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020" autoAdjust="0"/>
    <p:restoredTop sz="94660"/>
  </p:normalViewPr>
  <p:slideViewPr>
    <p:cSldViewPr snapToGrid="0">
      <p:cViewPr>
        <p:scale>
          <a:sx n="100" d="100"/>
          <a:sy n="100" d="100"/>
        </p:scale>
        <p:origin x="2850" y="152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14254846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32058162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7697247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55355628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30294533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12786434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17614643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21468038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31043375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9263374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27F98791-497F-4DD6-AD9D-0535B762C152}" type="datetimeFigureOut">
              <a:rPr lang="zh-CN" altLang="en-US" smtClean="0"/>
              <a:t>2019/8/28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24222188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7F98791-497F-4DD6-AD9D-0535B762C152}" type="datetimeFigureOut">
              <a:rPr lang="zh-CN" altLang="en-US" smtClean="0"/>
              <a:t>2019/8/28</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EC93AD-B191-468E-AF26-D91E2083671F}" type="slidenum">
              <a:rPr lang="zh-CN" altLang="en-US" smtClean="0"/>
              <a:t>‹#›</a:t>
            </a:fld>
            <a:endParaRPr lang="zh-CN" altLang="en-US"/>
          </a:p>
        </p:txBody>
      </p:sp>
    </p:spTree>
    <p:extLst>
      <p:ext uri="{BB962C8B-B14F-4D97-AF65-F5344CB8AC3E}">
        <p14:creationId xmlns:p14="http://schemas.microsoft.com/office/powerpoint/2010/main" val="195820508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New Product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Parameter</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sp>
        <p:nvSpPr>
          <p:cNvPr id="19" name="Details"/>
          <p:cNvSpPr txBox="1"/>
          <p:nvPr/>
        </p:nvSpPr>
        <p:spPr>
          <a:xfrm>
            <a:off x="964653" y="4845494"/>
            <a:ext cx="5234217" cy="461665"/>
          </a:xfrm>
          <a:prstGeom prst="rect">
            <a:avLst/>
          </a:prstGeom>
          <a:no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doing business requires patience. Aalso requires nice girl to accompany the customers</a:t>
            </a:r>
            <a:endParaRPr kumimoji="0" lang="en-US"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sp>
        <p:nvSpPr>
          <p:cNvPr id="22" name="TextBox 21"/>
          <p:cNvSpPr txBox="1"/>
          <p:nvPr/>
        </p:nvSpPr>
        <p:spPr>
          <a:xfrm>
            <a:off x="534111" y="2295528"/>
            <a:ext cx="2214059"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Roboto" panose="02000000000000000000" pitchFamily="2" charset="0"/>
                <a:cs typeface="+mn-cs"/>
              </a:rPr>
              <a:t>Lorem ipsum dolor sit amet business requires patience aina sarahnd</a:t>
            </a:r>
            <a:endPar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Roboto" panose="02000000000000000000" pitchFamily="2" charset="0"/>
              <a:cs typeface="+mn-cs"/>
            </a:endParaRPr>
          </a:p>
        </p:txBody>
      </p:sp>
      <p:sp>
        <p:nvSpPr>
          <p:cNvPr id="23" name="TextBox 22"/>
          <p:cNvSpPr txBox="1"/>
          <p:nvPr/>
        </p:nvSpPr>
        <p:spPr>
          <a:xfrm>
            <a:off x="534110" y="3057188"/>
            <a:ext cx="2214059"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Roboto" panose="02000000000000000000" pitchFamily="2" charset="0"/>
                <a:cs typeface="+mn-cs"/>
              </a:rPr>
              <a:t>Lorem ipsum dolor sit amet business requires patience aina sarahnd</a:t>
            </a:r>
            <a:endPar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Roboto" panose="02000000000000000000" pitchFamily="2" charset="0"/>
              <a:cs typeface="+mn-cs"/>
            </a:endParaRPr>
          </a:p>
        </p:txBody>
      </p:sp>
      <p:sp>
        <p:nvSpPr>
          <p:cNvPr id="24" name="TextBox 23"/>
          <p:cNvSpPr txBox="1"/>
          <p:nvPr/>
        </p:nvSpPr>
        <p:spPr>
          <a:xfrm>
            <a:off x="540415" y="3874415"/>
            <a:ext cx="2214059"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Roboto" panose="02000000000000000000" pitchFamily="2" charset="0"/>
                <a:cs typeface="+mn-cs"/>
              </a:rPr>
              <a:t>Lorem ipsum dolor sit amet business requires patience aina sarahnd</a:t>
            </a:r>
            <a:endPar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Roboto" panose="02000000000000000000" pitchFamily="2" charset="0"/>
              <a:cs typeface="+mn-cs"/>
            </a:endParaRPr>
          </a:p>
        </p:txBody>
      </p:sp>
      <p:grpSp>
        <p:nvGrpSpPr>
          <p:cNvPr id="25" name="Group 24"/>
          <p:cNvGrpSpPr/>
          <p:nvPr/>
        </p:nvGrpSpPr>
        <p:grpSpPr>
          <a:xfrm>
            <a:off x="2856310" y="2256801"/>
            <a:ext cx="539121" cy="539121"/>
            <a:chOff x="2766370" y="2796441"/>
            <a:chExt cx="539121" cy="539121"/>
          </a:xfrm>
        </p:grpSpPr>
        <p:sp>
          <p:nvSpPr>
            <p:cNvPr id="26" name="Oval 25"/>
            <p:cNvSpPr/>
            <p:nvPr/>
          </p:nvSpPr>
          <p:spPr>
            <a:xfrm>
              <a:off x="2766370" y="2796441"/>
              <a:ext cx="539121" cy="539121"/>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Freeform 26"/>
            <p:cNvSpPr>
              <a:spLocks noEditPoints="1"/>
            </p:cNvSpPr>
            <p:nvPr/>
          </p:nvSpPr>
          <p:spPr bwMode="auto">
            <a:xfrm>
              <a:off x="2943752" y="2975098"/>
              <a:ext cx="184355" cy="184355"/>
            </a:xfrm>
            <a:custGeom>
              <a:avLst/>
              <a:gdLst>
                <a:gd name="T0" fmla="*/ 20 w 41"/>
                <a:gd name="T1" fmla="*/ 41 h 41"/>
                <a:gd name="T2" fmla="*/ 5 w 41"/>
                <a:gd name="T3" fmla="*/ 33 h 41"/>
                <a:gd name="T4" fmla="*/ 5 w 41"/>
                <a:gd name="T5" fmla="*/ 32 h 41"/>
                <a:gd name="T6" fmla="*/ 8 w 41"/>
                <a:gd name="T7" fmla="*/ 29 h 41"/>
                <a:gd name="T8" fmla="*/ 9 w 41"/>
                <a:gd name="T9" fmla="*/ 28 h 41"/>
                <a:gd name="T10" fmla="*/ 10 w 41"/>
                <a:gd name="T11" fmla="*/ 29 h 41"/>
                <a:gd name="T12" fmla="*/ 20 w 41"/>
                <a:gd name="T13" fmla="*/ 34 h 41"/>
                <a:gd name="T14" fmla="*/ 34 w 41"/>
                <a:gd name="T15" fmla="*/ 20 h 41"/>
                <a:gd name="T16" fmla="*/ 20 w 41"/>
                <a:gd name="T17" fmla="*/ 7 h 41"/>
                <a:gd name="T18" fmla="*/ 11 w 41"/>
                <a:gd name="T19" fmla="*/ 10 h 41"/>
                <a:gd name="T20" fmla="*/ 15 w 41"/>
                <a:gd name="T21" fmla="*/ 14 h 41"/>
                <a:gd name="T22" fmla="*/ 15 w 41"/>
                <a:gd name="T23" fmla="*/ 16 h 41"/>
                <a:gd name="T24" fmla="*/ 14 w 41"/>
                <a:gd name="T25" fmla="*/ 17 h 41"/>
                <a:gd name="T26" fmla="*/ 2 w 41"/>
                <a:gd name="T27" fmla="*/ 17 h 41"/>
                <a:gd name="T28" fmla="*/ 0 w 41"/>
                <a:gd name="T29" fmla="*/ 15 h 41"/>
                <a:gd name="T30" fmla="*/ 0 w 41"/>
                <a:gd name="T31" fmla="*/ 3 h 41"/>
                <a:gd name="T32" fmla="*/ 1 w 41"/>
                <a:gd name="T33" fmla="*/ 2 h 41"/>
                <a:gd name="T34" fmla="*/ 3 w 41"/>
                <a:gd name="T35" fmla="*/ 2 h 41"/>
                <a:gd name="T36" fmla="*/ 6 w 41"/>
                <a:gd name="T37" fmla="*/ 5 h 41"/>
                <a:gd name="T38" fmla="*/ 20 w 41"/>
                <a:gd name="T39" fmla="*/ 0 h 41"/>
                <a:gd name="T40" fmla="*/ 41 w 41"/>
                <a:gd name="T41" fmla="*/ 20 h 41"/>
                <a:gd name="T42" fmla="*/ 20 w 41"/>
                <a:gd name="T43" fmla="*/ 41 h 41"/>
                <a:gd name="T44" fmla="*/ 24 w 41"/>
                <a:gd name="T45" fmla="*/ 25 h 41"/>
                <a:gd name="T46" fmla="*/ 23 w 41"/>
                <a:gd name="T47" fmla="*/ 25 h 41"/>
                <a:gd name="T48" fmla="*/ 14 w 41"/>
                <a:gd name="T49" fmla="*/ 25 h 41"/>
                <a:gd name="T50" fmla="*/ 14 w 41"/>
                <a:gd name="T51" fmla="*/ 25 h 41"/>
                <a:gd name="T52" fmla="*/ 14 w 41"/>
                <a:gd name="T53" fmla="*/ 23 h 41"/>
                <a:gd name="T54" fmla="*/ 14 w 41"/>
                <a:gd name="T55" fmla="*/ 22 h 41"/>
                <a:gd name="T56" fmla="*/ 20 w 41"/>
                <a:gd name="T57" fmla="*/ 22 h 41"/>
                <a:gd name="T58" fmla="*/ 20 w 41"/>
                <a:gd name="T59" fmla="*/ 13 h 41"/>
                <a:gd name="T60" fmla="*/ 21 w 41"/>
                <a:gd name="T61" fmla="*/ 12 h 41"/>
                <a:gd name="T62" fmla="*/ 23 w 41"/>
                <a:gd name="T63" fmla="*/ 12 h 41"/>
                <a:gd name="T64" fmla="*/ 24 w 41"/>
                <a:gd name="T65" fmla="*/ 13 h 41"/>
                <a:gd name="T66" fmla="*/ 24 w 41"/>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20" y="41"/>
                  </a:moveTo>
                  <a:cubicBezTo>
                    <a:pt x="14" y="41"/>
                    <a:pt x="8" y="38"/>
                    <a:pt x="5" y="33"/>
                  </a:cubicBezTo>
                  <a:cubicBezTo>
                    <a:pt x="4" y="33"/>
                    <a:pt x="4" y="33"/>
                    <a:pt x="5" y="32"/>
                  </a:cubicBezTo>
                  <a:cubicBezTo>
                    <a:pt x="8" y="29"/>
                    <a:pt x="8" y="29"/>
                    <a:pt x="8" y="29"/>
                  </a:cubicBezTo>
                  <a:cubicBezTo>
                    <a:pt x="8" y="28"/>
                    <a:pt x="9" y="28"/>
                    <a:pt x="9" y="28"/>
                  </a:cubicBezTo>
                  <a:cubicBezTo>
                    <a:pt x="9" y="28"/>
                    <a:pt x="9" y="28"/>
                    <a:pt x="10" y="29"/>
                  </a:cubicBezTo>
                  <a:cubicBezTo>
                    <a:pt x="12" y="32"/>
                    <a:pt x="16" y="34"/>
                    <a:pt x="20" y="34"/>
                  </a:cubicBezTo>
                  <a:cubicBezTo>
                    <a:pt x="28" y="34"/>
                    <a:pt x="34" y="28"/>
                    <a:pt x="34" y="20"/>
                  </a:cubicBezTo>
                  <a:cubicBezTo>
                    <a:pt x="34" y="13"/>
                    <a:pt x="28" y="7"/>
                    <a:pt x="20" y="7"/>
                  </a:cubicBezTo>
                  <a:cubicBezTo>
                    <a:pt x="17" y="7"/>
                    <a:pt x="14" y="8"/>
                    <a:pt x="11" y="10"/>
                  </a:cubicBezTo>
                  <a:cubicBezTo>
                    <a:pt x="15" y="14"/>
                    <a:pt x="15" y="14"/>
                    <a:pt x="15" y="14"/>
                  </a:cubicBezTo>
                  <a:cubicBezTo>
                    <a:pt x="15" y="14"/>
                    <a:pt x="15" y="15"/>
                    <a:pt x="15" y="16"/>
                  </a:cubicBezTo>
                  <a:cubicBezTo>
                    <a:pt x="15" y="16"/>
                    <a:pt x="14" y="17"/>
                    <a:pt x="14" y="17"/>
                  </a:cubicBezTo>
                  <a:cubicBezTo>
                    <a:pt x="2" y="17"/>
                    <a:pt x="2" y="17"/>
                    <a:pt x="2" y="17"/>
                  </a:cubicBezTo>
                  <a:cubicBezTo>
                    <a:pt x="1" y="17"/>
                    <a:pt x="0" y="16"/>
                    <a:pt x="0" y="15"/>
                  </a:cubicBezTo>
                  <a:cubicBezTo>
                    <a:pt x="0" y="3"/>
                    <a:pt x="0" y="3"/>
                    <a:pt x="0" y="3"/>
                  </a:cubicBezTo>
                  <a:cubicBezTo>
                    <a:pt x="0" y="2"/>
                    <a:pt x="0" y="2"/>
                    <a:pt x="1" y="2"/>
                  </a:cubicBezTo>
                  <a:cubicBezTo>
                    <a:pt x="2" y="1"/>
                    <a:pt x="2" y="1"/>
                    <a:pt x="3" y="2"/>
                  </a:cubicBezTo>
                  <a:cubicBezTo>
                    <a:pt x="6" y="5"/>
                    <a:pt x="6" y="5"/>
                    <a:pt x="6" y="5"/>
                  </a:cubicBezTo>
                  <a:cubicBezTo>
                    <a:pt x="10" y="2"/>
                    <a:pt x="15" y="0"/>
                    <a:pt x="20" y="0"/>
                  </a:cubicBezTo>
                  <a:cubicBezTo>
                    <a:pt x="32" y="0"/>
                    <a:pt x="41" y="9"/>
                    <a:pt x="41" y="20"/>
                  </a:cubicBezTo>
                  <a:cubicBezTo>
                    <a:pt x="41" y="32"/>
                    <a:pt x="32" y="41"/>
                    <a:pt x="20" y="41"/>
                  </a:cubicBezTo>
                  <a:close/>
                  <a:moveTo>
                    <a:pt x="24" y="25"/>
                  </a:moveTo>
                  <a:cubicBezTo>
                    <a:pt x="24" y="25"/>
                    <a:pt x="23" y="25"/>
                    <a:pt x="23" y="25"/>
                  </a:cubicBezTo>
                  <a:cubicBezTo>
                    <a:pt x="14" y="25"/>
                    <a:pt x="14" y="25"/>
                    <a:pt x="14" y="25"/>
                  </a:cubicBezTo>
                  <a:cubicBezTo>
                    <a:pt x="14" y="25"/>
                    <a:pt x="14" y="25"/>
                    <a:pt x="14" y="25"/>
                  </a:cubicBezTo>
                  <a:cubicBezTo>
                    <a:pt x="14" y="23"/>
                    <a:pt x="14" y="23"/>
                    <a:pt x="14" y="23"/>
                  </a:cubicBezTo>
                  <a:cubicBezTo>
                    <a:pt x="14" y="22"/>
                    <a:pt x="14" y="22"/>
                    <a:pt x="14" y="22"/>
                  </a:cubicBezTo>
                  <a:cubicBezTo>
                    <a:pt x="20" y="22"/>
                    <a:pt x="20" y="22"/>
                    <a:pt x="20" y="22"/>
                  </a:cubicBezTo>
                  <a:cubicBezTo>
                    <a:pt x="20" y="13"/>
                    <a:pt x="20" y="13"/>
                    <a:pt x="20" y="13"/>
                  </a:cubicBezTo>
                  <a:cubicBezTo>
                    <a:pt x="20" y="12"/>
                    <a:pt x="21" y="12"/>
                    <a:pt x="21" y="12"/>
                  </a:cubicBezTo>
                  <a:cubicBezTo>
                    <a:pt x="23" y="12"/>
                    <a:pt x="23" y="12"/>
                    <a:pt x="23" y="12"/>
                  </a:cubicBezTo>
                  <a:cubicBezTo>
                    <a:pt x="23" y="12"/>
                    <a:pt x="24" y="12"/>
                    <a:pt x="24" y="13"/>
                  </a:cubicBezTo>
                  <a:lnTo>
                    <a:pt x="24" y="2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 name="Group 27"/>
          <p:cNvGrpSpPr/>
          <p:nvPr/>
        </p:nvGrpSpPr>
        <p:grpSpPr>
          <a:xfrm>
            <a:off x="2856310" y="3018461"/>
            <a:ext cx="539121" cy="539121"/>
            <a:chOff x="2766370" y="3558101"/>
            <a:chExt cx="539121" cy="539121"/>
          </a:xfrm>
        </p:grpSpPr>
        <p:sp>
          <p:nvSpPr>
            <p:cNvPr id="29" name="Oval 28"/>
            <p:cNvSpPr/>
            <p:nvPr/>
          </p:nvSpPr>
          <p:spPr>
            <a:xfrm>
              <a:off x="2766370" y="3558101"/>
              <a:ext cx="539121" cy="539121"/>
            </a:xfrm>
            <a:prstGeom prst="ellipse">
              <a:avLst/>
            </a:prstGeom>
            <a:solidFill>
              <a:srgbClr val="B2D2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Freeform 29"/>
            <p:cNvSpPr>
              <a:spLocks noEditPoints="1"/>
            </p:cNvSpPr>
            <p:nvPr/>
          </p:nvSpPr>
          <p:spPr bwMode="auto">
            <a:xfrm>
              <a:off x="2943752" y="3730924"/>
              <a:ext cx="184355" cy="184355"/>
            </a:xfrm>
            <a:custGeom>
              <a:avLst/>
              <a:gdLst>
                <a:gd name="T0" fmla="*/ 40 w 41"/>
                <a:gd name="T1" fmla="*/ 25 h 41"/>
                <a:gd name="T2" fmla="*/ 20 w 41"/>
                <a:gd name="T3" fmla="*/ 41 h 41"/>
                <a:gd name="T4" fmla="*/ 6 w 41"/>
                <a:gd name="T5" fmla="*/ 36 h 41"/>
                <a:gd name="T6" fmla="*/ 3 w 41"/>
                <a:gd name="T7" fmla="*/ 39 h 41"/>
                <a:gd name="T8" fmla="*/ 1 w 41"/>
                <a:gd name="T9" fmla="*/ 40 h 41"/>
                <a:gd name="T10" fmla="*/ 0 w 41"/>
                <a:gd name="T11" fmla="*/ 38 h 41"/>
                <a:gd name="T12" fmla="*/ 0 w 41"/>
                <a:gd name="T13" fmla="*/ 26 h 41"/>
                <a:gd name="T14" fmla="*/ 1 w 41"/>
                <a:gd name="T15" fmla="*/ 24 h 41"/>
                <a:gd name="T16" fmla="*/ 13 w 41"/>
                <a:gd name="T17" fmla="*/ 24 h 41"/>
                <a:gd name="T18" fmla="*/ 15 w 41"/>
                <a:gd name="T19" fmla="*/ 26 h 41"/>
                <a:gd name="T20" fmla="*/ 15 w 41"/>
                <a:gd name="T21" fmla="*/ 27 h 41"/>
                <a:gd name="T22" fmla="*/ 11 w 41"/>
                <a:gd name="T23" fmla="*/ 31 h 41"/>
                <a:gd name="T24" fmla="*/ 20 w 41"/>
                <a:gd name="T25" fmla="*/ 35 h 41"/>
                <a:gd name="T26" fmla="*/ 32 w 41"/>
                <a:gd name="T27" fmla="*/ 28 h 41"/>
                <a:gd name="T28" fmla="*/ 33 w 41"/>
                <a:gd name="T29" fmla="*/ 25 h 41"/>
                <a:gd name="T30" fmla="*/ 34 w 41"/>
                <a:gd name="T31" fmla="*/ 24 h 41"/>
                <a:gd name="T32" fmla="*/ 39 w 41"/>
                <a:gd name="T33" fmla="*/ 24 h 41"/>
                <a:gd name="T34" fmla="*/ 40 w 41"/>
                <a:gd name="T35" fmla="*/ 25 h 41"/>
                <a:gd name="T36" fmla="*/ 40 w 41"/>
                <a:gd name="T37" fmla="*/ 25 h 41"/>
                <a:gd name="T38" fmla="*/ 41 w 41"/>
                <a:gd name="T39" fmla="*/ 16 h 41"/>
                <a:gd name="T40" fmla="*/ 39 w 41"/>
                <a:gd name="T41" fmla="*/ 17 h 41"/>
                <a:gd name="T42" fmla="*/ 27 w 41"/>
                <a:gd name="T43" fmla="*/ 17 h 41"/>
                <a:gd name="T44" fmla="*/ 25 w 41"/>
                <a:gd name="T45" fmla="*/ 16 h 41"/>
                <a:gd name="T46" fmla="*/ 26 w 41"/>
                <a:gd name="T47" fmla="*/ 15 h 41"/>
                <a:gd name="T48" fmla="*/ 30 w 41"/>
                <a:gd name="T49" fmla="*/ 11 h 41"/>
                <a:gd name="T50" fmla="*/ 20 w 41"/>
                <a:gd name="T51" fmla="*/ 7 h 41"/>
                <a:gd name="T52" fmla="*/ 9 w 41"/>
                <a:gd name="T53" fmla="*/ 14 h 41"/>
                <a:gd name="T54" fmla="*/ 7 w 41"/>
                <a:gd name="T55" fmla="*/ 17 h 41"/>
                <a:gd name="T56" fmla="*/ 6 w 41"/>
                <a:gd name="T57" fmla="*/ 17 h 41"/>
                <a:gd name="T58" fmla="*/ 1 w 41"/>
                <a:gd name="T59" fmla="*/ 17 h 41"/>
                <a:gd name="T60" fmla="*/ 0 w 41"/>
                <a:gd name="T61" fmla="*/ 17 h 41"/>
                <a:gd name="T62" fmla="*/ 0 w 41"/>
                <a:gd name="T63" fmla="*/ 16 h 41"/>
                <a:gd name="T64" fmla="*/ 20 w 41"/>
                <a:gd name="T65" fmla="*/ 0 h 41"/>
                <a:gd name="T66" fmla="*/ 34 w 41"/>
                <a:gd name="T67" fmla="*/ 6 h 41"/>
                <a:gd name="T68" fmla="*/ 38 w 41"/>
                <a:gd name="T69" fmla="*/ 2 h 41"/>
                <a:gd name="T70" fmla="*/ 39 w 41"/>
                <a:gd name="T71" fmla="*/ 2 h 41"/>
                <a:gd name="T72" fmla="*/ 41 w 41"/>
                <a:gd name="T73" fmla="*/ 4 h 41"/>
                <a:gd name="T74" fmla="*/ 41 w 41"/>
                <a:gd name="T75"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1">
                  <a:moveTo>
                    <a:pt x="40" y="25"/>
                  </a:moveTo>
                  <a:cubicBezTo>
                    <a:pt x="38" y="35"/>
                    <a:pt x="30" y="41"/>
                    <a:pt x="20" y="41"/>
                  </a:cubicBezTo>
                  <a:cubicBezTo>
                    <a:pt x="15" y="41"/>
                    <a:pt x="10" y="39"/>
                    <a:pt x="6" y="36"/>
                  </a:cubicBezTo>
                  <a:cubicBezTo>
                    <a:pt x="3" y="39"/>
                    <a:pt x="3" y="39"/>
                    <a:pt x="3" y="39"/>
                  </a:cubicBezTo>
                  <a:cubicBezTo>
                    <a:pt x="2" y="40"/>
                    <a:pt x="2" y="40"/>
                    <a:pt x="1" y="40"/>
                  </a:cubicBezTo>
                  <a:cubicBezTo>
                    <a:pt x="0" y="40"/>
                    <a:pt x="0" y="39"/>
                    <a:pt x="0" y="38"/>
                  </a:cubicBezTo>
                  <a:cubicBezTo>
                    <a:pt x="0" y="26"/>
                    <a:pt x="0" y="26"/>
                    <a:pt x="0" y="26"/>
                  </a:cubicBezTo>
                  <a:cubicBezTo>
                    <a:pt x="0" y="25"/>
                    <a:pt x="0" y="24"/>
                    <a:pt x="1" y="24"/>
                  </a:cubicBezTo>
                  <a:cubicBezTo>
                    <a:pt x="13" y="24"/>
                    <a:pt x="13" y="24"/>
                    <a:pt x="13" y="24"/>
                  </a:cubicBezTo>
                  <a:cubicBezTo>
                    <a:pt x="14" y="24"/>
                    <a:pt x="15" y="25"/>
                    <a:pt x="15" y="26"/>
                  </a:cubicBezTo>
                  <a:cubicBezTo>
                    <a:pt x="15" y="26"/>
                    <a:pt x="15" y="27"/>
                    <a:pt x="15" y="27"/>
                  </a:cubicBezTo>
                  <a:cubicBezTo>
                    <a:pt x="11" y="31"/>
                    <a:pt x="11" y="31"/>
                    <a:pt x="11" y="31"/>
                  </a:cubicBezTo>
                  <a:cubicBezTo>
                    <a:pt x="13" y="33"/>
                    <a:pt x="17" y="35"/>
                    <a:pt x="20" y="35"/>
                  </a:cubicBezTo>
                  <a:cubicBezTo>
                    <a:pt x="25" y="35"/>
                    <a:pt x="29" y="32"/>
                    <a:pt x="32" y="28"/>
                  </a:cubicBezTo>
                  <a:cubicBezTo>
                    <a:pt x="33" y="27"/>
                    <a:pt x="33" y="26"/>
                    <a:pt x="33" y="25"/>
                  </a:cubicBezTo>
                  <a:cubicBezTo>
                    <a:pt x="33" y="25"/>
                    <a:pt x="34" y="24"/>
                    <a:pt x="34" y="24"/>
                  </a:cubicBezTo>
                  <a:cubicBezTo>
                    <a:pt x="39" y="24"/>
                    <a:pt x="39" y="24"/>
                    <a:pt x="39" y="24"/>
                  </a:cubicBezTo>
                  <a:cubicBezTo>
                    <a:pt x="40" y="24"/>
                    <a:pt x="40" y="25"/>
                    <a:pt x="40" y="25"/>
                  </a:cubicBezTo>
                  <a:cubicBezTo>
                    <a:pt x="40" y="25"/>
                    <a:pt x="40" y="25"/>
                    <a:pt x="40" y="25"/>
                  </a:cubicBezTo>
                  <a:close/>
                  <a:moveTo>
                    <a:pt x="41" y="16"/>
                  </a:moveTo>
                  <a:cubicBezTo>
                    <a:pt x="41" y="17"/>
                    <a:pt x="40" y="17"/>
                    <a:pt x="39" y="17"/>
                  </a:cubicBezTo>
                  <a:cubicBezTo>
                    <a:pt x="27" y="17"/>
                    <a:pt x="27" y="17"/>
                    <a:pt x="27" y="17"/>
                  </a:cubicBezTo>
                  <a:cubicBezTo>
                    <a:pt x="26" y="17"/>
                    <a:pt x="25" y="17"/>
                    <a:pt x="25" y="16"/>
                  </a:cubicBezTo>
                  <a:cubicBezTo>
                    <a:pt x="25" y="15"/>
                    <a:pt x="26" y="15"/>
                    <a:pt x="26" y="15"/>
                  </a:cubicBezTo>
                  <a:cubicBezTo>
                    <a:pt x="30" y="11"/>
                    <a:pt x="30" y="11"/>
                    <a:pt x="30" y="11"/>
                  </a:cubicBezTo>
                  <a:cubicBezTo>
                    <a:pt x="27" y="8"/>
                    <a:pt x="24" y="7"/>
                    <a:pt x="20" y="7"/>
                  </a:cubicBezTo>
                  <a:cubicBezTo>
                    <a:pt x="15" y="7"/>
                    <a:pt x="11" y="10"/>
                    <a:pt x="9" y="14"/>
                  </a:cubicBezTo>
                  <a:cubicBezTo>
                    <a:pt x="8" y="15"/>
                    <a:pt x="8" y="16"/>
                    <a:pt x="7" y="17"/>
                  </a:cubicBezTo>
                  <a:cubicBezTo>
                    <a:pt x="7" y="17"/>
                    <a:pt x="7" y="17"/>
                    <a:pt x="6" y="17"/>
                  </a:cubicBezTo>
                  <a:cubicBezTo>
                    <a:pt x="1" y="17"/>
                    <a:pt x="1" y="17"/>
                    <a:pt x="1" y="17"/>
                  </a:cubicBezTo>
                  <a:cubicBezTo>
                    <a:pt x="0" y="17"/>
                    <a:pt x="0" y="17"/>
                    <a:pt x="0" y="17"/>
                  </a:cubicBezTo>
                  <a:cubicBezTo>
                    <a:pt x="0" y="17"/>
                    <a:pt x="0" y="16"/>
                    <a:pt x="0" y="16"/>
                  </a:cubicBezTo>
                  <a:cubicBezTo>
                    <a:pt x="2" y="7"/>
                    <a:pt x="10" y="0"/>
                    <a:pt x="20" y="0"/>
                  </a:cubicBezTo>
                  <a:cubicBezTo>
                    <a:pt x="25" y="0"/>
                    <a:pt x="31" y="2"/>
                    <a:pt x="34" y="6"/>
                  </a:cubicBezTo>
                  <a:cubicBezTo>
                    <a:pt x="38" y="2"/>
                    <a:pt x="38" y="2"/>
                    <a:pt x="38" y="2"/>
                  </a:cubicBezTo>
                  <a:cubicBezTo>
                    <a:pt x="38" y="2"/>
                    <a:pt x="39" y="2"/>
                    <a:pt x="39" y="2"/>
                  </a:cubicBezTo>
                  <a:cubicBezTo>
                    <a:pt x="40" y="2"/>
                    <a:pt x="41" y="3"/>
                    <a:pt x="41" y="4"/>
                  </a:cubicBezTo>
                  <a:lnTo>
                    <a:pt x="41" y="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1" name="Group 30"/>
          <p:cNvGrpSpPr/>
          <p:nvPr/>
        </p:nvGrpSpPr>
        <p:grpSpPr>
          <a:xfrm>
            <a:off x="2856310" y="3849270"/>
            <a:ext cx="539121" cy="539121"/>
            <a:chOff x="2766370" y="4388910"/>
            <a:chExt cx="539121" cy="539121"/>
          </a:xfrm>
        </p:grpSpPr>
        <p:sp>
          <p:nvSpPr>
            <p:cNvPr id="32" name="Oval 31"/>
            <p:cNvSpPr/>
            <p:nvPr/>
          </p:nvSpPr>
          <p:spPr>
            <a:xfrm>
              <a:off x="2766370" y="4388910"/>
              <a:ext cx="539121" cy="539121"/>
            </a:xfrm>
            <a:prstGeom prst="ellipse">
              <a:avLst/>
            </a:prstGeom>
            <a:solidFill>
              <a:srgbClr val="00BB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Freeform 32"/>
            <p:cNvSpPr>
              <a:spLocks noEditPoints="1"/>
            </p:cNvSpPr>
            <p:nvPr/>
          </p:nvSpPr>
          <p:spPr bwMode="auto">
            <a:xfrm>
              <a:off x="2949948" y="4561473"/>
              <a:ext cx="201459" cy="201459"/>
            </a:xfrm>
            <a:custGeom>
              <a:avLst/>
              <a:gdLst>
                <a:gd name="T0" fmla="*/ 42 w 45"/>
                <a:gd name="T1" fmla="*/ 45 h 45"/>
                <a:gd name="T2" fmla="*/ 39 w 45"/>
                <a:gd name="T3" fmla="*/ 44 h 45"/>
                <a:gd name="T4" fmla="*/ 30 w 45"/>
                <a:gd name="T5" fmla="*/ 35 h 45"/>
                <a:gd name="T6" fmla="*/ 19 w 45"/>
                <a:gd name="T7" fmla="*/ 38 h 45"/>
                <a:gd name="T8" fmla="*/ 0 w 45"/>
                <a:gd name="T9" fmla="*/ 19 h 45"/>
                <a:gd name="T10" fmla="*/ 19 w 45"/>
                <a:gd name="T11" fmla="*/ 0 h 45"/>
                <a:gd name="T12" fmla="*/ 38 w 45"/>
                <a:gd name="T13" fmla="*/ 19 h 45"/>
                <a:gd name="T14" fmla="*/ 35 w 45"/>
                <a:gd name="T15" fmla="*/ 30 h 45"/>
                <a:gd name="T16" fmla="*/ 44 w 45"/>
                <a:gd name="T17" fmla="*/ 39 h 45"/>
                <a:gd name="T18" fmla="*/ 45 w 45"/>
                <a:gd name="T19" fmla="*/ 42 h 45"/>
                <a:gd name="T20" fmla="*/ 42 w 45"/>
                <a:gd name="T21" fmla="*/ 45 h 45"/>
                <a:gd name="T22" fmla="*/ 19 w 45"/>
                <a:gd name="T23" fmla="*/ 7 h 45"/>
                <a:gd name="T24" fmla="*/ 7 w 45"/>
                <a:gd name="T25" fmla="*/ 19 h 45"/>
                <a:gd name="T26" fmla="*/ 19 w 45"/>
                <a:gd name="T27" fmla="*/ 31 h 45"/>
                <a:gd name="T28" fmla="*/ 31 w 45"/>
                <a:gd name="T29" fmla="*/ 19 h 45"/>
                <a:gd name="T30" fmla="*/ 19 w 45"/>
                <a:gd name="T31" fmla="*/ 7 h 45"/>
                <a:gd name="T32" fmla="*/ 28 w 45"/>
                <a:gd name="T33" fmla="*/ 20 h 45"/>
                <a:gd name="T34" fmla="*/ 27 w 45"/>
                <a:gd name="T35" fmla="*/ 21 h 45"/>
                <a:gd name="T36" fmla="*/ 21 w 45"/>
                <a:gd name="T37" fmla="*/ 21 h 45"/>
                <a:gd name="T38" fmla="*/ 21 w 45"/>
                <a:gd name="T39" fmla="*/ 27 h 45"/>
                <a:gd name="T40" fmla="*/ 20 w 45"/>
                <a:gd name="T41" fmla="*/ 28 h 45"/>
                <a:gd name="T42" fmla="*/ 18 w 45"/>
                <a:gd name="T43" fmla="*/ 28 h 45"/>
                <a:gd name="T44" fmla="*/ 18 w 45"/>
                <a:gd name="T45" fmla="*/ 27 h 45"/>
                <a:gd name="T46" fmla="*/ 18 w 45"/>
                <a:gd name="T47" fmla="*/ 21 h 45"/>
                <a:gd name="T48" fmla="*/ 12 w 45"/>
                <a:gd name="T49" fmla="*/ 21 h 45"/>
                <a:gd name="T50" fmla="*/ 11 w 45"/>
                <a:gd name="T51" fmla="*/ 20 h 45"/>
                <a:gd name="T52" fmla="*/ 11 w 45"/>
                <a:gd name="T53" fmla="*/ 18 h 45"/>
                <a:gd name="T54" fmla="*/ 12 w 45"/>
                <a:gd name="T55" fmla="*/ 18 h 45"/>
                <a:gd name="T56" fmla="*/ 18 w 45"/>
                <a:gd name="T57" fmla="*/ 18 h 45"/>
                <a:gd name="T58" fmla="*/ 18 w 45"/>
                <a:gd name="T59" fmla="*/ 12 h 45"/>
                <a:gd name="T60" fmla="*/ 18 w 45"/>
                <a:gd name="T61" fmla="*/ 11 h 45"/>
                <a:gd name="T62" fmla="*/ 20 w 45"/>
                <a:gd name="T63" fmla="*/ 11 h 45"/>
                <a:gd name="T64" fmla="*/ 21 w 45"/>
                <a:gd name="T65" fmla="*/ 12 h 45"/>
                <a:gd name="T66" fmla="*/ 21 w 45"/>
                <a:gd name="T67" fmla="*/ 18 h 45"/>
                <a:gd name="T68" fmla="*/ 27 w 45"/>
                <a:gd name="T69" fmla="*/ 18 h 45"/>
                <a:gd name="T70" fmla="*/ 28 w 45"/>
                <a:gd name="T71" fmla="*/ 18 h 45"/>
                <a:gd name="T72" fmla="*/ 28 w 45"/>
                <a:gd name="T73"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5">
                  <a:moveTo>
                    <a:pt x="42" y="45"/>
                  </a:moveTo>
                  <a:cubicBezTo>
                    <a:pt x="41" y="45"/>
                    <a:pt x="40" y="45"/>
                    <a:pt x="39" y="44"/>
                  </a:cubicBezTo>
                  <a:cubicBezTo>
                    <a:pt x="30" y="35"/>
                    <a:pt x="30" y="35"/>
                    <a:pt x="30" y="35"/>
                  </a:cubicBezTo>
                  <a:cubicBezTo>
                    <a:pt x="27" y="37"/>
                    <a:pt x="23" y="38"/>
                    <a:pt x="19" y="38"/>
                  </a:cubicBezTo>
                  <a:cubicBezTo>
                    <a:pt x="9" y="38"/>
                    <a:pt x="0" y="30"/>
                    <a:pt x="0" y="19"/>
                  </a:cubicBezTo>
                  <a:cubicBezTo>
                    <a:pt x="0" y="9"/>
                    <a:pt x="9" y="0"/>
                    <a:pt x="19" y="0"/>
                  </a:cubicBezTo>
                  <a:cubicBezTo>
                    <a:pt x="30" y="0"/>
                    <a:pt x="38" y="9"/>
                    <a:pt x="38" y="19"/>
                  </a:cubicBezTo>
                  <a:cubicBezTo>
                    <a:pt x="38" y="23"/>
                    <a:pt x="37" y="27"/>
                    <a:pt x="35" y="30"/>
                  </a:cubicBezTo>
                  <a:cubicBezTo>
                    <a:pt x="44" y="39"/>
                    <a:pt x="44" y="39"/>
                    <a:pt x="44" y="39"/>
                  </a:cubicBezTo>
                  <a:cubicBezTo>
                    <a:pt x="45" y="40"/>
                    <a:pt x="45" y="41"/>
                    <a:pt x="45" y="42"/>
                  </a:cubicBezTo>
                  <a:cubicBezTo>
                    <a:pt x="45" y="44"/>
                    <a:pt x="44" y="45"/>
                    <a:pt x="42" y="45"/>
                  </a:cubicBezTo>
                  <a:close/>
                  <a:moveTo>
                    <a:pt x="19" y="7"/>
                  </a:moveTo>
                  <a:cubicBezTo>
                    <a:pt x="13" y="7"/>
                    <a:pt x="7" y="13"/>
                    <a:pt x="7" y="19"/>
                  </a:cubicBezTo>
                  <a:cubicBezTo>
                    <a:pt x="7" y="26"/>
                    <a:pt x="13" y="31"/>
                    <a:pt x="19" y="31"/>
                  </a:cubicBezTo>
                  <a:cubicBezTo>
                    <a:pt x="26" y="31"/>
                    <a:pt x="31" y="26"/>
                    <a:pt x="31" y="19"/>
                  </a:cubicBezTo>
                  <a:cubicBezTo>
                    <a:pt x="31" y="13"/>
                    <a:pt x="26" y="7"/>
                    <a:pt x="19" y="7"/>
                  </a:cubicBezTo>
                  <a:close/>
                  <a:moveTo>
                    <a:pt x="28" y="20"/>
                  </a:moveTo>
                  <a:cubicBezTo>
                    <a:pt x="28" y="21"/>
                    <a:pt x="27" y="21"/>
                    <a:pt x="27" y="21"/>
                  </a:cubicBezTo>
                  <a:cubicBezTo>
                    <a:pt x="21" y="21"/>
                    <a:pt x="21" y="21"/>
                    <a:pt x="21" y="21"/>
                  </a:cubicBezTo>
                  <a:cubicBezTo>
                    <a:pt x="21" y="27"/>
                    <a:pt x="21" y="27"/>
                    <a:pt x="21" y="27"/>
                  </a:cubicBezTo>
                  <a:cubicBezTo>
                    <a:pt x="21" y="28"/>
                    <a:pt x="21" y="28"/>
                    <a:pt x="20" y="28"/>
                  </a:cubicBezTo>
                  <a:cubicBezTo>
                    <a:pt x="18" y="28"/>
                    <a:pt x="18" y="28"/>
                    <a:pt x="18" y="28"/>
                  </a:cubicBezTo>
                  <a:cubicBezTo>
                    <a:pt x="18" y="28"/>
                    <a:pt x="18" y="28"/>
                    <a:pt x="18" y="27"/>
                  </a:cubicBezTo>
                  <a:cubicBezTo>
                    <a:pt x="18" y="21"/>
                    <a:pt x="18" y="21"/>
                    <a:pt x="18" y="21"/>
                  </a:cubicBezTo>
                  <a:cubicBezTo>
                    <a:pt x="12" y="21"/>
                    <a:pt x="12" y="21"/>
                    <a:pt x="12" y="21"/>
                  </a:cubicBezTo>
                  <a:cubicBezTo>
                    <a:pt x="11" y="21"/>
                    <a:pt x="11" y="21"/>
                    <a:pt x="11" y="20"/>
                  </a:cubicBezTo>
                  <a:cubicBezTo>
                    <a:pt x="11" y="18"/>
                    <a:pt x="11" y="18"/>
                    <a:pt x="11" y="18"/>
                  </a:cubicBezTo>
                  <a:cubicBezTo>
                    <a:pt x="11" y="18"/>
                    <a:pt x="11" y="18"/>
                    <a:pt x="12" y="18"/>
                  </a:cubicBezTo>
                  <a:cubicBezTo>
                    <a:pt x="18" y="18"/>
                    <a:pt x="18" y="18"/>
                    <a:pt x="18" y="18"/>
                  </a:cubicBezTo>
                  <a:cubicBezTo>
                    <a:pt x="18" y="12"/>
                    <a:pt x="18" y="12"/>
                    <a:pt x="18" y="12"/>
                  </a:cubicBezTo>
                  <a:cubicBezTo>
                    <a:pt x="18" y="11"/>
                    <a:pt x="18" y="11"/>
                    <a:pt x="18" y="11"/>
                  </a:cubicBezTo>
                  <a:cubicBezTo>
                    <a:pt x="20" y="11"/>
                    <a:pt x="20" y="11"/>
                    <a:pt x="20" y="11"/>
                  </a:cubicBezTo>
                  <a:cubicBezTo>
                    <a:pt x="21" y="11"/>
                    <a:pt x="21" y="11"/>
                    <a:pt x="21" y="12"/>
                  </a:cubicBezTo>
                  <a:cubicBezTo>
                    <a:pt x="21" y="18"/>
                    <a:pt x="21" y="18"/>
                    <a:pt x="21" y="18"/>
                  </a:cubicBezTo>
                  <a:cubicBezTo>
                    <a:pt x="27" y="18"/>
                    <a:pt x="27" y="18"/>
                    <a:pt x="27" y="18"/>
                  </a:cubicBezTo>
                  <a:cubicBezTo>
                    <a:pt x="27" y="18"/>
                    <a:pt x="28" y="18"/>
                    <a:pt x="28" y="18"/>
                  </a:cubicBezTo>
                  <a:lnTo>
                    <a:pt x="28" y="2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4" name="Group 33"/>
          <p:cNvGrpSpPr/>
          <p:nvPr/>
        </p:nvGrpSpPr>
        <p:grpSpPr>
          <a:xfrm>
            <a:off x="3572813" y="2180877"/>
            <a:ext cx="4307363" cy="2258477"/>
            <a:chOff x="2602920" y="1666441"/>
            <a:chExt cx="6744281" cy="3536225"/>
          </a:xfrm>
        </p:grpSpPr>
        <p:grpSp>
          <p:nvGrpSpPr>
            <p:cNvPr id="35" name="Group 34"/>
            <p:cNvGrpSpPr/>
            <p:nvPr/>
          </p:nvGrpSpPr>
          <p:grpSpPr>
            <a:xfrm>
              <a:off x="2602920" y="1666441"/>
              <a:ext cx="6744281" cy="3536225"/>
              <a:chOff x="4374837" y="3321837"/>
              <a:chExt cx="2929290" cy="1535913"/>
            </a:xfrm>
          </p:grpSpPr>
          <p:sp>
            <p:nvSpPr>
              <p:cNvPr id="37" name="Freeform 67"/>
              <p:cNvSpPr>
                <a:spLocks/>
              </p:cNvSpPr>
              <p:nvPr/>
            </p:nvSpPr>
            <p:spPr bwMode="auto">
              <a:xfrm>
                <a:off x="4761726" y="3321837"/>
                <a:ext cx="2161333" cy="1454464"/>
              </a:xfrm>
              <a:custGeom>
                <a:avLst/>
                <a:gdLst>
                  <a:gd name="T0" fmla="*/ 966 w 966"/>
                  <a:gd name="T1" fmla="*/ 621 h 650"/>
                  <a:gd name="T2" fmla="*/ 944 w 966"/>
                  <a:gd name="T3" fmla="*/ 650 h 650"/>
                  <a:gd name="T4" fmla="*/ 23 w 966"/>
                  <a:gd name="T5" fmla="*/ 650 h 650"/>
                  <a:gd name="T6" fmla="*/ 0 w 966"/>
                  <a:gd name="T7" fmla="*/ 621 h 650"/>
                  <a:gd name="T8" fmla="*/ 0 w 966"/>
                  <a:gd name="T9" fmla="*/ 29 h 650"/>
                  <a:gd name="T10" fmla="*/ 23 w 966"/>
                  <a:gd name="T11" fmla="*/ 0 h 650"/>
                  <a:gd name="T12" fmla="*/ 944 w 966"/>
                  <a:gd name="T13" fmla="*/ 0 h 650"/>
                  <a:gd name="T14" fmla="*/ 966 w 966"/>
                  <a:gd name="T15" fmla="*/ 29 h 650"/>
                  <a:gd name="T16" fmla="*/ 966 w 966"/>
                  <a:gd name="T17" fmla="*/ 6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6" h="650">
                    <a:moveTo>
                      <a:pt x="966" y="621"/>
                    </a:moveTo>
                    <a:cubicBezTo>
                      <a:pt x="966" y="637"/>
                      <a:pt x="956" y="650"/>
                      <a:pt x="944" y="650"/>
                    </a:cubicBezTo>
                    <a:cubicBezTo>
                      <a:pt x="23" y="650"/>
                      <a:pt x="23" y="650"/>
                      <a:pt x="23" y="650"/>
                    </a:cubicBezTo>
                    <a:cubicBezTo>
                      <a:pt x="10" y="650"/>
                      <a:pt x="0" y="637"/>
                      <a:pt x="0" y="621"/>
                    </a:cubicBezTo>
                    <a:cubicBezTo>
                      <a:pt x="0" y="29"/>
                      <a:pt x="0" y="29"/>
                      <a:pt x="0" y="29"/>
                    </a:cubicBezTo>
                    <a:cubicBezTo>
                      <a:pt x="0" y="13"/>
                      <a:pt x="10" y="0"/>
                      <a:pt x="23" y="0"/>
                    </a:cubicBezTo>
                    <a:cubicBezTo>
                      <a:pt x="944" y="0"/>
                      <a:pt x="944" y="0"/>
                      <a:pt x="944" y="0"/>
                    </a:cubicBezTo>
                    <a:cubicBezTo>
                      <a:pt x="956" y="0"/>
                      <a:pt x="966" y="13"/>
                      <a:pt x="966" y="29"/>
                    </a:cubicBezTo>
                    <a:lnTo>
                      <a:pt x="966" y="6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Rectangle 68"/>
              <p:cNvSpPr>
                <a:spLocks noChangeArrowheads="1"/>
              </p:cNvSpPr>
              <p:nvPr/>
            </p:nvSpPr>
            <p:spPr bwMode="auto">
              <a:xfrm>
                <a:off x="4848992" y="3397469"/>
                <a:ext cx="1992615" cy="1233385"/>
              </a:xfrm>
              <a:prstGeom prst="rect">
                <a:avLst/>
              </a:prstGeom>
              <a:solidFill>
                <a:schemeClr val="bg1">
                  <a:lumMod val="75000"/>
                </a:schemeClr>
              </a:solidFill>
              <a:ln>
                <a:noFill/>
              </a:ln>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69"/>
              <p:cNvSpPr>
                <a:spLocks/>
              </p:cNvSpPr>
              <p:nvPr/>
            </p:nvSpPr>
            <p:spPr bwMode="auto">
              <a:xfrm>
                <a:off x="4374837" y="4787935"/>
                <a:ext cx="2914745" cy="69815"/>
              </a:xfrm>
              <a:custGeom>
                <a:avLst/>
                <a:gdLst>
                  <a:gd name="T0" fmla="*/ 8 w 1302"/>
                  <a:gd name="T1" fmla="*/ 4 h 32"/>
                  <a:gd name="T2" fmla="*/ 57 w 1302"/>
                  <a:gd name="T3" fmla="*/ 32 h 32"/>
                  <a:gd name="T4" fmla="*/ 1252 w 1302"/>
                  <a:gd name="T5" fmla="*/ 32 h 32"/>
                  <a:gd name="T6" fmla="*/ 1302 w 1302"/>
                  <a:gd name="T7" fmla="*/ 10 h 32"/>
                  <a:gd name="T8" fmla="*/ 1302 w 1302"/>
                  <a:gd name="T9" fmla="*/ 0 h 32"/>
                  <a:gd name="T10" fmla="*/ 8 w 1302"/>
                  <a:gd name="T11" fmla="*/ 4 h 32"/>
                </a:gdLst>
                <a:ahLst/>
                <a:cxnLst>
                  <a:cxn ang="0">
                    <a:pos x="T0" y="T1"/>
                  </a:cxn>
                  <a:cxn ang="0">
                    <a:pos x="T2" y="T3"/>
                  </a:cxn>
                  <a:cxn ang="0">
                    <a:pos x="T4" y="T5"/>
                  </a:cxn>
                  <a:cxn ang="0">
                    <a:pos x="T6" y="T7"/>
                  </a:cxn>
                  <a:cxn ang="0">
                    <a:pos x="T8" y="T9"/>
                  </a:cxn>
                  <a:cxn ang="0">
                    <a:pos x="T10" y="T11"/>
                  </a:cxn>
                </a:cxnLst>
                <a:rect l="0" t="0" r="r" b="b"/>
                <a:pathLst>
                  <a:path w="1302" h="32">
                    <a:moveTo>
                      <a:pt x="8" y="4"/>
                    </a:moveTo>
                    <a:cubicBezTo>
                      <a:pt x="8" y="4"/>
                      <a:pt x="0" y="19"/>
                      <a:pt x="57" y="32"/>
                    </a:cubicBezTo>
                    <a:cubicBezTo>
                      <a:pt x="1252" y="32"/>
                      <a:pt x="1252" y="32"/>
                      <a:pt x="1252" y="32"/>
                    </a:cubicBezTo>
                    <a:cubicBezTo>
                      <a:pt x="1252" y="32"/>
                      <a:pt x="1292" y="29"/>
                      <a:pt x="1302" y="10"/>
                    </a:cubicBezTo>
                    <a:cubicBezTo>
                      <a:pt x="1302" y="0"/>
                      <a:pt x="1302" y="0"/>
                      <a:pt x="1302" y="0"/>
                    </a:cubicBezTo>
                    <a:lnTo>
                      <a:pt x="8" y="4"/>
                    </a:lnTo>
                    <a:close/>
                  </a:path>
                </a:pathLst>
              </a:custGeom>
              <a:solidFill>
                <a:srgbClr val="5F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40" name="Picture 7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83565" y="4721030"/>
                <a:ext cx="2920562" cy="107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71"/>
              <p:cNvSpPr>
                <a:spLocks/>
              </p:cNvSpPr>
              <p:nvPr/>
            </p:nvSpPr>
            <p:spPr bwMode="auto">
              <a:xfrm>
                <a:off x="7051049" y="4767572"/>
                <a:ext cx="107631" cy="11636"/>
              </a:xfrm>
              <a:custGeom>
                <a:avLst/>
                <a:gdLst>
                  <a:gd name="T0" fmla="*/ 48 w 48"/>
                  <a:gd name="T1" fmla="*/ 2 h 5"/>
                  <a:gd name="T2" fmla="*/ 46 w 48"/>
                  <a:gd name="T3" fmla="*/ 5 h 5"/>
                  <a:gd name="T4" fmla="*/ 2 w 48"/>
                  <a:gd name="T5" fmla="*/ 5 h 5"/>
                  <a:gd name="T6" fmla="*/ 0 w 48"/>
                  <a:gd name="T7" fmla="*/ 2 h 5"/>
                  <a:gd name="T8" fmla="*/ 2 w 48"/>
                  <a:gd name="T9" fmla="*/ 0 h 5"/>
                  <a:gd name="T10" fmla="*/ 46 w 48"/>
                  <a:gd name="T11" fmla="*/ 0 h 5"/>
                  <a:gd name="T12" fmla="*/ 48 w 4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8" h="5">
                    <a:moveTo>
                      <a:pt x="48" y="2"/>
                    </a:moveTo>
                    <a:cubicBezTo>
                      <a:pt x="48" y="4"/>
                      <a:pt x="47" y="5"/>
                      <a:pt x="46" y="5"/>
                    </a:cubicBezTo>
                    <a:cubicBezTo>
                      <a:pt x="2" y="5"/>
                      <a:pt x="2" y="5"/>
                      <a:pt x="2" y="5"/>
                    </a:cubicBezTo>
                    <a:cubicBezTo>
                      <a:pt x="1" y="5"/>
                      <a:pt x="0" y="4"/>
                      <a:pt x="0" y="2"/>
                    </a:cubicBezTo>
                    <a:cubicBezTo>
                      <a:pt x="0" y="1"/>
                      <a:pt x="1" y="0"/>
                      <a:pt x="2" y="0"/>
                    </a:cubicBezTo>
                    <a:cubicBezTo>
                      <a:pt x="46" y="0"/>
                      <a:pt x="46" y="0"/>
                      <a:pt x="46" y="0"/>
                    </a:cubicBezTo>
                    <a:cubicBezTo>
                      <a:pt x="47" y="0"/>
                      <a:pt x="48" y="1"/>
                      <a:pt x="48" y="2"/>
                    </a:cubicBezTo>
                    <a:close/>
                  </a:path>
                </a:pathLst>
              </a:custGeom>
              <a:solidFill>
                <a:srgbClr val="5F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7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5675" y="4723939"/>
                <a:ext cx="430521" cy="6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7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25675" y="4721030"/>
                <a:ext cx="46543" cy="55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57675" y="4723939"/>
                <a:ext cx="395614" cy="61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 name="Picture 7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30017" y="4721030"/>
                <a:ext cx="20363" cy="2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6" name="Freeform 46"/>
            <p:cNvSpPr>
              <a:spLocks/>
            </p:cNvSpPr>
            <p:nvPr/>
          </p:nvSpPr>
          <p:spPr bwMode="auto">
            <a:xfrm>
              <a:off x="3694597" y="1838289"/>
              <a:ext cx="4587718" cy="2841981"/>
            </a:xfrm>
            <a:custGeom>
              <a:avLst/>
              <a:gdLst>
                <a:gd name="T0" fmla="*/ 2513 w 2513"/>
                <a:gd name="T1" fmla="*/ 0 h 1561"/>
                <a:gd name="T2" fmla="*/ 0 w 2513"/>
                <a:gd name="T3" fmla="*/ 0 h 1561"/>
                <a:gd name="T4" fmla="*/ 0 w 2513"/>
                <a:gd name="T5" fmla="*/ 1561 h 1561"/>
                <a:gd name="T6" fmla="*/ 2513 w 2513"/>
                <a:gd name="T7" fmla="*/ 0 h 1561"/>
              </a:gdLst>
              <a:ahLst/>
              <a:cxnLst>
                <a:cxn ang="0">
                  <a:pos x="T0" y="T1"/>
                </a:cxn>
                <a:cxn ang="0">
                  <a:pos x="T2" y="T3"/>
                </a:cxn>
                <a:cxn ang="0">
                  <a:pos x="T4" y="T5"/>
                </a:cxn>
                <a:cxn ang="0">
                  <a:pos x="T6" y="T7"/>
                </a:cxn>
              </a:cxnLst>
              <a:rect l="0" t="0" r="r" b="b"/>
              <a:pathLst>
                <a:path w="2513" h="1561">
                  <a:moveTo>
                    <a:pt x="2513" y="0"/>
                  </a:moveTo>
                  <a:lnTo>
                    <a:pt x="0" y="0"/>
                  </a:lnTo>
                  <a:lnTo>
                    <a:pt x="0" y="1561"/>
                  </a:lnTo>
                  <a:lnTo>
                    <a:pt x="2513"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 name="Group 4"/>
          <p:cNvGrpSpPr/>
          <p:nvPr/>
        </p:nvGrpSpPr>
        <p:grpSpPr>
          <a:xfrm>
            <a:off x="8096263" y="1802837"/>
            <a:ext cx="3770871" cy="3598653"/>
            <a:chOff x="8096263" y="1802837"/>
            <a:chExt cx="3770871" cy="3598653"/>
          </a:xfrm>
        </p:grpSpPr>
        <p:grpSp>
          <p:nvGrpSpPr>
            <p:cNvPr id="2" name="Group 1"/>
            <p:cNvGrpSpPr/>
            <p:nvPr/>
          </p:nvGrpSpPr>
          <p:grpSpPr>
            <a:xfrm>
              <a:off x="8216521" y="3151669"/>
              <a:ext cx="1620000" cy="489397"/>
              <a:chOff x="8216521" y="3271589"/>
              <a:chExt cx="1620000" cy="489397"/>
            </a:xfrm>
          </p:grpSpPr>
          <p:sp>
            <p:nvSpPr>
              <p:cNvPr id="20" name="Rounded Rectangle 19"/>
              <p:cNvSpPr/>
              <p:nvPr/>
            </p:nvSpPr>
            <p:spPr>
              <a:xfrm>
                <a:off x="8216521" y="3271589"/>
                <a:ext cx="1620000" cy="489397"/>
              </a:xfrm>
              <a:prstGeom prst="roundRect">
                <a:avLst/>
              </a:prstGeom>
              <a:solidFill>
                <a:srgbClr val="0EBE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TextBox 20"/>
              <p:cNvSpPr txBox="1">
                <a:spLocks noChangeAspect="1"/>
              </p:cNvSpPr>
              <p:nvPr/>
            </p:nvSpPr>
            <p:spPr>
              <a:xfrm>
                <a:off x="8328021" y="3361834"/>
                <a:ext cx="1397000" cy="307754"/>
              </a:xfrm>
              <a:prstGeom prst="rect">
                <a:avLst/>
              </a:prstGeom>
              <a:noFill/>
            </p:spPr>
            <p:txBody>
              <a:bodyPr vert="horz" wrap="square" lIns="91420" tIns="45709" rIns="91420" bIns="4570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white"/>
                    </a:solidFill>
                    <a:effectLst/>
                    <a:uLnTx/>
                    <a:uFillTx/>
                    <a:latin typeface="Lato Black" panose="020F0A02020204030203" pitchFamily="34" charset="0"/>
                    <a:ea typeface="Roboto" panose="02000000000000000000" pitchFamily="2" charset="0"/>
                    <a:cs typeface="Calibri"/>
                  </a:rPr>
                  <a:t>GREAT</a:t>
                </a:r>
                <a:endParaRPr kumimoji="0" lang="en-US" sz="1400" b="1" i="0" u="none" strike="noStrike" kern="1200" cap="none" spc="0" normalizeH="0" baseline="0" noProof="0" dirty="0">
                  <a:ln>
                    <a:noFill/>
                  </a:ln>
                  <a:solidFill>
                    <a:prstClr val="white"/>
                  </a:solidFill>
                  <a:effectLst/>
                  <a:uLnTx/>
                  <a:uFillTx/>
                  <a:latin typeface="Lato Black" panose="020F0A02020204030203" pitchFamily="34" charset="0"/>
                  <a:ea typeface="Roboto" panose="02000000000000000000" pitchFamily="2" charset="0"/>
                  <a:cs typeface="Calibri"/>
                </a:endParaRPr>
              </a:p>
            </p:txBody>
          </p:sp>
        </p:grpSp>
        <p:grpSp>
          <p:nvGrpSpPr>
            <p:cNvPr id="59" name="Group 58"/>
            <p:cNvGrpSpPr/>
            <p:nvPr/>
          </p:nvGrpSpPr>
          <p:grpSpPr>
            <a:xfrm>
              <a:off x="8096263" y="1802837"/>
              <a:ext cx="3438882" cy="1200329"/>
              <a:chOff x="8775245" y="2292072"/>
              <a:chExt cx="2419095" cy="1200329"/>
            </a:xfrm>
          </p:grpSpPr>
          <p:sp>
            <p:nvSpPr>
              <p:cNvPr id="60" name="TextBox 59"/>
              <p:cNvSpPr txBox="1"/>
              <p:nvPr/>
            </p:nvSpPr>
            <p:spPr>
              <a:xfrm>
                <a:off x="8775246" y="2292072"/>
                <a:ext cx="2372654"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d-ID"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rPr>
                  <a:t>Product On Laptop</a:t>
                </a:r>
                <a:endParaRPr kumimoji="0" lang="en-US"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endParaRPr>
              </a:p>
            </p:txBody>
          </p:sp>
          <p:sp>
            <p:nvSpPr>
              <p:cNvPr id="61" name="Rectangle 60"/>
              <p:cNvSpPr/>
              <p:nvPr/>
            </p:nvSpPr>
            <p:spPr>
              <a:xfrm>
                <a:off x="8775245" y="2661404"/>
                <a:ext cx="2419095"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Open Sans" panose="020B0606030504020204" pitchFamily="34" charset="0"/>
                    <a:cs typeface="Open Sans" panose="020B0606030504020204" pitchFamily="34" charset="0"/>
                  </a:rPr>
                  <a:t>Lorem ipsum dolor sit amet place texts here please and then </a:t>
                </a: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Loripsum dolor sit amet remember to place text here about this guys. Great things oke.</a:t>
                </a:r>
                <a:endPar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Open Sans" panose="020B0606030504020204" pitchFamily="34" charset="0"/>
                  <a:cs typeface="Open Sans" panose="020B0606030504020204" pitchFamily="34" charset="0"/>
                </a:endParaRPr>
              </a:p>
            </p:txBody>
          </p:sp>
        </p:grpSp>
        <p:grpSp>
          <p:nvGrpSpPr>
            <p:cNvPr id="62" name="Group 61"/>
            <p:cNvGrpSpPr/>
            <p:nvPr/>
          </p:nvGrpSpPr>
          <p:grpSpPr>
            <a:xfrm>
              <a:off x="8096263" y="3898607"/>
              <a:ext cx="3770871" cy="1502883"/>
              <a:chOff x="874339" y="4332761"/>
              <a:chExt cx="5750009" cy="2664333"/>
            </a:xfrm>
          </p:grpSpPr>
          <p:sp>
            <p:nvSpPr>
              <p:cNvPr id="63" name="TextBox 62"/>
              <p:cNvSpPr txBox="1"/>
              <p:nvPr/>
            </p:nvSpPr>
            <p:spPr>
              <a:xfrm>
                <a:off x="874339" y="5654843"/>
                <a:ext cx="5750007" cy="134225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be placed right here on by slide specialist ok mate lorem ipsum dolor slideht he gogok kulekaul re</a:t>
                </a:r>
              </a:p>
            </p:txBody>
          </p:sp>
          <p:sp>
            <p:nvSpPr>
              <p:cNvPr id="64" name="Rectangle 63"/>
              <p:cNvSpPr/>
              <p:nvPr/>
            </p:nvSpPr>
            <p:spPr>
              <a:xfrm>
                <a:off x="938077" y="4332761"/>
                <a:ext cx="1915160" cy="1342251"/>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id-ID" sz="3600" b="0" i="0" u="none" strike="noStrike" kern="1200" cap="none" spc="0" normalizeH="0" baseline="0" noProof="0" dirty="0">
                    <a:ln>
                      <a:noFill/>
                    </a:ln>
                    <a:solidFill>
                      <a:srgbClr val="FF0000"/>
                    </a:solidFill>
                    <a:effectLst/>
                    <a:uLnTx/>
                    <a:uFillTx/>
                    <a:latin typeface="Montserrat Black" panose="00000A00000000000000" pitchFamily="50" charset="0"/>
                    <a:ea typeface="+mn-ea"/>
                    <a:cs typeface="+mn-cs"/>
                  </a:rPr>
                  <a:t>17%</a:t>
                </a:r>
              </a:p>
            </p:txBody>
          </p:sp>
          <p:sp>
            <p:nvSpPr>
              <p:cNvPr id="65" name="Rectangle 64"/>
              <p:cNvSpPr/>
              <p:nvPr/>
            </p:nvSpPr>
            <p:spPr>
              <a:xfrm>
                <a:off x="2845969" y="4484893"/>
                <a:ext cx="3778379" cy="11458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Get  mate lorem ipsum dolor slide amgeur ed get feu mandum na disino ok</a:t>
                </a:r>
              </a:p>
            </p:txBody>
          </p:sp>
        </p:grpSp>
      </p:grpSp>
      <p:sp>
        <p:nvSpPr>
          <p:cNvPr id="66" name="TextBox 65"/>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67" name="TextBox 66"/>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3916239091"/>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anim calcmode="lin" valueType="num">
                                      <p:cBhvr>
                                        <p:cTn id="16" dur="500" fill="hold"/>
                                        <p:tgtEl>
                                          <p:spTgt spid="34"/>
                                        </p:tgtEl>
                                        <p:attrNameLst>
                                          <p:attrName>ppt_x</p:attrName>
                                        </p:attrNameLst>
                                      </p:cBhvr>
                                      <p:tavLst>
                                        <p:tav tm="0">
                                          <p:val>
                                            <p:strVal val="#ppt_x"/>
                                          </p:val>
                                        </p:tav>
                                        <p:tav tm="100000">
                                          <p:val>
                                            <p:strVal val="#ppt_x"/>
                                          </p:val>
                                        </p:tav>
                                      </p:tavLst>
                                    </p:anim>
                                    <p:anim calcmode="lin" valueType="num">
                                      <p:cBhvr>
                                        <p:cTn id="17" dur="500" fill="hold"/>
                                        <p:tgtEl>
                                          <p:spTgt spid="34"/>
                                        </p:tgtEl>
                                        <p:attrNameLst>
                                          <p:attrName>ppt_y</p:attrName>
                                        </p:attrNameLst>
                                      </p:cBhvr>
                                      <p:tavLst>
                                        <p:tav tm="0">
                                          <p:val>
                                            <p:strVal val="#ppt_y+.1"/>
                                          </p:val>
                                        </p:tav>
                                        <p:tav tm="100000">
                                          <p:val>
                                            <p:strVal val="#ppt_y"/>
                                          </p:val>
                                        </p:tav>
                                      </p:tavLst>
                                    </p:anim>
                                  </p:childTnLst>
                                </p:cTn>
                              </p:par>
                            </p:childTnLst>
                          </p:cTn>
                        </p:par>
                        <p:par>
                          <p:cTn id="18" fill="hold">
                            <p:stCondLst>
                              <p:cond delay="1750"/>
                            </p:stCondLst>
                            <p:childTnLst>
                              <p:par>
                                <p:cTn id="19" presetID="10" presetClass="entr" presetSubtype="0" fill="hold"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childTnLst>
                          </p:cTn>
                        </p:par>
                        <p:par>
                          <p:cTn id="22" fill="hold">
                            <p:stCondLst>
                              <p:cond delay="2250"/>
                            </p:stCondLst>
                            <p:childTnLst>
                              <p:par>
                                <p:cTn id="23" presetID="10"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childTnLst>
                          </p:cTn>
                        </p:par>
                        <p:par>
                          <p:cTn id="26" fill="hold">
                            <p:stCondLst>
                              <p:cond delay="2750"/>
                            </p:stCondLst>
                            <p:childTnLst>
                              <p:par>
                                <p:cTn id="27" presetID="1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childTnLst>
                          </p:cTn>
                        </p:par>
                        <p:par>
                          <p:cTn id="34" fill="hold">
                            <p:stCondLst>
                              <p:cond delay="3750"/>
                            </p:stCondLst>
                            <p:childTnLst>
                              <p:par>
                                <p:cTn id="35" presetID="10"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fade">
                                      <p:cBhvr>
                                        <p:cTn id="37" dur="500"/>
                                        <p:tgtEl>
                                          <p:spTgt spid="31"/>
                                        </p:tgtEl>
                                      </p:cBhvr>
                                    </p:animEffect>
                                  </p:childTnLst>
                                </p:cTn>
                              </p:par>
                            </p:childTnLst>
                          </p:cTn>
                        </p:par>
                        <p:par>
                          <p:cTn id="38" fill="hold">
                            <p:stCondLst>
                              <p:cond delay="425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750"/>
                            </p:stCondLst>
                            <p:childTnLst>
                              <p:par>
                                <p:cTn id="43" presetID="22" presetClass="entr" presetSubtype="2" fill="hold" grpId="0"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right)">
                                      <p:cBhvr>
                                        <p:cTn id="45" dur="500"/>
                                        <p:tgtEl>
                                          <p:spTgt spid="19"/>
                                        </p:tgtEl>
                                      </p:cBhvr>
                                    </p:animEffect>
                                  </p:childTnLst>
                                </p:cTn>
                              </p:par>
                            </p:childTnLst>
                          </p:cTn>
                        </p:par>
                        <p:par>
                          <p:cTn id="46" fill="hold">
                            <p:stCondLst>
                              <p:cond delay="5250"/>
                            </p:stCondLst>
                            <p:childTnLst>
                              <p:par>
                                <p:cTn id="47" presetID="22" presetClass="entr" presetSubtype="1"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9" grpId="0"/>
      <p:bldP spid="22" grpId="0"/>
      <p:bldP spid="23" grpId="0"/>
      <p:bldP spid="2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9" name="Group 998"/>
          <p:cNvGrpSpPr/>
          <p:nvPr/>
        </p:nvGrpSpPr>
        <p:grpSpPr>
          <a:xfrm flipH="1">
            <a:off x="5358117" y="2495082"/>
            <a:ext cx="8161081" cy="5726896"/>
            <a:chOff x="2547497" y="1795680"/>
            <a:chExt cx="5294155" cy="3715081"/>
          </a:xfrm>
        </p:grpSpPr>
        <p:sp>
          <p:nvSpPr>
            <p:cNvPr id="1000" name="Freeform 999"/>
            <p:cNvSpPr/>
            <p:nvPr/>
          </p:nvSpPr>
          <p:spPr>
            <a:xfrm rot="1596995">
              <a:off x="2547497" y="1795680"/>
              <a:ext cx="5294155" cy="3715081"/>
            </a:xfrm>
            <a:custGeom>
              <a:avLst/>
              <a:gdLst>
                <a:gd name="connsiteX0" fmla="*/ 0 w 4217173"/>
                <a:gd name="connsiteY0" fmla="*/ 0 h 2959327"/>
                <a:gd name="connsiteX1" fmla="*/ 4217173 w 4217173"/>
                <a:gd name="connsiteY1" fmla="*/ 0 h 2959327"/>
                <a:gd name="connsiteX2" fmla="*/ 4217173 w 4217173"/>
                <a:gd name="connsiteY2" fmla="*/ 273102 h 2959327"/>
                <a:gd name="connsiteX3" fmla="*/ 4217172 w 4217173"/>
                <a:gd name="connsiteY3" fmla="*/ 343075 h 2959327"/>
                <a:gd name="connsiteX4" fmla="*/ 2004004 w 4217173"/>
                <a:gd name="connsiteY4" fmla="*/ 343076 h 2959327"/>
                <a:gd name="connsiteX5" fmla="*/ 4217172 w 4217173"/>
                <a:gd name="connsiteY5" fmla="*/ 343075 h 2959327"/>
                <a:gd name="connsiteX6" fmla="*/ 4217172 w 4217173"/>
                <a:gd name="connsiteY6" fmla="*/ 362871 h 2959327"/>
                <a:gd name="connsiteX7" fmla="*/ 4217173 w 4217173"/>
                <a:gd name="connsiteY7" fmla="*/ 2959327 h 2959327"/>
                <a:gd name="connsiteX8" fmla="*/ 300190 w 4217173"/>
                <a:gd name="connsiteY8" fmla="*/ 2959327 h 2959327"/>
                <a:gd name="connsiteX9" fmla="*/ 300190 w 4217173"/>
                <a:gd name="connsiteY9" fmla="*/ 2959327 h 2959327"/>
                <a:gd name="connsiteX10" fmla="*/ 1 w 4217173"/>
                <a:gd name="connsiteY10" fmla="*/ 2959327 h 29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173" h="2959327">
                  <a:moveTo>
                    <a:pt x="0" y="0"/>
                  </a:moveTo>
                  <a:lnTo>
                    <a:pt x="4217173" y="0"/>
                  </a:lnTo>
                  <a:cubicBezTo>
                    <a:pt x="4217173" y="0"/>
                    <a:pt x="4217173" y="104038"/>
                    <a:pt x="4217173" y="273102"/>
                  </a:cubicBezTo>
                  <a:lnTo>
                    <a:pt x="4217172" y="343075"/>
                  </a:lnTo>
                  <a:lnTo>
                    <a:pt x="2004004" y="343076"/>
                  </a:lnTo>
                  <a:lnTo>
                    <a:pt x="4217172" y="343075"/>
                  </a:lnTo>
                  <a:lnTo>
                    <a:pt x="4217172" y="362871"/>
                  </a:lnTo>
                  <a:cubicBezTo>
                    <a:pt x="4217173" y="1153097"/>
                    <a:pt x="4217173" y="2959327"/>
                    <a:pt x="4217173" y="2959327"/>
                  </a:cubicBezTo>
                  <a:lnTo>
                    <a:pt x="300190" y="2959327"/>
                  </a:lnTo>
                  <a:lnTo>
                    <a:pt x="300190" y="2959327"/>
                  </a:lnTo>
                  <a:lnTo>
                    <a:pt x="1" y="2959327"/>
                  </a:lnTo>
                  <a:close/>
                </a:path>
              </a:pathLst>
            </a:custGeom>
            <a:solidFill>
              <a:srgbClr val="FEFEFE">
                <a:alpha val="5000"/>
              </a:srgbClr>
            </a:solidFill>
            <a:ln w="12700">
              <a:miter lim="400000"/>
            </a:ln>
          </p:spPr>
          <p:txBody>
            <a:bodyPr wrap="square" lIns="0" tIns="0" rIns="0" bIns="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001" name="Shape 12"/>
            <p:cNvSpPr/>
            <p:nvPr/>
          </p:nvSpPr>
          <p:spPr>
            <a:xfrm rot="1596995">
              <a:off x="3010797" y="2261184"/>
              <a:ext cx="4359729" cy="27968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010101">
                <a:alpha val="7000"/>
              </a:srgb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grpSp>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Online Marketing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Focus</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19" name="Group 18"/>
          <p:cNvGrpSpPr/>
          <p:nvPr/>
        </p:nvGrpSpPr>
        <p:grpSpPr>
          <a:xfrm>
            <a:off x="605367" y="3314700"/>
            <a:ext cx="6584950" cy="3188224"/>
            <a:chOff x="2406650" y="1090613"/>
            <a:chExt cx="7921625" cy="3835400"/>
          </a:xfrm>
        </p:grpSpPr>
        <p:grpSp>
          <p:nvGrpSpPr>
            <p:cNvPr id="20" name="Group 205"/>
            <p:cNvGrpSpPr>
              <a:grpSpLocks/>
            </p:cNvGrpSpPr>
            <p:nvPr/>
          </p:nvGrpSpPr>
          <p:grpSpPr bwMode="auto">
            <a:xfrm>
              <a:off x="2406650" y="1090613"/>
              <a:ext cx="7921625" cy="3835400"/>
              <a:chOff x="1516" y="687"/>
              <a:chExt cx="4990" cy="2416"/>
            </a:xfrm>
          </p:grpSpPr>
          <p:sp>
            <p:nvSpPr>
              <p:cNvPr id="759" name="Freeform 5"/>
              <p:cNvSpPr>
                <a:spLocks/>
              </p:cNvSpPr>
              <p:nvPr/>
            </p:nvSpPr>
            <p:spPr bwMode="auto">
              <a:xfrm>
                <a:off x="1518" y="1239"/>
                <a:ext cx="4988" cy="1864"/>
              </a:xfrm>
              <a:custGeom>
                <a:avLst/>
                <a:gdLst>
                  <a:gd name="T0" fmla="*/ 4924 w 4988"/>
                  <a:gd name="T1" fmla="*/ 1256 h 1864"/>
                  <a:gd name="T2" fmla="*/ 4938 w 4988"/>
                  <a:gd name="T3" fmla="*/ 1250 h 1864"/>
                  <a:gd name="T4" fmla="*/ 4942 w 4988"/>
                  <a:gd name="T5" fmla="*/ 1248 h 1864"/>
                  <a:gd name="T6" fmla="*/ 4952 w 4988"/>
                  <a:gd name="T7" fmla="*/ 1242 h 1864"/>
                  <a:gd name="T8" fmla="*/ 4958 w 4988"/>
                  <a:gd name="T9" fmla="*/ 1236 h 1864"/>
                  <a:gd name="T10" fmla="*/ 4966 w 4988"/>
                  <a:gd name="T11" fmla="*/ 1232 h 1864"/>
                  <a:gd name="T12" fmla="*/ 4974 w 4988"/>
                  <a:gd name="T13" fmla="*/ 1222 h 1864"/>
                  <a:gd name="T14" fmla="*/ 4978 w 4988"/>
                  <a:gd name="T15" fmla="*/ 1216 h 1864"/>
                  <a:gd name="T16" fmla="*/ 4982 w 4988"/>
                  <a:gd name="T17" fmla="*/ 1212 h 1864"/>
                  <a:gd name="T18" fmla="*/ 4984 w 4988"/>
                  <a:gd name="T19" fmla="*/ 1202 h 1864"/>
                  <a:gd name="T20" fmla="*/ 4986 w 4988"/>
                  <a:gd name="T21" fmla="*/ 1196 h 1864"/>
                  <a:gd name="T22" fmla="*/ 4988 w 4988"/>
                  <a:gd name="T23" fmla="*/ 866 h 1864"/>
                  <a:gd name="T24" fmla="*/ 4978 w 4988"/>
                  <a:gd name="T25" fmla="*/ 886 h 1864"/>
                  <a:gd name="T26" fmla="*/ 4956 w 4988"/>
                  <a:gd name="T27" fmla="*/ 904 h 1864"/>
                  <a:gd name="T28" fmla="*/ 4928 w 4988"/>
                  <a:gd name="T29" fmla="*/ 920 h 1864"/>
                  <a:gd name="T30" fmla="*/ 3230 w 4988"/>
                  <a:gd name="T31" fmla="*/ 1498 h 1864"/>
                  <a:gd name="T32" fmla="*/ 3204 w 4988"/>
                  <a:gd name="T33" fmla="*/ 1506 h 1864"/>
                  <a:gd name="T34" fmla="*/ 3162 w 4988"/>
                  <a:gd name="T35" fmla="*/ 1512 h 1864"/>
                  <a:gd name="T36" fmla="*/ 3112 w 4988"/>
                  <a:gd name="T37" fmla="*/ 1516 h 1864"/>
                  <a:gd name="T38" fmla="*/ 3066 w 4988"/>
                  <a:gd name="T39" fmla="*/ 1516 h 1864"/>
                  <a:gd name="T40" fmla="*/ 3018 w 4988"/>
                  <a:gd name="T41" fmla="*/ 1514 h 1864"/>
                  <a:gd name="T42" fmla="*/ 2974 w 4988"/>
                  <a:gd name="T43" fmla="*/ 1506 h 1864"/>
                  <a:gd name="T44" fmla="*/ 2934 w 4988"/>
                  <a:gd name="T45" fmla="*/ 1496 h 1864"/>
                  <a:gd name="T46" fmla="*/ 2898 w 4988"/>
                  <a:gd name="T47" fmla="*/ 1482 h 1864"/>
                  <a:gd name="T48" fmla="*/ 10 w 4988"/>
                  <a:gd name="T49" fmla="*/ 22 h 1864"/>
                  <a:gd name="T50" fmla="*/ 18 w 4988"/>
                  <a:gd name="T51" fmla="*/ 316 h 1864"/>
                  <a:gd name="T52" fmla="*/ 38 w 4988"/>
                  <a:gd name="T53" fmla="*/ 350 h 1864"/>
                  <a:gd name="T54" fmla="*/ 2916 w 4988"/>
                  <a:gd name="T55" fmla="*/ 1834 h 1864"/>
                  <a:gd name="T56" fmla="*/ 2930 w 4988"/>
                  <a:gd name="T57" fmla="*/ 1840 h 1864"/>
                  <a:gd name="T58" fmla="*/ 2940 w 4988"/>
                  <a:gd name="T59" fmla="*/ 1842 h 1864"/>
                  <a:gd name="T60" fmla="*/ 2956 w 4988"/>
                  <a:gd name="T61" fmla="*/ 1848 h 1864"/>
                  <a:gd name="T62" fmla="*/ 2964 w 4988"/>
                  <a:gd name="T63" fmla="*/ 1850 h 1864"/>
                  <a:gd name="T64" fmla="*/ 2978 w 4988"/>
                  <a:gd name="T65" fmla="*/ 1854 h 1864"/>
                  <a:gd name="T66" fmla="*/ 2982 w 4988"/>
                  <a:gd name="T67" fmla="*/ 1854 h 1864"/>
                  <a:gd name="T68" fmla="*/ 2994 w 4988"/>
                  <a:gd name="T69" fmla="*/ 1856 h 1864"/>
                  <a:gd name="T70" fmla="*/ 3002 w 4988"/>
                  <a:gd name="T71" fmla="*/ 1858 h 1864"/>
                  <a:gd name="T72" fmla="*/ 3014 w 4988"/>
                  <a:gd name="T73" fmla="*/ 1860 h 1864"/>
                  <a:gd name="T74" fmla="*/ 3026 w 4988"/>
                  <a:gd name="T75" fmla="*/ 1862 h 1864"/>
                  <a:gd name="T76" fmla="*/ 3038 w 4988"/>
                  <a:gd name="T77" fmla="*/ 1862 h 1864"/>
                  <a:gd name="T78" fmla="*/ 3050 w 4988"/>
                  <a:gd name="T79" fmla="*/ 1864 h 1864"/>
                  <a:gd name="T80" fmla="*/ 3064 w 4988"/>
                  <a:gd name="T81" fmla="*/ 1864 h 1864"/>
                  <a:gd name="T82" fmla="*/ 3076 w 4988"/>
                  <a:gd name="T83" fmla="*/ 1864 h 1864"/>
                  <a:gd name="T84" fmla="*/ 3094 w 4988"/>
                  <a:gd name="T85" fmla="*/ 1864 h 1864"/>
                  <a:gd name="T86" fmla="*/ 3106 w 4988"/>
                  <a:gd name="T87" fmla="*/ 1864 h 1864"/>
                  <a:gd name="T88" fmla="*/ 3118 w 4988"/>
                  <a:gd name="T89" fmla="*/ 1864 h 1864"/>
                  <a:gd name="T90" fmla="*/ 3130 w 4988"/>
                  <a:gd name="T91" fmla="*/ 1864 h 1864"/>
                  <a:gd name="T92" fmla="*/ 3142 w 4988"/>
                  <a:gd name="T93" fmla="*/ 1862 h 1864"/>
                  <a:gd name="T94" fmla="*/ 3158 w 4988"/>
                  <a:gd name="T95" fmla="*/ 1860 h 1864"/>
                  <a:gd name="T96" fmla="*/ 3166 w 4988"/>
                  <a:gd name="T97" fmla="*/ 1860 h 1864"/>
                  <a:gd name="T98" fmla="*/ 3190 w 4988"/>
                  <a:gd name="T99" fmla="*/ 1856 h 1864"/>
                  <a:gd name="T100" fmla="*/ 3208 w 4988"/>
                  <a:gd name="T101" fmla="*/ 1852 h 1864"/>
                  <a:gd name="T102" fmla="*/ 3228 w 4988"/>
                  <a:gd name="T103" fmla="*/ 1848 h 1864"/>
                  <a:gd name="T104" fmla="*/ 3240 w 4988"/>
                  <a:gd name="T105" fmla="*/ 1844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8" h="1864">
                    <a:moveTo>
                      <a:pt x="4912" y="1262"/>
                    </a:moveTo>
                    <a:lnTo>
                      <a:pt x="4912" y="1262"/>
                    </a:lnTo>
                    <a:lnTo>
                      <a:pt x="4920" y="1258"/>
                    </a:lnTo>
                    <a:lnTo>
                      <a:pt x="4920" y="1258"/>
                    </a:lnTo>
                    <a:lnTo>
                      <a:pt x="4924" y="1258"/>
                    </a:lnTo>
                    <a:lnTo>
                      <a:pt x="4924" y="1256"/>
                    </a:lnTo>
                    <a:lnTo>
                      <a:pt x="4924" y="1256"/>
                    </a:lnTo>
                    <a:lnTo>
                      <a:pt x="4928" y="1256"/>
                    </a:lnTo>
                    <a:lnTo>
                      <a:pt x="4928" y="1256"/>
                    </a:lnTo>
                    <a:lnTo>
                      <a:pt x="4934" y="1252"/>
                    </a:lnTo>
                    <a:lnTo>
                      <a:pt x="4934" y="1252"/>
                    </a:lnTo>
                    <a:lnTo>
                      <a:pt x="4938" y="1250"/>
                    </a:lnTo>
                    <a:lnTo>
                      <a:pt x="4938" y="1250"/>
                    </a:lnTo>
                    <a:lnTo>
                      <a:pt x="4940" y="1248"/>
                    </a:lnTo>
                    <a:lnTo>
                      <a:pt x="4940" y="1248"/>
                    </a:lnTo>
                    <a:lnTo>
                      <a:pt x="4940" y="1248"/>
                    </a:lnTo>
                    <a:lnTo>
                      <a:pt x="4942" y="1248"/>
                    </a:lnTo>
                    <a:lnTo>
                      <a:pt x="4942" y="1248"/>
                    </a:lnTo>
                    <a:lnTo>
                      <a:pt x="4944" y="1246"/>
                    </a:lnTo>
                    <a:lnTo>
                      <a:pt x="4944" y="1246"/>
                    </a:lnTo>
                    <a:lnTo>
                      <a:pt x="4948" y="1244"/>
                    </a:lnTo>
                    <a:lnTo>
                      <a:pt x="4948" y="1244"/>
                    </a:lnTo>
                    <a:lnTo>
                      <a:pt x="4952" y="1242"/>
                    </a:lnTo>
                    <a:lnTo>
                      <a:pt x="4952" y="1242"/>
                    </a:lnTo>
                    <a:lnTo>
                      <a:pt x="4954" y="1240"/>
                    </a:lnTo>
                    <a:lnTo>
                      <a:pt x="4954" y="1240"/>
                    </a:lnTo>
                    <a:lnTo>
                      <a:pt x="4954" y="1240"/>
                    </a:lnTo>
                    <a:lnTo>
                      <a:pt x="4956" y="1238"/>
                    </a:lnTo>
                    <a:lnTo>
                      <a:pt x="4956" y="1238"/>
                    </a:lnTo>
                    <a:lnTo>
                      <a:pt x="4958" y="1236"/>
                    </a:lnTo>
                    <a:lnTo>
                      <a:pt x="4962" y="1236"/>
                    </a:lnTo>
                    <a:lnTo>
                      <a:pt x="4964" y="1234"/>
                    </a:lnTo>
                    <a:lnTo>
                      <a:pt x="4964" y="1232"/>
                    </a:lnTo>
                    <a:lnTo>
                      <a:pt x="4966" y="1232"/>
                    </a:lnTo>
                    <a:lnTo>
                      <a:pt x="4966" y="1232"/>
                    </a:lnTo>
                    <a:lnTo>
                      <a:pt x="4966" y="1232"/>
                    </a:lnTo>
                    <a:lnTo>
                      <a:pt x="4966" y="1230"/>
                    </a:lnTo>
                    <a:lnTo>
                      <a:pt x="4968" y="1228"/>
                    </a:lnTo>
                    <a:lnTo>
                      <a:pt x="4970" y="1228"/>
                    </a:lnTo>
                    <a:lnTo>
                      <a:pt x="4972" y="1226"/>
                    </a:lnTo>
                    <a:lnTo>
                      <a:pt x="4974" y="1224"/>
                    </a:lnTo>
                    <a:lnTo>
                      <a:pt x="4974" y="1222"/>
                    </a:lnTo>
                    <a:lnTo>
                      <a:pt x="4974" y="1222"/>
                    </a:lnTo>
                    <a:lnTo>
                      <a:pt x="4974" y="1222"/>
                    </a:lnTo>
                    <a:lnTo>
                      <a:pt x="4976" y="1220"/>
                    </a:lnTo>
                    <a:lnTo>
                      <a:pt x="4976" y="1220"/>
                    </a:lnTo>
                    <a:lnTo>
                      <a:pt x="4978" y="1218"/>
                    </a:lnTo>
                    <a:lnTo>
                      <a:pt x="4978" y="1216"/>
                    </a:lnTo>
                    <a:lnTo>
                      <a:pt x="4980" y="1214"/>
                    </a:lnTo>
                    <a:lnTo>
                      <a:pt x="4980" y="1212"/>
                    </a:lnTo>
                    <a:lnTo>
                      <a:pt x="4980" y="1212"/>
                    </a:lnTo>
                    <a:lnTo>
                      <a:pt x="4980" y="1212"/>
                    </a:lnTo>
                    <a:lnTo>
                      <a:pt x="4980" y="1212"/>
                    </a:lnTo>
                    <a:lnTo>
                      <a:pt x="4982" y="1212"/>
                    </a:lnTo>
                    <a:lnTo>
                      <a:pt x="4982" y="1210"/>
                    </a:lnTo>
                    <a:lnTo>
                      <a:pt x="4982" y="1208"/>
                    </a:lnTo>
                    <a:lnTo>
                      <a:pt x="4984" y="1206"/>
                    </a:lnTo>
                    <a:lnTo>
                      <a:pt x="4984" y="1204"/>
                    </a:lnTo>
                    <a:lnTo>
                      <a:pt x="4984" y="1204"/>
                    </a:lnTo>
                    <a:lnTo>
                      <a:pt x="4984" y="1202"/>
                    </a:lnTo>
                    <a:lnTo>
                      <a:pt x="4984" y="1202"/>
                    </a:lnTo>
                    <a:lnTo>
                      <a:pt x="4986" y="1202"/>
                    </a:lnTo>
                    <a:lnTo>
                      <a:pt x="4986" y="1200"/>
                    </a:lnTo>
                    <a:lnTo>
                      <a:pt x="4986" y="1198"/>
                    </a:lnTo>
                    <a:lnTo>
                      <a:pt x="4986" y="1196"/>
                    </a:lnTo>
                    <a:lnTo>
                      <a:pt x="4986" y="1196"/>
                    </a:lnTo>
                    <a:lnTo>
                      <a:pt x="4986" y="1194"/>
                    </a:lnTo>
                    <a:lnTo>
                      <a:pt x="4986" y="1192"/>
                    </a:lnTo>
                    <a:lnTo>
                      <a:pt x="4986" y="1192"/>
                    </a:lnTo>
                    <a:lnTo>
                      <a:pt x="4988" y="856"/>
                    </a:lnTo>
                    <a:lnTo>
                      <a:pt x="4988" y="856"/>
                    </a:lnTo>
                    <a:lnTo>
                      <a:pt x="4988" y="866"/>
                    </a:lnTo>
                    <a:lnTo>
                      <a:pt x="4988" y="866"/>
                    </a:lnTo>
                    <a:lnTo>
                      <a:pt x="4988" y="866"/>
                    </a:lnTo>
                    <a:lnTo>
                      <a:pt x="4984" y="876"/>
                    </a:lnTo>
                    <a:lnTo>
                      <a:pt x="4984" y="876"/>
                    </a:lnTo>
                    <a:lnTo>
                      <a:pt x="4984" y="876"/>
                    </a:lnTo>
                    <a:lnTo>
                      <a:pt x="4978" y="886"/>
                    </a:lnTo>
                    <a:lnTo>
                      <a:pt x="4978" y="886"/>
                    </a:lnTo>
                    <a:lnTo>
                      <a:pt x="4978" y="886"/>
                    </a:lnTo>
                    <a:lnTo>
                      <a:pt x="4968" y="894"/>
                    </a:lnTo>
                    <a:lnTo>
                      <a:pt x="4968" y="894"/>
                    </a:lnTo>
                    <a:lnTo>
                      <a:pt x="4968" y="894"/>
                    </a:lnTo>
                    <a:lnTo>
                      <a:pt x="4956" y="904"/>
                    </a:lnTo>
                    <a:lnTo>
                      <a:pt x="4956" y="904"/>
                    </a:lnTo>
                    <a:lnTo>
                      <a:pt x="4956" y="904"/>
                    </a:lnTo>
                    <a:lnTo>
                      <a:pt x="4942" y="912"/>
                    </a:lnTo>
                    <a:lnTo>
                      <a:pt x="4942" y="912"/>
                    </a:lnTo>
                    <a:lnTo>
                      <a:pt x="4942" y="912"/>
                    </a:lnTo>
                    <a:lnTo>
                      <a:pt x="4928" y="920"/>
                    </a:lnTo>
                    <a:lnTo>
                      <a:pt x="4926" y="920"/>
                    </a:lnTo>
                    <a:lnTo>
                      <a:pt x="4926" y="920"/>
                    </a:lnTo>
                    <a:lnTo>
                      <a:pt x="4908" y="926"/>
                    </a:lnTo>
                    <a:lnTo>
                      <a:pt x="3248" y="1492"/>
                    </a:lnTo>
                    <a:lnTo>
                      <a:pt x="3248" y="1492"/>
                    </a:lnTo>
                    <a:lnTo>
                      <a:pt x="3230" y="1498"/>
                    </a:lnTo>
                    <a:lnTo>
                      <a:pt x="3230" y="1498"/>
                    </a:lnTo>
                    <a:lnTo>
                      <a:pt x="3226" y="1500"/>
                    </a:lnTo>
                    <a:lnTo>
                      <a:pt x="3226" y="1500"/>
                    </a:lnTo>
                    <a:lnTo>
                      <a:pt x="3208" y="1504"/>
                    </a:lnTo>
                    <a:lnTo>
                      <a:pt x="3208" y="1504"/>
                    </a:lnTo>
                    <a:lnTo>
                      <a:pt x="3204" y="1506"/>
                    </a:lnTo>
                    <a:lnTo>
                      <a:pt x="3204" y="1506"/>
                    </a:lnTo>
                    <a:lnTo>
                      <a:pt x="3184" y="1508"/>
                    </a:lnTo>
                    <a:lnTo>
                      <a:pt x="3184" y="1508"/>
                    </a:lnTo>
                    <a:lnTo>
                      <a:pt x="3182" y="1510"/>
                    </a:lnTo>
                    <a:lnTo>
                      <a:pt x="3182" y="1510"/>
                    </a:lnTo>
                    <a:lnTo>
                      <a:pt x="3162" y="1512"/>
                    </a:lnTo>
                    <a:lnTo>
                      <a:pt x="3160" y="1512"/>
                    </a:lnTo>
                    <a:lnTo>
                      <a:pt x="3160" y="1512"/>
                    </a:lnTo>
                    <a:lnTo>
                      <a:pt x="3138" y="1514"/>
                    </a:lnTo>
                    <a:lnTo>
                      <a:pt x="3136" y="1516"/>
                    </a:lnTo>
                    <a:lnTo>
                      <a:pt x="3136" y="1516"/>
                    </a:lnTo>
                    <a:lnTo>
                      <a:pt x="3112" y="1516"/>
                    </a:lnTo>
                    <a:lnTo>
                      <a:pt x="3112" y="1516"/>
                    </a:lnTo>
                    <a:lnTo>
                      <a:pt x="3112" y="1516"/>
                    </a:lnTo>
                    <a:lnTo>
                      <a:pt x="3088" y="1518"/>
                    </a:lnTo>
                    <a:lnTo>
                      <a:pt x="3088" y="1518"/>
                    </a:lnTo>
                    <a:lnTo>
                      <a:pt x="3088" y="1518"/>
                    </a:lnTo>
                    <a:lnTo>
                      <a:pt x="3066" y="1516"/>
                    </a:lnTo>
                    <a:lnTo>
                      <a:pt x="3064" y="1516"/>
                    </a:lnTo>
                    <a:lnTo>
                      <a:pt x="3064" y="1516"/>
                    </a:lnTo>
                    <a:lnTo>
                      <a:pt x="3042" y="1516"/>
                    </a:lnTo>
                    <a:lnTo>
                      <a:pt x="3040" y="1516"/>
                    </a:lnTo>
                    <a:lnTo>
                      <a:pt x="3040" y="1516"/>
                    </a:lnTo>
                    <a:lnTo>
                      <a:pt x="3018" y="1514"/>
                    </a:lnTo>
                    <a:lnTo>
                      <a:pt x="3018" y="1514"/>
                    </a:lnTo>
                    <a:lnTo>
                      <a:pt x="3018" y="1514"/>
                    </a:lnTo>
                    <a:lnTo>
                      <a:pt x="2996" y="1510"/>
                    </a:lnTo>
                    <a:lnTo>
                      <a:pt x="2994" y="1510"/>
                    </a:lnTo>
                    <a:lnTo>
                      <a:pt x="2994" y="1510"/>
                    </a:lnTo>
                    <a:lnTo>
                      <a:pt x="2974" y="1506"/>
                    </a:lnTo>
                    <a:lnTo>
                      <a:pt x="2972" y="1506"/>
                    </a:lnTo>
                    <a:lnTo>
                      <a:pt x="2972" y="1506"/>
                    </a:lnTo>
                    <a:lnTo>
                      <a:pt x="2952" y="1502"/>
                    </a:lnTo>
                    <a:lnTo>
                      <a:pt x="2952" y="1502"/>
                    </a:lnTo>
                    <a:lnTo>
                      <a:pt x="2952" y="1502"/>
                    </a:lnTo>
                    <a:lnTo>
                      <a:pt x="2934" y="1496"/>
                    </a:lnTo>
                    <a:lnTo>
                      <a:pt x="2932" y="1496"/>
                    </a:lnTo>
                    <a:lnTo>
                      <a:pt x="2932" y="1496"/>
                    </a:lnTo>
                    <a:lnTo>
                      <a:pt x="2914" y="1490"/>
                    </a:lnTo>
                    <a:lnTo>
                      <a:pt x="2914" y="1488"/>
                    </a:lnTo>
                    <a:lnTo>
                      <a:pt x="2914" y="1488"/>
                    </a:lnTo>
                    <a:lnTo>
                      <a:pt x="2898" y="1482"/>
                    </a:lnTo>
                    <a:lnTo>
                      <a:pt x="38" y="42"/>
                    </a:lnTo>
                    <a:lnTo>
                      <a:pt x="38" y="42"/>
                    </a:lnTo>
                    <a:lnTo>
                      <a:pt x="22" y="32"/>
                    </a:lnTo>
                    <a:lnTo>
                      <a:pt x="22" y="32"/>
                    </a:lnTo>
                    <a:lnTo>
                      <a:pt x="10" y="22"/>
                    </a:lnTo>
                    <a:lnTo>
                      <a:pt x="10" y="22"/>
                    </a:lnTo>
                    <a:lnTo>
                      <a:pt x="4" y="10"/>
                    </a:lnTo>
                    <a:lnTo>
                      <a:pt x="4" y="10"/>
                    </a:lnTo>
                    <a:lnTo>
                      <a:pt x="0" y="0"/>
                    </a:lnTo>
                    <a:lnTo>
                      <a:pt x="0" y="0"/>
                    </a:lnTo>
                    <a:lnTo>
                      <a:pt x="18" y="316"/>
                    </a:lnTo>
                    <a:lnTo>
                      <a:pt x="18" y="316"/>
                    </a:lnTo>
                    <a:lnTo>
                      <a:pt x="20" y="328"/>
                    </a:lnTo>
                    <a:lnTo>
                      <a:pt x="20" y="328"/>
                    </a:lnTo>
                    <a:lnTo>
                      <a:pt x="28" y="340"/>
                    </a:lnTo>
                    <a:lnTo>
                      <a:pt x="28" y="340"/>
                    </a:lnTo>
                    <a:lnTo>
                      <a:pt x="38" y="350"/>
                    </a:lnTo>
                    <a:lnTo>
                      <a:pt x="38" y="350"/>
                    </a:lnTo>
                    <a:lnTo>
                      <a:pt x="54" y="360"/>
                    </a:lnTo>
                    <a:lnTo>
                      <a:pt x="2904" y="1828"/>
                    </a:lnTo>
                    <a:lnTo>
                      <a:pt x="2904" y="1828"/>
                    </a:lnTo>
                    <a:lnTo>
                      <a:pt x="2910" y="1830"/>
                    </a:lnTo>
                    <a:lnTo>
                      <a:pt x="2910" y="1830"/>
                    </a:lnTo>
                    <a:lnTo>
                      <a:pt x="2916" y="1834"/>
                    </a:lnTo>
                    <a:lnTo>
                      <a:pt x="2916" y="1834"/>
                    </a:lnTo>
                    <a:lnTo>
                      <a:pt x="2920" y="1836"/>
                    </a:lnTo>
                    <a:lnTo>
                      <a:pt x="2920" y="1836"/>
                    </a:lnTo>
                    <a:lnTo>
                      <a:pt x="2922" y="1836"/>
                    </a:lnTo>
                    <a:lnTo>
                      <a:pt x="2922" y="1836"/>
                    </a:lnTo>
                    <a:lnTo>
                      <a:pt x="2930" y="1840"/>
                    </a:lnTo>
                    <a:lnTo>
                      <a:pt x="2930" y="1840"/>
                    </a:lnTo>
                    <a:lnTo>
                      <a:pt x="2934" y="1842"/>
                    </a:lnTo>
                    <a:lnTo>
                      <a:pt x="2934" y="1842"/>
                    </a:lnTo>
                    <a:lnTo>
                      <a:pt x="2938" y="1842"/>
                    </a:lnTo>
                    <a:lnTo>
                      <a:pt x="2938" y="1842"/>
                    </a:lnTo>
                    <a:lnTo>
                      <a:pt x="2940" y="1842"/>
                    </a:lnTo>
                    <a:lnTo>
                      <a:pt x="2940" y="1842"/>
                    </a:lnTo>
                    <a:lnTo>
                      <a:pt x="2946" y="1844"/>
                    </a:lnTo>
                    <a:lnTo>
                      <a:pt x="2946" y="1844"/>
                    </a:lnTo>
                    <a:lnTo>
                      <a:pt x="2950" y="1846"/>
                    </a:lnTo>
                    <a:lnTo>
                      <a:pt x="2950" y="1846"/>
                    </a:lnTo>
                    <a:lnTo>
                      <a:pt x="2956" y="1848"/>
                    </a:lnTo>
                    <a:lnTo>
                      <a:pt x="2956" y="1848"/>
                    </a:lnTo>
                    <a:lnTo>
                      <a:pt x="2958" y="1848"/>
                    </a:lnTo>
                    <a:lnTo>
                      <a:pt x="2958" y="1848"/>
                    </a:lnTo>
                    <a:lnTo>
                      <a:pt x="2960" y="1848"/>
                    </a:lnTo>
                    <a:lnTo>
                      <a:pt x="2960" y="1848"/>
                    </a:lnTo>
                    <a:lnTo>
                      <a:pt x="2964" y="1850"/>
                    </a:lnTo>
                    <a:lnTo>
                      <a:pt x="2964" y="1850"/>
                    </a:lnTo>
                    <a:lnTo>
                      <a:pt x="2970" y="1852"/>
                    </a:lnTo>
                    <a:lnTo>
                      <a:pt x="2970" y="1852"/>
                    </a:lnTo>
                    <a:lnTo>
                      <a:pt x="2974" y="1852"/>
                    </a:lnTo>
                    <a:lnTo>
                      <a:pt x="2974" y="1852"/>
                    </a:lnTo>
                    <a:lnTo>
                      <a:pt x="2978" y="1854"/>
                    </a:lnTo>
                    <a:lnTo>
                      <a:pt x="2980" y="1854"/>
                    </a:lnTo>
                    <a:lnTo>
                      <a:pt x="2980" y="1854"/>
                    </a:lnTo>
                    <a:lnTo>
                      <a:pt x="2980" y="1854"/>
                    </a:lnTo>
                    <a:lnTo>
                      <a:pt x="2980" y="1854"/>
                    </a:lnTo>
                    <a:lnTo>
                      <a:pt x="2982" y="1854"/>
                    </a:lnTo>
                    <a:lnTo>
                      <a:pt x="2982" y="1854"/>
                    </a:lnTo>
                    <a:lnTo>
                      <a:pt x="2986" y="1854"/>
                    </a:lnTo>
                    <a:lnTo>
                      <a:pt x="2986" y="1854"/>
                    </a:lnTo>
                    <a:lnTo>
                      <a:pt x="2990" y="1856"/>
                    </a:lnTo>
                    <a:lnTo>
                      <a:pt x="2990" y="1856"/>
                    </a:lnTo>
                    <a:lnTo>
                      <a:pt x="2994" y="1856"/>
                    </a:lnTo>
                    <a:lnTo>
                      <a:pt x="2994" y="1856"/>
                    </a:lnTo>
                    <a:lnTo>
                      <a:pt x="2998" y="1858"/>
                    </a:lnTo>
                    <a:lnTo>
                      <a:pt x="2998" y="1858"/>
                    </a:lnTo>
                    <a:lnTo>
                      <a:pt x="3000" y="1858"/>
                    </a:lnTo>
                    <a:lnTo>
                      <a:pt x="3000" y="1858"/>
                    </a:lnTo>
                    <a:lnTo>
                      <a:pt x="3002" y="1858"/>
                    </a:lnTo>
                    <a:lnTo>
                      <a:pt x="3002" y="1858"/>
                    </a:lnTo>
                    <a:lnTo>
                      <a:pt x="3006" y="1858"/>
                    </a:lnTo>
                    <a:lnTo>
                      <a:pt x="3006" y="1858"/>
                    </a:lnTo>
                    <a:lnTo>
                      <a:pt x="3010" y="1860"/>
                    </a:lnTo>
                    <a:lnTo>
                      <a:pt x="3010" y="1860"/>
                    </a:lnTo>
                    <a:lnTo>
                      <a:pt x="3014" y="1860"/>
                    </a:lnTo>
                    <a:lnTo>
                      <a:pt x="3014" y="1860"/>
                    </a:lnTo>
                    <a:lnTo>
                      <a:pt x="3018" y="1860"/>
                    </a:lnTo>
                    <a:lnTo>
                      <a:pt x="3018" y="1860"/>
                    </a:lnTo>
                    <a:lnTo>
                      <a:pt x="3022" y="1860"/>
                    </a:lnTo>
                    <a:lnTo>
                      <a:pt x="3022" y="1860"/>
                    </a:lnTo>
                    <a:lnTo>
                      <a:pt x="3026" y="1862"/>
                    </a:lnTo>
                    <a:lnTo>
                      <a:pt x="3026" y="1862"/>
                    </a:lnTo>
                    <a:lnTo>
                      <a:pt x="3030" y="1862"/>
                    </a:lnTo>
                    <a:lnTo>
                      <a:pt x="3030" y="1862"/>
                    </a:lnTo>
                    <a:lnTo>
                      <a:pt x="3034" y="1862"/>
                    </a:lnTo>
                    <a:lnTo>
                      <a:pt x="3034" y="1862"/>
                    </a:lnTo>
                    <a:lnTo>
                      <a:pt x="3038" y="1862"/>
                    </a:lnTo>
                    <a:lnTo>
                      <a:pt x="3038" y="1862"/>
                    </a:lnTo>
                    <a:lnTo>
                      <a:pt x="3042" y="1862"/>
                    </a:lnTo>
                    <a:lnTo>
                      <a:pt x="3042" y="1862"/>
                    </a:lnTo>
                    <a:lnTo>
                      <a:pt x="3046" y="1862"/>
                    </a:lnTo>
                    <a:lnTo>
                      <a:pt x="3046" y="1862"/>
                    </a:lnTo>
                    <a:lnTo>
                      <a:pt x="3050" y="1864"/>
                    </a:lnTo>
                    <a:lnTo>
                      <a:pt x="3050" y="1864"/>
                    </a:lnTo>
                    <a:lnTo>
                      <a:pt x="3056" y="1864"/>
                    </a:lnTo>
                    <a:lnTo>
                      <a:pt x="3056" y="1864"/>
                    </a:lnTo>
                    <a:lnTo>
                      <a:pt x="3060" y="1864"/>
                    </a:lnTo>
                    <a:lnTo>
                      <a:pt x="3060" y="1864"/>
                    </a:lnTo>
                    <a:lnTo>
                      <a:pt x="3064" y="1864"/>
                    </a:lnTo>
                    <a:lnTo>
                      <a:pt x="3064" y="1864"/>
                    </a:lnTo>
                    <a:lnTo>
                      <a:pt x="3068" y="1864"/>
                    </a:lnTo>
                    <a:lnTo>
                      <a:pt x="3068" y="1864"/>
                    </a:lnTo>
                    <a:lnTo>
                      <a:pt x="3072" y="1864"/>
                    </a:lnTo>
                    <a:lnTo>
                      <a:pt x="3072" y="1864"/>
                    </a:lnTo>
                    <a:lnTo>
                      <a:pt x="3076" y="1864"/>
                    </a:lnTo>
                    <a:lnTo>
                      <a:pt x="3076" y="1864"/>
                    </a:lnTo>
                    <a:lnTo>
                      <a:pt x="3080" y="1864"/>
                    </a:lnTo>
                    <a:lnTo>
                      <a:pt x="3080" y="1864"/>
                    </a:lnTo>
                    <a:lnTo>
                      <a:pt x="3084" y="1864"/>
                    </a:lnTo>
                    <a:lnTo>
                      <a:pt x="3084" y="1864"/>
                    </a:lnTo>
                    <a:lnTo>
                      <a:pt x="3088" y="1864"/>
                    </a:lnTo>
                    <a:lnTo>
                      <a:pt x="3094" y="1864"/>
                    </a:lnTo>
                    <a:lnTo>
                      <a:pt x="3094" y="1864"/>
                    </a:lnTo>
                    <a:lnTo>
                      <a:pt x="3098" y="1864"/>
                    </a:lnTo>
                    <a:lnTo>
                      <a:pt x="3098" y="1864"/>
                    </a:lnTo>
                    <a:lnTo>
                      <a:pt x="3102" y="1864"/>
                    </a:lnTo>
                    <a:lnTo>
                      <a:pt x="3102" y="1864"/>
                    </a:lnTo>
                    <a:lnTo>
                      <a:pt x="3106" y="1864"/>
                    </a:lnTo>
                    <a:lnTo>
                      <a:pt x="3106" y="1864"/>
                    </a:lnTo>
                    <a:lnTo>
                      <a:pt x="3112" y="1864"/>
                    </a:lnTo>
                    <a:lnTo>
                      <a:pt x="3112" y="1864"/>
                    </a:lnTo>
                    <a:lnTo>
                      <a:pt x="3116" y="1864"/>
                    </a:lnTo>
                    <a:lnTo>
                      <a:pt x="3118" y="1864"/>
                    </a:lnTo>
                    <a:lnTo>
                      <a:pt x="3118" y="1864"/>
                    </a:lnTo>
                    <a:lnTo>
                      <a:pt x="3118" y="1864"/>
                    </a:lnTo>
                    <a:lnTo>
                      <a:pt x="3120" y="1864"/>
                    </a:lnTo>
                    <a:lnTo>
                      <a:pt x="3120" y="1864"/>
                    </a:lnTo>
                    <a:lnTo>
                      <a:pt x="3126" y="1864"/>
                    </a:lnTo>
                    <a:lnTo>
                      <a:pt x="3126" y="1864"/>
                    </a:lnTo>
                    <a:lnTo>
                      <a:pt x="3130" y="1864"/>
                    </a:lnTo>
                    <a:lnTo>
                      <a:pt x="3130" y="1864"/>
                    </a:lnTo>
                    <a:lnTo>
                      <a:pt x="3136" y="1862"/>
                    </a:lnTo>
                    <a:lnTo>
                      <a:pt x="3136" y="1862"/>
                    </a:lnTo>
                    <a:lnTo>
                      <a:pt x="3140" y="1862"/>
                    </a:lnTo>
                    <a:lnTo>
                      <a:pt x="3142" y="1862"/>
                    </a:lnTo>
                    <a:lnTo>
                      <a:pt x="3142" y="1862"/>
                    </a:lnTo>
                    <a:lnTo>
                      <a:pt x="3142" y="1862"/>
                    </a:lnTo>
                    <a:lnTo>
                      <a:pt x="3146" y="1862"/>
                    </a:lnTo>
                    <a:lnTo>
                      <a:pt x="3146" y="1862"/>
                    </a:lnTo>
                    <a:lnTo>
                      <a:pt x="3152" y="1862"/>
                    </a:lnTo>
                    <a:lnTo>
                      <a:pt x="3152" y="1862"/>
                    </a:lnTo>
                    <a:lnTo>
                      <a:pt x="3158" y="1860"/>
                    </a:lnTo>
                    <a:lnTo>
                      <a:pt x="3158" y="1860"/>
                    </a:lnTo>
                    <a:lnTo>
                      <a:pt x="3164" y="1860"/>
                    </a:lnTo>
                    <a:lnTo>
                      <a:pt x="3164" y="1860"/>
                    </a:lnTo>
                    <a:lnTo>
                      <a:pt x="3166" y="1860"/>
                    </a:lnTo>
                    <a:lnTo>
                      <a:pt x="3166" y="1860"/>
                    </a:lnTo>
                    <a:lnTo>
                      <a:pt x="3166" y="1860"/>
                    </a:lnTo>
                    <a:lnTo>
                      <a:pt x="3174" y="1858"/>
                    </a:lnTo>
                    <a:lnTo>
                      <a:pt x="3174" y="1858"/>
                    </a:lnTo>
                    <a:lnTo>
                      <a:pt x="3182" y="1858"/>
                    </a:lnTo>
                    <a:lnTo>
                      <a:pt x="3182" y="1858"/>
                    </a:lnTo>
                    <a:lnTo>
                      <a:pt x="3188" y="1856"/>
                    </a:lnTo>
                    <a:lnTo>
                      <a:pt x="3190" y="1856"/>
                    </a:lnTo>
                    <a:lnTo>
                      <a:pt x="3190" y="1856"/>
                    </a:lnTo>
                    <a:lnTo>
                      <a:pt x="3192" y="1856"/>
                    </a:lnTo>
                    <a:lnTo>
                      <a:pt x="3192" y="1856"/>
                    </a:lnTo>
                    <a:lnTo>
                      <a:pt x="3202" y="1854"/>
                    </a:lnTo>
                    <a:lnTo>
                      <a:pt x="3202" y="1854"/>
                    </a:lnTo>
                    <a:lnTo>
                      <a:pt x="3208" y="1852"/>
                    </a:lnTo>
                    <a:lnTo>
                      <a:pt x="3208" y="1852"/>
                    </a:lnTo>
                    <a:lnTo>
                      <a:pt x="3212" y="1852"/>
                    </a:lnTo>
                    <a:lnTo>
                      <a:pt x="3212" y="1852"/>
                    </a:lnTo>
                    <a:lnTo>
                      <a:pt x="3214" y="1852"/>
                    </a:lnTo>
                    <a:lnTo>
                      <a:pt x="3214" y="1852"/>
                    </a:lnTo>
                    <a:lnTo>
                      <a:pt x="3228" y="1848"/>
                    </a:lnTo>
                    <a:lnTo>
                      <a:pt x="3228" y="1848"/>
                    </a:lnTo>
                    <a:lnTo>
                      <a:pt x="3232" y="1846"/>
                    </a:lnTo>
                    <a:lnTo>
                      <a:pt x="3232" y="1846"/>
                    </a:lnTo>
                    <a:lnTo>
                      <a:pt x="3234" y="1846"/>
                    </a:lnTo>
                    <a:lnTo>
                      <a:pt x="3234" y="1846"/>
                    </a:lnTo>
                    <a:lnTo>
                      <a:pt x="3240" y="1844"/>
                    </a:lnTo>
                    <a:lnTo>
                      <a:pt x="3240" y="1844"/>
                    </a:lnTo>
                    <a:lnTo>
                      <a:pt x="3254" y="1840"/>
                    </a:lnTo>
                    <a:lnTo>
                      <a:pt x="4906" y="1264"/>
                    </a:lnTo>
                    <a:lnTo>
                      <a:pt x="4906" y="1264"/>
                    </a:lnTo>
                    <a:lnTo>
                      <a:pt x="4912" y="126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0" name="Freeform 6"/>
              <p:cNvSpPr>
                <a:spLocks/>
              </p:cNvSpPr>
              <p:nvPr/>
            </p:nvSpPr>
            <p:spPr bwMode="auto">
              <a:xfrm>
                <a:off x="1518" y="1239"/>
                <a:ext cx="4988" cy="1864"/>
              </a:xfrm>
              <a:custGeom>
                <a:avLst/>
                <a:gdLst>
                  <a:gd name="T0" fmla="*/ 4924 w 4988"/>
                  <a:gd name="T1" fmla="*/ 1256 h 1864"/>
                  <a:gd name="T2" fmla="*/ 4938 w 4988"/>
                  <a:gd name="T3" fmla="*/ 1250 h 1864"/>
                  <a:gd name="T4" fmla="*/ 4942 w 4988"/>
                  <a:gd name="T5" fmla="*/ 1248 h 1864"/>
                  <a:gd name="T6" fmla="*/ 4952 w 4988"/>
                  <a:gd name="T7" fmla="*/ 1242 h 1864"/>
                  <a:gd name="T8" fmla="*/ 4958 w 4988"/>
                  <a:gd name="T9" fmla="*/ 1236 h 1864"/>
                  <a:gd name="T10" fmla="*/ 4966 w 4988"/>
                  <a:gd name="T11" fmla="*/ 1232 h 1864"/>
                  <a:gd name="T12" fmla="*/ 4974 w 4988"/>
                  <a:gd name="T13" fmla="*/ 1222 h 1864"/>
                  <a:gd name="T14" fmla="*/ 4978 w 4988"/>
                  <a:gd name="T15" fmla="*/ 1216 h 1864"/>
                  <a:gd name="T16" fmla="*/ 4982 w 4988"/>
                  <a:gd name="T17" fmla="*/ 1212 h 1864"/>
                  <a:gd name="T18" fmla="*/ 4984 w 4988"/>
                  <a:gd name="T19" fmla="*/ 1202 h 1864"/>
                  <a:gd name="T20" fmla="*/ 4986 w 4988"/>
                  <a:gd name="T21" fmla="*/ 1196 h 1864"/>
                  <a:gd name="T22" fmla="*/ 4988 w 4988"/>
                  <a:gd name="T23" fmla="*/ 866 h 1864"/>
                  <a:gd name="T24" fmla="*/ 4978 w 4988"/>
                  <a:gd name="T25" fmla="*/ 886 h 1864"/>
                  <a:gd name="T26" fmla="*/ 4956 w 4988"/>
                  <a:gd name="T27" fmla="*/ 904 h 1864"/>
                  <a:gd name="T28" fmla="*/ 4928 w 4988"/>
                  <a:gd name="T29" fmla="*/ 920 h 1864"/>
                  <a:gd name="T30" fmla="*/ 3230 w 4988"/>
                  <a:gd name="T31" fmla="*/ 1498 h 1864"/>
                  <a:gd name="T32" fmla="*/ 3204 w 4988"/>
                  <a:gd name="T33" fmla="*/ 1506 h 1864"/>
                  <a:gd name="T34" fmla="*/ 3162 w 4988"/>
                  <a:gd name="T35" fmla="*/ 1512 h 1864"/>
                  <a:gd name="T36" fmla="*/ 3112 w 4988"/>
                  <a:gd name="T37" fmla="*/ 1516 h 1864"/>
                  <a:gd name="T38" fmla="*/ 3066 w 4988"/>
                  <a:gd name="T39" fmla="*/ 1516 h 1864"/>
                  <a:gd name="T40" fmla="*/ 3018 w 4988"/>
                  <a:gd name="T41" fmla="*/ 1514 h 1864"/>
                  <a:gd name="T42" fmla="*/ 2974 w 4988"/>
                  <a:gd name="T43" fmla="*/ 1506 h 1864"/>
                  <a:gd name="T44" fmla="*/ 2934 w 4988"/>
                  <a:gd name="T45" fmla="*/ 1496 h 1864"/>
                  <a:gd name="T46" fmla="*/ 2898 w 4988"/>
                  <a:gd name="T47" fmla="*/ 1482 h 1864"/>
                  <a:gd name="T48" fmla="*/ 10 w 4988"/>
                  <a:gd name="T49" fmla="*/ 22 h 1864"/>
                  <a:gd name="T50" fmla="*/ 18 w 4988"/>
                  <a:gd name="T51" fmla="*/ 316 h 1864"/>
                  <a:gd name="T52" fmla="*/ 38 w 4988"/>
                  <a:gd name="T53" fmla="*/ 350 h 1864"/>
                  <a:gd name="T54" fmla="*/ 2916 w 4988"/>
                  <a:gd name="T55" fmla="*/ 1834 h 1864"/>
                  <a:gd name="T56" fmla="*/ 2930 w 4988"/>
                  <a:gd name="T57" fmla="*/ 1840 h 1864"/>
                  <a:gd name="T58" fmla="*/ 2940 w 4988"/>
                  <a:gd name="T59" fmla="*/ 1842 h 1864"/>
                  <a:gd name="T60" fmla="*/ 2956 w 4988"/>
                  <a:gd name="T61" fmla="*/ 1848 h 1864"/>
                  <a:gd name="T62" fmla="*/ 2964 w 4988"/>
                  <a:gd name="T63" fmla="*/ 1850 h 1864"/>
                  <a:gd name="T64" fmla="*/ 2978 w 4988"/>
                  <a:gd name="T65" fmla="*/ 1854 h 1864"/>
                  <a:gd name="T66" fmla="*/ 2982 w 4988"/>
                  <a:gd name="T67" fmla="*/ 1854 h 1864"/>
                  <a:gd name="T68" fmla="*/ 2994 w 4988"/>
                  <a:gd name="T69" fmla="*/ 1856 h 1864"/>
                  <a:gd name="T70" fmla="*/ 3002 w 4988"/>
                  <a:gd name="T71" fmla="*/ 1858 h 1864"/>
                  <a:gd name="T72" fmla="*/ 3014 w 4988"/>
                  <a:gd name="T73" fmla="*/ 1860 h 1864"/>
                  <a:gd name="T74" fmla="*/ 3026 w 4988"/>
                  <a:gd name="T75" fmla="*/ 1862 h 1864"/>
                  <a:gd name="T76" fmla="*/ 3038 w 4988"/>
                  <a:gd name="T77" fmla="*/ 1862 h 1864"/>
                  <a:gd name="T78" fmla="*/ 3050 w 4988"/>
                  <a:gd name="T79" fmla="*/ 1864 h 1864"/>
                  <a:gd name="T80" fmla="*/ 3064 w 4988"/>
                  <a:gd name="T81" fmla="*/ 1864 h 1864"/>
                  <a:gd name="T82" fmla="*/ 3076 w 4988"/>
                  <a:gd name="T83" fmla="*/ 1864 h 1864"/>
                  <a:gd name="T84" fmla="*/ 3094 w 4988"/>
                  <a:gd name="T85" fmla="*/ 1864 h 1864"/>
                  <a:gd name="T86" fmla="*/ 3106 w 4988"/>
                  <a:gd name="T87" fmla="*/ 1864 h 1864"/>
                  <a:gd name="T88" fmla="*/ 3118 w 4988"/>
                  <a:gd name="T89" fmla="*/ 1864 h 1864"/>
                  <a:gd name="T90" fmla="*/ 3130 w 4988"/>
                  <a:gd name="T91" fmla="*/ 1864 h 1864"/>
                  <a:gd name="T92" fmla="*/ 3142 w 4988"/>
                  <a:gd name="T93" fmla="*/ 1862 h 1864"/>
                  <a:gd name="T94" fmla="*/ 3158 w 4988"/>
                  <a:gd name="T95" fmla="*/ 1860 h 1864"/>
                  <a:gd name="T96" fmla="*/ 3166 w 4988"/>
                  <a:gd name="T97" fmla="*/ 1860 h 1864"/>
                  <a:gd name="T98" fmla="*/ 3190 w 4988"/>
                  <a:gd name="T99" fmla="*/ 1856 h 1864"/>
                  <a:gd name="T100" fmla="*/ 3208 w 4988"/>
                  <a:gd name="T101" fmla="*/ 1852 h 1864"/>
                  <a:gd name="T102" fmla="*/ 3228 w 4988"/>
                  <a:gd name="T103" fmla="*/ 1848 h 1864"/>
                  <a:gd name="T104" fmla="*/ 3240 w 4988"/>
                  <a:gd name="T105" fmla="*/ 1844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8" h="1864">
                    <a:moveTo>
                      <a:pt x="4912" y="1262"/>
                    </a:moveTo>
                    <a:lnTo>
                      <a:pt x="4912" y="1262"/>
                    </a:lnTo>
                    <a:lnTo>
                      <a:pt x="4920" y="1258"/>
                    </a:lnTo>
                    <a:lnTo>
                      <a:pt x="4920" y="1258"/>
                    </a:lnTo>
                    <a:lnTo>
                      <a:pt x="4924" y="1258"/>
                    </a:lnTo>
                    <a:lnTo>
                      <a:pt x="4924" y="1256"/>
                    </a:lnTo>
                    <a:lnTo>
                      <a:pt x="4924" y="1256"/>
                    </a:lnTo>
                    <a:lnTo>
                      <a:pt x="4928" y="1256"/>
                    </a:lnTo>
                    <a:lnTo>
                      <a:pt x="4928" y="1256"/>
                    </a:lnTo>
                    <a:lnTo>
                      <a:pt x="4934" y="1252"/>
                    </a:lnTo>
                    <a:lnTo>
                      <a:pt x="4934" y="1252"/>
                    </a:lnTo>
                    <a:lnTo>
                      <a:pt x="4938" y="1250"/>
                    </a:lnTo>
                    <a:lnTo>
                      <a:pt x="4938" y="1250"/>
                    </a:lnTo>
                    <a:lnTo>
                      <a:pt x="4940" y="1248"/>
                    </a:lnTo>
                    <a:lnTo>
                      <a:pt x="4940" y="1248"/>
                    </a:lnTo>
                    <a:lnTo>
                      <a:pt x="4940" y="1248"/>
                    </a:lnTo>
                    <a:lnTo>
                      <a:pt x="4942" y="1248"/>
                    </a:lnTo>
                    <a:lnTo>
                      <a:pt x="4942" y="1248"/>
                    </a:lnTo>
                    <a:lnTo>
                      <a:pt x="4944" y="1246"/>
                    </a:lnTo>
                    <a:lnTo>
                      <a:pt x="4944" y="1246"/>
                    </a:lnTo>
                    <a:lnTo>
                      <a:pt x="4948" y="1244"/>
                    </a:lnTo>
                    <a:lnTo>
                      <a:pt x="4948" y="1244"/>
                    </a:lnTo>
                    <a:lnTo>
                      <a:pt x="4952" y="1242"/>
                    </a:lnTo>
                    <a:lnTo>
                      <a:pt x="4952" y="1242"/>
                    </a:lnTo>
                    <a:lnTo>
                      <a:pt x="4954" y="1240"/>
                    </a:lnTo>
                    <a:lnTo>
                      <a:pt x="4954" y="1240"/>
                    </a:lnTo>
                    <a:lnTo>
                      <a:pt x="4954" y="1240"/>
                    </a:lnTo>
                    <a:lnTo>
                      <a:pt x="4956" y="1238"/>
                    </a:lnTo>
                    <a:lnTo>
                      <a:pt x="4956" y="1238"/>
                    </a:lnTo>
                    <a:lnTo>
                      <a:pt x="4958" y="1236"/>
                    </a:lnTo>
                    <a:lnTo>
                      <a:pt x="4962" y="1236"/>
                    </a:lnTo>
                    <a:lnTo>
                      <a:pt x="4964" y="1234"/>
                    </a:lnTo>
                    <a:lnTo>
                      <a:pt x="4964" y="1232"/>
                    </a:lnTo>
                    <a:lnTo>
                      <a:pt x="4966" y="1232"/>
                    </a:lnTo>
                    <a:lnTo>
                      <a:pt x="4966" y="1232"/>
                    </a:lnTo>
                    <a:lnTo>
                      <a:pt x="4966" y="1232"/>
                    </a:lnTo>
                    <a:lnTo>
                      <a:pt x="4966" y="1230"/>
                    </a:lnTo>
                    <a:lnTo>
                      <a:pt x="4968" y="1228"/>
                    </a:lnTo>
                    <a:lnTo>
                      <a:pt x="4970" y="1228"/>
                    </a:lnTo>
                    <a:lnTo>
                      <a:pt x="4972" y="1226"/>
                    </a:lnTo>
                    <a:lnTo>
                      <a:pt x="4974" y="1224"/>
                    </a:lnTo>
                    <a:lnTo>
                      <a:pt x="4974" y="1222"/>
                    </a:lnTo>
                    <a:lnTo>
                      <a:pt x="4974" y="1222"/>
                    </a:lnTo>
                    <a:lnTo>
                      <a:pt x="4974" y="1222"/>
                    </a:lnTo>
                    <a:lnTo>
                      <a:pt x="4976" y="1220"/>
                    </a:lnTo>
                    <a:lnTo>
                      <a:pt x="4976" y="1220"/>
                    </a:lnTo>
                    <a:lnTo>
                      <a:pt x="4978" y="1218"/>
                    </a:lnTo>
                    <a:lnTo>
                      <a:pt x="4978" y="1216"/>
                    </a:lnTo>
                    <a:lnTo>
                      <a:pt x="4980" y="1214"/>
                    </a:lnTo>
                    <a:lnTo>
                      <a:pt x="4980" y="1212"/>
                    </a:lnTo>
                    <a:lnTo>
                      <a:pt x="4980" y="1212"/>
                    </a:lnTo>
                    <a:lnTo>
                      <a:pt x="4980" y="1212"/>
                    </a:lnTo>
                    <a:lnTo>
                      <a:pt x="4980" y="1212"/>
                    </a:lnTo>
                    <a:lnTo>
                      <a:pt x="4982" y="1212"/>
                    </a:lnTo>
                    <a:lnTo>
                      <a:pt x="4982" y="1210"/>
                    </a:lnTo>
                    <a:lnTo>
                      <a:pt x="4982" y="1208"/>
                    </a:lnTo>
                    <a:lnTo>
                      <a:pt x="4984" y="1206"/>
                    </a:lnTo>
                    <a:lnTo>
                      <a:pt x="4984" y="1204"/>
                    </a:lnTo>
                    <a:lnTo>
                      <a:pt x="4984" y="1204"/>
                    </a:lnTo>
                    <a:lnTo>
                      <a:pt x="4984" y="1202"/>
                    </a:lnTo>
                    <a:lnTo>
                      <a:pt x="4984" y="1202"/>
                    </a:lnTo>
                    <a:lnTo>
                      <a:pt x="4986" y="1202"/>
                    </a:lnTo>
                    <a:lnTo>
                      <a:pt x="4986" y="1200"/>
                    </a:lnTo>
                    <a:lnTo>
                      <a:pt x="4986" y="1198"/>
                    </a:lnTo>
                    <a:lnTo>
                      <a:pt x="4986" y="1196"/>
                    </a:lnTo>
                    <a:lnTo>
                      <a:pt x="4986" y="1196"/>
                    </a:lnTo>
                    <a:lnTo>
                      <a:pt x="4986" y="1194"/>
                    </a:lnTo>
                    <a:lnTo>
                      <a:pt x="4986" y="1192"/>
                    </a:lnTo>
                    <a:lnTo>
                      <a:pt x="4986" y="1192"/>
                    </a:lnTo>
                    <a:lnTo>
                      <a:pt x="4988" y="856"/>
                    </a:lnTo>
                    <a:lnTo>
                      <a:pt x="4988" y="856"/>
                    </a:lnTo>
                    <a:lnTo>
                      <a:pt x="4988" y="866"/>
                    </a:lnTo>
                    <a:lnTo>
                      <a:pt x="4988" y="866"/>
                    </a:lnTo>
                    <a:lnTo>
                      <a:pt x="4988" y="866"/>
                    </a:lnTo>
                    <a:lnTo>
                      <a:pt x="4984" y="876"/>
                    </a:lnTo>
                    <a:lnTo>
                      <a:pt x="4984" y="876"/>
                    </a:lnTo>
                    <a:lnTo>
                      <a:pt x="4984" y="876"/>
                    </a:lnTo>
                    <a:lnTo>
                      <a:pt x="4978" y="886"/>
                    </a:lnTo>
                    <a:lnTo>
                      <a:pt x="4978" y="886"/>
                    </a:lnTo>
                    <a:lnTo>
                      <a:pt x="4978" y="886"/>
                    </a:lnTo>
                    <a:lnTo>
                      <a:pt x="4968" y="894"/>
                    </a:lnTo>
                    <a:lnTo>
                      <a:pt x="4968" y="894"/>
                    </a:lnTo>
                    <a:lnTo>
                      <a:pt x="4968" y="894"/>
                    </a:lnTo>
                    <a:lnTo>
                      <a:pt x="4956" y="904"/>
                    </a:lnTo>
                    <a:lnTo>
                      <a:pt x="4956" y="904"/>
                    </a:lnTo>
                    <a:lnTo>
                      <a:pt x="4956" y="904"/>
                    </a:lnTo>
                    <a:lnTo>
                      <a:pt x="4942" y="912"/>
                    </a:lnTo>
                    <a:lnTo>
                      <a:pt x="4942" y="912"/>
                    </a:lnTo>
                    <a:lnTo>
                      <a:pt x="4942" y="912"/>
                    </a:lnTo>
                    <a:lnTo>
                      <a:pt x="4928" y="920"/>
                    </a:lnTo>
                    <a:lnTo>
                      <a:pt x="4926" y="920"/>
                    </a:lnTo>
                    <a:lnTo>
                      <a:pt x="4926" y="920"/>
                    </a:lnTo>
                    <a:lnTo>
                      <a:pt x="4908" y="926"/>
                    </a:lnTo>
                    <a:lnTo>
                      <a:pt x="3248" y="1492"/>
                    </a:lnTo>
                    <a:lnTo>
                      <a:pt x="3248" y="1492"/>
                    </a:lnTo>
                    <a:lnTo>
                      <a:pt x="3230" y="1498"/>
                    </a:lnTo>
                    <a:lnTo>
                      <a:pt x="3230" y="1498"/>
                    </a:lnTo>
                    <a:lnTo>
                      <a:pt x="3226" y="1500"/>
                    </a:lnTo>
                    <a:lnTo>
                      <a:pt x="3226" y="1500"/>
                    </a:lnTo>
                    <a:lnTo>
                      <a:pt x="3208" y="1504"/>
                    </a:lnTo>
                    <a:lnTo>
                      <a:pt x="3208" y="1504"/>
                    </a:lnTo>
                    <a:lnTo>
                      <a:pt x="3204" y="1506"/>
                    </a:lnTo>
                    <a:lnTo>
                      <a:pt x="3204" y="1506"/>
                    </a:lnTo>
                    <a:lnTo>
                      <a:pt x="3184" y="1508"/>
                    </a:lnTo>
                    <a:lnTo>
                      <a:pt x="3184" y="1508"/>
                    </a:lnTo>
                    <a:lnTo>
                      <a:pt x="3182" y="1510"/>
                    </a:lnTo>
                    <a:lnTo>
                      <a:pt x="3182" y="1510"/>
                    </a:lnTo>
                    <a:lnTo>
                      <a:pt x="3162" y="1512"/>
                    </a:lnTo>
                    <a:lnTo>
                      <a:pt x="3160" y="1512"/>
                    </a:lnTo>
                    <a:lnTo>
                      <a:pt x="3160" y="1512"/>
                    </a:lnTo>
                    <a:lnTo>
                      <a:pt x="3138" y="1514"/>
                    </a:lnTo>
                    <a:lnTo>
                      <a:pt x="3136" y="1516"/>
                    </a:lnTo>
                    <a:lnTo>
                      <a:pt x="3136" y="1516"/>
                    </a:lnTo>
                    <a:lnTo>
                      <a:pt x="3112" y="1516"/>
                    </a:lnTo>
                    <a:lnTo>
                      <a:pt x="3112" y="1516"/>
                    </a:lnTo>
                    <a:lnTo>
                      <a:pt x="3112" y="1516"/>
                    </a:lnTo>
                    <a:lnTo>
                      <a:pt x="3088" y="1518"/>
                    </a:lnTo>
                    <a:lnTo>
                      <a:pt x="3088" y="1518"/>
                    </a:lnTo>
                    <a:lnTo>
                      <a:pt x="3088" y="1518"/>
                    </a:lnTo>
                    <a:lnTo>
                      <a:pt x="3066" y="1516"/>
                    </a:lnTo>
                    <a:lnTo>
                      <a:pt x="3064" y="1516"/>
                    </a:lnTo>
                    <a:lnTo>
                      <a:pt x="3064" y="1516"/>
                    </a:lnTo>
                    <a:lnTo>
                      <a:pt x="3042" y="1516"/>
                    </a:lnTo>
                    <a:lnTo>
                      <a:pt x="3040" y="1516"/>
                    </a:lnTo>
                    <a:lnTo>
                      <a:pt x="3040" y="1516"/>
                    </a:lnTo>
                    <a:lnTo>
                      <a:pt x="3018" y="1514"/>
                    </a:lnTo>
                    <a:lnTo>
                      <a:pt x="3018" y="1514"/>
                    </a:lnTo>
                    <a:lnTo>
                      <a:pt x="3018" y="1514"/>
                    </a:lnTo>
                    <a:lnTo>
                      <a:pt x="2996" y="1510"/>
                    </a:lnTo>
                    <a:lnTo>
                      <a:pt x="2994" y="1510"/>
                    </a:lnTo>
                    <a:lnTo>
                      <a:pt x="2994" y="1510"/>
                    </a:lnTo>
                    <a:lnTo>
                      <a:pt x="2974" y="1506"/>
                    </a:lnTo>
                    <a:lnTo>
                      <a:pt x="2972" y="1506"/>
                    </a:lnTo>
                    <a:lnTo>
                      <a:pt x="2972" y="1506"/>
                    </a:lnTo>
                    <a:lnTo>
                      <a:pt x="2952" y="1502"/>
                    </a:lnTo>
                    <a:lnTo>
                      <a:pt x="2952" y="1502"/>
                    </a:lnTo>
                    <a:lnTo>
                      <a:pt x="2952" y="1502"/>
                    </a:lnTo>
                    <a:lnTo>
                      <a:pt x="2934" y="1496"/>
                    </a:lnTo>
                    <a:lnTo>
                      <a:pt x="2932" y="1496"/>
                    </a:lnTo>
                    <a:lnTo>
                      <a:pt x="2932" y="1496"/>
                    </a:lnTo>
                    <a:lnTo>
                      <a:pt x="2914" y="1490"/>
                    </a:lnTo>
                    <a:lnTo>
                      <a:pt x="2914" y="1488"/>
                    </a:lnTo>
                    <a:lnTo>
                      <a:pt x="2914" y="1488"/>
                    </a:lnTo>
                    <a:lnTo>
                      <a:pt x="2898" y="1482"/>
                    </a:lnTo>
                    <a:lnTo>
                      <a:pt x="38" y="42"/>
                    </a:lnTo>
                    <a:lnTo>
                      <a:pt x="38" y="42"/>
                    </a:lnTo>
                    <a:lnTo>
                      <a:pt x="22" y="32"/>
                    </a:lnTo>
                    <a:lnTo>
                      <a:pt x="22" y="32"/>
                    </a:lnTo>
                    <a:lnTo>
                      <a:pt x="10" y="22"/>
                    </a:lnTo>
                    <a:lnTo>
                      <a:pt x="10" y="22"/>
                    </a:lnTo>
                    <a:lnTo>
                      <a:pt x="4" y="10"/>
                    </a:lnTo>
                    <a:lnTo>
                      <a:pt x="4" y="10"/>
                    </a:lnTo>
                    <a:lnTo>
                      <a:pt x="0" y="0"/>
                    </a:lnTo>
                    <a:lnTo>
                      <a:pt x="0" y="0"/>
                    </a:lnTo>
                    <a:lnTo>
                      <a:pt x="18" y="316"/>
                    </a:lnTo>
                    <a:lnTo>
                      <a:pt x="18" y="316"/>
                    </a:lnTo>
                    <a:lnTo>
                      <a:pt x="20" y="328"/>
                    </a:lnTo>
                    <a:lnTo>
                      <a:pt x="20" y="328"/>
                    </a:lnTo>
                    <a:lnTo>
                      <a:pt x="28" y="340"/>
                    </a:lnTo>
                    <a:lnTo>
                      <a:pt x="28" y="340"/>
                    </a:lnTo>
                    <a:lnTo>
                      <a:pt x="38" y="350"/>
                    </a:lnTo>
                    <a:lnTo>
                      <a:pt x="38" y="350"/>
                    </a:lnTo>
                    <a:lnTo>
                      <a:pt x="54" y="360"/>
                    </a:lnTo>
                    <a:lnTo>
                      <a:pt x="2904" y="1828"/>
                    </a:lnTo>
                    <a:lnTo>
                      <a:pt x="2904" y="1828"/>
                    </a:lnTo>
                    <a:lnTo>
                      <a:pt x="2910" y="1830"/>
                    </a:lnTo>
                    <a:lnTo>
                      <a:pt x="2910" y="1830"/>
                    </a:lnTo>
                    <a:lnTo>
                      <a:pt x="2916" y="1834"/>
                    </a:lnTo>
                    <a:lnTo>
                      <a:pt x="2916" y="1834"/>
                    </a:lnTo>
                    <a:lnTo>
                      <a:pt x="2920" y="1836"/>
                    </a:lnTo>
                    <a:lnTo>
                      <a:pt x="2920" y="1836"/>
                    </a:lnTo>
                    <a:lnTo>
                      <a:pt x="2922" y="1836"/>
                    </a:lnTo>
                    <a:lnTo>
                      <a:pt x="2922" y="1836"/>
                    </a:lnTo>
                    <a:lnTo>
                      <a:pt x="2930" y="1840"/>
                    </a:lnTo>
                    <a:lnTo>
                      <a:pt x="2930" y="1840"/>
                    </a:lnTo>
                    <a:lnTo>
                      <a:pt x="2934" y="1842"/>
                    </a:lnTo>
                    <a:lnTo>
                      <a:pt x="2934" y="1842"/>
                    </a:lnTo>
                    <a:lnTo>
                      <a:pt x="2938" y="1842"/>
                    </a:lnTo>
                    <a:lnTo>
                      <a:pt x="2938" y="1842"/>
                    </a:lnTo>
                    <a:lnTo>
                      <a:pt x="2940" y="1842"/>
                    </a:lnTo>
                    <a:lnTo>
                      <a:pt x="2940" y="1842"/>
                    </a:lnTo>
                    <a:lnTo>
                      <a:pt x="2946" y="1844"/>
                    </a:lnTo>
                    <a:lnTo>
                      <a:pt x="2946" y="1844"/>
                    </a:lnTo>
                    <a:lnTo>
                      <a:pt x="2950" y="1846"/>
                    </a:lnTo>
                    <a:lnTo>
                      <a:pt x="2950" y="1846"/>
                    </a:lnTo>
                    <a:lnTo>
                      <a:pt x="2956" y="1848"/>
                    </a:lnTo>
                    <a:lnTo>
                      <a:pt x="2956" y="1848"/>
                    </a:lnTo>
                    <a:lnTo>
                      <a:pt x="2958" y="1848"/>
                    </a:lnTo>
                    <a:lnTo>
                      <a:pt x="2958" y="1848"/>
                    </a:lnTo>
                    <a:lnTo>
                      <a:pt x="2960" y="1848"/>
                    </a:lnTo>
                    <a:lnTo>
                      <a:pt x="2960" y="1848"/>
                    </a:lnTo>
                    <a:lnTo>
                      <a:pt x="2964" y="1850"/>
                    </a:lnTo>
                    <a:lnTo>
                      <a:pt x="2964" y="1850"/>
                    </a:lnTo>
                    <a:lnTo>
                      <a:pt x="2970" y="1852"/>
                    </a:lnTo>
                    <a:lnTo>
                      <a:pt x="2970" y="1852"/>
                    </a:lnTo>
                    <a:lnTo>
                      <a:pt x="2974" y="1852"/>
                    </a:lnTo>
                    <a:lnTo>
                      <a:pt x="2974" y="1852"/>
                    </a:lnTo>
                    <a:lnTo>
                      <a:pt x="2978" y="1854"/>
                    </a:lnTo>
                    <a:lnTo>
                      <a:pt x="2980" y="1854"/>
                    </a:lnTo>
                    <a:lnTo>
                      <a:pt x="2980" y="1854"/>
                    </a:lnTo>
                    <a:lnTo>
                      <a:pt x="2980" y="1854"/>
                    </a:lnTo>
                    <a:lnTo>
                      <a:pt x="2980" y="1854"/>
                    </a:lnTo>
                    <a:lnTo>
                      <a:pt x="2982" y="1854"/>
                    </a:lnTo>
                    <a:lnTo>
                      <a:pt x="2982" y="1854"/>
                    </a:lnTo>
                    <a:lnTo>
                      <a:pt x="2986" y="1854"/>
                    </a:lnTo>
                    <a:lnTo>
                      <a:pt x="2986" y="1854"/>
                    </a:lnTo>
                    <a:lnTo>
                      <a:pt x="2990" y="1856"/>
                    </a:lnTo>
                    <a:lnTo>
                      <a:pt x="2990" y="1856"/>
                    </a:lnTo>
                    <a:lnTo>
                      <a:pt x="2994" y="1856"/>
                    </a:lnTo>
                    <a:lnTo>
                      <a:pt x="2994" y="1856"/>
                    </a:lnTo>
                    <a:lnTo>
                      <a:pt x="2998" y="1858"/>
                    </a:lnTo>
                    <a:lnTo>
                      <a:pt x="2998" y="1858"/>
                    </a:lnTo>
                    <a:lnTo>
                      <a:pt x="3000" y="1858"/>
                    </a:lnTo>
                    <a:lnTo>
                      <a:pt x="3000" y="1858"/>
                    </a:lnTo>
                    <a:lnTo>
                      <a:pt x="3002" y="1858"/>
                    </a:lnTo>
                    <a:lnTo>
                      <a:pt x="3002" y="1858"/>
                    </a:lnTo>
                    <a:lnTo>
                      <a:pt x="3006" y="1858"/>
                    </a:lnTo>
                    <a:lnTo>
                      <a:pt x="3006" y="1858"/>
                    </a:lnTo>
                    <a:lnTo>
                      <a:pt x="3010" y="1860"/>
                    </a:lnTo>
                    <a:lnTo>
                      <a:pt x="3010" y="1860"/>
                    </a:lnTo>
                    <a:lnTo>
                      <a:pt x="3014" y="1860"/>
                    </a:lnTo>
                    <a:lnTo>
                      <a:pt x="3014" y="1860"/>
                    </a:lnTo>
                    <a:lnTo>
                      <a:pt x="3018" y="1860"/>
                    </a:lnTo>
                    <a:lnTo>
                      <a:pt x="3018" y="1860"/>
                    </a:lnTo>
                    <a:lnTo>
                      <a:pt x="3022" y="1860"/>
                    </a:lnTo>
                    <a:lnTo>
                      <a:pt x="3022" y="1860"/>
                    </a:lnTo>
                    <a:lnTo>
                      <a:pt x="3026" y="1862"/>
                    </a:lnTo>
                    <a:lnTo>
                      <a:pt x="3026" y="1862"/>
                    </a:lnTo>
                    <a:lnTo>
                      <a:pt x="3030" y="1862"/>
                    </a:lnTo>
                    <a:lnTo>
                      <a:pt x="3030" y="1862"/>
                    </a:lnTo>
                    <a:lnTo>
                      <a:pt x="3034" y="1862"/>
                    </a:lnTo>
                    <a:lnTo>
                      <a:pt x="3034" y="1862"/>
                    </a:lnTo>
                    <a:lnTo>
                      <a:pt x="3038" y="1862"/>
                    </a:lnTo>
                    <a:lnTo>
                      <a:pt x="3038" y="1862"/>
                    </a:lnTo>
                    <a:lnTo>
                      <a:pt x="3042" y="1862"/>
                    </a:lnTo>
                    <a:lnTo>
                      <a:pt x="3042" y="1862"/>
                    </a:lnTo>
                    <a:lnTo>
                      <a:pt x="3046" y="1862"/>
                    </a:lnTo>
                    <a:lnTo>
                      <a:pt x="3046" y="1862"/>
                    </a:lnTo>
                    <a:lnTo>
                      <a:pt x="3050" y="1864"/>
                    </a:lnTo>
                    <a:lnTo>
                      <a:pt x="3050" y="1864"/>
                    </a:lnTo>
                    <a:lnTo>
                      <a:pt x="3056" y="1864"/>
                    </a:lnTo>
                    <a:lnTo>
                      <a:pt x="3056" y="1864"/>
                    </a:lnTo>
                    <a:lnTo>
                      <a:pt x="3060" y="1864"/>
                    </a:lnTo>
                    <a:lnTo>
                      <a:pt x="3060" y="1864"/>
                    </a:lnTo>
                    <a:lnTo>
                      <a:pt x="3064" y="1864"/>
                    </a:lnTo>
                    <a:lnTo>
                      <a:pt x="3064" y="1864"/>
                    </a:lnTo>
                    <a:lnTo>
                      <a:pt x="3068" y="1864"/>
                    </a:lnTo>
                    <a:lnTo>
                      <a:pt x="3068" y="1864"/>
                    </a:lnTo>
                    <a:lnTo>
                      <a:pt x="3072" y="1864"/>
                    </a:lnTo>
                    <a:lnTo>
                      <a:pt x="3072" y="1864"/>
                    </a:lnTo>
                    <a:lnTo>
                      <a:pt x="3076" y="1864"/>
                    </a:lnTo>
                    <a:lnTo>
                      <a:pt x="3076" y="1864"/>
                    </a:lnTo>
                    <a:lnTo>
                      <a:pt x="3080" y="1864"/>
                    </a:lnTo>
                    <a:lnTo>
                      <a:pt x="3080" y="1864"/>
                    </a:lnTo>
                    <a:lnTo>
                      <a:pt x="3084" y="1864"/>
                    </a:lnTo>
                    <a:lnTo>
                      <a:pt x="3084" y="1864"/>
                    </a:lnTo>
                    <a:lnTo>
                      <a:pt x="3088" y="1864"/>
                    </a:lnTo>
                    <a:lnTo>
                      <a:pt x="3094" y="1864"/>
                    </a:lnTo>
                    <a:lnTo>
                      <a:pt x="3094" y="1864"/>
                    </a:lnTo>
                    <a:lnTo>
                      <a:pt x="3098" y="1864"/>
                    </a:lnTo>
                    <a:lnTo>
                      <a:pt x="3098" y="1864"/>
                    </a:lnTo>
                    <a:lnTo>
                      <a:pt x="3102" y="1864"/>
                    </a:lnTo>
                    <a:lnTo>
                      <a:pt x="3102" y="1864"/>
                    </a:lnTo>
                    <a:lnTo>
                      <a:pt x="3106" y="1864"/>
                    </a:lnTo>
                    <a:lnTo>
                      <a:pt x="3106" y="1864"/>
                    </a:lnTo>
                    <a:lnTo>
                      <a:pt x="3112" y="1864"/>
                    </a:lnTo>
                    <a:lnTo>
                      <a:pt x="3112" y="1864"/>
                    </a:lnTo>
                    <a:lnTo>
                      <a:pt x="3116" y="1864"/>
                    </a:lnTo>
                    <a:lnTo>
                      <a:pt x="3118" y="1864"/>
                    </a:lnTo>
                    <a:lnTo>
                      <a:pt x="3118" y="1864"/>
                    </a:lnTo>
                    <a:lnTo>
                      <a:pt x="3118" y="1864"/>
                    </a:lnTo>
                    <a:lnTo>
                      <a:pt x="3120" y="1864"/>
                    </a:lnTo>
                    <a:lnTo>
                      <a:pt x="3120" y="1864"/>
                    </a:lnTo>
                    <a:lnTo>
                      <a:pt x="3126" y="1864"/>
                    </a:lnTo>
                    <a:lnTo>
                      <a:pt x="3126" y="1864"/>
                    </a:lnTo>
                    <a:lnTo>
                      <a:pt x="3130" y="1864"/>
                    </a:lnTo>
                    <a:lnTo>
                      <a:pt x="3130" y="1864"/>
                    </a:lnTo>
                    <a:lnTo>
                      <a:pt x="3136" y="1862"/>
                    </a:lnTo>
                    <a:lnTo>
                      <a:pt x="3136" y="1862"/>
                    </a:lnTo>
                    <a:lnTo>
                      <a:pt x="3140" y="1862"/>
                    </a:lnTo>
                    <a:lnTo>
                      <a:pt x="3142" y="1862"/>
                    </a:lnTo>
                    <a:lnTo>
                      <a:pt x="3142" y="1862"/>
                    </a:lnTo>
                    <a:lnTo>
                      <a:pt x="3142" y="1862"/>
                    </a:lnTo>
                    <a:lnTo>
                      <a:pt x="3146" y="1862"/>
                    </a:lnTo>
                    <a:lnTo>
                      <a:pt x="3146" y="1862"/>
                    </a:lnTo>
                    <a:lnTo>
                      <a:pt x="3152" y="1862"/>
                    </a:lnTo>
                    <a:lnTo>
                      <a:pt x="3152" y="1862"/>
                    </a:lnTo>
                    <a:lnTo>
                      <a:pt x="3158" y="1860"/>
                    </a:lnTo>
                    <a:lnTo>
                      <a:pt x="3158" y="1860"/>
                    </a:lnTo>
                    <a:lnTo>
                      <a:pt x="3164" y="1860"/>
                    </a:lnTo>
                    <a:lnTo>
                      <a:pt x="3164" y="1860"/>
                    </a:lnTo>
                    <a:lnTo>
                      <a:pt x="3166" y="1860"/>
                    </a:lnTo>
                    <a:lnTo>
                      <a:pt x="3166" y="1860"/>
                    </a:lnTo>
                    <a:lnTo>
                      <a:pt x="3166" y="1860"/>
                    </a:lnTo>
                    <a:lnTo>
                      <a:pt x="3174" y="1858"/>
                    </a:lnTo>
                    <a:lnTo>
                      <a:pt x="3174" y="1858"/>
                    </a:lnTo>
                    <a:lnTo>
                      <a:pt x="3182" y="1858"/>
                    </a:lnTo>
                    <a:lnTo>
                      <a:pt x="3182" y="1858"/>
                    </a:lnTo>
                    <a:lnTo>
                      <a:pt x="3188" y="1856"/>
                    </a:lnTo>
                    <a:lnTo>
                      <a:pt x="3190" y="1856"/>
                    </a:lnTo>
                    <a:lnTo>
                      <a:pt x="3190" y="1856"/>
                    </a:lnTo>
                    <a:lnTo>
                      <a:pt x="3192" y="1856"/>
                    </a:lnTo>
                    <a:lnTo>
                      <a:pt x="3192" y="1856"/>
                    </a:lnTo>
                    <a:lnTo>
                      <a:pt x="3202" y="1854"/>
                    </a:lnTo>
                    <a:lnTo>
                      <a:pt x="3202" y="1854"/>
                    </a:lnTo>
                    <a:lnTo>
                      <a:pt x="3208" y="1852"/>
                    </a:lnTo>
                    <a:lnTo>
                      <a:pt x="3208" y="1852"/>
                    </a:lnTo>
                    <a:lnTo>
                      <a:pt x="3212" y="1852"/>
                    </a:lnTo>
                    <a:lnTo>
                      <a:pt x="3212" y="1852"/>
                    </a:lnTo>
                    <a:lnTo>
                      <a:pt x="3214" y="1852"/>
                    </a:lnTo>
                    <a:lnTo>
                      <a:pt x="3214" y="1852"/>
                    </a:lnTo>
                    <a:lnTo>
                      <a:pt x="3228" y="1848"/>
                    </a:lnTo>
                    <a:lnTo>
                      <a:pt x="3228" y="1848"/>
                    </a:lnTo>
                    <a:lnTo>
                      <a:pt x="3232" y="1846"/>
                    </a:lnTo>
                    <a:lnTo>
                      <a:pt x="3232" y="1846"/>
                    </a:lnTo>
                    <a:lnTo>
                      <a:pt x="3234" y="1846"/>
                    </a:lnTo>
                    <a:lnTo>
                      <a:pt x="3234" y="1846"/>
                    </a:lnTo>
                    <a:lnTo>
                      <a:pt x="3240" y="1844"/>
                    </a:lnTo>
                    <a:lnTo>
                      <a:pt x="3240" y="1844"/>
                    </a:lnTo>
                    <a:lnTo>
                      <a:pt x="3254" y="1840"/>
                    </a:lnTo>
                    <a:lnTo>
                      <a:pt x="4906" y="1264"/>
                    </a:lnTo>
                    <a:lnTo>
                      <a:pt x="4906" y="1264"/>
                    </a:lnTo>
                    <a:lnTo>
                      <a:pt x="4912" y="12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1" name="Freeform 7"/>
              <p:cNvSpPr>
                <a:spLocks/>
              </p:cNvSpPr>
              <p:nvPr/>
            </p:nvSpPr>
            <p:spPr bwMode="auto">
              <a:xfrm>
                <a:off x="1518" y="687"/>
                <a:ext cx="4988" cy="2068"/>
              </a:xfrm>
              <a:custGeom>
                <a:avLst/>
                <a:gdLst>
                  <a:gd name="T0" fmla="*/ 4976 w 4988"/>
                  <a:gd name="T1" fmla="*/ 1378 h 2068"/>
                  <a:gd name="T2" fmla="*/ 4956 w 4988"/>
                  <a:gd name="T3" fmla="*/ 1362 h 2068"/>
                  <a:gd name="T4" fmla="*/ 4928 w 4988"/>
                  <a:gd name="T5" fmla="*/ 1346 h 2068"/>
                  <a:gd name="T6" fmla="*/ 1984 w 4988"/>
                  <a:gd name="T7" fmla="*/ 26 h 2068"/>
                  <a:gd name="T8" fmla="*/ 1920 w 4988"/>
                  <a:gd name="T9" fmla="*/ 8 h 2068"/>
                  <a:gd name="T10" fmla="*/ 1882 w 4988"/>
                  <a:gd name="T11" fmla="*/ 4 h 2068"/>
                  <a:gd name="T12" fmla="*/ 1842 w 4988"/>
                  <a:gd name="T13" fmla="*/ 0 h 2068"/>
                  <a:gd name="T14" fmla="*/ 1760 w 4988"/>
                  <a:gd name="T15" fmla="*/ 4 h 2068"/>
                  <a:gd name="T16" fmla="*/ 1720 w 4988"/>
                  <a:gd name="T17" fmla="*/ 10 h 2068"/>
                  <a:gd name="T18" fmla="*/ 100 w 4988"/>
                  <a:gd name="T19" fmla="*/ 478 h 2068"/>
                  <a:gd name="T20" fmla="*/ 64 w 4988"/>
                  <a:gd name="T21" fmla="*/ 490 h 2068"/>
                  <a:gd name="T22" fmla="*/ 36 w 4988"/>
                  <a:gd name="T23" fmla="*/ 504 h 2068"/>
                  <a:gd name="T24" fmla="*/ 16 w 4988"/>
                  <a:gd name="T25" fmla="*/ 518 h 2068"/>
                  <a:gd name="T26" fmla="*/ 4 w 4988"/>
                  <a:gd name="T27" fmla="*/ 534 h 2068"/>
                  <a:gd name="T28" fmla="*/ 2 w 4988"/>
                  <a:gd name="T29" fmla="*/ 542 h 2068"/>
                  <a:gd name="T30" fmla="*/ 2 w 4988"/>
                  <a:gd name="T31" fmla="*/ 558 h 2068"/>
                  <a:gd name="T32" fmla="*/ 4 w 4988"/>
                  <a:gd name="T33" fmla="*/ 566 h 2068"/>
                  <a:gd name="T34" fmla="*/ 16 w 4988"/>
                  <a:gd name="T35" fmla="*/ 580 h 2068"/>
                  <a:gd name="T36" fmla="*/ 38 w 4988"/>
                  <a:gd name="T37" fmla="*/ 594 h 2068"/>
                  <a:gd name="T38" fmla="*/ 2898 w 4988"/>
                  <a:gd name="T39" fmla="*/ 2034 h 2068"/>
                  <a:gd name="T40" fmla="*/ 2932 w 4988"/>
                  <a:gd name="T41" fmla="*/ 2048 h 2068"/>
                  <a:gd name="T42" fmla="*/ 2974 w 4988"/>
                  <a:gd name="T43" fmla="*/ 2058 h 2068"/>
                  <a:gd name="T44" fmla="*/ 3064 w 4988"/>
                  <a:gd name="T45" fmla="*/ 2068 h 2068"/>
                  <a:gd name="T46" fmla="*/ 3112 w 4988"/>
                  <a:gd name="T47" fmla="*/ 2068 h 2068"/>
                  <a:gd name="T48" fmla="*/ 3160 w 4988"/>
                  <a:gd name="T49" fmla="*/ 2064 h 2068"/>
                  <a:gd name="T50" fmla="*/ 3228 w 4988"/>
                  <a:gd name="T51" fmla="*/ 2052 h 2068"/>
                  <a:gd name="T52" fmla="*/ 4908 w 4988"/>
                  <a:gd name="T53" fmla="*/ 1478 h 2068"/>
                  <a:gd name="T54" fmla="*/ 4926 w 4988"/>
                  <a:gd name="T55" fmla="*/ 1472 h 2068"/>
                  <a:gd name="T56" fmla="*/ 4954 w 4988"/>
                  <a:gd name="T57" fmla="*/ 1458 h 2068"/>
                  <a:gd name="T58" fmla="*/ 4966 w 4988"/>
                  <a:gd name="T59" fmla="*/ 1450 h 2068"/>
                  <a:gd name="T60" fmla="*/ 4982 w 4988"/>
                  <a:gd name="T61" fmla="*/ 1432 h 2068"/>
                  <a:gd name="T62" fmla="*/ 4988 w 4988"/>
                  <a:gd name="T63" fmla="*/ 1414 h 2068"/>
                  <a:gd name="T64" fmla="*/ 4988 w 4988"/>
                  <a:gd name="T65" fmla="*/ 1404 h 2068"/>
                  <a:gd name="T66" fmla="*/ 4982 w 4988"/>
                  <a:gd name="T67" fmla="*/ 1386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8" h="2068">
                    <a:moveTo>
                      <a:pt x="4976" y="1378"/>
                    </a:moveTo>
                    <a:lnTo>
                      <a:pt x="4976" y="1378"/>
                    </a:lnTo>
                    <a:lnTo>
                      <a:pt x="4968" y="1370"/>
                    </a:lnTo>
                    <a:lnTo>
                      <a:pt x="4956" y="1362"/>
                    </a:lnTo>
                    <a:lnTo>
                      <a:pt x="4944" y="1354"/>
                    </a:lnTo>
                    <a:lnTo>
                      <a:pt x="4928" y="1346"/>
                    </a:lnTo>
                    <a:lnTo>
                      <a:pt x="1984" y="26"/>
                    </a:lnTo>
                    <a:lnTo>
                      <a:pt x="1984" y="26"/>
                    </a:lnTo>
                    <a:lnTo>
                      <a:pt x="1956" y="16"/>
                    </a:lnTo>
                    <a:lnTo>
                      <a:pt x="1920" y="8"/>
                    </a:lnTo>
                    <a:lnTo>
                      <a:pt x="1920" y="8"/>
                    </a:lnTo>
                    <a:lnTo>
                      <a:pt x="1882" y="4"/>
                    </a:lnTo>
                    <a:lnTo>
                      <a:pt x="1842" y="0"/>
                    </a:lnTo>
                    <a:lnTo>
                      <a:pt x="1842" y="0"/>
                    </a:lnTo>
                    <a:lnTo>
                      <a:pt x="1802" y="0"/>
                    </a:lnTo>
                    <a:lnTo>
                      <a:pt x="1760" y="4"/>
                    </a:lnTo>
                    <a:lnTo>
                      <a:pt x="1760" y="4"/>
                    </a:lnTo>
                    <a:lnTo>
                      <a:pt x="1720" y="10"/>
                    </a:lnTo>
                    <a:lnTo>
                      <a:pt x="1682" y="20"/>
                    </a:lnTo>
                    <a:lnTo>
                      <a:pt x="100" y="478"/>
                    </a:lnTo>
                    <a:lnTo>
                      <a:pt x="100" y="478"/>
                    </a:lnTo>
                    <a:lnTo>
                      <a:pt x="64" y="490"/>
                    </a:lnTo>
                    <a:lnTo>
                      <a:pt x="36" y="504"/>
                    </a:lnTo>
                    <a:lnTo>
                      <a:pt x="36" y="504"/>
                    </a:lnTo>
                    <a:lnTo>
                      <a:pt x="26" y="510"/>
                    </a:lnTo>
                    <a:lnTo>
                      <a:pt x="16" y="518"/>
                    </a:lnTo>
                    <a:lnTo>
                      <a:pt x="10" y="526"/>
                    </a:lnTo>
                    <a:lnTo>
                      <a:pt x="4" y="534"/>
                    </a:lnTo>
                    <a:lnTo>
                      <a:pt x="4" y="534"/>
                    </a:lnTo>
                    <a:lnTo>
                      <a:pt x="2" y="542"/>
                    </a:lnTo>
                    <a:lnTo>
                      <a:pt x="0" y="550"/>
                    </a:lnTo>
                    <a:lnTo>
                      <a:pt x="2" y="558"/>
                    </a:lnTo>
                    <a:lnTo>
                      <a:pt x="4" y="566"/>
                    </a:lnTo>
                    <a:lnTo>
                      <a:pt x="4" y="566"/>
                    </a:lnTo>
                    <a:lnTo>
                      <a:pt x="10" y="572"/>
                    </a:lnTo>
                    <a:lnTo>
                      <a:pt x="16" y="580"/>
                    </a:lnTo>
                    <a:lnTo>
                      <a:pt x="26" y="588"/>
                    </a:lnTo>
                    <a:lnTo>
                      <a:pt x="38" y="594"/>
                    </a:lnTo>
                    <a:lnTo>
                      <a:pt x="2898" y="2034"/>
                    </a:lnTo>
                    <a:lnTo>
                      <a:pt x="2898" y="2034"/>
                    </a:lnTo>
                    <a:lnTo>
                      <a:pt x="2914" y="2040"/>
                    </a:lnTo>
                    <a:lnTo>
                      <a:pt x="2932" y="2048"/>
                    </a:lnTo>
                    <a:lnTo>
                      <a:pt x="2974" y="2058"/>
                    </a:lnTo>
                    <a:lnTo>
                      <a:pt x="2974" y="2058"/>
                    </a:lnTo>
                    <a:lnTo>
                      <a:pt x="3018" y="2066"/>
                    </a:lnTo>
                    <a:lnTo>
                      <a:pt x="3064" y="2068"/>
                    </a:lnTo>
                    <a:lnTo>
                      <a:pt x="3064" y="2068"/>
                    </a:lnTo>
                    <a:lnTo>
                      <a:pt x="3112" y="2068"/>
                    </a:lnTo>
                    <a:lnTo>
                      <a:pt x="3160" y="2064"/>
                    </a:lnTo>
                    <a:lnTo>
                      <a:pt x="3160" y="2064"/>
                    </a:lnTo>
                    <a:lnTo>
                      <a:pt x="3206" y="2056"/>
                    </a:lnTo>
                    <a:lnTo>
                      <a:pt x="3228" y="2052"/>
                    </a:lnTo>
                    <a:lnTo>
                      <a:pt x="3248" y="2044"/>
                    </a:lnTo>
                    <a:lnTo>
                      <a:pt x="4908" y="1478"/>
                    </a:lnTo>
                    <a:lnTo>
                      <a:pt x="4908" y="1478"/>
                    </a:lnTo>
                    <a:lnTo>
                      <a:pt x="4926" y="1472"/>
                    </a:lnTo>
                    <a:lnTo>
                      <a:pt x="4940" y="1464"/>
                    </a:lnTo>
                    <a:lnTo>
                      <a:pt x="4954" y="1458"/>
                    </a:lnTo>
                    <a:lnTo>
                      <a:pt x="4966" y="1450"/>
                    </a:lnTo>
                    <a:lnTo>
                      <a:pt x="4966" y="1450"/>
                    </a:lnTo>
                    <a:lnTo>
                      <a:pt x="4974" y="1440"/>
                    </a:lnTo>
                    <a:lnTo>
                      <a:pt x="4982" y="1432"/>
                    </a:lnTo>
                    <a:lnTo>
                      <a:pt x="4986" y="1422"/>
                    </a:lnTo>
                    <a:lnTo>
                      <a:pt x="4988" y="1414"/>
                    </a:lnTo>
                    <a:lnTo>
                      <a:pt x="4988" y="1414"/>
                    </a:lnTo>
                    <a:lnTo>
                      <a:pt x="4988" y="1404"/>
                    </a:lnTo>
                    <a:lnTo>
                      <a:pt x="4986" y="1396"/>
                    </a:lnTo>
                    <a:lnTo>
                      <a:pt x="4982" y="1386"/>
                    </a:lnTo>
                    <a:lnTo>
                      <a:pt x="4976" y="1378"/>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2" name="Freeform 8"/>
              <p:cNvSpPr>
                <a:spLocks/>
              </p:cNvSpPr>
              <p:nvPr/>
            </p:nvSpPr>
            <p:spPr bwMode="auto">
              <a:xfrm>
                <a:off x="1518" y="687"/>
                <a:ext cx="4988" cy="2068"/>
              </a:xfrm>
              <a:custGeom>
                <a:avLst/>
                <a:gdLst>
                  <a:gd name="T0" fmla="*/ 4976 w 4988"/>
                  <a:gd name="T1" fmla="*/ 1378 h 2068"/>
                  <a:gd name="T2" fmla="*/ 4956 w 4988"/>
                  <a:gd name="T3" fmla="*/ 1362 h 2068"/>
                  <a:gd name="T4" fmla="*/ 4928 w 4988"/>
                  <a:gd name="T5" fmla="*/ 1346 h 2068"/>
                  <a:gd name="T6" fmla="*/ 1984 w 4988"/>
                  <a:gd name="T7" fmla="*/ 26 h 2068"/>
                  <a:gd name="T8" fmla="*/ 1920 w 4988"/>
                  <a:gd name="T9" fmla="*/ 8 h 2068"/>
                  <a:gd name="T10" fmla="*/ 1882 w 4988"/>
                  <a:gd name="T11" fmla="*/ 4 h 2068"/>
                  <a:gd name="T12" fmla="*/ 1842 w 4988"/>
                  <a:gd name="T13" fmla="*/ 0 h 2068"/>
                  <a:gd name="T14" fmla="*/ 1760 w 4988"/>
                  <a:gd name="T15" fmla="*/ 4 h 2068"/>
                  <a:gd name="T16" fmla="*/ 1720 w 4988"/>
                  <a:gd name="T17" fmla="*/ 10 h 2068"/>
                  <a:gd name="T18" fmla="*/ 100 w 4988"/>
                  <a:gd name="T19" fmla="*/ 478 h 2068"/>
                  <a:gd name="T20" fmla="*/ 64 w 4988"/>
                  <a:gd name="T21" fmla="*/ 490 h 2068"/>
                  <a:gd name="T22" fmla="*/ 36 w 4988"/>
                  <a:gd name="T23" fmla="*/ 504 h 2068"/>
                  <a:gd name="T24" fmla="*/ 16 w 4988"/>
                  <a:gd name="T25" fmla="*/ 518 h 2068"/>
                  <a:gd name="T26" fmla="*/ 4 w 4988"/>
                  <a:gd name="T27" fmla="*/ 534 h 2068"/>
                  <a:gd name="T28" fmla="*/ 2 w 4988"/>
                  <a:gd name="T29" fmla="*/ 542 h 2068"/>
                  <a:gd name="T30" fmla="*/ 2 w 4988"/>
                  <a:gd name="T31" fmla="*/ 558 h 2068"/>
                  <a:gd name="T32" fmla="*/ 4 w 4988"/>
                  <a:gd name="T33" fmla="*/ 566 h 2068"/>
                  <a:gd name="T34" fmla="*/ 16 w 4988"/>
                  <a:gd name="T35" fmla="*/ 580 h 2068"/>
                  <a:gd name="T36" fmla="*/ 38 w 4988"/>
                  <a:gd name="T37" fmla="*/ 594 h 2068"/>
                  <a:gd name="T38" fmla="*/ 2898 w 4988"/>
                  <a:gd name="T39" fmla="*/ 2034 h 2068"/>
                  <a:gd name="T40" fmla="*/ 2932 w 4988"/>
                  <a:gd name="T41" fmla="*/ 2048 h 2068"/>
                  <a:gd name="T42" fmla="*/ 2974 w 4988"/>
                  <a:gd name="T43" fmla="*/ 2058 h 2068"/>
                  <a:gd name="T44" fmla="*/ 3064 w 4988"/>
                  <a:gd name="T45" fmla="*/ 2068 h 2068"/>
                  <a:gd name="T46" fmla="*/ 3112 w 4988"/>
                  <a:gd name="T47" fmla="*/ 2068 h 2068"/>
                  <a:gd name="T48" fmla="*/ 3160 w 4988"/>
                  <a:gd name="T49" fmla="*/ 2064 h 2068"/>
                  <a:gd name="T50" fmla="*/ 3228 w 4988"/>
                  <a:gd name="T51" fmla="*/ 2052 h 2068"/>
                  <a:gd name="T52" fmla="*/ 4908 w 4988"/>
                  <a:gd name="T53" fmla="*/ 1478 h 2068"/>
                  <a:gd name="T54" fmla="*/ 4926 w 4988"/>
                  <a:gd name="T55" fmla="*/ 1472 h 2068"/>
                  <a:gd name="T56" fmla="*/ 4954 w 4988"/>
                  <a:gd name="T57" fmla="*/ 1458 h 2068"/>
                  <a:gd name="T58" fmla="*/ 4966 w 4988"/>
                  <a:gd name="T59" fmla="*/ 1450 h 2068"/>
                  <a:gd name="T60" fmla="*/ 4982 w 4988"/>
                  <a:gd name="T61" fmla="*/ 1432 h 2068"/>
                  <a:gd name="T62" fmla="*/ 4988 w 4988"/>
                  <a:gd name="T63" fmla="*/ 1414 h 2068"/>
                  <a:gd name="T64" fmla="*/ 4988 w 4988"/>
                  <a:gd name="T65" fmla="*/ 1404 h 2068"/>
                  <a:gd name="T66" fmla="*/ 4982 w 4988"/>
                  <a:gd name="T67" fmla="*/ 1386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8" h="2068">
                    <a:moveTo>
                      <a:pt x="4976" y="1378"/>
                    </a:moveTo>
                    <a:lnTo>
                      <a:pt x="4976" y="1378"/>
                    </a:lnTo>
                    <a:lnTo>
                      <a:pt x="4968" y="1370"/>
                    </a:lnTo>
                    <a:lnTo>
                      <a:pt x="4956" y="1362"/>
                    </a:lnTo>
                    <a:lnTo>
                      <a:pt x="4944" y="1354"/>
                    </a:lnTo>
                    <a:lnTo>
                      <a:pt x="4928" y="1346"/>
                    </a:lnTo>
                    <a:lnTo>
                      <a:pt x="1984" y="26"/>
                    </a:lnTo>
                    <a:lnTo>
                      <a:pt x="1984" y="26"/>
                    </a:lnTo>
                    <a:lnTo>
                      <a:pt x="1956" y="16"/>
                    </a:lnTo>
                    <a:lnTo>
                      <a:pt x="1920" y="8"/>
                    </a:lnTo>
                    <a:lnTo>
                      <a:pt x="1920" y="8"/>
                    </a:lnTo>
                    <a:lnTo>
                      <a:pt x="1882" y="4"/>
                    </a:lnTo>
                    <a:lnTo>
                      <a:pt x="1842" y="0"/>
                    </a:lnTo>
                    <a:lnTo>
                      <a:pt x="1842" y="0"/>
                    </a:lnTo>
                    <a:lnTo>
                      <a:pt x="1802" y="0"/>
                    </a:lnTo>
                    <a:lnTo>
                      <a:pt x="1760" y="4"/>
                    </a:lnTo>
                    <a:lnTo>
                      <a:pt x="1760" y="4"/>
                    </a:lnTo>
                    <a:lnTo>
                      <a:pt x="1720" y="10"/>
                    </a:lnTo>
                    <a:lnTo>
                      <a:pt x="1682" y="20"/>
                    </a:lnTo>
                    <a:lnTo>
                      <a:pt x="100" y="478"/>
                    </a:lnTo>
                    <a:lnTo>
                      <a:pt x="100" y="478"/>
                    </a:lnTo>
                    <a:lnTo>
                      <a:pt x="64" y="490"/>
                    </a:lnTo>
                    <a:lnTo>
                      <a:pt x="36" y="504"/>
                    </a:lnTo>
                    <a:lnTo>
                      <a:pt x="36" y="504"/>
                    </a:lnTo>
                    <a:lnTo>
                      <a:pt x="26" y="510"/>
                    </a:lnTo>
                    <a:lnTo>
                      <a:pt x="16" y="518"/>
                    </a:lnTo>
                    <a:lnTo>
                      <a:pt x="10" y="526"/>
                    </a:lnTo>
                    <a:lnTo>
                      <a:pt x="4" y="534"/>
                    </a:lnTo>
                    <a:lnTo>
                      <a:pt x="4" y="534"/>
                    </a:lnTo>
                    <a:lnTo>
                      <a:pt x="2" y="542"/>
                    </a:lnTo>
                    <a:lnTo>
                      <a:pt x="0" y="550"/>
                    </a:lnTo>
                    <a:lnTo>
                      <a:pt x="2" y="558"/>
                    </a:lnTo>
                    <a:lnTo>
                      <a:pt x="4" y="566"/>
                    </a:lnTo>
                    <a:lnTo>
                      <a:pt x="4" y="566"/>
                    </a:lnTo>
                    <a:lnTo>
                      <a:pt x="10" y="572"/>
                    </a:lnTo>
                    <a:lnTo>
                      <a:pt x="16" y="580"/>
                    </a:lnTo>
                    <a:lnTo>
                      <a:pt x="26" y="588"/>
                    </a:lnTo>
                    <a:lnTo>
                      <a:pt x="38" y="594"/>
                    </a:lnTo>
                    <a:lnTo>
                      <a:pt x="2898" y="2034"/>
                    </a:lnTo>
                    <a:lnTo>
                      <a:pt x="2898" y="2034"/>
                    </a:lnTo>
                    <a:lnTo>
                      <a:pt x="2914" y="2040"/>
                    </a:lnTo>
                    <a:lnTo>
                      <a:pt x="2932" y="2048"/>
                    </a:lnTo>
                    <a:lnTo>
                      <a:pt x="2974" y="2058"/>
                    </a:lnTo>
                    <a:lnTo>
                      <a:pt x="2974" y="2058"/>
                    </a:lnTo>
                    <a:lnTo>
                      <a:pt x="3018" y="2066"/>
                    </a:lnTo>
                    <a:lnTo>
                      <a:pt x="3064" y="2068"/>
                    </a:lnTo>
                    <a:lnTo>
                      <a:pt x="3064" y="2068"/>
                    </a:lnTo>
                    <a:lnTo>
                      <a:pt x="3112" y="2068"/>
                    </a:lnTo>
                    <a:lnTo>
                      <a:pt x="3160" y="2064"/>
                    </a:lnTo>
                    <a:lnTo>
                      <a:pt x="3160" y="2064"/>
                    </a:lnTo>
                    <a:lnTo>
                      <a:pt x="3206" y="2056"/>
                    </a:lnTo>
                    <a:lnTo>
                      <a:pt x="3228" y="2052"/>
                    </a:lnTo>
                    <a:lnTo>
                      <a:pt x="3248" y="2044"/>
                    </a:lnTo>
                    <a:lnTo>
                      <a:pt x="4908" y="1478"/>
                    </a:lnTo>
                    <a:lnTo>
                      <a:pt x="4908" y="1478"/>
                    </a:lnTo>
                    <a:lnTo>
                      <a:pt x="4926" y="1472"/>
                    </a:lnTo>
                    <a:lnTo>
                      <a:pt x="4940" y="1464"/>
                    </a:lnTo>
                    <a:lnTo>
                      <a:pt x="4954" y="1458"/>
                    </a:lnTo>
                    <a:lnTo>
                      <a:pt x="4966" y="1450"/>
                    </a:lnTo>
                    <a:lnTo>
                      <a:pt x="4966" y="1450"/>
                    </a:lnTo>
                    <a:lnTo>
                      <a:pt x="4974" y="1440"/>
                    </a:lnTo>
                    <a:lnTo>
                      <a:pt x="4982" y="1432"/>
                    </a:lnTo>
                    <a:lnTo>
                      <a:pt x="4986" y="1422"/>
                    </a:lnTo>
                    <a:lnTo>
                      <a:pt x="4988" y="1414"/>
                    </a:lnTo>
                    <a:lnTo>
                      <a:pt x="4988" y="1414"/>
                    </a:lnTo>
                    <a:lnTo>
                      <a:pt x="4988" y="1404"/>
                    </a:lnTo>
                    <a:lnTo>
                      <a:pt x="4986" y="1396"/>
                    </a:lnTo>
                    <a:lnTo>
                      <a:pt x="4982" y="1386"/>
                    </a:lnTo>
                    <a:lnTo>
                      <a:pt x="4976" y="13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3" name="Freeform 9"/>
              <p:cNvSpPr>
                <a:spLocks noEditPoints="1"/>
              </p:cNvSpPr>
              <p:nvPr/>
            </p:nvSpPr>
            <p:spPr bwMode="auto">
              <a:xfrm>
                <a:off x="1792" y="793"/>
                <a:ext cx="4630" cy="1900"/>
              </a:xfrm>
              <a:custGeom>
                <a:avLst/>
                <a:gdLst>
                  <a:gd name="T0" fmla="*/ 0 w 4630"/>
                  <a:gd name="T1" fmla="*/ 544 h 1900"/>
                  <a:gd name="T2" fmla="*/ 4630 w 4630"/>
                  <a:gd name="T3" fmla="*/ 1246 h 1900"/>
                  <a:gd name="T4" fmla="*/ 2596 w 4630"/>
                  <a:gd name="T5" fmla="*/ 1788 h 1900"/>
                  <a:gd name="T6" fmla="*/ 1988 w 4630"/>
                  <a:gd name="T7" fmla="*/ 102 h 1900"/>
                  <a:gd name="T8" fmla="*/ 2596 w 4630"/>
                  <a:gd name="T9" fmla="*/ 1788 h 1900"/>
                  <a:gd name="T10" fmla="*/ 3000 w 4630"/>
                  <a:gd name="T11" fmla="*/ 1734 h 1900"/>
                  <a:gd name="T12" fmla="*/ 2858 w 4630"/>
                  <a:gd name="T13" fmla="*/ 1782 h 1900"/>
                  <a:gd name="T14" fmla="*/ 2826 w 4630"/>
                  <a:gd name="T15" fmla="*/ 1792 h 1900"/>
                  <a:gd name="T16" fmla="*/ 2776 w 4630"/>
                  <a:gd name="T17" fmla="*/ 1772 h 1900"/>
                  <a:gd name="T18" fmla="*/ 2768 w 4630"/>
                  <a:gd name="T19" fmla="*/ 1766 h 1900"/>
                  <a:gd name="T20" fmla="*/ 2768 w 4630"/>
                  <a:gd name="T21" fmla="*/ 1762 h 1900"/>
                  <a:gd name="T22" fmla="*/ 2768 w 4630"/>
                  <a:gd name="T23" fmla="*/ 1760 h 1900"/>
                  <a:gd name="T24" fmla="*/ 2772 w 4630"/>
                  <a:gd name="T25" fmla="*/ 1754 h 1900"/>
                  <a:gd name="T26" fmla="*/ 2782 w 4630"/>
                  <a:gd name="T27" fmla="*/ 1748 h 1900"/>
                  <a:gd name="T28" fmla="*/ 2934 w 4630"/>
                  <a:gd name="T29" fmla="*/ 1698 h 1900"/>
                  <a:gd name="T30" fmla="*/ 2948 w 4630"/>
                  <a:gd name="T31" fmla="*/ 1694 h 1900"/>
                  <a:gd name="T32" fmla="*/ 2964 w 4630"/>
                  <a:gd name="T33" fmla="*/ 1694 h 1900"/>
                  <a:gd name="T34" fmla="*/ 2978 w 4630"/>
                  <a:gd name="T35" fmla="*/ 1696 h 1900"/>
                  <a:gd name="T36" fmla="*/ 3034 w 4630"/>
                  <a:gd name="T37" fmla="*/ 1722 h 1900"/>
                  <a:gd name="T38" fmla="*/ 3536 w 4630"/>
                  <a:gd name="T39" fmla="*/ 1530 h 1900"/>
                  <a:gd name="T40" fmla="*/ 3560 w 4630"/>
                  <a:gd name="T41" fmla="*/ 1474 h 1900"/>
                  <a:gd name="T42" fmla="*/ 3614 w 4630"/>
                  <a:gd name="T43" fmla="*/ 1466 h 1900"/>
                  <a:gd name="T44" fmla="*/ 3650 w 4630"/>
                  <a:gd name="T45" fmla="*/ 1474 h 1900"/>
                  <a:gd name="T46" fmla="*/ 3696 w 4630"/>
                  <a:gd name="T47" fmla="*/ 1480 h 1900"/>
                  <a:gd name="T48" fmla="*/ 3550 w 4630"/>
                  <a:gd name="T49" fmla="*/ 1530 h 1900"/>
                  <a:gd name="T50" fmla="*/ 3618 w 4630"/>
                  <a:gd name="T51" fmla="*/ 1546 h 1900"/>
                  <a:gd name="T52" fmla="*/ 3576 w 4630"/>
                  <a:gd name="T53" fmla="*/ 1516 h 1900"/>
                  <a:gd name="T54" fmla="*/ 3708 w 4630"/>
                  <a:gd name="T55" fmla="*/ 1508 h 1900"/>
                  <a:gd name="T56" fmla="*/ 3674 w 4630"/>
                  <a:gd name="T57" fmla="*/ 1484 h 1900"/>
                  <a:gd name="T58" fmla="*/ 3618 w 4630"/>
                  <a:gd name="T59" fmla="*/ 1546 h 1900"/>
                  <a:gd name="T60" fmla="*/ 4384 w 4630"/>
                  <a:gd name="T61" fmla="*/ 1278 h 1900"/>
                  <a:gd name="T62" fmla="*/ 4378 w 4630"/>
                  <a:gd name="T63" fmla="*/ 1286 h 1900"/>
                  <a:gd name="T64" fmla="*/ 4372 w 4630"/>
                  <a:gd name="T65" fmla="*/ 1290 h 1900"/>
                  <a:gd name="T66" fmla="*/ 4236 w 4630"/>
                  <a:gd name="T67" fmla="*/ 1336 h 1900"/>
                  <a:gd name="T68" fmla="*/ 4354 w 4630"/>
                  <a:gd name="T69" fmla="*/ 1288 h 1900"/>
                  <a:gd name="T70" fmla="*/ 4366 w 4630"/>
                  <a:gd name="T71" fmla="*/ 1284 h 1900"/>
                  <a:gd name="T72" fmla="*/ 4368 w 4630"/>
                  <a:gd name="T73" fmla="*/ 1280 h 1900"/>
                  <a:gd name="T74" fmla="*/ 4370 w 4630"/>
                  <a:gd name="T75" fmla="*/ 1276 h 1900"/>
                  <a:gd name="T76" fmla="*/ 4368 w 4630"/>
                  <a:gd name="T77" fmla="*/ 1270 h 1900"/>
                  <a:gd name="T78" fmla="*/ 4364 w 4630"/>
                  <a:gd name="T79" fmla="*/ 1266 h 1900"/>
                  <a:gd name="T80" fmla="*/ 4360 w 4630"/>
                  <a:gd name="T81" fmla="*/ 1264 h 1900"/>
                  <a:gd name="T82" fmla="*/ 4346 w 4630"/>
                  <a:gd name="T83" fmla="*/ 1260 h 1900"/>
                  <a:gd name="T84" fmla="*/ 4330 w 4630"/>
                  <a:gd name="T85" fmla="*/ 1258 h 1900"/>
                  <a:gd name="T86" fmla="*/ 4312 w 4630"/>
                  <a:gd name="T87" fmla="*/ 1258 h 1900"/>
                  <a:gd name="T88" fmla="*/ 4228 w 4630"/>
                  <a:gd name="T89" fmla="*/ 1286 h 1900"/>
                  <a:gd name="T90" fmla="*/ 4192 w 4630"/>
                  <a:gd name="T91" fmla="*/ 1294 h 1900"/>
                  <a:gd name="T92" fmla="*/ 4220 w 4630"/>
                  <a:gd name="T93" fmla="*/ 1280 h 1900"/>
                  <a:gd name="T94" fmla="*/ 4288 w 4630"/>
                  <a:gd name="T95" fmla="*/ 1258 h 1900"/>
                  <a:gd name="T96" fmla="*/ 4308 w 4630"/>
                  <a:gd name="T97" fmla="*/ 1254 h 1900"/>
                  <a:gd name="T98" fmla="*/ 4330 w 4630"/>
                  <a:gd name="T99" fmla="*/ 1252 h 1900"/>
                  <a:gd name="T100" fmla="*/ 4352 w 4630"/>
                  <a:gd name="T101" fmla="*/ 1256 h 1900"/>
                  <a:gd name="T102" fmla="*/ 4370 w 4630"/>
                  <a:gd name="T103" fmla="*/ 1260 h 1900"/>
                  <a:gd name="T104" fmla="*/ 4382 w 4630"/>
                  <a:gd name="T105" fmla="*/ 1268 h 1900"/>
                  <a:gd name="T106" fmla="*/ 4384 w 4630"/>
                  <a:gd name="T107" fmla="*/ 1272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30" h="1900">
                    <a:moveTo>
                      <a:pt x="1864" y="0"/>
                    </a:moveTo>
                    <a:lnTo>
                      <a:pt x="0" y="544"/>
                    </a:lnTo>
                    <a:lnTo>
                      <a:pt x="2688" y="1900"/>
                    </a:lnTo>
                    <a:lnTo>
                      <a:pt x="4630" y="1246"/>
                    </a:lnTo>
                    <a:lnTo>
                      <a:pt x="1864" y="0"/>
                    </a:lnTo>
                    <a:close/>
                    <a:moveTo>
                      <a:pt x="2596" y="1788"/>
                    </a:moveTo>
                    <a:lnTo>
                      <a:pt x="256" y="614"/>
                    </a:lnTo>
                    <a:lnTo>
                      <a:pt x="1988" y="102"/>
                    </a:lnTo>
                    <a:lnTo>
                      <a:pt x="4390" y="1190"/>
                    </a:lnTo>
                    <a:lnTo>
                      <a:pt x="2596" y="1788"/>
                    </a:lnTo>
                    <a:close/>
                    <a:moveTo>
                      <a:pt x="3030" y="1724"/>
                    </a:moveTo>
                    <a:lnTo>
                      <a:pt x="3000" y="1734"/>
                    </a:lnTo>
                    <a:lnTo>
                      <a:pt x="3002" y="1734"/>
                    </a:lnTo>
                    <a:lnTo>
                      <a:pt x="2858" y="1782"/>
                    </a:lnTo>
                    <a:lnTo>
                      <a:pt x="2856" y="1782"/>
                    </a:lnTo>
                    <a:lnTo>
                      <a:pt x="2826" y="1792"/>
                    </a:lnTo>
                    <a:lnTo>
                      <a:pt x="2820" y="1794"/>
                    </a:lnTo>
                    <a:lnTo>
                      <a:pt x="2776" y="1772"/>
                    </a:lnTo>
                    <a:lnTo>
                      <a:pt x="2776" y="1772"/>
                    </a:lnTo>
                    <a:lnTo>
                      <a:pt x="2768" y="1766"/>
                    </a:lnTo>
                    <a:lnTo>
                      <a:pt x="2768" y="1766"/>
                    </a:lnTo>
                    <a:lnTo>
                      <a:pt x="2768" y="1762"/>
                    </a:lnTo>
                    <a:lnTo>
                      <a:pt x="2768" y="1760"/>
                    </a:lnTo>
                    <a:lnTo>
                      <a:pt x="2768" y="1760"/>
                    </a:lnTo>
                    <a:lnTo>
                      <a:pt x="2770" y="1756"/>
                    </a:lnTo>
                    <a:lnTo>
                      <a:pt x="2772" y="1754"/>
                    </a:lnTo>
                    <a:lnTo>
                      <a:pt x="2772" y="1754"/>
                    </a:lnTo>
                    <a:lnTo>
                      <a:pt x="2782" y="1748"/>
                    </a:lnTo>
                    <a:lnTo>
                      <a:pt x="2934" y="1698"/>
                    </a:lnTo>
                    <a:lnTo>
                      <a:pt x="2934" y="1698"/>
                    </a:lnTo>
                    <a:lnTo>
                      <a:pt x="2948" y="1694"/>
                    </a:lnTo>
                    <a:lnTo>
                      <a:pt x="2948" y="1694"/>
                    </a:lnTo>
                    <a:lnTo>
                      <a:pt x="2964" y="1694"/>
                    </a:lnTo>
                    <a:lnTo>
                      <a:pt x="2964" y="1694"/>
                    </a:lnTo>
                    <a:lnTo>
                      <a:pt x="2978" y="1696"/>
                    </a:lnTo>
                    <a:lnTo>
                      <a:pt x="2978" y="1696"/>
                    </a:lnTo>
                    <a:lnTo>
                      <a:pt x="2990" y="1700"/>
                    </a:lnTo>
                    <a:lnTo>
                      <a:pt x="3034" y="1722"/>
                    </a:lnTo>
                    <a:lnTo>
                      <a:pt x="3030" y="1724"/>
                    </a:lnTo>
                    <a:close/>
                    <a:moveTo>
                      <a:pt x="3536" y="1530"/>
                    </a:moveTo>
                    <a:lnTo>
                      <a:pt x="3560" y="1476"/>
                    </a:lnTo>
                    <a:lnTo>
                      <a:pt x="3560" y="1474"/>
                    </a:lnTo>
                    <a:lnTo>
                      <a:pt x="3632" y="1474"/>
                    </a:lnTo>
                    <a:lnTo>
                      <a:pt x="3614" y="1466"/>
                    </a:lnTo>
                    <a:lnTo>
                      <a:pt x="3626" y="1462"/>
                    </a:lnTo>
                    <a:lnTo>
                      <a:pt x="3650" y="1474"/>
                    </a:lnTo>
                    <a:lnTo>
                      <a:pt x="3698" y="1474"/>
                    </a:lnTo>
                    <a:lnTo>
                      <a:pt x="3696" y="1480"/>
                    </a:lnTo>
                    <a:lnTo>
                      <a:pt x="3572" y="1478"/>
                    </a:lnTo>
                    <a:lnTo>
                      <a:pt x="3550" y="1530"/>
                    </a:lnTo>
                    <a:lnTo>
                      <a:pt x="3536" y="1530"/>
                    </a:lnTo>
                    <a:close/>
                    <a:moveTo>
                      <a:pt x="3618" y="1546"/>
                    </a:moveTo>
                    <a:lnTo>
                      <a:pt x="3564" y="1520"/>
                    </a:lnTo>
                    <a:lnTo>
                      <a:pt x="3576" y="1516"/>
                    </a:lnTo>
                    <a:lnTo>
                      <a:pt x="3620" y="1538"/>
                    </a:lnTo>
                    <a:lnTo>
                      <a:pt x="3708" y="1508"/>
                    </a:lnTo>
                    <a:lnTo>
                      <a:pt x="3664" y="1488"/>
                    </a:lnTo>
                    <a:lnTo>
                      <a:pt x="3674" y="1484"/>
                    </a:lnTo>
                    <a:lnTo>
                      <a:pt x="3728" y="1510"/>
                    </a:lnTo>
                    <a:lnTo>
                      <a:pt x="3618" y="1546"/>
                    </a:lnTo>
                    <a:close/>
                    <a:moveTo>
                      <a:pt x="4384" y="1278"/>
                    </a:moveTo>
                    <a:lnTo>
                      <a:pt x="4384" y="1278"/>
                    </a:lnTo>
                    <a:lnTo>
                      <a:pt x="4382" y="1282"/>
                    </a:lnTo>
                    <a:lnTo>
                      <a:pt x="4378" y="1286"/>
                    </a:lnTo>
                    <a:lnTo>
                      <a:pt x="4378" y="1286"/>
                    </a:lnTo>
                    <a:lnTo>
                      <a:pt x="4372" y="1290"/>
                    </a:lnTo>
                    <a:lnTo>
                      <a:pt x="4364" y="1292"/>
                    </a:lnTo>
                    <a:lnTo>
                      <a:pt x="4236" y="1336"/>
                    </a:lnTo>
                    <a:lnTo>
                      <a:pt x="4226" y="1332"/>
                    </a:lnTo>
                    <a:lnTo>
                      <a:pt x="4354" y="1288"/>
                    </a:lnTo>
                    <a:lnTo>
                      <a:pt x="4354" y="1288"/>
                    </a:lnTo>
                    <a:lnTo>
                      <a:pt x="4366" y="1284"/>
                    </a:lnTo>
                    <a:lnTo>
                      <a:pt x="4366" y="1284"/>
                    </a:lnTo>
                    <a:lnTo>
                      <a:pt x="4368" y="1280"/>
                    </a:lnTo>
                    <a:lnTo>
                      <a:pt x="4370" y="1276"/>
                    </a:lnTo>
                    <a:lnTo>
                      <a:pt x="4370" y="1276"/>
                    </a:lnTo>
                    <a:lnTo>
                      <a:pt x="4370" y="1274"/>
                    </a:lnTo>
                    <a:lnTo>
                      <a:pt x="4368" y="1270"/>
                    </a:lnTo>
                    <a:lnTo>
                      <a:pt x="4368" y="1270"/>
                    </a:lnTo>
                    <a:lnTo>
                      <a:pt x="4364" y="1266"/>
                    </a:lnTo>
                    <a:lnTo>
                      <a:pt x="4360" y="1264"/>
                    </a:lnTo>
                    <a:lnTo>
                      <a:pt x="4360" y="1264"/>
                    </a:lnTo>
                    <a:lnTo>
                      <a:pt x="4346" y="1260"/>
                    </a:lnTo>
                    <a:lnTo>
                      <a:pt x="4346" y="1260"/>
                    </a:lnTo>
                    <a:lnTo>
                      <a:pt x="4330" y="1258"/>
                    </a:lnTo>
                    <a:lnTo>
                      <a:pt x="4330" y="1258"/>
                    </a:lnTo>
                    <a:lnTo>
                      <a:pt x="4312" y="1258"/>
                    </a:lnTo>
                    <a:lnTo>
                      <a:pt x="4312" y="1258"/>
                    </a:lnTo>
                    <a:lnTo>
                      <a:pt x="4298" y="1262"/>
                    </a:lnTo>
                    <a:lnTo>
                      <a:pt x="4228" y="1286"/>
                    </a:lnTo>
                    <a:lnTo>
                      <a:pt x="4240" y="1290"/>
                    </a:lnTo>
                    <a:lnTo>
                      <a:pt x="4192" y="1294"/>
                    </a:lnTo>
                    <a:lnTo>
                      <a:pt x="4208" y="1276"/>
                    </a:lnTo>
                    <a:lnTo>
                      <a:pt x="4220" y="1280"/>
                    </a:lnTo>
                    <a:lnTo>
                      <a:pt x="4288" y="1258"/>
                    </a:lnTo>
                    <a:lnTo>
                      <a:pt x="4288" y="1258"/>
                    </a:lnTo>
                    <a:lnTo>
                      <a:pt x="4308" y="1254"/>
                    </a:lnTo>
                    <a:lnTo>
                      <a:pt x="4308" y="1254"/>
                    </a:lnTo>
                    <a:lnTo>
                      <a:pt x="4330" y="1252"/>
                    </a:lnTo>
                    <a:lnTo>
                      <a:pt x="4330" y="1252"/>
                    </a:lnTo>
                    <a:lnTo>
                      <a:pt x="4352" y="1256"/>
                    </a:lnTo>
                    <a:lnTo>
                      <a:pt x="4352" y="1256"/>
                    </a:lnTo>
                    <a:lnTo>
                      <a:pt x="4370" y="1260"/>
                    </a:lnTo>
                    <a:lnTo>
                      <a:pt x="4370" y="1260"/>
                    </a:lnTo>
                    <a:lnTo>
                      <a:pt x="4376" y="1264"/>
                    </a:lnTo>
                    <a:lnTo>
                      <a:pt x="4382" y="1268"/>
                    </a:lnTo>
                    <a:lnTo>
                      <a:pt x="4382" y="1268"/>
                    </a:lnTo>
                    <a:lnTo>
                      <a:pt x="4384" y="1272"/>
                    </a:lnTo>
                    <a:lnTo>
                      <a:pt x="4384" y="1278"/>
                    </a:lnTo>
                    <a:close/>
                  </a:path>
                </a:pathLst>
              </a:custGeom>
              <a:solidFill>
                <a:srgbClr val="2014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4" name="Freeform 10"/>
              <p:cNvSpPr>
                <a:spLocks/>
              </p:cNvSpPr>
              <p:nvPr/>
            </p:nvSpPr>
            <p:spPr bwMode="auto">
              <a:xfrm>
                <a:off x="1792" y="793"/>
                <a:ext cx="4630" cy="1900"/>
              </a:xfrm>
              <a:custGeom>
                <a:avLst/>
                <a:gdLst>
                  <a:gd name="T0" fmla="*/ 1864 w 4630"/>
                  <a:gd name="T1" fmla="*/ 0 h 1900"/>
                  <a:gd name="T2" fmla="*/ 0 w 4630"/>
                  <a:gd name="T3" fmla="*/ 544 h 1900"/>
                  <a:gd name="T4" fmla="*/ 2688 w 4630"/>
                  <a:gd name="T5" fmla="*/ 1900 h 1900"/>
                  <a:gd name="T6" fmla="*/ 4630 w 4630"/>
                  <a:gd name="T7" fmla="*/ 1246 h 1900"/>
                  <a:gd name="T8" fmla="*/ 1864 w 4630"/>
                  <a:gd name="T9" fmla="*/ 0 h 1900"/>
                </a:gdLst>
                <a:ahLst/>
                <a:cxnLst>
                  <a:cxn ang="0">
                    <a:pos x="T0" y="T1"/>
                  </a:cxn>
                  <a:cxn ang="0">
                    <a:pos x="T2" y="T3"/>
                  </a:cxn>
                  <a:cxn ang="0">
                    <a:pos x="T4" y="T5"/>
                  </a:cxn>
                  <a:cxn ang="0">
                    <a:pos x="T6" y="T7"/>
                  </a:cxn>
                  <a:cxn ang="0">
                    <a:pos x="T8" y="T9"/>
                  </a:cxn>
                </a:cxnLst>
                <a:rect l="0" t="0" r="r" b="b"/>
                <a:pathLst>
                  <a:path w="4630" h="1900">
                    <a:moveTo>
                      <a:pt x="1864" y="0"/>
                    </a:moveTo>
                    <a:lnTo>
                      <a:pt x="0" y="544"/>
                    </a:lnTo>
                    <a:lnTo>
                      <a:pt x="2688" y="1900"/>
                    </a:lnTo>
                    <a:lnTo>
                      <a:pt x="4630" y="1246"/>
                    </a:lnTo>
                    <a:lnTo>
                      <a:pt x="18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5" name="Freeform 11"/>
              <p:cNvSpPr>
                <a:spLocks/>
              </p:cNvSpPr>
              <p:nvPr/>
            </p:nvSpPr>
            <p:spPr bwMode="auto">
              <a:xfrm>
                <a:off x="2048" y="895"/>
                <a:ext cx="4134" cy="1686"/>
              </a:xfrm>
              <a:custGeom>
                <a:avLst/>
                <a:gdLst>
                  <a:gd name="T0" fmla="*/ 2340 w 4134"/>
                  <a:gd name="T1" fmla="*/ 1686 h 1686"/>
                  <a:gd name="T2" fmla="*/ 0 w 4134"/>
                  <a:gd name="T3" fmla="*/ 512 h 1686"/>
                  <a:gd name="T4" fmla="*/ 1732 w 4134"/>
                  <a:gd name="T5" fmla="*/ 0 h 1686"/>
                  <a:gd name="T6" fmla="*/ 4134 w 4134"/>
                  <a:gd name="T7" fmla="*/ 1088 h 1686"/>
                  <a:gd name="T8" fmla="*/ 2340 w 4134"/>
                  <a:gd name="T9" fmla="*/ 1686 h 1686"/>
                </a:gdLst>
                <a:ahLst/>
                <a:cxnLst>
                  <a:cxn ang="0">
                    <a:pos x="T0" y="T1"/>
                  </a:cxn>
                  <a:cxn ang="0">
                    <a:pos x="T2" y="T3"/>
                  </a:cxn>
                  <a:cxn ang="0">
                    <a:pos x="T4" y="T5"/>
                  </a:cxn>
                  <a:cxn ang="0">
                    <a:pos x="T6" y="T7"/>
                  </a:cxn>
                  <a:cxn ang="0">
                    <a:pos x="T8" y="T9"/>
                  </a:cxn>
                </a:cxnLst>
                <a:rect l="0" t="0" r="r" b="b"/>
                <a:pathLst>
                  <a:path w="4134" h="1686">
                    <a:moveTo>
                      <a:pt x="2340" y="1686"/>
                    </a:moveTo>
                    <a:lnTo>
                      <a:pt x="0" y="512"/>
                    </a:lnTo>
                    <a:lnTo>
                      <a:pt x="1732" y="0"/>
                    </a:lnTo>
                    <a:lnTo>
                      <a:pt x="4134" y="1088"/>
                    </a:lnTo>
                    <a:lnTo>
                      <a:pt x="2340" y="16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6" name="Freeform 12"/>
              <p:cNvSpPr>
                <a:spLocks/>
              </p:cNvSpPr>
              <p:nvPr/>
            </p:nvSpPr>
            <p:spPr bwMode="auto">
              <a:xfrm>
                <a:off x="4560" y="2487"/>
                <a:ext cx="266" cy="100"/>
              </a:xfrm>
              <a:custGeom>
                <a:avLst/>
                <a:gdLst>
                  <a:gd name="T0" fmla="*/ 262 w 266"/>
                  <a:gd name="T1" fmla="*/ 30 h 100"/>
                  <a:gd name="T2" fmla="*/ 232 w 266"/>
                  <a:gd name="T3" fmla="*/ 40 h 100"/>
                  <a:gd name="T4" fmla="*/ 234 w 266"/>
                  <a:gd name="T5" fmla="*/ 40 h 100"/>
                  <a:gd name="T6" fmla="*/ 90 w 266"/>
                  <a:gd name="T7" fmla="*/ 88 h 100"/>
                  <a:gd name="T8" fmla="*/ 88 w 266"/>
                  <a:gd name="T9" fmla="*/ 88 h 100"/>
                  <a:gd name="T10" fmla="*/ 58 w 266"/>
                  <a:gd name="T11" fmla="*/ 98 h 100"/>
                  <a:gd name="T12" fmla="*/ 52 w 266"/>
                  <a:gd name="T13" fmla="*/ 100 h 100"/>
                  <a:gd name="T14" fmla="*/ 8 w 266"/>
                  <a:gd name="T15" fmla="*/ 78 h 100"/>
                  <a:gd name="T16" fmla="*/ 8 w 266"/>
                  <a:gd name="T17" fmla="*/ 78 h 100"/>
                  <a:gd name="T18" fmla="*/ 0 w 266"/>
                  <a:gd name="T19" fmla="*/ 72 h 100"/>
                  <a:gd name="T20" fmla="*/ 0 w 266"/>
                  <a:gd name="T21" fmla="*/ 72 h 100"/>
                  <a:gd name="T22" fmla="*/ 0 w 266"/>
                  <a:gd name="T23" fmla="*/ 68 h 100"/>
                  <a:gd name="T24" fmla="*/ 0 w 266"/>
                  <a:gd name="T25" fmla="*/ 66 h 100"/>
                  <a:gd name="T26" fmla="*/ 0 w 266"/>
                  <a:gd name="T27" fmla="*/ 66 h 100"/>
                  <a:gd name="T28" fmla="*/ 2 w 266"/>
                  <a:gd name="T29" fmla="*/ 62 h 100"/>
                  <a:gd name="T30" fmla="*/ 4 w 266"/>
                  <a:gd name="T31" fmla="*/ 60 h 100"/>
                  <a:gd name="T32" fmla="*/ 4 w 266"/>
                  <a:gd name="T33" fmla="*/ 60 h 100"/>
                  <a:gd name="T34" fmla="*/ 14 w 266"/>
                  <a:gd name="T35" fmla="*/ 54 h 100"/>
                  <a:gd name="T36" fmla="*/ 166 w 266"/>
                  <a:gd name="T37" fmla="*/ 4 h 100"/>
                  <a:gd name="T38" fmla="*/ 166 w 266"/>
                  <a:gd name="T39" fmla="*/ 4 h 100"/>
                  <a:gd name="T40" fmla="*/ 180 w 266"/>
                  <a:gd name="T41" fmla="*/ 0 h 100"/>
                  <a:gd name="T42" fmla="*/ 180 w 266"/>
                  <a:gd name="T43" fmla="*/ 0 h 100"/>
                  <a:gd name="T44" fmla="*/ 196 w 266"/>
                  <a:gd name="T45" fmla="*/ 0 h 100"/>
                  <a:gd name="T46" fmla="*/ 196 w 266"/>
                  <a:gd name="T47" fmla="*/ 0 h 100"/>
                  <a:gd name="T48" fmla="*/ 210 w 266"/>
                  <a:gd name="T49" fmla="*/ 2 h 100"/>
                  <a:gd name="T50" fmla="*/ 210 w 266"/>
                  <a:gd name="T51" fmla="*/ 2 h 100"/>
                  <a:gd name="T52" fmla="*/ 222 w 266"/>
                  <a:gd name="T53" fmla="*/ 6 h 100"/>
                  <a:gd name="T54" fmla="*/ 266 w 266"/>
                  <a:gd name="T55" fmla="*/ 28 h 100"/>
                  <a:gd name="T56" fmla="*/ 262 w 266"/>
                  <a:gd name="T57" fmla="*/ 3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100">
                    <a:moveTo>
                      <a:pt x="262" y="30"/>
                    </a:moveTo>
                    <a:lnTo>
                      <a:pt x="232" y="40"/>
                    </a:lnTo>
                    <a:lnTo>
                      <a:pt x="234" y="40"/>
                    </a:lnTo>
                    <a:lnTo>
                      <a:pt x="90" y="88"/>
                    </a:lnTo>
                    <a:lnTo>
                      <a:pt x="88" y="88"/>
                    </a:lnTo>
                    <a:lnTo>
                      <a:pt x="58" y="98"/>
                    </a:lnTo>
                    <a:lnTo>
                      <a:pt x="52" y="100"/>
                    </a:lnTo>
                    <a:lnTo>
                      <a:pt x="8" y="78"/>
                    </a:lnTo>
                    <a:lnTo>
                      <a:pt x="8" y="78"/>
                    </a:lnTo>
                    <a:lnTo>
                      <a:pt x="0" y="72"/>
                    </a:lnTo>
                    <a:lnTo>
                      <a:pt x="0" y="72"/>
                    </a:lnTo>
                    <a:lnTo>
                      <a:pt x="0" y="68"/>
                    </a:lnTo>
                    <a:lnTo>
                      <a:pt x="0" y="66"/>
                    </a:lnTo>
                    <a:lnTo>
                      <a:pt x="0" y="66"/>
                    </a:lnTo>
                    <a:lnTo>
                      <a:pt x="2" y="62"/>
                    </a:lnTo>
                    <a:lnTo>
                      <a:pt x="4" y="60"/>
                    </a:lnTo>
                    <a:lnTo>
                      <a:pt x="4" y="60"/>
                    </a:lnTo>
                    <a:lnTo>
                      <a:pt x="14" y="54"/>
                    </a:lnTo>
                    <a:lnTo>
                      <a:pt x="166" y="4"/>
                    </a:lnTo>
                    <a:lnTo>
                      <a:pt x="166" y="4"/>
                    </a:lnTo>
                    <a:lnTo>
                      <a:pt x="180" y="0"/>
                    </a:lnTo>
                    <a:lnTo>
                      <a:pt x="180" y="0"/>
                    </a:lnTo>
                    <a:lnTo>
                      <a:pt x="196" y="0"/>
                    </a:lnTo>
                    <a:lnTo>
                      <a:pt x="196" y="0"/>
                    </a:lnTo>
                    <a:lnTo>
                      <a:pt x="210" y="2"/>
                    </a:lnTo>
                    <a:lnTo>
                      <a:pt x="210" y="2"/>
                    </a:lnTo>
                    <a:lnTo>
                      <a:pt x="222" y="6"/>
                    </a:lnTo>
                    <a:lnTo>
                      <a:pt x="266" y="28"/>
                    </a:lnTo>
                    <a:lnTo>
                      <a:pt x="262"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7" name="Freeform 13"/>
              <p:cNvSpPr>
                <a:spLocks/>
              </p:cNvSpPr>
              <p:nvPr/>
            </p:nvSpPr>
            <p:spPr bwMode="auto">
              <a:xfrm>
                <a:off x="5328" y="2255"/>
                <a:ext cx="162" cy="68"/>
              </a:xfrm>
              <a:custGeom>
                <a:avLst/>
                <a:gdLst>
                  <a:gd name="T0" fmla="*/ 0 w 162"/>
                  <a:gd name="T1" fmla="*/ 68 h 68"/>
                  <a:gd name="T2" fmla="*/ 24 w 162"/>
                  <a:gd name="T3" fmla="*/ 14 h 68"/>
                  <a:gd name="T4" fmla="*/ 24 w 162"/>
                  <a:gd name="T5" fmla="*/ 12 h 68"/>
                  <a:gd name="T6" fmla="*/ 96 w 162"/>
                  <a:gd name="T7" fmla="*/ 12 h 68"/>
                  <a:gd name="T8" fmla="*/ 78 w 162"/>
                  <a:gd name="T9" fmla="*/ 4 h 68"/>
                  <a:gd name="T10" fmla="*/ 90 w 162"/>
                  <a:gd name="T11" fmla="*/ 0 h 68"/>
                  <a:gd name="T12" fmla="*/ 114 w 162"/>
                  <a:gd name="T13" fmla="*/ 12 h 68"/>
                  <a:gd name="T14" fmla="*/ 162 w 162"/>
                  <a:gd name="T15" fmla="*/ 12 h 68"/>
                  <a:gd name="T16" fmla="*/ 160 w 162"/>
                  <a:gd name="T17" fmla="*/ 18 h 68"/>
                  <a:gd name="T18" fmla="*/ 36 w 162"/>
                  <a:gd name="T19" fmla="*/ 16 h 68"/>
                  <a:gd name="T20" fmla="*/ 14 w 162"/>
                  <a:gd name="T21" fmla="*/ 68 h 68"/>
                  <a:gd name="T22" fmla="*/ 0 w 162"/>
                  <a:gd name="T2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68">
                    <a:moveTo>
                      <a:pt x="0" y="68"/>
                    </a:moveTo>
                    <a:lnTo>
                      <a:pt x="24" y="14"/>
                    </a:lnTo>
                    <a:lnTo>
                      <a:pt x="24" y="12"/>
                    </a:lnTo>
                    <a:lnTo>
                      <a:pt x="96" y="12"/>
                    </a:lnTo>
                    <a:lnTo>
                      <a:pt x="78" y="4"/>
                    </a:lnTo>
                    <a:lnTo>
                      <a:pt x="90" y="0"/>
                    </a:lnTo>
                    <a:lnTo>
                      <a:pt x="114" y="12"/>
                    </a:lnTo>
                    <a:lnTo>
                      <a:pt x="162" y="12"/>
                    </a:lnTo>
                    <a:lnTo>
                      <a:pt x="160" y="18"/>
                    </a:lnTo>
                    <a:lnTo>
                      <a:pt x="36" y="16"/>
                    </a:lnTo>
                    <a:lnTo>
                      <a:pt x="14" y="68"/>
                    </a:lnTo>
                    <a:lnTo>
                      <a:pt x="0"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8" name="Freeform 14"/>
              <p:cNvSpPr>
                <a:spLocks/>
              </p:cNvSpPr>
              <p:nvPr/>
            </p:nvSpPr>
            <p:spPr bwMode="auto">
              <a:xfrm>
                <a:off x="5356" y="2277"/>
                <a:ext cx="164" cy="62"/>
              </a:xfrm>
              <a:custGeom>
                <a:avLst/>
                <a:gdLst>
                  <a:gd name="T0" fmla="*/ 54 w 164"/>
                  <a:gd name="T1" fmla="*/ 62 h 62"/>
                  <a:gd name="T2" fmla="*/ 0 w 164"/>
                  <a:gd name="T3" fmla="*/ 36 h 62"/>
                  <a:gd name="T4" fmla="*/ 12 w 164"/>
                  <a:gd name="T5" fmla="*/ 32 h 62"/>
                  <a:gd name="T6" fmla="*/ 56 w 164"/>
                  <a:gd name="T7" fmla="*/ 54 h 62"/>
                  <a:gd name="T8" fmla="*/ 144 w 164"/>
                  <a:gd name="T9" fmla="*/ 24 h 62"/>
                  <a:gd name="T10" fmla="*/ 100 w 164"/>
                  <a:gd name="T11" fmla="*/ 4 h 62"/>
                  <a:gd name="T12" fmla="*/ 110 w 164"/>
                  <a:gd name="T13" fmla="*/ 0 h 62"/>
                  <a:gd name="T14" fmla="*/ 164 w 164"/>
                  <a:gd name="T15" fmla="*/ 26 h 62"/>
                  <a:gd name="T16" fmla="*/ 54 w 164"/>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62">
                    <a:moveTo>
                      <a:pt x="54" y="62"/>
                    </a:moveTo>
                    <a:lnTo>
                      <a:pt x="0" y="36"/>
                    </a:lnTo>
                    <a:lnTo>
                      <a:pt x="12" y="32"/>
                    </a:lnTo>
                    <a:lnTo>
                      <a:pt x="56" y="54"/>
                    </a:lnTo>
                    <a:lnTo>
                      <a:pt x="144" y="24"/>
                    </a:lnTo>
                    <a:lnTo>
                      <a:pt x="100" y="4"/>
                    </a:lnTo>
                    <a:lnTo>
                      <a:pt x="110" y="0"/>
                    </a:lnTo>
                    <a:lnTo>
                      <a:pt x="164" y="26"/>
                    </a:lnTo>
                    <a:lnTo>
                      <a:pt x="54" y="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9" name="Freeform 15"/>
              <p:cNvSpPr>
                <a:spLocks/>
              </p:cNvSpPr>
              <p:nvPr/>
            </p:nvSpPr>
            <p:spPr bwMode="auto">
              <a:xfrm>
                <a:off x="5984" y="2045"/>
                <a:ext cx="192" cy="84"/>
              </a:xfrm>
              <a:custGeom>
                <a:avLst/>
                <a:gdLst>
                  <a:gd name="T0" fmla="*/ 192 w 192"/>
                  <a:gd name="T1" fmla="*/ 26 h 84"/>
                  <a:gd name="T2" fmla="*/ 192 w 192"/>
                  <a:gd name="T3" fmla="*/ 26 h 84"/>
                  <a:gd name="T4" fmla="*/ 190 w 192"/>
                  <a:gd name="T5" fmla="*/ 30 h 84"/>
                  <a:gd name="T6" fmla="*/ 186 w 192"/>
                  <a:gd name="T7" fmla="*/ 34 h 84"/>
                  <a:gd name="T8" fmla="*/ 186 w 192"/>
                  <a:gd name="T9" fmla="*/ 34 h 84"/>
                  <a:gd name="T10" fmla="*/ 180 w 192"/>
                  <a:gd name="T11" fmla="*/ 38 h 84"/>
                  <a:gd name="T12" fmla="*/ 172 w 192"/>
                  <a:gd name="T13" fmla="*/ 40 h 84"/>
                  <a:gd name="T14" fmla="*/ 44 w 192"/>
                  <a:gd name="T15" fmla="*/ 84 h 84"/>
                  <a:gd name="T16" fmla="*/ 34 w 192"/>
                  <a:gd name="T17" fmla="*/ 80 h 84"/>
                  <a:gd name="T18" fmla="*/ 162 w 192"/>
                  <a:gd name="T19" fmla="*/ 36 h 84"/>
                  <a:gd name="T20" fmla="*/ 162 w 192"/>
                  <a:gd name="T21" fmla="*/ 36 h 84"/>
                  <a:gd name="T22" fmla="*/ 174 w 192"/>
                  <a:gd name="T23" fmla="*/ 32 h 84"/>
                  <a:gd name="T24" fmla="*/ 174 w 192"/>
                  <a:gd name="T25" fmla="*/ 32 h 84"/>
                  <a:gd name="T26" fmla="*/ 176 w 192"/>
                  <a:gd name="T27" fmla="*/ 28 h 84"/>
                  <a:gd name="T28" fmla="*/ 178 w 192"/>
                  <a:gd name="T29" fmla="*/ 24 h 84"/>
                  <a:gd name="T30" fmla="*/ 178 w 192"/>
                  <a:gd name="T31" fmla="*/ 24 h 84"/>
                  <a:gd name="T32" fmla="*/ 178 w 192"/>
                  <a:gd name="T33" fmla="*/ 22 h 84"/>
                  <a:gd name="T34" fmla="*/ 176 w 192"/>
                  <a:gd name="T35" fmla="*/ 18 h 84"/>
                  <a:gd name="T36" fmla="*/ 176 w 192"/>
                  <a:gd name="T37" fmla="*/ 18 h 84"/>
                  <a:gd name="T38" fmla="*/ 172 w 192"/>
                  <a:gd name="T39" fmla="*/ 14 h 84"/>
                  <a:gd name="T40" fmla="*/ 168 w 192"/>
                  <a:gd name="T41" fmla="*/ 12 h 84"/>
                  <a:gd name="T42" fmla="*/ 168 w 192"/>
                  <a:gd name="T43" fmla="*/ 12 h 84"/>
                  <a:gd name="T44" fmla="*/ 154 w 192"/>
                  <a:gd name="T45" fmla="*/ 8 h 84"/>
                  <a:gd name="T46" fmla="*/ 154 w 192"/>
                  <a:gd name="T47" fmla="*/ 8 h 84"/>
                  <a:gd name="T48" fmla="*/ 138 w 192"/>
                  <a:gd name="T49" fmla="*/ 6 h 84"/>
                  <a:gd name="T50" fmla="*/ 138 w 192"/>
                  <a:gd name="T51" fmla="*/ 6 h 84"/>
                  <a:gd name="T52" fmla="*/ 120 w 192"/>
                  <a:gd name="T53" fmla="*/ 6 h 84"/>
                  <a:gd name="T54" fmla="*/ 120 w 192"/>
                  <a:gd name="T55" fmla="*/ 6 h 84"/>
                  <a:gd name="T56" fmla="*/ 106 w 192"/>
                  <a:gd name="T57" fmla="*/ 10 h 84"/>
                  <a:gd name="T58" fmla="*/ 36 w 192"/>
                  <a:gd name="T59" fmla="*/ 34 h 84"/>
                  <a:gd name="T60" fmla="*/ 48 w 192"/>
                  <a:gd name="T61" fmla="*/ 38 h 84"/>
                  <a:gd name="T62" fmla="*/ 0 w 192"/>
                  <a:gd name="T63" fmla="*/ 42 h 84"/>
                  <a:gd name="T64" fmla="*/ 16 w 192"/>
                  <a:gd name="T65" fmla="*/ 24 h 84"/>
                  <a:gd name="T66" fmla="*/ 28 w 192"/>
                  <a:gd name="T67" fmla="*/ 28 h 84"/>
                  <a:gd name="T68" fmla="*/ 96 w 192"/>
                  <a:gd name="T69" fmla="*/ 6 h 84"/>
                  <a:gd name="T70" fmla="*/ 96 w 192"/>
                  <a:gd name="T71" fmla="*/ 6 h 84"/>
                  <a:gd name="T72" fmla="*/ 116 w 192"/>
                  <a:gd name="T73" fmla="*/ 2 h 84"/>
                  <a:gd name="T74" fmla="*/ 116 w 192"/>
                  <a:gd name="T75" fmla="*/ 2 h 84"/>
                  <a:gd name="T76" fmla="*/ 138 w 192"/>
                  <a:gd name="T77" fmla="*/ 0 h 84"/>
                  <a:gd name="T78" fmla="*/ 138 w 192"/>
                  <a:gd name="T79" fmla="*/ 0 h 84"/>
                  <a:gd name="T80" fmla="*/ 160 w 192"/>
                  <a:gd name="T81" fmla="*/ 4 h 84"/>
                  <a:gd name="T82" fmla="*/ 160 w 192"/>
                  <a:gd name="T83" fmla="*/ 4 h 84"/>
                  <a:gd name="T84" fmla="*/ 178 w 192"/>
                  <a:gd name="T85" fmla="*/ 8 h 84"/>
                  <a:gd name="T86" fmla="*/ 178 w 192"/>
                  <a:gd name="T87" fmla="*/ 8 h 84"/>
                  <a:gd name="T88" fmla="*/ 184 w 192"/>
                  <a:gd name="T89" fmla="*/ 12 h 84"/>
                  <a:gd name="T90" fmla="*/ 190 w 192"/>
                  <a:gd name="T91" fmla="*/ 16 h 84"/>
                  <a:gd name="T92" fmla="*/ 190 w 192"/>
                  <a:gd name="T93" fmla="*/ 16 h 84"/>
                  <a:gd name="T94" fmla="*/ 192 w 192"/>
                  <a:gd name="T95" fmla="*/ 20 h 84"/>
                  <a:gd name="T96" fmla="*/ 192 w 192"/>
                  <a:gd name="T97"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84">
                    <a:moveTo>
                      <a:pt x="192" y="26"/>
                    </a:moveTo>
                    <a:lnTo>
                      <a:pt x="192" y="26"/>
                    </a:lnTo>
                    <a:lnTo>
                      <a:pt x="190" y="30"/>
                    </a:lnTo>
                    <a:lnTo>
                      <a:pt x="186" y="34"/>
                    </a:lnTo>
                    <a:lnTo>
                      <a:pt x="186" y="34"/>
                    </a:lnTo>
                    <a:lnTo>
                      <a:pt x="180" y="38"/>
                    </a:lnTo>
                    <a:lnTo>
                      <a:pt x="172" y="40"/>
                    </a:lnTo>
                    <a:lnTo>
                      <a:pt x="44" y="84"/>
                    </a:lnTo>
                    <a:lnTo>
                      <a:pt x="34" y="80"/>
                    </a:lnTo>
                    <a:lnTo>
                      <a:pt x="162" y="36"/>
                    </a:lnTo>
                    <a:lnTo>
                      <a:pt x="162" y="36"/>
                    </a:lnTo>
                    <a:lnTo>
                      <a:pt x="174" y="32"/>
                    </a:lnTo>
                    <a:lnTo>
                      <a:pt x="174" y="32"/>
                    </a:lnTo>
                    <a:lnTo>
                      <a:pt x="176" y="28"/>
                    </a:lnTo>
                    <a:lnTo>
                      <a:pt x="178" y="24"/>
                    </a:lnTo>
                    <a:lnTo>
                      <a:pt x="178" y="24"/>
                    </a:lnTo>
                    <a:lnTo>
                      <a:pt x="178" y="22"/>
                    </a:lnTo>
                    <a:lnTo>
                      <a:pt x="176" y="18"/>
                    </a:lnTo>
                    <a:lnTo>
                      <a:pt x="176" y="18"/>
                    </a:lnTo>
                    <a:lnTo>
                      <a:pt x="172" y="14"/>
                    </a:lnTo>
                    <a:lnTo>
                      <a:pt x="168" y="12"/>
                    </a:lnTo>
                    <a:lnTo>
                      <a:pt x="168" y="12"/>
                    </a:lnTo>
                    <a:lnTo>
                      <a:pt x="154" y="8"/>
                    </a:lnTo>
                    <a:lnTo>
                      <a:pt x="154" y="8"/>
                    </a:lnTo>
                    <a:lnTo>
                      <a:pt x="138" y="6"/>
                    </a:lnTo>
                    <a:lnTo>
                      <a:pt x="138" y="6"/>
                    </a:lnTo>
                    <a:lnTo>
                      <a:pt x="120" y="6"/>
                    </a:lnTo>
                    <a:lnTo>
                      <a:pt x="120" y="6"/>
                    </a:lnTo>
                    <a:lnTo>
                      <a:pt x="106" y="10"/>
                    </a:lnTo>
                    <a:lnTo>
                      <a:pt x="36" y="34"/>
                    </a:lnTo>
                    <a:lnTo>
                      <a:pt x="48" y="38"/>
                    </a:lnTo>
                    <a:lnTo>
                      <a:pt x="0" y="42"/>
                    </a:lnTo>
                    <a:lnTo>
                      <a:pt x="16" y="24"/>
                    </a:lnTo>
                    <a:lnTo>
                      <a:pt x="28" y="28"/>
                    </a:lnTo>
                    <a:lnTo>
                      <a:pt x="96" y="6"/>
                    </a:lnTo>
                    <a:lnTo>
                      <a:pt x="96" y="6"/>
                    </a:lnTo>
                    <a:lnTo>
                      <a:pt x="116" y="2"/>
                    </a:lnTo>
                    <a:lnTo>
                      <a:pt x="116" y="2"/>
                    </a:lnTo>
                    <a:lnTo>
                      <a:pt x="138" y="0"/>
                    </a:lnTo>
                    <a:lnTo>
                      <a:pt x="138" y="0"/>
                    </a:lnTo>
                    <a:lnTo>
                      <a:pt x="160" y="4"/>
                    </a:lnTo>
                    <a:lnTo>
                      <a:pt x="160" y="4"/>
                    </a:lnTo>
                    <a:lnTo>
                      <a:pt x="178" y="8"/>
                    </a:lnTo>
                    <a:lnTo>
                      <a:pt x="178" y="8"/>
                    </a:lnTo>
                    <a:lnTo>
                      <a:pt x="184" y="12"/>
                    </a:lnTo>
                    <a:lnTo>
                      <a:pt x="190" y="16"/>
                    </a:lnTo>
                    <a:lnTo>
                      <a:pt x="190" y="16"/>
                    </a:lnTo>
                    <a:lnTo>
                      <a:pt x="192" y="20"/>
                    </a:lnTo>
                    <a:lnTo>
                      <a:pt x="192"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0" name="Freeform 16"/>
              <p:cNvSpPr>
                <a:spLocks/>
              </p:cNvSpPr>
              <p:nvPr/>
            </p:nvSpPr>
            <p:spPr bwMode="auto">
              <a:xfrm>
                <a:off x="1534" y="1519"/>
                <a:ext cx="4972" cy="1584"/>
              </a:xfrm>
              <a:custGeom>
                <a:avLst/>
                <a:gdLst>
                  <a:gd name="T0" fmla="*/ 4972 w 4972"/>
                  <a:gd name="T1" fmla="*/ 916 h 1584"/>
                  <a:gd name="T2" fmla="*/ 4972 w 4972"/>
                  <a:gd name="T3" fmla="*/ 922 h 1584"/>
                  <a:gd name="T4" fmla="*/ 4970 w 4972"/>
                  <a:gd name="T5" fmla="*/ 928 h 1584"/>
                  <a:gd name="T6" fmla="*/ 4968 w 4972"/>
                  <a:gd name="T7" fmla="*/ 932 h 1584"/>
                  <a:gd name="T8" fmla="*/ 4962 w 4972"/>
                  <a:gd name="T9" fmla="*/ 940 h 1584"/>
                  <a:gd name="T10" fmla="*/ 4958 w 4972"/>
                  <a:gd name="T11" fmla="*/ 946 h 1584"/>
                  <a:gd name="T12" fmla="*/ 4952 w 4972"/>
                  <a:gd name="T13" fmla="*/ 952 h 1584"/>
                  <a:gd name="T14" fmla="*/ 4946 w 4972"/>
                  <a:gd name="T15" fmla="*/ 958 h 1584"/>
                  <a:gd name="T16" fmla="*/ 4940 w 4972"/>
                  <a:gd name="T17" fmla="*/ 960 h 1584"/>
                  <a:gd name="T18" fmla="*/ 4934 w 4972"/>
                  <a:gd name="T19" fmla="*/ 964 h 1584"/>
                  <a:gd name="T20" fmla="*/ 4926 w 4972"/>
                  <a:gd name="T21" fmla="*/ 968 h 1584"/>
                  <a:gd name="T22" fmla="*/ 4920 w 4972"/>
                  <a:gd name="T23" fmla="*/ 972 h 1584"/>
                  <a:gd name="T24" fmla="*/ 4910 w 4972"/>
                  <a:gd name="T25" fmla="*/ 978 h 1584"/>
                  <a:gd name="T26" fmla="*/ 4892 w 4972"/>
                  <a:gd name="T27" fmla="*/ 984 h 1584"/>
                  <a:gd name="T28" fmla="*/ 3222 w 4972"/>
                  <a:gd name="T29" fmla="*/ 1566 h 1584"/>
                  <a:gd name="T30" fmla="*/ 3214 w 4972"/>
                  <a:gd name="T31" fmla="*/ 1568 h 1584"/>
                  <a:gd name="T32" fmla="*/ 3196 w 4972"/>
                  <a:gd name="T33" fmla="*/ 1572 h 1584"/>
                  <a:gd name="T34" fmla="*/ 3178 w 4972"/>
                  <a:gd name="T35" fmla="*/ 1576 h 1584"/>
                  <a:gd name="T36" fmla="*/ 3170 w 4972"/>
                  <a:gd name="T37" fmla="*/ 1578 h 1584"/>
                  <a:gd name="T38" fmla="*/ 3152 w 4972"/>
                  <a:gd name="T39" fmla="*/ 1580 h 1584"/>
                  <a:gd name="T40" fmla="*/ 3140 w 4972"/>
                  <a:gd name="T41" fmla="*/ 1582 h 1584"/>
                  <a:gd name="T42" fmla="*/ 3128 w 4972"/>
                  <a:gd name="T43" fmla="*/ 1582 h 1584"/>
                  <a:gd name="T44" fmla="*/ 3118 w 4972"/>
                  <a:gd name="T45" fmla="*/ 1584 h 1584"/>
                  <a:gd name="T46" fmla="*/ 3104 w 4972"/>
                  <a:gd name="T47" fmla="*/ 1584 h 1584"/>
                  <a:gd name="T48" fmla="*/ 3098 w 4972"/>
                  <a:gd name="T49" fmla="*/ 1584 h 1584"/>
                  <a:gd name="T50" fmla="*/ 3084 w 4972"/>
                  <a:gd name="T51" fmla="*/ 1584 h 1584"/>
                  <a:gd name="T52" fmla="*/ 3062 w 4972"/>
                  <a:gd name="T53" fmla="*/ 1584 h 1584"/>
                  <a:gd name="T54" fmla="*/ 3050 w 4972"/>
                  <a:gd name="T55" fmla="*/ 1584 h 1584"/>
                  <a:gd name="T56" fmla="*/ 3042 w 4972"/>
                  <a:gd name="T57" fmla="*/ 1584 h 1584"/>
                  <a:gd name="T58" fmla="*/ 3030 w 4972"/>
                  <a:gd name="T59" fmla="*/ 1582 h 1584"/>
                  <a:gd name="T60" fmla="*/ 3022 w 4972"/>
                  <a:gd name="T61" fmla="*/ 1582 h 1584"/>
                  <a:gd name="T62" fmla="*/ 3010 w 4972"/>
                  <a:gd name="T63" fmla="*/ 1580 h 1584"/>
                  <a:gd name="T64" fmla="*/ 3002 w 4972"/>
                  <a:gd name="T65" fmla="*/ 1580 h 1584"/>
                  <a:gd name="T66" fmla="*/ 2990 w 4972"/>
                  <a:gd name="T67" fmla="*/ 1578 h 1584"/>
                  <a:gd name="T68" fmla="*/ 2984 w 4972"/>
                  <a:gd name="T69" fmla="*/ 1578 h 1584"/>
                  <a:gd name="T70" fmla="*/ 2972 w 4972"/>
                  <a:gd name="T71" fmla="*/ 1574 h 1584"/>
                  <a:gd name="T72" fmla="*/ 2966 w 4972"/>
                  <a:gd name="T73" fmla="*/ 1574 h 1584"/>
                  <a:gd name="T74" fmla="*/ 2960 w 4972"/>
                  <a:gd name="T75" fmla="*/ 1572 h 1584"/>
                  <a:gd name="T76" fmla="*/ 2946 w 4972"/>
                  <a:gd name="T77" fmla="*/ 1568 h 1584"/>
                  <a:gd name="T78" fmla="*/ 2942 w 4972"/>
                  <a:gd name="T79" fmla="*/ 1568 h 1584"/>
                  <a:gd name="T80" fmla="*/ 2926 w 4972"/>
                  <a:gd name="T81" fmla="*/ 1562 h 1584"/>
                  <a:gd name="T82" fmla="*/ 2922 w 4972"/>
                  <a:gd name="T83" fmla="*/ 1562 h 1584"/>
                  <a:gd name="T84" fmla="*/ 2906 w 4972"/>
                  <a:gd name="T85" fmla="*/ 1556 h 1584"/>
                  <a:gd name="T86" fmla="*/ 2896 w 4972"/>
                  <a:gd name="T87" fmla="*/ 1550 h 1584"/>
                  <a:gd name="T88" fmla="*/ 26 w 4972"/>
                  <a:gd name="T89" fmla="*/ 70 h 1584"/>
                  <a:gd name="T90" fmla="*/ 4 w 4972"/>
                  <a:gd name="T91" fmla="*/ 36 h 1584"/>
                  <a:gd name="T92" fmla="*/ 718 w 4972"/>
                  <a:gd name="T93" fmla="*/ 376 h 1584"/>
                  <a:gd name="T94" fmla="*/ 2516 w 4972"/>
                  <a:gd name="T95" fmla="*/ 1310 h 1584"/>
                  <a:gd name="T96" fmla="*/ 2948 w 4972"/>
                  <a:gd name="T97" fmla="*/ 1512 h 1584"/>
                  <a:gd name="T98" fmla="*/ 3082 w 4972"/>
                  <a:gd name="T99" fmla="*/ 1522 h 1584"/>
                  <a:gd name="T100" fmla="*/ 3278 w 4972"/>
                  <a:gd name="T101" fmla="*/ 1486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2" h="1584">
                    <a:moveTo>
                      <a:pt x="4972" y="892"/>
                    </a:moveTo>
                    <a:lnTo>
                      <a:pt x="4972" y="892"/>
                    </a:lnTo>
                    <a:lnTo>
                      <a:pt x="4972" y="912"/>
                    </a:lnTo>
                    <a:lnTo>
                      <a:pt x="4972" y="914"/>
                    </a:lnTo>
                    <a:lnTo>
                      <a:pt x="4972" y="916"/>
                    </a:lnTo>
                    <a:lnTo>
                      <a:pt x="4972" y="916"/>
                    </a:lnTo>
                    <a:lnTo>
                      <a:pt x="4972" y="918"/>
                    </a:lnTo>
                    <a:lnTo>
                      <a:pt x="4972" y="920"/>
                    </a:lnTo>
                    <a:lnTo>
                      <a:pt x="4972" y="922"/>
                    </a:lnTo>
                    <a:lnTo>
                      <a:pt x="4972" y="922"/>
                    </a:lnTo>
                    <a:lnTo>
                      <a:pt x="4972" y="922"/>
                    </a:lnTo>
                    <a:lnTo>
                      <a:pt x="4972" y="924"/>
                    </a:lnTo>
                    <a:lnTo>
                      <a:pt x="4970" y="924"/>
                    </a:lnTo>
                    <a:lnTo>
                      <a:pt x="4970" y="926"/>
                    </a:lnTo>
                    <a:lnTo>
                      <a:pt x="4970" y="928"/>
                    </a:lnTo>
                    <a:lnTo>
                      <a:pt x="4968" y="930"/>
                    </a:lnTo>
                    <a:lnTo>
                      <a:pt x="4968" y="932"/>
                    </a:lnTo>
                    <a:lnTo>
                      <a:pt x="4968" y="932"/>
                    </a:lnTo>
                    <a:lnTo>
                      <a:pt x="4968" y="932"/>
                    </a:lnTo>
                    <a:lnTo>
                      <a:pt x="4968" y="932"/>
                    </a:lnTo>
                    <a:lnTo>
                      <a:pt x="4966" y="934"/>
                    </a:lnTo>
                    <a:lnTo>
                      <a:pt x="4966" y="936"/>
                    </a:lnTo>
                    <a:lnTo>
                      <a:pt x="4964" y="938"/>
                    </a:lnTo>
                    <a:lnTo>
                      <a:pt x="4964" y="940"/>
                    </a:lnTo>
                    <a:lnTo>
                      <a:pt x="4962" y="940"/>
                    </a:lnTo>
                    <a:lnTo>
                      <a:pt x="4962" y="942"/>
                    </a:lnTo>
                    <a:lnTo>
                      <a:pt x="4960" y="942"/>
                    </a:lnTo>
                    <a:lnTo>
                      <a:pt x="4960" y="942"/>
                    </a:lnTo>
                    <a:lnTo>
                      <a:pt x="4960" y="944"/>
                    </a:lnTo>
                    <a:lnTo>
                      <a:pt x="4958" y="946"/>
                    </a:lnTo>
                    <a:lnTo>
                      <a:pt x="4956" y="948"/>
                    </a:lnTo>
                    <a:lnTo>
                      <a:pt x="4956" y="948"/>
                    </a:lnTo>
                    <a:lnTo>
                      <a:pt x="4954" y="950"/>
                    </a:lnTo>
                    <a:lnTo>
                      <a:pt x="4952" y="952"/>
                    </a:lnTo>
                    <a:lnTo>
                      <a:pt x="4952" y="952"/>
                    </a:lnTo>
                    <a:lnTo>
                      <a:pt x="4952" y="952"/>
                    </a:lnTo>
                    <a:lnTo>
                      <a:pt x="4950" y="954"/>
                    </a:lnTo>
                    <a:lnTo>
                      <a:pt x="4948" y="956"/>
                    </a:lnTo>
                    <a:lnTo>
                      <a:pt x="4948" y="956"/>
                    </a:lnTo>
                    <a:lnTo>
                      <a:pt x="4946" y="958"/>
                    </a:lnTo>
                    <a:lnTo>
                      <a:pt x="4946" y="958"/>
                    </a:lnTo>
                    <a:lnTo>
                      <a:pt x="4942" y="958"/>
                    </a:lnTo>
                    <a:lnTo>
                      <a:pt x="4940" y="960"/>
                    </a:lnTo>
                    <a:lnTo>
                      <a:pt x="4940" y="960"/>
                    </a:lnTo>
                    <a:lnTo>
                      <a:pt x="4940" y="960"/>
                    </a:lnTo>
                    <a:lnTo>
                      <a:pt x="4940" y="960"/>
                    </a:lnTo>
                    <a:lnTo>
                      <a:pt x="4938" y="962"/>
                    </a:lnTo>
                    <a:lnTo>
                      <a:pt x="4938" y="962"/>
                    </a:lnTo>
                    <a:lnTo>
                      <a:pt x="4934" y="964"/>
                    </a:lnTo>
                    <a:lnTo>
                      <a:pt x="4934" y="964"/>
                    </a:lnTo>
                    <a:lnTo>
                      <a:pt x="4932" y="966"/>
                    </a:lnTo>
                    <a:lnTo>
                      <a:pt x="4932" y="966"/>
                    </a:lnTo>
                    <a:lnTo>
                      <a:pt x="4928" y="968"/>
                    </a:lnTo>
                    <a:lnTo>
                      <a:pt x="4928" y="968"/>
                    </a:lnTo>
                    <a:lnTo>
                      <a:pt x="4926" y="968"/>
                    </a:lnTo>
                    <a:lnTo>
                      <a:pt x="4926" y="968"/>
                    </a:lnTo>
                    <a:lnTo>
                      <a:pt x="4926" y="968"/>
                    </a:lnTo>
                    <a:lnTo>
                      <a:pt x="4924" y="970"/>
                    </a:lnTo>
                    <a:lnTo>
                      <a:pt x="4924" y="970"/>
                    </a:lnTo>
                    <a:lnTo>
                      <a:pt x="4920" y="972"/>
                    </a:lnTo>
                    <a:lnTo>
                      <a:pt x="4920" y="972"/>
                    </a:lnTo>
                    <a:lnTo>
                      <a:pt x="4914" y="976"/>
                    </a:lnTo>
                    <a:lnTo>
                      <a:pt x="4912" y="976"/>
                    </a:lnTo>
                    <a:lnTo>
                      <a:pt x="4910" y="978"/>
                    </a:lnTo>
                    <a:lnTo>
                      <a:pt x="4910" y="978"/>
                    </a:lnTo>
                    <a:lnTo>
                      <a:pt x="4906" y="978"/>
                    </a:lnTo>
                    <a:lnTo>
                      <a:pt x="4906" y="978"/>
                    </a:lnTo>
                    <a:lnTo>
                      <a:pt x="4900" y="982"/>
                    </a:lnTo>
                    <a:lnTo>
                      <a:pt x="4900" y="982"/>
                    </a:lnTo>
                    <a:lnTo>
                      <a:pt x="4892" y="984"/>
                    </a:lnTo>
                    <a:lnTo>
                      <a:pt x="3240" y="1560"/>
                    </a:lnTo>
                    <a:lnTo>
                      <a:pt x="3240" y="1560"/>
                    </a:lnTo>
                    <a:lnTo>
                      <a:pt x="3228" y="1564"/>
                    </a:lnTo>
                    <a:lnTo>
                      <a:pt x="3228" y="1564"/>
                    </a:lnTo>
                    <a:lnTo>
                      <a:pt x="3222" y="1566"/>
                    </a:lnTo>
                    <a:lnTo>
                      <a:pt x="3222" y="1566"/>
                    </a:lnTo>
                    <a:lnTo>
                      <a:pt x="3218" y="1566"/>
                    </a:lnTo>
                    <a:lnTo>
                      <a:pt x="3218" y="1566"/>
                    </a:lnTo>
                    <a:lnTo>
                      <a:pt x="3214" y="1568"/>
                    </a:lnTo>
                    <a:lnTo>
                      <a:pt x="3214" y="1568"/>
                    </a:lnTo>
                    <a:lnTo>
                      <a:pt x="3202" y="1572"/>
                    </a:lnTo>
                    <a:lnTo>
                      <a:pt x="3202" y="1572"/>
                    </a:lnTo>
                    <a:lnTo>
                      <a:pt x="3198" y="1572"/>
                    </a:lnTo>
                    <a:lnTo>
                      <a:pt x="3198" y="1572"/>
                    </a:lnTo>
                    <a:lnTo>
                      <a:pt x="3196" y="1572"/>
                    </a:lnTo>
                    <a:lnTo>
                      <a:pt x="3196" y="1572"/>
                    </a:lnTo>
                    <a:lnTo>
                      <a:pt x="3188" y="1574"/>
                    </a:lnTo>
                    <a:lnTo>
                      <a:pt x="3188" y="1574"/>
                    </a:lnTo>
                    <a:lnTo>
                      <a:pt x="3178" y="1576"/>
                    </a:lnTo>
                    <a:lnTo>
                      <a:pt x="3178" y="1576"/>
                    </a:lnTo>
                    <a:lnTo>
                      <a:pt x="3176" y="1576"/>
                    </a:lnTo>
                    <a:lnTo>
                      <a:pt x="3174" y="1576"/>
                    </a:lnTo>
                    <a:lnTo>
                      <a:pt x="3174" y="1576"/>
                    </a:lnTo>
                    <a:lnTo>
                      <a:pt x="3170" y="1578"/>
                    </a:lnTo>
                    <a:lnTo>
                      <a:pt x="3170" y="1578"/>
                    </a:lnTo>
                    <a:lnTo>
                      <a:pt x="3160" y="1578"/>
                    </a:lnTo>
                    <a:lnTo>
                      <a:pt x="3160" y="1578"/>
                    </a:lnTo>
                    <a:lnTo>
                      <a:pt x="3154" y="1580"/>
                    </a:lnTo>
                    <a:lnTo>
                      <a:pt x="3152" y="1580"/>
                    </a:lnTo>
                    <a:lnTo>
                      <a:pt x="3152" y="1580"/>
                    </a:lnTo>
                    <a:lnTo>
                      <a:pt x="3150" y="1580"/>
                    </a:lnTo>
                    <a:lnTo>
                      <a:pt x="3150" y="1580"/>
                    </a:lnTo>
                    <a:lnTo>
                      <a:pt x="3144" y="1580"/>
                    </a:lnTo>
                    <a:lnTo>
                      <a:pt x="3144" y="1580"/>
                    </a:lnTo>
                    <a:lnTo>
                      <a:pt x="3140" y="1582"/>
                    </a:lnTo>
                    <a:lnTo>
                      <a:pt x="3140" y="1582"/>
                    </a:lnTo>
                    <a:lnTo>
                      <a:pt x="3134" y="1582"/>
                    </a:lnTo>
                    <a:lnTo>
                      <a:pt x="3134" y="1582"/>
                    </a:lnTo>
                    <a:lnTo>
                      <a:pt x="3128" y="1582"/>
                    </a:lnTo>
                    <a:lnTo>
                      <a:pt x="3128" y="1582"/>
                    </a:lnTo>
                    <a:lnTo>
                      <a:pt x="3128" y="1582"/>
                    </a:lnTo>
                    <a:lnTo>
                      <a:pt x="3128" y="1582"/>
                    </a:lnTo>
                    <a:lnTo>
                      <a:pt x="3122" y="1582"/>
                    </a:lnTo>
                    <a:lnTo>
                      <a:pt x="3122" y="1582"/>
                    </a:lnTo>
                    <a:lnTo>
                      <a:pt x="3118" y="1584"/>
                    </a:lnTo>
                    <a:lnTo>
                      <a:pt x="3118" y="1584"/>
                    </a:lnTo>
                    <a:lnTo>
                      <a:pt x="3112" y="1584"/>
                    </a:lnTo>
                    <a:lnTo>
                      <a:pt x="3112" y="1584"/>
                    </a:lnTo>
                    <a:lnTo>
                      <a:pt x="3108" y="1584"/>
                    </a:lnTo>
                    <a:lnTo>
                      <a:pt x="3104" y="1584"/>
                    </a:lnTo>
                    <a:lnTo>
                      <a:pt x="3104" y="1584"/>
                    </a:lnTo>
                    <a:lnTo>
                      <a:pt x="3102" y="1584"/>
                    </a:lnTo>
                    <a:lnTo>
                      <a:pt x="3102" y="1584"/>
                    </a:lnTo>
                    <a:lnTo>
                      <a:pt x="3098" y="1584"/>
                    </a:lnTo>
                    <a:lnTo>
                      <a:pt x="3098" y="1584"/>
                    </a:lnTo>
                    <a:lnTo>
                      <a:pt x="3094" y="1584"/>
                    </a:lnTo>
                    <a:lnTo>
                      <a:pt x="3094" y="1584"/>
                    </a:lnTo>
                    <a:lnTo>
                      <a:pt x="3088" y="1584"/>
                    </a:lnTo>
                    <a:lnTo>
                      <a:pt x="3088" y="1584"/>
                    </a:lnTo>
                    <a:lnTo>
                      <a:pt x="3084" y="1584"/>
                    </a:lnTo>
                    <a:lnTo>
                      <a:pt x="3070" y="1584"/>
                    </a:lnTo>
                    <a:lnTo>
                      <a:pt x="3070" y="1584"/>
                    </a:lnTo>
                    <a:lnTo>
                      <a:pt x="3066" y="1584"/>
                    </a:lnTo>
                    <a:lnTo>
                      <a:pt x="3062" y="1584"/>
                    </a:lnTo>
                    <a:lnTo>
                      <a:pt x="3062" y="1584"/>
                    </a:lnTo>
                    <a:lnTo>
                      <a:pt x="3058" y="1584"/>
                    </a:lnTo>
                    <a:lnTo>
                      <a:pt x="3058" y="1584"/>
                    </a:lnTo>
                    <a:lnTo>
                      <a:pt x="3054" y="1584"/>
                    </a:lnTo>
                    <a:lnTo>
                      <a:pt x="3054" y="1584"/>
                    </a:lnTo>
                    <a:lnTo>
                      <a:pt x="3050" y="1584"/>
                    </a:lnTo>
                    <a:lnTo>
                      <a:pt x="3050" y="1584"/>
                    </a:lnTo>
                    <a:lnTo>
                      <a:pt x="3046" y="1584"/>
                    </a:lnTo>
                    <a:lnTo>
                      <a:pt x="3046" y="1584"/>
                    </a:lnTo>
                    <a:lnTo>
                      <a:pt x="3042" y="1584"/>
                    </a:lnTo>
                    <a:lnTo>
                      <a:pt x="3042" y="1584"/>
                    </a:lnTo>
                    <a:lnTo>
                      <a:pt x="3038" y="1584"/>
                    </a:lnTo>
                    <a:lnTo>
                      <a:pt x="3038" y="1584"/>
                    </a:lnTo>
                    <a:lnTo>
                      <a:pt x="3034" y="1582"/>
                    </a:lnTo>
                    <a:lnTo>
                      <a:pt x="3034" y="1582"/>
                    </a:lnTo>
                    <a:lnTo>
                      <a:pt x="3030" y="1582"/>
                    </a:lnTo>
                    <a:lnTo>
                      <a:pt x="3030" y="1582"/>
                    </a:lnTo>
                    <a:lnTo>
                      <a:pt x="3026" y="1582"/>
                    </a:lnTo>
                    <a:lnTo>
                      <a:pt x="3026" y="1582"/>
                    </a:lnTo>
                    <a:lnTo>
                      <a:pt x="3022" y="1582"/>
                    </a:lnTo>
                    <a:lnTo>
                      <a:pt x="3022" y="1582"/>
                    </a:lnTo>
                    <a:lnTo>
                      <a:pt x="3018" y="1582"/>
                    </a:lnTo>
                    <a:lnTo>
                      <a:pt x="3018" y="1582"/>
                    </a:lnTo>
                    <a:lnTo>
                      <a:pt x="3014" y="1582"/>
                    </a:lnTo>
                    <a:lnTo>
                      <a:pt x="3014" y="1582"/>
                    </a:lnTo>
                    <a:lnTo>
                      <a:pt x="3010" y="1580"/>
                    </a:lnTo>
                    <a:lnTo>
                      <a:pt x="3010" y="1580"/>
                    </a:lnTo>
                    <a:lnTo>
                      <a:pt x="3006" y="1580"/>
                    </a:lnTo>
                    <a:lnTo>
                      <a:pt x="3006" y="1580"/>
                    </a:lnTo>
                    <a:lnTo>
                      <a:pt x="3002" y="1580"/>
                    </a:lnTo>
                    <a:lnTo>
                      <a:pt x="3002" y="1580"/>
                    </a:lnTo>
                    <a:lnTo>
                      <a:pt x="2998" y="1580"/>
                    </a:lnTo>
                    <a:lnTo>
                      <a:pt x="2998" y="1580"/>
                    </a:lnTo>
                    <a:lnTo>
                      <a:pt x="2994" y="1578"/>
                    </a:lnTo>
                    <a:lnTo>
                      <a:pt x="2994" y="1578"/>
                    </a:lnTo>
                    <a:lnTo>
                      <a:pt x="2990" y="1578"/>
                    </a:lnTo>
                    <a:lnTo>
                      <a:pt x="2988" y="1578"/>
                    </a:lnTo>
                    <a:lnTo>
                      <a:pt x="2988" y="1578"/>
                    </a:lnTo>
                    <a:lnTo>
                      <a:pt x="2988" y="1578"/>
                    </a:lnTo>
                    <a:lnTo>
                      <a:pt x="2984" y="1578"/>
                    </a:lnTo>
                    <a:lnTo>
                      <a:pt x="2984" y="1578"/>
                    </a:lnTo>
                    <a:lnTo>
                      <a:pt x="2980" y="1576"/>
                    </a:lnTo>
                    <a:lnTo>
                      <a:pt x="2980" y="1576"/>
                    </a:lnTo>
                    <a:lnTo>
                      <a:pt x="2976" y="1576"/>
                    </a:lnTo>
                    <a:lnTo>
                      <a:pt x="2976" y="1576"/>
                    </a:lnTo>
                    <a:lnTo>
                      <a:pt x="2972" y="1574"/>
                    </a:lnTo>
                    <a:lnTo>
                      <a:pt x="2972" y="1574"/>
                    </a:lnTo>
                    <a:lnTo>
                      <a:pt x="2968" y="1574"/>
                    </a:lnTo>
                    <a:lnTo>
                      <a:pt x="2968" y="1574"/>
                    </a:lnTo>
                    <a:lnTo>
                      <a:pt x="2966" y="1574"/>
                    </a:lnTo>
                    <a:lnTo>
                      <a:pt x="2966" y="1574"/>
                    </a:lnTo>
                    <a:lnTo>
                      <a:pt x="2966" y="1574"/>
                    </a:lnTo>
                    <a:lnTo>
                      <a:pt x="2964" y="1574"/>
                    </a:lnTo>
                    <a:lnTo>
                      <a:pt x="2964" y="1574"/>
                    </a:lnTo>
                    <a:lnTo>
                      <a:pt x="2960" y="1572"/>
                    </a:lnTo>
                    <a:lnTo>
                      <a:pt x="2960" y="1572"/>
                    </a:lnTo>
                    <a:lnTo>
                      <a:pt x="2956" y="1572"/>
                    </a:lnTo>
                    <a:lnTo>
                      <a:pt x="2956" y="1572"/>
                    </a:lnTo>
                    <a:lnTo>
                      <a:pt x="2952" y="1570"/>
                    </a:lnTo>
                    <a:lnTo>
                      <a:pt x="2952" y="1570"/>
                    </a:lnTo>
                    <a:lnTo>
                      <a:pt x="2946" y="1568"/>
                    </a:lnTo>
                    <a:lnTo>
                      <a:pt x="2946" y="1568"/>
                    </a:lnTo>
                    <a:lnTo>
                      <a:pt x="2944" y="1568"/>
                    </a:lnTo>
                    <a:lnTo>
                      <a:pt x="2944" y="1568"/>
                    </a:lnTo>
                    <a:lnTo>
                      <a:pt x="2942" y="1568"/>
                    </a:lnTo>
                    <a:lnTo>
                      <a:pt x="2942" y="1568"/>
                    </a:lnTo>
                    <a:lnTo>
                      <a:pt x="2938" y="1566"/>
                    </a:lnTo>
                    <a:lnTo>
                      <a:pt x="2938" y="1566"/>
                    </a:lnTo>
                    <a:lnTo>
                      <a:pt x="2932" y="1564"/>
                    </a:lnTo>
                    <a:lnTo>
                      <a:pt x="2932" y="1564"/>
                    </a:lnTo>
                    <a:lnTo>
                      <a:pt x="2926" y="1562"/>
                    </a:lnTo>
                    <a:lnTo>
                      <a:pt x="2926" y="1562"/>
                    </a:lnTo>
                    <a:lnTo>
                      <a:pt x="2926" y="1562"/>
                    </a:lnTo>
                    <a:lnTo>
                      <a:pt x="2926" y="1562"/>
                    </a:lnTo>
                    <a:lnTo>
                      <a:pt x="2922" y="1562"/>
                    </a:lnTo>
                    <a:lnTo>
                      <a:pt x="2922" y="1562"/>
                    </a:lnTo>
                    <a:lnTo>
                      <a:pt x="2916" y="1560"/>
                    </a:lnTo>
                    <a:lnTo>
                      <a:pt x="2916" y="1560"/>
                    </a:lnTo>
                    <a:lnTo>
                      <a:pt x="2910" y="1556"/>
                    </a:lnTo>
                    <a:lnTo>
                      <a:pt x="2908" y="1556"/>
                    </a:lnTo>
                    <a:lnTo>
                      <a:pt x="2906" y="1556"/>
                    </a:lnTo>
                    <a:lnTo>
                      <a:pt x="2906" y="1556"/>
                    </a:lnTo>
                    <a:lnTo>
                      <a:pt x="2902" y="1554"/>
                    </a:lnTo>
                    <a:lnTo>
                      <a:pt x="2902" y="1554"/>
                    </a:lnTo>
                    <a:lnTo>
                      <a:pt x="2896" y="1550"/>
                    </a:lnTo>
                    <a:lnTo>
                      <a:pt x="2896" y="1550"/>
                    </a:lnTo>
                    <a:lnTo>
                      <a:pt x="2890" y="1548"/>
                    </a:lnTo>
                    <a:lnTo>
                      <a:pt x="42" y="80"/>
                    </a:lnTo>
                    <a:lnTo>
                      <a:pt x="42" y="80"/>
                    </a:lnTo>
                    <a:lnTo>
                      <a:pt x="26" y="70"/>
                    </a:lnTo>
                    <a:lnTo>
                      <a:pt x="26" y="70"/>
                    </a:lnTo>
                    <a:lnTo>
                      <a:pt x="14" y="60"/>
                    </a:lnTo>
                    <a:lnTo>
                      <a:pt x="14" y="60"/>
                    </a:lnTo>
                    <a:lnTo>
                      <a:pt x="6" y="48"/>
                    </a:lnTo>
                    <a:lnTo>
                      <a:pt x="6" y="48"/>
                    </a:lnTo>
                    <a:lnTo>
                      <a:pt x="4" y="36"/>
                    </a:lnTo>
                    <a:lnTo>
                      <a:pt x="4" y="36"/>
                    </a:lnTo>
                    <a:lnTo>
                      <a:pt x="0" y="0"/>
                    </a:lnTo>
                    <a:lnTo>
                      <a:pt x="0" y="0"/>
                    </a:lnTo>
                    <a:lnTo>
                      <a:pt x="310" y="162"/>
                    </a:lnTo>
                    <a:lnTo>
                      <a:pt x="718" y="376"/>
                    </a:lnTo>
                    <a:lnTo>
                      <a:pt x="1182" y="620"/>
                    </a:lnTo>
                    <a:lnTo>
                      <a:pt x="1664" y="872"/>
                    </a:lnTo>
                    <a:lnTo>
                      <a:pt x="2122" y="1110"/>
                    </a:lnTo>
                    <a:lnTo>
                      <a:pt x="2328" y="1216"/>
                    </a:lnTo>
                    <a:lnTo>
                      <a:pt x="2516" y="1310"/>
                    </a:lnTo>
                    <a:lnTo>
                      <a:pt x="2676" y="1390"/>
                    </a:lnTo>
                    <a:lnTo>
                      <a:pt x="2804" y="1452"/>
                    </a:lnTo>
                    <a:lnTo>
                      <a:pt x="2898" y="1494"/>
                    </a:lnTo>
                    <a:lnTo>
                      <a:pt x="2928" y="1506"/>
                    </a:lnTo>
                    <a:lnTo>
                      <a:pt x="2948" y="1512"/>
                    </a:lnTo>
                    <a:lnTo>
                      <a:pt x="2948" y="1512"/>
                    </a:lnTo>
                    <a:lnTo>
                      <a:pt x="2982" y="1518"/>
                    </a:lnTo>
                    <a:lnTo>
                      <a:pt x="3016" y="1520"/>
                    </a:lnTo>
                    <a:lnTo>
                      <a:pt x="3050" y="1522"/>
                    </a:lnTo>
                    <a:lnTo>
                      <a:pt x="3082" y="1522"/>
                    </a:lnTo>
                    <a:lnTo>
                      <a:pt x="3116" y="1520"/>
                    </a:lnTo>
                    <a:lnTo>
                      <a:pt x="3148" y="1516"/>
                    </a:lnTo>
                    <a:lnTo>
                      <a:pt x="3180" y="1510"/>
                    </a:lnTo>
                    <a:lnTo>
                      <a:pt x="3212" y="1504"/>
                    </a:lnTo>
                    <a:lnTo>
                      <a:pt x="3278" y="1486"/>
                    </a:lnTo>
                    <a:lnTo>
                      <a:pt x="3342" y="1466"/>
                    </a:lnTo>
                    <a:lnTo>
                      <a:pt x="3476" y="1420"/>
                    </a:lnTo>
                    <a:lnTo>
                      <a:pt x="3476" y="1420"/>
                    </a:lnTo>
                    <a:lnTo>
                      <a:pt x="4972" y="892"/>
                    </a:lnTo>
                    <a:close/>
                  </a:path>
                </a:pathLst>
              </a:custGeom>
              <a:solidFill>
                <a:srgbClr val="005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1" name="Freeform 17"/>
              <p:cNvSpPr>
                <a:spLocks/>
              </p:cNvSpPr>
              <p:nvPr/>
            </p:nvSpPr>
            <p:spPr bwMode="auto">
              <a:xfrm>
                <a:off x="1534" y="1519"/>
                <a:ext cx="4972" cy="1584"/>
              </a:xfrm>
              <a:custGeom>
                <a:avLst/>
                <a:gdLst>
                  <a:gd name="T0" fmla="*/ 4972 w 4972"/>
                  <a:gd name="T1" fmla="*/ 916 h 1584"/>
                  <a:gd name="T2" fmla="*/ 4972 w 4972"/>
                  <a:gd name="T3" fmla="*/ 922 h 1584"/>
                  <a:gd name="T4" fmla="*/ 4970 w 4972"/>
                  <a:gd name="T5" fmla="*/ 928 h 1584"/>
                  <a:gd name="T6" fmla="*/ 4968 w 4972"/>
                  <a:gd name="T7" fmla="*/ 932 h 1584"/>
                  <a:gd name="T8" fmla="*/ 4962 w 4972"/>
                  <a:gd name="T9" fmla="*/ 940 h 1584"/>
                  <a:gd name="T10" fmla="*/ 4958 w 4972"/>
                  <a:gd name="T11" fmla="*/ 946 h 1584"/>
                  <a:gd name="T12" fmla="*/ 4952 w 4972"/>
                  <a:gd name="T13" fmla="*/ 952 h 1584"/>
                  <a:gd name="T14" fmla="*/ 4946 w 4972"/>
                  <a:gd name="T15" fmla="*/ 958 h 1584"/>
                  <a:gd name="T16" fmla="*/ 4940 w 4972"/>
                  <a:gd name="T17" fmla="*/ 960 h 1584"/>
                  <a:gd name="T18" fmla="*/ 4934 w 4972"/>
                  <a:gd name="T19" fmla="*/ 964 h 1584"/>
                  <a:gd name="T20" fmla="*/ 4926 w 4972"/>
                  <a:gd name="T21" fmla="*/ 968 h 1584"/>
                  <a:gd name="T22" fmla="*/ 4920 w 4972"/>
                  <a:gd name="T23" fmla="*/ 972 h 1584"/>
                  <a:gd name="T24" fmla="*/ 4910 w 4972"/>
                  <a:gd name="T25" fmla="*/ 978 h 1584"/>
                  <a:gd name="T26" fmla="*/ 4892 w 4972"/>
                  <a:gd name="T27" fmla="*/ 984 h 1584"/>
                  <a:gd name="T28" fmla="*/ 3222 w 4972"/>
                  <a:gd name="T29" fmla="*/ 1566 h 1584"/>
                  <a:gd name="T30" fmla="*/ 3214 w 4972"/>
                  <a:gd name="T31" fmla="*/ 1568 h 1584"/>
                  <a:gd name="T32" fmla="*/ 3196 w 4972"/>
                  <a:gd name="T33" fmla="*/ 1572 h 1584"/>
                  <a:gd name="T34" fmla="*/ 3178 w 4972"/>
                  <a:gd name="T35" fmla="*/ 1576 h 1584"/>
                  <a:gd name="T36" fmla="*/ 3170 w 4972"/>
                  <a:gd name="T37" fmla="*/ 1578 h 1584"/>
                  <a:gd name="T38" fmla="*/ 3152 w 4972"/>
                  <a:gd name="T39" fmla="*/ 1580 h 1584"/>
                  <a:gd name="T40" fmla="*/ 3140 w 4972"/>
                  <a:gd name="T41" fmla="*/ 1582 h 1584"/>
                  <a:gd name="T42" fmla="*/ 3128 w 4972"/>
                  <a:gd name="T43" fmla="*/ 1582 h 1584"/>
                  <a:gd name="T44" fmla="*/ 3118 w 4972"/>
                  <a:gd name="T45" fmla="*/ 1584 h 1584"/>
                  <a:gd name="T46" fmla="*/ 3104 w 4972"/>
                  <a:gd name="T47" fmla="*/ 1584 h 1584"/>
                  <a:gd name="T48" fmla="*/ 3098 w 4972"/>
                  <a:gd name="T49" fmla="*/ 1584 h 1584"/>
                  <a:gd name="T50" fmla="*/ 3084 w 4972"/>
                  <a:gd name="T51" fmla="*/ 1584 h 1584"/>
                  <a:gd name="T52" fmla="*/ 3062 w 4972"/>
                  <a:gd name="T53" fmla="*/ 1584 h 1584"/>
                  <a:gd name="T54" fmla="*/ 3050 w 4972"/>
                  <a:gd name="T55" fmla="*/ 1584 h 1584"/>
                  <a:gd name="T56" fmla="*/ 3042 w 4972"/>
                  <a:gd name="T57" fmla="*/ 1584 h 1584"/>
                  <a:gd name="T58" fmla="*/ 3030 w 4972"/>
                  <a:gd name="T59" fmla="*/ 1582 h 1584"/>
                  <a:gd name="T60" fmla="*/ 3022 w 4972"/>
                  <a:gd name="T61" fmla="*/ 1582 h 1584"/>
                  <a:gd name="T62" fmla="*/ 3010 w 4972"/>
                  <a:gd name="T63" fmla="*/ 1580 h 1584"/>
                  <a:gd name="T64" fmla="*/ 3002 w 4972"/>
                  <a:gd name="T65" fmla="*/ 1580 h 1584"/>
                  <a:gd name="T66" fmla="*/ 2990 w 4972"/>
                  <a:gd name="T67" fmla="*/ 1578 h 1584"/>
                  <a:gd name="T68" fmla="*/ 2984 w 4972"/>
                  <a:gd name="T69" fmla="*/ 1578 h 1584"/>
                  <a:gd name="T70" fmla="*/ 2972 w 4972"/>
                  <a:gd name="T71" fmla="*/ 1574 h 1584"/>
                  <a:gd name="T72" fmla="*/ 2966 w 4972"/>
                  <a:gd name="T73" fmla="*/ 1574 h 1584"/>
                  <a:gd name="T74" fmla="*/ 2960 w 4972"/>
                  <a:gd name="T75" fmla="*/ 1572 h 1584"/>
                  <a:gd name="T76" fmla="*/ 2946 w 4972"/>
                  <a:gd name="T77" fmla="*/ 1568 h 1584"/>
                  <a:gd name="T78" fmla="*/ 2942 w 4972"/>
                  <a:gd name="T79" fmla="*/ 1568 h 1584"/>
                  <a:gd name="T80" fmla="*/ 2926 w 4972"/>
                  <a:gd name="T81" fmla="*/ 1562 h 1584"/>
                  <a:gd name="T82" fmla="*/ 2922 w 4972"/>
                  <a:gd name="T83" fmla="*/ 1562 h 1584"/>
                  <a:gd name="T84" fmla="*/ 2906 w 4972"/>
                  <a:gd name="T85" fmla="*/ 1556 h 1584"/>
                  <a:gd name="T86" fmla="*/ 2896 w 4972"/>
                  <a:gd name="T87" fmla="*/ 1550 h 1584"/>
                  <a:gd name="T88" fmla="*/ 26 w 4972"/>
                  <a:gd name="T89" fmla="*/ 70 h 1584"/>
                  <a:gd name="T90" fmla="*/ 4 w 4972"/>
                  <a:gd name="T91" fmla="*/ 36 h 1584"/>
                  <a:gd name="T92" fmla="*/ 718 w 4972"/>
                  <a:gd name="T93" fmla="*/ 376 h 1584"/>
                  <a:gd name="T94" fmla="*/ 2516 w 4972"/>
                  <a:gd name="T95" fmla="*/ 1310 h 1584"/>
                  <a:gd name="T96" fmla="*/ 2948 w 4972"/>
                  <a:gd name="T97" fmla="*/ 1512 h 1584"/>
                  <a:gd name="T98" fmla="*/ 3082 w 4972"/>
                  <a:gd name="T99" fmla="*/ 1522 h 1584"/>
                  <a:gd name="T100" fmla="*/ 3278 w 4972"/>
                  <a:gd name="T101" fmla="*/ 1486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72" h="1584">
                    <a:moveTo>
                      <a:pt x="4972" y="892"/>
                    </a:moveTo>
                    <a:lnTo>
                      <a:pt x="4972" y="892"/>
                    </a:lnTo>
                    <a:lnTo>
                      <a:pt x="4972" y="912"/>
                    </a:lnTo>
                    <a:lnTo>
                      <a:pt x="4972" y="914"/>
                    </a:lnTo>
                    <a:lnTo>
                      <a:pt x="4972" y="916"/>
                    </a:lnTo>
                    <a:lnTo>
                      <a:pt x="4972" y="916"/>
                    </a:lnTo>
                    <a:lnTo>
                      <a:pt x="4972" y="918"/>
                    </a:lnTo>
                    <a:lnTo>
                      <a:pt x="4972" y="920"/>
                    </a:lnTo>
                    <a:lnTo>
                      <a:pt x="4972" y="922"/>
                    </a:lnTo>
                    <a:lnTo>
                      <a:pt x="4972" y="922"/>
                    </a:lnTo>
                    <a:lnTo>
                      <a:pt x="4972" y="922"/>
                    </a:lnTo>
                    <a:lnTo>
                      <a:pt x="4972" y="924"/>
                    </a:lnTo>
                    <a:lnTo>
                      <a:pt x="4970" y="924"/>
                    </a:lnTo>
                    <a:lnTo>
                      <a:pt x="4970" y="926"/>
                    </a:lnTo>
                    <a:lnTo>
                      <a:pt x="4970" y="928"/>
                    </a:lnTo>
                    <a:lnTo>
                      <a:pt x="4968" y="930"/>
                    </a:lnTo>
                    <a:lnTo>
                      <a:pt x="4968" y="932"/>
                    </a:lnTo>
                    <a:lnTo>
                      <a:pt x="4968" y="932"/>
                    </a:lnTo>
                    <a:lnTo>
                      <a:pt x="4968" y="932"/>
                    </a:lnTo>
                    <a:lnTo>
                      <a:pt x="4968" y="932"/>
                    </a:lnTo>
                    <a:lnTo>
                      <a:pt x="4966" y="934"/>
                    </a:lnTo>
                    <a:lnTo>
                      <a:pt x="4966" y="936"/>
                    </a:lnTo>
                    <a:lnTo>
                      <a:pt x="4964" y="938"/>
                    </a:lnTo>
                    <a:lnTo>
                      <a:pt x="4964" y="940"/>
                    </a:lnTo>
                    <a:lnTo>
                      <a:pt x="4962" y="940"/>
                    </a:lnTo>
                    <a:lnTo>
                      <a:pt x="4962" y="942"/>
                    </a:lnTo>
                    <a:lnTo>
                      <a:pt x="4960" y="942"/>
                    </a:lnTo>
                    <a:lnTo>
                      <a:pt x="4960" y="942"/>
                    </a:lnTo>
                    <a:lnTo>
                      <a:pt x="4960" y="944"/>
                    </a:lnTo>
                    <a:lnTo>
                      <a:pt x="4958" y="946"/>
                    </a:lnTo>
                    <a:lnTo>
                      <a:pt x="4956" y="948"/>
                    </a:lnTo>
                    <a:lnTo>
                      <a:pt x="4956" y="948"/>
                    </a:lnTo>
                    <a:lnTo>
                      <a:pt x="4954" y="950"/>
                    </a:lnTo>
                    <a:lnTo>
                      <a:pt x="4952" y="952"/>
                    </a:lnTo>
                    <a:lnTo>
                      <a:pt x="4952" y="952"/>
                    </a:lnTo>
                    <a:lnTo>
                      <a:pt x="4952" y="952"/>
                    </a:lnTo>
                    <a:lnTo>
                      <a:pt x="4950" y="954"/>
                    </a:lnTo>
                    <a:lnTo>
                      <a:pt x="4948" y="956"/>
                    </a:lnTo>
                    <a:lnTo>
                      <a:pt x="4948" y="956"/>
                    </a:lnTo>
                    <a:lnTo>
                      <a:pt x="4946" y="958"/>
                    </a:lnTo>
                    <a:lnTo>
                      <a:pt x="4946" y="958"/>
                    </a:lnTo>
                    <a:lnTo>
                      <a:pt x="4942" y="958"/>
                    </a:lnTo>
                    <a:lnTo>
                      <a:pt x="4940" y="960"/>
                    </a:lnTo>
                    <a:lnTo>
                      <a:pt x="4940" y="960"/>
                    </a:lnTo>
                    <a:lnTo>
                      <a:pt x="4940" y="960"/>
                    </a:lnTo>
                    <a:lnTo>
                      <a:pt x="4940" y="960"/>
                    </a:lnTo>
                    <a:lnTo>
                      <a:pt x="4938" y="962"/>
                    </a:lnTo>
                    <a:lnTo>
                      <a:pt x="4938" y="962"/>
                    </a:lnTo>
                    <a:lnTo>
                      <a:pt x="4934" y="964"/>
                    </a:lnTo>
                    <a:lnTo>
                      <a:pt x="4934" y="964"/>
                    </a:lnTo>
                    <a:lnTo>
                      <a:pt x="4932" y="966"/>
                    </a:lnTo>
                    <a:lnTo>
                      <a:pt x="4932" y="966"/>
                    </a:lnTo>
                    <a:lnTo>
                      <a:pt x="4928" y="968"/>
                    </a:lnTo>
                    <a:lnTo>
                      <a:pt x="4928" y="968"/>
                    </a:lnTo>
                    <a:lnTo>
                      <a:pt x="4926" y="968"/>
                    </a:lnTo>
                    <a:lnTo>
                      <a:pt x="4926" y="968"/>
                    </a:lnTo>
                    <a:lnTo>
                      <a:pt x="4926" y="968"/>
                    </a:lnTo>
                    <a:lnTo>
                      <a:pt x="4924" y="970"/>
                    </a:lnTo>
                    <a:lnTo>
                      <a:pt x="4924" y="970"/>
                    </a:lnTo>
                    <a:lnTo>
                      <a:pt x="4920" y="972"/>
                    </a:lnTo>
                    <a:lnTo>
                      <a:pt x="4920" y="972"/>
                    </a:lnTo>
                    <a:lnTo>
                      <a:pt x="4914" y="976"/>
                    </a:lnTo>
                    <a:lnTo>
                      <a:pt x="4912" y="976"/>
                    </a:lnTo>
                    <a:lnTo>
                      <a:pt x="4910" y="978"/>
                    </a:lnTo>
                    <a:lnTo>
                      <a:pt x="4910" y="978"/>
                    </a:lnTo>
                    <a:lnTo>
                      <a:pt x="4906" y="978"/>
                    </a:lnTo>
                    <a:lnTo>
                      <a:pt x="4906" y="978"/>
                    </a:lnTo>
                    <a:lnTo>
                      <a:pt x="4900" y="982"/>
                    </a:lnTo>
                    <a:lnTo>
                      <a:pt x="4900" y="982"/>
                    </a:lnTo>
                    <a:lnTo>
                      <a:pt x="4892" y="984"/>
                    </a:lnTo>
                    <a:lnTo>
                      <a:pt x="3240" y="1560"/>
                    </a:lnTo>
                    <a:lnTo>
                      <a:pt x="3240" y="1560"/>
                    </a:lnTo>
                    <a:lnTo>
                      <a:pt x="3228" y="1564"/>
                    </a:lnTo>
                    <a:lnTo>
                      <a:pt x="3228" y="1564"/>
                    </a:lnTo>
                    <a:lnTo>
                      <a:pt x="3222" y="1566"/>
                    </a:lnTo>
                    <a:lnTo>
                      <a:pt x="3222" y="1566"/>
                    </a:lnTo>
                    <a:lnTo>
                      <a:pt x="3218" y="1566"/>
                    </a:lnTo>
                    <a:lnTo>
                      <a:pt x="3218" y="1566"/>
                    </a:lnTo>
                    <a:lnTo>
                      <a:pt x="3214" y="1568"/>
                    </a:lnTo>
                    <a:lnTo>
                      <a:pt x="3214" y="1568"/>
                    </a:lnTo>
                    <a:lnTo>
                      <a:pt x="3202" y="1572"/>
                    </a:lnTo>
                    <a:lnTo>
                      <a:pt x="3202" y="1572"/>
                    </a:lnTo>
                    <a:lnTo>
                      <a:pt x="3198" y="1572"/>
                    </a:lnTo>
                    <a:lnTo>
                      <a:pt x="3198" y="1572"/>
                    </a:lnTo>
                    <a:lnTo>
                      <a:pt x="3196" y="1572"/>
                    </a:lnTo>
                    <a:lnTo>
                      <a:pt x="3196" y="1572"/>
                    </a:lnTo>
                    <a:lnTo>
                      <a:pt x="3188" y="1574"/>
                    </a:lnTo>
                    <a:lnTo>
                      <a:pt x="3188" y="1574"/>
                    </a:lnTo>
                    <a:lnTo>
                      <a:pt x="3178" y="1576"/>
                    </a:lnTo>
                    <a:lnTo>
                      <a:pt x="3178" y="1576"/>
                    </a:lnTo>
                    <a:lnTo>
                      <a:pt x="3176" y="1576"/>
                    </a:lnTo>
                    <a:lnTo>
                      <a:pt x="3174" y="1576"/>
                    </a:lnTo>
                    <a:lnTo>
                      <a:pt x="3174" y="1576"/>
                    </a:lnTo>
                    <a:lnTo>
                      <a:pt x="3170" y="1578"/>
                    </a:lnTo>
                    <a:lnTo>
                      <a:pt x="3170" y="1578"/>
                    </a:lnTo>
                    <a:lnTo>
                      <a:pt x="3160" y="1578"/>
                    </a:lnTo>
                    <a:lnTo>
                      <a:pt x="3160" y="1578"/>
                    </a:lnTo>
                    <a:lnTo>
                      <a:pt x="3154" y="1580"/>
                    </a:lnTo>
                    <a:lnTo>
                      <a:pt x="3152" y="1580"/>
                    </a:lnTo>
                    <a:lnTo>
                      <a:pt x="3152" y="1580"/>
                    </a:lnTo>
                    <a:lnTo>
                      <a:pt x="3150" y="1580"/>
                    </a:lnTo>
                    <a:lnTo>
                      <a:pt x="3150" y="1580"/>
                    </a:lnTo>
                    <a:lnTo>
                      <a:pt x="3144" y="1580"/>
                    </a:lnTo>
                    <a:lnTo>
                      <a:pt x="3144" y="1580"/>
                    </a:lnTo>
                    <a:lnTo>
                      <a:pt x="3140" y="1582"/>
                    </a:lnTo>
                    <a:lnTo>
                      <a:pt x="3140" y="1582"/>
                    </a:lnTo>
                    <a:lnTo>
                      <a:pt x="3134" y="1582"/>
                    </a:lnTo>
                    <a:lnTo>
                      <a:pt x="3134" y="1582"/>
                    </a:lnTo>
                    <a:lnTo>
                      <a:pt x="3128" y="1582"/>
                    </a:lnTo>
                    <a:lnTo>
                      <a:pt x="3128" y="1582"/>
                    </a:lnTo>
                    <a:lnTo>
                      <a:pt x="3128" y="1582"/>
                    </a:lnTo>
                    <a:lnTo>
                      <a:pt x="3128" y="1582"/>
                    </a:lnTo>
                    <a:lnTo>
                      <a:pt x="3122" y="1582"/>
                    </a:lnTo>
                    <a:lnTo>
                      <a:pt x="3122" y="1582"/>
                    </a:lnTo>
                    <a:lnTo>
                      <a:pt x="3118" y="1584"/>
                    </a:lnTo>
                    <a:lnTo>
                      <a:pt x="3118" y="1584"/>
                    </a:lnTo>
                    <a:lnTo>
                      <a:pt x="3112" y="1584"/>
                    </a:lnTo>
                    <a:lnTo>
                      <a:pt x="3112" y="1584"/>
                    </a:lnTo>
                    <a:lnTo>
                      <a:pt x="3108" y="1584"/>
                    </a:lnTo>
                    <a:lnTo>
                      <a:pt x="3104" y="1584"/>
                    </a:lnTo>
                    <a:lnTo>
                      <a:pt x="3104" y="1584"/>
                    </a:lnTo>
                    <a:lnTo>
                      <a:pt x="3102" y="1584"/>
                    </a:lnTo>
                    <a:lnTo>
                      <a:pt x="3102" y="1584"/>
                    </a:lnTo>
                    <a:lnTo>
                      <a:pt x="3098" y="1584"/>
                    </a:lnTo>
                    <a:lnTo>
                      <a:pt x="3098" y="1584"/>
                    </a:lnTo>
                    <a:lnTo>
                      <a:pt x="3094" y="1584"/>
                    </a:lnTo>
                    <a:lnTo>
                      <a:pt x="3094" y="1584"/>
                    </a:lnTo>
                    <a:lnTo>
                      <a:pt x="3088" y="1584"/>
                    </a:lnTo>
                    <a:lnTo>
                      <a:pt x="3088" y="1584"/>
                    </a:lnTo>
                    <a:lnTo>
                      <a:pt x="3084" y="1584"/>
                    </a:lnTo>
                    <a:lnTo>
                      <a:pt x="3070" y="1584"/>
                    </a:lnTo>
                    <a:lnTo>
                      <a:pt x="3070" y="1584"/>
                    </a:lnTo>
                    <a:lnTo>
                      <a:pt x="3066" y="1584"/>
                    </a:lnTo>
                    <a:lnTo>
                      <a:pt x="3062" y="1584"/>
                    </a:lnTo>
                    <a:lnTo>
                      <a:pt x="3062" y="1584"/>
                    </a:lnTo>
                    <a:lnTo>
                      <a:pt x="3058" y="1584"/>
                    </a:lnTo>
                    <a:lnTo>
                      <a:pt x="3058" y="1584"/>
                    </a:lnTo>
                    <a:lnTo>
                      <a:pt x="3054" y="1584"/>
                    </a:lnTo>
                    <a:lnTo>
                      <a:pt x="3054" y="1584"/>
                    </a:lnTo>
                    <a:lnTo>
                      <a:pt x="3050" y="1584"/>
                    </a:lnTo>
                    <a:lnTo>
                      <a:pt x="3050" y="1584"/>
                    </a:lnTo>
                    <a:lnTo>
                      <a:pt x="3046" y="1584"/>
                    </a:lnTo>
                    <a:lnTo>
                      <a:pt x="3046" y="1584"/>
                    </a:lnTo>
                    <a:lnTo>
                      <a:pt x="3042" y="1584"/>
                    </a:lnTo>
                    <a:lnTo>
                      <a:pt x="3042" y="1584"/>
                    </a:lnTo>
                    <a:lnTo>
                      <a:pt x="3038" y="1584"/>
                    </a:lnTo>
                    <a:lnTo>
                      <a:pt x="3038" y="1584"/>
                    </a:lnTo>
                    <a:lnTo>
                      <a:pt x="3034" y="1582"/>
                    </a:lnTo>
                    <a:lnTo>
                      <a:pt x="3034" y="1582"/>
                    </a:lnTo>
                    <a:lnTo>
                      <a:pt x="3030" y="1582"/>
                    </a:lnTo>
                    <a:lnTo>
                      <a:pt x="3030" y="1582"/>
                    </a:lnTo>
                    <a:lnTo>
                      <a:pt x="3026" y="1582"/>
                    </a:lnTo>
                    <a:lnTo>
                      <a:pt x="3026" y="1582"/>
                    </a:lnTo>
                    <a:lnTo>
                      <a:pt x="3022" y="1582"/>
                    </a:lnTo>
                    <a:lnTo>
                      <a:pt x="3022" y="1582"/>
                    </a:lnTo>
                    <a:lnTo>
                      <a:pt x="3018" y="1582"/>
                    </a:lnTo>
                    <a:lnTo>
                      <a:pt x="3018" y="1582"/>
                    </a:lnTo>
                    <a:lnTo>
                      <a:pt x="3014" y="1582"/>
                    </a:lnTo>
                    <a:lnTo>
                      <a:pt x="3014" y="1582"/>
                    </a:lnTo>
                    <a:lnTo>
                      <a:pt x="3010" y="1580"/>
                    </a:lnTo>
                    <a:lnTo>
                      <a:pt x="3010" y="1580"/>
                    </a:lnTo>
                    <a:lnTo>
                      <a:pt x="3006" y="1580"/>
                    </a:lnTo>
                    <a:lnTo>
                      <a:pt x="3006" y="1580"/>
                    </a:lnTo>
                    <a:lnTo>
                      <a:pt x="3002" y="1580"/>
                    </a:lnTo>
                    <a:lnTo>
                      <a:pt x="3002" y="1580"/>
                    </a:lnTo>
                    <a:lnTo>
                      <a:pt x="2998" y="1580"/>
                    </a:lnTo>
                    <a:lnTo>
                      <a:pt x="2998" y="1580"/>
                    </a:lnTo>
                    <a:lnTo>
                      <a:pt x="2994" y="1578"/>
                    </a:lnTo>
                    <a:lnTo>
                      <a:pt x="2994" y="1578"/>
                    </a:lnTo>
                    <a:lnTo>
                      <a:pt x="2990" y="1578"/>
                    </a:lnTo>
                    <a:lnTo>
                      <a:pt x="2988" y="1578"/>
                    </a:lnTo>
                    <a:lnTo>
                      <a:pt x="2988" y="1578"/>
                    </a:lnTo>
                    <a:lnTo>
                      <a:pt x="2988" y="1578"/>
                    </a:lnTo>
                    <a:lnTo>
                      <a:pt x="2984" y="1578"/>
                    </a:lnTo>
                    <a:lnTo>
                      <a:pt x="2984" y="1578"/>
                    </a:lnTo>
                    <a:lnTo>
                      <a:pt x="2980" y="1576"/>
                    </a:lnTo>
                    <a:lnTo>
                      <a:pt x="2980" y="1576"/>
                    </a:lnTo>
                    <a:lnTo>
                      <a:pt x="2976" y="1576"/>
                    </a:lnTo>
                    <a:lnTo>
                      <a:pt x="2976" y="1576"/>
                    </a:lnTo>
                    <a:lnTo>
                      <a:pt x="2972" y="1574"/>
                    </a:lnTo>
                    <a:lnTo>
                      <a:pt x="2972" y="1574"/>
                    </a:lnTo>
                    <a:lnTo>
                      <a:pt x="2968" y="1574"/>
                    </a:lnTo>
                    <a:lnTo>
                      <a:pt x="2968" y="1574"/>
                    </a:lnTo>
                    <a:lnTo>
                      <a:pt x="2966" y="1574"/>
                    </a:lnTo>
                    <a:lnTo>
                      <a:pt x="2966" y="1574"/>
                    </a:lnTo>
                    <a:lnTo>
                      <a:pt x="2966" y="1574"/>
                    </a:lnTo>
                    <a:lnTo>
                      <a:pt x="2964" y="1574"/>
                    </a:lnTo>
                    <a:lnTo>
                      <a:pt x="2964" y="1574"/>
                    </a:lnTo>
                    <a:lnTo>
                      <a:pt x="2960" y="1572"/>
                    </a:lnTo>
                    <a:lnTo>
                      <a:pt x="2960" y="1572"/>
                    </a:lnTo>
                    <a:lnTo>
                      <a:pt x="2956" y="1572"/>
                    </a:lnTo>
                    <a:lnTo>
                      <a:pt x="2956" y="1572"/>
                    </a:lnTo>
                    <a:lnTo>
                      <a:pt x="2952" y="1570"/>
                    </a:lnTo>
                    <a:lnTo>
                      <a:pt x="2952" y="1570"/>
                    </a:lnTo>
                    <a:lnTo>
                      <a:pt x="2946" y="1568"/>
                    </a:lnTo>
                    <a:lnTo>
                      <a:pt x="2946" y="1568"/>
                    </a:lnTo>
                    <a:lnTo>
                      <a:pt x="2944" y="1568"/>
                    </a:lnTo>
                    <a:lnTo>
                      <a:pt x="2944" y="1568"/>
                    </a:lnTo>
                    <a:lnTo>
                      <a:pt x="2942" y="1568"/>
                    </a:lnTo>
                    <a:lnTo>
                      <a:pt x="2942" y="1568"/>
                    </a:lnTo>
                    <a:lnTo>
                      <a:pt x="2938" y="1566"/>
                    </a:lnTo>
                    <a:lnTo>
                      <a:pt x="2938" y="1566"/>
                    </a:lnTo>
                    <a:lnTo>
                      <a:pt x="2932" y="1564"/>
                    </a:lnTo>
                    <a:lnTo>
                      <a:pt x="2932" y="1564"/>
                    </a:lnTo>
                    <a:lnTo>
                      <a:pt x="2926" y="1562"/>
                    </a:lnTo>
                    <a:lnTo>
                      <a:pt x="2926" y="1562"/>
                    </a:lnTo>
                    <a:lnTo>
                      <a:pt x="2926" y="1562"/>
                    </a:lnTo>
                    <a:lnTo>
                      <a:pt x="2926" y="1562"/>
                    </a:lnTo>
                    <a:lnTo>
                      <a:pt x="2922" y="1562"/>
                    </a:lnTo>
                    <a:lnTo>
                      <a:pt x="2922" y="1562"/>
                    </a:lnTo>
                    <a:lnTo>
                      <a:pt x="2916" y="1560"/>
                    </a:lnTo>
                    <a:lnTo>
                      <a:pt x="2916" y="1560"/>
                    </a:lnTo>
                    <a:lnTo>
                      <a:pt x="2910" y="1556"/>
                    </a:lnTo>
                    <a:lnTo>
                      <a:pt x="2908" y="1556"/>
                    </a:lnTo>
                    <a:lnTo>
                      <a:pt x="2906" y="1556"/>
                    </a:lnTo>
                    <a:lnTo>
                      <a:pt x="2906" y="1556"/>
                    </a:lnTo>
                    <a:lnTo>
                      <a:pt x="2902" y="1554"/>
                    </a:lnTo>
                    <a:lnTo>
                      <a:pt x="2902" y="1554"/>
                    </a:lnTo>
                    <a:lnTo>
                      <a:pt x="2896" y="1550"/>
                    </a:lnTo>
                    <a:lnTo>
                      <a:pt x="2896" y="1550"/>
                    </a:lnTo>
                    <a:lnTo>
                      <a:pt x="2890" y="1548"/>
                    </a:lnTo>
                    <a:lnTo>
                      <a:pt x="42" y="80"/>
                    </a:lnTo>
                    <a:lnTo>
                      <a:pt x="42" y="80"/>
                    </a:lnTo>
                    <a:lnTo>
                      <a:pt x="26" y="70"/>
                    </a:lnTo>
                    <a:lnTo>
                      <a:pt x="26" y="70"/>
                    </a:lnTo>
                    <a:lnTo>
                      <a:pt x="14" y="60"/>
                    </a:lnTo>
                    <a:lnTo>
                      <a:pt x="14" y="60"/>
                    </a:lnTo>
                    <a:lnTo>
                      <a:pt x="6" y="48"/>
                    </a:lnTo>
                    <a:lnTo>
                      <a:pt x="6" y="48"/>
                    </a:lnTo>
                    <a:lnTo>
                      <a:pt x="4" y="36"/>
                    </a:lnTo>
                    <a:lnTo>
                      <a:pt x="4" y="36"/>
                    </a:lnTo>
                    <a:lnTo>
                      <a:pt x="0" y="0"/>
                    </a:lnTo>
                    <a:lnTo>
                      <a:pt x="0" y="0"/>
                    </a:lnTo>
                    <a:lnTo>
                      <a:pt x="310" y="162"/>
                    </a:lnTo>
                    <a:lnTo>
                      <a:pt x="718" y="376"/>
                    </a:lnTo>
                    <a:lnTo>
                      <a:pt x="1182" y="620"/>
                    </a:lnTo>
                    <a:lnTo>
                      <a:pt x="1664" y="872"/>
                    </a:lnTo>
                    <a:lnTo>
                      <a:pt x="2122" y="1110"/>
                    </a:lnTo>
                    <a:lnTo>
                      <a:pt x="2328" y="1216"/>
                    </a:lnTo>
                    <a:lnTo>
                      <a:pt x="2516" y="1310"/>
                    </a:lnTo>
                    <a:lnTo>
                      <a:pt x="2676" y="1390"/>
                    </a:lnTo>
                    <a:lnTo>
                      <a:pt x="2804" y="1452"/>
                    </a:lnTo>
                    <a:lnTo>
                      <a:pt x="2898" y="1494"/>
                    </a:lnTo>
                    <a:lnTo>
                      <a:pt x="2928" y="1506"/>
                    </a:lnTo>
                    <a:lnTo>
                      <a:pt x="2948" y="1512"/>
                    </a:lnTo>
                    <a:lnTo>
                      <a:pt x="2948" y="1512"/>
                    </a:lnTo>
                    <a:lnTo>
                      <a:pt x="2982" y="1518"/>
                    </a:lnTo>
                    <a:lnTo>
                      <a:pt x="3016" y="1520"/>
                    </a:lnTo>
                    <a:lnTo>
                      <a:pt x="3050" y="1522"/>
                    </a:lnTo>
                    <a:lnTo>
                      <a:pt x="3082" y="1522"/>
                    </a:lnTo>
                    <a:lnTo>
                      <a:pt x="3116" y="1520"/>
                    </a:lnTo>
                    <a:lnTo>
                      <a:pt x="3148" y="1516"/>
                    </a:lnTo>
                    <a:lnTo>
                      <a:pt x="3180" y="1510"/>
                    </a:lnTo>
                    <a:lnTo>
                      <a:pt x="3212" y="1504"/>
                    </a:lnTo>
                    <a:lnTo>
                      <a:pt x="3278" y="1486"/>
                    </a:lnTo>
                    <a:lnTo>
                      <a:pt x="3342" y="1466"/>
                    </a:lnTo>
                    <a:lnTo>
                      <a:pt x="3476" y="1420"/>
                    </a:lnTo>
                    <a:lnTo>
                      <a:pt x="3476" y="1420"/>
                    </a:lnTo>
                    <a:lnTo>
                      <a:pt x="4972" y="8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2" name="Freeform 18"/>
              <p:cNvSpPr>
                <a:spLocks/>
              </p:cNvSpPr>
              <p:nvPr/>
            </p:nvSpPr>
            <p:spPr bwMode="auto">
              <a:xfrm>
                <a:off x="1516" y="1381"/>
                <a:ext cx="4986" cy="1556"/>
              </a:xfrm>
              <a:custGeom>
                <a:avLst/>
                <a:gdLst>
                  <a:gd name="T0" fmla="*/ 4982 w 4986"/>
                  <a:gd name="T1" fmla="*/ 904 h 1556"/>
                  <a:gd name="T2" fmla="*/ 4982 w 4986"/>
                  <a:gd name="T3" fmla="*/ 904 h 1556"/>
                  <a:gd name="T4" fmla="*/ 4884 w 4986"/>
                  <a:gd name="T5" fmla="*/ 942 h 1556"/>
                  <a:gd name="T6" fmla="*/ 4664 w 4986"/>
                  <a:gd name="T7" fmla="*/ 1022 h 1556"/>
                  <a:gd name="T8" fmla="*/ 4358 w 4986"/>
                  <a:gd name="T9" fmla="*/ 1128 h 1556"/>
                  <a:gd name="T10" fmla="*/ 4006 w 4986"/>
                  <a:gd name="T11" fmla="*/ 1250 h 1556"/>
                  <a:gd name="T12" fmla="*/ 4006 w 4986"/>
                  <a:gd name="T13" fmla="*/ 1250 h 1556"/>
                  <a:gd name="T14" fmla="*/ 3790 w 4986"/>
                  <a:gd name="T15" fmla="*/ 1322 h 1556"/>
                  <a:gd name="T16" fmla="*/ 3598 w 4986"/>
                  <a:gd name="T17" fmla="*/ 1384 h 1556"/>
                  <a:gd name="T18" fmla="*/ 3432 w 4986"/>
                  <a:gd name="T19" fmla="*/ 1438 h 1556"/>
                  <a:gd name="T20" fmla="*/ 3292 w 4986"/>
                  <a:gd name="T21" fmla="*/ 1480 h 1556"/>
                  <a:gd name="T22" fmla="*/ 3178 w 4986"/>
                  <a:gd name="T23" fmla="*/ 1512 h 1556"/>
                  <a:gd name="T24" fmla="*/ 3090 w 4986"/>
                  <a:gd name="T25" fmla="*/ 1532 h 1556"/>
                  <a:gd name="T26" fmla="*/ 3058 w 4986"/>
                  <a:gd name="T27" fmla="*/ 1540 h 1556"/>
                  <a:gd name="T28" fmla="*/ 3032 w 4986"/>
                  <a:gd name="T29" fmla="*/ 1544 h 1556"/>
                  <a:gd name="T30" fmla="*/ 3014 w 4986"/>
                  <a:gd name="T31" fmla="*/ 1544 h 1556"/>
                  <a:gd name="T32" fmla="*/ 3002 w 4986"/>
                  <a:gd name="T33" fmla="*/ 1544 h 1556"/>
                  <a:gd name="T34" fmla="*/ 3002 w 4986"/>
                  <a:gd name="T35" fmla="*/ 1544 h 1556"/>
                  <a:gd name="T36" fmla="*/ 2952 w 4986"/>
                  <a:gd name="T37" fmla="*/ 1520 h 1556"/>
                  <a:gd name="T38" fmla="*/ 2846 w 4986"/>
                  <a:gd name="T39" fmla="*/ 1466 h 1556"/>
                  <a:gd name="T40" fmla="*/ 2494 w 4986"/>
                  <a:gd name="T41" fmla="*/ 1288 h 1556"/>
                  <a:gd name="T42" fmla="*/ 1476 w 4986"/>
                  <a:gd name="T43" fmla="*/ 762 h 1556"/>
                  <a:gd name="T44" fmla="*/ 4 w 4986"/>
                  <a:gd name="T45" fmla="*/ 0 h 1556"/>
                  <a:gd name="T46" fmla="*/ 0 w 4986"/>
                  <a:gd name="T47" fmla="*/ 10 h 1556"/>
                  <a:gd name="T48" fmla="*/ 0 w 4986"/>
                  <a:gd name="T49" fmla="*/ 10 h 1556"/>
                  <a:gd name="T50" fmla="*/ 1506 w 4986"/>
                  <a:gd name="T51" fmla="*/ 790 h 1556"/>
                  <a:gd name="T52" fmla="*/ 2504 w 4986"/>
                  <a:gd name="T53" fmla="*/ 1304 h 1556"/>
                  <a:gd name="T54" fmla="*/ 2844 w 4986"/>
                  <a:gd name="T55" fmla="*/ 1478 h 1556"/>
                  <a:gd name="T56" fmla="*/ 2948 w 4986"/>
                  <a:gd name="T57" fmla="*/ 1530 h 1556"/>
                  <a:gd name="T58" fmla="*/ 2998 w 4986"/>
                  <a:gd name="T59" fmla="*/ 1554 h 1556"/>
                  <a:gd name="T60" fmla="*/ 2998 w 4986"/>
                  <a:gd name="T61" fmla="*/ 1554 h 1556"/>
                  <a:gd name="T62" fmla="*/ 3004 w 4986"/>
                  <a:gd name="T63" fmla="*/ 1554 h 1556"/>
                  <a:gd name="T64" fmla="*/ 3012 w 4986"/>
                  <a:gd name="T65" fmla="*/ 1556 h 1556"/>
                  <a:gd name="T66" fmla="*/ 3012 w 4986"/>
                  <a:gd name="T67" fmla="*/ 1556 h 1556"/>
                  <a:gd name="T68" fmla="*/ 3036 w 4986"/>
                  <a:gd name="T69" fmla="*/ 1554 h 1556"/>
                  <a:gd name="T70" fmla="*/ 3068 w 4986"/>
                  <a:gd name="T71" fmla="*/ 1548 h 1556"/>
                  <a:gd name="T72" fmla="*/ 3108 w 4986"/>
                  <a:gd name="T73" fmla="*/ 1540 h 1556"/>
                  <a:gd name="T74" fmla="*/ 3156 w 4986"/>
                  <a:gd name="T75" fmla="*/ 1528 h 1556"/>
                  <a:gd name="T76" fmla="*/ 3266 w 4986"/>
                  <a:gd name="T77" fmla="*/ 1498 h 1556"/>
                  <a:gd name="T78" fmla="*/ 3398 w 4986"/>
                  <a:gd name="T79" fmla="*/ 1460 h 1556"/>
                  <a:gd name="T80" fmla="*/ 3544 w 4986"/>
                  <a:gd name="T81" fmla="*/ 1414 h 1556"/>
                  <a:gd name="T82" fmla="*/ 3698 w 4986"/>
                  <a:gd name="T83" fmla="*/ 1364 h 1556"/>
                  <a:gd name="T84" fmla="*/ 4010 w 4986"/>
                  <a:gd name="T85" fmla="*/ 1260 h 1556"/>
                  <a:gd name="T86" fmla="*/ 4010 w 4986"/>
                  <a:gd name="T87" fmla="*/ 1260 h 1556"/>
                  <a:gd name="T88" fmla="*/ 4362 w 4986"/>
                  <a:gd name="T89" fmla="*/ 1140 h 1556"/>
                  <a:gd name="T90" fmla="*/ 4668 w 4986"/>
                  <a:gd name="T91" fmla="*/ 1032 h 1556"/>
                  <a:gd name="T92" fmla="*/ 4890 w 4986"/>
                  <a:gd name="T93" fmla="*/ 952 h 1556"/>
                  <a:gd name="T94" fmla="*/ 4986 w 4986"/>
                  <a:gd name="T95" fmla="*/ 914 h 1556"/>
                  <a:gd name="T96" fmla="*/ 4982 w 4986"/>
                  <a:gd name="T97" fmla="*/ 904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86" h="1556">
                    <a:moveTo>
                      <a:pt x="4982" y="904"/>
                    </a:moveTo>
                    <a:lnTo>
                      <a:pt x="4982" y="904"/>
                    </a:lnTo>
                    <a:lnTo>
                      <a:pt x="4884" y="942"/>
                    </a:lnTo>
                    <a:lnTo>
                      <a:pt x="4664" y="1022"/>
                    </a:lnTo>
                    <a:lnTo>
                      <a:pt x="4358" y="1128"/>
                    </a:lnTo>
                    <a:lnTo>
                      <a:pt x="4006" y="1250"/>
                    </a:lnTo>
                    <a:lnTo>
                      <a:pt x="4006" y="1250"/>
                    </a:lnTo>
                    <a:lnTo>
                      <a:pt x="3790" y="1322"/>
                    </a:lnTo>
                    <a:lnTo>
                      <a:pt x="3598" y="1384"/>
                    </a:lnTo>
                    <a:lnTo>
                      <a:pt x="3432" y="1438"/>
                    </a:lnTo>
                    <a:lnTo>
                      <a:pt x="3292" y="1480"/>
                    </a:lnTo>
                    <a:lnTo>
                      <a:pt x="3178" y="1512"/>
                    </a:lnTo>
                    <a:lnTo>
                      <a:pt x="3090" y="1532"/>
                    </a:lnTo>
                    <a:lnTo>
                      <a:pt x="3058" y="1540"/>
                    </a:lnTo>
                    <a:lnTo>
                      <a:pt x="3032" y="1544"/>
                    </a:lnTo>
                    <a:lnTo>
                      <a:pt x="3014" y="1544"/>
                    </a:lnTo>
                    <a:lnTo>
                      <a:pt x="3002" y="1544"/>
                    </a:lnTo>
                    <a:lnTo>
                      <a:pt x="3002" y="1544"/>
                    </a:lnTo>
                    <a:lnTo>
                      <a:pt x="2952" y="1520"/>
                    </a:lnTo>
                    <a:lnTo>
                      <a:pt x="2846" y="1466"/>
                    </a:lnTo>
                    <a:lnTo>
                      <a:pt x="2494" y="1288"/>
                    </a:lnTo>
                    <a:lnTo>
                      <a:pt x="1476" y="762"/>
                    </a:lnTo>
                    <a:lnTo>
                      <a:pt x="4" y="0"/>
                    </a:lnTo>
                    <a:lnTo>
                      <a:pt x="0" y="10"/>
                    </a:lnTo>
                    <a:lnTo>
                      <a:pt x="0" y="10"/>
                    </a:lnTo>
                    <a:lnTo>
                      <a:pt x="1506" y="790"/>
                    </a:lnTo>
                    <a:lnTo>
                      <a:pt x="2504" y="1304"/>
                    </a:lnTo>
                    <a:lnTo>
                      <a:pt x="2844" y="1478"/>
                    </a:lnTo>
                    <a:lnTo>
                      <a:pt x="2948" y="1530"/>
                    </a:lnTo>
                    <a:lnTo>
                      <a:pt x="2998" y="1554"/>
                    </a:lnTo>
                    <a:lnTo>
                      <a:pt x="2998" y="1554"/>
                    </a:lnTo>
                    <a:lnTo>
                      <a:pt x="3004" y="1554"/>
                    </a:lnTo>
                    <a:lnTo>
                      <a:pt x="3012" y="1556"/>
                    </a:lnTo>
                    <a:lnTo>
                      <a:pt x="3012" y="1556"/>
                    </a:lnTo>
                    <a:lnTo>
                      <a:pt x="3036" y="1554"/>
                    </a:lnTo>
                    <a:lnTo>
                      <a:pt x="3068" y="1548"/>
                    </a:lnTo>
                    <a:lnTo>
                      <a:pt x="3108" y="1540"/>
                    </a:lnTo>
                    <a:lnTo>
                      <a:pt x="3156" y="1528"/>
                    </a:lnTo>
                    <a:lnTo>
                      <a:pt x="3266" y="1498"/>
                    </a:lnTo>
                    <a:lnTo>
                      <a:pt x="3398" y="1460"/>
                    </a:lnTo>
                    <a:lnTo>
                      <a:pt x="3544" y="1414"/>
                    </a:lnTo>
                    <a:lnTo>
                      <a:pt x="3698" y="1364"/>
                    </a:lnTo>
                    <a:lnTo>
                      <a:pt x="4010" y="1260"/>
                    </a:lnTo>
                    <a:lnTo>
                      <a:pt x="4010" y="1260"/>
                    </a:lnTo>
                    <a:lnTo>
                      <a:pt x="4362" y="1140"/>
                    </a:lnTo>
                    <a:lnTo>
                      <a:pt x="4668" y="1032"/>
                    </a:lnTo>
                    <a:lnTo>
                      <a:pt x="4890" y="952"/>
                    </a:lnTo>
                    <a:lnTo>
                      <a:pt x="4986" y="914"/>
                    </a:lnTo>
                    <a:lnTo>
                      <a:pt x="4982" y="904"/>
                    </a:lnTo>
                    <a:close/>
                  </a:path>
                </a:pathLst>
              </a:custGeom>
              <a:solidFill>
                <a:srgbClr val="7F8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3" name="Freeform 19"/>
              <p:cNvSpPr>
                <a:spLocks/>
              </p:cNvSpPr>
              <p:nvPr/>
            </p:nvSpPr>
            <p:spPr bwMode="auto">
              <a:xfrm>
                <a:off x="1516" y="1381"/>
                <a:ext cx="4986" cy="1556"/>
              </a:xfrm>
              <a:custGeom>
                <a:avLst/>
                <a:gdLst>
                  <a:gd name="T0" fmla="*/ 4982 w 4986"/>
                  <a:gd name="T1" fmla="*/ 904 h 1556"/>
                  <a:gd name="T2" fmla="*/ 4982 w 4986"/>
                  <a:gd name="T3" fmla="*/ 904 h 1556"/>
                  <a:gd name="T4" fmla="*/ 4884 w 4986"/>
                  <a:gd name="T5" fmla="*/ 942 h 1556"/>
                  <a:gd name="T6" fmla="*/ 4664 w 4986"/>
                  <a:gd name="T7" fmla="*/ 1022 h 1556"/>
                  <a:gd name="T8" fmla="*/ 4358 w 4986"/>
                  <a:gd name="T9" fmla="*/ 1128 h 1556"/>
                  <a:gd name="T10" fmla="*/ 4006 w 4986"/>
                  <a:gd name="T11" fmla="*/ 1250 h 1556"/>
                  <a:gd name="T12" fmla="*/ 4006 w 4986"/>
                  <a:gd name="T13" fmla="*/ 1250 h 1556"/>
                  <a:gd name="T14" fmla="*/ 3790 w 4986"/>
                  <a:gd name="T15" fmla="*/ 1322 h 1556"/>
                  <a:gd name="T16" fmla="*/ 3598 w 4986"/>
                  <a:gd name="T17" fmla="*/ 1384 h 1556"/>
                  <a:gd name="T18" fmla="*/ 3432 w 4986"/>
                  <a:gd name="T19" fmla="*/ 1438 h 1556"/>
                  <a:gd name="T20" fmla="*/ 3292 w 4986"/>
                  <a:gd name="T21" fmla="*/ 1480 h 1556"/>
                  <a:gd name="T22" fmla="*/ 3178 w 4986"/>
                  <a:gd name="T23" fmla="*/ 1512 h 1556"/>
                  <a:gd name="T24" fmla="*/ 3090 w 4986"/>
                  <a:gd name="T25" fmla="*/ 1532 h 1556"/>
                  <a:gd name="T26" fmla="*/ 3058 w 4986"/>
                  <a:gd name="T27" fmla="*/ 1540 h 1556"/>
                  <a:gd name="T28" fmla="*/ 3032 w 4986"/>
                  <a:gd name="T29" fmla="*/ 1544 h 1556"/>
                  <a:gd name="T30" fmla="*/ 3014 w 4986"/>
                  <a:gd name="T31" fmla="*/ 1544 h 1556"/>
                  <a:gd name="T32" fmla="*/ 3002 w 4986"/>
                  <a:gd name="T33" fmla="*/ 1544 h 1556"/>
                  <a:gd name="T34" fmla="*/ 3002 w 4986"/>
                  <a:gd name="T35" fmla="*/ 1544 h 1556"/>
                  <a:gd name="T36" fmla="*/ 2952 w 4986"/>
                  <a:gd name="T37" fmla="*/ 1520 h 1556"/>
                  <a:gd name="T38" fmla="*/ 2846 w 4986"/>
                  <a:gd name="T39" fmla="*/ 1466 h 1556"/>
                  <a:gd name="T40" fmla="*/ 2494 w 4986"/>
                  <a:gd name="T41" fmla="*/ 1288 h 1556"/>
                  <a:gd name="T42" fmla="*/ 1476 w 4986"/>
                  <a:gd name="T43" fmla="*/ 762 h 1556"/>
                  <a:gd name="T44" fmla="*/ 4 w 4986"/>
                  <a:gd name="T45" fmla="*/ 0 h 1556"/>
                  <a:gd name="T46" fmla="*/ 0 w 4986"/>
                  <a:gd name="T47" fmla="*/ 10 h 1556"/>
                  <a:gd name="T48" fmla="*/ 0 w 4986"/>
                  <a:gd name="T49" fmla="*/ 10 h 1556"/>
                  <a:gd name="T50" fmla="*/ 1506 w 4986"/>
                  <a:gd name="T51" fmla="*/ 790 h 1556"/>
                  <a:gd name="T52" fmla="*/ 2504 w 4986"/>
                  <a:gd name="T53" fmla="*/ 1304 h 1556"/>
                  <a:gd name="T54" fmla="*/ 2844 w 4986"/>
                  <a:gd name="T55" fmla="*/ 1478 h 1556"/>
                  <a:gd name="T56" fmla="*/ 2948 w 4986"/>
                  <a:gd name="T57" fmla="*/ 1530 h 1556"/>
                  <a:gd name="T58" fmla="*/ 2998 w 4986"/>
                  <a:gd name="T59" fmla="*/ 1554 h 1556"/>
                  <a:gd name="T60" fmla="*/ 2998 w 4986"/>
                  <a:gd name="T61" fmla="*/ 1554 h 1556"/>
                  <a:gd name="T62" fmla="*/ 3004 w 4986"/>
                  <a:gd name="T63" fmla="*/ 1554 h 1556"/>
                  <a:gd name="T64" fmla="*/ 3012 w 4986"/>
                  <a:gd name="T65" fmla="*/ 1556 h 1556"/>
                  <a:gd name="T66" fmla="*/ 3012 w 4986"/>
                  <a:gd name="T67" fmla="*/ 1556 h 1556"/>
                  <a:gd name="T68" fmla="*/ 3036 w 4986"/>
                  <a:gd name="T69" fmla="*/ 1554 h 1556"/>
                  <a:gd name="T70" fmla="*/ 3068 w 4986"/>
                  <a:gd name="T71" fmla="*/ 1548 h 1556"/>
                  <a:gd name="T72" fmla="*/ 3108 w 4986"/>
                  <a:gd name="T73" fmla="*/ 1540 h 1556"/>
                  <a:gd name="T74" fmla="*/ 3156 w 4986"/>
                  <a:gd name="T75" fmla="*/ 1528 h 1556"/>
                  <a:gd name="T76" fmla="*/ 3266 w 4986"/>
                  <a:gd name="T77" fmla="*/ 1498 h 1556"/>
                  <a:gd name="T78" fmla="*/ 3398 w 4986"/>
                  <a:gd name="T79" fmla="*/ 1460 h 1556"/>
                  <a:gd name="T80" fmla="*/ 3544 w 4986"/>
                  <a:gd name="T81" fmla="*/ 1414 h 1556"/>
                  <a:gd name="T82" fmla="*/ 3698 w 4986"/>
                  <a:gd name="T83" fmla="*/ 1364 h 1556"/>
                  <a:gd name="T84" fmla="*/ 4010 w 4986"/>
                  <a:gd name="T85" fmla="*/ 1260 h 1556"/>
                  <a:gd name="T86" fmla="*/ 4010 w 4986"/>
                  <a:gd name="T87" fmla="*/ 1260 h 1556"/>
                  <a:gd name="T88" fmla="*/ 4362 w 4986"/>
                  <a:gd name="T89" fmla="*/ 1140 h 1556"/>
                  <a:gd name="T90" fmla="*/ 4668 w 4986"/>
                  <a:gd name="T91" fmla="*/ 1032 h 1556"/>
                  <a:gd name="T92" fmla="*/ 4890 w 4986"/>
                  <a:gd name="T93" fmla="*/ 952 h 1556"/>
                  <a:gd name="T94" fmla="*/ 4986 w 4986"/>
                  <a:gd name="T95" fmla="*/ 914 h 1556"/>
                  <a:gd name="T96" fmla="*/ 4982 w 4986"/>
                  <a:gd name="T97" fmla="*/ 904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86" h="1556">
                    <a:moveTo>
                      <a:pt x="4982" y="904"/>
                    </a:moveTo>
                    <a:lnTo>
                      <a:pt x="4982" y="904"/>
                    </a:lnTo>
                    <a:lnTo>
                      <a:pt x="4884" y="942"/>
                    </a:lnTo>
                    <a:lnTo>
                      <a:pt x="4664" y="1022"/>
                    </a:lnTo>
                    <a:lnTo>
                      <a:pt x="4358" y="1128"/>
                    </a:lnTo>
                    <a:lnTo>
                      <a:pt x="4006" y="1250"/>
                    </a:lnTo>
                    <a:lnTo>
                      <a:pt x="4006" y="1250"/>
                    </a:lnTo>
                    <a:lnTo>
                      <a:pt x="3790" y="1322"/>
                    </a:lnTo>
                    <a:lnTo>
                      <a:pt x="3598" y="1384"/>
                    </a:lnTo>
                    <a:lnTo>
                      <a:pt x="3432" y="1438"/>
                    </a:lnTo>
                    <a:lnTo>
                      <a:pt x="3292" y="1480"/>
                    </a:lnTo>
                    <a:lnTo>
                      <a:pt x="3178" y="1512"/>
                    </a:lnTo>
                    <a:lnTo>
                      <a:pt x="3090" y="1532"/>
                    </a:lnTo>
                    <a:lnTo>
                      <a:pt x="3058" y="1540"/>
                    </a:lnTo>
                    <a:lnTo>
                      <a:pt x="3032" y="1544"/>
                    </a:lnTo>
                    <a:lnTo>
                      <a:pt x="3014" y="1544"/>
                    </a:lnTo>
                    <a:lnTo>
                      <a:pt x="3002" y="1544"/>
                    </a:lnTo>
                    <a:lnTo>
                      <a:pt x="3002" y="1544"/>
                    </a:lnTo>
                    <a:lnTo>
                      <a:pt x="2952" y="1520"/>
                    </a:lnTo>
                    <a:lnTo>
                      <a:pt x="2846" y="1466"/>
                    </a:lnTo>
                    <a:lnTo>
                      <a:pt x="2494" y="1288"/>
                    </a:lnTo>
                    <a:lnTo>
                      <a:pt x="1476" y="762"/>
                    </a:lnTo>
                    <a:lnTo>
                      <a:pt x="4" y="0"/>
                    </a:lnTo>
                    <a:lnTo>
                      <a:pt x="0" y="10"/>
                    </a:lnTo>
                    <a:lnTo>
                      <a:pt x="0" y="10"/>
                    </a:lnTo>
                    <a:lnTo>
                      <a:pt x="1506" y="790"/>
                    </a:lnTo>
                    <a:lnTo>
                      <a:pt x="2504" y="1304"/>
                    </a:lnTo>
                    <a:lnTo>
                      <a:pt x="2844" y="1478"/>
                    </a:lnTo>
                    <a:lnTo>
                      <a:pt x="2948" y="1530"/>
                    </a:lnTo>
                    <a:lnTo>
                      <a:pt x="2998" y="1554"/>
                    </a:lnTo>
                    <a:lnTo>
                      <a:pt x="2998" y="1554"/>
                    </a:lnTo>
                    <a:lnTo>
                      <a:pt x="3004" y="1554"/>
                    </a:lnTo>
                    <a:lnTo>
                      <a:pt x="3012" y="1556"/>
                    </a:lnTo>
                    <a:lnTo>
                      <a:pt x="3012" y="1556"/>
                    </a:lnTo>
                    <a:lnTo>
                      <a:pt x="3036" y="1554"/>
                    </a:lnTo>
                    <a:lnTo>
                      <a:pt x="3068" y="1548"/>
                    </a:lnTo>
                    <a:lnTo>
                      <a:pt x="3108" y="1540"/>
                    </a:lnTo>
                    <a:lnTo>
                      <a:pt x="3156" y="1528"/>
                    </a:lnTo>
                    <a:lnTo>
                      <a:pt x="3266" y="1498"/>
                    </a:lnTo>
                    <a:lnTo>
                      <a:pt x="3398" y="1460"/>
                    </a:lnTo>
                    <a:lnTo>
                      <a:pt x="3544" y="1414"/>
                    </a:lnTo>
                    <a:lnTo>
                      <a:pt x="3698" y="1364"/>
                    </a:lnTo>
                    <a:lnTo>
                      <a:pt x="4010" y="1260"/>
                    </a:lnTo>
                    <a:lnTo>
                      <a:pt x="4010" y="1260"/>
                    </a:lnTo>
                    <a:lnTo>
                      <a:pt x="4362" y="1140"/>
                    </a:lnTo>
                    <a:lnTo>
                      <a:pt x="4668" y="1032"/>
                    </a:lnTo>
                    <a:lnTo>
                      <a:pt x="4890" y="952"/>
                    </a:lnTo>
                    <a:lnTo>
                      <a:pt x="4986" y="914"/>
                    </a:lnTo>
                    <a:lnTo>
                      <a:pt x="4982" y="9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4" name="Freeform 21"/>
              <p:cNvSpPr>
                <a:spLocks/>
              </p:cNvSpPr>
              <p:nvPr/>
            </p:nvSpPr>
            <p:spPr bwMode="auto">
              <a:xfrm>
                <a:off x="4322" y="1633"/>
                <a:ext cx="1510" cy="598"/>
              </a:xfrm>
              <a:custGeom>
                <a:avLst/>
                <a:gdLst>
                  <a:gd name="T0" fmla="*/ 0 w 1510"/>
                  <a:gd name="T1" fmla="*/ 520 h 598"/>
                  <a:gd name="T2" fmla="*/ 2 w 1510"/>
                  <a:gd name="T3" fmla="*/ 598 h 598"/>
                  <a:gd name="T4" fmla="*/ 1510 w 1510"/>
                  <a:gd name="T5" fmla="*/ 76 h 598"/>
                  <a:gd name="T6" fmla="*/ 1510 w 1510"/>
                  <a:gd name="T7" fmla="*/ 0 h 598"/>
                  <a:gd name="T8" fmla="*/ 0 w 1510"/>
                  <a:gd name="T9" fmla="*/ 520 h 598"/>
                </a:gdLst>
                <a:ahLst/>
                <a:cxnLst>
                  <a:cxn ang="0">
                    <a:pos x="T0" y="T1"/>
                  </a:cxn>
                  <a:cxn ang="0">
                    <a:pos x="T2" y="T3"/>
                  </a:cxn>
                  <a:cxn ang="0">
                    <a:pos x="T4" y="T5"/>
                  </a:cxn>
                  <a:cxn ang="0">
                    <a:pos x="T6" y="T7"/>
                  </a:cxn>
                  <a:cxn ang="0">
                    <a:pos x="T8" y="T9"/>
                  </a:cxn>
                </a:cxnLst>
                <a:rect l="0" t="0" r="r" b="b"/>
                <a:pathLst>
                  <a:path w="1510" h="598">
                    <a:moveTo>
                      <a:pt x="0" y="520"/>
                    </a:moveTo>
                    <a:lnTo>
                      <a:pt x="2" y="598"/>
                    </a:lnTo>
                    <a:lnTo>
                      <a:pt x="1510" y="76"/>
                    </a:lnTo>
                    <a:lnTo>
                      <a:pt x="1510" y="0"/>
                    </a:lnTo>
                    <a:lnTo>
                      <a:pt x="0" y="520"/>
                    </a:lnTo>
                    <a:close/>
                  </a:path>
                </a:pathLst>
              </a:custGeom>
              <a:solidFill>
                <a:srgbClr val="DC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5" name="Freeform 22"/>
              <p:cNvSpPr>
                <a:spLocks/>
              </p:cNvSpPr>
              <p:nvPr/>
            </p:nvSpPr>
            <p:spPr bwMode="auto">
              <a:xfrm>
                <a:off x="2402" y="1187"/>
                <a:ext cx="1922" cy="1044"/>
              </a:xfrm>
              <a:custGeom>
                <a:avLst/>
                <a:gdLst>
                  <a:gd name="T0" fmla="*/ 1920 w 1922"/>
                  <a:gd name="T1" fmla="*/ 966 h 1044"/>
                  <a:gd name="T2" fmla="*/ 0 w 1922"/>
                  <a:gd name="T3" fmla="*/ 0 h 1044"/>
                  <a:gd name="T4" fmla="*/ 4 w 1922"/>
                  <a:gd name="T5" fmla="*/ 74 h 1044"/>
                  <a:gd name="T6" fmla="*/ 1922 w 1922"/>
                  <a:gd name="T7" fmla="*/ 1044 h 1044"/>
                  <a:gd name="T8" fmla="*/ 1920 w 1922"/>
                  <a:gd name="T9" fmla="*/ 966 h 1044"/>
                </a:gdLst>
                <a:ahLst/>
                <a:cxnLst>
                  <a:cxn ang="0">
                    <a:pos x="T0" y="T1"/>
                  </a:cxn>
                  <a:cxn ang="0">
                    <a:pos x="T2" y="T3"/>
                  </a:cxn>
                  <a:cxn ang="0">
                    <a:pos x="T4" y="T5"/>
                  </a:cxn>
                  <a:cxn ang="0">
                    <a:pos x="T6" y="T7"/>
                  </a:cxn>
                  <a:cxn ang="0">
                    <a:pos x="T8" y="T9"/>
                  </a:cxn>
                </a:cxnLst>
                <a:rect l="0" t="0" r="r" b="b"/>
                <a:pathLst>
                  <a:path w="1922" h="1044">
                    <a:moveTo>
                      <a:pt x="1920" y="966"/>
                    </a:moveTo>
                    <a:lnTo>
                      <a:pt x="0" y="0"/>
                    </a:lnTo>
                    <a:lnTo>
                      <a:pt x="4" y="74"/>
                    </a:lnTo>
                    <a:lnTo>
                      <a:pt x="1922" y="1044"/>
                    </a:lnTo>
                    <a:lnTo>
                      <a:pt x="1920" y="966"/>
                    </a:lnTo>
                    <a:close/>
                  </a:path>
                </a:pathLst>
              </a:custGeom>
              <a:solidFill>
                <a:srgbClr val="B5B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6" name="Freeform 23"/>
              <p:cNvSpPr>
                <a:spLocks/>
              </p:cNvSpPr>
              <p:nvPr/>
            </p:nvSpPr>
            <p:spPr bwMode="auto">
              <a:xfrm>
                <a:off x="2544" y="1261"/>
                <a:ext cx="764" cy="218"/>
              </a:xfrm>
              <a:custGeom>
                <a:avLst/>
                <a:gdLst>
                  <a:gd name="T0" fmla="*/ 0 w 764"/>
                  <a:gd name="T1" fmla="*/ 0 h 218"/>
                  <a:gd name="T2" fmla="*/ 436 w 764"/>
                  <a:gd name="T3" fmla="*/ 218 h 218"/>
                  <a:gd name="T4" fmla="*/ 764 w 764"/>
                  <a:gd name="T5" fmla="*/ 112 h 218"/>
                  <a:gd name="T6" fmla="*/ 0 w 764"/>
                  <a:gd name="T7" fmla="*/ 0 h 218"/>
                </a:gdLst>
                <a:ahLst/>
                <a:cxnLst>
                  <a:cxn ang="0">
                    <a:pos x="T0" y="T1"/>
                  </a:cxn>
                  <a:cxn ang="0">
                    <a:pos x="T2" y="T3"/>
                  </a:cxn>
                  <a:cxn ang="0">
                    <a:pos x="T4" y="T5"/>
                  </a:cxn>
                  <a:cxn ang="0">
                    <a:pos x="T6" y="T7"/>
                  </a:cxn>
                </a:cxnLst>
                <a:rect l="0" t="0" r="r" b="b"/>
                <a:pathLst>
                  <a:path w="764" h="218">
                    <a:moveTo>
                      <a:pt x="0" y="0"/>
                    </a:moveTo>
                    <a:lnTo>
                      <a:pt x="436" y="218"/>
                    </a:lnTo>
                    <a:lnTo>
                      <a:pt x="764" y="112"/>
                    </a:lnTo>
                    <a:lnTo>
                      <a:pt x="0" y="0"/>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7" name="Freeform 24"/>
              <p:cNvSpPr>
                <a:spLocks/>
              </p:cNvSpPr>
              <p:nvPr/>
            </p:nvSpPr>
            <p:spPr bwMode="auto">
              <a:xfrm>
                <a:off x="4702" y="1197"/>
                <a:ext cx="48" cy="42"/>
              </a:xfrm>
              <a:custGeom>
                <a:avLst/>
                <a:gdLst>
                  <a:gd name="T0" fmla="*/ 0 w 48"/>
                  <a:gd name="T1" fmla="*/ 6 h 42"/>
                  <a:gd name="T2" fmla="*/ 48 w 48"/>
                  <a:gd name="T3" fmla="*/ 42 h 42"/>
                  <a:gd name="T4" fmla="*/ 20 w 48"/>
                  <a:gd name="T5" fmla="*/ 0 h 42"/>
                  <a:gd name="T6" fmla="*/ 0 w 48"/>
                  <a:gd name="T7" fmla="*/ 6 h 42"/>
                </a:gdLst>
                <a:ahLst/>
                <a:cxnLst>
                  <a:cxn ang="0">
                    <a:pos x="T0" y="T1"/>
                  </a:cxn>
                  <a:cxn ang="0">
                    <a:pos x="T2" y="T3"/>
                  </a:cxn>
                  <a:cxn ang="0">
                    <a:pos x="T4" y="T5"/>
                  </a:cxn>
                  <a:cxn ang="0">
                    <a:pos x="T6" y="T7"/>
                  </a:cxn>
                </a:cxnLst>
                <a:rect l="0" t="0" r="r" b="b"/>
                <a:pathLst>
                  <a:path w="48" h="42">
                    <a:moveTo>
                      <a:pt x="0" y="6"/>
                    </a:moveTo>
                    <a:lnTo>
                      <a:pt x="48" y="42"/>
                    </a:lnTo>
                    <a:lnTo>
                      <a:pt x="20" y="0"/>
                    </a:lnTo>
                    <a:lnTo>
                      <a:pt x="0" y="6"/>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8" name="Rectangle 25"/>
              <p:cNvSpPr>
                <a:spLocks noChangeArrowheads="1"/>
              </p:cNvSpPr>
              <p:nvPr/>
            </p:nvSpPr>
            <p:spPr bwMode="auto">
              <a:xfrm>
                <a:off x="2544" y="1261"/>
                <a:ext cx="1" cy="1"/>
              </a:xfrm>
              <a:prstGeom prst="rect">
                <a:avLst/>
              </a:prstGeom>
              <a:solidFill>
                <a:srgbClr val="E25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9" name="Freeform 26"/>
              <p:cNvSpPr>
                <a:spLocks/>
              </p:cNvSpPr>
              <p:nvPr/>
            </p:nvSpPr>
            <p:spPr bwMode="auto">
              <a:xfrm>
                <a:off x="3998" y="1991"/>
                <a:ext cx="58" cy="30"/>
              </a:xfrm>
              <a:custGeom>
                <a:avLst/>
                <a:gdLst>
                  <a:gd name="T0" fmla="*/ 0 w 58"/>
                  <a:gd name="T1" fmla="*/ 0 h 30"/>
                  <a:gd name="T2" fmla="*/ 58 w 58"/>
                  <a:gd name="T3" fmla="*/ 30 h 30"/>
                  <a:gd name="T4" fmla="*/ 0 w 58"/>
                  <a:gd name="T5" fmla="*/ 0 h 30"/>
                </a:gdLst>
                <a:ahLst/>
                <a:cxnLst>
                  <a:cxn ang="0">
                    <a:pos x="T0" y="T1"/>
                  </a:cxn>
                  <a:cxn ang="0">
                    <a:pos x="T2" y="T3"/>
                  </a:cxn>
                  <a:cxn ang="0">
                    <a:pos x="T4" y="T5"/>
                  </a:cxn>
                </a:cxnLst>
                <a:rect l="0" t="0" r="r" b="b"/>
                <a:pathLst>
                  <a:path w="58" h="30">
                    <a:moveTo>
                      <a:pt x="0" y="0"/>
                    </a:moveTo>
                    <a:lnTo>
                      <a:pt x="58" y="30"/>
                    </a:lnTo>
                    <a:lnTo>
                      <a:pt x="0" y="0"/>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0" name="Freeform 27"/>
              <p:cNvSpPr>
                <a:spLocks/>
              </p:cNvSpPr>
              <p:nvPr/>
            </p:nvSpPr>
            <p:spPr bwMode="auto">
              <a:xfrm>
                <a:off x="4584" y="1235"/>
                <a:ext cx="100" cy="24"/>
              </a:xfrm>
              <a:custGeom>
                <a:avLst/>
                <a:gdLst>
                  <a:gd name="T0" fmla="*/ 0 w 100"/>
                  <a:gd name="T1" fmla="*/ 8 h 24"/>
                  <a:gd name="T2" fmla="*/ 100 w 100"/>
                  <a:gd name="T3" fmla="*/ 24 h 24"/>
                  <a:gd name="T4" fmla="*/ 22 w 100"/>
                  <a:gd name="T5" fmla="*/ 0 h 24"/>
                  <a:gd name="T6" fmla="*/ 0 w 100"/>
                  <a:gd name="T7" fmla="*/ 8 h 24"/>
                </a:gdLst>
                <a:ahLst/>
                <a:cxnLst>
                  <a:cxn ang="0">
                    <a:pos x="T0" y="T1"/>
                  </a:cxn>
                  <a:cxn ang="0">
                    <a:pos x="T2" y="T3"/>
                  </a:cxn>
                  <a:cxn ang="0">
                    <a:pos x="T4" y="T5"/>
                  </a:cxn>
                  <a:cxn ang="0">
                    <a:pos x="T6" y="T7"/>
                  </a:cxn>
                </a:cxnLst>
                <a:rect l="0" t="0" r="r" b="b"/>
                <a:pathLst>
                  <a:path w="100" h="24">
                    <a:moveTo>
                      <a:pt x="0" y="8"/>
                    </a:moveTo>
                    <a:lnTo>
                      <a:pt x="100" y="24"/>
                    </a:lnTo>
                    <a:lnTo>
                      <a:pt x="22" y="0"/>
                    </a:lnTo>
                    <a:lnTo>
                      <a:pt x="0" y="8"/>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1" name="Freeform 28"/>
              <p:cNvSpPr>
                <a:spLocks/>
              </p:cNvSpPr>
              <p:nvPr/>
            </p:nvSpPr>
            <p:spPr bwMode="auto">
              <a:xfrm>
                <a:off x="3540" y="1761"/>
                <a:ext cx="182" cy="92"/>
              </a:xfrm>
              <a:custGeom>
                <a:avLst/>
                <a:gdLst>
                  <a:gd name="T0" fmla="*/ 182 w 182"/>
                  <a:gd name="T1" fmla="*/ 92 h 92"/>
                  <a:gd name="T2" fmla="*/ 182 w 182"/>
                  <a:gd name="T3" fmla="*/ 92 h 92"/>
                  <a:gd name="T4" fmla="*/ 0 w 182"/>
                  <a:gd name="T5" fmla="*/ 0 h 92"/>
                  <a:gd name="T6" fmla="*/ 182 w 182"/>
                  <a:gd name="T7" fmla="*/ 92 h 92"/>
                </a:gdLst>
                <a:ahLst/>
                <a:cxnLst>
                  <a:cxn ang="0">
                    <a:pos x="T0" y="T1"/>
                  </a:cxn>
                  <a:cxn ang="0">
                    <a:pos x="T2" y="T3"/>
                  </a:cxn>
                  <a:cxn ang="0">
                    <a:pos x="T4" y="T5"/>
                  </a:cxn>
                  <a:cxn ang="0">
                    <a:pos x="T6" y="T7"/>
                  </a:cxn>
                </a:cxnLst>
                <a:rect l="0" t="0" r="r" b="b"/>
                <a:pathLst>
                  <a:path w="182" h="92">
                    <a:moveTo>
                      <a:pt x="182" y="92"/>
                    </a:moveTo>
                    <a:lnTo>
                      <a:pt x="182" y="92"/>
                    </a:lnTo>
                    <a:lnTo>
                      <a:pt x="0" y="0"/>
                    </a:lnTo>
                    <a:lnTo>
                      <a:pt x="182" y="92"/>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2" name="Freeform 29"/>
              <p:cNvSpPr>
                <a:spLocks/>
              </p:cNvSpPr>
              <p:nvPr/>
            </p:nvSpPr>
            <p:spPr bwMode="auto">
              <a:xfrm>
                <a:off x="2980" y="1479"/>
                <a:ext cx="2" cy="2"/>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3" name="Freeform 30"/>
              <p:cNvSpPr>
                <a:spLocks/>
              </p:cNvSpPr>
              <p:nvPr/>
            </p:nvSpPr>
            <p:spPr bwMode="auto">
              <a:xfrm>
                <a:off x="3416" y="973"/>
                <a:ext cx="40" cy="16"/>
              </a:xfrm>
              <a:custGeom>
                <a:avLst/>
                <a:gdLst>
                  <a:gd name="T0" fmla="*/ 2 w 40"/>
                  <a:gd name="T1" fmla="*/ 8 h 16"/>
                  <a:gd name="T2" fmla="*/ 2 w 40"/>
                  <a:gd name="T3" fmla="*/ 8 h 16"/>
                  <a:gd name="T4" fmla="*/ 8 w 40"/>
                  <a:gd name="T5" fmla="*/ 12 h 16"/>
                  <a:gd name="T6" fmla="*/ 8 w 40"/>
                  <a:gd name="T7" fmla="*/ 12 h 16"/>
                  <a:gd name="T8" fmla="*/ 12 w 40"/>
                  <a:gd name="T9" fmla="*/ 14 h 16"/>
                  <a:gd name="T10" fmla="*/ 12 w 40"/>
                  <a:gd name="T11" fmla="*/ 14 h 16"/>
                  <a:gd name="T12" fmla="*/ 16 w 40"/>
                  <a:gd name="T13" fmla="*/ 14 h 16"/>
                  <a:gd name="T14" fmla="*/ 16 w 40"/>
                  <a:gd name="T15" fmla="*/ 14 h 16"/>
                  <a:gd name="T16" fmla="*/ 20 w 40"/>
                  <a:gd name="T17" fmla="*/ 16 h 16"/>
                  <a:gd name="T18" fmla="*/ 20 w 40"/>
                  <a:gd name="T19" fmla="*/ 16 h 16"/>
                  <a:gd name="T20" fmla="*/ 22 w 40"/>
                  <a:gd name="T21" fmla="*/ 16 h 16"/>
                  <a:gd name="T22" fmla="*/ 22 w 40"/>
                  <a:gd name="T23" fmla="*/ 16 h 16"/>
                  <a:gd name="T24" fmla="*/ 26 w 40"/>
                  <a:gd name="T25" fmla="*/ 16 h 16"/>
                  <a:gd name="T26" fmla="*/ 26 w 40"/>
                  <a:gd name="T27" fmla="*/ 16 h 16"/>
                  <a:gd name="T28" fmla="*/ 28 w 40"/>
                  <a:gd name="T29" fmla="*/ 16 h 16"/>
                  <a:gd name="T30" fmla="*/ 28 w 40"/>
                  <a:gd name="T31" fmla="*/ 16 h 16"/>
                  <a:gd name="T32" fmla="*/ 32 w 40"/>
                  <a:gd name="T33" fmla="*/ 16 h 16"/>
                  <a:gd name="T34" fmla="*/ 32 w 40"/>
                  <a:gd name="T35" fmla="*/ 16 h 16"/>
                  <a:gd name="T36" fmla="*/ 34 w 40"/>
                  <a:gd name="T37" fmla="*/ 16 h 16"/>
                  <a:gd name="T38" fmla="*/ 34 w 40"/>
                  <a:gd name="T39" fmla="*/ 16 h 16"/>
                  <a:gd name="T40" fmla="*/ 38 w 40"/>
                  <a:gd name="T41" fmla="*/ 14 h 16"/>
                  <a:gd name="T42" fmla="*/ 38 w 40"/>
                  <a:gd name="T43" fmla="*/ 14 h 16"/>
                  <a:gd name="T44" fmla="*/ 40 w 40"/>
                  <a:gd name="T45" fmla="*/ 10 h 16"/>
                  <a:gd name="T46" fmla="*/ 40 w 40"/>
                  <a:gd name="T47" fmla="*/ 10 h 16"/>
                  <a:gd name="T48" fmla="*/ 36 w 40"/>
                  <a:gd name="T49" fmla="*/ 8 h 16"/>
                  <a:gd name="T50" fmla="*/ 36 w 40"/>
                  <a:gd name="T51" fmla="*/ 8 h 16"/>
                  <a:gd name="T52" fmla="*/ 30 w 40"/>
                  <a:gd name="T53" fmla="*/ 4 h 16"/>
                  <a:gd name="T54" fmla="*/ 30 w 40"/>
                  <a:gd name="T55" fmla="*/ 4 h 16"/>
                  <a:gd name="T56" fmla="*/ 24 w 40"/>
                  <a:gd name="T57" fmla="*/ 2 h 16"/>
                  <a:gd name="T58" fmla="*/ 24 w 40"/>
                  <a:gd name="T59" fmla="*/ 2 h 16"/>
                  <a:gd name="T60" fmla="*/ 16 w 40"/>
                  <a:gd name="T61" fmla="*/ 0 h 16"/>
                  <a:gd name="T62" fmla="*/ 16 w 40"/>
                  <a:gd name="T63" fmla="*/ 0 h 16"/>
                  <a:gd name="T64" fmla="*/ 10 w 40"/>
                  <a:gd name="T65" fmla="*/ 0 h 16"/>
                  <a:gd name="T66" fmla="*/ 10 w 40"/>
                  <a:gd name="T67" fmla="*/ 0 h 16"/>
                  <a:gd name="T68" fmla="*/ 4 w 40"/>
                  <a:gd name="T69" fmla="*/ 2 h 16"/>
                  <a:gd name="T70" fmla="*/ 4 w 40"/>
                  <a:gd name="T71" fmla="*/ 2 h 16"/>
                  <a:gd name="T72" fmla="*/ 0 w 40"/>
                  <a:gd name="T73" fmla="*/ 4 h 16"/>
                  <a:gd name="T74" fmla="*/ 0 w 40"/>
                  <a:gd name="T75" fmla="*/ 4 h 16"/>
                  <a:gd name="T76" fmla="*/ 0 w 40"/>
                  <a:gd name="T77" fmla="*/ 6 h 16"/>
                  <a:gd name="T78" fmla="*/ 0 w 40"/>
                  <a:gd name="T79" fmla="*/ 6 h 16"/>
                  <a:gd name="T80" fmla="*/ 2 w 40"/>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16">
                    <a:moveTo>
                      <a:pt x="2" y="8"/>
                    </a:moveTo>
                    <a:lnTo>
                      <a:pt x="2" y="8"/>
                    </a:lnTo>
                    <a:lnTo>
                      <a:pt x="8" y="12"/>
                    </a:lnTo>
                    <a:lnTo>
                      <a:pt x="8" y="12"/>
                    </a:lnTo>
                    <a:lnTo>
                      <a:pt x="12" y="14"/>
                    </a:lnTo>
                    <a:lnTo>
                      <a:pt x="12" y="14"/>
                    </a:lnTo>
                    <a:lnTo>
                      <a:pt x="16" y="14"/>
                    </a:lnTo>
                    <a:lnTo>
                      <a:pt x="16" y="14"/>
                    </a:lnTo>
                    <a:lnTo>
                      <a:pt x="20" y="16"/>
                    </a:lnTo>
                    <a:lnTo>
                      <a:pt x="20" y="16"/>
                    </a:lnTo>
                    <a:lnTo>
                      <a:pt x="22" y="16"/>
                    </a:lnTo>
                    <a:lnTo>
                      <a:pt x="22" y="16"/>
                    </a:lnTo>
                    <a:lnTo>
                      <a:pt x="26" y="16"/>
                    </a:lnTo>
                    <a:lnTo>
                      <a:pt x="26" y="16"/>
                    </a:lnTo>
                    <a:lnTo>
                      <a:pt x="28" y="16"/>
                    </a:lnTo>
                    <a:lnTo>
                      <a:pt x="28" y="16"/>
                    </a:lnTo>
                    <a:lnTo>
                      <a:pt x="32" y="16"/>
                    </a:lnTo>
                    <a:lnTo>
                      <a:pt x="32" y="16"/>
                    </a:lnTo>
                    <a:lnTo>
                      <a:pt x="34" y="16"/>
                    </a:lnTo>
                    <a:lnTo>
                      <a:pt x="34" y="16"/>
                    </a:lnTo>
                    <a:lnTo>
                      <a:pt x="38" y="14"/>
                    </a:lnTo>
                    <a:lnTo>
                      <a:pt x="38" y="14"/>
                    </a:lnTo>
                    <a:lnTo>
                      <a:pt x="40" y="10"/>
                    </a:lnTo>
                    <a:lnTo>
                      <a:pt x="40" y="10"/>
                    </a:lnTo>
                    <a:lnTo>
                      <a:pt x="36" y="8"/>
                    </a:lnTo>
                    <a:lnTo>
                      <a:pt x="36" y="8"/>
                    </a:lnTo>
                    <a:lnTo>
                      <a:pt x="30" y="4"/>
                    </a:lnTo>
                    <a:lnTo>
                      <a:pt x="30" y="4"/>
                    </a:lnTo>
                    <a:lnTo>
                      <a:pt x="24" y="2"/>
                    </a:lnTo>
                    <a:lnTo>
                      <a:pt x="24" y="2"/>
                    </a:lnTo>
                    <a:lnTo>
                      <a:pt x="16" y="0"/>
                    </a:lnTo>
                    <a:lnTo>
                      <a:pt x="16" y="0"/>
                    </a:lnTo>
                    <a:lnTo>
                      <a:pt x="10" y="0"/>
                    </a:lnTo>
                    <a:lnTo>
                      <a:pt x="10" y="0"/>
                    </a:lnTo>
                    <a:lnTo>
                      <a:pt x="4" y="2"/>
                    </a:lnTo>
                    <a:lnTo>
                      <a:pt x="4" y="2"/>
                    </a:lnTo>
                    <a:lnTo>
                      <a:pt x="0" y="4"/>
                    </a:lnTo>
                    <a:lnTo>
                      <a:pt x="0" y="4"/>
                    </a:lnTo>
                    <a:lnTo>
                      <a:pt x="0" y="6"/>
                    </a:lnTo>
                    <a:lnTo>
                      <a:pt x="0" y="6"/>
                    </a:lnTo>
                    <a:lnTo>
                      <a:pt x="2" y="8"/>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4" name="Freeform 31"/>
              <p:cNvSpPr>
                <a:spLocks/>
              </p:cNvSpPr>
              <p:nvPr/>
            </p:nvSpPr>
            <p:spPr bwMode="auto">
              <a:xfrm>
                <a:off x="3416" y="973"/>
                <a:ext cx="40" cy="16"/>
              </a:xfrm>
              <a:custGeom>
                <a:avLst/>
                <a:gdLst>
                  <a:gd name="T0" fmla="*/ 2 w 40"/>
                  <a:gd name="T1" fmla="*/ 8 h 16"/>
                  <a:gd name="T2" fmla="*/ 2 w 40"/>
                  <a:gd name="T3" fmla="*/ 8 h 16"/>
                  <a:gd name="T4" fmla="*/ 8 w 40"/>
                  <a:gd name="T5" fmla="*/ 12 h 16"/>
                  <a:gd name="T6" fmla="*/ 8 w 40"/>
                  <a:gd name="T7" fmla="*/ 12 h 16"/>
                  <a:gd name="T8" fmla="*/ 12 w 40"/>
                  <a:gd name="T9" fmla="*/ 14 h 16"/>
                  <a:gd name="T10" fmla="*/ 12 w 40"/>
                  <a:gd name="T11" fmla="*/ 14 h 16"/>
                  <a:gd name="T12" fmla="*/ 16 w 40"/>
                  <a:gd name="T13" fmla="*/ 14 h 16"/>
                  <a:gd name="T14" fmla="*/ 16 w 40"/>
                  <a:gd name="T15" fmla="*/ 14 h 16"/>
                  <a:gd name="T16" fmla="*/ 20 w 40"/>
                  <a:gd name="T17" fmla="*/ 16 h 16"/>
                  <a:gd name="T18" fmla="*/ 20 w 40"/>
                  <a:gd name="T19" fmla="*/ 16 h 16"/>
                  <a:gd name="T20" fmla="*/ 22 w 40"/>
                  <a:gd name="T21" fmla="*/ 16 h 16"/>
                  <a:gd name="T22" fmla="*/ 22 w 40"/>
                  <a:gd name="T23" fmla="*/ 16 h 16"/>
                  <a:gd name="T24" fmla="*/ 26 w 40"/>
                  <a:gd name="T25" fmla="*/ 16 h 16"/>
                  <a:gd name="T26" fmla="*/ 26 w 40"/>
                  <a:gd name="T27" fmla="*/ 16 h 16"/>
                  <a:gd name="T28" fmla="*/ 28 w 40"/>
                  <a:gd name="T29" fmla="*/ 16 h 16"/>
                  <a:gd name="T30" fmla="*/ 28 w 40"/>
                  <a:gd name="T31" fmla="*/ 16 h 16"/>
                  <a:gd name="T32" fmla="*/ 32 w 40"/>
                  <a:gd name="T33" fmla="*/ 16 h 16"/>
                  <a:gd name="T34" fmla="*/ 32 w 40"/>
                  <a:gd name="T35" fmla="*/ 16 h 16"/>
                  <a:gd name="T36" fmla="*/ 34 w 40"/>
                  <a:gd name="T37" fmla="*/ 16 h 16"/>
                  <a:gd name="T38" fmla="*/ 34 w 40"/>
                  <a:gd name="T39" fmla="*/ 16 h 16"/>
                  <a:gd name="T40" fmla="*/ 38 w 40"/>
                  <a:gd name="T41" fmla="*/ 14 h 16"/>
                  <a:gd name="T42" fmla="*/ 38 w 40"/>
                  <a:gd name="T43" fmla="*/ 14 h 16"/>
                  <a:gd name="T44" fmla="*/ 40 w 40"/>
                  <a:gd name="T45" fmla="*/ 10 h 16"/>
                  <a:gd name="T46" fmla="*/ 40 w 40"/>
                  <a:gd name="T47" fmla="*/ 10 h 16"/>
                  <a:gd name="T48" fmla="*/ 36 w 40"/>
                  <a:gd name="T49" fmla="*/ 8 h 16"/>
                  <a:gd name="T50" fmla="*/ 36 w 40"/>
                  <a:gd name="T51" fmla="*/ 8 h 16"/>
                  <a:gd name="T52" fmla="*/ 30 w 40"/>
                  <a:gd name="T53" fmla="*/ 4 h 16"/>
                  <a:gd name="T54" fmla="*/ 30 w 40"/>
                  <a:gd name="T55" fmla="*/ 4 h 16"/>
                  <a:gd name="T56" fmla="*/ 24 w 40"/>
                  <a:gd name="T57" fmla="*/ 2 h 16"/>
                  <a:gd name="T58" fmla="*/ 24 w 40"/>
                  <a:gd name="T59" fmla="*/ 2 h 16"/>
                  <a:gd name="T60" fmla="*/ 16 w 40"/>
                  <a:gd name="T61" fmla="*/ 0 h 16"/>
                  <a:gd name="T62" fmla="*/ 16 w 40"/>
                  <a:gd name="T63" fmla="*/ 0 h 16"/>
                  <a:gd name="T64" fmla="*/ 10 w 40"/>
                  <a:gd name="T65" fmla="*/ 0 h 16"/>
                  <a:gd name="T66" fmla="*/ 10 w 40"/>
                  <a:gd name="T67" fmla="*/ 0 h 16"/>
                  <a:gd name="T68" fmla="*/ 4 w 40"/>
                  <a:gd name="T69" fmla="*/ 2 h 16"/>
                  <a:gd name="T70" fmla="*/ 4 w 40"/>
                  <a:gd name="T71" fmla="*/ 2 h 16"/>
                  <a:gd name="T72" fmla="*/ 0 w 40"/>
                  <a:gd name="T73" fmla="*/ 4 h 16"/>
                  <a:gd name="T74" fmla="*/ 0 w 40"/>
                  <a:gd name="T75" fmla="*/ 4 h 16"/>
                  <a:gd name="T76" fmla="*/ 0 w 40"/>
                  <a:gd name="T77" fmla="*/ 6 h 16"/>
                  <a:gd name="T78" fmla="*/ 0 w 40"/>
                  <a:gd name="T79" fmla="*/ 6 h 16"/>
                  <a:gd name="T80" fmla="*/ 2 w 40"/>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16">
                    <a:moveTo>
                      <a:pt x="2" y="8"/>
                    </a:moveTo>
                    <a:lnTo>
                      <a:pt x="2" y="8"/>
                    </a:lnTo>
                    <a:lnTo>
                      <a:pt x="8" y="12"/>
                    </a:lnTo>
                    <a:lnTo>
                      <a:pt x="8" y="12"/>
                    </a:lnTo>
                    <a:lnTo>
                      <a:pt x="12" y="14"/>
                    </a:lnTo>
                    <a:lnTo>
                      <a:pt x="12" y="14"/>
                    </a:lnTo>
                    <a:lnTo>
                      <a:pt x="16" y="14"/>
                    </a:lnTo>
                    <a:lnTo>
                      <a:pt x="16" y="14"/>
                    </a:lnTo>
                    <a:lnTo>
                      <a:pt x="20" y="16"/>
                    </a:lnTo>
                    <a:lnTo>
                      <a:pt x="20" y="16"/>
                    </a:lnTo>
                    <a:lnTo>
                      <a:pt x="22" y="16"/>
                    </a:lnTo>
                    <a:lnTo>
                      <a:pt x="22" y="16"/>
                    </a:lnTo>
                    <a:lnTo>
                      <a:pt x="26" y="16"/>
                    </a:lnTo>
                    <a:lnTo>
                      <a:pt x="26" y="16"/>
                    </a:lnTo>
                    <a:lnTo>
                      <a:pt x="28" y="16"/>
                    </a:lnTo>
                    <a:lnTo>
                      <a:pt x="28" y="16"/>
                    </a:lnTo>
                    <a:lnTo>
                      <a:pt x="32" y="16"/>
                    </a:lnTo>
                    <a:lnTo>
                      <a:pt x="32" y="16"/>
                    </a:lnTo>
                    <a:lnTo>
                      <a:pt x="34" y="16"/>
                    </a:lnTo>
                    <a:lnTo>
                      <a:pt x="34" y="16"/>
                    </a:lnTo>
                    <a:lnTo>
                      <a:pt x="38" y="14"/>
                    </a:lnTo>
                    <a:lnTo>
                      <a:pt x="38" y="14"/>
                    </a:lnTo>
                    <a:lnTo>
                      <a:pt x="40" y="10"/>
                    </a:lnTo>
                    <a:lnTo>
                      <a:pt x="40" y="10"/>
                    </a:lnTo>
                    <a:lnTo>
                      <a:pt x="36" y="8"/>
                    </a:lnTo>
                    <a:lnTo>
                      <a:pt x="36" y="8"/>
                    </a:lnTo>
                    <a:lnTo>
                      <a:pt x="30" y="4"/>
                    </a:lnTo>
                    <a:lnTo>
                      <a:pt x="30" y="4"/>
                    </a:lnTo>
                    <a:lnTo>
                      <a:pt x="24" y="2"/>
                    </a:lnTo>
                    <a:lnTo>
                      <a:pt x="24" y="2"/>
                    </a:lnTo>
                    <a:lnTo>
                      <a:pt x="16" y="0"/>
                    </a:lnTo>
                    <a:lnTo>
                      <a:pt x="16" y="0"/>
                    </a:lnTo>
                    <a:lnTo>
                      <a:pt x="10" y="0"/>
                    </a:lnTo>
                    <a:lnTo>
                      <a:pt x="10" y="0"/>
                    </a:lnTo>
                    <a:lnTo>
                      <a:pt x="4" y="2"/>
                    </a:lnTo>
                    <a:lnTo>
                      <a:pt x="4" y="2"/>
                    </a:lnTo>
                    <a:lnTo>
                      <a:pt x="0" y="4"/>
                    </a:lnTo>
                    <a:lnTo>
                      <a:pt x="0" y="4"/>
                    </a:lnTo>
                    <a:lnTo>
                      <a:pt x="0" y="6"/>
                    </a:lnTo>
                    <a:lnTo>
                      <a:pt x="0" y="6"/>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5" name="Freeform 32"/>
              <p:cNvSpPr>
                <a:spLocks/>
              </p:cNvSpPr>
              <p:nvPr/>
            </p:nvSpPr>
            <p:spPr bwMode="auto">
              <a:xfrm>
                <a:off x="2396" y="767"/>
                <a:ext cx="2542" cy="994"/>
              </a:xfrm>
              <a:custGeom>
                <a:avLst/>
                <a:gdLst>
                  <a:gd name="T0" fmla="*/ 1530 w 2542"/>
                  <a:gd name="T1" fmla="*/ 0 h 994"/>
                  <a:gd name="T2" fmla="*/ 148 w 2542"/>
                  <a:gd name="T3" fmla="*/ 494 h 994"/>
                  <a:gd name="T4" fmla="*/ 922 w 2542"/>
                  <a:gd name="T5" fmla="*/ 606 h 994"/>
                  <a:gd name="T6" fmla="*/ 1048 w 2542"/>
                  <a:gd name="T7" fmla="*/ 946 h 994"/>
                  <a:gd name="T8" fmla="*/ 1522 w 2542"/>
                  <a:gd name="T9" fmla="*/ 690 h 994"/>
                  <a:gd name="T10" fmla="*/ 1572 w 2542"/>
                  <a:gd name="T11" fmla="*/ 454 h 994"/>
                  <a:gd name="T12" fmla="*/ 1578 w 2542"/>
                  <a:gd name="T13" fmla="*/ 442 h 994"/>
                  <a:gd name="T14" fmla="*/ 1592 w 2542"/>
                  <a:gd name="T15" fmla="*/ 428 h 994"/>
                  <a:gd name="T16" fmla="*/ 1618 w 2542"/>
                  <a:gd name="T17" fmla="*/ 416 h 994"/>
                  <a:gd name="T18" fmla="*/ 1750 w 2542"/>
                  <a:gd name="T19" fmla="*/ 398 h 994"/>
                  <a:gd name="T20" fmla="*/ 1882 w 2542"/>
                  <a:gd name="T21" fmla="*/ 286 h 994"/>
                  <a:gd name="T22" fmla="*/ 1834 w 2542"/>
                  <a:gd name="T23" fmla="*/ 298 h 994"/>
                  <a:gd name="T24" fmla="*/ 1728 w 2542"/>
                  <a:gd name="T25" fmla="*/ 308 h 994"/>
                  <a:gd name="T26" fmla="*/ 1620 w 2542"/>
                  <a:gd name="T27" fmla="*/ 304 h 994"/>
                  <a:gd name="T28" fmla="*/ 1546 w 2542"/>
                  <a:gd name="T29" fmla="*/ 290 h 994"/>
                  <a:gd name="T30" fmla="*/ 1484 w 2542"/>
                  <a:gd name="T31" fmla="*/ 268 h 994"/>
                  <a:gd name="T32" fmla="*/ 1450 w 2542"/>
                  <a:gd name="T33" fmla="*/ 250 h 994"/>
                  <a:gd name="T34" fmla="*/ 1430 w 2542"/>
                  <a:gd name="T35" fmla="*/ 230 h 994"/>
                  <a:gd name="T36" fmla="*/ 1418 w 2542"/>
                  <a:gd name="T37" fmla="*/ 198 h 994"/>
                  <a:gd name="T38" fmla="*/ 1422 w 2542"/>
                  <a:gd name="T39" fmla="*/ 178 h 994"/>
                  <a:gd name="T40" fmla="*/ 1450 w 2542"/>
                  <a:gd name="T41" fmla="*/ 148 h 994"/>
                  <a:gd name="T42" fmla="*/ 1480 w 2542"/>
                  <a:gd name="T43" fmla="*/ 130 h 994"/>
                  <a:gd name="T44" fmla="*/ 1522 w 2542"/>
                  <a:gd name="T45" fmla="*/ 116 h 994"/>
                  <a:gd name="T46" fmla="*/ 1598 w 2542"/>
                  <a:gd name="T47" fmla="*/ 98 h 994"/>
                  <a:gd name="T48" fmla="*/ 1640 w 2542"/>
                  <a:gd name="T49" fmla="*/ 94 h 994"/>
                  <a:gd name="T50" fmla="*/ 1690 w 2542"/>
                  <a:gd name="T51" fmla="*/ 94 h 994"/>
                  <a:gd name="T52" fmla="*/ 1604 w 2542"/>
                  <a:gd name="T53" fmla="*/ 100 h 994"/>
                  <a:gd name="T54" fmla="*/ 1564 w 2542"/>
                  <a:gd name="T55" fmla="*/ 108 h 994"/>
                  <a:gd name="T56" fmla="*/ 1506 w 2542"/>
                  <a:gd name="T57" fmla="*/ 124 h 994"/>
                  <a:gd name="T58" fmla="*/ 1458 w 2542"/>
                  <a:gd name="T59" fmla="*/ 150 h 994"/>
                  <a:gd name="T60" fmla="*/ 1438 w 2542"/>
                  <a:gd name="T61" fmla="*/ 168 h 994"/>
                  <a:gd name="T62" fmla="*/ 1428 w 2542"/>
                  <a:gd name="T63" fmla="*/ 188 h 994"/>
                  <a:gd name="T64" fmla="*/ 1432 w 2542"/>
                  <a:gd name="T65" fmla="*/ 218 h 994"/>
                  <a:gd name="T66" fmla="*/ 1448 w 2542"/>
                  <a:gd name="T67" fmla="*/ 238 h 994"/>
                  <a:gd name="T68" fmla="*/ 1490 w 2542"/>
                  <a:gd name="T69" fmla="*/ 266 h 994"/>
                  <a:gd name="T70" fmla="*/ 1530 w 2542"/>
                  <a:gd name="T71" fmla="*/ 282 h 994"/>
                  <a:gd name="T72" fmla="*/ 1576 w 2542"/>
                  <a:gd name="T73" fmla="*/ 292 h 994"/>
                  <a:gd name="T74" fmla="*/ 1678 w 2542"/>
                  <a:gd name="T75" fmla="*/ 304 h 994"/>
                  <a:gd name="T76" fmla="*/ 1786 w 2542"/>
                  <a:gd name="T77" fmla="*/ 302 h 994"/>
                  <a:gd name="T78" fmla="*/ 1882 w 2542"/>
                  <a:gd name="T79" fmla="*/ 282 h 994"/>
                  <a:gd name="T80" fmla="*/ 1886 w 2542"/>
                  <a:gd name="T81" fmla="*/ 280 h 994"/>
                  <a:gd name="T82" fmla="*/ 1944 w 2542"/>
                  <a:gd name="T83" fmla="*/ 254 h 994"/>
                  <a:gd name="T84" fmla="*/ 1962 w 2542"/>
                  <a:gd name="T85" fmla="*/ 240 h 994"/>
                  <a:gd name="T86" fmla="*/ 1976 w 2542"/>
                  <a:gd name="T87" fmla="*/ 224 h 994"/>
                  <a:gd name="T88" fmla="*/ 1970 w 2542"/>
                  <a:gd name="T89" fmla="*/ 242 h 994"/>
                  <a:gd name="T90" fmla="*/ 1952 w 2542"/>
                  <a:gd name="T91" fmla="*/ 256 h 994"/>
                  <a:gd name="T92" fmla="*/ 1898 w 2542"/>
                  <a:gd name="T93" fmla="*/ 282 h 994"/>
                  <a:gd name="T94" fmla="*/ 2302 w 2542"/>
                  <a:gd name="T95" fmla="*/ 394 h 994"/>
                  <a:gd name="T96" fmla="*/ 2316 w 2542"/>
                  <a:gd name="T97" fmla="*/ 400 h 994"/>
                  <a:gd name="T98" fmla="*/ 2382 w 2542"/>
                  <a:gd name="T99" fmla="*/ 498 h 994"/>
                  <a:gd name="T100" fmla="*/ 2350 w 2542"/>
                  <a:gd name="T101" fmla="*/ 508 h 994"/>
                  <a:gd name="T102" fmla="*/ 1738 w 2542"/>
                  <a:gd name="T103" fmla="*/ 402 h 994"/>
                  <a:gd name="T104" fmla="*/ 1660 w 2542"/>
                  <a:gd name="T105" fmla="*/ 404 h 994"/>
                  <a:gd name="T106" fmla="*/ 1626 w 2542"/>
                  <a:gd name="T107" fmla="*/ 416 h 994"/>
                  <a:gd name="T108" fmla="*/ 1596 w 2542"/>
                  <a:gd name="T109" fmla="*/ 434 h 994"/>
                  <a:gd name="T110" fmla="*/ 1584 w 2542"/>
                  <a:gd name="T111" fmla="*/ 446 h 994"/>
                  <a:gd name="T112" fmla="*/ 1874 w 2542"/>
                  <a:gd name="T113" fmla="*/ 576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2" h="994">
                    <a:moveTo>
                      <a:pt x="1946" y="654"/>
                    </a:moveTo>
                    <a:lnTo>
                      <a:pt x="2542" y="458"/>
                    </a:lnTo>
                    <a:lnTo>
                      <a:pt x="1530" y="0"/>
                    </a:lnTo>
                    <a:lnTo>
                      <a:pt x="62" y="452"/>
                    </a:lnTo>
                    <a:lnTo>
                      <a:pt x="0" y="420"/>
                    </a:lnTo>
                    <a:lnTo>
                      <a:pt x="148" y="494"/>
                    </a:lnTo>
                    <a:lnTo>
                      <a:pt x="142" y="492"/>
                    </a:lnTo>
                    <a:lnTo>
                      <a:pt x="144" y="492"/>
                    </a:lnTo>
                    <a:lnTo>
                      <a:pt x="922" y="606"/>
                    </a:lnTo>
                    <a:lnTo>
                      <a:pt x="586" y="714"/>
                    </a:lnTo>
                    <a:lnTo>
                      <a:pt x="1144" y="994"/>
                    </a:lnTo>
                    <a:lnTo>
                      <a:pt x="1048" y="946"/>
                    </a:lnTo>
                    <a:lnTo>
                      <a:pt x="1938" y="656"/>
                    </a:lnTo>
                    <a:lnTo>
                      <a:pt x="1812" y="596"/>
                    </a:lnTo>
                    <a:lnTo>
                      <a:pt x="1522" y="690"/>
                    </a:lnTo>
                    <a:lnTo>
                      <a:pt x="1246" y="558"/>
                    </a:lnTo>
                    <a:lnTo>
                      <a:pt x="1572" y="454"/>
                    </a:lnTo>
                    <a:lnTo>
                      <a:pt x="1572" y="454"/>
                    </a:lnTo>
                    <a:lnTo>
                      <a:pt x="1574" y="448"/>
                    </a:lnTo>
                    <a:lnTo>
                      <a:pt x="1578" y="442"/>
                    </a:lnTo>
                    <a:lnTo>
                      <a:pt x="1578" y="442"/>
                    </a:lnTo>
                    <a:lnTo>
                      <a:pt x="1584" y="434"/>
                    </a:lnTo>
                    <a:lnTo>
                      <a:pt x="1592" y="428"/>
                    </a:lnTo>
                    <a:lnTo>
                      <a:pt x="1592" y="428"/>
                    </a:lnTo>
                    <a:lnTo>
                      <a:pt x="1604" y="422"/>
                    </a:lnTo>
                    <a:lnTo>
                      <a:pt x="1618" y="416"/>
                    </a:lnTo>
                    <a:lnTo>
                      <a:pt x="1618" y="416"/>
                    </a:lnTo>
                    <a:lnTo>
                      <a:pt x="1654" y="402"/>
                    </a:lnTo>
                    <a:lnTo>
                      <a:pt x="1696" y="388"/>
                    </a:lnTo>
                    <a:lnTo>
                      <a:pt x="1750" y="398"/>
                    </a:lnTo>
                    <a:lnTo>
                      <a:pt x="1866" y="360"/>
                    </a:lnTo>
                    <a:lnTo>
                      <a:pt x="1866" y="360"/>
                    </a:lnTo>
                    <a:lnTo>
                      <a:pt x="1882" y="286"/>
                    </a:lnTo>
                    <a:lnTo>
                      <a:pt x="1882" y="286"/>
                    </a:lnTo>
                    <a:lnTo>
                      <a:pt x="1858" y="292"/>
                    </a:lnTo>
                    <a:lnTo>
                      <a:pt x="1834" y="298"/>
                    </a:lnTo>
                    <a:lnTo>
                      <a:pt x="1782" y="306"/>
                    </a:lnTo>
                    <a:lnTo>
                      <a:pt x="1782" y="306"/>
                    </a:lnTo>
                    <a:lnTo>
                      <a:pt x="1728" y="308"/>
                    </a:lnTo>
                    <a:lnTo>
                      <a:pt x="1674" y="308"/>
                    </a:lnTo>
                    <a:lnTo>
                      <a:pt x="1674" y="308"/>
                    </a:lnTo>
                    <a:lnTo>
                      <a:pt x="1620" y="304"/>
                    </a:lnTo>
                    <a:lnTo>
                      <a:pt x="1570" y="296"/>
                    </a:lnTo>
                    <a:lnTo>
                      <a:pt x="1570" y="296"/>
                    </a:lnTo>
                    <a:lnTo>
                      <a:pt x="1546" y="290"/>
                    </a:lnTo>
                    <a:lnTo>
                      <a:pt x="1524" y="284"/>
                    </a:lnTo>
                    <a:lnTo>
                      <a:pt x="1502" y="276"/>
                    </a:lnTo>
                    <a:lnTo>
                      <a:pt x="1484" y="268"/>
                    </a:lnTo>
                    <a:lnTo>
                      <a:pt x="1484" y="268"/>
                    </a:lnTo>
                    <a:lnTo>
                      <a:pt x="1466" y="260"/>
                    </a:lnTo>
                    <a:lnTo>
                      <a:pt x="1450" y="250"/>
                    </a:lnTo>
                    <a:lnTo>
                      <a:pt x="1438" y="240"/>
                    </a:lnTo>
                    <a:lnTo>
                      <a:pt x="1430" y="230"/>
                    </a:lnTo>
                    <a:lnTo>
                      <a:pt x="1430" y="230"/>
                    </a:lnTo>
                    <a:lnTo>
                      <a:pt x="1422" y="220"/>
                    </a:lnTo>
                    <a:lnTo>
                      <a:pt x="1418" y="208"/>
                    </a:lnTo>
                    <a:lnTo>
                      <a:pt x="1418" y="198"/>
                    </a:lnTo>
                    <a:lnTo>
                      <a:pt x="1418" y="188"/>
                    </a:lnTo>
                    <a:lnTo>
                      <a:pt x="1418" y="188"/>
                    </a:lnTo>
                    <a:lnTo>
                      <a:pt x="1422" y="178"/>
                    </a:lnTo>
                    <a:lnTo>
                      <a:pt x="1430" y="168"/>
                    </a:lnTo>
                    <a:lnTo>
                      <a:pt x="1438" y="158"/>
                    </a:lnTo>
                    <a:lnTo>
                      <a:pt x="1450" y="148"/>
                    </a:lnTo>
                    <a:lnTo>
                      <a:pt x="1450" y="148"/>
                    </a:lnTo>
                    <a:lnTo>
                      <a:pt x="1464" y="140"/>
                    </a:lnTo>
                    <a:lnTo>
                      <a:pt x="1480" y="130"/>
                    </a:lnTo>
                    <a:lnTo>
                      <a:pt x="1500" y="122"/>
                    </a:lnTo>
                    <a:lnTo>
                      <a:pt x="1522" y="116"/>
                    </a:lnTo>
                    <a:lnTo>
                      <a:pt x="1522" y="116"/>
                    </a:lnTo>
                    <a:lnTo>
                      <a:pt x="1558" y="106"/>
                    </a:lnTo>
                    <a:lnTo>
                      <a:pt x="1558" y="106"/>
                    </a:lnTo>
                    <a:lnTo>
                      <a:pt x="1598" y="98"/>
                    </a:lnTo>
                    <a:lnTo>
                      <a:pt x="1598" y="98"/>
                    </a:lnTo>
                    <a:lnTo>
                      <a:pt x="1640" y="94"/>
                    </a:lnTo>
                    <a:lnTo>
                      <a:pt x="1640" y="94"/>
                    </a:lnTo>
                    <a:lnTo>
                      <a:pt x="1682" y="92"/>
                    </a:lnTo>
                    <a:lnTo>
                      <a:pt x="1690" y="94"/>
                    </a:lnTo>
                    <a:lnTo>
                      <a:pt x="1690" y="94"/>
                    </a:lnTo>
                    <a:lnTo>
                      <a:pt x="1646" y="96"/>
                    </a:lnTo>
                    <a:lnTo>
                      <a:pt x="1646" y="96"/>
                    </a:lnTo>
                    <a:lnTo>
                      <a:pt x="1604" y="100"/>
                    </a:lnTo>
                    <a:lnTo>
                      <a:pt x="1604" y="100"/>
                    </a:lnTo>
                    <a:lnTo>
                      <a:pt x="1564" y="108"/>
                    </a:lnTo>
                    <a:lnTo>
                      <a:pt x="1564" y="108"/>
                    </a:lnTo>
                    <a:lnTo>
                      <a:pt x="1526" y="118"/>
                    </a:lnTo>
                    <a:lnTo>
                      <a:pt x="1526" y="118"/>
                    </a:lnTo>
                    <a:lnTo>
                      <a:pt x="1506" y="124"/>
                    </a:lnTo>
                    <a:lnTo>
                      <a:pt x="1488" y="132"/>
                    </a:lnTo>
                    <a:lnTo>
                      <a:pt x="1472" y="140"/>
                    </a:lnTo>
                    <a:lnTo>
                      <a:pt x="1458" y="150"/>
                    </a:lnTo>
                    <a:lnTo>
                      <a:pt x="1458" y="150"/>
                    </a:lnTo>
                    <a:lnTo>
                      <a:pt x="1446" y="158"/>
                    </a:lnTo>
                    <a:lnTo>
                      <a:pt x="1438" y="168"/>
                    </a:lnTo>
                    <a:lnTo>
                      <a:pt x="1432" y="178"/>
                    </a:lnTo>
                    <a:lnTo>
                      <a:pt x="1428" y="188"/>
                    </a:lnTo>
                    <a:lnTo>
                      <a:pt x="1428" y="188"/>
                    </a:lnTo>
                    <a:lnTo>
                      <a:pt x="1426" y="198"/>
                    </a:lnTo>
                    <a:lnTo>
                      <a:pt x="1428" y="208"/>
                    </a:lnTo>
                    <a:lnTo>
                      <a:pt x="1432" y="218"/>
                    </a:lnTo>
                    <a:lnTo>
                      <a:pt x="1438" y="228"/>
                    </a:lnTo>
                    <a:lnTo>
                      <a:pt x="1438" y="228"/>
                    </a:lnTo>
                    <a:lnTo>
                      <a:pt x="1448" y="238"/>
                    </a:lnTo>
                    <a:lnTo>
                      <a:pt x="1458" y="248"/>
                    </a:lnTo>
                    <a:lnTo>
                      <a:pt x="1474" y="258"/>
                    </a:lnTo>
                    <a:lnTo>
                      <a:pt x="1490" y="266"/>
                    </a:lnTo>
                    <a:lnTo>
                      <a:pt x="1490" y="266"/>
                    </a:lnTo>
                    <a:lnTo>
                      <a:pt x="1510" y="274"/>
                    </a:lnTo>
                    <a:lnTo>
                      <a:pt x="1530" y="282"/>
                    </a:lnTo>
                    <a:lnTo>
                      <a:pt x="1552" y="288"/>
                    </a:lnTo>
                    <a:lnTo>
                      <a:pt x="1576" y="292"/>
                    </a:lnTo>
                    <a:lnTo>
                      <a:pt x="1576" y="292"/>
                    </a:lnTo>
                    <a:lnTo>
                      <a:pt x="1626" y="300"/>
                    </a:lnTo>
                    <a:lnTo>
                      <a:pt x="1678" y="304"/>
                    </a:lnTo>
                    <a:lnTo>
                      <a:pt x="1678" y="304"/>
                    </a:lnTo>
                    <a:lnTo>
                      <a:pt x="1732" y="304"/>
                    </a:lnTo>
                    <a:lnTo>
                      <a:pt x="1786" y="302"/>
                    </a:lnTo>
                    <a:lnTo>
                      <a:pt x="1786" y="302"/>
                    </a:lnTo>
                    <a:lnTo>
                      <a:pt x="1836" y="294"/>
                    </a:lnTo>
                    <a:lnTo>
                      <a:pt x="1860" y="288"/>
                    </a:lnTo>
                    <a:lnTo>
                      <a:pt x="1882" y="282"/>
                    </a:lnTo>
                    <a:lnTo>
                      <a:pt x="1882" y="280"/>
                    </a:lnTo>
                    <a:lnTo>
                      <a:pt x="1886" y="280"/>
                    </a:lnTo>
                    <a:lnTo>
                      <a:pt x="1886" y="280"/>
                    </a:lnTo>
                    <a:lnTo>
                      <a:pt x="1918" y="268"/>
                    </a:lnTo>
                    <a:lnTo>
                      <a:pt x="1918" y="268"/>
                    </a:lnTo>
                    <a:lnTo>
                      <a:pt x="1944" y="254"/>
                    </a:lnTo>
                    <a:lnTo>
                      <a:pt x="1944" y="254"/>
                    </a:lnTo>
                    <a:lnTo>
                      <a:pt x="1954" y="248"/>
                    </a:lnTo>
                    <a:lnTo>
                      <a:pt x="1962" y="240"/>
                    </a:lnTo>
                    <a:lnTo>
                      <a:pt x="1962" y="240"/>
                    </a:lnTo>
                    <a:lnTo>
                      <a:pt x="1970" y="232"/>
                    </a:lnTo>
                    <a:lnTo>
                      <a:pt x="1976" y="224"/>
                    </a:lnTo>
                    <a:lnTo>
                      <a:pt x="1982" y="228"/>
                    </a:lnTo>
                    <a:lnTo>
                      <a:pt x="1982" y="228"/>
                    </a:lnTo>
                    <a:lnTo>
                      <a:pt x="1970" y="242"/>
                    </a:lnTo>
                    <a:lnTo>
                      <a:pt x="1970" y="242"/>
                    </a:lnTo>
                    <a:lnTo>
                      <a:pt x="1952" y="256"/>
                    </a:lnTo>
                    <a:lnTo>
                      <a:pt x="1952" y="256"/>
                    </a:lnTo>
                    <a:lnTo>
                      <a:pt x="1928" y="270"/>
                    </a:lnTo>
                    <a:lnTo>
                      <a:pt x="1928" y="270"/>
                    </a:lnTo>
                    <a:lnTo>
                      <a:pt x="1898" y="282"/>
                    </a:lnTo>
                    <a:lnTo>
                      <a:pt x="2090" y="288"/>
                    </a:lnTo>
                    <a:lnTo>
                      <a:pt x="2126" y="314"/>
                    </a:lnTo>
                    <a:lnTo>
                      <a:pt x="2302" y="394"/>
                    </a:lnTo>
                    <a:lnTo>
                      <a:pt x="2280" y="364"/>
                    </a:lnTo>
                    <a:lnTo>
                      <a:pt x="2294" y="370"/>
                    </a:lnTo>
                    <a:lnTo>
                      <a:pt x="2316" y="400"/>
                    </a:lnTo>
                    <a:lnTo>
                      <a:pt x="2358" y="420"/>
                    </a:lnTo>
                    <a:lnTo>
                      <a:pt x="2334" y="428"/>
                    </a:lnTo>
                    <a:lnTo>
                      <a:pt x="2382" y="498"/>
                    </a:lnTo>
                    <a:lnTo>
                      <a:pt x="2298" y="440"/>
                    </a:lnTo>
                    <a:lnTo>
                      <a:pt x="2216" y="466"/>
                    </a:lnTo>
                    <a:lnTo>
                      <a:pt x="2350" y="508"/>
                    </a:lnTo>
                    <a:lnTo>
                      <a:pt x="2180" y="478"/>
                    </a:lnTo>
                    <a:lnTo>
                      <a:pt x="2016" y="530"/>
                    </a:lnTo>
                    <a:lnTo>
                      <a:pt x="1738" y="402"/>
                    </a:lnTo>
                    <a:lnTo>
                      <a:pt x="1742" y="400"/>
                    </a:lnTo>
                    <a:lnTo>
                      <a:pt x="1698" y="392"/>
                    </a:lnTo>
                    <a:lnTo>
                      <a:pt x="1660" y="404"/>
                    </a:lnTo>
                    <a:lnTo>
                      <a:pt x="1660" y="404"/>
                    </a:lnTo>
                    <a:lnTo>
                      <a:pt x="1626" y="416"/>
                    </a:lnTo>
                    <a:lnTo>
                      <a:pt x="1626" y="416"/>
                    </a:lnTo>
                    <a:lnTo>
                      <a:pt x="1604" y="428"/>
                    </a:lnTo>
                    <a:lnTo>
                      <a:pt x="1604" y="428"/>
                    </a:lnTo>
                    <a:lnTo>
                      <a:pt x="1596" y="434"/>
                    </a:lnTo>
                    <a:lnTo>
                      <a:pt x="1590" y="440"/>
                    </a:lnTo>
                    <a:lnTo>
                      <a:pt x="1590" y="440"/>
                    </a:lnTo>
                    <a:lnTo>
                      <a:pt x="1584" y="446"/>
                    </a:lnTo>
                    <a:lnTo>
                      <a:pt x="1582" y="450"/>
                    </a:lnTo>
                    <a:lnTo>
                      <a:pt x="1596" y="446"/>
                    </a:lnTo>
                    <a:lnTo>
                      <a:pt x="1874" y="576"/>
                    </a:lnTo>
                    <a:lnTo>
                      <a:pt x="1820" y="594"/>
                    </a:lnTo>
                    <a:lnTo>
                      <a:pt x="1946" y="654"/>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6" name="Freeform 33"/>
              <p:cNvSpPr>
                <a:spLocks/>
              </p:cNvSpPr>
              <p:nvPr/>
            </p:nvSpPr>
            <p:spPr bwMode="auto">
              <a:xfrm>
                <a:off x="3498" y="931"/>
                <a:ext cx="86" cy="34"/>
              </a:xfrm>
              <a:custGeom>
                <a:avLst/>
                <a:gdLst>
                  <a:gd name="T0" fmla="*/ 36 w 86"/>
                  <a:gd name="T1" fmla="*/ 0 h 34"/>
                  <a:gd name="T2" fmla="*/ 38 w 86"/>
                  <a:gd name="T3" fmla="*/ 0 h 34"/>
                  <a:gd name="T4" fmla="*/ 38 w 86"/>
                  <a:gd name="T5" fmla="*/ 0 h 34"/>
                  <a:gd name="T6" fmla="*/ 40 w 86"/>
                  <a:gd name="T7" fmla="*/ 2 h 34"/>
                  <a:gd name="T8" fmla="*/ 40 w 86"/>
                  <a:gd name="T9" fmla="*/ 2 h 34"/>
                  <a:gd name="T10" fmla="*/ 40 w 86"/>
                  <a:gd name="T11" fmla="*/ 2 h 34"/>
                  <a:gd name="T12" fmla="*/ 42 w 86"/>
                  <a:gd name="T13" fmla="*/ 2 h 34"/>
                  <a:gd name="T14" fmla="*/ 42 w 86"/>
                  <a:gd name="T15" fmla="*/ 2 h 34"/>
                  <a:gd name="T16" fmla="*/ 42 w 86"/>
                  <a:gd name="T17" fmla="*/ 2 h 34"/>
                  <a:gd name="T18" fmla="*/ 44 w 86"/>
                  <a:gd name="T19" fmla="*/ 4 h 34"/>
                  <a:gd name="T20" fmla="*/ 44 w 86"/>
                  <a:gd name="T21" fmla="*/ 4 h 34"/>
                  <a:gd name="T22" fmla="*/ 46 w 86"/>
                  <a:gd name="T23" fmla="*/ 4 h 34"/>
                  <a:gd name="T24" fmla="*/ 48 w 86"/>
                  <a:gd name="T25" fmla="*/ 6 h 34"/>
                  <a:gd name="T26" fmla="*/ 26 w 86"/>
                  <a:gd name="T27" fmla="*/ 12 h 34"/>
                  <a:gd name="T28" fmla="*/ 34 w 86"/>
                  <a:gd name="T29" fmla="*/ 16 h 34"/>
                  <a:gd name="T30" fmla="*/ 50 w 86"/>
                  <a:gd name="T31" fmla="*/ 10 h 34"/>
                  <a:gd name="T32" fmla="*/ 52 w 86"/>
                  <a:gd name="T33" fmla="*/ 10 h 34"/>
                  <a:gd name="T34" fmla="*/ 54 w 86"/>
                  <a:gd name="T35" fmla="*/ 12 h 34"/>
                  <a:gd name="T36" fmla="*/ 56 w 86"/>
                  <a:gd name="T37" fmla="*/ 12 h 34"/>
                  <a:gd name="T38" fmla="*/ 56 w 86"/>
                  <a:gd name="T39" fmla="*/ 12 h 34"/>
                  <a:gd name="T40" fmla="*/ 58 w 86"/>
                  <a:gd name="T41" fmla="*/ 14 h 34"/>
                  <a:gd name="T42" fmla="*/ 60 w 86"/>
                  <a:gd name="T43" fmla="*/ 14 h 34"/>
                  <a:gd name="T44" fmla="*/ 60 w 86"/>
                  <a:gd name="T45" fmla="*/ 14 h 34"/>
                  <a:gd name="T46" fmla="*/ 62 w 86"/>
                  <a:gd name="T47" fmla="*/ 16 h 34"/>
                  <a:gd name="T48" fmla="*/ 44 w 86"/>
                  <a:gd name="T49" fmla="*/ 20 h 34"/>
                  <a:gd name="T50" fmla="*/ 54 w 86"/>
                  <a:gd name="T51" fmla="*/ 24 h 34"/>
                  <a:gd name="T52" fmla="*/ 76 w 86"/>
                  <a:gd name="T53" fmla="*/ 18 h 34"/>
                  <a:gd name="T54" fmla="*/ 78 w 86"/>
                  <a:gd name="T55" fmla="*/ 18 h 34"/>
                  <a:gd name="T56" fmla="*/ 80 w 86"/>
                  <a:gd name="T57" fmla="*/ 20 h 34"/>
                  <a:gd name="T58" fmla="*/ 80 w 86"/>
                  <a:gd name="T59" fmla="*/ 20 h 34"/>
                  <a:gd name="T60" fmla="*/ 82 w 86"/>
                  <a:gd name="T61" fmla="*/ 20 h 34"/>
                  <a:gd name="T62" fmla="*/ 84 w 86"/>
                  <a:gd name="T63" fmla="*/ 22 h 34"/>
                  <a:gd name="T64" fmla="*/ 84 w 86"/>
                  <a:gd name="T65" fmla="*/ 22 h 34"/>
                  <a:gd name="T66" fmla="*/ 86 w 86"/>
                  <a:gd name="T67" fmla="*/ 22 h 34"/>
                  <a:gd name="T68" fmla="*/ 86 w 86"/>
                  <a:gd name="T69" fmla="*/ 24 h 34"/>
                  <a:gd name="T70" fmla="*/ 50 w 86"/>
                  <a:gd name="T71" fmla="*/ 34 h 34"/>
                  <a:gd name="T72" fmla="*/ 0 w 86"/>
                  <a:gd name="T73" fmla="*/ 12 h 34"/>
                  <a:gd name="T74" fmla="*/ 36 w 86"/>
                  <a:gd name="T7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34">
                    <a:moveTo>
                      <a:pt x="36" y="0"/>
                    </a:moveTo>
                    <a:lnTo>
                      <a:pt x="38" y="0"/>
                    </a:lnTo>
                    <a:lnTo>
                      <a:pt x="38" y="0"/>
                    </a:lnTo>
                    <a:lnTo>
                      <a:pt x="40" y="2"/>
                    </a:lnTo>
                    <a:lnTo>
                      <a:pt x="40" y="2"/>
                    </a:lnTo>
                    <a:lnTo>
                      <a:pt x="40" y="2"/>
                    </a:lnTo>
                    <a:lnTo>
                      <a:pt x="42" y="2"/>
                    </a:lnTo>
                    <a:lnTo>
                      <a:pt x="42" y="2"/>
                    </a:lnTo>
                    <a:lnTo>
                      <a:pt x="42" y="2"/>
                    </a:lnTo>
                    <a:lnTo>
                      <a:pt x="44" y="4"/>
                    </a:lnTo>
                    <a:lnTo>
                      <a:pt x="44" y="4"/>
                    </a:lnTo>
                    <a:lnTo>
                      <a:pt x="46" y="4"/>
                    </a:lnTo>
                    <a:lnTo>
                      <a:pt x="48" y="6"/>
                    </a:lnTo>
                    <a:lnTo>
                      <a:pt x="26" y="12"/>
                    </a:lnTo>
                    <a:lnTo>
                      <a:pt x="34" y="16"/>
                    </a:lnTo>
                    <a:lnTo>
                      <a:pt x="50" y="10"/>
                    </a:lnTo>
                    <a:lnTo>
                      <a:pt x="52" y="10"/>
                    </a:lnTo>
                    <a:lnTo>
                      <a:pt x="54" y="12"/>
                    </a:lnTo>
                    <a:lnTo>
                      <a:pt x="56" y="12"/>
                    </a:lnTo>
                    <a:lnTo>
                      <a:pt x="56" y="12"/>
                    </a:lnTo>
                    <a:lnTo>
                      <a:pt x="58" y="14"/>
                    </a:lnTo>
                    <a:lnTo>
                      <a:pt x="60" y="14"/>
                    </a:lnTo>
                    <a:lnTo>
                      <a:pt x="60" y="14"/>
                    </a:lnTo>
                    <a:lnTo>
                      <a:pt x="62" y="16"/>
                    </a:lnTo>
                    <a:lnTo>
                      <a:pt x="44" y="20"/>
                    </a:lnTo>
                    <a:lnTo>
                      <a:pt x="54" y="24"/>
                    </a:lnTo>
                    <a:lnTo>
                      <a:pt x="76" y="18"/>
                    </a:lnTo>
                    <a:lnTo>
                      <a:pt x="78" y="18"/>
                    </a:lnTo>
                    <a:lnTo>
                      <a:pt x="80" y="20"/>
                    </a:lnTo>
                    <a:lnTo>
                      <a:pt x="80" y="20"/>
                    </a:lnTo>
                    <a:lnTo>
                      <a:pt x="82" y="20"/>
                    </a:lnTo>
                    <a:lnTo>
                      <a:pt x="84" y="22"/>
                    </a:lnTo>
                    <a:lnTo>
                      <a:pt x="84" y="22"/>
                    </a:lnTo>
                    <a:lnTo>
                      <a:pt x="86" y="22"/>
                    </a:lnTo>
                    <a:lnTo>
                      <a:pt x="86" y="24"/>
                    </a:lnTo>
                    <a:lnTo>
                      <a:pt x="50" y="34"/>
                    </a:lnTo>
                    <a:lnTo>
                      <a:pt x="0" y="12"/>
                    </a:lnTo>
                    <a:lnTo>
                      <a:pt x="36" y="0"/>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7" name="Freeform 34"/>
              <p:cNvSpPr>
                <a:spLocks/>
              </p:cNvSpPr>
              <p:nvPr/>
            </p:nvSpPr>
            <p:spPr bwMode="auto">
              <a:xfrm>
                <a:off x="3446" y="949"/>
                <a:ext cx="96" cy="32"/>
              </a:xfrm>
              <a:custGeom>
                <a:avLst/>
                <a:gdLst>
                  <a:gd name="T0" fmla="*/ 4 w 96"/>
                  <a:gd name="T1" fmla="*/ 8 h 32"/>
                  <a:gd name="T2" fmla="*/ 8 w 96"/>
                  <a:gd name="T3" fmla="*/ 6 h 32"/>
                  <a:gd name="T4" fmla="*/ 10 w 96"/>
                  <a:gd name="T5" fmla="*/ 6 h 32"/>
                  <a:gd name="T6" fmla="*/ 14 w 96"/>
                  <a:gd name="T7" fmla="*/ 4 h 32"/>
                  <a:gd name="T8" fmla="*/ 18 w 96"/>
                  <a:gd name="T9" fmla="*/ 4 h 32"/>
                  <a:gd name="T10" fmla="*/ 20 w 96"/>
                  <a:gd name="T11" fmla="*/ 4 h 32"/>
                  <a:gd name="T12" fmla="*/ 22 w 96"/>
                  <a:gd name="T13" fmla="*/ 2 h 32"/>
                  <a:gd name="T14" fmla="*/ 24 w 96"/>
                  <a:gd name="T15" fmla="*/ 2 h 32"/>
                  <a:gd name="T16" fmla="*/ 28 w 96"/>
                  <a:gd name="T17" fmla="*/ 2 h 32"/>
                  <a:gd name="T18" fmla="*/ 30 w 96"/>
                  <a:gd name="T19" fmla="*/ 0 h 32"/>
                  <a:gd name="T20" fmla="*/ 32 w 96"/>
                  <a:gd name="T21" fmla="*/ 0 h 32"/>
                  <a:gd name="T22" fmla="*/ 36 w 96"/>
                  <a:gd name="T23" fmla="*/ 0 h 32"/>
                  <a:gd name="T24" fmla="*/ 38 w 96"/>
                  <a:gd name="T25" fmla="*/ 0 h 32"/>
                  <a:gd name="T26" fmla="*/ 42 w 96"/>
                  <a:gd name="T27" fmla="*/ 0 h 32"/>
                  <a:gd name="T28" fmla="*/ 44 w 96"/>
                  <a:gd name="T29" fmla="*/ 0 h 32"/>
                  <a:gd name="T30" fmla="*/ 46 w 96"/>
                  <a:gd name="T31" fmla="*/ 0 h 32"/>
                  <a:gd name="T32" fmla="*/ 50 w 96"/>
                  <a:gd name="T33" fmla="*/ 2 h 32"/>
                  <a:gd name="T34" fmla="*/ 52 w 96"/>
                  <a:gd name="T35" fmla="*/ 2 h 32"/>
                  <a:gd name="T36" fmla="*/ 54 w 96"/>
                  <a:gd name="T37" fmla="*/ 2 h 32"/>
                  <a:gd name="T38" fmla="*/ 56 w 96"/>
                  <a:gd name="T39" fmla="*/ 4 h 32"/>
                  <a:gd name="T40" fmla="*/ 58 w 96"/>
                  <a:gd name="T41" fmla="*/ 6 h 32"/>
                  <a:gd name="T42" fmla="*/ 60 w 96"/>
                  <a:gd name="T43" fmla="*/ 6 h 32"/>
                  <a:gd name="T44" fmla="*/ 62 w 96"/>
                  <a:gd name="T45" fmla="*/ 8 h 32"/>
                  <a:gd name="T46" fmla="*/ 62 w 96"/>
                  <a:gd name="T47" fmla="*/ 8 h 32"/>
                  <a:gd name="T48" fmla="*/ 62 w 96"/>
                  <a:gd name="T49" fmla="*/ 10 h 32"/>
                  <a:gd name="T50" fmla="*/ 62 w 96"/>
                  <a:gd name="T51" fmla="*/ 10 h 32"/>
                  <a:gd name="T52" fmla="*/ 62 w 96"/>
                  <a:gd name="T53" fmla="*/ 12 h 32"/>
                  <a:gd name="T54" fmla="*/ 62 w 96"/>
                  <a:gd name="T55" fmla="*/ 12 h 32"/>
                  <a:gd name="T56" fmla="*/ 96 w 96"/>
                  <a:gd name="T57" fmla="*/ 18 h 32"/>
                  <a:gd name="T58" fmla="*/ 94 w 96"/>
                  <a:gd name="T59" fmla="*/ 20 h 32"/>
                  <a:gd name="T60" fmla="*/ 92 w 96"/>
                  <a:gd name="T61" fmla="*/ 20 h 32"/>
                  <a:gd name="T62" fmla="*/ 88 w 96"/>
                  <a:gd name="T63" fmla="*/ 22 h 32"/>
                  <a:gd name="T64" fmla="*/ 88 w 96"/>
                  <a:gd name="T65" fmla="*/ 22 h 32"/>
                  <a:gd name="T66" fmla="*/ 84 w 96"/>
                  <a:gd name="T67" fmla="*/ 22 h 32"/>
                  <a:gd name="T68" fmla="*/ 82 w 96"/>
                  <a:gd name="T69" fmla="*/ 22 h 32"/>
                  <a:gd name="T70" fmla="*/ 80 w 96"/>
                  <a:gd name="T71" fmla="*/ 24 h 32"/>
                  <a:gd name="T72" fmla="*/ 44 w 96"/>
                  <a:gd name="T73" fmla="*/ 16 h 32"/>
                  <a:gd name="T74" fmla="*/ 46 w 96"/>
                  <a:gd name="T75" fmla="*/ 16 h 32"/>
                  <a:gd name="T76" fmla="*/ 46 w 96"/>
                  <a:gd name="T77" fmla="*/ 16 h 32"/>
                  <a:gd name="T78" fmla="*/ 46 w 96"/>
                  <a:gd name="T79" fmla="*/ 14 h 32"/>
                  <a:gd name="T80" fmla="*/ 46 w 96"/>
                  <a:gd name="T81" fmla="*/ 14 h 32"/>
                  <a:gd name="T82" fmla="*/ 46 w 96"/>
                  <a:gd name="T83" fmla="*/ 12 h 32"/>
                  <a:gd name="T84" fmla="*/ 46 w 96"/>
                  <a:gd name="T85" fmla="*/ 12 h 32"/>
                  <a:gd name="T86" fmla="*/ 44 w 96"/>
                  <a:gd name="T87" fmla="*/ 10 h 32"/>
                  <a:gd name="T88" fmla="*/ 42 w 96"/>
                  <a:gd name="T89" fmla="*/ 10 h 32"/>
                  <a:gd name="T90" fmla="*/ 40 w 96"/>
                  <a:gd name="T91" fmla="*/ 8 h 32"/>
                  <a:gd name="T92" fmla="*/ 36 w 96"/>
                  <a:gd name="T93" fmla="*/ 8 h 32"/>
                  <a:gd name="T94" fmla="*/ 32 w 96"/>
                  <a:gd name="T95" fmla="*/ 8 h 32"/>
                  <a:gd name="T96" fmla="*/ 28 w 96"/>
                  <a:gd name="T97" fmla="*/ 8 h 32"/>
                  <a:gd name="T98" fmla="*/ 26 w 96"/>
                  <a:gd name="T99" fmla="*/ 10 h 32"/>
                  <a:gd name="T100" fmla="*/ 64 w 96"/>
                  <a:gd name="T101" fmla="*/ 28 h 32"/>
                  <a:gd name="T102" fmla="*/ 62 w 96"/>
                  <a:gd name="T103" fmla="*/ 30 h 32"/>
                  <a:gd name="T104" fmla="*/ 58 w 96"/>
                  <a:gd name="T105" fmla="*/ 30 h 32"/>
                  <a:gd name="T106" fmla="*/ 54 w 96"/>
                  <a:gd name="T107" fmla="*/ 32 h 32"/>
                  <a:gd name="T108" fmla="*/ 52 w 96"/>
                  <a:gd name="T109" fmla="*/ 32 h 32"/>
                  <a:gd name="T110" fmla="*/ 50 w 96"/>
                  <a:gd name="T111" fmla="*/ 32 h 32"/>
                  <a:gd name="T112" fmla="*/ 2 w 96"/>
                  <a:gd name="T11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32">
                    <a:moveTo>
                      <a:pt x="2" y="8"/>
                    </a:moveTo>
                    <a:lnTo>
                      <a:pt x="4" y="8"/>
                    </a:lnTo>
                    <a:lnTo>
                      <a:pt x="6" y="8"/>
                    </a:lnTo>
                    <a:lnTo>
                      <a:pt x="8" y="6"/>
                    </a:lnTo>
                    <a:lnTo>
                      <a:pt x="10" y="6"/>
                    </a:lnTo>
                    <a:lnTo>
                      <a:pt x="10" y="6"/>
                    </a:lnTo>
                    <a:lnTo>
                      <a:pt x="12" y="6"/>
                    </a:lnTo>
                    <a:lnTo>
                      <a:pt x="14" y="4"/>
                    </a:lnTo>
                    <a:lnTo>
                      <a:pt x="14" y="4"/>
                    </a:lnTo>
                    <a:lnTo>
                      <a:pt x="18" y="4"/>
                    </a:lnTo>
                    <a:lnTo>
                      <a:pt x="18" y="4"/>
                    </a:lnTo>
                    <a:lnTo>
                      <a:pt x="20" y="4"/>
                    </a:lnTo>
                    <a:lnTo>
                      <a:pt x="20" y="4"/>
                    </a:lnTo>
                    <a:lnTo>
                      <a:pt x="22" y="2"/>
                    </a:lnTo>
                    <a:lnTo>
                      <a:pt x="22" y="2"/>
                    </a:lnTo>
                    <a:lnTo>
                      <a:pt x="24" y="2"/>
                    </a:lnTo>
                    <a:lnTo>
                      <a:pt x="24" y="2"/>
                    </a:lnTo>
                    <a:lnTo>
                      <a:pt x="28" y="2"/>
                    </a:lnTo>
                    <a:lnTo>
                      <a:pt x="28" y="2"/>
                    </a:lnTo>
                    <a:lnTo>
                      <a:pt x="30" y="0"/>
                    </a:lnTo>
                    <a:lnTo>
                      <a:pt x="30" y="0"/>
                    </a:lnTo>
                    <a:lnTo>
                      <a:pt x="32" y="0"/>
                    </a:lnTo>
                    <a:lnTo>
                      <a:pt x="32" y="0"/>
                    </a:lnTo>
                    <a:lnTo>
                      <a:pt x="36" y="0"/>
                    </a:lnTo>
                    <a:lnTo>
                      <a:pt x="36" y="0"/>
                    </a:lnTo>
                    <a:lnTo>
                      <a:pt x="38" y="0"/>
                    </a:lnTo>
                    <a:lnTo>
                      <a:pt x="38" y="0"/>
                    </a:lnTo>
                    <a:lnTo>
                      <a:pt x="42" y="0"/>
                    </a:lnTo>
                    <a:lnTo>
                      <a:pt x="42" y="0"/>
                    </a:lnTo>
                    <a:lnTo>
                      <a:pt x="44" y="0"/>
                    </a:lnTo>
                    <a:lnTo>
                      <a:pt x="44" y="0"/>
                    </a:lnTo>
                    <a:lnTo>
                      <a:pt x="46" y="0"/>
                    </a:lnTo>
                    <a:lnTo>
                      <a:pt x="46" y="0"/>
                    </a:lnTo>
                    <a:lnTo>
                      <a:pt x="50" y="2"/>
                    </a:lnTo>
                    <a:lnTo>
                      <a:pt x="50" y="2"/>
                    </a:lnTo>
                    <a:lnTo>
                      <a:pt x="52" y="2"/>
                    </a:lnTo>
                    <a:lnTo>
                      <a:pt x="52" y="2"/>
                    </a:lnTo>
                    <a:lnTo>
                      <a:pt x="54" y="2"/>
                    </a:lnTo>
                    <a:lnTo>
                      <a:pt x="54" y="2"/>
                    </a:lnTo>
                    <a:lnTo>
                      <a:pt x="56" y="4"/>
                    </a:lnTo>
                    <a:lnTo>
                      <a:pt x="58" y="4"/>
                    </a:lnTo>
                    <a:lnTo>
                      <a:pt x="58" y="6"/>
                    </a:lnTo>
                    <a:lnTo>
                      <a:pt x="60" y="6"/>
                    </a:lnTo>
                    <a:lnTo>
                      <a:pt x="60" y="6"/>
                    </a:lnTo>
                    <a:lnTo>
                      <a:pt x="62" y="6"/>
                    </a:lnTo>
                    <a:lnTo>
                      <a:pt x="62" y="8"/>
                    </a:lnTo>
                    <a:lnTo>
                      <a:pt x="62" y="8"/>
                    </a:lnTo>
                    <a:lnTo>
                      <a:pt x="62" y="8"/>
                    </a:lnTo>
                    <a:lnTo>
                      <a:pt x="62" y="10"/>
                    </a:lnTo>
                    <a:lnTo>
                      <a:pt x="62" y="10"/>
                    </a:lnTo>
                    <a:lnTo>
                      <a:pt x="62" y="10"/>
                    </a:lnTo>
                    <a:lnTo>
                      <a:pt x="62" y="10"/>
                    </a:lnTo>
                    <a:lnTo>
                      <a:pt x="62" y="12"/>
                    </a:lnTo>
                    <a:lnTo>
                      <a:pt x="62" y="12"/>
                    </a:lnTo>
                    <a:lnTo>
                      <a:pt x="62" y="12"/>
                    </a:lnTo>
                    <a:lnTo>
                      <a:pt x="62" y="12"/>
                    </a:lnTo>
                    <a:lnTo>
                      <a:pt x="96" y="18"/>
                    </a:lnTo>
                    <a:lnTo>
                      <a:pt x="96" y="18"/>
                    </a:lnTo>
                    <a:lnTo>
                      <a:pt x="94" y="20"/>
                    </a:lnTo>
                    <a:lnTo>
                      <a:pt x="94" y="20"/>
                    </a:lnTo>
                    <a:lnTo>
                      <a:pt x="92" y="20"/>
                    </a:lnTo>
                    <a:lnTo>
                      <a:pt x="92" y="20"/>
                    </a:lnTo>
                    <a:lnTo>
                      <a:pt x="90" y="20"/>
                    </a:lnTo>
                    <a:lnTo>
                      <a:pt x="88" y="22"/>
                    </a:lnTo>
                    <a:lnTo>
                      <a:pt x="88" y="22"/>
                    </a:lnTo>
                    <a:lnTo>
                      <a:pt x="88" y="22"/>
                    </a:lnTo>
                    <a:lnTo>
                      <a:pt x="86" y="22"/>
                    </a:lnTo>
                    <a:lnTo>
                      <a:pt x="84" y="22"/>
                    </a:lnTo>
                    <a:lnTo>
                      <a:pt x="84" y="22"/>
                    </a:lnTo>
                    <a:lnTo>
                      <a:pt x="82" y="22"/>
                    </a:lnTo>
                    <a:lnTo>
                      <a:pt x="82" y="24"/>
                    </a:lnTo>
                    <a:lnTo>
                      <a:pt x="80" y="24"/>
                    </a:lnTo>
                    <a:lnTo>
                      <a:pt x="80" y="24"/>
                    </a:lnTo>
                    <a:lnTo>
                      <a:pt x="44" y="16"/>
                    </a:lnTo>
                    <a:lnTo>
                      <a:pt x="46" y="16"/>
                    </a:lnTo>
                    <a:lnTo>
                      <a:pt x="46" y="16"/>
                    </a:lnTo>
                    <a:lnTo>
                      <a:pt x="46" y="16"/>
                    </a:lnTo>
                    <a:lnTo>
                      <a:pt x="46" y="16"/>
                    </a:lnTo>
                    <a:lnTo>
                      <a:pt x="46" y="14"/>
                    </a:lnTo>
                    <a:lnTo>
                      <a:pt x="46" y="14"/>
                    </a:lnTo>
                    <a:lnTo>
                      <a:pt x="46" y="14"/>
                    </a:lnTo>
                    <a:lnTo>
                      <a:pt x="46" y="14"/>
                    </a:lnTo>
                    <a:lnTo>
                      <a:pt x="46" y="14"/>
                    </a:lnTo>
                    <a:lnTo>
                      <a:pt x="46" y="12"/>
                    </a:lnTo>
                    <a:lnTo>
                      <a:pt x="46" y="12"/>
                    </a:lnTo>
                    <a:lnTo>
                      <a:pt x="46" y="12"/>
                    </a:lnTo>
                    <a:lnTo>
                      <a:pt x="44" y="12"/>
                    </a:lnTo>
                    <a:lnTo>
                      <a:pt x="44" y="10"/>
                    </a:lnTo>
                    <a:lnTo>
                      <a:pt x="44" y="10"/>
                    </a:lnTo>
                    <a:lnTo>
                      <a:pt x="42" y="10"/>
                    </a:lnTo>
                    <a:lnTo>
                      <a:pt x="42" y="10"/>
                    </a:lnTo>
                    <a:lnTo>
                      <a:pt x="40" y="8"/>
                    </a:lnTo>
                    <a:lnTo>
                      <a:pt x="38" y="8"/>
                    </a:lnTo>
                    <a:lnTo>
                      <a:pt x="36" y="8"/>
                    </a:lnTo>
                    <a:lnTo>
                      <a:pt x="34" y="8"/>
                    </a:lnTo>
                    <a:lnTo>
                      <a:pt x="32" y="8"/>
                    </a:lnTo>
                    <a:lnTo>
                      <a:pt x="30" y="8"/>
                    </a:lnTo>
                    <a:lnTo>
                      <a:pt x="28" y="8"/>
                    </a:lnTo>
                    <a:lnTo>
                      <a:pt x="28" y="8"/>
                    </a:lnTo>
                    <a:lnTo>
                      <a:pt x="26" y="10"/>
                    </a:lnTo>
                    <a:lnTo>
                      <a:pt x="26" y="10"/>
                    </a:lnTo>
                    <a:lnTo>
                      <a:pt x="64" y="28"/>
                    </a:lnTo>
                    <a:lnTo>
                      <a:pt x="62" y="28"/>
                    </a:lnTo>
                    <a:lnTo>
                      <a:pt x="62" y="30"/>
                    </a:lnTo>
                    <a:lnTo>
                      <a:pt x="60" y="30"/>
                    </a:lnTo>
                    <a:lnTo>
                      <a:pt x="58" y="30"/>
                    </a:lnTo>
                    <a:lnTo>
                      <a:pt x="56" y="32"/>
                    </a:lnTo>
                    <a:lnTo>
                      <a:pt x="54" y="32"/>
                    </a:lnTo>
                    <a:lnTo>
                      <a:pt x="54" y="32"/>
                    </a:lnTo>
                    <a:lnTo>
                      <a:pt x="52" y="32"/>
                    </a:lnTo>
                    <a:lnTo>
                      <a:pt x="52" y="32"/>
                    </a:lnTo>
                    <a:lnTo>
                      <a:pt x="50" y="32"/>
                    </a:lnTo>
                    <a:lnTo>
                      <a:pt x="0" y="10"/>
                    </a:lnTo>
                    <a:lnTo>
                      <a:pt x="2" y="8"/>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8" name="Freeform 35"/>
              <p:cNvSpPr>
                <a:spLocks/>
              </p:cNvSpPr>
              <p:nvPr/>
            </p:nvSpPr>
            <p:spPr bwMode="auto">
              <a:xfrm>
                <a:off x="3446" y="949"/>
                <a:ext cx="96" cy="32"/>
              </a:xfrm>
              <a:custGeom>
                <a:avLst/>
                <a:gdLst>
                  <a:gd name="T0" fmla="*/ 4 w 96"/>
                  <a:gd name="T1" fmla="*/ 8 h 32"/>
                  <a:gd name="T2" fmla="*/ 8 w 96"/>
                  <a:gd name="T3" fmla="*/ 6 h 32"/>
                  <a:gd name="T4" fmla="*/ 10 w 96"/>
                  <a:gd name="T5" fmla="*/ 6 h 32"/>
                  <a:gd name="T6" fmla="*/ 14 w 96"/>
                  <a:gd name="T7" fmla="*/ 4 h 32"/>
                  <a:gd name="T8" fmla="*/ 18 w 96"/>
                  <a:gd name="T9" fmla="*/ 4 h 32"/>
                  <a:gd name="T10" fmla="*/ 20 w 96"/>
                  <a:gd name="T11" fmla="*/ 4 h 32"/>
                  <a:gd name="T12" fmla="*/ 22 w 96"/>
                  <a:gd name="T13" fmla="*/ 2 h 32"/>
                  <a:gd name="T14" fmla="*/ 24 w 96"/>
                  <a:gd name="T15" fmla="*/ 2 h 32"/>
                  <a:gd name="T16" fmla="*/ 28 w 96"/>
                  <a:gd name="T17" fmla="*/ 2 h 32"/>
                  <a:gd name="T18" fmla="*/ 30 w 96"/>
                  <a:gd name="T19" fmla="*/ 0 h 32"/>
                  <a:gd name="T20" fmla="*/ 32 w 96"/>
                  <a:gd name="T21" fmla="*/ 0 h 32"/>
                  <a:gd name="T22" fmla="*/ 36 w 96"/>
                  <a:gd name="T23" fmla="*/ 0 h 32"/>
                  <a:gd name="T24" fmla="*/ 38 w 96"/>
                  <a:gd name="T25" fmla="*/ 0 h 32"/>
                  <a:gd name="T26" fmla="*/ 42 w 96"/>
                  <a:gd name="T27" fmla="*/ 0 h 32"/>
                  <a:gd name="T28" fmla="*/ 44 w 96"/>
                  <a:gd name="T29" fmla="*/ 0 h 32"/>
                  <a:gd name="T30" fmla="*/ 46 w 96"/>
                  <a:gd name="T31" fmla="*/ 0 h 32"/>
                  <a:gd name="T32" fmla="*/ 50 w 96"/>
                  <a:gd name="T33" fmla="*/ 2 h 32"/>
                  <a:gd name="T34" fmla="*/ 52 w 96"/>
                  <a:gd name="T35" fmla="*/ 2 h 32"/>
                  <a:gd name="T36" fmla="*/ 54 w 96"/>
                  <a:gd name="T37" fmla="*/ 2 h 32"/>
                  <a:gd name="T38" fmla="*/ 56 w 96"/>
                  <a:gd name="T39" fmla="*/ 4 h 32"/>
                  <a:gd name="T40" fmla="*/ 58 w 96"/>
                  <a:gd name="T41" fmla="*/ 6 h 32"/>
                  <a:gd name="T42" fmla="*/ 60 w 96"/>
                  <a:gd name="T43" fmla="*/ 6 h 32"/>
                  <a:gd name="T44" fmla="*/ 62 w 96"/>
                  <a:gd name="T45" fmla="*/ 8 h 32"/>
                  <a:gd name="T46" fmla="*/ 62 w 96"/>
                  <a:gd name="T47" fmla="*/ 8 h 32"/>
                  <a:gd name="T48" fmla="*/ 62 w 96"/>
                  <a:gd name="T49" fmla="*/ 10 h 32"/>
                  <a:gd name="T50" fmla="*/ 62 w 96"/>
                  <a:gd name="T51" fmla="*/ 10 h 32"/>
                  <a:gd name="T52" fmla="*/ 62 w 96"/>
                  <a:gd name="T53" fmla="*/ 12 h 32"/>
                  <a:gd name="T54" fmla="*/ 62 w 96"/>
                  <a:gd name="T55" fmla="*/ 12 h 32"/>
                  <a:gd name="T56" fmla="*/ 96 w 96"/>
                  <a:gd name="T57" fmla="*/ 18 h 32"/>
                  <a:gd name="T58" fmla="*/ 94 w 96"/>
                  <a:gd name="T59" fmla="*/ 20 h 32"/>
                  <a:gd name="T60" fmla="*/ 92 w 96"/>
                  <a:gd name="T61" fmla="*/ 20 h 32"/>
                  <a:gd name="T62" fmla="*/ 88 w 96"/>
                  <a:gd name="T63" fmla="*/ 22 h 32"/>
                  <a:gd name="T64" fmla="*/ 88 w 96"/>
                  <a:gd name="T65" fmla="*/ 22 h 32"/>
                  <a:gd name="T66" fmla="*/ 84 w 96"/>
                  <a:gd name="T67" fmla="*/ 22 h 32"/>
                  <a:gd name="T68" fmla="*/ 82 w 96"/>
                  <a:gd name="T69" fmla="*/ 22 h 32"/>
                  <a:gd name="T70" fmla="*/ 80 w 96"/>
                  <a:gd name="T71" fmla="*/ 24 h 32"/>
                  <a:gd name="T72" fmla="*/ 44 w 96"/>
                  <a:gd name="T73" fmla="*/ 16 h 32"/>
                  <a:gd name="T74" fmla="*/ 46 w 96"/>
                  <a:gd name="T75" fmla="*/ 16 h 32"/>
                  <a:gd name="T76" fmla="*/ 46 w 96"/>
                  <a:gd name="T77" fmla="*/ 16 h 32"/>
                  <a:gd name="T78" fmla="*/ 46 w 96"/>
                  <a:gd name="T79" fmla="*/ 14 h 32"/>
                  <a:gd name="T80" fmla="*/ 46 w 96"/>
                  <a:gd name="T81" fmla="*/ 14 h 32"/>
                  <a:gd name="T82" fmla="*/ 46 w 96"/>
                  <a:gd name="T83" fmla="*/ 12 h 32"/>
                  <a:gd name="T84" fmla="*/ 46 w 96"/>
                  <a:gd name="T85" fmla="*/ 12 h 32"/>
                  <a:gd name="T86" fmla="*/ 44 w 96"/>
                  <a:gd name="T87" fmla="*/ 10 h 32"/>
                  <a:gd name="T88" fmla="*/ 42 w 96"/>
                  <a:gd name="T89" fmla="*/ 10 h 32"/>
                  <a:gd name="T90" fmla="*/ 40 w 96"/>
                  <a:gd name="T91" fmla="*/ 8 h 32"/>
                  <a:gd name="T92" fmla="*/ 36 w 96"/>
                  <a:gd name="T93" fmla="*/ 8 h 32"/>
                  <a:gd name="T94" fmla="*/ 32 w 96"/>
                  <a:gd name="T95" fmla="*/ 8 h 32"/>
                  <a:gd name="T96" fmla="*/ 28 w 96"/>
                  <a:gd name="T97" fmla="*/ 8 h 32"/>
                  <a:gd name="T98" fmla="*/ 26 w 96"/>
                  <a:gd name="T99" fmla="*/ 10 h 32"/>
                  <a:gd name="T100" fmla="*/ 64 w 96"/>
                  <a:gd name="T101" fmla="*/ 28 h 32"/>
                  <a:gd name="T102" fmla="*/ 62 w 96"/>
                  <a:gd name="T103" fmla="*/ 30 h 32"/>
                  <a:gd name="T104" fmla="*/ 58 w 96"/>
                  <a:gd name="T105" fmla="*/ 30 h 32"/>
                  <a:gd name="T106" fmla="*/ 54 w 96"/>
                  <a:gd name="T107" fmla="*/ 32 h 32"/>
                  <a:gd name="T108" fmla="*/ 52 w 96"/>
                  <a:gd name="T109" fmla="*/ 32 h 32"/>
                  <a:gd name="T110" fmla="*/ 50 w 96"/>
                  <a:gd name="T111" fmla="*/ 32 h 32"/>
                  <a:gd name="T112" fmla="*/ 2 w 96"/>
                  <a:gd name="T11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32">
                    <a:moveTo>
                      <a:pt x="2" y="8"/>
                    </a:moveTo>
                    <a:lnTo>
                      <a:pt x="4" y="8"/>
                    </a:lnTo>
                    <a:lnTo>
                      <a:pt x="6" y="8"/>
                    </a:lnTo>
                    <a:lnTo>
                      <a:pt x="8" y="6"/>
                    </a:lnTo>
                    <a:lnTo>
                      <a:pt x="10" y="6"/>
                    </a:lnTo>
                    <a:lnTo>
                      <a:pt x="10" y="6"/>
                    </a:lnTo>
                    <a:lnTo>
                      <a:pt x="12" y="6"/>
                    </a:lnTo>
                    <a:lnTo>
                      <a:pt x="14" y="4"/>
                    </a:lnTo>
                    <a:lnTo>
                      <a:pt x="14" y="4"/>
                    </a:lnTo>
                    <a:lnTo>
                      <a:pt x="18" y="4"/>
                    </a:lnTo>
                    <a:lnTo>
                      <a:pt x="18" y="4"/>
                    </a:lnTo>
                    <a:lnTo>
                      <a:pt x="20" y="4"/>
                    </a:lnTo>
                    <a:lnTo>
                      <a:pt x="20" y="4"/>
                    </a:lnTo>
                    <a:lnTo>
                      <a:pt x="22" y="2"/>
                    </a:lnTo>
                    <a:lnTo>
                      <a:pt x="22" y="2"/>
                    </a:lnTo>
                    <a:lnTo>
                      <a:pt x="24" y="2"/>
                    </a:lnTo>
                    <a:lnTo>
                      <a:pt x="24" y="2"/>
                    </a:lnTo>
                    <a:lnTo>
                      <a:pt x="28" y="2"/>
                    </a:lnTo>
                    <a:lnTo>
                      <a:pt x="28" y="2"/>
                    </a:lnTo>
                    <a:lnTo>
                      <a:pt x="30" y="0"/>
                    </a:lnTo>
                    <a:lnTo>
                      <a:pt x="30" y="0"/>
                    </a:lnTo>
                    <a:lnTo>
                      <a:pt x="32" y="0"/>
                    </a:lnTo>
                    <a:lnTo>
                      <a:pt x="32" y="0"/>
                    </a:lnTo>
                    <a:lnTo>
                      <a:pt x="36" y="0"/>
                    </a:lnTo>
                    <a:lnTo>
                      <a:pt x="36" y="0"/>
                    </a:lnTo>
                    <a:lnTo>
                      <a:pt x="38" y="0"/>
                    </a:lnTo>
                    <a:lnTo>
                      <a:pt x="38" y="0"/>
                    </a:lnTo>
                    <a:lnTo>
                      <a:pt x="42" y="0"/>
                    </a:lnTo>
                    <a:lnTo>
                      <a:pt x="42" y="0"/>
                    </a:lnTo>
                    <a:lnTo>
                      <a:pt x="44" y="0"/>
                    </a:lnTo>
                    <a:lnTo>
                      <a:pt x="44" y="0"/>
                    </a:lnTo>
                    <a:lnTo>
                      <a:pt x="46" y="0"/>
                    </a:lnTo>
                    <a:lnTo>
                      <a:pt x="46" y="0"/>
                    </a:lnTo>
                    <a:lnTo>
                      <a:pt x="50" y="2"/>
                    </a:lnTo>
                    <a:lnTo>
                      <a:pt x="50" y="2"/>
                    </a:lnTo>
                    <a:lnTo>
                      <a:pt x="52" y="2"/>
                    </a:lnTo>
                    <a:lnTo>
                      <a:pt x="52" y="2"/>
                    </a:lnTo>
                    <a:lnTo>
                      <a:pt x="54" y="2"/>
                    </a:lnTo>
                    <a:lnTo>
                      <a:pt x="54" y="2"/>
                    </a:lnTo>
                    <a:lnTo>
                      <a:pt x="56" y="4"/>
                    </a:lnTo>
                    <a:lnTo>
                      <a:pt x="58" y="4"/>
                    </a:lnTo>
                    <a:lnTo>
                      <a:pt x="58" y="6"/>
                    </a:lnTo>
                    <a:lnTo>
                      <a:pt x="60" y="6"/>
                    </a:lnTo>
                    <a:lnTo>
                      <a:pt x="60" y="6"/>
                    </a:lnTo>
                    <a:lnTo>
                      <a:pt x="62" y="6"/>
                    </a:lnTo>
                    <a:lnTo>
                      <a:pt x="62" y="8"/>
                    </a:lnTo>
                    <a:lnTo>
                      <a:pt x="62" y="8"/>
                    </a:lnTo>
                    <a:lnTo>
                      <a:pt x="62" y="8"/>
                    </a:lnTo>
                    <a:lnTo>
                      <a:pt x="62" y="10"/>
                    </a:lnTo>
                    <a:lnTo>
                      <a:pt x="62" y="10"/>
                    </a:lnTo>
                    <a:lnTo>
                      <a:pt x="62" y="10"/>
                    </a:lnTo>
                    <a:lnTo>
                      <a:pt x="62" y="10"/>
                    </a:lnTo>
                    <a:lnTo>
                      <a:pt x="62" y="12"/>
                    </a:lnTo>
                    <a:lnTo>
                      <a:pt x="62" y="12"/>
                    </a:lnTo>
                    <a:lnTo>
                      <a:pt x="62" y="12"/>
                    </a:lnTo>
                    <a:lnTo>
                      <a:pt x="62" y="12"/>
                    </a:lnTo>
                    <a:lnTo>
                      <a:pt x="96" y="18"/>
                    </a:lnTo>
                    <a:lnTo>
                      <a:pt x="96" y="18"/>
                    </a:lnTo>
                    <a:lnTo>
                      <a:pt x="94" y="20"/>
                    </a:lnTo>
                    <a:lnTo>
                      <a:pt x="94" y="20"/>
                    </a:lnTo>
                    <a:lnTo>
                      <a:pt x="92" y="20"/>
                    </a:lnTo>
                    <a:lnTo>
                      <a:pt x="92" y="20"/>
                    </a:lnTo>
                    <a:lnTo>
                      <a:pt x="90" y="20"/>
                    </a:lnTo>
                    <a:lnTo>
                      <a:pt x="88" y="22"/>
                    </a:lnTo>
                    <a:lnTo>
                      <a:pt x="88" y="22"/>
                    </a:lnTo>
                    <a:lnTo>
                      <a:pt x="88" y="22"/>
                    </a:lnTo>
                    <a:lnTo>
                      <a:pt x="86" y="22"/>
                    </a:lnTo>
                    <a:lnTo>
                      <a:pt x="84" y="22"/>
                    </a:lnTo>
                    <a:lnTo>
                      <a:pt x="84" y="22"/>
                    </a:lnTo>
                    <a:lnTo>
                      <a:pt x="82" y="22"/>
                    </a:lnTo>
                    <a:lnTo>
                      <a:pt x="82" y="24"/>
                    </a:lnTo>
                    <a:lnTo>
                      <a:pt x="80" y="24"/>
                    </a:lnTo>
                    <a:lnTo>
                      <a:pt x="80" y="24"/>
                    </a:lnTo>
                    <a:lnTo>
                      <a:pt x="44" y="16"/>
                    </a:lnTo>
                    <a:lnTo>
                      <a:pt x="46" y="16"/>
                    </a:lnTo>
                    <a:lnTo>
                      <a:pt x="46" y="16"/>
                    </a:lnTo>
                    <a:lnTo>
                      <a:pt x="46" y="16"/>
                    </a:lnTo>
                    <a:lnTo>
                      <a:pt x="46" y="16"/>
                    </a:lnTo>
                    <a:lnTo>
                      <a:pt x="46" y="14"/>
                    </a:lnTo>
                    <a:lnTo>
                      <a:pt x="46" y="14"/>
                    </a:lnTo>
                    <a:lnTo>
                      <a:pt x="46" y="14"/>
                    </a:lnTo>
                    <a:lnTo>
                      <a:pt x="46" y="14"/>
                    </a:lnTo>
                    <a:lnTo>
                      <a:pt x="46" y="14"/>
                    </a:lnTo>
                    <a:lnTo>
                      <a:pt x="46" y="12"/>
                    </a:lnTo>
                    <a:lnTo>
                      <a:pt x="46" y="12"/>
                    </a:lnTo>
                    <a:lnTo>
                      <a:pt x="46" y="12"/>
                    </a:lnTo>
                    <a:lnTo>
                      <a:pt x="44" y="12"/>
                    </a:lnTo>
                    <a:lnTo>
                      <a:pt x="44" y="10"/>
                    </a:lnTo>
                    <a:lnTo>
                      <a:pt x="44" y="10"/>
                    </a:lnTo>
                    <a:lnTo>
                      <a:pt x="42" y="10"/>
                    </a:lnTo>
                    <a:lnTo>
                      <a:pt x="42" y="10"/>
                    </a:lnTo>
                    <a:lnTo>
                      <a:pt x="40" y="8"/>
                    </a:lnTo>
                    <a:lnTo>
                      <a:pt x="38" y="8"/>
                    </a:lnTo>
                    <a:lnTo>
                      <a:pt x="36" y="8"/>
                    </a:lnTo>
                    <a:lnTo>
                      <a:pt x="34" y="8"/>
                    </a:lnTo>
                    <a:lnTo>
                      <a:pt x="32" y="8"/>
                    </a:lnTo>
                    <a:lnTo>
                      <a:pt x="30" y="8"/>
                    </a:lnTo>
                    <a:lnTo>
                      <a:pt x="28" y="8"/>
                    </a:lnTo>
                    <a:lnTo>
                      <a:pt x="28" y="8"/>
                    </a:lnTo>
                    <a:lnTo>
                      <a:pt x="26" y="10"/>
                    </a:lnTo>
                    <a:lnTo>
                      <a:pt x="26" y="10"/>
                    </a:lnTo>
                    <a:lnTo>
                      <a:pt x="64" y="28"/>
                    </a:lnTo>
                    <a:lnTo>
                      <a:pt x="62" y="28"/>
                    </a:lnTo>
                    <a:lnTo>
                      <a:pt x="62" y="30"/>
                    </a:lnTo>
                    <a:lnTo>
                      <a:pt x="60" y="30"/>
                    </a:lnTo>
                    <a:lnTo>
                      <a:pt x="58" y="30"/>
                    </a:lnTo>
                    <a:lnTo>
                      <a:pt x="56" y="32"/>
                    </a:lnTo>
                    <a:lnTo>
                      <a:pt x="54" y="32"/>
                    </a:lnTo>
                    <a:lnTo>
                      <a:pt x="54" y="32"/>
                    </a:lnTo>
                    <a:lnTo>
                      <a:pt x="52" y="32"/>
                    </a:lnTo>
                    <a:lnTo>
                      <a:pt x="52" y="32"/>
                    </a:lnTo>
                    <a:lnTo>
                      <a:pt x="50" y="32"/>
                    </a:lnTo>
                    <a:lnTo>
                      <a:pt x="0" y="10"/>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9" name="Freeform 36"/>
              <p:cNvSpPr>
                <a:spLocks/>
              </p:cNvSpPr>
              <p:nvPr/>
            </p:nvSpPr>
            <p:spPr bwMode="auto">
              <a:xfrm>
                <a:off x="3396" y="965"/>
                <a:ext cx="78" cy="32"/>
              </a:xfrm>
              <a:custGeom>
                <a:avLst/>
                <a:gdLst>
                  <a:gd name="T0" fmla="*/ 2 w 78"/>
                  <a:gd name="T1" fmla="*/ 12 h 32"/>
                  <a:gd name="T2" fmla="*/ 4 w 78"/>
                  <a:gd name="T3" fmla="*/ 8 h 32"/>
                  <a:gd name="T4" fmla="*/ 6 w 78"/>
                  <a:gd name="T5" fmla="*/ 8 h 32"/>
                  <a:gd name="T6" fmla="*/ 8 w 78"/>
                  <a:gd name="T7" fmla="*/ 6 h 32"/>
                  <a:gd name="T8" fmla="*/ 10 w 78"/>
                  <a:gd name="T9" fmla="*/ 6 h 32"/>
                  <a:gd name="T10" fmla="*/ 14 w 78"/>
                  <a:gd name="T11" fmla="*/ 4 h 32"/>
                  <a:gd name="T12" fmla="*/ 18 w 78"/>
                  <a:gd name="T13" fmla="*/ 4 h 32"/>
                  <a:gd name="T14" fmla="*/ 22 w 78"/>
                  <a:gd name="T15" fmla="*/ 2 h 32"/>
                  <a:gd name="T16" fmla="*/ 24 w 78"/>
                  <a:gd name="T17" fmla="*/ 2 h 32"/>
                  <a:gd name="T18" fmla="*/ 28 w 78"/>
                  <a:gd name="T19" fmla="*/ 2 h 32"/>
                  <a:gd name="T20" fmla="*/ 32 w 78"/>
                  <a:gd name="T21" fmla="*/ 2 h 32"/>
                  <a:gd name="T22" fmla="*/ 34 w 78"/>
                  <a:gd name="T23" fmla="*/ 0 h 32"/>
                  <a:gd name="T24" fmla="*/ 38 w 78"/>
                  <a:gd name="T25" fmla="*/ 2 h 32"/>
                  <a:gd name="T26" fmla="*/ 42 w 78"/>
                  <a:gd name="T27" fmla="*/ 2 h 32"/>
                  <a:gd name="T28" fmla="*/ 46 w 78"/>
                  <a:gd name="T29" fmla="*/ 2 h 32"/>
                  <a:gd name="T30" fmla="*/ 48 w 78"/>
                  <a:gd name="T31" fmla="*/ 2 h 32"/>
                  <a:gd name="T32" fmla="*/ 52 w 78"/>
                  <a:gd name="T33" fmla="*/ 2 h 32"/>
                  <a:gd name="T34" fmla="*/ 54 w 78"/>
                  <a:gd name="T35" fmla="*/ 4 h 32"/>
                  <a:gd name="T36" fmla="*/ 58 w 78"/>
                  <a:gd name="T37" fmla="*/ 4 h 32"/>
                  <a:gd name="T38" fmla="*/ 60 w 78"/>
                  <a:gd name="T39" fmla="*/ 6 h 32"/>
                  <a:gd name="T40" fmla="*/ 64 w 78"/>
                  <a:gd name="T41" fmla="*/ 6 h 32"/>
                  <a:gd name="T42" fmla="*/ 66 w 78"/>
                  <a:gd name="T43" fmla="*/ 8 h 32"/>
                  <a:gd name="T44" fmla="*/ 70 w 78"/>
                  <a:gd name="T45" fmla="*/ 10 h 32"/>
                  <a:gd name="T46" fmla="*/ 74 w 78"/>
                  <a:gd name="T47" fmla="*/ 12 h 32"/>
                  <a:gd name="T48" fmla="*/ 76 w 78"/>
                  <a:gd name="T49" fmla="*/ 14 h 32"/>
                  <a:gd name="T50" fmla="*/ 78 w 78"/>
                  <a:gd name="T51" fmla="*/ 18 h 32"/>
                  <a:gd name="T52" fmla="*/ 78 w 78"/>
                  <a:gd name="T53" fmla="*/ 20 h 32"/>
                  <a:gd name="T54" fmla="*/ 76 w 78"/>
                  <a:gd name="T55" fmla="*/ 22 h 32"/>
                  <a:gd name="T56" fmla="*/ 74 w 78"/>
                  <a:gd name="T57" fmla="*/ 24 h 32"/>
                  <a:gd name="T58" fmla="*/ 72 w 78"/>
                  <a:gd name="T59" fmla="*/ 26 h 32"/>
                  <a:gd name="T60" fmla="*/ 68 w 78"/>
                  <a:gd name="T61" fmla="*/ 28 h 32"/>
                  <a:gd name="T62" fmla="*/ 66 w 78"/>
                  <a:gd name="T63" fmla="*/ 28 h 32"/>
                  <a:gd name="T64" fmla="*/ 62 w 78"/>
                  <a:gd name="T65" fmla="*/ 30 h 32"/>
                  <a:gd name="T66" fmla="*/ 58 w 78"/>
                  <a:gd name="T67" fmla="*/ 30 h 32"/>
                  <a:gd name="T68" fmla="*/ 54 w 78"/>
                  <a:gd name="T69" fmla="*/ 30 h 32"/>
                  <a:gd name="T70" fmla="*/ 52 w 78"/>
                  <a:gd name="T71" fmla="*/ 32 h 32"/>
                  <a:gd name="T72" fmla="*/ 48 w 78"/>
                  <a:gd name="T73" fmla="*/ 32 h 32"/>
                  <a:gd name="T74" fmla="*/ 44 w 78"/>
                  <a:gd name="T75" fmla="*/ 32 h 32"/>
                  <a:gd name="T76" fmla="*/ 40 w 78"/>
                  <a:gd name="T77" fmla="*/ 32 h 32"/>
                  <a:gd name="T78" fmla="*/ 38 w 78"/>
                  <a:gd name="T79" fmla="*/ 32 h 32"/>
                  <a:gd name="T80" fmla="*/ 34 w 78"/>
                  <a:gd name="T81" fmla="*/ 30 h 32"/>
                  <a:gd name="T82" fmla="*/ 30 w 78"/>
                  <a:gd name="T83" fmla="*/ 30 h 32"/>
                  <a:gd name="T84" fmla="*/ 28 w 78"/>
                  <a:gd name="T85" fmla="*/ 30 h 32"/>
                  <a:gd name="T86" fmla="*/ 24 w 78"/>
                  <a:gd name="T87" fmla="*/ 28 h 32"/>
                  <a:gd name="T88" fmla="*/ 22 w 78"/>
                  <a:gd name="T89" fmla="*/ 28 h 32"/>
                  <a:gd name="T90" fmla="*/ 18 w 78"/>
                  <a:gd name="T91" fmla="*/ 26 h 32"/>
                  <a:gd name="T92" fmla="*/ 16 w 78"/>
                  <a:gd name="T93" fmla="*/ 26 h 32"/>
                  <a:gd name="T94" fmla="*/ 12 w 78"/>
                  <a:gd name="T95" fmla="*/ 24 h 32"/>
                  <a:gd name="T96" fmla="*/ 10 w 78"/>
                  <a:gd name="T97" fmla="*/ 24 h 32"/>
                  <a:gd name="T98" fmla="*/ 8 w 78"/>
                  <a:gd name="T99" fmla="*/ 22 h 32"/>
                  <a:gd name="T100" fmla="*/ 6 w 78"/>
                  <a:gd name="T101" fmla="*/ 20 h 32"/>
                  <a:gd name="T102" fmla="*/ 2 w 78"/>
                  <a:gd name="T103" fmla="*/ 18 h 32"/>
                  <a:gd name="T104" fmla="*/ 2 w 78"/>
                  <a:gd name="T105" fmla="*/ 16 h 32"/>
                  <a:gd name="T106" fmla="*/ 2 w 78"/>
                  <a:gd name="T107"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32">
                    <a:moveTo>
                      <a:pt x="2" y="12"/>
                    </a:moveTo>
                    <a:lnTo>
                      <a:pt x="2" y="12"/>
                    </a:lnTo>
                    <a:lnTo>
                      <a:pt x="2" y="10"/>
                    </a:lnTo>
                    <a:lnTo>
                      <a:pt x="4" y="8"/>
                    </a:lnTo>
                    <a:lnTo>
                      <a:pt x="6" y="8"/>
                    </a:lnTo>
                    <a:lnTo>
                      <a:pt x="6" y="8"/>
                    </a:lnTo>
                    <a:lnTo>
                      <a:pt x="8" y="6"/>
                    </a:lnTo>
                    <a:lnTo>
                      <a:pt x="8" y="6"/>
                    </a:lnTo>
                    <a:lnTo>
                      <a:pt x="10" y="6"/>
                    </a:lnTo>
                    <a:lnTo>
                      <a:pt x="10" y="6"/>
                    </a:lnTo>
                    <a:lnTo>
                      <a:pt x="14" y="4"/>
                    </a:lnTo>
                    <a:lnTo>
                      <a:pt x="14" y="4"/>
                    </a:lnTo>
                    <a:lnTo>
                      <a:pt x="18" y="4"/>
                    </a:lnTo>
                    <a:lnTo>
                      <a:pt x="18" y="4"/>
                    </a:lnTo>
                    <a:lnTo>
                      <a:pt x="22" y="2"/>
                    </a:lnTo>
                    <a:lnTo>
                      <a:pt x="22" y="2"/>
                    </a:lnTo>
                    <a:lnTo>
                      <a:pt x="24" y="2"/>
                    </a:lnTo>
                    <a:lnTo>
                      <a:pt x="24" y="2"/>
                    </a:lnTo>
                    <a:lnTo>
                      <a:pt x="28" y="2"/>
                    </a:lnTo>
                    <a:lnTo>
                      <a:pt x="28" y="2"/>
                    </a:lnTo>
                    <a:lnTo>
                      <a:pt x="32" y="2"/>
                    </a:lnTo>
                    <a:lnTo>
                      <a:pt x="32" y="2"/>
                    </a:lnTo>
                    <a:lnTo>
                      <a:pt x="34" y="0"/>
                    </a:lnTo>
                    <a:lnTo>
                      <a:pt x="34" y="0"/>
                    </a:lnTo>
                    <a:lnTo>
                      <a:pt x="38" y="2"/>
                    </a:lnTo>
                    <a:lnTo>
                      <a:pt x="38" y="2"/>
                    </a:lnTo>
                    <a:lnTo>
                      <a:pt x="42" y="2"/>
                    </a:lnTo>
                    <a:lnTo>
                      <a:pt x="42" y="2"/>
                    </a:lnTo>
                    <a:lnTo>
                      <a:pt x="46" y="2"/>
                    </a:lnTo>
                    <a:lnTo>
                      <a:pt x="46" y="2"/>
                    </a:lnTo>
                    <a:lnTo>
                      <a:pt x="48" y="2"/>
                    </a:lnTo>
                    <a:lnTo>
                      <a:pt x="48" y="2"/>
                    </a:lnTo>
                    <a:lnTo>
                      <a:pt x="52" y="2"/>
                    </a:lnTo>
                    <a:lnTo>
                      <a:pt x="52" y="2"/>
                    </a:lnTo>
                    <a:lnTo>
                      <a:pt x="54" y="4"/>
                    </a:lnTo>
                    <a:lnTo>
                      <a:pt x="54" y="4"/>
                    </a:lnTo>
                    <a:lnTo>
                      <a:pt x="58" y="4"/>
                    </a:lnTo>
                    <a:lnTo>
                      <a:pt x="58" y="4"/>
                    </a:lnTo>
                    <a:lnTo>
                      <a:pt x="60" y="6"/>
                    </a:lnTo>
                    <a:lnTo>
                      <a:pt x="60" y="6"/>
                    </a:lnTo>
                    <a:lnTo>
                      <a:pt x="64" y="6"/>
                    </a:lnTo>
                    <a:lnTo>
                      <a:pt x="64" y="6"/>
                    </a:lnTo>
                    <a:lnTo>
                      <a:pt x="66" y="8"/>
                    </a:lnTo>
                    <a:lnTo>
                      <a:pt x="66" y="8"/>
                    </a:lnTo>
                    <a:lnTo>
                      <a:pt x="70" y="10"/>
                    </a:lnTo>
                    <a:lnTo>
                      <a:pt x="70" y="10"/>
                    </a:lnTo>
                    <a:lnTo>
                      <a:pt x="72" y="10"/>
                    </a:lnTo>
                    <a:lnTo>
                      <a:pt x="74" y="12"/>
                    </a:lnTo>
                    <a:lnTo>
                      <a:pt x="76" y="14"/>
                    </a:lnTo>
                    <a:lnTo>
                      <a:pt x="76" y="14"/>
                    </a:lnTo>
                    <a:lnTo>
                      <a:pt x="78" y="16"/>
                    </a:lnTo>
                    <a:lnTo>
                      <a:pt x="78" y="18"/>
                    </a:lnTo>
                    <a:lnTo>
                      <a:pt x="78" y="18"/>
                    </a:lnTo>
                    <a:lnTo>
                      <a:pt x="78" y="20"/>
                    </a:lnTo>
                    <a:lnTo>
                      <a:pt x="78" y="22"/>
                    </a:lnTo>
                    <a:lnTo>
                      <a:pt x="76" y="22"/>
                    </a:lnTo>
                    <a:lnTo>
                      <a:pt x="76" y="24"/>
                    </a:lnTo>
                    <a:lnTo>
                      <a:pt x="74" y="24"/>
                    </a:lnTo>
                    <a:lnTo>
                      <a:pt x="74" y="24"/>
                    </a:lnTo>
                    <a:lnTo>
                      <a:pt x="72" y="26"/>
                    </a:lnTo>
                    <a:lnTo>
                      <a:pt x="72" y="26"/>
                    </a:lnTo>
                    <a:lnTo>
                      <a:pt x="68" y="28"/>
                    </a:lnTo>
                    <a:lnTo>
                      <a:pt x="68" y="28"/>
                    </a:lnTo>
                    <a:lnTo>
                      <a:pt x="66" y="28"/>
                    </a:lnTo>
                    <a:lnTo>
                      <a:pt x="66" y="28"/>
                    </a:lnTo>
                    <a:lnTo>
                      <a:pt x="62" y="30"/>
                    </a:lnTo>
                    <a:lnTo>
                      <a:pt x="62" y="30"/>
                    </a:lnTo>
                    <a:lnTo>
                      <a:pt x="58" y="30"/>
                    </a:lnTo>
                    <a:lnTo>
                      <a:pt x="58" y="30"/>
                    </a:lnTo>
                    <a:lnTo>
                      <a:pt x="54" y="30"/>
                    </a:lnTo>
                    <a:lnTo>
                      <a:pt x="54" y="30"/>
                    </a:lnTo>
                    <a:lnTo>
                      <a:pt x="52" y="32"/>
                    </a:lnTo>
                    <a:lnTo>
                      <a:pt x="52" y="32"/>
                    </a:lnTo>
                    <a:lnTo>
                      <a:pt x="48" y="32"/>
                    </a:lnTo>
                    <a:lnTo>
                      <a:pt x="48" y="32"/>
                    </a:lnTo>
                    <a:lnTo>
                      <a:pt x="44" y="32"/>
                    </a:lnTo>
                    <a:lnTo>
                      <a:pt x="44" y="32"/>
                    </a:lnTo>
                    <a:lnTo>
                      <a:pt x="40" y="32"/>
                    </a:lnTo>
                    <a:lnTo>
                      <a:pt x="40" y="32"/>
                    </a:lnTo>
                    <a:lnTo>
                      <a:pt x="38" y="32"/>
                    </a:lnTo>
                    <a:lnTo>
                      <a:pt x="38" y="32"/>
                    </a:lnTo>
                    <a:lnTo>
                      <a:pt x="34" y="30"/>
                    </a:lnTo>
                    <a:lnTo>
                      <a:pt x="34" y="30"/>
                    </a:lnTo>
                    <a:lnTo>
                      <a:pt x="30" y="30"/>
                    </a:lnTo>
                    <a:lnTo>
                      <a:pt x="30" y="30"/>
                    </a:lnTo>
                    <a:lnTo>
                      <a:pt x="28" y="30"/>
                    </a:lnTo>
                    <a:lnTo>
                      <a:pt x="28" y="30"/>
                    </a:lnTo>
                    <a:lnTo>
                      <a:pt x="24" y="28"/>
                    </a:lnTo>
                    <a:lnTo>
                      <a:pt x="24" y="28"/>
                    </a:lnTo>
                    <a:lnTo>
                      <a:pt x="22" y="28"/>
                    </a:lnTo>
                    <a:lnTo>
                      <a:pt x="22" y="28"/>
                    </a:lnTo>
                    <a:lnTo>
                      <a:pt x="18" y="26"/>
                    </a:lnTo>
                    <a:lnTo>
                      <a:pt x="18" y="26"/>
                    </a:lnTo>
                    <a:lnTo>
                      <a:pt x="16" y="26"/>
                    </a:lnTo>
                    <a:lnTo>
                      <a:pt x="16" y="26"/>
                    </a:lnTo>
                    <a:lnTo>
                      <a:pt x="12" y="24"/>
                    </a:lnTo>
                    <a:lnTo>
                      <a:pt x="12" y="24"/>
                    </a:lnTo>
                    <a:lnTo>
                      <a:pt x="10" y="24"/>
                    </a:lnTo>
                    <a:lnTo>
                      <a:pt x="10" y="24"/>
                    </a:lnTo>
                    <a:lnTo>
                      <a:pt x="8" y="22"/>
                    </a:lnTo>
                    <a:lnTo>
                      <a:pt x="8" y="22"/>
                    </a:lnTo>
                    <a:lnTo>
                      <a:pt x="6" y="20"/>
                    </a:lnTo>
                    <a:lnTo>
                      <a:pt x="4" y="20"/>
                    </a:lnTo>
                    <a:lnTo>
                      <a:pt x="2" y="18"/>
                    </a:lnTo>
                    <a:lnTo>
                      <a:pt x="2" y="16"/>
                    </a:lnTo>
                    <a:lnTo>
                      <a:pt x="2" y="16"/>
                    </a:lnTo>
                    <a:lnTo>
                      <a:pt x="0" y="14"/>
                    </a:lnTo>
                    <a:lnTo>
                      <a:pt x="2" y="12"/>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0" name="Freeform 37"/>
              <p:cNvSpPr>
                <a:spLocks/>
              </p:cNvSpPr>
              <p:nvPr/>
            </p:nvSpPr>
            <p:spPr bwMode="auto">
              <a:xfrm>
                <a:off x="3396" y="965"/>
                <a:ext cx="78" cy="32"/>
              </a:xfrm>
              <a:custGeom>
                <a:avLst/>
                <a:gdLst>
                  <a:gd name="T0" fmla="*/ 2 w 78"/>
                  <a:gd name="T1" fmla="*/ 12 h 32"/>
                  <a:gd name="T2" fmla="*/ 4 w 78"/>
                  <a:gd name="T3" fmla="*/ 8 h 32"/>
                  <a:gd name="T4" fmla="*/ 6 w 78"/>
                  <a:gd name="T5" fmla="*/ 8 h 32"/>
                  <a:gd name="T6" fmla="*/ 8 w 78"/>
                  <a:gd name="T7" fmla="*/ 6 h 32"/>
                  <a:gd name="T8" fmla="*/ 10 w 78"/>
                  <a:gd name="T9" fmla="*/ 6 h 32"/>
                  <a:gd name="T10" fmla="*/ 14 w 78"/>
                  <a:gd name="T11" fmla="*/ 4 h 32"/>
                  <a:gd name="T12" fmla="*/ 18 w 78"/>
                  <a:gd name="T13" fmla="*/ 4 h 32"/>
                  <a:gd name="T14" fmla="*/ 22 w 78"/>
                  <a:gd name="T15" fmla="*/ 2 h 32"/>
                  <a:gd name="T16" fmla="*/ 24 w 78"/>
                  <a:gd name="T17" fmla="*/ 2 h 32"/>
                  <a:gd name="T18" fmla="*/ 28 w 78"/>
                  <a:gd name="T19" fmla="*/ 2 h 32"/>
                  <a:gd name="T20" fmla="*/ 32 w 78"/>
                  <a:gd name="T21" fmla="*/ 2 h 32"/>
                  <a:gd name="T22" fmla="*/ 34 w 78"/>
                  <a:gd name="T23" fmla="*/ 0 h 32"/>
                  <a:gd name="T24" fmla="*/ 38 w 78"/>
                  <a:gd name="T25" fmla="*/ 2 h 32"/>
                  <a:gd name="T26" fmla="*/ 42 w 78"/>
                  <a:gd name="T27" fmla="*/ 2 h 32"/>
                  <a:gd name="T28" fmla="*/ 46 w 78"/>
                  <a:gd name="T29" fmla="*/ 2 h 32"/>
                  <a:gd name="T30" fmla="*/ 48 w 78"/>
                  <a:gd name="T31" fmla="*/ 2 h 32"/>
                  <a:gd name="T32" fmla="*/ 52 w 78"/>
                  <a:gd name="T33" fmla="*/ 2 h 32"/>
                  <a:gd name="T34" fmla="*/ 54 w 78"/>
                  <a:gd name="T35" fmla="*/ 4 h 32"/>
                  <a:gd name="T36" fmla="*/ 58 w 78"/>
                  <a:gd name="T37" fmla="*/ 4 h 32"/>
                  <a:gd name="T38" fmla="*/ 60 w 78"/>
                  <a:gd name="T39" fmla="*/ 6 h 32"/>
                  <a:gd name="T40" fmla="*/ 64 w 78"/>
                  <a:gd name="T41" fmla="*/ 6 h 32"/>
                  <a:gd name="T42" fmla="*/ 66 w 78"/>
                  <a:gd name="T43" fmla="*/ 8 h 32"/>
                  <a:gd name="T44" fmla="*/ 70 w 78"/>
                  <a:gd name="T45" fmla="*/ 10 h 32"/>
                  <a:gd name="T46" fmla="*/ 74 w 78"/>
                  <a:gd name="T47" fmla="*/ 12 h 32"/>
                  <a:gd name="T48" fmla="*/ 76 w 78"/>
                  <a:gd name="T49" fmla="*/ 14 h 32"/>
                  <a:gd name="T50" fmla="*/ 78 w 78"/>
                  <a:gd name="T51" fmla="*/ 18 h 32"/>
                  <a:gd name="T52" fmla="*/ 78 w 78"/>
                  <a:gd name="T53" fmla="*/ 20 h 32"/>
                  <a:gd name="T54" fmla="*/ 76 w 78"/>
                  <a:gd name="T55" fmla="*/ 22 h 32"/>
                  <a:gd name="T56" fmla="*/ 74 w 78"/>
                  <a:gd name="T57" fmla="*/ 24 h 32"/>
                  <a:gd name="T58" fmla="*/ 72 w 78"/>
                  <a:gd name="T59" fmla="*/ 26 h 32"/>
                  <a:gd name="T60" fmla="*/ 68 w 78"/>
                  <a:gd name="T61" fmla="*/ 28 h 32"/>
                  <a:gd name="T62" fmla="*/ 66 w 78"/>
                  <a:gd name="T63" fmla="*/ 28 h 32"/>
                  <a:gd name="T64" fmla="*/ 62 w 78"/>
                  <a:gd name="T65" fmla="*/ 30 h 32"/>
                  <a:gd name="T66" fmla="*/ 58 w 78"/>
                  <a:gd name="T67" fmla="*/ 30 h 32"/>
                  <a:gd name="T68" fmla="*/ 54 w 78"/>
                  <a:gd name="T69" fmla="*/ 30 h 32"/>
                  <a:gd name="T70" fmla="*/ 52 w 78"/>
                  <a:gd name="T71" fmla="*/ 32 h 32"/>
                  <a:gd name="T72" fmla="*/ 48 w 78"/>
                  <a:gd name="T73" fmla="*/ 32 h 32"/>
                  <a:gd name="T74" fmla="*/ 44 w 78"/>
                  <a:gd name="T75" fmla="*/ 32 h 32"/>
                  <a:gd name="T76" fmla="*/ 40 w 78"/>
                  <a:gd name="T77" fmla="*/ 32 h 32"/>
                  <a:gd name="T78" fmla="*/ 38 w 78"/>
                  <a:gd name="T79" fmla="*/ 32 h 32"/>
                  <a:gd name="T80" fmla="*/ 34 w 78"/>
                  <a:gd name="T81" fmla="*/ 30 h 32"/>
                  <a:gd name="T82" fmla="*/ 30 w 78"/>
                  <a:gd name="T83" fmla="*/ 30 h 32"/>
                  <a:gd name="T84" fmla="*/ 28 w 78"/>
                  <a:gd name="T85" fmla="*/ 30 h 32"/>
                  <a:gd name="T86" fmla="*/ 24 w 78"/>
                  <a:gd name="T87" fmla="*/ 28 h 32"/>
                  <a:gd name="T88" fmla="*/ 22 w 78"/>
                  <a:gd name="T89" fmla="*/ 28 h 32"/>
                  <a:gd name="T90" fmla="*/ 18 w 78"/>
                  <a:gd name="T91" fmla="*/ 26 h 32"/>
                  <a:gd name="T92" fmla="*/ 16 w 78"/>
                  <a:gd name="T93" fmla="*/ 26 h 32"/>
                  <a:gd name="T94" fmla="*/ 12 w 78"/>
                  <a:gd name="T95" fmla="*/ 24 h 32"/>
                  <a:gd name="T96" fmla="*/ 10 w 78"/>
                  <a:gd name="T97" fmla="*/ 24 h 32"/>
                  <a:gd name="T98" fmla="*/ 8 w 78"/>
                  <a:gd name="T99" fmla="*/ 22 h 32"/>
                  <a:gd name="T100" fmla="*/ 6 w 78"/>
                  <a:gd name="T101" fmla="*/ 20 h 32"/>
                  <a:gd name="T102" fmla="*/ 2 w 78"/>
                  <a:gd name="T103" fmla="*/ 18 h 32"/>
                  <a:gd name="T104" fmla="*/ 2 w 78"/>
                  <a:gd name="T105" fmla="*/ 16 h 32"/>
                  <a:gd name="T106" fmla="*/ 2 w 78"/>
                  <a:gd name="T107"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32">
                    <a:moveTo>
                      <a:pt x="2" y="12"/>
                    </a:moveTo>
                    <a:lnTo>
                      <a:pt x="2" y="12"/>
                    </a:lnTo>
                    <a:lnTo>
                      <a:pt x="2" y="10"/>
                    </a:lnTo>
                    <a:lnTo>
                      <a:pt x="4" y="8"/>
                    </a:lnTo>
                    <a:lnTo>
                      <a:pt x="6" y="8"/>
                    </a:lnTo>
                    <a:lnTo>
                      <a:pt x="6" y="8"/>
                    </a:lnTo>
                    <a:lnTo>
                      <a:pt x="8" y="6"/>
                    </a:lnTo>
                    <a:lnTo>
                      <a:pt x="8" y="6"/>
                    </a:lnTo>
                    <a:lnTo>
                      <a:pt x="10" y="6"/>
                    </a:lnTo>
                    <a:lnTo>
                      <a:pt x="10" y="6"/>
                    </a:lnTo>
                    <a:lnTo>
                      <a:pt x="14" y="4"/>
                    </a:lnTo>
                    <a:lnTo>
                      <a:pt x="14" y="4"/>
                    </a:lnTo>
                    <a:lnTo>
                      <a:pt x="18" y="4"/>
                    </a:lnTo>
                    <a:lnTo>
                      <a:pt x="18" y="4"/>
                    </a:lnTo>
                    <a:lnTo>
                      <a:pt x="22" y="2"/>
                    </a:lnTo>
                    <a:lnTo>
                      <a:pt x="22" y="2"/>
                    </a:lnTo>
                    <a:lnTo>
                      <a:pt x="24" y="2"/>
                    </a:lnTo>
                    <a:lnTo>
                      <a:pt x="24" y="2"/>
                    </a:lnTo>
                    <a:lnTo>
                      <a:pt x="28" y="2"/>
                    </a:lnTo>
                    <a:lnTo>
                      <a:pt x="28" y="2"/>
                    </a:lnTo>
                    <a:lnTo>
                      <a:pt x="32" y="2"/>
                    </a:lnTo>
                    <a:lnTo>
                      <a:pt x="32" y="2"/>
                    </a:lnTo>
                    <a:lnTo>
                      <a:pt x="34" y="0"/>
                    </a:lnTo>
                    <a:lnTo>
                      <a:pt x="34" y="0"/>
                    </a:lnTo>
                    <a:lnTo>
                      <a:pt x="38" y="2"/>
                    </a:lnTo>
                    <a:lnTo>
                      <a:pt x="38" y="2"/>
                    </a:lnTo>
                    <a:lnTo>
                      <a:pt x="42" y="2"/>
                    </a:lnTo>
                    <a:lnTo>
                      <a:pt x="42" y="2"/>
                    </a:lnTo>
                    <a:lnTo>
                      <a:pt x="46" y="2"/>
                    </a:lnTo>
                    <a:lnTo>
                      <a:pt x="46" y="2"/>
                    </a:lnTo>
                    <a:lnTo>
                      <a:pt x="48" y="2"/>
                    </a:lnTo>
                    <a:lnTo>
                      <a:pt x="48" y="2"/>
                    </a:lnTo>
                    <a:lnTo>
                      <a:pt x="52" y="2"/>
                    </a:lnTo>
                    <a:lnTo>
                      <a:pt x="52" y="2"/>
                    </a:lnTo>
                    <a:lnTo>
                      <a:pt x="54" y="4"/>
                    </a:lnTo>
                    <a:lnTo>
                      <a:pt x="54" y="4"/>
                    </a:lnTo>
                    <a:lnTo>
                      <a:pt x="58" y="4"/>
                    </a:lnTo>
                    <a:lnTo>
                      <a:pt x="58" y="4"/>
                    </a:lnTo>
                    <a:lnTo>
                      <a:pt x="60" y="6"/>
                    </a:lnTo>
                    <a:lnTo>
                      <a:pt x="60" y="6"/>
                    </a:lnTo>
                    <a:lnTo>
                      <a:pt x="64" y="6"/>
                    </a:lnTo>
                    <a:lnTo>
                      <a:pt x="64" y="6"/>
                    </a:lnTo>
                    <a:lnTo>
                      <a:pt x="66" y="8"/>
                    </a:lnTo>
                    <a:lnTo>
                      <a:pt x="66" y="8"/>
                    </a:lnTo>
                    <a:lnTo>
                      <a:pt x="70" y="10"/>
                    </a:lnTo>
                    <a:lnTo>
                      <a:pt x="70" y="10"/>
                    </a:lnTo>
                    <a:lnTo>
                      <a:pt x="72" y="10"/>
                    </a:lnTo>
                    <a:lnTo>
                      <a:pt x="74" y="12"/>
                    </a:lnTo>
                    <a:lnTo>
                      <a:pt x="76" y="14"/>
                    </a:lnTo>
                    <a:lnTo>
                      <a:pt x="76" y="14"/>
                    </a:lnTo>
                    <a:lnTo>
                      <a:pt x="78" y="16"/>
                    </a:lnTo>
                    <a:lnTo>
                      <a:pt x="78" y="18"/>
                    </a:lnTo>
                    <a:lnTo>
                      <a:pt x="78" y="18"/>
                    </a:lnTo>
                    <a:lnTo>
                      <a:pt x="78" y="20"/>
                    </a:lnTo>
                    <a:lnTo>
                      <a:pt x="78" y="22"/>
                    </a:lnTo>
                    <a:lnTo>
                      <a:pt x="76" y="22"/>
                    </a:lnTo>
                    <a:lnTo>
                      <a:pt x="76" y="24"/>
                    </a:lnTo>
                    <a:lnTo>
                      <a:pt x="74" y="24"/>
                    </a:lnTo>
                    <a:lnTo>
                      <a:pt x="74" y="24"/>
                    </a:lnTo>
                    <a:lnTo>
                      <a:pt x="72" y="26"/>
                    </a:lnTo>
                    <a:lnTo>
                      <a:pt x="72" y="26"/>
                    </a:lnTo>
                    <a:lnTo>
                      <a:pt x="68" y="28"/>
                    </a:lnTo>
                    <a:lnTo>
                      <a:pt x="68" y="28"/>
                    </a:lnTo>
                    <a:lnTo>
                      <a:pt x="66" y="28"/>
                    </a:lnTo>
                    <a:lnTo>
                      <a:pt x="66" y="28"/>
                    </a:lnTo>
                    <a:lnTo>
                      <a:pt x="62" y="30"/>
                    </a:lnTo>
                    <a:lnTo>
                      <a:pt x="62" y="30"/>
                    </a:lnTo>
                    <a:lnTo>
                      <a:pt x="58" y="30"/>
                    </a:lnTo>
                    <a:lnTo>
                      <a:pt x="58" y="30"/>
                    </a:lnTo>
                    <a:lnTo>
                      <a:pt x="54" y="30"/>
                    </a:lnTo>
                    <a:lnTo>
                      <a:pt x="54" y="30"/>
                    </a:lnTo>
                    <a:lnTo>
                      <a:pt x="52" y="32"/>
                    </a:lnTo>
                    <a:lnTo>
                      <a:pt x="52" y="32"/>
                    </a:lnTo>
                    <a:lnTo>
                      <a:pt x="48" y="32"/>
                    </a:lnTo>
                    <a:lnTo>
                      <a:pt x="48" y="32"/>
                    </a:lnTo>
                    <a:lnTo>
                      <a:pt x="44" y="32"/>
                    </a:lnTo>
                    <a:lnTo>
                      <a:pt x="44" y="32"/>
                    </a:lnTo>
                    <a:lnTo>
                      <a:pt x="40" y="32"/>
                    </a:lnTo>
                    <a:lnTo>
                      <a:pt x="40" y="32"/>
                    </a:lnTo>
                    <a:lnTo>
                      <a:pt x="38" y="32"/>
                    </a:lnTo>
                    <a:lnTo>
                      <a:pt x="38" y="32"/>
                    </a:lnTo>
                    <a:lnTo>
                      <a:pt x="34" y="30"/>
                    </a:lnTo>
                    <a:lnTo>
                      <a:pt x="34" y="30"/>
                    </a:lnTo>
                    <a:lnTo>
                      <a:pt x="30" y="30"/>
                    </a:lnTo>
                    <a:lnTo>
                      <a:pt x="30" y="30"/>
                    </a:lnTo>
                    <a:lnTo>
                      <a:pt x="28" y="30"/>
                    </a:lnTo>
                    <a:lnTo>
                      <a:pt x="28" y="30"/>
                    </a:lnTo>
                    <a:lnTo>
                      <a:pt x="24" y="28"/>
                    </a:lnTo>
                    <a:lnTo>
                      <a:pt x="24" y="28"/>
                    </a:lnTo>
                    <a:lnTo>
                      <a:pt x="22" y="28"/>
                    </a:lnTo>
                    <a:lnTo>
                      <a:pt x="22" y="28"/>
                    </a:lnTo>
                    <a:lnTo>
                      <a:pt x="18" y="26"/>
                    </a:lnTo>
                    <a:lnTo>
                      <a:pt x="18" y="26"/>
                    </a:lnTo>
                    <a:lnTo>
                      <a:pt x="16" y="26"/>
                    </a:lnTo>
                    <a:lnTo>
                      <a:pt x="16" y="26"/>
                    </a:lnTo>
                    <a:lnTo>
                      <a:pt x="12" y="24"/>
                    </a:lnTo>
                    <a:lnTo>
                      <a:pt x="12" y="24"/>
                    </a:lnTo>
                    <a:lnTo>
                      <a:pt x="10" y="24"/>
                    </a:lnTo>
                    <a:lnTo>
                      <a:pt x="10" y="24"/>
                    </a:lnTo>
                    <a:lnTo>
                      <a:pt x="8" y="22"/>
                    </a:lnTo>
                    <a:lnTo>
                      <a:pt x="8" y="22"/>
                    </a:lnTo>
                    <a:lnTo>
                      <a:pt x="6" y="20"/>
                    </a:lnTo>
                    <a:lnTo>
                      <a:pt x="4" y="20"/>
                    </a:lnTo>
                    <a:lnTo>
                      <a:pt x="2" y="18"/>
                    </a:lnTo>
                    <a:lnTo>
                      <a:pt x="2" y="16"/>
                    </a:lnTo>
                    <a:lnTo>
                      <a:pt x="2" y="16"/>
                    </a:lnTo>
                    <a:lnTo>
                      <a:pt x="0" y="14"/>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1" name="Freeform 38"/>
              <p:cNvSpPr>
                <a:spLocks/>
              </p:cNvSpPr>
              <p:nvPr/>
            </p:nvSpPr>
            <p:spPr bwMode="auto">
              <a:xfrm>
                <a:off x="3348" y="985"/>
                <a:ext cx="84" cy="28"/>
              </a:xfrm>
              <a:custGeom>
                <a:avLst/>
                <a:gdLst>
                  <a:gd name="T0" fmla="*/ 0 w 84"/>
                  <a:gd name="T1" fmla="*/ 4 h 28"/>
                  <a:gd name="T2" fmla="*/ 2 w 84"/>
                  <a:gd name="T3" fmla="*/ 4 h 28"/>
                  <a:gd name="T4" fmla="*/ 2 w 84"/>
                  <a:gd name="T5" fmla="*/ 4 h 28"/>
                  <a:gd name="T6" fmla="*/ 2 w 84"/>
                  <a:gd name="T7" fmla="*/ 2 h 28"/>
                  <a:gd name="T8" fmla="*/ 4 w 84"/>
                  <a:gd name="T9" fmla="*/ 2 h 28"/>
                  <a:gd name="T10" fmla="*/ 4 w 84"/>
                  <a:gd name="T11" fmla="*/ 2 h 28"/>
                  <a:gd name="T12" fmla="*/ 6 w 84"/>
                  <a:gd name="T13" fmla="*/ 2 h 28"/>
                  <a:gd name="T14" fmla="*/ 6 w 84"/>
                  <a:gd name="T15" fmla="*/ 2 h 28"/>
                  <a:gd name="T16" fmla="*/ 6 w 84"/>
                  <a:gd name="T17" fmla="*/ 2 h 28"/>
                  <a:gd name="T18" fmla="*/ 8 w 84"/>
                  <a:gd name="T19" fmla="*/ 2 h 28"/>
                  <a:gd name="T20" fmla="*/ 8 w 84"/>
                  <a:gd name="T21" fmla="*/ 0 h 28"/>
                  <a:gd name="T22" fmla="*/ 10 w 84"/>
                  <a:gd name="T23" fmla="*/ 0 h 28"/>
                  <a:gd name="T24" fmla="*/ 10 w 84"/>
                  <a:gd name="T25" fmla="*/ 0 h 28"/>
                  <a:gd name="T26" fmla="*/ 12 w 84"/>
                  <a:gd name="T27" fmla="*/ 0 h 28"/>
                  <a:gd name="T28" fmla="*/ 14 w 84"/>
                  <a:gd name="T29" fmla="*/ 0 h 28"/>
                  <a:gd name="T30" fmla="*/ 14 w 84"/>
                  <a:gd name="T31" fmla="*/ 0 h 28"/>
                  <a:gd name="T32" fmla="*/ 52 w 84"/>
                  <a:gd name="T33" fmla="*/ 18 h 28"/>
                  <a:gd name="T34" fmla="*/ 72 w 84"/>
                  <a:gd name="T35" fmla="*/ 12 h 28"/>
                  <a:gd name="T36" fmla="*/ 74 w 84"/>
                  <a:gd name="T37" fmla="*/ 12 h 28"/>
                  <a:gd name="T38" fmla="*/ 74 w 84"/>
                  <a:gd name="T39" fmla="*/ 12 h 28"/>
                  <a:gd name="T40" fmla="*/ 76 w 84"/>
                  <a:gd name="T41" fmla="*/ 12 h 28"/>
                  <a:gd name="T42" fmla="*/ 76 w 84"/>
                  <a:gd name="T43" fmla="*/ 12 h 28"/>
                  <a:gd name="T44" fmla="*/ 76 w 84"/>
                  <a:gd name="T45" fmla="*/ 14 h 28"/>
                  <a:gd name="T46" fmla="*/ 78 w 84"/>
                  <a:gd name="T47" fmla="*/ 14 h 28"/>
                  <a:gd name="T48" fmla="*/ 78 w 84"/>
                  <a:gd name="T49" fmla="*/ 14 h 28"/>
                  <a:gd name="T50" fmla="*/ 78 w 84"/>
                  <a:gd name="T51" fmla="*/ 14 h 28"/>
                  <a:gd name="T52" fmla="*/ 80 w 84"/>
                  <a:gd name="T53" fmla="*/ 14 h 28"/>
                  <a:gd name="T54" fmla="*/ 80 w 84"/>
                  <a:gd name="T55" fmla="*/ 14 h 28"/>
                  <a:gd name="T56" fmla="*/ 80 w 84"/>
                  <a:gd name="T57" fmla="*/ 14 h 28"/>
                  <a:gd name="T58" fmla="*/ 80 w 84"/>
                  <a:gd name="T59" fmla="*/ 16 h 28"/>
                  <a:gd name="T60" fmla="*/ 82 w 84"/>
                  <a:gd name="T61" fmla="*/ 16 h 28"/>
                  <a:gd name="T62" fmla="*/ 82 w 84"/>
                  <a:gd name="T63" fmla="*/ 16 h 28"/>
                  <a:gd name="T64" fmla="*/ 82 w 84"/>
                  <a:gd name="T65" fmla="*/ 16 h 28"/>
                  <a:gd name="T66" fmla="*/ 84 w 84"/>
                  <a:gd name="T67" fmla="*/ 16 h 28"/>
                  <a:gd name="T68" fmla="*/ 48 w 84"/>
                  <a:gd name="T69" fmla="*/ 28 h 28"/>
                  <a:gd name="T70" fmla="*/ 0 w 84"/>
                  <a:gd name="T71" fmla="*/ 4 h 28"/>
                  <a:gd name="T72" fmla="*/ 0 w 84"/>
                  <a:gd name="T7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28">
                    <a:moveTo>
                      <a:pt x="0" y="4"/>
                    </a:moveTo>
                    <a:lnTo>
                      <a:pt x="2" y="4"/>
                    </a:lnTo>
                    <a:lnTo>
                      <a:pt x="2" y="4"/>
                    </a:lnTo>
                    <a:lnTo>
                      <a:pt x="2" y="2"/>
                    </a:lnTo>
                    <a:lnTo>
                      <a:pt x="4" y="2"/>
                    </a:lnTo>
                    <a:lnTo>
                      <a:pt x="4" y="2"/>
                    </a:lnTo>
                    <a:lnTo>
                      <a:pt x="6" y="2"/>
                    </a:lnTo>
                    <a:lnTo>
                      <a:pt x="6" y="2"/>
                    </a:lnTo>
                    <a:lnTo>
                      <a:pt x="6" y="2"/>
                    </a:lnTo>
                    <a:lnTo>
                      <a:pt x="8" y="2"/>
                    </a:lnTo>
                    <a:lnTo>
                      <a:pt x="8" y="0"/>
                    </a:lnTo>
                    <a:lnTo>
                      <a:pt x="10" y="0"/>
                    </a:lnTo>
                    <a:lnTo>
                      <a:pt x="10" y="0"/>
                    </a:lnTo>
                    <a:lnTo>
                      <a:pt x="12" y="0"/>
                    </a:lnTo>
                    <a:lnTo>
                      <a:pt x="14" y="0"/>
                    </a:lnTo>
                    <a:lnTo>
                      <a:pt x="14" y="0"/>
                    </a:lnTo>
                    <a:lnTo>
                      <a:pt x="52" y="18"/>
                    </a:lnTo>
                    <a:lnTo>
                      <a:pt x="72" y="12"/>
                    </a:lnTo>
                    <a:lnTo>
                      <a:pt x="74" y="12"/>
                    </a:lnTo>
                    <a:lnTo>
                      <a:pt x="74" y="12"/>
                    </a:lnTo>
                    <a:lnTo>
                      <a:pt x="76" y="12"/>
                    </a:lnTo>
                    <a:lnTo>
                      <a:pt x="76" y="12"/>
                    </a:lnTo>
                    <a:lnTo>
                      <a:pt x="76" y="14"/>
                    </a:lnTo>
                    <a:lnTo>
                      <a:pt x="78" y="14"/>
                    </a:lnTo>
                    <a:lnTo>
                      <a:pt x="78" y="14"/>
                    </a:lnTo>
                    <a:lnTo>
                      <a:pt x="78" y="14"/>
                    </a:lnTo>
                    <a:lnTo>
                      <a:pt x="80" y="14"/>
                    </a:lnTo>
                    <a:lnTo>
                      <a:pt x="80" y="14"/>
                    </a:lnTo>
                    <a:lnTo>
                      <a:pt x="80" y="14"/>
                    </a:lnTo>
                    <a:lnTo>
                      <a:pt x="80" y="16"/>
                    </a:lnTo>
                    <a:lnTo>
                      <a:pt x="82" y="16"/>
                    </a:lnTo>
                    <a:lnTo>
                      <a:pt x="82" y="16"/>
                    </a:lnTo>
                    <a:lnTo>
                      <a:pt x="82" y="16"/>
                    </a:lnTo>
                    <a:lnTo>
                      <a:pt x="84" y="16"/>
                    </a:lnTo>
                    <a:lnTo>
                      <a:pt x="48" y="28"/>
                    </a:lnTo>
                    <a:lnTo>
                      <a:pt x="0" y="4"/>
                    </a:lnTo>
                    <a:lnTo>
                      <a:pt x="0" y="4"/>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2" name="Freeform 39"/>
              <p:cNvSpPr>
                <a:spLocks/>
              </p:cNvSpPr>
              <p:nvPr/>
            </p:nvSpPr>
            <p:spPr bwMode="auto">
              <a:xfrm>
                <a:off x="3348" y="985"/>
                <a:ext cx="84" cy="28"/>
              </a:xfrm>
              <a:custGeom>
                <a:avLst/>
                <a:gdLst>
                  <a:gd name="T0" fmla="*/ 0 w 84"/>
                  <a:gd name="T1" fmla="*/ 4 h 28"/>
                  <a:gd name="T2" fmla="*/ 2 w 84"/>
                  <a:gd name="T3" fmla="*/ 4 h 28"/>
                  <a:gd name="T4" fmla="*/ 2 w 84"/>
                  <a:gd name="T5" fmla="*/ 4 h 28"/>
                  <a:gd name="T6" fmla="*/ 2 w 84"/>
                  <a:gd name="T7" fmla="*/ 2 h 28"/>
                  <a:gd name="T8" fmla="*/ 4 w 84"/>
                  <a:gd name="T9" fmla="*/ 2 h 28"/>
                  <a:gd name="T10" fmla="*/ 4 w 84"/>
                  <a:gd name="T11" fmla="*/ 2 h 28"/>
                  <a:gd name="T12" fmla="*/ 6 w 84"/>
                  <a:gd name="T13" fmla="*/ 2 h 28"/>
                  <a:gd name="T14" fmla="*/ 6 w 84"/>
                  <a:gd name="T15" fmla="*/ 2 h 28"/>
                  <a:gd name="T16" fmla="*/ 6 w 84"/>
                  <a:gd name="T17" fmla="*/ 2 h 28"/>
                  <a:gd name="T18" fmla="*/ 8 w 84"/>
                  <a:gd name="T19" fmla="*/ 2 h 28"/>
                  <a:gd name="T20" fmla="*/ 8 w 84"/>
                  <a:gd name="T21" fmla="*/ 0 h 28"/>
                  <a:gd name="T22" fmla="*/ 10 w 84"/>
                  <a:gd name="T23" fmla="*/ 0 h 28"/>
                  <a:gd name="T24" fmla="*/ 10 w 84"/>
                  <a:gd name="T25" fmla="*/ 0 h 28"/>
                  <a:gd name="T26" fmla="*/ 12 w 84"/>
                  <a:gd name="T27" fmla="*/ 0 h 28"/>
                  <a:gd name="T28" fmla="*/ 14 w 84"/>
                  <a:gd name="T29" fmla="*/ 0 h 28"/>
                  <a:gd name="T30" fmla="*/ 14 w 84"/>
                  <a:gd name="T31" fmla="*/ 0 h 28"/>
                  <a:gd name="T32" fmla="*/ 52 w 84"/>
                  <a:gd name="T33" fmla="*/ 18 h 28"/>
                  <a:gd name="T34" fmla="*/ 72 w 84"/>
                  <a:gd name="T35" fmla="*/ 12 h 28"/>
                  <a:gd name="T36" fmla="*/ 74 w 84"/>
                  <a:gd name="T37" fmla="*/ 12 h 28"/>
                  <a:gd name="T38" fmla="*/ 74 w 84"/>
                  <a:gd name="T39" fmla="*/ 12 h 28"/>
                  <a:gd name="T40" fmla="*/ 76 w 84"/>
                  <a:gd name="T41" fmla="*/ 12 h 28"/>
                  <a:gd name="T42" fmla="*/ 76 w 84"/>
                  <a:gd name="T43" fmla="*/ 12 h 28"/>
                  <a:gd name="T44" fmla="*/ 76 w 84"/>
                  <a:gd name="T45" fmla="*/ 14 h 28"/>
                  <a:gd name="T46" fmla="*/ 78 w 84"/>
                  <a:gd name="T47" fmla="*/ 14 h 28"/>
                  <a:gd name="T48" fmla="*/ 78 w 84"/>
                  <a:gd name="T49" fmla="*/ 14 h 28"/>
                  <a:gd name="T50" fmla="*/ 78 w 84"/>
                  <a:gd name="T51" fmla="*/ 14 h 28"/>
                  <a:gd name="T52" fmla="*/ 80 w 84"/>
                  <a:gd name="T53" fmla="*/ 14 h 28"/>
                  <a:gd name="T54" fmla="*/ 80 w 84"/>
                  <a:gd name="T55" fmla="*/ 14 h 28"/>
                  <a:gd name="T56" fmla="*/ 80 w 84"/>
                  <a:gd name="T57" fmla="*/ 14 h 28"/>
                  <a:gd name="T58" fmla="*/ 80 w 84"/>
                  <a:gd name="T59" fmla="*/ 16 h 28"/>
                  <a:gd name="T60" fmla="*/ 82 w 84"/>
                  <a:gd name="T61" fmla="*/ 16 h 28"/>
                  <a:gd name="T62" fmla="*/ 82 w 84"/>
                  <a:gd name="T63" fmla="*/ 16 h 28"/>
                  <a:gd name="T64" fmla="*/ 82 w 84"/>
                  <a:gd name="T65" fmla="*/ 16 h 28"/>
                  <a:gd name="T66" fmla="*/ 84 w 84"/>
                  <a:gd name="T67" fmla="*/ 16 h 28"/>
                  <a:gd name="T68" fmla="*/ 48 w 84"/>
                  <a:gd name="T69" fmla="*/ 28 h 28"/>
                  <a:gd name="T70" fmla="*/ 0 w 84"/>
                  <a:gd name="T71" fmla="*/ 4 h 28"/>
                  <a:gd name="T72" fmla="*/ 0 w 84"/>
                  <a:gd name="T7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28">
                    <a:moveTo>
                      <a:pt x="0" y="4"/>
                    </a:moveTo>
                    <a:lnTo>
                      <a:pt x="2" y="4"/>
                    </a:lnTo>
                    <a:lnTo>
                      <a:pt x="2" y="4"/>
                    </a:lnTo>
                    <a:lnTo>
                      <a:pt x="2" y="2"/>
                    </a:lnTo>
                    <a:lnTo>
                      <a:pt x="4" y="2"/>
                    </a:lnTo>
                    <a:lnTo>
                      <a:pt x="4" y="2"/>
                    </a:lnTo>
                    <a:lnTo>
                      <a:pt x="6" y="2"/>
                    </a:lnTo>
                    <a:lnTo>
                      <a:pt x="6" y="2"/>
                    </a:lnTo>
                    <a:lnTo>
                      <a:pt x="6" y="2"/>
                    </a:lnTo>
                    <a:lnTo>
                      <a:pt x="8" y="2"/>
                    </a:lnTo>
                    <a:lnTo>
                      <a:pt x="8" y="0"/>
                    </a:lnTo>
                    <a:lnTo>
                      <a:pt x="10" y="0"/>
                    </a:lnTo>
                    <a:lnTo>
                      <a:pt x="10" y="0"/>
                    </a:lnTo>
                    <a:lnTo>
                      <a:pt x="12" y="0"/>
                    </a:lnTo>
                    <a:lnTo>
                      <a:pt x="14" y="0"/>
                    </a:lnTo>
                    <a:lnTo>
                      <a:pt x="14" y="0"/>
                    </a:lnTo>
                    <a:lnTo>
                      <a:pt x="52" y="18"/>
                    </a:lnTo>
                    <a:lnTo>
                      <a:pt x="72" y="12"/>
                    </a:lnTo>
                    <a:lnTo>
                      <a:pt x="74" y="12"/>
                    </a:lnTo>
                    <a:lnTo>
                      <a:pt x="74" y="12"/>
                    </a:lnTo>
                    <a:lnTo>
                      <a:pt x="76" y="12"/>
                    </a:lnTo>
                    <a:lnTo>
                      <a:pt x="76" y="12"/>
                    </a:lnTo>
                    <a:lnTo>
                      <a:pt x="76" y="14"/>
                    </a:lnTo>
                    <a:lnTo>
                      <a:pt x="78" y="14"/>
                    </a:lnTo>
                    <a:lnTo>
                      <a:pt x="78" y="14"/>
                    </a:lnTo>
                    <a:lnTo>
                      <a:pt x="78" y="14"/>
                    </a:lnTo>
                    <a:lnTo>
                      <a:pt x="80" y="14"/>
                    </a:lnTo>
                    <a:lnTo>
                      <a:pt x="80" y="14"/>
                    </a:lnTo>
                    <a:lnTo>
                      <a:pt x="80" y="14"/>
                    </a:lnTo>
                    <a:lnTo>
                      <a:pt x="80" y="16"/>
                    </a:lnTo>
                    <a:lnTo>
                      <a:pt x="82" y="16"/>
                    </a:lnTo>
                    <a:lnTo>
                      <a:pt x="82" y="16"/>
                    </a:lnTo>
                    <a:lnTo>
                      <a:pt x="82" y="16"/>
                    </a:lnTo>
                    <a:lnTo>
                      <a:pt x="84" y="16"/>
                    </a:lnTo>
                    <a:lnTo>
                      <a:pt x="48" y="28"/>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3" name="Freeform 40"/>
              <p:cNvSpPr>
                <a:spLocks/>
              </p:cNvSpPr>
              <p:nvPr/>
            </p:nvSpPr>
            <p:spPr bwMode="auto">
              <a:xfrm>
                <a:off x="2548" y="1027"/>
                <a:ext cx="780" cy="318"/>
              </a:xfrm>
              <a:custGeom>
                <a:avLst/>
                <a:gdLst>
                  <a:gd name="T0" fmla="*/ 0 w 780"/>
                  <a:gd name="T1" fmla="*/ 204 h 318"/>
                  <a:gd name="T2" fmla="*/ 650 w 780"/>
                  <a:gd name="T3" fmla="*/ 0 h 318"/>
                  <a:gd name="T4" fmla="*/ 780 w 780"/>
                  <a:gd name="T5" fmla="*/ 318 h 318"/>
                  <a:gd name="T6" fmla="*/ 776 w 780"/>
                  <a:gd name="T7" fmla="*/ 318 h 318"/>
                  <a:gd name="T8" fmla="*/ 0 w 780"/>
                  <a:gd name="T9" fmla="*/ 204 h 318"/>
                </a:gdLst>
                <a:ahLst/>
                <a:cxnLst>
                  <a:cxn ang="0">
                    <a:pos x="T0" y="T1"/>
                  </a:cxn>
                  <a:cxn ang="0">
                    <a:pos x="T2" y="T3"/>
                  </a:cxn>
                  <a:cxn ang="0">
                    <a:pos x="T4" y="T5"/>
                  </a:cxn>
                  <a:cxn ang="0">
                    <a:pos x="T6" y="T7"/>
                  </a:cxn>
                  <a:cxn ang="0">
                    <a:pos x="T8" y="T9"/>
                  </a:cxn>
                </a:cxnLst>
                <a:rect l="0" t="0" r="r" b="b"/>
                <a:pathLst>
                  <a:path w="780" h="318">
                    <a:moveTo>
                      <a:pt x="0" y="204"/>
                    </a:moveTo>
                    <a:lnTo>
                      <a:pt x="650" y="0"/>
                    </a:lnTo>
                    <a:lnTo>
                      <a:pt x="780" y="318"/>
                    </a:lnTo>
                    <a:lnTo>
                      <a:pt x="776" y="318"/>
                    </a:lnTo>
                    <a:lnTo>
                      <a:pt x="0" y="204"/>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4" name="Freeform 41"/>
              <p:cNvSpPr>
                <a:spLocks/>
              </p:cNvSpPr>
              <p:nvPr/>
            </p:nvSpPr>
            <p:spPr bwMode="auto">
              <a:xfrm>
                <a:off x="3140" y="1371"/>
                <a:ext cx="634" cy="250"/>
              </a:xfrm>
              <a:custGeom>
                <a:avLst/>
                <a:gdLst>
                  <a:gd name="T0" fmla="*/ 634 w 634"/>
                  <a:gd name="T1" fmla="*/ 134 h 250"/>
                  <a:gd name="T2" fmla="*/ 272 w 634"/>
                  <a:gd name="T3" fmla="*/ 250 h 250"/>
                  <a:gd name="T4" fmla="*/ 0 w 634"/>
                  <a:gd name="T5" fmla="*/ 114 h 250"/>
                  <a:gd name="T6" fmla="*/ 358 w 634"/>
                  <a:gd name="T7" fmla="*/ 0 h 250"/>
                  <a:gd name="T8" fmla="*/ 634 w 634"/>
                  <a:gd name="T9" fmla="*/ 134 h 250"/>
                </a:gdLst>
                <a:ahLst/>
                <a:cxnLst>
                  <a:cxn ang="0">
                    <a:pos x="T0" y="T1"/>
                  </a:cxn>
                  <a:cxn ang="0">
                    <a:pos x="T2" y="T3"/>
                  </a:cxn>
                  <a:cxn ang="0">
                    <a:pos x="T4" y="T5"/>
                  </a:cxn>
                  <a:cxn ang="0">
                    <a:pos x="T6" y="T7"/>
                  </a:cxn>
                  <a:cxn ang="0">
                    <a:pos x="T8" y="T9"/>
                  </a:cxn>
                </a:cxnLst>
                <a:rect l="0" t="0" r="r" b="b"/>
                <a:pathLst>
                  <a:path w="634" h="250">
                    <a:moveTo>
                      <a:pt x="634" y="134"/>
                    </a:moveTo>
                    <a:lnTo>
                      <a:pt x="272" y="250"/>
                    </a:lnTo>
                    <a:lnTo>
                      <a:pt x="0" y="114"/>
                    </a:lnTo>
                    <a:lnTo>
                      <a:pt x="358" y="0"/>
                    </a:lnTo>
                    <a:lnTo>
                      <a:pt x="634" y="134"/>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5" name="Freeform 42"/>
              <p:cNvSpPr>
                <a:spLocks/>
              </p:cNvSpPr>
              <p:nvPr/>
            </p:nvSpPr>
            <p:spPr bwMode="auto">
              <a:xfrm>
                <a:off x="3546" y="911"/>
                <a:ext cx="106" cy="40"/>
              </a:xfrm>
              <a:custGeom>
                <a:avLst/>
                <a:gdLst>
                  <a:gd name="T0" fmla="*/ 104 w 106"/>
                  <a:gd name="T1" fmla="*/ 24 h 40"/>
                  <a:gd name="T2" fmla="*/ 102 w 106"/>
                  <a:gd name="T3" fmla="*/ 24 h 40"/>
                  <a:gd name="T4" fmla="*/ 102 w 106"/>
                  <a:gd name="T5" fmla="*/ 24 h 40"/>
                  <a:gd name="T6" fmla="*/ 98 w 106"/>
                  <a:gd name="T7" fmla="*/ 26 h 40"/>
                  <a:gd name="T8" fmla="*/ 96 w 106"/>
                  <a:gd name="T9" fmla="*/ 26 h 40"/>
                  <a:gd name="T10" fmla="*/ 94 w 106"/>
                  <a:gd name="T11" fmla="*/ 26 h 40"/>
                  <a:gd name="T12" fmla="*/ 92 w 106"/>
                  <a:gd name="T13" fmla="*/ 28 h 40"/>
                  <a:gd name="T14" fmla="*/ 70 w 106"/>
                  <a:gd name="T15" fmla="*/ 26 h 40"/>
                  <a:gd name="T16" fmla="*/ 70 w 106"/>
                  <a:gd name="T17" fmla="*/ 26 h 40"/>
                  <a:gd name="T18" fmla="*/ 68 w 106"/>
                  <a:gd name="T19" fmla="*/ 26 h 40"/>
                  <a:gd name="T20" fmla="*/ 66 w 106"/>
                  <a:gd name="T21" fmla="*/ 28 h 40"/>
                  <a:gd name="T22" fmla="*/ 66 w 106"/>
                  <a:gd name="T23" fmla="*/ 28 h 40"/>
                  <a:gd name="T24" fmla="*/ 64 w 106"/>
                  <a:gd name="T25" fmla="*/ 28 h 40"/>
                  <a:gd name="T26" fmla="*/ 62 w 106"/>
                  <a:gd name="T27" fmla="*/ 28 h 40"/>
                  <a:gd name="T28" fmla="*/ 62 w 106"/>
                  <a:gd name="T29" fmla="*/ 28 h 40"/>
                  <a:gd name="T30" fmla="*/ 60 w 106"/>
                  <a:gd name="T31" fmla="*/ 30 h 40"/>
                  <a:gd name="T32" fmla="*/ 60 w 106"/>
                  <a:gd name="T33" fmla="*/ 36 h 40"/>
                  <a:gd name="T34" fmla="*/ 58 w 106"/>
                  <a:gd name="T35" fmla="*/ 38 h 40"/>
                  <a:gd name="T36" fmla="*/ 54 w 106"/>
                  <a:gd name="T37" fmla="*/ 40 h 40"/>
                  <a:gd name="T38" fmla="*/ 50 w 106"/>
                  <a:gd name="T39" fmla="*/ 40 h 40"/>
                  <a:gd name="T40" fmla="*/ 48 w 106"/>
                  <a:gd name="T41" fmla="*/ 40 h 40"/>
                  <a:gd name="T42" fmla="*/ 0 w 106"/>
                  <a:gd name="T43" fmla="*/ 18 h 40"/>
                  <a:gd name="T44" fmla="*/ 2 w 106"/>
                  <a:gd name="T45" fmla="*/ 16 h 40"/>
                  <a:gd name="T46" fmla="*/ 2 w 106"/>
                  <a:gd name="T47" fmla="*/ 16 h 40"/>
                  <a:gd name="T48" fmla="*/ 4 w 106"/>
                  <a:gd name="T49" fmla="*/ 14 h 40"/>
                  <a:gd name="T50" fmla="*/ 6 w 106"/>
                  <a:gd name="T51" fmla="*/ 14 h 40"/>
                  <a:gd name="T52" fmla="*/ 8 w 106"/>
                  <a:gd name="T53" fmla="*/ 14 h 40"/>
                  <a:gd name="T54" fmla="*/ 10 w 106"/>
                  <a:gd name="T55" fmla="*/ 14 h 40"/>
                  <a:gd name="T56" fmla="*/ 12 w 106"/>
                  <a:gd name="T57" fmla="*/ 12 h 40"/>
                  <a:gd name="T58" fmla="*/ 14 w 106"/>
                  <a:gd name="T59" fmla="*/ 12 h 40"/>
                  <a:gd name="T60" fmla="*/ 40 w 106"/>
                  <a:gd name="T61" fmla="*/ 4 h 40"/>
                  <a:gd name="T62" fmla="*/ 40 w 106"/>
                  <a:gd name="T63" fmla="*/ 4 h 40"/>
                  <a:gd name="T64" fmla="*/ 42 w 106"/>
                  <a:gd name="T65" fmla="*/ 4 h 40"/>
                  <a:gd name="T66" fmla="*/ 44 w 106"/>
                  <a:gd name="T67" fmla="*/ 2 h 40"/>
                  <a:gd name="T68" fmla="*/ 46 w 106"/>
                  <a:gd name="T69" fmla="*/ 2 h 40"/>
                  <a:gd name="T70" fmla="*/ 48 w 106"/>
                  <a:gd name="T71" fmla="*/ 2 h 40"/>
                  <a:gd name="T72" fmla="*/ 50 w 106"/>
                  <a:gd name="T73" fmla="*/ 2 h 40"/>
                  <a:gd name="T74" fmla="*/ 52 w 106"/>
                  <a:gd name="T75" fmla="*/ 0 h 40"/>
                  <a:gd name="T76" fmla="*/ 54 w 106"/>
                  <a:gd name="T77" fmla="*/ 0 h 40"/>
                  <a:gd name="T78" fmla="*/ 104 w 106"/>
                  <a:gd name="T7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40">
                    <a:moveTo>
                      <a:pt x="104" y="22"/>
                    </a:moveTo>
                    <a:lnTo>
                      <a:pt x="104" y="24"/>
                    </a:lnTo>
                    <a:lnTo>
                      <a:pt x="104" y="24"/>
                    </a:lnTo>
                    <a:lnTo>
                      <a:pt x="102" y="24"/>
                    </a:lnTo>
                    <a:lnTo>
                      <a:pt x="102" y="24"/>
                    </a:lnTo>
                    <a:lnTo>
                      <a:pt x="102" y="24"/>
                    </a:lnTo>
                    <a:lnTo>
                      <a:pt x="100" y="24"/>
                    </a:lnTo>
                    <a:lnTo>
                      <a:pt x="98" y="26"/>
                    </a:lnTo>
                    <a:lnTo>
                      <a:pt x="98" y="26"/>
                    </a:lnTo>
                    <a:lnTo>
                      <a:pt x="96" y="26"/>
                    </a:lnTo>
                    <a:lnTo>
                      <a:pt x="96" y="26"/>
                    </a:lnTo>
                    <a:lnTo>
                      <a:pt x="94" y="26"/>
                    </a:lnTo>
                    <a:lnTo>
                      <a:pt x="94" y="26"/>
                    </a:lnTo>
                    <a:lnTo>
                      <a:pt x="92" y="28"/>
                    </a:lnTo>
                    <a:lnTo>
                      <a:pt x="62" y="14"/>
                    </a:lnTo>
                    <a:lnTo>
                      <a:pt x="70" y="26"/>
                    </a:lnTo>
                    <a:lnTo>
                      <a:pt x="70" y="26"/>
                    </a:lnTo>
                    <a:lnTo>
                      <a:pt x="70" y="26"/>
                    </a:lnTo>
                    <a:lnTo>
                      <a:pt x="68" y="26"/>
                    </a:lnTo>
                    <a:lnTo>
                      <a:pt x="68" y="26"/>
                    </a:lnTo>
                    <a:lnTo>
                      <a:pt x="68" y="28"/>
                    </a:lnTo>
                    <a:lnTo>
                      <a:pt x="66" y="28"/>
                    </a:lnTo>
                    <a:lnTo>
                      <a:pt x="66" y="28"/>
                    </a:lnTo>
                    <a:lnTo>
                      <a:pt x="66" y="28"/>
                    </a:lnTo>
                    <a:lnTo>
                      <a:pt x="64" y="28"/>
                    </a:lnTo>
                    <a:lnTo>
                      <a:pt x="64" y="28"/>
                    </a:lnTo>
                    <a:lnTo>
                      <a:pt x="64" y="28"/>
                    </a:lnTo>
                    <a:lnTo>
                      <a:pt x="62" y="28"/>
                    </a:lnTo>
                    <a:lnTo>
                      <a:pt x="62" y="28"/>
                    </a:lnTo>
                    <a:lnTo>
                      <a:pt x="62" y="28"/>
                    </a:lnTo>
                    <a:lnTo>
                      <a:pt x="60" y="30"/>
                    </a:lnTo>
                    <a:lnTo>
                      <a:pt x="60" y="30"/>
                    </a:lnTo>
                    <a:lnTo>
                      <a:pt x="32" y="24"/>
                    </a:lnTo>
                    <a:lnTo>
                      <a:pt x="60" y="36"/>
                    </a:lnTo>
                    <a:lnTo>
                      <a:pt x="58" y="38"/>
                    </a:lnTo>
                    <a:lnTo>
                      <a:pt x="58" y="38"/>
                    </a:lnTo>
                    <a:lnTo>
                      <a:pt x="56" y="38"/>
                    </a:lnTo>
                    <a:lnTo>
                      <a:pt x="54" y="40"/>
                    </a:lnTo>
                    <a:lnTo>
                      <a:pt x="52" y="40"/>
                    </a:lnTo>
                    <a:lnTo>
                      <a:pt x="50" y="40"/>
                    </a:lnTo>
                    <a:lnTo>
                      <a:pt x="48" y="40"/>
                    </a:lnTo>
                    <a:lnTo>
                      <a:pt x="48" y="40"/>
                    </a:lnTo>
                    <a:lnTo>
                      <a:pt x="46" y="40"/>
                    </a:lnTo>
                    <a:lnTo>
                      <a:pt x="0" y="18"/>
                    </a:lnTo>
                    <a:lnTo>
                      <a:pt x="0" y="16"/>
                    </a:lnTo>
                    <a:lnTo>
                      <a:pt x="2" y="16"/>
                    </a:lnTo>
                    <a:lnTo>
                      <a:pt x="2" y="16"/>
                    </a:lnTo>
                    <a:lnTo>
                      <a:pt x="2" y="16"/>
                    </a:lnTo>
                    <a:lnTo>
                      <a:pt x="4" y="16"/>
                    </a:lnTo>
                    <a:lnTo>
                      <a:pt x="4" y="14"/>
                    </a:lnTo>
                    <a:lnTo>
                      <a:pt x="6" y="14"/>
                    </a:lnTo>
                    <a:lnTo>
                      <a:pt x="6" y="14"/>
                    </a:lnTo>
                    <a:lnTo>
                      <a:pt x="8" y="14"/>
                    </a:lnTo>
                    <a:lnTo>
                      <a:pt x="8" y="14"/>
                    </a:lnTo>
                    <a:lnTo>
                      <a:pt x="10" y="14"/>
                    </a:lnTo>
                    <a:lnTo>
                      <a:pt x="10" y="14"/>
                    </a:lnTo>
                    <a:lnTo>
                      <a:pt x="12" y="14"/>
                    </a:lnTo>
                    <a:lnTo>
                      <a:pt x="12" y="12"/>
                    </a:lnTo>
                    <a:lnTo>
                      <a:pt x="14" y="12"/>
                    </a:lnTo>
                    <a:lnTo>
                      <a:pt x="14" y="12"/>
                    </a:lnTo>
                    <a:lnTo>
                      <a:pt x="52" y="20"/>
                    </a:lnTo>
                    <a:lnTo>
                      <a:pt x="40" y="4"/>
                    </a:lnTo>
                    <a:lnTo>
                      <a:pt x="40" y="4"/>
                    </a:lnTo>
                    <a:lnTo>
                      <a:pt x="40" y="4"/>
                    </a:lnTo>
                    <a:lnTo>
                      <a:pt x="42" y="4"/>
                    </a:lnTo>
                    <a:lnTo>
                      <a:pt x="42" y="4"/>
                    </a:lnTo>
                    <a:lnTo>
                      <a:pt x="42" y="4"/>
                    </a:lnTo>
                    <a:lnTo>
                      <a:pt x="44" y="2"/>
                    </a:lnTo>
                    <a:lnTo>
                      <a:pt x="44" y="2"/>
                    </a:lnTo>
                    <a:lnTo>
                      <a:pt x="46" y="2"/>
                    </a:lnTo>
                    <a:lnTo>
                      <a:pt x="46" y="2"/>
                    </a:lnTo>
                    <a:lnTo>
                      <a:pt x="48" y="2"/>
                    </a:lnTo>
                    <a:lnTo>
                      <a:pt x="48" y="2"/>
                    </a:lnTo>
                    <a:lnTo>
                      <a:pt x="50" y="2"/>
                    </a:lnTo>
                    <a:lnTo>
                      <a:pt x="50" y="2"/>
                    </a:lnTo>
                    <a:lnTo>
                      <a:pt x="52" y="0"/>
                    </a:lnTo>
                    <a:lnTo>
                      <a:pt x="52" y="0"/>
                    </a:lnTo>
                    <a:lnTo>
                      <a:pt x="54" y="0"/>
                    </a:lnTo>
                    <a:lnTo>
                      <a:pt x="106" y="22"/>
                    </a:lnTo>
                    <a:lnTo>
                      <a:pt x="104" y="22"/>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6" name="Freeform 43"/>
              <p:cNvSpPr>
                <a:spLocks/>
              </p:cNvSpPr>
              <p:nvPr/>
            </p:nvSpPr>
            <p:spPr bwMode="auto">
              <a:xfrm>
                <a:off x="3546" y="911"/>
                <a:ext cx="106" cy="40"/>
              </a:xfrm>
              <a:custGeom>
                <a:avLst/>
                <a:gdLst>
                  <a:gd name="T0" fmla="*/ 104 w 106"/>
                  <a:gd name="T1" fmla="*/ 24 h 40"/>
                  <a:gd name="T2" fmla="*/ 102 w 106"/>
                  <a:gd name="T3" fmla="*/ 24 h 40"/>
                  <a:gd name="T4" fmla="*/ 102 w 106"/>
                  <a:gd name="T5" fmla="*/ 24 h 40"/>
                  <a:gd name="T6" fmla="*/ 98 w 106"/>
                  <a:gd name="T7" fmla="*/ 26 h 40"/>
                  <a:gd name="T8" fmla="*/ 96 w 106"/>
                  <a:gd name="T9" fmla="*/ 26 h 40"/>
                  <a:gd name="T10" fmla="*/ 94 w 106"/>
                  <a:gd name="T11" fmla="*/ 26 h 40"/>
                  <a:gd name="T12" fmla="*/ 92 w 106"/>
                  <a:gd name="T13" fmla="*/ 28 h 40"/>
                  <a:gd name="T14" fmla="*/ 70 w 106"/>
                  <a:gd name="T15" fmla="*/ 26 h 40"/>
                  <a:gd name="T16" fmla="*/ 70 w 106"/>
                  <a:gd name="T17" fmla="*/ 26 h 40"/>
                  <a:gd name="T18" fmla="*/ 68 w 106"/>
                  <a:gd name="T19" fmla="*/ 26 h 40"/>
                  <a:gd name="T20" fmla="*/ 66 w 106"/>
                  <a:gd name="T21" fmla="*/ 28 h 40"/>
                  <a:gd name="T22" fmla="*/ 66 w 106"/>
                  <a:gd name="T23" fmla="*/ 28 h 40"/>
                  <a:gd name="T24" fmla="*/ 64 w 106"/>
                  <a:gd name="T25" fmla="*/ 28 h 40"/>
                  <a:gd name="T26" fmla="*/ 62 w 106"/>
                  <a:gd name="T27" fmla="*/ 28 h 40"/>
                  <a:gd name="T28" fmla="*/ 62 w 106"/>
                  <a:gd name="T29" fmla="*/ 28 h 40"/>
                  <a:gd name="T30" fmla="*/ 60 w 106"/>
                  <a:gd name="T31" fmla="*/ 30 h 40"/>
                  <a:gd name="T32" fmla="*/ 60 w 106"/>
                  <a:gd name="T33" fmla="*/ 36 h 40"/>
                  <a:gd name="T34" fmla="*/ 58 w 106"/>
                  <a:gd name="T35" fmla="*/ 38 h 40"/>
                  <a:gd name="T36" fmla="*/ 54 w 106"/>
                  <a:gd name="T37" fmla="*/ 40 h 40"/>
                  <a:gd name="T38" fmla="*/ 50 w 106"/>
                  <a:gd name="T39" fmla="*/ 40 h 40"/>
                  <a:gd name="T40" fmla="*/ 48 w 106"/>
                  <a:gd name="T41" fmla="*/ 40 h 40"/>
                  <a:gd name="T42" fmla="*/ 0 w 106"/>
                  <a:gd name="T43" fmla="*/ 18 h 40"/>
                  <a:gd name="T44" fmla="*/ 2 w 106"/>
                  <a:gd name="T45" fmla="*/ 16 h 40"/>
                  <a:gd name="T46" fmla="*/ 2 w 106"/>
                  <a:gd name="T47" fmla="*/ 16 h 40"/>
                  <a:gd name="T48" fmla="*/ 4 w 106"/>
                  <a:gd name="T49" fmla="*/ 14 h 40"/>
                  <a:gd name="T50" fmla="*/ 6 w 106"/>
                  <a:gd name="T51" fmla="*/ 14 h 40"/>
                  <a:gd name="T52" fmla="*/ 8 w 106"/>
                  <a:gd name="T53" fmla="*/ 14 h 40"/>
                  <a:gd name="T54" fmla="*/ 10 w 106"/>
                  <a:gd name="T55" fmla="*/ 14 h 40"/>
                  <a:gd name="T56" fmla="*/ 12 w 106"/>
                  <a:gd name="T57" fmla="*/ 12 h 40"/>
                  <a:gd name="T58" fmla="*/ 14 w 106"/>
                  <a:gd name="T59" fmla="*/ 12 h 40"/>
                  <a:gd name="T60" fmla="*/ 40 w 106"/>
                  <a:gd name="T61" fmla="*/ 4 h 40"/>
                  <a:gd name="T62" fmla="*/ 40 w 106"/>
                  <a:gd name="T63" fmla="*/ 4 h 40"/>
                  <a:gd name="T64" fmla="*/ 42 w 106"/>
                  <a:gd name="T65" fmla="*/ 4 h 40"/>
                  <a:gd name="T66" fmla="*/ 44 w 106"/>
                  <a:gd name="T67" fmla="*/ 2 h 40"/>
                  <a:gd name="T68" fmla="*/ 46 w 106"/>
                  <a:gd name="T69" fmla="*/ 2 h 40"/>
                  <a:gd name="T70" fmla="*/ 48 w 106"/>
                  <a:gd name="T71" fmla="*/ 2 h 40"/>
                  <a:gd name="T72" fmla="*/ 50 w 106"/>
                  <a:gd name="T73" fmla="*/ 2 h 40"/>
                  <a:gd name="T74" fmla="*/ 52 w 106"/>
                  <a:gd name="T75" fmla="*/ 0 h 40"/>
                  <a:gd name="T76" fmla="*/ 54 w 106"/>
                  <a:gd name="T77" fmla="*/ 0 h 40"/>
                  <a:gd name="T78" fmla="*/ 104 w 106"/>
                  <a:gd name="T7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40">
                    <a:moveTo>
                      <a:pt x="104" y="22"/>
                    </a:moveTo>
                    <a:lnTo>
                      <a:pt x="104" y="24"/>
                    </a:lnTo>
                    <a:lnTo>
                      <a:pt x="104" y="24"/>
                    </a:lnTo>
                    <a:lnTo>
                      <a:pt x="102" y="24"/>
                    </a:lnTo>
                    <a:lnTo>
                      <a:pt x="102" y="24"/>
                    </a:lnTo>
                    <a:lnTo>
                      <a:pt x="102" y="24"/>
                    </a:lnTo>
                    <a:lnTo>
                      <a:pt x="100" y="24"/>
                    </a:lnTo>
                    <a:lnTo>
                      <a:pt x="98" y="26"/>
                    </a:lnTo>
                    <a:lnTo>
                      <a:pt x="98" y="26"/>
                    </a:lnTo>
                    <a:lnTo>
                      <a:pt x="96" y="26"/>
                    </a:lnTo>
                    <a:lnTo>
                      <a:pt x="96" y="26"/>
                    </a:lnTo>
                    <a:lnTo>
                      <a:pt x="94" y="26"/>
                    </a:lnTo>
                    <a:lnTo>
                      <a:pt x="94" y="26"/>
                    </a:lnTo>
                    <a:lnTo>
                      <a:pt x="92" y="28"/>
                    </a:lnTo>
                    <a:lnTo>
                      <a:pt x="62" y="14"/>
                    </a:lnTo>
                    <a:lnTo>
                      <a:pt x="70" y="26"/>
                    </a:lnTo>
                    <a:lnTo>
                      <a:pt x="70" y="26"/>
                    </a:lnTo>
                    <a:lnTo>
                      <a:pt x="70" y="26"/>
                    </a:lnTo>
                    <a:lnTo>
                      <a:pt x="68" y="26"/>
                    </a:lnTo>
                    <a:lnTo>
                      <a:pt x="68" y="26"/>
                    </a:lnTo>
                    <a:lnTo>
                      <a:pt x="68" y="28"/>
                    </a:lnTo>
                    <a:lnTo>
                      <a:pt x="66" y="28"/>
                    </a:lnTo>
                    <a:lnTo>
                      <a:pt x="66" y="28"/>
                    </a:lnTo>
                    <a:lnTo>
                      <a:pt x="66" y="28"/>
                    </a:lnTo>
                    <a:lnTo>
                      <a:pt x="64" y="28"/>
                    </a:lnTo>
                    <a:lnTo>
                      <a:pt x="64" y="28"/>
                    </a:lnTo>
                    <a:lnTo>
                      <a:pt x="64" y="28"/>
                    </a:lnTo>
                    <a:lnTo>
                      <a:pt x="62" y="28"/>
                    </a:lnTo>
                    <a:lnTo>
                      <a:pt x="62" y="28"/>
                    </a:lnTo>
                    <a:lnTo>
                      <a:pt x="62" y="28"/>
                    </a:lnTo>
                    <a:lnTo>
                      <a:pt x="60" y="30"/>
                    </a:lnTo>
                    <a:lnTo>
                      <a:pt x="60" y="30"/>
                    </a:lnTo>
                    <a:lnTo>
                      <a:pt x="32" y="24"/>
                    </a:lnTo>
                    <a:lnTo>
                      <a:pt x="60" y="36"/>
                    </a:lnTo>
                    <a:lnTo>
                      <a:pt x="58" y="38"/>
                    </a:lnTo>
                    <a:lnTo>
                      <a:pt x="58" y="38"/>
                    </a:lnTo>
                    <a:lnTo>
                      <a:pt x="56" y="38"/>
                    </a:lnTo>
                    <a:lnTo>
                      <a:pt x="54" y="40"/>
                    </a:lnTo>
                    <a:lnTo>
                      <a:pt x="52" y="40"/>
                    </a:lnTo>
                    <a:lnTo>
                      <a:pt x="50" y="40"/>
                    </a:lnTo>
                    <a:lnTo>
                      <a:pt x="48" y="40"/>
                    </a:lnTo>
                    <a:lnTo>
                      <a:pt x="48" y="40"/>
                    </a:lnTo>
                    <a:lnTo>
                      <a:pt x="46" y="40"/>
                    </a:lnTo>
                    <a:lnTo>
                      <a:pt x="0" y="18"/>
                    </a:lnTo>
                    <a:lnTo>
                      <a:pt x="0" y="16"/>
                    </a:lnTo>
                    <a:lnTo>
                      <a:pt x="2" y="16"/>
                    </a:lnTo>
                    <a:lnTo>
                      <a:pt x="2" y="16"/>
                    </a:lnTo>
                    <a:lnTo>
                      <a:pt x="2" y="16"/>
                    </a:lnTo>
                    <a:lnTo>
                      <a:pt x="4" y="16"/>
                    </a:lnTo>
                    <a:lnTo>
                      <a:pt x="4" y="14"/>
                    </a:lnTo>
                    <a:lnTo>
                      <a:pt x="6" y="14"/>
                    </a:lnTo>
                    <a:lnTo>
                      <a:pt x="6" y="14"/>
                    </a:lnTo>
                    <a:lnTo>
                      <a:pt x="8" y="14"/>
                    </a:lnTo>
                    <a:lnTo>
                      <a:pt x="8" y="14"/>
                    </a:lnTo>
                    <a:lnTo>
                      <a:pt x="10" y="14"/>
                    </a:lnTo>
                    <a:lnTo>
                      <a:pt x="10" y="14"/>
                    </a:lnTo>
                    <a:lnTo>
                      <a:pt x="12" y="14"/>
                    </a:lnTo>
                    <a:lnTo>
                      <a:pt x="12" y="12"/>
                    </a:lnTo>
                    <a:lnTo>
                      <a:pt x="14" y="12"/>
                    </a:lnTo>
                    <a:lnTo>
                      <a:pt x="14" y="12"/>
                    </a:lnTo>
                    <a:lnTo>
                      <a:pt x="52" y="20"/>
                    </a:lnTo>
                    <a:lnTo>
                      <a:pt x="40" y="4"/>
                    </a:lnTo>
                    <a:lnTo>
                      <a:pt x="40" y="4"/>
                    </a:lnTo>
                    <a:lnTo>
                      <a:pt x="40" y="4"/>
                    </a:lnTo>
                    <a:lnTo>
                      <a:pt x="42" y="4"/>
                    </a:lnTo>
                    <a:lnTo>
                      <a:pt x="42" y="4"/>
                    </a:lnTo>
                    <a:lnTo>
                      <a:pt x="42" y="4"/>
                    </a:lnTo>
                    <a:lnTo>
                      <a:pt x="44" y="2"/>
                    </a:lnTo>
                    <a:lnTo>
                      <a:pt x="44" y="2"/>
                    </a:lnTo>
                    <a:lnTo>
                      <a:pt x="46" y="2"/>
                    </a:lnTo>
                    <a:lnTo>
                      <a:pt x="46" y="2"/>
                    </a:lnTo>
                    <a:lnTo>
                      <a:pt x="48" y="2"/>
                    </a:lnTo>
                    <a:lnTo>
                      <a:pt x="48" y="2"/>
                    </a:lnTo>
                    <a:lnTo>
                      <a:pt x="50" y="2"/>
                    </a:lnTo>
                    <a:lnTo>
                      <a:pt x="50" y="2"/>
                    </a:lnTo>
                    <a:lnTo>
                      <a:pt x="52" y="0"/>
                    </a:lnTo>
                    <a:lnTo>
                      <a:pt x="52" y="0"/>
                    </a:lnTo>
                    <a:lnTo>
                      <a:pt x="54" y="0"/>
                    </a:lnTo>
                    <a:lnTo>
                      <a:pt x="106" y="22"/>
                    </a:lnTo>
                    <a:lnTo>
                      <a:pt x="10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7" name="Freeform 44"/>
              <p:cNvSpPr>
                <a:spLocks/>
              </p:cNvSpPr>
              <p:nvPr/>
            </p:nvSpPr>
            <p:spPr bwMode="auto">
              <a:xfrm>
                <a:off x="3630" y="897"/>
                <a:ext cx="64" cy="28"/>
              </a:xfrm>
              <a:custGeom>
                <a:avLst/>
                <a:gdLst>
                  <a:gd name="T0" fmla="*/ 62 w 64"/>
                  <a:gd name="T1" fmla="*/ 24 h 28"/>
                  <a:gd name="T2" fmla="*/ 60 w 64"/>
                  <a:gd name="T3" fmla="*/ 24 h 28"/>
                  <a:gd name="T4" fmla="*/ 60 w 64"/>
                  <a:gd name="T5" fmla="*/ 26 h 28"/>
                  <a:gd name="T6" fmla="*/ 58 w 64"/>
                  <a:gd name="T7" fmla="*/ 26 h 28"/>
                  <a:gd name="T8" fmla="*/ 56 w 64"/>
                  <a:gd name="T9" fmla="*/ 26 h 28"/>
                  <a:gd name="T10" fmla="*/ 54 w 64"/>
                  <a:gd name="T11" fmla="*/ 26 h 28"/>
                  <a:gd name="T12" fmla="*/ 54 w 64"/>
                  <a:gd name="T13" fmla="*/ 26 h 28"/>
                  <a:gd name="T14" fmla="*/ 52 w 64"/>
                  <a:gd name="T15" fmla="*/ 28 h 28"/>
                  <a:gd name="T16" fmla="*/ 52 w 64"/>
                  <a:gd name="T17" fmla="*/ 28 h 28"/>
                  <a:gd name="T18" fmla="*/ 50 w 64"/>
                  <a:gd name="T19" fmla="*/ 28 h 28"/>
                  <a:gd name="T20" fmla="*/ 0 w 64"/>
                  <a:gd name="T21" fmla="*/ 4 h 28"/>
                  <a:gd name="T22" fmla="*/ 2 w 64"/>
                  <a:gd name="T23" fmla="*/ 4 h 28"/>
                  <a:gd name="T24" fmla="*/ 2 w 64"/>
                  <a:gd name="T25" fmla="*/ 4 h 28"/>
                  <a:gd name="T26" fmla="*/ 4 w 64"/>
                  <a:gd name="T27" fmla="*/ 4 h 28"/>
                  <a:gd name="T28" fmla="*/ 4 w 64"/>
                  <a:gd name="T29" fmla="*/ 4 h 28"/>
                  <a:gd name="T30" fmla="*/ 4 w 64"/>
                  <a:gd name="T31" fmla="*/ 4 h 28"/>
                  <a:gd name="T32" fmla="*/ 6 w 64"/>
                  <a:gd name="T33" fmla="*/ 2 h 28"/>
                  <a:gd name="T34" fmla="*/ 6 w 64"/>
                  <a:gd name="T35" fmla="*/ 2 h 28"/>
                  <a:gd name="T36" fmla="*/ 8 w 64"/>
                  <a:gd name="T37" fmla="*/ 2 h 28"/>
                  <a:gd name="T38" fmla="*/ 8 w 64"/>
                  <a:gd name="T39" fmla="*/ 2 h 28"/>
                  <a:gd name="T40" fmla="*/ 8 w 64"/>
                  <a:gd name="T41" fmla="*/ 2 h 28"/>
                  <a:gd name="T42" fmla="*/ 10 w 64"/>
                  <a:gd name="T43" fmla="*/ 2 h 28"/>
                  <a:gd name="T44" fmla="*/ 10 w 64"/>
                  <a:gd name="T45" fmla="*/ 2 h 28"/>
                  <a:gd name="T46" fmla="*/ 12 w 64"/>
                  <a:gd name="T47" fmla="*/ 2 h 28"/>
                  <a:gd name="T48" fmla="*/ 12 w 64"/>
                  <a:gd name="T49" fmla="*/ 0 h 28"/>
                  <a:gd name="T50" fmla="*/ 14 w 64"/>
                  <a:gd name="T51" fmla="*/ 0 h 28"/>
                  <a:gd name="T52" fmla="*/ 16 w 64"/>
                  <a:gd name="T53" fmla="*/ 0 h 28"/>
                  <a:gd name="T54" fmla="*/ 64 w 64"/>
                  <a:gd name="T55" fmla="*/ 24 h 28"/>
                  <a:gd name="T56" fmla="*/ 62 w 64"/>
                  <a:gd name="T5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8">
                    <a:moveTo>
                      <a:pt x="62" y="24"/>
                    </a:moveTo>
                    <a:lnTo>
                      <a:pt x="60" y="24"/>
                    </a:lnTo>
                    <a:lnTo>
                      <a:pt x="60" y="26"/>
                    </a:lnTo>
                    <a:lnTo>
                      <a:pt x="58" y="26"/>
                    </a:lnTo>
                    <a:lnTo>
                      <a:pt x="56" y="26"/>
                    </a:lnTo>
                    <a:lnTo>
                      <a:pt x="54" y="26"/>
                    </a:lnTo>
                    <a:lnTo>
                      <a:pt x="54" y="26"/>
                    </a:lnTo>
                    <a:lnTo>
                      <a:pt x="52" y="28"/>
                    </a:lnTo>
                    <a:lnTo>
                      <a:pt x="52" y="28"/>
                    </a:lnTo>
                    <a:lnTo>
                      <a:pt x="50" y="28"/>
                    </a:lnTo>
                    <a:lnTo>
                      <a:pt x="0" y="4"/>
                    </a:lnTo>
                    <a:lnTo>
                      <a:pt x="2" y="4"/>
                    </a:lnTo>
                    <a:lnTo>
                      <a:pt x="2" y="4"/>
                    </a:lnTo>
                    <a:lnTo>
                      <a:pt x="4" y="4"/>
                    </a:lnTo>
                    <a:lnTo>
                      <a:pt x="4" y="4"/>
                    </a:lnTo>
                    <a:lnTo>
                      <a:pt x="4" y="4"/>
                    </a:lnTo>
                    <a:lnTo>
                      <a:pt x="6" y="2"/>
                    </a:lnTo>
                    <a:lnTo>
                      <a:pt x="6" y="2"/>
                    </a:lnTo>
                    <a:lnTo>
                      <a:pt x="8" y="2"/>
                    </a:lnTo>
                    <a:lnTo>
                      <a:pt x="8" y="2"/>
                    </a:lnTo>
                    <a:lnTo>
                      <a:pt x="8" y="2"/>
                    </a:lnTo>
                    <a:lnTo>
                      <a:pt x="10" y="2"/>
                    </a:lnTo>
                    <a:lnTo>
                      <a:pt x="10" y="2"/>
                    </a:lnTo>
                    <a:lnTo>
                      <a:pt x="12" y="2"/>
                    </a:lnTo>
                    <a:lnTo>
                      <a:pt x="12" y="0"/>
                    </a:lnTo>
                    <a:lnTo>
                      <a:pt x="14" y="0"/>
                    </a:lnTo>
                    <a:lnTo>
                      <a:pt x="16" y="0"/>
                    </a:lnTo>
                    <a:lnTo>
                      <a:pt x="64" y="24"/>
                    </a:lnTo>
                    <a:lnTo>
                      <a:pt x="62" y="24"/>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8" name="Freeform 45"/>
              <p:cNvSpPr>
                <a:spLocks/>
              </p:cNvSpPr>
              <p:nvPr/>
            </p:nvSpPr>
            <p:spPr bwMode="auto">
              <a:xfrm>
                <a:off x="3630" y="897"/>
                <a:ext cx="64" cy="28"/>
              </a:xfrm>
              <a:custGeom>
                <a:avLst/>
                <a:gdLst>
                  <a:gd name="T0" fmla="*/ 62 w 64"/>
                  <a:gd name="T1" fmla="*/ 24 h 28"/>
                  <a:gd name="T2" fmla="*/ 60 w 64"/>
                  <a:gd name="T3" fmla="*/ 24 h 28"/>
                  <a:gd name="T4" fmla="*/ 60 w 64"/>
                  <a:gd name="T5" fmla="*/ 26 h 28"/>
                  <a:gd name="T6" fmla="*/ 58 w 64"/>
                  <a:gd name="T7" fmla="*/ 26 h 28"/>
                  <a:gd name="T8" fmla="*/ 56 w 64"/>
                  <a:gd name="T9" fmla="*/ 26 h 28"/>
                  <a:gd name="T10" fmla="*/ 54 w 64"/>
                  <a:gd name="T11" fmla="*/ 26 h 28"/>
                  <a:gd name="T12" fmla="*/ 54 w 64"/>
                  <a:gd name="T13" fmla="*/ 26 h 28"/>
                  <a:gd name="T14" fmla="*/ 52 w 64"/>
                  <a:gd name="T15" fmla="*/ 28 h 28"/>
                  <a:gd name="T16" fmla="*/ 52 w 64"/>
                  <a:gd name="T17" fmla="*/ 28 h 28"/>
                  <a:gd name="T18" fmla="*/ 50 w 64"/>
                  <a:gd name="T19" fmla="*/ 28 h 28"/>
                  <a:gd name="T20" fmla="*/ 0 w 64"/>
                  <a:gd name="T21" fmla="*/ 4 h 28"/>
                  <a:gd name="T22" fmla="*/ 2 w 64"/>
                  <a:gd name="T23" fmla="*/ 4 h 28"/>
                  <a:gd name="T24" fmla="*/ 2 w 64"/>
                  <a:gd name="T25" fmla="*/ 4 h 28"/>
                  <a:gd name="T26" fmla="*/ 4 w 64"/>
                  <a:gd name="T27" fmla="*/ 4 h 28"/>
                  <a:gd name="T28" fmla="*/ 4 w 64"/>
                  <a:gd name="T29" fmla="*/ 4 h 28"/>
                  <a:gd name="T30" fmla="*/ 4 w 64"/>
                  <a:gd name="T31" fmla="*/ 4 h 28"/>
                  <a:gd name="T32" fmla="*/ 6 w 64"/>
                  <a:gd name="T33" fmla="*/ 2 h 28"/>
                  <a:gd name="T34" fmla="*/ 6 w 64"/>
                  <a:gd name="T35" fmla="*/ 2 h 28"/>
                  <a:gd name="T36" fmla="*/ 8 w 64"/>
                  <a:gd name="T37" fmla="*/ 2 h 28"/>
                  <a:gd name="T38" fmla="*/ 8 w 64"/>
                  <a:gd name="T39" fmla="*/ 2 h 28"/>
                  <a:gd name="T40" fmla="*/ 8 w 64"/>
                  <a:gd name="T41" fmla="*/ 2 h 28"/>
                  <a:gd name="T42" fmla="*/ 10 w 64"/>
                  <a:gd name="T43" fmla="*/ 2 h 28"/>
                  <a:gd name="T44" fmla="*/ 10 w 64"/>
                  <a:gd name="T45" fmla="*/ 2 h 28"/>
                  <a:gd name="T46" fmla="*/ 12 w 64"/>
                  <a:gd name="T47" fmla="*/ 2 h 28"/>
                  <a:gd name="T48" fmla="*/ 12 w 64"/>
                  <a:gd name="T49" fmla="*/ 0 h 28"/>
                  <a:gd name="T50" fmla="*/ 14 w 64"/>
                  <a:gd name="T51" fmla="*/ 0 h 28"/>
                  <a:gd name="T52" fmla="*/ 16 w 64"/>
                  <a:gd name="T53" fmla="*/ 0 h 28"/>
                  <a:gd name="T54" fmla="*/ 64 w 64"/>
                  <a:gd name="T55" fmla="*/ 24 h 28"/>
                  <a:gd name="T56" fmla="*/ 62 w 64"/>
                  <a:gd name="T5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28">
                    <a:moveTo>
                      <a:pt x="62" y="24"/>
                    </a:moveTo>
                    <a:lnTo>
                      <a:pt x="60" y="24"/>
                    </a:lnTo>
                    <a:lnTo>
                      <a:pt x="60" y="26"/>
                    </a:lnTo>
                    <a:lnTo>
                      <a:pt x="58" y="26"/>
                    </a:lnTo>
                    <a:lnTo>
                      <a:pt x="56" y="26"/>
                    </a:lnTo>
                    <a:lnTo>
                      <a:pt x="54" y="26"/>
                    </a:lnTo>
                    <a:lnTo>
                      <a:pt x="54" y="26"/>
                    </a:lnTo>
                    <a:lnTo>
                      <a:pt x="52" y="28"/>
                    </a:lnTo>
                    <a:lnTo>
                      <a:pt x="52" y="28"/>
                    </a:lnTo>
                    <a:lnTo>
                      <a:pt x="50" y="28"/>
                    </a:lnTo>
                    <a:lnTo>
                      <a:pt x="0" y="4"/>
                    </a:lnTo>
                    <a:lnTo>
                      <a:pt x="2" y="4"/>
                    </a:lnTo>
                    <a:lnTo>
                      <a:pt x="2" y="4"/>
                    </a:lnTo>
                    <a:lnTo>
                      <a:pt x="4" y="4"/>
                    </a:lnTo>
                    <a:lnTo>
                      <a:pt x="4" y="4"/>
                    </a:lnTo>
                    <a:lnTo>
                      <a:pt x="4" y="4"/>
                    </a:lnTo>
                    <a:lnTo>
                      <a:pt x="6" y="2"/>
                    </a:lnTo>
                    <a:lnTo>
                      <a:pt x="6" y="2"/>
                    </a:lnTo>
                    <a:lnTo>
                      <a:pt x="8" y="2"/>
                    </a:lnTo>
                    <a:lnTo>
                      <a:pt x="8" y="2"/>
                    </a:lnTo>
                    <a:lnTo>
                      <a:pt x="8" y="2"/>
                    </a:lnTo>
                    <a:lnTo>
                      <a:pt x="10" y="2"/>
                    </a:lnTo>
                    <a:lnTo>
                      <a:pt x="10" y="2"/>
                    </a:lnTo>
                    <a:lnTo>
                      <a:pt x="12" y="2"/>
                    </a:lnTo>
                    <a:lnTo>
                      <a:pt x="12" y="0"/>
                    </a:lnTo>
                    <a:lnTo>
                      <a:pt x="14" y="0"/>
                    </a:lnTo>
                    <a:lnTo>
                      <a:pt x="16" y="0"/>
                    </a:lnTo>
                    <a:lnTo>
                      <a:pt x="64" y="24"/>
                    </a:lnTo>
                    <a:lnTo>
                      <a:pt x="62"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9" name="Freeform 46"/>
              <p:cNvSpPr>
                <a:spLocks/>
              </p:cNvSpPr>
              <p:nvPr/>
            </p:nvSpPr>
            <p:spPr bwMode="auto">
              <a:xfrm>
                <a:off x="3656" y="885"/>
                <a:ext cx="64" cy="32"/>
              </a:xfrm>
              <a:custGeom>
                <a:avLst/>
                <a:gdLst>
                  <a:gd name="T0" fmla="*/ 64 w 64"/>
                  <a:gd name="T1" fmla="*/ 12 h 32"/>
                  <a:gd name="T2" fmla="*/ 62 w 64"/>
                  <a:gd name="T3" fmla="*/ 14 h 32"/>
                  <a:gd name="T4" fmla="*/ 60 w 64"/>
                  <a:gd name="T5" fmla="*/ 16 h 32"/>
                  <a:gd name="T6" fmla="*/ 56 w 64"/>
                  <a:gd name="T7" fmla="*/ 18 h 32"/>
                  <a:gd name="T8" fmla="*/ 54 w 64"/>
                  <a:gd name="T9" fmla="*/ 18 h 32"/>
                  <a:gd name="T10" fmla="*/ 52 w 64"/>
                  <a:gd name="T11" fmla="*/ 20 h 32"/>
                  <a:gd name="T12" fmla="*/ 50 w 64"/>
                  <a:gd name="T13" fmla="*/ 20 h 32"/>
                  <a:gd name="T14" fmla="*/ 48 w 64"/>
                  <a:gd name="T15" fmla="*/ 20 h 32"/>
                  <a:gd name="T16" fmla="*/ 48 w 64"/>
                  <a:gd name="T17" fmla="*/ 20 h 32"/>
                  <a:gd name="T18" fmla="*/ 62 w 64"/>
                  <a:gd name="T19" fmla="*/ 28 h 32"/>
                  <a:gd name="T20" fmla="*/ 60 w 64"/>
                  <a:gd name="T21" fmla="*/ 28 h 32"/>
                  <a:gd name="T22" fmla="*/ 60 w 64"/>
                  <a:gd name="T23" fmla="*/ 30 h 32"/>
                  <a:gd name="T24" fmla="*/ 58 w 64"/>
                  <a:gd name="T25" fmla="*/ 30 h 32"/>
                  <a:gd name="T26" fmla="*/ 56 w 64"/>
                  <a:gd name="T27" fmla="*/ 30 h 32"/>
                  <a:gd name="T28" fmla="*/ 54 w 64"/>
                  <a:gd name="T29" fmla="*/ 32 h 32"/>
                  <a:gd name="T30" fmla="*/ 52 w 64"/>
                  <a:gd name="T31" fmla="*/ 32 h 32"/>
                  <a:gd name="T32" fmla="*/ 0 w 64"/>
                  <a:gd name="T33" fmla="*/ 10 h 32"/>
                  <a:gd name="T34" fmla="*/ 2 w 64"/>
                  <a:gd name="T35" fmla="*/ 8 h 32"/>
                  <a:gd name="T36" fmla="*/ 4 w 64"/>
                  <a:gd name="T37" fmla="*/ 8 h 32"/>
                  <a:gd name="T38" fmla="*/ 6 w 64"/>
                  <a:gd name="T39" fmla="*/ 6 h 32"/>
                  <a:gd name="T40" fmla="*/ 8 w 64"/>
                  <a:gd name="T41" fmla="*/ 6 h 32"/>
                  <a:gd name="T42" fmla="*/ 12 w 64"/>
                  <a:gd name="T43" fmla="*/ 4 h 32"/>
                  <a:gd name="T44" fmla="*/ 14 w 64"/>
                  <a:gd name="T45" fmla="*/ 4 h 32"/>
                  <a:gd name="T46" fmla="*/ 16 w 64"/>
                  <a:gd name="T47" fmla="*/ 4 h 32"/>
                  <a:gd name="T48" fmla="*/ 20 w 64"/>
                  <a:gd name="T49" fmla="*/ 2 h 32"/>
                  <a:gd name="T50" fmla="*/ 22 w 64"/>
                  <a:gd name="T51" fmla="*/ 2 h 32"/>
                  <a:gd name="T52" fmla="*/ 24 w 64"/>
                  <a:gd name="T53" fmla="*/ 2 h 32"/>
                  <a:gd name="T54" fmla="*/ 26 w 64"/>
                  <a:gd name="T55" fmla="*/ 0 h 32"/>
                  <a:gd name="T56" fmla="*/ 30 w 64"/>
                  <a:gd name="T57" fmla="*/ 0 h 32"/>
                  <a:gd name="T58" fmla="*/ 32 w 64"/>
                  <a:gd name="T59" fmla="*/ 0 h 32"/>
                  <a:gd name="T60" fmla="*/ 34 w 64"/>
                  <a:gd name="T61" fmla="*/ 0 h 32"/>
                  <a:gd name="T62" fmla="*/ 38 w 64"/>
                  <a:gd name="T63" fmla="*/ 0 h 32"/>
                  <a:gd name="T64" fmla="*/ 40 w 64"/>
                  <a:gd name="T65" fmla="*/ 0 h 32"/>
                  <a:gd name="T66" fmla="*/ 44 w 64"/>
                  <a:gd name="T67" fmla="*/ 0 h 32"/>
                  <a:gd name="T68" fmla="*/ 46 w 64"/>
                  <a:gd name="T69" fmla="*/ 0 h 32"/>
                  <a:gd name="T70" fmla="*/ 50 w 64"/>
                  <a:gd name="T71" fmla="*/ 2 h 32"/>
                  <a:gd name="T72" fmla="*/ 52 w 64"/>
                  <a:gd name="T73" fmla="*/ 2 h 32"/>
                  <a:gd name="T74" fmla="*/ 54 w 64"/>
                  <a:gd name="T75" fmla="*/ 2 h 32"/>
                  <a:gd name="T76" fmla="*/ 58 w 64"/>
                  <a:gd name="T77" fmla="*/ 4 h 32"/>
                  <a:gd name="T78" fmla="*/ 62 w 64"/>
                  <a:gd name="T79" fmla="*/ 6 h 32"/>
                  <a:gd name="T80" fmla="*/ 64 w 64"/>
                  <a:gd name="T81" fmla="*/ 8 h 32"/>
                  <a:gd name="T82" fmla="*/ 64 w 64"/>
                  <a:gd name="T83"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32">
                    <a:moveTo>
                      <a:pt x="64" y="12"/>
                    </a:moveTo>
                    <a:lnTo>
                      <a:pt x="64" y="12"/>
                    </a:lnTo>
                    <a:lnTo>
                      <a:pt x="64" y="14"/>
                    </a:lnTo>
                    <a:lnTo>
                      <a:pt x="62" y="14"/>
                    </a:lnTo>
                    <a:lnTo>
                      <a:pt x="62" y="14"/>
                    </a:lnTo>
                    <a:lnTo>
                      <a:pt x="60" y="16"/>
                    </a:lnTo>
                    <a:lnTo>
                      <a:pt x="58" y="16"/>
                    </a:lnTo>
                    <a:lnTo>
                      <a:pt x="56" y="18"/>
                    </a:lnTo>
                    <a:lnTo>
                      <a:pt x="56" y="18"/>
                    </a:lnTo>
                    <a:lnTo>
                      <a:pt x="54" y="18"/>
                    </a:lnTo>
                    <a:lnTo>
                      <a:pt x="52" y="18"/>
                    </a:lnTo>
                    <a:lnTo>
                      <a:pt x="52" y="20"/>
                    </a:lnTo>
                    <a:lnTo>
                      <a:pt x="50" y="20"/>
                    </a:lnTo>
                    <a:lnTo>
                      <a:pt x="50" y="20"/>
                    </a:lnTo>
                    <a:lnTo>
                      <a:pt x="48" y="20"/>
                    </a:lnTo>
                    <a:lnTo>
                      <a:pt x="48" y="20"/>
                    </a:lnTo>
                    <a:lnTo>
                      <a:pt x="48" y="20"/>
                    </a:lnTo>
                    <a:lnTo>
                      <a:pt x="48" y="20"/>
                    </a:lnTo>
                    <a:lnTo>
                      <a:pt x="64" y="28"/>
                    </a:lnTo>
                    <a:lnTo>
                      <a:pt x="62" y="28"/>
                    </a:lnTo>
                    <a:lnTo>
                      <a:pt x="62" y="28"/>
                    </a:lnTo>
                    <a:lnTo>
                      <a:pt x="60" y="28"/>
                    </a:lnTo>
                    <a:lnTo>
                      <a:pt x="60" y="30"/>
                    </a:lnTo>
                    <a:lnTo>
                      <a:pt x="60" y="30"/>
                    </a:lnTo>
                    <a:lnTo>
                      <a:pt x="58" y="30"/>
                    </a:lnTo>
                    <a:lnTo>
                      <a:pt x="58" y="30"/>
                    </a:lnTo>
                    <a:lnTo>
                      <a:pt x="56" y="30"/>
                    </a:lnTo>
                    <a:lnTo>
                      <a:pt x="56" y="30"/>
                    </a:lnTo>
                    <a:lnTo>
                      <a:pt x="54" y="32"/>
                    </a:lnTo>
                    <a:lnTo>
                      <a:pt x="54" y="32"/>
                    </a:lnTo>
                    <a:lnTo>
                      <a:pt x="52" y="32"/>
                    </a:lnTo>
                    <a:lnTo>
                      <a:pt x="52" y="32"/>
                    </a:lnTo>
                    <a:lnTo>
                      <a:pt x="48" y="32"/>
                    </a:lnTo>
                    <a:lnTo>
                      <a:pt x="0" y="10"/>
                    </a:lnTo>
                    <a:lnTo>
                      <a:pt x="0" y="8"/>
                    </a:lnTo>
                    <a:lnTo>
                      <a:pt x="2" y="8"/>
                    </a:lnTo>
                    <a:lnTo>
                      <a:pt x="2" y="8"/>
                    </a:lnTo>
                    <a:lnTo>
                      <a:pt x="4" y="8"/>
                    </a:lnTo>
                    <a:lnTo>
                      <a:pt x="6" y="6"/>
                    </a:lnTo>
                    <a:lnTo>
                      <a:pt x="6" y="6"/>
                    </a:lnTo>
                    <a:lnTo>
                      <a:pt x="8" y="6"/>
                    </a:lnTo>
                    <a:lnTo>
                      <a:pt x="8" y="6"/>
                    </a:lnTo>
                    <a:lnTo>
                      <a:pt x="12" y="4"/>
                    </a:lnTo>
                    <a:lnTo>
                      <a:pt x="12" y="4"/>
                    </a:lnTo>
                    <a:lnTo>
                      <a:pt x="14" y="4"/>
                    </a:lnTo>
                    <a:lnTo>
                      <a:pt x="14" y="4"/>
                    </a:lnTo>
                    <a:lnTo>
                      <a:pt x="16" y="4"/>
                    </a:lnTo>
                    <a:lnTo>
                      <a:pt x="16" y="4"/>
                    </a:lnTo>
                    <a:lnTo>
                      <a:pt x="20" y="2"/>
                    </a:lnTo>
                    <a:lnTo>
                      <a:pt x="20" y="2"/>
                    </a:lnTo>
                    <a:lnTo>
                      <a:pt x="22" y="2"/>
                    </a:lnTo>
                    <a:lnTo>
                      <a:pt x="22" y="2"/>
                    </a:lnTo>
                    <a:lnTo>
                      <a:pt x="24" y="2"/>
                    </a:lnTo>
                    <a:lnTo>
                      <a:pt x="24" y="2"/>
                    </a:lnTo>
                    <a:lnTo>
                      <a:pt x="26" y="0"/>
                    </a:lnTo>
                    <a:lnTo>
                      <a:pt x="26" y="0"/>
                    </a:lnTo>
                    <a:lnTo>
                      <a:pt x="30" y="0"/>
                    </a:lnTo>
                    <a:lnTo>
                      <a:pt x="30" y="0"/>
                    </a:lnTo>
                    <a:lnTo>
                      <a:pt x="32" y="0"/>
                    </a:lnTo>
                    <a:lnTo>
                      <a:pt x="32" y="0"/>
                    </a:lnTo>
                    <a:lnTo>
                      <a:pt x="34" y="0"/>
                    </a:lnTo>
                    <a:lnTo>
                      <a:pt x="34" y="0"/>
                    </a:lnTo>
                    <a:lnTo>
                      <a:pt x="38" y="0"/>
                    </a:lnTo>
                    <a:lnTo>
                      <a:pt x="38" y="0"/>
                    </a:lnTo>
                    <a:lnTo>
                      <a:pt x="40" y="0"/>
                    </a:lnTo>
                    <a:lnTo>
                      <a:pt x="40" y="0"/>
                    </a:lnTo>
                    <a:lnTo>
                      <a:pt x="44" y="0"/>
                    </a:lnTo>
                    <a:lnTo>
                      <a:pt x="44" y="0"/>
                    </a:lnTo>
                    <a:lnTo>
                      <a:pt x="46" y="0"/>
                    </a:lnTo>
                    <a:lnTo>
                      <a:pt x="46" y="0"/>
                    </a:lnTo>
                    <a:lnTo>
                      <a:pt x="50" y="2"/>
                    </a:lnTo>
                    <a:lnTo>
                      <a:pt x="50" y="2"/>
                    </a:lnTo>
                    <a:lnTo>
                      <a:pt x="52" y="2"/>
                    </a:lnTo>
                    <a:lnTo>
                      <a:pt x="52" y="2"/>
                    </a:lnTo>
                    <a:lnTo>
                      <a:pt x="54" y="2"/>
                    </a:lnTo>
                    <a:lnTo>
                      <a:pt x="54" y="2"/>
                    </a:lnTo>
                    <a:lnTo>
                      <a:pt x="58" y="4"/>
                    </a:lnTo>
                    <a:lnTo>
                      <a:pt x="58" y="4"/>
                    </a:lnTo>
                    <a:lnTo>
                      <a:pt x="60" y="6"/>
                    </a:lnTo>
                    <a:lnTo>
                      <a:pt x="62" y="6"/>
                    </a:lnTo>
                    <a:lnTo>
                      <a:pt x="62" y="8"/>
                    </a:lnTo>
                    <a:lnTo>
                      <a:pt x="64" y="8"/>
                    </a:lnTo>
                    <a:lnTo>
                      <a:pt x="64" y="10"/>
                    </a:lnTo>
                    <a:lnTo>
                      <a:pt x="64" y="10"/>
                    </a:lnTo>
                    <a:lnTo>
                      <a:pt x="64" y="12"/>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0" name="Freeform 47"/>
              <p:cNvSpPr>
                <a:spLocks/>
              </p:cNvSpPr>
              <p:nvPr/>
            </p:nvSpPr>
            <p:spPr bwMode="auto">
              <a:xfrm>
                <a:off x="3656" y="885"/>
                <a:ext cx="64" cy="32"/>
              </a:xfrm>
              <a:custGeom>
                <a:avLst/>
                <a:gdLst>
                  <a:gd name="T0" fmla="*/ 64 w 64"/>
                  <a:gd name="T1" fmla="*/ 12 h 32"/>
                  <a:gd name="T2" fmla="*/ 62 w 64"/>
                  <a:gd name="T3" fmla="*/ 14 h 32"/>
                  <a:gd name="T4" fmla="*/ 60 w 64"/>
                  <a:gd name="T5" fmla="*/ 16 h 32"/>
                  <a:gd name="T6" fmla="*/ 56 w 64"/>
                  <a:gd name="T7" fmla="*/ 18 h 32"/>
                  <a:gd name="T8" fmla="*/ 54 w 64"/>
                  <a:gd name="T9" fmla="*/ 18 h 32"/>
                  <a:gd name="T10" fmla="*/ 52 w 64"/>
                  <a:gd name="T11" fmla="*/ 20 h 32"/>
                  <a:gd name="T12" fmla="*/ 50 w 64"/>
                  <a:gd name="T13" fmla="*/ 20 h 32"/>
                  <a:gd name="T14" fmla="*/ 48 w 64"/>
                  <a:gd name="T15" fmla="*/ 20 h 32"/>
                  <a:gd name="T16" fmla="*/ 48 w 64"/>
                  <a:gd name="T17" fmla="*/ 20 h 32"/>
                  <a:gd name="T18" fmla="*/ 62 w 64"/>
                  <a:gd name="T19" fmla="*/ 28 h 32"/>
                  <a:gd name="T20" fmla="*/ 60 w 64"/>
                  <a:gd name="T21" fmla="*/ 28 h 32"/>
                  <a:gd name="T22" fmla="*/ 60 w 64"/>
                  <a:gd name="T23" fmla="*/ 30 h 32"/>
                  <a:gd name="T24" fmla="*/ 58 w 64"/>
                  <a:gd name="T25" fmla="*/ 30 h 32"/>
                  <a:gd name="T26" fmla="*/ 56 w 64"/>
                  <a:gd name="T27" fmla="*/ 30 h 32"/>
                  <a:gd name="T28" fmla="*/ 54 w 64"/>
                  <a:gd name="T29" fmla="*/ 32 h 32"/>
                  <a:gd name="T30" fmla="*/ 52 w 64"/>
                  <a:gd name="T31" fmla="*/ 32 h 32"/>
                  <a:gd name="T32" fmla="*/ 0 w 64"/>
                  <a:gd name="T33" fmla="*/ 10 h 32"/>
                  <a:gd name="T34" fmla="*/ 2 w 64"/>
                  <a:gd name="T35" fmla="*/ 8 h 32"/>
                  <a:gd name="T36" fmla="*/ 4 w 64"/>
                  <a:gd name="T37" fmla="*/ 8 h 32"/>
                  <a:gd name="T38" fmla="*/ 6 w 64"/>
                  <a:gd name="T39" fmla="*/ 6 h 32"/>
                  <a:gd name="T40" fmla="*/ 8 w 64"/>
                  <a:gd name="T41" fmla="*/ 6 h 32"/>
                  <a:gd name="T42" fmla="*/ 12 w 64"/>
                  <a:gd name="T43" fmla="*/ 4 h 32"/>
                  <a:gd name="T44" fmla="*/ 14 w 64"/>
                  <a:gd name="T45" fmla="*/ 4 h 32"/>
                  <a:gd name="T46" fmla="*/ 16 w 64"/>
                  <a:gd name="T47" fmla="*/ 4 h 32"/>
                  <a:gd name="T48" fmla="*/ 20 w 64"/>
                  <a:gd name="T49" fmla="*/ 2 h 32"/>
                  <a:gd name="T50" fmla="*/ 22 w 64"/>
                  <a:gd name="T51" fmla="*/ 2 h 32"/>
                  <a:gd name="T52" fmla="*/ 24 w 64"/>
                  <a:gd name="T53" fmla="*/ 2 h 32"/>
                  <a:gd name="T54" fmla="*/ 26 w 64"/>
                  <a:gd name="T55" fmla="*/ 0 h 32"/>
                  <a:gd name="T56" fmla="*/ 30 w 64"/>
                  <a:gd name="T57" fmla="*/ 0 h 32"/>
                  <a:gd name="T58" fmla="*/ 32 w 64"/>
                  <a:gd name="T59" fmla="*/ 0 h 32"/>
                  <a:gd name="T60" fmla="*/ 34 w 64"/>
                  <a:gd name="T61" fmla="*/ 0 h 32"/>
                  <a:gd name="T62" fmla="*/ 38 w 64"/>
                  <a:gd name="T63" fmla="*/ 0 h 32"/>
                  <a:gd name="T64" fmla="*/ 40 w 64"/>
                  <a:gd name="T65" fmla="*/ 0 h 32"/>
                  <a:gd name="T66" fmla="*/ 44 w 64"/>
                  <a:gd name="T67" fmla="*/ 0 h 32"/>
                  <a:gd name="T68" fmla="*/ 46 w 64"/>
                  <a:gd name="T69" fmla="*/ 0 h 32"/>
                  <a:gd name="T70" fmla="*/ 50 w 64"/>
                  <a:gd name="T71" fmla="*/ 2 h 32"/>
                  <a:gd name="T72" fmla="*/ 52 w 64"/>
                  <a:gd name="T73" fmla="*/ 2 h 32"/>
                  <a:gd name="T74" fmla="*/ 54 w 64"/>
                  <a:gd name="T75" fmla="*/ 2 h 32"/>
                  <a:gd name="T76" fmla="*/ 58 w 64"/>
                  <a:gd name="T77" fmla="*/ 4 h 32"/>
                  <a:gd name="T78" fmla="*/ 62 w 64"/>
                  <a:gd name="T79" fmla="*/ 6 h 32"/>
                  <a:gd name="T80" fmla="*/ 64 w 64"/>
                  <a:gd name="T81" fmla="*/ 8 h 32"/>
                  <a:gd name="T82" fmla="*/ 64 w 64"/>
                  <a:gd name="T83"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32">
                    <a:moveTo>
                      <a:pt x="64" y="12"/>
                    </a:moveTo>
                    <a:lnTo>
                      <a:pt x="64" y="12"/>
                    </a:lnTo>
                    <a:lnTo>
                      <a:pt x="64" y="14"/>
                    </a:lnTo>
                    <a:lnTo>
                      <a:pt x="62" y="14"/>
                    </a:lnTo>
                    <a:lnTo>
                      <a:pt x="62" y="14"/>
                    </a:lnTo>
                    <a:lnTo>
                      <a:pt x="60" y="16"/>
                    </a:lnTo>
                    <a:lnTo>
                      <a:pt x="58" y="16"/>
                    </a:lnTo>
                    <a:lnTo>
                      <a:pt x="56" y="18"/>
                    </a:lnTo>
                    <a:lnTo>
                      <a:pt x="56" y="18"/>
                    </a:lnTo>
                    <a:lnTo>
                      <a:pt x="54" y="18"/>
                    </a:lnTo>
                    <a:lnTo>
                      <a:pt x="52" y="18"/>
                    </a:lnTo>
                    <a:lnTo>
                      <a:pt x="52" y="20"/>
                    </a:lnTo>
                    <a:lnTo>
                      <a:pt x="50" y="20"/>
                    </a:lnTo>
                    <a:lnTo>
                      <a:pt x="50" y="20"/>
                    </a:lnTo>
                    <a:lnTo>
                      <a:pt x="48" y="20"/>
                    </a:lnTo>
                    <a:lnTo>
                      <a:pt x="48" y="20"/>
                    </a:lnTo>
                    <a:lnTo>
                      <a:pt x="48" y="20"/>
                    </a:lnTo>
                    <a:lnTo>
                      <a:pt x="48" y="20"/>
                    </a:lnTo>
                    <a:lnTo>
                      <a:pt x="64" y="28"/>
                    </a:lnTo>
                    <a:lnTo>
                      <a:pt x="62" y="28"/>
                    </a:lnTo>
                    <a:lnTo>
                      <a:pt x="62" y="28"/>
                    </a:lnTo>
                    <a:lnTo>
                      <a:pt x="60" y="28"/>
                    </a:lnTo>
                    <a:lnTo>
                      <a:pt x="60" y="30"/>
                    </a:lnTo>
                    <a:lnTo>
                      <a:pt x="60" y="30"/>
                    </a:lnTo>
                    <a:lnTo>
                      <a:pt x="58" y="30"/>
                    </a:lnTo>
                    <a:lnTo>
                      <a:pt x="58" y="30"/>
                    </a:lnTo>
                    <a:lnTo>
                      <a:pt x="56" y="30"/>
                    </a:lnTo>
                    <a:lnTo>
                      <a:pt x="56" y="30"/>
                    </a:lnTo>
                    <a:lnTo>
                      <a:pt x="54" y="32"/>
                    </a:lnTo>
                    <a:lnTo>
                      <a:pt x="54" y="32"/>
                    </a:lnTo>
                    <a:lnTo>
                      <a:pt x="52" y="32"/>
                    </a:lnTo>
                    <a:lnTo>
                      <a:pt x="52" y="32"/>
                    </a:lnTo>
                    <a:lnTo>
                      <a:pt x="48" y="32"/>
                    </a:lnTo>
                    <a:lnTo>
                      <a:pt x="0" y="10"/>
                    </a:lnTo>
                    <a:lnTo>
                      <a:pt x="0" y="8"/>
                    </a:lnTo>
                    <a:lnTo>
                      <a:pt x="2" y="8"/>
                    </a:lnTo>
                    <a:lnTo>
                      <a:pt x="2" y="8"/>
                    </a:lnTo>
                    <a:lnTo>
                      <a:pt x="4" y="8"/>
                    </a:lnTo>
                    <a:lnTo>
                      <a:pt x="6" y="6"/>
                    </a:lnTo>
                    <a:lnTo>
                      <a:pt x="6" y="6"/>
                    </a:lnTo>
                    <a:lnTo>
                      <a:pt x="8" y="6"/>
                    </a:lnTo>
                    <a:lnTo>
                      <a:pt x="8" y="6"/>
                    </a:lnTo>
                    <a:lnTo>
                      <a:pt x="12" y="4"/>
                    </a:lnTo>
                    <a:lnTo>
                      <a:pt x="12" y="4"/>
                    </a:lnTo>
                    <a:lnTo>
                      <a:pt x="14" y="4"/>
                    </a:lnTo>
                    <a:lnTo>
                      <a:pt x="14" y="4"/>
                    </a:lnTo>
                    <a:lnTo>
                      <a:pt x="16" y="4"/>
                    </a:lnTo>
                    <a:lnTo>
                      <a:pt x="16" y="4"/>
                    </a:lnTo>
                    <a:lnTo>
                      <a:pt x="20" y="2"/>
                    </a:lnTo>
                    <a:lnTo>
                      <a:pt x="20" y="2"/>
                    </a:lnTo>
                    <a:lnTo>
                      <a:pt x="22" y="2"/>
                    </a:lnTo>
                    <a:lnTo>
                      <a:pt x="22" y="2"/>
                    </a:lnTo>
                    <a:lnTo>
                      <a:pt x="24" y="2"/>
                    </a:lnTo>
                    <a:lnTo>
                      <a:pt x="24" y="2"/>
                    </a:lnTo>
                    <a:lnTo>
                      <a:pt x="26" y="0"/>
                    </a:lnTo>
                    <a:lnTo>
                      <a:pt x="26" y="0"/>
                    </a:lnTo>
                    <a:lnTo>
                      <a:pt x="30" y="0"/>
                    </a:lnTo>
                    <a:lnTo>
                      <a:pt x="30" y="0"/>
                    </a:lnTo>
                    <a:lnTo>
                      <a:pt x="32" y="0"/>
                    </a:lnTo>
                    <a:lnTo>
                      <a:pt x="32" y="0"/>
                    </a:lnTo>
                    <a:lnTo>
                      <a:pt x="34" y="0"/>
                    </a:lnTo>
                    <a:lnTo>
                      <a:pt x="34" y="0"/>
                    </a:lnTo>
                    <a:lnTo>
                      <a:pt x="38" y="0"/>
                    </a:lnTo>
                    <a:lnTo>
                      <a:pt x="38" y="0"/>
                    </a:lnTo>
                    <a:lnTo>
                      <a:pt x="40" y="0"/>
                    </a:lnTo>
                    <a:lnTo>
                      <a:pt x="40" y="0"/>
                    </a:lnTo>
                    <a:lnTo>
                      <a:pt x="44" y="0"/>
                    </a:lnTo>
                    <a:lnTo>
                      <a:pt x="44" y="0"/>
                    </a:lnTo>
                    <a:lnTo>
                      <a:pt x="46" y="0"/>
                    </a:lnTo>
                    <a:lnTo>
                      <a:pt x="46" y="0"/>
                    </a:lnTo>
                    <a:lnTo>
                      <a:pt x="50" y="2"/>
                    </a:lnTo>
                    <a:lnTo>
                      <a:pt x="50" y="2"/>
                    </a:lnTo>
                    <a:lnTo>
                      <a:pt x="52" y="2"/>
                    </a:lnTo>
                    <a:lnTo>
                      <a:pt x="52" y="2"/>
                    </a:lnTo>
                    <a:lnTo>
                      <a:pt x="54" y="2"/>
                    </a:lnTo>
                    <a:lnTo>
                      <a:pt x="54" y="2"/>
                    </a:lnTo>
                    <a:lnTo>
                      <a:pt x="58" y="4"/>
                    </a:lnTo>
                    <a:lnTo>
                      <a:pt x="58" y="4"/>
                    </a:lnTo>
                    <a:lnTo>
                      <a:pt x="60" y="6"/>
                    </a:lnTo>
                    <a:lnTo>
                      <a:pt x="62" y="6"/>
                    </a:lnTo>
                    <a:lnTo>
                      <a:pt x="62" y="8"/>
                    </a:lnTo>
                    <a:lnTo>
                      <a:pt x="64" y="8"/>
                    </a:lnTo>
                    <a:lnTo>
                      <a:pt x="64" y="10"/>
                    </a:lnTo>
                    <a:lnTo>
                      <a:pt x="64" y="10"/>
                    </a:lnTo>
                    <a:lnTo>
                      <a:pt x="6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1" name="Freeform 48"/>
              <p:cNvSpPr>
                <a:spLocks/>
              </p:cNvSpPr>
              <p:nvPr/>
            </p:nvSpPr>
            <p:spPr bwMode="auto">
              <a:xfrm>
                <a:off x="3712" y="869"/>
                <a:ext cx="72" cy="32"/>
              </a:xfrm>
              <a:custGeom>
                <a:avLst/>
                <a:gdLst>
                  <a:gd name="T0" fmla="*/ 70 w 72"/>
                  <a:gd name="T1" fmla="*/ 22 h 32"/>
                  <a:gd name="T2" fmla="*/ 68 w 72"/>
                  <a:gd name="T3" fmla="*/ 24 h 32"/>
                  <a:gd name="T4" fmla="*/ 64 w 72"/>
                  <a:gd name="T5" fmla="*/ 26 h 32"/>
                  <a:gd name="T6" fmla="*/ 62 w 72"/>
                  <a:gd name="T7" fmla="*/ 28 h 32"/>
                  <a:gd name="T8" fmla="*/ 56 w 72"/>
                  <a:gd name="T9" fmla="*/ 30 h 32"/>
                  <a:gd name="T10" fmla="*/ 54 w 72"/>
                  <a:gd name="T11" fmla="*/ 30 h 32"/>
                  <a:gd name="T12" fmla="*/ 48 w 72"/>
                  <a:gd name="T13" fmla="*/ 32 h 32"/>
                  <a:gd name="T14" fmla="*/ 46 w 72"/>
                  <a:gd name="T15" fmla="*/ 32 h 32"/>
                  <a:gd name="T16" fmla="*/ 40 w 72"/>
                  <a:gd name="T17" fmla="*/ 32 h 32"/>
                  <a:gd name="T18" fmla="*/ 36 w 72"/>
                  <a:gd name="T19" fmla="*/ 32 h 32"/>
                  <a:gd name="T20" fmla="*/ 34 w 72"/>
                  <a:gd name="T21" fmla="*/ 30 h 32"/>
                  <a:gd name="T22" fmla="*/ 32 w 72"/>
                  <a:gd name="T23" fmla="*/ 28 h 32"/>
                  <a:gd name="T24" fmla="*/ 36 w 72"/>
                  <a:gd name="T25" fmla="*/ 26 h 32"/>
                  <a:gd name="T26" fmla="*/ 40 w 72"/>
                  <a:gd name="T27" fmla="*/ 26 h 32"/>
                  <a:gd name="T28" fmla="*/ 46 w 72"/>
                  <a:gd name="T29" fmla="*/ 24 h 32"/>
                  <a:gd name="T30" fmla="*/ 50 w 72"/>
                  <a:gd name="T31" fmla="*/ 22 h 32"/>
                  <a:gd name="T32" fmla="*/ 52 w 72"/>
                  <a:gd name="T33" fmla="*/ 20 h 32"/>
                  <a:gd name="T34" fmla="*/ 50 w 72"/>
                  <a:gd name="T35" fmla="*/ 18 h 32"/>
                  <a:gd name="T36" fmla="*/ 48 w 72"/>
                  <a:gd name="T37" fmla="*/ 18 h 32"/>
                  <a:gd name="T38" fmla="*/ 42 w 72"/>
                  <a:gd name="T39" fmla="*/ 18 h 32"/>
                  <a:gd name="T40" fmla="*/ 32 w 72"/>
                  <a:gd name="T41" fmla="*/ 20 h 32"/>
                  <a:gd name="T42" fmla="*/ 26 w 72"/>
                  <a:gd name="T43" fmla="*/ 20 h 32"/>
                  <a:gd name="T44" fmla="*/ 20 w 72"/>
                  <a:gd name="T45" fmla="*/ 20 h 32"/>
                  <a:gd name="T46" fmla="*/ 16 w 72"/>
                  <a:gd name="T47" fmla="*/ 20 h 32"/>
                  <a:gd name="T48" fmla="*/ 10 w 72"/>
                  <a:gd name="T49" fmla="*/ 18 h 32"/>
                  <a:gd name="T50" fmla="*/ 6 w 72"/>
                  <a:gd name="T51" fmla="*/ 16 h 32"/>
                  <a:gd name="T52" fmla="*/ 2 w 72"/>
                  <a:gd name="T53" fmla="*/ 14 h 32"/>
                  <a:gd name="T54" fmla="*/ 0 w 72"/>
                  <a:gd name="T55" fmla="*/ 12 h 32"/>
                  <a:gd name="T56" fmla="*/ 2 w 72"/>
                  <a:gd name="T57" fmla="*/ 8 h 32"/>
                  <a:gd name="T58" fmla="*/ 4 w 72"/>
                  <a:gd name="T59" fmla="*/ 6 h 32"/>
                  <a:gd name="T60" fmla="*/ 10 w 72"/>
                  <a:gd name="T61" fmla="*/ 4 h 32"/>
                  <a:gd name="T62" fmla="*/ 12 w 72"/>
                  <a:gd name="T63" fmla="*/ 4 h 32"/>
                  <a:gd name="T64" fmla="*/ 16 w 72"/>
                  <a:gd name="T65" fmla="*/ 2 h 32"/>
                  <a:gd name="T66" fmla="*/ 18 w 72"/>
                  <a:gd name="T67" fmla="*/ 2 h 32"/>
                  <a:gd name="T68" fmla="*/ 24 w 72"/>
                  <a:gd name="T69" fmla="*/ 0 h 32"/>
                  <a:gd name="T70" fmla="*/ 26 w 72"/>
                  <a:gd name="T71" fmla="*/ 0 h 32"/>
                  <a:gd name="T72" fmla="*/ 32 w 72"/>
                  <a:gd name="T73" fmla="*/ 0 h 32"/>
                  <a:gd name="T74" fmla="*/ 34 w 72"/>
                  <a:gd name="T75" fmla="*/ 2 h 32"/>
                  <a:gd name="T76" fmla="*/ 36 w 72"/>
                  <a:gd name="T77" fmla="*/ 4 h 32"/>
                  <a:gd name="T78" fmla="*/ 36 w 72"/>
                  <a:gd name="T79" fmla="*/ 6 h 32"/>
                  <a:gd name="T80" fmla="*/ 32 w 72"/>
                  <a:gd name="T81" fmla="*/ 6 h 32"/>
                  <a:gd name="T82" fmla="*/ 26 w 72"/>
                  <a:gd name="T83" fmla="*/ 8 h 32"/>
                  <a:gd name="T84" fmla="*/ 22 w 72"/>
                  <a:gd name="T85" fmla="*/ 8 h 32"/>
                  <a:gd name="T86" fmla="*/ 20 w 72"/>
                  <a:gd name="T87" fmla="*/ 8 h 32"/>
                  <a:gd name="T88" fmla="*/ 20 w 72"/>
                  <a:gd name="T89" fmla="*/ 10 h 32"/>
                  <a:gd name="T90" fmla="*/ 20 w 72"/>
                  <a:gd name="T91" fmla="*/ 12 h 32"/>
                  <a:gd name="T92" fmla="*/ 22 w 72"/>
                  <a:gd name="T93" fmla="*/ 12 h 32"/>
                  <a:gd name="T94" fmla="*/ 24 w 72"/>
                  <a:gd name="T95" fmla="*/ 12 h 32"/>
                  <a:gd name="T96" fmla="*/ 28 w 72"/>
                  <a:gd name="T97" fmla="*/ 12 h 32"/>
                  <a:gd name="T98" fmla="*/ 36 w 72"/>
                  <a:gd name="T99" fmla="*/ 12 h 32"/>
                  <a:gd name="T100" fmla="*/ 40 w 72"/>
                  <a:gd name="T101" fmla="*/ 12 h 32"/>
                  <a:gd name="T102" fmla="*/ 44 w 72"/>
                  <a:gd name="T103" fmla="*/ 10 h 32"/>
                  <a:gd name="T104" fmla="*/ 50 w 72"/>
                  <a:gd name="T105" fmla="*/ 10 h 32"/>
                  <a:gd name="T106" fmla="*/ 56 w 72"/>
                  <a:gd name="T107" fmla="*/ 10 h 32"/>
                  <a:gd name="T108" fmla="*/ 60 w 72"/>
                  <a:gd name="T109" fmla="*/ 12 h 32"/>
                  <a:gd name="T110" fmla="*/ 66 w 72"/>
                  <a:gd name="T111" fmla="*/ 14 h 32"/>
                  <a:gd name="T112" fmla="*/ 70 w 72"/>
                  <a:gd name="T113" fmla="*/ 16 h 32"/>
                  <a:gd name="T114" fmla="*/ 72 w 72"/>
                  <a:gd name="T115"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32">
                    <a:moveTo>
                      <a:pt x="72" y="20"/>
                    </a:moveTo>
                    <a:lnTo>
                      <a:pt x="72" y="22"/>
                    </a:lnTo>
                    <a:lnTo>
                      <a:pt x="70" y="22"/>
                    </a:lnTo>
                    <a:lnTo>
                      <a:pt x="70" y="24"/>
                    </a:lnTo>
                    <a:lnTo>
                      <a:pt x="68" y="24"/>
                    </a:lnTo>
                    <a:lnTo>
                      <a:pt x="68" y="24"/>
                    </a:lnTo>
                    <a:lnTo>
                      <a:pt x="66" y="26"/>
                    </a:lnTo>
                    <a:lnTo>
                      <a:pt x="66" y="26"/>
                    </a:lnTo>
                    <a:lnTo>
                      <a:pt x="64" y="26"/>
                    </a:lnTo>
                    <a:lnTo>
                      <a:pt x="64" y="26"/>
                    </a:lnTo>
                    <a:lnTo>
                      <a:pt x="62" y="28"/>
                    </a:lnTo>
                    <a:lnTo>
                      <a:pt x="62" y="28"/>
                    </a:lnTo>
                    <a:lnTo>
                      <a:pt x="58" y="28"/>
                    </a:lnTo>
                    <a:lnTo>
                      <a:pt x="58" y="28"/>
                    </a:lnTo>
                    <a:lnTo>
                      <a:pt x="56" y="30"/>
                    </a:lnTo>
                    <a:lnTo>
                      <a:pt x="56" y="30"/>
                    </a:lnTo>
                    <a:lnTo>
                      <a:pt x="54" y="30"/>
                    </a:lnTo>
                    <a:lnTo>
                      <a:pt x="54" y="30"/>
                    </a:lnTo>
                    <a:lnTo>
                      <a:pt x="50" y="30"/>
                    </a:lnTo>
                    <a:lnTo>
                      <a:pt x="50" y="30"/>
                    </a:lnTo>
                    <a:lnTo>
                      <a:pt x="48" y="32"/>
                    </a:lnTo>
                    <a:lnTo>
                      <a:pt x="48" y="32"/>
                    </a:lnTo>
                    <a:lnTo>
                      <a:pt x="46" y="32"/>
                    </a:lnTo>
                    <a:lnTo>
                      <a:pt x="46" y="32"/>
                    </a:lnTo>
                    <a:lnTo>
                      <a:pt x="44" y="32"/>
                    </a:lnTo>
                    <a:lnTo>
                      <a:pt x="44" y="32"/>
                    </a:lnTo>
                    <a:lnTo>
                      <a:pt x="40" y="32"/>
                    </a:lnTo>
                    <a:lnTo>
                      <a:pt x="40" y="32"/>
                    </a:lnTo>
                    <a:lnTo>
                      <a:pt x="38" y="32"/>
                    </a:lnTo>
                    <a:lnTo>
                      <a:pt x="36" y="32"/>
                    </a:lnTo>
                    <a:lnTo>
                      <a:pt x="36" y="32"/>
                    </a:lnTo>
                    <a:lnTo>
                      <a:pt x="34" y="30"/>
                    </a:lnTo>
                    <a:lnTo>
                      <a:pt x="34" y="30"/>
                    </a:lnTo>
                    <a:lnTo>
                      <a:pt x="32" y="30"/>
                    </a:lnTo>
                    <a:lnTo>
                      <a:pt x="32" y="28"/>
                    </a:lnTo>
                    <a:lnTo>
                      <a:pt x="32" y="28"/>
                    </a:lnTo>
                    <a:lnTo>
                      <a:pt x="30" y="26"/>
                    </a:lnTo>
                    <a:lnTo>
                      <a:pt x="30" y="26"/>
                    </a:lnTo>
                    <a:lnTo>
                      <a:pt x="36" y="26"/>
                    </a:lnTo>
                    <a:lnTo>
                      <a:pt x="36" y="26"/>
                    </a:lnTo>
                    <a:lnTo>
                      <a:pt x="40" y="26"/>
                    </a:lnTo>
                    <a:lnTo>
                      <a:pt x="40" y="26"/>
                    </a:lnTo>
                    <a:lnTo>
                      <a:pt x="44" y="24"/>
                    </a:lnTo>
                    <a:lnTo>
                      <a:pt x="44" y="24"/>
                    </a:lnTo>
                    <a:lnTo>
                      <a:pt x="46" y="24"/>
                    </a:lnTo>
                    <a:lnTo>
                      <a:pt x="46" y="24"/>
                    </a:lnTo>
                    <a:lnTo>
                      <a:pt x="48" y="24"/>
                    </a:lnTo>
                    <a:lnTo>
                      <a:pt x="50" y="22"/>
                    </a:lnTo>
                    <a:lnTo>
                      <a:pt x="52" y="22"/>
                    </a:lnTo>
                    <a:lnTo>
                      <a:pt x="52" y="22"/>
                    </a:lnTo>
                    <a:lnTo>
                      <a:pt x="52" y="20"/>
                    </a:lnTo>
                    <a:lnTo>
                      <a:pt x="52" y="20"/>
                    </a:lnTo>
                    <a:lnTo>
                      <a:pt x="52" y="20"/>
                    </a:lnTo>
                    <a:lnTo>
                      <a:pt x="50" y="18"/>
                    </a:lnTo>
                    <a:lnTo>
                      <a:pt x="50" y="18"/>
                    </a:lnTo>
                    <a:lnTo>
                      <a:pt x="50" y="18"/>
                    </a:lnTo>
                    <a:lnTo>
                      <a:pt x="48" y="18"/>
                    </a:lnTo>
                    <a:lnTo>
                      <a:pt x="48" y="18"/>
                    </a:lnTo>
                    <a:lnTo>
                      <a:pt x="46" y="18"/>
                    </a:lnTo>
                    <a:lnTo>
                      <a:pt x="42" y="18"/>
                    </a:lnTo>
                    <a:lnTo>
                      <a:pt x="40" y="18"/>
                    </a:lnTo>
                    <a:lnTo>
                      <a:pt x="34" y="20"/>
                    </a:lnTo>
                    <a:lnTo>
                      <a:pt x="32" y="20"/>
                    </a:lnTo>
                    <a:lnTo>
                      <a:pt x="30" y="20"/>
                    </a:lnTo>
                    <a:lnTo>
                      <a:pt x="28" y="20"/>
                    </a:lnTo>
                    <a:lnTo>
                      <a:pt x="26" y="20"/>
                    </a:lnTo>
                    <a:lnTo>
                      <a:pt x="24" y="20"/>
                    </a:lnTo>
                    <a:lnTo>
                      <a:pt x="22" y="20"/>
                    </a:lnTo>
                    <a:lnTo>
                      <a:pt x="20" y="20"/>
                    </a:lnTo>
                    <a:lnTo>
                      <a:pt x="18" y="20"/>
                    </a:lnTo>
                    <a:lnTo>
                      <a:pt x="18" y="20"/>
                    </a:lnTo>
                    <a:lnTo>
                      <a:pt x="16" y="20"/>
                    </a:lnTo>
                    <a:lnTo>
                      <a:pt x="14" y="20"/>
                    </a:lnTo>
                    <a:lnTo>
                      <a:pt x="12" y="18"/>
                    </a:lnTo>
                    <a:lnTo>
                      <a:pt x="10" y="18"/>
                    </a:lnTo>
                    <a:lnTo>
                      <a:pt x="10" y="18"/>
                    </a:lnTo>
                    <a:lnTo>
                      <a:pt x="8" y="18"/>
                    </a:lnTo>
                    <a:lnTo>
                      <a:pt x="6" y="16"/>
                    </a:lnTo>
                    <a:lnTo>
                      <a:pt x="4" y="16"/>
                    </a:lnTo>
                    <a:lnTo>
                      <a:pt x="2" y="16"/>
                    </a:lnTo>
                    <a:lnTo>
                      <a:pt x="2" y="14"/>
                    </a:lnTo>
                    <a:lnTo>
                      <a:pt x="2" y="14"/>
                    </a:lnTo>
                    <a:lnTo>
                      <a:pt x="0" y="12"/>
                    </a:lnTo>
                    <a:lnTo>
                      <a:pt x="0" y="12"/>
                    </a:lnTo>
                    <a:lnTo>
                      <a:pt x="0" y="10"/>
                    </a:lnTo>
                    <a:lnTo>
                      <a:pt x="0" y="10"/>
                    </a:lnTo>
                    <a:lnTo>
                      <a:pt x="2" y="8"/>
                    </a:lnTo>
                    <a:lnTo>
                      <a:pt x="2" y="8"/>
                    </a:lnTo>
                    <a:lnTo>
                      <a:pt x="2" y="8"/>
                    </a:lnTo>
                    <a:lnTo>
                      <a:pt x="4" y="6"/>
                    </a:lnTo>
                    <a:lnTo>
                      <a:pt x="6" y="6"/>
                    </a:lnTo>
                    <a:lnTo>
                      <a:pt x="8" y="4"/>
                    </a:lnTo>
                    <a:lnTo>
                      <a:pt x="10" y="4"/>
                    </a:lnTo>
                    <a:lnTo>
                      <a:pt x="10" y="4"/>
                    </a:lnTo>
                    <a:lnTo>
                      <a:pt x="12" y="4"/>
                    </a:lnTo>
                    <a:lnTo>
                      <a:pt x="12" y="4"/>
                    </a:lnTo>
                    <a:lnTo>
                      <a:pt x="14" y="2"/>
                    </a:lnTo>
                    <a:lnTo>
                      <a:pt x="14" y="2"/>
                    </a:lnTo>
                    <a:lnTo>
                      <a:pt x="16" y="2"/>
                    </a:lnTo>
                    <a:lnTo>
                      <a:pt x="16" y="2"/>
                    </a:lnTo>
                    <a:lnTo>
                      <a:pt x="18" y="2"/>
                    </a:lnTo>
                    <a:lnTo>
                      <a:pt x="18" y="2"/>
                    </a:lnTo>
                    <a:lnTo>
                      <a:pt x="20" y="2"/>
                    </a:lnTo>
                    <a:lnTo>
                      <a:pt x="20" y="2"/>
                    </a:lnTo>
                    <a:lnTo>
                      <a:pt x="24" y="0"/>
                    </a:lnTo>
                    <a:lnTo>
                      <a:pt x="24" y="0"/>
                    </a:lnTo>
                    <a:lnTo>
                      <a:pt x="26" y="0"/>
                    </a:lnTo>
                    <a:lnTo>
                      <a:pt x="26" y="0"/>
                    </a:lnTo>
                    <a:lnTo>
                      <a:pt x="28" y="0"/>
                    </a:lnTo>
                    <a:lnTo>
                      <a:pt x="28" y="0"/>
                    </a:lnTo>
                    <a:lnTo>
                      <a:pt x="32" y="0"/>
                    </a:lnTo>
                    <a:lnTo>
                      <a:pt x="32" y="0"/>
                    </a:lnTo>
                    <a:lnTo>
                      <a:pt x="34" y="0"/>
                    </a:lnTo>
                    <a:lnTo>
                      <a:pt x="34" y="2"/>
                    </a:lnTo>
                    <a:lnTo>
                      <a:pt x="36" y="2"/>
                    </a:lnTo>
                    <a:lnTo>
                      <a:pt x="36" y="2"/>
                    </a:lnTo>
                    <a:lnTo>
                      <a:pt x="36" y="4"/>
                    </a:lnTo>
                    <a:lnTo>
                      <a:pt x="38" y="4"/>
                    </a:lnTo>
                    <a:lnTo>
                      <a:pt x="38" y="4"/>
                    </a:lnTo>
                    <a:lnTo>
                      <a:pt x="36" y="6"/>
                    </a:lnTo>
                    <a:lnTo>
                      <a:pt x="34" y="6"/>
                    </a:lnTo>
                    <a:lnTo>
                      <a:pt x="32" y="6"/>
                    </a:lnTo>
                    <a:lnTo>
                      <a:pt x="32" y="6"/>
                    </a:lnTo>
                    <a:lnTo>
                      <a:pt x="30" y="6"/>
                    </a:lnTo>
                    <a:lnTo>
                      <a:pt x="28" y="6"/>
                    </a:lnTo>
                    <a:lnTo>
                      <a:pt x="26" y="8"/>
                    </a:lnTo>
                    <a:lnTo>
                      <a:pt x="22" y="8"/>
                    </a:lnTo>
                    <a:lnTo>
                      <a:pt x="22" y="8"/>
                    </a:lnTo>
                    <a:lnTo>
                      <a:pt x="22" y="8"/>
                    </a:lnTo>
                    <a:lnTo>
                      <a:pt x="22" y="8"/>
                    </a:lnTo>
                    <a:lnTo>
                      <a:pt x="20" y="8"/>
                    </a:lnTo>
                    <a:lnTo>
                      <a:pt x="20" y="8"/>
                    </a:lnTo>
                    <a:lnTo>
                      <a:pt x="20" y="10"/>
                    </a:lnTo>
                    <a:lnTo>
                      <a:pt x="20" y="10"/>
                    </a:lnTo>
                    <a:lnTo>
                      <a:pt x="20" y="10"/>
                    </a:lnTo>
                    <a:lnTo>
                      <a:pt x="18" y="10"/>
                    </a:lnTo>
                    <a:lnTo>
                      <a:pt x="18" y="10"/>
                    </a:lnTo>
                    <a:lnTo>
                      <a:pt x="20" y="12"/>
                    </a:lnTo>
                    <a:lnTo>
                      <a:pt x="20" y="12"/>
                    </a:lnTo>
                    <a:lnTo>
                      <a:pt x="20" y="12"/>
                    </a:lnTo>
                    <a:lnTo>
                      <a:pt x="22" y="12"/>
                    </a:lnTo>
                    <a:lnTo>
                      <a:pt x="22" y="12"/>
                    </a:lnTo>
                    <a:lnTo>
                      <a:pt x="24" y="12"/>
                    </a:lnTo>
                    <a:lnTo>
                      <a:pt x="24" y="12"/>
                    </a:lnTo>
                    <a:lnTo>
                      <a:pt x="26" y="12"/>
                    </a:lnTo>
                    <a:lnTo>
                      <a:pt x="28" y="12"/>
                    </a:lnTo>
                    <a:lnTo>
                      <a:pt x="28" y="12"/>
                    </a:lnTo>
                    <a:lnTo>
                      <a:pt x="30" y="12"/>
                    </a:lnTo>
                    <a:lnTo>
                      <a:pt x="36" y="12"/>
                    </a:lnTo>
                    <a:lnTo>
                      <a:pt x="36" y="12"/>
                    </a:lnTo>
                    <a:lnTo>
                      <a:pt x="38" y="12"/>
                    </a:lnTo>
                    <a:lnTo>
                      <a:pt x="38" y="12"/>
                    </a:lnTo>
                    <a:lnTo>
                      <a:pt x="40" y="12"/>
                    </a:lnTo>
                    <a:lnTo>
                      <a:pt x="40" y="12"/>
                    </a:lnTo>
                    <a:lnTo>
                      <a:pt x="42" y="10"/>
                    </a:lnTo>
                    <a:lnTo>
                      <a:pt x="44" y="10"/>
                    </a:lnTo>
                    <a:lnTo>
                      <a:pt x="46" y="10"/>
                    </a:lnTo>
                    <a:lnTo>
                      <a:pt x="48" y="10"/>
                    </a:lnTo>
                    <a:lnTo>
                      <a:pt x="50" y="10"/>
                    </a:lnTo>
                    <a:lnTo>
                      <a:pt x="52" y="10"/>
                    </a:lnTo>
                    <a:lnTo>
                      <a:pt x="54" y="10"/>
                    </a:lnTo>
                    <a:lnTo>
                      <a:pt x="56" y="10"/>
                    </a:lnTo>
                    <a:lnTo>
                      <a:pt x="58" y="12"/>
                    </a:lnTo>
                    <a:lnTo>
                      <a:pt x="60" y="12"/>
                    </a:lnTo>
                    <a:lnTo>
                      <a:pt x="60" y="12"/>
                    </a:lnTo>
                    <a:lnTo>
                      <a:pt x="62" y="12"/>
                    </a:lnTo>
                    <a:lnTo>
                      <a:pt x="64" y="14"/>
                    </a:lnTo>
                    <a:lnTo>
                      <a:pt x="66" y="14"/>
                    </a:lnTo>
                    <a:lnTo>
                      <a:pt x="68" y="14"/>
                    </a:lnTo>
                    <a:lnTo>
                      <a:pt x="70" y="16"/>
                    </a:lnTo>
                    <a:lnTo>
                      <a:pt x="70" y="16"/>
                    </a:lnTo>
                    <a:lnTo>
                      <a:pt x="72" y="18"/>
                    </a:lnTo>
                    <a:lnTo>
                      <a:pt x="72" y="18"/>
                    </a:lnTo>
                    <a:lnTo>
                      <a:pt x="72" y="20"/>
                    </a:lnTo>
                    <a:lnTo>
                      <a:pt x="72" y="20"/>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2" name="Freeform 49"/>
              <p:cNvSpPr>
                <a:spLocks/>
              </p:cNvSpPr>
              <p:nvPr/>
            </p:nvSpPr>
            <p:spPr bwMode="auto">
              <a:xfrm>
                <a:off x="3712" y="869"/>
                <a:ext cx="72" cy="32"/>
              </a:xfrm>
              <a:custGeom>
                <a:avLst/>
                <a:gdLst>
                  <a:gd name="T0" fmla="*/ 70 w 72"/>
                  <a:gd name="T1" fmla="*/ 22 h 32"/>
                  <a:gd name="T2" fmla="*/ 68 w 72"/>
                  <a:gd name="T3" fmla="*/ 24 h 32"/>
                  <a:gd name="T4" fmla="*/ 64 w 72"/>
                  <a:gd name="T5" fmla="*/ 26 h 32"/>
                  <a:gd name="T6" fmla="*/ 62 w 72"/>
                  <a:gd name="T7" fmla="*/ 28 h 32"/>
                  <a:gd name="T8" fmla="*/ 56 w 72"/>
                  <a:gd name="T9" fmla="*/ 30 h 32"/>
                  <a:gd name="T10" fmla="*/ 54 w 72"/>
                  <a:gd name="T11" fmla="*/ 30 h 32"/>
                  <a:gd name="T12" fmla="*/ 48 w 72"/>
                  <a:gd name="T13" fmla="*/ 32 h 32"/>
                  <a:gd name="T14" fmla="*/ 46 w 72"/>
                  <a:gd name="T15" fmla="*/ 32 h 32"/>
                  <a:gd name="T16" fmla="*/ 40 w 72"/>
                  <a:gd name="T17" fmla="*/ 32 h 32"/>
                  <a:gd name="T18" fmla="*/ 36 w 72"/>
                  <a:gd name="T19" fmla="*/ 32 h 32"/>
                  <a:gd name="T20" fmla="*/ 34 w 72"/>
                  <a:gd name="T21" fmla="*/ 30 h 32"/>
                  <a:gd name="T22" fmla="*/ 32 w 72"/>
                  <a:gd name="T23" fmla="*/ 28 h 32"/>
                  <a:gd name="T24" fmla="*/ 36 w 72"/>
                  <a:gd name="T25" fmla="*/ 26 h 32"/>
                  <a:gd name="T26" fmla="*/ 40 w 72"/>
                  <a:gd name="T27" fmla="*/ 26 h 32"/>
                  <a:gd name="T28" fmla="*/ 46 w 72"/>
                  <a:gd name="T29" fmla="*/ 24 h 32"/>
                  <a:gd name="T30" fmla="*/ 50 w 72"/>
                  <a:gd name="T31" fmla="*/ 22 h 32"/>
                  <a:gd name="T32" fmla="*/ 52 w 72"/>
                  <a:gd name="T33" fmla="*/ 20 h 32"/>
                  <a:gd name="T34" fmla="*/ 50 w 72"/>
                  <a:gd name="T35" fmla="*/ 18 h 32"/>
                  <a:gd name="T36" fmla="*/ 48 w 72"/>
                  <a:gd name="T37" fmla="*/ 18 h 32"/>
                  <a:gd name="T38" fmla="*/ 42 w 72"/>
                  <a:gd name="T39" fmla="*/ 18 h 32"/>
                  <a:gd name="T40" fmla="*/ 32 w 72"/>
                  <a:gd name="T41" fmla="*/ 20 h 32"/>
                  <a:gd name="T42" fmla="*/ 26 w 72"/>
                  <a:gd name="T43" fmla="*/ 20 h 32"/>
                  <a:gd name="T44" fmla="*/ 20 w 72"/>
                  <a:gd name="T45" fmla="*/ 20 h 32"/>
                  <a:gd name="T46" fmla="*/ 16 w 72"/>
                  <a:gd name="T47" fmla="*/ 20 h 32"/>
                  <a:gd name="T48" fmla="*/ 10 w 72"/>
                  <a:gd name="T49" fmla="*/ 18 h 32"/>
                  <a:gd name="T50" fmla="*/ 6 w 72"/>
                  <a:gd name="T51" fmla="*/ 16 h 32"/>
                  <a:gd name="T52" fmla="*/ 2 w 72"/>
                  <a:gd name="T53" fmla="*/ 14 h 32"/>
                  <a:gd name="T54" fmla="*/ 0 w 72"/>
                  <a:gd name="T55" fmla="*/ 12 h 32"/>
                  <a:gd name="T56" fmla="*/ 2 w 72"/>
                  <a:gd name="T57" fmla="*/ 8 h 32"/>
                  <a:gd name="T58" fmla="*/ 4 w 72"/>
                  <a:gd name="T59" fmla="*/ 6 h 32"/>
                  <a:gd name="T60" fmla="*/ 10 w 72"/>
                  <a:gd name="T61" fmla="*/ 4 h 32"/>
                  <a:gd name="T62" fmla="*/ 12 w 72"/>
                  <a:gd name="T63" fmla="*/ 4 h 32"/>
                  <a:gd name="T64" fmla="*/ 16 w 72"/>
                  <a:gd name="T65" fmla="*/ 2 h 32"/>
                  <a:gd name="T66" fmla="*/ 18 w 72"/>
                  <a:gd name="T67" fmla="*/ 2 h 32"/>
                  <a:gd name="T68" fmla="*/ 24 w 72"/>
                  <a:gd name="T69" fmla="*/ 0 h 32"/>
                  <a:gd name="T70" fmla="*/ 26 w 72"/>
                  <a:gd name="T71" fmla="*/ 0 h 32"/>
                  <a:gd name="T72" fmla="*/ 32 w 72"/>
                  <a:gd name="T73" fmla="*/ 0 h 32"/>
                  <a:gd name="T74" fmla="*/ 34 w 72"/>
                  <a:gd name="T75" fmla="*/ 2 h 32"/>
                  <a:gd name="T76" fmla="*/ 36 w 72"/>
                  <a:gd name="T77" fmla="*/ 4 h 32"/>
                  <a:gd name="T78" fmla="*/ 36 w 72"/>
                  <a:gd name="T79" fmla="*/ 6 h 32"/>
                  <a:gd name="T80" fmla="*/ 32 w 72"/>
                  <a:gd name="T81" fmla="*/ 6 h 32"/>
                  <a:gd name="T82" fmla="*/ 26 w 72"/>
                  <a:gd name="T83" fmla="*/ 8 h 32"/>
                  <a:gd name="T84" fmla="*/ 22 w 72"/>
                  <a:gd name="T85" fmla="*/ 8 h 32"/>
                  <a:gd name="T86" fmla="*/ 20 w 72"/>
                  <a:gd name="T87" fmla="*/ 8 h 32"/>
                  <a:gd name="T88" fmla="*/ 20 w 72"/>
                  <a:gd name="T89" fmla="*/ 10 h 32"/>
                  <a:gd name="T90" fmla="*/ 20 w 72"/>
                  <a:gd name="T91" fmla="*/ 12 h 32"/>
                  <a:gd name="T92" fmla="*/ 22 w 72"/>
                  <a:gd name="T93" fmla="*/ 12 h 32"/>
                  <a:gd name="T94" fmla="*/ 24 w 72"/>
                  <a:gd name="T95" fmla="*/ 12 h 32"/>
                  <a:gd name="T96" fmla="*/ 28 w 72"/>
                  <a:gd name="T97" fmla="*/ 12 h 32"/>
                  <a:gd name="T98" fmla="*/ 36 w 72"/>
                  <a:gd name="T99" fmla="*/ 12 h 32"/>
                  <a:gd name="T100" fmla="*/ 40 w 72"/>
                  <a:gd name="T101" fmla="*/ 12 h 32"/>
                  <a:gd name="T102" fmla="*/ 44 w 72"/>
                  <a:gd name="T103" fmla="*/ 10 h 32"/>
                  <a:gd name="T104" fmla="*/ 50 w 72"/>
                  <a:gd name="T105" fmla="*/ 10 h 32"/>
                  <a:gd name="T106" fmla="*/ 56 w 72"/>
                  <a:gd name="T107" fmla="*/ 10 h 32"/>
                  <a:gd name="T108" fmla="*/ 60 w 72"/>
                  <a:gd name="T109" fmla="*/ 12 h 32"/>
                  <a:gd name="T110" fmla="*/ 66 w 72"/>
                  <a:gd name="T111" fmla="*/ 14 h 32"/>
                  <a:gd name="T112" fmla="*/ 70 w 72"/>
                  <a:gd name="T113" fmla="*/ 16 h 32"/>
                  <a:gd name="T114" fmla="*/ 72 w 72"/>
                  <a:gd name="T115"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32">
                    <a:moveTo>
                      <a:pt x="72" y="20"/>
                    </a:moveTo>
                    <a:lnTo>
                      <a:pt x="72" y="22"/>
                    </a:lnTo>
                    <a:lnTo>
                      <a:pt x="70" y="22"/>
                    </a:lnTo>
                    <a:lnTo>
                      <a:pt x="70" y="24"/>
                    </a:lnTo>
                    <a:lnTo>
                      <a:pt x="68" y="24"/>
                    </a:lnTo>
                    <a:lnTo>
                      <a:pt x="68" y="24"/>
                    </a:lnTo>
                    <a:lnTo>
                      <a:pt x="66" y="26"/>
                    </a:lnTo>
                    <a:lnTo>
                      <a:pt x="66" y="26"/>
                    </a:lnTo>
                    <a:lnTo>
                      <a:pt x="64" y="26"/>
                    </a:lnTo>
                    <a:lnTo>
                      <a:pt x="64" y="26"/>
                    </a:lnTo>
                    <a:lnTo>
                      <a:pt x="62" y="28"/>
                    </a:lnTo>
                    <a:lnTo>
                      <a:pt x="62" y="28"/>
                    </a:lnTo>
                    <a:lnTo>
                      <a:pt x="58" y="28"/>
                    </a:lnTo>
                    <a:lnTo>
                      <a:pt x="58" y="28"/>
                    </a:lnTo>
                    <a:lnTo>
                      <a:pt x="56" y="30"/>
                    </a:lnTo>
                    <a:lnTo>
                      <a:pt x="56" y="30"/>
                    </a:lnTo>
                    <a:lnTo>
                      <a:pt x="54" y="30"/>
                    </a:lnTo>
                    <a:lnTo>
                      <a:pt x="54" y="30"/>
                    </a:lnTo>
                    <a:lnTo>
                      <a:pt x="50" y="30"/>
                    </a:lnTo>
                    <a:lnTo>
                      <a:pt x="50" y="30"/>
                    </a:lnTo>
                    <a:lnTo>
                      <a:pt x="48" y="32"/>
                    </a:lnTo>
                    <a:lnTo>
                      <a:pt x="48" y="32"/>
                    </a:lnTo>
                    <a:lnTo>
                      <a:pt x="46" y="32"/>
                    </a:lnTo>
                    <a:lnTo>
                      <a:pt x="46" y="32"/>
                    </a:lnTo>
                    <a:lnTo>
                      <a:pt x="44" y="32"/>
                    </a:lnTo>
                    <a:lnTo>
                      <a:pt x="44" y="32"/>
                    </a:lnTo>
                    <a:lnTo>
                      <a:pt x="40" y="32"/>
                    </a:lnTo>
                    <a:lnTo>
                      <a:pt x="40" y="32"/>
                    </a:lnTo>
                    <a:lnTo>
                      <a:pt x="38" y="32"/>
                    </a:lnTo>
                    <a:lnTo>
                      <a:pt x="36" y="32"/>
                    </a:lnTo>
                    <a:lnTo>
                      <a:pt x="36" y="32"/>
                    </a:lnTo>
                    <a:lnTo>
                      <a:pt x="34" y="30"/>
                    </a:lnTo>
                    <a:lnTo>
                      <a:pt x="34" y="30"/>
                    </a:lnTo>
                    <a:lnTo>
                      <a:pt x="32" y="30"/>
                    </a:lnTo>
                    <a:lnTo>
                      <a:pt x="32" y="28"/>
                    </a:lnTo>
                    <a:lnTo>
                      <a:pt x="32" y="28"/>
                    </a:lnTo>
                    <a:lnTo>
                      <a:pt x="30" y="26"/>
                    </a:lnTo>
                    <a:lnTo>
                      <a:pt x="30" y="26"/>
                    </a:lnTo>
                    <a:lnTo>
                      <a:pt x="36" y="26"/>
                    </a:lnTo>
                    <a:lnTo>
                      <a:pt x="36" y="26"/>
                    </a:lnTo>
                    <a:lnTo>
                      <a:pt x="40" y="26"/>
                    </a:lnTo>
                    <a:lnTo>
                      <a:pt x="40" y="26"/>
                    </a:lnTo>
                    <a:lnTo>
                      <a:pt x="44" y="24"/>
                    </a:lnTo>
                    <a:lnTo>
                      <a:pt x="44" y="24"/>
                    </a:lnTo>
                    <a:lnTo>
                      <a:pt x="46" y="24"/>
                    </a:lnTo>
                    <a:lnTo>
                      <a:pt x="46" y="24"/>
                    </a:lnTo>
                    <a:lnTo>
                      <a:pt x="48" y="24"/>
                    </a:lnTo>
                    <a:lnTo>
                      <a:pt x="50" y="22"/>
                    </a:lnTo>
                    <a:lnTo>
                      <a:pt x="52" y="22"/>
                    </a:lnTo>
                    <a:lnTo>
                      <a:pt x="52" y="22"/>
                    </a:lnTo>
                    <a:lnTo>
                      <a:pt x="52" y="20"/>
                    </a:lnTo>
                    <a:lnTo>
                      <a:pt x="52" y="20"/>
                    </a:lnTo>
                    <a:lnTo>
                      <a:pt x="52" y="20"/>
                    </a:lnTo>
                    <a:lnTo>
                      <a:pt x="50" y="18"/>
                    </a:lnTo>
                    <a:lnTo>
                      <a:pt x="50" y="18"/>
                    </a:lnTo>
                    <a:lnTo>
                      <a:pt x="50" y="18"/>
                    </a:lnTo>
                    <a:lnTo>
                      <a:pt x="48" y="18"/>
                    </a:lnTo>
                    <a:lnTo>
                      <a:pt x="48" y="18"/>
                    </a:lnTo>
                    <a:lnTo>
                      <a:pt x="46" y="18"/>
                    </a:lnTo>
                    <a:lnTo>
                      <a:pt x="42" y="18"/>
                    </a:lnTo>
                    <a:lnTo>
                      <a:pt x="40" y="18"/>
                    </a:lnTo>
                    <a:lnTo>
                      <a:pt x="34" y="20"/>
                    </a:lnTo>
                    <a:lnTo>
                      <a:pt x="32" y="20"/>
                    </a:lnTo>
                    <a:lnTo>
                      <a:pt x="30" y="20"/>
                    </a:lnTo>
                    <a:lnTo>
                      <a:pt x="28" y="20"/>
                    </a:lnTo>
                    <a:lnTo>
                      <a:pt x="26" y="20"/>
                    </a:lnTo>
                    <a:lnTo>
                      <a:pt x="24" y="20"/>
                    </a:lnTo>
                    <a:lnTo>
                      <a:pt x="22" y="20"/>
                    </a:lnTo>
                    <a:lnTo>
                      <a:pt x="20" y="20"/>
                    </a:lnTo>
                    <a:lnTo>
                      <a:pt x="18" y="20"/>
                    </a:lnTo>
                    <a:lnTo>
                      <a:pt x="18" y="20"/>
                    </a:lnTo>
                    <a:lnTo>
                      <a:pt x="16" y="20"/>
                    </a:lnTo>
                    <a:lnTo>
                      <a:pt x="14" y="20"/>
                    </a:lnTo>
                    <a:lnTo>
                      <a:pt x="12" y="18"/>
                    </a:lnTo>
                    <a:lnTo>
                      <a:pt x="10" y="18"/>
                    </a:lnTo>
                    <a:lnTo>
                      <a:pt x="10" y="18"/>
                    </a:lnTo>
                    <a:lnTo>
                      <a:pt x="8" y="18"/>
                    </a:lnTo>
                    <a:lnTo>
                      <a:pt x="6" y="16"/>
                    </a:lnTo>
                    <a:lnTo>
                      <a:pt x="4" y="16"/>
                    </a:lnTo>
                    <a:lnTo>
                      <a:pt x="2" y="16"/>
                    </a:lnTo>
                    <a:lnTo>
                      <a:pt x="2" y="14"/>
                    </a:lnTo>
                    <a:lnTo>
                      <a:pt x="2" y="14"/>
                    </a:lnTo>
                    <a:lnTo>
                      <a:pt x="0" y="12"/>
                    </a:lnTo>
                    <a:lnTo>
                      <a:pt x="0" y="12"/>
                    </a:lnTo>
                    <a:lnTo>
                      <a:pt x="0" y="10"/>
                    </a:lnTo>
                    <a:lnTo>
                      <a:pt x="0" y="10"/>
                    </a:lnTo>
                    <a:lnTo>
                      <a:pt x="2" y="8"/>
                    </a:lnTo>
                    <a:lnTo>
                      <a:pt x="2" y="8"/>
                    </a:lnTo>
                    <a:lnTo>
                      <a:pt x="2" y="8"/>
                    </a:lnTo>
                    <a:lnTo>
                      <a:pt x="4" y="6"/>
                    </a:lnTo>
                    <a:lnTo>
                      <a:pt x="6" y="6"/>
                    </a:lnTo>
                    <a:lnTo>
                      <a:pt x="8" y="4"/>
                    </a:lnTo>
                    <a:lnTo>
                      <a:pt x="10" y="4"/>
                    </a:lnTo>
                    <a:lnTo>
                      <a:pt x="10" y="4"/>
                    </a:lnTo>
                    <a:lnTo>
                      <a:pt x="12" y="4"/>
                    </a:lnTo>
                    <a:lnTo>
                      <a:pt x="12" y="4"/>
                    </a:lnTo>
                    <a:lnTo>
                      <a:pt x="14" y="2"/>
                    </a:lnTo>
                    <a:lnTo>
                      <a:pt x="14" y="2"/>
                    </a:lnTo>
                    <a:lnTo>
                      <a:pt x="16" y="2"/>
                    </a:lnTo>
                    <a:lnTo>
                      <a:pt x="16" y="2"/>
                    </a:lnTo>
                    <a:lnTo>
                      <a:pt x="18" y="2"/>
                    </a:lnTo>
                    <a:lnTo>
                      <a:pt x="18" y="2"/>
                    </a:lnTo>
                    <a:lnTo>
                      <a:pt x="20" y="2"/>
                    </a:lnTo>
                    <a:lnTo>
                      <a:pt x="20" y="2"/>
                    </a:lnTo>
                    <a:lnTo>
                      <a:pt x="24" y="0"/>
                    </a:lnTo>
                    <a:lnTo>
                      <a:pt x="24" y="0"/>
                    </a:lnTo>
                    <a:lnTo>
                      <a:pt x="26" y="0"/>
                    </a:lnTo>
                    <a:lnTo>
                      <a:pt x="26" y="0"/>
                    </a:lnTo>
                    <a:lnTo>
                      <a:pt x="28" y="0"/>
                    </a:lnTo>
                    <a:lnTo>
                      <a:pt x="28" y="0"/>
                    </a:lnTo>
                    <a:lnTo>
                      <a:pt x="32" y="0"/>
                    </a:lnTo>
                    <a:lnTo>
                      <a:pt x="32" y="0"/>
                    </a:lnTo>
                    <a:lnTo>
                      <a:pt x="34" y="0"/>
                    </a:lnTo>
                    <a:lnTo>
                      <a:pt x="34" y="2"/>
                    </a:lnTo>
                    <a:lnTo>
                      <a:pt x="36" y="2"/>
                    </a:lnTo>
                    <a:lnTo>
                      <a:pt x="36" y="2"/>
                    </a:lnTo>
                    <a:lnTo>
                      <a:pt x="36" y="4"/>
                    </a:lnTo>
                    <a:lnTo>
                      <a:pt x="38" y="4"/>
                    </a:lnTo>
                    <a:lnTo>
                      <a:pt x="38" y="4"/>
                    </a:lnTo>
                    <a:lnTo>
                      <a:pt x="36" y="6"/>
                    </a:lnTo>
                    <a:lnTo>
                      <a:pt x="34" y="6"/>
                    </a:lnTo>
                    <a:lnTo>
                      <a:pt x="32" y="6"/>
                    </a:lnTo>
                    <a:lnTo>
                      <a:pt x="32" y="6"/>
                    </a:lnTo>
                    <a:lnTo>
                      <a:pt x="30" y="6"/>
                    </a:lnTo>
                    <a:lnTo>
                      <a:pt x="28" y="6"/>
                    </a:lnTo>
                    <a:lnTo>
                      <a:pt x="26" y="8"/>
                    </a:lnTo>
                    <a:lnTo>
                      <a:pt x="22" y="8"/>
                    </a:lnTo>
                    <a:lnTo>
                      <a:pt x="22" y="8"/>
                    </a:lnTo>
                    <a:lnTo>
                      <a:pt x="22" y="8"/>
                    </a:lnTo>
                    <a:lnTo>
                      <a:pt x="22" y="8"/>
                    </a:lnTo>
                    <a:lnTo>
                      <a:pt x="20" y="8"/>
                    </a:lnTo>
                    <a:lnTo>
                      <a:pt x="20" y="8"/>
                    </a:lnTo>
                    <a:lnTo>
                      <a:pt x="20" y="10"/>
                    </a:lnTo>
                    <a:lnTo>
                      <a:pt x="20" y="10"/>
                    </a:lnTo>
                    <a:lnTo>
                      <a:pt x="20" y="10"/>
                    </a:lnTo>
                    <a:lnTo>
                      <a:pt x="18" y="10"/>
                    </a:lnTo>
                    <a:lnTo>
                      <a:pt x="18" y="10"/>
                    </a:lnTo>
                    <a:lnTo>
                      <a:pt x="20" y="12"/>
                    </a:lnTo>
                    <a:lnTo>
                      <a:pt x="20" y="12"/>
                    </a:lnTo>
                    <a:lnTo>
                      <a:pt x="20" y="12"/>
                    </a:lnTo>
                    <a:lnTo>
                      <a:pt x="22" y="12"/>
                    </a:lnTo>
                    <a:lnTo>
                      <a:pt x="22" y="12"/>
                    </a:lnTo>
                    <a:lnTo>
                      <a:pt x="24" y="12"/>
                    </a:lnTo>
                    <a:lnTo>
                      <a:pt x="24" y="12"/>
                    </a:lnTo>
                    <a:lnTo>
                      <a:pt x="26" y="12"/>
                    </a:lnTo>
                    <a:lnTo>
                      <a:pt x="28" y="12"/>
                    </a:lnTo>
                    <a:lnTo>
                      <a:pt x="28" y="12"/>
                    </a:lnTo>
                    <a:lnTo>
                      <a:pt x="30" y="12"/>
                    </a:lnTo>
                    <a:lnTo>
                      <a:pt x="36" y="12"/>
                    </a:lnTo>
                    <a:lnTo>
                      <a:pt x="36" y="12"/>
                    </a:lnTo>
                    <a:lnTo>
                      <a:pt x="38" y="12"/>
                    </a:lnTo>
                    <a:lnTo>
                      <a:pt x="38" y="12"/>
                    </a:lnTo>
                    <a:lnTo>
                      <a:pt x="40" y="12"/>
                    </a:lnTo>
                    <a:lnTo>
                      <a:pt x="40" y="12"/>
                    </a:lnTo>
                    <a:lnTo>
                      <a:pt x="42" y="10"/>
                    </a:lnTo>
                    <a:lnTo>
                      <a:pt x="44" y="10"/>
                    </a:lnTo>
                    <a:lnTo>
                      <a:pt x="46" y="10"/>
                    </a:lnTo>
                    <a:lnTo>
                      <a:pt x="48" y="10"/>
                    </a:lnTo>
                    <a:lnTo>
                      <a:pt x="50" y="10"/>
                    </a:lnTo>
                    <a:lnTo>
                      <a:pt x="52" y="10"/>
                    </a:lnTo>
                    <a:lnTo>
                      <a:pt x="54" y="10"/>
                    </a:lnTo>
                    <a:lnTo>
                      <a:pt x="56" y="10"/>
                    </a:lnTo>
                    <a:lnTo>
                      <a:pt x="58" y="12"/>
                    </a:lnTo>
                    <a:lnTo>
                      <a:pt x="60" y="12"/>
                    </a:lnTo>
                    <a:lnTo>
                      <a:pt x="60" y="12"/>
                    </a:lnTo>
                    <a:lnTo>
                      <a:pt x="62" y="12"/>
                    </a:lnTo>
                    <a:lnTo>
                      <a:pt x="64" y="14"/>
                    </a:lnTo>
                    <a:lnTo>
                      <a:pt x="66" y="14"/>
                    </a:lnTo>
                    <a:lnTo>
                      <a:pt x="68" y="14"/>
                    </a:lnTo>
                    <a:lnTo>
                      <a:pt x="70" y="16"/>
                    </a:lnTo>
                    <a:lnTo>
                      <a:pt x="70" y="16"/>
                    </a:lnTo>
                    <a:lnTo>
                      <a:pt x="72" y="18"/>
                    </a:lnTo>
                    <a:lnTo>
                      <a:pt x="72" y="18"/>
                    </a:lnTo>
                    <a:lnTo>
                      <a:pt x="72" y="20"/>
                    </a:lnTo>
                    <a:lnTo>
                      <a:pt x="72"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3" name="Freeform 50"/>
              <p:cNvSpPr>
                <a:spLocks/>
              </p:cNvSpPr>
              <p:nvPr/>
            </p:nvSpPr>
            <p:spPr bwMode="auto">
              <a:xfrm>
                <a:off x="3752" y="851"/>
                <a:ext cx="86" cy="32"/>
              </a:xfrm>
              <a:custGeom>
                <a:avLst/>
                <a:gdLst>
                  <a:gd name="T0" fmla="*/ 86 w 86"/>
                  <a:gd name="T1" fmla="*/ 24 h 32"/>
                  <a:gd name="T2" fmla="*/ 84 w 86"/>
                  <a:gd name="T3" fmla="*/ 26 h 32"/>
                  <a:gd name="T4" fmla="*/ 82 w 86"/>
                  <a:gd name="T5" fmla="*/ 26 h 32"/>
                  <a:gd name="T6" fmla="*/ 80 w 86"/>
                  <a:gd name="T7" fmla="*/ 28 h 32"/>
                  <a:gd name="T8" fmla="*/ 76 w 86"/>
                  <a:gd name="T9" fmla="*/ 28 h 32"/>
                  <a:gd name="T10" fmla="*/ 74 w 86"/>
                  <a:gd name="T11" fmla="*/ 30 h 32"/>
                  <a:gd name="T12" fmla="*/ 70 w 86"/>
                  <a:gd name="T13" fmla="*/ 30 h 32"/>
                  <a:gd name="T14" fmla="*/ 66 w 86"/>
                  <a:gd name="T15" fmla="*/ 32 h 32"/>
                  <a:gd name="T16" fmla="*/ 64 w 86"/>
                  <a:gd name="T17" fmla="*/ 32 h 32"/>
                  <a:gd name="T18" fmla="*/ 60 w 86"/>
                  <a:gd name="T19" fmla="*/ 32 h 32"/>
                  <a:gd name="T20" fmla="*/ 58 w 86"/>
                  <a:gd name="T21" fmla="*/ 32 h 32"/>
                  <a:gd name="T22" fmla="*/ 54 w 86"/>
                  <a:gd name="T23" fmla="*/ 32 h 32"/>
                  <a:gd name="T24" fmla="*/ 52 w 86"/>
                  <a:gd name="T25" fmla="*/ 32 h 32"/>
                  <a:gd name="T26" fmla="*/ 50 w 86"/>
                  <a:gd name="T27" fmla="*/ 32 h 32"/>
                  <a:gd name="T28" fmla="*/ 46 w 86"/>
                  <a:gd name="T29" fmla="*/ 32 h 32"/>
                  <a:gd name="T30" fmla="*/ 44 w 86"/>
                  <a:gd name="T31" fmla="*/ 32 h 32"/>
                  <a:gd name="T32" fmla="*/ 42 w 86"/>
                  <a:gd name="T33" fmla="*/ 32 h 32"/>
                  <a:gd name="T34" fmla="*/ 38 w 86"/>
                  <a:gd name="T35" fmla="*/ 30 h 32"/>
                  <a:gd name="T36" fmla="*/ 36 w 86"/>
                  <a:gd name="T37" fmla="*/ 30 h 32"/>
                  <a:gd name="T38" fmla="*/ 34 w 86"/>
                  <a:gd name="T39" fmla="*/ 28 h 32"/>
                  <a:gd name="T40" fmla="*/ 30 w 86"/>
                  <a:gd name="T41" fmla="*/ 28 h 32"/>
                  <a:gd name="T42" fmla="*/ 0 w 86"/>
                  <a:gd name="T43" fmla="*/ 14 h 32"/>
                  <a:gd name="T44" fmla="*/ 2 w 86"/>
                  <a:gd name="T45" fmla="*/ 12 h 32"/>
                  <a:gd name="T46" fmla="*/ 4 w 86"/>
                  <a:gd name="T47" fmla="*/ 12 h 32"/>
                  <a:gd name="T48" fmla="*/ 6 w 86"/>
                  <a:gd name="T49" fmla="*/ 12 h 32"/>
                  <a:gd name="T50" fmla="*/ 6 w 86"/>
                  <a:gd name="T51" fmla="*/ 10 h 32"/>
                  <a:gd name="T52" fmla="*/ 8 w 86"/>
                  <a:gd name="T53" fmla="*/ 10 h 32"/>
                  <a:gd name="T54" fmla="*/ 10 w 86"/>
                  <a:gd name="T55" fmla="*/ 10 h 32"/>
                  <a:gd name="T56" fmla="*/ 12 w 86"/>
                  <a:gd name="T57" fmla="*/ 10 h 32"/>
                  <a:gd name="T58" fmla="*/ 14 w 86"/>
                  <a:gd name="T59" fmla="*/ 8 h 32"/>
                  <a:gd name="T60" fmla="*/ 44 w 86"/>
                  <a:gd name="T61" fmla="*/ 22 h 32"/>
                  <a:gd name="T62" fmla="*/ 46 w 86"/>
                  <a:gd name="T63" fmla="*/ 24 h 32"/>
                  <a:gd name="T64" fmla="*/ 50 w 86"/>
                  <a:gd name="T65" fmla="*/ 24 h 32"/>
                  <a:gd name="T66" fmla="*/ 52 w 86"/>
                  <a:gd name="T67" fmla="*/ 26 h 32"/>
                  <a:gd name="T68" fmla="*/ 54 w 86"/>
                  <a:gd name="T69" fmla="*/ 26 h 32"/>
                  <a:gd name="T70" fmla="*/ 56 w 86"/>
                  <a:gd name="T71" fmla="*/ 26 h 32"/>
                  <a:gd name="T72" fmla="*/ 58 w 86"/>
                  <a:gd name="T73" fmla="*/ 26 h 32"/>
                  <a:gd name="T74" fmla="*/ 62 w 86"/>
                  <a:gd name="T75" fmla="*/ 24 h 32"/>
                  <a:gd name="T76" fmla="*/ 64 w 86"/>
                  <a:gd name="T77" fmla="*/ 24 h 32"/>
                  <a:gd name="T78" fmla="*/ 66 w 86"/>
                  <a:gd name="T79" fmla="*/ 24 h 32"/>
                  <a:gd name="T80" fmla="*/ 66 w 86"/>
                  <a:gd name="T81" fmla="*/ 22 h 32"/>
                  <a:gd name="T82" fmla="*/ 66 w 86"/>
                  <a:gd name="T83" fmla="*/ 22 h 32"/>
                  <a:gd name="T84" fmla="*/ 66 w 86"/>
                  <a:gd name="T85" fmla="*/ 20 h 32"/>
                  <a:gd name="T86" fmla="*/ 64 w 86"/>
                  <a:gd name="T87" fmla="*/ 20 h 32"/>
                  <a:gd name="T88" fmla="*/ 62 w 86"/>
                  <a:gd name="T89" fmla="*/ 18 h 32"/>
                  <a:gd name="T90" fmla="*/ 60 w 86"/>
                  <a:gd name="T91" fmla="*/ 16 h 32"/>
                  <a:gd name="T92" fmla="*/ 32 w 86"/>
                  <a:gd name="T93" fmla="*/ 4 h 32"/>
                  <a:gd name="T94" fmla="*/ 34 w 86"/>
                  <a:gd name="T95" fmla="*/ 2 h 32"/>
                  <a:gd name="T96" fmla="*/ 36 w 86"/>
                  <a:gd name="T97" fmla="*/ 2 h 32"/>
                  <a:gd name="T98" fmla="*/ 36 w 86"/>
                  <a:gd name="T99" fmla="*/ 2 h 32"/>
                  <a:gd name="T100" fmla="*/ 38 w 86"/>
                  <a:gd name="T101" fmla="*/ 2 h 32"/>
                  <a:gd name="T102" fmla="*/ 40 w 86"/>
                  <a:gd name="T103" fmla="*/ 0 h 32"/>
                  <a:gd name="T104" fmla="*/ 42 w 86"/>
                  <a:gd name="T105" fmla="*/ 0 h 32"/>
                  <a:gd name="T106" fmla="*/ 44 w 86"/>
                  <a:gd name="T107" fmla="*/ 0 h 32"/>
                  <a:gd name="T108" fmla="*/ 46 w 86"/>
                  <a:gd name="T109" fmla="*/ 0 h 32"/>
                  <a:gd name="T110" fmla="*/ 74 w 86"/>
                  <a:gd name="T111" fmla="*/ 12 h 32"/>
                  <a:gd name="T112" fmla="*/ 76 w 86"/>
                  <a:gd name="T113" fmla="*/ 14 h 32"/>
                  <a:gd name="T114" fmla="*/ 80 w 86"/>
                  <a:gd name="T115" fmla="*/ 16 h 32"/>
                  <a:gd name="T116" fmla="*/ 84 w 86"/>
                  <a:gd name="T117" fmla="*/ 18 h 32"/>
                  <a:gd name="T118" fmla="*/ 86 w 86"/>
                  <a:gd name="T119" fmla="*/ 20 h 32"/>
                  <a:gd name="T120" fmla="*/ 86 w 86"/>
                  <a:gd name="T12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32">
                    <a:moveTo>
                      <a:pt x="86" y="22"/>
                    </a:moveTo>
                    <a:lnTo>
                      <a:pt x="86" y="24"/>
                    </a:lnTo>
                    <a:lnTo>
                      <a:pt x="84" y="24"/>
                    </a:lnTo>
                    <a:lnTo>
                      <a:pt x="84" y="26"/>
                    </a:lnTo>
                    <a:lnTo>
                      <a:pt x="82" y="26"/>
                    </a:lnTo>
                    <a:lnTo>
                      <a:pt x="82" y="26"/>
                    </a:lnTo>
                    <a:lnTo>
                      <a:pt x="80" y="28"/>
                    </a:lnTo>
                    <a:lnTo>
                      <a:pt x="80" y="28"/>
                    </a:lnTo>
                    <a:lnTo>
                      <a:pt x="76" y="28"/>
                    </a:lnTo>
                    <a:lnTo>
                      <a:pt x="76" y="28"/>
                    </a:lnTo>
                    <a:lnTo>
                      <a:pt x="74" y="30"/>
                    </a:lnTo>
                    <a:lnTo>
                      <a:pt x="74" y="30"/>
                    </a:lnTo>
                    <a:lnTo>
                      <a:pt x="70" y="30"/>
                    </a:lnTo>
                    <a:lnTo>
                      <a:pt x="70" y="30"/>
                    </a:lnTo>
                    <a:lnTo>
                      <a:pt x="66" y="32"/>
                    </a:lnTo>
                    <a:lnTo>
                      <a:pt x="66" y="32"/>
                    </a:lnTo>
                    <a:lnTo>
                      <a:pt x="64" y="32"/>
                    </a:lnTo>
                    <a:lnTo>
                      <a:pt x="64" y="32"/>
                    </a:lnTo>
                    <a:lnTo>
                      <a:pt x="60" y="32"/>
                    </a:lnTo>
                    <a:lnTo>
                      <a:pt x="60" y="32"/>
                    </a:lnTo>
                    <a:lnTo>
                      <a:pt x="58" y="32"/>
                    </a:lnTo>
                    <a:lnTo>
                      <a:pt x="58" y="32"/>
                    </a:lnTo>
                    <a:lnTo>
                      <a:pt x="54" y="32"/>
                    </a:lnTo>
                    <a:lnTo>
                      <a:pt x="54" y="32"/>
                    </a:lnTo>
                    <a:lnTo>
                      <a:pt x="52" y="32"/>
                    </a:lnTo>
                    <a:lnTo>
                      <a:pt x="52" y="32"/>
                    </a:lnTo>
                    <a:lnTo>
                      <a:pt x="50" y="32"/>
                    </a:lnTo>
                    <a:lnTo>
                      <a:pt x="50" y="32"/>
                    </a:lnTo>
                    <a:lnTo>
                      <a:pt x="46" y="32"/>
                    </a:lnTo>
                    <a:lnTo>
                      <a:pt x="46" y="32"/>
                    </a:lnTo>
                    <a:lnTo>
                      <a:pt x="44" y="32"/>
                    </a:lnTo>
                    <a:lnTo>
                      <a:pt x="44" y="32"/>
                    </a:lnTo>
                    <a:lnTo>
                      <a:pt x="42" y="32"/>
                    </a:lnTo>
                    <a:lnTo>
                      <a:pt x="42" y="32"/>
                    </a:lnTo>
                    <a:lnTo>
                      <a:pt x="38" y="30"/>
                    </a:lnTo>
                    <a:lnTo>
                      <a:pt x="38" y="30"/>
                    </a:lnTo>
                    <a:lnTo>
                      <a:pt x="36" y="30"/>
                    </a:lnTo>
                    <a:lnTo>
                      <a:pt x="36" y="30"/>
                    </a:lnTo>
                    <a:lnTo>
                      <a:pt x="34" y="28"/>
                    </a:lnTo>
                    <a:lnTo>
                      <a:pt x="34" y="28"/>
                    </a:lnTo>
                    <a:lnTo>
                      <a:pt x="30" y="28"/>
                    </a:lnTo>
                    <a:lnTo>
                      <a:pt x="30" y="28"/>
                    </a:lnTo>
                    <a:lnTo>
                      <a:pt x="28" y="26"/>
                    </a:lnTo>
                    <a:lnTo>
                      <a:pt x="0" y="14"/>
                    </a:lnTo>
                    <a:lnTo>
                      <a:pt x="0" y="12"/>
                    </a:lnTo>
                    <a:lnTo>
                      <a:pt x="2" y="12"/>
                    </a:lnTo>
                    <a:lnTo>
                      <a:pt x="2" y="12"/>
                    </a:lnTo>
                    <a:lnTo>
                      <a:pt x="4" y="12"/>
                    </a:lnTo>
                    <a:lnTo>
                      <a:pt x="4" y="12"/>
                    </a:lnTo>
                    <a:lnTo>
                      <a:pt x="6" y="12"/>
                    </a:lnTo>
                    <a:lnTo>
                      <a:pt x="6" y="12"/>
                    </a:lnTo>
                    <a:lnTo>
                      <a:pt x="6" y="10"/>
                    </a:lnTo>
                    <a:lnTo>
                      <a:pt x="8" y="10"/>
                    </a:lnTo>
                    <a:lnTo>
                      <a:pt x="8" y="10"/>
                    </a:lnTo>
                    <a:lnTo>
                      <a:pt x="10" y="10"/>
                    </a:lnTo>
                    <a:lnTo>
                      <a:pt x="10" y="10"/>
                    </a:lnTo>
                    <a:lnTo>
                      <a:pt x="12" y="10"/>
                    </a:lnTo>
                    <a:lnTo>
                      <a:pt x="12" y="10"/>
                    </a:lnTo>
                    <a:lnTo>
                      <a:pt x="14" y="10"/>
                    </a:lnTo>
                    <a:lnTo>
                      <a:pt x="14" y="8"/>
                    </a:lnTo>
                    <a:lnTo>
                      <a:pt x="42" y="22"/>
                    </a:lnTo>
                    <a:lnTo>
                      <a:pt x="44" y="22"/>
                    </a:lnTo>
                    <a:lnTo>
                      <a:pt x="44" y="22"/>
                    </a:lnTo>
                    <a:lnTo>
                      <a:pt x="46" y="24"/>
                    </a:lnTo>
                    <a:lnTo>
                      <a:pt x="48" y="24"/>
                    </a:lnTo>
                    <a:lnTo>
                      <a:pt x="50" y="24"/>
                    </a:lnTo>
                    <a:lnTo>
                      <a:pt x="50" y="24"/>
                    </a:lnTo>
                    <a:lnTo>
                      <a:pt x="52" y="26"/>
                    </a:lnTo>
                    <a:lnTo>
                      <a:pt x="52" y="26"/>
                    </a:lnTo>
                    <a:lnTo>
                      <a:pt x="54" y="26"/>
                    </a:lnTo>
                    <a:lnTo>
                      <a:pt x="56" y="26"/>
                    </a:lnTo>
                    <a:lnTo>
                      <a:pt x="56" y="26"/>
                    </a:lnTo>
                    <a:lnTo>
                      <a:pt x="58" y="26"/>
                    </a:lnTo>
                    <a:lnTo>
                      <a:pt x="58" y="26"/>
                    </a:lnTo>
                    <a:lnTo>
                      <a:pt x="60" y="26"/>
                    </a:lnTo>
                    <a:lnTo>
                      <a:pt x="62" y="24"/>
                    </a:lnTo>
                    <a:lnTo>
                      <a:pt x="62" y="24"/>
                    </a:lnTo>
                    <a:lnTo>
                      <a:pt x="64" y="24"/>
                    </a:lnTo>
                    <a:lnTo>
                      <a:pt x="64" y="24"/>
                    </a:lnTo>
                    <a:lnTo>
                      <a:pt x="66" y="24"/>
                    </a:lnTo>
                    <a:lnTo>
                      <a:pt x="66" y="22"/>
                    </a:lnTo>
                    <a:lnTo>
                      <a:pt x="66" y="22"/>
                    </a:lnTo>
                    <a:lnTo>
                      <a:pt x="66" y="22"/>
                    </a:lnTo>
                    <a:lnTo>
                      <a:pt x="66" y="22"/>
                    </a:lnTo>
                    <a:lnTo>
                      <a:pt x="66" y="22"/>
                    </a:lnTo>
                    <a:lnTo>
                      <a:pt x="66" y="20"/>
                    </a:lnTo>
                    <a:lnTo>
                      <a:pt x="66" y="20"/>
                    </a:lnTo>
                    <a:lnTo>
                      <a:pt x="64" y="20"/>
                    </a:lnTo>
                    <a:lnTo>
                      <a:pt x="64" y="18"/>
                    </a:lnTo>
                    <a:lnTo>
                      <a:pt x="62" y="18"/>
                    </a:lnTo>
                    <a:lnTo>
                      <a:pt x="62" y="18"/>
                    </a:lnTo>
                    <a:lnTo>
                      <a:pt x="60" y="16"/>
                    </a:lnTo>
                    <a:lnTo>
                      <a:pt x="58" y="16"/>
                    </a:lnTo>
                    <a:lnTo>
                      <a:pt x="32" y="4"/>
                    </a:lnTo>
                    <a:lnTo>
                      <a:pt x="32" y="4"/>
                    </a:lnTo>
                    <a:lnTo>
                      <a:pt x="34" y="2"/>
                    </a:lnTo>
                    <a:lnTo>
                      <a:pt x="34" y="2"/>
                    </a:lnTo>
                    <a:lnTo>
                      <a:pt x="36" y="2"/>
                    </a:lnTo>
                    <a:lnTo>
                      <a:pt x="36" y="2"/>
                    </a:lnTo>
                    <a:lnTo>
                      <a:pt x="36" y="2"/>
                    </a:lnTo>
                    <a:lnTo>
                      <a:pt x="38" y="2"/>
                    </a:lnTo>
                    <a:lnTo>
                      <a:pt x="38" y="2"/>
                    </a:lnTo>
                    <a:lnTo>
                      <a:pt x="38" y="2"/>
                    </a:lnTo>
                    <a:lnTo>
                      <a:pt x="40" y="0"/>
                    </a:lnTo>
                    <a:lnTo>
                      <a:pt x="40" y="0"/>
                    </a:lnTo>
                    <a:lnTo>
                      <a:pt x="42" y="0"/>
                    </a:lnTo>
                    <a:lnTo>
                      <a:pt x="42" y="0"/>
                    </a:lnTo>
                    <a:lnTo>
                      <a:pt x="44" y="0"/>
                    </a:lnTo>
                    <a:lnTo>
                      <a:pt x="44" y="0"/>
                    </a:lnTo>
                    <a:lnTo>
                      <a:pt x="46" y="0"/>
                    </a:lnTo>
                    <a:lnTo>
                      <a:pt x="74" y="12"/>
                    </a:lnTo>
                    <a:lnTo>
                      <a:pt x="74" y="12"/>
                    </a:lnTo>
                    <a:lnTo>
                      <a:pt x="76" y="14"/>
                    </a:lnTo>
                    <a:lnTo>
                      <a:pt x="76" y="14"/>
                    </a:lnTo>
                    <a:lnTo>
                      <a:pt x="78" y="14"/>
                    </a:lnTo>
                    <a:lnTo>
                      <a:pt x="80" y="16"/>
                    </a:lnTo>
                    <a:lnTo>
                      <a:pt x="82" y="16"/>
                    </a:lnTo>
                    <a:lnTo>
                      <a:pt x="84" y="18"/>
                    </a:lnTo>
                    <a:lnTo>
                      <a:pt x="84" y="18"/>
                    </a:lnTo>
                    <a:lnTo>
                      <a:pt x="86" y="20"/>
                    </a:lnTo>
                    <a:lnTo>
                      <a:pt x="86" y="22"/>
                    </a:lnTo>
                    <a:lnTo>
                      <a:pt x="86" y="22"/>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4" name="Freeform 51"/>
              <p:cNvSpPr>
                <a:spLocks/>
              </p:cNvSpPr>
              <p:nvPr/>
            </p:nvSpPr>
            <p:spPr bwMode="auto">
              <a:xfrm>
                <a:off x="3752" y="851"/>
                <a:ext cx="86" cy="32"/>
              </a:xfrm>
              <a:custGeom>
                <a:avLst/>
                <a:gdLst>
                  <a:gd name="T0" fmla="*/ 86 w 86"/>
                  <a:gd name="T1" fmla="*/ 24 h 32"/>
                  <a:gd name="T2" fmla="*/ 84 w 86"/>
                  <a:gd name="T3" fmla="*/ 26 h 32"/>
                  <a:gd name="T4" fmla="*/ 82 w 86"/>
                  <a:gd name="T5" fmla="*/ 26 h 32"/>
                  <a:gd name="T6" fmla="*/ 80 w 86"/>
                  <a:gd name="T7" fmla="*/ 28 h 32"/>
                  <a:gd name="T8" fmla="*/ 76 w 86"/>
                  <a:gd name="T9" fmla="*/ 28 h 32"/>
                  <a:gd name="T10" fmla="*/ 74 w 86"/>
                  <a:gd name="T11" fmla="*/ 30 h 32"/>
                  <a:gd name="T12" fmla="*/ 70 w 86"/>
                  <a:gd name="T13" fmla="*/ 30 h 32"/>
                  <a:gd name="T14" fmla="*/ 66 w 86"/>
                  <a:gd name="T15" fmla="*/ 32 h 32"/>
                  <a:gd name="T16" fmla="*/ 64 w 86"/>
                  <a:gd name="T17" fmla="*/ 32 h 32"/>
                  <a:gd name="T18" fmla="*/ 60 w 86"/>
                  <a:gd name="T19" fmla="*/ 32 h 32"/>
                  <a:gd name="T20" fmla="*/ 58 w 86"/>
                  <a:gd name="T21" fmla="*/ 32 h 32"/>
                  <a:gd name="T22" fmla="*/ 54 w 86"/>
                  <a:gd name="T23" fmla="*/ 32 h 32"/>
                  <a:gd name="T24" fmla="*/ 52 w 86"/>
                  <a:gd name="T25" fmla="*/ 32 h 32"/>
                  <a:gd name="T26" fmla="*/ 50 w 86"/>
                  <a:gd name="T27" fmla="*/ 32 h 32"/>
                  <a:gd name="T28" fmla="*/ 46 w 86"/>
                  <a:gd name="T29" fmla="*/ 32 h 32"/>
                  <a:gd name="T30" fmla="*/ 44 w 86"/>
                  <a:gd name="T31" fmla="*/ 32 h 32"/>
                  <a:gd name="T32" fmla="*/ 42 w 86"/>
                  <a:gd name="T33" fmla="*/ 32 h 32"/>
                  <a:gd name="T34" fmla="*/ 38 w 86"/>
                  <a:gd name="T35" fmla="*/ 30 h 32"/>
                  <a:gd name="T36" fmla="*/ 36 w 86"/>
                  <a:gd name="T37" fmla="*/ 30 h 32"/>
                  <a:gd name="T38" fmla="*/ 34 w 86"/>
                  <a:gd name="T39" fmla="*/ 28 h 32"/>
                  <a:gd name="T40" fmla="*/ 30 w 86"/>
                  <a:gd name="T41" fmla="*/ 28 h 32"/>
                  <a:gd name="T42" fmla="*/ 0 w 86"/>
                  <a:gd name="T43" fmla="*/ 14 h 32"/>
                  <a:gd name="T44" fmla="*/ 2 w 86"/>
                  <a:gd name="T45" fmla="*/ 12 h 32"/>
                  <a:gd name="T46" fmla="*/ 4 w 86"/>
                  <a:gd name="T47" fmla="*/ 12 h 32"/>
                  <a:gd name="T48" fmla="*/ 6 w 86"/>
                  <a:gd name="T49" fmla="*/ 12 h 32"/>
                  <a:gd name="T50" fmla="*/ 6 w 86"/>
                  <a:gd name="T51" fmla="*/ 10 h 32"/>
                  <a:gd name="T52" fmla="*/ 8 w 86"/>
                  <a:gd name="T53" fmla="*/ 10 h 32"/>
                  <a:gd name="T54" fmla="*/ 10 w 86"/>
                  <a:gd name="T55" fmla="*/ 10 h 32"/>
                  <a:gd name="T56" fmla="*/ 12 w 86"/>
                  <a:gd name="T57" fmla="*/ 10 h 32"/>
                  <a:gd name="T58" fmla="*/ 14 w 86"/>
                  <a:gd name="T59" fmla="*/ 8 h 32"/>
                  <a:gd name="T60" fmla="*/ 44 w 86"/>
                  <a:gd name="T61" fmla="*/ 22 h 32"/>
                  <a:gd name="T62" fmla="*/ 46 w 86"/>
                  <a:gd name="T63" fmla="*/ 24 h 32"/>
                  <a:gd name="T64" fmla="*/ 50 w 86"/>
                  <a:gd name="T65" fmla="*/ 24 h 32"/>
                  <a:gd name="T66" fmla="*/ 52 w 86"/>
                  <a:gd name="T67" fmla="*/ 26 h 32"/>
                  <a:gd name="T68" fmla="*/ 54 w 86"/>
                  <a:gd name="T69" fmla="*/ 26 h 32"/>
                  <a:gd name="T70" fmla="*/ 56 w 86"/>
                  <a:gd name="T71" fmla="*/ 26 h 32"/>
                  <a:gd name="T72" fmla="*/ 58 w 86"/>
                  <a:gd name="T73" fmla="*/ 26 h 32"/>
                  <a:gd name="T74" fmla="*/ 62 w 86"/>
                  <a:gd name="T75" fmla="*/ 24 h 32"/>
                  <a:gd name="T76" fmla="*/ 64 w 86"/>
                  <a:gd name="T77" fmla="*/ 24 h 32"/>
                  <a:gd name="T78" fmla="*/ 66 w 86"/>
                  <a:gd name="T79" fmla="*/ 24 h 32"/>
                  <a:gd name="T80" fmla="*/ 66 w 86"/>
                  <a:gd name="T81" fmla="*/ 22 h 32"/>
                  <a:gd name="T82" fmla="*/ 66 w 86"/>
                  <a:gd name="T83" fmla="*/ 22 h 32"/>
                  <a:gd name="T84" fmla="*/ 66 w 86"/>
                  <a:gd name="T85" fmla="*/ 20 h 32"/>
                  <a:gd name="T86" fmla="*/ 64 w 86"/>
                  <a:gd name="T87" fmla="*/ 20 h 32"/>
                  <a:gd name="T88" fmla="*/ 62 w 86"/>
                  <a:gd name="T89" fmla="*/ 18 h 32"/>
                  <a:gd name="T90" fmla="*/ 60 w 86"/>
                  <a:gd name="T91" fmla="*/ 16 h 32"/>
                  <a:gd name="T92" fmla="*/ 32 w 86"/>
                  <a:gd name="T93" fmla="*/ 4 h 32"/>
                  <a:gd name="T94" fmla="*/ 34 w 86"/>
                  <a:gd name="T95" fmla="*/ 2 h 32"/>
                  <a:gd name="T96" fmla="*/ 36 w 86"/>
                  <a:gd name="T97" fmla="*/ 2 h 32"/>
                  <a:gd name="T98" fmla="*/ 36 w 86"/>
                  <a:gd name="T99" fmla="*/ 2 h 32"/>
                  <a:gd name="T100" fmla="*/ 38 w 86"/>
                  <a:gd name="T101" fmla="*/ 2 h 32"/>
                  <a:gd name="T102" fmla="*/ 40 w 86"/>
                  <a:gd name="T103" fmla="*/ 0 h 32"/>
                  <a:gd name="T104" fmla="*/ 42 w 86"/>
                  <a:gd name="T105" fmla="*/ 0 h 32"/>
                  <a:gd name="T106" fmla="*/ 44 w 86"/>
                  <a:gd name="T107" fmla="*/ 0 h 32"/>
                  <a:gd name="T108" fmla="*/ 46 w 86"/>
                  <a:gd name="T109" fmla="*/ 0 h 32"/>
                  <a:gd name="T110" fmla="*/ 74 w 86"/>
                  <a:gd name="T111" fmla="*/ 12 h 32"/>
                  <a:gd name="T112" fmla="*/ 76 w 86"/>
                  <a:gd name="T113" fmla="*/ 14 h 32"/>
                  <a:gd name="T114" fmla="*/ 80 w 86"/>
                  <a:gd name="T115" fmla="*/ 16 h 32"/>
                  <a:gd name="T116" fmla="*/ 84 w 86"/>
                  <a:gd name="T117" fmla="*/ 18 h 32"/>
                  <a:gd name="T118" fmla="*/ 86 w 86"/>
                  <a:gd name="T119" fmla="*/ 20 h 32"/>
                  <a:gd name="T120" fmla="*/ 86 w 86"/>
                  <a:gd name="T121"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32">
                    <a:moveTo>
                      <a:pt x="86" y="22"/>
                    </a:moveTo>
                    <a:lnTo>
                      <a:pt x="86" y="24"/>
                    </a:lnTo>
                    <a:lnTo>
                      <a:pt x="84" y="24"/>
                    </a:lnTo>
                    <a:lnTo>
                      <a:pt x="84" y="26"/>
                    </a:lnTo>
                    <a:lnTo>
                      <a:pt x="82" y="26"/>
                    </a:lnTo>
                    <a:lnTo>
                      <a:pt x="82" y="26"/>
                    </a:lnTo>
                    <a:lnTo>
                      <a:pt x="80" y="28"/>
                    </a:lnTo>
                    <a:lnTo>
                      <a:pt x="80" y="28"/>
                    </a:lnTo>
                    <a:lnTo>
                      <a:pt x="76" y="28"/>
                    </a:lnTo>
                    <a:lnTo>
                      <a:pt x="76" y="28"/>
                    </a:lnTo>
                    <a:lnTo>
                      <a:pt x="74" y="30"/>
                    </a:lnTo>
                    <a:lnTo>
                      <a:pt x="74" y="30"/>
                    </a:lnTo>
                    <a:lnTo>
                      <a:pt x="70" y="30"/>
                    </a:lnTo>
                    <a:lnTo>
                      <a:pt x="70" y="30"/>
                    </a:lnTo>
                    <a:lnTo>
                      <a:pt x="66" y="32"/>
                    </a:lnTo>
                    <a:lnTo>
                      <a:pt x="66" y="32"/>
                    </a:lnTo>
                    <a:lnTo>
                      <a:pt x="64" y="32"/>
                    </a:lnTo>
                    <a:lnTo>
                      <a:pt x="64" y="32"/>
                    </a:lnTo>
                    <a:lnTo>
                      <a:pt x="60" y="32"/>
                    </a:lnTo>
                    <a:lnTo>
                      <a:pt x="60" y="32"/>
                    </a:lnTo>
                    <a:lnTo>
                      <a:pt x="58" y="32"/>
                    </a:lnTo>
                    <a:lnTo>
                      <a:pt x="58" y="32"/>
                    </a:lnTo>
                    <a:lnTo>
                      <a:pt x="54" y="32"/>
                    </a:lnTo>
                    <a:lnTo>
                      <a:pt x="54" y="32"/>
                    </a:lnTo>
                    <a:lnTo>
                      <a:pt x="52" y="32"/>
                    </a:lnTo>
                    <a:lnTo>
                      <a:pt x="52" y="32"/>
                    </a:lnTo>
                    <a:lnTo>
                      <a:pt x="50" y="32"/>
                    </a:lnTo>
                    <a:lnTo>
                      <a:pt x="50" y="32"/>
                    </a:lnTo>
                    <a:lnTo>
                      <a:pt x="46" y="32"/>
                    </a:lnTo>
                    <a:lnTo>
                      <a:pt x="46" y="32"/>
                    </a:lnTo>
                    <a:lnTo>
                      <a:pt x="44" y="32"/>
                    </a:lnTo>
                    <a:lnTo>
                      <a:pt x="44" y="32"/>
                    </a:lnTo>
                    <a:lnTo>
                      <a:pt x="42" y="32"/>
                    </a:lnTo>
                    <a:lnTo>
                      <a:pt x="42" y="32"/>
                    </a:lnTo>
                    <a:lnTo>
                      <a:pt x="38" y="30"/>
                    </a:lnTo>
                    <a:lnTo>
                      <a:pt x="38" y="30"/>
                    </a:lnTo>
                    <a:lnTo>
                      <a:pt x="36" y="30"/>
                    </a:lnTo>
                    <a:lnTo>
                      <a:pt x="36" y="30"/>
                    </a:lnTo>
                    <a:lnTo>
                      <a:pt x="34" y="28"/>
                    </a:lnTo>
                    <a:lnTo>
                      <a:pt x="34" y="28"/>
                    </a:lnTo>
                    <a:lnTo>
                      <a:pt x="30" y="28"/>
                    </a:lnTo>
                    <a:lnTo>
                      <a:pt x="30" y="28"/>
                    </a:lnTo>
                    <a:lnTo>
                      <a:pt x="28" y="26"/>
                    </a:lnTo>
                    <a:lnTo>
                      <a:pt x="0" y="14"/>
                    </a:lnTo>
                    <a:lnTo>
                      <a:pt x="0" y="12"/>
                    </a:lnTo>
                    <a:lnTo>
                      <a:pt x="2" y="12"/>
                    </a:lnTo>
                    <a:lnTo>
                      <a:pt x="2" y="12"/>
                    </a:lnTo>
                    <a:lnTo>
                      <a:pt x="4" y="12"/>
                    </a:lnTo>
                    <a:lnTo>
                      <a:pt x="4" y="12"/>
                    </a:lnTo>
                    <a:lnTo>
                      <a:pt x="6" y="12"/>
                    </a:lnTo>
                    <a:lnTo>
                      <a:pt x="6" y="12"/>
                    </a:lnTo>
                    <a:lnTo>
                      <a:pt x="6" y="10"/>
                    </a:lnTo>
                    <a:lnTo>
                      <a:pt x="8" y="10"/>
                    </a:lnTo>
                    <a:lnTo>
                      <a:pt x="8" y="10"/>
                    </a:lnTo>
                    <a:lnTo>
                      <a:pt x="10" y="10"/>
                    </a:lnTo>
                    <a:lnTo>
                      <a:pt x="10" y="10"/>
                    </a:lnTo>
                    <a:lnTo>
                      <a:pt x="12" y="10"/>
                    </a:lnTo>
                    <a:lnTo>
                      <a:pt x="12" y="10"/>
                    </a:lnTo>
                    <a:lnTo>
                      <a:pt x="14" y="10"/>
                    </a:lnTo>
                    <a:lnTo>
                      <a:pt x="14" y="8"/>
                    </a:lnTo>
                    <a:lnTo>
                      <a:pt x="42" y="22"/>
                    </a:lnTo>
                    <a:lnTo>
                      <a:pt x="44" y="22"/>
                    </a:lnTo>
                    <a:lnTo>
                      <a:pt x="44" y="22"/>
                    </a:lnTo>
                    <a:lnTo>
                      <a:pt x="46" y="24"/>
                    </a:lnTo>
                    <a:lnTo>
                      <a:pt x="48" y="24"/>
                    </a:lnTo>
                    <a:lnTo>
                      <a:pt x="50" y="24"/>
                    </a:lnTo>
                    <a:lnTo>
                      <a:pt x="50" y="24"/>
                    </a:lnTo>
                    <a:lnTo>
                      <a:pt x="52" y="26"/>
                    </a:lnTo>
                    <a:lnTo>
                      <a:pt x="52" y="26"/>
                    </a:lnTo>
                    <a:lnTo>
                      <a:pt x="54" y="26"/>
                    </a:lnTo>
                    <a:lnTo>
                      <a:pt x="56" y="26"/>
                    </a:lnTo>
                    <a:lnTo>
                      <a:pt x="56" y="26"/>
                    </a:lnTo>
                    <a:lnTo>
                      <a:pt x="58" y="26"/>
                    </a:lnTo>
                    <a:lnTo>
                      <a:pt x="58" y="26"/>
                    </a:lnTo>
                    <a:lnTo>
                      <a:pt x="60" y="26"/>
                    </a:lnTo>
                    <a:lnTo>
                      <a:pt x="62" y="24"/>
                    </a:lnTo>
                    <a:lnTo>
                      <a:pt x="62" y="24"/>
                    </a:lnTo>
                    <a:lnTo>
                      <a:pt x="64" y="24"/>
                    </a:lnTo>
                    <a:lnTo>
                      <a:pt x="64" y="24"/>
                    </a:lnTo>
                    <a:lnTo>
                      <a:pt x="66" y="24"/>
                    </a:lnTo>
                    <a:lnTo>
                      <a:pt x="66" y="22"/>
                    </a:lnTo>
                    <a:lnTo>
                      <a:pt x="66" y="22"/>
                    </a:lnTo>
                    <a:lnTo>
                      <a:pt x="66" y="22"/>
                    </a:lnTo>
                    <a:lnTo>
                      <a:pt x="66" y="22"/>
                    </a:lnTo>
                    <a:lnTo>
                      <a:pt x="66" y="22"/>
                    </a:lnTo>
                    <a:lnTo>
                      <a:pt x="66" y="20"/>
                    </a:lnTo>
                    <a:lnTo>
                      <a:pt x="66" y="20"/>
                    </a:lnTo>
                    <a:lnTo>
                      <a:pt x="64" y="20"/>
                    </a:lnTo>
                    <a:lnTo>
                      <a:pt x="64" y="18"/>
                    </a:lnTo>
                    <a:lnTo>
                      <a:pt x="62" y="18"/>
                    </a:lnTo>
                    <a:lnTo>
                      <a:pt x="62" y="18"/>
                    </a:lnTo>
                    <a:lnTo>
                      <a:pt x="60" y="16"/>
                    </a:lnTo>
                    <a:lnTo>
                      <a:pt x="58" y="16"/>
                    </a:lnTo>
                    <a:lnTo>
                      <a:pt x="32" y="4"/>
                    </a:lnTo>
                    <a:lnTo>
                      <a:pt x="32" y="4"/>
                    </a:lnTo>
                    <a:lnTo>
                      <a:pt x="34" y="2"/>
                    </a:lnTo>
                    <a:lnTo>
                      <a:pt x="34" y="2"/>
                    </a:lnTo>
                    <a:lnTo>
                      <a:pt x="36" y="2"/>
                    </a:lnTo>
                    <a:lnTo>
                      <a:pt x="36" y="2"/>
                    </a:lnTo>
                    <a:lnTo>
                      <a:pt x="36" y="2"/>
                    </a:lnTo>
                    <a:lnTo>
                      <a:pt x="38" y="2"/>
                    </a:lnTo>
                    <a:lnTo>
                      <a:pt x="38" y="2"/>
                    </a:lnTo>
                    <a:lnTo>
                      <a:pt x="38" y="2"/>
                    </a:lnTo>
                    <a:lnTo>
                      <a:pt x="40" y="0"/>
                    </a:lnTo>
                    <a:lnTo>
                      <a:pt x="40" y="0"/>
                    </a:lnTo>
                    <a:lnTo>
                      <a:pt x="42" y="0"/>
                    </a:lnTo>
                    <a:lnTo>
                      <a:pt x="42" y="0"/>
                    </a:lnTo>
                    <a:lnTo>
                      <a:pt x="44" y="0"/>
                    </a:lnTo>
                    <a:lnTo>
                      <a:pt x="44" y="0"/>
                    </a:lnTo>
                    <a:lnTo>
                      <a:pt x="46" y="0"/>
                    </a:lnTo>
                    <a:lnTo>
                      <a:pt x="74" y="12"/>
                    </a:lnTo>
                    <a:lnTo>
                      <a:pt x="74" y="12"/>
                    </a:lnTo>
                    <a:lnTo>
                      <a:pt x="76" y="14"/>
                    </a:lnTo>
                    <a:lnTo>
                      <a:pt x="76" y="14"/>
                    </a:lnTo>
                    <a:lnTo>
                      <a:pt x="78" y="14"/>
                    </a:lnTo>
                    <a:lnTo>
                      <a:pt x="80" y="16"/>
                    </a:lnTo>
                    <a:lnTo>
                      <a:pt x="82" y="16"/>
                    </a:lnTo>
                    <a:lnTo>
                      <a:pt x="84" y="18"/>
                    </a:lnTo>
                    <a:lnTo>
                      <a:pt x="84" y="18"/>
                    </a:lnTo>
                    <a:lnTo>
                      <a:pt x="86" y="20"/>
                    </a:lnTo>
                    <a:lnTo>
                      <a:pt x="86" y="22"/>
                    </a:lnTo>
                    <a:lnTo>
                      <a:pt x="86"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5" name="Freeform 52"/>
              <p:cNvSpPr>
                <a:spLocks/>
              </p:cNvSpPr>
              <p:nvPr/>
            </p:nvSpPr>
            <p:spPr bwMode="auto">
              <a:xfrm>
                <a:off x="3810" y="831"/>
                <a:ext cx="106" cy="40"/>
              </a:xfrm>
              <a:custGeom>
                <a:avLst/>
                <a:gdLst>
                  <a:gd name="T0" fmla="*/ 104 w 106"/>
                  <a:gd name="T1" fmla="*/ 22 h 40"/>
                  <a:gd name="T2" fmla="*/ 102 w 106"/>
                  <a:gd name="T3" fmla="*/ 22 h 40"/>
                  <a:gd name="T4" fmla="*/ 100 w 106"/>
                  <a:gd name="T5" fmla="*/ 22 h 40"/>
                  <a:gd name="T6" fmla="*/ 98 w 106"/>
                  <a:gd name="T7" fmla="*/ 24 h 40"/>
                  <a:gd name="T8" fmla="*/ 96 w 106"/>
                  <a:gd name="T9" fmla="*/ 24 h 40"/>
                  <a:gd name="T10" fmla="*/ 94 w 106"/>
                  <a:gd name="T11" fmla="*/ 24 h 40"/>
                  <a:gd name="T12" fmla="*/ 60 w 106"/>
                  <a:gd name="T13" fmla="*/ 12 h 40"/>
                  <a:gd name="T14" fmla="*/ 70 w 106"/>
                  <a:gd name="T15" fmla="*/ 24 h 40"/>
                  <a:gd name="T16" fmla="*/ 68 w 106"/>
                  <a:gd name="T17" fmla="*/ 24 h 40"/>
                  <a:gd name="T18" fmla="*/ 68 w 106"/>
                  <a:gd name="T19" fmla="*/ 26 h 40"/>
                  <a:gd name="T20" fmla="*/ 66 w 106"/>
                  <a:gd name="T21" fmla="*/ 26 h 40"/>
                  <a:gd name="T22" fmla="*/ 64 w 106"/>
                  <a:gd name="T23" fmla="*/ 26 h 40"/>
                  <a:gd name="T24" fmla="*/ 64 w 106"/>
                  <a:gd name="T25" fmla="*/ 26 h 40"/>
                  <a:gd name="T26" fmla="*/ 62 w 106"/>
                  <a:gd name="T27" fmla="*/ 28 h 40"/>
                  <a:gd name="T28" fmla="*/ 60 w 106"/>
                  <a:gd name="T29" fmla="*/ 28 h 40"/>
                  <a:gd name="T30" fmla="*/ 32 w 106"/>
                  <a:gd name="T31" fmla="*/ 22 h 40"/>
                  <a:gd name="T32" fmla="*/ 58 w 106"/>
                  <a:gd name="T33" fmla="*/ 36 h 40"/>
                  <a:gd name="T34" fmla="*/ 56 w 106"/>
                  <a:gd name="T35" fmla="*/ 36 h 40"/>
                  <a:gd name="T36" fmla="*/ 52 w 106"/>
                  <a:gd name="T37" fmla="*/ 38 h 40"/>
                  <a:gd name="T38" fmla="*/ 48 w 106"/>
                  <a:gd name="T39" fmla="*/ 38 h 40"/>
                  <a:gd name="T40" fmla="*/ 46 w 106"/>
                  <a:gd name="T41" fmla="*/ 40 h 40"/>
                  <a:gd name="T42" fmla="*/ 0 w 106"/>
                  <a:gd name="T43" fmla="*/ 16 h 40"/>
                  <a:gd name="T44" fmla="*/ 2 w 106"/>
                  <a:gd name="T45" fmla="*/ 14 h 40"/>
                  <a:gd name="T46" fmla="*/ 4 w 106"/>
                  <a:gd name="T47" fmla="*/ 14 h 40"/>
                  <a:gd name="T48" fmla="*/ 6 w 106"/>
                  <a:gd name="T49" fmla="*/ 14 h 40"/>
                  <a:gd name="T50" fmla="*/ 8 w 106"/>
                  <a:gd name="T51" fmla="*/ 12 h 40"/>
                  <a:gd name="T52" fmla="*/ 10 w 106"/>
                  <a:gd name="T53" fmla="*/ 12 h 40"/>
                  <a:gd name="T54" fmla="*/ 12 w 106"/>
                  <a:gd name="T55" fmla="*/ 12 h 40"/>
                  <a:gd name="T56" fmla="*/ 14 w 106"/>
                  <a:gd name="T57" fmla="*/ 12 h 40"/>
                  <a:gd name="T58" fmla="*/ 52 w 106"/>
                  <a:gd name="T59" fmla="*/ 20 h 40"/>
                  <a:gd name="T60" fmla="*/ 40 w 106"/>
                  <a:gd name="T61" fmla="*/ 4 h 40"/>
                  <a:gd name="T62" fmla="*/ 40 w 106"/>
                  <a:gd name="T63" fmla="*/ 2 h 40"/>
                  <a:gd name="T64" fmla="*/ 42 w 106"/>
                  <a:gd name="T65" fmla="*/ 2 h 40"/>
                  <a:gd name="T66" fmla="*/ 44 w 106"/>
                  <a:gd name="T67" fmla="*/ 2 h 40"/>
                  <a:gd name="T68" fmla="*/ 46 w 106"/>
                  <a:gd name="T69" fmla="*/ 0 h 40"/>
                  <a:gd name="T70" fmla="*/ 48 w 106"/>
                  <a:gd name="T71" fmla="*/ 0 h 40"/>
                  <a:gd name="T72" fmla="*/ 50 w 106"/>
                  <a:gd name="T73" fmla="*/ 0 h 40"/>
                  <a:gd name="T74" fmla="*/ 52 w 106"/>
                  <a:gd name="T75" fmla="*/ 0 h 40"/>
                  <a:gd name="T76" fmla="*/ 106 w 106"/>
                  <a:gd name="T7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0">
                    <a:moveTo>
                      <a:pt x="104" y="22"/>
                    </a:moveTo>
                    <a:lnTo>
                      <a:pt x="104" y="22"/>
                    </a:lnTo>
                    <a:lnTo>
                      <a:pt x="104" y="22"/>
                    </a:lnTo>
                    <a:lnTo>
                      <a:pt x="102" y="22"/>
                    </a:lnTo>
                    <a:lnTo>
                      <a:pt x="102" y="22"/>
                    </a:lnTo>
                    <a:lnTo>
                      <a:pt x="100" y="22"/>
                    </a:lnTo>
                    <a:lnTo>
                      <a:pt x="100" y="24"/>
                    </a:lnTo>
                    <a:lnTo>
                      <a:pt x="98" y="24"/>
                    </a:lnTo>
                    <a:lnTo>
                      <a:pt x="96" y="24"/>
                    </a:lnTo>
                    <a:lnTo>
                      <a:pt x="96" y="24"/>
                    </a:lnTo>
                    <a:lnTo>
                      <a:pt x="94" y="24"/>
                    </a:lnTo>
                    <a:lnTo>
                      <a:pt x="94" y="24"/>
                    </a:lnTo>
                    <a:lnTo>
                      <a:pt x="90" y="26"/>
                    </a:lnTo>
                    <a:lnTo>
                      <a:pt x="60" y="12"/>
                    </a:lnTo>
                    <a:lnTo>
                      <a:pt x="70" y="24"/>
                    </a:lnTo>
                    <a:lnTo>
                      <a:pt x="70" y="24"/>
                    </a:lnTo>
                    <a:lnTo>
                      <a:pt x="70" y="24"/>
                    </a:lnTo>
                    <a:lnTo>
                      <a:pt x="68" y="24"/>
                    </a:lnTo>
                    <a:lnTo>
                      <a:pt x="68" y="26"/>
                    </a:lnTo>
                    <a:lnTo>
                      <a:pt x="68" y="26"/>
                    </a:lnTo>
                    <a:lnTo>
                      <a:pt x="66" y="26"/>
                    </a:lnTo>
                    <a:lnTo>
                      <a:pt x="66" y="26"/>
                    </a:lnTo>
                    <a:lnTo>
                      <a:pt x="66" y="26"/>
                    </a:lnTo>
                    <a:lnTo>
                      <a:pt x="64" y="26"/>
                    </a:lnTo>
                    <a:lnTo>
                      <a:pt x="64" y="26"/>
                    </a:lnTo>
                    <a:lnTo>
                      <a:pt x="64" y="26"/>
                    </a:lnTo>
                    <a:lnTo>
                      <a:pt x="62" y="26"/>
                    </a:lnTo>
                    <a:lnTo>
                      <a:pt x="62" y="28"/>
                    </a:lnTo>
                    <a:lnTo>
                      <a:pt x="62" y="28"/>
                    </a:lnTo>
                    <a:lnTo>
                      <a:pt x="60" y="28"/>
                    </a:lnTo>
                    <a:lnTo>
                      <a:pt x="60" y="28"/>
                    </a:lnTo>
                    <a:lnTo>
                      <a:pt x="32" y="22"/>
                    </a:lnTo>
                    <a:lnTo>
                      <a:pt x="60" y="34"/>
                    </a:lnTo>
                    <a:lnTo>
                      <a:pt x="58" y="36"/>
                    </a:lnTo>
                    <a:lnTo>
                      <a:pt x="58" y="36"/>
                    </a:lnTo>
                    <a:lnTo>
                      <a:pt x="56" y="36"/>
                    </a:lnTo>
                    <a:lnTo>
                      <a:pt x="54" y="38"/>
                    </a:lnTo>
                    <a:lnTo>
                      <a:pt x="52" y="38"/>
                    </a:lnTo>
                    <a:lnTo>
                      <a:pt x="50" y="38"/>
                    </a:lnTo>
                    <a:lnTo>
                      <a:pt x="48" y="38"/>
                    </a:lnTo>
                    <a:lnTo>
                      <a:pt x="48" y="38"/>
                    </a:lnTo>
                    <a:lnTo>
                      <a:pt x="46" y="40"/>
                    </a:lnTo>
                    <a:lnTo>
                      <a:pt x="0" y="16"/>
                    </a:lnTo>
                    <a:lnTo>
                      <a:pt x="0" y="16"/>
                    </a:lnTo>
                    <a:lnTo>
                      <a:pt x="2" y="14"/>
                    </a:lnTo>
                    <a:lnTo>
                      <a:pt x="2" y="14"/>
                    </a:lnTo>
                    <a:lnTo>
                      <a:pt x="2" y="14"/>
                    </a:lnTo>
                    <a:lnTo>
                      <a:pt x="4" y="14"/>
                    </a:lnTo>
                    <a:lnTo>
                      <a:pt x="4" y="14"/>
                    </a:lnTo>
                    <a:lnTo>
                      <a:pt x="6" y="14"/>
                    </a:lnTo>
                    <a:lnTo>
                      <a:pt x="6" y="14"/>
                    </a:lnTo>
                    <a:lnTo>
                      <a:pt x="8" y="12"/>
                    </a:lnTo>
                    <a:lnTo>
                      <a:pt x="8" y="12"/>
                    </a:lnTo>
                    <a:lnTo>
                      <a:pt x="10" y="12"/>
                    </a:lnTo>
                    <a:lnTo>
                      <a:pt x="10" y="12"/>
                    </a:lnTo>
                    <a:lnTo>
                      <a:pt x="12" y="12"/>
                    </a:lnTo>
                    <a:lnTo>
                      <a:pt x="12" y="12"/>
                    </a:lnTo>
                    <a:lnTo>
                      <a:pt x="14" y="12"/>
                    </a:lnTo>
                    <a:lnTo>
                      <a:pt x="14" y="12"/>
                    </a:lnTo>
                    <a:lnTo>
                      <a:pt x="52" y="20"/>
                    </a:lnTo>
                    <a:lnTo>
                      <a:pt x="38" y="4"/>
                    </a:lnTo>
                    <a:lnTo>
                      <a:pt x="40" y="4"/>
                    </a:lnTo>
                    <a:lnTo>
                      <a:pt x="40" y="2"/>
                    </a:lnTo>
                    <a:lnTo>
                      <a:pt x="40" y="2"/>
                    </a:lnTo>
                    <a:lnTo>
                      <a:pt x="42" y="2"/>
                    </a:lnTo>
                    <a:lnTo>
                      <a:pt x="42" y="2"/>
                    </a:lnTo>
                    <a:lnTo>
                      <a:pt x="44" y="2"/>
                    </a:lnTo>
                    <a:lnTo>
                      <a:pt x="44" y="2"/>
                    </a:lnTo>
                    <a:lnTo>
                      <a:pt x="44" y="2"/>
                    </a:lnTo>
                    <a:lnTo>
                      <a:pt x="46" y="0"/>
                    </a:lnTo>
                    <a:lnTo>
                      <a:pt x="46" y="0"/>
                    </a:lnTo>
                    <a:lnTo>
                      <a:pt x="48" y="0"/>
                    </a:lnTo>
                    <a:lnTo>
                      <a:pt x="48" y="0"/>
                    </a:lnTo>
                    <a:lnTo>
                      <a:pt x="50" y="0"/>
                    </a:lnTo>
                    <a:lnTo>
                      <a:pt x="50" y="0"/>
                    </a:lnTo>
                    <a:lnTo>
                      <a:pt x="52" y="0"/>
                    </a:lnTo>
                    <a:lnTo>
                      <a:pt x="52" y="0"/>
                    </a:lnTo>
                    <a:lnTo>
                      <a:pt x="106" y="22"/>
                    </a:lnTo>
                    <a:lnTo>
                      <a:pt x="104" y="22"/>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6" name="Freeform 53"/>
              <p:cNvSpPr>
                <a:spLocks/>
              </p:cNvSpPr>
              <p:nvPr/>
            </p:nvSpPr>
            <p:spPr bwMode="auto">
              <a:xfrm>
                <a:off x="3810" y="831"/>
                <a:ext cx="106" cy="40"/>
              </a:xfrm>
              <a:custGeom>
                <a:avLst/>
                <a:gdLst>
                  <a:gd name="T0" fmla="*/ 104 w 106"/>
                  <a:gd name="T1" fmla="*/ 22 h 40"/>
                  <a:gd name="T2" fmla="*/ 102 w 106"/>
                  <a:gd name="T3" fmla="*/ 22 h 40"/>
                  <a:gd name="T4" fmla="*/ 100 w 106"/>
                  <a:gd name="T5" fmla="*/ 22 h 40"/>
                  <a:gd name="T6" fmla="*/ 98 w 106"/>
                  <a:gd name="T7" fmla="*/ 24 h 40"/>
                  <a:gd name="T8" fmla="*/ 96 w 106"/>
                  <a:gd name="T9" fmla="*/ 24 h 40"/>
                  <a:gd name="T10" fmla="*/ 94 w 106"/>
                  <a:gd name="T11" fmla="*/ 24 h 40"/>
                  <a:gd name="T12" fmla="*/ 60 w 106"/>
                  <a:gd name="T13" fmla="*/ 12 h 40"/>
                  <a:gd name="T14" fmla="*/ 70 w 106"/>
                  <a:gd name="T15" fmla="*/ 24 h 40"/>
                  <a:gd name="T16" fmla="*/ 68 w 106"/>
                  <a:gd name="T17" fmla="*/ 24 h 40"/>
                  <a:gd name="T18" fmla="*/ 68 w 106"/>
                  <a:gd name="T19" fmla="*/ 26 h 40"/>
                  <a:gd name="T20" fmla="*/ 66 w 106"/>
                  <a:gd name="T21" fmla="*/ 26 h 40"/>
                  <a:gd name="T22" fmla="*/ 64 w 106"/>
                  <a:gd name="T23" fmla="*/ 26 h 40"/>
                  <a:gd name="T24" fmla="*/ 64 w 106"/>
                  <a:gd name="T25" fmla="*/ 26 h 40"/>
                  <a:gd name="T26" fmla="*/ 62 w 106"/>
                  <a:gd name="T27" fmla="*/ 28 h 40"/>
                  <a:gd name="T28" fmla="*/ 60 w 106"/>
                  <a:gd name="T29" fmla="*/ 28 h 40"/>
                  <a:gd name="T30" fmla="*/ 32 w 106"/>
                  <a:gd name="T31" fmla="*/ 22 h 40"/>
                  <a:gd name="T32" fmla="*/ 58 w 106"/>
                  <a:gd name="T33" fmla="*/ 36 h 40"/>
                  <a:gd name="T34" fmla="*/ 56 w 106"/>
                  <a:gd name="T35" fmla="*/ 36 h 40"/>
                  <a:gd name="T36" fmla="*/ 52 w 106"/>
                  <a:gd name="T37" fmla="*/ 38 h 40"/>
                  <a:gd name="T38" fmla="*/ 48 w 106"/>
                  <a:gd name="T39" fmla="*/ 38 h 40"/>
                  <a:gd name="T40" fmla="*/ 46 w 106"/>
                  <a:gd name="T41" fmla="*/ 40 h 40"/>
                  <a:gd name="T42" fmla="*/ 0 w 106"/>
                  <a:gd name="T43" fmla="*/ 16 h 40"/>
                  <a:gd name="T44" fmla="*/ 2 w 106"/>
                  <a:gd name="T45" fmla="*/ 14 h 40"/>
                  <a:gd name="T46" fmla="*/ 4 w 106"/>
                  <a:gd name="T47" fmla="*/ 14 h 40"/>
                  <a:gd name="T48" fmla="*/ 6 w 106"/>
                  <a:gd name="T49" fmla="*/ 14 h 40"/>
                  <a:gd name="T50" fmla="*/ 8 w 106"/>
                  <a:gd name="T51" fmla="*/ 12 h 40"/>
                  <a:gd name="T52" fmla="*/ 10 w 106"/>
                  <a:gd name="T53" fmla="*/ 12 h 40"/>
                  <a:gd name="T54" fmla="*/ 12 w 106"/>
                  <a:gd name="T55" fmla="*/ 12 h 40"/>
                  <a:gd name="T56" fmla="*/ 14 w 106"/>
                  <a:gd name="T57" fmla="*/ 12 h 40"/>
                  <a:gd name="T58" fmla="*/ 52 w 106"/>
                  <a:gd name="T59" fmla="*/ 20 h 40"/>
                  <a:gd name="T60" fmla="*/ 40 w 106"/>
                  <a:gd name="T61" fmla="*/ 4 h 40"/>
                  <a:gd name="T62" fmla="*/ 40 w 106"/>
                  <a:gd name="T63" fmla="*/ 2 h 40"/>
                  <a:gd name="T64" fmla="*/ 42 w 106"/>
                  <a:gd name="T65" fmla="*/ 2 h 40"/>
                  <a:gd name="T66" fmla="*/ 44 w 106"/>
                  <a:gd name="T67" fmla="*/ 2 h 40"/>
                  <a:gd name="T68" fmla="*/ 46 w 106"/>
                  <a:gd name="T69" fmla="*/ 0 h 40"/>
                  <a:gd name="T70" fmla="*/ 48 w 106"/>
                  <a:gd name="T71" fmla="*/ 0 h 40"/>
                  <a:gd name="T72" fmla="*/ 50 w 106"/>
                  <a:gd name="T73" fmla="*/ 0 h 40"/>
                  <a:gd name="T74" fmla="*/ 52 w 106"/>
                  <a:gd name="T75" fmla="*/ 0 h 40"/>
                  <a:gd name="T76" fmla="*/ 106 w 106"/>
                  <a:gd name="T7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0">
                    <a:moveTo>
                      <a:pt x="104" y="22"/>
                    </a:moveTo>
                    <a:lnTo>
                      <a:pt x="104" y="22"/>
                    </a:lnTo>
                    <a:lnTo>
                      <a:pt x="104" y="22"/>
                    </a:lnTo>
                    <a:lnTo>
                      <a:pt x="102" y="22"/>
                    </a:lnTo>
                    <a:lnTo>
                      <a:pt x="102" y="22"/>
                    </a:lnTo>
                    <a:lnTo>
                      <a:pt x="100" y="22"/>
                    </a:lnTo>
                    <a:lnTo>
                      <a:pt x="100" y="24"/>
                    </a:lnTo>
                    <a:lnTo>
                      <a:pt x="98" y="24"/>
                    </a:lnTo>
                    <a:lnTo>
                      <a:pt x="96" y="24"/>
                    </a:lnTo>
                    <a:lnTo>
                      <a:pt x="96" y="24"/>
                    </a:lnTo>
                    <a:lnTo>
                      <a:pt x="94" y="24"/>
                    </a:lnTo>
                    <a:lnTo>
                      <a:pt x="94" y="24"/>
                    </a:lnTo>
                    <a:lnTo>
                      <a:pt x="90" y="26"/>
                    </a:lnTo>
                    <a:lnTo>
                      <a:pt x="60" y="12"/>
                    </a:lnTo>
                    <a:lnTo>
                      <a:pt x="70" y="24"/>
                    </a:lnTo>
                    <a:lnTo>
                      <a:pt x="70" y="24"/>
                    </a:lnTo>
                    <a:lnTo>
                      <a:pt x="70" y="24"/>
                    </a:lnTo>
                    <a:lnTo>
                      <a:pt x="68" y="24"/>
                    </a:lnTo>
                    <a:lnTo>
                      <a:pt x="68" y="26"/>
                    </a:lnTo>
                    <a:lnTo>
                      <a:pt x="68" y="26"/>
                    </a:lnTo>
                    <a:lnTo>
                      <a:pt x="66" y="26"/>
                    </a:lnTo>
                    <a:lnTo>
                      <a:pt x="66" y="26"/>
                    </a:lnTo>
                    <a:lnTo>
                      <a:pt x="66" y="26"/>
                    </a:lnTo>
                    <a:lnTo>
                      <a:pt x="64" y="26"/>
                    </a:lnTo>
                    <a:lnTo>
                      <a:pt x="64" y="26"/>
                    </a:lnTo>
                    <a:lnTo>
                      <a:pt x="64" y="26"/>
                    </a:lnTo>
                    <a:lnTo>
                      <a:pt x="62" y="26"/>
                    </a:lnTo>
                    <a:lnTo>
                      <a:pt x="62" y="28"/>
                    </a:lnTo>
                    <a:lnTo>
                      <a:pt x="62" y="28"/>
                    </a:lnTo>
                    <a:lnTo>
                      <a:pt x="60" y="28"/>
                    </a:lnTo>
                    <a:lnTo>
                      <a:pt x="60" y="28"/>
                    </a:lnTo>
                    <a:lnTo>
                      <a:pt x="32" y="22"/>
                    </a:lnTo>
                    <a:lnTo>
                      <a:pt x="60" y="34"/>
                    </a:lnTo>
                    <a:lnTo>
                      <a:pt x="58" y="36"/>
                    </a:lnTo>
                    <a:lnTo>
                      <a:pt x="58" y="36"/>
                    </a:lnTo>
                    <a:lnTo>
                      <a:pt x="56" y="36"/>
                    </a:lnTo>
                    <a:lnTo>
                      <a:pt x="54" y="38"/>
                    </a:lnTo>
                    <a:lnTo>
                      <a:pt x="52" y="38"/>
                    </a:lnTo>
                    <a:lnTo>
                      <a:pt x="50" y="38"/>
                    </a:lnTo>
                    <a:lnTo>
                      <a:pt x="48" y="38"/>
                    </a:lnTo>
                    <a:lnTo>
                      <a:pt x="48" y="38"/>
                    </a:lnTo>
                    <a:lnTo>
                      <a:pt x="46" y="40"/>
                    </a:lnTo>
                    <a:lnTo>
                      <a:pt x="0" y="16"/>
                    </a:lnTo>
                    <a:lnTo>
                      <a:pt x="0" y="16"/>
                    </a:lnTo>
                    <a:lnTo>
                      <a:pt x="2" y="14"/>
                    </a:lnTo>
                    <a:lnTo>
                      <a:pt x="2" y="14"/>
                    </a:lnTo>
                    <a:lnTo>
                      <a:pt x="2" y="14"/>
                    </a:lnTo>
                    <a:lnTo>
                      <a:pt x="4" y="14"/>
                    </a:lnTo>
                    <a:lnTo>
                      <a:pt x="4" y="14"/>
                    </a:lnTo>
                    <a:lnTo>
                      <a:pt x="6" y="14"/>
                    </a:lnTo>
                    <a:lnTo>
                      <a:pt x="6" y="14"/>
                    </a:lnTo>
                    <a:lnTo>
                      <a:pt x="8" y="12"/>
                    </a:lnTo>
                    <a:lnTo>
                      <a:pt x="8" y="12"/>
                    </a:lnTo>
                    <a:lnTo>
                      <a:pt x="10" y="12"/>
                    </a:lnTo>
                    <a:lnTo>
                      <a:pt x="10" y="12"/>
                    </a:lnTo>
                    <a:lnTo>
                      <a:pt x="12" y="12"/>
                    </a:lnTo>
                    <a:lnTo>
                      <a:pt x="12" y="12"/>
                    </a:lnTo>
                    <a:lnTo>
                      <a:pt x="14" y="12"/>
                    </a:lnTo>
                    <a:lnTo>
                      <a:pt x="14" y="12"/>
                    </a:lnTo>
                    <a:lnTo>
                      <a:pt x="52" y="20"/>
                    </a:lnTo>
                    <a:lnTo>
                      <a:pt x="38" y="4"/>
                    </a:lnTo>
                    <a:lnTo>
                      <a:pt x="40" y="4"/>
                    </a:lnTo>
                    <a:lnTo>
                      <a:pt x="40" y="2"/>
                    </a:lnTo>
                    <a:lnTo>
                      <a:pt x="40" y="2"/>
                    </a:lnTo>
                    <a:lnTo>
                      <a:pt x="42" y="2"/>
                    </a:lnTo>
                    <a:lnTo>
                      <a:pt x="42" y="2"/>
                    </a:lnTo>
                    <a:lnTo>
                      <a:pt x="44" y="2"/>
                    </a:lnTo>
                    <a:lnTo>
                      <a:pt x="44" y="2"/>
                    </a:lnTo>
                    <a:lnTo>
                      <a:pt x="44" y="2"/>
                    </a:lnTo>
                    <a:lnTo>
                      <a:pt x="46" y="0"/>
                    </a:lnTo>
                    <a:lnTo>
                      <a:pt x="46" y="0"/>
                    </a:lnTo>
                    <a:lnTo>
                      <a:pt x="48" y="0"/>
                    </a:lnTo>
                    <a:lnTo>
                      <a:pt x="48" y="0"/>
                    </a:lnTo>
                    <a:lnTo>
                      <a:pt x="50" y="0"/>
                    </a:lnTo>
                    <a:lnTo>
                      <a:pt x="50" y="0"/>
                    </a:lnTo>
                    <a:lnTo>
                      <a:pt x="52" y="0"/>
                    </a:lnTo>
                    <a:lnTo>
                      <a:pt x="52" y="0"/>
                    </a:lnTo>
                    <a:lnTo>
                      <a:pt x="106" y="22"/>
                    </a:lnTo>
                    <a:lnTo>
                      <a:pt x="10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7" name="Freeform 54"/>
              <p:cNvSpPr>
                <a:spLocks/>
              </p:cNvSpPr>
              <p:nvPr/>
            </p:nvSpPr>
            <p:spPr bwMode="auto">
              <a:xfrm>
                <a:off x="2558" y="1031"/>
                <a:ext cx="764" cy="312"/>
              </a:xfrm>
              <a:custGeom>
                <a:avLst/>
                <a:gdLst>
                  <a:gd name="T0" fmla="*/ 0 w 764"/>
                  <a:gd name="T1" fmla="*/ 200 h 312"/>
                  <a:gd name="T2" fmla="*/ 764 w 764"/>
                  <a:gd name="T3" fmla="*/ 312 h 312"/>
                  <a:gd name="T4" fmla="*/ 636 w 764"/>
                  <a:gd name="T5" fmla="*/ 0 h 312"/>
                  <a:gd name="T6" fmla="*/ 0 w 764"/>
                  <a:gd name="T7" fmla="*/ 200 h 312"/>
                </a:gdLst>
                <a:ahLst/>
                <a:cxnLst>
                  <a:cxn ang="0">
                    <a:pos x="T0" y="T1"/>
                  </a:cxn>
                  <a:cxn ang="0">
                    <a:pos x="T2" y="T3"/>
                  </a:cxn>
                  <a:cxn ang="0">
                    <a:pos x="T4" y="T5"/>
                  </a:cxn>
                  <a:cxn ang="0">
                    <a:pos x="T6" y="T7"/>
                  </a:cxn>
                </a:cxnLst>
                <a:rect l="0" t="0" r="r" b="b"/>
                <a:pathLst>
                  <a:path w="764" h="312">
                    <a:moveTo>
                      <a:pt x="0" y="200"/>
                    </a:moveTo>
                    <a:lnTo>
                      <a:pt x="764" y="312"/>
                    </a:lnTo>
                    <a:lnTo>
                      <a:pt x="636" y="0"/>
                    </a:lnTo>
                    <a:lnTo>
                      <a:pt x="0" y="200"/>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8" name="Freeform 55"/>
              <p:cNvSpPr>
                <a:spLocks/>
              </p:cNvSpPr>
              <p:nvPr/>
            </p:nvSpPr>
            <p:spPr bwMode="auto">
              <a:xfrm>
                <a:off x="4272" y="1051"/>
                <a:ext cx="220" cy="74"/>
              </a:xfrm>
              <a:custGeom>
                <a:avLst/>
                <a:gdLst>
                  <a:gd name="T0" fmla="*/ 220 w 220"/>
                  <a:gd name="T1" fmla="*/ 16 h 74"/>
                  <a:gd name="T2" fmla="*/ 208 w 220"/>
                  <a:gd name="T3" fmla="*/ 8 h 74"/>
                  <a:gd name="T4" fmla="*/ 14 w 220"/>
                  <a:gd name="T5" fmla="*/ 0 h 74"/>
                  <a:gd name="T6" fmla="*/ 0 w 220"/>
                  <a:gd name="T7" fmla="*/ 74 h 74"/>
                  <a:gd name="T8" fmla="*/ 204 w 220"/>
                  <a:gd name="T9" fmla="*/ 8 h 74"/>
                  <a:gd name="T10" fmla="*/ 220 w 220"/>
                  <a:gd name="T11" fmla="*/ 16 h 74"/>
                </a:gdLst>
                <a:ahLst/>
                <a:cxnLst>
                  <a:cxn ang="0">
                    <a:pos x="T0" y="T1"/>
                  </a:cxn>
                  <a:cxn ang="0">
                    <a:pos x="T2" y="T3"/>
                  </a:cxn>
                  <a:cxn ang="0">
                    <a:pos x="T4" y="T5"/>
                  </a:cxn>
                  <a:cxn ang="0">
                    <a:pos x="T6" y="T7"/>
                  </a:cxn>
                  <a:cxn ang="0">
                    <a:pos x="T8" y="T9"/>
                  </a:cxn>
                  <a:cxn ang="0">
                    <a:pos x="T10" y="T11"/>
                  </a:cxn>
                </a:cxnLst>
                <a:rect l="0" t="0" r="r" b="b"/>
                <a:pathLst>
                  <a:path w="220" h="74">
                    <a:moveTo>
                      <a:pt x="220" y="16"/>
                    </a:moveTo>
                    <a:lnTo>
                      <a:pt x="208" y="8"/>
                    </a:lnTo>
                    <a:lnTo>
                      <a:pt x="14" y="0"/>
                    </a:lnTo>
                    <a:lnTo>
                      <a:pt x="0" y="74"/>
                    </a:lnTo>
                    <a:lnTo>
                      <a:pt x="204" y="8"/>
                    </a:lnTo>
                    <a:lnTo>
                      <a:pt x="220" y="16"/>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9" name="Freeform 56"/>
              <p:cNvSpPr>
                <a:spLocks/>
              </p:cNvSpPr>
              <p:nvPr/>
            </p:nvSpPr>
            <p:spPr bwMode="auto">
              <a:xfrm>
                <a:off x="3722" y="1355"/>
                <a:ext cx="1782" cy="636"/>
              </a:xfrm>
              <a:custGeom>
                <a:avLst/>
                <a:gdLst>
                  <a:gd name="T0" fmla="*/ 1500 w 1782"/>
                  <a:gd name="T1" fmla="*/ 0 h 636"/>
                  <a:gd name="T2" fmla="*/ 0 w 1782"/>
                  <a:gd name="T3" fmla="*/ 498 h 636"/>
                  <a:gd name="T4" fmla="*/ 276 w 1782"/>
                  <a:gd name="T5" fmla="*/ 636 h 636"/>
                  <a:gd name="T6" fmla="*/ 1782 w 1782"/>
                  <a:gd name="T7" fmla="*/ 128 h 636"/>
                  <a:gd name="T8" fmla="*/ 1500 w 1782"/>
                  <a:gd name="T9" fmla="*/ 0 h 636"/>
                </a:gdLst>
                <a:ahLst/>
                <a:cxnLst>
                  <a:cxn ang="0">
                    <a:pos x="T0" y="T1"/>
                  </a:cxn>
                  <a:cxn ang="0">
                    <a:pos x="T2" y="T3"/>
                  </a:cxn>
                  <a:cxn ang="0">
                    <a:pos x="T4" y="T5"/>
                  </a:cxn>
                  <a:cxn ang="0">
                    <a:pos x="T6" y="T7"/>
                  </a:cxn>
                  <a:cxn ang="0">
                    <a:pos x="T8" y="T9"/>
                  </a:cxn>
                </a:cxnLst>
                <a:rect l="0" t="0" r="r" b="b"/>
                <a:pathLst>
                  <a:path w="1782" h="636">
                    <a:moveTo>
                      <a:pt x="1500" y="0"/>
                    </a:moveTo>
                    <a:lnTo>
                      <a:pt x="0" y="498"/>
                    </a:lnTo>
                    <a:lnTo>
                      <a:pt x="276" y="636"/>
                    </a:lnTo>
                    <a:lnTo>
                      <a:pt x="1782" y="128"/>
                    </a:lnTo>
                    <a:lnTo>
                      <a:pt x="1500" y="0"/>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0" name="Freeform 57"/>
              <p:cNvSpPr>
                <a:spLocks/>
              </p:cNvSpPr>
              <p:nvPr/>
            </p:nvSpPr>
            <p:spPr bwMode="auto">
              <a:xfrm>
                <a:off x="4056" y="2021"/>
                <a:ext cx="268" cy="134"/>
              </a:xfrm>
              <a:custGeom>
                <a:avLst/>
                <a:gdLst>
                  <a:gd name="T0" fmla="*/ 232 w 268"/>
                  <a:gd name="T1" fmla="*/ 116 h 134"/>
                  <a:gd name="T2" fmla="*/ 0 w 268"/>
                  <a:gd name="T3" fmla="*/ 0 h 134"/>
                  <a:gd name="T4" fmla="*/ 268 w 268"/>
                  <a:gd name="T5" fmla="*/ 134 h 134"/>
                  <a:gd name="T6" fmla="*/ 232 w 268"/>
                  <a:gd name="T7" fmla="*/ 116 h 134"/>
                </a:gdLst>
                <a:ahLst/>
                <a:cxnLst>
                  <a:cxn ang="0">
                    <a:pos x="T0" y="T1"/>
                  </a:cxn>
                  <a:cxn ang="0">
                    <a:pos x="T2" y="T3"/>
                  </a:cxn>
                  <a:cxn ang="0">
                    <a:pos x="T4" y="T5"/>
                  </a:cxn>
                  <a:cxn ang="0">
                    <a:pos x="T6" y="T7"/>
                  </a:cxn>
                </a:cxnLst>
                <a:rect l="0" t="0" r="r" b="b"/>
                <a:pathLst>
                  <a:path w="268" h="134">
                    <a:moveTo>
                      <a:pt x="232" y="116"/>
                    </a:moveTo>
                    <a:lnTo>
                      <a:pt x="0" y="0"/>
                    </a:lnTo>
                    <a:lnTo>
                      <a:pt x="268" y="134"/>
                    </a:lnTo>
                    <a:lnTo>
                      <a:pt x="232" y="116"/>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1" name="Freeform 58"/>
              <p:cNvSpPr>
                <a:spLocks/>
              </p:cNvSpPr>
              <p:nvPr/>
            </p:nvSpPr>
            <p:spPr bwMode="auto">
              <a:xfrm>
                <a:off x="3680" y="891"/>
                <a:ext cx="22" cy="10"/>
              </a:xfrm>
              <a:custGeom>
                <a:avLst/>
                <a:gdLst>
                  <a:gd name="T0" fmla="*/ 20 w 22"/>
                  <a:gd name="T1" fmla="*/ 4 h 10"/>
                  <a:gd name="T2" fmla="*/ 18 w 22"/>
                  <a:gd name="T3" fmla="*/ 2 h 10"/>
                  <a:gd name="T4" fmla="*/ 18 w 22"/>
                  <a:gd name="T5" fmla="*/ 2 h 10"/>
                  <a:gd name="T6" fmla="*/ 16 w 22"/>
                  <a:gd name="T7" fmla="*/ 2 h 10"/>
                  <a:gd name="T8" fmla="*/ 16 w 22"/>
                  <a:gd name="T9" fmla="*/ 2 h 10"/>
                  <a:gd name="T10" fmla="*/ 14 w 22"/>
                  <a:gd name="T11" fmla="*/ 2 h 10"/>
                  <a:gd name="T12" fmla="*/ 14 w 22"/>
                  <a:gd name="T13" fmla="*/ 2 h 10"/>
                  <a:gd name="T14" fmla="*/ 12 w 22"/>
                  <a:gd name="T15" fmla="*/ 2 h 10"/>
                  <a:gd name="T16" fmla="*/ 10 w 22"/>
                  <a:gd name="T17" fmla="*/ 0 h 10"/>
                  <a:gd name="T18" fmla="*/ 10 w 22"/>
                  <a:gd name="T19" fmla="*/ 0 h 10"/>
                  <a:gd name="T20" fmla="*/ 8 w 22"/>
                  <a:gd name="T21" fmla="*/ 0 h 10"/>
                  <a:gd name="T22" fmla="*/ 8 w 22"/>
                  <a:gd name="T23" fmla="*/ 2 h 10"/>
                  <a:gd name="T24" fmla="*/ 6 w 22"/>
                  <a:gd name="T25" fmla="*/ 2 h 10"/>
                  <a:gd name="T26" fmla="*/ 6 w 22"/>
                  <a:gd name="T27" fmla="*/ 2 h 10"/>
                  <a:gd name="T28" fmla="*/ 4 w 22"/>
                  <a:gd name="T29" fmla="*/ 2 h 10"/>
                  <a:gd name="T30" fmla="*/ 4 w 22"/>
                  <a:gd name="T31" fmla="*/ 2 h 10"/>
                  <a:gd name="T32" fmla="*/ 2 w 22"/>
                  <a:gd name="T33" fmla="*/ 2 h 10"/>
                  <a:gd name="T34" fmla="*/ 2 w 22"/>
                  <a:gd name="T35" fmla="*/ 2 h 10"/>
                  <a:gd name="T36" fmla="*/ 0 w 22"/>
                  <a:gd name="T37" fmla="*/ 2 h 10"/>
                  <a:gd name="T38" fmla="*/ 0 w 22"/>
                  <a:gd name="T39" fmla="*/ 4 h 10"/>
                  <a:gd name="T40" fmla="*/ 14 w 22"/>
                  <a:gd name="T41" fmla="*/ 10 h 10"/>
                  <a:gd name="T42" fmla="*/ 14 w 22"/>
                  <a:gd name="T43" fmla="*/ 10 h 10"/>
                  <a:gd name="T44" fmla="*/ 18 w 22"/>
                  <a:gd name="T45" fmla="*/ 8 h 10"/>
                  <a:gd name="T46" fmla="*/ 18 w 22"/>
                  <a:gd name="T47" fmla="*/ 8 h 10"/>
                  <a:gd name="T48" fmla="*/ 20 w 22"/>
                  <a:gd name="T49" fmla="*/ 8 h 10"/>
                  <a:gd name="T50" fmla="*/ 20 w 22"/>
                  <a:gd name="T51" fmla="*/ 6 h 10"/>
                  <a:gd name="T52" fmla="*/ 22 w 22"/>
                  <a:gd name="T53" fmla="*/ 6 h 10"/>
                  <a:gd name="T54" fmla="*/ 22 w 22"/>
                  <a:gd name="T55" fmla="*/ 6 h 10"/>
                  <a:gd name="T56" fmla="*/ 20 w 22"/>
                  <a:gd name="T57" fmla="*/ 4 h 10"/>
                  <a:gd name="T58" fmla="*/ 20 w 22"/>
                  <a:gd name="T5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10">
                    <a:moveTo>
                      <a:pt x="20" y="4"/>
                    </a:moveTo>
                    <a:lnTo>
                      <a:pt x="18" y="2"/>
                    </a:lnTo>
                    <a:lnTo>
                      <a:pt x="18" y="2"/>
                    </a:lnTo>
                    <a:lnTo>
                      <a:pt x="16" y="2"/>
                    </a:lnTo>
                    <a:lnTo>
                      <a:pt x="16" y="2"/>
                    </a:lnTo>
                    <a:lnTo>
                      <a:pt x="14" y="2"/>
                    </a:lnTo>
                    <a:lnTo>
                      <a:pt x="14" y="2"/>
                    </a:lnTo>
                    <a:lnTo>
                      <a:pt x="12" y="2"/>
                    </a:lnTo>
                    <a:lnTo>
                      <a:pt x="10" y="0"/>
                    </a:lnTo>
                    <a:lnTo>
                      <a:pt x="10" y="0"/>
                    </a:lnTo>
                    <a:lnTo>
                      <a:pt x="8" y="0"/>
                    </a:lnTo>
                    <a:lnTo>
                      <a:pt x="8" y="2"/>
                    </a:lnTo>
                    <a:lnTo>
                      <a:pt x="6" y="2"/>
                    </a:lnTo>
                    <a:lnTo>
                      <a:pt x="6" y="2"/>
                    </a:lnTo>
                    <a:lnTo>
                      <a:pt x="4" y="2"/>
                    </a:lnTo>
                    <a:lnTo>
                      <a:pt x="4" y="2"/>
                    </a:lnTo>
                    <a:lnTo>
                      <a:pt x="2" y="2"/>
                    </a:lnTo>
                    <a:lnTo>
                      <a:pt x="2" y="2"/>
                    </a:lnTo>
                    <a:lnTo>
                      <a:pt x="0" y="2"/>
                    </a:lnTo>
                    <a:lnTo>
                      <a:pt x="0" y="4"/>
                    </a:lnTo>
                    <a:lnTo>
                      <a:pt x="14" y="10"/>
                    </a:lnTo>
                    <a:lnTo>
                      <a:pt x="14" y="10"/>
                    </a:lnTo>
                    <a:lnTo>
                      <a:pt x="18" y="8"/>
                    </a:lnTo>
                    <a:lnTo>
                      <a:pt x="18" y="8"/>
                    </a:lnTo>
                    <a:lnTo>
                      <a:pt x="20" y="8"/>
                    </a:lnTo>
                    <a:lnTo>
                      <a:pt x="20" y="6"/>
                    </a:lnTo>
                    <a:lnTo>
                      <a:pt x="22" y="6"/>
                    </a:lnTo>
                    <a:lnTo>
                      <a:pt x="22" y="6"/>
                    </a:lnTo>
                    <a:lnTo>
                      <a:pt x="20" y="4"/>
                    </a:lnTo>
                    <a:lnTo>
                      <a:pt x="20" y="4"/>
                    </a:lnTo>
                    <a:close/>
                  </a:path>
                </a:pathLst>
              </a:custGeom>
              <a:solidFill>
                <a:srgbClr val="E25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2" name="Freeform 59"/>
              <p:cNvSpPr>
                <a:spLocks/>
              </p:cNvSpPr>
              <p:nvPr/>
            </p:nvSpPr>
            <p:spPr bwMode="auto">
              <a:xfrm>
                <a:off x="3680" y="891"/>
                <a:ext cx="22" cy="10"/>
              </a:xfrm>
              <a:custGeom>
                <a:avLst/>
                <a:gdLst>
                  <a:gd name="T0" fmla="*/ 20 w 22"/>
                  <a:gd name="T1" fmla="*/ 4 h 10"/>
                  <a:gd name="T2" fmla="*/ 18 w 22"/>
                  <a:gd name="T3" fmla="*/ 2 h 10"/>
                  <a:gd name="T4" fmla="*/ 18 w 22"/>
                  <a:gd name="T5" fmla="*/ 2 h 10"/>
                  <a:gd name="T6" fmla="*/ 16 w 22"/>
                  <a:gd name="T7" fmla="*/ 2 h 10"/>
                  <a:gd name="T8" fmla="*/ 16 w 22"/>
                  <a:gd name="T9" fmla="*/ 2 h 10"/>
                  <a:gd name="T10" fmla="*/ 14 w 22"/>
                  <a:gd name="T11" fmla="*/ 2 h 10"/>
                  <a:gd name="T12" fmla="*/ 14 w 22"/>
                  <a:gd name="T13" fmla="*/ 2 h 10"/>
                  <a:gd name="T14" fmla="*/ 12 w 22"/>
                  <a:gd name="T15" fmla="*/ 2 h 10"/>
                  <a:gd name="T16" fmla="*/ 10 w 22"/>
                  <a:gd name="T17" fmla="*/ 0 h 10"/>
                  <a:gd name="T18" fmla="*/ 10 w 22"/>
                  <a:gd name="T19" fmla="*/ 0 h 10"/>
                  <a:gd name="T20" fmla="*/ 8 w 22"/>
                  <a:gd name="T21" fmla="*/ 0 h 10"/>
                  <a:gd name="T22" fmla="*/ 8 w 22"/>
                  <a:gd name="T23" fmla="*/ 2 h 10"/>
                  <a:gd name="T24" fmla="*/ 6 w 22"/>
                  <a:gd name="T25" fmla="*/ 2 h 10"/>
                  <a:gd name="T26" fmla="*/ 6 w 22"/>
                  <a:gd name="T27" fmla="*/ 2 h 10"/>
                  <a:gd name="T28" fmla="*/ 4 w 22"/>
                  <a:gd name="T29" fmla="*/ 2 h 10"/>
                  <a:gd name="T30" fmla="*/ 4 w 22"/>
                  <a:gd name="T31" fmla="*/ 2 h 10"/>
                  <a:gd name="T32" fmla="*/ 2 w 22"/>
                  <a:gd name="T33" fmla="*/ 2 h 10"/>
                  <a:gd name="T34" fmla="*/ 2 w 22"/>
                  <a:gd name="T35" fmla="*/ 2 h 10"/>
                  <a:gd name="T36" fmla="*/ 0 w 22"/>
                  <a:gd name="T37" fmla="*/ 2 h 10"/>
                  <a:gd name="T38" fmla="*/ 0 w 22"/>
                  <a:gd name="T39" fmla="*/ 4 h 10"/>
                  <a:gd name="T40" fmla="*/ 14 w 22"/>
                  <a:gd name="T41" fmla="*/ 10 h 10"/>
                  <a:gd name="T42" fmla="*/ 14 w 22"/>
                  <a:gd name="T43" fmla="*/ 10 h 10"/>
                  <a:gd name="T44" fmla="*/ 18 w 22"/>
                  <a:gd name="T45" fmla="*/ 8 h 10"/>
                  <a:gd name="T46" fmla="*/ 18 w 22"/>
                  <a:gd name="T47" fmla="*/ 8 h 10"/>
                  <a:gd name="T48" fmla="*/ 20 w 22"/>
                  <a:gd name="T49" fmla="*/ 8 h 10"/>
                  <a:gd name="T50" fmla="*/ 20 w 22"/>
                  <a:gd name="T51" fmla="*/ 6 h 10"/>
                  <a:gd name="T52" fmla="*/ 22 w 22"/>
                  <a:gd name="T53" fmla="*/ 6 h 10"/>
                  <a:gd name="T54" fmla="*/ 22 w 22"/>
                  <a:gd name="T55" fmla="*/ 6 h 10"/>
                  <a:gd name="T56" fmla="*/ 20 w 22"/>
                  <a:gd name="T57" fmla="*/ 4 h 10"/>
                  <a:gd name="T58" fmla="*/ 20 w 22"/>
                  <a:gd name="T5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10">
                    <a:moveTo>
                      <a:pt x="20" y="4"/>
                    </a:moveTo>
                    <a:lnTo>
                      <a:pt x="18" y="2"/>
                    </a:lnTo>
                    <a:lnTo>
                      <a:pt x="18" y="2"/>
                    </a:lnTo>
                    <a:lnTo>
                      <a:pt x="16" y="2"/>
                    </a:lnTo>
                    <a:lnTo>
                      <a:pt x="16" y="2"/>
                    </a:lnTo>
                    <a:lnTo>
                      <a:pt x="14" y="2"/>
                    </a:lnTo>
                    <a:lnTo>
                      <a:pt x="14" y="2"/>
                    </a:lnTo>
                    <a:lnTo>
                      <a:pt x="12" y="2"/>
                    </a:lnTo>
                    <a:lnTo>
                      <a:pt x="10" y="0"/>
                    </a:lnTo>
                    <a:lnTo>
                      <a:pt x="10" y="0"/>
                    </a:lnTo>
                    <a:lnTo>
                      <a:pt x="8" y="0"/>
                    </a:lnTo>
                    <a:lnTo>
                      <a:pt x="8" y="2"/>
                    </a:lnTo>
                    <a:lnTo>
                      <a:pt x="6" y="2"/>
                    </a:lnTo>
                    <a:lnTo>
                      <a:pt x="6" y="2"/>
                    </a:lnTo>
                    <a:lnTo>
                      <a:pt x="4" y="2"/>
                    </a:lnTo>
                    <a:lnTo>
                      <a:pt x="4" y="2"/>
                    </a:lnTo>
                    <a:lnTo>
                      <a:pt x="2" y="2"/>
                    </a:lnTo>
                    <a:lnTo>
                      <a:pt x="2" y="2"/>
                    </a:lnTo>
                    <a:lnTo>
                      <a:pt x="0" y="2"/>
                    </a:lnTo>
                    <a:lnTo>
                      <a:pt x="0" y="4"/>
                    </a:lnTo>
                    <a:lnTo>
                      <a:pt x="14" y="10"/>
                    </a:lnTo>
                    <a:lnTo>
                      <a:pt x="14" y="10"/>
                    </a:lnTo>
                    <a:lnTo>
                      <a:pt x="18" y="8"/>
                    </a:lnTo>
                    <a:lnTo>
                      <a:pt x="18" y="8"/>
                    </a:lnTo>
                    <a:lnTo>
                      <a:pt x="20" y="8"/>
                    </a:lnTo>
                    <a:lnTo>
                      <a:pt x="20" y="6"/>
                    </a:lnTo>
                    <a:lnTo>
                      <a:pt x="22" y="6"/>
                    </a:lnTo>
                    <a:lnTo>
                      <a:pt x="22" y="6"/>
                    </a:lnTo>
                    <a:lnTo>
                      <a:pt x="20" y="4"/>
                    </a:lnTo>
                    <a:lnTo>
                      <a:pt x="2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3" name="Freeform 60"/>
              <p:cNvSpPr>
                <a:spLocks/>
              </p:cNvSpPr>
              <p:nvPr/>
            </p:nvSpPr>
            <p:spPr bwMode="auto">
              <a:xfrm>
                <a:off x="3814" y="859"/>
                <a:ext cx="464" cy="216"/>
              </a:xfrm>
              <a:custGeom>
                <a:avLst/>
                <a:gdLst>
                  <a:gd name="T0" fmla="*/ 260 w 464"/>
                  <a:gd name="T1" fmla="*/ 212 h 216"/>
                  <a:gd name="T2" fmla="*/ 158 w 464"/>
                  <a:gd name="T3" fmla="*/ 200 h 216"/>
                  <a:gd name="T4" fmla="*/ 134 w 464"/>
                  <a:gd name="T5" fmla="*/ 196 h 216"/>
                  <a:gd name="T6" fmla="*/ 92 w 464"/>
                  <a:gd name="T7" fmla="*/ 182 h 216"/>
                  <a:gd name="T8" fmla="*/ 72 w 464"/>
                  <a:gd name="T9" fmla="*/ 174 h 216"/>
                  <a:gd name="T10" fmla="*/ 40 w 464"/>
                  <a:gd name="T11" fmla="*/ 156 h 216"/>
                  <a:gd name="T12" fmla="*/ 20 w 464"/>
                  <a:gd name="T13" fmla="*/ 136 h 216"/>
                  <a:gd name="T14" fmla="*/ 14 w 464"/>
                  <a:gd name="T15" fmla="*/ 126 h 216"/>
                  <a:gd name="T16" fmla="*/ 8 w 464"/>
                  <a:gd name="T17" fmla="*/ 106 h 216"/>
                  <a:gd name="T18" fmla="*/ 10 w 464"/>
                  <a:gd name="T19" fmla="*/ 96 h 216"/>
                  <a:gd name="T20" fmla="*/ 20 w 464"/>
                  <a:gd name="T21" fmla="*/ 76 h 216"/>
                  <a:gd name="T22" fmla="*/ 40 w 464"/>
                  <a:gd name="T23" fmla="*/ 58 h 216"/>
                  <a:gd name="T24" fmla="*/ 54 w 464"/>
                  <a:gd name="T25" fmla="*/ 48 h 216"/>
                  <a:gd name="T26" fmla="*/ 88 w 464"/>
                  <a:gd name="T27" fmla="*/ 32 h 216"/>
                  <a:gd name="T28" fmla="*/ 108 w 464"/>
                  <a:gd name="T29" fmla="*/ 26 h 216"/>
                  <a:gd name="T30" fmla="*/ 146 w 464"/>
                  <a:gd name="T31" fmla="*/ 16 h 216"/>
                  <a:gd name="T32" fmla="*/ 186 w 464"/>
                  <a:gd name="T33" fmla="*/ 8 h 216"/>
                  <a:gd name="T34" fmla="*/ 228 w 464"/>
                  <a:gd name="T35" fmla="*/ 4 h 216"/>
                  <a:gd name="T36" fmla="*/ 264 w 464"/>
                  <a:gd name="T37" fmla="*/ 0 h 216"/>
                  <a:gd name="T38" fmla="*/ 222 w 464"/>
                  <a:gd name="T39" fmla="*/ 2 h 216"/>
                  <a:gd name="T40" fmla="*/ 180 w 464"/>
                  <a:gd name="T41" fmla="*/ 6 h 216"/>
                  <a:gd name="T42" fmla="*/ 140 w 464"/>
                  <a:gd name="T43" fmla="*/ 14 h 216"/>
                  <a:gd name="T44" fmla="*/ 104 w 464"/>
                  <a:gd name="T45" fmla="*/ 24 h 216"/>
                  <a:gd name="T46" fmla="*/ 82 w 464"/>
                  <a:gd name="T47" fmla="*/ 30 h 216"/>
                  <a:gd name="T48" fmla="*/ 46 w 464"/>
                  <a:gd name="T49" fmla="*/ 48 h 216"/>
                  <a:gd name="T50" fmla="*/ 32 w 464"/>
                  <a:gd name="T51" fmla="*/ 56 h 216"/>
                  <a:gd name="T52" fmla="*/ 12 w 464"/>
                  <a:gd name="T53" fmla="*/ 76 h 216"/>
                  <a:gd name="T54" fmla="*/ 0 w 464"/>
                  <a:gd name="T55" fmla="*/ 96 h 216"/>
                  <a:gd name="T56" fmla="*/ 0 w 464"/>
                  <a:gd name="T57" fmla="*/ 106 h 216"/>
                  <a:gd name="T58" fmla="*/ 4 w 464"/>
                  <a:gd name="T59" fmla="*/ 128 h 216"/>
                  <a:gd name="T60" fmla="*/ 12 w 464"/>
                  <a:gd name="T61" fmla="*/ 138 h 216"/>
                  <a:gd name="T62" fmla="*/ 32 w 464"/>
                  <a:gd name="T63" fmla="*/ 158 h 216"/>
                  <a:gd name="T64" fmla="*/ 66 w 464"/>
                  <a:gd name="T65" fmla="*/ 176 h 216"/>
                  <a:gd name="T66" fmla="*/ 84 w 464"/>
                  <a:gd name="T67" fmla="*/ 184 h 216"/>
                  <a:gd name="T68" fmla="*/ 128 w 464"/>
                  <a:gd name="T69" fmla="*/ 198 h 216"/>
                  <a:gd name="T70" fmla="*/ 152 w 464"/>
                  <a:gd name="T71" fmla="*/ 204 h 216"/>
                  <a:gd name="T72" fmla="*/ 256 w 464"/>
                  <a:gd name="T73" fmla="*/ 216 h 216"/>
                  <a:gd name="T74" fmla="*/ 310 w 464"/>
                  <a:gd name="T75" fmla="*/ 216 h 216"/>
                  <a:gd name="T76" fmla="*/ 364 w 464"/>
                  <a:gd name="T77" fmla="*/ 214 h 216"/>
                  <a:gd name="T78" fmla="*/ 440 w 464"/>
                  <a:gd name="T79" fmla="*/ 200 h 216"/>
                  <a:gd name="T80" fmla="*/ 464 w 464"/>
                  <a:gd name="T81" fmla="*/ 190 h 216"/>
                  <a:gd name="T82" fmla="*/ 442 w 464"/>
                  <a:gd name="T83" fmla="*/ 196 h 216"/>
                  <a:gd name="T84" fmla="*/ 368 w 464"/>
                  <a:gd name="T85" fmla="*/ 210 h 216"/>
                  <a:gd name="T86" fmla="*/ 314 w 464"/>
                  <a:gd name="T87" fmla="*/ 21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 h="216">
                    <a:moveTo>
                      <a:pt x="260" y="212"/>
                    </a:moveTo>
                    <a:lnTo>
                      <a:pt x="260" y="212"/>
                    </a:lnTo>
                    <a:lnTo>
                      <a:pt x="208" y="208"/>
                    </a:lnTo>
                    <a:lnTo>
                      <a:pt x="158" y="200"/>
                    </a:lnTo>
                    <a:lnTo>
                      <a:pt x="158" y="200"/>
                    </a:lnTo>
                    <a:lnTo>
                      <a:pt x="134" y="196"/>
                    </a:lnTo>
                    <a:lnTo>
                      <a:pt x="112" y="190"/>
                    </a:lnTo>
                    <a:lnTo>
                      <a:pt x="92" y="182"/>
                    </a:lnTo>
                    <a:lnTo>
                      <a:pt x="72" y="174"/>
                    </a:lnTo>
                    <a:lnTo>
                      <a:pt x="72" y="174"/>
                    </a:lnTo>
                    <a:lnTo>
                      <a:pt x="56" y="166"/>
                    </a:lnTo>
                    <a:lnTo>
                      <a:pt x="40" y="156"/>
                    </a:lnTo>
                    <a:lnTo>
                      <a:pt x="30" y="146"/>
                    </a:lnTo>
                    <a:lnTo>
                      <a:pt x="20" y="136"/>
                    </a:lnTo>
                    <a:lnTo>
                      <a:pt x="20" y="136"/>
                    </a:lnTo>
                    <a:lnTo>
                      <a:pt x="14" y="126"/>
                    </a:lnTo>
                    <a:lnTo>
                      <a:pt x="10" y="116"/>
                    </a:lnTo>
                    <a:lnTo>
                      <a:pt x="8" y="106"/>
                    </a:lnTo>
                    <a:lnTo>
                      <a:pt x="10" y="96"/>
                    </a:lnTo>
                    <a:lnTo>
                      <a:pt x="10" y="96"/>
                    </a:lnTo>
                    <a:lnTo>
                      <a:pt x="14" y="86"/>
                    </a:lnTo>
                    <a:lnTo>
                      <a:pt x="20" y="76"/>
                    </a:lnTo>
                    <a:lnTo>
                      <a:pt x="28" y="66"/>
                    </a:lnTo>
                    <a:lnTo>
                      <a:pt x="40" y="58"/>
                    </a:lnTo>
                    <a:lnTo>
                      <a:pt x="40" y="58"/>
                    </a:lnTo>
                    <a:lnTo>
                      <a:pt x="54" y="48"/>
                    </a:lnTo>
                    <a:lnTo>
                      <a:pt x="70" y="40"/>
                    </a:lnTo>
                    <a:lnTo>
                      <a:pt x="88" y="32"/>
                    </a:lnTo>
                    <a:lnTo>
                      <a:pt x="108" y="26"/>
                    </a:lnTo>
                    <a:lnTo>
                      <a:pt x="108" y="26"/>
                    </a:lnTo>
                    <a:lnTo>
                      <a:pt x="146" y="16"/>
                    </a:lnTo>
                    <a:lnTo>
                      <a:pt x="146" y="16"/>
                    </a:lnTo>
                    <a:lnTo>
                      <a:pt x="186" y="8"/>
                    </a:lnTo>
                    <a:lnTo>
                      <a:pt x="186" y="8"/>
                    </a:lnTo>
                    <a:lnTo>
                      <a:pt x="228" y="4"/>
                    </a:lnTo>
                    <a:lnTo>
                      <a:pt x="228" y="4"/>
                    </a:lnTo>
                    <a:lnTo>
                      <a:pt x="272" y="2"/>
                    </a:lnTo>
                    <a:lnTo>
                      <a:pt x="264" y="0"/>
                    </a:lnTo>
                    <a:lnTo>
                      <a:pt x="264" y="0"/>
                    </a:lnTo>
                    <a:lnTo>
                      <a:pt x="222" y="2"/>
                    </a:lnTo>
                    <a:lnTo>
                      <a:pt x="222" y="2"/>
                    </a:lnTo>
                    <a:lnTo>
                      <a:pt x="180" y="6"/>
                    </a:lnTo>
                    <a:lnTo>
                      <a:pt x="180" y="6"/>
                    </a:lnTo>
                    <a:lnTo>
                      <a:pt x="140" y="14"/>
                    </a:lnTo>
                    <a:lnTo>
                      <a:pt x="140" y="14"/>
                    </a:lnTo>
                    <a:lnTo>
                      <a:pt x="104" y="24"/>
                    </a:lnTo>
                    <a:lnTo>
                      <a:pt x="104" y="24"/>
                    </a:lnTo>
                    <a:lnTo>
                      <a:pt x="82" y="30"/>
                    </a:lnTo>
                    <a:lnTo>
                      <a:pt x="62" y="38"/>
                    </a:lnTo>
                    <a:lnTo>
                      <a:pt x="46" y="48"/>
                    </a:lnTo>
                    <a:lnTo>
                      <a:pt x="32" y="56"/>
                    </a:lnTo>
                    <a:lnTo>
                      <a:pt x="32" y="56"/>
                    </a:lnTo>
                    <a:lnTo>
                      <a:pt x="20" y="66"/>
                    </a:lnTo>
                    <a:lnTo>
                      <a:pt x="12" y="76"/>
                    </a:lnTo>
                    <a:lnTo>
                      <a:pt x="4" y="86"/>
                    </a:lnTo>
                    <a:lnTo>
                      <a:pt x="0" y="96"/>
                    </a:lnTo>
                    <a:lnTo>
                      <a:pt x="0" y="96"/>
                    </a:lnTo>
                    <a:lnTo>
                      <a:pt x="0" y="106"/>
                    </a:lnTo>
                    <a:lnTo>
                      <a:pt x="0" y="116"/>
                    </a:lnTo>
                    <a:lnTo>
                      <a:pt x="4" y="128"/>
                    </a:lnTo>
                    <a:lnTo>
                      <a:pt x="12" y="138"/>
                    </a:lnTo>
                    <a:lnTo>
                      <a:pt x="12" y="138"/>
                    </a:lnTo>
                    <a:lnTo>
                      <a:pt x="20" y="148"/>
                    </a:lnTo>
                    <a:lnTo>
                      <a:pt x="32" y="158"/>
                    </a:lnTo>
                    <a:lnTo>
                      <a:pt x="48" y="168"/>
                    </a:lnTo>
                    <a:lnTo>
                      <a:pt x="66" y="176"/>
                    </a:lnTo>
                    <a:lnTo>
                      <a:pt x="66" y="176"/>
                    </a:lnTo>
                    <a:lnTo>
                      <a:pt x="84" y="184"/>
                    </a:lnTo>
                    <a:lnTo>
                      <a:pt x="106" y="192"/>
                    </a:lnTo>
                    <a:lnTo>
                      <a:pt x="128" y="198"/>
                    </a:lnTo>
                    <a:lnTo>
                      <a:pt x="152" y="204"/>
                    </a:lnTo>
                    <a:lnTo>
                      <a:pt x="152" y="204"/>
                    </a:lnTo>
                    <a:lnTo>
                      <a:pt x="202" y="212"/>
                    </a:lnTo>
                    <a:lnTo>
                      <a:pt x="256" y="216"/>
                    </a:lnTo>
                    <a:lnTo>
                      <a:pt x="256" y="216"/>
                    </a:lnTo>
                    <a:lnTo>
                      <a:pt x="310" y="216"/>
                    </a:lnTo>
                    <a:lnTo>
                      <a:pt x="364" y="214"/>
                    </a:lnTo>
                    <a:lnTo>
                      <a:pt x="364" y="214"/>
                    </a:lnTo>
                    <a:lnTo>
                      <a:pt x="416" y="206"/>
                    </a:lnTo>
                    <a:lnTo>
                      <a:pt x="440" y="200"/>
                    </a:lnTo>
                    <a:lnTo>
                      <a:pt x="464" y="194"/>
                    </a:lnTo>
                    <a:lnTo>
                      <a:pt x="464" y="190"/>
                    </a:lnTo>
                    <a:lnTo>
                      <a:pt x="464" y="190"/>
                    </a:lnTo>
                    <a:lnTo>
                      <a:pt x="442" y="196"/>
                    </a:lnTo>
                    <a:lnTo>
                      <a:pt x="418" y="202"/>
                    </a:lnTo>
                    <a:lnTo>
                      <a:pt x="368" y="210"/>
                    </a:lnTo>
                    <a:lnTo>
                      <a:pt x="368" y="210"/>
                    </a:lnTo>
                    <a:lnTo>
                      <a:pt x="314" y="212"/>
                    </a:lnTo>
                    <a:lnTo>
                      <a:pt x="260" y="212"/>
                    </a:lnTo>
                    <a:close/>
                  </a:path>
                </a:pathLst>
              </a:custGeom>
              <a:solidFill>
                <a:srgbClr val="CCE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4" name="Freeform 61"/>
              <p:cNvSpPr>
                <a:spLocks/>
              </p:cNvSpPr>
              <p:nvPr/>
            </p:nvSpPr>
            <p:spPr bwMode="auto">
              <a:xfrm>
                <a:off x="3814" y="859"/>
                <a:ext cx="464" cy="216"/>
              </a:xfrm>
              <a:custGeom>
                <a:avLst/>
                <a:gdLst>
                  <a:gd name="T0" fmla="*/ 260 w 464"/>
                  <a:gd name="T1" fmla="*/ 212 h 216"/>
                  <a:gd name="T2" fmla="*/ 158 w 464"/>
                  <a:gd name="T3" fmla="*/ 200 h 216"/>
                  <a:gd name="T4" fmla="*/ 134 w 464"/>
                  <a:gd name="T5" fmla="*/ 196 h 216"/>
                  <a:gd name="T6" fmla="*/ 92 w 464"/>
                  <a:gd name="T7" fmla="*/ 182 h 216"/>
                  <a:gd name="T8" fmla="*/ 72 w 464"/>
                  <a:gd name="T9" fmla="*/ 174 h 216"/>
                  <a:gd name="T10" fmla="*/ 40 w 464"/>
                  <a:gd name="T11" fmla="*/ 156 h 216"/>
                  <a:gd name="T12" fmla="*/ 20 w 464"/>
                  <a:gd name="T13" fmla="*/ 136 h 216"/>
                  <a:gd name="T14" fmla="*/ 14 w 464"/>
                  <a:gd name="T15" fmla="*/ 126 h 216"/>
                  <a:gd name="T16" fmla="*/ 8 w 464"/>
                  <a:gd name="T17" fmla="*/ 106 h 216"/>
                  <a:gd name="T18" fmla="*/ 10 w 464"/>
                  <a:gd name="T19" fmla="*/ 96 h 216"/>
                  <a:gd name="T20" fmla="*/ 20 w 464"/>
                  <a:gd name="T21" fmla="*/ 76 h 216"/>
                  <a:gd name="T22" fmla="*/ 40 w 464"/>
                  <a:gd name="T23" fmla="*/ 58 h 216"/>
                  <a:gd name="T24" fmla="*/ 54 w 464"/>
                  <a:gd name="T25" fmla="*/ 48 h 216"/>
                  <a:gd name="T26" fmla="*/ 88 w 464"/>
                  <a:gd name="T27" fmla="*/ 32 h 216"/>
                  <a:gd name="T28" fmla="*/ 108 w 464"/>
                  <a:gd name="T29" fmla="*/ 26 h 216"/>
                  <a:gd name="T30" fmla="*/ 146 w 464"/>
                  <a:gd name="T31" fmla="*/ 16 h 216"/>
                  <a:gd name="T32" fmla="*/ 186 w 464"/>
                  <a:gd name="T33" fmla="*/ 8 h 216"/>
                  <a:gd name="T34" fmla="*/ 228 w 464"/>
                  <a:gd name="T35" fmla="*/ 4 h 216"/>
                  <a:gd name="T36" fmla="*/ 264 w 464"/>
                  <a:gd name="T37" fmla="*/ 0 h 216"/>
                  <a:gd name="T38" fmla="*/ 222 w 464"/>
                  <a:gd name="T39" fmla="*/ 2 h 216"/>
                  <a:gd name="T40" fmla="*/ 180 w 464"/>
                  <a:gd name="T41" fmla="*/ 6 h 216"/>
                  <a:gd name="T42" fmla="*/ 140 w 464"/>
                  <a:gd name="T43" fmla="*/ 14 h 216"/>
                  <a:gd name="T44" fmla="*/ 104 w 464"/>
                  <a:gd name="T45" fmla="*/ 24 h 216"/>
                  <a:gd name="T46" fmla="*/ 82 w 464"/>
                  <a:gd name="T47" fmla="*/ 30 h 216"/>
                  <a:gd name="T48" fmla="*/ 46 w 464"/>
                  <a:gd name="T49" fmla="*/ 48 h 216"/>
                  <a:gd name="T50" fmla="*/ 32 w 464"/>
                  <a:gd name="T51" fmla="*/ 56 h 216"/>
                  <a:gd name="T52" fmla="*/ 12 w 464"/>
                  <a:gd name="T53" fmla="*/ 76 h 216"/>
                  <a:gd name="T54" fmla="*/ 0 w 464"/>
                  <a:gd name="T55" fmla="*/ 96 h 216"/>
                  <a:gd name="T56" fmla="*/ 0 w 464"/>
                  <a:gd name="T57" fmla="*/ 106 h 216"/>
                  <a:gd name="T58" fmla="*/ 4 w 464"/>
                  <a:gd name="T59" fmla="*/ 128 h 216"/>
                  <a:gd name="T60" fmla="*/ 12 w 464"/>
                  <a:gd name="T61" fmla="*/ 138 h 216"/>
                  <a:gd name="T62" fmla="*/ 32 w 464"/>
                  <a:gd name="T63" fmla="*/ 158 h 216"/>
                  <a:gd name="T64" fmla="*/ 66 w 464"/>
                  <a:gd name="T65" fmla="*/ 176 h 216"/>
                  <a:gd name="T66" fmla="*/ 84 w 464"/>
                  <a:gd name="T67" fmla="*/ 184 h 216"/>
                  <a:gd name="T68" fmla="*/ 128 w 464"/>
                  <a:gd name="T69" fmla="*/ 198 h 216"/>
                  <a:gd name="T70" fmla="*/ 152 w 464"/>
                  <a:gd name="T71" fmla="*/ 204 h 216"/>
                  <a:gd name="T72" fmla="*/ 256 w 464"/>
                  <a:gd name="T73" fmla="*/ 216 h 216"/>
                  <a:gd name="T74" fmla="*/ 310 w 464"/>
                  <a:gd name="T75" fmla="*/ 216 h 216"/>
                  <a:gd name="T76" fmla="*/ 364 w 464"/>
                  <a:gd name="T77" fmla="*/ 214 h 216"/>
                  <a:gd name="T78" fmla="*/ 440 w 464"/>
                  <a:gd name="T79" fmla="*/ 200 h 216"/>
                  <a:gd name="T80" fmla="*/ 464 w 464"/>
                  <a:gd name="T81" fmla="*/ 190 h 216"/>
                  <a:gd name="T82" fmla="*/ 442 w 464"/>
                  <a:gd name="T83" fmla="*/ 196 h 216"/>
                  <a:gd name="T84" fmla="*/ 368 w 464"/>
                  <a:gd name="T85" fmla="*/ 210 h 216"/>
                  <a:gd name="T86" fmla="*/ 314 w 464"/>
                  <a:gd name="T87" fmla="*/ 21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 h="216">
                    <a:moveTo>
                      <a:pt x="260" y="212"/>
                    </a:moveTo>
                    <a:lnTo>
                      <a:pt x="260" y="212"/>
                    </a:lnTo>
                    <a:lnTo>
                      <a:pt x="208" y="208"/>
                    </a:lnTo>
                    <a:lnTo>
                      <a:pt x="158" y="200"/>
                    </a:lnTo>
                    <a:lnTo>
                      <a:pt x="158" y="200"/>
                    </a:lnTo>
                    <a:lnTo>
                      <a:pt x="134" y="196"/>
                    </a:lnTo>
                    <a:lnTo>
                      <a:pt x="112" y="190"/>
                    </a:lnTo>
                    <a:lnTo>
                      <a:pt x="92" y="182"/>
                    </a:lnTo>
                    <a:lnTo>
                      <a:pt x="72" y="174"/>
                    </a:lnTo>
                    <a:lnTo>
                      <a:pt x="72" y="174"/>
                    </a:lnTo>
                    <a:lnTo>
                      <a:pt x="56" y="166"/>
                    </a:lnTo>
                    <a:lnTo>
                      <a:pt x="40" y="156"/>
                    </a:lnTo>
                    <a:lnTo>
                      <a:pt x="30" y="146"/>
                    </a:lnTo>
                    <a:lnTo>
                      <a:pt x="20" y="136"/>
                    </a:lnTo>
                    <a:lnTo>
                      <a:pt x="20" y="136"/>
                    </a:lnTo>
                    <a:lnTo>
                      <a:pt x="14" y="126"/>
                    </a:lnTo>
                    <a:lnTo>
                      <a:pt x="10" y="116"/>
                    </a:lnTo>
                    <a:lnTo>
                      <a:pt x="8" y="106"/>
                    </a:lnTo>
                    <a:lnTo>
                      <a:pt x="10" y="96"/>
                    </a:lnTo>
                    <a:lnTo>
                      <a:pt x="10" y="96"/>
                    </a:lnTo>
                    <a:lnTo>
                      <a:pt x="14" y="86"/>
                    </a:lnTo>
                    <a:lnTo>
                      <a:pt x="20" y="76"/>
                    </a:lnTo>
                    <a:lnTo>
                      <a:pt x="28" y="66"/>
                    </a:lnTo>
                    <a:lnTo>
                      <a:pt x="40" y="58"/>
                    </a:lnTo>
                    <a:lnTo>
                      <a:pt x="40" y="58"/>
                    </a:lnTo>
                    <a:lnTo>
                      <a:pt x="54" y="48"/>
                    </a:lnTo>
                    <a:lnTo>
                      <a:pt x="70" y="40"/>
                    </a:lnTo>
                    <a:lnTo>
                      <a:pt x="88" y="32"/>
                    </a:lnTo>
                    <a:lnTo>
                      <a:pt x="108" y="26"/>
                    </a:lnTo>
                    <a:lnTo>
                      <a:pt x="108" y="26"/>
                    </a:lnTo>
                    <a:lnTo>
                      <a:pt x="146" y="16"/>
                    </a:lnTo>
                    <a:lnTo>
                      <a:pt x="146" y="16"/>
                    </a:lnTo>
                    <a:lnTo>
                      <a:pt x="186" y="8"/>
                    </a:lnTo>
                    <a:lnTo>
                      <a:pt x="186" y="8"/>
                    </a:lnTo>
                    <a:lnTo>
                      <a:pt x="228" y="4"/>
                    </a:lnTo>
                    <a:lnTo>
                      <a:pt x="228" y="4"/>
                    </a:lnTo>
                    <a:lnTo>
                      <a:pt x="272" y="2"/>
                    </a:lnTo>
                    <a:lnTo>
                      <a:pt x="264" y="0"/>
                    </a:lnTo>
                    <a:lnTo>
                      <a:pt x="264" y="0"/>
                    </a:lnTo>
                    <a:lnTo>
                      <a:pt x="222" y="2"/>
                    </a:lnTo>
                    <a:lnTo>
                      <a:pt x="222" y="2"/>
                    </a:lnTo>
                    <a:lnTo>
                      <a:pt x="180" y="6"/>
                    </a:lnTo>
                    <a:lnTo>
                      <a:pt x="180" y="6"/>
                    </a:lnTo>
                    <a:lnTo>
                      <a:pt x="140" y="14"/>
                    </a:lnTo>
                    <a:lnTo>
                      <a:pt x="140" y="14"/>
                    </a:lnTo>
                    <a:lnTo>
                      <a:pt x="104" y="24"/>
                    </a:lnTo>
                    <a:lnTo>
                      <a:pt x="104" y="24"/>
                    </a:lnTo>
                    <a:lnTo>
                      <a:pt x="82" y="30"/>
                    </a:lnTo>
                    <a:lnTo>
                      <a:pt x="62" y="38"/>
                    </a:lnTo>
                    <a:lnTo>
                      <a:pt x="46" y="48"/>
                    </a:lnTo>
                    <a:lnTo>
                      <a:pt x="32" y="56"/>
                    </a:lnTo>
                    <a:lnTo>
                      <a:pt x="32" y="56"/>
                    </a:lnTo>
                    <a:lnTo>
                      <a:pt x="20" y="66"/>
                    </a:lnTo>
                    <a:lnTo>
                      <a:pt x="12" y="76"/>
                    </a:lnTo>
                    <a:lnTo>
                      <a:pt x="4" y="86"/>
                    </a:lnTo>
                    <a:lnTo>
                      <a:pt x="0" y="96"/>
                    </a:lnTo>
                    <a:lnTo>
                      <a:pt x="0" y="96"/>
                    </a:lnTo>
                    <a:lnTo>
                      <a:pt x="0" y="106"/>
                    </a:lnTo>
                    <a:lnTo>
                      <a:pt x="0" y="116"/>
                    </a:lnTo>
                    <a:lnTo>
                      <a:pt x="4" y="128"/>
                    </a:lnTo>
                    <a:lnTo>
                      <a:pt x="12" y="138"/>
                    </a:lnTo>
                    <a:lnTo>
                      <a:pt x="12" y="138"/>
                    </a:lnTo>
                    <a:lnTo>
                      <a:pt x="20" y="148"/>
                    </a:lnTo>
                    <a:lnTo>
                      <a:pt x="32" y="158"/>
                    </a:lnTo>
                    <a:lnTo>
                      <a:pt x="48" y="168"/>
                    </a:lnTo>
                    <a:lnTo>
                      <a:pt x="66" y="176"/>
                    </a:lnTo>
                    <a:lnTo>
                      <a:pt x="66" y="176"/>
                    </a:lnTo>
                    <a:lnTo>
                      <a:pt x="84" y="184"/>
                    </a:lnTo>
                    <a:lnTo>
                      <a:pt x="106" y="192"/>
                    </a:lnTo>
                    <a:lnTo>
                      <a:pt x="128" y="198"/>
                    </a:lnTo>
                    <a:lnTo>
                      <a:pt x="152" y="204"/>
                    </a:lnTo>
                    <a:lnTo>
                      <a:pt x="152" y="204"/>
                    </a:lnTo>
                    <a:lnTo>
                      <a:pt x="202" y="212"/>
                    </a:lnTo>
                    <a:lnTo>
                      <a:pt x="256" y="216"/>
                    </a:lnTo>
                    <a:lnTo>
                      <a:pt x="256" y="216"/>
                    </a:lnTo>
                    <a:lnTo>
                      <a:pt x="310" y="216"/>
                    </a:lnTo>
                    <a:lnTo>
                      <a:pt x="364" y="214"/>
                    </a:lnTo>
                    <a:lnTo>
                      <a:pt x="364" y="214"/>
                    </a:lnTo>
                    <a:lnTo>
                      <a:pt x="416" y="206"/>
                    </a:lnTo>
                    <a:lnTo>
                      <a:pt x="440" y="200"/>
                    </a:lnTo>
                    <a:lnTo>
                      <a:pt x="464" y="194"/>
                    </a:lnTo>
                    <a:lnTo>
                      <a:pt x="464" y="190"/>
                    </a:lnTo>
                    <a:lnTo>
                      <a:pt x="464" y="190"/>
                    </a:lnTo>
                    <a:lnTo>
                      <a:pt x="442" y="196"/>
                    </a:lnTo>
                    <a:lnTo>
                      <a:pt x="418" y="202"/>
                    </a:lnTo>
                    <a:lnTo>
                      <a:pt x="368" y="210"/>
                    </a:lnTo>
                    <a:lnTo>
                      <a:pt x="368" y="210"/>
                    </a:lnTo>
                    <a:lnTo>
                      <a:pt x="314" y="212"/>
                    </a:lnTo>
                    <a:lnTo>
                      <a:pt x="260" y="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5" name="Freeform 62"/>
              <p:cNvSpPr>
                <a:spLocks/>
              </p:cNvSpPr>
              <p:nvPr/>
            </p:nvSpPr>
            <p:spPr bwMode="auto">
              <a:xfrm>
                <a:off x="4282" y="991"/>
                <a:ext cx="96" cy="58"/>
              </a:xfrm>
              <a:custGeom>
                <a:avLst/>
                <a:gdLst>
                  <a:gd name="T0" fmla="*/ 90 w 96"/>
                  <a:gd name="T1" fmla="*/ 0 h 58"/>
                  <a:gd name="T2" fmla="*/ 90 w 96"/>
                  <a:gd name="T3" fmla="*/ 0 h 58"/>
                  <a:gd name="T4" fmla="*/ 84 w 96"/>
                  <a:gd name="T5" fmla="*/ 8 h 58"/>
                  <a:gd name="T6" fmla="*/ 76 w 96"/>
                  <a:gd name="T7" fmla="*/ 16 h 58"/>
                  <a:gd name="T8" fmla="*/ 76 w 96"/>
                  <a:gd name="T9" fmla="*/ 16 h 58"/>
                  <a:gd name="T10" fmla="*/ 68 w 96"/>
                  <a:gd name="T11" fmla="*/ 24 h 58"/>
                  <a:gd name="T12" fmla="*/ 58 w 96"/>
                  <a:gd name="T13" fmla="*/ 30 h 58"/>
                  <a:gd name="T14" fmla="*/ 58 w 96"/>
                  <a:gd name="T15" fmla="*/ 30 h 58"/>
                  <a:gd name="T16" fmla="*/ 32 w 96"/>
                  <a:gd name="T17" fmla="*/ 44 h 58"/>
                  <a:gd name="T18" fmla="*/ 32 w 96"/>
                  <a:gd name="T19" fmla="*/ 44 h 58"/>
                  <a:gd name="T20" fmla="*/ 0 w 96"/>
                  <a:gd name="T21" fmla="*/ 56 h 58"/>
                  <a:gd name="T22" fmla="*/ 12 w 96"/>
                  <a:gd name="T23" fmla="*/ 58 h 58"/>
                  <a:gd name="T24" fmla="*/ 12 w 96"/>
                  <a:gd name="T25" fmla="*/ 58 h 58"/>
                  <a:gd name="T26" fmla="*/ 42 w 96"/>
                  <a:gd name="T27" fmla="*/ 46 h 58"/>
                  <a:gd name="T28" fmla="*/ 42 w 96"/>
                  <a:gd name="T29" fmla="*/ 46 h 58"/>
                  <a:gd name="T30" fmla="*/ 66 w 96"/>
                  <a:gd name="T31" fmla="*/ 32 h 58"/>
                  <a:gd name="T32" fmla="*/ 66 w 96"/>
                  <a:gd name="T33" fmla="*/ 32 h 58"/>
                  <a:gd name="T34" fmla="*/ 84 w 96"/>
                  <a:gd name="T35" fmla="*/ 18 h 58"/>
                  <a:gd name="T36" fmla="*/ 84 w 96"/>
                  <a:gd name="T37" fmla="*/ 18 h 58"/>
                  <a:gd name="T38" fmla="*/ 96 w 96"/>
                  <a:gd name="T39" fmla="*/ 4 h 58"/>
                  <a:gd name="T40" fmla="*/ 90 w 96"/>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58">
                    <a:moveTo>
                      <a:pt x="90" y="0"/>
                    </a:moveTo>
                    <a:lnTo>
                      <a:pt x="90" y="0"/>
                    </a:lnTo>
                    <a:lnTo>
                      <a:pt x="84" y="8"/>
                    </a:lnTo>
                    <a:lnTo>
                      <a:pt x="76" y="16"/>
                    </a:lnTo>
                    <a:lnTo>
                      <a:pt x="76" y="16"/>
                    </a:lnTo>
                    <a:lnTo>
                      <a:pt x="68" y="24"/>
                    </a:lnTo>
                    <a:lnTo>
                      <a:pt x="58" y="30"/>
                    </a:lnTo>
                    <a:lnTo>
                      <a:pt x="58" y="30"/>
                    </a:lnTo>
                    <a:lnTo>
                      <a:pt x="32" y="44"/>
                    </a:lnTo>
                    <a:lnTo>
                      <a:pt x="32" y="44"/>
                    </a:lnTo>
                    <a:lnTo>
                      <a:pt x="0" y="56"/>
                    </a:lnTo>
                    <a:lnTo>
                      <a:pt x="12" y="58"/>
                    </a:lnTo>
                    <a:lnTo>
                      <a:pt x="12" y="58"/>
                    </a:lnTo>
                    <a:lnTo>
                      <a:pt x="42" y="46"/>
                    </a:lnTo>
                    <a:lnTo>
                      <a:pt x="42" y="46"/>
                    </a:lnTo>
                    <a:lnTo>
                      <a:pt x="66" y="32"/>
                    </a:lnTo>
                    <a:lnTo>
                      <a:pt x="66" y="32"/>
                    </a:lnTo>
                    <a:lnTo>
                      <a:pt x="84" y="18"/>
                    </a:lnTo>
                    <a:lnTo>
                      <a:pt x="84" y="18"/>
                    </a:lnTo>
                    <a:lnTo>
                      <a:pt x="96" y="4"/>
                    </a:lnTo>
                    <a:lnTo>
                      <a:pt x="90" y="0"/>
                    </a:lnTo>
                    <a:close/>
                  </a:path>
                </a:pathLst>
              </a:custGeom>
              <a:solidFill>
                <a:srgbClr val="CCE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6" name="Freeform 63"/>
              <p:cNvSpPr>
                <a:spLocks/>
              </p:cNvSpPr>
              <p:nvPr/>
            </p:nvSpPr>
            <p:spPr bwMode="auto">
              <a:xfrm>
                <a:off x="3968" y="1155"/>
                <a:ext cx="178" cy="66"/>
              </a:xfrm>
              <a:custGeom>
                <a:avLst/>
                <a:gdLst>
                  <a:gd name="T0" fmla="*/ 82 w 178"/>
                  <a:gd name="T1" fmla="*/ 14 h 66"/>
                  <a:gd name="T2" fmla="*/ 82 w 178"/>
                  <a:gd name="T3" fmla="*/ 14 h 66"/>
                  <a:gd name="T4" fmla="*/ 46 w 178"/>
                  <a:gd name="T5" fmla="*/ 28 h 66"/>
                  <a:gd name="T6" fmla="*/ 46 w 178"/>
                  <a:gd name="T7" fmla="*/ 28 h 66"/>
                  <a:gd name="T8" fmla="*/ 32 w 178"/>
                  <a:gd name="T9" fmla="*/ 34 h 66"/>
                  <a:gd name="T10" fmla="*/ 20 w 178"/>
                  <a:gd name="T11" fmla="*/ 40 h 66"/>
                  <a:gd name="T12" fmla="*/ 20 w 178"/>
                  <a:gd name="T13" fmla="*/ 40 h 66"/>
                  <a:gd name="T14" fmla="*/ 12 w 178"/>
                  <a:gd name="T15" fmla="*/ 48 h 66"/>
                  <a:gd name="T16" fmla="*/ 6 w 178"/>
                  <a:gd name="T17" fmla="*/ 54 h 66"/>
                  <a:gd name="T18" fmla="*/ 6 w 178"/>
                  <a:gd name="T19" fmla="*/ 54 h 66"/>
                  <a:gd name="T20" fmla="*/ 2 w 178"/>
                  <a:gd name="T21" fmla="*/ 60 h 66"/>
                  <a:gd name="T22" fmla="*/ 0 w 178"/>
                  <a:gd name="T23" fmla="*/ 66 h 66"/>
                  <a:gd name="T24" fmla="*/ 10 w 178"/>
                  <a:gd name="T25" fmla="*/ 62 h 66"/>
                  <a:gd name="T26" fmla="*/ 10 w 178"/>
                  <a:gd name="T27" fmla="*/ 62 h 66"/>
                  <a:gd name="T28" fmla="*/ 12 w 178"/>
                  <a:gd name="T29" fmla="*/ 58 h 66"/>
                  <a:gd name="T30" fmla="*/ 18 w 178"/>
                  <a:gd name="T31" fmla="*/ 52 h 66"/>
                  <a:gd name="T32" fmla="*/ 18 w 178"/>
                  <a:gd name="T33" fmla="*/ 52 h 66"/>
                  <a:gd name="T34" fmla="*/ 24 w 178"/>
                  <a:gd name="T35" fmla="*/ 46 h 66"/>
                  <a:gd name="T36" fmla="*/ 32 w 178"/>
                  <a:gd name="T37" fmla="*/ 40 h 66"/>
                  <a:gd name="T38" fmla="*/ 32 w 178"/>
                  <a:gd name="T39" fmla="*/ 40 h 66"/>
                  <a:gd name="T40" fmla="*/ 54 w 178"/>
                  <a:gd name="T41" fmla="*/ 28 h 66"/>
                  <a:gd name="T42" fmla="*/ 54 w 178"/>
                  <a:gd name="T43" fmla="*/ 28 h 66"/>
                  <a:gd name="T44" fmla="*/ 88 w 178"/>
                  <a:gd name="T45" fmla="*/ 16 h 66"/>
                  <a:gd name="T46" fmla="*/ 126 w 178"/>
                  <a:gd name="T47" fmla="*/ 4 h 66"/>
                  <a:gd name="T48" fmla="*/ 170 w 178"/>
                  <a:gd name="T49" fmla="*/ 12 h 66"/>
                  <a:gd name="T50" fmla="*/ 178 w 178"/>
                  <a:gd name="T51" fmla="*/ 10 h 66"/>
                  <a:gd name="T52" fmla="*/ 124 w 178"/>
                  <a:gd name="T53" fmla="*/ 0 h 66"/>
                  <a:gd name="T54" fmla="*/ 82 w 178"/>
                  <a:gd name="T55" fmla="*/ 1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8" h="66">
                    <a:moveTo>
                      <a:pt x="82" y="14"/>
                    </a:moveTo>
                    <a:lnTo>
                      <a:pt x="82" y="14"/>
                    </a:lnTo>
                    <a:lnTo>
                      <a:pt x="46" y="28"/>
                    </a:lnTo>
                    <a:lnTo>
                      <a:pt x="46" y="28"/>
                    </a:lnTo>
                    <a:lnTo>
                      <a:pt x="32" y="34"/>
                    </a:lnTo>
                    <a:lnTo>
                      <a:pt x="20" y="40"/>
                    </a:lnTo>
                    <a:lnTo>
                      <a:pt x="20" y="40"/>
                    </a:lnTo>
                    <a:lnTo>
                      <a:pt x="12" y="48"/>
                    </a:lnTo>
                    <a:lnTo>
                      <a:pt x="6" y="54"/>
                    </a:lnTo>
                    <a:lnTo>
                      <a:pt x="6" y="54"/>
                    </a:lnTo>
                    <a:lnTo>
                      <a:pt x="2" y="60"/>
                    </a:lnTo>
                    <a:lnTo>
                      <a:pt x="0" y="66"/>
                    </a:lnTo>
                    <a:lnTo>
                      <a:pt x="10" y="62"/>
                    </a:lnTo>
                    <a:lnTo>
                      <a:pt x="10" y="62"/>
                    </a:lnTo>
                    <a:lnTo>
                      <a:pt x="12" y="58"/>
                    </a:lnTo>
                    <a:lnTo>
                      <a:pt x="18" y="52"/>
                    </a:lnTo>
                    <a:lnTo>
                      <a:pt x="18" y="52"/>
                    </a:lnTo>
                    <a:lnTo>
                      <a:pt x="24" y="46"/>
                    </a:lnTo>
                    <a:lnTo>
                      <a:pt x="32" y="40"/>
                    </a:lnTo>
                    <a:lnTo>
                      <a:pt x="32" y="40"/>
                    </a:lnTo>
                    <a:lnTo>
                      <a:pt x="54" y="28"/>
                    </a:lnTo>
                    <a:lnTo>
                      <a:pt x="54" y="28"/>
                    </a:lnTo>
                    <a:lnTo>
                      <a:pt x="88" y="16"/>
                    </a:lnTo>
                    <a:lnTo>
                      <a:pt x="126" y="4"/>
                    </a:lnTo>
                    <a:lnTo>
                      <a:pt x="170" y="12"/>
                    </a:lnTo>
                    <a:lnTo>
                      <a:pt x="178" y="10"/>
                    </a:lnTo>
                    <a:lnTo>
                      <a:pt x="124" y="0"/>
                    </a:lnTo>
                    <a:lnTo>
                      <a:pt x="82" y="14"/>
                    </a:lnTo>
                    <a:close/>
                  </a:path>
                </a:pathLst>
              </a:custGeom>
              <a:solidFill>
                <a:srgbClr val="CCE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7" name="Freeform 64"/>
              <p:cNvSpPr>
                <a:spLocks/>
              </p:cNvSpPr>
              <p:nvPr/>
            </p:nvSpPr>
            <p:spPr bwMode="auto">
              <a:xfrm>
                <a:off x="4676" y="1131"/>
                <a:ext cx="36" cy="36"/>
              </a:xfrm>
              <a:custGeom>
                <a:avLst/>
                <a:gdLst>
                  <a:gd name="T0" fmla="*/ 36 w 36"/>
                  <a:gd name="T1" fmla="*/ 36 h 36"/>
                  <a:gd name="T2" fmla="*/ 14 w 36"/>
                  <a:gd name="T3" fmla="*/ 6 h 36"/>
                  <a:gd name="T4" fmla="*/ 0 w 36"/>
                  <a:gd name="T5" fmla="*/ 0 h 36"/>
                  <a:gd name="T6" fmla="*/ 22 w 36"/>
                  <a:gd name="T7" fmla="*/ 30 h 36"/>
                  <a:gd name="T8" fmla="*/ 36 w 36"/>
                  <a:gd name="T9" fmla="*/ 36 h 36"/>
                </a:gdLst>
                <a:ahLst/>
                <a:cxnLst>
                  <a:cxn ang="0">
                    <a:pos x="T0" y="T1"/>
                  </a:cxn>
                  <a:cxn ang="0">
                    <a:pos x="T2" y="T3"/>
                  </a:cxn>
                  <a:cxn ang="0">
                    <a:pos x="T4" y="T5"/>
                  </a:cxn>
                  <a:cxn ang="0">
                    <a:pos x="T6" y="T7"/>
                  </a:cxn>
                  <a:cxn ang="0">
                    <a:pos x="T8" y="T9"/>
                  </a:cxn>
                </a:cxnLst>
                <a:rect l="0" t="0" r="r" b="b"/>
                <a:pathLst>
                  <a:path w="36" h="36">
                    <a:moveTo>
                      <a:pt x="36" y="36"/>
                    </a:moveTo>
                    <a:lnTo>
                      <a:pt x="14" y="6"/>
                    </a:lnTo>
                    <a:lnTo>
                      <a:pt x="0" y="0"/>
                    </a:lnTo>
                    <a:lnTo>
                      <a:pt x="22" y="30"/>
                    </a:lnTo>
                    <a:lnTo>
                      <a:pt x="36" y="36"/>
                    </a:lnTo>
                    <a:close/>
                  </a:path>
                </a:pathLst>
              </a:custGeom>
              <a:solidFill>
                <a:srgbClr val="CCE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8" name="Freeform 65"/>
              <p:cNvSpPr>
                <a:spLocks/>
              </p:cNvSpPr>
              <p:nvPr/>
            </p:nvSpPr>
            <p:spPr bwMode="auto">
              <a:xfrm>
                <a:off x="4694" y="1195"/>
                <a:ext cx="84" cy="70"/>
              </a:xfrm>
              <a:custGeom>
                <a:avLst/>
                <a:gdLst>
                  <a:gd name="T0" fmla="*/ 8 w 84"/>
                  <a:gd name="T1" fmla="*/ 8 h 70"/>
                  <a:gd name="T2" fmla="*/ 0 w 84"/>
                  <a:gd name="T3" fmla="*/ 12 h 70"/>
                  <a:gd name="T4" fmla="*/ 84 w 84"/>
                  <a:gd name="T5" fmla="*/ 70 h 70"/>
                  <a:gd name="T6" fmla="*/ 36 w 84"/>
                  <a:gd name="T7" fmla="*/ 0 h 70"/>
                  <a:gd name="T8" fmla="*/ 28 w 84"/>
                  <a:gd name="T9" fmla="*/ 2 h 70"/>
                  <a:gd name="T10" fmla="*/ 56 w 84"/>
                  <a:gd name="T11" fmla="*/ 44 h 70"/>
                  <a:gd name="T12" fmla="*/ 8 w 84"/>
                  <a:gd name="T13" fmla="*/ 8 h 70"/>
                </a:gdLst>
                <a:ahLst/>
                <a:cxnLst>
                  <a:cxn ang="0">
                    <a:pos x="T0" y="T1"/>
                  </a:cxn>
                  <a:cxn ang="0">
                    <a:pos x="T2" y="T3"/>
                  </a:cxn>
                  <a:cxn ang="0">
                    <a:pos x="T4" y="T5"/>
                  </a:cxn>
                  <a:cxn ang="0">
                    <a:pos x="T6" y="T7"/>
                  </a:cxn>
                  <a:cxn ang="0">
                    <a:pos x="T8" y="T9"/>
                  </a:cxn>
                  <a:cxn ang="0">
                    <a:pos x="T10" y="T11"/>
                  </a:cxn>
                  <a:cxn ang="0">
                    <a:pos x="T12" y="T13"/>
                  </a:cxn>
                </a:cxnLst>
                <a:rect l="0" t="0" r="r" b="b"/>
                <a:pathLst>
                  <a:path w="84" h="70">
                    <a:moveTo>
                      <a:pt x="8" y="8"/>
                    </a:moveTo>
                    <a:lnTo>
                      <a:pt x="0" y="12"/>
                    </a:lnTo>
                    <a:lnTo>
                      <a:pt x="84" y="70"/>
                    </a:lnTo>
                    <a:lnTo>
                      <a:pt x="36" y="0"/>
                    </a:lnTo>
                    <a:lnTo>
                      <a:pt x="28" y="2"/>
                    </a:lnTo>
                    <a:lnTo>
                      <a:pt x="56" y="44"/>
                    </a:lnTo>
                    <a:lnTo>
                      <a:pt x="8" y="8"/>
                    </a:lnTo>
                    <a:close/>
                  </a:path>
                </a:pathLst>
              </a:custGeom>
              <a:solidFill>
                <a:srgbClr val="CCE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9" name="Freeform 66"/>
              <p:cNvSpPr>
                <a:spLocks/>
              </p:cNvSpPr>
              <p:nvPr/>
            </p:nvSpPr>
            <p:spPr bwMode="auto">
              <a:xfrm>
                <a:off x="4208" y="1361"/>
                <a:ext cx="134" cy="62"/>
              </a:xfrm>
              <a:custGeom>
                <a:avLst/>
                <a:gdLst>
                  <a:gd name="T0" fmla="*/ 0 w 134"/>
                  <a:gd name="T1" fmla="*/ 2 h 62"/>
                  <a:gd name="T2" fmla="*/ 126 w 134"/>
                  <a:gd name="T3" fmla="*/ 62 h 62"/>
                  <a:gd name="T4" fmla="*/ 134 w 134"/>
                  <a:gd name="T5" fmla="*/ 60 h 62"/>
                  <a:gd name="T6" fmla="*/ 8 w 134"/>
                  <a:gd name="T7" fmla="*/ 0 h 62"/>
                  <a:gd name="T8" fmla="*/ 0 w 134"/>
                  <a:gd name="T9" fmla="*/ 2 h 62"/>
                </a:gdLst>
                <a:ahLst/>
                <a:cxnLst>
                  <a:cxn ang="0">
                    <a:pos x="T0" y="T1"/>
                  </a:cxn>
                  <a:cxn ang="0">
                    <a:pos x="T2" y="T3"/>
                  </a:cxn>
                  <a:cxn ang="0">
                    <a:pos x="T4" y="T5"/>
                  </a:cxn>
                  <a:cxn ang="0">
                    <a:pos x="T6" y="T7"/>
                  </a:cxn>
                  <a:cxn ang="0">
                    <a:pos x="T8" y="T9"/>
                  </a:cxn>
                </a:cxnLst>
                <a:rect l="0" t="0" r="r" b="b"/>
                <a:pathLst>
                  <a:path w="134" h="62">
                    <a:moveTo>
                      <a:pt x="0" y="2"/>
                    </a:moveTo>
                    <a:lnTo>
                      <a:pt x="126" y="62"/>
                    </a:lnTo>
                    <a:lnTo>
                      <a:pt x="134" y="60"/>
                    </a:lnTo>
                    <a:lnTo>
                      <a:pt x="8" y="0"/>
                    </a:lnTo>
                    <a:lnTo>
                      <a:pt x="0" y="2"/>
                    </a:lnTo>
                    <a:close/>
                  </a:path>
                </a:pathLst>
              </a:custGeom>
              <a:solidFill>
                <a:srgbClr val="CCE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0" name="Freeform 67"/>
              <p:cNvSpPr>
                <a:spLocks/>
              </p:cNvSpPr>
              <p:nvPr/>
            </p:nvSpPr>
            <p:spPr bwMode="auto">
              <a:xfrm>
                <a:off x="4262" y="1047"/>
                <a:ext cx="260" cy="80"/>
              </a:xfrm>
              <a:custGeom>
                <a:avLst/>
                <a:gdLst>
                  <a:gd name="T0" fmla="*/ 32 w 260"/>
                  <a:gd name="T1" fmla="*/ 2 h 80"/>
                  <a:gd name="T2" fmla="*/ 20 w 260"/>
                  <a:gd name="T3" fmla="*/ 0 h 80"/>
                  <a:gd name="T4" fmla="*/ 16 w 260"/>
                  <a:gd name="T5" fmla="*/ 0 h 80"/>
                  <a:gd name="T6" fmla="*/ 16 w 260"/>
                  <a:gd name="T7" fmla="*/ 2 h 80"/>
                  <a:gd name="T8" fmla="*/ 16 w 260"/>
                  <a:gd name="T9" fmla="*/ 6 h 80"/>
                  <a:gd name="T10" fmla="*/ 0 w 260"/>
                  <a:gd name="T11" fmla="*/ 80 h 80"/>
                  <a:gd name="T12" fmla="*/ 0 w 260"/>
                  <a:gd name="T13" fmla="*/ 80 h 80"/>
                  <a:gd name="T14" fmla="*/ 10 w 260"/>
                  <a:gd name="T15" fmla="*/ 78 h 80"/>
                  <a:gd name="T16" fmla="*/ 24 w 260"/>
                  <a:gd name="T17" fmla="*/ 4 h 80"/>
                  <a:gd name="T18" fmla="*/ 218 w 260"/>
                  <a:gd name="T19" fmla="*/ 12 h 80"/>
                  <a:gd name="T20" fmla="*/ 230 w 260"/>
                  <a:gd name="T21" fmla="*/ 20 h 80"/>
                  <a:gd name="T22" fmla="*/ 260 w 260"/>
                  <a:gd name="T23" fmla="*/ 34 h 80"/>
                  <a:gd name="T24" fmla="*/ 224 w 260"/>
                  <a:gd name="T25" fmla="*/ 8 h 80"/>
                  <a:gd name="T26" fmla="*/ 32 w 260"/>
                  <a:gd name="T2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0" h="80">
                    <a:moveTo>
                      <a:pt x="32" y="2"/>
                    </a:moveTo>
                    <a:lnTo>
                      <a:pt x="20" y="0"/>
                    </a:lnTo>
                    <a:lnTo>
                      <a:pt x="16" y="0"/>
                    </a:lnTo>
                    <a:lnTo>
                      <a:pt x="16" y="2"/>
                    </a:lnTo>
                    <a:lnTo>
                      <a:pt x="16" y="6"/>
                    </a:lnTo>
                    <a:lnTo>
                      <a:pt x="0" y="80"/>
                    </a:lnTo>
                    <a:lnTo>
                      <a:pt x="0" y="80"/>
                    </a:lnTo>
                    <a:lnTo>
                      <a:pt x="10" y="78"/>
                    </a:lnTo>
                    <a:lnTo>
                      <a:pt x="24" y="4"/>
                    </a:lnTo>
                    <a:lnTo>
                      <a:pt x="218" y="12"/>
                    </a:lnTo>
                    <a:lnTo>
                      <a:pt x="230" y="20"/>
                    </a:lnTo>
                    <a:lnTo>
                      <a:pt x="260" y="34"/>
                    </a:lnTo>
                    <a:lnTo>
                      <a:pt x="224" y="8"/>
                    </a:lnTo>
                    <a:lnTo>
                      <a:pt x="32" y="2"/>
                    </a:lnTo>
                    <a:close/>
                  </a:path>
                </a:pathLst>
              </a:custGeom>
              <a:solidFill>
                <a:srgbClr val="CCE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1" name="Freeform 68"/>
              <p:cNvSpPr>
                <a:spLocks/>
              </p:cNvSpPr>
              <p:nvPr/>
            </p:nvSpPr>
            <p:spPr bwMode="auto">
              <a:xfrm>
                <a:off x="4576" y="1233"/>
                <a:ext cx="170" cy="42"/>
              </a:xfrm>
              <a:custGeom>
                <a:avLst/>
                <a:gdLst>
                  <a:gd name="T0" fmla="*/ 30 w 170"/>
                  <a:gd name="T1" fmla="*/ 2 h 42"/>
                  <a:gd name="T2" fmla="*/ 108 w 170"/>
                  <a:gd name="T3" fmla="*/ 26 h 42"/>
                  <a:gd name="T4" fmla="*/ 8 w 170"/>
                  <a:gd name="T5" fmla="*/ 10 h 42"/>
                  <a:gd name="T6" fmla="*/ 0 w 170"/>
                  <a:gd name="T7" fmla="*/ 12 h 42"/>
                  <a:gd name="T8" fmla="*/ 170 w 170"/>
                  <a:gd name="T9" fmla="*/ 42 h 42"/>
                  <a:gd name="T10" fmla="*/ 36 w 170"/>
                  <a:gd name="T11" fmla="*/ 0 h 42"/>
                  <a:gd name="T12" fmla="*/ 30 w 170"/>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170" h="42">
                    <a:moveTo>
                      <a:pt x="30" y="2"/>
                    </a:moveTo>
                    <a:lnTo>
                      <a:pt x="108" y="26"/>
                    </a:lnTo>
                    <a:lnTo>
                      <a:pt x="8" y="10"/>
                    </a:lnTo>
                    <a:lnTo>
                      <a:pt x="0" y="12"/>
                    </a:lnTo>
                    <a:lnTo>
                      <a:pt x="170" y="42"/>
                    </a:lnTo>
                    <a:lnTo>
                      <a:pt x="36" y="0"/>
                    </a:lnTo>
                    <a:lnTo>
                      <a:pt x="30" y="2"/>
                    </a:lnTo>
                    <a:close/>
                  </a:path>
                </a:pathLst>
              </a:custGeom>
              <a:solidFill>
                <a:srgbClr val="CCE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2" name="Freeform 69"/>
              <p:cNvSpPr>
                <a:spLocks/>
              </p:cNvSpPr>
              <p:nvPr/>
            </p:nvSpPr>
            <p:spPr bwMode="auto">
              <a:xfrm>
                <a:off x="5178" y="1709"/>
                <a:ext cx="16" cy="6"/>
              </a:xfrm>
              <a:custGeom>
                <a:avLst/>
                <a:gdLst>
                  <a:gd name="T0" fmla="*/ 14 w 16"/>
                  <a:gd name="T1" fmla="*/ 6 h 6"/>
                  <a:gd name="T2" fmla="*/ 14 w 16"/>
                  <a:gd name="T3" fmla="*/ 6 h 6"/>
                  <a:gd name="T4" fmla="*/ 14 w 16"/>
                  <a:gd name="T5" fmla="*/ 4 h 6"/>
                  <a:gd name="T6" fmla="*/ 16 w 16"/>
                  <a:gd name="T7" fmla="*/ 4 h 6"/>
                  <a:gd name="T8" fmla="*/ 14 w 16"/>
                  <a:gd name="T9" fmla="*/ 4 h 6"/>
                  <a:gd name="T10" fmla="*/ 14 w 16"/>
                  <a:gd name="T11" fmla="*/ 2 h 6"/>
                  <a:gd name="T12" fmla="*/ 14 w 16"/>
                  <a:gd name="T13" fmla="*/ 2 h 6"/>
                  <a:gd name="T14" fmla="*/ 12 w 16"/>
                  <a:gd name="T15" fmla="*/ 2 h 6"/>
                  <a:gd name="T16" fmla="*/ 12 w 16"/>
                  <a:gd name="T17" fmla="*/ 2 h 6"/>
                  <a:gd name="T18" fmla="*/ 10 w 16"/>
                  <a:gd name="T19" fmla="*/ 2 h 6"/>
                  <a:gd name="T20" fmla="*/ 10 w 16"/>
                  <a:gd name="T21" fmla="*/ 0 h 6"/>
                  <a:gd name="T22" fmla="*/ 8 w 16"/>
                  <a:gd name="T23" fmla="*/ 0 h 6"/>
                  <a:gd name="T24" fmla="*/ 6 w 16"/>
                  <a:gd name="T25" fmla="*/ 0 h 6"/>
                  <a:gd name="T26" fmla="*/ 6 w 16"/>
                  <a:gd name="T27" fmla="*/ 0 h 6"/>
                  <a:gd name="T28" fmla="*/ 4 w 16"/>
                  <a:gd name="T29" fmla="*/ 2 h 6"/>
                  <a:gd name="T30" fmla="*/ 2 w 16"/>
                  <a:gd name="T31" fmla="*/ 2 h 6"/>
                  <a:gd name="T32" fmla="*/ 2 w 16"/>
                  <a:gd name="T33" fmla="*/ 2 h 6"/>
                  <a:gd name="T34" fmla="*/ 0 w 16"/>
                  <a:gd name="T35" fmla="*/ 2 h 6"/>
                  <a:gd name="T36" fmla="*/ 0 w 16"/>
                  <a:gd name="T37" fmla="*/ 2 h 6"/>
                  <a:gd name="T38" fmla="*/ 0 w 16"/>
                  <a:gd name="T39" fmla="*/ 4 h 6"/>
                  <a:gd name="T40" fmla="*/ 0 w 16"/>
                  <a:gd name="T41" fmla="*/ 4 h 6"/>
                  <a:gd name="T42" fmla="*/ 0 w 16"/>
                  <a:gd name="T43" fmla="*/ 4 h 6"/>
                  <a:gd name="T44" fmla="*/ 2 w 16"/>
                  <a:gd name="T45" fmla="*/ 6 h 6"/>
                  <a:gd name="T46" fmla="*/ 2 w 16"/>
                  <a:gd name="T47" fmla="*/ 6 h 6"/>
                  <a:gd name="T48" fmla="*/ 4 w 16"/>
                  <a:gd name="T49" fmla="*/ 6 h 6"/>
                  <a:gd name="T50" fmla="*/ 4 w 16"/>
                  <a:gd name="T51" fmla="*/ 6 h 6"/>
                  <a:gd name="T52" fmla="*/ 6 w 16"/>
                  <a:gd name="T53" fmla="*/ 6 h 6"/>
                  <a:gd name="T54" fmla="*/ 8 w 16"/>
                  <a:gd name="T55" fmla="*/ 6 h 6"/>
                  <a:gd name="T56" fmla="*/ 8 w 16"/>
                  <a:gd name="T57" fmla="*/ 6 h 6"/>
                  <a:gd name="T58" fmla="*/ 10 w 16"/>
                  <a:gd name="T59" fmla="*/ 6 h 6"/>
                  <a:gd name="T60" fmla="*/ 12 w 16"/>
                  <a:gd name="T61" fmla="*/ 6 h 6"/>
                  <a:gd name="T62" fmla="*/ 12 w 16"/>
                  <a:gd name="T63" fmla="*/ 6 h 6"/>
                  <a:gd name="T64" fmla="*/ 14 w 1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14" y="6"/>
                    </a:moveTo>
                    <a:lnTo>
                      <a:pt x="14" y="6"/>
                    </a:lnTo>
                    <a:lnTo>
                      <a:pt x="14" y="4"/>
                    </a:lnTo>
                    <a:lnTo>
                      <a:pt x="16" y="4"/>
                    </a:lnTo>
                    <a:lnTo>
                      <a:pt x="14" y="4"/>
                    </a:lnTo>
                    <a:lnTo>
                      <a:pt x="14" y="2"/>
                    </a:lnTo>
                    <a:lnTo>
                      <a:pt x="14" y="2"/>
                    </a:lnTo>
                    <a:lnTo>
                      <a:pt x="12" y="2"/>
                    </a:lnTo>
                    <a:lnTo>
                      <a:pt x="12" y="2"/>
                    </a:lnTo>
                    <a:lnTo>
                      <a:pt x="10" y="2"/>
                    </a:lnTo>
                    <a:lnTo>
                      <a:pt x="10" y="0"/>
                    </a:lnTo>
                    <a:lnTo>
                      <a:pt x="8" y="0"/>
                    </a:lnTo>
                    <a:lnTo>
                      <a:pt x="6" y="0"/>
                    </a:lnTo>
                    <a:lnTo>
                      <a:pt x="6" y="0"/>
                    </a:lnTo>
                    <a:lnTo>
                      <a:pt x="4" y="2"/>
                    </a:lnTo>
                    <a:lnTo>
                      <a:pt x="2" y="2"/>
                    </a:lnTo>
                    <a:lnTo>
                      <a:pt x="2" y="2"/>
                    </a:lnTo>
                    <a:lnTo>
                      <a:pt x="0" y="2"/>
                    </a:lnTo>
                    <a:lnTo>
                      <a:pt x="0" y="2"/>
                    </a:lnTo>
                    <a:lnTo>
                      <a:pt x="0" y="4"/>
                    </a:lnTo>
                    <a:lnTo>
                      <a:pt x="0" y="4"/>
                    </a:lnTo>
                    <a:lnTo>
                      <a:pt x="0" y="4"/>
                    </a:lnTo>
                    <a:lnTo>
                      <a:pt x="2" y="6"/>
                    </a:lnTo>
                    <a:lnTo>
                      <a:pt x="2" y="6"/>
                    </a:lnTo>
                    <a:lnTo>
                      <a:pt x="4" y="6"/>
                    </a:lnTo>
                    <a:lnTo>
                      <a:pt x="4" y="6"/>
                    </a:lnTo>
                    <a:lnTo>
                      <a:pt x="6" y="6"/>
                    </a:lnTo>
                    <a:lnTo>
                      <a:pt x="8" y="6"/>
                    </a:lnTo>
                    <a:lnTo>
                      <a:pt x="8" y="6"/>
                    </a:lnTo>
                    <a:lnTo>
                      <a:pt x="10" y="6"/>
                    </a:lnTo>
                    <a:lnTo>
                      <a:pt x="12" y="6"/>
                    </a:lnTo>
                    <a:lnTo>
                      <a:pt x="12" y="6"/>
                    </a:lnTo>
                    <a:lnTo>
                      <a:pt x="14"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3" name="Freeform 70"/>
              <p:cNvSpPr>
                <a:spLocks/>
              </p:cNvSpPr>
              <p:nvPr/>
            </p:nvSpPr>
            <p:spPr bwMode="auto">
              <a:xfrm>
                <a:off x="5178" y="1709"/>
                <a:ext cx="16" cy="6"/>
              </a:xfrm>
              <a:custGeom>
                <a:avLst/>
                <a:gdLst>
                  <a:gd name="T0" fmla="*/ 14 w 16"/>
                  <a:gd name="T1" fmla="*/ 6 h 6"/>
                  <a:gd name="T2" fmla="*/ 14 w 16"/>
                  <a:gd name="T3" fmla="*/ 6 h 6"/>
                  <a:gd name="T4" fmla="*/ 14 w 16"/>
                  <a:gd name="T5" fmla="*/ 4 h 6"/>
                  <a:gd name="T6" fmla="*/ 16 w 16"/>
                  <a:gd name="T7" fmla="*/ 4 h 6"/>
                  <a:gd name="T8" fmla="*/ 14 w 16"/>
                  <a:gd name="T9" fmla="*/ 4 h 6"/>
                  <a:gd name="T10" fmla="*/ 14 w 16"/>
                  <a:gd name="T11" fmla="*/ 2 h 6"/>
                  <a:gd name="T12" fmla="*/ 14 w 16"/>
                  <a:gd name="T13" fmla="*/ 2 h 6"/>
                  <a:gd name="T14" fmla="*/ 12 w 16"/>
                  <a:gd name="T15" fmla="*/ 2 h 6"/>
                  <a:gd name="T16" fmla="*/ 12 w 16"/>
                  <a:gd name="T17" fmla="*/ 2 h 6"/>
                  <a:gd name="T18" fmla="*/ 10 w 16"/>
                  <a:gd name="T19" fmla="*/ 2 h 6"/>
                  <a:gd name="T20" fmla="*/ 10 w 16"/>
                  <a:gd name="T21" fmla="*/ 0 h 6"/>
                  <a:gd name="T22" fmla="*/ 8 w 16"/>
                  <a:gd name="T23" fmla="*/ 0 h 6"/>
                  <a:gd name="T24" fmla="*/ 6 w 16"/>
                  <a:gd name="T25" fmla="*/ 0 h 6"/>
                  <a:gd name="T26" fmla="*/ 6 w 16"/>
                  <a:gd name="T27" fmla="*/ 0 h 6"/>
                  <a:gd name="T28" fmla="*/ 4 w 16"/>
                  <a:gd name="T29" fmla="*/ 2 h 6"/>
                  <a:gd name="T30" fmla="*/ 2 w 16"/>
                  <a:gd name="T31" fmla="*/ 2 h 6"/>
                  <a:gd name="T32" fmla="*/ 2 w 16"/>
                  <a:gd name="T33" fmla="*/ 2 h 6"/>
                  <a:gd name="T34" fmla="*/ 0 w 16"/>
                  <a:gd name="T35" fmla="*/ 2 h 6"/>
                  <a:gd name="T36" fmla="*/ 0 w 16"/>
                  <a:gd name="T37" fmla="*/ 2 h 6"/>
                  <a:gd name="T38" fmla="*/ 0 w 16"/>
                  <a:gd name="T39" fmla="*/ 4 h 6"/>
                  <a:gd name="T40" fmla="*/ 0 w 16"/>
                  <a:gd name="T41" fmla="*/ 4 h 6"/>
                  <a:gd name="T42" fmla="*/ 0 w 16"/>
                  <a:gd name="T43" fmla="*/ 4 h 6"/>
                  <a:gd name="T44" fmla="*/ 2 w 16"/>
                  <a:gd name="T45" fmla="*/ 6 h 6"/>
                  <a:gd name="T46" fmla="*/ 2 w 16"/>
                  <a:gd name="T47" fmla="*/ 6 h 6"/>
                  <a:gd name="T48" fmla="*/ 4 w 16"/>
                  <a:gd name="T49" fmla="*/ 6 h 6"/>
                  <a:gd name="T50" fmla="*/ 4 w 16"/>
                  <a:gd name="T51" fmla="*/ 6 h 6"/>
                  <a:gd name="T52" fmla="*/ 6 w 16"/>
                  <a:gd name="T53" fmla="*/ 6 h 6"/>
                  <a:gd name="T54" fmla="*/ 8 w 16"/>
                  <a:gd name="T55" fmla="*/ 6 h 6"/>
                  <a:gd name="T56" fmla="*/ 8 w 16"/>
                  <a:gd name="T57" fmla="*/ 6 h 6"/>
                  <a:gd name="T58" fmla="*/ 10 w 16"/>
                  <a:gd name="T59" fmla="*/ 6 h 6"/>
                  <a:gd name="T60" fmla="*/ 12 w 16"/>
                  <a:gd name="T61" fmla="*/ 6 h 6"/>
                  <a:gd name="T62" fmla="*/ 12 w 16"/>
                  <a:gd name="T63" fmla="*/ 6 h 6"/>
                  <a:gd name="T64" fmla="*/ 14 w 1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14" y="6"/>
                    </a:moveTo>
                    <a:lnTo>
                      <a:pt x="14" y="6"/>
                    </a:lnTo>
                    <a:lnTo>
                      <a:pt x="14" y="4"/>
                    </a:lnTo>
                    <a:lnTo>
                      <a:pt x="16" y="4"/>
                    </a:lnTo>
                    <a:lnTo>
                      <a:pt x="14" y="4"/>
                    </a:lnTo>
                    <a:lnTo>
                      <a:pt x="14" y="2"/>
                    </a:lnTo>
                    <a:lnTo>
                      <a:pt x="14" y="2"/>
                    </a:lnTo>
                    <a:lnTo>
                      <a:pt x="12" y="2"/>
                    </a:lnTo>
                    <a:lnTo>
                      <a:pt x="12" y="2"/>
                    </a:lnTo>
                    <a:lnTo>
                      <a:pt x="10" y="2"/>
                    </a:lnTo>
                    <a:lnTo>
                      <a:pt x="10" y="0"/>
                    </a:lnTo>
                    <a:lnTo>
                      <a:pt x="8" y="0"/>
                    </a:lnTo>
                    <a:lnTo>
                      <a:pt x="6" y="0"/>
                    </a:lnTo>
                    <a:lnTo>
                      <a:pt x="6" y="0"/>
                    </a:lnTo>
                    <a:lnTo>
                      <a:pt x="4" y="2"/>
                    </a:lnTo>
                    <a:lnTo>
                      <a:pt x="2" y="2"/>
                    </a:lnTo>
                    <a:lnTo>
                      <a:pt x="2" y="2"/>
                    </a:lnTo>
                    <a:lnTo>
                      <a:pt x="0" y="2"/>
                    </a:lnTo>
                    <a:lnTo>
                      <a:pt x="0" y="2"/>
                    </a:lnTo>
                    <a:lnTo>
                      <a:pt x="0" y="4"/>
                    </a:lnTo>
                    <a:lnTo>
                      <a:pt x="0" y="4"/>
                    </a:lnTo>
                    <a:lnTo>
                      <a:pt x="0" y="4"/>
                    </a:lnTo>
                    <a:lnTo>
                      <a:pt x="2" y="6"/>
                    </a:lnTo>
                    <a:lnTo>
                      <a:pt x="2" y="6"/>
                    </a:lnTo>
                    <a:lnTo>
                      <a:pt x="4" y="6"/>
                    </a:lnTo>
                    <a:lnTo>
                      <a:pt x="4" y="6"/>
                    </a:lnTo>
                    <a:lnTo>
                      <a:pt x="6" y="6"/>
                    </a:lnTo>
                    <a:lnTo>
                      <a:pt x="8" y="6"/>
                    </a:lnTo>
                    <a:lnTo>
                      <a:pt x="8" y="6"/>
                    </a:lnTo>
                    <a:lnTo>
                      <a:pt x="10" y="6"/>
                    </a:lnTo>
                    <a:lnTo>
                      <a:pt x="12" y="6"/>
                    </a:lnTo>
                    <a:lnTo>
                      <a:pt x="12" y="6"/>
                    </a:lnTo>
                    <a:lnTo>
                      <a:pt x="14"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4" name="Freeform 71"/>
              <p:cNvSpPr>
                <a:spLocks/>
              </p:cNvSpPr>
              <p:nvPr/>
            </p:nvSpPr>
            <p:spPr bwMode="auto">
              <a:xfrm>
                <a:off x="4894" y="1763"/>
                <a:ext cx="16" cy="6"/>
              </a:xfrm>
              <a:custGeom>
                <a:avLst/>
                <a:gdLst>
                  <a:gd name="T0" fmla="*/ 14 w 16"/>
                  <a:gd name="T1" fmla="*/ 2 h 6"/>
                  <a:gd name="T2" fmla="*/ 14 w 16"/>
                  <a:gd name="T3" fmla="*/ 2 h 6"/>
                  <a:gd name="T4" fmla="*/ 12 w 16"/>
                  <a:gd name="T5" fmla="*/ 0 h 6"/>
                  <a:gd name="T6" fmla="*/ 12 w 16"/>
                  <a:gd name="T7" fmla="*/ 0 h 6"/>
                  <a:gd name="T8" fmla="*/ 10 w 16"/>
                  <a:gd name="T9" fmla="*/ 0 h 6"/>
                  <a:gd name="T10" fmla="*/ 10 w 16"/>
                  <a:gd name="T11" fmla="*/ 0 h 6"/>
                  <a:gd name="T12" fmla="*/ 10 w 16"/>
                  <a:gd name="T13" fmla="*/ 0 h 6"/>
                  <a:gd name="T14" fmla="*/ 6 w 16"/>
                  <a:gd name="T15" fmla="*/ 0 h 6"/>
                  <a:gd name="T16" fmla="*/ 6 w 16"/>
                  <a:gd name="T17" fmla="*/ 0 h 6"/>
                  <a:gd name="T18" fmla="*/ 4 w 16"/>
                  <a:gd name="T19" fmla="*/ 0 h 6"/>
                  <a:gd name="T20" fmla="*/ 4 w 16"/>
                  <a:gd name="T21" fmla="*/ 0 h 6"/>
                  <a:gd name="T22" fmla="*/ 2 w 16"/>
                  <a:gd name="T23" fmla="*/ 2 h 6"/>
                  <a:gd name="T24" fmla="*/ 2 w 16"/>
                  <a:gd name="T25" fmla="*/ 2 h 6"/>
                  <a:gd name="T26" fmla="*/ 0 w 16"/>
                  <a:gd name="T27" fmla="*/ 2 h 6"/>
                  <a:gd name="T28" fmla="*/ 0 w 16"/>
                  <a:gd name="T29" fmla="*/ 2 h 6"/>
                  <a:gd name="T30" fmla="*/ 0 w 16"/>
                  <a:gd name="T31" fmla="*/ 4 h 6"/>
                  <a:gd name="T32" fmla="*/ 0 w 16"/>
                  <a:gd name="T33" fmla="*/ 4 h 6"/>
                  <a:gd name="T34" fmla="*/ 0 w 16"/>
                  <a:gd name="T35" fmla="*/ 4 h 6"/>
                  <a:gd name="T36" fmla="*/ 2 w 16"/>
                  <a:gd name="T37" fmla="*/ 6 h 6"/>
                  <a:gd name="T38" fmla="*/ 2 w 16"/>
                  <a:gd name="T39" fmla="*/ 6 h 6"/>
                  <a:gd name="T40" fmla="*/ 16 w 16"/>
                  <a:gd name="T41" fmla="*/ 2 h 6"/>
                  <a:gd name="T42" fmla="*/ 14 w 16"/>
                  <a:gd name="T43" fmla="*/ 2 h 6"/>
                  <a:gd name="T44" fmla="*/ 14 w 16"/>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2"/>
                    </a:moveTo>
                    <a:lnTo>
                      <a:pt x="14" y="2"/>
                    </a:lnTo>
                    <a:lnTo>
                      <a:pt x="12" y="0"/>
                    </a:lnTo>
                    <a:lnTo>
                      <a:pt x="12" y="0"/>
                    </a:lnTo>
                    <a:lnTo>
                      <a:pt x="10" y="0"/>
                    </a:lnTo>
                    <a:lnTo>
                      <a:pt x="10" y="0"/>
                    </a:lnTo>
                    <a:lnTo>
                      <a:pt x="10" y="0"/>
                    </a:lnTo>
                    <a:lnTo>
                      <a:pt x="6" y="0"/>
                    </a:lnTo>
                    <a:lnTo>
                      <a:pt x="6" y="0"/>
                    </a:lnTo>
                    <a:lnTo>
                      <a:pt x="4" y="0"/>
                    </a:lnTo>
                    <a:lnTo>
                      <a:pt x="4" y="0"/>
                    </a:lnTo>
                    <a:lnTo>
                      <a:pt x="2" y="2"/>
                    </a:lnTo>
                    <a:lnTo>
                      <a:pt x="2" y="2"/>
                    </a:lnTo>
                    <a:lnTo>
                      <a:pt x="0" y="2"/>
                    </a:lnTo>
                    <a:lnTo>
                      <a:pt x="0" y="2"/>
                    </a:lnTo>
                    <a:lnTo>
                      <a:pt x="0" y="4"/>
                    </a:lnTo>
                    <a:lnTo>
                      <a:pt x="0" y="4"/>
                    </a:lnTo>
                    <a:lnTo>
                      <a:pt x="0" y="4"/>
                    </a:lnTo>
                    <a:lnTo>
                      <a:pt x="2" y="6"/>
                    </a:lnTo>
                    <a:lnTo>
                      <a:pt x="2" y="6"/>
                    </a:lnTo>
                    <a:lnTo>
                      <a:pt x="16" y="2"/>
                    </a:lnTo>
                    <a:lnTo>
                      <a:pt x="14" y="2"/>
                    </a:lnTo>
                    <a:lnTo>
                      <a:pt x="14"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5" name="Freeform 72"/>
              <p:cNvSpPr>
                <a:spLocks/>
              </p:cNvSpPr>
              <p:nvPr/>
            </p:nvSpPr>
            <p:spPr bwMode="auto">
              <a:xfrm>
                <a:off x="4894" y="1763"/>
                <a:ext cx="16" cy="6"/>
              </a:xfrm>
              <a:custGeom>
                <a:avLst/>
                <a:gdLst>
                  <a:gd name="T0" fmla="*/ 14 w 16"/>
                  <a:gd name="T1" fmla="*/ 2 h 6"/>
                  <a:gd name="T2" fmla="*/ 14 w 16"/>
                  <a:gd name="T3" fmla="*/ 2 h 6"/>
                  <a:gd name="T4" fmla="*/ 12 w 16"/>
                  <a:gd name="T5" fmla="*/ 0 h 6"/>
                  <a:gd name="T6" fmla="*/ 12 w 16"/>
                  <a:gd name="T7" fmla="*/ 0 h 6"/>
                  <a:gd name="T8" fmla="*/ 10 w 16"/>
                  <a:gd name="T9" fmla="*/ 0 h 6"/>
                  <a:gd name="T10" fmla="*/ 10 w 16"/>
                  <a:gd name="T11" fmla="*/ 0 h 6"/>
                  <a:gd name="T12" fmla="*/ 10 w 16"/>
                  <a:gd name="T13" fmla="*/ 0 h 6"/>
                  <a:gd name="T14" fmla="*/ 6 w 16"/>
                  <a:gd name="T15" fmla="*/ 0 h 6"/>
                  <a:gd name="T16" fmla="*/ 6 w 16"/>
                  <a:gd name="T17" fmla="*/ 0 h 6"/>
                  <a:gd name="T18" fmla="*/ 4 w 16"/>
                  <a:gd name="T19" fmla="*/ 0 h 6"/>
                  <a:gd name="T20" fmla="*/ 4 w 16"/>
                  <a:gd name="T21" fmla="*/ 0 h 6"/>
                  <a:gd name="T22" fmla="*/ 2 w 16"/>
                  <a:gd name="T23" fmla="*/ 2 h 6"/>
                  <a:gd name="T24" fmla="*/ 2 w 16"/>
                  <a:gd name="T25" fmla="*/ 2 h 6"/>
                  <a:gd name="T26" fmla="*/ 0 w 16"/>
                  <a:gd name="T27" fmla="*/ 2 h 6"/>
                  <a:gd name="T28" fmla="*/ 0 w 16"/>
                  <a:gd name="T29" fmla="*/ 2 h 6"/>
                  <a:gd name="T30" fmla="*/ 0 w 16"/>
                  <a:gd name="T31" fmla="*/ 4 h 6"/>
                  <a:gd name="T32" fmla="*/ 0 w 16"/>
                  <a:gd name="T33" fmla="*/ 4 h 6"/>
                  <a:gd name="T34" fmla="*/ 0 w 16"/>
                  <a:gd name="T35" fmla="*/ 4 h 6"/>
                  <a:gd name="T36" fmla="*/ 2 w 16"/>
                  <a:gd name="T37" fmla="*/ 6 h 6"/>
                  <a:gd name="T38" fmla="*/ 2 w 16"/>
                  <a:gd name="T39" fmla="*/ 6 h 6"/>
                  <a:gd name="T40" fmla="*/ 16 w 16"/>
                  <a:gd name="T41" fmla="*/ 2 h 6"/>
                  <a:gd name="T42" fmla="*/ 14 w 16"/>
                  <a:gd name="T43" fmla="*/ 2 h 6"/>
                  <a:gd name="T44" fmla="*/ 14 w 16"/>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2"/>
                    </a:moveTo>
                    <a:lnTo>
                      <a:pt x="14" y="2"/>
                    </a:lnTo>
                    <a:lnTo>
                      <a:pt x="12" y="0"/>
                    </a:lnTo>
                    <a:lnTo>
                      <a:pt x="12" y="0"/>
                    </a:lnTo>
                    <a:lnTo>
                      <a:pt x="10" y="0"/>
                    </a:lnTo>
                    <a:lnTo>
                      <a:pt x="10" y="0"/>
                    </a:lnTo>
                    <a:lnTo>
                      <a:pt x="10" y="0"/>
                    </a:lnTo>
                    <a:lnTo>
                      <a:pt x="6" y="0"/>
                    </a:lnTo>
                    <a:lnTo>
                      <a:pt x="6" y="0"/>
                    </a:lnTo>
                    <a:lnTo>
                      <a:pt x="4" y="0"/>
                    </a:lnTo>
                    <a:lnTo>
                      <a:pt x="4" y="0"/>
                    </a:lnTo>
                    <a:lnTo>
                      <a:pt x="2" y="2"/>
                    </a:lnTo>
                    <a:lnTo>
                      <a:pt x="2" y="2"/>
                    </a:lnTo>
                    <a:lnTo>
                      <a:pt x="0" y="2"/>
                    </a:lnTo>
                    <a:lnTo>
                      <a:pt x="0" y="2"/>
                    </a:lnTo>
                    <a:lnTo>
                      <a:pt x="0" y="4"/>
                    </a:lnTo>
                    <a:lnTo>
                      <a:pt x="0" y="4"/>
                    </a:lnTo>
                    <a:lnTo>
                      <a:pt x="0" y="4"/>
                    </a:lnTo>
                    <a:lnTo>
                      <a:pt x="2" y="6"/>
                    </a:lnTo>
                    <a:lnTo>
                      <a:pt x="2" y="6"/>
                    </a:lnTo>
                    <a:lnTo>
                      <a:pt x="16" y="2"/>
                    </a:lnTo>
                    <a:lnTo>
                      <a:pt x="14" y="2"/>
                    </a:lnTo>
                    <a:lnTo>
                      <a:pt x="1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6" name="Freeform 73"/>
              <p:cNvSpPr>
                <a:spLocks/>
              </p:cNvSpPr>
              <p:nvPr/>
            </p:nvSpPr>
            <p:spPr bwMode="auto">
              <a:xfrm>
                <a:off x="5198" y="1719"/>
                <a:ext cx="16" cy="6"/>
              </a:xfrm>
              <a:custGeom>
                <a:avLst/>
                <a:gdLst>
                  <a:gd name="T0" fmla="*/ 14 w 16"/>
                  <a:gd name="T1" fmla="*/ 0 h 6"/>
                  <a:gd name="T2" fmla="*/ 14 w 16"/>
                  <a:gd name="T3" fmla="*/ 0 h 6"/>
                  <a:gd name="T4" fmla="*/ 14 w 16"/>
                  <a:gd name="T5" fmla="*/ 0 h 6"/>
                  <a:gd name="T6" fmla="*/ 12 w 16"/>
                  <a:gd name="T7" fmla="*/ 0 h 6"/>
                  <a:gd name="T8" fmla="*/ 12 w 16"/>
                  <a:gd name="T9" fmla="*/ 0 h 6"/>
                  <a:gd name="T10" fmla="*/ 12 w 16"/>
                  <a:gd name="T11" fmla="*/ 0 h 6"/>
                  <a:gd name="T12" fmla="*/ 10 w 16"/>
                  <a:gd name="T13" fmla="*/ 0 h 6"/>
                  <a:gd name="T14" fmla="*/ 10 w 16"/>
                  <a:gd name="T15" fmla="*/ 0 h 6"/>
                  <a:gd name="T16" fmla="*/ 8 w 16"/>
                  <a:gd name="T17" fmla="*/ 0 h 6"/>
                  <a:gd name="T18" fmla="*/ 8 w 16"/>
                  <a:gd name="T19" fmla="*/ 0 h 6"/>
                  <a:gd name="T20" fmla="*/ 2 w 16"/>
                  <a:gd name="T21" fmla="*/ 2 h 6"/>
                  <a:gd name="T22" fmla="*/ 0 w 16"/>
                  <a:gd name="T23" fmla="*/ 2 h 6"/>
                  <a:gd name="T24" fmla="*/ 0 w 16"/>
                  <a:gd name="T25" fmla="*/ 2 h 6"/>
                  <a:gd name="T26" fmla="*/ 0 w 16"/>
                  <a:gd name="T27" fmla="*/ 4 h 6"/>
                  <a:gd name="T28" fmla="*/ 0 w 16"/>
                  <a:gd name="T29" fmla="*/ 4 h 6"/>
                  <a:gd name="T30" fmla="*/ 0 w 16"/>
                  <a:gd name="T31" fmla="*/ 4 h 6"/>
                  <a:gd name="T32" fmla="*/ 0 w 16"/>
                  <a:gd name="T33" fmla="*/ 4 h 6"/>
                  <a:gd name="T34" fmla="*/ 0 w 16"/>
                  <a:gd name="T35" fmla="*/ 4 h 6"/>
                  <a:gd name="T36" fmla="*/ 0 w 16"/>
                  <a:gd name="T37" fmla="*/ 6 h 6"/>
                  <a:gd name="T38" fmla="*/ 2 w 16"/>
                  <a:gd name="T39" fmla="*/ 6 h 6"/>
                  <a:gd name="T40" fmla="*/ 4 w 16"/>
                  <a:gd name="T41" fmla="*/ 6 h 6"/>
                  <a:gd name="T42" fmla="*/ 8 w 16"/>
                  <a:gd name="T43" fmla="*/ 6 h 6"/>
                  <a:gd name="T44" fmla="*/ 8 w 16"/>
                  <a:gd name="T45" fmla="*/ 6 h 6"/>
                  <a:gd name="T46" fmla="*/ 8 w 16"/>
                  <a:gd name="T47" fmla="*/ 6 h 6"/>
                  <a:gd name="T48" fmla="*/ 10 w 16"/>
                  <a:gd name="T49" fmla="*/ 4 h 6"/>
                  <a:gd name="T50" fmla="*/ 10 w 16"/>
                  <a:gd name="T51" fmla="*/ 4 h 6"/>
                  <a:gd name="T52" fmla="*/ 12 w 16"/>
                  <a:gd name="T53" fmla="*/ 4 h 6"/>
                  <a:gd name="T54" fmla="*/ 14 w 16"/>
                  <a:gd name="T55" fmla="*/ 4 h 6"/>
                  <a:gd name="T56" fmla="*/ 14 w 16"/>
                  <a:gd name="T57" fmla="*/ 2 h 6"/>
                  <a:gd name="T58" fmla="*/ 16 w 16"/>
                  <a:gd name="T59" fmla="*/ 2 h 6"/>
                  <a:gd name="T60" fmla="*/ 16 w 16"/>
                  <a:gd name="T61" fmla="*/ 2 h 6"/>
                  <a:gd name="T62" fmla="*/ 16 w 16"/>
                  <a:gd name="T63" fmla="*/ 0 h 6"/>
                  <a:gd name="T64" fmla="*/ 14 w 1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14" y="0"/>
                    </a:moveTo>
                    <a:lnTo>
                      <a:pt x="14" y="0"/>
                    </a:lnTo>
                    <a:lnTo>
                      <a:pt x="14" y="0"/>
                    </a:lnTo>
                    <a:lnTo>
                      <a:pt x="12" y="0"/>
                    </a:lnTo>
                    <a:lnTo>
                      <a:pt x="12" y="0"/>
                    </a:lnTo>
                    <a:lnTo>
                      <a:pt x="12" y="0"/>
                    </a:lnTo>
                    <a:lnTo>
                      <a:pt x="10" y="0"/>
                    </a:lnTo>
                    <a:lnTo>
                      <a:pt x="10" y="0"/>
                    </a:lnTo>
                    <a:lnTo>
                      <a:pt x="8" y="0"/>
                    </a:lnTo>
                    <a:lnTo>
                      <a:pt x="8" y="0"/>
                    </a:lnTo>
                    <a:lnTo>
                      <a:pt x="2" y="2"/>
                    </a:lnTo>
                    <a:lnTo>
                      <a:pt x="0" y="2"/>
                    </a:lnTo>
                    <a:lnTo>
                      <a:pt x="0" y="2"/>
                    </a:lnTo>
                    <a:lnTo>
                      <a:pt x="0" y="4"/>
                    </a:lnTo>
                    <a:lnTo>
                      <a:pt x="0" y="4"/>
                    </a:lnTo>
                    <a:lnTo>
                      <a:pt x="0" y="4"/>
                    </a:lnTo>
                    <a:lnTo>
                      <a:pt x="0" y="4"/>
                    </a:lnTo>
                    <a:lnTo>
                      <a:pt x="0" y="4"/>
                    </a:lnTo>
                    <a:lnTo>
                      <a:pt x="0" y="6"/>
                    </a:lnTo>
                    <a:lnTo>
                      <a:pt x="2" y="6"/>
                    </a:lnTo>
                    <a:lnTo>
                      <a:pt x="4" y="6"/>
                    </a:lnTo>
                    <a:lnTo>
                      <a:pt x="8" y="6"/>
                    </a:lnTo>
                    <a:lnTo>
                      <a:pt x="8" y="6"/>
                    </a:lnTo>
                    <a:lnTo>
                      <a:pt x="8" y="6"/>
                    </a:lnTo>
                    <a:lnTo>
                      <a:pt x="10" y="4"/>
                    </a:lnTo>
                    <a:lnTo>
                      <a:pt x="10" y="4"/>
                    </a:lnTo>
                    <a:lnTo>
                      <a:pt x="12" y="4"/>
                    </a:lnTo>
                    <a:lnTo>
                      <a:pt x="14" y="4"/>
                    </a:lnTo>
                    <a:lnTo>
                      <a:pt x="14" y="2"/>
                    </a:lnTo>
                    <a:lnTo>
                      <a:pt x="16" y="2"/>
                    </a:lnTo>
                    <a:lnTo>
                      <a:pt x="16" y="2"/>
                    </a:lnTo>
                    <a:lnTo>
                      <a:pt x="16" y="0"/>
                    </a:lnTo>
                    <a:lnTo>
                      <a:pt x="14"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7" name="Freeform 74"/>
              <p:cNvSpPr>
                <a:spLocks/>
              </p:cNvSpPr>
              <p:nvPr/>
            </p:nvSpPr>
            <p:spPr bwMode="auto">
              <a:xfrm>
                <a:off x="5198" y="1719"/>
                <a:ext cx="16" cy="6"/>
              </a:xfrm>
              <a:custGeom>
                <a:avLst/>
                <a:gdLst>
                  <a:gd name="T0" fmla="*/ 14 w 16"/>
                  <a:gd name="T1" fmla="*/ 0 h 6"/>
                  <a:gd name="T2" fmla="*/ 14 w 16"/>
                  <a:gd name="T3" fmla="*/ 0 h 6"/>
                  <a:gd name="T4" fmla="*/ 14 w 16"/>
                  <a:gd name="T5" fmla="*/ 0 h 6"/>
                  <a:gd name="T6" fmla="*/ 12 w 16"/>
                  <a:gd name="T7" fmla="*/ 0 h 6"/>
                  <a:gd name="T8" fmla="*/ 12 w 16"/>
                  <a:gd name="T9" fmla="*/ 0 h 6"/>
                  <a:gd name="T10" fmla="*/ 12 w 16"/>
                  <a:gd name="T11" fmla="*/ 0 h 6"/>
                  <a:gd name="T12" fmla="*/ 10 w 16"/>
                  <a:gd name="T13" fmla="*/ 0 h 6"/>
                  <a:gd name="T14" fmla="*/ 10 w 16"/>
                  <a:gd name="T15" fmla="*/ 0 h 6"/>
                  <a:gd name="T16" fmla="*/ 8 w 16"/>
                  <a:gd name="T17" fmla="*/ 0 h 6"/>
                  <a:gd name="T18" fmla="*/ 8 w 16"/>
                  <a:gd name="T19" fmla="*/ 0 h 6"/>
                  <a:gd name="T20" fmla="*/ 2 w 16"/>
                  <a:gd name="T21" fmla="*/ 2 h 6"/>
                  <a:gd name="T22" fmla="*/ 0 w 16"/>
                  <a:gd name="T23" fmla="*/ 2 h 6"/>
                  <a:gd name="T24" fmla="*/ 0 w 16"/>
                  <a:gd name="T25" fmla="*/ 2 h 6"/>
                  <a:gd name="T26" fmla="*/ 0 w 16"/>
                  <a:gd name="T27" fmla="*/ 4 h 6"/>
                  <a:gd name="T28" fmla="*/ 0 w 16"/>
                  <a:gd name="T29" fmla="*/ 4 h 6"/>
                  <a:gd name="T30" fmla="*/ 0 w 16"/>
                  <a:gd name="T31" fmla="*/ 4 h 6"/>
                  <a:gd name="T32" fmla="*/ 0 w 16"/>
                  <a:gd name="T33" fmla="*/ 4 h 6"/>
                  <a:gd name="T34" fmla="*/ 0 w 16"/>
                  <a:gd name="T35" fmla="*/ 4 h 6"/>
                  <a:gd name="T36" fmla="*/ 0 w 16"/>
                  <a:gd name="T37" fmla="*/ 6 h 6"/>
                  <a:gd name="T38" fmla="*/ 2 w 16"/>
                  <a:gd name="T39" fmla="*/ 6 h 6"/>
                  <a:gd name="T40" fmla="*/ 4 w 16"/>
                  <a:gd name="T41" fmla="*/ 6 h 6"/>
                  <a:gd name="T42" fmla="*/ 8 w 16"/>
                  <a:gd name="T43" fmla="*/ 6 h 6"/>
                  <a:gd name="T44" fmla="*/ 8 w 16"/>
                  <a:gd name="T45" fmla="*/ 6 h 6"/>
                  <a:gd name="T46" fmla="*/ 8 w 16"/>
                  <a:gd name="T47" fmla="*/ 6 h 6"/>
                  <a:gd name="T48" fmla="*/ 10 w 16"/>
                  <a:gd name="T49" fmla="*/ 4 h 6"/>
                  <a:gd name="T50" fmla="*/ 10 w 16"/>
                  <a:gd name="T51" fmla="*/ 4 h 6"/>
                  <a:gd name="T52" fmla="*/ 12 w 16"/>
                  <a:gd name="T53" fmla="*/ 4 h 6"/>
                  <a:gd name="T54" fmla="*/ 14 w 16"/>
                  <a:gd name="T55" fmla="*/ 4 h 6"/>
                  <a:gd name="T56" fmla="*/ 14 w 16"/>
                  <a:gd name="T57" fmla="*/ 2 h 6"/>
                  <a:gd name="T58" fmla="*/ 16 w 16"/>
                  <a:gd name="T59" fmla="*/ 2 h 6"/>
                  <a:gd name="T60" fmla="*/ 16 w 16"/>
                  <a:gd name="T61" fmla="*/ 2 h 6"/>
                  <a:gd name="T62" fmla="*/ 16 w 16"/>
                  <a:gd name="T63" fmla="*/ 0 h 6"/>
                  <a:gd name="T64" fmla="*/ 14 w 16"/>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14" y="0"/>
                    </a:moveTo>
                    <a:lnTo>
                      <a:pt x="14" y="0"/>
                    </a:lnTo>
                    <a:lnTo>
                      <a:pt x="14" y="0"/>
                    </a:lnTo>
                    <a:lnTo>
                      <a:pt x="12" y="0"/>
                    </a:lnTo>
                    <a:lnTo>
                      <a:pt x="12" y="0"/>
                    </a:lnTo>
                    <a:lnTo>
                      <a:pt x="12" y="0"/>
                    </a:lnTo>
                    <a:lnTo>
                      <a:pt x="10" y="0"/>
                    </a:lnTo>
                    <a:lnTo>
                      <a:pt x="10" y="0"/>
                    </a:lnTo>
                    <a:lnTo>
                      <a:pt x="8" y="0"/>
                    </a:lnTo>
                    <a:lnTo>
                      <a:pt x="8" y="0"/>
                    </a:lnTo>
                    <a:lnTo>
                      <a:pt x="2" y="2"/>
                    </a:lnTo>
                    <a:lnTo>
                      <a:pt x="0" y="2"/>
                    </a:lnTo>
                    <a:lnTo>
                      <a:pt x="0" y="2"/>
                    </a:lnTo>
                    <a:lnTo>
                      <a:pt x="0" y="4"/>
                    </a:lnTo>
                    <a:lnTo>
                      <a:pt x="0" y="4"/>
                    </a:lnTo>
                    <a:lnTo>
                      <a:pt x="0" y="4"/>
                    </a:lnTo>
                    <a:lnTo>
                      <a:pt x="0" y="4"/>
                    </a:lnTo>
                    <a:lnTo>
                      <a:pt x="0" y="4"/>
                    </a:lnTo>
                    <a:lnTo>
                      <a:pt x="0" y="6"/>
                    </a:lnTo>
                    <a:lnTo>
                      <a:pt x="2" y="6"/>
                    </a:lnTo>
                    <a:lnTo>
                      <a:pt x="4" y="6"/>
                    </a:lnTo>
                    <a:lnTo>
                      <a:pt x="8" y="6"/>
                    </a:lnTo>
                    <a:lnTo>
                      <a:pt x="8" y="6"/>
                    </a:lnTo>
                    <a:lnTo>
                      <a:pt x="8" y="6"/>
                    </a:lnTo>
                    <a:lnTo>
                      <a:pt x="10" y="4"/>
                    </a:lnTo>
                    <a:lnTo>
                      <a:pt x="10" y="4"/>
                    </a:lnTo>
                    <a:lnTo>
                      <a:pt x="12" y="4"/>
                    </a:lnTo>
                    <a:lnTo>
                      <a:pt x="14" y="4"/>
                    </a:lnTo>
                    <a:lnTo>
                      <a:pt x="14" y="2"/>
                    </a:lnTo>
                    <a:lnTo>
                      <a:pt x="16" y="2"/>
                    </a:lnTo>
                    <a:lnTo>
                      <a:pt x="16" y="2"/>
                    </a:lnTo>
                    <a:lnTo>
                      <a:pt x="16"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8" name="Freeform 75"/>
              <p:cNvSpPr>
                <a:spLocks/>
              </p:cNvSpPr>
              <p:nvPr/>
            </p:nvSpPr>
            <p:spPr bwMode="auto">
              <a:xfrm>
                <a:off x="4738" y="1773"/>
                <a:ext cx="16" cy="6"/>
              </a:xfrm>
              <a:custGeom>
                <a:avLst/>
                <a:gdLst>
                  <a:gd name="T0" fmla="*/ 2 w 16"/>
                  <a:gd name="T1" fmla="*/ 4 h 6"/>
                  <a:gd name="T2" fmla="*/ 2 w 16"/>
                  <a:gd name="T3" fmla="*/ 4 h 6"/>
                  <a:gd name="T4" fmla="*/ 4 w 16"/>
                  <a:gd name="T5" fmla="*/ 6 h 6"/>
                  <a:gd name="T6" fmla="*/ 16 w 16"/>
                  <a:gd name="T7" fmla="*/ 2 h 6"/>
                  <a:gd name="T8" fmla="*/ 16 w 16"/>
                  <a:gd name="T9" fmla="*/ 2 h 6"/>
                  <a:gd name="T10" fmla="*/ 14 w 16"/>
                  <a:gd name="T11" fmla="*/ 0 h 6"/>
                  <a:gd name="T12" fmla="*/ 14 w 16"/>
                  <a:gd name="T13" fmla="*/ 0 h 6"/>
                  <a:gd name="T14" fmla="*/ 14 w 16"/>
                  <a:gd name="T15" fmla="*/ 0 h 6"/>
                  <a:gd name="T16" fmla="*/ 12 w 16"/>
                  <a:gd name="T17" fmla="*/ 0 h 6"/>
                  <a:gd name="T18" fmla="*/ 12 w 16"/>
                  <a:gd name="T19" fmla="*/ 0 h 6"/>
                  <a:gd name="T20" fmla="*/ 10 w 16"/>
                  <a:gd name="T21" fmla="*/ 0 h 6"/>
                  <a:gd name="T22" fmla="*/ 10 w 16"/>
                  <a:gd name="T23" fmla="*/ 0 h 6"/>
                  <a:gd name="T24" fmla="*/ 6 w 16"/>
                  <a:gd name="T25" fmla="*/ 0 h 6"/>
                  <a:gd name="T26" fmla="*/ 6 w 16"/>
                  <a:gd name="T27" fmla="*/ 0 h 6"/>
                  <a:gd name="T28" fmla="*/ 6 w 16"/>
                  <a:gd name="T29" fmla="*/ 0 h 6"/>
                  <a:gd name="T30" fmla="*/ 4 w 16"/>
                  <a:gd name="T31" fmla="*/ 0 h 6"/>
                  <a:gd name="T32" fmla="*/ 4 w 16"/>
                  <a:gd name="T33" fmla="*/ 0 h 6"/>
                  <a:gd name="T34" fmla="*/ 2 w 16"/>
                  <a:gd name="T35" fmla="*/ 0 h 6"/>
                  <a:gd name="T36" fmla="*/ 2 w 16"/>
                  <a:gd name="T37" fmla="*/ 2 h 6"/>
                  <a:gd name="T38" fmla="*/ 0 w 16"/>
                  <a:gd name="T39" fmla="*/ 2 h 6"/>
                  <a:gd name="T40" fmla="*/ 0 w 16"/>
                  <a:gd name="T41" fmla="*/ 2 h 6"/>
                  <a:gd name="T42" fmla="*/ 0 w 16"/>
                  <a:gd name="T43" fmla="*/ 4 h 6"/>
                  <a:gd name="T44" fmla="*/ 2 w 16"/>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2" y="4"/>
                    </a:moveTo>
                    <a:lnTo>
                      <a:pt x="2" y="4"/>
                    </a:lnTo>
                    <a:lnTo>
                      <a:pt x="4" y="6"/>
                    </a:lnTo>
                    <a:lnTo>
                      <a:pt x="16" y="2"/>
                    </a:lnTo>
                    <a:lnTo>
                      <a:pt x="16" y="2"/>
                    </a:lnTo>
                    <a:lnTo>
                      <a:pt x="14" y="0"/>
                    </a:lnTo>
                    <a:lnTo>
                      <a:pt x="14" y="0"/>
                    </a:lnTo>
                    <a:lnTo>
                      <a:pt x="14" y="0"/>
                    </a:lnTo>
                    <a:lnTo>
                      <a:pt x="12" y="0"/>
                    </a:lnTo>
                    <a:lnTo>
                      <a:pt x="12" y="0"/>
                    </a:lnTo>
                    <a:lnTo>
                      <a:pt x="10" y="0"/>
                    </a:lnTo>
                    <a:lnTo>
                      <a:pt x="10" y="0"/>
                    </a:lnTo>
                    <a:lnTo>
                      <a:pt x="6" y="0"/>
                    </a:lnTo>
                    <a:lnTo>
                      <a:pt x="6" y="0"/>
                    </a:lnTo>
                    <a:lnTo>
                      <a:pt x="6" y="0"/>
                    </a:lnTo>
                    <a:lnTo>
                      <a:pt x="4" y="0"/>
                    </a:lnTo>
                    <a:lnTo>
                      <a:pt x="4" y="0"/>
                    </a:lnTo>
                    <a:lnTo>
                      <a:pt x="2" y="0"/>
                    </a:lnTo>
                    <a:lnTo>
                      <a:pt x="2" y="2"/>
                    </a:lnTo>
                    <a:lnTo>
                      <a:pt x="0" y="2"/>
                    </a:lnTo>
                    <a:lnTo>
                      <a:pt x="0" y="2"/>
                    </a:lnTo>
                    <a:lnTo>
                      <a:pt x="0" y="4"/>
                    </a:lnTo>
                    <a:lnTo>
                      <a:pt x="2"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9" name="Freeform 76"/>
              <p:cNvSpPr>
                <a:spLocks/>
              </p:cNvSpPr>
              <p:nvPr/>
            </p:nvSpPr>
            <p:spPr bwMode="auto">
              <a:xfrm>
                <a:off x="4738" y="1773"/>
                <a:ext cx="16" cy="6"/>
              </a:xfrm>
              <a:custGeom>
                <a:avLst/>
                <a:gdLst>
                  <a:gd name="T0" fmla="*/ 2 w 16"/>
                  <a:gd name="T1" fmla="*/ 4 h 6"/>
                  <a:gd name="T2" fmla="*/ 2 w 16"/>
                  <a:gd name="T3" fmla="*/ 4 h 6"/>
                  <a:gd name="T4" fmla="*/ 4 w 16"/>
                  <a:gd name="T5" fmla="*/ 6 h 6"/>
                  <a:gd name="T6" fmla="*/ 16 w 16"/>
                  <a:gd name="T7" fmla="*/ 2 h 6"/>
                  <a:gd name="T8" fmla="*/ 16 w 16"/>
                  <a:gd name="T9" fmla="*/ 2 h 6"/>
                  <a:gd name="T10" fmla="*/ 14 w 16"/>
                  <a:gd name="T11" fmla="*/ 0 h 6"/>
                  <a:gd name="T12" fmla="*/ 14 w 16"/>
                  <a:gd name="T13" fmla="*/ 0 h 6"/>
                  <a:gd name="T14" fmla="*/ 14 w 16"/>
                  <a:gd name="T15" fmla="*/ 0 h 6"/>
                  <a:gd name="T16" fmla="*/ 12 w 16"/>
                  <a:gd name="T17" fmla="*/ 0 h 6"/>
                  <a:gd name="T18" fmla="*/ 12 w 16"/>
                  <a:gd name="T19" fmla="*/ 0 h 6"/>
                  <a:gd name="T20" fmla="*/ 10 w 16"/>
                  <a:gd name="T21" fmla="*/ 0 h 6"/>
                  <a:gd name="T22" fmla="*/ 10 w 16"/>
                  <a:gd name="T23" fmla="*/ 0 h 6"/>
                  <a:gd name="T24" fmla="*/ 6 w 16"/>
                  <a:gd name="T25" fmla="*/ 0 h 6"/>
                  <a:gd name="T26" fmla="*/ 6 w 16"/>
                  <a:gd name="T27" fmla="*/ 0 h 6"/>
                  <a:gd name="T28" fmla="*/ 6 w 16"/>
                  <a:gd name="T29" fmla="*/ 0 h 6"/>
                  <a:gd name="T30" fmla="*/ 4 w 16"/>
                  <a:gd name="T31" fmla="*/ 0 h 6"/>
                  <a:gd name="T32" fmla="*/ 4 w 16"/>
                  <a:gd name="T33" fmla="*/ 0 h 6"/>
                  <a:gd name="T34" fmla="*/ 2 w 16"/>
                  <a:gd name="T35" fmla="*/ 0 h 6"/>
                  <a:gd name="T36" fmla="*/ 2 w 16"/>
                  <a:gd name="T37" fmla="*/ 2 h 6"/>
                  <a:gd name="T38" fmla="*/ 0 w 16"/>
                  <a:gd name="T39" fmla="*/ 2 h 6"/>
                  <a:gd name="T40" fmla="*/ 0 w 16"/>
                  <a:gd name="T41" fmla="*/ 2 h 6"/>
                  <a:gd name="T42" fmla="*/ 0 w 16"/>
                  <a:gd name="T43" fmla="*/ 4 h 6"/>
                  <a:gd name="T44" fmla="*/ 2 w 16"/>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2" y="4"/>
                    </a:moveTo>
                    <a:lnTo>
                      <a:pt x="2" y="4"/>
                    </a:lnTo>
                    <a:lnTo>
                      <a:pt x="4" y="6"/>
                    </a:lnTo>
                    <a:lnTo>
                      <a:pt x="16" y="2"/>
                    </a:lnTo>
                    <a:lnTo>
                      <a:pt x="16" y="2"/>
                    </a:lnTo>
                    <a:lnTo>
                      <a:pt x="14" y="0"/>
                    </a:lnTo>
                    <a:lnTo>
                      <a:pt x="14" y="0"/>
                    </a:lnTo>
                    <a:lnTo>
                      <a:pt x="14" y="0"/>
                    </a:lnTo>
                    <a:lnTo>
                      <a:pt x="12" y="0"/>
                    </a:lnTo>
                    <a:lnTo>
                      <a:pt x="12" y="0"/>
                    </a:lnTo>
                    <a:lnTo>
                      <a:pt x="10" y="0"/>
                    </a:lnTo>
                    <a:lnTo>
                      <a:pt x="10" y="0"/>
                    </a:lnTo>
                    <a:lnTo>
                      <a:pt x="6" y="0"/>
                    </a:lnTo>
                    <a:lnTo>
                      <a:pt x="6" y="0"/>
                    </a:lnTo>
                    <a:lnTo>
                      <a:pt x="6" y="0"/>
                    </a:lnTo>
                    <a:lnTo>
                      <a:pt x="4" y="0"/>
                    </a:lnTo>
                    <a:lnTo>
                      <a:pt x="4" y="0"/>
                    </a:lnTo>
                    <a:lnTo>
                      <a:pt x="2" y="0"/>
                    </a:lnTo>
                    <a:lnTo>
                      <a:pt x="2" y="2"/>
                    </a:lnTo>
                    <a:lnTo>
                      <a:pt x="0" y="2"/>
                    </a:lnTo>
                    <a:lnTo>
                      <a:pt x="0" y="2"/>
                    </a:lnTo>
                    <a:lnTo>
                      <a:pt x="0" y="4"/>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0" name="Freeform 77"/>
              <p:cNvSpPr>
                <a:spLocks/>
              </p:cNvSpPr>
              <p:nvPr/>
            </p:nvSpPr>
            <p:spPr bwMode="auto">
              <a:xfrm>
                <a:off x="5200" y="1659"/>
                <a:ext cx="14" cy="6"/>
              </a:xfrm>
              <a:custGeom>
                <a:avLst/>
                <a:gdLst>
                  <a:gd name="T0" fmla="*/ 12 w 14"/>
                  <a:gd name="T1" fmla="*/ 6 h 6"/>
                  <a:gd name="T2" fmla="*/ 14 w 14"/>
                  <a:gd name="T3" fmla="*/ 4 h 6"/>
                  <a:gd name="T4" fmla="*/ 14 w 14"/>
                  <a:gd name="T5" fmla="*/ 4 h 6"/>
                  <a:gd name="T6" fmla="*/ 14 w 14"/>
                  <a:gd name="T7" fmla="*/ 4 h 6"/>
                  <a:gd name="T8" fmla="*/ 14 w 14"/>
                  <a:gd name="T9" fmla="*/ 4 h 6"/>
                  <a:gd name="T10" fmla="*/ 14 w 14"/>
                  <a:gd name="T11" fmla="*/ 2 h 6"/>
                  <a:gd name="T12" fmla="*/ 12 w 14"/>
                  <a:gd name="T13" fmla="*/ 2 h 6"/>
                  <a:gd name="T14" fmla="*/ 12 w 14"/>
                  <a:gd name="T15" fmla="*/ 2 h 6"/>
                  <a:gd name="T16" fmla="*/ 10 w 14"/>
                  <a:gd name="T17" fmla="*/ 2 h 6"/>
                  <a:gd name="T18" fmla="*/ 10 w 14"/>
                  <a:gd name="T19" fmla="*/ 0 h 6"/>
                  <a:gd name="T20" fmla="*/ 8 w 14"/>
                  <a:gd name="T21" fmla="*/ 0 h 6"/>
                  <a:gd name="T22" fmla="*/ 8 w 14"/>
                  <a:gd name="T23" fmla="*/ 0 h 6"/>
                  <a:gd name="T24" fmla="*/ 6 w 14"/>
                  <a:gd name="T25" fmla="*/ 0 h 6"/>
                  <a:gd name="T26" fmla="*/ 4 w 14"/>
                  <a:gd name="T27" fmla="*/ 0 h 6"/>
                  <a:gd name="T28" fmla="*/ 4 w 14"/>
                  <a:gd name="T29" fmla="*/ 0 h 6"/>
                  <a:gd name="T30" fmla="*/ 2 w 14"/>
                  <a:gd name="T31" fmla="*/ 2 h 6"/>
                  <a:gd name="T32" fmla="*/ 0 w 14"/>
                  <a:gd name="T33" fmla="*/ 2 h 6"/>
                  <a:gd name="T34" fmla="*/ 0 w 14"/>
                  <a:gd name="T35" fmla="*/ 2 h 6"/>
                  <a:gd name="T36" fmla="*/ 0 w 14"/>
                  <a:gd name="T37" fmla="*/ 2 h 6"/>
                  <a:gd name="T38" fmla="*/ 0 w 14"/>
                  <a:gd name="T39" fmla="*/ 4 h 6"/>
                  <a:gd name="T40" fmla="*/ 0 w 14"/>
                  <a:gd name="T41" fmla="*/ 4 h 6"/>
                  <a:gd name="T42" fmla="*/ 0 w 14"/>
                  <a:gd name="T43" fmla="*/ 4 h 6"/>
                  <a:gd name="T44" fmla="*/ 0 w 14"/>
                  <a:gd name="T45" fmla="*/ 4 h 6"/>
                  <a:gd name="T46" fmla="*/ 2 w 14"/>
                  <a:gd name="T47" fmla="*/ 6 h 6"/>
                  <a:gd name="T48" fmla="*/ 2 w 14"/>
                  <a:gd name="T49" fmla="*/ 6 h 6"/>
                  <a:gd name="T50" fmla="*/ 4 w 14"/>
                  <a:gd name="T51" fmla="*/ 6 h 6"/>
                  <a:gd name="T52" fmla="*/ 4 w 14"/>
                  <a:gd name="T53" fmla="*/ 6 h 6"/>
                  <a:gd name="T54" fmla="*/ 6 w 14"/>
                  <a:gd name="T55" fmla="*/ 6 h 6"/>
                  <a:gd name="T56" fmla="*/ 8 w 14"/>
                  <a:gd name="T57" fmla="*/ 6 h 6"/>
                  <a:gd name="T58" fmla="*/ 8 w 14"/>
                  <a:gd name="T59" fmla="*/ 6 h 6"/>
                  <a:gd name="T60" fmla="*/ 10 w 14"/>
                  <a:gd name="T61" fmla="*/ 6 h 6"/>
                  <a:gd name="T62" fmla="*/ 12 w 14"/>
                  <a:gd name="T63" fmla="*/ 6 h 6"/>
                  <a:gd name="T64" fmla="*/ 12 w 14"/>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12" y="6"/>
                    </a:moveTo>
                    <a:lnTo>
                      <a:pt x="14" y="4"/>
                    </a:lnTo>
                    <a:lnTo>
                      <a:pt x="14" y="4"/>
                    </a:lnTo>
                    <a:lnTo>
                      <a:pt x="14" y="4"/>
                    </a:lnTo>
                    <a:lnTo>
                      <a:pt x="14" y="4"/>
                    </a:lnTo>
                    <a:lnTo>
                      <a:pt x="14" y="2"/>
                    </a:lnTo>
                    <a:lnTo>
                      <a:pt x="12" y="2"/>
                    </a:lnTo>
                    <a:lnTo>
                      <a:pt x="12" y="2"/>
                    </a:lnTo>
                    <a:lnTo>
                      <a:pt x="10" y="2"/>
                    </a:lnTo>
                    <a:lnTo>
                      <a:pt x="10" y="0"/>
                    </a:lnTo>
                    <a:lnTo>
                      <a:pt x="8" y="0"/>
                    </a:lnTo>
                    <a:lnTo>
                      <a:pt x="8" y="0"/>
                    </a:lnTo>
                    <a:lnTo>
                      <a:pt x="6" y="0"/>
                    </a:lnTo>
                    <a:lnTo>
                      <a:pt x="4" y="0"/>
                    </a:lnTo>
                    <a:lnTo>
                      <a:pt x="4" y="0"/>
                    </a:lnTo>
                    <a:lnTo>
                      <a:pt x="2" y="2"/>
                    </a:lnTo>
                    <a:lnTo>
                      <a:pt x="0" y="2"/>
                    </a:lnTo>
                    <a:lnTo>
                      <a:pt x="0" y="2"/>
                    </a:lnTo>
                    <a:lnTo>
                      <a:pt x="0" y="2"/>
                    </a:lnTo>
                    <a:lnTo>
                      <a:pt x="0" y="4"/>
                    </a:lnTo>
                    <a:lnTo>
                      <a:pt x="0" y="4"/>
                    </a:lnTo>
                    <a:lnTo>
                      <a:pt x="0" y="4"/>
                    </a:lnTo>
                    <a:lnTo>
                      <a:pt x="0" y="4"/>
                    </a:lnTo>
                    <a:lnTo>
                      <a:pt x="2" y="6"/>
                    </a:lnTo>
                    <a:lnTo>
                      <a:pt x="2" y="6"/>
                    </a:lnTo>
                    <a:lnTo>
                      <a:pt x="4" y="6"/>
                    </a:lnTo>
                    <a:lnTo>
                      <a:pt x="4" y="6"/>
                    </a:lnTo>
                    <a:lnTo>
                      <a:pt x="6" y="6"/>
                    </a:lnTo>
                    <a:lnTo>
                      <a:pt x="8" y="6"/>
                    </a:lnTo>
                    <a:lnTo>
                      <a:pt x="8" y="6"/>
                    </a:lnTo>
                    <a:lnTo>
                      <a:pt x="10" y="6"/>
                    </a:lnTo>
                    <a:lnTo>
                      <a:pt x="12" y="6"/>
                    </a:lnTo>
                    <a:lnTo>
                      <a:pt x="12"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1" name="Freeform 78"/>
              <p:cNvSpPr>
                <a:spLocks/>
              </p:cNvSpPr>
              <p:nvPr/>
            </p:nvSpPr>
            <p:spPr bwMode="auto">
              <a:xfrm>
                <a:off x="5200" y="1659"/>
                <a:ext cx="14" cy="6"/>
              </a:xfrm>
              <a:custGeom>
                <a:avLst/>
                <a:gdLst>
                  <a:gd name="T0" fmla="*/ 12 w 14"/>
                  <a:gd name="T1" fmla="*/ 6 h 6"/>
                  <a:gd name="T2" fmla="*/ 14 w 14"/>
                  <a:gd name="T3" fmla="*/ 4 h 6"/>
                  <a:gd name="T4" fmla="*/ 14 w 14"/>
                  <a:gd name="T5" fmla="*/ 4 h 6"/>
                  <a:gd name="T6" fmla="*/ 14 w 14"/>
                  <a:gd name="T7" fmla="*/ 4 h 6"/>
                  <a:gd name="T8" fmla="*/ 14 w 14"/>
                  <a:gd name="T9" fmla="*/ 4 h 6"/>
                  <a:gd name="T10" fmla="*/ 14 w 14"/>
                  <a:gd name="T11" fmla="*/ 2 h 6"/>
                  <a:gd name="T12" fmla="*/ 12 w 14"/>
                  <a:gd name="T13" fmla="*/ 2 h 6"/>
                  <a:gd name="T14" fmla="*/ 12 w 14"/>
                  <a:gd name="T15" fmla="*/ 2 h 6"/>
                  <a:gd name="T16" fmla="*/ 10 w 14"/>
                  <a:gd name="T17" fmla="*/ 2 h 6"/>
                  <a:gd name="T18" fmla="*/ 10 w 14"/>
                  <a:gd name="T19" fmla="*/ 0 h 6"/>
                  <a:gd name="T20" fmla="*/ 8 w 14"/>
                  <a:gd name="T21" fmla="*/ 0 h 6"/>
                  <a:gd name="T22" fmla="*/ 8 w 14"/>
                  <a:gd name="T23" fmla="*/ 0 h 6"/>
                  <a:gd name="T24" fmla="*/ 6 w 14"/>
                  <a:gd name="T25" fmla="*/ 0 h 6"/>
                  <a:gd name="T26" fmla="*/ 4 w 14"/>
                  <a:gd name="T27" fmla="*/ 0 h 6"/>
                  <a:gd name="T28" fmla="*/ 4 w 14"/>
                  <a:gd name="T29" fmla="*/ 0 h 6"/>
                  <a:gd name="T30" fmla="*/ 2 w 14"/>
                  <a:gd name="T31" fmla="*/ 2 h 6"/>
                  <a:gd name="T32" fmla="*/ 0 w 14"/>
                  <a:gd name="T33" fmla="*/ 2 h 6"/>
                  <a:gd name="T34" fmla="*/ 0 w 14"/>
                  <a:gd name="T35" fmla="*/ 2 h 6"/>
                  <a:gd name="T36" fmla="*/ 0 w 14"/>
                  <a:gd name="T37" fmla="*/ 2 h 6"/>
                  <a:gd name="T38" fmla="*/ 0 w 14"/>
                  <a:gd name="T39" fmla="*/ 4 h 6"/>
                  <a:gd name="T40" fmla="*/ 0 w 14"/>
                  <a:gd name="T41" fmla="*/ 4 h 6"/>
                  <a:gd name="T42" fmla="*/ 0 w 14"/>
                  <a:gd name="T43" fmla="*/ 4 h 6"/>
                  <a:gd name="T44" fmla="*/ 0 w 14"/>
                  <a:gd name="T45" fmla="*/ 4 h 6"/>
                  <a:gd name="T46" fmla="*/ 2 w 14"/>
                  <a:gd name="T47" fmla="*/ 6 h 6"/>
                  <a:gd name="T48" fmla="*/ 2 w 14"/>
                  <a:gd name="T49" fmla="*/ 6 h 6"/>
                  <a:gd name="T50" fmla="*/ 4 w 14"/>
                  <a:gd name="T51" fmla="*/ 6 h 6"/>
                  <a:gd name="T52" fmla="*/ 4 w 14"/>
                  <a:gd name="T53" fmla="*/ 6 h 6"/>
                  <a:gd name="T54" fmla="*/ 6 w 14"/>
                  <a:gd name="T55" fmla="*/ 6 h 6"/>
                  <a:gd name="T56" fmla="*/ 8 w 14"/>
                  <a:gd name="T57" fmla="*/ 6 h 6"/>
                  <a:gd name="T58" fmla="*/ 8 w 14"/>
                  <a:gd name="T59" fmla="*/ 6 h 6"/>
                  <a:gd name="T60" fmla="*/ 10 w 14"/>
                  <a:gd name="T61" fmla="*/ 6 h 6"/>
                  <a:gd name="T62" fmla="*/ 12 w 14"/>
                  <a:gd name="T63" fmla="*/ 6 h 6"/>
                  <a:gd name="T64" fmla="*/ 12 w 14"/>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12" y="6"/>
                    </a:moveTo>
                    <a:lnTo>
                      <a:pt x="14" y="4"/>
                    </a:lnTo>
                    <a:lnTo>
                      <a:pt x="14" y="4"/>
                    </a:lnTo>
                    <a:lnTo>
                      <a:pt x="14" y="4"/>
                    </a:lnTo>
                    <a:lnTo>
                      <a:pt x="14" y="4"/>
                    </a:lnTo>
                    <a:lnTo>
                      <a:pt x="14" y="2"/>
                    </a:lnTo>
                    <a:lnTo>
                      <a:pt x="12" y="2"/>
                    </a:lnTo>
                    <a:lnTo>
                      <a:pt x="12" y="2"/>
                    </a:lnTo>
                    <a:lnTo>
                      <a:pt x="10" y="2"/>
                    </a:lnTo>
                    <a:lnTo>
                      <a:pt x="10" y="0"/>
                    </a:lnTo>
                    <a:lnTo>
                      <a:pt x="8" y="0"/>
                    </a:lnTo>
                    <a:lnTo>
                      <a:pt x="8" y="0"/>
                    </a:lnTo>
                    <a:lnTo>
                      <a:pt x="6" y="0"/>
                    </a:lnTo>
                    <a:lnTo>
                      <a:pt x="4" y="0"/>
                    </a:lnTo>
                    <a:lnTo>
                      <a:pt x="4" y="0"/>
                    </a:lnTo>
                    <a:lnTo>
                      <a:pt x="2" y="2"/>
                    </a:lnTo>
                    <a:lnTo>
                      <a:pt x="0" y="2"/>
                    </a:lnTo>
                    <a:lnTo>
                      <a:pt x="0" y="2"/>
                    </a:lnTo>
                    <a:lnTo>
                      <a:pt x="0" y="2"/>
                    </a:lnTo>
                    <a:lnTo>
                      <a:pt x="0" y="4"/>
                    </a:lnTo>
                    <a:lnTo>
                      <a:pt x="0" y="4"/>
                    </a:lnTo>
                    <a:lnTo>
                      <a:pt x="0" y="4"/>
                    </a:lnTo>
                    <a:lnTo>
                      <a:pt x="0" y="4"/>
                    </a:lnTo>
                    <a:lnTo>
                      <a:pt x="2" y="6"/>
                    </a:lnTo>
                    <a:lnTo>
                      <a:pt x="2" y="6"/>
                    </a:lnTo>
                    <a:lnTo>
                      <a:pt x="4" y="6"/>
                    </a:lnTo>
                    <a:lnTo>
                      <a:pt x="4" y="6"/>
                    </a:lnTo>
                    <a:lnTo>
                      <a:pt x="6" y="6"/>
                    </a:lnTo>
                    <a:lnTo>
                      <a:pt x="8" y="6"/>
                    </a:lnTo>
                    <a:lnTo>
                      <a:pt x="8" y="6"/>
                    </a:lnTo>
                    <a:lnTo>
                      <a:pt x="10" y="6"/>
                    </a:lnTo>
                    <a:lnTo>
                      <a:pt x="12" y="6"/>
                    </a:lnTo>
                    <a:lnTo>
                      <a:pt x="1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2" name="Freeform 79"/>
              <p:cNvSpPr>
                <a:spLocks/>
              </p:cNvSpPr>
              <p:nvPr/>
            </p:nvSpPr>
            <p:spPr bwMode="auto">
              <a:xfrm>
                <a:off x="5236" y="1605"/>
                <a:ext cx="14" cy="6"/>
              </a:xfrm>
              <a:custGeom>
                <a:avLst/>
                <a:gdLst>
                  <a:gd name="T0" fmla="*/ 0 w 14"/>
                  <a:gd name="T1" fmla="*/ 4 h 6"/>
                  <a:gd name="T2" fmla="*/ 2 w 14"/>
                  <a:gd name="T3" fmla="*/ 4 h 6"/>
                  <a:gd name="T4" fmla="*/ 2 w 14"/>
                  <a:gd name="T5" fmla="*/ 6 h 6"/>
                  <a:gd name="T6" fmla="*/ 14 w 14"/>
                  <a:gd name="T7" fmla="*/ 2 h 6"/>
                  <a:gd name="T8" fmla="*/ 14 w 14"/>
                  <a:gd name="T9" fmla="*/ 0 h 6"/>
                  <a:gd name="T10" fmla="*/ 14 w 14"/>
                  <a:gd name="T11" fmla="*/ 0 h 6"/>
                  <a:gd name="T12" fmla="*/ 12 w 14"/>
                  <a:gd name="T13" fmla="*/ 0 h 6"/>
                  <a:gd name="T14" fmla="*/ 12 w 14"/>
                  <a:gd name="T15" fmla="*/ 0 h 6"/>
                  <a:gd name="T16" fmla="*/ 12 w 14"/>
                  <a:gd name="T17" fmla="*/ 0 h 6"/>
                  <a:gd name="T18" fmla="*/ 10 w 14"/>
                  <a:gd name="T19" fmla="*/ 0 h 6"/>
                  <a:gd name="T20" fmla="*/ 10 w 14"/>
                  <a:gd name="T21" fmla="*/ 0 h 6"/>
                  <a:gd name="T22" fmla="*/ 8 w 14"/>
                  <a:gd name="T23" fmla="*/ 0 h 6"/>
                  <a:gd name="T24" fmla="*/ 6 w 14"/>
                  <a:gd name="T25" fmla="*/ 0 h 6"/>
                  <a:gd name="T26" fmla="*/ 4 w 14"/>
                  <a:gd name="T27" fmla="*/ 0 h 6"/>
                  <a:gd name="T28" fmla="*/ 4 w 14"/>
                  <a:gd name="T29" fmla="*/ 0 h 6"/>
                  <a:gd name="T30" fmla="*/ 4 w 14"/>
                  <a:gd name="T31" fmla="*/ 0 h 6"/>
                  <a:gd name="T32" fmla="*/ 2 w 14"/>
                  <a:gd name="T33" fmla="*/ 0 h 6"/>
                  <a:gd name="T34" fmla="*/ 2 w 14"/>
                  <a:gd name="T35" fmla="*/ 0 h 6"/>
                  <a:gd name="T36" fmla="*/ 0 w 14"/>
                  <a:gd name="T37" fmla="*/ 2 h 6"/>
                  <a:gd name="T38" fmla="*/ 0 w 14"/>
                  <a:gd name="T39" fmla="*/ 2 h 6"/>
                  <a:gd name="T40" fmla="*/ 0 w 14"/>
                  <a:gd name="T41" fmla="*/ 2 h 6"/>
                  <a:gd name="T42" fmla="*/ 0 w 14"/>
                  <a:gd name="T43" fmla="*/ 4 h 6"/>
                  <a:gd name="T44" fmla="*/ 0 w 14"/>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6">
                    <a:moveTo>
                      <a:pt x="0" y="4"/>
                    </a:moveTo>
                    <a:lnTo>
                      <a:pt x="2" y="4"/>
                    </a:lnTo>
                    <a:lnTo>
                      <a:pt x="2" y="6"/>
                    </a:lnTo>
                    <a:lnTo>
                      <a:pt x="14" y="2"/>
                    </a:lnTo>
                    <a:lnTo>
                      <a:pt x="14" y="0"/>
                    </a:lnTo>
                    <a:lnTo>
                      <a:pt x="14" y="0"/>
                    </a:lnTo>
                    <a:lnTo>
                      <a:pt x="12" y="0"/>
                    </a:lnTo>
                    <a:lnTo>
                      <a:pt x="12" y="0"/>
                    </a:lnTo>
                    <a:lnTo>
                      <a:pt x="12" y="0"/>
                    </a:lnTo>
                    <a:lnTo>
                      <a:pt x="10" y="0"/>
                    </a:lnTo>
                    <a:lnTo>
                      <a:pt x="10" y="0"/>
                    </a:lnTo>
                    <a:lnTo>
                      <a:pt x="8" y="0"/>
                    </a:lnTo>
                    <a:lnTo>
                      <a:pt x="6" y="0"/>
                    </a:lnTo>
                    <a:lnTo>
                      <a:pt x="4" y="0"/>
                    </a:lnTo>
                    <a:lnTo>
                      <a:pt x="4" y="0"/>
                    </a:lnTo>
                    <a:lnTo>
                      <a:pt x="4" y="0"/>
                    </a:lnTo>
                    <a:lnTo>
                      <a:pt x="2" y="0"/>
                    </a:lnTo>
                    <a:lnTo>
                      <a:pt x="2" y="0"/>
                    </a:lnTo>
                    <a:lnTo>
                      <a:pt x="0" y="2"/>
                    </a:lnTo>
                    <a:lnTo>
                      <a:pt x="0" y="2"/>
                    </a:lnTo>
                    <a:lnTo>
                      <a:pt x="0" y="2"/>
                    </a:lnTo>
                    <a:lnTo>
                      <a:pt x="0" y="4"/>
                    </a:lnTo>
                    <a:lnTo>
                      <a:pt x="0"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3" name="Freeform 80"/>
              <p:cNvSpPr>
                <a:spLocks/>
              </p:cNvSpPr>
              <p:nvPr/>
            </p:nvSpPr>
            <p:spPr bwMode="auto">
              <a:xfrm>
                <a:off x="5236" y="1605"/>
                <a:ext cx="14" cy="6"/>
              </a:xfrm>
              <a:custGeom>
                <a:avLst/>
                <a:gdLst>
                  <a:gd name="T0" fmla="*/ 0 w 14"/>
                  <a:gd name="T1" fmla="*/ 4 h 6"/>
                  <a:gd name="T2" fmla="*/ 2 w 14"/>
                  <a:gd name="T3" fmla="*/ 4 h 6"/>
                  <a:gd name="T4" fmla="*/ 2 w 14"/>
                  <a:gd name="T5" fmla="*/ 6 h 6"/>
                  <a:gd name="T6" fmla="*/ 14 w 14"/>
                  <a:gd name="T7" fmla="*/ 2 h 6"/>
                  <a:gd name="T8" fmla="*/ 14 w 14"/>
                  <a:gd name="T9" fmla="*/ 0 h 6"/>
                  <a:gd name="T10" fmla="*/ 14 w 14"/>
                  <a:gd name="T11" fmla="*/ 0 h 6"/>
                  <a:gd name="T12" fmla="*/ 12 w 14"/>
                  <a:gd name="T13" fmla="*/ 0 h 6"/>
                  <a:gd name="T14" fmla="*/ 12 w 14"/>
                  <a:gd name="T15" fmla="*/ 0 h 6"/>
                  <a:gd name="T16" fmla="*/ 12 w 14"/>
                  <a:gd name="T17" fmla="*/ 0 h 6"/>
                  <a:gd name="T18" fmla="*/ 10 w 14"/>
                  <a:gd name="T19" fmla="*/ 0 h 6"/>
                  <a:gd name="T20" fmla="*/ 10 w 14"/>
                  <a:gd name="T21" fmla="*/ 0 h 6"/>
                  <a:gd name="T22" fmla="*/ 8 w 14"/>
                  <a:gd name="T23" fmla="*/ 0 h 6"/>
                  <a:gd name="T24" fmla="*/ 6 w 14"/>
                  <a:gd name="T25" fmla="*/ 0 h 6"/>
                  <a:gd name="T26" fmla="*/ 4 w 14"/>
                  <a:gd name="T27" fmla="*/ 0 h 6"/>
                  <a:gd name="T28" fmla="*/ 4 w 14"/>
                  <a:gd name="T29" fmla="*/ 0 h 6"/>
                  <a:gd name="T30" fmla="*/ 4 w 14"/>
                  <a:gd name="T31" fmla="*/ 0 h 6"/>
                  <a:gd name="T32" fmla="*/ 2 w 14"/>
                  <a:gd name="T33" fmla="*/ 0 h 6"/>
                  <a:gd name="T34" fmla="*/ 2 w 14"/>
                  <a:gd name="T35" fmla="*/ 0 h 6"/>
                  <a:gd name="T36" fmla="*/ 0 w 14"/>
                  <a:gd name="T37" fmla="*/ 2 h 6"/>
                  <a:gd name="T38" fmla="*/ 0 w 14"/>
                  <a:gd name="T39" fmla="*/ 2 h 6"/>
                  <a:gd name="T40" fmla="*/ 0 w 14"/>
                  <a:gd name="T41" fmla="*/ 2 h 6"/>
                  <a:gd name="T42" fmla="*/ 0 w 14"/>
                  <a:gd name="T43" fmla="*/ 4 h 6"/>
                  <a:gd name="T44" fmla="*/ 0 w 14"/>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6">
                    <a:moveTo>
                      <a:pt x="0" y="4"/>
                    </a:moveTo>
                    <a:lnTo>
                      <a:pt x="2" y="4"/>
                    </a:lnTo>
                    <a:lnTo>
                      <a:pt x="2" y="6"/>
                    </a:lnTo>
                    <a:lnTo>
                      <a:pt x="14" y="2"/>
                    </a:lnTo>
                    <a:lnTo>
                      <a:pt x="14" y="0"/>
                    </a:lnTo>
                    <a:lnTo>
                      <a:pt x="14" y="0"/>
                    </a:lnTo>
                    <a:lnTo>
                      <a:pt x="12" y="0"/>
                    </a:lnTo>
                    <a:lnTo>
                      <a:pt x="12" y="0"/>
                    </a:lnTo>
                    <a:lnTo>
                      <a:pt x="12" y="0"/>
                    </a:lnTo>
                    <a:lnTo>
                      <a:pt x="10" y="0"/>
                    </a:lnTo>
                    <a:lnTo>
                      <a:pt x="10" y="0"/>
                    </a:lnTo>
                    <a:lnTo>
                      <a:pt x="8" y="0"/>
                    </a:lnTo>
                    <a:lnTo>
                      <a:pt x="6" y="0"/>
                    </a:lnTo>
                    <a:lnTo>
                      <a:pt x="4" y="0"/>
                    </a:lnTo>
                    <a:lnTo>
                      <a:pt x="4" y="0"/>
                    </a:lnTo>
                    <a:lnTo>
                      <a:pt x="4" y="0"/>
                    </a:lnTo>
                    <a:lnTo>
                      <a:pt x="2" y="0"/>
                    </a:lnTo>
                    <a:lnTo>
                      <a:pt x="2" y="0"/>
                    </a:lnTo>
                    <a:lnTo>
                      <a:pt x="0" y="2"/>
                    </a:lnTo>
                    <a:lnTo>
                      <a:pt x="0" y="2"/>
                    </a:lnTo>
                    <a:lnTo>
                      <a:pt x="0" y="2"/>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4" name="Freeform 81"/>
              <p:cNvSpPr>
                <a:spLocks/>
              </p:cNvSpPr>
              <p:nvPr/>
            </p:nvSpPr>
            <p:spPr bwMode="auto">
              <a:xfrm>
                <a:off x="5218" y="1667"/>
                <a:ext cx="16" cy="8"/>
              </a:xfrm>
              <a:custGeom>
                <a:avLst/>
                <a:gdLst>
                  <a:gd name="T0" fmla="*/ 0 w 16"/>
                  <a:gd name="T1" fmla="*/ 6 h 8"/>
                  <a:gd name="T2" fmla="*/ 0 w 16"/>
                  <a:gd name="T3" fmla="*/ 6 h 8"/>
                  <a:gd name="T4" fmla="*/ 2 w 16"/>
                  <a:gd name="T5" fmla="*/ 6 h 8"/>
                  <a:gd name="T6" fmla="*/ 4 w 16"/>
                  <a:gd name="T7" fmla="*/ 8 h 8"/>
                  <a:gd name="T8" fmla="*/ 6 w 16"/>
                  <a:gd name="T9" fmla="*/ 8 h 8"/>
                  <a:gd name="T10" fmla="*/ 8 w 16"/>
                  <a:gd name="T11" fmla="*/ 8 h 8"/>
                  <a:gd name="T12" fmla="*/ 8 w 16"/>
                  <a:gd name="T13" fmla="*/ 6 h 8"/>
                  <a:gd name="T14" fmla="*/ 10 w 16"/>
                  <a:gd name="T15" fmla="*/ 6 h 8"/>
                  <a:gd name="T16" fmla="*/ 10 w 16"/>
                  <a:gd name="T17" fmla="*/ 6 h 8"/>
                  <a:gd name="T18" fmla="*/ 10 w 16"/>
                  <a:gd name="T19" fmla="*/ 6 h 8"/>
                  <a:gd name="T20" fmla="*/ 12 w 16"/>
                  <a:gd name="T21" fmla="*/ 6 h 8"/>
                  <a:gd name="T22" fmla="*/ 14 w 16"/>
                  <a:gd name="T23" fmla="*/ 6 h 8"/>
                  <a:gd name="T24" fmla="*/ 16 w 16"/>
                  <a:gd name="T25" fmla="*/ 4 h 8"/>
                  <a:gd name="T26" fmla="*/ 16 w 16"/>
                  <a:gd name="T27" fmla="*/ 4 h 8"/>
                  <a:gd name="T28" fmla="*/ 16 w 16"/>
                  <a:gd name="T29" fmla="*/ 4 h 8"/>
                  <a:gd name="T30" fmla="*/ 16 w 16"/>
                  <a:gd name="T31" fmla="*/ 2 h 8"/>
                  <a:gd name="T32" fmla="*/ 16 w 16"/>
                  <a:gd name="T33" fmla="*/ 2 h 8"/>
                  <a:gd name="T34" fmla="*/ 16 w 16"/>
                  <a:gd name="T35" fmla="*/ 2 h 8"/>
                  <a:gd name="T36" fmla="*/ 14 w 16"/>
                  <a:gd name="T37" fmla="*/ 2 h 8"/>
                  <a:gd name="T38" fmla="*/ 14 w 16"/>
                  <a:gd name="T39" fmla="*/ 2 h 8"/>
                  <a:gd name="T40" fmla="*/ 14 w 16"/>
                  <a:gd name="T41" fmla="*/ 0 h 8"/>
                  <a:gd name="T42" fmla="*/ 12 w 16"/>
                  <a:gd name="T43" fmla="*/ 0 h 8"/>
                  <a:gd name="T44" fmla="*/ 12 w 16"/>
                  <a:gd name="T45" fmla="*/ 0 h 8"/>
                  <a:gd name="T46" fmla="*/ 10 w 16"/>
                  <a:gd name="T47" fmla="*/ 2 h 8"/>
                  <a:gd name="T48" fmla="*/ 10 w 16"/>
                  <a:gd name="T49" fmla="*/ 2 h 8"/>
                  <a:gd name="T50" fmla="*/ 8 w 16"/>
                  <a:gd name="T51" fmla="*/ 2 h 8"/>
                  <a:gd name="T52" fmla="*/ 2 w 16"/>
                  <a:gd name="T53" fmla="*/ 4 h 8"/>
                  <a:gd name="T54" fmla="*/ 2 w 16"/>
                  <a:gd name="T55" fmla="*/ 4 h 8"/>
                  <a:gd name="T56" fmla="*/ 0 w 16"/>
                  <a:gd name="T57" fmla="*/ 4 h 8"/>
                  <a:gd name="T58" fmla="*/ 0 w 16"/>
                  <a:gd name="T59" fmla="*/ 4 h 8"/>
                  <a:gd name="T60" fmla="*/ 0 w 16"/>
                  <a:gd name="T61" fmla="*/ 6 h 8"/>
                  <a:gd name="T62" fmla="*/ 0 w 16"/>
                  <a:gd name="T63" fmla="*/ 6 h 8"/>
                  <a:gd name="T64" fmla="*/ 0 w 16"/>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8">
                    <a:moveTo>
                      <a:pt x="0" y="6"/>
                    </a:moveTo>
                    <a:lnTo>
                      <a:pt x="0" y="6"/>
                    </a:lnTo>
                    <a:lnTo>
                      <a:pt x="2" y="6"/>
                    </a:lnTo>
                    <a:lnTo>
                      <a:pt x="4" y="8"/>
                    </a:lnTo>
                    <a:lnTo>
                      <a:pt x="6" y="8"/>
                    </a:lnTo>
                    <a:lnTo>
                      <a:pt x="8" y="8"/>
                    </a:lnTo>
                    <a:lnTo>
                      <a:pt x="8" y="6"/>
                    </a:lnTo>
                    <a:lnTo>
                      <a:pt x="10" y="6"/>
                    </a:lnTo>
                    <a:lnTo>
                      <a:pt x="10" y="6"/>
                    </a:lnTo>
                    <a:lnTo>
                      <a:pt x="10" y="6"/>
                    </a:lnTo>
                    <a:lnTo>
                      <a:pt x="12" y="6"/>
                    </a:lnTo>
                    <a:lnTo>
                      <a:pt x="14" y="6"/>
                    </a:lnTo>
                    <a:lnTo>
                      <a:pt x="16" y="4"/>
                    </a:lnTo>
                    <a:lnTo>
                      <a:pt x="16" y="4"/>
                    </a:lnTo>
                    <a:lnTo>
                      <a:pt x="16" y="4"/>
                    </a:lnTo>
                    <a:lnTo>
                      <a:pt x="16" y="2"/>
                    </a:lnTo>
                    <a:lnTo>
                      <a:pt x="16" y="2"/>
                    </a:lnTo>
                    <a:lnTo>
                      <a:pt x="16" y="2"/>
                    </a:lnTo>
                    <a:lnTo>
                      <a:pt x="14" y="2"/>
                    </a:lnTo>
                    <a:lnTo>
                      <a:pt x="14" y="2"/>
                    </a:lnTo>
                    <a:lnTo>
                      <a:pt x="14" y="0"/>
                    </a:lnTo>
                    <a:lnTo>
                      <a:pt x="12" y="0"/>
                    </a:lnTo>
                    <a:lnTo>
                      <a:pt x="12" y="0"/>
                    </a:lnTo>
                    <a:lnTo>
                      <a:pt x="10" y="2"/>
                    </a:lnTo>
                    <a:lnTo>
                      <a:pt x="10" y="2"/>
                    </a:lnTo>
                    <a:lnTo>
                      <a:pt x="8" y="2"/>
                    </a:lnTo>
                    <a:lnTo>
                      <a:pt x="2" y="4"/>
                    </a:lnTo>
                    <a:lnTo>
                      <a:pt x="2" y="4"/>
                    </a:lnTo>
                    <a:lnTo>
                      <a:pt x="0" y="4"/>
                    </a:lnTo>
                    <a:lnTo>
                      <a:pt x="0" y="4"/>
                    </a:lnTo>
                    <a:lnTo>
                      <a:pt x="0" y="6"/>
                    </a:lnTo>
                    <a:lnTo>
                      <a:pt x="0" y="6"/>
                    </a:lnTo>
                    <a:lnTo>
                      <a:pt x="0"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5" name="Freeform 82"/>
              <p:cNvSpPr>
                <a:spLocks/>
              </p:cNvSpPr>
              <p:nvPr/>
            </p:nvSpPr>
            <p:spPr bwMode="auto">
              <a:xfrm>
                <a:off x="5218" y="1667"/>
                <a:ext cx="16" cy="8"/>
              </a:xfrm>
              <a:custGeom>
                <a:avLst/>
                <a:gdLst>
                  <a:gd name="T0" fmla="*/ 0 w 16"/>
                  <a:gd name="T1" fmla="*/ 6 h 8"/>
                  <a:gd name="T2" fmla="*/ 0 w 16"/>
                  <a:gd name="T3" fmla="*/ 6 h 8"/>
                  <a:gd name="T4" fmla="*/ 2 w 16"/>
                  <a:gd name="T5" fmla="*/ 6 h 8"/>
                  <a:gd name="T6" fmla="*/ 4 w 16"/>
                  <a:gd name="T7" fmla="*/ 8 h 8"/>
                  <a:gd name="T8" fmla="*/ 6 w 16"/>
                  <a:gd name="T9" fmla="*/ 8 h 8"/>
                  <a:gd name="T10" fmla="*/ 8 w 16"/>
                  <a:gd name="T11" fmla="*/ 8 h 8"/>
                  <a:gd name="T12" fmla="*/ 8 w 16"/>
                  <a:gd name="T13" fmla="*/ 6 h 8"/>
                  <a:gd name="T14" fmla="*/ 10 w 16"/>
                  <a:gd name="T15" fmla="*/ 6 h 8"/>
                  <a:gd name="T16" fmla="*/ 10 w 16"/>
                  <a:gd name="T17" fmla="*/ 6 h 8"/>
                  <a:gd name="T18" fmla="*/ 10 w 16"/>
                  <a:gd name="T19" fmla="*/ 6 h 8"/>
                  <a:gd name="T20" fmla="*/ 12 w 16"/>
                  <a:gd name="T21" fmla="*/ 6 h 8"/>
                  <a:gd name="T22" fmla="*/ 14 w 16"/>
                  <a:gd name="T23" fmla="*/ 6 h 8"/>
                  <a:gd name="T24" fmla="*/ 16 w 16"/>
                  <a:gd name="T25" fmla="*/ 4 h 8"/>
                  <a:gd name="T26" fmla="*/ 16 w 16"/>
                  <a:gd name="T27" fmla="*/ 4 h 8"/>
                  <a:gd name="T28" fmla="*/ 16 w 16"/>
                  <a:gd name="T29" fmla="*/ 4 h 8"/>
                  <a:gd name="T30" fmla="*/ 16 w 16"/>
                  <a:gd name="T31" fmla="*/ 2 h 8"/>
                  <a:gd name="T32" fmla="*/ 16 w 16"/>
                  <a:gd name="T33" fmla="*/ 2 h 8"/>
                  <a:gd name="T34" fmla="*/ 16 w 16"/>
                  <a:gd name="T35" fmla="*/ 2 h 8"/>
                  <a:gd name="T36" fmla="*/ 14 w 16"/>
                  <a:gd name="T37" fmla="*/ 2 h 8"/>
                  <a:gd name="T38" fmla="*/ 14 w 16"/>
                  <a:gd name="T39" fmla="*/ 2 h 8"/>
                  <a:gd name="T40" fmla="*/ 14 w 16"/>
                  <a:gd name="T41" fmla="*/ 0 h 8"/>
                  <a:gd name="T42" fmla="*/ 12 w 16"/>
                  <a:gd name="T43" fmla="*/ 0 h 8"/>
                  <a:gd name="T44" fmla="*/ 12 w 16"/>
                  <a:gd name="T45" fmla="*/ 0 h 8"/>
                  <a:gd name="T46" fmla="*/ 10 w 16"/>
                  <a:gd name="T47" fmla="*/ 2 h 8"/>
                  <a:gd name="T48" fmla="*/ 10 w 16"/>
                  <a:gd name="T49" fmla="*/ 2 h 8"/>
                  <a:gd name="T50" fmla="*/ 8 w 16"/>
                  <a:gd name="T51" fmla="*/ 2 h 8"/>
                  <a:gd name="T52" fmla="*/ 2 w 16"/>
                  <a:gd name="T53" fmla="*/ 4 h 8"/>
                  <a:gd name="T54" fmla="*/ 2 w 16"/>
                  <a:gd name="T55" fmla="*/ 4 h 8"/>
                  <a:gd name="T56" fmla="*/ 0 w 16"/>
                  <a:gd name="T57" fmla="*/ 4 h 8"/>
                  <a:gd name="T58" fmla="*/ 0 w 16"/>
                  <a:gd name="T59" fmla="*/ 4 h 8"/>
                  <a:gd name="T60" fmla="*/ 0 w 16"/>
                  <a:gd name="T61" fmla="*/ 6 h 8"/>
                  <a:gd name="T62" fmla="*/ 0 w 16"/>
                  <a:gd name="T63" fmla="*/ 6 h 8"/>
                  <a:gd name="T64" fmla="*/ 0 w 16"/>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8">
                    <a:moveTo>
                      <a:pt x="0" y="6"/>
                    </a:moveTo>
                    <a:lnTo>
                      <a:pt x="0" y="6"/>
                    </a:lnTo>
                    <a:lnTo>
                      <a:pt x="2" y="6"/>
                    </a:lnTo>
                    <a:lnTo>
                      <a:pt x="4" y="8"/>
                    </a:lnTo>
                    <a:lnTo>
                      <a:pt x="6" y="8"/>
                    </a:lnTo>
                    <a:lnTo>
                      <a:pt x="8" y="8"/>
                    </a:lnTo>
                    <a:lnTo>
                      <a:pt x="8" y="6"/>
                    </a:lnTo>
                    <a:lnTo>
                      <a:pt x="10" y="6"/>
                    </a:lnTo>
                    <a:lnTo>
                      <a:pt x="10" y="6"/>
                    </a:lnTo>
                    <a:lnTo>
                      <a:pt x="10" y="6"/>
                    </a:lnTo>
                    <a:lnTo>
                      <a:pt x="12" y="6"/>
                    </a:lnTo>
                    <a:lnTo>
                      <a:pt x="14" y="6"/>
                    </a:lnTo>
                    <a:lnTo>
                      <a:pt x="16" y="4"/>
                    </a:lnTo>
                    <a:lnTo>
                      <a:pt x="16" y="4"/>
                    </a:lnTo>
                    <a:lnTo>
                      <a:pt x="16" y="4"/>
                    </a:lnTo>
                    <a:lnTo>
                      <a:pt x="16" y="2"/>
                    </a:lnTo>
                    <a:lnTo>
                      <a:pt x="16" y="2"/>
                    </a:lnTo>
                    <a:lnTo>
                      <a:pt x="16" y="2"/>
                    </a:lnTo>
                    <a:lnTo>
                      <a:pt x="14" y="2"/>
                    </a:lnTo>
                    <a:lnTo>
                      <a:pt x="14" y="2"/>
                    </a:lnTo>
                    <a:lnTo>
                      <a:pt x="14" y="0"/>
                    </a:lnTo>
                    <a:lnTo>
                      <a:pt x="12" y="0"/>
                    </a:lnTo>
                    <a:lnTo>
                      <a:pt x="12" y="0"/>
                    </a:lnTo>
                    <a:lnTo>
                      <a:pt x="10" y="2"/>
                    </a:lnTo>
                    <a:lnTo>
                      <a:pt x="10" y="2"/>
                    </a:lnTo>
                    <a:lnTo>
                      <a:pt x="8" y="2"/>
                    </a:lnTo>
                    <a:lnTo>
                      <a:pt x="2" y="4"/>
                    </a:lnTo>
                    <a:lnTo>
                      <a:pt x="2" y="4"/>
                    </a:lnTo>
                    <a:lnTo>
                      <a:pt x="0" y="4"/>
                    </a:lnTo>
                    <a:lnTo>
                      <a:pt x="0" y="4"/>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6" name="Freeform 83"/>
              <p:cNvSpPr>
                <a:spLocks/>
              </p:cNvSpPr>
              <p:nvPr/>
            </p:nvSpPr>
            <p:spPr bwMode="auto">
              <a:xfrm>
                <a:off x="5240" y="1647"/>
                <a:ext cx="14" cy="4"/>
              </a:xfrm>
              <a:custGeom>
                <a:avLst/>
                <a:gdLst>
                  <a:gd name="T0" fmla="*/ 2 w 14"/>
                  <a:gd name="T1" fmla="*/ 4 h 4"/>
                  <a:gd name="T2" fmla="*/ 14 w 14"/>
                  <a:gd name="T3" fmla="*/ 0 h 4"/>
                  <a:gd name="T4" fmla="*/ 14 w 14"/>
                  <a:gd name="T5" fmla="*/ 0 h 4"/>
                  <a:gd name="T6" fmla="*/ 14 w 14"/>
                  <a:gd name="T7" fmla="*/ 0 h 4"/>
                  <a:gd name="T8" fmla="*/ 12 w 14"/>
                  <a:gd name="T9" fmla="*/ 0 h 4"/>
                  <a:gd name="T10" fmla="*/ 12 w 14"/>
                  <a:gd name="T11" fmla="*/ 0 h 4"/>
                  <a:gd name="T12" fmla="*/ 10 w 14"/>
                  <a:gd name="T13" fmla="*/ 0 h 4"/>
                  <a:gd name="T14" fmla="*/ 10 w 14"/>
                  <a:gd name="T15" fmla="*/ 0 h 4"/>
                  <a:gd name="T16" fmla="*/ 10 w 14"/>
                  <a:gd name="T17" fmla="*/ 0 h 4"/>
                  <a:gd name="T18" fmla="*/ 8 w 14"/>
                  <a:gd name="T19" fmla="*/ 0 h 4"/>
                  <a:gd name="T20" fmla="*/ 6 w 14"/>
                  <a:gd name="T21" fmla="*/ 0 h 4"/>
                  <a:gd name="T22" fmla="*/ 4 w 14"/>
                  <a:gd name="T23" fmla="*/ 0 h 4"/>
                  <a:gd name="T24" fmla="*/ 4 w 14"/>
                  <a:gd name="T25" fmla="*/ 0 h 4"/>
                  <a:gd name="T26" fmla="*/ 2 w 14"/>
                  <a:gd name="T27" fmla="*/ 0 h 4"/>
                  <a:gd name="T28" fmla="*/ 2 w 14"/>
                  <a:gd name="T29" fmla="*/ 0 h 4"/>
                  <a:gd name="T30" fmla="*/ 0 w 14"/>
                  <a:gd name="T31" fmla="*/ 0 h 4"/>
                  <a:gd name="T32" fmla="*/ 0 w 14"/>
                  <a:gd name="T33" fmla="*/ 0 h 4"/>
                  <a:gd name="T34" fmla="*/ 0 w 14"/>
                  <a:gd name="T35" fmla="*/ 2 h 4"/>
                  <a:gd name="T36" fmla="*/ 0 w 14"/>
                  <a:gd name="T37" fmla="*/ 2 h 4"/>
                  <a:gd name="T38" fmla="*/ 0 w 14"/>
                  <a:gd name="T39" fmla="*/ 2 h 4"/>
                  <a:gd name="T40" fmla="*/ 0 w 14"/>
                  <a:gd name="T41" fmla="*/ 4 h 4"/>
                  <a:gd name="T42" fmla="*/ 0 w 14"/>
                  <a:gd name="T43" fmla="*/ 4 h 4"/>
                  <a:gd name="T44" fmla="*/ 2 w 14"/>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4">
                    <a:moveTo>
                      <a:pt x="2" y="4"/>
                    </a:moveTo>
                    <a:lnTo>
                      <a:pt x="14" y="0"/>
                    </a:lnTo>
                    <a:lnTo>
                      <a:pt x="14" y="0"/>
                    </a:lnTo>
                    <a:lnTo>
                      <a:pt x="14" y="0"/>
                    </a:lnTo>
                    <a:lnTo>
                      <a:pt x="12" y="0"/>
                    </a:lnTo>
                    <a:lnTo>
                      <a:pt x="12" y="0"/>
                    </a:lnTo>
                    <a:lnTo>
                      <a:pt x="10" y="0"/>
                    </a:lnTo>
                    <a:lnTo>
                      <a:pt x="10" y="0"/>
                    </a:lnTo>
                    <a:lnTo>
                      <a:pt x="10" y="0"/>
                    </a:lnTo>
                    <a:lnTo>
                      <a:pt x="8" y="0"/>
                    </a:lnTo>
                    <a:lnTo>
                      <a:pt x="6" y="0"/>
                    </a:lnTo>
                    <a:lnTo>
                      <a:pt x="4" y="0"/>
                    </a:lnTo>
                    <a:lnTo>
                      <a:pt x="4" y="0"/>
                    </a:lnTo>
                    <a:lnTo>
                      <a:pt x="2" y="0"/>
                    </a:lnTo>
                    <a:lnTo>
                      <a:pt x="2" y="0"/>
                    </a:lnTo>
                    <a:lnTo>
                      <a:pt x="0" y="0"/>
                    </a:lnTo>
                    <a:lnTo>
                      <a:pt x="0" y="0"/>
                    </a:lnTo>
                    <a:lnTo>
                      <a:pt x="0" y="2"/>
                    </a:lnTo>
                    <a:lnTo>
                      <a:pt x="0" y="2"/>
                    </a:lnTo>
                    <a:lnTo>
                      <a:pt x="0" y="2"/>
                    </a:lnTo>
                    <a:lnTo>
                      <a:pt x="0" y="4"/>
                    </a:lnTo>
                    <a:lnTo>
                      <a:pt x="0" y="4"/>
                    </a:lnTo>
                    <a:lnTo>
                      <a:pt x="2"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7" name="Freeform 84"/>
              <p:cNvSpPr>
                <a:spLocks/>
              </p:cNvSpPr>
              <p:nvPr/>
            </p:nvSpPr>
            <p:spPr bwMode="auto">
              <a:xfrm>
                <a:off x="5240" y="1647"/>
                <a:ext cx="14" cy="4"/>
              </a:xfrm>
              <a:custGeom>
                <a:avLst/>
                <a:gdLst>
                  <a:gd name="T0" fmla="*/ 2 w 14"/>
                  <a:gd name="T1" fmla="*/ 4 h 4"/>
                  <a:gd name="T2" fmla="*/ 14 w 14"/>
                  <a:gd name="T3" fmla="*/ 0 h 4"/>
                  <a:gd name="T4" fmla="*/ 14 w 14"/>
                  <a:gd name="T5" fmla="*/ 0 h 4"/>
                  <a:gd name="T6" fmla="*/ 14 w 14"/>
                  <a:gd name="T7" fmla="*/ 0 h 4"/>
                  <a:gd name="T8" fmla="*/ 12 w 14"/>
                  <a:gd name="T9" fmla="*/ 0 h 4"/>
                  <a:gd name="T10" fmla="*/ 12 w 14"/>
                  <a:gd name="T11" fmla="*/ 0 h 4"/>
                  <a:gd name="T12" fmla="*/ 10 w 14"/>
                  <a:gd name="T13" fmla="*/ 0 h 4"/>
                  <a:gd name="T14" fmla="*/ 10 w 14"/>
                  <a:gd name="T15" fmla="*/ 0 h 4"/>
                  <a:gd name="T16" fmla="*/ 10 w 14"/>
                  <a:gd name="T17" fmla="*/ 0 h 4"/>
                  <a:gd name="T18" fmla="*/ 8 w 14"/>
                  <a:gd name="T19" fmla="*/ 0 h 4"/>
                  <a:gd name="T20" fmla="*/ 6 w 14"/>
                  <a:gd name="T21" fmla="*/ 0 h 4"/>
                  <a:gd name="T22" fmla="*/ 4 w 14"/>
                  <a:gd name="T23" fmla="*/ 0 h 4"/>
                  <a:gd name="T24" fmla="*/ 4 w 14"/>
                  <a:gd name="T25" fmla="*/ 0 h 4"/>
                  <a:gd name="T26" fmla="*/ 2 w 14"/>
                  <a:gd name="T27" fmla="*/ 0 h 4"/>
                  <a:gd name="T28" fmla="*/ 2 w 14"/>
                  <a:gd name="T29" fmla="*/ 0 h 4"/>
                  <a:gd name="T30" fmla="*/ 0 w 14"/>
                  <a:gd name="T31" fmla="*/ 0 h 4"/>
                  <a:gd name="T32" fmla="*/ 0 w 14"/>
                  <a:gd name="T33" fmla="*/ 0 h 4"/>
                  <a:gd name="T34" fmla="*/ 0 w 14"/>
                  <a:gd name="T35" fmla="*/ 2 h 4"/>
                  <a:gd name="T36" fmla="*/ 0 w 14"/>
                  <a:gd name="T37" fmla="*/ 2 h 4"/>
                  <a:gd name="T38" fmla="*/ 0 w 14"/>
                  <a:gd name="T39" fmla="*/ 2 h 4"/>
                  <a:gd name="T40" fmla="*/ 0 w 14"/>
                  <a:gd name="T41" fmla="*/ 4 h 4"/>
                  <a:gd name="T42" fmla="*/ 0 w 14"/>
                  <a:gd name="T43" fmla="*/ 4 h 4"/>
                  <a:gd name="T44" fmla="*/ 2 w 14"/>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4">
                    <a:moveTo>
                      <a:pt x="2" y="4"/>
                    </a:moveTo>
                    <a:lnTo>
                      <a:pt x="14" y="0"/>
                    </a:lnTo>
                    <a:lnTo>
                      <a:pt x="14" y="0"/>
                    </a:lnTo>
                    <a:lnTo>
                      <a:pt x="14" y="0"/>
                    </a:lnTo>
                    <a:lnTo>
                      <a:pt x="12" y="0"/>
                    </a:lnTo>
                    <a:lnTo>
                      <a:pt x="12" y="0"/>
                    </a:lnTo>
                    <a:lnTo>
                      <a:pt x="10" y="0"/>
                    </a:lnTo>
                    <a:lnTo>
                      <a:pt x="10" y="0"/>
                    </a:lnTo>
                    <a:lnTo>
                      <a:pt x="10" y="0"/>
                    </a:lnTo>
                    <a:lnTo>
                      <a:pt x="8" y="0"/>
                    </a:lnTo>
                    <a:lnTo>
                      <a:pt x="6" y="0"/>
                    </a:lnTo>
                    <a:lnTo>
                      <a:pt x="4" y="0"/>
                    </a:lnTo>
                    <a:lnTo>
                      <a:pt x="4" y="0"/>
                    </a:lnTo>
                    <a:lnTo>
                      <a:pt x="2" y="0"/>
                    </a:lnTo>
                    <a:lnTo>
                      <a:pt x="2" y="0"/>
                    </a:lnTo>
                    <a:lnTo>
                      <a:pt x="0" y="0"/>
                    </a:lnTo>
                    <a:lnTo>
                      <a:pt x="0" y="0"/>
                    </a:lnTo>
                    <a:lnTo>
                      <a:pt x="0" y="2"/>
                    </a:lnTo>
                    <a:lnTo>
                      <a:pt x="0" y="2"/>
                    </a:lnTo>
                    <a:lnTo>
                      <a:pt x="0" y="2"/>
                    </a:lnTo>
                    <a:lnTo>
                      <a:pt x="0" y="4"/>
                    </a:lnTo>
                    <a:lnTo>
                      <a:pt x="0" y="4"/>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8" name="Freeform 85"/>
              <p:cNvSpPr>
                <a:spLocks noEditPoints="1"/>
              </p:cNvSpPr>
              <p:nvPr/>
            </p:nvSpPr>
            <p:spPr bwMode="auto">
              <a:xfrm>
                <a:off x="3998" y="1483"/>
                <a:ext cx="1766" cy="636"/>
              </a:xfrm>
              <a:custGeom>
                <a:avLst/>
                <a:gdLst>
                  <a:gd name="T0" fmla="*/ 1198 w 1766"/>
                  <a:gd name="T1" fmla="*/ 182 h 636"/>
                  <a:gd name="T2" fmla="*/ 1242 w 1766"/>
                  <a:gd name="T3" fmla="*/ 186 h 636"/>
                  <a:gd name="T4" fmla="*/ 1192 w 1766"/>
                  <a:gd name="T5" fmla="*/ 186 h 636"/>
                  <a:gd name="T6" fmla="*/ 1154 w 1766"/>
                  <a:gd name="T7" fmla="*/ 208 h 636"/>
                  <a:gd name="T8" fmla="*/ 1112 w 1766"/>
                  <a:gd name="T9" fmla="*/ 210 h 636"/>
                  <a:gd name="T10" fmla="*/ 1178 w 1766"/>
                  <a:gd name="T11" fmla="*/ 202 h 636"/>
                  <a:gd name="T12" fmla="*/ 1250 w 1766"/>
                  <a:gd name="T13" fmla="*/ 152 h 636"/>
                  <a:gd name="T14" fmla="*/ 1270 w 1766"/>
                  <a:gd name="T15" fmla="*/ 112 h 636"/>
                  <a:gd name="T16" fmla="*/ 1260 w 1766"/>
                  <a:gd name="T17" fmla="*/ 132 h 636"/>
                  <a:gd name="T18" fmla="*/ 1218 w 1766"/>
                  <a:gd name="T19" fmla="*/ 130 h 636"/>
                  <a:gd name="T20" fmla="*/ 1186 w 1766"/>
                  <a:gd name="T21" fmla="*/ 156 h 636"/>
                  <a:gd name="T22" fmla="*/ 1156 w 1766"/>
                  <a:gd name="T23" fmla="*/ 166 h 636"/>
                  <a:gd name="T24" fmla="*/ 1122 w 1766"/>
                  <a:gd name="T25" fmla="*/ 170 h 636"/>
                  <a:gd name="T26" fmla="*/ 1056 w 1766"/>
                  <a:gd name="T27" fmla="*/ 278 h 636"/>
                  <a:gd name="T28" fmla="*/ 1028 w 1766"/>
                  <a:gd name="T29" fmla="*/ 290 h 636"/>
                  <a:gd name="T30" fmla="*/ 1040 w 1766"/>
                  <a:gd name="T31" fmla="*/ 312 h 636"/>
                  <a:gd name="T32" fmla="*/ 970 w 1766"/>
                  <a:gd name="T33" fmla="*/ 316 h 636"/>
                  <a:gd name="T34" fmla="*/ 874 w 1766"/>
                  <a:gd name="T35" fmla="*/ 330 h 636"/>
                  <a:gd name="T36" fmla="*/ 848 w 1766"/>
                  <a:gd name="T37" fmla="*/ 340 h 636"/>
                  <a:gd name="T38" fmla="*/ 774 w 1766"/>
                  <a:gd name="T39" fmla="*/ 320 h 636"/>
                  <a:gd name="T40" fmla="*/ 740 w 1766"/>
                  <a:gd name="T41" fmla="*/ 338 h 636"/>
                  <a:gd name="T42" fmla="*/ 812 w 1766"/>
                  <a:gd name="T43" fmla="*/ 324 h 636"/>
                  <a:gd name="T44" fmla="*/ 882 w 1766"/>
                  <a:gd name="T45" fmla="*/ 304 h 636"/>
                  <a:gd name="T46" fmla="*/ 868 w 1766"/>
                  <a:gd name="T47" fmla="*/ 292 h 636"/>
                  <a:gd name="T48" fmla="*/ 936 w 1766"/>
                  <a:gd name="T49" fmla="*/ 266 h 636"/>
                  <a:gd name="T50" fmla="*/ 892 w 1766"/>
                  <a:gd name="T51" fmla="*/ 280 h 636"/>
                  <a:gd name="T52" fmla="*/ 838 w 1766"/>
                  <a:gd name="T53" fmla="*/ 302 h 636"/>
                  <a:gd name="T54" fmla="*/ 940 w 1766"/>
                  <a:gd name="T55" fmla="*/ 324 h 636"/>
                  <a:gd name="T56" fmla="*/ 960 w 1766"/>
                  <a:gd name="T57" fmla="*/ 294 h 636"/>
                  <a:gd name="T58" fmla="*/ 1026 w 1766"/>
                  <a:gd name="T59" fmla="*/ 234 h 636"/>
                  <a:gd name="T60" fmla="*/ 1002 w 1766"/>
                  <a:gd name="T61" fmla="*/ 246 h 636"/>
                  <a:gd name="T62" fmla="*/ 1092 w 1766"/>
                  <a:gd name="T63" fmla="*/ 220 h 636"/>
                  <a:gd name="T64" fmla="*/ 1080 w 1766"/>
                  <a:gd name="T65" fmla="*/ 178 h 636"/>
                  <a:gd name="T66" fmla="*/ 1040 w 1766"/>
                  <a:gd name="T67" fmla="*/ 192 h 636"/>
                  <a:gd name="T68" fmla="*/ 1022 w 1766"/>
                  <a:gd name="T69" fmla="*/ 212 h 636"/>
                  <a:gd name="T70" fmla="*/ 968 w 1766"/>
                  <a:gd name="T71" fmla="*/ 258 h 636"/>
                  <a:gd name="T72" fmla="*/ 934 w 1766"/>
                  <a:gd name="T73" fmla="*/ 224 h 636"/>
                  <a:gd name="T74" fmla="*/ 908 w 1766"/>
                  <a:gd name="T75" fmla="*/ 248 h 636"/>
                  <a:gd name="T76" fmla="*/ 884 w 1766"/>
                  <a:gd name="T77" fmla="*/ 250 h 636"/>
                  <a:gd name="T78" fmla="*/ 846 w 1766"/>
                  <a:gd name="T79" fmla="*/ 254 h 636"/>
                  <a:gd name="T80" fmla="*/ 772 w 1766"/>
                  <a:gd name="T81" fmla="*/ 278 h 636"/>
                  <a:gd name="T82" fmla="*/ 760 w 1766"/>
                  <a:gd name="T83" fmla="*/ 282 h 636"/>
                  <a:gd name="T84" fmla="*/ 718 w 1766"/>
                  <a:gd name="T85" fmla="*/ 298 h 636"/>
                  <a:gd name="T86" fmla="*/ 434 w 1766"/>
                  <a:gd name="T87" fmla="*/ 414 h 636"/>
                  <a:gd name="T88" fmla="*/ 520 w 1766"/>
                  <a:gd name="T89" fmla="*/ 490 h 636"/>
                  <a:gd name="T90" fmla="*/ 722 w 1766"/>
                  <a:gd name="T91" fmla="*/ 310 h 636"/>
                  <a:gd name="T92" fmla="*/ 744 w 1766"/>
                  <a:gd name="T93" fmla="*/ 348 h 636"/>
                  <a:gd name="T94" fmla="*/ 830 w 1766"/>
                  <a:gd name="T95" fmla="*/ 390 h 636"/>
                  <a:gd name="T96" fmla="*/ 902 w 1766"/>
                  <a:gd name="T97" fmla="*/ 372 h 636"/>
                  <a:gd name="T98" fmla="*/ 924 w 1766"/>
                  <a:gd name="T99" fmla="*/ 372 h 636"/>
                  <a:gd name="T100" fmla="*/ 968 w 1766"/>
                  <a:gd name="T101" fmla="*/ 346 h 636"/>
                  <a:gd name="T102" fmla="*/ 982 w 1766"/>
                  <a:gd name="T103" fmla="*/ 342 h 636"/>
                  <a:gd name="T104" fmla="*/ 996 w 1766"/>
                  <a:gd name="T105" fmla="*/ 332 h 636"/>
                  <a:gd name="T106" fmla="*/ 1052 w 1766"/>
                  <a:gd name="T107" fmla="*/ 328 h 636"/>
                  <a:gd name="T108" fmla="*/ 1076 w 1766"/>
                  <a:gd name="T109" fmla="*/ 306 h 636"/>
                  <a:gd name="T110" fmla="*/ 1080 w 1766"/>
                  <a:gd name="T111" fmla="*/ 260 h 636"/>
                  <a:gd name="T112" fmla="*/ 1132 w 1766"/>
                  <a:gd name="T113" fmla="*/ 234 h 636"/>
                  <a:gd name="T114" fmla="*/ 1180 w 1766"/>
                  <a:gd name="T115" fmla="*/ 234 h 636"/>
                  <a:gd name="T116" fmla="*/ 1218 w 1766"/>
                  <a:gd name="T117" fmla="*/ 234 h 636"/>
                  <a:gd name="T118" fmla="*/ 1218 w 1766"/>
                  <a:gd name="T119" fmla="*/ 206 h 636"/>
                  <a:gd name="T120" fmla="*/ 1246 w 1766"/>
                  <a:gd name="T121" fmla="*/ 206 h 636"/>
                  <a:gd name="T122" fmla="*/ 1290 w 1766"/>
                  <a:gd name="T123" fmla="*/ 188 h 636"/>
                  <a:gd name="T124" fmla="*/ 1346 w 1766"/>
                  <a:gd name="T125" fmla="*/ 18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6" h="636">
                    <a:moveTo>
                      <a:pt x="1506" y="0"/>
                    </a:moveTo>
                    <a:lnTo>
                      <a:pt x="0" y="508"/>
                    </a:lnTo>
                    <a:lnTo>
                      <a:pt x="252" y="636"/>
                    </a:lnTo>
                    <a:lnTo>
                      <a:pt x="1766" y="116"/>
                    </a:lnTo>
                    <a:lnTo>
                      <a:pt x="1506" y="0"/>
                    </a:lnTo>
                    <a:close/>
                    <a:moveTo>
                      <a:pt x="1324" y="148"/>
                    </a:moveTo>
                    <a:lnTo>
                      <a:pt x="1324" y="148"/>
                    </a:lnTo>
                    <a:lnTo>
                      <a:pt x="1326" y="148"/>
                    </a:lnTo>
                    <a:lnTo>
                      <a:pt x="1328" y="148"/>
                    </a:lnTo>
                    <a:lnTo>
                      <a:pt x="1328" y="148"/>
                    </a:lnTo>
                    <a:lnTo>
                      <a:pt x="1330" y="148"/>
                    </a:lnTo>
                    <a:lnTo>
                      <a:pt x="1332" y="150"/>
                    </a:lnTo>
                    <a:lnTo>
                      <a:pt x="1332" y="150"/>
                    </a:lnTo>
                    <a:lnTo>
                      <a:pt x="1332" y="150"/>
                    </a:lnTo>
                    <a:lnTo>
                      <a:pt x="1330" y="150"/>
                    </a:lnTo>
                    <a:lnTo>
                      <a:pt x="1328" y="152"/>
                    </a:lnTo>
                    <a:lnTo>
                      <a:pt x="1326" y="152"/>
                    </a:lnTo>
                    <a:lnTo>
                      <a:pt x="1326" y="152"/>
                    </a:lnTo>
                    <a:lnTo>
                      <a:pt x="1324" y="150"/>
                    </a:lnTo>
                    <a:lnTo>
                      <a:pt x="1322" y="150"/>
                    </a:lnTo>
                    <a:lnTo>
                      <a:pt x="1322" y="150"/>
                    </a:lnTo>
                    <a:lnTo>
                      <a:pt x="1324" y="148"/>
                    </a:lnTo>
                    <a:close/>
                    <a:moveTo>
                      <a:pt x="1302" y="144"/>
                    </a:moveTo>
                    <a:lnTo>
                      <a:pt x="1296" y="146"/>
                    </a:lnTo>
                    <a:lnTo>
                      <a:pt x="1306" y="152"/>
                    </a:lnTo>
                    <a:lnTo>
                      <a:pt x="1308" y="152"/>
                    </a:lnTo>
                    <a:lnTo>
                      <a:pt x="1308" y="152"/>
                    </a:lnTo>
                    <a:lnTo>
                      <a:pt x="1310" y="152"/>
                    </a:lnTo>
                    <a:lnTo>
                      <a:pt x="1310" y="152"/>
                    </a:lnTo>
                    <a:lnTo>
                      <a:pt x="1310" y="152"/>
                    </a:lnTo>
                    <a:lnTo>
                      <a:pt x="1312" y="154"/>
                    </a:lnTo>
                    <a:lnTo>
                      <a:pt x="1312" y="154"/>
                    </a:lnTo>
                    <a:lnTo>
                      <a:pt x="1312" y="154"/>
                    </a:lnTo>
                    <a:lnTo>
                      <a:pt x="1314" y="154"/>
                    </a:lnTo>
                    <a:lnTo>
                      <a:pt x="1316" y="152"/>
                    </a:lnTo>
                    <a:lnTo>
                      <a:pt x="1318" y="152"/>
                    </a:lnTo>
                    <a:lnTo>
                      <a:pt x="1318" y="152"/>
                    </a:lnTo>
                    <a:lnTo>
                      <a:pt x="1322" y="152"/>
                    </a:lnTo>
                    <a:lnTo>
                      <a:pt x="1322" y="152"/>
                    </a:lnTo>
                    <a:lnTo>
                      <a:pt x="1320" y="154"/>
                    </a:lnTo>
                    <a:lnTo>
                      <a:pt x="1318" y="154"/>
                    </a:lnTo>
                    <a:lnTo>
                      <a:pt x="1318" y="156"/>
                    </a:lnTo>
                    <a:lnTo>
                      <a:pt x="1316" y="156"/>
                    </a:lnTo>
                    <a:lnTo>
                      <a:pt x="1314" y="156"/>
                    </a:lnTo>
                    <a:lnTo>
                      <a:pt x="1312" y="156"/>
                    </a:lnTo>
                    <a:lnTo>
                      <a:pt x="1310" y="156"/>
                    </a:lnTo>
                    <a:lnTo>
                      <a:pt x="1308" y="156"/>
                    </a:lnTo>
                    <a:lnTo>
                      <a:pt x="1306" y="154"/>
                    </a:lnTo>
                    <a:lnTo>
                      <a:pt x="1304" y="154"/>
                    </a:lnTo>
                    <a:lnTo>
                      <a:pt x="1292" y="148"/>
                    </a:lnTo>
                    <a:lnTo>
                      <a:pt x="1288" y="150"/>
                    </a:lnTo>
                    <a:lnTo>
                      <a:pt x="1286" y="150"/>
                    </a:lnTo>
                    <a:lnTo>
                      <a:pt x="1286" y="142"/>
                    </a:lnTo>
                    <a:lnTo>
                      <a:pt x="1288" y="142"/>
                    </a:lnTo>
                    <a:lnTo>
                      <a:pt x="1292" y="144"/>
                    </a:lnTo>
                    <a:lnTo>
                      <a:pt x="1300" y="142"/>
                    </a:lnTo>
                    <a:lnTo>
                      <a:pt x="1302" y="144"/>
                    </a:lnTo>
                    <a:lnTo>
                      <a:pt x="1302" y="144"/>
                    </a:lnTo>
                    <a:lnTo>
                      <a:pt x="1302" y="144"/>
                    </a:lnTo>
                    <a:close/>
                    <a:moveTo>
                      <a:pt x="1214" y="188"/>
                    </a:moveTo>
                    <a:lnTo>
                      <a:pt x="1212" y="188"/>
                    </a:lnTo>
                    <a:lnTo>
                      <a:pt x="1212" y="188"/>
                    </a:lnTo>
                    <a:lnTo>
                      <a:pt x="1210" y="188"/>
                    </a:lnTo>
                    <a:lnTo>
                      <a:pt x="1210" y="188"/>
                    </a:lnTo>
                    <a:lnTo>
                      <a:pt x="1210" y="188"/>
                    </a:lnTo>
                    <a:lnTo>
                      <a:pt x="1208" y="188"/>
                    </a:lnTo>
                    <a:lnTo>
                      <a:pt x="1208" y="186"/>
                    </a:lnTo>
                    <a:lnTo>
                      <a:pt x="1208" y="186"/>
                    </a:lnTo>
                    <a:lnTo>
                      <a:pt x="1208" y="186"/>
                    </a:lnTo>
                    <a:lnTo>
                      <a:pt x="1208" y="186"/>
                    </a:lnTo>
                    <a:lnTo>
                      <a:pt x="1208" y="186"/>
                    </a:lnTo>
                    <a:lnTo>
                      <a:pt x="1208" y="184"/>
                    </a:lnTo>
                    <a:lnTo>
                      <a:pt x="1206" y="184"/>
                    </a:lnTo>
                    <a:lnTo>
                      <a:pt x="1206" y="184"/>
                    </a:lnTo>
                    <a:lnTo>
                      <a:pt x="1204" y="184"/>
                    </a:lnTo>
                    <a:lnTo>
                      <a:pt x="1202" y="184"/>
                    </a:lnTo>
                    <a:lnTo>
                      <a:pt x="1202" y="184"/>
                    </a:lnTo>
                    <a:lnTo>
                      <a:pt x="1200" y="184"/>
                    </a:lnTo>
                    <a:lnTo>
                      <a:pt x="1200" y="184"/>
                    </a:lnTo>
                    <a:lnTo>
                      <a:pt x="1198" y="182"/>
                    </a:lnTo>
                    <a:lnTo>
                      <a:pt x="1198" y="182"/>
                    </a:lnTo>
                    <a:lnTo>
                      <a:pt x="1196" y="182"/>
                    </a:lnTo>
                    <a:lnTo>
                      <a:pt x="1196" y="182"/>
                    </a:lnTo>
                    <a:lnTo>
                      <a:pt x="1196" y="182"/>
                    </a:lnTo>
                    <a:lnTo>
                      <a:pt x="1196" y="180"/>
                    </a:lnTo>
                    <a:lnTo>
                      <a:pt x="1196" y="180"/>
                    </a:lnTo>
                    <a:lnTo>
                      <a:pt x="1196" y="180"/>
                    </a:lnTo>
                    <a:lnTo>
                      <a:pt x="1196" y="180"/>
                    </a:lnTo>
                    <a:lnTo>
                      <a:pt x="1196" y="178"/>
                    </a:lnTo>
                    <a:lnTo>
                      <a:pt x="1196" y="178"/>
                    </a:lnTo>
                    <a:lnTo>
                      <a:pt x="1196" y="178"/>
                    </a:lnTo>
                    <a:lnTo>
                      <a:pt x="1196" y="178"/>
                    </a:lnTo>
                    <a:lnTo>
                      <a:pt x="1198" y="178"/>
                    </a:lnTo>
                    <a:lnTo>
                      <a:pt x="1198" y="176"/>
                    </a:lnTo>
                    <a:lnTo>
                      <a:pt x="1200" y="176"/>
                    </a:lnTo>
                    <a:lnTo>
                      <a:pt x="1200" y="176"/>
                    </a:lnTo>
                    <a:lnTo>
                      <a:pt x="1202" y="176"/>
                    </a:lnTo>
                    <a:lnTo>
                      <a:pt x="1202" y="176"/>
                    </a:lnTo>
                    <a:lnTo>
                      <a:pt x="1204" y="174"/>
                    </a:lnTo>
                    <a:lnTo>
                      <a:pt x="1206" y="174"/>
                    </a:lnTo>
                    <a:lnTo>
                      <a:pt x="1206" y="174"/>
                    </a:lnTo>
                    <a:lnTo>
                      <a:pt x="1208" y="174"/>
                    </a:lnTo>
                    <a:lnTo>
                      <a:pt x="1208" y="174"/>
                    </a:lnTo>
                    <a:lnTo>
                      <a:pt x="1210" y="174"/>
                    </a:lnTo>
                    <a:lnTo>
                      <a:pt x="1210" y="174"/>
                    </a:lnTo>
                    <a:lnTo>
                      <a:pt x="1210" y="174"/>
                    </a:lnTo>
                    <a:lnTo>
                      <a:pt x="1210" y="174"/>
                    </a:lnTo>
                    <a:lnTo>
                      <a:pt x="1212" y="172"/>
                    </a:lnTo>
                    <a:lnTo>
                      <a:pt x="1212" y="172"/>
                    </a:lnTo>
                    <a:lnTo>
                      <a:pt x="1212" y="172"/>
                    </a:lnTo>
                    <a:lnTo>
                      <a:pt x="1214" y="172"/>
                    </a:lnTo>
                    <a:lnTo>
                      <a:pt x="1214" y="172"/>
                    </a:lnTo>
                    <a:lnTo>
                      <a:pt x="1216" y="172"/>
                    </a:lnTo>
                    <a:lnTo>
                      <a:pt x="1218" y="172"/>
                    </a:lnTo>
                    <a:lnTo>
                      <a:pt x="1218" y="174"/>
                    </a:lnTo>
                    <a:lnTo>
                      <a:pt x="1214" y="174"/>
                    </a:lnTo>
                    <a:lnTo>
                      <a:pt x="1216" y="176"/>
                    </a:lnTo>
                    <a:lnTo>
                      <a:pt x="1218" y="176"/>
                    </a:lnTo>
                    <a:lnTo>
                      <a:pt x="1218" y="176"/>
                    </a:lnTo>
                    <a:lnTo>
                      <a:pt x="1218" y="176"/>
                    </a:lnTo>
                    <a:lnTo>
                      <a:pt x="1218" y="176"/>
                    </a:lnTo>
                    <a:lnTo>
                      <a:pt x="1220" y="176"/>
                    </a:lnTo>
                    <a:lnTo>
                      <a:pt x="1220" y="176"/>
                    </a:lnTo>
                    <a:lnTo>
                      <a:pt x="1220" y="178"/>
                    </a:lnTo>
                    <a:lnTo>
                      <a:pt x="1222" y="178"/>
                    </a:lnTo>
                    <a:lnTo>
                      <a:pt x="1222" y="178"/>
                    </a:lnTo>
                    <a:lnTo>
                      <a:pt x="1222" y="178"/>
                    </a:lnTo>
                    <a:lnTo>
                      <a:pt x="1222" y="180"/>
                    </a:lnTo>
                    <a:lnTo>
                      <a:pt x="1222" y="180"/>
                    </a:lnTo>
                    <a:lnTo>
                      <a:pt x="1222" y="180"/>
                    </a:lnTo>
                    <a:lnTo>
                      <a:pt x="1222" y="180"/>
                    </a:lnTo>
                    <a:lnTo>
                      <a:pt x="1220" y="182"/>
                    </a:lnTo>
                    <a:lnTo>
                      <a:pt x="1220" y="182"/>
                    </a:lnTo>
                    <a:lnTo>
                      <a:pt x="1220" y="182"/>
                    </a:lnTo>
                    <a:lnTo>
                      <a:pt x="1218" y="182"/>
                    </a:lnTo>
                    <a:lnTo>
                      <a:pt x="1218" y="182"/>
                    </a:lnTo>
                    <a:lnTo>
                      <a:pt x="1216" y="184"/>
                    </a:lnTo>
                    <a:lnTo>
                      <a:pt x="1216" y="184"/>
                    </a:lnTo>
                    <a:lnTo>
                      <a:pt x="1214" y="184"/>
                    </a:lnTo>
                    <a:lnTo>
                      <a:pt x="1214" y="184"/>
                    </a:lnTo>
                    <a:lnTo>
                      <a:pt x="1212" y="184"/>
                    </a:lnTo>
                    <a:lnTo>
                      <a:pt x="1212" y="186"/>
                    </a:lnTo>
                    <a:lnTo>
                      <a:pt x="1214" y="186"/>
                    </a:lnTo>
                    <a:lnTo>
                      <a:pt x="1216" y="186"/>
                    </a:lnTo>
                    <a:lnTo>
                      <a:pt x="1216" y="186"/>
                    </a:lnTo>
                    <a:lnTo>
                      <a:pt x="1216" y="186"/>
                    </a:lnTo>
                    <a:lnTo>
                      <a:pt x="1218" y="186"/>
                    </a:lnTo>
                    <a:lnTo>
                      <a:pt x="1218" y="186"/>
                    </a:lnTo>
                    <a:lnTo>
                      <a:pt x="1226" y="184"/>
                    </a:lnTo>
                    <a:lnTo>
                      <a:pt x="1226" y="184"/>
                    </a:lnTo>
                    <a:lnTo>
                      <a:pt x="1228" y="184"/>
                    </a:lnTo>
                    <a:lnTo>
                      <a:pt x="1230" y="182"/>
                    </a:lnTo>
                    <a:lnTo>
                      <a:pt x="1232" y="182"/>
                    </a:lnTo>
                    <a:lnTo>
                      <a:pt x="1234" y="182"/>
                    </a:lnTo>
                    <a:lnTo>
                      <a:pt x="1236" y="182"/>
                    </a:lnTo>
                    <a:lnTo>
                      <a:pt x="1236" y="182"/>
                    </a:lnTo>
                    <a:lnTo>
                      <a:pt x="1238" y="184"/>
                    </a:lnTo>
                    <a:lnTo>
                      <a:pt x="1240" y="184"/>
                    </a:lnTo>
                    <a:lnTo>
                      <a:pt x="1240" y="184"/>
                    </a:lnTo>
                    <a:lnTo>
                      <a:pt x="1242" y="184"/>
                    </a:lnTo>
                    <a:lnTo>
                      <a:pt x="1242" y="186"/>
                    </a:lnTo>
                    <a:lnTo>
                      <a:pt x="1242" y="186"/>
                    </a:lnTo>
                    <a:lnTo>
                      <a:pt x="1242" y="186"/>
                    </a:lnTo>
                    <a:lnTo>
                      <a:pt x="1242" y="186"/>
                    </a:lnTo>
                    <a:lnTo>
                      <a:pt x="1242" y="188"/>
                    </a:lnTo>
                    <a:lnTo>
                      <a:pt x="1242" y="188"/>
                    </a:lnTo>
                    <a:lnTo>
                      <a:pt x="1242" y="188"/>
                    </a:lnTo>
                    <a:lnTo>
                      <a:pt x="1240" y="188"/>
                    </a:lnTo>
                    <a:lnTo>
                      <a:pt x="1240" y="190"/>
                    </a:lnTo>
                    <a:lnTo>
                      <a:pt x="1240" y="190"/>
                    </a:lnTo>
                    <a:lnTo>
                      <a:pt x="1238" y="190"/>
                    </a:lnTo>
                    <a:lnTo>
                      <a:pt x="1236" y="192"/>
                    </a:lnTo>
                    <a:lnTo>
                      <a:pt x="1236" y="192"/>
                    </a:lnTo>
                    <a:lnTo>
                      <a:pt x="1234" y="192"/>
                    </a:lnTo>
                    <a:lnTo>
                      <a:pt x="1234" y="192"/>
                    </a:lnTo>
                    <a:lnTo>
                      <a:pt x="1232" y="192"/>
                    </a:lnTo>
                    <a:lnTo>
                      <a:pt x="1232" y="192"/>
                    </a:lnTo>
                    <a:lnTo>
                      <a:pt x="1230" y="194"/>
                    </a:lnTo>
                    <a:lnTo>
                      <a:pt x="1230" y="194"/>
                    </a:lnTo>
                    <a:lnTo>
                      <a:pt x="1228" y="194"/>
                    </a:lnTo>
                    <a:lnTo>
                      <a:pt x="1226" y="194"/>
                    </a:lnTo>
                    <a:lnTo>
                      <a:pt x="1224" y="194"/>
                    </a:lnTo>
                    <a:lnTo>
                      <a:pt x="1222" y="194"/>
                    </a:lnTo>
                    <a:lnTo>
                      <a:pt x="1220" y="194"/>
                    </a:lnTo>
                    <a:lnTo>
                      <a:pt x="1218" y="192"/>
                    </a:lnTo>
                    <a:lnTo>
                      <a:pt x="1218" y="192"/>
                    </a:lnTo>
                    <a:lnTo>
                      <a:pt x="1216" y="192"/>
                    </a:lnTo>
                    <a:lnTo>
                      <a:pt x="1216" y="192"/>
                    </a:lnTo>
                    <a:lnTo>
                      <a:pt x="1216" y="190"/>
                    </a:lnTo>
                    <a:lnTo>
                      <a:pt x="1216" y="190"/>
                    </a:lnTo>
                    <a:lnTo>
                      <a:pt x="1216" y="190"/>
                    </a:lnTo>
                    <a:lnTo>
                      <a:pt x="1216" y="190"/>
                    </a:lnTo>
                    <a:lnTo>
                      <a:pt x="1216" y="188"/>
                    </a:lnTo>
                    <a:lnTo>
                      <a:pt x="1214" y="188"/>
                    </a:lnTo>
                    <a:close/>
                    <a:moveTo>
                      <a:pt x="1176" y="190"/>
                    </a:moveTo>
                    <a:lnTo>
                      <a:pt x="1176" y="190"/>
                    </a:lnTo>
                    <a:lnTo>
                      <a:pt x="1176" y="190"/>
                    </a:lnTo>
                    <a:lnTo>
                      <a:pt x="1176" y="190"/>
                    </a:lnTo>
                    <a:lnTo>
                      <a:pt x="1178" y="190"/>
                    </a:lnTo>
                    <a:lnTo>
                      <a:pt x="1178" y="192"/>
                    </a:lnTo>
                    <a:lnTo>
                      <a:pt x="1178" y="192"/>
                    </a:lnTo>
                    <a:lnTo>
                      <a:pt x="1180" y="192"/>
                    </a:lnTo>
                    <a:lnTo>
                      <a:pt x="1192" y="198"/>
                    </a:lnTo>
                    <a:lnTo>
                      <a:pt x="1190" y="198"/>
                    </a:lnTo>
                    <a:lnTo>
                      <a:pt x="1188" y="198"/>
                    </a:lnTo>
                    <a:lnTo>
                      <a:pt x="1188" y="200"/>
                    </a:lnTo>
                    <a:lnTo>
                      <a:pt x="1186" y="200"/>
                    </a:lnTo>
                    <a:lnTo>
                      <a:pt x="1164" y="188"/>
                    </a:lnTo>
                    <a:lnTo>
                      <a:pt x="1164" y="188"/>
                    </a:lnTo>
                    <a:lnTo>
                      <a:pt x="1166" y="188"/>
                    </a:lnTo>
                    <a:lnTo>
                      <a:pt x="1166" y="188"/>
                    </a:lnTo>
                    <a:lnTo>
                      <a:pt x="1168" y="188"/>
                    </a:lnTo>
                    <a:lnTo>
                      <a:pt x="1168" y="188"/>
                    </a:lnTo>
                    <a:lnTo>
                      <a:pt x="1168" y="188"/>
                    </a:lnTo>
                    <a:lnTo>
                      <a:pt x="1170" y="188"/>
                    </a:lnTo>
                    <a:lnTo>
                      <a:pt x="1170" y="188"/>
                    </a:lnTo>
                    <a:lnTo>
                      <a:pt x="1170" y="188"/>
                    </a:lnTo>
                    <a:lnTo>
                      <a:pt x="1170" y="188"/>
                    </a:lnTo>
                    <a:lnTo>
                      <a:pt x="1172" y="188"/>
                    </a:lnTo>
                    <a:lnTo>
                      <a:pt x="1172" y="188"/>
                    </a:lnTo>
                    <a:lnTo>
                      <a:pt x="1172" y="188"/>
                    </a:lnTo>
                    <a:lnTo>
                      <a:pt x="1172" y="186"/>
                    </a:lnTo>
                    <a:lnTo>
                      <a:pt x="1172" y="186"/>
                    </a:lnTo>
                    <a:lnTo>
                      <a:pt x="1172" y="186"/>
                    </a:lnTo>
                    <a:lnTo>
                      <a:pt x="1172" y="186"/>
                    </a:lnTo>
                    <a:lnTo>
                      <a:pt x="1174" y="186"/>
                    </a:lnTo>
                    <a:lnTo>
                      <a:pt x="1174" y="186"/>
                    </a:lnTo>
                    <a:lnTo>
                      <a:pt x="1174" y="184"/>
                    </a:lnTo>
                    <a:lnTo>
                      <a:pt x="1174" y="184"/>
                    </a:lnTo>
                    <a:lnTo>
                      <a:pt x="1176" y="184"/>
                    </a:lnTo>
                    <a:lnTo>
                      <a:pt x="1178" y="184"/>
                    </a:lnTo>
                    <a:lnTo>
                      <a:pt x="1180" y="184"/>
                    </a:lnTo>
                    <a:lnTo>
                      <a:pt x="1180" y="184"/>
                    </a:lnTo>
                    <a:lnTo>
                      <a:pt x="1182" y="184"/>
                    </a:lnTo>
                    <a:lnTo>
                      <a:pt x="1182" y="184"/>
                    </a:lnTo>
                    <a:lnTo>
                      <a:pt x="1184" y="184"/>
                    </a:lnTo>
                    <a:lnTo>
                      <a:pt x="1186" y="184"/>
                    </a:lnTo>
                    <a:lnTo>
                      <a:pt x="1186" y="184"/>
                    </a:lnTo>
                    <a:lnTo>
                      <a:pt x="1188" y="184"/>
                    </a:lnTo>
                    <a:lnTo>
                      <a:pt x="1188" y="184"/>
                    </a:lnTo>
                    <a:lnTo>
                      <a:pt x="1190" y="184"/>
                    </a:lnTo>
                    <a:lnTo>
                      <a:pt x="1190" y="184"/>
                    </a:lnTo>
                    <a:lnTo>
                      <a:pt x="1192" y="186"/>
                    </a:lnTo>
                    <a:lnTo>
                      <a:pt x="1208" y="192"/>
                    </a:lnTo>
                    <a:lnTo>
                      <a:pt x="1206" y="192"/>
                    </a:lnTo>
                    <a:lnTo>
                      <a:pt x="1206" y="194"/>
                    </a:lnTo>
                    <a:lnTo>
                      <a:pt x="1204" y="194"/>
                    </a:lnTo>
                    <a:lnTo>
                      <a:pt x="1202" y="194"/>
                    </a:lnTo>
                    <a:lnTo>
                      <a:pt x="1190" y="188"/>
                    </a:lnTo>
                    <a:lnTo>
                      <a:pt x="1188" y="188"/>
                    </a:lnTo>
                    <a:lnTo>
                      <a:pt x="1186" y="186"/>
                    </a:lnTo>
                    <a:lnTo>
                      <a:pt x="1184" y="186"/>
                    </a:lnTo>
                    <a:lnTo>
                      <a:pt x="1184" y="186"/>
                    </a:lnTo>
                    <a:lnTo>
                      <a:pt x="1182" y="186"/>
                    </a:lnTo>
                    <a:lnTo>
                      <a:pt x="1182" y="186"/>
                    </a:lnTo>
                    <a:lnTo>
                      <a:pt x="1180" y="186"/>
                    </a:lnTo>
                    <a:lnTo>
                      <a:pt x="1178" y="186"/>
                    </a:lnTo>
                    <a:lnTo>
                      <a:pt x="1178" y="186"/>
                    </a:lnTo>
                    <a:lnTo>
                      <a:pt x="1178" y="186"/>
                    </a:lnTo>
                    <a:lnTo>
                      <a:pt x="1176" y="188"/>
                    </a:lnTo>
                    <a:lnTo>
                      <a:pt x="1176" y="188"/>
                    </a:lnTo>
                    <a:lnTo>
                      <a:pt x="1176" y="188"/>
                    </a:lnTo>
                    <a:lnTo>
                      <a:pt x="1176" y="190"/>
                    </a:lnTo>
                    <a:close/>
                    <a:moveTo>
                      <a:pt x="1156" y="210"/>
                    </a:moveTo>
                    <a:lnTo>
                      <a:pt x="1156" y="210"/>
                    </a:lnTo>
                    <a:lnTo>
                      <a:pt x="1154" y="210"/>
                    </a:lnTo>
                    <a:lnTo>
                      <a:pt x="1154" y="210"/>
                    </a:lnTo>
                    <a:lnTo>
                      <a:pt x="1150" y="210"/>
                    </a:lnTo>
                    <a:lnTo>
                      <a:pt x="1150" y="210"/>
                    </a:lnTo>
                    <a:lnTo>
                      <a:pt x="1148" y="210"/>
                    </a:lnTo>
                    <a:lnTo>
                      <a:pt x="1148" y="210"/>
                    </a:lnTo>
                    <a:lnTo>
                      <a:pt x="1144" y="210"/>
                    </a:lnTo>
                    <a:lnTo>
                      <a:pt x="1144" y="210"/>
                    </a:lnTo>
                    <a:lnTo>
                      <a:pt x="1142" y="210"/>
                    </a:lnTo>
                    <a:lnTo>
                      <a:pt x="1142" y="210"/>
                    </a:lnTo>
                    <a:lnTo>
                      <a:pt x="1138" y="208"/>
                    </a:lnTo>
                    <a:lnTo>
                      <a:pt x="1138" y="208"/>
                    </a:lnTo>
                    <a:lnTo>
                      <a:pt x="1136" y="208"/>
                    </a:lnTo>
                    <a:lnTo>
                      <a:pt x="1134" y="206"/>
                    </a:lnTo>
                    <a:lnTo>
                      <a:pt x="1134" y="206"/>
                    </a:lnTo>
                    <a:lnTo>
                      <a:pt x="1132" y="206"/>
                    </a:lnTo>
                    <a:lnTo>
                      <a:pt x="1132" y="206"/>
                    </a:lnTo>
                    <a:lnTo>
                      <a:pt x="1130" y="204"/>
                    </a:lnTo>
                    <a:lnTo>
                      <a:pt x="1130" y="204"/>
                    </a:lnTo>
                    <a:lnTo>
                      <a:pt x="1130" y="204"/>
                    </a:lnTo>
                    <a:lnTo>
                      <a:pt x="1130" y="202"/>
                    </a:lnTo>
                    <a:lnTo>
                      <a:pt x="1130" y="202"/>
                    </a:lnTo>
                    <a:lnTo>
                      <a:pt x="1130" y="202"/>
                    </a:lnTo>
                    <a:lnTo>
                      <a:pt x="1130" y="200"/>
                    </a:lnTo>
                    <a:lnTo>
                      <a:pt x="1132" y="200"/>
                    </a:lnTo>
                    <a:lnTo>
                      <a:pt x="1132" y="200"/>
                    </a:lnTo>
                    <a:lnTo>
                      <a:pt x="1134" y="198"/>
                    </a:lnTo>
                    <a:lnTo>
                      <a:pt x="1134" y="198"/>
                    </a:lnTo>
                    <a:lnTo>
                      <a:pt x="1136" y="198"/>
                    </a:lnTo>
                    <a:lnTo>
                      <a:pt x="1138" y="198"/>
                    </a:lnTo>
                    <a:lnTo>
                      <a:pt x="1138" y="198"/>
                    </a:lnTo>
                    <a:lnTo>
                      <a:pt x="1138" y="196"/>
                    </a:lnTo>
                    <a:lnTo>
                      <a:pt x="1140" y="196"/>
                    </a:lnTo>
                    <a:lnTo>
                      <a:pt x="1140" y="196"/>
                    </a:lnTo>
                    <a:lnTo>
                      <a:pt x="1142" y="196"/>
                    </a:lnTo>
                    <a:lnTo>
                      <a:pt x="1142" y="196"/>
                    </a:lnTo>
                    <a:lnTo>
                      <a:pt x="1144" y="196"/>
                    </a:lnTo>
                    <a:lnTo>
                      <a:pt x="1146" y="196"/>
                    </a:lnTo>
                    <a:lnTo>
                      <a:pt x="1146" y="198"/>
                    </a:lnTo>
                    <a:lnTo>
                      <a:pt x="1144" y="198"/>
                    </a:lnTo>
                    <a:lnTo>
                      <a:pt x="1144" y="198"/>
                    </a:lnTo>
                    <a:lnTo>
                      <a:pt x="1142" y="198"/>
                    </a:lnTo>
                    <a:lnTo>
                      <a:pt x="1140" y="200"/>
                    </a:lnTo>
                    <a:lnTo>
                      <a:pt x="1138" y="200"/>
                    </a:lnTo>
                    <a:lnTo>
                      <a:pt x="1138" y="200"/>
                    </a:lnTo>
                    <a:lnTo>
                      <a:pt x="1136" y="202"/>
                    </a:lnTo>
                    <a:lnTo>
                      <a:pt x="1136" y="202"/>
                    </a:lnTo>
                    <a:lnTo>
                      <a:pt x="1136" y="204"/>
                    </a:lnTo>
                    <a:lnTo>
                      <a:pt x="1138" y="204"/>
                    </a:lnTo>
                    <a:lnTo>
                      <a:pt x="1140" y="204"/>
                    </a:lnTo>
                    <a:lnTo>
                      <a:pt x="1140" y="206"/>
                    </a:lnTo>
                    <a:lnTo>
                      <a:pt x="1140" y="206"/>
                    </a:lnTo>
                    <a:lnTo>
                      <a:pt x="1142" y="206"/>
                    </a:lnTo>
                    <a:lnTo>
                      <a:pt x="1144" y="208"/>
                    </a:lnTo>
                    <a:lnTo>
                      <a:pt x="1146" y="208"/>
                    </a:lnTo>
                    <a:lnTo>
                      <a:pt x="1148" y="208"/>
                    </a:lnTo>
                    <a:lnTo>
                      <a:pt x="1152" y="208"/>
                    </a:lnTo>
                    <a:lnTo>
                      <a:pt x="1154" y="208"/>
                    </a:lnTo>
                    <a:lnTo>
                      <a:pt x="1154" y="208"/>
                    </a:lnTo>
                    <a:lnTo>
                      <a:pt x="1156" y="206"/>
                    </a:lnTo>
                    <a:lnTo>
                      <a:pt x="1158" y="206"/>
                    </a:lnTo>
                    <a:lnTo>
                      <a:pt x="1158" y="206"/>
                    </a:lnTo>
                    <a:lnTo>
                      <a:pt x="1158" y="206"/>
                    </a:lnTo>
                    <a:lnTo>
                      <a:pt x="1160" y="206"/>
                    </a:lnTo>
                    <a:lnTo>
                      <a:pt x="1160" y="206"/>
                    </a:lnTo>
                    <a:lnTo>
                      <a:pt x="1160" y="206"/>
                    </a:lnTo>
                    <a:lnTo>
                      <a:pt x="1160" y="206"/>
                    </a:lnTo>
                    <a:lnTo>
                      <a:pt x="1162" y="204"/>
                    </a:lnTo>
                    <a:lnTo>
                      <a:pt x="1164" y="206"/>
                    </a:lnTo>
                    <a:lnTo>
                      <a:pt x="1166" y="206"/>
                    </a:lnTo>
                    <a:lnTo>
                      <a:pt x="1164" y="206"/>
                    </a:lnTo>
                    <a:lnTo>
                      <a:pt x="1164" y="208"/>
                    </a:lnTo>
                    <a:lnTo>
                      <a:pt x="1162" y="208"/>
                    </a:lnTo>
                    <a:lnTo>
                      <a:pt x="1160" y="208"/>
                    </a:lnTo>
                    <a:lnTo>
                      <a:pt x="1160" y="208"/>
                    </a:lnTo>
                    <a:lnTo>
                      <a:pt x="1156" y="210"/>
                    </a:lnTo>
                    <a:close/>
                    <a:moveTo>
                      <a:pt x="1158" y="230"/>
                    </a:moveTo>
                    <a:lnTo>
                      <a:pt x="1156" y="230"/>
                    </a:lnTo>
                    <a:lnTo>
                      <a:pt x="1154" y="230"/>
                    </a:lnTo>
                    <a:lnTo>
                      <a:pt x="1154" y="232"/>
                    </a:lnTo>
                    <a:lnTo>
                      <a:pt x="1152" y="232"/>
                    </a:lnTo>
                    <a:lnTo>
                      <a:pt x="1150" y="232"/>
                    </a:lnTo>
                    <a:lnTo>
                      <a:pt x="1150" y="230"/>
                    </a:lnTo>
                    <a:lnTo>
                      <a:pt x="1148" y="230"/>
                    </a:lnTo>
                    <a:lnTo>
                      <a:pt x="1148" y="230"/>
                    </a:lnTo>
                    <a:lnTo>
                      <a:pt x="1148" y="230"/>
                    </a:lnTo>
                    <a:lnTo>
                      <a:pt x="1150" y="228"/>
                    </a:lnTo>
                    <a:lnTo>
                      <a:pt x="1152" y="228"/>
                    </a:lnTo>
                    <a:lnTo>
                      <a:pt x="1152" y="228"/>
                    </a:lnTo>
                    <a:lnTo>
                      <a:pt x="1154" y="228"/>
                    </a:lnTo>
                    <a:lnTo>
                      <a:pt x="1156" y="228"/>
                    </a:lnTo>
                    <a:lnTo>
                      <a:pt x="1156" y="230"/>
                    </a:lnTo>
                    <a:lnTo>
                      <a:pt x="1158" y="230"/>
                    </a:lnTo>
                    <a:close/>
                    <a:moveTo>
                      <a:pt x="1130" y="214"/>
                    </a:moveTo>
                    <a:lnTo>
                      <a:pt x="1128" y="212"/>
                    </a:lnTo>
                    <a:lnTo>
                      <a:pt x="1126" y="212"/>
                    </a:lnTo>
                    <a:lnTo>
                      <a:pt x="1124" y="212"/>
                    </a:lnTo>
                    <a:lnTo>
                      <a:pt x="1122" y="212"/>
                    </a:lnTo>
                    <a:lnTo>
                      <a:pt x="1120" y="214"/>
                    </a:lnTo>
                    <a:lnTo>
                      <a:pt x="1118" y="214"/>
                    </a:lnTo>
                    <a:lnTo>
                      <a:pt x="1116" y="214"/>
                    </a:lnTo>
                    <a:lnTo>
                      <a:pt x="1114" y="214"/>
                    </a:lnTo>
                    <a:lnTo>
                      <a:pt x="1114" y="214"/>
                    </a:lnTo>
                    <a:lnTo>
                      <a:pt x="1112" y="214"/>
                    </a:lnTo>
                    <a:lnTo>
                      <a:pt x="1110" y="214"/>
                    </a:lnTo>
                    <a:lnTo>
                      <a:pt x="1110" y="212"/>
                    </a:lnTo>
                    <a:lnTo>
                      <a:pt x="1108" y="212"/>
                    </a:lnTo>
                    <a:lnTo>
                      <a:pt x="1106" y="212"/>
                    </a:lnTo>
                    <a:lnTo>
                      <a:pt x="1106" y="210"/>
                    </a:lnTo>
                    <a:lnTo>
                      <a:pt x="1106" y="210"/>
                    </a:lnTo>
                    <a:lnTo>
                      <a:pt x="1106" y="210"/>
                    </a:lnTo>
                    <a:lnTo>
                      <a:pt x="1106" y="208"/>
                    </a:lnTo>
                    <a:lnTo>
                      <a:pt x="1108" y="208"/>
                    </a:lnTo>
                    <a:lnTo>
                      <a:pt x="1108" y="206"/>
                    </a:lnTo>
                    <a:lnTo>
                      <a:pt x="1108" y="206"/>
                    </a:lnTo>
                    <a:lnTo>
                      <a:pt x="1112" y="206"/>
                    </a:lnTo>
                    <a:lnTo>
                      <a:pt x="1112" y="206"/>
                    </a:lnTo>
                    <a:lnTo>
                      <a:pt x="1114" y="206"/>
                    </a:lnTo>
                    <a:lnTo>
                      <a:pt x="1114" y="206"/>
                    </a:lnTo>
                    <a:lnTo>
                      <a:pt x="1116" y="206"/>
                    </a:lnTo>
                    <a:lnTo>
                      <a:pt x="1116" y="204"/>
                    </a:lnTo>
                    <a:lnTo>
                      <a:pt x="1118" y="204"/>
                    </a:lnTo>
                    <a:lnTo>
                      <a:pt x="1118" y="204"/>
                    </a:lnTo>
                    <a:lnTo>
                      <a:pt x="1120" y="204"/>
                    </a:lnTo>
                    <a:lnTo>
                      <a:pt x="1120" y="206"/>
                    </a:lnTo>
                    <a:lnTo>
                      <a:pt x="1122" y="206"/>
                    </a:lnTo>
                    <a:lnTo>
                      <a:pt x="1120" y="206"/>
                    </a:lnTo>
                    <a:lnTo>
                      <a:pt x="1120" y="206"/>
                    </a:lnTo>
                    <a:lnTo>
                      <a:pt x="1120" y="206"/>
                    </a:lnTo>
                    <a:lnTo>
                      <a:pt x="1118" y="206"/>
                    </a:lnTo>
                    <a:lnTo>
                      <a:pt x="1118" y="208"/>
                    </a:lnTo>
                    <a:lnTo>
                      <a:pt x="1116" y="208"/>
                    </a:lnTo>
                    <a:lnTo>
                      <a:pt x="1116" y="208"/>
                    </a:lnTo>
                    <a:lnTo>
                      <a:pt x="1114" y="208"/>
                    </a:lnTo>
                    <a:lnTo>
                      <a:pt x="1114" y="208"/>
                    </a:lnTo>
                    <a:lnTo>
                      <a:pt x="1114" y="208"/>
                    </a:lnTo>
                    <a:lnTo>
                      <a:pt x="1112" y="208"/>
                    </a:lnTo>
                    <a:lnTo>
                      <a:pt x="1112" y="210"/>
                    </a:lnTo>
                    <a:lnTo>
                      <a:pt x="1112" y="210"/>
                    </a:lnTo>
                    <a:lnTo>
                      <a:pt x="1112" y="210"/>
                    </a:lnTo>
                    <a:lnTo>
                      <a:pt x="1112" y="210"/>
                    </a:lnTo>
                    <a:lnTo>
                      <a:pt x="1112" y="210"/>
                    </a:lnTo>
                    <a:lnTo>
                      <a:pt x="1114" y="212"/>
                    </a:lnTo>
                    <a:lnTo>
                      <a:pt x="1116" y="212"/>
                    </a:lnTo>
                    <a:lnTo>
                      <a:pt x="1118" y="212"/>
                    </a:lnTo>
                    <a:lnTo>
                      <a:pt x="1120" y="210"/>
                    </a:lnTo>
                    <a:lnTo>
                      <a:pt x="1124" y="210"/>
                    </a:lnTo>
                    <a:lnTo>
                      <a:pt x="1126" y="210"/>
                    </a:lnTo>
                    <a:lnTo>
                      <a:pt x="1130" y="210"/>
                    </a:lnTo>
                    <a:lnTo>
                      <a:pt x="1130" y="210"/>
                    </a:lnTo>
                    <a:lnTo>
                      <a:pt x="1130" y="210"/>
                    </a:lnTo>
                    <a:lnTo>
                      <a:pt x="1132" y="210"/>
                    </a:lnTo>
                    <a:lnTo>
                      <a:pt x="1132" y="210"/>
                    </a:lnTo>
                    <a:lnTo>
                      <a:pt x="1134" y="210"/>
                    </a:lnTo>
                    <a:lnTo>
                      <a:pt x="1134" y="210"/>
                    </a:lnTo>
                    <a:lnTo>
                      <a:pt x="1134" y="210"/>
                    </a:lnTo>
                    <a:lnTo>
                      <a:pt x="1136" y="212"/>
                    </a:lnTo>
                    <a:lnTo>
                      <a:pt x="1136" y="212"/>
                    </a:lnTo>
                    <a:lnTo>
                      <a:pt x="1136" y="212"/>
                    </a:lnTo>
                    <a:lnTo>
                      <a:pt x="1138" y="212"/>
                    </a:lnTo>
                    <a:lnTo>
                      <a:pt x="1138" y="212"/>
                    </a:lnTo>
                    <a:lnTo>
                      <a:pt x="1138" y="214"/>
                    </a:lnTo>
                    <a:lnTo>
                      <a:pt x="1138" y="214"/>
                    </a:lnTo>
                    <a:lnTo>
                      <a:pt x="1138" y="214"/>
                    </a:lnTo>
                    <a:lnTo>
                      <a:pt x="1138" y="214"/>
                    </a:lnTo>
                    <a:lnTo>
                      <a:pt x="1138" y="216"/>
                    </a:lnTo>
                    <a:lnTo>
                      <a:pt x="1138" y="216"/>
                    </a:lnTo>
                    <a:lnTo>
                      <a:pt x="1136" y="216"/>
                    </a:lnTo>
                    <a:lnTo>
                      <a:pt x="1136" y="216"/>
                    </a:lnTo>
                    <a:lnTo>
                      <a:pt x="1136" y="216"/>
                    </a:lnTo>
                    <a:lnTo>
                      <a:pt x="1134" y="218"/>
                    </a:lnTo>
                    <a:lnTo>
                      <a:pt x="1134" y="218"/>
                    </a:lnTo>
                    <a:lnTo>
                      <a:pt x="1132" y="218"/>
                    </a:lnTo>
                    <a:lnTo>
                      <a:pt x="1132" y="218"/>
                    </a:lnTo>
                    <a:lnTo>
                      <a:pt x="1130" y="218"/>
                    </a:lnTo>
                    <a:lnTo>
                      <a:pt x="1128" y="220"/>
                    </a:lnTo>
                    <a:lnTo>
                      <a:pt x="1128" y="220"/>
                    </a:lnTo>
                    <a:lnTo>
                      <a:pt x="1126" y="220"/>
                    </a:lnTo>
                    <a:lnTo>
                      <a:pt x="1126" y="220"/>
                    </a:lnTo>
                    <a:lnTo>
                      <a:pt x="1124" y="220"/>
                    </a:lnTo>
                    <a:lnTo>
                      <a:pt x="1124" y="220"/>
                    </a:lnTo>
                    <a:lnTo>
                      <a:pt x="1122" y="220"/>
                    </a:lnTo>
                    <a:lnTo>
                      <a:pt x="1122" y="218"/>
                    </a:lnTo>
                    <a:lnTo>
                      <a:pt x="1122" y="218"/>
                    </a:lnTo>
                    <a:lnTo>
                      <a:pt x="1124" y="218"/>
                    </a:lnTo>
                    <a:lnTo>
                      <a:pt x="1124" y="218"/>
                    </a:lnTo>
                    <a:lnTo>
                      <a:pt x="1124" y="218"/>
                    </a:lnTo>
                    <a:lnTo>
                      <a:pt x="1126" y="218"/>
                    </a:lnTo>
                    <a:lnTo>
                      <a:pt x="1126" y="218"/>
                    </a:lnTo>
                    <a:lnTo>
                      <a:pt x="1128" y="216"/>
                    </a:lnTo>
                    <a:lnTo>
                      <a:pt x="1128" y="216"/>
                    </a:lnTo>
                    <a:lnTo>
                      <a:pt x="1130" y="216"/>
                    </a:lnTo>
                    <a:lnTo>
                      <a:pt x="1132" y="214"/>
                    </a:lnTo>
                    <a:lnTo>
                      <a:pt x="1132" y="214"/>
                    </a:lnTo>
                    <a:lnTo>
                      <a:pt x="1130" y="214"/>
                    </a:lnTo>
                    <a:close/>
                    <a:moveTo>
                      <a:pt x="1140" y="190"/>
                    </a:moveTo>
                    <a:lnTo>
                      <a:pt x="1142" y="188"/>
                    </a:lnTo>
                    <a:lnTo>
                      <a:pt x="1142" y="188"/>
                    </a:lnTo>
                    <a:lnTo>
                      <a:pt x="1144" y="188"/>
                    </a:lnTo>
                    <a:lnTo>
                      <a:pt x="1146" y="188"/>
                    </a:lnTo>
                    <a:lnTo>
                      <a:pt x="1146" y="188"/>
                    </a:lnTo>
                    <a:lnTo>
                      <a:pt x="1148" y="188"/>
                    </a:lnTo>
                    <a:lnTo>
                      <a:pt x="1148" y="188"/>
                    </a:lnTo>
                    <a:lnTo>
                      <a:pt x="1150" y="190"/>
                    </a:lnTo>
                    <a:lnTo>
                      <a:pt x="1148" y="190"/>
                    </a:lnTo>
                    <a:lnTo>
                      <a:pt x="1148" y="190"/>
                    </a:lnTo>
                    <a:lnTo>
                      <a:pt x="1146" y="190"/>
                    </a:lnTo>
                    <a:lnTo>
                      <a:pt x="1144" y="192"/>
                    </a:lnTo>
                    <a:lnTo>
                      <a:pt x="1144" y="190"/>
                    </a:lnTo>
                    <a:lnTo>
                      <a:pt x="1142" y="190"/>
                    </a:lnTo>
                    <a:lnTo>
                      <a:pt x="1142" y="190"/>
                    </a:lnTo>
                    <a:lnTo>
                      <a:pt x="1140" y="190"/>
                    </a:lnTo>
                    <a:close/>
                    <a:moveTo>
                      <a:pt x="1154" y="194"/>
                    </a:moveTo>
                    <a:lnTo>
                      <a:pt x="1152" y="196"/>
                    </a:lnTo>
                    <a:lnTo>
                      <a:pt x="1150" y="196"/>
                    </a:lnTo>
                    <a:lnTo>
                      <a:pt x="1150" y="196"/>
                    </a:lnTo>
                    <a:lnTo>
                      <a:pt x="1148" y="194"/>
                    </a:lnTo>
                    <a:lnTo>
                      <a:pt x="1148" y="194"/>
                    </a:lnTo>
                    <a:lnTo>
                      <a:pt x="1156" y="192"/>
                    </a:lnTo>
                    <a:lnTo>
                      <a:pt x="1178" y="202"/>
                    </a:lnTo>
                    <a:lnTo>
                      <a:pt x="1178" y="202"/>
                    </a:lnTo>
                    <a:lnTo>
                      <a:pt x="1176" y="204"/>
                    </a:lnTo>
                    <a:lnTo>
                      <a:pt x="1174" y="204"/>
                    </a:lnTo>
                    <a:lnTo>
                      <a:pt x="1174" y="204"/>
                    </a:lnTo>
                    <a:lnTo>
                      <a:pt x="1154" y="194"/>
                    </a:lnTo>
                    <a:close/>
                    <a:moveTo>
                      <a:pt x="1242" y="172"/>
                    </a:moveTo>
                    <a:lnTo>
                      <a:pt x="1240" y="172"/>
                    </a:lnTo>
                    <a:lnTo>
                      <a:pt x="1238" y="170"/>
                    </a:lnTo>
                    <a:lnTo>
                      <a:pt x="1238" y="170"/>
                    </a:lnTo>
                    <a:lnTo>
                      <a:pt x="1236" y="170"/>
                    </a:lnTo>
                    <a:lnTo>
                      <a:pt x="1236" y="168"/>
                    </a:lnTo>
                    <a:lnTo>
                      <a:pt x="1236" y="168"/>
                    </a:lnTo>
                    <a:lnTo>
                      <a:pt x="1236" y="168"/>
                    </a:lnTo>
                    <a:lnTo>
                      <a:pt x="1236" y="166"/>
                    </a:lnTo>
                    <a:lnTo>
                      <a:pt x="1236" y="166"/>
                    </a:lnTo>
                    <a:lnTo>
                      <a:pt x="1236" y="166"/>
                    </a:lnTo>
                    <a:lnTo>
                      <a:pt x="1236" y="164"/>
                    </a:lnTo>
                    <a:lnTo>
                      <a:pt x="1236" y="164"/>
                    </a:lnTo>
                    <a:lnTo>
                      <a:pt x="1238" y="164"/>
                    </a:lnTo>
                    <a:lnTo>
                      <a:pt x="1238" y="164"/>
                    </a:lnTo>
                    <a:lnTo>
                      <a:pt x="1240" y="162"/>
                    </a:lnTo>
                    <a:lnTo>
                      <a:pt x="1240" y="162"/>
                    </a:lnTo>
                    <a:lnTo>
                      <a:pt x="1242" y="162"/>
                    </a:lnTo>
                    <a:lnTo>
                      <a:pt x="1244" y="162"/>
                    </a:lnTo>
                    <a:lnTo>
                      <a:pt x="1244" y="162"/>
                    </a:lnTo>
                    <a:lnTo>
                      <a:pt x="1246" y="160"/>
                    </a:lnTo>
                    <a:lnTo>
                      <a:pt x="1248" y="160"/>
                    </a:lnTo>
                    <a:lnTo>
                      <a:pt x="1248" y="160"/>
                    </a:lnTo>
                    <a:lnTo>
                      <a:pt x="1250" y="160"/>
                    </a:lnTo>
                    <a:lnTo>
                      <a:pt x="1252" y="160"/>
                    </a:lnTo>
                    <a:lnTo>
                      <a:pt x="1254" y="160"/>
                    </a:lnTo>
                    <a:lnTo>
                      <a:pt x="1254" y="162"/>
                    </a:lnTo>
                    <a:lnTo>
                      <a:pt x="1256" y="162"/>
                    </a:lnTo>
                    <a:lnTo>
                      <a:pt x="1256" y="162"/>
                    </a:lnTo>
                    <a:lnTo>
                      <a:pt x="1258" y="162"/>
                    </a:lnTo>
                    <a:lnTo>
                      <a:pt x="1260" y="162"/>
                    </a:lnTo>
                    <a:lnTo>
                      <a:pt x="1260" y="162"/>
                    </a:lnTo>
                    <a:lnTo>
                      <a:pt x="1262" y="164"/>
                    </a:lnTo>
                    <a:lnTo>
                      <a:pt x="1264" y="164"/>
                    </a:lnTo>
                    <a:lnTo>
                      <a:pt x="1264" y="164"/>
                    </a:lnTo>
                    <a:lnTo>
                      <a:pt x="1248" y="170"/>
                    </a:lnTo>
                    <a:lnTo>
                      <a:pt x="1250" y="172"/>
                    </a:lnTo>
                    <a:lnTo>
                      <a:pt x="1250" y="172"/>
                    </a:lnTo>
                    <a:lnTo>
                      <a:pt x="1252" y="172"/>
                    </a:lnTo>
                    <a:lnTo>
                      <a:pt x="1254" y="172"/>
                    </a:lnTo>
                    <a:lnTo>
                      <a:pt x="1256" y="172"/>
                    </a:lnTo>
                    <a:lnTo>
                      <a:pt x="1258" y="172"/>
                    </a:lnTo>
                    <a:lnTo>
                      <a:pt x="1260" y="172"/>
                    </a:lnTo>
                    <a:lnTo>
                      <a:pt x="1262" y="172"/>
                    </a:lnTo>
                    <a:lnTo>
                      <a:pt x="1264" y="170"/>
                    </a:lnTo>
                    <a:lnTo>
                      <a:pt x="1266" y="170"/>
                    </a:lnTo>
                    <a:lnTo>
                      <a:pt x="1266" y="170"/>
                    </a:lnTo>
                    <a:lnTo>
                      <a:pt x="1268" y="168"/>
                    </a:lnTo>
                    <a:lnTo>
                      <a:pt x="1270" y="168"/>
                    </a:lnTo>
                    <a:lnTo>
                      <a:pt x="1272" y="170"/>
                    </a:lnTo>
                    <a:lnTo>
                      <a:pt x="1272" y="170"/>
                    </a:lnTo>
                    <a:lnTo>
                      <a:pt x="1272" y="170"/>
                    </a:lnTo>
                    <a:lnTo>
                      <a:pt x="1270" y="170"/>
                    </a:lnTo>
                    <a:lnTo>
                      <a:pt x="1270" y="172"/>
                    </a:lnTo>
                    <a:lnTo>
                      <a:pt x="1268" y="172"/>
                    </a:lnTo>
                    <a:lnTo>
                      <a:pt x="1268" y="172"/>
                    </a:lnTo>
                    <a:lnTo>
                      <a:pt x="1266" y="172"/>
                    </a:lnTo>
                    <a:lnTo>
                      <a:pt x="1266" y="172"/>
                    </a:lnTo>
                    <a:lnTo>
                      <a:pt x="1264" y="174"/>
                    </a:lnTo>
                    <a:lnTo>
                      <a:pt x="1262" y="174"/>
                    </a:lnTo>
                    <a:lnTo>
                      <a:pt x="1260" y="174"/>
                    </a:lnTo>
                    <a:lnTo>
                      <a:pt x="1260" y="174"/>
                    </a:lnTo>
                    <a:lnTo>
                      <a:pt x="1258" y="174"/>
                    </a:lnTo>
                    <a:lnTo>
                      <a:pt x="1256" y="174"/>
                    </a:lnTo>
                    <a:lnTo>
                      <a:pt x="1254" y="174"/>
                    </a:lnTo>
                    <a:lnTo>
                      <a:pt x="1252" y="174"/>
                    </a:lnTo>
                    <a:lnTo>
                      <a:pt x="1250" y="174"/>
                    </a:lnTo>
                    <a:lnTo>
                      <a:pt x="1250" y="174"/>
                    </a:lnTo>
                    <a:lnTo>
                      <a:pt x="1248" y="174"/>
                    </a:lnTo>
                    <a:lnTo>
                      <a:pt x="1246" y="174"/>
                    </a:lnTo>
                    <a:lnTo>
                      <a:pt x="1246" y="174"/>
                    </a:lnTo>
                    <a:lnTo>
                      <a:pt x="1244" y="172"/>
                    </a:lnTo>
                    <a:lnTo>
                      <a:pt x="1242" y="172"/>
                    </a:lnTo>
                    <a:lnTo>
                      <a:pt x="1242" y="172"/>
                    </a:lnTo>
                    <a:close/>
                    <a:moveTo>
                      <a:pt x="1248" y="152"/>
                    </a:moveTo>
                    <a:lnTo>
                      <a:pt x="1250" y="152"/>
                    </a:lnTo>
                    <a:lnTo>
                      <a:pt x="1250" y="152"/>
                    </a:lnTo>
                    <a:lnTo>
                      <a:pt x="1252" y="150"/>
                    </a:lnTo>
                    <a:lnTo>
                      <a:pt x="1254" y="150"/>
                    </a:lnTo>
                    <a:lnTo>
                      <a:pt x="1278" y="162"/>
                    </a:lnTo>
                    <a:lnTo>
                      <a:pt x="1280" y="162"/>
                    </a:lnTo>
                    <a:lnTo>
                      <a:pt x="1280" y="162"/>
                    </a:lnTo>
                    <a:lnTo>
                      <a:pt x="1280" y="164"/>
                    </a:lnTo>
                    <a:lnTo>
                      <a:pt x="1282" y="164"/>
                    </a:lnTo>
                    <a:lnTo>
                      <a:pt x="1282" y="164"/>
                    </a:lnTo>
                    <a:lnTo>
                      <a:pt x="1284" y="164"/>
                    </a:lnTo>
                    <a:lnTo>
                      <a:pt x="1286" y="164"/>
                    </a:lnTo>
                    <a:lnTo>
                      <a:pt x="1286" y="162"/>
                    </a:lnTo>
                    <a:lnTo>
                      <a:pt x="1288" y="162"/>
                    </a:lnTo>
                    <a:lnTo>
                      <a:pt x="1288" y="162"/>
                    </a:lnTo>
                    <a:lnTo>
                      <a:pt x="1290" y="162"/>
                    </a:lnTo>
                    <a:lnTo>
                      <a:pt x="1290" y="164"/>
                    </a:lnTo>
                    <a:lnTo>
                      <a:pt x="1292" y="164"/>
                    </a:lnTo>
                    <a:lnTo>
                      <a:pt x="1290" y="164"/>
                    </a:lnTo>
                    <a:lnTo>
                      <a:pt x="1288" y="166"/>
                    </a:lnTo>
                    <a:lnTo>
                      <a:pt x="1288" y="166"/>
                    </a:lnTo>
                    <a:lnTo>
                      <a:pt x="1286" y="166"/>
                    </a:lnTo>
                    <a:lnTo>
                      <a:pt x="1286" y="166"/>
                    </a:lnTo>
                    <a:lnTo>
                      <a:pt x="1286" y="166"/>
                    </a:lnTo>
                    <a:lnTo>
                      <a:pt x="1282" y="166"/>
                    </a:lnTo>
                    <a:lnTo>
                      <a:pt x="1282" y="166"/>
                    </a:lnTo>
                    <a:lnTo>
                      <a:pt x="1280" y="166"/>
                    </a:lnTo>
                    <a:lnTo>
                      <a:pt x="1280" y="166"/>
                    </a:lnTo>
                    <a:lnTo>
                      <a:pt x="1278" y="166"/>
                    </a:lnTo>
                    <a:lnTo>
                      <a:pt x="1278" y="166"/>
                    </a:lnTo>
                    <a:lnTo>
                      <a:pt x="1276" y="166"/>
                    </a:lnTo>
                    <a:lnTo>
                      <a:pt x="1276" y="164"/>
                    </a:lnTo>
                    <a:lnTo>
                      <a:pt x="1276" y="164"/>
                    </a:lnTo>
                    <a:lnTo>
                      <a:pt x="1248" y="152"/>
                    </a:lnTo>
                    <a:close/>
                    <a:moveTo>
                      <a:pt x="1264" y="148"/>
                    </a:moveTo>
                    <a:lnTo>
                      <a:pt x="1266" y="146"/>
                    </a:lnTo>
                    <a:lnTo>
                      <a:pt x="1266" y="146"/>
                    </a:lnTo>
                    <a:lnTo>
                      <a:pt x="1268" y="146"/>
                    </a:lnTo>
                    <a:lnTo>
                      <a:pt x="1270" y="146"/>
                    </a:lnTo>
                    <a:lnTo>
                      <a:pt x="1270" y="146"/>
                    </a:lnTo>
                    <a:lnTo>
                      <a:pt x="1272" y="146"/>
                    </a:lnTo>
                    <a:lnTo>
                      <a:pt x="1272" y="146"/>
                    </a:lnTo>
                    <a:lnTo>
                      <a:pt x="1274" y="148"/>
                    </a:lnTo>
                    <a:lnTo>
                      <a:pt x="1272" y="148"/>
                    </a:lnTo>
                    <a:lnTo>
                      <a:pt x="1272" y="148"/>
                    </a:lnTo>
                    <a:lnTo>
                      <a:pt x="1270" y="148"/>
                    </a:lnTo>
                    <a:lnTo>
                      <a:pt x="1268" y="150"/>
                    </a:lnTo>
                    <a:lnTo>
                      <a:pt x="1268" y="148"/>
                    </a:lnTo>
                    <a:lnTo>
                      <a:pt x="1266" y="148"/>
                    </a:lnTo>
                    <a:lnTo>
                      <a:pt x="1264" y="148"/>
                    </a:lnTo>
                    <a:lnTo>
                      <a:pt x="1264" y="148"/>
                    </a:lnTo>
                    <a:close/>
                    <a:moveTo>
                      <a:pt x="1278" y="152"/>
                    </a:moveTo>
                    <a:lnTo>
                      <a:pt x="1274" y="154"/>
                    </a:lnTo>
                    <a:lnTo>
                      <a:pt x="1274" y="154"/>
                    </a:lnTo>
                    <a:lnTo>
                      <a:pt x="1272" y="154"/>
                    </a:lnTo>
                    <a:lnTo>
                      <a:pt x="1272" y="152"/>
                    </a:lnTo>
                    <a:lnTo>
                      <a:pt x="1272" y="152"/>
                    </a:lnTo>
                    <a:lnTo>
                      <a:pt x="1280" y="150"/>
                    </a:lnTo>
                    <a:lnTo>
                      <a:pt x="1302" y="160"/>
                    </a:lnTo>
                    <a:lnTo>
                      <a:pt x="1302" y="160"/>
                    </a:lnTo>
                    <a:lnTo>
                      <a:pt x="1300" y="160"/>
                    </a:lnTo>
                    <a:lnTo>
                      <a:pt x="1298" y="162"/>
                    </a:lnTo>
                    <a:lnTo>
                      <a:pt x="1298" y="162"/>
                    </a:lnTo>
                    <a:lnTo>
                      <a:pt x="1278" y="152"/>
                    </a:lnTo>
                    <a:close/>
                    <a:moveTo>
                      <a:pt x="1292" y="116"/>
                    </a:moveTo>
                    <a:lnTo>
                      <a:pt x="1292" y="116"/>
                    </a:lnTo>
                    <a:lnTo>
                      <a:pt x="1292" y="116"/>
                    </a:lnTo>
                    <a:lnTo>
                      <a:pt x="1294" y="116"/>
                    </a:lnTo>
                    <a:lnTo>
                      <a:pt x="1294" y="116"/>
                    </a:lnTo>
                    <a:lnTo>
                      <a:pt x="1294" y="116"/>
                    </a:lnTo>
                    <a:lnTo>
                      <a:pt x="1302" y="122"/>
                    </a:lnTo>
                    <a:lnTo>
                      <a:pt x="1300" y="122"/>
                    </a:lnTo>
                    <a:lnTo>
                      <a:pt x="1300" y="122"/>
                    </a:lnTo>
                    <a:lnTo>
                      <a:pt x="1298" y="122"/>
                    </a:lnTo>
                    <a:lnTo>
                      <a:pt x="1298" y="122"/>
                    </a:lnTo>
                    <a:lnTo>
                      <a:pt x="1290" y="118"/>
                    </a:lnTo>
                    <a:lnTo>
                      <a:pt x="1292" y="116"/>
                    </a:lnTo>
                    <a:close/>
                    <a:moveTo>
                      <a:pt x="1254" y="110"/>
                    </a:moveTo>
                    <a:lnTo>
                      <a:pt x="1260" y="114"/>
                    </a:lnTo>
                    <a:lnTo>
                      <a:pt x="1266" y="110"/>
                    </a:lnTo>
                    <a:lnTo>
                      <a:pt x="1268" y="112"/>
                    </a:lnTo>
                    <a:lnTo>
                      <a:pt x="1270" y="112"/>
                    </a:lnTo>
                    <a:lnTo>
                      <a:pt x="1270" y="112"/>
                    </a:lnTo>
                    <a:lnTo>
                      <a:pt x="1264" y="114"/>
                    </a:lnTo>
                    <a:lnTo>
                      <a:pt x="1274" y="120"/>
                    </a:lnTo>
                    <a:lnTo>
                      <a:pt x="1276" y="120"/>
                    </a:lnTo>
                    <a:lnTo>
                      <a:pt x="1276" y="120"/>
                    </a:lnTo>
                    <a:lnTo>
                      <a:pt x="1276" y="120"/>
                    </a:lnTo>
                    <a:lnTo>
                      <a:pt x="1278" y="120"/>
                    </a:lnTo>
                    <a:lnTo>
                      <a:pt x="1278" y="122"/>
                    </a:lnTo>
                    <a:lnTo>
                      <a:pt x="1278" y="122"/>
                    </a:lnTo>
                    <a:lnTo>
                      <a:pt x="1280" y="122"/>
                    </a:lnTo>
                    <a:lnTo>
                      <a:pt x="1280" y="122"/>
                    </a:lnTo>
                    <a:lnTo>
                      <a:pt x="1282" y="122"/>
                    </a:lnTo>
                    <a:lnTo>
                      <a:pt x="1284" y="120"/>
                    </a:lnTo>
                    <a:lnTo>
                      <a:pt x="1286" y="120"/>
                    </a:lnTo>
                    <a:lnTo>
                      <a:pt x="1286" y="120"/>
                    </a:lnTo>
                    <a:lnTo>
                      <a:pt x="1288" y="120"/>
                    </a:lnTo>
                    <a:lnTo>
                      <a:pt x="1290" y="122"/>
                    </a:lnTo>
                    <a:lnTo>
                      <a:pt x="1288" y="122"/>
                    </a:lnTo>
                    <a:lnTo>
                      <a:pt x="1286" y="122"/>
                    </a:lnTo>
                    <a:lnTo>
                      <a:pt x="1284" y="124"/>
                    </a:lnTo>
                    <a:lnTo>
                      <a:pt x="1282" y="124"/>
                    </a:lnTo>
                    <a:lnTo>
                      <a:pt x="1280" y="124"/>
                    </a:lnTo>
                    <a:lnTo>
                      <a:pt x="1280" y="124"/>
                    </a:lnTo>
                    <a:lnTo>
                      <a:pt x="1278" y="124"/>
                    </a:lnTo>
                    <a:lnTo>
                      <a:pt x="1276" y="124"/>
                    </a:lnTo>
                    <a:lnTo>
                      <a:pt x="1274" y="124"/>
                    </a:lnTo>
                    <a:lnTo>
                      <a:pt x="1272" y="122"/>
                    </a:lnTo>
                    <a:lnTo>
                      <a:pt x="1260" y="116"/>
                    </a:lnTo>
                    <a:lnTo>
                      <a:pt x="1256" y="118"/>
                    </a:lnTo>
                    <a:lnTo>
                      <a:pt x="1254" y="118"/>
                    </a:lnTo>
                    <a:lnTo>
                      <a:pt x="1254" y="110"/>
                    </a:lnTo>
                    <a:lnTo>
                      <a:pt x="1254" y="110"/>
                    </a:lnTo>
                    <a:close/>
                    <a:moveTo>
                      <a:pt x="1232" y="124"/>
                    </a:moveTo>
                    <a:lnTo>
                      <a:pt x="1232" y="124"/>
                    </a:lnTo>
                    <a:lnTo>
                      <a:pt x="1232" y="124"/>
                    </a:lnTo>
                    <a:lnTo>
                      <a:pt x="1232" y="122"/>
                    </a:lnTo>
                    <a:lnTo>
                      <a:pt x="1234" y="122"/>
                    </a:lnTo>
                    <a:lnTo>
                      <a:pt x="1234" y="122"/>
                    </a:lnTo>
                    <a:lnTo>
                      <a:pt x="1236" y="122"/>
                    </a:lnTo>
                    <a:lnTo>
                      <a:pt x="1238" y="120"/>
                    </a:lnTo>
                    <a:lnTo>
                      <a:pt x="1238" y="120"/>
                    </a:lnTo>
                    <a:lnTo>
                      <a:pt x="1240" y="120"/>
                    </a:lnTo>
                    <a:lnTo>
                      <a:pt x="1242" y="120"/>
                    </a:lnTo>
                    <a:lnTo>
                      <a:pt x="1242" y="120"/>
                    </a:lnTo>
                    <a:lnTo>
                      <a:pt x="1244" y="120"/>
                    </a:lnTo>
                    <a:lnTo>
                      <a:pt x="1246" y="120"/>
                    </a:lnTo>
                    <a:lnTo>
                      <a:pt x="1246" y="120"/>
                    </a:lnTo>
                    <a:lnTo>
                      <a:pt x="1248" y="120"/>
                    </a:lnTo>
                    <a:lnTo>
                      <a:pt x="1250" y="120"/>
                    </a:lnTo>
                    <a:lnTo>
                      <a:pt x="1250" y="120"/>
                    </a:lnTo>
                    <a:lnTo>
                      <a:pt x="1252" y="120"/>
                    </a:lnTo>
                    <a:lnTo>
                      <a:pt x="1254" y="120"/>
                    </a:lnTo>
                    <a:lnTo>
                      <a:pt x="1254" y="120"/>
                    </a:lnTo>
                    <a:lnTo>
                      <a:pt x="1256" y="120"/>
                    </a:lnTo>
                    <a:lnTo>
                      <a:pt x="1258" y="122"/>
                    </a:lnTo>
                    <a:lnTo>
                      <a:pt x="1258" y="122"/>
                    </a:lnTo>
                    <a:lnTo>
                      <a:pt x="1260" y="122"/>
                    </a:lnTo>
                    <a:lnTo>
                      <a:pt x="1260" y="124"/>
                    </a:lnTo>
                    <a:lnTo>
                      <a:pt x="1244" y="128"/>
                    </a:lnTo>
                    <a:lnTo>
                      <a:pt x="1246" y="130"/>
                    </a:lnTo>
                    <a:lnTo>
                      <a:pt x="1248" y="130"/>
                    </a:lnTo>
                    <a:lnTo>
                      <a:pt x="1250" y="130"/>
                    </a:lnTo>
                    <a:lnTo>
                      <a:pt x="1252" y="130"/>
                    </a:lnTo>
                    <a:lnTo>
                      <a:pt x="1252" y="130"/>
                    </a:lnTo>
                    <a:lnTo>
                      <a:pt x="1254" y="130"/>
                    </a:lnTo>
                    <a:lnTo>
                      <a:pt x="1256" y="130"/>
                    </a:lnTo>
                    <a:lnTo>
                      <a:pt x="1258" y="130"/>
                    </a:lnTo>
                    <a:lnTo>
                      <a:pt x="1260" y="128"/>
                    </a:lnTo>
                    <a:lnTo>
                      <a:pt x="1262" y="128"/>
                    </a:lnTo>
                    <a:lnTo>
                      <a:pt x="1264" y="128"/>
                    </a:lnTo>
                    <a:lnTo>
                      <a:pt x="1264" y="126"/>
                    </a:lnTo>
                    <a:lnTo>
                      <a:pt x="1266" y="128"/>
                    </a:lnTo>
                    <a:lnTo>
                      <a:pt x="1268" y="128"/>
                    </a:lnTo>
                    <a:lnTo>
                      <a:pt x="1268" y="128"/>
                    </a:lnTo>
                    <a:lnTo>
                      <a:pt x="1268" y="128"/>
                    </a:lnTo>
                    <a:lnTo>
                      <a:pt x="1266" y="130"/>
                    </a:lnTo>
                    <a:lnTo>
                      <a:pt x="1266" y="130"/>
                    </a:lnTo>
                    <a:lnTo>
                      <a:pt x="1266" y="130"/>
                    </a:lnTo>
                    <a:lnTo>
                      <a:pt x="1264" y="130"/>
                    </a:lnTo>
                    <a:lnTo>
                      <a:pt x="1264" y="130"/>
                    </a:lnTo>
                    <a:lnTo>
                      <a:pt x="1262" y="132"/>
                    </a:lnTo>
                    <a:lnTo>
                      <a:pt x="1260" y="132"/>
                    </a:lnTo>
                    <a:lnTo>
                      <a:pt x="1258" y="132"/>
                    </a:lnTo>
                    <a:lnTo>
                      <a:pt x="1258" y="132"/>
                    </a:lnTo>
                    <a:lnTo>
                      <a:pt x="1256" y="132"/>
                    </a:lnTo>
                    <a:lnTo>
                      <a:pt x="1254" y="132"/>
                    </a:lnTo>
                    <a:lnTo>
                      <a:pt x="1252" y="134"/>
                    </a:lnTo>
                    <a:lnTo>
                      <a:pt x="1250" y="134"/>
                    </a:lnTo>
                    <a:lnTo>
                      <a:pt x="1248" y="134"/>
                    </a:lnTo>
                    <a:lnTo>
                      <a:pt x="1248" y="132"/>
                    </a:lnTo>
                    <a:lnTo>
                      <a:pt x="1246" y="132"/>
                    </a:lnTo>
                    <a:lnTo>
                      <a:pt x="1244" y="132"/>
                    </a:lnTo>
                    <a:lnTo>
                      <a:pt x="1242" y="132"/>
                    </a:lnTo>
                    <a:lnTo>
                      <a:pt x="1242" y="132"/>
                    </a:lnTo>
                    <a:lnTo>
                      <a:pt x="1240" y="132"/>
                    </a:lnTo>
                    <a:lnTo>
                      <a:pt x="1238" y="130"/>
                    </a:lnTo>
                    <a:lnTo>
                      <a:pt x="1238" y="130"/>
                    </a:lnTo>
                    <a:lnTo>
                      <a:pt x="1236" y="130"/>
                    </a:lnTo>
                    <a:lnTo>
                      <a:pt x="1236" y="128"/>
                    </a:lnTo>
                    <a:lnTo>
                      <a:pt x="1234" y="128"/>
                    </a:lnTo>
                    <a:lnTo>
                      <a:pt x="1234" y="128"/>
                    </a:lnTo>
                    <a:lnTo>
                      <a:pt x="1232" y="128"/>
                    </a:lnTo>
                    <a:lnTo>
                      <a:pt x="1232" y="126"/>
                    </a:lnTo>
                    <a:lnTo>
                      <a:pt x="1232" y="126"/>
                    </a:lnTo>
                    <a:lnTo>
                      <a:pt x="1232" y="126"/>
                    </a:lnTo>
                    <a:lnTo>
                      <a:pt x="1232" y="124"/>
                    </a:lnTo>
                    <a:close/>
                    <a:moveTo>
                      <a:pt x="1186" y="138"/>
                    </a:moveTo>
                    <a:lnTo>
                      <a:pt x="1188" y="138"/>
                    </a:lnTo>
                    <a:lnTo>
                      <a:pt x="1188" y="138"/>
                    </a:lnTo>
                    <a:lnTo>
                      <a:pt x="1190" y="138"/>
                    </a:lnTo>
                    <a:lnTo>
                      <a:pt x="1190" y="138"/>
                    </a:lnTo>
                    <a:lnTo>
                      <a:pt x="1190" y="138"/>
                    </a:lnTo>
                    <a:lnTo>
                      <a:pt x="1190" y="138"/>
                    </a:lnTo>
                    <a:lnTo>
                      <a:pt x="1192" y="138"/>
                    </a:lnTo>
                    <a:lnTo>
                      <a:pt x="1192" y="138"/>
                    </a:lnTo>
                    <a:lnTo>
                      <a:pt x="1192" y="138"/>
                    </a:lnTo>
                    <a:lnTo>
                      <a:pt x="1194" y="138"/>
                    </a:lnTo>
                    <a:lnTo>
                      <a:pt x="1194" y="138"/>
                    </a:lnTo>
                    <a:lnTo>
                      <a:pt x="1194" y="138"/>
                    </a:lnTo>
                    <a:lnTo>
                      <a:pt x="1194" y="136"/>
                    </a:lnTo>
                    <a:lnTo>
                      <a:pt x="1194" y="136"/>
                    </a:lnTo>
                    <a:lnTo>
                      <a:pt x="1196" y="136"/>
                    </a:lnTo>
                    <a:lnTo>
                      <a:pt x="1196" y="134"/>
                    </a:lnTo>
                    <a:lnTo>
                      <a:pt x="1196" y="134"/>
                    </a:lnTo>
                    <a:lnTo>
                      <a:pt x="1196" y="134"/>
                    </a:lnTo>
                    <a:lnTo>
                      <a:pt x="1198" y="134"/>
                    </a:lnTo>
                    <a:lnTo>
                      <a:pt x="1200" y="134"/>
                    </a:lnTo>
                    <a:lnTo>
                      <a:pt x="1202" y="134"/>
                    </a:lnTo>
                    <a:lnTo>
                      <a:pt x="1202" y="134"/>
                    </a:lnTo>
                    <a:lnTo>
                      <a:pt x="1204" y="134"/>
                    </a:lnTo>
                    <a:lnTo>
                      <a:pt x="1206" y="134"/>
                    </a:lnTo>
                    <a:lnTo>
                      <a:pt x="1206" y="134"/>
                    </a:lnTo>
                    <a:lnTo>
                      <a:pt x="1208" y="134"/>
                    </a:lnTo>
                    <a:lnTo>
                      <a:pt x="1208" y="132"/>
                    </a:lnTo>
                    <a:lnTo>
                      <a:pt x="1208" y="132"/>
                    </a:lnTo>
                    <a:lnTo>
                      <a:pt x="1208" y="130"/>
                    </a:lnTo>
                    <a:lnTo>
                      <a:pt x="1210" y="130"/>
                    </a:lnTo>
                    <a:lnTo>
                      <a:pt x="1210" y="130"/>
                    </a:lnTo>
                    <a:lnTo>
                      <a:pt x="1210" y="130"/>
                    </a:lnTo>
                    <a:lnTo>
                      <a:pt x="1212" y="130"/>
                    </a:lnTo>
                    <a:lnTo>
                      <a:pt x="1214" y="128"/>
                    </a:lnTo>
                    <a:lnTo>
                      <a:pt x="1216" y="128"/>
                    </a:lnTo>
                    <a:lnTo>
                      <a:pt x="1216" y="128"/>
                    </a:lnTo>
                    <a:lnTo>
                      <a:pt x="1218" y="128"/>
                    </a:lnTo>
                    <a:lnTo>
                      <a:pt x="1220" y="128"/>
                    </a:lnTo>
                    <a:lnTo>
                      <a:pt x="1220" y="128"/>
                    </a:lnTo>
                    <a:lnTo>
                      <a:pt x="1222" y="128"/>
                    </a:lnTo>
                    <a:lnTo>
                      <a:pt x="1224" y="130"/>
                    </a:lnTo>
                    <a:lnTo>
                      <a:pt x="1224" y="130"/>
                    </a:lnTo>
                    <a:lnTo>
                      <a:pt x="1226" y="130"/>
                    </a:lnTo>
                    <a:lnTo>
                      <a:pt x="1226" y="130"/>
                    </a:lnTo>
                    <a:lnTo>
                      <a:pt x="1228" y="130"/>
                    </a:lnTo>
                    <a:lnTo>
                      <a:pt x="1242" y="138"/>
                    </a:lnTo>
                    <a:lnTo>
                      <a:pt x="1242" y="138"/>
                    </a:lnTo>
                    <a:lnTo>
                      <a:pt x="1240" y="138"/>
                    </a:lnTo>
                    <a:lnTo>
                      <a:pt x="1240" y="138"/>
                    </a:lnTo>
                    <a:lnTo>
                      <a:pt x="1238" y="140"/>
                    </a:lnTo>
                    <a:lnTo>
                      <a:pt x="1224" y="132"/>
                    </a:lnTo>
                    <a:lnTo>
                      <a:pt x="1224" y="132"/>
                    </a:lnTo>
                    <a:lnTo>
                      <a:pt x="1222" y="132"/>
                    </a:lnTo>
                    <a:lnTo>
                      <a:pt x="1220" y="132"/>
                    </a:lnTo>
                    <a:lnTo>
                      <a:pt x="1220" y="132"/>
                    </a:lnTo>
                    <a:lnTo>
                      <a:pt x="1218" y="130"/>
                    </a:lnTo>
                    <a:lnTo>
                      <a:pt x="1216" y="132"/>
                    </a:lnTo>
                    <a:lnTo>
                      <a:pt x="1216" y="132"/>
                    </a:lnTo>
                    <a:lnTo>
                      <a:pt x="1214" y="132"/>
                    </a:lnTo>
                    <a:lnTo>
                      <a:pt x="1214" y="132"/>
                    </a:lnTo>
                    <a:lnTo>
                      <a:pt x="1212" y="132"/>
                    </a:lnTo>
                    <a:lnTo>
                      <a:pt x="1212" y="134"/>
                    </a:lnTo>
                    <a:lnTo>
                      <a:pt x="1212" y="134"/>
                    </a:lnTo>
                    <a:lnTo>
                      <a:pt x="1212" y="134"/>
                    </a:lnTo>
                    <a:lnTo>
                      <a:pt x="1212" y="136"/>
                    </a:lnTo>
                    <a:lnTo>
                      <a:pt x="1214" y="136"/>
                    </a:lnTo>
                    <a:lnTo>
                      <a:pt x="1216" y="136"/>
                    </a:lnTo>
                    <a:lnTo>
                      <a:pt x="1228" y="142"/>
                    </a:lnTo>
                    <a:lnTo>
                      <a:pt x="1226" y="142"/>
                    </a:lnTo>
                    <a:lnTo>
                      <a:pt x="1226" y="144"/>
                    </a:lnTo>
                    <a:lnTo>
                      <a:pt x="1224" y="144"/>
                    </a:lnTo>
                    <a:lnTo>
                      <a:pt x="1224" y="144"/>
                    </a:lnTo>
                    <a:lnTo>
                      <a:pt x="1210" y="138"/>
                    </a:lnTo>
                    <a:lnTo>
                      <a:pt x="1208" y="138"/>
                    </a:lnTo>
                    <a:lnTo>
                      <a:pt x="1206" y="136"/>
                    </a:lnTo>
                    <a:lnTo>
                      <a:pt x="1206" y="136"/>
                    </a:lnTo>
                    <a:lnTo>
                      <a:pt x="1204" y="136"/>
                    </a:lnTo>
                    <a:lnTo>
                      <a:pt x="1202" y="136"/>
                    </a:lnTo>
                    <a:lnTo>
                      <a:pt x="1202" y="136"/>
                    </a:lnTo>
                    <a:lnTo>
                      <a:pt x="1200" y="136"/>
                    </a:lnTo>
                    <a:lnTo>
                      <a:pt x="1200" y="136"/>
                    </a:lnTo>
                    <a:lnTo>
                      <a:pt x="1198" y="138"/>
                    </a:lnTo>
                    <a:lnTo>
                      <a:pt x="1198" y="138"/>
                    </a:lnTo>
                    <a:lnTo>
                      <a:pt x="1198" y="140"/>
                    </a:lnTo>
                    <a:lnTo>
                      <a:pt x="1198" y="140"/>
                    </a:lnTo>
                    <a:lnTo>
                      <a:pt x="1198" y="140"/>
                    </a:lnTo>
                    <a:lnTo>
                      <a:pt x="1198" y="140"/>
                    </a:lnTo>
                    <a:lnTo>
                      <a:pt x="1198" y="140"/>
                    </a:lnTo>
                    <a:lnTo>
                      <a:pt x="1200" y="142"/>
                    </a:lnTo>
                    <a:lnTo>
                      <a:pt x="1200" y="142"/>
                    </a:lnTo>
                    <a:lnTo>
                      <a:pt x="1202" y="142"/>
                    </a:lnTo>
                    <a:lnTo>
                      <a:pt x="1214" y="148"/>
                    </a:lnTo>
                    <a:lnTo>
                      <a:pt x="1212" y="148"/>
                    </a:lnTo>
                    <a:lnTo>
                      <a:pt x="1210" y="148"/>
                    </a:lnTo>
                    <a:lnTo>
                      <a:pt x="1210" y="148"/>
                    </a:lnTo>
                    <a:lnTo>
                      <a:pt x="1208" y="150"/>
                    </a:lnTo>
                    <a:lnTo>
                      <a:pt x="1186" y="138"/>
                    </a:lnTo>
                    <a:lnTo>
                      <a:pt x="1186" y="138"/>
                    </a:lnTo>
                    <a:close/>
                    <a:moveTo>
                      <a:pt x="1162" y="146"/>
                    </a:moveTo>
                    <a:lnTo>
                      <a:pt x="1162" y="146"/>
                    </a:lnTo>
                    <a:lnTo>
                      <a:pt x="1164" y="146"/>
                    </a:lnTo>
                    <a:lnTo>
                      <a:pt x="1164" y="146"/>
                    </a:lnTo>
                    <a:lnTo>
                      <a:pt x="1164" y="146"/>
                    </a:lnTo>
                    <a:lnTo>
                      <a:pt x="1166" y="144"/>
                    </a:lnTo>
                    <a:lnTo>
                      <a:pt x="1166" y="144"/>
                    </a:lnTo>
                    <a:lnTo>
                      <a:pt x="1168" y="144"/>
                    </a:lnTo>
                    <a:lnTo>
                      <a:pt x="1168" y="144"/>
                    </a:lnTo>
                    <a:lnTo>
                      <a:pt x="1170" y="144"/>
                    </a:lnTo>
                    <a:lnTo>
                      <a:pt x="1170" y="144"/>
                    </a:lnTo>
                    <a:lnTo>
                      <a:pt x="1172" y="142"/>
                    </a:lnTo>
                    <a:lnTo>
                      <a:pt x="1172" y="142"/>
                    </a:lnTo>
                    <a:lnTo>
                      <a:pt x="1174" y="142"/>
                    </a:lnTo>
                    <a:lnTo>
                      <a:pt x="1174" y="142"/>
                    </a:lnTo>
                    <a:lnTo>
                      <a:pt x="1176" y="142"/>
                    </a:lnTo>
                    <a:lnTo>
                      <a:pt x="1176" y="142"/>
                    </a:lnTo>
                    <a:lnTo>
                      <a:pt x="1180" y="142"/>
                    </a:lnTo>
                    <a:lnTo>
                      <a:pt x="1180" y="142"/>
                    </a:lnTo>
                    <a:lnTo>
                      <a:pt x="1182" y="144"/>
                    </a:lnTo>
                    <a:lnTo>
                      <a:pt x="1182" y="144"/>
                    </a:lnTo>
                    <a:lnTo>
                      <a:pt x="1184" y="144"/>
                    </a:lnTo>
                    <a:lnTo>
                      <a:pt x="1184" y="144"/>
                    </a:lnTo>
                    <a:lnTo>
                      <a:pt x="1186" y="144"/>
                    </a:lnTo>
                    <a:lnTo>
                      <a:pt x="1200" y="152"/>
                    </a:lnTo>
                    <a:lnTo>
                      <a:pt x="1200" y="152"/>
                    </a:lnTo>
                    <a:lnTo>
                      <a:pt x="1198" y="152"/>
                    </a:lnTo>
                    <a:lnTo>
                      <a:pt x="1198" y="152"/>
                    </a:lnTo>
                    <a:lnTo>
                      <a:pt x="1196" y="154"/>
                    </a:lnTo>
                    <a:lnTo>
                      <a:pt x="1196" y="154"/>
                    </a:lnTo>
                    <a:lnTo>
                      <a:pt x="1194" y="154"/>
                    </a:lnTo>
                    <a:lnTo>
                      <a:pt x="1194" y="154"/>
                    </a:lnTo>
                    <a:lnTo>
                      <a:pt x="1192" y="154"/>
                    </a:lnTo>
                    <a:lnTo>
                      <a:pt x="1190" y="156"/>
                    </a:lnTo>
                    <a:lnTo>
                      <a:pt x="1190" y="156"/>
                    </a:lnTo>
                    <a:lnTo>
                      <a:pt x="1188" y="156"/>
                    </a:lnTo>
                    <a:lnTo>
                      <a:pt x="1188" y="156"/>
                    </a:lnTo>
                    <a:lnTo>
                      <a:pt x="1186" y="156"/>
                    </a:lnTo>
                    <a:lnTo>
                      <a:pt x="1186" y="156"/>
                    </a:lnTo>
                    <a:lnTo>
                      <a:pt x="1184" y="156"/>
                    </a:lnTo>
                    <a:lnTo>
                      <a:pt x="1182" y="156"/>
                    </a:lnTo>
                    <a:lnTo>
                      <a:pt x="1182" y="156"/>
                    </a:lnTo>
                    <a:lnTo>
                      <a:pt x="1180" y="156"/>
                    </a:lnTo>
                    <a:lnTo>
                      <a:pt x="1180" y="156"/>
                    </a:lnTo>
                    <a:lnTo>
                      <a:pt x="1178" y="156"/>
                    </a:lnTo>
                    <a:lnTo>
                      <a:pt x="1178" y="156"/>
                    </a:lnTo>
                    <a:lnTo>
                      <a:pt x="1176" y="156"/>
                    </a:lnTo>
                    <a:lnTo>
                      <a:pt x="1176" y="156"/>
                    </a:lnTo>
                    <a:lnTo>
                      <a:pt x="1174" y="156"/>
                    </a:lnTo>
                    <a:lnTo>
                      <a:pt x="1174" y="154"/>
                    </a:lnTo>
                    <a:lnTo>
                      <a:pt x="1172" y="154"/>
                    </a:lnTo>
                    <a:lnTo>
                      <a:pt x="1172" y="154"/>
                    </a:lnTo>
                    <a:lnTo>
                      <a:pt x="1172" y="154"/>
                    </a:lnTo>
                    <a:lnTo>
                      <a:pt x="1172" y="152"/>
                    </a:lnTo>
                    <a:lnTo>
                      <a:pt x="1172" y="152"/>
                    </a:lnTo>
                    <a:lnTo>
                      <a:pt x="1172" y="152"/>
                    </a:lnTo>
                    <a:lnTo>
                      <a:pt x="1172" y="152"/>
                    </a:lnTo>
                    <a:lnTo>
                      <a:pt x="1172" y="150"/>
                    </a:lnTo>
                    <a:lnTo>
                      <a:pt x="1172" y="150"/>
                    </a:lnTo>
                    <a:lnTo>
                      <a:pt x="1174" y="150"/>
                    </a:lnTo>
                    <a:lnTo>
                      <a:pt x="1174" y="150"/>
                    </a:lnTo>
                    <a:lnTo>
                      <a:pt x="1174" y="150"/>
                    </a:lnTo>
                    <a:lnTo>
                      <a:pt x="1176" y="148"/>
                    </a:lnTo>
                    <a:lnTo>
                      <a:pt x="1176" y="148"/>
                    </a:lnTo>
                    <a:lnTo>
                      <a:pt x="1178" y="148"/>
                    </a:lnTo>
                    <a:lnTo>
                      <a:pt x="1178" y="148"/>
                    </a:lnTo>
                    <a:lnTo>
                      <a:pt x="1178" y="148"/>
                    </a:lnTo>
                    <a:lnTo>
                      <a:pt x="1180" y="148"/>
                    </a:lnTo>
                    <a:lnTo>
                      <a:pt x="1180" y="148"/>
                    </a:lnTo>
                    <a:lnTo>
                      <a:pt x="1182" y="146"/>
                    </a:lnTo>
                    <a:lnTo>
                      <a:pt x="1182" y="146"/>
                    </a:lnTo>
                    <a:lnTo>
                      <a:pt x="1180" y="146"/>
                    </a:lnTo>
                    <a:lnTo>
                      <a:pt x="1178" y="146"/>
                    </a:lnTo>
                    <a:lnTo>
                      <a:pt x="1178" y="146"/>
                    </a:lnTo>
                    <a:lnTo>
                      <a:pt x="1176" y="146"/>
                    </a:lnTo>
                    <a:lnTo>
                      <a:pt x="1174" y="146"/>
                    </a:lnTo>
                    <a:lnTo>
                      <a:pt x="1174" y="146"/>
                    </a:lnTo>
                    <a:lnTo>
                      <a:pt x="1172" y="146"/>
                    </a:lnTo>
                    <a:lnTo>
                      <a:pt x="1170" y="146"/>
                    </a:lnTo>
                    <a:lnTo>
                      <a:pt x="1170" y="146"/>
                    </a:lnTo>
                    <a:lnTo>
                      <a:pt x="1168" y="146"/>
                    </a:lnTo>
                    <a:lnTo>
                      <a:pt x="1168" y="146"/>
                    </a:lnTo>
                    <a:lnTo>
                      <a:pt x="1168" y="148"/>
                    </a:lnTo>
                    <a:lnTo>
                      <a:pt x="1168" y="148"/>
                    </a:lnTo>
                    <a:lnTo>
                      <a:pt x="1166" y="148"/>
                    </a:lnTo>
                    <a:lnTo>
                      <a:pt x="1166" y="148"/>
                    </a:lnTo>
                    <a:lnTo>
                      <a:pt x="1166" y="148"/>
                    </a:lnTo>
                    <a:lnTo>
                      <a:pt x="1164" y="148"/>
                    </a:lnTo>
                    <a:lnTo>
                      <a:pt x="1164" y="148"/>
                    </a:lnTo>
                    <a:lnTo>
                      <a:pt x="1162" y="148"/>
                    </a:lnTo>
                    <a:lnTo>
                      <a:pt x="1160" y="148"/>
                    </a:lnTo>
                    <a:lnTo>
                      <a:pt x="1162" y="146"/>
                    </a:lnTo>
                    <a:close/>
                    <a:moveTo>
                      <a:pt x="1130" y="152"/>
                    </a:moveTo>
                    <a:lnTo>
                      <a:pt x="1130" y="152"/>
                    </a:lnTo>
                    <a:lnTo>
                      <a:pt x="1136" y="156"/>
                    </a:lnTo>
                    <a:lnTo>
                      <a:pt x="1142" y="152"/>
                    </a:lnTo>
                    <a:lnTo>
                      <a:pt x="1144" y="154"/>
                    </a:lnTo>
                    <a:lnTo>
                      <a:pt x="1146" y="154"/>
                    </a:lnTo>
                    <a:lnTo>
                      <a:pt x="1146" y="154"/>
                    </a:lnTo>
                    <a:lnTo>
                      <a:pt x="1140" y="156"/>
                    </a:lnTo>
                    <a:lnTo>
                      <a:pt x="1150" y="162"/>
                    </a:lnTo>
                    <a:lnTo>
                      <a:pt x="1152" y="162"/>
                    </a:lnTo>
                    <a:lnTo>
                      <a:pt x="1152" y="162"/>
                    </a:lnTo>
                    <a:lnTo>
                      <a:pt x="1152" y="162"/>
                    </a:lnTo>
                    <a:lnTo>
                      <a:pt x="1154" y="162"/>
                    </a:lnTo>
                    <a:lnTo>
                      <a:pt x="1154" y="164"/>
                    </a:lnTo>
                    <a:lnTo>
                      <a:pt x="1154" y="164"/>
                    </a:lnTo>
                    <a:lnTo>
                      <a:pt x="1156" y="164"/>
                    </a:lnTo>
                    <a:lnTo>
                      <a:pt x="1156" y="164"/>
                    </a:lnTo>
                    <a:lnTo>
                      <a:pt x="1158" y="164"/>
                    </a:lnTo>
                    <a:lnTo>
                      <a:pt x="1160" y="162"/>
                    </a:lnTo>
                    <a:lnTo>
                      <a:pt x="1162" y="162"/>
                    </a:lnTo>
                    <a:lnTo>
                      <a:pt x="1162" y="162"/>
                    </a:lnTo>
                    <a:lnTo>
                      <a:pt x="1164" y="162"/>
                    </a:lnTo>
                    <a:lnTo>
                      <a:pt x="1166" y="164"/>
                    </a:lnTo>
                    <a:lnTo>
                      <a:pt x="1164" y="164"/>
                    </a:lnTo>
                    <a:lnTo>
                      <a:pt x="1162" y="164"/>
                    </a:lnTo>
                    <a:lnTo>
                      <a:pt x="1160" y="166"/>
                    </a:lnTo>
                    <a:lnTo>
                      <a:pt x="1158" y="166"/>
                    </a:lnTo>
                    <a:lnTo>
                      <a:pt x="1156" y="166"/>
                    </a:lnTo>
                    <a:lnTo>
                      <a:pt x="1156" y="166"/>
                    </a:lnTo>
                    <a:lnTo>
                      <a:pt x="1154" y="166"/>
                    </a:lnTo>
                    <a:lnTo>
                      <a:pt x="1152" y="166"/>
                    </a:lnTo>
                    <a:lnTo>
                      <a:pt x="1150" y="166"/>
                    </a:lnTo>
                    <a:lnTo>
                      <a:pt x="1148" y="164"/>
                    </a:lnTo>
                    <a:lnTo>
                      <a:pt x="1136" y="158"/>
                    </a:lnTo>
                    <a:lnTo>
                      <a:pt x="1132" y="160"/>
                    </a:lnTo>
                    <a:lnTo>
                      <a:pt x="1130" y="160"/>
                    </a:lnTo>
                    <a:lnTo>
                      <a:pt x="1130" y="152"/>
                    </a:lnTo>
                    <a:close/>
                    <a:moveTo>
                      <a:pt x="1146" y="170"/>
                    </a:moveTo>
                    <a:lnTo>
                      <a:pt x="1144" y="170"/>
                    </a:lnTo>
                    <a:lnTo>
                      <a:pt x="1144" y="172"/>
                    </a:lnTo>
                    <a:lnTo>
                      <a:pt x="1142" y="172"/>
                    </a:lnTo>
                    <a:lnTo>
                      <a:pt x="1140" y="172"/>
                    </a:lnTo>
                    <a:lnTo>
                      <a:pt x="1122" y="162"/>
                    </a:lnTo>
                    <a:lnTo>
                      <a:pt x="1118" y="164"/>
                    </a:lnTo>
                    <a:lnTo>
                      <a:pt x="1118" y="164"/>
                    </a:lnTo>
                    <a:lnTo>
                      <a:pt x="1116" y="164"/>
                    </a:lnTo>
                    <a:lnTo>
                      <a:pt x="1116" y="162"/>
                    </a:lnTo>
                    <a:lnTo>
                      <a:pt x="1114" y="162"/>
                    </a:lnTo>
                    <a:lnTo>
                      <a:pt x="1122" y="160"/>
                    </a:lnTo>
                    <a:lnTo>
                      <a:pt x="1146" y="170"/>
                    </a:lnTo>
                    <a:close/>
                    <a:moveTo>
                      <a:pt x="1108" y="156"/>
                    </a:moveTo>
                    <a:lnTo>
                      <a:pt x="1110" y="156"/>
                    </a:lnTo>
                    <a:lnTo>
                      <a:pt x="1112" y="156"/>
                    </a:lnTo>
                    <a:lnTo>
                      <a:pt x="1112" y="156"/>
                    </a:lnTo>
                    <a:lnTo>
                      <a:pt x="1114" y="156"/>
                    </a:lnTo>
                    <a:lnTo>
                      <a:pt x="1116" y="156"/>
                    </a:lnTo>
                    <a:lnTo>
                      <a:pt x="1116" y="158"/>
                    </a:lnTo>
                    <a:lnTo>
                      <a:pt x="1118" y="158"/>
                    </a:lnTo>
                    <a:lnTo>
                      <a:pt x="1116" y="158"/>
                    </a:lnTo>
                    <a:lnTo>
                      <a:pt x="1114" y="158"/>
                    </a:lnTo>
                    <a:lnTo>
                      <a:pt x="1114" y="160"/>
                    </a:lnTo>
                    <a:lnTo>
                      <a:pt x="1112" y="160"/>
                    </a:lnTo>
                    <a:lnTo>
                      <a:pt x="1110" y="158"/>
                    </a:lnTo>
                    <a:lnTo>
                      <a:pt x="1110" y="158"/>
                    </a:lnTo>
                    <a:lnTo>
                      <a:pt x="1108" y="158"/>
                    </a:lnTo>
                    <a:lnTo>
                      <a:pt x="1108" y="158"/>
                    </a:lnTo>
                    <a:lnTo>
                      <a:pt x="1108" y="156"/>
                    </a:lnTo>
                    <a:close/>
                    <a:moveTo>
                      <a:pt x="1096" y="170"/>
                    </a:moveTo>
                    <a:lnTo>
                      <a:pt x="1098" y="168"/>
                    </a:lnTo>
                    <a:lnTo>
                      <a:pt x="1098" y="168"/>
                    </a:lnTo>
                    <a:lnTo>
                      <a:pt x="1100" y="168"/>
                    </a:lnTo>
                    <a:lnTo>
                      <a:pt x="1100" y="168"/>
                    </a:lnTo>
                    <a:lnTo>
                      <a:pt x="1102" y="166"/>
                    </a:lnTo>
                    <a:lnTo>
                      <a:pt x="1102" y="166"/>
                    </a:lnTo>
                    <a:lnTo>
                      <a:pt x="1104" y="166"/>
                    </a:lnTo>
                    <a:lnTo>
                      <a:pt x="1104" y="166"/>
                    </a:lnTo>
                    <a:lnTo>
                      <a:pt x="1106" y="166"/>
                    </a:lnTo>
                    <a:lnTo>
                      <a:pt x="1108" y="166"/>
                    </a:lnTo>
                    <a:lnTo>
                      <a:pt x="1108" y="164"/>
                    </a:lnTo>
                    <a:lnTo>
                      <a:pt x="1110" y="164"/>
                    </a:lnTo>
                    <a:lnTo>
                      <a:pt x="1110" y="164"/>
                    </a:lnTo>
                    <a:lnTo>
                      <a:pt x="1112" y="166"/>
                    </a:lnTo>
                    <a:lnTo>
                      <a:pt x="1112" y="166"/>
                    </a:lnTo>
                    <a:lnTo>
                      <a:pt x="1112" y="166"/>
                    </a:lnTo>
                    <a:lnTo>
                      <a:pt x="1110" y="166"/>
                    </a:lnTo>
                    <a:lnTo>
                      <a:pt x="1110" y="166"/>
                    </a:lnTo>
                    <a:lnTo>
                      <a:pt x="1110" y="166"/>
                    </a:lnTo>
                    <a:lnTo>
                      <a:pt x="1108" y="168"/>
                    </a:lnTo>
                    <a:lnTo>
                      <a:pt x="1108" y="168"/>
                    </a:lnTo>
                    <a:lnTo>
                      <a:pt x="1106" y="168"/>
                    </a:lnTo>
                    <a:lnTo>
                      <a:pt x="1106" y="168"/>
                    </a:lnTo>
                    <a:lnTo>
                      <a:pt x="1104" y="168"/>
                    </a:lnTo>
                    <a:lnTo>
                      <a:pt x="1104" y="168"/>
                    </a:lnTo>
                    <a:lnTo>
                      <a:pt x="1104" y="168"/>
                    </a:lnTo>
                    <a:lnTo>
                      <a:pt x="1102" y="170"/>
                    </a:lnTo>
                    <a:lnTo>
                      <a:pt x="1102" y="170"/>
                    </a:lnTo>
                    <a:lnTo>
                      <a:pt x="1102" y="170"/>
                    </a:lnTo>
                    <a:lnTo>
                      <a:pt x="1102" y="170"/>
                    </a:lnTo>
                    <a:lnTo>
                      <a:pt x="1104" y="170"/>
                    </a:lnTo>
                    <a:lnTo>
                      <a:pt x="1106" y="172"/>
                    </a:lnTo>
                    <a:lnTo>
                      <a:pt x="1106" y="172"/>
                    </a:lnTo>
                    <a:lnTo>
                      <a:pt x="1110" y="172"/>
                    </a:lnTo>
                    <a:lnTo>
                      <a:pt x="1112" y="170"/>
                    </a:lnTo>
                    <a:lnTo>
                      <a:pt x="1114" y="170"/>
                    </a:lnTo>
                    <a:lnTo>
                      <a:pt x="1118" y="170"/>
                    </a:lnTo>
                    <a:lnTo>
                      <a:pt x="1120" y="170"/>
                    </a:lnTo>
                    <a:lnTo>
                      <a:pt x="1120" y="170"/>
                    </a:lnTo>
                    <a:lnTo>
                      <a:pt x="1122" y="170"/>
                    </a:lnTo>
                    <a:lnTo>
                      <a:pt x="1122" y="170"/>
                    </a:lnTo>
                    <a:lnTo>
                      <a:pt x="1124" y="170"/>
                    </a:lnTo>
                    <a:lnTo>
                      <a:pt x="1124" y="170"/>
                    </a:lnTo>
                    <a:lnTo>
                      <a:pt x="1124" y="170"/>
                    </a:lnTo>
                    <a:lnTo>
                      <a:pt x="1126" y="172"/>
                    </a:lnTo>
                    <a:lnTo>
                      <a:pt x="1126" y="172"/>
                    </a:lnTo>
                    <a:lnTo>
                      <a:pt x="1126" y="172"/>
                    </a:lnTo>
                    <a:lnTo>
                      <a:pt x="1128" y="172"/>
                    </a:lnTo>
                    <a:lnTo>
                      <a:pt x="1128" y="172"/>
                    </a:lnTo>
                    <a:lnTo>
                      <a:pt x="1128" y="174"/>
                    </a:lnTo>
                    <a:lnTo>
                      <a:pt x="1128" y="174"/>
                    </a:lnTo>
                    <a:lnTo>
                      <a:pt x="1128" y="174"/>
                    </a:lnTo>
                    <a:lnTo>
                      <a:pt x="1128" y="174"/>
                    </a:lnTo>
                    <a:lnTo>
                      <a:pt x="1128" y="174"/>
                    </a:lnTo>
                    <a:lnTo>
                      <a:pt x="1128" y="176"/>
                    </a:lnTo>
                    <a:lnTo>
                      <a:pt x="1128" y="176"/>
                    </a:lnTo>
                    <a:lnTo>
                      <a:pt x="1128" y="176"/>
                    </a:lnTo>
                    <a:lnTo>
                      <a:pt x="1126" y="176"/>
                    </a:lnTo>
                    <a:lnTo>
                      <a:pt x="1126" y="178"/>
                    </a:lnTo>
                    <a:lnTo>
                      <a:pt x="1126" y="178"/>
                    </a:lnTo>
                    <a:lnTo>
                      <a:pt x="1124" y="178"/>
                    </a:lnTo>
                    <a:lnTo>
                      <a:pt x="1122" y="178"/>
                    </a:lnTo>
                    <a:lnTo>
                      <a:pt x="1122" y="178"/>
                    </a:lnTo>
                    <a:lnTo>
                      <a:pt x="1120" y="180"/>
                    </a:lnTo>
                    <a:lnTo>
                      <a:pt x="1120" y="180"/>
                    </a:lnTo>
                    <a:lnTo>
                      <a:pt x="1118" y="180"/>
                    </a:lnTo>
                    <a:lnTo>
                      <a:pt x="1118" y="180"/>
                    </a:lnTo>
                    <a:lnTo>
                      <a:pt x="1116" y="180"/>
                    </a:lnTo>
                    <a:lnTo>
                      <a:pt x="1116" y="180"/>
                    </a:lnTo>
                    <a:lnTo>
                      <a:pt x="1114" y="180"/>
                    </a:lnTo>
                    <a:lnTo>
                      <a:pt x="1114" y="180"/>
                    </a:lnTo>
                    <a:lnTo>
                      <a:pt x="1112" y="178"/>
                    </a:lnTo>
                    <a:lnTo>
                      <a:pt x="1112" y="178"/>
                    </a:lnTo>
                    <a:lnTo>
                      <a:pt x="1114" y="178"/>
                    </a:lnTo>
                    <a:lnTo>
                      <a:pt x="1114" y="178"/>
                    </a:lnTo>
                    <a:lnTo>
                      <a:pt x="1116" y="178"/>
                    </a:lnTo>
                    <a:lnTo>
                      <a:pt x="1116" y="178"/>
                    </a:lnTo>
                    <a:lnTo>
                      <a:pt x="1118" y="178"/>
                    </a:lnTo>
                    <a:lnTo>
                      <a:pt x="1118" y="178"/>
                    </a:lnTo>
                    <a:lnTo>
                      <a:pt x="1120" y="176"/>
                    </a:lnTo>
                    <a:lnTo>
                      <a:pt x="1122" y="176"/>
                    </a:lnTo>
                    <a:lnTo>
                      <a:pt x="1122" y="174"/>
                    </a:lnTo>
                    <a:lnTo>
                      <a:pt x="1122" y="174"/>
                    </a:lnTo>
                    <a:lnTo>
                      <a:pt x="1122" y="174"/>
                    </a:lnTo>
                    <a:lnTo>
                      <a:pt x="1120" y="172"/>
                    </a:lnTo>
                    <a:lnTo>
                      <a:pt x="1118" y="172"/>
                    </a:lnTo>
                    <a:lnTo>
                      <a:pt x="1116" y="172"/>
                    </a:lnTo>
                    <a:lnTo>
                      <a:pt x="1114" y="174"/>
                    </a:lnTo>
                    <a:lnTo>
                      <a:pt x="1112" y="174"/>
                    </a:lnTo>
                    <a:lnTo>
                      <a:pt x="1108" y="174"/>
                    </a:lnTo>
                    <a:lnTo>
                      <a:pt x="1108" y="174"/>
                    </a:lnTo>
                    <a:lnTo>
                      <a:pt x="1106" y="174"/>
                    </a:lnTo>
                    <a:lnTo>
                      <a:pt x="1104" y="174"/>
                    </a:lnTo>
                    <a:lnTo>
                      <a:pt x="1102" y="174"/>
                    </a:lnTo>
                    <a:lnTo>
                      <a:pt x="1102" y="174"/>
                    </a:lnTo>
                    <a:lnTo>
                      <a:pt x="1100" y="174"/>
                    </a:lnTo>
                    <a:lnTo>
                      <a:pt x="1100" y="172"/>
                    </a:lnTo>
                    <a:lnTo>
                      <a:pt x="1098" y="172"/>
                    </a:lnTo>
                    <a:lnTo>
                      <a:pt x="1096" y="172"/>
                    </a:lnTo>
                    <a:lnTo>
                      <a:pt x="1096" y="170"/>
                    </a:lnTo>
                    <a:lnTo>
                      <a:pt x="1096" y="170"/>
                    </a:lnTo>
                    <a:close/>
                    <a:moveTo>
                      <a:pt x="1118" y="222"/>
                    </a:moveTo>
                    <a:lnTo>
                      <a:pt x="1116" y="224"/>
                    </a:lnTo>
                    <a:lnTo>
                      <a:pt x="1116" y="224"/>
                    </a:lnTo>
                    <a:lnTo>
                      <a:pt x="1114" y="224"/>
                    </a:lnTo>
                    <a:lnTo>
                      <a:pt x="1114" y="224"/>
                    </a:lnTo>
                    <a:lnTo>
                      <a:pt x="1094" y="216"/>
                    </a:lnTo>
                    <a:lnTo>
                      <a:pt x="1090" y="216"/>
                    </a:lnTo>
                    <a:lnTo>
                      <a:pt x="1090" y="216"/>
                    </a:lnTo>
                    <a:lnTo>
                      <a:pt x="1088" y="216"/>
                    </a:lnTo>
                    <a:lnTo>
                      <a:pt x="1088" y="216"/>
                    </a:lnTo>
                    <a:lnTo>
                      <a:pt x="1086" y="214"/>
                    </a:lnTo>
                    <a:lnTo>
                      <a:pt x="1094" y="212"/>
                    </a:lnTo>
                    <a:lnTo>
                      <a:pt x="1118" y="222"/>
                    </a:lnTo>
                    <a:close/>
                    <a:moveTo>
                      <a:pt x="1052" y="274"/>
                    </a:moveTo>
                    <a:lnTo>
                      <a:pt x="1052" y="274"/>
                    </a:lnTo>
                    <a:lnTo>
                      <a:pt x="1052" y="276"/>
                    </a:lnTo>
                    <a:lnTo>
                      <a:pt x="1054" y="276"/>
                    </a:lnTo>
                    <a:lnTo>
                      <a:pt x="1054" y="276"/>
                    </a:lnTo>
                    <a:lnTo>
                      <a:pt x="1054" y="276"/>
                    </a:lnTo>
                    <a:lnTo>
                      <a:pt x="1056" y="278"/>
                    </a:lnTo>
                    <a:lnTo>
                      <a:pt x="1056" y="278"/>
                    </a:lnTo>
                    <a:lnTo>
                      <a:pt x="1068" y="284"/>
                    </a:lnTo>
                    <a:lnTo>
                      <a:pt x="1066" y="284"/>
                    </a:lnTo>
                    <a:lnTo>
                      <a:pt x="1066" y="284"/>
                    </a:lnTo>
                    <a:lnTo>
                      <a:pt x="1064" y="284"/>
                    </a:lnTo>
                    <a:lnTo>
                      <a:pt x="1062" y="284"/>
                    </a:lnTo>
                    <a:lnTo>
                      <a:pt x="1040" y="274"/>
                    </a:lnTo>
                    <a:lnTo>
                      <a:pt x="1040" y="274"/>
                    </a:lnTo>
                    <a:lnTo>
                      <a:pt x="1042" y="274"/>
                    </a:lnTo>
                    <a:lnTo>
                      <a:pt x="1042" y="272"/>
                    </a:lnTo>
                    <a:lnTo>
                      <a:pt x="1044" y="272"/>
                    </a:lnTo>
                    <a:lnTo>
                      <a:pt x="1044" y="272"/>
                    </a:lnTo>
                    <a:lnTo>
                      <a:pt x="1046" y="272"/>
                    </a:lnTo>
                    <a:lnTo>
                      <a:pt x="1046" y="274"/>
                    </a:lnTo>
                    <a:lnTo>
                      <a:pt x="1046" y="274"/>
                    </a:lnTo>
                    <a:lnTo>
                      <a:pt x="1046" y="274"/>
                    </a:lnTo>
                    <a:lnTo>
                      <a:pt x="1048" y="274"/>
                    </a:lnTo>
                    <a:lnTo>
                      <a:pt x="1048" y="274"/>
                    </a:lnTo>
                    <a:lnTo>
                      <a:pt x="1048" y="274"/>
                    </a:lnTo>
                    <a:lnTo>
                      <a:pt x="1048" y="272"/>
                    </a:lnTo>
                    <a:lnTo>
                      <a:pt x="1048" y="272"/>
                    </a:lnTo>
                    <a:lnTo>
                      <a:pt x="1048" y="272"/>
                    </a:lnTo>
                    <a:lnTo>
                      <a:pt x="1048" y="272"/>
                    </a:lnTo>
                    <a:lnTo>
                      <a:pt x="1050" y="270"/>
                    </a:lnTo>
                    <a:lnTo>
                      <a:pt x="1050" y="270"/>
                    </a:lnTo>
                    <a:lnTo>
                      <a:pt x="1050" y="270"/>
                    </a:lnTo>
                    <a:lnTo>
                      <a:pt x="1050" y="270"/>
                    </a:lnTo>
                    <a:lnTo>
                      <a:pt x="1052" y="270"/>
                    </a:lnTo>
                    <a:lnTo>
                      <a:pt x="1052" y="270"/>
                    </a:lnTo>
                    <a:lnTo>
                      <a:pt x="1052" y="270"/>
                    </a:lnTo>
                    <a:lnTo>
                      <a:pt x="1054" y="268"/>
                    </a:lnTo>
                    <a:lnTo>
                      <a:pt x="1054" y="268"/>
                    </a:lnTo>
                    <a:lnTo>
                      <a:pt x="1056" y="268"/>
                    </a:lnTo>
                    <a:lnTo>
                      <a:pt x="1056" y="268"/>
                    </a:lnTo>
                    <a:lnTo>
                      <a:pt x="1058" y="268"/>
                    </a:lnTo>
                    <a:lnTo>
                      <a:pt x="1058" y="268"/>
                    </a:lnTo>
                    <a:lnTo>
                      <a:pt x="1060" y="268"/>
                    </a:lnTo>
                    <a:lnTo>
                      <a:pt x="1060" y="268"/>
                    </a:lnTo>
                    <a:lnTo>
                      <a:pt x="1064" y="268"/>
                    </a:lnTo>
                    <a:lnTo>
                      <a:pt x="1064" y="268"/>
                    </a:lnTo>
                    <a:lnTo>
                      <a:pt x="1066" y="268"/>
                    </a:lnTo>
                    <a:lnTo>
                      <a:pt x="1066" y="268"/>
                    </a:lnTo>
                    <a:lnTo>
                      <a:pt x="1068" y="270"/>
                    </a:lnTo>
                    <a:lnTo>
                      <a:pt x="1068" y="270"/>
                    </a:lnTo>
                    <a:lnTo>
                      <a:pt x="1070" y="270"/>
                    </a:lnTo>
                    <a:lnTo>
                      <a:pt x="1084" y="278"/>
                    </a:lnTo>
                    <a:lnTo>
                      <a:pt x="1084" y="278"/>
                    </a:lnTo>
                    <a:lnTo>
                      <a:pt x="1082" y="278"/>
                    </a:lnTo>
                    <a:lnTo>
                      <a:pt x="1080" y="278"/>
                    </a:lnTo>
                    <a:lnTo>
                      <a:pt x="1080" y="280"/>
                    </a:lnTo>
                    <a:lnTo>
                      <a:pt x="1066" y="272"/>
                    </a:lnTo>
                    <a:lnTo>
                      <a:pt x="1064" y="272"/>
                    </a:lnTo>
                    <a:lnTo>
                      <a:pt x="1062" y="272"/>
                    </a:lnTo>
                    <a:lnTo>
                      <a:pt x="1062" y="272"/>
                    </a:lnTo>
                    <a:lnTo>
                      <a:pt x="1060" y="272"/>
                    </a:lnTo>
                    <a:lnTo>
                      <a:pt x="1058" y="270"/>
                    </a:lnTo>
                    <a:lnTo>
                      <a:pt x="1058" y="270"/>
                    </a:lnTo>
                    <a:lnTo>
                      <a:pt x="1056" y="272"/>
                    </a:lnTo>
                    <a:lnTo>
                      <a:pt x="1056" y="272"/>
                    </a:lnTo>
                    <a:lnTo>
                      <a:pt x="1054" y="272"/>
                    </a:lnTo>
                    <a:lnTo>
                      <a:pt x="1054" y="272"/>
                    </a:lnTo>
                    <a:lnTo>
                      <a:pt x="1054" y="272"/>
                    </a:lnTo>
                    <a:lnTo>
                      <a:pt x="1054" y="272"/>
                    </a:lnTo>
                    <a:lnTo>
                      <a:pt x="1052" y="274"/>
                    </a:lnTo>
                    <a:lnTo>
                      <a:pt x="1052" y="274"/>
                    </a:lnTo>
                    <a:close/>
                    <a:moveTo>
                      <a:pt x="1046" y="292"/>
                    </a:moveTo>
                    <a:lnTo>
                      <a:pt x="1044" y="292"/>
                    </a:lnTo>
                    <a:lnTo>
                      <a:pt x="1042" y="292"/>
                    </a:lnTo>
                    <a:lnTo>
                      <a:pt x="1042" y="292"/>
                    </a:lnTo>
                    <a:lnTo>
                      <a:pt x="1040" y="292"/>
                    </a:lnTo>
                    <a:lnTo>
                      <a:pt x="1040" y="292"/>
                    </a:lnTo>
                    <a:lnTo>
                      <a:pt x="1038" y="292"/>
                    </a:lnTo>
                    <a:lnTo>
                      <a:pt x="1038" y="292"/>
                    </a:lnTo>
                    <a:lnTo>
                      <a:pt x="1036" y="292"/>
                    </a:lnTo>
                    <a:lnTo>
                      <a:pt x="1034" y="292"/>
                    </a:lnTo>
                    <a:lnTo>
                      <a:pt x="1034" y="292"/>
                    </a:lnTo>
                    <a:lnTo>
                      <a:pt x="1032" y="292"/>
                    </a:lnTo>
                    <a:lnTo>
                      <a:pt x="1032" y="292"/>
                    </a:lnTo>
                    <a:lnTo>
                      <a:pt x="1030" y="292"/>
                    </a:lnTo>
                    <a:lnTo>
                      <a:pt x="1030" y="292"/>
                    </a:lnTo>
                    <a:lnTo>
                      <a:pt x="1028" y="290"/>
                    </a:lnTo>
                    <a:lnTo>
                      <a:pt x="1028" y="290"/>
                    </a:lnTo>
                    <a:lnTo>
                      <a:pt x="1026" y="290"/>
                    </a:lnTo>
                    <a:lnTo>
                      <a:pt x="1026" y="290"/>
                    </a:lnTo>
                    <a:lnTo>
                      <a:pt x="1026" y="288"/>
                    </a:lnTo>
                    <a:lnTo>
                      <a:pt x="1026" y="288"/>
                    </a:lnTo>
                    <a:lnTo>
                      <a:pt x="1026" y="288"/>
                    </a:lnTo>
                    <a:lnTo>
                      <a:pt x="1026" y="288"/>
                    </a:lnTo>
                    <a:lnTo>
                      <a:pt x="1026" y="288"/>
                    </a:lnTo>
                    <a:lnTo>
                      <a:pt x="1026" y="286"/>
                    </a:lnTo>
                    <a:lnTo>
                      <a:pt x="1026" y="286"/>
                    </a:lnTo>
                    <a:lnTo>
                      <a:pt x="1028" y="286"/>
                    </a:lnTo>
                    <a:lnTo>
                      <a:pt x="1028" y="286"/>
                    </a:lnTo>
                    <a:lnTo>
                      <a:pt x="1028" y="284"/>
                    </a:lnTo>
                    <a:lnTo>
                      <a:pt x="1030" y="284"/>
                    </a:lnTo>
                    <a:lnTo>
                      <a:pt x="1030" y="284"/>
                    </a:lnTo>
                    <a:lnTo>
                      <a:pt x="1032" y="284"/>
                    </a:lnTo>
                    <a:lnTo>
                      <a:pt x="1032" y="284"/>
                    </a:lnTo>
                    <a:lnTo>
                      <a:pt x="1034" y="284"/>
                    </a:lnTo>
                    <a:lnTo>
                      <a:pt x="1034" y="282"/>
                    </a:lnTo>
                    <a:lnTo>
                      <a:pt x="1034" y="282"/>
                    </a:lnTo>
                    <a:lnTo>
                      <a:pt x="1036" y="282"/>
                    </a:lnTo>
                    <a:lnTo>
                      <a:pt x="1036" y="282"/>
                    </a:lnTo>
                    <a:lnTo>
                      <a:pt x="1034" y="282"/>
                    </a:lnTo>
                    <a:lnTo>
                      <a:pt x="1032" y="280"/>
                    </a:lnTo>
                    <a:lnTo>
                      <a:pt x="1032" y="280"/>
                    </a:lnTo>
                    <a:lnTo>
                      <a:pt x="1030" y="280"/>
                    </a:lnTo>
                    <a:lnTo>
                      <a:pt x="1030" y="280"/>
                    </a:lnTo>
                    <a:lnTo>
                      <a:pt x="1028" y="280"/>
                    </a:lnTo>
                    <a:lnTo>
                      <a:pt x="1026" y="282"/>
                    </a:lnTo>
                    <a:lnTo>
                      <a:pt x="1024" y="282"/>
                    </a:lnTo>
                    <a:lnTo>
                      <a:pt x="1024" y="282"/>
                    </a:lnTo>
                    <a:lnTo>
                      <a:pt x="1024" y="282"/>
                    </a:lnTo>
                    <a:lnTo>
                      <a:pt x="1022" y="282"/>
                    </a:lnTo>
                    <a:lnTo>
                      <a:pt x="1022" y="282"/>
                    </a:lnTo>
                    <a:lnTo>
                      <a:pt x="1022" y="284"/>
                    </a:lnTo>
                    <a:lnTo>
                      <a:pt x="1020" y="284"/>
                    </a:lnTo>
                    <a:lnTo>
                      <a:pt x="1020" y="284"/>
                    </a:lnTo>
                    <a:lnTo>
                      <a:pt x="1020" y="284"/>
                    </a:lnTo>
                    <a:lnTo>
                      <a:pt x="1018" y="284"/>
                    </a:lnTo>
                    <a:lnTo>
                      <a:pt x="1018" y="284"/>
                    </a:lnTo>
                    <a:lnTo>
                      <a:pt x="1016" y="284"/>
                    </a:lnTo>
                    <a:lnTo>
                      <a:pt x="1016" y="282"/>
                    </a:lnTo>
                    <a:lnTo>
                      <a:pt x="1016" y="282"/>
                    </a:lnTo>
                    <a:lnTo>
                      <a:pt x="1016" y="282"/>
                    </a:lnTo>
                    <a:lnTo>
                      <a:pt x="1018" y="282"/>
                    </a:lnTo>
                    <a:lnTo>
                      <a:pt x="1018" y="282"/>
                    </a:lnTo>
                    <a:lnTo>
                      <a:pt x="1018" y="280"/>
                    </a:lnTo>
                    <a:lnTo>
                      <a:pt x="1020" y="280"/>
                    </a:lnTo>
                    <a:lnTo>
                      <a:pt x="1020" y="280"/>
                    </a:lnTo>
                    <a:lnTo>
                      <a:pt x="1022" y="280"/>
                    </a:lnTo>
                    <a:lnTo>
                      <a:pt x="1022" y="280"/>
                    </a:lnTo>
                    <a:lnTo>
                      <a:pt x="1024" y="278"/>
                    </a:lnTo>
                    <a:lnTo>
                      <a:pt x="1024" y="278"/>
                    </a:lnTo>
                    <a:lnTo>
                      <a:pt x="1026" y="278"/>
                    </a:lnTo>
                    <a:lnTo>
                      <a:pt x="1026" y="278"/>
                    </a:lnTo>
                    <a:lnTo>
                      <a:pt x="1030" y="278"/>
                    </a:lnTo>
                    <a:lnTo>
                      <a:pt x="1030" y="278"/>
                    </a:lnTo>
                    <a:lnTo>
                      <a:pt x="1032" y="278"/>
                    </a:lnTo>
                    <a:lnTo>
                      <a:pt x="1032" y="278"/>
                    </a:lnTo>
                    <a:lnTo>
                      <a:pt x="1034" y="278"/>
                    </a:lnTo>
                    <a:lnTo>
                      <a:pt x="1034" y="278"/>
                    </a:lnTo>
                    <a:lnTo>
                      <a:pt x="1036" y="278"/>
                    </a:lnTo>
                    <a:lnTo>
                      <a:pt x="1036" y="278"/>
                    </a:lnTo>
                    <a:lnTo>
                      <a:pt x="1038" y="280"/>
                    </a:lnTo>
                    <a:lnTo>
                      <a:pt x="1038" y="280"/>
                    </a:lnTo>
                    <a:lnTo>
                      <a:pt x="1040" y="280"/>
                    </a:lnTo>
                    <a:lnTo>
                      <a:pt x="1054" y="288"/>
                    </a:lnTo>
                    <a:lnTo>
                      <a:pt x="1054" y="288"/>
                    </a:lnTo>
                    <a:lnTo>
                      <a:pt x="1054" y="288"/>
                    </a:lnTo>
                    <a:lnTo>
                      <a:pt x="1052" y="288"/>
                    </a:lnTo>
                    <a:lnTo>
                      <a:pt x="1052" y="288"/>
                    </a:lnTo>
                    <a:lnTo>
                      <a:pt x="1050" y="290"/>
                    </a:lnTo>
                    <a:lnTo>
                      <a:pt x="1050" y="290"/>
                    </a:lnTo>
                    <a:lnTo>
                      <a:pt x="1048" y="290"/>
                    </a:lnTo>
                    <a:lnTo>
                      <a:pt x="1046" y="290"/>
                    </a:lnTo>
                    <a:lnTo>
                      <a:pt x="1046" y="292"/>
                    </a:lnTo>
                    <a:close/>
                    <a:moveTo>
                      <a:pt x="1046" y="312"/>
                    </a:moveTo>
                    <a:lnTo>
                      <a:pt x="1046" y="312"/>
                    </a:lnTo>
                    <a:lnTo>
                      <a:pt x="1044" y="312"/>
                    </a:lnTo>
                    <a:lnTo>
                      <a:pt x="1042" y="312"/>
                    </a:lnTo>
                    <a:lnTo>
                      <a:pt x="1040" y="314"/>
                    </a:lnTo>
                    <a:lnTo>
                      <a:pt x="1040" y="312"/>
                    </a:lnTo>
                    <a:lnTo>
                      <a:pt x="1038" y="312"/>
                    </a:lnTo>
                    <a:lnTo>
                      <a:pt x="1038" y="312"/>
                    </a:lnTo>
                    <a:lnTo>
                      <a:pt x="1036" y="310"/>
                    </a:lnTo>
                    <a:lnTo>
                      <a:pt x="1038" y="310"/>
                    </a:lnTo>
                    <a:lnTo>
                      <a:pt x="1038" y="310"/>
                    </a:lnTo>
                    <a:lnTo>
                      <a:pt x="1040" y="310"/>
                    </a:lnTo>
                    <a:lnTo>
                      <a:pt x="1042" y="310"/>
                    </a:lnTo>
                    <a:lnTo>
                      <a:pt x="1042" y="310"/>
                    </a:lnTo>
                    <a:lnTo>
                      <a:pt x="1044" y="310"/>
                    </a:lnTo>
                    <a:lnTo>
                      <a:pt x="1046" y="310"/>
                    </a:lnTo>
                    <a:lnTo>
                      <a:pt x="1046" y="312"/>
                    </a:lnTo>
                    <a:close/>
                    <a:moveTo>
                      <a:pt x="962" y="314"/>
                    </a:moveTo>
                    <a:lnTo>
                      <a:pt x="962" y="312"/>
                    </a:lnTo>
                    <a:lnTo>
                      <a:pt x="960" y="312"/>
                    </a:lnTo>
                    <a:lnTo>
                      <a:pt x="956" y="312"/>
                    </a:lnTo>
                    <a:lnTo>
                      <a:pt x="954" y="314"/>
                    </a:lnTo>
                    <a:lnTo>
                      <a:pt x="952" y="314"/>
                    </a:lnTo>
                    <a:lnTo>
                      <a:pt x="950" y="314"/>
                    </a:lnTo>
                    <a:lnTo>
                      <a:pt x="948" y="314"/>
                    </a:lnTo>
                    <a:lnTo>
                      <a:pt x="946" y="314"/>
                    </a:lnTo>
                    <a:lnTo>
                      <a:pt x="946" y="314"/>
                    </a:lnTo>
                    <a:lnTo>
                      <a:pt x="944" y="314"/>
                    </a:lnTo>
                    <a:lnTo>
                      <a:pt x="942" y="314"/>
                    </a:lnTo>
                    <a:lnTo>
                      <a:pt x="942" y="314"/>
                    </a:lnTo>
                    <a:lnTo>
                      <a:pt x="940" y="312"/>
                    </a:lnTo>
                    <a:lnTo>
                      <a:pt x="938" y="312"/>
                    </a:lnTo>
                    <a:lnTo>
                      <a:pt x="938" y="312"/>
                    </a:lnTo>
                    <a:lnTo>
                      <a:pt x="938" y="310"/>
                    </a:lnTo>
                    <a:lnTo>
                      <a:pt x="938" y="310"/>
                    </a:lnTo>
                    <a:lnTo>
                      <a:pt x="938" y="308"/>
                    </a:lnTo>
                    <a:lnTo>
                      <a:pt x="940" y="308"/>
                    </a:lnTo>
                    <a:lnTo>
                      <a:pt x="940" y="308"/>
                    </a:lnTo>
                    <a:lnTo>
                      <a:pt x="940" y="308"/>
                    </a:lnTo>
                    <a:lnTo>
                      <a:pt x="944" y="306"/>
                    </a:lnTo>
                    <a:lnTo>
                      <a:pt x="944" y="306"/>
                    </a:lnTo>
                    <a:lnTo>
                      <a:pt x="946" y="306"/>
                    </a:lnTo>
                    <a:lnTo>
                      <a:pt x="946" y="306"/>
                    </a:lnTo>
                    <a:lnTo>
                      <a:pt x="948" y="306"/>
                    </a:lnTo>
                    <a:lnTo>
                      <a:pt x="948" y="306"/>
                    </a:lnTo>
                    <a:lnTo>
                      <a:pt x="950" y="304"/>
                    </a:lnTo>
                    <a:lnTo>
                      <a:pt x="950" y="304"/>
                    </a:lnTo>
                    <a:lnTo>
                      <a:pt x="952" y="304"/>
                    </a:lnTo>
                    <a:lnTo>
                      <a:pt x="952" y="306"/>
                    </a:lnTo>
                    <a:lnTo>
                      <a:pt x="954" y="306"/>
                    </a:lnTo>
                    <a:lnTo>
                      <a:pt x="952" y="306"/>
                    </a:lnTo>
                    <a:lnTo>
                      <a:pt x="952" y="306"/>
                    </a:lnTo>
                    <a:lnTo>
                      <a:pt x="952" y="306"/>
                    </a:lnTo>
                    <a:lnTo>
                      <a:pt x="950" y="308"/>
                    </a:lnTo>
                    <a:lnTo>
                      <a:pt x="950" y="308"/>
                    </a:lnTo>
                    <a:lnTo>
                      <a:pt x="948" y="308"/>
                    </a:lnTo>
                    <a:lnTo>
                      <a:pt x="948" y="308"/>
                    </a:lnTo>
                    <a:lnTo>
                      <a:pt x="946" y="308"/>
                    </a:lnTo>
                    <a:lnTo>
                      <a:pt x="946" y="308"/>
                    </a:lnTo>
                    <a:lnTo>
                      <a:pt x="946" y="308"/>
                    </a:lnTo>
                    <a:lnTo>
                      <a:pt x="944" y="310"/>
                    </a:lnTo>
                    <a:lnTo>
                      <a:pt x="944" y="310"/>
                    </a:lnTo>
                    <a:lnTo>
                      <a:pt x="944" y="310"/>
                    </a:lnTo>
                    <a:lnTo>
                      <a:pt x="944" y="310"/>
                    </a:lnTo>
                    <a:lnTo>
                      <a:pt x="944" y="310"/>
                    </a:lnTo>
                    <a:lnTo>
                      <a:pt x="944" y="310"/>
                    </a:lnTo>
                    <a:lnTo>
                      <a:pt x="946" y="312"/>
                    </a:lnTo>
                    <a:lnTo>
                      <a:pt x="948" y="312"/>
                    </a:lnTo>
                    <a:lnTo>
                      <a:pt x="950" y="312"/>
                    </a:lnTo>
                    <a:lnTo>
                      <a:pt x="952" y="312"/>
                    </a:lnTo>
                    <a:lnTo>
                      <a:pt x="956" y="310"/>
                    </a:lnTo>
                    <a:lnTo>
                      <a:pt x="958" y="310"/>
                    </a:lnTo>
                    <a:lnTo>
                      <a:pt x="962" y="310"/>
                    </a:lnTo>
                    <a:lnTo>
                      <a:pt x="964" y="310"/>
                    </a:lnTo>
                    <a:lnTo>
                      <a:pt x="966" y="310"/>
                    </a:lnTo>
                    <a:lnTo>
                      <a:pt x="966" y="312"/>
                    </a:lnTo>
                    <a:lnTo>
                      <a:pt x="966" y="312"/>
                    </a:lnTo>
                    <a:lnTo>
                      <a:pt x="968" y="312"/>
                    </a:lnTo>
                    <a:lnTo>
                      <a:pt x="968" y="312"/>
                    </a:lnTo>
                    <a:lnTo>
                      <a:pt x="968" y="312"/>
                    </a:lnTo>
                    <a:lnTo>
                      <a:pt x="970" y="312"/>
                    </a:lnTo>
                    <a:lnTo>
                      <a:pt x="970" y="314"/>
                    </a:lnTo>
                    <a:lnTo>
                      <a:pt x="970" y="314"/>
                    </a:lnTo>
                    <a:lnTo>
                      <a:pt x="970" y="314"/>
                    </a:lnTo>
                    <a:lnTo>
                      <a:pt x="970" y="314"/>
                    </a:lnTo>
                    <a:lnTo>
                      <a:pt x="970" y="316"/>
                    </a:lnTo>
                    <a:lnTo>
                      <a:pt x="970" y="316"/>
                    </a:lnTo>
                    <a:lnTo>
                      <a:pt x="970" y="316"/>
                    </a:lnTo>
                    <a:lnTo>
                      <a:pt x="968" y="316"/>
                    </a:lnTo>
                    <a:lnTo>
                      <a:pt x="968" y="318"/>
                    </a:lnTo>
                    <a:lnTo>
                      <a:pt x="968" y="318"/>
                    </a:lnTo>
                    <a:lnTo>
                      <a:pt x="966" y="318"/>
                    </a:lnTo>
                    <a:lnTo>
                      <a:pt x="966" y="318"/>
                    </a:lnTo>
                    <a:lnTo>
                      <a:pt x="964" y="318"/>
                    </a:lnTo>
                    <a:lnTo>
                      <a:pt x="964" y="320"/>
                    </a:lnTo>
                    <a:lnTo>
                      <a:pt x="962" y="320"/>
                    </a:lnTo>
                    <a:lnTo>
                      <a:pt x="960" y="320"/>
                    </a:lnTo>
                    <a:lnTo>
                      <a:pt x="960" y="320"/>
                    </a:lnTo>
                    <a:lnTo>
                      <a:pt x="958" y="320"/>
                    </a:lnTo>
                    <a:lnTo>
                      <a:pt x="958" y="320"/>
                    </a:lnTo>
                    <a:lnTo>
                      <a:pt x="956" y="320"/>
                    </a:lnTo>
                    <a:lnTo>
                      <a:pt x="956" y="320"/>
                    </a:lnTo>
                    <a:lnTo>
                      <a:pt x="954" y="320"/>
                    </a:lnTo>
                    <a:lnTo>
                      <a:pt x="954" y="318"/>
                    </a:lnTo>
                    <a:lnTo>
                      <a:pt x="954" y="318"/>
                    </a:lnTo>
                    <a:lnTo>
                      <a:pt x="956" y="318"/>
                    </a:lnTo>
                    <a:lnTo>
                      <a:pt x="956" y="318"/>
                    </a:lnTo>
                    <a:lnTo>
                      <a:pt x="956" y="318"/>
                    </a:lnTo>
                    <a:lnTo>
                      <a:pt x="958" y="318"/>
                    </a:lnTo>
                    <a:lnTo>
                      <a:pt x="958" y="318"/>
                    </a:lnTo>
                    <a:lnTo>
                      <a:pt x="960" y="318"/>
                    </a:lnTo>
                    <a:lnTo>
                      <a:pt x="960" y="318"/>
                    </a:lnTo>
                    <a:lnTo>
                      <a:pt x="962" y="316"/>
                    </a:lnTo>
                    <a:lnTo>
                      <a:pt x="964" y="316"/>
                    </a:lnTo>
                    <a:lnTo>
                      <a:pt x="964" y="314"/>
                    </a:lnTo>
                    <a:lnTo>
                      <a:pt x="962" y="314"/>
                    </a:lnTo>
                    <a:close/>
                    <a:moveTo>
                      <a:pt x="890" y="330"/>
                    </a:moveTo>
                    <a:lnTo>
                      <a:pt x="890" y="330"/>
                    </a:lnTo>
                    <a:lnTo>
                      <a:pt x="892" y="332"/>
                    </a:lnTo>
                    <a:lnTo>
                      <a:pt x="894" y="332"/>
                    </a:lnTo>
                    <a:lnTo>
                      <a:pt x="906" y="338"/>
                    </a:lnTo>
                    <a:lnTo>
                      <a:pt x="906" y="338"/>
                    </a:lnTo>
                    <a:lnTo>
                      <a:pt x="904" y="340"/>
                    </a:lnTo>
                    <a:lnTo>
                      <a:pt x="902" y="340"/>
                    </a:lnTo>
                    <a:lnTo>
                      <a:pt x="902" y="340"/>
                    </a:lnTo>
                    <a:lnTo>
                      <a:pt x="888" y="334"/>
                    </a:lnTo>
                    <a:lnTo>
                      <a:pt x="886" y="332"/>
                    </a:lnTo>
                    <a:lnTo>
                      <a:pt x="884" y="332"/>
                    </a:lnTo>
                    <a:lnTo>
                      <a:pt x="884" y="332"/>
                    </a:lnTo>
                    <a:lnTo>
                      <a:pt x="882" y="332"/>
                    </a:lnTo>
                    <a:lnTo>
                      <a:pt x="882" y="332"/>
                    </a:lnTo>
                    <a:lnTo>
                      <a:pt x="880" y="332"/>
                    </a:lnTo>
                    <a:lnTo>
                      <a:pt x="878" y="332"/>
                    </a:lnTo>
                    <a:lnTo>
                      <a:pt x="878" y="332"/>
                    </a:lnTo>
                    <a:lnTo>
                      <a:pt x="876" y="332"/>
                    </a:lnTo>
                    <a:lnTo>
                      <a:pt x="876" y="334"/>
                    </a:lnTo>
                    <a:lnTo>
                      <a:pt x="876" y="334"/>
                    </a:lnTo>
                    <a:lnTo>
                      <a:pt x="876" y="336"/>
                    </a:lnTo>
                    <a:lnTo>
                      <a:pt x="876" y="336"/>
                    </a:lnTo>
                    <a:lnTo>
                      <a:pt x="876" y="336"/>
                    </a:lnTo>
                    <a:lnTo>
                      <a:pt x="876" y="336"/>
                    </a:lnTo>
                    <a:lnTo>
                      <a:pt x="878" y="336"/>
                    </a:lnTo>
                    <a:lnTo>
                      <a:pt x="878" y="338"/>
                    </a:lnTo>
                    <a:lnTo>
                      <a:pt x="880" y="338"/>
                    </a:lnTo>
                    <a:lnTo>
                      <a:pt x="892" y="344"/>
                    </a:lnTo>
                    <a:lnTo>
                      <a:pt x="890" y="344"/>
                    </a:lnTo>
                    <a:lnTo>
                      <a:pt x="888" y="344"/>
                    </a:lnTo>
                    <a:lnTo>
                      <a:pt x="888" y="344"/>
                    </a:lnTo>
                    <a:lnTo>
                      <a:pt x="886" y="344"/>
                    </a:lnTo>
                    <a:lnTo>
                      <a:pt x="864" y="334"/>
                    </a:lnTo>
                    <a:lnTo>
                      <a:pt x="864" y="334"/>
                    </a:lnTo>
                    <a:lnTo>
                      <a:pt x="866" y="334"/>
                    </a:lnTo>
                    <a:lnTo>
                      <a:pt x="866" y="332"/>
                    </a:lnTo>
                    <a:lnTo>
                      <a:pt x="868" y="332"/>
                    </a:lnTo>
                    <a:lnTo>
                      <a:pt x="868" y="332"/>
                    </a:lnTo>
                    <a:lnTo>
                      <a:pt x="868" y="332"/>
                    </a:lnTo>
                    <a:lnTo>
                      <a:pt x="868" y="334"/>
                    </a:lnTo>
                    <a:lnTo>
                      <a:pt x="870" y="334"/>
                    </a:lnTo>
                    <a:lnTo>
                      <a:pt x="870" y="334"/>
                    </a:lnTo>
                    <a:lnTo>
                      <a:pt x="870" y="334"/>
                    </a:lnTo>
                    <a:lnTo>
                      <a:pt x="872" y="334"/>
                    </a:lnTo>
                    <a:lnTo>
                      <a:pt x="872" y="334"/>
                    </a:lnTo>
                    <a:lnTo>
                      <a:pt x="872" y="334"/>
                    </a:lnTo>
                    <a:lnTo>
                      <a:pt x="872" y="332"/>
                    </a:lnTo>
                    <a:lnTo>
                      <a:pt x="872" y="330"/>
                    </a:lnTo>
                    <a:lnTo>
                      <a:pt x="874" y="330"/>
                    </a:lnTo>
                    <a:lnTo>
                      <a:pt x="874" y="330"/>
                    </a:lnTo>
                    <a:lnTo>
                      <a:pt x="874" y="330"/>
                    </a:lnTo>
                    <a:lnTo>
                      <a:pt x="874" y="330"/>
                    </a:lnTo>
                    <a:lnTo>
                      <a:pt x="876" y="330"/>
                    </a:lnTo>
                    <a:lnTo>
                      <a:pt x="878" y="328"/>
                    </a:lnTo>
                    <a:lnTo>
                      <a:pt x="880" y="328"/>
                    </a:lnTo>
                    <a:lnTo>
                      <a:pt x="880" y="328"/>
                    </a:lnTo>
                    <a:lnTo>
                      <a:pt x="882" y="328"/>
                    </a:lnTo>
                    <a:lnTo>
                      <a:pt x="884" y="328"/>
                    </a:lnTo>
                    <a:lnTo>
                      <a:pt x="884" y="328"/>
                    </a:lnTo>
                    <a:lnTo>
                      <a:pt x="886" y="330"/>
                    </a:lnTo>
                    <a:lnTo>
                      <a:pt x="886" y="328"/>
                    </a:lnTo>
                    <a:lnTo>
                      <a:pt x="886" y="326"/>
                    </a:lnTo>
                    <a:lnTo>
                      <a:pt x="888" y="326"/>
                    </a:lnTo>
                    <a:lnTo>
                      <a:pt x="888" y="326"/>
                    </a:lnTo>
                    <a:lnTo>
                      <a:pt x="888" y="326"/>
                    </a:lnTo>
                    <a:lnTo>
                      <a:pt x="888" y="324"/>
                    </a:lnTo>
                    <a:lnTo>
                      <a:pt x="890" y="324"/>
                    </a:lnTo>
                    <a:lnTo>
                      <a:pt x="890" y="324"/>
                    </a:lnTo>
                    <a:lnTo>
                      <a:pt x="892" y="324"/>
                    </a:lnTo>
                    <a:lnTo>
                      <a:pt x="892" y="324"/>
                    </a:lnTo>
                    <a:lnTo>
                      <a:pt x="894" y="324"/>
                    </a:lnTo>
                    <a:lnTo>
                      <a:pt x="894" y="324"/>
                    </a:lnTo>
                    <a:lnTo>
                      <a:pt x="896" y="324"/>
                    </a:lnTo>
                    <a:lnTo>
                      <a:pt x="896" y="324"/>
                    </a:lnTo>
                    <a:lnTo>
                      <a:pt x="898" y="324"/>
                    </a:lnTo>
                    <a:lnTo>
                      <a:pt x="900" y="324"/>
                    </a:lnTo>
                    <a:lnTo>
                      <a:pt x="900" y="324"/>
                    </a:lnTo>
                    <a:lnTo>
                      <a:pt x="902" y="324"/>
                    </a:lnTo>
                    <a:lnTo>
                      <a:pt x="902" y="324"/>
                    </a:lnTo>
                    <a:lnTo>
                      <a:pt x="904" y="326"/>
                    </a:lnTo>
                    <a:lnTo>
                      <a:pt x="904" y="326"/>
                    </a:lnTo>
                    <a:lnTo>
                      <a:pt x="908" y="326"/>
                    </a:lnTo>
                    <a:lnTo>
                      <a:pt x="922" y="332"/>
                    </a:lnTo>
                    <a:lnTo>
                      <a:pt x="920" y="334"/>
                    </a:lnTo>
                    <a:lnTo>
                      <a:pt x="920" y="334"/>
                    </a:lnTo>
                    <a:lnTo>
                      <a:pt x="918" y="334"/>
                    </a:lnTo>
                    <a:lnTo>
                      <a:pt x="916" y="334"/>
                    </a:lnTo>
                    <a:lnTo>
                      <a:pt x="904" y="328"/>
                    </a:lnTo>
                    <a:lnTo>
                      <a:pt x="902" y="328"/>
                    </a:lnTo>
                    <a:lnTo>
                      <a:pt x="900" y="328"/>
                    </a:lnTo>
                    <a:lnTo>
                      <a:pt x="898" y="326"/>
                    </a:lnTo>
                    <a:lnTo>
                      <a:pt x="898" y="326"/>
                    </a:lnTo>
                    <a:lnTo>
                      <a:pt x="896" y="326"/>
                    </a:lnTo>
                    <a:lnTo>
                      <a:pt x="896" y="326"/>
                    </a:lnTo>
                    <a:lnTo>
                      <a:pt x="894" y="326"/>
                    </a:lnTo>
                    <a:lnTo>
                      <a:pt x="892" y="326"/>
                    </a:lnTo>
                    <a:lnTo>
                      <a:pt x="892" y="328"/>
                    </a:lnTo>
                    <a:lnTo>
                      <a:pt x="890" y="328"/>
                    </a:lnTo>
                    <a:lnTo>
                      <a:pt x="890" y="328"/>
                    </a:lnTo>
                    <a:lnTo>
                      <a:pt x="890" y="330"/>
                    </a:lnTo>
                    <a:lnTo>
                      <a:pt x="890" y="330"/>
                    </a:lnTo>
                    <a:close/>
                    <a:moveTo>
                      <a:pt x="858" y="342"/>
                    </a:moveTo>
                    <a:lnTo>
                      <a:pt x="858" y="342"/>
                    </a:lnTo>
                    <a:lnTo>
                      <a:pt x="856" y="342"/>
                    </a:lnTo>
                    <a:lnTo>
                      <a:pt x="854" y="340"/>
                    </a:lnTo>
                    <a:lnTo>
                      <a:pt x="854" y="340"/>
                    </a:lnTo>
                    <a:lnTo>
                      <a:pt x="852" y="340"/>
                    </a:lnTo>
                    <a:lnTo>
                      <a:pt x="850" y="342"/>
                    </a:lnTo>
                    <a:lnTo>
                      <a:pt x="850" y="342"/>
                    </a:lnTo>
                    <a:lnTo>
                      <a:pt x="848" y="342"/>
                    </a:lnTo>
                    <a:lnTo>
                      <a:pt x="848" y="342"/>
                    </a:lnTo>
                    <a:lnTo>
                      <a:pt x="846" y="342"/>
                    </a:lnTo>
                    <a:lnTo>
                      <a:pt x="846" y="342"/>
                    </a:lnTo>
                    <a:lnTo>
                      <a:pt x="846" y="344"/>
                    </a:lnTo>
                    <a:lnTo>
                      <a:pt x="844" y="344"/>
                    </a:lnTo>
                    <a:lnTo>
                      <a:pt x="844" y="344"/>
                    </a:lnTo>
                    <a:lnTo>
                      <a:pt x="844" y="344"/>
                    </a:lnTo>
                    <a:lnTo>
                      <a:pt x="842" y="344"/>
                    </a:lnTo>
                    <a:lnTo>
                      <a:pt x="842" y="344"/>
                    </a:lnTo>
                    <a:lnTo>
                      <a:pt x="840" y="344"/>
                    </a:lnTo>
                    <a:lnTo>
                      <a:pt x="840" y="344"/>
                    </a:lnTo>
                    <a:lnTo>
                      <a:pt x="838" y="344"/>
                    </a:lnTo>
                    <a:lnTo>
                      <a:pt x="838" y="342"/>
                    </a:lnTo>
                    <a:lnTo>
                      <a:pt x="840" y="342"/>
                    </a:lnTo>
                    <a:lnTo>
                      <a:pt x="840" y="342"/>
                    </a:lnTo>
                    <a:lnTo>
                      <a:pt x="842" y="342"/>
                    </a:lnTo>
                    <a:lnTo>
                      <a:pt x="842" y="342"/>
                    </a:lnTo>
                    <a:lnTo>
                      <a:pt x="844" y="340"/>
                    </a:lnTo>
                    <a:lnTo>
                      <a:pt x="844" y="340"/>
                    </a:lnTo>
                    <a:lnTo>
                      <a:pt x="844" y="340"/>
                    </a:lnTo>
                    <a:lnTo>
                      <a:pt x="844" y="340"/>
                    </a:lnTo>
                    <a:lnTo>
                      <a:pt x="848" y="340"/>
                    </a:lnTo>
                    <a:lnTo>
                      <a:pt x="848" y="340"/>
                    </a:lnTo>
                    <a:lnTo>
                      <a:pt x="850" y="338"/>
                    </a:lnTo>
                    <a:lnTo>
                      <a:pt x="850" y="338"/>
                    </a:lnTo>
                    <a:lnTo>
                      <a:pt x="852" y="338"/>
                    </a:lnTo>
                    <a:lnTo>
                      <a:pt x="852" y="338"/>
                    </a:lnTo>
                    <a:lnTo>
                      <a:pt x="854" y="338"/>
                    </a:lnTo>
                    <a:lnTo>
                      <a:pt x="854" y="338"/>
                    </a:lnTo>
                    <a:lnTo>
                      <a:pt x="856" y="338"/>
                    </a:lnTo>
                    <a:lnTo>
                      <a:pt x="856" y="338"/>
                    </a:lnTo>
                    <a:lnTo>
                      <a:pt x="860" y="338"/>
                    </a:lnTo>
                    <a:lnTo>
                      <a:pt x="860" y="338"/>
                    </a:lnTo>
                    <a:lnTo>
                      <a:pt x="862" y="340"/>
                    </a:lnTo>
                    <a:lnTo>
                      <a:pt x="862" y="340"/>
                    </a:lnTo>
                    <a:lnTo>
                      <a:pt x="864" y="340"/>
                    </a:lnTo>
                    <a:lnTo>
                      <a:pt x="878" y="348"/>
                    </a:lnTo>
                    <a:lnTo>
                      <a:pt x="878" y="348"/>
                    </a:lnTo>
                    <a:lnTo>
                      <a:pt x="876" y="348"/>
                    </a:lnTo>
                    <a:lnTo>
                      <a:pt x="876" y="348"/>
                    </a:lnTo>
                    <a:lnTo>
                      <a:pt x="874" y="350"/>
                    </a:lnTo>
                    <a:lnTo>
                      <a:pt x="874" y="350"/>
                    </a:lnTo>
                    <a:lnTo>
                      <a:pt x="872" y="350"/>
                    </a:lnTo>
                    <a:lnTo>
                      <a:pt x="870" y="350"/>
                    </a:lnTo>
                    <a:lnTo>
                      <a:pt x="870" y="352"/>
                    </a:lnTo>
                    <a:lnTo>
                      <a:pt x="868" y="352"/>
                    </a:lnTo>
                    <a:lnTo>
                      <a:pt x="868" y="352"/>
                    </a:lnTo>
                    <a:lnTo>
                      <a:pt x="866" y="352"/>
                    </a:lnTo>
                    <a:lnTo>
                      <a:pt x="864" y="352"/>
                    </a:lnTo>
                    <a:lnTo>
                      <a:pt x="864" y="352"/>
                    </a:lnTo>
                    <a:lnTo>
                      <a:pt x="862" y="352"/>
                    </a:lnTo>
                    <a:lnTo>
                      <a:pt x="862" y="352"/>
                    </a:lnTo>
                    <a:lnTo>
                      <a:pt x="860" y="352"/>
                    </a:lnTo>
                    <a:lnTo>
                      <a:pt x="858" y="352"/>
                    </a:lnTo>
                    <a:lnTo>
                      <a:pt x="858" y="352"/>
                    </a:lnTo>
                    <a:lnTo>
                      <a:pt x="856" y="352"/>
                    </a:lnTo>
                    <a:lnTo>
                      <a:pt x="856" y="352"/>
                    </a:lnTo>
                    <a:lnTo>
                      <a:pt x="854" y="352"/>
                    </a:lnTo>
                    <a:lnTo>
                      <a:pt x="854" y="352"/>
                    </a:lnTo>
                    <a:lnTo>
                      <a:pt x="852" y="352"/>
                    </a:lnTo>
                    <a:lnTo>
                      <a:pt x="852" y="352"/>
                    </a:lnTo>
                    <a:lnTo>
                      <a:pt x="850" y="350"/>
                    </a:lnTo>
                    <a:lnTo>
                      <a:pt x="850" y="350"/>
                    </a:lnTo>
                    <a:lnTo>
                      <a:pt x="850" y="350"/>
                    </a:lnTo>
                    <a:lnTo>
                      <a:pt x="850" y="350"/>
                    </a:lnTo>
                    <a:lnTo>
                      <a:pt x="848" y="348"/>
                    </a:lnTo>
                    <a:lnTo>
                      <a:pt x="848" y="348"/>
                    </a:lnTo>
                    <a:lnTo>
                      <a:pt x="848" y="348"/>
                    </a:lnTo>
                    <a:lnTo>
                      <a:pt x="850" y="348"/>
                    </a:lnTo>
                    <a:lnTo>
                      <a:pt x="850" y="346"/>
                    </a:lnTo>
                    <a:lnTo>
                      <a:pt x="850" y="346"/>
                    </a:lnTo>
                    <a:lnTo>
                      <a:pt x="850" y="346"/>
                    </a:lnTo>
                    <a:lnTo>
                      <a:pt x="852" y="346"/>
                    </a:lnTo>
                    <a:lnTo>
                      <a:pt x="852" y="346"/>
                    </a:lnTo>
                    <a:lnTo>
                      <a:pt x="852" y="344"/>
                    </a:lnTo>
                    <a:lnTo>
                      <a:pt x="854" y="344"/>
                    </a:lnTo>
                    <a:lnTo>
                      <a:pt x="854" y="344"/>
                    </a:lnTo>
                    <a:lnTo>
                      <a:pt x="856" y="344"/>
                    </a:lnTo>
                    <a:lnTo>
                      <a:pt x="856" y="344"/>
                    </a:lnTo>
                    <a:lnTo>
                      <a:pt x="856" y="344"/>
                    </a:lnTo>
                    <a:lnTo>
                      <a:pt x="858" y="342"/>
                    </a:lnTo>
                    <a:lnTo>
                      <a:pt x="860" y="342"/>
                    </a:lnTo>
                    <a:lnTo>
                      <a:pt x="858" y="342"/>
                    </a:lnTo>
                    <a:close/>
                    <a:moveTo>
                      <a:pt x="764" y="324"/>
                    </a:moveTo>
                    <a:lnTo>
                      <a:pt x="764" y="324"/>
                    </a:lnTo>
                    <a:lnTo>
                      <a:pt x="766" y="324"/>
                    </a:lnTo>
                    <a:lnTo>
                      <a:pt x="766" y="324"/>
                    </a:lnTo>
                    <a:lnTo>
                      <a:pt x="768" y="324"/>
                    </a:lnTo>
                    <a:lnTo>
                      <a:pt x="768" y="324"/>
                    </a:lnTo>
                    <a:lnTo>
                      <a:pt x="768" y="324"/>
                    </a:lnTo>
                    <a:lnTo>
                      <a:pt x="770" y="324"/>
                    </a:lnTo>
                    <a:lnTo>
                      <a:pt x="770" y="324"/>
                    </a:lnTo>
                    <a:lnTo>
                      <a:pt x="770" y="324"/>
                    </a:lnTo>
                    <a:lnTo>
                      <a:pt x="772" y="324"/>
                    </a:lnTo>
                    <a:lnTo>
                      <a:pt x="772" y="324"/>
                    </a:lnTo>
                    <a:lnTo>
                      <a:pt x="772" y="324"/>
                    </a:lnTo>
                    <a:lnTo>
                      <a:pt x="772" y="324"/>
                    </a:lnTo>
                    <a:lnTo>
                      <a:pt x="772" y="322"/>
                    </a:lnTo>
                    <a:lnTo>
                      <a:pt x="772" y="322"/>
                    </a:lnTo>
                    <a:lnTo>
                      <a:pt x="772" y="322"/>
                    </a:lnTo>
                    <a:lnTo>
                      <a:pt x="774" y="322"/>
                    </a:lnTo>
                    <a:lnTo>
                      <a:pt x="774" y="320"/>
                    </a:lnTo>
                    <a:lnTo>
                      <a:pt x="774" y="320"/>
                    </a:lnTo>
                    <a:lnTo>
                      <a:pt x="774" y="320"/>
                    </a:lnTo>
                    <a:lnTo>
                      <a:pt x="776" y="320"/>
                    </a:lnTo>
                    <a:lnTo>
                      <a:pt x="776" y="320"/>
                    </a:lnTo>
                    <a:lnTo>
                      <a:pt x="776" y="320"/>
                    </a:lnTo>
                    <a:lnTo>
                      <a:pt x="778" y="320"/>
                    </a:lnTo>
                    <a:lnTo>
                      <a:pt x="778" y="320"/>
                    </a:lnTo>
                    <a:lnTo>
                      <a:pt x="780" y="318"/>
                    </a:lnTo>
                    <a:lnTo>
                      <a:pt x="780" y="318"/>
                    </a:lnTo>
                    <a:lnTo>
                      <a:pt x="782" y="318"/>
                    </a:lnTo>
                    <a:lnTo>
                      <a:pt x="782" y="318"/>
                    </a:lnTo>
                    <a:lnTo>
                      <a:pt x="784" y="318"/>
                    </a:lnTo>
                    <a:lnTo>
                      <a:pt x="784" y="318"/>
                    </a:lnTo>
                    <a:lnTo>
                      <a:pt x="786" y="318"/>
                    </a:lnTo>
                    <a:lnTo>
                      <a:pt x="786" y="318"/>
                    </a:lnTo>
                    <a:lnTo>
                      <a:pt x="790" y="320"/>
                    </a:lnTo>
                    <a:lnTo>
                      <a:pt x="790" y="320"/>
                    </a:lnTo>
                    <a:lnTo>
                      <a:pt x="792" y="320"/>
                    </a:lnTo>
                    <a:lnTo>
                      <a:pt x="792" y="320"/>
                    </a:lnTo>
                    <a:lnTo>
                      <a:pt x="794" y="322"/>
                    </a:lnTo>
                    <a:lnTo>
                      <a:pt x="808" y="328"/>
                    </a:lnTo>
                    <a:lnTo>
                      <a:pt x="806" y="328"/>
                    </a:lnTo>
                    <a:lnTo>
                      <a:pt x="806" y="328"/>
                    </a:lnTo>
                    <a:lnTo>
                      <a:pt x="804" y="330"/>
                    </a:lnTo>
                    <a:lnTo>
                      <a:pt x="802" y="330"/>
                    </a:lnTo>
                    <a:lnTo>
                      <a:pt x="790" y="324"/>
                    </a:lnTo>
                    <a:lnTo>
                      <a:pt x="788" y="322"/>
                    </a:lnTo>
                    <a:lnTo>
                      <a:pt x="786" y="322"/>
                    </a:lnTo>
                    <a:lnTo>
                      <a:pt x="786" y="322"/>
                    </a:lnTo>
                    <a:lnTo>
                      <a:pt x="784" y="322"/>
                    </a:lnTo>
                    <a:lnTo>
                      <a:pt x="782" y="322"/>
                    </a:lnTo>
                    <a:lnTo>
                      <a:pt x="782" y="322"/>
                    </a:lnTo>
                    <a:lnTo>
                      <a:pt x="780" y="322"/>
                    </a:lnTo>
                    <a:lnTo>
                      <a:pt x="778" y="322"/>
                    </a:lnTo>
                    <a:lnTo>
                      <a:pt x="778" y="322"/>
                    </a:lnTo>
                    <a:lnTo>
                      <a:pt x="778" y="322"/>
                    </a:lnTo>
                    <a:lnTo>
                      <a:pt x="778" y="322"/>
                    </a:lnTo>
                    <a:lnTo>
                      <a:pt x="776" y="324"/>
                    </a:lnTo>
                    <a:lnTo>
                      <a:pt x="776" y="324"/>
                    </a:lnTo>
                    <a:lnTo>
                      <a:pt x="776" y="324"/>
                    </a:lnTo>
                    <a:lnTo>
                      <a:pt x="776" y="326"/>
                    </a:lnTo>
                    <a:lnTo>
                      <a:pt x="776" y="326"/>
                    </a:lnTo>
                    <a:lnTo>
                      <a:pt x="776" y="326"/>
                    </a:lnTo>
                    <a:lnTo>
                      <a:pt x="778" y="326"/>
                    </a:lnTo>
                    <a:lnTo>
                      <a:pt x="778" y="328"/>
                    </a:lnTo>
                    <a:lnTo>
                      <a:pt x="778" y="328"/>
                    </a:lnTo>
                    <a:lnTo>
                      <a:pt x="780" y="328"/>
                    </a:lnTo>
                    <a:lnTo>
                      <a:pt x="792" y="334"/>
                    </a:lnTo>
                    <a:lnTo>
                      <a:pt x="790" y="334"/>
                    </a:lnTo>
                    <a:lnTo>
                      <a:pt x="788" y="334"/>
                    </a:lnTo>
                    <a:lnTo>
                      <a:pt x="788" y="336"/>
                    </a:lnTo>
                    <a:lnTo>
                      <a:pt x="786" y="336"/>
                    </a:lnTo>
                    <a:lnTo>
                      <a:pt x="764" y="324"/>
                    </a:lnTo>
                    <a:close/>
                    <a:moveTo>
                      <a:pt x="774" y="338"/>
                    </a:moveTo>
                    <a:lnTo>
                      <a:pt x="774" y="338"/>
                    </a:lnTo>
                    <a:lnTo>
                      <a:pt x="774" y="338"/>
                    </a:lnTo>
                    <a:lnTo>
                      <a:pt x="774" y="340"/>
                    </a:lnTo>
                    <a:lnTo>
                      <a:pt x="772" y="340"/>
                    </a:lnTo>
                    <a:lnTo>
                      <a:pt x="772" y="340"/>
                    </a:lnTo>
                    <a:lnTo>
                      <a:pt x="770" y="340"/>
                    </a:lnTo>
                    <a:lnTo>
                      <a:pt x="770" y="342"/>
                    </a:lnTo>
                    <a:lnTo>
                      <a:pt x="768" y="342"/>
                    </a:lnTo>
                    <a:lnTo>
                      <a:pt x="766" y="342"/>
                    </a:lnTo>
                    <a:lnTo>
                      <a:pt x="766" y="342"/>
                    </a:lnTo>
                    <a:lnTo>
                      <a:pt x="764" y="344"/>
                    </a:lnTo>
                    <a:lnTo>
                      <a:pt x="762" y="344"/>
                    </a:lnTo>
                    <a:lnTo>
                      <a:pt x="760" y="344"/>
                    </a:lnTo>
                    <a:lnTo>
                      <a:pt x="758" y="344"/>
                    </a:lnTo>
                    <a:lnTo>
                      <a:pt x="758" y="344"/>
                    </a:lnTo>
                    <a:lnTo>
                      <a:pt x="756" y="344"/>
                    </a:lnTo>
                    <a:lnTo>
                      <a:pt x="754" y="344"/>
                    </a:lnTo>
                    <a:lnTo>
                      <a:pt x="752" y="344"/>
                    </a:lnTo>
                    <a:lnTo>
                      <a:pt x="752" y="342"/>
                    </a:lnTo>
                    <a:lnTo>
                      <a:pt x="750" y="342"/>
                    </a:lnTo>
                    <a:lnTo>
                      <a:pt x="748" y="342"/>
                    </a:lnTo>
                    <a:lnTo>
                      <a:pt x="746" y="342"/>
                    </a:lnTo>
                    <a:lnTo>
                      <a:pt x="746" y="340"/>
                    </a:lnTo>
                    <a:lnTo>
                      <a:pt x="744" y="340"/>
                    </a:lnTo>
                    <a:lnTo>
                      <a:pt x="744" y="340"/>
                    </a:lnTo>
                    <a:lnTo>
                      <a:pt x="742" y="340"/>
                    </a:lnTo>
                    <a:lnTo>
                      <a:pt x="742" y="338"/>
                    </a:lnTo>
                    <a:lnTo>
                      <a:pt x="740" y="338"/>
                    </a:lnTo>
                    <a:lnTo>
                      <a:pt x="740" y="338"/>
                    </a:lnTo>
                    <a:lnTo>
                      <a:pt x="740" y="336"/>
                    </a:lnTo>
                    <a:lnTo>
                      <a:pt x="738" y="336"/>
                    </a:lnTo>
                    <a:lnTo>
                      <a:pt x="738" y="336"/>
                    </a:lnTo>
                    <a:lnTo>
                      <a:pt x="738" y="334"/>
                    </a:lnTo>
                    <a:lnTo>
                      <a:pt x="740" y="334"/>
                    </a:lnTo>
                    <a:lnTo>
                      <a:pt x="740" y="334"/>
                    </a:lnTo>
                    <a:lnTo>
                      <a:pt x="740" y="332"/>
                    </a:lnTo>
                    <a:lnTo>
                      <a:pt x="740" y="332"/>
                    </a:lnTo>
                    <a:lnTo>
                      <a:pt x="742" y="332"/>
                    </a:lnTo>
                    <a:lnTo>
                      <a:pt x="744" y="332"/>
                    </a:lnTo>
                    <a:lnTo>
                      <a:pt x="744" y="330"/>
                    </a:lnTo>
                    <a:lnTo>
                      <a:pt x="746" y="330"/>
                    </a:lnTo>
                    <a:lnTo>
                      <a:pt x="748" y="330"/>
                    </a:lnTo>
                    <a:lnTo>
                      <a:pt x="748" y="330"/>
                    </a:lnTo>
                    <a:lnTo>
                      <a:pt x="750" y="330"/>
                    </a:lnTo>
                    <a:lnTo>
                      <a:pt x="752" y="330"/>
                    </a:lnTo>
                    <a:lnTo>
                      <a:pt x="754" y="330"/>
                    </a:lnTo>
                    <a:lnTo>
                      <a:pt x="756" y="330"/>
                    </a:lnTo>
                    <a:lnTo>
                      <a:pt x="756" y="330"/>
                    </a:lnTo>
                    <a:lnTo>
                      <a:pt x="758" y="330"/>
                    </a:lnTo>
                    <a:lnTo>
                      <a:pt x="760" y="330"/>
                    </a:lnTo>
                    <a:lnTo>
                      <a:pt x="762" y="330"/>
                    </a:lnTo>
                    <a:lnTo>
                      <a:pt x="762" y="330"/>
                    </a:lnTo>
                    <a:lnTo>
                      <a:pt x="764" y="330"/>
                    </a:lnTo>
                    <a:lnTo>
                      <a:pt x="766" y="332"/>
                    </a:lnTo>
                    <a:lnTo>
                      <a:pt x="768" y="332"/>
                    </a:lnTo>
                    <a:lnTo>
                      <a:pt x="768" y="332"/>
                    </a:lnTo>
                    <a:lnTo>
                      <a:pt x="770" y="332"/>
                    </a:lnTo>
                    <a:lnTo>
                      <a:pt x="770" y="334"/>
                    </a:lnTo>
                    <a:lnTo>
                      <a:pt x="772" y="334"/>
                    </a:lnTo>
                    <a:lnTo>
                      <a:pt x="772" y="334"/>
                    </a:lnTo>
                    <a:lnTo>
                      <a:pt x="772" y="336"/>
                    </a:lnTo>
                    <a:lnTo>
                      <a:pt x="774" y="336"/>
                    </a:lnTo>
                    <a:lnTo>
                      <a:pt x="774" y="336"/>
                    </a:lnTo>
                    <a:lnTo>
                      <a:pt x="774" y="338"/>
                    </a:lnTo>
                    <a:close/>
                    <a:moveTo>
                      <a:pt x="802" y="316"/>
                    </a:moveTo>
                    <a:lnTo>
                      <a:pt x="802" y="316"/>
                    </a:lnTo>
                    <a:lnTo>
                      <a:pt x="802" y="316"/>
                    </a:lnTo>
                    <a:lnTo>
                      <a:pt x="804" y="316"/>
                    </a:lnTo>
                    <a:lnTo>
                      <a:pt x="806" y="316"/>
                    </a:lnTo>
                    <a:lnTo>
                      <a:pt x="808" y="316"/>
                    </a:lnTo>
                    <a:lnTo>
                      <a:pt x="810" y="316"/>
                    </a:lnTo>
                    <a:lnTo>
                      <a:pt x="812" y="316"/>
                    </a:lnTo>
                    <a:lnTo>
                      <a:pt x="816" y="316"/>
                    </a:lnTo>
                    <a:lnTo>
                      <a:pt x="820" y="316"/>
                    </a:lnTo>
                    <a:lnTo>
                      <a:pt x="820" y="316"/>
                    </a:lnTo>
                    <a:lnTo>
                      <a:pt x="820" y="316"/>
                    </a:lnTo>
                    <a:lnTo>
                      <a:pt x="822" y="316"/>
                    </a:lnTo>
                    <a:lnTo>
                      <a:pt x="822" y="316"/>
                    </a:lnTo>
                    <a:lnTo>
                      <a:pt x="822" y="316"/>
                    </a:lnTo>
                    <a:lnTo>
                      <a:pt x="824" y="316"/>
                    </a:lnTo>
                    <a:lnTo>
                      <a:pt x="824" y="316"/>
                    </a:lnTo>
                    <a:lnTo>
                      <a:pt x="826" y="316"/>
                    </a:lnTo>
                    <a:lnTo>
                      <a:pt x="826" y="318"/>
                    </a:lnTo>
                    <a:lnTo>
                      <a:pt x="826" y="318"/>
                    </a:lnTo>
                    <a:lnTo>
                      <a:pt x="826" y="318"/>
                    </a:lnTo>
                    <a:lnTo>
                      <a:pt x="828" y="318"/>
                    </a:lnTo>
                    <a:lnTo>
                      <a:pt x="828" y="318"/>
                    </a:lnTo>
                    <a:lnTo>
                      <a:pt x="828" y="320"/>
                    </a:lnTo>
                    <a:lnTo>
                      <a:pt x="828" y="320"/>
                    </a:lnTo>
                    <a:lnTo>
                      <a:pt x="828" y="320"/>
                    </a:lnTo>
                    <a:lnTo>
                      <a:pt x="828" y="320"/>
                    </a:lnTo>
                    <a:lnTo>
                      <a:pt x="826" y="322"/>
                    </a:lnTo>
                    <a:lnTo>
                      <a:pt x="826" y="322"/>
                    </a:lnTo>
                    <a:lnTo>
                      <a:pt x="826" y="322"/>
                    </a:lnTo>
                    <a:lnTo>
                      <a:pt x="824" y="322"/>
                    </a:lnTo>
                    <a:lnTo>
                      <a:pt x="824" y="322"/>
                    </a:lnTo>
                    <a:lnTo>
                      <a:pt x="822" y="324"/>
                    </a:lnTo>
                    <a:lnTo>
                      <a:pt x="822" y="324"/>
                    </a:lnTo>
                    <a:lnTo>
                      <a:pt x="820" y="324"/>
                    </a:lnTo>
                    <a:lnTo>
                      <a:pt x="820" y="324"/>
                    </a:lnTo>
                    <a:lnTo>
                      <a:pt x="818" y="324"/>
                    </a:lnTo>
                    <a:lnTo>
                      <a:pt x="818" y="324"/>
                    </a:lnTo>
                    <a:lnTo>
                      <a:pt x="816" y="326"/>
                    </a:lnTo>
                    <a:lnTo>
                      <a:pt x="816" y="326"/>
                    </a:lnTo>
                    <a:lnTo>
                      <a:pt x="814" y="326"/>
                    </a:lnTo>
                    <a:lnTo>
                      <a:pt x="814" y="326"/>
                    </a:lnTo>
                    <a:lnTo>
                      <a:pt x="812" y="324"/>
                    </a:lnTo>
                    <a:lnTo>
                      <a:pt x="810" y="324"/>
                    </a:lnTo>
                    <a:lnTo>
                      <a:pt x="812" y="324"/>
                    </a:lnTo>
                    <a:lnTo>
                      <a:pt x="812" y="324"/>
                    </a:lnTo>
                    <a:lnTo>
                      <a:pt x="814" y="324"/>
                    </a:lnTo>
                    <a:lnTo>
                      <a:pt x="814" y="324"/>
                    </a:lnTo>
                    <a:lnTo>
                      <a:pt x="816" y="322"/>
                    </a:lnTo>
                    <a:lnTo>
                      <a:pt x="816" y="322"/>
                    </a:lnTo>
                    <a:lnTo>
                      <a:pt x="818" y="322"/>
                    </a:lnTo>
                    <a:lnTo>
                      <a:pt x="818" y="322"/>
                    </a:lnTo>
                    <a:lnTo>
                      <a:pt x="820" y="322"/>
                    </a:lnTo>
                    <a:lnTo>
                      <a:pt x="822" y="320"/>
                    </a:lnTo>
                    <a:lnTo>
                      <a:pt x="822" y="320"/>
                    </a:lnTo>
                    <a:lnTo>
                      <a:pt x="820" y="318"/>
                    </a:lnTo>
                    <a:lnTo>
                      <a:pt x="818" y="318"/>
                    </a:lnTo>
                    <a:lnTo>
                      <a:pt x="816" y="318"/>
                    </a:lnTo>
                    <a:lnTo>
                      <a:pt x="814" y="318"/>
                    </a:lnTo>
                    <a:lnTo>
                      <a:pt x="812" y="318"/>
                    </a:lnTo>
                    <a:lnTo>
                      <a:pt x="810" y="318"/>
                    </a:lnTo>
                    <a:lnTo>
                      <a:pt x="808" y="318"/>
                    </a:lnTo>
                    <a:lnTo>
                      <a:pt x="806" y="318"/>
                    </a:lnTo>
                    <a:lnTo>
                      <a:pt x="804" y="320"/>
                    </a:lnTo>
                    <a:lnTo>
                      <a:pt x="802" y="320"/>
                    </a:lnTo>
                    <a:lnTo>
                      <a:pt x="802" y="318"/>
                    </a:lnTo>
                    <a:lnTo>
                      <a:pt x="800" y="318"/>
                    </a:lnTo>
                    <a:lnTo>
                      <a:pt x="798" y="318"/>
                    </a:lnTo>
                    <a:lnTo>
                      <a:pt x="798" y="318"/>
                    </a:lnTo>
                    <a:lnTo>
                      <a:pt x="796" y="318"/>
                    </a:lnTo>
                    <a:lnTo>
                      <a:pt x="796" y="316"/>
                    </a:lnTo>
                    <a:lnTo>
                      <a:pt x="796" y="316"/>
                    </a:lnTo>
                    <a:lnTo>
                      <a:pt x="796" y="314"/>
                    </a:lnTo>
                    <a:lnTo>
                      <a:pt x="796" y="314"/>
                    </a:lnTo>
                    <a:lnTo>
                      <a:pt x="798" y="314"/>
                    </a:lnTo>
                    <a:lnTo>
                      <a:pt x="798" y="312"/>
                    </a:lnTo>
                    <a:lnTo>
                      <a:pt x="798" y="312"/>
                    </a:lnTo>
                    <a:lnTo>
                      <a:pt x="800" y="312"/>
                    </a:lnTo>
                    <a:lnTo>
                      <a:pt x="802" y="312"/>
                    </a:lnTo>
                    <a:lnTo>
                      <a:pt x="802" y="310"/>
                    </a:lnTo>
                    <a:lnTo>
                      <a:pt x="804" y="310"/>
                    </a:lnTo>
                    <a:lnTo>
                      <a:pt x="806" y="310"/>
                    </a:lnTo>
                    <a:lnTo>
                      <a:pt x="806" y="310"/>
                    </a:lnTo>
                    <a:lnTo>
                      <a:pt x="808" y="310"/>
                    </a:lnTo>
                    <a:lnTo>
                      <a:pt x="808" y="310"/>
                    </a:lnTo>
                    <a:lnTo>
                      <a:pt x="810" y="310"/>
                    </a:lnTo>
                    <a:lnTo>
                      <a:pt x="810" y="310"/>
                    </a:lnTo>
                    <a:lnTo>
                      <a:pt x="812" y="312"/>
                    </a:lnTo>
                    <a:lnTo>
                      <a:pt x="810" y="312"/>
                    </a:lnTo>
                    <a:lnTo>
                      <a:pt x="810" y="312"/>
                    </a:lnTo>
                    <a:lnTo>
                      <a:pt x="808" y="312"/>
                    </a:lnTo>
                    <a:lnTo>
                      <a:pt x="808" y="312"/>
                    </a:lnTo>
                    <a:lnTo>
                      <a:pt x="808" y="312"/>
                    </a:lnTo>
                    <a:lnTo>
                      <a:pt x="806" y="312"/>
                    </a:lnTo>
                    <a:lnTo>
                      <a:pt x="806" y="312"/>
                    </a:lnTo>
                    <a:lnTo>
                      <a:pt x="804" y="314"/>
                    </a:lnTo>
                    <a:lnTo>
                      <a:pt x="804" y="314"/>
                    </a:lnTo>
                    <a:lnTo>
                      <a:pt x="802" y="314"/>
                    </a:lnTo>
                    <a:lnTo>
                      <a:pt x="802" y="314"/>
                    </a:lnTo>
                    <a:lnTo>
                      <a:pt x="802" y="314"/>
                    </a:lnTo>
                    <a:lnTo>
                      <a:pt x="802" y="314"/>
                    </a:lnTo>
                    <a:lnTo>
                      <a:pt x="802" y="316"/>
                    </a:lnTo>
                    <a:close/>
                    <a:moveTo>
                      <a:pt x="854" y="298"/>
                    </a:moveTo>
                    <a:lnTo>
                      <a:pt x="856" y="300"/>
                    </a:lnTo>
                    <a:lnTo>
                      <a:pt x="856" y="300"/>
                    </a:lnTo>
                    <a:lnTo>
                      <a:pt x="858" y="302"/>
                    </a:lnTo>
                    <a:lnTo>
                      <a:pt x="860" y="302"/>
                    </a:lnTo>
                    <a:lnTo>
                      <a:pt x="862" y="304"/>
                    </a:lnTo>
                    <a:lnTo>
                      <a:pt x="864" y="304"/>
                    </a:lnTo>
                    <a:lnTo>
                      <a:pt x="866" y="304"/>
                    </a:lnTo>
                    <a:lnTo>
                      <a:pt x="868" y="304"/>
                    </a:lnTo>
                    <a:lnTo>
                      <a:pt x="870" y="304"/>
                    </a:lnTo>
                    <a:lnTo>
                      <a:pt x="872" y="304"/>
                    </a:lnTo>
                    <a:lnTo>
                      <a:pt x="874" y="302"/>
                    </a:lnTo>
                    <a:lnTo>
                      <a:pt x="876" y="302"/>
                    </a:lnTo>
                    <a:lnTo>
                      <a:pt x="876" y="302"/>
                    </a:lnTo>
                    <a:lnTo>
                      <a:pt x="876" y="302"/>
                    </a:lnTo>
                    <a:lnTo>
                      <a:pt x="878" y="302"/>
                    </a:lnTo>
                    <a:lnTo>
                      <a:pt x="878" y="302"/>
                    </a:lnTo>
                    <a:lnTo>
                      <a:pt x="878" y="302"/>
                    </a:lnTo>
                    <a:lnTo>
                      <a:pt x="878" y="300"/>
                    </a:lnTo>
                    <a:lnTo>
                      <a:pt x="880" y="300"/>
                    </a:lnTo>
                    <a:lnTo>
                      <a:pt x="882" y="300"/>
                    </a:lnTo>
                    <a:lnTo>
                      <a:pt x="884" y="302"/>
                    </a:lnTo>
                    <a:lnTo>
                      <a:pt x="882" y="302"/>
                    </a:lnTo>
                    <a:lnTo>
                      <a:pt x="882" y="304"/>
                    </a:lnTo>
                    <a:lnTo>
                      <a:pt x="880" y="304"/>
                    </a:lnTo>
                    <a:lnTo>
                      <a:pt x="878" y="304"/>
                    </a:lnTo>
                    <a:lnTo>
                      <a:pt x="878" y="304"/>
                    </a:lnTo>
                    <a:lnTo>
                      <a:pt x="874" y="306"/>
                    </a:lnTo>
                    <a:lnTo>
                      <a:pt x="874" y="306"/>
                    </a:lnTo>
                    <a:lnTo>
                      <a:pt x="872" y="306"/>
                    </a:lnTo>
                    <a:lnTo>
                      <a:pt x="872" y="306"/>
                    </a:lnTo>
                    <a:lnTo>
                      <a:pt x="868" y="306"/>
                    </a:lnTo>
                    <a:lnTo>
                      <a:pt x="868" y="306"/>
                    </a:lnTo>
                    <a:lnTo>
                      <a:pt x="866" y="306"/>
                    </a:lnTo>
                    <a:lnTo>
                      <a:pt x="866" y="306"/>
                    </a:lnTo>
                    <a:lnTo>
                      <a:pt x="862" y="306"/>
                    </a:lnTo>
                    <a:lnTo>
                      <a:pt x="862" y="306"/>
                    </a:lnTo>
                    <a:lnTo>
                      <a:pt x="860" y="306"/>
                    </a:lnTo>
                    <a:lnTo>
                      <a:pt x="860" y="306"/>
                    </a:lnTo>
                    <a:lnTo>
                      <a:pt x="856" y="304"/>
                    </a:lnTo>
                    <a:lnTo>
                      <a:pt x="856" y="304"/>
                    </a:lnTo>
                    <a:lnTo>
                      <a:pt x="854" y="304"/>
                    </a:lnTo>
                    <a:lnTo>
                      <a:pt x="852" y="302"/>
                    </a:lnTo>
                    <a:lnTo>
                      <a:pt x="852" y="302"/>
                    </a:lnTo>
                    <a:lnTo>
                      <a:pt x="850" y="302"/>
                    </a:lnTo>
                    <a:lnTo>
                      <a:pt x="850" y="300"/>
                    </a:lnTo>
                    <a:lnTo>
                      <a:pt x="848" y="300"/>
                    </a:lnTo>
                    <a:lnTo>
                      <a:pt x="848" y="300"/>
                    </a:lnTo>
                    <a:lnTo>
                      <a:pt x="848" y="298"/>
                    </a:lnTo>
                    <a:lnTo>
                      <a:pt x="848" y="298"/>
                    </a:lnTo>
                    <a:lnTo>
                      <a:pt x="848" y="298"/>
                    </a:lnTo>
                    <a:lnTo>
                      <a:pt x="848" y="296"/>
                    </a:lnTo>
                    <a:lnTo>
                      <a:pt x="848" y="296"/>
                    </a:lnTo>
                    <a:lnTo>
                      <a:pt x="850" y="296"/>
                    </a:lnTo>
                    <a:lnTo>
                      <a:pt x="850" y="296"/>
                    </a:lnTo>
                    <a:lnTo>
                      <a:pt x="852" y="294"/>
                    </a:lnTo>
                    <a:lnTo>
                      <a:pt x="852" y="294"/>
                    </a:lnTo>
                    <a:lnTo>
                      <a:pt x="854" y="294"/>
                    </a:lnTo>
                    <a:lnTo>
                      <a:pt x="856" y="294"/>
                    </a:lnTo>
                    <a:lnTo>
                      <a:pt x="856" y="292"/>
                    </a:lnTo>
                    <a:lnTo>
                      <a:pt x="858" y="292"/>
                    </a:lnTo>
                    <a:lnTo>
                      <a:pt x="858" y="292"/>
                    </a:lnTo>
                    <a:lnTo>
                      <a:pt x="858" y="292"/>
                    </a:lnTo>
                    <a:lnTo>
                      <a:pt x="860" y="292"/>
                    </a:lnTo>
                    <a:lnTo>
                      <a:pt x="860" y="292"/>
                    </a:lnTo>
                    <a:lnTo>
                      <a:pt x="862" y="292"/>
                    </a:lnTo>
                    <a:lnTo>
                      <a:pt x="864" y="292"/>
                    </a:lnTo>
                    <a:lnTo>
                      <a:pt x="864" y="294"/>
                    </a:lnTo>
                    <a:lnTo>
                      <a:pt x="862" y="294"/>
                    </a:lnTo>
                    <a:lnTo>
                      <a:pt x="862" y="294"/>
                    </a:lnTo>
                    <a:lnTo>
                      <a:pt x="860" y="294"/>
                    </a:lnTo>
                    <a:lnTo>
                      <a:pt x="858" y="294"/>
                    </a:lnTo>
                    <a:lnTo>
                      <a:pt x="856" y="296"/>
                    </a:lnTo>
                    <a:lnTo>
                      <a:pt x="856" y="296"/>
                    </a:lnTo>
                    <a:lnTo>
                      <a:pt x="854" y="298"/>
                    </a:lnTo>
                    <a:lnTo>
                      <a:pt x="854" y="298"/>
                    </a:lnTo>
                    <a:lnTo>
                      <a:pt x="854" y="298"/>
                    </a:lnTo>
                    <a:close/>
                    <a:moveTo>
                      <a:pt x="888" y="294"/>
                    </a:moveTo>
                    <a:lnTo>
                      <a:pt x="888" y="294"/>
                    </a:lnTo>
                    <a:lnTo>
                      <a:pt x="888" y="294"/>
                    </a:lnTo>
                    <a:lnTo>
                      <a:pt x="890" y="294"/>
                    </a:lnTo>
                    <a:lnTo>
                      <a:pt x="890" y="296"/>
                    </a:lnTo>
                    <a:lnTo>
                      <a:pt x="890" y="296"/>
                    </a:lnTo>
                    <a:lnTo>
                      <a:pt x="892" y="296"/>
                    </a:lnTo>
                    <a:lnTo>
                      <a:pt x="892" y="296"/>
                    </a:lnTo>
                    <a:lnTo>
                      <a:pt x="892" y="296"/>
                    </a:lnTo>
                    <a:lnTo>
                      <a:pt x="894" y="296"/>
                    </a:lnTo>
                    <a:lnTo>
                      <a:pt x="896" y="296"/>
                    </a:lnTo>
                    <a:lnTo>
                      <a:pt x="898" y="294"/>
                    </a:lnTo>
                    <a:lnTo>
                      <a:pt x="900" y="294"/>
                    </a:lnTo>
                    <a:lnTo>
                      <a:pt x="902" y="294"/>
                    </a:lnTo>
                    <a:lnTo>
                      <a:pt x="904" y="296"/>
                    </a:lnTo>
                    <a:lnTo>
                      <a:pt x="902" y="296"/>
                    </a:lnTo>
                    <a:lnTo>
                      <a:pt x="900" y="298"/>
                    </a:lnTo>
                    <a:lnTo>
                      <a:pt x="898" y="298"/>
                    </a:lnTo>
                    <a:lnTo>
                      <a:pt x="896" y="298"/>
                    </a:lnTo>
                    <a:lnTo>
                      <a:pt x="894" y="298"/>
                    </a:lnTo>
                    <a:lnTo>
                      <a:pt x="892" y="298"/>
                    </a:lnTo>
                    <a:lnTo>
                      <a:pt x="890" y="298"/>
                    </a:lnTo>
                    <a:lnTo>
                      <a:pt x="888" y="298"/>
                    </a:lnTo>
                    <a:lnTo>
                      <a:pt x="886" y="298"/>
                    </a:lnTo>
                    <a:lnTo>
                      <a:pt x="884" y="296"/>
                    </a:lnTo>
                    <a:lnTo>
                      <a:pt x="872" y="290"/>
                    </a:lnTo>
                    <a:lnTo>
                      <a:pt x="868" y="292"/>
                    </a:lnTo>
                    <a:lnTo>
                      <a:pt x="868" y="292"/>
                    </a:lnTo>
                    <a:lnTo>
                      <a:pt x="868" y="284"/>
                    </a:lnTo>
                    <a:lnTo>
                      <a:pt x="868" y="284"/>
                    </a:lnTo>
                    <a:lnTo>
                      <a:pt x="874" y="288"/>
                    </a:lnTo>
                    <a:lnTo>
                      <a:pt x="880" y="286"/>
                    </a:lnTo>
                    <a:lnTo>
                      <a:pt x="882" y="286"/>
                    </a:lnTo>
                    <a:lnTo>
                      <a:pt x="882" y="286"/>
                    </a:lnTo>
                    <a:lnTo>
                      <a:pt x="884" y="286"/>
                    </a:lnTo>
                    <a:lnTo>
                      <a:pt x="876" y="288"/>
                    </a:lnTo>
                    <a:lnTo>
                      <a:pt x="888" y="294"/>
                    </a:lnTo>
                    <a:close/>
                    <a:moveTo>
                      <a:pt x="932" y="278"/>
                    </a:moveTo>
                    <a:lnTo>
                      <a:pt x="934" y="278"/>
                    </a:lnTo>
                    <a:lnTo>
                      <a:pt x="934" y="280"/>
                    </a:lnTo>
                    <a:lnTo>
                      <a:pt x="936" y="280"/>
                    </a:lnTo>
                    <a:lnTo>
                      <a:pt x="936" y="280"/>
                    </a:lnTo>
                    <a:lnTo>
                      <a:pt x="936" y="280"/>
                    </a:lnTo>
                    <a:lnTo>
                      <a:pt x="938" y="280"/>
                    </a:lnTo>
                    <a:lnTo>
                      <a:pt x="938" y="280"/>
                    </a:lnTo>
                    <a:lnTo>
                      <a:pt x="938" y="280"/>
                    </a:lnTo>
                    <a:lnTo>
                      <a:pt x="940" y="280"/>
                    </a:lnTo>
                    <a:lnTo>
                      <a:pt x="942" y="280"/>
                    </a:lnTo>
                    <a:lnTo>
                      <a:pt x="944" y="280"/>
                    </a:lnTo>
                    <a:lnTo>
                      <a:pt x="944" y="278"/>
                    </a:lnTo>
                    <a:lnTo>
                      <a:pt x="948" y="280"/>
                    </a:lnTo>
                    <a:lnTo>
                      <a:pt x="948" y="280"/>
                    </a:lnTo>
                    <a:lnTo>
                      <a:pt x="948" y="280"/>
                    </a:lnTo>
                    <a:lnTo>
                      <a:pt x="944" y="282"/>
                    </a:lnTo>
                    <a:lnTo>
                      <a:pt x="944" y="282"/>
                    </a:lnTo>
                    <a:lnTo>
                      <a:pt x="942" y="282"/>
                    </a:lnTo>
                    <a:lnTo>
                      <a:pt x="940" y="282"/>
                    </a:lnTo>
                    <a:lnTo>
                      <a:pt x="938" y="282"/>
                    </a:lnTo>
                    <a:lnTo>
                      <a:pt x="936" y="282"/>
                    </a:lnTo>
                    <a:lnTo>
                      <a:pt x="934" y="282"/>
                    </a:lnTo>
                    <a:lnTo>
                      <a:pt x="932" y="282"/>
                    </a:lnTo>
                    <a:lnTo>
                      <a:pt x="930" y="282"/>
                    </a:lnTo>
                    <a:lnTo>
                      <a:pt x="918" y="276"/>
                    </a:lnTo>
                    <a:lnTo>
                      <a:pt x="914" y="276"/>
                    </a:lnTo>
                    <a:lnTo>
                      <a:pt x="912" y="276"/>
                    </a:lnTo>
                    <a:lnTo>
                      <a:pt x="914" y="270"/>
                    </a:lnTo>
                    <a:lnTo>
                      <a:pt x="914" y="270"/>
                    </a:lnTo>
                    <a:lnTo>
                      <a:pt x="920" y="272"/>
                    </a:lnTo>
                    <a:lnTo>
                      <a:pt x="926" y="270"/>
                    </a:lnTo>
                    <a:lnTo>
                      <a:pt x="928" y="270"/>
                    </a:lnTo>
                    <a:lnTo>
                      <a:pt x="928" y="270"/>
                    </a:lnTo>
                    <a:lnTo>
                      <a:pt x="930" y="272"/>
                    </a:lnTo>
                    <a:lnTo>
                      <a:pt x="922" y="274"/>
                    </a:lnTo>
                    <a:lnTo>
                      <a:pt x="932" y="278"/>
                    </a:lnTo>
                    <a:close/>
                    <a:moveTo>
                      <a:pt x="948" y="262"/>
                    </a:moveTo>
                    <a:lnTo>
                      <a:pt x="948" y="262"/>
                    </a:lnTo>
                    <a:lnTo>
                      <a:pt x="950" y="262"/>
                    </a:lnTo>
                    <a:lnTo>
                      <a:pt x="950" y="260"/>
                    </a:lnTo>
                    <a:lnTo>
                      <a:pt x="952" y="260"/>
                    </a:lnTo>
                    <a:lnTo>
                      <a:pt x="974" y="270"/>
                    </a:lnTo>
                    <a:lnTo>
                      <a:pt x="974" y="272"/>
                    </a:lnTo>
                    <a:lnTo>
                      <a:pt x="972" y="272"/>
                    </a:lnTo>
                    <a:lnTo>
                      <a:pt x="972" y="272"/>
                    </a:lnTo>
                    <a:lnTo>
                      <a:pt x="970" y="272"/>
                    </a:lnTo>
                    <a:lnTo>
                      <a:pt x="970" y="274"/>
                    </a:lnTo>
                    <a:lnTo>
                      <a:pt x="968" y="274"/>
                    </a:lnTo>
                    <a:lnTo>
                      <a:pt x="968" y="274"/>
                    </a:lnTo>
                    <a:lnTo>
                      <a:pt x="966" y="274"/>
                    </a:lnTo>
                    <a:lnTo>
                      <a:pt x="964" y="276"/>
                    </a:lnTo>
                    <a:lnTo>
                      <a:pt x="964" y="276"/>
                    </a:lnTo>
                    <a:lnTo>
                      <a:pt x="962" y="276"/>
                    </a:lnTo>
                    <a:lnTo>
                      <a:pt x="962" y="276"/>
                    </a:lnTo>
                    <a:lnTo>
                      <a:pt x="960" y="276"/>
                    </a:lnTo>
                    <a:lnTo>
                      <a:pt x="958" y="276"/>
                    </a:lnTo>
                    <a:lnTo>
                      <a:pt x="958" y="276"/>
                    </a:lnTo>
                    <a:lnTo>
                      <a:pt x="956" y="276"/>
                    </a:lnTo>
                    <a:lnTo>
                      <a:pt x="954" y="276"/>
                    </a:lnTo>
                    <a:lnTo>
                      <a:pt x="952" y="276"/>
                    </a:lnTo>
                    <a:lnTo>
                      <a:pt x="952" y="276"/>
                    </a:lnTo>
                    <a:lnTo>
                      <a:pt x="950" y="276"/>
                    </a:lnTo>
                    <a:lnTo>
                      <a:pt x="948" y="276"/>
                    </a:lnTo>
                    <a:lnTo>
                      <a:pt x="946" y="276"/>
                    </a:lnTo>
                    <a:lnTo>
                      <a:pt x="946" y="274"/>
                    </a:lnTo>
                    <a:lnTo>
                      <a:pt x="944" y="274"/>
                    </a:lnTo>
                    <a:lnTo>
                      <a:pt x="930" y="268"/>
                    </a:lnTo>
                    <a:lnTo>
                      <a:pt x="932" y="268"/>
                    </a:lnTo>
                    <a:lnTo>
                      <a:pt x="934" y="266"/>
                    </a:lnTo>
                    <a:lnTo>
                      <a:pt x="934" y="266"/>
                    </a:lnTo>
                    <a:lnTo>
                      <a:pt x="936" y="266"/>
                    </a:lnTo>
                    <a:lnTo>
                      <a:pt x="948" y="272"/>
                    </a:lnTo>
                    <a:lnTo>
                      <a:pt x="950" y="272"/>
                    </a:lnTo>
                    <a:lnTo>
                      <a:pt x="950" y="272"/>
                    </a:lnTo>
                    <a:lnTo>
                      <a:pt x="952" y="274"/>
                    </a:lnTo>
                    <a:lnTo>
                      <a:pt x="952" y="274"/>
                    </a:lnTo>
                    <a:lnTo>
                      <a:pt x="954" y="274"/>
                    </a:lnTo>
                    <a:lnTo>
                      <a:pt x="954" y="274"/>
                    </a:lnTo>
                    <a:lnTo>
                      <a:pt x="954" y="274"/>
                    </a:lnTo>
                    <a:lnTo>
                      <a:pt x="956" y="274"/>
                    </a:lnTo>
                    <a:lnTo>
                      <a:pt x="956" y="274"/>
                    </a:lnTo>
                    <a:lnTo>
                      <a:pt x="958" y="274"/>
                    </a:lnTo>
                    <a:lnTo>
                      <a:pt x="958" y="274"/>
                    </a:lnTo>
                    <a:lnTo>
                      <a:pt x="960" y="274"/>
                    </a:lnTo>
                    <a:lnTo>
                      <a:pt x="960" y="274"/>
                    </a:lnTo>
                    <a:lnTo>
                      <a:pt x="960" y="274"/>
                    </a:lnTo>
                    <a:lnTo>
                      <a:pt x="962" y="274"/>
                    </a:lnTo>
                    <a:lnTo>
                      <a:pt x="962" y="272"/>
                    </a:lnTo>
                    <a:lnTo>
                      <a:pt x="964" y="272"/>
                    </a:lnTo>
                    <a:lnTo>
                      <a:pt x="964" y="272"/>
                    </a:lnTo>
                    <a:lnTo>
                      <a:pt x="966" y="272"/>
                    </a:lnTo>
                    <a:lnTo>
                      <a:pt x="966" y="272"/>
                    </a:lnTo>
                    <a:lnTo>
                      <a:pt x="948" y="262"/>
                    </a:lnTo>
                    <a:close/>
                    <a:moveTo>
                      <a:pt x="914" y="280"/>
                    </a:moveTo>
                    <a:lnTo>
                      <a:pt x="914" y="280"/>
                    </a:lnTo>
                    <a:lnTo>
                      <a:pt x="916" y="280"/>
                    </a:lnTo>
                    <a:lnTo>
                      <a:pt x="916" y="280"/>
                    </a:lnTo>
                    <a:lnTo>
                      <a:pt x="918" y="282"/>
                    </a:lnTo>
                    <a:lnTo>
                      <a:pt x="920" y="282"/>
                    </a:lnTo>
                    <a:lnTo>
                      <a:pt x="902" y="288"/>
                    </a:lnTo>
                    <a:lnTo>
                      <a:pt x="904" y="288"/>
                    </a:lnTo>
                    <a:lnTo>
                      <a:pt x="906" y="290"/>
                    </a:lnTo>
                    <a:lnTo>
                      <a:pt x="908" y="290"/>
                    </a:lnTo>
                    <a:lnTo>
                      <a:pt x="910" y="290"/>
                    </a:lnTo>
                    <a:lnTo>
                      <a:pt x="912" y="290"/>
                    </a:lnTo>
                    <a:lnTo>
                      <a:pt x="914" y="290"/>
                    </a:lnTo>
                    <a:lnTo>
                      <a:pt x="916" y="288"/>
                    </a:lnTo>
                    <a:lnTo>
                      <a:pt x="918" y="288"/>
                    </a:lnTo>
                    <a:lnTo>
                      <a:pt x="918" y="288"/>
                    </a:lnTo>
                    <a:lnTo>
                      <a:pt x="920" y="288"/>
                    </a:lnTo>
                    <a:lnTo>
                      <a:pt x="922" y="286"/>
                    </a:lnTo>
                    <a:lnTo>
                      <a:pt x="922" y="286"/>
                    </a:lnTo>
                    <a:lnTo>
                      <a:pt x="924" y="286"/>
                    </a:lnTo>
                    <a:lnTo>
                      <a:pt x="928" y="286"/>
                    </a:lnTo>
                    <a:lnTo>
                      <a:pt x="926" y="288"/>
                    </a:lnTo>
                    <a:lnTo>
                      <a:pt x="926" y="288"/>
                    </a:lnTo>
                    <a:lnTo>
                      <a:pt x="926" y="288"/>
                    </a:lnTo>
                    <a:lnTo>
                      <a:pt x="924" y="288"/>
                    </a:lnTo>
                    <a:lnTo>
                      <a:pt x="924" y="288"/>
                    </a:lnTo>
                    <a:lnTo>
                      <a:pt x="922" y="290"/>
                    </a:lnTo>
                    <a:lnTo>
                      <a:pt x="922" y="290"/>
                    </a:lnTo>
                    <a:lnTo>
                      <a:pt x="920" y="290"/>
                    </a:lnTo>
                    <a:lnTo>
                      <a:pt x="918" y="290"/>
                    </a:lnTo>
                    <a:lnTo>
                      <a:pt x="916" y="292"/>
                    </a:lnTo>
                    <a:lnTo>
                      <a:pt x="916" y="292"/>
                    </a:lnTo>
                    <a:lnTo>
                      <a:pt x="914" y="292"/>
                    </a:lnTo>
                    <a:lnTo>
                      <a:pt x="912" y="292"/>
                    </a:lnTo>
                    <a:lnTo>
                      <a:pt x="910" y="292"/>
                    </a:lnTo>
                    <a:lnTo>
                      <a:pt x="908" y="292"/>
                    </a:lnTo>
                    <a:lnTo>
                      <a:pt x="906" y="292"/>
                    </a:lnTo>
                    <a:lnTo>
                      <a:pt x="906" y="292"/>
                    </a:lnTo>
                    <a:lnTo>
                      <a:pt x="904" y="292"/>
                    </a:lnTo>
                    <a:lnTo>
                      <a:pt x="902" y="292"/>
                    </a:lnTo>
                    <a:lnTo>
                      <a:pt x="900" y="292"/>
                    </a:lnTo>
                    <a:lnTo>
                      <a:pt x="900" y="290"/>
                    </a:lnTo>
                    <a:lnTo>
                      <a:pt x="898" y="290"/>
                    </a:lnTo>
                    <a:lnTo>
                      <a:pt x="896" y="290"/>
                    </a:lnTo>
                    <a:lnTo>
                      <a:pt x="896" y="290"/>
                    </a:lnTo>
                    <a:lnTo>
                      <a:pt x="894" y="288"/>
                    </a:lnTo>
                    <a:lnTo>
                      <a:pt x="894" y="288"/>
                    </a:lnTo>
                    <a:lnTo>
                      <a:pt x="892" y="288"/>
                    </a:lnTo>
                    <a:lnTo>
                      <a:pt x="892" y="286"/>
                    </a:lnTo>
                    <a:lnTo>
                      <a:pt x="890" y="286"/>
                    </a:lnTo>
                    <a:lnTo>
                      <a:pt x="890" y="286"/>
                    </a:lnTo>
                    <a:lnTo>
                      <a:pt x="890" y="284"/>
                    </a:lnTo>
                    <a:lnTo>
                      <a:pt x="890" y="284"/>
                    </a:lnTo>
                    <a:lnTo>
                      <a:pt x="890" y="284"/>
                    </a:lnTo>
                    <a:lnTo>
                      <a:pt x="890" y="282"/>
                    </a:lnTo>
                    <a:lnTo>
                      <a:pt x="890" y="282"/>
                    </a:lnTo>
                    <a:lnTo>
                      <a:pt x="892" y="282"/>
                    </a:lnTo>
                    <a:lnTo>
                      <a:pt x="892" y="280"/>
                    </a:lnTo>
                    <a:lnTo>
                      <a:pt x="892" y="280"/>
                    </a:lnTo>
                    <a:lnTo>
                      <a:pt x="894" y="280"/>
                    </a:lnTo>
                    <a:lnTo>
                      <a:pt x="896" y="280"/>
                    </a:lnTo>
                    <a:lnTo>
                      <a:pt x="896" y="278"/>
                    </a:lnTo>
                    <a:lnTo>
                      <a:pt x="898" y="278"/>
                    </a:lnTo>
                    <a:lnTo>
                      <a:pt x="900" y="278"/>
                    </a:lnTo>
                    <a:lnTo>
                      <a:pt x="900" y="278"/>
                    </a:lnTo>
                    <a:lnTo>
                      <a:pt x="902" y="278"/>
                    </a:lnTo>
                    <a:lnTo>
                      <a:pt x="904" y="278"/>
                    </a:lnTo>
                    <a:lnTo>
                      <a:pt x="906" y="278"/>
                    </a:lnTo>
                    <a:lnTo>
                      <a:pt x="906" y="278"/>
                    </a:lnTo>
                    <a:lnTo>
                      <a:pt x="908" y="278"/>
                    </a:lnTo>
                    <a:lnTo>
                      <a:pt x="910" y="278"/>
                    </a:lnTo>
                    <a:lnTo>
                      <a:pt x="910" y="278"/>
                    </a:lnTo>
                    <a:lnTo>
                      <a:pt x="912" y="278"/>
                    </a:lnTo>
                    <a:lnTo>
                      <a:pt x="914" y="280"/>
                    </a:lnTo>
                    <a:close/>
                    <a:moveTo>
                      <a:pt x="848" y="304"/>
                    </a:moveTo>
                    <a:lnTo>
                      <a:pt x="850" y="306"/>
                    </a:lnTo>
                    <a:lnTo>
                      <a:pt x="832" y="312"/>
                    </a:lnTo>
                    <a:lnTo>
                      <a:pt x="834" y="312"/>
                    </a:lnTo>
                    <a:lnTo>
                      <a:pt x="836" y="312"/>
                    </a:lnTo>
                    <a:lnTo>
                      <a:pt x="838" y="314"/>
                    </a:lnTo>
                    <a:lnTo>
                      <a:pt x="840" y="314"/>
                    </a:lnTo>
                    <a:lnTo>
                      <a:pt x="842" y="314"/>
                    </a:lnTo>
                    <a:lnTo>
                      <a:pt x="844" y="314"/>
                    </a:lnTo>
                    <a:lnTo>
                      <a:pt x="846" y="312"/>
                    </a:lnTo>
                    <a:lnTo>
                      <a:pt x="848" y="312"/>
                    </a:lnTo>
                    <a:lnTo>
                      <a:pt x="848" y="312"/>
                    </a:lnTo>
                    <a:lnTo>
                      <a:pt x="850" y="310"/>
                    </a:lnTo>
                    <a:lnTo>
                      <a:pt x="852" y="310"/>
                    </a:lnTo>
                    <a:lnTo>
                      <a:pt x="852" y="310"/>
                    </a:lnTo>
                    <a:lnTo>
                      <a:pt x="856" y="310"/>
                    </a:lnTo>
                    <a:lnTo>
                      <a:pt x="858" y="310"/>
                    </a:lnTo>
                    <a:lnTo>
                      <a:pt x="856" y="312"/>
                    </a:lnTo>
                    <a:lnTo>
                      <a:pt x="856" y="312"/>
                    </a:lnTo>
                    <a:lnTo>
                      <a:pt x="856" y="312"/>
                    </a:lnTo>
                    <a:lnTo>
                      <a:pt x="854" y="312"/>
                    </a:lnTo>
                    <a:lnTo>
                      <a:pt x="854" y="312"/>
                    </a:lnTo>
                    <a:lnTo>
                      <a:pt x="852" y="314"/>
                    </a:lnTo>
                    <a:lnTo>
                      <a:pt x="852" y="314"/>
                    </a:lnTo>
                    <a:lnTo>
                      <a:pt x="850" y="314"/>
                    </a:lnTo>
                    <a:lnTo>
                      <a:pt x="848" y="314"/>
                    </a:lnTo>
                    <a:lnTo>
                      <a:pt x="848" y="314"/>
                    </a:lnTo>
                    <a:lnTo>
                      <a:pt x="846" y="316"/>
                    </a:lnTo>
                    <a:lnTo>
                      <a:pt x="844" y="316"/>
                    </a:lnTo>
                    <a:lnTo>
                      <a:pt x="842" y="316"/>
                    </a:lnTo>
                    <a:lnTo>
                      <a:pt x="840" y="316"/>
                    </a:lnTo>
                    <a:lnTo>
                      <a:pt x="838" y="316"/>
                    </a:lnTo>
                    <a:lnTo>
                      <a:pt x="838" y="316"/>
                    </a:lnTo>
                    <a:lnTo>
                      <a:pt x="836" y="316"/>
                    </a:lnTo>
                    <a:lnTo>
                      <a:pt x="834" y="316"/>
                    </a:lnTo>
                    <a:lnTo>
                      <a:pt x="832" y="316"/>
                    </a:lnTo>
                    <a:lnTo>
                      <a:pt x="830" y="314"/>
                    </a:lnTo>
                    <a:lnTo>
                      <a:pt x="830" y="314"/>
                    </a:lnTo>
                    <a:lnTo>
                      <a:pt x="828" y="314"/>
                    </a:lnTo>
                    <a:lnTo>
                      <a:pt x="826" y="314"/>
                    </a:lnTo>
                    <a:lnTo>
                      <a:pt x="826" y="312"/>
                    </a:lnTo>
                    <a:lnTo>
                      <a:pt x="824" y="312"/>
                    </a:lnTo>
                    <a:lnTo>
                      <a:pt x="824" y="312"/>
                    </a:lnTo>
                    <a:lnTo>
                      <a:pt x="822" y="312"/>
                    </a:lnTo>
                    <a:lnTo>
                      <a:pt x="822" y="310"/>
                    </a:lnTo>
                    <a:lnTo>
                      <a:pt x="820" y="310"/>
                    </a:lnTo>
                    <a:lnTo>
                      <a:pt x="820" y="310"/>
                    </a:lnTo>
                    <a:lnTo>
                      <a:pt x="820" y="308"/>
                    </a:lnTo>
                    <a:lnTo>
                      <a:pt x="820" y="308"/>
                    </a:lnTo>
                    <a:lnTo>
                      <a:pt x="820" y="308"/>
                    </a:lnTo>
                    <a:lnTo>
                      <a:pt x="820" y="306"/>
                    </a:lnTo>
                    <a:lnTo>
                      <a:pt x="820" y="306"/>
                    </a:lnTo>
                    <a:lnTo>
                      <a:pt x="822" y="306"/>
                    </a:lnTo>
                    <a:lnTo>
                      <a:pt x="822" y="304"/>
                    </a:lnTo>
                    <a:lnTo>
                      <a:pt x="822" y="304"/>
                    </a:lnTo>
                    <a:lnTo>
                      <a:pt x="824" y="304"/>
                    </a:lnTo>
                    <a:lnTo>
                      <a:pt x="826" y="304"/>
                    </a:lnTo>
                    <a:lnTo>
                      <a:pt x="826" y="302"/>
                    </a:lnTo>
                    <a:lnTo>
                      <a:pt x="828" y="302"/>
                    </a:lnTo>
                    <a:lnTo>
                      <a:pt x="830" y="302"/>
                    </a:lnTo>
                    <a:lnTo>
                      <a:pt x="832" y="302"/>
                    </a:lnTo>
                    <a:lnTo>
                      <a:pt x="832" y="302"/>
                    </a:lnTo>
                    <a:lnTo>
                      <a:pt x="834" y="302"/>
                    </a:lnTo>
                    <a:lnTo>
                      <a:pt x="836" y="302"/>
                    </a:lnTo>
                    <a:lnTo>
                      <a:pt x="836" y="302"/>
                    </a:lnTo>
                    <a:lnTo>
                      <a:pt x="838" y="302"/>
                    </a:lnTo>
                    <a:lnTo>
                      <a:pt x="840" y="302"/>
                    </a:lnTo>
                    <a:lnTo>
                      <a:pt x="840" y="302"/>
                    </a:lnTo>
                    <a:lnTo>
                      <a:pt x="842" y="302"/>
                    </a:lnTo>
                    <a:lnTo>
                      <a:pt x="844" y="302"/>
                    </a:lnTo>
                    <a:lnTo>
                      <a:pt x="844" y="304"/>
                    </a:lnTo>
                    <a:lnTo>
                      <a:pt x="846" y="304"/>
                    </a:lnTo>
                    <a:lnTo>
                      <a:pt x="846" y="304"/>
                    </a:lnTo>
                    <a:lnTo>
                      <a:pt x="848" y="304"/>
                    </a:lnTo>
                    <a:close/>
                    <a:moveTo>
                      <a:pt x="788" y="352"/>
                    </a:moveTo>
                    <a:lnTo>
                      <a:pt x="790" y="352"/>
                    </a:lnTo>
                    <a:lnTo>
                      <a:pt x="790" y="350"/>
                    </a:lnTo>
                    <a:lnTo>
                      <a:pt x="792" y="350"/>
                    </a:lnTo>
                    <a:lnTo>
                      <a:pt x="794" y="350"/>
                    </a:lnTo>
                    <a:lnTo>
                      <a:pt x="794" y="352"/>
                    </a:lnTo>
                    <a:lnTo>
                      <a:pt x="796" y="352"/>
                    </a:lnTo>
                    <a:lnTo>
                      <a:pt x="796" y="352"/>
                    </a:lnTo>
                    <a:lnTo>
                      <a:pt x="796" y="354"/>
                    </a:lnTo>
                    <a:lnTo>
                      <a:pt x="794" y="354"/>
                    </a:lnTo>
                    <a:lnTo>
                      <a:pt x="792" y="354"/>
                    </a:lnTo>
                    <a:lnTo>
                      <a:pt x="792" y="354"/>
                    </a:lnTo>
                    <a:lnTo>
                      <a:pt x="790" y="354"/>
                    </a:lnTo>
                    <a:lnTo>
                      <a:pt x="788" y="354"/>
                    </a:lnTo>
                    <a:lnTo>
                      <a:pt x="788" y="352"/>
                    </a:lnTo>
                    <a:lnTo>
                      <a:pt x="786" y="352"/>
                    </a:lnTo>
                    <a:lnTo>
                      <a:pt x="788" y="352"/>
                    </a:lnTo>
                    <a:close/>
                    <a:moveTo>
                      <a:pt x="802" y="354"/>
                    </a:moveTo>
                    <a:lnTo>
                      <a:pt x="826" y="366"/>
                    </a:lnTo>
                    <a:lnTo>
                      <a:pt x="824" y="366"/>
                    </a:lnTo>
                    <a:lnTo>
                      <a:pt x="822" y="366"/>
                    </a:lnTo>
                    <a:lnTo>
                      <a:pt x="822" y="368"/>
                    </a:lnTo>
                    <a:lnTo>
                      <a:pt x="820" y="368"/>
                    </a:lnTo>
                    <a:lnTo>
                      <a:pt x="800" y="358"/>
                    </a:lnTo>
                    <a:lnTo>
                      <a:pt x="798" y="360"/>
                    </a:lnTo>
                    <a:lnTo>
                      <a:pt x="796" y="358"/>
                    </a:lnTo>
                    <a:lnTo>
                      <a:pt x="796" y="358"/>
                    </a:lnTo>
                    <a:lnTo>
                      <a:pt x="794" y="358"/>
                    </a:lnTo>
                    <a:lnTo>
                      <a:pt x="794" y="358"/>
                    </a:lnTo>
                    <a:lnTo>
                      <a:pt x="802" y="354"/>
                    </a:lnTo>
                    <a:close/>
                    <a:moveTo>
                      <a:pt x="808" y="354"/>
                    </a:moveTo>
                    <a:lnTo>
                      <a:pt x="808" y="352"/>
                    </a:lnTo>
                    <a:lnTo>
                      <a:pt x="810" y="352"/>
                    </a:lnTo>
                    <a:lnTo>
                      <a:pt x="812" y="352"/>
                    </a:lnTo>
                    <a:lnTo>
                      <a:pt x="812" y="352"/>
                    </a:lnTo>
                    <a:lnTo>
                      <a:pt x="838" y="358"/>
                    </a:lnTo>
                    <a:lnTo>
                      <a:pt x="828" y="346"/>
                    </a:lnTo>
                    <a:lnTo>
                      <a:pt x="828" y="346"/>
                    </a:lnTo>
                    <a:lnTo>
                      <a:pt x="830" y="346"/>
                    </a:lnTo>
                    <a:lnTo>
                      <a:pt x="830" y="346"/>
                    </a:lnTo>
                    <a:lnTo>
                      <a:pt x="832" y="344"/>
                    </a:lnTo>
                    <a:lnTo>
                      <a:pt x="846" y="360"/>
                    </a:lnTo>
                    <a:lnTo>
                      <a:pt x="844" y="360"/>
                    </a:lnTo>
                    <a:lnTo>
                      <a:pt x="842" y="360"/>
                    </a:lnTo>
                    <a:lnTo>
                      <a:pt x="842" y="360"/>
                    </a:lnTo>
                    <a:lnTo>
                      <a:pt x="840" y="360"/>
                    </a:lnTo>
                    <a:lnTo>
                      <a:pt x="808" y="354"/>
                    </a:lnTo>
                    <a:close/>
                    <a:moveTo>
                      <a:pt x="920" y="326"/>
                    </a:moveTo>
                    <a:lnTo>
                      <a:pt x="918" y="326"/>
                    </a:lnTo>
                    <a:lnTo>
                      <a:pt x="906" y="320"/>
                    </a:lnTo>
                    <a:lnTo>
                      <a:pt x="908" y="320"/>
                    </a:lnTo>
                    <a:lnTo>
                      <a:pt x="908" y="318"/>
                    </a:lnTo>
                    <a:lnTo>
                      <a:pt x="910" y="318"/>
                    </a:lnTo>
                    <a:lnTo>
                      <a:pt x="910" y="318"/>
                    </a:lnTo>
                    <a:lnTo>
                      <a:pt x="924" y="324"/>
                    </a:lnTo>
                    <a:lnTo>
                      <a:pt x="924" y="324"/>
                    </a:lnTo>
                    <a:lnTo>
                      <a:pt x="926" y="324"/>
                    </a:lnTo>
                    <a:lnTo>
                      <a:pt x="926" y="326"/>
                    </a:lnTo>
                    <a:lnTo>
                      <a:pt x="928" y="326"/>
                    </a:lnTo>
                    <a:lnTo>
                      <a:pt x="928" y="326"/>
                    </a:lnTo>
                    <a:lnTo>
                      <a:pt x="930" y="326"/>
                    </a:lnTo>
                    <a:lnTo>
                      <a:pt x="930" y="326"/>
                    </a:lnTo>
                    <a:lnTo>
                      <a:pt x="930" y="326"/>
                    </a:lnTo>
                    <a:lnTo>
                      <a:pt x="932" y="326"/>
                    </a:lnTo>
                    <a:lnTo>
                      <a:pt x="932" y="326"/>
                    </a:lnTo>
                    <a:lnTo>
                      <a:pt x="934" y="326"/>
                    </a:lnTo>
                    <a:lnTo>
                      <a:pt x="934" y="326"/>
                    </a:lnTo>
                    <a:lnTo>
                      <a:pt x="936" y="326"/>
                    </a:lnTo>
                    <a:lnTo>
                      <a:pt x="936" y="326"/>
                    </a:lnTo>
                    <a:lnTo>
                      <a:pt x="936" y="326"/>
                    </a:lnTo>
                    <a:lnTo>
                      <a:pt x="938" y="324"/>
                    </a:lnTo>
                    <a:lnTo>
                      <a:pt x="938" y="324"/>
                    </a:lnTo>
                    <a:lnTo>
                      <a:pt x="940" y="324"/>
                    </a:lnTo>
                    <a:lnTo>
                      <a:pt x="940" y="324"/>
                    </a:lnTo>
                    <a:lnTo>
                      <a:pt x="942" y="324"/>
                    </a:lnTo>
                    <a:lnTo>
                      <a:pt x="922" y="314"/>
                    </a:lnTo>
                    <a:lnTo>
                      <a:pt x="924" y="314"/>
                    </a:lnTo>
                    <a:lnTo>
                      <a:pt x="924" y="314"/>
                    </a:lnTo>
                    <a:lnTo>
                      <a:pt x="926" y="312"/>
                    </a:lnTo>
                    <a:lnTo>
                      <a:pt x="928" y="312"/>
                    </a:lnTo>
                    <a:lnTo>
                      <a:pt x="950" y="322"/>
                    </a:lnTo>
                    <a:lnTo>
                      <a:pt x="948" y="324"/>
                    </a:lnTo>
                    <a:lnTo>
                      <a:pt x="948" y="324"/>
                    </a:lnTo>
                    <a:lnTo>
                      <a:pt x="946" y="324"/>
                    </a:lnTo>
                    <a:lnTo>
                      <a:pt x="946" y="324"/>
                    </a:lnTo>
                    <a:lnTo>
                      <a:pt x="944" y="326"/>
                    </a:lnTo>
                    <a:lnTo>
                      <a:pt x="944" y="326"/>
                    </a:lnTo>
                    <a:lnTo>
                      <a:pt x="942" y="326"/>
                    </a:lnTo>
                    <a:lnTo>
                      <a:pt x="942" y="326"/>
                    </a:lnTo>
                    <a:lnTo>
                      <a:pt x="940" y="328"/>
                    </a:lnTo>
                    <a:lnTo>
                      <a:pt x="938" y="328"/>
                    </a:lnTo>
                    <a:lnTo>
                      <a:pt x="938" y="328"/>
                    </a:lnTo>
                    <a:lnTo>
                      <a:pt x="936" y="328"/>
                    </a:lnTo>
                    <a:lnTo>
                      <a:pt x="934" y="328"/>
                    </a:lnTo>
                    <a:lnTo>
                      <a:pt x="934" y="328"/>
                    </a:lnTo>
                    <a:lnTo>
                      <a:pt x="932" y="328"/>
                    </a:lnTo>
                    <a:lnTo>
                      <a:pt x="930" y="328"/>
                    </a:lnTo>
                    <a:lnTo>
                      <a:pt x="930" y="328"/>
                    </a:lnTo>
                    <a:lnTo>
                      <a:pt x="928" y="328"/>
                    </a:lnTo>
                    <a:lnTo>
                      <a:pt x="926" y="328"/>
                    </a:lnTo>
                    <a:lnTo>
                      <a:pt x="926" y="328"/>
                    </a:lnTo>
                    <a:lnTo>
                      <a:pt x="924" y="328"/>
                    </a:lnTo>
                    <a:lnTo>
                      <a:pt x="922" y="328"/>
                    </a:lnTo>
                    <a:lnTo>
                      <a:pt x="920" y="326"/>
                    </a:lnTo>
                    <a:close/>
                    <a:moveTo>
                      <a:pt x="960" y="294"/>
                    </a:moveTo>
                    <a:lnTo>
                      <a:pt x="960" y="292"/>
                    </a:lnTo>
                    <a:lnTo>
                      <a:pt x="962" y="292"/>
                    </a:lnTo>
                    <a:lnTo>
                      <a:pt x="964" y="292"/>
                    </a:lnTo>
                    <a:lnTo>
                      <a:pt x="964" y="292"/>
                    </a:lnTo>
                    <a:lnTo>
                      <a:pt x="978" y="298"/>
                    </a:lnTo>
                    <a:lnTo>
                      <a:pt x="978" y="298"/>
                    </a:lnTo>
                    <a:lnTo>
                      <a:pt x="978" y="296"/>
                    </a:lnTo>
                    <a:lnTo>
                      <a:pt x="978" y="296"/>
                    </a:lnTo>
                    <a:lnTo>
                      <a:pt x="978" y="296"/>
                    </a:lnTo>
                    <a:lnTo>
                      <a:pt x="978" y="294"/>
                    </a:lnTo>
                    <a:lnTo>
                      <a:pt x="980" y="294"/>
                    </a:lnTo>
                    <a:lnTo>
                      <a:pt x="980" y="294"/>
                    </a:lnTo>
                    <a:lnTo>
                      <a:pt x="982" y="294"/>
                    </a:lnTo>
                    <a:lnTo>
                      <a:pt x="982" y="294"/>
                    </a:lnTo>
                    <a:lnTo>
                      <a:pt x="984" y="292"/>
                    </a:lnTo>
                    <a:lnTo>
                      <a:pt x="986" y="292"/>
                    </a:lnTo>
                    <a:lnTo>
                      <a:pt x="986" y="292"/>
                    </a:lnTo>
                    <a:lnTo>
                      <a:pt x="988" y="292"/>
                    </a:lnTo>
                    <a:lnTo>
                      <a:pt x="990" y="292"/>
                    </a:lnTo>
                    <a:lnTo>
                      <a:pt x="990" y="292"/>
                    </a:lnTo>
                    <a:lnTo>
                      <a:pt x="992" y="292"/>
                    </a:lnTo>
                    <a:lnTo>
                      <a:pt x="994" y="292"/>
                    </a:lnTo>
                    <a:lnTo>
                      <a:pt x="994" y="292"/>
                    </a:lnTo>
                    <a:lnTo>
                      <a:pt x="996" y="292"/>
                    </a:lnTo>
                    <a:lnTo>
                      <a:pt x="998" y="294"/>
                    </a:lnTo>
                    <a:lnTo>
                      <a:pt x="1000" y="294"/>
                    </a:lnTo>
                    <a:lnTo>
                      <a:pt x="1000" y="294"/>
                    </a:lnTo>
                    <a:lnTo>
                      <a:pt x="1002" y="294"/>
                    </a:lnTo>
                    <a:lnTo>
                      <a:pt x="1004" y="296"/>
                    </a:lnTo>
                    <a:lnTo>
                      <a:pt x="1004" y="296"/>
                    </a:lnTo>
                    <a:lnTo>
                      <a:pt x="1006" y="296"/>
                    </a:lnTo>
                    <a:lnTo>
                      <a:pt x="1008" y="298"/>
                    </a:lnTo>
                    <a:lnTo>
                      <a:pt x="1008" y="300"/>
                    </a:lnTo>
                    <a:lnTo>
                      <a:pt x="1008" y="300"/>
                    </a:lnTo>
                    <a:lnTo>
                      <a:pt x="1008" y="302"/>
                    </a:lnTo>
                    <a:lnTo>
                      <a:pt x="1006" y="304"/>
                    </a:lnTo>
                    <a:lnTo>
                      <a:pt x="1006" y="304"/>
                    </a:lnTo>
                    <a:lnTo>
                      <a:pt x="1004" y="304"/>
                    </a:lnTo>
                    <a:lnTo>
                      <a:pt x="1004" y="304"/>
                    </a:lnTo>
                    <a:lnTo>
                      <a:pt x="1002" y="306"/>
                    </a:lnTo>
                    <a:lnTo>
                      <a:pt x="1000" y="306"/>
                    </a:lnTo>
                    <a:lnTo>
                      <a:pt x="1000" y="306"/>
                    </a:lnTo>
                    <a:lnTo>
                      <a:pt x="998" y="308"/>
                    </a:lnTo>
                    <a:lnTo>
                      <a:pt x="996" y="308"/>
                    </a:lnTo>
                    <a:lnTo>
                      <a:pt x="996" y="308"/>
                    </a:lnTo>
                    <a:lnTo>
                      <a:pt x="994" y="308"/>
                    </a:lnTo>
                    <a:lnTo>
                      <a:pt x="992" y="308"/>
                    </a:lnTo>
                    <a:lnTo>
                      <a:pt x="992" y="308"/>
                    </a:lnTo>
                    <a:lnTo>
                      <a:pt x="960" y="294"/>
                    </a:lnTo>
                    <a:close/>
                    <a:moveTo>
                      <a:pt x="990" y="284"/>
                    </a:moveTo>
                    <a:lnTo>
                      <a:pt x="990" y="282"/>
                    </a:lnTo>
                    <a:lnTo>
                      <a:pt x="992" y="282"/>
                    </a:lnTo>
                    <a:lnTo>
                      <a:pt x="992" y="282"/>
                    </a:lnTo>
                    <a:lnTo>
                      <a:pt x="994" y="282"/>
                    </a:lnTo>
                    <a:lnTo>
                      <a:pt x="1020" y="294"/>
                    </a:lnTo>
                    <a:lnTo>
                      <a:pt x="1020" y="294"/>
                    </a:lnTo>
                    <a:lnTo>
                      <a:pt x="1022" y="294"/>
                    </a:lnTo>
                    <a:lnTo>
                      <a:pt x="1022" y="294"/>
                    </a:lnTo>
                    <a:lnTo>
                      <a:pt x="1022" y="294"/>
                    </a:lnTo>
                    <a:lnTo>
                      <a:pt x="1024" y="294"/>
                    </a:lnTo>
                    <a:lnTo>
                      <a:pt x="1026" y="294"/>
                    </a:lnTo>
                    <a:lnTo>
                      <a:pt x="1026" y="294"/>
                    </a:lnTo>
                    <a:lnTo>
                      <a:pt x="1028" y="294"/>
                    </a:lnTo>
                    <a:lnTo>
                      <a:pt x="1028" y="294"/>
                    </a:lnTo>
                    <a:lnTo>
                      <a:pt x="1030" y="294"/>
                    </a:lnTo>
                    <a:lnTo>
                      <a:pt x="1030" y="294"/>
                    </a:lnTo>
                    <a:lnTo>
                      <a:pt x="1032" y="294"/>
                    </a:lnTo>
                    <a:lnTo>
                      <a:pt x="1032" y="296"/>
                    </a:lnTo>
                    <a:lnTo>
                      <a:pt x="1030" y="296"/>
                    </a:lnTo>
                    <a:lnTo>
                      <a:pt x="1030" y="296"/>
                    </a:lnTo>
                    <a:lnTo>
                      <a:pt x="1028" y="296"/>
                    </a:lnTo>
                    <a:lnTo>
                      <a:pt x="1028" y="296"/>
                    </a:lnTo>
                    <a:lnTo>
                      <a:pt x="1026" y="298"/>
                    </a:lnTo>
                    <a:lnTo>
                      <a:pt x="1026" y="298"/>
                    </a:lnTo>
                    <a:lnTo>
                      <a:pt x="1022" y="298"/>
                    </a:lnTo>
                    <a:lnTo>
                      <a:pt x="1022" y="298"/>
                    </a:lnTo>
                    <a:lnTo>
                      <a:pt x="1022" y="298"/>
                    </a:lnTo>
                    <a:lnTo>
                      <a:pt x="1020" y="298"/>
                    </a:lnTo>
                    <a:lnTo>
                      <a:pt x="1020" y="298"/>
                    </a:lnTo>
                    <a:lnTo>
                      <a:pt x="1018" y="296"/>
                    </a:lnTo>
                    <a:lnTo>
                      <a:pt x="1018" y="296"/>
                    </a:lnTo>
                    <a:lnTo>
                      <a:pt x="1016" y="296"/>
                    </a:lnTo>
                    <a:lnTo>
                      <a:pt x="1016" y="296"/>
                    </a:lnTo>
                    <a:lnTo>
                      <a:pt x="990" y="284"/>
                    </a:lnTo>
                    <a:close/>
                    <a:moveTo>
                      <a:pt x="1022" y="228"/>
                    </a:moveTo>
                    <a:lnTo>
                      <a:pt x="1024" y="228"/>
                    </a:lnTo>
                    <a:lnTo>
                      <a:pt x="1024" y="228"/>
                    </a:lnTo>
                    <a:lnTo>
                      <a:pt x="1026" y="228"/>
                    </a:lnTo>
                    <a:lnTo>
                      <a:pt x="1028" y="228"/>
                    </a:lnTo>
                    <a:lnTo>
                      <a:pt x="1060" y="242"/>
                    </a:lnTo>
                    <a:lnTo>
                      <a:pt x="1058" y="242"/>
                    </a:lnTo>
                    <a:lnTo>
                      <a:pt x="1058" y="242"/>
                    </a:lnTo>
                    <a:lnTo>
                      <a:pt x="1056" y="244"/>
                    </a:lnTo>
                    <a:lnTo>
                      <a:pt x="1056" y="244"/>
                    </a:lnTo>
                    <a:lnTo>
                      <a:pt x="1054" y="244"/>
                    </a:lnTo>
                    <a:lnTo>
                      <a:pt x="1054" y="244"/>
                    </a:lnTo>
                    <a:lnTo>
                      <a:pt x="1052" y="246"/>
                    </a:lnTo>
                    <a:lnTo>
                      <a:pt x="1052" y="246"/>
                    </a:lnTo>
                    <a:lnTo>
                      <a:pt x="1050" y="246"/>
                    </a:lnTo>
                    <a:lnTo>
                      <a:pt x="1048" y="246"/>
                    </a:lnTo>
                    <a:lnTo>
                      <a:pt x="1046" y="246"/>
                    </a:lnTo>
                    <a:lnTo>
                      <a:pt x="1046" y="248"/>
                    </a:lnTo>
                    <a:lnTo>
                      <a:pt x="1044" y="248"/>
                    </a:lnTo>
                    <a:lnTo>
                      <a:pt x="1042" y="248"/>
                    </a:lnTo>
                    <a:lnTo>
                      <a:pt x="1040" y="248"/>
                    </a:lnTo>
                    <a:lnTo>
                      <a:pt x="1040" y="248"/>
                    </a:lnTo>
                    <a:lnTo>
                      <a:pt x="1038" y="248"/>
                    </a:lnTo>
                    <a:lnTo>
                      <a:pt x="1036" y="248"/>
                    </a:lnTo>
                    <a:lnTo>
                      <a:pt x="1034" y="248"/>
                    </a:lnTo>
                    <a:lnTo>
                      <a:pt x="1032" y="248"/>
                    </a:lnTo>
                    <a:lnTo>
                      <a:pt x="1032" y="246"/>
                    </a:lnTo>
                    <a:lnTo>
                      <a:pt x="1030" y="246"/>
                    </a:lnTo>
                    <a:lnTo>
                      <a:pt x="1028" y="246"/>
                    </a:lnTo>
                    <a:lnTo>
                      <a:pt x="1026" y="244"/>
                    </a:lnTo>
                    <a:lnTo>
                      <a:pt x="1026" y="244"/>
                    </a:lnTo>
                    <a:lnTo>
                      <a:pt x="1024" y="244"/>
                    </a:lnTo>
                    <a:lnTo>
                      <a:pt x="1024" y="242"/>
                    </a:lnTo>
                    <a:lnTo>
                      <a:pt x="1022" y="242"/>
                    </a:lnTo>
                    <a:lnTo>
                      <a:pt x="1022" y="242"/>
                    </a:lnTo>
                    <a:lnTo>
                      <a:pt x="1022" y="240"/>
                    </a:lnTo>
                    <a:lnTo>
                      <a:pt x="1022" y="240"/>
                    </a:lnTo>
                    <a:lnTo>
                      <a:pt x="1022" y="240"/>
                    </a:lnTo>
                    <a:lnTo>
                      <a:pt x="1022" y="238"/>
                    </a:lnTo>
                    <a:lnTo>
                      <a:pt x="1022" y="238"/>
                    </a:lnTo>
                    <a:lnTo>
                      <a:pt x="1022" y="238"/>
                    </a:lnTo>
                    <a:lnTo>
                      <a:pt x="1022" y="236"/>
                    </a:lnTo>
                    <a:lnTo>
                      <a:pt x="1024" y="236"/>
                    </a:lnTo>
                    <a:lnTo>
                      <a:pt x="1024" y="236"/>
                    </a:lnTo>
                    <a:lnTo>
                      <a:pt x="1026" y="236"/>
                    </a:lnTo>
                    <a:lnTo>
                      <a:pt x="1026" y="234"/>
                    </a:lnTo>
                    <a:lnTo>
                      <a:pt x="1028" y="234"/>
                    </a:lnTo>
                    <a:lnTo>
                      <a:pt x="1028" y="234"/>
                    </a:lnTo>
                    <a:lnTo>
                      <a:pt x="1028" y="234"/>
                    </a:lnTo>
                    <a:lnTo>
                      <a:pt x="1030" y="234"/>
                    </a:lnTo>
                    <a:lnTo>
                      <a:pt x="1030" y="234"/>
                    </a:lnTo>
                    <a:lnTo>
                      <a:pt x="1032" y="234"/>
                    </a:lnTo>
                    <a:lnTo>
                      <a:pt x="1032" y="234"/>
                    </a:lnTo>
                    <a:lnTo>
                      <a:pt x="1032" y="234"/>
                    </a:lnTo>
                    <a:lnTo>
                      <a:pt x="1022" y="228"/>
                    </a:lnTo>
                    <a:close/>
                    <a:moveTo>
                      <a:pt x="1036" y="224"/>
                    </a:moveTo>
                    <a:lnTo>
                      <a:pt x="1038" y="224"/>
                    </a:lnTo>
                    <a:lnTo>
                      <a:pt x="1038" y="224"/>
                    </a:lnTo>
                    <a:lnTo>
                      <a:pt x="1040" y="222"/>
                    </a:lnTo>
                    <a:lnTo>
                      <a:pt x="1042" y="222"/>
                    </a:lnTo>
                    <a:lnTo>
                      <a:pt x="1042" y="224"/>
                    </a:lnTo>
                    <a:lnTo>
                      <a:pt x="1044" y="224"/>
                    </a:lnTo>
                    <a:lnTo>
                      <a:pt x="1044" y="224"/>
                    </a:lnTo>
                    <a:lnTo>
                      <a:pt x="1046" y="224"/>
                    </a:lnTo>
                    <a:lnTo>
                      <a:pt x="1044" y="226"/>
                    </a:lnTo>
                    <a:lnTo>
                      <a:pt x="1044" y="226"/>
                    </a:lnTo>
                    <a:lnTo>
                      <a:pt x="1042" y="226"/>
                    </a:lnTo>
                    <a:lnTo>
                      <a:pt x="1040" y="226"/>
                    </a:lnTo>
                    <a:lnTo>
                      <a:pt x="1040" y="226"/>
                    </a:lnTo>
                    <a:lnTo>
                      <a:pt x="1038" y="226"/>
                    </a:lnTo>
                    <a:lnTo>
                      <a:pt x="1038" y="224"/>
                    </a:lnTo>
                    <a:lnTo>
                      <a:pt x="1036" y="224"/>
                    </a:lnTo>
                    <a:close/>
                    <a:moveTo>
                      <a:pt x="1030" y="252"/>
                    </a:moveTo>
                    <a:lnTo>
                      <a:pt x="1030" y="252"/>
                    </a:lnTo>
                    <a:lnTo>
                      <a:pt x="1030" y="252"/>
                    </a:lnTo>
                    <a:lnTo>
                      <a:pt x="1028" y="254"/>
                    </a:lnTo>
                    <a:lnTo>
                      <a:pt x="1028" y="254"/>
                    </a:lnTo>
                    <a:lnTo>
                      <a:pt x="1026" y="254"/>
                    </a:lnTo>
                    <a:lnTo>
                      <a:pt x="1024" y="254"/>
                    </a:lnTo>
                    <a:lnTo>
                      <a:pt x="1024" y="256"/>
                    </a:lnTo>
                    <a:lnTo>
                      <a:pt x="1022" y="256"/>
                    </a:lnTo>
                    <a:lnTo>
                      <a:pt x="1022" y="256"/>
                    </a:lnTo>
                    <a:lnTo>
                      <a:pt x="1020" y="256"/>
                    </a:lnTo>
                    <a:lnTo>
                      <a:pt x="1018" y="256"/>
                    </a:lnTo>
                    <a:lnTo>
                      <a:pt x="1018" y="256"/>
                    </a:lnTo>
                    <a:lnTo>
                      <a:pt x="1016" y="258"/>
                    </a:lnTo>
                    <a:lnTo>
                      <a:pt x="1016" y="258"/>
                    </a:lnTo>
                    <a:lnTo>
                      <a:pt x="1014" y="258"/>
                    </a:lnTo>
                    <a:lnTo>
                      <a:pt x="1014" y="258"/>
                    </a:lnTo>
                    <a:lnTo>
                      <a:pt x="1012" y="258"/>
                    </a:lnTo>
                    <a:lnTo>
                      <a:pt x="1010" y="258"/>
                    </a:lnTo>
                    <a:lnTo>
                      <a:pt x="1010" y="258"/>
                    </a:lnTo>
                    <a:lnTo>
                      <a:pt x="1008" y="256"/>
                    </a:lnTo>
                    <a:lnTo>
                      <a:pt x="1008" y="256"/>
                    </a:lnTo>
                    <a:lnTo>
                      <a:pt x="1006" y="256"/>
                    </a:lnTo>
                    <a:lnTo>
                      <a:pt x="1006" y="256"/>
                    </a:lnTo>
                    <a:lnTo>
                      <a:pt x="1004" y="256"/>
                    </a:lnTo>
                    <a:lnTo>
                      <a:pt x="1004" y="256"/>
                    </a:lnTo>
                    <a:lnTo>
                      <a:pt x="1004" y="254"/>
                    </a:lnTo>
                    <a:lnTo>
                      <a:pt x="1002" y="254"/>
                    </a:lnTo>
                    <a:lnTo>
                      <a:pt x="1002" y="254"/>
                    </a:lnTo>
                    <a:lnTo>
                      <a:pt x="1002" y="254"/>
                    </a:lnTo>
                    <a:lnTo>
                      <a:pt x="1002" y="252"/>
                    </a:lnTo>
                    <a:lnTo>
                      <a:pt x="1002" y="252"/>
                    </a:lnTo>
                    <a:lnTo>
                      <a:pt x="1002" y="252"/>
                    </a:lnTo>
                    <a:lnTo>
                      <a:pt x="1002" y="252"/>
                    </a:lnTo>
                    <a:lnTo>
                      <a:pt x="1002" y="250"/>
                    </a:lnTo>
                    <a:lnTo>
                      <a:pt x="1004" y="250"/>
                    </a:lnTo>
                    <a:lnTo>
                      <a:pt x="1004" y="250"/>
                    </a:lnTo>
                    <a:lnTo>
                      <a:pt x="1004" y="250"/>
                    </a:lnTo>
                    <a:lnTo>
                      <a:pt x="1006" y="250"/>
                    </a:lnTo>
                    <a:lnTo>
                      <a:pt x="1006" y="248"/>
                    </a:lnTo>
                    <a:lnTo>
                      <a:pt x="1008" y="248"/>
                    </a:lnTo>
                    <a:lnTo>
                      <a:pt x="1008" y="248"/>
                    </a:lnTo>
                    <a:lnTo>
                      <a:pt x="1010" y="248"/>
                    </a:lnTo>
                    <a:lnTo>
                      <a:pt x="1010" y="248"/>
                    </a:lnTo>
                    <a:lnTo>
                      <a:pt x="1010" y="248"/>
                    </a:lnTo>
                    <a:lnTo>
                      <a:pt x="1012" y="248"/>
                    </a:lnTo>
                    <a:lnTo>
                      <a:pt x="1012" y="246"/>
                    </a:lnTo>
                    <a:lnTo>
                      <a:pt x="1010" y="246"/>
                    </a:lnTo>
                    <a:lnTo>
                      <a:pt x="1008" y="246"/>
                    </a:lnTo>
                    <a:lnTo>
                      <a:pt x="1008" y="246"/>
                    </a:lnTo>
                    <a:lnTo>
                      <a:pt x="1006" y="246"/>
                    </a:lnTo>
                    <a:lnTo>
                      <a:pt x="1006" y="246"/>
                    </a:lnTo>
                    <a:lnTo>
                      <a:pt x="1004" y="246"/>
                    </a:lnTo>
                    <a:lnTo>
                      <a:pt x="1002" y="246"/>
                    </a:lnTo>
                    <a:lnTo>
                      <a:pt x="1002" y="246"/>
                    </a:lnTo>
                    <a:lnTo>
                      <a:pt x="1000" y="246"/>
                    </a:lnTo>
                    <a:lnTo>
                      <a:pt x="1000" y="248"/>
                    </a:lnTo>
                    <a:lnTo>
                      <a:pt x="998" y="248"/>
                    </a:lnTo>
                    <a:lnTo>
                      <a:pt x="998" y="248"/>
                    </a:lnTo>
                    <a:lnTo>
                      <a:pt x="998" y="248"/>
                    </a:lnTo>
                    <a:lnTo>
                      <a:pt x="996" y="248"/>
                    </a:lnTo>
                    <a:lnTo>
                      <a:pt x="996" y="248"/>
                    </a:lnTo>
                    <a:lnTo>
                      <a:pt x="996" y="248"/>
                    </a:lnTo>
                    <a:lnTo>
                      <a:pt x="994" y="248"/>
                    </a:lnTo>
                    <a:lnTo>
                      <a:pt x="994" y="248"/>
                    </a:lnTo>
                    <a:lnTo>
                      <a:pt x="992" y="248"/>
                    </a:lnTo>
                    <a:lnTo>
                      <a:pt x="992" y="248"/>
                    </a:lnTo>
                    <a:lnTo>
                      <a:pt x="992" y="248"/>
                    </a:lnTo>
                    <a:lnTo>
                      <a:pt x="992" y="246"/>
                    </a:lnTo>
                    <a:lnTo>
                      <a:pt x="994" y="246"/>
                    </a:lnTo>
                    <a:lnTo>
                      <a:pt x="994" y="246"/>
                    </a:lnTo>
                    <a:lnTo>
                      <a:pt x="996" y="246"/>
                    </a:lnTo>
                    <a:lnTo>
                      <a:pt x="996" y="246"/>
                    </a:lnTo>
                    <a:lnTo>
                      <a:pt x="996" y="244"/>
                    </a:lnTo>
                    <a:lnTo>
                      <a:pt x="998" y="244"/>
                    </a:lnTo>
                    <a:lnTo>
                      <a:pt x="998" y="244"/>
                    </a:lnTo>
                    <a:lnTo>
                      <a:pt x="1000" y="244"/>
                    </a:lnTo>
                    <a:lnTo>
                      <a:pt x="1000" y="244"/>
                    </a:lnTo>
                    <a:lnTo>
                      <a:pt x="1002" y="244"/>
                    </a:lnTo>
                    <a:lnTo>
                      <a:pt x="1002" y="244"/>
                    </a:lnTo>
                    <a:lnTo>
                      <a:pt x="1006" y="244"/>
                    </a:lnTo>
                    <a:lnTo>
                      <a:pt x="1006" y="244"/>
                    </a:lnTo>
                    <a:lnTo>
                      <a:pt x="1008" y="242"/>
                    </a:lnTo>
                    <a:lnTo>
                      <a:pt x="1008" y="242"/>
                    </a:lnTo>
                    <a:lnTo>
                      <a:pt x="1010" y="244"/>
                    </a:lnTo>
                    <a:lnTo>
                      <a:pt x="1010" y="244"/>
                    </a:lnTo>
                    <a:lnTo>
                      <a:pt x="1012" y="244"/>
                    </a:lnTo>
                    <a:lnTo>
                      <a:pt x="1012" y="244"/>
                    </a:lnTo>
                    <a:lnTo>
                      <a:pt x="1014" y="244"/>
                    </a:lnTo>
                    <a:lnTo>
                      <a:pt x="1014" y="244"/>
                    </a:lnTo>
                    <a:lnTo>
                      <a:pt x="1016" y="246"/>
                    </a:lnTo>
                    <a:lnTo>
                      <a:pt x="1030" y="252"/>
                    </a:lnTo>
                    <a:close/>
                    <a:moveTo>
                      <a:pt x="1072" y="238"/>
                    </a:moveTo>
                    <a:lnTo>
                      <a:pt x="1070" y="238"/>
                    </a:lnTo>
                    <a:lnTo>
                      <a:pt x="1070" y="240"/>
                    </a:lnTo>
                    <a:lnTo>
                      <a:pt x="1050" y="230"/>
                    </a:lnTo>
                    <a:lnTo>
                      <a:pt x="1046" y="232"/>
                    </a:lnTo>
                    <a:lnTo>
                      <a:pt x="1046" y="230"/>
                    </a:lnTo>
                    <a:lnTo>
                      <a:pt x="1044" y="230"/>
                    </a:lnTo>
                    <a:lnTo>
                      <a:pt x="1044" y="230"/>
                    </a:lnTo>
                    <a:lnTo>
                      <a:pt x="1044" y="230"/>
                    </a:lnTo>
                    <a:lnTo>
                      <a:pt x="1052" y="226"/>
                    </a:lnTo>
                    <a:lnTo>
                      <a:pt x="1074" y="238"/>
                    </a:lnTo>
                    <a:lnTo>
                      <a:pt x="1074" y="238"/>
                    </a:lnTo>
                    <a:lnTo>
                      <a:pt x="1072" y="238"/>
                    </a:lnTo>
                    <a:close/>
                    <a:moveTo>
                      <a:pt x="1060" y="224"/>
                    </a:moveTo>
                    <a:lnTo>
                      <a:pt x="1060" y="224"/>
                    </a:lnTo>
                    <a:lnTo>
                      <a:pt x="1062" y="224"/>
                    </a:lnTo>
                    <a:lnTo>
                      <a:pt x="1062" y="222"/>
                    </a:lnTo>
                    <a:lnTo>
                      <a:pt x="1064" y="222"/>
                    </a:lnTo>
                    <a:lnTo>
                      <a:pt x="1064" y="222"/>
                    </a:lnTo>
                    <a:lnTo>
                      <a:pt x="1066" y="224"/>
                    </a:lnTo>
                    <a:lnTo>
                      <a:pt x="1066" y="224"/>
                    </a:lnTo>
                    <a:lnTo>
                      <a:pt x="1068" y="224"/>
                    </a:lnTo>
                    <a:lnTo>
                      <a:pt x="1068" y="222"/>
                    </a:lnTo>
                    <a:lnTo>
                      <a:pt x="1068" y="222"/>
                    </a:lnTo>
                    <a:lnTo>
                      <a:pt x="1068" y="220"/>
                    </a:lnTo>
                    <a:lnTo>
                      <a:pt x="1070" y="220"/>
                    </a:lnTo>
                    <a:lnTo>
                      <a:pt x="1070" y="220"/>
                    </a:lnTo>
                    <a:lnTo>
                      <a:pt x="1070" y="220"/>
                    </a:lnTo>
                    <a:lnTo>
                      <a:pt x="1072" y="220"/>
                    </a:lnTo>
                    <a:lnTo>
                      <a:pt x="1072" y="220"/>
                    </a:lnTo>
                    <a:lnTo>
                      <a:pt x="1074" y="218"/>
                    </a:lnTo>
                    <a:lnTo>
                      <a:pt x="1074" y="218"/>
                    </a:lnTo>
                    <a:lnTo>
                      <a:pt x="1076" y="218"/>
                    </a:lnTo>
                    <a:lnTo>
                      <a:pt x="1078" y="218"/>
                    </a:lnTo>
                    <a:lnTo>
                      <a:pt x="1078" y="218"/>
                    </a:lnTo>
                    <a:lnTo>
                      <a:pt x="1080" y="218"/>
                    </a:lnTo>
                    <a:lnTo>
                      <a:pt x="1082" y="218"/>
                    </a:lnTo>
                    <a:lnTo>
                      <a:pt x="1082" y="218"/>
                    </a:lnTo>
                    <a:lnTo>
                      <a:pt x="1084" y="218"/>
                    </a:lnTo>
                    <a:lnTo>
                      <a:pt x="1086" y="218"/>
                    </a:lnTo>
                    <a:lnTo>
                      <a:pt x="1088" y="220"/>
                    </a:lnTo>
                    <a:lnTo>
                      <a:pt x="1088" y="220"/>
                    </a:lnTo>
                    <a:lnTo>
                      <a:pt x="1090" y="220"/>
                    </a:lnTo>
                    <a:lnTo>
                      <a:pt x="1092" y="220"/>
                    </a:lnTo>
                    <a:lnTo>
                      <a:pt x="1094" y="222"/>
                    </a:lnTo>
                    <a:lnTo>
                      <a:pt x="1094" y="222"/>
                    </a:lnTo>
                    <a:lnTo>
                      <a:pt x="1096" y="222"/>
                    </a:lnTo>
                    <a:lnTo>
                      <a:pt x="1098" y="224"/>
                    </a:lnTo>
                    <a:lnTo>
                      <a:pt x="1098" y="226"/>
                    </a:lnTo>
                    <a:lnTo>
                      <a:pt x="1098" y="226"/>
                    </a:lnTo>
                    <a:lnTo>
                      <a:pt x="1098" y="228"/>
                    </a:lnTo>
                    <a:lnTo>
                      <a:pt x="1096" y="230"/>
                    </a:lnTo>
                    <a:lnTo>
                      <a:pt x="1096" y="230"/>
                    </a:lnTo>
                    <a:lnTo>
                      <a:pt x="1094" y="230"/>
                    </a:lnTo>
                    <a:lnTo>
                      <a:pt x="1094" y="230"/>
                    </a:lnTo>
                    <a:lnTo>
                      <a:pt x="1092" y="232"/>
                    </a:lnTo>
                    <a:lnTo>
                      <a:pt x="1090" y="232"/>
                    </a:lnTo>
                    <a:lnTo>
                      <a:pt x="1088" y="234"/>
                    </a:lnTo>
                    <a:lnTo>
                      <a:pt x="1098" y="238"/>
                    </a:lnTo>
                    <a:lnTo>
                      <a:pt x="1096" y="238"/>
                    </a:lnTo>
                    <a:lnTo>
                      <a:pt x="1096" y="238"/>
                    </a:lnTo>
                    <a:lnTo>
                      <a:pt x="1094" y="240"/>
                    </a:lnTo>
                    <a:lnTo>
                      <a:pt x="1092" y="240"/>
                    </a:lnTo>
                    <a:lnTo>
                      <a:pt x="1060" y="224"/>
                    </a:lnTo>
                    <a:close/>
                    <a:moveTo>
                      <a:pt x="1080" y="210"/>
                    </a:moveTo>
                    <a:lnTo>
                      <a:pt x="1080" y="210"/>
                    </a:lnTo>
                    <a:lnTo>
                      <a:pt x="1082" y="208"/>
                    </a:lnTo>
                    <a:lnTo>
                      <a:pt x="1084" y="208"/>
                    </a:lnTo>
                    <a:lnTo>
                      <a:pt x="1084" y="208"/>
                    </a:lnTo>
                    <a:lnTo>
                      <a:pt x="1086" y="208"/>
                    </a:lnTo>
                    <a:lnTo>
                      <a:pt x="1088" y="208"/>
                    </a:lnTo>
                    <a:lnTo>
                      <a:pt x="1088" y="210"/>
                    </a:lnTo>
                    <a:lnTo>
                      <a:pt x="1090" y="210"/>
                    </a:lnTo>
                    <a:lnTo>
                      <a:pt x="1088" y="210"/>
                    </a:lnTo>
                    <a:lnTo>
                      <a:pt x="1086" y="210"/>
                    </a:lnTo>
                    <a:lnTo>
                      <a:pt x="1086" y="212"/>
                    </a:lnTo>
                    <a:lnTo>
                      <a:pt x="1084" y="212"/>
                    </a:lnTo>
                    <a:lnTo>
                      <a:pt x="1082" y="212"/>
                    </a:lnTo>
                    <a:lnTo>
                      <a:pt x="1082" y="210"/>
                    </a:lnTo>
                    <a:lnTo>
                      <a:pt x="1080" y="210"/>
                    </a:lnTo>
                    <a:lnTo>
                      <a:pt x="1080" y="210"/>
                    </a:lnTo>
                    <a:close/>
                    <a:moveTo>
                      <a:pt x="1090" y="250"/>
                    </a:moveTo>
                    <a:lnTo>
                      <a:pt x="1092" y="248"/>
                    </a:lnTo>
                    <a:lnTo>
                      <a:pt x="1092" y="248"/>
                    </a:lnTo>
                    <a:lnTo>
                      <a:pt x="1094" y="248"/>
                    </a:lnTo>
                    <a:lnTo>
                      <a:pt x="1096" y="248"/>
                    </a:lnTo>
                    <a:lnTo>
                      <a:pt x="1096" y="248"/>
                    </a:lnTo>
                    <a:lnTo>
                      <a:pt x="1098" y="250"/>
                    </a:lnTo>
                    <a:lnTo>
                      <a:pt x="1098" y="250"/>
                    </a:lnTo>
                    <a:lnTo>
                      <a:pt x="1098" y="250"/>
                    </a:lnTo>
                    <a:lnTo>
                      <a:pt x="1096" y="250"/>
                    </a:lnTo>
                    <a:lnTo>
                      <a:pt x="1094" y="252"/>
                    </a:lnTo>
                    <a:lnTo>
                      <a:pt x="1094" y="252"/>
                    </a:lnTo>
                    <a:lnTo>
                      <a:pt x="1092" y="252"/>
                    </a:lnTo>
                    <a:lnTo>
                      <a:pt x="1090" y="250"/>
                    </a:lnTo>
                    <a:lnTo>
                      <a:pt x="1090" y="250"/>
                    </a:lnTo>
                    <a:lnTo>
                      <a:pt x="1088" y="250"/>
                    </a:lnTo>
                    <a:lnTo>
                      <a:pt x="1090" y="250"/>
                    </a:lnTo>
                    <a:close/>
                    <a:moveTo>
                      <a:pt x="1064" y="180"/>
                    </a:moveTo>
                    <a:lnTo>
                      <a:pt x="1066" y="178"/>
                    </a:lnTo>
                    <a:lnTo>
                      <a:pt x="1066" y="178"/>
                    </a:lnTo>
                    <a:lnTo>
                      <a:pt x="1068" y="178"/>
                    </a:lnTo>
                    <a:lnTo>
                      <a:pt x="1068" y="178"/>
                    </a:lnTo>
                    <a:lnTo>
                      <a:pt x="1068" y="178"/>
                    </a:lnTo>
                    <a:lnTo>
                      <a:pt x="1070" y="178"/>
                    </a:lnTo>
                    <a:lnTo>
                      <a:pt x="1070" y="178"/>
                    </a:lnTo>
                    <a:lnTo>
                      <a:pt x="1070" y="180"/>
                    </a:lnTo>
                    <a:lnTo>
                      <a:pt x="1072" y="180"/>
                    </a:lnTo>
                    <a:lnTo>
                      <a:pt x="1072" y="180"/>
                    </a:lnTo>
                    <a:lnTo>
                      <a:pt x="1072" y="180"/>
                    </a:lnTo>
                    <a:lnTo>
                      <a:pt x="1072" y="180"/>
                    </a:lnTo>
                    <a:lnTo>
                      <a:pt x="1072" y="178"/>
                    </a:lnTo>
                    <a:lnTo>
                      <a:pt x="1072" y="178"/>
                    </a:lnTo>
                    <a:lnTo>
                      <a:pt x="1072" y="178"/>
                    </a:lnTo>
                    <a:lnTo>
                      <a:pt x="1072" y="178"/>
                    </a:lnTo>
                    <a:lnTo>
                      <a:pt x="1074" y="176"/>
                    </a:lnTo>
                    <a:lnTo>
                      <a:pt x="1074" y="176"/>
                    </a:lnTo>
                    <a:lnTo>
                      <a:pt x="1076" y="176"/>
                    </a:lnTo>
                    <a:lnTo>
                      <a:pt x="1076" y="176"/>
                    </a:lnTo>
                    <a:lnTo>
                      <a:pt x="1076" y="176"/>
                    </a:lnTo>
                    <a:lnTo>
                      <a:pt x="1078" y="176"/>
                    </a:lnTo>
                    <a:lnTo>
                      <a:pt x="1078" y="176"/>
                    </a:lnTo>
                    <a:lnTo>
                      <a:pt x="1080" y="176"/>
                    </a:lnTo>
                    <a:lnTo>
                      <a:pt x="1080" y="178"/>
                    </a:lnTo>
                    <a:lnTo>
                      <a:pt x="1080" y="178"/>
                    </a:lnTo>
                    <a:lnTo>
                      <a:pt x="1080" y="178"/>
                    </a:lnTo>
                    <a:lnTo>
                      <a:pt x="1078" y="178"/>
                    </a:lnTo>
                    <a:lnTo>
                      <a:pt x="1078" y="178"/>
                    </a:lnTo>
                    <a:lnTo>
                      <a:pt x="1078" y="178"/>
                    </a:lnTo>
                    <a:lnTo>
                      <a:pt x="1078" y="178"/>
                    </a:lnTo>
                    <a:lnTo>
                      <a:pt x="1076" y="180"/>
                    </a:lnTo>
                    <a:lnTo>
                      <a:pt x="1076" y="180"/>
                    </a:lnTo>
                    <a:lnTo>
                      <a:pt x="1076" y="180"/>
                    </a:lnTo>
                    <a:lnTo>
                      <a:pt x="1076" y="180"/>
                    </a:lnTo>
                    <a:lnTo>
                      <a:pt x="1076" y="182"/>
                    </a:lnTo>
                    <a:lnTo>
                      <a:pt x="1078" y="182"/>
                    </a:lnTo>
                    <a:lnTo>
                      <a:pt x="1078" y="182"/>
                    </a:lnTo>
                    <a:lnTo>
                      <a:pt x="1080" y="182"/>
                    </a:lnTo>
                    <a:lnTo>
                      <a:pt x="1080" y="184"/>
                    </a:lnTo>
                    <a:lnTo>
                      <a:pt x="1092" y="188"/>
                    </a:lnTo>
                    <a:lnTo>
                      <a:pt x="1090" y="190"/>
                    </a:lnTo>
                    <a:lnTo>
                      <a:pt x="1090" y="190"/>
                    </a:lnTo>
                    <a:lnTo>
                      <a:pt x="1088" y="190"/>
                    </a:lnTo>
                    <a:lnTo>
                      <a:pt x="1086" y="190"/>
                    </a:lnTo>
                    <a:lnTo>
                      <a:pt x="1064" y="180"/>
                    </a:lnTo>
                    <a:lnTo>
                      <a:pt x="1064" y="180"/>
                    </a:lnTo>
                    <a:close/>
                    <a:moveTo>
                      <a:pt x="1040" y="190"/>
                    </a:moveTo>
                    <a:lnTo>
                      <a:pt x="1040" y="188"/>
                    </a:lnTo>
                    <a:lnTo>
                      <a:pt x="1040" y="188"/>
                    </a:lnTo>
                    <a:lnTo>
                      <a:pt x="1042" y="188"/>
                    </a:lnTo>
                    <a:lnTo>
                      <a:pt x="1042" y="186"/>
                    </a:lnTo>
                    <a:lnTo>
                      <a:pt x="1044" y="186"/>
                    </a:lnTo>
                    <a:lnTo>
                      <a:pt x="1044" y="186"/>
                    </a:lnTo>
                    <a:lnTo>
                      <a:pt x="1046" y="186"/>
                    </a:lnTo>
                    <a:lnTo>
                      <a:pt x="1048" y="184"/>
                    </a:lnTo>
                    <a:lnTo>
                      <a:pt x="1050" y="184"/>
                    </a:lnTo>
                    <a:lnTo>
                      <a:pt x="1052" y="184"/>
                    </a:lnTo>
                    <a:lnTo>
                      <a:pt x="1052" y="184"/>
                    </a:lnTo>
                    <a:lnTo>
                      <a:pt x="1054" y="184"/>
                    </a:lnTo>
                    <a:lnTo>
                      <a:pt x="1056" y="184"/>
                    </a:lnTo>
                    <a:lnTo>
                      <a:pt x="1058" y="184"/>
                    </a:lnTo>
                    <a:lnTo>
                      <a:pt x="1058" y="184"/>
                    </a:lnTo>
                    <a:lnTo>
                      <a:pt x="1060" y="184"/>
                    </a:lnTo>
                    <a:lnTo>
                      <a:pt x="1062" y="184"/>
                    </a:lnTo>
                    <a:lnTo>
                      <a:pt x="1064" y="186"/>
                    </a:lnTo>
                    <a:lnTo>
                      <a:pt x="1064" y="186"/>
                    </a:lnTo>
                    <a:lnTo>
                      <a:pt x="1066" y="186"/>
                    </a:lnTo>
                    <a:lnTo>
                      <a:pt x="1068" y="186"/>
                    </a:lnTo>
                    <a:lnTo>
                      <a:pt x="1068" y="188"/>
                    </a:lnTo>
                    <a:lnTo>
                      <a:pt x="1070" y="188"/>
                    </a:lnTo>
                    <a:lnTo>
                      <a:pt x="1070" y="188"/>
                    </a:lnTo>
                    <a:lnTo>
                      <a:pt x="1072" y="188"/>
                    </a:lnTo>
                    <a:lnTo>
                      <a:pt x="1072" y="190"/>
                    </a:lnTo>
                    <a:lnTo>
                      <a:pt x="1074" y="190"/>
                    </a:lnTo>
                    <a:lnTo>
                      <a:pt x="1074" y="190"/>
                    </a:lnTo>
                    <a:lnTo>
                      <a:pt x="1074" y="192"/>
                    </a:lnTo>
                    <a:lnTo>
                      <a:pt x="1074" y="192"/>
                    </a:lnTo>
                    <a:lnTo>
                      <a:pt x="1074" y="192"/>
                    </a:lnTo>
                    <a:lnTo>
                      <a:pt x="1074" y="194"/>
                    </a:lnTo>
                    <a:lnTo>
                      <a:pt x="1074" y="194"/>
                    </a:lnTo>
                    <a:lnTo>
                      <a:pt x="1074" y="194"/>
                    </a:lnTo>
                    <a:lnTo>
                      <a:pt x="1072" y="196"/>
                    </a:lnTo>
                    <a:lnTo>
                      <a:pt x="1072" y="196"/>
                    </a:lnTo>
                    <a:lnTo>
                      <a:pt x="1070" y="196"/>
                    </a:lnTo>
                    <a:lnTo>
                      <a:pt x="1068" y="196"/>
                    </a:lnTo>
                    <a:lnTo>
                      <a:pt x="1068" y="198"/>
                    </a:lnTo>
                    <a:lnTo>
                      <a:pt x="1066" y="198"/>
                    </a:lnTo>
                    <a:lnTo>
                      <a:pt x="1064" y="198"/>
                    </a:lnTo>
                    <a:lnTo>
                      <a:pt x="1062" y="198"/>
                    </a:lnTo>
                    <a:lnTo>
                      <a:pt x="1062" y="198"/>
                    </a:lnTo>
                    <a:lnTo>
                      <a:pt x="1060" y="198"/>
                    </a:lnTo>
                    <a:lnTo>
                      <a:pt x="1058" y="198"/>
                    </a:lnTo>
                    <a:lnTo>
                      <a:pt x="1056" y="198"/>
                    </a:lnTo>
                    <a:lnTo>
                      <a:pt x="1054" y="198"/>
                    </a:lnTo>
                    <a:lnTo>
                      <a:pt x="1054" y="198"/>
                    </a:lnTo>
                    <a:lnTo>
                      <a:pt x="1052" y="198"/>
                    </a:lnTo>
                    <a:lnTo>
                      <a:pt x="1050" y="198"/>
                    </a:lnTo>
                    <a:lnTo>
                      <a:pt x="1050" y="196"/>
                    </a:lnTo>
                    <a:lnTo>
                      <a:pt x="1048" y="196"/>
                    </a:lnTo>
                    <a:lnTo>
                      <a:pt x="1046" y="196"/>
                    </a:lnTo>
                    <a:lnTo>
                      <a:pt x="1046" y="196"/>
                    </a:lnTo>
                    <a:lnTo>
                      <a:pt x="1044" y="194"/>
                    </a:lnTo>
                    <a:lnTo>
                      <a:pt x="1042" y="194"/>
                    </a:lnTo>
                    <a:lnTo>
                      <a:pt x="1042" y="194"/>
                    </a:lnTo>
                    <a:lnTo>
                      <a:pt x="1042" y="192"/>
                    </a:lnTo>
                    <a:lnTo>
                      <a:pt x="1040" y="192"/>
                    </a:lnTo>
                    <a:lnTo>
                      <a:pt x="1040" y="192"/>
                    </a:lnTo>
                    <a:lnTo>
                      <a:pt x="1040" y="190"/>
                    </a:lnTo>
                    <a:lnTo>
                      <a:pt x="1040" y="190"/>
                    </a:lnTo>
                    <a:lnTo>
                      <a:pt x="1040" y="190"/>
                    </a:lnTo>
                    <a:lnTo>
                      <a:pt x="1040" y="190"/>
                    </a:lnTo>
                    <a:close/>
                    <a:moveTo>
                      <a:pt x="1012" y="190"/>
                    </a:moveTo>
                    <a:lnTo>
                      <a:pt x="1012" y="188"/>
                    </a:lnTo>
                    <a:lnTo>
                      <a:pt x="1014" y="188"/>
                    </a:lnTo>
                    <a:lnTo>
                      <a:pt x="1016" y="188"/>
                    </a:lnTo>
                    <a:lnTo>
                      <a:pt x="1042" y="200"/>
                    </a:lnTo>
                    <a:lnTo>
                      <a:pt x="1042" y="200"/>
                    </a:lnTo>
                    <a:lnTo>
                      <a:pt x="1042" y="200"/>
                    </a:lnTo>
                    <a:lnTo>
                      <a:pt x="1042" y="200"/>
                    </a:lnTo>
                    <a:lnTo>
                      <a:pt x="1044" y="202"/>
                    </a:lnTo>
                    <a:lnTo>
                      <a:pt x="1044" y="202"/>
                    </a:lnTo>
                    <a:lnTo>
                      <a:pt x="1046" y="202"/>
                    </a:lnTo>
                    <a:lnTo>
                      <a:pt x="1048" y="200"/>
                    </a:lnTo>
                    <a:lnTo>
                      <a:pt x="1048" y="200"/>
                    </a:lnTo>
                    <a:lnTo>
                      <a:pt x="1050" y="200"/>
                    </a:lnTo>
                    <a:lnTo>
                      <a:pt x="1050" y="200"/>
                    </a:lnTo>
                    <a:lnTo>
                      <a:pt x="1052" y="200"/>
                    </a:lnTo>
                    <a:lnTo>
                      <a:pt x="1052" y="202"/>
                    </a:lnTo>
                    <a:lnTo>
                      <a:pt x="1054" y="202"/>
                    </a:lnTo>
                    <a:lnTo>
                      <a:pt x="1052" y="202"/>
                    </a:lnTo>
                    <a:lnTo>
                      <a:pt x="1050" y="202"/>
                    </a:lnTo>
                    <a:lnTo>
                      <a:pt x="1050" y="204"/>
                    </a:lnTo>
                    <a:lnTo>
                      <a:pt x="1048" y="204"/>
                    </a:lnTo>
                    <a:lnTo>
                      <a:pt x="1048" y="204"/>
                    </a:lnTo>
                    <a:lnTo>
                      <a:pt x="1048" y="204"/>
                    </a:lnTo>
                    <a:lnTo>
                      <a:pt x="1044" y="204"/>
                    </a:lnTo>
                    <a:lnTo>
                      <a:pt x="1044" y="204"/>
                    </a:lnTo>
                    <a:lnTo>
                      <a:pt x="1042" y="204"/>
                    </a:lnTo>
                    <a:lnTo>
                      <a:pt x="1042" y="204"/>
                    </a:lnTo>
                    <a:lnTo>
                      <a:pt x="1040" y="204"/>
                    </a:lnTo>
                    <a:lnTo>
                      <a:pt x="1040" y="204"/>
                    </a:lnTo>
                    <a:lnTo>
                      <a:pt x="1038" y="202"/>
                    </a:lnTo>
                    <a:lnTo>
                      <a:pt x="1038" y="202"/>
                    </a:lnTo>
                    <a:lnTo>
                      <a:pt x="1038" y="202"/>
                    </a:lnTo>
                    <a:lnTo>
                      <a:pt x="1010" y="190"/>
                    </a:lnTo>
                    <a:lnTo>
                      <a:pt x="1012" y="190"/>
                    </a:lnTo>
                    <a:close/>
                    <a:moveTo>
                      <a:pt x="996" y="204"/>
                    </a:moveTo>
                    <a:lnTo>
                      <a:pt x="996" y="204"/>
                    </a:lnTo>
                    <a:lnTo>
                      <a:pt x="998" y="202"/>
                    </a:lnTo>
                    <a:lnTo>
                      <a:pt x="998" y="202"/>
                    </a:lnTo>
                    <a:lnTo>
                      <a:pt x="1000" y="202"/>
                    </a:lnTo>
                    <a:lnTo>
                      <a:pt x="1000" y="200"/>
                    </a:lnTo>
                    <a:lnTo>
                      <a:pt x="1002" y="200"/>
                    </a:lnTo>
                    <a:lnTo>
                      <a:pt x="1004" y="200"/>
                    </a:lnTo>
                    <a:lnTo>
                      <a:pt x="1004" y="200"/>
                    </a:lnTo>
                    <a:lnTo>
                      <a:pt x="1006" y="200"/>
                    </a:lnTo>
                    <a:lnTo>
                      <a:pt x="1008" y="198"/>
                    </a:lnTo>
                    <a:lnTo>
                      <a:pt x="1010" y="198"/>
                    </a:lnTo>
                    <a:lnTo>
                      <a:pt x="1010" y="198"/>
                    </a:lnTo>
                    <a:lnTo>
                      <a:pt x="1012" y="198"/>
                    </a:lnTo>
                    <a:lnTo>
                      <a:pt x="1014" y="198"/>
                    </a:lnTo>
                    <a:lnTo>
                      <a:pt x="1016" y="200"/>
                    </a:lnTo>
                    <a:lnTo>
                      <a:pt x="1018" y="200"/>
                    </a:lnTo>
                    <a:lnTo>
                      <a:pt x="1018" y="200"/>
                    </a:lnTo>
                    <a:lnTo>
                      <a:pt x="1020" y="200"/>
                    </a:lnTo>
                    <a:lnTo>
                      <a:pt x="1022" y="200"/>
                    </a:lnTo>
                    <a:lnTo>
                      <a:pt x="1022" y="200"/>
                    </a:lnTo>
                    <a:lnTo>
                      <a:pt x="1024" y="202"/>
                    </a:lnTo>
                    <a:lnTo>
                      <a:pt x="1026" y="202"/>
                    </a:lnTo>
                    <a:lnTo>
                      <a:pt x="1026" y="202"/>
                    </a:lnTo>
                    <a:lnTo>
                      <a:pt x="1028" y="204"/>
                    </a:lnTo>
                    <a:lnTo>
                      <a:pt x="1028" y="204"/>
                    </a:lnTo>
                    <a:lnTo>
                      <a:pt x="1030" y="204"/>
                    </a:lnTo>
                    <a:lnTo>
                      <a:pt x="1030" y="204"/>
                    </a:lnTo>
                    <a:lnTo>
                      <a:pt x="1030" y="206"/>
                    </a:lnTo>
                    <a:lnTo>
                      <a:pt x="1030" y="206"/>
                    </a:lnTo>
                    <a:lnTo>
                      <a:pt x="1030" y="206"/>
                    </a:lnTo>
                    <a:lnTo>
                      <a:pt x="1030" y="208"/>
                    </a:lnTo>
                    <a:lnTo>
                      <a:pt x="1030" y="208"/>
                    </a:lnTo>
                    <a:lnTo>
                      <a:pt x="1030" y="208"/>
                    </a:lnTo>
                    <a:lnTo>
                      <a:pt x="1030" y="210"/>
                    </a:lnTo>
                    <a:lnTo>
                      <a:pt x="1028" y="210"/>
                    </a:lnTo>
                    <a:lnTo>
                      <a:pt x="1028" y="210"/>
                    </a:lnTo>
                    <a:lnTo>
                      <a:pt x="1026" y="210"/>
                    </a:lnTo>
                    <a:lnTo>
                      <a:pt x="1026" y="212"/>
                    </a:lnTo>
                    <a:lnTo>
                      <a:pt x="1024" y="212"/>
                    </a:lnTo>
                    <a:lnTo>
                      <a:pt x="1022" y="212"/>
                    </a:lnTo>
                    <a:lnTo>
                      <a:pt x="1020" y="212"/>
                    </a:lnTo>
                    <a:lnTo>
                      <a:pt x="1020" y="212"/>
                    </a:lnTo>
                    <a:lnTo>
                      <a:pt x="1018" y="212"/>
                    </a:lnTo>
                    <a:lnTo>
                      <a:pt x="1016" y="212"/>
                    </a:lnTo>
                    <a:lnTo>
                      <a:pt x="1014" y="212"/>
                    </a:lnTo>
                    <a:lnTo>
                      <a:pt x="1014" y="212"/>
                    </a:lnTo>
                    <a:lnTo>
                      <a:pt x="1012" y="212"/>
                    </a:lnTo>
                    <a:lnTo>
                      <a:pt x="1010" y="212"/>
                    </a:lnTo>
                    <a:lnTo>
                      <a:pt x="1008" y="212"/>
                    </a:lnTo>
                    <a:lnTo>
                      <a:pt x="1008" y="212"/>
                    </a:lnTo>
                    <a:lnTo>
                      <a:pt x="1006" y="212"/>
                    </a:lnTo>
                    <a:lnTo>
                      <a:pt x="1004" y="210"/>
                    </a:lnTo>
                    <a:lnTo>
                      <a:pt x="1002" y="210"/>
                    </a:lnTo>
                    <a:lnTo>
                      <a:pt x="1002" y="210"/>
                    </a:lnTo>
                    <a:lnTo>
                      <a:pt x="1000" y="210"/>
                    </a:lnTo>
                    <a:lnTo>
                      <a:pt x="1000" y="208"/>
                    </a:lnTo>
                    <a:lnTo>
                      <a:pt x="998" y="208"/>
                    </a:lnTo>
                    <a:lnTo>
                      <a:pt x="998" y="208"/>
                    </a:lnTo>
                    <a:lnTo>
                      <a:pt x="998" y="206"/>
                    </a:lnTo>
                    <a:lnTo>
                      <a:pt x="996" y="206"/>
                    </a:lnTo>
                    <a:lnTo>
                      <a:pt x="996" y="206"/>
                    </a:lnTo>
                    <a:lnTo>
                      <a:pt x="996" y="204"/>
                    </a:lnTo>
                    <a:lnTo>
                      <a:pt x="996" y="204"/>
                    </a:lnTo>
                    <a:lnTo>
                      <a:pt x="996" y="204"/>
                    </a:lnTo>
                    <a:close/>
                    <a:moveTo>
                      <a:pt x="968" y="214"/>
                    </a:moveTo>
                    <a:lnTo>
                      <a:pt x="968" y="214"/>
                    </a:lnTo>
                    <a:lnTo>
                      <a:pt x="968" y="212"/>
                    </a:lnTo>
                    <a:lnTo>
                      <a:pt x="970" y="212"/>
                    </a:lnTo>
                    <a:lnTo>
                      <a:pt x="970" y="212"/>
                    </a:lnTo>
                    <a:lnTo>
                      <a:pt x="972" y="210"/>
                    </a:lnTo>
                    <a:lnTo>
                      <a:pt x="972" y="210"/>
                    </a:lnTo>
                    <a:lnTo>
                      <a:pt x="974" y="210"/>
                    </a:lnTo>
                    <a:lnTo>
                      <a:pt x="974" y="210"/>
                    </a:lnTo>
                    <a:lnTo>
                      <a:pt x="974" y="210"/>
                    </a:lnTo>
                    <a:lnTo>
                      <a:pt x="976" y="210"/>
                    </a:lnTo>
                    <a:lnTo>
                      <a:pt x="976" y="208"/>
                    </a:lnTo>
                    <a:lnTo>
                      <a:pt x="978" y="208"/>
                    </a:lnTo>
                    <a:lnTo>
                      <a:pt x="978" y="208"/>
                    </a:lnTo>
                    <a:lnTo>
                      <a:pt x="978" y="208"/>
                    </a:lnTo>
                    <a:lnTo>
                      <a:pt x="980" y="208"/>
                    </a:lnTo>
                    <a:lnTo>
                      <a:pt x="970" y="204"/>
                    </a:lnTo>
                    <a:lnTo>
                      <a:pt x="970" y="204"/>
                    </a:lnTo>
                    <a:lnTo>
                      <a:pt x="972" y="202"/>
                    </a:lnTo>
                    <a:lnTo>
                      <a:pt x="972" y="202"/>
                    </a:lnTo>
                    <a:lnTo>
                      <a:pt x="974" y="202"/>
                    </a:lnTo>
                    <a:lnTo>
                      <a:pt x="1006" y="218"/>
                    </a:lnTo>
                    <a:lnTo>
                      <a:pt x="1006" y="218"/>
                    </a:lnTo>
                    <a:lnTo>
                      <a:pt x="1004" y="218"/>
                    </a:lnTo>
                    <a:lnTo>
                      <a:pt x="1004" y="218"/>
                    </a:lnTo>
                    <a:lnTo>
                      <a:pt x="1002" y="218"/>
                    </a:lnTo>
                    <a:lnTo>
                      <a:pt x="1002" y="220"/>
                    </a:lnTo>
                    <a:lnTo>
                      <a:pt x="1000" y="220"/>
                    </a:lnTo>
                    <a:lnTo>
                      <a:pt x="1000" y="220"/>
                    </a:lnTo>
                    <a:lnTo>
                      <a:pt x="998" y="220"/>
                    </a:lnTo>
                    <a:lnTo>
                      <a:pt x="996" y="222"/>
                    </a:lnTo>
                    <a:lnTo>
                      <a:pt x="994" y="222"/>
                    </a:lnTo>
                    <a:lnTo>
                      <a:pt x="994" y="222"/>
                    </a:lnTo>
                    <a:lnTo>
                      <a:pt x="992" y="222"/>
                    </a:lnTo>
                    <a:lnTo>
                      <a:pt x="990" y="222"/>
                    </a:lnTo>
                    <a:lnTo>
                      <a:pt x="988" y="222"/>
                    </a:lnTo>
                    <a:lnTo>
                      <a:pt x="988" y="222"/>
                    </a:lnTo>
                    <a:lnTo>
                      <a:pt x="986" y="222"/>
                    </a:lnTo>
                    <a:lnTo>
                      <a:pt x="984" y="222"/>
                    </a:lnTo>
                    <a:lnTo>
                      <a:pt x="982" y="222"/>
                    </a:lnTo>
                    <a:lnTo>
                      <a:pt x="980" y="222"/>
                    </a:lnTo>
                    <a:lnTo>
                      <a:pt x="980" y="222"/>
                    </a:lnTo>
                    <a:lnTo>
                      <a:pt x="978" y="222"/>
                    </a:lnTo>
                    <a:lnTo>
                      <a:pt x="976" y="222"/>
                    </a:lnTo>
                    <a:lnTo>
                      <a:pt x="974" y="220"/>
                    </a:lnTo>
                    <a:lnTo>
                      <a:pt x="972" y="220"/>
                    </a:lnTo>
                    <a:lnTo>
                      <a:pt x="972" y="220"/>
                    </a:lnTo>
                    <a:lnTo>
                      <a:pt x="970" y="218"/>
                    </a:lnTo>
                    <a:lnTo>
                      <a:pt x="970" y="218"/>
                    </a:lnTo>
                    <a:lnTo>
                      <a:pt x="968" y="218"/>
                    </a:lnTo>
                    <a:lnTo>
                      <a:pt x="968" y="216"/>
                    </a:lnTo>
                    <a:lnTo>
                      <a:pt x="968" y="216"/>
                    </a:lnTo>
                    <a:lnTo>
                      <a:pt x="968" y="216"/>
                    </a:lnTo>
                    <a:lnTo>
                      <a:pt x="968" y="214"/>
                    </a:lnTo>
                    <a:lnTo>
                      <a:pt x="968" y="214"/>
                    </a:lnTo>
                    <a:close/>
                    <a:moveTo>
                      <a:pt x="968" y="258"/>
                    </a:moveTo>
                    <a:lnTo>
                      <a:pt x="968" y="258"/>
                    </a:lnTo>
                    <a:lnTo>
                      <a:pt x="968" y="258"/>
                    </a:lnTo>
                    <a:lnTo>
                      <a:pt x="968" y="258"/>
                    </a:lnTo>
                    <a:lnTo>
                      <a:pt x="968" y="256"/>
                    </a:lnTo>
                    <a:lnTo>
                      <a:pt x="968" y="256"/>
                    </a:lnTo>
                    <a:lnTo>
                      <a:pt x="968" y="256"/>
                    </a:lnTo>
                    <a:lnTo>
                      <a:pt x="968" y="256"/>
                    </a:lnTo>
                    <a:lnTo>
                      <a:pt x="970" y="254"/>
                    </a:lnTo>
                    <a:lnTo>
                      <a:pt x="970" y="254"/>
                    </a:lnTo>
                    <a:lnTo>
                      <a:pt x="972" y="254"/>
                    </a:lnTo>
                    <a:lnTo>
                      <a:pt x="972" y="254"/>
                    </a:lnTo>
                    <a:lnTo>
                      <a:pt x="974" y="254"/>
                    </a:lnTo>
                    <a:lnTo>
                      <a:pt x="974" y="254"/>
                    </a:lnTo>
                    <a:lnTo>
                      <a:pt x="976" y="254"/>
                    </a:lnTo>
                    <a:lnTo>
                      <a:pt x="976" y="254"/>
                    </a:lnTo>
                    <a:lnTo>
                      <a:pt x="978" y="256"/>
                    </a:lnTo>
                    <a:lnTo>
                      <a:pt x="976" y="256"/>
                    </a:lnTo>
                    <a:lnTo>
                      <a:pt x="976" y="256"/>
                    </a:lnTo>
                    <a:lnTo>
                      <a:pt x="974" y="256"/>
                    </a:lnTo>
                    <a:lnTo>
                      <a:pt x="974" y="256"/>
                    </a:lnTo>
                    <a:lnTo>
                      <a:pt x="974" y="256"/>
                    </a:lnTo>
                    <a:lnTo>
                      <a:pt x="974" y="256"/>
                    </a:lnTo>
                    <a:lnTo>
                      <a:pt x="972" y="258"/>
                    </a:lnTo>
                    <a:lnTo>
                      <a:pt x="972" y="258"/>
                    </a:lnTo>
                    <a:lnTo>
                      <a:pt x="972" y="258"/>
                    </a:lnTo>
                    <a:lnTo>
                      <a:pt x="972" y="260"/>
                    </a:lnTo>
                    <a:lnTo>
                      <a:pt x="974" y="260"/>
                    </a:lnTo>
                    <a:lnTo>
                      <a:pt x="974" y="260"/>
                    </a:lnTo>
                    <a:lnTo>
                      <a:pt x="974" y="260"/>
                    </a:lnTo>
                    <a:lnTo>
                      <a:pt x="976" y="262"/>
                    </a:lnTo>
                    <a:lnTo>
                      <a:pt x="976" y="262"/>
                    </a:lnTo>
                    <a:lnTo>
                      <a:pt x="988" y="266"/>
                    </a:lnTo>
                    <a:lnTo>
                      <a:pt x="986" y="268"/>
                    </a:lnTo>
                    <a:lnTo>
                      <a:pt x="986" y="268"/>
                    </a:lnTo>
                    <a:lnTo>
                      <a:pt x="984" y="268"/>
                    </a:lnTo>
                    <a:lnTo>
                      <a:pt x="982" y="268"/>
                    </a:lnTo>
                    <a:lnTo>
                      <a:pt x="960" y="258"/>
                    </a:lnTo>
                    <a:lnTo>
                      <a:pt x="960" y="258"/>
                    </a:lnTo>
                    <a:lnTo>
                      <a:pt x="962" y="258"/>
                    </a:lnTo>
                    <a:lnTo>
                      <a:pt x="962" y="256"/>
                    </a:lnTo>
                    <a:lnTo>
                      <a:pt x="964" y="256"/>
                    </a:lnTo>
                    <a:lnTo>
                      <a:pt x="964" y="256"/>
                    </a:lnTo>
                    <a:lnTo>
                      <a:pt x="964" y="256"/>
                    </a:lnTo>
                    <a:lnTo>
                      <a:pt x="966" y="256"/>
                    </a:lnTo>
                    <a:lnTo>
                      <a:pt x="966" y="258"/>
                    </a:lnTo>
                    <a:lnTo>
                      <a:pt x="966" y="258"/>
                    </a:lnTo>
                    <a:lnTo>
                      <a:pt x="968" y="258"/>
                    </a:lnTo>
                    <a:close/>
                    <a:moveTo>
                      <a:pt x="910" y="232"/>
                    </a:moveTo>
                    <a:lnTo>
                      <a:pt x="910" y="232"/>
                    </a:lnTo>
                    <a:lnTo>
                      <a:pt x="912" y="232"/>
                    </a:lnTo>
                    <a:lnTo>
                      <a:pt x="912" y="230"/>
                    </a:lnTo>
                    <a:lnTo>
                      <a:pt x="912" y="230"/>
                    </a:lnTo>
                    <a:lnTo>
                      <a:pt x="914" y="232"/>
                    </a:lnTo>
                    <a:lnTo>
                      <a:pt x="914" y="232"/>
                    </a:lnTo>
                    <a:lnTo>
                      <a:pt x="914" y="232"/>
                    </a:lnTo>
                    <a:lnTo>
                      <a:pt x="916" y="232"/>
                    </a:lnTo>
                    <a:lnTo>
                      <a:pt x="916" y="232"/>
                    </a:lnTo>
                    <a:lnTo>
                      <a:pt x="916" y="232"/>
                    </a:lnTo>
                    <a:lnTo>
                      <a:pt x="916" y="232"/>
                    </a:lnTo>
                    <a:lnTo>
                      <a:pt x="916" y="232"/>
                    </a:lnTo>
                    <a:lnTo>
                      <a:pt x="916" y="230"/>
                    </a:lnTo>
                    <a:lnTo>
                      <a:pt x="918" y="228"/>
                    </a:lnTo>
                    <a:lnTo>
                      <a:pt x="918" y="228"/>
                    </a:lnTo>
                    <a:lnTo>
                      <a:pt x="918" y="228"/>
                    </a:lnTo>
                    <a:lnTo>
                      <a:pt x="920" y="228"/>
                    </a:lnTo>
                    <a:lnTo>
                      <a:pt x="920" y="228"/>
                    </a:lnTo>
                    <a:lnTo>
                      <a:pt x="922" y="228"/>
                    </a:lnTo>
                    <a:lnTo>
                      <a:pt x="922" y="228"/>
                    </a:lnTo>
                    <a:lnTo>
                      <a:pt x="924" y="226"/>
                    </a:lnTo>
                    <a:lnTo>
                      <a:pt x="926" y="226"/>
                    </a:lnTo>
                    <a:lnTo>
                      <a:pt x="926" y="226"/>
                    </a:lnTo>
                    <a:lnTo>
                      <a:pt x="928" y="228"/>
                    </a:lnTo>
                    <a:lnTo>
                      <a:pt x="930" y="228"/>
                    </a:lnTo>
                    <a:lnTo>
                      <a:pt x="932" y="228"/>
                    </a:lnTo>
                    <a:lnTo>
                      <a:pt x="930" y="226"/>
                    </a:lnTo>
                    <a:lnTo>
                      <a:pt x="932" y="226"/>
                    </a:lnTo>
                    <a:lnTo>
                      <a:pt x="932" y="224"/>
                    </a:lnTo>
                    <a:lnTo>
                      <a:pt x="932" y="224"/>
                    </a:lnTo>
                    <a:lnTo>
                      <a:pt x="934" y="224"/>
                    </a:lnTo>
                    <a:lnTo>
                      <a:pt x="934" y="224"/>
                    </a:lnTo>
                    <a:lnTo>
                      <a:pt x="934" y="224"/>
                    </a:lnTo>
                    <a:lnTo>
                      <a:pt x="934" y="224"/>
                    </a:lnTo>
                    <a:lnTo>
                      <a:pt x="936" y="222"/>
                    </a:lnTo>
                    <a:lnTo>
                      <a:pt x="938" y="222"/>
                    </a:lnTo>
                    <a:lnTo>
                      <a:pt x="940" y="222"/>
                    </a:lnTo>
                    <a:lnTo>
                      <a:pt x="940" y="222"/>
                    </a:lnTo>
                    <a:lnTo>
                      <a:pt x="944" y="222"/>
                    </a:lnTo>
                    <a:lnTo>
                      <a:pt x="946" y="222"/>
                    </a:lnTo>
                    <a:lnTo>
                      <a:pt x="948" y="222"/>
                    </a:lnTo>
                    <a:lnTo>
                      <a:pt x="948" y="222"/>
                    </a:lnTo>
                    <a:lnTo>
                      <a:pt x="950" y="224"/>
                    </a:lnTo>
                    <a:lnTo>
                      <a:pt x="950" y="224"/>
                    </a:lnTo>
                    <a:lnTo>
                      <a:pt x="952" y="224"/>
                    </a:lnTo>
                    <a:lnTo>
                      <a:pt x="966" y="232"/>
                    </a:lnTo>
                    <a:lnTo>
                      <a:pt x="964" y="232"/>
                    </a:lnTo>
                    <a:lnTo>
                      <a:pt x="964" y="232"/>
                    </a:lnTo>
                    <a:lnTo>
                      <a:pt x="962" y="232"/>
                    </a:lnTo>
                    <a:lnTo>
                      <a:pt x="962" y="232"/>
                    </a:lnTo>
                    <a:lnTo>
                      <a:pt x="948" y="226"/>
                    </a:lnTo>
                    <a:lnTo>
                      <a:pt x="946" y="226"/>
                    </a:lnTo>
                    <a:lnTo>
                      <a:pt x="946" y="226"/>
                    </a:lnTo>
                    <a:lnTo>
                      <a:pt x="944" y="224"/>
                    </a:lnTo>
                    <a:lnTo>
                      <a:pt x="942" y="224"/>
                    </a:lnTo>
                    <a:lnTo>
                      <a:pt x="942" y="224"/>
                    </a:lnTo>
                    <a:lnTo>
                      <a:pt x="940" y="224"/>
                    </a:lnTo>
                    <a:lnTo>
                      <a:pt x="938" y="224"/>
                    </a:lnTo>
                    <a:lnTo>
                      <a:pt x="938" y="226"/>
                    </a:lnTo>
                    <a:lnTo>
                      <a:pt x="936" y="226"/>
                    </a:lnTo>
                    <a:lnTo>
                      <a:pt x="936" y="226"/>
                    </a:lnTo>
                    <a:lnTo>
                      <a:pt x="936" y="226"/>
                    </a:lnTo>
                    <a:lnTo>
                      <a:pt x="934" y="228"/>
                    </a:lnTo>
                    <a:lnTo>
                      <a:pt x="936" y="228"/>
                    </a:lnTo>
                    <a:lnTo>
                      <a:pt x="936" y="228"/>
                    </a:lnTo>
                    <a:lnTo>
                      <a:pt x="936" y="230"/>
                    </a:lnTo>
                    <a:lnTo>
                      <a:pt x="938" y="230"/>
                    </a:lnTo>
                    <a:lnTo>
                      <a:pt x="952" y="236"/>
                    </a:lnTo>
                    <a:lnTo>
                      <a:pt x="950" y="236"/>
                    </a:lnTo>
                    <a:lnTo>
                      <a:pt x="948" y="238"/>
                    </a:lnTo>
                    <a:lnTo>
                      <a:pt x="948" y="238"/>
                    </a:lnTo>
                    <a:lnTo>
                      <a:pt x="946" y="238"/>
                    </a:lnTo>
                    <a:lnTo>
                      <a:pt x="932" y="232"/>
                    </a:lnTo>
                    <a:lnTo>
                      <a:pt x="932" y="230"/>
                    </a:lnTo>
                    <a:lnTo>
                      <a:pt x="930" y="230"/>
                    </a:lnTo>
                    <a:lnTo>
                      <a:pt x="928" y="230"/>
                    </a:lnTo>
                    <a:lnTo>
                      <a:pt x="928" y="230"/>
                    </a:lnTo>
                    <a:lnTo>
                      <a:pt x="926" y="230"/>
                    </a:lnTo>
                    <a:lnTo>
                      <a:pt x="924" y="230"/>
                    </a:lnTo>
                    <a:lnTo>
                      <a:pt x="924" y="230"/>
                    </a:lnTo>
                    <a:lnTo>
                      <a:pt x="922" y="230"/>
                    </a:lnTo>
                    <a:lnTo>
                      <a:pt x="920" y="232"/>
                    </a:lnTo>
                    <a:lnTo>
                      <a:pt x="920" y="232"/>
                    </a:lnTo>
                    <a:lnTo>
                      <a:pt x="920" y="232"/>
                    </a:lnTo>
                    <a:lnTo>
                      <a:pt x="920" y="234"/>
                    </a:lnTo>
                    <a:lnTo>
                      <a:pt x="920" y="234"/>
                    </a:lnTo>
                    <a:lnTo>
                      <a:pt x="922" y="234"/>
                    </a:lnTo>
                    <a:lnTo>
                      <a:pt x="922" y="234"/>
                    </a:lnTo>
                    <a:lnTo>
                      <a:pt x="922" y="234"/>
                    </a:lnTo>
                    <a:lnTo>
                      <a:pt x="924" y="236"/>
                    </a:lnTo>
                    <a:lnTo>
                      <a:pt x="924" y="236"/>
                    </a:lnTo>
                    <a:lnTo>
                      <a:pt x="936" y="242"/>
                    </a:lnTo>
                    <a:lnTo>
                      <a:pt x="934" y="242"/>
                    </a:lnTo>
                    <a:lnTo>
                      <a:pt x="934" y="242"/>
                    </a:lnTo>
                    <a:lnTo>
                      <a:pt x="932" y="242"/>
                    </a:lnTo>
                    <a:lnTo>
                      <a:pt x="932" y="244"/>
                    </a:lnTo>
                    <a:lnTo>
                      <a:pt x="908" y="232"/>
                    </a:lnTo>
                    <a:lnTo>
                      <a:pt x="910" y="232"/>
                    </a:lnTo>
                    <a:close/>
                    <a:moveTo>
                      <a:pt x="880" y="242"/>
                    </a:moveTo>
                    <a:lnTo>
                      <a:pt x="882" y="242"/>
                    </a:lnTo>
                    <a:lnTo>
                      <a:pt x="882" y="240"/>
                    </a:lnTo>
                    <a:lnTo>
                      <a:pt x="884" y="240"/>
                    </a:lnTo>
                    <a:lnTo>
                      <a:pt x="896" y="246"/>
                    </a:lnTo>
                    <a:lnTo>
                      <a:pt x="898" y="246"/>
                    </a:lnTo>
                    <a:lnTo>
                      <a:pt x="898" y="248"/>
                    </a:lnTo>
                    <a:lnTo>
                      <a:pt x="900" y="248"/>
                    </a:lnTo>
                    <a:lnTo>
                      <a:pt x="900" y="248"/>
                    </a:lnTo>
                    <a:lnTo>
                      <a:pt x="902" y="248"/>
                    </a:lnTo>
                    <a:lnTo>
                      <a:pt x="902" y="248"/>
                    </a:lnTo>
                    <a:lnTo>
                      <a:pt x="904" y="248"/>
                    </a:lnTo>
                    <a:lnTo>
                      <a:pt x="904" y="248"/>
                    </a:lnTo>
                    <a:lnTo>
                      <a:pt x="906" y="248"/>
                    </a:lnTo>
                    <a:lnTo>
                      <a:pt x="906" y="248"/>
                    </a:lnTo>
                    <a:lnTo>
                      <a:pt x="906" y="248"/>
                    </a:lnTo>
                    <a:lnTo>
                      <a:pt x="908" y="248"/>
                    </a:lnTo>
                    <a:lnTo>
                      <a:pt x="908" y="248"/>
                    </a:lnTo>
                    <a:lnTo>
                      <a:pt x="910" y="248"/>
                    </a:lnTo>
                    <a:lnTo>
                      <a:pt x="910" y="248"/>
                    </a:lnTo>
                    <a:lnTo>
                      <a:pt x="910" y="248"/>
                    </a:lnTo>
                    <a:lnTo>
                      <a:pt x="912" y="246"/>
                    </a:lnTo>
                    <a:lnTo>
                      <a:pt x="914" y="246"/>
                    </a:lnTo>
                    <a:lnTo>
                      <a:pt x="914" y="246"/>
                    </a:lnTo>
                    <a:lnTo>
                      <a:pt x="914" y="246"/>
                    </a:lnTo>
                    <a:lnTo>
                      <a:pt x="896" y="236"/>
                    </a:lnTo>
                    <a:lnTo>
                      <a:pt x="896" y="236"/>
                    </a:lnTo>
                    <a:lnTo>
                      <a:pt x="898" y="236"/>
                    </a:lnTo>
                    <a:lnTo>
                      <a:pt x="900" y="236"/>
                    </a:lnTo>
                    <a:lnTo>
                      <a:pt x="900" y="234"/>
                    </a:lnTo>
                    <a:lnTo>
                      <a:pt x="922" y="246"/>
                    </a:lnTo>
                    <a:lnTo>
                      <a:pt x="922" y="246"/>
                    </a:lnTo>
                    <a:lnTo>
                      <a:pt x="920" y="246"/>
                    </a:lnTo>
                    <a:lnTo>
                      <a:pt x="920" y="246"/>
                    </a:lnTo>
                    <a:lnTo>
                      <a:pt x="920" y="248"/>
                    </a:lnTo>
                    <a:lnTo>
                      <a:pt x="918" y="248"/>
                    </a:lnTo>
                    <a:lnTo>
                      <a:pt x="916" y="248"/>
                    </a:lnTo>
                    <a:lnTo>
                      <a:pt x="916" y="248"/>
                    </a:lnTo>
                    <a:lnTo>
                      <a:pt x="914" y="248"/>
                    </a:lnTo>
                    <a:lnTo>
                      <a:pt x="914" y="250"/>
                    </a:lnTo>
                    <a:lnTo>
                      <a:pt x="912" y="250"/>
                    </a:lnTo>
                    <a:lnTo>
                      <a:pt x="910" y="250"/>
                    </a:lnTo>
                    <a:lnTo>
                      <a:pt x="910" y="250"/>
                    </a:lnTo>
                    <a:lnTo>
                      <a:pt x="908" y="250"/>
                    </a:lnTo>
                    <a:lnTo>
                      <a:pt x="906" y="250"/>
                    </a:lnTo>
                    <a:lnTo>
                      <a:pt x="906" y="250"/>
                    </a:lnTo>
                    <a:lnTo>
                      <a:pt x="904" y="250"/>
                    </a:lnTo>
                    <a:lnTo>
                      <a:pt x="902" y="250"/>
                    </a:lnTo>
                    <a:lnTo>
                      <a:pt x="902" y="250"/>
                    </a:lnTo>
                    <a:lnTo>
                      <a:pt x="900" y="250"/>
                    </a:lnTo>
                    <a:lnTo>
                      <a:pt x="898" y="250"/>
                    </a:lnTo>
                    <a:lnTo>
                      <a:pt x="896" y="250"/>
                    </a:lnTo>
                    <a:lnTo>
                      <a:pt x="896" y="250"/>
                    </a:lnTo>
                    <a:lnTo>
                      <a:pt x="894" y="248"/>
                    </a:lnTo>
                    <a:lnTo>
                      <a:pt x="892" y="248"/>
                    </a:lnTo>
                    <a:lnTo>
                      <a:pt x="880" y="242"/>
                    </a:lnTo>
                    <a:lnTo>
                      <a:pt x="880" y="242"/>
                    </a:lnTo>
                    <a:close/>
                    <a:moveTo>
                      <a:pt x="860" y="250"/>
                    </a:moveTo>
                    <a:lnTo>
                      <a:pt x="860" y="248"/>
                    </a:lnTo>
                    <a:lnTo>
                      <a:pt x="862" y="248"/>
                    </a:lnTo>
                    <a:lnTo>
                      <a:pt x="862" y="248"/>
                    </a:lnTo>
                    <a:lnTo>
                      <a:pt x="862" y="248"/>
                    </a:lnTo>
                    <a:lnTo>
                      <a:pt x="864" y="246"/>
                    </a:lnTo>
                    <a:lnTo>
                      <a:pt x="866" y="246"/>
                    </a:lnTo>
                    <a:lnTo>
                      <a:pt x="868" y="246"/>
                    </a:lnTo>
                    <a:lnTo>
                      <a:pt x="868" y="246"/>
                    </a:lnTo>
                    <a:lnTo>
                      <a:pt x="870" y="246"/>
                    </a:lnTo>
                    <a:lnTo>
                      <a:pt x="870" y="246"/>
                    </a:lnTo>
                    <a:lnTo>
                      <a:pt x="872" y="244"/>
                    </a:lnTo>
                    <a:lnTo>
                      <a:pt x="872" y="244"/>
                    </a:lnTo>
                    <a:lnTo>
                      <a:pt x="874" y="244"/>
                    </a:lnTo>
                    <a:lnTo>
                      <a:pt x="874" y="246"/>
                    </a:lnTo>
                    <a:lnTo>
                      <a:pt x="876" y="246"/>
                    </a:lnTo>
                    <a:lnTo>
                      <a:pt x="874" y="246"/>
                    </a:lnTo>
                    <a:lnTo>
                      <a:pt x="874" y="246"/>
                    </a:lnTo>
                    <a:lnTo>
                      <a:pt x="874" y="246"/>
                    </a:lnTo>
                    <a:lnTo>
                      <a:pt x="872" y="248"/>
                    </a:lnTo>
                    <a:lnTo>
                      <a:pt x="872" y="248"/>
                    </a:lnTo>
                    <a:lnTo>
                      <a:pt x="870" y="248"/>
                    </a:lnTo>
                    <a:lnTo>
                      <a:pt x="870" y="248"/>
                    </a:lnTo>
                    <a:lnTo>
                      <a:pt x="868" y="248"/>
                    </a:lnTo>
                    <a:lnTo>
                      <a:pt x="868" y="248"/>
                    </a:lnTo>
                    <a:lnTo>
                      <a:pt x="868" y="248"/>
                    </a:lnTo>
                    <a:lnTo>
                      <a:pt x="866" y="250"/>
                    </a:lnTo>
                    <a:lnTo>
                      <a:pt x="866" y="250"/>
                    </a:lnTo>
                    <a:lnTo>
                      <a:pt x="866" y="250"/>
                    </a:lnTo>
                    <a:lnTo>
                      <a:pt x="866" y="250"/>
                    </a:lnTo>
                    <a:lnTo>
                      <a:pt x="866" y="250"/>
                    </a:lnTo>
                    <a:lnTo>
                      <a:pt x="866" y="250"/>
                    </a:lnTo>
                    <a:lnTo>
                      <a:pt x="868" y="252"/>
                    </a:lnTo>
                    <a:lnTo>
                      <a:pt x="870" y="252"/>
                    </a:lnTo>
                    <a:lnTo>
                      <a:pt x="872" y="252"/>
                    </a:lnTo>
                    <a:lnTo>
                      <a:pt x="874" y="252"/>
                    </a:lnTo>
                    <a:lnTo>
                      <a:pt x="878" y="250"/>
                    </a:lnTo>
                    <a:lnTo>
                      <a:pt x="880" y="250"/>
                    </a:lnTo>
                    <a:lnTo>
                      <a:pt x="884" y="250"/>
                    </a:lnTo>
                    <a:lnTo>
                      <a:pt x="884" y="250"/>
                    </a:lnTo>
                    <a:lnTo>
                      <a:pt x="884" y="250"/>
                    </a:lnTo>
                    <a:lnTo>
                      <a:pt x="886" y="250"/>
                    </a:lnTo>
                    <a:lnTo>
                      <a:pt x="886" y="250"/>
                    </a:lnTo>
                    <a:lnTo>
                      <a:pt x="888" y="250"/>
                    </a:lnTo>
                    <a:lnTo>
                      <a:pt x="888" y="252"/>
                    </a:lnTo>
                    <a:lnTo>
                      <a:pt x="888" y="252"/>
                    </a:lnTo>
                    <a:lnTo>
                      <a:pt x="890" y="252"/>
                    </a:lnTo>
                    <a:lnTo>
                      <a:pt x="890" y="252"/>
                    </a:lnTo>
                    <a:lnTo>
                      <a:pt x="890" y="252"/>
                    </a:lnTo>
                    <a:lnTo>
                      <a:pt x="892" y="252"/>
                    </a:lnTo>
                    <a:lnTo>
                      <a:pt x="892" y="254"/>
                    </a:lnTo>
                    <a:lnTo>
                      <a:pt x="892" y="254"/>
                    </a:lnTo>
                    <a:lnTo>
                      <a:pt x="892" y="254"/>
                    </a:lnTo>
                    <a:lnTo>
                      <a:pt x="892" y="254"/>
                    </a:lnTo>
                    <a:lnTo>
                      <a:pt x="892" y="256"/>
                    </a:lnTo>
                    <a:lnTo>
                      <a:pt x="892" y="256"/>
                    </a:lnTo>
                    <a:lnTo>
                      <a:pt x="890" y="256"/>
                    </a:lnTo>
                    <a:lnTo>
                      <a:pt x="890" y="256"/>
                    </a:lnTo>
                    <a:lnTo>
                      <a:pt x="890" y="256"/>
                    </a:lnTo>
                    <a:lnTo>
                      <a:pt x="890" y="258"/>
                    </a:lnTo>
                    <a:lnTo>
                      <a:pt x="888" y="258"/>
                    </a:lnTo>
                    <a:lnTo>
                      <a:pt x="888" y="258"/>
                    </a:lnTo>
                    <a:lnTo>
                      <a:pt x="886" y="258"/>
                    </a:lnTo>
                    <a:lnTo>
                      <a:pt x="884" y="260"/>
                    </a:lnTo>
                    <a:lnTo>
                      <a:pt x="884" y="260"/>
                    </a:lnTo>
                    <a:lnTo>
                      <a:pt x="882" y="260"/>
                    </a:lnTo>
                    <a:lnTo>
                      <a:pt x="882" y="260"/>
                    </a:lnTo>
                    <a:lnTo>
                      <a:pt x="880" y="260"/>
                    </a:lnTo>
                    <a:lnTo>
                      <a:pt x="880" y="260"/>
                    </a:lnTo>
                    <a:lnTo>
                      <a:pt x="878" y="260"/>
                    </a:lnTo>
                    <a:lnTo>
                      <a:pt x="878" y="260"/>
                    </a:lnTo>
                    <a:lnTo>
                      <a:pt x="876" y="260"/>
                    </a:lnTo>
                    <a:lnTo>
                      <a:pt x="876" y="258"/>
                    </a:lnTo>
                    <a:lnTo>
                      <a:pt x="876" y="258"/>
                    </a:lnTo>
                    <a:lnTo>
                      <a:pt x="876" y="258"/>
                    </a:lnTo>
                    <a:lnTo>
                      <a:pt x="878" y="258"/>
                    </a:lnTo>
                    <a:lnTo>
                      <a:pt x="878" y="258"/>
                    </a:lnTo>
                    <a:lnTo>
                      <a:pt x="880" y="258"/>
                    </a:lnTo>
                    <a:lnTo>
                      <a:pt x="880" y="258"/>
                    </a:lnTo>
                    <a:lnTo>
                      <a:pt x="882" y="258"/>
                    </a:lnTo>
                    <a:lnTo>
                      <a:pt x="882" y="258"/>
                    </a:lnTo>
                    <a:lnTo>
                      <a:pt x="884" y="256"/>
                    </a:lnTo>
                    <a:lnTo>
                      <a:pt x="886" y="256"/>
                    </a:lnTo>
                    <a:lnTo>
                      <a:pt x="886" y="254"/>
                    </a:lnTo>
                    <a:lnTo>
                      <a:pt x="884" y="254"/>
                    </a:lnTo>
                    <a:lnTo>
                      <a:pt x="882" y="252"/>
                    </a:lnTo>
                    <a:lnTo>
                      <a:pt x="880" y="252"/>
                    </a:lnTo>
                    <a:lnTo>
                      <a:pt x="878" y="252"/>
                    </a:lnTo>
                    <a:lnTo>
                      <a:pt x="876" y="254"/>
                    </a:lnTo>
                    <a:lnTo>
                      <a:pt x="874" y="254"/>
                    </a:lnTo>
                    <a:lnTo>
                      <a:pt x="872" y="254"/>
                    </a:lnTo>
                    <a:lnTo>
                      <a:pt x="870" y="254"/>
                    </a:lnTo>
                    <a:lnTo>
                      <a:pt x="868" y="254"/>
                    </a:lnTo>
                    <a:lnTo>
                      <a:pt x="868" y="254"/>
                    </a:lnTo>
                    <a:lnTo>
                      <a:pt x="866" y="254"/>
                    </a:lnTo>
                    <a:lnTo>
                      <a:pt x="864" y="254"/>
                    </a:lnTo>
                    <a:lnTo>
                      <a:pt x="864" y="254"/>
                    </a:lnTo>
                    <a:lnTo>
                      <a:pt x="862" y="252"/>
                    </a:lnTo>
                    <a:lnTo>
                      <a:pt x="860" y="252"/>
                    </a:lnTo>
                    <a:lnTo>
                      <a:pt x="860" y="252"/>
                    </a:lnTo>
                    <a:lnTo>
                      <a:pt x="860" y="250"/>
                    </a:lnTo>
                    <a:lnTo>
                      <a:pt x="860" y="250"/>
                    </a:lnTo>
                    <a:close/>
                    <a:moveTo>
                      <a:pt x="828" y="260"/>
                    </a:moveTo>
                    <a:lnTo>
                      <a:pt x="830" y="258"/>
                    </a:lnTo>
                    <a:lnTo>
                      <a:pt x="830" y="258"/>
                    </a:lnTo>
                    <a:lnTo>
                      <a:pt x="832" y="258"/>
                    </a:lnTo>
                    <a:lnTo>
                      <a:pt x="832" y="258"/>
                    </a:lnTo>
                    <a:lnTo>
                      <a:pt x="834" y="258"/>
                    </a:lnTo>
                    <a:lnTo>
                      <a:pt x="834" y="260"/>
                    </a:lnTo>
                    <a:lnTo>
                      <a:pt x="836" y="260"/>
                    </a:lnTo>
                    <a:lnTo>
                      <a:pt x="836" y="258"/>
                    </a:lnTo>
                    <a:lnTo>
                      <a:pt x="836" y="258"/>
                    </a:lnTo>
                    <a:lnTo>
                      <a:pt x="836" y="256"/>
                    </a:lnTo>
                    <a:lnTo>
                      <a:pt x="838" y="256"/>
                    </a:lnTo>
                    <a:lnTo>
                      <a:pt x="838" y="256"/>
                    </a:lnTo>
                    <a:lnTo>
                      <a:pt x="838" y="256"/>
                    </a:lnTo>
                    <a:lnTo>
                      <a:pt x="840" y="256"/>
                    </a:lnTo>
                    <a:lnTo>
                      <a:pt x="840" y="254"/>
                    </a:lnTo>
                    <a:lnTo>
                      <a:pt x="842" y="254"/>
                    </a:lnTo>
                    <a:lnTo>
                      <a:pt x="842" y="254"/>
                    </a:lnTo>
                    <a:lnTo>
                      <a:pt x="844" y="254"/>
                    </a:lnTo>
                    <a:lnTo>
                      <a:pt x="846" y="254"/>
                    </a:lnTo>
                    <a:lnTo>
                      <a:pt x="846" y="254"/>
                    </a:lnTo>
                    <a:lnTo>
                      <a:pt x="848" y="254"/>
                    </a:lnTo>
                    <a:lnTo>
                      <a:pt x="850" y="254"/>
                    </a:lnTo>
                    <a:lnTo>
                      <a:pt x="850" y="254"/>
                    </a:lnTo>
                    <a:lnTo>
                      <a:pt x="852" y="254"/>
                    </a:lnTo>
                    <a:lnTo>
                      <a:pt x="854" y="254"/>
                    </a:lnTo>
                    <a:lnTo>
                      <a:pt x="856" y="254"/>
                    </a:lnTo>
                    <a:lnTo>
                      <a:pt x="856" y="256"/>
                    </a:lnTo>
                    <a:lnTo>
                      <a:pt x="858" y="256"/>
                    </a:lnTo>
                    <a:lnTo>
                      <a:pt x="860" y="256"/>
                    </a:lnTo>
                    <a:lnTo>
                      <a:pt x="862" y="258"/>
                    </a:lnTo>
                    <a:lnTo>
                      <a:pt x="862" y="258"/>
                    </a:lnTo>
                    <a:lnTo>
                      <a:pt x="864" y="258"/>
                    </a:lnTo>
                    <a:lnTo>
                      <a:pt x="866" y="260"/>
                    </a:lnTo>
                    <a:lnTo>
                      <a:pt x="866" y="262"/>
                    </a:lnTo>
                    <a:lnTo>
                      <a:pt x="866" y="262"/>
                    </a:lnTo>
                    <a:lnTo>
                      <a:pt x="866" y="264"/>
                    </a:lnTo>
                    <a:lnTo>
                      <a:pt x="864" y="266"/>
                    </a:lnTo>
                    <a:lnTo>
                      <a:pt x="864" y="266"/>
                    </a:lnTo>
                    <a:lnTo>
                      <a:pt x="862" y="266"/>
                    </a:lnTo>
                    <a:lnTo>
                      <a:pt x="862" y="266"/>
                    </a:lnTo>
                    <a:lnTo>
                      <a:pt x="860" y="268"/>
                    </a:lnTo>
                    <a:lnTo>
                      <a:pt x="858" y="268"/>
                    </a:lnTo>
                    <a:lnTo>
                      <a:pt x="854" y="268"/>
                    </a:lnTo>
                    <a:lnTo>
                      <a:pt x="866" y="274"/>
                    </a:lnTo>
                    <a:lnTo>
                      <a:pt x="864" y="274"/>
                    </a:lnTo>
                    <a:lnTo>
                      <a:pt x="862" y="274"/>
                    </a:lnTo>
                    <a:lnTo>
                      <a:pt x="862" y="276"/>
                    </a:lnTo>
                    <a:lnTo>
                      <a:pt x="860" y="276"/>
                    </a:lnTo>
                    <a:lnTo>
                      <a:pt x="828" y="260"/>
                    </a:lnTo>
                    <a:lnTo>
                      <a:pt x="828" y="260"/>
                    </a:lnTo>
                    <a:close/>
                    <a:moveTo>
                      <a:pt x="842" y="274"/>
                    </a:moveTo>
                    <a:lnTo>
                      <a:pt x="840" y="274"/>
                    </a:lnTo>
                    <a:lnTo>
                      <a:pt x="840" y="274"/>
                    </a:lnTo>
                    <a:lnTo>
                      <a:pt x="838" y="274"/>
                    </a:lnTo>
                    <a:lnTo>
                      <a:pt x="838" y="274"/>
                    </a:lnTo>
                    <a:lnTo>
                      <a:pt x="818" y="266"/>
                    </a:lnTo>
                    <a:lnTo>
                      <a:pt x="814" y="266"/>
                    </a:lnTo>
                    <a:lnTo>
                      <a:pt x="814" y="266"/>
                    </a:lnTo>
                    <a:lnTo>
                      <a:pt x="812" y="266"/>
                    </a:lnTo>
                    <a:lnTo>
                      <a:pt x="812" y="266"/>
                    </a:lnTo>
                    <a:lnTo>
                      <a:pt x="812" y="266"/>
                    </a:lnTo>
                    <a:lnTo>
                      <a:pt x="820" y="262"/>
                    </a:lnTo>
                    <a:lnTo>
                      <a:pt x="842" y="274"/>
                    </a:lnTo>
                    <a:close/>
                    <a:moveTo>
                      <a:pt x="806" y="260"/>
                    </a:moveTo>
                    <a:lnTo>
                      <a:pt x="806" y="258"/>
                    </a:lnTo>
                    <a:lnTo>
                      <a:pt x="808" y="258"/>
                    </a:lnTo>
                    <a:lnTo>
                      <a:pt x="810" y="258"/>
                    </a:lnTo>
                    <a:lnTo>
                      <a:pt x="810" y="258"/>
                    </a:lnTo>
                    <a:lnTo>
                      <a:pt x="812" y="260"/>
                    </a:lnTo>
                    <a:lnTo>
                      <a:pt x="812" y="260"/>
                    </a:lnTo>
                    <a:lnTo>
                      <a:pt x="814" y="260"/>
                    </a:lnTo>
                    <a:lnTo>
                      <a:pt x="812" y="260"/>
                    </a:lnTo>
                    <a:lnTo>
                      <a:pt x="812" y="262"/>
                    </a:lnTo>
                    <a:lnTo>
                      <a:pt x="810" y="262"/>
                    </a:lnTo>
                    <a:lnTo>
                      <a:pt x="808" y="262"/>
                    </a:lnTo>
                    <a:lnTo>
                      <a:pt x="808" y="262"/>
                    </a:lnTo>
                    <a:lnTo>
                      <a:pt x="806" y="262"/>
                    </a:lnTo>
                    <a:lnTo>
                      <a:pt x="804" y="260"/>
                    </a:lnTo>
                    <a:lnTo>
                      <a:pt x="804" y="260"/>
                    </a:lnTo>
                    <a:lnTo>
                      <a:pt x="806" y="260"/>
                    </a:lnTo>
                    <a:close/>
                    <a:moveTo>
                      <a:pt x="760" y="282"/>
                    </a:moveTo>
                    <a:lnTo>
                      <a:pt x="760" y="282"/>
                    </a:lnTo>
                    <a:lnTo>
                      <a:pt x="762" y="282"/>
                    </a:lnTo>
                    <a:lnTo>
                      <a:pt x="762" y="282"/>
                    </a:lnTo>
                    <a:lnTo>
                      <a:pt x="762" y="282"/>
                    </a:lnTo>
                    <a:lnTo>
                      <a:pt x="764" y="282"/>
                    </a:lnTo>
                    <a:lnTo>
                      <a:pt x="764" y="282"/>
                    </a:lnTo>
                    <a:lnTo>
                      <a:pt x="764" y="282"/>
                    </a:lnTo>
                    <a:lnTo>
                      <a:pt x="766" y="282"/>
                    </a:lnTo>
                    <a:lnTo>
                      <a:pt x="766" y="282"/>
                    </a:lnTo>
                    <a:lnTo>
                      <a:pt x="766" y="282"/>
                    </a:lnTo>
                    <a:lnTo>
                      <a:pt x="766" y="284"/>
                    </a:lnTo>
                    <a:lnTo>
                      <a:pt x="766" y="282"/>
                    </a:lnTo>
                    <a:lnTo>
                      <a:pt x="766" y="280"/>
                    </a:lnTo>
                    <a:lnTo>
                      <a:pt x="768" y="280"/>
                    </a:lnTo>
                    <a:lnTo>
                      <a:pt x="768" y="280"/>
                    </a:lnTo>
                    <a:lnTo>
                      <a:pt x="768" y="280"/>
                    </a:lnTo>
                    <a:lnTo>
                      <a:pt x="770" y="278"/>
                    </a:lnTo>
                    <a:lnTo>
                      <a:pt x="770" y="278"/>
                    </a:lnTo>
                    <a:lnTo>
                      <a:pt x="772" y="278"/>
                    </a:lnTo>
                    <a:lnTo>
                      <a:pt x="772" y="278"/>
                    </a:lnTo>
                    <a:lnTo>
                      <a:pt x="774" y="278"/>
                    </a:lnTo>
                    <a:lnTo>
                      <a:pt x="776" y="278"/>
                    </a:lnTo>
                    <a:lnTo>
                      <a:pt x="776" y="278"/>
                    </a:lnTo>
                    <a:lnTo>
                      <a:pt x="778" y="278"/>
                    </a:lnTo>
                    <a:lnTo>
                      <a:pt x="780" y="278"/>
                    </a:lnTo>
                    <a:lnTo>
                      <a:pt x="782" y="278"/>
                    </a:lnTo>
                    <a:lnTo>
                      <a:pt x="780" y="278"/>
                    </a:lnTo>
                    <a:lnTo>
                      <a:pt x="782" y="276"/>
                    </a:lnTo>
                    <a:lnTo>
                      <a:pt x="782" y="274"/>
                    </a:lnTo>
                    <a:lnTo>
                      <a:pt x="782" y="274"/>
                    </a:lnTo>
                    <a:lnTo>
                      <a:pt x="784" y="274"/>
                    </a:lnTo>
                    <a:lnTo>
                      <a:pt x="784" y="274"/>
                    </a:lnTo>
                    <a:lnTo>
                      <a:pt x="784" y="274"/>
                    </a:lnTo>
                    <a:lnTo>
                      <a:pt x="784" y="274"/>
                    </a:lnTo>
                    <a:lnTo>
                      <a:pt x="786" y="274"/>
                    </a:lnTo>
                    <a:lnTo>
                      <a:pt x="786" y="274"/>
                    </a:lnTo>
                    <a:lnTo>
                      <a:pt x="788" y="272"/>
                    </a:lnTo>
                    <a:lnTo>
                      <a:pt x="788" y="272"/>
                    </a:lnTo>
                    <a:lnTo>
                      <a:pt x="792" y="272"/>
                    </a:lnTo>
                    <a:lnTo>
                      <a:pt x="792" y="272"/>
                    </a:lnTo>
                    <a:lnTo>
                      <a:pt x="794" y="272"/>
                    </a:lnTo>
                    <a:lnTo>
                      <a:pt x="794" y="272"/>
                    </a:lnTo>
                    <a:lnTo>
                      <a:pt x="796" y="272"/>
                    </a:lnTo>
                    <a:lnTo>
                      <a:pt x="798" y="274"/>
                    </a:lnTo>
                    <a:lnTo>
                      <a:pt x="798" y="274"/>
                    </a:lnTo>
                    <a:lnTo>
                      <a:pt x="800" y="274"/>
                    </a:lnTo>
                    <a:lnTo>
                      <a:pt x="802" y="274"/>
                    </a:lnTo>
                    <a:lnTo>
                      <a:pt x="816" y="282"/>
                    </a:lnTo>
                    <a:lnTo>
                      <a:pt x="816" y="282"/>
                    </a:lnTo>
                    <a:lnTo>
                      <a:pt x="814" y="282"/>
                    </a:lnTo>
                    <a:lnTo>
                      <a:pt x="812" y="284"/>
                    </a:lnTo>
                    <a:lnTo>
                      <a:pt x="812" y="284"/>
                    </a:lnTo>
                    <a:lnTo>
                      <a:pt x="798" y="278"/>
                    </a:lnTo>
                    <a:lnTo>
                      <a:pt x="796" y="276"/>
                    </a:lnTo>
                    <a:lnTo>
                      <a:pt x="796" y="276"/>
                    </a:lnTo>
                    <a:lnTo>
                      <a:pt x="794" y="276"/>
                    </a:lnTo>
                    <a:lnTo>
                      <a:pt x="792" y="276"/>
                    </a:lnTo>
                    <a:lnTo>
                      <a:pt x="792" y="276"/>
                    </a:lnTo>
                    <a:lnTo>
                      <a:pt x="790" y="276"/>
                    </a:lnTo>
                    <a:lnTo>
                      <a:pt x="788" y="276"/>
                    </a:lnTo>
                    <a:lnTo>
                      <a:pt x="788" y="276"/>
                    </a:lnTo>
                    <a:lnTo>
                      <a:pt x="786" y="276"/>
                    </a:lnTo>
                    <a:lnTo>
                      <a:pt x="786" y="276"/>
                    </a:lnTo>
                    <a:lnTo>
                      <a:pt x="786" y="278"/>
                    </a:lnTo>
                    <a:lnTo>
                      <a:pt x="786" y="278"/>
                    </a:lnTo>
                    <a:lnTo>
                      <a:pt x="786" y="278"/>
                    </a:lnTo>
                    <a:lnTo>
                      <a:pt x="786" y="280"/>
                    </a:lnTo>
                    <a:lnTo>
                      <a:pt x="786" y="280"/>
                    </a:lnTo>
                    <a:lnTo>
                      <a:pt x="788" y="280"/>
                    </a:lnTo>
                    <a:lnTo>
                      <a:pt x="802" y="288"/>
                    </a:lnTo>
                    <a:lnTo>
                      <a:pt x="800" y="288"/>
                    </a:lnTo>
                    <a:lnTo>
                      <a:pt x="798" y="288"/>
                    </a:lnTo>
                    <a:lnTo>
                      <a:pt x="798" y="288"/>
                    </a:lnTo>
                    <a:lnTo>
                      <a:pt x="796" y="288"/>
                    </a:lnTo>
                    <a:lnTo>
                      <a:pt x="782" y="282"/>
                    </a:lnTo>
                    <a:lnTo>
                      <a:pt x="782" y="282"/>
                    </a:lnTo>
                    <a:lnTo>
                      <a:pt x="780" y="282"/>
                    </a:lnTo>
                    <a:lnTo>
                      <a:pt x="778" y="280"/>
                    </a:lnTo>
                    <a:lnTo>
                      <a:pt x="778" y="280"/>
                    </a:lnTo>
                    <a:lnTo>
                      <a:pt x="776" y="280"/>
                    </a:lnTo>
                    <a:lnTo>
                      <a:pt x="774" y="280"/>
                    </a:lnTo>
                    <a:lnTo>
                      <a:pt x="774" y="280"/>
                    </a:lnTo>
                    <a:lnTo>
                      <a:pt x="772" y="280"/>
                    </a:lnTo>
                    <a:lnTo>
                      <a:pt x="770" y="282"/>
                    </a:lnTo>
                    <a:lnTo>
                      <a:pt x="770" y="284"/>
                    </a:lnTo>
                    <a:lnTo>
                      <a:pt x="770" y="284"/>
                    </a:lnTo>
                    <a:lnTo>
                      <a:pt x="770" y="284"/>
                    </a:lnTo>
                    <a:lnTo>
                      <a:pt x="770" y="284"/>
                    </a:lnTo>
                    <a:lnTo>
                      <a:pt x="772" y="284"/>
                    </a:lnTo>
                    <a:lnTo>
                      <a:pt x="772" y="286"/>
                    </a:lnTo>
                    <a:lnTo>
                      <a:pt x="772" y="286"/>
                    </a:lnTo>
                    <a:lnTo>
                      <a:pt x="774" y="286"/>
                    </a:lnTo>
                    <a:lnTo>
                      <a:pt x="774" y="286"/>
                    </a:lnTo>
                    <a:lnTo>
                      <a:pt x="786" y="292"/>
                    </a:lnTo>
                    <a:lnTo>
                      <a:pt x="784" y="292"/>
                    </a:lnTo>
                    <a:lnTo>
                      <a:pt x="784" y="294"/>
                    </a:lnTo>
                    <a:lnTo>
                      <a:pt x="782" y="294"/>
                    </a:lnTo>
                    <a:lnTo>
                      <a:pt x="780" y="294"/>
                    </a:lnTo>
                    <a:lnTo>
                      <a:pt x="758" y="284"/>
                    </a:lnTo>
                    <a:lnTo>
                      <a:pt x="760" y="282"/>
                    </a:lnTo>
                    <a:close/>
                    <a:moveTo>
                      <a:pt x="734" y="292"/>
                    </a:moveTo>
                    <a:lnTo>
                      <a:pt x="734" y="292"/>
                    </a:lnTo>
                    <a:lnTo>
                      <a:pt x="736" y="292"/>
                    </a:lnTo>
                    <a:lnTo>
                      <a:pt x="736" y="290"/>
                    </a:lnTo>
                    <a:lnTo>
                      <a:pt x="736" y="290"/>
                    </a:lnTo>
                    <a:lnTo>
                      <a:pt x="738" y="290"/>
                    </a:lnTo>
                    <a:lnTo>
                      <a:pt x="738" y="290"/>
                    </a:lnTo>
                    <a:lnTo>
                      <a:pt x="740" y="288"/>
                    </a:lnTo>
                    <a:lnTo>
                      <a:pt x="742" y="288"/>
                    </a:lnTo>
                    <a:lnTo>
                      <a:pt x="744" y="288"/>
                    </a:lnTo>
                    <a:lnTo>
                      <a:pt x="744" y="288"/>
                    </a:lnTo>
                    <a:lnTo>
                      <a:pt x="746" y="288"/>
                    </a:lnTo>
                    <a:lnTo>
                      <a:pt x="748" y="288"/>
                    </a:lnTo>
                    <a:lnTo>
                      <a:pt x="748" y="288"/>
                    </a:lnTo>
                    <a:lnTo>
                      <a:pt x="750" y="288"/>
                    </a:lnTo>
                    <a:lnTo>
                      <a:pt x="752" y="288"/>
                    </a:lnTo>
                    <a:lnTo>
                      <a:pt x="752" y="288"/>
                    </a:lnTo>
                    <a:lnTo>
                      <a:pt x="754" y="288"/>
                    </a:lnTo>
                    <a:lnTo>
                      <a:pt x="756" y="288"/>
                    </a:lnTo>
                    <a:lnTo>
                      <a:pt x="756" y="288"/>
                    </a:lnTo>
                    <a:lnTo>
                      <a:pt x="758" y="288"/>
                    </a:lnTo>
                    <a:lnTo>
                      <a:pt x="760" y="290"/>
                    </a:lnTo>
                    <a:lnTo>
                      <a:pt x="760" y="290"/>
                    </a:lnTo>
                    <a:lnTo>
                      <a:pt x="762" y="290"/>
                    </a:lnTo>
                    <a:lnTo>
                      <a:pt x="762" y="290"/>
                    </a:lnTo>
                    <a:lnTo>
                      <a:pt x="764" y="292"/>
                    </a:lnTo>
                    <a:lnTo>
                      <a:pt x="746" y="298"/>
                    </a:lnTo>
                    <a:lnTo>
                      <a:pt x="748" y="298"/>
                    </a:lnTo>
                    <a:lnTo>
                      <a:pt x="750" y="298"/>
                    </a:lnTo>
                    <a:lnTo>
                      <a:pt x="752" y="298"/>
                    </a:lnTo>
                    <a:lnTo>
                      <a:pt x="754" y="300"/>
                    </a:lnTo>
                    <a:lnTo>
                      <a:pt x="756" y="300"/>
                    </a:lnTo>
                    <a:lnTo>
                      <a:pt x="758" y="298"/>
                    </a:lnTo>
                    <a:lnTo>
                      <a:pt x="760" y="298"/>
                    </a:lnTo>
                    <a:lnTo>
                      <a:pt x="762" y="298"/>
                    </a:lnTo>
                    <a:lnTo>
                      <a:pt x="764" y="298"/>
                    </a:lnTo>
                    <a:lnTo>
                      <a:pt x="766" y="296"/>
                    </a:lnTo>
                    <a:lnTo>
                      <a:pt x="766" y="296"/>
                    </a:lnTo>
                    <a:lnTo>
                      <a:pt x="768" y="294"/>
                    </a:lnTo>
                    <a:lnTo>
                      <a:pt x="770" y="296"/>
                    </a:lnTo>
                    <a:lnTo>
                      <a:pt x="772" y="296"/>
                    </a:lnTo>
                    <a:lnTo>
                      <a:pt x="772" y="296"/>
                    </a:lnTo>
                    <a:lnTo>
                      <a:pt x="770" y="298"/>
                    </a:lnTo>
                    <a:lnTo>
                      <a:pt x="770" y="298"/>
                    </a:lnTo>
                    <a:lnTo>
                      <a:pt x="770" y="298"/>
                    </a:lnTo>
                    <a:lnTo>
                      <a:pt x="768" y="298"/>
                    </a:lnTo>
                    <a:lnTo>
                      <a:pt x="768" y="298"/>
                    </a:lnTo>
                    <a:lnTo>
                      <a:pt x="766" y="300"/>
                    </a:lnTo>
                    <a:lnTo>
                      <a:pt x="766" y="300"/>
                    </a:lnTo>
                    <a:lnTo>
                      <a:pt x="764" y="300"/>
                    </a:lnTo>
                    <a:lnTo>
                      <a:pt x="762" y="300"/>
                    </a:lnTo>
                    <a:lnTo>
                      <a:pt x="760" y="300"/>
                    </a:lnTo>
                    <a:lnTo>
                      <a:pt x="758" y="302"/>
                    </a:lnTo>
                    <a:lnTo>
                      <a:pt x="756" y="302"/>
                    </a:lnTo>
                    <a:lnTo>
                      <a:pt x="754" y="302"/>
                    </a:lnTo>
                    <a:lnTo>
                      <a:pt x="754" y="302"/>
                    </a:lnTo>
                    <a:lnTo>
                      <a:pt x="752" y="302"/>
                    </a:lnTo>
                    <a:lnTo>
                      <a:pt x="750" y="302"/>
                    </a:lnTo>
                    <a:lnTo>
                      <a:pt x="748" y="302"/>
                    </a:lnTo>
                    <a:lnTo>
                      <a:pt x="748" y="300"/>
                    </a:lnTo>
                    <a:lnTo>
                      <a:pt x="746" y="300"/>
                    </a:lnTo>
                    <a:lnTo>
                      <a:pt x="744" y="300"/>
                    </a:lnTo>
                    <a:lnTo>
                      <a:pt x="742" y="300"/>
                    </a:lnTo>
                    <a:lnTo>
                      <a:pt x="742" y="300"/>
                    </a:lnTo>
                    <a:lnTo>
                      <a:pt x="740" y="298"/>
                    </a:lnTo>
                    <a:lnTo>
                      <a:pt x="738" y="298"/>
                    </a:lnTo>
                    <a:lnTo>
                      <a:pt x="738" y="298"/>
                    </a:lnTo>
                    <a:lnTo>
                      <a:pt x="736" y="296"/>
                    </a:lnTo>
                    <a:lnTo>
                      <a:pt x="736" y="296"/>
                    </a:lnTo>
                    <a:lnTo>
                      <a:pt x="736" y="296"/>
                    </a:lnTo>
                    <a:lnTo>
                      <a:pt x="736" y="294"/>
                    </a:lnTo>
                    <a:lnTo>
                      <a:pt x="734" y="294"/>
                    </a:lnTo>
                    <a:lnTo>
                      <a:pt x="734" y="294"/>
                    </a:lnTo>
                    <a:lnTo>
                      <a:pt x="734" y="292"/>
                    </a:lnTo>
                    <a:close/>
                    <a:moveTo>
                      <a:pt x="714" y="298"/>
                    </a:moveTo>
                    <a:lnTo>
                      <a:pt x="714" y="298"/>
                    </a:lnTo>
                    <a:lnTo>
                      <a:pt x="716" y="298"/>
                    </a:lnTo>
                    <a:lnTo>
                      <a:pt x="716" y="298"/>
                    </a:lnTo>
                    <a:lnTo>
                      <a:pt x="716" y="298"/>
                    </a:lnTo>
                    <a:lnTo>
                      <a:pt x="718" y="298"/>
                    </a:lnTo>
                    <a:lnTo>
                      <a:pt x="718" y="298"/>
                    </a:lnTo>
                    <a:lnTo>
                      <a:pt x="718" y="298"/>
                    </a:lnTo>
                    <a:lnTo>
                      <a:pt x="720" y="298"/>
                    </a:lnTo>
                    <a:lnTo>
                      <a:pt x="720" y="298"/>
                    </a:lnTo>
                    <a:lnTo>
                      <a:pt x="720" y="298"/>
                    </a:lnTo>
                    <a:lnTo>
                      <a:pt x="720" y="298"/>
                    </a:lnTo>
                    <a:lnTo>
                      <a:pt x="720" y="298"/>
                    </a:lnTo>
                    <a:lnTo>
                      <a:pt x="720" y="298"/>
                    </a:lnTo>
                    <a:lnTo>
                      <a:pt x="720" y="298"/>
                    </a:lnTo>
                    <a:lnTo>
                      <a:pt x="720" y="296"/>
                    </a:lnTo>
                    <a:lnTo>
                      <a:pt x="722" y="296"/>
                    </a:lnTo>
                    <a:lnTo>
                      <a:pt x="722" y="296"/>
                    </a:lnTo>
                    <a:lnTo>
                      <a:pt x="722" y="294"/>
                    </a:lnTo>
                    <a:lnTo>
                      <a:pt x="724" y="294"/>
                    </a:lnTo>
                    <a:lnTo>
                      <a:pt x="724" y="294"/>
                    </a:lnTo>
                    <a:lnTo>
                      <a:pt x="726" y="294"/>
                    </a:lnTo>
                    <a:lnTo>
                      <a:pt x="726" y="294"/>
                    </a:lnTo>
                    <a:lnTo>
                      <a:pt x="728" y="294"/>
                    </a:lnTo>
                    <a:lnTo>
                      <a:pt x="728" y="296"/>
                    </a:lnTo>
                    <a:lnTo>
                      <a:pt x="730" y="296"/>
                    </a:lnTo>
                    <a:lnTo>
                      <a:pt x="728" y="296"/>
                    </a:lnTo>
                    <a:lnTo>
                      <a:pt x="728" y="296"/>
                    </a:lnTo>
                    <a:lnTo>
                      <a:pt x="728" y="296"/>
                    </a:lnTo>
                    <a:lnTo>
                      <a:pt x="726" y="296"/>
                    </a:lnTo>
                    <a:lnTo>
                      <a:pt x="726" y="298"/>
                    </a:lnTo>
                    <a:lnTo>
                      <a:pt x="726" y="298"/>
                    </a:lnTo>
                    <a:lnTo>
                      <a:pt x="724" y="298"/>
                    </a:lnTo>
                    <a:lnTo>
                      <a:pt x="724" y="300"/>
                    </a:lnTo>
                    <a:lnTo>
                      <a:pt x="724" y="300"/>
                    </a:lnTo>
                    <a:lnTo>
                      <a:pt x="726" y="300"/>
                    </a:lnTo>
                    <a:lnTo>
                      <a:pt x="726" y="300"/>
                    </a:lnTo>
                    <a:lnTo>
                      <a:pt x="726" y="300"/>
                    </a:lnTo>
                    <a:lnTo>
                      <a:pt x="726" y="302"/>
                    </a:lnTo>
                    <a:lnTo>
                      <a:pt x="728" y="302"/>
                    </a:lnTo>
                    <a:lnTo>
                      <a:pt x="728" y="302"/>
                    </a:lnTo>
                    <a:lnTo>
                      <a:pt x="740" y="308"/>
                    </a:lnTo>
                    <a:lnTo>
                      <a:pt x="738" y="308"/>
                    </a:lnTo>
                    <a:lnTo>
                      <a:pt x="738" y="308"/>
                    </a:lnTo>
                    <a:lnTo>
                      <a:pt x="736" y="310"/>
                    </a:lnTo>
                    <a:lnTo>
                      <a:pt x="734" y="310"/>
                    </a:lnTo>
                    <a:lnTo>
                      <a:pt x="712" y="298"/>
                    </a:lnTo>
                    <a:lnTo>
                      <a:pt x="714" y="298"/>
                    </a:lnTo>
                    <a:close/>
                    <a:moveTo>
                      <a:pt x="392" y="522"/>
                    </a:moveTo>
                    <a:lnTo>
                      <a:pt x="392" y="522"/>
                    </a:lnTo>
                    <a:lnTo>
                      <a:pt x="386" y="522"/>
                    </a:lnTo>
                    <a:lnTo>
                      <a:pt x="386" y="522"/>
                    </a:lnTo>
                    <a:lnTo>
                      <a:pt x="378" y="522"/>
                    </a:lnTo>
                    <a:lnTo>
                      <a:pt x="378" y="522"/>
                    </a:lnTo>
                    <a:lnTo>
                      <a:pt x="372" y="520"/>
                    </a:lnTo>
                    <a:lnTo>
                      <a:pt x="266" y="478"/>
                    </a:lnTo>
                    <a:lnTo>
                      <a:pt x="240" y="486"/>
                    </a:lnTo>
                    <a:lnTo>
                      <a:pt x="240" y="486"/>
                    </a:lnTo>
                    <a:lnTo>
                      <a:pt x="234" y="488"/>
                    </a:lnTo>
                    <a:lnTo>
                      <a:pt x="234" y="488"/>
                    </a:lnTo>
                    <a:lnTo>
                      <a:pt x="226" y="488"/>
                    </a:lnTo>
                    <a:lnTo>
                      <a:pt x="226" y="488"/>
                    </a:lnTo>
                    <a:lnTo>
                      <a:pt x="218" y="488"/>
                    </a:lnTo>
                    <a:lnTo>
                      <a:pt x="218" y="488"/>
                    </a:lnTo>
                    <a:lnTo>
                      <a:pt x="212" y="486"/>
                    </a:lnTo>
                    <a:lnTo>
                      <a:pt x="212" y="486"/>
                    </a:lnTo>
                    <a:lnTo>
                      <a:pt x="208" y="482"/>
                    </a:lnTo>
                    <a:lnTo>
                      <a:pt x="208" y="482"/>
                    </a:lnTo>
                    <a:lnTo>
                      <a:pt x="208" y="480"/>
                    </a:lnTo>
                    <a:lnTo>
                      <a:pt x="208" y="480"/>
                    </a:lnTo>
                    <a:lnTo>
                      <a:pt x="210" y="476"/>
                    </a:lnTo>
                    <a:lnTo>
                      <a:pt x="210" y="476"/>
                    </a:lnTo>
                    <a:lnTo>
                      <a:pt x="214" y="474"/>
                    </a:lnTo>
                    <a:lnTo>
                      <a:pt x="254" y="460"/>
                    </a:lnTo>
                    <a:lnTo>
                      <a:pt x="254" y="460"/>
                    </a:lnTo>
                    <a:lnTo>
                      <a:pt x="260" y="460"/>
                    </a:lnTo>
                    <a:lnTo>
                      <a:pt x="260" y="460"/>
                    </a:lnTo>
                    <a:lnTo>
                      <a:pt x="266" y="460"/>
                    </a:lnTo>
                    <a:lnTo>
                      <a:pt x="266" y="460"/>
                    </a:lnTo>
                    <a:lnTo>
                      <a:pt x="274" y="460"/>
                    </a:lnTo>
                    <a:lnTo>
                      <a:pt x="274" y="460"/>
                    </a:lnTo>
                    <a:lnTo>
                      <a:pt x="280" y="462"/>
                    </a:lnTo>
                    <a:lnTo>
                      <a:pt x="296" y="468"/>
                    </a:lnTo>
                    <a:lnTo>
                      <a:pt x="438" y="420"/>
                    </a:lnTo>
                    <a:lnTo>
                      <a:pt x="436" y="418"/>
                    </a:lnTo>
                    <a:lnTo>
                      <a:pt x="436" y="418"/>
                    </a:lnTo>
                    <a:lnTo>
                      <a:pt x="434" y="414"/>
                    </a:lnTo>
                    <a:lnTo>
                      <a:pt x="434" y="414"/>
                    </a:lnTo>
                    <a:lnTo>
                      <a:pt x="436" y="412"/>
                    </a:lnTo>
                    <a:lnTo>
                      <a:pt x="436" y="412"/>
                    </a:lnTo>
                    <a:lnTo>
                      <a:pt x="438" y="410"/>
                    </a:lnTo>
                    <a:lnTo>
                      <a:pt x="438" y="410"/>
                    </a:lnTo>
                    <a:lnTo>
                      <a:pt x="442" y="408"/>
                    </a:lnTo>
                    <a:lnTo>
                      <a:pt x="442" y="408"/>
                    </a:lnTo>
                    <a:lnTo>
                      <a:pt x="444" y="408"/>
                    </a:lnTo>
                    <a:lnTo>
                      <a:pt x="446" y="408"/>
                    </a:lnTo>
                    <a:lnTo>
                      <a:pt x="446" y="406"/>
                    </a:lnTo>
                    <a:lnTo>
                      <a:pt x="446" y="406"/>
                    </a:lnTo>
                    <a:lnTo>
                      <a:pt x="454" y="406"/>
                    </a:lnTo>
                    <a:lnTo>
                      <a:pt x="454" y="406"/>
                    </a:lnTo>
                    <a:lnTo>
                      <a:pt x="462" y="406"/>
                    </a:lnTo>
                    <a:lnTo>
                      <a:pt x="462" y="406"/>
                    </a:lnTo>
                    <a:lnTo>
                      <a:pt x="468" y="408"/>
                    </a:lnTo>
                    <a:lnTo>
                      <a:pt x="468" y="408"/>
                    </a:lnTo>
                    <a:lnTo>
                      <a:pt x="472" y="412"/>
                    </a:lnTo>
                    <a:lnTo>
                      <a:pt x="534" y="466"/>
                    </a:lnTo>
                    <a:lnTo>
                      <a:pt x="534" y="466"/>
                    </a:lnTo>
                    <a:lnTo>
                      <a:pt x="536" y="468"/>
                    </a:lnTo>
                    <a:lnTo>
                      <a:pt x="536" y="468"/>
                    </a:lnTo>
                    <a:lnTo>
                      <a:pt x="536" y="472"/>
                    </a:lnTo>
                    <a:lnTo>
                      <a:pt x="536" y="472"/>
                    </a:lnTo>
                    <a:lnTo>
                      <a:pt x="534" y="474"/>
                    </a:lnTo>
                    <a:lnTo>
                      <a:pt x="534" y="474"/>
                    </a:lnTo>
                    <a:lnTo>
                      <a:pt x="528" y="476"/>
                    </a:lnTo>
                    <a:lnTo>
                      <a:pt x="400" y="520"/>
                    </a:lnTo>
                    <a:lnTo>
                      <a:pt x="400" y="520"/>
                    </a:lnTo>
                    <a:lnTo>
                      <a:pt x="392" y="522"/>
                    </a:lnTo>
                    <a:close/>
                    <a:moveTo>
                      <a:pt x="474" y="538"/>
                    </a:moveTo>
                    <a:lnTo>
                      <a:pt x="474" y="538"/>
                    </a:lnTo>
                    <a:lnTo>
                      <a:pt x="466" y="542"/>
                    </a:lnTo>
                    <a:lnTo>
                      <a:pt x="466" y="542"/>
                    </a:lnTo>
                    <a:lnTo>
                      <a:pt x="456" y="544"/>
                    </a:lnTo>
                    <a:lnTo>
                      <a:pt x="456" y="544"/>
                    </a:lnTo>
                    <a:lnTo>
                      <a:pt x="444" y="544"/>
                    </a:lnTo>
                    <a:lnTo>
                      <a:pt x="444" y="544"/>
                    </a:lnTo>
                    <a:lnTo>
                      <a:pt x="434" y="542"/>
                    </a:lnTo>
                    <a:lnTo>
                      <a:pt x="434" y="542"/>
                    </a:lnTo>
                    <a:lnTo>
                      <a:pt x="424" y="540"/>
                    </a:lnTo>
                    <a:lnTo>
                      <a:pt x="424" y="540"/>
                    </a:lnTo>
                    <a:lnTo>
                      <a:pt x="418" y="534"/>
                    </a:lnTo>
                    <a:lnTo>
                      <a:pt x="418" y="534"/>
                    </a:lnTo>
                    <a:lnTo>
                      <a:pt x="416" y="530"/>
                    </a:lnTo>
                    <a:lnTo>
                      <a:pt x="416" y="530"/>
                    </a:lnTo>
                    <a:lnTo>
                      <a:pt x="420" y="526"/>
                    </a:lnTo>
                    <a:lnTo>
                      <a:pt x="420" y="526"/>
                    </a:lnTo>
                    <a:lnTo>
                      <a:pt x="428" y="522"/>
                    </a:lnTo>
                    <a:lnTo>
                      <a:pt x="428" y="522"/>
                    </a:lnTo>
                    <a:lnTo>
                      <a:pt x="438" y="520"/>
                    </a:lnTo>
                    <a:lnTo>
                      <a:pt x="438" y="520"/>
                    </a:lnTo>
                    <a:lnTo>
                      <a:pt x="450" y="518"/>
                    </a:lnTo>
                    <a:lnTo>
                      <a:pt x="450" y="518"/>
                    </a:lnTo>
                    <a:lnTo>
                      <a:pt x="460" y="520"/>
                    </a:lnTo>
                    <a:lnTo>
                      <a:pt x="460" y="520"/>
                    </a:lnTo>
                    <a:lnTo>
                      <a:pt x="470" y="524"/>
                    </a:lnTo>
                    <a:lnTo>
                      <a:pt x="470" y="524"/>
                    </a:lnTo>
                    <a:lnTo>
                      <a:pt x="476" y="528"/>
                    </a:lnTo>
                    <a:lnTo>
                      <a:pt x="476" y="528"/>
                    </a:lnTo>
                    <a:lnTo>
                      <a:pt x="478" y="532"/>
                    </a:lnTo>
                    <a:lnTo>
                      <a:pt x="478" y="532"/>
                    </a:lnTo>
                    <a:lnTo>
                      <a:pt x="474" y="538"/>
                    </a:lnTo>
                    <a:close/>
                    <a:moveTo>
                      <a:pt x="566" y="506"/>
                    </a:moveTo>
                    <a:lnTo>
                      <a:pt x="566" y="506"/>
                    </a:lnTo>
                    <a:lnTo>
                      <a:pt x="558" y="510"/>
                    </a:lnTo>
                    <a:lnTo>
                      <a:pt x="558" y="510"/>
                    </a:lnTo>
                    <a:lnTo>
                      <a:pt x="548" y="512"/>
                    </a:lnTo>
                    <a:lnTo>
                      <a:pt x="548" y="512"/>
                    </a:lnTo>
                    <a:lnTo>
                      <a:pt x="536" y="512"/>
                    </a:lnTo>
                    <a:lnTo>
                      <a:pt x="536" y="512"/>
                    </a:lnTo>
                    <a:lnTo>
                      <a:pt x="526" y="510"/>
                    </a:lnTo>
                    <a:lnTo>
                      <a:pt x="526" y="510"/>
                    </a:lnTo>
                    <a:lnTo>
                      <a:pt x="516" y="508"/>
                    </a:lnTo>
                    <a:lnTo>
                      <a:pt x="516" y="508"/>
                    </a:lnTo>
                    <a:lnTo>
                      <a:pt x="510" y="504"/>
                    </a:lnTo>
                    <a:lnTo>
                      <a:pt x="510" y="504"/>
                    </a:lnTo>
                    <a:lnTo>
                      <a:pt x="508" y="498"/>
                    </a:lnTo>
                    <a:lnTo>
                      <a:pt x="508" y="498"/>
                    </a:lnTo>
                    <a:lnTo>
                      <a:pt x="512" y="494"/>
                    </a:lnTo>
                    <a:lnTo>
                      <a:pt x="512" y="494"/>
                    </a:lnTo>
                    <a:lnTo>
                      <a:pt x="520" y="490"/>
                    </a:lnTo>
                    <a:lnTo>
                      <a:pt x="520" y="490"/>
                    </a:lnTo>
                    <a:lnTo>
                      <a:pt x="530" y="488"/>
                    </a:lnTo>
                    <a:lnTo>
                      <a:pt x="530" y="488"/>
                    </a:lnTo>
                    <a:lnTo>
                      <a:pt x="542" y="488"/>
                    </a:lnTo>
                    <a:lnTo>
                      <a:pt x="542" y="488"/>
                    </a:lnTo>
                    <a:lnTo>
                      <a:pt x="552" y="488"/>
                    </a:lnTo>
                    <a:lnTo>
                      <a:pt x="552" y="488"/>
                    </a:lnTo>
                    <a:lnTo>
                      <a:pt x="562" y="492"/>
                    </a:lnTo>
                    <a:lnTo>
                      <a:pt x="562" y="492"/>
                    </a:lnTo>
                    <a:lnTo>
                      <a:pt x="568" y="496"/>
                    </a:lnTo>
                    <a:lnTo>
                      <a:pt x="568" y="496"/>
                    </a:lnTo>
                    <a:lnTo>
                      <a:pt x="570" y="502"/>
                    </a:lnTo>
                    <a:lnTo>
                      <a:pt x="570" y="502"/>
                    </a:lnTo>
                    <a:lnTo>
                      <a:pt x="566" y="506"/>
                    </a:lnTo>
                    <a:close/>
                    <a:moveTo>
                      <a:pt x="682" y="328"/>
                    </a:moveTo>
                    <a:lnTo>
                      <a:pt x="650" y="312"/>
                    </a:lnTo>
                    <a:lnTo>
                      <a:pt x="650" y="312"/>
                    </a:lnTo>
                    <a:lnTo>
                      <a:pt x="652" y="312"/>
                    </a:lnTo>
                    <a:lnTo>
                      <a:pt x="654" y="312"/>
                    </a:lnTo>
                    <a:lnTo>
                      <a:pt x="654" y="310"/>
                    </a:lnTo>
                    <a:lnTo>
                      <a:pt x="682" y="324"/>
                    </a:lnTo>
                    <a:lnTo>
                      <a:pt x="696" y="320"/>
                    </a:lnTo>
                    <a:lnTo>
                      <a:pt x="698" y="320"/>
                    </a:lnTo>
                    <a:lnTo>
                      <a:pt x="698" y="320"/>
                    </a:lnTo>
                    <a:lnTo>
                      <a:pt x="700" y="320"/>
                    </a:lnTo>
                    <a:lnTo>
                      <a:pt x="700" y="320"/>
                    </a:lnTo>
                    <a:lnTo>
                      <a:pt x="700" y="320"/>
                    </a:lnTo>
                    <a:lnTo>
                      <a:pt x="700" y="322"/>
                    </a:lnTo>
                    <a:lnTo>
                      <a:pt x="682" y="328"/>
                    </a:lnTo>
                    <a:close/>
                    <a:moveTo>
                      <a:pt x="714" y="316"/>
                    </a:moveTo>
                    <a:lnTo>
                      <a:pt x="712" y="318"/>
                    </a:lnTo>
                    <a:lnTo>
                      <a:pt x="710" y="318"/>
                    </a:lnTo>
                    <a:lnTo>
                      <a:pt x="710" y="318"/>
                    </a:lnTo>
                    <a:lnTo>
                      <a:pt x="708" y="318"/>
                    </a:lnTo>
                    <a:lnTo>
                      <a:pt x="706" y="318"/>
                    </a:lnTo>
                    <a:lnTo>
                      <a:pt x="704" y="318"/>
                    </a:lnTo>
                    <a:lnTo>
                      <a:pt x="702" y="318"/>
                    </a:lnTo>
                    <a:lnTo>
                      <a:pt x="702" y="318"/>
                    </a:lnTo>
                    <a:lnTo>
                      <a:pt x="700" y="316"/>
                    </a:lnTo>
                    <a:lnTo>
                      <a:pt x="698" y="316"/>
                    </a:lnTo>
                    <a:lnTo>
                      <a:pt x="696" y="316"/>
                    </a:lnTo>
                    <a:lnTo>
                      <a:pt x="696" y="316"/>
                    </a:lnTo>
                    <a:lnTo>
                      <a:pt x="694" y="314"/>
                    </a:lnTo>
                    <a:lnTo>
                      <a:pt x="692" y="314"/>
                    </a:lnTo>
                    <a:lnTo>
                      <a:pt x="692" y="314"/>
                    </a:lnTo>
                    <a:lnTo>
                      <a:pt x="690" y="314"/>
                    </a:lnTo>
                    <a:lnTo>
                      <a:pt x="690" y="312"/>
                    </a:lnTo>
                    <a:lnTo>
                      <a:pt x="688" y="312"/>
                    </a:lnTo>
                    <a:lnTo>
                      <a:pt x="688" y="312"/>
                    </a:lnTo>
                    <a:lnTo>
                      <a:pt x="688" y="310"/>
                    </a:lnTo>
                    <a:lnTo>
                      <a:pt x="688" y="310"/>
                    </a:lnTo>
                    <a:lnTo>
                      <a:pt x="688" y="310"/>
                    </a:lnTo>
                    <a:lnTo>
                      <a:pt x="688" y="308"/>
                    </a:lnTo>
                    <a:lnTo>
                      <a:pt x="688" y="308"/>
                    </a:lnTo>
                    <a:lnTo>
                      <a:pt x="688" y="308"/>
                    </a:lnTo>
                    <a:lnTo>
                      <a:pt x="688" y="306"/>
                    </a:lnTo>
                    <a:lnTo>
                      <a:pt x="690" y="306"/>
                    </a:lnTo>
                    <a:lnTo>
                      <a:pt x="690" y="306"/>
                    </a:lnTo>
                    <a:lnTo>
                      <a:pt x="692" y="306"/>
                    </a:lnTo>
                    <a:lnTo>
                      <a:pt x="694" y="304"/>
                    </a:lnTo>
                    <a:lnTo>
                      <a:pt x="694" y="304"/>
                    </a:lnTo>
                    <a:lnTo>
                      <a:pt x="696" y="304"/>
                    </a:lnTo>
                    <a:lnTo>
                      <a:pt x="698" y="304"/>
                    </a:lnTo>
                    <a:lnTo>
                      <a:pt x="700" y="304"/>
                    </a:lnTo>
                    <a:lnTo>
                      <a:pt x="700" y="304"/>
                    </a:lnTo>
                    <a:lnTo>
                      <a:pt x="702" y="304"/>
                    </a:lnTo>
                    <a:lnTo>
                      <a:pt x="704" y="304"/>
                    </a:lnTo>
                    <a:lnTo>
                      <a:pt x="706" y="304"/>
                    </a:lnTo>
                    <a:lnTo>
                      <a:pt x="708" y="304"/>
                    </a:lnTo>
                    <a:lnTo>
                      <a:pt x="708" y="304"/>
                    </a:lnTo>
                    <a:lnTo>
                      <a:pt x="710" y="304"/>
                    </a:lnTo>
                    <a:lnTo>
                      <a:pt x="712" y="304"/>
                    </a:lnTo>
                    <a:lnTo>
                      <a:pt x="714" y="304"/>
                    </a:lnTo>
                    <a:lnTo>
                      <a:pt x="714" y="306"/>
                    </a:lnTo>
                    <a:lnTo>
                      <a:pt x="716" y="306"/>
                    </a:lnTo>
                    <a:lnTo>
                      <a:pt x="718" y="306"/>
                    </a:lnTo>
                    <a:lnTo>
                      <a:pt x="718" y="306"/>
                    </a:lnTo>
                    <a:lnTo>
                      <a:pt x="720" y="308"/>
                    </a:lnTo>
                    <a:lnTo>
                      <a:pt x="720" y="308"/>
                    </a:lnTo>
                    <a:lnTo>
                      <a:pt x="720" y="308"/>
                    </a:lnTo>
                    <a:lnTo>
                      <a:pt x="722" y="310"/>
                    </a:lnTo>
                    <a:lnTo>
                      <a:pt x="722" y="310"/>
                    </a:lnTo>
                    <a:lnTo>
                      <a:pt x="722" y="310"/>
                    </a:lnTo>
                    <a:lnTo>
                      <a:pt x="722" y="312"/>
                    </a:lnTo>
                    <a:lnTo>
                      <a:pt x="722" y="312"/>
                    </a:lnTo>
                    <a:lnTo>
                      <a:pt x="722" y="312"/>
                    </a:lnTo>
                    <a:lnTo>
                      <a:pt x="722" y="314"/>
                    </a:lnTo>
                    <a:lnTo>
                      <a:pt x="722" y="314"/>
                    </a:lnTo>
                    <a:lnTo>
                      <a:pt x="720" y="314"/>
                    </a:lnTo>
                    <a:lnTo>
                      <a:pt x="720" y="314"/>
                    </a:lnTo>
                    <a:lnTo>
                      <a:pt x="718" y="316"/>
                    </a:lnTo>
                    <a:lnTo>
                      <a:pt x="716" y="316"/>
                    </a:lnTo>
                    <a:lnTo>
                      <a:pt x="716" y="316"/>
                    </a:lnTo>
                    <a:lnTo>
                      <a:pt x="714" y="316"/>
                    </a:lnTo>
                    <a:close/>
                    <a:moveTo>
                      <a:pt x="750" y="348"/>
                    </a:moveTo>
                    <a:lnTo>
                      <a:pt x="750" y="348"/>
                    </a:lnTo>
                    <a:lnTo>
                      <a:pt x="748" y="348"/>
                    </a:lnTo>
                    <a:lnTo>
                      <a:pt x="746" y="350"/>
                    </a:lnTo>
                    <a:lnTo>
                      <a:pt x="746" y="350"/>
                    </a:lnTo>
                    <a:lnTo>
                      <a:pt x="742" y="350"/>
                    </a:lnTo>
                    <a:lnTo>
                      <a:pt x="742" y="350"/>
                    </a:lnTo>
                    <a:lnTo>
                      <a:pt x="740" y="352"/>
                    </a:lnTo>
                    <a:lnTo>
                      <a:pt x="740" y="352"/>
                    </a:lnTo>
                    <a:lnTo>
                      <a:pt x="736" y="352"/>
                    </a:lnTo>
                    <a:lnTo>
                      <a:pt x="736" y="352"/>
                    </a:lnTo>
                    <a:lnTo>
                      <a:pt x="732" y="352"/>
                    </a:lnTo>
                    <a:lnTo>
                      <a:pt x="732" y="352"/>
                    </a:lnTo>
                    <a:lnTo>
                      <a:pt x="730" y="350"/>
                    </a:lnTo>
                    <a:lnTo>
                      <a:pt x="730" y="350"/>
                    </a:lnTo>
                    <a:lnTo>
                      <a:pt x="726" y="350"/>
                    </a:lnTo>
                    <a:lnTo>
                      <a:pt x="726" y="350"/>
                    </a:lnTo>
                    <a:lnTo>
                      <a:pt x="724" y="350"/>
                    </a:lnTo>
                    <a:lnTo>
                      <a:pt x="724" y="350"/>
                    </a:lnTo>
                    <a:lnTo>
                      <a:pt x="720" y="348"/>
                    </a:lnTo>
                    <a:lnTo>
                      <a:pt x="720" y="348"/>
                    </a:lnTo>
                    <a:lnTo>
                      <a:pt x="718" y="348"/>
                    </a:lnTo>
                    <a:lnTo>
                      <a:pt x="718" y="346"/>
                    </a:lnTo>
                    <a:lnTo>
                      <a:pt x="718" y="346"/>
                    </a:lnTo>
                    <a:lnTo>
                      <a:pt x="716" y="346"/>
                    </a:lnTo>
                    <a:lnTo>
                      <a:pt x="716" y="344"/>
                    </a:lnTo>
                    <a:lnTo>
                      <a:pt x="716" y="344"/>
                    </a:lnTo>
                    <a:lnTo>
                      <a:pt x="716" y="344"/>
                    </a:lnTo>
                    <a:lnTo>
                      <a:pt x="716" y="342"/>
                    </a:lnTo>
                    <a:lnTo>
                      <a:pt x="716" y="342"/>
                    </a:lnTo>
                    <a:lnTo>
                      <a:pt x="716" y="342"/>
                    </a:lnTo>
                    <a:lnTo>
                      <a:pt x="718" y="340"/>
                    </a:lnTo>
                    <a:lnTo>
                      <a:pt x="718" y="340"/>
                    </a:lnTo>
                    <a:lnTo>
                      <a:pt x="718" y="340"/>
                    </a:lnTo>
                    <a:lnTo>
                      <a:pt x="720" y="338"/>
                    </a:lnTo>
                    <a:lnTo>
                      <a:pt x="722" y="338"/>
                    </a:lnTo>
                    <a:lnTo>
                      <a:pt x="722" y="338"/>
                    </a:lnTo>
                    <a:lnTo>
                      <a:pt x="724" y="338"/>
                    </a:lnTo>
                    <a:lnTo>
                      <a:pt x="724" y="338"/>
                    </a:lnTo>
                    <a:lnTo>
                      <a:pt x="726" y="338"/>
                    </a:lnTo>
                    <a:lnTo>
                      <a:pt x="726" y="336"/>
                    </a:lnTo>
                    <a:lnTo>
                      <a:pt x="728" y="336"/>
                    </a:lnTo>
                    <a:lnTo>
                      <a:pt x="728" y="336"/>
                    </a:lnTo>
                    <a:lnTo>
                      <a:pt x="730" y="336"/>
                    </a:lnTo>
                    <a:lnTo>
                      <a:pt x="730" y="338"/>
                    </a:lnTo>
                    <a:lnTo>
                      <a:pt x="732" y="338"/>
                    </a:lnTo>
                    <a:lnTo>
                      <a:pt x="730" y="338"/>
                    </a:lnTo>
                    <a:lnTo>
                      <a:pt x="728" y="338"/>
                    </a:lnTo>
                    <a:lnTo>
                      <a:pt x="728" y="340"/>
                    </a:lnTo>
                    <a:lnTo>
                      <a:pt x="726" y="340"/>
                    </a:lnTo>
                    <a:lnTo>
                      <a:pt x="724" y="340"/>
                    </a:lnTo>
                    <a:lnTo>
                      <a:pt x="722" y="342"/>
                    </a:lnTo>
                    <a:lnTo>
                      <a:pt x="722" y="342"/>
                    </a:lnTo>
                    <a:lnTo>
                      <a:pt x="722" y="344"/>
                    </a:lnTo>
                    <a:lnTo>
                      <a:pt x="722" y="344"/>
                    </a:lnTo>
                    <a:lnTo>
                      <a:pt x="724" y="344"/>
                    </a:lnTo>
                    <a:lnTo>
                      <a:pt x="724" y="346"/>
                    </a:lnTo>
                    <a:lnTo>
                      <a:pt x="726" y="346"/>
                    </a:lnTo>
                    <a:lnTo>
                      <a:pt x="728" y="348"/>
                    </a:lnTo>
                    <a:lnTo>
                      <a:pt x="730" y="348"/>
                    </a:lnTo>
                    <a:lnTo>
                      <a:pt x="732" y="348"/>
                    </a:lnTo>
                    <a:lnTo>
                      <a:pt x="734" y="348"/>
                    </a:lnTo>
                    <a:lnTo>
                      <a:pt x="736" y="348"/>
                    </a:lnTo>
                    <a:lnTo>
                      <a:pt x="738" y="348"/>
                    </a:lnTo>
                    <a:lnTo>
                      <a:pt x="740" y="348"/>
                    </a:lnTo>
                    <a:lnTo>
                      <a:pt x="742" y="348"/>
                    </a:lnTo>
                    <a:lnTo>
                      <a:pt x="744" y="348"/>
                    </a:lnTo>
                    <a:lnTo>
                      <a:pt x="744" y="348"/>
                    </a:lnTo>
                    <a:lnTo>
                      <a:pt x="744" y="346"/>
                    </a:lnTo>
                    <a:lnTo>
                      <a:pt x="746" y="346"/>
                    </a:lnTo>
                    <a:lnTo>
                      <a:pt x="746" y="346"/>
                    </a:lnTo>
                    <a:lnTo>
                      <a:pt x="746" y="346"/>
                    </a:lnTo>
                    <a:lnTo>
                      <a:pt x="746" y="346"/>
                    </a:lnTo>
                    <a:lnTo>
                      <a:pt x="748" y="346"/>
                    </a:lnTo>
                    <a:lnTo>
                      <a:pt x="750" y="346"/>
                    </a:lnTo>
                    <a:lnTo>
                      <a:pt x="752" y="346"/>
                    </a:lnTo>
                    <a:lnTo>
                      <a:pt x="750" y="348"/>
                    </a:lnTo>
                    <a:close/>
                    <a:moveTo>
                      <a:pt x="800" y="374"/>
                    </a:moveTo>
                    <a:lnTo>
                      <a:pt x="798" y="374"/>
                    </a:lnTo>
                    <a:lnTo>
                      <a:pt x="798" y="376"/>
                    </a:lnTo>
                    <a:lnTo>
                      <a:pt x="796" y="376"/>
                    </a:lnTo>
                    <a:lnTo>
                      <a:pt x="752" y="364"/>
                    </a:lnTo>
                    <a:lnTo>
                      <a:pt x="754" y="364"/>
                    </a:lnTo>
                    <a:lnTo>
                      <a:pt x="754" y="364"/>
                    </a:lnTo>
                    <a:lnTo>
                      <a:pt x="756" y="362"/>
                    </a:lnTo>
                    <a:lnTo>
                      <a:pt x="758" y="362"/>
                    </a:lnTo>
                    <a:lnTo>
                      <a:pt x="794" y="372"/>
                    </a:lnTo>
                    <a:lnTo>
                      <a:pt x="776" y="356"/>
                    </a:lnTo>
                    <a:lnTo>
                      <a:pt x="776" y="356"/>
                    </a:lnTo>
                    <a:lnTo>
                      <a:pt x="778" y="356"/>
                    </a:lnTo>
                    <a:lnTo>
                      <a:pt x="778" y="356"/>
                    </a:lnTo>
                    <a:lnTo>
                      <a:pt x="778" y="356"/>
                    </a:lnTo>
                    <a:lnTo>
                      <a:pt x="780" y="354"/>
                    </a:lnTo>
                    <a:lnTo>
                      <a:pt x="782" y="354"/>
                    </a:lnTo>
                    <a:lnTo>
                      <a:pt x="802" y="374"/>
                    </a:lnTo>
                    <a:lnTo>
                      <a:pt x="800" y="374"/>
                    </a:lnTo>
                    <a:close/>
                    <a:moveTo>
                      <a:pt x="860" y="398"/>
                    </a:moveTo>
                    <a:lnTo>
                      <a:pt x="860" y="398"/>
                    </a:lnTo>
                    <a:lnTo>
                      <a:pt x="858" y="398"/>
                    </a:lnTo>
                    <a:lnTo>
                      <a:pt x="856" y="398"/>
                    </a:lnTo>
                    <a:lnTo>
                      <a:pt x="844" y="392"/>
                    </a:lnTo>
                    <a:lnTo>
                      <a:pt x="842" y="392"/>
                    </a:lnTo>
                    <a:lnTo>
                      <a:pt x="840" y="392"/>
                    </a:lnTo>
                    <a:lnTo>
                      <a:pt x="840" y="390"/>
                    </a:lnTo>
                    <a:lnTo>
                      <a:pt x="838" y="390"/>
                    </a:lnTo>
                    <a:lnTo>
                      <a:pt x="836" y="390"/>
                    </a:lnTo>
                    <a:lnTo>
                      <a:pt x="836" y="390"/>
                    </a:lnTo>
                    <a:lnTo>
                      <a:pt x="834" y="390"/>
                    </a:lnTo>
                    <a:lnTo>
                      <a:pt x="832" y="392"/>
                    </a:lnTo>
                    <a:lnTo>
                      <a:pt x="832" y="392"/>
                    </a:lnTo>
                    <a:lnTo>
                      <a:pt x="832" y="392"/>
                    </a:lnTo>
                    <a:lnTo>
                      <a:pt x="832" y="392"/>
                    </a:lnTo>
                    <a:lnTo>
                      <a:pt x="830" y="392"/>
                    </a:lnTo>
                    <a:lnTo>
                      <a:pt x="830" y="394"/>
                    </a:lnTo>
                    <a:lnTo>
                      <a:pt x="830" y="394"/>
                    </a:lnTo>
                    <a:lnTo>
                      <a:pt x="830" y="394"/>
                    </a:lnTo>
                    <a:lnTo>
                      <a:pt x="830" y="394"/>
                    </a:lnTo>
                    <a:lnTo>
                      <a:pt x="830" y="396"/>
                    </a:lnTo>
                    <a:lnTo>
                      <a:pt x="832" y="396"/>
                    </a:lnTo>
                    <a:lnTo>
                      <a:pt x="832" y="396"/>
                    </a:lnTo>
                    <a:lnTo>
                      <a:pt x="832" y="396"/>
                    </a:lnTo>
                    <a:lnTo>
                      <a:pt x="834" y="398"/>
                    </a:lnTo>
                    <a:lnTo>
                      <a:pt x="846" y="402"/>
                    </a:lnTo>
                    <a:lnTo>
                      <a:pt x="844" y="404"/>
                    </a:lnTo>
                    <a:lnTo>
                      <a:pt x="844" y="404"/>
                    </a:lnTo>
                    <a:lnTo>
                      <a:pt x="842" y="404"/>
                    </a:lnTo>
                    <a:lnTo>
                      <a:pt x="840" y="404"/>
                    </a:lnTo>
                    <a:lnTo>
                      <a:pt x="818" y="394"/>
                    </a:lnTo>
                    <a:lnTo>
                      <a:pt x="818" y="394"/>
                    </a:lnTo>
                    <a:lnTo>
                      <a:pt x="820" y="392"/>
                    </a:lnTo>
                    <a:lnTo>
                      <a:pt x="820" y="392"/>
                    </a:lnTo>
                    <a:lnTo>
                      <a:pt x="822" y="392"/>
                    </a:lnTo>
                    <a:lnTo>
                      <a:pt x="822" y="392"/>
                    </a:lnTo>
                    <a:lnTo>
                      <a:pt x="822" y="392"/>
                    </a:lnTo>
                    <a:lnTo>
                      <a:pt x="824" y="392"/>
                    </a:lnTo>
                    <a:lnTo>
                      <a:pt x="824" y="392"/>
                    </a:lnTo>
                    <a:lnTo>
                      <a:pt x="824" y="394"/>
                    </a:lnTo>
                    <a:lnTo>
                      <a:pt x="824" y="394"/>
                    </a:lnTo>
                    <a:lnTo>
                      <a:pt x="826" y="394"/>
                    </a:lnTo>
                    <a:lnTo>
                      <a:pt x="826" y="394"/>
                    </a:lnTo>
                    <a:lnTo>
                      <a:pt x="826" y="392"/>
                    </a:lnTo>
                    <a:lnTo>
                      <a:pt x="826" y="392"/>
                    </a:lnTo>
                    <a:lnTo>
                      <a:pt x="826" y="390"/>
                    </a:lnTo>
                    <a:lnTo>
                      <a:pt x="826" y="390"/>
                    </a:lnTo>
                    <a:lnTo>
                      <a:pt x="826" y="390"/>
                    </a:lnTo>
                    <a:lnTo>
                      <a:pt x="828" y="390"/>
                    </a:lnTo>
                    <a:lnTo>
                      <a:pt x="828" y="390"/>
                    </a:lnTo>
                    <a:lnTo>
                      <a:pt x="828" y="390"/>
                    </a:lnTo>
                    <a:lnTo>
                      <a:pt x="830" y="390"/>
                    </a:lnTo>
                    <a:lnTo>
                      <a:pt x="830" y="388"/>
                    </a:lnTo>
                    <a:lnTo>
                      <a:pt x="830" y="388"/>
                    </a:lnTo>
                    <a:lnTo>
                      <a:pt x="832" y="388"/>
                    </a:lnTo>
                    <a:lnTo>
                      <a:pt x="832" y="388"/>
                    </a:lnTo>
                    <a:lnTo>
                      <a:pt x="834" y="388"/>
                    </a:lnTo>
                    <a:lnTo>
                      <a:pt x="834" y="388"/>
                    </a:lnTo>
                    <a:lnTo>
                      <a:pt x="836" y="388"/>
                    </a:lnTo>
                    <a:lnTo>
                      <a:pt x="836" y="388"/>
                    </a:lnTo>
                    <a:lnTo>
                      <a:pt x="838" y="388"/>
                    </a:lnTo>
                    <a:lnTo>
                      <a:pt x="838" y="388"/>
                    </a:lnTo>
                    <a:lnTo>
                      <a:pt x="840" y="388"/>
                    </a:lnTo>
                    <a:lnTo>
                      <a:pt x="840" y="388"/>
                    </a:lnTo>
                    <a:lnTo>
                      <a:pt x="844" y="388"/>
                    </a:lnTo>
                    <a:lnTo>
                      <a:pt x="844" y="388"/>
                    </a:lnTo>
                    <a:lnTo>
                      <a:pt x="846" y="390"/>
                    </a:lnTo>
                    <a:lnTo>
                      <a:pt x="846" y="390"/>
                    </a:lnTo>
                    <a:lnTo>
                      <a:pt x="848" y="390"/>
                    </a:lnTo>
                    <a:lnTo>
                      <a:pt x="862" y="398"/>
                    </a:lnTo>
                    <a:lnTo>
                      <a:pt x="860" y="398"/>
                    </a:lnTo>
                    <a:close/>
                    <a:moveTo>
                      <a:pt x="890" y="388"/>
                    </a:moveTo>
                    <a:lnTo>
                      <a:pt x="888" y="388"/>
                    </a:lnTo>
                    <a:lnTo>
                      <a:pt x="888" y="388"/>
                    </a:lnTo>
                    <a:lnTo>
                      <a:pt x="886" y="388"/>
                    </a:lnTo>
                    <a:lnTo>
                      <a:pt x="886" y="390"/>
                    </a:lnTo>
                    <a:lnTo>
                      <a:pt x="884" y="390"/>
                    </a:lnTo>
                    <a:lnTo>
                      <a:pt x="884" y="390"/>
                    </a:lnTo>
                    <a:lnTo>
                      <a:pt x="882" y="390"/>
                    </a:lnTo>
                    <a:lnTo>
                      <a:pt x="880" y="392"/>
                    </a:lnTo>
                    <a:lnTo>
                      <a:pt x="880" y="392"/>
                    </a:lnTo>
                    <a:lnTo>
                      <a:pt x="878" y="392"/>
                    </a:lnTo>
                    <a:lnTo>
                      <a:pt x="876" y="392"/>
                    </a:lnTo>
                    <a:lnTo>
                      <a:pt x="876" y="392"/>
                    </a:lnTo>
                    <a:lnTo>
                      <a:pt x="874" y="392"/>
                    </a:lnTo>
                    <a:lnTo>
                      <a:pt x="872" y="392"/>
                    </a:lnTo>
                    <a:lnTo>
                      <a:pt x="872" y="392"/>
                    </a:lnTo>
                    <a:lnTo>
                      <a:pt x="870" y="392"/>
                    </a:lnTo>
                    <a:lnTo>
                      <a:pt x="868" y="392"/>
                    </a:lnTo>
                    <a:lnTo>
                      <a:pt x="868" y="392"/>
                    </a:lnTo>
                    <a:lnTo>
                      <a:pt x="866" y="392"/>
                    </a:lnTo>
                    <a:lnTo>
                      <a:pt x="864" y="392"/>
                    </a:lnTo>
                    <a:lnTo>
                      <a:pt x="862" y="392"/>
                    </a:lnTo>
                    <a:lnTo>
                      <a:pt x="860" y="390"/>
                    </a:lnTo>
                    <a:lnTo>
                      <a:pt x="858" y="390"/>
                    </a:lnTo>
                    <a:lnTo>
                      <a:pt x="846" y="384"/>
                    </a:lnTo>
                    <a:lnTo>
                      <a:pt x="848" y="384"/>
                    </a:lnTo>
                    <a:lnTo>
                      <a:pt x="848" y="382"/>
                    </a:lnTo>
                    <a:lnTo>
                      <a:pt x="850" y="382"/>
                    </a:lnTo>
                    <a:lnTo>
                      <a:pt x="852" y="382"/>
                    </a:lnTo>
                    <a:lnTo>
                      <a:pt x="864" y="388"/>
                    </a:lnTo>
                    <a:lnTo>
                      <a:pt x="864" y="388"/>
                    </a:lnTo>
                    <a:lnTo>
                      <a:pt x="866" y="388"/>
                    </a:lnTo>
                    <a:lnTo>
                      <a:pt x="866" y="390"/>
                    </a:lnTo>
                    <a:lnTo>
                      <a:pt x="868" y="390"/>
                    </a:lnTo>
                    <a:lnTo>
                      <a:pt x="868" y="390"/>
                    </a:lnTo>
                    <a:lnTo>
                      <a:pt x="870" y="390"/>
                    </a:lnTo>
                    <a:lnTo>
                      <a:pt x="870" y="390"/>
                    </a:lnTo>
                    <a:lnTo>
                      <a:pt x="872" y="390"/>
                    </a:lnTo>
                    <a:lnTo>
                      <a:pt x="872" y="390"/>
                    </a:lnTo>
                    <a:lnTo>
                      <a:pt x="874" y="390"/>
                    </a:lnTo>
                    <a:lnTo>
                      <a:pt x="874" y="390"/>
                    </a:lnTo>
                    <a:lnTo>
                      <a:pt x="874" y="390"/>
                    </a:lnTo>
                    <a:lnTo>
                      <a:pt x="876" y="390"/>
                    </a:lnTo>
                    <a:lnTo>
                      <a:pt x="876" y="390"/>
                    </a:lnTo>
                    <a:lnTo>
                      <a:pt x="878" y="390"/>
                    </a:lnTo>
                    <a:lnTo>
                      <a:pt x="878" y="388"/>
                    </a:lnTo>
                    <a:lnTo>
                      <a:pt x="880" y="388"/>
                    </a:lnTo>
                    <a:lnTo>
                      <a:pt x="880" y="388"/>
                    </a:lnTo>
                    <a:lnTo>
                      <a:pt x="882" y="388"/>
                    </a:lnTo>
                    <a:lnTo>
                      <a:pt x="882" y="388"/>
                    </a:lnTo>
                    <a:lnTo>
                      <a:pt x="862" y="378"/>
                    </a:lnTo>
                    <a:lnTo>
                      <a:pt x="864" y="378"/>
                    </a:lnTo>
                    <a:lnTo>
                      <a:pt x="866" y="378"/>
                    </a:lnTo>
                    <a:lnTo>
                      <a:pt x="866" y="376"/>
                    </a:lnTo>
                    <a:lnTo>
                      <a:pt x="868" y="376"/>
                    </a:lnTo>
                    <a:lnTo>
                      <a:pt x="890" y="386"/>
                    </a:lnTo>
                    <a:lnTo>
                      <a:pt x="890" y="388"/>
                    </a:lnTo>
                    <a:close/>
                    <a:moveTo>
                      <a:pt x="920" y="378"/>
                    </a:moveTo>
                    <a:lnTo>
                      <a:pt x="918" y="378"/>
                    </a:lnTo>
                    <a:lnTo>
                      <a:pt x="916" y="378"/>
                    </a:lnTo>
                    <a:lnTo>
                      <a:pt x="916" y="378"/>
                    </a:lnTo>
                    <a:lnTo>
                      <a:pt x="902" y="372"/>
                    </a:lnTo>
                    <a:lnTo>
                      <a:pt x="900" y="372"/>
                    </a:lnTo>
                    <a:lnTo>
                      <a:pt x="898" y="372"/>
                    </a:lnTo>
                    <a:lnTo>
                      <a:pt x="898" y="370"/>
                    </a:lnTo>
                    <a:lnTo>
                      <a:pt x="896" y="370"/>
                    </a:lnTo>
                    <a:lnTo>
                      <a:pt x="894" y="370"/>
                    </a:lnTo>
                    <a:lnTo>
                      <a:pt x="894" y="370"/>
                    </a:lnTo>
                    <a:lnTo>
                      <a:pt x="892" y="370"/>
                    </a:lnTo>
                    <a:lnTo>
                      <a:pt x="892" y="372"/>
                    </a:lnTo>
                    <a:lnTo>
                      <a:pt x="890" y="372"/>
                    </a:lnTo>
                    <a:lnTo>
                      <a:pt x="890" y="372"/>
                    </a:lnTo>
                    <a:lnTo>
                      <a:pt x="890" y="372"/>
                    </a:lnTo>
                    <a:lnTo>
                      <a:pt x="888" y="372"/>
                    </a:lnTo>
                    <a:lnTo>
                      <a:pt x="888" y="374"/>
                    </a:lnTo>
                    <a:lnTo>
                      <a:pt x="888" y="374"/>
                    </a:lnTo>
                    <a:lnTo>
                      <a:pt x="888" y="374"/>
                    </a:lnTo>
                    <a:lnTo>
                      <a:pt x="888" y="374"/>
                    </a:lnTo>
                    <a:lnTo>
                      <a:pt x="888" y="376"/>
                    </a:lnTo>
                    <a:lnTo>
                      <a:pt x="890" y="376"/>
                    </a:lnTo>
                    <a:lnTo>
                      <a:pt x="890" y="376"/>
                    </a:lnTo>
                    <a:lnTo>
                      <a:pt x="890" y="376"/>
                    </a:lnTo>
                    <a:lnTo>
                      <a:pt x="892" y="378"/>
                    </a:lnTo>
                    <a:lnTo>
                      <a:pt x="904" y="382"/>
                    </a:lnTo>
                    <a:lnTo>
                      <a:pt x="902" y="384"/>
                    </a:lnTo>
                    <a:lnTo>
                      <a:pt x="902" y="384"/>
                    </a:lnTo>
                    <a:lnTo>
                      <a:pt x="900" y="384"/>
                    </a:lnTo>
                    <a:lnTo>
                      <a:pt x="898" y="384"/>
                    </a:lnTo>
                    <a:lnTo>
                      <a:pt x="876" y="374"/>
                    </a:lnTo>
                    <a:lnTo>
                      <a:pt x="876" y="374"/>
                    </a:lnTo>
                    <a:lnTo>
                      <a:pt x="878" y="372"/>
                    </a:lnTo>
                    <a:lnTo>
                      <a:pt x="878" y="372"/>
                    </a:lnTo>
                    <a:lnTo>
                      <a:pt x="880" y="372"/>
                    </a:lnTo>
                    <a:lnTo>
                      <a:pt x="880" y="372"/>
                    </a:lnTo>
                    <a:lnTo>
                      <a:pt x="880" y="372"/>
                    </a:lnTo>
                    <a:lnTo>
                      <a:pt x="882" y="372"/>
                    </a:lnTo>
                    <a:lnTo>
                      <a:pt x="882" y="372"/>
                    </a:lnTo>
                    <a:lnTo>
                      <a:pt x="882" y="374"/>
                    </a:lnTo>
                    <a:lnTo>
                      <a:pt x="884" y="374"/>
                    </a:lnTo>
                    <a:lnTo>
                      <a:pt x="884" y="374"/>
                    </a:lnTo>
                    <a:lnTo>
                      <a:pt x="884" y="374"/>
                    </a:lnTo>
                    <a:lnTo>
                      <a:pt x="884" y="372"/>
                    </a:lnTo>
                    <a:lnTo>
                      <a:pt x="884" y="372"/>
                    </a:lnTo>
                    <a:lnTo>
                      <a:pt x="884" y="372"/>
                    </a:lnTo>
                    <a:lnTo>
                      <a:pt x="884" y="370"/>
                    </a:lnTo>
                    <a:lnTo>
                      <a:pt x="886" y="370"/>
                    </a:lnTo>
                    <a:lnTo>
                      <a:pt x="886" y="370"/>
                    </a:lnTo>
                    <a:lnTo>
                      <a:pt x="886" y="370"/>
                    </a:lnTo>
                    <a:lnTo>
                      <a:pt x="886" y="370"/>
                    </a:lnTo>
                    <a:lnTo>
                      <a:pt x="888" y="370"/>
                    </a:lnTo>
                    <a:lnTo>
                      <a:pt x="888" y="368"/>
                    </a:lnTo>
                    <a:lnTo>
                      <a:pt x="888" y="368"/>
                    </a:lnTo>
                    <a:lnTo>
                      <a:pt x="890" y="368"/>
                    </a:lnTo>
                    <a:lnTo>
                      <a:pt x="890" y="368"/>
                    </a:lnTo>
                    <a:lnTo>
                      <a:pt x="892" y="368"/>
                    </a:lnTo>
                    <a:lnTo>
                      <a:pt x="892" y="368"/>
                    </a:lnTo>
                    <a:lnTo>
                      <a:pt x="894" y="368"/>
                    </a:lnTo>
                    <a:lnTo>
                      <a:pt x="894" y="368"/>
                    </a:lnTo>
                    <a:lnTo>
                      <a:pt x="896" y="368"/>
                    </a:lnTo>
                    <a:lnTo>
                      <a:pt x="896" y="368"/>
                    </a:lnTo>
                    <a:lnTo>
                      <a:pt x="900" y="368"/>
                    </a:lnTo>
                    <a:lnTo>
                      <a:pt x="900" y="368"/>
                    </a:lnTo>
                    <a:lnTo>
                      <a:pt x="902" y="368"/>
                    </a:lnTo>
                    <a:lnTo>
                      <a:pt x="902" y="368"/>
                    </a:lnTo>
                    <a:lnTo>
                      <a:pt x="904" y="370"/>
                    </a:lnTo>
                    <a:lnTo>
                      <a:pt x="904" y="370"/>
                    </a:lnTo>
                    <a:lnTo>
                      <a:pt x="906" y="370"/>
                    </a:lnTo>
                    <a:lnTo>
                      <a:pt x="920" y="378"/>
                    </a:lnTo>
                    <a:lnTo>
                      <a:pt x="920" y="378"/>
                    </a:lnTo>
                    <a:close/>
                    <a:moveTo>
                      <a:pt x="944" y="368"/>
                    </a:moveTo>
                    <a:lnTo>
                      <a:pt x="944" y="370"/>
                    </a:lnTo>
                    <a:lnTo>
                      <a:pt x="942" y="370"/>
                    </a:lnTo>
                    <a:lnTo>
                      <a:pt x="940" y="370"/>
                    </a:lnTo>
                    <a:lnTo>
                      <a:pt x="940" y="370"/>
                    </a:lnTo>
                    <a:lnTo>
                      <a:pt x="936" y="372"/>
                    </a:lnTo>
                    <a:lnTo>
                      <a:pt x="936" y="372"/>
                    </a:lnTo>
                    <a:lnTo>
                      <a:pt x="934" y="372"/>
                    </a:lnTo>
                    <a:lnTo>
                      <a:pt x="934" y="372"/>
                    </a:lnTo>
                    <a:lnTo>
                      <a:pt x="930" y="372"/>
                    </a:lnTo>
                    <a:lnTo>
                      <a:pt x="930" y="372"/>
                    </a:lnTo>
                    <a:lnTo>
                      <a:pt x="926" y="372"/>
                    </a:lnTo>
                    <a:lnTo>
                      <a:pt x="926" y="372"/>
                    </a:lnTo>
                    <a:lnTo>
                      <a:pt x="924" y="372"/>
                    </a:lnTo>
                    <a:lnTo>
                      <a:pt x="924" y="372"/>
                    </a:lnTo>
                    <a:lnTo>
                      <a:pt x="920" y="372"/>
                    </a:lnTo>
                    <a:lnTo>
                      <a:pt x="920" y="372"/>
                    </a:lnTo>
                    <a:lnTo>
                      <a:pt x="918" y="370"/>
                    </a:lnTo>
                    <a:lnTo>
                      <a:pt x="918" y="370"/>
                    </a:lnTo>
                    <a:lnTo>
                      <a:pt x="914" y="370"/>
                    </a:lnTo>
                    <a:lnTo>
                      <a:pt x="914" y="370"/>
                    </a:lnTo>
                    <a:lnTo>
                      <a:pt x="912" y="368"/>
                    </a:lnTo>
                    <a:lnTo>
                      <a:pt x="912" y="368"/>
                    </a:lnTo>
                    <a:lnTo>
                      <a:pt x="910" y="368"/>
                    </a:lnTo>
                    <a:lnTo>
                      <a:pt x="910" y="366"/>
                    </a:lnTo>
                    <a:lnTo>
                      <a:pt x="910" y="366"/>
                    </a:lnTo>
                    <a:lnTo>
                      <a:pt x="910" y="366"/>
                    </a:lnTo>
                    <a:lnTo>
                      <a:pt x="910" y="364"/>
                    </a:lnTo>
                    <a:lnTo>
                      <a:pt x="910" y="364"/>
                    </a:lnTo>
                    <a:lnTo>
                      <a:pt x="910" y="364"/>
                    </a:lnTo>
                    <a:lnTo>
                      <a:pt x="910" y="362"/>
                    </a:lnTo>
                    <a:lnTo>
                      <a:pt x="910" y="362"/>
                    </a:lnTo>
                    <a:lnTo>
                      <a:pt x="912" y="362"/>
                    </a:lnTo>
                    <a:lnTo>
                      <a:pt x="912" y="360"/>
                    </a:lnTo>
                    <a:lnTo>
                      <a:pt x="914" y="360"/>
                    </a:lnTo>
                    <a:lnTo>
                      <a:pt x="916" y="360"/>
                    </a:lnTo>
                    <a:lnTo>
                      <a:pt x="916" y="360"/>
                    </a:lnTo>
                    <a:lnTo>
                      <a:pt x="918" y="358"/>
                    </a:lnTo>
                    <a:lnTo>
                      <a:pt x="918" y="358"/>
                    </a:lnTo>
                    <a:lnTo>
                      <a:pt x="920" y="358"/>
                    </a:lnTo>
                    <a:lnTo>
                      <a:pt x="920" y="358"/>
                    </a:lnTo>
                    <a:lnTo>
                      <a:pt x="922" y="358"/>
                    </a:lnTo>
                    <a:lnTo>
                      <a:pt x="922" y="358"/>
                    </a:lnTo>
                    <a:lnTo>
                      <a:pt x="924" y="358"/>
                    </a:lnTo>
                    <a:lnTo>
                      <a:pt x="924" y="358"/>
                    </a:lnTo>
                    <a:lnTo>
                      <a:pt x="926" y="360"/>
                    </a:lnTo>
                    <a:lnTo>
                      <a:pt x="924" y="360"/>
                    </a:lnTo>
                    <a:lnTo>
                      <a:pt x="922" y="360"/>
                    </a:lnTo>
                    <a:lnTo>
                      <a:pt x="920" y="360"/>
                    </a:lnTo>
                    <a:lnTo>
                      <a:pt x="920" y="362"/>
                    </a:lnTo>
                    <a:lnTo>
                      <a:pt x="918" y="362"/>
                    </a:lnTo>
                    <a:lnTo>
                      <a:pt x="916" y="362"/>
                    </a:lnTo>
                    <a:lnTo>
                      <a:pt x="916" y="364"/>
                    </a:lnTo>
                    <a:lnTo>
                      <a:pt x="916" y="364"/>
                    </a:lnTo>
                    <a:lnTo>
                      <a:pt x="916" y="366"/>
                    </a:lnTo>
                    <a:lnTo>
                      <a:pt x="918" y="366"/>
                    </a:lnTo>
                    <a:lnTo>
                      <a:pt x="918" y="366"/>
                    </a:lnTo>
                    <a:lnTo>
                      <a:pt x="920" y="368"/>
                    </a:lnTo>
                    <a:lnTo>
                      <a:pt x="922" y="368"/>
                    </a:lnTo>
                    <a:lnTo>
                      <a:pt x="922" y="368"/>
                    </a:lnTo>
                    <a:lnTo>
                      <a:pt x="924" y="370"/>
                    </a:lnTo>
                    <a:lnTo>
                      <a:pt x="926" y="370"/>
                    </a:lnTo>
                    <a:lnTo>
                      <a:pt x="928" y="370"/>
                    </a:lnTo>
                    <a:lnTo>
                      <a:pt x="930" y="370"/>
                    </a:lnTo>
                    <a:lnTo>
                      <a:pt x="932" y="370"/>
                    </a:lnTo>
                    <a:lnTo>
                      <a:pt x="934" y="370"/>
                    </a:lnTo>
                    <a:lnTo>
                      <a:pt x="936" y="370"/>
                    </a:lnTo>
                    <a:lnTo>
                      <a:pt x="938" y="368"/>
                    </a:lnTo>
                    <a:lnTo>
                      <a:pt x="938" y="368"/>
                    </a:lnTo>
                    <a:lnTo>
                      <a:pt x="938" y="368"/>
                    </a:lnTo>
                    <a:lnTo>
                      <a:pt x="938" y="368"/>
                    </a:lnTo>
                    <a:lnTo>
                      <a:pt x="940" y="368"/>
                    </a:lnTo>
                    <a:lnTo>
                      <a:pt x="940" y="368"/>
                    </a:lnTo>
                    <a:lnTo>
                      <a:pt x="940" y="368"/>
                    </a:lnTo>
                    <a:lnTo>
                      <a:pt x="940" y="366"/>
                    </a:lnTo>
                    <a:lnTo>
                      <a:pt x="944" y="368"/>
                    </a:lnTo>
                    <a:lnTo>
                      <a:pt x="946" y="368"/>
                    </a:lnTo>
                    <a:lnTo>
                      <a:pt x="944" y="368"/>
                    </a:lnTo>
                    <a:close/>
                    <a:moveTo>
                      <a:pt x="998" y="350"/>
                    </a:moveTo>
                    <a:lnTo>
                      <a:pt x="996" y="352"/>
                    </a:lnTo>
                    <a:lnTo>
                      <a:pt x="996" y="352"/>
                    </a:lnTo>
                    <a:lnTo>
                      <a:pt x="994" y="352"/>
                    </a:lnTo>
                    <a:lnTo>
                      <a:pt x="980" y="346"/>
                    </a:lnTo>
                    <a:lnTo>
                      <a:pt x="980" y="344"/>
                    </a:lnTo>
                    <a:lnTo>
                      <a:pt x="978" y="344"/>
                    </a:lnTo>
                    <a:lnTo>
                      <a:pt x="976" y="344"/>
                    </a:lnTo>
                    <a:lnTo>
                      <a:pt x="976" y="344"/>
                    </a:lnTo>
                    <a:lnTo>
                      <a:pt x="974" y="344"/>
                    </a:lnTo>
                    <a:lnTo>
                      <a:pt x="972" y="344"/>
                    </a:lnTo>
                    <a:lnTo>
                      <a:pt x="972" y="344"/>
                    </a:lnTo>
                    <a:lnTo>
                      <a:pt x="970" y="344"/>
                    </a:lnTo>
                    <a:lnTo>
                      <a:pt x="970" y="344"/>
                    </a:lnTo>
                    <a:lnTo>
                      <a:pt x="968" y="346"/>
                    </a:lnTo>
                    <a:lnTo>
                      <a:pt x="968" y="346"/>
                    </a:lnTo>
                    <a:lnTo>
                      <a:pt x="968" y="346"/>
                    </a:lnTo>
                    <a:lnTo>
                      <a:pt x="968" y="348"/>
                    </a:lnTo>
                    <a:lnTo>
                      <a:pt x="968" y="348"/>
                    </a:lnTo>
                    <a:lnTo>
                      <a:pt x="970" y="348"/>
                    </a:lnTo>
                    <a:lnTo>
                      <a:pt x="970" y="350"/>
                    </a:lnTo>
                    <a:lnTo>
                      <a:pt x="984" y="356"/>
                    </a:lnTo>
                    <a:lnTo>
                      <a:pt x="982" y="356"/>
                    </a:lnTo>
                    <a:lnTo>
                      <a:pt x="982" y="356"/>
                    </a:lnTo>
                    <a:lnTo>
                      <a:pt x="980" y="356"/>
                    </a:lnTo>
                    <a:lnTo>
                      <a:pt x="978" y="358"/>
                    </a:lnTo>
                    <a:lnTo>
                      <a:pt x="966" y="350"/>
                    </a:lnTo>
                    <a:lnTo>
                      <a:pt x="964" y="350"/>
                    </a:lnTo>
                    <a:lnTo>
                      <a:pt x="962" y="350"/>
                    </a:lnTo>
                    <a:lnTo>
                      <a:pt x="962" y="350"/>
                    </a:lnTo>
                    <a:lnTo>
                      <a:pt x="960" y="348"/>
                    </a:lnTo>
                    <a:lnTo>
                      <a:pt x="958" y="348"/>
                    </a:lnTo>
                    <a:lnTo>
                      <a:pt x="958" y="348"/>
                    </a:lnTo>
                    <a:lnTo>
                      <a:pt x="956" y="348"/>
                    </a:lnTo>
                    <a:lnTo>
                      <a:pt x="956" y="350"/>
                    </a:lnTo>
                    <a:lnTo>
                      <a:pt x="954" y="350"/>
                    </a:lnTo>
                    <a:lnTo>
                      <a:pt x="952" y="352"/>
                    </a:lnTo>
                    <a:lnTo>
                      <a:pt x="952" y="352"/>
                    </a:lnTo>
                    <a:lnTo>
                      <a:pt x="954" y="352"/>
                    </a:lnTo>
                    <a:lnTo>
                      <a:pt x="954" y="352"/>
                    </a:lnTo>
                    <a:lnTo>
                      <a:pt x="954" y="354"/>
                    </a:lnTo>
                    <a:lnTo>
                      <a:pt x="954" y="354"/>
                    </a:lnTo>
                    <a:lnTo>
                      <a:pt x="956" y="354"/>
                    </a:lnTo>
                    <a:lnTo>
                      <a:pt x="956" y="354"/>
                    </a:lnTo>
                    <a:lnTo>
                      <a:pt x="956" y="356"/>
                    </a:lnTo>
                    <a:lnTo>
                      <a:pt x="968" y="360"/>
                    </a:lnTo>
                    <a:lnTo>
                      <a:pt x="968" y="362"/>
                    </a:lnTo>
                    <a:lnTo>
                      <a:pt x="966" y="362"/>
                    </a:lnTo>
                    <a:lnTo>
                      <a:pt x="966" y="362"/>
                    </a:lnTo>
                    <a:lnTo>
                      <a:pt x="964" y="362"/>
                    </a:lnTo>
                    <a:lnTo>
                      <a:pt x="940" y="352"/>
                    </a:lnTo>
                    <a:lnTo>
                      <a:pt x="942" y="350"/>
                    </a:lnTo>
                    <a:lnTo>
                      <a:pt x="942" y="350"/>
                    </a:lnTo>
                    <a:lnTo>
                      <a:pt x="944" y="350"/>
                    </a:lnTo>
                    <a:lnTo>
                      <a:pt x="946" y="350"/>
                    </a:lnTo>
                    <a:lnTo>
                      <a:pt x="946" y="350"/>
                    </a:lnTo>
                    <a:lnTo>
                      <a:pt x="946" y="350"/>
                    </a:lnTo>
                    <a:lnTo>
                      <a:pt x="946" y="350"/>
                    </a:lnTo>
                    <a:lnTo>
                      <a:pt x="948" y="350"/>
                    </a:lnTo>
                    <a:lnTo>
                      <a:pt x="948" y="350"/>
                    </a:lnTo>
                    <a:lnTo>
                      <a:pt x="948" y="352"/>
                    </a:lnTo>
                    <a:lnTo>
                      <a:pt x="948" y="352"/>
                    </a:lnTo>
                    <a:lnTo>
                      <a:pt x="950" y="352"/>
                    </a:lnTo>
                    <a:lnTo>
                      <a:pt x="948" y="350"/>
                    </a:lnTo>
                    <a:lnTo>
                      <a:pt x="948" y="350"/>
                    </a:lnTo>
                    <a:lnTo>
                      <a:pt x="950" y="348"/>
                    </a:lnTo>
                    <a:lnTo>
                      <a:pt x="950" y="348"/>
                    </a:lnTo>
                    <a:lnTo>
                      <a:pt x="952" y="348"/>
                    </a:lnTo>
                    <a:lnTo>
                      <a:pt x="952" y="348"/>
                    </a:lnTo>
                    <a:lnTo>
                      <a:pt x="952" y="346"/>
                    </a:lnTo>
                    <a:lnTo>
                      <a:pt x="954" y="346"/>
                    </a:lnTo>
                    <a:lnTo>
                      <a:pt x="956" y="346"/>
                    </a:lnTo>
                    <a:lnTo>
                      <a:pt x="956" y="346"/>
                    </a:lnTo>
                    <a:lnTo>
                      <a:pt x="958" y="346"/>
                    </a:lnTo>
                    <a:lnTo>
                      <a:pt x="960" y="346"/>
                    </a:lnTo>
                    <a:lnTo>
                      <a:pt x="960" y="346"/>
                    </a:lnTo>
                    <a:lnTo>
                      <a:pt x="962" y="346"/>
                    </a:lnTo>
                    <a:lnTo>
                      <a:pt x="964" y="346"/>
                    </a:lnTo>
                    <a:lnTo>
                      <a:pt x="964" y="346"/>
                    </a:lnTo>
                    <a:lnTo>
                      <a:pt x="964" y="344"/>
                    </a:lnTo>
                    <a:lnTo>
                      <a:pt x="964" y="344"/>
                    </a:lnTo>
                    <a:lnTo>
                      <a:pt x="966" y="342"/>
                    </a:lnTo>
                    <a:lnTo>
                      <a:pt x="966" y="342"/>
                    </a:lnTo>
                    <a:lnTo>
                      <a:pt x="966" y="342"/>
                    </a:lnTo>
                    <a:lnTo>
                      <a:pt x="968" y="342"/>
                    </a:lnTo>
                    <a:lnTo>
                      <a:pt x="968" y="342"/>
                    </a:lnTo>
                    <a:lnTo>
                      <a:pt x="970" y="342"/>
                    </a:lnTo>
                    <a:lnTo>
                      <a:pt x="970" y="342"/>
                    </a:lnTo>
                    <a:lnTo>
                      <a:pt x="972" y="340"/>
                    </a:lnTo>
                    <a:lnTo>
                      <a:pt x="972" y="340"/>
                    </a:lnTo>
                    <a:lnTo>
                      <a:pt x="974" y="340"/>
                    </a:lnTo>
                    <a:lnTo>
                      <a:pt x="976" y="340"/>
                    </a:lnTo>
                    <a:lnTo>
                      <a:pt x="976" y="340"/>
                    </a:lnTo>
                    <a:lnTo>
                      <a:pt x="978" y="342"/>
                    </a:lnTo>
                    <a:lnTo>
                      <a:pt x="978" y="342"/>
                    </a:lnTo>
                    <a:lnTo>
                      <a:pt x="980" y="342"/>
                    </a:lnTo>
                    <a:lnTo>
                      <a:pt x="982" y="342"/>
                    </a:lnTo>
                    <a:lnTo>
                      <a:pt x="982" y="342"/>
                    </a:lnTo>
                    <a:lnTo>
                      <a:pt x="984" y="344"/>
                    </a:lnTo>
                    <a:lnTo>
                      <a:pt x="1000" y="350"/>
                    </a:lnTo>
                    <a:lnTo>
                      <a:pt x="998" y="350"/>
                    </a:lnTo>
                    <a:close/>
                    <a:moveTo>
                      <a:pt x="1024" y="342"/>
                    </a:moveTo>
                    <a:lnTo>
                      <a:pt x="1022" y="342"/>
                    </a:lnTo>
                    <a:lnTo>
                      <a:pt x="1022" y="342"/>
                    </a:lnTo>
                    <a:lnTo>
                      <a:pt x="1020" y="342"/>
                    </a:lnTo>
                    <a:lnTo>
                      <a:pt x="1020" y="344"/>
                    </a:lnTo>
                    <a:lnTo>
                      <a:pt x="1018" y="344"/>
                    </a:lnTo>
                    <a:lnTo>
                      <a:pt x="1018" y="344"/>
                    </a:lnTo>
                    <a:lnTo>
                      <a:pt x="1016" y="344"/>
                    </a:lnTo>
                    <a:lnTo>
                      <a:pt x="1016" y="346"/>
                    </a:lnTo>
                    <a:lnTo>
                      <a:pt x="1014" y="346"/>
                    </a:lnTo>
                    <a:lnTo>
                      <a:pt x="1012" y="346"/>
                    </a:lnTo>
                    <a:lnTo>
                      <a:pt x="1012" y="346"/>
                    </a:lnTo>
                    <a:lnTo>
                      <a:pt x="1010" y="346"/>
                    </a:lnTo>
                    <a:lnTo>
                      <a:pt x="1010" y="346"/>
                    </a:lnTo>
                    <a:lnTo>
                      <a:pt x="1008" y="346"/>
                    </a:lnTo>
                    <a:lnTo>
                      <a:pt x="1006" y="346"/>
                    </a:lnTo>
                    <a:lnTo>
                      <a:pt x="1006" y="346"/>
                    </a:lnTo>
                    <a:lnTo>
                      <a:pt x="1004" y="346"/>
                    </a:lnTo>
                    <a:lnTo>
                      <a:pt x="1004" y="346"/>
                    </a:lnTo>
                    <a:lnTo>
                      <a:pt x="1002" y="346"/>
                    </a:lnTo>
                    <a:lnTo>
                      <a:pt x="1002" y="346"/>
                    </a:lnTo>
                    <a:lnTo>
                      <a:pt x="1000" y="346"/>
                    </a:lnTo>
                    <a:lnTo>
                      <a:pt x="1000" y="346"/>
                    </a:lnTo>
                    <a:lnTo>
                      <a:pt x="998" y="344"/>
                    </a:lnTo>
                    <a:lnTo>
                      <a:pt x="998" y="344"/>
                    </a:lnTo>
                    <a:lnTo>
                      <a:pt x="996" y="344"/>
                    </a:lnTo>
                    <a:lnTo>
                      <a:pt x="996" y="344"/>
                    </a:lnTo>
                    <a:lnTo>
                      <a:pt x="996" y="344"/>
                    </a:lnTo>
                    <a:lnTo>
                      <a:pt x="996" y="342"/>
                    </a:lnTo>
                    <a:lnTo>
                      <a:pt x="996" y="342"/>
                    </a:lnTo>
                    <a:lnTo>
                      <a:pt x="996" y="342"/>
                    </a:lnTo>
                    <a:lnTo>
                      <a:pt x="996" y="342"/>
                    </a:lnTo>
                    <a:lnTo>
                      <a:pt x="996" y="340"/>
                    </a:lnTo>
                    <a:lnTo>
                      <a:pt x="996" y="340"/>
                    </a:lnTo>
                    <a:lnTo>
                      <a:pt x="998" y="340"/>
                    </a:lnTo>
                    <a:lnTo>
                      <a:pt x="998" y="340"/>
                    </a:lnTo>
                    <a:lnTo>
                      <a:pt x="998" y="338"/>
                    </a:lnTo>
                    <a:lnTo>
                      <a:pt x="1000" y="338"/>
                    </a:lnTo>
                    <a:lnTo>
                      <a:pt x="1000" y="338"/>
                    </a:lnTo>
                    <a:lnTo>
                      <a:pt x="1002" y="338"/>
                    </a:lnTo>
                    <a:lnTo>
                      <a:pt x="1002" y="338"/>
                    </a:lnTo>
                    <a:lnTo>
                      <a:pt x="1002" y="338"/>
                    </a:lnTo>
                    <a:lnTo>
                      <a:pt x="1004" y="336"/>
                    </a:lnTo>
                    <a:lnTo>
                      <a:pt x="1004" y="336"/>
                    </a:lnTo>
                    <a:lnTo>
                      <a:pt x="1006" y="336"/>
                    </a:lnTo>
                    <a:lnTo>
                      <a:pt x="1006" y="336"/>
                    </a:lnTo>
                    <a:lnTo>
                      <a:pt x="1004" y="336"/>
                    </a:lnTo>
                    <a:lnTo>
                      <a:pt x="1002" y="334"/>
                    </a:lnTo>
                    <a:lnTo>
                      <a:pt x="1002" y="334"/>
                    </a:lnTo>
                    <a:lnTo>
                      <a:pt x="1000" y="334"/>
                    </a:lnTo>
                    <a:lnTo>
                      <a:pt x="998" y="334"/>
                    </a:lnTo>
                    <a:lnTo>
                      <a:pt x="998" y="334"/>
                    </a:lnTo>
                    <a:lnTo>
                      <a:pt x="996" y="336"/>
                    </a:lnTo>
                    <a:lnTo>
                      <a:pt x="994" y="336"/>
                    </a:lnTo>
                    <a:lnTo>
                      <a:pt x="994" y="336"/>
                    </a:lnTo>
                    <a:lnTo>
                      <a:pt x="992" y="336"/>
                    </a:lnTo>
                    <a:lnTo>
                      <a:pt x="992" y="336"/>
                    </a:lnTo>
                    <a:lnTo>
                      <a:pt x="992" y="336"/>
                    </a:lnTo>
                    <a:lnTo>
                      <a:pt x="990" y="338"/>
                    </a:lnTo>
                    <a:lnTo>
                      <a:pt x="990" y="338"/>
                    </a:lnTo>
                    <a:lnTo>
                      <a:pt x="990" y="338"/>
                    </a:lnTo>
                    <a:lnTo>
                      <a:pt x="990" y="338"/>
                    </a:lnTo>
                    <a:lnTo>
                      <a:pt x="988" y="338"/>
                    </a:lnTo>
                    <a:lnTo>
                      <a:pt x="986" y="338"/>
                    </a:lnTo>
                    <a:lnTo>
                      <a:pt x="986" y="338"/>
                    </a:lnTo>
                    <a:lnTo>
                      <a:pt x="984" y="336"/>
                    </a:lnTo>
                    <a:lnTo>
                      <a:pt x="986" y="336"/>
                    </a:lnTo>
                    <a:lnTo>
                      <a:pt x="986" y="336"/>
                    </a:lnTo>
                    <a:lnTo>
                      <a:pt x="986" y="336"/>
                    </a:lnTo>
                    <a:lnTo>
                      <a:pt x="988" y="336"/>
                    </a:lnTo>
                    <a:lnTo>
                      <a:pt x="988" y="334"/>
                    </a:lnTo>
                    <a:lnTo>
                      <a:pt x="990" y="334"/>
                    </a:lnTo>
                    <a:lnTo>
                      <a:pt x="990" y="334"/>
                    </a:lnTo>
                    <a:lnTo>
                      <a:pt x="992" y="334"/>
                    </a:lnTo>
                    <a:lnTo>
                      <a:pt x="992" y="334"/>
                    </a:lnTo>
                    <a:lnTo>
                      <a:pt x="994" y="332"/>
                    </a:lnTo>
                    <a:lnTo>
                      <a:pt x="994" y="332"/>
                    </a:lnTo>
                    <a:lnTo>
                      <a:pt x="996" y="332"/>
                    </a:lnTo>
                    <a:lnTo>
                      <a:pt x="996" y="332"/>
                    </a:lnTo>
                    <a:lnTo>
                      <a:pt x="998" y="332"/>
                    </a:lnTo>
                    <a:lnTo>
                      <a:pt x="998" y="332"/>
                    </a:lnTo>
                    <a:lnTo>
                      <a:pt x="1002" y="332"/>
                    </a:lnTo>
                    <a:lnTo>
                      <a:pt x="1002" y="332"/>
                    </a:lnTo>
                    <a:lnTo>
                      <a:pt x="1004" y="332"/>
                    </a:lnTo>
                    <a:lnTo>
                      <a:pt x="1004" y="332"/>
                    </a:lnTo>
                    <a:lnTo>
                      <a:pt x="1006" y="332"/>
                    </a:lnTo>
                    <a:lnTo>
                      <a:pt x="1006" y="332"/>
                    </a:lnTo>
                    <a:lnTo>
                      <a:pt x="1008" y="334"/>
                    </a:lnTo>
                    <a:lnTo>
                      <a:pt x="1008" y="334"/>
                    </a:lnTo>
                    <a:lnTo>
                      <a:pt x="1010" y="334"/>
                    </a:lnTo>
                    <a:lnTo>
                      <a:pt x="1024" y="342"/>
                    </a:lnTo>
                    <a:lnTo>
                      <a:pt x="1024" y="342"/>
                    </a:lnTo>
                    <a:close/>
                    <a:moveTo>
                      <a:pt x="1044" y="336"/>
                    </a:moveTo>
                    <a:lnTo>
                      <a:pt x="1042" y="336"/>
                    </a:lnTo>
                    <a:lnTo>
                      <a:pt x="1040" y="336"/>
                    </a:lnTo>
                    <a:lnTo>
                      <a:pt x="1038" y="336"/>
                    </a:lnTo>
                    <a:lnTo>
                      <a:pt x="1036" y="338"/>
                    </a:lnTo>
                    <a:lnTo>
                      <a:pt x="1034" y="338"/>
                    </a:lnTo>
                    <a:lnTo>
                      <a:pt x="1032" y="338"/>
                    </a:lnTo>
                    <a:lnTo>
                      <a:pt x="1030" y="336"/>
                    </a:lnTo>
                    <a:lnTo>
                      <a:pt x="1028" y="336"/>
                    </a:lnTo>
                    <a:lnTo>
                      <a:pt x="1028" y="336"/>
                    </a:lnTo>
                    <a:lnTo>
                      <a:pt x="1014" y="330"/>
                    </a:lnTo>
                    <a:lnTo>
                      <a:pt x="1010" y="330"/>
                    </a:lnTo>
                    <a:lnTo>
                      <a:pt x="1010" y="330"/>
                    </a:lnTo>
                    <a:lnTo>
                      <a:pt x="1010" y="324"/>
                    </a:lnTo>
                    <a:lnTo>
                      <a:pt x="1010" y="324"/>
                    </a:lnTo>
                    <a:lnTo>
                      <a:pt x="1016" y="326"/>
                    </a:lnTo>
                    <a:lnTo>
                      <a:pt x="1022" y="324"/>
                    </a:lnTo>
                    <a:lnTo>
                      <a:pt x="1024" y="324"/>
                    </a:lnTo>
                    <a:lnTo>
                      <a:pt x="1024" y="324"/>
                    </a:lnTo>
                    <a:lnTo>
                      <a:pt x="1026" y="326"/>
                    </a:lnTo>
                    <a:lnTo>
                      <a:pt x="1020" y="328"/>
                    </a:lnTo>
                    <a:lnTo>
                      <a:pt x="1030" y="332"/>
                    </a:lnTo>
                    <a:lnTo>
                      <a:pt x="1030" y="332"/>
                    </a:lnTo>
                    <a:lnTo>
                      <a:pt x="1032" y="334"/>
                    </a:lnTo>
                    <a:lnTo>
                      <a:pt x="1032" y="334"/>
                    </a:lnTo>
                    <a:lnTo>
                      <a:pt x="1032" y="334"/>
                    </a:lnTo>
                    <a:lnTo>
                      <a:pt x="1034" y="334"/>
                    </a:lnTo>
                    <a:lnTo>
                      <a:pt x="1034" y="334"/>
                    </a:lnTo>
                    <a:lnTo>
                      <a:pt x="1034" y="334"/>
                    </a:lnTo>
                    <a:lnTo>
                      <a:pt x="1034" y="334"/>
                    </a:lnTo>
                    <a:lnTo>
                      <a:pt x="1036" y="334"/>
                    </a:lnTo>
                    <a:lnTo>
                      <a:pt x="1038" y="334"/>
                    </a:lnTo>
                    <a:lnTo>
                      <a:pt x="1040" y="334"/>
                    </a:lnTo>
                    <a:lnTo>
                      <a:pt x="1042" y="332"/>
                    </a:lnTo>
                    <a:lnTo>
                      <a:pt x="1044" y="334"/>
                    </a:lnTo>
                    <a:lnTo>
                      <a:pt x="1046" y="334"/>
                    </a:lnTo>
                    <a:lnTo>
                      <a:pt x="1044" y="336"/>
                    </a:lnTo>
                    <a:close/>
                    <a:moveTo>
                      <a:pt x="1062" y="328"/>
                    </a:moveTo>
                    <a:lnTo>
                      <a:pt x="1060" y="330"/>
                    </a:lnTo>
                    <a:lnTo>
                      <a:pt x="1058" y="330"/>
                    </a:lnTo>
                    <a:lnTo>
                      <a:pt x="1056" y="330"/>
                    </a:lnTo>
                    <a:lnTo>
                      <a:pt x="1054" y="330"/>
                    </a:lnTo>
                    <a:lnTo>
                      <a:pt x="1052" y="332"/>
                    </a:lnTo>
                    <a:lnTo>
                      <a:pt x="1050" y="330"/>
                    </a:lnTo>
                    <a:lnTo>
                      <a:pt x="1048" y="330"/>
                    </a:lnTo>
                    <a:lnTo>
                      <a:pt x="1046" y="330"/>
                    </a:lnTo>
                    <a:lnTo>
                      <a:pt x="1046" y="330"/>
                    </a:lnTo>
                    <a:lnTo>
                      <a:pt x="1032" y="324"/>
                    </a:lnTo>
                    <a:lnTo>
                      <a:pt x="1028" y="324"/>
                    </a:lnTo>
                    <a:lnTo>
                      <a:pt x="1028" y="324"/>
                    </a:lnTo>
                    <a:lnTo>
                      <a:pt x="1028" y="318"/>
                    </a:lnTo>
                    <a:lnTo>
                      <a:pt x="1028" y="318"/>
                    </a:lnTo>
                    <a:lnTo>
                      <a:pt x="1034" y="320"/>
                    </a:lnTo>
                    <a:lnTo>
                      <a:pt x="1040" y="318"/>
                    </a:lnTo>
                    <a:lnTo>
                      <a:pt x="1042" y="318"/>
                    </a:lnTo>
                    <a:lnTo>
                      <a:pt x="1042" y="318"/>
                    </a:lnTo>
                    <a:lnTo>
                      <a:pt x="1044" y="320"/>
                    </a:lnTo>
                    <a:lnTo>
                      <a:pt x="1036" y="322"/>
                    </a:lnTo>
                    <a:lnTo>
                      <a:pt x="1048" y="326"/>
                    </a:lnTo>
                    <a:lnTo>
                      <a:pt x="1048" y="326"/>
                    </a:lnTo>
                    <a:lnTo>
                      <a:pt x="1050" y="328"/>
                    </a:lnTo>
                    <a:lnTo>
                      <a:pt x="1050" y="328"/>
                    </a:lnTo>
                    <a:lnTo>
                      <a:pt x="1050" y="328"/>
                    </a:lnTo>
                    <a:lnTo>
                      <a:pt x="1052" y="328"/>
                    </a:lnTo>
                    <a:lnTo>
                      <a:pt x="1052" y="328"/>
                    </a:lnTo>
                    <a:lnTo>
                      <a:pt x="1052" y="328"/>
                    </a:lnTo>
                    <a:lnTo>
                      <a:pt x="1052" y="328"/>
                    </a:lnTo>
                    <a:lnTo>
                      <a:pt x="1054" y="328"/>
                    </a:lnTo>
                    <a:lnTo>
                      <a:pt x="1056" y="328"/>
                    </a:lnTo>
                    <a:lnTo>
                      <a:pt x="1058" y="328"/>
                    </a:lnTo>
                    <a:lnTo>
                      <a:pt x="1060" y="326"/>
                    </a:lnTo>
                    <a:lnTo>
                      <a:pt x="1062" y="328"/>
                    </a:lnTo>
                    <a:lnTo>
                      <a:pt x="1064" y="328"/>
                    </a:lnTo>
                    <a:lnTo>
                      <a:pt x="1062" y="328"/>
                    </a:lnTo>
                    <a:close/>
                    <a:moveTo>
                      <a:pt x="1074" y="324"/>
                    </a:moveTo>
                    <a:lnTo>
                      <a:pt x="1072" y="326"/>
                    </a:lnTo>
                    <a:lnTo>
                      <a:pt x="1072" y="326"/>
                    </a:lnTo>
                    <a:lnTo>
                      <a:pt x="1070" y="326"/>
                    </a:lnTo>
                    <a:lnTo>
                      <a:pt x="1050" y="316"/>
                    </a:lnTo>
                    <a:lnTo>
                      <a:pt x="1048" y="318"/>
                    </a:lnTo>
                    <a:lnTo>
                      <a:pt x="1046" y="318"/>
                    </a:lnTo>
                    <a:lnTo>
                      <a:pt x="1046" y="318"/>
                    </a:lnTo>
                    <a:lnTo>
                      <a:pt x="1044" y="316"/>
                    </a:lnTo>
                    <a:lnTo>
                      <a:pt x="1044" y="316"/>
                    </a:lnTo>
                    <a:lnTo>
                      <a:pt x="1052" y="314"/>
                    </a:lnTo>
                    <a:lnTo>
                      <a:pt x="1074" y="324"/>
                    </a:lnTo>
                    <a:lnTo>
                      <a:pt x="1074" y="324"/>
                    </a:lnTo>
                    <a:close/>
                    <a:moveTo>
                      <a:pt x="1096" y="316"/>
                    </a:moveTo>
                    <a:lnTo>
                      <a:pt x="1094" y="316"/>
                    </a:lnTo>
                    <a:lnTo>
                      <a:pt x="1094" y="316"/>
                    </a:lnTo>
                    <a:lnTo>
                      <a:pt x="1094" y="318"/>
                    </a:lnTo>
                    <a:lnTo>
                      <a:pt x="1094" y="318"/>
                    </a:lnTo>
                    <a:lnTo>
                      <a:pt x="1094" y="318"/>
                    </a:lnTo>
                    <a:lnTo>
                      <a:pt x="1092" y="318"/>
                    </a:lnTo>
                    <a:lnTo>
                      <a:pt x="1092" y="318"/>
                    </a:lnTo>
                    <a:lnTo>
                      <a:pt x="1090" y="320"/>
                    </a:lnTo>
                    <a:lnTo>
                      <a:pt x="1090" y="320"/>
                    </a:lnTo>
                    <a:lnTo>
                      <a:pt x="1088" y="320"/>
                    </a:lnTo>
                    <a:lnTo>
                      <a:pt x="1088" y="320"/>
                    </a:lnTo>
                    <a:lnTo>
                      <a:pt x="1086" y="320"/>
                    </a:lnTo>
                    <a:lnTo>
                      <a:pt x="1084" y="322"/>
                    </a:lnTo>
                    <a:lnTo>
                      <a:pt x="1084" y="322"/>
                    </a:lnTo>
                    <a:lnTo>
                      <a:pt x="1082" y="322"/>
                    </a:lnTo>
                    <a:lnTo>
                      <a:pt x="1082" y="322"/>
                    </a:lnTo>
                    <a:lnTo>
                      <a:pt x="1080" y="322"/>
                    </a:lnTo>
                    <a:lnTo>
                      <a:pt x="1080" y="320"/>
                    </a:lnTo>
                    <a:lnTo>
                      <a:pt x="1078" y="320"/>
                    </a:lnTo>
                    <a:lnTo>
                      <a:pt x="1080" y="320"/>
                    </a:lnTo>
                    <a:lnTo>
                      <a:pt x="1080" y="320"/>
                    </a:lnTo>
                    <a:lnTo>
                      <a:pt x="1082" y="320"/>
                    </a:lnTo>
                    <a:lnTo>
                      <a:pt x="1082" y="320"/>
                    </a:lnTo>
                    <a:lnTo>
                      <a:pt x="1082" y="318"/>
                    </a:lnTo>
                    <a:lnTo>
                      <a:pt x="1084" y="318"/>
                    </a:lnTo>
                    <a:lnTo>
                      <a:pt x="1084" y="318"/>
                    </a:lnTo>
                    <a:lnTo>
                      <a:pt x="1086" y="318"/>
                    </a:lnTo>
                    <a:lnTo>
                      <a:pt x="1088" y="318"/>
                    </a:lnTo>
                    <a:lnTo>
                      <a:pt x="1088" y="316"/>
                    </a:lnTo>
                    <a:lnTo>
                      <a:pt x="1088" y="316"/>
                    </a:lnTo>
                    <a:lnTo>
                      <a:pt x="1088" y="314"/>
                    </a:lnTo>
                    <a:lnTo>
                      <a:pt x="1086" y="314"/>
                    </a:lnTo>
                    <a:lnTo>
                      <a:pt x="1084" y="314"/>
                    </a:lnTo>
                    <a:lnTo>
                      <a:pt x="1082" y="314"/>
                    </a:lnTo>
                    <a:lnTo>
                      <a:pt x="1080" y="314"/>
                    </a:lnTo>
                    <a:lnTo>
                      <a:pt x="1078" y="314"/>
                    </a:lnTo>
                    <a:lnTo>
                      <a:pt x="1076" y="314"/>
                    </a:lnTo>
                    <a:lnTo>
                      <a:pt x="1074" y="316"/>
                    </a:lnTo>
                    <a:lnTo>
                      <a:pt x="1072" y="316"/>
                    </a:lnTo>
                    <a:lnTo>
                      <a:pt x="1070" y="316"/>
                    </a:lnTo>
                    <a:lnTo>
                      <a:pt x="1068" y="314"/>
                    </a:lnTo>
                    <a:lnTo>
                      <a:pt x="1068" y="314"/>
                    </a:lnTo>
                    <a:lnTo>
                      <a:pt x="1066" y="314"/>
                    </a:lnTo>
                    <a:lnTo>
                      <a:pt x="1066" y="314"/>
                    </a:lnTo>
                    <a:lnTo>
                      <a:pt x="1064" y="314"/>
                    </a:lnTo>
                    <a:lnTo>
                      <a:pt x="1062" y="312"/>
                    </a:lnTo>
                    <a:lnTo>
                      <a:pt x="1062" y="312"/>
                    </a:lnTo>
                    <a:lnTo>
                      <a:pt x="1062" y="310"/>
                    </a:lnTo>
                    <a:lnTo>
                      <a:pt x="1064" y="310"/>
                    </a:lnTo>
                    <a:lnTo>
                      <a:pt x="1064" y="310"/>
                    </a:lnTo>
                    <a:lnTo>
                      <a:pt x="1066" y="308"/>
                    </a:lnTo>
                    <a:lnTo>
                      <a:pt x="1066" y="308"/>
                    </a:lnTo>
                    <a:lnTo>
                      <a:pt x="1068" y="308"/>
                    </a:lnTo>
                    <a:lnTo>
                      <a:pt x="1068" y="308"/>
                    </a:lnTo>
                    <a:lnTo>
                      <a:pt x="1070" y="306"/>
                    </a:lnTo>
                    <a:lnTo>
                      <a:pt x="1072" y="306"/>
                    </a:lnTo>
                    <a:lnTo>
                      <a:pt x="1072" y="306"/>
                    </a:lnTo>
                    <a:lnTo>
                      <a:pt x="1074" y="306"/>
                    </a:lnTo>
                    <a:lnTo>
                      <a:pt x="1074" y="306"/>
                    </a:lnTo>
                    <a:lnTo>
                      <a:pt x="1076" y="306"/>
                    </a:lnTo>
                    <a:lnTo>
                      <a:pt x="1076" y="306"/>
                    </a:lnTo>
                    <a:lnTo>
                      <a:pt x="1078" y="306"/>
                    </a:lnTo>
                    <a:lnTo>
                      <a:pt x="1078" y="308"/>
                    </a:lnTo>
                    <a:lnTo>
                      <a:pt x="1078" y="308"/>
                    </a:lnTo>
                    <a:lnTo>
                      <a:pt x="1078" y="308"/>
                    </a:lnTo>
                    <a:lnTo>
                      <a:pt x="1076" y="308"/>
                    </a:lnTo>
                    <a:lnTo>
                      <a:pt x="1076" y="308"/>
                    </a:lnTo>
                    <a:lnTo>
                      <a:pt x="1074" y="308"/>
                    </a:lnTo>
                    <a:lnTo>
                      <a:pt x="1074" y="308"/>
                    </a:lnTo>
                    <a:lnTo>
                      <a:pt x="1072" y="308"/>
                    </a:lnTo>
                    <a:lnTo>
                      <a:pt x="1072" y="310"/>
                    </a:lnTo>
                    <a:lnTo>
                      <a:pt x="1070" y="310"/>
                    </a:lnTo>
                    <a:lnTo>
                      <a:pt x="1070" y="310"/>
                    </a:lnTo>
                    <a:lnTo>
                      <a:pt x="1070" y="310"/>
                    </a:lnTo>
                    <a:lnTo>
                      <a:pt x="1070" y="310"/>
                    </a:lnTo>
                    <a:lnTo>
                      <a:pt x="1068" y="310"/>
                    </a:lnTo>
                    <a:lnTo>
                      <a:pt x="1068" y="312"/>
                    </a:lnTo>
                    <a:lnTo>
                      <a:pt x="1070" y="312"/>
                    </a:lnTo>
                    <a:lnTo>
                      <a:pt x="1070" y="312"/>
                    </a:lnTo>
                    <a:lnTo>
                      <a:pt x="1072" y="312"/>
                    </a:lnTo>
                    <a:lnTo>
                      <a:pt x="1074" y="312"/>
                    </a:lnTo>
                    <a:lnTo>
                      <a:pt x="1076" y="312"/>
                    </a:lnTo>
                    <a:lnTo>
                      <a:pt x="1078" y="312"/>
                    </a:lnTo>
                    <a:lnTo>
                      <a:pt x="1080" y="312"/>
                    </a:lnTo>
                    <a:lnTo>
                      <a:pt x="1084" y="312"/>
                    </a:lnTo>
                    <a:lnTo>
                      <a:pt x="1086" y="312"/>
                    </a:lnTo>
                    <a:lnTo>
                      <a:pt x="1088" y="312"/>
                    </a:lnTo>
                    <a:lnTo>
                      <a:pt x="1088" y="312"/>
                    </a:lnTo>
                    <a:lnTo>
                      <a:pt x="1088" y="312"/>
                    </a:lnTo>
                    <a:lnTo>
                      <a:pt x="1090" y="312"/>
                    </a:lnTo>
                    <a:lnTo>
                      <a:pt x="1090" y="312"/>
                    </a:lnTo>
                    <a:lnTo>
                      <a:pt x="1090" y="312"/>
                    </a:lnTo>
                    <a:lnTo>
                      <a:pt x="1092" y="312"/>
                    </a:lnTo>
                    <a:lnTo>
                      <a:pt x="1092" y="312"/>
                    </a:lnTo>
                    <a:lnTo>
                      <a:pt x="1094" y="314"/>
                    </a:lnTo>
                    <a:lnTo>
                      <a:pt x="1094" y="314"/>
                    </a:lnTo>
                    <a:lnTo>
                      <a:pt x="1094" y="314"/>
                    </a:lnTo>
                    <a:lnTo>
                      <a:pt x="1094" y="314"/>
                    </a:lnTo>
                    <a:lnTo>
                      <a:pt x="1094" y="314"/>
                    </a:lnTo>
                    <a:lnTo>
                      <a:pt x="1096" y="316"/>
                    </a:lnTo>
                    <a:lnTo>
                      <a:pt x="1096" y="316"/>
                    </a:lnTo>
                    <a:close/>
                    <a:moveTo>
                      <a:pt x="1112" y="268"/>
                    </a:moveTo>
                    <a:lnTo>
                      <a:pt x="1110" y="268"/>
                    </a:lnTo>
                    <a:lnTo>
                      <a:pt x="1110" y="268"/>
                    </a:lnTo>
                    <a:lnTo>
                      <a:pt x="1108" y="270"/>
                    </a:lnTo>
                    <a:lnTo>
                      <a:pt x="1108" y="270"/>
                    </a:lnTo>
                    <a:lnTo>
                      <a:pt x="1106" y="270"/>
                    </a:lnTo>
                    <a:lnTo>
                      <a:pt x="1106" y="270"/>
                    </a:lnTo>
                    <a:lnTo>
                      <a:pt x="1104" y="272"/>
                    </a:lnTo>
                    <a:lnTo>
                      <a:pt x="1102" y="272"/>
                    </a:lnTo>
                    <a:lnTo>
                      <a:pt x="1102" y="272"/>
                    </a:lnTo>
                    <a:lnTo>
                      <a:pt x="1100" y="272"/>
                    </a:lnTo>
                    <a:lnTo>
                      <a:pt x="1098" y="272"/>
                    </a:lnTo>
                    <a:lnTo>
                      <a:pt x="1096" y="272"/>
                    </a:lnTo>
                    <a:lnTo>
                      <a:pt x="1096" y="274"/>
                    </a:lnTo>
                    <a:lnTo>
                      <a:pt x="1094" y="274"/>
                    </a:lnTo>
                    <a:lnTo>
                      <a:pt x="1092" y="274"/>
                    </a:lnTo>
                    <a:lnTo>
                      <a:pt x="1090" y="274"/>
                    </a:lnTo>
                    <a:lnTo>
                      <a:pt x="1088" y="272"/>
                    </a:lnTo>
                    <a:lnTo>
                      <a:pt x="1088" y="272"/>
                    </a:lnTo>
                    <a:lnTo>
                      <a:pt x="1086" y="272"/>
                    </a:lnTo>
                    <a:lnTo>
                      <a:pt x="1084" y="272"/>
                    </a:lnTo>
                    <a:lnTo>
                      <a:pt x="1082" y="272"/>
                    </a:lnTo>
                    <a:lnTo>
                      <a:pt x="1080" y="270"/>
                    </a:lnTo>
                    <a:lnTo>
                      <a:pt x="1080" y="270"/>
                    </a:lnTo>
                    <a:lnTo>
                      <a:pt x="1078" y="270"/>
                    </a:lnTo>
                    <a:lnTo>
                      <a:pt x="1076" y="268"/>
                    </a:lnTo>
                    <a:lnTo>
                      <a:pt x="1076" y="268"/>
                    </a:lnTo>
                    <a:lnTo>
                      <a:pt x="1076" y="268"/>
                    </a:lnTo>
                    <a:lnTo>
                      <a:pt x="1074" y="266"/>
                    </a:lnTo>
                    <a:lnTo>
                      <a:pt x="1074" y="266"/>
                    </a:lnTo>
                    <a:lnTo>
                      <a:pt x="1074" y="266"/>
                    </a:lnTo>
                    <a:lnTo>
                      <a:pt x="1074" y="264"/>
                    </a:lnTo>
                    <a:lnTo>
                      <a:pt x="1074" y="264"/>
                    </a:lnTo>
                    <a:lnTo>
                      <a:pt x="1074" y="264"/>
                    </a:lnTo>
                    <a:lnTo>
                      <a:pt x="1074" y="262"/>
                    </a:lnTo>
                    <a:lnTo>
                      <a:pt x="1076" y="262"/>
                    </a:lnTo>
                    <a:lnTo>
                      <a:pt x="1076" y="262"/>
                    </a:lnTo>
                    <a:lnTo>
                      <a:pt x="1078" y="262"/>
                    </a:lnTo>
                    <a:lnTo>
                      <a:pt x="1078" y="260"/>
                    </a:lnTo>
                    <a:lnTo>
                      <a:pt x="1080" y="260"/>
                    </a:lnTo>
                    <a:lnTo>
                      <a:pt x="1080" y="260"/>
                    </a:lnTo>
                    <a:lnTo>
                      <a:pt x="1082" y="260"/>
                    </a:lnTo>
                    <a:lnTo>
                      <a:pt x="1082" y="260"/>
                    </a:lnTo>
                    <a:lnTo>
                      <a:pt x="1082" y="260"/>
                    </a:lnTo>
                    <a:lnTo>
                      <a:pt x="1084" y="260"/>
                    </a:lnTo>
                    <a:lnTo>
                      <a:pt x="1084" y="258"/>
                    </a:lnTo>
                    <a:lnTo>
                      <a:pt x="1084" y="258"/>
                    </a:lnTo>
                    <a:lnTo>
                      <a:pt x="1086" y="258"/>
                    </a:lnTo>
                    <a:lnTo>
                      <a:pt x="1076" y="254"/>
                    </a:lnTo>
                    <a:lnTo>
                      <a:pt x="1076" y="254"/>
                    </a:lnTo>
                    <a:lnTo>
                      <a:pt x="1078" y="254"/>
                    </a:lnTo>
                    <a:lnTo>
                      <a:pt x="1078" y="252"/>
                    </a:lnTo>
                    <a:lnTo>
                      <a:pt x="1080" y="252"/>
                    </a:lnTo>
                    <a:lnTo>
                      <a:pt x="1112" y="268"/>
                    </a:lnTo>
                    <a:lnTo>
                      <a:pt x="1112" y="268"/>
                    </a:lnTo>
                    <a:close/>
                    <a:moveTo>
                      <a:pt x="1126" y="264"/>
                    </a:moveTo>
                    <a:lnTo>
                      <a:pt x="1124" y="264"/>
                    </a:lnTo>
                    <a:lnTo>
                      <a:pt x="1124" y="264"/>
                    </a:lnTo>
                    <a:lnTo>
                      <a:pt x="1122" y="264"/>
                    </a:lnTo>
                    <a:lnTo>
                      <a:pt x="1102" y="256"/>
                    </a:lnTo>
                    <a:lnTo>
                      <a:pt x="1100" y="256"/>
                    </a:lnTo>
                    <a:lnTo>
                      <a:pt x="1098" y="256"/>
                    </a:lnTo>
                    <a:lnTo>
                      <a:pt x="1098" y="256"/>
                    </a:lnTo>
                    <a:lnTo>
                      <a:pt x="1096" y="256"/>
                    </a:lnTo>
                    <a:lnTo>
                      <a:pt x="1096" y="254"/>
                    </a:lnTo>
                    <a:lnTo>
                      <a:pt x="1104" y="252"/>
                    </a:lnTo>
                    <a:lnTo>
                      <a:pt x="1128" y="262"/>
                    </a:lnTo>
                    <a:lnTo>
                      <a:pt x="1126" y="264"/>
                    </a:lnTo>
                    <a:close/>
                    <a:moveTo>
                      <a:pt x="1146" y="256"/>
                    </a:moveTo>
                    <a:lnTo>
                      <a:pt x="1144" y="258"/>
                    </a:lnTo>
                    <a:lnTo>
                      <a:pt x="1142" y="258"/>
                    </a:lnTo>
                    <a:lnTo>
                      <a:pt x="1140" y="258"/>
                    </a:lnTo>
                    <a:lnTo>
                      <a:pt x="1138" y="258"/>
                    </a:lnTo>
                    <a:lnTo>
                      <a:pt x="1136" y="258"/>
                    </a:lnTo>
                    <a:lnTo>
                      <a:pt x="1136" y="258"/>
                    </a:lnTo>
                    <a:lnTo>
                      <a:pt x="1134" y="258"/>
                    </a:lnTo>
                    <a:lnTo>
                      <a:pt x="1132" y="258"/>
                    </a:lnTo>
                    <a:lnTo>
                      <a:pt x="1130" y="256"/>
                    </a:lnTo>
                    <a:lnTo>
                      <a:pt x="1116" y="250"/>
                    </a:lnTo>
                    <a:lnTo>
                      <a:pt x="1112" y="252"/>
                    </a:lnTo>
                    <a:lnTo>
                      <a:pt x="1112" y="252"/>
                    </a:lnTo>
                    <a:lnTo>
                      <a:pt x="1112" y="244"/>
                    </a:lnTo>
                    <a:lnTo>
                      <a:pt x="1112" y="244"/>
                    </a:lnTo>
                    <a:lnTo>
                      <a:pt x="1118" y="248"/>
                    </a:lnTo>
                    <a:lnTo>
                      <a:pt x="1124" y="246"/>
                    </a:lnTo>
                    <a:lnTo>
                      <a:pt x="1126" y="246"/>
                    </a:lnTo>
                    <a:lnTo>
                      <a:pt x="1128" y="246"/>
                    </a:lnTo>
                    <a:lnTo>
                      <a:pt x="1128" y="246"/>
                    </a:lnTo>
                    <a:lnTo>
                      <a:pt x="1122" y="250"/>
                    </a:lnTo>
                    <a:lnTo>
                      <a:pt x="1132" y="254"/>
                    </a:lnTo>
                    <a:lnTo>
                      <a:pt x="1132" y="254"/>
                    </a:lnTo>
                    <a:lnTo>
                      <a:pt x="1134" y="254"/>
                    </a:lnTo>
                    <a:lnTo>
                      <a:pt x="1134" y="256"/>
                    </a:lnTo>
                    <a:lnTo>
                      <a:pt x="1136" y="256"/>
                    </a:lnTo>
                    <a:lnTo>
                      <a:pt x="1136" y="256"/>
                    </a:lnTo>
                    <a:lnTo>
                      <a:pt x="1136" y="256"/>
                    </a:lnTo>
                    <a:lnTo>
                      <a:pt x="1136" y="256"/>
                    </a:lnTo>
                    <a:lnTo>
                      <a:pt x="1138" y="256"/>
                    </a:lnTo>
                    <a:lnTo>
                      <a:pt x="1140" y="256"/>
                    </a:lnTo>
                    <a:lnTo>
                      <a:pt x="1142" y="256"/>
                    </a:lnTo>
                    <a:lnTo>
                      <a:pt x="1142" y="254"/>
                    </a:lnTo>
                    <a:lnTo>
                      <a:pt x="1144" y="254"/>
                    </a:lnTo>
                    <a:lnTo>
                      <a:pt x="1146" y="254"/>
                    </a:lnTo>
                    <a:lnTo>
                      <a:pt x="1148" y="256"/>
                    </a:lnTo>
                    <a:lnTo>
                      <a:pt x="1146" y="256"/>
                    </a:lnTo>
                    <a:close/>
                    <a:moveTo>
                      <a:pt x="1174" y="248"/>
                    </a:moveTo>
                    <a:lnTo>
                      <a:pt x="1172" y="248"/>
                    </a:lnTo>
                    <a:lnTo>
                      <a:pt x="1172" y="248"/>
                    </a:lnTo>
                    <a:lnTo>
                      <a:pt x="1170" y="248"/>
                    </a:lnTo>
                    <a:lnTo>
                      <a:pt x="1170" y="248"/>
                    </a:lnTo>
                    <a:lnTo>
                      <a:pt x="1168" y="248"/>
                    </a:lnTo>
                    <a:lnTo>
                      <a:pt x="1166" y="248"/>
                    </a:lnTo>
                    <a:lnTo>
                      <a:pt x="1164" y="248"/>
                    </a:lnTo>
                    <a:lnTo>
                      <a:pt x="1164" y="248"/>
                    </a:lnTo>
                    <a:lnTo>
                      <a:pt x="1164" y="248"/>
                    </a:lnTo>
                    <a:lnTo>
                      <a:pt x="1162" y="248"/>
                    </a:lnTo>
                    <a:lnTo>
                      <a:pt x="1162" y="248"/>
                    </a:lnTo>
                    <a:lnTo>
                      <a:pt x="1160" y="248"/>
                    </a:lnTo>
                    <a:lnTo>
                      <a:pt x="1160" y="248"/>
                    </a:lnTo>
                    <a:lnTo>
                      <a:pt x="1158" y="248"/>
                    </a:lnTo>
                    <a:lnTo>
                      <a:pt x="1132" y="234"/>
                    </a:lnTo>
                    <a:lnTo>
                      <a:pt x="1134" y="234"/>
                    </a:lnTo>
                    <a:lnTo>
                      <a:pt x="1134" y="234"/>
                    </a:lnTo>
                    <a:lnTo>
                      <a:pt x="1136" y="234"/>
                    </a:lnTo>
                    <a:lnTo>
                      <a:pt x="1136" y="234"/>
                    </a:lnTo>
                    <a:lnTo>
                      <a:pt x="1162" y="246"/>
                    </a:lnTo>
                    <a:lnTo>
                      <a:pt x="1164" y="246"/>
                    </a:lnTo>
                    <a:lnTo>
                      <a:pt x="1164" y="246"/>
                    </a:lnTo>
                    <a:lnTo>
                      <a:pt x="1164" y="246"/>
                    </a:lnTo>
                    <a:lnTo>
                      <a:pt x="1164" y="246"/>
                    </a:lnTo>
                    <a:lnTo>
                      <a:pt x="1166" y="246"/>
                    </a:lnTo>
                    <a:lnTo>
                      <a:pt x="1168" y="246"/>
                    </a:lnTo>
                    <a:lnTo>
                      <a:pt x="1170" y="246"/>
                    </a:lnTo>
                    <a:lnTo>
                      <a:pt x="1170" y="246"/>
                    </a:lnTo>
                    <a:lnTo>
                      <a:pt x="1172" y="246"/>
                    </a:lnTo>
                    <a:lnTo>
                      <a:pt x="1172" y="246"/>
                    </a:lnTo>
                    <a:lnTo>
                      <a:pt x="1174" y="246"/>
                    </a:lnTo>
                    <a:lnTo>
                      <a:pt x="1174" y="246"/>
                    </a:lnTo>
                    <a:lnTo>
                      <a:pt x="1174" y="246"/>
                    </a:lnTo>
                    <a:lnTo>
                      <a:pt x="1174" y="248"/>
                    </a:lnTo>
                    <a:close/>
                    <a:moveTo>
                      <a:pt x="1184" y="244"/>
                    </a:moveTo>
                    <a:lnTo>
                      <a:pt x="1184" y="244"/>
                    </a:lnTo>
                    <a:lnTo>
                      <a:pt x="1182" y="244"/>
                    </a:lnTo>
                    <a:lnTo>
                      <a:pt x="1180" y="244"/>
                    </a:lnTo>
                    <a:lnTo>
                      <a:pt x="1162" y="236"/>
                    </a:lnTo>
                    <a:lnTo>
                      <a:pt x="1158" y="236"/>
                    </a:lnTo>
                    <a:lnTo>
                      <a:pt x="1158" y="236"/>
                    </a:lnTo>
                    <a:lnTo>
                      <a:pt x="1156" y="236"/>
                    </a:lnTo>
                    <a:lnTo>
                      <a:pt x="1156" y="236"/>
                    </a:lnTo>
                    <a:lnTo>
                      <a:pt x="1154" y="234"/>
                    </a:lnTo>
                    <a:lnTo>
                      <a:pt x="1162" y="232"/>
                    </a:lnTo>
                    <a:lnTo>
                      <a:pt x="1186" y="242"/>
                    </a:lnTo>
                    <a:lnTo>
                      <a:pt x="1184" y="244"/>
                    </a:lnTo>
                    <a:close/>
                    <a:moveTo>
                      <a:pt x="1222" y="238"/>
                    </a:moveTo>
                    <a:lnTo>
                      <a:pt x="1222" y="238"/>
                    </a:lnTo>
                    <a:lnTo>
                      <a:pt x="1220" y="238"/>
                    </a:lnTo>
                    <a:lnTo>
                      <a:pt x="1220" y="238"/>
                    </a:lnTo>
                    <a:lnTo>
                      <a:pt x="1220" y="240"/>
                    </a:lnTo>
                    <a:lnTo>
                      <a:pt x="1220" y="240"/>
                    </a:lnTo>
                    <a:lnTo>
                      <a:pt x="1218" y="240"/>
                    </a:lnTo>
                    <a:lnTo>
                      <a:pt x="1218" y="240"/>
                    </a:lnTo>
                    <a:lnTo>
                      <a:pt x="1216" y="242"/>
                    </a:lnTo>
                    <a:lnTo>
                      <a:pt x="1214" y="242"/>
                    </a:lnTo>
                    <a:lnTo>
                      <a:pt x="1214" y="242"/>
                    </a:lnTo>
                    <a:lnTo>
                      <a:pt x="1214" y="242"/>
                    </a:lnTo>
                    <a:lnTo>
                      <a:pt x="1210" y="244"/>
                    </a:lnTo>
                    <a:lnTo>
                      <a:pt x="1210" y="244"/>
                    </a:lnTo>
                    <a:lnTo>
                      <a:pt x="1208" y="244"/>
                    </a:lnTo>
                    <a:lnTo>
                      <a:pt x="1208" y="244"/>
                    </a:lnTo>
                    <a:lnTo>
                      <a:pt x="1206" y="244"/>
                    </a:lnTo>
                    <a:lnTo>
                      <a:pt x="1206" y="244"/>
                    </a:lnTo>
                    <a:lnTo>
                      <a:pt x="1204" y="244"/>
                    </a:lnTo>
                    <a:lnTo>
                      <a:pt x="1202" y="244"/>
                    </a:lnTo>
                    <a:lnTo>
                      <a:pt x="1200" y="244"/>
                    </a:lnTo>
                    <a:lnTo>
                      <a:pt x="1198" y="244"/>
                    </a:lnTo>
                    <a:lnTo>
                      <a:pt x="1196" y="244"/>
                    </a:lnTo>
                    <a:lnTo>
                      <a:pt x="1196" y="242"/>
                    </a:lnTo>
                    <a:lnTo>
                      <a:pt x="1196" y="242"/>
                    </a:lnTo>
                    <a:lnTo>
                      <a:pt x="1194" y="242"/>
                    </a:lnTo>
                    <a:lnTo>
                      <a:pt x="1194" y="242"/>
                    </a:lnTo>
                    <a:lnTo>
                      <a:pt x="1194" y="240"/>
                    </a:lnTo>
                    <a:lnTo>
                      <a:pt x="1194" y="240"/>
                    </a:lnTo>
                    <a:lnTo>
                      <a:pt x="1194" y="240"/>
                    </a:lnTo>
                    <a:lnTo>
                      <a:pt x="1196" y="240"/>
                    </a:lnTo>
                    <a:lnTo>
                      <a:pt x="1192" y="240"/>
                    </a:lnTo>
                    <a:lnTo>
                      <a:pt x="1192" y="240"/>
                    </a:lnTo>
                    <a:lnTo>
                      <a:pt x="1190" y="238"/>
                    </a:lnTo>
                    <a:lnTo>
                      <a:pt x="1190" y="238"/>
                    </a:lnTo>
                    <a:lnTo>
                      <a:pt x="1190" y="238"/>
                    </a:lnTo>
                    <a:lnTo>
                      <a:pt x="1188" y="238"/>
                    </a:lnTo>
                    <a:lnTo>
                      <a:pt x="1188" y="238"/>
                    </a:lnTo>
                    <a:lnTo>
                      <a:pt x="1188" y="238"/>
                    </a:lnTo>
                    <a:lnTo>
                      <a:pt x="1188" y="236"/>
                    </a:lnTo>
                    <a:lnTo>
                      <a:pt x="1188" y="236"/>
                    </a:lnTo>
                    <a:lnTo>
                      <a:pt x="1186" y="236"/>
                    </a:lnTo>
                    <a:lnTo>
                      <a:pt x="1188" y="236"/>
                    </a:lnTo>
                    <a:lnTo>
                      <a:pt x="1188" y="236"/>
                    </a:lnTo>
                    <a:lnTo>
                      <a:pt x="1186" y="236"/>
                    </a:lnTo>
                    <a:lnTo>
                      <a:pt x="1184" y="234"/>
                    </a:lnTo>
                    <a:lnTo>
                      <a:pt x="1184" y="234"/>
                    </a:lnTo>
                    <a:lnTo>
                      <a:pt x="1182" y="234"/>
                    </a:lnTo>
                    <a:lnTo>
                      <a:pt x="1180" y="234"/>
                    </a:lnTo>
                    <a:lnTo>
                      <a:pt x="1180" y="234"/>
                    </a:lnTo>
                    <a:lnTo>
                      <a:pt x="1178" y="234"/>
                    </a:lnTo>
                    <a:lnTo>
                      <a:pt x="1178" y="234"/>
                    </a:lnTo>
                    <a:lnTo>
                      <a:pt x="1176" y="232"/>
                    </a:lnTo>
                    <a:lnTo>
                      <a:pt x="1176" y="232"/>
                    </a:lnTo>
                    <a:lnTo>
                      <a:pt x="1176" y="232"/>
                    </a:lnTo>
                    <a:lnTo>
                      <a:pt x="1174" y="232"/>
                    </a:lnTo>
                    <a:lnTo>
                      <a:pt x="1174" y="232"/>
                    </a:lnTo>
                    <a:lnTo>
                      <a:pt x="1174" y="230"/>
                    </a:lnTo>
                    <a:lnTo>
                      <a:pt x="1174" y="230"/>
                    </a:lnTo>
                    <a:lnTo>
                      <a:pt x="1174" y="230"/>
                    </a:lnTo>
                    <a:lnTo>
                      <a:pt x="1174" y="230"/>
                    </a:lnTo>
                    <a:lnTo>
                      <a:pt x="1174" y="228"/>
                    </a:lnTo>
                    <a:lnTo>
                      <a:pt x="1176" y="228"/>
                    </a:lnTo>
                    <a:lnTo>
                      <a:pt x="1176" y="228"/>
                    </a:lnTo>
                    <a:lnTo>
                      <a:pt x="1176" y="228"/>
                    </a:lnTo>
                    <a:lnTo>
                      <a:pt x="1178" y="226"/>
                    </a:lnTo>
                    <a:lnTo>
                      <a:pt x="1178" y="226"/>
                    </a:lnTo>
                    <a:lnTo>
                      <a:pt x="1180" y="226"/>
                    </a:lnTo>
                    <a:lnTo>
                      <a:pt x="1180" y="226"/>
                    </a:lnTo>
                    <a:lnTo>
                      <a:pt x="1182" y="226"/>
                    </a:lnTo>
                    <a:lnTo>
                      <a:pt x="1182" y="226"/>
                    </a:lnTo>
                    <a:lnTo>
                      <a:pt x="1184" y="224"/>
                    </a:lnTo>
                    <a:lnTo>
                      <a:pt x="1186" y="224"/>
                    </a:lnTo>
                    <a:lnTo>
                      <a:pt x="1186" y="224"/>
                    </a:lnTo>
                    <a:lnTo>
                      <a:pt x="1188" y="224"/>
                    </a:lnTo>
                    <a:lnTo>
                      <a:pt x="1188" y="224"/>
                    </a:lnTo>
                    <a:lnTo>
                      <a:pt x="1188" y="224"/>
                    </a:lnTo>
                    <a:lnTo>
                      <a:pt x="1190" y="224"/>
                    </a:lnTo>
                    <a:lnTo>
                      <a:pt x="1190" y="224"/>
                    </a:lnTo>
                    <a:lnTo>
                      <a:pt x="1190" y="224"/>
                    </a:lnTo>
                    <a:lnTo>
                      <a:pt x="1190" y="222"/>
                    </a:lnTo>
                    <a:lnTo>
                      <a:pt x="1192" y="222"/>
                    </a:lnTo>
                    <a:lnTo>
                      <a:pt x="1192" y="222"/>
                    </a:lnTo>
                    <a:lnTo>
                      <a:pt x="1194" y="222"/>
                    </a:lnTo>
                    <a:lnTo>
                      <a:pt x="1196" y="222"/>
                    </a:lnTo>
                    <a:lnTo>
                      <a:pt x="1196" y="222"/>
                    </a:lnTo>
                    <a:lnTo>
                      <a:pt x="1198" y="224"/>
                    </a:lnTo>
                    <a:lnTo>
                      <a:pt x="1192" y="224"/>
                    </a:lnTo>
                    <a:lnTo>
                      <a:pt x="1196" y="226"/>
                    </a:lnTo>
                    <a:lnTo>
                      <a:pt x="1196" y="226"/>
                    </a:lnTo>
                    <a:lnTo>
                      <a:pt x="1196" y="226"/>
                    </a:lnTo>
                    <a:lnTo>
                      <a:pt x="1198" y="226"/>
                    </a:lnTo>
                    <a:lnTo>
                      <a:pt x="1198" y="226"/>
                    </a:lnTo>
                    <a:lnTo>
                      <a:pt x="1198" y="226"/>
                    </a:lnTo>
                    <a:lnTo>
                      <a:pt x="1200" y="228"/>
                    </a:lnTo>
                    <a:lnTo>
                      <a:pt x="1200" y="228"/>
                    </a:lnTo>
                    <a:lnTo>
                      <a:pt x="1200" y="228"/>
                    </a:lnTo>
                    <a:lnTo>
                      <a:pt x="1200" y="228"/>
                    </a:lnTo>
                    <a:lnTo>
                      <a:pt x="1200" y="230"/>
                    </a:lnTo>
                    <a:lnTo>
                      <a:pt x="1200" y="230"/>
                    </a:lnTo>
                    <a:lnTo>
                      <a:pt x="1200" y="230"/>
                    </a:lnTo>
                    <a:lnTo>
                      <a:pt x="1200" y="230"/>
                    </a:lnTo>
                    <a:lnTo>
                      <a:pt x="1200" y="230"/>
                    </a:lnTo>
                    <a:lnTo>
                      <a:pt x="1200" y="232"/>
                    </a:lnTo>
                    <a:lnTo>
                      <a:pt x="1200" y="232"/>
                    </a:lnTo>
                    <a:lnTo>
                      <a:pt x="1198" y="232"/>
                    </a:lnTo>
                    <a:lnTo>
                      <a:pt x="1198" y="232"/>
                    </a:lnTo>
                    <a:lnTo>
                      <a:pt x="1196" y="234"/>
                    </a:lnTo>
                    <a:lnTo>
                      <a:pt x="1196" y="234"/>
                    </a:lnTo>
                    <a:lnTo>
                      <a:pt x="1194" y="234"/>
                    </a:lnTo>
                    <a:lnTo>
                      <a:pt x="1194" y="234"/>
                    </a:lnTo>
                    <a:lnTo>
                      <a:pt x="1192" y="234"/>
                    </a:lnTo>
                    <a:lnTo>
                      <a:pt x="1192" y="234"/>
                    </a:lnTo>
                    <a:lnTo>
                      <a:pt x="1192" y="236"/>
                    </a:lnTo>
                    <a:lnTo>
                      <a:pt x="1192" y="236"/>
                    </a:lnTo>
                    <a:lnTo>
                      <a:pt x="1194" y="236"/>
                    </a:lnTo>
                    <a:lnTo>
                      <a:pt x="1194" y="236"/>
                    </a:lnTo>
                    <a:lnTo>
                      <a:pt x="1196" y="236"/>
                    </a:lnTo>
                    <a:lnTo>
                      <a:pt x="1196" y="236"/>
                    </a:lnTo>
                    <a:lnTo>
                      <a:pt x="1198" y="236"/>
                    </a:lnTo>
                    <a:lnTo>
                      <a:pt x="1204" y="234"/>
                    </a:lnTo>
                    <a:lnTo>
                      <a:pt x="1204" y="234"/>
                    </a:lnTo>
                    <a:lnTo>
                      <a:pt x="1206" y="234"/>
                    </a:lnTo>
                    <a:lnTo>
                      <a:pt x="1206" y="234"/>
                    </a:lnTo>
                    <a:lnTo>
                      <a:pt x="1208" y="232"/>
                    </a:lnTo>
                    <a:lnTo>
                      <a:pt x="1210" y="232"/>
                    </a:lnTo>
                    <a:lnTo>
                      <a:pt x="1212" y="232"/>
                    </a:lnTo>
                    <a:lnTo>
                      <a:pt x="1214" y="232"/>
                    </a:lnTo>
                    <a:lnTo>
                      <a:pt x="1216" y="234"/>
                    </a:lnTo>
                    <a:lnTo>
                      <a:pt x="1218" y="234"/>
                    </a:lnTo>
                    <a:lnTo>
                      <a:pt x="1218" y="234"/>
                    </a:lnTo>
                    <a:lnTo>
                      <a:pt x="1220" y="234"/>
                    </a:lnTo>
                    <a:lnTo>
                      <a:pt x="1220" y="234"/>
                    </a:lnTo>
                    <a:lnTo>
                      <a:pt x="1220" y="236"/>
                    </a:lnTo>
                    <a:lnTo>
                      <a:pt x="1222" y="236"/>
                    </a:lnTo>
                    <a:lnTo>
                      <a:pt x="1222" y="236"/>
                    </a:lnTo>
                    <a:lnTo>
                      <a:pt x="1222" y="238"/>
                    </a:lnTo>
                    <a:close/>
                    <a:moveTo>
                      <a:pt x="1240" y="224"/>
                    </a:moveTo>
                    <a:lnTo>
                      <a:pt x="1240" y="224"/>
                    </a:lnTo>
                    <a:lnTo>
                      <a:pt x="1238" y="224"/>
                    </a:lnTo>
                    <a:lnTo>
                      <a:pt x="1238" y="226"/>
                    </a:lnTo>
                    <a:lnTo>
                      <a:pt x="1236" y="226"/>
                    </a:lnTo>
                    <a:lnTo>
                      <a:pt x="1236" y="226"/>
                    </a:lnTo>
                    <a:lnTo>
                      <a:pt x="1234" y="226"/>
                    </a:lnTo>
                    <a:lnTo>
                      <a:pt x="1234" y="228"/>
                    </a:lnTo>
                    <a:lnTo>
                      <a:pt x="1232" y="228"/>
                    </a:lnTo>
                    <a:lnTo>
                      <a:pt x="1230" y="228"/>
                    </a:lnTo>
                    <a:lnTo>
                      <a:pt x="1230" y="228"/>
                    </a:lnTo>
                    <a:lnTo>
                      <a:pt x="1228" y="228"/>
                    </a:lnTo>
                    <a:lnTo>
                      <a:pt x="1228" y="228"/>
                    </a:lnTo>
                    <a:lnTo>
                      <a:pt x="1226" y="228"/>
                    </a:lnTo>
                    <a:lnTo>
                      <a:pt x="1224" y="228"/>
                    </a:lnTo>
                    <a:lnTo>
                      <a:pt x="1224" y="228"/>
                    </a:lnTo>
                    <a:lnTo>
                      <a:pt x="1222" y="228"/>
                    </a:lnTo>
                    <a:lnTo>
                      <a:pt x="1220" y="228"/>
                    </a:lnTo>
                    <a:lnTo>
                      <a:pt x="1218" y="228"/>
                    </a:lnTo>
                    <a:lnTo>
                      <a:pt x="1218" y="228"/>
                    </a:lnTo>
                    <a:lnTo>
                      <a:pt x="1216" y="228"/>
                    </a:lnTo>
                    <a:lnTo>
                      <a:pt x="1214" y="228"/>
                    </a:lnTo>
                    <a:lnTo>
                      <a:pt x="1212" y="226"/>
                    </a:lnTo>
                    <a:lnTo>
                      <a:pt x="1210" y="226"/>
                    </a:lnTo>
                    <a:lnTo>
                      <a:pt x="1198" y="220"/>
                    </a:lnTo>
                    <a:lnTo>
                      <a:pt x="1200" y="220"/>
                    </a:lnTo>
                    <a:lnTo>
                      <a:pt x="1200" y="220"/>
                    </a:lnTo>
                    <a:lnTo>
                      <a:pt x="1202" y="218"/>
                    </a:lnTo>
                    <a:lnTo>
                      <a:pt x="1202" y="218"/>
                    </a:lnTo>
                    <a:lnTo>
                      <a:pt x="1216" y="224"/>
                    </a:lnTo>
                    <a:lnTo>
                      <a:pt x="1216" y="224"/>
                    </a:lnTo>
                    <a:lnTo>
                      <a:pt x="1218" y="226"/>
                    </a:lnTo>
                    <a:lnTo>
                      <a:pt x="1218" y="226"/>
                    </a:lnTo>
                    <a:lnTo>
                      <a:pt x="1220" y="226"/>
                    </a:lnTo>
                    <a:lnTo>
                      <a:pt x="1220" y="226"/>
                    </a:lnTo>
                    <a:lnTo>
                      <a:pt x="1222" y="226"/>
                    </a:lnTo>
                    <a:lnTo>
                      <a:pt x="1222" y="226"/>
                    </a:lnTo>
                    <a:lnTo>
                      <a:pt x="1222" y="226"/>
                    </a:lnTo>
                    <a:lnTo>
                      <a:pt x="1224" y="226"/>
                    </a:lnTo>
                    <a:lnTo>
                      <a:pt x="1224" y="226"/>
                    </a:lnTo>
                    <a:lnTo>
                      <a:pt x="1226" y="226"/>
                    </a:lnTo>
                    <a:lnTo>
                      <a:pt x="1226" y="226"/>
                    </a:lnTo>
                    <a:lnTo>
                      <a:pt x="1228" y="226"/>
                    </a:lnTo>
                    <a:lnTo>
                      <a:pt x="1228" y="226"/>
                    </a:lnTo>
                    <a:lnTo>
                      <a:pt x="1228" y="226"/>
                    </a:lnTo>
                    <a:lnTo>
                      <a:pt x="1230" y="226"/>
                    </a:lnTo>
                    <a:lnTo>
                      <a:pt x="1230" y="224"/>
                    </a:lnTo>
                    <a:lnTo>
                      <a:pt x="1232" y="224"/>
                    </a:lnTo>
                    <a:lnTo>
                      <a:pt x="1232" y="224"/>
                    </a:lnTo>
                    <a:lnTo>
                      <a:pt x="1234" y="224"/>
                    </a:lnTo>
                    <a:lnTo>
                      <a:pt x="1214" y="214"/>
                    </a:lnTo>
                    <a:lnTo>
                      <a:pt x="1216" y="214"/>
                    </a:lnTo>
                    <a:lnTo>
                      <a:pt x="1216" y="214"/>
                    </a:lnTo>
                    <a:lnTo>
                      <a:pt x="1218" y="214"/>
                    </a:lnTo>
                    <a:lnTo>
                      <a:pt x="1218" y="214"/>
                    </a:lnTo>
                    <a:lnTo>
                      <a:pt x="1242" y="224"/>
                    </a:lnTo>
                    <a:lnTo>
                      <a:pt x="1240" y="224"/>
                    </a:lnTo>
                    <a:close/>
                    <a:moveTo>
                      <a:pt x="1258" y="218"/>
                    </a:moveTo>
                    <a:lnTo>
                      <a:pt x="1256" y="218"/>
                    </a:lnTo>
                    <a:lnTo>
                      <a:pt x="1256" y="220"/>
                    </a:lnTo>
                    <a:lnTo>
                      <a:pt x="1256" y="220"/>
                    </a:lnTo>
                    <a:lnTo>
                      <a:pt x="1254" y="220"/>
                    </a:lnTo>
                    <a:lnTo>
                      <a:pt x="1254" y="220"/>
                    </a:lnTo>
                    <a:lnTo>
                      <a:pt x="1250" y="220"/>
                    </a:lnTo>
                    <a:lnTo>
                      <a:pt x="1250" y="220"/>
                    </a:lnTo>
                    <a:lnTo>
                      <a:pt x="1248" y="220"/>
                    </a:lnTo>
                    <a:lnTo>
                      <a:pt x="1248" y="220"/>
                    </a:lnTo>
                    <a:lnTo>
                      <a:pt x="1248" y="220"/>
                    </a:lnTo>
                    <a:lnTo>
                      <a:pt x="1246" y="220"/>
                    </a:lnTo>
                    <a:lnTo>
                      <a:pt x="1246" y="220"/>
                    </a:lnTo>
                    <a:lnTo>
                      <a:pt x="1244" y="218"/>
                    </a:lnTo>
                    <a:lnTo>
                      <a:pt x="1244" y="218"/>
                    </a:lnTo>
                    <a:lnTo>
                      <a:pt x="1216" y="206"/>
                    </a:lnTo>
                    <a:lnTo>
                      <a:pt x="1218" y="206"/>
                    </a:lnTo>
                    <a:lnTo>
                      <a:pt x="1220" y="204"/>
                    </a:lnTo>
                    <a:lnTo>
                      <a:pt x="1220" y="204"/>
                    </a:lnTo>
                    <a:lnTo>
                      <a:pt x="1222" y="204"/>
                    </a:lnTo>
                    <a:lnTo>
                      <a:pt x="1248" y="216"/>
                    </a:lnTo>
                    <a:lnTo>
                      <a:pt x="1248" y="216"/>
                    </a:lnTo>
                    <a:lnTo>
                      <a:pt x="1248" y="216"/>
                    </a:lnTo>
                    <a:lnTo>
                      <a:pt x="1250" y="216"/>
                    </a:lnTo>
                    <a:lnTo>
                      <a:pt x="1250" y="218"/>
                    </a:lnTo>
                    <a:lnTo>
                      <a:pt x="1252" y="218"/>
                    </a:lnTo>
                    <a:lnTo>
                      <a:pt x="1252" y="218"/>
                    </a:lnTo>
                    <a:lnTo>
                      <a:pt x="1254" y="216"/>
                    </a:lnTo>
                    <a:lnTo>
                      <a:pt x="1256" y="216"/>
                    </a:lnTo>
                    <a:lnTo>
                      <a:pt x="1256" y="216"/>
                    </a:lnTo>
                    <a:lnTo>
                      <a:pt x="1256" y="216"/>
                    </a:lnTo>
                    <a:lnTo>
                      <a:pt x="1258" y="216"/>
                    </a:lnTo>
                    <a:lnTo>
                      <a:pt x="1258" y="218"/>
                    </a:lnTo>
                    <a:lnTo>
                      <a:pt x="1260" y="218"/>
                    </a:lnTo>
                    <a:lnTo>
                      <a:pt x="1258" y="218"/>
                    </a:lnTo>
                    <a:close/>
                    <a:moveTo>
                      <a:pt x="1282" y="210"/>
                    </a:moveTo>
                    <a:lnTo>
                      <a:pt x="1280" y="210"/>
                    </a:lnTo>
                    <a:lnTo>
                      <a:pt x="1280" y="210"/>
                    </a:lnTo>
                    <a:lnTo>
                      <a:pt x="1278" y="212"/>
                    </a:lnTo>
                    <a:lnTo>
                      <a:pt x="1278" y="212"/>
                    </a:lnTo>
                    <a:lnTo>
                      <a:pt x="1276" y="212"/>
                    </a:lnTo>
                    <a:lnTo>
                      <a:pt x="1276" y="212"/>
                    </a:lnTo>
                    <a:lnTo>
                      <a:pt x="1274" y="214"/>
                    </a:lnTo>
                    <a:lnTo>
                      <a:pt x="1272" y="214"/>
                    </a:lnTo>
                    <a:lnTo>
                      <a:pt x="1272" y="214"/>
                    </a:lnTo>
                    <a:lnTo>
                      <a:pt x="1270" y="214"/>
                    </a:lnTo>
                    <a:lnTo>
                      <a:pt x="1268" y="214"/>
                    </a:lnTo>
                    <a:lnTo>
                      <a:pt x="1268" y="214"/>
                    </a:lnTo>
                    <a:lnTo>
                      <a:pt x="1266" y="214"/>
                    </a:lnTo>
                    <a:lnTo>
                      <a:pt x="1266" y="216"/>
                    </a:lnTo>
                    <a:lnTo>
                      <a:pt x="1264" y="216"/>
                    </a:lnTo>
                    <a:lnTo>
                      <a:pt x="1264" y="216"/>
                    </a:lnTo>
                    <a:lnTo>
                      <a:pt x="1262" y="216"/>
                    </a:lnTo>
                    <a:lnTo>
                      <a:pt x="1262" y="214"/>
                    </a:lnTo>
                    <a:lnTo>
                      <a:pt x="1260" y="214"/>
                    </a:lnTo>
                    <a:lnTo>
                      <a:pt x="1258" y="214"/>
                    </a:lnTo>
                    <a:lnTo>
                      <a:pt x="1258" y="214"/>
                    </a:lnTo>
                    <a:lnTo>
                      <a:pt x="1256" y="214"/>
                    </a:lnTo>
                    <a:lnTo>
                      <a:pt x="1256" y="214"/>
                    </a:lnTo>
                    <a:lnTo>
                      <a:pt x="1256" y="212"/>
                    </a:lnTo>
                    <a:lnTo>
                      <a:pt x="1254" y="212"/>
                    </a:lnTo>
                    <a:lnTo>
                      <a:pt x="1254" y="212"/>
                    </a:lnTo>
                    <a:lnTo>
                      <a:pt x="1254" y="212"/>
                    </a:lnTo>
                    <a:lnTo>
                      <a:pt x="1254" y="212"/>
                    </a:lnTo>
                    <a:lnTo>
                      <a:pt x="1254" y="210"/>
                    </a:lnTo>
                    <a:lnTo>
                      <a:pt x="1254" y="210"/>
                    </a:lnTo>
                    <a:lnTo>
                      <a:pt x="1254" y="210"/>
                    </a:lnTo>
                    <a:lnTo>
                      <a:pt x="1254" y="210"/>
                    </a:lnTo>
                    <a:lnTo>
                      <a:pt x="1254" y="208"/>
                    </a:lnTo>
                    <a:lnTo>
                      <a:pt x="1254" y="208"/>
                    </a:lnTo>
                    <a:lnTo>
                      <a:pt x="1256" y="208"/>
                    </a:lnTo>
                    <a:lnTo>
                      <a:pt x="1256" y="208"/>
                    </a:lnTo>
                    <a:lnTo>
                      <a:pt x="1256" y="206"/>
                    </a:lnTo>
                    <a:lnTo>
                      <a:pt x="1258" y="206"/>
                    </a:lnTo>
                    <a:lnTo>
                      <a:pt x="1258" y="206"/>
                    </a:lnTo>
                    <a:lnTo>
                      <a:pt x="1260" y="206"/>
                    </a:lnTo>
                    <a:lnTo>
                      <a:pt x="1260" y="206"/>
                    </a:lnTo>
                    <a:lnTo>
                      <a:pt x="1260" y="206"/>
                    </a:lnTo>
                    <a:lnTo>
                      <a:pt x="1262" y="206"/>
                    </a:lnTo>
                    <a:lnTo>
                      <a:pt x="1264" y="204"/>
                    </a:lnTo>
                    <a:lnTo>
                      <a:pt x="1262" y="204"/>
                    </a:lnTo>
                    <a:lnTo>
                      <a:pt x="1262" y="204"/>
                    </a:lnTo>
                    <a:lnTo>
                      <a:pt x="1260" y="204"/>
                    </a:lnTo>
                    <a:lnTo>
                      <a:pt x="1258" y="204"/>
                    </a:lnTo>
                    <a:lnTo>
                      <a:pt x="1258" y="204"/>
                    </a:lnTo>
                    <a:lnTo>
                      <a:pt x="1256" y="204"/>
                    </a:lnTo>
                    <a:lnTo>
                      <a:pt x="1254" y="204"/>
                    </a:lnTo>
                    <a:lnTo>
                      <a:pt x="1254" y="204"/>
                    </a:lnTo>
                    <a:lnTo>
                      <a:pt x="1252" y="204"/>
                    </a:lnTo>
                    <a:lnTo>
                      <a:pt x="1252" y="204"/>
                    </a:lnTo>
                    <a:lnTo>
                      <a:pt x="1250" y="204"/>
                    </a:lnTo>
                    <a:lnTo>
                      <a:pt x="1250" y="206"/>
                    </a:lnTo>
                    <a:lnTo>
                      <a:pt x="1250" y="206"/>
                    </a:lnTo>
                    <a:lnTo>
                      <a:pt x="1248" y="206"/>
                    </a:lnTo>
                    <a:lnTo>
                      <a:pt x="1248" y="206"/>
                    </a:lnTo>
                    <a:lnTo>
                      <a:pt x="1248" y="206"/>
                    </a:lnTo>
                    <a:lnTo>
                      <a:pt x="1246" y="206"/>
                    </a:lnTo>
                    <a:lnTo>
                      <a:pt x="1246" y="206"/>
                    </a:lnTo>
                    <a:lnTo>
                      <a:pt x="1244" y="206"/>
                    </a:lnTo>
                    <a:lnTo>
                      <a:pt x="1244" y="206"/>
                    </a:lnTo>
                    <a:lnTo>
                      <a:pt x="1242" y="206"/>
                    </a:lnTo>
                    <a:lnTo>
                      <a:pt x="1244" y="206"/>
                    </a:lnTo>
                    <a:lnTo>
                      <a:pt x="1244" y="204"/>
                    </a:lnTo>
                    <a:lnTo>
                      <a:pt x="1244" y="204"/>
                    </a:lnTo>
                    <a:lnTo>
                      <a:pt x="1246" y="204"/>
                    </a:lnTo>
                    <a:lnTo>
                      <a:pt x="1246" y="204"/>
                    </a:lnTo>
                    <a:lnTo>
                      <a:pt x="1248" y="204"/>
                    </a:lnTo>
                    <a:lnTo>
                      <a:pt x="1248" y="202"/>
                    </a:lnTo>
                    <a:lnTo>
                      <a:pt x="1248" y="202"/>
                    </a:lnTo>
                    <a:lnTo>
                      <a:pt x="1248" y="202"/>
                    </a:lnTo>
                    <a:lnTo>
                      <a:pt x="1252" y="202"/>
                    </a:lnTo>
                    <a:lnTo>
                      <a:pt x="1252" y="202"/>
                    </a:lnTo>
                    <a:lnTo>
                      <a:pt x="1254" y="202"/>
                    </a:lnTo>
                    <a:lnTo>
                      <a:pt x="1254" y="202"/>
                    </a:lnTo>
                    <a:lnTo>
                      <a:pt x="1256" y="200"/>
                    </a:lnTo>
                    <a:lnTo>
                      <a:pt x="1256" y="200"/>
                    </a:lnTo>
                    <a:lnTo>
                      <a:pt x="1258" y="200"/>
                    </a:lnTo>
                    <a:lnTo>
                      <a:pt x="1258" y="200"/>
                    </a:lnTo>
                    <a:lnTo>
                      <a:pt x="1260" y="200"/>
                    </a:lnTo>
                    <a:lnTo>
                      <a:pt x="1260" y="200"/>
                    </a:lnTo>
                    <a:lnTo>
                      <a:pt x="1264" y="202"/>
                    </a:lnTo>
                    <a:lnTo>
                      <a:pt x="1264" y="202"/>
                    </a:lnTo>
                    <a:lnTo>
                      <a:pt x="1266" y="202"/>
                    </a:lnTo>
                    <a:lnTo>
                      <a:pt x="1266" y="202"/>
                    </a:lnTo>
                    <a:lnTo>
                      <a:pt x="1268" y="202"/>
                    </a:lnTo>
                    <a:lnTo>
                      <a:pt x="1282" y="210"/>
                    </a:lnTo>
                    <a:lnTo>
                      <a:pt x="1282" y="210"/>
                    </a:lnTo>
                    <a:close/>
                    <a:moveTo>
                      <a:pt x="1322" y="196"/>
                    </a:moveTo>
                    <a:lnTo>
                      <a:pt x="1320" y="198"/>
                    </a:lnTo>
                    <a:lnTo>
                      <a:pt x="1320" y="198"/>
                    </a:lnTo>
                    <a:lnTo>
                      <a:pt x="1318" y="198"/>
                    </a:lnTo>
                    <a:lnTo>
                      <a:pt x="1304" y="192"/>
                    </a:lnTo>
                    <a:lnTo>
                      <a:pt x="1302" y="190"/>
                    </a:lnTo>
                    <a:lnTo>
                      <a:pt x="1302" y="190"/>
                    </a:lnTo>
                    <a:lnTo>
                      <a:pt x="1300" y="190"/>
                    </a:lnTo>
                    <a:lnTo>
                      <a:pt x="1298" y="190"/>
                    </a:lnTo>
                    <a:lnTo>
                      <a:pt x="1298" y="190"/>
                    </a:lnTo>
                    <a:lnTo>
                      <a:pt x="1296" y="190"/>
                    </a:lnTo>
                    <a:lnTo>
                      <a:pt x="1294" y="190"/>
                    </a:lnTo>
                    <a:lnTo>
                      <a:pt x="1294" y="190"/>
                    </a:lnTo>
                    <a:lnTo>
                      <a:pt x="1294" y="190"/>
                    </a:lnTo>
                    <a:lnTo>
                      <a:pt x="1292" y="190"/>
                    </a:lnTo>
                    <a:lnTo>
                      <a:pt x="1292" y="192"/>
                    </a:lnTo>
                    <a:lnTo>
                      <a:pt x="1292" y="192"/>
                    </a:lnTo>
                    <a:lnTo>
                      <a:pt x="1290" y="192"/>
                    </a:lnTo>
                    <a:lnTo>
                      <a:pt x="1290" y="194"/>
                    </a:lnTo>
                    <a:lnTo>
                      <a:pt x="1292" y="194"/>
                    </a:lnTo>
                    <a:lnTo>
                      <a:pt x="1292" y="194"/>
                    </a:lnTo>
                    <a:lnTo>
                      <a:pt x="1292" y="194"/>
                    </a:lnTo>
                    <a:lnTo>
                      <a:pt x="1292" y="194"/>
                    </a:lnTo>
                    <a:lnTo>
                      <a:pt x="1292" y="196"/>
                    </a:lnTo>
                    <a:lnTo>
                      <a:pt x="1294" y="196"/>
                    </a:lnTo>
                    <a:lnTo>
                      <a:pt x="1294" y="196"/>
                    </a:lnTo>
                    <a:lnTo>
                      <a:pt x="1306" y="202"/>
                    </a:lnTo>
                    <a:lnTo>
                      <a:pt x="1306" y="202"/>
                    </a:lnTo>
                    <a:lnTo>
                      <a:pt x="1304" y="202"/>
                    </a:lnTo>
                    <a:lnTo>
                      <a:pt x="1302" y="204"/>
                    </a:lnTo>
                    <a:lnTo>
                      <a:pt x="1302" y="204"/>
                    </a:lnTo>
                    <a:lnTo>
                      <a:pt x="1278" y="192"/>
                    </a:lnTo>
                    <a:lnTo>
                      <a:pt x="1280" y="192"/>
                    </a:lnTo>
                    <a:lnTo>
                      <a:pt x="1280" y="192"/>
                    </a:lnTo>
                    <a:lnTo>
                      <a:pt x="1282" y="192"/>
                    </a:lnTo>
                    <a:lnTo>
                      <a:pt x="1282" y="192"/>
                    </a:lnTo>
                    <a:lnTo>
                      <a:pt x="1284" y="192"/>
                    </a:lnTo>
                    <a:lnTo>
                      <a:pt x="1284" y="192"/>
                    </a:lnTo>
                    <a:lnTo>
                      <a:pt x="1284" y="192"/>
                    </a:lnTo>
                    <a:lnTo>
                      <a:pt x="1284" y="192"/>
                    </a:lnTo>
                    <a:lnTo>
                      <a:pt x="1286" y="192"/>
                    </a:lnTo>
                    <a:lnTo>
                      <a:pt x="1286" y="192"/>
                    </a:lnTo>
                    <a:lnTo>
                      <a:pt x="1286" y="192"/>
                    </a:lnTo>
                    <a:lnTo>
                      <a:pt x="1286" y="192"/>
                    </a:lnTo>
                    <a:lnTo>
                      <a:pt x="1286" y="192"/>
                    </a:lnTo>
                    <a:lnTo>
                      <a:pt x="1288" y="190"/>
                    </a:lnTo>
                    <a:lnTo>
                      <a:pt x="1288" y="190"/>
                    </a:lnTo>
                    <a:lnTo>
                      <a:pt x="1288" y="190"/>
                    </a:lnTo>
                    <a:lnTo>
                      <a:pt x="1288" y="190"/>
                    </a:lnTo>
                    <a:lnTo>
                      <a:pt x="1288" y="190"/>
                    </a:lnTo>
                    <a:lnTo>
                      <a:pt x="1288" y="188"/>
                    </a:lnTo>
                    <a:lnTo>
                      <a:pt x="1290" y="188"/>
                    </a:lnTo>
                    <a:lnTo>
                      <a:pt x="1290" y="188"/>
                    </a:lnTo>
                    <a:lnTo>
                      <a:pt x="1290" y="188"/>
                    </a:lnTo>
                    <a:lnTo>
                      <a:pt x="1290" y="188"/>
                    </a:lnTo>
                    <a:lnTo>
                      <a:pt x="1292" y="188"/>
                    </a:lnTo>
                    <a:lnTo>
                      <a:pt x="1292" y="188"/>
                    </a:lnTo>
                    <a:lnTo>
                      <a:pt x="1296" y="188"/>
                    </a:lnTo>
                    <a:lnTo>
                      <a:pt x="1296" y="188"/>
                    </a:lnTo>
                    <a:lnTo>
                      <a:pt x="1298" y="186"/>
                    </a:lnTo>
                    <a:lnTo>
                      <a:pt x="1298" y="186"/>
                    </a:lnTo>
                    <a:lnTo>
                      <a:pt x="1300" y="188"/>
                    </a:lnTo>
                    <a:lnTo>
                      <a:pt x="1300" y="188"/>
                    </a:lnTo>
                    <a:lnTo>
                      <a:pt x="1302" y="188"/>
                    </a:lnTo>
                    <a:lnTo>
                      <a:pt x="1304" y="188"/>
                    </a:lnTo>
                    <a:lnTo>
                      <a:pt x="1306" y="188"/>
                    </a:lnTo>
                    <a:lnTo>
                      <a:pt x="1306" y="188"/>
                    </a:lnTo>
                    <a:lnTo>
                      <a:pt x="1308" y="190"/>
                    </a:lnTo>
                    <a:lnTo>
                      <a:pt x="1322" y="196"/>
                    </a:lnTo>
                    <a:lnTo>
                      <a:pt x="1322" y="196"/>
                    </a:lnTo>
                    <a:close/>
                    <a:moveTo>
                      <a:pt x="1346" y="186"/>
                    </a:moveTo>
                    <a:lnTo>
                      <a:pt x="1346" y="188"/>
                    </a:lnTo>
                    <a:lnTo>
                      <a:pt x="1346" y="188"/>
                    </a:lnTo>
                    <a:lnTo>
                      <a:pt x="1346" y="188"/>
                    </a:lnTo>
                    <a:lnTo>
                      <a:pt x="1344" y="188"/>
                    </a:lnTo>
                    <a:lnTo>
                      <a:pt x="1344" y="190"/>
                    </a:lnTo>
                    <a:lnTo>
                      <a:pt x="1342" y="190"/>
                    </a:lnTo>
                    <a:lnTo>
                      <a:pt x="1340" y="190"/>
                    </a:lnTo>
                    <a:lnTo>
                      <a:pt x="1340" y="190"/>
                    </a:lnTo>
                    <a:lnTo>
                      <a:pt x="1338" y="192"/>
                    </a:lnTo>
                    <a:lnTo>
                      <a:pt x="1336" y="192"/>
                    </a:lnTo>
                    <a:lnTo>
                      <a:pt x="1334" y="192"/>
                    </a:lnTo>
                    <a:lnTo>
                      <a:pt x="1334" y="192"/>
                    </a:lnTo>
                    <a:lnTo>
                      <a:pt x="1332" y="192"/>
                    </a:lnTo>
                    <a:lnTo>
                      <a:pt x="1330" y="192"/>
                    </a:lnTo>
                    <a:lnTo>
                      <a:pt x="1328" y="192"/>
                    </a:lnTo>
                    <a:lnTo>
                      <a:pt x="1326" y="192"/>
                    </a:lnTo>
                    <a:lnTo>
                      <a:pt x="1326" y="192"/>
                    </a:lnTo>
                    <a:lnTo>
                      <a:pt x="1324" y="192"/>
                    </a:lnTo>
                    <a:lnTo>
                      <a:pt x="1322" y="190"/>
                    </a:lnTo>
                    <a:lnTo>
                      <a:pt x="1322" y="190"/>
                    </a:lnTo>
                    <a:lnTo>
                      <a:pt x="1320" y="190"/>
                    </a:lnTo>
                    <a:lnTo>
                      <a:pt x="1318" y="190"/>
                    </a:lnTo>
                    <a:lnTo>
                      <a:pt x="1316" y="188"/>
                    </a:lnTo>
                    <a:lnTo>
                      <a:pt x="1316" y="188"/>
                    </a:lnTo>
                    <a:lnTo>
                      <a:pt x="1314" y="188"/>
                    </a:lnTo>
                    <a:lnTo>
                      <a:pt x="1314" y="188"/>
                    </a:lnTo>
                    <a:lnTo>
                      <a:pt x="1312" y="186"/>
                    </a:lnTo>
                    <a:lnTo>
                      <a:pt x="1312" y="186"/>
                    </a:lnTo>
                    <a:lnTo>
                      <a:pt x="1312" y="186"/>
                    </a:lnTo>
                    <a:lnTo>
                      <a:pt x="1312" y="184"/>
                    </a:lnTo>
                    <a:lnTo>
                      <a:pt x="1312" y="184"/>
                    </a:lnTo>
                    <a:lnTo>
                      <a:pt x="1312" y="184"/>
                    </a:lnTo>
                    <a:lnTo>
                      <a:pt x="1312" y="182"/>
                    </a:lnTo>
                    <a:lnTo>
                      <a:pt x="1312" y="182"/>
                    </a:lnTo>
                    <a:lnTo>
                      <a:pt x="1312" y="182"/>
                    </a:lnTo>
                    <a:lnTo>
                      <a:pt x="1314" y="180"/>
                    </a:lnTo>
                    <a:lnTo>
                      <a:pt x="1314" y="180"/>
                    </a:lnTo>
                    <a:lnTo>
                      <a:pt x="1316" y="180"/>
                    </a:lnTo>
                    <a:lnTo>
                      <a:pt x="1316" y="180"/>
                    </a:lnTo>
                    <a:lnTo>
                      <a:pt x="1318" y="178"/>
                    </a:lnTo>
                    <a:lnTo>
                      <a:pt x="1320" y="178"/>
                    </a:lnTo>
                    <a:lnTo>
                      <a:pt x="1322" y="178"/>
                    </a:lnTo>
                    <a:lnTo>
                      <a:pt x="1322" y="178"/>
                    </a:lnTo>
                    <a:lnTo>
                      <a:pt x="1324" y="178"/>
                    </a:lnTo>
                    <a:lnTo>
                      <a:pt x="1326" y="178"/>
                    </a:lnTo>
                    <a:lnTo>
                      <a:pt x="1328" y="178"/>
                    </a:lnTo>
                    <a:lnTo>
                      <a:pt x="1330" y="178"/>
                    </a:lnTo>
                    <a:lnTo>
                      <a:pt x="1330" y="178"/>
                    </a:lnTo>
                    <a:lnTo>
                      <a:pt x="1332" y="178"/>
                    </a:lnTo>
                    <a:lnTo>
                      <a:pt x="1334" y="178"/>
                    </a:lnTo>
                    <a:lnTo>
                      <a:pt x="1336" y="178"/>
                    </a:lnTo>
                    <a:lnTo>
                      <a:pt x="1336" y="180"/>
                    </a:lnTo>
                    <a:lnTo>
                      <a:pt x="1338" y="180"/>
                    </a:lnTo>
                    <a:lnTo>
                      <a:pt x="1340" y="180"/>
                    </a:lnTo>
                    <a:lnTo>
                      <a:pt x="1340" y="180"/>
                    </a:lnTo>
                    <a:lnTo>
                      <a:pt x="1342" y="182"/>
                    </a:lnTo>
                    <a:lnTo>
                      <a:pt x="1342" y="182"/>
                    </a:lnTo>
                    <a:lnTo>
                      <a:pt x="1344" y="182"/>
                    </a:lnTo>
                    <a:lnTo>
                      <a:pt x="1344" y="184"/>
                    </a:lnTo>
                    <a:lnTo>
                      <a:pt x="1346" y="184"/>
                    </a:lnTo>
                    <a:lnTo>
                      <a:pt x="1346" y="184"/>
                    </a:lnTo>
                    <a:lnTo>
                      <a:pt x="1346" y="186"/>
                    </a:lnTo>
                    <a:lnTo>
                      <a:pt x="1346" y="186"/>
                    </a:lnTo>
                    <a:lnTo>
                      <a:pt x="1346" y="186"/>
                    </a:lnTo>
                    <a:close/>
                    <a:moveTo>
                      <a:pt x="1378" y="178"/>
                    </a:moveTo>
                    <a:lnTo>
                      <a:pt x="1378" y="178"/>
                    </a:lnTo>
                    <a:lnTo>
                      <a:pt x="1376" y="178"/>
                    </a:lnTo>
                    <a:lnTo>
                      <a:pt x="1374" y="178"/>
                    </a:lnTo>
                    <a:lnTo>
                      <a:pt x="1362" y="172"/>
                    </a:lnTo>
                    <a:lnTo>
                      <a:pt x="1360" y="172"/>
                    </a:lnTo>
                    <a:lnTo>
                      <a:pt x="1358" y="172"/>
                    </a:lnTo>
                    <a:lnTo>
                      <a:pt x="1356" y="170"/>
                    </a:lnTo>
                    <a:lnTo>
                      <a:pt x="1356" y="170"/>
                    </a:lnTo>
                    <a:lnTo>
                      <a:pt x="1354" y="170"/>
                    </a:lnTo>
                    <a:lnTo>
                      <a:pt x="1352" y="170"/>
                    </a:lnTo>
                    <a:lnTo>
                      <a:pt x="1352" y="170"/>
                    </a:lnTo>
                    <a:lnTo>
                      <a:pt x="1350" y="170"/>
                    </a:lnTo>
                    <a:lnTo>
                      <a:pt x="1350" y="172"/>
                    </a:lnTo>
                    <a:lnTo>
                      <a:pt x="1350" y="172"/>
                    </a:lnTo>
                    <a:lnTo>
                      <a:pt x="1348" y="172"/>
                    </a:lnTo>
                    <a:lnTo>
                      <a:pt x="1348" y="172"/>
                    </a:lnTo>
                    <a:lnTo>
                      <a:pt x="1348" y="174"/>
                    </a:lnTo>
                    <a:lnTo>
                      <a:pt x="1348" y="174"/>
                    </a:lnTo>
                    <a:lnTo>
                      <a:pt x="1348" y="174"/>
                    </a:lnTo>
                    <a:lnTo>
                      <a:pt x="1348" y="174"/>
                    </a:lnTo>
                    <a:lnTo>
                      <a:pt x="1348" y="176"/>
                    </a:lnTo>
                    <a:lnTo>
                      <a:pt x="1350" y="176"/>
                    </a:lnTo>
                    <a:lnTo>
                      <a:pt x="1350" y="176"/>
                    </a:lnTo>
                    <a:lnTo>
                      <a:pt x="1350" y="176"/>
                    </a:lnTo>
                    <a:lnTo>
                      <a:pt x="1352" y="176"/>
                    </a:lnTo>
                    <a:lnTo>
                      <a:pt x="1364" y="182"/>
                    </a:lnTo>
                    <a:lnTo>
                      <a:pt x="1362" y="182"/>
                    </a:lnTo>
                    <a:lnTo>
                      <a:pt x="1362" y="184"/>
                    </a:lnTo>
                    <a:lnTo>
                      <a:pt x="1360" y="184"/>
                    </a:lnTo>
                    <a:lnTo>
                      <a:pt x="1358" y="184"/>
                    </a:lnTo>
                    <a:lnTo>
                      <a:pt x="1336" y="174"/>
                    </a:lnTo>
                    <a:lnTo>
                      <a:pt x="1336" y="172"/>
                    </a:lnTo>
                    <a:lnTo>
                      <a:pt x="1338" y="172"/>
                    </a:lnTo>
                    <a:lnTo>
                      <a:pt x="1338" y="172"/>
                    </a:lnTo>
                    <a:lnTo>
                      <a:pt x="1340" y="172"/>
                    </a:lnTo>
                    <a:lnTo>
                      <a:pt x="1340" y="172"/>
                    </a:lnTo>
                    <a:lnTo>
                      <a:pt x="1340" y="172"/>
                    </a:lnTo>
                    <a:lnTo>
                      <a:pt x="1342" y="172"/>
                    </a:lnTo>
                    <a:lnTo>
                      <a:pt x="1342" y="172"/>
                    </a:lnTo>
                    <a:lnTo>
                      <a:pt x="1342" y="172"/>
                    </a:lnTo>
                    <a:lnTo>
                      <a:pt x="1342" y="174"/>
                    </a:lnTo>
                    <a:lnTo>
                      <a:pt x="1344" y="174"/>
                    </a:lnTo>
                    <a:lnTo>
                      <a:pt x="1344" y="174"/>
                    </a:lnTo>
                    <a:lnTo>
                      <a:pt x="1344" y="172"/>
                    </a:lnTo>
                    <a:lnTo>
                      <a:pt x="1344" y="172"/>
                    </a:lnTo>
                    <a:lnTo>
                      <a:pt x="1344" y="170"/>
                    </a:lnTo>
                    <a:lnTo>
                      <a:pt x="1344" y="170"/>
                    </a:lnTo>
                    <a:lnTo>
                      <a:pt x="1344" y="170"/>
                    </a:lnTo>
                    <a:lnTo>
                      <a:pt x="1346" y="170"/>
                    </a:lnTo>
                    <a:lnTo>
                      <a:pt x="1346" y="170"/>
                    </a:lnTo>
                    <a:lnTo>
                      <a:pt x="1346" y="170"/>
                    </a:lnTo>
                    <a:lnTo>
                      <a:pt x="1346" y="170"/>
                    </a:lnTo>
                    <a:lnTo>
                      <a:pt x="1348" y="168"/>
                    </a:lnTo>
                    <a:lnTo>
                      <a:pt x="1348" y="168"/>
                    </a:lnTo>
                    <a:lnTo>
                      <a:pt x="1350" y="168"/>
                    </a:lnTo>
                    <a:lnTo>
                      <a:pt x="1352" y="168"/>
                    </a:lnTo>
                    <a:lnTo>
                      <a:pt x="1352" y="168"/>
                    </a:lnTo>
                    <a:lnTo>
                      <a:pt x="1354" y="168"/>
                    </a:lnTo>
                    <a:lnTo>
                      <a:pt x="1354" y="168"/>
                    </a:lnTo>
                    <a:lnTo>
                      <a:pt x="1356" y="168"/>
                    </a:lnTo>
                    <a:lnTo>
                      <a:pt x="1356" y="168"/>
                    </a:lnTo>
                    <a:lnTo>
                      <a:pt x="1358" y="168"/>
                    </a:lnTo>
                    <a:lnTo>
                      <a:pt x="1360" y="168"/>
                    </a:lnTo>
                    <a:lnTo>
                      <a:pt x="1360" y="168"/>
                    </a:lnTo>
                    <a:lnTo>
                      <a:pt x="1362" y="170"/>
                    </a:lnTo>
                    <a:lnTo>
                      <a:pt x="1362" y="170"/>
                    </a:lnTo>
                    <a:lnTo>
                      <a:pt x="1364" y="170"/>
                    </a:lnTo>
                    <a:lnTo>
                      <a:pt x="1380" y="176"/>
                    </a:lnTo>
                    <a:lnTo>
                      <a:pt x="1378" y="178"/>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9" name="Freeform 86"/>
              <p:cNvSpPr>
                <a:spLocks/>
              </p:cNvSpPr>
              <p:nvPr/>
            </p:nvSpPr>
            <p:spPr bwMode="auto">
              <a:xfrm>
                <a:off x="3998" y="1483"/>
                <a:ext cx="1766" cy="636"/>
              </a:xfrm>
              <a:custGeom>
                <a:avLst/>
                <a:gdLst>
                  <a:gd name="T0" fmla="*/ 1506 w 1766"/>
                  <a:gd name="T1" fmla="*/ 0 h 636"/>
                  <a:gd name="T2" fmla="*/ 0 w 1766"/>
                  <a:gd name="T3" fmla="*/ 508 h 636"/>
                  <a:gd name="T4" fmla="*/ 252 w 1766"/>
                  <a:gd name="T5" fmla="*/ 636 h 636"/>
                  <a:gd name="T6" fmla="*/ 1766 w 1766"/>
                  <a:gd name="T7" fmla="*/ 116 h 636"/>
                  <a:gd name="T8" fmla="*/ 1506 w 1766"/>
                  <a:gd name="T9" fmla="*/ 0 h 636"/>
                </a:gdLst>
                <a:ahLst/>
                <a:cxnLst>
                  <a:cxn ang="0">
                    <a:pos x="T0" y="T1"/>
                  </a:cxn>
                  <a:cxn ang="0">
                    <a:pos x="T2" y="T3"/>
                  </a:cxn>
                  <a:cxn ang="0">
                    <a:pos x="T4" y="T5"/>
                  </a:cxn>
                  <a:cxn ang="0">
                    <a:pos x="T6" y="T7"/>
                  </a:cxn>
                  <a:cxn ang="0">
                    <a:pos x="T8" y="T9"/>
                  </a:cxn>
                </a:cxnLst>
                <a:rect l="0" t="0" r="r" b="b"/>
                <a:pathLst>
                  <a:path w="1766" h="636">
                    <a:moveTo>
                      <a:pt x="1506" y="0"/>
                    </a:moveTo>
                    <a:lnTo>
                      <a:pt x="0" y="508"/>
                    </a:lnTo>
                    <a:lnTo>
                      <a:pt x="252" y="636"/>
                    </a:lnTo>
                    <a:lnTo>
                      <a:pt x="1766" y="116"/>
                    </a:lnTo>
                    <a:lnTo>
                      <a:pt x="15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0" name="Freeform 87"/>
              <p:cNvSpPr>
                <a:spLocks/>
              </p:cNvSpPr>
              <p:nvPr/>
            </p:nvSpPr>
            <p:spPr bwMode="auto">
              <a:xfrm>
                <a:off x="5320" y="1631"/>
                <a:ext cx="10" cy="4"/>
              </a:xfrm>
              <a:custGeom>
                <a:avLst/>
                <a:gdLst>
                  <a:gd name="T0" fmla="*/ 2 w 10"/>
                  <a:gd name="T1" fmla="*/ 0 h 4"/>
                  <a:gd name="T2" fmla="*/ 2 w 10"/>
                  <a:gd name="T3" fmla="*/ 0 h 4"/>
                  <a:gd name="T4" fmla="*/ 4 w 10"/>
                  <a:gd name="T5" fmla="*/ 0 h 4"/>
                  <a:gd name="T6" fmla="*/ 6 w 10"/>
                  <a:gd name="T7" fmla="*/ 0 h 4"/>
                  <a:gd name="T8" fmla="*/ 6 w 10"/>
                  <a:gd name="T9" fmla="*/ 0 h 4"/>
                  <a:gd name="T10" fmla="*/ 8 w 10"/>
                  <a:gd name="T11" fmla="*/ 0 h 4"/>
                  <a:gd name="T12" fmla="*/ 10 w 10"/>
                  <a:gd name="T13" fmla="*/ 2 h 4"/>
                  <a:gd name="T14" fmla="*/ 10 w 10"/>
                  <a:gd name="T15" fmla="*/ 2 h 4"/>
                  <a:gd name="T16" fmla="*/ 10 w 10"/>
                  <a:gd name="T17" fmla="*/ 2 h 4"/>
                  <a:gd name="T18" fmla="*/ 8 w 10"/>
                  <a:gd name="T19" fmla="*/ 2 h 4"/>
                  <a:gd name="T20" fmla="*/ 6 w 10"/>
                  <a:gd name="T21" fmla="*/ 4 h 4"/>
                  <a:gd name="T22" fmla="*/ 4 w 10"/>
                  <a:gd name="T23" fmla="*/ 4 h 4"/>
                  <a:gd name="T24" fmla="*/ 4 w 10"/>
                  <a:gd name="T25" fmla="*/ 4 h 4"/>
                  <a:gd name="T26" fmla="*/ 2 w 10"/>
                  <a:gd name="T27" fmla="*/ 2 h 4"/>
                  <a:gd name="T28" fmla="*/ 0 w 10"/>
                  <a:gd name="T29" fmla="*/ 2 h 4"/>
                  <a:gd name="T30" fmla="*/ 0 w 10"/>
                  <a:gd name="T31" fmla="*/ 2 h 4"/>
                  <a:gd name="T32" fmla="*/ 2 w 1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0"/>
                    </a:moveTo>
                    <a:lnTo>
                      <a:pt x="2" y="0"/>
                    </a:lnTo>
                    <a:lnTo>
                      <a:pt x="4" y="0"/>
                    </a:lnTo>
                    <a:lnTo>
                      <a:pt x="6" y="0"/>
                    </a:lnTo>
                    <a:lnTo>
                      <a:pt x="6" y="0"/>
                    </a:lnTo>
                    <a:lnTo>
                      <a:pt x="8" y="0"/>
                    </a:lnTo>
                    <a:lnTo>
                      <a:pt x="10" y="2"/>
                    </a:lnTo>
                    <a:lnTo>
                      <a:pt x="10" y="2"/>
                    </a:lnTo>
                    <a:lnTo>
                      <a:pt x="10" y="2"/>
                    </a:lnTo>
                    <a:lnTo>
                      <a:pt x="8" y="2"/>
                    </a:lnTo>
                    <a:lnTo>
                      <a:pt x="6" y="4"/>
                    </a:lnTo>
                    <a:lnTo>
                      <a:pt x="4" y="4"/>
                    </a:lnTo>
                    <a:lnTo>
                      <a:pt x="4" y="4"/>
                    </a:lnTo>
                    <a:lnTo>
                      <a:pt x="2" y="2"/>
                    </a:lnTo>
                    <a:lnTo>
                      <a:pt x="0" y="2"/>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1" name="Freeform 88"/>
              <p:cNvSpPr>
                <a:spLocks/>
              </p:cNvSpPr>
              <p:nvPr/>
            </p:nvSpPr>
            <p:spPr bwMode="auto">
              <a:xfrm>
                <a:off x="5284" y="1625"/>
                <a:ext cx="36" cy="14"/>
              </a:xfrm>
              <a:custGeom>
                <a:avLst/>
                <a:gdLst>
                  <a:gd name="T0" fmla="*/ 16 w 36"/>
                  <a:gd name="T1" fmla="*/ 2 h 14"/>
                  <a:gd name="T2" fmla="*/ 10 w 36"/>
                  <a:gd name="T3" fmla="*/ 4 h 14"/>
                  <a:gd name="T4" fmla="*/ 20 w 36"/>
                  <a:gd name="T5" fmla="*/ 10 h 14"/>
                  <a:gd name="T6" fmla="*/ 22 w 36"/>
                  <a:gd name="T7" fmla="*/ 10 h 14"/>
                  <a:gd name="T8" fmla="*/ 22 w 36"/>
                  <a:gd name="T9" fmla="*/ 10 h 14"/>
                  <a:gd name="T10" fmla="*/ 24 w 36"/>
                  <a:gd name="T11" fmla="*/ 10 h 14"/>
                  <a:gd name="T12" fmla="*/ 24 w 36"/>
                  <a:gd name="T13" fmla="*/ 10 h 14"/>
                  <a:gd name="T14" fmla="*/ 24 w 36"/>
                  <a:gd name="T15" fmla="*/ 10 h 14"/>
                  <a:gd name="T16" fmla="*/ 26 w 36"/>
                  <a:gd name="T17" fmla="*/ 12 h 14"/>
                  <a:gd name="T18" fmla="*/ 26 w 36"/>
                  <a:gd name="T19" fmla="*/ 12 h 14"/>
                  <a:gd name="T20" fmla="*/ 26 w 36"/>
                  <a:gd name="T21" fmla="*/ 12 h 14"/>
                  <a:gd name="T22" fmla="*/ 28 w 36"/>
                  <a:gd name="T23" fmla="*/ 12 h 14"/>
                  <a:gd name="T24" fmla="*/ 30 w 36"/>
                  <a:gd name="T25" fmla="*/ 10 h 14"/>
                  <a:gd name="T26" fmla="*/ 32 w 36"/>
                  <a:gd name="T27" fmla="*/ 10 h 14"/>
                  <a:gd name="T28" fmla="*/ 32 w 36"/>
                  <a:gd name="T29" fmla="*/ 10 h 14"/>
                  <a:gd name="T30" fmla="*/ 36 w 36"/>
                  <a:gd name="T31" fmla="*/ 10 h 14"/>
                  <a:gd name="T32" fmla="*/ 36 w 36"/>
                  <a:gd name="T33" fmla="*/ 10 h 14"/>
                  <a:gd name="T34" fmla="*/ 34 w 36"/>
                  <a:gd name="T35" fmla="*/ 12 h 14"/>
                  <a:gd name="T36" fmla="*/ 32 w 36"/>
                  <a:gd name="T37" fmla="*/ 12 h 14"/>
                  <a:gd name="T38" fmla="*/ 32 w 36"/>
                  <a:gd name="T39" fmla="*/ 14 h 14"/>
                  <a:gd name="T40" fmla="*/ 30 w 36"/>
                  <a:gd name="T41" fmla="*/ 14 h 14"/>
                  <a:gd name="T42" fmla="*/ 28 w 36"/>
                  <a:gd name="T43" fmla="*/ 14 h 14"/>
                  <a:gd name="T44" fmla="*/ 26 w 36"/>
                  <a:gd name="T45" fmla="*/ 14 h 14"/>
                  <a:gd name="T46" fmla="*/ 24 w 36"/>
                  <a:gd name="T47" fmla="*/ 14 h 14"/>
                  <a:gd name="T48" fmla="*/ 22 w 36"/>
                  <a:gd name="T49" fmla="*/ 14 h 14"/>
                  <a:gd name="T50" fmla="*/ 20 w 36"/>
                  <a:gd name="T51" fmla="*/ 12 h 14"/>
                  <a:gd name="T52" fmla="*/ 18 w 36"/>
                  <a:gd name="T53" fmla="*/ 12 h 14"/>
                  <a:gd name="T54" fmla="*/ 6 w 36"/>
                  <a:gd name="T55" fmla="*/ 6 h 14"/>
                  <a:gd name="T56" fmla="*/ 2 w 36"/>
                  <a:gd name="T57" fmla="*/ 8 h 14"/>
                  <a:gd name="T58" fmla="*/ 0 w 36"/>
                  <a:gd name="T59" fmla="*/ 8 h 14"/>
                  <a:gd name="T60" fmla="*/ 0 w 36"/>
                  <a:gd name="T61" fmla="*/ 0 h 14"/>
                  <a:gd name="T62" fmla="*/ 2 w 36"/>
                  <a:gd name="T63" fmla="*/ 0 h 14"/>
                  <a:gd name="T64" fmla="*/ 6 w 36"/>
                  <a:gd name="T65" fmla="*/ 2 h 14"/>
                  <a:gd name="T66" fmla="*/ 14 w 36"/>
                  <a:gd name="T67" fmla="*/ 0 h 14"/>
                  <a:gd name="T68" fmla="*/ 16 w 36"/>
                  <a:gd name="T69" fmla="*/ 2 h 14"/>
                  <a:gd name="T70" fmla="*/ 16 w 36"/>
                  <a:gd name="T71" fmla="*/ 2 h 14"/>
                  <a:gd name="T72" fmla="*/ 16 w 36"/>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16" y="2"/>
                    </a:moveTo>
                    <a:lnTo>
                      <a:pt x="10" y="4"/>
                    </a:lnTo>
                    <a:lnTo>
                      <a:pt x="20" y="10"/>
                    </a:lnTo>
                    <a:lnTo>
                      <a:pt x="22" y="10"/>
                    </a:lnTo>
                    <a:lnTo>
                      <a:pt x="22" y="10"/>
                    </a:lnTo>
                    <a:lnTo>
                      <a:pt x="24" y="10"/>
                    </a:lnTo>
                    <a:lnTo>
                      <a:pt x="24" y="10"/>
                    </a:lnTo>
                    <a:lnTo>
                      <a:pt x="24" y="10"/>
                    </a:lnTo>
                    <a:lnTo>
                      <a:pt x="26" y="12"/>
                    </a:lnTo>
                    <a:lnTo>
                      <a:pt x="26" y="12"/>
                    </a:lnTo>
                    <a:lnTo>
                      <a:pt x="26" y="12"/>
                    </a:lnTo>
                    <a:lnTo>
                      <a:pt x="28" y="12"/>
                    </a:lnTo>
                    <a:lnTo>
                      <a:pt x="30" y="10"/>
                    </a:lnTo>
                    <a:lnTo>
                      <a:pt x="32" y="10"/>
                    </a:lnTo>
                    <a:lnTo>
                      <a:pt x="32" y="10"/>
                    </a:lnTo>
                    <a:lnTo>
                      <a:pt x="36" y="10"/>
                    </a:lnTo>
                    <a:lnTo>
                      <a:pt x="36" y="10"/>
                    </a:lnTo>
                    <a:lnTo>
                      <a:pt x="34" y="12"/>
                    </a:lnTo>
                    <a:lnTo>
                      <a:pt x="32" y="12"/>
                    </a:lnTo>
                    <a:lnTo>
                      <a:pt x="32" y="14"/>
                    </a:lnTo>
                    <a:lnTo>
                      <a:pt x="30" y="14"/>
                    </a:lnTo>
                    <a:lnTo>
                      <a:pt x="28" y="14"/>
                    </a:lnTo>
                    <a:lnTo>
                      <a:pt x="26" y="14"/>
                    </a:lnTo>
                    <a:lnTo>
                      <a:pt x="24" y="14"/>
                    </a:lnTo>
                    <a:lnTo>
                      <a:pt x="22" y="14"/>
                    </a:lnTo>
                    <a:lnTo>
                      <a:pt x="20" y="12"/>
                    </a:lnTo>
                    <a:lnTo>
                      <a:pt x="18" y="12"/>
                    </a:lnTo>
                    <a:lnTo>
                      <a:pt x="6" y="6"/>
                    </a:lnTo>
                    <a:lnTo>
                      <a:pt x="2" y="8"/>
                    </a:lnTo>
                    <a:lnTo>
                      <a:pt x="0" y="8"/>
                    </a:lnTo>
                    <a:lnTo>
                      <a:pt x="0" y="0"/>
                    </a:lnTo>
                    <a:lnTo>
                      <a:pt x="2" y="0"/>
                    </a:lnTo>
                    <a:lnTo>
                      <a:pt x="6" y="2"/>
                    </a:lnTo>
                    <a:lnTo>
                      <a:pt x="14" y="0"/>
                    </a:lnTo>
                    <a:lnTo>
                      <a:pt x="16" y="2"/>
                    </a:lnTo>
                    <a:lnTo>
                      <a:pt x="16" y="2"/>
                    </a:lnTo>
                    <a:lnTo>
                      <a:pt x="1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2" name="Freeform 89"/>
              <p:cNvSpPr>
                <a:spLocks/>
              </p:cNvSpPr>
              <p:nvPr/>
            </p:nvSpPr>
            <p:spPr bwMode="auto">
              <a:xfrm>
                <a:off x="5194" y="1655"/>
                <a:ext cx="46" cy="22"/>
              </a:xfrm>
              <a:custGeom>
                <a:avLst/>
                <a:gdLst>
                  <a:gd name="T0" fmla="*/ 16 w 46"/>
                  <a:gd name="T1" fmla="*/ 16 h 22"/>
                  <a:gd name="T2" fmla="*/ 14 w 46"/>
                  <a:gd name="T3" fmla="*/ 16 h 22"/>
                  <a:gd name="T4" fmla="*/ 12 w 46"/>
                  <a:gd name="T5" fmla="*/ 14 h 22"/>
                  <a:gd name="T6" fmla="*/ 12 w 46"/>
                  <a:gd name="T7" fmla="*/ 14 h 22"/>
                  <a:gd name="T8" fmla="*/ 10 w 46"/>
                  <a:gd name="T9" fmla="*/ 12 h 22"/>
                  <a:gd name="T10" fmla="*/ 6 w 46"/>
                  <a:gd name="T11" fmla="*/ 12 h 22"/>
                  <a:gd name="T12" fmla="*/ 2 w 46"/>
                  <a:gd name="T13" fmla="*/ 10 h 22"/>
                  <a:gd name="T14" fmla="*/ 0 w 46"/>
                  <a:gd name="T15" fmla="*/ 10 h 22"/>
                  <a:gd name="T16" fmla="*/ 0 w 46"/>
                  <a:gd name="T17" fmla="*/ 8 h 22"/>
                  <a:gd name="T18" fmla="*/ 0 w 46"/>
                  <a:gd name="T19" fmla="*/ 6 h 22"/>
                  <a:gd name="T20" fmla="*/ 0 w 46"/>
                  <a:gd name="T21" fmla="*/ 6 h 22"/>
                  <a:gd name="T22" fmla="*/ 4 w 46"/>
                  <a:gd name="T23" fmla="*/ 4 h 22"/>
                  <a:gd name="T24" fmla="*/ 6 w 46"/>
                  <a:gd name="T25" fmla="*/ 4 h 22"/>
                  <a:gd name="T26" fmla="*/ 10 w 46"/>
                  <a:gd name="T27" fmla="*/ 2 h 22"/>
                  <a:gd name="T28" fmla="*/ 14 w 46"/>
                  <a:gd name="T29" fmla="*/ 2 h 22"/>
                  <a:gd name="T30" fmla="*/ 14 w 46"/>
                  <a:gd name="T31" fmla="*/ 2 h 22"/>
                  <a:gd name="T32" fmla="*/ 16 w 46"/>
                  <a:gd name="T33" fmla="*/ 0 h 22"/>
                  <a:gd name="T34" fmla="*/ 20 w 46"/>
                  <a:gd name="T35" fmla="*/ 0 h 22"/>
                  <a:gd name="T36" fmla="*/ 18 w 46"/>
                  <a:gd name="T37" fmla="*/ 2 h 22"/>
                  <a:gd name="T38" fmla="*/ 22 w 46"/>
                  <a:gd name="T39" fmla="*/ 4 h 22"/>
                  <a:gd name="T40" fmla="*/ 24 w 46"/>
                  <a:gd name="T41" fmla="*/ 4 h 22"/>
                  <a:gd name="T42" fmla="*/ 26 w 46"/>
                  <a:gd name="T43" fmla="*/ 6 h 22"/>
                  <a:gd name="T44" fmla="*/ 26 w 46"/>
                  <a:gd name="T45" fmla="*/ 8 h 22"/>
                  <a:gd name="T46" fmla="*/ 26 w 46"/>
                  <a:gd name="T47" fmla="*/ 8 h 22"/>
                  <a:gd name="T48" fmla="*/ 24 w 46"/>
                  <a:gd name="T49" fmla="*/ 10 h 22"/>
                  <a:gd name="T50" fmla="*/ 20 w 46"/>
                  <a:gd name="T51" fmla="*/ 12 h 22"/>
                  <a:gd name="T52" fmla="*/ 18 w 46"/>
                  <a:gd name="T53" fmla="*/ 12 h 22"/>
                  <a:gd name="T54" fmla="*/ 18 w 46"/>
                  <a:gd name="T55" fmla="*/ 14 h 22"/>
                  <a:gd name="T56" fmla="*/ 20 w 46"/>
                  <a:gd name="T57" fmla="*/ 14 h 22"/>
                  <a:gd name="T58" fmla="*/ 30 w 46"/>
                  <a:gd name="T59" fmla="*/ 12 h 22"/>
                  <a:gd name="T60" fmla="*/ 34 w 46"/>
                  <a:gd name="T61" fmla="*/ 10 h 22"/>
                  <a:gd name="T62" fmla="*/ 40 w 46"/>
                  <a:gd name="T63" fmla="*/ 10 h 22"/>
                  <a:gd name="T64" fmla="*/ 44 w 46"/>
                  <a:gd name="T65" fmla="*/ 12 h 22"/>
                  <a:gd name="T66" fmla="*/ 46 w 46"/>
                  <a:gd name="T67" fmla="*/ 14 h 22"/>
                  <a:gd name="T68" fmla="*/ 46 w 46"/>
                  <a:gd name="T69" fmla="*/ 14 h 22"/>
                  <a:gd name="T70" fmla="*/ 46 w 46"/>
                  <a:gd name="T71" fmla="*/ 16 h 22"/>
                  <a:gd name="T72" fmla="*/ 44 w 46"/>
                  <a:gd name="T73" fmla="*/ 18 h 22"/>
                  <a:gd name="T74" fmla="*/ 40 w 46"/>
                  <a:gd name="T75" fmla="*/ 20 h 22"/>
                  <a:gd name="T76" fmla="*/ 36 w 46"/>
                  <a:gd name="T77" fmla="*/ 20 h 22"/>
                  <a:gd name="T78" fmla="*/ 34 w 46"/>
                  <a:gd name="T79" fmla="*/ 22 h 22"/>
                  <a:gd name="T80" fmla="*/ 28 w 46"/>
                  <a:gd name="T81" fmla="*/ 22 h 22"/>
                  <a:gd name="T82" fmla="*/ 22 w 46"/>
                  <a:gd name="T83" fmla="*/ 20 h 22"/>
                  <a:gd name="T84" fmla="*/ 20 w 46"/>
                  <a:gd name="T85" fmla="*/ 20 h 22"/>
                  <a:gd name="T86" fmla="*/ 20 w 46"/>
                  <a:gd name="T87" fmla="*/ 18 h 22"/>
                  <a:gd name="T88" fmla="*/ 18 w 46"/>
                  <a:gd name="T8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2">
                    <a:moveTo>
                      <a:pt x="18" y="16"/>
                    </a:moveTo>
                    <a:lnTo>
                      <a:pt x="16" y="16"/>
                    </a:lnTo>
                    <a:lnTo>
                      <a:pt x="16" y="16"/>
                    </a:lnTo>
                    <a:lnTo>
                      <a:pt x="14" y="16"/>
                    </a:lnTo>
                    <a:lnTo>
                      <a:pt x="14" y="16"/>
                    </a:lnTo>
                    <a:lnTo>
                      <a:pt x="14" y="16"/>
                    </a:lnTo>
                    <a:lnTo>
                      <a:pt x="12" y="16"/>
                    </a:lnTo>
                    <a:lnTo>
                      <a:pt x="12" y="14"/>
                    </a:lnTo>
                    <a:lnTo>
                      <a:pt x="12" y="14"/>
                    </a:lnTo>
                    <a:lnTo>
                      <a:pt x="12" y="14"/>
                    </a:lnTo>
                    <a:lnTo>
                      <a:pt x="12" y="14"/>
                    </a:lnTo>
                    <a:lnTo>
                      <a:pt x="12" y="14"/>
                    </a:lnTo>
                    <a:lnTo>
                      <a:pt x="12" y="12"/>
                    </a:lnTo>
                    <a:lnTo>
                      <a:pt x="10" y="12"/>
                    </a:lnTo>
                    <a:lnTo>
                      <a:pt x="10" y="12"/>
                    </a:lnTo>
                    <a:lnTo>
                      <a:pt x="8" y="12"/>
                    </a:lnTo>
                    <a:lnTo>
                      <a:pt x="6" y="12"/>
                    </a:lnTo>
                    <a:lnTo>
                      <a:pt x="6" y="12"/>
                    </a:lnTo>
                    <a:lnTo>
                      <a:pt x="4" y="12"/>
                    </a:lnTo>
                    <a:lnTo>
                      <a:pt x="4" y="12"/>
                    </a:lnTo>
                    <a:lnTo>
                      <a:pt x="2" y="10"/>
                    </a:lnTo>
                    <a:lnTo>
                      <a:pt x="2" y="10"/>
                    </a:lnTo>
                    <a:lnTo>
                      <a:pt x="0" y="10"/>
                    </a:lnTo>
                    <a:lnTo>
                      <a:pt x="0" y="10"/>
                    </a:lnTo>
                    <a:lnTo>
                      <a:pt x="0" y="10"/>
                    </a:lnTo>
                    <a:lnTo>
                      <a:pt x="0" y="8"/>
                    </a:lnTo>
                    <a:lnTo>
                      <a:pt x="0" y="8"/>
                    </a:lnTo>
                    <a:lnTo>
                      <a:pt x="0" y="8"/>
                    </a:lnTo>
                    <a:lnTo>
                      <a:pt x="0" y="8"/>
                    </a:lnTo>
                    <a:lnTo>
                      <a:pt x="0" y="6"/>
                    </a:lnTo>
                    <a:lnTo>
                      <a:pt x="0" y="6"/>
                    </a:lnTo>
                    <a:lnTo>
                      <a:pt x="0" y="6"/>
                    </a:lnTo>
                    <a:lnTo>
                      <a:pt x="0" y="6"/>
                    </a:lnTo>
                    <a:lnTo>
                      <a:pt x="2" y="6"/>
                    </a:lnTo>
                    <a:lnTo>
                      <a:pt x="2" y="4"/>
                    </a:lnTo>
                    <a:lnTo>
                      <a:pt x="4" y="4"/>
                    </a:lnTo>
                    <a:lnTo>
                      <a:pt x="4" y="4"/>
                    </a:lnTo>
                    <a:lnTo>
                      <a:pt x="6" y="4"/>
                    </a:lnTo>
                    <a:lnTo>
                      <a:pt x="6" y="4"/>
                    </a:lnTo>
                    <a:lnTo>
                      <a:pt x="8" y="2"/>
                    </a:lnTo>
                    <a:lnTo>
                      <a:pt x="10" y="2"/>
                    </a:lnTo>
                    <a:lnTo>
                      <a:pt x="10" y="2"/>
                    </a:lnTo>
                    <a:lnTo>
                      <a:pt x="12" y="2"/>
                    </a:lnTo>
                    <a:lnTo>
                      <a:pt x="12" y="2"/>
                    </a:lnTo>
                    <a:lnTo>
                      <a:pt x="14" y="2"/>
                    </a:lnTo>
                    <a:lnTo>
                      <a:pt x="14" y="2"/>
                    </a:lnTo>
                    <a:lnTo>
                      <a:pt x="14" y="2"/>
                    </a:lnTo>
                    <a:lnTo>
                      <a:pt x="14" y="2"/>
                    </a:lnTo>
                    <a:lnTo>
                      <a:pt x="16" y="0"/>
                    </a:lnTo>
                    <a:lnTo>
                      <a:pt x="16" y="0"/>
                    </a:lnTo>
                    <a:lnTo>
                      <a:pt x="16" y="0"/>
                    </a:lnTo>
                    <a:lnTo>
                      <a:pt x="18" y="0"/>
                    </a:lnTo>
                    <a:lnTo>
                      <a:pt x="18" y="0"/>
                    </a:lnTo>
                    <a:lnTo>
                      <a:pt x="20" y="0"/>
                    </a:lnTo>
                    <a:lnTo>
                      <a:pt x="22" y="0"/>
                    </a:lnTo>
                    <a:lnTo>
                      <a:pt x="22" y="2"/>
                    </a:lnTo>
                    <a:lnTo>
                      <a:pt x="18" y="2"/>
                    </a:lnTo>
                    <a:lnTo>
                      <a:pt x="20" y="4"/>
                    </a:lnTo>
                    <a:lnTo>
                      <a:pt x="22" y="4"/>
                    </a:lnTo>
                    <a:lnTo>
                      <a:pt x="22" y="4"/>
                    </a:lnTo>
                    <a:lnTo>
                      <a:pt x="22" y="4"/>
                    </a:lnTo>
                    <a:lnTo>
                      <a:pt x="22" y="4"/>
                    </a:lnTo>
                    <a:lnTo>
                      <a:pt x="24" y="4"/>
                    </a:lnTo>
                    <a:lnTo>
                      <a:pt x="24" y="4"/>
                    </a:lnTo>
                    <a:lnTo>
                      <a:pt x="24" y="6"/>
                    </a:lnTo>
                    <a:lnTo>
                      <a:pt x="26" y="6"/>
                    </a:lnTo>
                    <a:lnTo>
                      <a:pt x="26" y="6"/>
                    </a:lnTo>
                    <a:lnTo>
                      <a:pt x="26" y="6"/>
                    </a:lnTo>
                    <a:lnTo>
                      <a:pt x="26" y="8"/>
                    </a:lnTo>
                    <a:lnTo>
                      <a:pt x="26" y="8"/>
                    </a:lnTo>
                    <a:lnTo>
                      <a:pt x="26" y="8"/>
                    </a:lnTo>
                    <a:lnTo>
                      <a:pt x="26" y="8"/>
                    </a:lnTo>
                    <a:lnTo>
                      <a:pt x="24" y="10"/>
                    </a:lnTo>
                    <a:lnTo>
                      <a:pt x="24" y="10"/>
                    </a:lnTo>
                    <a:lnTo>
                      <a:pt x="24" y="10"/>
                    </a:lnTo>
                    <a:lnTo>
                      <a:pt x="22" y="10"/>
                    </a:lnTo>
                    <a:lnTo>
                      <a:pt x="22" y="10"/>
                    </a:lnTo>
                    <a:lnTo>
                      <a:pt x="20" y="12"/>
                    </a:lnTo>
                    <a:lnTo>
                      <a:pt x="20" y="12"/>
                    </a:lnTo>
                    <a:lnTo>
                      <a:pt x="18" y="12"/>
                    </a:lnTo>
                    <a:lnTo>
                      <a:pt x="18" y="12"/>
                    </a:lnTo>
                    <a:lnTo>
                      <a:pt x="16" y="12"/>
                    </a:lnTo>
                    <a:lnTo>
                      <a:pt x="16" y="14"/>
                    </a:lnTo>
                    <a:lnTo>
                      <a:pt x="18" y="14"/>
                    </a:lnTo>
                    <a:lnTo>
                      <a:pt x="20" y="14"/>
                    </a:lnTo>
                    <a:lnTo>
                      <a:pt x="20" y="14"/>
                    </a:lnTo>
                    <a:lnTo>
                      <a:pt x="20" y="14"/>
                    </a:lnTo>
                    <a:lnTo>
                      <a:pt x="22" y="14"/>
                    </a:lnTo>
                    <a:lnTo>
                      <a:pt x="22" y="14"/>
                    </a:lnTo>
                    <a:lnTo>
                      <a:pt x="30" y="12"/>
                    </a:lnTo>
                    <a:lnTo>
                      <a:pt x="30" y="12"/>
                    </a:lnTo>
                    <a:lnTo>
                      <a:pt x="32" y="12"/>
                    </a:lnTo>
                    <a:lnTo>
                      <a:pt x="34" y="10"/>
                    </a:lnTo>
                    <a:lnTo>
                      <a:pt x="36" y="10"/>
                    </a:lnTo>
                    <a:lnTo>
                      <a:pt x="38" y="10"/>
                    </a:lnTo>
                    <a:lnTo>
                      <a:pt x="40" y="10"/>
                    </a:lnTo>
                    <a:lnTo>
                      <a:pt x="40" y="10"/>
                    </a:lnTo>
                    <a:lnTo>
                      <a:pt x="42" y="12"/>
                    </a:lnTo>
                    <a:lnTo>
                      <a:pt x="44" y="12"/>
                    </a:lnTo>
                    <a:lnTo>
                      <a:pt x="44" y="12"/>
                    </a:lnTo>
                    <a:lnTo>
                      <a:pt x="46" y="12"/>
                    </a:lnTo>
                    <a:lnTo>
                      <a:pt x="46" y="14"/>
                    </a:lnTo>
                    <a:lnTo>
                      <a:pt x="46" y="14"/>
                    </a:lnTo>
                    <a:lnTo>
                      <a:pt x="46" y="14"/>
                    </a:lnTo>
                    <a:lnTo>
                      <a:pt x="46" y="14"/>
                    </a:lnTo>
                    <a:lnTo>
                      <a:pt x="46" y="16"/>
                    </a:lnTo>
                    <a:lnTo>
                      <a:pt x="46" y="16"/>
                    </a:lnTo>
                    <a:lnTo>
                      <a:pt x="46" y="16"/>
                    </a:lnTo>
                    <a:lnTo>
                      <a:pt x="44" y="16"/>
                    </a:lnTo>
                    <a:lnTo>
                      <a:pt x="44" y="18"/>
                    </a:lnTo>
                    <a:lnTo>
                      <a:pt x="44" y="18"/>
                    </a:lnTo>
                    <a:lnTo>
                      <a:pt x="42" y="18"/>
                    </a:lnTo>
                    <a:lnTo>
                      <a:pt x="40" y="20"/>
                    </a:lnTo>
                    <a:lnTo>
                      <a:pt x="40" y="20"/>
                    </a:lnTo>
                    <a:lnTo>
                      <a:pt x="38" y="20"/>
                    </a:lnTo>
                    <a:lnTo>
                      <a:pt x="38" y="20"/>
                    </a:lnTo>
                    <a:lnTo>
                      <a:pt x="36" y="20"/>
                    </a:lnTo>
                    <a:lnTo>
                      <a:pt x="36" y="20"/>
                    </a:lnTo>
                    <a:lnTo>
                      <a:pt x="34" y="22"/>
                    </a:lnTo>
                    <a:lnTo>
                      <a:pt x="34" y="22"/>
                    </a:lnTo>
                    <a:lnTo>
                      <a:pt x="32" y="22"/>
                    </a:lnTo>
                    <a:lnTo>
                      <a:pt x="30" y="22"/>
                    </a:lnTo>
                    <a:lnTo>
                      <a:pt x="28" y="22"/>
                    </a:lnTo>
                    <a:lnTo>
                      <a:pt x="26" y="22"/>
                    </a:lnTo>
                    <a:lnTo>
                      <a:pt x="24" y="22"/>
                    </a:lnTo>
                    <a:lnTo>
                      <a:pt x="22" y="20"/>
                    </a:lnTo>
                    <a:lnTo>
                      <a:pt x="22" y="20"/>
                    </a:lnTo>
                    <a:lnTo>
                      <a:pt x="20" y="20"/>
                    </a:lnTo>
                    <a:lnTo>
                      <a:pt x="20" y="20"/>
                    </a:lnTo>
                    <a:lnTo>
                      <a:pt x="20" y="18"/>
                    </a:lnTo>
                    <a:lnTo>
                      <a:pt x="20" y="18"/>
                    </a:lnTo>
                    <a:lnTo>
                      <a:pt x="20" y="18"/>
                    </a:lnTo>
                    <a:lnTo>
                      <a:pt x="20" y="18"/>
                    </a:lnTo>
                    <a:lnTo>
                      <a:pt x="20" y="16"/>
                    </a:lnTo>
                    <a:lnTo>
                      <a:pt x="18"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3" name="Freeform 90"/>
              <p:cNvSpPr>
                <a:spLocks/>
              </p:cNvSpPr>
              <p:nvPr/>
            </p:nvSpPr>
            <p:spPr bwMode="auto">
              <a:xfrm>
                <a:off x="5162" y="1667"/>
                <a:ext cx="44" cy="16"/>
              </a:xfrm>
              <a:custGeom>
                <a:avLst/>
                <a:gdLst>
                  <a:gd name="T0" fmla="*/ 12 w 44"/>
                  <a:gd name="T1" fmla="*/ 6 h 16"/>
                  <a:gd name="T2" fmla="*/ 12 w 44"/>
                  <a:gd name="T3" fmla="*/ 6 h 16"/>
                  <a:gd name="T4" fmla="*/ 14 w 44"/>
                  <a:gd name="T5" fmla="*/ 8 h 16"/>
                  <a:gd name="T6" fmla="*/ 16 w 44"/>
                  <a:gd name="T7" fmla="*/ 8 h 16"/>
                  <a:gd name="T8" fmla="*/ 26 w 44"/>
                  <a:gd name="T9" fmla="*/ 14 h 16"/>
                  <a:gd name="T10" fmla="*/ 24 w 44"/>
                  <a:gd name="T11" fmla="*/ 16 h 16"/>
                  <a:gd name="T12" fmla="*/ 0 w 44"/>
                  <a:gd name="T13" fmla="*/ 4 h 16"/>
                  <a:gd name="T14" fmla="*/ 2 w 44"/>
                  <a:gd name="T15" fmla="*/ 4 h 16"/>
                  <a:gd name="T16" fmla="*/ 4 w 44"/>
                  <a:gd name="T17" fmla="*/ 4 h 16"/>
                  <a:gd name="T18" fmla="*/ 4 w 44"/>
                  <a:gd name="T19" fmla="*/ 4 h 16"/>
                  <a:gd name="T20" fmla="*/ 6 w 44"/>
                  <a:gd name="T21" fmla="*/ 4 h 16"/>
                  <a:gd name="T22" fmla="*/ 6 w 44"/>
                  <a:gd name="T23" fmla="*/ 4 h 16"/>
                  <a:gd name="T24" fmla="*/ 8 w 44"/>
                  <a:gd name="T25" fmla="*/ 4 h 16"/>
                  <a:gd name="T26" fmla="*/ 8 w 44"/>
                  <a:gd name="T27" fmla="*/ 2 h 16"/>
                  <a:gd name="T28" fmla="*/ 8 w 44"/>
                  <a:gd name="T29" fmla="*/ 2 h 16"/>
                  <a:gd name="T30" fmla="*/ 10 w 44"/>
                  <a:gd name="T31" fmla="*/ 2 h 16"/>
                  <a:gd name="T32" fmla="*/ 10 w 44"/>
                  <a:gd name="T33" fmla="*/ 0 h 16"/>
                  <a:gd name="T34" fmla="*/ 12 w 44"/>
                  <a:gd name="T35" fmla="*/ 0 h 16"/>
                  <a:gd name="T36" fmla="*/ 16 w 44"/>
                  <a:gd name="T37" fmla="*/ 0 h 16"/>
                  <a:gd name="T38" fmla="*/ 18 w 44"/>
                  <a:gd name="T39" fmla="*/ 0 h 16"/>
                  <a:gd name="T40" fmla="*/ 20 w 44"/>
                  <a:gd name="T41" fmla="*/ 0 h 16"/>
                  <a:gd name="T42" fmla="*/ 22 w 44"/>
                  <a:gd name="T43" fmla="*/ 0 h 16"/>
                  <a:gd name="T44" fmla="*/ 24 w 44"/>
                  <a:gd name="T45" fmla="*/ 0 h 16"/>
                  <a:gd name="T46" fmla="*/ 26 w 44"/>
                  <a:gd name="T47" fmla="*/ 0 h 16"/>
                  <a:gd name="T48" fmla="*/ 44 w 44"/>
                  <a:gd name="T49" fmla="*/ 8 h 16"/>
                  <a:gd name="T50" fmla="*/ 42 w 44"/>
                  <a:gd name="T51" fmla="*/ 10 h 16"/>
                  <a:gd name="T52" fmla="*/ 38 w 44"/>
                  <a:gd name="T53" fmla="*/ 10 h 16"/>
                  <a:gd name="T54" fmla="*/ 24 w 44"/>
                  <a:gd name="T55" fmla="*/ 4 h 16"/>
                  <a:gd name="T56" fmla="*/ 20 w 44"/>
                  <a:gd name="T57" fmla="*/ 2 h 16"/>
                  <a:gd name="T58" fmla="*/ 18 w 44"/>
                  <a:gd name="T59" fmla="*/ 2 h 16"/>
                  <a:gd name="T60" fmla="*/ 16 w 44"/>
                  <a:gd name="T61" fmla="*/ 2 h 16"/>
                  <a:gd name="T62" fmla="*/ 14 w 44"/>
                  <a:gd name="T63" fmla="*/ 2 h 16"/>
                  <a:gd name="T64" fmla="*/ 12 w 44"/>
                  <a:gd name="T65" fmla="*/ 4 h 16"/>
                  <a:gd name="T66" fmla="*/ 12 w 44"/>
                  <a:gd name="T6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16">
                    <a:moveTo>
                      <a:pt x="12" y="6"/>
                    </a:moveTo>
                    <a:lnTo>
                      <a:pt x="12" y="6"/>
                    </a:lnTo>
                    <a:lnTo>
                      <a:pt x="12" y="6"/>
                    </a:lnTo>
                    <a:lnTo>
                      <a:pt x="12" y="6"/>
                    </a:lnTo>
                    <a:lnTo>
                      <a:pt x="14" y="6"/>
                    </a:lnTo>
                    <a:lnTo>
                      <a:pt x="14" y="8"/>
                    </a:lnTo>
                    <a:lnTo>
                      <a:pt x="14" y="8"/>
                    </a:lnTo>
                    <a:lnTo>
                      <a:pt x="16" y="8"/>
                    </a:lnTo>
                    <a:lnTo>
                      <a:pt x="28" y="14"/>
                    </a:lnTo>
                    <a:lnTo>
                      <a:pt x="26" y="14"/>
                    </a:lnTo>
                    <a:lnTo>
                      <a:pt x="24" y="14"/>
                    </a:lnTo>
                    <a:lnTo>
                      <a:pt x="24" y="16"/>
                    </a:lnTo>
                    <a:lnTo>
                      <a:pt x="22" y="16"/>
                    </a:lnTo>
                    <a:lnTo>
                      <a:pt x="0" y="4"/>
                    </a:lnTo>
                    <a:lnTo>
                      <a:pt x="0" y="4"/>
                    </a:lnTo>
                    <a:lnTo>
                      <a:pt x="2" y="4"/>
                    </a:lnTo>
                    <a:lnTo>
                      <a:pt x="2" y="4"/>
                    </a:lnTo>
                    <a:lnTo>
                      <a:pt x="4" y="4"/>
                    </a:lnTo>
                    <a:lnTo>
                      <a:pt x="4" y="4"/>
                    </a:lnTo>
                    <a:lnTo>
                      <a:pt x="4" y="4"/>
                    </a:lnTo>
                    <a:lnTo>
                      <a:pt x="6" y="4"/>
                    </a:lnTo>
                    <a:lnTo>
                      <a:pt x="6" y="4"/>
                    </a:lnTo>
                    <a:lnTo>
                      <a:pt x="6" y="4"/>
                    </a:lnTo>
                    <a:lnTo>
                      <a:pt x="6" y="4"/>
                    </a:lnTo>
                    <a:lnTo>
                      <a:pt x="8" y="4"/>
                    </a:lnTo>
                    <a:lnTo>
                      <a:pt x="8" y="4"/>
                    </a:lnTo>
                    <a:lnTo>
                      <a:pt x="8" y="4"/>
                    </a:lnTo>
                    <a:lnTo>
                      <a:pt x="8" y="2"/>
                    </a:lnTo>
                    <a:lnTo>
                      <a:pt x="8" y="2"/>
                    </a:lnTo>
                    <a:lnTo>
                      <a:pt x="8" y="2"/>
                    </a:lnTo>
                    <a:lnTo>
                      <a:pt x="8" y="2"/>
                    </a:lnTo>
                    <a:lnTo>
                      <a:pt x="10" y="2"/>
                    </a:lnTo>
                    <a:lnTo>
                      <a:pt x="10" y="2"/>
                    </a:lnTo>
                    <a:lnTo>
                      <a:pt x="10" y="0"/>
                    </a:lnTo>
                    <a:lnTo>
                      <a:pt x="10" y="0"/>
                    </a:lnTo>
                    <a:lnTo>
                      <a:pt x="12" y="0"/>
                    </a:lnTo>
                    <a:lnTo>
                      <a:pt x="14" y="0"/>
                    </a:lnTo>
                    <a:lnTo>
                      <a:pt x="16" y="0"/>
                    </a:lnTo>
                    <a:lnTo>
                      <a:pt x="16" y="0"/>
                    </a:lnTo>
                    <a:lnTo>
                      <a:pt x="18" y="0"/>
                    </a:lnTo>
                    <a:lnTo>
                      <a:pt x="18" y="0"/>
                    </a:lnTo>
                    <a:lnTo>
                      <a:pt x="20" y="0"/>
                    </a:lnTo>
                    <a:lnTo>
                      <a:pt x="22" y="0"/>
                    </a:lnTo>
                    <a:lnTo>
                      <a:pt x="22" y="0"/>
                    </a:lnTo>
                    <a:lnTo>
                      <a:pt x="24" y="0"/>
                    </a:lnTo>
                    <a:lnTo>
                      <a:pt x="24" y="0"/>
                    </a:lnTo>
                    <a:lnTo>
                      <a:pt x="26" y="0"/>
                    </a:lnTo>
                    <a:lnTo>
                      <a:pt x="26" y="0"/>
                    </a:lnTo>
                    <a:lnTo>
                      <a:pt x="28" y="2"/>
                    </a:lnTo>
                    <a:lnTo>
                      <a:pt x="44" y="8"/>
                    </a:lnTo>
                    <a:lnTo>
                      <a:pt x="42" y="8"/>
                    </a:lnTo>
                    <a:lnTo>
                      <a:pt x="42" y="10"/>
                    </a:lnTo>
                    <a:lnTo>
                      <a:pt x="40" y="10"/>
                    </a:lnTo>
                    <a:lnTo>
                      <a:pt x="38" y="10"/>
                    </a:lnTo>
                    <a:lnTo>
                      <a:pt x="26" y="4"/>
                    </a:lnTo>
                    <a:lnTo>
                      <a:pt x="24" y="4"/>
                    </a:lnTo>
                    <a:lnTo>
                      <a:pt x="22" y="2"/>
                    </a:lnTo>
                    <a:lnTo>
                      <a:pt x="20" y="2"/>
                    </a:lnTo>
                    <a:lnTo>
                      <a:pt x="20" y="2"/>
                    </a:lnTo>
                    <a:lnTo>
                      <a:pt x="18" y="2"/>
                    </a:lnTo>
                    <a:lnTo>
                      <a:pt x="18" y="2"/>
                    </a:lnTo>
                    <a:lnTo>
                      <a:pt x="16" y="2"/>
                    </a:lnTo>
                    <a:lnTo>
                      <a:pt x="14" y="2"/>
                    </a:lnTo>
                    <a:lnTo>
                      <a:pt x="14" y="2"/>
                    </a:lnTo>
                    <a:lnTo>
                      <a:pt x="14" y="2"/>
                    </a:lnTo>
                    <a:lnTo>
                      <a:pt x="12" y="4"/>
                    </a:lnTo>
                    <a:lnTo>
                      <a:pt x="12" y="4"/>
                    </a:lnTo>
                    <a:lnTo>
                      <a:pt x="12" y="4"/>
                    </a:lnTo>
                    <a:lnTo>
                      <a:pt x="1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4" name="Freeform 91"/>
              <p:cNvSpPr>
                <a:spLocks/>
              </p:cNvSpPr>
              <p:nvPr/>
            </p:nvSpPr>
            <p:spPr bwMode="auto">
              <a:xfrm>
                <a:off x="5128" y="1679"/>
                <a:ext cx="36" cy="14"/>
              </a:xfrm>
              <a:custGeom>
                <a:avLst/>
                <a:gdLst>
                  <a:gd name="T0" fmla="*/ 26 w 36"/>
                  <a:gd name="T1" fmla="*/ 14 h 14"/>
                  <a:gd name="T2" fmla="*/ 24 w 36"/>
                  <a:gd name="T3" fmla="*/ 14 h 14"/>
                  <a:gd name="T4" fmla="*/ 20 w 36"/>
                  <a:gd name="T5" fmla="*/ 14 h 14"/>
                  <a:gd name="T6" fmla="*/ 18 w 36"/>
                  <a:gd name="T7" fmla="*/ 14 h 14"/>
                  <a:gd name="T8" fmla="*/ 14 w 36"/>
                  <a:gd name="T9" fmla="*/ 14 h 14"/>
                  <a:gd name="T10" fmla="*/ 12 w 36"/>
                  <a:gd name="T11" fmla="*/ 14 h 14"/>
                  <a:gd name="T12" fmla="*/ 8 w 36"/>
                  <a:gd name="T13" fmla="*/ 12 h 14"/>
                  <a:gd name="T14" fmla="*/ 4 w 36"/>
                  <a:gd name="T15" fmla="*/ 10 h 14"/>
                  <a:gd name="T16" fmla="*/ 2 w 36"/>
                  <a:gd name="T17" fmla="*/ 10 h 14"/>
                  <a:gd name="T18" fmla="*/ 0 w 36"/>
                  <a:gd name="T19" fmla="*/ 8 h 14"/>
                  <a:gd name="T20" fmla="*/ 0 w 36"/>
                  <a:gd name="T21" fmla="*/ 8 h 14"/>
                  <a:gd name="T22" fmla="*/ 0 w 36"/>
                  <a:gd name="T23" fmla="*/ 6 h 14"/>
                  <a:gd name="T24" fmla="*/ 0 w 36"/>
                  <a:gd name="T25" fmla="*/ 4 h 14"/>
                  <a:gd name="T26" fmla="*/ 2 w 36"/>
                  <a:gd name="T27" fmla="*/ 4 h 14"/>
                  <a:gd name="T28" fmla="*/ 4 w 36"/>
                  <a:gd name="T29" fmla="*/ 2 h 14"/>
                  <a:gd name="T30" fmla="*/ 8 w 36"/>
                  <a:gd name="T31" fmla="*/ 2 h 14"/>
                  <a:gd name="T32" fmla="*/ 8 w 36"/>
                  <a:gd name="T33" fmla="*/ 0 h 14"/>
                  <a:gd name="T34" fmla="*/ 10 w 36"/>
                  <a:gd name="T35" fmla="*/ 0 h 14"/>
                  <a:gd name="T36" fmla="*/ 12 w 36"/>
                  <a:gd name="T37" fmla="*/ 0 h 14"/>
                  <a:gd name="T38" fmla="*/ 16 w 36"/>
                  <a:gd name="T39" fmla="*/ 0 h 14"/>
                  <a:gd name="T40" fmla="*/ 14 w 36"/>
                  <a:gd name="T41" fmla="*/ 2 h 14"/>
                  <a:gd name="T42" fmla="*/ 12 w 36"/>
                  <a:gd name="T43" fmla="*/ 2 h 14"/>
                  <a:gd name="T44" fmla="*/ 8 w 36"/>
                  <a:gd name="T45" fmla="*/ 4 h 14"/>
                  <a:gd name="T46" fmla="*/ 6 w 36"/>
                  <a:gd name="T47" fmla="*/ 6 h 14"/>
                  <a:gd name="T48" fmla="*/ 6 w 36"/>
                  <a:gd name="T49" fmla="*/ 8 h 14"/>
                  <a:gd name="T50" fmla="*/ 10 w 36"/>
                  <a:gd name="T51" fmla="*/ 8 h 14"/>
                  <a:gd name="T52" fmla="*/ 10 w 36"/>
                  <a:gd name="T53" fmla="*/ 10 h 14"/>
                  <a:gd name="T54" fmla="*/ 14 w 36"/>
                  <a:gd name="T55" fmla="*/ 12 h 14"/>
                  <a:gd name="T56" fmla="*/ 18 w 36"/>
                  <a:gd name="T57" fmla="*/ 12 h 14"/>
                  <a:gd name="T58" fmla="*/ 24 w 36"/>
                  <a:gd name="T59" fmla="*/ 12 h 14"/>
                  <a:gd name="T60" fmla="*/ 26 w 36"/>
                  <a:gd name="T61" fmla="*/ 10 h 14"/>
                  <a:gd name="T62" fmla="*/ 28 w 36"/>
                  <a:gd name="T63" fmla="*/ 10 h 14"/>
                  <a:gd name="T64" fmla="*/ 30 w 36"/>
                  <a:gd name="T65" fmla="*/ 10 h 14"/>
                  <a:gd name="T66" fmla="*/ 30 w 36"/>
                  <a:gd name="T67" fmla="*/ 10 h 14"/>
                  <a:gd name="T68" fmla="*/ 32 w 36"/>
                  <a:gd name="T69" fmla="*/ 8 h 14"/>
                  <a:gd name="T70" fmla="*/ 36 w 36"/>
                  <a:gd name="T71" fmla="*/ 10 h 14"/>
                  <a:gd name="T72" fmla="*/ 34 w 36"/>
                  <a:gd name="T73" fmla="*/ 12 h 14"/>
                  <a:gd name="T74" fmla="*/ 30 w 36"/>
                  <a:gd name="T75" fmla="*/ 12 h 14"/>
                  <a:gd name="T76" fmla="*/ 26 w 36"/>
                  <a:gd name="T7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4">
                    <a:moveTo>
                      <a:pt x="26" y="14"/>
                    </a:moveTo>
                    <a:lnTo>
                      <a:pt x="26" y="14"/>
                    </a:lnTo>
                    <a:lnTo>
                      <a:pt x="24" y="14"/>
                    </a:lnTo>
                    <a:lnTo>
                      <a:pt x="24" y="14"/>
                    </a:lnTo>
                    <a:lnTo>
                      <a:pt x="20" y="14"/>
                    </a:lnTo>
                    <a:lnTo>
                      <a:pt x="20" y="14"/>
                    </a:lnTo>
                    <a:lnTo>
                      <a:pt x="18" y="14"/>
                    </a:lnTo>
                    <a:lnTo>
                      <a:pt x="18" y="14"/>
                    </a:lnTo>
                    <a:lnTo>
                      <a:pt x="14" y="14"/>
                    </a:lnTo>
                    <a:lnTo>
                      <a:pt x="14" y="14"/>
                    </a:lnTo>
                    <a:lnTo>
                      <a:pt x="12" y="14"/>
                    </a:lnTo>
                    <a:lnTo>
                      <a:pt x="12" y="14"/>
                    </a:lnTo>
                    <a:lnTo>
                      <a:pt x="8" y="12"/>
                    </a:lnTo>
                    <a:lnTo>
                      <a:pt x="8" y="12"/>
                    </a:lnTo>
                    <a:lnTo>
                      <a:pt x="6" y="12"/>
                    </a:lnTo>
                    <a:lnTo>
                      <a:pt x="4" y="10"/>
                    </a:lnTo>
                    <a:lnTo>
                      <a:pt x="4" y="10"/>
                    </a:lnTo>
                    <a:lnTo>
                      <a:pt x="2" y="10"/>
                    </a:lnTo>
                    <a:lnTo>
                      <a:pt x="2" y="10"/>
                    </a:lnTo>
                    <a:lnTo>
                      <a:pt x="0" y="8"/>
                    </a:lnTo>
                    <a:lnTo>
                      <a:pt x="0" y="8"/>
                    </a:lnTo>
                    <a:lnTo>
                      <a:pt x="0" y="8"/>
                    </a:lnTo>
                    <a:lnTo>
                      <a:pt x="0" y="6"/>
                    </a:lnTo>
                    <a:lnTo>
                      <a:pt x="0" y="6"/>
                    </a:lnTo>
                    <a:lnTo>
                      <a:pt x="0" y="6"/>
                    </a:lnTo>
                    <a:lnTo>
                      <a:pt x="0" y="4"/>
                    </a:lnTo>
                    <a:lnTo>
                      <a:pt x="2" y="4"/>
                    </a:lnTo>
                    <a:lnTo>
                      <a:pt x="2" y="4"/>
                    </a:lnTo>
                    <a:lnTo>
                      <a:pt x="4" y="2"/>
                    </a:lnTo>
                    <a:lnTo>
                      <a:pt x="4" y="2"/>
                    </a:lnTo>
                    <a:lnTo>
                      <a:pt x="6" y="2"/>
                    </a:lnTo>
                    <a:lnTo>
                      <a:pt x="8" y="2"/>
                    </a:lnTo>
                    <a:lnTo>
                      <a:pt x="8" y="2"/>
                    </a:lnTo>
                    <a:lnTo>
                      <a:pt x="8" y="0"/>
                    </a:lnTo>
                    <a:lnTo>
                      <a:pt x="10" y="0"/>
                    </a:lnTo>
                    <a:lnTo>
                      <a:pt x="10" y="0"/>
                    </a:lnTo>
                    <a:lnTo>
                      <a:pt x="12" y="0"/>
                    </a:lnTo>
                    <a:lnTo>
                      <a:pt x="12" y="0"/>
                    </a:lnTo>
                    <a:lnTo>
                      <a:pt x="14" y="0"/>
                    </a:lnTo>
                    <a:lnTo>
                      <a:pt x="16" y="0"/>
                    </a:lnTo>
                    <a:lnTo>
                      <a:pt x="16" y="2"/>
                    </a:lnTo>
                    <a:lnTo>
                      <a:pt x="14" y="2"/>
                    </a:lnTo>
                    <a:lnTo>
                      <a:pt x="14" y="2"/>
                    </a:lnTo>
                    <a:lnTo>
                      <a:pt x="12" y="2"/>
                    </a:lnTo>
                    <a:lnTo>
                      <a:pt x="10" y="4"/>
                    </a:lnTo>
                    <a:lnTo>
                      <a:pt x="8" y="4"/>
                    </a:lnTo>
                    <a:lnTo>
                      <a:pt x="8" y="4"/>
                    </a:lnTo>
                    <a:lnTo>
                      <a:pt x="6" y="6"/>
                    </a:lnTo>
                    <a:lnTo>
                      <a:pt x="6" y="6"/>
                    </a:lnTo>
                    <a:lnTo>
                      <a:pt x="6" y="8"/>
                    </a:lnTo>
                    <a:lnTo>
                      <a:pt x="8" y="8"/>
                    </a:lnTo>
                    <a:lnTo>
                      <a:pt x="10" y="8"/>
                    </a:lnTo>
                    <a:lnTo>
                      <a:pt x="10" y="10"/>
                    </a:lnTo>
                    <a:lnTo>
                      <a:pt x="10" y="10"/>
                    </a:lnTo>
                    <a:lnTo>
                      <a:pt x="12" y="10"/>
                    </a:lnTo>
                    <a:lnTo>
                      <a:pt x="14" y="12"/>
                    </a:lnTo>
                    <a:lnTo>
                      <a:pt x="16" y="12"/>
                    </a:lnTo>
                    <a:lnTo>
                      <a:pt x="18" y="12"/>
                    </a:lnTo>
                    <a:lnTo>
                      <a:pt x="22" y="12"/>
                    </a:lnTo>
                    <a:lnTo>
                      <a:pt x="24" y="12"/>
                    </a:lnTo>
                    <a:lnTo>
                      <a:pt x="24" y="12"/>
                    </a:lnTo>
                    <a:lnTo>
                      <a:pt x="26" y="10"/>
                    </a:lnTo>
                    <a:lnTo>
                      <a:pt x="28" y="10"/>
                    </a:lnTo>
                    <a:lnTo>
                      <a:pt x="28" y="10"/>
                    </a:lnTo>
                    <a:lnTo>
                      <a:pt x="28" y="10"/>
                    </a:lnTo>
                    <a:lnTo>
                      <a:pt x="30" y="10"/>
                    </a:lnTo>
                    <a:lnTo>
                      <a:pt x="30" y="10"/>
                    </a:lnTo>
                    <a:lnTo>
                      <a:pt x="30" y="10"/>
                    </a:lnTo>
                    <a:lnTo>
                      <a:pt x="30" y="10"/>
                    </a:lnTo>
                    <a:lnTo>
                      <a:pt x="32" y="8"/>
                    </a:lnTo>
                    <a:lnTo>
                      <a:pt x="34" y="10"/>
                    </a:lnTo>
                    <a:lnTo>
                      <a:pt x="36" y="10"/>
                    </a:lnTo>
                    <a:lnTo>
                      <a:pt x="34" y="10"/>
                    </a:lnTo>
                    <a:lnTo>
                      <a:pt x="34" y="12"/>
                    </a:lnTo>
                    <a:lnTo>
                      <a:pt x="32" y="12"/>
                    </a:lnTo>
                    <a:lnTo>
                      <a:pt x="30" y="12"/>
                    </a:lnTo>
                    <a:lnTo>
                      <a:pt x="30" y="12"/>
                    </a:lnTo>
                    <a:lnTo>
                      <a:pt x="2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5" name="Freeform 92"/>
              <p:cNvSpPr>
                <a:spLocks/>
              </p:cNvSpPr>
              <p:nvPr/>
            </p:nvSpPr>
            <p:spPr bwMode="auto">
              <a:xfrm>
                <a:off x="5146" y="1711"/>
                <a:ext cx="10" cy="4"/>
              </a:xfrm>
              <a:custGeom>
                <a:avLst/>
                <a:gdLst>
                  <a:gd name="T0" fmla="*/ 10 w 10"/>
                  <a:gd name="T1" fmla="*/ 2 h 4"/>
                  <a:gd name="T2" fmla="*/ 8 w 10"/>
                  <a:gd name="T3" fmla="*/ 2 h 4"/>
                  <a:gd name="T4" fmla="*/ 6 w 10"/>
                  <a:gd name="T5" fmla="*/ 2 h 4"/>
                  <a:gd name="T6" fmla="*/ 6 w 10"/>
                  <a:gd name="T7" fmla="*/ 4 h 4"/>
                  <a:gd name="T8" fmla="*/ 4 w 10"/>
                  <a:gd name="T9" fmla="*/ 4 h 4"/>
                  <a:gd name="T10" fmla="*/ 2 w 10"/>
                  <a:gd name="T11" fmla="*/ 4 h 4"/>
                  <a:gd name="T12" fmla="*/ 2 w 10"/>
                  <a:gd name="T13" fmla="*/ 2 h 4"/>
                  <a:gd name="T14" fmla="*/ 0 w 10"/>
                  <a:gd name="T15" fmla="*/ 2 h 4"/>
                  <a:gd name="T16" fmla="*/ 0 w 10"/>
                  <a:gd name="T17" fmla="*/ 2 h 4"/>
                  <a:gd name="T18" fmla="*/ 0 w 10"/>
                  <a:gd name="T19" fmla="*/ 2 h 4"/>
                  <a:gd name="T20" fmla="*/ 2 w 10"/>
                  <a:gd name="T21" fmla="*/ 0 h 4"/>
                  <a:gd name="T22" fmla="*/ 4 w 10"/>
                  <a:gd name="T23" fmla="*/ 0 h 4"/>
                  <a:gd name="T24" fmla="*/ 4 w 10"/>
                  <a:gd name="T25" fmla="*/ 0 h 4"/>
                  <a:gd name="T26" fmla="*/ 6 w 10"/>
                  <a:gd name="T27" fmla="*/ 0 h 4"/>
                  <a:gd name="T28" fmla="*/ 8 w 10"/>
                  <a:gd name="T29" fmla="*/ 0 h 4"/>
                  <a:gd name="T30" fmla="*/ 8 w 10"/>
                  <a:gd name="T31" fmla="*/ 2 h 4"/>
                  <a:gd name="T32" fmla="*/ 1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10" y="2"/>
                    </a:moveTo>
                    <a:lnTo>
                      <a:pt x="8" y="2"/>
                    </a:lnTo>
                    <a:lnTo>
                      <a:pt x="6" y="2"/>
                    </a:lnTo>
                    <a:lnTo>
                      <a:pt x="6" y="4"/>
                    </a:lnTo>
                    <a:lnTo>
                      <a:pt x="4" y="4"/>
                    </a:lnTo>
                    <a:lnTo>
                      <a:pt x="2" y="4"/>
                    </a:lnTo>
                    <a:lnTo>
                      <a:pt x="2" y="2"/>
                    </a:lnTo>
                    <a:lnTo>
                      <a:pt x="0" y="2"/>
                    </a:lnTo>
                    <a:lnTo>
                      <a:pt x="0" y="2"/>
                    </a:lnTo>
                    <a:lnTo>
                      <a:pt x="0" y="2"/>
                    </a:lnTo>
                    <a:lnTo>
                      <a:pt x="2" y="0"/>
                    </a:lnTo>
                    <a:lnTo>
                      <a:pt x="4" y="0"/>
                    </a:lnTo>
                    <a:lnTo>
                      <a:pt x="4" y="0"/>
                    </a:lnTo>
                    <a:lnTo>
                      <a:pt x="6" y="0"/>
                    </a:lnTo>
                    <a:lnTo>
                      <a:pt x="8" y="0"/>
                    </a:lnTo>
                    <a:lnTo>
                      <a:pt x="8" y="2"/>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6" name="Freeform 93"/>
              <p:cNvSpPr>
                <a:spLocks/>
              </p:cNvSpPr>
              <p:nvPr/>
            </p:nvSpPr>
            <p:spPr bwMode="auto">
              <a:xfrm>
                <a:off x="5104" y="1687"/>
                <a:ext cx="32" cy="16"/>
              </a:xfrm>
              <a:custGeom>
                <a:avLst/>
                <a:gdLst>
                  <a:gd name="T0" fmla="*/ 22 w 32"/>
                  <a:gd name="T1" fmla="*/ 8 h 16"/>
                  <a:gd name="T2" fmla="*/ 18 w 32"/>
                  <a:gd name="T3" fmla="*/ 8 h 16"/>
                  <a:gd name="T4" fmla="*/ 14 w 32"/>
                  <a:gd name="T5" fmla="*/ 10 h 16"/>
                  <a:gd name="T6" fmla="*/ 10 w 32"/>
                  <a:gd name="T7" fmla="*/ 10 h 16"/>
                  <a:gd name="T8" fmla="*/ 8 w 32"/>
                  <a:gd name="T9" fmla="*/ 10 h 16"/>
                  <a:gd name="T10" fmla="*/ 4 w 32"/>
                  <a:gd name="T11" fmla="*/ 10 h 16"/>
                  <a:gd name="T12" fmla="*/ 2 w 32"/>
                  <a:gd name="T13" fmla="*/ 8 h 16"/>
                  <a:gd name="T14" fmla="*/ 0 w 32"/>
                  <a:gd name="T15" fmla="*/ 6 h 16"/>
                  <a:gd name="T16" fmla="*/ 0 w 32"/>
                  <a:gd name="T17" fmla="*/ 6 h 16"/>
                  <a:gd name="T18" fmla="*/ 2 w 32"/>
                  <a:gd name="T19" fmla="*/ 4 h 16"/>
                  <a:gd name="T20" fmla="*/ 2 w 32"/>
                  <a:gd name="T21" fmla="*/ 2 h 16"/>
                  <a:gd name="T22" fmla="*/ 6 w 32"/>
                  <a:gd name="T23" fmla="*/ 2 h 16"/>
                  <a:gd name="T24" fmla="*/ 8 w 32"/>
                  <a:gd name="T25" fmla="*/ 2 h 16"/>
                  <a:gd name="T26" fmla="*/ 10 w 32"/>
                  <a:gd name="T27" fmla="*/ 0 h 16"/>
                  <a:gd name="T28" fmla="*/ 12 w 32"/>
                  <a:gd name="T29" fmla="*/ 0 h 16"/>
                  <a:gd name="T30" fmla="*/ 14 w 32"/>
                  <a:gd name="T31" fmla="*/ 2 h 16"/>
                  <a:gd name="T32" fmla="*/ 14 w 32"/>
                  <a:gd name="T33" fmla="*/ 2 h 16"/>
                  <a:gd name="T34" fmla="*/ 14 w 32"/>
                  <a:gd name="T35" fmla="*/ 2 h 16"/>
                  <a:gd name="T36" fmla="*/ 12 w 32"/>
                  <a:gd name="T37" fmla="*/ 4 h 16"/>
                  <a:gd name="T38" fmla="*/ 10 w 32"/>
                  <a:gd name="T39" fmla="*/ 4 h 16"/>
                  <a:gd name="T40" fmla="*/ 8 w 32"/>
                  <a:gd name="T41" fmla="*/ 4 h 16"/>
                  <a:gd name="T42" fmla="*/ 6 w 32"/>
                  <a:gd name="T43" fmla="*/ 4 h 16"/>
                  <a:gd name="T44" fmla="*/ 6 w 32"/>
                  <a:gd name="T45" fmla="*/ 6 h 16"/>
                  <a:gd name="T46" fmla="*/ 6 w 32"/>
                  <a:gd name="T47" fmla="*/ 6 h 16"/>
                  <a:gd name="T48" fmla="*/ 8 w 32"/>
                  <a:gd name="T49" fmla="*/ 8 h 16"/>
                  <a:gd name="T50" fmla="*/ 12 w 32"/>
                  <a:gd name="T51" fmla="*/ 8 h 16"/>
                  <a:gd name="T52" fmla="*/ 18 w 32"/>
                  <a:gd name="T53" fmla="*/ 6 h 16"/>
                  <a:gd name="T54" fmla="*/ 24 w 32"/>
                  <a:gd name="T55" fmla="*/ 6 h 16"/>
                  <a:gd name="T56" fmla="*/ 24 w 32"/>
                  <a:gd name="T57" fmla="*/ 6 h 16"/>
                  <a:gd name="T58" fmla="*/ 26 w 32"/>
                  <a:gd name="T59" fmla="*/ 6 h 16"/>
                  <a:gd name="T60" fmla="*/ 28 w 32"/>
                  <a:gd name="T61" fmla="*/ 6 h 16"/>
                  <a:gd name="T62" fmla="*/ 30 w 32"/>
                  <a:gd name="T63" fmla="*/ 8 h 16"/>
                  <a:gd name="T64" fmla="*/ 30 w 32"/>
                  <a:gd name="T65" fmla="*/ 8 h 16"/>
                  <a:gd name="T66" fmla="*/ 32 w 32"/>
                  <a:gd name="T67" fmla="*/ 8 h 16"/>
                  <a:gd name="T68" fmla="*/ 32 w 32"/>
                  <a:gd name="T69" fmla="*/ 10 h 16"/>
                  <a:gd name="T70" fmla="*/ 32 w 32"/>
                  <a:gd name="T71" fmla="*/ 10 h 16"/>
                  <a:gd name="T72" fmla="*/ 32 w 32"/>
                  <a:gd name="T73" fmla="*/ 12 h 16"/>
                  <a:gd name="T74" fmla="*/ 30 w 32"/>
                  <a:gd name="T75" fmla="*/ 12 h 16"/>
                  <a:gd name="T76" fmla="*/ 28 w 32"/>
                  <a:gd name="T77" fmla="*/ 14 h 16"/>
                  <a:gd name="T78" fmla="*/ 26 w 32"/>
                  <a:gd name="T79" fmla="*/ 14 h 16"/>
                  <a:gd name="T80" fmla="*/ 24 w 32"/>
                  <a:gd name="T81" fmla="*/ 14 h 16"/>
                  <a:gd name="T82" fmla="*/ 22 w 32"/>
                  <a:gd name="T83" fmla="*/ 16 h 16"/>
                  <a:gd name="T84" fmla="*/ 20 w 32"/>
                  <a:gd name="T85" fmla="*/ 16 h 16"/>
                  <a:gd name="T86" fmla="*/ 18 w 32"/>
                  <a:gd name="T87" fmla="*/ 16 h 16"/>
                  <a:gd name="T88" fmla="*/ 16 w 32"/>
                  <a:gd name="T89" fmla="*/ 14 h 16"/>
                  <a:gd name="T90" fmla="*/ 18 w 32"/>
                  <a:gd name="T91" fmla="*/ 14 h 16"/>
                  <a:gd name="T92" fmla="*/ 18 w 32"/>
                  <a:gd name="T93" fmla="*/ 14 h 16"/>
                  <a:gd name="T94" fmla="*/ 20 w 32"/>
                  <a:gd name="T95" fmla="*/ 14 h 16"/>
                  <a:gd name="T96" fmla="*/ 22 w 32"/>
                  <a:gd name="T97" fmla="*/ 12 h 16"/>
                  <a:gd name="T98" fmla="*/ 26 w 32"/>
                  <a:gd name="T99" fmla="*/ 10 h 16"/>
                  <a:gd name="T100" fmla="*/ 24 w 32"/>
                  <a:gd name="T10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24" y="10"/>
                    </a:moveTo>
                    <a:lnTo>
                      <a:pt x="22" y="8"/>
                    </a:lnTo>
                    <a:lnTo>
                      <a:pt x="20" y="8"/>
                    </a:lnTo>
                    <a:lnTo>
                      <a:pt x="18" y="8"/>
                    </a:lnTo>
                    <a:lnTo>
                      <a:pt x="16" y="8"/>
                    </a:lnTo>
                    <a:lnTo>
                      <a:pt x="14" y="10"/>
                    </a:lnTo>
                    <a:lnTo>
                      <a:pt x="12" y="10"/>
                    </a:lnTo>
                    <a:lnTo>
                      <a:pt x="10" y="10"/>
                    </a:lnTo>
                    <a:lnTo>
                      <a:pt x="8" y="10"/>
                    </a:lnTo>
                    <a:lnTo>
                      <a:pt x="8" y="10"/>
                    </a:lnTo>
                    <a:lnTo>
                      <a:pt x="6" y="10"/>
                    </a:lnTo>
                    <a:lnTo>
                      <a:pt x="4" y="10"/>
                    </a:lnTo>
                    <a:lnTo>
                      <a:pt x="4" y="8"/>
                    </a:lnTo>
                    <a:lnTo>
                      <a:pt x="2" y="8"/>
                    </a:lnTo>
                    <a:lnTo>
                      <a:pt x="0" y="8"/>
                    </a:lnTo>
                    <a:lnTo>
                      <a:pt x="0" y="6"/>
                    </a:lnTo>
                    <a:lnTo>
                      <a:pt x="0" y="6"/>
                    </a:lnTo>
                    <a:lnTo>
                      <a:pt x="0" y="6"/>
                    </a:lnTo>
                    <a:lnTo>
                      <a:pt x="0" y="4"/>
                    </a:lnTo>
                    <a:lnTo>
                      <a:pt x="2" y="4"/>
                    </a:lnTo>
                    <a:lnTo>
                      <a:pt x="2" y="2"/>
                    </a:lnTo>
                    <a:lnTo>
                      <a:pt x="2" y="2"/>
                    </a:lnTo>
                    <a:lnTo>
                      <a:pt x="6" y="2"/>
                    </a:lnTo>
                    <a:lnTo>
                      <a:pt x="6" y="2"/>
                    </a:lnTo>
                    <a:lnTo>
                      <a:pt x="8" y="2"/>
                    </a:lnTo>
                    <a:lnTo>
                      <a:pt x="8" y="2"/>
                    </a:lnTo>
                    <a:lnTo>
                      <a:pt x="10" y="2"/>
                    </a:lnTo>
                    <a:lnTo>
                      <a:pt x="10" y="0"/>
                    </a:lnTo>
                    <a:lnTo>
                      <a:pt x="12" y="0"/>
                    </a:lnTo>
                    <a:lnTo>
                      <a:pt x="12" y="0"/>
                    </a:lnTo>
                    <a:lnTo>
                      <a:pt x="14" y="0"/>
                    </a:lnTo>
                    <a:lnTo>
                      <a:pt x="14" y="2"/>
                    </a:lnTo>
                    <a:lnTo>
                      <a:pt x="16" y="2"/>
                    </a:lnTo>
                    <a:lnTo>
                      <a:pt x="14" y="2"/>
                    </a:lnTo>
                    <a:lnTo>
                      <a:pt x="14" y="2"/>
                    </a:lnTo>
                    <a:lnTo>
                      <a:pt x="14" y="2"/>
                    </a:lnTo>
                    <a:lnTo>
                      <a:pt x="12" y="2"/>
                    </a:lnTo>
                    <a:lnTo>
                      <a:pt x="12" y="4"/>
                    </a:lnTo>
                    <a:lnTo>
                      <a:pt x="10" y="4"/>
                    </a:lnTo>
                    <a:lnTo>
                      <a:pt x="10" y="4"/>
                    </a:lnTo>
                    <a:lnTo>
                      <a:pt x="8" y="4"/>
                    </a:lnTo>
                    <a:lnTo>
                      <a:pt x="8" y="4"/>
                    </a:lnTo>
                    <a:lnTo>
                      <a:pt x="8" y="4"/>
                    </a:lnTo>
                    <a:lnTo>
                      <a:pt x="6" y="4"/>
                    </a:lnTo>
                    <a:lnTo>
                      <a:pt x="6" y="6"/>
                    </a:lnTo>
                    <a:lnTo>
                      <a:pt x="6" y="6"/>
                    </a:lnTo>
                    <a:lnTo>
                      <a:pt x="6" y="6"/>
                    </a:lnTo>
                    <a:lnTo>
                      <a:pt x="6" y="6"/>
                    </a:lnTo>
                    <a:lnTo>
                      <a:pt x="6" y="6"/>
                    </a:lnTo>
                    <a:lnTo>
                      <a:pt x="8" y="8"/>
                    </a:lnTo>
                    <a:lnTo>
                      <a:pt x="10" y="8"/>
                    </a:lnTo>
                    <a:lnTo>
                      <a:pt x="12" y="8"/>
                    </a:lnTo>
                    <a:lnTo>
                      <a:pt x="14" y="6"/>
                    </a:lnTo>
                    <a:lnTo>
                      <a:pt x="18" y="6"/>
                    </a:lnTo>
                    <a:lnTo>
                      <a:pt x="20" y="6"/>
                    </a:lnTo>
                    <a:lnTo>
                      <a:pt x="24" y="6"/>
                    </a:lnTo>
                    <a:lnTo>
                      <a:pt x="24" y="6"/>
                    </a:lnTo>
                    <a:lnTo>
                      <a:pt x="24" y="6"/>
                    </a:lnTo>
                    <a:lnTo>
                      <a:pt x="26" y="6"/>
                    </a:lnTo>
                    <a:lnTo>
                      <a:pt x="26" y="6"/>
                    </a:lnTo>
                    <a:lnTo>
                      <a:pt x="28" y="6"/>
                    </a:lnTo>
                    <a:lnTo>
                      <a:pt x="28" y="6"/>
                    </a:lnTo>
                    <a:lnTo>
                      <a:pt x="28" y="6"/>
                    </a:lnTo>
                    <a:lnTo>
                      <a:pt x="30" y="8"/>
                    </a:lnTo>
                    <a:lnTo>
                      <a:pt x="30" y="8"/>
                    </a:lnTo>
                    <a:lnTo>
                      <a:pt x="30" y="8"/>
                    </a:lnTo>
                    <a:lnTo>
                      <a:pt x="32" y="8"/>
                    </a:lnTo>
                    <a:lnTo>
                      <a:pt x="32" y="8"/>
                    </a:lnTo>
                    <a:lnTo>
                      <a:pt x="32" y="10"/>
                    </a:lnTo>
                    <a:lnTo>
                      <a:pt x="32" y="10"/>
                    </a:lnTo>
                    <a:lnTo>
                      <a:pt x="32" y="10"/>
                    </a:lnTo>
                    <a:lnTo>
                      <a:pt x="32" y="10"/>
                    </a:lnTo>
                    <a:lnTo>
                      <a:pt x="32" y="12"/>
                    </a:lnTo>
                    <a:lnTo>
                      <a:pt x="32" y="12"/>
                    </a:lnTo>
                    <a:lnTo>
                      <a:pt x="30" y="12"/>
                    </a:lnTo>
                    <a:lnTo>
                      <a:pt x="30" y="12"/>
                    </a:lnTo>
                    <a:lnTo>
                      <a:pt x="30" y="12"/>
                    </a:lnTo>
                    <a:lnTo>
                      <a:pt x="28" y="14"/>
                    </a:lnTo>
                    <a:lnTo>
                      <a:pt x="28" y="14"/>
                    </a:lnTo>
                    <a:lnTo>
                      <a:pt x="26" y="14"/>
                    </a:lnTo>
                    <a:lnTo>
                      <a:pt x="26" y="14"/>
                    </a:lnTo>
                    <a:lnTo>
                      <a:pt x="24" y="14"/>
                    </a:lnTo>
                    <a:lnTo>
                      <a:pt x="22" y="16"/>
                    </a:lnTo>
                    <a:lnTo>
                      <a:pt x="22" y="16"/>
                    </a:lnTo>
                    <a:lnTo>
                      <a:pt x="20" y="16"/>
                    </a:lnTo>
                    <a:lnTo>
                      <a:pt x="20" y="16"/>
                    </a:lnTo>
                    <a:lnTo>
                      <a:pt x="18" y="16"/>
                    </a:lnTo>
                    <a:lnTo>
                      <a:pt x="18" y="16"/>
                    </a:lnTo>
                    <a:lnTo>
                      <a:pt x="16" y="16"/>
                    </a:lnTo>
                    <a:lnTo>
                      <a:pt x="16" y="14"/>
                    </a:lnTo>
                    <a:lnTo>
                      <a:pt x="16" y="14"/>
                    </a:lnTo>
                    <a:lnTo>
                      <a:pt x="18" y="14"/>
                    </a:lnTo>
                    <a:lnTo>
                      <a:pt x="18" y="14"/>
                    </a:lnTo>
                    <a:lnTo>
                      <a:pt x="18" y="14"/>
                    </a:lnTo>
                    <a:lnTo>
                      <a:pt x="20" y="14"/>
                    </a:lnTo>
                    <a:lnTo>
                      <a:pt x="20" y="14"/>
                    </a:lnTo>
                    <a:lnTo>
                      <a:pt x="22" y="12"/>
                    </a:lnTo>
                    <a:lnTo>
                      <a:pt x="22" y="12"/>
                    </a:lnTo>
                    <a:lnTo>
                      <a:pt x="24" y="12"/>
                    </a:lnTo>
                    <a:lnTo>
                      <a:pt x="26" y="10"/>
                    </a:lnTo>
                    <a:lnTo>
                      <a:pt x="26" y="10"/>
                    </a:lnTo>
                    <a:lnTo>
                      <a:pt x="2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7" name="Freeform 94"/>
              <p:cNvSpPr>
                <a:spLocks/>
              </p:cNvSpPr>
              <p:nvPr/>
            </p:nvSpPr>
            <p:spPr bwMode="auto">
              <a:xfrm>
                <a:off x="5138" y="1671"/>
                <a:ext cx="10" cy="4"/>
              </a:xfrm>
              <a:custGeom>
                <a:avLst/>
                <a:gdLst>
                  <a:gd name="T0" fmla="*/ 0 w 10"/>
                  <a:gd name="T1" fmla="*/ 2 h 4"/>
                  <a:gd name="T2" fmla="*/ 2 w 10"/>
                  <a:gd name="T3" fmla="*/ 0 h 4"/>
                  <a:gd name="T4" fmla="*/ 2 w 10"/>
                  <a:gd name="T5" fmla="*/ 0 h 4"/>
                  <a:gd name="T6" fmla="*/ 4 w 10"/>
                  <a:gd name="T7" fmla="*/ 0 h 4"/>
                  <a:gd name="T8" fmla="*/ 6 w 10"/>
                  <a:gd name="T9" fmla="*/ 0 h 4"/>
                  <a:gd name="T10" fmla="*/ 6 w 10"/>
                  <a:gd name="T11" fmla="*/ 0 h 4"/>
                  <a:gd name="T12" fmla="*/ 8 w 10"/>
                  <a:gd name="T13" fmla="*/ 0 h 4"/>
                  <a:gd name="T14" fmla="*/ 8 w 10"/>
                  <a:gd name="T15" fmla="*/ 0 h 4"/>
                  <a:gd name="T16" fmla="*/ 10 w 10"/>
                  <a:gd name="T17" fmla="*/ 2 h 4"/>
                  <a:gd name="T18" fmla="*/ 8 w 10"/>
                  <a:gd name="T19" fmla="*/ 2 h 4"/>
                  <a:gd name="T20" fmla="*/ 8 w 10"/>
                  <a:gd name="T21" fmla="*/ 2 h 4"/>
                  <a:gd name="T22" fmla="*/ 6 w 10"/>
                  <a:gd name="T23" fmla="*/ 2 h 4"/>
                  <a:gd name="T24" fmla="*/ 4 w 10"/>
                  <a:gd name="T25" fmla="*/ 4 h 4"/>
                  <a:gd name="T26" fmla="*/ 4 w 10"/>
                  <a:gd name="T27" fmla="*/ 2 h 4"/>
                  <a:gd name="T28" fmla="*/ 2 w 10"/>
                  <a:gd name="T29" fmla="*/ 2 h 4"/>
                  <a:gd name="T30" fmla="*/ 2 w 10"/>
                  <a:gd name="T31" fmla="*/ 2 h 4"/>
                  <a:gd name="T32" fmla="*/ 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0" y="2"/>
                    </a:moveTo>
                    <a:lnTo>
                      <a:pt x="2" y="0"/>
                    </a:lnTo>
                    <a:lnTo>
                      <a:pt x="2" y="0"/>
                    </a:lnTo>
                    <a:lnTo>
                      <a:pt x="4" y="0"/>
                    </a:lnTo>
                    <a:lnTo>
                      <a:pt x="6" y="0"/>
                    </a:lnTo>
                    <a:lnTo>
                      <a:pt x="6" y="0"/>
                    </a:lnTo>
                    <a:lnTo>
                      <a:pt x="8" y="0"/>
                    </a:lnTo>
                    <a:lnTo>
                      <a:pt x="8" y="0"/>
                    </a:lnTo>
                    <a:lnTo>
                      <a:pt x="10" y="2"/>
                    </a:lnTo>
                    <a:lnTo>
                      <a:pt x="8" y="2"/>
                    </a:lnTo>
                    <a:lnTo>
                      <a:pt x="8" y="2"/>
                    </a:lnTo>
                    <a:lnTo>
                      <a:pt x="6" y="2"/>
                    </a:lnTo>
                    <a:lnTo>
                      <a:pt x="4" y="4"/>
                    </a:lnTo>
                    <a:lnTo>
                      <a:pt x="4" y="2"/>
                    </a:lnTo>
                    <a:lnTo>
                      <a:pt x="2" y="2"/>
                    </a:lnTo>
                    <a:lnTo>
                      <a:pt x="2"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8" name="Freeform 95"/>
              <p:cNvSpPr>
                <a:spLocks/>
              </p:cNvSpPr>
              <p:nvPr/>
            </p:nvSpPr>
            <p:spPr bwMode="auto">
              <a:xfrm>
                <a:off x="5146" y="1675"/>
                <a:ext cx="30" cy="12"/>
              </a:xfrm>
              <a:custGeom>
                <a:avLst/>
                <a:gdLst>
                  <a:gd name="T0" fmla="*/ 6 w 30"/>
                  <a:gd name="T1" fmla="*/ 2 h 12"/>
                  <a:gd name="T2" fmla="*/ 4 w 30"/>
                  <a:gd name="T3" fmla="*/ 4 h 12"/>
                  <a:gd name="T4" fmla="*/ 2 w 30"/>
                  <a:gd name="T5" fmla="*/ 4 h 12"/>
                  <a:gd name="T6" fmla="*/ 2 w 30"/>
                  <a:gd name="T7" fmla="*/ 4 h 12"/>
                  <a:gd name="T8" fmla="*/ 0 w 30"/>
                  <a:gd name="T9" fmla="*/ 2 h 12"/>
                  <a:gd name="T10" fmla="*/ 0 w 30"/>
                  <a:gd name="T11" fmla="*/ 2 h 12"/>
                  <a:gd name="T12" fmla="*/ 8 w 30"/>
                  <a:gd name="T13" fmla="*/ 0 h 12"/>
                  <a:gd name="T14" fmla="*/ 30 w 30"/>
                  <a:gd name="T15" fmla="*/ 10 h 12"/>
                  <a:gd name="T16" fmla="*/ 30 w 30"/>
                  <a:gd name="T17" fmla="*/ 10 h 12"/>
                  <a:gd name="T18" fmla="*/ 28 w 30"/>
                  <a:gd name="T19" fmla="*/ 12 h 12"/>
                  <a:gd name="T20" fmla="*/ 26 w 30"/>
                  <a:gd name="T21" fmla="*/ 12 h 12"/>
                  <a:gd name="T22" fmla="*/ 26 w 30"/>
                  <a:gd name="T23" fmla="*/ 12 h 12"/>
                  <a:gd name="T24" fmla="*/ 6 w 30"/>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6" y="2"/>
                    </a:moveTo>
                    <a:lnTo>
                      <a:pt x="4" y="4"/>
                    </a:lnTo>
                    <a:lnTo>
                      <a:pt x="2" y="4"/>
                    </a:lnTo>
                    <a:lnTo>
                      <a:pt x="2" y="4"/>
                    </a:lnTo>
                    <a:lnTo>
                      <a:pt x="0" y="2"/>
                    </a:lnTo>
                    <a:lnTo>
                      <a:pt x="0" y="2"/>
                    </a:lnTo>
                    <a:lnTo>
                      <a:pt x="8" y="0"/>
                    </a:lnTo>
                    <a:lnTo>
                      <a:pt x="30" y="10"/>
                    </a:lnTo>
                    <a:lnTo>
                      <a:pt x="30" y="10"/>
                    </a:lnTo>
                    <a:lnTo>
                      <a:pt x="28" y="12"/>
                    </a:lnTo>
                    <a:lnTo>
                      <a:pt x="26" y="12"/>
                    </a:lnTo>
                    <a:lnTo>
                      <a:pt x="26" y="12"/>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9" name="Freeform 96"/>
              <p:cNvSpPr>
                <a:spLocks/>
              </p:cNvSpPr>
              <p:nvPr/>
            </p:nvSpPr>
            <p:spPr bwMode="auto">
              <a:xfrm>
                <a:off x="5234" y="1643"/>
                <a:ext cx="36" cy="14"/>
              </a:xfrm>
              <a:custGeom>
                <a:avLst/>
                <a:gdLst>
                  <a:gd name="T0" fmla="*/ 4 w 36"/>
                  <a:gd name="T1" fmla="*/ 12 h 14"/>
                  <a:gd name="T2" fmla="*/ 2 w 36"/>
                  <a:gd name="T3" fmla="*/ 10 h 14"/>
                  <a:gd name="T4" fmla="*/ 0 w 36"/>
                  <a:gd name="T5" fmla="*/ 8 h 14"/>
                  <a:gd name="T6" fmla="*/ 0 w 36"/>
                  <a:gd name="T7" fmla="*/ 8 h 14"/>
                  <a:gd name="T8" fmla="*/ 0 w 36"/>
                  <a:gd name="T9" fmla="*/ 6 h 14"/>
                  <a:gd name="T10" fmla="*/ 0 w 36"/>
                  <a:gd name="T11" fmla="*/ 4 h 14"/>
                  <a:gd name="T12" fmla="*/ 2 w 36"/>
                  <a:gd name="T13" fmla="*/ 4 h 14"/>
                  <a:gd name="T14" fmla="*/ 4 w 36"/>
                  <a:gd name="T15" fmla="*/ 2 h 14"/>
                  <a:gd name="T16" fmla="*/ 6 w 36"/>
                  <a:gd name="T17" fmla="*/ 2 h 14"/>
                  <a:gd name="T18" fmla="*/ 8 w 36"/>
                  <a:gd name="T19" fmla="*/ 2 h 14"/>
                  <a:gd name="T20" fmla="*/ 12 w 36"/>
                  <a:gd name="T21" fmla="*/ 0 h 14"/>
                  <a:gd name="T22" fmla="*/ 14 w 36"/>
                  <a:gd name="T23" fmla="*/ 0 h 14"/>
                  <a:gd name="T24" fmla="*/ 18 w 36"/>
                  <a:gd name="T25" fmla="*/ 0 h 14"/>
                  <a:gd name="T26" fmla="*/ 20 w 36"/>
                  <a:gd name="T27" fmla="*/ 2 h 14"/>
                  <a:gd name="T28" fmla="*/ 22 w 36"/>
                  <a:gd name="T29" fmla="*/ 2 h 14"/>
                  <a:gd name="T30" fmla="*/ 24 w 36"/>
                  <a:gd name="T31" fmla="*/ 2 h 14"/>
                  <a:gd name="T32" fmla="*/ 28 w 36"/>
                  <a:gd name="T33" fmla="*/ 4 h 14"/>
                  <a:gd name="T34" fmla="*/ 12 w 36"/>
                  <a:gd name="T35" fmla="*/ 10 h 14"/>
                  <a:gd name="T36" fmla="*/ 14 w 36"/>
                  <a:gd name="T37" fmla="*/ 12 h 14"/>
                  <a:gd name="T38" fmla="*/ 18 w 36"/>
                  <a:gd name="T39" fmla="*/ 12 h 14"/>
                  <a:gd name="T40" fmla="*/ 22 w 36"/>
                  <a:gd name="T41" fmla="*/ 12 h 14"/>
                  <a:gd name="T42" fmla="*/ 26 w 36"/>
                  <a:gd name="T43" fmla="*/ 12 h 14"/>
                  <a:gd name="T44" fmla="*/ 30 w 36"/>
                  <a:gd name="T45" fmla="*/ 10 h 14"/>
                  <a:gd name="T46" fmla="*/ 32 w 36"/>
                  <a:gd name="T47" fmla="*/ 8 h 14"/>
                  <a:gd name="T48" fmla="*/ 36 w 36"/>
                  <a:gd name="T49" fmla="*/ 10 h 14"/>
                  <a:gd name="T50" fmla="*/ 36 w 36"/>
                  <a:gd name="T51" fmla="*/ 10 h 14"/>
                  <a:gd name="T52" fmla="*/ 34 w 36"/>
                  <a:gd name="T53" fmla="*/ 12 h 14"/>
                  <a:gd name="T54" fmla="*/ 32 w 36"/>
                  <a:gd name="T55" fmla="*/ 12 h 14"/>
                  <a:gd name="T56" fmla="*/ 30 w 36"/>
                  <a:gd name="T57" fmla="*/ 12 h 14"/>
                  <a:gd name="T58" fmla="*/ 26 w 36"/>
                  <a:gd name="T59" fmla="*/ 14 h 14"/>
                  <a:gd name="T60" fmla="*/ 24 w 36"/>
                  <a:gd name="T61" fmla="*/ 14 h 14"/>
                  <a:gd name="T62" fmla="*/ 20 w 36"/>
                  <a:gd name="T63" fmla="*/ 14 h 14"/>
                  <a:gd name="T64" fmla="*/ 16 w 36"/>
                  <a:gd name="T65" fmla="*/ 14 h 14"/>
                  <a:gd name="T66" fmla="*/ 14 w 36"/>
                  <a:gd name="T67" fmla="*/ 14 h 14"/>
                  <a:gd name="T68" fmla="*/ 10 w 36"/>
                  <a:gd name="T69" fmla="*/ 14 h 14"/>
                  <a:gd name="T70" fmla="*/ 8 w 36"/>
                  <a:gd name="T71" fmla="*/ 12 h 14"/>
                  <a:gd name="T72" fmla="*/ 6 w 36"/>
                  <a:gd name="T7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6" y="12"/>
                    </a:moveTo>
                    <a:lnTo>
                      <a:pt x="4" y="12"/>
                    </a:lnTo>
                    <a:lnTo>
                      <a:pt x="2" y="10"/>
                    </a:lnTo>
                    <a:lnTo>
                      <a:pt x="2" y="10"/>
                    </a:lnTo>
                    <a:lnTo>
                      <a:pt x="0" y="10"/>
                    </a:lnTo>
                    <a:lnTo>
                      <a:pt x="0" y="8"/>
                    </a:lnTo>
                    <a:lnTo>
                      <a:pt x="0" y="8"/>
                    </a:lnTo>
                    <a:lnTo>
                      <a:pt x="0" y="8"/>
                    </a:lnTo>
                    <a:lnTo>
                      <a:pt x="0" y="6"/>
                    </a:lnTo>
                    <a:lnTo>
                      <a:pt x="0" y="6"/>
                    </a:lnTo>
                    <a:lnTo>
                      <a:pt x="0" y="6"/>
                    </a:lnTo>
                    <a:lnTo>
                      <a:pt x="0" y="4"/>
                    </a:lnTo>
                    <a:lnTo>
                      <a:pt x="0" y="4"/>
                    </a:lnTo>
                    <a:lnTo>
                      <a:pt x="2" y="4"/>
                    </a:lnTo>
                    <a:lnTo>
                      <a:pt x="2" y="4"/>
                    </a:lnTo>
                    <a:lnTo>
                      <a:pt x="4" y="2"/>
                    </a:lnTo>
                    <a:lnTo>
                      <a:pt x="4" y="2"/>
                    </a:lnTo>
                    <a:lnTo>
                      <a:pt x="6" y="2"/>
                    </a:lnTo>
                    <a:lnTo>
                      <a:pt x="8" y="2"/>
                    </a:lnTo>
                    <a:lnTo>
                      <a:pt x="8" y="2"/>
                    </a:lnTo>
                    <a:lnTo>
                      <a:pt x="10" y="0"/>
                    </a:lnTo>
                    <a:lnTo>
                      <a:pt x="12" y="0"/>
                    </a:lnTo>
                    <a:lnTo>
                      <a:pt x="12" y="0"/>
                    </a:lnTo>
                    <a:lnTo>
                      <a:pt x="14" y="0"/>
                    </a:lnTo>
                    <a:lnTo>
                      <a:pt x="16" y="0"/>
                    </a:lnTo>
                    <a:lnTo>
                      <a:pt x="18" y="0"/>
                    </a:lnTo>
                    <a:lnTo>
                      <a:pt x="18" y="2"/>
                    </a:lnTo>
                    <a:lnTo>
                      <a:pt x="20" y="2"/>
                    </a:lnTo>
                    <a:lnTo>
                      <a:pt x="20" y="2"/>
                    </a:lnTo>
                    <a:lnTo>
                      <a:pt x="22" y="2"/>
                    </a:lnTo>
                    <a:lnTo>
                      <a:pt x="24" y="2"/>
                    </a:lnTo>
                    <a:lnTo>
                      <a:pt x="24" y="2"/>
                    </a:lnTo>
                    <a:lnTo>
                      <a:pt x="26" y="4"/>
                    </a:lnTo>
                    <a:lnTo>
                      <a:pt x="28" y="4"/>
                    </a:lnTo>
                    <a:lnTo>
                      <a:pt x="28" y="4"/>
                    </a:lnTo>
                    <a:lnTo>
                      <a:pt x="12" y="10"/>
                    </a:lnTo>
                    <a:lnTo>
                      <a:pt x="14" y="12"/>
                    </a:lnTo>
                    <a:lnTo>
                      <a:pt x="14" y="12"/>
                    </a:lnTo>
                    <a:lnTo>
                      <a:pt x="16" y="12"/>
                    </a:lnTo>
                    <a:lnTo>
                      <a:pt x="18" y="12"/>
                    </a:lnTo>
                    <a:lnTo>
                      <a:pt x="20" y="12"/>
                    </a:lnTo>
                    <a:lnTo>
                      <a:pt x="22" y="12"/>
                    </a:lnTo>
                    <a:lnTo>
                      <a:pt x="24" y="12"/>
                    </a:lnTo>
                    <a:lnTo>
                      <a:pt x="26" y="12"/>
                    </a:lnTo>
                    <a:lnTo>
                      <a:pt x="28" y="10"/>
                    </a:lnTo>
                    <a:lnTo>
                      <a:pt x="30" y="10"/>
                    </a:lnTo>
                    <a:lnTo>
                      <a:pt x="30" y="10"/>
                    </a:lnTo>
                    <a:lnTo>
                      <a:pt x="32" y="8"/>
                    </a:lnTo>
                    <a:lnTo>
                      <a:pt x="34" y="8"/>
                    </a:lnTo>
                    <a:lnTo>
                      <a:pt x="36" y="10"/>
                    </a:lnTo>
                    <a:lnTo>
                      <a:pt x="36" y="10"/>
                    </a:lnTo>
                    <a:lnTo>
                      <a:pt x="36" y="10"/>
                    </a:lnTo>
                    <a:lnTo>
                      <a:pt x="34" y="10"/>
                    </a:lnTo>
                    <a:lnTo>
                      <a:pt x="34" y="12"/>
                    </a:lnTo>
                    <a:lnTo>
                      <a:pt x="32" y="12"/>
                    </a:lnTo>
                    <a:lnTo>
                      <a:pt x="32" y="12"/>
                    </a:lnTo>
                    <a:lnTo>
                      <a:pt x="30" y="12"/>
                    </a:lnTo>
                    <a:lnTo>
                      <a:pt x="30" y="12"/>
                    </a:lnTo>
                    <a:lnTo>
                      <a:pt x="28" y="14"/>
                    </a:lnTo>
                    <a:lnTo>
                      <a:pt x="26" y="14"/>
                    </a:lnTo>
                    <a:lnTo>
                      <a:pt x="24" y="14"/>
                    </a:lnTo>
                    <a:lnTo>
                      <a:pt x="24" y="14"/>
                    </a:lnTo>
                    <a:lnTo>
                      <a:pt x="22" y="14"/>
                    </a:lnTo>
                    <a:lnTo>
                      <a:pt x="20" y="14"/>
                    </a:lnTo>
                    <a:lnTo>
                      <a:pt x="18" y="14"/>
                    </a:lnTo>
                    <a:lnTo>
                      <a:pt x="16" y="14"/>
                    </a:lnTo>
                    <a:lnTo>
                      <a:pt x="14" y="14"/>
                    </a:lnTo>
                    <a:lnTo>
                      <a:pt x="14" y="14"/>
                    </a:lnTo>
                    <a:lnTo>
                      <a:pt x="12" y="14"/>
                    </a:lnTo>
                    <a:lnTo>
                      <a:pt x="10" y="14"/>
                    </a:lnTo>
                    <a:lnTo>
                      <a:pt x="10" y="14"/>
                    </a:lnTo>
                    <a:lnTo>
                      <a:pt x="8" y="12"/>
                    </a:lnTo>
                    <a:lnTo>
                      <a:pt x="6" y="12"/>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0" name="Freeform 97"/>
              <p:cNvSpPr>
                <a:spLocks/>
              </p:cNvSpPr>
              <p:nvPr/>
            </p:nvSpPr>
            <p:spPr bwMode="auto">
              <a:xfrm>
                <a:off x="5246" y="1633"/>
                <a:ext cx="44" cy="16"/>
              </a:xfrm>
              <a:custGeom>
                <a:avLst/>
                <a:gdLst>
                  <a:gd name="T0" fmla="*/ 0 w 44"/>
                  <a:gd name="T1" fmla="*/ 2 h 16"/>
                  <a:gd name="T2" fmla="*/ 2 w 44"/>
                  <a:gd name="T3" fmla="*/ 2 h 16"/>
                  <a:gd name="T4" fmla="*/ 2 w 44"/>
                  <a:gd name="T5" fmla="*/ 2 h 16"/>
                  <a:gd name="T6" fmla="*/ 4 w 44"/>
                  <a:gd name="T7" fmla="*/ 0 h 16"/>
                  <a:gd name="T8" fmla="*/ 6 w 44"/>
                  <a:gd name="T9" fmla="*/ 0 h 16"/>
                  <a:gd name="T10" fmla="*/ 30 w 44"/>
                  <a:gd name="T11" fmla="*/ 12 h 16"/>
                  <a:gd name="T12" fmla="*/ 32 w 44"/>
                  <a:gd name="T13" fmla="*/ 12 h 16"/>
                  <a:gd name="T14" fmla="*/ 32 w 44"/>
                  <a:gd name="T15" fmla="*/ 12 h 16"/>
                  <a:gd name="T16" fmla="*/ 32 w 44"/>
                  <a:gd name="T17" fmla="*/ 14 h 16"/>
                  <a:gd name="T18" fmla="*/ 34 w 44"/>
                  <a:gd name="T19" fmla="*/ 14 h 16"/>
                  <a:gd name="T20" fmla="*/ 34 w 44"/>
                  <a:gd name="T21" fmla="*/ 14 h 16"/>
                  <a:gd name="T22" fmla="*/ 36 w 44"/>
                  <a:gd name="T23" fmla="*/ 14 h 16"/>
                  <a:gd name="T24" fmla="*/ 38 w 44"/>
                  <a:gd name="T25" fmla="*/ 14 h 16"/>
                  <a:gd name="T26" fmla="*/ 38 w 44"/>
                  <a:gd name="T27" fmla="*/ 12 h 16"/>
                  <a:gd name="T28" fmla="*/ 40 w 44"/>
                  <a:gd name="T29" fmla="*/ 12 h 16"/>
                  <a:gd name="T30" fmla="*/ 40 w 44"/>
                  <a:gd name="T31" fmla="*/ 12 h 16"/>
                  <a:gd name="T32" fmla="*/ 42 w 44"/>
                  <a:gd name="T33" fmla="*/ 12 h 16"/>
                  <a:gd name="T34" fmla="*/ 42 w 44"/>
                  <a:gd name="T35" fmla="*/ 14 h 16"/>
                  <a:gd name="T36" fmla="*/ 44 w 44"/>
                  <a:gd name="T37" fmla="*/ 14 h 16"/>
                  <a:gd name="T38" fmla="*/ 42 w 44"/>
                  <a:gd name="T39" fmla="*/ 14 h 16"/>
                  <a:gd name="T40" fmla="*/ 40 w 44"/>
                  <a:gd name="T41" fmla="*/ 16 h 16"/>
                  <a:gd name="T42" fmla="*/ 40 w 44"/>
                  <a:gd name="T43" fmla="*/ 16 h 16"/>
                  <a:gd name="T44" fmla="*/ 38 w 44"/>
                  <a:gd name="T45" fmla="*/ 16 h 16"/>
                  <a:gd name="T46" fmla="*/ 38 w 44"/>
                  <a:gd name="T47" fmla="*/ 16 h 16"/>
                  <a:gd name="T48" fmla="*/ 38 w 44"/>
                  <a:gd name="T49" fmla="*/ 16 h 16"/>
                  <a:gd name="T50" fmla="*/ 34 w 44"/>
                  <a:gd name="T51" fmla="*/ 16 h 16"/>
                  <a:gd name="T52" fmla="*/ 34 w 44"/>
                  <a:gd name="T53" fmla="*/ 16 h 16"/>
                  <a:gd name="T54" fmla="*/ 32 w 44"/>
                  <a:gd name="T55" fmla="*/ 16 h 16"/>
                  <a:gd name="T56" fmla="*/ 32 w 44"/>
                  <a:gd name="T57" fmla="*/ 16 h 16"/>
                  <a:gd name="T58" fmla="*/ 30 w 44"/>
                  <a:gd name="T59" fmla="*/ 16 h 16"/>
                  <a:gd name="T60" fmla="*/ 30 w 44"/>
                  <a:gd name="T61" fmla="*/ 16 h 16"/>
                  <a:gd name="T62" fmla="*/ 28 w 44"/>
                  <a:gd name="T63" fmla="*/ 16 h 16"/>
                  <a:gd name="T64" fmla="*/ 28 w 44"/>
                  <a:gd name="T65" fmla="*/ 14 h 16"/>
                  <a:gd name="T66" fmla="*/ 28 w 44"/>
                  <a:gd name="T67" fmla="*/ 14 h 16"/>
                  <a:gd name="T68" fmla="*/ 0 w 44"/>
                  <a:gd name="T6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0" y="2"/>
                    </a:moveTo>
                    <a:lnTo>
                      <a:pt x="2" y="2"/>
                    </a:lnTo>
                    <a:lnTo>
                      <a:pt x="2" y="2"/>
                    </a:lnTo>
                    <a:lnTo>
                      <a:pt x="4" y="0"/>
                    </a:lnTo>
                    <a:lnTo>
                      <a:pt x="6" y="0"/>
                    </a:lnTo>
                    <a:lnTo>
                      <a:pt x="30" y="12"/>
                    </a:lnTo>
                    <a:lnTo>
                      <a:pt x="32" y="12"/>
                    </a:lnTo>
                    <a:lnTo>
                      <a:pt x="32" y="12"/>
                    </a:lnTo>
                    <a:lnTo>
                      <a:pt x="32" y="14"/>
                    </a:lnTo>
                    <a:lnTo>
                      <a:pt x="34" y="14"/>
                    </a:lnTo>
                    <a:lnTo>
                      <a:pt x="34" y="14"/>
                    </a:lnTo>
                    <a:lnTo>
                      <a:pt x="36" y="14"/>
                    </a:lnTo>
                    <a:lnTo>
                      <a:pt x="38" y="14"/>
                    </a:lnTo>
                    <a:lnTo>
                      <a:pt x="38" y="12"/>
                    </a:lnTo>
                    <a:lnTo>
                      <a:pt x="40" y="12"/>
                    </a:lnTo>
                    <a:lnTo>
                      <a:pt x="40" y="12"/>
                    </a:lnTo>
                    <a:lnTo>
                      <a:pt x="42" y="12"/>
                    </a:lnTo>
                    <a:lnTo>
                      <a:pt x="42" y="14"/>
                    </a:lnTo>
                    <a:lnTo>
                      <a:pt x="44" y="14"/>
                    </a:lnTo>
                    <a:lnTo>
                      <a:pt x="42" y="14"/>
                    </a:lnTo>
                    <a:lnTo>
                      <a:pt x="40" y="16"/>
                    </a:lnTo>
                    <a:lnTo>
                      <a:pt x="40" y="16"/>
                    </a:lnTo>
                    <a:lnTo>
                      <a:pt x="38" y="16"/>
                    </a:lnTo>
                    <a:lnTo>
                      <a:pt x="38" y="16"/>
                    </a:lnTo>
                    <a:lnTo>
                      <a:pt x="38" y="16"/>
                    </a:lnTo>
                    <a:lnTo>
                      <a:pt x="34" y="16"/>
                    </a:lnTo>
                    <a:lnTo>
                      <a:pt x="34" y="16"/>
                    </a:lnTo>
                    <a:lnTo>
                      <a:pt x="32" y="16"/>
                    </a:lnTo>
                    <a:lnTo>
                      <a:pt x="32" y="16"/>
                    </a:lnTo>
                    <a:lnTo>
                      <a:pt x="30" y="16"/>
                    </a:lnTo>
                    <a:lnTo>
                      <a:pt x="30" y="16"/>
                    </a:lnTo>
                    <a:lnTo>
                      <a:pt x="28" y="16"/>
                    </a:lnTo>
                    <a:lnTo>
                      <a:pt x="28" y="14"/>
                    </a:lnTo>
                    <a:lnTo>
                      <a:pt x="28" y="14"/>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1" name="Freeform 98"/>
              <p:cNvSpPr>
                <a:spLocks/>
              </p:cNvSpPr>
              <p:nvPr/>
            </p:nvSpPr>
            <p:spPr bwMode="auto">
              <a:xfrm>
                <a:off x="5262" y="1629"/>
                <a:ext cx="10" cy="4"/>
              </a:xfrm>
              <a:custGeom>
                <a:avLst/>
                <a:gdLst>
                  <a:gd name="T0" fmla="*/ 0 w 10"/>
                  <a:gd name="T1" fmla="*/ 2 h 4"/>
                  <a:gd name="T2" fmla="*/ 2 w 10"/>
                  <a:gd name="T3" fmla="*/ 0 h 4"/>
                  <a:gd name="T4" fmla="*/ 2 w 10"/>
                  <a:gd name="T5" fmla="*/ 0 h 4"/>
                  <a:gd name="T6" fmla="*/ 4 w 10"/>
                  <a:gd name="T7" fmla="*/ 0 h 4"/>
                  <a:gd name="T8" fmla="*/ 6 w 10"/>
                  <a:gd name="T9" fmla="*/ 0 h 4"/>
                  <a:gd name="T10" fmla="*/ 6 w 10"/>
                  <a:gd name="T11" fmla="*/ 0 h 4"/>
                  <a:gd name="T12" fmla="*/ 8 w 10"/>
                  <a:gd name="T13" fmla="*/ 0 h 4"/>
                  <a:gd name="T14" fmla="*/ 8 w 10"/>
                  <a:gd name="T15" fmla="*/ 0 h 4"/>
                  <a:gd name="T16" fmla="*/ 10 w 10"/>
                  <a:gd name="T17" fmla="*/ 2 h 4"/>
                  <a:gd name="T18" fmla="*/ 8 w 10"/>
                  <a:gd name="T19" fmla="*/ 2 h 4"/>
                  <a:gd name="T20" fmla="*/ 8 w 10"/>
                  <a:gd name="T21" fmla="*/ 2 h 4"/>
                  <a:gd name="T22" fmla="*/ 6 w 10"/>
                  <a:gd name="T23" fmla="*/ 2 h 4"/>
                  <a:gd name="T24" fmla="*/ 4 w 10"/>
                  <a:gd name="T25" fmla="*/ 4 h 4"/>
                  <a:gd name="T26" fmla="*/ 4 w 10"/>
                  <a:gd name="T27" fmla="*/ 2 h 4"/>
                  <a:gd name="T28" fmla="*/ 2 w 10"/>
                  <a:gd name="T29" fmla="*/ 2 h 4"/>
                  <a:gd name="T30" fmla="*/ 0 w 10"/>
                  <a:gd name="T31" fmla="*/ 2 h 4"/>
                  <a:gd name="T32" fmla="*/ 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0" y="2"/>
                    </a:moveTo>
                    <a:lnTo>
                      <a:pt x="2" y="0"/>
                    </a:lnTo>
                    <a:lnTo>
                      <a:pt x="2" y="0"/>
                    </a:lnTo>
                    <a:lnTo>
                      <a:pt x="4" y="0"/>
                    </a:lnTo>
                    <a:lnTo>
                      <a:pt x="6" y="0"/>
                    </a:lnTo>
                    <a:lnTo>
                      <a:pt x="6" y="0"/>
                    </a:lnTo>
                    <a:lnTo>
                      <a:pt x="8" y="0"/>
                    </a:lnTo>
                    <a:lnTo>
                      <a:pt x="8" y="0"/>
                    </a:lnTo>
                    <a:lnTo>
                      <a:pt x="10" y="2"/>
                    </a:lnTo>
                    <a:lnTo>
                      <a:pt x="8" y="2"/>
                    </a:lnTo>
                    <a:lnTo>
                      <a:pt x="8" y="2"/>
                    </a:lnTo>
                    <a:lnTo>
                      <a:pt x="6" y="2"/>
                    </a:lnTo>
                    <a:lnTo>
                      <a:pt x="4" y="4"/>
                    </a:lnTo>
                    <a:lnTo>
                      <a:pt x="4" y="2"/>
                    </a:lnTo>
                    <a:lnTo>
                      <a:pt x="2"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2" name="Freeform 99"/>
              <p:cNvSpPr>
                <a:spLocks/>
              </p:cNvSpPr>
              <p:nvPr/>
            </p:nvSpPr>
            <p:spPr bwMode="auto">
              <a:xfrm>
                <a:off x="5270" y="1633"/>
                <a:ext cx="30" cy="12"/>
              </a:xfrm>
              <a:custGeom>
                <a:avLst/>
                <a:gdLst>
                  <a:gd name="T0" fmla="*/ 6 w 30"/>
                  <a:gd name="T1" fmla="*/ 2 h 12"/>
                  <a:gd name="T2" fmla="*/ 2 w 30"/>
                  <a:gd name="T3" fmla="*/ 4 h 12"/>
                  <a:gd name="T4" fmla="*/ 2 w 30"/>
                  <a:gd name="T5" fmla="*/ 4 h 12"/>
                  <a:gd name="T6" fmla="*/ 0 w 30"/>
                  <a:gd name="T7" fmla="*/ 4 h 12"/>
                  <a:gd name="T8" fmla="*/ 0 w 30"/>
                  <a:gd name="T9" fmla="*/ 2 h 12"/>
                  <a:gd name="T10" fmla="*/ 0 w 30"/>
                  <a:gd name="T11" fmla="*/ 2 h 12"/>
                  <a:gd name="T12" fmla="*/ 8 w 30"/>
                  <a:gd name="T13" fmla="*/ 0 h 12"/>
                  <a:gd name="T14" fmla="*/ 30 w 30"/>
                  <a:gd name="T15" fmla="*/ 10 h 12"/>
                  <a:gd name="T16" fmla="*/ 30 w 30"/>
                  <a:gd name="T17" fmla="*/ 10 h 12"/>
                  <a:gd name="T18" fmla="*/ 28 w 30"/>
                  <a:gd name="T19" fmla="*/ 10 h 12"/>
                  <a:gd name="T20" fmla="*/ 26 w 30"/>
                  <a:gd name="T21" fmla="*/ 12 h 12"/>
                  <a:gd name="T22" fmla="*/ 26 w 30"/>
                  <a:gd name="T23" fmla="*/ 12 h 12"/>
                  <a:gd name="T24" fmla="*/ 6 w 30"/>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6" y="2"/>
                    </a:moveTo>
                    <a:lnTo>
                      <a:pt x="2" y="4"/>
                    </a:lnTo>
                    <a:lnTo>
                      <a:pt x="2" y="4"/>
                    </a:lnTo>
                    <a:lnTo>
                      <a:pt x="0" y="4"/>
                    </a:lnTo>
                    <a:lnTo>
                      <a:pt x="0" y="2"/>
                    </a:lnTo>
                    <a:lnTo>
                      <a:pt x="0" y="2"/>
                    </a:lnTo>
                    <a:lnTo>
                      <a:pt x="8" y="0"/>
                    </a:lnTo>
                    <a:lnTo>
                      <a:pt x="30" y="10"/>
                    </a:lnTo>
                    <a:lnTo>
                      <a:pt x="30" y="10"/>
                    </a:lnTo>
                    <a:lnTo>
                      <a:pt x="28" y="10"/>
                    </a:lnTo>
                    <a:lnTo>
                      <a:pt x="26" y="12"/>
                    </a:lnTo>
                    <a:lnTo>
                      <a:pt x="26" y="12"/>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3" name="Freeform 100"/>
              <p:cNvSpPr>
                <a:spLocks/>
              </p:cNvSpPr>
              <p:nvPr/>
            </p:nvSpPr>
            <p:spPr bwMode="auto">
              <a:xfrm>
                <a:off x="5288" y="1599"/>
                <a:ext cx="12" cy="6"/>
              </a:xfrm>
              <a:custGeom>
                <a:avLst/>
                <a:gdLst>
                  <a:gd name="T0" fmla="*/ 2 w 12"/>
                  <a:gd name="T1" fmla="*/ 0 h 6"/>
                  <a:gd name="T2" fmla="*/ 2 w 12"/>
                  <a:gd name="T3" fmla="*/ 0 h 6"/>
                  <a:gd name="T4" fmla="*/ 2 w 12"/>
                  <a:gd name="T5" fmla="*/ 0 h 6"/>
                  <a:gd name="T6" fmla="*/ 4 w 12"/>
                  <a:gd name="T7" fmla="*/ 0 h 6"/>
                  <a:gd name="T8" fmla="*/ 4 w 12"/>
                  <a:gd name="T9" fmla="*/ 0 h 6"/>
                  <a:gd name="T10" fmla="*/ 4 w 12"/>
                  <a:gd name="T11" fmla="*/ 0 h 6"/>
                  <a:gd name="T12" fmla="*/ 12 w 12"/>
                  <a:gd name="T13" fmla="*/ 6 h 6"/>
                  <a:gd name="T14" fmla="*/ 10 w 12"/>
                  <a:gd name="T15" fmla="*/ 6 h 6"/>
                  <a:gd name="T16" fmla="*/ 10 w 12"/>
                  <a:gd name="T17" fmla="*/ 6 h 6"/>
                  <a:gd name="T18" fmla="*/ 8 w 12"/>
                  <a:gd name="T19" fmla="*/ 6 h 6"/>
                  <a:gd name="T20" fmla="*/ 8 w 12"/>
                  <a:gd name="T21" fmla="*/ 6 h 6"/>
                  <a:gd name="T22" fmla="*/ 0 w 12"/>
                  <a:gd name="T23" fmla="*/ 2 h 6"/>
                  <a:gd name="T24" fmla="*/ 2 w 12"/>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2" y="0"/>
                    </a:moveTo>
                    <a:lnTo>
                      <a:pt x="2" y="0"/>
                    </a:lnTo>
                    <a:lnTo>
                      <a:pt x="2" y="0"/>
                    </a:lnTo>
                    <a:lnTo>
                      <a:pt x="4" y="0"/>
                    </a:lnTo>
                    <a:lnTo>
                      <a:pt x="4" y="0"/>
                    </a:lnTo>
                    <a:lnTo>
                      <a:pt x="4" y="0"/>
                    </a:lnTo>
                    <a:lnTo>
                      <a:pt x="12" y="6"/>
                    </a:lnTo>
                    <a:lnTo>
                      <a:pt x="10" y="6"/>
                    </a:lnTo>
                    <a:lnTo>
                      <a:pt x="10" y="6"/>
                    </a:lnTo>
                    <a:lnTo>
                      <a:pt x="8" y="6"/>
                    </a:lnTo>
                    <a:lnTo>
                      <a:pt x="8" y="6"/>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4" name="Freeform 101"/>
              <p:cNvSpPr>
                <a:spLocks/>
              </p:cNvSpPr>
              <p:nvPr/>
            </p:nvSpPr>
            <p:spPr bwMode="auto">
              <a:xfrm>
                <a:off x="5252" y="1593"/>
                <a:ext cx="36" cy="14"/>
              </a:xfrm>
              <a:custGeom>
                <a:avLst/>
                <a:gdLst>
                  <a:gd name="T0" fmla="*/ 0 w 36"/>
                  <a:gd name="T1" fmla="*/ 0 h 14"/>
                  <a:gd name="T2" fmla="*/ 6 w 36"/>
                  <a:gd name="T3" fmla="*/ 4 h 14"/>
                  <a:gd name="T4" fmla="*/ 12 w 36"/>
                  <a:gd name="T5" fmla="*/ 0 h 14"/>
                  <a:gd name="T6" fmla="*/ 14 w 36"/>
                  <a:gd name="T7" fmla="*/ 2 h 14"/>
                  <a:gd name="T8" fmla="*/ 16 w 36"/>
                  <a:gd name="T9" fmla="*/ 2 h 14"/>
                  <a:gd name="T10" fmla="*/ 16 w 36"/>
                  <a:gd name="T11" fmla="*/ 2 h 14"/>
                  <a:gd name="T12" fmla="*/ 10 w 36"/>
                  <a:gd name="T13" fmla="*/ 4 h 14"/>
                  <a:gd name="T14" fmla="*/ 20 w 36"/>
                  <a:gd name="T15" fmla="*/ 10 h 14"/>
                  <a:gd name="T16" fmla="*/ 22 w 36"/>
                  <a:gd name="T17" fmla="*/ 10 h 14"/>
                  <a:gd name="T18" fmla="*/ 22 w 36"/>
                  <a:gd name="T19" fmla="*/ 10 h 14"/>
                  <a:gd name="T20" fmla="*/ 22 w 36"/>
                  <a:gd name="T21" fmla="*/ 10 h 14"/>
                  <a:gd name="T22" fmla="*/ 24 w 36"/>
                  <a:gd name="T23" fmla="*/ 10 h 14"/>
                  <a:gd name="T24" fmla="*/ 24 w 36"/>
                  <a:gd name="T25" fmla="*/ 12 h 14"/>
                  <a:gd name="T26" fmla="*/ 24 w 36"/>
                  <a:gd name="T27" fmla="*/ 12 h 14"/>
                  <a:gd name="T28" fmla="*/ 26 w 36"/>
                  <a:gd name="T29" fmla="*/ 12 h 14"/>
                  <a:gd name="T30" fmla="*/ 26 w 36"/>
                  <a:gd name="T31" fmla="*/ 12 h 14"/>
                  <a:gd name="T32" fmla="*/ 28 w 36"/>
                  <a:gd name="T33" fmla="*/ 12 h 14"/>
                  <a:gd name="T34" fmla="*/ 30 w 36"/>
                  <a:gd name="T35" fmla="*/ 10 h 14"/>
                  <a:gd name="T36" fmla="*/ 32 w 36"/>
                  <a:gd name="T37" fmla="*/ 10 h 14"/>
                  <a:gd name="T38" fmla="*/ 32 w 36"/>
                  <a:gd name="T39" fmla="*/ 10 h 14"/>
                  <a:gd name="T40" fmla="*/ 34 w 36"/>
                  <a:gd name="T41" fmla="*/ 10 h 14"/>
                  <a:gd name="T42" fmla="*/ 36 w 36"/>
                  <a:gd name="T43" fmla="*/ 12 h 14"/>
                  <a:gd name="T44" fmla="*/ 34 w 36"/>
                  <a:gd name="T45" fmla="*/ 12 h 14"/>
                  <a:gd name="T46" fmla="*/ 32 w 36"/>
                  <a:gd name="T47" fmla="*/ 12 h 14"/>
                  <a:gd name="T48" fmla="*/ 30 w 36"/>
                  <a:gd name="T49" fmla="*/ 14 h 14"/>
                  <a:gd name="T50" fmla="*/ 28 w 36"/>
                  <a:gd name="T51" fmla="*/ 14 h 14"/>
                  <a:gd name="T52" fmla="*/ 26 w 36"/>
                  <a:gd name="T53" fmla="*/ 14 h 14"/>
                  <a:gd name="T54" fmla="*/ 26 w 36"/>
                  <a:gd name="T55" fmla="*/ 14 h 14"/>
                  <a:gd name="T56" fmla="*/ 24 w 36"/>
                  <a:gd name="T57" fmla="*/ 14 h 14"/>
                  <a:gd name="T58" fmla="*/ 22 w 36"/>
                  <a:gd name="T59" fmla="*/ 14 h 14"/>
                  <a:gd name="T60" fmla="*/ 20 w 36"/>
                  <a:gd name="T61" fmla="*/ 14 h 14"/>
                  <a:gd name="T62" fmla="*/ 18 w 36"/>
                  <a:gd name="T63" fmla="*/ 12 h 14"/>
                  <a:gd name="T64" fmla="*/ 6 w 36"/>
                  <a:gd name="T65" fmla="*/ 6 h 14"/>
                  <a:gd name="T66" fmla="*/ 2 w 36"/>
                  <a:gd name="T67" fmla="*/ 8 h 14"/>
                  <a:gd name="T68" fmla="*/ 0 w 36"/>
                  <a:gd name="T69" fmla="*/ 8 h 14"/>
                  <a:gd name="T70" fmla="*/ 0 w 36"/>
                  <a:gd name="T71" fmla="*/ 0 h 14"/>
                  <a:gd name="T72" fmla="*/ 0 w 36"/>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0" y="0"/>
                    </a:moveTo>
                    <a:lnTo>
                      <a:pt x="6" y="4"/>
                    </a:lnTo>
                    <a:lnTo>
                      <a:pt x="12" y="0"/>
                    </a:lnTo>
                    <a:lnTo>
                      <a:pt x="14" y="2"/>
                    </a:lnTo>
                    <a:lnTo>
                      <a:pt x="16" y="2"/>
                    </a:lnTo>
                    <a:lnTo>
                      <a:pt x="16" y="2"/>
                    </a:lnTo>
                    <a:lnTo>
                      <a:pt x="10" y="4"/>
                    </a:lnTo>
                    <a:lnTo>
                      <a:pt x="20" y="10"/>
                    </a:lnTo>
                    <a:lnTo>
                      <a:pt x="22" y="10"/>
                    </a:lnTo>
                    <a:lnTo>
                      <a:pt x="22" y="10"/>
                    </a:lnTo>
                    <a:lnTo>
                      <a:pt x="22" y="10"/>
                    </a:lnTo>
                    <a:lnTo>
                      <a:pt x="24" y="10"/>
                    </a:lnTo>
                    <a:lnTo>
                      <a:pt x="24" y="12"/>
                    </a:lnTo>
                    <a:lnTo>
                      <a:pt x="24" y="12"/>
                    </a:lnTo>
                    <a:lnTo>
                      <a:pt x="26" y="12"/>
                    </a:lnTo>
                    <a:lnTo>
                      <a:pt x="26" y="12"/>
                    </a:lnTo>
                    <a:lnTo>
                      <a:pt x="28" y="12"/>
                    </a:lnTo>
                    <a:lnTo>
                      <a:pt x="30" y="10"/>
                    </a:lnTo>
                    <a:lnTo>
                      <a:pt x="32" y="10"/>
                    </a:lnTo>
                    <a:lnTo>
                      <a:pt x="32" y="10"/>
                    </a:lnTo>
                    <a:lnTo>
                      <a:pt x="34" y="10"/>
                    </a:lnTo>
                    <a:lnTo>
                      <a:pt x="36" y="12"/>
                    </a:lnTo>
                    <a:lnTo>
                      <a:pt x="34" y="12"/>
                    </a:lnTo>
                    <a:lnTo>
                      <a:pt x="32" y="12"/>
                    </a:lnTo>
                    <a:lnTo>
                      <a:pt x="30" y="14"/>
                    </a:lnTo>
                    <a:lnTo>
                      <a:pt x="28" y="14"/>
                    </a:lnTo>
                    <a:lnTo>
                      <a:pt x="26" y="14"/>
                    </a:lnTo>
                    <a:lnTo>
                      <a:pt x="26" y="14"/>
                    </a:lnTo>
                    <a:lnTo>
                      <a:pt x="24" y="14"/>
                    </a:lnTo>
                    <a:lnTo>
                      <a:pt x="22" y="14"/>
                    </a:lnTo>
                    <a:lnTo>
                      <a:pt x="20" y="14"/>
                    </a:lnTo>
                    <a:lnTo>
                      <a:pt x="18" y="12"/>
                    </a:lnTo>
                    <a:lnTo>
                      <a:pt x="6" y="6"/>
                    </a:lnTo>
                    <a:lnTo>
                      <a:pt x="2" y="8"/>
                    </a:lnTo>
                    <a:lnTo>
                      <a:pt x="0" y="8"/>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5" name="Freeform 102"/>
              <p:cNvSpPr>
                <a:spLocks/>
              </p:cNvSpPr>
              <p:nvPr/>
            </p:nvSpPr>
            <p:spPr bwMode="auto">
              <a:xfrm>
                <a:off x="5230" y="1603"/>
                <a:ext cx="36" cy="14"/>
              </a:xfrm>
              <a:custGeom>
                <a:avLst/>
                <a:gdLst>
                  <a:gd name="T0" fmla="*/ 0 w 36"/>
                  <a:gd name="T1" fmla="*/ 4 h 14"/>
                  <a:gd name="T2" fmla="*/ 0 w 36"/>
                  <a:gd name="T3" fmla="*/ 2 h 14"/>
                  <a:gd name="T4" fmla="*/ 2 w 36"/>
                  <a:gd name="T5" fmla="*/ 2 h 14"/>
                  <a:gd name="T6" fmla="*/ 6 w 36"/>
                  <a:gd name="T7" fmla="*/ 0 h 14"/>
                  <a:gd name="T8" fmla="*/ 8 w 36"/>
                  <a:gd name="T9" fmla="*/ 0 h 14"/>
                  <a:gd name="T10" fmla="*/ 10 w 36"/>
                  <a:gd name="T11" fmla="*/ 0 h 14"/>
                  <a:gd name="T12" fmla="*/ 14 w 36"/>
                  <a:gd name="T13" fmla="*/ 0 h 14"/>
                  <a:gd name="T14" fmla="*/ 16 w 36"/>
                  <a:gd name="T15" fmla="*/ 0 h 14"/>
                  <a:gd name="T16" fmla="*/ 18 w 36"/>
                  <a:gd name="T17" fmla="*/ 0 h 14"/>
                  <a:gd name="T18" fmla="*/ 22 w 36"/>
                  <a:gd name="T19" fmla="*/ 0 h 14"/>
                  <a:gd name="T20" fmla="*/ 24 w 36"/>
                  <a:gd name="T21" fmla="*/ 0 h 14"/>
                  <a:gd name="T22" fmla="*/ 26 w 36"/>
                  <a:gd name="T23" fmla="*/ 2 h 14"/>
                  <a:gd name="T24" fmla="*/ 28 w 36"/>
                  <a:gd name="T25" fmla="*/ 4 h 14"/>
                  <a:gd name="T26" fmla="*/ 14 w 36"/>
                  <a:gd name="T27" fmla="*/ 10 h 14"/>
                  <a:gd name="T28" fmla="*/ 18 w 36"/>
                  <a:gd name="T29" fmla="*/ 10 h 14"/>
                  <a:gd name="T30" fmla="*/ 20 w 36"/>
                  <a:gd name="T31" fmla="*/ 10 h 14"/>
                  <a:gd name="T32" fmla="*/ 24 w 36"/>
                  <a:gd name="T33" fmla="*/ 10 h 14"/>
                  <a:gd name="T34" fmla="*/ 28 w 36"/>
                  <a:gd name="T35" fmla="*/ 8 h 14"/>
                  <a:gd name="T36" fmla="*/ 32 w 36"/>
                  <a:gd name="T37" fmla="*/ 8 h 14"/>
                  <a:gd name="T38" fmla="*/ 34 w 36"/>
                  <a:gd name="T39" fmla="*/ 8 h 14"/>
                  <a:gd name="T40" fmla="*/ 36 w 36"/>
                  <a:gd name="T41" fmla="*/ 8 h 14"/>
                  <a:gd name="T42" fmla="*/ 34 w 36"/>
                  <a:gd name="T43" fmla="*/ 10 h 14"/>
                  <a:gd name="T44" fmla="*/ 34 w 36"/>
                  <a:gd name="T45" fmla="*/ 10 h 14"/>
                  <a:gd name="T46" fmla="*/ 32 w 36"/>
                  <a:gd name="T47" fmla="*/ 10 h 14"/>
                  <a:gd name="T48" fmla="*/ 28 w 36"/>
                  <a:gd name="T49" fmla="*/ 12 h 14"/>
                  <a:gd name="T50" fmla="*/ 26 w 36"/>
                  <a:gd name="T51" fmla="*/ 12 h 14"/>
                  <a:gd name="T52" fmla="*/ 22 w 36"/>
                  <a:gd name="T53" fmla="*/ 12 h 14"/>
                  <a:gd name="T54" fmla="*/ 18 w 36"/>
                  <a:gd name="T55" fmla="*/ 14 h 14"/>
                  <a:gd name="T56" fmla="*/ 16 w 36"/>
                  <a:gd name="T57" fmla="*/ 12 h 14"/>
                  <a:gd name="T58" fmla="*/ 12 w 36"/>
                  <a:gd name="T59" fmla="*/ 12 h 14"/>
                  <a:gd name="T60" fmla="*/ 10 w 36"/>
                  <a:gd name="T61" fmla="*/ 12 h 14"/>
                  <a:gd name="T62" fmla="*/ 6 w 36"/>
                  <a:gd name="T63" fmla="*/ 10 h 14"/>
                  <a:gd name="T64" fmla="*/ 4 w 36"/>
                  <a:gd name="T65" fmla="*/ 10 h 14"/>
                  <a:gd name="T66" fmla="*/ 2 w 36"/>
                  <a:gd name="T67" fmla="*/ 8 h 14"/>
                  <a:gd name="T68" fmla="*/ 0 w 36"/>
                  <a:gd name="T69" fmla="*/ 8 h 14"/>
                  <a:gd name="T70" fmla="*/ 0 w 36"/>
                  <a:gd name="T71" fmla="*/ 6 h 14"/>
                  <a:gd name="T72" fmla="*/ 0 w 36"/>
                  <a:gd name="T7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0" y="4"/>
                    </a:moveTo>
                    <a:lnTo>
                      <a:pt x="0" y="4"/>
                    </a:lnTo>
                    <a:lnTo>
                      <a:pt x="0" y="4"/>
                    </a:lnTo>
                    <a:lnTo>
                      <a:pt x="0" y="2"/>
                    </a:lnTo>
                    <a:lnTo>
                      <a:pt x="2" y="2"/>
                    </a:lnTo>
                    <a:lnTo>
                      <a:pt x="2" y="2"/>
                    </a:lnTo>
                    <a:lnTo>
                      <a:pt x="4" y="2"/>
                    </a:lnTo>
                    <a:lnTo>
                      <a:pt x="6" y="0"/>
                    </a:lnTo>
                    <a:lnTo>
                      <a:pt x="6" y="0"/>
                    </a:lnTo>
                    <a:lnTo>
                      <a:pt x="8" y="0"/>
                    </a:lnTo>
                    <a:lnTo>
                      <a:pt x="10" y="0"/>
                    </a:lnTo>
                    <a:lnTo>
                      <a:pt x="10" y="0"/>
                    </a:lnTo>
                    <a:lnTo>
                      <a:pt x="12" y="0"/>
                    </a:lnTo>
                    <a:lnTo>
                      <a:pt x="14" y="0"/>
                    </a:lnTo>
                    <a:lnTo>
                      <a:pt x="14" y="0"/>
                    </a:lnTo>
                    <a:lnTo>
                      <a:pt x="16" y="0"/>
                    </a:lnTo>
                    <a:lnTo>
                      <a:pt x="18" y="0"/>
                    </a:lnTo>
                    <a:lnTo>
                      <a:pt x="18" y="0"/>
                    </a:lnTo>
                    <a:lnTo>
                      <a:pt x="20" y="0"/>
                    </a:lnTo>
                    <a:lnTo>
                      <a:pt x="22" y="0"/>
                    </a:lnTo>
                    <a:lnTo>
                      <a:pt x="22" y="0"/>
                    </a:lnTo>
                    <a:lnTo>
                      <a:pt x="24" y="0"/>
                    </a:lnTo>
                    <a:lnTo>
                      <a:pt x="26" y="2"/>
                    </a:lnTo>
                    <a:lnTo>
                      <a:pt x="26" y="2"/>
                    </a:lnTo>
                    <a:lnTo>
                      <a:pt x="28" y="2"/>
                    </a:lnTo>
                    <a:lnTo>
                      <a:pt x="28" y="4"/>
                    </a:lnTo>
                    <a:lnTo>
                      <a:pt x="12" y="8"/>
                    </a:lnTo>
                    <a:lnTo>
                      <a:pt x="14" y="10"/>
                    </a:lnTo>
                    <a:lnTo>
                      <a:pt x="16" y="10"/>
                    </a:lnTo>
                    <a:lnTo>
                      <a:pt x="18" y="10"/>
                    </a:lnTo>
                    <a:lnTo>
                      <a:pt x="20" y="10"/>
                    </a:lnTo>
                    <a:lnTo>
                      <a:pt x="20" y="10"/>
                    </a:lnTo>
                    <a:lnTo>
                      <a:pt x="22" y="10"/>
                    </a:lnTo>
                    <a:lnTo>
                      <a:pt x="24" y="10"/>
                    </a:lnTo>
                    <a:lnTo>
                      <a:pt x="26" y="10"/>
                    </a:lnTo>
                    <a:lnTo>
                      <a:pt x="28" y="8"/>
                    </a:lnTo>
                    <a:lnTo>
                      <a:pt x="30" y="8"/>
                    </a:lnTo>
                    <a:lnTo>
                      <a:pt x="32" y="8"/>
                    </a:lnTo>
                    <a:lnTo>
                      <a:pt x="32" y="6"/>
                    </a:lnTo>
                    <a:lnTo>
                      <a:pt x="34" y="8"/>
                    </a:lnTo>
                    <a:lnTo>
                      <a:pt x="36" y="8"/>
                    </a:lnTo>
                    <a:lnTo>
                      <a:pt x="36" y="8"/>
                    </a:lnTo>
                    <a:lnTo>
                      <a:pt x="36" y="8"/>
                    </a:lnTo>
                    <a:lnTo>
                      <a:pt x="34" y="10"/>
                    </a:lnTo>
                    <a:lnTo>
                      <a:pt x="34" y="10"/>
                    </a:lnTo>
                    <a:lnTo>
                      <a:pt x="34" y="10"/>
                    </a:lnTo>
                    <a:lnTo>
                      <a:pt x="32" y="10"/>
                    </a:lnTo>
                    <a:lnTo>
                      <a:pt x="32" y="10"/>
                    </a:lnTo>
                    <a:lnTo>
                      <a:pt x="30" y="12"/>
                    </a:lnTo>
                    <a:lnTo>
                      <a:pt x="28" y="12"/>
                    </a:lnTo>
                    <a:lnTo>
                      <a:pt x="26" y="12"/>
                    </a:lnTo>
                    <a:lnTo>
                      <a:pt x="26" y="12"/>
                    </a:lnTo>
                    <a:lnTo>
                      <a:pt x="24" y="12"/>
                    </a:lnTo>
                    <a:lnTo>
                      <a:pt x="22" y="12"/>
                    </a:lnTo>
                    <a:lnTo>
                      <a:pt x="20" y="14"/>
                    </a:lnTo>
                    <a:lnTo>
                      <a:pt x="18" y="14"/>
                    </a:lnTo>
                    <a:lnTo>
                      <a:pt x="16" y="14"/>
                    </a:lnTo>
                    <a:lnTo>
                      <a:pt x="16" y="12"/>
                    </a:lnTo>
                    <a:lnTo>
                      <a:pt x="14" y="12"/>
                    </a:lnTo>
                    <a:lnTo>
                      <a:pt x="12" y="12"/>
                    </a:lnTo>
                    <a:lnTo>
                      <a:pt x="10" y="12"/>
                    </a:lnTo>
                    <a:lnTo>
                      <a:pt x="10" y="12"/>
                    </a:lnTo>
                    <a:lnTo>
                      <a:pt x="8" y="12"/>
                    </a:lnTo>
                    <a:lnTo>
                      <a:pt x="6" y="10"/>
                    </a:lnTo>
                    <a:lnTo>
                      <a:pt x="6" y="10"/>
                    </a:lnTo>
                    <a:lnTo>
                      <a:pt x="4" y="10"/>
                    </a:lnTo>
                    <a:lnTo>
                      <a:pt x="4" y="8"/>
                    </a:lnTo>
                    <a:lnTo>
                      <a:pt x="2" y="8"/>
                    </a:lnTo>
                    <a:lnTo>
                      <a:pt x="2" y="8"/>
                    </a:lnTo>
                    <a:lnTo>
                      <a:pt x="0" y="8"/>
                    </a:lnTo>
                    <a:lnTo>
                      <a:pt x="0" y="6"/>
                    </a:lnTo>
                    <a:lnTo>
                      <a:pt x="0" y="6"/>
                    </a:lnTo>
                    <a:lnTo>
                      <a:pt x="0" y="6"/>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6" name="Freeform 103"/>
              <p:cNvSpPr>
                <a:spLocks/>
              </p:cNvSpPr>
              <p:nvPr/>
            </p:nvSpPr>
            <p:spPr bwMode="auto">
              <a:xfrm>
                <a:off x="5184" y="1611"/>
                <a:ext cx="56" cy="22"/>
              </a:xfrm>
              <a:custGeom>
                <a:avLst/>
                <a:gdLst>
                  <a:gd name="T0" fmla="*/ 2 w 56"/>
                  <a:gd name="T1" fmla="*/ 10 h 22"/>
                  <a:gd name="T2" fmla="*/ 4 w 56"/>
                  <a:gd name="T3" fmla="*/ 10 h 22"/>
                  <a:gd name="T4" fmla="*/ 4 w 56"/>
                  <a:gd name="T5" fmla="*/ 10 h 22"/>
                  <a:gd name="T6" fmla="*/ 6 w 56"/>
                  <a:gd name="T7" fmla="*/ 10 h 22"/>
                  <a:gd name="T8" fmla="*/ 6 w 56"/>
                  <a:gd name="T9" fmla="*/ 10 h 22"/>
                  <a:gd name="T10" fmla="*/ 8 w 56"/>
                  <a:gd name="T11" fmla="*/ 10 h 22"/>
                  <a:gd name="T12" fmla="*/ 8 w 56"/>
                  <a:gd name="T13" fmla="*/ 8 h 22"/>
                  <a:gd name="T14" fmla="*/ 10 w 56"/>
                  <a:gd name="T15" fmla="*/ 8 h 22"/>
                  <a:gd name="T16" fmla="*/ 10 w 56"/>
                  <a:gd name="T17" fmla="*/ 6 h 22"/>
                  <a:gd name="T18" fmla="*/ 12 w 56"/>
                  <a:gd name="T19" fmla="*/ 6 h 22"/>
                  <a:gd name="T20" fmla="*/ 16 w 56"/>
                  <a:gd name="T21" fmla="*/ 6 h 22"/>
                  <a:gd name="T22" fmla="*/ 18 w 56"/>
                  <a:gd name="T23" fmla="*/ 6 h 22"/>
                  <a:gd name="T24" fmla="*/ 20 w 56"/>
                  <a:gd name="T25" fmla="*/ 6 h 22"/>
                  <a:gd name="T26" fmla="*/ 22 w 56"/>
                  <a:gd name="T27" fmla="*/ 4 h 22"/>
                  <a:gd name="T28" fmla="*/ 22 w 56"/>
                  <a:gd name="T29" fmla="*/ 2 h 22"/>
                  <a:gd name="T30" fmla="*/ 24 w 56"/>
                  <a:gd name="T31" fmla="*/ 2 h 22"/>
                  <a:gd name="T32" fmla="*/ 26 w 56"/>
                  <a:gd name="T33" fmla="*/ 2 h 22"/>
                  <a:gd name="T34" fmla="*/ 30 w 56"/>
                  <a:gd name="T35" fmla="*/ 0 h 22"/>
                  <a:gd name="T36" fmla="*/ 32 w 56"/>
                  <a:gd name="T37" fmla="*/ 0 h 22"/>
                  <a:gd name="T38" fmla="*/ 34 w 56"/>
                  <a:gd name="T39" fmla="*/ 0 h 22"/>
                  <a:gd name="T40" fmla="*/ 38 w 56"/>
                  <a:gd name="T41" fmla="*/ 2 h 22"/>
                  <a:gd name="T42" fmla="*/ 40 w 56"/>
                  <a:gd name="T43" fmla="*/ 2 h 22"/>
                  <a:gd name="T44" fmla="*/ 42 w 56"/>
                  <a:gd name="T45" fmla="*/ 2 h 22"/>
                  <a:gd name="T46" fmla="*/ 56 w 56"/>
                  <a:gd name="T47" fmla="*/ 10 h 22"/>
                  <a:gd name="T48" fmla="*/ 54 w 56"/>
                  <a:gd name="T49" fmla="*/ 10 h 22"/>
                  <a:gd name="T50" fmla="*/ 38 w 56"/>
                  <a:gd name="T51" fmla="*/ 4 h 22"/>
                  <a:gd name="T52" fmla="*/ 36 w 56"/>
                  <a:gd name="T53" fmla="*/ 4 h 22"/>
                  <a:gd name="T54" fmla="*/ 34 w 56"/>
                  <a:gd name="T55" fmla="*/ 4 h 22"/>
                  <a:gd name="T56" fmla="*/ 30 w 56"/>
                  <a:gd name="T57" fmla="*/ 4 h 22"/>
                  <a:gd name="T58" fmla="*/ 28 w 56"/>
                  <a:gd name="T59" fmla="*/ 4 h 22"/>
                  <a:gd name="T60" fmla="*/ 26 w 56"/>
                  <a:gd name="T61" fmla="*/ 4 h 22"/>
                  <a:gd name="T62" fmla="*/ 26 w 56"/>
                  <a:gd name="T63" fmla="*/ 6 h 22"/>
                  <a:gd name="T64" fmla="*/ 26 w 56"/>
                  <a:gd name="T65" fmla="*/ 8 h 22"/>
                  <a:gd name="T66" fmla="*/ 30 w 56"/>
                  <a:gd name="T67" fmla="*/ 8 h 22"/>
                  <a:gd name="T68" fmla="*/ 40 w 56"/>
                  <a:gd name="T69" fmla="*/ 14 h 22"/>
                  <a:gd name="T70" fmla="*/ 38 w 56"/>
                  <a:gd name="T71" fmla="*/ 16 h 22"/>
                  <a:gd name="T72" fmla="*/ 24 w 56"/>
                  <a:gd name="T73" fmla="*/ 10 h 22"/>
                  <a:gd name="T74" fmla="*/ 20 w 56"/>
                  <a:gd name="T75" fmla="*/ 8 h 22"/>
                  <a:gd name="T76" fmla="*/ 18 w 56"/>
                  <a:gd name="T77" fmla="*/ 8 h 22"/>
                  <a:gd name="T78" fmla="*/ 16 w 56"/>
                  <a:gd name="T79" fmla="*/ 8 h 22"/>
                  <a:gd name="T80" fmla="*/ 14 w 56"/>
                  <a:gd name="T81" fmla="*/ 8 h 22"/>
                  <a:gd name="T82" fmla="*/ 12 w 56"/>
                  <a:gd name="T83" fmla="*/ 10 h 22"/>
                  <a:gd name="T84" fmla="*/ 12 w 56"/>
                  <a:gd name="T85" fmla="*/ 12 h 22"/>
                  <a:gd name="T86" fmla="*/ 12 w 56"/>
                  <a:gd name="T87" fmla="*/ 12 h 22"/>
                  <a:gd name="T88" fmla="*/ 14 w 56"/>
                  <a:gd name="T89" fmla="*/ 14 h 22"/>
                  <a:gd name="T90" fmla="*/ 16 w 56"/>
                  <a:gd name="T91" fmla="*/ 14 h 22"/>
                  <a:gd name="T92" fmla="*/ 26 w 56"/>
                  <a:gd name="T93" fmla="*/ 20 h 22"/>
                  <a:gd name="T94" fmla="*/ 24 w 56"/>
                  <a:gd name="T95" fmla="*/ 20 h 22"/>
                  <a:gd name="T96" fmla="*/ 0 w 56"/>
                  <a:gd name="T9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22">
                    <a:moveTo>
                      <a:pt x="0" y="10"/>
                    </a:moveTo>
                    <a:lnTo>
                      <a:pt x="2" y="10"/>
                    </a:lnTo>
                    <a:lnTo>
                      <a:pt x="2" y="10"/>
                    </a:lnTo>
                    <a:lnTo>
                      <a:pt x="4" y="10"/>
                    </a:lnTo>
                    <a:lnTo>
                      <a:pt x="4" y="10"/>
                    </a:lnTo>
                    <a:lnTo>
                      <a:pt x="4" y="10"/>
                    </a:lnTo>
                    <a:lnTo>
                      <a:pt x="4" y="10"/>
                    </a:lnTo>
                    <a:lnTo>
                      <a:pt x="6" y="10"/>
                    </a:lnTo>
                    <a:lnTo>
                      <a:pt x="6" y="10"/>
                    </a:lnTo>
                    <a:lnTo>
                      <a:pt x="6" y="10"/>
                    </a:lnTo>
                    <a:lnTo>
                      <a:pt x="8" y="10"/>
                    </a:lnTo>
                    <a:lnTo>
                      <a:pt x="8" y="10"/>
                    </a:lnTo>
                    <a:lnTo>
                      <a:pt x="8" y="10"/>
                    </a:lnTo>
                    <a:lnTo>
                      <a:pt x="8" y="8"/>
                    </a:lnTo>
                    <a:lnTo>
                      <a:pt x="8" y="8"/>
                    </a:lnTo>
                    <a:lnTo>
                      <a:pt x="10" y="8"/>
                    </a:lnTo>
                    <a:lnTo>
                      <a:pt x="10" y="6"/>
                    </a:lnTo>
                    <a:lnTo>
                      <a:pt x="10" y="6"/>
                    </a:lnTo>
                    <a:lnTo>
                      <a:pt x="10" y="6"/>
                    </a:lnTo>
                    <a:lnTo>
                      <a:pt x="12" y="6"/>
                    </a:lnTo>
                    <a:lnTo>
                      <a:pt x="14" y="6"/>
                    </a:lnTo>
                    <a:lnTo>
                      <a:pt x="16" y="6"/>
                    </a:lnTo>
                    <a:lnTo>
                      <a:pt x="16" y="6"/>
                    </a:lnTo>
                    <a:lnTo>
                      <a:pt x="18" y="6"/>
                    </a:lnTo>
                    <a:lnTo>
                      <a:pt x="20" y="6"/>
                    </a:lnTo>
                    <a:lnTo>
                      <a:pt x="20" y="6"/>
                    </a:lnTo>
                    <a:lnTo>
                      <a:pt x="22" y="6"/>
                    </a:lnTo>
                    <a:lnTo>
                      <a:pt x="22" y="4"/>
                    </a:lnTo>
                    <a:lnTo>
                      <a:pt x="22" y="4"/>
                    </a:lnTo>
                    <a:lnTo>
                      <a:pt x="22" y="2"/>
                    </a:lnTo>
                    <a:lnTo>
                      <a:pt x="24" y="2"/>
                    </a:lnTo>
                    <a:lnTo>
                      <a:pt x="24" y="2"/>
                    </a:lnTo>
                    <a:lnTo>
                      <a:pt x="24" y="2"/>
                    </a:lnTo>
                    <a:lnTo>
                      <a:pt x="26" y="2"/>
                    </a:lnTo>
                    <a:lnTo>
                      <a:pt x="28" y="0"/>
                    </a:lnTo>
                    <a:lnTo>
                      <a:pt x="30" y="0"/>
                    </a:lnTo>
                    <a:lnTo>
                      <a:pt x="30" y="0"/>
                    </a:lnTo>
                    <a:lnTo>
                      <a:pt x="32" y="0"/>
                    </a:lnTo>
                    <a:lnTo>
                      <a:pt x="34" y="0"/>
                    </a:lnTo>
                    <a:lnTo>
                      <a:pt x="34" y="0"/>
                    </a:lnTo>
                    <a:lnTo>
                      <a:pt x="36" y="0"/>
                    </a:lnTo>
                    <a:lnTo>
                      <a:pt x="38" y="2"/>
                    </a:lnTo>
                    <a:lnTo>
                      <a:pt x="38" y="2"/>
                    </a:lnTo>
                    <a:lnTo>
                      <a:pt x="40" y="2"/>
                    </a:lnTo>
                    <a:lnTo>
                      <a:pt x="40" y="2"/>
                    </a:lnTo>
                    <a:lnTo>
                      <a:pt x="42" y="2"/>
                    </a:lnTo>
                    <a:lnTo>
                      <a:pt x="56" y="10"/>
                    </a:lnTo>
                    <a:lnTo>
                      <a:pt x="56" y="10"/>
                    </a:lnTo>
                    <a:lnTo>
                      <a:pt x="54" y="10"/>
                    </a:lnTo>
                    <a:lnTo>
                      <a:pt x="54" y="10"/>
                    </a:lnTo>
                    <a:lnTo>
                      <a:pt x="52" y="12"/>
                    </a:lnTo>
                    <a:lnTo>
                      <a:pt x="38" y="4"/>
                    </a:lnTo>
                    <a:lnTo>
                      <a:pt x="38" y="4"/>
                    </a:lnTo>
                    <a:lnTo>
                      <a:pt x="36" y="4"/>
                    </a:lnTo>
                    <a:lnTo>
                      <a:pt x="34" y="4"/>
                    </a:lnTo>
                    <a:lnTo>
                      <a:pt x="34" y="4"/>
                    </a:lnTo>
                    <a:lnTo>
                      <a:pt x="32" y="2"/>
                    </a:lnTo>
                    <a:lnTo>
                      <a:pt x="30" y="4"/>
                    </a:lnTo>
                    <a:lnTo>
                      <a:pt x="30" y="4"/>
                    </a:lnTo>
                    <a:lnTo>
                      <a:pt x="28" y="4"/>
                    </a:lnTo>
                    <a:lnTo>
                      <a:pt x="28" y="4"/>
                    </a:lnTo>
                    <a:lnTo>
                      <a:pt x="26" y="4"/>
                    </a:lnTo>
                    <a:lnTo>
                      <a:pt x="26" y="6"/>
                    </a:lnTo>
                    <a:lnTo>
                      <a:pt x="26" y="6"/>
                    </a:lnTo>
                    <a:lnTo>
                      <a:pt x="26" y="6"/>
                    </a:lnTo>
                    <a:lnTo>
                      <a:pt x="26" y="8"/>
                    </a:lnTo>
                    <a:lnTo>
                      <a:pt x="28" y="8"/>
                    </a:lnTo>
                    <a:lnTo>
                      <a:pt x="30" y="8"/>
                    </a:lnTo>
                    <a:lnTo>
                      <a:pt x="42" y="14"/>
                    </a:lnTo>
                    <a:lnTo>
                      <a:pt x="40" y="14"/>
                    </a:lnTo>
                    <a:lnTo>
                      <a:pt x="40" y="16"/>
                    </a:lnTo>
                    <a:lnTo>
                      <a:pt x="38" y="16"/>
                    </a:lnTo>
                    <a:lnTo>
                      <a:pt x="38" y="16"/>
                    </a:lnTo>
                    <a:lnTo>
                      <a:pt x="24" y="10"/>
                    </a:lnTo>
                    <a:lnTo>
                      <a:pt x="22" y="10"/>
                    </a:lnTo>
                    <a:lnTo>
                      <a:pt x="20" y="8"/>
                    </a:lnTo>
                    <a:lnTo>
                      <a:pt x="20" y="8"/>
                    </a:lnTo>
                    <a:lnTo>
                      <a:pt x="18" y="8"/>
                    </a:lnTo>
                    <a:lnTo>
                      <a:pt x="16" y="8"/>
                    </a:lnTo>
                    <a:lnTo>
                      <a:pt x="16" y="8"/>
                    </a:lnTo>
                    <a:lnTo>
                      <a:pt x="14" y="8"/>
                    </a:lnTo>
                    <a:lnTo>
                      <a:pt x="14" y="8"/>
                    </a:lnTo>
                    <a:lnTo>
                      <a:pt x="12" y="10"/>
                    </a:lnTo>
                    <a:lnTo>
                      <a:pt x="12" y="10"/>
                    </a:lnTo>
                    <a:lnTo>
                      <a:pt x="12" y="12"/>
                    </a:lnTo>
                    <a:lnTo>
                      <a:pt x="12" y="12"/>
                    </a:lnTo>
                    <a:lnTo>
                      <a:pt x="12" y="12"/>
                    </a:lnTo>
                    <a:lnTo>
                      <a:pt x="12" y="12"/>
                    </a:lnTo>
                    <a:lnTo>
                      <a:pt x="12" y="12"/>
                    </a:lnTo>
                    <a:lnTo>
                      <a:pt x="14" y="14"/>
                    </a:lnTo>
                    <a:lnTo>
                      <a:pt x="14" y="14"/>
                    </a:lnTo>
                    <a:lnTo>
                      <a:pt x="16" y="14"/>
                    </a:lnTo>
                    <a:lnTo>
                      <a:pt x="28" y="20"/>
                    </a:lnTo>
                    <a:lnTo>
                      <a:pt x="26" y="20"/>
                    </a:lnTo>
                    <a:lnTo>
                      <a:pt x="24" y="20"/>
                    </a:lnTo>
                    <a:lnTo>
                      <a:pt x="24" y="20"/>
                    </a:lnTo>
                    <a:lnTo>
                      <a:pt x="22" y="22"/>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7" name="Freeform 104"/>
              <p:cNvSpPr>
                <a:spLocks/>
              </p:cNvSpPr>
              <p:nvPr/>
            </p:nvSpPr>
            <p:spPr bwMode="auto">
              <a:xfrm>
                <a:off x="5158" y="1625"/>
                <a:ext cx="40" cy="14"/>
              </a:xfrm>
              <a:custGeom>
                <a:avLst/>
                <a:gdLst>
                  <a:gd name="T0" fmla="*/ 2 w 40"/>
                  <a:gd name="T1" fmla="*/ 4 h 14"/>
                  <a:gd name="T2" fmla="*/ 4 w 40"/>
                  <a:gd name="T3" fmla="*/ 4 h 14"/>
                  <a:gd name="T4" fmla="*/ 6 w 40"/>
                  <a:gd name="T5" fmla="*/ 2 h 14"/>
                  <a:gd name="T6" fmla="*/ 8 w 40"/>
                  <a:gd name="T7" fmla="*/ 2 h 14"/>
                  <a:gd name="T8" fmla="*/ 10 w 40"/>
                  <a:gd name="T9" fmla="*/ 2 h 14"/>
                  <a:gd name="T10" fmla="*/ 12 w 40"/>
                  <a:gd name="T11" fmla="*/ 0 h 14"/>
                  <a:gd name="T12" fmla="*/ 14 w 40"/>
                  <a:gd name="T13" fmla="*/ 0 h 14"/>
                  <a:gd name="T14" fmla="*/ 16 w 40"/>
                  <a:gd name="T15" fmla="*/ 0 h 14"/>
                  <a:gd name="T16" fmla="*/ 20 w 40"/>
                  <a:gd name="T17" fmla="*/ 0 h 14"/>
                  <a:gd name="T18" fmla="*/ 22 w 40"/>
                  <a:gd name="T19" fmla="*/ 2 h 14"/>
                  <a:gd name="T20" fmla="*/ 24 w 40"/>
                  <a:gd name="T21" fmla="*/ 2 h 14"/>
                  <a:gd name="T22" fmla="*/ 26 w 40"/>
                  <a:gd name="T23" fmla="*/ 2 h 14"/>
                  <a:gd name="T24" fmla="*/ 40 w 40"/>
                  <a:gd name="T25" fmla="*/ 10 h 14"/>
                  <a:gd name="T26" fmla="*/ 38 w 40"/>
                  <a:gd name="T27" fmla="*/ 10 h 14"/>
                  <a:gd name="T28" fmla="*/ 36 w 40"/>
                  <a:gd name="T29" fmla="*/ 12 h 14"/>
                  <a:gd name="T30" fmla="*/ 34 w 40"/>
                  <a:gd name="T31" fmla="*/ 12 h 14"/>
                  <a:gd name="T32" fmla="*/ 30 w 40"/>
                  <a:gd name="T33" fmla="*/ 14 h 14"/>
                  <a:gd name="T34" fmla="*/ 28 w 40"/>
                  <a:gd name="T35" fmla="*/ 14 h 14"/>
                  <a:gd name="T36" fmla="*/ 26 w 40"/>
                  <a:gd name="T37" fmla="*/ 14 h 14"/>
                  <a:gd name="T38" fmla="*/ 24 w 40"/>
                  <a:gd name="T39" fmla="*/ 14 h 14"/>
                  <a:gd name="T40" fmla="*/ 22 w 40"/>
                  <a:gd name="T41" fmla="*/ 14 h 14"/>
                  <a:gd name="T42" fmla="*/ 20 w 40"/>
                  <a:gd name="T43" fmla="*/ 14 h 14"/>
                  <a:gd name="T44" fmla="*/ 18 w 40"/>
                  <a:gd name="T45" fmla="*/ 14 h 14"/>
                  <a:gd name="T46" fmla="*/ 16 w 40"/>
                  <a:gd name="T47" fmla="*/ 14 h 14"/>
                  <a:gd name="T48" fmla="*/ 14 w 40"/>
                  <a:gd name="T49" fmla="*/ 12 h 14"/>
                  <a:gd name="T50" fmla="*/ 12 w 40"/>
                  <a:gd name="T51" fmla="*/ 12 h 14"/>
                  <a:gd name="T52" fmla="*/ 12 w 40"/>
                  <a:gd name="T53" fmla="*/ 10 h 14"/>
                  <a:gd name="T54" fmla="*/ 12 w 40"/>
                  <a:gd name="T55" fmla="*/ 10 h 14"/>
                  <a:gd name="T56" fmla="*/ 12 w 40"/>
                  <a:gd name="T57" fmla="*/ 8 h 14"/>
                  <a:gd name="T58" fmla="*/ 14 w 40"/>
                  <a:gd name="T59" fmla="*/ 8 h 14"/>
                  <a:gd name="T60" fmla="*/ 14 w 40"/>
                  <a:gd name="T61" fmla="*/ 8 h 14"/>
                  <a:gd name="T62" fmla="*/ 16 w 40"/>
                  <a:gd name="T63" fmla="*/ 6 h 14"/>
                  <a:gd name="T64" fmla="*/ 18 w 40"/>
                  <a:gd name="T65" fmla="*/ 6 h 14"/>
                  <a:gd name="T66" fmla="*/ 20 w 40"/>
                  <a:gd name="T67" fmla="*/ 6 h 14"/>
                  <a:gd name="T68" fmla="*/ 22 w 40"/>
                  <a:gd name="T69" fmla="*/ 4 h 14"/>
                  <a:gd name="T70" fmla="*/ 20 w 40"/>
                  <a:gd name="T71" fmla="*/ 4 h 14"/>
                  <a:gd name="T72" fmla="*/ 18 w 40"/>
                  <a:gd name="T73" fmla="*/ 4 h 14"/>
                  <a:gd name="T74" fmla="*/ 14 w 40"/>
                  <a:gd name="T75" fmla="*/ 4 h 14"/>
                  <a:gd name="T76" fmla="*/ 12 w 40"/>
                  <a:gd name="T77" fmla="*/ 4 h 14"/>
                  <a:gd name="T78" fmla="*/ 10 w 40"/>
                  <a:gd name="T79" fmla="*/ 4 h 14"/>
                  <a:gd name="T80" fmla="*/ 8 w 40"/>
                  <a:gd name="T81" fmla="*/ 4 h 14"/>
                  <a:gd name="T82" fmla="*/ 8 w 40"/>
                  <a:gd name="T83" fmla="*/ 6 h 14"/>
                  <a:gd name="T84" fmla="*/ 6 w 40"/>
                  <a:gd name="T85" fmla="*/ 6 h 14"/>
                  <a:gd name="T86" fmla="*/ 4 w 40"/>
                  <a:gd name="T87" fmla="*/ 6 h 14"/>
                  <a:gd name="T88" fmla="*/ 2 w 40"/>
                  <a:gd name="T89" fmla="*/ 6 h 14"/>
                  <a:gd name="T90" fmla="*/ 2 w 40"/>
                  <a:gd name="T9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14">
                    <a:moveTo>
                      <a:pt x="2" y="4"/>
                    </a:moveTo>
                    <a:lnTo>
                      <a:pt x="2" y="4"/>
                    </a:lnTo>
                    <a:lnTo>
                      <a:pt x="4" y="4"/>
                    </a:lnTo>
                    <a:lnTo>
                      <a:pt x="4" y="4"/>
                    </a:lnTo>
                    <a:lnTo>
                      <a:pt x="4" y="4"/>
                    </a:lnTo>
                    <a:lnTo>
                      <a:pt x="6" y="2"/>
                    </a:lnTo>
                    <a:lnTo>
                      <a:pt x="6" y="2"/>
                    </a:lnTo>
                    <a:lnTo>
                      <a:pt x="8" y="2"/>
                    </a:lnTo>
                    <a:lnTo>
                      <a:pt x="8" y="2"/>
                    </a:lnTo>
                    <a:lnTo>
                      <a:pt x="10" y="2"/>
                    </a:lnTo>
                    <a:lnTo>
                      <a:pt x="10" y="2"/>
                    </a:lnTo>
                    <a:lnTo>
                      <a:pt x="12" y="0"/>
                    </a:lnTo>
                    <a:lnTo>
                      <a:pt x="12" y="0"/>
                    </a:lnTo>
                    <a:lnTo>
                      <a:pt x="14" y="0"/>
                    </a:lnTo>
                    <a:lnTo>
                      <a:pt x="14" y="0"/>
                    </a:lnTo>
                    <a:lnTo>
                      <a:pt x="16" y="0"/>
                    </a:lnTo>
                    <a:lnTo>
                      <a:pt x="16" y="0"/>
                    </a:lnTo>
                    <a:lnTo>
                      <a:pt x="20" y="0"/>
                    </a:lnTo>
                    <a:lnTo>
                      <a:pt x="20" y="0"/>
                    </a:lnTo>
                    <a:lnTo>
                      <a:pt x="22" y="2"/>
                    </a:lnTo>
                    <a:lnTo>
                      <a:pt x="22" y="2"/>
                    </a:lnTo>
                    <a:lnTo>
                      <a:pt x="24" y="2"/>
                    </a:lnTo>
                    <a:lnTo>
                      <a:pt x="24" y="2"/>
                    </a:lnTo>
                    <a:lnTo>
                      <a:pt x="26" y="2"/>
                    </a:lnTo>
                    <a:lnTo>
                      <a:pt x="40" y="10"/>
                    </a:lnTo>
                    <a:lnTo>
                      <a:pt x="40" y="10"/>
                    </a:lnTo>
                    <a:lnTo>
                      <a:pt x="38" y="10"/>
                    </a:lnTo>
                    <a:lnTo>
                      <a:pt x="38" y="10"/>
                    </a:lnTo>
                    <a:lnTo>
                      <a:pt x="36" y="12"/>
                    </a:lnTo>
                    <a:lnTo>
                      <a:pt x="36" y="12"/>
                    </a:lnTo>
                    <a:lnTo>
                      <a:pt x="34" y="12"/>
                    </a:lnTo>
                    <a:lnTo>
                      <a:pt x="34" y="12"/>
                    </a:lnTo>
                    <a:lnTo>
                      <a:pt x="32" y="12"/>
                    </a:lnTo>
                    <a:lnTo>
                      <a:pt x="30" y="14"/>
                    </a:lnTo>
                    <a:lnTo>
                      <a:pt x="30" y="14"/>
                    </a:lnTo>
                    <a:lnTo>
                      <a:pt x="28" y="14"/>
                    </a:lnTo>
                    <a:lnTo>
                      <a:pt x="28" y="14"/>
                    </a:lnTo>
                    <a:lnTo>
                      <a:pt x="26" y="14"/>
                    </a:lnTo>
                    <a:lnTo>
                      <a:pt x="26" y="14"/>
                    </a:lnTo>
                    <a:lnTo>
                      <a:pt x="24" y="14"/>
                    </a:lnTo>
                    <a:lnTo>
                      <a:pt x="22" y="14"/>
                    </a:lnTo>
                    <a:lnTo>
                      <a:pt x="22" y="14"/>
                    </a:lnTo>
                    <a:lnTo>
                      <a:pt x="20" y="14"/>
                    </a:lnTo>
                    <a:lnTo>
                      <a:pt x="20" y="14"/>
                    </a:lnTo>
                    <a:lnTo>
                      <a:pt x="18" y="14"/>
                    </a:lnTo>
                    <a:lnTo>
                      <a:pt x="18" y="14"/>
                    </a:lnTo>
                    <a:lnTo>
                      <a:pt x="16" y="14"/>
                    </a:lnTo>
                    <a:lnTo>
                      <a:pt x="16" y="14"/>
                    </a:lnTo>
                    <a:lnTo>
                      <a:pt x="14" y="14"/>
                    </a:lnTo>
                    <a:lnTo>
                      <a:pt x="14" y="12"/>
                    </a:lnTo>
                    <a:lnTo>
                      <a:pt x="12" y="12"/>
                    </a:lnTo>
                    <a:lnTo>
                      <a:pt x="12" y="12"/>
                    </a:lnTo>
                    <a:lnTo>
                      <a:pt x="12" y="12"/>
                    </a:lnTo>
                    <a:lnTo>
                      <a:pt x="12" y="10"/>
                    </a:lnTo>
                    <a:lnTo>
                      <a:pt x="12" y="10"/>
                    </a:lnTo>
                    <a:lnTo>
                      <a:pt x="12" y="10"/>
                    </a:lnTo>
                    <a:lnTo>
                      <a:pt x="12" y="10"/>
                    </a:lnTo>
                    <a:lnTo>
                      <a:pt x="12" y="8"/>
                    </a:lnTo>
                    <a:lnTo>
                      <a:pt x="12" y="8"/>
                    </a:lnTo>
                    <a:lnTo>
                      <a:pt x="14" y="8"/>
                    </a:lnTo>
                    <a:lnTo>
                      <a:pt x="14" y="8"/>
                    </a:lnTo>
                    <a:lnTo>
                      <a:pt x="14" y="8"/>
                    </a:lnTo>
                    <a:lnTo>
                      <a:pt x="16" y="6"/>
                    </a:lnTo>
                    <a:lnTo>
                      <a:pt x="16" y="6"/>
                    </a:lnTo>
                    <a:lnTo>
                      <a:pt x="18" y="6"/>
                    </a:lnTo>
                    <a:lnTo>
                      <a:pt x="18" y="6"/>
                    </a:lnTo>
                    <a:lnTo>
                      <a:pt x="18" y="6"/>
                    </a:lnTo>
                    <a:lnTo>
                      <a:pt x="20" y="6"/>
                    </a:lnTo>
                    <a:lnTo>
                      <a:pt x="20" y="6"/>
                    </a:lnTo>
                    <a:lnTo>
                      <a:pt x="22" y="4"/>
                    </a:lnTo>
                    <a:lnTo>
                      <a:pt x="22" y="4"/>
                    </a:lnTo>
                    <a:lnTo>
                      <a:pt x="20" y="4"/>
                    </a:lnTo>
                    <a:lnTo>
                      <a:pt x="18" y="4"/>
                    </a:lnTo>
                    <a:lnTo>
                      <a:pt x="18" y="4"/>
                    </a:lnTo>
                    <a:lnTo>
                      <a:pt x="16" y="4"/>
                    </a:lnTo>
                    <a:lnTo>
                      <a:pt x="14" y="4"/>
                    </a:lnTo>
                    <a:lnTo>
                      <a:pt x="14" y="4"/>
                    </a:lnTo>
                    <a:lnTo>
                      <a:pt x="12" y="4"/>
                    </a:lnTo>
                    <a:lnTo>
                      <a:pt x="10" y="4"/>
                    </a:lnTo>
                    <a:lnTo>
                      <a:pt x="10" y="4"/>
                    </a:lnTo>
                    <a:lnTo>
                      <a:pt x="8" y="4"/>
                    </a:lnTo>
                    <a:lnTo>
                      <a:pt x="8" y="4"/>
                    </a:lnTo>
                    <a:lnTo>
                      <a:pt x="8" y="6"/>
                    </a:lnTo>
                    <a:lnTo>
                      <a:pt x="8" y="6"/>
                    </a:lnTo>
                    <a:lnTo>
                      <a:pt x="6" y="6"/>
                    </a:lnTo>
                    <a:lnTo>
                      <a:pt x="6" y="6"/>
                    </a:lnTo>
                    <a:lnTo>
                      <a:pt x="6" y="6"/>
                    </a:lnTo>
                    <a:lnTo>
                      <a:pt x="4" y="6"/>
                    </a:lnTo>
                    <a:lnTo>
                      <a:pt x="4" y="6"/>
                    </a:lnTo>
                    <a:lnTo>
                      <a:pt x="2" y="6"/>
                    </a:lnTo>
                    <a:lnTo>
                      <a:pt x="0" y="6"/>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8" name="Freeform 105"/>
              <p:cNvSpPr>
                <a:spLocks/>
              </p:cNvSpPr>
              <p:nvPr/>
            </p:nvSpPr>
            <p:spPr bwMode="auto">
              <a:xfrm>
                <a:off x="5128" y="1635"/>
                <a:ext cx="36" cy="14"/>
              </a:xfrm>
              <a:custGeom>
                <a:avLst/>
                <a:gdLst>
                  <a:gd name="T0" fmla="*/ 0 w 36"/>
                  <a:gd name="T1" fmla="*/ 0 h 14"/>
                  <a:gd name="T2" fmla="*/ 0 w 36"/>
                  <a:gd name="T3" fmla="*/ 0 h 14"/>
                  <a:gd name="T4" fmla="*/ 6 w 36"/>
                  <a:gd name="T5" fmla="*/ 4 h 14"/>
                  <a:gd name="T6" fmla="*/ 12 w 36"/>
                  <a:gd name="T7" fmla="*/ 0 h 14"/>
                  <a:gd name="T8" fmla="*/ 14 w 36"/>
                  <a:gd name="T9" fmla="*/ 2 h 14"/>
                  <a:gd name="T10" fmla="*/ 16 w 36"/>
                  <a:gd name="T11" fmla="*/ 2 h 14"/>
                  <a:gd name="T12" fmla="*/ 16 w 36"/>
                  <a:gd name="T13" fmla="*/ 2 h 14"/>
                  <a:gd name="T14" fmla="*/ 10 w 36"/>
                  <a:gd name="T15" fmla="*/ 4 h 14"/>
                  <a:gd name="T16" fmla="*/ 20 w 36"/>
                  <a:gd name="T17" fmla="*/ 10 h 14"/>
                  <a:gd name="T18" fmla="*/ 22 w 36"/>
                  <a:gd name="T19" fmla="*/ 10 h 14"/>
                  <a:gd name="T20" fmla="*/ 22 w 36"/>
                  <a:gd name="T21" fmla="*/ 10 h 14"/>
                  <a:gd name="T22" fmla="*/ 22 w 36"/>
                  <a:gd name="T23" fmla="*/ 10 h 14"/>
                  <a:gd name="T24" fmla="*/ 24 w 36"/>
                  <a:gd name="T25" fmla="*/ 10 h 14"/>
                  <a:gd name="T26" fmla="*/ 24 w 36"/>
                  <a:gd name="T27" fmla="*/ 12 h 14"/>
                  <a:gd name="T28" fmla="*/ 24 w 36"/>
                  <a:gd name="T29" fmla="*/ 12 h 14"/>
                  <a:gd name="T30" fmla="*/ 26 w 36"/>
                  <a:gd name="T31" fmla="*/ 12 h 14"/>
                  <a:gd name="T32" fmla="*/ 26 w 36"/>
                  <a:gd name="T33" fmla="*/ 12 h 14"/>
                  <a:gd name="T34" fmla="*/ 28 w 36"/>
                  <a:gd name="T35" fmla="*/ 12 h 14"/>
                  <a:gd name="T36" fmla="*/ 30 w 36"/>
                  <a:gd name="T37" fmla="*/ 10 h 14"/>
                  <a:gd name="T38" fmla="*/ 32 w 36"/>
                  <a:gd name="T39" fmla="*/ 10 h 14"/>
                  <a:gd name="T40" fmla="*/ 32 w 36"/>
                  <a:gd name="T41" fmla="*/ 10 h 14"/>
                  <a:gd name="T42" fmla="*/ 34 w 36"/>
                  <a:gd name="T43" fmla="*/ 10 h 14"/>
                  <a:gd name="T44" fmla="*/ 36 w 36"/>
                  <a:gd name="T45" fmla="*/ 12 h 14"/>
                  <a:gd name="T46" fmla="*/ 34 w 36"/>
                  <a:gd name="T47" fmla="*/ 12 h 14"/>
                  <a:gd name="T48" fmla="*/ 32 w 36"/>
                  <a:gd name="T49" fmla="*/ 12 h 14"/>
                  <a:gd name="T50" fmla="*/ 30 w 36"/>
                  <a:gd name="T51" fmla="*/ 14 h 14"/>
                  <a:gd name="T52" fmla="*/ 28 w 36"/>
                  <a:gd name="T53" fmla="*/ 14 h 14"/>
                  <a:gd name="T54" fmla="*/ 26 w 36"/>
                  <a:gd name="T55" fmla="*/ 14 h 14"/>
                  <a:gd name="T56" fmla="*/ 26 w 36"/>
                  <a:gd name="T57" fmla="*/ 14 h 14"/>
                  <a:gd name="T58" fmla="*/ 24 w 36"/>
                  <a:gd name="T59" fmla="*/ 14 h 14"/>
                  <a:gd name="T60" fmla="*/ 22 w 36"/>
                  <a:gd name="T61" fmla="*/ 14 h 14"/>
                  <a:gd name="T62" fmla="*/ 20 w 36"/>
                  <a:gd name="T63" fmla="*/ 14 h 14"/>
                  <a:gd name="T64" fmla="*/ 18 w 36"/>
                  <a:gd name="T65" fmla="*/ 12 h 14"/>
                  <a:gd name="T66" fmla="*/ 6 w 36"/>
                  <a:gd name="T67" fmla="*/ 6 h 14"/>
                  <a:gd name="T68" fmla="*/ 2 w 36"/>
                  <a:gd name="T69" fmla="*/ 8 h 14"/>
                  <a:gd name="T70" fmla="*/ 0 w 36"/>
                  <a:gd name="T71" fmla="*/ 8 h 14"/>
                  <a:gd name="T72" fmla="*/ 0 w 36"/>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0" y="0"/>
                    </a:moveTo>
                    <a:lnTo>
                      <a:pt x="0" y="0"/>
                    </a:lnTo>
                    <a:lnTo>
                      <a:pt x="6" y="4"/>
                    </a:lnTo>
                    <a:lnTo>
                      <a:pt x="12" y="0"/>
                    </a:lnTo>
                    <a:lnTo>
                      <a:pt x="14" y="2"/>
                    </a:lnTo>
                    <a:lnTo>
                      <a:pt x="16" y="2"/>
                    </a:lnTo>
                    <a:lnTo>
                      <a:pt x="16" y="2"/>
                    </a:lnTo>
                    <a:lnTo>
                      <a:pt x="10" y="4"/>
                    </a:lnTo>
                    <a:lnTo>
                      <a:pt x="20" y="10"/>
                    </a:lnTo>
                    <a:lnTo>
                      <a:pt x="22" y="10"/>
                    </a:lnTo>
                    <a:lnTo>
                      <a:pt x="22" y="10"/>
                    </a:lnTo>
                    <a:lnTo>
                      <a:pt x="22" y="10"/>
                    </a:lnTo>
                    <a:lnTo>
                      <a:pt x="24" y="10"/>
                    </a:lnTo>
                    <a:lnTo>
                      <a:pt x="24" y="12"/>
                    </a:lnTo>
                    <a:lnTo>
                      <a:pt x="24" y="12"/>
                    </a:lnTo>
                    <a:lnTo>
                      <a:pt x="26" y="12"/>
                    </a:lnTo>
                    <a:lnTo>
                      <a:pt x="26" y="12"/>
                    </a:lnTo>
                    <a:lnTo>
                      <a:pt x="28" y="12"/>
                    </a:lnTo>
                    <a:lnTo>
                      <a:pt x="30" y="10"/>
                    </a:lnTo>
                    <a:lnTo>
                      <a:pt x="32" y="10"/>
                    </a:lnTo>
                    <a:lnTo>
                      <a:pt x="32" y="10"/>
                    </a:lnTo>
                    <a:lnTo>
                      <a:pt x="34" y="10"/>
                    </a:lnTo>
                    <a:lnTo>
                      <a:pt x="36" y="12"/>
                    </a:lnTo>
                    <a:lnTo>
                      <a:pt x="34" y="12"/>
                    </a:lnTo>
                    <a:lnTo>
                      <a:pt x="32" y="12"/>
                    </a:lnTo>
                    <a:lnTo>
                      <a:pt x="30" y="14"/>
                    </a:lnTo>
                    <a:lnTo>
                      <a:pt x="28" y="14"/>
                    </a:lnTo>
                    <a:lnTo>
                      <a:pt x="26" y="14"/>
                    </a:lnTo>
                    <a:lnTo>
                      <a:pt x="26" y="14"/>
                    </a:lnTo>
                    <a:lnTo>
                      <a:pt x="24" y="14"/>
                    </a:lnTo>
                    <a:lnTo>
                      <a:pt x="22" y="14"/>
                    </a:lnTo>
                    <a:lnTo>
                      <a:pt x="20" y="14"/>
                    </a:lnTo>
                    <a:lnTo>
                      <a:pt x="18" y="12"/>
                    </a:lnTo>
                    <a:lnTo>
                      <a:pt x="6" y="6"/>
                    </a:lnTo>
                    <a:lnTo>
                      <a:pt x="2" y="8"/>
                    </a:lnTo>
                    <a:lnTo>
                      <a:pt x="0"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9" name="Freeform 106"/>
              <p:cNvSpPr>
                <a:spLocks/>
              </p:cNvSpPr>
              <p:nvPr/>
            </p:nvSpPr>
            <p:spPr bwMode="auto">
              <a:xfrm>
                <a:off x="5112" y="1643"/>
                <a:ext cx="32" cy="12"/>
              </a:xfrm>
              <a:custGeom>
                <a:avLst/>
                <a:gdLst>
                  <a:gd name="T0" fmla="*/ 32 w 32"/>
                  <a:gd name="T1" fmla="*/ 10 h 12"/>
                  <a:gd name="T2" fmla="*/ 30 w 32"/>
                  <a:gd name="T3" fmla="*/ 10 h 12"/>
                  <a:gd name="T4" fmla="*/ 30 w 32"/>
                  <a:gd name="T5" fmla="*/ 12 h 12"/>
                  <a:gd name="T6" fmla="*/ 28 w 32"/>
                  <a:gd name="T7" fmla="*/ 12 h 12"/>
                  <a:gd name="T8" fmla="*/ 26 w 32"/>
                  <a:gd name="T9" fmla="*/ 12 h 12"/>
                  <a:gd name="T10" fmla="*/ 8 w 32"/>
                  <a:gd name="T11" fmla="*/ 2 h 12"/>
                  <a:gd name="T12" fmla="*/ 4 w 32"/>
                  <a:gd name="T13" fmla="*/ 4 h 12"/>
                  <a:gd name="T14" fmla="*/ 4 w 32"/>
                  <a:gd name="T15" fmla="*/ 4 h 12"/>
                  <a:gd name="T16" fmla="*/ 2 w 32"/>
                  <a:gd name="T17" fmla="*/ 4 h 12"/>
                  <a:gd name="T18" fmla="*/ 2 w 32"/>
                  <a:gd name="T19" fmla="*/ 2 h 12"/>
                  <a:gd name="T20" fmla="*/ 0 w 32"/>
                  <a:gd name="T21" fmla="*/ 2 h 12"/>
                  <a:gd name="T22" fmla="*/ 8 w 32"/>
                  <a:gd name="T23" fmla="*/ 0 h 12"/>
                  <a:gd name="T24" fmla="*/ 32 w 32"/>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2">
                    <a:moveTo>
                      <a:pt x="32" y="10"/>
                    </a:moveTo>
                    <a:lnTo>
                      <a:pt x="30" y="10"/>
                    </a:lnTo>
                    <a:lnTo>
                      <a:pt x="30" y="12"/>
                    </a:lnTo>
                    <a:lnTo>
                      <a:pt x="28" y="12"/>
                    </a:lnTo>
                    <a:lnTo>
                      <a:pt x="26" y="12"/>
                    </a:lnTo>
                    <a:lnTo>
                      <a:pt x="8" y="2"/>
                    </a:lnTo>
                    <a:lnTo>
                      <a:pt x="4" y="4"/>
                    </a:lnTo>
                    <a:lnTo>
                      <a:pt x="4" y="4"/>
                    </a:lnTo>
                    <a:lnTo>
                      <a:pt x="2" y="4"/>
                    </a:lnTo>
                    <a:lnTo>
                      <a:pt x="2" y="2"/>
                    </a:lnTo>
                    <a:lnTo>
                      <a:pt x="0" y="2"/>
                    </a:lnTo>
                    <a:lnTo>
                      <a:pt x="8" y="0"/>
                    </a:lnTo>
                    <a:lnTo>
                      <a:pt x="3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0" name="Freeform 107"/>
              <p:cNvSpPr>
                <a:spLocks/>
              </p:cNvSpPr>
              <p:nvPr/>
            </p:nvSpPr>
            <p:spPr bwMode="auto">
              <a:xfrm>
                <a:off x="5106" y="1639"/>
                <a:ext cx="10" cy="4"/>
              </a:xfrm>
              <a:custGeom>
                <a:avLst/>
                <a:gdLst>
                  <a:gd name="T0" fmla="*/ 0 w 10"/>
                  <a:gd name="T1" fmla="*/ 0 h 4"/>
                  <a:gd name="T2" fmla="*/ 2 w 10"/>
                  <a:gd name="T3" fmla="*/ 0 h 4"/>
                  <a:gd name="T4" fmla="*/ 4 w 10"/>
                  <a:gd name="T5" fmla="*/ 0 h 4"/>
                  <a:gd name="T6" fmla="*/ 4 w 10"/>
                  <a:gd name="T7" fmla="*/ 0 h 4"/>
                  <a:gd name="T8" fmla="*/ 6 w 10"/>
                  <a:gd name="T9" fmla="*/ 0 h 4"/>
                  <a:gd name="T10" fmla="*/ 8 w 10"/>
                  <a:gd name="T11" fmla="*/ 0 h 4"/>
                  <a:gd name="T12" fmla="*/ 8 w 10"/>
                  <a:gd name="T13" fmla="*/ 2 h 4"/>
                  <a:gd name="T14" fmla="*/ 10 w 10"/>
                  <a:gd name="T15" fmla="*/ 2 h 4"/>
                  <a:gd name="T16" fmla="*/ 8 w 10"/>
                  <a:gd name="T17" fmla="*/ 2 h 4"/>
                  <a:gd name="T18" fmla="*/ 6 w 10"/>
                  <a:gd name="T19" fmla="*/ 2 h 4"/>
                  <a:gd name="T20" fmla="*/ 6 w 10"/>
                  <a:gd name="T21" fmla="*/ 4 h 4"/>
                  <a:gd name="T22" fmla="*/ 4 w 10"/>
                  <a:gd name="T23" fmla="*/ 4 h 4"/>
                  <a:gd name="T24" fmla="*/ 2 w 10"/>
                  <a:gd name="T25" fmla="*/ 2 h 4"/>
                  <a:gd name="T26" fmla="*/ 2 w 10"/>
                  <a:gd name="T27" fmla="*/ 2 h 4"/>
                  <a:gd name="T28" fmla="*/ 0 w 10"/>
                  <a:gd name="T29" fmla="*/ 2 h 4"/>
                  <a:gd name="T30" fmla="*/ 0 w 10"/>
                  <a:gd name="T31" fmla="*/ 2 h 4"/>
                  <a:gd name="T32" fmla="*/ 0 w 1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0" y="0"/>
                    </a:moveTo>
                    <a:lnTo>
                      <a:pt x="2" y="0"/>
                    </a:lnTo>
                    <a:lnTo>
                      <a:pt x="4" y="0"/>
                    </a:lnTo>
                    <a:lnTo>
                      <a:pt x="4" y="0"/>
                    </a:lnTo>
                    <a:lnTo>
                      <a:pt x="6" y="0"/>
                    </a:lnTo>
                    <a:lnTo>
                      <a:pt x="8" y="0"/>
                    </a:lnTo>
                    <a:lnTo>
                      <a:pt x="8" y="2"/>
                    </a:lnTo>
                    <a:lnTo>
                      <a:pt x="10" y="2"/>
                    </a:lnTo>
                    <a:lnTo>
                      <a:pt x="8" y="2"/>
                    </a:lnTo>
                    <a:lnTo>
                      <a:pt x="6" y="2"/>
                    </a:lnTo>
                    <a:lnTo>
                      <a:pt x="6" y="4"/>
                    </a:lnTo>
                    <a:lnTo>
                      <a:pt x="4" y="4"/>
                    </a:lnTo>
                    <a:lnTo>
                      <a:pt x="2" y="2"/>
                    </a:lnTo>
                    <a:lnTo>
                      <a:pt x="2" y="2"/>
                    </a:ln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1" name="Freeform 108"/>
              <p:cNvSpPr>
                <a:spLocks/>
              </p:cNvSpPr>
              <p:nvPr/>
            </p:nvSpPr>
            <p:spPr bwMode="auto">
              <a:xfrm>
                <a:off x="5094" y="1647"/>
                <a:ext cx="32" cy="16"/>
              </a:xfrm>
              <a:custGeom>
                <a:avLst/>
                <a:gdLst>
                  <a:gd name="T0" fmla="*/ 2 w 32"/>
                  <a:gd name="T1" fmla="*/ 4 h 16"/>
                  <a:gd name="T2" fmla="*/ 4 w 32"/>
                  <a:gd name="T3" fmla="*/ 4 h 16"/>
                  <a:gd name="T4" fmla="*/ 6 w 32"/>
                  <a:gd name="T5" fmla="*/ 2 h 16"/>
                  <a:gd name="T6" fmla="*/ 8 w 32"/>
                  <a:gd name="T7" fmla="*/ 2 h 16"/>
                  <a:gd name="T8" fmla="*/ 10 w 32"/>
                  <a:gd name="T9" fmla="*/ 2 h 16"/>
                  <a:gd name="T10" fmla="*/ 12 w 32"/>
                  <a:gd name="T11" fmla="*/ 0 h 16"/>
                  <a:gd name="T12" fmla="*/ 14 w 32"/>
                  <a:gd name="T13" fmla="*/ 0 h 16"/>
                  <a:gd name="T14" fmla="*/ 16 w 32"/>
                  <a:gd name="T15" fmla="*/ 2 h 16"/>
                  <a:gd name="T16" fmla="*/ 14 w 32"/>
                  <a:gd name="T17" fmla="*/ 2 h 16"/>
                  <a:gd name="T18" fmla="*/ 14 w 32"/>
                  <a:gd name="T19" fmla="*/ 2 h 16"/>
                  <a:gd name="T20" fmla="*/ 12 w 32"/>
                  <a:gd name="T21" fmla="*/ 4 h 16"/>
                  <a:gd name="T22" fmla="*/ 10 w 32"/>
                  <a:gd name="T23" fmla="*/ 4 h 16"/>
                  <a:gd name="T24" fmla="*/ 8 w 32"/>
                  <a:gd name="T25" fmla="*/ 4 h 16"/>
                  <a:gd name="T26" fmla="*/ 6 w 32"/>
                  <a:gd name="T27" fmla="*/ 6 h 16"/>
                  <a:gd name="T28" fmla="*/ 6 w 32"/>
                  <a:gd name="T29" fmla="*/ 6 h 16"/>
                  <a:gd name="T30" fmla="*/ 8 w 32"/>
                  <a:gd name="T31" fmla="*/ 6 h 16"/>
                  <a:gd name="T32" fmla="*/ 10 w 32"/>
                  <a:gd name="T33" fmla="*/ 8 h 16"/>
                  <a:gd name="T34" fmla="*/ 16 w 32"/>
                  <a:gd name="T35" fmla="*/ 6 h 16"/>
                  <a:gd name="T36" fmla="*/ 22 w 32"/>
                  <a:gd name="T37" fmla="*/ 6 h 16"/>
                  <a:gd name="T38" fmla="*/ 24 w 32"/>
                  <a:gd name="T39" fmla="*/ 6 h 16"/>
                  <a:gd name="T40" fmla="*/ 26 w 32"/>
                  <a:gd name="T41" fmla="*/ 6 h 16"/>
                  <a:gd name="T42" fmla="*/ 28 w 32"/>
                  <a:gd name="T43" fmla="*/ 6 h 16"/>
                  <a:gd name="T44" fmla="*/ 30 w 32"/>
                  <a:gd name="T45" fmla="*/ 8 h 16"/>
                  <a:gd name="T46" fmla="*/ 30 w 32"/>
                  <a:gd name="T47" fmla="*/ 8 h 16"/>
                  <a:gd name="T48" fmla="*/ 32 w 32"/>
                  <a:gd name="T49" fmla="*/ 8 h 16"/>
                  <a:gd name="T50" fmla="*/ 32 w 32"/>
                  <a:gd name="T51" fmla="*/ 10 h 16"/>
                  <a:gd name="T52" fmla="*/ 32 w 32"/>
                  <a:gd name="T53" fmla="*/ 10 h 16"/>
                  <a:gd name="T54" fmla="*/ 32 w 32"/>
                  <a:gd name="T55" fmla="*/ 12 h 16"/>
                  <a:gd name="T56" fmla="*/ 32 w 32"/>
                  <a:gd name="T57" fmla="*/ 12 h 16"/>
                  <a:gd name="T58" fmla="*/ 30 w 32"/>
                  <a:gd name="T59" fmla="*/ 14 h 16"/>
                  <a:gd name="T60" fmla="*/ 28 w 32"/>
                  <a:gd name="T61" fmla="*/ 14 h 16"/>
                  <a:gd name="T62" fmla="*/ 26 w 32"/>
                  <a:gd name="T63" fmla="*/ 14 h 16"/>
                  <a:gd name="T64" fmla="*/ 24 w 32"/>
                  <a:gd name="T65" fmla="*/ 16 h 16"/>
                  <a:gd name="T66" fmla="*/ 22 w 32"/>
                  <a:gd name="T67" fmla="*/ 16 h 16"/>
                  <a:gd name="T68" fmla="*/ 20 w 32"/>
                  <a:gd name="T69" fmla="*/ 16 h 16"/>
                  <a:gd name="T70" fmla="*/ 18 w 32"/>
                  <a:gd name="T71" fmla="*/ 16 h 16"/>
                  <a:gd name="T72" fmla="*/ 16 w 32"/>
                  <a:gd name="T73" fmla="*/ 14 h 16"/>
                  <a:gd name="T74" fmla="*/ 18 w 32"/>
                  <a:gd name="T75" fmla="*/ 14 h 16"/>
                  <a:gd name="T76" fmla="*/ 20 w 32"/>
                  <a:gd name="T77" fmla="*/ 14 h 16"/>
                  <a:gd name="T78" fmla="*/ 22 w 32"/>
                  <a:gd name="T79" fmla="*/ 14 h 16"/>
                  <a:gd name="T80" fmla="*/ 26 w 32"/>
                  <a:gd name="T81" fmla="*/ 12 h 16"/>
                  <a:gd name="T82" fmla="*/ 26 w 32"/>
                  <a:gd name="T83" fmla="*/ 10 h 16"/>
                  <a:gd name="T84" fmla="*/ 24 w 32"/>
                  <a:gd name="T85" fmla="*/ 8 h 16"/>
                  <a:gd name="T86" fmla="*/ 20 w 32"/>
                  <a:gd name="T87" fmla="*/ 8 h 16"/>
                  <a:gd name="T88" fmla="*/ 16 w 32"/>
                  <a:gd name="T89" fmla="*/ 10 h 16"/>
                  <a:gd name="T90" fmla="*/ 12 w 32"/>
                  <a:gd name="T91" fmla="*/ 10 h 16"/>
                  <a:gd name="T92" fmla="*/ 8 w 32"/>
                  <a:gd name="T93" fmla="*/ 10 h 16"/>
                  <a:gd name="T94" fmla="*/ 6 w 32"/>
                  <a:gd name="T95" fmla="*/ 10 h 16"/>
                  <a:gd name="T96" fmla="*/ 4 w 32"/>
                  <a:gd name="T97" fmla="*/ 8 h 16"/>
                  <a:gd name="T98" fmla="*/ 0 w 32"/>
                  <a:gd name="T99" fmla="*/ 8 h 16"/>
                  <a:gd name="T100" fmla="*/ 0 w 32"/>
                  <a:gd name="T10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0" y="6"/>
                    </a:moveTo>
                    <a:lnTo>
                      <a:pt x="2" y="4"/>
                    </a:lnTo>
                    <a:lnTo>
                      <a:pt x="2" y="4"/>
                    </a:lnTo>
                    <a:lnTo>
                      <a:pt x="4" y="4"/>
                    </a:lnTo>
                    <a:lnTo>
                      <a:pt x="4" y="4"/>
                    </a:lnTo>
                    <a:lnTo>
                      <a:pt x="6" y="2"/>
                    </a:lnTo>
                    <a:lnTo>
                      <a:pt x="6" y="2"/>
                    </a:lnTo>
                    <a:lnTo>
                      <a:pt x="8" y="2"/>
                    </a:lnTo>
                    <a:lnTo>
                      <a:pt x="8" y="2"/>
                    </a:lnTo>
                    <a:lnTo>
                      <a:pt x="10" y="2"/>
                    </a:lnTo>
                    <a:lnTo>
                      <a:pt x="12" y="2"/>
                    </a:lnTo>
                    <a:lnTo>
                      <a:pt x="12" y="0"/>
                    </a:lnTo>
                    <a:lnTo>
                      <a:pt x="14" y="0"/>
                    </a:lnTo>
                    <a:lnTo>
                      <a:pt x="14" y="0"/>
                    </a:lnTo>
                    <a:lnTo>
                      <a:pt x="16" y="2"/>
                    </a:lnTo>
                    <a:lnTo>
                      <a:pt x="16" y="2"/>
                    </a:lnTo>
                    <a:lnTo>
                      <a:pt x="16" y="2"/>
                    </a:lnTo>
                    <a:lnTo>
                      <a:pt x="14" y="2"/>
                    </a:lnTo>
                    <a:lnTo>
                      <a:pt x="14" y="2"/>
                    </a:lnTo>
                    <a:lnTo>
                      <a:pt x="14" y="2"/>
                    </a:lnTo>
                    <a:lnTo>
                      <a:pt x="12" y="4"/>
                    </a:lnTo>
                    <a:lnTo>
                      <a:pt x="12" y="4"/>
                    </a:lnTo>
                    <a:lnTo>
                      <a:pt x="10" y="4"/>
                    </a:lnTo>
                    <a:lnTo>
                      <a:pt x="10" y="4"/>
                    </a:lnTo>
                    <a:lnTo>
                      <a:pt x="8" y="4"/>
                    </a:lnTo>
                    <a:lnTo>
                      <a:pt x="8" y="4"/>
                    </a:lnTo>
                    <a:lnTo>
                      <a:pt x="8" y="4"/>
                    </a:lnTo>
                    <a:lnTo>
                      <a:pt x="6" y="6"/>
                    </a:lnTo>
                    <a:lnTo>
                      <a:pt x="6" y="6"/>
                    </a:lnTo>
                    <a:lnTo>
                      <a:pt x="6" y="6"/>
                    </a:lnTo>
                    <a:lnTo>
                      <a:pt x="6" y="6"/>
                    </a:lnTo>
                    <a:lnTo>
                      <a:pt x="8" y="6"/>
                    </a:lnTo>
                    <a:lnTo>
                      <a:pt x="10" y="8"/>
                    </a:lnTo>
                    <a:lnTo>
                      <a:pt x="10" y="8"/>
                    </a:lnTo>
                    <a:lnTo>
                      <a:pt x="14" y="8"/>
                    </a:lnTo>
                    <a:lnTo>
                      <a:pt x="16" y="6"/>
                    </a:lnTo>
                    <a:lnTo>
                      <a:pt x="18" y="6"/>
                    </a:lnTo>
                    <a:lnTo>
                      <a:pt x="22" y="6"/>
                    </a:lnTo>
                    <a:lnTo>
                      <a:pt x="24" y="6"/>
                    </a:lnTo>
                    <a:lnTo>
                      <a:pt x="24" y="6"/>
                    </a:lnTo>
                    <a:lnTo>
                      <a:pt x="26" y="6"/>
                    </a:lnTo>
                    <a:lnTo>
                      <a:pt x="26" y="6"/>
                    </a:lnTo>
                    <a:lnTo>
                      <a:pt x="28" y="6"/>
                    </a:lnTo>
                    <a:lnTo>
                      <a:pt x="28" y="6"/>
                    </a:lnTo>
                    <a:lnTo>
                      <a:pt x="28" y="6"/>
                    </a:lnTo>
                    <a:lnTo>
                      <a:pt x="30" y="8"/>
                    </a:lnTo>
                    <a:lnTo>
                      <a:pt x="30" y="8"/>
                    </a:lnTo>
                    <a:lnTo>
                      <a:pt x="30" y="8"/>
                    </a:lnTo>
                    <a:lnTo>
                      <a:pt x="32" y="8"/>
                    </a:lnTo>
                    <a:lnTo>
                      <a:pt x="32" y="8"/>
                    </a:lnTo>
                    <a:lnTo>
                      <a:pt x="32" y="10"/>
                    </a:lnTo>
                    <a:lnTo>
                      <a:pt x="32" y="10"/>
                    </a:lnTo>
                    <a:lnTo>
                      <a:pt x="32" y="10"/>
                    </a:lnTo>
                    <a:lnTo>
                      <a:pt x="32" y="10"/>
                    </a:lnTo>
                    <a:lnTo>
                      <a:pt x="32" y="10"/>
                    </a:lnTo>
                    <a:lnTo>
                      <a:pt x="32" y="12"/>
                    </a:lnTo>
                    <a:lnTo>
                      <a:pt x="32" y="12"/>
                    </a:lnTo>
                    <a:lnTo>
                      <a:pt x="32" y="12"/>
                    </a:lnTo>
                    <a:lnTo>
                      <a:pt x="30" y="12"/>
                    </a:lnTo>
                    <a:lnTo>
                      <a:pt x="30" y="14"/>
                    </a:lnTo>
                    <a:lnTo>
                      <a:pt x="30" y="14"/>
                    </a:lnTo>
                    <a:lnTo>
                      <a:pt x="28" y="14"/>
                    </a:lnTo>
                    <a:lnTo>
                      <a:pt x="26" y="14"/>
                    </a:lnTo>
                    <a:lnTo>
                      <a:pt x="26" y="14"/>
                    </a:lnTo>
                    <a:lnTo>
                      <a:pt x="24" y="16"/>
                    </a:lnTo>
                    <a:lnTo>
                      <a:pt x="24" y="16"/>
                    </a:lnTo>
                    <a:lnTo>
                      <a:pt x="22" y="16"/>
                    </a:lnTo>
                    <a:lnTo>
                      <a:pt x="22" y="16"/>
                    </a:lnTo>
                    <a:lnTo>
                      <a:pt x="20" y="16"/>
                    </a:lnTo>
                    <a:lnTo>
                      <a:pt x="20" y="16"/>
                    </a:lnTo>
                    <a:lnTo>
                      <a:pt x="18" y="16"/>
                    </a:lnTo>
                    <a:lnTo>
                      <a:pt x="18" y="16"/>
                    </a:lnTo>
                    <a:lnTo>
                      <a:pt x="16" y="14"/>
                    </a:lnTo>
                    <a:lnTo>
                      <a:pt x="16" y="14"/>
                    </a:lnTo>
                    <a:lnTo>
                      <a:pt x="18" y="14"/>
                    </a:lnTo>
                    <a:lnTo>
                      <a:pt x="18" y="14"/>
                    </a:lnTo>
                    <a:lnTo>
                      <a:pt x="20" y="14"/>
                    </a:lnTo>
                    <a:lnTo>
                      <a:pt x="20" y="14"/>
                    </a:lnTo>
                    <a:lnTo>
                      <a:pt x="22" y="14"/>
                    </a:lnTo>
                    <a:lnTo>
                      <a:pt x="22" y="14"/>
                    </a:lnTo>
                    <a:lnTo>
                      <a:pt x="24" y="12"/>
                    </a:lnTo>
                    <a:lnTo>
                      <a:pt x="26" y="12"/>
                    </a:lnTo>
                    <a:lnTo>
                      <a:pt x="26" y="10"/>
                    </a:lnTo>
                    <a:lnTo>
                      <a:pt x="26" y="10"/>
                    </a:lnTo>
                    <a:lnTo>
                      <a:pt x="26" y="10"/>
                    </a:lnTo>
                    <a:lnTo>
                      <a:pt x="24" y="8"/>
                    </a:lnTo>
                    <a:lnTo>
                      <a:pt x="22" y="8"/>
                    </a:lnTo>
                    <a:lnTo>
                      <a:pt x="20" y="8"/>
                    </a:lnTo>
                    <a:lnTo>
                      <a:pt x="18" y="10"/>
                    </a:lnTo>
                    <a:lnTo>
                      <a:pt x="16" y="10"/>
                    </a:lnTo>
                    <a:lnTo>
                      <a:pt x="12" y="10"/>
                    </a:lnTo>
                    <a:lnTo>
                      <a:pt x="12" y="10"/>
                    </a:lnTo>
                    <a:lnTo>
                      <a:pt x="10" y="10"/>
                    </a:lnTo>
                    <a:lnTo>
                      <a:pt x="8" y="10"/>
                    </a:lnTo>
                    <a:lnTo>
                      <a:pt x="6" y="10"/>
                    </a:lnTo>
                    <a:lnTo>
                      <a:pt x="6" y="10"/>
                    </a:lnTo>
                    <a:lnTo>
                      <a:pt x="4" y="10"/>
                    </a:lnTo>
                    <a:lnTo>
                      <a:pt x="4" y="8"/>
                    </a:lnTo>
                    <a:lnTo>
                      <a:pt x="2" y="8"/>
                    </a:lnTo>
                    <a:lnTo>
                      <a:pt x="0" y="8"/>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2" name="Freeform 109"/>
              <p:cNvSpPr>
                <a:spLocks/>
              </p:cNvSpPr>
              <p:nvPr/>
            </p:nvSpPr>
            <p:spPr bwMode="auto">
              <a:xfrm>
                <a:off x="5084" y="1695"/>
                <a:ext cx="32" cy="12"/>
              </a:xfrm>
              <a:custGeom>
                <a:avLst/>
                <a:gdLst>
                  <a:gd name="T0" fmla="*/ 32 w 32"/>
                  <a:gd name="T1" fmla="*/ 10 h 12"/>
                  <a:gd name="T2" fmla="*/ 30 w 32"/>
                  <a:gd name="T3" fmla="*/ 12 h 12"/>
                  <a:gd name="T4" fmla="*/ 30 w 32"/>
                  <a:gd name="T5" fmla="*/ 12 h 12"/>
                  <a:gd name="T6" fmla="*/ 28 w 32"/>
                  <a:gd name="T7" fmla="*/ 12 h 12"/>
                  <a:gd name="T8" fmla="*/ 28 w 32"/>
                  <a:gd name="T9" fmla="*/ 12 h 12"/>
                  <a:gd name="T10" fmla="*/ 8 w 32"/>
                  <a:gd name="T11" fmla="*/ 4 h 12"/>
                  <a:gd name="T12" fmla="*/ 4 w 32"/>
                  <a:gd name="T13" fmla="*/ 4 h 12"/>
                  <a:gd name="T14" fmla="*/ 4 w 32"/>
                  <a:gd name="T15" fmla="*/ 4 h 12"/>
                  <a:gd name="T16" fmla="*/ 2 w 32"/>
                  <a:gd name="T17" fmla="*/ 4 h 12"/>
                  <a:gd name="T18" fmla="*/ 2 w 32"/>
                  <a:gd name="T19" fmla="*/ 4 h 12"/>
                  <a:gd name="T20" fmla="*/ 0 w 32"/>
                  <a:gd name="T21" fmla="*/ 2 h 12"/>
                  <a:gd name="T22" fmla="*/ 8 w 32"/>
                  <a:gd name="T23" fmla="*/ 0 h 12"/>
                  <a:gd name="T24" fmla="*/ 32 w 32"/>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2">
                    <a:moveTo>
                      <a:pt x="32" y="10"/>
                    </a:moveTo>
                    <a:lnTo>
                      <a:pt x="30" y="12"/>
                    </a:lnTo>
                    <a:lnTo>
                      <a:pt x="30" y="12"/>
                    </a:lnTo>
                    <a:lnTo>
                      <a:pt x="28" y="12"/>
                    </a:lnTo>
                    <a:lnTo>
                      <a:pt x="28" y="12"/>
                    </a:lnTo>
                    <a:lnTo>
                      <a:pt x="8" y="4"/>
                    </a:lnTo>
                    <a:lnTo>
                      <a:pt x="4" y="4"/>
                    </a:lnTo>
                    <a:lnTo>
                      <a:pt x="4" y="4"/>
                    </a:lnTo>
                    <a:lnTo>
                      <a:pt x="2" y="4"/>
                    </a:lnTo>
                    <a:lnTo>
                      <a:pt x="2" y="4"/>
                    </a:lnTo>
                    <a:lnTo>
                      <a:pt x="0" y="2"/>
                    </a:lnTo>
                    <a:lnTo>
                      <a:pt x="8" y="0"/>
                    </a:lnTo>
                    <a:lnTo>
                      <a:pt x="3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3" name="Freeform 110"/>
              <p:cNvSpPr>
                <a:spLocks/>
              </p:cNvSpPr>
              <p:nvPr/>
            </p:nvSpPr>
            <p:spPr bwMode="auto">
              <a:xfrm>
                <a:off x="5038" y="1751"/>
                <a:ext cx="44" cy="16"/>
              </a:xfrm>
              <a:custGeom>
                <a:avLst/>
                <a:gdLst>
                  <a:gd name="T0" fmla="*/ 12 w 44"/>
                  <a:gd name="T1" fmla="*/ 6 h 16"/>
                  <a:gd name="T2" fmla="*/ 14 w 44"/>
                  <a:gd name="T3" fmla="*/ 8 h 16"/>
                  <a:gd name="T4" fmla="*/ 14 w 44"/>
                  <a:gd name="T5" fmla="*/ 8 h 16"/>
                  <a:gd name="T6" fmla="*/ 16 w 44"/>
                  <a:gd name="T7" fmla="*/ 10 h 16"/>
                  <a:gd name="T8" fmla="*/ 26 w 44"/>
                  <a:gd name="T9" fmla="*/ 16 h 16"/>
                  <a:gd name="T10" fmla="*/ 24 w 44"/>
                  <a:gd name="T11" fmla="*/ 16 h 16"/>
                  <a:gd name="T12" fmla="*/ 0 w 44"/>
                  <a:gd name="T13" fmla="*/ 6 h 16"/>
                  <a:gd name="T14" fmla="*/ 2 w 44"/>
                  <a:gd name="T15" fmla="*/ 6 h 16"/>
                  <a:gd name="T16" fmla="*/ 4 w 44"/>
                  <a:gd name="T17" fmla="*/ 4 h 16"/>
                  <a:gd name="T18" fmla="*/ 6 w 44"/>
                  <a:gd name="T19" fmla="*/ 4 h 16"/>
                  <a:gd name="T20" fmla="*/ 6 w 44"/>
                  <a:gd name="T21" fmla="*/ 6 h 16"/>
                  <a:gd name="T22" fmla="*/ 8 w 44"/>
                  <a:gd name="T23" fmla="*/ 6 h 16"/>
                  <a:gd name="T24" fmla="*/ 8 w 44"/>
                  <a:gd name="T25" fmla="*/ 6 h 16"/>
                  <a:gd name="T26" fmla="*/ 8 w 44"/>
                  <a:gd name="T27" fmla="*/ 4 h 16"/>
                  <a:gd name="T28" fmla="*/ 8 w 44"/>
                  <a:gd name="T29" fmla="*/ 4 h 16"/>
                  <a:gd name="T30" fmla="*/ 10 w 44"/>
                  <a:gd name="T31" fmla="*/ 2 h 16"/>
                  <a:gd name="T32" fmla="*/ 10 w 44"/>
                  <a:gd name="T33" fmla="*/ 2 h 16"/>
                  <a:gd name="T34" fmla="*/ 12 w 44"/>
                  <a:gd name="T35" fmla="*/ 2 h 16"/>
                  <a:gd name="T36" fmla="*/ 14 w 44"/>
                  <a:gd name="T37" fmla="*/ 0 h 16"/>
                  <a:gd name="T38" fmla="*/ 16 w 44"/>
                  <a:gd name="T39" fmla="*/ 0 h 16"/>
                  <a:gd name="T40" fmla="*/ 18 w 44"/>
                  <a:gd name="T41" fmla="*/ 0 h 16"/>
                  <a:gd name="T42" fmla="*/ 20 w 44"/>
                  <a:gd name="T43" fmla="*/ 0 h 16"/>
                  <a:gd name="T44" fmla="*/ 24 w 44"/>
                  <a:gd name="T45" fmla="*/ 0 h 16"/>
                  <a:gd name="T46" fmla="*/ 26 w 44"/>
                  <a:gd name="T47" fmla="*/ 0 h 16"/>
                  <a:gd name="T48" fmla="*/ 28 w 44"/>
                  <a:gd name="T49" fmla="*/ 2 h 16"/>
                  <a:gd name="T50" fmla="*/ 30 w 44"/>
                  <a:gd name="T51" fmla="*/ 2 h 16"/>
                  <a:gd name="T52" fmla="*/ 44 w 44"/>
                  <a:gd name="T53" fmla="*/ 10 h 16"/>
                  <a:gd name="T54" fmla="*/ 40 w 44"/>
                  <a:gd name="T55" fmla="*/ 10 h 16"/>
                  <a:gd name="T56" fmla="*/ 26 w 44"/>
                  <a:gd name="T57" fmla="*/ 4 h 16"/>
                  <a:gd name="T58" fmla="*/ 22 w 44"/>
                  <a:gd name="T59" fmla="*/ 4 h 16"/>
                  <a:gd name="T60" fmla="*/ 20 w 44"/>
                  <a:gd name="T61" fmla="*/ 4 h 16"/>
                  <a:gd name="T62" fmla="*/ 18 w 44"/>
                  <a:gd name="T63" fmla="*/ 2 h 16"/>
                  <a:gd name="T64" fmla="*/ 16 w 44"/>
                  <a:gd name="T65" fmla="*/ 4 h 16"/>
                  <a:gd name="T66" fmla="*/ 14 w 44"/>
                  <a:gd name="T67" fmla="*/ 4 h 16"/>
                  <a:gd name="T68" fmla="*/ 14 w 44"/>
                  <a:gd name="T69" fmla="*/ 4 h 16"/>
                  <a:gd name="T70" fmla="*/ 12 w 44"/>
                  <a:gd name="T7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6">
                    <a:moveTo>
                      <a:pt x="12" y="6"/>
                    </a:moveTo>
                    <a:lnTo>
                      <a:pt x="12" y="6"/>
                    </a:lnTo>
                    <a:lnTo>
                      <a:pt x="12" y="8"/>
                    </a:lnTo>
                    <a:lnTo>
                      <a:pt x="14" y="8"/>
                    </a:lnTo>
                    <a:lnTo>
                      <a:pt x="14" y="8"/>
                    </a:lnTo>
                    <a:lnTo>
                      <a:pt x="14" y="8"/>
                    </a:lnTo>
                    <a:lnTo>
                      <a:pt x="16" y="10"/>
                    </a:lnTo>
                    <a:lnTo>
                      <a:pt x="16" y="10"/>
                    </a:lnTo>
                    <a:lnTo>
                      <a:pt x="28" y="16"/>
                    </a:lnTo>
                    <a:lnTo>
                      <a:pt x="26" y="16"/>
                    </a:lnTo>
                    <a:lnTo>
                      <a:pt x="26" y="16"/>
                    </a:lnTo>
                    <a:lnTo>
                      <a:pt x="24" y="16"/>
                    </a:lnTo>
                    <a:lnTo>
                      <a:pt x="22" y="16"/>
                    </a:lnTo>
                    <a:lnTo>
                      <a:pt x="0" y="6"/>
                    </a:lnTo>
                    <a:lnTo>
                      <a:pt x="0" y="6"/>
                    </a:lnTo>
                    <a:lnTo>
                      <a:pt x="2" y="6"/>
                    </a:lnTo>
                    <a:lnTo>
                      <a:pt x="2" y="4"/>
                    </a:lnTo>
                    <a:lnTo>
                      <a:pt x="4" y="4"/>
                    </a:lnTo>
                    <a:lnTo>
                      <a:pt x="4" y="4"/>
                    </a:lnTo>
                    <a:lnTo>
                      <a:pt x="6" y="4"/>
                    </a:lnTo>
                    <a:lnTo>
                      <a:pt x="6" y="6"/>
                    </a:lnTo>
                    <a:lnTo>
                      <a:pt x="6" y="6"/>
                    </a:lnTo>
                    <a:lnTo>
                      <a:pt x="6" y="6"/>
                    </a:lnTo>
                    <a:lnTo>
                      <a:pt x="8" y="6"/>
                    </a:lnTo>
                    <a:lnTo>
                      <a:pt x="8" y="6"/>
                    </a:lnTo>
                    <a:lnTo>
                      <a:pt x="8" y="6"/>
                    </a:lnTo>
                    <a:lnTo>
                      <a:pt x="8" y="4"/>
                    </a:lnTo>
                    <a:lnTo>
                      <a:pt x="8" y="4"/>
                    </a:lnTo>
                    <a:lnTo>
                      <a:pt x="8" y="4"/>
                    </a:lnTo>
                    <a:lnTo>
                      <a:pt x="8" y="4"/>
                    </a:lnTo>
                    <a:lnTo>
                      <a:pt x="10" y="2"/>
                    </a:lnTo>
                    <a:lnTo>
                      <a:pt x="10" y="2"/>
                    </a:lnTo>
                    <a:lnTo>
                      <a:pt x="10" y="2"/>
                    </a:lnTo>
                    <a:lnTo>
                      <a:pt x="10" y="2"/>
                    </a:lnTo>
                    <a:lnTo>
                      <a:pt x="12" y="2"/>
                    </a:lnTo>
                    <a:lnTo>
                      <a:pt x="12" y="2"/>
                    </a:lnTo>
                    <a:lnTo>
                      <a:pt x="12" y="2"/>
                    </a:lnTo>
                    <a:lnTo>
                      <a:pt x="14" y="0"/>
                    </a:lnTo>
                    <a:lnTo>
                      <a:pt x="14" y="0"/>
                    </a:lnTo>
                    <a:lnTo>
                      <a:pt x="16" y="0"/>
                    </a:lnTo>
                    <a:lnTo>
                      <a:pt x="16" y="0"/>
                    </a:lnTo>
                    <a:lnTo>
                      <a:pt x="18" y="0"/>
                    </a:lnTo>
                    <a:lnTo>
                      <a:pt x="18" y="0"/>
                    </a:lnTo>
                    <a:lnTo>
                      <a:pt x="20" y="0"/>
                    </a:lnTo>
                    <a:lnTo>
                      <a:pt x="20" y="0"/>
                    </a:lnTo>
                    <a:lnTo>
                      <a:pt x="24" y="0"/>
                    </a:lnTo>
                    <a:lnTo>
                      <a:pt x="24" y="0"/>
                    </a:lnTo>
                    <a:lnTo>
                      <a:pt x="26" y="0"/>
                    </a:lnTo>
                    <a:lnTo>
                      <a:pt x="26" y="0"/>
                    </a:lnTo>
                    <a:lnTo>
                      <a:pt x="28" y="2"/>
                    </a:lnTo>
                    <a:lnTo>
                      <a:pt x="28" y="2"/>
                    </a:lnTo>
                    <a:lnTo>
                      <a:pt x="30" y="2"/>
                    </a:lnTo>
                    <a:lnTo>
                      <a:pt x="44" y="10"/>
                    </a:lnTo>
                    <a:lnTo>
                      <a:pt x="44" y="10"/>
                    </a:lnTo>
                    <a:lnTo>
                      <a:pt x="42" y="10"/>
                    </a:lnTo>
                    <a:lnTo>
                      <a:pt x="40" y="10"/>
                    </a:lnTo>
                    <a:lnTo>
                      <a:pt x="40" y="12"/>
                    </a:lnTo>
                    <a:lnTo>
                      <a:pt x="26" y="4"/>
                    </a:lnTo>
                    <a:lnTo>
                      <a:pt x="24" y="4"/>
                    </a:lnTo>
                    <a:lnTo>
                      <a:pt x="22" y="4"/>
                    </a:lnTo>
                    <a:lnTo>
                      <a:pt x="22" y="4"/>
                    </a:lnTo>
                    <a:lnTo>
                      <a:pt x="20" y="4"/>
                    </a:lnTo>
                    <a:lnTo>
                      <a:pt x="18" y="2"/>
                    </a:lnTo>
                    <a:lnTo>
                      <a:pt x="18" y="2"/>
                    </a:lnTo>
                    <a:lnTo>
                      <a:pt x="16" y="4"/>
                    </a:lnTo>
                    <a:lnTo>
                      <a:pt x="16" y="4"/>
                    </a:lnTo>
                    <a:lnTo>
                      <a:pt x="14" y="4"/>
                    </a:lnTo>
                    <a:lnTo>
                      <a:pt x="14" y="4"/>
                    </a:lnTo>
                    <a:lnTo>
                      <a:pt x="14" y="4"/>
                    </a:lnTo>
                    <a:lnTo>
                      <a:pt x="14" y="4"/>
                    </a:lnTo>
                    <a:lnTo>
                      <a:pt x="12" y="6"/>
                    </a:lnTo>
                    <a:lnTo>
                      <a:pt x="1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4" name="Freeform 111"/>
              <p:cNvSpPr>
                <a:spLocks/>
              </p:cNvSpPr>
              <p:nvPr/>
            </p:nvSpPr>
            <p:spPr bwMode="auto">
              <a:xfrm>
                <a:off x="5014" y="1761"/>
                <a:ext cx="38" cy="14"/>
              </a:xfrm>
              <a:custGeom>
                <a:avLst/>
                <a:gdLst>
                  <a:gd name="T0" fmla="*/ 28 w 38"/>
                  <a:gd name="T1" fmla="*/ 14 h 14"/>
                  <a:gd name="T2" fmla="*/ 26 w 38"/>
                  <a:gd name="T3" fmla="*/ 14 h 14"/>
                  <a:gd name="T4" fmla="*/ 24 w 38"/>
                  <a:gd name="T5" fmla="*/ 14 h 14"/>
                  <a:gd name="T6" fmla="*/ 22 w 38"/>
                  <a:gd name="T7" fmla="*/ 14 h 14"/>
                  <a:gd name="T8" fmla="*/ 18 w 38"/>
                  <a:gd name="T9" fmla="*/ 14 h 14"/>
                  <a:gd name="T10" fmla="*/ 16 w 38"/>
                  <a:gd name="T11" fmla="*/ 14 h 14"/>
                  <a:gd name="T12" fmla="*/ 14 w 38"/>
                  <a:gd name="T13" fmla="*/ 14 h 14"/>
                  <a:gd name="T14" fmla="*/ 12 w 38"/>
                  <a:gd name="T15" fmla="*/ 12 h 14"/>
                  <a:gd name="T16" fmla="*/ 10 w 38"/>
                  <a:gd name="T17" fmla="*/ 12 h 14"/>
                  <a:gd name="T18" fmla="*/ 10 w 38"/>
                  <a:gd name="T19" fmla="*/ 10 h 14"/>
                  <a:gd name="T20" fmla="*/ 10 w 38"/>
                  <a:gd name="T21" fmla="*/ 10 h 14"/>
                  <a:gd name="T22" fmla="*/ 10 w 38"/>
                  <a:gd name="T23" fmla="*/ 10 h 14"/>
                  <a:gd name="T24" fmla="*/ 10 w 38"/>
                  <a:gd name="T25" fmla="*/ 8 h 14"/>
                  <a:gd name="T26" fmla="*/ 12 w 38"/>
                  <a:gd name="T27" fmla="*/ 8 h 14"/>
                  <a:gd name="T28" fmla="*/ 14 w 38"/>
                  <a:gd name="T29" fmla="*/ 6 h 14"/>
                  <a:gd name="T30" fmla="*/ 16 w 38"/>
                  <a:gd name="T31" fmla="*/ 6 h 14"/>
                  <a:gd name="T32" fmla="*/ 18 w 38"/>
                  <a:gd name="T33" fmla="*/ 6 h 14"/>
                  <a:gd name="T34" fmla="*/ 18 w 38"/>
                  <a:gd name="T35" fmla="*/ 4 h 14"/>
                  <a:gd name="T36" fmla="*/ 20 w 38"/>
                  <a:gd name="T37" fmla="*/ 4 h 14"/>
                  <a:gd name="T38" fmla="*/ 16 w 38"/>
                  <a:gd name="T39" fmla="*/ 2 h 14"/>
                  <a:gd name="T40" fmla="*/ 14 w 38"/>
                  <a:gd name="T41" fmla="*/ 2 h 14"/>
                  <a:gd name="T42" fmla="*/ 12 w 38"/>
                  <a:gd name="T43" fmla="*/ 2 h 14"/>
                  <a:gd name="T44" fmla="*/ 8 w 38"/>
                  <a:gd name="T45" fmla="*/ 4 h 14"/>
                  <a:gd name="T46" fmla="*/ 8 w 38"/>
                  <a:gd name="T47" fmla="*/ 4 h 14"/>
                  <a:gd name="T48" fmla="*/ 6 w 38"/>
                  <a:gd name="T49" fmla="*/ 4 h 14"/>
                  <a:gd name="T50" fmla="*/ 4 w 38"/>
                  <a:gd name="T51" fmla="*/ 6 h 14"/>
                  <a:gd name="T52" fmla="*/ 4 w 38"/>
                  <a:gd name="T53" fmla="*/ 6 h 14"/>
                  <a:gd name="T54" fmla="*/ 2 w 38"/>
                  <a:gd name="T55" fmla="*/ 6 h 14"/>
                  <a:gd name="T56" fmla="*/ 0 w 38"/>
                  <a:gd name="T57" fmla="*/ 4 h 14"/>
                  <a:gd name="T58" fmla="*/ 0 w 38"/>
                  <a:gd name="T59" fmla="*/ 4 h 14"/>
                  <a:gd name="T60" fmla="*/ 2 w 38"/>
                  <a:gd name="T61" fmla="*/ 4 h 14"/>
                  <a:gd name="T62" fmla="*/ 4 w 38"/>
                  <a:gd name="T63" fmla="*/ 2 h 14"/>
                  <a:gd name="T64" fmla="*/ 6 w 38"/>
                  <a:gd name="T65" fmla="*/ 2 h 14"/>
                  <a:gd name="T66" fmla="*/ 8 w 38"/>
                  <a:gd name="T67" fmla="*/ 0 h 14"/>
                  <a:gd name="T68" fmla="*/ 10 w 38"/>
                  <a:gd name="T69" fmla="*/ 0 h 14"/>
                  <a:gd name="T70" fmla="*/ 14 w 38"/>
                  <a:gd name="T71" fmla="*/ 0 h 14"/>
                  <a:gd name="T72" fmla="*/ 16 w 38"/>
                  <a:gd name="T73" fmla="*/ 0 h 14"/>
                  <a:gd name="T74" fmla="*/ 18 w 38"/>
                  <a:gd name="T75" fmla="*/ 0 h 14"/>
                  <a:gd name="T76" fmla="*/ 20 w 38"/>
                  <a:gd name="T77" fmla="*/ 0 h 14"/>
                  <a:gd name="T78" fmla="*/ 22 w 38"/>
                  <a:gd name="T79" fmla="*/ 2 h 14"/>
                  <a:gd name="T80" fmla="*/ 24 w 38"/>
                  <a:gd name="T81" fmla="*/ 2 h 14"/>
                  <a:gd name="T82" fmla="*/ 38 w 38"/>
                  <a:gd name="T83" fmla="*/ 10 h 14"/>
                  <a:gd name="T84" fmla="*/ 36 w 38"/>
                  <a:gd name="T85" fmla="*/ 10 h 14"/>
                  <a:gd name="T86" fmla="*/ 34 w 38"/>
                  <a:gd name="T87" fmla="*/ 12 h 14"/>
                  <a:gd name="T88" fmla="*/ 32 w 38"/>
                  <a:gd name="T89" fmla="*/ 12 h 14"/>
                  <a:gd name="T90" fmla="*/ 30 w 38"/>
                  <a:gd name="T9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14">
                    <a:moveTo>
                      <a:pt x="30" y="14"/>
                    </a:moveTo>
                    <a:lnTo>
                      <a:pt x="28" y="14"/>
                    </a:lnTo>
                    <a:lnTo>
                      <a:pt x="26" y="14"/>
                    </a:lnTo>
                    <a:lnTo>
                      <a:pt x="26" y="14"/>
                    </a:lnTo>
                    <a:lnTo>
                      <a:pt x="24" y="14"/>
                    </a:lnTo>
                    <a:lnTo>
                      <a:pt x="24" y="14"/>
                    </a:lnTo>
                    <a:lnTo>
                      <a:pt x="22" y="14"/>
                    </a:lnTo>
                    <a:lnTo>
                      <a:pt x="22" y="14"/>
                    </a:lnTo>
                    <a:lnTo>
                      <a:pt x="20" y="14"/>
                    </a:lnTo>
                    <a:lnTo>
                      <a:pt x="18" y="14"/>
                    </a:lnTo>
                    <a:lnTo>
                      <a:pt x="18" y="14"/>
                    </a:lnTo>
                    <a:lnTo>
                      <a:pt x="16" y="14"/>
                    </a:lnTo>
                    <a:lnTo>
                      <a:pt x="16" y="14"/>
                    </a:lnTo>
                    <a:lnTo>
                      <a:pt x="14" y="14"/>
                    </a:lnTo>
                    <a:lnTo>
                      <a:pt x="14" y="14"/>
                    </a:lnTo>
                    <a:lnTo>
                      <a:pt x="12" y="12"/>
                    </a:lnTo>
                    <a:lnTo>
                      <a:pt x="12" y="12"/>
                    </a:lnTo>
                    <a:lnTo>
                      <a:pt x="10" y="12"/>
                    </a:lnTo>
                    <a:lnTo>
                      <a:pt x="10" y="12"/>
                    </a:lnTo>
                    <a:lnTo>
                      <a:pt x="10" y="10"/>
                    </a:lnTo>
                    <a:lnTo>
                      <a:pt x="10" y="10"/>
                    </a:lnTo>
                    <a:lnTo>
                      <a:pt x="10" y="10"/>
                    </a:lnTo>
                    <a:lnTo>
                      <a:pt x="10" y="10"/>
                    </a:lnTo>
                    <a:lnTo>
                      <a:pt x="10" y="10"/>
                    </a:lnTo>
                    <a:lnTo>
                      <a:pt x="10" y="8"/>
                    </a:lnTo>
                    <a:lnTo>
                      <a:pt x="10" y="8"/>
                    </a:lnTo>
                    <a:lnTo>
                      <a:pt x="12" y="8"/>
                    </a:lnTo>
                    <a:lnTo>
                      <a:pt x="12" y="8"/>
                    </a:lnTo>
                    <a:lnTo>
                      <a:pt x="12" y="6"/>
                    </a:lnTo>
                    <a:lnTo>
                      <a:pt x="14" y="6"/>
                    </a:lnTo>
                    <a:lnTo>
                      <a:pt x="14" y="6"/>
                    </a:lnTo>
                    <a:lnTo>
                      <a:pt x="16" y="6"/>
                    </a:lnTo>
                    <a:lnTo>
                      <a:pt x="16" y="6"/>
                    </a:lnTo>
                    <a:lnTo>
                      <a:pt x="18" y="6"/>
                    </a:lnTo>
                    <a:lnTo>
                      <a:pt x="18" y="4"/>
                    </a:lnTo>
                    <a:lnTo>
                      <a:pt x="18" y="4"/>
                    </a:lnTo>
                    <a:lnTo>
                      <a:pt x="20" y="4"/>
                    </a:lnTo>
                    <a:lnTo>
                      <a:pt x="20" y="4"/>
                    </a:lnTo>
                    <a:lnTo>
                      <a:pt x="18" y="4"/>
                    </a:lnTo>
                    <a:lnTo>
                      <a:pt x="16" y="2"/>
                    </a:lnTo>
                    <a:lnTo>
                      <a:pt x="16" y="2"/>
                    </a:lnTo>
                    <a:lnTo>
                      <a:pt x="14" y="2"/>
                    </a:lnTo>
                    <a:lnTo>
                      <a:pt x="14" y="2"/>
                    </a:lnTo>
                    <a:lnTo>
                      <a:pt x="12" y="2"/>
                    </a:lnTo>
                    <a:lnTo>
                      <a:pt x="10" y="4"/>
                    </a:lnTo>
                    <a:lnTo>
                      <a:pt x="8" y="4"/>
                    </a:lnTo>
                    <a:lnTo>
                      <a:pt x="8" y="4"/>
                    </a:lnTo>
                    <a:lnTo>
                      <a:pt x="8" y="4"/>
                    </a:lnTo>
                    <a:lnTo>
                      <a:pt x="6" y="4"/>
                    </a:lnTo>
                    <a:lnTo>
                      <a:pt x="6" y="4"/>
                    </a:lnTo>
                    <a:lnTo>
                      <a:pt x="6" y="6"/>
                    </a:lnTo>
                    <a:lnTo>
                      <a:pt x="4" y="6"/>
                    </a:lnTo>
                    <a:lnTo>
                      <a:pt x="4" y="6"/>
                    </a:lnTo>
                    <a:lnTo>
                      <a:pt x="4" y="6"/>
                    </a:lnTo>
                    <a:lnTo>
                      <a:pt x="2" y="6"/>
                    </a:lnTo>
                    <a:lnTo>
                      <a:pt x="2" y="6"/>
                    </a:lnTo>
                    <a:lnTo>
                      <a:pt x="0" y="6"/>
                    </a:lnTo>
                    <a:lnTo>
                      <a:pt x="0" y="4"/>
                    </a:lnTo>
                    <a:lnTo>
                      <a:pt x="0" y="4"/>
                    </a:lnTo>
                    <a:lnTo>
                      <a:pt x="0" y="4"/>
                    </a:lnTo>
                    <a:lnTo>
                      <a:pt x="2" y="4"/>
                    </a:lnTo>
                    <a:lnTo>
                      <a:pt x="2" y="4"/>
                    </a:lnTo>
                    <a:lnTo>
                      <a:pt x="2" y="2"/>
                    </a:lnTo>
                    <a:lnTo>
                      <a:pt x="4" y="2"/>
                    </a:lnTo>
                    <a:lnTo>
                      <a:pt x="4" y="2"/>
                    </a:lnTo>
                    <a:lnTo>
                      <a:pt x="6" y="2"/>
                    </a:lnTo>
                    <a:lnTo>
                      <a:pt x="6" y="2"/>
                    </a:lnTo>
                    <a:lnTo>
                      <a:pt x="8" y="0"/>
                    </a:lnTo>
                    <a:lnTo>
                      <a:pt x="8" y="0"/>
                    </a:lnTo>
                    <a:lnTo>
                      <a:pt x="10" y="0"/>
                    </a:lnTo>
                    <a:lnTo>
                      <a:pt x="10" y="0"/>
                    </a:lnTo>
                    <a:lnTo>
                      <a:pt x="14" y="0"/>
                    </a:lnTo>
                    <a:lnTo>
                      <a:pt x="14" y="0"/>
                    </a:lnTo>
                    <a:lnTo>
                      <a:pt x="16" y="0"/>
                    </a:lnTo>
                    <a:lnTo>
                      <a:pt x="16" y="0"/>
                    </a:lnTo>
                    <a:lnTo>
                      <a:pt x="18" y="0"/>
                    </a:lnTo>
                    <a:lnTo>
                      <a:pt x="18" y="0"/>
                    </a:lnTo>
                    <a:lnTo>
                      <a:pt x="20" y="0"/>
                    </a:lnTo>
                    <a:lnTo>
                      <a:pt x="20" y="0"/>
                    </a:lnTo>
                    <a:lnTo>
                      <a:pt x="22" y="2"/>
                    </a:lnTo>
                    <a:lnTo>
                      <a:pt x="22" y="2"/>
                    </a:lnTo>
                    <a:lnTo>
                      <a:pt x="24" y="2"/>
                    </a:lnTo>
                    <a:lnTo>
                      <a:pt x="38" y="10"/>
                    </a:lnTo>
                    <a:lnTo>
                      <a:pt x="38" y="10"/>
                    </a:lnTo>
                    <a:lnTo>
                      <a:pt x="38" y="10"/>
                    </a:lnTo>
                    <a:lnTo>
                      <a:pt x="36" y="10"/>
                    </a:lnTo>
                    <a:lnTo>
                      <a:pt x="36" y="10"/>
                    </a:lnTo>
                    <a:lnTo>
                      <a:pt x="34" y="12"/>
                    </a:lnTo>
                    <a:lnTo>
                      <a:pt x="34" y="12"/>
                    </a:lnTo>
                    <a:lnTo>
                      <a:pt x="32" y="12"/>
                    </a:lnTo>
                    <a:lnTo>
                      <a:pt x="30" y="12"/>
                    </a:lnTo>
                    <a:lnTo>
                      <a:pt x="3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5" name="Freeform 112"/>
              <p:cNvSpPr>
                <a:spLocks/>
              </p:cNvSpPr>
              <p:nvPr/>
            </p:nvSpPr>
            <p:spPr bwMode="auto">
              <a:xfrm>
                <a:off x="5034" y="1793"/>
                <a:ext cx="10" cy="4"/>
              </a:xfrm>
              <a:custGeom>
                <a:avLst/>
                <a:gdLst>
                  <a:gd name="T0" fmla="*/ 10 w 10"/>
                  <a:gd name="T1" fmla="*/ 2 h 4"/>
                  <a:gd name="T2" fmla="*/ 10 w 10"/>
                  <a:gd name="T3" fmla="*/ 2 h 4"/>
                  <a:gd name="T4" fmla="*/ 8 w 10"/>
                  <a:gd name="T5" fmla="*/ 2 h 4"/>
                  <a:gd name="T6" fmla="*/ 6 w 10"/>
                  <a:gd name="T7" fmla="*/ 2 h 4"/>
                  <a:gd name="T8" fmla="*/ 4 w 10"/>
                  <a:gd name="T9" fmla="*/ 4 h 4"/>
                  <a:gd name="T10" fmla="*/ 4 w 10"/>
                  <a:gd name="T11" fmla="*/ 2 h 4"/>
                  <a:gd name="T12" fmla="*/ 2 w 10"/>
                  <a:gd name="T13" fmla="*/ 2 h 4"/>
                  <a:gd name="T14" fmla="*/ 2 w 10"/>
                  <a:gd name="T15" fmla="*/ 2 h 4"/>
                  <a:gd name="T16" fmla="*/ 0 w 10"/>
                  <a:gd name="T17" fmla="*/ 0 h 4"/>
                  <a:gd name="T18" fmla="*/ 2 w 10"/>
                  <a:gd name="T19" fmla="*/ 0 h 4"/>
                  <a:gd name="T20" fmla="*/ 2 w 10"/>
                  <a:gd name="T21" fmla="*/ 0 h 4"/>
                  <a:gd name="T22" fmla="*/ 4 w 10"/>
                  <a:gd name="T23" fmla="*/ 0 h 4"/>
                  <a:gd name="T24" fmla="*/ 6 w 10"/>
                  <a:gd name="T25" fmla="*/ 0 h 4"/>
                  <a:gd name="T26" fmla="*/ 6 w 10"/>
                  <a:gd name="T27" fmla="*/ 0 h 4"/>
                  <a:gd name="T28" fmla="*/ 8 w 10"/>
                  <a:gd name="T29" fmla="*/ 0 h 4"/>
                  <a:gd name="T30" fmla="*/ 10 w 10"/>
                  <a:gd name="T31" fmla="*/ 0 h 4"/>
                  <a:gd name="T32" fmla="*/ 1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10" y="2"/>
                    </a:moveTo>
                    <a:lnTo>
                      <a:pt x="10" y="2"/>
                    </a:lnTo>
                    <a:lnTo>
                      <a:pt x="8" y="2"/>
                    </a:lnTo>
                    <a:lnTo>
                      <a:pt x="6" y="2"/>
                    </a:lnTo>
                    <a:lnTo>
                      <a:pt x="4" y="4"/>
                    </a:lnTo>
                    <a:lnTo>
                      <a:pt x="4" y="2"/>
                    </a:lnTo>
                    <a:lnTo>
                      <a:pt x="2" y="2"/>
                    </a:lnTo>
                    <a:lnTo>
                      <a:pt x="2" y="2"/>
                    </a:lnTo>
                    <a:lnTo>
                      <a:pt x="0" y="0"/>
                    </a:lnTo>
                    <a:lnTo>
                      <a:pt x="2" y="0"/>
                    </a:lnTo>
                    <a:lnTo>
                      <a:pt x="2" y="0"/>
                    </a:lnTo>
                    <a:lnTo>
                      <a:pt x="4" y="0"/>
                    </a:lnTo>
                    <a:lnTo>
                      <a:pt x="6" y="0"/>
                    </a:lnTo>
                    <a:lnTo>
                      <a:pt x="6" y="0"/>
                    </a:lnTo>
                    <a:lnTo>
                      <a:pt x="8" y="0"/>
                    </a:lnTo>
                    <a:lnTo>
                      <a:pt x="10" y="0"/>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6" name="Freeform 113"/>
              <p:cNvSpPr>
                <a:spLocks/>
              </p:cNvSpPr>
              <p:nvPr/>
            </p:nvSpPr>
            <p:spPr bwMode="auto">
              <a:xfrm>
                <a:off x="4936" y="1787"/>
                <a:ext cx="32" cy="16"/>
              </a:xfrm>
              <a:custGeom>
                <a:avLst/>
                <a:gdLst>
                  <a:gd name="T0" fmla="*/ 24 w 32"/>
                  <a:gd name="T1" fmla="*/ 8 h 16"/>
                  <a:gd name="T2" fmla="*/ 18 w 32"/>
                  <a:gd name="T3" fmla="*/ 8 h 16"/>
                  <a:gd name="T4" fmla="*/ 14 w 32"/>
                  <a:gd name="T5" fmla="*/ 10 h 16"/>
                  <a:gd name="T6" fmla="*/ 10 w 32"/>
                  <a:gd name="T7" fmla="*/ 10 h 16"/>
                  <a:gd name="T8" fmla="*/ 8 w 32"/>
                  <a:gd name="T9" fmla="*/ 10 h 16"/>
                  <a:gd name="T10" fmla="*/ 4 w 32"/>
                  <a:gd name="T11" fmla="*/ 10 h 16"/>
                  <a:gd name="T12" fmla="*/ 2 w 32"/>
                  <a:gd name="T13" fmla="*/ 8 h 16"/>
                  <a:gd name="T14" fmla="*/ 0 w 32"/>
                  <a:gd name="T15" fmla="*/ 8 h 16"/>
                  <a:gd name="T16" fmla="*/ 0 w 32"/>
                  <a:gd name="T17" fmla="*/ 6 h 16"/>
                  <a:gd name="T18" fmla="*/ 2 w 32"/>
                  <a:gd name="T19" fmla="*/ 4 h 16"/>
                  <a:gd name="T20" fmla="*/ 2 w 32"/>
                  <a:gd name="T21" fmla="*/ 4 h 16"/>
                  <a:gd name="T22" fmla="*/ 6 w 32"/>
                  <a:gd name="T23" fmla="*/ 2 h 16"/>
                  <a:gd name="T24" fmla="*/ 8 w 32"/>
                  <a:gd name="T25" fmla="*/ 2 h 16"/>
                  <a:gd name="T26" fmla="*/ 10 w 32"/>
                  <a:gd name="T27" fmla="*/ 2 h 16"/>
                  <a:gd name="T28" fmla="*/ 12 w 32"/>
                  <a:gd name="T29" fmla="*/ 0 h 16"/>
                  <a:gd name="T30" fmla="*/ 14 w 32"/>
                  <a:gd name="T31" fmla="*/ 2 h 16"/>
                  <a:gd name="T32" fmla="*/ 14 w 32"/>
                  <a:gd name="T33" fmla="*/ 2 h 16"/>
                  <a:gd name="T34" fmla="*/ 14 w 32"/>
                  <a:gd name="T35" fmla="*/ 2 h 16"/>
                  <a:gd name="T36" fmla="*/ 12 w 32"/>
                  <a:gd name="T37" fmla="*/ 4 h 16"/>
                  <a:gd name="T38" fmla="*/ 10 w 32"/>
                  <a:gd name="T39" fmla="*/ 4 h 16"/>
                  <a:gd name="T40" fmla="*/ 8 w 32"/>
                  <a:gd name="T41" fmla="*/ 4 h 16"/>
                  <a:gd name="T42" fmla="*/ 6 w 32"/>
                  <a:gd name="T43" fmla="*/ 6 h 16"/>
                  <a:gd name="T44" fmla="*/ 6 w 32"/>
                  <a:gd name="T45" fmla="*/ 6 h 16"/>
                  <a:gd name="T46" fmla="*/ 6 w 32"/>
                  <a:gd name="T47" fmla="*/ 6 h 16"/>
                  <a:gd name="T48" fmla="*/ 8 w 32"/>
                  <a:gd name="T49" fmla="*/ 8 h 16"/>
                  <a:gd name="T50" fmla="*/ 12 w 32"/>
                  <a:gd name="T51" fmla="*/ 8 h 16"/>
                  <a:gd name="T52" fmla="*/ 18 w 32"/>
                  <a:gd name="T53" fmla="*/ 6 h 16"/>
                  <a:gd name="T54" fmla="*/ 24 w 32"/>
                  <a:gd name="T55" fmla="*/ 6 h 16"/>
                  <a:gd name="T56" fmla="*/ 28 w 32"/>
                  <a:gd name="T57" fmla="*/ 6 h 16"/>
                  <a:gd name="T58" fmla="*/ 28 w 32"/>
                  <a:gd name="T59" fmla="*/ 8 h 16"/>
                  <a:gd name="T60" fmla="*/ 30 w 32"/>
                  <a:gd name="T61" fmla="*/ 8 h 16"/>
                  <a:gd name="T62" fmla="*/ 32 w 32"/>
                  <a:gd name="T63" fmla="*/ 8 h 16"/>
                  <a:gd name="T64" fmla="*/ 32 w 32"/>
                  <a:gd name="T65" fmla="*/ 10 h 16"/>
                  <a:gd name="T66" fmla="*/ 32 w 32"/>
                  <a:gd name="T67" fmla="*/ 10 h 16"/>
                  <a:gd name="T68" fmla="*/ 32 w 32"/>
                  <a:gd name="T69" fmla="*/ 12 h 16"/>
                  <a:gd name="T70" fmla="*/ 30 w 32"/>
                  <a:gd name="T71" fmla="*/ 12 h 16"/>
                  <a:gd name="T72" fmla="*/ 30 w 32"/>
                  <a:gd name="T73" fmla="*/ 14 h 16"/>
                  <a:gd name="T74" fmla="*/ 28 w 32"/>
                  <a:gd name="T75" fmla="*/ 14 h 16"/>
                  <a:gd name="T76" fmla="*/ 26 w 32"/>
                  <a:gd name="T77" fmla="*/ 16 h 16"/>
                  <a:gd name="T78" fmla="*/ 22 w 32"/>
                  <a:gd name="T79" fmla="*/ 16 h 16"/>
                  <a:gd name="T80" fmla="*/ 20 w 32"/>
                  <a:gd name="T81" fmla="*/ 16 h 16"/>
                  <a:gd name="T82" fmla="*/ 18 w 32"/>
                  <a:gd name="T83" fmla="*/ 16 h 16"/>
                  <a:gd name="T84" fmla="*/ 16 w 32"/>
                  <a:gd name="T85" fmla="*/ 16 h 16"/>
                  <a:gd name="T86" fmla="*/ 16 w 32"/>
                  <a:gd name="T87" fmla="*/ 14 h 16"/>
                  <a:gd name="T88" fmla="*/ 18 w 32"/>
                  <a:gd name="T89" fmla="*/ 14 h 16"/>
                  <a:gd name="T90" fmla="*/ 20 w 32"/>
                  <a:gd name="T91" fmla="*/ 14 h 16"/>
                  <a:gd name="T92" fmla="*/ 22 w 32"/>
                  <a:gd name="T93" fmla="*/ 14 h 16"/>
                  <a:gd name="T94" fmla="*/ 24 w 32"/>
                  <a:gd name="T95" fmla="*/ 12 h 16"/>
                  <a:gd name="T96" fmla="*/ 26 w 32"/>
                  <a:gd name="T9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6">
                    <a:moveTo>
                      <a:pt x="24" y="10"/>
                    </a:moveTo>
                    <a:lnTo>
                      <a:pt x="24" y="8"/>
                    </a:lnTo>
                    <a:lnTo>
                      <a:pt x="22" y="8"/>
                    </a:lnTo>
                    <a:lnTo>
                      <a:pt x="18" y="8"/>
                    </a:lnTo>
                    <a:lnTo>
                      <a:pt x="16" y="10"/>
                    </a:lnTo>
                    <a:lnTo>
                      <a:pt x="14" y="10"/>
                    </a:lnTo>
                    <a:lnTo>
                      <a:pt x="12" y="10"/>
                    </a:lnTo>
                    <a:lnTo>
                      <a:pt x="10" y="10"/>
                    </a:lnTo>
                    <a:lnTo>
                      <a:pt x="8" y="10"/>
                    </a:lnTo>
                    <a:lnTo>
                      <a:pt x="8" y="10"/>
                    </a:lnTo>
                    <a:lnTo>
                      <a:pt x="6" y="10"/>
                    </a:lnTo>
                    <a:lnTo>
                      <a:pt x="4" y="10"/>
                    </a:lnTo>
                    <a:lnTo>
                      <a:pt x="4" y="10"/>
                    </a:lnTo>
                    <a:lnTo>
                      <a:pt x="2" y="8"/>
                    </a:lnTo>
                    <a:lnTo>
                      <a:pt x="0" y="8"/>
                    </a:lnTo>
                    <a:lnTo>
                      <a:pt x="0" y="8"/>
                    </a:lnTo>
                    <a:lnTo>
                      <a:pt x="0" y="6"/>
                    </a:lnTo>
                    <a:lnTo>
                      <a:pt x="0" y="6"/>
                    </a:lnTo>
                    <a:lnTo>
                      <a:pt x="0" y="4"/>
                    </a:lnTo>
                    <a:lnTo>
                      <a:pt x="2" y="4"/>
                    </a:lnTo>
                    <a:lnTo>
                      <a:pt x="2" y="4"/>
                    </a:lnTo>
                    <a:lnTo>
                      <a:pt x="2" y="4"/>
                    </a:lnTo>
                    <a:lnTo>
                      <a:pt x="6" y="2"/>
                    </a:lnTo>
                    <a:lnTo>
                      <a:pt x="6" y="2"/>
                    </a:lnTo>
                    <a:lnTo>
                      <a:pt x="8" y="2"/>
                    </a:lnTo>
                    <a:lnTo>
                      <a:pt x="8" y="2"/>
                    </a:lnTo>
                    <a:lnTo>
                      <a:pt x="10" y="2"/>
                    </a:lnTo>
                    <a:lnTo>
                      <a:pt x="10" y="2"/>
                    </a:lnTo>
                    <a:lnTo>
                      <a:pt x="12" y="0"/>
                    </a:lnTo>
                    <a:lnTo>
                      <a:pt x="12" y="0"/>
                    </a:lnTo>
                    <a:lnTo>
                      <a:pt x="14" y="0"/>
                    </a:lnTo>
                    <a:lnTo>
                      <a:pt x="14" y="2"/>
                    </a:lnTo>
                    <a:lnTo>
                      <a:pt x="16" y="2"/>
                    </a:lnTo>
                    <a:lnTo>
                      <a:pt x="14" y="2"/>
                    </a:lnTo>
                    <a:lnTo>
                      <a:pt x="14" y="2"/>
                    </a:lnTo>
                    <a:lnTo>
                      <a:pt x="14" y="2"/>
                    </a:lnTo>
                    <a:lnTo>
                      <a:pt x="12" y="4"/>
                    </a:lnTo>
                    <a:lnTo>
                      <a:pt x="12" y="4"/>
                    </a:lnTo>
                    <a:lnTo>
                      <a:pt x="10" y="4"/>
                    </a:lnTo>
                    <a:lnTo>
                      <a:pt x="10" y="4"/>
                    </a:lnTo>
                    <a:lnTo>
                      <a:pt x="8" y="4"/>
                    </a:lnTo>
                    <a:lnTo>
                      <a:pt x="8" y="4"/>
                    </a:lnTo>
                    <a:lnTo>
                      <a:pt x="8" y="4"/>
                    </a:lnTo>
                    <a:lnTo>
                      <a:pt x="6" y="6"/>
                    </a:lnTo>
                    <a:lnTo>
                      <a:pt x="6" y="6"/>
                    </a:lnTo>
                    <a:lnTo>
                      <a:pt x="6" y="6"/>
                    </a:lnTo>
                    <a:lnTo>
                      <a:pt x="6" y="6"/>
                    </a:lnTo>
                    <a:lnTo>
                      <a:pt x="6" y="6"/>
                    </a:lnTo>
                    <a:lnTo>
                      <a:pt x="6" y="6"/>
                    </a:lnTo>
                    <a:lnTo>
                      <a:pt x="8" y="8"/>
                    </a:lnTo>
                    <a:lnTo>
                      <a:pt x="10" y="8"/>
                    </a:lnTo>
                    <a:lnTo>
                      <a:pt x="12" y="8"/>
                    </a:lnTo>
                    <a:lnTo>
                      <a:pt x="14" y="8"/>
                    </a:lnTo>
                    <a:lnTo>
                      <a:pt x="18" y="6"/>
                    </a:lnTo>
                    <a:lnTo>
                      <a:pt x="20" y="6"/>
                    </a:lnTo>
                    <a:lnTo>
                      <a:pt x="24" y="6"/>
                    </a:lnTo>
                    <a:lnTo>
                      <a:pt x="26" y="6"/>
                    </a:lnTo>
                    <a:lnTo>
                      <a:pt x="28" y="6"/>
                    </a:lnTo>
                    <a:lnTo>
                      <a:pt x="28" y="8"/>
                    </a:lnTo>
                    <a:lnTo>
                      <a:pt x="28" y="8"/>
                    </a:lnTo>
                    <a:lnTo>
                      <a:pt x="30" y="8"/>
                    </a:lnTo>
                    <a:lnTo>
                      <a:pt x="30" y="8"/>
                    </a:lnTo>
                    <a:lnTo>
                      <a:pt x="30" y="8"/>
                    </a:lnTo>
                    <a:lnTo>
                      <a:pt x="32" y="8"/>
                    </a:lnTo>
                    <a:lnTo>
                      <a:pt x="32" y="10"/>
                    </a:lnTo>
                    <a:lnTo>
                      <a:pt x="32" y="10"/>
                    </a:lnTo>
                    <a:lnTo>
                      <a:pt x="32" y="10"/>
                    </a:lnTo>
                    <a:lnTo>
                      <a:pt x="32" y="10"/>
                    </a:lnTo>
                    <a:lnTo>
                      <a:pt x="32" y="12"/>
                    </a:lnTo>
                    <a:lnTo>
                      <a:pt x="32" y="12"/>
                    </a:lnTo>
                    <a:lnTo>
                      <a:pt x="32" y="12"/>
                    </a:lnTo>
                    <a:lnTo>
                      <a:pt x="30" y="12"/>
                    </a:lnTo>
                    <a:lnTo>
                      <a:pt x="30" y="14"/>
                    </a:lnTo>
                    <a:lnTo>
                      <a:pt x="30" y="14"/>
                    </a:lnTo>
                    <a:lnTo>
                      <a:pt x="28" y="14"/>
                    </a:lnTo>
                    <a:lnTo>
                      <a:pt x="28" y="14"/>
                    </a:lnTo>
                    <a:lnTo>
                      <a:pt x="26" y="14"/>
                    </a:lnTo>
                    <a:lnTo>
                      <a:pt x="26" y="16"/>
                    </a:lnTo>
                    <a:lnTo>
                      <a:pt x="24" y="16"/>
                    </a:lnTo>
                    <a:lnTo>
                      <a:pt x="22" y="16"/>
                    </a:lnTo>
                    <a:lnTo>
                      <a:pt x="22" y="16"/>
                    </a:lnTo>
                    <a:lnTo>
                      <a:pt x="20" y="16"/>
                    </a:lnTo>
                    <a:lnTo>
                      <a:pt x="20" y="16"/>
                    </a:lnTo>
                    <a:lnTo>
                      <a:pt x="18" y="16"/>
                    </a:lnTo>
                    <a:lnTo>
                      <a:pt x="18" y="16"/>
                    </a:lnTo>
                    <a:lnTo>
                      <a:pt x="16" y="16"/>
                    </a:lnTo>
                    <a:lnTo>
                      <a:pt x="16" y="14"/>
                    </a:lnTo>
                    <a:lnTo>
                      <a:pt x="16" y="14"/>
                    </a:lnTo>
                    <a:lnTo>
                      <a:pt x="18" y="14"/>
                    </a:lnTo>
                    <a:lnTo>
                      <a:pt x="18" y="14"/>
                    </a:lnTo>
                    <a:lnTo>
                      <a:pt x="18" y="14"/>
                    </a:lnTo>
                    <a:lnTo>
                      <a:pt x="20" y="14"/>
                    </a:lnTo>
                    <a:lnTo>
                      <a:pt x="20" y="14"/>
                    </a:lnTo>
                    <a:lnTo>
                      <a:pt x="22" y="14"/>
                    </a:lnTo>
                    <a:lnTo>
                      <a:pt x="22" y="14"/>
                    </a:lnTo>
                    <a:lnTo>
                      <a:pt x="24" y="12"/>
                    </a:lnTo>
                    <a:lnTo>
                      <a:pt x="26" y="12"/>
                    </a:lnTo>
                    <a:lnTo>
                      <a:pt x="26" y="10"/>
                    </a:lnTo>
                    <a:lnTo>
                      <a:pt x="2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7" name="Freeform 114"/>
              <p:cNvSpPr>
                <a:spLocks/>
              </p:cNvSpPr>
              <p:nvPr/>
            </p:nvSpPr>
            <p:spPr bwMode="auto">
              <a:xfrm>
                <a:off x="4862" y="1807"/>
                <a:ext cx="58" cy="20"/>
              </a:xfrm>
              <a:custGeom>
                <a:avLst/>
                <a:gdLst>
                  <a:gd name="T0" fmla="*/ 26 w 58"/>
                  <a:gd name="T1" fmla="*/ 6 h 20"/>
                  <a:gd name="T2" fmla="*/ 30 w 58"/>
                  <a:gd name="T3" fmla="*/ 8 h 20"/>
                  <a:gd name="T4" fmla="*/ 42 w 58"/>
                  <a:gd name="T5" fmla="*/ 14 h 20"/>
                  <a:gd name="T6" fmla="*/ 38 w 58"/>
                  <a:gd name="T7" fmla="*/ 16 h 20"/>
                  <a:gd name="T8" fmla="*/ 24 w 58"/>
                  <a:gd name="T9" fmla="*/ 10 h 20"/>
                  <a:gd name="T10" fmla="*/ 20 w 58"/>
                  <a:gd name="T11" fmla="*/ 8 h 20"/>
                  <a:gd name="T12" fmla="*/ 18 w 58"/>
                  <a:gd name="T13" fmla="*/ 8 h 20"/>
                  <a:gd name="T14" fmla="*/ 16 w 58"/>
                  <a:gd name="T15" fmla="*/ 8 h 20"/>
                  <a:gd name="T16" fmla="*/ 14 w 58"/>
                  <a:gd name="T17" fmla="*/ 8 h 20"/>
                  <a:gd name="T18" fmla="*/ 12 w 58"/>
                  <a:gd name="T19" fmla="*/ 10 h 20"/>
                  <a:gd name="T20" fmla="*/ 12 w 58"/>
                  <a:gd name="T21" fmla="*/ 12 h 20"/>
                  <a:gd name="T22" fmla="*/ 12 w 58"/>
                  <a:gd name="T23" fmla="*/ 12 h 20"/>
                  <a:gd name="T24" fmla="*/ 14 w 58"/>
                  <a:gd name="T25" fmla="*/ 12 h 20"/>
                  <a:gd name="T26" fmla="*/ 16 w 58"/>
                  <a:gd name="T27" fmla="*/ 14 h 20"/>
                  <a:gd name="T28" fmla="*/ 26 w 58"/>
                  <a:gd name="T29" fmla="*/ 20 h 20"/>
                  <a:gd name="T30" fmla="*/ 24 w 58"/>
                  <a:gd name="T31" fmla="*/ 20 h 20"/>
                  <a:gd name="T32" fmla="*/ 0 w 58"/>
                  <a:gd name="T33" fmla="*/ 10 h 20"/>
                  <a:gd name="T34" fmla="*/ 2 w 58"/>
                  <a:gd name="T35" fmla="*/ 10 h 20"/>
                  <a:gd name="T36" fmla="*/ 4 w 58"/>
                  <a:gd name="T37" fmla="*/ 8 h 20"/>
                  <a:gd name="T38" fmla="*/ 4 w 58"/>
                  <a:gd name="T39" fmla="*/ 8 h 20"/>
                  <a:gd name="T40" fmla="*/ 6 w 58"/>
                  <a:gd name="T41" fmla="*/ 10 h 20"/>
                  <a:gd name="T42" fmla="*/ 6 w 58"/>
                  <a:gd name="T43" fmla="*/ 10 h 20"/>
                  <a:gd name="T44" fmla="*/ 8 w 58"/>
                  <a:gd name="T45" fmla="*/ 10 h 20"/>
                  <a:gd name="T46" fmla="*/ 8 w 58"/>
                  <a:gd name="T47" fmla="*/ 8 h 20"/>
                  <a:gd name="T48" fmla="*/ 10 w 58"/>
                  <a:gd name="T49" fmla="*/ 6 h 20"/>
                  <a:gd name="T50" fmla="*/ 10 w 58"/>
                  <a:gd name="T51" fmla="*/ 6 h 20"/>
                  <a:gd name="T52" fmla="*/ 12 w 58"/>
                  <a:gd name="T53" fmla="*/ 6 h 20"/>
                  <a:gd name="T54" fmla="*/ 16 w 58"/>
                  <a:gd name="T55" fmla="*/ 4 h 20"/>
                  <a:gd name="T56" fmla="*/ 18 w 58"/>
                  <a:gd name="T57" fmla="*/ 4 h 20"/>
                  <a:gd name="T58" fmla="*/ 20 w 58"/>
                  <a:gd name="T59" fmla="*/ 4 h 20"/>
                  <a:gd name="T60" fmla="*/ 22 w 58"/>
                  <a:gd name="T61" fmla="*/ 4 h 20"/>
                  <a:gd name="T62" fmla="*/ 24 w 58"/>
                  <a:gd name="T63" fmla="*/ 2 h 20"/>
                  <a:gd name="T64" fmla="*/ 24 w 58"/>
                  <a:gd name="T65" fmla="*/ 2 h 20"/>
                  <a:gd name="T66" fmla="*/ 26 w 58"/>
                  <a:gd name="T67" fmla="*/ 0 h 20"/>
                  <a:gd name="T68" fmla="*/ 28 w 58"/>
                  <a:gd name="T69" fmla="*/ 0 h 20"/>
                  <a:gd name="T70" fmla="*/ 30 w 58"/>
                  <a:gd name="T71" fmla="*/ 0 h 20"/>
                  <a:gd name="T72" fmla="*/ 32 w 58"/>
                  <a:gd name="T73" fmla="*/ 0 h 20"/>
                  <a:gd name="T74" fmla="*/ 34 w 58"/>
                  <a:gd name="T75" fmla="*/ 0 h 20"/>
                  <a:gd name="T76" fmla="*/ 36 w 58"/>
                  <a:gd name="T77" fmla="*/ 0 h 20"/>
                  <a:gd name="T78" fmla="*/ 38 w 58"/>
                  <a:gd name="T79" fmla="*/ 0 h 20"/>
                  <a:gd name="T80" fmla="*/ 40 w 58"/>
                  <a:gd name="T81" fmla="*/ 2 h 20"/>
                  <a:gd name="T82" fmla="*/ 58 w 58"/>
                  <a:gd name="T83" fmla="*/ 8 h 20"/>
                  <a:gd name="T84" fmla="*/ 56 w 58"/>
                  <a:gd name="T85" fmla="*/ 10 h 20"/>
                  <a:gd name="T86" fmla="*/ 52 w 58"/>
                  <a:gd name="T87" fmla="*/ 10 h 20"/>
                  <a:gd name="T88" fmla="*/ 38 w 58"/>
                  <a:gd name="T89" fmla="*/ 4 h 20"/>
                  <a:gd name="T90" fmla="*/ 34 w 58"/>
                  <a:gd name="T91" fmla="*/ 2 h 20"/>
                  <a:gd name="T92" fmla="*/ 32 w 58"/>
                  <a:gd name="T93" fmla="*/ 2 h 20"/>
                  <a:gd name="T94" fmla="*/ 30 w 58"/>
                  <a:gd name="T95" fmla="*/ 2 h 20"/>
                  <a:gd name="T96" fmla="*/ 28 w 58"/>
                  <a:gd name="T97" fmla="*/ 4 h 20"/>
                  <a:gd name="T98" fmla="*/ 26 w 58"/>
                  <a:gd name="T99" fmla="*/ 4 h 20"/>
                  <a:gd name="T100" fmla="*/ 26 w 58"/>
                  <a:gd name="T10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20">
                    <a:moveTo>
                      <a:pt x="26" y="6"/>
                    </a:moveTo>
                    <a:lnTo>
                      <a:pt x="26" y="6"/>
                    </a:lnTo>
                    <a:lnTo>
                      <a:pt x="28" y="8"/>
                    </a:lnTo>
                    <a:lnTo>
                      <a:pt x="30" y="8"/>
                    </a:lnTo>
                    <a:lnTo>
                      <a:pt x="42" y="14"/>
                    </a:lnTo>
                    <a:lnTo>
                      <a:pt x="42" y="14"/>
                    </a:lnTo>
                    <a:lnTo>
                      <a:pt x="40" y="16"/>
                    </a:lnTo>
                    <a:lnTo>
                      <a:pt x="38" y="16"/>
                    </a:lnTo>
                    <a:lnTo>
                      <a:pt x="38" y="16"/>
                    </a:lnTo>
                    <a:lnTo>
                      <a:pt x="24" y="10"/>
                    </a:lnTo>
                    <a:lnTo>
                      <a:pt x="22" y="8"/>
                    </a:lnTo>
                    <a:lnTo>
                      <a:pt x="20" y="8"/>
                    </a:lnTo>
                    <a:lnTo>
                      <a:pt x="20" y="8"/>
                    </a:lnTo>
                    <a:lnTo>
                      <a:pt x="18" y="8"/>
                    </a:lnTo>
                    <a:lnTo>
                      <a:pt x="18" y="8"/>
                    </a:lnTo>
                    <a:lnTo>
                      <a:pt x="16" y="8"/>
                    </a:lnTo>
                    <a:lnTo>
                      <a:pt x="14" y="8"/>
                    </a:lnTo>
                    <a:lnTo>
                      <a:pt x="14" y="8"/>
                    </a:lnTo>
                    <a:lnTo>
                      <a:pt x="12" y="8"/>
                    </a:lnTo>
                    <a:lnTo>
                      <a:pt x="12" y="10"/>
                    </a:lnTo>
                    <a:lnTo>
                      <a:pt x="12" y="10"/>
                    </a:lnTo>
                    <a:lnTo>
                      <a:pt x="12" y="12"/>
                    </a:lnTo>
                    <a:lnTo>
                      <a:pt x="12" y="12"/>
                    </a:lnTo>
                    <a:lnTo>
                      <a:pt x="12" y="12"/>
                    </a:lnTo>
                    <a:lnTo>
                      <a:pt x="12" y="12"/>
                    </a:lnTo>
                    <a:lnTo>
                      <a:pt x="14" y="12"/>
                    </a:lnTo>
                    <a:lnTo>
                      <a:pt x="14" y="14"/>
                    </a:lnTo>
                    <a:lnTo>
                      <a:pt x="16" y="14"/>
                    </a:lnTo>
                    <a:lnTo>
                      <a:pt x="28" y="20"/>
                    </a:lnTo>
                    <a:lnTo>
                      <a:pt x="26" y="20"/>
                    </a:lnTo>
                    <a:lnTo>
                      <a:pt x="24" y="20"/>
                    </a:lnTo>
                    <a:lnTo>
                      <a:pt x="24" y="20"/>
                    </a:lnTo>
                    <a:lnTo>
                      <a:pt x="22" y="20"/>
                    </a:lnTo>
                    <a:lnTo>
                      <a:pt x="0" y="10"/>
                    </a:lnTo>
                    <a:lnTo>
                      <a:pt x="0" y="10"/>
                    </a:lnTo>
                    <a:lnTo>
                      <a:pt x="2" y="10"/>
                    </a:lnTo>
                    <a:lnTo>
                      <a:pt x="2" y="8"/>
                    </a:lnTo>
                    <a:lnTo>
                      <a:pt x="4" y="8"/>
                    </a:lnTo>
                    <a:lnTo>
                      <a:pt x="4" y="8"/>
                    </a:lnTo>
                    <a:lnTo>
                      <a:pt x="4" y="8"/>
                    </a:lnTo>
                    <a:lnTo>
                      <a:pt x="4" y="10"/>
                    </a:lnTo>
                    <a:lnTo>
                      <a:pt x="6" y="10"/>
                    </a:lnTo>
                    <a:lnTo>
                      <a:pt x="6" y="10"/>
                    </a:lnTo>
                    <a:lnTo>
                      <a:pt x="6" y="10"/>
                    </a:lnTo>
                    <a:lnTo>
                      <a:pt x="8" y="10"/>
                    </a:lnTo>
                    <a:lnTo>
                      <a:pt x="8" y="10"/>
                    </a:lnTo>
                    <a:lnTo>
                      <a:pt x="8" y="10"/>
                    </a:lnTo>
                    <a:lnTo>
                      <a:pt x="8" y="8"/>
                    </a:lnTo>
                    <a:lnTo>
                      <a:pt x="8" y="6"/>
                    </a:lnTo>
                    <a:lnTo>
                      <a:pt x="10" y="6"/>
                    </a:lnTo>
                    <a:lnTo>
                      <a:pt x="10" y="6"/>
                    </a:lnTo>
                    <a:lnTo>
                      <a:pt x="10" y="6"/>
                    </a:lnTo>
                    <a:lnTo>
                      <a:pt x="10" y="6"/>
                    </a:lnTo>
                    <a:lnTo>
                      <a:pt x="12" y="6"/>
                    </a:lnTo>
                    <a:lnTo>
                      <a:pt x="14" y="4"/>
                    </a:lnTo>
                    <a:lnTo>
                      <a:pt x="16" y="4"/>
                    </a:lnTo>
                    <a:lnTo>
                      <a:pt x="16" y="4"/>
                    </a:lnTo>
                    <a:lnTo>
                      <a:pt x="18" y="4"/>
                    </a:lnTo>
                    <a:lnTo>
                      <a:pt x="20" y="4"/>
                    </a:lnTo>
                    <a:lnTo>
                      <a:pt x="20" y="4"/>
                    </a:lnTo>
                    <a:lnTo>
                      <a:pt x="22" y="6"/>
                    </a:lnTo>
                    <a:lnTo>
                      <a:pt x="22" y="4"/>
                    </a:lnTo>
                    <a:lnTo>
                      <a:pt x="22" y="2"/>
                    </a:lnTo>
                    <a:lnTo>
                      <a:pt x="24" y="2"/>
                    </a:lnTo>
                    <a:lnTo>
                      <a:pt x="24" y="2"/>
                    </a:lnTo>
                    <a:lnTo>
                      <a:pt x="24" y="2"/>
                    </a:lnTo>
                    <a:lnTo>
                      <a:pt x="24" y="0"/>
                    </a:lnTo>
                    <a:lnTo>
                      <a:pt x="26" y="0"/>
                    </a:lnTo>
                    <a:lnTo>
                      <a:pt x="26" y="0"/>
                    </a:lnTo>
                    <a:lnTo>
                      <a:pt x="28" y="0"/>
                    </a:lnTo>
                    <a:lnTo>
                      <a:pt x="28" y="0"/>
                    </a:lnTo>
                    <a:lnTo>
                      <a:pt x="30" y="0"/>
                    </a:lnTo>
                    <a:lnTo>
                      <a:pt x="30" y="0"/>
                    </a:lnTo>
                    <a:lnTo>
                      <a:pt x="32" y="0"/>
                    </a:lnTo>
                    <a:lnTo>
                      <a:pt x="32" y="0"/>
                    </a:lnTo>
                    <a:lnTo>
                      <a:pt x="34" y="0"/>
                    </a:lnTo>
                    <a:lnTo>
                      <a:pt x="36" y="0"/>
                    </a:lnTo>
                    <a:lnTo>
                      <a:pt x="36" y="0"/>
                    </a:lnTo>
                    <a:lnTo>
                      <a:pt x="38" y="0"/>
                    </a:lnTo>
                    <a:lnTo>
                      <a:pt x="38" y="0"/>
                    </a:lnTo>
                    <a:lnTo>
                      <a:pt x="40" y="2"/>
                    </a:lnTo>
                    <a:lnTo>
                      <a:pt x="40" y="2"/>
                    </a:lnTo>
                    <a:lnTo>
                      <a:pt x="44" y="2"/>
                    </a:lnTo>
                    <a:lnTo>
                      <a:pt x="58" y="8"/>
                    </a:lnTo>
                    <a:lnTo>
                      <a:pt x="56" y="10"/>
                    </a:lnTo>
                    <a:lnTo>
                      <a:pt x="56" y="10"/>
                    </a:lnTo>
                    <a:lnTo>
                      <a:pt x="54" y="10"/>
                    </a:lnTo>
                    <a:lnTo>
                      <a:pt x="52" y="10"/>
                    </a:lnTo>
                    <a:lnTo>
                      <a:pt x="40" y="4"/>
                    </a:lnTo>
                    <a:lnTo>
                      <a:pt x="38" y="4"/>
                    </a:lnTo>
                    <a:lnTo>
                      <a:pt x="36" y="4"/>
                    </a:lnTo>
                    <a:lnTo>
                      <a:pt x="34" y="2"/>
                    </a:lnTo>
                    <a:lnTo>
                      <a:pt x="34" y="2"/>
                    </a:lnTo>
                    <a:lnTo>
                      <a:pt x="32" y="2"/>
                    </a:lnTo>
                    <a:lnTo>
                      <a:pt x="32" y="2"/>
                    </a:lnTo>
                    <a:lnTo>
                      <a:pt x="30" y="2"/>
                    </a:lnTo>
                    <a:lnTo>
                      <a:pt x="28" y="2"/>
                    </a:lnTo>
                    <a:lnTo>
                      <a:pt x="28" y="4"/>
                    </a:lnTo>
                    <a:lnTo>
                      <a:pt x="26" y="4"/>
                    </a:lnTo>
                    <a:lnTo>
                      <a:pt x="26" y="4"/>
                    </a:lnTo>
                    <a:lnTo>
                      <a:pt x="26" y="6"/>
                    </a:lnTo>
                    <a:lnTo>
                      <a:pt x="2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8" name="Freeform 115"/>
              <p:cNvSpPr>
                <a:spLocks/>
              </p:cNvSpPr>
              <p:nvPr/>
            </p:nvSpPr>
            <p:spPr bwMode="auto">
              <a:xfrm>
                <a:off x="4836" y="1821"/>
                <a:ext cx="40" cy="14"/>
              </a:xfrm>
              <a:custGeom>
                <a:avLst/>
                <a:gdLst>
                  <a:gd name="T0" fmla="*/ 20 w 40"/>
                  <a:gd name="T1" fmla="*/ 4 h 14"/>
                  <a:gd name="T2" fmla="*/ 16 w 40"/>
                  <a:gd name="T3" fmla="*/ 2 h 14"/>
                  <a:gd name="T4" fmla="*/ 14 w 40"/>
                  <a:gd name="T5" fmla="*/ 2 h 14"/>
                  <a:gd name="T6" fmla="*/ 12 w 40"/>
                  <a:gd name="T7" fmla="*/ 4 h 14"/>
                  <a:gd name="T8" fmla="*/ 10 w 40"/>
                  <a:gd name="T9" fmla="*/ 4 h 14"/>
                  <a:gd name="T10" fmla="*/ 8 w 40"/>
                  <a:gd name="T11" fmla="*/ 4 h 14"/>
                  <a:gd name="T12" fmla="*/ 6 w 40"/>
                  <a:gd name="T13" fmla="*/ 6 h 14"/>
                  <a:gd name="T14" fmla="*/ 6 w 40"/>
                  <a:gd name="T15" fmla="*/ 6 h 14"/>
                  <a:gd name="T16" fmla="*/ 4 w 40"/>
                  <a:gd name="T17" fmla="*/ 6 h 14"/>
                  <a:gd name="T18" fmla="*/ 2 w 40"/>
                  <a:gd name="T19" fmla="*/ 6 h 14"/>
                  <a:gd name="T20" fmla="*/ 0 w 40"/>
                  <a:gd name="T21" fmla="*/ 4 h 14"/>
                  <a:gd name="T22" fmla="*/ 2 w 40"/>
                  <a:gd name="T23" fmla="*/ 4 h 14"/>
                  <a:gd name="T24" fmla="*/ 4 w 40"/>
                  <a:gd name="T25" fmla="*/ 4 h 14"/>
                  <a:gd name="T26" fmla="*/ 6 w 40"/>
                  <a:gd name="T27" fmla="*/ 2 h 14"/>
                  <a:gd name="T28" fmla="*/ 6 w 40"/>
                  <a:gd name="T29" fmla="*/ 2 h 14"/>
                  <a:gd name="T30" fmla="*/ 10 w 40"/>
                  <a:gd name="T31" fmla="*/ 2 h 14"/>
                  <a:gd name="T32" fmla="*/ 12 w 40"/>
                  <a:gd name="T33" fmla="*/ 0 h 14"/>
                  <a:gd name="T34" fmla="*/ 14 w 40"/>
                  <a:gd name="T35" fmla="*/ 0 h 14"/>
                  <a:gd name="T36" fmla="*/ 16 w 40"/>
                  <a:gd name="T37" fmla="*/ 0 h 14"/>
                  <a:gd name="T38" fmla="*/ 18 w 40"/>
                  <a:gd name="T39" fmla="*/ 0 h 14"/>
                  <a:gd name="T40" fmla="*/ 22 w 40"/>
                  <a:gd name="T41" fmla="*/ 0 h 14"/>
                  <a:gd name="T42" fmla="*/ 24 w 40"/>
                  <a:gd name="T43" fmla="*/ 2 h 14"/>
                  <a:gd name="T44" fmla="*/ 40 w 40"/>
                  <a:gd name="T45" fmla="*/ 10 h 14"/>
                  <a:gd name="T46" fmla="*/ 38 w 40"/>
                  <a:gd name="T47" fmla="*/ 10 h 14"/>
                  <a:gd name="T48" fmla="*/ 36 w 40"/>
                  <a:gd name="T49" fmla="*/ 12 h 14"/>
                  <a:gd name="T50" fmla="*/ 34 w 40"/>
                  <a:gd name="T51" fmla="*/ 12 h 14"/>
                  <a:gd name="T52" fmla="*/ 32 w 40"/>
                  <a:gd name="T53" fmla="*/ 14 h 14"/>
                  <a:gd name="T54" fmla="*/ 30 w 40"/>
                  <a:gd name="T55" fmla="*/ 14 h 14"/>
                  <a:gd name="T56" fmla="*/ 26 w 40"/>
                  <a:gd name="T57" fmla="*/ 14 h 14"/>
                  <a:gd name="T58" fmla="*/ 24 w 40"/>
                  <a:gd name="T59" fmla="*/ 14 h 14"/>
                  <a:gd name="T60" fmla="*/ 22 w 40"/>
                  <a:gd name="T61" fmla="*/ 14 h 14"/>
                  <a:gd name="T62" fmla="*/ 20 w 40"/>
                  <a:gd name="T63" fmla="*/ 14 h 14"/>
                  <a:gd name="T64" fmla="*/ 18 w 40"/>
                  <a:gd name="T65" fmla="*/ 14 h 14"/>
                  <a:gd name="T66" fmla="*/ 16 w 40"/>
                  <a:gd name="T67" fmla="*/ 14 h 14"/>
                  <a:gd name="T68" fmla="*/ 14 w 40"/>
                  <a:gd name="T69" fmla="*/ 14 h 14"/>
                  <a:gd name="T70" fmla="*/ 12 w 40"/>
                  <a:gd name="T71" fmla="*/ 12 h 14"/>
                  <a:gd name="T72" fmla="*/ 12 w 40"/>
                  <a:gd name="T73" fmla="*/ 12 h 14"/>
                  <a:gd name="T74" fmla="*/ 10 w 40"/>
                  <a:gd name="T75" fmla="*/ 10 h 14"/>
                  <a:gd name="T76" fmla="*/ 12 w 40"/>
                  <a:gd name="T77" fmla="*/ 10 h 14"/>
                  <a:gd name="T78" fmla="*/ 12 w 40"/>
                  <a:gd name="T79" fmla="*/ 8 h 14"/>
                  <a:gd name="T80" fmla="*/ 14 w 40"/>
                  <a:gd name="T81" fmla="*/ 8 h 14"/>
                  <a:gd name="T82" fmla="*/ 14 w 40"/>
                  <a:gd name="T83" fmla="*/ 6 h 14"/>
                  <a:gd name="T84" fmla="*/ 16 w 40"/>
                  <a:gd name="T85" fmla="*/ 6 h 14"/>
                  <a:gd name="T86" fmla="*/ 18 w 40"/>
                  <a:gd name="T87" fmla="*/ 6 h 14"/>
                  <a:gd name="T88" fmla="*/ 20 w 40"/>
                  <a:gd name="T89" fmla="*/ 4 h 14"/>
                  <a:gd name="T90" fmla="*/ 20 w 40"/>
                  <a:gd name="T9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14">
                    <a:moveTo>
                      <a:pt x="20" y="4"/>
                    </a:moveTo>
                    <a:lnTo>
                      <a:pt x="20" y="4"/>
                    </a:lnTo>
                    <a:lnTo>
                      <a:pt x="18" y="4"/>
                    </a:lnTo>
                    <a:lnTo>
                      <a:pt x="16" y="2"/>
                    </a:lnTo>
                    <a:lnTo>
                      <a:pt x="16" y="2"/>
                    </a:lnTo>
                    <a:lnTo>
                      <a:pt x="14" y="2"/>
                    </a:lnTo>
                    <a:lnTo>
                      <a:pt x="12" y="4"/>
                    </a:lnTo>
                    <a:lnTo>
                      <a:pt x="12" y="4"/>
                    </a:lnTo>
                    <a:lnTo>
                      <a:pt x="10" y="4"/>
                    </a:lnTo>
                    <a:lnTo>
                      <a:pt x="10" y="4"/>
                    </a:lnTo>
                    <a:lnTo>
                      <a:pt x="8" y="4"/>
                    </a:lnTo>
                    <a:lnTo>
                      <a:pt x="8" y="4"/>
                    </a:lnTo>
                    <a:lnTo>
                      <a:pt x="8" y="6"/>
                    </a:lnTo>
                    <a:lnTo>
                      <a:pt x="6" y="6"/>
                    </a:lnTo>
                    <a:lnTo>
                      <a:pt x="6" y="6"/>
                    </a:lnTo>
                    <a:lnTo>
                      <a:pt x="6" y="6"/>
                    </a:lnTo>
                    <a:lnTo>
                      <a:pt x="4" y="6"/>
                    </a:lnTo>
                    <a:lnTo>
                      <a:pt x="4" y="6"/>
                    </a:lnTo>
                    <a:lnTo>
                      <a:pt x="2" y="6"/>
                    </a:lnTo>
                    <a:lnTo>
                      <a:pt x="2" y="6"/>
                    </a:lnTo>
                    <a:lnTo>
                      <a:pt x="0" y="6"/>
                    </a:lnTo>
                    <a:lnTo>
                      <a:pt x="0" y="4"/>
                    </a:lnTo>
                    <a:lnTo>
                      <a:pt x="2" y="4"/>
                    </a:lnTo>
                    <a:lnTo>
                      <a:pt x="2" y="4"/>
                    </a:lnTo>
                    <a:lnTo>
                      <a:pt x="4" y="4"/>
                    </a:lnTo>
                    <a:lnTo>
                      <a:pt x="4" y="4"/>
                    </a:lnTo>
                    <a:lnTo>
                      <a:pt x="6" y="2"/>
                    </a:lnTo>
                    <a:lnTo>
                      <a:pt x="6" y="2"/>
                    </a:lnTo>
                    <a:lnTo>
                      <a:pt x="6" y="2"/>
                    </a:lnTo>
                    <a:lnTo>
                      <a:pt x="6" y="2"/>
                    </a:lnTo>
                    <a:lnTo>
                      <a:pt x="10" y="2"/>
                    </a:lnTo>
                    <a:lnTo>
                      <a:pt x="10" y="2"/>
                    </a:lnTo>
                    <a:lnTo>
                      <a:pt x="12" y="0"/>
                    </a:lnTo>
                    <a:lnTo>
                      <a:pt x="12" y="0"/>
                    </a:lnTo>
                    <a:lnTo>
                      <a:pt x="14" y="0"/>
                    </a:lnTo>
                    <a:lnTo>
                      <a:pt x="14" y="0"/>
                    </a:lnTo>
                    <a:lnTo>
                      <a:pt x="16" y="0"/>
                    </a:lnTo>
                    <a:lnTo>
                      <a:pt x="16" y="0"/>
                    </a:lnTo>
                    <a:lnTo>
                      <a:pt x="18" y="0"/>
                    </a:lnTo>
                    <a:lnTo>
                      <a:pt x="18" y="0"/>
                    </a:lnTo>
                    <a:lnTo>
                      <a:pt x="22" y="0"/>
                    </a:lnTo>
                    <a:lnTo>
                      <a:pt x="22" y="0"/>
                    </a:lnTo>
                    <a:lnTo>
                      <a:pt x="24" y="2"/>
                    </a:lnTo>
                    <a:lnTo>
                      <a:pt x="24" y="2"/>
                    </a:lnTo>
                    <a:lnTo>
                      <a:pt x="26" y="2"/>
                    </a:lnTo>
                    <a:lnTo>
                      <a:pt x="40" y="10"/>
                    </a:lnTo>
                    <a:lnTo>
                      <a:pt x="40" y="10"/>
                    </a:lnTo>
                    <a:lnTo>
                      <a:pt x="38" y="10"/>
                    </a:lnTo>
                    <a:lnTo>
                      <a:pt x="38" y="10"/>
                    </a:lnTo>
                    <a:lnTo>
                      <a:pt x="36" y="12"/>
                    </a:lnTo>
                    <a:lnTo>
                      <a:pt x="36" y="12"/>
                    </a:lnTo>
                    <a:lnTo>
                      <a:pt x="34" y="12"/>
                    </a:lnTo>
                    <a:lnTo>
                      <a:pt x="32" y="12"/>
                    </a:lnTo>
                    <a:lnTo>
                      <a:pt x="32" y="14"/>
                    </a:lnTo>
                    <a:lnTo>
                      <a:pt x="30" y="14"/>
                    </a:lnTo>
                    <a:lnTo>
                      <a:pt x="30" y="14"/>
                    </a:lnTo>
                    <a:lnTo>
                      <a:pt x="28" y="14"/>
                    </a:lnTo>
                    <a:lnTo>
                      <a:pt x="26" y="14"/>
                    </a:lnTo>
                    <a:lnTo>
                      <a:pt x="26" y="14"/>
                    </a:lnTo>
                    <a:lnTo>
                      <a:pt x="24" y="14"/>
                    </a:lnTo>
                    <a:lnTo>
                      <a:pt x="24" y="14"/>
                    </a:lnTo>
                    <a:lnTo>
                      <a:pt x="22" y="14"/>
                    </a:lnTo>
                    <a:lnTo>
                      <a:pt x="20" y="14"/>
                    </a:lnTo>
                    <a:lnTo>
                      <a:pt x="20" y="14"/>
                    </a:lnTo>
                    <a:lnTo>
                      <a:pt x="18" y="14"/>
                    </a:lnTo>
                    <a:lnTo>
                      <a:pt x="18" y="14"/>
                    </a:lnTo>
                    <a:lnTo>
                      <a:pt x="16" y="14"/>
                    </a:lnTo>
                    <a:lnTo>
                      <a:pt x="16" y="14"/>
                    </a:lnTo>
                    <a:lnTo>
                      <a:pt x="14" y="14"/>
                    </a:lnTo>
                    <a:lnTo>
                      <a:pt x="14" y="14"/>
                    </a:lnTo>
                    <a:lnTo>
                      <a:pt x="12" y="12"/>
                    </a:lnTo>
                    <a:lnTo>
                      <a:pt x="12" y="12"/>
                    </a:lnTo>
                    <a:lnTo>
                      <a:pt x="12" y="12"/>
                    </a:lnTo>
                    <a:lnTo>
                      <a:pt x="12" y="12"/>
                    </a:lnTo>
                    <a:lnTo>
                      <a:pt x="10" y="10"/>
                    </a:lnTo>
                    <a:lnTo>
                      <a:pt x="10" y="10"/>
                    </a:lnTo>
                    <a:lnTo>
                      <a:pt x="10" y="10"/>
                    </a:lnTo>
                    <a:lnTo>
                      <a:pt x="12" y="10"/>
                    </a:lnTo>
                    <a:lnTo>
                      <a:pt x="12" y="8"/>
                    </a:lnTo>
                    <a:lnTo>
                      <a:pt x="12" y="8"/>
                    </a:lnTo>
                    <a:lnTo>
                      <a:pt x="12" y="8"/>
                    </a:lnTo>
                    <a:lnTo>
                      <a:pt x="14" y="8"/>
                    </a:lnTo>
                    <a:lnTo>
                      <a:pt x="14" y="8"/>
                    </a:lnTo>
                    <a:lnTo>
                      <a:pt x="14" y="6"/>
                    </a:lnTo>
                    <a:lnTo>
                      <a:pt x="16" y="6"/>
                    </a:lnTo>
                    <a:lnTo>
                      <a:pt x="16" y="6"/>
                    </a:lnTo>
                    <a:lnTo>
                      <a:pt x="18" y="6"/>
                    </a:lnTo>
                    <a:lnTo>
                      <a:pt x="18" y="6"/>
                    </a:lnTo>
                    <a:lnTo>
                      <a:pt x="18" y="6"/>
                    </a:lnTo>
                    <a:lnTo>
                      <a:pt x="20" y="4"/>
                    </a:lnTo>
                    <a:lnTo>
                      <a:pt x="22" y="4"/>
                    </a:lnTo>
                    <a:lnTo>
                      <a:pt x="2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9" name="Freeform 116"/>
              <p:cNvSpPr>
                <a:spLocks/>
              </p:cNvSpPr>
              <p:nvPr/>
            </p:nvSpPr>
            <p:spPr bwMode="auto">
              <a:xfrm>
                <a:off x="4762" y="1801"/>
                <a:ext cx="44" cy="18"/>
              </a:xfrm>
              <a:custGeom>
                <a:avLst/>
                <a:gdLst>
                  <a:gd name="T0" fmla="*/ 0 w 44"/>
                  <a:gd name="T1" fmla="*/ 6 h 18"/>
                  <a:gd name="T2" fmla="*/ 2 w 44"/>
                  <a:gd name="T3" fmla="*/ 6 h 18"/>
                  <a:gd name="T4" fmla="*/ 4 w 44"/>
                  <a:gd name="T5" fmla="*/ 6 h 18"/>
                  <a:gd name="T6" fmla="*/ 6 w 44"/>
                  <a:gd name="T7" fmla="*/ 6 h 18"/>
                  <a:gd name="T8" fmla="*/ 6 w 44"/>
                  <a:gd name="T9" fmla="*/ 6 h 18"/>
                  <a:gd name="T10" fmla="*/ 8 w 44"/>
                  <a:gd name="T11" fmla="*/ 6 h 18"/>
                  <a:gd name="T12" fmla="*/ 8 w 44"/>
                  <a:gd name="T13" fmla="*/ 6 h 18"/>
                  <a:gd name="T14" fmla="*/ 8 w 44"/>
                  <a:gd name="T15" fmla="*/ 4 h 18"/>
                  <a:gd name="T16" fmla="*/ 10 w 44"/>
                  <a:gd name="T17" fmla="*/ 4 h 18"/>
                  <a:gd name="T18" fmla="*/ 10 w 44"/>
                  <a:gd name="T19" fmla="*/ 2 h 18"/>
                  <a:gd name="T20" fmla="*/ 12 w 44"/>
                  <a:gd name="T21" fmla="*/ 2 h 18"/>
                  <a:gd name="T22" fmla="*/ 12 w 44"/>
                  <a:gd name="T23" fmla="*/ 2 h 18"/>
                  <a:gd name="T24" fmla="*/ 14 w 44"/>
                  <a:gd name="T25" fmla="*/ 2 h 18"/>
                  <a:gd name="T26" fmla="*/ 16 w 44"/>
                  <a:gd name="T27" fmla="*/ 0 h 18"/>
                  <a:gd name="T28" fmla="*/ 18 w 44"/>
                  <a:gd name="T29" fmla="*/ 0 h 18"/>
                  <a:gd name="T30" fmla="*/ 20 w 44"/>
                  <a:gd name="T31" fmla="*/ 0 h 18"/>
                  <a:gd name="T32" fmla="*/ 22 w 44"/>
                  <a:gd name="T33" fmla="*/ 0 h 18"/>
                  <a:gd name="T34" fmla="*/ 26 w 44"/>
                  <a:gd name="T35" fmla="*/ 2 h 18"/>
                  <a:gd name="T36" fmla="*/ 28 w 44"/>
                  <a:gd name="T37" fmla="*/ 2 h 18"/>
                  <a:gd name="T38" fmla="*/ 44 w 44"/>
                  <a:gd name="T39" fmla="*/ 10 h 18"/>
                  <a:gd name="T40" fmla="*/ 42 w 44"/>
                  <a:gd name="T41" fmla="*/ 10 h 18"/>
                  <a:gd name="T42" fmla="*/ 38 w 44"/>
                  <a:gd name="T43" fmla="*/ 12 h 18"/>
                  <a:gd name="T44" fmla="*/ 24 w 44"/>
                  <a:gd name="T45" fmla="*/ 4 h 18"/>
                  <a:gd name="T46" fmla="*/ 22 w 44"/>
                  <a:gd name="T47" fmla="*/ 4 h 18"/>
                  <a:gd name="T48" fmla="*/ 18 w 44"/>
                  <a:gd name="T49" fmla="*/ 4 h 18"/>
                  <a:gd name="T50" fmla="*/ 16 w 44"/>
                  <a:gd name="T51" fmla="*/ 4 h 18"/>
                  <a:gd name="T52" fmla="*/ 14 w 44"/>
                  <a:gd name="T53" fmla="*/ 4 h 18"/>
                  <a:gd name="T54" fmla="*/ 14 w 44"/>
                  <a:gd name="T55" fmla="*/ 4 h 18"/>
                  <a:gd name="T56" fmla="*/ 12 w 44"/>
                  <a:gd name="T57" fmla="*/ 6 h 18"/>
                  <a:gd name="T58" fmla="*/ 12 w 44"/>
                  <a:gd name="T59" fmla="*/ 8 h 18"/>
                  <a:gd name="T60" fmla="*/ 12 w 44"/>
                  <a:gd name="T61" fmla="*/ 8 h 18"/>
                  <a:gd name="T62" fmla="*/ 14 w 44"/>
                  <a:gd name="T63" fmla="*/ 10 h 18"/>
                  <a:gd name="T64" fmla="*/ 16 w 44"/>
                  <a:gd name="T65" fmla="*/ 10 h 18"/>
                  <a:gd name="T66" fmla="*/ 26 w 44"/>
                  <a:gd name="T67" fmla="*/ 16 h 18"/>
                  <a:gd name="T68" fmla="*/ 24 w 44"/>
                  <a:gd name="T69" fmla="*/ 18 h 18"/>
                  <a:gd name="T70" fmla="*/ 0 w 44"/>
                  <a:gd name="T7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8">
                    <a:moveTo>
                      <a:pt x="0" y="6"/>
                    </a:moveTo>
                    <a:lnTo>
                      <a:pt x="0" y="6"/>
                    </a:lnTo>
                    <a:lnTo>
                      <a:pt x="2" y="6"/>
                    </a:lnTo>
                    <a:lnTo>
                      <a:pt x="2" y="6"/>
                    </a:lnTo>
                    <a:lnTo>
                      <a:pt x="4" y="6"/>
                    </a:lnTo>
                    <a:lnTo>
                      <a:pt x="4" y="6"/>
                    </a:lnTo>
                    <a:lnTo>
                      <a:pt x="4" y="6"/>
                    </a:lnTo>
                    <a:lnTo>
                      <a:pt x="6" y="6"/>
                    </a:lnTo>
                    <a:lnTo>
                      <a:pt x="6" y="6"/>
                    </a:lnTo>
                    <a:lnTo>
                      <a:pt x="6" y="6"/>
                    </a:lnTo>
                    <a:lnTo>
                      <a:pt x="8" y="6"/>
                    </a:lnTo>
                    <a:lnTo>
                      <a:pt x="8" y="6"/>
                    </a:lnTo>
                    <a:lnTo>
                      <a:pt x="8" y="6"/>
                    </a:lnTo>
                    <a:lnTo>
                      <a:pt x="8" y="6"/>
                    </a:lnTo>
                    <a:lnTo>
                      <a:pt x="8" y="4"/>
                    </a:lnTo>
                    <a:lnTo>
                      <a:pt x="8" y="4"/>
                    </a:lnTo>
                    <a:lnTo>
                      <a:pt x="8" y="4"/>
                    </a:lnTo>
                    <a:lnTo>
                      <a:pt x="10" y="4"/>
                    </a:lnTo>
                    <a:lnTo>
                      <a:pt x="10" y="2"/>
                    </a:lnTo>
                    <a:lnTo>
                      <a:pt x="10" y="2"/>
                    </a:lnTo>
                    <a:lnTo>
                      <a:pt x="10" y="2"/>
                    </a:lnTo>
                    <a:lnTo>
                      <a:pt x="12" y="2"/>
                    </a:lnTo>
                    <a:lnTo>
                      <a:pt x="12" y="2"/>
                    </a:lnTo>
                    <a:lnTo>
                      <a:pt x="12" y="2"/>
                    </a:lnTo>
                    <a:lnTo>
                      <a:pt x="14" y="2"/>
                    </a:lnTo>
                    <a:lnTo>
                      <a:pt x="14" y="2"/>
                    </a:lnTo>
                    <a:lnTo>
                      <a:pt x="16" y="0"/>
                    </a:lnTo>
                    <a:lnTo>
                      <a:pt x="16" y="0"/>
                    </a:lnTo>
                    <a:lnTo>
                      <a:pt x="18" y="0"/>
                    </a:lnTo>
                    <a:lnTo>
                      <a:pt x="18" y="0"/>
                    </a:lnTo>
                    <a:lnTo>
                      <a:pt x="20" y="0"/>
                    </a:lnTo>
                    <a:lnTo>
                      <a:pt x="20" y="0"/>
                    </a:lnTo>
                    <a:lnTo>
                      <a:pt x="22" y="0"/>
                    </a:lnTo>
                    <a:lnTo>
                      <a:pt x="22" y="0"/>
                    </a:lnTo>
                    <a:lnTo>
                      <a:pt x="26" y="2"/>
                    </a:lnTo>
                    <a:lnTo>
                      <a:pt x="26" y="2"/>
                    </a:lnTo>
                    <a:lnTo>
                      <a:pt x="28" y="2"/>
                    </a:lnTo>
                    <a:lnTo>
                      <a:pt x="28" y="2"/>
                    </a:lnTo>
                    <a:lnTo>
                      <a:pt x="30" y="4"/>
                    </a:lnTo>
                    <a:lnTo>
                      <a:pt x="44" y="10"/>
                    </a:lnTo>
                    <a:lnTo>
                      <a:pt x="42" y="10"/>
                    </a:lnTo>
                    <a:lnTo>
                      <a:pt x="42" y="10"/>
                    </a:lnTo>
                    <a:lnTo>
                      <a:pt x="40" y="12"/>
                    </a:lnTo>
                    <a:lnTo>
                      <a:pt x="38" y="12"/>
                    </a:lnTo>
                    <a:lnTo>
                      <a:pt x="26" y="6"/>
                    </a:lnTo>
                    <a:lnTo>
                      <a:pt x="24" y="4"/>
                    </a:lnTo>
                    <a:lnTo>
                      <a:pt x="22" y="4"/>
                    </a:lnTo>
                    <a:lnTo>
                      <a:pt x="22" y="4"/>
                    </a:lnTo>
                    <a:lnTo>
                      <a:pt x="20" y="4"/>
                    </a:lnTo>
                    <a:lnTo>
                      <a:pt x="18" y="4"/>
                    </a:lnTo>
                    <a:lnTo>
                      <a:pt x="18" y="4"/>
                    </a:lnTo>
                    <a:lnTo>
                      <a:pt x="16" y="4"/>
                    </a:lnTo>
                    <a:lnTo>
                      <a:pt x="14" y="4"/>
                    </a:lnTo>
                    <a:lnTo>
                      <a:pt x="14" y="4"/>
                    </a:lnTo>
                    <a:lnTo>
                      <a:pt x="14" y="4"/>
                    </a:lnTo>
                    <a:lnTo>
                      <a:pt x="14" y="4"/>
                    </a:lnTo>
                    <a:lnTo>
                      <a:pt x="12" y="6"/>
                    </a:lnTo>
                    <a:lnTo>
                      <a:pt x="12" y="6"/>
                    </a:lnTo>
                    <a:lnTo>
                      <a:pt x="12" y="6"/>
                    </a:lnTo>
                    <a:lnTo>
                      <a:pt x="12" y="8"/>
                    </a:lnTo>
                    <a:lnTo>
                      <a:pt x="12" y="8"/>
                    </a:lnTo>
                    <a:lnTo>
                      <a:pt x="12" y="8"/>
                    </a:lnTo>
                    <a:lnTo>
                      <a:pt x="14" y="8"/>
                    </a:lnTo>
                    <a:lnTo>
                      <a:pt x="14" y="10"/>
                    </a:lnTo>
                    <a:lnTo>
                      <a:pt x="14" y="10"/>
                    </a:lnTo>
                    <a:lnTo>
                      <a:pt x="16" y="10"/>
                    </a:lnTo>
                    <a:lnTo>
                      <a:pt x="28" y="16"/>
                    </a:lnTo>
                    <a:lnTo>
                      <a:pt x="26" y="16"/>
                    </a:lnTo>
                    <a:lnTo>
                      <a:pt x="24" y="16"/>
                    </a:lnTo>
                    <a:lnTo>
                      <a:pt x="24" y="18"/>
                    </a:lnTo>
                    <a:lnTo>
                      <a:pt x="22" y="18"/>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0" name="Freeform 117"/>
              <p:cNvSpPr>
                <a:spLocks/>
              </p:cNvSpPr>
              <p:nvPr/>
            </p:nvSpPr>
            <p:spPr bwMode="auto">
              <a:xfrm>
                <a:off x="4736" y="1813"/>
                <a:ext cx="36" cy="14"/>
              </a:xfrm>
              <a:custGeom>
                <a:avLst/>
                <a:gdLst>
                  <a:gd name="T0" fmla="*/ 36 w 36"/>
                  <a:gd name="T1" fmla="*/ 8 h 14"/>
                  <a:gd name="T2" fmla="*/ 36 w 36"/>
                  <a:gd name="T3" fmla="*/ 10 h 14"/>
                  <a:gd name="T4" fmla="*/ 34 w 36"/>
                  <a:gd name="T5" fmla="*/ 10 h 14"/>
                  <a:gd name="T6" fmla="*/ 32 w 36"/>
                  <a:gd name="T7" fmla="*/ 12 h 14"/>
                  <a:gd name="T8" fmla="*/ 28 w 36"/>
                  <a:gd name="T9" fmla="*/ 12 h 14"/>
                  <a:gd name="T10" fmla="*/ 26 w 36"/>
                  <a:gd name="T11" fmla="*/ 14 h 14"/>
                  <a:gd name="T12" fmla="*/ 22 w 36"/>
                  <a:gd name="T13" fmla="*/ 14 h 14"/>
                  <a:gd name="T14" fmla="*/ 20 w 36"/>
                  <a:gd name="T15" fmla="*/ 14 h 14"/>
                  <a:gd name="T16" fmla="*/ 16 w 36"/>
                  <a:gd name="T17" fmla="*/ 14 h 14"/>
                  <a:gd name="T18" fmla="*/ 14 w 36"/>
                  <a:gd name="T19" fmla="*/ 12 h 14"/>
                  <a:gd name="T20" fmla="*/ 10 w 36"/>
                  <a:gd name="T21" fmla="*/ 12 h 14"/>
                  <a:gd name="T22" fmla="*/ 8 w 36"/>
                  <a:gd name="T23" fmla="*/ 10 h 14"/>
                  <a:gd name="T24" fmla="*/ 6 w 36"/>
                  <a:gd name="T25" fmla="*/ 10 h 14"/>
                  <a:gd name="T26" fmla="*/ 4 w 36"/>
                  <a:gd name="T27" fmla="*/ 8 h 14"/>
                  <a:gd name="T28" fmla="*/ 2 w 36"/>
                  <a:gd name="T29" fmla="*/ 8 h 14"/>
                  <a:gd name="T30" fmla="*/ 0 w 36"/>
                  <a:gd name="T31" fmla="*/ 6 h 14"/>
                  <a:gd name="T32" fmla="*/ 0 w 36"/>
                  <a:gd name="T33" fmla="*/ 4 h 14"/>
                  <a:gd name="T34" fmla="*/ 2 w 36"/>
                  <a:gd name="T35" fmla="*/ 4 h 14"/>
                  <a:gd name="T36" fmla="*/ 2 w 36"/>
                  <a:gd name="T37" fmla="*/ 2 h 14"/>
                  <a:gd name="T38" fmla="*/ 6 w 36"/>
                  <a:gd name="T39" fmla="*/ 2 h 14"/>
                  <a:gd name="T40" fmla="*/ 8 w 36"/>
                  <a:gd name="T41" fmla="*/ 0 h 14"/>
                  <a:gd name="T42" fmla="*/ 10 w 36"/>
                  <a:gd name="T43" fmla="*/ 0 h 14"/>
                  <a:gd name="T44" fmla="*/ 14 w 36"/>
                  <a:gd name="T45" fmla="*/ 0 h 14"/>
                  <a:gd name="T46" fmla="*/ 18 w 36"/>
                  <a:gd name="T47" fmla="*/ 0 h 14"/>
                  <a:gd name="T48" fmla="*/ 20 w 36"/>
                  <a:gd name="T49" fmla="*/ 0 h 14"/>
                  <a:gd name="T50" fmla="*/ 24 w 36"/>
                  <a:gd name="T51" fmla="*/ 0 h 14"/>
                  <a:gd name="T52" fmla="*/ 26 w 36"/>
                  <a:gd name="T53" fmla="*/ 0 h 14"/>
                  <a:gd name="T54" fmla="*/ 30 w 36"/>
                  <a:gd name="T55" fmla="*/ 2 h 14"/>
                  <a:gd name="T56" fmla="*/ 32 w 36"/>
                  <a:gd name="T57" fmla="*/ 2 h 14"/>
                  <a:gd name="T58" fmla="*/ 34 w 36"/>
                  <a:gd name="T59" fmla="*/ 4 h 14"/>
                  <a:gd name="T60" fmla="*/ 34 w 36"/>
                  <a:gd name="T61" fmla="*/ 6 h 14"/>
                  <a:gd name="T62" fmla="*/ 36 w 36"/>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14">
                    <a:moveTo>
                      <a:pt x="36" y="8"/>
                    </a:moveTo>
                    <a:lnTo>
                      <a:pt x="36" y="8"/>
                    </a:lnTo>
                    <a:lnTo>
                      <a:pt x="36" y="8"/>
                    </a:lnTo>
                    <a:lnTo>
                      <a:pt x="36" y="10"/>
                    </a:lnTo>
                    <a:lnTo>
                      <a:pt x="34" y="10"/>
                    </a:lnTo>
                    <a:lnTo>
                      <a:pt x="34" y="10"/>
                    </a:lnTo>
                    <a:lnTo>
                      <a:pt x="32" y="10"/>
                    </a:lnTo>
                    <a:lnTo>
                      <a:pt x="32" y="12"/>
                    </a:lnTo>
                    <a:lnTo>
                      <a:pt x="30" y="12"/>
                    </a:lnTo>
                    <a:lnTo>
                      <a:pt x="28" y="12"/>
                    </a:lnTo>
                    <a:lnTo>
                      <a:pt x="28" y="12"/>
                    </a:lnTo>
                    <a:lnTo>
                      <a:pt x="26" y="14"/>
                    </a:lnTo>
                    <a:lnTo>
                      <a:pt x="24" y="14"/>
                    </a:lnTo>
                    <a:lnTo>
                      <a:pt x="22" y="14"/>
                    </a:lnTo>
                    <a:lnTo>
                      <a:pt x="20" y="14"/>
                    </a:lnTo>
                    <a:lnTo>
                      <a:pt x="20" y="14"/>
                    </a:lnTo>
                    <a:lnTo>
                      <a:pt x="18" y="14"/>
                    </a:lnTo>
                    <a:lnTo>
                      <a:pt x="16" y="14"/>
                    </a:lnTo>
                    <a:lnTo>
                      <a:pt x="14" y="14"/>
                    </a:lnTo>
                    <a:lnTo>
                      <a:pt x="14" y="12"/>
                    </a:lnTo>
                    <a:lnTo>
                      <a:pt x="12" y="12"/>
                    </a:lnTo>
                    <a:lnTo>
                      <a:pt x="10" y="12"/>
                    </a:lnTo>
                    <a:lnTo>
                      <a:pt x="8" y="12"/>
                    </a:lnTo>
                    <a:lnTo>
                      <a:pt x="8" y="10"/>
                    </a:lnTo>
                    <a:lnTo>
                      <a:pt x="6" y="10"/>
                    </a:lnTo>
                    <a:lnTo>
                      <a:pt x="6" y="10"/>
                    </a:lnTo>
                    <a:lnTo>
                      <a:pt x="4" y="10"/>
                    </a:lnTo>
                    <a:lnTo>
                      <a:pt x="4" y="8"/>
                    </a:lnTo>
                    <a:lnTo>
                      <a:pt x="2" y="8"/>
                    </a:lnTo>
                    <a:lnTo>
                      <a:pt x="2" y="8"/>
                    </a:lnTo>
                    <a:lnTo>
                      <a:pt x="2" y="6"/>
                    </a:lnTo>
                    <a:lnTo>
                      <a:pt x="0" y="6"/>
                    </a:lnTo>
                    <a:lnTo>
                      <a:pt x="0" y="6"/>
                    </a:lnTo>
                    <a:lnTo>
                      <a:pt x="0" y="4"/>
                    </a:lnTo>
                    <a:lnTo>
                      <a:pt x="2" y="4"/>
                    </a:lnTo>
                    <a:lnTo>
                      <a:pt x="2" y="4"/>
                    </a:lnTo>
                    <a:lnTo>
                      <a:pt x="2" y="2"/>
                    </a:lnTo>
                    <a:lnTo>
                      <a:pt x="2" y="2"/>
                    </a:lnTo>
                    <a:lnTo>
                      <a:pt x="4" y="2"/>
                    </a:lnTo>
                    <a:lnTo>
                      <a:pt x="6" y="2"/>
                    </a:lnTo>
                    <a:lnTo>
                      <a:pt x="6" y="0"/>
                    </a:lnTo>
                    <a:lnTo>
                      <a:pt x="8" y="0"/>
                    </a:lnTo>
                    <a:lnTo>
                      <a:pt x="10" y="0"/>
                    </a:lnTo>
                    <a:lnTo>
                      <a:pt x="10" y="0"/>
                    </a:lnTo>
                    <a:lnTo>
                      <a:pt x="12" y="0"/>
                    </a:lnTo>
                    <a:lnTo>
                      <a:pt x="14" y="0"/>
                    </a:lnTo>
                    <a:lnTo>
                      <a:pt x="16" y="0"/>
                    </a:lnTo>
                    <a:lnTo>
                      <a:pt x="18" y="0"/>
                    </a:lnTo>
                    <a:lnTo>
                      <a:pt x="18" y="0"/>
                    </a:lnTo>
                    <a:lnTo>
                      <a:pt x="20" y="0"/>
                    </a:lnTo>
                    <a:lnTo>
                      <a:pt x="22" y="0"/>
                    </a:lnTo>
                    <a:lnTo>
                      <a:pt x="24" y="0"/>
                    </a:lnTo>
                    <a:lnTo>
                      <a:pt x="24" y="0"/>
                    </a:lnTo>
                    <a:lnTo>
                      <a:pt x="26" y="0"/>
                    </a:lnTo>
                    <a:lnTo>
                      <a:pt x="28" y="2"/>
                    </a:lnTo>
                    <a:lnTo>
                      <a:pt x="30" y="2"/>
                    </a:lnTo>
                    <a:lnTo>
                      <a:pt x="30" y="2"/>
                    </a:lnTo>
                    <a:lnTo>
                      <a:pt x="32" y="2"/>
                    </a:lnTo>
                    <a:lnTo>
                      <a:pt x="32" y="4"/>
                    </a:lnTo>
                    <a:lnTo>
                      <a:pt x="34" y="4"/>
                    </a:lnTo>
                    <a:lnTo>
                      <a:pt x="34" y="4"/>
                    </a:lnTo>
                    <a:lnTo>
                      <a:pt x="34" y="6"/>
                    </a:lnTo>
                    <a:lnTo>
                      <a:pt x="36" y="6"/>
                    </a:lnTo>
                    <a:lnTo>
                      <a:pt x="36" y="6"/>
                    </a:lnTo>
                    <a:lnTo>
                      <a:pt x="3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1" name="Freeform 118"/>
              <p:cNvSpPr>
                <a:spLocks/>
              </p:cNvSpPr>
              <p:nvPr/>
            </p:nvSpPr>
            <p:spPr bwMode="auto">
              <a:xfrm>
                <a:off x="4794" y="1793"/>
                <a:ext cx="32" cy="16"/>
              </a:xfrm>
              <a:custGeom>
                <a:avLst/>
                <a:gdLst>
                  <a:gd name="T0" fmla="*/ 6 w 32"/>
                  <a:gd name="T1" fmla="*/ 6 h 16"/>
                  <a:gd name="T2" fmla="*/ 8 w 32"/>
                  <a:gd name="T3" fmla="*/ 6 h 16"/>
                  <a:gd name="T4" fmla="*/ 12 w 32"/>
                  <a:gd name="T5" fmla="*/ 6 h 16"/>
                  <a:gd name="T6" fmla="*/ 16 w 32"/>
                  <a:gd name="T7" fmla="*/ 6 h 16"/>
                  <a:gd name="T8" fmla="*/ 24 w 32"/>
                  <a:gd name="T9" fmla="*/ 6 h 16"/>
                  <a:gd name="T10" fmla="*/ 24 w 32"/>
                  <a:gd name="T11" fmla="*/ 6 h 16"/>
                  <a:gd name="T12" fmla="*/ 26 w 32"/>
                  <a:gd name="T13" fmla="*/ 6 h 16"/>
                  <a:gd name="T14" fmla="*/ 28 w 32"/>
                  <a:gd name="T15" fmla="*/ 6 h 16"/>
                  <a:gd name="T16" fmla="*/ 30 w 32"/>
                  <a:gd name="T17" fmla="*/ 6 h 16"/>
                  <a:gd name="T18" fmla="*/ 30 w 32"/>
                  <a:gd name="T19" fmla="*/ 8 h 16"/>
                  <a:gd name="T20" fmla="*/ 32 w 32"/>
                  <a:gd name="T21" fmla="*/ 8 h 16"/>
                  <a:gd name="T22" fmla="*/ 32 w 32"/>
                  <a:gd name="T23" fmla="*/ 10 h 16"/>
                  <a:gd name="T24" fmla="*/ 32 w 32"/>
                  <a:gd name="T25" fmla="*/ 10 h 16"/>
                  <a:gd name="T26" fmla="*/ 30 w 32"/>
                  <a:gd name="T27" fmla="*/ 12 h 16"/>
                  <a:gd name="T28" fmla="*/ 30 w 32"/>
                  <a:gd name="T29" fmla="*/ 12 h 16"/>
                  <a:gd name="T30" fmla="*/ 28 w 32"/>
                  <a:gd name="T31" fmla="*/ 12 h 16"/>
                  <a:gd name="T32" fmla="*/ 26 w 32"/>
                  <a:gd name="T33" fmla="*/ 14 h 16"/>
                  <a:gd name="T34" fmla="*/ 24 w 32"/>
                  <a:gd name="T35" fmla="*/ 14 h 16"/>
                  <a:gd name="T36" fmla="*/ 22 w 32"/>
                  <a:gd name="T37" fmla="*/ 14 h 16"/>
                  <a:gd name="T38" fmla="*/ 20 w 32"/>
                  <a:gd name="T39" fmla="*/ 16 h 16"/>
                  <a:gd name="T40" fmla="*/ 18 w 32"/>
                  <a:gd name="T41" fmla="*/ 16 h 16"/>
                  <a:gd name="T42" fmla="*/ 14 w 32"/>
                  <a:gd name="T43" fmla="*/ 14 h 16"/>
                  <a:gd name="T44" fmla="*/ 16 w 32"/>
                  <a:gd name="T45" fmla="*/ 14 h 16"/>
                  <a:gd name="T46" fmla="*/ 18 w 32"/>
                  <a:gd name="T47" fmla="*/ 14 h 16"/>
                  <a:gd name="T48" fmla="*/ 20 w 32"/>
                  <a:gd name="T49" fmla="*/ 12 h 16"/>
                  <a:gd name="T50" fmla="*/ 22 w 32"/>
                  <a:gd name="T51" fmla="*/ 12 h 16"/>
                  <a:gd name="T52" fmla="*/ 26 w 32"/>
                  <a:gd name="T53" fmla="*/ 10 h 16"/>
                  <a:gd name="T54" fmla="*/ 24 w 32"/>
                  <a:gd name="T55" fmla="*/ 8 h 16"/>
                  <a:gd name="T56" fmla="*/ 20 w 32"/>
                  <a:gd name="T57" fmla="*/ 8 h 16"/>
                  <a:gd name="T58" fmla="*/ 16 w 32"/>
                  <a:gd name="T59" fmla="*/ 8 h 16"/>
                  <a:gd name="T60" fmla="*/ 12 w 32"/>
                  <a:gd name="T61" fmla="*/ 8 h 16"/>
                  <a:gd name="T62" fmla="*/ 8 w 32"/>
                  <a:gd name="T63" fmla="*/ 10 h 16"/>
                  <a:gd name="T64" fmla="*/ 6 w 32"/>
                  <a:gd name="T65" fmla="*/ 8 h 16"/>
                  <a:gd name="T66" fmla="*/ 2 w 32"/>
                  <a:gd name="T67" fmla="*/ 8 h 16"/>
                  <a:gd name="T68" fmla="*/ 0 w 32"/>
                  <a:gd name="T69" fmla="*/ 8 h 16"/>
                  <a:gd name="T70" fmla="*/ 0 w 32"/>
                  <a:gd name="T71" fmla="*/ 6 h 16"/>
                  <a:gd name="T72" fmla="*/ 0 w 32"/>
                  <a:gd name="T73" fmla="*/ 4 h 16"/>
                  <a:gd name="T74" fmla="*/ 2 w 32"/>
                  <a:gd name="T75" fmla="*/ 2 h 16"/>
                  <a:gd name="T76" fmla="*/ 4 w 32"/>
                  <a:gd name="T77" fmla="*/ 2 h 16"/>
                  <a:gd name="T78" fmla="*/ 6 w 32"/>
                  <a:gd name="T79" fmla="*/ 0 h 16"/>
                  <a:gd name="T80" fmla="*/ 10 w 32"/>
                  <a:gd name="T81" fmla="*/ 0 h 16"/>
                  <a:gd name="T82" fmla="*/ 12 w 32"/>
                  <a:gd name="T83" fmla="*/ 0 h 16"/>
                  <a:gd name="T84" fmla="*/ 14 w 32"/>
                  <a:gd name="T85" fmla="*/ 0 h 16"/>
                  <a:gd name="T86" fmla="*/ 16 w 32"/>
                  <a:gd name="T87" fmla="*/ 2 h 16"/>
                  <a:gd name="T88" fmla="*/ 14 w 32"/>
                  <a:gd name="T89" fmla="*/ 2 h 16"/>
                  <a:gd name="T90" fmla="*/ 12 w 32"/>
                  <a:gd name="T91" fmla="*/ 2 h 16"/>
                  <a:gd name="T92" fmla="*/ 10 w 32"/>
                  <a:gd name="T93" fmla="*/ 2 h 16"/>
                  <a:gd name="T94" fmla="*/ 8 w 32"/>
                  <a:gd name="T95" fmla="*/ 4 h 16"/>
                  <a:gd name="T96" fmla="*/ 6 w 32"/>
                  <a:gd name="T97" fmla="*/ 4 h 16"/>
                  <a:gd name="T98" fmla="*/ 6 w 32"/>
                  <a:gd name="T99" fmla="*/ 4 h 16"/>
                  <a:gd name="T100" fmla="*/ 6 w 32"/>
                  <a:gd name="T10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6" y="6"/>
                    </a:moveTo>
                    <a:lnTo>
                      <a:pt x="6" y="6"/>
                    </a:lnTo>
                    <a:lnTo>
                      <a:pt x="6" y="6"/>
                    </a:lnTo>
                    <a:lnTo>
                      <a:pt x="8" y="6"/>
                    </a:lnTo>
                    <a:lnTo>
                      <a:pt x="10" y="6"/>
                    </a:lnTo>
                    <a:lnTo>
                      <a:pt x="12" y="6"/>
                    </a:lnTo>
                    <a:lnTo>
                      <a:pt x="14" y="6"/>
                    </a:lnTo>
                    <a:lnTo>
                      <a:pt x="16" y="6"/>
                    </a:lnTo>
                    <a:lnTo>
                      <a:pt x="20" y="6"/>
                    </a:lnTo>
                    <a:lnTo>
                      <a:pt x="24" y="6"/>
                    </a:lnTo>
                    <a:lnTo>
                      <a:pt x="24" y="6"/>
                    </a:lnTo>
                    <a:lnTo>
                      <a:pt x="24" y="6"/>
                    </a:lnTo>
                    <a:lnTo>
                      <a:pt x="26" y="6"/>
                    </a:lnTo>
                    <a:lnTo>
                      <a:pt x="26" y="6"/>
                    </a:lnTo>
                    <a:lnTo>
                      <a:pt x="26" y="6"/>
                    </a:lnTo>
                    <a:lnTo>
                      <a:pt x="28" y="6"/>
                    </a:lnTo>
                    <a:lnTo>
                      <a:pt x="28" y="6"/>
                    </a:lnTo>
                    <a:lnTo>
                      <a:pt x="30" y="6"/>
                    </a:lnTo>
                    <a:lnTo>
                      <a:pt x="30" y="8"/>
                    </a:lnTo>
                    <a:lnTo>
                      <a:pt x="30" y="8"/>
                    </a:lnTo>
                    <a:lnTo>
                      <a:pt x="30" y="8"/>
                    </a:lnTo>
                    <a:lnTo>
                      <a:pt x="32" y="8"/>
                    </a:lnTo>
                    <a:lnTo>
                      <a:pt x="32" y="8"/>
                    </a:lnTo>
                    <a:lnTo>
                      <a:pt x="32" y="10"/>
                    </a:lnTo>
                    <a:lnTo>
                      <a:pt x="32" y="10"/>
                    </a:lnTo>
                    <a:lnTo>
                      <a:pt x="32" y="10"/>
                    </a:lnTo>
                    <a:lnTo>
                      <a:pt x="32" y="10"/>
                    </a:lnTo>
                    <a:lnTo>
                      <a:pt x="30" y="12"/>
                    </a:lnTo>
                    <a:lnTo>
                      <a:pt x="30" y="12"/>
                    </a:lnTo>
                    <a:lnTo>
                      <a:pt x="30" y="12"/>
                    </a:lnTo>
                    <a:lnTo>
                      <a:pt x="28" y="12"/>
                    </a:lnTo>
                    <a:lnTo>
                      <a:pt x="28" y="12"/>
                    </a:lnTo>
                    <a:lnTo>
                      <a:pt x="26" y="14"/>
                    </a:lnTo>
                    <a:lnTo>
                      <a:pt x="26" y="14"/>
                    </a:lnTo>
                    <a:lnTo>
                      <a:pt x="24" y="14"/>
                    </a:lnTo>
                    <a:lnTo>
                      <a:pt x="24" y="14"/>
                    </a:lnTo>
                    <a:lnTo>
                      <a:pt x="22" y="14"/>
                    </a:lnTo>
                    <a:lnTo>
                      <a:pt x="22" y="14"/>
                    </a:lnTo>
                    <a:lnTo>
                      <a:pt x="20" y="16"/>
                    </a:lnTo>
                    <a:lnTo>
                      <a:pt x="20" y="16"/>
                    </a:lnTo>
                    <a:lnTo>
                      <a:pt x="18" y="16"/>
                    </a:lnTo>
                    <a:lnTo>
                      <a:pt x="18" y="16"/>
                    </a:lnTo>
                    <a:lnTo>
                      <a:pt x="16" y="14"/>
                    </a:lnTo>
                    <a:lnTo>
                      <a:pt x="14" y="14"/>
                    </a:lnTo>
                    <a:lnTo>
                      <a:pt x="16" y="14"/>
                    </a:lnTo>
                    <a:lnTo>
                      <a:pt x="16" y="14"/>
                    </a:lnTo>
                    <a:lnTo>
                      <a:pt x="18" y="14"/>
                    </a:lnTo>
                    <a:lnTo>
                      <a:pt x="18" y="14"/>
                    </a:lnTo>
                    <a:lnTo>
                      <a:pt x="20" y="12"/>
                    </a:lnTo>
                    <a:lnTo>
                      <a:pt x="20" y="12"/>
                    </a:lnTo>
                    <a:lnTo>
                      <a:pt x="22" y="12"/>
                    </a:lnTo>
                    <a:lnTo>
                      <a:pt x="22" y="12"/>
                    </a:lnTo>
                    <a:lnTo>
                      <a:pt x="24" y="12"/>
                    </a:lnTo>
                    <a:lnTo>
                      <a:pt x="26" y="10"/>
                    </a:lnTo>
                    <a:lnTo>
                      <a:pt x="26" y="10"/>
                    </a:lnTo>
                    <a:lnTo>
                      <a:pt x="24" y="8"/>
                    </a:lnTo>
                    <a:lnTo>
                      <a:pt x="22" y="8"/>
                    </a:lnTo>
                    <a:lnTo>
                      <a:pt x="20" y="8"/>
                    </a:lnTo>
                    <a:lnTo>
                      <a:pt x="18" y="8"/>
                    </a:lnTo>
                    <a:lnTo>
                      <a:pt x="16" y="8"/>
                    </a:lnTo>
                    <a:lnTo>
                      <a:pt x="14" y="8"/>
                    </a:lnTo>
                    <a:lnTo>
                      <a:pt x="12" y="8"/>
                    </a:lnTo>
                    <a:lnTo>
                      <a:pt x="10" y="8"/>
                    </a:lnTo>
                    <a:lnTo>
                      <a:pt x="8" y="10"/>
                    </a:lnTo>
                    <a:lnTo>
                      <a:pt x="6" y="10"/>
                    </a:lnTo>
                    <a:lnTo>
                      <a:pt x="6" y="8"/>
                    </a:lnTo>
                    <a:lnTo>
                      <a:pt x="4" y="8"/>
                    </a:lnTo>
                    <a:lnTo>
                      <a:pt x="2" y="8"/>
                    </a:lnTo>
                    <a:lnTo>
                      <a:pt x="2" y="8"/>
                    </a:lnTo>
                    <a:lnTo>
                      <a:pt x="0" y="8"/>
                    </a:lnTo>
                    <a:lnTo>
                      <a:pt x="0" y="6"/>
                    </a:lnTo>
                    <a:lnTo>
                      <a:pt x="0" y="6"/>
                    </a:lnTo>
                    <a:lnTo>
                      <a:pt x="0" y="4"/>
                    </a:lnTo>
                    <a:lnTo>
                      <a:pt x="0" y="4"/>
                    </a:lnTo>
                    <a:lnTo>
                      <a:pt x="2" y="4"/>
                    </a:lnTo>
                    <a:lnTo>
                      <a:pt x="2" y="2"/>
                    </a:lnTo>
                    <a:lnTo>
                      <a:pt x="2" y="2"/>
                    </a:lnTo>
                    <a:lnTo>
                      <a:pt x="4" y="2"/>
                    </a:lnTo>
                    <a:lnTo>
                      <a:pt x="6" y="2"/>
                    </a:lnTo>
                    <a:lnTo>
                      <a:pt x="6" y="0"/>
                    </a:lnTo>
                    <a:lnTo>
                      <a:pt x="8" y="0"/>
                    </a:lnTo>
                    <a:lnTo>
                      <a:pt x="10" y="0"/>
                    </a:lnTo>
                    <a:lnTo>
                      <a:pt x="10" y="0"/>
                    </a:lnTo>
                    <a:lnTo>
                      <a:pt x="12" y="0"/>
                    </a:lnTo>
                    <a:lnTo>
                      <a:pt x="12" y="0"/>
                    </a:lnTo>
                    <a:lnTo>
                      <a:pt x="14" y="0"/>
                    </a:lnTo>
                    <a:lnTo>
                      <a:pt x="14" y="0"/>
                    </a:lnTo>
                    <a:lnTo>
                      <a:pt x="16" y="2"/>
                    </a:lnTo>
                    <a:lnTo>
                      <a:pt x="14" y="2"/>
                    </a:lnTo>
                    <a:lnTo>
                      <a:pt x="14" y="2"/>
                    </a:lnTo>
                    <a:lnTo>
                      <a:pt x="12" y="2"/>
                    </a:lnTo>
                    <a:lnTo>
                      <a:pt x="12" y="2"/>
                    </a:lnTo>
                    <a:lnTo>
                      <a:pt x="12" y="2"/>
                    </a:lnTo>
                    <a:lnTo>
                      <a:pt x="10" y="2"/>
                    </a:lnTo>
                    <a:lnTo>
                      <a:pt x="10" y="2"/>
                    </a:lnTo>
                    <a:lnTo>
                      <a:pt x="8" y="4"/>
                    </a:lnTo>
                    <a:lnTo>
                      <a:pt x="8" y="4"/>
                    </a:lnTo>
                    <a:lnTo>
                      <a:pt x="6" y="4"/>
                    </a:lnTo>
                    <a:lnTo>
                      <a:pt x="6" y="4"/>
                    </a:lnTo>
                    <a:lnTo>
                      <a:pt x="6" y="4"/>
                    </a:lnTo>
                    <a:lnTo>
                      <a:pt x="6" y="4"/>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2" name="Freeform 119"/>
              <p:cNvSpPr>
                <a:spLocks/>
              </p:cNvSpPr>
              <p:nvPr/>
            </p:nvSpPr>
            <p:spPr bwMode="auto">
              <a:xfrm>
                <a:off x="4846" y="1775"/>
                <a:ext cx="36" cy="14"/>
              </a:xfrm>
              <a:custGeom>
                <a:avLst/>
                <a:gdLst>
                  <a:gd name="T0" fmla="*/ 8 w 36"/>
                  <a:gd name="T1" fmla="*/ 8 h 14"/>
                  <a:gd name="T2" fmla="*/ 10 w 36"/>
                  <a:gd name="T3" fmla="*/ 10 h 14"/>
                  <a:gd name="T4" fmla="*/ 14 w 36"/>
                  <a:gd name="T5" fmla="*/ 12 h 14"/>
                  <a:gd name="T6" fmla="*/ 18 w 36"/>
                  <a:gd name="T7" fmla="*/ 12 h 14"/>
                  <a:gd name="T8" fmla="*/ 22 w 36"/>
                  <a:gd name="T9" fmla="*/ 12 h 14"/>
                  <a:gd name="T10" fmla="*/ 26 w 36"/>
                  <a:gd name="T11" fmla="*/ 10 h 14"/>
                  <a:gd name="T12" fmla="*/ 28 w 36"/>
                  <a:gd name="T13" fmla="*/ 10 h 14"/>
                  <a:gd name="T14" fmla="*/ 30 w 36"/>
                  <a:gd name="T15" fmla="*/ 10 h 14"/>
                  <a:gd name="T16" fmla="*/ 30 w 36"/>
                  <a:gd name="T17" fmla="*/ 10 h 14"/>
                  <a:gd name="T18" fmla="*/ 32 w 36"/>
                  <a:gd name="T19" fmla="*/ 8 h 14"/>
                  <a:gd name="T20" fmla="*/ 36 w 36"/>
                  <a:gd name="T21" fmla="*/ 10 h 14"/>
                  <a:gd name="T22" fmla="*/ 34 w 36"/>
                  <a:gd name="T23" fmla="*/ 12 h 14"/>
                  <a:gd name="T24" fmla="*/ 30 w 36"/>
                  <a:gd name="T25" fmla="*/ 12 h 14"/>
                  <a:gd name="T26" fmla="*/ 26 w 36"/>
                  <a:gd name="T27" fmla="*/ 14 h 14"/>
                  <a:gd name="T28" fmla="*/ 24 w 36"/>
                  <a:gd name="T29" fmla="*/ 14 h 14"/>
                  <a:gd name="T30" fmla="*/ 20 w 36"/>
                  <a:gd name="T31" fmla="*/ 14 h 14"/>
                  <a:gd name="T32" fmla="*/ 18 w 36"/>
                  <a:gd name="T33" fmla="*/ 14 h 14"/>
                  <a:gd name="T34" fmla="*/ 14 w 36"/>
                  <a:gd name="T35" fmla="*/ 14 h 14"/>
                  <a:gd name="T36" fmla="*/ 12 w 36"/>
                  <a:gd name="T37" fmla="*/ 14 h 14"/>
                  <a:gd name="T38" fmla="*/ 8 w 36"/>
                  <a:gd name="T39" fmla="*/ 12 h 14"/>
                  <a:gd name="T40" fmla="*/ 6 w 36"/>
                  <a:gd name="T41" fmla="*/ 12 h 14"/>
                  <a:gd name="T42" fmla="*/ 4 w 36"/>
                  <a:gd name="T43" fmla="*/ 10 h 14"/>
                  <a:gd name="T44" fmla="*/ 2 w 36"/>
                  <a:gd name="T45" fmla="*/ 8 h 14"/>
                  <a:gd name="T46" fmla="*/ 0 w 36"/>
                  <a:gd name="T47" fmla="*/ 8 h 14"/>
                  <a:gd name="T48" fmla="*/ 0 w 36"/>
                  <a:gd name="T49" fmla="*/ 6 h 14"/>
                  <a:gd name="T50" fmla="*/ 0 w 36"/>
                  <a:gd name="T51" fmla="*/ 4 h 14"/>
                  <a:gd name="T52" fmla="*/ 2 w 36"/>
                  <a:gd name="T53" fmla="*/ 4 h 14"/>
                  <a:gd name="T54" fmla="*/ 4 w 36"/>
                  <a:gd name="T55" fmla="*/ 2 h 14"/>
                  <a:gd name="T56" fmla="*/ 6 w 36"/>
                  <a:gd name="T57" fmla="*/ 2 h 14"/>
                  <a:gd name="T58" fmla="*/ 8 w 36"/>
                  <a:gd name="T59" fmla="*/ 0 h 14"/>
                  <a:gd name="T60" fmla="*/ 10 w 36"/>
                  <a:gd name="T61" fmla="*/ 0 h 14"/>
                  <a:gd name="T62" fmla="*/ 12 w 36"/>
                  <a:gd name="T63" fmla="*/ 0 h 14"/>
                  <a:gd name="T64" fmla="*/ 14 w 36"/>
                  <a:gd name="T65" fmla="*/ 0 h 14"/>
                  <a:gd name="T66" fmla="*/ 16 w 36"/>
                  <a:gd name="T67" fmla="*/ 2 h 14"/>
                  <a:gd name="T68" fmla="*/ 14 w 36"/>
                  <a:gd name="T69" fmla="*/ 2 h 14"/>
                  <a:gd name="T70" fmla="*/ 10 w 36"/>
                  <a:gd name="T71" fmla="*/ 2 h 14"/>
                  <a:gd name="T72" fmla="*/ 8 w 36"/>
                  <a:gd name="T73" fmla="*/ 4 h 14"/>
                  <a:gd name="T74" fmla="*/ 6 w 36"/>
                  <a:gd name="T7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4">
                    <a:moveTo>
                      <a:pt x="6" y="6"/>
                    </a:moveTo>
                    <a:lnTo>
                      <a:pt x="8" y="8"/>
                    </a:lnTo>
                    <a:lnTo>
                      <a:pt x="8" y="8"/>
                    </a:lnTo>
                    <a:lnTo>
                      <a:pt x="10" y="10"/>
                    </a:lnTo>
                    <a:lnTo>
                      <a:pt x="12" y="10"/>
                    </a:lnTo>
                    <a:lnTo>
                      <a:pt x="14" y="12"/>
                    </a:lnTo>
                    <a:lnTo>
                      <a:pt x="16" y="12"/>
                    </a:lnTo>
                    <a:lnTo>
                      <a:pt x="18" y="12"/>
                    </a:lnTo>
                    <a:lnTo>
                      <a:pt x="20" y="12"/>
                    </a:lnTo>
                    <a:lnTo>
                      <a:pt x="22" y="12"/>
                    </a:lnTo>
                    <a:lnTo>
                      <a:pt x="24" y="12"/>
                    </a:lnTo>
                    <a:lnTo>
                      <a:pt x="26" y="10"/>
                    </a:lnTo>
                    <a:lnTo>
                      <a:pt x="28" y="10"/>
                    </a:lnTo>
                    <a:lnTo>
                      <a:pt x="28" y="10"/>
                    </a:lnTo>
                    <a:lnTo>
                      <a:pt x="28" y="10"/>
                    </a:lnTo>
                    <a:lnTo>
                      <a:pt x="30" y="10"/>
                    </a:lnTo>
                    <a:lnTo>
                      <a:pt x="30" y="10"/>
                    </a:lnTo>
                    <a:lnTo>
                      <a:pt x="30" y="10"/>
                    </a:lnTo>
                    <a:lnTo>
                      <a:pt x="30" y="8"/>
                    </a:lnTo>
                    <a:lnTo>
                      <a:pt x="32" y="8"/>
                    </a:lnTo>
                    <a:lnTo>
                      <a:pt x="34" y="8"/>
                    </a:lnTo>
                    <a:lnTo>
                      <a:pt x="36" y="10"/>
                    </a:lnTo>
                    <a:lnTo>
                      <a:pt x="34" y="10"/>
                    </a:lnTo>
                    <a:lnTo>
                      <a:pt x="34" y="12"/>
                    </a:lnTo>
                    <a:lnTo>
                      <a:pt x="32" y="12"/>
                    </a:lnTo>
                    <a:lnTo>
                      <a:pt x="30" y="12"/>
                    </a:lnTo>
                    <a:lnTo>
                      <a:pt x="30" y="12"/>
                    </a:lnTo>
                    <a:lnTo>
                      <a:pt x="26" y="14"/>
                    </a:lnTo>
                    <a:lnTo>
                      <a:pt x="26" y="14"/>
                    </a:lnTo>
                    <a:lnTo>
                      <a:pt x="24" y="14"/>
                    </a:lnTo>
                    <a:lnTo>
                      <a:pt x="24" y="14"/>
                    </a:lnTo>
                    <a:lnTo>
                      <a:pt x="20" y="14"/>
                    </a:lnTo>
                    <a:lnTo>
                      <a:pt x="20" y="14"/>
                    </a:lnTo>
                    <a:lnTo>
                      <a:pt x="18" y="14"/>
                    </a:lnTo>
                    <a:lnTo>
                      <a:pt x="18" y="14"/>
                    </a:lnTo>
                    <a:lnTo>
                      <a:pt x="14" y="14"/>
                    </a:lnTo>
                    <a:lnTo>
                      <a:pt x="14" y="14"/>
                    </a:lnTo>
                    <a:lnTo>
                      <a:pt x="12" y="14"/>
                    </a:lnTo>
                    <a:lnTo>
                      <a:pt x="12" y="14"/>
                    </a:lnTo>
                    <a:lnTo>
                      <a:pt x="8" y="12"/>
                    </a:lnTo>
                    <a:lnTo>
                      <a:pt x="8" y="12"/>
                    </a:lnTo>
                    <a:lnTo>
                      <a:pt x="6" y="12"/>
                    </a:lnTo>
                    <a:lnTo>
                      <a:pt x="4" y="10"/>
                    </a:lnTo>
                    <a:lnTo>
                      <a:pt x="4" y="10"/>
                    </a:lnTo>
                    <a:lnTo>
                      <a:pt x="2" y="10"/>
                    </a:lnTo>
                    <a:lnTo>
                      <a:pt x="2" y="8"/>
                    </a:lnTo>
                    <a:lnTo>
                      <a:pt x="0" y="8"/>
                    </a:lnTo>
                    <a:lnTo>
                      <a:pt x="0" y="8"/>
                    </a:lnTo>
                    <a:lnTo>
                      <a:pt x="0" y="6"/>
                    </a:lnTo>
                    <a:lnTo>
                      <a:pt x="0" y="6"/>
                    </a:lnTo>
                    <a:lnTo>
                      <a:pt x="0" y="6"/>
                    </a:lnTo>
                    <a:lnTo>
                      <a:pt x="0" y="4"/>
                    </a:lnTo>
                    <a:lnTo>
                      <a:pt x="0" y="4"/>
                    </a:lnTo>
                    <a:lnTo>
                      <a:pt x="2" y="4"/>
                    </a:lnTo>
                    <a:lnTo>
                      <a:pt x="2" y="4"/>
                    </a:lnTo>
                    <a:lnTo>
                      <a:pt x="4" y="2"/>
                    </a:lnTo>
                    <a:lnTo>
                      <a:pt x="4" y="2"/>
                    </a:lnTo>
                    <a:lnTo>
                      <a:pt x="6" y="2"/>
                    </a:lnTo>
                    <a:lnTo>
                      <a:pt x="8" y="2"/>
                    </a:lnTo>
                    <a:lnTo>
                      <a:pt x="8" y="0"/>
                    </a:lnTo>
                    <a:lnTo>
                      <a:pt x="10" y="0"/>
                    </a:lnTo>
                    <a:lnTo>
                      <a:pt x="10" y="0"/>
                    </a:lnTo>
                    <a:lnTo>
                      <a:pt x="10" y="0"/>
                    </a:lnTo>
                    <a:lnTo>
                      <a:pt x="12" y="0"/>
                    </a:lnTo>
                    <a:lnTo>
                      <a:pt x="12" y="0"/>
                    </a:lnTo>
                    <a:lnTo>
                      <a:pt x="14" y="0"/>
                    </a:lnTo>
                    <a:lnTo>
                      <a:pt x="16" y="0"/>
                    </a:lnTo>
                    <a:lnTo>
                      <a:pt x="16" y="2"/>
                    </a:lnTo>
                    <a:lnTo>
                      <a:pt x="14" y="2"/>
                    </a:lnTo>
                    <a:lnTo>
                      <a:pt x="14" y="2"/>
                    </a:lnTo>
                    <a:lnTo>
                      <a:pt x="12" y="2"/>
                    </a:lnTo>
                    <a:lnTo>
                      <a:pt x="10" y="2"/>
                    </a:lnTo>
                    <a:lnTo>
                      <a:pt x="8" y="4"/>
                    </a:lnTo>
                    <a:lnTo>
                      <a:pt x="8" y="4"/>
                    </a:lnTo>
                    <a:lnTo>
                      <a:pt x="6" y="6"/>
                    </a:lnTo>
                    <a:lnTo>
                      <a:pt x="6" y="6"/>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3" name="Freeform 120"/>
              <p:cNvSpPr>
                <a:spLocks/>
              </p:cNvSpPr>
              <p:nvPr/>
            </p:nvSpPr>
            <p:spPr bwMode="auto">
              <a:xfrm>
                <a:off x="4866" y="1767"/>
                <a:ext cx="36" cy="14"/>
              </a:xfrm>
              <a:custGeom>
                <a:avLst/>
                <a:gdLst>
                  <a:gd name="T0" fmla="*/ 20 w 36"/>
                  <a:gd name="T1" fmla="*/ 10 h 14"/>
                  <a:gd name="T2" fmla="*/ 20 w 36"/>
                  <a:gd name="T3" fmla="*/ 10 h 14"/>
                  <a:gd name="T4" fmla="*/ 20 w 36"/>
                  <a:gd name="T5" fmla="*/ 10 h 14"/>
                  <a:gd name="T6" fmla="*/ 22 w 36"/>
                  <a:gd name="T7" fmla="*/ 10 h 14"/>
                  <a:gd name="T8" fmla="*/ 22 w 36"/>
                  <a:gd name="T9" fmla="*/ 12 h 14"/>
                  <a:gd name="T10" fmla="*/ 22 w 36"/>
                  <a:gd name="T11" fmla="*/ 12 h 14"/>
                  <a:gd name="T12" fmla="*/ 24 w 36"/>
                  <a:gd name="T13" fmla="*/ 12 h 14"/>
                  <a:gd name="T14" fmla="*/ 24 w 36"/>
                  <a:gd name="T15" fmla="*/ 12 h 14"/>
                  <a:gd name="T16" fmla="*/ 24 w 36"/>
                  <a:gd name="T17" fmla="*/ 12 h 14"/>
                  <a:gd name="T18" fmla="*/ 26 w 36"/>
                  <a:gd name="T19" fmla="*/ 12 h 14"/>
                  <a:gd name="T20" fmla="*/ 28 w 36"/>
                  <a:gd name="T21" fmla="*/ 12 h 14"/>
                  <a:gd name="T22" fmla="*/ 30 w 36"/>
                  <a:gd name="T23" fmla="*/ 10 h 14"/>
                  <a:gd name="T24" fmla="*/ 32 w 36"/>
                  <a:gd name="T25" fmla="*/ 10 h 14"/>
                  <a:gd name="T26" fmla="*/ 34 w 36"/>
                  <a:gd name="T27" fmla="*/ 10 h 14"/>
                  <a:gd name="T28" fmla="*/ 36 w 36"/>
                  <a:gd name="T29" fmla="*/ 12 h 14"/>
                  <a:gd name="T30" fmla="*/ 34 w 36"/>
                  <a:gd name="T31" fmla="*/ 12 h 14"/>
                  <a:gd name="T32" fmla="*/ 32 w 36"/>
                  <a:gd name="T33" fmla="*/ 14 h 14"/>
                  <a:gd name="T34" fmla="*/ 30 w 36"/>
                  <a:gd name="T35" fmla="*/ 14 h 14"/>
                  <a:gd name="T36" fmla="*/ 28 w 36"/>
                  <a:gd name="T37" fmla="*/ 14 h 14"/>
                  <a:gd name="T38" fmla="*/ 26 w 36"/>
                  <a:gd name="T39" fmla="*/ 14 h 14"/>
                  <a:gd name="T40" fmla="*/ 24 w 36"/>
                  <a:gd name="T41" fmla="*/ 14 h 14"/>
                  <a:gd name="T42" fmla="*/ 22 w 36"/>
                  <a:gd name="T43" fmla="*/ 14 h 14"/>
                  <a:gd name="T44" fmla="*/ 20 w 36"/>
                  <a:gd name="T45" fmla="*/ 14 h 14"/>
                  <a:gd name="T46" fmla="*/ 18 w 36"/>
                  <a:gd name="T47" fmla="*/ 14 h 14"/>
                  <a:gd name="T48" fmla="*/ 16 w 36"/>
                  <a:gd name="T49" fmla="*/ 12 h 14"/>
                  <a:gd name="T50" fmla="*/ 4 w 36"/>
                  <a:gd name="T51" fmla="*/ 6 h 14"/>
                  <a:gd name="T52" fmla="*/ 0 w 36"/>
                  <a:gd name="T53" fmla="*/ 8 h 14"/>
                  <a:gd name="T54" fmla="*/ 0 w 36"/>
                  <a:gd name="T55" fmla="*/ 8 h 14"/>
                  <a:gd name="T56" fmla="*/ 0 w 36"/>
                  <a:gd name="T57" fmla="*/ 0 h 14"/>
                  <a:gd name="T58" fmla="*/ 0 w 36"/>
                  <a:gd name="T59" fmla="*/ 0 h 14"/>
                  <a:gd name="T60" fmla="*/ 6 w 36"/>
                  <a:gd name="T61" fmla="*/ 4 h 14"/>
                  <a:gd name="T62" fmla="*/ 12 w 36"/>
                  <a:gd name="T63" fmla="*/ 2 h 14"/>
                  <a:gd name="T64" fmla="*/ 14 w 36"/>
                  <a:gd name="T65" fmla="*/ 2 h 14"/>
                  <a:gd name="T66" fmla="*/ 14 w 36"/>
                  <a:gd name="T67" fmla="*/ 2 h 14"/>
                  <a:gd name="T68" fmla="*/ 16 w 36"/>
                  <a:gd name="T69" fmla="*/ 2 h 14"/>
                  <a:gd name="T70" fmla="*/ 8 w 36"/>
                  <a:gd name="T71" fmla="*/ 4 h 14"/>
                  <a:gd name="T72" fmla="*/ 20 w 36"/>
                  <a:gd name="T7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20" y="10"/>
                    </a:moveTo>
                    <a:lnTo>
                      <a:pt x="20" y="10"/>
                    </a:lnTo>
                    <a:lnTo>
                      <a:pt x="20" y="10"/>
                    </a:lnTo>
                    <a:lnTo>
                      <a:pt x="22" y="10"/>
                    </a:lnTo>
                    <a:lnTo>
                      <a:pt x="22" y="12"/>
                    </a:lnTo>
                    <a:lnTo>
                      <a:pt x="22" y="12"/>
                    </a:lnTo>
                    <a:lnTo>
                      <a:pt x="24" y="12"/>
                    </a:lnTo>
                    <a:lnTo>
                      <a:pt x="24" y="12"/>
                    </a:lnTo>
                    <a:lnTo>
                      <a:pt x="24" y="12"/>
                    </a:lnTo>
                    <a:lnTo>
                      <a:pt x="26" y="12"/>
                    </a:lnTo>
                    <a:lnTo>
                      <a:pt x="28" y="12"/>
                    </a:lnTo>
                    <a:lnTo>
                      <a:pt x="30" y="10"/>
                    </a:lnTo>
                    <a:lnTo>
                      <a:pt x="32" y="10"/>
                    </a:lnTo>
                    <a:lnTo>
                      <a:pt x="34" y="10"/>
                    </a:lnTo>
                    <a:lnTo>
                      <a:pt x="36" y="12"/>
                    </a:lnTo>
                    <a:lnTo>
                      <a:pt x="34" y="12"/>
                    </a:lnTo>
                    <a:lnTo>
                      <a:pt x="32" y="14"/>
                    </a:lnTo>
                    <a:lnTo>
                      <a:pt x="30" y="14"/>
                    </a:lnTo>
                    <a:lnTo>
                      <a:pt x="28" y="14"/>
                    </a:lnTo>
                    <a:lnTo>
                      <a:pt x="26" y="14"/>
                    </a:lnTo>
                    <a:lnTo>
                      <a:pt x="24" y="14"/>
                    </a:lnTo>
                    <a:lnTo>
                      <a:pt x="22" y="14"/>
                    </a:lnTo>
                    <a:lnTo>
                      <a:pt x="20" y="14"/>
                    </a:lnTo>
                    <a:lnTo>
                      <a:pt x="18" y="14"/>
                    </a:lnTo>
                    <a:lnTo>
                      <a:pt x="16" y="12"/>
                    </a:lnTo>
                    <a:lnTo>
                      <a:pt x="4" y="6"/>
                    </a:lnTo>
                    <a:lnTo>
                      <a:pt x="0" y="8"/>
                    </a:lnTo>
                    <a:lnTo>
                      <a:pt x="0" y="8"/>
                    </a:lnTo>
                    <a:lnTo>
                      <a:pt x="0" y="0"/>
                    </a:lnTo>
                    <a:lnTo>
                      <a:pt x="0" y="0"/>
                    </a:lnTo>
                    <a:lnTo>
                      <a:pt x="6" y="4"/>
                    </a:lnTo>
                    <a:lnTo>
                      <a:pt x="12" y="2"/>
                    </a:lnTo>
                    <a:lnTo>
                      <a:pt x="14" y="2"/>
                    </a:lnTo>
                    <a:lnTo>
                      <a:pt x="14" y="2"/>
                    </a:lnTo>
                    <a:lnTo>
                      <a:pt x="16" y="2"/>
                    </a:lnTo>
                    <a:lnTo>
                      <a:pt x="8" y="4"/>
                    </a:lnTo>
                    <a:lnTo>
                      <a:pt x="2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4" name="Freeform 121"/>
              <p:cNvSpPr>
                <a:spLocks/>
              </p:cNvSpPr>
              <p:nvPr/>
            </p:nvSpPr>
            <p:spPr bwMode="auto">
              <a:xfrm>
                <a:off x="4910" y="1753"/>
                <a:ext cx="36" cy="12"/>
              </a:xfrm>
              <a:custGeom>
                <a:avLst/>
                <a:gdLst>
                  <a:gd name="T0" fmla="*/ 20 w 36"/>
                  <a:gd name="T1" fmla="*/ 8 h 12"/>
                  <a:gd name="T2" fmla="*/ 22 w 36"/>
                  <a:gd name="T3" fmla="*/ 8 h 12"/>
                  <a:gd name="T4" fmla="*/ 22 w 36"/>
                  <a:gd name="T5" fmla="*/ 10 h 12"/>
                  <a:gd name="T6" fmla="*/ 24 w 36"/>
                  <a:gd name="T7" fmla="*/ 10 h 12"/>
                  <a:gd name="T8" fmla="*/ 24 w 36"/>
                  <a:gd name="T9" fmla="*/ 10 h 12"/>
                  <a:gd name="T10" fmla="*/ 24 w 36"/>
                  <a:gd name="T11" fmla="*/ 10 h 12"/>
                  <a:gd name="T12" fmla="*/ 26 w 36"/>
                  <a:gd name="T13" fmla="*/ 10 h 12"/>
                  <a:gd name="T14" fmla="*/ 26 w 36"/>
                  <a:gd name="T15" fmla="*/ 10 h 12"/>
                  <a:gd name="T16" fmla="*/ 26 w 36"/>
                  <a:gd name="T17" fmla="*/ 10 h 12"/>
                  <a:gd name="T18" fmla="*/ 28 w 36"/>
                  <a:gd name="T19" fmla="*/ 10 h 12"/>
                  <a:gd name="T20" fmla="*/ 30 w 36"/>
                  <a:gd name="T21" fmla="*/ 10 h 12"/>
                  <a:gd name="T22" fmla="*/ 32 w 36"/>
                  <a:gd name="T23" fmla="*/ 10 h 12"/>
                  <a:gd name="T24" fmla="*/ 32 w 36"/>
                  <a:gd name="T25" fmla="*/ 8 h 12"/>
                  <a:gd name="T26" fmla="*/ 36 w 36"/>
                  <a:gd name="T27" fmla="*/ 10 h 12"/>
                  <a:gd name="T28" fmla="*/ 36 w 36"/>
                  <a:gd name="T29" fmla="*/ 10 h 12"/>
                  <a:gd name="T30" fmla="*/ 36 w 36"/>
                  <a:gd name="T31" fmla="*/ 10 h 12"/>
                  <a:gd name="T32" fmla="*/ 32 w 36"/>
                  <a:gd name="T33" fmla="*/ 12 h 12"/>
                  <a:gd name="T34" fmla="*/ 32 w 36"/>
                  <a:gd name="T35" fmla="*/ 12 h 12"/>
                  <a:gd name="T36" fmla="*/ 30 w 36"/>
                  <a:gd name="T37" fmla="*/ 12 h 12"/>
                  <a:gd name="T38" fmla="*/ 28 w 36"/>
                  <a:gd name="T39" fmla="*/ 12 h 12"/>
                  <a:gd name="T40" fmla="*/ 26 w 36"/>
                  <a:gd name="T41" fmla="*/ 12 h 12"/>
                  <a:gd name="T42" fmla="*/ 24 w 36"/>
                  <a:gd name="T43" fmla="*/ 12 h 12"/>
                  <a:gd name="T44" fmla="*/ 22 w 36"/>
                  <a:gd name="T45" fmla="*/ 12 h 12"/>
                  <a:gd name="T46" fmla="*/ 20 w 36"/>
                  <a:gd name="T47" fmla="*/ 12 h 12"/>
                  <a:gd name="T48" fmla="*/ 18 w 36"/>
                  <a:gd name="T49" fmla="*/ 12 h 12"/>
                  <a:gd name="T50" fmla="*/ 6 w 36"/>
                  <a:gd name="T51" fmla="*/ 6 h 12"/>
                  <a:gd name="T52" fmla="*/ 2 w 36"/>
                  <a:gd name="T53" fmla="*/ 6 h 12"/>
                  <a:gd name="T54" fmla="*/ 0 w 36"/>
                  <a:gd name="T55" fmla="*/ 6 h 12"/>
                  <a:gd name="T56" fmla="*/ 2 w 36"/>
                  <a:gd name="T57" fmla="*/ 0 h 12"/>
                  <a:gd name="T58" fmla="*/ 2 w 36"/>
                  <a:gd name="T59" fmla="*/ 0 h 12"/>
                  <a:gd name="T60" fmla="*/ 8 w 36"/>
                  <a:gd name="T61" fmla="*/ 2 h 12"/>
                  <a:gd name="T62" fmla="*/ 14 w 36"/>
                  <a:gd name="T63" fmla="*/ 0 h 12"/>
                  <a:gd name="T64" fmla="*/ 16 w 36"/>
                  <a:gd name="T65" fmla="*/ 0 h 12"/>
                  <a:gd name="T66" fmla="*/ 16 w 36"/>
                  <a:gd name="T67" fmla="*/ 0 h 12"/>
                  <a:gd name="T68" fmla="*/ 18 w 36"/>
                  <a:gd name="T69" fmla="*/ 2 h 12"/>
                  <a:gd name="T70" fmla="*/ 10 w 36"/>
                  <a:gd name="T71" fmla="*/ 4 h 12"/>
                  <a:gd name="T72" fmla="*/ 20 w 36"/>
                  <a:gd name="T7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
                    <a:moveTo>
                      <a:pt x="20" y="8"/>
                    </a:moveTo>
                    <a:lnTo>
                      <a:pt x="22" y="8"/>
                    </a:lnTo>
                    <a:lnTo>
                      <a:pt x="22" y="10"/>
                    </a:lnTo>
                    <a:lnTo>
                      <a:pt x="24" y="10"/>
                    </a:lnTo>
                    <a:lnTo>
                      <a:pt x="24" y="10"/>
                    </a:lnTo>
                    <a:lnTo>
                      <a:pt x="24" y="10"/>
                    </a:lnTo>
                    <a:lnTo>
                      <a:pt x="26" y="10"/>
                    </a:lnTo>
                    <a:lnTo>
                      <a:pt x="26" y="10"/>
                    </a:lnTo>
                    <a:lnTo>
                      <a:pt x="26" y="10"/>
                    </a:lnTo>
                    <a:lnTo>
                      <a:pt x="28" y="10"/>
                    </a:lnTo>
                    <a:lnTo>
                      <a:pt x="30" y="10"/>
                    </a:lnTo>
                    <a:lnTo>
                      <a:pt x="32" y="10"/>
                    </a:lnTo>
                    <a:lnTo>
                      <a:pt x="32" y="8"/>
                    </a:lnTo>
                    <a:lnTo>
                      <a:pt x="36" y="10"/>
                    </a:lnTo>
                    <a:lnTo>
                      <a:pt x="36" y="10"/>
                    </a:lnTo>
                    <a:lnTo>
                      <a:pt x="36" y="10"/>
                    </a:lnTo>
                    <a:lnTo>
                      <a:pt x="32" y="12"/>
                    </a:lnTo>
                    <a:lnTo>
                      <a:pt x="32" y="12"/>
                    </a:lnTo>
                    <a:lnTo>
                      <a:pt x="30" y="12"/>
                    </a:lnTo>
                    <a:lnTo>
                      <a:pt x="28" y="12"/>
                    </a:lnTo>
                    <a:lnTo>
                      <a:pt x="26" y="12"/>
                    </a:lnTo>
                    <a:lnTo>
                      <a:pt x="24" y="12"/>
                    </a:lnTo>
                    <a:lnTo>
                      <a:pt x="22" y="12"/>
                    </a:lnTo>
                    <a:lnTo>
                      <a:pt x="20" y="12"/>
                    </a:lnTo>
                    <a:lnTo>
                      <a:pt x="18" y="12"/>
                    </a:lnTo>
                    <a:lnTo>
                      <a:pt x="6" y="6"/>
                    </a:lnTo>
                    <a:lnTo>
                      <a:pt x="2" y="6"/>
                    </a:lnTo>
                    <a:lnTo>
                      <a:pt x="0" y="6"/>
                    </a:lnTo>
                    <a:lnTo>
                      <a:pt x="2" y="0"/>
                    </a:lnTo>
                    <a:lnTo>
                      <a:pt x="2" y="0"/>
                    </a:lnTo>
                    <a:lnTo>
                      <a:pt x="8" y="2"/>
                    </a:lnTo>
                    <a:lnTo>
                      <a:pt x="14" y="0"/>
                    </a:lnTo>
                    <a:lnTo>
                      <a:pt x="16" y="0"/>
                    </a:lnTo>
                    <a:lnTo>
                      <a:pt x="16" y="0"/>
                    </a:lnTo>
                    <a:lnTo>
                      <a:pt x="18" y="2"/>
                    </a:lnTo>
                    <a:lnTo>
                      <a:pt x="10" y="4"/>
                    </a:lnTo>
                    <a:lnTo>
                      <a:pt x="2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5" name="Freeform 122"/>
              <p:cNvSpPr>
                <a:spLocks/>
              </p:cNvSpPr>
              <p:nvPr/>
            </p:nvSpPr>
            <p:spPr bwMode="auto">
              <a:xfrm>
                <a:off x="4928" y="1743"/>
                <a:ext cx="44" cy="16"/>
              </a:xfrm>
              <a:custGeom>
                <a:avLst/>
                <a:gdLst>
                  <a:gd name="T0" fmla="*/ 18 w 44"/>
                  <a:gd name="T1" fmla="*/ 2 h 16"/>
                  <a:gd name="T2" fmla="*/ 18 w 44"/>
                  <a:gd name="T3" fmla="*/ 2 h 16"/>
                  <a:gd name="T4" fmla="*/ 20 w 44"/>
                  <a:gd name="T5" fmla="*/ 2 h 16"/>
                  <a:gd name="T6" fmla="*/ 20 w 44"/>
                  <a:gd name="T7" fmla="*/ 0 h 16"/>
                  <a:gd name="T8" fmla="*/ 22 w 44"/>
                  <a:gd name="T9" fmla="*/ 0 h 16"/>
                  <a:gd name="T10" fmla="*/ 44 w 44"/>
                  <a:gd name="T11" fmla="*/ 10 h 16"/>
                  <a:gd name="T12" fmla="*/ 44 w 44"/>
                  <a:gd name="T13" fmla="*/ 12 h 16"/>
                  <a:gd name="T14" fmla="*/ 42 w 44"/>
                  <a:gd name="T15" fmla="*/ 12 h 16"/>
                  <a:gd name="T16" fmla="*/ 42 w 44"/>
                  <a:gd name="T17" fmla="*/ 12 h 16"/>
                  <a:gd name="T18" fmla="*/ 40 w 44"/>
                  <a:gd name="T19" fmla="*/ 12 h 16"/>
                  <a:gd name="T20" fmla="*/ 40 w 44"/>
                  <a:gd name="T21" fmla="*/ 14 h 16"/>
                  <a:gd name="T22" fmla="*/ 38 w 44"/>
                  <a:gd name="T23" fmla="*/ 14 h 16"/>
                  <a:gd name="T24" fmla="*/ 38 w 44"/>
                  <a:gd name="T25" fmla="*/ 14 h 16"/>
                  <a:gd name="T26" fmla="*/ 36 w 44"/>
                  <a:gd name="T27" fmla="*/ 14 h 16"/>
                  <a:gd name="T28" fmla="*/ 34 w 44"/>
                  <a:gd name="T29" fmla="*/ 16 h 16"/>
                  <a:gd name="T30" fmla="*/ 34 w 44"/>
                  <a:gd name="T31" fmla="*/ 16 h 16"/>
                  <a:gd name="T32" fmla="*/ 32 w 44"/>
                  <a:gd name="T33" fmla="*/ 16 h 16"/>
                  <a:gd name="T34" fmla="*/ 32 w 44"/>
                  <a:gd name="T35" fmla="*/ 16 h 16"/>
                  <a:gd name="T36" fmla="*/ 30 w 44"/>
                  <a:gd name="T37" fmla="*/ 16 h 16"/>
                  <a:gd name="T38" fmla="*/ 28 w 44"/>
                  <a:gd name="T39" fmla="*/ 16 h 16"/>
                  <a:gd name="T40" fmla="*/ 28 w 44"/>
                  <a:gd name="T41" fmla="*/ 16 h 16"/>
                  <a:gd name="T42" fmla="*/ 26 w 44"/>
                  <a:gd name="T43" fmla="*/ 16 h 16"/>
                  <a:gd name="T44" fmla="*/ 24 w 44"/>
                  <a:gd name="T45" fmla="*/ 16 h 16"/>
                  <a:gd name="T46" fmla="*/ 22 w 44"/>
                  <a:gd name="T47" fmla="*/ 16 h 16"/>
                  <a:gd name="T48" fmla="*/ 22 w 44"/>
                  <a:gd name="T49" fmla="*/ 16 h 16"/>
                  <a:gd name="T50" fmla="*/ 20 w 44"/>
                  <a:gd name="T51" fmla="*/ 16 h 16"/>
                  <a:gd name="T52" fmla="*/ 18 w 44"/>
                  <a:gd name="T53" fmla="*/ 16 h 16"/>
                  <a:gd name="T54" fmla="*/ 16 w 44"/>
                  <a:gd name="T55" fmla="*/ 16 h 16"/>
                  <a:gd name="T56" fmla="*/ 16 w 44"/>
                  <a:gd name="T57" fmla="*/ 14 h 16"/>
                  <a:gd name="T58" fmla="*/ 14 w 44"/>
                  <a:gd name="T59" fmla="*/ 14 h 16"/>
                  <a:gd name="T60" fmla="*/ 0 w 44"/>
                  <a:gd name="T61" fmla="*/ 8 h 16"/>
                  <a:gd name="T62" fmla="*/ 2 w 44"/>
                  <a:gd name="T63" fmla="*/ 8 h 16"/>
                  <a:gd name="T64" fmla="*/ 4 w 44"/>
                  <a:gd name="T65" fmla="*/ 6 h 16"/>
                  <a:gd name="T66" fmla="*/ 4 w 44"/>
                  <a:gd name="T67" fmla="*/ 6 h 16"/>
                  <a:gd name="T68" fmla="*/ 6 w 44"/>
                  <a:gd name="T69" fmla="*/ 6 h 16"/>
                  <a:gd name="T70" fmla="*/ 18 w 44"/>
                  <a:gd name="T71" fmla="*/ 12 h 16"/>
                  <a:gd name="T72" fmla="*/ 20 w 44"/>
                  <a:gd name="T73" fmla="*/ 12 h 16"/>
                  <a:gd name="T74" fmla="*/ 20 w 44"/>
                  <a:gd name="T75" fmla="*/ 12 h 16"/>
                  <a:gd name="T76" fmla="*/ 22 w 44"/>
                  <a:gd name="T77" fmla="*/ 14 h 16"/>
                  <a:gd name="T78" fmla="*/ 22 w 44"/>
                  <a:gd name="T79" fmla="*/ 14 h 16"/>
                  <a:gd name="T80" fmla="*/ 24 w 44"/>
                  <a:gd name="T81" fmla="*/ 14 h 16"/>
                  <a:gd name="T82" fmla="*/ 24 w 44"/>
                  <a:gd name="T83" fmla="*/ 14 h 16"/>
                  <a:gd name="T84" fmla="*/ 24 w 44"/>
                  <a:gd name="T85" fmla="*/ 14 h 16"/>
                  <a:gd name="T86" fmla="*/ 26 w 44"/>
                  <a:gd name="T87" fmla="*/ 14 h 16"/>
                  <a:gd name="T88" fmla="*/ 26 w 44"/>
                  <a:gd name="T89" fmla="*/ 14 h 16"/>
                  <a:gd name="T90" fmla="*/ 28 w 44"/>
                  <a:gd name="T91" fmla="*/ 14 h 16"/>
                  <a:gd name="T92" fmla="*/ 28 w 44"/>
                  <a:gd name="T93" fmla="*/ 14 h 16"/>
                  <a:gd name="T94" fmla="*/ 30 w 44"/>
                  <a:gd name="T95" fmla="*/ 14 h 16"/>
                  <a:gd name="T96" fmla="*/ 30 w 44"/>
                  <a:gd name="T97" fmla="*/ 14 h 16"/>
                  <a:gd name="T98" fmla="*/ 30 w 44"/>
                  <a:gd name="T99" fmla="*/ 14 h 16"/>
                  <a:gd name="T100" fmla="*/ 32 w 44"/>
                  <a:gd name="T101" fmla="*/ 14 h 16"/>
                  <a:gd name="T102" fmla="*/ 32 w 44"/>
                  <a:gd name="T103" fmla="*/ 12 h 16"/>
                  <a:gd name="T104" fmla="*/ 34 w 44"/>
                  <a:gd name="T105" fmla="*/ 12 h 16"/>
                  <a:gd name="T106" fmla="*/ 34 w 44"/>
                  <a:gd name="T107" fmla="*/ 12 h 16"/>
                  <a:gd name="T108" fmla="*/ 36 w 44"/>
                  <a:gd name="T109" fmla="*/ 12 h 16"/>
                  <a:gd name="T110" fmla="*/ 36 w 44"/>
                  <a:gd name="T111" fmla="*/ 12 h 16"/>
                  <a:gd name="T112" fmla="*/ 18 w 44"/>
                  <a:gd name="T11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6">
                    <a:moveTo>
                      <a:pt x="18" y="2"/>
                    </a:moveTo>
                    <a:lnTo>
                      <a:pt x="18" y="2"/>
                    </a:lnTo>
                    <a:lnTo>
                      <a:pt x="20" y="2"/>
                    </a:lnTo>
                    <a:lnTo>
                      <a:pt x="20" y="0"/>
                    </a:lnTo>
                    <a:lnTo>
                      <a:pt x="22" y="0"/>
                    </a:lnTo>
                    <a:lnTo>
                      <a:pt x="44" y="10"/>
                    </a:lnTo>
                    <a:lnTo>
                      <a:pt x="44" y="12"/>
                    </a:lnTo>
                    <a:lnTo>
                      <a:pt x="42" y="12"/>
                    </a:lnTo>
                    <a:lnTo>
                      <a:pt x="42" y="12"/>
                    </a:lnTo>
                    <a:lnTo>
                      <a:pt x="40" y="12"/>
                    </a:lnTo>
                    <a:lnTo>
                      <a:pt x="40" y="14"/>
                    </a:lnTo>
                    <a:lnTo>
                      <a:pt x="38" y="14"/>
                    </a:lnTo>
                    <a:lnTo>
                      <a:pt x="38" y="14"/>
                    </a:lnTo>
                    <a:lnTo>
                      <a:pt x="36" y="14"/>
                    </a:lnTo>
                    <a:lnTo>
                      <a:pt x="34" y="16"/>
                    </a:lnTo>
                    <a:lnTo>
                      <a:pt x="34" y="16"/>
                    </a:lnTo>
                    <a:lnTo>
                      <a:pt x="32" y="16"/>
                    </a:lnTo>
                    <a:lnTo>
                      <a:pt x="32" y="16"/>
                    </a:lnTo>
                    <a:lnTo>
                      <a:pt x="30" y="16"/>
                    </a:lnTo>
                    <a:lnTo>
                      <a:pt x="28" y="16"/>
                    </a:lnTo>
                    <a:lnTo>
                      <a:pt x="28" y="16"/>
                    </a:lnTo>
                    <a:lnTo>
                      <a:pt x="26" y="16"/>
                    </a:lnTo>
                    <a:lnTo>
                      <a:pt x="24" y="16"/>
                    </a:lnTo>
                    <a:lnTo>
                      <a:pt x="22" y="16"/>
                    </a:lnTo>
                    <a:lnTo>
                      <a:pt x="22" y="16"/>
                    </a:lnTo>
                    <a:lnTo>
                      <a:pt x="20" y="16"/>
                    </a:lnTo>
                    <a:lnTo>
                      <a:pt x="18" y="16"/>
                    </a:lnTo>
                    <a:lnTo>
                      <a:pt x="16" y="16"/>
                    </a:lnTo>
                    <a:lnTo>
                      <a:pt x="16" y="14"/>
                    </a:lnTo>
                    <a:lnTo>
                      <a:pt x="14" y="14"/>
                    </a:lnTo>
                    <a:lnTo>
                      <a:pt x="0" y="8"/>
                    </a:lnTo>
                    <a:lnTo>
                      <a:pt x="2" y="8"/>
                    </a:lnTo>
                    <a:lnTo>
                      <a:pt x="4" y="6"/>
                    </a:lnTo>
                    <a:lnTo>
                      <a:pt x="4" y="6"/>
                    </a:lnTo>
                    <a:lnTo>
                      <a:pt x="6" y="6"/>
                    </a:lnTo>
                    <a:lnTo>
                      <a:pt x="18" y="12"/>
                    </a:lnTo>
                    <a:lnTo>
                      <a:pt x="20" y="12"/>
                    </a:lnTo>
                    <a:lnTo>
                      <a:pt x="20" y="12"/>
                    </a:lnTo>
                    <a:lnTo>
                      <a:pt x="22" y="14"/>
                    </a:lnTo>
                    <a:lnTo>
                      <a:pt x="22" y="14"/>
                    </a:lnTo>
                    <a:lnTo>
                      <a:pt x="24" y="14"/>
                    </a:lnTo>
                    <a:lnTo>
                      <a:pt x="24" y="14"/>
                    </a:lnTo>
                    <a:lnTo>
                      <a:pt x="24" y="14"/>
                    </a:lnTo>
                    <a:lnTo>
                      <a:pt x="26" y="14"/>
                    </a:lnTo>
                    <a:lnTo>
                      <a:pt x="26" y="14"/>
                    </a:lnTo>
                    <a:lnTo>
                      <a:pt x="28" y="14"/>
                    </a:lnTo>
                    <a:lnTo>
                      <a:pt x="28" y="14"/>
                    </a:lnTo>
                    <a:lnTo>
                      <a:pt x="30" y="14"/>
                    </a:lnTo>
                    <a:lnTo>
                      <a:pt x="30" y="14"/>
                    </a:lnTo>
                    <a:lnTo>
                      <a:pt x="30" y="14"/>
                    </a:lnTo>
                    <a:lnTo>
                      <a:pt x="32" y="14"/>
                    </a:lnTo>
                    <a:lnTo>
                      <a:pt x="32" y="12"/>
                    </a:lnTo>
                    <a:lnTo>
                      <a:pt x="34" y="12"/>
                    </a:lnTo>
                    <a:lnTo>
                      <a:pt x="34" y="12"/>
                    </a:lnTo>
                    <a:lnTo>
                      <a:pt x="36" y="12"/>
                    </a:lnTo>
                    <a:lnTo>
                      <a:pt x="36" y="12"/>
                    </a:lnTo>
                    <a:lnTo>
                      <a:pt x="1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6" name="Freeform 123"/>
              <p:cNvSpPr>
                <a:spLocks/>
              </p:cNvSpPr>
              <p:nvPr/>
            </p:nvSpPr>
            <p:spPr bwMode="auto">
              <a:xfrm>
                <a:off x="4888" y="1761"/>
                <a:ext cx="38" cy="14"/>
              </a:xfrm>
              <a:custGeom>
                <a:avLst/>
                <a:gdLst>
                  <a:gd name="T0" fmla="*/ 24 w 38"/>
                  <a:gd name="T1" fmla="*/ 2 h 14"/>
                  <a:gd name="T2" fmla="*/ 26 w 38"/>
                  <a:gd name="T3" fmla="*/ 2 h 14"/>
                  <a:gd name="T4" fmla="*/ 30 w 38"/>
                  <a:gd name="T5" fmla="*/ 4 h 14"/>
                  <a:gd name="T6" fmla="*/ 14 w 38"/>
                  <a:gd name="T7" fmla="*/ 10 h 14"/>
                  <a:gd name="T8" fmla="*/ 18 w 38"/>
                  <a:gd name="T9" fmla="*/ 12 h 14"/>
                  <a:gd name="T10" fmla="*/ 22 w 38"/>
                  <a:gd name="T11" fmla="*/ 12 h 14"/>
                  <a:gd name="T12" fmla="*/ 26 w 38"/>
                  <a:gd name="T13" fmla="*/ 10 h 14"/>
                  <a:gd name="T14" fmla="*/ 28 w 38"/>
                  <a:gd name="T15" fmla="*/ 10 h 14"/>
                  <a:gd name="T16" fmla="*/ 32 w 38"/>
                  <a:gd name="T17" fmla="*/ 8 h 14"/>
                  <a:gd name="T18" fmla="*/ 34 w 38"/>
                  <a:gd name="T19" fmla="*/ 8 h 14"/>
                  <a:gd name="T20" fmla="*/ 36 w 38"/>
                  <a:gd name="T21" fmla="*/ 10 h 14"/>
                  <a:gd name="T22" fmla="*/ 36 w 38"/>
                  <a:gd name="T23" fmla="*/ 10 h 14"/>
                  <a:gd name="T24" fmla="*/ 34 w 38"/>
                  <a:gd name="T25" fmla="*/ 10 h 14"/>
                  <a:gd name="T26" fmla="*/ 32 w 38"/>
                  <a:gd name="T27" fmla="*/ 12 h 14"/>
                  <a:gd name="T28" fmla="*/ 28 w 38"/>
                  <a:gd name="T29" fmla="*/ 12 h 14"/>
                  <a:gd name="T30" fmla="*/ 26 w 38"/>
                  <a:gd name="T31" fmla="*/ 14 h 14"/>
                  <a:gd name="T32" fmla="*/ 22 w 38"/>
                  <a:gd name="T33" fmla="*/ 14 h 14"/>
                  <a:gd name="T34" fmla="*/ 18 w 38"/>
                  <a:gd name="T35" fmla="*/ 14 h 14"/>
                  <a:gd name="T36" fmla="*/ 16 w 38"/>
                  <a:gd name="T37" fmla="*/ 14 h 14"/>
                  <a:gd name="T38" fmla="*/ 12 w 38"/>
                  <a:gd name="T39" fmla="*/ 14 h 14"/>
                  <a:gd name="T40" fmla="*/ 10 w 38"/>
                  <a:gd name="T41" fmla="*/ 12 h 14"/>
                  <a:gd name="T42" fmla="*/ 6 w 38"/>
                  <a:gd name="T43" fmla="*/ 12 h 14"/>
                  <a:gd name="T44" fmla="*/ 4 w 38"/>
                  <a:gd name="T45" fmla="*/ 10 h 14"/>
                  <a:gd name="T46" fmla="*/ 2 w 38"/>
                  <a:gd name="T47" fmla="*/ 10 h 14"/>
                  <a:gd name="T48" fmla="*/ 0 w 38"/>
                  <a:gd name="T49" fmla="*/ 8 h 14"/>
                  <a:gd name="T50" fmla="*/ 0 w 38"/>
                  <a:gd name="T51" fmla="*/ 6 h 14"/>
                  <a:gd name="T52" fmla="*/ 0 w 38"/>
                  <a:gd name="T53" fmla="*/ 6 h 14"/>
                  <a:gd name="T54" fmla="*/ 0 w 38"/>
                  <a:gd name="T55" fmla="*/ 4 h 14"/>
                  <a:gd name="T56" fmla="*/ 2 w 38"/>
                  <a:gd name="T57" fmla="*/ 2 h 14"/>
                  <a:gd name="T58" fmla="*/ 4 w 38"/>
                  <a:gd name="T59" fmla="*/ 2 h 14"/>
                  <a:gd name="T60" fmla="*/ 6 w 38"/>
                  <a:gd name="T61" fmla="*/ 0 h 14"/>
                  <a:gd name="T62" fmla="*/ 10 w 38"/>
                  <a:gd name="T63" fmla="*/ 0 h 14"/>
                  <a:gd name="T64" fmla="*/ 12 w 38"/>
                  <a:gd name="T65" fmla="*/ 0 h 14"/>
                  <a:gd name="T66" fmla="*/ 16 w 38"/>
                  <a:gd name="T67" fmla="*/ 0 h 14"/>
                  <a:gd name="T68" fmla="*/ 18 w 38"/>
                  <a:gd name="T69" fmla="*/ 0 h 14"/>
                  <a:gd name="T70" fmla="*/ 20 w 38"/>
                  <a:gd name="T71" fmla="*/ 0 h 14"/>
                  <a:gd name="T72" fmla="*/ 24 w 38"/>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4">
                    <a:moveTo>
                      <a:pt x="24" y="2"/>
                    </a:moveTo>
                    <a:lnTo>
                      <a:pt x="24" y="2"/>
                    </a:lnTo>
                    <a:lnTo>
                      <a:pt x="26" y="2"/>
                    </a:lnTo>
                    <a:lnTo>
                      <a:pt x="26" y="2"/>
                    </a:lnTo>
                    <a:lnTo>
                      <a:pt x="28" y="4"/>
                    </a:lnTo>
                    <a:lnTo>
                      <a:pt x="30" y="4"/>
                    </a:lnTo>
                    <a:lnTo>
                      <a:pt x="12" y="10"/>
                    </a:lnTo>
                    <a:lnTo>
                      <a:pt x="14" y="10"/>
                    </a:lnTo>
                    <a:lnTo>
                      <a:pt x="16" y="12"/>
                    </a:lnTo>
                    <a:lnTo>
                      <a:pt x="18" y="12"/>
                    </a:lnTo>
                    <a:lnTo>
                      <a:pt x="20" y="12"/>
                    </a:lnTo>
                    <a:lnTo>
                      <a:pt x="22" y="12"/>
                    </a:lnTo>
                    <a:lnTo>
                      <a:pt x="24" y="12"/>
                    </a:lnTo>
                    <a:lnTo>
                      <a:pt x="26" y="10"/>
                    </a:lnTo>
                    <a:lnTo>
                      <a:pt x="28" y="10"/>
                    </a:lnTo>
                    <a:lnTo>
                      <a:pt x="28" y="10"/>
                    </a:lnTo>
                    <a:lnTo>
                      <a:pt x="30" y="10"/>
                    </a:lnTo>
                    <a:lnTo>
                      <a:pt x="32" y="8"/>
                    </a:lnTo>
                    <a:lnTo>
                      <a:pt x="32" y="8"/>
                    </a:lnTo>
                    <a:lnTo>
                      <a:pt x="34" y="8"/>
                    </a:lnTo>
                    <a:lnTo>
                      <a:pt x="38" y="8"/>
                    </a:lnTo>
                    <a:lnTo>
                      <a:pt x="36" y="10"/>
                    </a:lnTo>
                    <a:lnTo>
                      <a:pt x="36" y="10"/>
                    </a:lnTo>
                    <a:lnTo>
                      <a:pt x="36" y="10"/>
                    </a:lnTo>
                    <a:lnTo>
                      <a:pt x="34" y="10"/>
                    </a:lnTo>
                    <a:lnTo>
                      <a:pt x="34" y="10"/>
                    </a:lnTo>
                    <a:lnTo>
                      <a:pt x="32" y="12"/>
                    </a:lnTo>
                    <a:lnTo>
                      <a:pt x="32" y="12"/>
                    </a:lnTo>
                    <a:lnTo>
                      <a:pt x="30" y="12"/>
                    </a:lnTo>
                    <a:lnTo>
                      <a:pt x="28" y="12"/>
                    </a:lnTo>
                    <a:lnTo>
                      <a:pt x="26" y="14"/>
                    </a:lnTo>
                    <a:lnTo>
                      <a:pt x="26" y="14"/>
                    </a:lnTo>
                    <a:lnTo>
                      <a:pt x="24" y="14"/>
                    </a:lnTo>
                    <a:lnTo>
                      <a:pt x="22" y="14"/>
                    </a:lnTo>
                    <a:lnTo>
                      <a:pt x="20" y="14"/>
                    </a:lnTo>
                    <a:lnTo>
                      <a:pt x="18" y="14"/>
                    </a:lnTo>
                    <a:lnTo>
                      <a:pt x="16" y="14"/>
                    </a:lnTo>
                    <a:lnTo>
                      <a:pt x="16" y="14"/>
                    </a:lnTo>
                    <a:lnTo>
                      <a:pt x="14" y="14"/>
                    </a:lnTo>
                    <a:lnTo>
                      <a:pt x="12" y="14"/>
                    </a:lnTo>
                    <a:lnTo>
                      <a:pt x="10" y="14"/>
                    </a:lnTo>
                    <a:lnTo>
                      <a:pt x="10" y="12"/>
                    </a:lnTo>
                    <a:lnTo>
                      <a:pt x="8" y="12"/>
                    </a:lnTo>
                    <a:lnTo>
                      <a:pt x="6" y="12"/>
                    </a:lnTo>
                    <a:lnTo>
                      <a:pt x="6" y="12"/>
                    </a:lnTo>
                    <a:lnTo>
                      <a:pt x="4" y="10"/>
                    </a:lnTo>
                    <a:lnTo>
                      <a:pt x="4" y="10"/>
                    </a:lnTo>
                    <a:lnTo>
                      <a:pt x="2" y="10"/>
                    </a:lnTo>
                    <a:lnTo>
                      <a:pt x="2" y="8"/>
                    </a:lnTo>
                    <a:lnTo>
                      <a:pt x="0" y="8"/>
                    </a:lnTo>
                    <a:lnTo>
                      <a:pt x="0" y="8"/>
                    </a:lnTo>
                    <a:lnTo>
                      <a:pt x="0" y="6"/>
                    </a:lnTo>
                    <a:lnTo>
                      <a:pt x="0" y="6"/>
                    </a:lnTo>
                    <a:lnTo>
                      <a:pt x="0" y="6"/>
                    </a:lnTo>
                    <a:lnTo>
                      <a:pt x="0" y="4"/>
                    </a:lnTo>
                    <a:lnTo>
                      <a:pt x="0" y="4"/>
                    </a:lnTo>
                    <a:lnTo>
                      <a:pt x="2" y="4"/>
                    </a:lnTo>
                    <a:lnTo>
                      <a:pt x="2" y="2"/>
                    </a:lnTo>
                    <a:lnTo>
                      <a:pt x="2" y="2"/>
                    </a:lnTo>
                    <a:lnTo>
                      <a:pt x="4" y="2"/>
                    </a:lnTo>
                    <a:lnTo>
                      <a:pt x="6" y="2"/>
                    </a:lnTo>
                    <a:lnTo>
                      <a:pt x="6" y="0"/>
                    </a:lnTo>
                    <a:lnTo>
                      <a:pt x="8" y="0"/>
                    </a:lnTo>
                    <a:lnTo>
                      <a:pt x="10" y="0"/>
                    </a:lnTo>
                    <a:lnTo>
                      <a:pt x="10" y="0"/>
                    </a:lnTo>
                    <a:lnTo>
                      <a:pt x="12" y="0"/>
                    </a:lnTo>
                    <a:lnTo>
                      <a:pt x="14" y="0"/>
                    </a:lnTo>
                    <a:lnTo>
                      <a:pt x="16" y="0"/>
                    </a:lnTo>
                    <a:lnTo>
                      <a:pt x="16" y="0"/>
                    </a:lnTo>
                    <a:lnTo>
                      <a:pt x="18" y="0"/>
                    </a:lnTo>
                    <a:lnTo>
                      <a:pt x="20" y="0"/>
                    </a:lnTo>
                    <a:lnTo>
                      <a:pt x="20" y="0"/>
                    </a:lnTo>
                    <a:lnTo>
                      <a:pt x="22" y="0"/>
                    </a:lnTo>
                    <a:lnTo>
                      <a:pt x="2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7" name="Freeform 124"/>
              <p:cNvSpPr>
                <a:spLocks/>
              </p:cNvSpPr>
              <p:nvPr/>
            </p:nvSpPr>
            <p:spPr bwMode="auto">
              <a:xfrm>
                <a:off x="4818" y="1785"/>
                <a:ext cx="38" cy="14"/>
              </a:xfrm>
              <a:custGeom>
                <a:avLst/>
                <a:gdLst>
                  <a:gd name="T0" fmla="*/ 30 w 38"/>
                  <a:gd name="T1" fmla="*/ 4 h 14"/>
                  <a:gd name="T2" fmla="*/ 14 w 38"/>
                  <a:gd name="T3" fmla="*/ 10 h 14"/>
                  <a:gd name="T4" fmla="*/ 18 w 38"/>
                  <a:gd name="T5" fmla="*/ 12 h 14"/>
                  <a:gd name="T6" fmla="*/ 22 w 38"/>
                  <a:gd name="T7" fmla="*/ 12 h 14"/>
                  <a:gd name="T8" fmla="*/ 26 w 38"/>
                  <a:gd name="T9" fmla="*/ 10 h 14"/>
                  <a:gd name="T10" fmla="*/ 28 w 38"/>
                  <a:gd name="T11" fmla="*/ 10 h 14"/>
                  <a:gd name="T12" fmla="*/ 32 w 38"/>
                  <a:gd name="T13" fmla="*/ 8 h 14"/>
                  <a:gd name="T14" fmla="*/ 36 w 38"/>
                  <a:gd name="T15" fmla="*/ 8 h 14"/>
                  <a:gd name="T16" fmla="*/ 36 w 38"/>
                  <a:gd name="T17" fmla="*/ 10 h 14"/>
                  <a:gd name="T18" fmla="*/ 36 w 38"/>
                  <a:gd name="T19" fmla="*/ 10 h 14"/>
                  <a:gd name="T20" fmla="*/ 34 w 38"/>
                  <a:gd name="T21" fmla="*/ 10 h 14"/>
                  <a:gd name="T22" fmla="*/ 32 w 38"/>
                  <a:gd name="T23" fmla="*/ 12 h 14"/>
                  <a:gd name="T24" fmla="*/ 28 w 38"/>
                  <a:gd name="T25" fmla="*/ 12 h 14"/>
                  <a:gd name="T26" fmla="*/ 26 w 38"/>
                  <a:gd name="T27" fmla="*/ 14 h 14"/>
                  <a:gd name="T28" fmla="*/ 22 w 38"/>
                  <a:gd name="T29" fmla="*/ 14 h 14"/>
                  <a:gd name="T30" fmla="*/ 18 w 38"/>
                  <a:gd name="T31" fmla="*/ 14 h 14"/>
                  <a:gd name="T32" fmla="*/ 16 w 38"/>
                  <a:gd name="T33" fmla="*/ 14 h 14"/>
                  <a:gd name="T34" fmla="*/ 12 w 38"/>
                  <a:gd name="T35" fmla="*/ 14 h 14"/>
                  <a:gd name="T36" fmla="*/ 10 w 38"/>
                  <a:gd name="T37" fmla="*/ 12 h 14"/>
                  <a:gd name="T38" fmla="*/ 6 w 38"/>
                  <a:gd name="T39" fmla="*/ 12 h 14"/>
                  <a:gd name="T40" fmla="*/ 4 w 38"/>
                  <a:gd name="T41" fmla="*/ 10 h 14"/>
                  <a:gd name="T42" fmla="*/ 2 w 38"/>
                  <a:gd name="T43" fmla="*/ 10 h 14"/>
                  <a:gd name="T44" fmla="*/ 0 w 38"/>
                  <a:gd name="T45" fmla="*/ 8 h 14"/>
                  <a:gd name="T46" fmla="*/ 0 w 38"/>
                  <a:gd name="T47" fmla="*/ 6 h 14"/>
                  <a:gd name="T48" fmla="*/ 0 w 38"/>
                  <a:gd name="T49" fmla="*/ 6 h 14"/>
                  <a:gd name="T50" fmla="*/ 0 w 38"/>
                  <a:gd name="T51" fmla="*/ 4 h 14"/>
                  <a:gd name="T52" fmla="*/ 2 w 38"/>
                  <a:gd name="T53" fmla="*/ 2 h 14"/>
                  <a:gd name="T54" fmla="*/ 4 w 38"/>
                  <a:gd name="T55" fmla="*/ 2 h 14"/>
                  <a:gd name="T56" fmla="*/ 6 w 38"/>
                  <a:gd name="T57" fmla="*/ 0 h 14"/>
                  <a:gd name="T58" fmla="*/ 10 w 38"/>
                  <a:gd name="T59" fmla="*/ 0 h 14"/>
                  <a:gd name="T60" fmla="*/ 12 w 38"/>
                  <a:gd name="T61" fmla="*/ 0 h 14"/>
                  <a:gd name="T62" fmla="*/ 16 w 38"/>
                  <a:gd name="T63" fmla="*/ 0 h 14"/>
                  <a:gd name="T64" fmla="*/ 18 w 38"/>
                  <a:gd name="T65" fmla="*/ 0 h 14"/>
                  <a:gd name="T66" fmla="*/ 20 w 38"/>
                  <a:gd name="T67" fmla="*/ 0 h 14"/>
                  <a:gd name="T68" fmla="*/ 24 w 38"/>
                  <a:gd name="T69" fmla="*/ 0 h 14"/>
                  <a:gd name="T70" fmla="*/ 26 w 38"/>
                  <a:gd name="T71" fmla="*/ 2 h 14"/>
                  <a:gd name="T72" fmla="*/ 28 w 38"/>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4">
                    <a:moveTo>
                      <a:pt x="28" y="2"/>
                    </a:moveTo>
                    <a:lnTo>
                      <a:pt x="30" y="4"/>
                    </a:lnTo>
                    <a:lnTo>
                      <a:pt x="12" y="10"/>
                    </a:lnTo>
                    <a:lnTo>
                      <a:pt x="14" y="10"/>
                    </a:lnTo>
                    <a:lnTo>
                      <a:pt x="16" y="10"/>
                    </a:lnTo>
                    <a:lnTo>
                      <a:pt x="18" y="12"/>
                    </a:lnTo>
                    <a:lnTo>
                      <a:pt x="20" y="12"/>
                    </a:lnTo>
                    <a:lnTo>
                      <a:pt x="22" y="12"/>
                    </a:lnTo>
                    <a:lnTo>
                      <a:pt x="24" y="12"/>
                    </a:lnTo>
                    <a:lnTo>
                      <a:pt x="26" y="10"/>
                    </a:lnTo>
                    <a:lnTo>
                      <a:pt x="28" y="10"/>
                    </a:lnTo>
                    <a:lnTo>
                      <a:pt x="28" y="10"/>
                    </a:lnTo>
                    <a:lnTo>
                      <a:pt x="30" y="8"/>
                    </a:lnTo>
                    <a:lnTo>
                      <a:pt x="32" y="8"/>
                    </a:lnTo>
                    <a:lnTo>
                      <a:pt x="32" y="8"/>
                    </a:lnTo>
                    <a:lnTo>
                      <a:pt x="36" y="8"/>
                    </a:lnTo>
                    <a:lnTo>
                      <a:pt x="38" y="8"/>
                    </a:lnTo>
                    <a:lnTo>
                      <a:pt x="36" y="10"/>
                    </a:lnTo>
                    <a:lnTo>
                      <a:pt x="36" y="10"/>
                    </a:lnTo>
                    <a:lnTo>
                      <a:pt x="36" y="10"/>
                    </a:lnTo>
                    <a:lnTo>
                      <a:pt x="34" y="10"/>
                    </a:lnTo>
                    <a:lnTo>
                      <a:pt x="34" y="10"/>
                    </a:lnTo>
                    <a:lnTo>
                      <a:pt x="32" y="12"/>
                    </a:lnTo>
                    <a:lnTo>
                      <a:pt x="32" y="12"/>
                    </a:lnTo>
                    <a:lnTo>
                      <a:pt x="30" y="12"/>
                    </a:lnTo>
                    <a:lnTo>
                      <a:pt x="28" y="12"/>
                    </a:lnTo>
                    <a:lnTo>
                      <a:pt x="28" y="12"/>
                    </a:lnTo>
                    <a:lnTo>
                      <a:pt x="26" y="14"/>
                    </a:lnTo>
                    <a:lnTo>
                      <a:pt x="24" y="14"/>
                    </a:lnTo>
                    <a:lnTo>
                      <a:pt x="22" y="14"/>
                    </a:lnTo>
                    <a:lnTo>
                      <a:pt x="20" y="14"/>
                    </a:lnTo>
                    <a:lnTo>
                      <a:pt x="18" y="14"/>
                    </a:lnTo>
                    <a:lnTo>
                      <a:pt x="18" y="14"/>
                    </a:lnTo>
                    <a:lnTo>
                      <a:pt x="16" y="14"/>
                    </a:lnTo>
                    <a:lnTo>
                      <a:pt x="14" y="14"/>
                    </a:lnTo>
                    <a:lnTo>
                      <a:pt x="12" y="14"/>
                    </a:lnTo>
                    <a:lnTo>
                      <a:pt x="10" y="12"/>
                    </a:lnTo>
                    <a:lnTo>
                      <a:pt x="10" y="12"/>
                    </a:lnTo>
                    <a:lnTo>
                      <a:pt x="8" y="12"/>
                    </a:lnTo>
                    <a:lnTo>
                      <a:pt x="6" y="12"/>
                    </a:lnTo>
                    <a:lnTo>
                      <a:pt x="6" y="10"/>
                    </a:lnTo>
                    <a:lnTo>
                      <a:pt x="4" y="10"/>
                    </a:lnTo>
                    <a:lnTo>
                      <a:pt x="4" y="10"/>
                    </a:lnTo>
                    <a:lnTo>
                      <a:pt x="2" y="10"/>
                    </a:lnTo>
                    <a:lnTo>
                      <a:pt x="2" y="8"/>
                    </a:lnTo>
                    <a:lnTo>
                      <a:pt x="0" y="8"/>
                    </a:lnTo>
                    <a:lnTo>
                      <a:pt x="0" y="8"/>
                    </a:lnTo>
                    <a:lnTo>
                      <a:pt x="0" y="6"/>
                    </a:lnTo>
                    <a:lnTo>
                      <a:pt x="0" y="6"/>
                    </a:lnTo>
                    <a:lnTo>
                      <a:pt x="0" y="6"/>
                    </a:lnTo>
                    <a:lnTo>
                      <a:pt x="0" y="4"/>
                    </a:lnTo>
                    <a:lnTo>
                      <a:pt x="0" y="4"/>
                    </a:lnTo>
                    <a:lnTo>
                      <a:pt x="2" y="4"/>
                    </a:lnTo>
                    <a:lnTo>
                      <a:pt x="2" y="2"/>
                    </a:lnTo>
                    <a:lnTo>
                      <a:pt x="2" y="2"/>
                    </a:lnTo>
                    <a:lnTo>
                      <a:pt x="4" y="2"/>
                    </a:lnTo>
                    <a:lnTo>
                      <a:pt x="6" y="2"/>
                    </a:lnTo>
                    <a:lnTo>
                      <a:pt x="6" y="0"/>
                    </a:lnTo>
                    <a:lnTo>
                      <a:pt x="8" y="0"/>
                    </a:lnTo>
                    <a:lnTo>
                      <a:pt x="10" y="0"/>
                    </a:lnTo>
                    <a:lnTo>
                      <a:pt x="12" y="0"/>
                    </a:lnTo>
                    <a:lnTo>
                      <a:pt x="12" y="0"/>
                    </a:lnTo>
                    <a:lnTo>
                      <a:pt x="14" y="0"/>
                    </a:lnTo>
                    <a:lnTo>
                      <a:pt x="16" y="0"/>
                    </a:lnTo>
                    <a:lnTo>
                      <a:pt x="16" y="0"/>
                    </a:lnTo>
                    <a:lnTo>
                      <a:pt x="18" y="0"/>
                    </a:lnTo>
                    <a:lnTo>
                      <a:pt x="20" y="0"/>
                    </a:lnTo>
                    <a:lnTo>
                      <a:pt x="20" y="0"/>
                    </a:lnTo>
                    <a:lnTo>
                      <a:pt x="22" y="0"/>
                    </a:lnTo>
                    <a:lnTo>
                      <a:pt x="24" y="0"/>
                    </a:lnTo>
                    <a:lnTo>
                      <a:pt x="24" y="2"/>
                    </a:lnTo>
                    <a:lnTo>
                      <a:pt x="26" y="2"/>
                    </a:lnTo>
                    <a:lnTo>
                      <a:pt x="26" y="2"/>
                    </a:lnTo>
                    <a:lnTo>
                      <a:pt x="2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8" name="Freeform 125"/>
              <p:cNvSpPr>
                <a:spLocks/>
              </p:cNvSpPr>
              <p:nvPr/>
            </p:nvSpPr>
            <p:spPr bwMode="auto">
              <a:xfrm>
                <a:off x="4784" y="1833"/>
                <a:ext cx="10" cy="4"/>
              </a:xfrm>
              <a:custGeom>
                <a:avLst/>
                <a:gdLst>
                  <a:gd name="T0" fmla="*/ 2 w 10"/>
                  <a:gd name="T1" fmla="*/ 2 h 4"/>
                  <a:gd name="T2" fmla="*/ 4 w 10"/>
                  <a:gd name="T3" fmla="*/ 2 h 4"/>
                  <a:gd name="T4" fmla="*/ 4 w 10"/>
                  <a:gd name="T5" fmla="*/ 0 h 4"/>
                  <a:gd name="T6" fmla="*/ 6 w 10"/>
                  <a:gd name="T7" fmla="*/ 0 h 4"/>
                  <a:gd name="T8" fmla="*/ 8 w 10"/>
                  <a:gd name="T9" fmla="*/ 0 h 4"/>
                  <a:gd name="T10" fmla="*/ 8 w 10"/>
                  <a:gd name="T11" fmla="*/ 2 h 4"/>
                  <a:gd name="T12" fmla="*/ 10 w 10"/>
                  <a:gd name="T13" fmla="*/ 2 h 4"/>
                  <a:gd name="T14" fmla="*/ 10 w 10"/>
                  <a:gd name="T15" fmla="*/ 2 h 4"/>
                  <a:gd name="T16" fmla="*/ 10 w 10"/>
                  <a:gd name="T17" fmla="*/ 4 h 4"/>
                  <a:gd name="T18" fmla="*/ 8 w 10"/>
                  <a:gd name="T19" fmla="*/ 4 h 4"/>
                  <a:gd name="T20" fmla="*/ 6 w 10"/>
                  <a:gd name="T21" fmla="*/ 4 h 4"/>
                  <a:gd name="T22" fmla="*/ 6 w 10"/>
                  <a:gd name="T23" fmla="*/ 4 h 4"/>
                  <a:gd name="T24" fmla="*/ 4 w 10"/>
                  <a:gd name="T25" fmla="*/ 4 h 4"/>
                  <a:gd name="T26" fmla="*/ 2 w 10"/>
                  <a:gd name="T27" fmla="*/ 4 h 4"/>
                  <a:gd name="T28" fmla="*/ 2 w 10"/>
                  <a:gd name="T29" fmla="*/ 2 h 4"/>
                  <a:gd name="T30" fmla="*/ 0 w 10"/>
                  <a:gd name="T31" fmla="*/ 2 h 4"/>
                  <a:gd name="T32" fmla="*/ 2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2"/>
                    </a:moveTo>
                    <a:lnTo>
                      <a:pt x="4" y="2"/>
                    </a:lnTo>
                    <a:lnTo>
                      <a:pt x="4" y="0"/>
                    </a:lnTo>
                    <a:lnTo>
                      <a:pt x="6" y="0"/>
                    </a:lnTo>
                    <a:lnTo>
                      <a:pt x="8" y="0"/>
                    </a:lnTo>
                    <a:lnTo>
                      <a:pt x="8" y="2"/>
                    </a:lnTo>
                    <a:lnTo>
                      <a:pt x="10" y="2"/>
                    </a:lnTo>
                    <a:lnTo>
                      <a:pt x="10" y="2"/>
                    </a:lnTo>
                    <a:lnTo>
                      <a:pt x="10" y="4"/>
                    </a:lnTo>
                    <a:lnTo>
                      <a:pt x="8" y="4"/>
                    </a:lnTo>
                    <a:lnTo>
                      <a:pt x="6" y="4"/>
                    </a:lnTo>
                    <a:lnTo>
                      <a:pt x="6" y="4"/>
                    </a:lnTo>
                    <a:lnTo>
                      <a:pt x="4" y="4"/>
                    </a:lnTo>
                    <a:lnTo>
                      <a:pt x="2" y="4"/>
                    </a:lnTo>
                    <a:lnTo>
                      <a:pt x="2"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9" name="Freeform 126"/>
              <p:cNvSpPr>
                <a:spLocks/>
              </p:cNvSpPr>
              <p:nvPr/>
            </p:nvSpPr>
            <p:spPr bwMode="auto">
              <a:xfrm>
                <a:off x="4792" y="1837"/>
                <a:ext cx="32" cy="14"/>
              </a:xfrm>
              <a:custGeom>
                <a:avLst/>
                <a:gdLst>
                  <a:gd name="T0" fmla="*/ 8 w 32"/>
                  <a:gd name="T1" fmla="*/ 0 h 14"/>
                  <a:gd name="T2" fmla="*/ 32 w 32"/>
                  <a:gd name="T3" fmla="*/ 12 h 14"/>
                  <a:gd name="T4" fmla="*/ 30 w 32"/>
                  <a:gd name="T5" fmla="*/ 12 h 14"/>
                  <a:gd name="T6" fmla="*/ 28 w 32"/>
                  <a:gd name="T7" fmla="*/ 12 h 14"/>
                  <a:gd name="T8" fmla="*/ 28 w 32"/>
                  <a:gd name="T9" fmla="*/ 14 h 14"/>
                  <a:gd name="T10" fmla="*/ 26 w 32"/>
                  <a:gd name="T11" fmla="*/ 14 h 14"/>
                  <a:gd name="T12" fmla="*/ 6 w 32"/>
                  <a:gd name="T13" fmla="*/ 4 h 14"/>
                  <a:gd name="T14" fmla="*/ 4 w 32"/>
                  <a:gd name="T15" fmla="*/ 6 h 14"/>
                  <a:gd name="T16" fmla="*/ 2 w 32"/>
                  <a:gd name="T17" fmla="*/ 4 h 14"/>
                  <a:gd name="T18" fmla="*/ 2 w 32"/>
                  <a:gd name="T19" fmla="*/ 4 h 14"/>
                  <a:gd name="T20" fmla="*/ 0 w 32"/>
                  <a:gd name="T21" fmla="*/ 4 h 14"/>
                  <a:gd name="T22" fmla="*/ 0 w 32"/>
                  <a:gd name="T23" fmla="*/ 4 h 14"/>
                  <a:gd name="T24" fmla="*/ 8 w 3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4">
                    <a:moveTo>
                      <a:pt x="8" y="0"/>
                    </a:moveTo>
                    <a:lnTo>
                      <a:pt x="32" y="12"/>
                    </a:lnTo>
                    <a:lnTo>
                      <a:pt x="30" y="12"/>
                    </a:lnTo>
                    <a:lnTo>
                      <a:pt x="28" y="12"/>
                    </a:lnTo>
                    <a:lnTo>
                      <a:pt x="28" y="14"/>
                    </a:lnTo>
                    <a:lnTo>
                      <a:pt x="26" y="14"/>
                    </a:lnTo>
                    <a:lnTo>
                      <a:pt x="6" y="4"/>
                    </a:lnTo>
                    <a:lnTo>
                      <a:pt x="4" y="6"/>
                    </a:lnTo>
                    <a:lnTo>
                      <a:pt x="2" y="4"/>
                    </a:lnTo>
                    <a:lnTo>
                      <a:pt x="2" y="4"/>
                    </a:lnTo>
                    <a:lnTo>
                      <a:pt x="0" y="4"/>
                    </a:lnTo>
                    <a:lnTo>
                      <a:pt x="0" y="4"/>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0" name="Freeform 127"/>
              <p:cNvSpPr>
                <a:spLocks/>
              </p:cNvSpPr>
              <p:nvPr/>
            </p:nvSpPr>
            <p:spPr bwMode="auto">
              <a:xfrm>
                <a:off x="4806" y="1827"/>
                <a:ext cx="38" cy="16"/>
              </a:xfrm>
              <a:custGeom>
                <a:avLst/>
                <a:gdLst>
                  <a:gd name="T0" fmla="*/ 0 w 38"/>
                  <a:gd name="T1" fmla="*/ 10 h 16"/>
                  <a:gd name="T2" fmla="*/ 0 w 38"/>
                  <a:gd name="T3" fmla="*/ 8 h 16"/>
                  <a:gd name="T4" fmla="*/ 2 w 38"/>
                  <a:gd name="T5" fmla="*/ 8 h 16"/>
                  <a:gd name="T6" fmla="*/ 4 w 38"/>
                  <a:gd name="T7" fmla="*/ 8 h 16"/>
                  <a:gd name="T8" fmla="*/ 4 w 38"/>
                  <a:gd name="T9" fmla="*/ 8 h 16"/>
                  <a:gd name="T10" fmla="*/ 30 w 38"/>
                  <a:gd name="T11" fmla="*/ 14 h 16"/>
                  <a:gd name="T12" fmla="*/ 20 w 38"/>
                  <a:gd name="T13" fmla="*/ 2 h 16"/>
                  <a:gd name="T14" fmla="*/ 20 w 38"/>
                  <a:gd name="T15" fmla="*/ 2 h 16"/>
                  <a:gd name="T16" fmla="*/ 22 w 38"/>
                  <a:gd name="T17" fmla="*/ 2 h 16"/>
                  <a:gd name="T18" fmla="*/ 22 w 38"/>
                  <a:gd name="T19" fmla="*/ 2 h 16"/>
                  <a:gd name="T20" fmla="*/ 24 w 38"/>
                  <a:gd name="T21" fmla="*/ 0 h 16"/>
                  <a:gd name="T22" fmla="*/ 38 w 38"/>
                  <a:gd name="T23" fmla="*/ 16 h 16"/>
                  <a:gd name="T24" fmla="*/ 36 w 38"/>
                  <a:gd name="T25" fmla="*/ 16 h 16"/>
                  <a:gd name="T26" fmla="*/ 34 w 38"/>
                  <a:gd name="T27" fmla="*/ 16 h 16"/>
                  <a:gd name="T28" fmla="*/ 34 w 38"/>
                  <a:gd name="T29" fmla="*/ 16 h 16"/>
                  <a:gd name="T30" fmla="*/ 32 w 38"/>
                  <a:gd name="T31" fmla="*/ 16 h 16"/>
                  <a:gd name="T32" fmla="*/ 0 w 38"/>
                  <a:gd name="T3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16">
                    <a:moveTo>
                      <a:pt x="0" y="10"/>
                    </a:moveTo>
                    <a:lnTo>
                      <a:pt x="0" y="8"/>
                    </a:lnTo>
                    <a:lnTo>
                      <a:pt x="2" y="8"/>
                    </a:lnTo>
                    <a:lnTo>
                      <a:pt x="4" y="8"/>
                    </a:lnTo>
                    <a:lnTo>
                      <a:pt x="4" y="8"/>
                    </a:lnTo>
                    <a:lnTo>
                      <a:pt x="30" y="14"/>
                    </a:lnTo>
                    <a:lnTo>
                      <a:pt x="20" y="2"/>
                    </a:lnTo>
                    <a:lnTo>
                      <a:pt x="20" y="2"/>
                    </a:lnTo>
                    <a:lnTo>
                      <a:pt x="22" y="2"/>
                    </a:lnTo>
                    <a:lnTo>
                      <a:pt x="22" y="2"/>
                    </a:lnTo>
                    <a:lnTo>
                      <a:pt x="24" y="0"/>
                    </a:lnTo>
                    <a:lnTo>
                      <a:pt x="38" y="16"/>
                    </a:lnTo>
                    <a:lnTo>
                      <a:pt x="36" y="16"/>
                    </a:lnTo>
                    <a:lnTo>
                      <a:pt x="34" y="16"/>
                    </a:lnTo>
                    <a:lnTo>
                      <a:pt x="34" y="16"/>
                    </a:lnTo>
                    <a:lnTo>
                      <a:pt x="32" y="16"/>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1" name="Freeform 128"/>
              <p:cNvSpPr>
                <a:spLocks/>
              </p:cNvSpPr>
              <p:nvPr/>
            </p:nvSpPr>
            <p:spPr bwMode="auto">
              <a:xfrm>
                <a:off x="4904" y="1795"/>
                <a:ext cx="44" cy="16"/>
              </a:xfrm>
              <a:custGeom>
                <a:avLst/>
                <a:gdLst>
                  <a:gd name="T0" fmla="*/ 14 w 44"/>
                  <a:gd name="T1" fmla="*/ 14 h 16"/>
                  <a:gd name="T2" fmla="*/ 12 w 44"/>
                  <a:gd name="T3" fmla="*/ 14 h 16"/>
                  <a:gd name="T4" fmla="*/ 0 w 44"/>
                  <a:gd name="T5" fmla="*/ 8 h 16"/>
                  <a:gd name="T6" fmla="*/ 2 w 44"/>
                  <a:gd name="T7" fmla="*/ 8 h 16"/>
                  <a:gd name="T8" fmla="*/ 2 w 44"/>
                  <a:gd name="T9" fmla="*/ 6 h 16"/>
                  <a:gd name="T10" fmla="*/ 4 w 44"/>
                  <a:gd name="T11" fmla="*/ 6 h 16"/>
                  <a:gd name="T12" fmla="*/ 4 w 44"/>
                  <a:gd name="T13" fmla="*/ 6 h 16"/>
                  <a:gd name="T14" fmla="*/ 18 w 44"/>
                  <a:gd name="T15" fmla="*/ 12 h 16"/>
                  <a:gd name="T16" fmla="*/ 18 w 44"/>
                  <a:gd name="T17" fmla="*/ 12 h 16"/>
                  <a:gd name="T18" fmla="*/ 20 w 44"/>
                  <a:gd name="T19" fmla="*/ 12 h 16"/>
                  <a:gd name="T20" fmla="*/ 20 w 44"/>
                  <a:gd name="T21" fmla="*/ 14 h 16"/>
                  <a:gd name="T22" fmla="*/ 22 w 44"/>
                  <a:gd name="T23" fmla="*/ 14 h 16"/>
                  <a:gd name="T24" fmla="*/ 22 w 44"/>
                  <a:gd name="T25" fmla="*/ 14 h 16"/>
                  <a:gd name="T26" fmla="*/ 24 w 44"/>
                  <a:gd name="T27" fmla="*/ 14 h 16"/>
                  <a:gd name="T28" fmla="*/ 24 w 44"/>
                  <a:gd name="T29" fmla="*/ 14 h 16"/>
                  <a:gd name="T30" fmla="*/ 24 w 44"/>
                  <a:gd name="T31" fmla="*/ 14 h 16"/>
                  <a:gd name="T32" fmla="*/ 26 w 44"/>
                  <a:gd name="T33" fmla="*/ 14 h 16"/>
                  <a:gd name="T34" fmla="*/ 26 w 44"/>
                  <a:gd name="T35" fmla="*/ 14 h 16"/>
                  <a:gd name="T36" fmla="*/ 28 w 44"/>
                  <a:gd name="T37" fmla="*/ 14 h 16"/>
                  <a:gd name="T38" fmla="*/ 28 w 44"/>
                  <a:gd name="T39" fmla="*/ 14 h 16"/>
                  <a:gd name="T40" fmla="*/ 30 w 44"/>
                  <a:gd name="T41" fmla="*/ 14 h 16"/>
                  <a:gd name="T42" fmla="*/ 30 w 44"/>
                  <a:gd name="T43" fmla="*/ 14 h 16"/>
                  <a:gd name="T44" fmla="*/ 30 w 44"/>
                  <a:gd name="T45" fmla="*/ 14 h 16"/>
                  <a:gd name="T46" fmla="*/ 32 w 44"/>
                  <a:gd name="T47" fmla="*/ 12 h 16"/>
                  <a:gd name="T48" fmla="*/ 32 w 44"/>
                  <a:gd name="T49" fmla="*/ 12 h 16"/>
                  <a:gd name="T50" fmla="*/ 34 w 44"/>
                  <a:gd name="T51" fmla="*/ 12 h 16"/>
                  <a:gd name="T52" fmla="*/ 34 w 44"/>
                  <a:gd name="T53" fmla="*/ 12 h 16"/>
                  <a:gd name="T54" fmla="*/ 36 w 44"/>
                  <a:gd name="T55" fmla="*/ 12 h 16"/>
                  <a:gd name="T56" fmla="*/ 16 w 44"/>
                  <a:gd name="T57" fmla="*/ 2 h 16"/>
                  <a:gd name="T58" fmla="*/ 18 w 44"/>
                  <a:gd name="T59" fmla="*/ 2 h 16"/>
                  <a:gd name="T60" fmla="*/ 18 w 44"/>
                  <a:gd name="T61" fmla="*/ 2 h 16"/>
                  <a:gd name="T62" fmla="*/ 20 w 44"/>
                  <a:gd name="T63" fmla="*/ 0 h 16"/>
                  <a:gd name="T64" fmla="*/ 22 w 44"/>
                  <a:gd name="T65" fmla="*/ 0 h 16"/>
                  <a:gd name="T66" fmla="*/ 44 w 44"/>
                  <a:gd name="T67" fmla="*/ 10 h 16"/>
                  <a:gd name="T68" fmla="*/ 42 w 44"/>
                  <a:gd name="T69" fmla="*/ 12 h 16"/>
                  <a:gd name="T70" fmla="*/ 42 w 44"/>
                  <a:gd name="T71" fmla="*/ 12 h 16"/>
                  <a:gd name="T72" fmla="*/ 40 w 44"/>
                  <a:gd name="T73" fmla="*/ 12 h 16"/>
                  <a:gd name="T74" fmla="*/ 40 w 44"/>
                  <a:gd name="T75" fmla="*/ 12 h 16"/>
                  <a:gd name="T76" fmla="*/ 38 w 44"/>
                  <a:gd name="T77" fmla="*/ 14 h 16"/>
                  <a:gd name="T78" fmla="*/ 38 w 44"/>
                  <a:gd name="T79" fmla="*/ 14 h 16"/>
                  <a:gd name="T80" fmla="*/ 36 w 44"/>
                  <a:gd name="T81" fmla="*/ 14 h 16"/>
                  <a:gd name="T82" fmla="*/ 36 w 44"/>
                  <a:gd name="T83" fmla="*/ 14 h 16"/>
                  <a:gd name="T84" fmla="*/ 34 w 44"/>
                  <a:gd name="T85" fmla="*/ 16 h 16"/>
                  <a:gd name="T86" fmla="*/ 32 w 44"/>
                  <a:gd name="T87" fmla="*/ 16 h 16"/>
                  <a:gd name="T88" fmla="*/ 32 w 44"/>
                  <a:gd name="T89" fmla="*/ 16 h 16"/>
                  <a:gd name="T90" fmla="*/ 30 w 44"/>
                  <a:gd name="T91" fmla="*/ 16 h 16"/>
                  <a:gd name="T92" fmla="*/ 28 w 44"/>
                  <a:gd name="T93" fmla="*/ 16 h 16"/>
                  <a:gd name="T94" fmla="*/ 28 w 44"/>
                  <a:gd name="T95" fmla="*/ 16 h 16"/>
                  <a:gd name="T96" fmla="*/ 26 w 44"/>
                  <a:gd name="T97" fmla="*/ 16 h 16"/>
                  <a:gd name="T98" fmla="*/ 24 w 44"/>
                  <a:gd name="T99" fmla="*/ 16 h 16"/>
                  <a:gd name="T100" fmla="*/ 24 w 44"/>
                  <a:gd name="T101" fmla="*/ 16 h 16"/>
                  <a:gd name="T102" fmla="*/ 22 w 44"/>
                  <a:gd name="T103" fmla="*/ 16 h 16"/>
                  <a:gd name="T104" fmla="*/ 20 w 44"/>
                  <a:gd name="T105" fmla="*/ 16 h 16"/>
                  <a:gd name="T106" fmla="*/ 20 w 44"/>
                  <a:gd name="T107" fmla="*/ 16 h 16"/>
                  <a:gd name="T108" fmla="*/ 18 w 44"/>
                  <a:gd name="T109" fmla="*/ 16 h 16"/>
                  <a:gd name="T110" fmla="*/ 16 w 44"/>
                  <a:gd name="T111" fmla="*/ 16 h 16"/>
                  <a:gd name="T112" fmla="*/ 14 w 44"/>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6">
                    <a:moveTo>
                      <a:pt x="14" y="14"/>
                    </a:moveTo>
                    <a:lnTo>
                      <a:pt x="12" y="14"/>
                    </a:lnTo>
                    <a:lnTo>
                      <a:pt x="0" y="8"/>
                    </a:lnTo>
                    <a:lnTo>
                      <a:pt x="2" y="8"/>
                    </a:lnTo>
                    <a:lnTo>
                      <a:pt x="2" y="6"/>
                    </a:lnTo>
                    <a:lnTo>
                      <a:pt x="4" y="6"/>
                    </a:lnTo>
                    <a:lnTo>
                      <a:pt x="4" y="6"/>
                    </a:lnTo>
                    <a:lnTo>
                      <a:pt x="18" y="12"/>
                    </a:lnTo>
                    <a:lnTo>
                      <a:pt x="18" y="12"/>
                    </a:lnTo>
                    <a:lnTo>
                      <a:pt x="20" y="12"/>
                    </a:lnTo>
                    <a:lnTo>
                      <a:pt x="20" y="14"/>
                    </a:lnTo>
                    <a:lnTo>
                      <a:pt x="22" y="14"/>
                    </a:lnTo>
                    <a:lnTo>
                      <a:pt x="22" y="14"/>
                    </a:lnTo>
                    <a:lnTo>
                      <a:pt x="24" y="14"/>
                    </a:lnTo>
                    <a:lnTo>
                      <a:pt x="24" y="14"/>
                    </a:lnTo>
                    <a:lnTo>
                      <a:pt x="24" y="14"/>
                    </a:lnTo>
                    <a:lnTo>
                      <a:pt x="26" y="14"/>
                    </a:lnTo>
                    <a:lnTo>
                      <a:pt x="26" y="14"/>
                    </a:lnTo>
                    <a:lnTo>
                      <a:pt x="28" y="14"/>
                    </a:lnTo>
                    <a:lnTo>
                      <a:pt x="28" y="14"/>
                    </a:lnTo>
                    <a:lnTo>
                      <a:pt x="30" y="14"/>
                    </a:lnTo>
                    <a:lnTo>
                      <a:pt x="30" y="14"/>
                    </a:lnTo>
                    <a:lnTo>
                      <a:pt x="30" y="14"/>
                    </a:lnTo>
                    <a:lnTo>
                      <a:pt x="32" y="12"/>
                    </a:lnTo>
                    <a:lnTo>
                      <a:pt x="32" y="12"/>
                    </a:lnTo>
                    <a:lnTo>
                      <a:pt x="34" y="12"/>
                    </a:lnTo>
                    <a:lnTo>
                      <a:pt x="34" y="12"/>
                    </a:lnTo>
                    <a:lnTo>
                      <a:pt x="36" y="12"/>
                    </a:lnTo>
                    <a:lnTo>
                      <a:pt x="16" y="2"/>
                    </a:lnTo>
                    <a:lnTo>
                      <a:pt x="18" y="2"/>
                    </a:lnTo>
                    <a:lnTo>
                      <a:pt x="18" y="2"/>
                    </a:lnTo>
                    <a:lnTo>
                      <a:pt x="20" y="0"/>
                    </a:lnTo>
                    <a:lnTo>
                      <a:pt x="22" y="0"/>
                    </a:lnTo>
                    <a:lnTo>
                      <a:pt x="44" y="10"/>
                    </a:lnTo>
                    <a:lnTo>
                      <a:pt x="42" y="12"/>
                    </a:lnTo>
                    <a:lnTo>
                      <a:pt x="42" y="12"/>
                    </a:lnTo>
                    <a:lnTo>
                      <a:pt x="40" y="12"/>
                    </a:lnTo>
                    <a:lnTo>
                      <a:pt x="40" y="12"/>
                    </a:lnTo>
                    <a:lnTo>
                      <a:pt x="38" y="14"/>
                    </a:lnTo>
                    <a:lnTo>
                      <a:pt x="38" y="14"/>
                    </a:lnTo>
                    <a:lnTo>
                      <a:pt x="36" y="14"/>
                    </a:lnTo>
                    <a:lnTo>
                      <a:pt x="36" y="14"/>
                    </a:lnTo>
                    <a:lnTo>
                      <a:pt x="34" y="16"/>
                    </a:lnTo>
                    <a:lnTo>
                      <a:pt x="32" y="16"/>
                    </a:lnTo>
                    <a:lnTo>
                      <a:pt x="32" y="16"/>
                    </a:lnTo>
                    <a:lnTo>
                      <a:pt x="30" y="16"/>
                    </a:lnTo>
                    <a:lnTo>
                      <a:pt x="28" y="16"/>
                    </a:lnTo>
                    <a:lnTo>
                      <a:pt x="28" y="16"/>
                    </a:lnTo>
                    <a:lnTo>
                      <a:pt x="26" y="16"/>
                    </a:lnTo>
                    <a:lnTo>
                      <a:pt x="24" y="16"/>
                    </a:lnTo>
                    <a:lnTo>
                      <a:pt x="24" y="16"/>
                    </a:lnTo>
                    <a:lnTo>
                      <a:pt x="22" y="16"/>
                    </a:lnTo>
                    <a:lnTo>
                      <a:pt x="20" y="16"/>
                    </a:lnTo>
                    <a:lnTo>
                      <a:pt x="20" y="16"/>
                    </a:lnTo>
                    <a:lnTo>
                      <a:pt x="18" y="16"/>
                    </a:lnTo>
                    <a:lnTo>
                      <a:pt x="16" y="16"/>
                    </a:lnTo>
                    <a:lnTo>
                      <a:pt x="1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2" name="Freeform 129"/>
              <p:cNvSpPr>
                <a:spLocks/>
              </p:cNvSpPr>
              <p:nvPr/>
            </p:nvSpPr>
            <p:spPr bwMode="auto">
              <a:xfrm>
                <a:off x="4958" y="1775"/>
                <a:ext cx="48" cy="16"/>
              </a:xfrm>
              <a:custGeom>
                <a:avLst/>
                <a:gdLst>
                  <a:gd name="T0" fmla="*/ 0 w 48"/>
                  <a:gd name="T1" fmla="*/ 2 h 16"/>
                  <a:gd name="T2" fmla="*/ 0 w 48"/>
                  <a:gd name="T3" fmla="*/ 0 h 16"/>
                  <a:gd name="T4" fmla="*/ 2 w 48"/>
                  <a:gd name="T5" fmla="*/ 0 h 16"/>
                  <a:gd name="T6" fmla="*/ 4 w 48"/>
                  <a:gd name="T7" fmla="*/ 0 h 16"/>
                  <a:gd name="T8" fmla="*/ 4 w 48"/>
                  <a:gd name="T9" fmla="*/ 0 h 16"/>
                  <a:gd name="T10" fmla="*/ 18 w 48"/>
                  <a:gd name="T11" fmla="*/ 6 h 16"/>
                  <a:gd name="T12" fmla="*/ 18 w 48"/>
                  <a:gd name="T13" fmla="*/ 6 h 16"/>
                  <a:gd name="T14" fmla="*/ 18 w 48"/>
                  <a:gd name="T15" fmla="*/ 4 h 16"/>
                  <a:gd name="T16" fmla="*/ 18 w 48"/>
                  <a:gd name="T17" fmla="*/ 4 h 16"/>
                  <a:gd name="T18" fmla="*/ 18 w 48"/>
                  <a:gd name="T19" fmla="*/ 4 h 16"/>
                  <a:gd name="T20" fmla="*/ 18 w 48"/>
                  <a:gd name="T21" fmla="*/ 2 h 16"/>
                  <a:gd name="T22" fmla="*/ 20 w 48"/>
                  <a:gd name="T23" fmla="*/ 2 h 16"/>
                  <a:gd name="T24" fmla="*/ 20 w 48"/>
                  <a:gd name="T25" fmla="*/ 2 h 16"/>
                  <a:gd name="T26" fmla="*/ 22 w 48"/>
                  <a:gd name="T27" fmla="*/ 2 h 16"/>
                  <a:gd name="T28" fmla="*/ 22 w 48"/>
                  <a:gd name="T29" fmla="*/ 2 h 16"/>
                  <a:gd name="T30" fmla="*/ 24 w 48"/>
                  <a:gd name="T31" fmla="*/ 0 h 16"/>
                  <a:gd name="T32" fmla="*/ 26 w 48"/>
                  <a:gd name="T33" fmla="*/ 0 h 16"/>
                  <a:gd name="T34" fmla="*/ 26 w 48"/>
                  <a:gd name="T35" fmla="*/ 0 h 16"/>
                  <a:gd name="T36" fmla="*/ 28 w 48"/>
                  <a:gd name="T37" fmla="*/ 0 h 16"/>
                  <a:gd name="T38" fmla="*/ 30 w 48"/>
                  <a:gd name="T39" fmla="*/ 0 h 16"/>
                  <a:gd name="T40" fmla="*/ 30 w 48"/>
                  <a:gd name="T41" fmla="*/ 0 h 16"/>
                  <a:gd name="T42" fmla="*/ 32 w 48"/>
                  <a:gd name="T43" fmla="*/ 0 h 16"/>
                  <a:gd name="T44" fmla="*/ 34 w 48"/>
                  <a:gd name="T45" fmla="*/ 0 h 16"/>
                  <a:gd name="T46" fmla="*/ 34 w 48"/>
                  <a:gd name="T47" fmla="*/ 0 h 16"/>
                  <a:gd name="T48" fmla="*/ 36 w 48"/>
                  <a:gd name="T49" fmla="*/ 0 h 16"/>
                  <a:gd name="T50" fmla="*/ 38 w 48"/>
                  <a:gd name="T51" fmla="*/ 2 h 16"/>
                  <a:gd name="T52" fmla="*/ 40 w 48"/>
                  <a:gd name="T53" fmla="*/ 2 h 16"/>
                  <a:gd name="T54" fmla="*/ 40 w 48"/>
                  <a:gd name="T55" fmla="*/ 2 h 16"/>
                  <a:gd name="T56" fmla="*/ 42 w 48"/>
                  <a:gd name="T57" fmla="*/ 2 h 16"/>
                  <a:gd name="T58" fmla="*/ 44 w 48"/>
                  <a:gd name="T59" fmla="*/ 4 h 16"/>
                  <a:gd name="T60" fmla="*/ 44 w 48"/>
                  <a:gd name="T61" fmla="*/ 4 h 16"/>
                  <a:gd name="T62" fmla="*/ 46 w 48"/>
                  <a:gd name="T63" fmla="*/ 4 h 16"/>
                  <a:gd name="T64" fmla="*/ 48 w 48"/>
                  <a:gd name="T65" fmla="*/ 6 h 16"/>
                  <a:gd name="T66" fmla="*/ 48 w 48"/>
                  <a:gd name="T67" fmla="*/ 8 h 16"/>
                  <a:gd name="T68" fmla="*/ 48 w 48"/>
                  <a:gd name="T69" fmla="*/ 8 h 16"/>
                  <a:gd name="T70" fmla="*/ 48 w 48"/>
                  <a:gd name="T71" fmla="*/ 10 h 16"/>
                  <a:gd name="T72" fmla="*/ 46 w 48"/>
                  <a:gd name="T73" fmla="*/ 12 h 16"/>
                  <a:gd name="T74" fmla="*/ 46 w 48"/>
                  <a:gd name="T75" fmla="*/ 12 h 16"/>
                  <a:gd name="T76" fmla="*/ 44 w 48"/>
                  <a:gd name="T77" fmla="*/ 12 h 16"/>
                  <a:gd name="T78" fmla="*/ 44 w 48"/>
                  <a:gd name="T79" fmla="*/ 12 h 16"/>
                  <a:gd name="T80" fmla="*/ 42 w 48"/>
                  <a:gd name="T81" fmla="*/ 14 h 16"/>
                  <a:gd name="T82" fmla="*/ 40 w 48"/>
                  <a:gd name="T83" fmla="*/ 14 h 16"/>
                  <a:gd name="T84" fmla="*/ 40 w 48"/>
                  <a:gd name="T85" fmla="*/ 14 h 16"/>
                  <a:gd name="T86" fmla="*/ 38 w 48"/>
                  <a:gd name="T87" fmla="*/ 16 h 16"/>
                  <a:gd name="T88" fmla="*/ 36 w 48"/>
                  <a:gd name="T89" fmla="*/ 16 h 16"/>
                  <a:gd name="T90" fmla="*/ 36 w 48"/>
                  <a:gd name="T91" fmla="*/ 16 h 16"/>
                  <a:gd name="T92" fmla="*/ 34 w 48"/>
                  <a:gd name="T93" fmla="*/ 16 h 16"/>
                  <a:gd name="T94" fmla="*/ 32 w 48"/>
                  <a:gd name="T95" fmla="*/ 16 h 16"/>
                  <a:gd name="T96" fmla="*/ 32 w 48"/>
                  <a:gd name="T97" fmla="*/ 16 h 16"/>
                  <a:gd name="T98" fmla="*/ 0 w 48"/>
                  <a:gd name="T9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16">
                    <a:moveTo>
                      <a:pt x="0" y="2"/>
                    </a:moveTo>
                    <a:lnTo>
                      <a:pt x="0" y="0"/>
                    </a:lnTo>
                    <a:lnTo>
                      <a:pt x="2" y="0"/>
                    </a:lnTo>
                    <a:lnTo>
                      <a:pt x="4" y="0"/>
                    </a:lnTo>
                    <a:lnTo>
                      <a:pt x="4" y="0"/>
                    </a:lnTo>
                    <a:lnTo>
                      <a:pt x="18" y="6"/>
                    </a:lnTo>
                    <a:lnTo>
                      <a:pt x="18" y="6"/>
                    </a:lnTo>
                    <a:lnTo>
                      <a:pt x="18" y="4"/>
                    </a:lnTo>
                    <a:lnTo>
                      <a:pt x="18" y="4"/>
                    </a:lnTo>
                    <a:lnTo>
                      <a:pt x="18" y="4"/>
                    </a:lnTo>
                    <a:lnTo>
                      <a:pt x="18" y="2"/>
                    </a:lnTo>
                    <a:lnTo>
                      <a:pt x="20" y="2"/>
                    </a:lnTo>
                    <a:lnTo>
                      <a:pt x="20" y="2"/>
                    </a:lnTo>
                    <a:lnTo>
                      <a:pt x="22" y="2"/>
                    </a:lnTo>
                    <a:lnTo>
                      <a:pt x="22" y="2"/>
                    </a:lnTo>
                    <a:lnTo>
                      <a:pt x="24" y="0"/>
                    </a:lnTo>
                    <a:lnTo>
                      <a:pt x="26" y="0"/>
                    </a:lnTo>
                    <a:lnTo>
                      <a:pt x="26" y="0"/>
                    </a:lnTo>
                    <a:lnTo>
                      <a:pt x="28" y="0"/>
                    </a:lnTo>
                    <a:lnTo>
                      <a:pt x="30" y="0"/>
                    </a:lnTo>
                    <a:lnTo>
                      <a:pt x="30" y="0"/>
                    </a:lnTo>
                    <a:lnTo>
                      <a:pt x="32" y="0"/>
                    </a:lnTo>
                    <a:lnTo>
                      <a:pt x="34" y="0"/>
                    </a:lnTo>
                    <a:lnTo>
                      <a:pt x="34" y="0"/>
                    </a:lnTo>
                    <a:lnTo>
                      <a:pt x="36" y="0"/>
                    </a:lnTo>
                    <a:lnTo>
                      <a:pt x="38" y="2"/>
                    </a:lnTo>
                    <a:lnTo>
                      <a:pt x="40" y="2"/>
                    </a:lnTo>
                    <a:lnTo>
                      <a:pt x="40" y="2"/>
                    </a:lnTo>
                    <a:lnTo>
                      <a:pt x="42" y="2"/>
                    </a:lnTo>
                    <a:lnTo>
                      <a:pt x="44" y="4"/>
                    </a:lnTo>
                    <a:lnTo>
                      <a:pt x="44" y="4"/>
                    </a:lnTo>
                    <a:lnTo>
                      <a:pt x="46" y="4"/>
                    </a:lnTo>
                    <a:lnTo>
                      <a:pt x="48" y="6"/>
                    </a:lnTo>
                    <a:lnTo>
                      <a:pt x="48" y="8"/>
                    </a:lnTo>
                    <a:lnTo>
                      <a:pt x="48" y="8"/>
                    </a:lnTo>
                    <a:lnTo>
                      <a:pt x="48" y="10"/>
                    </a:lnTo>
                    <a:lnTo>
                      <a:pt x="46" y="12"/>
                    </a:lnTo>
                    <a:lnTo>
                      <a:pt x="46" y="12"/>
                    </a:lnTo>
                    <a:lnTo>
                      <a:pt x="44" y="12"/>
                    </a:lnTo>
                    <a:lnTo>
                      <a:pt x="44" y="12"/>
                    </a:lnTo>
                    <a:lnTo>
                      <a:pt x="42" y="14"/>
                    </a:lnTo>
                    <a:lnTo>
                      <a:pt x="40" y="14"/>
                    </a:lnTo>
                    <a:lnTo>
                      <a:pt x="40" y="14"/>
                    </a:lnTo>
                    <a:lnTo>
                      <a:pt x="38" y="16"/>
                    </a:lnTo>
                    <a:lnTo>
                      <a:pt x="36" y="16"/>
                    </a:lnTo>
                    <a:lnTo>
                      <a:pt x="36" y="16"/>
                    </a:lnTo>
                    <a:lnTo>
                      <a:pt x="34" y="16"/>
                    </a:lnTo>
                    <a:lnTo>
                      <a:pt x="32" y="16"/>
                    </a:lnTo>
                    <a:lnTo>
                      <a:pt x="32" y="16"/>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3" name="Freeform 130"/>
              <p:cNvSpPr>
                <a:spLocks/>
              </p:cNvSpPr>
              <p:nvPr/>
            </p:nvSpPr>
            <p:spPr bwMode="auto">
              <a:xfrm>
                <a:off x="4988" y="1765"/>
                <a:ext cx="42" cy="16"/>
              </a:xfrm>
              <a:custGeom>
                <a:avLst/>
                <a:gdLst>
                  <a:gd name="T0" fmla="*/ 0 w 42"/>
                  <a:gd name="T1" fmla="*/ 2 h 16"/>
                  <a:gd name="T2" fmla="*/ 0 w 42"/>
                  <a:gd name="T3" fmla="*/ 0 h 16"/>
                  <a:gd name="T4" fmla="*/ 2 w 42"/>
                  <a:gd name="T5" fmla="*/ 0 h 16"/>
                  <a:gd name="T6" fmla="*/ 2 w 42"/>
                  <a:gd name="T7" fmla="*/ 0 h 16"/>
                  <a:gd name="T8" fmla="*/ 4 w 42"/>
                  <a:gd name="T9" fmla="*/ 0 h 16"/>
                  <a:gd name="T10" fmla="*/ 30 w 42"/>
                  <a:gd name="T11" fmla="*/ 12 h 16"/>
                  <a:gd name="T12" fmla="*/ 30 w 42"/>
                  <a:gd name="T13" fmla="*/ 12 h 16"/>
                  <a:gd name="T14" fmla="*/ 32 w 42"/>
                  <a:gd name="T15" fmla="*/ 12 h 16"/>
                  <a:gd name="T16" fmla="*/ 32 w 42"/>
                  <a:gd name="T17" fmla="*/ 12 h 16"/>
                  <a:gd name="T18" fmla="*/ 32 w 42"/>
                  <a:gd name="T19" fmla="*/ 12 h 16"/>
                  <a:gd name="T20" fmla="*/ 34 w 42"/>
                  <a:gd name="T21" fmla="*/ 12 h 16"/>
                  <a:gd name="T22" fmla="*/ 36 w 42"/>
                  <a:gd name="T23" fmla="*/ 12 h 16"/>
                  <a:gd name="T24" fmla="*/ 36 w 42"/>
                  <a:gd name="T25" fmla="*/ 12 h 16"/>
                  <a:gd name="T26" fmla="*/ 38 w 42"/>
                  <a:gd name="T27" fmla="*/ 12 h 16"/>
                  <a:gd name="T28" fmla="*/ 38 w 42"/>
                  <a:gd name="T29" fmla="*/ 12 h 16"/>
                  <a:gd name="T30" fmla="*/ 40 w 42"/>
                  <a:gd name="T31" fmla="*/ 12 h 16"/>
                  <a:gd name="T32" fmla="*/ 40 w 42"/>
                  <a:gd name="T33" fmla="*/ 12 h 16"/>
                  <a:gd name="T34" fmla="*/ 42 w 42"/>
                  <a:gd name="T35" fmla="*/ 12 h 16"/>
                  <a:gd name="T36" fmla="*/ 42 w 42"/>
                  <a:gd name="T37" fmla="*/ 14 h 16"/>
                  <a:gd name="T38" fmla="*/ 40 w 42"/>
                  <a:gd name="T39" fmla="*/ 14 h 16"/>
                  <a:gd name="T40" fmla="*/ 40 w 42"/>
                  <a:gd name="T41" fmla="*/ 14 h 16"/>
                  <a:gd name="T42" fmla="*/ 38 w 42"/>
                  <a:gd name="T43" fmla="*/ 14 h 16"/>
                  <a:gd name="T44" fmla="*/ 38 w 42"/>
                  <a:gd name="T45" fmla="*/ 14 h 16"/>
                  <a:gd name="T46" fmla="*/ 36 w 42"/>
                  <a:gd name="T47" fmla="*/ 16 h 16"/>
                  <a:gd name="T48" fmla="*/ 36 w 42"/>
                  <a:gd name="T49" fmla="*/ 16 h 16"/>
                  <a:gd name="T50" fmla="*/ 32 w 42"/>
                  <a:gd name="T51" fmla="*/ 16 h 16"/>
                  <a:gd name="T52" fmla="*/ 32 w 42"/>
                  <a:gd name="T53" fmla="*/ 16 h 16"/>
                  <a:gd name="T54" fmla="*/ 32 w 42"/>
                  <a:gd name="T55" fmla="*/ 16 h 16"/>
                  <a:gd name="T56" fmla="*/ 30 w 42"/>
                  <a:gd name="T57" fmla="*/ 16 h 16"/>
                  <a:gd name="T58" fmla="*/ 30 w 42"/>
                  <a:gd name="T59" fmla="*/ 16 h 16"/>
                  <a:gd name="T60" fmla="*/ 28 w 42"/>
                  <a:gd name="T61" fmla="*/ 14 h 16"/>
                  <a:gd name="T62" fmla="*/ 28 w 42"/>
                  <a:gd name="T63" fmla="*/ 14 h 16"/>
                  <a:gd name="T64" fmla="*/ 26 w 42"/>
                  <a:gd name="T65" fmla="*/ 14 h 16"/>
                  <a:gd name="T66" fmla="*/ 26 w 42"/>
                  <a:gd name="T67" fmla="*/ 14 h 16"/>
                  <a:gd name="T68" fmla="*/ 0 w 42"/>
                  <a:gd name="T6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0" y="2"/>
                    </a:moveTo>
                    <a:lnTo>
                      <a:pt x="0" y="0"/>
                    </a:lnTo>
                    <a:lnTo>
                      <a:pt x="2" y="0"/>
                    </a:lnTo>
                    <a:lnTo>
                      <a:pt x="2" y="0"/>
                    </a:lnTo>
                    <a:lnTo>
                      <a:pt x="4" y="0"/>
                    </a:lnTo>
                    <a:lnTo>
                      <a:pt x="30" y="12"/>
                    </a:lnTo>
                    <a:lnTo>
                      <a:pt x="30" y="12"/>
                    </a:lnTo>
                    <a:lnTo>
                      <a:pt x="32" y="12"/>
                    </a:lnTo>
                    <a:lnTo>
                      <a:pt x="32" y="12"/>
                    </a:lnTo>
                    <a:lnTo>
                      <a:pt x="32" y="12"/>
                    </a:lnTo>
                    <a:lnTo>
                      <a:pt x="34" y="12"/>
                    </a:lnTo>
                    <a:lnTo>
                      <a:pt x="36" y="12"/>
                    </a:lnTo>
                    <a:lnTo>
                      <a:pt x="36" y="12"/>
                    </a:lnTo>
                    <a:lnTo>
                      <a:pt x="38" y="12"/>
                    </a:lnTo>
                    <a:lnTo>
                      <a:pt x="38" y="12"/>
                    </a:lnTo>
                    <a:lnTo>
                      <a:pt x="40" y="12"/>
                    </a:lnTo>
                    <a:lnTo>
                      <a:pt x="40" y="12"/>
                    </a:lnTo>
                    <a:lnTo>
                      <a:pt x="42" y="12"/>
                    </a:lnTo>
                    <a:lnTo>
                      <a:pt x="42" y="14"/>
                    </a:lnTo>
                    <a:lnTo>
                      <a:pt x="40" y="14"/>
                    </a:lnTo>
                    <a:lnTo>
                      <a:pt x="40" y="14"/>
                    </a:lnTo>
                    <a:lnTo>
                      <a:pt x="38" y="14"/>
                    </a:lnTo>
                    <a:lnTo>
                      <a:pt x="38" y="14"/>
                    </a:lnTo>
                    <a:lnTo>
                      <a:pt x="36" y="16"/>
                    </a:lnTo>
                    <a:lnTo>
                      <a:pt x="36" y="16"/>
                    </a:lnTo>
                    <a:lnTo>
                      <a:pt x="32" y="16"/>
                    </a:lnTo>
                    <a:lnTo>
                      <a:pt x="32" y="16"/>
                    </a:lnTo>
                    <a:lnTo>
                      <a:pt x="32" y="16"/>
                    </a:lnTo>
                    <a:lnTo>
                      <a:pt x="30" y="16"/>
                    </a:lnTo>
                    <a:lnTo>
                      <a:pt x="30" y="16"/>
                    </a:lnTo>
                    <a:lnTo>
                      <a:pt x="28" y="14"/>
                    </a:lnTo>
                    <a:lnTo>
                      <a:pt x="28" y="14"/>
                    </a:lnTo>
                    <a:lnTo>
                      <a:pt x="26" y="14"/>
                    </a:lnTo>
                    <a:lnTo>
                      <a:pt x="26" y="14"/>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4" name="Freeform 131"/>
              <p:cNvSpPr>
                <a:spLocks/>
              </p:cNvSpPr>
              <p:nvPr/>
            </p:nvSpPr>
            <p:spPr bwMode="auto">
              <a:xfrm>
                <a:off x="5020" y="1711"/>
                <a:ext cx="38" cy="20"/>
              </a:xfrm>
              <a:custGeom>
                <a:avLst/>
                <a:gdLst>
                  <a:gd name="T0" fmla="*/ 0 w 38"/>
                  <a:gd name="T1" fmla="*/ 0 h 20"/>
                  <a:gd name="T2" fmla="*/ 2 w 38"/>
                  <a:gd name="T3" fmla="*/ 0 h 20"/>
                  <a:gd name="T4" fmla="*/ 2 w 38"/>
                  <a:gd name="T5" fmla="*/ 0 h 20"/>
                  <a:gd name="T6" fmla="*/ 4 w 38"/>
                  <a:gd name="T7" fmla="*/ 0 h 20"/>
                  <a:gd name="T8" fmla="*/ 6 w 38"/>
                  <a:gd name="T9" fmla="*/ 0 h 20"/>
                  <a:gd name="T10" fmla="*/ 38 w 38"/>
                  <a:gd name="T11" fmla="*/ 14 h 20"/>
                  <a:gd name="T12" fmla="*/ 36 w 38"/>
                  <a:gd name="T13" fmla="*/ 14 h 20"/>
                  <a:gd name="T14" fmla="*/ 36 w 38"/>
                  <a:gd name="T15" fmla="*/ 14 h 20"/>
                  <a:gd name="T16" fmla="*/ 34 w 38"/>
                  <a:gd name="T17" fmla="*/ 16 h 20"/>
                  <a:gd name="T18" fmla="*/ 34 w 38"/>
                  <a:gd name="T19" fmla="*/ 16 h 20"/>
                  <a:gd name="T20" fmla="*/ 32 w 38"/>
                  <a:gd name="T21" fmla="*/ 16 h 20"/>
                  <a:gd name="T22" fmla="*/ 32 w 38"/>
                  <a:gd name="T23" fmla="*/ 16 h 20"/>
                  <a:gd name="T24" fmla="*/ 30 w 38"/>
                  <a:gd name="T25" fmla="*/ 18 h 20"/>
                  <a:gd name="T26" fmla="*/ 30 w 38"/>
                  <a:gd name="T27" fmla="*/ 18 h 20"/>
                  <a:gd name="T28" fmla="*/ 28 w 38"/>
                  <a:gd name="T29" fmla="*/ 18 h 20"/>
                  <a:gd name="T30" fmla="*/ 26 w 38"/>
                  <a:gd name="T31" fmla="*/ 18 h 20"/>
                  <a:gd name="T32" fmla="*/ 24 w 38"/>
                  <a:gd name="T33" fmla="*/ 18 h 20"/>
                  <a:gd name="T34" fmla="*/ 24 w 38"/>
                  <a:gd name="T35" fmla="*/ 20 h 20"/>
                  <a:gd name="T36" fmla="*/ 22 w 38"/>
                  <a:gd name="T37" fmla="*/ 20 h 20"/>
                  <a:gd name="T38" fmla="*/ 20 w 38"/>
                  <a:gd name="T39" fmla="*/ 20 h 20"/>
                  <a:gd name="T40" fmla="*/ 18 w 38"/>
                  <a:gd name="T41" fmla="*/ 20 h 20"/>
                  <a:gd name="T42" fmla="*/ 18 w 38"/>
                  <a:gd name="T43" fmla="*/ 20 h 20"/>
                  <a:gd name="T44" fmla="*/ 16 w 38"/>
                  <a:gd name="T45" fmla="*/ 20 h 20"/>
                  <a:gd name="T46" fmla="*/ 14 w 38"/>
                  <a:gd name="T47" fmla="*/ 20 h 20"/>
                  <a:gd name="T48" fmla="*/ 12 w 38"/>
                  <a:gd name="T49" fmla="*/ 20 h 20"/>
                  <a:gd name="T50" fmla="*/ 10 w 38"/>
                  <a:gd name="T51" fmla="*/ 20 h 20"/>
                  <a:gd name="T52" fmla="*/ 10 w 38"/>
                  <a:gd name="T53" fmla="*/ 18 h 20"/>
                  <a:gd name="T54" fmla="*/ 8 w 38"/>
                  <a:gd name="T55" fmla="*/ 18 h 20"/>
                  <a:gd name="T56" fmla="*/ 6 w 38"/>
                  <a:gd name="T57" fmla="*/ 18 h 20"/>
                  <a:gd name="T58" fmla="*/ 4 w 38"/>
                  <a:gd name="T59" fmla="*/ 16 h 20"/>
                  <a:gd name="T60" fmla="*/ 4 w 38"/>
                  <a:gd name="T61" fmla="*/ 16 h 20"/>
                  <a:gd name="T62" fmla="*/ 2 w 38"/>
                  <a:gd name="T63" fmla="*/ 16 h 20"/>
                  <a:gd name="T64" fmla="*/ 2 w 38"/>
                  <a:gd name="T65" fmla="*/ 14 h 20"/>
                  <a:gd name="T66" fmla="*/ 0 w 38"/>
                  <a:gd name="T67" fmla="*/ 14 h 20"/>
                  <a:gd name="T68" fmla="*/ 0 w 38"/>
                  <a:gd name="T69" fmla="*/ 14 h 20"/>
                  <a:gd name="T70" fmla="*/ 0 w 38"/>
                  <a:gd name="T71" fmla="*/ 12 h 20"/>
                  <a:gd name="T72" fmla="*/ 0 w 38"/>
                  <a:gd name="T73" fmla="*/ 12 h 20"/>
                  <a:gd name="T74" fmla="*/ 0 w 38"/>
                  <a:gd name="T75" fmla="*/ 12 h 20"/>
                  <a:gd name="T76" fmla="*/ 0 w 38"/>
                  <a:gd name="T77" fmla="*/ 10 h 20"/>
                  <a:gd name="T78" fmla="*/ 0 w 38"/>
                  <a:gd name="T79" fmla="*/ 10 h 20"/>
                  <a:gd name="T80" fmla="*/ 0 w 38"/>
                  <a:gd name="T81" fmla="*/ 10 h 20"/>
                  <a:gd name="T82" fmla="*/ 0 w 38"/>
                  <a:gd name="T83" fmla="*/ 8 h 20"/>
                  <a:gd name="T84" fmla="*/ 2 w 38"/>
                  <a:gd name="T85" fmla="*/ 8 h 20"/>
                  <a:gd name="T86" fmla="*/ 2 w 38"/>
                  <a:gd name="T87" fmla="*/ 8 h 20"/>
                  <a:gd name="T88" fmla="*/ 4 w 38"/>
                  <a:gd name="T89" fmla="*/ 8 h 20"/>
                  <a:gd name="T90" fmla="*/ 4 w 38"/>
                  <a:gd name="T91" fmla="*/ 6 h 20"/>
                  <a:gd name="T92" fmla="*/ 6 w 38"/>
                  <a:gd name="T93" fmla="*/ 6 h 20"/>
                  <a:gd name="T94" fmla="*/ 6 w 38"/>
                  <a:gd name="T95" fmla="*/ 6 h 20"/>
                  <a:gd name="T96" fmla="*/ 6 w 38"/>
                  <a:gd name="T97" fmla="*/ 6 h 20"/>
                  <a:gd name="T98" fmla="*/ 8 w 38"/>
                  <a:gd name="T99" fmla="*/ 6 h 20"/>
                  <a:gd name="T100" fmla="*/ 8 w 38"/>
                  <a:gd name="T101" fmla="*/ 6 h 20"/>
                  <a:gd name="T102" fmla="*/ 10 w 38"/>
                  <a:gd name="T103" fmla="*/ 6 h 20"/>
                  <a:gd name="T104" fmla="*/ 10 w 38"/>
                  <a:gd name="T105" fmla="*/ 6 h 20"/>
                  <a:gd name="T106" fmla="*/ 10 w 38"/>
                  <a:gd name="T107" fmla="*/ 6 h 20"/>
                  <a:gd name="T108" fmla="*/ 0 w 38"/>
                  <a:gd name="T10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0">
                    <a:moveTo>
                      <a:pt x="0" y="0"/>
                    </a:moveTo>
                    <a:lnTo>
                      <a:pt x="2" y="0"/>
                    </a:lnTo>
                    <a:lnTo>
                      <a:pt x="2" y="0"/>
                    </a:lnTo>
                    <a:lnTo>
                      <a:pt x="4" y="0"/>
                    </a:lnTo>
                    <a:lnTo>
                      <a:pt x="6" y="0"/>
                    </a:lnTo>
                    <a:lnTo>
                      <a:pt x="38" y="14"/>
                    </a:lnTo>
                    <a:lnTo>
                      <a:pt x="36" y="14"/>
                    </a:lnTo>
                    <a:lnTo>
                      <a:pt x="36" y="14"/>
                    </a:lnTo>
                    <a:lnTo>
                      <a:pt x="34" y="16"/>
                    </a:lnTo>
                    <a:lnTo>
                      <a:pt x="34" y="16"/>
                    </a:lnTo>
                    <a:lnTo>
                      <a:pt x="32" y="16"/>
                    </a:lnTo>
                    <a:lnTo>
                      <a:pt x="32" y="16"/>
                    </a:lnTo>
                    <a:lnTo>
                      <a:pt x="30" y="18"/>
                    </a:lnTo>
                    <a:lnTo>
                      <a:pt x="30" y="18"/>
                    </a:lnTo>
                    <a:lnTo>
                      <a:pt x="28" y="18"/>
                    </a:lnTo>
                    <a:lnTo>
                      <a:pt x="26" y="18"/>
                    </a:lnTo>
                    <a:lnTo>
                      <a:pt x="24" y="18"/>
                    </a:lnTo>
                    <a:lnTo>
                      <a:pt x="24" y="20"/>
                    </a:lnTo>
                    <a:lnTo>
                      <a:pt x="22" y="20"/>
                    </a:lnTo>
                    <a:lnTo>
                      <a:pt x="20" y="20"/>
                    </a:lnTo>
                    <a:lnTo>
                      <a:pt x="18" y="20"/>
                    </a:lnTo>
                    <a:lnTo>
                      <a:pt x="18" y="20"/>
                    </a:lnTo>
                    <a:lnTo>
                      <a:pt x="16" y="20"/>
                    </a:lnTo>
                    <a:lnTo>
                      <a:pt x="14" y="20"/>
                    </a:lnTo>
                    <a:lnTo>
                      <a:pt x="12" y="20"/>
                    </a:lnTo>
                    <a:lnTo>
                      <a:pt x="10" y="20"/>
                    </a:lnTo>
                    <a:lnTo>
                      <a:pt x="10" y="18"/>
                    </a:lnTo>
                    <a:lnTo>
                      <a:pt x="8" y="18"/>
                    </a:lnTo>
                    <a:lnTo>
                      <a:pt x="6" y="18"/>
                    </a:lnTo>
                    <a:lnTo>
                      <a:pt x="4" y="16"/>
                    </a:lnTo>
                    <a:lnTo>
                      <a:pt x="4" y="16"/>
                    </a:lnTo>
                    <a:lnTo>
                      <a:pt x="2" y="16"/>
                    </a:lnTo>
                    <a:lnTo>
                      <a:pt x="2" y="14"/>
                    </a:lnTo>
                    <a:lnTo>
                      <a:pt x="0" y="14"/>
                    </a:lnTo>
                    <a:lnTo>
                      <a:pt x="0" y="14"/>
                    </a:lnTo>
                    <a:lnTo>
                      <a:pt x="0" y="12"/>
                    </a:lnTo>
                    <a:lnTo>
                      <a:pt x="0" y="12"/>
                    </a:lnTo>
                    <a:lnTo>
                      <a:pt x="0" y="12"/>
                    </a:lnTo>
                    <a:lnTo>
                      <a:pt x="0" y="10"/>
                    </a:lnTo>
                    <a:lnTo>
                      <a:pt x="0" y="10"/>
                    </a:lnTo>
                    <a:lnTo>
                      <a:pt x="0" y="10"/>
                    </a:lnTo>
                    <a:lnTo>
                      <a:pt x="0" y="8"/>
                    </a:lnTo>
                    <a:lnTo>
                      <a:pt x="2" y="8"/>
                    </a:lnTo>
                    <a:lnTo>
                      <a:pt x="2" y="8"/>
                    </a:lnTo>
                    <a:lnTo>
                      <a:pt x="4" y="8"/>
                    </a:lnTo>
                    <a:lnTo>
                      <a:pt x="4" y="6"/>
                    </a:lnTo>
                    <a:lnTo>
                      <a:pt x="6" y="6"/>
                    </a:lnTo>
                    <a:lnTo>
                      <a:pt x="6" y="6"/>
                    </a:lnTo>
                    <a:lnTo>
                      <a:pt x="6" y="6"/>
                    </a:lnTo>
                    <a:lnTo>
                      <a:pt x="8" y="6"/>
                    </a:lnTo>
                    <a:lnTo>
                      <a:pt x="8" y="6"/>
                    </a:lnTo>
                    <a:lnTo>
                      <a:pt x="10" y="6"/>
                    </a:lnTo>
                    <a:lnTo>
                      <a:pt x="10" y="6"/>
                    </a:lnTo>
                    <a:lnTo>
                      <a:pt x="1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5" name="Freeform 132"/>
              <p:cNvSpPr>
                <a:spLocks/>
              </p:cNvSpPr>
              <p:nvPr/>
            </p:nvSpPr>
            <p:spPr bwMode="auto">
              <a:xfrm>
                <a:off x="5034" y="1705"/>
                <a:ext cx="10" cy="4"/>
              </a:xfrm>
              <a:custGeom>
                <a:avLst/>
                <a:gdLst>
                  <a:gd name="T0" fmla="*/ 0 w 10"/>
                  <a:gd name="T1" fmla="*/ 2 h 4"/>
                  <a:gd name="T2" fmla="*/ 2 w 10"/>
                  <a:gd name="T3" fmla="*/ 2 h 4"/>
                  <a:gd name="T4" fmla="*/ 2 w 10"/>
                  <a:gd name="T5" fmla="*/ 2 h 4"/>
                  <a:gd name="T6" fmla="*/ 4 w 10"/>
                  <a:gd name="T7" fmla="*/ 0 h 4"/>
                  <a:gd name="T8" fmla="*/ 6 w 10"/>
                  <a:gd name="T9" fmla="*/ 0 h 4"/>
                  <a:gd name="T10" fmla="*/ 6 w 10"/>
                  <a:gd name="T11" fmla="*/ 2 h 4"/>
                  <a:gd name="T12" fmla="*/ 8 w 10"/>
                  <a:gd name="T13" fmla="*/ 2 h 4"/>
                  <a:gd name="T14" fmla="*/ 8 w 10"/>
                  <a:gd name="T15" fmla="*/ 2 h 4"/>
                  <a:gd name="T16" fmla="*/ 10 w 10"/>
                  <a:gd name="T17" fmla="*/ 2 h 4"/>
                  <a:gd name="T18" fmla="*/ 8 w 10"/>
                  <a:gd name="T19" fmla="*/ 4 h 4"/>
                  <a:gd name="T20" fmla="*/ 8 w 10"/>
                  <a:gd name="T21" fmla="*/ 4 h 4"/>
                  <a:gd name="T22" fmla="*/ 6 w 10"/>
                  <a:gd name="T23" fmla="*/ 4 h 4"/>
                  <a:gd name="T24" fmla="*/ 4 w 10"/>
                  <a:gd name="T25" fmla="*/ 4 h 4"/>
                  <a:gd name="T26" fmla="*/ 4 w 10"/>
                  <a:gd name="T27" fmla="*/ 4 h 4"/>
                  <a:gd name="T28" fmla="*/ 2 w 10"/>
                  <a:gd name="T29" fmla="*/ 4 h 4"/>
                  <a:gd name="T30" fmla="*/ 2 w 10"/>
                  <a:gd name="T31" fmla="*/ 2 h 4"/>
                  <a:gd name="T32" fmla="*/ 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0" y="2"/>
                    </a:moveTo>
                    <a:lnTo>
                      <a:pt x="2" y="2"/>
                    </a:lnTo>
                    <a:lnTo>
                      <a:pt x="2" y="2"/>
                    </a:lnTo>
                    <a:lnTo>
                      <a:pt x="4" y="0"/>
                    </a:lnTo>
                    <a:lnTo>
                      <a:pt x="6" y="0"/>
                    </a:lnTo>
                    <a:lnTo>
                      <a:pt x="6" y="2"/>
                    </a:lnTo>
                    <a:lnTo>
                      <a:pt x="8" y="2"/>
                    </a:lnTo>
                    <a:lnTo>
                      <a:pt x="8" y="2"/>
                    </a:lnTo>
                    <a:lnTo>
                      <a:pt x="10" y="2"/>
                    </a:lnTo>
                    <a:lnTo>
                      <a:pt x="8" y="4"/>
                    </a:lnTo>
                    <a:lnTo>
                      <a:pt x="8" y="4"/>
                    </a:lnTo>
                    <a:lnTo>
                      <a:pt x="6" y="4"/>
                    </a:lnTo>
                    <a:lnTo>
                      <a:pt x="4" y="4"/>
                    </a:lnTo>
                    <a:lnTo>
                      <a:pt x="4" y="4"/>
                    </a:lnTo>
                    <a:lnTo>
                      <a:pt x="2" y="4"/>
                    </a:lnTo>
                    <a:lnTo>
                      <a:pt x="2"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6" name="Freeform 133"/>
              <p:cNvSpPr>
                <a:spLocks/>
              </p:cNvSpPr>
              <p:nvPr/>
            </p:nvSpPr>
            <p:spPr bwMode="auto">
              <a:xfrm>
                <a:off x="4990" y="1725"/>
                <a:ext cx="38" cy="16"/>
              </a:xfrm>
              <a:custGeom>
                <a:avLst/>
                <a:gdLst>
                  <a:gd name="T0" fmla="*/ 38 w 38"/>
                  <a:gd name="T1" fmla="*/ 10 h 16"/>
                  <a:gd name="T2" fmla="*/ 36 w 38"/>
                  <a:gd name="T3" fmla="*/ 12 h 16"/>
                  <a:gd name="T4" fmla="*/ 34 w 38"/>
                  <a:gd name="T5" fmla="*/ 12 h 16"/>
                  <a:gd name="T6" fmla="*/ 32 w 38"/>
                  <a:gd name="T7" fmla="*/ 14 h 16"/>
                  <a:gd name="T8" fmla="*/ 30 w 38"/>
                  <a:gd name="T9" fmla="*/ 14 h 16"/>
                  <a:gd name="T10" fmla="*/ 26 w 38"/>
                  <a:gd name="T11" fmla="*/ 14 h 16"/>
                  <a:gd name="T12" fmla="*/ 24 w 38"/>
                  <a:gd name="T13" fmla="*/ 16 h 16"/>
                  <a:gd name="T14" fmla="*/ 22 w 38"/>
                  <a:gd name="T15" fmla="*/ 16 h 16"/>
                  <a:gd name="T16" fmla="*/ 20 w 38"/>
                  <a:gd name="T17" fmla="*/ 16 h 16"/>
                  <a:gd name="T18" fmla="*/ 18 w 38"/>
                  <a:gd name="T19" fmla="*/ 16 h 16"/>
                  <a:gd name="T20" fmla="*/ 16 w 38"/>
                  <a:gd name="T21" fmla="*/ 14 h 16"/>
                  <a:gd name="T22" fmla="*/ 14 w 38"/>
                  <a:gd name="T23" fmla="*/ 14 h 16"/>
                  <a:gd name="T24" fmla="*/ 12 w 38"/>
                  <a:gd name="T25" fmla="*/ 14 h 16"/>
                  <a:gd name="T26" fmla="*/ 10 w 38"/>
                  <a:gd name="T27" fmla="*/ 12 h 16"/>
                  <a:gd name="T28" fmla="*/ 10 w 38"/>
                  <a:gd name="T29" fmla="*/ 12 h 16"/>
                  <a:gd name="T30" fmla="*/ 10 w 38"/>
                  <a:gd name="T31" fmla="*/ 10 h 16"/>
                  <a:gd name="T32" fmla="*/ 10 w 38"/>
                  <a:gd name="T33" fmla="*/ 10 h 16"/>
                  <a:gd name="T34" fmla="*/ 12 w 38"/>
                  <a:gd name="T35" fmla="*/ 8 h 16"/>
                  <a:gd name="T36" fmla="*/ 12 w 38"/>
                  <a:gd name="T37" fmla="*/ 8 h 16"/>
                  <a:gd name="T38" fmla="*/ 14 w 38"/>
                  <a:gd name="T39" fmla="*/ 6 h 16"/>
                  <a:gd name="T40" fmla="*/ 16 w 38"/>
                  <a:gd name="T41" fmla="*/ 6 h 16"/>
                  <a:gd name="T42" fmla="*/ 18 w 38"/>
                  <a:gd name="T43" fmla="*/ 6 h 16"/>
                  <a:gd name="T44" fmla="*/ 20 w 38"/>
                  <a:gd name="T45" fmla="*/ 6 h 16"/>
                  <a:gd name="T46" fmla="*/ 18 w 38"/>
                  <a:gd name="T47" fmla="*/ 4 h 16"/>
                  <a:gd name="T48" fmla="*/ 16 w 38"/>
                  <a:gd name="T49" fmla="*/ 4 h 16"/>
                  <a:gd name="T50" fmla="*/ 14 w 38"/>
                  <a:gd name="T51" fmla="*/ 4 h 16"/>
                  <a:gd name="T52" fmla="*/ 10 w 38"/>
                  <a:gd name="T53" fmla="*/ 4 h 16"/>
                  <a:gd name="T54" fmla="*/ 8 w 38"/>
                  <a:gd name="T55" fmla="*/ 4 h 16"/>
                  <a:gd name="T56" fmla="*/ 6 w 38"/>
                  <a:gd name="T57" fmla="*/ 6 h 16"/>
                  <a:gd name="T58" fmla="*/ 6 w 38"/>
                  <a:gd name="T59" fmla="*/ 6 h 16"/>
                  <a:gd name="T60" fmla="*/ 4 w 38"/>
                  <a:gd name="T61" fmla="*/ 6 h 16"/>
                  <a:gd name="T62" fmla="*/ 2 w 38"/>
                  <a:gd name="T63" fmla="*/ 6 h 16"/>
                  <a:gd name="T64" fmla="*/ 0 w 38"/>
                  <a:gd name="T65" fmla="*/ 6 h 16"/>
                  <a:gd name="T66" fmla="*/ 0 w 38"/>
                  <a:gd name="T67" fmla="*/ 6 h 16"/>
                  <a:gd name="T68" fmla="*/ 2 w 38"/>
                  <a:gd name="T69" fmla="*/ 4 h 16"/>
                  <a:gd name="T70" fmla="*/ 4 w 38"/>
                  <a:gd name="T71" fmla="*/ 4 h 16"/>
                  <a:gd name="T72" fmla="*/ 4 w 38"/>
                  <a:gd name="T73" fmla="*/ 2 h 16"/>
                  <a:gd name="T74" fmla="*/ 6 w 38"/>
                  <a:gd name="T75" fmla="*/ 2 h 16"/>
                  <a:gd name="T76" fmla="*/ 8 w 38"/>
                  <a:gd name="T77" fmla="*/ 2 h 16"/>
                  <a:gd name="T78" fmla="*/ 10 w 38"/>
                  <a:gd name="T79" fmla="*/ 2 h 16"/>
                  <a:gd name="T80" fmla="*/ 14 w 38"/>
                  <a:gd name="T81" fmla="*/ 2 h 16"/>
                  <a:gd name="T82" fmla="*/ 16 w 38"/>
                  <a:gd name="T83" fmla="*/ 0 h 16"/>
                  <a:gd name="T84" fmla="*/ 18 w 38"/>
                  <a:gd name="T85" fmla="*/ 2 h 16"/>
                  <a:gd name="T86" fmla="*/ 20 w 38"/>
                  <a:gd name="T87" fmla="*/ 2 h 16"/>
                  <a:gd name="T88" fmla="*/ 22 w 38"/>
                  <a:gd name="T89" fmla="*/ 2 h 16"/>
                  <a:gd name="T90" fmla="*/ 38 w 38"/>
                  <a:gd name="T9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16">
                    <a:moveTo>
                      <a:pt x="38" y="10"/>
                    </a:moveTo>
                    <a:lnTo>
                      <a:pt x="38" y="10"/>
                    </a:lnTo>
                    <a:lnTo>
                      <a:pt x="38" y="10"/>
                    </a:lnTo>
                    <a:lnTo>
                      <a:pt x="36" y="12"/>
                    </a:lnTo>
                    <a:lnTo>
                      <a:pt x="36" y="12"/>
                    </a:lnTo>
                    <a:lnTo>
                      <a:pt x="34" y="12"/>
                    </a:lnTo>
                    <a:lnTo>
                      <a:pt x="32" y="12"/>
                    </a:lnTo>
                    <a:lnTo>
                      <a:pt x="32" y="14"/>
                    </a:lnTo>
                    <a:lnTo>
                      <a:pt x="30" y="14"/>
                    </a:lnTo>
                    <a:lnTo>
                      <a:pt x="30" y="14"/>
                    </a:lnTo>
                    <a:lnTo>
                      <a:pt x="28" y="14"/>
                    </a:lnTo>
                    <a:lnTo>
                      <a:pt x="26" y="14"/>
                    </a:lnTo>
                    <a:lnTo>
                      <a:pt x="26" y="14"/>
                    </a:lnTo>
                    <a:lnTo>
                      <a:pt x="24" y="16"/>
                    </a:lnTo>
                    <a:lnTo>
                      <a:pt x="24" y="16"/>
                    </a:lnTo>
                    <a:lnTo>
                      <a:pt x="22" y="16"/>
                    </a:lnTo>
                    <a:lnTo>
                      <a:pt x="22" y="16"/>
                    </a:lnTo>
                    <a:lnTo>
                      <a:pt x="20" y="16"/>
                    </a:lnTo>
                    <a:lnTo>
                      <a:pt x="18" y="16"/>
                    </a:lnTo>
                    <a:lnTo>
                      <a:pt x="18" y="16"/>
                    </a:lnTo>
                    <a:lnTo>
                      <a:pt x="16" y="14"/>
                    </a:lnTo>
                    <a:lnTo>
                      <a:pt x="16" y="14"/>
                    </a:lnTo>
                    <a:lnTo>
                      <a:pt x="14" y="14"/>
                    </a:lnTo>
                    <a:lnTo>
                      <a:pt x="14" y="14"/>
                    </a:lnTo>
                    <a:lnTo>
                      <a:pt x="12" y="14"/>
                    </a:lnTo>
                    <a:lnTo>
                      <a:pt x="12" y="14"/>
                    </a:lnTo>
                    <a:lnTo>
                      <a:pt x="12" y="12"/>
                    </a:lnTo>
                    <a:lnTo>
                      <a:pt x="10" y="12"/>
                    </a:lnTo>
                    <a:lnTo>
                      <a:pt x="10" y="12"/>
                    </a:lnTo>
                    <a:lnTo>
                      <a:pt x="10" y="12"/>
                    </a:lnTo>
                    <a:lnTo>
                      <a:pt x="10" y="10"/>
                    </a:lnTo>
                    <a:lnTo>
                      <a:pt x="10" y="10"/>
                    </a:lnTo>
                    <a:lnTo>
                      <a:pt x="10" y="10"/>
                    </a:lnTo>
                    <a:lnTo>
                      <a:pt x="10" y="10"/>
                    </a:lnTo>
                    <a:lnTo>
                      <a:pt x="10" y="8"/>
                    </a:lnTo>
                    <a:lnTo>
                      <a:pt x="12" y="8"/>
                    </a:lnTo>
                    <a:lnTo>
                      <a:pt x="12" y="8"/>
                    </a:lnTo>
                    <a:lnTo>
                      <a:pt x="12" y="8"/>
                    </a:lnTo>
                    <a:lnTo>
                      <a:pt x="14" y="8"/>
                    </a:lnTo>
                    <a:lnTo>
                      <a:pt x="14" y="6"/>
                    </a:lnTo>
                    <a:lnTo>
                      <a:pt x="16" y="6"/>
                    </a:lnTo>
                    <a:lnTo>
                      <a:pt x="16" y="6"/>
                    </a:lnTo>
                    <a:lnTo>
                      <a:pt x="18" y="6"/>
                    </a:lnTo>
                    <a:lnTo>
                      <a:pt x="18" y="6"/>
                    </a:lnTo>
                    <a:lnTo>
                      <a:pt x="18" y="6"/>
                    </a:lnTo>
                    <a:lnTo>
                      <a:pt x="20" y="6"/>
                    </a:lnTo>
                    <a:lnTo>
                      <a:pt x="20" y="4"/>
                    </a:lnTo>
                    <a:lnTo>
                      <a:pt x="18" y="4"/>
                    </a:lnTo>
                    <a:lnTo>
                      <a:pt x="16" y="4"/>
                    </a:lnTo>
                    <a:lnTo>
                      <a:pt x="16" y="4"/>
                    </a:lnTo>
                    <a:lnTo>
                      <a:pt x="14" y="4"/>
                    </a:lnTo>
                    <a:lnTo>
                      <a:pt x="14" y="4"/>
                    </a:lnTo>
                    <a:lnTo>
                      <a:pt x="12" y="4"/>
                    </a:lnTo>
                    <a:lnTo>
                      <a:pt x="10" y="4"/>
                    </a:lnTo>
                    <a:lnTo>
                      <a:pt x="10" y="4"/>
                    </a:lnTo>
                    <a:lnTo>
                      <a:pt x="8" y="4"/>
                    </a:lnTo>
                    <a:lnTo>
                      <a:pt x="8" y="6"/>
                    </a:lnTo>
                    <a:lnTo>
                      <a:pt x="6" y="6"/>
                    </a:lnTo>
                    <a:lnTo>
                      <a:pt x="6" y="6"/>
                    </a:lnTo>
                    <a:lnTo>
                      <a:pt x="6" y="6"/>
                    </a:lnTo>
                    <a:lnTo>
                      <a:pt x="4" y="6"/>
                    </a:lnTo>
                    <a:lnTo>
                      <a:pt x="4" y="6"/>
                    </a:lnTo>
                    <a:lnTo>
                      <a:pt x="4" y="6"/>
                    </a:lnTo>
                    <a:lnTo>
                      <a:pt x="2" y="6"/>
                    </a:lnTo>
                    <a:lnTo>
                      <a:pt x="2" y="6"/>
                    </a:lnTo>
                    <a:lnTo>
                      <a:pt x="0" y="6"/>
                    </a:lnTo>
                    <a:lnTo>
                      <a:pt x="0" y="6"/>
                    </a:lnTo>
                    <a:lnTo>
                      <a:pt x="0" y="6"/>
                    </a:lnTo>
                    <a:lnTo>
                      <a:pt x="0" y="4"/>
                    </a:lnTo>
                    <a:lnTo>
                      <a:pt x="2" y="4"/>
                    </a:lnTo>
                    <a:lnTo>
                      <a:pt x="2" y="4"/>
                    </a:lnTo>
                    <a:lnTo>
                      <a:pt x="4" y="4"/>
                    </a:lnTo>
                    <a:lnTo>
                      <a:pt x="4" y="4"/>
                    </a:lnTo>
                    <a:lnTo>
                      <a:pt x="4" y="2"/>
                    </a:lnTo>
                    <a:lnTo>
                      <a:pt x="6" y="2"/>
                    </a:lnTo>
                    <a:lnTo>
                      <a:pt x="6" y="2"/>
                    </a:lnTo>
                    <a:lnTo>
                      <a:pt x="8" y="2"/>
                    </a:lnTo>
                    <a:lnTo>
                      <a:pt x="8" y="2"/>
                    </a:lnTo>
                    <a:lnTo>
                      <a:pt x="10" y="2"/>
                    </a:lnTo>
                    <a:lnTo>
                      <a:pt x="10" y="2"/>
                    </a:lnTo>
                    <a:lnTo>
                      <a:pt x="14" y="2"/>
                    </a:lnTo>
                    <a:lnTo>
                      <a:pt x="14" y="2"/>
                    </a:lnTo>
                    <a:lnTo>
                      <a:pt x="16" y="0"/>
                    </a:lnTo>
                    <a:lnTo>
                      <a:pt x="16" y="0"/>
                    </a:lnTo>
                    <a:lnTo>
                      <a:pt x="18" y="2"/>
                    </a:lnTo>
                    <a:lnTo>
                      <a:pt x="18" y="2"/>
                    </a:lnTo>
                    <a:lnTo>
                      <a:pt x="20" y="2"/>
                    </a:lnTo>
                    <a:lnTo>
                      <a:pt x="20" y="2"/>
                    </a:lnTo>
                    <a:lnTo>
                      <a:pt x="22" y="2"/>
                    </a:lnTo>
                    <a:lnTo>
                      <a:pt x="22" y="2"/>
                    </a:lnTo>
                    <a:lnTo>
                      <a:pt x="24" y="4"/>
                    </a:lnTo>
                    <a:lnTo>
                      <a:pt x="3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7" name="Freeform 134"/>
              <p:cNvSpPr>
                <a:spLocks/>
              </p:cNvSpPr>
              <p:nvPr/>
            </p:nvSpPr>
            <p:spPr bwMode="auto">
              <a:xfrm>
                <a:off x="5042" y="1709"/>
                <a:ext cx="30" cy="14"/>
              </a:xfrm>
              <a:custGeom>
                <a:avLst/>
                <a:gdLst>
                  <a:gd name="T0" fmla="*/ 28 w 30"/>
                  <a:gd name="T1" fmla="*/ 12 h 14"/>
                  <a:gd name="T2" fmla="*/ 26 w 30"/>
                  <a:gd name="T3" fmla="*/ 12 h 14"/>
                  <a:gd name="T4" fmla="*/ 26 w 30"/>
                  <a:gd name="T5" fmla="*/ 14 h 14"/>
                  <a:gd name="T6" fmla="*/ 6 w 30"/>
                  <a:gd name="T7" fmla="*/ 4 h 14"/>
                  <a:gd name="T8" fmla="*/ 2 w 30"/>
                  <a:gd name="T9" fmla="*/ 6 h 14"/>
                  <a:gd name="T10" fmla="*/ 2 w 30"/>
                  <a:gd name="T11" fmla="*/ 4 h 14"/>
                  <a:gd name="T12" fmla="*/ 0 w 30"/>
                  <a:gd name="T13" fmla="*/ 4 h 14"/>
                  <a:gd name="T14" fmla="*/ 0 w 30"/>
                  <a:gd name="T15" fmla="*/ 4 h 14"/>
                  <a:gd name="T16" fmla="*/ 0 w 30"/>
                  <a:gd name="T17" fmla="*/ 4 h 14"/>
                  <a:gd name="T18" fmla="*/ 8 w 30"/>
                  <a:gd name="T19" fmla="*/ 0 h 14"/>
                  <a:gd name="T20" fmla="*/ 30 w 30"/>
                  <a:gd name="T21" fmla="*/ 12 h 14"/>
                  <a:gd name="T22" fmla="*/ 30 w 30"/>
                  <a:gd name="T23" fmla="*/ 12 h 14"/>
                  <a:gd name="T24" fmla="*/ 28 w 30"/>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4">
                    <a:moveTo>
                      <a:pt x="28" y="12"/>
                    </a:moveTo>
                    <a:lnTo>
                      <a:pt x="26" y="12"/>
                    </a:lnTo>
                    <a:lnTo>
                      <a:pt x="26" y="14"/>
                    </a:lnTo>
                    <a:lnTo>
                      <a:pt x="6" y="4"/>
                    </a:lnTo>
                    <a:lnTo>
                      <a:pt x="2" y="6"/>
                    </a:lnTo>
                    <a:lnTo>
                      <a:pt x="2" y="4"/>
                    </a:lnTo>
                    <a:lnTo>
                      <a:pt x="0" y="4"/>
                    </a:lnTo>
                    <a:lnTo>
                      <a:pt x="0" y="4"/>
                    </a:lnTo>
                    <a:lnTo>
                      <a:pt x="0" y="4"/>
                    </a:lnTo>
                    <a:lnTo>
                      <a:pt x="8" y="0"/>
                    </a:lnTo>
                    <a:lnTo>
                      <a:pt x="30" y="12"/>
                    </a:lnTo>
                    <a:lnTo>
                      <a:pt x="30" y="12"/>
                    </a:lnTo>
                    <a:lnTo>
                      <a:pt x="2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8" name="Freeform 135"/>
              <p:cNvSpPr>
                <a:spLocks/>
              </p:cNvSpPr>
              <p:nvPr/>
            </p:nvSpPr>
            <p:spPr bwMode="auto">
              <a:xfrm>
                <a:off x="5058" y="1701"/>
                <a:ext cx="38" cy="22"/>
              </a:xfrm>
              <a:custGeom>
                <a:avLst/>
                <a:gdLst>
                  <a:gd name="T0" fmla="*/ 0 w 38"/>
                  <a:gd name="T1" fmla="*/ 6 h 22"/>
                  <a:gd name="T2" fmla="*/ 0 w 38"/>
                  <a:gd name="T3" fmla="*/ 6 h 22"/>
                  <a:gd name="T4" fmla="*/ 2 w 38"/>
                  <a:gd name="T5" fmla="*/ 6 h 22"/>
                  <a:gd name="T6" fmla="*/ 2 w 38"/>
                  <a:gd name="T7" fmla="*/ 4 h 22"/>
                  <a:gd name="T8" fmla="*/ 4 w 38"/>
                  <a:gd name="T9" fmla="*/ 4 h 22"/>
                  <a:gd name="T10" fmla="*/ 4 w 38"/>
                  <a:gd name="T11" fmla="*/ 4 h 22"/>
                  <a:gd name="T12" fmla="*/ 6 w 38"/>
                  <a:gd name="T13" fmla="*/ 6 h 22"/>
                  <a:gd name="T14" fmla="*/ 6 w 38"/>
                  <a:gd name="T15" fmla="*/ 6 h 22"/>
                  <a:gd name="T16" fmla="*/ 8 w 38"/>
                  <a:gd name="T17" fmla="*/ 6 h 22"/>
                  <a:gd name="T18" fmla="*/ 8 w 38"/>
                  <a:gd name="T19" fmla="*/ 4 h 22"/>
                  <a:gd name="T20" fmla="*/ 8 w 38"/>
                  <a:gd name="T21" fmla="*/ 4 h 22"/>
                  <a:gd name="T22" fmla="*/ 8 w 38"/>
                  <a:gd name="T23" fmla="*/ 2 h 22"/>
                  <a:gd name="T24" fmla="*/ 10 w 38"/>
                  <a:gd name="T25" fmla="*/ 2 h 22"/>
                  <a:gd name="T26" fmla="*/ 10 w 38"/>
                  <a:gd name="T27" fmla="*/ 2 h 22"/>
                  <a:gd name="T28" fmla="*/ 10 w 38"/>
                  <a:gd name="T29" fmla="*/ 2 h 22"/>
                  <a:gd name="T30" fmla="*/ 12 w 38"/>
                  <a:gd name="T31" fmla="*/ 2 h 22"/>
                  <a:gd name="T32" fmla="*/ 12 w 38"/>
                  <a:gd name="T33" fmla="*/ 2 h 22"/>
                  <a:gd name="T34" fmla="*/ 14 w 38"/>
                  <a:gd name="T35" fmla="*/ 0 h 22"/>
                  <a:gd name="T36" fmla="*/ 14 w 38"/>
                  <a:gd name="T37" fmla="*/ 0 h 22"/>
                  <a:gd name="T38" fmla="*/ 16 w 38"/>
                  <a:gd name="T39" fmla="*/ 0 h 22"/>
                  <a:gd name="T40" fmla="*/ 18 w 38"/>
                  <a:gd name="T41" fmla="*/ 0 h 22"/>
                  <a:gd name="T42" fmla="*/ 18 w 38"/>
                  <a:gd name="T43" fmla="*/ 0 h 22"/>
                  <a:gd name="T44" fmla="*/ 20 w 38"/>
                  <a:gd name="T45" fmla="*/ 0 h 22"/>
                  <a:gd name="T46" fmla="*/ 22 w 38"/>
                  <a:gd name="T47" fmla="*/ 0 h 22"/>
                  <a:gd name="T48" fmla="*/ 22 w 38"/>
                  <a:gd name="T49" fmla="*/ 0 h 22"/>
                  <a:gd name="T50" fmla="*/ 24 w 38"/>
                  <a:gd name="T51" fmla="*/ 0 h 22"/>
                  <a:gd name="T52" fmla="*/ 26 w 38"/>
                  <a:gd name="T53" fmla="*/ 0 h 22"/>
                  <a:gd name="T54" fmla="*/ 28 w 38"/>
                  <a:gd name="T55" fmla="*/ 2 h 22"/>
                  <a:gd name="T56" fmla="*/ 28 w 38"/>
                  <a:gd name="T57" fmla="*/ 2 h 22"/>
                  <a:gd name="T58" fmla="*/ 30 w 38"/>
                  <a:gd name="T59" fmla="*/ 2 h 22"/>
                  <a:gd name="T60" fmla="*/ 32 w 38"/>
                  <a:gd name="T61" fmla="*/ 2 h 22"/>
                  <a:gd name="T62" fmla="*/ 34 w 38"/>
                  <a:gd name="T63" fmla="*/ 4 h 22"/>
                  <a:gd name="T64" fmla="*/ 34 w 38"/>
                  <a:gd name="T65" fmla="*/ 4 h 22"/>
                  <a:gd name="T66" fmla="*/ 36 w 38"/>
                  <a:gd name="T67" fmla="*/ 4 h 22"/>
                  <a:gd name="T68" fmla="*/ 38 w 38"/>
                  <a:gd name="T69" fmla="*/ 6 h 22"/>
                  <a:gd name="T70" fmla="*/ 38 w 38"/>
                  <a:gd name="T71" fmla="*/ 8 h 22"/>
                  <a:gd name="T72" fmla="*/ 38 w 38"/>
                  <a:gd name="T73" fmla="*/ 8 h 22"/>
                  <a:gd name="T74" fmla="*/ 38 w 38"/>
                  <a:gd name="T75" fmla="*/ 10 h 22"/>
                  <a:gd name="T76" fmla="*/ 36 w 38"/>
                  <a:gd name="T77" fmla="*/ 12 h 22"/>
                  <a:gd name="T78" fmla="*/ 36 w 38"/>
                  <a:gd name="T79" fmla="*/ 12 h 22"/>
                  <a:gd name="T80" fmla="*/ 34 w 38"/>
                  <a:gd name="T81" fmla="*/ 12 h 22"/>
                  <a:gd name="T82" fmla="*/ 34 w 38"/>
                  <a:gd name="T83" fmla="*/ 12 h 22"/>
                  <a:gd name="T84" fmla="*/ 32 w 38"/>
                  <a:gd name="T85" fmla="*/ 14 h 22"/>
                  <a:gd name="T86" fmla="*/ 30 w 38"/>
                  <a:gd name="T87" fmla="*/ 14 h 22"/>
                  <a:gd name="T88" fmla="*/ 28 w 38"/>
                  <a:gd name="T89" fmla="*/ 16 h 22"/>
                  <a:gd name="T90" fmla="*/ 38 w 38"/>
                  <a:gd name="T91" fmla="*/ 20 h 22"/>
                  <a:gd name="T92" fmla="*/ 36 w 38"/>
                  <a:gd name="T93" fmla="*/ 20 h 22"/>
                  <a:gd name="T94" fmla="*/ 36 w 38"/>
                  <a:gd name="T95" fmla="*/ 20 h 22"/>
                  <a:gd name="T96" fmla="*/ 34 w 38"/>
                  <a:gd name="T97" fmla="*/ 22 h 22"/>
                  <a:gd name="T98" fmla="*/ 32 w 38"/>
                  <a:gd name="T99" fmla="*/ 22 h 22"/>
                  <a:gd name="T100" fmla="*/ 0 w 38"/>
                  <a:gd name="T10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2">
                    <a:moveTo>
                      <a:pt x="0" y="6"/>
                    </a:moveTo>
                    <a:lnTo>
                      <a:pt x="0" y="6"/>
                    </a:lnTo>
                    <a:lnTo>
                      <a:pt x="2" y="6"/>
                    </a:lnTo>
                    <a:lnTo>
                      <a:pt x="2" y="4"/>
                    </a:lnTo>
                    <a:lnTo>
                      <a:pt x="4" y="4"/>
                    </a:lnTo>
                    <a:lnTo>
                      <a:pt x="4" y="4"/>
                    </a:lnTo>
                    <a:lnTo>
                      <a:pt x="6" y="6"/>
                    </a:lnTo>
                    <a:lnTo>
                      <a:pt x="6" y="6"/>
                    </a:lnTo>
                    <a:lnTo>
                      <a:pt x="8" y="6"/>
                    </a:lnTo>
                    <a:lnTo>
                      <a:pt x="8" y="4"/>
                    </a:lnTo>
                    <a:lnTo>
                      <a:pt x="8" y="4"/>
                    </a:lnTo>
                    <a:lnTo>
                      <a:pt x="8" y="2"/>
                    </a:lnTo>
                    <a:lnTo>
                      <a:pt x="10" y="2"/>
                    </a:lnTo>
                    <a:lnTo>
                      <a:pt x="10" y="2"/>
                    </a:lnTo>
                    <a:lnTo>
                      <a:pt x="10" y="2"/>
                    </a:lnTo>
                    <a:lnTo>
                      <a:pt x="12" y="2"/>
                    </a:lnTo>
                    <a:lnTo>
                      <a:pt x="12" y="2"/>
                    </a:lnTo>
                    <a:lnTo>
                      <a:pt x="14" y="0"/>
                    </a:lnTo>
                    <a:lnTo>
                      <a:pt x="14" y="0"/>
                    </a:lnTo>
                    <a:lnTo>
                      <a:pt x="16" y="0"/>
                    </a:lnTo>
                    <a:lnTo>
                      <a:pt x="18" y="0"/>
                    </a:lnTo>
                    <a:lnTo>
                      <a:pt x="18" y="0"/>
                    </a:lnTo>
                    <a:lnTo>
                      <a:pt x="20" y="0"/>
                    </a:lnTo>
                    <a:lnTo>
                      <a:pt x="22" y="0"/>
                    </a:lnTo>
                    <a:lnTo>
                      <a:pt x="22" y="0"/>
                    </a:lnTo>
                    <a:lnTo>
                      <a:pt x="24" y="0"/>
                    </a:lnTo>
                    <a:lnTo>
                      <a:pt x="26" y="0"/>
                    </a:lnTo>
                    <a:lnTo>
                      <a:pt x="28" y="2"/>
                    </a:lnTo>
                    <a:lnTo>
                      <a:pt x="28" y="2"/>
                    </a:lnTo>
                    <a:lnTo>
                      <a:pt x="30" y="2"/>
                    </a:lnTo>
                    <a:lnTo>
                      <a:pt x="32" y="2"/>
                    </a:lnTo>
                    <a:lnTo>
                      <a:pt x="34" y="4"/>
                    </a:lnTo>
                    <a:lnTo>
                      <a:pt x="34" y="4"/>
                    </a:lnTo>
                    <a:lnTo>
                      <a:pt x="36" y="4"/>
                    </a:lnTo>
                    <a:lnTo>
                      <a:pt x="38" y="6"/>
                    </a:lnTo>
                    <a:lnTo>
                      <a:pt x="38" y="8"/>
                    </a:lnTo>
                    <a:lnTo>
                      <a:pt x="38" y="8"/>
                    </a:lnTo>
                    <a:lnTo>
                      <a:pt x="38" y="10"/>
                    </a:lnTo>
                    <a:lnTo>
                      <a:pt x="36" y="12"/>
                    </a:lnTo>
                    <a:lnTo>
                      <a:pt x="36" y="12"/>
                    </a:lnTo>
                    <a:lnTo>
                      <a:pt x="34" y="12"/>
                    </a:lnTo>
                    <a:lnTo>
                      <a:pt x="34" y="12"/>
                    </a:lnTo>
                    <a:lnTo>
                      <a:pt x="32" y="14"/>
                    </a:lnTo>
                    <a:lnTo>
                      <a:pt x="30" y="14"/>
                    </a:lnTo>
                    <a:lnTo>
                      <a:pt x="28" y="16"/>
                    </a:lnTo>
                    <a:lnTo>
                      <a:pt x="38" y="20"/>
                    </a:lnTo>
                    <a:lnTo>
                      <a:pt x="36" y="20"/>
                    </a:lnTo>
                    <a:lnTo>
                      <a:pt x="36" y="20"/>
                    </a:lnTo>
                    <a:lnTo>
                      <a:pt x="34" y="22"/>
                    </a:lnTo>
                    <a:lnTo>
                      <a:pt x="32" y="22"/>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9" name="Freeform 136"/>
              <p:cNvSpPr>
                <a:spLocks/>
              </p:cNvSpPr>
              <p:nvPr/>
            </p:nvSpPr>
            <p:spPr bwMode="auto">
              <a:xfrm>
                <a:off x="5078" y="1691"/>
                <a:ext cx="10" cy="4"/>
              </a:xfrm>
              <a:custGeom>
                <a:avLst/>
                <a:gdLst>
                  <a:gd name="T0" fmla="*/ 0 w 10"/>
                  <a:gd name="T1" fmla="*/ 2 h 4"/>
                  <a:gd name="T2" fmla="*/ 0 w 10"/>
                  <a:gd name="T3" fmla="*/ 2 h 4"/>
                  <a:gd name="T4" fmla="*/ 2 w 10"/>
                  <a:gd name="T5" fmla="*/ 0 h 4"/>
                  <a:gd name="T6" fmla="*/ 4 w 10"/>
                  <a:gd name="T7" fmla="*/ 0 h 4"/>
                  <a:gd name="T8" fmla="*/ 4 w 10"/>
                  <a:gd name="T9" fmla="*/ 0 h 4"/>
                  <a:gd name="T10" fmla="*/ 6 w 10"/>
                  <a:gd name="T11" fmla="*/ 0 h 4"/>
                  <a:gd name="T12" fmla="*/ 8 w 10"/>
                  <a:gd name="T13" fmla="*/ 0 h 4"/>
                  <a:gd name="T14" fmla="*/ 8 w 10"/>
                  <a:gd name="T15" fmla="*/ 2 h 4"/>
                  <a:gd name="T16" fmla="*/ 10 w 10"/>
                  <a:gd name="T17" fmla="*/ 2 h 4"/>
                  <a:gd name="T18" fmla="*/ 8 w 10"/>
                  <a:gd name="T19" fmla="*/ 2 h 4"/>
                  <a:gd name="T20" fmla="*/ 6 w 10"/>
                  <a:gd name="T21" fmla="*/ 2 h 4"/>
                  <a:gd name="T22" fmla="*/ 6 w 10"/>
                  <a:gd name="T23" fmla="*/ 4 h 4"/>
                  <a:gd name="T24" fmla="*/ 4 w 10"/>
                  <a:gd name="T25" fmla="*/ 4 h 4"/>
                  <a:gd name="T26" fmla="*/ 2 w 10"/>
                  <a:gd name="T27" fmla="*/ 4 h 4"/>
                  <a:gd name="T28" fmla="*/ 2 w 10"/>
                  <a:gd name="T29" fmla="*/ 2 h 4"/>
                  <a:gd name="T30" fmla="*/ 0 w 10"/>
                  <a:gd name="T31" fmla="*/ 2 h 4"/>
                  <a:gd name="T32" fmla="*/ 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0" y="2"/>
                    </a:moveTo>
                    <a:lnTo>
                      <a:pt x="0" y="2"/>
                    </a:lnTo>
                    <a:lnTo>
                      <a:pt x="2" y="0"/>
                    </a:lnTo>
                    <a:lnTo>
                      <a:pt x="4" y="0"/>
                    </a:lnTo>
                    <a:lnTo>
                      <a:pt x="4" y="0"/>
                    </a:lnTo>
                    <a:lnTo>
                      <a:pt x="6" y="0"/>
                    </a:lnTo>
                    <a:lnTo>
                      <a:pt x="8" y="0"/>
                    </a:lnTo>
                    <a:lnTo>
                      <a:pt x="8" y="2"/>
                    </a:lnTo>
                    <a:lnTo>
                      <a:pt x="10" y="2"/>
                    </a:lnTo>
                    <a:lnTo>
                      <a:pt x="8" y="2"/>
                    </a:lnTo>
                    <a:lnTo>
                      <a:pt x="6" y="2"/>
                    </a:lnTo>
                    <a:lnTo>
                      <a:pt x="6" y="4"/>
                    </a:lnTo>
                    <a:lnTo>
                      <a:pt x="4" y="4"/>
                    </a:lnTo>
                    <a:lnTo>
                      <a:pt x="2" y="4"/>
                    </a:lnTo>
                    <a:lnTo>
                      <a:pt x="2"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0" name="Freeform 137"/>
              <p:cNvSpPr>
                <a:spLocks/>
              </p:cNvSpPr>
              <p:nvPr/>
            </p:nvSpPr>
            <p:spPr bwMode="auto">
              <a:xfrm>
                <a:off x="5086" y="1731"/>
                <a:ext cx="10" cy="4"/>
              </a:xfrm>
              <a:custGeom>
                <a:avLst/>
                <a:gdLst>
                  <a:gd name="T0" fmla="*/ 2 w 10"/>
                  <a:gd name="T1" fmla="*/ 2 h 4"/>
                  <a:gd name="T2" fmla="*/ 4 w 10"/>
                  <a:gd name="T3" fmla="*/ 0 h 4"/>
                  <a:gd name="T4" fmla="*/ 4 w 10"/>
                  <a:gd name="T5" fmla="*/ 0 h 4"/>
                  <a:gd name="T6" fmla="*/ 6 w 10"/>
                  <a:gd name="T7" fmla="*/ 0 h 4"/>
                  <a:gd name="T8" fmla="*/ 8 w 10"/>
                  <a:gd name="T9" fmla="*/ 0 h 4"/>
                  <a:gd name="T10" fmla="*/ 8 w 10"/>
                  <a:gd name="T11" fmla="*/ 0 h 4"/>
                  <a:gd name="T12" fmla="*/ 10 w 10"/>
                  <a:gd name="T13" fmla="*/ 2 h 4"/>
                  <a:gd name="T14" fmla="*/ 10 w 10"/>
                  <a:gd name="T15" fmla="*/ 2 h 4"/>
                  <a:gd name="T16" fmla="*/ 10 w 10"/>
                  <a:gd name="T17" fmla="*/ 2 h 4"/>
                  <a:gd name="T18" fmla="*/ 8 w 10"/>
                  <a:gd name="T19" fmla="*/ 2 h 4"/>
                  <a:gd name="T20" fmla="*/ 6 w 10"/>
                  <a:gd name="T21" fmla="*/ 4 h 4"/>
                  <a:gd name="T22" fmla="*/ 6 w 10"/>
                  <a:gd name="T23" fmla="*/ 4 h 4"/>
                  <a:gd name="T24" fmla="*/ 4 w 10"/>
                  <a:gd name="T25" fmla="*/ 4 h 4"/>
                  <a:gd name="T26" fmla="*/ 2 w 10"/>
                  <a:gd name="T27" fmla="*/ 2 h 4"/>
                  <a:gd name="T28" fmla="*/ 2 w 10"/>
                  <a:gd name="T29" fmla="*/ 2 h 4"/>
                  <a:gd name="T30" fmla="*/ 0 w 10"/>
                  <a:gd name="T31" fmla="*/ 2 h 4"/>
                  <a:gd name="T32" fmla="*/ 2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2"/>
                    </a:moveTo>
                    <a:lnTo>
                      <a:pt x="4" y="0"/>
                    </a:lnTo>
                    <a:lnTo>
                      <a:pt x="4" y="0"/>
                    </a:lnTo>
                    <a:lnTo>
                      <a:pt x="6" y="0"/>
                    </a:lnTo>
                    <a:lnTo>
                      <a:pt x="8" y="0"/>
                    </a:lnTo>
                    <a:lnTo>
                      <a:pt x="8" y="0"/>
                    </a:lnTo>
                    <a:lnTo>
                      <a:pt x="10" y="2"/>
                    </a:lnTo>
                    <a:lnTo>
                      <a:pt x="10" y="2"/>
                    </a:lnTo>
                    <a:lnTo>
                      <a:pt x="10" y="2"/>
                    </a:lnTo>
                    <a:lnTo>
                      <a:pt x="8" y="2"/>
                    </a:lnTo>
                    <a:lnTo>
                      <a:pt x="6" y="4"/>
                    </a:lnTo>
                    <a:lnTo>
                      <a:pt x="6" y="4"/>
                    </a:lnTo>
                    <a:lnTo>
                      <a:pt x="4" y="4"/>
                    </a:lnTo>
                    <a:lnTo>
                      <a:pt x="2" y="2"/>
                    </a:lnTo>
                    <a:lnTo>
                      <a:pt x="2"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1" name="Freeform 138"/>
              <p:cNvSpPr>
                <a:spLocks/>
              </p:cNvSpPr>
              <p:nvPr/>
            </p:nvSpPr>
            <p:spPr bwMode="auto">
              <a:xfrm>
                <a:off x="5062" y="1659"/>
                <a:ext cx="28" cy="14"/>
              </a:xfrm>
              <a:custGeom>
                <a:avLst/>
                <a:gdLst>
                  <a:gd name="T0" fmla="*/ 0 w 28"/>
                  <a:gd name="T1" fmla="*/ 4 h 14"/>
                  <a:gd name="T2" fmla="*/ 2 w 28"/>
                  <a:gd name="T3" fmla="*/ 2 h 14"/>
                  <a:gd name="T4" fmla="*/ 2 w 28"/>
                  <a:gd name="T5" fmla="*/ 2 h 14"/>
                  <a:gd name="T6" fmla="*/ 4 w 28"/>
                  <a:gd name="T7" fmla="*/ 2 h 14"/>
                  <a:gd name="T8" fmla="*/ 4 w 28"/>
                  <a:gd name="T9" fmla="*/ 2 h 14"/>
                  <a:gd name="T10" fmla="*/ 4 w 28"/>
                  <a:gd name="T11" fmla="*/ 2 h 14"/>
                  <a:gd name="T12" fmla="*/ 6 w 28"/>
                  <a:gd name="T13" fmla="*/ 2 h 14"/>
                  <a:gd name="T14" fmla="*/ 6 w 28"/>
                  <a:gd name="T15" fmla="*/ 2 h 14"/>
                  <a:gd name="T16" fmla="*/ 6 w 28"/>
                  <a:gd name="T17" fmla="*/ 4 h 14"/>
                  <a:gd name="T18" fmla="*/ 8 w 28"/>
                  <a:gd name="T19" fmla="*/ 4 h 14"/>
                  <a:gd name="T20" fmla="*/ 8 w 28"/>
                  <a:gd name="T21" fmla="*/ 4 h 14"/>
                  <a:gd name="T22" fmla="*/ 8 w 28"/>
                  <a:gd name="T23" fmla="*/ 4 h 14"/>
                  <a:gd name="T24" fmla="*/ 8 w 28"/>
                  <a:gd name="T25" fmla="*/ 4 h 14"/>
                  <a:gd name="T26" fmla="*/ 8 w 28"/>
                  <a:gd name="T27" fmla="*/ 2 h 14"/>
                  <a:gd name="T28" fmla="*/ 8 w 28"/>
                  <a:gd name="T29" fmla="*/ 2 h 14"/>
                  <a:gd name="T30" fmla="*/ 8 w 28"/>
                  <a:gd name="T31" fmla="*/ 2 h 14"/>
                  <a:gd name="T32" fmla="*/ 8 w 28"/>
                  <a:gd name="T33" fmla="*/ 2 h 14"/>
                  <a:gd name="T34" fmla="*/ 10 w 28"/>
                  <a:gd name="T35" fmla="*/ 0 h 14"/>
                  <a:gd name="T36" fmla="*/ 10 w 28"/>
                  <a:gd name="T37" fmla="*/ 0 h 14"/>
                  <a:gd name="T38" fmla="*/ 12 w 28"/>
                  <a:gd name="T39" fmla="*/ 0 h 14"/>
                  <a:gd name="T40" fmla="*/ 12 w 28"/>
                  <a:gd name="T41" fmla="*/ 0 h 14"/>
                  <a:gd name="T42" fmla="*/ 12 w 28"/>
                  <a:gd name="T43" fmla="*/ 0 h 14"/>
                  <a:gd name="T44" fmla="*/ 14 w 28"/>
                  <a:gd name="T45" fmla="*/ 0 h 14"/>
                  <a:gd name="T46" fmla="*/ 14 w 28"/>
                  <a:gd name="T47" fmla="*/ 0 h 14"/>
                  <a:gd name="T48" fmla="*/ 16 w 28"/>
                  <a:gd name="T49" fmla="*/ 0 h 14"/>
                  <a:gd name="T50" fmla="*/ 16 w 28"/>
                  <a:gd name="T51" fmla="*/ 2 h 14"/>
                  <a:gd name="T52" fmla="*/ 16 w 28"/>
                  <a:gd name="T53" fmla="*/ 2 h 14"/>
                  <a:gd name="T54" fmla="*/ 16 w 28"/>
                  <a:gd name="T55" fmla="*/ 2 h 14"/>
                  <a:gd name="T56" fmla="*/ 14 w 28"/>
                  <a:gd name="T57" fmla="*/ 2 h 14"/>
                  <a:gd name="T58" fmla="*/ 14 w 28"/>
                  <a:gd name="T59" fmla="*/ 2 h 14"/>
                  <a:gd name="T60" fmla="*/ 14 w 28"/>
                  <a:gd name="T61" fmla="*/ 2 h 14"/>
                  <a:gd name="T62" fmla="*/ 14 w 28"/>
                  <a:gd name="T63" fmla="*/ 2 h 14"/>
                  <a:gd name="T64" fmla="*/ 12 w 28"/>
                  <a:gd name="T65" fmla="*/ 4 h 14"/>
                  <a:gd name="T66" fmla="*/ 12 w 28"/>
                  <a:gd name="T67" fmla="*/ 4 h 14"/>
                  <a:gd name="T68" fmla="*/ 12 w 28"/>
                  <a:gd name="T69" fmla="*/ 4 h 14"/>
                  <a:gd name="T70" fmla="*/ 12 w 28"/>
                  <a:gd name="T71" fmla="*/ 4 h 14"/>
                  <a:gd name="T72" fmla="*/ 12 w 28"/>
                  <a:gd name="T73" fmla="*/ 6 h 14"/>
                  <a:gd name="T74" fmla="*/ 14 w 28"/>
                  <a:gd name="T75" fmla="*/ 6 h 14"/>
                  <a:gd name="T76" fmla="*/ 14 w 28"/>
                  <a:gd name="T77" fmla="*/ 6 h 14"/>
                  <a:gd name="T78" fmla="*/ 16 w 28"/>
                  <a:gd name="T79" fmla="*/ 6 h 14"/>
                  <a:gd name="T80" fmla="*/ 16 w 28"/>
                  <a:gd name="T81" fmla="*/ 8 h 14"/>
                  <a:gd name="T82" fmla="*/ 28 w 28"/>
                  <a:gd name="T83" fmla="*/ 12 h 14"/>
                  <a:gd name="T84" fmla="*/ 26 w 28"/>
                  <a:gd name="T85" fmla="*/ 14 h 14"/>
                  <a:gd name="T86" fmla="*/ 26 w 28"/>
                  <a:gd name="T87" fmla="*/ 14 h 14"/>
                  <a:gd name="T88" fmla="*/ 24 w 28"/>
                  <a:gd name="T89" fmla="*/ 14 h 14"/>
                  <a:gd name="T90" fmla="*/ 22 w 28"/>
                  <a:gd name="T91" fmla="*/ 14 h 14"/>
                  <a:gd name="T92" fmla="*/ 0 w 28"/>
                  <a:gd name="T93" fmla="*/ 4 h 14"/>
                  <a:gd name="T94" fmla="*/ 0 w 28"/>
                  <a:gd name="T9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4">
                    <a:moveTo>
                      <a:pt x="0" y="4"/>
                    </a:moveTo>
                    <a:lnTo>
                      <a:pt x="2" y="2"/>
                    </a:lnTo>
                    <a:lnTo>
                      <a:pt x="2" y="2"/>
                    </a:lnTo>
                    <a:lnTo>
                      <a:pt x="4" y="2"/>
                    </a:lnTo>
                    <a:lnTo>
                      <a:pt x="4" y="2"/>
                    </a:lnTo>
                    <a:lnTo>
                      <a:pt x="4" y="2"/>
                    </a:lnTo>
                    <a:lnTo>
                      <a:pt x="6" y="2"/>
                    </a:lnTo>
                    <a:lnTo>
                      <a:pt x="6" y="2"/>
                    </a:lnTo>
                    <a:lnTo>
                      <a:pt x="6" y="4"/>
                    </a:lnTo>
                    <a:lnTo>
                      <a:pt x="8" y="4"/>
                    </a:lnTo>
                    <a:lnTo>
                      <a:pt x="8" y="4"/>
                    </a:lnTo>
                    <a:lnTo>
                      <a:pt x="8" y="4"/>
                    </a:lnTo>
                    <a:lnTo>
                      <a:pt x="8" y="4"/>
                    </a:lnTo>
                    <a:lnTo>
                      <a:pt x="8" y="2"/>
                    </a:lnTo>
                    <a:lnTo>
                      <a:pt x="8" y="2"/>
                    </a:lnTo>
                    <a:lnTo>
                      <a:pt x="8" y="2"/>
                    </a:lnTo>
                    <a:lnTo>
                      <a:pt x="8" y="2"/>
                    </a:lnTo>
                    <a:lnTo>
                      <a:pt x="10" y="0"/>
                    </a:lnTo>
                    <a:lnTo>
                      <a:pt x="10" y="0"/>
                    </a:lnTo>
                    <a:lnTo>
                      <a:pt x="12" y="0"/>
                    </a:lnTo>
                    <a:lnTo>
                      <a:pt x="12" y="0"/>
                    </a:lnTo>
                    <a:lnTo>
                      <a:pt x="12" y="0"/>
                    </a:lnTo>
                    <a:lnTo>
                      <a:pt x="14" y="0"/>
                    </a:lnTo>
                    <a:lnTo>
                      <a:pt x="14" y="0"/>
                    </a:lnTo>
                    <a:lnTo>
                      <a:pt x="16" y="0"/>
                    </a:lnTo>
                    <a:lnTo>
                      <a:pt x="16" y="2"/>
                    </a:lnTo>
                    <a:lnTo>
                      <a:pt x="16" y="2"/>
                    </a:lnTo>
                    <a:lnTo>
                      <a:pt x="16" y="2"/>
                    </a:lnTo>
                    <a:lnTo>
                      <a:pt x="14" y="2"/>
                    </a:lnTo>
                    <a:lnTo>
                      <a:pt x="14" y="2"/>
                    </a:lnTo>
                    <a:lnTo>
                      <a:pt x="14" y="2"/>
                    </a:lnTo>
                    <a:lnTo>
                      <a:pt x="14" y="2"/>
                    </a:lnTo>
                    <a:lnTo>
                      <a:pt x="12" y="4"/>
                    </a:lnTo>
                    <a:lnTo>
                      <a:pt x="12" y="4"/>
                    </a:lnTo>
                    <a:lnTo>
                      <a:pt x="12" y="4"/>
                    </a:lnTo>
                    <a:lnTo>
                      <a:pt x="12" y="4"/>
                    </a:lnTo>
                    <a:lnTo>
                      <a:pt x="12" y="6"/>
                    </a:lnTo>
                    <a:lnTo>
                      <a:pt x="14" y="6"/>
                    </a:lnTo>
                    <a:lnTo>
                      <a:pt x="14" y="6"/>
                    </a:lnTo>
                    <a:lnTo>
                      <a:pt x="16" y="6"/>
                    </a:lnTo>
                    <a:lnTo>
                      <a:pt x="16" y="8"/>
                    </a:lnTo>
                    <a:lnTo>
                      <a:pt x="28" y="12"/>
                    </a:lnTo>
                    <a:lnTo>
                      <a:pt x="26" y="14"/>
                    </a:lnTo>
                    <a:lnTo>
                      <a:pt x="26" y="14"/>
                    </a:lnTo>
                    <a:lnTo>
                      <a:pt x="24" y="14"/>
                    </a:lnTo>
                    <a:lnTo>
                      <a:pt x="22" y="1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2" name="Freeform 139"/>
              <p:cNvSpPr>
                <a:spLocks/>
              </p:cNvSpPr>
              <p:nvPr/>
            </p:nvSpPr>
            <p:spPr bwMode="auto">
              <a:xfrm>
                <a:off x="5038" y="1667"/>
                <a:ext cx="34" cy="14"/>
              </a:xfrm>
              <a:custGeom>
                <a:avLst/>
                <a:gdLst>
                  <a:gd name="T0" fmla="*/ 0 w 34"/>
                  <a:gd name="T1" fmla="*/ 4 h 14"/>
                  <a:gd name="T2" fmla="*/ 2 w 34"/>
                  <a:gd name="T3" fmla="*/ 4 h 14"/>
                  <a:gd name="T4" fmla="*/ 4 w 34"/>
                  <a:gd name="T5" fmla="*/ 2 h 14"/>
                  <a:gd name="T6" fmla="*/ 6 w 34"/>
                  <a:gd name="T7" fmla="*/ 2 h 14"/>
                  <a:gd name="T8" fmla="*/ 10 w 34"/>
                  <a:gd name="T9" fmla="*/ 0 h 14"/>
                  <a:gd name="T10" fmla="*/ 12 w 34"/>
                  <a:gd name="T11" fmla="*/ 0 h 14"/>
                  <a:gd name="T12" fmla="*/ 16 w 34"/>
                  <a:gd name="T13" fmla="*/ 0 h 14"/>
                  <a:gd name="T14" fmla="*/ 18 w 34"/>
                  <a:gd name="T15" fmla="*/ 0 h 14"/>
                  <a:gd name="T16" fmla="*/ 22 w 34"/>
                  <a:gd name="T17" fmla="*/ 0 h 14"/>
                  <a:gd name="T18" fmla="*/ 24 w 34"/>
                  <a:gd name="T19" fmla="*/ 2 h 14"/>
                  <a:gd name="T20" fmla="*/ 28 w 34"/>
                  <a:gd name="T21" fmla="*/ 2 h 14"/>
                  <a:gd name="T22" fmla="*/ 30 w 34"/>
                  <a:gd name="T23" fmla="*/ 4 h 14"/>
                  <a:gd name="T24" fmla="*/ 32 w 34"/>
                  <a:gd name="T25" fmla="*/ 4 h 14"/>
                  <a:gd name="T26" fmla="*/ 34 w 34"/>
                  <a:gd name="T27" fmla="*/ 6 h 14"/>
                  <a:gd name="T28" fmla="*/ 34 w 34"/>
                  <a:gd name="T29" fmla="*/ 8 h 14"/>
                  <a:gd name="T30" fmla="*/ 34 w 34"/>
                  <a:gd name="T31" fmla="*/ 8 h 14"/>
                  <a:gd name="T32" fmla="*/ 34 w 34"/>
                  <a:gd name="T33" fmla="*/ 10 h 14"/>
                  <a:gd name="T34" fmla="*/ 32 w 34"/>
                  <a:gd name="T35" fmla="*/ 12 h 14"/>
                  <a:gd name="T36" fmla="*/ 30 w 34"/>
                  <a:gd name="T37" fmla="*/ 12 h 14"/>
                  <a:gd name="T38" fmla="*/ 28 w 34"/>
                  <a:gd name="T39" fmla="*/ 14 h 14"/>
                  <a:gd name="T40" fmla="*/ 24 w 34"/>
                  <a:gd name="T41" fmla="*/ 14 h 14"/>
                  <a:gd name="T42" fmla="*/ 22 w 34"/>
                  <a:gd name="T43" fmla="*/ 14 h 14"/>
                  <a:gd name="T44" fmla="*/ 18 w 34"/>
                  <a:gd name="T45" fmla="*/ 14 h 14"/>
                  <a:gd name="T46" fmla="*/ 14 w 34"/>
                  <a:gd name="T47" fmla="*/ 14 h 14"/>
                  <a:gd name="T48" fmla="*/ 12 w 34"/>
                  <a:gd name="T49" fmla="*/ 14 h 14"/>
                  <a:gd name="T50" fmla="*/ 10 w 34"/>
                  <a:gd name="T51" fmla="*/ 12 h 14"/>
                  <a:gd name="T52" fmla="*/ 6 w 34"/>
                  <a:gd name="T53" fmla="*/ 12 h 14"/>
                  <a:gd name="T54" fmla="*/ 4 w 34"/>
                  <a:gd name="T55" fmla="*/ 10 h 14"/>
                  <a:gd name="T56" fmla="*/ 2 w 34"/>
                  <a:gd name="T57" fmla="*/ 10 h 14"/>
                  <a:gd name="T58" fmla="*/ 0 w 34"/>
                  <a:gd name="T59" fmla="*/ 8 h 14"/>
                  <a:gd name="T60" fmla="*/ 0 w 34"/>
                  <a:gd name="T61" fmla="*/ 6 h 14"/>
                  <a:gd name="T62" fmla="*/ 0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0" y="6"/>
                    </a:moveTo>
                    <a:lnTo>
                      <a:pt x="0" y="4"/>
                    </a:lnTo>
                    <a:lnTo>
                      <a:pt x="0" y="4"/>
                    </a:lnTo>
                    <a:lnTo>
                      <a:pt x="2" y="4"/>
                    </a:lnTo>
                    <a:lnTo>
                      <a:pt x="2" y="2"/>
                    </a:lnTo>
                    <a:lnTo>
                      <a:pt x="4" y="2"/>
                    </a:lnTo>
                    <a:lnTo>
                      <a:pt x="4" y="2"/>
                    </a:lnTo>
                    <a:lnTo>
                      <a:pt x="6" y="2"/>
                    </a:lnTo>
                    <a:lnTo>
                      <a:pt x="8" y="0"/>
                    </a:lnTo>
                    <a:lnTo>
                      <a:pt x="10" y="0"/>
                    </a:lnTo>
                    <a:lnTo>
                      <a:pt x="12" y="0"/>
                    </a:lnTo>
                    <a:lnTo>
                      <a:pt x="12" y="0"/>
                    </a:lnTo>
                    <a:lnTo>
                      <a:pt x="14" y="0"/>
                    </a:lnTo>
                    <a:lnTo>
                      <a:pt x="16" y="0"/>
                    </a:lnTo>
                    <a:lnTo>
                      <a:pt x="18" y="0"/>
                    </a:lnTo>
                    <a:lnTo>
                      <a:pt x="18" y="0"/>
                    </a:lnTo>
                    <a:lnTo>
                      <a:pt x="20" y="0"/>
                    </a:lnTo>
                    <a:lnTo>
                      <a:pt x="22" y="0"/>
                    </a:lnTo>
                    <a:lnTo>
                      <a:pt x="24" y="2"/>
                    </a:lnTo>
                    <a:lnTo>
                      <a:pt x="24" y="2"/>
                    </a:lnTo>
                    <a:lnTo>
                      <a:pt x="26" y="2"/>
                    </a:lnTo>
                    <a:lnTo>
                      <a:pt x="28" y="2"/>
                    </a:lnTo>
                    <a:lnTo>
                      <a:pt x="28" y="4"/>
                    </a:lnTo>
                    <a:lnTo>
                      <a:pt x="30" y="4"/>
                    </a:lnTo>
                    <a:lnTo>
                      <a:pt x="30" y="4"/>
                    </a:lnTo>
                    <a:lnTo>
                      <a:pt x="32" y="4"/>
                    </a:lnTo>
                    <a:lnTo>
                      <a:pt x="32" y="6"/>
                    </a:lnTo>
                    <a:lnTo>
                      <a:pt x="34" y="6"/>
                    </a:lnTo>
                    <a:lnTo>
                      <a:pt x="34" y="6"/>
                    </a:lnTo>
                    <a:lnTo>
                      <a:pt x="34" y="8"/>
                    </a:lnTo>
                    <a:lnTo>
                      <a:pt x="34" y="8"/>
                    </a:lnTo>
                    <a:lnTo>
                      <a:pt x="34" y="8"/>
                    </a:lnTo>
                    <a:lnTo>
                      <a:pt x="34" y="10"/>
                    </a:lnTo>
                    <a:lnTo>
                      <a:pt x="34" y="10"/>
                    </a:lnTo>
                    <a:lnTo>
                      <a:pt x="34" y="10"/>
                    </a:lnTo>
                    <a:lnTo>
                      <a:pt x="32" y="12"/>
                    </a:lnTo>
                    <a:lnTo>
                      <a:pt x="32" y="12"/>
                    </a:lnTo>
                    <a:lnTo>
                      <a:pt x="30" y="12"/>
                    </a:lnTo>
                    <a:lnTo>
                      <a:pt x="28" y="12"/>
                    </a:lnTo>
                    <a:lnTo>
                      <a:pt x="28" y="14"/>
                    </a:lnTo>
                    <a:lnTo>
                      <a:pt x="26" y="14"/>
                    </a:lnTo>
                    <a:lnTo>
                      <a:pt x="24" y="14"/>
                    </a:lnTo>
                    <a:lnTo>
                      <a:pt x="22" y="14"/>
                    </a:lnTo>
                    <a:lnTo>
                      <a:pt x="22" y="14"/>
                    </a:lnTo>
                    <a:lnTo>
                      <a:pt x="20" y="14"/>
                    </a:lnTo>
                    <a:lnTo>
                      <a:pt x="18" y="14"/>
                    </a:lnTo>
                    <a:lnTo>
                      <a:pt x="16" y="14"/>
                    </a:lnTo>
                    <a:lnTo>
                      <a:pt x="14" y="14"/>
                    </a:lnTo>
                    <a:lnTo>
                      <a:pt x="14" y="14"/>
                    </a:lnTo>
                    <a:lnTo>
                      <a:pt x="12" y="14"/>
                    </a:lnTo>
                    <a:lnTo>
                      <a:pt x="10" y="14"/>
                    </a:lnTo>
                    <a:lnTo>
                      <a:pt x="10" y="12"/>
                    </a:lnTo>
                    <a:lnTo>
                      <a:pt x="8" y="12"/>
                    </a:lnTo>
                    <a:lnTo>
                      <a:pt x="6" y="12"/>
                    </a:lnTo>
                    <a:lnTo>
                      <a:pt x="6" y="12"/>
                    </a:lnTo>
                    <a:lnTo>
                      <a:pt x="4" y="10"/>
                    </a:lnTo>
                    <a:lnTo>
                      <a:pt x="2" y="10"/>
                    </a:lnTo>
                    <a:lnTo>
                      <a:pt x="2" y="10"/>
                    </a:lnTo>
                    <a:lnTo>
                      <a:pt x="2" y="8"/>
                    </a:lnTo>
                    <a:lnTo>
                      <a:pt x="0" y="8"/>
                    </a:lnTo>
                    <a:lnTo>
                      <a:pt x="0" y="8"/>
                    </a:lnTo>
                    <a:lnTo>
                      <a:pt x="0" y="6"/>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3" name="Freeform 140"/>
              <p:cNvSpPr>
                <a:spLocks/>
              </p:cNvSpPr>
              <p:nvPr/>
            </p:nvSpPr>
            <p:spPr bwMode="auto">
              <a:xfrm>
                <a:off x="5008" y="1671"/>
                <a:ext cx="44" cy="16"/>
              </a:xfrm>
              <a:custGeom>
                <a:avLst/>
                <a:gdLst>
                  <a:gd name="T0" fmla="*/ 2 w 44"/>
                  <a:gd name="T1" fmla="*/ 2 h 16"/>
                  <a:gd name="T2" fmla="*/ 2 w 44"/>
                  <a:gd name="T3" fmla="*/ 0 h 16"/>
                  <a:gd name="T4" fmla="*/ 4 w 44"/>
                  <a:gd name="T5" fmla="*/ 0 h 16"/>
                  <a:gd name="T6" fmla="*/ 6 w 44"/>
                  <a:gd name="T7" fmla="*/ 0 h 16"/>
                  <a:gd name="T8" fmla="*/ 32 w 44"/>
                  <a:gd name="T9" fmla="*/ 12 h 16"/>
                  <a:gd name="T10" fmla="*/ 32 w 44"/>
                  <a:gd name="T11" fmla="*/ 12 h 16"/>
                  <a:gd name="T12" fmla="*/ 32 w 44"/>
                  <a:gd name="T13" fmla="*/ 12 h 16"/>
                  <a:gd name="T14" fmla="*/ 32 w 44"/>
                  <a:gd name="T15" fmla="*/ 12 h 16"/>
                  <a:gd name="T16" fmla="*/ 34 w 44"/>
                  <a:gd name="T17" fmla="*/ 14 h 16"/>
                  <a:gd name="T18" fmla="*/ 34 w 44"/>
                  <a:gd name="T19" fmla="*/ 14 h 16"/>
                  <a:gd name="T20" fmla="*/ 36 w 44"/>
                  <a:gd name="T21" fmla="*/ 14 h 16"/>
                  <a:gd name="T22" fmla="*/ 38 w 44"/>
                  <a:gd name="T23" fmla="*/ 12 h 16"/>
                  <a:gd name="T24" fmla="*/ 38 w 44"/>
                  <a:gd name="T25" fmla="*/ 12 h 16"/>
                  <a:gd name="T26" fmla="*/ 40 w 44"/>
                  <a:gd name="T27" fmla="*/ 12 h 16"/>
                  <a:gd name="T28" fmla="*/ 40 w 44"/>
                  <a:gd name="T29" fmla="*/ 12 h 16"/>
                  <a:gd name="T30" fmla="*/ 42 w 44"/>
                  <a:gd name="T31" fmla="*/ 12 h 16"/>
                  <a:gd name="T32" fmla="*/ 42 w 44"/>
                  <a:gd name="T33" fmla="*/ 14 h 16"/>
                  <a:gd name="T34" fmla="*/ 44 w 44"/>
                  <a:gd name="T35" fmla="*/ 14 h 16"/>
                  <a:gd name="T36" fmla="*/ 42 w 44"/>
                  <a:gd name="T37" fmla="*/ 14 h 16"/>
                  <a:gd name="T38" fmla="*/ 40 w 44"/>
                  <a:gd name="T39" fmla="*/ 14 h 16"/>
                  <a:gd name="T40" fmla="*/ 40 w 44"/>
                  <a:gd name="T41" fmla="*/ 16 h 16"/>
                  <a:gd name="T42" fmla="*/ 38 w 44"/>
                  <a:gd name="T43" fmla="*/ 16 h 16"/>
                  <a:gd name="T44" fmla="*/ 38 w 44"/>
                  <a:gd name="T45" fmla="*/ 16 h 16"/>
                  <a:gd name="T46" fmla="*/ 38 w 44"/>
                  <a:gd name="T47" fmla="*/ 16 h 16"/>
                  <a:gd name="T48" fmla="*/ 34 w 44"/>
                  <a:gd name="T49" fmla="*/ 16 h 16"/>
                  <a:gd name="T50" fmla="*/ 34 w 44"/>
                  <a:gd name="T51" fmla="*/ 16 h 16"/>
                  <a:gd name="T52" fmla="*/ 32 w 44"/>
                  <a:gd name="T53" fmla="*/ 16 h 16"/>
                  <a:gd name="T54" fmla="*/ 32 w 44"/>
                  <a:gd name="T55" fmla="*/ 16 h 16"/>
                  <a:gd name="T56" fmla="*/ 30 w 44"/>
                  <a:gd name="T57" fmla="*/ 16 h 16"/>
                  <a:gd name="T58" fmla="*/ 30 w 44"/>
                  <a:gd name="T59" fmla="*/ 16 h 16"/>
                  <a:gd name="T60" fmla="*/ 28 w 44"/>
                  <a:gd name="T61" fmla="*/ 14 h 16"/>
                  <a:gd name="T62" fmla="*/ 28 w 44"/>
                  <a:gd name="T63" fmla="*/ 14 h 16"/>
                  <a:gd name="T64" fmla="*/ 28 w 44"/>
                  <a:gd name="T65" fmla="*/ 14 h 16"/>
                  <a:gd name="T66" fmla="*/ 0 w 44"/>
                  <a:gd name="T67" fmla="*/ 2 h 16"/>
                  <a:gd name="T68" fmla="*/ 2 w 44"/>
                  <a:gd name="T6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2" y="2"/>
                    </a:moveTo>
                    <a:lnTo>
                      <a:pt x="2" y="0"/>
                    </a:lnTo>
                    <a:lnTo>
                      <a:pt x="4" y="0"/>
                    </a:lnTo>
                    <a:lnTo>
                      <a:pt x="6" y="0"/>
                    </a:lnTo>
                    <a:lnTo>
                      <a:pt x="32" y="12"/>
                    </a:lnTo>
                    <a:lnTo>
                      <a:pt x="32" y="12"/>
                    </a:lnTo>
                    <a:lnTo>
                      <a:pt x="32" y="12"/>
                    </a:lnTo>
                    <a:lnTo>
                      <a:pt x="32" y="12"/>
                    </a:lnTo>
                    <a:lnTo>
                      <a:pt x="34" y="14"/>
                    </a:lnTo>
                    <a:lnTo>
                      <a:pt x="34" y="14"/>
                    </a:lnTo>
                    <a:lnTo>
                      <a:pt x="36" y="14"/>
                    </a:lnTo>
                    <a:lnTo>
                      <a:pt x="38" y="12"/>
                    </a:lnTo>
                    <a:lnTo>
                      <a:pt x="38" y="12"/>
                    </a:lnTo>
                    <a:lnTo>
                      <a:pt x="40" y="12"/>
                    </a:lnTo>
                    <a:lnTo>
                      <a:pt x="40" y="12"/>
                    </a:lnTo>
                    <a:lnTo>
                      <a:pt x="42" y="12"/>
                    </a:lnTo>
                    <a:lnTo>
                      <a:pt x="42" y="14"/>
                    </a:lnTo>
                    <a:lnTo>
                      <a:pt x="44" y="14"/>
                    </a:lnTo>
                    <a:lnTo>
                      <a:pt x="42" y="14"/>
                    </a:lnTo>
                    <a:lnTo>
                      <a:pt x="40" y="14"/>
                    </a:lnTo>
                    <a:lnTo>
                      <a:pt x="40" y="16"/>
                    </a:lnTo>
                    <a:lnTo>
                      <a:pt x="38" y="16"/>
                    </a:lnTo>
                    <a:lnTo>
                      <a:pt x="38" y="16"/>
                    </a:lnTo>
                    <a:lnTo>
                      <a:pt x="38" y="16"/>
                    </a:lnTo>
                    <a:lnTo>
                      <a:pt x="34" y="16"/>
                    </a:lnTo>
                    <a:lnTo>
                      <a:pt x="34" y="16"/>
                    </a:lnTo>
                    <a:lnTo>
                      <a:pt x="32" y="16"/>
                    </a:lnTo>
                    <a:lnTo>
                      <a:pt x="32" y="16"/>
                    </a:lnTo>
                    <a:lnTo>
                      <a:pt x="30" y="16"/>
                    </a:lnTo>
                    <a:lnTo>
                      <a:pt x="30" y="16"/>
                    </a:lnTo>
                    <a:lnTo>
                      <a:pt x="28" y="14"/>
                    </a:lnTo>
                    <a:lnTo>
                      <a:pt x="28" y="14"/>
                    </a:lnTo>
                    <a:lnTo>
                      <a:pt x="28" y="14"/>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4" name="Freeform 141"/>
              <p:cNvSpPr>
                <a:spLocks/>
              </p:cNvSpPr>
              <p:nvPr/>
            </p:nvSpPr>
            <p:spPr bwMode="auto">
              <a:xfrm>
                <a:off x="4994" y="1681"/>
                <a:ext cx="34" cy="14"/>
              </a:xfrm>
              <a:custGeom>
                <a:avLst/>
                <a:gdLst>
                  <a:gd name="T0" fmla="*/ 0 w 34"/>
                  <a:gd name="T1" fmla="*/ 6 h 14"/>
                  <a:gd name="T2" fmla="*/ 2 w 34"/>
                  <a:gd name="T3" fmla="*/ 4 h 14"/>
                  <a:gd name="T4" fmla="*/ 4 w 34"/>
                  <a:gd name="T5" fmla="*/ 2 h 14"/>
                  <a:gd name="T6" fmla="*/ 8 w 34"/>
                  <a:gd name="T7" fmla="*/ 2 h 14"/>
                  <a:gd name="T8" fmla="*/ 10 w 34"/>
                  <a:gd name="T9" fmla="*/ 2 h 14"/>
                  <a:gd name="T10" fmla="*/ 14 w 34"/>
                  <a:gd name="T11" fmla="*/ 0 h 14"/>
                  <a:gd name="T12" fmla="*/ 16 w 34"/>
                  <a:gd name="T13" fmla="*/ 0 h 14"/>
                  <a:gd name="T14" fmla="*/ 20 w 34"/>
                  <a:gd name="T15" fmla="*/ 2 h 14"/>
                  <a:gd name="T16" fmla="*/ 22 w 34"/>
                  <a:gd name="T17" fmla="*/ 2 h 14"/>
                  <a:gd name="T18" fmla="*/ 26 w 34"/>
                  <a:gd name="T19" fmla="*/ 2 h 14"/>
                  <a:gd name="T20" fmla="*/ 28 w 34"/>
                  <a:gd name="T21" fmla="*/ 4 h 14"/>
                  <a:gd name="T22" fmla="*/ 30 w 34"/>
                  <a:gd name="T23" fmla="*/ 4 h 14"/>
                  <a:gd name="T24" fmla="*/ 32 w 34"/>
                  <a:gd name="T25" fmla="*/ 6 h 14"/>
                  <a:gd name="T26" fmla="*/ 34 w 34"/>
                  <a:gd name="T27" fmla="*/ 6 h 14"/>
                  <a:gd name="T28" fmla="*/ 34 w 34"/>
                  <a:gd name="T29" fmla="*/ 8 h 14"/>
                  <a:gd name="T30" fmla="*/ 34 w 34"/>
                  <a:gd name="T31" fmla="*/ 10 h 14"/>
                  <a:gd name="T32" fmla="*/ 34 w 34"/>
                  <a:gd name="T33" fmla="*/ 10 h 14"/>
                  <a:gd name="T34" fmla="*/ 32 w 34"/>
                  <a:gd name="T35" fmla="*/ 12 h 14"/>
                  <a:gd name="T36" fmla="*/ 30 w 34"/>
                  <a:gd name="T37" fmla="*/ 12 h 14"/>
                  <a:gd name="T38" fmla="*/ 28 w 34"/>
                  <a:gd name="T39" fmla="*/ 14 h 14"/>
                  <a:gd name="T40" fmla="*/ 24 w 34"/>
                  <a:gd name="T41" fmla="*/ 14 h 14"/>
                  <a:gd name="T42" fmla="*/ 22 w 34"/>
                  <a:gd name="T43" fmla="*/ 14 h 14"/>
                  <a:gd name="T44" fmla="*/ 18 w 34"/>
                  <a:gd name="T45" fmla="*/ 14 h 14"/>
                  <a:gd name="T46" fmla="*/ 16 w 34"/>
                  <a:gd name="T47" fmla="*/ 14 h 14"/>
                  <a:gd name="T48" fmla="*/ 12 w 34"/>
                  <a:gd name="T49" fmla="*/ 14 h 14"/>
                  <a:gd name="T50" fmla="*/ 10 w 34"/>
                  <a:gd name="T51" fmla="*/ 14 h 14"/>
                  <a:gd name="T52" fmla="*/ 6 w 34"/>
                  <a:gd name="T53" fmla="*/ 12 h 14"/>
                  <a:gd name="T54" fmla="*/ 4 w 34"/>
                  <a:gd name="T55" fmla="*/ 12 h 14"/>
                  <a:gd name="T56" fmla="*/ 2 w 34"/>
                  <a:gd name="T57" fmla="*/ 10 h 14"/>
                  <a:gd name="T58" fmla="*/ 2 w 34"/>
                  <a:gd name="T59" fmla="*/ 8 h 14"/>
                  <a:gd name="T60" fmla="*/ 0 w 34"/>
                  <a:gd name="T61" fmla="*/ 8 h 14"/>
                  <a:gd name="T62" fmla="*/ 0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0" y="6"/>
                    </a:moveTo>
                    <a:lnTo>
                      <a:pt x="0" y="6"/>
                    </a:lnTo>
                    <a:lnTo>
                      <a:pt x="2" y="4"/>
                    </a:lnTo>
                    <a:lnTo>
                      <a:pt x="2" y="4"/>
                    </a:lnTo>
                    <a:lnTo>
                      <a:pt x="4" y="4"/>
                    </a:lnTo>
                    <a:lnTo>
                      <a:pt x="4" y="2"/>
                    </a:lnTo>
                    <a:lnTo>
                      <a:pt x="6" y="2"/>
                    </a:lnTo>
                    <a:lnTo>
                      <a:pt x="8" y="2"/>
                    </a:lnTo>
                    <a:lnTo>
                      <a:pt x="8" y="2"/>
                    </a:lnTo>
                    <a:lnTo>
                      <a:pt x="10" y="2"/>
                    </a:lnTo>
                    <a:lnTo>
                      <a:pt x="12" y="0"/>
                    </a:lnTo>
                    <a:lnTo>
                      <a:pt x="14" y="0"/>
                    </a:lnTo>
                    <a:lnTo>
                      <a:pt x="14" y="0"/>
                    </a:lnTo>
                    <a:lnTo>
                      <a:pt x="16" y="0"/>
                    </a:lnTo>
                    <a:lnTo>
                      <a:pt x="18" y="0"/>
                    </a:lnTo>
                    <a:lnTo>
                      <a:pt x="20" y="2"/>
                    </a:lnTo>
                    <a:lnTo>
                      <a:pt x="22" y="2"/>
                    </a:lnTo>
                    <a:lnTo>
                      <a:pt x="22" y="2"/>
                    </a:lnTo>
                    <a:lnTo>
                      <a:pt x="24" y="2"/>
                    </a:lnTo>
                    <a:lnTo>
                      <a:pt x="26" y="2"/>
                    </a:lnTo>
                    <a:lnTo>
                      <a:pt x="26" y="2"/>
                    </a:lnTo>
                    <a:lnTo>
                      <a:pt x="28" y="4"/>
                    </a:lnTo>
                    <a:lnTo>
                      <a:pt x="30" y="4"/>
                    </a:lnTo>
                    <a:lnTo>
                      <a:pt x="30" y="4"/>
                    </a:lnTo>
                    <a:lnTo>
                      <a:pt x="32" y="6"/>
                    </a:lnTo>
                    <a:lnTo>
                      <a:pt x="32" y="6"/>
                    </a:lnTo>
                    <a:lnTo>
                      <a:pt x="34" y="6"/>
                    </a:lnTo>
                    <a:lnTo>
                      <a:pt x="34" y="6"/>
                    </a:lnTo>
                    <a:lnTo>
                      <a:pt x="34" y="8"/>
                    </a:lnTo>
                    <a:lnTo>
                      <a:pt x="34" y="8"/>
                    </a:lnTo>
                    <a:lnTo>
                      <a:pt x="34" y="8"/>
                    </a:lnTo>
                    <a:lnTo>
                      <a:pt x="34" y="10"/>
                    </a:lnTo>
                    <a:lnTo>
                      <a:pt x="34" y="10"/>
                    </a:lnTo>
                    <a:lnTo>
                      <a:pt x="34" y="10"/>
                    </a:lnTo>
                    <a:lnTo>
                      <a:pt x="34" y="12"/>
                    </a:lnTo>
                    <a:lnTo>
                      <a:pt x="32" y="12"/>
                    </a:lnTo>
                    <a:lnTo>
                      <a:pt x="32" y="12"/>
                    </a:lnTo>
                    <a:lnTo>
                      <a:pt x="30" y="12"/>
                    </a:lnTo>
                    <a:lnTo>
                      <a:pt x="30" y="14"/>
                    </a:lnTo>
                    <a:lnTo>
                      <a:pt x="28" y="14"/>
                    </a:lnTo>
                    <a:lnTo>
                      <a:pt x="26" y="14"/>
                    </a:lnTo>
                    <a:lnTo>
                      <a:pt x="24" y="14"/>
                    </a:lnTo>
                    <a:lnTo>
                      <a:pt x="24" y="14"/>
                    </a:lnTo>
                    <a:lnTo>
                      <a:pt x="22" y="14"/>
                    </a:lnTo>
                    <a:lnTo>
                      <a:pt x="20" y="14"/>
                    </a:lnTo>
                    <a:lnTo>
                      <a:pt x="18" y="14"/>
                    </a:lnTo>
                    <a:lnTo>
                      <a:pt x="18" y="14"/>
                    </a:lnTo>
                    <a:lnTo>
                      <a:pt x="16" y="14"/>
                    </a:lnTo>
                    <a:lnTo>
                      <a:pt x="14" y="14"/>
                    </a:lnTo>
                    <a:lnTo>
                      <a:pt x="12" y="14"/>
                    </a:lnTo>
                    <a:lnTo>
                      <a:pt x="12" y="14"/>
                    </a:lnTo>
                    <a:lnTo>
                      <a:pt x="10" y="14"/>
                    </a:lnTo>
                    <a:lnTo>
                      <a:pt x="8" y="12"/>
                    </a:lnTo>
                    <a:lnTo>
                      <a:pt x="6" y="12"/>
                    </a:lnTo>
                    <a:lnTo>
                      <a:pt x="6" y="12"/>
                    </a:lnTo>
                    <a:lnTo>
                      <a:pt x="4" y="12"/>
                    </a:lnTo>
                    <a:lnTo>
                      <a:pt x="4" y="10"/>
                    </a:lnTo>
                    <a:lnTo>
                      <a:pt x="2" y="10"/>
                    </a:lnTo>
                    <a:lnTo>
                      <a:pt x="2" y="10"/>
                    </a:lnTo>
                    <a:lnTo>
                      <a:pt x="2" y="8"/>
                    </a:lnTo>
                    <a:lnTo>
                      <a:pt x="0" y="8"/>
                    </a:lnTo>
                    <a:lnTo>
                      <a:pt x="0" y="8"/>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5" name="Freeform 142"/>
              <p:cNvSpPr>
                <a:spLocks/>
              </p:cNvSpPr>
              <p:nvPr/>
            </p:nvSpPr>
            <p:spPr bwMode="auto">
              <a:xfrm>
                <a:off x="4966" y="1685"/>
                <a:ext cx="38" cy="20"/>
              </a:xfrm>
              <a:custGeom>
                <a:avLst/>
                <a:gdLst>
                  <a:gd name="T0" fmla="*/ 0 w 38"/>
                  <a:gd name="T1" fmla="*/ 12 h 20"/>
                  <a:gd name="T2" fmla="*/ 0 w 38"/>
                  <a:gd name="T3" fmla="*/ 12 h 20"/>
                  <a:gd name="T4" fmla="*/ 0 w 38"/>
                  <a:gd name="T5" fmla="*/ 10 h 20"/>
                  <a:gd name="T6" fmla="*/ 2 w 38"/>
                  <a:gd name="T7" fmla="*/ 10 h 20"/>
                  <a:gd name="T8" fmla="*/ 2 w 38"/>
                  <a:gd name="T9" fmla="*/ 10 h 20"/>
                  <a:gd name="T10" fmla="*/ 4 w 38"/>
                  <a:gd name="T11" fmla="*/ 8 h 20"/>
                  <a:gd name="T12" fmla="*/ 4 w 38"/>
                  <a:gd name="T13" fmla="*/ 8 h 20"/>
                  <a:gd name="T14" fmla="*/ 6 w 38"/>
                  <a:gd name="T15" fmla="*/ 8 h 20"/>
                  <a:gd name="T16" fmla="*/ 6 w 38"/>
                  <a:gd name="T17" fmla="*/ 8 h 20"/>
                  <a:gd name="T18" fmla="*/ 6 w 38"/>
                  <a:gd name="T19" fmla="*/ 8 h 20"/>
                  <a:gd name="T20" fmla="*/ 8 w 38"/>
                  <a:gd name="T21" fmla="*/ 8 h 20"/>
                  <a:gd name="T22" fmla="*/ 8 w 38"/>
                  <a:gd name="T23" fmla="*/ 6 h 20"/>
                  <a:gd name="T24" fmla="*/ 10 w 38"/>
                  <a:gd name="T25" fmla="*/ 6 h 20"/>
                  <a:gd name="T26" fmla="*/ 10 w 38"/>
                  <a:gd name="T27" fmla="*/ 6 h 20"/>
                  <a:gd name="T28" fmla="*/ 10 w 38"/>
                  <a:gd name="T29" fmla="*/ 6 h 20"/>
                  <a:gd name="T30" fmla="*/ 12 w 38"/>
                  <a:gd name="T31" fmla="*/ 6 h 20"/>
                  <a:gd name="T32" fmla="*/ 2 w 38"/>
                  <a:gd name="T33" fmla="*/ 2 h 20"/>
                  <a:gd name="T34" fmla="*/ 2 w 38"/>
                  <a:gd name="T35" fmla="*/ 2 h 20"/>
                  <a:gd name="T36" fmla="*/ 4 w 38"/>
                  <a:gd name="T37" fmla="*/ 0 h 20"/>
                  <a:gd name="T38" fmla="*/ 4 w 38"/>
                  <a:gd name="T39" fmla="*/ 0 h 20"/>
                  <a:gd name="T40" fmla="*/ 6 w 38"/>
                  <a:gd name="T41" fmla="*/ 0 h 20"/>
                  <a:gd name="T42" fmla="*/ 38 w 38"/>
                  <a:gd name="T43" fmla="*/ 16 h 20"/>
                  <a:gd name="T44" fmla="*/ 38 w 38"/>
                  <a:gd name="T45" fmla="*/ 16 h 20"/>
                  <a:gd name="T46" fmla="*/ 36 w 38"/>
                  <a:gd name="T47" fmla="*/ 16 h 20"/>
                  <a:gd name="T48" fmla="*/ 36 w 38"/>
                  <a:gd name="T49" fmla="*/ 16 h 20"/>
                  <a:gd name="T50" fmla="*/ 34 w 38"/>
                  <a:gd name="T51" fmla="*/ 16 h 20"/>
                  <a:gd name="T52" fmla="*/ 34 w 38"/>
                  <a:gd name="T53" fmla="*/ 18 h 20"/>
                  <a:gd name="T54" fmla="*/ 32 w 38"/>
                  <a:gd name="T55" fmla="*/ 18 h 20"/>
                  <a:gd name="T56" fmla="*/ 32 w 38"/>
                  <a:gd name="T57" fmla="*/ 18 h 20"/>
                  <a:gd name="T58" fmla="*/ 30 w 38"/>
                  <a:gd name="T59" fmla="*/ 18 h 20"/>
                  <a:gd name="T60" fmla="*/ 28 w 38"/>
                  <a:gd name="T61" fmla="*/ 20 h 20"/>
                  <a:gd name="T62" fmla="*/ 26 w 38"/>
                  <a:gd name="T63" fmla="*/ 20 h 20"/>
                  <a:gd name="T64" fmla="*/ 26 w 38"/>
                  <a:gd name="T65" fmla="*/ 20 h 20"/>
                  <a:gd name="T66" fmla="*/ 24 w 38"/>
                  <a:gd name="T67" fmla="*/ 20 h 20"/>
                  <a:gd name="T68" fmla="*/ 22 w 38"/>
                  <a:gd name="T69" fmla="*/ 20 h 20"/>
                  <a:gd name="T70" fmla="*/ 20 w 38"/>
                  <a:gd name="T71" fmla="*/ 20 h 20"/>
                  <a:gd name="T72" fmla="*/ 20 w 38"/>
                  <a:gd name="T73" fmla="*/ 20 h 20"/>
                  <a:gd name="T74" fmla="*/ 18 w 38"/>
                  <a:gd name="T75" fmla="*/ 20 h 20"/>
                  <a:gd name="T76" fmla="*/ 16 w 38"/>
                  <a:gd name="T77" fmla="*/ 20 h 20"/>
                  <a:gd name="T78" fmla="*/ 14 w 38"/>
                  <a:gd name="T79" fmla="*/ 20 h 20"/>
                  <a:gd name="T80" fmla="*/ 12 w 38"/>
                  <a:gd name="T81" fmla="*/ 20 h 20"/>
                  <a:gd name="T82" fmla="*/ 12 w 38"/>
                  <a:gd name="T83" fmla="*/ 20 h 20"/>
                  <a:gd name="T84" fmla="*/ 10 w 38"/>
                  <a:gd name="T85" fmla="*/ 20 h 20"/>
                  <a:gd name="T86" fmla="*/ 8 w 38"/>
                  <a:gd name="T87" fmla="*/ 20 h 20"/>
                  <a:gd name="T88" fmla="*/ 6 w 38"/>
                  <a:gd name="T89" fmla="*/ 18 h 20"/>
                  <a:gd name="T90" fmla="*/ 4 w 38"/>
                  <a:gd name="T91" fmla="*/ 18 h 20"/>
                  <a:gd name="T92" fmla="*/ 4 w 38"/>
                  <a:gd name="T93" fmla="*/ 18 h 20"/>
                  <a:gd name="T94" fmla="*/ 2 w 38"/>
                  <a:gd name="T95" fmla="*/ 16 h 20"/>
                  <a:gd name="T96" fmla="*/ 2 w 38"/>
                  <a:gd name="T97" fmla="*/ 16 h 20"/>
                  <a:gd name="T98" fmla="*/ 0 w 38"/>
                  <a:gd name="T99" fmla="*/ 16 h 20"/>
                  <a:gd name="T100" fmla="*/ 0 w 38"/>
                  <a:gd name="T101" fmla="*/ 14 h 20"/>
                  <a:gd name="T102" fmla="*/ 0 w 38"/>
                  <a:gd name="T103" fmla="*/ 14 h 20"/>
                  <a:gd name="T104" fmla="*/ 0 w 38"/>
                  <a:gd name="T105" fmla="*/ 14 h 20"/>
                  <a:gd name="T106" fmla="*/ 0 w 38"/>
                  <a:gd name="T107" fmla="*/ 12 h 20"/>
                  <a:gd name="T108" fmla="*/ 0 w 38"/>
                  <a:gd name="T10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0">
                    <a:moveTo>
                      <a:pt x="0" y="12"/>
                    </a:moveTo>
                    <a:lnTo>
                      <a:pt x="0" y="12"/>
                    </a:lnTo>
                    <a:lnTo>
                      <a:pt x="0" y="10"/>
                    </a:lnTo>
                    <a:lnTo>
                      <a:pt x="2" y="10"/>
                    </a:lnTo>
                    <a:lnTo>
                      <a:pt x="2" y="10"/>
                    </a:lnTo>
                    <a:lnTo>
                      <a:pt x="4" y="8"/>
                    </a:lnTo>
                    <a:lnTo>
                      <a:pt x="4" y="8"/>
                    </a:lnTo>
                    <a:lnTo>
                      <a:pt x="6" y="8"/>
                    </a:lnTo>
                    <a:lnTo>
                      <a:pt x="6" y="8"/>
                    </a:lnTo>
                    <a:lnTo>
                      <a:pt x="6" y="8"/>
                    </a:lnTo>
                    <a:lnTo>
                      <a:pt x="8" y="8"/>
                    </a:lnTo>
                    <a:lnTo>
                      <a:pt x="8" y="6"/>
                    </a:lnTo>
                    <a:lnTo>
                      <a:pt x="10" y="6"/>
                    </a:lnTo>
                    <a:lnTo>
                      <a:pt x="10" y="6"/>
                    </a:lnTo>
                    <a:lnTo>
                      <a:pt x="10" y="6"/>
                    </a:lnTo>
                    <a:lnTo>
                      <a:pt x="12" y="6"/>
                    </a:lnTo>
                    <a:lnTo>
                      <a:pt x="2" y="2"/>
                    </a:lnTo>
                    <a:lnTo>
                      <a:pt x="2" y="2"/>
                    </a:lnTo>
                    <a:lnTo>
                      <a:pt x="4" y="0"/>
                    </a:lnTo>
                    <a:lnTo>
                      <a:pt x="4" y="0"/>
                    </a:lnTo>
                    <a:lnTo>
                      <a:pt x="6" y="0"/>
                    </a:lnTo>
                    <a:lnTo>
                      <a:pt x="38" y="16"/>
                    </a:lnTo>
                    <a:lnTo>
                      <a:pt x="38" y="16"/>
                    </a:lnTo>
                    <a:lnTo>
                      <a:pt x="36" y="16"/>
                    </a:lnTo>
                    <a:lnTo>
                      <a:pt x="36" y="16"/>
                    </a:lnTo>
                    <a:lnTo>
                      <a:pt x="34" y="16"/>
                    </a:lnTo>
                    <a:lnTo>
                      <a:pt x="34" y="18"/>
                    </a:lnTo>
                    <a:lnTo>
                      <a:pt x="32" y="18"/>
                    </a:lnTo>
                    <a:lnTo>
                      <a:pt x="32" y="18"/>
                    </a:lnTo>
                    <a:lnTo>
                      <a:pt x="30" y="18"/>
                    </a:lnTo>
                    <a:lnTo>
                      <a:pt x="28" y="20"/>
                    </a:lnTo>
                    <a:lnTo>
                      <a:pt x="26" y="20"/>
                    </a:lnTo>
                    <a:lnTo>
                      <a:pt x="26" y="20"/>
                    </a:lnTo>
                    <a:lnTo>
                      <a:pt x="24" y="20"/>
                    </a:lnTo>
                    <a:lnTo>
                      <a:pt x="22" y="20"/>
                    </a:lnTo>
                    <a:lnTo>
                      <a:pt x="20" y="20"/>
                    </a:lnTo>
                    <a:lnTo>
                      <a:pt x="20" y="20"/>
                    </a:lnTo>
                    <a:lnTo>
                      <a:pt x="18" y="20"/>
                    </a:lnTo>
                    <a:lnTo>
                      <a:pt x="16" y="20"/>
                    </a:lnTo>
                    <a:lnTo>
                      <a:pt x="14" y="20"/>
                    </a:lnTo>
                    <a:lnTo>
                      <a:pt x="12" y="20"/>
                    </a:lnTo>
                    <a:lnTo>
                      <a:pt x="12" y="20"/>
                    </a:lnTo>
                    <a:lnTo>
                      <a:pt x="10" y="20"/>
                    </a:lnTo>
                    <a:lnTo>
                      <a:pt x="8" y="20"/>
                    </a:lnTo>
                    <a:lnTo>
                      <a:pt x="6" y="18"/>
                    </a:lnTo>
                    <a:lnTo>
                      <a:pt x="4" y="18"/>
                    </a:lnTo>
                    <a:lnTo>
                      <a:pt x="4" y="18"/>
                    </a:lnTo>
                    <a:lnTo>
                      <a:pt x="2" y="16"/>
                    </a:lnTo>
                    <a:lnTo>
                      <a:pt x="2" y="16"/>
                    </a:lnTo>
                    <a:lnTo>
                      <a:pt x="0" y="16"/>
                    </a:lnTo>
                    <a:lnTo>
                      <a:pt x="0" y="14"/>
                    </a:lnTo>
                    <a:lnTo>
                      <a:pt x="0" y="14"/>
                    </a:lnTo>
                    <a:lnTo>
                      <a:pt x="0" y="14"/>
                    </a:lnTo>
                    <a:lnTo>
                      <a:pt x="0" y="12"/>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6" name="Freeform 143"/>
              <p:cNvSpPr>
                <a:spLocks/>
              </p:cNvSpPr>
              <p:nvPr/>
            </p:nvSpPr>
            <p:spPr bwMode="auto">
              <a:xfrm>
                <a:off x="4958" y="1737"/>
                <a:ext cx="28" cy="14"/>
              </a:xfrm>
              <a:custGeom>
                <a:avLst/>
                <a:gdLst>
                  <a:gd name="T0" fmla="*/ 8 w 28"/>
                  <a:gd name="T1" fmla="*/ 4 h 14"/>
                  <a:gd name="T2" fmla="*/ 8 w 28"/>
                  <a:gd name="T3" fmla="*/ 4 h 14"/>
                  <a:gd name="T4" fmla="*/ 8 w 28"/>
                  <a:gd name="T5" fmla="*/ 4 h 14"/>
                  <a:gd name="T6" fmla="*/ 8 w 28"/>
                  <a:gd name="T7" fmla="*/ 4 h 14"/>
                  <a:gd name="T8" fmla="*/ 8 w 28"/>
                  <a:gd name="T9" fmla="*/ 2 h 14"/>
                  <a:gd name="T10" fmla="*/ 8 w 28"/>
                  <a:gd name="T11" fmla="*/ 2 h 14"/>
                  <a:gd name="T12" fmla="*/ 8 w 28"/>
                  <a:gd name="T13" fmla="*/ 2 h 14"/>
                  <a:gd name="T14" fmla="*/ 8 w 28"/>
                  <a:gd name="T15" fmla="*/ 2 h 14"/>
                  <a:gd name="T16" fmla="*/ 10 w 28"/>
                  <a:gd name="T17" fmla="*/ 0 h 14"/>
                  <a:gd name="T18" fmla="*/ 10 w 28"/>
                  <a:gd name="T19" fmla="*/ 0 h 14"/>
                  <a:gd name="T20" fmla="*/ 12 w 28"/>
                  <a:gd name="T21" fmla="*/ 0 h 14"/>
                  <a:gd name="T22" fmla="*/ 12 w 28"/>
                  <a:gd name="T23" fmla="*/ 0 h 14"/>
                  <a:gd name="T24" fmla="*/ 14 w 28"/>
                  <a:gd name="T25" fmla="*/ 0 h 14"/>
                  <a:gd name="T26" fmla="*/ 14 w 28"/>
                  <a:gd name="T27" fmla="*/ 0 h 14"/>
                  <a:gd name="T28" fmla="*/ 16 w 28"/>
                  <a:gd name="T29" fmla="*/ 0 h 14"/>
                  <a:gd name="T30" fmla="*/ 16 w 28"/>
                  <a:gd name="T31" fmla="*/ 0 h 14"/>
                  <a:gd name="T32" fmla="*/ 18 w 28"/>
                  <a:gd name="T33" fmla="*/ 2 h 14"/>
                  <a:gd name="T34" fmla="*/ 16 w 28"/>
                  <a:gd name="T35" fmla="*/ 2 h 14"/>
                  <a:gd name="T36" fmla="*/ 16 w 28"/>
                  <a:gd name="T37" fmla="*/ 2 h 14"/>
                  <a:gd name="T38" fmla="*/ 14 w 28"/>
                  <a:gd name="T39" fmla="*/ 2 h 14"/>
                  <a:gd name="T40" fmla="*/ 14 w 28"/>
                  <a:gd name="T41" fmla="*/ 2 h 14"/>
                  <a:gd name="T42" fmla="*/ 14 w 28"/>
                  <a:gd name="T43" fmla="*/ 2 h 14"/>
                  <a:gd name="T44" fmla="*/ 14 w 28"/>
                  <a:gd name="T45" fmla="*/ 2 h 14"/>
                  <a:gd name="T46" fmla="*/ 12 w 28"/>
                  <a:gd name="T47" fmla="*/ 4 h 14"/>
                  <a:gd name="T48" fmla="*/ 12 w 28"/>
                  <a:gd name="T49" fmla="*/ 4 h 14"/>
                  <a:gd name="T50" fmla="*/ 12 w 28"/>
                  <a:gd name="T51" fmla="*/ 4 h 14"/>
                  <a:gd name="T52" fmla="*/ 12 w 28"/>
                  <a:gd name="T53" fmla="*/ 6 h 14"/>
                  <a:gd name="T54" fmla="*/ 14 w 28"/>
                  <a:gd name="T55" fmla="*/ 6 h 14"/>
                  <a:gd name="T56" fmla="*/ 14 w 28"/>
                  <a:gd name="T57" fmla="*/ 6 h 14"/>
                  <a:gd name="T58" fmla="*/ 14 w 28"/>
                  <a:gd name="T59" fmla="*/ 6 h 14"/>
                  <a:gd name="T60" fmla="*/ 16 w 28"/>
                  <a:gd name="T61" fmla="*/ 8 h 14"/>
                  <a:gd name="T62" fmla="*/ 16 w 28"/>
                  <a:gd name="T63" fmla="*/ 8 h 14"/>
                  <a:gd name="T64" fmla="*/ 28 w 28"/>
                  <a:gd name="T65" fmla="*/ 12 h 14"/>
                  <a:gd name="T66" fmla="*/ 26 w 28"/>
                  <a:gd name="T67" fmla="*/ 14 h 14"/>
                  <a:gd name="T68" fmla="*/ 26 w 28"/>
                  <a:gd name="T69" fmla="*/ 14 h 14"/>
                  <a:gd name="T70" fmla="*/ 24 w 28"/>
                  <a:gd name="T71" fmla="*/ 14 h 14"/>
                  <a:gd name="T72" fmla="*/ 22 w 28"/>
                  <a:gd name="T73" fmla="*/ 14 h 14"/>
                  <a:gd name="T74" fmla="*/ 0 w 28"/>
                  <a:gd name="T75" fmla="*/ 4 h 14"/>
                  <a:gd name="T76" fmla="*/ 0 w 28"/>
                  <a:gd name="T77" fmla="*/ 4 h 14"/>
                  <a:gd name="T78" fmla="*/ 2 w 28"/>
                  <a:gd name="T79" fmla="*/ 4 h 14"/>
                  <a:gd name="T80" fmla="*/ 2 w 28"/>
                  <a:gd name="T81" fmla="*/ 2 h 14"/>
                  <a:gd name="T82" fmla="*/ 4 w 28"/>
                  <a:gd name="T83" fmla="*/ 2 h 14"/>
                  <a:gd name="T84" fmla="*/ 4 w 28"/>
                  <a:gd name="T85" fmla="*/ 2 h 14"/>
                  <a:gd name="T86" fmla="*/ 4 w 28"/>
                  <a:gd name="T87" fmla="*/ 2 h 14"/>
                  <a:gd name="T88" fmla="*/ 6 w 28"/>
                  <a:gd name="T89" fmla="*/ 2 h 14"/>
                  <a:gd name="T90" fmla="*/ 6 w 28"/>
                  <a:gd name="T91" fmla="*/ 4 h 14"/>
                  <a:gd name="T92" fmla="*/ 6 w 28"/>
                  <a:gd name="T93" fmla="*/ 4 h 14"/>
                  <a:gd name="T94" fmla="*/ 8 w 28"/>
                  <a:gd name="T9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4">
                    <a:moveTo>
                      <a:pt x="8" y="4"/>
                    </a:moveTo>
                    <a:lnTo>
                      <a:pt x="8" y="4"/>
                    </a:lnTo>
                    <a:lnTo>
                      <a:pt x="8" y="4"/>
                    </a:lnTo>
                    <a:lnTo>
                      <a:pt x="8" y="4"/>
                    </a:lnTo>
                    <a:lnTo>
                      <a:pt x="8" y="2"/>
                    </a:lnTo>
                    <a:lnTo>
                      <a:pt x="8" y="2"/>
                    </a:lnTo>
                    <a:lnTo>
                      <a:pt x="8" y="2"/>
                    </a:lnTo>
                    <a:lnTo>
                      <a:pt x="8" y="2"/>
                    </a:lnTo>
                    <a:lnTo>
                      <a:pt x="10" y="0"/>
                    </a:lnTo>
                    <a:lnTo>
                      <a:pt x="10" y="0"/>
                    </a:lnTo>
                    <a:lnTo>
                      <a:pt x="12" y="0"/>
                    </a:lnTo>
                    <a:lnTo>
                      <a:pt x="12" y="0"/>
                    </a:lnTo>
                    <a:lnTo>
                      <a:pt x="14" y="0"/>
                    </a:lnTo>
                    <a:lnTo>
                      <a:pt x="14" y="0"/>
                    </a:lnTo>
                    <a:lnTo>
                      <a:pt x="16" y="0"/>
                    </a:lnTo>
                    <a:lnTo>
                      <a:pt x="16" y="0"/>
                    </a:lnTo>
                    <a:lnTo>
                      <a:pt x="18" y="2"/>
                    </a:lnTo>
                    <a:lnTo>
                      <a:pt x="16" y="2"/>
                    </a:lnTo>
                    <a:lnTo>
                      <a:pt x="16" y="2"/>
                    </a:lnTo>
                    <a:lnTo>
                      <a:pt x="14" y="2"/>
                    </a:lnTo>
                    <a:lnTo>
                      <a:pt x="14" y="2"/>
                    </a:lnTo>
                    <a:lnTo>
                      <a:pt x="14" y="2"/>
                    </a:lnTo>
                    <a:lnTo>
                      <a:pt x="14" y="2"/>
                    </a:lnTo>
                    <a:lnTo>
                      <a:pt x="12" y="4"/>
                    </a:lnTo>
                    <a:lnTo>
                      <a:pt x="12" y="4"/>
                    </a:lnTo>
                    <a:lnTo>
                      <a:pt x="12" y="4"/>
                    </a:lnTo>
                    <a:lnTo>
                      <a:pt x="12" y="6"/>
                    </a:lnTo>
                    <a:lnTo>
                      <a:pt x="14" y="6"/>
                    </a:lnTo>
                    <a:lnTo>
                      <a:pt x="14" y="6"/>
                    </a:lnTo>
                    <a:lnTo>
                      <a:pt x="14" y="6"/>
                    </a:lnTo>
                    <a:lnTo>
                      <a:pt x="16" y="8"/>
                    </a:lnTo>
                    <a:lnTo>
                      <a:pt x="16" y="8"/>
                    </a:lnTo>
                    <a:lnTo>
                      <a:pt x="28" y="12"/>
                    </a:lnTo>
                    <a:lnTo>
                      <a:pt x="26" y="14"/>
                    </a:lnTo>
                    <a:lnTo>
                      <a:pt x="26" y="14"/>
                    </a:lnTo>
                    <a:lnTo>
                      <a:pt x="24" y="14"/>
                    </a:lnTo>
                    <a:lnTo>
                      <a:pt x="22" y="14"/>
                    </a:lnTo>
                    <a:lnTo>
                      <a:pt x="0" y="4"/>
                    </a:lnTo>
                    <a:lnTo>
                      <a:pt x="0" y="4"/>
                    </a:lnTo>
                    <a:lnTo>
                      <a:pt x="2" y="4"/>
                    </a:lnTo>
                    <a:lnTo>
                      <a:pt x="2" y="2"/>
                    </a:lnTo>
                    <a:lnTo>
                      <a:pt x="4" y="2"/>
                    </a:lnTo>
                    <a:lnTo>
                      <a:pt x="4" y="2"/>
                    </a:lnTo>
                    <a:lnTo>
                      <a:pt x="4" y="2"/>
                    </a:lnTo>
                    <a:lnTo>
                      <a:pt x="6" y="2"/>
                    </a:lnTo>
                    <a:lnTo>
                      <a:pt x="6" y="4"/>
                    </a:lnTo>
                    <a:lnTo>
                      <a:pt x="6" y="4"/>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7" name="Freeform 144"/>
              <p:cNvSpPr>
                <a:spLocks/>
              </p:cNvSpPr>
              <p:nvPr/>
            </p:nvSpPr>
            <p:spPr bwMode="auto">
              <a:xfrm>
                <a:off x="4906" y="1705"/>
                <a:ext cx="58" cy="22"/>
              </a:xfrm>
              <a:custGeom>
                <a:avLst/>
                <a:gdLst>
                  <a:gd name="T0" fmla="*/ 2 w 58"/>
                  <a:gd name="T1" fmla="*/ 10 h 22"/>
                  <a:gd name="T2" fmla="*/ 4 w 58"/>
                  <a:gd name="T3" fmla="*/ 8 h 22"/>
                  <a:gd name="T4" fmla="*/ 6 w 58"/>
                  <a:gd name="T5" fmla="*/ 10 h 22"/>
                  <a:gd name="T6" fmla="*/ 6 w 58"/>
                  <a:gd name="T7" fmla="*/ 10 h 22"/>
                  <a:gd name="T8" fmla="*/ 8 w 58"/>
                  <a:gd name="T9" fmla="*/ 10 h 22"/>
                  <a:gd name="T10" fmla="*/ 8 w 58"/>
                  <a:gd name="T11" fmla="*/ 10 h 22"/>
                  <a:gd name="T12" fmla="*/ 8 w 58"/>
                  <a:gd name="T13" fmla="*/ 8 h 22"/>
                  <a:gd name="T14" fmla="*/ 10 w 58"/>
                  <a:gd name="T15" fmla="*/ 6 h 22"/>
                  <a:gd name="T16" fmla="*/ 12 w 58"/>
                  <a:gd name="T17" fmla="*/ 6 h 22"/>
                  <a:gd name="T18" fmla="*/ 14 w 58"/>
                  <a:gd name="T19" fmla="*/ 6 h 22"/>
                  <a:gd name="T20" fmla="*/ 16 w 58"/>
                  <a:gd name="T21" fmla="*/ 4 h 22"/>
                  <a:gd name="T22" fmla="*/ 18 w 58"/>
                  <a:gd name="T23" fmla="*/ 4 h 22"/>
                  <a:gd name="T24" fmla="*/ 22 w 58"/>
                  <a:gd name="T25" fmla="*/ 6 h 22"/>
                  <a:gd name="T26" fmla="*/ 22 w 58"/>
                  <a:gd name="T27" fmla="*/ 4 h 22"/>
                  <a:gd name="T28" fmla="*/ 24 w 58"/>
                  <a:gd name="T29" fmla="*/ 2 h 22"/>
                  <a:gd name="T30" fmla="*/ 26 w 58"/>
                  <a:gd name="T31" fmla="*/ 2 h 22"/>
                  <a:gd name="T32" fmla="*/ 26 w 58"/>
                  <a:gd name="T33" fmla="*/ 2 h 22"/>
                  <a:gd name="T34" fmla="*/ 28 w 58"/>
                  <a:gd name="T35" fmla="*/ 0 h 22"/>
                  <a:gd name="T36" fmla="*/ 32 w 58"/>
                  <a:gd name="T37" fmla="*/ 0 h 22"/>
                  <a:gd name="T38" fmla="*/ 36 w 58"/>
                  <a:gd name="T39" fmla="*/ 0 h 22"/>
                  <a:gd name="T40" fmla="*/ 40 w 58"/>
                  <a:gd name="T41" fmla="*/ 0 h 22"/>
                  <a:gd name="T42" fmla="*/ 42 w 58"/>
                  <a:gd name="T43" fmla="*/ 2 h 22"/>
                  <a:gd name="T44" fmla="*/ 44 w 58"/>
                  <a:gd name="T45" fmla="*/ 2 h 22"/>
                  <a:gd name="T46" fmla="*/ 56 w 58"/>
                  <a:gd name="T47" fmla="*/ 10 h 22"/>
                  <a:gd name="T48" fmla="*/ 54 w 58"/>
                  <a:gd name="T49" fmla="*/ 10 h 22"/>
                  <a:gd name="T50" fmla="*/ 40 w 58"/>
                  <a:gd name="T51" fmla="*/ 4 h 22"/>
                  <a:gd name="T52" fmla="*/ 38 w 58"/>
                  <a:gd name="T53" fmla="*/ 4 h 22"/>
                  <a:gd name="T54" fmla="*/ 34 w 58"/>
                  <a:gd name="T55" fmla="*/ 2 h 22"/>
                  <a:gd name="T56" fmla="*/ 32 w 58"/>
                  <a:gd name="T57" fmla="*/ 2 h 22"/>
                  <a:gd name="T58" fmla="*/ 30 w 58"/>
                  <a:gd name="T59" fmla="*/ 4 h 22"/>
                  <a:gd name="T60" fmla="*/ 28 w 58"/>
                  <a:gd name="T61" fmla="*/ 4 h 22"/>
                  <a:gd name="T62" fmla="*/ 26 w 58"/>
                  <a:gd name="T63" fmla="*/ 6 h 22"/>
                  <a:gd name="T64" fmla="*/ 28 w 58"/>
                  <a:gd name="T65" fmla="*/ 6 h 22"/>
                  <a:gd name="T66" fmla="*/ 30 w 58"/>
                  <a:gd name="T67" fmla="*/ 8 h 22"/>
                  <a:gd name="T68" fmla="*/ 42 w 58"/>
                  <a:gd name="T69" fmla="*/ 14 h 22"/>
                  <a:gd name="T70" fmla="*/ 40 w 58"/>
                  <a:gd name="T71" fmla="*/ 16 h 22"/>
                  <a:gd name="T72" fmla="*/ 24 w 58"/>
                  <a:gd name="T73" fmla="*/ 10 h 22"/>
                  <a:gd name="T74" fmla="*/ 22 w 58"/>
                  <a:gd name="T75" fmla="*/ 8 h 22"/>
                  <a:gd name="T76" fmla="*/ 20 w 58"/>
                  <a:gd name="T77" fmla="*/ 8 h 22"/>
                  <a:gd name="T78" fmla="*/ 16 w 58"/>
                  <a:gd name="T79" fmla="*/ 8 h 22"/>
                  <a:gd name="T80" fmla="*/ 14 w 58"/>
                  <a:gd name="T81" fmla="*/ 8 h 22"/>
                  <a:gd name="T82" fmla="*/ 12 w 58"/>
                  <a:gd name="T83" fmla="*/ 10 h 22"/>
                  <a:gd name="T84" fmla="*/ 12 w 58"/>
                  <a:gd name="T85" fmla="*/ 12 h 22"/>
                  <a:gd name="T86" fmla="*/ 14 w 58"/>
                  <a:gd name="T87" fmla="*/ 12 h 22"/>
                  <a:gd name="T88" fmla="*/ 14 w 58"/>
                  <a:gd name="T89" fmla="*/ 12 h 22"/>
                  <a:gd name="T90" fmla="*/ 16 w 58"/>
                  <a:gd name="T91" fmla="*/ 14 h 22"/>
                  <a:gd name="T92" fmla="*/ 26 w 58"/>
                  <a:gd name="T93" fmla="*/ 20 h 22"/>
                  <a:gd name="T94" fmla="*/ 24 w 58"/>
                  <a:gd name="T95" fmla="*/ 20 h 22"/>
                  <a:gd name="T96" fmla="*/ 0 w 58"/>
                  <a:gd name="T9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22">
                    <a:moveTo>
                      <a:pt x="2" y="10"/>
                    </a:moveTo>
                    <a:lnTo>
                      <a:pt x="2" y="10"/>
                    </a:lnTo>
                    <a:lnTo>
                      <a:pt x="4" y="10"/>
                    </a:lnTo>
                    <a:lnTo>
                      <a:pt x="4" y="8"/>
                    </a:lnTo>
                    <a:lnTo>
                      <a:pt x="4" y="8"/>
                    </a:lnTo>
                    <a:lnTo>
                      <a:pt x="6" y="10"/>
                    </a:lnTo>
                    <a:lnTo>
                      <a:pt x="6" y="10"/>
                    </a:lnTo>
                    <a:lnTo>
                      <a:pt x="6" y="10"/>
                    </a:lnTo>
                    <a:lnTo>
                      <a:pt x="8" y="10"/>
                    </a:lnTo>
                    <a:lnTo>
                      <a:pt x="8" y="10"/>
                    </a:lnTo>
                    <a:lnTo>
                      <a:pt x="8" y="10"/>
                    </a:lnTo>
                    <a:lnTo>
                      <a:pt x="8" y="10"/>
                    </a:lnTo>
                    <a:lnTo>
                      <a:pt x="8" y="10"/>
                    </a:lnTo>
                    <a:lnTo>
                      <a:pt x="8" y="8"/>
                    </a:lnTo>
                    <a:lnTo>
                      <a:pt x="10" y="6"/>
                    </a:lnTo>
                    <a:lnTo>
                      <a:pt x="10" y="6"/>
                    </a:lnTo>
                    <a:lnTo>
                      <a:pt x="10" y="6"/>
                    </a:lnTo>
                    <a:lnTo>
                      <a:pt x="12" y="6"/>
                    </a:lnTo>
                    <a:lnTo>
                      <a:pt x="12" y="6"/>
                    </a:lnTo>
                    <a:lnTo>
                      <a:pt x="14" y="6"/>
                    </a:lnTo>
                    <a:lnTo>
                      <a:pt x="14" y="6"/>
                    </a:lnTo>
                    <a:lnTo>
                      <a:pt x="16" y="4"/>
                    </a:lnTo>
                    <a:lnTo>
                      <a:pt x="18" y="4"/>
                    </a:lnTo>
                    <a:lnTo>
                      <a:pt x="18" y="4"/>
                    </a:lnTo>
                    <a:lnTo>
                      <a:pt x="20" y="6"/>
                    </a:lnTo>
                    <a:lnTo>
                      <a:pt x="22" y="6"/>
                    </a:lnTo>
                    <a:lnTo>
                      <a:pt x="24" y="6"/>
                    </a:lnTo>
                    <a:lnTo>
                      <a:pt x="22" y="4"/>
                    </a:lnTo>
                    <a:lnTo>
                      <a:pt x="24" y="4"/>
                    </a:lnTo>
                    <a:lnTo>
                      <a:pt x="24" y="2"/>
                    </a:lnTo>
                    <a:lnTo>
                      <a:pt x="24" y="2"/>
                    </a:lnTo>
                    <a:lnTo>
                      <a:pt x="26" y="2"/>
                    </a:lnTo>
                    <a:lnTo>
                      <a:pt x="26" y="2"/>
                    </a:lnTo>
                    <a:lnTo>
                      <a:pt x="26" y="2"/>
                    </a:lnTo>
                    <a:lnTo>
                      <a:pt x="26" y="2"/>
                    </a:lnTo>
                    <a:lnTo>
                      <a:pt x="28" y="0"/>
                    </a:lnTo>
                    <a:lnTo>
                      <a:pt x="30" y="0"/>
                    </a:lnTo>
                    <a:lnTo>
                      <a:pt x="32" y="0"/>
                    </a:lnTo>
                    <a:lnTo>
                      <a:pt x="32" y="0"/>
                    </a:lnTo>
                    <a:lnTo>
                      <a:pt x="36" y="0"/>
                    </a:lnTo>
                    <a:lnTo>
                      <a:pt x="38" y="0"/>
                    </a:lnTo>
                    <a:lnTo>
                      <a:pt x="40" y="0"/>
                    </a:lnTo>
                    <a:lnTo>
                      <a:pt x="40" y="0"/>
                    </a:lnTo>
                    <a:lnTo>
                      <a:pt x="42" y="2"/>
                    </a:lnTo>
                    <a:lnTo>
                      <a:pt x="42" y="2"/>
                    </a:lnTo>
                    <a:lnTo>
                      <a:pt x="44" y="2"/>
                    </a:lnTo>
                    <a:lnTo>
                      <a:pt x="58" y="10"/>
                    </a:lnTo>
                    <a:lnTo>
                      <a:pt x="56" y="10"/>
                    </a:lnTo>
                    <a:lnTo>
                      <a:pt x="56" y="10"/>
                    </a:lnTo>
                    <a:lnTo>
                      <a:pt x="54" y="10"/>
                    </a:lnTo>
                    <a:lnTo>
                      <a:pt x="54" y="10"/>
                    </a:lnTo>
                    <a:lnTo>
                      <a:pt x="40" y="4"/>
                    </a:lnTo>
                    <a:lnTo>
                      <a:pt x="38" y="4"/>
                    </a:lnTo>
                    <a:lnTo>
                      <a:pt x="38" y="4"/>
                    </a:lnTo>
                    <a:lnTo>
                      <a:pt x="36" y="2"/>
                    </a:lnTo>
                    <a:lnTo>
                      <a:pt x="34" y="2"/>
                    </a:lnTo>
                    <a:lnTo>
                      <a:pt x="34" y="2"/>
                    </a:lnTo>
                    <a:lnTo>
                      <a:pt x="32" y="2"/>
                    </a:lnTo>
                    <a:lnTo>
                      <a:pt x="30" y="2"/>
                    </a:lnTo>
                    <a:lnTo>
                      <a:pt x="30" y="4"/>
                    </a:lnTo>
                    <a:lnTo>
                      <a:pt x="28" y="4"/>
                    </a:lnTo>
                    <a:lnTo>
                      <a:pt x="28" y="4"/>
                    </a:lnTo>
                    <a:lnTo>
                      <a:pt x="28" y="4"/>
                    </a:lnTo>
                    <a:lnTo>
                      <a:pt x="26" y="6"/>
                    </a:lnTo>
                    <a:lnTo>
                      <a:pt x="28" y="6"/>
                    </a:lnTo>
                    <a:lnTo>
                      <a:pt x="28" y="6"/>
                    </a:lnTo>
                    <a:lnTo>
                      <a:pt x="28" y="8"/>
                    </a:lnTo>
                    <a:lnTo>
                      <a:pt x="30" y="8"/>
                    </a:lnTo>
                    <a:lnTo>
                      <a:pt x="44" y="14"/>
                    </a:lnTo>
                    <a:lnTo>
                      <a:pt x="42" y="14"/>
                    </a:lnTo>
                    <a:lnTo>
                      <a:pt x="40" y="16"/>
                    </a:lnTo>
                    <a:lnTo>
                      <a:pt x="40" y="16"/>
                    </a:lnTo>
                    <a:lnTo>
                      <a:pt x="38" y="16"/>
                    </a:lnTo>
                    <a:lnTo>
                      <a:pt x="24" y="10"/>
                    </a:lnTo>
                    <a:lnTo>
                      <a:pt x="24" y="8"/>
                    </a:lnTo>
                    <a:lnTo>
                      <a:pt x="22" y="8"/>
                    </a:lnTo>
                    <a:lnTo>
                      <a:pt x="20" y="8"/>
                    </a:lnTo>
                    <a:lnTo>
                      <a:pt x="20" y="8"/>
                    </a:lnTo>
                    <a:lnTo>
                      <a:pt x="18" y="8"/>
                    </a:lnTo>
                    <a:lnTo>
                      <a:pt x="16" y="8"/>
                    </a:lnTo>
                    <a:lnTo>
                      <a:pt x="16" y="8"/>
                    </a:lnTo>
                    <a:lnTo>
                      <a:pt x="14" y="8"/>
                    </a:lnTo>
                    <a:lnTo>
                      <a:pt x="12" y="10"/>
                    </a:lnTo>
                    <a:lnTo>
                      <a:pt x="12" y="10"/>
                    </a:lnTo>
                    <a:lnTo>
                      <a:pt x="12" y="10"/>
                    </a:lnTo>
                    <a:lnTo>
                      <a:pt x="12" y="12"/>
                    </a:lnTo>
                    <a:lnTo>
                      <a:pt x="12" y="12"/>
                    </a:lnTo>
                    <a:lnTo>
                      <a:pt x="14" y="12"/>
                    </a:lnTo>
                    <a:lnTo>
                      <a:pt x="14" y="12"/>
                    </a:lnTo>
                    <a:lnTo>
                      <a:pt x="14" y="12"/>
                    </a:lnTo>
                    <a:lnTo>
                      <a:pt x="16" y="14"/>
                    </a:lnTo>
                    <a:lnTo>
                      <a:pt x="16" y="14"/>
                    </a:lnTo>
                    <a:lnTo>
                      <a:pt x="28" y="20"/>
                    </a:lnTo>
                    <a:lnTo>
                      <a:pt x="26" y="20"/>
                    </a:lnTo>
                    <a:lnTo>
                      <a:pt x="26" y="20"/>
                    </a:lnTo>
                    <a:lnTo>
                      <a:pt x="24" y="20"/>
                    </a:lnTo>
                    <a:lnTo>
                      <a:pt x="24" y="22"/>
                    </a:lnTo>
                    <a:lnTo>
                      <a:pt x="0" y="10"/>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8" name="Freeform 145"/>
              <p:cNvSpPr>
                <a:spLocks/>
              </p:cNvSpPr>
              <p:nvPr/>
            </p:nvSpPr>
            <p:spPr bwMode="auto">
              <a:xfrm>
                <a:off x="4878" y="1717"/>
                <a:ext cx="42" cy="16"/>
              </a:xfrm>
              <a:custGeom>
                <a:avLst/>
                <a:gdLst>
                  <a:gd name="T0" fmla="*/ 0 w 42"/>
                  <a:gd name="T1" fmla="*/ 8 h 16"/>
                  <a:gd name="T2" fmla="*/ 2 w 42"/>
                  <a:gd name="T3" fmla="*/ 8 h 16"/>
                  <a:gd name="T4" fmla="*/ 2 w 42"/>
                  <a:gd name="T5" fmla="*/ 6 h 16"/>
                  <a:gd name="T6" fmla="*/ 4 w 42"/>
                  <a:gd name="T7" fmla="*/ 6 h 16"/>
                  <a:gd name="T8" fmla="*/ 16 w 42"/>
                  <a:gd name="T9" fmla="*/ 12 h 16"/>
                  <a:gd name="T10" fmla="*/ 18 w 42"/>
                  <a:gd name="T11" fmla="*/ 12 h 16"/>
                  <a:gd name="T12" fmla="*/ 18 w 42"/>
                  <a:gd name="T13" fmla="*/ 14 h 16"/>
                  <a:gd name="T14" fmla="*/ 20 w 42"/>
                  <a:gd name="T15" fmla="*/ 14 h 16"/>
                  <a:gd name="T16" fmla="*/ 20 w 42"/>
                  <a:gd name="T17" fmla="*/ 14 h 16"/>
                  <a:gd name="T18" fmla="*/ 22 w 42"/>
                  <a:gd name="T19" fmla="*/ 14 h 16"/>
                  <a:gd name="T20" fmla="*/ 22 w 42"/>
                  <a:gd name="T21" fmla="*/ 14 h 16"/>
                  <a:gd name="T22" fmla="*/ 24 w 42"/>
                  <a:gd name="T23" fmla="*/ 14 h 16"/>
                  <a:gd name="T24" fmla="*/ 24 w 42"/>
                  <a:gd name="T25" fmla="*/ 14 h 16"/>
                  <a:gd name="T26" fmla="*/ 26 w 42"/>
                  <a:gd name="T27" fmla="*/ 14 h 16"/>
                  <a:gd name="T28" fmla="*/ 26 w 42"/>
                  <a:gd name="T29" fmla="*/ 14 h 16"/>
                  <a:gd name="T30" fmla="*/ 26 w 42"/>
                  <a:gd name="T31" fmla="*/ 14 h 16"/>
                  <a:gd name="T32" fmla="*/ 28 w 42"/>
                  <a:gd name="T33" fmla="*/ 14 h 16"/>
                  <a:gd name="T34" fmla="*/ 28 w 42"/>
                  <a:gd name="T35" fmla="*/ 14 h 16"/>
                  <a:gd name="T36" fmla="*/ 30 w 42"/>
                  <a:gd name="T37" fmla="*/ 14 h 16"/>
                  <a:gd name="T38" fmla="*/ 30 w 42"/>
                  <a:gd name="T39" fmla="*/ 14 h 16"/>
                  <a:gd name="T40" fmla="*/ 30 w 42"/>
                  <a:gd name="T41" fmla="*/ 14 h 16"/>
                  <a:gd name="T42" fmla="*/ 32 w 42"/>
                  <a:gd name="T43" fmla="*/ 12 h 16"/>
                  <a:gd name="T44" fmla="*/ 34 w 42"/>
                  <a:gd name="T45" fmla="*/ 12 h 16"/>
                  <a:gd name="T46" fmla="*/ 34 w 42"/>
                  <a:gd name="T47" fmla="*/ 12 h 16"/>
                  <a:gd name="T48" fmla="*/ 34 w 42"/>
                  <a:gd name="T49" fmla="*/ 12 h 16"/>
                  <a:gd name="T50" fmla="*/ 16 w 42"/>
                  <a:gd name="T51" fmla="*/ 2 h 16"/>
                  <a:gd name="T52" fmla="*/ 16 w 42"/>
                  <a:gd name="T53" fmla="*/ 2 h 16"/>
                  <a:gd name="T54" fmla="*/ 18 w 42"/>
                  <a:gd name="T55" fmla="*/ 2 h 16"/>
                  <a:gd name="T56" fmla="*/ 20 w 42"/>
                  <a:gd name="T57" fmla="*/ 2 h 16"/>
                  <a:gd name="T58" fmla="*/ 20 w 42"/>
                  <a:gd name="T59" fmla="*/ 0 h 16"/>
                  <a:gd name="T60" fmla="*/ 42 w 42"/>
                  <a:gd name="T61" fmla="*/ 12 h 16"/>
                  <a:gd name="T62" fmla="*/ 42 w 42"/>
                  <a:gd name="T63" fmla="*/ 12 h 16"/>
                  <a:gd name="T64" fmla="*/ 40 w 42"/>
                  <a:gd name="T65" fmla="*/ 12 h 16"/>
                  <a:gd name="T66" fmla="*/ 40 w 42"/>
                  <a:gd name="T67" fmla="*/ 12 h 16"/>
                  <a:gd name="T68" fmla="*/ 40 w 42"/>
                  <a:gd name="T69" fmla="*/ 14 h 16"/>
                  <a:gd name="T70" fmla="*/ 38 w 42"/>
                  <a:gd name="T71" fmla="*/ 14 h 16"/>
                  <a:gd name="T72" fmla="*/ 36 w 42"/>
                  <a:gd name="T73" fmla="*/ 14 h 16"/>
                  <a:gd name="T74" fmla="*/ 36 w 42"/>
                  <a:gd name="T75" fmla="*/ 14 h 16"/>
                  <a:gd name="T76" fmla="*/ 34 w 42"/>
                  <a:gd name="T77" fmla="*/ 14 h 16"/>
                  <a:gd name="T78" fmla="*/ 34 w 42"/>
                  <a:gd name="T79" fmla="*/ 16 h 16"/>
                  <a:gd name="T80" fmla="*/ 32 w 42"/>
                  <a:gd name="T81" fmla="*/ 16 h 16"/>
                  <a:gd name="T82" fmla="*/ 30 w 42"/>
                  <a:gd name="T83" fmla="*/ 16 h 16"/>
                  <a:gd name="T84" fmla="*/ 30 w 42"/>
                  <a:gd name="T85" fmla="*/ 16 h 16"/>
                  <a:gd name="T86" fmla="*/ 28 w 42"/>
                  <a:gd name="T87" fmla="*/ 16 h 16"/>
                  <a:gd name="T88" fmla="*/ 26 w 42"/>
                  <a:gd name="T89" fmla="*/ 16 h 16"/>
                  <a:gd name="T90" fmla="*/ 26 w 42"/>
                  <a:gd name="T91" fmla="*/ 16 h 16"/>
                  <a:gd name="T92" fmla="*/ 24 w 42"/>
                  <a:gd name="T93" fmla="*/ 16 h 16"/>
                  <a:gd name="T94" fmla="*/ 22 w 42"/>
                  <a:gd name="T95" fmla="*/ 16 h 16"/>
                  <a:gd name="T96" fmla="*/ 22 w 42"/>
                  <a:gd name="T97" fmla="*/ 16 h 16"/>
                  <a:gd name="T98" fmla="*/ 20 w 42"/>
                  <a:gd name="T99" fmla="*/ 16 h 16"/>
                  <a:gd name="T100" fmla="*/ 18 w 42"/>
                  <a:gd name="T101" fmla="*/ 16 h 16"/>
                  <a:gd name="T102" fmla="*/ 16 w 42"/>
                  <a:gd name="T103" fmla="*/ 16 h 16"/>
                  <a:gd name="T104" fmla="*/ 16 w 42"/>
                  <a:gd name="T105" fmla="*/ 16 h 16"/>
                  <a:gd name="T106" fmla="*/ 14 w 42"/>
                  <a:gd name="T107" fmla="*/ 14 h 16"/>
                  <a:gd name="T108" fmla="*/ 12 w 42"/>
                  <a:gd name="T109" fmla="*/ 14 h 16"/>
                  <a:gd name="T110" fmla="*/ 0 w 42"/>
                  <a:gd name="T111" fmla="*/ 8 h 16"/>
                  <a:gd name="T112" fmla="*/ 0 w 42"/>
                  <a:gd name="T11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0" y="8"/>
                    </a:moveTo>
                    <a:lnTo>
                      <a:pt x="2" y="8"/>
                    </a:lnTo>
                    <a:lnTo>
                      <a:pt x="2" y="6"/>
                    </a:lnTo>
                    <a:lnTo>
                      <a:pt x="4" y="6"/>
                    </a:lnTo>
                    <a:lnTo>
                      <a:pt x="16" y="12"/>
                    </a:lnTo>
                    <a:lnTo>
                      <a:pt x="18" y="12"/>
                    </a:lnTo>
                    <a:lnTo>
                      <a:pt x="18" y="14"/>
                    </a:lnTo>
                    <a:lnTo>
                      <a:pt x="20" y="14"/>
                    </a:lnTo>
                    <a:lnTo>
                      <a:pt x="20" y="14"/>
                    </a:lnTo>
                    <a:lnTo>
                      <a:pt x="22" y="14"/>
                    </a:lnTo>
                    <a:lnTo>
                      <a:pt x="22" y="14"/>
                    </a:lnTo>
                    <a:lnTo>
                      <a:pt x="24" y="14"/>
                    </a:lnTo>
                    <a:lnTo>
                      <a:pt x="24" y="14"/>
                    </a:lnTo>
                    <a:lnTo>
                      <a:pt x="26" y="14"/>
                    </a:lnTo>
                    <a:lnTo>
                      <a:pt x="26" y="14"/>
                    </a:lnTo>
                    <a:lnTo>
                      <a:pt x="26" y="14"/>
                    </a:lnTo>
                    <a:lnTo>
                      <a:pt x="28" y="14"/>
                    </a:lnTo>
                    <a:lnTo>
                      <a:pt x="28" y="14"/>
                    </a:lnTo>
                    <a:lnTo>
                      <a:pt x="30" y="14"/>
                    </a:lnTo>
                    <a:lnTo>
                      <a:pt x="30" y="14"/>
                    </a:lnTo>
                    <a:lnTo>
                      <a:pt x="30" y="14"/>
                    </a:lnTo>
                    <a:lnTo>
                      <a:pt x="32" y="12"/>
                    </a:lnTo>
                    <a:lnTo>
                      <a:pt x="34" y="12"/>
                    </a:lnTo>
                    <a:lnTo>
                      <a:pt x="34" y="12"/>
                    </a:lnTo>
                    <a:lnTo>
                      <a:pt x="34" y="12"/>
                    </a:lnTo>
                    <a:lnTo>
                      <a:pt x="16" y="2"/>
                    </a:lnTo>
                    <a:lnTo>
                      <a:pt x="16" y="2"/>
                    </a:lnTo>
                    <a:lnTo>
                      <a:pt x="18" y="2"/>
                    </a:lnTo>
                    <a:lnTo>
                      <a:pt x="20" y="2"/>
                    </a:lnTo>
                    <a:lnTo>
                      <a:pt x="20" y="0"/>
                    </a:lnTo>
                    <a:lnTo>
                      <a:pt x="42" y="12"/>
                    </a:lnTo>
                    <a:lnTo>
                      <a:pt x="42" y="12"/>
                    </a:lnTo>
                    <a:lnTo>
                      <a:pt x="40" y="12"/>
                    </a:lnTo>
                    <a:lnTo>
                      <a:pt x="40" y="12"/>
                    </a:lnTo>
                    <a:lnTo>
                      <a:pt x="40" y="14"/>
                    </a:lnTo>
                    <a:lnTo>
                      <a:pt x="38" y="14"/>
                    </a:lnTo>
                    <a:lnTo>
                      <a:pt x="36" y="14"/>
                    </a:lnTo>
                    <a:lnTo>
                      <a:pt x="36" y="14"/>
                    </a:lnTo>
                    <a:lnTo>
                      <a:pt x="34" y="14"/>
                    </a:lnTo>
                    <a:lnTo>
                      <a:pt x="34" y="16"/>
                    </a:lnTo>
                    <a:lnTo>
                      <a:pt x="32" y="16"/>
                    </a:lnTo>
                    <a:lnTo>
                      <a:pt x="30" y="16"/>
                    </a:lnTo>
                    <a:lnTo>
                      <a:pt x="30" y="16"/>
                    </a:lnTo>
                    <a:lnTo>
                      <a:pt x="28" y="16"/>
                    </a:lnTo>
                    <a:lnTo>
                      <a:pt x="26" y="16"/>
                    </a:lnTo>
                    <a:lnTo>
                      <a:pt x="26" y="16"/>
                    </a:lnTo>
                    <a:lnTo>
                      <a:pt x="24" y="16"/>
                    </a:lnTo>
                    <a:lnTo>
                      <a:pt x="22" y="16"/>
                    </a:lnTo>
                    <a:lnTo>
                      <a:pt x="22" y="16"/>
                    </a:lnTo>
                    <a:lnTo>
                      <a:pt x="20" y="16"/>
                    </a:lnTo>
                    <a:lnTo>
                      <a:pt x="18" y="16"/>
                    </a:lnTo>
                    <a:lnTo>
                      <a:pt x="16" y="16"/>
                    </a:lnTo>
                    <a:lnTo>
                      <a:pt x="16" y="16"/>
                    </a:lnTo>
                    <a:lnTo>
                      <a:pt x="14" y="14"/>
                    </a:lnTo>
                    <a:lnTo>
                      <a:pt x="12" y="14"/>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9" name="Freeform 146"/>
              <p:cNvSpPr>
                <a:spLocks/>
              </p:cNvSpPr>
              <p:nvPr/>
            </p:nvSpPr>
            <p:spPr bwMode="auto">
              <a:xfrm>
                <a:off x="4858" y="1727"/>
                <a:ext cx="32" cy="16"/>
              </a:xfrm>
              <a:custGeom>
                <a:avLst/>
                <a:gdLst>
                  <a:gd name="T0" fmla="*/ 0 w 32"/>
                  <a:gd name="T1" fmla="*/ 4 h 16"/>
                  <a:gd name="T2" fmla="*/ 2 w 32"/>
                  <a:gd name="T3" fmla="*/ 4 h 16"/>
                  <a:gd name="T4" fmla="*/ 4 w 32"/>
                  <a:gd name="T5" fmla="*/ 2 h 16"/>
                  <a:gd name="T6" fmla="*/ 8 w 32"/>
                  <a:gd name="T7" fmla="*/ 2 h 16"/>
                  <a:gd name="T8" fmla="*/ 10 w 32"/>
                  <a:gd name="T9" fmla="*/ 2 h 16"/>
                  <a:gd name="T10" fmla="*/ 12 w 32"/>
                  <a:gd name="T11" fmla="*/ 0 h 16"/>
                  <a:gd name="T12" fmla="*/ 14 w 32"/>
                  <a:gd name="T13" fmla="*/ 0 h 16"/>
                  <a:gd name="T14" fmla="*/ 16 w 32"/>
                  <a:gd name="T15" fmla="*/ 2 h 16"/>
                  <a:gd name="T16" fmla="*/ 14 w 32"/>
                  <a:gd name="T17" fmla="*/ 2 h 16"/>
                  <a:gd name="T18" fmla="*/ 12 w 32"/>
                  <a:gd name="T19" fmla="*/ 4 h 16"/>
                  <a:gd name="T20" fmla="*/ 10 w 32"/>
                  <a:gd name="T21" fmla="*/ 4 h 16"/>
                  <a:gd name="T22" fmla="*/ 8 w 32"/>
                  <a:gd name="T23" fmla="*/ 4 h 16"/>
                  <a:gd name="T24" fmla="*/ 8 w 32"/>
                  <a:gd name="T25" fmla="*/ 4 h 16"/>
                  <a:gd name="T26" fmla="*/ 6 w 32"/>
                  <a:gd name="T27" fmla="*/ 6 h 16"/>
                  <a:gd name="T28" fmla="*/ 6 w 32"/>
                  <a:gd name="T29" fmla="*/ 6 h 16"/>
                  <a:gd name="T30" fmla="*/ 6 w 32"/>
                  <a:gd name="T31" fmla="*/ 6 h 16"/>
                  <a:gd name="T32" fmla="*/ 10 w 32"/>
                  <a:gd name="T33" fmla="*/ 8 h 16"/>
                  <a:gd name="T34" fmla="*/ 14 w 32"/>
                  <a:gd name="T35" fmla="*/ 8 h 16"/>
                  <a:gd name="T36" fmla="*/ 20 w 32"/>
                  <a:gd name="T37" fmla="*/ 6 h 16"/>
                  <a:gd name="T38" fmla="*/ 24 w 32"/>
                  <a:gd name="T39" fmla="*/ 6 h 16"/>
                  <a:gd name="T40" fmla="*/ 26 w 32"/>
                  <a:gd name="T41" fmla="*/ 6 h 16"/>
                  <a:gd name="T42" fmla="*/ 28 w 32"/>
                  <a:gd name="T43" fmla="*/ 6 h 16"/>
                  <a:gd name="T44" fmla="*/ 28 w 32"/>
                  <a:gd name="T45" fmla="*/ 8 h 16"/>
                  <a:gd name="T46" fmla="*/ 30 w 32"/>
                  <a:gd name="T47" fmla="*/ 8 h 16"/>
                  <a:gd name="T48" fmla="*/ 32 w 32"/>
                  <a:gd name="T49" fmla="*/ 8 h 16"/>
                  <a:gd name="T50" fmla="*/ 32 w 32"/>
                  <a:gd name="T51" fmla="*/ 10 h 16"/>
                  <a:gd name="T52" fmla="*/ 32 w 32"/>
                  <a:gd name="T53" fmla="*/ 10 h 16"/>
                  <a:gd name="T54" fmla="*/ 32 w 32"/>
                  <a:gd name="T55" fmla="*/ 12 h 16"/>
                  <a:gd name="T56" fmla="*/ 30 w 32"/>
                  <a:gd name="T57" fmla="*/ 12 h 16"/>
                  <a:gd name="T58" fmla="*/ 30 w 32"/>
                  <a:gd name="T59" fmla="*/ 14 h 16"/>
                  <a:gd name="T60" fmla="*/ 28 w 32"/>
                  <a:gd name="T61" fmla="*/ 14 h 16"/>
                  <a:gd name="T62" fmla="*/ 24 w 32"/>
                  <a:gd name="T63" fmla="*/ 16 h 16"/>
                  <a:gd name="T64" fmla="*/ 22 w 32"/>
                  <a:gd name="T65" fmla="*/ 16 h 16"/>
                  <a:gd name="T66" fmla="*/ 20 w 32"/>
                  <a:gd name="T67" fmla="*/ 16 h 16"/>
                  <a:gd name="T68" fmla="*/ 18 w 32"/>
                  <a:gd name="T69" fmla="*/ 16 h 16"/>
                  <a:gd name="T70" fmla="*/ 16 w 32"/>
                  <a:gd name="T71" fmla="*/ 16 h 16"/>
                  <a:gd name="T72" fmla="*/ 16 w 32"/>
                  <a:gd name="T73" fmla="*/ 14 h 16"/>
                  <a:gd name="T74" fmla="*/ 18 w 32"/>
                  <a:gd name="T75" fmla="*/ 14 h 16"/>
                  <a:gd name="T76" fmla="*/ 20 w 32"/>
                  <a:gd name="T77" fmla="*/ 14 h 16"/>
                  <a:gd name="T78" fmla="*/ 22 w 32"/>
                  <a:gd name="T79" fmla="*/ 14 h 16"/>
                  <a:gd name="T80" fmla="*/ 24 w 32"/>
                  <a:gd name="T81" fmla="*/ 12 h 16"/>
                  <a:gd name="T82" fmla="*/ 26 w 32"/>
                  <a:gd name="T83" fmla="*/ 10 h 16"/>
                  <a:gd name="T84" fmla="*/ 22 w 32"/>
                  <a:gd name="T85" fmla="*/ 8 h 16"/>
                  <a:gd name="T86" fmla="*/ 18 w 32"/>
                  <a:gd name="T87" fmla="*/ 8 h 16"/>
                  <a:gd name="T88" fmla="*/ 14 w 32"/>
                  <a:gd name="T89" fmla="*/ 10 h 16"/>
                  <a:gd name="T90" fmla="*/ 10 w 32"/>
                  <a:gd name="T91" fmla="*/ 10 h 16"/>
                  <a:gd name="T92" fmla="*/ 8 w 32"/>
                  <a:gd name="T93" fmla="*/ 10 h 16"/>
                  <a:gd name="T94" fmla="*/ 4 w 32"/>
                  <a:gd name="T95" fmla="*/ 10 h 16"/>
                  <a:gd name="T96" fmla="*/ 2 w 32"/>
                  <a:gd name="T97" fmla="*/ 8 h 16"/>
                  <a:gd name="T98" fmla="*/ 0 w 32"/>
                  <a:gd name="T99" fmla="*/ 8 h 16"/>
                  <a:gd name="T100" fmla="*/ 0 w 32"/>
                  <a:gd name="T10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0" y="6"/>
                    </a:moveTo>
                    <a:lnTo>
                      <a:pt x="0" y="4"/>
                    </a:lnTo>
                    <a:lnTo>
                      <a:pt x="2" y="4"/>
                    </a:lnTo>
                    <a:lnTo>
                      <a:pt x="2" y="4"/>
                    </a:lnTo>
                    <a:lnTo>
                      <a:pt x="2" y="4"/>
                    </a:lnTo>
                    <a:lnTo>
                      <a:pt x="4" y="2"/>
                    </a:lnTo>
                    <a:lnTo>
                      <a:pt x="6" y="2"/>
                    </a:lnTo>
                    <a:lnTo>
                      <a:pt x="8" y="2"/>
                    </a:lnTo>
                    <a:lnTo>
                      <a:pt x="8" y="2"/>
                    </a:lnTo>
                    <a:lnTo>
                      <a:pt x="10" y="2"/>
                    </a:lnTo>
                    <a:lnTo>
                      <a:pt x="10" y="2"/>
                    </a:lnTo>
                    <a:lnTo>
                      <a:pt x="12" y="0"/>
                    </a:lnTo>
                    <a:lnTo>
                      <a:pt x="12" y="0"/>
                    </a:lnTo>
                    <a:lnTo>
                      <a:pt x="14" y="0"/>
                    </a:lnTo>
                    <a:lnTo>
                      <a:pt x="14" y="2"/>
                    </a:lnTo>
                    <a:lnTo>
                      <a:pt x="16" y="2"/>
                    </a:lnTo>
                    <a:lnTo>
                      <a:pt x="14" y="2"/>
                    </a:lnTo>
                    <a:lnTo>
                      <a:pt x="14" y="2"/>
                    </a:lnTo>
                    <a:lnTo>
                      <a:pt x="14" y="2"/>
                    </a:lnTo>
                    <a:lnTo>
                      <a:pt x="12" y="4"/>
                    </a:lnTo>
                    <a:lnTo>
                      <a:pt x="12" y="4"/>
                    </a:lnTo>
                    <a:lnTo>
                      <a:pt x="10" y="4"/>
                    </a:lnTo>
                    <a:lnTo>
                      <a:pt x="10" y="4"/>
                    </a:lnTo>
                    <a:lnTo>
                      <a:pt x="8" y="4"/>
                    </a:lnTo>
                    <a:lnTo>
                      <a:pt x="8" y="4"/>
                    </a:lnTo>
                    <a:lnTo>
                      <a:pt x="8" y="4"/>
                    </a:lnTo>
                    <a:lnTo>
                      <a:pt x="6" y="6"/>
                    </a:lnTo>
                    <a:lnTo>
                      <a:pt x="6" y="6"/>
                    </a:lnTo>
                    <a:lnTo>
                      <a:pt x="6" y="6"/>
                    </a:lnTo>
                    <a:lnTo>
                      <a:pt x="6" y="6"/>
                    </a:lnTo>
                    <a:lnTo>
                      <a:pt x="6" y="6"/>
                    </a:lnTo>
                    <a:lnTo>
                      <a:pt x="6" y="6"/>
                    </a:lnTo>
                    <a:lnTo>
                      <a:pt x="8" y="8"/>
                    </a:lnTo>
                    <a:lnTo>
                      <a:pt x="10" y="8"/>
                    </a:lnTo>
                    <a:lnTo>
                      <a:pt x="12" y="8"/>
                    </a:lnTo>
                    <a:lnTo>
                      <a:pt x="14" y="8"/>
                    </a:lnTo>
                    <a:lnTo>
                      <a:pt x="18" y="6"/>
                    </a:lnTo>
                    <a:lnTo>
                      <a:pt x="20" y="6"/>
                    </a:lnTo>
                    <a:lnTo>
                      <a:pt x="24" y="6"/>
                    </a:lnTo>
                    <a:lnTo>
                      <a:pt x="24" y="6"/>
                    </a:lnTo>
                    <a:lnTo>
                      <a:pt x="24" y="6"/>
                    </a:lnTo>
                    <a:lnTo>
                      <a:pt x="26" y="6"/>
                    </a:lnTo>
                    <a:lnTo>
                      <a:pt x="26" y="6"/>
                    </a:lnTo>
                    <a:lnTo>
                      <a:pt x="28" y="6"/>
                    </a:lnTo>
                    <a:lnTo>
                      <a:pt x="28" y="8"/>
                    </a:lnTo>
                    <a:lnTo>
                      <a:pt x="28" y="8"/>
                    </a:lnTo>
                    <a:lnTo>
                      <a:pt x="30" y="8"/>
                    </a:lnTo>
                    <a:lnTo>
                      <a:pt x="30" y="8"/>
                    </a:lnTo>
                    <a:lnTo>
                      <a:pt x="30" y="8"/>
                    </a:lnTo>
                    <a:lnTo>
                      <a:pt x="32" y="8"/>
                    </a:lnTo>
                    <a:lnTo>
                      <a:pt x="32" y="10"/>
                    </a:lnTo>
                    <a:lnTo>
                      <a:pt x="32" y="10"/>
                    </a:lnTo>
                    <a:lnTo>
                      <a:pt x="32" y="10"/>
                    </a:lnTo>
                    <a:lnTo>
                      <a:pt x="32" y="10"/>
                    </a:lnTo>
                    <a:lnTo>
                      <a:pt x="32" y="12"/>
                    </a:lnTo>
                    <a:lnTo>
                      <a:pt x="32" y="12"/>
                    </a:lnTo>
                    <a:lnTo>
                      <a:pt x="30" y="12"/>
                    </a:lnTo>
                    <a:lnTo>
                      <a:pt x="30" y="12"/>
                    </a:lnTo>
                    <a:lnTo>
                      <a:pt x="30" y="12"/>
                    </a:lnTo>
                    <a:lnTo>
                      <a:pt x="30" y="14"/>
                    </a:lnTo>
                    <a:lnTo>
                      <a:pt x="28" y="14"/>
                    </a:lnTo>
                    <a:lnTo>
                      <a:pt x="28" y="14"/>
                    </a:lnTo>
                    <a:lnTo>
                      <a:pt x="26" y="14"/>
                    </a:lnTo>
                    <a:lnTo>
                      <a:pt x="24" y="16"/>
                    </a:lnTo>
                    <a:lnTo>
                      <a:pt x="24" y="16"/>
                    </a:lnTo>
                    <a:lnTo>
                      <a:pt x="22" y="16"/>
                    </a:lnTo>
                    <a:lnTo>
                      <a:pt x="22" y="16"/>
                    </a:lnTo>
                    <a:lnTo>
                      <a:pt x="20" y="16"/>
                    </a:lnTo>
                    <a:lnTo>
                      <a:pt x="20" y="16"/>
                    </a:lnTo>
                    <a:lnTo>
                      <a:pt x="18" y="16"/>
                    </a:lnTo>
                    <a:lnTo>
                      <a:pt x="18" y="16"/>
                    </a:lnTo>
                    <a:lnTo>
                      <a:pt x="16" y="16"/>
                    </a:lnTo>
                    <a:lnTo>
                      <a:pt x="16" y="14"/>
                    </a:lnTo>
                    <a:lnTo>
                      <a:pt x="16" y="14"/>
                    </a:lnTo>
                    <a:lnTo>
                      <a:pt x="16" y="14"/>
                    </a:lnTo>
                    <a:lnTo>
                      <a:pt x="18" y="14"/>
                    </a:lnTo>
                    <a:lnTo>
                      <a:pt x="18" y="14"/>
                    </a:lnTo>
                    <a:lnTo>
                      <a:pt x="20" y="14"/>
                    </a:lnTo>
                    <a:lnTo>
                      <a:pt x="20" y="14"/>
                    </a:lnTo>
                    <a:lnTo>
                      <a:pt x="22" y="14"/>
                    </a:lnTo>
                    <a:lnTo>
                      <a:pt x="22" y="14"/>
                    </a:lnTo>
                    <a:lnTo>
                      <a:pt x="24" y="12"/>
                    </a:lnTo>
                    <a:lnTo>
                      <a:pt x="26" y="12"/>
                    </a:lnTo>
                    <a:lnTo>
                      <a:pt x="26" y="10"/>
                    </a:lnTo>
                    <a:lnTo>
                      <a:pt x="24" y="10"/>
                    </a:lnTo>
                    <a:lnTo>
                      <a:pt x="22" y="8"/>
                    </a:lnTo>
                    <a:lnTo>
                      <a:pt x="20" y="8"/>
                    </a:lnTo>
                    <a:lnTo>
                      <a:pt x="18" y="8"/>
                    </a:lnTo>
                    <a:lnTo>
                      <a:pt x="16" y="10"/>
                    </a:lnTo>
                    <a:lnTo>
                      <a:pt x="14" y="10"/>
                    </a:lnTo>
                    <a:lnTo>
                      <a:pt x="12" y="10"/>
                    </a:lnTo>
                    <a:lnTo>
                      <a:pt x="10" y="10"/>
                    </a:lnTo>
                    <a:lnTo>
                      <a:pt x="8" y="10"/>
                    </a:lnTo>
                    <a:lnTo>
                      <a:pt x="8" y="10"/>
                    </a:lnTo>
                    <a:lnTo>
                      <a:pt x="6" y="10"/>
                    </a:lnTo>
                    <a:lnTo>
                      <a:pt x="4" y="10"/>
                    </a:lnTo>
                    <a:lnTo>
                      <a:pt x="4" y="10"/>
                    </a:lnTo>
                    <a:lnTo>
                      <a:pt x="2" y="8"/>
                    </a:lnTo>
                    <a:lnTo>
                      <a:pt x="0" y="8"/>
                    </a:lnTo>
                    <a:lnTo>
                      <a:pt x="0" y="8"/>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0" name="Freeform 147"/>
              <p:cNvSpPr>
                <a:spLocks/>
              </p:cNvSpPr>
              <p:nvPr/>
            </p:nvSpPr>
            <p:spPr bwMode="auto">
              <a:xfrm>
                <a:off x="4826" y="1737"/>
                <a:ext cx="38" cy="22"/>
              </a:xfrm>
              <a:custGeom>
                <a:avLst/>
                <a:gdLst>
                  <a:gd name="T0" fmla="*/ 0 w 38"/>
                  <a:gd name="T1" fmla="*/ 6 h 22"/>
                  <a:gd name="T2" fmla="*/ 2 w 38"/>
                  <a:gd name="T3" fmla="*/ 4 h 22"/>
                  <a:gd name="T4" fmla="*/ 2 w 38"/>
                  <a:gd name="T5" fmla="*/ 4 h 22"/>
                  <a:gd name="T6" fmla="*/ 4 w 38"/>
                  <a:gd name="T7" fmla="*/ 4 h 22"/>
                  <a:gd name="T8" fmla="*/ 4 w 38"/>
                  <a:gd name="T9" fmla="*/ 4 h 22"/>
                  <a:gd name="T10" fmla="*/ 6 w 38"/>
                  <a:gd name="T11" fmla="*/ 4 h 22"/>
                  <a:gd name="T12" fmla="*/ 6 w 38"/>
                  <a:gd name="T13" fmla="*/ 6 h 22"/>
                  <a:gd name="T14" fmla="*/ 8 w 38"/>
                  <a:gd name="T15" fmla="*/ 6 h 22"/>
                  <a:gd name="T16" fmla="*/ 8 w 38"/>
                  <a:gd name="T17" fmla="*/ 4 h 22"/>
                  <a:gd name="T18" fmla="*/ 8 w 38"/>
                  <a:gd name="T19" fmla="*/ 4 h 22"/>
                  <a:gd name="T20" fmla="*/ 8 w 38"/>
                  <a:gd name="T21" fmla="*/ 2 h 22"/>
                  <a:gd name="T22" fmla="*/ 10 w 38"/>
                  <a:gd name="T23" fmla="*/ 2 h 22"/>
                  <a:gd name="T24" fmla="*/ 10 w 38"/>
                  <a:gd name="T25" fmla="*/ 2 h 22"/>
                  <a:gd name="T26" fmla="*/ 10 w 38"/>
                  <a:gd name="T27" fmla="*/ 2 h 22"/>
                  <a:gd name="T28" fmla="*/ 12 w 38"/>
                  <a:gd name="T29" fmla="*/ 2 h 22"/>
                  <a:gd name="T30" fmla="*/ 12 w 38"/>
                  <a:gd name="T31" fmla="*/ 0 h 22"/>
                  <a:gd name="T32" fmla="*/ 14 w 38"/>
                  <a:gd name="T33" fmla="*/ 0 h 22"/>
                  <a:gd name="T34" fmla="*/ 14 w 38"/>
                  <a:gd name="T35" fmla="*/ 0 h 22"/>
                  <a:gd name="T36" fmla="*/ 16 w 38"/>
                  <a:gd name="T37" fmla="*/ 0 h 22"/>
                  <a:gd name="T38" fmla="*/ 18 w 38"/>
                  <a:gd name="T39" fmla="*/ 0 h 22"/>
                  <a:gd name="T40" fmla="*/ 18 w 38"/>
                  <a:gd name="T41" fmla="*/ 0 h 22"/>
                  <a:gd name="T42" fmla="*/ 20 w 38"/>
                  <a:gd name="T43" fmla="*/ 0 h 22"/>
                  <a:gd name="T44" fmla="*/ 22 w 38"/>
                  <a:gd name="T45" fmla="*/ 0 h 22"/>
                  <a:gd name="T46" fmla="*/ 22 w 38"/>
                  <a:gd name="T47" fmla="*/ 0 h 22"/>
                  <a:gd name="T48" fmla="*/ 24 w 38"/>
                  <a:gd name="T49" fmla="*/ 0 h 22"/>
                  <a:gd name="T50" fmla="*/ 26 w 38"/>
                  <a:gd name="T51" fmla="*/ 0 h 22"/>
                  <a:gd name="T52" fmla="*/ 28 w 38"/>
                  <a:gd name="T53" fmla="*/ 0 h 22"/>
                  <a:gd name="T54" fmla="*/ 28 w 38"/>
                  <a:gd name="T55" fmla="*/ 2 h 22"/>
                  <a:gd name="T56" fmla="*/ 30 w 38"/>
                  <a:gd name="T57" fmla="*/ 2 h 22"/>
                  <a:gd name="T58" fmla="*/ 32 w 38"/>
                  <a:gd name="T59" fmla="*/ 2 h 22"/>
                  <a:gd name="T60" fmla="*/ 34 w 38"/>
                  <a:gd name="T61" fmla="*/ 4 h 22"/>
                  <a:gd name="T62" fmla="*/ 34 w 38"/>
                  <a:gd name="T63" fmla="*/ 4 h 22"/>
                  <a:gd name="T64" fmla="*/ 36 w 38"/>
                  <a:gd name="T65" fmla="*/ 4 h 22"/>
                  <a:gd name="T66" fmla="*/ 38 w 38"/>
                  <a:gd name="T67" fmla="*/ 6 h 22"/>
                  <a:gd name="T68" fmla="*/ 38 w 38"/>
                  <a:gd name="T69" fmla="*/ 8 h 22"/>
                  <a:gd name="T70" fmla="*/ 38 w 38"/>
                  <a:gd name="T71" fmla="*/ 8 h 22"/>
                  <a:gd name="T72" fmla="*/ 38 w 38"/>
                  <a:gd name="T73" fmla="*/ 10 h 22"/>
                  <a:gd name="T74" fmla="*/ 36 w 38"/>
                  <a:gd name="T75" fmla="*/ 12 h 22"/>
                  <a:gd name="T76" fmla="*/ 36 w 38"/>
                  <a:gd name="T77" fmla="*/ 12 h 22"/>
                  <a:gd name="T78" fmla="*/ 34 w 38"/>
                  <a:gd name="T79" fmla="*/ 12 h 22"/>
                  <a:gd name="T80" fmla="*/ 34 w 38"/>
                  <a:gd name="T81" fmla="*/ 12 h 22"/>
                  <a:gd name="T82" fmla="*/ 32 w 38"/>
                  <a:gd name="T83" fmla="*/ 14 h 22"/>
                  <a:gd name="T84" fmla="*/ 30 w 38"/>
                  <a:gd name="T85" fmla="*/ 14 h 22"/>
                  <a:gd name="T86" fmla="*/ 26 w 38"/>
                  <a:gd name="T87" fmla="*/ 14 h 22"/>
                  <a:gd name="T88" fmla="*/ 38 w 38"/>
                  <a:gd name="T89" fmla="*/ 20 h 22"/>
                  <a:gd name="T90" fmla="*/ 36 w 38"/>
                  <a:gd name="T91" fmla="*/ 20 h 22"/>
                  <a:gd name="T92" fmla="*/ 34 w 38"/>
                  <a:gd name="T93" fmla="*/ 20 h 22"/>
                  <a:gd name="T94" fmla="*/ 34 w 38"/>
                  <a:gd name="T95" fmla="*/ 22 h 22"/>
                  <a:gd name="T96" fmla="*/ 32 w 38"/>
                  <a:gd name="T97" fmla="*/ 22 h 22"/>
                  <a:gd name="T98" fmla="*/ 0 w 38"/>
                  <a:gd name="T99" fmla="*/ 6 h 22"/>
                  <a:gd name="T100" fmla="*/ 0 w 38"/>
                  <a:gd name="T10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2">
                    <a:moveTo>
                      <a:pt x="0" y="6"/>
                    </a:moveTo>
                    <a:lnTo>
                      <a:pt x="2" y="4"/>
                    </a:lnTo>
                    <a:lnTo>
                      <a:pt x="2" y="4"/>
                    </a:lnTo>
                    <a:lnTo>
                      <a:pt x="4" y="4"/>
                    </a:lnTo>
                    <a:lnTo>
                      <a:pt x="4" y="4"/>
                    </a:lnTo>
                    <a:lnTo>
                      <a:pt x="6" y="4"/>
                    </a:lnTo>
                    <a:lnTo>
                      <a:pt x="6" y="6"/>
                    </a:lnTo>
                    <a:lnTo>
                      <a:pt x="8" y="6"/>
                    </a:lnTo>
                    <a:lnTo>
                      <a:pt x="8" y="4"/>
                    </a:lnTo>
                    <a:lnTo>
                      <a:pt x="8" y="4"/>
                    </a:lnTo>
                    <a:lnTo>
                      <a:pt x="8" y="2"/>
                    </a:lnTo>
                    <a:lnTo>
                      <a:pt x="10" y="2"/>
                    </a:lnTo>
                    <a:lnTo>
                      <a:pt x="10" y="2"/>
                    </a:lnTo>
                    <a:lnTo>
                      <a:pt x="10" y="2"/>
                    </a:lnTo>
                    <a:lnTo>
                      <a:pt x="12" y="2"/>
                    </a:lnTo>
                    <a:lnTo>
                      <a:pt x="12" y="0"/>
                    </a:lnTo>
                    <a:lnTo>
                      <a:pt x="14" y="0"/>
                    </a:lnTo>
                    <a:lnTo>
                      <a:pt x="14" y="0"/>
                    </a:lnTo>
                    <a:lnTo>
                      <a:pt x="16" y="0"/>
                    </a:lnTo>
                    <a:lnTo>
                      <a:pt x="18" y="0"/>
                    </a:lnTo>
                    <a:lnTo>
                      <a:pt x="18" y="0"/>
                    </a:lnTo>
                    <a:lnTo>
                      <a:pt x="20" y="0"/>
                    </a:lnTo>
                    <a:lnTo>
                      <a:pt x="22" y="0"/>
                    </a:lnTo>
                    <a:lnTo>
                      <a:pt x="22" y="0"/>
                    </a:lnTo>
                    <a:lnTo>
                      <a:pt x="24" y="0"/>
                    </a:lnTo>
                    <a:lnTo>
                      <a:pt x="26" y="0"/>
                    </a:lnTo>
                    <a:lnTo>
                      <a:pt x="28" y="0"/>
                    </a:lnTo>
                    <a:lnTo>
                      <a:pt x="28" y="2"/>
                    </a:lnTo>
                    <a:lnTo>
                      <a:pt x="30" y="2"/>
                    </a:lnTo>
                    <a:lnTo>
                      <a:pt x="32" y="2"/>
                    </a:lnTo>
                    <a:lnTo>
                      <a:pt x="34" y="4"/>
                    </a:lnTo>
                    <a:lnTo>
                      <a:pt x="34" y="4"/>
                    </a:lnTo>
                    <a:lnTo>
                      <a:pt x="36" y="4"/>
                    </a:lnTo>
                    <a:lnTo>
                      <a:pt x="38" y="6"/>
                    </a:lnTo>
                    <a:lnTo>
                      <a:pt x="38" y="8"/>
                    </a:lnTo>
                    <a:lnTo>
                      <a:pt x="38" y="8"/>
                    </a:lnTo>
                    <a:lnTo>
                      <a:pt x="38" y="10"/>
                    </a:lnTo>
                    <a:lnTo>
                      <a:pt x="36" y="12"/>
                    </a:lnTo>
                    <a:lnTo>
                      <a:pt x="36" y="12"/>
                    </a:lnTo>
                    <a:lnTo>
                      <a:pt x="34" y="12"/>
                    </a:lnTo>
                    <a:lnTo>
                      <a:pt x="34" y="12"/>
                    </a:lnTo>
                    <a:lnTo>
                      <a:pt x="32" y="14"/>
                    </a:lnTo>
                    <a:lnTo>
                      <a:pt x="30" y="14"/>
                    </a:lnTo>
                    <a:lnTo>
                      <a:pt x="26" y="14"/>
                    </a:lnTo>
                    <a:lnTo>
                      <a:pt x="38" y="20"/>
                    </a:lnTo>
                    <a:lnTo>
                      <a:pt x="36" y="20"/>
                    </a:lnTo>
                    <a:lnTo>
                      <a:pt x="34" y="20"/>
                    </a:lnTo>
                    <a:lnTo>
                      <a:pt x="34" y="22"/>
                    </a:lnTo>
                    <a:lnTo>
                      <a:pt x="32" y="22"/>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1" name="Freeform 148"/>
              <p:cNvSpPr>
                <a:spLocks/>
              </p:cNvSpPr>
              <p:nvPr/>
            </p:nvSpPr>
            <p:spPr bwMode="auto">
              <a:xfrm>
                <a:off x="4810" y="1745"/>
                <a:ext cx="30" cy="12"/>
              </a:xfrm>
              <a:custGeom>
                <a:avLst/>
                <a:gdLst>
                  <a:gd name="T0" fmla="*/ 30 w 30"/>
                  <a:gd name="T1" fmla="*/ 12 h 12"/>
                  <a:gd name="T2" fmla="*/ 28 w 30"/>
                  <a:gd name="T3" fmla="*/ 12 h 12"/>
                  <a:gd name="T4" fmla="*/ 28 w 30"/>
                  <a:gd name="T5" fmla="*/ 12 h 12"/>
                  <a:gd name="T6" fmla="*/ 26 w 30"/>
                  <a:gd name="T7" fmla="*/ 12 h 12"/>
                  <a:gd name="T8" fmla="*/ 26 w 30"/>
                  <a:gd name="T9" fmla="*/ 12 h 12"/>
                  <a:gd name="T10" fmla="*/ 6 w 30"/>
                  <a:gd name="T11" fmla="*/ 4 h 12"/>
                  <a:gd name="T12" fmla="*/ 2 w 30"/>
                  <a:gd name="T13" fmla="*/ 4 h 12"/>
                  <a:gd name="T14" fmla="*/ 2 w 30"/>
                  <a:gd name="T15" fmla="*/ 4 h 12"/>
                  <a:gd name="T16" fmla="*/ 0 w 30"/>
                  <a:gd name="T17" fmla="*/ 4 h 12"/>
                  <a:gd name="T18" fmla="*/ 0 w 30"/>
                  <a:gd name="T19" fmla="*/ 4 h 12"/>
                  <a:gd name="T20" fmla="*/ 0 w 30"/>
                  <a:gd name="T21" fmla="*/ 4 h 12"/>
                  <a:gd name="T22" fmla="*/ 8 w 30"/>
                  <a:gd name="T23" fmla="*/ 0 h 12"/>
                  <a:gd name="T24" fmla="*/ 30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30" y="12"/>
                    </a:moveTo>
                    <a:lnTo>
                      <a:pt x="28" y="12"/>
                    </a:lnTo>
                    <a:lnTo>
                      <a:pt x="28" y="12"/>
                    </a:lnTo>
                    <a:lnTo>
                      <a:pt x="26" y="12"/>
                    </a:lnTo>
                    <a:lnTo>
                      <a:pt x="26" y="12"/>
                    </a:lnTo>
                    <a:lnTo>
                      <a:pt x="6" y="4"/>
                    </a:lnTo>
                    <a:lnTo>
                      <a:pt x="2" y="4"/>
                    </a:lnTo>
                    <a:lnTo>
                      <a:pt x="2" y="4"/>
                    </a:lnTo>
                    <a:lnTo>
                      <a:pt x="0" y="4"/>
                    </a:lnTo>
                    <a:lnTo>
                      <a:pt x="0" y="4"/>
                    </a:lnTo>
                    <a:lnTo>
                      <a:pt x="0" y="4"/>
                    </a:lnTo>
                    <a:lnTo>
                      <a:pt x="8" y="0"/>
                    </a:lnTo>
                    <a:lnTo>
                      <a:pt x="3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2" name="Freeform 149"/>
              <p:cNvSpPr>
                <a:spLocks/>
              </p:cNvSpPr>
              <p:nvPr/>
            </p:nvSpPr>
            <p:spPr bwMode="auto">
              <a:xfrm>
                <a:off x="4802" y="1741"/>
                <a:ext cx="10" cy="4"/>
              </a:xfrm>
              <a:custGeom>
                <a:avLst/>
                <a:gdLst>
                  <a:gd name="T0" fmla="*/ 2 w 10"/>
                  <a:gd name="T1" fmla="*/ 2 h 4"/>
                  <a:gd name="T2" fmla="*/ 2 w 10"/>
                  <a:gd name="T3" fmla="*/ 0 h 4"/>
                  <a:gd name="T4" fmla="*/ 4 w 10"/>
                  <a:gd name="T5" fmla="*/ 0 h 4"/>
                  <a:gd name="T6" fmla="*/ 6 w 10"/>
                  <a:gd name="T7" fmla="*/ 0 h 4"/>
                  <a:gd name="T8" fmla="*/ 6 w 10"/>
                  <a:gd name="T9" fmla="*/ 0 h 4"/>
                  <a:gd name="T10" fmla="*/ 8 w 10"/>
                  <a:gd name="T11" fmla="*/ 2 h 4"/>
                  <a:gd name="T12" fmla="*/ 8 w 10"/>
                  <a:gd name="T13" fmla="*/ 2 h 4"/>
                  <a:gd name="T14" fmla="*/ 10 w 10"/>
                  <a:gd name="T15" fmla="*/ 2 h 4"/>
                  <a:gd name="T16" fmla="*/ 8 w 10"/>
                  <a:gd name="T17" fmla="*/ 2 h 4"/>
                  <a:gd name="T18" fmla="*/ 8 w 10"/>
                  <a:gd name="T19" fmla="*/ 4 h 4"/>
                  <a:gd name="T20" fmla="*/ 6 w 10"/>
                  <a:gd name="T21" fmla="*/ 4 h 4"/>
                  <a:gd name="T22" fmla="*/ 4 w 10"/>
                  <a:gd name="T23" fmla="*/ 4 h 4"/>
                  <a:gd name="T24" fmla="*/ 4 w 10"/>
                  <a:gd name="T25" fmla="*/ 4 h 4"/>
                  <a:gd name="T26" fmla="*/ 2 w 10"/>
                  <a:gd name="T27" fmla="*/ 4 h 4"/>
                  <a:gd name="T28" fmla="*/ 0 w 10"/>
                  <a:gd name="T29" fmla="*/ 2 h 4"/>
                  <a:gd name="T30" fmla="*/ 0 w 10"/>
                  <a:gd name="T31" fmla="*/ 2 h 4"/>
                  <a:gd name="T32" fmla="*/ 2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2"/>
                    </a:moveTo>
                    <a:lnTo>
                      <a:pt x="2" y="0"/>
                    </a:lnTo>
                    <a:lnTo>
                      <a:pt x="4" y="0"/>
                    </a:lnTo>
                    <a:lnTo>
                      <a:pt x="6" y="0"/>
                    </a:lnTo>
                    <a:lnTo>
                      <a:pt x="6" y="0"/>
                    </a:lnTo>
                    <a:lnTo>
                      <a:pt x="8" y="2"/>
                    </a:lnTo>
                    <a:lnTo>
                      <a:pt x="8" y="2"/>
                    </a:lnTo>
                    <a:lnTo>
                      <a:pt x="10" y="2"/>
                    </a:lnTo>
                    <a:lnTo>
                      <a:pt x="8" y="2"/>
                    </a:lnTo>
                    <a:lnTo>
                      <a:pt x="8" y="4"/>
                    </a:lnTo>
                    <a:lnTo>
                      <a:pt x="6" y="4"/>
                    </a:lnTo>
                    <a:lnTo>
                      <a:pt x="4" y="4"/>
                    </a:lnTo>
                    <a:lnTo>
                      <a:pt x="4" y="4"/>
                    </a:lnTo>
                    <a:lnTo>
                      <a:pt x="2" y="4"/>
                    </a:lnTo>
                    <a:lnTo>
                      <a:pt x="0"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3" name="Freeform 150"/>
              <p:cNvSpPr>
                <a:spLocks/>
              </p:cNvSpPr>
              <p:nvPr/>
            </p:nvSpPr>
            <p:spPr bwMode="auto">
              <a:xfrm>
                <a:off x="4756" y="1755"/>
                <a:ext cx="58" cy="22"/>
              </a:xfrm>
              <a:custGeom>
                <a:avLst/>
                <a:gdLst>
                  <a:gd name="T0" fmla="*/ 2 w 58"/>
                  <a:gd name="T1" fmla="*/ 10 h 22"/>
                  <a:gd name="T2" fmla="*/ 4 w 58"/>
                  <a:gd name="T3" fmla="*/ 10 h 22"/>
                  <a:gd name="T4" fmla="*/ 6 w 58"/>
                  <a:gd name="T5" fmla="*/ 10 h 22"/>
                  <a:gd name="T6" fmla="*/ 6 w 58"/>
                  <a:gd name="T7" fmla="*/ 10 h 22"/>
                  <a:gd name="T8" fmla="*/ 8 w 58"/>
                  <a:gd name="T9" fmla="*/ 10 h 22"/>
                  <a:gd name="T10" fmla="*/ 8 w 58"/>
                  <a:gd name="T11" fmla="*/ 12 h 22"/>
                  <a:gd name="T12" fmla="*/ 8 w 58"/>
                  <a:gd name="T13" fmla="*/ 8 h 22"/>
                  <a:gd name="T14" fmla="*/ 10 w 58"/>
                  <a:gd name="T15" fmla="*/ 8 h 22"/>
                  <a:gd name="T16" fmla="*/ 12 w 58"/>
                  <a:gd name="T17" fmla="*/ 6 h 22"/>
                  <a:gd name="T18" fmla="*/ 14 w 58"/>
                  <a:gd name="T19" fmla="*/ 6 h 22"/>
                  <a:gd name="T20" fmla="*/ 16 w 58"/>
                  <a:gd name="T21" fmla="*/ 6 h 22"/>
                  <a:gd name="T22" fmla="*/ 18 w 58"/>
                  <a:gd name="T23" fmla="*/ 6 h 22"/>
                  <a:gd name="T24" fmla="*/ 22 w 58"/>
                  <a:gd name="T25" fmla="*/ 6 h 22"/>
                  <a:gd name="T26" fmla="*/ 22 w 58"/>
                  <a:gd name="T27" fmla="*/ 6 h 22"/>
                  <a:gd name="T28" fmla="*/ 24 w 58"/>
                  <a:gd name="T29" fmla="*/ 2 h 22"/>
                  <a:gd name="T30" fmla="*/ 26 w 58"/>
                  <a:gd name="T31" fmla="*/ 2 h 22"/>
                  <a:gd name="T32" fmla="*/ 26 w 58"/>
                  <a:gd name="T33" fmla="*/ 2 h 22"/>
                  <a:gd name="T34" fmla="*/ 28 w 58"/>
                  <a:gd name="T35" fmla="*/ 2 h 22"/>
                  <a:gd name="T36" fmla="*/ 30 w 58"/>
                  <a:gd name="T37" fmla="*/ 0 h 22"/>
                  <a:gd name="T38" fmla="*/ 34 w 58"/>
                  <a:gd name="T39" fmla="*/ 0 h 22"/>
                  <a:gd name="T40" fmla="*/ 36 w 58"/>
                  <a:gd name="T41" fmla="*/ 0 h 22"/>
                  <a:gd name="T42" fmla="*/ 38 w 58"/>
                  <a:gd name="T43" fmla="*/ 0 h 22"/>
                  <a:gd name="T44" fmla="*/ 40 w 58"/>
                  <a:gd name="T45" fmla="*/ 2 h 22"/>
                  <a:gd name="T46" fmla="*/ 44 w 58"/>
                  <a:gd name="T47" fmla="*/ 2 h 22"/>
                  <a:gd name="T48" fmla="*/ 58 w 58"/>
                  <a:gd name="T49" fmla="*/ 10 h 22"/>
                  <a:gd name="T50" fmla="*/ 54 w 58"/>
                  <a:gd name="T51" fmla="*/ 12 h 22"/>
                  <a:gd name="T52" fmla="*/ 40 w 58"/>
                  <a:gd name="T53" fmla="*/ 6 h 22"/>
                  <a:gd name="T54" fmla="*/ 38 w 58"/>
                  <a:gd name="T55" fmla="*/ 4 h 22"/>
                  <a:gd name="T56" fmla="*/ 34 w 58"/>
                  <a:gd name="T57" fmla="*/ 4 h 22"/>
                  <a:gd name="T58" fmla="*/ 32 w 58"/>
                  <a:gd name="T59" fmla="*/ 4 h 22"/>
                  <a:gd name="T60" fmla="*/ 30 w 58"/>
                  <a:gd name="T61" fmla="*/ 4 h 22"/>
                  <a:gd name="T62" fmla="*/ 28 w 58"/>
                  <a:gd name="T63" fmla="*/ 4 h 22"/>
                  <a:gd name="T64" fmla="*/ 28 w 58"/>
                  <a:gd name="T65" fmla="*/ 6 h 22"/>
                  <a:gd name="T66" fmla="*/ 28 w 58"/>
                  <a:gd name="T67" fmla="*/ 8 h 22"/>
                  <a:gd name="T68" fmla="*/ 30 w 58"/>
                  <a:gd name="T69" fmla="*/ 8 h 22"/>
                  <a:gd name="T70" fmla="*/ 42 w 58"/>
                  <a:gd name="T71" fmla="*/ 16 h 22"/>
                  <a:gd name="T72" fmla="*/ 40 w 58"/>
                  <a:gd name="T73" fmla="*/ 16 h 22"/>
                  <a:gd name="T74" fmla="*/ 24 w 58"/>
                  <a:gd name="T75" fmla="*/ 10 h 22"/>
                  <a:gd name="T76" fmla="*/ 22 w 58"/>
                  <a:gd name="T77" fmla="*/ 10 h 22"/>
                  <a:gd name="T78" fmla="*/ 20 w 58"/>
                  <a:gd name="T79" fmla="*/ 8 h 22"/>
                  <a:gd name="T80" fmla="*/ 16 w 58"/>
                  <a:gd name="T81" fmla="*/ 8 h 22"/>
                  <a:gd name="T82" fmla="*/ 14 w 58"/>
                  <a:gd name="T83" fmla="*/ 8 h 22"/>
                  <a:gd name="T84" fmla="*/ 12 w 58"/>
                  <a:gd name="T85" fmla="*/ 12 h 22"/>
                  <a:gd name="T86" fmla="*/ 12 w 58"/>
                  <a:gd name="T87" fmla="*/ 12 h 22"/>
                  <a:gd name="T88" fmla="*/ 14 w 58"/>
                  <a:gd name="T89" fmla="*/ 12 h 22"/>
                  <a:gd name="T90" fmla="*/ 14 w 58"/>
                  <a:gd name="T91" fmla="*/ 14 h 22"/>
                  <a:gd name="T92" fmla="*/ 16 w 58"/>
                  <a:gd name="T93" fmla="*/ 14 h 22"/>
                  <a:gd name="T94" fmla="*/ 26 w 58"/>
                  <a:gd name="T95" fmla="*/ 20 h 22"/>
                  <a:gd name="T96" fmla="*/ 24 w 58"/>
                  <a:gd name="T97" fmla="*/ 22 h 22"/>
                  <a:gd name="T98" fmla="*/ 0 w 58"/>
                  <a:gd name="T9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22">
                    <a:moveTo>
                      <a:pt x="2" y="10"/>
                    </a:moveTo>
                    <a:lnTo>
                      <a:pt x="2" y="10"/>
                    </a:lnTo>
                    <a:lnTo>
                      <a:pt x="4" y="10"/>
                    </a:lnTo>
                    <a:lnTo>
                      <a:pt x="4" y="10"/>
                    </a:lnTo>
                    <a:lnTo>
                      <a:pt x="4" y="10"/>
                    </a:lnTo>
                    <a:lnTo>
                      <a:pt x="6" y="10"/>
                    </a:lnTo>
                    <a:lnTo>
                      <a:pt x="6" y="10"/>
                    </a:lnTo>
                    <a:lnTo>
                      <a:pt x="6" y="10"/>
                    </a:lnTo>
                    <a:lnTo>
                      <a:pt x="8" y="10"/>
                    </a:lnTo>
                    <a:lnTo>
                      <a:pt x="8" y="10"/>
                    </a:lnTo>
                    <a:lnTo>
                      <a:pt x="8" y="10"/>
                    </a:lnTo>
                    <a:lnTo>
                      <a:pt x="8" y="12"/>
                    </a:lnTo>
                    <a:lnTo>
                      <a:pt x="8" y="10"/>
                    </a:lnTo>
                    <a:lnTo>
                      <a:pt x="8" y="8"/>
                    </a:lnTo>
                    <a:lnTo>
                      <a:pt x="10" y="8"/>
                    </a:lnTo>
                    <a:lnTo>
                      <a:pt x="10" y="8"/>
                    </a:lnTo>
                    <a:lnTo>
                      <a:pt x="10" y="8"/>
                    </a:lnTo>
                    <a:lnTo>
                      <a:pt x="12" y="6"/>
                    </a:lnTo>
                    <a:lnTo>
                      <a:pt x="12" y="6"/>
                    </a:lnTo>
                    <a:lnTo>
                      <a:pt x="14" y="6"/>
                    </a:lnTo>
                    <a:lnTo>
                      <a:pt x="14" y="6"/>
                    </a:lnTo>
                    <a:lnTo>
                      <a:pt x="16" y="6"/>
                    </a:lnTo>
                    <a:lnTo>
                      <a:pt x="18" y="6"/>
                    </a:lnTo>
                    <a:lnTo>
                      <a:pt x="18" y="6"/>
                    </a:lnTo>
                    <a:lnTo>
                      <a:pt x="20" y="6"/>
                    </a:lnTo>
                    <a:lnTo>
                      <a:pt x="22" y="6"/>
                    </a:lnTo>
                    <a:lnTo>
                      <a:pt x="24" y="6"/>
                    </a:lnTo>
                    <a:lnTo>
                      <a:pt x="22" y="6"/>
                    </a:lnTo>
                    <a:lnTo>
                      <a:pt x="24" y="4"/>
                    </a:lnTo>
                    <a:lnTo>
                      <a:pt x="24" y="2"/>
                    </a:lnTo>
                    <a:lnTo>
                      <a:pt x="24" y="2"/>
                    </a:lnTo>
                    <a:lnTo>
                      <a:pt x="26" y="2"/>
                    </a:lnTo>
                    <a:lnTo>
                      <a:pt x="26" y="2"/>
                    </a:lnTo>
                    <a:lnTo>
                      <a:pt x="26" y="2"/>
                    </a:lnTo>
                    <a:lnTo>
                      <a:pt x="26" y="2"/>
                    </a:lnTo>
                    <a:lnTo>
                      <a:pt x="28" y="2"/>
                    </a:lnTo>
                    <a:lnTo>
                      <a:pt x="28" y="2"/>
                    </a:lnTo>
                    <a:lnTo>
                      <a:pt x="30" y="0"/>
                    </a:lnTo>
                    <a:lnTo>
                      <a:pt x="30" y="0"/>
                    </a:lnTo>
                    <a:lnTo>
                      <a:pt x="34" y="0"/>
                    </a:lnTo>
                    <a:lnTo>
                      <a:pt x="34" y="0"/>
                    </a:lnTo>
                    <a:lnTo>
                      <a:pt x="36" y="0"/>
                    </a:lnTo>
                    <a:lnTo>
                      <a:pt x="36" y="0"/>
                    </a:lnTo>
                    <a:lnTo>
                      <a:pt x="38" y="0"/>
                    </a:lnTo>
                    <a:lnTo>
                      <a:pt x="40" y="2"/>
                    </a:lnTo>
                    <a:lnTo>
                      <a:pt x="40" y="2"/>
                    </a:lnTo>
                    <a:lnTo>
                      <a:pt x="42" y="2"/>
                    </a:lnTo>
                    <a:lnTo>
                      <a:pt x="44" y="2"/>
                    </a:lnTo>
                    <a:lnTo>
                      <a:pt x="58" y="10"/>
                    </a:lnTo>
                    <a:lnTo>
                      <a:pt x="58" y="10"/>
                    </a:lnTo>
                    <a:lnTo>
                      <a:pt x="56" y="10"/>
                    </a:lnTo>
                    <a:lnTo>
                      <a:pt x="54" y="12"/>
                    </a:lnTo>
                    <a:lnTo>
                      <a:pt x="54" y="12"/>
                    </a:lnTo>
                    <a:lnTo>
                      <a:pt x="40" y="6"/>
                    </a:lnTo>
                    <a:lnTo>
                      <a:pt x="38" y="4"/>
                    </a:lnTo>
                    <a:lnTo>
                      <a:pt x="38" y="4"/>
                    </a:lnTo>
                    <a:lnTo>
                      <a:pt x="36" y="4"/>
                    </a:lnTo>
                    <a:lnTo>
                      <a:pt x="34" y="4"/>
                    </a:lnTo>
                    <a:lnTo>
                      <a:pt x="34" y="4"/>
                    </a:lnTo>
                    <a:lnTo>
                      <a:pt x="32" y="4"/>
                    </a:lnTo>
                    <a:lnTo>
                      <a:pt x="30" y="4"/>
                    </a:lnTo>
                    <a:lnTo>
                      <a:pt x="30" y="4"/>
                    </a:lnTo>
                    <a:lnTo>
                      <a:pt x="28" y="4"/>
                    </a:lnTo>
                    <a:lnTo>
                      <a:pt x="28" y="4"/>
                    </a:lnTo>
                    <a:lnTo>
                      <a:pt x="28" y="6"/>
                    </a:lnTo>
                    <a:lnTo>
                      <a:pt x="28" y="6"/>
                    </a:lnTo>
                    <a:lnTo>
                      <a:pt x="28" y="6"/>
                    </a:lnTo>
                    <a:lnTo>
                      <a:pt x="28" y="8"/>
                    </a:lnTo>
                    <a:lnTo>
                      <a:pt x="28" y="8"/>
                    </a:lnTo>
                    <a:lnTo>
                      <a:pt x="30" y="8"/>
                    </a:lnTo>
                    <a:lnTo>
                      <a:pt x="44" y="16"/>
                    </a:lnTo>
                    <a:lnTo>
                      <a:pt x="42" y="16"/>
                    </a:lnTo>
                    <a:lnTo>
                      <a:pt x="40" y="16"/>
                    </a:lnTo>
                    <a:lnTo>
                      <a:pt x="40" y="16"/>
                    </a:lnTo>
                    <a:lnTo>
                      <a:pt x="38" y="16"/>
                    </a:lnTo>
                    <a:lnTo>
                      <a:pt x="24" y="10"/>
                    </a:lnTo>
                    <a:lnTo>
                      <a:pt x="24" y="10"/>
                    </a:lnTo>
                    <a:lnTo>
                      <a:pt x="22" y="10"/>
                    </a:lnTo>
                    <a:lnTo>
                      <a:pt x="20" y="8"/>
                    </a:lnTo>
                    <a:lnTo>
                      <a:pt x="20" y="8"/>
                    </a:lnTo>
                    <a:lnTo>
                      <a:pt x="18" y="8"/>
                    </a:lnTo>
                    <a:lnTo>
                      <a:pt x="16" y="8"/>
                    </a:lnTo>
                    <a:lnTo>
                      <a:pt x="16" y="8"/>
                    </a:lnTo>
                    <a:lnTo>
                      <a:pt x="14" y="8"/>
                    </a:lnTo>
                    <a:lnTo>
                      <a:pt x="12" y="10"/>
                    </a:lnTo>
                    <a:lnTo>
                      <a:pt x="12" y="12"/>
                    </a:lnTo>
                    <a:lnTo>
                      <a:pt x="12" y="12"/>
                    </a:lnTo>
                    <a:lnTo>
                      <a:pt x="12" y="12"/>
                    </a:lnTo>
                    <a:lnTo>
                      <a:pt x="12" y="12"/>
                    </a:lnTo>
                    <a:lnTo>
                      <a:pt x="14" y="12"/>
                    </a:lnTo>
                    <a:lnTo>
                      <a:pt x="14" y="14"/>
                    </a:lnTo>
                    <a:lnTo>
                      <a:pt x="14" y="14"/>
                    </a:lnTo>
                    <a:lnTo>
                      <a:pt x="16" y="14"/>
                    </a:lnTo>
                    <a:lnTo>
                      <a:pt x="16" y="14"/>
                    </a:lnTo>
                    <a:lnTo>
                      <a:pt x="28" y="20"/>
                    </a:lnTo>
                    <a:lnTo>
                      <a:pt x="26" y="20"/>
                    </a:lnTo>
                    <a:lnTo>
                      <a:pt x="26" y="22"/>
                    </a:lnTo>
                    <a:lnTo>
                      <a:pt x="24" y="22"/>
                    </a:lnTo>
                    <a:lnTo>
                      <a:pt x="22" y="22"/>
                    </a:lnTo>
                    <a:lnTo>
                      <a:pt x="0" y="12"/>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4" name="Freeform 151"/>
              <p:cNvSpPr>
                <a:spLocks/>
              </p:cNvSpPr>
              <p:nvPr/>
            </p:nvSpPr>
            <p:spPr bwMode="auto">
              <a:xfrm>
                <a:off x="4732" y="1771"/>
                <a:ext cx="38" cy="14"/>
              </a:xfrm>
              <a:custGeom>
                <a:avLst/>
                <a:gdLst>
                  <a:gd name="T0" fmla="*/ 0 w 38"/>
                  <a:gd name="T1" fmla="*/ 4 h 14"/>
                  <a:gd name="T2" fmla="*/ 2 w 38"/>
                  <a:gd name="T3" fmla="*/ 2 h 14"/>
                  <a:gd name="T4" fmla="*/ 4 w 38"/>
                  <a:gd name="T5" fmla="*/ 2 h 14"/>
                  <a:gd name="T6" fmla="*/ 6 w 38"/>
                  <a:gd name="T7" fmla="*/ 0 h 14"/>
                  <a:gd name="T8" fmla="*/ 10 w 38"/>
                  <a:gd name="T9" fmla="*/ 0 h 14"/>
                  <a:gd name="T10" fmla="*/ 12 w 38"/>
                  <a:gd name="T11" fmla="*/ 0 h 14"/>
                  <a:gd name="T12" fmla="*/ 14 w 38"/>
                  <a:gd name="T13" fmla="*/ 0 h 14"/>
                  <a:gd name="T14" fmla="*/ 18 w 38"/>
                  <a:gd name="T15" fmla="*/ 0 h 14"/>
                  <a:gd name="T16" fmla="*/ 20 w 38"/>
                  <a:gd name="T17" fmla="*/ 0 h 14"/>
                  <a:gd name="T18" fmla="*/ 22 w 38"/>
                  <a:gd name="T19" fmla="*/ 0 h 14"/>
                  <a:gd name="T20" fmla="*/ 26 w 38"/>
                  <a:gd name="T21" fmla="*/ 2 h 14"/>
                  <a:gd name="T22" fmla="*/ 28 w 38"/>
                  <a:gd name="T23" fmla="*/ 2 h 14"/>
                  <a:gd name="T24" fmla="*/ 30 w 38"/>
                  <a:gd name="T25" fmla="*/ 4 h 14"/>
                  <a:gd name="T26" fmla="*/ 14 w 38"/>
                  <a:gd name="T27" fmla="*/ 10 h 14"/>
                  <a:gd name="T28" fmla="*/ 18 w 38"/>
                  <a:gd name="T29" fmla="*/ 10 h 14"/>
                  <a:gd name="T30" fmla="*/ 22 w 38"/>
                  <a:gd name="T31" fmla="*/ 12 h 14"/>
                  <a:gd name="T32" fmla="*/ 26 w 38"/>
                  <a:gd name="T33" fmla="*/ 10 h 14"/>
                  <a:gd name="T34" fmla="*/ 30 w 38"/>
                  <a:gd name="T35" fmla="*/ 10 h 14"/>
                  <a:gd name="T36" fmla="*/ 32 w 38"/>
                  <a:gd name="T37" fmla="*/ 8 h 14"/>
                  <a:gd name="T38" fmla="*/ 36 w 38"/>
                  <a:gd name="T39" fmla="*/ 8 h 14"/>
                  <a:gd name="T40" fmla="*/ 38 w 38"/>
                  <a:gd name="T41" fmla="*/ 8 h 14"/>
                  <a:gd name="T42" fmla="*/ 36 w 38"/>
                  <a:gd name="T43" fmla="*/ 10 h 14"/>
                  <a:gd name="T44" fmla="*/ 34 w 38"/>
                  <a:gd name="T45" fmla="*/ 10 h 14"/>
                  <a:gd name="T46" fmla="*/ 32 w 38"/>
                  <a:gd name="T47" fmla="*/ 12 h 14"/>
                  <a:gd name="T48" fmla="*/ 30 w 38"/>
                  <a:gd name="T49" fmla="*/ 12 h 14"/>
                  <a:gd name="T50" fmla="*/ 26 w 38"/>
                  <a:gd name="T51" fmla="*/ 12 h 14"/>
                  <a:gd name="T52" fmla="*/ 22 w 38"/>
                  <a:gd name="T53" fmla="*/ 14 h 14"/>
                  <a:gd name="T54" fmla="*/ 20 w 38"/>
                  <a:gd name="T55" fmla="*/ 14 h 14"/>
                  <a:gd name="T56" fmla="*/ 16 w 38"/>
                  <a:gd name="T57" fmla="*/ 14 h 14"/>
                  <a:gd name="T58" fmla="*/ 14 w 38"/>
                  <a:gd name="T59" fmla="*/ 12 h 14"/>
                  <a:gd name="T60" fmla="*/ 10 w 38"/>
                  <a:gd name="T61" fmla="*/ 12 h 14"/>
                  <a:gd name="T62" fmla="*/ 8 w 38"/>
                  <a:gd name="T63" fmla="*/ 12 h 14"/>
                  <a:gd name="T64" fmla="*/ 4 w 38"/>
                  <a:gd name="T65" fmla="*/ 10 h 14"/>
                  <a:gd name="T66" fmla="*/ 2 w 38"/>
                  <a:gd name="T67" fmla="*/ 8 h 14"/>
                  <a:gd name="T68" fmla="*/ 2 w 38"/>
                  <a:gd name="T69" fmla="*/ 8 h 14"/>
                  <a:gd name="T70" fmla="*/ 0 w 38"/>
                  <a:gd name="T71" fmla="*/ 6 h 14"/>
                  <a:gd name="T72" fmla="*/ 0 w 38"/>
                  <a:gd name="T7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4">
                    <a:moveTo>
                      <a:pt x="0" y="4"/>
                    </a:moveTo>
                    <a:lnTo>
                      <a:pt x="0" y="4"/>
                    </a:lnTo>
                    <a:lnTo>
                      <a:pt x="2" y="4"/>
                    </a:lnTo>
                    <a:lnTo>
                      <a:pt x="2" y="2"/>
                    </a:lnTo>
                    <a:lnTo>
                      <a:pt x="2" y="2"/>
                    </a:lnTo>
                    <a:lnTo>
                      <a:pt x="4" y="2"/>
                    </a:lnTo>
                    <a:lnTo>
                      <a:pt x="4" y="2"/>
                    </a:lnTo>
                    <a:lnTo>
                      <a:pt x="6" y="0"/>
                    </a:lnTo>
                    <a:lnTo>
                      <a:pt x="8" y="0"/>
                    </a:lnTo>
                    <a:lnTo>
                      <a:pt x="10" y="0"/>
                    </a:lnTo>
                    <a:lnTo>
                      <a:pt x="10" y="0"/>
                    </a:lnTo>
                    <a:lnTo>
                      <a:pt x="12" y="0"/>
                    </a:lnTo>
                    <a:lnTo>
                      <a:pt x="14" y="0"/>
                    </a:lnTo>
                    <a:lnTo>
                      <a:pt x="14" y="0"/>
                    </a:lnTo>
                    <a:lnTo>
                      <a:pt x="16" y="0"/>
                    </a:lnTo>
                    <a:lnTo>
                      <a:pt x="18" y="0"/>
                    </a:lnTo>
                    <a:lnTo>
                      <a:pt x="18" y="0"/>
                    </a:lnTo>
                    <a:lnTo>
                      <a:pt x="20" y="0"/>
                    </a:lnTo>
                    <a:lnTo>
                      <a:pt x="22" y="0"/>
                    </a:lnTo>
                    <a:lnTo>
                      <a:pt x="22" y="0"/>
                    </a:lnTo>
                    <a:lnTo>
                      <a:pt x="24" y="0"/>
                    </a:lnTo>
                    <a:lnTo>
                      <a:pt x="26" y="2"/>
                    </a:lnTo>
                    <a:lnTo>
                      <a:pt x="26" y="2"/>
                    </a:lnTo>
                    <a:lnTo>
                      <a:pt x="28" y="2"/>
                    </a:lnTo>
                    <a:lnTo>
                      <a:pt x="28" y="2"/>
                    </a:lnTo>
                    <a:lnTo>
                      <a:pt x="30" y="4"/>
                    </a:lnTo>
                    <a:lnTo>
                      <a:pt x="12" y="10"/>
                    </a:lnTo>
                    <a:lnTo>
                      <a:pt x="14" y="10"/>
                    </a:lnTo>
                    <a:lnTo>
                      <a:pt x="16" y="10"/>
                    </a:lnTo>
                    <a:lnTo>
                      <a:pt x="18" y="10"/>
                    </a:lnTo>
                    <a:lnTo>
                      <a:pt x="20" y="12"/>
                    </a:lnTo>
                    <a:lnTo>
                      <a:pt x="22" y="12"/>
                    </a:lnTo>
                    <a:lnTo>
                      <a:pt x="24" y="10"/>
                    </a:lnTo>
                    <a:lnTo>
                      <a:pt x="26" y="10"/>
                    </a:lnTo>
                    <a:lnTo>
                      <a:pt x="28" y="10"/>
                    </a:lnTo>
                    <a:lnTo>
                      <a:pt x="30" y="10"/>
                    </a:lnTo>
                    <a:lnTo>
                      <a:pt x="32" y="8"/>
                    </a:lnTo>
                    <a:lnTo>
                      <a:pt x="32" y="8"/>
                    </a:lnTo>
                    <a:lnTo>
                      <a:pt x="34" y="6"/>
                    </a:lnTo>
                    <a:lnTo>
                      <a:pt x="36" y="8"/>
                    </a:lnTo>
                    <a:lnTo>
                      <a:pt x="38" y="8"/>
                    </a:lnTo>
                    <a:lnTo>
                      <a:pt x="38" y="8"/>
                    </a:lnTo>
                    <a:lnTo>
                      <a:pt x="36" y="10"/>
                    </a:lnTo>
                    <a:lnTo>
                      <a:pt x="36" y="10"/>
                    </a:lnTo>
                    <a:lnTo>
                      <a:pt x="36" y="10"/>
                    </a:lnTo>
                    <a:lnTo>
                      <a:pt x="34" y="10"/>
                    </a:lnTo>
                    <a:lnTo>
                      <a:pt x="34" y="10"/>
                    </a:lnTo>
                    <a:lnTo>
                      <a:pt x="32" y="12"/>
                    </a:lnTo>
                    <a:lnTo>
                      <a:pt x="32" y="12"/>
                    </a:lnTo>
                    <a:lnTo>
                      <a:pt x="30" y="12"/>
                    </a:lnTo>
                    <a:lnTo>
                      <a:pt x="28" y="12"/>
                    </a:lnTo>
                    <a:lnTo>
                      <a:pt x="26" y="12"/>
                    </a:lnTo>
                    <a:lnTo>
                      <a:pt x="24" y="14"/>
                    </a:lnTo>
                    <a:lnTo>
                      <a:pt x="22" y="14"/>
                    </a:lnTo>
                    <a:lnTo>
                      <a:pt x="20" y="14"/>
                    </a:lnTo>
                    <a:lnTo>
                      <a:pt x="20" y="14"/>
                    </a:lnTo>
                    <a:lnTo>
                      <a:pt x="18" y="14"/>
                    </a:lnTo>
                    <a:lnTo>
                      <a:pt x="16" y="14"/>
                    </a:lnTo>
                    <a:lnTo>
                      <a:pt x="14" y="14"/>
                    </a:lnTo>
                    <a:lnTo>
                      <a:pt x="14" y="12"/>
                    </a:lnTo>
                    <a:lnTo>
                      <a:pt x="12" y="12"/>
                    </a:lnTo>
                    <a:lnTo>
                      <a:pt x="10" y="12"/>
                    </a:lnTo>
                    <a:lnTo>
                      <a:pt x="8" y="12"/>
                    </a:lnTo>
                    <a:lnTo>
                      <a:pt x="8" y="12"/>
                    </a:lnTo>
                    <a:lnTo>
                      <a:pt x="6" y="10"/>
                    </a:lnTo>
                    <a:lnTo>
                      <a:pt x="4" y="10"/>
                    </a:lnTo>
                    <a:lnTo>
                      <a:pt x="4" y="10"/>
                    </a:lnTo>
                    <a:lnTo>
                      <a:pt x="2" y="8"/>
                    </a:lnTo>
                    <a:lnTo>
                      <a:pt x="2" y="8"/>
                    </a:lnTo>
                    <a:lnTo>
                      <a:pt x="2" y="8"/>
                    </a:lnTo>
                    <a:lnTo>
                      <a:pt x="2" y="6"/>
                    </a:lnTo>
                    <a:lnTo>
                      <a:pt x="0" y="6"/>
                    </a:lnTo>
                    <a:lnTo>
                      <a:pt x="0" y="6"/>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5" name="Freeform 152"/>
              <p:cNvSpPr>
                <a:spLocks/>
              </p:cNvSpPr>
              <p:nvPr/>
            </p:nvSpPr>
            <p:spPr bwMode="auto">
              <a:xfrm>
                <a:off x="4710" y="1777"/>
                <a:ext cx="28" cy="16"/>
              </a:xfrm>
              <a:custGeom>
                <a:avLst/>
                <a:gdLst>
                  <a:gd name="T0" fmla="*/ 2 w 28"/>
                  <a:gd name="T1" fmla="*/ 4 h 16"/>
                  <a:gd name="T2" fmla="*/ 2 w 28"/>
                  <a:gd name="T3" fmla="*/ 4 h 16"/>
                  <a:gd name="T4" fmla="*/ 4 w 28"/>
                  <a:gd name="T5" fmla="*/ 4 h 16"/>
                  <a:gd name="T6" fmla="*/ 4 w 28"/>
                  <a:gd name="T7" fmla="*/ 4 h 16"/>
                  <a:gd name="T8" fmla="*/ 4 w 28"/>
                  <a:gd name="T9" fmla="*/ 4 h 16"/>
                  <a:gd name="T10" fmla="*/ 6 w 28"/>
                  <a:gd name="T11" fmla="*/ 4 h 16"/>
                  <a:gd name="T12" fmla="*/ 6 w 28"/>
                  <a:gd name="T13" fmla="*/ 4 h 16"/>
                  <a:gd name="T14" fmla="*/ 6 w 28"/>
                  <a:gd name="T15" fmla="*/ 4 h 16"/>
                  <a:gd name="T16" fmla="*/ 8 w 28"/>
                  <a:gd name="T17" fmla="*/ 4 h 16"/>
                  <a:gd name="T18" fmla="*/ 8 w 28"/>
                  <a:gd name="T19" fmla="*/ 4 h 16"/>
                  <a:gd name="T20" fmla="*/ 8 w 28"/>
                  <a:gd name="T21" fmla="*/ 4 h 16"/>
                  <a:gd name="T22" fmla="*/ 8 w 28"/>
                  <a:gd name="T23" fmla="*/ 4 h 16"/>
                  <a:gd name="T24" fmla="*/ 8 w 28"/>
                  <a:gd name="T25" fmla="*/ 4 h 16"/>
                  <a:gd name="T26" fmla="*/ 8 w 28"/>
                  <a:gd name="T27" fmla="*/ 4 h 16"/>
                  <a:gd name="T28" fmla="*/ 8 w 28"/>
                  <a:gd name="T29" fmla="*/ 4 h 16"/>
                  <a:gd name="T30" fmla="*/ 8 w 28"/>
                  <a:gd name="T31" fmla="*/ 2 h 16"/>
                  <a:gd name="T32" fmla="*/ 10 w 28"/>
                  <a:gd name="T33" fmla="*/ 2 h 16"/>
                  <a:gd name="T34" fmla="*/ 10 w 28"/>
                  <a:gd name="T35" fmla="*/ 2 h 16"/>
                  <a:gd name="T36" fmla="*/ 10 w 28"/>
                  <a:gd name="T37" fmla="*/ 0 h 16"/>
                  <a:gd name="T38" fmla="*/ 12 w 28"/>
                  <a:gd name="T39" fmla="*/ 0 h 16"/>
                  <a:gd name="T40" fmla="*/ 12 w 28"/>
                  <a:gd name="T41" fmla="*/ 0 h 16"/>
                  <a:gd name="T42" fmla="*/ 14 w 28"/>
                  <a:gd name="T43" fmla="*/ 0 h 16"/>
                  <a:gd name="T44" fmla="*/ 14 w 28"/>
                  <a:gd name="T45" fmla="*/ 0 h 16"/>
                  <a:gd name="T46" fmla="*/ 16 w 28"/>
                  <a:gd name="T47" fmla="*/ 0 h 16"/>
                  <a:gd name="T48" fmla="*/ 16 w 28"/>
                  <a:gd name="T49" fmla="*/ 2 h 16"/>
                  <a:gd name="T50" fmla="*/ 18 w 28"/>
                  <a:gd name="T51" fmla="*/ 2 h 16"/>
                  <a:gd name="T52" fmla="*/ 16 w 28"/>
                  <a:gd name="T53" fmla="*/ 2 h 16"/>
                  <a:gd name="T54" fmla="*/ 16 w 28"/>
                  <a:gd name="T55" fmla="*/ 2 h 16"/>
                  <a:gd name="T56" fmla="*/ 16 w 28"/>
                  <a:gd name="T57" fmla="*/ 2 h 16"/>
                  <a:gd name="T58" fmla="*/ 14 w 28"/>
                  <a:gd name="T59" fmla="*/ 2 h 16"/>
                  <a:gd name="T60" fmla="*/ 14 w 28"/>
                  <a:gd name="T61" fmla="*/ 4 h 16"/>
                  <a:gd name="T62" fmla="*/ 14 w 28"/>
                  <a:gd name="T63" fmla="*/ 4 h 16"/>
                  <a:gd name="T64" fmla="*/ 12 w 28"/>
                  <a:gd name="T65" fmla="*/ 4 h 16"/>
                  <a:gd name="T66" fmla="*/ 12 w 28"/>
                  <a:gd name="T67" fmla="*/ 6 h 16"/>
                  <a:gd name="T68" fmla="*/ 12 w 28"/>
                  <a:gd name="T69" fmla="*/ 6 h 16"/>
                  <a:gd name="T70" fmla="*/ 14 w 28"/>
                  <a:gd name="T71" fmla="*/ 6 h 16"/>
                  <a:gd name="T72" fmla="*/ 14 w 28"/>
                  <a:gd name="T73" fmla="*/ 6 h 16"/>
                  <a:gd name="T74" fmla="*/ 14 w 28"/>
                  <a:gd name="T75" fmla="*/ 6 h 16"/>
                  <a:gd name="T76" fmla="*/ 14 w 28"/>
                  <a:gd name="T77" fmla="*/ 8 h 16"/>
                  <a:gd name="T78" fmla="*/ 16 w 28"/>
                  <a:gd name="T79" fmla="*/ 8 h 16"/>
                  <a:gd name="T80" fmla="*/ 16 w 28"/>
                  <a:gd name="T81" fmla="*/ 8 h 16"/>
                  <a:gd name="T82" fmla="*/ 28 w 28"/>
                  <a:gd name="T83" fmla="*/ 14 h 16"/>
                  <a:gd name="T84" fmla="*/ 26 w 28"/>
                  <a:gd name="T85" fmla="*/ 14 h 16"/>
                  <a:gd name="T86" fmla="*/ 26 w 28"/>
                  <a:gd name="T87" fmla="*/ 14 h 16"/>
                  <a:gd name="T88" fmla="*/ 24 w 28"/>
                  <a:gd name="T89" fmla="*/ 16 h 16"/>
                  <a:gd name="T90" fmla="*/ 22 w 28"/>
                  <a:gd name="T91" fmla="*/ 16 h 16"/>
                  <a:gd name="T92" fmla="*/ 0 w 28"/>
                  <a:gd name="T93" fmla="*/ 4 h 16"/>
                  <a:gd name="T94" fmla="*/ 2 w 28"/>
                  <a:gd name="T9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6">
                    <a:moveTo>
                      <a:pt x="2" y="4"/>
                    </a:moveTo>
                    <a:lnTo>
                      <a:pt x="2" y="4"/>
                    </a:lnTo>
                    <a:lnTo>
                      <a:pt x="4" y="4"/>
                    </a:lnTo>
                    <a:lnTo>
                      <a:pt x="4" y="4"/>
                    </a:lnTo>
                    <a:lnTo>
                      <a:pt x="4" y="4"/>
                    </a:lnTo>
                    <a:lnTo>
                      <a:pt x="6" y="4"/>
                    </a:lnTo>
                    <a:lnTo>
                      <a:pt x="6" y="4"/>
                    </a:lnTo>
                    <a:lnTo>
                      <a:pt x="6" y="4"/>
                    </a:lnTo>
                    <a:lnTo>
                      <a:pt x="8" y="4"/>
                    </a:lnTo>
                    <a:lnTo>
                      <a:pt x="8" y="4"/>
                    </a:lnTo>
                    <a:lnTo>
                      <a:pt x="8" y="4"/>
                    </a:lnTo>
                    <a:lnTo>
                      <a:pt x="8" y="4"/>
                    </a:lnTo>
                    <a:lnTo>
                      <a:pt x="8" y="4"/>
                    </a:lnTo>
                    <a:lnTo>
                      <a:pt x="8" y="4"/>
                    </a:lnTo>
                    <a:lnTo>
                      <a:pt x="8" y="4"/>
                    </a:lnTo>
                    <a:lnTo>
                      <a:pt x="8" y="2"/>
                    </a:lnTo>
                    <a:lnTo>
                      <a:pt x="10" y="2"/>
                    </a:lnTo>
                    <a:lnTo>
                      <a:pt x="10" y="2"/>
                    </a:lnTo>
                    <a:lnTo>
                      <a:pt x="10" y="0"/>
                    </a:lnTo>
                    <a:lnTo>
                      <a:pt x="12" y="0"/>
                    </a:lnTo>
                    <a:lnTo>
                      <a:pt x="12" y="0"/>
                    </a:lnTo>
                    <a:lnTo>
                      <a:pt x="14" y="0"/>
                    </a:lnTo>
                    <a:lnTo>
                      <a:pt x="14" y="0"/>
                    </a:lnTo>
                    <a:lnTo>
                      <a:pt x="16" y="0"/>
                    </a:lnTo>
                    <a:lnTo>
                      <a:pt x="16" y="2"/>
                    </a:lnTo>
                    <a:lnTo>
                      <a:pt x="18" y="2"/>
                    </a:lnTo>
                    <a:lnTo>
                      <a:pt x="16" y="2"/>
                    </a:lnTo>
                    <a:lnTo>
                      <a:pt x="16" y="2"/>
                    </a:lnTo>
                    <a:lnTo>
                      <a:pt x="16" y="2"/>
                    </a:lnTo>
                    <a:lnTo>
                      <a:pt x="14" y="2"/>
                    </a:lnTo>
                    <a:lnTo>
                      <a:pt x="14" y="4"/>
                    </a:lnTo>
                    <a:lnTo>
                      <a:pt x="14" y="4"/>
                    </a:lnTo>
                    <a:lnTo>
                      <a:pt x="12" y="4"/>
                    </a:lnTo>
                    <a:lnTo>
                      <a:pt x="12" y="6"/>
                    </a:lnTo>
                    <a:lnTo>
                      <a:pt x="12" y="6"/>
                    </a:lnTo>
                    <a:lnTo>
                      <a:pt x="14" y="6"/>
                    </a:lnTo>
                    <a:lnTo>
                      <a:pt x="14" y="6"/>
                    </a:lnTo>
                    <a:lnTo>
                      <a:pt x="14" y="6"/>
                    </a:lnTo>
                    <a:lnTo>
                      <a:pt x="14" y="8"/>
                    </a:lnTo>
                    <a:lnTo>
                      <a:pt x="16" y="8"/>
                    </a:lnTo>
                    <a:lnTo>
                      <a:pt x="16" y="8"/>
                    </a:lnTo>
                    <a:lnTo>
                      <a:pt x="28" y="14"/>
                    </a:lnTo>
                    <a:lnTo>
                      <a:pt x="26" y="14"/>
                    </a:lnTo>
                    <a:lnTo>
                      <a:pt x="26" y="14"/>
                    </a:lnTo>
                    <a:lnTo>
                      <a:pt x="24" y="16"/>
                    </a:lnTo>
                    <a:lnTo>
                      <a:pt x="22" y="16"/>
                    </a:lnTo>
                    <a:lnTo>
                      <a:pt x="0" y="4"/>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6" name="Freeform 153"/>
              <p:cNvSpPr>
                <a:spLocks/>
              </p:cNvSpPr>
              <p:nvPr/>
            </p:nvSpPr>
            <p:spPr bwMode="auto">
              <a:xfrm>
                <a:off x="4206" y="1889"/>
                <a:ext cx="328" cy="116"/>
              </a:xfrm>
              <a:custGeom>
                <a:avLst/>
                <a:gdLst>
                  <a:gd name="T0" fmla="*/ 184 w 328"/>
                  <a:gd name="T1" fmla="*/ 116 h 116"/>
                  <a:gd name="T2" fmla="*/ 178 w 328"/>
                  <a:gd name="T3" fmla="*/ 116 h 116"/>
                  <a:gd name="T4" fmla="*/ 170 w 328"/>
                  <a:gd name="T5" fmla="*/ 116 h 116"/>
                  <a:gd name="T6" fmla="*/ 58 w 328"/>
                  <a:gd name="T7" fmla="*/ 72 h 116"/>
                  <a:gd name="T8" fmla="*/ 32 w 328"/>
                  <a:gd name="T9" fmla="*/ 80 h 116"/>
                  <a:gd name="T10" fmla="*/ 26 w 328"/>
                  <a:gd name="T11" fmla="*/ 82 h 116"/>
                  <a:gd name="T12" fmla="*/ 18 w 328"/>
                  <a:gd name="T13" fmla="*/ 82 h 116"/>
                  <a:gd name="T14" fmla="*/ 10 w 328"/>
                  <a:gd name="T15" fmla="*/ 82 h 116"/>
                  <a:gd name="T16" fmla="*/ 4 w 328"/>
                  <a:gd name="T17" fmla="*/ 80 h 116"/>
                  <a:gd name="T18" fmla="*/ 0 w 328"/>
                  <a:gd name="T19" fmla="*/ 76 h 116"/>
                  <a:gd name="T20" fmla="*/ 0 w 328"/>
                  <a:gd name="T21" fmla="*/ 74 h 116"/>
                  <a:gd name="T22" fmla="*/ 2 w 328"/>
                  <a:gd name="T23" fmla="*/ 70 h 116"/>
                  <a:gd name="T24" fmla="*/ 46 w 328"/>
                  <a:gd name="T25" fmla="*/ 54 h 116"/>
                  <a:gd name="T26" fmla="*/ 52 w 328"/>
                  <a:gd name="T27" fmla="*/ 54 h 116"/>
                  <a:gd name="T28" fmla="*/ 58 w 328"/>
                  <a:gd name="T29" fmla="*/ 54 h 116"/>
                  <a:gd name="T30" fmla="*/ 66 w 328"/>
                  <a:gd name="T31" fmla="*/ 54 h 116"/>
                  <a:gd name="T32" fmla="*/ 72 w 328"/>
                  <a:gd name="T33" fmla="*/ 56 h 116"/>
                  <a:gd name="T34" fmla="*/ 230 w 328"/>
                  <a:gd name="T35" fmla="*/ 14 h 116"/>
                  <a:gd name="T36" fmla="*/ 228 w 328"/>
                  <a:gd name="T37" fmla="*/ 12 h 116"/>
                  <a:gd name="T38" fmla="*/ 226 w 328"/>
                  <a:gd name="T39" fmla="*/ 8 h 116"/>
                  <a:gd name="T40" fmla="*/ 228 w 328"/>
                  <a:gd name="T41" fmla="*/ 6 h 116"/>
                  <a:gd name="T42" fmla="*/ 230 w 328"/>
                  <a:gd name="T43" fmla="*/ 4 h 116"/>
                  <a:gd name="T44" fmla="*/ 234 w 328"/>
                  <a:gd name="T45" fmla="*/ 2 h 116"/>
                  <a:gd name="T46" fmla="*/ 238 w 328"/>
                  <a:gd name="T47" fmla="*/ 2 h 116"/>
                  <a:gd name="T48" fmla="*/ 238 w 328"/>
                  <a:gd name="T49" fmla="*/ 0 h 116"/>
                  <a:gd name="T50" fmla="*/ 246 w 328"/>
                  <a:gd name="T51" fmla="*/ 0 h 116"/>
                  <a:gd name="T52" fmla="*/ 254 w 328"/>
                  <a:gd name="T53" fmla="*/ 0 h 116"/>
                  <a:gd name="T54" fmla="*/ 260 w 328"/>
                  <a:gd name="T55" fmla="*/ 2 h 116"/>
                  <a:gd name="T56" fmla="*/ 326 w 328"/>
                  <a:gd name="T57" fmla="*/ 60 h 116"/>
                  <a:gd name="T58" fmla="*/ 328 w 328"/>
                  <a:gd name="T59" fmla="*/ 62 h 116"/>
                  <a:gd name="T60" fmla="*/ 328 w 328"/>
                  <a:gd name="T61" fmla="*/ 66 h 116"/>
                  <a:gd name="T62" fmla="*/ 326 w 328"/>
                  <a:gd name="T63" fmla="*/ 68 h 116"/>
                  <a:gd name="T64" fmla="*/ 320 w 328"/>
                  <a:gd name="T65" fmla="*/ 70 h 116"/>
                  <a:gd name="T66" fmla="*/ 192 w 328"/>
                  <a:gd name="T67"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8" h="116">
                    <a:moveTo>
                      <a:pt x="184" y="116"/>
                    </a:moveTo>
                    <a:lnTo>
                      <a:pt x="184" y="116"/>
                    </a:lnTo>
                    <a:lnTo>
                      <a:pt x="178" y="116"/>
                    </a:lnTo>
                    <a:lnTo>
                      <a:pt x="178" y="116"/>
                    </a:lnTo>
                    <a:lnTo>
                      <a:pt x="170" y="116"/>
                    </a:lnTo>
                    <a:lnTo>
                      <a:pt x="170" y="116"/>
                    </a:lnTo>
                    <a:lnTo>
                      <a:pt x="164" y="114"/>
                    </a:lnTo>
                    <a:lnTo>
                      <a:pt x="58" y="72"/>
                    </a:lnTo>
                    <a:lnTo>
                      <a:pt x="32" y="80"/>
                    </a:lnTo>
                    <a:lnTo>
                      <a:pt x="32" y="80"/>
                    </a:lnTo>
                    <a:lnTo>
                      <a:pt x="26" y="82"/>
                    </a:lnTo>
                    <a:lnTo>
                      <a:pt x="26" y="82"/>
                    </a:lnTo>
                    <a:lnTo>
                      <a:pt x="18" y="82"/>
                    </a:lnTo>
                    <a:lnTo>
                      <a:pt x="18" y="82"/>
                    </a:lnTo>
                    <a:lnTo>
                      <a:pt x="10" y="82"/>
                    </a:lnTo>
                    <a:lnTo>
                      <a:pt x="10" y="82"/>
                    </a:lnTo>
                    <a:lnTo>
                      <a:pt x="4" y="80"/>
                    </a:lnTo>
                    <a:lnTo>
                      <a:pt x="4" y="80"/>
                    </a:lnTo>
                    <a:lnTo>
                      <a:pt x="0" y="76"/>
                    </a:lnTo>
                    <a:lnTo>
                      <a:pt x="0" y="76"/>
                    </a:lnTo>
                    <a:lnTo>
                      <a:pt x="0" y="74"/>
                    </a:lnTo>
                    <a:lnTo>
                      <a:pt x="0" y="74"/>
                    </a:lnTo>
                    <a:lnTo>
                      <a:pt x="2" y="70"/>
                    </a:lnTo>
                    <a:lnTo>
                      <a:pt x="2" y="70"/>
                    </a:lnTo>
                    <a:lnTo>
                      <a:pt x="6" y="68"/>
                    </a:lnTo>
                    <a:lnTo>
                      <a:pt x="46" y="54"/>
                    </a:lnTo>
                    <a:lnTo>
                      <a:pt x="46" y="54"/>
                    </a:lnTo>
                    <a:lnTo>
                      <a:pt x="52" y="54"/>
                    </a:lnTo>
                    <a:lnTo>
                      <a:pt x="52" y="54"/>
                    </a:lnTo>
                    <a:lnTo>
                      <a:pt x="58" y="54"/>
                    </a:lnTo>
                    <a:lnTo>
                      <a:pt x="58" y="54"/>
                    </a:lnTo>
                    <a:lnTo>
                      <a:pt x="66" y="54"/>
                    </a:lnTo>
                    <a:lnTo>
                      <a:pt x="66" y="54"/>
                    </a:lnTo>
                    <a:lnTo>
                      <a:pt x="72" y="56"/>
                    </a:lnTo>
                    <a:lnTo>
                      <a:pt x="88" y="62"/>
                    </a:lnTo>
                    <a:lnTo>
                      <a:pt x="230" y="14"/>
                    </a:lnTo>
                    <a:lnTo>
                      <a:pt x="228" y="12"/>
                    </a:lnTo>
                    <a:lnTo>
                      <a:pt x="228" y="12"/>
                    </a:lnTo>
                    <a:lnTo>
                      <a:pt x="226" y="8"/>
                    </a:lnTo>
                    <a:lnTo>
                      <a:pt x="226" y="8"/>
                    </a:lnTo>
                    <a:lnTo>
                      <a:pt x="228" y="6"/>
                    </a:lnTo>
                    <a:lnTo>
                      <a:pt x="228" y="6"/>
                    </a:lnTo>
                    <a:lnTo>
                      <a:pt x="230" y="4"/>
                    </a:lnTo>
                    <a:lnTo>
                      <a:pt x="230" y="4"/>
                    </a:lnTo>
                    <a:lnTo>
                      <a:pt x="234" y="2"/>
                    </a:lnTo>
                    <a:lnTo>
                      <a:pt x="234" y="2"/>
                    </a:lnTo>
                    <a:lnTo>
                      <a:pt x="236" y="2"/>
                    </a:lnTo>
                    <a:lnTo>
                      <a:pt x="238" y="2"/>
                    </a:lnTo>
                    <a:lnTo>
                      <a:pt x="238" y="0"/>
                    </a:lnTo>
                    <a:lnTo>
                      <a:pt x="238" y="0"/>
                    </a:lnTo>
                    <a:lnTo>
                      <a:pt x="246" y="0"/>
                    </a:lnTo>
                    <a:lnTo>
                      <a:pt x="246" y="0"/>
                    </a:lnTo>
                    <a:lnTo>
                      <a:pt x="254" y="0"/>
                    </a:lnTo>
                    <a:lnTo>
                      <a:pt x="254" y="0"/>
                    </a:lnTo>
                    <a:lnTo>
                      <a:pt x="260" y="2"/>
                    </a:lnTo>
                    <a:lnTo>
                      <a:pt x="260" y="2"/>
                    </a:lnTo>
                    <a:lnTo>
                      <a:pt x="264" y="6"/>
                    </a:lnTo>
                    <a:lnTo>
                      <a:pt x="326" y="60"/>
                    </a:lnTo>
                    <a:lnTo>
                      <a:pt x="326" y="60"/>
                    </a:lnTo>
                    <a:lnTo>
                      <a:pt x="328" y="62"/>
                    </a:lnTo>
                    <a:lnTo>
                      <a:pt x="328" y="62"/>
                    </a:lnTo>
                    <a:lnTo>
                      <a:pt x="328" y="66"/>
                    </a:lnTo>
                    <a:lnTo>
                      <a:pt x="328" y="66"/>
                    </a:lnTo>
                    <a:lnTo>
                      <a:pt x="326" y="68"/>
                    </a:lnTo>
                    <a:lnTo>
                      <a:pt x="326" y="68"/>
                    </a:lnTo>
                    <a:lnTo>
                      <a:pt x="320" y="70"/>
                    </a:lnTo>
                    <a:lnTo>
                      <a:pt x="192" y="114"/>
                    </a:lnTo>
                    <a:lnTo>
                      <a:pt x="192" y="114"/>
                    </a:lnTo>
                    <a:lnTo>
                      <a:pt x="184"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7" name="Freeform 154"/>
              <p:cNvSpPr>
                <a:spLocks/>
              </p:cNvSpPr>
              <p:nvPr/>
            </p:nvSpPr>
            <p:spPr bwMode="auto">
              <a:xfrm>
                <a:off x="4414" y="2001"/>
                <a:ext cx="62" cy="26"/>
              </a:xfrm>
              <a:custGeom>
                <a:avLst/>
                <a:gdLst>
                  <a:gd name="T0" fmla="*/ 58 w 62"/>
                  <a:gd name="T1" fmla="*/ 20 h 26"/>
                  <a:gd name="T2" fmla="*/ 58 w 62"/>
                  <a:gd name="T3" fmla="*/ 20 h 26"/>
                  <a:gd name="T4" fmla="*/ 50 w 62"/>
                  <a:gd name="T5" fmla="*/ 24 h 26"/>
                  <a:gd name="T6" fmla="*/ 50 w 62"/>
                  <a:gd name="T7" fmla="*/ 24 h 26"/>
                  <a:gd name="T8" fmla="*/ 40 w 62"/>
                  <a:gd name="T9" fmla="*/ 26 h 26"/>
                  <a:gd name="T10" fmla="*/ 40 w 62"/>
                  <a:gd name="T11" fmla="*/ 26 h 26"/>
                  <a:gd name="T12" fmla="*/ 28 w 62"/>
                  <a:gd name="T13" fmla="*/ 26 h 26"/>
                  <a:gd name="T14" fmla="*/ 28 w 62"/>
                  <a:gd name="T15" fmla="*/ 26 h 26"/>
                  <a:gd name="T16" fmla="*/ 18 w 62"/>
                  <a:gd name="T17" fmla="*/ 24 h 26"/>
                  <a:gd name="T18" fmla="*/ 18 w 62"/>
                  <a:gd name="T19" fmla="*/ 24 h 26"/>
                  <a:gd name="T20" fmla="*/ 8 w 62"/>
                  <a:gd name="T21" fmla="*/ 22 h 26"/>
                  <a:gd name="T22" fmla="*/ 8 w 62"/>
                  <a:gd name="T23" fmla="*/ 22 h 26"/>
                  <a:gd name="T24" fmla="*/ 2 w 62"/>
                  <a:gd name="T25" fmla="*/ 16 h 26"/>
                  <a:gd name="T26" fmla="*/ 2 w 62"/>
                  <a:gd name="T27" fmla="*/ 16 h 26"/>
                  <a:gd name="T28" fmla="*/ 0 w 62"/>
                  <a:gd name="T29" fmla="*/ 12 h 26"/>
                  <a:gd name="T30" fmla="*/ 0 w 62"/>
                  <a:gd name="T31" fmla="*/ 12 h 26"/>
                  <a:gd name="T32" fmla="*/ 4 w 62"/>
                  <a:gd name="T33" fmla="*/ 8 h 26"/>
                  <a:gd name="T34" fmla="*/ 4 w 62"/>
                  <a:gd name="T35" fmla="*/ 8 h 26"/>
                  <a:gd name="T36" fmla="*/ 12 w 62"/>
                  <a:gd name="T37" fmla="*/ 4 h 26"/>
                  <a:gd name="T38" fmla="*/ 12 w 62"/>
                  <a:gd name="T39" fmla="*/ 4 h 26"/>
                  <a:gd name="T40" fmla="*/ 22 w 62"/>
                  <a:gd name="T41" fmla="*/ 2 h 26"/>
                  <a:gd name="T42" fmla="*/ 22 w 62"/>
                  <a:gd name="T43" fmla="*/ 2 h 26"/>
                  <a:gd name="T44" fmla="*/ 34 w 62"/>
                  <a:gd name="T45" fmla="*/ 0 h 26"/>
                  <a:gd name="T46" fmla="*/ 34 w 62"/>
                  <a:gd name="T47" fmla="*/ 0 h 26"/>
                  <a:gd name="T48" fmla="*/ 44 w 62"/>
                  <a:gd name="T49" fmla="*/ 2 h 26"/>
                  <a:gd name="T50" fmla="*/ 44 w 62"/>
                  <a:gd name="T51" fmla="*/ 2 h 26"/>
                  <a:gd name="T52" fmla="*/ 54 w 62"/>
                  <a:gd name="T53" fmla="*/ 6 h 26"/>
                  <a:gd name="T54" fmla="*/ 54 w 62"/>
                  <a:gd name="T55" fmla="*/ 6 h 26"/>
                  <a:gd name="T56" fmla="*/ 60 w 62"/>
                  <a:gd name="T57" fmla="*/ 10 h 26"/>
                  <a:gd name="T58" fmla="*/ 60 w 62"/>
                  <a:gd name="T59" fmla="*/ 10 h 26"/>
                  <a:gd name="T60" fmla="*/ 62 w 62"/>
                  <a:gd name="T61" fmla="*/ 14 h 26"/>
                  <a:gd name="T62" fmla="*/ 62 w 62"/>
                  <a:gd name="T63" fmla="*/ 14 h 26"/>
                  <a:gd name="T64" fmla="*/ 58 w 62"/>
                  <a:gd name="T65"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26">
                    <a:moveTo>
                      <a:pt x="58" y="20"/>
                    </a:moveTo>
                    <a:lnTo>
                      <a:pt x="58" y="20"/>
                    </a:lnTo>
                    <a:lnTo>
                      <a:pt x="50" y="24"/>
                    </a:lnTo>
                    <a:lnTo>
                      <a:pt x="50" y="24"/>
                    </a:lnTo>
                    <a:lnTo>
                      <a:pt x="40" y="26"/>
                    </a:lnTo>
                    <a:lnTo>
                      <a:pt x="40" y="26"/>
                    </a:lnTo>
                    <a:lnTo>
                      <a:pt x="28" y="26"/>
                    </a:lnTo>
                    <a:lnTo>
                      <a:pt x="28" y="26"/>
                    </a:lnTo>
                    <a:lnTo>
                      <a:pt x="18" y="24"/>
                    </a:lnTo>
                    <a:lnTo>
                      <a:pt x="18" y="24"/>
                    </a:lnTo>
                    <a:lnTo>
                      <a:pt x="8" y="22"/>
                    </a:lnTo>
                    <a:lnTo>
                      <a:pt x="8" y="22"/>
                    </a:lnTo>
                    <a:lnTo>
                      <a:pt x="2" y="16"/>
                    </a:lnTo>
                    <a:lnTo>
                      <a:pt x="2" y="16"/>
                    </a:lnTo>
                    <a:lnTo>
                      <a:pt x="0" y="12"/>
                    </a:lnTo>
                    <a:lnTo>
                      <a:pt x="0" y="12"/>
                    </a:lnTo>
                    <a:lnTo>
                      <a:pt x="4" y="8"/>
                    </a:lnTo>
                    <a:lnTo>
                      <a:pt x="4" y="8"/>
                    </a:lnTo>
                    <a:lnTo>
                      <a:pt x="12" y="4"/>
                    </a:lnTo>
                    <a:lnTo>
                      <a:pt x="12" y="4"/>
                    </a:lnTo>
                    <a:lnTo>
                      <a:pt x="22" y="2"/>
                    </a:lnTo>
                    <a:lnTo>
                      <a:pt x="22" y="2"/>
                    </a:lnTo>
                    <a:lnTo>
                      <a:pt x="34" y="0"/>
                    </a:lnTo>
                    <a:lnTo>
                      <a:pt x="34" y="0"/>
                    </a:lnTo>
                    <a:lnTo>
                      <a:pt x="44" y="2"/>
                    </a:lnTo>
                    <a:lnTo>
                      <a:pt x="44" y="2"/>
                    </a:lnTo>
                    <a:lnTo>
                      <a:pt x="54" y="6"/>
                    </a:lnTo>
                    <a:lnTo>
                      <a:pt x="54" y="6"/>
                    </a:lnTo>
                    <a:lnTo>
                      <a:pt x="60" y="10"/>
                    </a:lnTo>
                    <a:lnTo>
                      <a:pt x="60" y="10"/>
                    </a:lnTo>
                    <a:lnTo>
                      <a:pt x="62" y="14"/>
                    </a:lnTo>
                    <a:lnTo>
                      <a:pt x="62" y="14"/>
                    </a:lnTo>
                    <a:lnTo>
                      <a:pt x="58"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8" name="Freeform 155"/>
              <p:cNvSpPr>
                <a:spLocks/>
              </p:cNvSpPr>
              <p:nvPr/>
            </p:nvSpPr>
            <p:spPr bwMode="auto">
              <a:xfrm>
                <a:off x="4506" y="1971"/>
                <a:ext cx="62" cy="24"/>
              </a:xfrm>
              <a:custGeom>
                <a:avLst/>
                <a:gdLst>
                  <a:gd name="T0" fmla="*/ 58 w 62"/>
                  <a:gd name="T1" fmla="*/ 18 h 24"/>
                  <a:gd name="T2" fmla="*/ 58 w 62"/>
                  <a:gd name="T3" fmla="*/ 18 h 24"/>
                  <a:gd name="T4" fmla="*/ 50 w 62"/>
                  <a:gd name="T5" fmla="*/ 22 h 24"/>
                  <a:gd name="T6" fmla="*/ 50 w 62"/>
                  <a:gd name="T7" fmla="*/ 22 h 24"/>
                  <a:gd name="T8" fmla="*/ 40 w 62"/>
                  <a:gd name="T9" fmla="*/ 24 h 24"/>
                  <a:gd name="T10" fmla="*/ 40 w 62"/>
                  <a:gd name="T11" fmla="*/ 24 h 24"/>
                  <a:gd name="T12" fmla="*/ 28 w 62"/>
                  <a:gd name="T13" fmla="*/ 24 h 24"/>
                  <a:gd name="T14" fmla="*/ 28 w 62"/>
                  <a:gd name="T15" fmla="*/ 24 h 24"/>
                  <a:gd name="T16" fmla="*/ 18 w 62"/>
                  <a:gd name="T17" fmla="*/ 22 h 24"/>
                  <a:gd name="T18" fmla="*/ 18 w 62"/>
                  <a:gd name="T19" fmla="*/ 22 h 24"/>
                  <a:gd name="T20" fmla="*/ 8 w 62"/>
                  <a:gd name="T21" fmla="*/ 20 h 24"/>
                  <a:gd name="T22" fmla="*/ 8 w 62"/>
                  <a:gd name="T23" fmla="*/ 20 h 24"/>
                  <a:gd name="T24" fmla="*/ 2 w 62"/>
                  <a:gd name="T25" fmla="*/ 16 h 24"/>
                  <a:gd name="T26" fmla="*/ 2 w 62"/>
                  <a:gd name="T27" fmla="*/ 16 h 24"/>
                  <a:gd name="T28" fmla="*/ 0 w 62"/>
                  <a:gd name="T29" fmla="*/ 10 h 24"/>
                  <a:gd name="T30" fmla="*/ 0 w 62"/>
                  <a:gd name="T31" fmla="*/ 10 h 24"/>
                  <a:gd name="T32" fmla="*/ 4 w 62"/>
                  <a:gd name="T33" fmla="*/ 6 h 24"/>
                  <a:gd name="T34" fmla="*/ 4 w 62"/>
                  <a:gd name="T35" fmla="*/ 6 h 24"/>
                  <a:gd name="T36" fmla="*/ 12 w 62"/>
                  <a:gd name="T37" fmla="*/ 2 h 24"/>
                  <a:gd name="T38" fmla="*/ 12 w 62"/>
                  <a:gd name="T39" fmla="*/ 2 h 24"/>
                  <a:gd name="T40" fmla="*/ 22 w 62"/>
                  <a:gd name="T41" fmla="*/ 0 h 24"/>
                  <a:gd name="T42" fmla="*/ 22 w 62"/>
                  <a:gd name="T43" fmla="*/ 0 h 24"/>
                  <a:gd name="T44" fmla="*/ 34 w 62"/>
                  <a:gd name="T45" fmla="*/ 0 h 24"/>
                  <a:gd name="T46" fmla="*/ 34 w 62"/>
                  <a:gd name="T47" fmla="*/ 0 h 24"/>
                  <a:gd name="T48" fmla="*/ 44 w 62"/>
                  <a:gd name="T49" fmla="*/ 0 h 24"/>
                  <a:gd name="T50" fmla="*/ 44 w 62"/>
                  <a:gd name="T51" fmla="*/ 0 h 24"/>
                  <a:gd name="T52" fmla="*/ 54 w 62"/>
                  <a:gd name="T53" fmla="*/ 4 h 24"/>
                  <a:gd name="T54" fmla="*/ 54 w 62"/>
                  <a:gd name="T55" fmla="*/ 4 h 24"/>
                  <a:gd name="T56" fmla="*/ 60 w 62"/>
                  <a:gd name="T57" fmla="*/ 8 h 24"/>
                  <a:gd name="T58" fmla="*/ 60 w 62"/>
                  <a:gd name="T59" fmla="*/ 8 h 24"/>
                  <a:gd name="T60" fmla="*/ 62 w 62"/>
                  <a:gd name="T61" fmla="*/ 14 h 24"/>
                  <a:gd name="T62" fmla="*/ 62 w 62"/>
                  <a:gd name="T63" fmla="*/ 14 h 24"/>
                  <a:gd name="T64" fmla="*/ 58 w 62"/>
                  <a:gd name="T6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24">
                    <a:moveTo>
                      <a:pt x="58" y="18"/>
                    </a:moveTo>
                    <a:lnTo>
                      <a:pt x="58" y="18"/>
                    </a:lnTo>
                    <a:lnTo>
                      <a:pt x="50" y="22"/>
                    </a:lnTo>
                    <a:lnTo>
                      <a:pt x="50" y="22"/>
                    </a:lnTo>
                    <a:lnTo>
                      <a:pt x="40" y="24"/>
                    </a:lnTo>
                    <a:lnTo>
                      <a:pt x="40" y="24"/>
                    </a:lnTo>
                    <a:lnTo>
                      <a:pt x="28" y="24"/>
                    </a:lnTo>
                    <a:lnTo>
                      <a:pt x="28" y="24"/>
                    </a:lnTo>
                    <a:lnTo>
                      <a:pt x="18" y="22"/>
                    </a:lnTo>
                    <a:lnTo>
                      <a:pt x="18" y="22"/>
                    </a:lnTo>
                    <a:lnTo>
                      <a:pt x="8" y="20"/>
                    </a:lnTo>
                    <a:lnTo>
                      <a:pt x="8" y="20"/>
                    </a:lnTo>
                    <a:lnTo>
                      <a:pt x="2" y="16"/>
                    </a:lnTo>
                    <a:lnTo>
                      <a:pt x="2" y="16"/>
                    </a:lnTo>
                    <a:lnTo>
                      <a:pt x="0" y="10"/>
                    </a:lnTo>
                    <a:lnTo>
                      <a:pt x="0" y="10"/>
                    </a:lnTo>
                    <a:lnTo>
                      <a:pt x="4" y="6"/>
                    </a:lnTo>
                    <a:lnTo>
                      <a:pt x="4" y="6"/>
                    </a:lnTo>
                    <a:lnTo>
                      <a:pt x="12" y="2"/>
                    </a:lnTo>
                    <a:lnTo>
                      <a:pt x="12" y="2"/>
                    </a:lnTo>
                    <a:lnTo>
                      <a:pt x="22" y="0"/>
                    </a:lnTo>
                    <a:lnTo>
                      <a:pt x="22" y="0"/>
                    </a:lnTo>
                    <a:lnTo>
                      <a:pt x="34" y="0"/>
                    </a:lnTo>
                    <a:lnTo>
                      <a:pt x="34" y="0"/>
                    </a:lnTo>
                    <a:lnTo>
                      <a:pt x="44" y="0"/>
                    </a:lnTo>
                    <a:lnTo>
                      <a:pt x="44" y="0"/>
                    </a:lnTo>
                    <a:lnTo>
                      <a:pt x="54" y="4"/>
                    </a:lnTo>
                    <a:lnTo>
                      <a:pt x="54" y="4"/>
                    </a:lnTo>
                    <a:lnTo>
                      <a:pt x="60" y="8"/>
                    </a:lnTo>
                    <a:lnTo>
                      <a:pt x="60" y="8"/>
                    </a:lnTo>
                    <a:lnTo>
                      <a:pt x="62" y="14"/>
                    </a:lnTo>
                    <a:lnTo>
                      <a:pt x="62" y="14"/>
                    </a:lnTo>
                    <a:lnTo>
                      <a:pt x="58"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9" name="Freeform 156"/>
              <p:cNvSpPr>
                <a:spLocks/>
              </p:cNvSpPr>
              <p:nvPr/>
            </p:nvSpPr>
            <p:spPr bwMode="auto">
              <a:xfrm>
                <a:off x="4648" y="1793"/>
                <a:ext cx="50" cy="18"/>
              </a:xfrm>
              <a:custGeom>
                <a:avLst/>
                <a:gdLst>
                  <a:gd name="T0" fmla="*/ 32 w 50"/>
                  <a:gd name="T1" fmla="*/ 18 h 18"/>
                  <a:gd name="T2" fmla="*/ 0 w 50"/>
                  <a:gd name="T3" fmla="*/ 2 h 18"/>
                  <a:gd name="T4" fmla="*/ 0 w 50"/>
                  <a:gd name="T5" fmla="*/ 2 h 18"/>
                  <a:gd name="T6" fmla="*/ 2 w 50"/>
                  <a:gd name="T7" fmla="*/ 2 h 18"/>
                  <a:gd name="T8" fmla="*/ 4 w 50"/>
                  <a:gd name="T9" fmla="*/ 2 h 18"/>
                  <a:gd name="T10" fmla="*/ 4 w 50"/>
                  <a:gd name="T11" fmla="*/ 0 h 18"/>
                  <a:gd name="T12" fmla="*/ 32 w 50"/>
                  <a:gd name="T13" fmla="*/ 14 h 18"/>
                  <a:gd name="T14" fmla="*/ 46 w 50"/>
                  <a:gd name="T15" fmla="*/ 10 h 18"/>
                  <a:gd name="T16" fmla="*/ 48 w 50"/>
                  <a:gd name="T17" fmla="*/ 10 h 18"/>
                  <a:gd name="T18" fmla="*/ 48 w 50"/>
                  <a:gd name="T19" fmla="*/ 10 h 18"/>
                  <a:gd name="T20" fmla="*/ 50 w 50"/>
                  <a:gd name="T21" fmla="*/ 10 h 18"/>
                  <a:gd name="T22" fmla="*/ 50 w 50"/>
                  <a:gd name="T23" fmla="*/ 10 h 18"/>
                  <a:gd name="T24" fmla="*/ 50 w 50"/>
                  <a:gd name="T25" fmla="*/ 10 h 18"/>
                  <a:gd name="T26" fmla="*/ 50 w 50"/>
                  <a:gd name="T27" fmla="*/ 12 h 18"/>
                  <a:gd name="T28" fmla="*/ 32 w 50"/>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8">
                    <a:moveTo>
                      <a:pt x="32" y="18"/>
                    </a:moveTo>
                    <a:lnTo>
                      <a:pt x="0" y="2"/>
                    </a:lnTo>
                    <a:lnTo>
                      <a:pt x="0" y="2"/>
                    </a:lnTo>
                    <a:lnTo>
                      <a:pt x="2" y="2"/>
                    </a:lnTo>
                    <a:lnTo>
                      <a:pt x="4" y="2"/>
                    </a:lnTo>
                    <a:lnTo>
                      <a:pt x="4" y="0"/>
                    </a:lnTo>
                    <a:lnTo>
                      <a:pt x="32" y="14"/>
                    </a:lnTo>
                    <a:lnTo>
                      <a:pt x="46" y="10"/>
                    </a:lnTo>
                    <a:lnTo>
                      <a:pt x="48" y="10"/>
                    </a:lnTo>
                    <a:lnTo>
                      <a:pt x="48" y="10"/>
                    </a:lnTo>
                    <a:lnTo>
                      <a:pt x="50" y="10"/>
                    </a:lnTo>
                    <a:lnTo>
                      <a:pt x="50" y="10"/>
                    </a:lnTo>
                    <a:lnTo>
                      <a:pt x="50" y="10"/>
                    </a:lnTo>
                    <a:lnTo>
                      <a:pt x="50" y="12"/>
                    </a:lnTo>
                    <a:lnTo>
                      <a:pt x="3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0" name="Freeform 157"/>
              <p:cNvSpPr>
                <a:spLocks/>
              </p:cNvSpPr>
              <p:nvPr/>
            </p:nvSpPr>
            <p:spPr bwMode="auto">
              <a:xfrm>
                <a:off x="4686" y="1787"/>
                <a:ext cx="34" cy="14"/>
              </a:xfrm>
              <a:custGeom>
                <a:avLst/>
                <a:gdLst>
                  <a:gd name="T0" fmla="*/ 24 w 34"/>
                  <a:gd name="T1" fmla="*/ 14 h 14"/>
                  <a:gd name="T2" fmla="*/ 22 w 34"/>
                  <a:gd name="T3" fmla="*/ 14 h 14"/>
                  <a:gd name="T4" fmla="*/ 18 w 34"/>
                  <a:gd name="T5" fmla="*/ 14 h 14"/>
                  <a:gd name="T6" fmla="*/ 14 w 34"/>
                  <a:gd name="T7" fmla="*/ 14 h 14"/>
                  <a:gd name="T8" fmla="*/ 12 w 34"/>
                  <a:gd name="T9" fmla="*/ 12 h 14"/>
                  <a:gd name="T10" fmla="*/ 8 w 34"/>
                  <a:gd name="T11" fmla="*/ 12 h 14"/>
                  <a:gd name="T12" fmla="*/ 6 w 34"/>
                  <a:gd name="T13" fmla="*/ 10 h 14"/>
                  <a:gd name="T14" fmla="*/ 4 w 34"/>
                  <a:gd name="T15" fmla="*/ 10 h 14"/>
                  <a:gd name="T16" fmla="*/ 2 w 34"/>
                  <a:gd name="T17" fmla="*/ 8 h 14"/>
                  <a:gd name="T18" fmla="*/ 0 w 34"/>
                  <a:gd name="T19" fmla="*/ 8 h 14"/>
                  <a:gd name="T20" fmla="*/ 0 w 34"/>
                  <a:gd name="T21" fmla="*/ 6 h 14"/>
                  <a:gd name="T22" fmla="*/ 0 w 34"/>
                  <a:gd name="T23" fmla="*/ 4 h 14"/>
                  <a:gd name="T24" fmla="*/ 0 w 34"/>
                  <a:gd name="T25" fmla="*/ 4 h 14"/>
                  <a:gd name="T26" fmla="*/ 2 w 34"/>
                  <a:gd name="T27" fmla="*/ 2 h 14"/>
                  <a:gd name="T28" fmla="*/ 4 w 34"/>
                  <a:gd name="T29" fmla="*/ 2 h 14"/>
                  <a:gd name="T30" fmla="*/ 6 w 34"/>
                  <a:gd name="T31" fmla="*/ 0 h 14"/>
                  <a:gd name="T32" fmla="*/ 10 w 34"/>
                  <a:gd name="T33" fmla="*/ 0 h 14"/>
                  <a:gd name="T34" fmla="*/ 12 w 34"/>
                  <a:gd name="T35" fmla="*/ 0 h 14"/>
                  <a:gd name="T36" fmla="*/ 16 w 34"/>
                  <a:gd name="T37" fmla="*/ 0 h 14"/>
                  <a:gd name="T38" fmla="*/ 20 w 34"/>
                  <a:gd name="T39" fmla="*/ 0 h 14"/>
                  <a:gd name="T40" fmla="*/ 22 w 34"/>
                  <a:gd name="T41" fmla="*/ 0 h 14"/>
                  <a:gd name="T42" fmla="*/ 26 w 34"/>
                  <a:gd name="T43" fmla="*/ 0 h 14"/>
                  <a:gd name="T44" fmla="*/ 28 w 34"/>
                  <a:gd name="T45" fmla="*/ 2 h 14"/>
                  <a:gd name="T46" fmla="*/ 30 w 34"/>
                  <a:gd name="T47" fmla="*/ 2 h 14"/>
                  <a:gd name="T48" fmla="*/ 32 w 34"/>
                  <a:gd name="T49" fmla="*/ 4 h 14"/>
                  <a:gd name="T50" fmla="*/ 34 w 34"/>
                  <a:gd name="T51" fmla="*/ 6 h 14"/>
                  <a:gd name="T52" fmla="*/ 34 w 34"/>
                  <a:gd name="T53" fmla="*/ 6 h 14"/>
                  <a:gd name="T54" fmla="*/ 34 w 34"/>
                  <a:gd name="T55" fmla="*/ 8 h 14"/>
                  <a:gd name="T56" fmla="*/ 34 w 34"/>
                  <a:gd name="T57" fmla="*/ 10 h 14"/>
                  <a:gd name="T58" fmla="*/ 32 w 34"/>
                  <a:gd name="T59" fmla="*/ 10 h 14"/>
                  <a:gd name="T60" fmla="*/ 30 w 34"/>
                  <a:gd name="T61" fmla="*/ 12 h 14"/>
                  <a:gd name="T62" fmla="*/ 28 w 34"/>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26" y="12"/>
                    </a:moveTo>
                    <a:lnTo>
                      <a:pt x="24" y="14"/>
                    </a:lnTo>
                    <a:lnTo>
                      <a:pt x="22" y="14"/>
                    </a:lnTo>
                    <a:lnTo>
                      <a:pt x="22" y="14"/>
                    </a:lnTo>
                    <a:lnTo>
                      <a:pt x="20" y="14"/>
                    </a:lnTo>
                    <a:lnTo>
                      <a:pt x="18" y="14"/>
                    </a:lnTo>
                    <a:lnTo>
                      <a:pt x="16" y="14"/>
                    </a:lnTo>
                    <a:lnTo>
                      <a:pt x="14" y="14"/>
                    </a:lnTo>
                    <a:lnTo>
                      <a:pt x="14" y="14"/>
                    </a:lnTo>
                    <a:lnTo>
                      <a:pt x="12" y="12"/>
                    </a:lnTo>
                    <a:lnTo>
                      <a:pt x="10" y="12"/>
                    </a:lnTo>
                    <a:lnTo>
                      <a:pt x="8" y="12"/>
                    </a:lnTo>
                    <a:lnTo>
                      <a:pt x="8" y="12"/>
                    </a:lnTo>
                    <a:lnTo>
                      <a:pt x="6" y="10"/>
                    </a:lnTo>
                    <a:lnTo>
                      <a:pt x="4" y="10"/>
                    </a:lnTo>
                    <a:lnTo>
                      <a:pt x="4" y="10"/>
                    </a:lnTo>
                    <a:lnTo>
                      <a:pt x="2" y="10"/>
                    </a:lnTo>
                    <a:lnTo>
                      <a:pt x="2" y="8"/>
                    </a:lnTo>
                    <a:lnTo>
                      <a:pt x="0" y="8"/>
                    </a:lnTo>
                    <a:lnTo>
                      <a:pt x="0" y="8"/>
                    </a:lnTo>
                    <a:lnTo>
                      <a:pt x="0" y="6"/>
                    </a:lnTo>
                    <a:lnTo>
                      <a:pt x="0" y="6"/>
                    </a:lnTo>
                    <a:lnTo>
                      <a:pt x="0" y="6"/>
                    </a:lnTo>
                    <a:lnTo>
                      <a:pt x="0" y="4"/>
                    </a:lnTo>
                    <a:lnTo>
                      <a:pt x="0" y="4"/>
                    </a:lnTo>
                    <a:lnTo>
                      <a:pt x="0" y="4"/>
                    </a:lnTo>
                    <a:lnTo>
                      <a:pt x="0" y="2"/>
                    </a:lnTo>
                    <a:lnTo>
                      <a:pt x="2" y="2"/>
                    </a:lnTo>
                    <a:lnTo>
                      <a:pt x="2" y="2"/>
                    </a:lnTo>
                    <a:lnTo>
                      <a:pt x="4" y="2"/>
                    </a:lnTo>
                    <a:lnTo>
                      <a:pt x="6" y="0"/>
                    </a:lnTo>
                    <a:lnTo>
                      <a:pt x="6" y="0"/>
                    </a:lnTo>
                    <a:lnTo>
                      <a:pt x="8" y="0"/>
                    </a:lnTo>
                    <a:lnTo>
                      <a:pt x="10" y="0"/>
                    </a:lnTo>
                    <a:lnTo>
                      <a:pt x="12" y="0"/>
                    </a:lnTo>
                    <a:lnTo>
                      <a:pt x="12" y="0"/>
                    </a:lnTo>
                    <a:lnTo>
                      <a:pt x="14" y="0"/>
                    </a:lnTo>
                    <a:lnTo>
                      <a:pt x="16" y="0"/>
                    </a:lnTo>
                    <a:lnTo>
                      <a:pt x="18" y="0"/>
                    </a:lnTo>
                    <a:lnTo>
                      <a:pt x="20" y="0"/>
                    </a:lnTo>
                    <a:lnTo>
                      <a:pt x="20" y="0"/>
                    </a:lnTo>
                    <a:lnTo>
                      <a:pt x="22" y="0"/>
                    </a:lnTo>
                    <a:lnTo>
                      <a:pt x="24" y="0"/>
                    </a:lnTo>
                    <a:lnTo>
                      <a:pt x="26" y="0"/>
                    </a:lnTo>
                    <a:lnTo>
                      <a:pt x="26" y="2"/>
                    </a:lnTo>
                    <a:lnTo>
                      <a:pt x="28" y="2"/>
                    </a:lnTo>
                    <a:lnTo>
                      <a:pt x="30" y="2"/>
                    </a:lnTo>
                    <a:lnTo>
                      <a:pt x="30" y="2"/>
                    </a:lnTo>
                    <a:lnTo>
                      <a:pt x="32" y="4"/>
                    </a:lnTo>
                    <a:lnTo>
                      <a:pt x="32" y="4"/>
                    </a:lnTo>
                    <a:lnTo>
                      <a:pt x="32" y="4"/>
                    </a:lnTo>
                    <a:lnTo>
                      <a:pt x="34" y="6"/>
                    </a:lnTo>
                    <a:lnTo>
                      <a:pt x="34" y="6"/>
                    </a:lnTo>
                    <a:lnTo>
                      <a:pt x="34" y="6"/>
                    </a:lnTo>
                    <a:lnTo>
                      <a:pt x="34" y="8"/>
                    </a:lnTo>
                    <a:lnTo>
                      <a:pt x="34" y="8"/>
                    </a:lnTo>
                    <a:lnTo>
                      <a:pt x="34" y="8"/>
                    </a:lnTo>
                    <a:lnTo>
                      <a:pt x="34" y="10"/>
                    </a:lnTo>
                    <a:lnTo>
                      <a:pt x="34" y="10"/>
                    </a:lnTo>
                    <a:lnTo>
                      <a:pt x="32" y="10"/>
                    </a:lnTo>
                    <a:lnTo>
                      <a:pt x="32" y="10"/>
                    </a:lnTo>
                    <a:lnTo>
                      <a:pt x="30" y="12"/>
                    </a:lnTo>
                    <a:lnTo>
                      <a:pt x="28" y="12"/>
                    </a:lnTo>
                    <a:lnTo>
                      <a:pt x="28" y="12"/>
                    </a:lnTo>
                    <a:lnTo>
                      <a:pt x="2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1" name="Freeform 158"/>
              <p:cNvSpPr>
                <a:spLocks/>
              </p:cNvSpPr>
              <p:nvPr/>
            </p:nvSpPr>
            <p:spPr bwMode="auto">
              <a:xfrm>
                <a:off x="4714" y="1819"/>
                <a:ext cx="36" cy="16"/>
              </a:xfrm>
              <a:custGeom>
                <a:avLst/>
                <a:gdLst>
                  <a:gd name="T0" fmla="*/ 34 w 36"/>
                  <a:gd name="T1" fmla="*/ 12 h 16"/>
                  <a:gd name="T2" fmla="*/ 30 w 36"/>
                  <a:gd name="T3" fmla="*/ 14 h 16"/>
                  <a:gd name="T4" fmla="*/ 26 w 36"/>
                  <a:gd name="T5" fmla="*/ 14 h 16"/>
                  <a:gd name="T6" fmla="*/ 24 w 36"/>
                  <a:gd name="T7" fmla="*/ 16 h 16"/>
                  <a:gd name="T8" fmla="*/ 20 w 36"/>
                  <a:gd name="T9" fmla="*/ 16 h 16"/>
                  <a:gd name="T10" fmla="*/ 16 w 36"/>
                  <a:gd name="T11" fmla="*/ 16 h 16"/>
                  <a:gd name="T12" fmla="*/ 14 w 36"/>
                  <a:gd name="T13" fmla="*/ 14 h 16"/>
                  <a:gd name="T14" fmla="*/ 10 w 36"/>
                  <a:gd name="T15" fmla="*/ 14 h 16"/>
                  <a:gd name="T16" fmla="*/ 8 w 36"/>
                  <a:gd name="T17" fmla="*/ 14 h 16"/>
                  <a:gd name="T18" fmla="*/ 4 w 36"/>
                  <a:gd name="T19" fmla="*/ 12 h 16"/>
                  <a:gd name="T20" fmla="*/ 2 w 36"/>
                  <a:gd name="T21" fmla="*/ 12 h 16"/>
                  <a:gd name="T22" fmla="*/ 2 w 36"/>
                  <a:gd name="T23" fmla="*/ 10 h 16"/>
                  <a:gd name="T24" fmla="*/ 0 w 36"/>
                  <a:gd name="T25" fmla="*/ 8 h 16"/>
                  <a:gd name="T26" fmla="*/ 0 w 36"/>
                  <a:gd name="T27" fmla="*/ 8 h 16"/>
                  <a:gd name="T28" fmla="*/ 0 w 36"/>
                  <a:gd name="T29" fmla="*/ 6 h 16"/>
                  <a:gd name="T30" fmla="*/ 2 w 36"/>
                  <a:gd name="T31" fmla="*/ 4 h 16"/>
                  <a:gd name="T32" fmla="*/ 2 w 36"/>
                  <a:gd name="T33" fmla="*/ 4 h 16"/>
                  <a:gd name="T34" fmla="*/ 6 w 36"/>
                  <a:gd name="T35" fmla="*/ 2 h 16"/>
                  <a:gd name="T36" fmla="*/ 8 w 36"/>
                  <a:gd name="T37" fmla="*/ 2 h 16"/>
                  <a:gd name="T38" fmla="*/ 10 w 36"/>
                  <a:gd name="T39" fmla="*/ 2 h 16"/>
                  <a:gd name="T40" fmla="*/ 12 w 36"/>
                  <a:gd name="T41" fmla="*/ 0 h 16"/>
                  <a:gd name="T42" fmla="*/ 14 w 36"/>
                  <a:gd name="T43" fmla="*/ 0 h 16"/>
                  <a:gd name="T44" fmla="*/ 16 w 36"/>
                  <a:gd name="T45" fmla="*/ 2 h 16"/>
                  <a:gd name="T46" fmla="*/ 12 w 36"/>
                  <a:gd name="T47" fmla="*/ 2 h 16"/>
                  <a:gd name="T48" fmla="*/ 10 w 36"/>
                  <a:gd name="T49" fmla="*/ 4 h 16"/>
                  <a:gd name="T50" fmla="*/ 6 w 36"/>
                  <a:gd name="T51" fmla="*/ 6 h 16"/>
                  <a:gd name="T52" fmla="*/ 6 w 36"/>
                  <a:gd name="T53" fmla="*/ 8 h 16"/>
                  <a:gd name="T54" fmla="*/ 8 w 36"/>
                  <a:gd name="T55" fmla="*/ 8 h 16"/>
                  <a:gd name="T56" fmla="*/ 10 w 36"/>
                  <a:gd name="T57" fmla="*/ 10 h 16"/>
                  <a:gd name="T58" fmla="*/ 14 w 36"/>
                  <a:gd name="T59" fmla="*/ 12 h 16"/>
                  <a:gd name="T60" fmla="*/ 18 w 36"/>
                  <a:gd name="T61" fmla="*/ 12 h 16"/>
                  <a:gd name="T62" fmla="*/ 22 w 36"/>
                  <a:gd name="T63" fmla="*/ 12 h 16"/>
                  <a:gd name="T64" fmla="*/ 26 w 36"/>
                  <a:gd name="T65" fmla="*/ 12 h 16"/>
                  <a:gd name="T66" fmla="*/ 28 w 36"/>
                  <a:gd name="T67" fmla="*/ 12 h 16"/>
                  <a:gd name="T68" fmla="*/ 30 w 36"/>
                  <a:gd name="T69" fmla="*/ 10 h 16"/>
                  <a:gd name="T70" fmla="*/ 30 w 36"/>
                  <a:gd name="T71" fmla="*/ 10 h 16"/>
                  <a:gd name="T72" fmla="*/ 32 w 36"/>
                  <a:gd name="T73" fmla="*/ 10 h 16"/>
                  <a:gd name="T74" fmla="*/ 36 w 36"/>
                  <a:gd name="T7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6">
                    <a:moveTo>
                      <a:pt x="34" y="12"/>
                    </a:moveTo>
                    <a:lnTo>
                      <a:pt x="34" y="12"/>
                    </a:lnTo>
                    <a:lnTo>
                      <a:pt x="32" y="12"/>
                    </a:lnTo>
                    <a:lnTo>
                      <a:pt x="30" y="14"/>
                    </a:lnTo>
                    <a:lnTo>
                      <a:pt x="30" y="14"/>
                    </a:lnTo>
                    <a:lnTo>
                      <a:pt x="26" y="14"/>
                    </a:lnTo>
                    <a:lnTo>
                      <a:pt x="26" y="14"/>
                    </a:lnTo>
                    <a:lnTo>
                      <a:pt x="24" y="16"/>
                    </a:lnTo>
                    <a:lnTo>
                      <a:pt x="24" y="16"/>
                    </a:lnTo>
                    <a:lnTo>
                      <a:pt x="20" y="16"/>
                    </a:lnTo>
                    <a:lnTo>
                      <a:pt x="20" y="16"/>
                    </a:lnTo>
                    <a:lnTo>
                      <a:pt x="16" y="16"/>
                    </a:lnTo>
                    <a:lnTo>
                      <a:pt x="16" y="16"/>
                    </a:lnTo>
                    <a:lnTo>
                      <a:pt x="14" y="14"/>
                    </a:lnTo>
                    <a:lnTo>
                      <a:pt x="14" y="14"/>
                    </a:lnTo>
                    <a:lnTo>
                      <a:pt x="10" y="14"/>
                    </a:lnTo>
                    <a:lnTo>
                      <a:pt x="10" y="14"/>
                    </a:lnTo>
                    <a:lnTo>
                      <a:pt x="8" y="14"/>
                    </a:lnTo>
                    <a:lnTo>
                      <a:pt x="8" y="14"/>
                    </a:lnTo>
                    <a:lnTo>
                      <a:pt x="4" y="12"/>
                    </a:lnTo>
                    <a:lnTo>
                      <a:pt x="4" y="12"/>
                    </a:lnTo>
                    <a:lnTo>
                      <a:pt x="2" y="12"/>
                    </a:lnTo>
                    <a:lnTo>
                      <a:pt x="2" y="10"/>
                    </a:lnTo>
                    <a:lnTo>
                      <a:pt x="2" y="10"/>
                    </a:lnTo>
                    <a:lnTo>
                      <a:pt x="0" y="10"/>
                    </a:lnTo>
                    <a:lnTo>
                      <a:pt x="0" y="8"/>
                    </a:lnTo>
                    <a:lnTo>
                      <a:pt x="0" y="8"/>
                    </a:lnTo>
                    <a:lnTo>
                      <a:pt x="0" y="8"/>
                    </a:lnTo>
                    <a:lnTo>
                      <a:pt x="0" y="6"/>
                    </a:lnTo>
                    <a:lnTo>
                      <a:pt x="0" y="6"/>
                    </a:lnTo>
                    <a:lnTo>
                      <a:pt x="0" y="6"/>
                    </a:lnTo>
                    <a:lnTo>
                      <a:pt x="2" y="4"/>
                    </a:lnTo>
                    <a:lnTo>
                      <a:pt x="2" y="4"/>
                    </a:lnTo>
                    <a:lnTo>
                      <a:pt x="2" y="4"/>
                    </a:lnTo>
                    <a:lnTo>
                      <a:pt x="4" y="2"/>
                    </a:lnTo>
                    <a:lnTo>
                      <a:pt x="6" y="2"/>
                    </a:lnTo>
                    <a:lnTo>
                      <a:pt x="6" y="2"/>
                    </a:lnTo>
                    <a:lnTo>
                      <a:pt x="8" y="2"/>
                    </a:lnTo>
                    <a:lnTo>
                      <a:pt x="8" y="2"/>
                    </a:lnTo>
                    <a:lnTo>
                      <a:pt x="10" y="2"/>
                    </a:lnTo>
                    <a:lnTo>
                      <a:pt x="10" y="0"/>
                    </a:lnTo>
                    <a:lnTo>
                      <a:pt x="12" y="0"/>
                    </a:lnTo>
                    <a:lnTo>
                      <a:pt x="12" y="0"/>
                    </a:lnTo>
                    <a:lnTo>
                      <a:pt x="14" y="0"/>
                    </a:lnTo>
                    <a:lnTo>
                      <a:pt x="14" y="2"/>
                    </a:lnTo>
                    <a:lnTo>
                      <a:pt x="16" y="2"/>
                    </a:lnTo>
                    <a:lnTo>
                      <a:pt x="14" y="2"/>
                    </a:lnTo>
                    <a:lnTo>
                      <a:pt x="12" y="2"/>
                    </a:lnTo>
                    <a:lnTo>
                      <a:pt x="12" y="4"/>
                    </a:lnTo>
                    <a:lnTo>
                      <a:pt x="10" y="4"/>
                    </a:lnTo>
                    <a:lnTo>
                      <a:pt x="8" y="4"/>
                    </a:lnTo>
                    <a:lnTo>
                      <a:pt x="6" y="6"/>
                    </a:lnTo>
                    <a:lnTo>
                      <a:pt x="6" y="6"/>
                    </a:lnTo>
                    <a:lnTo>
                      <a:pt x="6" y="8"/>
                    </a:lnTo>
                    <a:lnTo>
                      <a:pt x="6" y="8"/>
                    </a:lnTo>
                    <a:lnTo>
                      <a:pt x="8" y="8"/>
                    </a:lnTo>
                    <a:lnTo>
                      <a:pt x="8" y="10"/>
                    </a:lnTo>
                    <a:lnTo>
                      <a:pt x="10" y="10"/>
                    </a:lnTo>
                    <a:lnTo>
                      <a:pt x="12" y="12"/>
                    </a:lnTo>
                    <a:lnTo>
                      <a:pt x="14" y="12"/>
                    </a:lnTo>
                    <a:lnTo>
                      <a:pt x="16" y="12"/>
                    </a:lnTo>
                    <a:lnTo>
                      <a:pt x="18" y="12"/>
                    </a:lnTo>
                    <a:lnTo>
                      <a:pt x="20" y="12"/>
                    </a:lnTo>
                    <a:lnTo>
                      <a:pt x="22" y="12"/>
                    </a:lnTo>
                    <a:lnTo>
                      <a:pt x="24" y="12"/>
                    </a:lnTo>
                    <a:lnTo>
                      <a:pt x="26" y="12"/>
                    </a:lnTo>
                    <a:lnTo>
                      <a:pt x="28" y="12"/>
                    </a:lnTo>
                    <a:lnTo>
                      <a:pt x="28" y="12"/>
                    </a:lnTo>
                    <a:lnTo>
                      <a:pt x="28" y="10"/>
                    </a:lnTo>
                    <a:lnTo>
                      <a:pt x="30" y="10"/>
                    </a:lnTo>
                    <a:lnTo>
                      <a:pt x="30" y="10"/>
                    </a:lnTo>
                    <a:lnTo>
                      <a:pt x="30" y="10"/>
                    </a:lnTo>
                    <a:lnTo>
                      <a:pt x="30" y="10"/>
                    </a:lnTo>
                    <a:lnTo>
                      <a:pt x="32" y="10"/>
                    </a:lnTo>
                    <a:lnTo>
                      <a:pt x="34" y="10"/>
                    </a:lnTo>
                    <a:lnTo>
                      <a:pt x="36" y="10"/>
                    </a:lnTo>
                    <a:lnTo>
                      <a:pt x="3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Freeform 159"/>
              <p:cNvSpPr>
                <a:spLocks/>
              </p:cNvSpPr>
              <p:nvPr/>
            </p:nvSpPr>
            <p:spPr bwMode="auto">
              <a:xfrm>
                <a:off x="4750" y="1837"/>
                <a:ext cx="50" cy="22"/>
              </a:xfrm>
              <a:custGeom>
                <a:avLst/>
                <a:gdLst>
                  <a:gd name="T0" fmla="*/ 48 w 50"/>
                  <a:gd name="T1" fmla="*/ 20 h 22"/>
                  <a:gd name="T2" fmla="*/ 46 w 50"/>
                  <a:gd name="T3" fmla="*/ 20 h 22"/>
                  <a:gd name="T4" fmla="*/ 46 w 50"/>
                  <a:gd name="T5" fmla="*/ 22 h 22"/>
                  <a:gd name="T6" fmla="*/ 44 w 50"/>
                  <a:gd name="T7" fmla="*/ 22 h 22"/>
                  <a:gd name="T8" fmla="*/ 0 w 50"/>
                  <a:gd name="T9" fmla="*/ 10 h 22"/>
                  <a:gd name="T10" fmla="*/ 2 w 50"/>
                  <a:gd name="T11" fmla="*/ 10 h 22"/>
                  <a:gd name="T12" fmla="*/ 2 w 50"/>
                  <a:gd name="T13" fmla="*/ 10 h 22"/>
                  <a:gd name="T14" fmla="*/ 4 w 50"/>
                  <a:gd name="T15" fmla="*/ 8 h 22"/>
                  <a:gd name="T16" fmla="*/ 6 w 50"/>
                  <a:gd name="T17" fmla="*/ 8 h 22"/>
                  <a:gd name="T18" fmla="*/ 42 w 50"/>
                  <a:gd name="T19" fmla="*/ 18 h 22"/>
                  <a:gd name="T20" fmla="*/ 24 w 50"/>
                  <a:gd name="T21" fmla="*/ 2 h 22"/>
                  <a:gd name="T22" fmla="*/ 24 w 50"/>
                  <a:gd name="T23" fmla="*/ 2 h 22"/>
                  <a:gd name="T24" fmla="*/ 26 w 50"/>
                  <a:gd name="T25" fmla="*/ 2 h 22"/>
                  <a:gd name="T26" fmla="*/ 26 w 50"/>
                  <a:gd name="T27" fmla="*/ 2 h 22"/>
                  <a:gd name="T28" fmla="*/ 26 w 50"/>
                  <a:gd name="T29" fmla="*/ 2 h 22"/>
                  <a:gd name="T30" fmla="*/ 28 w 50"/>
                  <a:gd name="T31" fmla="*/ 0 h 22"/>
                  <a:gd name="T32" fmla="*/ 30 w 50"/>
                  <a:gd name="T33" fmla="*/ 0 h 22"/>
                  <a:gd name="T34" fmla="*/ 50 w 50"/>
                  <a:gd name="T35" fmla="*/ 20 h 22"/>
                  <a:gd name="T36" fmla="*/ 48 w 50"/>
                  <a:gd name="T3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22">
                    <a:moveTo>
                      <a:pt x="48" y="20"/>
                    </a:moveTo>
                    <a:lnTo>
                      <a:pt x="46" y="20"/>
                    </a:lnTo>
                    <a:lnTo>
                      <a:pt x="46" y="22"/>
                    </a:lnTo>
                    <a:lnTo>
                      <a:pt x="44" y="22"/>
                    </a:lnTo>
                    <a:lnTo>
                      <a:pt x="0" y="10"/>
                    </a:lnTo>
                    <a:lnTo>
                      <a:pt x="2" y="10"/>
                    </a:lnTo>
                    <a:lnTo>
                      <a:pt x="2" y="10"/>
                    </a:lnTo>
                    <a:lnTo>
                      <a:pt x="4" y="8"/>
                    </a:lnTo>
                    <a:lnTo>
                      <a:pt x="6" y="8"/>
                    </a:lnTo>
                    <a:lnTo>
                      <a:pt x="42" y="18"/>
                    </a:lnTo>
                    <a:lnTo>
                      <a:pt x="24" y="2"/>
                    </a:lnTo>
                    <a:lnTo>
                      <a:pt x="24" y="2"/>
                    </a:lnTo>
                    <a:lnTo>
                      <a:pt x="26" y="2"/>
                    </a:lnTo>
                    <a:lnTo>
                      <a:pt x="26" y="2"/>
                    </a:lnTo>
                    <a:lnTo>
                      <a:pt x="26" y="2"/>
                    </a:lnTo>
                    <a:lnTo>
                      <a:pt x="28" y="0"/>
                    </a:lnTo>
                    <a:lnTo>
                      <a:pt x="30" y="0"/>
                    </a:lnTo>
                    <a:lnTo>
                      <a:pt x="50" y="20"/>
                    </a:lnTo>
                    <a:lnTo>
                      <a:pt x="48"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3" name="Freeform 160"/>
              <p:cNvSpPr>
                <a:spLocks/>
              </p:cNvSpPr>
              <p:nvPr/>
            </p:nvSpPr>
            <p:spPr bwMode="auto">
              <a:xfrm>
                <a:off x="4816" y="1871"/>
                <a:ext cx="44" cy="16"/>
              </a:xfrm>
              <a:custGeom>
                <a:avLst/>
                <a:gdLst>
                  <a:gd name="T0" fmla="*/ 42 w 44"/>
                  <a:gd name="T1" fmla="*/ 10 h 16"/>
                  <a:gd name="T2" fmla="*/ 38 w 44"/>
                  <a:gd name="T3" fmla="*/ 10 h 16"/>
                  <a:gd name="T4" fmla="*/ 24 w 44"/>
                  <a:gd name="T5" fmla="*/ 4 h 16"/>
                  <a:gd name="T6" fmla="*/ 22 w 44"/>
                  <a:gd name="T7" fmla="*/ 2 h 16"/>
                  <a:gd name="T8" fmla="*/ 18 w 44"/>
                  <a:gd name="T9" fmla="*/ 2 h 16"/>
                  <a:gd name="T10" fmla="*/ 16 w 44"/>
                  <a:gd name="T11" fmla="*/ 2 h 16"/>
                  <a:gd name="T12" fmla="*/ 14 w 44"/>
                  <a:gd name="T13" fmla="*/ 4 h 16"/>
                  <a:gd name="T14" fmla="*/ 14 w 44"/>
                  <a:gd name="T15" fmla="*/ 4 h 16"/>
                  <a:gd name="T16" fmla="*/ 12 w 44"/>
                  <a:gd name="T17" fmla="*/ 6 h 16"/>
                  <a:gd name="T18" fmla="*/ 12 w 44"/>
                  <a:gd name="T19" fmla="*/ 6 h 16"/>
                  <a:gd name="T20" fmla="*/ 12 w 44"/>
                  <a:gd name="T21" fmla="*/ 8 h 16"/>
                  <a:gd name="T22" fmla="*/ 14 w 44"/>
                  <a:gd name="T23" fmla="*/ 8 h 16"/>
                  <a:gd name="T24" fmla="*/ 16 w 44"/>
                  <a:gd name="T25" fmla="*/ 10 h 16"/>
                  <a:gd name="T26" fmla="*/ 26 w 44"/>
                  <a:gd name="T27" fmla="*/ 16 h 16"/>
                  <a:gd name="T28" fmla="*/ 24 w 44"/>
                  <a:gd name="T29" fmla="*/ 16 h 16"/>
                  <a:gd name="T30" fmla="*/ 0 w 44"/>
                  <a:gd name="T31" fmla="*/ 6 h 16"/>
                  <a:gd name="T32" fmla="*/ 2 w 44"/>
                  <a:gd name="T33" fmla="*/ 4 h 16"/>
                  <a:gd name="T34" fmla="*/ 4 w 44"/>
                  <a:gd name="T35" fmla="*/ 4 h 16"/>
                  <a:gd name="T36" fmla="*/ 4 w 44"/>
                  <a:gd name="T37" fmla="*/ 4 h 16"/>
                  <a:gd name="T38" fmla="*/ 6 w 44"/>
                  <a:gd name="T39" fmla="*/ 4 h 16"/>
                  <a:gd name="T40" fmla="*/ 6 w 44"/>
                  <a:gd name="T41" fmla="*/ 6 h 16"/>
                  <a:gd name="T42" fmla="*/ 8 w 44"/>
                  <a:gd name="T43" fmla="*/ 6 h 16"/>
                  <a:gd name="T44" fmla="*/ 8 w 44"/>
                  <a:gd name="T45" fmla="*/ 4 h 16"/>
                  <a:gd name="T46" fmla="*/ 8 w 44"/>
                  <a:gd name="T47" fmla="*/ 2 h 16"/>
                  <a:gd name="T48" fmla="*/ 10 w 44"/>
                  <a:gd name="T49" fmla="*/ 2 h 16"/>
                  <a:gd name="T50" fmla="*/ 10 w 44"/>
                  <a:gd name="T51" fmla="*/ 2 h 16"/>
                  <a:gd name="T52" fmla="*/ 12 w 44"/>
                  <a:gd name="T53" fmla="*/ 0 h 16"/>
                  <a:gd name="T54" fmla="*/ 14 w 44"/>
                  <a:gd name="T55" fmla="*/ 0 h 16"/>
                  <a:gd name="T56" fmla="*/ 16 w 44"/>
                  <a:gd name="T57" fmla="*/ 0 h 16"/>
                  <a:gd name="T58" fmla="*/ 18 w 44"/>
                  <a:gd name="T59" fmla="*/ 0 h 16"/>
                  <a:gd name="T60" fmla="*/ 20 w 44"/>
                  <a:gd name="T61" fmla="*/ 0 h 16"/>
                  <a:gd name="T62" fmla="*/ 22 w 44"/>
                  <a:gd name="T63" fmla="*/ 0 h 16"/>
                  <a:gd name="T64" fmla="*/ 26 w 44"/>
                  <a:gd name="T65" fmla="*/ 0 h 16"/>
                  <a:gd name="T66" fmla="*/ 28 w 44"/>
                  <a:gd name="T67" fmla="*/ 2 h 16"/>
                  <a:gd name="T68" fmla="*/ 30 w 44"/>
                  <a:gd name="T69" fmla="*/ 2 h 16"/>
                  <a:gd name="T70" fmla="*/ 42 w 44"/>
                  <a:gd name="T7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6">
                    <a:moveTo>
                      <a:pt x="42" y="10"/>
                    </a:moveTo>
                    <a:lnTo>
                      <a:pt x="42" y="10"/>
                    </a:lnTo>
                    <a:lnTo>
                      <a:pt x="40" y="10"/>
                    </a:lnTo>
                    <a:lnTo>
                      <a:pt x="38" y="10"/>
                    </a:lnTo>
                    <a:lnTo>
                      <a:pt x="26" y="4"/>
                    </a:lnTo>
                    <a:lnTo>
                      <a:pt x="24" y="4"/>
                    </a:lnTo>
                    <a:lnTo>
                      <a:pt x="22" y="4"/>
                    </a:lnTo>
                    <a:lnTo>
                      <a:pt x="22" y="2"/>
                    </a:lnTo>
                    <a:lnTo>
                      <a:pt x="20" y="2"/>
                    </a:lnTo>
                    <a:lnTo>
                      <a:pt x="18" y="2"/>
                    </a:lnTo>
                    <a:lnTo>
                      <a:pt x="18" y="2"/>
                    </a:lnTo>
                    <a:lnTo>
                      <a:pt x="16" y="2"/>
                    </a:lnTo>
                    <a:lnTo>
                      <a:pt x="14" y="4"/>
                    </a:lnTo>
                    <a:lnTo>
                      <a:pt x="14" y="4"/>
                    </a:lnTo>
                    <a:lnTo>
                      <a:pt x="14" y="4"/>
                    </a:lnTo>
                    <a:lnTo>
                      <a:pt x="14" y="4"/>
                    </a:lnTo>
                    <a:lnTo>
                      <a:pt x="12" y="4"/>
                    </a:lnTo>
                    <a:lnTo>
                      <a:pt x="12" y="6"/>
                    </a:lnTo>
                    <a:lnTo>
                      <a:pt x="12" y="6"/>
                    </a:lnTo>
                    <a:lnTo>
                      <a:pt x="12" y="6"/>
                    </a:lnTo>
                    <a:lnTo>
                      <a:pt x="12" y="6"/>
                    </a:lnTo>
                    <a:lnTo>
                      <a:pt x="12" y="8"/>
                    </a:lnTo>
                    <a:lnTo>
                      <a:pt x="14" y="8"/>
                    </a:lnTo>
                    <a:lnTo>
                      <a:pt x="14" y="8"/>
                    </a:lnTo>
                    <a:lnTo>
                      <a:pt x="14" y="8"/>
                    </a:lnTo>
                    <a:lnTo>
                      <a:pt x="16" y="10"/>
                    </a:lnTo>
                    <a:lnTo>
                      <a:pt x="28" y="14"/>
                    </a:lnTo>
                    <a:lnTo>
                      <a:pt x="26" y="16"/>
                    </a:lnTo>
                    <a:lnTo>
                      <a:pt x="26" y="16"/>
                    </a:lnTo>
                    <a:lnTo>
                      <a:pt x="24" y="16"/>
                    </a:lnTo>
                    <a:lnTo>
                      <a:pt x="22" y="16"/>
                    </a:lnTo>
                    <a:lnTo>
                      <a:pt x="0" y="6"/>
                    </a:lnTo>
                    <a:lnTo>
                      <a:pt x="0" y="6"/>
                    </a:lnTo>
                    <a:lnTo>
                      <a:pt x="2" y="4"/>
                    </a:lnTo>
                    <a:lnTo>
                      <a:pt x="2" y="4"/>
                    </a:lnTo>
                    <a:lnTo>
                      <a:pt x="4" y="4"/>
                    </a:lnTo>
                    <a:lnTo>
                      <a:pt x="4" y="4"/>
                    </a:lnTo>
                    <a:lnTo>
                      <a:pt x="4" y="4"/>
                    </a:lnTo>
                    <a:lnTo>
                      <a:pt x="6" y="4"/>
                    </a:lnTo>
                    <a:lnTo>
                      <a:pt x="6" y="4"/>
                    </a:lnTo>
                    <a:lnTo>
                      <a:pt x="6" y="6"/>
                    </a:lnTo>
                    <a:lnTo>
                      <a:pt x="6" y="6"/>
                    </a:lnTo>
                    <a:lnTo>
                      <a:pt x="8" y="6"/>
                    </a:lnTo>
                    <a:lnTo>
                      <a:pt x="8" y="6"/>
                    </a:lnTo>
                    <a:lnTo>
                      <a:pt x="8" y="4"/>
                    </a:lnTo>
                    <a:lnTo>
                      <a:pt x="8" y="4"/>
                    </a:lnTo>
                    <a:lnTo>
                      <a:pt x="8" y="2"/>
                    </a:lnTo>
                    <a:lnTo>
                      <a:pt x="8" y="2"/>
                    </a:lnTo>
                    <a:lnTo>
                      <a:pt x="8" y="2"/>
                    </a:lnTo>
                    <a:lnTo>
                      <a:pt x="10" y="2"/>
                    </a:lnTo>
                    <a:lnTo>
                      <a:pt x="10" y="2"/>
                    </a:lnTo>
                    <a:lnTo>
                      <a:pt x="10" y="2"/>
                    </a:lnTo>
                    <a:lnTo>
                      <a:pt x="12" y="2"/>
                    </a:lnTo>
                    <a:lnTo>
                      <a:pt x="12" y="0"/>
                    </a:lnTo>
                    <a:lnTo>
                      <a:pt x="12" y="0"/>
                    </a:lnTo>
                    <a:lnTo>
                      <a:pt x="14" y="0"/>
                    </a:lnTo>
                    <a:lnTo>
                      <a:pt x="14" y="0"/>
                    </a:lnTo>
                    <a:lnTo>
                      <a:pt x="16" y="0"/>
                    </a:lnTo>
                    <a:lnTo>
                      <a:pt x="16" y="0"/>
                    </a:lnTo>
                    <a:lnTo>
                      <a:pt x="18" y="0"/>
                    </a:lnTo>
                    <a:lnTo>
                      <a:pt x="18" y="0"/>
                    </a:lnTo>
                    <a:lnTo>
                      <a:pt x="20" y="0"/>
                    </a:lnTo>
                    <a:lnTo>
                      <a:pt x="20" y="0"/>
                    </a:lnTo>
                    <a:lnTo>
                      <a:pt x="22" y="0"/>
                    </a:lnTo>
                    <a:lnTo>
                      <a:pt x="22" y="0"/>
                    </a:lnTo>
                    <a:lnTo>
                      <a:pt x="26" y="0"/>
                    </a:lnTo>
                    <a:lnTo>
                      <a:pt x="26" y="0"/>
                    </a:lnTo>
                    <a:lnTo>
                      <a:pt x="28" y="2"/>
                    </a:lnTo>
                    <a:lnTo>
                      <a:pt x="28" y="2"/>
                    </a:lnTo>
                    <a:lnTo>
                      <a:pt x="30" y="2"/>
                    </a:lnTo>
                    <a:lnTo>
                      <a:pt x="44" y="10"/>
                    </a:lnTo>
                    <a:lnTo>
                      <a:pt x="4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4" name="Freeform 161"/>
              <p:cNvSpPr>
                <a:spLocks/>
              </p:cNvSpPr>
              <p:nvPr/>
            </p:nvSpPr>
            <p:spPr bwMode="auto">
              <a:xfrm>
                <a:off x="4844" y="1859"/>
                <a:ext cx="44" cy="16"/>
              </a:xfrm>
              <a:custGeom>
                <a:avLst/>
                <a:gdLst>
                  <a:gd name="T0" fmla="*/ 44 w 44"/>
                  <a:gd name="T1" fmla="*/ 12 h 16"/>
                  <a:gd name="T2" fmla="*/ 42 w 44"/>
                  <a:gd name="T3" fmla="*/ 12 h 16"/>
                  <a:gd name="T4" fmla="*/ 42 w 44"/>
                  <a:gd name="T5" fmla="*/ 12 h 16"/>
                  <a:gd name="T6" fmla="*/ 40 w 44"/>
                  <a:gd name="T7" fmla="*/ 12 h 16"/>
                  <a:gd name="T8" fmla="*/ 40 w 44"/>
                  <a:gd name="T9" fmla="*/ 14 h 16"/>
                  <a:gd name="T10" fmla="*/ 38 w 44"/>
                  <a:gd name="T11" fmla="*/ 14 h 16"/>
                  <a:gd name="T12" fmla="*/ 38 w 44"/>
                  <a:gd name="T13" fmla="*/ 14 h 16"/>
                  <a:gd name="T14" fmla="*/ 36 w 44"/>
                  <a:gd name="T15" fmla="*/ 14 h 16"/>
                  <a:gd name="T16" fmla="*/ 34 w 44"/>
                  <a:gd name="T17" fmla="*/ 16 h 16"/>
                  <a:gd name="T18" fmla="*/ 34 w 44"/>
                  <a:gd name="T19" fmla="*/ 16 h 16"/>
                  <a:gd name="T20" fmla="*/ 32 w 44"/>
                  <a:gd name="T21" fmla="*/ 16 h 16"/>
                  <a:gd name="T22" fmla="*/ 30 w 44"/>
                  <a:gd name="T23" fmla="*/ 16 h 16"/>
                  <a:gd name="T24" fmla="*/ 30 w 44"/>
                  <a:gd name="T25" fmla="*/ 16 h 16"/>
                  <a:gd name="T26" fmla="*/ 28 w 44"/>
                  <a:gd name="T27" fmla="*/ 16 h 16"/>
                  <a:gd name="T28" fmla="*/ 26 w 44"/>
                  <a:gd name="T29" fmla="*/ 16 h 16"/>
                  <a:gd name="T30" fmla="*/ 26 w 44"/>
                  <a:gd name="T31" fmla="*/ 16 h 16"/>
                  <a:gd name="T32" fmla="*/ 24 w 44"/>
                  <a:gd name="T33" fmla="*/ 16 h 16"/>
                  <a:gd name="T34" fmla="*/ 22 w 44"/>
                  <a:gd name="T35" fmla="*/ 16 h 16"/>
                  <a:gd name="T36" fmla="*/ 22 w 44"/>
                  <a:gd name="T37" fmla="*/ 16 h 16"/>
                  <a:gd name="T38" fmla="*/ 20 w 44"/>
                  <a:gd name="T39" fmla="*/ 16 h 16"/>
                  <a:gd name="T40" fmla="*/ 18 w 44"/>
                  <a:gd name="T41" fmla="*/ 16 h 16"/>
                  <a:gd name="T42" fmla="*/ 16 w 44"/>
                  <a:gd name="T43" fmla="*/ 16 h 16"/>
                  <a:gd name="T44" fmla="*/ 14 w 44"/>
                  <a:gd name="T45" fmla="*/ 14 h 16"/>
                  <a:gd name="T46" fmla="*/ 12 w 44"/>
                  <a:gd name="T47" fmla="*/ 14 h 16"/>
                  <a:gd name="T48" fmla="*/ 0 w 44"/>
                  <a:gd name="T49" fmla="*/ 8 h 16"/>
                  <a:gd name="T50" fmla="*/ 2 w 44"/>
                  <a:gd name="T51" fmla="*/ 8 h 16"/>
                  <a:gd name="T52" fmla="*/ 2 w 44"/>
                  <a:gd name="T53" fmla="*/ 6 h 16"/>
                  <a:gd name="T54" fmla="*/ 4 w 44"/>
                  <a:gd name="T55" fmla="*/ 6 h 16"/>
                  <a:gd name="T56" fmla="*/ 6 w 44"/>
                  <a:gd name="T57" fmla="*/ 6 h 16"/>
                  <a:gd name="T58" fmla="*/ 18 w 44"/>
                  <a:gd name="T59" fmla="*/ 12 h 16"/>
                  <a:gd name="T60" fmla="*/ 18 w 44"/>
                  <a:gd name="T61" fmla="*/ 12 h 16"/>
                  <a:gd name="T62" fmla="*/ 20 w 44"/>
                  <a:gd name="T63" fmla="*/ 12 h 16"/>
                  <a:gd name="T64" fmla="*/ 20 w 44"/>
                  <a:gd name="T65" fmla="*/ 14 h 16"/>
                  <a:gd name="T66" fmla="*/ 22 w 44"/>
                  <a:gd name="T67" fmla="*/ 14 h 16"/>
                  <a:gd name="T68" fmla="*/ 22 w 44"/>
                  <a:gd name="T69" fmla="*/ 14 h 16"/>
                  <a:gd name="T70" fmla="*/ 24 w 44"/>
                  <a:gd name="T71" fmla="*/ 14 h 16"/>
                  <a:gd name="T72" fmla="*/ 24 w 44"/>
                  <a:gd name="T73" fmla="*/ 14 h 16"/>
                  <a:gd name="T74" fmla="*/ 26 w 44"/>
                  <a:gd name="T75" fmla="*/ 14 h 16"/>
                  <a:gd name="T76" fmla="*/ 26 w 44"/>
                  <a:gd name="T77" fmla="*/ 14 h 16"/>
                  <a:gd name="T78" fmla="*/ 28 w 44"/>
                  <a:gd name="T79" fmla="*/ 14 h 16"/>
                  <a:gd name="T80" fmla="*/ 28 w 44"/>
                  <a:gd name="T81" fmla="*/ 14 h 16"/>
                  <a:gd name="T82" fmla="*/ 28 w 44"/>
                  <a:gd name="T83" fmla="*/ 14 h 16"/>
                  <a:gd name="T84" fmla="*/ 30 w 44"/>
                  <a:gd name="T85" fmla="*/ 14 h 16"/>
                  <a:gd name="T86" fmla="*/ 30 w 44"/>
                  <a:gd name="T87" fmla="*/ 14 h 16"/>
                  <a:gd name="T88" fmla="*/ 32 w 44"/>
                  <a:gd name="T89" fmla="*/ 14 h 16"/>
                  <a:gd name="T90" fmla="*/ 32 w 44"/>
                  <a:gd name="T91" fmla="*/ 12 h 16"/>
                  <a:gd name="T92" fmla="*/ 34 w 44"/>
                  <a:gd name="T93" fmla="*/ 12 h 16"/>
                  <a:gd name="T94" fmla="*/ 34 w 44"/>
                  <a:gd name="T95" fmla="*/ 12 h 16"/>
                  <a:gd name="T96" fmla="*/ 36 w 44"/>
                  <a:gd name="T97" fmla="*/ 12 h 16"/>
                  <a:gd name="T98" fmla="*/ 36 w 44"/>
                  <a:gd name="T99" fmla="*/ 12 h 16"/>
                  <a:gd name="T100" fmla="*/ 16 w 44"/>
                  <a:gd name="T101" fmla="*/ 2 h 16"/>
                  <a:gd name="T102" fmla="*/ 18 w 44"/>
                  <a:gd name="T103" fmla="*/ 2 h 16"/>
                  <a:gd name="T104" fmla="*/ 20 w 44"/>
                  <a:gd name="T105" fmla="*/ 2 h 16"/>
                  <a:gd name="T106" fmla="*/ 20 w 44"/>
                  <a:gd name="T107" fmla="*/ 0 h 16"/>
                  <a:gd name="T108" fmla="*/ 22 w 44"/>
                  <a:gd name="T109" fmla="*/ 0 h 16"/>
                  <a:gd name="T110" fmla="*/ 44 w 44"/>
                  <a:gd name="T111" fmla="*/ 10 h 16"/>
                  <a:gd name="T112" fmla="*/ 44 w 44"/>
                  <a:gd name="T11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6">
                    <a:moveTo>
                      <a:pt x="44" y="12"/>
                    </a:moveTo>
                    <a:lnTo>
                      <a:pt x="42" y="12"/>
                    </a:lnTo>
                    <a:lnTo>
                      <a:pt x="42" y="12"/>
                    </a:lnTo>
                    <a:lnTo>
                      <a:pt x="40" y="12"/>
                    </a:lnTo>
                    <a:lnTo>
                      <a:pt x="40" y="14"/>
                    </a:lnTo>
                    <a:lnTo>
                      <a:pt x="38" y="14"/>
                    </a:lnTo>
                    <a:lnTo>
                      <a:pt x="38" y="14"/>
                    </a:lnTo>
                    <a:lnTo>
                      <a:pt x="36" y="14"/>
                    </a:lnTo>
                    <a:lnTo>
                      <a:pt x="34" y="16"/>
                    </a:lnTo>
                    <a:lnTo>
                      <a:pt x="34" y="16"/>
                    </a:lnTo>
                    <a:lnTo>
                      <a:pt x="32" y="16"/>
                    </a:lnTo>
                    <a:lnTo>
                      <a:pt x="30" y="16"/>
                    </a:lnTo>
                    <a:lnTo>
                      <a:pt x="30" y="16"/>
                    </a:lnTo>
                    <a:lnTo>
                      <a:pt x="28" y="16"/>
                    </a:lnTo>
                    <a:lnTo>
                      <a:pt x="26" y="16"/>
                    </a:lnTo>
                    <a:lnTo>
                      <a:pt x="26" y="16"/>
                    </a:lnTo>
                    <a:lnTo>
                      <a:pt x="24" y="16"/>
                    </a:lnTo>
                    <a:lnTo>
                      <a:pt x="22" y="16"/>
                    </a:lnTo>
                    <a:lnTo>
                      <a:pt x="22" y="16"/>
                    </a:lnTo>
                    <a:lnTo>
                      <a:pt x="20" y="16"/>
                    </a:lnTo>
                    <a:lnTo>
                      <a:pt x="18" y="16"/>
                    </a:lnTo>
                    <a:lnTo>
                      <a:pt x="16" y="16"/>
                    </a:lnTo>
                    <a:lnTo>
                      <a:pt x="14" y="14"/>
                    </a:lnTo>
                    <a:lnTo>
                      <a:pt x="12" y="14"/>
                    </a:lnTo>
                    <a:lnTo>
                      <a:pt x="0" y="8"/>
                    </a:lnTo>
                    <a:lnTo>
                      <a:pt x="2" y="8"/>
                    </a:lnTo>
                    <a:lnTo>
                      <a:pt x="2" y="6"/>
                    </a:lnTo>
                    <a:lnTo>
                      <a:pt x="4" y="6"/>
                    </a:lnTo>
                    <a:lnTo>
                      <a:pt x="6" y="6"/>
                    </a:lnTo>
                    <a:lnTo>
                      <a:pt x="18" y="12"/>
                    </a:lnTo>
                    <a:lnTo>
                      <a:pt x="18" y="12"/>
                    </a:lnTo>
                    <a:lnTo>
                      <a:pt x="20" y="12"/>
                    </a:lnTo>
                    <a:lnTo>
                      <a:pt x="20" y="14"/>
                    </a:lnTo>
                    <a:lnTo>
                      <a:pt x="22" y="14"/>
                    </a:lnTo>
                    <a:lnTo>
                      <a:pt x="22" y="14"/>
                    </a:lnTo>
                    <a:lnTo>
                      <a:pt x="24" y="14"/>
                    </a:lnTo>
                    <a:lnTo>
                      <a:pt x="24" y="14"/>
                    </a:lnTo>
                    <a:lnTo>
                      <a:pt x="26" y="14"/>
                    </a:lnTo>
                    <a:lnTo>
                      <a:pt x="26" y="14"/>
                    </a:lnTo>
                    <a:lnTo>
                      <a:pt x="28" y="14"/>
                    </a:lnTo>
                    <a:lnTo>
                      <a:pt x="28" y="14"/>
                    </a:lnTo>
                    <a:lnTo>
                      <a:pt x="28" y="14"/>
                    </a:lnTo>
                    <a:lnTo>
                      <a:pt x="30" y="14"/>
                    </a:lnTo>
                    <a:lnTo>
                      <a:pt x="30" y="14"/>
                    </a:lnTo>
                    <a:lnTo>
                      <a:pt x="32" y="14"/>
                    </a:lnTo>
                    <a:lnTo>
                      <a:pt x="32" y="12"/>
                    </a:lnTo>
                    <a:lnTo>
                      <a:pt x="34" y="12"/>
                    </a:lnTo>
                    <a:lnTo>
                      <a:pt x="34" y="12"/>
                    </a:lnTo>
                    <a:lnTo>
                      <a:pt x="36" y="12"/>
                    </a:lnTo>
                    <a:lnTo>
                      <a:pt x="36" y="12"/>
                    </a:lnTo>
                    <a:lnTo>
                      <a:pt x="16" y="2"/>
                    </a:lnTo>
                    <a:lnTo>
                      <a:pt x="18" y="2"/>
                    </a:lnTo>
                    <a:lnTo>
                      <a:pt x="20" y="2"/>
                    </a:lnTo>
                    <a:lnTo>
                      <a:pt x="20" y="0"/>
                    </a:lnTo>
                    <a:lnTo>
                      <a:pt x="22" y="0"/>
                    </a:lnTo>
                    <a:lnTo>
                      <a:pt x="44" y="10"/>
                    </a:lnTo>
                    <a:lnTo>
                      <a:pt x="4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5" name="Freeform 162"/>
              <p:cNvSpPr>
                <a:spLocks/>
              </p:cNvSpPr>
              <p:nvPr/>
            </p:nvSpPr>
            <p:spPr bwMode="auto">
              <a:xfrm>
                <a:off x="4874" y="1851"/>
                <a:ext cx="44" cy="16"/>
              </a:xfrm>
              <a:custGeom>
                <a:avLst/>
                <a:gdLst>
                  <a:gd name="T0" fmla="*/ 42 w 44"/>
                  <a:gd name="T1" fmla="*/ 10 h 16"/>
                  <a:gd name="T2" fmla="*/ 40 w 44"/>
                  <a:gd name="T3" fmla="*/ 10 h 16"/>
                  <a:gd name="T4" fmla="*/ 24 w 44"/>
                  <a:gd name="T5" fmla="*/ 4 h 16"/>
                  <a:gd name="T6" fmla="*/ 22 w 44"/>
                  <a:gd name="T7" fmla="*/ 2 h 16"/>
                  <a:gd name="T8" fmla="*/ 18 w 44"/>
                  <a:gd name="T9" fmla="*/ 2 h 16"/>
                  <a:gd name="T10" fmla="*/ 16 w 44"/>
                  <a:gd name="T11" fmla="*/ 2 h 16"/>
                  <a:gd name="T12" fmla="*/ 14 w 44"/>
                  <a:gd name="T13" fmla="*/ 4 h 16"/>
                  <a:gd name="T14" fmla="*/ 14 w 44"/>
                  <a:gd name="T15" fmla="*/ 4 h 16"/>
                  <a:gd name="T16" fmla="*/ 12 w 44"/>
                  <a:gd name="T17" fmla="*/ 6 h 16"/>
                  <a:gd name="T18" fmla="*/ 12 w 44"/>
                  <a:gd name="T19" fmla="*/ 6 h 16"/>
                  <a:gd name="T20" fmla="*/ 12 w 44"/>
                  <a:gd name="T21" fmla="*/ 8 h 16"/>
                  <a:gd name="T22" fmla="*/ 14 w 44"/>
                  <a:gd name="T23" fmla="*/ 8 h 16"/>
                  <a:gd name="T24" fmla="*/ 16 w 44"/>
                  <a:gd name="T25" fmla="*/ 10 h 16"/>
                  <a:gd name="T26" fmla="*/ 26 w 44"/>
                  <a:gd name="T27" fmla="*/ 16 h 16"/>
                  <a:gd name="T28" fmla="*/ 24 w 44"/>
                  <a:gd name="T29" fmla="*/ 16 h 16"/>
                  <a:gd name="T30" fmla="*/ 0 w 44"/>
                  <a:gd name="T31" fmla="*/ 6 h 16"/>
                  <a:gd name="T32" fmla="*/ 2 w 44"/>
                  <a:gd name="T33" fmla="*/ 4 h 16"/>
                  <a:gd name="T34" fmla="*/ 4 w 44"/>
                  <a:gd name="T35" fmla="*/ 4 h 16"/>
                  <a:gd name="T36" fmla="*/ 4 w 44"/>
                  <a:gd name="T37" fmla="*/ 4 h 16"/>
                  <a:gd name="T38" fmla="*/ 6 w 44"/>
                  <a:gd name="T39" fmla="*/ 4 h 16"/>
                  <a:gd name="T40" fmla="*/ 8 w 44"/>
                  <a:gd name="T41" fmla="*/ 6 h 16"/>
                  <a:gd name="T42" fmla="*/ 8 w 44"/>
                  <a:gd name="T43" fmla="*/ 6 h 16"/>
                  <a:gd name="T44" fmla="*/ 8 w 44"/>
                  <a:gd name="T45" fmla="*/ 4 h 16"/>
                  <a:gd name="T46" fmla="*/ 8 w 44"/>
                  <a:gd name="T47" fmla="*/ 2 h 16"/>
                  <a:gd name="T48" fmla="*/ 10 w 44"/>
                  <a:gd name="T49" fmla="*/ 2 h 16"/>
                  <a:gd name="T50" fmla="*/ 10 w 44"/>
                  <a:gd name="T51" fmla="*/ 2 h 16"/>
                  <a:gd name="T52" fmla="*/ 12 w 44"/>
                  <a:gd name="T53" fmla="*/ 0 h 16"/>
                  <a:gd name="T54" fmla="*/ 14 w 44"/>
                  <a:gd name="T55" fmla="*/ 0 h 16"/>
                  <a:gd name="T56" fmla="*/ 16 w 44"/>
                  <a:gd name="T57" fmla="*/ 0 h 16"/>
                  <a:gd name="T58" fmla="*/ 18 w 44"/>
                  <a:gd name="T59" fmla="*/ 0 h 16"/>
                  <a:gd name="T60" fmla="*/ 20 w 44"/>
                  <a:gd name="T61" fmla="*/ 0 h 16"/>
                  <a:gd name="T62" fmla="*/ 24 w 44"/>
                  <a:gd name="T63" fmla="*/ 0 h 16"/>
                  <a:gd name="T64" fmla="*/ 26 w 44"/>
                  <a:gd name="T65" fmla="*/ 0 h 16"/>
                  <a:gd name="T66" fmla="*/ 28 w 44"/>
                  <a:gd name="T67" fmla="*/ 2 h 16"/>
                  <a:gd name="T68" fmla="*/ 30 w 44"/>
                  <a:gd name="T69" fmla="*/ 2 h 16"/>
                  <a:gd name="T70" fmla="*/ 44 w 44"/>
                  <a:gd name="T7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6">
                    <a:moveTo>
                      <a:pt x="44" y="10"/>
                    </a:moveTo>
                    <a:lnTo>
                      <a:pt x="42" y="10"/>
                    </a:lnTo>
                    <a:lnTo>
                      <a:pt x="40" y="10"/>
                    </a:lnTo>
                    <a:lnTo>
                      <a:pt x="40" y="10"/>
                    </a:lnTo>
                    <a:lnTo>
                      <a:pt x="26" y="4"/>
                    </a:lnTo>
                    <a:lnTo>
                      <a:pt x="24" y="4"/>
                    </a:lnTo>
                    <a:lnTo>
                      <a:pt x="22" y="4"/>
                    </a:lnTo>
                    <a:lnTo>
                      <a:pt x="22" y="2"/>
                    </a:lnTo>
                    <a:lnTo>
                      <a:pt x="20" y="2"/>
                    </a:lnTo>
                    <a:lnTo>
                      <a:pt x="18" y="2"/>
                    </a:lnTo>
                    <a:lnTo>
                      <a:pt x="18" y="2"/>
                    </a:lnTo>
                    <a:lnTo>
                      <a:pt x="16" y="2"/>
                    </a:lnTo>
                    <a:lnTo>
                      <a:pt x="16" y="4"/>
                    </a:lnTo>
                    <a:lnTo>
                      <a:pt x="14" y="4"/>
                    </a:lnTo>
                    <a:lnTo>
                      <a:pt x="14" y="4"/>
                    </a:lnTo>
                    <a:lnTo>
                      <a:pt x="14" y="4"/>
                    </a:lnTo>
                    <a:lnTo>
                      <a:pt x="12" y="4"/>
                    </a:lnTo>
                    <a:lnTo>
                      <a:pt x="12" y="6"/>
                    </a:lnTo>
                    <a:lnTo>
                      <a:pt x="12" y="6"/>
                    </a:lnTo>
                    <a:lnTo>
                      <a:pt x="12" y="6"/>
                    </a:lnTo>
                    <a:lnTo>
                      <a:pt x="12" y="6"/>
                    </a:lnTo>
                    <a:lnTo>
                      <a:pt x="12" y="8"/>
                    </a:lnTo>
                    <a:lnTo>
                      <a:pt x="14" y="8"/>
                    </a:lnTo>
                    <a:lnTo>
                      <a:pt x="14" y="8"/>
                    </a:lnTo>
                    <a:lnTo>
                      <a:pt x="14" y="8"/>
                    </a:lnTo>
                    <a:lnTo>
                      <a:pt x="16" y="10"/>
                    </a:lnTo>
                    <a:lnTo>
                      <a:pt x="28" y="14"/>
                    </a:lnTo>
                    <a:lnTo>
                      <a:pt x="26" y="16"/>
                    </a:lnTo>
                    <a:lnTo>
                      <a:pt x="26" y="16"/>
                    </a:lnTo>
                    <a:lnTo>
                      <a:pt x="24" y="16"/>
                    </a:lnTo>
                    <a:lnTo>
                      <a:pt x="22" y="16"/>
                    </a:lnTo>
                    <a:lnTo>
                      <a:pt x="0" y="6"/>
                    </a:lnTo>
                    <a:lnTo>
                      <a:pt x="0" y="6"/>
                    </a:lnTo>
                    <a:lnTo>
                      <a:pt x="2" y="4"/>
                    </a:lnTo>
                    <a:lnTo>
                      <a:pt x="2" y="4"/>
                    </a:lnTo>
                    <a:lnTo>
                      <a:pt x="4" y="4"/>
                    </a:lnTo>
                    <a:lnTo>
                      <a:pt x="4" y="4"/>
                    </a:lnTo>
                    <a:lnTo>
                      <a:pt x="4" y="4"/>
                    </a:lnTo>
                    <a:lnTo>
                      <a:pt x="6" y="4"/>
                    </a:lnTo>
                    <a:lnTo>
                      <a:pt x="6" y="4"/>
                    </a:lnTo>
                    <a:lnTo>
                      <a:pt x="6" y="6"/>
                    </a:lnTo>
                    <a:lnTo>
                      <a:pt x="8" y="6"/>
                    </a:lnTo>
                    <a:lnTo>
                      <a:pt x="8" y="6"/>
                    </a:lnTo>
                    <a:lnTo>
                      <a:pt x="8" y="6"/>
                    </a:lnTo>
                    <a:lnTo>
                      <a:pt x="8" y="4"/>
                    </a:lnTo>
                    <a:lnTo>
                      <a:pt x="8" y="4"/>
                    </a:lnTo>
                    <a:lnTo>
                      <a:pt x="8" y="4"/>
                    </a:lnTo>
                    <a:lnTo>
                      <a:pt x="8" y="2"/>
                    </a:lnTo>
                    <a:lnTo>
                      <a:pt x="10" y="2"/>
                    </a:lnTo>
                    <a:lnTo>
                      <a:pt x="10" y="2"/>
                    </a:lnTo>
                    <a:lnTo>
                      <a:pt x="10" y="2"/>
                    </a:lnTo>
                    <a:lnTo>
                      <a:pt x="10" y="2"/>
                    </a:lnTo>
                    <a:lnTo>
                      <a:pt x="12" y="2"/>
                    </a:lnTo>
                    <a:lnTo>
                      <a:pt x="12" y="0"/>
                    </a:lnTo>
                    <a:lnTo>
                      <a:pt x="12" y="0"/>
                    </a:lnTo>
                    <a:lnTo>
                      <a:pt x="14" y="0"/>
                    </a:lnTo>
                    <a:lnTo>
                      <a:pt x="14" y="0"/>
                    </a:lnTo>
                    <a:lnTo>
                      <a:pt x="16" y="0"/>
                    </a:lnTo>
                    <a:lnTo>
                      <a:pt x="16" y="0"/>
                    </a:lnTo>
                    <a:lnTo>
                      <a:pt x="18" y="0"/>
                    </a:lnTo>
                    <a:lnTo>
                      <a:pt x="18" y="0"/>
                    </a:lnTo>
                    <a:lnTo>
                      <a:pt x="20" y="0"/>
                    </a:lnTo>
                    <a:lnTo>
                      <a:pt x="20" y="0"/>
                    </a:lnTo>
                    <a:lnTo>
                      <a:pt x="24" y="0"/>
                    </a:lnTo>
                    <a:lnTo>
                      <a:pt x="24" y="0"/>
                    </a:lnTo>
                    <a:lnTo>
                      <a:pt x="26" y="0"/>
                    </a:lnTo>
                    <a:lnTo>
                      <a:pt x="26" y="0"/>
                    </a:lnTo>
                    <a:lnTo>
                      <a:pt x="28" y="2"/>
                    </a:lnTo>
                    <a:lnTo>
                      <a:pt x="28" y="2"/>
                    </a:lnTo>
                    <a:lnTo>
                      <a:pt x="30" y="2"/>
                    </a:lnTo>
                    <a:lnTo>
                      <a:pt x="44" y="10"/>
                    </a:lnTo>
                    <a:lnTo>
                      <a:pt x="4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6" name="Freeform 163"/>
              <p:cNvSpPr>
                <a:spLocks/>
              </p:cNvSpPr>
              <p:nvPr/>
            </p:nvSpPr>
            <p:spPr bwMode="auto">
              <a:xfrm>
                <a:off x="4908" y="1841"/>
                <a:ext cx="36" cy="14"/>
              </a:xfrm>
              <a:custGeom>
                <a:avLst/>
                <a:gdLst>
                  <a:gd name="T0" fmla="*/ 34 w 36"/>
                  <a:gd name="T1" fmla="*/ 12 h 14"/>
                  <a:gd name="T2" fmla="*/ 30 w 36"/>
                  <a:gd name="T3" fmla="*/ 12 h 14"/>
                  <a:gd name="T4" fmla="*/ 26 w 36"/>
                  <a:gd name="T5" fmla="*/ 14 h 14"/>
                  <a:gd name="T6" fmla="*/ 24 w 36"/>
                  <a:gd name="T7" fmla="*/ 14 h 14"/>
                  <a:gd name="T8" fmla="*/ 20 w 36"/>
                  <a:gd name="T9" fmla="*/ 14 h 14"/>
                  <a:gd name="T10" fmla="*/ 16 w 36"/>
                  <a:gd name="T11" fmla="*/ 14 h 14"/>
                  <a:gd name="T12" fmla="*/ 14 w 36"/>
                  <a:gd name="T13" fmla="*/ 14 h 14"/>
                  <a:gd name="T14" fmla="*/ 10 w 36"/>
                  <a:gd name="T15" fmla="*/ 14 h 14"/>
                  <a:gd name="T16" fmla="*/ 8 w 36"/>
                  <a:gd name="T17" fmla="*/ 12 h 14"/>
                  <a:gd name="T18" fmla="*/ 4 w 36"/>
                  <a:gd name="T19" fmla="*/ 12 h 14"/>
                  <a:gd name="T20" fmla="*/ 2 w 36"/>
                  <a:gd name="T21" fmla="*/ 10 h 14"/>
                  <a:gd name="T22" fmla="*/ 0 w 36"/>
                  <a:gd name="T23" fmla="*/ 10 h 14"/>
                  <a:gd name="T24" fmla="*/ 0 w 36"/>
                  <a:gd name="T25" fmla="*/ 8 h 14"/>
                  <a:gd name="T26" fmla="*/ 0 w 36"/>
                  <a:gd name="T27" fmla="*/ 6 h 14"/>
                  <a:gd name="T28" fmla="*/ 0 w 36"/>
                  <a:gd name="T29" fmla="*/ 6 h 14"/>
                  <a:gd name="T30" fmla="*/ 0 w 36"/>
                  <a:gd name="T31" fmla="*/ 4 h 14"/>
                  <a:gd name="T32" fmla="*/ 2 w 36"/>
                  <a:gd name="T33" fmla="*/ 2 h 14"/>
                  <a:gd name="T34" fmla="*/ 6 w 36"/>
                  <a:gd name="T35" fmla="*/ 2 h 14"/>
                  <a:gd name="T36" fmla="*/ 8 w 36"/>
                  <a:gd name="T37" fmla="*/ 0 h 14"/>
                  <a:gd name="T38" fmla="*/ 10 w 36"/>
                  <a:gd name="T39" fmla="*/ 0 h 14"/>
                  <a:gd name="T40" fmla="*/ 12 w 36"/>
                  <a:gd name="T41" fmla="*/ 0 h 14"/>
                  <a:gd name="T42" fmla="*/ 14 w 36"/>
                  <a:gd name="T43" fmla="*/ 0 h 14"/>
                  <a:gd name="T44" fmla="*/ 16 w 36"/>
                  <a:gd name="T45" fmla="*/ 2 h 14"/>
                  <a:gd name="T46" fmla="*/ 12 w 36"/>
                  <a:gd name="T47" fmla="*/ 2 h 14"/>
                  <a:gd name="T48" fmla="*/ 10 w 36"/>
                  <a:gd name="T49" fmla="*/ 4 h 14"/>
                  <a:gd name="T50" fmla="*/ 6 w 36"/>
                  <a:gd name="T51" fmla="*/ 4 h 14"/>
                  <a:gd name="T52" fmla="*/ 6 w 36"/>
                  <a:gd name="T53" fmla="*/ 6 h 14"/>
                  <a:gd name="T54" fmla="*/ 8 w 36"/>
                  <a:gd name="T55" fmla="*/ 8 h 14"/>
                  <a:gd name="T56" fmla="*/ 10 w 36"/>
                  <a:gd name="T57" fmla="*/ 10 h 14"/>
                  <a:gd name="T58" fmla="*/ 12 w 36"/>
                  <a:gd name="T59" fmla="*/ 10 h 14"/>
                  <a:gd name="T60" fmla="*/ 16 w 36"/>
                  <a:gd name="T61" fmla="*/ 12 h 14"/>
                  <a:gd name="T62" fmla="*/ 20 w 36"/>
                  <a:gd name="T63" fmla="*/ 12 h 14"/>
                  <a:gd name="T64" fmla="*/ 24 w 36"/>
                  <a:gd name="T65" fmla="*/ 12 h 14"/>
                  <a:gd name="T66" fmla="*/ 28 w 36"/>
                  <a:gd name="T67" fmla="*/ 10 h 14"/>
                  <a:gd name="T68" fmla="*/ 28 w 36"/>
                  <a:gd name="T69" fmla="*/ 10 h 14"/>
                  <a:gd name="T70" fmla="*/ 30 w 36"/>
                  <a:gd name="T71" fmla="*/ 10 h 14"/>
                  <a:gd name="T72" fmla="*/ 30 w 36"/>
                  <a:gd name="T73" fmla="*/ 10 h 14"/>
                  <a:gd name="T74" fmla="*/ 34 w 36"/>
                  <a:gd name="T75" fmla="*/ 10 h 14"/>
                  <a:gd name="T76" fmla="*/ 34 w 36"/>
                  <a:gd name="T7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4">
                    <a:moveTo>
                      <a:pt x="34" y="10"/>
                    </a:moveTo>
                    <a:lnTo>
                      <a:pt x="34" y="12"/>
                    </a:lnTo>
                    <a:lnTo>
                      <a:pt x="32" y="12"/>
                    </a:lnTo>
                    <a:lnTo>
                      <a:pt x="30" y="12"/>
                    </a:lnTo>
                    <a:lnTo>
                      <a:pt x="30" y="12"/>
                    </a:lnTo>
                    <a:lnTo>
                      <a:pt x="26" y="14"/>
                    </a:lnTo>
                    <a:lnTo>
                      <a:pt x="26" y="14"/>
                    </a:lnTo>
                    <a:lnTo>
                      <a:pt x="24" y="14"/>
                    </a:lnTo>
                    <a:lnTo>
                      <a:pt x="24" y="14"/>
                    </a:lnTo>
                    <a:lnTo>
                      <a:pt x="20" y="14"/>
                    </a:lnTo>
                    <a:lnTo>
                      <a:pt x="20" y="14"/>
                    </a:lnTo>
                    <a:lnTo>
                      <a:pt x="16" y="14"/>
                    </a:lnTo>
                    <a:lnTo>
                      <a:pt x="16" y="14"/>
                    </a:lnTo>
                    <a:lnTo>
                      <a:pt x="14" y="14"/>
                    </a:lnTo>
                    <a:lnTo>
                      <a:pt x="14" y="14"/>
                    </a:lnTo>
                    <a:lnTo>
                      <a:pt x="10" y="14"/>
                    </a:lnTo>
                    <a:lnTo>
                      <a:pt x="10" y="14"/>
                    </a:lnTo>
                    <a:lnTo>
                      <a:pt x="8" y="12"/>
                    </a:lnTo>
                    <a:lnTo>
                      <a:pt x="8" y="12"/>
                    </a:lnTo>
                    <a:lnTo>
                      <a:pt x="4" y="12"/>
                    </a:lnTo>
                    <a:lnTo>
                      <a:pt x="4" y="12"/>
                    </a:lnTo>
                    <a:lnTo>
                      <a:pt x="2" y="10"/>
                    </a:lnTo>
                    <a:lnTo>
                      <a:pt x="2" y="10"/>
                    </a:lnTo>
                    <a:lnTo>
                      <a:pt x="0" y="10"/>
                    </a:lnTo>
                    <a:lnTo>
                      <a:pt x="0" y="8"/>
                    </a:lnTo>
                    <a:lnTo>
                      <a:pt x="0" y="8"/>
                    </a:lnTo>
                    <a:lnTo>
                      <a:pt x="0" y="8"/>
                    </a:lnTo>
                    <a:lnTo>
                      <a:pt x="0" y="6"/>
                    </a:lnTo>
                    <a:lnTo>
                      <a:pt x="0" y="6"/>
                    </a:lnTo>
                    <a:lnTo>
                      <a:pt x="0" y="6"/>
                    </a:lnTo>
                    <a:lnTo>
                      <a:pt x="0" y="4"/>
                    </a:lnTo>
                    <a:lnTo>
                      <a:pt x="0" y="4"/>
                    </a:lnTo>
                    <a:lnTo>
                      <a:pt x="2" y="4"/>
                    </a:lnTo>
                    <a:lnTo>
                      <a:pt x="2" y="2"/>
                    </a:lnTo>
                    <a:lnTo>
                      <a:pt x="4" y="2"/>
                    </a:lnTo>
                    <a:lnTo>
                      <a:pt x="6" y="2"/>
                    </a:lnTo>
                    <a:lnTo>
                      <a:pt x="6" y="2"/>
                    </a:lnTo>
                    <a:lnTo>
                      <a:pt x="8" y="0"/>
                    </a:lnTo>
                    <a:lnTo>
                      <a:pt x="8" y="0"/>
                    </a:lnTo>
                    <a:lnTo>
                      <a:pt x="10" y="0"/>
                    </a:lnTo>
                    <a:lnTo>
                      <a:pt x="10" y="0"/>
                    </a:lnTo>
                    <a:lnTo>
                      <a:pt x="12" y="0"/>
                    </a:lnTo>
                    <a:lnTo>
                      <a:pt x="12" y="0"/>
                    </a:lnTo>
                    <a:lnTo>
                      <a:pt x="14" y="0"/>
                    </a:lnTo>
                    <a:lnTo>
                      <a:pt x="14" y="0"/>
                    </a:lnTo>
                    <a:lnTo>
                      <a:pt x="16" y="2"/>
                    </a:lnTo>
                    <a:lnTo>
                      <a:pt x="14" y="2"/>
                    </a:lnTo>
                    <a:lnTo>
                      <a:pt x="12" y="2"/>
                    </a:lnTo>
                    <a:lnTo>
                      <a:pt x="10" y="2"/>
                    </a:lnTo>
                    <a:lnTo>
                      <a:pt x="10" y="4"/>
                    </a:lnTo>
                    <a:lnTo>
                      <a:pt x="8" y="4"/>
                    </a:lnTo>
                    <a:lnTo>
                      <a:pt x="6" y="4"/>
                    </a:lnTo>
                    <a:lnTo>
                      <a:pt x="6" y="6"/>
                    </a:lnTo>
                    <a:lnTo>
                      <a:pt x="6" y="6"/>
                    </a:lnTo>
                    <a:lnTo>
                      <a:pt x="6" y="8"/>
                    </a:lnTo>
                    <a:lnTo>
                      <a:pt x="8" y="8"/>
                    </a:lnTo>
                    <a:lnTo>
                      <a:pt x="8" y="8"/>
                    </a:lnTo>
                    <a:lnTo>
                      <a:pt x="10" y="10"/>
                    </a:lnTo>
                    <a:lnTo>
                      <a:pt x="12" y="10"/>
                    </a:lnTo>
                    <a:lnTo>
                      <a:pt x="12" y="10"/>
                    </a:lnTo>
                    <a:lnTo>
                      <a:pt x="14" y="12"/>
                    </a:lnTo>
                    <a:lnTo>
                      <a:pt x="16" y="12"/>
                    </a:lnTo>
                    <a:lnTo>
                      <a:pt x="18" y="12"/>
                    </a:lnTo>
                    <a:lnTo>
                      <a:pt x="20" y="12"/>
                    </a:lnTo>
                    <a:lnTo>
                      <a:pt x="22" y="12"/>
                    </a:lnTo>
                    <a:lnTo>
                      <a:pt x="24" y="12"/>
                    </a:lnTo>
                    <a:lnTo>
                      <a:pt x="26" y="12"/>
                    </a:lnTo>
                    <a:lnTo>
                      <a:pt x="28" y="10"/>
                    </a:lnTo>
                    <a:lnTo>
                      <a:pt x="28" y="10"/>
                    </a:lnTo>
                    <a:lnTo>
                      <a:pt x="28" y="10"/>
                    </a:lnTo>
                    <a:lnTo>
                      <a:pt x="28" y="10"/>
                    </a:lnTo>
                    <a:lnTo>
                      <a:pt x="30" y="10"/>
                    </a:lnTo>
                    <a:lnTo>
                      <a:pt x="30" y="10"/>
                    </a:lnTo>
                    <a:lnTo>
                      <a:pt x="30" y="10"/>
                    </a:lnTo>
                    <a:lnTo>
                      <a:pt x="30" y="8"/>
                    </a:lnTo>
                    <a:lnTo>
                      <a:pt x="34" y="10"/>
                    </a:lnTo>
                    <a:lnTo>
                      <a:pt x="36" y="10"/>
                    </a:lnTo>
                    <a:lnTo>
                      <a:pt x="3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7" name="Freeform 164"/>
              <p:cNvSpPr>
                <a:spLocks/>
              </p:cNvSpPr>
              <p:nvPr/>
            </p:nvSpPr>
            <p:spPr bwMode="auto">
              <a:xfrm>
                <a:off x="4938" y="1823"/>
                <a:ext cx="60" cy="22"/>
              </a:xfrm>
              <a:custGeom>
                <a:avLst/>
                <a:gdLst>
                  <a:gd name="T0" fmla="*/ 56 w 60"/>
                  <a:gd name="T1" fmla="*/ 12 h 22"/>
                  <a:gd name="T2" fmla="*/ 54 w 60"/>
                  <a:gd name="T3" fmla="*/ 12 h 22"/>
                  <a:gd name="T4" fmla="*/ 40 w 60"/>
                  <a:gd name="T5" fmla="*/ 4 h 22"/>
                  <a:gd name="T6" fmla="*/ 36 w 60"/>
                  <a:gd name="T7" fmla="*/ 4 h 22"/>
                  <a:gd name="T8" fmla="*/ 34 w 60"/>
                  <a:gd name="T9" fmla="*/ 4 h 22"/>
                  <a:gd name="T10" fmla="*/ 32 w 60"/>
                  <a:gd name="T11" fmla="*/ 4 h 22"/>
                  <a:gd name="T12" fmla="*/ 30 w 60"/>
                  <a:gd name="T13" fmla="*/ 4 h 22"/>
                  <a:gd name="T14" fmla="*/ 28 w 60"/>
                  <a:gd name="T15" fmla="*/ 6 h 22"/>
                  <a:gd name="T16" fmla="*/ 28 w 60"/>
                  <a:gd name="T17" fmla="*/ 8 h 22"/>
                  <a:gd name="T18" fmla="*/ 30 w 60"/>
                  <a:gd name="T19" fmla="*/ 8 h 22"/>
                  <a:gd name="T20" fmla="*/ 44 w 60"/>
                  <a:gd name="T21" fmla="*/ 16 h 22"/>
                  <a:gd name="T22" fmla="*/ 42 w 60"/>
                  <a:gd name="T23" fmla="*/ 16 h 22"/>
                  <a:gd name="T24" fmla="*/ 38 w 60"/>
                  <a:gd name="T25" fmla="*/ 18 h 22"/>
                  <a:gd name="T26" fmla="*/ 24 w 60"/>
                  <a:gd name="T27" fmla="*/ 10 h 22"/>
                  <a:gd name="T28" fmla="*/ 22 w 60"/>
                  <a:gd name="T29" fmla="*/ 10 h 22"/>
                  <a:gd name="T30" fmla="*/ 18 w 60"/>
                  <a:gd name="T31" fmla="*/ 8 h 22"/>
                  <a:gd name="T32" fmla="*/ 16 w 60"/>
                  <a:gd name="T33" fmla="*/ 8 h 22"/>
                  <a:gd name="T34" fmla="*/ 14 w 60"/>
                  <a:gd name="T35" fmla="*/ 10 h 22"/>
                  <a:gd name="T36" fmla="*/ 12 w 60"/>
                  <a:gd name="T37" fmla="*/ 12 h 22"/>
                  <a:gd name="T38" fmla="*/ 14 w 60"/>
                  <a:gd name="T39" fmla="*/ 12 h 22"/>
                  <a:gd name="T40" fmla="*/ 14 w 60"/>
                  <a:gd name="T41" fmla="*/ 14 h 22"/>
                  <a:gd name="T42" fmla="*/ 16 w 60"/>
                  <a:gd name="T43" fmla="*/ 14 h 22"/>
                  <a:gd name="T44" fmla="*/ 28 w 60"/>
                  <a:gd name="T45" fmla="*/ 20 h 22"/>
                  <a:gd name="T46" fmla="*/ 26 w 60"/>
                  <a:gd name="T47" fmla="*/ 22 h 22"/>
                  <a:gd name="T48" fmla="*/ 24 w 60"/>
                  <a:gd name="T49" fmla="*/ 22 h 22"/>
                  <a:gd name="T50" fmla="*/ 2 w 60"/>
                  <a:gd name="T51" fmla="*/ 10 h 22"/>
                  <a:gd name="T52" fmla="*/ 4 w 60"/>
                  <a:gd name="T53" fmla="*/ 10 h 22"/>
                  <a:gd name="T54" fmla="*/ 6 w 60"/>
                  <a:gd name="T55" fmla="*/ 10 h 22"/>
                  <a:gd name="T56" fmla="*/ 6 w 60"/>
                  <a:gd name="T57" fmla="*/ 10 h 22"/>
                  <a:gd name="T58" fmla="*/ 8 w 60"/>
                  <a:gd name="T59" fmla="*/ 10 h 22"/>
                  <a:gd name="T60" fmla="*/ 8 w 60"/>
                  <a:gd name="T61" fmla="*/ 12 h 22"/>
                  <a:gd name="T62" fmla="*/ 8 w 60"/>
                  <a:gd name="T63" fmla="*/ 10 h 22"/>
                  <a:gd name="T64" fmla="*/ 10 w 60"/>
                  <a:gd name="T65" fmla="*/ 8 h 22"/>
                  <a:gd name="T66" fmla="*/ 12 w 60"/>
                  <a:gd name="T67" fmla="*/ 8 h 22"/>
                  <a:gd name="T68" fmla="*/ 12 w 60"/>
                  <a:gd name="T69" fmla="*/ 6 h 22"/>
                  <a:gd name="T70" fmla="*/ 16 w 60"/>
                  <a:gd name="T71" fmla="*/ 6 h 22"/>
                  <a:gd name="T72" fmla="*/ 18 w 60"/>
                  <a:gd name="T73" fmla="*/ 6 h 22"/>
                  <a:gd name="T74" fmla="*/ 20 w 60"/>
                  <a:gd name="T75" fmla="*/ 6 h 22"/>
                  <a:gd name="T76" fmla="*/ 24 w 60"/>
                  <a:gd name="T77" fmla="*/ 6 h 22"/>
                  <a:gd name="T78" fmla="*/ 24 w 60"/>
                  <a:gd name="T79" fmla="*/ 4 h 22"/>
                  <a:gd name="T80" fmla="*/ 26 w 60"/>
                  <a:gd name="T81" fmla="*/ 2 h 22"/>
                  <a:gd name="T82" fmla="*/ 26 w 60"/>
                  <a:gd name="T83" fmla="*/ 2 h 22"/>
                  <a:gd name="T84" fmla="*/ 28 w 60"/>
                  <a:gd name="T85" fmla="*/ 2 h 22"/>
                  <a:gd name="T86" fmla="*/ 30 w 60"/>
                  <a:gd name="T87" fmla="*/ 2 h 22"/>
                  <a:gd name="T88" fmla="*/ 32 w 60"/>
                  <a:gd name="T89" fmla="*/ 0 h 22"/>
                  <a:gd name="T90" fmla="*/ 36 w 60"/>
                  <a:gd name="T91" fmla="*/ 0 h 22"/>
                  <a:gd name="T92" fmla="*/ 38 w 60"/>
                  <a:gd name="T93" fmla="*/ 2 h 22"/>
                  <a:gd name="T94" fmla="*/ 40 w 60"/>
                  <a:gd name="T95" fmla="*/ 2 h 22"/>
                  <a:gd name="T96" fmla="*/ 42 w 60"/>
                  <a:gd name="T97" fmla="*/ 2 h 22"/>
                  <a:gd name="T98" fmla="*/ 60 w 60"/>
                  <a:gd name="T9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2">
                    <a:moveTo>
                      <a:pt x="58" y="10"/>
                    </a:moveTo>
                    <a:lnTo>
                      <a:pt x="56" y="12"/>
                    </a:lnTo>
                    <a:lnTo>
                      <a:pt x="56" y="12"/>
                    </a:lnTo>
                    <a:lnTo>
                      <a:pt x="54" y="12"/>
                    </a:lnTo>
                    <a:lnTo>
                      <a:pt x="40" y="6"/>
                    </a:lnTo>
                    <a:lnTo>
                      <a:pt x="40" y="4"/>
                    </a:lnTo>
                    <a:lnTo>
                      <a:pt x="38" y="4"/>
                    </a:lnTo>
                    <a:lnTo>
                      <a:pt x="36" y="4"/>
                    </a:lnTo>
                    <a:lnTo>
                      <a:pt x="36" y="4"/>
                    </a:lnTo>
                    <a:lnTo>
                      <a:pt x="34" y="4"/>
                    </a:lnTo>
                    <a:lnTo>
                      <a:pt x="32" y="4"/>
                    </a:lnTo>
                    <a:lnTo>
                      <a:pt x="32" y="4"/>
                    </a:lnTo>
                    <a:lnTo>
                      <a:pt x="30" y="4"/>
                    </a:lnTo>
                    <a:lnTo>
                      <a:pt x="30" y="4"/>
                    </a:lnTo>
                    <a:lnTo>
                      <a:pt x="28" y="6"/>
                    </a:lnTo>
                    <a:lnTo>
                      <a:pt x="28" y="6"/>
                    </a:lnTo>
                    <a:lnTo>
                      <a:pt x="28" y="6"/>
                    </a:lnTo>
                    <a:lnTo>
                      <a:pt x="28" y="8"/>
                    </a:lnTo>
                    <a:lnTo>
                      <a:pt x="28" y="8"/>
                    </a:lnTo>
                    <a:lnTo>
                      <a:pt x="30" y="8"/>
                    </a:lnTo>
                    <a:lnTo>
                      <a:pt x="30" y="10"/>
                    </a:lnTo>
                    <a:lnTo>
                      <a:pt x="44" y="16"/>
                    </a:lnTo>
                    <a:lnTo>
                      <a:pt x="42" y="16"/>
                    </a:lnTo>
                    <a:lnTo>
                      <a:pt x="42" y="16"/>
                    </a:lnTo>
                    <a:lnTo>
                      <a:pt x="40" y="16"/>
                    </a:lnTo>
                    <a:lnTo>
                      <a:pt x="38" y="18"/>
                    </a:lnTo>
                    <a:lnTo>
                      <a:pt x="26" y="10"/>
                    </a:lnTo>
                    <a:lnTo>
                      <a:pt x="24" y="10"/>
                    </a:lnTo>
                    <a:lnTo>
                      <a:pt x="22" y="10"/>
                    </a:lnTo>
                    <a:lnTo>
                      <a:pt x="22" y="10"/>
                    </a:lnTo>
                    <a:lnTo>
                      <a:pt x="20" y="8"/>
                    </a:lnTo>
                    <a:lnTo>
                      <a:pt x="18" y="8"/>
                    </a:lnTo>
                    <a:lnTo>
                      <a:pt x="18" y="8"/>
                    </a:lnTo>
                    <a:lnTo>
                      <a:pt x="16" y="8"/>
                    </a:lnTo>
                    <a:lnTo>
                      <a:pt x="16" y="10"/>
                    </a:lnTo>
                    <a:lnTo>
                      <a:pt x="14" y="10"/>
                    </a:lnTo>
                    <a:lnTo>
                      <a:pt x="12" y="12"/>
                    </a:lnTo>
                    <a:lnTo>
                      <a:pt x="12" y="12"/>
                    </a:lnTo>
                    <a:lnTo>
                      <a:pt x="14" y="12"/>
                    </a:lnTo>
                    <a:lnTo>
                      <a:pt x="14" y="12"/>
                    </a:lnTo>
                    <a:lnTo>
                      <a:pt x="14" y="14"/>
                    </a:lnTo>
                    <a:lnTo>
                      <a:pt x="14" y="14"/>
                    </a:lnTo>
                    <a:lnTo>
                      <a:pt x="16" y="14"/>
                    </a:lnTo>
                    <a:lnTo>
                      <a:pt x="16" y="14"/>
                    </a:lnTo>
                    <a:lnTo>
                      <a:pt x="16" y="16"/>
                    </a:lnTo>
                    <a:lnTo>
                      <a:pt x="28" y="20"/>
                    </a:lnTo>
                    <a:lnTo>
                      <a:pt x="28" y="22"/>
                    </a:lnTo>
                    <a:lnTo>
                      <a:pt x="26" y="22"/>
                    </a:lnTo>
                    <a:lnTo>
                      <a:pt x="26" y="22"/>
                    </a:lnTo>
                    <a:lnTo>
                      <a:pt x="24" y="22"/>
                    </a:lnTo>
                    <a:lnTo>
                      <a:pt x="0" y="12"/>
                    </a:lnTo>
                    <a:lnTo>
                      <a:pt x="2" y="10"/>
                    </a:lnTo>
                    <a:lnTo>
                      <a:pt x="2" y="10"/>
                    </a:lnTo>
                    <a:lnTo>
                      <a:pt x="4" y="10"/>
                    </a:lnTo>
                    <a:lnTo>
                      <a:pt x="6" y="10"/>
                    </a:lnTo>
                    <a:lnTo>
                      <a:pt x="6" y="10"/>
                    </a:lnTo>
                    <a:lnTo>
                      <a:pt x="6" y="10"/>
                    </a:lnTo>
                    <a:lnTo>
                      <a:pt x="6" y="10"/>
                    </a:lnTo>
                    <a:lnTo>
                      <a:pt x="8" y="10"/>
                    </a:lnTo>
                    <a:lnTo>
                      <a:pt x="8" y="10"/>
                    </a:lnTo>
                    <a:lnTo>
                      <a:pt x="8" y="12"/>
                    </a:lnTo>
                    <a:lnTo>
                      <a:pt x="8" y="12"/>
                    </a:lnTo>
                    <a:lnTo>
                      <a:pt x="10" y="12"/>
                    </a:lnTo>
                    <a:lnTo>
                      <a:pt x="8" y="10"/>
                    </a:lnTo>
                    <a:lnTo>
                      <a:pt x="8" y="10"/>
                    </a:lnTo>
                    <a:lnTo>
                      <a:pt x="10" y="8"/>
                    </a:lnTo>
                    <a:lnTo>
                      <a:pt x="10" y="8"/>
                    </a:lnTo>
                    <a:lnTo>
                      <a:pt x="12" y="8"/>
                    </a:lnTo>
                    <a:lnTo>
                      <a:pt x="12" y="8"/>
                    </a:lnTo>
                    <a:lnTo>
                      <a:pt x="12" y="6"/>
                    </a:lnTo>
                    <a:lnTo>
                      <a:pt x="14" y="6"/>
                    </a:lnTo>
                    <a:lnTo>
                      <a:pt x="16" y="6"/>
                    </a:lnTo>
                    <a:lnTo>
                      <a:pt x="16" y="6"/>
                    </a:lnTo>
                    <a:lnTo>
                      <a:pt x="18" y="6"/>
                    </a:lnTo>
                    <a:lnTo>
                      <a:pt x="20" y="6"/>
                    </a:lnTo>
                    <a:lnTo>
                      <a:pt x="20" y="6"/>
                    </a:lnTo>
                    <a:lnTo>
                      <a:pt x="22" y="6"/>
                    </a:lnTo>
                    <a:lnTo>
                      <a:pt x="24" y="6"/>
                    </a:lnTo>
                    <a:lnTo>
                      <a:pt x="24" y="6"/>
                    </a:lnTo>
                    <a:lnTo>
                      <a:pt x="24" y="4"/>
                    </a:lnTo>
                    <a:lnTo>
                      <a:pt x="24" y="4"/>
                    </a:lnTo>
                    <a:lnTo>
                      <a:pt x="26" y="2"/>
                    </a:lnTo>
                    <a:lnTo>
                      <a:pt x="26" y="2"/>
                    </a:lnTo>
                    <a:lnTo>
                      <a:pt x="26" y="2"/>
                    </a:lnTo>
                    <a:lnTo>
                      <a:pt x="28" y="2"/>
                    </a:lnTo>
                    <a:lnTo>
                      <a:pt x="28" y="2"/>
                    </a:lnTo>
                    <a:lnTo>
                      <a:pt x="30" y="2"/>
                    </a:lnTo>
                    <a:lnTo>
                      <a:pt x="30" y="2"/>
                    </a:lnTo>
                    <a:lnTo>
                      <a:pt x="32" y="0"/>
                    </a:lnTo>
                    <a:lnTo>
                      <a:pt x="32" y="0"/>
                    </a:lnTo>
                    <a:lnTo>
                      <a:pt x="34" y="0"/>
                    </a:lnTo>
                    <a:lnTo>
                      <a:pt x="36" y="0"/>
                    </a:lnTo>
                    <a:lnTo>
                      <a:pt x="36" y="0"/>
                    </a:lnTo>
                    <a:lnTo>
                      <a:pt x="38" y="2"/>
                    </a:lnTo>
                    <a:lnTo>
                      <a:pt x="38" y="2"/>
                    </a:lnTo>
                    <a:lnTo>
                      <a:pt x="40" y="2"/>
                    </a:lnTo>
                    <a:lnTo>
                      <a:pt x="42" y="2"/>
                    </a:lnTo>
                    <a:lnTo>
                      <a:pt x="42" y="2"/>
                    </a:lnTo>
                    <a:lnTo>
                      <a:pt x="44" y="4"/>
                    </a:lnTo>
                    <a:lnTo>
                      <a:pt x="60" y="10"/>
                    </a:lnTo>
                    <a:lnTo>
                      <a:pt x="5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8" name="Freeform 165"/>
              <p:cNvSpPr>
                <a:spLocks/>
              </p:cNvSpPr>
              <p:nvPr/>
            </p:nvSpPr>
            <p:spPr bwMode="auto">
              <a:xfrm>
                <a:off x="4982" y="1815"/>
                <a:ext cx="40" cy="14"/>
              </a:xfrm>
              <a:custGeom>
                <a:avLst/>
                <a:gdLst>
                  <a:gd name="T0" fmla="*/ 38 w 40"/>
                  <a:gd name="T1" fmla="*/ 10 h 14"/>
                  <a:gd name="T2" fmla="*/ 36 w 40"/>
                  <a:gd name="T3" fmla="*/ 10 h 14"/>
                  <a:gd name="T4" fmla="*/ 34 w 40"/>
                  <a:gd name="T5" fmla="*/ 12 h 14"/>
                  <a:gd name="T6" fmla="*/ 32 w 40"/>
                  <a:gd name="T7" fmla="*/ 12 h 14"/>
                  <a:gd name="T8" fmla="*/ 30 w 40"/>
                  <a:gd name="T9" fmla="*/ 14 h 14"/>
                  <a:gd name="T10" fmla="*/ 28 w 40"/>
                  <a:gd name="T11" fmla="*/ 14 h 14"/>
                  <a:gd name="T12" fmla="*/ 26 w 40"/>
                  <a:gd name="T13" fmla="*/ 14 h 14"/>
                  <a:gd name="T14" fmla="*/ 22 w 40"/>
                  <a:gd name="T15" fmla="*/ 14 h 14"/>
                  <a:gd name="T16" fmla="*/ 20 w 40"/>
                  <a:gd name="T17" fmla="*/ 14 h 14"/>
                  <a:gd name="T18" fmla="*/ 18 w 40"/>
                  <a:gd name="T19" fmla="*/ 14 h 14"/>
                  <a:gd name="T20" fmla="*/ 16 w 40"/>
                  <a:gd name="T21" fmla="*/ 14 h 14"/>
                  <a:gd name="T22" fmla="*/ 14 w 40"/>
                  <a:gd name="T23" fmla="*/ 12 h 14"/>
                  <a:gd name="T24" fmla="*/ 12 w 40"/>
                  <a:gd name="T25" fmla="*/ 12 h 14"/>
                  <a:gd name="T26" fmla="*/ 12 w 40"/>
                  <a:gd name="T27" fmla="*/ 12 h 14"/>
                  <a:gd name="T28" fmla="*/ 12 w 40"/>
                  <a:gd name="T29" fmla="*/ 10 h 14"/>
                  <a:gd name="T30" fmla="*/ 12 w 40"/>
                  <a:gd name="T31" fmla="*/ 10 h 14"/>
                  <a:gd name="T32" fmla="*/ 12 w 40"/>
                  <a:gd name="T33" fmla="*/ 8 h 14"/>
                  <a:gd name="T34" fmla="*/ 14 w 40"/>
                  <a:gd name="T35" fmla="*/ 8 h 14"/>
                  <a:gd name="T36" fmla="*/ 16 w 40"/>
                  <a:gd name="T37" fmla="*/ 6 h 14"/>
                  <a:gd name="T38" fmla="*/ 18 w 40"/>
                  <a:gd name="T39" fmla="*/ 6 h 14"/>
                  <a:gd name="T40" fmla="*/ 18 w 40"/>
                  <a:gd name="T41" fmla="*/ 6 h 14"/>
                  <a:gd name="T42" fmla="*/ 20 w 40"/>
                  <a:gd name="T43" fmla="*/ 4 h 14"/>
                  <a:gd name="T44" fmla="*/ 22 w 40"/>
                  <a:gd name="T45" fmla="*/ 4 h 14"/>
                  <a:gd name="T46" fmla="*/ 18 w 40"/>
                  <a:gd name="T47" fmla="*/ 2 h 14"/>
                  <a:gd name="T48" fmla="*/ 16 w 40"/>
                  <a:gd name="T49" fmla="*/ 2 h 14"/>
                  <a:gd name="T50" fmla="*/ 14 w 40"/>
                  <a:gd name="T51" fmla="*/ 2 h 14"/>
                  <a:gd name="T52" fmla="*/ 10 w 40"/>
                  <a:gd name="T53" fmla="*/ 4 h 14"/>
                  <a:gd name="T54" fmla="*/ 8 w 40"/>
                  <a:gd name="T55" fmla="*/ 4 h 14"/>
                  <a:gd name="T56" fmla="*/ 8 w 40"/>
                  <a:gd name="T57" fmla="*/ 4 h 14"/>
                  <a:gd name="T58" fmla="*/ 6 w 40"/>
                  <a:gd name="T59" fmla="*/ 6 h 14"/>
                  <a:gd name="T60" fmla="*/ 6 w 40"/>
                  <a:gd name="T61" fmla="*/ 6 h 14"/>
                  <a:gd name="T62" fmla="*/ 2 w 40"/>
                  <a:gd name="T63" fmla="*/ 6 h 14"/>
                  <a:gd name="T64" fmla="*/ 0 w 40"/>
                  <a:gd name="T65" fmla="*/ 4 h 14"/>
                  <a:gd name="T66" fmla="*/ 2 w 40"/>
                  <a:gd name="T67" fmla="*/ 4 h 14"/>
                  <a:gd name="T68" fmla="*/ 4 w 40"/>
                  <a:gd name="T69" fmla="*/ 4 h 14"/>
                  <a:gd name="T70" fmla="*/ 6 w 40"/>
                  <a:gd name="T71" fmla="*/ 2 h 14"/>
                  <a:gd name="T72" fmla="*/ 8 w 40"/>
                  <a:gd name="T73" fmla="*/ 2 h 14"/>
                  <a:gd name="T74" fmla="*/ 10 w 40"/>
                  <a:gd name="T75" fmla="*/ 0 h 14"/>
                  <a:gd name="T76" fmla="*/ 12 w 40"/>
                  <a:gd name="T77" fmla="*/ 0 h 14"/>
                  <a:gd name="T78" fmla="*/ 14 w 40"/>
                  <a:gd name="T79" fmla="*/ 0 h 14"/>
                  <a:gd name="T80" fmla="*/ 18 w 40"/>
                  <a:gd name="T81" fmla="*/ 0 h 14"/>
                  <a:gd name="T82" fmla="*/ 20 w 40"/>
                  <a:gd name="T83" fmla="*/ 0 h 14"/>
                  <a:gd name="T84" fmla="*/ 22 w 40"/>
                  <a:gd name="T85" fmla="*/ 0 h 14"/>
                  <a:gd name="T86" fmla="*/ 24 w 40"/>
                  <a:gd name="T87" fmla="*/ 2 h 14"/>
                  <a:gd name="T88" fmla="*/ 26 w 40"/>
                  <a:gd name="T89" fmla="*/ 2 h 14"/>
                  <a:gd name="T90" fmla="*/ 40 w 40"/>
                  <a:gd name="T9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14">
                    <a:moveTo>
                      <a:pt x="40" y="10"/>
                    </a:moveTo>
                    <a:lnTo>
                      <a:pt x="38" y="10"/>
                    </a:lnTo>
                    <a:lnTo>
                      <a:pt x="38" y="10"/>
                    </a:lnTo>
                    <a:lnTo>
                      <a:pt x="36" y="10"/>
                    </a:lnTo>
                    <a:lnTo>
                      <a:pt x="36" y="12"/>
                    </a:lnTo>
                    <a:lnTo>
                      <a:pt x="34" y="12"/>
                    </a:lnTo>
                    <a:lnTo>
                      <a:pt x="34" y="12"/>
                    </a:lnTo>
                    <a:lnTo>
                      <a:pt x="32" y="12"/>
                    </a:lnTo>
                    <a:lnTo>
                      <a:pt x="32" y="14"/>
                    </a:lnTo>
                    <a:lnTo>
                      <a:pt x="30" y="14"/>
                    </a:lnTo>
                    <a:lnTo>
                      <a:pt x="28" y="14"/>
                    </a:lnTo>
                    <a:lnTo>
                      <a:pt x="28" y="14"/>
                    </a:lnTo>
                    <a:lnTo>
                      <a:pt x="26" y="14"/>
                    </a:lnTo>
                    <a:lnTo>
                      <a:pt x="26" y="14"/>
                    </a:lnTo>
                    <a:lnTo>
                      <a:pt x="24" y="14"/>
                    </a:lnTo>
                    <a:lnTo>
                      <a:pt x="22" y="14"/>
                    </a:lnTo>
                    <a:lnTo>
                      <a:pt x="22" y="14"/>
                    </a:lnTo>
                    <a:lnTo>
                      <a:pt x="20" y="14"/>
                    </a:lnTo>
                    <a:lnTo>
                      <a:pt x="20" y="14"/>
                    </a:lnTo>
                    <a:lnTo>
                      <a:pt x="18" y="14"/>
                    </a:lnTo>
                    <a:lnTo>
                      <a:pt x="18" y="14"/>
                    </a:lnTo>
                    <a:lnTo>
                      <a:pt x="16" y="14"/>
                    </a:lnTo>
                    <a:lnTo>
                      <a:pt x="16" y="14"/>
                    </a:lnTo>
                    <a:lnTo>
                      <a:pt x="14" y="12"/>
                    </a:lnTo>
                    <a:lnTo>
                      <a:pt x="14" y="12"/>
                    </a:lnTo>
                    <a:lnTo>
                      <a:pt x="12" y="12"/>
                    </a:lnTo>
                    <a:lnTo>
                      <a:pt x="12" y="12"/>
                    </a:lnTo>
                    <a:lnTo>
                      <a:pt x="12" y="12"/>
                    </a:lnTo>
                    <a:lnTo>
                      <a:pt x="12" y="10"/>
                    </a:lnTo>
                    <a:lnTo>
                      <a:pt x="12" y="10"/>
                    </a:lnTo>
                    <a:lnTo>
                      <a:pt x="12" y="10"/>
                    </a:lnTo>
                    <a:lnTo>
                      <a:pt x="12" y="10"/>
                    </a:lnTo>
                    <a:lnTo>
                      <a:pt x="12" y="8"/>
                    </a:lnTo>
                    <a:lnTo>
                      <a:pt x="12" y="8"/>
                    </a:lnTo>
                    <a:lnTo>
                      <a:pt x="14" y="8"/>
                    </a:lnTo>
                    <a:lnTo>
                      <a:pt x="14" y="8"/>
                    </a:lnTo>
                    <a:lnTo>
                      <a:pt x="14" y="6"/>
                    </a:lnTo>
                    <a:lnTo>
                      <a:pt x="16" y="6"/>
                    </a:lnTo>
                    <a:lnTo>
                      <a:pt x="16" y="6"/>
                    </a:lnTo>
                    <a:lnTo>
                      <a:pt x="18" y="6"/>
                    </a:lnTo>
                    <a:lnTo>
                      <a:pt x="18" y="6"/>
                    </a:lnTo>
                    <a:lnTo>
                      <a:pt x="18" y="6"/>
                    </a:lnTo>
                    <a:lnTo>
                      <a:pt x="20" y="4"/>
                    </a:lnTo>
                    <a:lnTo>
                      <a:pt x="20" y="4"/>
                    </a:lnTo>
                    <a:lnTo>
                      <a:pt x="22" y="4"/>
                    </a:lnTo>
                    <a:lnTo>
                      <a:pt x="22" y="4"/>
                    </a:lnTo>
                    <a:lnTo>
                      <a:pt x="20" y="4"/>
                    </a:lnTo>
                    <a:lnTo>
                      <a:pt x="18" y="2"/>
                    </a:lnTo>
                    <a:lnTo>
                      <a:pt x="18" y="2"/>
                    </a:lnTo>
                    <a:lnTo>
                      <a:pt x="16" y="2"/>
                    </a:lnTo>
                    <a:lnTo>
                      <a:pt x="14" y="2"/>
                    </a:lnTo>
                    <a:lnTo>
                      <a:pt x="14" y="2"/>
                    </a:lnTo>
                    <a:lnTo>
                      <a:pt x="12" y="4"/>
                    </a:lnTo>
                    <a:lnTo>
                      <a:pt x="10" y="4"/>
                    </a:lnTo>
                    <a:lnTo>
                      <a:pt x="10" y="4"/>
                    </a:lnTo>
                    <a:lnTo>
                      <a:pt x="8" y="4"/>
                    </a:lnTo>
                    <a:lnTo>
                      <a:pt x="8" y="4"/>
                    </a:lnTo>
                    <a:lnTo>
                      <a:pt x="8" y="4"/>
                    </a:lnTo>
                    <a:lnTo>
                      <a:pt x="6" y="6"/>
                    </a:lnTo>
                    <a:lnTo>
                      <a:pt x="6" y="6"/>
                    </a:lnTo>
                    <a:lnTo>
                      <a:pt x="6" y="6"/>
                    </a:lnTo>
                    <a:lnTo>
                      <a:pt x="6" y="6"/>
                    </a:lnTo>
                    <a:lnTo>
                      <a:pt x="4" y="6"/>
                    </a:lnTo>
                    <a:lnTo>
                      <a:pt x="2" y="6"/>
                    </a:lnTo>
                    <a:lnTo>
                      <a:pt x="2" y="6"/>
                    </a:lnTo>
                    <a:lnTo>
                      <a:pt x="0" y="4"/>
                    </a:lnTo>
                    <a:lnTo>
                      <a:pt x="2" y="4"/>
                    </a:lnTo>
                    <a:lnTo>
                      <a:pt x="2" y="4"/>
                    </a:lnTo>
                    <a:lnTo>
                      <a:pt x="2" y="4"/>
                    </a:lnTo>
                    <a:lnTo>
                      <a:pt x="4" y="4"/>
                    </a:lnTo>
                    <a:lnTo>
                      <a:pt x="4" y="2"/>
                    </a:lnTo>
                    <a:lnTo>
                      <a:pt x="6" y="2"/>
                    </a:lnTo>
                    <a:lnTo>
                      <a:pt x="6" y="2"/>
                    </a:lnTo>
                    <a:lnTo>
                      <a:pt x="8" y="2"/>
                    </a:lnTo>
                    <a:lnTo>
                      <a:pt x="8" y="2"/>
                    </a:lnTo>
                    <a:lnTo>
                      <a:pt x="10" y="0"/>
                    </a:lnTo>
                    <a:lnTo>
                      <a:pt x="10" y="0"/>
                    </a:lnTo>
                    <a:lnTo>
                      <a:pt x="12" y="0"/>
                    </a:lnTo>
                    <a:lnTo>
                      <a:pt x="12" y="0"/>
                    </a:lnTo>
                    <a:lnTo>
                      <a:pt x="14" y="0"/>
                    </a:lnTo>
                    <a:lnTo>
                      <a:pt x="14" y="0"/>
                    </a:lnTo>
                    <a:lnTo>
                      <a:pt x="18" y="0"/>
                    </a:lnTo>
                    <a:lnTo>
                      <a:pt x="18" y="0"/>
                    </a:lnTo>
                    <a:lnTo>
                      <a:pt x="20" y="0"/>
                    </a:lnTo>
                    <a:lnTo>
                      <a:pt x="20" y="0"/>
                    </a:lnTo>
                    <a:lnTo>
                      <a:pt x="22" y="0"/>
                    </a:lnTo>
                    <a:lnTo>
                      <a:pt x="22" y="0"/>
                    </a:lnTo>
                    <a:lnTo>
                      <a:pt x="24" y="2"/>
                    </a:lnTo>
                    <a:lnTo>
                      <a:pt x="24" y="2"/>
                    </a:lnTo>
                    <a:lnTo>
                      <a:pt x="26" y="2"/>
                    </a:lnTo>
                    <a:lnTo>
                      <a:pt x="40" y="10"/>
                    </a:lnTo>
                    <a:lnTo>
                      <a:pt x="4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9" name="Freeform 166"/>
              <p:cNvSpPr>
                <a:spLocks/>
              </p:cNvSpPr>
              <p:nvPr/>
            </p:nvSpPr>
            <p:spPr bwMode="auto">
              <a:xfrm>
                <a:off x="5008" y="1807"/>
                <a:ext cx="36" cy="14"/>
              </a:xfrm>
              <a:custGeom>
                <a:avLst/>
                <a:gdLst>
                  <a:gd name="T0" fmla="*/ 34 w 36"/>
                  <a:gd name="T1" fmla="*/ 12 h 14"/>
                  <a:gd name="T2" fmla="*/ 32 w 36"/>
                  <a:gd name="T3" fmla="*/ 12 h 14"/>
                  <a:gd name="T4" fmla="*/ 30 w 36"/>
                  <a:gd name="T5" fmla="*/ 12 h 14"/>
                  <a:gd name="T6" fmla="*/ 28 w 36"/>
                  <a:gd name="T7" fmla="*/ 12 h 14"/>
                  <a:gd name="T8" fmla="*/ 26 w 36"/>
                  <a:gd name="T9" fmla="*/ 14 h 14"/>
                  <a:gd name="T10" fmla="*/ 24 w 36"/>
                  <a:gd name="T11" fmla="*/ 14 h 14"/>
                  <a:gd name="T12" fmla="*/ 22 w 36"/>
                  <a:gd name="T13" fmla="*/ 14 h 14"/>
                  <a:gd name="T14" fmla="*/ 20 w 36"/>
                  <a:gd name="T15" fmla="*/ 12 h 14"/>
                  <a:gd name="T16" fmla="*/ 18 w 36"/>
                  <a:gd name="T17" fmla="*/ 12 h 14"/>
                  <a:gd name="T18" fmla="*/ 18 w 36"/>
                  <a:gd name="T19" fmla="*/ 12 h 14"/>
                  <a:gd name="T20" fmla="*/ 4 w 36"/>
                  <a:gd name="T21" fmla="*/ 6 h 14"/>
                  <a:gd name="T22" fmla="*/ 0 w 36"/>
                  <a:gd name="T23" fmla="*/ 6 h 14"/>
                  <a:gd name="T24" fmla="*/ 0 w 36"/>
                  <a:gd name="T25" fmla="*/ 6 h 14"/>
                  <a:gd name="T26" fmla="*/ 0 w 36"/>
                  <a:gd name="T27" fmla="*/ 0 h 14"/>
                  <a:gd name="T28" fmla="*/ 0 w 36"/>
                  <a:gd name="T29" fmla="*/ 0 h 14"/>
                  <a:gd name="T30" fmla="*/ 6 w 36"/>
                  <a:gd name="T31" fmla="*/ 2 h 14"/>
                  <a:gd name="T32" fmla="*/ 12 w 36"/>
                  <a:gd name="T33" fmla="*/ 0 h 14"/>
                  <a:gd name="T34" fmla="*/ 14 w 36"/>
                  <a:gd name="T35" fmla="*/ 0 h 14"/>
                  <a:gd name="T36" fmla="*/ 14 w 36"/>
                  <a:gd name="T37" fmla="*/ 0 h 14"/>
                  <a:gd name="T38" fmla="*/ 16 w 36"/>
                  <a:gd name="T39" fmla="*/ 2 h 14"/>
                  <a:gd name="T40" fmla="*/ 10 w 36"/>
                  <a:gd name="T41" fmla="*/ 4 h 14"/>
                  <a:gd name="T42" fmla="*/ 20 w 36"/>
                  <a:gd name="T43" fmla="*/ 8 h 14"/>
                  <a:gd name="T44" fmla="*/ 20 w 36"/>
                  <a:gd name="T45" fmla="*/ 8 h 14"/>
                  <a:gd name="T46" fmla="*/ 22 w 36"/>
                  <a:gd name="T47" fmla="*/ 10 h 14"/>
                  <a:gd name="T48" fmla="*/ 22 w 36"/>
                  <a:gd name="T49" fmla="*/ 10 h 14"/>
                  <a:gd name="T50" fmla="*/ 22 w 36"/>
                  <a:gd name="T51" fmla="*/ 10 h 14"/>
                  <a:gd name="T52" fmla="*/ 24 w 36"/>
                  <a:gd name="T53" fmla="*/ 10 h 14"/>
                  <a:gd name="T54" fmla="*/ 24 w 36"/>
                  <a:gd name="T55" fmla="*/ 10 h 14"/>
                  <a:gd name="T56" fmla="*/ 24 w 36"/>
                  <a:gd name="T57" fmla="*/ 10 h 14"/>
                  <a:gd name="T58" fmla="*/ 24 w 36"/>
                  <a:gd name="T59" fmla="*/ 10 h 14"/>
                  <a:gd name="T60" fmla="*/ 26 w 36"/>
                  <a:gd name="T61" fmla="*/ 10 h 14"/>
                  <a:gd name="T62" fmla="*/ 28 w 36"/>
                  <a:gd name="T63" fmla="*/ 10 h 14"/>
                  <a:gd name="T64" fmla="*/ 30 w 36"/>
                  <a:gd name="T65" fmla="*/ 10 h 14"/>
                  <a:gd name="T66" fmla="*/ 32 w 36"/>
                  <a:gd name="T67" fmla="*/ 8 h 14"/>
                  <a:gd name="T68" fmla="*/ 34 w 36"/>
                  <a:gd name="T69" fmla="*/ 10 h 14"/>
                  <a:gd name="T70" fmla="*/ 36 w 36"/>
                  <a:gd name="T71" fmla="*/ 10 h 14"/>
                  <a:gd name="T72" fmla="*/ 34 w 36"/>
                  <a:gd name="T7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34" y="12"/>
                    </a:moveTo>
                    <a:lnTo>
                      <a:pt x="32" y="12"/>
                    </a:lnTo>
                    <a:lnTo>
                      <a:pt x="30" y="12"/>
                    </a:lnTo>
                    <a:lnTo>
                      <a:pt x="28" y="12"/>
                    </a:lnTo>
                    <a:lnTo>
                      <a:pt x="26" y="14"/>
                    </a:lnTo>
                    <a:lnTo>
                      <a:pt x="24" y="14"/>
                    </a:lnTo>
                    <a:lnTo>
                      <a:pt x="22" y="14"/>
                    </a:lnTo>
                    <a:lnTo>
                      <a:pt x="20" y="12"/>
                    </a:lnTo>
                    <a:lnTo>
                      <a:pt x="18" y="12"/>
                    </a:lnTo>
                    <a:lnTo>
                      <a:pt x="18" y="12"/>
                    </a:lnTo>
                    <a:lnTo>
                      <a:pt x="4" y="6"/>
                    </a:lnTo>
                    <a:lnTo>
                      <a:pt x="0" y="6"/>
                    </a:lnTo>
                    <a:lnTo>
                      <a:pt x="0" y="6"/>
                    </a:lnTo>
                    <a:lnTo>
                      <a:pt x="0" y="0"/>
                    </a:lnTo>
                    <a:lnTo>
                      <a:pt x="0" y="0"/>
                    </a:lnTo>
                    <a:lnTo>
                      <a:pt x="6" y="2"/>
                    </a:lnTo>
                    <a:lnTo>
                      <a:pt x="12" y="0"/>
                    </a:lnTo>
                    <a:lnTo>
                      <a:pt x="14" y="0"/>
                    </a:lnTo>
                    <a:lnTo>
                      <a:pt x="14" y="0"/>
                    </a:lnTo>
                    <a:lnTo>
                      <a:pt x="16" y="2"/>
                    </a:lnTo>
                    <a:lnTo>
                      <a:pt x="10" y="4"/>
                    </a:lnTo>
                    <a:lnTo>
                      <a:pt x="20" y="8"/>
                    </a:lnTo>
                    <a:lnTo>
                      <a:pt x="20" y="8"/>
                    </a:lnTo>
                    <a:lnTo>
                      <a:pt x="22" y="10"/>
                    </a:lnTo>
                    <a:lnTo>
                      <a:pt x="22" y="10"/>
                    </a:lnTo>
                    <a:lnTo>
                      <a:pt x="22" y="10"/>
                    </a:lnTo>
                    <a:lnTo>
                      <a:pt x="24" y="10"/>
                    </a:lnTo>
                    <a:lnTo>
                      <a:pt x="24" y="10"/>
                    </a:lnTo>
                    <a:lnTo>
                      <a:pt x="24" y="10"/>
                    </a:lnTo>
                    <a:lnTo>
                      <a:pt x="24" y="10"/>
                    </a:lnTo>
                    <a:lnTo>
                      <a:pt x="26" y="10"/>
                    </a:lnTo>
                    <a:lnTo>
                      <a:pt x="28" y="10"/>
                    </a:lnTo>
                    <a:lnTo>
                      <a:pt x="30" y="10"/>
                    </a:lnTo>
                    <a:lnTo>
                      <a:pt x="32" y="8"/>
                    </a:lnTo>
                    <a:lnTo>
                      <a:pt x="34" y="10"/>
                    </a:lnTo>
                    <a:lnTo>
                      <a:pt x="36" y="10"/>
                    </a:lnTo>
                    <a:lnTo>
                      <a:pt x="3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0" name="Freeform 167"/>
              <p:cNvSpPr>
                <a:spLocks/>
              </p:cNvSpPr>
              <p:nvPr/>
            </p:nvSpPr>
            <p:spPr bwMode="auto">
              <a:xfrm>
                <a:off x="5026" y="1801"/>
                <a:ext cx="36" cy="14"/>
              </a:xfrm>
              <a:custGeom>
                <a:avLst/>
                <a:gdLst>
                  <a:gd name="T0" fmla="*/ 34 w 36"/>
                  <a:gd name="T1" fmla="*/ 10 h 14"/>
                  <a:gd name="T2" fmla="*/ 32 w 36"/>
                  <a:gd name="T3" fmla="*/ 12 h 14"/>
                  <a:gd name="T4" fmla="*/ 30 w 36"/>
                  <a:gd name="T5" fmla="*/ 12 h 14"/>
                  <a:gd name="T6" fmla="*/ 28 w 36"/>
                  <a:gd name="T7" fmla="*/ 12 h 14"/>
                  <a:gd name="T8" fmla="*/ 26 w 36"/>
                  <a:gd name="T9" fmla="*/ 12 h 14"/>
                  <a:gd name="T10" fmla="*/ 24 w 36"/>
                  <a:gd name="T11" fmla="*/ 14 h 14"/>
                  <a:gd name="T12" fmla="*/ 22 w 36"/>
                  <a:gd name="T13" fmla="*/ 12 h 14"/>
                  <a:gd name="T14" fmla="*/ 20 w 36"/>
                  <a:gd name="T15" fmla="*/ 12 h 14"/>
                  <a:gd name="T16" fmla="*/ 18 w 36"/>
                  <a:gd name="T17" fmla="*/ 12 h 14"/>
                  <a:gd name="T18" fmla="*/ 18 w 36"/>
                  <a:gd name="T19" fmla="*/ 12 h 14"/>
                  <a:gd name="T20" fmla="*/ 4 w 36"/>
                  <a:gd name="T21" fmla="*/ 6 h 14"/>
                  <a:gd name="T22" fmla="*/ 0 w 36"/>
                  <a:gd name="T23" fmla="*/ 6 h 14"/>
                  <a:gd name="T24" fmla="*/ 0 w 36"/>
                  <a:gd name="T25" fmla="*/ 6 h 14"/>
                  <a:gd name="T26" fmla="*/ 0 w 36"/>
                  <a:gd name="T27" fmla="*/ 0 h 14"/>
                  <a:gd name="T28" fmla="*/ 0 w 36"/>
                  <a:gd name="T29" fmla="*/ 0 h 14"/>
                  <a:gd name="T30" fmla="*/ 6 w 36"/>
                  <a:gd name="T31" fmla="*/ 2 h 14"/>
                  <a:gd name="T32" fmla="*/ 12 w 36"/>
                  <a:gd name="T33" fmla="*/ 0 h 14"/>
                  <a:gd name="T34" fmla="*/ 14 w 36"/>
                  <a:gd name="T35" fmla="*/ 0 h 14"/>
                  <a:gd name="T36" fmla="*/ 14 w 36"/>
                  <a:gd name="T37" fmla="*/ 0 h 14"/>
                  <a:gd name="T38" fmla="*/ 16 w 36"/>
                  <a:gd name="T39" fmla="*/ 2 h 14"/>
                  <a:gd name="T40" fmla="*/ 8 w 36"/>
                  <a:gd name="T41" fmla="*/ 4 h 14"/>
                  <a:gd name="T42" fmla="*/ 20 w 36"/>
                  <a:gd name="T43" fmla="*/ 8 h 14"/>
                  <a:gd name="T44" fmla="*/ 20 w 36"/>
                  <a:gd name="T45" fmla="*/ 8 h 14"/>
                  <a:gd name="T46" fmla="*/ 22 w 36"/>
                  <a:gd name="T47" fmla="*/ 10 h 14"/>
                  <a:gd name="T48" fmla="*/ 22 w 36"/>
                  <a:gd name="T49" fmla="*/ 10 h 14"/>
                  <a:gd name="T50" fmla="*/ 22 w 36"/>
                  <a:gd name="T51" fmla="*/ 10 h 14"/>
                  <a:gd name="T52" fmla="*/ 24 w 36"/>
                  <a:gd name="T53" fmla="*/ 10 h 14"/>
                  <a:gd name="T54" fmla="*/ 24 w 36"/>
                  <a:gd name="T55" fmla="*/ 10 h 14"/>
                  <a:gd name="T56" fmla="*/ 24 w 36"/>
                  <a:gd name="T57" fmla="*/ 10 h 14"/>
                  <a:gd name="T58" fmla="*/ 24 w 36"/>
                  <a:gd name="T59" fmla="*/ 10 h 14"/>
                  <a:gd name="T60" fmla="*/ 26 w 36"/>
                  <a:gd name="T61" fmla="*/ 10 h 14"/>
                  <a:gd name="T62" fmla="*/ 28 w 36"/>
                  <a:gd name="T63" fmla="*/ 10 h 14"/>
                  <a:gd name="T64" fmla="*/ 30 w 36"/>
                  <a:gd name="T65" fmla="*/ 10 h 14"/>
                  <a:gd name="T66" fmla="*/ 32 w 36"/>
                  <a:gd name="T67" fmla="*/ 8 h 14"/>
                  <a:gd name="T68" fmla="*/ 34 w 36"/>
                  <a:gd name="T69" fmla="*/ 10 h 14"/>
                  <a:gd name="T70" fmla="*/ 36 w 36"/>
                  <a:gd name="T71" fmla="*/ 10 h 14"/>
                  <a:gd name="T72" fmla="*/ 34 w 36"/>
                  <a:gd name="T7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34" y="10"/>
                    </a:moveTo>
                    <a:lnTo>
                      <a:pt x="32" y="12"/>
                    </a:lnTo>
                    <a:lnTo>
                      <a:pt x="30" y="12"/>
                    </a:lnTo>
                    <a:lnTo>
                      <a:pt x="28" y="12"/>
                    </a:lnTo>
                    <a:lnTo>
                      <a:pt x="26" y="12"/>
                    </a:lnTo>
                    <a:lnTo>
                      <a:pt x="24" y="14"/>
                    </a:lnTo>
                    <a:lnTo>
                      <a:pt x="22" y="12"/>
                    </a:lnTo>
                    <a:lnTo>
                      <a:pt x="20" y="12"/>
                    </a:lnTo>
                    <a:lnTo>
                      <a:pt x="18" y="12"/>
                    </a:lnTo>
                    <a:lnTo>
                      <a:pt x="18" y="12"/>
                    </a:lnTo>
                    <a:lnTo>
                      <a:pt x="4" y="6"/>
                    </a:lnTo>
                    <a:lnTo>
                      <a:pt x="0" y="6"/>
                    </a:lnTo>
                    <a:lnTo>
                      <a:pt x="0" y="6"/>
                    </a:lnTo>
                    <a:lnTo>
                      <a:pt x="0" y="0"/>
                    </a:lnTo>
                    <a:lnTo>
                      <a:pt x="0" y="0"/>
                    </a:lnTo>
                    <a:lnTo>
                      <a:pt x="6" y="2"/>
                    </a:lnTo>
                    <a:lnTo>
                      <a:pt x="12" y="0"/>
                    </a:lnTo>
                    <a:lnTo>
                      <a:pt x="14" y="0"/>
                    </a:lnTo>
                    <a:lnTo>
                      <a:pt x="14" y="0"/>
                    </a:lnTo>
                    <a:lnTo>
                      <a:pt x="16" y="2"/>
                    </a:lnTo>
                    <a:lnTo>
                      <a:pt x="8" y="4"/>
                    </a:lnTo>
                    <a:lnTo>
                      <a:pt x="20" y="8"/>
                    </a:lnTo>
                    <a:lnTo>
                      <a:pt x="20" y="8"/>
                    </a:lnTo>
                    <a:lnTo>
                      <a:pt x="22" y="10"/>
                    </a:lnTo>
                    <a:lnTo>
                      <a:pt x="22" y="10"/>
                    </a:lnTo>
                    <a:lnTo>
                      <a:pt x="22" y="10"/>
                    </a:lnTo>
                    <a:lnTo>
                      <a:pt x="24" y="10"/>
                    </a:lnTo>
                    <a:lnTo>
                      <a:pt x="24" y="10"/>
                    </a:lnTo>
                    <a:lnTo>
                      <a:pt x="24" y="10"/>
                    </a:lnTo>
                    <a:lnTo>
                      <a:pt x="24" y="10"/>
                    </a:lnTo>
                    <a:lnTo>
                      <a:pt x="26" y="10"/>
                    </a:lnTo>
                    <a:lnTo>
                      <a:pt x="28" y="10"/>
                    </a:lnTo>
                    <a:lnTo>
                      <a:pt x="30" y="10"/>
                    </a:lnTo>
                    <a:lnTo>
                      <a:pt x="32" y="8"/>
                    </a:lnTo>
                    <a:lnTo>
                      <a:pt x="34" y="10"/>
                    </a:lnTo>
                    <a:lnTo>
                      <a:pt x="36" y="10"/>
                    </a:lnTo>
                    <a:lnTo>
                      <a:pt x="3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1" name="Freeform 168"/>
              <p:cNvSpPr>
                <a:spLocks/>
              </p:cNvSpPr>
              <p:nvPr/>
            </p:nvSpPr>
            <p:spPr bwMode="auto">
              <a:xfrm>
                <a:off x="5042" y="1797"/>
                <a:ext cx="30" cy="12"/>
              </a:xfrm>
              <a:custGeom>
                <a:avLst/>
                <a:gdLst>
                  <a:gd name="T0" fmla="*/ 30 w 30"/>
                  <a:gd name="T1" fmla="*/ 10 h 12"/>
                  <a:gd name="T2" fmla="*/ 28 w 30"/>
                  <a:gd name="T3" fmla="*/ 12 h 12"/>
                  <a:gd name="T4" fmla="*/ 28 w 30"/>
                  <a:gd name="T5" fmla="*/ 12 h 12"/>
                  <a:gd name="T6" fmla="*/ 26 w 30"/>
                  <a:gd name="T7" fmla="*/ 12 h 12"/>
                  <a:gd name="T8" fmla="*/ 6 w 30"/>
                  <a:gd name="T9" fmla="*/ 2 h 12"/>
                  <a:gd name="T10" fmla="*/ 4 w 30"/>
                  <a:gd name="T11" fmla="*/ 4 h 12"/>
                  <a:gd name="T12" fmla="*/ 2 w 30"/>
                  <a:gd name="T13" fmla="*/ 4 h 12"/>
                  <a:gd name="T14" fmla="*/ 2 w 30"/>
                  <a:gd name="T15" fmla="*/ 4 h 12"/>
                  <a:gd name="T16" fmla="*/ 0 w 30"/>
                  <a:gd name="T17" fmla="*/ 2 h 12"/>
                  <a:gd name="T18" fmla="*/ 0 w 30"/>
                  <a:gd name="T19" fmla="*/ 2 h 12"/>
                  <a:gd name="T20" fmla="*/ 8 w 30"/>
                  <a:gd name="T21" fmla="*/ 0 h 12"/>
                  <a:gd name="T22" fmla="*/ 30 w 30"/>
                  <a:gd name="T23" fmla="*/ 10 h 12"/>
                  <a:gd name="T24" fmla="*/ 30 w 30"/>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30" y="10"/>
                    </a:moveTo>
                    <a:lnTo>
                      <a:pt x="28" y="12"/>
                    </a:lnTo>
                    <a:lnTo>
                      <a:pt x="28" y="12"/>
                    </a:lnTo>
                    <a:lnTo>
                      <a:pt x="26" y="12"/>
                    </a:lnTo>
                    <a:lnTo>
                      <a:pt x="6" y="2"/>
                    </a:lnTo>
                    <a:lnTo>
                      <a:pt x="4" y="4"/>
                    </a:lnTo>
                    <a:lnTo>
                      <a:pt x="2" y="4"/>
                    </a:lnTo>
                    <a:lnTo>
                      <a:pt x="2" y="4"/>
                    </a:lnTo>
                    <a:lnTo>
                      <a:pt x="0" y="2"/>
                    </a:lnTo>
                    <a:lnTo>
                      <a:pt x="0" y="2"/>
                    </a:lnTo>
                    <a:lnTo>
                      <a:pt x="8" y="0"/>
                    </a:lnTo>
                    <a:lnTo>
                      <a:pt x="30" y="10"/>
                    </a:lnTo>
                    <a:lnTo>
                      <a:pt x="3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2" name="Freeform 169"/>
              <p:cNvSpPr>
                <a:spLocks/>
              </p:cNvSpPr>
              <p:nvPr/>
            </p:nvSpPr>
            <p:spPr bwMode="auto">
              <a:xfrm>
                <a:off x="5060" y="1789"/>
                <a:ext cx="34" cy="16"/>
              </a:xfrm>
              <a:custGeom>
                <a:avLst/>
                <a:gdLst>
                  <a:gd name="T0" fmla="*/ 32 w 34"/>
                  <a:gd name="T1" fmla="*/ 10 h 16"/>
                  <a:gd name="T2" fmla="*/ 32 w 34"/>
                  <a:gd name="T3" fmla="*/ 12 h 16"/>
                  <a:gd name="T4" fmla="*/ 32 w 34"/>
                  <a:gd name="T5" fmla="*/ 12 h 16"/>
                  <a:gd name="T6" fmla="*/ 30 w 34"/>
                  <a:gd name="T7" fmla="*/ 12 h 16"/>
                  <a:gd name="T8" fmla="*/ 28 w 34"/>
                  <a:gd name="T9" fmla="*/ 14 h 16"/>
                  <a:gd name="T10" fmla="*/ 26 w 34"/>
                  <a:gd name="T11" fmla="*/ 14 h 16"/>
                  <a:gd name="T12" fmla="*/ 22 w 34"/>
                  <a:gd name="T13" fmla="*/ 16 h 16"/>
                  <a:gd name="T14" fmla="*/ 20 w 34"/>
                  <a:gd name="T15" fmla="*/ 16 h 16"/>
                  <a:gd name="T16" fmla="*/ 18 w 34"/>
                  <a:gd name="T17" fmla="*/ 16 h 16"/>
                  <a:gd name="T18" fmla="*/ 16 w 34"/>
                  <a:gd name="T19" fmla="*/ 14 h 16"/>
                  <a:gd name="T20" fmla="*/ 18 w 34"/>
                  <a:gd name="T21" fmla="*/ 14 h 16"/>
                  <a:gd name="T22" fmla="*/ 20 w 34"/>
                  <a:gd name="T23" fmla="*/ 14 h 16"/>
                  <a:gd name="T24" fmla="*/ 22 w 34"/>
                  <a:gd name="T25" fmla="*/ 12 h 16"/>
                  <a:gd name="T26" fmla="*/ 24 w 34"/>
                  <a:gd name="T27" fmla="*/ 12 h 16"/>
                  <a:gd name="T28" fmla="*/ 26 w 34"/>
                  <a:gd name="T29" fmla="*/ 10 h 16"/>
                  <a:gd name="T30" fmla="*/ 26 w 34"/>
                  <a:gd name="T31" fmla="*/ 8 h 16"/>
                  <a:gd name="T32" fmla="*/ 22 w 34"/>
                  <a:gd name="T33" fmla="*/ 8 h 16"/>
                  <a:gd name="T34" fmla="*/ 18 w 34"/>
                  <a:gd name="T35" fmla="*/ 8 h 16"/>
                  <a:gd name="T36" fmla="*/ 14 w 34"/>
                  <a:gd name="T37" fmla="*/ 8 h 16"/>
                  <a:gd name="T38" fmla="*/ 10 w 34"/>
                  <a:gd name="T39" fmla="*/ 10 h 16"/>
                  <a:gd name="T40" fmla="*/ 6 w 34"/>
                  <a:gd name="T41" fmla="*/ 8 h 16"/>
                  <a:gd name="T42" fmla="*/ 4 w 34"/>
                  <a:gd name="T43" fmla="*/ 8 h 16"/>
                  <a:gd name="T44" fmla="*/ 2 w 34"/>
                  <a:gd name="T45" fmla="*/ 8 h 16"/>
                  <a:gd name="T46" fmla="*/ 0 w 34"/>
                  <a:gd name="T47" fmla="*/ 6 h 16"/>
                  <a:gd name="T48" fmla="*/ 2 w 34"/>
                  <a:gd name="T49" fmla="*/ 4 h 16"/>
                  <a:gd name="T50" fmla="*/ 4 w 34"/>
                  <a:gd name="T51" fmla="*/ 2 h 16"/>
                  <a:gd name="T52" fmla="*/ 6 w 34"/>
                  <a:gd name="T53" fmla="*/ 2 h 16"/>
                  <a:gd name="T54" fmla="*/ 8 w 34"/>
                  <a:gd name="T55" fmla="*/ 0 h 16"/>
                  <a:gd name="T56" fmla="*/ 10 w 34"/>
                  <a:gd name="T57" fmla="*/ 0 h 16"/>
                  <a:gd name="T58" fmla="*/ 12 w 34"/>
                  <a:gd name="T59" fmla="*/ 0 h 16"/>
                  <a:gd name="T60" fmla="*/ 14 w 34"/>
                  <a:gd name="T61" fmla="*/ 0 h 16"/>
                  <a:gd name="T62" fmla="*/ 16 w 34"/>
                  <a:gd name="T63" fmla="*/ 2 h 16"/>
                  <a:gd name="T64" fmla="*/ 16 w 34"/>
                  <a:gd name="T65" fmla="*/ 2 h 16"/>
                  <a:gd name="T66" fmla="*/ 14 w 34"/>
                  <a:gd name="T67" fmla="*/ 2 h 16"/>
                  <a:gd name="T68" fmla="*/ 12 w 34"/>
                  <a:gd name="T69" fmla="*/ 2 h 16"/>
                  <a:gd name="T70" fmla="*/ 10 w 34"/>
                  <a:gd name="T71" fmla="*/ 4 h 16"/>
                  <a:gd name="T72" fmla="*/ 8 w 34"/>
                  <a:gd name="T73" fmla="*/ 4 h 16"/>
                  <a:gd name="T74" fmla="*/ 8 w 34"/>
                  <a:gd name="T75" fmla="*/ 4 h 16"/>
                  <a:gd name="T76" fmla="*/ 6 w 34"/>
                  <a:gd name="T77" fmla="*/ 6 h 16"/>
                  <a:gd name="T78" fmla="*/ 8 w 34"/>
                  <a:gd name="T79" fmla="*/ 6 h 16"/>
                  <a:gd name="T80" fmla="*/ 12 w 34"/>
                  <a:gd name="T81" fmla="*/ 6 h 16"/>
                  <a:gd name="T82" fmla="*/ 16 w 34"/>
                  <a:gd name="T83" fmla="*/ 6 h 16"/>
                  <a:gd name="T84" fmla="*/ 22 w 34"/>
                  <a:gd name="T85" fmla="*/ 6 h 16"/>
                  <a:gd name="T86" fmla="*/ 26 w 34"/>
                  <a:gd name="T87" fmla="*/ 6 h 16"/>
                  <a:gd name="T88" fmla="*/ 26 w 34"/>
                  <a:gd name="T89" fmla="*/ 6 h 16"/>
                  <a:gd name="T90" fmla="*/ 28 w 34"/>
                  <a:gd name="T91" fmla="*/ 6 h 16"/>
                  <a:gd name="T92" fmla="*/ 30 w 34"/>
                  <a:gd name="T93" fmla="*/ 6 h 16"/>
                  <a:gd name="T94" fmla="*/ 32 w 34"/>
                  <a:gd name="T95" fmla="*/ 8 h 16"/>
                  <a:gd name="T96" fmla="*/ 32 w 34"/>
                  <a:gd name="T97" fmla="*/ 8 h 16"/>
                  <a:gd name="T98" fmla="*/ 32 w 34"/>
                  <a:gd name="T99" fmla="*/ 8 h 16"/>
                  <a:gd name="T100" fmla="*/ 34 w 34"/>
                  <a:gd name="T10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6">
                    <a:moveTo>
                      <a:pt x="34" y="10"/>
                    </a:moveTo>
                    <a:lnTo>
                      <a:pt x="32" y="10"/>
                    </a:lnTo>
                    <a:lnTo>
                      <a:pt x="32" y="10"/>
                    </a:lnTo>
                    <a:lnTo>
                      <a:pt x="32" y="12"/>
                    </a:lnTo>
                    <a:lnTo>
                      <a:pt x="32" y="12"/>
                    </a:lnTo>
                    <a:lnTo>
                      <a:pt x="32" y="12"/>
                    </a:lnTo>
                    <a:lnTo>
                      <a:pt x="30" y="12"/>
                    </a:lnTo>
                    <a:lnTo>
                      <a:pt x="30" y="12"/>
                    </a:lnTo>
                    <a:lnTo>
                      <a:pt x="28" y="14"/>
                    </a:lnTo>
                    <a:lnTo>
                      <a:pt x="28" y="14"/>
                    </a:lnTo>
                    <a:lnTo>
                      <a:pt x="26" y="14"/>
                    </a:lnTo>
                    <a:lnTo>
                      <a:pt x="26" y="14"/>
                    </a:lnTo>
                    <a:lnTo>
                      <a:pt x="24" y="14"/>
                    </a:lnTo>
                    <a:lnTo>
                      <a:pt x="22" y="16"/>
                    </a:lnTo>
                    <a:lnTo>
                      <a:pt x="22" y="16"/>
                    </a:lnTo>
                    <a:lnTo>
                      <a:pt x="20" y="16"/>
                    </a:lnTo>
                    <a:lnTo>
                      <a:pt x="20" y="16"/>
                    </a:lnTo>
                    <a:lnTo>
                      <a:pt x="18" y="16"/>
                    </a:lnTo>
                    <a:lnTo>
                      <a:pt x="18" y="14"/>
                    </a:lnTo>
                    <a:lnTo>
                      <a:pt x="16" y="14"/>
                    </a:lnTo>
                    <a:lnTo>
                      <a:pt x="18" y="14"/>
                    </a:lnTo>
                    <a:lnTo>
                      <a:pt x="18" y="14"/>
                    </a:lnTo>
                    <a:lnTo>
                      <a:pt x="20" y="14"/>
                    </a:lnTo>
                    <a:lnTo>
                      <a:pt x="20" y="14"/>
                    </a:lnTo>
                    <a:lnTo>
                      <a:pt x="20" y="12"/>
                    </a:lnTo>
                    <a:lnTo>
                      <a:pt x="22" y="12"/>
                    </a:lnTo>
                    <a:lnTo>
                      <a:pt x="22" y="12"/>
                    </a:lnTo>
                    <a:lnTo>
                      <a:pt x="24" y="12"/>
                    </a:lnTo>
                    <a:lnTo>
                      <a:pt x="26" y="12"/>
                    </a:lnTo>
                    <a:lnTo>
                      <a:pt x="26" y="10"/>
                    </a:lnTo>
                    <a:lnTo>
                      <a:pt x="26" y="10"/>
                    </a:lnTo>
                    <a:lnTo>
                      <a:pt x="26" y="8"/>
                    </a:lnTo>
                    <a:lnTo>
                      <a:pt x="24" y="8"/>
                    </a:lnTo>
                    <a:lnTo>
                      <a:pt x="22" y="8"/>
                    </a:lnTo>
                    <a:lnTo>
                      <a:pt x="20" y="8"/>
                    </a:lnTo>
                    <a:lnTo>
                      <a:pt x="18" y="8"/>
                    </a:lnTo>
                    <a:lnTo>
                      <a:pt x="16" y="8"/>
                    </a:lnTo>
                    <a:lnTo>
                      <a:pt x="14" y="8"/>
                    </a:lnTo>
                    <a:lnTo>
                      <a:pt x="12" y="10"/>
                    </a:lnTo>
                    <a:lnTo>
                      <a:pt x="10" y="10"/>
                    </a:lnTo>
                    <a:lnTo>
                      <a:pt x="8" y="10"/>
                    </a:lnTo>
                    <a:lnTo>
                      <a:pt x="6" y="8"/>
                    </a:lnTo>
                    <a:lnTo>
                      <a:pt x="6" y="8"/>
                    </a:lnTo>
                    <a:lnTo>
                      <a:pt x="4" y="8"/>
                    </a:lnTo>
                    <a:lnTo>
                      <a:pt x="4" y="8"/>
                    </a:lnTo>
                    <a:lnTo>
                      <a:pt x="2" y="8"/>
                    </a:lnTo>
                    <a:lnTo>
                      <a:pt x="0" y="6"/>
                    </a:lnTo>
                    <a:lnTo>
                      <a:pt x="0" y="6"/>
                    </a:lnTo>
                    <a:lnTo>
                      <a:pt x="0" y="4"/>
                    </a:lnTo>
                    <a:lnTo>
                      <a:pt x="2" y="4"/>
                    </a:lnTo>
                    <a:lnTo>
                      <a:pt x="2" y="4"/>
                    </a:lnTo>
                    <a:lnTo>
                      <a:pt x="4" y="2"/>
                    </a:lnTo>
                    <a:lnTo>
                      <a:pt x="4" y="2"/>
                    </a:lnTo>
                    <a:lnTo>
                      <a:pt x="6" y="2"/>
                    </a:lnTo>
                    <a:lnTo>
                      <a:pt x="6" y="2"/>
                    </a:lnTo>
                    <a:lnTo>
                      <a:pt x="8" y="0"/>
                    </a:lnTo>
                    <a:lnTo>
                      <a:pt x="10" y="0"/>
                    </a:lnTo>
                    <a:lnTo>
                      <a:pt x="10" y="0"/>
                    </a:lnTo>
                    <a:lnTo>
                      <a:pt x="12" y="0"/>
                    </a:lnTo>
                    <a:lnTo>
                      <a:pt x="12" y="0"/>
                    </a:lnTo>
                    <a:lnTo>
                      <a:pt x="14" y="0"/>
                    </a:lnTo>
                    <a:lnTo>
                      <a:pt x="14" y="0"/>
                    </a:lnTo>
                    <a:lnTo>
                      <a:pt x="16" y="0"/>
                    </a:lnTo>
                    <a:lnTo>
                      <a:pt x="16" y="2"/>
                    </a:lnTo>
                    <a:lnTo>
                      <a:pt x="16" y="2"/>
                    </a:lnTo>
                    <a:lnTo>
                      <a:pt x="16" y="2"/>
                    </a:lnTo>
                    <a:lnTo>
                      <a:pt x="14" y="2"/>
                    </a:lnTo>
                    <a:lnTo>
                      <a:pt x="14" y="2"/>
                    </a:lnTo>
                    <a:lnTo>
                      <a:pt x="12" y="2"/>
                    </a:lnTo>
                    <a:lnTo>
                      <a:pt x="12" y="2"/>
                    </a:lnTo>
                    <a:lnTo>
                      <a:pt x="10" y="2"/>
                    </a:lnTo>
                    <a:lnTo>
                      <a:pt x="10" y="4"/>
                    </a:lnTo>
                    <a:lnTo>
                      <a:pt x="8" y="4"/>
                    </a:lnTo>
                    <a:lnTo>
                      <a:pt x="8" y="4"/>
                    </a:lnTo>
                    <a:lnTo>
                      <a:pt x="8" y="4"/>
                    </a:lnTo>
                    <a:lnTo>
                      <a:pt x="8" y="4"/>
                    </a:lnTo>
                    <a:lnTo>
                      <a:pt x="6" y="4"/>
                    </a:lnTo>
                    <a:lnTo>
                      <a:pt x="6" y="6"/>
                    </a:lnTo>
                    <a:lnTo>
                      <a:pt x="8" y="6"/>
                    </a:lnTo>
                    <a:lnTo>
                      <a:pt x="8" y="6"/>
                    </a:lnTo>
                    <a:lnTo>
                      <a:pt x="10" y="6"/>
                    </a:lnTo>
                    <a:lnTo>
                      <a:pt x="12" y="6"/>
                    </a:lnTo>
                    <a:lnTo>
                      <a:pt x="14" y="6"/>
                    </a:lnTo>
                    <a:lnTo>
                      <a:pt x="16" y="6"/>
                    </a:lnTo>
                    <a:lnTo>
                      <a:pt x="18" y="6"/>
                    </a:lnTo>
                    <a:lnTo>
                      <a:pt x="22" y="6"/>
                    </a:lnTo>
                    <a:lnTo>
                      <a:pt x="24" y="6"/>
                    </a:lnTo>
                    <a:lnTo>
                      <a:pt x="26" y="6"/>
                    </a:lnTo>
                    <a:lnTo>
                      <a:pt x="26" y="6"/>
                    </a:lnTo>
                    <a:lnTo>
                      <a:pt x="26" y="6"/>
                    </a:lnTo>
                    <a:lnTo>
                      <a:pt x="28" y="6"/>
                    </a:lnTo>
                    <a:lnTo>
                      <a:pt x="28" y="6"/>
                    </a:lnTo>
                    <a:lnTo>
                      <a:pt x="28" y="6"/>
                    </a:lnTo>
                    <a:lnTo>
                      <a:pt x="30" y="6"/>
                    </a:lnTo>
                    <a:lnTo>
                      <a:pt x="30" y="6"/>
                    </a:lnTo>
                    <a:lnTo>
                      <a:pt x="32" y="8"/>
                    </a:lnTo>
                    <a:lnTo>
                      <a:pt x="32" y="8"/>
                    </a:lnTo>
                    <a:lnTo>
                      <a:pt x="32" y="8"/>
                    </a:lnTo>
                    <a:lnTo>
                      <a:pt x="32" y="8"/>
                    </a:lnTo>
                    <a:lnTo>
                      <a:pt x="32" y="8"/>
                    </a:lnTo>
                    <a:lnTo>
                      <a:pt x="34" y="10"/>
                    </a:lnTo>
                    <a:lnTo>
                      <a:pt x="3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3" name="Freeform 170"/>
              <p:cNvSpPr>
                <a:spLocks/>
              </p:cNvSpPr>
              <p:nvPr/>
            </p:nvSpPr>
            <p:spPr bwMode="auto">
              <a:xfrm>
                <a:off x="5072" y="1735"/>
                <a:ext cx="38" cy="22"/>
              </a:xfrm>
              <a:custGeom>
                <a:avLst/>
                <a:gdLst>
                  <a:gd name="T0" fmla="*/ 38 w 38"/>
                  <a:gd name="T1" fmla="*/ 16 h 22"/>
                  <a:gd name="T2" fmla="*/ 36 w 38"/>
                  <a:gd name="T3" fmla="*/ 16 h 22"/>
                  <a:gd name="T4" fmla="*/ 36 w 38"/>
                  <a:gd name="T5" fmla="*/ 16 h 22"/>
                  <a:gd name="T6" fmla="*/ 34 w 38"/>
                  <a:gd name="T7" fmla="*/ 18 h 22"/>
                  <a:gd name="T8" fmla="*/ 34 w 38"/>
                  <a:gd name="T9" fmla="*/ 18 h 22"/>
                  <a:gd name="T10" fmla="*/ 32 w 38"/>
                  <a:gd name="T11" fmla="*/ 18 h 22"/>
                  <a:gd name="T12" fmla="*/ 32 w 38"/>
                  <a:gd name="T13" fmla="*/ 18 h 22"/>
                  <a:gd name="T14" fmla="*/ 30 w 38"/>
                  <a:gd name="T15" fmla="*/ 20 h 22"/>
                  <a:gd name="T16" fmla="*/ 28 w 38"/>
                  <a:gd name="T17" fmla="*/ 20 h 22"/>
                  <a:gd name="T18" fmla="*/ 28 w 38"/>
                  <a:gd name="T19" fmla="*/ 20 h 22"/>
                  <a:gd name="T20" fmla="*/ 26 w 38"/>
                  <a:gd name="T21" fmla="*/ 20 h 22"/>
                  <a:gd name="T22" fmla="*/ 24 w 38"/>
                  <a:gd name="T23" fmla="*/ 20 h 22"/>
                  <a:gd name="T24" fmla="*/ 22 w 38"/>
                  <a:gd name="T25" fmla="*/ 20 h 22"/>
                  <a:gd name="T26" fmla="*/ 22 w 38"/>
                  <a:gd name="T27" fmla="*/ 22 h 22"/>
                  <a:gd name="T28" fmla="*/ 20 w 38"/>
                  <a:gd name="T29" fmla="*/ 22 h 22"/>
                  <a:gd name="T30" fmla="*/ 18 w 38"/>
                  <a:gd name="T31" fmla="*/ 22 h 22"/>
                  <a:gd name="T32" fmla="*/ 16 w 38"/>
                  <a:gd name="T33" fmla="*/ 22 h 22"/>
                  <a:gd name="T34" fmla="*/ 14 w 38"/>
                  <a:gd name="T35" fmla="*/ 20 h 22"/>
                  <a:gd name="T36" fmla="*/ 14 w 38"/>
                  <a:gd name="T37" fmla="*/ 20 h 22"/>
                  <a:gd name="T38" fmla="*/ 12 w 38"/>
                  <a:gd name="T39" fmla="*/ 20 h 22"/>
                  <a:gd name="T40" fmla="*/ 10 w 38"/>
                  <a:gd name="T41" fmla="*/ 20 h 22"/>
                  <a:gd name="T42" fmla="*/ 8 w 38"/>
                  <a:gd name="T43" fmla="*/ 20 h 22"/>
                  <a:gd name="T44" fmla="*/ 6 w 38"/>
                  <a:gd name="T45" fmla="*/ 18 h 22"/>
                  <a:gd name="T46" fmla="*/ 6 w 38"/>
                  <a:gd name="T47" fmla="*/ 18 h 22"/>
                  <a:gd name="T48" fmla="*/ 4 w 38"/>
                  <a:gd name="T49" fmla="*/ 18 h 22"/>
                  <a:gd name="T50" fmla="*/ 2 w 38"/>
                  <a:gd name="T51" fmla="*/ 16 h 22"/>
                  <a:gd name="T52" fmla="*/ 2 w 38"/>
                  <a:gd name="T53" fmla="*/ 16 h 22"/>
                  <a:gd name="T54" fmla="*/ 2 w 38"/>
                  <a:gd name="T55" fmla="*/ 16 h 22"/>
                  <a:gd name="T56" fmla="*/ 0 w 38"/>
                  <a:gd name="T57" fmla="*/ 14 h 22"/>
                  <a:gd name="T58" fmla="*/ 0 w 38"/>
                  <a:gd name="T59" fmla="*/ 14 h 22"/>
                  <a:gd name="T60" fmla="*/ 0 w 38"/>
                  <a:gd name="T61" fmla="*/ 14 h 22"/>
                  <a:gd name="T62" fmla="*/ 0 w 38"/>
                  <a:gd name="T63" fmla="*/ 12 h 22"/>
                  <a:gd name="T64" fmla="*/ 0 w 38"/>
                  <a:gd name="T65" fmla="*/ 12 h 22"/>
                  <a:gd name="T66" fmla="*/ 0 w 38"/>
                  <a:gd name="T67" fmla="*/ 12 h 22"/>
                  <a:gd name="T68" fmla="*/ 0 w 38"/>
                  <a:gd name="T69" fmla="*/ 10 h 22"/>
                  <a:gd name="T70" fmla="*/ 2 w 38"/>
                  <a:gd name="T71" fmla="*/ 10 h 22"/>
                  <a:gd name="T72" fmla="*/ 2 w 38"/>
                  <a:gd name="T73" fmla="*/ 10 h 22"/>
                  <a:gd name="T74" fmla="*/ 4 w 38"/>
                  <a:gd name="T75" fmla="*/ 10 h 22"/>
                  <a:gd name="T76" fmla="*/ 4 w 38"/>
                  <a:gd name="T77" fmla="*/ 8 h 22"/>
                  <a:gd name="T78" fmla="*/ 6 w 38"/>
                  <a:gd name="T79" fmla="*/ 8 h 22"/>
                  <a:gd name="T80" fmla="*/ 6 w 38"/>
                  <a:gd name="T81" fmla="*/ 8 h 22"/>
                  <a:gd name="T82" fmla="*/ 8 w 38"/>
                  <a:gd name="T83" fmla="*/ 8 h 22"/>
                  <a:gd name="T84" fmla="*/ 8 w 38"/>
                  <a:gd name="T85" fmla="*/ 8 h 22"/>
                  <a:gd name="T86" fmla="*/ 8 w 38"/>
                  <a:gd name="T87" fmla="*/ 8 h 22"/>
                  <a:gd name="T88" fmla="*/ 10 w 38"/>
                  <a:gd name="T89" fmla="*/ 8 h 22"/>
                  <a:gd name="T90" fmla="*/ 10 w 38"/>
                  <a:gd name="T91" fmla="*/ 6 h 22"/>
                  <a:gd name="T92" fmla="*/ 10 w 38"/>
                  <a:gd name="T93" fmla="*/ 6 h 22"/>
                  <a:gd name="T94" fmla="*/ 12 w 38"/>
                  <a:gd name="T95" fmla="*/ 6 h 22"/>
                  <a:gd name="T96" fmla="*/ 2 w 38"/>
                  <a:gd name="T97" fmla="*/ 2 h 22"/>
                  <a:gd name="T98" fmla="*/ 2 w 38"/>
                  <a:gd name="T99" fmla="*/ 2 h 22"/>
                  <a:gd name="T100" fmla="*/ 4 w 38"/>
                  <a:gd name="T101" fmla="*/ 2 h 22"/>
                  <a:gd name="T102" fmla="*/ 4 w 38"/>
                  <a:gd name="T103" fmla="*/ 0 h 22"/>
                  <a:gd name="T104" fmla="*/ 6 w 38"/>
                  <a:gd name="T105" fmla="*/ 0 h 22"/>
                  <a:gd name="T106" fmla="*/ 38 w 38"/>
                  <a:gd name="T107" fmla="*/ 16 h 22"/>
                  <a:gd name="T108" fmla="*/ 38 w 38"/>
                  <a:gd name="T10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2">
                    <a:moveTo>
                      <a:pt x="38" y="16"/>
                    </a:moveTo>
                    <a:lnTo>
                      <a:pt x="36" y="16"/>
                    </a:lnTo>
                    <a:lnTo>
                      <a:pt x="36" y="16"/>
                    </a:lnTo>
                    <a:lnTo>
                      <a:pt x="34" y="18"/>
                    </a:lnTo>
                    <a:lnTo>
                      <a:pt x="34" y="18"/>
                    </a:lnTo>
                    <a:lnTo>
                      <a:pt x="32" y="18"/>
                    </a:lnTo>
                    <a:lnTo>
                      <a:pt x="32" y="18"/>
                    </a:lnTo>
                    <a:lnTo>
                      <a:pt x="30" y="20"/>
                    </a:lnTo>
                    <a:lnTo>
                      <a:pt x="28" y="20"/>
                    </a:lnTo>
                    <a:lnTo>
                      <a:pt x="28" y="20"/>
                    </a:lnTo>
                    <a:lnTo>
                      <a:pt x="26" y="20"/>
                    </a:lnTo>
                    <a:lnTo>
                      <a:pt x="24" y="20"/>
                    </a:lnTo>
                    <a:lnTo>
                      <a:pt x="22" y="20"/>
                    </a:lnTo>
                    <a:lnTo>
                      <a:pt x="22" y="22"/>
                    </a:lnTo>
                    <a:lnTo>
                      <a:pt x="20" y="22"/>
                    </a:lnTo>
                    <a:lnTo>
                      <a:pt x="18" y="22"/>
                    </a:lnTo>
                    <a:lnTo>
                      <a:pt x="16" y="22"/>
                    </a:lnTo>
                    <a:lnTo>
                      <a:pt x="14" y="20"/>
                    </a:lnTo>
                    <a:lnTo>
                      <a:pt x="14" y="20"/>
                    </a:lnTo>
                    <a:lnTo>
                      <a:pt x="12" y="20"/>
                    </a:lnTo>
                    <a:lnTo>
                      <a:pt x="10" y="20"/>
                    </a:lnTo>
                    <a:lnTo>
                      <a:pt x="8" y="20"/>
                    </a:lnTo>
                    <a:lnTo>
                      <a:pt x="6" y="18"/>
                    </a:lnTo>
                    <a:lnTo>
                      <a:pt x="6" y="18"/>
                    </a:lnTo>
                    <a:lnTo>
                      <a:pt x="4" y="18"/>
                    </a:lnTo>
                    <a:lnTo>
                      <a:pt x="2" y="16"/>
                    </a:lnTo>
                    <a:lnTo>
                      <a:pt x="2" y="16"/>
                    </a:lnTo>
                    <a:lnTo>
                      <a:pt x="2" y="16"/>
                    </a:lnTo>
                    <a:lnTo>
                      <a:pt x="0" y="14"/>
                    </a:lnTo>
                    <a:lnTo>
                      <a:pt x="0" y="14"/>
                    </a:lnTo>
                    <a:lnTo>
                      <a:pt x="0" y="14"/>
                    </a:lnTo>
                    <a:lnTo>
                      <a:pt x="0" y="12"/>
                    </a:lnTo>
                    <a:lnTo>
                      <a:pt x="0" y="12"/>
                    </a:lnTo>
                    <a:lnTo>
                      <a:pt x="0" y="12"/>
                    </a:lnTo>
                    <a:lnTo>
                      <a:pt x="0" y="10"/>
                    </a:lnTo>
                    <a:lnTo>
                      <a:pt x="2" y="10"/>
                    </a:lnTo>
                    <a:lnTo>
                      <a:pt x="2" y="10"/>
                    </a:lnTo>
                    <a:lnTo>
                      <a:pt x="4" y="10"/>
                    </a:lnTo>
                    <a:lnTo>
                      <a:pt x="4" y="8"/>
                    </a:lnTo>
                    <a:lnTo>
                      <a:pt x="6" y="8"/>
                    </a:lnTo>
                    <a:lnTo>
                      <a:pt x="6" y="8"/>
                    </a:lnTo>
                    <a:lnTo>
                      <a:pt x="8" y="8"/>
                    </a:lnTo>
                    <a:lnTo>
                      <a:pt x="8" y="8"/>
                    </a:lnTo>
                    <a:lnTo>
                      <a:pt x="8" y="8"/>
                    </a:lnTo>
                    <a:lnTo>
                      <a:pt x="10" y="8"/>
                    </a:lnTo>
                    <a:lnTo>
                      <a:pt x="10" y="6"/>
                    </a:lnTo>
                    <a:lnTo>
                      <a:pt x="10" y="6"/>
                    </a:lnTo>
                    <a:lnTo>
                      <a:pt x="12" y="6"/>
                    </a:lnTo>
                    <a:lnTo>
                      <a:pt x="2" y="2"/>
                    </a:lnTo>
                    <a:lnTo>
                      <a:pt x="2" y="2"/>
                    </a:lnTo>
                    <a:lnTo>
                      <a:pt x="4" y="2"/>
                    </a:lnTo>
                    <a:lnTo>
                      <a:pt x="4" y="0"/>
                    </a:lnTo>
                    <a:lnTo>
                      <a:pt x="6" y="0"/>
                    </a:lnTo>
                    <a:lnTo>
                      <a:pt x="38" y="16"/>
                    </a:lnTo>
                    <a:lnTo>
                      <a:pt x="38"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4" name="Freeform 171"/>
              <p:cNvSpPr>
                <a:spLocks/>
              </p:cNvSpPr>
              <p:nvPr/>
            </p:nvSpPr>
            <p:spPr bwMode="auto">
              <a:xfrm>
                <a:off x="5094" y="1735"/>
                <a:ext cx="32" cy="12"/>
              </a:xfrm>
              <a:custGeom>
                <a:avLst/>
                <a:gdLst>
                  <a:gd name="T0" fmla="*/ 30 w 32"/>
                  <a:gd name="T1" fmla="*/ 12 h 12"/>
                  <a:gd name="T2" fmla="*/ 28 w 32"/>
                  <a:gd name="T3" fmla="*/ 12 h 12"/>
                  <a:gd name="T4" fmla="*/ 28 w 32"/>
                  <a:gd name="T5" fmla="*/ 12 h 12"/>
                  <a:gd name="T6" fmla="*/ 26 w 32"/>
                  <a:gd name="T7" fmla="*/ 12 h 12"/>
                  <a:gd name="T8" fmla="*/ 6 w 32"/>
                  <a:gd name="T9" fmla="*/ 4 h 12"/>
                  <a:gd name="T10" fmla="*/ 4 w 32"/>
                  <a:gd name="T11" fmla="*/ 4 h 12"/>
                  <a:gd name="T12" fmla="*/ 2 w 32"/>
                  <a:gd name="T13" fmla="*/ 4 h 12"/>
                  <a:gd name="T14" fmla="*/ 2 w 32"/>
                  <a:gd name="T15" fmla="*/ 4 h 12"/>
                  <a:gd name="T16" fmla="*/ 0 w 32"/>
                  <a:gd name="T17" fmla="*/ 4 h 12"/>
                  <a:gd name="T18" fmla="*/ 0 w 32"/>
                  <a:gd name="T19" fmla="*/ 2 h 12"/>
                  <a:gd name="T20" fmla="*/ 8 w 32"/>
                  <a:gd name="T21" fmla="*/ 0 h 12"/>
                  <a:gd name="T22" fmla="*/ 32 w 32"/>
                  <a:gd name="T23" fmla="*/ 10 h 12"/>
                  <a:gd name="T24" fmla="*/ 30 w 32"/>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2">
                    <a:moveTo>
                      <a:pt x="30" y="12"/>
                    </a:moveTo>
                    <a:lnTo>
                      <a:pt x="28" y="12"/>
                    </a:lnTo>
                    <a:lnTo>
                      <a:pt x="28" y="12"/>
                    </a:lnTo>
                    <a:lnTo>
                      <a:pt x="26" y="12"/>
                    </a:lnTo>
                    <a:lnTo>
                      <a:pt x="6" y="4"/>
                    </a:lnTo>
                    <a:lnTo>
                      <a:pt x="4" y="4"/>
                    </a:lnTo>
                    <a:lnTo>
                      <a:pt x="2" y="4"/>
                    </a:lnTo>
                    <a:lnTo>
                      <a:pt x="2" y="4"/>
                    </a:lnTo>
                    <a:lnTo>
                      <a:pt x="0" y="4"/>
                    </a:lnTo>
                    <a:lnTo>
                      <a:pt x="0" y="2"/>
                    </a:lnTo>
                    <a:lnTo>
                      <a:pt x="8" y="0"/>
                    </a:lnTo>
                    <a:lnTo>
                      <a:pt x="32" y="10"/>
                    </a:lnTo>
                    <a:lnTo>
                      <a:pt x="3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5" name="Freeform 172"/>
              <p:cNvSpPr>
                <a:spLocks/>
              </p:cNvSpPr>
              <p:nvPr/>
            </p:nvSpPr>
            <p:spPr bwMode="auto">
              <a:xfrm>
                <a:off x="5110" y="1727"/>
                <a:ext cx="36" cy="14"/>
              </a:xfrm>
              <a:custGeom>
                <a:avLst/>
                <a:gdLst>
                  <a:gd name="T0" fmla="*/ 34 w 36"/>
                  <a:gd name="T1" fmla="*/ 12 h 14"/>
                  <a:gd name="T2" fmla="*/ 32 w 36"/>
                  <a:gd name="T3" fmla="*/ 14 h 14"/>
                  <a:gd name="T4" fmla="*/ 30 w 36"/>
                  <a:gd name="T5" fmla="*/ 14 h 14"/>
                  <a:gd name="T6" fmla="*/ 28 w 36"/>
                  <a:gd name="T7" fmla="*/ 14 h 14"/>
                  <a:gd name="T8" fmla="*/ 26 w 36"/>
                  <a:gd name="T9" fmla="*/ 14 h 14"/>
                  <a:gd name="T10" fmla="*/ 24 w 36"/>
                  <a:gd name="T11" fmla="*/ 14 h 14"/>
                  <a:gd name="T12" fmla="*/ 24 w 36"/>
                  <a:gd name="T13" fmla="*/ 14 h 14"/>
                  <a:gd name="T14" fmla="*/ 22 w 36"/>
                  <a:gd name="T15" fmla="*/ 14 h 14"/>
                  <a:gd name="T16" fmla="*/ 20 w 36"/>
                  <a:gd name="T17" fmla="*/ 14 h 14"/>
                  <a:gd name="T18" fmla="*/ 18 w 36"/>
                  <a:gd name="T19" fmla="*/ 12 h 14"/>
                  <a:gd name="T20" fmla="*/ 4 w 36"/>
                  <a:gd name="T21" fmla="*/ 6 h 14"/>
                  <a:gd name="T22" fmla="*/ 0 w 36"/>
                  <a:gd name="T23" fmla="*/ 8 h 14"/>
                  <a:gd name="T24" fmla="*/ 0 w 36"/>
                  <a:gd name="T25" fmla="*/ 8 h 14"/>
                  <a:gd name="T26" fmla="*/ 0 w 36"/>
                  <a:gd name="T27" fmla="*/ 0 h 14"/>
                  <a:gd name="T28" fmla="*/ 0 w 36"/>
                  <a:gd name="T29" fmla="*/ 0 h 14"/>
                  <a:gd name="T30" fmla="*/ 6 w 36"/>
                  <a:gd name="T31" fmla="*/ 4 h 14"/>
                  <a:gd name="T32" fmla="*/ 12 w 36"/>
                  <a:gd name="T33" fmla="*/ 2 h 14"/>
                  <a:gd name="T34" fmla="*/ 14 w 36"/>
                  <a:gd name="T35" fmla="*/ 2 h 14"/>
                  <a:gd name="T36" fmla="*/ 16 w 36"/>
                  <a:gd name="T37" fmla="*/ 2 h 14"/>
                  <a:gd name="T38" fmla="*/ 16 w 36"/>
                  <a:gd name="T39" fmla="*/ 2 h 14"/>
                  <a:gd name="T40" fmla="*/ 10 w 36"/>
                  <a:gd name="T41" fmla="*/ 6 h 14"/>
                  <a:gd name="T42" fmla="*/ 20 w 36"/>
                  <a:gd name="T43" fmla="*/ 10 h 14"/>
                  <a:gd name="T44" fmla="*/ 20 w 36"/>
                  <a:gd name="T45" fmla="*/ 10 h 14"/>
                  <a:gd name="T46" fmla="*/ 22 w 36"/>
                  <a:gd name="T47" fmla="*/ 10 h 14"/>
                  <a:gd name="T48" fmla="*/ 22 w 36"/>
                  <a:gd name="T49" fmla="*/ 12 h 14"/>
                  <a:gd name="T50" fmla="*/ 24 w 36"/>
                  <a:gd name="T51" fmla="*/ 12 h 14"/>
                  <a:gd name="T52" fmla="*/ 24 w 36"/>
                  <a:gd name="T53" fmla="*/ 12 h 14"/>
                  <a:gd name="T54" fmla="*/ 24 w 36"/>
                  <a:gd name="T55" fmla="*/ 12 h 14"/>
                  <a:gd name="T56" fmla="*/ 24 w 36"/>
                  <a:gd name="T57" fmla="*/ 12 h 14"/>
                  <a:gd name="T58" fmla="*/ 26 w 36"/>
                  <a:gd name="T59" fmla="*/ 12 h 14"/>
                  <a:gd name="T60" fmla="*/ 28 w 36"/>
                  <a:gd name="T61" fmla="*/ 12 h 14"/>
                  <a:gd name="T62" fmla="*/ 30 w 36"/>
                  <a:gd name="T63" fmla="*/ 12 h 14"/>
                  <a:gd name="T64" fmla="*/ 30 w 36"/>
                  <a:gd name="T65" fmla="*/ 10 h 14"/>
                  <a:gd name="T66" fmla="*/ 32 w 36"/>
                  <a:gd name="T67" fmla="*/ 10 h 14"/>
                  <a:gd name="T68" fmla="*/ 34 w 36"/>
                  <a:gd name="T69" fmla="*/ 10 h 14"/>
                  <a:gd name="T70" fmla="*/ 36 w 36"/>
                  <a:gd name="T71" fmla="*/ 12 h 14"/>
                  <a:gd name="T72" fmla="*/ 34 w 36"/>
                  <a:gd name="T7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34" y="12"/>
                    </a:moveTo>
                    <a:lnTo>
                      <a:pt x="32" y="14"/>
                    </a:lnTo>
                    <a:lnTo>
                      <a:pt x="30" y="14"/>
                    </a:lnTo>
                    <a:lnTo>
                      <a:pt x="28" y="14"/>
                    </a:lnTo>
                    <a:lnTo>
                      <a:pt x="26" y="14"/>
                    </a:lnTo>
                    <a:lnTo>
                      <a:pt x="24" y="14"/>
                    </a:lnTo>
                    <a:lnTo>
                      <a:pt x="24" y="14"/>
                    </a:lnTo>
                    <a:lnTo>
                      <a:pt x="22" y="14"/>
                    </a:lnTo>
                    <a:lnTo>
                      <a:pt x="20" y="14"/>
                    </a:lnTo>
                    <a:lnTo>
                      <a:pt x="18" y="12"/>
                    </a:lnTo>
                    <a:lnTo>
                      <a:pt x="4" y="6"/>
                    </a:lnTo>
                    <a:lnTo>
                      <a:pt x="0" y="8"/>
                    </a:lnTo>
                    <a:lnTo>
                      <a:pt x="0" y="8"/>
                    </a:lnTo>
                    <a:lnTo>
                      <a:pt x="0" y="0"/>
                    </a:lnTo>
                    <a:lnTo>
                      <a:pt x="0" y="0"/>
                    </a:lnTo>
                    <a:lnTo>
                      <a:pt x="6" y="4"/>
                    </a:lnTo>
                    <a:lnTo>
                      <a:pt x="12" y="2"/>
                    </a:lnTo>
                    <a:lnTo>
                      <a:pt x="14" y="2"/>
                    </a:lnTo>
                    <a:lnTo>
                      <a:pt x="16" y="2"/>
                    </a:lnTo>
                    <a:lnTo>
                      <a:pt x="16" y="2"/>
                    </a:lnTo>
                    <a:lnTo>
                      <a:pt x="10" y="6"/>
                    </a:lnTo>
                    <a:lnTo>
                      <a:pt x="20" y="10"/>
                    </a:lnTo>
                    <a:lnTo>
                      <a:pt x="20" y="10"/>
                    </a:lnTo>
                    <a:lnTo>
                      <a:pt x="22" y="10"/>
                    </a:lnTo>
                    <a:lnTo>
                      <a:pt x="22" y="12"/>
                    </a:lnTo>
                    <a:lnTo>
                      <a:pt x="24" y="12"/>
                    </a:lnTo>
                    <a:lnTo>
                      <a:pt x="24" y="12"/>
                    </a:lnTo>
                    <a:lnTo>
                      <a:pt x="24" y="12"/>
                    </a:lnTo>
                    <a:lnTo>
                      <a:pt x="24" y="12"/>
                    </a:lnTo>
                    <a:lnTo>
                      <a:pt x="26" y="12"/>
                    </a:lnTo>
                    <a:lnTo>
                      <a:pt x="28" y="12"/>
                    </a:lnTo>
                    <a:lnTo>
                      <a:pt x="30" y="12"/>
                    </a:lnTo>
                    <a:lnTo>
                      <a:pt x="30" y="10"/>
                    </a:lnTo>
                    <a:lnTo>
                      <a:pt x="32" y="10"/>
                    </a:lnTo>
                    <a:lnTo>
                      <a:pt x="34" y="10"/>
                    </a:lnTo>
                    <a:lnTo>
                      <a:pt x="36" y="12"/>
                    </a:lnTo>
                    <a:lnTo>
                      <a:pt x="3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6" name="Freeform 173"/>
              <p:cNvSpPr>
                <a:spLocks/>
              </p:cNvSpPr>
              <p:nvPr/>
            </p:nvSpPr>
            <p:spPr bwMode="auto">
              <a:xfrm>
                <a:off x="5130" y="1717"/>
                <a:ext cx="42" cy="14"/>
              </a:xfrm>
              <a:custGeom>
                <a:avLst/>
                <a:gdLst>
                  <a:gd name="T0" fmla="*/ 42 w 42"/>
                  <a:gd name="T1" fmla="*/ 14 h 14"/>
                  <a:gd name="T2" fmla="*/ 40 w 42"/>
                  <a:gd name="T3" fmla="*/ 14 h 14"/>
                  <a:gd name="T4" fmla="*/ 40 w 42"/>
                  <a:gd name="T5" fmla="*/ 14 h 14"/>
                  <a:gd name="T6" fmla="*/ 38 w 42"/>
                  <a:gd name="T7" fmla="*/ 14 h 14"/>
                  <a:gd name="T8" fmla="*/ 38 w 42"/>
                  <a:gd name="T9" fmla="*/ 14 h 14"/>
                  <a:gd name="T10" fmla="*/ 36 w 42"/>
                  <a:gd name="T11" fmla="*/ 14 h 14"/>
                  <a:gd name="T12" fmla="*/ 34 w 42"/>
                  <a:gd name="T13" fmla="*/ 14 h 14"/>
                  <a:gd name="T14" fmla="*/ 32 w 42"/>
                  <a:gd name="T15" fmla="*/ 14 h 14"/>
                  <a:gd name="T16" fmla="*/ 32 w 42"/>
                  <a:gd name="T17" fmla="*/ 14 h 14"/>
                  <a:gd name="T18" fmla="*/ 32 w 42"/>
                  <a:gd name="T19" fmla="*/ 14 h 14"/>
                  <a:gd name="T20" fmla="*/ 30 w 42"/>
                  <a:gd name="T21" fmla="*/ 14 h 14"/>
                  <a:gd name="T22" fmla="*/ 30 w 42"/>
                  <a:gd name="T23" fmla="*/ 14 h 14"/>
                  <a:gd name="T24" fmla="*/ 28 w 42"/>
                  <a:gd name="T25" fmla="*/ 14 h 14"/>
                  <a:gd name="T26" fmla="*/ 28 w 42"/>
                  <a:gd name="T27" fmla="*/ 14 h 14"/>
                  <a:gd name="T28" fmla="*/ 26 w 42"/>
                  <a:gd name="T29" fmla="*/ 14 h 14"/>
                  <a:gd name="T30" fmla="*/ 0 w 42"/>
                  <a:gd name="T31" fmla="*/ 0 h 14"/>
                  <a:gd name="T32" fmla="*/ 2 w 42"/>
                  <a:gd name="T33" fmla="*/ 0 h 14"/>
                  <a:gd name="T34" fmla="*/ 2 w 42"/>
                  <a:gd name="T35" fmla="*/ 0 h 14"/>
                  <a:gd name="T36" fmla="*/ 4 w 42"/>
                  <a:gd name="T37" fmla="*/ 0 h 14"/>
                  <a:gd name="T38" fmla="*/ 4 w 42"/>
                  <a:gd name="T39" fmla="*/ 0 h 14"/>
                  <a:gd name="T40" fmla="*/ 30 w 42"/>
                  <a:gd name="T41" fmla="*/ 12 h 14"/>
                  <a:gd name="T42" fmla="*/ 32 w 42"/>
                  <a:gd name="T43" fmla="*/ 12 h 14"/>
                  <a:gd name="T44" fmla="*/ 32 w 42"/>
                  <a:gd name="T45" fmla="*/ 12 h 14"/>
                  <a:gd name="T46" fmla="*/ 32 w 42"/>
                  <a:gd name="T47" fmla="*/ 12 h 14"/>
                  <a:gd name="T48" fmla="*/ 32 w 42"/>
                  <a:gd name="T49" fmla="*/ 12 h 14"/>
                  <a:gd name="T50" fmla="*/ 34 w 42"/>
                  <a:gd name="T51" fmla="*/ 12 h 14"/>
                  <a:gd name="T52" fmla="*/ 36 w 42"/>
                  <a:gd name="T53" fmla="*/ 12 h 14"/>
                  <a:gd name="T54" fmla="*/ 38 w 42"/>
                  <a:gd name="T55" fmla="*/ 12 h 14"/>
                  <a:gd name="T56" fmla="*/ 38 w 42"/>
                  <a:gd name="T57" fmla="*/ 12 h 14"/>
                  <a:gd name="T58" fmla="*/ 40 w 42"/>
                  <a:gd name="T59" fmla="*/ 12 h 14"/>
                  <a:gd name="T60" fmla="*/ 40 w 42"/>
                  <a:gd name="T61" fmla="*/ 12 h 14"/>
                  <a:gd name="T62" fmla="*/ 42 w 42"/>
                  <a:gd name="T63" fmla="*/ 12 h 14"/>
                  <a:gd name="T64" fmla="*/ 42 w 42"/>
                  <a:gd name="T65" fmla="*/ 12 h 14"/>
                  <a:gd name="T66" fmla="*/ 42 w 42"/>
                  <a:gd name="T67" fmla="*/ 12 h 14"/>
                  <a:gd name="T68" fmla="*/ 42 w 42"/>
                  <a:gd name="T6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4">
                    <a:moveTo>
                      <a:pt x="42" y="14"/>
                    </a:moveTo>
                    <a:lnTo>
                      <a:pt x="40" y="14"/>
                    </a:lnTo>
                    <a:lnTo>
                      <a:pt x="40" y="14"/>
                    </a:lnTo>
                    <a:lnTo>
                      <a:pt x="38" y="14"/>
                    </a:lnTo>
                    <a:lnTo>
                      <a:pt x="38" y="14"/>
                    </a:lnTo>
                    <a:lnTo>
                      <a:pt x="36" y="14"/>
                    </a:lnTo>
                    <a:lnTo>
                      <a:pt x="34" y="14"/>
                    </a:lnTo>
                    <a:lnTo>
                      <a:pt x="32" y="14"/>
                    </a:lnTo>
                    <a:lnTo>
                      <a:pt x="32" y="14"/>
                    </a:lnTo>
                    <a:lnTo>
                      <a:pt x="32" y="14"/>
                    </a:lnTo>
                    <a:lnTo>
                      <a:pt x="30" y="14"/>
                    </a:lnTo>
                    <a:lnTo>
                      <a:pt x="30" y="14"/>
                    </a:lnTo>
                    <a:lnTo>
                      <a:pt x="28" y="14"/>
                    </a:lnTo>
                    <a:lnTo>
                      <a:pt x="28" y="14"/>
                    </a:lnTo>
                    <a:lnTo>
                      <a:pt x="26" y="14"/>
                    </a:lnTo>
                    <a:lnTo>
                      <a:pt x="0" y="0"/>
                    </a:lnTo>
                    <a:lnTo>
                      <a:pt x="2" y="0"/>
                    </a:lnTo>
                    <a:lnTo>
                      <a:pt x="2" y="0"/>
                    </a:lnTo>
                    <a:lnTo>
                      <a:pt x="4" y="0"/>
                    </a:lnTo>
                    <a:lnTo>
                      <a:pt x="4" y="0"/>
                    </a:lnTo>
                    <a:lnTo>
                      <a:pt x="30" y="12"/>
                    </a:lnTo>
                    <a:lnTo>
                      <a:pt x="32" y="12"/>
                    </a:lnTo>
                    <a:lnTo>
                      <a:pt x="32" y="12"/>
                    </a:lnTo>
                    <a:lnTo>
                      <a:pt x="32" y="12"/>
                    </a:lnTo>
                    <a:lnTo>
                      <a:pt x="32" y="12"/>
                    </a:lnTo>
                    <a:lnTo>
                      <a:pt x="34" y="12"/>
                    </a:lnTo>
                    <a:lnTo>
                      <a:pt x="36" y="12"/>
                    </a:lnTo>
                    <a:lnTo>
                      <a:pt x="38" y="12"/>
                    </a:lnTo>
                    <a:lnTo>
                      <a:pt x="38" y="12"/>
                    </a:lnTo>
                    <a:lnTo>
                      <a:pt x="40" y="12"/>
                    </a:lnTo>
                    <a:lnTo>
                      <a:pt x="40" y="12"/>
                    </a:lnTo>
                    <a:lnTo>
                      <a:pt x="42" y="12"/>
                    </a:lnTo>
                    <a:lnTo>
                      <a:pt x="42" y="12"/>
                    </a:lnTo>
                    <a:lnTo>
                      <a:pt x="42" y="12"/>
                    </a:lnTo>
                    <a:lnTo>
                      <a:pt x="4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7" name="Freeform 174"/>
              <p:cNvSpPr>
                <a:spLocks/>
              </p:cNvSpPr>
              <p:nvPr/>
            </p:nvSpPr>
            <p:spPr bwMode="auto">
              <a:xfrm>
                <a:off x="5152" y="1715"/>
                <a:ext cx="32" cy="12"/>
              </a:xfrm>
              <a:custGeom>
                <a:avLst/>
                <a:gdLst>
                  <a:gd name="T0" fmla="*/ 30 w 32"/>
                  <a:gd name="T1" fmla="*/ 12 h 12"/>
                  <a:gd name="T2" fmla="*/ 30 w 32"/>
                  <a:gd name="T3" fmla="*/ 12 h 12"/>
                  <a:gd name="T4" fmla="*/ 28 w 32"/>
                  <a:gd name="T5" fmla="*/ 12 h 12"/>
                  <a:gd name="T6" fmla="*/ 26 w 32"/>
                  <a:gd name="T7" fmla="*/ 12 h 12"/>
                  <a:gd name="T8" fmla="*/ 8 w 32"/>
                  <a:gd name="T9" fmla="*/ 4 h 12"/>
                  <a:gd name="T10" fmla="*/ 4 w 32"/>
                  <a:gd name="T11" fmla="*/ 4 h 12"/>
                  <a:gd name="T12" fmla="*/ 4 w 32"/>
                  <a:gd name="T13" fmla="*/ 4 h 12"/>
                  <a:gd name="T14" fmla="*/ 2 w 32"/>
                  <a:gd name="T15" fmla="*/ 4 h 12"/>
                  <a:gd name="T16" fmla="*/ 2 w 32"/>
                  <a:gd name="T17" fmla="*/ 4 h 12"/>
                  <a:gd name="T18" fmla="*/ 0 w 32"/>
                  <a:gd name="T19" fmla="*/ 2 h 12"/>
                  <a:gd name="T20" fmla="*/ 8 w 32"/>
                  <a:gd name="T21" fmla="*/ 0 h 12"/>
                  <a:gd name="T22" fmla="*/ 32 w 32"/>
                  <a:gd name="T23" fmla="*/ 10 h 12"/>
                  <a:gd name="T24" fmla="*/ 30 w 32"/>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2">
                    <a:moveTo>
                      <a:pt x="30" y="12"/>
                    </a:moveTo>
                    <a:lnTo>
                      <a:pt x="30" y="12"/>
                    </a:lnTo>
                    <a:lnTo>
                      <a:pt x="28" y="12"/>
                    </a:lnTo>
                    <a:lnTo>
                      <a:pt x="26" y="12"/>
                    </a:lnTo>
                    <a:lnTo>
                      <a:pt x="8" y="4"/>
                    </a:lnTo>
                    <a:lnTo>
                      <a:pt x="4" y="4"/>
                    </a:lnTo>
                    <a:lnTo>
                      <a:pt x="4" y="4"/>
                    </a:lnTo>
                    <a:lnTo>
                      <a:pt x="2" y="4"/>
                    </a:lnTo>
                    <a:lnTo>
                      <a:pt x="2" y="4"/>
                    </a:lnTo>
                    <a:lnTo>
                      <a:pt x="0" y="2"/>
                    </a:lnTo>
                    <a:lnTo>
                      <a:pt x="8" y="0"/>
                    </a:lnTo>
                    <a:lnTo>
                      <a:pt x="32" y="10"/>
                    </a:lnTo>
                    <a:lnTo>
                      <a:pt x="3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8" name="Freeform 175"/>
              <p:cNvSpPr>
                <a:spLocks/>
              </p:cNvSpPr>
              <p:nvPr/>
            </p:nvSpPr>
            <p:spPr bwMode="auto">
              <a:xfrm>
                <a:off x="5172" y="1705"/>
                <a:ext cx="48" cy="22"/>
              </a:xfrm>
              <a:custGeom>
                <a:avLst/>
                <a:gdLst>
                  <a:gd name="T0" fmla="*/ 46 w 48"/>
                  <a:gd name="T1" fmla="*/ 16 h 22"/>
                  <a:gd name="T2" fmla="*/ 46 w 48"/>
                  <a:gd name="T3" fmla="*/ 18 h 22"/>
                  <a:gd name="T4" fmla="*/ 42 w 48"/>
                  <a:gd name="T5" fmla="*/ 20 h 22"/>
                  <a:gd name="T6" fmla="*/ 40 w 48"/>
                  <a:gd name="T7" fmla="*/ 20 h 22"/>
                  <a:gd name="T8" fmla="*/ 34 w 48"/>
                  <a:gd name="T9" fmla="*/ 22 h 22"/>
                  <a:gd name="T10" fmla="*/ 32 w 48"/>
                  <a:gd name="T11" fmla="*/ 22 h 22"/>
                  <a:gd name="T12" fmla="*/ 26 w 48"/>
                  <a:gd name="T13" fmla="*/ 22 h 22"/>
                  <a:gd name="T14" fmla="*/ 22 w 48"/>
                  <a:gd name="T15" fmla="*/ 20 h 22"/>
                  <a:gd name="T16" fmla="*/ 20 w 48"/>
                  <a:gd name="T17" fmla="*/ 20 h 22"/>
                  <a:gd name="T18" fmla="*/ 20 w 48"/>
                  <a:gd name="T19" fmla="*/ 18 h 22"/>
                  <a:gd name="T20" fmla="*/ 18 w 48"/>
                  <a:gd name="T21" fmla="*/ 18 h 22"/>
                  <a:gd name="T22" fmla="*/ 16 w 48"/>
                  <a:gd name="T23" fmla="*/ 16 h 22"/>
                  <a:gd name="T24" fmla="*/ 14 w 48"/>
                  <a:gd name="T25" fmla="*/ 16 h 22"/>
                  <a:gd name="T26" fmla="*/ 12 w 48"/>
                  <a:gd name="T27" fmla="*/ 14 h 22"/>
                  <a:gd name="T28" fmla="*/ 12 w 48"/>
                  <a:gd name="T29" fmla="*/ 14 h 22"/>
                  <a:gd name="T30" fmla="*/ 8 w 48"/>
                  <a:gd name="T31" fmla="*/ 12 h 22"/>
                  <a:gd name="T32" fmla="*/ 4 w 48"/>
                  <a:gd name="T33" fmla="*/ 12 h 22"/>
                  <a:gd name="T34" fmla="*/ 2 w 48"/>
                  <a:gd name="T35" fmla="*/ 10 h 22"/>
                  <a:gd name="T36" fmla="*/ 0 w 48"/>
                  <a:gd name="T37" fmla="*/ 10 h 22"/>
                  <a:gd name="T38" fmla="*/ 0 w 48"/>
                  <a:gd name="T39" fmla="*/ 8 h 22"/>
                  <a:gd name="T40" fmla="*/ 2 w 48"/>
                  <a:gd name="T41" fmla="*/ 6 h 22"/>
                  <a:gd name="T42" fmla="*/ 4 w 48"/>
                  <a:gd name="T43" fmla="*/ 4 h 22"/>
                  <a:gd name="T44" fmla="*/ 6 w 48"/>
                  <a:gd name="T45" fmla="*/ 4 h 22"/>
                  <a:gd name="T46" fmla="*/ 10 w 48"/>
                  <a:gd name="T47" fmla="*/ 2 h 22"/>
                  <a:gd name="T48" fmla="*/ 14 w 48"/>
                  <a:gd name="T49" fmla="*/ 2 h 22"/>
                  <a:gd name="T50" fmla="*/ 16 w 48"/>
                  <a:gd name="T51" fmla="*/ 2 h 22"/>
                  <a:gd name="T52" fmla="*/ 16 w 48"/>
                  <a:gd name="T53" fmla="*/ 0 h 22"/>
                  <a:gd name="T54" fmla="*/ 20 w 48"/>
                  <a:gd name="T55" fmla="*/ 0 h 22"/>
                  <a:gd name="T56" fmla="*/ 24 w 48"/>
                  <a:gd name="T57" fmla="*/ 2 h 22"/>
                  <a:gd name="T58" fmla="*/ 22 w 48"/>
                  <a:gd name="T59" fmla="*/ 4 h 22"/>
                  <a:gd name="T60" fmla="*/ 24 w 48"/>
                  <a:gd name="T61" fmla="*/ 4 h 22"/>
                  <a:gd name="T62" fmla="*/ 26 w 48"/>
                  <a:gd name="T63" fmla="*/ 6 h 22"/>
                  <a:gd name="T64" fmla="*/ 26 w 48"/>
                  <a:gd name="T65" fmla="*/ 8 h 22"/>
                  <a:gd name="T66" fmla="*/ 26 w 48"/>
                  <a:gd name="T67" fmla="*/ 8 h 22"/>
                  <a:gd name="T68" fmla="*/ 26 w 48"/>
                  <a:gd name="T69" fmla="*/ 10 h 22"/>
                  <a:gd name="T70" fmla="*/ 22 w 48"/>
                  <a:gd name="T71" fmla="*/ 12 h 22"/>
                  <a:gd name="T72" fmla="*/ 20 w 48"/>
                  <a:gd name="T73" fmla="*/ 12 h 22"/>
                  <a:gd name="T74" fmla="*/ 18 w 48"/>
                  <a:gd name="T75" fmla="*/ 14 h 22"/>
                  <a:gd name="T76" fmla="*/ 20 w 48"/>
                  <a:gd name="T77" fmla="*/ 14 h 22"/>
                  <a:gd name="T78" fmla="*/ 24 w 48"/>
                  <a:gd name="T79" fmla="*/ 14 h 22"/>
                  <a:gd name="T80" fmla="*/ 32 w 48"/>
                  <a:gd name="T81" fmla="*/ 12 h 22"/>
                  <a:gd name="T82" fmla="*/ 36 w 48"/>
                  <a:gd name="T83" fmla="*/ 10 h 22"/>
                  <a:gd name="T84" fmla="*/ 42 w 48"/>
                  <a:gd name="T85" fmla="*/ 12 h 22"/>
                  <a:gd name="T86" fmla="*/ 46 w 48"/>
                  <a:gd name="T87" fmla="*/ 12 h 22"/>
                  <a:gd name="T88" fmla="*/ 48 w 48"/>
                  <a:gd name="T8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22">
                    <a:moveTo>
                      <a:pt x="48" y="16"/>
                    </a:moveTo>
                    <a:lnTo>
                      <a:pt x="48" y="16"/>
                    </a:lnTo>
                    <a:lnTo>
                      <a:pt x="46" y="16"/>
                    </a:lnTo>
                    <a:lnTo>
                      <a:pt x="46" y="16"/>
                    </a:lnTo>
                    <a:lnTo>
                      <a:pt x="46" y="18"/>
                    </a:lnTo>
                    <a:lnTo>
                      <a:pt x="46" y="18"/>
                    </a:lnTo>
                    <a:lnTo>
                      <a:pt x="44" y="18"/>
                    </a:lnTo>
                    <a:lnTo>
                      <a:pt x="44" y="18"/>
                    </a:lnTo>
                    <a:lnTo>
                      <a:pt x="42" y="20"/>
                    </a:lnTo>
                    <a:lnTo>
                      <a:pt x="40" y="20"/>
                    </a:lnTo>
                    <a:lnTo>
                      <a:pt x="40" y="20"/>
                    </a:lnTo>
                    <a:lnTo>
                      <a:pt x="40" y="20"/>
                    </a:lnTo>
                    <a:lnTo>
                      <a:pt x="36" y="22"/>
                    </a:lnTo>
                    <a:lnTo>
                      <a:pt x="36" y="22"/>
                    </a:lnTo>
                    <a:lnTo>
                      <a:pt x="34" y="22"/>
                    </a:lnTo>
                    <a:lnTo>
                      <a:pt x="34" y="22"/>
                    </a:lnTo>
                    <a:lnTo>
                      <a:pt x="32" y="22"/>
                    </a:lnTo>
                    <a:lnTo>
                      <a:pt x="32" y="22"/>
                    </a:lnTo>
                    <a:lnTo>
                      <a:pt x="30" y="22"/>
                    </a:lnTo>
                    <a:lnTo>
                      <a:pt x="28" y="22"/>
                    </a:lnTo>
                    <a:lnTo>
                      <a:pt x="26" y="22"/>
                    </a:lnTo>
                    <a:lnTo>
                      <a:pt x="24" y="22"/>
                    </a:lnTo>
                    <a:lnTo>
                      <a:pt x="22" y="22"/>
                    </a:lnTo>
                    <a:lnTo>
                      <a:pt x="22" y="20"/>
                    </a:lnTo>
                    <a:lnTo>
                      <a:pt x="22" y="20"/>
                    </a:lnTo>
                    <a:lnTo>
                      <a:pt x="20" y="20"/>
                    </a:lnTo>
                    <a:lnTo>
                      <a:pt x="20" y="20"/>
                    </a:lnTo>
                    <a:lnTo>
                      <a:pt x="20" y="18"/>
                    </a:lnTo>
                    <a:lnTo>
                      <a:pt x="20" y="18"/>
                    </a:lnTo>
                    <a:lnTo>
                      <a:pt x="20" y="18"/>
                    </a:lnTo>
                    <a:lnTo>
                      <a:pt x="22" y="18"/>
                    </a:lnTo>
                    <a:lnTo>
                      <a:pt x="18" y="18"/>
                    </a:lnTo>
                    <a:lnTo>
                      <a:pt x="18" y="18"/>
                    </a:lnTo>
                    <a:lnTo>
                      <a:pt x="16" y="16"/>
                    </a:lnTo>
                    <a:lnTo>
                      <a:pt x="16" y="16"/>
                    </a:lnTo>
                    <a:lnTo>
                      <a:pt x="16" y="16"/>
                    </a:lnTo>
                    <a:lnTo>
                      <a:pt x="14" y="16"/>
                    </a:lnTo>
                    <a:lnTo>
                      <a:pt x="14" y="16"/>
                    </a:lnTo>
                    <a:lnTo>
                      <a:pt x="14" y="16"/>
                    </a:lnTo>
                    <a:lnTo>
                      <a:pt x="14" y="14"/>
                    </a:lnTo>
                    <a:lnTo>
                      <a:pt x="14" y="14"/>
                    </a:lnTo>
                    <a:lnTo>
                      <a:pt x="12" y="14"/>
                    </a:lnTo>
                    <a:lnTo>
                      <a:pt x="14" y="14"/>
                    </a:lnTo>
                    <a:lnTo>
                      <a:pt x="14" y="14"/>
                    </a:lnTo>
                    <a:lnTo>
                      <a:pt x="12" y="14"/>
                    </a:lnTo>
                    <a:lnTo>
                      <a:pt x="10" y="12"/>
                    </a:lnTo>
                    <a:lnTo>
                      <a:pt x="10" y="12"/>
                    </a:lnTo>
                    <a:lnTo>
                      <a:pt x="8" y="12"/>
                    </a:lnTo>
                    <a:lnTo>
                      <a:pt x="6" y="12"/>
                    </a:lnTo>
                    <a:lnTo>
                      <a:pt x="6" y="12"/>
                    </a:lnTo>
                    <a:lnTo>
                      <a:pt x="4" y="12"/>
                    </a:lnTo>
                    <a:lnTo>
                      <a:pt x="4" y="12"/>
                    </a:lnTo>
                    <a:lnTo>
                      <a:pt x="2" y="10"/>
                    </a:lnTo>
                    <a:lnTo>
                      <a:pt x="2" y="10"/>
                    </a:lnTo>
                    <a:lnTo>
                      <a:pt x="2" y="10"/>
                    </a:lnTo>
                    <a:lnTo>
                      <a:pt x="0" y="10"/>
                    </a:lnTo>
                    <a:lnTo>
                      <a:pt x="0" y="10"/>
                    </a:lnTo>
                    <a:lnTo>
                      <a:pt x="0" y="8"/>
                    </a:lnTo>
                    <a:lnTo>
                      <a:pt x="0" y="8"/>
                    </a:lnTo>
                    <a:lnTo>
                      <a:pt x="0" y="8"/>
                    </a:lnTo>
                    <a:lnTo>
                      <a:pt x="0" y="8"/>
                    </a:lnTo>
                    <a:lnTo>
                      <a:pt x="0" y="6"/>
                    </a:lnTo>
                    <a:lnTo>
                      <a:pt x="2" y="6"/>
                    </a:lnTo>
                    <a:lnTo>
                      <a:pt x="2" y="6"/>
                    </a:lnTo>
                    <a:lnTo>
                      <a:pt x="2" y="6"/>
                    </a:lnTo>
                    <a:lnTo>
                      <a:pt x="4" y="4"/>
                    </a:lnTo>
                    <a:lnTo>
                      <a:pt x="4" y="4"/>
                    </a:lnTo>
                    <a:lnTo>
                      <a:pt x="6" y="4"/>
                    </a:lnTo>
                    <a:lnTo>
                      <a:pt x="6" y="4"/>
                    </a:lnTo>
                    <a:lnTo>
                      <a:pt x="8" y="4"/>
                    </a:lnTo>
                    <a:lnTo>
                      <a:pt x="8" y="4"/>
                    </a:lnTo>
                    <a:lnTo>
                      <a:pt x="10" y="2"/>
                    </a:lnTo>
                    <a:lnTo>
                      <a:pt x="12" y="2"/>
                    </a:lnTo>
                    <a:lnTo>
                      <a:pt x="12" y="2"/>
                    </a:lnTo>
                    <a:lnTo>
                      <a:pt x="14" y="2"/>
                    </a:lnTo>
                    <a:lnTo>
                      <a:pt x="14" y="2"/>
                    </a:lnTo>
                    <a:lnTo>
                      <a:pt x="14" y="2"/>
                    </a:lnTo>
                    <a:lnTo>
                      <a:pt x="16" y="2"/>
                    </a:lnTo>
                    <a:lnTo>
                      <a:pt x="16" y="2"/>
                    </a:lnTo>
                    <a:lnTo>
                      <a:pt x="16" y="2"/>
                    </a:lnTo>
                    <a:lnTo>
                      <a:pt x="16" y="0"/>
                    </a:lnTo>
                    <a:lnTo>
                      <a:pt x="18" y="0"/>
                    </a:lnTo>
                    <a:lnTo>
                      <a:pt x="18" y="0"/>
                    </a:lnTo>
                    <a:lnTo>
                      <a:pt x="20" y="0"/>
                    </a:lnTo>
                    <a:lnTo>
                      <a:pt x="22" y="0"/>
                    </a:lnTo>
                    <a:lnTo>
                      <a:pt x="22" y="0"/>
                    </a:lnTo>
                    <a:lnTo>
                      <a:pt x="24" y="2"/>
                    </a:lnTo>
                    <a:lnTo>
                      <a:pt x="18" y="2"/>
                    </a:lnTo>
                    <a:lnTo>
                      <a:pt x="22" y="4"/>
                    </a:lnTo>
                    <a:lnTo>
                      <a:pt x="22" y="4"/>
                    </a:lnTo>
                    <a:lnTo>
                      <a:pt x="22" y="4"/>
                    </a:lnTo>
                    <a:lnTo>
                      <a:pt x="24" y="4"/>
                    </a:lnTo>
                    <a:lnTo>
                      <a:pt x="24" y="4"/>
                    </a:lnTo>
                    <a:lnTo>
                      <a:pt x="24" y="4"/>
                    </a:lnTo>
                    <a:lnTo>
                      <a:pt x="26" y="6"/>
                    </a:lnTo>
                    <a:lnTo>
                      <a:pt x="26" y="6"/>
                    </a:lnTo>
                    <a:lnTo>
                      <a:pt x="26" y="6"/>
                    </a:lnTo>
                    <a:lnTo>
                      <a:pt x="26" y="6"/>
                    </a:lnTo>
                    <a:lnTo>
                      <a:pt x="26" y="8"/>
                    </a:lnTo>
                    <a:lnTo>
                      <a:pt x="26" y="8"/>
                    </a:lnTo>
                    <a:lnTo>
                      <a:pt x="26" y="8"/>
                    </a:lnTo>
                    <a:lnTo>
                      <a:pt x="26" y="8"/>
                    </a:lnTo>
                    <a:lnTo>
                      <a:pt x="26" y="8"/>
                    </a:lnTo>
                    <a:lnTo>
                      <a:pt x="26" y="10"/>
                    </a:lnTo>
                    <a:lnTo>
                      <a:pt x="26" y="10"/>
                    </a:lnTo>
                    <a:lnTo>
                      <a:pt x="24" y="10"/>
                    </a:lnTo>
                    <a:lnTo>
                      <a:pt x="24" y="10"/>
                    </a:lnTo>
                    <a:lnTo>
                      <a:pt x="22" y="12"/>
                    </a:lnTo>
                    <a:lnTo>
                      <a:pt x="22" y="12"/>
                    </a:lnTo>
                    <a:lnTo>
                      <a:pt x="20" y="12"/>
                    </a:lnTo>
                    <a:lnTo>
                      <a:pt x="20" y="12"/>
                    </a:lnTo>
                    <a:lnTo>
                      <a:pt x="18" y="12"/>
                    </a:lnTo>
                    <a:lnTo>
                      <a:pt x="18" y="12"/>
                    </a:lnTo>
                    <a:lnTo>
                      <a:pt x="18" y="14"/>
                    </a:lnTo>
                    <a:lnTo>
                      <a:pt x="18" y="14"/>
                    </a:lnTo>
                    <a:lnTo>
                      <a:pt x="20" y="14"/>
                    </a:lnTo>
                    <a:lnTo>
                      <a:pt x="20" y="14"/>
                    </a:lnTo>
                    <a:lnTo>
                      <a:pt x="22" y="14"/>
                    </a:lnTo>
                    <a:lnTo>
                      <a:pt x="22" y="14"/>
                    </a:lnTo>
                    <a:lnTo>
                      <a:pt x="24" y="14"/>
                    </a:lnTo>
                    <a:lnTo>
                      <a:pt x="30" y="12"/>
                    </a:lnTo>
                    <a:lnTo>
                      <a:pt x="30" y="12"/>
                    </a:lnTo>
                    <a:lnTo>
                      <a:pt x="32" y="12"/>
                    </a:lnTo>
                    <a:lnTo>
                      <a:pt x="32" y="12"/>
                    </a:lnTo>
                    <a:lnTo>
                      <a:pt x="34" y="10"/>
                    </a:lnTo>
                    <a:lnTo>
                      <a:pt x="36" y="10"/>
                    </a:lnTo>
                    <a:lnTo>
                      <a:pt x="38" y="10"/>
                    </a:lnTo>
                    <a:lnTo>
                      <a:pt x="40" y="10"/>
                    </a:lnTo>
                    <a:lnTo>
                      <a:pt x="42" y="12"/>
                    </a:lnTo>
                    <a:lnTo>
                      <a:pt x="44" y="12"/>
                    </a:lnTo>
                    <a:lnTo>
                      <a:pt x="44" y="12"/>
                    </a:lnTo>
                    <a:lnTo>
                      <a:pt x="46" y="12"/>
                    </a:lnTo>
                    <a:lnTo>
                      <a:pt x="46" y="12"/>
                    </a:lnTo>
                    <a:lnTo>
                      <a:pt x="46" y="14"/>
                    </a:lnTo>
                    <a:lnTo>
                      <a:pt x="48" y="14"/>
                    </a:lnTo>
                    <a:lnTo>
                      <a:pt x="48" y="14"/>
                    </a:lnTo>
                    <a:lnTo>
                      <a:pt x="48"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9" name="Freeform 176"/>
              <p:cNvSpPr>
                <a:spLocks/>
              </p:cNvSpPr>
              <p:nvPr/>
            </p:nvSpPr>
            <p:spPr bwMode="auto">
              <a:xfrm>
                <a:off x="5196" y="1697"/>
                <a:ext cx="44" cy="14"/>
              </a:xfrm>
              <a:custGeom>
                <a:avLst/>
                <a:gdLst>
                  <a:gd name="T0" fmla="*/ 42 w 44"/>
                  <a:gd name="T1" fmla="*/ 10 h 14"/>
                  <a:gd name="T2" fmla="*/ 42 w 44"/>
                  <a:gd name="T3" fmla="*/ 10 h 14"/>
                  <a:gd name="T4" fmla="*/ 40 w 44"/>
                  <a:gd name="T5" fmla="*/ 10 h 14"/>
                  <a:gd name="T6" fmla="*/ 40 w 44"/>
                  <a:gd name="T7" fmla="*/ 12 h 14"/>
                  <a:gd name="T8" fmla="*/ 38 w 44"/>
                  <a:gd name="T9" fmla="*/ 12 h 14"/>
                  <a:gd name="T10" fmla="*/ 38 w 44"/>
                  <a:gd name="T11" fmla="*/ 12 h 14"/>
                  <a:gd name="T12" fmla="*/ 36 w 44"/>
                  <a:gd name="T13" fmla="*/ 12 h 14"/>
                  <a:gd name="T14" fmla="*/ 36 w 44"/>
                  <a:gd name="T15" fmla="*/ 14 h 14"/>
                  <a:gd name="T16" fmla="*/ 34 w 44"/>
                  <a:gd name="T17" fmla="*/ 14 h 14"/>
                  <a:gd name="T18" fmla="*/ 32 w 44"/>
                  <a:gd name="T19" fmla="*/ 14 h 14"/>
                  <a:gd name="T20" fmla="*/ 32 w 44"/>
                  <a:gd name="T21" fmla="*/ 14 h 14"/>
                  <a:gd name="T22" fmla="*/ 30 w 44"/>
                  <a:gd name="T23" fmla="*/ 14 h 14"/>
                  <a:gd name="T24" fmla="*/ 30 w 44"/>
                  <a:gd name="T25" fmla="*/ 14 h 14"/>
                  <a:gd name="T26" fmla="*/ 28 w 44"/>
                  <a:gd name="T27" fmla="*/ 14 h 14"/>
                  <a:gd name="T28" fmla="*/ 26 w 44"/>
                  <a:gd name="T29" fmla="*/ 14 h 14"/>
                  <a:gd name="T30" fmla="*/ 26 w 44"/>
                  <a:gd name="T31" fmla="*/ 14 h 14"/>
                  <a:gd name="T32" fmla="*/ 24 w 44"/>
                  <a:gd name="T33" fmla="*/ 14 h 14"/>
                  <a:gd name="T34" fmla="*/ 22 w 44"/>
                  <a:gd name="T35" fmla="*/ 14 h 14"/>
                  <a:gd name="T36" fmla="*/ 20 w 44"/>
                  <a:gd name="T37" fmla="*/ 14 h 14"/>
                  <a:gd name="T38" fmla="*/ 20 w 44"/>
                  <a:gd name="T39" fmla="*/ 14 h 14"/>
                  <a:gd name="T40" fmla="*/ 18 w 44"/>
                  <a:gd name="T41" fmla="*/ 14 h 14"/>
                  <a:gd name="T42" fmla="*/ 16 w 44"/>
                  <a:gd name="T43" fmla="*/ 14 h 14"/>
                  <a:gd name="T44" fmla="*/ 14 w 44"/>
                  <a:gd name="T45" fmla="*/ 12 h 14"/>
                  <a:gd name="T46" fmla="*/ 12 w 44"/>
                  <a:gd name="T47" fmla="*/ 12 h 14"/>
                  <a:gd name="T48" fmla="*/ 0 w 44"/>
                  <a:gd name="T49" fmla="*/ 6 h 14"/>
                  <a:gd name="T50" fmla="*/ 2 w 44"/>
                  <a:gd name="T51" fmla="*/ 6 h 14"/>
                  <a:gd name="T52" fmla="*/ 2 w 44"/>
                  <a:gd name="T53" fmla="*/ 6 h 14"/>
                  <a:gd name="T54" fmla="*/ 4 w 44"/>
                  <a:gd name="T55" fmla="*/ 4 h 14"/>
                  <a:gd name="T56" fmla="*/ 4 w 44"/>
                  <a:gd name="T57" fmla="*/ 4 h 14"/>
                  <a:gd name="T58" fmla="*/ 18 w 44"/>
                  <a:gd name="T59" fmla="*/ 10 h 14"/>
                  <a:gd name="T60" fmla="*/ 18 w 44"/>
                  <a:gd name="T61" fmla="*/ 10 h 14"/>
                  <a:gd name="T62" fmla="*/ 20 w 44"/>
                  <a:gd name="T63" fmla="*/ 12 h 14"/>
                  <a:gd name="T64" fmla="*/ 20 w 44"/>
                  <a:gd name="T65" fmla="*/ 12 h 14"/>
                  <a:gd name="T66" fmla="*/ 22 w 44"/>
                  <a:gd name="T67" fmla="*/ 12 h 14"/>
                  <a:gd name="T68" fmla="*/ 22 w 44"/>
                  <a:gd name="T69" fmla="*/ 12 h 14"/>
                  <a:gd name="T70" fmla="*/ 24 w 44"/>
                  <a:gd name="T71" fmla="*/ 12 h 14"/>
                  <a:gd name="T72" fmla="*/ 24 w 44"/>
                  <a:gd name="T73" fmla="*/ 12 h 14"/>
                  <a:gd name="T74" fmla="*/ 24 w 44"/>
                  <a:gd name="T75" fmla="*/ 12 h 14"/>
                  <a:gd name="T76" fmla="*/ 26 w 44"/>
                  <a:gd name="T77" fmla="*/ 12 h 14"/>
                  <a:gd name="T78" fmla="*/ 26 w 44"/>
                  <a:gd name="T79" fmla="*/ 12 h 14"/>
                  <a:gd name="T80" fmla="*/ 28 w 44"/>
                  <a:gd name="T81" fmla="*/ 12 h 14"/>
                  <a:gd name="T82" fmla="*/ 28 w 44"/>
                  <a:gd name="T83" fmla="*/ 12 h 14"/>
                  <a:gd name="T84" fmla="*/ 30 w 44"/>
                  <a:gd name="T85" fmla="*/ 12 h 14"/>
                  <a:gd name="T86" fmla="*/ 30 w 44"/>
                  <a:gd name="T87" fmla="*/ 12 h 14"/>
                  <a:gd name="T88" fmla="*/ 30 w 44"/>
                  <a:gd name="T89" fmla="*/ 12 h 14"/>
                  <a:gd name="T90" fmla="*/ 32 w 44"/>
                  <a:gd name="T91" fmla="*/ 12 h 14"/>
                  <a:gd name="T92" fmla="*/ 32 w 44"/>
                  <a:gd name="T93" fmla="*/ 10 h 14"/>
                  <a:gd name="T94" fmla="*/ 34 w 44"/>
                  <a:gd name="T95" fmla="*/ 10 h 14"/>
                  <a:gd name="T96" fmla="*/ 34 w 44"/>
                  <a:gd name="T97" fmla="*/ 10 h 14"/>
                  <a:gd name="T98" fmla="*/ 36 w 44"/>
                  <a:gd name="T99" fmla="*/ 10 h 14"/>
                  <a:gd name="T100" fmla="*/ 16 w 44"/>
                  <a:gd name="T101" fmla="*/ 0 h 14"/>
                  <a:gd name="T102" fmla="*/ 18 w 44"/>
                  <a:gd name="T103" fmla="*/ 0 h 14"/>
                  <a:gd name="T104" fmla="*/ 18 w 44"/>
                  <a:gd name="T105" fmla="*/ 0 h 14"/>
                  <a:gd name="T106" fmla="*/ 20 w 44"/>
                  <a:gd name="T107" fmla="*/ 0 h 14"/>
                  <a:gd name="T108" fmla="*/ 20 w 44"/>
                  <a:gd name="T109" fmla="*/ 0 h 14"/>
                  <a:gd name="T110" fmla="*/ 44 w 44"/>
                  <a:gd name="T111" fmla="*/ 10 h 14"/>
                  <a:gd name="T112" fmla="*/ 42 w 44"/>
                  <a:gd name="T11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4">
                    <a:moveTo>
                      <a:pt x="42" y="10"/>
                    </a:moveTo>
                    <a:lnTo>
                      <a:pt x="42" y="10"/>
                    </a:lnTo>
                    <a:lnTo>
                      <a:pt x="40" y="10"/>
                    </a:lnTo>
                    <a:lnTo>
                      <a:pt x="40" y="12"/>
                    </a:lnTo>
                    <a:lnTo>
                      <a:pt x="38" y="12"/>
                    </a:lnTo>
                    <a:lnTo>
                      <a:pt x="38" y="12"/>
                    </a:lnTo>
                    <a:lnTo>
                      <a:pt x="36" y="12"/>
                    </a:lnTo>
                    <a:lnTo>
                      <a:pt x="36" y="14"/>
                    </a:lnTo>
                    <a:lnTo>
                      <a:pt x="34" y="14"/>
                    </a:lnTo>
                    <a:lnTo>
                      <a:pt x="32" y="14"/>
                    </a:lnTo>
                    <a:lnTo>
                      <a:pt x="32" y="14"/>
                    </a:lnTo>
                    <a:lnTo>
                      <a:pt x="30" y="14"/>
                    </a:lnTo>
                    <a:lnTo>
                      <a:pt x="30" y="14"/>
                    </a:lnTo>
                    <a:lnTo>
                      <a:pt x="28" y="14"/>
                    </a:lnTo>
                    <a:lnTo>
                      <a:pt x="26" y="14"/>
                    </a:lnTo>
                    <a:lnTo>
                      <a:pt x="26" y="14"/>
                    </a:lnTo>
                    <a:lnTo>
                      <a:pt x="24" y="14"/>
                    </a:lnTo>
                    <a:lnTo>
                      <a:pt x="22" y="14"/>
                    </a:lnTo>
                    <a:lnTo>
                      <a:pt x="20" y="14"/>
                    </a:lnTo>
                    <a:lnTo>
                      <a:pt x="20" y="14"/>
                    </a:lnTo>
                    <a:lnTo>
                      <a:pt x="18" y="14"/>
                    </a:lnTo>
                    <a:lnTo>
                      <a:pt x="16" y="14"/>
                    </a:lnTo>
                    <a:lnTo>
                      <a:pt x="14" y="12"/>
                    </a:lnTo>
                    <a:lnTo>
                      <a:pt x="12" y="12"/>
                    </a:lnTo>
                    <a:lnTo>
                      <a:pt x="0" y="6"/>
                    </a:lnTo>
                    <a:lnTo>
                      <a:pt x="2" y="6"/>
                    </a:lnTo>
                    <a:lnTo>
                      <a:pt x="2" y="6"/>
                    </a:lnTo>
                    <a:lnTo>
                      <a:pt x="4" y="4"/>
                    </a:lnTo>
                    <a:lnTo>
                      <a:pt x="4" y="4"/>
                    </a:lnTo>
                    <a:lnTo>
                      <a:pt x="18" y="10"/>
                    </a:lnTo>
                    <a:lnTo>
                      <a:pt x="18" y="10"/>
                    </a:lnTo>
                    <a:lnTo>
                      <a:pt x="20" y="12"/>
                    </a:lnTo>
                    <a:lnTo>
                      <a:pt x="20" y="12"/>
                    </a:lnTo>
                    <a:lnTo>
                      <a:pt x="22" y="12"/>
                    </a:lnTo>
                    <a:lnTo>
                      <a:pt x="22" y="12"/>
                    </a:lnTo>
                    <a:lnTo>
                      <a:pt x="24" y="12"/>
                    </a:lnTo>
                    <a:lnTo>
                      <a:pt x="24" y="12"/>
                    </a:lnTo>
                    <a:lnTo>
                      <a:pt x="24" y="12"/>
                    </a:lnTo>
                    <a:lnTo>
                      <a:pt x="26" y="12"/>
                    </a:lnTo>
                    <a:lnTo>
                      <a:pt x="26" y="12"/>
                    </a:lnTo>
                    <a:lnTo>
                      <a:pt x="28" y="12"/>
                    </a:lnTo>
                    <a:lnTo>
                      <a:pt x="28" y="12"/>
                    </a:lnTo>
                    <a:lnTo>
                      <a:pt x="30" y="12"/>
                    </a:lnTo>
                    <a:lnTo>
                      <a:pt x="30" y="12"/>
                    </a:lnTo>
                    <a:lnTo>
                      <a:pt x="30" y="12"/>
                    </a:lnTo>
                    <a:lnTo>
                      <a:pt x="32" y="12"/>
                    </a:lnTo>
                    <a:lnTo>
                      <a:pt x="32" y="10"/>
                    </a:lnTo>
                    <a:lnTo>
                      <a:pt x="34" y="10"/>
                    </a:lnTo>
                    <a:lnTo>
                      <a:pt x="34" y="10"/>
                    </a:lnTo>
                    <a:lnTo>
                      <a:pt x="36" y="10"/>
                    </a:lnTo>
                    <a:lnTo>
                      <a:pt x="16" y="0"/>
                    </a:lnTo>
                    <a:lnTo>
                      <a:pt x="18" y="0"/>
                    </a:lnTo>
                    <a:lnTo>
                      <a:pt x="18" y="0"/>
                    </a:lnTo>
                    <a:lnTo>
                      <a:pt x="20" y="0"/>
                    </a:lnTo>
                    <a:lnTo>
                      <a:pt x="20" y="0"/>
                    </a:lnTo>
                    <a:lnTo>
                      <a:pt x="44" y="10"/>
                    </a:lnTo>
                    <a:lnTo>
                      <a:pt x="4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0" name="Freeform 177"/>
              <p:cNvSpPr>
                <a:spLocks/>
              </p:cNvSpPr>
              <p:nvPr/>
            </p:nvSpPr>
            <p:spPr bwMode="auto">
              <a:xfrm>
                <a:off x="5214" y="1687"/>
                <a:ext cx="44" cy="16"/>
              </a:xfrm>
              <a:custGeom>
                <a:avLst/>
                <a:gdLst>
                  <a:gd name="T0" fmla="*/ 42 w 44"/>
                  <a:gd name="T1" fmla="*/ 14 h 16"/>
                  <a:gd name="T2" fmla="*/ 40 w 44"/>
                  <a:gd name="T3" fmla="*/ 14 h 16"/>
                  <a:gd name="T4" fmla="*/ 40 w 44"/>
                  <a:gd name="T5" fmla="*/ 16 h 16"/>
                  <a:gd name="T6" fmla="*/ 40 w 44"/>
                  <a:gd name="T7" fmla="*/ 16 h 16"/>
                  <a:gd name="T8" fmla="*/ 38 w 44"/>
                  <a:gd name="T9" fmla="*/ 16 h 16"/>
                  <a:gd name="T10" fmla="*/ 38 w 44"/>
                  <a:gd name="T11" fmla="*/ 16 h 16"/>
                  <a:gd name="T12" fmla="*/ 34 w 44"/>
                  <a:gd name="T13" fmla="*/ 16 h 16"/>
                  <a:gd name="T14" fmla="*/ 34 w 44"/>
                  <a:gd name="T15" fmla="*/ 16 h 16"/>
                  <a:gd name="T16" fmla="*/ 32 w 44"/>
                  <a:gd name="T17" fmla="*/ 16 h 16"/>
                  <a:gd name="T18" fmla="*/ 32 w 44"/>
                  <a:gd name="T19" fmla="*/ 16 h 16"/>
                  <a:gd name="T20" fmla="*/ 32 w 44"/>
                  <a:gd name="T21" fmla="*/ 16 h 16"/>
                  <a:gd name="T22" fmla="*/ 30 w 44"/>
                  <a:gd name="T23" fmla="*/ 16 h 16"/>
                  <a:gd name="T24" fmla="*/ 30 w 44"/>
                  <a:gd name="T25" fmla="*/ 16 h 16"/>
                  <a:gd name="T26" fmla="*/ 28 w 44"/>
                  <a:gd name="T27" fmla="*/ 14 h 16"/>
                  <a:gd name="T28" fmla="*/ 28 w 44"/>
                  <a:gd name="T29" fmla="*/ 14 h 16"/>
                  <a:gd name="T30" fmla="*/ 0 w 44"/>
                  <a:gd name="T31" fmla="*/ 2 h 16"/>
                  <a:gd name="T32" fmla="*/ 2 w 44"/>
                  <a:gd name="T33" fmla="*/ 2 h 16"/>
                  <a:gd name="T34" fmla="*/ 4 w 44"/>
                  <a:gd name="T35" fmla="*/ 0 h 16"/>
                  <a:gd name="T36" fmla="*/ 4 w 44"/>
                  <a:gd name="T37" fmla="*/ 0 h 16"/>
                  <a:gd name="T38" fmla="*/ 6 w 44"/>
                  <a:gd name="T39" fmla="*/ 0 h 16"/>
                  <a:gd name="T40" fmla="*/ 32 w 44"/>
                  <a:gd name="T41" fmla="*/ 12 h 16"/>
                  <a:gd name="T42" fmla="*/ 32 w 44"/>
                  <a:gd name="T43" fmla="*/ 12 h 16"/>
                  <a:gd name="T44" fmla="*/ 32 w 44"/>
                  <a:gd name="T45" fmla="*/ 12 h 16"/>
                  <a:gd name="T46" fmla="*/ 34 w 44"/>
                  <a:gd name="T47" fmla="*/ 12 h 16"/>
                  <a:gd name="T48" fmla="*/ 34 w 44"/>
                  <a:gd name="T49" fmla="*/ 14 h 16"/>
                  <a:gd name="T50" fmla="*/ 36 w 44"/>
                  <a:gd name="T51" fmla="*/ 14 h 16"/>
                  <a:gd name="T52" fmla="*/ 36 w 44"/>
                  <a:gd name="T53" fmla="*/ 14 h 16"/>
                  <a:gd name="T54" fmla="*/ 38 w 44"/>
                  <a:gd name="T55" fmla="*/ 12 h 16"/>
                  <a:gd name="T56" fmla="*/ 40 w 44"/>
                  <a:gd name="T57" fmla="*/ 12 h 16"/>
                  <a:gd name="T58" fmla="*/ 40 w 44"/>
                  <a:gd name="T59" fmla="*/ 12 h 16"/>
                  <a:gd name="T60" fmla="*/ 40 w 44"/>
                  <a:gd name="T61" fmla="*/ 12 h 16"/>
                  <a:gd name="T62" fmla="*/ 42 w 44"/>
                  <a:gd name="T63" fmla="*/ 12 h 16"/>
                  <a:gd name="T64" fmla="*/ 42 w 44"/>
                  <a:gd name="T65" fmla="*/ 14 h 16"/>
                  <a:gd name="T66" fmla="*/ 44 w 44"/>
                  <a:gd name="T67" fmla="*/ 14 h 16"/>
                  <a:gd name="T68" fmla="*/ 42 w 44"/>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42" y="14"/>
                    </a:moveTo>
                    <a:lnTo>
                      <a:pt x="40" y="14"/>
                    </a:lnTo>
                    <a:lnTo>
                      <a:pt x="40" y="16"/>
                    </a:lnTo>
                    <a:lnTo>
                      <a:pt x="40" y="16"/>
                    </a:lnTo>
                    <a:lnTo>
                      <a:pt x="38" y="16"/>
                    </a:lnTo>
                    <a:lnTo>
                      <a:pt x="38" y="16"/>
                    </a:lnTo>
                    <a:lnTo>
                      <a:pt x="34" y="16"/>
                    </a:lnTo>
                    <a:lnTo>
                      <a:pt x="34" y="16"/>
                    </a:lnTo>
                    <a:lnTo>
                      <a:pt x="32" y="16"/>
                    </a:lnTo>
                    <a:lnTo>
                      <a:pt x="32" y="16"/>
                    </a:lnTo>
                    <a:lnTo>
                      <a:pt x="32" y="16"/>
                    </a:lnTo>
                    <a:lnTo>
                      <a:pt x="30" y="16"/>
                    </a:lnTo>
                    <a:lnTo>
                      <a:pt x="30" y="16"/>
                    </a:lnTo>
                    <a:lnTo>
                      <a:pt x="28" y="14"/>
                    </a:lnTo>
                    <a:lnTo>
                      <a:pt x="28" y="14"/>
                    </a:lnTo>
                    <a:lnTo>
                      <a:pt x="0" y="2"/>
                    </a:lnTo>
                    <a:lnTo>
                      <a:pt x="2" y="2"/>
                    </a:lnTo>
                    <a:lnTo>
                      <a:pt x="4" y="0"/>
                    </a:lnTo>
                    <a:lnTo>
                      <a:pt x="4" y="0"/>
                    </a:lnTo>
                    <a:lnTo>
                      <a:pt x="6" y="0"/>
                    </a:lnTo>
                    <a:lnTo>
                      <a:pt x="32" y="12"/>
                    </a:lnTo>
                    <a:lnTo>
                      <a:pt x="32" y="12"/>
                    </a:lnTo>
                    <a:lnTo>
                      <a:pt x="32" y="12"/>
                    </a:lnTo>
                    <a:lnTo>
                      <a:pt x="34" y="12"/>
                    </a:lnTo>
                    <a:lnTo>
                      <a:pt x="34" y="14"/>
                    </a:lnTo>
                    <a:lnTo>
                      <a:pt x="36" y="14"/>
                    </a:lnTo>
                    <a:lnTo>
                      <a:pt x="36" y="14"/>
                    </a:lnTo>
                    <a:lnTo>
                      <a:pt x="38" y="12"/>
                    </a:lnTo>
                    <a:lnTo>
                      <a:pt x="40" y="12"/>
                    </a:lnTo>
                    <a:lnTo>
                      <a:pt x="40" y="12"/>
                    </a:lnTo>
                    <a:lnTo>
                      <a:pt x="40" y="12"/>
                    </a:lnTo>
                    <a:lnTo>
                      <a:pt x="42" y="12"/>
                    </a:lnTo>
                    <a:lnTo>
                      <a:pt x="42" y="14"/>
                    </a:lnTo>
                    <a:lnTo>
                      <a:pt x="44" y="14"/>
                    </a:lnTo>
                    <a:lnTo>
                      <a:pt x="4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1" name="Freeform 178"/>
              <p:cNvSpPr>
                <a:spLocks/>
              </p:cNvSpPr>
              <p:nvPr/>
            </p:nvSpPr>
            <p:spPr bwMode="auto">
              <a:xfrm>
                <a:off x="5240" y="1683"/>
                <a:ext cx="40" cy="16"/>
              </a:xfrm>
              <a:custGeom>
                <a:avLst/>
                <a:gdLst>
                  <a:gd name="T0" fmla="*/ 38 w 40"/>
                  <a:gd name="T1" fmla="*/ 10 h 16"/>
                  <a:gd name="T2" fmla="*/ 36 w 40"/>
                  <a:gd name="T3" fmla="*/ 12 h 16"/>
                  <a:gd name="T4" fmla="*/ 34 w 40"/>
                  <a:gd name="T5" fmla="*/ 12 h 16"/>
                  <a:gd name="T6" fmla="*/ 32 w 40"/>
                  <a:gd name="T7" fmla="*/ 14 h 16"/>
                  <a:gd name="T8" fmla="*/ 30 w 40"/>
                  <a:gd name="T9" fmla="*/ 14 h 16"/>
                  <a:gd name="T10" fmla="*/ 26 w 40"/>
                  <a:gd name="T11" fmla="*/ 14 h 16"/>
                  <a:gd name="T12" fmla="*/ 24 w 40"/>
                  <a:gd name="T13" fmla="*/ 14 h 16"/>
                  <a:gd name="T14" fmla="*/ 22 w 40"/>
                  <a:gd name="T15" fmla="*/ 16 h 16"/>
                  <a:gd name="T16" fmla="*/ 20 w 40"/>
                  <a:gd name="T17" fmla="*/ 16 h 16"/>
                  <a:gd name="T18" fmla="*/ 18 w 40"/>
                  <a:gd name="T19" fmla="*/ 14 h 16"/>
                  <a:gd name="T20" fmla="*/ 16 w 40"/>
                  <a:gd name="T21" fmla="*/ 14 h 16"/>
                  <a:gd name="T22" fmla="*/ 14 w 40"/>
                  <a:gd name="T23" fmla="*/ 14 h 16"/>
                  <a:gd name="T24" fmla="*/ 12 w 40"/>
                  <a:gd name="T25" fmla="*/ 12 h 16"/>
                  <a:gd name="T26" fmla="*/ 12 w 40"/>
                  <a:gd name="T27" fmla="*/ 12 h 16"/>
                  <a:gd name="T28" fmla="*/ 12 w 40"/>
                  <a:gd name="T29" fmla="*/ 10 h 16"/>
                  <a:gd name="T30" fmla="*/ 12 w 40"/>
                  <a:gd name="T31" fmla="*/ 10 h 16"/>
                  <a:gd name="T32" fmla="*/ 12 w 40"/>
                  <a:gd name="T33" fmla="*/ 8 h 16"/>
                  <a:gd name="T34" fmla="*/ 14 w 40"/>
                  <a:gd name="T35" fmla="*/ 8 h 16"/>
                  <a:gd name="T36" fmla="*/ 14 w 40"/>
                  <a:gd name="T37" fmla="*/ 6 h 16"/>
                  <a:gd name="T38" fmla="*/ 16 w 40"/>
                  <a:gd name="T39" fmla="*/ 6 h 16"/>
                  <a:gd name="T40" fmla="*/ 18 w 40"/>
                  <a:gd name="T41" fmla="*/ 6 h 16"/>
                  <a:gd name="T42" fmla="*/ 20 w 40"/>
                  <a:gd name="T43" fmla="*/ 6 h 16"/>
                  <a:gd name="T44" fmla="*/ 20 w 40"/>
                  <a:gd name="T45" fmla="*/ 4 h 16"/>
                  <a:gd name="T46" fmla="*/ 18 w 40"/>
                  <a:gd name="T47" fmla="*/ 4 h 16"/>
                  <a:gd name="T48" fmla="*/ 16 w 40"/>
                  <a:gd name="T49" fmla="*/ 4 h 16"/>
                  <a:gd name="T50" fmla="*/ 12 w 40"/>
                  <a:gd name="T51" fmla="*/ 4 h 16"/>
                  <a:gd name="T52" fmla="*/ 10 w 40"/>
                  <a:gd name="T53" fmla="*/ 4 h 16"/>
                  <a:gd name="T54" fmla="*/ 8 w 40"/>
                  <a:gd name="T55" fmla="*/ 4 h 16"/>
                  <a:gd name="T56" fmla="*/ 8 w 40"/>
                  <a:gd name="T57" fmla="*/ 6 h 16"/>
                  <a:gd name="T58" fmla="*/ 6 w 40"/>
                  <a:gd name="T59" fmla="*/ 6 h 16"/>
                  <a:gd name="T60" fmla="*/ 4 w 40"/>
                  <a:gd name="T61" fmla="*/ 6 h 16"/>
                  <a:gd name="T62" fmla="*/ 2 w 40"/>
                  <a:gd name="T63" fmla="*/ 6 h 16"/>
                  <a:gd name="T64" fmla="*/ 0 w 40"/>
                  <a:gd name="T65" fmla="*/ 6 h 16"/>
                  <a:gd name="T66" fmla="*/ 2 w 40"/>
                  <a:gd name="T67" fmla="*/ 4 h 16"/>
                  <a:gd name="T68" fmla="*/ 4 w 40"/>
                  <a:gd name="T69" fmla="*/ 4 h 16"/>
                  <a:gd name="T70" fmla="*/ 6 w 40"/>
                  <a:gd name="T71" fmla="*/ 4 h 16"/>
                  <a:gd name="T72" fmla="*/ 6 w 40"/>
                  <a:gd name="T73" fmla="*/ 2 h 16"/>
                  <a:gd name="T74" fmla="*/ 10 w 40"/>
                  <a:gd name="T75" fmla="*/ 2 h 16"/>
                  <a:gd name="T76" fmla="*/ 12 w 40"/>
                  <a:gd name="T77" fmla="*/ 2 h 16"/>
                  <a:gd name="T78" fmla="*/ 14 w 40"/>
                  <a:gd name="T79" fmla="*/ 0 h 16"/>
                  <a:gd name="T80" fmla="*/ 16 w 40"/>
                  <a:gd name="T81" fmla="*/ 0 h 16"/>
                  <a:gd name="T82" fmla="*/ 18 w 40"/>
                  <a:gd name="T83" fmla="*/ 0 h 16"/>
                  <a:gd name="T84" fmla="*/ 22 w 40"/>
                  <a:gd name="T85" fmla="*/ 2 h 16"/>
                  <a:gd name="T86" fmla="*/ 24 w 40"/>
                  <a:gd name="T87" fmla="*/ 2 h 16"/>
                  <a:gd name="T88" fmla="*/ 26 w 40"/>
                  <a:gd name="T89" fmla="*/ 2 h 16"/>
                  <a:gd name="T90" fmla="*/ 40 w 40"/>
                  <a:gd name="T9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16">
                    <a:moveTo>
                      <a:pt x="40" y="10"/>
                    </a:moveTo>
                    <a:lnTo>
                      <a:pt x="38" y="10"/>
                    </a:lnTo>
                    <a:lnTo>
                      <a:pt x="38" y="10"/>
                    </a:lnTo>
                    <a:lnTo>
                      <a:pt x="36" y="12"/>
                    </a:lnTo>
                    <a:lnTo>
                      <a:pt x="36" y="12"/>
                    </a:lnTo>
                    <a:lnTo>
                      <a:pt x="34" y="12"/>
                    </a:lnTo>
                    <a:lnTo>
                      <a:pt x="34" y="12"/>
                    </a:lnTo>
                    <a:lnTo>
                      <a:pt x="32" y="14"/>
                    </a:lnTo>
                    <a:lnTo>
                      <a:pt x="30" y="14"/>
                    </a:lnTo>
                    <a:lnTo>
                      <a:pt x="30" y="14"/>
                    </a:lnTo>
                    <a:lnTo>
                      <a:pt x="28" y="14"/>
                    </a:lnTo>
                    <a:lnTo>
                      <a:pt x="26" y="14"/>
                    </a:lnTo>
                    <a:lnTo>
                      <a:pt x="26" y="14"/>
                    </a:lnTo>
                    <a:lnTo>
                      <a:pt x="24" y="14"/>
                    </a:lnTo>
                    <a:lnTo>
                      <a:pt x="24" y="16"/>
                    </a:lnTo>
                    <a:lnTo>
                      <a:pt x="22" y="16"/>
                    </a:lnTo>
                    <a:lnTo>
                      <a:pt x="22" y="16"/>
                    </a:lnTo>
                    <a:lnTo>
                      <a:pt x="20" y="16"/>
                    </a:lnTo>
                    <a:lnTo>
                      <a:pt x="20" y="14"/>
                    </a:lnTo>
                    <a:lnTo>
                      <a:pt x="18" y="14"/>
                    </a:lnTo>
                    <a:lnTo>
                      <a:pt x="16" y="14"/>
                    </a:lnTo>
                    <a:lnTo>
                      <a:pt x="16" y="14"/>
                    </a:lnTo>
                    <a:lnTo>
                      <a:pt x="14" y="14"/>
                    </a:lnTo>
                    <a:lnTo>
                      <a:pt x="14" y="14"/>
                    </a:lnTo>
                    <a:lnTo>
                      <a:pt x="14" y="12"/>
                    </a:lnTo>
                    <a:lnTo>
                      <a:pt x="12" y="12"/>
                    </a:lnTo>
                    <a:lnTo>
                      <a:pt x="12" y="12"/>
                    </a:lnTo>
                    <a:lnTo>
                      <a:pt x="12" y="12"/>
                    </a:lnTo>
                    <a:lnTo>
                      <a:pt x="12" y="12"/>
                    </a:lnTo>
                    <a:lnTo>
                      <a:pt x="12" y="10"/>
                    </a:lnTo>
                    <a:lnTo>
                      <a:pt x="12" y="10"/>
                    </a:lnTo>
                    <a:lnTo>
                      <a:pt x="12" y="10"/>
                    </a:lnTo>
                    <a:lnTo>
                      <a:pt x="12" y="10"/>
                    </a:lnTo>
                    <a:lnTo>
                      <a:pt x="12" y="8"/>
                    </a:lnTo>
                    <a:lnTo>
                      <a:pt x="12" y="8"/>
                    </a:lnTo>
                    <a:lnTo>
                      <a:pt x="14" y="8"/>
                    </a:lnTo>
                    <a:lnTo>
                      <a:pt x="14" y="8"/>
                    </a:lnTo>
                    <a:lnTo>
                      <a:pt x="14" y="6"/>
                    </a:lnTo>
                    <a:lnTo>
                      <a:pt x="16" y="6"/>
                    </a:lnTo>
                    <a:lnTo>
                      <a:pt x="16" y="6"/>
                    </a:lnTo>
                    <a:lnTo>
                      <a:pt x="18" y="6"/>
                    </a:lnTo>
                    <a:lnTo>
                      <a:pt x="18" y="6"/>
                    </a:lnTo>
                    <a:lnTo>
                      <a:pt x="18" y="6"/>
                    </a:lnTo>
                    <a:lnTo>
                      <a:pt x="20" y="6"/>
                    </a:lnTo>
                    <a:lnTo>
                      <a:pt x="22" y="4"/>
                    </a:lnTo>
                    <a:lnTo>
                      <a:pt x="20" y="4"/>
                    </a:lnTo>
                    <a:lnTo>
                      <a:pt x="20" y="4"/>
                    </a:lnTo>
                    <a:lnTo>
                      <a:pt x="18" y="4"/>
                    </a:lnTo>
                    <a:lnTo>
                      <a:pt x="16" y="4"/>
                    </a:lnTo>
                    <a:lnTo>
                      <a:pt x="16" y="4"/>
                    </a:lnTo>
                    <a:lnTo>
                      <a:pt x="14" y="4"/>
                    </a:lnTo>
                    <a:lnTo>
                      <a:pt x="12" y="4"/>
                    </a:lnTo>
                    <a:lnTo>
                      <a:pt x="12" y="4"/>
                    </a:lnTo>
                    <a:lnTo>
                      <a:pt x="10" y="4"/>
                    </a:lnTo>
                    <a:lnTo>
                      <a:pt x="10" y="4"/>
                    </a:lnTo>
                    <a:lnTo>
                      <a:pt x="8" y="4"/>
                    </a:lnTo>
                    <a:lnTo>
                      <a:pt x="8" y="6"/>
                    </a:lnTo>
                    <a:lnTo>
                      <a:pt x="8" y="6"/>
                    </a:lnTo>
                    <a:lnTo>
                      <a:pt x="6" y="6"/>
                    </a:lnTo>
                    <a:lnTo>
                      <a:pt x="6" y="6"/>
                    </a:lnTo>
                    <a:lnTo>
                      <a:pt x="6" y="6"/>
                    </a:lnTo>
                    <a:lnTo>
                      <a:pt x="4" y="6"/>
                    </a:lnTo>
                    <a:lnTo>
                      <a:pt x="4" y="6"/>
                    </a:lnTo>
                    <a:lnTo>
                      <a:pt x="2" y="6"/>
                    </a:lnTo>
                    <a:lnTo>
                      <a:pt x="2" y="6"/>
                    </a:lnTo>
                    <a:lnTo>
                      <a:pt x="0" y="6"/>
                    </a:lnTo>
                    <a:lnTo>
                      <a:pt x="2" y="6"/>
                    </a:lnTo>
                    <a:lnTo>
                      <a:pt x="2" y="4"/>
                    </a:lnTo>
                    <a:lnTo>
                      <a:pt x="2" y="4"/>
                    </a:lnTo>
                    <a:lnTo>
                      <a:pt x="4" y="4"/>
                    </a:lnTo>
                    <a:lnTo>
                      <a:pt x="4" y="4"/>
                    </a:lnTo>
                    <a:lnTo>
                      <a:pt x="6" y="4"/>
                    </a:lnTo>
                    <a:lnTo>
                      <a:pt x="6" y="2"/>
                    </a:lnTo>
                    <a:lnTo>
                      <a:pt x="6" y="2"/>
                    </a:lnTo>
                    <a:lnTo>
                      <a:pt x="6" y="2"/>
                    </a:lnTo>
                    <a:lnTo>
                      <a:pt x="10" y="2"/>
                    </a:lnTo>
                    <a:lnTo>
                      <a:pt x="10" y="2"/>
                    </a:lnTo>
                    <a:lnTo>
                      <a:pt x="12" y="2"/>
                    </a:lnTo>
                    <a:lnTo>
                      <a:pt x="12" y="2"/>
                    </a:lnTo>
                    <a:lnTo>
                      <a:pt x="14" y="0"/>
                    </a:lnTo>
                    <a:lnTo>
                      <a:pt x="14" y="0"/>
                    </a:lnTo>
                    <a:lnTo>
                      <a:pt x="16" y="0"/>
                    </a:lnTo>
                    <a:lnTo>
                      <a:pt x="16" y="0"/>
                    </a:lnTo>
                    <a:lnTo>
                      <a:pt x="18" y="0"/>
                    </a:lnTo>
                    <a:lnTo>
                      <a:pt x="18" y="0"/>
                    </a:lnTo>
                    <a:lnTo>
                      <a:pt x="22" y="2"/>
                    </a:lnTo>
                    <a:lnTo>
                      <a:pt x="22" y="2"/>
                    </a:lnTo>
                    <a:lnTo>
                      <a:pt x="24" y="2"/>
                    </a:lnTo>
                    <a:lnTo>
                      <a:pt x="24" y="2"/>
                    </a:lnTo>
                    <a:lnTo>
                      <a:pt x="26" y="2"/>
                    </a:lnTo>
                    <a:lnTo>
                      <a:pt x="40" y="10"/>
                    </a:lnTo>
                    <a:lnTo>
                      <a:pt x="4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2" name="Freeform 179"/>
              <p:cNvSpPr>
                <a:spLocks/>
              </p:cNvSpPr>
              <p:nvPr/>
            </p:nvSpPr>
            <p:spPr bwMode="auto">
              <a:xfrm>
                <a:off x="5276" y="1669"/>
                <a:ext cx="44" cy="18"/>
              </a:xfrm>
              <a:custGeom>
                <a:avLst/>
                <a:gdLst>
                  <a:gd name="T0" fmla="*/ 42 w 44"/>
                  <a:gd name="T1" fmla="*/ 12 h 18"/>
                  <a:gd name="T2" fmla="*/ 40 w 44"/>
                  <a:gd name="T3" fmla="*/ 12 h 18"/>
                  <a:gd name="T4" fmla="*/ 24 w 44"/>
                  <a:gd name="T5" fmla="*/ 4 h 18"/>
                  <a:gd name="T6" fmla="*/ 22 w 44"/>
                  <a:gd name="T7" fmla="*/ 4 h 18"/>
                  <a:gd name="T8" fmla="*/ 20 w 44"/>
                  <a:gd name="T9" fmla="*/ 4 h 18"/>
                  <a:gd name="T10" fmla="*/ 16 w 44"/>
                  <a:gd name="T11" fmla="*/ 4 h 18"/>
                  <a:gd name="T12" fmla="*/ 16 w 44"/>
                  <a:gd name="T13" fmla="*/ 4 h 18"/>
                  <a:gd name="T14" fmla="*/ 14 w 44"/>
                  <a:gd name="T15" fmla="*/ 6 h 18"/>
                  <a:gd name="T16" fmla="*/ 12 w 44"/>
                  <a:gd name="T17" fmla="*/ 6 h 18"/>
                  <a:gd name="T18" fmla="*/ 14 w 44"/>
                  <a:gd name="T19" fmla="*/ 8 h 18"/>
                  <a:gd name="T20" fmla="*/ 14 w 44"/>
                  <a:gd name="T21" fmla="*/ 8 h 18"/>
                  <a:gd name="T22" fmla="*/ 14 w 44"/>
                  <a:gd name="T23" fmla="*/ 10 h 18"/>
                  <a:gd name="T24" fmla="*/ 16 w 44"/>
                  <a:gd name="T25" fmla="*/ 10 h 18"/>
                  <a:gd name="T26" fmla="*/ 28 w 44"/>
                  <a:gd name="T27" fmla="*/ 16 h 18"/>
                  <a:gd name="T28" fmla="*/ 24 w 44"/>
                  <a:gd name="T29" fmla="*/ 18 h 18"/>
                  <a:gd name="T30" fmla="*/ 0 w 44"/>
                  <a:gd name="T31" fmla="*/ 6 h 18"/>
                  <a:gd name="T32" fmla="*/ 2 w 44"/>
                  <a:gd name="T33" fmla="*/ 6 h 18"/>
                  <a:gd name="T34" fmla="*/ 4 w 44"/>
                  <a:gd name="T35" fmla="*/ 6 h 18"/>
                  <a:gd name="T36" fmla="*/ 6 w 44"/>
                  <a:gd name="T37" fmla="*/ 6 h 18"/>
                  <a:gd name="T38" fmla="*/ 6 w 44"/>
                  <a:gd name="T39" fmla="*/ 6 h 18"/>
                  <a:gd name="T40" fmla="*/ 8 w 44"/>
                  <a:gd name="T41" fmla="*/ 6 h 18"/>
                  <a:gd name="T42" fmla="*/ 8 w 44"/>
                  <a:gd name="T43" fmla="*/ 6 h 18"/>
                  <a:gd name="T44" fmla="*/ 10 w 44"/>
                  <a:gd name="T45" fmla="*/ 4 h 18"/>
                  <a:gd name="T46" fmla="*/ 10 w 44"/>
                  <a:gd name="T47" fmla="*/ 4 h 18"/>
                  <a:gd name="T48" fmla="*/ 10 w 44"/>
                  <a:gd name="T49" fmla="*/ 4 h 18"/>
                  <a:gd name="T50" fmla="*/ 12 w 44"/>
                  <a:gd name="T51" fmla="*/ 2 h 18"/>
                  <a:gd name="T52" fmla="*/ 12 w 44"/>
                  <a:gd name="T53" fmla="*/ 2 h 18"/>
                  <a:gd name="T54" fmla="*/ 14 w 44"/>
                  <a:gd name="T55" fmla="*/ 2 h 18"/>
                  <a:gd name="T56" fmla="*/ 18 w 44"/>
                  <a:gd name="T57" fmla="*/ 2 h 18"/>
                  <a:gd name="T58" fmla="*/ 20 w 44"/>
                  <a:gd name="T59" fmla="*/ 0 h 18"/>
                  <a:gd name="T60" fmla="*/ 22 w 44"/>
                  <a:gd name="T61" fmla="*/ 2 h 18"/>
                  <a:gd name="T62" fmla="*/ 24 w 44"/>
                  <a:gd name="T63" fmla="*/ 2 h 18"/>
                  <a:gd name="T64" fmla="*/ 28 w 44"/>
                  <a:gd name="T65" fmla="*/ 2 h 18"/>
                  <a:gd name="T66" fmla="*/ 30 w 44"/>
                  <a:gd name="T67" fmla="*/ 4 h 18"/>
                  <a:gd name="T68" fmla="*/ 44 w 44"/>
                  <a:gd name="T6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8">
                    <a:moveTo>
                      <a:pt x="44" y="10"/>
                    </a:moveTo>
                    <a:lnTo>
                      <a:pt x="42" y="12"/>
                    </a:lnTo>
                    <a:lnTo>
                      <a:pt x="42" y="12"/>
                    </a:lnTo>
                    <a:lnTo>
                      <a:pt x="40" y="12"/>
                    </a:lnTo>
                    <a:lnTo>
                      <a:pt x="26" y="6"/>
                    </a:lnTo>
                    <a:lnTo>
                      <a:pt x="24" y="4"/>
                    </a:lnTo>
                    <a:lnTo>
                      <a:pt x="24" y="4"/>
                    </a:lnTo>
                    <a:lnTo>
                      <a:pt x="22" y="4"/>
                    </a:lnTo>
                    <a:lnTo>
                      <a:pt x="20" y="4"/>
                    </a:lnTo>
                    <a:lnTo>
                      <a:pt x="20" y="4"/>
                    </a:lnTo>
                    <a:lnTo>
                      <a:pt x="18" y="4"/>
                    </a:lnTo>
                    <a:lnTo>
                      <a:pt x="16" y="4"/>
                    </a:lnTo>
                    <a:lnTo>
                      <a:pt x="16" y="4"/>
                    </a:lnTo>
                    <a:lnTo>
                      <a:pt x="16" y="4"/>
                    </a:lnTo>
                    <a:lnTo>
                      <a:pt x="14" y="4"/>
                    </a:lnTo>
                    <a:lnTo>
                      <a:pt x="14" y="6"/>
                    </a:lnTo>
                    <a:lnTo>
                      <a:pt x="14" y="6"/>
                    </a:lnTo>
                    <a:lnTo>
                      <a:pt x="12" y="6"/>
                    </a:lnTo>
                    <a:lnTo>
                      <a:pt x="12" y="8"/>
                    </a:lnTo>
                    <a:lnTo>
                      <a:pt x="14" y="8"/>
                    </a:lnTo>
                    <a:lnTo>
                      <a:pt x="14" y="8"/>
                    </a:lnTo>
                    <a:lnTo>
                      <a:pt x="14" y="8"/>
                    </a:lnTo>
                    <a:lnTo>
                      <a:pt x="14" y="8"/>
                    </a:lnTo>
                    <a:lnTo>
                      <a:pt x="14" y="10"/>
                    </a:lnTo>
                    <a:lnTo>
                      <a:pt x="16" y="10"/>
                    </a:lnTo>
                    <a:lnTo>
                      <a:pt x="16" y="10"/>
                    </a:lnTo>
                    <a:lnTo>
                      <a:pt x="28" y="16"/>
                    </a:lnTo>
                    <a:lnTo>
                      <a:pt x="28" y="16"/>
                    </a:lnTo>
                    <a:lnTo>
                      <a:pt x="26" y="16"/>
                    </a:lnTo>
                    <a:lnTo>
                      <a:pt x="24" y="18"/>
                    </a:lnTo>
                    <a:lnTo>
                      <a:pt x="24" y="18"/>
                    </a:lnTo>
                    <a:lnTo>
                      <a:pt x="0" y="6"/>
                    </a:lnTo>
                    <a:lnTo>
                      <a:pt x="2" y="6"/>
                    </a:lnTo>
                    <a:lnTo>
                      <a:pt x="2" y="6"/>
                    </a:lnTo>
                    <a:lnTo>
                      <a:pt x="4" y="6"/>
                    </a:lnTo>
                    <a:lnTo>
                      <a:pt x="4" y="6"/>
                    </a:lnTo>
                    <a:lnTo>
                      <a:pt x="6" y="6"/>
                    </a:lnTo>
                    <a:lnTo>
                      <a:pt x="6" y="6"/>
                    </a:lnTo>
                    <a:lnTo>
                      <a:pt x="6" y="6"/>
                    </a:lnTo>
                    <a:lnTo>
                      <a:pt x="6" y="6"/>
                    </a:lnTo>
                    <a:lnTo>
                      <a:pt x="8" y="6"/>
                    </a:lnTo>
                    <a:lnTo>
                      <a:pt x="8" y="6"/>
                    </a:lnTo>
                    <a:lnTo>
                      <a:pt x="8" y="6"/>
                    </a:lnTo>
                    <a:lnTo>
                      <a:pt x="8" y="6"/>
                    </a:lnTo>
                    <a:lnTo>
                      <a:pt x="8" y="6"/>
                    </a:lnTo>
                    <a:lnTo>
                      <a:pt x="10" y="4"/>
                    </a:lnTo>
                    <a:lnTo>
                      <a:pt x="10" y="4"/>
                    </a:lnTo>
                    <a:lnTo>
                      <a:pt x="10" y="4"/>
                    </a:lnTo>
                    <a:lnTo>
                      <a:pt x="10" y="4"/>
                    </a:lnTo>
                    <a:lnTo>
                      <a:pt x="10" y="4"/>
                    </a:lnTo>
                    <a:lnTo>
                      <a:pt x="10" y="2"/>
                    </a:lnTo>
                    <a:lnTo>
                      <a:pt x="12" y="2"/>
                    </a:lnTo>
                    <a:lnTo>
                      <a:pt x="12" y="2"/>
                    </a:lnTo>
                    <a:lnTo>
                      <a:pt x="12" y="2"/>
                    </a:lnTo>
                    <a:lnTo>
                      <a:pt x="12" y="2"/>
                    </a:lnTo>
                    <a:lnTo>
                      <a:pt x="14" y="2"/>
                    </a:lnTo>
                    <a:lnTo>
                      <a:pt x="14" y="2"/>
                    </a:lnTo>
                    <a:lnTo>
                      <a:pt x="18" y="2"/>
                    </a:lnTo>
                    <a:lnTo>
                      <a:pt x="18" y="2"/>
                    </a:lnTo>
                    <a:lnTo>
                      <a:pt x="20" y="0"/>
                    </a:lnTo>
                    <a:lnTo>
                      <a:pt x="20" y="0"/>
                    </a:lnTo>
                    <a:lnTo>
                      <a:pt x="22" y="2"/>
                    </a:lnTo>
                    <a:lnTo>
                      <a:pt x="22" y="2"/>
                    </a:lnTo>
                    <a:lnTo>
                      <a:pt x="24" y="2"/>
                    </a:lnTo>
                    <a:lnTo>
                      <a:pt x="26" y="2"/>
                    </a:lnTo>
                    <a:lnTo>
                      <a:pt x="28" y="2"/>
                    </a:lnTo>
                    <a:lnTo>
                      <a:pt x="28" y="2"/>
                    </a:lnTo>
                    <a:lnTo>
                      <a:pt x="30" y="4"/>
                    </a:lnTo>
                    <a:lnTo>
                      <a:pt x="44" y="10"/>
                    </a:lnTo>
                    <a:lnTo>
                      <a:pt x="4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3" name="Freeform 180"/>
              <p:cNvSpPr>
                <a:spLocks/>
              </p:cNvSpPr>
              <p:nvPr/>
            </p:nvSpPr>
            <p:spPr bwMode="auto">
              <a:xfrm>
                <a:off x="5310" y="1661"/>
                <a:ext cx="34" cy="14"/>
              </a:xfrm>
              <a:custGeom>
                <a:avLst/>
                <a:gdLst>
                  <a:gd name="T0" fmla="*/ 34 w 34"/>
                  <a:gd name="T1" fmla="*/ 10 h 14"/>
                  <a:gd name="T2" fmla="*/ 34 w 34"/>
                  <a:gd name="T3" fmla="*/ 10 h 14"/>
                  <a:gd name="T4" fmla="*/ 32 w 34"/>
                  <a:gd name="T5" fmla="*/ 12 h 14"/>
                  <a:gd name="T6" fmla="*/ 28 w 34"/>
                  <a:gd name="T7" fmla="*/ 12 h 14"/>
                  <a:gd name="T8" fmla="*/ 26 w 34"/>
                  <a:gd name="T9" fmla="*/ 14 h 14"/>
                  <a:gd name="T10" fmla="*/ 22 w 34"/>
                  <a:gd name="T11" fmla="*/ 14 h 14"/>
                  <a:gd name="T12" fmla="*/ 20 w 34"/>
                  <a:gd name="T13" fmla="*/ 14 h 14"/>
                  <a:gd name="T14" fmla="*/ 16 w 34"/>
                  <a:gd name="T15" fmla="*/ 14 h 14"/>
                  <a:gd name="T16" fmla="*/ 14 w 34"/>
                  <a:gd name="T17" fmla="*/ 14 h 14"/>
                  <a:gd name="T18" fmla="*/ 10 w 34"/>
                  <a:gd name="T19" fmla="*/ 12 h 14"/>
                  <a:gd name="T20" fmla="*/ 8 w 34"/>
                  <a:gd name="T21" fmla="*/ 12 h 14"/>
                  <a:gd name="T22" fmla="*/ 4 w 34"/>
                  <a:gd name="T23" fmla="*/ 10 h 14"/>
                  <a:gd name="T24" fmla="*/ 2 w 34"/>
                  <a:gd name="T25" fmla="*/ 10 h 14"/>
                  <a:gd name="T26" fmla="*/ 0 w 34"/>
                  <a:gd name="T27" fmla="*/ 8 h 14"/>
                  <a:gd name="T28" fmla="*/ 0 w 34"/>
                  <a:gd name="T29" fmla="*/ 8 h 14"/>
                  <a:gd name="T30" fmla="*/ 0 w 34"/>
                  <a:gd name="T31" fmla="*/ 6 h 14"/>
                  <a:gd name="T32" fmla="*/ 0 w 34"/>
                  <a:gd name="T33" fmla="*/ 4 h 14"/>
                  <a:gd name="T34" fmla="*/ 0 w 34"/>
                  <a:gd name="T35" fmla="*/ 4 h 14"/>
                  <a:gd name="T36" fmla="*/ 2 w 34"/>
                  <a:gd name="T37" fmla="*/ 2 h 14"/>
                  <a:gd name="T38" fmla="*/ 4 w 34"/>
                  <a:gd name="T39" fmla="*/ 2 h 14"/>
                  <a:gd name="T40" fmla="*/ 8 w 34"/>
                  <a:gd name="T41" fmla="*/ 0 h 14"/>
                  <a:gd name="T42" fmla="*/ 10 w 34"/>
                  <a:gd name="T43" fmla="*/ 0 h 14"/>
                  <a:gd name="T44" fmla="*/ 14 w 34"/>
                  <a:gd name="T45" fmla="*/ 0 h 14"/>
                  <a:gd name="T46" fmla="*/ 18 w 34"/>
                  <a:gd name="T47" fmla="*/ 0 h 14"/>
                  <a:gd name="T48" fmla="*/ 20 w 34"/>
                  <a:gd name="T49" fmla="*/ 0 h 14"/>
                  <a:gd name="T50" fmla="*/ 24 w 34"/>
                  <a:gd name="T51" fmla="*/ 0 h 14"/>
                  <a:gd name="T52" fmla="*/ 26 w 34"/>
                  <a:gd name="T53" fmla="*/ 2 h 14"/>
                  <a:gd name="T54" fmla="*/ 28 w 34"/>
                  <a:gd name="T55" fmla="*/ 2 h 14"/>
                  <a:gd name="T56" fmla="*/ 30 w 34"/>
                  <a:gd name="T57" fmla="*/ 4 h 14"/>
                  <a:gd name="T58" fmla="*/ 32 w 34"/>
                  <a:gd name="T59" fmla="*/ 6 h 14"/>
                  <a:gd name="T60" fmla="*/ 34 w 34"/>
                  <a:gd name="T61" fmla="*/ 6 h 14"/>
                  <a:gd name="T62" fmla="*/ 34 w 34"/>
                  <a:gd name="T6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34" y="8"/>
                    </a:moveTo>
                    <a:lnTo>
                      <a:pt x="34" y="10"/>
                    </a:lnTo>
                    <a:lnTo>
                      <a:pt x="34" y="10"/>
                    </a:lnTo>
                    <a:lnTo>
                      <a:pt x="34" y="10"/>
                    </a:lnTo>
                    <a:lnTo>
                      <a:pt x="32" y="10"/>
                    </a:lnTo>
                    <a:lnTo>
                      <a:pt x="32" y="12"/>
                    </a:lnTo>
                    <a:lnTo>
                      <a:pt x="30" y="12"/>
                    </a:lnTo>
                    <a:lnTo>
                      <a:pt x="28" y="12"/>
                    </a:lnTo>
                    <a:lnTo>
                      <a:pt x="28" y="12"/>
                    </a:lnTo>
                    <a:lnTo>
                      <a:pt x="26" y="14"/>
                    </a:lnTo>
                    <a:lnTo>
                      <a:pt x="24" y="14"/>
                    </a:lnTo>
                    <a:lnTo>
                      <a:pt x="22" y="14"/>
                    </a:lnTo>
                    <a:lnTo>
                      <a:pt x="22" y="14"/>
                    </a:lnTo>
                    <a:lnTo>
                      <a:pt x="20" y="14"/>
                    </a:lnTo>
                    <a:lnTo>
                      <a:pt x="18" y="14"/>
                    </a:lnTo>
                    <a:lnTo>
                      <a:pt x="16" y="14"/>
                    </a:lnTo>
                    <a:lnTo>
                      <a:pt x="14" y="14"/>
                    </a:lnTo>
                    <a:lnTo>
                      <a:pt x="14" y="14"/>
                    </a:lnTo>
                    <a:lnTo>
                      <a:pt x="12" y="14"/>
                    </a:lnTo>
                    <a:lnTo>
                      <a:pt x="10" y="12"/>
                    </a:lnTo>
                    <a:lnTo>
                      <a:pt x="10" y="12"/>
                    </a:lnTo>
                    <a:lnTo>
                      <a:pt x="8" y="12"/>
                    </a:lnTo>
                    <a:lnTo>
                      <a:pt x="6" y="12"/>
                    </a:lnTo>
                    <a:lnTo>
                      <a:pt x="4" y="10"/>
                    </a:lnTo>
                    <a:lnTo>
                      <a:pt x="4" y="10"/>
                    </a:lnTo>
                    <a:lnTo>
                      <a:pt x="2" y="10"/>
                    </a:lnTo>
                    <a:lnTo>
                      <a:pt x="2" y="10"/>
                    </a:lnTo>
                    <a:lnTo>
                      <a:pt x="0" y="8"/>
                    </a:lnTo>
                    <a:lnTo>
                      <a:pt x="0" y="8"/>
                    </a:lnTo>
                    <a:lnTo>
                      <a:pt x="0" y="8"/>
                    </a:lnTo>
                    <a:lnTo>
                      <a:pt x="0" y="6"/>
                    </a:lnTo>
                    <a:lnTo>
                      <a:pt x="0" y="6"/>
                    </a:lnTo>
                    <a:lnTo>
                      <a:pt x="0" y="6"/>
                    </a:lnTo>
                    <a:lnTo>
                      <a:pt x="0" y="4"/>
                    </a:lnTo>
                    <a:lnTo>
                      <a:pt x="0" y="4"/>
                    </a:lnTo>
                    <a:lnTo>
                      <a:pt x="0" y="4"/>
                    </a:lnTo>
                    <a:lnTo>
                      <a:pt x="2" y="2"/>
                    </a:lnTo>
                    <a:lnTo>
                      <a:pt x="2" y="2"/>
                    </a:lnTo>
                    <a:lnTo>
                      <a:pt x="4" y="2"/>
                    </a:lnTo>
                    <a:lnTo>
                      <a:pt x="4" y="2"/>
                    </a:lnTo>
                    <a:lnTo>
                      <a:pt x="6" y="0"/>
                    </a:lnTo>
                    <a:lnTo>
                      <a:pt x="8" y="0"/>
                    </a:lnTo>
                    <a:lnTo>
                      <a:pt x="10" y="0"/>
                    </a:lnTo>
                    <a:lnTo>
                      <a:pt x="10" y="0"/>
                    </a:lnTo>
                    <a:lnTo>
                      <a:pt x="12" y="0"/>
                    </a:lnTo>
                    <a:lnTo>
                      <a:pt x="14" y="0"/>
                    </a:lnTo>
                    <a:lnTo>
                      <a:pt x="16" y="0"/>
                    </a:lnTo>
                    <a:lnTo>
                      <a:pt x="18" y="0"/>
                    </a:lnTo>
                    <a:lnTo>
                      <a:pt x="18" y="0"/>
                    </a:lnTo>
                    <a:lnTo>
                      <a:pt x="20" y="0"/>
                    </a:lnTo>
                    <a:lnTo>
                      <a:pt x="22" y="0"/>
                    </a:lnTo>
                    <a:lnTo>
                      <a:pt x="24" y="0"/>
                    </a:lnTo>
                    <a:lnTo>
                      <a:pt x="24" y="2"/>
                    </a:lnTo>
                    <a:lnTo>
                      <a:pt x="26" y="2"/>
                    </a:lnTo>
                    <a:lnTo>
                      <a:pt x="28" y="2"/>
                    </a:lnTo>
                    <a:lnTo>
                      <a:pt x="28" y="2"/>
                    </a:lnTo>
                    <a:lnTo>
                      <a:pt x="30" y="4"/>
                    </a:lnTo>
                    <a:lnTo>
                      <a:pt x="30" y="4"/>
                    </a:lnTo>
                    <a:lnTo>
                      <a:pt x="32" y="4"/>
                    </a:lnTo>
                    <a:lnTo>
                      <a:pt x="32" y="6"/>
                    </a:lnTo>
                    <a:lnTo>
                      <a:pt x="34" y="6"/>
                    </a:lnTo>
                    <a:lnTo>
                      <a:pt x="34" y="6"/>
                    </a:lnTo>
                    <a:lnTo>
                      <a:pt x="34" y="8"/>
                    </a:lnTo>
                    <a:lnTo>
                      <a:pt x="34" y="8"/>
                    </a:lnTo>
                    <a:lnTo>
                      <a:pt x="3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4" name="Freeform 181"/>
              <p:cNvSpPr>
                <a:spLocks/>
              </p:cNvSpPr>
              <p:nvPr/>
            </p:nvSpPr>
            <p:spPr bwMode="auto">
              <a:xfrm>
                <a:off x="5334" y="1651"/>
                <a:ext cx="44" cy="16"/>
              </a:xfrm>
              <a:custGeom>
                <a:avLst/>
                <a:gdLst>
                  <a:gd name="T0" fmla="*/ 42 w 44"/>
                  <a:gd name="T1" fmla="*/ 10 h 16"/>
                  <a:gd name="T2" fmla="*/ 38 w 44"/>
                  <a:gd name="T3" fmla="*/ 10 h 16"/>
                  <a:gd name="T4" fmla="*/ 24 w 44"/>
                  <a:gd name="T5" fmla="*/ 4 h 16"/>
                  <a:gd name="T6" fmla="*/ 20 w 44"/>
                  <a:gd name="T7" fmla="*/ 2 h 16"/>
                  <a:gd name="T8" fmla="*/ 18 w 44"/>
                  <a:gd name="T9" fmla="*/ 2 h 16"/>
                  <a:gd name="T10" fmla="*/ 16 w 44"/>
                  <a:gd name="T11" fmla="*/ 2 h 16"/>
                  <a:gd name="T12" fmla="*/ 14 w 44"/>
                  <a:gd name="T13" fmla="*/ 4 h 16"/>
                  <a:gd name="T14" fmla="*/ 12 w 44"/>
                  <a:gd name="T15" fmla="*/ 4 h 16"/>
                  <a:gd name="T16" fmla="*/ 12 w 44"/>
                  <a:gd name="T17" fmla="*/ 6 h 16"/>
                  <a:gd name="T18" fmla="*/ 12 w 44"/>
                  <a:gd name="T19" fmla="*/ 6 h 16"/>
                  <a:gd name="T20" fmla="*/ 12 w 44"/>
                  <a:gd name="T21" fmla="*/ 8 h 16"/>
                  <a:gd name="T22" fmla="*/ 14 w 44"/>
                  <a:gd name="T23" fmla="*/ 8 h 16"/>
                  <a:gd name="T24" fmla="*/ 16 w 44"/>
                  <a:gd name="T25" fmla="*/ 8 h 16"/>
                  <a:gd name="T26" fmla="*/ 26 w 44"/>
                  <a:gd name="T27" fmla="*/ 14 h 16"/>
                  <a:gd name="T28" fmla="*/ 24 w 44"/>
                  <a:gd name="T29" fmla="*/ 16 h 16"/>
                  <a:gd name="T30" fmla="*/ 0 w 44"/>
                  <a:gd name="T31" fmla="*/ 6 h 16"/>
                  <a:gd name="T32" fmla="*/ 2 w 44"/>
                  <a:gd name="T33" fmla="*/ 4 h 16"/>
                  <a:gd name="T34" fmla="*/ 4 w 44"/>
                  <a:gd name="T35" fmla="*/ 4 h 16"/>
                  <a:gd name="T36" fmla="*/ 4 w 44"/>
                  <a:gd name="T37" fmla="*/ 4 h 16"/>
                  <a:gd name="T38" fmla="*/ 6 w 44"/>
                  <a:gd name="T39" fmla="*/ 4 h 16"/>
                  <a:gd name="T40" fmla="*/ 6 w 44"/>
                  <a:gd name="T41" fmla="*/ 6 h 16"/>
                  <a:gd name="T42" fmla="*/ 8 w 44"/>
                  <a:gd name="T43" fmla="*/ 6 h 16"/>
                  <a:gd name="T44" fmla="*/ 8 w 44"/>
                  <a:gd name="T45" fmla="*/ 4 h 16"/>
                  <a:gd name="T46" fmla="*/ 8 w 44"/>
                  <a:gd name="T47" fmla="*/ 2 h 16"/>
                  <a:gd name="T48" fmla="*/ 10 w 44"/>
                  <a:gd name="T49" fmla="*/ 2 h 16"/>
                  <a:gd name="T50" fmla="*/ 10 w 44"/>
                  <a:gd name="T51" fmla="*/ 2 h 16"/>
                  <a:gd name="T52" fmla="*/ 12 w 44"/>
                  <a:gd name="T53" fmla="*/ 0 h 16"/>
                  <a:gd name="T54" fmla="*/ 14 w 44"/>
                  <a:gd name="T55" fmla="*/ 0 h 16"/>
                  <a:gd name="T56" fmla="*/ 16 w 44"/>
                  <a:gd name="T57" fmla="*/ 0 h 16"/>
                  <a:gd name="T58" fmla="*/ 18 w 44"/>
                  <a:gd name="T59" fmla="*/ 0 h 16"/>
                  <a:gd name="T60" fmla="*/ 20 w 44"/>
                  <a:gd name="T61" fmla="*/ 0 h 16"/>
                  <a:gd name="T62" fmla="*/ 24 w 44"/>
                  <a:gd name="T63" fmla="*/ 0 h 16"/>
                  <a:gd name="T64" fmla="*/ 26 w 44"/>
                  <a:gd name="T65" fmla="*/ 2 h 16"/>
                  <a:gd name="T66" fmla="*/ 28 w 44"/>
                  <a:gd name="T67" fmla="*/ 2 h 16"/>
                  <a:gd name="T68" fmla="*/ 42 w 44"/>
                  <a:gd name="T6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42" y="10"/>
                    </a:moveTo>
                    <a:lnTo>
                      <a:pt x="42" y="10"/>
                    </a:lnTo>
                    <a:lnTo>
                      <a:pt x="40" y="10"/>
                    </a:lnTo>
                    <a:lnTo>
                      <a:pt x="38" y="10"/>
                    </a:lnTo>
                    <a:lnTo>
                      <a:pt x="26" y="4"/>
                    </a:lnTo>
                    <a:lnTo>
                      <a:pt x="24" y="4"/>
                    </a:lnTo>
                    <a:lnTo>
                      <a:pt x="22" y="4"/>
                    </a:lnTo>
                    <a:lnTo>
                      <a:pt x="20" y="2"/>
                    </a:lnTo>
                    <a:lnTo>
                      <a:pt x="20" y="2"/>
                    </a:lnTo>
                    <a:lnTo>
                      <a:pt x="18" y="2"/>
                    </a:lnTo>
                    <a:lnTo>
                      <a:pt x="16" y="2"/>
                    </a:lnTo>
                    <a:lnTo>
                      <a:pt x="16" y="2"/>
                    </a:lnTo>
                    <a:lnTo>
                      <a:pt x="14" y="2"/>
                    </a:lnTo>
                    <a:lnTo>
                      <a:pt x="14" y="4"/>
                    </a:lnTo>
                    <a:lnTo>
                      <a:pt x="14" y="4"/>
                    </a:lnTo>
                    <a:lnTo>
                      <a:pt x="12" y="4"/>
                    </a:lnTo>
                    <a:lnTo>
                      <a:pt x="12" y="4"/>
                    </a:lnTo>
                    <a:lnTo>
                      <a:pt x="12" y="6"/>
                    </a:lnTo>
                    <a:lnTo>
                      <a:pt x="12" y="6"/>
                    </a:lnTo>
                    <a:lnTo>
                      <a:pt x="12" y="6"/>
                    </a:lnTo>
                    <a:lnTo>
                      <a:pt x="12" y="6"/>
                    </a:lnTo>
                    <a:lnTo>
                      <a:pt x="12" y="8"/>
                    </a:lnTo>
                    <a:lnTo>
                      <a:pt x="14" y="8"/>
                    </a:lnTo>
                    <a:lnTo>
                      <a:pt x="14" y="8"/>
                    </a:lnTo>
                    <a:lnTo>
                      <a:pt x="14" y="8"/>
                    </a:lnTo>
                    <a:lnTo>
                      <a:pt x="16" y="8"/>
                    </a:lnTo>
                    <a:lnTo>
                      <a:pt x="28" y="14"/>
                    </a:lnTo>
                    <a:lnTo>
                      <a:pt x="26" y="14"/>
                    </a:lnTo>
                    <a:lnTo>
                      <a:pt x="26" y="16"/>
                    </a:lnTo>
                    <a:lnTo>
                      <a:pt x="24" y="16"/>
                    </a:lnTo>
                    <a:lnTo>
                      <a:pt x="22" y="16"/>
                    </a:lnTo>
                    <a:lnTo>
                      <a:pt x="0" y="6"/>
                    </a:lnTo>
                    <a:lnTo>
                      <a:pt x="0" y="4"/>
                    </a:lnTo>
                    <a:lnTo>
                      <a:pt x="2" y="4"/>
                    </a:lnTo>
                    <a:lnTo>
                      <a:pt x="2" y="4"/>
                    </a:lnTo>
                    <a:lnTo>
                      <a:pt x="4" y="4"/>
                    </a:lnTo>
                    <a:lnTo>
                      <a:pt x="4" y="4"/>
                    </a:lnTo>
                    <a:lnTo>
                      <a:pt x="4" y="4"/>
                    </a:lnTo>
                    <a:lnTo>
                      <a:pt x="6" y="4"/>
                    </a:lnTo>
                    <a:lnTo>
                      <a:pt x="6" y="4"/>
                    </a:lnTo>
                    <a:lnTo>
                      <a:pt x="6" y="4"/>
                    </a:lnTo>
                    <a:lnTo>
                      <a:pt x="6" y="6"/>
                    </a:lnTo>
                    <a:lnTo>
                      <a:pt x="8" y="6"/>
                    </a:lnTo>
                    <a:lnTo>
                      <a:pt x="8" y="6"/>
                    </a:lnTo>
                    <a:lnTo>
                      <a:pt x="8" y="4"/>
                    </a:lnTo>
                    <a:lnTo>
                      <a:pt x="8" y="4"/>
                    </a:lnTo>
                    <a:lnTo>
                      <a:pt x="8" y="2"/>
                    </a:lnTo>
                    <a:lnTo>
                      <a:pt x="8" y="2"/>
                    </a:lnTo>
                    <a:lnTo>
                      <a:pt x="8" y="2"/>
                    </a:lnTo>
                    <a:lnTo>
                      <a:pt x="10" y="2"/>
                    </a:lnTo>
                    <a:lnTo>
                      <a:pt x="10" y="2"/>
                    </a:lnTo>
                    <a:lnTo>
                      <a:pt x="10" y="2"/>
                    </a:lnTo>
                    <a:lnTo>
                      <a:pt x="10" y="2"/>
                    </a:lnTo>
                    <a:lnTo>
                      <a:pt x="12" y="0"/>
                    </a:lnTo>
                    <a:lnTo>
                      <a:pt x="12" y="0"/>
                    </a:lnTo>
                    <a:lnTo>
                      <a:pt x="14" y="0"/>
                    </a:lnTo>
                    <a:lnTo>
                      <a:pt x="16" y="0"/>
                    </a:lnTo>
                    <a:lnTo>
                      <a:pt x="16" y="0"/>
                    </a:lnTo>
                    <a:lnTo>
                      <a:pt x="18" y="0"/>
                    </a:lnTo>
                    <a:lnTo>
                      <a:pt x="18" y="0"/>
                    </a:lnTo>
                    <a:lnTo>
                      <a:pt x="20" y="0"/>
                    </a:lnTo>
                    <a:lnTo>
                      <a:pt x="20" y="0"/>
                    </a:lnTo>
                    <a:lnTo>
                      <a:pt x="22" y="0"/>
                    </a:lnTo>
                    <a:lnTo>
                      <a:pt x="24" y="0"/>
                    </a:lnTo>
                    <a:lnTo>
                      <a:pt x="24" y="0"/>
                    </a:lnTo>
                    <a:lnTo>
                      <a:pt x="26" y="2"/>
                    </a:lnTo>
                    <a:lnTo>
                      <a:pt x="26" y="2"/>
                    </a:lnTo>
                    <a:lnTo>
                      <a:pt x="28" y="2"/>
                    </a:lnTo>
                    <a:lnTo>
                      <a:pt x="44" y="8"/>
                    </a:lnTo>
                    <a:lnTo>
                      <a:pt x="4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5" name="Freeform 182"/>
              <p:cNvSpPr>
                <a:spLocks/>
              </p:cNvSpPr>
              <p:nvPr/>
            </p:nvSpPr>
            <p:spPr bwMode="auto">
              <a:xfrm>
                <a:off x="5000" y="1685"/>
                <a:ext cx="22" cy="8"/>
              </a:xfrm>
              <a:custGeom>
                <a:avLst/>
                <a:gdLst>
                  <a:gd name="T0" fmla="*/ 0 w 22"/>
                  <a:gd name="T1" fmla="*/ 4 h 8"/>
                  <a:gd name="T2" fmla="*/ 2 w 22"/>
                  <a:gd name="T3" fmla="*/ 4 h 8"/>
                  <a:gd name="T4" fmla="*/ 4 w 22"/>
                  <a:gd name="T5" fmla="*/ 6 h 8"/>
                  <a:gd name="T6" fmla="*/ 4 w 22"/>
                  <a:gd name="T7" fmla="*/ 6 h 8"/>
                  <a:gd name="T8" fmla="*/ 6 w 22"/>
                  <a:gd name="T9" fmla="*/ 6 h 8"/>
                  <a:gd name="T10" fmla="*/ 8 w 22"/>
                  <a:gd name="T11" fmla="*/ 8 h 8"/>
                  <a:gd name="T12" fmla="*/ 10 w 22"/>
                  <a:gd name="T13" fmla="*/ 8 h 8"/>
                  <a:gd name="T14" fmla="*/ 12 w 22"/>
                  <a:gd name="T15" fmla="*/ 8 h 8"/>
                  <a:gd name="T16" fmla="*/ 14 w 22"/>
                  <a:gd name="T17" fmla="*/ 8 h 8"/>
                  <a:gd name="T18" fmla="*/ 16 w 22"/>
                  <a:gd name="T19" fmla="*/ 8 h 8"/>
                  <a:gd name="T20" fmla="*/ 18 w 22"/>
                  <a:gd name="T21" fmla="*/ 8 h 8"/>
                  <a:gd name="T22" fmla="*/ 20 w 22"/>
                  <a:gd name="T23" fmla="*/ 8 h 8"/>
                  <a:gd name="T24" fmla="*/ 22 w 22"/>
                  <a:gd name="T25" fmla="*/ 8 h 8"/>
                  <a:gd name="T26" fmla="*/ 22 w 22"/>
                  <a:gd name="T27" fmla="*/ 6 h 8"/>
                  <a:gd name="T28" fmla="*/ 22 w 22"/>
                  <a:gd name="T29" fmla="*/ 6 h 8"/>
                  <a:gd name="T30" fmla="*/ 22 w 22"/>
                  <a:gd name="T31" fmla="*/ 6 h 8"/>
                  <a:gd name="T32" fmla="*/ 22 w 22"/>
                  <a:gd name="T33" fmla="*/ 4 h 8"/>
                  <a:gd name="T34" fmla="*/ 22 w 22"/>
                  <a:gd name="T35" fmla="*/ 4 h 8"/>
                  <a:gd name="T36" fmla="*/ 20 w 22"/>
                  <a:gd name="T37" fmla="*/ 2 h 8"/>
                  <a:gd name="T38" fmla="*/ 18 w 22"/>
                  <a:gd name="T39" fmla="*/ 2 h 8"/>
                  <a:gd name="T40" fmla="*/ 16 w 22"/>
                  <a:gd name="T41" fmla="*/ 0 h 8"/>
                  <a:gd name="T42" fmla="*/ 14 w 22"/>
                  <a:gd name="T43" fmla="*/ 0 h 8"/>
                  <a:gd name="T44" fmla="*/ 12 w 22"/>
                  <a:gd name="T45" fmla="*/ 0 h 8"/>
                  <a:gd name="T46" fmla="*/ 10 w 22"/>
                  <a:gd name="T47" fmla="*/ 0 h 8"/>
                  <a:gd name="T48" fmla="*/ 8 w 22"/>
                  <a:gd name="T49" fmla="*/ 0 h 8"/>
                  <a:gd name="T50" fmla="*/ 6 w 22"/>
                  <a:gd name="T51" fmla="*/ 0 h 8"/>
                  <a:gd name="T52" fmla="*/ 4 w 22"/>
                  <a:gd name="T53" fmla="*/ 0 h 8"/>
                  <a:gd name="T54" fmla="*/ 4 w 22"/>
                  <a:gd name="T55" fmla="*/ 0 h 8"/>
                  <a:gd name="T56" fmla="*/ 2 w 22"/>
                  <a:gd name="T57" fmla="*/ 0 h 8"/>
                  <a:gd name="T58" fmla="*/ 0 w 22"/>
                  <a:gd name="T59" fmla="*/ 2 h 8"/>
                  <a:gd name="T60" fmla="*/ 0 w 22"/>
                  <a:gd name="T61" fmla="*/ 2 h 8"/>
                  <a:gd name="T62" fmla="*/ 0 w 22"/>
                  <a:gd name="T63" fmla="*/ 2 h 8"/>
                  <a:gd name="T64" fmla="*/ 0 w 22"/>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0" y="4"/>
                    </a:moveTo>
                    <a:lnTo>
                      <a:pt x="2" y="4"/>
                    </a:lnTo>
                    <a:lnTo>
                      <a:pt x="4" y="6"/>
                    </a:lnTo>
                    <a:lnTo>
                      <a:pt x="4" y="6"/>
                    </a:lnTo>
                    <a:lnTo>
                      <a:pt x="6" y="6"/>
                    </a:lnTo>
                    <a:lnTo>
                      <a:pt x="8" y="8"/>
                    </a:lnTo>
                    <a:lnTo>
                      <a:pt x="10" y="8"/>
                    </a:lnTo>
                    <a:lnTo>
                      <a:pt x="12" y="8"/>
                    </a:lnTo>
                    <a:lnTo>
                      <a:pt x="14" y="8"/>
                    </a:lnTo>
                    <a:lnTo>
                      <a:pt x="16" y="8"/>
                    </a:lnTo>
                    <a:lnTo>
                      <a:pt x="18" y="8"/>
                    </a:lnTo>
                    <a:lnTo>
                      <a:pt x="20" y="8"/>
                    </a:lnTo>
                    <a:lnTo>
                      <a:pt x="22" y="8"/>
                    </a:lnTo>
                    <a:lnTo>
                      <a:pt x="22" y="6"/>
                    </a:lnTo>
                    <a:lnTo>
                      <a:pt x="22" y="6"/>
                    </a:lnTo>
                    <a:lnTo>
                      <a:pt x="22" y="6"/>
                    </a:lnTo>
                    <a:lnTo>
                      <a:pt x="22" y="4"/>
                    </a:lnTo>
                    <a:lnTo>
                      <a:pt x="22" y="4"/>
                    </a:lnTo>
                    <a:lnTo>
                      <a:pt x="20" y="2"/>
                    </a:lnTo>
                    <a:lnTo>
                      <a:pt x="18" y="2"/>
                    </a:lnTo>
                    <a:lnTo>
                      <a:pt x="16" y="0"/>
                    </a:lnTo>
                    <a:lnTo>
                      <a:pt x="14" y="0"/>
                    </a:lnTo>
                    <a:lnTo>
                      <a:pt x="12" y="0"/>
                    </a:lnTo>
                    <a:lnTo>
                      <a:pt x="10" y="0"/>
                    </a:lnTo>
                    <a:lnTo>
                      <a:pt x="8" y="0"/>
                    </a:lnTo>
                    <a:lnTo>
                      <a:pt x="6" y="0"/>
                    </a:lnTo>
                    <a:lnTo>
                      <a:pt x="4" y="0"/>
                    </a:lnTo>
                    <a:lnTo>
                      <a:pt x="4" y="0"/>
                    </a:lnTo>
                    <a:lnTo>
                      <a:pt x="2" y="0"/>
                    </a:lnTo>
                    <a:lnTo>
                      <a:pt x="0" y="2"/>
                    </a:lnTo>
                    <a:lnTo>
                      <a:pt x="0" y="2"/>
                    </a:lnTo>
                    <a:lnTo>
                      <a:pt x="0" y="2"/>
                    </a:lnTo>
                    <a:lnTo>
                      <a:pt x="0"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6" name="Freeform 183"/>
              <p:cNvSpPr>
                <a:spLocks/>
              </p:cNvSpPr>
              <p:nvPr/>
            </p:nvSpPr>
            <p:spPr bwMode="auto">
              <a:xfrm>
                <a:off x="5000" y="1685"/>
                <a:ext cx="22" cy="8"/>
              </a:xfrm>
              <a:custGeom>
                <a:avLst/>
                <a:gdLst>
                  <a:gd name="T0" fmla="*/ 0 w 22"/>
                  <a:gd name="T1" fmla="*/ 4 h 8"/>
                  <a:gd name="T2" fmla="*/ 2 w 22"/>
                  <a:gd name="T3" fmla="*/ 4 h 8"/>
                  <a:gd name="T4" fmla="*/ 4 w 22"/>
                  <a:gd name="T5" fmla="*/ 6 h 8"/>
                  <a:gd name="T6" fmla="*/ 4 w 22"/>
                  <a:gd name="T7" fmla="*/ 6 h 8"/>
                  <a:gd name="T8" fmla="*/ 6 w 22"/>
                  <a:gd name="T9" fmla="*/ 6 h 8"/>
                  <a:gd name="T10" fmla="*/ 8 w 22"/>
                  <a:gd name="T11" fmla="*/ 8 h 8"/>
                  <a:gd name="T12" fmla="*/ 10 w 22"/>
                  <a:gd name="T13" fmla="*/ 8 h 8"/>
                  <a:gd name="T14" fmla="*/ 12 w 22"/>
                  <a:gd name="T15" fmla="*/ 8 h 8"/>
                  <a:gd name="T16" fmla="*/ 14 w 22"/>
                  <a:gd name="T17" fmla="*/ 8 h 8"/>
                  <a:gd name="T18" fmla="*/ 16 w 22"/>
                  <a:gd name="T19" fmla="*/ 8 h 8"/>
                  <a:gd name="T20" fmla="*/ 18 w 22"/>
                  <a:gd name="T21" fmla="*/ 8 h 8"/>
                  <a:gd name="T22" fmla="*/ 20 w 22"/>
                  <a:gd name="T23" fmla="*/ 8 h 8"/>
                  <a:gd name="T24" fmla="*/ 22 w 22"/>
                  <a:gd name="T25" fmla="*/ 8 h 8"/>
                  <a:gd name="T26" fmla="*/ 22 w 22"/>
                  <a:gd name="T27" fmla="*/ 6 h 8"/>
                  <a:gd name="T28" fmla="*/ 22 w 22"/>
                  <a:gd name="T29" fmla="*/ 6 h 8"/>
                  <a:gd name="T30" fmla="*/ 22 w 22"/>
                  <a:gd name="T31" fmla="*/ 6 h 8"/>
                  <a:gd name="T32" fmla="*/ 22 w 22"/>
                  <a:gd name="T33" fmla="*/ 4 h 8"/>
                  <a:gd name="T34" fmla="*/ 22 w 22"/>
                  <a:gd name="T35" fmla="*/ 4 h 8"/>
                  <a:gd name="T36" fmla="*/ 20 w 22"/>
                  <a:gd name="T37" fmla="*/ 2 h 8"/>
                  <a:gd name="T38" fmla="*/ 18 w 22"/>
                  <a:gd name="T39" fmla="*/ 2 h 8"/>
                  <a:gd name="T40" fmla="*/ 16 w 22"/>
                  <a:gd name="T41" fmla="*/ 0 h 8"/>
                  <a:gd name="T42" fmla="*/ 14 w 22"/>
                  <a:gd name="T43" fmla="*/ 0 h 8"/>
                  <a:gd name="T44" fmla="*/ 12 w 22"/>
                  <a:gd name="T45" fmla="*/ 0 h 8"/>
                  <a:gd name="T46" fmla="*/ 10 w 22"/>
                  <a:gd name="T47" fmla="*/ 0 h 8"/>
                  <a:gd name="T48" fmla="*/ 8 w 22"/>
                  <a:gd name="T49" fmla="*/ 0 h 8"/>
                  <a:gd name="T50" fmla="*/ 6 w 22"/>
                  <a:gd name="T51" fmla="*/ 0 h 8"/>
                  <a:gd name="T52" fmla="*/ 4 w 22"/>
                  <a:gd name="T53" fmla="*/ 0 h 8"/>
                  <a:gd name="T54" fmla="*/ 4 w 22"/>
                  <a:gd name="T55" fmla="*/ 0 h 8"/>
                  <a:gd name="T56" fmla="*/ 2 w 22"/>
                  <a:gd name="T57" fmla="*/ 0 h 8"/>
                  <a:gd name="T58" fmla="*/ 0 w 22"/>
                  <a:gd name="T59" fmla="*/ 2 h 8"/>
                  <a:gd name="T60" fmla="*/ 0 w 22"/>
                  <a:gd name="T61" fmla="*/ 2 h 8"/>
                  <a:gd name="T62" fmla="*/ 0 w 22"/>
                  <a:gd name="T63" fmla="*/ 2 h 8"/>
                  <a:gd name="T64" fmla="*/ 0 w 22"/>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0" y="4"/>
                    </a:moveTo>
                    <a:lnTo>
                      <a:pt x="2" y="4"/>
                    </a:lnTo>
                    <a:lnTo>
                      <a:pt x="4" y="6"/>
                    </a:lnTo>
                    <a:lnTo>
                      <a:pt x="4" y="6"/>
                    </a:lnTo>
                    <a:lnTo>
                      <a:pt x="6" y="6"/>
                    </a:lnTo>
                    <a:lnTo>
                      <a:pt x="8" y="8"/>
                    </a:lnTo>
                    <a:lnTo>
                      <a:pt x="10" y="8"/>
                    </a:lnTo>
                    <a:lnTo>
                      <a:pt x="12" y="8"/>
                    </a:lnTo>
                    <a:lnTo>
                      <a:pt x="14" y="8"/>
                    </a:lnTo>
                    <a:lnTo>
                      <a:pt x="16" y="8"/>
                    </a:lnTo>
                    <a:lnTo>
                      <a:pt x="18" y="8"/>
                    </a:lnTo>
                    <a:lnTo>
                      <a:pt x="20" y="8"/>
                    </a:lnTo>
                    <a:lnTo>
                      <a:pt x="22" y="8"/>
                    </a:lnTo>
                    <a:lnTo>
                      <a:pt x="22" y="6"/>
                    </a:lnTo>
                    <a:lnTo>
                      <a:pt x="22" y="6"/>
                    </a:lnTo>
                    <a:lnTo>
                      <a:pt x="22" y="6"/>
                    </a:lnTo>
                    <a:lnTo>
                      <a:pt x="22" y="4"/>
                    </a:lnTo>
                    <a:lnTo>
                      <a:pt x="22" y="4"/>
                    </a:lnTo>
                    <a:lnTo>
                      <a:pt x="20" y="2"/>
                    </a:lnTo>
                    <a:lnTo>
                      <a:pt x="18" y="2"/>
                    </a:lnTo>
                    <a:lnTo>
                      <a:pt x="16" y="0"/>
                    </a:lnTo>
                    <a:lnTo>
                      <a:pt x="14" y="0"/>
                    </a:lnTo>
                    <a:lnTo>
                      <a:pt x="12" y="0"/>
                    </a:lnTo>
                    <a:lnTo>
                      <a:pt x="10" y="0"/>
                    </a:lnTo>
                    <a:lnTo>
                      <a:pt x="8" y="0"/>
                    </a:lnTo>
                    <a:lnTo>
                      <a:pt x="6" y="0"/>
                    </a:lnTo>
                    <a:lnTo>
                      <a:pt x="4" y="0"/>
                    </a:lnTo>
                    <a:lnTo>
                      <a:pt x="4" y="0"/>
                    </a:lnTo>
                    <a:lnTo>
                      <a:pt x="2" y="0"/>
                    </a:lnTo>
                    <a:lnTo>
                      <a:pt x="0" y="2"/>
                    </a:lnTo>
                    <a:lnTo>
                      <a:pt x="0" y="2"/>
                    </a:lnTo>
                    <a:lnTo>
                      <a:pt x="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7" name="Freeform 184"/>
              <p:cNvSpPr>
                <a:spLocks/>
              </p:cNvSpPr>
              <p:nvPr/>
            </p:nvSpPr>
            <p:spPr bwMode="auto">
              <a:xfrm>
                <a:off x="5316" y="1663"/>
                <a:ext cx="22" cy="10"/>
              </a:xfrm>
              <a:custGeom>
                <a:avLst/>
                <a:gdLst>
                  <a:gd name="T0" fmla="*/ 22 w 22"/>
                  <a:gd name="T1" fmla="*/ 6 h 10"/>
                  <a:gd name="T2" fmla="*/ 20 w 22"/>
                  <a:gd name="T3" fmla="*/ 4 h 10"/>
                  <a:gd name="T4" fmla="*/ 20 w 22"/>
                  <a:gd name="T5" fmla="*/ 4 h 10"/>
                  <a:gd name="T6" fmla="*/ 18 w 22"/>
                  <a:gd name="T7" fmla="*/ 2 h 10"/>
                  <a:gd name="T8" fmla="*/ 16 w 22"/>
                  <a:gd name="T9" fmla="*/ 2 h 10"/>
                  <a:gd name="T10" fmla="*/ 14 w 22"/>
                  <a:gd name="T11" fmla="*/ 2 h 10"/>
                  <a:gd name="T12" fmla="*/ 12 w 22"/>
                  <a:gd name="T13" fmla="*/ 0 h 10"/>
                  <a:gd name="T14" fmla="*/ 10 w 22"/>
                  <a:gd name="T15" fmla="*/ 0 h 10"/>
                  <a:gd name="T16" fmla="*/ 8 w 22"/>
                  <a:gd name="T17" fmla="*/ 0 h 10"/>
                  <a:gd name="T18" fmla="*/ 6 w 22"/>
                  <a:gd name="T19" fmla="*/ 0 h 10"/>
                  <a:gd name="T20" fmla="*/ 4 w 22"/>
                  <a:gd name="T21" fmla="*/ 0 h 10"/>
                  <a:gd name="T22" fmla="*/ 2 w 22"/>
                  <a:gd name="T23" fmla="*/ 0 h 10"/>
                  <a:gd name="T24" fmla="*/ 0 w 22"/>
                  <a:gd name="T25" fmla="*/ 2 h 10"/>
                  <a:gd name="T26" fmla="*/ 0 w 22"/>
                  <a:gd name="T27" fmla="*/ 2 h 10"/>
                  <a:gd name="T28" fmla="*/ 0 w 22"/>
                  <a:gd name="T29" fmla="*/ 2 h 10"/>
                  <a:gd name="T30" fmla="*/ 0 w 22"/>
                  <a:gd name="T31" fmla="*/ 4 h 10"/>
                  <a:gd name="T32" fmla="*/ 0 w 22"/>
                  <a:gd name="T33" fmla="*/ 4 h 10"/>
                  <a:gd name="T34" fmla="*/ 2 w 22"/>
                  <a:gd name="T35" fmla="*/ 6 h 10"/>
                  <a:gd name="T36" fmla="*/ 2 w 22"/>
                  <a:gd name="T37" fmla="*/ 6 h 10"/>
                  <a:gd name="T38" fmla="*/ 4 w 22"/>
                  <a:gd name="T39" fmla="*/ 8 h 10"/>
                  <a:gd name="T40" fmla="*/ 6 w 22"/>
                  <a:gd name="T41" fmla="*/ 8 h 10"/>
                  <a:gd name="T42" fmla="*/ 8 w 22"/>
                  <a:gd name="T43" fmla="*/ 8 h 10"/>
                  <a:gd name="T44" fmla="*/ 10 w 22"/>
                  <a:gd name="T45" fmla="*/ 10 h 10"/>
                  <a:gd name="T46" fmla="*/ 12 w 22"/>
                  <a:gd name="T47" fmla="*/ 10 h 10"/>
                  <a:gd name="T48" fmla="*/ 14 w 22"/>
                  <a:gd name="T49" fmla="*/ 10 h 10"/>
                  <a:gd name="T50" fmla="*/ 16 w 22"/>
                  <a:gd name="T51" fmla="*/ 10 h 10"/>
                  <a:gd name="T52" fmla="*/ 18 w 22"/>
                  <a:gd name="T53" fmla="*/ 10 h 10"/>
                  <a:gd name="T54" fmla="*/ 20 w 22"/>
                  <a:gd name="T55" fmla="*/ 8 h 10"/>
                  <a:gd name="T56" fmla="*/ 20 w 22"/>
                  <a:gd name="T57" fmla="*/ 8 h 10"/>
                  <a:gd name="T58" fmla="*/ 22 w 22"/>
                  <a:gd name="T59" fmla="*/ 8 h 10"/>
                  <a:gd name="T60" fmla="*/ 22 w 22"/>
                  <a:gd name="T61" fmla="*/ 6 h 10"/>
                  <a:gd name="T62" fmla="*/ 22 w 22"/>
                  <a:gd name="T63" fmla="*/ 6 h 10"/>
                  <a:gd name="T64" fmla="*/ 22 w 22"/>
                  <a:gd name="T6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2" y="6"/>
                    </a:moveTo>
                    <a:lnTo>
                      <a:pt x="20" y="4"/>
                    </a:lnTo>
                    <a:lnTo>
                      <a:pt x="20" y="4"/>
                    </a:lnTo>
                    <a:lnTo>
                      <a:pt x="18" y="2"/>
                    </a:lnTo>
                    <a:lnTo>
                      <a:pt x="16" y="2"/>
                    </a:lnTo>
                    <a:lnTo>
                      <a:pt x="14" y="2"/>
                    </a:lnTo>
                    <a:lnTo>
                      <a:pt x="12" y="0"/>
                    </a:lnTo>
                    <a:lnTo>
                      <a:pt x="10" y="0"/>
                    </a:lnTo>
                    <a:lnTo>
                      <a:pt x="8" y="0"/>
                    </a:lnTo>
                    <a:lnTo>
                      <a:pt x="6" y="0"/>
                    </a:lnTo>
                    <a:lnTo>
                      <a:pt x="4" y="0"/>
                    </a:lnTo>
                    <a:lnTo>
                      <a:pt x="2" y="0"/>
                    </a:lnTo>
                    <a:lnTo>
                      <a:pt x="0" y="2"/>
                    </a:lnTo>
                    <a:lnTo>
                      <a:pt x="0" y="2"/>
                    </a:lnTo>
                    <a:lnTo>
                      <a:pt x="0" y="2"/>
                    </a:lnTo>
                    <a:lnTo>
                      <a:pt x="0" y="4"/>
                    </a:lnTo>
                    <a:lnTo>
                      <a:pt x="0" y="4"/>
                    </a:lnTo>
                    <a:lnTo>
                      <a:pt x="2" y="6"/>
                    </a:lnTo>
                    <a:lnTo>
                      <a:pt x="2" y="6"/>
                    </a:lnTo>
                    <a:lnTo>
                      <a:pt x="4" y="8"/>
                    </a:lnTo>
                    <a:lnTo>
                      <a:pt x="6" y="8"/>
                    </a:lnTo>
                    <a:lnTo>
                      <a:pt x="8" y="8"/>
                    </a:lnTo>
                    <a:lnTo>
                      <a:pt x="10" y="10"/>
                    </a:lnTo>
                    <a:lnTo>
                      <a:pt x="12" y="10"/>
                    </a:lnTo>
                    <a:lnTo>
                      <a:pt x="14" y="10"/>
                    </a:lnTo>
                    <a:lnTo>
                      <a:pt x="16" y="10"/>
                    </a:lnTo>
                    <a:lnTo>
                      <a:pt x="18" y="10"/>
                    </a:lnTo>
                    <a:lnTo>
                      <a:pt x="20" y="8"/>
                    </a:lnTo>
                    <a:lnTo>
                      <a:pt x="20" y="8"/>
                    </a:lnTo>
                    <a:lnTo>
                      <a:pt x="22" y="8"/>
                    </a:lnTo>
                    <a:lnTo>
                      <a:pt x="22" y="6"/>
                    </a:lnTo>
                    <a:lnTo>
                      <a:pt x="22" y="6"/>
                    </a:lnTo>
                    <a:lnTo>
                      <a:pt x="22"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8" name="Freeform 185"/>
              <p:cNvSpPr>
                <a:spLocks/>
              </p:cNvSpPr>
              <p:nvPr/>
            </p:nvSpPr>
            <p:spPr bwMode="auto">
              <a:xfrm>
                <a:off x="5316" y="1663"/>
                <a:ext cx="22" cy="10"/>
              </a:xfrm>
              <a:custGeom>
                <a:avLst/>
                <a:gdLst>
                  <a:gd name="T0" fmla="*/ 22 w 22"/>
                  <a:gd name="T1" fmla="*/ 6 h 10"/>
                  <a:gd name="T2" fmla="*/ 20 w 22"/>
                  <a:gd name="T3" fmla="*/ 4 h 10"/>
                  <a:gd name="T4" fmla="*/ 20 w 22"/>
                  <a:gd name="T5" fmla="*/ 4 h 10"/>
                  <a:gd name="T6" fmla="*/ 18 w 22"/>
                  <a:gd name="T7" fmla="*/ 2 h 10"/>
                  <a:gd name="T8" fmla="*/ 16 w 22"/>
                  <a:gd name="T9" fmla="*/ 2 h 10"/>
                  <a:gd name="T10" fmla="*/ 14 w 22"/>
                  <a:gd name="T11" fmla="*/ 2 h 10"/>
                  <a:gd name="T12" fmla="*/ 12 w 22"/>
                  <a:gd name="T13" fmla="*/ 0 h 10"/>
                  <a:gd name="T14" fmla="*/ 10 w 22"/>
                  <a:gd name="T15" fmla="*/ 0 h 10"/>
                  <a:gd name="T16" fmla="*/ 8 w 22"/>
                  <a:gd name="T17" fmla="*/ 0 h 10"/>
                  <a:gd name="T18" fmla="*/ 6 w 22"/>
                  <a:gd name="T19" fmla="*/ 0 h 10"/>
                  <a:gd name="T20" fmla="*/ 4 w 22"/>
                  <a:gd name="T21" fmla="*/ 0 h 10"/>
                  <a:gd name="T22" fmla="*/ 2 w 22"/>
                  <a:gd name="T23" fmla="*/ 0 h 10"/>
                  <a:gd name="T24" fmla="*/ 0 w 22"/>
                  <a:gd name="T25" fmla="*/ 2 h 10"/>
                  <a:gd name="T26" fmla="*/ 0 w 22"/>
                  <a:gd name="T27" fmla="*/ 2 h 10"/>
                  <a:gd name="T28" fmla="*/ 0 w 22"/>
                  <a:gd name="T29" fmla="*/ 2 h 10"/>
                  <a:gd name="T30" fmla="*/ 0 w 22"/>
                  <a:gd name="T31" fmla="*/ 4 h 10"/>
                  <a:gd name="T32" fmla="*/ 0 w 22"/>
                  <a:gd name="T33" fmla="*/ 4 h 10"/>
                  <a:gd name="T34" fmla="*/ 2 w 22"/>
                  <a:gd name="T35" fmla="*/ 6 h 10"/>
                  <a:gd name="T36" fmla="*/ 2 w 22"/>
                  <a:gd name="T37" fmla="*/ 6 h 10"/>
                  <a:gd name="T38" fmla="*/ 4 w 22"/>
                  <a:gd name="T39" fmla="*/ 8 h 10"/>
                  <a:gd name="T40" fmla="*/ 6 w 22"/>
                  <a:gd name="T41" fmla="*/ 8 h 10"/>
                  <a:gd name="T42" fmla="*/ 8 w 22"/>
                  <a:gd name="T43" fmla="*/ 8 h 10"/>
                  <a:gd name="T44" fmla="*/ 10 w 22"/>
                  <a:gd name="T45" fmla="*/ 10 h 10"/>
                  <a:gd name="T46" fmla="*/ 12 w 22"/>
                  <a:gd name="T47" fmla="*/ 10 h 10"/>
                  <a:gd name="T48" fmla="*/ 14 w 22"/>
                  <a:gd name="T49" fmla="*/ 10 h 10"/>
                  <a:gd name="T50" fmla="*/ 16 w 22"/>
                  <a:gd name="T51" fmla="*/ 10 h 10"/>
                  <a:gd name="T52" fmla="*/ 18 w 22"/>
                  <a:gd name="T53" fmla="*/ 10 h 10"/>
                  <a:gd name="T54" fmla="*/ 20 w 22"/>
                  <a:gd name="T55" fmla="*/ 8 h 10"/>
                  <a:gd name="T56" fmla="*/ 20 w 22"/>
                  <a:gd name="T57" fmla="*/ 8 h 10"/>
                  <a:gd name="T58" fmla="*/ 22 w 22"/>
                  <a:gd name="T59" fmla="*/ 8 h 10"/>
                  <a:gd name="T60" fmla="*/ 22 w 22"/>
                  <a:gd name="T61" fmla="*/ 6 h 10"/>
                  <a:gd name="T62" fmla="*/ 22 w 22"/>
                  <a:gd name="T63" fmla="*/ 6 h 10"/>
                  <a:gd name="T64" fmla="*/ 22 w 22"/>
                  <a:gd name="T6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2" y="6"/>
                    </a:moveTo>
                    <a:lnTo>
                      <a:pt x="20" y="4"/>
                    </a:lnTo>
                    <a:lnTo>
                      <a:pt x="20" y="4"/>
                    </a:lnTo>
                    <a:lnTo>
                      <a:pt x="18" y="2"/>
                    </a:lnTo>
                    <a:lnTo>
                      <a:pt x="16" y="2"/>
                    </a:lnTo>
                    <a:lnTo>
                      <a:pt x="14" y="2"/>
                    </a:lnTo>
                    <a:lnTo>
                      <a:pt x="12" y="0"/>
                    </a:lnTo>
                    <a:lnTo>
                      <a:pt x="10" y="0"/>
                    </a:lnTo>
                    <a:lnTo>
                      <a:pt x="8" y="0"/>
                    </a:lnTo>
                    <a:lnTo>
                      <a:pt x="6" y="0"/>
                    </a:lnTo>
                    <a:lnTo>
                      <a:pt x="4" y="0"/>
                    </a:lnTo>
                    <a:lnTo>
                      <a:pt x="2" y="0"/>
                    </a:lnTo>
                    <a:lnTo>
                      <a:pt x="0" y="2"/>
                    </a:lnTo>
                    <a:lnTo>
                      <a:pt x="0" y="2"/>
                    </a:lnTo>
                    <a:lnTo>
                      <a:pt x="0" y="2"/>
                    </a:lnTo>
                    <a:lnTo>
                      <a:pt x="0" y="4"/>
                    </a:lnTo>
                    <a:lnTo>
                      <a:pt x="0" y="4"/>
                    </a:lnTo>
                    <a:lnTo>
                      <a:pt x="2" y="6"/>
                    </a:lnTo>
                    <a:lnTo>
                      <a:pt x="2" y="6"/>
                    </a:lnTo>
                    <a:lnTo>
                      <a:pt x="4" y="8"/>
                    </a:lnTo>
                    <a:lnTo>
                      <a:pt x="6" y="8"/>
                    </a:lnTo>
                    <a:lnTo>
                      <a:pt x="8" y="8"/>
                    </a:lnTo>
                    <a:lnTo>
                      <a:pt x="10" y="10"/>
                    </a:lnTo>
                    <a:lnTo>
                      <a:pt x="12" y="10"/>
                    </a:lnTo>
                    <a:lnTo>
                      <a:pt x="14" y="10"/>
                    </a:lnTo>
                    <a:lnTo>
                      <a:pt x="16" y="10"/>
                    </a:lnTo>
                    <a:lnTo>
                      <a:pt x="18" y="10"/>
                    </a:lnTo>
                    <a:lnTo>
                      <a:pt x="20" y="8"/>
                    </a:lnTo>
                    <a:lnTo>
                      <a:pt x="20" y="8"/>
                    </a:lnTo>
                    <a:lnTo>
                      <a:pt x="22" y="8"/>
                    </a:lnTo>
                    <a:lnTo>
                      <a:pt x="22" y="6"/>
                    </a:lnTo>
                    <a:lnTo>
                      <a:pt x="22" y="6"/>
                    </a:lnTo>
                    <a:lnTo>
                      <a:pt x="2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9" name="Freeform 186"/>
              <p:cNvSpPr>
                <a:spLocks/>
              </p:cNvSpPr>
              <p:nvPr/>
            </p:nvSpPr>
            <p:spPr bwMode="auto">
              <a:xfrm>
                <a:off x="5044" y="1669"/>
                <a:ext cx="22" cy="10"/>
              </a:xfrm>
              <a:custGeom>
                <a:avLst/>
                <a:gdLst>
                  <a:gd name="T0" fmla="*/ 0 w 22"/>
                  <a:gd name="T1" fmla="*/ 4 h 10"/>
                  <a:gd name="T2" fmla="*/ 2 w 22"/>
                  <a:gd name="T3" fmla="*/ 6 h 10"/>
                  <a:gd name="T4" fmla="*/ 2 w 22"/>
                  <a:gd name="T5" fmla="*/ 6 h 10"/>
                  <a:gd name="T6" fmla="*/ 4 w 22"/>
                  <a:gd name="T7" fmla="*/ 8 h 10"/>
                  <a:gd name="T8" fmla="*/ 6 w 22"/>
                  <a:gd name="T9" fmla="*/ 8 h 10"/>
                  <a:gd name="T10" fmla="*/ 8 w 22"/>
                  <a:gd name="T11" fmla="*/ 8 h 10"/>
                  <a:gd name="T12" fmla="*/ 10 w 22"/>
                  <a:gd name="T13" fmla="*/ 10 h 10"/>
                  <a:gd name="T14" fmla="*/ 12 w 22"/>
                  <a:gd name="T15" fmla="*/ 10 h 10"/>
                  <a:gd name="T16" fmla="*/ 14 w 22"/>
                  <a:gd name="T17" fmla="*/ 10 h 10"/>
                  <a:gd name="T18" fmla="*/ 16 w 22"/>
                  <a:gd name="T19" fmla="*/ 10 h 10"/>
                  <a:gd name="T20" fmla="*/ 18 w 22"/>
                  <a:gd name="T21" fmla="*/ 10 h 10"/>
                  <a:gd name="T22" fmla="*/ 20 w 22"/>
                  <a:gd name="T23" fmla="*/ 10 h 10"/>
                  <a:gd name="T24" fmla="*/ 20 w 22"/>
                  <a:gd name="T25" fmla="*/ 8 h 10"/>
                  <a:gd name="T26" fmla="*/ 22 w 22"/>
                  <a:gd name="T27" fmla="*/ 8 h 10"/>
                  <a:gd name="T28" fmla="*/ 22 w 22"/>
                  <a:gd name="T29" fmla="*/ 8 h 10"/>
                  <a:gd name="T30" fmla="*/ 22 w 22"/>
                  <a:gd name="T31" fmla="*/ 6 h 10"/>
                  <a:gd name="T32" fmla="*/ 22 w 22"/>
                  <a:gd name="T33" fmla="*/ 6 h 10"/>
                  <a:gd name="T34" fmla="*/ 20 w 22"/>
                  <a:gd name="T35" fmla="*/ 4 h 10"/>
                  <a:gd name="T36" fmla="*/ 20 w 22"/>
                  <a:gd name="T37" fmla="*/ 4 h 10"/>
                  <a:gd name="T38" fmla="*/ 18 w 22"/>
                  <a:gd name="T39" fmla="*/ 2 h 10"/>
                  <a:gd name="T40" fmla="*/ 16 w 22"/>
                  <a:gd name="T41" fmla="*/ 2 h 10"/>
                  <a:gd name="T42" fmla="*/ 14 w 22"/>
                  <a:gd name="T43" fmla="*/ 2 h 10"/>
                  <a:gd name="T44" fmla="*/ 12 w 22"/>
                  <a:gd name="T45" fmla="*/ 0 h 10"/>
                  <a:gd name="T46" fmla="*/ 10 w 22"/>
                  <a:gd name="T47" fmla="*/ 0 h 10"/>
                  <a:gd name="T48" fmla="*/ 8 w 22"/>
                  <a:gd name="T49" fmla="*/ 0 h 10"/>
                  <a:gd name="T50" fmla="*/ 6 w 22"/>
                  <a:gd name="T51" fmla="*/ 0 h 10"/>
                  <a:gd name="T52" fmla="*/ 4 w 22"/>
                  <a:gd name="T53" fmla="*/ 0 h 10"/>
                  <a:gd name="T54" fmla="*/ 2 w 22"/>
                  <a:gd name="T55" fmla="*/ 2 h 10"/>
                  <a:gd name="T56" fmla="*/ 2 w 22"/>
                  <a:gd name="T57" fmla="*/ 2 h 10"/>
                  <a:gd name="T58" fmla="*/ 0 w 22"/>
                  <a:gd name="T59" fmla="*/ 2 h 10"/>
                  <a:gd name="T60" fmla="*/ 0 w 22"/>
                  <a:gd name="T61" fmla="*/ 4 h 10"/>
                  <a:gd name="T62" fmla="*/ 0 w 22"/>
                  <a:gd name="T63" fmla="*/ 4 h 10"/>
                  <a:gd name="T64" fmla="*/ 0 w 22"/>
                  <a:gd name="T6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0" y="4"/>
                    </a:moveTo>
                    <a:lnTo>
                      <a:pt x="2" y="6"/>
                    </a:lnTo>
                    <a:lnTo>
                      <a:pt x="2" y="6"/>
                    </a:lnTo>
                    <a:lnTo>
                      <a:pt x="4" y="8"/>
                    </a:lnTo>
                    <a:lnTo>
                      <a:pt x="6" y="8"/>
                    </a:lnTo>
                    <a:lnTo>
                      <a:pt x="8" y="8"/>
                    </a:lnTo>
                    <a:lnTo>
                      <a:pt x="10" y="10"/>
                    </a:lnTo>
                    <a:lnTo>
                      <a:pt x="12" y="10"/>
                    </a:lnTo>
                    <a:lnTo>
                      <a:pt x="14" y="10"/>
                    </a:lnTo>
                    <a:lnTo>
                      <a:pt x="16" y="10"/>
                    </a:lnTo>
                    <a:lnTo>
                      <a:pt x="18" y="10"/>
                    </a:lnTo>
                    <a:lnTo>
                      <a:pt x="20" y="10"/>
                    </a:lnTo>
                    <a:lnTo>
                      <a:pt x="20" y="8"/>
                    </a:lnTo>
                    <a:lnTo>
                      <a:pt x="22" y="8"/>
                    </a:lnTo>
                    <a:lnTo>
                      <a:pt x="22" y="8"/>
                    </a:lnTo>
                    <a:lnTo>
                      <a:pt x="22" y="6"/>
                    </a:lnTo>
                    <a:lnTo>
                      <a:pt x="22" y="6"/>
                    </a:lnTo>
                    <a:lnTo>
                      <a:pt x="20" y="4"/>
                    </a:lnTo>
                    <a:lnTo>
                      <a:pt x="20" y="4"/>
                    </a:lnTo>
                    <a:lnTo>
                      <a:pt x="18" y="2"/>
                    </a:lnTo>
                    <a:lnTo>
                      <a:pt x="16" y="2"/>
                    </a:lnTo>
                    <a:lnTo>
                      <a:pt x="14" y="2"/>
                    </a:lnTo>
                    <a:lnTo>
                      <a:pt x="12" y="0"/>
                    </a:lnTo>
                    <a:lnTo>
                      <a:pt x="10" y="0"/>
                    </a:lnTo>
                    <a:lnTo>
                      <a:pt x="8" y="0"/>
                    </a:lnTo>
                    <a:lnTo>
                      <a:pt x="6" y="0"/>
                    </a:lnTo>
                    <a:lnTo>
                      <a:pt x="4" y="0"/>
                    </a:lnTo>
                    <a:lnTo>
                      <a:pt x="2" y="2"/>
                    </a:lnTo>
                    <a:lnTo>
                      <a:pt x="2" y="2"/>
                    </a:lnTo>
                    <a:lnTo>
                      <a:pt x="0" y="2"/>
                    </a:lnTo>
                    <a:lnTo>
                      <a:pt x="0" y="4"/>
                    </a:lnTo>
                    <a:lnTo>
                      <a:pt x="0" y="4"/>
                    </a:lnTo>
                    <a:lnTo>
                      <a:pt x="0"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0" name="Freeform 187"/>
              <p:cNvSpPr>
                <a:spLocks/>
              </p:cNvSpPr>
              <p:nvPr/>
            </p:nvSpPr>
            <p:spPr bwMode="auto">
              <a:xfrm>
                <a:off x="5044" y="1669"/>
                <a:ext cx="22" cy="10"/>
              </a:xfrm>
              <a:custGeom>
                <a:avLst/>
                <a:gdLst>
                  <a:gd name="T0" fmla="*/ 0 w 22"/>
                  <a:gd name="T1" fmla="*/ 4 h 10"/>
                  <a:gd name="T2" fmla="*/ 2 w 22"/>
                  <a:gd name="T3" fmla="*/ 6 h 10"/>
                  <a:gd name="T4" fmla="*/ 2 w 22"/>
                  <a:gd name="T5" fmla="*/ 6 h 10"/>
                  <a:gd name="T6" fmla="*/ 4 w 22"/>
                  <a:gd name="T7" fmla="*/ 8 h 10"/>
                  <a:gd name="T8" fmla="*/ 6 w 22"/>
                  <a:gd name="T9" fmla="*/ 8 h 10"/>
                  <a:gd name="T10" fmla="*/ 8 w 22"/>
                  <a:gd name="T11" fmla="*/ 8 h 10"/>
                  <a:gd name="T12" fmla="*/ 10 w 22"/>
                  <a:gd name="T13" fmla="*/ 10 h 10"/>
                  <a:gd name="T14" fmla="*/ 12 w 22"/>
                  <a:gd name="T15" fmla="*/ 10 h 10"/>
                  <a:gd name="T16" fmla="*/ 14 w 22"/>
                  <a:gd name="T17" fmla="*/ 10 h 10"/>
                  <a:gd name="T18" fmla="*/ 16 w 22"/>
                  <a:gd name="T19" fmla="*/ 10 h 10"/>
                  <a:gd name="T20" fmla="*/ 18 w 22"/>
                  <a:gd name="T21" fmla="*/ 10 h 10"/>
                  <a:gd name="T22" fmla="*/ 20 w 22"/>
                  <a:gd name="T23" fmla="*/ 10 h 10"/>
                  <a:gd name="T24" fmla="*/ 20 w 22"/>
                  <a:gd name="T25" fmla="*/ 8 h 10"/>
                  <a:gd name="T26" fmla="*/ 22 w 22"/>
                  <a:gd name="T27" fmla="*/ 8 h 10"/>
                  <a:gd name="T28" fmla="*/ 22 w 22"/>
                  <a:gd name="T29" fmla="*/ 8 h 10"/>
                  <a:gd name="T30" fmla="*/ 22 w 22"/>
                  <a:gd name="T31" fmla="*/ 6 h 10"/>
                  <a:gd name="T32" fmla="*/ 22 w 22"/>
                  <a:gd name="T33" fmla="*/ 6 h 10"/>
                  <a:gd name="T34" fmla="*/ 20 w 22"/>
                  <a:gd name="T35" fmla="*/ 4 h 10"/>
                  <a:gd name="T36" fmla="*/ 20 w 22"/>
                  <a:gd name="T37" fmla="*/ 4 h 10"/>
                  <a:gd name="T38" fmla="*/ 18 w 22"/>
                  <a:gd name="T39" fmla="*/ 2 h 10"/>
                  <a:gd name="T40" fmla="*/ 16 w 22"/>
                  <a:gd name="T41" fmla="*/ 2 h 10"/>
                  <a:gd name="T42" fmla="*/ 14 w 22"/>
                  <a:gd name="T43" fmla="*/ 2 h 10"/>
                  <a:gd name="T44" fmla="*/ 12 w 22"/>
                  <a:gd name="T45" fmla="*/ 0 h 10"/>
                  <a:gd name="T46" fmla="*/ 10 w 22"/>
                  <a:gd name="T47" fmla="*/ 0 h 10"/>
                  <a:gd name="T48" fmla="*/ 8 w 22"/>
                  <a:gd name="T49" fmla="*/ 0 h 10"/>
                  <a:gd name="T50" fmla="*/ 6 w 22"/>
                  <a:gd name="T51" fmla="*/ 0 h 10"/>
                  <a:gd name="T52" fmla="*/ 4 w 22"/>
                  <a:gd name="T53" fmla="*/ 0 h 10"/>
                  <a:gd name="T54" fmla="*/ 2 w 22"/>
                  <a:gd name="T55" fmla="*/ 2 h 10"/>
                  <a:gd name="T56" fmla="*/ 2 w 22"/>
                  <a:gd name="T57" fmla="*/ 2 h 10"/>
                  <a:gd name="T58" fmla="*/ 0 w 22"/>
                  <a:gd name="T59" fmla="*/ 2 h 10"/>
                  <a:gd name="T60" fmla="*/ 0 w 22"/>
                  <a:gd name="T61" fmla="*/ 4 h 10"/>
                  <a:gd name="T62" fmla="*/ 0 w 22"/>
                  <a:gd name="T63" fmla="*/ 4 h 10"/>
                  <a:gd name="T64" fmla="*/ 0 w 22"/>
                  <a:gd name="T6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0" y="4"/>
                    </a:moveTo>
                    <a:lnTo>
                      <a:pt x="2" y="6"/>
                    </a:lnTo>
                    <a:lnTo>
                      <a:pt x="2" y="6"/>
                    </a:lnTo>
                    <a:lnTo>
                      <a:pt x="4" y="8"/>
                    </a:lnTo>
                    <a:lnTo>
                      <a:pt x="6" y="8"/>
                    </a:lnTo>
                    <a:lnTo>
                      <a:pt x="8" y="8"/>
                    </a:lnTo>
                    <a:lnTo>
                      <a:pt x="10" y="10"/>
                    </a:lnTo>
                    <a:lnTo>
                      <a:pt x="12" y="10"/>
                    </a:lnTo>
                    <a:lnTo>
                      <a:pt x="14" y="10"/>
                    </a:lnTo>
                    <a:lnTo>
                      <a:pt x="16" y="10"/>
                    </a:lnTo>
                    <a:lnTo>
                      <a:pt x="18" y="10"/>
                    </a:lnTo>
                    <a:lnTo>
                      <a:pt x="20" y="10"/>
                    </a:lnTo>
                    <a:lnTo>
                      <a:pt x="20" y="8"/>
                    </a:lnTo>
                    <a:lnTo>
                      <a:pt x="22" y="8"/>
                    </a:lnTo>
                    <a:lnTo>
                      <a:pt x="22" y="8"/>
                    </a:lnTo>
                    <a:lnTo>
                      <a:pt x="22" y="6"/>
                    </a:lnTo>
                    <a:lnTo>
                      <a:pt x="22" y="6"/>
                    </a:lnTo>
                    <a:lnTo>
                      <a:pt x="20" y="4"/>
                    </a:lnTo>
                    <a:lnTo>
                      <a:pt x="20" y="4"/>
                    </a:lnTo>
                    <a:lnTo>
                      <a:pt x="18" y="2"/>
                    </a:lnTo>
                    <a:lnTo>
                      <a:pt x="16" y="2"/>
                    </a:lnTo>
                    <a:lnTo>
                      <a:pt x="14" y="2"/>
                    </a:lnTo>
                    <a:lnTo>
                      <a:pt x="12" y="0"/>
                    </a:lnTo>
                    <a:lnTo>
                      <a:pt x="10" y="0"/>
                    </a:lnTo>
                    <a:lnTo>
                      <a:pt x="8" y="0"/>
                    </a:lnTo>
                    <a:lnTo>
                      <a:pt x="6" y="0"/>
                    </a:lnTo>
                    <a:lnTo>
                      <a:pt x="4" y="0"/>
                    </a:lnTo>
                    <a:lnTo>
                      <a:pt x="2" y="2"/>
                    </a:lnTo>
                    <a:lnTo>
                      <a:pt x="2" y="2"/>
                    </a:lnTo>
                    <a:lnTo>
                      <a:pt x="0" y="2"/>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1" name="Freeform 188"/>
              <p:cNvSpPr>
                <a:spLocks/>
              </p:cNvSpPr>
              <p:nvPr/>
            </p:nvSpPr>
            <p:spPr bwMode="auto">
              <a:xfrm>
                <a:off x="5258" y="1689"/>
                <a:ext cx="14" cy="6"/>
              </a:xfrm>
              <a:custGeom>
                <a:avLst/>
                <a:gdLst>
                  <a:gd name="T0" fmla="*/ 4 w 14"/>
                  <a:gd name="T1" fmla="*/ 2 h 6"/>
                  <a:gd name="T2" fmla="*/ 2 w 14"/>
                  <a:gd name="T3" fmla="*/ 2 h 6"/>
                  <a:gd name="T4" fmla="*/ 2 w 14"/>
                  <a:gd name="T5" fmla="*/ 2 h 6"/>
                  <a:gd name="T6" fmla="*/ 0 w 14"/>
                  <a:gd name="T7" fmla="*/ 2 h 6"/>
                  <a:gd name="T8" fmla="*/ 0 w 14"/>
                  <a:gd name="T9" fmla="*/ 4 h 6"/>
                  <a:gd name="T10" fmla="*/ 0 w 14"/>
                  <a:gd name="T11" fmla="*/ 4 h 6"/>
                  <a:gd name="T12" fmla="*/ 0 w 14"/>
                  <a:gd name="T13" fmla="*/ 4 h 6"/>
                  <a:gd name="T14" fmla="*/ 0 w 14"/>
                  <a:gd name="T15" fmla="*/ 4 h 6"/>
                  <a:gd name="T16" fmla="*/ 0 w 14"/>
                  <a:gd name="T17" fmla="*/ 6 h 6"/>
                  <a:gd name="T18" fmla="*/ 0 w 14"/>
                  <a:gd name="T19" fmla="*/ 6 h 6"/>
                  <a:gd name="T20" fmla="*/ 2 w 14"/>
                  <a:gd name="T21" fmla="*/ 6 h 6"/>
                  <a:gd name="T22" fmla="*/ 2 w 14"/>
                  <a:gd name="T23" fmla="*/ 6 h 6"/>
                  <a:gd name="T24" fmla="*/ 2 w 14"/>
                  <a:gd name="T25" fmla="*/ 6 h 6"/>
                  <a:gd name="T26" fmla="*/ 4 w 14"/>
                  <a:gd name="T27" fmla="*/ 6 h 6"/>
                  <a:gd name="T28" fmla="*/ 6 w 14"/>
                  <a:gd name="T29" fmla="*/ 6 h 6"/>
                  <a:gd name="T30" fmla="*/ 8 w 14"/>
                  <a:gd name="T31" fmla="*/ 6 h 6"/>
                  <a:gd name="T32" fmla="*/ 10 w 14"/>
                  <a:gd name="T33" fmla="*/ 6 h 6"/>
                  <a:gd name="T34" fmla="*/ 12 w 14"/>
                  <a:gd name="T35" fmla="*/ 4 h 6"/>
                  <a:gd name="T36" fmla="*/ 14 w 14"/>
                  <a:gd name="T37" fmla="*/ 4 h 6"/>
                  <a:gd name="T38" fmla="*/ 6 w 14"/>
                  <a:gd name="T39" fmla="*/ 0 h 6"/>
                  <a:gd name="T40" fmla="*/ 4 w 14"/>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4" y="2"/>
                    </a:moveTo>
                    <a:lnTo>
                      <a:pt x="2" y="2"/>
                    </a:lnTo>
                    <a:lnTo>
                      <a:pt x="2" y="2"/>
                    </a:lnTo>
                    <a:lnTo>
                      <a:pt x="0" y="2"/>
                    </a:lnTo>
                    <a:lnTo>
                      <a:pt x="0" y="4"/>
                    </a:lnTo>
                    <a:lnTo>
                      <a:pt x="0" y="4"/>
                    </a:lnTo>
                    <a:lnTo>
                      <a:pt x="0" y="4"/>
                    </a:lnTo>
                    <a:lnTo>
                      <a:pt x="0" y="4"/>
                    </a:lnTo>
                    <a:lnTo>
                      <a:pt x="0" y="6"/>
                    </a:lnTo>
                    <a:lnTo>
                      <a:pt x="0" y="6"/>
                    </a:lnTo>
                    <a:lnTo>
                      <a:pt x="2" y="6"/>
                    </a:lnTo>
                    <a:lnTo>
                      <a:pt x="2" y="6"/>
                    </a:lnTo>
                    <a:lnTo>
                      <a:pt x="2" y="6"/>
                    </a:lnTo>
                    <a:lnTo>
                      <a:pt x="4" y="6"/>
                    </a:lnTo>
                    <a:lnTo>
                      <a:pt x="6" y="6"/>
                    </a:lnTo>
                    <a:lnTo>
                      <a:pt x="8" y="6"/>
                    </a:lnTo>
                    <a:lnTo>
                      <a:pt x="10" y="6"/>
                    </a:lnTo>
                    <a:lnTo>
                      <a:pt x="12" y="4"/>
                    </a:lnTo>
                    <a:lnTo>
                      <a:pt x="14" y="4"/>
                    </a:lnTo>
                    <a:lnTo>
                      <a:pt x="6" y="0"/>
                    </a:lnTo>
                    <a:lnTo>
                      <a:pt x="4"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2" name="Freeform 189"/>
              <p:cNvSpPr>
                <a:spLocks/>
              </p:cNvSpPr>
              <p:nvPr/>
            </p:nvSpPr>
            <p:spPr bwMode="auto">
              <a:xfrm>
                <a:off x="4838" y="1739"/>
                <a:ext cx="20" cy="10"/>
              </a:xfrm>
              <a:custGeom>
                <a:avLst/>
                <a:gdLst>
                  <a:gd name="T0" fmla="*/ 16 w 20"/>
                  <a:gd name="T1" fmla="*/ 10 h 10"/>
                  <a:gd name="T2" fmla="*/ 18 w 20"/>
                  <a:gd name="T3" fmla="*/ 10 h 10"/>
                  <a:gd name="T4" fmla="*/ 18 w 20"/>
                  <a:gd name="T5" fmla="*/ 10 h 10"/>
                  <a:gd name="T6" fmla="*/ 18 w 20"/>
                  <a:gd name="T7" fmla="*/ 8 h 10"/>
                  <a:gd name="T8" fmla="*/ 20 w 20"/>
                  <a:gd name="T9" fmla="*/ 8 h 10"/>
                  <a:gd name="T10" fmla="*/ 20 w 20"/>
                  <a:gd name="T11" fmla="*/ 8 h 10"/>
                  <a:gd name="T12" fmla="*/ 20 w 20"/>
                  <a:gd name="T13" fmla="*/ 8 h 10"/>
                  <a:gd name="T14" fmla="*/ 20 w 20"/>
                  <a:gd name="T15" fmla="*/ 8 h 10"/>
                  <a:gd name="T16" fmla="*/ 20 w 20"/>
                  <a:gd name="T17" fmla="*/ 6 h 10"/>
                  <a:gd name="T18" fmla="*/ 20 w 20"/>
                  <a:gd name="T19" fmla="*/ 6 h 10"/>
                  <a:gd name="T20" fmla="*/ 20 w 20"/>
                  <a:gd name="T21" fmla="*/ 6 h 10"/>
                  <a:gd name="T22" fmla="*/ 20 w 20"/>
                  <a:gd name="T23" fmla="*/ 6 h 10"/>
                  <a:gd name="T24" fmla="*/ 20 w 20"/>
                  <a:gd name="T25" fmla="*/ 4 h 10"/>
                  <a:gd name="T26" fmla="*/ 18 w 20"/>
                  <a:gd name="T27" fmla="*/ 4 h 10"/>
                  <a:gd name="T28" fmla="*/ 18 w 20"/>
                  <a:gd name="T29" fmla="*/ 4 h 10"/>
                  <a:gd name="T30" fmla="*/ 18 w 20"/>
                  <a:gd name="T31" fmla="*/ 4 h 10"/>
                  <a:gd name="T32" fmla="*/ 16 w 20"/>
                  <a:gd name="T33" fmla="*/ 2 h 10"/>
                  <a:gd name="T34" fmla="*/ 14 w 20"/>
                  <a:gd name="T35" fmla="*/ 2 h 10"/>
                  <a:gd name="T36" fmla="*/ 12 w 20"/>
                  <a:gd name="T37" fmla="*/ 2 h 10"/>
                  <a:gd name="T38" fmla="*/ 10 w 20"/>
                  <a:gd name="T39" fmla="*/ 2 h 10"/>
                  <a:gd name="T40" fmla="*/ 8 w 20"/>
                  <a:gd name="T41" fmla="*/ 0 h 10"/>
                  <a:gd name="T42" fmla="*/ 8 w 20"/>
                  <a:gd name="T43" fmla="*/ 0 h 10"/>
                  <a:gd name="T44" fmla="*/ 6 w 20"/>
                  <a:gd name="T45" fmla="*/ 0 h 10"/>
                  <a:gd name="T46" fmla="*/ 4 w 20"/>
                  <a:gd name="T47" fmla="*/ 0 h 10"/>
                  <a:gd name="T48" fmla="*/ 2 w 20"/>
                  <a:gd name="T49" fmla="*/ 2 h 10"/>
                  <a:gd name="T50" fmla="*/ 0 w 20"/>
                  <a:gd name="T51" fmla="*/ 2 h 10"/>
                  <a:gd name="T52" fmla="*/ 0 w 20"/>
                  <a:gd name="T53" fmla="*/ 4 h 10"/>
                  <a:gd name="T54" fmla="*/ 0 w 20"/>
                  <a:gd name="T55" fmla="*/ 4 h 10"/>
                  <a:gd name="T56" fmla="*/ 0 w 20"/>
                  <a:gd name="T57" fmla="*/ 4 h 10"/>
                  <a:gd name="T58" fmla="*/ 0 w 20"/>
                  <a:gd name="T59" fmla="*/ 4 h 10"/>
                  <a:gd name="T60" fmla="*/ 0 w 20"/>
                  <a:gd name="T61" fmla="*/ 6 h 10"/>
                  <a:gd name="T62" fmla="*/ 0 w 20"/>
                  <a:gd name="T63" fmla="*/ 6 h 10"/>
                  <a:gd name="T64" fmla="*/ 0 w 20"/>
                  <a:gd name="T65" fmla="*/ 6 h 10"/>
                  <a:gd name="T66" fmla="*/ 2 w 20"/>
                  <a:gd name="T67" fmla="*/ 6 h 10"/>
                  <a:gd name="T68" fmla="*/ 2 w 20"/>
                  <a:gd name="T69" fmla="*/ 6 h 10"/>
                  <a:gd name="T70" fmla="*/ 12 w 20"/>
                  <a:gd name="T71" fmla="*/ 10 h 10"/>
                  <a:gd name="T72" fmla="*/ 14 w 20"/>
                  <a:gd name="T73" fmla="*/ 10 h 10"/>
                  <a:gd name="T74" fmla="*/ 14 w 20"/>
                  <a:gd name="T75" fmla="*/ 10 h 10"/>
                  <a:gd name="T76" fmla="*/ 14 w 20"/>
                  <a:gd name="T77" fmla="*/ 10 h 10"/>
                  <a:gd name="T78" fmla="*/ 16 w 20"/>
                  <a:gd name="T79" fmla="*/ 10 h 10"/>
                  <a:gd name="T80" fmla="*/ 16 w 20"/>
                  <a:gd name="T8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6" y="10"/>
                    </a:moveTo>
                    <a:lnTo>
                      <a:pt x="18" y="10"/>
                    </a:lnTo>
                    <a:lnTo>
                      <a:pt x="18" y="10"/>
                    </a:lnTo>
                    <a:lnTo>
                      <a:pt x="18" y="8"/>
                    </a:lnTo>
                    <a:lnTo>
                      <a:pt x="20" y="8"/>
                    </a:lnTo>
                    <a:lnTo>
                      <a:pt x="20" y="8"/>
                    </a:lnTo>
                    <a:lnTo>
                      <a:pt x="20" y="8"/>
                    </a:lnTo>
                    <a:lnTo>
                      <a:pt x="20" y="8"/>
                    </a:lnTo>
                    <a:lnTo>
                      <a:pt x="20" y="6"/>
                    </a:lnTo>
                    <a:lnTo>
                      <a:pt x="20" y="6"/>
                    </a:lnTo>
                    <a:lnTo>
                      <a:pt x="20" y="6"/>
                    </a:lnTo>
                    <a:lnTo>
                      <a:pt x="20" y="6"/>
                    </a:lnTo>
                    <a:lnTo>
                      <a:pt x="20" y="4"/>
                    </a:lnTo>
                    <a:lnTo>
                      <a:pt x="18" y="4"/>
                    </a:lnTo>
                    <a:lnTo>
                      <a:pt x="18" y="4"/>
                    </a:lnTo>
                    <a:lnTo>
                      <a:pt x="18" y="4"/>
                    </a:lnTo>
                    <a:lnTo>
                      <a:pt x="16" y="2"/>
                    </a:lnTo>
                    <a:lnTo>
                      <a:pt x="14" y="2"/>
                    </a:lnTo>
                    <a:lnTo>
                      <a:pt x="12" y="2"/>
                    </a:lnTo>
                    <a:lnTo>
                      <a:pt x="10" y="2"/>
                    </a:lnTo>
                    <a:lnTo>
                      <a:pt x="8" y="0"/>
                    </a:lnTo>
                    <a:lnTo>
                      <a:pt x="8" y="0"/>
                    </a:lnTo>
                    <a:lnTo>
                      <a:pt x="6" y="0"/>
                    </a:lnTo>
                    <a:lnTo>
                      <a:pt x="4" y="0"/>
                    </a:lnTo>
                    <a:lnTo>
                      <a:pt x="2" y="2"/>
                    </a:lnTo>
                    <a:lnTo>
                      <a:pt x="0" y="2"/>
                    </a:lnTo>
                    <a:lnTo>
                      <a:pt x="0" y="4"/>
                    </a:lnTo>
                    <a:lnTo>
                      <a:pt x="0" y="4"/>
                    </a:lnTo>
                    <a:lnTo>
                      <a:pt x="0" y="4"/>
                    </a:lnTo>
                    <a:lnTo>
                      <a:pt x="0" y="4"/>
                    </a:lnTo>
                    <a:lnTo>
                      <a:pt x="0" y="6"/>
                    </a:lnTo>
                    <a:lnTo>
                      <a:pt x="0" y="6"/>
                    </a:lnTo>
                    <a:lnTo>
                      <a:pt x="0" y="6"/>
                    </a:lnTo>
                    <a:lnTo>
                      <a:pt x="2" y="6"/>
                    </a:lnTo>
                    <a:lnTo>
                      <a:pt x="2" y="6"/>
                    </a:lnTo>
                    <a:lnTo>
                      <a:pt x="12" y="10"/>
                    </a:lnTo>
                    <a:lnTo>
                      <a:pt x="14" y="10"/>
                    </a:lnTo>
                    <a:lnTo>
                      <a:pt x="14" y="10"/>
                    </a:lnTo>
                    <a:lnTo>
                      <a:pt x="14" y="10"/>
                    </a:lnTo>
                    <a:lnTo>
                      <a:pt x="16" y="10"/>
                    </a:lnTo>
                    <a:lnTo>
                      <a:pt x="16" y="1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3" name="Freeform 190"/>
              <p:cNvSpPr>
                <a:spLocks/>
              </p:cNvSpPr>
              <p:nvPr/>
            </p:nvSpPr>
            <p:spPr bwMode="auto">
              <a:xfrm>
                <a:off x="4838" y="1739"/>
                <a:ext cx="20" cy="10"/>
              </a:xfrm>
              <a:custGeom>
                <a:avLst/>
                <a:gdLst>
                  <a:gd name="T0" fmla="*/ 16 w 20"/>
                  <a:gd name="T1" fmla="*/ 10 h 10"/>
                  <a:gd name="T2" fmla="*/ 18 w 20"/>
                  <a:gd name="T3" fmla="*/ 10 h 10"/>
                  <a:gd name="T4" fmla="*/ 18 w 20"/>
                  <a:gd name="T5" fmla="*/ 10 h 10"/>
                  <a:gd name="T6" fmla="*/ 18 w 20"/>
                  <a:gd name="T7" fmla="*/ 8 h 10"/>
                  <a:gd name="T8" fmla="*/ 20 w 20"/>
                  <a:gd name="T9" fmla="*/ 8 h 10"/>
                  <a:gd name="T10" fmla="*/ 20 w 20"/>
                  <a:gd name="T11" fmla="*/ 8 h 10"/>
                  <a:gd name="T12" fmla="*/ 20 w 20"/>
                  <a:gd name="T13" fmla="*/ 8 h 10"/>
                  <a:gd name="T14" fmla="*/ 20 w 20"/>
                  <a:gd name="T15" fmla="*/ 8 h 10"/>
                  <a:gd name="T16" fmla="*/ 20 w 20"/>
                  <a:gd name="T17" fmla="*/ 6 h 10"/>
                  <a:gd name="T18" fmla="*/ 20 w 20"/>
                  <a:gd name="T19" fmla="*/ 6 h 10"/>
                  <a:gd name="T20" fmla="*/ 20 w 20"/>
                  <a:gd name="T21" fmla="*/ 6 h 10"/>
                  <a:gd name="T22" fmla="*/ 20 w 20"/>
                  <a:gd name="T23" fmla="*/ 6 h 10"/>
                  <a:gd name="T24" fmla="*/ 20 w 20"/>
                  <a:gd name="T25" fmla="*/ 4 h 10"/>
                  <a:gd name="T26" fmla="*/ 18 w 20"/>
                  <a:gd name="T27" fmla="*/ 4 h 10"/>
                  <a:gd name="T28" fmla="*/ 18 w 20"/>
                  <a:gd name="T29" fmla="*/ 4 h 10"/>
                  <a:gd name="T30" fmla="*/ 18 w 20"/>
                  <a:gd name="T31" fmla="*/ 4 h 10"/>
                  <a:gd name="T32" fmla="*/ 16 w 20"/>
                  <a:gd name="T33" fmla="*/ 2 h 10"/>
                  <a:gd name="T34" fmla="*/ 14 w 20"/>
                  <a:gd name="T35" fmla="*/ 2 h 10"/>
                  <a:gd name="T36" fmla="*/ 12 w 20"/>
                  <a:gd name="T37" fmla="*/ 2 h 10"/>
                  <a:gd name="T38" fmla="*/ 10 w 20"/>
                  <a:gd name="T39" fmla="*/ 2 h 10"/>
                  <a:gd name="T40" fmla="*/ 8 w 20"/>
                  <a:gd name="T41" fmla="*/ 0 h 10"/>
                  <a:gd name="T42" fmla="*/ 8 w 20"/>
                  <a:gd name="T43" fmla="*/ 0 h 10"/>
                  <a:gd name="T44" fmla="*/ 6 w 20"/>
                  <a:gd name="T45" fmla="*/ 0 h 10"/>
                  <a:gd name="T46" fmla="*/ 4 w 20"/>
                  <a:gd name="T47" fmla="*/ 0 h 10"/>
                  <a:gd name="T48" fmla="*/ 2 w 20"/>
                  <a:gd name="T49" fmla="*/ 2 h 10"/>
                  <a:gd name="T50" fmla="*/ 0 w 20"/>
                  <a:gd name="T51" fmla="*/ 2 h 10"/>
                  <a:gd name="T52" fmla="*/ 0 w 20"/>
                  <a:gd name="T53" fmla="*/ 4 h 10"/>
                  <a:gd name="T54" fmla="*/ 0 w 20"/>
                  <a:gd name="T55" fmla="*/ 4 h 10"/>
                  <a:gd name="T56" fmla="*/ 0 w 20"/>
                  <a:gd name="T57" fmla="*/ 4 h 10"/>
                  <a:gd name="T58" fmla="*/ 0 w 20"/>
                  <a:gd name="T59" fmla="*/ 4 h 10"/>
                  <a:gd name="T60" fmla="*/ 0 w 20"/>
                  <a:gd name="T61" fmla="*/ 6 h 10"/>
                  <a:gd name="T62" fmla="*/ 0 w 20"/>
                  <a:gd name="T63" fmla="*/ 6 h 10"/>
                  <a:gd name="T64" fmla="*/ 0 w 20"/>
                  <a:gd name="T65" fmla="*/ 6 h 10"/>
                  <a:gd name="T66" fmla="*/ 2 w 20"/>
                  <a:gd name="T67" fmla="*/ 6 h 10"/>
                  <a:gd name="T68" fmla="*/ 2 w 20"/>
                  <a:gd name="T69" fmla="*/ 6 h 10"/>
                  <a:gd name="T70" fmla="*/ 12 w 20"/>
                  <a:gd name="T71" fmla="*/ 10 h 10"/>
                  <a:gd name="T72" fmla="*/ 14 w 20"/>
                  <a:gd name="T73" fmla="*/ 10 h 10"/>
                  <a:gd name="T74" fmla="*/ 14 w 20"/>
                  <a:gd name="T75" fmla="*/ 10 h 10"/>
                  <a:gd name="T76" fmla="*/ 14 w 20"/>
                  <a:gd name="T77" fmla="*/ 10 h 10"/>
                  <a:gd name="T78" fmla="*/ 16 w 20"/>
                  <a:gd name="T79" fmla="*/ 10 h 10"/>
                  <a:gd name="T80" fmla="*/ 16 w 20"/>
                  <a:gd name="T8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6" y="10"/>
                    </a:moveTo>
                    <a:lnTo>
                      <a:pt x="18" y="10"/>
                    </a:lnTo>
                    <a:lnTo>
                      <a:pt x="18" y="10"/>
                    </a:lnTo>
                    <a:lnTo>
                      <a:pt x="18" y="8"/>
                    </a:lnTo>
                    <a:lnTo>
                      <a:pt x="20" y="8"/>
                    </a:lnTo>
                    <a:lnTo>
                      <a:pt x="20" y="8"/>
                    </a:lnTo>
                    <a:lnTo>
                      <a:pt x="20" y="8"/>
                    </a:lnTo>
                    <a:lnTo>
                      <a:pt x="20" y="8"/>
                    </a:lnTo>
                    <a:lnTo>
                      <a:pt x="20" y="6"/>
                    </a:lnTo>
                    <a:lnTo>
                      <a:pt x="20" y="6"/>
                    </a:lnTo>
                    <a:lnTo>
                      <a:pt x="20" y="6"/>
                    </a:lnTo>
                    <a:lnTo>
                      <a:pt x="20" y="6"/>
                    </a:lnTo>
                    <a:lnTo>
                      <a:pt x="20" y="4"/>
                    </a:lnTo>
                    <a:lnTo>
                      <a:pt x="18" y="4"/>
                    </a:lnTo>
                    <a:lnTo>
                      <a:pt x="18" y="4"/>
                    </a:lnTo>
                    <a:lnTo>
                      <a:pt x="18" y="4"/>
                    </a:lnTo>
                    <a:lnTo>
                      <a:pt x="16" y="2"/>
                    </a:lnTo>
                    <a:lnTo>
                      <a:pt x="14" y="2"/>
                    </a:lnTo>
                    <a:lnTo>
                      <a:pt x="12" y="2"/>
                    </a:lnTo>
                    <a:lnTo>
                      <a:pt x="10" y="2"/>
                    </a:lnTo>
                    <a:lnTo>
                      <a:pt x="8" y="0"/>
                    </a:lnTo>
                    <a:lnTo>
                      <a:pt x="8" y="0"/>
                    </a:lnTo>
                    <a:lnTo>
                      <a:pt x="6" y="0"/>
                    </a:lnTo>
                    <a:lnTo>
                      <a:pt x="4" y="0"/>
                    </a:lnTo>
                    <a:lnTo>
                      <a:pt x="2" y="2"/>
                    </a:lnTo>
                    <a:lnTo>
                      <a:pt x="0" y="2"/>
                    </a:lnTo>
                    <a:lnTo>
                      <a:pt x="0" y="4"/>
                    </a:lnTo>
                    <a:lnTo>
                      <a:pt x="0" y="4"/>
                    </a:lnTo>
                    <a:lnTo>
                      <a:pt x="0" y="4"/>
                    </a:lnTo>
                    <a:lnTo>
                      <a:pt x="0" y="4"/>
                    </a:lnTo>
                    <a:lnTo>
                      <a:pt x="0" y="6"/>
                    </a:lnTo>
                    <a:lnTo>
                      <a:pt x="0" y="6"/>
                    </a:lnTo>
                    <a:lnTo>
                      <a:pt x="0" y="6"/>
                    </a:lnTo>
                    <a:lnTo>
                      <a:pt x="2" y="6"/>
                    </a:lnTo>
                    <a:lnTo>
                      <a:pt x="2" y="6"/>
                    </a:lnTo>
                    <a:lnTo>
                      <a:pt x="12" y="10"/>
                    </a:lnTo>
                    <a:lnTo>
                      <a:pt x="14" y="10"/>
                    </a:lnTo>
                    <a:lnTo>
                      <a:pt x="14" y="10"/>
                    </a:lnTo>
                    <a:lnTo>
                      <a:pt x="14" y="10"/>
                    </a:lnTo>
                    <a:lnTo>
                      <a:pt x="16" y="10"/>
                    </a:lnTo>
                    <a:lnTo>
                      <a:pt x="1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4" name="Freeform 191"/>
              <p:cNvSpPr>
                <a:spLocks/>
              </p:cNvSpPr>
              <p:nvPr/>
            </p:nvSpPr>
            <p:spPr bwMode="auto">
              <a:xfrm>
                <a:off x="4972" y="1693"/>
                <a:ext cx="24" cy="10"/>
              </a:xfrm>
              <a:custGeom>
                <a:avLst/>
                <a:gdLst>
                  <a:gd name="T0" fmla="*/ 0 w 24"/>
                  <a:gd name="T1" fmla="*/ 6 h 10"/>
                  <a:gd name="T2" fmla="*/ 0 w 24"/>
                  <a:gd name="T3" fmla="*/ 6 h 10"/>
                  <a:gd name="T4" fmla="*/ 0 w 24"/>
                  <a:gd name="T5" fmla="*/ 6 h 10"/>
                  <a:gd name="T6" fmla="*/ 2 w 24"/>
                  <a:gd name="T7" fmla="*/ 6 h 10"/>
                  <a:gd name="T8" fmla="*/ 2 w 24"/>
                  <a:gd name="T9" fmla="*/ 6 h 10"/>
                  <a:gd name="T10" fmla="*/ 2 w 24"/>
                  <a:gd name="T11" fmla="*/ 8 h 10"/>
                  <a:gd name="T12" fmla="*/ 4 w 24"/>
                  <a:gd name="T13" fmla="*/ 8 h 10"/>
                  <a:gd name="T14" fmla="*/ 4 w 24"/>
                  <a:gd name="T15" fmla="*/ 8 h 10"/>
                  <a:gd name="T16" fmla="*/ 6 w 24"/>
                  <a:gd name="T17" fmla="*/ 8 h 10"/>
                  <a:gd name="T18" fmla="*/ 8 w 24"/>
                  <a:gd name="T19" fmla="*/ 10 h 10"/>
                  <a:gd name="T20" fmla="*/ 10 w 24"/>
                  <a:gd name="T21" fmla="*/ 10 h 10"/>
                  <a:gd name="T22" fmla="*/ 12 w 24"/>
                  <a:gd name="T23" fmla="*/ 10 h 10"/>
                  <a:gd name="T24" fmla="*/ 14 w 24"/>
                  <a:gd name="T25" fmla="*/ 10 h 10"/>
                  <a:gd name="T26" fmla="*/ 16 w 24"/>
                  <a:gd name="T27" fmla="*/ 10 h 10"/>
                  <a:gd name="T28" fmla="*/ 18 w 24"/>
                  <a:gd name="T29" fmla="*/ 10 h 10"/>
                  <a:gd name="T30" fmla="*/ 20 w 24"/>
                  <a:gd name="T31" fmla="*/ 10 h 10"/>
                  <a:gd name="T32" fmla="*/ 20 w 24"/>
                  <a:gd name="T33" fmla="*/ 8 h 10"/>
                  <a:gd name="T34" fmla="*/ 22 w 24"/>
                  <a:gd name="T35" fmla="*/ 8 h 10"/>
                  <a:gd name="T36" fmla="*/ 22 w 24"/>
                  <a:gd name="T37" fmla="*/ 8 h 10"/>
                  <a:gd name="T38" fmla="*/ 22 w 24"/>
                  <a:gd name="T39" fmla="*/ 8 h 10"/>
                  <a:gd name="T40" fmla="*/ 24 w 24"/>
                  <a:gd name="T41" fmla="*/ 8 h 10"/>
                  <a:gd name="T42" fmla="*/ 8 w 24"/>
                  <a:gd name="T43" fmla="*/ 0 h 10"/>
                  <a:gd name="T44" fmla="*/ 6 w 24"/>
                  <a:gd name="T45" fmla="*/ 0 h 10"/>
                  <a:gd name="T46" fmla="*/ 6 w 24"/>
                  <a:gd name="T47" fmla="*/ 0 h 10"/>
                  <a:gd name="T48" fmla="*/ 4 w 24"/>
                  <a:gd name="T49" fmla="*/ 0 h 10"/>
                  <a:gd name="T50" fmla="*/ 4 w 24"/>
                  <a:gd name="T51" fmla="*/ 2 h 10"/>
                  <a:gd name="T52" fmla="*/ 4 w 24"/>
                  <a:gd name="T53" fmla="*/ 2 h 10"/>
                  <a:gd name="T54" fmla="*/ 2 w 24"/>
                  <a:gd name="T55" fmla="*/ 2 h 10"/>
                  <a:gd name="T56" fmla="*/ 2 w 24"/>
                  <a:gd name="T57" fmla="*/ 2 h 10"/>
                  <a:gd name="T58" fmla="*/ 2 w 24"/>
                  <a:gd name="T59" fmla="*/ 2 h 10"/>
                  <a:gd name="T60" fmla="*/ 0 w 24"/>
                  <a:gd name="T61" fmla="*/ 2 h 10"/>
                  <a:gd name="T62" fmla="*/ 0 w 24"/>
                  <a:gd name="T63" fmla="*/ 4 h 10"/>
                  <a:gd name="T64" fmla="*/ 0 w 24"/>
                  <a:gd name="T65" fmla="*/ 4 h 10"/>
                  <a:gd name="T66" fmla="*/ 0 w 24"/>
                  <a:gd name="T67" fmla="*/ 4 h 10"/>
                  <a:gd name="T68" fmla="*/ 0 w 24"/>
                  <a:gd name="T69" fmla="*/ 4 h 10"/>
                  <a:gd name="T70" fmla="*/ 0 w 24"/>
                  <a:gd name="T7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0" y="6"/>
                    </a:moveTo>
                    <a:lnTo>
                      <a:pt x="0" y="6"/>
                    </a:lnTo>
                    <a:lnTo>
                      <a:pt x="0" y="6"/>
                    </a:lnTo>
                    <a:lnTo>
                      <a:pt x="2" y="6"/>
                    </a:lnTo>
                    <a:lnTo>
                      <a:pt x="2" y="6"/>
                    </a:lnTo>
                    <a:lnTo>
                      <a:pt x="2" y="8"/>
                    </a:lnTo>
                    <a:lnTo>
                      <a:pt x="4" y="8"/>
                    </a:lnTo>
                    <a:lnTo>
                      <a:pt x="4" y="8"/>
                    </a:lnTo>
                    <a:lnTo>
                      <a:pt x="6" y="8"/>
                    </a:lnTo>
                    <a:lnTo>
                      <a:pt x="8" y="10"/>
                    </a:lnTo>
                    <a:lnTo>
                      <a:pt x="10" y="10"/>
                    </a:lnTo>
                    <a:lnTo>
                      <a:pt x="12" y="10"/>
                    </a:lnTo>
                    <a:lnTo>
                      <a:pt x="14" y="10"/>
                    </a:lnTo>
                    <a:lnTo>
                      <a:pt x="16" y="10"/>
                    </a:lnTo>
                    <a:lnTo>
                      <a:pt x="18" y="10"/>
                    </a:lnTo>
                    <a:lnTo>
                      <a:pt x="20" y="10"/>
                    </a:lnTo>
                    <a:lnTo>
                      <a:pt x="20" y="8"/>
                    </a:lnTo>
                    <a:lnTo>
                      <a:pt x="22" y="8"/>
                    </a:lnTo>
                    <a:lnTo>
                      <a:pt x="22" y="8"/>
                    </a:lnTo>
                    <a:lnTo>
                      <a:pt x="22" y="8"/>
                    </a:lnTo>
                    <a:lnTo>
                      <a:pt x="24" y="8"/>
                    </a:lnTo>
                    <a:lnTo>
                      <a:pt x="8" y="0"/>
                    </a:lnTo>
                    <a:lnTo>
                      <a:pt x="6" y="0"/>
                    </a:lnTo>
                    <a:lnTo>
                      <a:pt x="6" y="0"/>
                    </a:lnTo>
                    <a:lnTo>
                      <a:pt x="4" y="0"/>
                    </a:lnTo>
                    <a:lnTo>
                      <a:pt x="4" y="2"/>
                    </a:lnTo>
                    <a:lnTo>
                      <a:pt x="4" y="2"/>
                    </a:lnTo>
                    <a:lnTo>
                      <a:pt x="2" y="2"/>
                    </a:lnTo>
                    <a:lnTo>
                      <a:pt x="2" y="2"/>
                    </a:lnTo>
                    <a:lnTo>
                      <a:pt x="2" y="2"/>
                    </a:lnTo>
                    <a:lnTo>
                      <a:pt x="0" y="2"/>
                    </a:lnTo>
                    <a:lnTo>
                      <a:pt x="0" y="4"/>
                    </a:lnTo>
                    <a:lnTo>
                      <a:pt x="0" y="4"/>
                    </a:lnTo>
                    <a:lnTo>
                      <a:pt x="0" y="4"/>
                    </a:lnTo>
                    <a:lnTo>
                      <a:pt x="0" y="4"/>
                    </a:lnTo>
                    <a:lnTo>
                      <a:pt x="0"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5" name="Freeform 192"/>
              <p:cNvSpPr>
                <a:spLocks/>
              </p:cNvSpPr>
              <p:nvPr/>
            </p:nvSpPr>
            <p:spPr bwMode="auto">
              <a:xfrm>
                <a:off x="4972" y="1693"/>
                <a:ext cx="24" cy="10"/>
              </a:xfrm>
              <a:custGeom>
                <a:avLst/>
                <a:gdLst>
                  <a:gd name="T0" fmla="*/ 0 w 24"/>
                  <a:gd name="T1" fmla="*/ 6 h 10"/>
                  <a:gd name="T2" fmla="*/ 0 w 24"/>
                  <a:gd name="T3" fmla="*/ 6 h 10"/>
                  <a:gd name="T4" fmla="*/ 0 w 24"/>
                  <a:gd name="T5" fmla="*/ 6 h 10"/>
                  <a:gd name="T6" fmla="*/ 2 w 24"/>
                  <a:gd name="T7" fmla="*/ 6 h 10"/>
                  <a:gd name="T8" fmla="*/ 2 w 24"/>
                  <a:gd name="T9" fmla="*/ 6 h 10"/>
                  <a:gd name="T10" fmla="*/ 2 w 24"/>
                  <a:gd name="T11" fmla="*/ 8 h 10"/>
                  <a:gd name="T12" fmla="*/ 4 w 24"/>
                  <a:gd name="T13" fmla="*/ 8 h 10"/>
                  <a:gd name="T14" fmla="*/ 4 w 24"/>
                  <a:gd name="T15" fmla="*/ 8 h 10"/>
                  <a:gd name="T16" fmla="*/ 6 w 24"/>
                  <a:gd name="T17" fmla="*/ 8 h 10"/>
                  <a:gd name="T18" fmla="*/ 8 w 24"/>
                  <a:gd name="T19" fmla="*/ 10 h 10"/>
                  <a:gd name="T20" fmla="*/ 10 w 24"/>
                  <a:gd name="T21" fmla="*/ 10 h 10"/>
                  <a:gd name="T22" fmla="*/ 12 w 24"/>
                  <a:gd name="T23" fmla="*/ 10 h 10"/>
                  <a:gd name="T24" fmla="*/ 14 w 24"/>
                  <a:gd name="T25" fmla="*/ 10 h 10"/>
                  <a:gd name="T26" fmla="*/ 16 w 24"/>
                  <a:gd name="T27" fmla="*/ 10 h 10"/>
                  <a:gd name="T28" fmla="*/ 18 w 24"/>
                  <a:gd name="T29" fmla="*/ 10 h 10"/>
                  <a:gd name="T30" fmla="*/ 20 w 24"/>
                  <a:gd name="T31" fmla="*/ 10 h 10"/>
                  <a:gd name="T32" fmla="*/ 20 w 24"/>
                  <a:gd name="T33" fmla="*/ 8 h 10"/>
                  <a:gd name="T34" fmla="*/ 22 w 24"/>
                  <a:gd name="T35" fmla="*/ 8 h 10"/>
                  <a:gd name="T36" fmla="*/ 22 w 24"/>
                  <a:gd name="T37" fmla="*/ 8 h 10"/>
                  <a:gd name="T38" fmla="*/ 22 w 24"/>
                  <a:gd name="T39" fmla="*/ 8 h 10"/>
                  <a:gd name="T40" fmla="*/ 24 w 24"/>
                  <a:gd name="T41" fmla="*/ 8 h 10"/>
                  <a:gd name="T42" fmla="*/ 8 w 24"/>
                  <a:gd name="T43" fmla="*/ 0 h 10"/>
                  <a:gd name="T44" fmla="*/ 6 w 24"/>
                  <a:gd name="T45" fmla="*/ 0 h 10"/>
                  <a:gd name="T46" fmla="*/ 6 w 24"/>
                  <a:gd name="T47" fmla="*/ 0 h 10"/>
                  <a:gd name="T48" fmla="*/ 4 w 24"/>
                  <a:gd name="T49" fmla="*/ 0 h 10"/>
                  <a:gd name="T50" fmla="*/ 4 w 24"/>
                  <a:gd name="T51" fmla="*/ 2 h 10"/>
                  <a:gd name="T52" fmla="*/ 4 w 24"/>
                  <a:gd name="T53" fmla="*/ 2 h 10"/>
                  <a:gd name="T54" fmla="*/ 2 w 24"/>
                  <a:gd name="T55" fmla="*/ 2 h 10"/>
                  <a:gd name="T56" fmla="*/ 2 w 24"/>
                  <a:gd name="T57" fmla="*/ 2 h 10"/>
                  <a:gd name="T58" fmla="*/ 2 w 24"/>
                  <a:gd name="T59" fmla="*/ 2 h 10"/>
                  <a:gd name="T60" fmla="*/ 0 w 24"/>
                  <a:gd name="T61" fmla="*/ 2 h 10"/>
                  <a:gd name="T62" fmla="*/ 0 w 24"/>
                  <a:gd name="T63" fmla="*/ 4 h 10"/>
                  <a:gd name="T64" fmla="*/ 0 w 24"/>
                  <a:gd name="T65" fmla="*/ 4 h 10"/>
                  <a:gd name="T66" fmla="*/ 0 w 24"/>
                  <a:gd name="T67" fmla="*/ 4 h 10"/>
                  <a:gd name="T68" fmla="*/ 0 w 24"/>
                  <a:gd name="T69" fmla="*/ 4 h 10"/>
                  <a:gd name="T70" fmla="*/ 0 w 24"/>
                  <a:gd name="T7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0" y="6"/>
                    </a:moveTo>
                    <a:lnTo>
                      <a:pt x="0" y="6"/>
                    </a:lnTo>
                    <a:lnTo>
                      <a:pt x="0" y="6"/>
                    </a:lnTo>
                    <a:lnTo>
                      <a:pt x="2" y="6"/>
                    </a:lnTo>
                    <a:lnTo>
                      <a:pt x="2" y="6"/>
                    </a:lnTo>
                    <a:lnTo>
                      <a:pt x="2" y="8"/>
                    </a:lnTo>
                    <a:lnTo>
                      <a:pt x="4" y="8"/>
                    </a:lnTo>
                    <a:lnTo>
                      <a:pt x="4" y="8"/>
                    </a:lnTo>
                    <a:lnTo>
                      <a:pt x="6" y="8"/>
                    </a:lnTo>
                    <a:lnTo>
                      <a:pt x="8" y="10"/>
                    </a:lnTo>
                    <a:lnTo>
                      <a:pt x="10" y="10"/>
                    </a:lnTo>
                    <a:lnTo>
                      <a:pt x="12" y="10"/>
                    </a:lnTo>
                    <a:lnTo>
                      <a:pt x="14" y="10"/>
                    </a:lnTo>
                    <a:lnTo>
                      <a:pt x="16" y="10"/>
                    </a:lnTo>
                    <a:lnTo>
                      <a:pt x="18" y="10"/>
                    </a:lnTo>
                    <a:lnTo>
                      <a:pt x="20" y="10"/>
                    </a:lnTo>
                    <a:lnTo>
                      <a:pt x="20" y="8"/>
                    </a:lnTo>
                    <a:lnTo>
                      <a:pt x="22" y="8"/>
                    </a:lnTo>
                    <a:lnTo>
                      <a:pt x="22" y="8"/>
                    </a:lnTo>
                    <a:lnTo>
                      <a:pt x="22" y="8"/>
                    </a:lnTo>
                    <a:lnTo>
                      <a:pt x="24" y="8"/>
                    </a:lnTo>
                    <a:lnTo>
                      <a:pt x="8" y="0"/>
                    </a:lnTo>
                    <a:lnTo>
                      <a:pt x="6" y="0"/>
                    </a:lnTo>
                    <a:lnTo>
                      <a:pt x="6" y="0"/>
                    </a:lnTo>
                    <a:lnTo>
                      <a:pt x="4" y="0"/>
                    </a:lnTo>
                    <a:lnTo>
                      <a:pt x="4" y="2"/>
                    </a:lnTo>
                    <a:lnTo>
                      <a:pt x="4" y="2"/>
                    </a:lnTo>
                    <a:lnTo>
                      <a:pt x="2" y="2"/>
                    </a:lnTo>
                    <a:lnTo>
                      <a:pt x="2" y="2"/>
                    </a:lnTo>
                    <a:lnTo>
                      <a:pt x="2" y="2"/>
                    </a:lnTo>
                    <a:lnTo>
                      <a:pt x="0" y="2"/>
                    </a:lnTo>
                    <a:lnTo>
                      <a:pt x="0" y="4"/>
                    </a:lnTo>
                    <a:lnTo>
                      <a:pt x="0" y="4"/>
                    </a:lnTo>
                    <a:lnTo>
                      <a:pt x="0" y="4"/>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6" name="Freeform 193"/>
              <p:cNvSpPr>
                <a:spLocks/>
              </p:cNvSpPr>
              <p:nvPr/>
            </p:nvSpPr>
            <p:spPr bwMode="auto">
              <a:xfrm>
                <a:off x="4250" y="2119"/>
                <a:ext cx="38" cy="18"/>
              </a:xfrm>
              <a:custGeom>
                <a:avLst/>
                <a:gdLst>
                  <a:gd name="T0" fmla="*/ 0 w 38"/>
                  <a:gd name="T1" fmla="*/ 0 h 18"/>
                  <a:gd name="T2" fmla="*/ 38 w 38"/>
                  <a:gd name="T3" fmla="*/ 18 h 18"/>
                  <a:gd name="T4" fmla="*/ 0 w 38"/>
                  <a:gd name="T5" fmla="*/ 0 h 18"/>
                  <a:gd name="T6" fmla="*/ 0 w 38"/>
                  <a:gd name="T7" fmla="*/ 0 h 18"/>
                </a:gdLst>
                <a:ahLst/>
                <a:cxnLst>
                  <a:cxn ang="0">
                    <a:pos x="T0" y="T1"/>
                  </a:cxn>
                  <a:cxn ang="0">
                    <a:pos x="T2" y="T3"/>
                  </a:cxn>
                  <a:cxn ang="0">
                    <a:pos x="T4" y="T5"/>
                  </a:cxn>
                  <a:cxn ang="0">
                    <a:pos x="T6" y="T7"/>
                  </a:cxn>
                </a:cxnLst>
                <a:rect l="0" t="0" r="r" b="b"/>
                <a:pathLst>
                  <a:path w="38" h="18">
                    <a:moveTo>
                      <a:pt x="0" y="0"/>
                    </a:moveTo>
                    <a:lnTo>
                      <a:pt x="38" y="18"/>
                    </a:lnTo>
                    <a:lnTo>
                      <a:pt x="0" y="0"/>
                    </a:lnTo>
                    <a:lnTo>
                      <a:pt x="0"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7" name="Freeform 194"/>
              <p:cNvSpPr>
                <a:spLocks/>
              </p:cNvSpPr>
              <p:nvPr/>
            </p:nvSpPr>
            <p:spPr bwMode="auto">
              <a:xfrm>
                <a:off x="4370" y="1971"/>
                <a:ext cx="40" cy="14"/>
              </a:xfrm>
              <a:custGeom>
                <a:avLst/>
                <a:gdLst>
                  <a:gd name="T0" fmla="*/ 0 w 40"/>
                  <a:gd name="T1" fmla="*/ 8 h 14"/>
                  <a:gd name="T2" fmla="*/ 14 w 40"/>
                  <a:gd name="T3" fmla="*/ 14 h 14"/>
                  <a:gd name="T4" fmla="*/ 40 w 40"/>
                  <a:gd name="T5" fmla="*/ 6 h 14"/>
                  <a:gd name="T6" fmla="*/ 26 w 40"/>
                  <a:gd name="T7" fmla="*/ 0 h 14"/>
                  <a:gd name="T8" fmla="*/ 0 w 40"/>
                  <a:gd name="T9" fmla="*/ 8 h 14"/>
                </a:gdLst>
                <a:ahLst/>
                <a:cxnLst>
                  <a:cxn ang="0">
                    <a:pos x="T0" y="T1"/>
                  </a:cxn>
                  <a:cxn ang="0">
                    <a:pos x="T2" y="T3"/>
                  </a:cxn>
                  <a:cxn ang="0">
                    <a:pos x="T4" y="T5"/>
                  </a:cxn>
                  <a:cxn ang="0">
                    <a:pos x="T6" y="T7"/>
                  </a:cxn>
                  <a:cxn ang="0">
                    <a:pos x="T8" y="T9"/>
                  </a:cxn>
                </a:cxnLst>
                <a:rect l="0" t="0" r="r" b="b"/>
                <a:pathLst>
                  <a:path w="40" h="14">
                    <a:moveTo>
                      <a:pt x="0" y="8"/>
                    </a:moveTo>
                    <a:lnTo>
                      <a:pt x="14" y="14"/>
                    </a:lnTo>
                    <a:lnTo>
                      <a:pt x="40" y="6"/>
                    </a:lnTo>
                    <a:lnTo>
                      <a:pt x="26" y="0"/>
                    </a:lnTo>
                    <a:lnTo>
                      <a:pt x="0" y="8"/>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8" name="Freeform 195"/>
              <p:cNvSpPr>
                <a:spLocks/>
              </p:cNvSpPr>
              <p:nvPr/>
            </p:nvSpPr>
            <p:spPr bwMode="auto">
              <a:xfrm>
                <a:off x="4744" y="1815"/>
                <a:ext cx="22" cy="10"/>
              </a:xfrm>
              <a:custGeom>
                <a:avLst/>
                <a:gdLst>
                  <a:gd name="T0" fmla="*/ 20 w 22"/>
                  <a:gd name="T1" fmla="*/ 4 h 10"/>
                  <a:gd name="T2" fmla="*/ 18 w 22"/>
                  <a:gd name="T3" fmla="*/ 2 h 10"/>
                  <a:gd name="T4" fmla="*/ 18 w 22"/>
                  <a:gd name="T5" fmla="*/ 2 h 10"/>
                  <a:gd name="T6" fmla="*/ 16 w 22"/>
                  <a:gd name="T7" fmla="*/ 2 h 10"/>
                  <a:gd name="T8" fmla="*/ 14 w 22"/>
                  <a:gd name="T9" fmla="*/ 0 h 10"/>
                  <a:gd name="T10" fmla="*/ 12 w 22"/>
                  <a:gd name="T11" fmla="*/ 0 h 10"/>
                  <a:gd name="T12" fmla="*/ 10 w 22"/>
                  <a:gd name="T13" fmla="*/ 0 h 10"/>
                  <a:gd name="T14" fmla="*/ 8 w 22"/>
                  <a:gd name="T15" fmla="*/ 0 h 10"/>
                  <a:gd name="T16" fmla="*/ 6 w 22"/>
                  <a:gd name="T17" fmla="*/ 0 h 10"/>
                  <a:gd name="T18" fmla="*/ 4 w 22"/>
                  <a:gd name="T19" fmla="*/ 0 h 10"/>
                  <a:gd name="T20" fmla="*/ 2 w 22"/>
                  <a:gd name="T21" fmla="*/ 0 h 10"/>
                  <a:gd name="T22" fmla="*/ 0 w 22"/>
                  <a:gd name="T23" fmla="*/ 0 h 10"/>
                  <a:gd name="T24" fmla="*/ 0 w 22"/>
                  <a:gd name="T25" fmla="*/ 2 h 10"/>
                  <a:gd name="T26" fmla="*/ 0 w 22"/>
                  <a:gd name="T27" fmla="*/ 2 h 10"/>
                  <a:gd name="T28" fmla="*/ 0 w 22"/>
                  <a:gd name="T29" fmla="*/ 4 h 10"/>
                  <a:gd name="T30" fmla="*/ 0 w 22"/>
                  <a:gd name="T31" fmla="*/ 4 h 10"/>
                  <a:gd name="T32" fmla="*/ 0 w 22"/>
                  <a:gd name="T33" fmla="*/ 4 h 10"/>
                  <a:gd name="T34" fmla="*/ 2 w 22"/>
                  <a:gd name="T35" fmla="*/ 6 h 10"/>
                  <a:gd name="T36" fmla="*/ 4 w 22"/>
                  <a:gd name="T37" fmla="*/ 6 h 10"/>
                  <a:gd name="T38" fmla="*/ 6 w 22"/>
                  <a:gd name="T39" fmla="*/ 8 h 10"/>
                  <a:gd name="T40" fmla="*/ 8 w 22"/>
                  <a:gd name="T41" fmla="*/ 8 h 10"/>
                  <a:gd name="T42" fmla="*/ 10 w 22"/>
                  <a:gd name="T43" fmla="*/ 8 h 10"/>
                  <a:gd name="T44" fmla="*/ 12 w 22"/>
                  <a:gd name="T45" fmla="*/ 8 h 10"/>
                  <a:gd name="T46" fmla="*/ 14 w 22"/>
                  <a:gd name="T47" fmla="*/ 10 h 10"/>
                  <a:gd name="T48" fmla="*/ 16 w 22"/>
                  <a:gd name="T49" fmla="*/ 10 h 10"/>
                  <a:gd name="T50" fmla="*/ 16 w 22"/>
                  <a:gd name="T51" fmla="*/ 8 h 10"/>
                  <a:gd name="T52" fmla="*/ 18 w 22"/>
                  <a:gd name="T53" fmla="*/ 8 h 10"/>
                  <a:gd name="T54" fmla="*/ 20 w 22"/>
                  <a:gd name="T55" fmla="*/ 8 h 10"/>
                  <a:gd name="T56" fmla="*/ 22 w 22"/>
                  <a:gd name="T57" fmla="*/ 8 h 10"/>
                  <a:gd name="T58" fmla="*/ 22 w 22"/>
                  <a:gd name="T59" fmla="*/ 6 h 10"/>
                  <a:gd name="T60" fmla="*/ 22 w 22"/>
                  <a:gd name="T61" fmla="*/ 6 h 10"/>
                  <a:gd name="T62" fmla="*/ 22 w 22"/>
                  <a:gd name="T63" fmla="*/ 4 h 10"/>
                  <a:gd name="T64" fmla="*/ 20 w 22"/>
                  <a:gd name="T6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0" y="4"/>
                    </a:moveTo>
                    <a:lnTo>
                      <a:pt x="18" y="2"/>
                    </a:lnTo>
                    <a:lnTo>
                      <a:pt x="18" y="2"/>
                    </a:lnTo>
                    <a:lnTo>
                      <a:pt x="16" y="2"/>
                    </a:lnTo>
                    <a:lnTo>
                      <a:pt x="14" y="0"/>
                    </a:lnTo>
                    <a:lnTo>
                      <a:pt x="12" y="0"/>
                    </a:lnTo>
                    <a:lnTo>
                      <a:pt x="10" y="0"/>
                    </a:lnTo>
                    <a:lnTo>
                      <a:pt x="8" y="0"/>
                    </a:lnTo>
                    <a:lnTo>
                      <a:pt x="6" y="0"/>
                    </a:lnTo>
                    <a:lnTo>
                      <a:pt x="4" y="0"/>
                    </a:lnTo>
                    <a:lnTo>
                      <a:pt x="2" y="0"/>
                    </a:lnTo>
                    <a:lnTo>
                      <a:pt x="0" y="0"/>
                    </a:lnTo>
                    <a:lnTo>
                      <a:pt x="0" y="2"/>
                    </a:lnTo>
                    <a:lnTo>
                      <a:pt x="0" y="2"/>
                    </a:lnTo>
                    <a:lnTo>
                      <a:pt x="0" y="4"/>
                    </a:lnTo>
                    <a:lnTo>
                      <a:pt x="0" y="4"/>
                    </a:lnTo>
                    <a:lnTo>
                      <a:pt x="0" y="4"/>
                    </a:lnTo>
                    <a:lnTo>
                      <a:pt x="2" y="6"/>
                    </a:lnTo>
                    <a:lnTo>
                      <a:pt x="4" y="6"/>
                    </a:lnTo>
                    <a:lnTo>
                      <a:pt x="6" y="8"/>
                    </a:lnTo>
                    <a:lnTo>
                      <a:pt x="8" y="8"/>
                    </a:lnTo>
                    <a:lnTo>
                      <a:pt x="10" y="8"/>
                    </a:lnTo>
                    <a:lnTo>
                      <a:pt x="12" y="8"/>
                    </a:lnTo>
                    <a:lnTo>
                      <a:pt x="14" y="10"/>
                    </a:lnTo>
                    <a:lnTo>
                      <a:pt x="16" y="10"/>
                    </a:lnTo>
                    <a:lnTo>
                      <a:pt x="16" y="8"/>
                    </a:lnTo>
                    <a:lnTo>
                      <a:pt x="18" y="8"/>
                    </a:lnTo>
                    <a:lnTo>
                      <a:pt x="20" y="8"/>
                    </a:lnTo>
                    <a:lnTo>
                      <a:pt x="22" y="8"/>
                    </a:lnTo>
                    <a:lnTo>
                      <a:pt x="22" y="6"/>
                    </a:lnTo>
                    <a:lnTo>
                      <a:pt x="22" y="6"/>
                    </a:lnTo>
                    <a:lnTo>
                      <a:pt x="22" y="4"/>
                    </a:lnTo>
                    <a:lnTo>
                      <a:pt x="20"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9" name="Freeform 196"/>
              <p:cNvSpPr>
                <a:spLocks/>
              </p:cNvSpPr>
              <p:nvPr/>
            </p:nvSpPr>
            <p:spPr bwMode="auto">
              <a:xfrm>
                <a:off x="4744" y="1815"/>
                <a:ext cx="22" cy="10"/>
              </a:xfrm>
              <a:custGeom>
                <a:avLst/>
                <a:gdLst>
                  <a:gd name="T0" fmla="*/ 20 w 22"/>
                  <a:gd name="T1" fmla="*/ 4 h 10"/>
                  <a:gd name="T2" fmla="*/ 18 w 22"/>
                  <a:gd name="T3" fmla="*/ 2 h 10"/>
                  <a:gd name="T4" fmla="*/ 18 w 22"/>
                  <a:gd name="T5" fmla="*/ 2 h 10"/>
                  <a:gd name="T6" fmla="*/ 16 w 22"/>
                  <a:gd name="T7" fmla="*/ 2 h 10"/>
                  <a:gd name="T8" fmla="*/ 14 w 22"/>
                  <a:gd name="T9" fmla="*/ 0 h 10"/>
                  <a:gd name="T10" fmla="*/ 12 w 22"/>
                  <a:gd name="T11" fmla="*/ 0 h 10"/>
                  <a:gd name="T12" fmla="*/ 10 w 22"/>
                  <a:gd name="T13" fmla="*/ 0 h 10"/>
                  <a:gd name="T14" fmla="*/ 8 w 22"/>
                  <a:gd name="T15" fmla="*/ 0 h 10"/>
                  <a:gd name="T16" fmla="*/ 6 w 22"/>
                  <a:gd name="T17" fmla="*/ 0 h 10"/>
                  <a:gd name="T18" fmla="*/ 4 w 22"/>
                  <a:gd name="T19" fmla="*/ 0 h 10"/>
                  <a:gd name="T20" fmla="*/ 2 w 22"/>
                  <a:gd name="T21" fmla="*/ 0 h 10"/>
                  <a:gd name="T22" fmla="*/ 0 w 22"/>
                  <a:gd name="T23" fmla="*/ 0 h 10"/>
                  <a:gd name="T24" fmla="*/ 0 w 22"/>
                  <a:gd name="T25" fmla="*/ 2 h 10"/>
                  <a:gd name="T26" fmla="*/ 0 w 22"/>
                  <a:gd name="T27" fmla="*/ 2 h 10"/>
                  <a:gd name="T28" fmla="*/ 0 w 22"/>
                  <a:gd name="T29" fmla="*/ 4 h 10"/>
                  <a:gd name="T30" fmla="*/ 0 w 22"/>
                  <a:gd name="T31" fmla="*/ 4 h 10"/>
                  <a:gd name="T32" fmla="*/ 0 w 22"/>
                  <a:gd name="T33" fmla="*/ 4 h 10"/>
                  <a:gd name="T34" fmla="*/ 2 w 22"/>
                  <a:gd name="T35" fmla="*/ 6 h 10"/>
                  <a:gd name="T36" fmla="*/ 4 w 22"/>
                  <a:gd name="T37" fmla="*/ 6 h 10"/>
                  <a:gd name="T38" fmla="*/ 6 w 22"/>
                  <a:gd name="T39" fmla="*/ 8 h 10"/>
                  <a:gd name="T40" fmla="*/ 8 w 22"/>
                  <a:gd name="T41" fmla="*/ 8 h 10"/>
                  <a:gd name="T42" fmla="*/ 10 w 22"/>
                  <a:gd name="T43" fmla="*/ 8 h 10"/>
                  <a:gd name="T44" fmla="*/ 12 w 22"/>
                  <a:gd name="T45" fmla="*/ 8 h 10"/>
                  <a:gd name="T46" fmla="*/ 14 w 22"/>
                  <a:gd name="T47" fmla="*/ 10 h 10"/>
                  <a:gd name="T48" fmla="*/ 16 w 22"/>
                  <a:gd name="T49" fmla="*/ 10 h 10"/>
                  <a:gd name="T50" fmla="*/ 16 w 22"/>
                  <a:gd name="T51" fmla="*/ 8 h 10"/>
                  <a:gd name="T52" fmla="*/ 18 w 22"/>
                  <a:gd name="T53" fmla="*/ 8 h 10"/>
                  <a:gd name="T54" fmla="*/ 20 w 22"/>
                  <a:gd name="T55" fmla="*/ 8 h 10"/>
                  <a:gd name="T56" fmla="*/ 22 w 22"/>
                  <a:gd name="T57" fmla="*/ 8 h 10"/>
                  <a:gd name="T58" fmla="*/ 22 w 22"/>
                  <a:gd name="T59" fmla="*/ 6 h 10"/>
                  <a:gd name="T60" fmla="*/ 22 w 22"/>
                  <a:gd name="T61" fmla="*/ 6 h 10"/>
                  <a:gd name="T62" fmla="*/ 22 w 22"/>
                  <a:gd name="T63" fmla="*/ 4 h 10"/>
                  <a:gd name="T64" fmla="*/ 20 w 22"/>
                  <a:gd name="T6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0" y="4"/>
                    </a:moveTo>
                    <a:lnTo>
                      <a:pt x="18" y="2"/>
                    </a:lnTo>
                    <a:lnTo>
                      <a:pt x="18" y="2"/>
                    </a:lnTo>
                    <a:lnTo>
                      <a:pt x="16" y="2"/>
                    </a:lnTo>
                    <a:lnTo>
                      <a:pt x="14" y="0"/>
                    </a:lnTo>
                    <a:lnTo>
                      <a:pt x="12" y="0"/>
                    </a:lnTo>
                    <a:lnTo>
                      <a:pt x="10" y="0"/>
                    </a:lnTo>
                    <a:lnTo>
                      <a:pt x="8" y="0"/>
                    </a:lnTo>
                    <a:lnTo>
                      <a:pt x="6" y="0"/>
                    </a:lnTo>
                    <a:lnTo>
                      <a:pt x="4" y="0"/>
                    </a:lnTo>
                    <a:lnTo>
                      <a:pt x="2" y="0"/>
                    </a:lnTo>
                    <a:lnTo>
                      <a:pt x="0" y="0"/>
                    </a:lnTo>
                    <a:lnTo>
                      <a:pt x="0" y="2"/>
                    </a:lnTo>
                    <a:lnTo>
                      <a:pt x="0" y="2"/>
                    </a:lnTo>
                    <a:lnTo>
                      <a:pt x="0" y="4"/>
                    </a:lnTo>
                    <a:lnTo>
                      <a:pt x="0" y="4"/>
                    </a:lnTo>
                    <a:lnTo>
                      <a:pt x="0" y="4"/>
                    </a:lnTo>
                    <a:lnTo>
                      <a:pt x="2" y="6"/>
                    </a:lnTo>
                    <a:lnTo>
                      <a:pt x="4" y="6"/>
                    </a:lnTo>
                    <a:lnTo>
                      <a:pt x="6" y="8"/>
                    </a:lnTo>
                    <a:lnTo>
                      <a:pt x="8" y="8"/>
                    </a:lnTo>
                    <a:lnTo>
                      <a:pt x="10" y="8"/>
                    </a:lnTo>
                    <a:lnTo>
                      <a:pt x="12" y="8"/>
                    </a:lnTo>
                    <a:lnTo>
                      <a:pt x="14" y="10"/>
                    </a:lnTo>
                    <a:lnTo>
                      <a:pt x="16" y="10"/>
                    </a:lnTo>
                    <a:lnTo>
                      <a:pt x="16" y="8"/>
                    </a:lnTo>
                    <a:lnTo>
                      <a:pt x="18" y="8"/>
                    </a:lnTo>
                    <a:lnTo>
                      <a:pt x="20" y="8"/>
                    </a:lnTo>
                    <a:lnTo>
                      <a:pt x="22" y="8"/>
                    </a:lnTo>
                    <a:lnTo>
                      <a:pt x="22" y="6"/>
                    </a:lnTo>
                    <a:lnTo>
                      <a:pt x="22" y="6"/>
                    </a:lnTo>
                    <a:lnTo>
                      <a:pt x="22" y="4"/>
                    </a:lnTo>
                    <a:lnTo>
                      <a:pt x="2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0" name="Freeform 197"/>
              <p:cNvSpPr>
                <a:spLocks/>
              </p:cNvSpPr>
              <p:nvPr/>
            </p:nvSpPr>
            <p:spPr bwMode="auto">
              <a:xfrm>
                <a:off x="4340" y="1957"/>
                <a:ext cx="42" cy="18"/>
              </a:xfrm>
              <a:custGeom>
                <a:avLst/>
                <a:gdLst>
                  <a:gd name="T0" fmla="*/ 30 w 42"/>
                  <a:gd name="T1" fmla="*/ 0 h 18"/>
                  <a:gd name="T2" fmla="*/ 0 w 42"/>
                  <a:gd name="T3" fmla="*/ 12 h 18"/>
                  <a:gd name="T4" fmla="*/ 14 w 42"/>
                  <a:gd name="T5" fmla="*/ 18 h 18"/>
                  <a:gd name="T6" fmla="*/ 42 w 42"/>
                  <a:gd name="T7" fmla="*/ 8 h 18"/>
                  <a:gd name="T8" fmla="*/ 30 w 42"/>
                  <a:gd name="T9" fmla="*/ 0 h 18"/>
                </a:gdLst>
                <a:ahLst/>
                <a:cxnLst>
                  <a:cxn ang="0">
                    <a:pos x="T0" y="T1"/>
                  </a:cxn>
                  <a:cxn ang="0">
                    <a:pos x="T2" y="T3"/>
                  </a:cxn>
                  <a:cxn ang="0">
                    <a:pos x="T4" y="T5"/>
                  </a:cxn>
                  <a:cxn ang="0">
                    <a:pos x="T6" y="T7"/>
                  </a:cxn>
                  <a:cxn ang="0">
                    <a:pos x="T8" y="T9"/>
                  </a:cxn>
                </a:cxnLst>
                <a:rect l="0" t="0" r="r" b="b"/>
                <a:pathLst>
                  <a:path w="42" h="18">
                    <a:moveTo>
                      <a:pt x="30" y="0"/>
                    </a:moveTo>
                    <a:lnTo>
                      <a:pt x="0" y="12"/>
                    </a:lnTo>
                    <a:lnTo>
                      <a:pt x="14" y="18"/>
                    </a:lnTo>
                    <a:lnTo>
                      <a:pt x="42" y="8"/>
                    </a:lnTo>
                    <a:lnTo>
                      <a:pt x="30"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1" name="Freeform 198"/>
              <p:cNvSpPr>
                <a:spLocks/>
              </p:cNvSpPr>
              <p:nvPr/>
            </p:nvSpPr>
            <p:spPr bwMode="auto">
              <a:xfrm>
                <a:off x="4852" y="1827"/>
                <a:ext cx="16" cy="6"/>
              </a:xfrm>
              <a:custGeom>
                <a:avLst/>
                <a:gdLst>
                  <a:gd name="T0" fmla="*/ 2 w 16"/>
                  <a:gd name="T1" fmla="*/ 2 h 6"/>
                  <a:gd name="T2" fmla="*/ 2 w 16"/>
                  <a:gd name="T3" fmla="*/ 2 h 6"/>
                  <a:gd name="T4" fmla="*/ 2 w 16"/>
                  <a:gd name="T5" fmla="*/ 4 h 6"/>
                  <a:gd name="T6" fmla="*/ 0 w 16"/>
                  <a:gd name="T7" fmla="*/ 4 h 6"/>
                  <a:gd name="T8" fmla="*/ 2 w 16"/>
                  <a:gd name="T9" fmla="*/ 4 h 6"/>
                  <a:gd name="T10" fmla="*/ 2 w 16"/>
                  <a:gd name="T11" fmla="*/ 4 h 6"/>
                  <a:gd name="T12" fmla="*/ 2 w 16"/>
                  <a:gd name="T13" fmla="*/ 6 h 6"/>
                  <a:gd name="T14" fmla="*/ 4 w 16"/>
                  <a:gd name="T15" fmla="*/ 6 h 6"/>
                  <a:gd name="T16" fmla="*/ 4 w 16"/>
                  <a:gd name="T17" fmla="*/ 6 h 6"/>
                  <a:gd name="T18" fmla="*/ 4 w 16"/>
                  <a:gd name="T19" fmla="*/ 6 h 6"/>
                  <a:gd name="T20" fmla="*/ 6 w 16"/>
                  <a:gd name="T21" fmla="*/ 6 h 6"/>
                  <a:gd name="T22" fmla="*/ 8 w 16"/>
                  <a:gd name="T23" fmla="*/ 6 h 6"/>
                  <a:gd name="T24" fmla="*/ 10 w 16"/>
                  <a:gd name="T25" fmla="*/ 6 h 6"/>
                  <a:gd name="T26" fmla="*/ 12 w 16"/>
                  <a:gd name="T27" fmla="*/ 6 h 6"/>
                  <a:gd name="T28" fmla="*/ 14 w 16"/>
                  <a:gd name="T29" fmla="*/ 4 h 6"/>
                  <a:gd name="T30" fmla="*/ 16 w 16"/>
                  <a:gd name="T31" fmla="*/ 4 h 6"/>
                  <a:gd name="T32" fmla="*/ 8 w 16"/>
                  <a:gd name="T33" fmla="*/ 0 h 6"/>
                  <a:gd name="T34" fmla="*/ 6 w 16"/>
                  <a:gd name="T35" fmla="*/ 0 h 6"/>
                  <a:gd name="T36" fmla="*/ 4 w 16"/>
                  <a:gd name="T37" fmla="*/ 2 h 6"/>
                  <a:gd name="T38" fmla="*/ 4 w 16"/>
                  <a:gd name="T39" fmla="*/ 2 h 6"/>
                  <a:gd name="T40" fmla="*/ 2 w 16"/>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2" y="2"/>
                    </a:moveTo>
                    <a:lnTo>
                      <a:pt x="2" y="2"/>
                    </a:lnTo>
                    <a:lnTo>
                      <a:pt x="2" y="4"/>
                    </a:lnTo>
                    <a:lnTo>
                      <a:pt x="0" y="4"/>
                    </a:lnTo>
                    <a:lnTo>
                      <a:pt x="2" y="4"/>
                    </a:lnTo>
                    <a:lnTo>
                      <a:pt x="2" y="4"/>
                    </a:lnTo>
                    <a:lnTo>
                      <a:pt x="2" y="6"/>
                    </a:lnTo>
                    <a:lnTo>
                      <a:pt x="4" y="6"/>
                    </a:lnTo>
                    <a:lnTo>
                      <a:pt x="4" y="6"/>
                    </a:lnTo>
                    <a:lnTo>
                      <a:pt x="4" y="6"/>
                    </a:lnTo>
                    <a:lnTo>
                      <a:pt x="6" y="6"/>
                    </a:lnTo>
                    <a:lnTo>
                      <a:pt x="8" y="6"/>
                    </a:lnTo>
                    <a:lnTo>
                      <a:pt x="10" y="6"/>
                    </a:lnTo>
                    <a:lnTo>
                      <a:pt x="12" y="6"/>
                    </a:lnTo>
                    <a:lnTo>
                      <a:pt x="14" y="4"/>
                    </a:lnTo>
                    <a:lnTo>
                      <a:pt x="16" y="4"/>
                    </a:lnTo>
                    <a:lnTo>
                      <a:pt x="8" y="0"/>
                    </a:lnTo>
                    <a:lnTo>
                      <a:pt x="6" y="0"/>
                    </a:lnTo>
                    <a:lnTo>
                      <a:pt x="4" y="2"/>
                    </a:lnTo>
                    <a:lnTo>
                      <a:pt x="4" y="2"/>
                    </a:lnTo>
                    <a:lnTo>
                      <a:pt x="2"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2" name="Freeform 199"/>
              <p:cNvSpPr>
                <a:spLocks/>
              </p:cNvSpPr>
              <p:nvPr/>
            </p:nvSpPr>
            <p:spPr bwMode="auto">
              <a:xfrm>
                <a:off x="4852" y="1827"/>
                <a:ext cx="16" cy="6"/>
              </a:xfrm>
              <a:custGeom>
                <a:avLst/>
                <a:gdLst>
                  <a:gd name="T0" fmla="*/ 2 w 16"/>
                  <a:gd name="T1" fmla="*/ 2 h 6"/>
                  <a:gd name="T2" fmla="*/ 2 w 16"/>
                  <a:gd name="T3" fmla="*/ 2 h 6"/>
                  <a:gd name="T4" fmla="*/ 2 w 16"/>
                  <a:gd name="T5" fmla="*/ 4 h 6"/>
                  <a:gd name="T6" fmla="*/ 0 w 16"/>
                  <a:gd name="T7" fmla="*/ 4 h 6"/>
                  <a:gd name="T8" fmla="*/ 2 w 16"/>
                  <a:gd name="T9" fmla="*/ 4 h 6"/>
                  <a:gd name="T10" fmla="*/ 2 w 16"/>
                  <a:gd name="T11" fmla="*/ 4 h 6"/>
                  <a:gd name="T12" fmla="*/ 2 w 16"/>
                  <a:gd name="T13" fmla="*/ 6 h 6"/>
                  <a:gd name="T14" fmla="*/ 4 w 16"/>
                  <a:gd name="T15" fmla="*/ 6 h 6"/>
                  <a:gd name="T16" fmla="*/ 4 w 16"/>
                  <a:gd name="T17" fmla="*/ 6 h 6"/>
                  <a:gd name="T18" fmla="*/ 4 w 16"/>
                  <a:gd name="T19" fmla="*/ 6 h 6"/>
                  <a:gd name="T20" fmla="*/ 6 w 16"/>
                  <a:gd name="T21" fmla="*/ 6 h 6"/>
                  <a:gd name="T22" fmla="*/ 8 w 16"/>
                  <a:gd name="T23" fmla="*/ 6 h 6"/>
                  <a:gd name="T24" fmla="*/ 10 w 16"/>
                  <a:gd name="T25" fmla="*/ 6 h 6"/>
                  <a:gd name="T26" fmla="*/ 12 w 16"/>
                  <a:gd name="T27" fmla="*/ 6 h 6"/>
                  <a:gd name="T28" fmla="*/ 14 w 16"/>
                  <a:gd name="T29" fmla="*/ 4 h 6"/>
                  <a:gd name="T30" fmla="*/ 16 w 16"/>
                  <a:gd name="T31" fmla="*/ 4 h 6"/>
                  <a:gd name="T32" fmla="*/ 8 w 16"/>
                  <a:gd name="T33" fmla="*/ 0 h 6"/>
                  <a:gd name="T34" fmla="*/ 6 w 16"/>
                  <a:gd name="T35" fmla="*/ 0 h 6"/>
                  <a:gd name="T36" fmla="*/ 4 w 16"/>
                  <a:gd name="T37" fmla="*/ 2 h 6"/>
                  <a:gd name="T38" fmla="*/ 4 w 16"/>
                  <a:gd name="T39" fmla="*/ 2 h 6"/>
                  <a:gd name="T40" fmla="*/ 2 w 16"/>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2" y="2"/>
                    </a:moveTo>
                    <a:lnTo>
                      <a:pt x="2" y="2"/>
                    </a:lnTo>
                    <a:lnTo>
                      <a:pt x="2" y="4"/>
                    </a:lnTo>
                    <a:lnTo>
                      <a:pt x="0" y="4"/>
                    </a:lnTo>
                    <a:lnTo>
                      <a:pt x="2" y="4"/>
                    </a:lnTo>
                    <a:lnTo>
                      <a:pt x="2" y="4"/>
                    </a:lnTo>
                    <a:lnTo>
                      <a:pt x="2" y="6"/>
                    </a:lnTo>
                    <a:lnTo>
                      <a:pt x="4" y="6"/>
                    </a:lnTo>
                    <a:lnTo>
                      <a:pt x="4" y="6"/>
                    </a:lnTo>
                    <a:lnTo>
                      <a:pt x="4" y="6"/>
                    </a:lnTo>
                    <a:lnTo>
                      <a:pt x="6" y="6"/>
                    </a:lnTo>
                    <a:lnTo>
                      <a:pt x="8" y="6"/>
                    </a:lnTo>
                    <a:lnTo>
                      <a:pt x="10" y="6"/>
                    </a:lnTo>
                    <a:lnTo>
                      <a:pt x="12" y="6"/>
                    </a:lnTo>
                    <a:lnTo>
                      <a:pt x="14" y="4"/>
                    </a:lnTo>
                    <a:lnTo>
                      <a:pt x="16" y="4"/>
                    </a:lnTo>
                    <a:lnTo>
                      <a:pt x="8" y="0"/>
                    </a:lnTo>
                    <a:lnTo>
                      <a:pt x="6" y="0"/>
                    </a:lnTo>
                    <a:lnTo>
                      <a:pt x="4" y="2"/>
                    </a:lnTo>
                    <a:lnTo>
                      <a:pt x="4"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3" name="Freeform 200"/>
              <p:cNvSpPr>
                <a:spLocks/>
              </p:cNvSpPr>
              <p:nvPr/>
            </p:nvSpPr>
            <p:spPr bwMode="auto">
              <a:xfrm>
                <a:off x="4980" y="1777"/>
                <a:ext cx="20" cy="12"/>
              </a:xfrm>
              <a:custGeom>
                <a:avLst/>
                <a:gdLst>
                  <a:gd name="T0" fmla="*/ 14 w 20"/>
                  <a:gd name="T1" fmla="*/ 10 h 12"/>
                  <a:gd name="T2" fmla="*/ 16 w 20"/>
                  <a:gd name="T3" fmla="*/ 10 h 12"/>
                  <a:gd name="T4" fmla="*/ 18 w 20"/>
                  <a:gd name="T5" fmla="*/ 10 h 12"/>
                  <a:gd name="T6" fmla="*/ 18 w 20"/>
                  <a:gd name="T7" fmla="*/ 10 h 12"/>
                  <a:gd name="T8" fmla="*/ 18 w 20"/>
                  <a:gd name="T9" fmla="*/ 10 h 12"/>
                  <a:gd name="T10" fmla="*/ 20 w 20"/>
                  <a:gd name="T11" fmla="*/ 8 h 12"/>
                  <a:gd name="T12" fmla="*/ 20 w 20"/>
                  <a:gd name="T13" fmla="*/ 8 h 12"/>
                  <a:gd name="T14" fmla="*/ 20 w 20"/>
                  <a:gd name="T15" fmla="*/ 8 h 12"/>
                  <a:gd name="T16" fmla="*/ 20 w 20"/>
                  <a:gd name="T17" fmla="*/ 8 h 12"/>
                  <a:gd name="T18" fmla="*/ 20 w 20"/>
                  <a:gd name="T19" fmla="*/ 8 h 12"/>
                  <a:gd name="T20" fmla="*/ 20 w 20"/>
                  <a:gd name="T21" fmla="*/ 6 h 12"/>
                  <a:gd name="T22" fmla="*/ 20 w 20"/>
                  <a:gd name="T23" fmla="*/ 6 h 12"/>
                  <a:gd name="T24" fmla="*/ 20 w 20"/>
                  <a:gd name="T25" fmla="*/ 6 h 12"/>
                  <a:gd name="T26" fmla="*/ 20 w 20"/>
                  <a:gd name="T27" fmla="*/ 6 h 12"/>
                  <a:gd name="T28" fmla="*/ 18 w 20"/>
                  <a:gd name="T29" fmla="*/ 4 h 12"/>
                  <a:gd name="T30" fmla="*/ 18 w 20"/>
                  <a:gd name="T31" fmla="*/ 4 h 12"/>
                  <a:gd name="T32" fmla="*/ 18 w 20"/>
                  <a:gd name="T33" fmla="*/ 4 h 12"/>
                  <a:gd name="T34" fmla="*/ 16 w 20"/>
                  <a:gd name="T35" fmla="*/ 4 h 12"/>
                  <a:gd name="T36" fmla="*/ 14 w 20"/>
                  <a:gd name="T37" fmla="*/ 2 h 12"/>
                  <a:gd name="T38" fmla="*/ 12 w 20"/>
                  <a:gd name="T39" fmla="*/ 2 h 12"/>
                  <a:gd name="T40" fmla="*/ 10 w 20"/>
                  <a:gd name="T41" fmla="*/ 2 h 12"/>
                  <a:gd name="T42" fmla="*/ 10 w 20"/>
                  <a:gd name="T43" fmla="*/ 0 h 12"/>
                  <a:gd name="T44" fmla="*/ 8 w 20"/>
                  <a:gd name="T45" fmla="*/ 0 h 12"/>
                  <a:gd name="T46" fmla="*/ 6 w 20"/>
                  <a:gd name="T47" fmla="*/ 0 h 12"/>
                  <a:gd name="T48" fmla="*/ 4 w 20"/>
                  <a:gd name="T49" fmla="*/ 2 h 12"/>
                  <a:gd name="T50" fmla="*/ 2 w 20"/>
                  <a:gd name="T51" fmla="*/ 2 h 12"/>
                  <a:gd name="T52" fmla="*/ 0 w 20"/>
                  <a:gd name="T53" fmla="*/ 2 h 12"/>
                  <a:gd name="T54" fmla="*/ 0 w 20"/>
                  <a:gd name="T55" fmla="*/ 4 h 12"/>
                  <a:gd name="T56" fmla="*/ 0 w 20"/>
                  <a:gd name="T57" fmla="*/ 4 h 12"/>
                  <a:gd name="T58" fmla="*/ 0 w 20"/>
                  <a:gd name="T59" fmla="*/ 4 h 12"/>
                  <a:gd name="T60" fmla="*/ 0 w 20"/>
                  <a:gd name="T61" fmla="*/ 4 h 12"/>
                  <a:gd name="T62" fmla="*/ 0 w 20"/>
                  <a:gd name="T63" fmla="*/ 6 h 12"/>
                  <a:gd name="T64" fmla="*/ 0 w 20"/>
                  <a:gd name="T65" fmla="*/ 6 h 12"/>
                  <a:gd name="T66" fmla="*/ 0 w 20"/>
                  <a:gd name="T67" fmla="*/ 6 h 12"/>
                  <a:gd name="T68" fmla="*/ 2 w 20"/>
                  <a:gd name="T69" fmla="*/ 6 h 12"/>
                  <a:gd name="T70" fmla="*/ 2 w 20"/>
                  <a:gd name="T71" fmla="*/ 6 h 12"/>
                  <a:gd name="T72" fmla="*/ 12 w 20"/>
                  <a:gd name="T73" fmla="*/ 12 h 12"/>
                  <a:gd name="T74" fmla="*/ 14 w 20"/>
                  <a:gd name="T7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12">
                    <a:moveTo>
                      <a:pt x="14" y="10"/>
                    </a:moveTo>
                    <a:lnTo>
                      <a:pt x="16" y="10"/>
                    </a:lnTo>
                    <a:lnTo>
                      <a:pt x="18" y="10"/>
                    </a:lnTo>
                    <a:lnTo>
                      <a:pt x="18" y="10"/>
                    </a:lnTo>
                    <a:lnTo>
                      <a:pt x="18" y="10"/>
                    </a:lnTo>
                    <a:lnTo>
                      <a:pt x="20" y="8"/>
                    </a:lnTo>
                    <a:lnTo>
                      <a:pt x="20" y="8"/>
                    </a:lnTo>
                    <a:lnTo>
                      <a:pt x="20" y="8"/>
                    </a:lnTo>
                    <a:lnTo>
                      <a:pt x="20" y="8"/>
                    </a:lnTo>
                    <a:lnTo>
                      <a:pt x="20" y="8"/>
                    </a:lnTo>
                    <a:lnTo>
                      <a:pt x="20" y="6"/>
                    </a:lnTo>
                    <a:lnTo>
                      <a:pt x="20" y="6"/>
                    </a:lnTo>
                    <a:lnTo>
                      <a:pt x="20" y="6"/>
                    </a:lnTo>
                    <a:lnTo>
                      <a:pt x="20" y="6"/>
                    </a:lnTo>
                    <a:lnTo>
                      <a:pt x="18" y="4"/>
                    </a:lnTo>
                    <a:lnTo>
                      <a:pt x="18" y="4"/>
                    </a:lnTo>
                    <a:lnTo>
                      <a:pt x="18" y="4"/>
                    </a:lnTo>
                    <a:lnTo>
                      <a:pt x="16" y="4"/>
                    </a:lnTo>
                    <a:lnTo>
                      <a:pt x="14" y="2"/>
                    </a:lnTo>
                    <a:lnTo>
                      <a:pt x="12" y="2"/>
                    </a:lnTo>
                    <a:lnTo>
                      <a:pt x="10" y="2"/>
                    </a:lnTo>
                    <a:lnTo>
                      <a:pt x="10" y="0"/>
                    </a:lnTo>
                    <a:lnTo>
                      <a:pt x="8" y="0"/>
                    </a:lnTo>
                    <a:lnTo>
                      <a:pt x="6" y="0"/>
                    </a:lnTo>
                    <a:lnTo>
                      <a:pt x="4" y="2"/>
                    </a:lnTo>
                    <a:lnTo>
                      <a:pt x="2" y="2"/>
                    </a:lnTo>
                    <a:lnTo>
                      <a:pt x="0" y="2"/>
                    </a:lnTo>
                    <a:lnTo>
                      <a:pt x="0" y="4"/>
                    </a:lnTo>
                    <a:lnTo>
                      <a:pt x="0" y="4"/>
                    </a:lnTo>
                    <a:lnTo>
                      <a:pt x="0" y="4"/>
                    </a:lnTo>
                    <a:lnTo>
                      <a:pt x="0" y="4"/>
                    </a:lnTo>
                    <a:lnTo>
                      <a:pt x="0" y="6"/>
                    </a:lnTo>
                    <a:lnTo>
                      <a:pt x="0" y="6"/>
                    </a:lnTo>
                    <a:lnTo>
                      <a:pt x="0" y="6"/>
                    </a:lnTo>
                    <a:lnTo>
                      <a:pt x="2" y="6"/>
                    </a:lnTo>
                    <a:lnTo>
                      <a:pt x="2" y="6"/>
                    </a:lnTo>
                    <a:lnTo>
                      <a:pt x="12" y="12"/>
                    </a:lnTo>
                    <a:lnTo>
                      <a:pt x="14" y="1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4" name="Freeform 201"/>
              <p:cNvSpPr>
                <a:spLocks/>
              </p:cNvSpPr>
              <p:nvPr/>
            </p:nvSpPr>
            <p:spPr bwMode="auto">
              <a:xfrm>
                <a:off x="4310" y="1945"/>
                <a:ext cx="46" cy="18"/>
              </a:xfrm>
              <a:custGeom>
                <a:avLst/>
                <a:gdLst>
                  <a:gd name="T0" fmla="*/ 34 w 46"/>
                  <a:gd name="T1" fmla="*/ 0 h 18"/>
                  <a:gd name="T2" fmla="*/ 0 w 46"/>
                  <a:gd name="T3" fmla="*/ 12 h 18"/>
                  <a:gd name="T4" fmla="*/ 14 w 46"/>
                  <a:gd name="T5" fmla="*/ 18 h 18"/>
                  <a:gd name="T6" fmla="*/ 46 w 46"/>
                  <a:gd name="T7" fmla="*/ 6 h 18"/>
                  <a:gd name="T8" fmla="*/ 34 w 46"/>
                  <a:gd name="T9" fmla="*/ 0 h 18"/>
                </a:gdLst>
                <a:ahLst/>
                <a:cxnLst>
                  <a:cxn ang="0">
                    <a:pos x="T0" y="T1"/>
                  </a:cxn>
                  <a:cxn ang="0">
                    <a:pos x="T2" y="T3"/>
                  </a:cxn>
                  <a:cxn ang="0">
                    <a:pos x="T4" y="T5"/>
                  </a:cxn>
                  <a:cxn ang="0">
                    <a:pos x="T6" y="T7"/>
                  </a:cxn>
                  <a:cxn ang="0">
                    <a:pos x="T8" y="T9"/>
                  </a:cxn>
                </a:cxnLst>
                <a:rect l="0" t="0" r="r" b="b"/>
                <a:pathLst>
                  <a:path w="46" h="18">
                    <a:moveTo>
                      <a:pt x="34" y="0"/>
                    </a:moveTo>
                    <a:lnTo>
                      <a:pt x="0" y="12"/>
                    </a:lnTo>
                    <a:lnTo>
                      <a:pt x="14" y="18"/>
                    </a:lnTo>
                    <a:lnTo>
                      <a:pt x="46" y="6"/>
                    </a:lnTo>
                    <a:lnTo>
                      <a:pt x="34"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5" name="Freeform 202"/>
              <p:cNvSpPr>
                <a:spLocks/>
              </p:cNvSpPr>
              <p:nvPr/>
            </p:nvSpPr>
            <p:spPr bwMode="auto">
              <a:xfrm>
                <a:off x="4412" y="1955"/>
                <a:ext cx="42" cy="18"/>
              </a:xfrm>
              <a:custGeom>
                <a:avLst/>
                <a:gdLst>
                  <a:gd name="T0" fmla="*/ 0 w 42"/>
                  <a:gd name="T1" fmla="*/ 10 h 18"/>
                  <a:gd name="T2" fmla="*/ 12 w 42"/>
                  <a:gd name="T3" fmla="*/ 18 h 18"/>
                  <a:gd name="T4" fmla="*/ 42 w 42"/>
                  <a:gd name="T5" fmla="*/ 6 h 18"/>
                  <a:gd name="T6" fmla="*/ 30 w 42"/>
                  <a:gd name="T7" fmla="*/ 0 h 18"/>
                  <a:gd name="T8" fmla="*/ 0 w 42"/>
                  <a:gd name="T9" fmla="*/ 10 h 18"/>
                </a:gdLst>
                <a:ahLst/>
                <a:cxnLst>
                  <a:cxn ang="0">
                    <a:pos x="T0" y="T1"/>
                  </a:cxn>
                  <a:cxn ang="0">
                    <a:pos x="T2" y="T3"/>
                  </a:cxn>
                  <a:cxn ang="0">
                    <a:pos x="T4" y="T5"/>
                  </a:cxn>
                  <a:cxn ang="0">
                    <a:pos x="T6" y="T7"/>
                  </a:cxn>
                  <a:cxn ang="0">
                    <a:pos x="T8" y="T9"/>
                  </a:cxn>
                </a:cxnLst>
                <a:rect l="0" t="0" r="r" b="b"/>
                <a:pathLst>
                  <a:path w="42" h="18">
                    <a:moveTo>
                      <a:pt x="0" y="10"/>
                    </a:moveTo>
                    <a:lnTo>
                      <a:pt x="12" y="18"/>
                    </a:lnTo>
                    <a:lnTo>
                      <a:pt x="42" y="6"/>
                    </a:lnTo>
                    <a:lnTo>
                      <a:pt x="30" y="0"/>
                    </a:lnTo>
                    <a:lnTo>
                      <a:pt x="0" y="1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6" name="Freeform 203"/>
              <p:cNvSpPr>
                <a:spLocks/>
              </p:cNvSpPr>
              <p:nvPr/>
            </p:nvSpPr>
            <p:spPr bwMode="auto">
              <a:xfrm>
                <a:off x="4692" y="1789"/>
                <a:ext cx="22" cy="10"/>
              </a:xfrm>
              <a:custGeom>
                <a:avLst/>
                <a:gdLst>
                  <a:gd name="T0" fmla="*/ 22 w 22"/>
                  <a:gd name="T1" fmla="*/ 4 h 10"/>
                  <a:gd name="T2" fmla="*/ 20 w 22"/>
                  <a:gd name="T3" fmla="*/ 4 h 10"/>
                  <a:gd name="T4" fmla="*/ 20 w 22"/>
                  <a:gd name="T5" fmla="*/ 2 h 10"/>
                  <a:gd name="T6" fmla="*/ 18 w 22"/>
                  <a:gd name="T7" fmla="*/ 2 h 10"/>
                  <a:gd name="T8" fmla="*/ 16 w 22"/>
                  <a:gd name="T9" fmla="*/ 2 h 10"/>
                  <a:gd name="T10" fmla="*/ 14 w 22"/>
                  <a:gd name="T11" fmla="*/ 0 h 10"/>
                  <a:gd name="T12" fmla="*/ 12 w 22"/>
                  <a:gd name="T13" fmla="*/ 0 h 10"/>
                  <a:gd name="T14" fmla="*/ 10 w 22"/>
                  <a:gd name="T15" fmla="*/ 0 h 10"/>
                  <a:gd name="T16" fmla="*/ 8 w 22"/>
                  <a:gd name="T17" fmla="*/ 0 h 10"/>
                  <a:gd name="T18" fmla="*/ 6 w 22"/>
                  <a:gd name="T19" fmla="*/ 0 h 10"/>
                  <a:gd name="T20" fmla="*/ 4 w 22"/>
                  <a:gd name="T21" fmla="*/ 0 h 10"/>
                  <a:gd name="T22" fmla="*/ 2 w 22"/>
                  <a:gd name="T23" fmla="*/ 0 h 10"/>
                  <a:gd name="T24" fmla="*/ 2 w 22"/>
                  <a:gd name="T25" fmla="*/ 0 h 10"/>
                  <a:gd name="T26" fmla="*/ 0 w 22"/>
                  <a:gd name="T27" fmla="*/ 2 h 10"/>
                  <a:gd name="T28" fmla="*/ 0 w 22"/>
                  <a:gd name="T29" fmla="*/ 2 h 10"/>
                  <a:gd name="T30" fmla="*/ 0 w 22"/>
                  <a:gd name="T31" fmla="*/ 4 h 10"/>
                  <a:gd name="T32" fmla="*/ 0 w 22"/>
                  <a:gd name="T33" fmla="*/ 4 h 10"/>
                  <a:gd name="T34" fmla="*/ 2 w 22"/>
                  <a:gd name="T35" fmla="*/ 4 h 10"/>
                  <a:gd name="T36" fmla="*/ 2 w 22"/>
                  <a:gd name="T37" fmla="*/ 6 h 10"/>
                  <a:gd name="T38" fmla="*/ 4 w 22"/>
                  <a:gd name="T39" fmla="*/ 6 h 10"/>
                  <a:gd name="T40" fmla="*/ 6 w 22"/>
                  <a:gd name="T41" fmla="*/ 8 h 10"/>
                  <a:gd name="T42" fmla="*/ 8 w 22"/>
                  <a:gd name="T43" fmla="*/ 8 h 10"/>
                  <a:gd name="T44" fmla="*/ 10 w 22"/>
                  <a:gd name="T45" fmla="*/ 8 h 10"/>
                  <a:gd name="T46" fmla="*/ 12 w 22"/>
                  <a:gd name="T47" fmla="*/ 8 h 10"/>
                  <a:gd name="T48" fmla="*/ 14 w 22"/>
                  <a:gd name="T49" fmla="*/ 10 h 10"/>
                  <a:gd name="T50" fmla="*/ 16 w 22"/>
                  <a:gd name="T51" fmla="*/ 10 h 10"/>
                  <a:gd name="T52" fmla="*/ 18 w 22"/>
                  <a:gd name="T53" fmla="*/ 8 h 10"/>
                  <a:gd name="T54" fmla="*/ 20 w 22"/>
                  <a:gd name="T55" fmla="*/ 8 h 10"/>
                  <a:gd name="T56" fmla="*/ 20 w 22"/>
                  <a:gd name="T57" fmla="*/ 8 h 10"/>
                  <a:gd name="T58" fmla="*/ 22 w 22"/>
                  <a:gd name="T59" fmla="*/ 8 h 10"/>
                  <a:gd name="T60" fmla="*/ 22 w 22"/>
                  <a:gd name="T61" fmla="*/ 6 h 10"/>
                  <a:gd name="T62" fmla="*/ 22 w 22"/>
                  <a:gd name="T63" fmla="*/ 6 h 10"/>
                  <a:gd name="T64" fmla="*/ 22 w 22"/>
                  <a:gd name="T6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2" y="4"/>
                    </a:moveTo>
                    <a:lnTo>
                      <a:pt x="20" y="4"/>
                    </a:lnTo>
                    <a:lnTo>
                      <a:pt x="20" y="2"/>
                    </a:lnTo>
                    <a:lnTo>
                      <a:pt x="18" y="2"/>
                    </a:lnTo>
                    <a:lnTo>
                      <a:pt x="16" y="2"/>
                    </a:lnTo>
                    <a:lnTo>
                      <a:pt x="14" y="0"/>
                    </a:lnTo>
                    <a:lnTo>
                      <a:pt x="12" y="0"/>
                    </a:lnTo>
                    <a:lnTo>
                      <a:pt x="10" y="0"/>
                    </a:lnTo>
                    <a:lnTo>
                      <a:pt x="8" y="0"/>
                    </a:lnTo>
                    <a:lnTo>
                      <a:pt x="6" y="0"/>
                    </a:lnTo>
                    <a:lnTo>
                      <a:pt x="4" y="0"/>
                    </a:lnTo>
                    <a:lnTo>
                      <a:pt x="2" y="0"/>
                    </a:lnTo>
                    <a:lnTo>
                      <a:pt x="2" y="0"/>
                    </a:lnTo>
                    <a:lnTo>
                      <a:pt x="0" y="2"/>
                    </a:lnTo>
                    <a:lnTo>
                      <a:pt x="0" y="2"/>
                    </a:lnTo>
                    <a:lnTo>
                      <a:pt x="0" y="4"/>
                    </a:lnTo>
                    <a:lnTo>
                      <a:pt x="0" y="4"/>
                    </a:lnTo>
                    <a:lnTo>
                      <a:pt x="2" y="4"/>
                    </a:lnTo>
                    <a:lnTo>
                      <a:pt x="2" y="6"/>
                    </a:lnTo>
                    <a:lnTo>
                      <a:pt x="4" y="6"/>
                    </a:lnTo>
                    <a:lnTo>
                      <a:pt x="6" y="8"/>
                    </a:lnTo>
                    <a:lnTo>
                      <a:pt x="8" y="8"/>
                    </a:lnTo>
                    <a:lnTo>
                      <a:pt x="10" y="8"/>
                    </a:lnTo>
                    <a:lnTo>
                      <a:pt x="12" y="8"/>
                    </a:lnTo>
                    <a:lnTo>
                      <a:pt x="14" y="10"/>
                    </a:lnTo>
                    <a:lnTo>
                      <a:pt x="16" y="10"/>
                    </a:lnTo>
                    <a:lnTo>
                      <a:pt x="18" y="8"/>
                    </a:lnTo>
                    <a:lnTo>
                      <a:pt x="20" y="8"/>
                    </a:lnTo>
                    <a:lnTo>
                      <a:pt x="20" y="8"/>
                    </a:lnTo>
                    <a:lnTo>
                      <a:pt x="22" y="8"/>
                    </a:lnTo>
                    <a:lnTo>
                      <a:pt x="22" y="6"/>
                    </a:lnTo>
                    <a:lnTo>
                      <a:pt x="22" y="6"/>
                    </a:lnTo>
                    <a:lnTo>
                      <a:pt x="22"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7" name="Freeform 204"/>
              <p:cNvSpPr>
                <a:spLocks/>
              </p:cNvSpPr>
              <p:nvPr/>
            </p:nvSpPr>
            <p:spPr bwMode="auto">
              <a:xfrm>
                <a:off x="4692" y="1789"/>
                <a:ext cx="22" cy="10"/>
              </a:xfrm>
              <a:custGeom>
                <a:avLst/>
                <a:gdLst>
                  <a:gd name="T0" fmla="*/ 22 w 22"/>
                  <a:gd name="T1" fmla="*/ 4 h 10"/>
                  <a:gd name="T2" fmla="*/ 20 w 22"/>
                  <a:gd name="T3" fmla="*/ 4 h 10"/>
                  <a:gd name="T4" fmla="*/ 20 w 22"/>
                  <a:gd name="T5" fmla="*/ 2 h 10"/>
                  <a:gd name="T6" fmla="*/ 18 w 22"/>
                  <a:gd name="T7" fmla="*/ 2 h 10"/>
                  <a:gd name="T8" fmla="*/ 16 w 22"/>
                  <a:gd name="T9" fmla="*/ 2 h 10"/>
                  <a:gd name="T10" fmla="*/ 14 w 22"/>
                  <a:gd name="T11" fmla="*/ 0 h 10"/>
                  <a:gd name="T12" fmla="*/ 12 w 22"/>
                  <a:gd name="T13" fmla="*/ 0 h 10"/>
                  <a:gd name="T14" fmla="*/ 10 w 22"/>
                  <a:gd name="T15" fmla="*/ 0 h 10"/>
                  <a:gd name="T16" fmla="*/ 8 w 22"/>
                  <a:gd name="T17" fmla="*/ 0 h 10"/>
                  <a:gd name="T18" fmla="*/ 6 w 22"/>
                  <a:gd name="T19" fmla="*/ 0 h 10"/>
                  <a:gd name="T20" fmla="*/ 4 w 22"/>
                  <a:gd name="T21" fmla="*/ 0 h 10"/>
                  <a:gd name="T22" fmla="*/ 2 w 22"/>
                  <a:gd name="T23" fmla="*/ 0 h 10"/>
                  <a:gd name="T24" fmla="*/ 2 w 22"/>
                  <a:gd name="T25" fmla="*/ 0 h 10"/>
                  <a:gd name="T26" fmla="*/ 0 w 22"/>
                  <a:gd name="T27" fmla="*/ 2 h 10"/>
                  <a:gd name="T28" fmla="*/ 0 w 22"/>
                  <a:gd name="T29" fmla="*/ 2 h 10"/>
                  <a:gd name="T30" fmla="*/ 0 w 22"/>
                  <a:gd name="T31" fmla="*/ 4 h 10"/>
                  <a:gd name="T32" fmla="*/ 0 w 22"/>
                  <a:gd name="T33" fmla="*/ 4 h 10"/>
                  <a:gd name="T34" fmla="*/ 2 w 22"/>
                  <a:gd name="T35" fmla="*/ 4 h 10"/>
                  <a:gd name="T36" fmla="*/ 2 w 22"/>
                  <a:gd name="T37" fmla="*/ 6 h 10"/>
                  <a:gd name="T38" fmla="*/ 4 w 22"/>
                  <a:gd name="T39" fmla="*/ 6 h 10"/>
                  <a:gd name="T40" fmla="*/ 6 w 22"/>
                  <a:gd name="T41" fmla="*/ 8 h 10"/>
                  <a:gd name="T42" fmla="*/ 8 w 22"/>
                  <a:gd name="T43" fmla="*/ 8 h 10"/>
                  <a:gd name="T44" fmla="*/ 10 w 22"/>
                  <a:gd name="T45" fmla="*/ 8 h 10"/>
                  <a:gd name="T46" fmla="*/ 12 w 22"/>
                  <a:gd name="T47" fmla="*/ 8 h 10"/>
                  <a:gd name="T48" fmla="*/ 14 w 22"/>
                  <a:gd name="T49" fmla="*/ 10 h 10"/>
                  <a:gd name="T50" fmla="*/ 16 w 22"/>
                  <a:gd name="T51" fmla="*/ 10 h 10"/>
                  <a:gd name="T52" fmla="*/ 18 w 22"/>
                  <a:gd name="T53" fmla="*/ 8 h 10"/>
                  <a:gd name="T54" fmla="*/ 20 w 22"/>
                  <a:gd name="T55" fmla="*/ 8 h 10"/>
                  <a:gd name="T56" fmla="*/ 20 w 22"/>
                  <a:gd name="T57" fmla="*/ 8 h 10"/>
                  <a:gd name="T58" fmla="*/ 22 w 22"/>
                  <a:gd name="T59" fmla="*/ 8 h 10"/>
                  <a:gd name="T60" fmla="*/ 22 w 22"/>
                  <a:gd name="T61" fmla="*/ 6 h 10"/>
                  <a:gd name="T62" fmla="*/ 22 w 22"/>
                  <a:gd name="T63" fmla="*/ 6 h 10"/>
                  <a:gd name="T64" fmla="*/ 22 w 22"/>
                  <a:gd name="T6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2" y="4"/>
                    </a:moveTo>
                    <a:lnTo>
                      <a:pt x="20" y="4"/>
                    </a:lnTo>
                    <a:lnTo>
                      <a:pt x="20" y="2"/>
                    </a:lnTo>
                    <a:lnTo>
                      <a:pt x="18" y="2"/>
                    </a:lnTo>
                    <a:lnTo>
                      <a:pt x="16" y="2"/>
                    </a:lnTo>
                    <a:lnTo>
                      <a:pt x="14" y="0"/>
                    </a:lnTo>
                    <a:lnTo>
                      <a:pt x="12" y="0"/>
                    </a:lnTo>
                    <a:lnTo>
                      <a:pt x="10" y="0"/>
                    </a:lnTo>
                    <a:lnTo>
                      <a:pt x="8" y="0"/>
                    </a:lnTo>
                    <a:lnTo>
                      <a:pt x="6" y="0"/>
                    </a:lnTo>
                    <a:lnTo>
                      <a:pt x="4" y="0"/>
                    </a:lnTo>
                    <a:lnTo>
                      <a:pt x="2" y="0"/>
                    </a:lnTo>
                    <a:lnTo>
                      <a:pt x="2" y="0"/>
                    </a:lnTo>
                    <a:lnTo>
                      <a:pt x="0" y="2"/>
                    </a:lnTo>
                    <a:lnTo>
                      <a:pt x="0" y="2"/>
                    </a:lnTo>
                    <a:lnTo>
                      <a:pt x="0" y="4"/>
                    </a:lnTo>
                    <a:lnTo>
                      <a:pt x="0" y="4"/>
                    </a:lnTo>
                    <a:lnTo>
                      <a:pt x="2" y="4"/>
                    </a:lnTo>
                    <a:lnTo>
                      <a:pt x="2" y="6"/>
                    </a:lnTo>
                    <a:lnTo>
                      <a:pt x="4" y="6"/>
                    </a:lnTo>
                    <a:lnTo>
                      <a:pt x="6" y="8"/>
                    </a:lnTo>
                    <a:lnTo>
                      <a:pt x="8" y="8"/>
                    </a:lnTo>
                    <a:lnTo>
                      <a:pt x="10" y="8"/>
                    </a:lnTo>
                    <a:lnTo>
                      <a:pt x="12" y="8"/>
                    </a:lnTo>
                    <a:lnTo>
                      <a:pt x="14" y="10"/>
                    </a:lnTo>
                    <a:lnTo>
                      <a:pt x="16" y="10"/>
                    </a:lnTo>
                    <a:lnTo>
                      <a:pt x="18" y="8"/>
                    </a:lnTo>
                    <a:lnTo>
                      <a:pt x="20" y="8"/>
                    </a:lnTo>
                    <a:lnTo>
                      <a:pt x="20" y="8"/>
                    </a:lnTo>
                    <a:lnTo>
                      <a:pt x="22" y="8"/>
                    </a:lnTo>
                    <a:lnTo>
                      <a:pt x="22" y="6"/>
                    </a:lnTo>
                    <a:lnTo>
                      <a:pt x="22" y="6"/>
                    </a:lnTo>
                    <a:lnTo>
                      <a:pt x="2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 name="Group 406"/>
            <p:cNvGrpSpPr>
              <a:grpSpLocks/>
            </p:cNvGrpSpPr>
            <p:nvPr/>
          </p:nvGrpSpPr>
          <p:grpSpPr bwMode="auto">
            <a:xfrm>
              <a:off x="3803650" y="1169988"/>
              <a:ext cx="4486275" cy="1939925"/>
              <a:chOff x="2396" y="737"/>
              <a:chExt cx="2826" cy="1222"/>
            </a:xfrm>
          </p:grpSpPr>
          <p:sp>
            <p:nvSpPr>
              <p:cNvPr id="559" name="Freeform 206"/>
              <p:cNvSpPr>
                <a:spLocks/>
              </p:cNvSpPr>
              <p:nvPr/>
            </p:nvSpPr>
            <p:spPr bwMode="auto">
              <a:xfrm>
                <a:off x="4824" y="1787"/>
                <a:ext cx="16" cy="6"/>
              </a:xfrm>
              <a:custGeom>
                <a:avLst/>
                <a:gdLst>
                  <a:gd name="T0" fmla="*/ 14 w 16"/>
                  <a:gd name="T1" fmla="*/ 2 h 6"/>
                  <a:gd name="T2" fmla="*/ 14 w 16"/>
                  <a:gd name="T3" fmla="*/ 0 h 6"/>
                  <a:gd name="T4" fmla="*/ 12 w 16"/>
                  <a:gd name="T5" fmla="*/ 0 h 6"/>
                  <a:gd name="T6" fmla="*/ 12 w 16"/>
                  <a:gd name="T7" fmla="*/ 0 h 6"/>
                  <a:gd name="T8" fmla="*/ 10 w 16"/>
                  <a:gd name="T9" fmla="*/ 0 h 6"/>
                  <a:gd name="T10" fmla="*/ 10 w 16"/>
                  <a:gd name="T11" fmla="*/ 0 h 6"/>
                  <a:gd name="T12" fmla="*/ 10 w 16"/>
                  <a:gd name="T13" fmla="*/ 0 h 6"/>
                  <a:gd name="T14" fmla="*/ 6 w 16"/>
                  <a:gd name="T15" fmla="*/ 0 h 6"/>
                  <a:gd name="T16" fmla="*/ 6 w 16"/>
                  <a:gd name="T17" fmla="*/ 0 h 6"/>
                  <a:gd name="T18" fmla="*/ 4 w 16"/>
                  <a:gd name="T19" fmla="*/ 0 h 6"/>
                  <a:gd name="T20" fmla="*/ 4 w 16"/>
                  <a:gd name="T21" fmla="*/ 0 h 6"/>
                  <a:gd name="T22" fmla="*/ 2 w 16"/>
                  <a:gd name="T23" fmla="*/ 0 h 6"/>
                  <a:gd name="T24" fmla="*/ 2 w 16"/>
                  <a:gd name="T25" fmla="*/ 2 h 6"/>
                  <a:gd name="T26" fmla="*/ 0 w 16"/>
                  <a:gd name="T27" fmla="*/ 2 h 6"/>
                  <a:gd name="T28" fmla="*/ 0 w 16"/>
                  <a:gd name="T29" fmla="*/ 2 h 6"/>
                  <a:gd name="T30" fmla="*/ 0 w 16"/>
                  <a:gd name="T31" fmla="*/ 4 h 6"/>
                  <a:gd name="T32" fmla="*/ 0 w 16"/>
                  <a:gd name="T33" fmla="*/ 4 h 6"/>
                  <a:gd name="T34" fmla="*/ 0 w 16"/>
                  <a:gd name="T35" fmla="*/ 4 h 6"/>
                  <a:gd name="T36" fmla="*/ 2 w 16"/>
                  <a:gd name="T37" fmla="*/ 6 h 6"/>
                  <a:gd name="T38" fmla="*/ 2 w 16"/>
                  <a:gd name="T39" fmla="*/ 6 h 6"/>
                  <a:gd name="T40" fmla="*/ 16 w 16"/>
                  <a:gd name="T41" fmla="*/ 2 h 6"/>
                  <a:gd name="T42" fmla="*/ 14 w 16"/>
                  <a:gd name="T43" fmla="*/ 2 h 6"/>
                  <a:gd name="T44" fmla="*/ 14 w 16"/>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2"/>
                    </a:moveTo>
                    <a:lnTo>
                      <a:pt x="14" y="0"/>
                    </a:lnTo>
                    <a:lnTo>
                      <a:pt x="12" y="0"/>
                    </a:lnTo>
                    <a:lnTo>
                      <a:pt x="12" y="0"/>
                    </a:lnTo>
                    <a:lnTo>
                      <a:pt x="10" y="0"/>
                    </a:lnTo>
                    <a:lnTo>
                      <a:pt x="10" y="0"/>
                    </a:lnTo>
                    <a:lnTo>
                      <a:pt x="10" y="0"/>
                    </a:lnTo>
                    <a:lnTo>
                      <a:pt x="6" y="0"/>
                    </a:lnTo>
                    <a:lnTo>
                      <a:pt x="6" y="0"/>
                    </a:lnTo>
                    <a:lnTo>
                      <a:pt x="4" y="0"/>
                    </a:lnTo>
                    <a:lnTo>
                      <a:pt x="4" y="0"/>
                    </a:lnTo>
                    <a:lnTo>
                      <a:pt x="2" y="0"/>
                    </a:lnTo>
                    <a:lnTo>
                      <a:pt x="2" y="2"/>
                    </a:lnTo>
                    <a:lnTo>
                      <a:pt x="0" y="2"/>
                    </a:lnTo>
                    <a:lnTo>
                      <a:pt x="0" y="2"/>
                    </a:lnTo>
                    <a:lnTo>
                      <a:pt x="0" y="4"/>
                    </a:lnTo>
                    <a:lnTo>
                      <a:pt x="0" y="4"/>
                    </a:lnTo>
                    <a:lnTo>
                      <a:pt x="0" y="4"/>
                    </a:lnTo>
                    <a:lnTo>
                      <a:pt x="2" y="6"/>
                    </a:lnTo>
                    <a:lnTo>
                      <a:pt x="2" y="6"/>
                    </a:lnTo>
                    <a:lnTo>
                      <a:pt x="16" y="2"/>
                    </a:lnTo>
                    <a:lnTo>
                      <a:pt x="14" y="2"/>
                    </a:lnTo>
                    <a:lnTo>
                      <a:pt x="14"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207"/>
              <p:cNvSpPr>
                <a:spLocks/>
              </p:cNvSpPr>
              <p:nvPr/>
            </p:nvSpPr>
            <p:spPr bwMode="auto">
              <a:xfrm>
                <a:off x="4824" y="1787"/>
                <a:ext cx="16" cy="6"/>
              </a:xfrm>
              <a:custGeom>
                <a:avLst/>
                <a:gdLst>
                  <a:gd name="T0" fmla="*/ 14 w 16"/>
                  <a:gd name="T1" fmla="*/ 2 h 6"/>
                  <a:gd name="T2" fmla="*/ 14 w 16"/>
                  <a:gd name="T3" fmla="*/ 0 h 6"/>
                  <a:gd name="T4" fmla="*/ 12 w 16"/>
                  <a:gd name="T5" fmla="*/ 0 h 6"/>
                  <a:gd name="T6" fmla="*/ 12 w 16"/>
                  <a:gd name="T7" fmla="*/ 0 h 6"/>
                  <a:gd name="T8" fmla="*/ 10 w 16"/>
                  <a:gd name="T9" fmla="*/ 0 h 6"/>
                  <a:gd name="T10" fmla="*/ 10 w 16"/>
                  <a:gd name="T11" fmla="*/ 0 h 6"/>
                  <a:gd name="T12" fmla="*/ 10 w 16"/>
                  <a:gd name="T13" fmla="*/ 0 h 6"/>
                  <a:gd name="T14" fmla="*/ 6 w 16"/>
                  <a:gd name="T15" fmla="*/ 0 h 6"/>
                  <a:gd name="T16" fmla="*/ 6 w 16"/>
                  <a:gd name="T17" fmla="*/ 0 h 6"/>
                  <a:gd name="T18" fmla="*/ 4 w 16"/>
                  <a:gd name="T19" fmla="*/ 0 h 6"/>
                  <a:gd name="T20" fmla="*/ 4 w 16"/>
                  <a:gd name="T21" fmla="*/ 0 h 6"/>
                  <a:gd name="T22" fmla="*/ 2 w 16"/>
                  <a:gd name="T23" fmla="*/ 0 h 6"/>
                  <a:gd name="T24" fmla="*/ 2 w 16"/>
                  <a:gd name="T25" fmla="*/ 2 h 6"/>
                  <a:gd name="T26" fmla="*/ 0 w 16"/>
                  <a:gd name="T27" fmla="*/ 2 h 6"/>
                  <a:gd name="T28" fmla="*/ 0 w 16"/>
                  <a:gd name="T29" fmla="*/ 2 h 6"/>
                  <a:gd name="T30" fmla="*/ 0 w 16"/>
                  <a:gd name="T31" fmla="*/ 4 h 6"/>
                  <a:gd name="T32" fmla="*/ 0 w 16"/>
                  <a:gd name="T33" fmla="*/ 4 h 6"/>
                  <a:gd name="T34" fmla="*/ 0 w 16"/>
                  <a:gd name="T35" fmla="*/ 4 h 6"/>
                  <a:gd name="T36" fmla="*/ 2 w 16"/>
                  <a:gd name="T37" fmla="*/ 6 h 6"/>
                  <a:gd name="T38" fmla="*/ 2 w 16"/>
                  <a:gd name="T39" fmla="*/ 6 h 6"/>
                  <a:gd name="T40" fmla="*/ 16 w 16"/>
                  <a:gd name="T41" fmla="*/ 2 h 6"/>
                  <a:gd name="T42" fmla="*/ 14 w 16"/>
                  <a:gd name="T43" fmla="*/ 2 h 6"/>
                  <a:gd name="T44" fmla="*/ 14 w 16"/>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2"/>
                    </a:moveTo>
                    <a:lnTo>
                      <a:pt x="14" y="0"/>
                    </a:lnTo>
                    <a:lnTo>
                      <a:pt x="12" y="0"/>
                    </a:lnTo>
                    <a:lnTo>
                      <a:pt x="12" y="0"/>
                    </a:lnTo>
                    <a:lnTo>
                      <a:pt x="10" y="0"/>
                    </a:lnTo>
                    <a:lnTo>
                      <a:pt x="10" y="0"/>
                    </a:lnTo>
                    <a:lnTo>
                      <a:pt x="10" y="0"/>
                    </a:lnTo>
                    <a:lnTo>
                      <a:pt x="6" y="0"/>
                    </a:lnTo>
                    <a:lnTo>
                      <a:pt x="6" y="0"/>
                    </a:lnTo>
                    <a:lnTo>
                      <a:pt x="4" y="0"/>
                    </a:lnTo>
                    <a:lnTo>
                      <a:pt x="4" y="0"/>
                    </a:lnTo>
                    <a:lnTo>
                      <a:pt x="2" y="0"/>
                    </a:lnTo>
                    <a:lnTo>
                      <a:pt x="2" y="2"/>
                    </a:lnTo>
                    <a:lnTo>
                      <a:pt x="0" y="2"/>
                    </a:lnTo>
                    <a:lnTo>
                      <a:pt x="0" y="2"/>
                    </a:lnTo>
                    <a:lnTo>
                      <a:pt x="0" y="4"/>
                    </a:lnTo>
                    <a:lnTo>
                      <a:pt x="0" y="4"/>
                    </a:lnTo>
                    <a:lnTo>
                      <a:pt x="0" y="4"/>
                    </a:lnTo>
                    <a:lnTo>
                      <a:pt x="2" y="6"/>
                    </a:lnTo>
                    <a:lnTo>
                      <a:pt x="2" y="6"/>
                    </a:lnTo>
                    <a:lnTo>
                      <a:pt x="16" y="2"/>
                    </a:lnTo>
                    <a:lnTo>
                      <a:pt x="14" y="2"/>
                    </a:lnTo>
                    <a:lnTo>
                      <a:pt x="1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208"/>
              <p:cNvSpPr>
                <a:spLocks/>
              </p:cNvSpPr>
              <p:nvPr/>
            </p:nvSpPr>
            <p:spPr bwMode="auto">
              <a:xfrm>
                <a:off x="5070" y="1705"/>
                <a:ext cx="20" cy="10"/>
              </a:xfrm>
              <a:custGeom>
                <a:avLst/>
                <a:gdLst>
                  <a:gd name="T0" fmla="*/ 16 w 20"/>
                  <a:gd name="T1" fmla="*/ 8 h 10"/>
                  <a:gd name="T2" fmla="*/ 18 w 20"/>
                  <a:gd name="T3" fmla="*/ 8 h 10"/>
                  <a:gd name="T4" fmla="*/ 18 w 20"/>
                  <a:gd name="T5" fmla="*/ 8 h 10"/>
                  <a:gd name="T6" fmla="*/ 18 w 20"/>
                  <a:gd name="T7" fmla="*/ 8 h 10"/>
                  <a:gd name="T8" fmla="*/ 20 w 20"/>
                  <a:gd name="T9" fmla="*/ 6 h 10"/>
                  <a:gd name="T10" fmla="*/ 20 w 20"/>
                  <a:gd name="T11" fmla="*/ 6 h 10"/>
                  <a:gd name="T12" fmla="*/ 20 w 20"/>
                  <a:gd name="T13" fmla="*/ 6 h 10"/>
                  <a:gd name="T14" fmla="*/ 20 w 20"/>
                  <a:gd name="T15" fmla="*/ 6 h 10"/>
                  <a:gd name="T16" fmla="*/ 20 w 20"/>
                  <a:gd name="T17" fmla="*/ 6 h 10"/>
                  <a:gd name="T18" fmla="*/ 20 w 20"/>
                  <a:gd name="T19" fmla="*/ 4 h 10"/>
                  <a:gd name="T20" fmla="*/ 20 w 20"/>
                  <a:gd name="T21" fmla="*/ 4 h 10"/>
                  <a:gd name="T22" fmla="*/ 20 w 20"/>
                  <a:gd name="T23" fmla="*/ 4 h 10"/>
                  <a:gd name="T24" fmla="*/ 20 w 20"/>
                  <a:gd name="T25" fmla="*/ 4 h 10"/>
                  <a:gd name="T26" fmla="*/ 18 w 20"/>
                  <a:gd name="T27" fmla="*/ 2 h 10"/>
                  <a:gd name="T28" fmla="*/ 18 w 20"/>
                  <a:gd name="T29" fmla="*/ 2 h 10"/>
                  <a:gd name="T30" fmla="*/ 18 w 20"/>
                  <a:gd name="T31" fmla="*/ 2 h 10"/>
                  <a:gd name="T32" fmla="*/ 16 w 20"/>
                  <a:gd name="T33" fmla="*/ 2 h 10"/>
                  <a:gd name="T34" fmla="*/ 14 w 20"/>
                  <a:gd name="T35" fmla="*/ 0 h 10"/>
                  <a:gd name="T36" fmla="*/ 12 w 20"/>
                  <a:gd name="T37" fmla="*/ 0 h 10"/>
                  <a:gd name="T38" fmla="*/ 10 w 20"/>
                  <a:gd name="T39" fmla="*/ 0 h 10"/>
                  <a:gd name="T40" fmla="*/ 8 w 20"/>
                  <a:gd name="T41" fmla="*/ 0 h 10"/>
                  <a:gd name="T42" fmla="*/ 8 w 20"/>
                  <a:gd name="T43" fmla="*/ 0 h 10"/>
                  <a:gd name="T44" fmla="*/ 6 w 20"/>
                  <a:gd name="T45" fmla="*/ 0 h 10"/>
                  <a:gd name="T46" fmla="*/ 4 w 20"/>
                  <a:gd name="T47" fmla="*/ 0 h 10"/>
                  <a:gd name="T48" fmla="*/ 2 w 20"/>
                  <a:gd name="T49" fmla="*/ 0 h 10"/>
                  <a:gd name="T50" fmla="*/ 0 w 20"/>
                  <a:gd name="T51" fmla="*/ 0 h 10"/>
                  <a:gd name="T52" fmla="*/ 0 w 20"/>
                  <a:gd name="T53" fmla="*/ 2 h 10"/>
                  <a:gd name="T54" fmla="*/ 0 w 20"/>
                  <a:gd name="T55" fmla="*/ 2 h 10"/>
                  <a:gd name="T56" fmla="*/ 0 w 20"/>
                  <a:gd name="T57" fmla="*/ 2 h 10"/>
                  <a:gd name="T58" fmla="*/ 0 w 20"/>
                  <a:gd name="T59" fmla="*/ 4 h 10"/>
                  <a:gd name="T60" fmla="*/ 0 w 20"/>
                  <a:gd name="T61" fmla="*/ 4 h 10"/>
                  <a:gd name="T62" fmla="*/ 0 w 20"/>
                  <a:gd name="T63" fmla="*/ 4 h 10"/>
                  <a:gd name="T64" fmla="*/ 0 w 20"/>
                  <a:gd name="T65" fmla="*/ 4 h 10"/>
                  <a:gd name="T66" fmla="*/ 2 w 20"/>
                  <a:gd name="T67" fmla="*/ 4 h 10"/>
                  <a:gd name="T68" fmla="*/ 2 w 20"/>
                  <a:gd name="T69" fmla="*/ 6 h 10"/>
                  <a:gd name="T70" fmla="*/ 12 w 20"/>
                  <a:gd name="T71" fmla="*/ 10 h 10"/>
                  <a:gd name="T72" fmla="*/ 14 w 20"/>
                  <a:gd name="T73" fmla="*/ 8 h 10"/>
                  <a:gd name="T74" fmla="*/ 14 w 20"/>
                  <a:gd name="T75" fmla="*/ 8 h 10"/>
                  <a:gd name="T76" fmla="*/ 14 w 20"/>
                  <a:gd name="T77" fmla="*/ 8 h 10"/>
                  <a:gd name="T78" fmla="*/ 16 w 20"/>
                  <a:gd name="T79" fmla="*/ 8 h 10"/>
                  <a:gd name="T80" fmla="*/ 16 w 20"/>
                  <a:gd name="T8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6" y="8"/>
                    </a:moveTo>
                    <a:lnTo>
                      <a:pt x="18" y="8"/>
                    </a:lnTo>
                    <a:lnTo>
                      <a:pt x="18" y="8"/>
                    </a:lnTo>
                    <a:lnTo>
                      <a:pt x="18" y="8"/>
                    </a:lnTo>
                    <a:lnTo>
                      <a:pt x="20" y="6"/>
                    </a:lnTo>
                    <a:lnTo>
                      <a:pt x="20" y="6"/>
                    </a:lnTo>
                    <a:lnTo>
                      <a:pt x="20" y="6"/>
                    </a:lnTo>
                    <a:lnTo>
                      <a:pt x="20" y="6"/>
                    </a:lnTo>
                    <a:lnTo>
                      <a:pt x="20" y="6"/>
                    </a:lnTo>
                    <a:lnTo>
                      <a:pt x="20" y="4"/>
                    </a:lnTo>
                    <a:lnTo>
                      <a:pt x="20" y="4"/>
                    </a:lnTo>
                    <a:lnTo>
                      <a:pt x="20" y="4"/>
                    </a:lnTo>
                    <a:lnTo>
                      <a:pt x="20" y="4"/>
                    </a:lnTo>
                    <a:lnTo>
                      <a:pt x="18" y="2"/>
                    </a:lnTo>
                    <a:lnTo>
                      <a:pt x="18" y="2"/>
                    </a:lnTo>
                    <a:lnTo>
                      <a:pt x="18" y="2"/>
                    </a:lnTo>
                    <a:lnTo>
                      <a:pt x="16" y="2"/>
                    </a:lnTo>
                    <a:lnTo>
                      <a:pt x="14" y="0"/>
                    </a:lnTo>
                    <a:lnTo>
                      <a:pt x="12" y="0"/>
                    </a:lnTo>
                    <a:lnTo>
                      <a:pt x="10" y="0"/>
                    </a:lnTo>
                    <a:lnTo>
                      <a:pt x="8" y="0"/>
                    </a:lnTo>
                    <a:lnTo>
                      <a:pt x="8" y="0"/>
                    </a:lnTo>
                    <a:lnTo>
                      <a:pt x="6" y="0"/>
                    </a:lnTo>
                    <a:lnTo>
                      <a:pt x="4" y="0"/>
                    </a:lnTo>
                    <a:lnTo>
                      <a:pt x="2" y="0"/>
                    </a:lnTo>
                    <a:lnTo>
                      <a:pt x="0" y="0"/>
                    </a:lnTo>
                    <a:lnTo>
                      <a:pt x="0" y="2"/>
                    </a:lnTo>
                    <a:lnTo>
                      <a:pt x="0" y="2"/>
                    </a:lnTo>
                    <a:lnTo>
                      <a:pt x="0" y="2"/>
                    </a:lnTo>
                    <a:lnTo>
                      <a:pt x="0" y="4"/>
                    </a:lnTo>
                    <a:lnTo>
                      <a:pt x="0" y="4"/>
                    </a:lnTo>
                    <a:lnTo>
                      <a:pt x="0" y="4"/>
                    </a:lnTo>
                    <a:lnTo>
                      <a:pt x="0" y="4"/>
                    </a:lnTo>
                    <a:lnTo>
                      <a:pt x="2" y="4"/>
                    </a:lnTo>
                    <a:lnTo>
                      <a:pt x="2" y="6"/>
                    </a:lnTo>
                    <a:lnTo>
                      <a:pt x="12" y="10"/>
                    </a:lnTo>
                    <a:lnTo>
                      <a:pt x="14" y="8"/>
                    </a:lnTo>
                    <a:lnTo>
                      <a:pt x="14" y="8"/>
                    </a:lnTo>
                    <a:lnTo>
                      <a:pt x="14" y="8"/>
                    </a:lnTo>
                    <a:lnTo>
                      <a:pt x="16" y="8"/>
                    </a:lnTo>
                    <a:lnTo>
                      <a:pt x="16" y="8"/>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209"/>
              <p:cNvSpPr>
                <a:spLocks/>
              </p:cNvSpPr>
              <p:nvPr/>
            </p:nvSpPr>
            <p:spPr bwMode="auto">
              <a:xfrm>
                <a:off x="5070" y="1705"/>
                <a:ext cx="20" cy="10"/>
              </a:xfrm>
              <a:custGeom>
                <a:avLst/>
                <a:gdLst>
                  <a:gd name="T0" fmla="*/ 16 w 20"/>
                  <a:gd name="T1" fmla="*/ 8 h 10"/>
                  <a:gd name="T2" fmla="*/ 18 w 20"/>
                  <a:gd name="T3" fmla="*/ 8 h 10"/>
                  <a:gd name="T4" fmla="*/ 18 w 20"/>
                  <a:gd name="T5" fmla="*/ 8 h 10"/>
                  <a:gd name="T6" fmla="*/ 18 w 20"/>
                  <a:gd name="T7" fmla="*/ 8 h 10"/>
                  <a:gd name="T8" fmla="*/ 20 w 20"/>
                  <a:gd name="T9" fmla="*/ 6 h 10"/>
                  <a:gd name="T10" fmla="*/ 20 w 20"/>
                  <a:gd name="T11" fmla="*/ 6 h 10"/>
                  <a:gd name="T12" fmla="*/ 20 w 20"/>
                  <a:gd name="T13" fmla="*/ 6 h 10"/>
                  <a:gd name="T14" fmla="*/ 20 w 20"/>
                  <a:gd name="T15" fmla="*/ 6 h 10"/>
                  <a:gd name="T16" fmla="*/ 20 w 20"/>
                  <a:gd name="T17" fmla="*/ 6 h 10"/>
                  <a:gd name="T18" fmla="*/ 20 w 20"/>
                  <a:gd name="T19" fmla="*/ 4 h 10"/>
                  <a:gd name="T20" fmla="*/ 20 w 20"/>
                  <a:gd name="T21" fmla="*/ 4 h 10"/>
                  <a:gd name="T22" fmla="*/ 20 w 20"/>
                  <a:gd name="T23" fmla="*/ 4 h 10"/>
                  <a:gd name="T24" fmla="*/ 20 w 20"/>
                  <a:gd name="T25" fmla="*/ 4 h 10"/>
                  <a:gd name="T26" fmla="*/ 18 w 20"/>
                  <a:gd name="T27" fmla="*/ 2 h 10"/>
                  <a:gd name="T28" fmla="*/ 18 w 20"/>
                  <a:gd name="T29" fmla="*/ 2 h 10"/>
                  <a:gd name="T30" fmla="*/ 18 w 20"/>
                  <a:gd name="T31" fmla="*/ 2 h 10"/>
                  <a:gd name="T32" fmla="*/ 16 w 20"/>
                  <a:gd name="T33" fmla="*/ 2 h 10"/>
                  <a:gd name="T34" fmla="*/ 14 w 20"/>
                  <a:gd name="T35" fmla="*/ 0 h 10"/>
                  <a:gd name="T36" fmla="*/ 12 w 20"/>
                  <a:gd name="T37" fmla="*/ 0 h 10"/>
                  <a:gd name="T38" fmla="*/ 10 w 20"/>
                  <a:gd name="T39" fmla="*/ 0 h 10"/>
                  <a:gd name="T40" fmla="*/ 8 w 20"/>
                  <a:gd name="T41" fmla="*/ 0 h 10"/>
                  <a:gd name="T42" fmla="*/ 8 w 20"/>
                  <a:gd name="T43" fmla="*/ 0 h 10"/>
                  <a:gd name="T44" fmla="*/ 6 w 20"/>
                  <a:gd name="T45" fmla="*/ 0 h 10"/>
                  <a:gd name="T46" fmla="*/ 4 w 20"/>
                  <a:gd name="T47" fmla="*/ 0 h 10"/>
                  <a:gd name="T48" fmla="*/ 2 w 20"/>
                  <a:gd name="T49" fmla="*/ 0 h 10"/>
                  <a:gd name="T50" fmla="*/ 0 w 20"/>
                  <a:gd name="T51" fmla="*/ 0 h 10"/>
                  <a:gd name="T52" fmla="*/ 0 w 20"/>
                  <a:gd name="T53" fmla="*/ 2 h 10"/>
                  <a:gd name="T54" fmla="*/ 0 w 20"/>
                  <a:gd name="T55" fmla="*/ 2 h 10"/>
                  <a:gd name="T56" fmla="*/ 0 w 20"/>
                  <a:gd name="T57" fmla="*/ 2 h 10"/>
                  <a:gd name="T58" fmla="*/ 0 w 20"/>
                  <a:gd name="T59" fmla="*/ 4 h 10"/>
                  <a:gd name="T60" fmla="*/ 0 w 20"/>
                  <a:gd name="T61" fmla="*/ 4 h 10"/>
                  <a:gd name="T62" fmla="*/ 0 w 20"/>
                  <a:gd name="T63" fmla="*/ 4 h 10"/>
                  <a:gd name="T64" fmla="*/ 0 w 20"/>
                  <a:gd name="T65" fmla="*/ 4 h 10"/>
                  <a:gd name="T66" fmla="*/ 2 w 20"/>
                  <a:gd name="T67" fmla="*/ 4 h 10"/>
                  <a:gd name="T68" fmla="*/ 2 w 20"/>
                  <a:gd name="T69" fmla="*/ 6 h 10"/>
                  <a:gd name="T70" fmla="*/ 12 w 20"/>
                  <a:gd name="T71" fmla="*/ 10 h 10"/>
                  <a:gd name="T72" fmla="*/ 14 w 20"/>
                  <a:gd name="T73" fmla="*/ 8 h 10"/>
                  <a:gd name="T74" fmla="*/ 14 w 20"/>
                  <a:gd name="T75" fmla="*/ 8 h 10"/>
                  <a:gd name="T76" fmla="*/ 14 w 20"/>
                  <a:gd name="T77" fmla="*/ 8 h 10"/>
                  <a:gd name="T78" fmla="*/ 16 w 20"/>
                  <a:gd name="T79" fmla="*/ 8 h 10"/>
                  <a:gd name="T80" fmla="*/ 16 w 20"/>
                  <a:gd name="T8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6" y="8"/>
                    </a:moveTo>
                    <a:lnTo>
                      <a:pt x="18" y="8"/>
                    </a:lnTo>
                    <a:lnTo>
                      <a:pt x="18" y="8"/>
                    </a:lnTo>
                    <a:lnTo>
                      <a:pt x="18" y="8"/>
                    </a:lnTo>
                    <a:lnTo>
                      <a:pt x="20" y="6"/>
                    </a:lnTo>
                    <a:lnTo>
                      <a:pt x="20" y="6"/>
                    </a:lnTo>
                    <a:lnTo>
                      <a:pt x="20" y="6"/>
                    </a:lnTo>
                    <a:lnTo>
                      <a:pt x="20" y="6"/>
                    </a:lnTo>
                    <a:lnTo>
                      <a:pt x="20" y="6"/>
                    </a:lnTo>
                    <a:lnTo>
                      <a:pt x="20" y="4"/>
                    </a:lnTo>
                    <a:lnTo>
                      <a:pt x="20" y="4"/>
                    </a:lnTo>
                    <a:lnTo>
                      <a:pt x="20" y="4"/>
                    </a:lnTo>
                    <a:lnTo>
                      <a:pt x="20" y="4"/>
                    </a:lnTo>
                    <a:lnTo>
                      <a:pt x="18" y="2"/>
                    </a:lnTo>
                    <a:lnTo>
                      <a:pt x="18" y="2"/>
                    </a:lnTo>
                    <a:lnTo>
                      <a:pt x="18" y="2"/>
                    </a:lnTo>
                    <a:lnTo>
                      <a:pt x="16" y="2"/>
                    </a:lnTo>
                    <a:lnTo>
                      <a:pt x="14" y="0"/>
                    </a:lnTo>
                    <a:lnTo>
                      <a:pt x="12" y="0"/>
                    </a:lnTo>
                    <a:lnTo>
                      <a:pt x="10" y="0"/>
                    </a:lnTo>
                    <a:lnTo>
                      <a:pt x="8" y="0"/>
                    </a:lnTo>
                    <a:lnTo>
                      <a:pt x="8" y="0"/>
                    </a:lnTo>
                    <a:lnTo>
                      <a:pt x="6" y="0"/>
                    </a:lnTo>
                    <a:lnTo>
                      <a:pt x="4" y="0"/>
                    </a:lnTo>
                    <a:lnTo>
                      <a:pt x="2" y="0"/>
                    </a:lnTo>
                    <a:lnTo>
                      <a:pt x="0" y="0"/>
                    </a:lnTo>
                    <a:lnTo>
                      <a:pt x="0" y="2"/>
                    </a:lnTo>
                    <a:lnTo>
                      <a:pt x="0" y="2"/>
                    </a:lnTo>
                    <a:lnTo>
                      <a:pt x="0" y="2"/>
                    </a:lnTo>
                    <a:lnTo>
                      <a:pt x="0" y="4"/>
                    </a:lnTo>
                    <a:lnTo>
                      <a:pt x="0" y="4"/>
                    </a:lnTo>
                    <a:lnTo>
                      <a:pt x="0" y="4"/>
                    </a:lnTo>
                    <a:lnTo>
                      <a:pt x="0" y="4"/>
                    </a:lnTo>
                    <a:lnTo>
                      <a:pt x="2" y="4"/>
                    </a:lnTo>
                    <a:lnTo>
                      <a:pt x="2" y="6"/>
                    </a:lnTo>
                    <a:lnTo>
                      <a:pt x="12" y="10"/>
                    </a:lnTo>
                    <a:lnTo>
                      <a:pt x="14" y="8"/>
                    </a:lnTo>
                    <a:lnTo>
                      <a:pt x="14" y="8"/>
                    </a:lnTo>
                    <a:lnTo>
                      <a:pt x="14" y="8"/>
                    </a:lnTo>
                    <a:lnTo>
                      <a:pt x="16" y="8"/>
                    </a:lnTo>
                    <a:lnTo>
                      <a:pt x="1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210"/>
              <p:cNvSpPr>
                <a:spLocks/>
              </p:cNvSpPr>
              <p:nvPr/>
            </p:nvSpPr>
            <p:spPr bwMode="auto">
              <a:xfrm>
                <a:off x="4458" y="1943"/>
                <a:ext cx="32" cy="14"/>
              </a:xfrm>
              <a:custGeom>
                <a:avLst/>
                <a:gdLst>
                  <a:gd name="T0" fmla="*/ 0 w 32"/>
                  <a:gd name="T1" fmla="*/ 8 h 14"/>
                  <a:gd name="T2" fmla="*/ 12 w 32"/>
                  <a:gd name="T3" fmla="*/ 14 h 14"/>
                  <a:gd name="T4" fmla="*/ 32 w 32"/>
                  <a:gd name="T5" fmla="*/ 8 h 14"/>
                  <a:gd name="T6" fmla="*/ 22 w 32"/>
                  <a:gd name="T7" fmla="*/ 0 h 14"/>
                  <a:gd name="T8" fmla="*/ 0 w 32"/>
                  <a:gd name="T9" fmla="*/ 8 h 14"/>
                </a:gdLst>
                <a:ahLst/>
                <a:cxnLst>
                  <a:cxn ang="0">
                    <a:pos x="T0" y="T1"/>
                  </a:cxn>
                  <a:cxn ang="0">
                    <a:pos x="T2" y="T3"/>
                  </a:cxn>
                  <a:cxn ang="0">
                    <a:pos x="T4" y="T5"/>
                  </a:cxn>
                  <a:cxn ang="0">
                    <a:pos x="T6" y="T7"/>
                  </a:cxn>
                  <a:cxn ang="0">
                    <a:pos x="T8" y="T9"/>
                  </a:cxn>
                </a:cxnLst>
                <a:rect l="0" t="0" r="r" b="b"/>
                <a:pathLst>
                  <a:path w="32" h="14">
                    <a:moveTo>
                      <a:pt x="0" y="8"/>
                    </a:moveTo>
                    <a:lnTo>
                      <a:pt x="12" y="14"/>
                    </a:lnTo>
                    <a:lnTo>
                      <a:pt x="32" y="8"/>
                    </a:lnTo>
                    <a:lnTo>
                      <a:pt x="22" y="0"/>
                    </a:lnTo>
                    <a:lnTo>
                      <a:pt x="0" y="8"/>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211"/>
              <p:cNvSpPr>
                <a:spLocks/>
              </p:cNvSpPr>
              <p:nvPr/>
            </p:nvSpPr>
            <p:spPr bwMode="auto">
              <a:xfrm>
                <a:off x="4430" y="1927"/>
                <a:ext cx="42" cy="16"/>
              </a:xfrm>
              <a:custGeom>
                <a:avLst/>
                <a:gdLst>
                  <a:gd name="T0" fmla="*/ 14 w 42"/>
                  <a:gd name="T1" fmla="*/ 16 h 16"/>
                  <a:gd name="T2" fmla="*/ 42 w 42"/>
                  <a:gd name="T3" fmla="*/ 8 h 16"/>
                  <a:gd name="T4" fmla="*/ 32 w 42"/>
                  <a:gd name="T5" fmla="*/ 0 h 16"/>
                  <a:gd name="T6" fmla="*/ 0 w 42"/>
                  <a:gd name="T7" fmla="*/ 10 h 16"/>
                  <a:gd name="T8" fmla="*/ 14 w 42"/>
                  <a:gd name="T9" fmla="*/ 16 h 16"/>
                </a:gdLst>
                <a:ahLst/>
                <a:cxnLst>
                  <a:cxn ang="0">
                    <a:pos x="T0" y="T1"/>
                  </a:cxn>
                  <a:cxn ang="0">
                    <a:pos x="T2" y="T3"/>
                  </a:cxn>
                  <a:cxn ang="0">
                    <a:pos x="T4" y="T5"/>
                  </a:cxn>
                  <a:cxn ang="0">
                    <a:pos x="T6" y="T7"/>
                  </a:cxn>
                  <a:cxn ang="0">
                    <a:pos x="T8" y="T9"/>
                  </a:cxn>
                </a:cxnLst>
                <a:rect l="0" t="0" r="r" b="b"/>
                <a:pathLst>
                  <a:path w="42" h="16">
                    <a:moveTo>
                      <a:pt x="14" y="16"/>
                    </a:moveTo>
                    <a:lnTo>
                      <a:pt x="42" y="8"/>
                    </a:lnTo>
                    <a:lnTo>
                      <a:pt x="32" y="0"/>
                    </a:lnTo>
                    <a:lnTo>
                      <a:pt x="0" y="10"/>
                    </a:lnTo>
                    <a:lnTo>
                      <a:pt x="14" y="1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212"/>
              <p:cNvSpPr>
                <a:spLocks/>
              </p:cNvSpPr>
              <p:nvPr/>
            </p:nvSpPr>
            <p:spPr bwMode="auto">
              <a:xfrm>
                <a:off x="5006" y="1731"/>
                <a:ext cx="16" cy="6"/>
              </a:xfrm>
              <a:custGeom>
                <a:avLst/>
                <a:gdLst>
                  <a:gd name="T0" fmla="*/ 6 w 16"/>
                  <a:gd name="T1" fmla="*/ 2 h 6"/>
                  <a:gd name="T2" fmla="*/ 4 w 16"/>
                  <a:gd name="T3" fmla="*/ 2 h 6"/>
                  <a:gd name="T4" fmla="*/ 2 w 16"/>
                  <a:gd name="T5" fmla="*/ 2 h 6"/>
                  <a:gd name="T6" fmla="*/ 2 w 16"/>
                  <a:gd name="T7" fmla="*/ 2 h 6"/>
                  <a:gd name="T8" fmla="*/ 0 w 16"/>
                  <a:gd name="T9" fmla="*/ 4 h 6"/>
                  <a:gd name="T10" fmla="*/ 0 w 16"/>
                  <a:gd name="T11" fmla="*/ 4 h 6"/>
                  <a:gd name="T12" fmla="*/ 0 w 16"/>
                  <a:gd name="T13" fmla="*/ 4 h 6"/>
                  <a:gd name="T14" fmla="*/ 0 w 16"/>
                  <a:gd name="T15" fmla="*/ 4 h 6"/>
                  <a:gd name="T16" fmla="*/ 0 w 16"/>
                  <a:gd name="T17" fmla="*/ 6 h 6"/>
                  <a:gd name="T18" fmla="*/ 2 w 16"/>
                  <a:gd name="T19" fmla="*/ 6 h 6"/>
                  <a:gd name="T20" fmla="*/ 2 w 16"/>
                  <a:gd name="T21" fmla="*/ 6 h 6"/>
                  <a:gd name="T22" fmla="*/ 2 w 16"/>
                  <a:gd name="T23" fmla="*/ 6 h 6"/>
                  <a:gd name="T24" fmla="*/ 4 w 16"/>
                  <a:gd name="T25" fmla="*/ 6 h 6"/>
                  <a:gd name="T26" fmla="*/ 4 w 16"/>
                  <a:gd name="T27" fmla="*/ 6 h 6"/>
                  <a:gd name="T28" fmla="*/ 6 w 16"/>
                  <a:gd name="T29" fmla="*/ 6 h 6"/>
                  <a:gd name="T30" fmla="*/ 10 w 16"/>
                  <a:gd name="T31" fmla="*/ 6 h 6"/>
                  <a:gd name="T32" fmla="*/ 10 w 16"/>
                  <a:gd name="T33" fmla="*/ 6 h 6"/>
                  <a:gd name="T34" fmla="*/ 14 w 16"/>
                  <a:gd name="T35" fmla="*/ 4 h 6"/>
                  <a:gd name="T36" fmla="*/ 16 w 16"/>
                  <a:gd name="T37" fmla="*/ 4 h 6"/>
                  <a:gd name="T38" fmla="*/ 8 w 16"/>
                  <a:gd name="T39" fmla="*/ 0 h 6"/>
                  <a:gd name="T40" fmla="*/ 6 w 16"/>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6" y="2"/>
                    </a:moveTo>
                    <a:lnTo>
                      <a:pt x="4" y="2"/>
                    </a:lnTo>
                    <a:lnTo>
                      <a:pt x="2" y="2"/>
                    </a:lnTo>
                    <a:lnTo>
                      <a:pt x="2" y="2"/>
                    </a:lnTo>
                    <a:lnTo>
                      <a:pt x="0" y="4"/>
                    </a:lnTo>
                    <a:lnTo>
                      <a:pt x="0" y="4"/>
                    </a:lnTo>
                    <a:lnTo>
                      <a:pt x="0" y="4"/>
                    </a:lnTo>
                    <a:lnTo>
                      <a:pt x="0" y="4"/>
                    </a:lnTo>
                    <a:lnTo>
                      <a:pt x="0" y="6"/>
                    </a:lnTo>
                    <a:lnTo>
                      <a:pt x="2" y="6"/>
                    </a:lnTo>
                    <a:lnTo>
                      <a:pt x="2" y="6"/>
                    </a:lnTo>
                    <a:lnTo>
                      <a:pt x="2" y="6"/>
                    </a:lnTo>
                    <a:lnTo>
                      <a:pt x="4" y="6"/>
                    </a:lnTo>
                    <a:lnTo>
                      <a:pt x="4" y="6"/>
                    </a:lnTo>
                    <a:lnTo>
                      <a:pt x="6" y="6"/>
                    </a:lnTo>
                    <a:lnTo>
                      <a:pt x="10" y="6"/>
                    </a:lnTo>
                    <a:lnTo>
                      <a:pt x="10" y="6"/>
                    </a:lnTo>
                    <a:lnTo>
                      <a:pt x="14" y="4"/>
                    </a:lnTo>
                    <a:lnTo>
                      <a:pt x="16" y="4"/>
                    </a:lnTo>
                    <a:lnTo>
                      <a:pt x="8" y="0"/>
                    </a:lnTo>
                    <a:lnTo>
                      <a:pt x="6"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213"/>
              <p:cNvSpPr>
                <a:spLocks/>
              </p:cNvSpPr>
              <p:nvPr/>
            </p:nvSpPr>
            <p:spPr bwMode="auto">
              <a:xfrm>
                <a:off x="5078" y="1743"/>
                <a:ext cx="24" cy="10"/>
              </a:xfrm>
              <a:custGeom>
                <a:avLst/>
                <a:gdLst>
                  <a:gd name="T0" fmla="*/ 4 w 24"/>
                  <a:gd name="T1" fmla="*/ 2 h 10"/>
                  <a:gd name="T2" fmla="*/ 4 w 24"/>
                  <a:gd name="T3" fmla="*/ 2 h 10"/>
                  <a:gd name="T4" fmla="*/ 2 w 24"/>
                  <a:gd name="T5" fmla="*/ 2 h 10"/>
                  <a:gd name="T6" fmla="*/ 2 w 24"/>
                  <a:gd name="T7" fmla="*/ 2 h 10"/>
                  <a:gd name="T8" fmla="*/ 2 w 24"/>
                  <a:gd name="T9" fmla="*/ 2 h 10"/>
                  <a:gd name="T10" fmla="*/ 0 w 24"/>
                  <a:gd name="T11" fmla="*/ 4 h 10"/>
                  <a:gd name="T12" fmla="*/ 0 w 24"/>
                  <a:gd name="T13" fmla="*/ 4 h 10"/>
                  <a:gd name="T14" fmla="*/ 0 w 24"/>
                  <a:gd name="T15" fmla="*/ 4 h 10"/>
                  <a:gd name="T16" fmla="*/ 0 w 24"/>
                  <a:gd name="T17" fmla="*/ 4 h 10"/>
                  <a:gd name="T18" fmla="*/ 0 w 24"/>
                  <a:gd name="T19" fmla="*/ 4 h 10"/>
                  <a:gd name="T20" fmla="*/ 0 w 24"/>
                  <a:gd name="T21" fmla="*/ 6 h 10"/>
                  <a:gd name="T22" fmla="*/ 0 w 24"/>
                  <a:gd name="T23" fmla="*/ 6 h 10"/>
                  <a:gd name="T24" fmla="*/ 0 w 24"/>
                  <a:gd name="T25" fmla="*/ 6 h 10"/>
                  <a:gd name="T26" fmla="*/ 2 w 24"/>
                  <a:gd name="T27" fmla="*/ 6 h 10"/>
                  <a:gd name="T28" fmla="*/ 2 w 24"/>
                  <a:gd name="T29" fmla="*/ 8 h 10"/>
                  <a:gd name="T30" fmla="*/ 2 w 24"/>
                  <a:gd name="T31" fmla="*/ 8 h 10"/>
                  <a:gd name="T32" fmla="*/ 4 w 24"/>
                  <a:gd name="T33" fmla="*/ 8 h 10"/>
                  <a:gd name="T34" fmla="*/ 4 w 24"/>
                  <a:gd name="T35" fmla="*/ 8 h 10"/>
                  <a:gd name="T36" fmla="*/ 4 w 24"/>
                  <a:gd name="T37" fmla="*/ 8 h 10"/>
                  <a:gd name="T38" fmla="*/ 6 w 24"/>
                  <a:gd name="T39" fmla="*/ 10 h 10"/>
                  <a:gd name="T40" fmla="*/ 8 w 24"/>
                  <a:gd name="T41" fmla="*/ 10 h 10"/>
                  <a:gd name="T42" fmla="*/ 10 w 24"/>
                  <a:gd name="T43" fmla="*/ 10 h 10"/>
                  <a:gd name="T44" fmla="*/ 12 w 24"/>
                  <a:gd name="T45" fmla="*/ 10 h 10"/>
                  <a:gd name="T46" fmla="*/ 14 w 24"/>
                  <a:gd name="T47" fmla="*/ 10 h 10"/>
                  <a:gd name="T48" fmla="*/ 16 w 24"/>
                  <a:gd name="T49" fmla="*/ 10 h 10"/>
                  <a:gd name="T50" fmla="*/ 18 w 24"/>
                  <a:gd name="T51" fmla="*/ 10 h 10"/>
                  <a:gd name="T52" fmla="*/ 20 w 24"/>
                  <a:gd name="T53" fmla="*/ 10 h 10"/>
                  <a:gd name="T54" fmla="*/ 22 w 24"/>
                  <a:gd name="T55" fmla="*/ 10 h 10"/>
                  <a:gd name="T56" fmla="*/ 22 w 24"/>
                  <a:gd name="T57" fmla="*/ 8 h 10"/>
                  <a:gd name="T58" fmla="*/ 22 w 24"/>
                  <a:gd name="T59" fmla="*/ 8 h 10"/>
                  <a:gd name="T60" fmla="*/ 22 w 24"/>
                  <a:gd name="T61" fmla="*/ 8 h 10"/>
                  <a:gd name="T62" fmla="*/ 24 w 24"/>
                  <a:gd name="T63" fmla="*/ 8 h 10"/>
                  <a:gd name="T64" fmla="*/ 10 w 24"/>
                  <a:gd name="T65" fmla="*/ 0 h 10"/>
                  <a:gd name="T66" fmla="*/ 6 w 24"/>
                  <a:gd name="T67" fmla="*/ 0 h 10"/>
                  <a:gd name="T68" fmla="*/ 6 w 24"/>
                  <a:gd name="T69" fmla="*/ 2 h 10"/>
                  <a:gd name="T70" fmla="*/ 4 w 24"/>
                  <a:gd name="T71" fmla="*/ 2 h 10"/>
                  <a:gd name="T72" fmla="*/ 4 w 24"/>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10">
                    <a:moveTo>
                      <a:pt x="4" y="2"/>
                    </a:moveTo>
                    <a:lnTo>
                      <a:pt x="4" y="2"/>
                    </a:lnTo>
                    <a:lnTo>
                      <a:pt x="2" y="2"/>
                    </a:lnTo>
                    <a:lnTo>
                      <a:pt x="2" y="2"/>
                    </a:lnTo>
                    <a:lnTo>
                      <a:pt x="2" y="2"/>
                    </a:lnTo>
                    <a:lnTo>
                      <a:pt x="0" y="4"/>
                    </a:lnTo>
                    <a:lnTo>
                      <a:pt x="0" y="4"/>
                    </a:lnTo>
                    <a:lnTo>
                      <a:pt x="0" y="4"/>
                    </a:lnTo>
                    <a:lnTo>
                      <a:pt x="0" y="4"/>
                    </a:lnTo>
                    <a:lnTo>
                      <a:pt x="0" y="4"/>
                    </a:lnTo>
                    <a:lnTo>
                      <a:pt x="0" y="6"/>
                    </a:lnTo>
                    <a:lnTo>
                      <a:pt x="0" y="6"/>
                    </a:lnTo>
                    <a:lnTo>
                      <a:pt x="0" y="6"/>
                    </a:lnTo>
                    <a:lnTo>
                      <a:pt x="2" y="6"/>
                    </a:lnTo>
                    <a:lnTo>
                      <a:pt x="2" y="8"/>
                    </a:lnTo>
                    <a:lnTo>
                      <a:pt x="2" y="8"/>
                    </a:lnTo>
                    <a:lnTo>
                      <a:pt x="4" y="8"/>
                    </a:lnTo>
                    <a:lnTo>
                      <a:pt x="4" y="8"/>
                    </a:lnTo>
                    <a:lnTo>
                      <a:pt x="4" y="8"/>
                    </a:lnTo>
                    <a:lnTo>
                      <a:pt x="6" y="10"/>
                    </a:lnTo>
                    <a:lnTo>
                      <a:pt x="8" y="10"/>
                    </a:lnTo>
                    <a:lnTo>
                      <a:pt x="10" y="10"/>
                    </a:lnTo>
                    <a:lnTo>
                      <a:pt x="12" y="10"/>
                    </a:lnTo>
                    <a:lnTo>
                      <a:pt x="14" y="10"/>
                    </a:lnTo>
                    <a:lnTo>
                      <a:pt x="16" y="10"/>
                    </a:lnTo>
                    <a:lnTo>
                      <a:pt x="18" y="10"/>
                    </a:lnTo>
                    <a:lnTo>
                      <a:pt x="20" y="10"/>
                    </a:lnTo>
                    <a:lnTo>
                      <a:pt x="22" y="10"/>
                    </a:lnTo>
                    <a:lnTo>
                      <a:pt x="22" y="8"/>
                    </a:lnTo>
                    <a:lnTo>
                      <a:pt x="22" y="8"/>
                    </a:lnTo>
                    <a:lnTo>
                      <a:pt x="22" y="8"/>
                    </a:lnTo>
                    <a:lnTo>
                      <a:pt x="24" y="8"/>
                    </a:lnTo>
                    <a:lnTo>
                      <a:pt x="10" y="0"/>
                    </a:lnTo>
                    <a:lnTo>
                      <a:pt x="6" y="0"/>
                    </a:lnTo>
                    <a:lnTo>
                      <a:pt x="6" y="2"/>
                    </a:lnTo>
                    <a:lnTo>
                      <a:pt x="4" y="2"/>
                    </a:lnTo>
                    <a:lnTo>
                      <a:pt x="4"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214"/>
              <p:cNvSpPr>
                <a:spLocks/>
              </p:cNvSpPr>
              <p:nvPr/>
            </p:nvSpPr>
            <p:spPr bwMode="auto">
              <a:xfrm>
                <a:off x="5078" y="1743"/>
                <a:ext cx="24" cy="10"/>
              </a:xfrm>
              <a:custGeom>
                <a:avLst/>
                <a:gdLst>
                  <a:gd name="T0" fmla="*/ 4 w 24"/>
                  <a:gd name="T1" fmla="*/ 2 h 10"/>
                  <a:gd name="T2" fmla="*/ 4 w 24"/>
                  <a:gd name="T3" fmla="*/ 2 h 10"/>
                  <a:gd name="T4" fmla="*/ 2 w 24"/>
                  <a:gd name="T5" fmla="*/ 2 h 10"/>
                  <a:gd name="T6" fmla="*/ 2 w 24"/>
                  <a:gd name="T7" fmla="*/ 2 h 10"/>
                  <a:gd name="T8" fmla="*/ 2 w 24"/>
                  <a:gd name="T9" fmla="*/ 2 h 10"/>
                  <a:gd name="T10" fmla="*/ 0 w 24"/>
                  <a:gd name="T11" fmla="*/ 4 h 10"/>
                  <a:gd name="T12" fmla="*/ 0 w 24"/>
                  <a:gd name="T13" fmla="*/ 4 h 10"/>
                  <a:gd name="T14" fmla="*/ 0 w 24"/>
                  <a:gd name="T15" fmla="*/ 4 h 10"/>
                  <a:gd name="T16" fmla="*/ 0 w 24"/>
                  <a:gd name="T17" fmla="*/ 4 h 10"/>
                  <a:gd name="T18" fmla="*/ 0 w 24"/>
                  <a:gd name="T19" fmla="*/ 4 h 10"/>
                  <a:gd name="T20" fmla="*/ 0 w 24"/>
                  <a:gd name="T21" fmla="*/ 6 h 10"/>
                  <a:gd name="T22" fmla="*/ 0 w 24"/>
                  <a:gd name="T23" fmla="*/ 6 h 10"/>
                  <a:gd name="T24" fmla="*/ 0 w 24"/>
                  <a:gd name="T25" fmla="*/ 6 h 10"/>
                  <a:gd name="T26" fmla="*/ 2 w 24"/>
                  <a:gd name="T27" fmla="*/ 6 h 10"/>
                  <a:gd name="T28" fmla="*/ 2 w 24"/>
                  <a:gd name="T29" fmla="*/ 8 h 10"/>
                  <a:gd name="T30" fmla="*/ 2 w 24"/>
                  <a:gd name="T31" fmla="*/ 8 h 10"/>
                  <a:gd name="T32" fmla="*/ 4 w 24"/>
                  <a:gd name="T33" fmla="*/ 8 h 10"/>
                  <a:gd name="T34" fmla="*/ 4 w 24"/>
                  <a:gd name="T35" fmla="*/ 8 h 10"/>
                  <a:gd name="T36" fmla="*/ 4 w 24"/>
                  <a:gd name="T37" fmla="*/ 8 h 10"/>
                  <a:gd name="T38" fmla="*/ 6 w 24"/>
                  <a:gd name="T39" fmla="*/ 10 h 10"/>
                  <a:gd name="T40" fmla="*/ 8 w 24"/>
                  <a:gd name="T41" fmla="*/ 10 h 10"/>
                  <a:gd name="T42" fmla="*/ 10 w 24"/>
                  <a:gd name="T43" fmla="*/ 10 h 10"/>
                  <a:gd name="T44" fmla="*/ 12 w 24"/>
                  <a:gd name="T45" fmla="*/ 10 h 10"/>
                  <a:gd name="T46" fmla="*/ 14 w 24"/>
                  <a:gd name="T47" fmla="*/ 10 h 10"/>
                  <a:gd name="T48" fmla="*/ 16 w 24"/>
                  <a:gd name="T49" fmla="*/ 10 h 10"/>
                  <a:gd name="T50" fmla="*/ 18 w 24"/>
                  <a:gd name="T51" fmla="*/ 10 h 10"/>
                  <a:gd name="T52" fmla="*/ 20 w 24"/>
                  <a:gd name="T53" fmla="*/ 10 h 10"/>
                  <a:gd name="T54" fmla="*/ 22 w 24"/>
                  <a:gd name="T55" fmla="*/ 10 h 10"/>
                  <a:gd name="T56" fmla="*/ 22 w 24"/>
                  <a:gd name="T57" fmla="*/ 8 h 10"/>
                  <a:gd name="T58" fmla="*/ 22 w 24"/>
                  <a:gd name="T59" fmla="*/ 8 h 10"/>
                  <a:gd name="T60" fmla="*/ 22 w 24"/>
                  <a:gd name="T61" fmla="*/ 8 h 10"/>
                  <a:gd name="T62" fmla="*/ 24 w 24"/>
                  <a:gd name="T63" fmla="*/ 8 h 10"/>
                  <a:gd name="T64" fmla="*/ 10 w 24"/>
                  <a:gd name="T65" fmla="*/ 0 h 10"/>
                  <a:gd name="T66" fmla="*/ 6 w 24"/>
                  <a:gd name="T67" fmla="*/ 0 h 10"/>
                  <a:gd name="T68" fmla="*/ 6 w 24"/>
                  <a:gd name="T69" fmla="*/ 2 h 10"/>
                  <a:gd name="T70" fmla="*/ 4 w 24"/>
                  <a:gd name="T71" fmla="*/ 2 h 10"/>
                  <a:gd name="T72" fmla="*/ 4 w 24"/>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10">
                    <a:moveTo>
                      <a:pt x="4" y="2"/>
                    </a:moveTo>
                    <a:lnTo>
                      <a:pt x="4" y="2"/>
                    </a:lnTo>
                    <a:lnTo>
                      <a:pt x="2" y="2"/>
                    </a:lnTo>
                    <a:lnTo>
                      <a:pt x="2" y="2"/>
                    </a:lnTo>
                    <a:lnTo>
                      <a:pt x="2" y="2"/>
                    </a:lnTo>
                    <a:lnTo>
                      <a:pt x="0" y="4"/>
                    </a:lnTo>
                    <a:lnTo>
                      <a:pt x="0" y="4"/>
                    </a:lnTo>
                    <a:lnTo>
                      <a:pt x="0" y="4"/>
                    </a:lnTo>
                    <a:lnTo>
                      <a:pt x="0" y="4"/>
                    </a:lnTo>
                    <a:lnTo>
                      <a:pt x="0" y="4"/>
                    </a:lnTo>
                    <a:lnTo>
                      <a:pt x="0" y="6"/>
                    </a:lnTo>
                    <a:lnTo>
                      <a:pt x="0" y="6"/>
                    </a:lnTo>
                    <a:lnTo>
                      <a:pt x="0" y="6"/>
                    </a:lnTo>
                    <a:lnTo>
                      <a:pt x="2" y="6"/>
                    </a:lnTo>
                    <a:lnTo>
                      <a:pt x="2" y="8"/>
                    </a:lnTo>
                    <a:lnTo>
                      <a:pt x="2" y="8"/>
                    </a:lnTo>
                    <a:lnTo>
                      <a:pt x="4" y="8"/>
                    </a:lnTo>
                    <a:lnTo>
                      <a:pt x="4" y="8"/>
                    </a:lnTo>
                    <a:lnTo>
                      <a:pt x="4" y="8"/>
                    </a:lnTo>
                    <a:lnTo>
                      <a:pt x="6" y="10"/>
                    </a:lnTo>
                    <a:lnTo>
                      <a:pt x="8" y="10"/>
                    </a:lnTo>
                    <a:lnTo>
                      <a:pt x="10" y="10"/>
                    </a:lnTo>
                    <a:lnTo>
                      <a:pt x="12" y="10"/>
                    </a:lnTo>
                    <a:lnTo>
                      <a:pt x="14" y="10"/>
                    </a:lnTo>
                    <a:lnTo>
                      <a:pt x="16" y="10"/>
                    </a:lnTo>
                    <a:lnTo>
                      <a:pt x="18" y="10"/>
                    </a:lnTo>
                    <a:lnTo>
                      <a:pt x="20" y="10"/>
                    </a:lnTo>
                    <a:lnTo>
                      <a:pt x="22" y="10"/>
                    </a:lnTo>
                    <a:lnTo>
                      <a:pt x="22" y="8"/>
                    </a:lnTo>
                    <a:lnTo>
                      <a:pt x="22" y="8"/>
                    </a:lnTo>
                    <a:lnTo>
                      <a:pt x="22" y="8"/>
                    </a:lnTo>
                    <a:lnTo>
                      <a:pt x="24" y="8"/>
                    </a:lnTo>
                    <a:lnTo>
                      <a:pt x="10" y="0"/>
                    </a:lnTo>
                    <a:lnTo>
                      <a:pt x="6" y="0"/>
                    </a:lnTo>
                    <a:lnTo>
                      <a:pt x="6" y="2"/>
                    </a:lnTo>
                    <a:lnTo>
                      <a:pt x="4" y="2"/>
                    </a:lnTo>
                    <a:lnTo>
                      <a:pt x="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215"/>
              <p:cNvSpPr>
                <a:spLocks/>
              </p:cNvSpPr>
              <p:nvPr/>
            </p:nvSpPr>
            <p:spPr bwMode="auto">
              <a:xfrm>
                <a:off x="4360" y="1929"/>
                <a:ext cx="42" cy="18"/>
              </a:xfrm>
              <a:custGeom>
                <a:avLst/>
                <a:gdLst>
                  <a:gd name="T0" fmla="*/ 42 w 42"/>
                  <a:gd name="T1" fmla="*/ 6 h 18"/>
                  <a:gd name="T2" fmla="*/ 30 w 42"/>
                  <a:gd name="T3" fmla="*/ 0 h 18"/>
                  <a:gd name="T4" fmla="*/ 0 w 42"/>
                  <a:gd name="T5" fmla="*/ 10 h 18"/>
                  <a:gd name="T6" fmla="*/ 12 w 42"/>
                  <a:gd name="T7" fmla="*/ 18 h 18"/>
                  <a:gd name="T8" fmla="*/ 42 w 42"/>
                  <a:gd name="T9" fmla="*/ 6 h 18"/>
                </a:gdLst>
                <a:ahLst/>
                <a:cxnLst>
                  <a:cxn ang="0">
                    <a:pos x="T0" y="T1"/>
                  </a:cxn>
                  <a:cxn ang="0">
                    <a:pos x="T2" y="T3"/>
                  </a:cxn>
                  <a:cxn ang="0">
                    <a:pos x="T4" y="T5"/>
                  </a:cxn>
                  <a:cxn ang="0">
                    <a:pos x="T6" y="T7"/>
                  </a:cxn>
                  <a:cxn ang="0">
                    <a:pos x="T8" y="T9"/>
                  </a:cxn>
                </a:cxnLst>
                <a:rect l="0" t="0" r="r" b="b"/>
                <a:pathLst>
                  <a:path w="42" h="18">
                    <a:moveTo>
                      <a:pt x="42" y="6"/>
                    </a:moveTo>
                    <a:lnTo>
                      <a:pt x="30" y="0"/>
                    </a:lnTo>
                    <a:lnTo>
                      <a:pt x="0" y="10"/>
                    </a:lnTo>
                    <a:lnTo>
                      <a:pt x="12" y="18"/>
                    </a:lnTo>
                    <a:lnTo>
                      <a:pt x="42"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216"/>
              <p:cNvSpPr>
                <a:spLocks/>
              </p:cNvSpPr>
              <p:nvPr/>
            </p:nvSpPr>
            <p:spPr bwMode="auto">
              <a:xfrm>
                <a:off x="4404" y="1911"/>
                <a:ext cx="50" cy="20"/>
              </a:xfrm>
              <a:custGeom>
                <a:avLst/>
                <a:gdLst>
                  <a:gd name="T0" fmla="*/ 50 w 50"/>
                  <a:gd name="T1" fmla="*/ 8 h 20"/>
                  <a:gd name="T2" fmla="*/ 42 w 50"/>
                  <a:gd name="T3" fmla="*/ 0 h 20"/>
                  <a:gd name="T4" fmla="*/ 0 w 50"/>
                  <a:gd name="T5" fmla="*/ 14 h 20"/>
                  <a:gd name="T6" fmla="*/ 14 w 50"/>
                  <a:gd name="T7" fmla="*/ 20 h 20"/>
                  <a:gd name="T8" fmla="*/ 50 w 50"/>
                  <a:gd name="T9" fmla="*/ 8 h 20"/>
                </a:gdLst>
                <a:ahLst/>
                <a:cxnLst>
                  <a:cxn ang="0">
                    <a:pos x="T0" y="T1"/>
                  </a:cxn>
                  <a:cxn ang="0">
                    <a:pos x="T2" y="T3"/>
                  </a:cxn>
                  <a:cxn ang="0">
                    <a:pos x="T4" y="T5"/>
                  </a:cxn>
                  <a:cxn ang="0">
                    <a:pos x="T6" y="T7"/>
                  </a:cxn>
                  <a:cxn ang="0">
                    <a:pos x="T8" y="T9"/>
                  </a:cxn>
                </a:cxnLst>
                <a:rect l="0" t="0" r="r" b="b"/>
                <a:pathLst>
                  <a:path w="50" h="20">
                    <a:moveTo>
                      <a:pt x="50" y="8"/>
                    </a:moveTo>
                    <a:lnTo>
                      <a:pt x="42" y="0"/>
                    </a:lnTo>
                    <a:lnTo>
                      <a:pt x="0" y="14"/>
                    </a:lnTo>
                    <a:lnTo>
                      <a:pt x="14" y="20"/>
                    </a:lnTo>
                    <a:lnTo>
                      <a:pt x="50" y="8"/>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217"/>
              <p:cNvSpPr>
                <a:spLocks/>
              </p:cNvSpPr>
              <p:nvPr/>
            </p:nvSpPr>
            <p:spPr bwMode="auto">
              <a:xfrm>
                <a:off x="5176" y="1631"/>
                <a:ext cx="14" cy="6"/>
              </a:xfrm>
              <a:custGeom>
                <a:avLst/>
                <a:gdLst>
                  <a:gd name="T0" fmla="*/ 2 w 14"/>
                  <a:gd name="T1" fmla="*/ 2 h 6"/>
                  <a:gd name="T2" fmla="*/ 0 w 14"/>
                  <a:gd name="T3" fmla="*/ 2 h 6"/>
                  <a:gd name="T4" fmla="*/ 0 w 14"/>
                  <a:gd name="T5" fmla="*/ 2 h 6"/>
                  <a:gd name="T6" fmla="*/ 0 w 14"/>
                  <a:gd name="T7" fmla="*/ 4 h 6"/>
                  <a:gd name="T8" fmla="*/ 0 w 14"/>
                  <a:gd name="T9" fmla="*/ 4 h 6"/>
                  <a:gd name="T10" fmla="*/ 0 w 14"/>
                  <a:gd name="T11" fmla="*/ 4 h 6"/>
                  <a:gd name="T12" fmla="*/ 0 w 14"/>
                  <a:gd name="T13" fmla="*/ 4 h 6"/>
                  <a:gd name="T14" fmla="*/ 2 w 14"/>
                  <a:gd name="T15" fmla="*/ 6 h 6"/>
                  <a:gd name="T16" fmla="*/ 2 w 14"/>
                  <a:gd name="T17" fmla="*/ 6 h 6"/>
                  <a:gd name="T18" fmla="*/ 2 w 14"/>
                  <a:gd name="T19" fmla="*/ 6 h 6"/>
                  <a:gd name="T20" fmla="*/ 4 w 14"/>
                  <a:gd name="T21" fmla="*/ 6 h 6"/>
                  <a:gd name="T22" fmla="*/ 4 w 14"/>
                  <a:gd name="T23" fmla="*/ 6 h 6"/>
                  <a:gd name="T24" fmla="*/ 6 w 14"/>
                  <a:gd name="T25" fmla="*/ 6 h 6"/>
                  <a:gd name="T26" fmla="*/ 8 w 14"/>
                  <a:gd name="T27" fmla="*/ 6 h 6"/>
                  <a:gd name="T28" fmla="*/ 10 w 14"/>
                  <a:gd name="T29" fmla="*/ 6 h 6"/>
                  <a:gd name="T30" fmla="*/ 12 w 14"/>
                  <a:gd name="T31" fmla="*/ 4 h 6"/>
                  <a:gd name="T32" fmla="*/ 14 w 14"/>
                  <a:gd name="T33" fmla="*/ 4 h 6"/>
                  <a:gd name="T34" fmla="*/ 8 w 14"/>
                  <a:gd name="T35" fmla="*/ 0 h 6"/>
                  <a:gd name="T36" fmla="*/ 6 w 14"/>
                  <a:gd name="T37" fmla="*/ 0 h 6"/>
                  <a:gd name="T38" fmla="*/ 4 w 14"/>
                  <a:gd name="T39" fmla="*/ 2 h 6"/>
                  <a:gd name="T40" fmla="*/ 2 w 14"/>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2" y="2"/>
                    </a:moveTo>
                    <a:lnTo>
                      <a:pt x="0" y="2"/>
                    </a:lnTo>
                    <a:lnTo>
                      <a:pt x="0" y="2"/>
                    </a:lnTo>
                    <a:lnTo>
                      <a:pt x="0" y="4"/>
                    </a:lnTo>
                    <a:lnTo>
                      <a:pt x="0" y="4"/>
                    </a:lnTo>
                    <a:lnTo>
                      <a:pt x="0" y="4"/>
                    </a:lnTo>
                    <a:lnTo>
                      <a:pt x="0" y="4"/>
                    </a:lnTo>
                    <a:lnTo>
                      <a:pt x="2" y="6"/>
                    </a:lnTo>
                    <a:lnTo>
                      <a:pt x="2" y="6"/>
                    </a:lnTo>
                    <a:lnTo>
                      <a:pt x="2" y="6"/>
                    </a:lnTo>
                    <a:lnTo>
                      <a:pt x="4" y="6"/>
                    </a:lnTo>
                    <a:lnTo>
                      <a:pt x="4" y="6"/>
                    </a:lnTo>
                    <a:lnTo>
                      <a:pt x="6" y="6"/>
                    </a:lnTo>
                    <a:lnTo>
                      <a:pt x="8" y="6"/>
                    </a:lnTo>
                    <a:lnTo>
                      <a:pt x="10" y="6"/>
                    </a:lnTo>
                    <a:lnTo>
                      <a:pt x="12" y="4"/>
                    </a:lnTo>
                    <a:lnTo>
                      <a:pt x="14" y="4"/>
                    </a:lnTo>
                    <a:lnTo>
                      <a:pt x="8" y="0"/>
                    </a:lnTo>
                    <a:lnTo>
                      <a:pt x="6" y="0"/>
                    </a:lnTo>
                    <a:lnTo>
                      <a:pt x="4" y="2"/>
                    </a:lnTo>
                    <a:lnTo>
                      <a:pt x="2"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218"/>
              <p:cNvSpPr>
                <a:spLocks/>
              </p:cNvSpPr>
              <p:nvPr/>
            </p:nvSpPr>
            <p:spPr bwMode="auto">
              <a:xfrm>
                <a:off x="5176" y="1631"/>
                <a:ext cx="14" cy="6"/>
              </a:xfrm>
              <a:custGeom>
                <a:avLst/>
                <a:gdLst>
                  <a:gd name="T0" fmla="*/ 2 w 14"/>
                  <a:gd name="T1" fmla="*/ 2 h 6"/>
                  <a:gd name="T2" fmla="*/ 0 w 14"/>
                  <a:gd name="T3" fmla="*/ 2 h 6"/>
                  <a:gd name="T4" fmla="*/ 0 w 14"/>
                  <a:gd name="T5" fmla="*/ 2 h 6"/>
                  <a:gd name="T6" fmla="*/ 0 w 14"/>
                  <a:gd name="T7" fmla="*/ 4 h 6"/>
                  <a:gd name="T8" fmla="*/ 0 w 14"/>
                  <a:gd name="T9" fmla="*/ 4 h 6"/>
                  <a:gd name="T10" fmla="*/ 0 w 14"/>
                  <a:gd name="T11" fmla="*/ 4 h 6"/>
                  <a:gd name="T12" fmla="*/ 0 w 14"/>
                  <a:gd name="T13" fmla="*/ 4 h 6"/>
                  <a:gd name="T14" fmla="*/ 2 w 14"/>
                  <a:gd name="T15" fmla="*/ 6 h 6"/>
                  <a:gd name="T16" fmla="*/ 2 w 14"/>
                  <a:gd name="T17" fmla="*/ 6 h 6"/>
                  <a:gd name="T18" fmla="*/ 2 w 14"/>
                  <a:gd name="T19" fmla="*/ 6 h 6"/>
                  <a:gd name="T20" fmla="*/ 4 w 14"/>
                  <a:gd name="T21" fmla="*/ 6 h 6"/>
                  <a:gd name="T22" fmla="*/ 4 w 14"/>
                  <a:gd name="T23" fmla="*/ 6 h 6"/>
                  <a:gd name="T24" fmla="*/ 6 w 14"/>
                  <a:gd name="T25" fmla="*/ 6 h 6"/>
                  <a:gd name="T26" fmla="*/ 8 w 14"/>
                  <a:gd name="T27" fmla="*/ 6 h 6"/>
                  <a:gd name="T28" fmla="*/ 10 w 14"/>
                  <a:gd name="T29" fmla="*/ 6 h 6"/>
                  <a:gd name="T30" fmla="*/ 12 w 14"/>
                  <a:gd name="T31" fmla="*/ 4 h 6"/>
                  <a:gd name="T32" fmla="*/ 14 w 14"/>
                  <a:gd name="T33" fmla="*/ 4 h 6"/>
                  <a:gd name="T34" fmla="*/ 8 w 14"/>
                  <a:gd name="T35" fmla="*/ 0 h 6"/>
                  <a:gd name="T36" fmla="*/ 6 w 14"/>
                  <a:gd name="T37" fmla="*/ 0 h 6"/>
                  <a:gd name="T38" fmla="*/ 4 w 14"/>
                  <a:gd name="T39" fmla="*/ 2 h 6"/>
                  <a:gd name="T40" fmla="*/ 2 w 14"/>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2" y="2"/>
                    </a:moveTo>
                    <a:lnTo>
                      <a:pt x="0" y="2"/>
                    </a:lnTo>
                    <a:lnTo>
                      <a:pt x="0" y="2"/>
                    </a:lnTo>
                    <a:lnTo>
                      <a:pt x="0" y="4"/>
                    </a:lnTo>
                    <a:lnTo>
                      <a:pt x="0" y="4"/>
                    </a:lnTo>
                    <a:lnTo>
                      <a:pt x="0" y="4"/>
                    </a:lnTo>
                    <a:lnTo>
                      <a:pt x="0" y="4"/>
                    </a:lnTo>
                    <a:lnTo>
                      <a:pt x="2" y="6"/>
                    </a:lnTo>
                    <a:lnTo>
                      <a:pt x="2" y="6"/>
                    </a:lnTo>
                    <a:lnTo>
                      <a:pt x="2" y="6"/>
                    </a:lnTo>
                    <a:lnTo>
                      <a:pt x="4" y="6"/>
                    </a:lnTo>
                    <a:lnTo>
                      <a:pt x="4" y="6"/>
                    </a:lnTo>
                    <a:lnTo>
                      <a:pt x="6" y="6"/>
                    </a:lnTo>
                    <a:lnTo>
                      <a:pt x="8" y="6"/>
                    </a:lnTo>
                    <a:lnTo>
                      <a:pt x="10" y="6"/>
                    </a:lnTo>
                    <a:lnTo>
                      <a:pt x="12" y="4"/>
                    </a:lnTo>
                    <a:lnTo>
                      <a:pt x="14" y="4"/>
                    </a:lnTo>
                    <a:lnTo>
                      <a:pt x="8" y="0"/>
                    </a:lnTo>
                    <a:lnTo>
                      <a:pt x="6" y="0"/>
                    </a:lnTo>
                    <a:lnTo>
                      <a:pt x="4"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219"/>
              <p:cNvSpPr>
                <a:spLocks/>
              </p:cNvSpPr>
              <p:nvPr/>
            </p:nvSpPr>
            <p:spPr bwMode="auto">
              <a:xfrm>
                <a:off x="5030" y="1767"/>
                <a:ext cx="16" cy="6"/>
              </a:xfrm>
              <a:custGeom>
                <a:avLst/>
                <a:gdLst>
                  <a:gd name="T0" fmla="*/ 8 w 16"/>
                  <a:gd name="T1" fmla="*/ 0 h 6"/>
                  <a:gd name="T2" fmla="*/ 6 w 16"/>
                  <a:gd name="T3" fmla="*/ 0 h 6"/>
                  <a:gd name="T4" fmla="*/ 4 w 16"/>
                  <a:gd name="T5" fmla="*/ 2 h 6"/>
                  <a:gd name="T6" fmla="*/ 2 w 16"/>
                  <a:gd name="T7" fmla="*/ 2 h 6"/>
                  <a:gd name="T8" fmla="*/ 2 w 16"/>
                  <a:gd name="T9" fmla="*/ 2 h 6"/>
                  <a:gd name="T10" fmla="*/ 0 w 16"/>
                  <a:gd name="T11" fmla="*/ 2 h 6"/>
                  <a:gd name="T12" fmla="*/ 0 w 16"/>
                  <a:gd name="T13" fmla="*/ 4 h 6"/>
                  <a:gd name="T14" fmla="*/ 0 w 16"/>
                  <a:gd name="T15" fmla="*/ 4 h 6"/>
                  <a:gd name="T16" fmla="*/ 0 w 16"/>
                  <a:gd name="T17" fmla="*/ 4 h 6"/>
                  <a:gd name="T18" fmla="*/ 0 w 16"/>
                  <a:gd name="T19" fmla="*/ 4 h 6"/>
                  <a:gd name="T20" fmla="*/ 2 w 16"/>
                  <a:gd name="T21" fmla="*/ 6 h 6"/>
                  <a:gd name="T22" fmla="*/ 2 w 16"/>
                  <a:gd name="T23" fmla="*/ 6 h 6"/>
                  <a:gd name="T24" fmla="*/ 2 w 16"/>
                  <a:gd name="T25" fmla="*/ 6 h 6"/>
                  <a:gd name="T26" fmla="*/ 4 w 16"/>
                  <a:gd name="T27" fmla="*/ 6 h 6"/>
                  <a:gd name="T28" fmla="*/ 4 w 16"/>
                  <a:gd name="T29" fmla="*/ 6 h 6"/>
                  <a:gd name="T30" fmla="*/ 6 w 16"/>
                  <a:gd name="T31" fmla="*/ 6 h 6"/>
                  <a:gd name="T32" fmla="*/ 8 w 16"/>
                  <a:gd name="T33" fmla="*/ 6 h 6"/>
                  <a:gd name="T34" fmla="*/ 10 w 16"/>
                  <a:gd name="T35" fmla="*/ 6 h 6"/>
                  <a:gd name="T36" fmla="*/ 14 w 16"/>
                  <a:gd name="T37" fmla="*/ 4 h 6"/>
                  <a:gd name="T38" fmla="*/ 16 w 16"/>
                  <a:gd name="T39" fmla="*/ 4 h 6"/>
                  <a:gd name="T40" fmla="*/ 8 w 16"/>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8" y="0"/>
                    </a:moveTo>
                    <a:lnTo>
                      <a:pt x="6" y="0"/>
                    </a:lnTo>
                    <a:lnTo>
                      <a:pt x="4" y="2"/>
                    </a:lnTo>
                    <a:lnTo>
                      <a:pt x="2" y="2"/>
                    </a:lnTo>
                    <a:lnTo>
                      <a:pt x="2" y="2"/>
                    </a:lnTo>
                    <a:lnTo>
                      <a:pt x="0" y="2"/>
                    </a:lnTo>
                    <a:lnTo>
                      <a:pt x="0" y="4"/>
                    </a:lnTo>
                    <a:lnTo>
                      <a:pt x="0" y="4"/>
                    </a:lnTo>
                    <a:lnTo>
                      <a:pt x="0" y="4"/>
                    </a:lnTo>
                    <a:lnTo>
                      <a:pt x="0" y="4"/>
                    </a:lnTo>
                    <a:lnTo>
                      <a:pt x="2" y="6"/>
                    </a:lnTo>
                    <a:lnTo>
                      <a:pt x="2" y="6"/>
                    </a:lnTo>
                    <a:lnTo>
                      <a:pt x="2" y="6"/>
                    </a:lnTo>
                    <a:lnTo>
                      <a:pt x="4" y="6"/>
                    </a:lnTo>
                    <a:lnTo>
                      <a:pt x="4" y="6"/>
                    </a:lnTo>
                    <a:lnTo>
                      <a:pt x="6" y="6"/>
                    </a:lnTo>
                    <a:lnTo>
                      <a:pt x="8" y="6"/>
                    </a:lnTo>
                    <a:lnTo>
                      <a:pt x="10" y="6"/>
                    </a:lnTo>
                    <a:lnTo>
                      <a:pt x="14" y="4"/>
                    </a:lnTo>
                    <a:lnTo>
                      <a:pt x="16" y="4"/>
                    </a:lnTo>
                    <a:lnTo>
                      <a:pt x="8"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220"/>
              <p:cNvSpPr>
                <a:spLocks/>
              </p:cNvSpPr>
              <p:nvPr/>
            </p:nvSpPr>
            <p:spPr bwMode="auto">
              <a:xfrm>
                <a:off x="5000" y="1821"/>
                <a:ext cx="14" cy="6"/>
              </a:xfrm>
              <a:custGeom>
                <a:avLst/>
                <a:gdLst>
                  <a:gd name="T0" fmla="*/ 6 w 14"/>
                  <a:gd name="T1" fmla="*/ 0 h 6"/>
                  <a:gd name="T2" fmla="*/ 4 w 14"/>
                  <a:gd name="T3" fmla="*/ 2 h 6"/>
                  <a:gd name="T4" fmla="*/ 2 w 14"/>
                  <a:gd name="T5" fmla="*/ 2 h 6"/>
                  <a:gd name="T6" fmla="*/ 0 w 14"/>
                  <a:gd name="T7" fmla="*/ 2 h 6"/>
                  <a:gd name="T8" fmla="*/ 0 w 14"/>
                  <a:gd name="T9" fmla="*/ 2 h 6"/>
                  <a:gd name="T10" fmla="*/ 0 w 14"/>
                  <a:gd name="T11" fmla="*/ 4 h 6"/>
                  <a:gd name="T12" fmla="*/ 0 w 14"/>
                  <a:gd name="T13" fmla="*/ 4 h 6"/>
                  <a:gd name="T14" fmla="*/ 0 w 14"/>
                  <a:gd name="T15" fmla="*/ 4 h 6"/>
                  <a:gd name="T16" fmla="*/ 0 w 14"/>
                  <a:gd name="T17" fmla="*/ 4 h 6"/>
                  <a:gd name="T18" fmla="*/ 2 w 14"/>
                  <a:gd name="T19" fmla="*/ 6 h 6"/>
                  <a:gd name="T20" fmla="*/ 2 w 14"/>
                  <a:gd name="T21" fmla="*/ 6 h 6"/>
                  <a:gd name="T22" fmla="*/ 2 w 14"/>
                  <a:gd name="T23" fmla="*/ 6 h 6"/>
                  <a:gd name="T24" fmla="*/ 4 w 14"/>
                  <a:gd name="T25" fmla="*/ 6 h 6"/>
                  <a:gd name="T26" fmla="*/ 4 w 14"/>
                  <a:gd name="T27" fmla="*/ 6 h 6"/>
                  <a:gd name="T28" fmla="*/ 6 w 14"/>
                  <a:gd name="T29" fmla="*/ 6 h 6"/>
                  <a:gd name="T30" fmla="*/ 8 w 14"/>
                  <a:gd name="T31" fmla="*/ 6 h 6"/>
                  <a:gd name="T32" fmla="*/ 10 w 14"/>
                  <a:gd name="T33" fmla="*/ 6 h 6"/>
                  <a:gd name="T34" fmla="*/ 12 w 14"/>
                  <a:gd name="T35" fmla="*/ 4 h 6"/>
                  <a:gd name="T36" fmla="*/ 14 w 14"/>
                  <a:gd name="T37" fmla="*/ 4 h 6"/>
                  <a:gd name="T38" fmla="*/ 8 w 14"/>
                  <a:gd name="T39" fmla="*/ 0 h 6"/>
                  <a:gd name="T40" fmla="*/ 6 w 14"/>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6" y="0"/>
                    </a:moveTo>
                    <a:lnTo>
                      <a:pt x="4" y="2"/>
                    </a:lnTo>
                    <a:lnTo>
                      <a:pt x="2" y="2"/>
                    </a:lnTo>
                    <a:lnTo>
                      <a:pt x="0" y="2"/>
                    </a:lnTo>
                    <a:lnTo>
                      <a:pt x="0" y="2"/>
                    </a:lnTo>
                    <a:lnTo>
                      <a:pt x="0" y="4"/>
                    </a:lnTo>
                    <a:lnTo>
                      <a:pt x="0" y="4"/>
                    </a:lnTo>
                    <a:lnTo>
                      <a:pt x="0" y="4"/>
                    </a:lnTo>
                    <a:lnTo>
                      <a:pt x="0" y="4"/>
                    </a:lnTo>
                    <a:lnTo>
                      <a:pt x="2" y="6"/>
                    </a:lnTo>
                    <a:lnTo>
                      <a:pt x="2" y="6"/>
                    </a:lnTo>
                    <a:lnTo>
                      <a:pt x="2" y="6"/>
                    </a:lnTo>
                    <a:lnTo>
                      <a:pt x="4" y="6"/>
                    </a:lnTo>
                    <a:lnTo>
                      <a:pt x="4" y="6"/>
                    </a:lnTo>
                    <a:lnTo>
                      <a:pt x="6" y="6"/>
                    </a:lnTo>
                    <a:lnTo>
                      <a:pt x="8" y="6"/>
                    </a:lnTo>
                    <a:lnTo>
                      <a:pt x="10" y="6"/>
                    </a:lnTo>
                    <a:lnTo>
                      <a:pt x="12" y="4"/>
                    </a:lnTo>
                    <a:lnTo>
                      <a:pt x="14" y="4"/>
                    </a:lnTo>
                    <a:lnTo>
                      <a:pt x="8" y="0"/>
                    </a:lnTo>
                    <a:lnTo>
                      <a:pt x="6"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221"/>
              <p:cNvSpPr>
                <a:spLocks/>
              </p:cNvSpPr>
              <p:nvPr/>
            </p:nvSpPr>
            <p:spPr bwMode="auto">
              <a:xfrm>
                <a:off x="4386" y="1943"/>
                <a:ext cx="42" cy="16"/>
              </a:xfrm>
              <a:custGeom>
                <a:avLst/>
                <a:gdLst>
                  <a:gd name="T0" fmla="*/ 0 w 42"/>
                  <a:gd name="T1" fmla="*/ 10 h 16"/>
                  <a:gd name="T2" fmla="*/ 12 w 42"/>
                  <a:gd name="T3" fmla="*/ 16 h 16"/>
                  <a:gd name="T4" fmla="*/ 42 w 42"/>
                  <a:gd name="T5" fmla="*/ 6 h 16"/>
                  <a:gd name="T6" fmla="*/ 30 w 42"/>
                  <a:gd name="T7" fmla="*/ 0 h 16"/>
                  <a:gd name="T8" fmla="*/ 0 w 42"/>
                  <a:gd name="T9" fmla="*/ 10 h 16"/>
                </a:gdLst>
                <a:ahLst/>
                <a:cxnLst>
                  <a:cxn ang="0">
                    <a:pos x="T0" y="T1"/>
                  </a:cxn>
                  <a:cxn ang="0">
                    <a:pos x="T2" y="T3"/>
                  </a:cxn>
                  <a:cxn ang="0">
                    <a:pos x="T4" y="T5"/>
                  </a:cxn>
                  <a:cxn ang="0">
                    <a:pos x="T6" y="T7"/>
                  </a:cxn>
                  <a:cxn ang="0">
                    <a:pos x="T8" y="T9"/>
                  </a:cxn>
                </a:cxnLst>
                <a:rect l="0" t="0" r="r" b="b"/>
                <a:pathLst>
                  <a:path w="42" h="16">
                    <a:moveTo>
                      <a:pt x="0" y="10"/>
                    </a:moveTo>
                    <a:lnTo>
                      <a:pt x="12" y="16"/>
                    </a:lnTo>
                    <a:lnTo>
                      <a:pt x="42" y="6"/>
                    </a:lnTo>
                    <a:lnTo>
                      <a:pt x="30" y="0"/>
                    </a:lnTo>
                    <a:lnTo>
                      <a:pt x="0" y="1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222"/>
              <p:cNvSpPr>
                <a:spLocks/>
              </p:cNvSpPr>
              <p:nvPr/>
            </p:nvSpPr>
            <p:spPr bwMode="auto">
              <a:xfrm>
                <a:off x="5026" y="1719"/>
                <a:ext cx="24" cy="10"/>
              </a:xfrm>
              <a:custGeom>
                <a:avLst/>
                <a:gdLst>
                  <a:gd name="T0" fmla="*/ 2 w 24"/>
                  <a:gd name="T1" fmla="*/ 0 h 10"/>
                  <a:gd name="T2" fmla="*/ 2 w 24"/>
                  <a:gd name="T3" fmla="*/ 0 h 10"/>
                  <a:gd name="T4" fmla="*/ 2 w 24"/>
                  <a:gd name="T5" fmla="*/ 2 h 10"/>
                  <a:gd name="T6" fmla="*/ 0 w 24"/>
                  <a:gd name="T7" fmla="*/ 2 h 10"/>
                  <a:gd name="T8" fmla="*/ 0 w 24"/>
                  <a:gd name="T9" fmla="*/ 2 h 10"/>
                  <a:gd name="T10" fmla="*/ 0 w 24"/>
                  <a:gd name="T11" fmla="*/ 2 h 10"/>
                  <a:gd name="T12" fmla="*/ 0 w 24"/>
                  <a:gd name="T13" fmla="*/ 2 h 10"/>
                  <a:gd name="T14" fmla="*/ 0 w 24"/>
                  <a:gd name="T15" fmla="*/ 4 h 10"/>
                  <a:gd name="T16" fmla="*/ 0 w 24"/>
                  <a:gd name="T17" fmla="*/ 4 h 10"/>
                  <a:gd name="T18" fmla="*/ 0 w 24"/>
                  <a:gd name="T19" fmla="*/ 4 h 10"/>
                  <a:gd name="T20" fmla="*/ 0 w 24"/>
                  <a:gd name="T21" fmla="*/ 4 h 10"/>
                  <a:gd name="T22" fmla="*/ 0 w 24"/>
                  <a:gd name="T23" fmla="*/ 4 h 10"/>
                  <a:gd name="T24" fmla="*/ 0 w 24"/>
                  <a:gd name="T25" fmla="*/ 6 h 10"/>
                  <a:gd name="T26" fmla="*/ 2 w 24"/>
                  <a:gd name="T27" fmla="*/ 6 h 10"/>
                  <a:gd name="T28" fmla="*/ 2 w 24"/>
                  <a:gd name="T29" fmla="*/ 6 h 10"/>
                  <a:gd name="T30" fmla="*/ 2 w 24"/>
                  <a:gd name="T31" fmla="*/ 6 h 10"/>
                  <a:gd name="T32" fmla="*/ 4 w 24"/>
                  <a:gd name="T33" fmla="*/ 8 h 10"/>
                  <a:gd name="T34" fmla="*/ 6 w 24"/>
                  <a:gd name="T35" fmla="*/ 8 h 10"/>
                  <a:gd name="T36" fmla="*/ 8 w 24"/>
                  <a:gd name="T37" fmla="*/ 8 h 10"/>
                  <a:gd name="T38" fmla="*/ 10 w 24"/>
                  <a:gd name="T39" fmla="*/ 10 h 10"/>
                  <a:gd name="T40" fmla="*/ 12 w 24"/>
                  <a:gd name="T41" fmla="*/ 10 h 10"/>
                  <a:gd name="T42" fmla="*/ 14 w 24"/>
                  <a:gd name="T43" fmla="*/ 10 h 10"/>
                  <a:gd name="T44" fmla="*/ 16 w 24"/>
                  <a:gd name="T45" fmla="*/ 8 h 10"/>
                  <a:gd name="T46" fmla="*/ 18 w 24"/>
                  <a:gd name="T47" fmla="*/ 8 h 10"/>
                  <a:gd name="T48" fmla="*/ 20 w 24"/>
                  <a:gd name="T49" fmla="*/ 8 h 10"/>
                  <a:gd name="T50" fmla="*/ 20 w 24"/>
                  <a:gd name="T51" fmla="*/ 8 h 10"/>
                  <a:gd name="T52" fmla="*/ 20 w 24"/>
                  <a:gd name="T53" fmla="*/ 8 h 10"/>
                  <a:gd name="T54" fmla="*/ 22 w 24"/>
                  <a:gd name="T55" fmla="*/ 8 h 10"/>
                  <a:gd name="T56" fmla="*/ 22 w 24"/>
                  <a:gd name="T57" fmla="*/ 8 h 10"/>
                  <a:gd name="T58" fmla="*/ 24 w 24"/>
                  <a:gd name="T59" fmla="*/ 6 h 10"/>
                  <a:gd name="T60" fmla="*/ 8 w 24"/>
                  <a:gd name="T61" fmla="*/ 0 h 10"/>
                  <a:gd name="T62" fmla="*/ 6 w 24"/>
                  <a:gd name="T63" fmla="*/ 0 h 10"/>
                  <a:gd name="T64" fmla="*/ 4 w 24"/>
                  <a:gd name="T65" fmla="*/ 0 h 10"/>
                  <a:gd name="T66" fmla="*/ 4 w 24"/>
                  <a:gd name="T67" fmla="*/ 0 h 10"/>
                  <a:gd name="T68" fmla="*/ 4 w 24"/>
                  <a:gd name="T69" fmla="*/ 0 h 10"/>
                  <a:gd name="T70" fmla="*/ 2 w 24"/>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2" y="0"/>
                    </a:moveTo>
                    <a:lnTo>
                      <a:pt x="2" y="0"/>
                    </a:lnTo>
                    <a:lnTo>
                      <a:pt x="2" y="2"/>
                    </a:lnTo>
                    <a:lnTo>
                      <a:pt x="0" y="2"/>
                    </a:lnTo>
                    <a:lnTo>
                      <a:pt x="0" y="2"/>
                    </a:lnTo>
                    <a:lnTo>
                      <a:pt x="0" y="2"/>
                    </a:lnTo>
                    <a:lnTo>
                      <a:pt x="0" y="2"/>
                    </a:lnTo>
                    <a:lnTo>
                      <a:pt x="0" y="4"/>
                    </a:lnTo>
                    <a:lnTo>
                      <a:pt x="0" y="4"/>
                    </a:lnTo>
                    <a:lnTo>
                      <a:pt x="0" y="4"/>
                    </a:lnTo>
                    <a:lnTo>
                      <a:pt x="0" y="4"/>
                    </a:lnTo>
                    <a:lnTo>
                      <a:pt x="0" y="4"/>
                    </a:lnTo>
                    <a:lnTo>
                      <a:pt x="0" y="6"/>
                    </a:lnTo>
                    <a:lnTo>
                      <a:pt x="2" y="6"/>
                    </a:lnTo>
                    <a:lnTo>
                      <a:pt x="2" y="6"/>
                    </a:lnTo>
                    <a:lnTo>
                      <a:pt x="2" y="6"/>
                    </a:lnTo>
                    <a:lnTo>
                      <a:pt x="4" y="8"/>
                    </a:lnTo>
                    <a:lnTo>
                      <a:pt x="6" y="8"/>
                    </a:lnTo>
                    <a:lnTo>
                      <a:pt x="8" y="8"/>
                    </a:lnTo>
                    <a:lnTo>
                      <a:pt x="10" y="10"/>
                    </a:lnTo>
                    <a:lnTo>
                      <a:pt x="12" y="10"/>
                    </a:lnTo>
                    <a:lnTo>
                      <a:pt x="14" y="10"/>
                    </a:lnTo>
                    <a:lnTo>
                      <a:pt x="16" y="8"/>
                    </a:lnTo>
                    <a:lnTo>
                      <a:pt x="18" y="8"/>
                    </a:lnTo>
                    <a:lnTo>
                      <a:pt x="20" y="8"/>
                    </a:lnTo>
                    <a:lnTo>
                      <a:pt x="20" y="8"/>
                    </a:lnTo>
                    <a:lnTo>
                      <a:pt x="20" y="8"/>
                    </a:lnTo>
                    <a:lnTo>
                      <a:pt x="22" y="8"/>
                    </a:lnTo>
                    <a:lnTo>
                      <a:pt x="22" y="8"/>
                    </a:lnTo>
                    <a:lnTo>
                      <a:pt x="24" y="6"/>
                    </a:lnTo>
                    <a:lnTo>
                      <a:pt x="8" y="0"/>
                    </a:lnTo>
                    <a:lnTo>
                      <a:pt x="6" y="0"/>
                    </a:lnTo>
                    <a:lnTo>
                      <a:pt x="4" y="0"/>
                    </a:lnTo>
                    <a:lnTo>
                      <a:pt x="4" y="0"/>
                    </a:lnTo>
                    <a:lnTo>
                      <a:pt x="4" y="0"/>
                    </a:lnTo>
                    <a:lnTo>
                      <a:pt x="2"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223"/>
              <p:cNvSpPr>
                <a:spLocks/>
              </p:cNvSpPr>
              <p:nvPr/>
            </p:nvSpPr>
            <p:spPr bwMode="auto">
              <a:xfrm>
                <a:off x="5026" y="1719"/>
                <a:ext cx="24" cy="10"/>
              </a:xfrm>
              <a:custGeom>
                <a:avLst/>
                <a:gdLst>
                  <a:gd name="T0" fmla="*/ 2 w 24"/>
                  <a:gd name="T1" fmla="*/ 0 h 10"/>
                  <a:gd name="T2" fmla="*/ 2 w 24"/>
                  <a:gd name="T3" fmla="*/ 0 h 10"/>
                  <a:gd name="T4" fmla="*/ 2 w 24"/>
                  <a:gd name="T5" fmla="*/ 2 h 10"/>
                  <a:gd name="T6" fmla="*/ 0 w 24"/>
                  <a:gd name="T7" fmla="*/ 2 h 10"/>
                  <a:gd name="T8" fmla="*/ 0 w 24"/>
                  <a:gd name="T9" fmla="*/ 2 h 10"/>
                  <a:gd name="T10" fmla="*/ 0 w 24"/>
                  <a:gd name="T11" fmla="*/ 2 h 10"/>
                  <a:gd name="T12" fmla="*/ 0 w 24"/>
                  <a:gd name="T13" fmla="*/ 2 h 10"/>
                  <a:gd name="T14" fmla="*/ 0 w 24"/>
                  <a:gd name="T15" fmla="*/ 4 h 10"/>
                  <a:gd name="T16" fmla="*/ 0 w 24"/>
                  <a:gd name="T17" fmla="*/ 4 h 10"/>
                  <a:gd name="T18" fmla="*/ 0 w 24"/>
                  <a:gd name="T19" fmla="*/ 4 h 10"/>
                  <a:gd name="T20" fmla="*/ 0 w 24"/>
                  <a:gd name="T21" fmla="*/ 4 h 10"/>
                  <a:gd name="T22" fmla="*/ 0 w 24"/>
                  <a:gd name="T23" fmla="*/ 4 h 10"/>
                  <a:gd name="T24" fmla="*/ 0 w 24"/>
                  <a:gd name="T25" fmla="*/ 6 h 10"/>
                  <a:gd name="T26" fmla="*/ 2 w 24"/>
                  <a:gd name="T27" fmla="*/ 6 h 10"/>
                  <a:gd name="T28" fmla="*/ 2 w 24"/>
                  <a:gd name="T29" fmla="*/ 6 h 10"/>
                  <a:gd name="T30" fmla="*/ 2 w 24"/>
                  <a:gd name="T31" fmla="*/ 6 h 10"/>
                  <a:gd name="T32" fmla="*/ 4 w 24"/>
                  <a:gd name="T33" fmla="*/ 8 h 10"/>
                  <a:gd name="T34" fmla="*/ 6 w 24"/>
                  <a:gd name="T35" fmla="*/ 8 h 10"/>
                  <a:gd name="T36" fmla="*/ 8 w 24"/>
                  <a:gd name="T37" fmla="*/ 8 h 10"/>
                  <a:gd name="T38" fmla="*/ 10 w 24"/>
                  <a:gd name="T39" fmla="*/ 10 h 10"/>
                  <a:gd name="T40" fmla="*/ 12 w 24"/>
                  <a:gd name="T41" fmla="*/ 10 h 10"/>
                  <a:gd name="T42" fmla="*/ 14 w 24"/>
                  <a:gd name="T43" fmla="*/ 10 h 10"/>
                  <a:gd name="T44" fmla="*/ 16 w 24"/>
                  <a:gd name="T45" fmla="*/ 8 h 10"/>
                  <a:gd name="T46" fmla="*/ 18 w 24"/>
                  <a:gd name="T47" fmla="*/ 8 h 10"/>
                  <a:gd name="T48" fmla="*/ 20 w 24"/>
                  <a:gd name="T49" fmla="*/ 8 h 10"/>
                  <a:gd name="T50" fmla="*/ 20 w 24"/>
                  <a:gd name="T51" fmla="*/ 8 h 10"/>
                  <a:gd name="T52" fmla="*/ 20 w 24"/>
                  <a:gd name="T53" fmla="*/ 8 h 10"/>
                  <a:gd name="T54" fmla="*/ 22 w 24"/>
                  <a:gd name="T55" fmla="*/ 8 h 10"/>
                  <a:gd name="T56" fmla="*/ 22 w 24"/>
                  <a:gd name="T57" fmla="*/ 8 h 10"/>
                  <a:gd name="T58" fmla="*/ 24 w 24"/>
                  <a:gd name="T59" fmla="*/ 6 h 10"/>
                  <a:gd name="T60" fmla="*/ 8 w 24"/>
                  <a:gd name="T61" fmla="*/ 0 h 10"/>
                  <a:gd name="T62" fmla="*/ 6 w 24"/>
                  <a:gd name="T63" fmla="*/ 0 h 10"/>
                  <a:gd name="T64" fmla="*/ 4 w 24"/>
                  <a:gd name="T65" fmla="*/ 0 h 10"/>
                  <a:gd name="T66" fmla="*/ 4 w 24"/>
                  <a:gd name="T67" fmla="*/ 0 h 10"/>
                  <a:gd name="T68" fmla="*/ 4 w 24"/>
                  <a:gd name="T69" fmla="*/ 0 h 10"/>
                  <a:gd name="T70" fmla="*/ 2 w 24"/>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2" y="0"/>
                    </a:moveTo>
                    <a:lnTo>
                      <a:pt x="2" y="0"/>
                    </a:lnTo>
                    <a:lnTo>
                      <a:pt x="2" y="2"/>
                    </a:lnTo>
                    <a:lnTo>
                      <a:pt x="0" y="2"/>
                    </a:lnTo>
                    <a:lnTo>
                      <a:pt x="0" y="2"/>
                    </a:lnTo>
                    <a:lnTo>
                      <a:pt x="0" y="2"/>
                    </a:lnTo>
                    <a:lnTo>
                      <a:pt x="0" y="2"/>
                    </a:lnTo>
                    <a:lnTo>
                      <a:pt x="0" y="4"/>
                    </a:lnTo>
                    <a:lnTo>
                      <a:pt x="0" y="4"/>
                    </a:lnTo>
                    <a:lnTo>
                      <a:pt x="0" y="4"/>
                    </a:lnTo>
                    <a:lnTo>
                      <a:pt x="0" y="4"/>
                    </a:lnTo>
                    <a:lnTo>
                      <a:pt x="0" y="4"/>
                    </a:lnTo>
                    <a:lnTo>
                      <a:pt x="0" y="6"/>
                    </a:lnTo>
                    <a:lnTo>
                      <a:pt x="2" y="6"/>
                    </a:lnTo>
                    <a:lnTo>
                      <a:pt x="2" y="6"/>
                    </a:lnTo>
                    <a:lnTo>
                      <a:pt x="2" y="6"/>
                    </a:lnTo>
                    <a:lnTo>
                      <a:pt x="4" y="8"/>
                    </a:lnTo>
                    <a:lnTo>
                      <a:pt x="6" y="8"/>
                    </a:lnTo>
                    <a:lnTo>
                      <a:pt x="8" y="8"/>
                    </a:lnTo>
                    <a:lnTo>
                      <a:pt x="10" y="10"/>
                    </a:lnTo>
                    <a:lnTo>
                      <a:pt x="12" y="10"/>
                    </a:lnTo>
                    <a:lnTo>
                      <a:pt x="14" y="10"/>
                    </a:lnTo>
                    <a:lnTo>
                      <a:pt x="16" y="8"/>
                    </a:lnTo>
                    <a:lnTo>
                      <a:pt x="18" y="8"/>
                    </a:lnTo>
                    <a:lnTo>
                      <a:pt x="20" y="8"/>
                    </a:lnTo>
                    <a:lnTo>
                      <a:pt x="20" y="8"/>
                    </a:lnTo>
                    <a:lnTo>
                      <a:pt x="20" y="8"/>
                    </a:lnTo>
                    <a:lnTo>
                      <a:pt x="22" y="8"/>
                    </a:lnTo>
                    <a:lnTo>
                      <a:pt x="22" y="8"/>
                    </a:lnTo>
                    <a:lnTo>
                      <a:pt x="24" y="6"/>
                    </a:lnTo>
                    <a:lnTo>
                      <a:pt x="8" y="0"/>
                    </a:lnTo>
                    <a:lnTo>
                      <a:pt x="6" y="0"/>
                    </a:lnTo>
                    <a:lnTo>
                      <a:pt x="4" y="0"/>
                    </a:lnTo>
                    <a:lnTo>
                      <a:pt x="4" y="0"/>
                    </a:lnTo>
                    <a:lnTo>
                      <a:pt x="4"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224"/>
              <p:cNvSpPr>
                <a:spLocks/>
              </p:cNvSpPr>
              <p:nvPr/>
            </p:nvSpPr>
            <p:spPr bwMode="auto">
              <a:xfrm>
                <a:off x="4692" y="1353"/>
                <a:ext cx="14" cy="6"/>
              </a:xfrm>
              <a:custGeom>
                <a:avLst/>
                <a:gdLst>
                  <a:gd name="T0" fmla="*/ 0 w 14"/>
                  <a:gd name="T1" fmla="*/ 4 h 6"/>
                  <a:gd name="T2" fmla="*/ 0 w 14"/>
                  <a:gd name="T3" fmla="*/ 4 h 6"/>
                  <a:gd name="T4" fmla="*/ 2 w 14"/>
                  <a:gd name="T5" fmla="*/ 6 h 6"/>
                  <a:gd name="T6" fmla="*/ 14 w 14"/>
                  <a:gd name="T7" fmla="*/ 0 h 6"/>
                  <a:gd name="T8" fmla="*/ 14 w 14"/>
                  <a:gd name="T9" fmla="*/ 0 h 6"/>
                  <a:gd name="T10" fmla="*/ 12 w 14"/>
                  <a:gd name="T11" fmla="*/ 0 h 6"/>
                  <a:gd name="T12" fmla="*/ 12 w 14"/>
                  <a:gd name="T13" fmla="*/ 0 h 6"/>
                  <a:gd name="T14" fmla="*/ 12 w 14"/>
                  <a:gd name="T15" fmla="*/ 0 h 6"/>
                  <a:gd name="T16" fmla="*/ 10 w 14"/>
                  <a:gd name="T17" fmla="*/ 0 h 6"/>
                  <a:gd name="T18" fmla="*/ 10 w 14"/>
                  <a:gd name="T19" fmla="*/ 0 h 6"/>
                  <a:gd name="T20" fmla="*/ 8 w 14"/>
                  <a:gd name="T21" fmla="*/ 0 h 6"/>
                  <a:gd name="T22" fmla="*/ 8 w 14"/>
                  <a:gd name="T23" fmla="*/ 0 h 6"/>
                  <a:gd name="T24" fmla="*/ 6 w 14"/>
                  <a:gd name="T25" fmla="*/ 0 h 6"/>
                  <a:gd name="T26" fmla="*/ 4 w 14"/>
                  <a:gd name="T27" fmla="*/ 0 h 6"/>
                  <a:gd name="T28" fmla="*/ 4 w 14"/>
                  <a:gd name="T29" fmla="*/ 0 h 6"/>
                  <a:gd name="T30" fmla="*/ 2 w 14"/>
                  <a:gd name="T31" fmla="*/ 0 h 6"/>
                  <a:gd name="T32" fmla="*/ 2 w 14"/>
                  <a:gd name="T33" fmla="*/ 0 h 6"/>
                  <a:gd name="T34" fmla="*/ 0 w 14"/>
                  <a:gd name="T35" fmla="*/ 0 h 6"/>
                  <a:gd name="T36" fmla="*/ 0 w 14"/>
                  <a:gd name="T37" fmla="*/ 2 h 6"/>
                  <a:gd name="T38" fmla="*/ 0 w 14"/>
                  <a:gd name="T39" fmla="*/ 2 h 6"/>
                  <a:gd name="T40" fmla="*/ 0 w 14"/>
                  <a:gd name="T41" fmla="*/ 2 h 6"/>
                  <a:gd name="T42" fmla="*/ 0 w 14"/>
                  <a:gd name="T43" fmla="*/ 4 h 6"/>
                  <a:gd name="T44" fmla="*/ 0 w 14"/>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6">
                    <a:moveTo>
                      <a:pt x="0" y="4"/>
                    </a:moveTo>
                    <a:lnTo>
                      <a:pt x="0" y="4"/>
                    </a:lnTo>
                    <a:lnTo>
                      <a:pt x="2" y="6"/>
                    </a:lnTo>
                    <a:lnTo>
                      <a:pt x="14" y="0"/>
                    </a:lnTo>
                    <a:lnTo>
                      <a:pt x="14" y="0"/>
                    </a:lnTo>
                    <a:lnTo>
                      <a:pt x="12" y="0"/>
                    </a:lnTo>
                    <a:lnTo>
                      <a:pt x="12" y="0"/>
                    </a:lnTo>
                    <a:lnTo>
                      <a:pt x="12" y="0"/>
                    </a:lnTo>
                    <a:lnTo>
                      <a:pt x="10" y="0"/>
                    </a:lnTo>
                    <a:lnTo>
                      <a:pt x="10" y="0"/>
                    </a:lnTo>
                    <a:lnTo>
                      <a:pt x="8" y="0"/>
                    </a:lnTo>
                    <a:lnTo>
                      <a:pt x="8" y="0"/>
                    </a:lnTo>
                    <a:lnTo>
                      <a:pt x="6" y="0"/>
                    </a:lnTo>
                    <a:lnTo>
                      <a:pt x="4" y="0"/>
                    </a:lnTo>
                    <a:lnTo>
                      <a:pt x="4" y="0"/>
                    </a:lnTo>
                    <a:lnTo>
                      <a:pt x="2" y="0"/>
                    </a:lnTo>
                    <a:lnTo>
                      <a:pt x="2" y="0"/>
                    </a:lnTo>
                    <a:lnTo>
                      <a:pt x="0" y="0"/>
                    </a:lnTo>
                    <a:lnTo>
                      <a:pt x="0" y="2"/>
                    </a:lnTo>
                    <a:lnTo>
                      <a:pt x="0" y="2"/>
                    </a:lnTo>
                    <a:lnTo>
                      <a:pt x="0" y="2"/>
                    </a:lnTo>
                    <a:lnTo>
                      <a:pt x="0" y="4"/>
                    </a:lnTo>
                    <a:lnTo>
                      <a:pt x="0"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225"/>
              <p:cNvSpPr>
                <a:spLocks/>
              </p:cNvSpPr>
              <p:nvPr/>
            </p:nvSpPr>
            <p:spPr bwMode="auto">
              <a:xfrm>
                <a:off x="4692" y="1353"/>
                <a:ext cx="14" cy="6"/>
              </a:xfrm>
              <a:custGeom>
                <a:avLst/>
                <a:gdLst>
                  <a:gd name="T0" fmla="*/ 0 w 14"/>
                  <a:gd name="T1" fmla="*/ 4 h 6"/>
                  <a:gd name="T2" fmla="*/ 0 w 14"/>
                  <a:gd name="T3" fmla="*/ 4 h 6"/>
                  <a:gd name="T4" fmla="*/ 2 w 14"/>
                  <a:gd name="T5" fmla="*/ 6 h 6"/>
                  <a:gd name="T6" fmla="*/ 14 w 14"/>
                  <a:gd name="T7" fmla="*/ 0 h 6"/>
                  <a:gd name="T8" fmla="*/ 14 w 14"/>
                  <a:gd name="T9" fmla="*/ 0 h 6"/>
                  <a:gd name="T10" fmla="*/ 12 w 14"/>
                  <a:gd name="T11" fmla="*/ 0 h 6"/>
                  <a:gd name="T12" fmla="*/ 12 w 14"/>
                  <a:gd name="T13" fmla="*/ 0 h 6"/>
                  <a:gd name="T14" fmla="*/ 12 w 14"/>
                  <a:gd name="T15" fmla="*/ 0 h 6"/>
                  <a:gd name="T16" fmla="*/ 10 w 14"/>
                  <a:gd name="T17" fmla="*/ 0 h 6"/>
                  <a:gd name="T18" fmla="*/ 10 w 14"/>
                  <a:gd name="T19" fmla="*/ 0 h 6"/>
                  <a:gd name="T20" fmla="*/ 8 w 14"/>
                  <a:gd name="T21" fmla="*/ 0 h 6"/>
                  <a:gd name="T22" fmla="*/ 8 w 14"/>
                  <a:gd name="T23" fmla="*/ 0 h 6"/>
                  <a:gd name="T24" fmla="*/ 6 w 14"/>
                  <a:gd name="T25" fmla="*/ 0 h 6"/>
                  <a:gd name="T26" fmla="*/ 4 w 14"/>
                  <a:gd name="T27" fmla="*/ 0 h 6"/>
                  <a:gd name="T28" fmla="*/ 4 w 14"/>
                  <a:gd name="T29" fmla="*/ 0 h 6"/>
                  <a:gd name="T30" fmla="*/ 2 w 14"/>
                  <a:gd name="T31" fmla="*/ 0 h 6"/>
                  <a:gd name="T32" fmla="*/ 2 w 14"/>
                  <a:gd name="T33" fmla="*/ 0 h 6"/>
                  <a:gd name="T34" fmla="*/ 0 w 14"/>
                  <a:gd name="T35" fmla="*/ 0 h 6"/>
                  <a:gd name="T36" fmla="*/ 0 w 14"/>
                  <a:gd name="T37" fmla="*/ 2 h 6"/>
                  <a:gd name="T38" fmla="*/ 0 w 14"/>
                  <a:gd name="T39" fmla="*/ 2 h 6"/>
                  <a:gd name="T40" fmla="*/ 0 w 14"/>
                  <a:gd name="T41" fmla="*/ 2 h 6"/>
                  <a:gd name="T42" fmla="*/ 0 w 14"/>
                  <a:gd name="T43" fmla="*/ 4 h 6"/>
                  <a:gd name="T44" fmla="*/ 0 w 14"/>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6">
                    <a:moveTo>
                      <a:pt x="0" y="4"/>
                    </a:moveTo>
                    <a:lnTo>
                      <a:pt x="0" y="4"/>
                    </a:lnTo>
                    <a:lnTo>
                      <a:pt x="2" y="6"/>
                    </a:lnTo>
                    <a:lnTo>
                      <a:pt x="14" y="0"/>
                    </a:lnTo>
                    <a:lnTo>
                      <a:pt x="14" y="0"/>
                    </a:lnTo>
                    <a:lnTo>
                      <a:pt x="12" y="0"/>
                    </a:lnTo>
                    <a:lnTo>
                      <a:pt x="12" y="0"/>
                    </a:lnTo>
                    <a:lnTo>
                      <a:pt x="12" y="0"/>
                    </a:lnTo>
                    <a:lnTo>
                      <a:pt x="10" y="0"/>
                    </a:lnTo>
                    <a:lnTo>
                      <a:pt x="10" y="0"/>
                    </a:lnTo>
                    <a:lnTo>
                      <a:pt x="8" y="0"/>
                    </a:lnTo>
                    <a:lnTo>
                      <a:pt x="8" y="0"/>
                    </a:lnTo>
                    <a:lnTo>
                      <a:pt x="6" y="0"/>
                    </a:lnTo>
                    <a:lnTo>
                      <a:pt x="4" y="0"/>
                    </a:lnTo>
                    <a:lnTo>
                      <a:pt x="4" y="0"/>
                    </a:lnTo>
                    <a:lnTo>
                      <a:pt x="2" y="0"/>
                    </a:lnTo>
                    <a:lnTo>
                      <a:pt x="2" y="0"/>
                    </a:lnTo>
                    <a:lnTo>
                      <a:pt x="0" y="0"/>
                    </a:lnTo>
                    <a:lnTo>
                      <a:pt x="0" y="2"/>
                    </a:lnTo>
                    <a:lnTo>
                      <a:pt x="0" y="2"/>
                    </a:lnTo>
                    <a:lnTo>
                      <a:pt x="0" y="2"/>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226"/>
              <p:cNvSpPr>
                <a:spLocks noEditPoints="1"/>
              </p:cNvSpPr>
              <p:nvPr/>
            </p:nvSpPr>
            <p:spPr bwMode="auto">
              <a:xfrm>
                <a:off x="3444" y="1225"/>
                <a:ext cx="1778" cy="628"/>
              </a:xfrm>
              <a:custGeom>
                <a:avLst/>
                <a:gdLst>
                  <a:gd name="T0" fmla="*/ 1210 w 1778"/>
                  <a:gd name="T1" fmla="*/ 188 h 628"/>
                  <a:gd name="T2" fmla="*/ 1244 w 1778"/>
                  <a:gd name="T3" fmla="*/ 186 h 628"/>
                  <a:gd name="T4" fmla="*/ 1190 w 1778"/>
                  <a:gd name="T5" fmla="*/ 186 h 628"/>
                  <a:gd name="T6" fmla="*/ 1152 w 1778"/>
                  <a:gd name="T7" fmla="*/ 210 h 628"/>
                  <a:gd name="T8" fmla="*/ 1126 w 1778"/>
                  <a:gd name="T9" fmla="*/ 210 h 628"/>
                  <a:gd name="T10" fmla="*/ 1150 w 1778"/>
                  <a:gd name="T11" fmla="*/ 194 h 628"/>
                  <a:gd name="T12" fmla="*/ 1262 w 1778"/>
                  <a:gd name="T13" fmla="*/ 178 h 628"/>
                  <a:gd name="T14" fmla="*/ 1300 w 1778"/>
                  <a:gd name="T15" fmla="*/ 124 h 628"/>
                  <a:gd name="T16" fmla="*/ 1258 w 1778"/>
                  <a:gd name="T17" fmla="*/ 136 h 628"/>
                  <a:gd name="T18" fmla="*/ 1220 w 1778"/>
                  <a:gd name="T19" fmla="*/ 136 h 628"/>
                  <a:gd name="T20" fmla="*/ 1186 w 1778"/>
                  <a:gd name="T21" fmla="*/ 148 h 628"/>
                  <a:gd name="T22" fmla="*/ 1154 w 1778"/>
                  <a:gd name="T23" fmla="*/ 158 h 628"/>
                  <a:gd name="T24" fmla="*/ 1122 w 1778"/>
                  <a:gd name="T25" fmla="*/ 170 h 628"/>
                  <a:gd name="T26" fmla="*/ 1110 w 1778"/>
                  <a:gd name="T27" fmla="*/ 176 h 628"/>
                  <a:gd name="T28" fmla="*/ 1098 w 1778"/>
                  <a:gd name="T29" fmla="*/ 250 h 628"/>
                  <a:gd name="T30" fmla="*/ 1044 w 1778"/>
                  <a:gd name="T31" fmla="*/ 292 h 628"/>
                  <a:gd name="T32" fmla="*/ 1056 w 1778"/>
                  <a:gd name="T33" fmla="*/ 288 h 628"/>
                  <a:gd name="T34" fmla="*/ 970 w 1778"/>
                  <a:gd name="T35" fmla="*/ 308 h 628"/>
                  <a:gd name="T36" fmla="*/ 874 w 1778"/>
                  <a:gd name="T37" fmla="*/ 332 h 628"/>
                  <a:gd name="T38" fmla="*/ 850 w 1778"/>
                  <a:gd name="T39" fmla="*/ 342 h 628"/>
                  <a:gd name="T40" fmla="*/ 780 w 1778"/>
                  <a:gd name="T41" fmla="*/ 322 h 628"/>
                  <a:gd name="T42" fmla="*/ 766 w 1778"/>
                  <a:gd name="T43" fmla="*/ 340 h 628"/>
                  <a:gd name="T44" fmla="*/ 834 w 1778"/>
                  <a:gd name="T45" fmla="*/ 320 h 628"/>
                  <a:gd name="T46" fmla="*/ 878 w 1778"/>
                  <a:gd name="T47" fmla="*/ 302 h 628"/>
                  <a:gd name="T48" fmla="*/ 904 w 1778"/>
                  <a:gd name="T49" fmla="*/ 294 h 628"/>
                  <a:gd name="T50" fmla="*/ 974 w 1778"/>
                  <a:gd name="T51" fmla="*/ 274 h 628"/>
                  <a:gd name="T52" fmla="*/ 916 w 1778"/>
                  <a:gd name="T53" fmla="*/ 292 h 628"/>
                  <a:gd name="T54" fmla="*/ 834 w 1778"/>
                  <a:gd name="T55" fmla="*/ 310 h 628"/>
                  <a:gd name="T56" fmla="*/ 816 w 1778"/>
                  <a:gd name="T57" fmla="*/ 350 h 628"/>
                  <a:gd name="T58" fmla="*/ 1000 w 1778"/>
                  <a:gd name="T59" fmla="*/ 292 h 628"/>
                  <a:gd name="T60" fmla="*/ 1056 w 1778"/>
                  <a:gd name="T61" fmla="*/ 248 h 628"/>
                  <a:gd name="T62" fmla="*/ 1016 w 1778"/>
                  <a:gd name="T63" fmla="*/ 256 h 628"/>
                  <a:gd name="T64" fmla="*/ 1082 w 1778"/>
                  <a:gd name="T65" fmla="*/ 238 h 628"/>
                  <a:gd name="T66" fmla="*/ 1060 w 1778"/>
                  <a:gd name="T67" fmla="*/ 188 h 628"/>
                  <a:gd name="T68" fmla="*/ 1054 w 1778"/>
                  <a:gd name="T69" fmla="*/ 206 h 628"/>
                  <a:gd name="T70" fmla="*/ 980 w 1778"/>
                  <a:gd name="T71" fmla="*/ 214 h 628"/>
                  <a:gd name="T72" fmla="*/ 984 w 1778"/>
                  <a:gd name="T73" fmla="*/ 262 h 628"/>
                  <a:gd name="T74" fmla="*/ 948 w 1778"/>
                  <a:gd name="T75" fmla="*/ 228 h 628"/>
                  <a:gd name="T76" fmla="*/ 922 w 1778"/>
                  <a:gd name="T77" fmla="*/ 250 h 628"/>
                  <a:gd name="T78" fmla="*/ 894 w 1778"/>
                  <a:gd name="T79" fmla="*/ 260 h 628"/>
                  <a:gd name="T80" fmla="*/ 866 w 1778"/>
                  <a:gd name="T81" fmla="*/ 268 h 628"/>
                  <a:gd name="T82" fmla="*/ 808 w 1778"/>
                  <a:gd name="T83" fmla="*/ 272 h 628"/>
                  <a:gd name="T84" fmla="*/ 774 w 1778"/>
                  <a:gd name="T85" fmla="*/ 288 h 628"/>
                  <a:gd name="T86" fmla="*/ 742 w 1778"/>
                  <a:gd name="T87" fmla="*/ 296 h 628"/>
                  <a:gd name="T88" fmla="*/ 666 w 1778"/>
                  <a:gd name="T89" fmla="*/ 310 h 628"/>
                  <a:gd name="T90" fmla="*/ 756 w 1778"/>
                  <a:gd name="T91" fmla="*/ 346 h 628"/>
                  <a:gd name="T92" fmla="*/ 762 w 1778"/>
                  <a:gd name="T93" fmla="*/ 360 h 628"/>
                  <a:gd name="T94" fmla="*/ 854 w 1778"/>
                  <a:gd name="T95" fmla="*/ 386 h 628"/>
                  <a:gd name="T96" fmla="*/ 894 w 1778"/>
                  <a:gd name="T97" fmla="*/ 370 h 628"/>
                  <a:gd name="T98" fmla="*/ 916 w 1778"/>
                  <a:gd name="T99" fmla="*/ 358 h 628"/>
                  <a:gd name="T100" fmla="*/ 964 w 1778"/>
                  <a:gd name="T101" fmla="*/ 346 h 628"/>
                  <a:gd name="T102" fmla="*/ 1012 w 1778"/>
                  <a:gd name="T103" fmla="*/ 344 h 628"/>
                  <a:gd name="T104" fmla="*/ 1042 w 1778"/>
                  <a:gd name="T105" fmla="*/ 334 h 628"/>
                  <a:gd name="T106" fmla="*/ 1050 w 1778"/>
                  <a:gd name="T107" fmla="*/ 314 h 628"/>
                  <a:gd name="T108" fmla="*/ 1074 w 1778"/>
                  <a:gd name="T109" fmla="*/ 308 h 628"/>
                  <a:gd name="T110" fmla="*/ 1118 w 1778"/>
                  <a:gd name="T111" fmla="*/ 268 h 628"/>
                  <a:gd name="T112" fmla="*/ 1176 w 1778"/>
                  <a:gd name="T113" fmla="*/ 246 h 628"/>
                  <a:gd name="T114" fmla="*/ 1180 w 1778"/>
                  <a:gd name="T115" fmla="*/ 232 h 628"/>
                  <a:gd name="T116" fmla="*/ 1244 w 1778"/>
                  <a:gd name="T117" fmla="*/ 226 h 628"/>
                  <a:gd name="T118" fmla="*/ 1254 w 1778"/>
                  <a:gd name="T119" fmla="*/ 220 h 628"/>
                  <a:gd name="T120" fmla="*/ 1250 w 1778"/>
                  <a:gd name="T121" fmla="*/ 206 h 628"/>
                  <a:gd name="T122" fmla="*/ 1300 w 1778"/>
                  <a:gd name="T123" fmla="*/ 190 h 628"/>
                  <a:gd name="T124" fmla="*/ 1366 w 1778"/>
                  <a:gd name="T125" fmla="*/ 17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8" h="628">
                    <a:moveTo>
                      <a:pt x="1494" y="0"/>
                    </a:moveTo>
                    <a:lnTo>
                      <a:pt x="898" y="196"/>
                    </a:lnTo>
                    <a:lnTo>
                      <a:pt x="890" y="198"/>
                    </a:lnTo>
                    <a:lnTo>
                      <a:pt x="0" y="488"/>
                    </a:lnTo>
                    <a:lnTo>
                      <a:pt x="278" y="628"/>
                    </a:lnTo>
                    <a:lnTo>
                      <a:pt x="1778" y="130"/>
                    </a:lnTo>
                    <a:lnTo>
                      <a:pt x="1494" y="0"/>
                    </a:lnTo>
                    <a:close/>
                    <a:moveTo>
                      <a:pt x="1330" y="154"/>
                    </a:moveTo>
                    <a:lnTo>
                      <a:pt x="1330" y="154"/>
                    </a:lnTo>
                    <a:lnTo>
                      <a:pt x="1332" y="152"/>
                    </a:lnTo>
                    <a:lnTo>
                      <a:pt x="1334" y="152"/>
                    </a:lnTo>
                    <a:lnTo>
                      <a:pt x="1336" y="152"/>
                    </a:lnTo>
                    <a:lnTo>
                      <a:pt x="1336" y="154"/>
                    </a:lnTo>
                    <a:lnTo>
                      <a:pt x="1338" y="154"/>
                    </a:lnTo>
                    <a:lnTo>
                      <a:pt x="1338" y="154"/>
                    </a:lnTo>
                    <a:lnTo>
                      <a:pt x="1338" y="156"/>
                    </a:lnTo>
                    <a:lnTo>
                      <a:pt x="1336" y="156"/>
                    </a:lnTo>
                    <a:lnTo>
                      <a:pt x="1334" y="156"/>
                    </a:lnTo>
                    <a:lnTo>
                      <a:pt x="1334" y="156"/>
                    </a:lnTo>
                    <a:lnTo>
                      <a:pt x="1332" y="156"/>
                    </a:lnTo>
                    <a:lnTo>
                      <a:pt x="1330" y="156"/>
                    </a:lnTo>
                    <a:lnTo>
                      <a:pt x="1330" y="154"/>
                    </a:lnTo>
                    <a:lnTo>
                      <a:pt x="1328" y="154"/>
                    </a:lnTo>
                    <a:lnTo>
                      <a:pt x="1330" y="154"/>
                    </a:lnTo>
                    <a:close/>
                    <a:moveTo>
                      <a:pt x="1314" y="156"/>
                    </a:moveTo>
                    <a:lnTo>
                      <a:pt x="1314" y="156"/>
                    </a:lnTo>
                    <a:lnTo>
                      <a:pt x="1316" y="156"/>
                    </a:lnTo>
                    <a:lnTo>
                      <a:pt x="1316" y="158"/>
                    </a:lnTo>
                    <a:lnTo>
                      <a:pt x="1316" y="158"/>
                    </a:lnTo>
                    <a:lnTo>
                      <a:pt x="1318" y="158"/>
                    </a:lnTo>
                    <a:lnTo>
                      <a:pt x="1318" y="158"/>
                    </a:lnTo>
                    <a:lnTo>
                      <a:pt x="1318" y="158"/>
                    </a:lnTo>
                    <a:lnTo>
                      <a:pt x="1318" y="158"/>
                    </a:lnTo>
                    <a:lnTo>
                      <a:pt x="1320" y="158"/>
                    </a:lnTo>
                    <a:lnTo>
                      <a:pt x="1322" y="158"/>
                    </a:lnTo>
                    <a:lnTo>
                      <a:pt x="1324" y="156"/>
                    </a:lnTo>
                    <a:lnTo>
                      <a:pt x="1326" y="156"/>
                    </a:lnTo>
                    <a:lnTo>
                      <a:pt x="1328" y="156"/>
                    </a:lnTo>
                    <a:lnTo>
                      <a:pt x="1330" y="158"/>
                    </a:lnTo>
                    <a:lnTo>
                      <a:pt x="1328" y="158"/>
                    </a:lnTo>
                    <a:lnTo>
                      <a:pt x="1326" y="160"/>
                    </a:lnTo>
                    <a:lnTo>
                      <a:pt x="1324" y="160"/>
                    </a:lnTo>
                    <a:lnTo>
                      <a:pt x="1322" y="160"/>
                    </a:lnTo>
                    <a:lnTo>
                      <a:pt x="1320" y="160"/>
                    </a:lnTo>
                    <a:lnTo>
                      <a:pt x="1318" y="160"/>
                    </a:lnTo>
                    <a:lnTo>
                      <a:pt x="1316" y="160"/>
                    </a:lnTo>
                    <a:lnTo>
                      <a:pt x="1314" y="160"/>
                    </a:lnTo>
                    <a:lnTo>
                      <a:pt x="1312" y="160"/>
                    </a:lnTo>
                    <a:lnTo>
                      <a:pt x="1312" y="158"/>
                    </a:lnTo>
                    <a:lnTo>
                      <a:pt x="1298" y="152"/>
                    </a:lnTo>
                    <a:lnTo>
                      <a:pt x="1296" y="154"/>
                    </a:lnTo>
                    <a:lnTo>
                      <a:pt x="1294" y="154"/>
                    </a:lnTo>
                    <a:lnTo>
                      <a:pt x="1294" y="148"/>
                    </a:lnTo>
                    <a:lnTo>
                      <a:pt x="1294" y="148"/>
                    </a:lnTo>
                    <a:lnTo>
                      <a:pt x="1300" y="150"/>
                    </a:lnTo>
                    <a:lnTo>
                      <a:pt x="1306" y="148"/>
                    </a:lnTo>
                    <a:lnTo>
                      <a:pt x="1308" y="148"/>
                    </a:lnTo>
                    <a:lnTo>
                      <a:pt x="1310" y="148"/>
                    </a:lnTo>
                    <a:lnTo>
                      <a:pt x="1310" y="150"/>
                    </a:lnTo>
                    <a:lnTo>
                      <a:pt x="1304" y="152"/>
                    </a:lnTo>
                    <a:lnTo>
                      <a:pt x="1314" y="156"/>
                    </a:lnTo>
                    <a:close/>
                    <a:moveTo>
                      <a:pt x="1220" y="192"/>
                    </a:moveTo>
                    <a:lnTo>
                      <a:pt x="1220" y="192"/>
                    </a:lnTo>
                    <a:lnTo>
                      <a:pt x="1218" y="192"/>
                    </a:lnTo>
                    <a:lnTo>
                      <a:pt x="1218" y="192"/>
                    </a:lnTo>
                    <a:lnTo>
                      <a:pt x="1218" y="192"/>
                    </a:lnTo>
                    <a:lnTo>
                      <a:pt x="1216" y="190"/>
                    </a:lnTo>
                    <a:lnTo>
                      <a:pt x="1216" y="190"/>
                    </a:lnTo>
                    <a:lnTo>
                      <a:pt x="1216" y="190"/>
                    </a:lnTo>
                    <a:lnTo>
                      <a:pt x="1216" y="190"/>
                    </a:lnTo>
                    <a:lnTo>
                      <a:pt x="1216" y="190"/>
                    </a:lnTo>
                    <a:lnTo>
                      <a:pt x="1216" y="188"/>
                    </a:lnTo>
                    <a:lnTo>
                      <a:pt x="1216" y="188"/>
                    </a:lnTo>
                    <a:lnTo>
                      <a:pt x="1216" y="188"/>
                    </a:lnTo>
                    <a:lnTo>
                      <a:pt x="1214" y="188"/>
                    </a:lnTo>
                    <a:lnTo>
                      <a:pt x="1214" y="188"/>
                    </a:lnTo>
                    <a:lnTo>
                      <a:pt x="1212" y="188"/>
                    </a:lnTo>
                    <a:lnTo>
                      <a:pt x="1210" y="188"/>
                    </a:lnTo>
                    <a:lnTo>
                      <a:pt x="1210" y="188"/>
                    </a:lnTo>
                    <a:lnTo>
                      <a:pt x="1208" y="188"/>
                    </a:lnTo>
                    <a:lnTo>
                      <a:pt x="1208" y="186"/>
                    </a:lnTo>
                    <a:lnTo>
                      <a:pt x="1206" y="186"/>
                    </a:lnTo>
                    <a:lnTo>
                      <a:pt x="1206" y="186"/>
                    </a:lnTo>
                    <a:lnTo>
                      <a:pt x="1204" y="186"/>
                    </a:lnTo>
                    <a:lnTo>
                      <a:pt x="1204" y="186"/>
                    </a:lnTo>
                    <a:lnTo>
                      <a:pt x="1204" y="184"/>
                    </a:lnTo>
                    <a:lnTo>
                      <a:pt x="1204" y="184"/>
                    </a:lnTo>
                    <a:lnTo>
                      <a:pt x="1204" y="184"/>
                    </a:lnTo>
                    <a:lnTo>
                      <a:pt x="1204" y="184"/>
                    </a:lnTo>
                    <a:lnTo>
                      <a:pt x="1204" y="182"/>
                    </a:lnTo>
                    <a:lnTo>
                      <a:pt x="1204" y="182"/>
                    </a:lnTo>
                    <a:lnTo>
                      <a:pt x="1204" y="182"/>
                    </a:lnTo>
                    <a:lnTo>
                      <a:pt x="1204" y="182"/>
                    </a:lnTo>
                    <a:lnTo>
                      <a:pt x="1204" y="182"/>
                    </a:lnTo>
                    <a:lnTo>
                      <a:pt x="1206" y="180"/>
                    </a:lnTo>
                    <a:lnTo>
                      <a:pt x="1206" y="180"/>
                    </a:lnTo>
                    <a:lnTo>
                      <a:pt x="1208" y="180"/>
                    </a:lnTo>
                    <a:lnTo>
                      <a:pt x="1208" y="180"/>
                    </a:lnTo>
                    <a:lnTo>
                      <a:pt x="1210" y="180"/>
                    </a:lnTo>
                    <a:lnTo>
                      <a:pt x="1210" y="178"/>
                    </a:lnTo>
                    <a:lnTo>
                      <a:pt x="1212" y="178"/>
                    </a:lnTo>
                    <a:lnTo>
                      <a:pt x="1214" y="178"/>
                    </a:lnTo>
                    <a:lnTo>
                      <a:pt x="1214" y="178"/>
                    </a:lnTo>
                    <a:lnTo>
                      <a:pt x="1216" y="178"/>
                    </a:lnTo>
                    <a:lnTo>
                      <a:pt x="1216" y="178"/>
                    </a:lnTo>
                    <a:lnTo>
                      <a:pt x="1218" y="178"/>
                    </a:lnTo>
                    <a:lnTo>
                      <a:pt x="1218" y="178"/>
                    </a:lnTo>
                    <a:lnTo>
                      <a:pt x="1218" y="178"/>
                    </a:lnTo>
                    <a:lnTo>
                      <a:pt x="1218" y="178"/>
                    </a:lnTo>
                    <a:lnTo>
                      <a:pt x="1220" y="176"/>
                    </a:lnTo>
                    <a:lnTo>
                      <a:pt x="1220" y="176"/>
                    </a:lnTo>
                    <a:lnTo>
                      <a:pt x="1220" y="176"/>
                    </a:lnTo>
                    <a:lnTo>
                      <a:pt x="1222" y="176"/>
                    </a:lnTo>
                    <a:lnTo>
                      <a:pt x="1222" y="176"/>
                    </a:lnTo>
                    <a:lnTo>
                      <a:pt x="1224" y="176"/>
                    </a:lnTo>
                    <a:lnTo>
                      <a:pt x="1226" y="176"/>
                    </a:lnTo>
                    <a:lnTo>
                      <a:pt x="1226" y="178"/>
                    </a:lnTo>
                    <a:lnTo>
                      <a:pt x="1222" y="178"/>
                    </a:lnTo>
                    <a:lnTo>
                      <a:pt x="1224" y="178"/>
                    </a:lnTo>
                    <a:lnTo>
                      <a:pt x="1224" y="180"/>
                    </a:lnTo>
                    <a:lnTo>
                      <a:pt x="1226" y="180"/>
                    </a:lnTo>
                    <a:lnTo>
                      <a:pt x="1226" y="180"/>
                    </a:lnTo>
                    <a:lnTo>
                      <a:pt x="1226" y="180"/>
                    </a:lnTo>
                    <a:lnTo>
                      <a:pt x="1228" y="180"/>
                    </a:lnTo>
                    <a:lnTo>
                      <a:pt x="1228" y="180"/>
                    </a:lnTo>
                    <a:lnTo>
                      <a:pt x="1228" y="182"/>
                    </a:lnTo>
                    <a:lnTo>
                      <a:pt x="1228" y="182"/>
                    </a:lnTo>
                    <a:lnTo>
                      <a:pt x="1230" y="182"/>
                    </a:lnTo>
                    <a:lnTo>
                      <a:pt x="1230" y="182"/>
                    </a:lnTo>
                    <a:lnTo>
                      <a:pt x="1230" y="182"/>
                    </a:lnTo>
                    <a:lnTo>
                      <a:pt x="1230" y="184"/>
                    </a:lnTo>
                    <a:lnTo>
                      <a:pt x="1230" y="184"/>
                    </a:lnTo>
                    <a:lnTo>
                      <a:pt x="1228" y="184"/>
                    </a:lnTo>
                    <a:lnTo>
                      <a:pt x="1228" y="184"/>
                    </a:lnTo>
                    <a:lnTo>
                      <a:pt x="1228" y="186"/>
                    </a:lnTo>
                    <a:lnTo>
                      <a:pt x="1226" y="186"/>
                    </a:lnTo>
                    <a:lnTo>
                      <a:pt x="1226" y="186"/>
                    </a:lnTo>
                    <a:lnTo>
                      <a:pt x="1226" y="186"/>
                    </a:lnTo>
                    <a:lnTo>
                      <a:pt x="1224" y="186"/>
                    </a:lnTo>
                    <a:lnTo>
                      <a:pt x="1224" y="186"/>
                    </a:lnTo>
                    <a:lnTo>
                      <a:pt x="1222" y="188"/>
                    </a:lnTo>
                    <a:lnTo>
                      <a:pt x="1222" y="188"/>
                    </a:lnTo>
                    <a:lnTo>
                      <a:pt x="1220" y="188"/>
                    </a:lnTo>
                    <a:lnTo>
                      <a:pt x="1220" y="188"/>
                    </a:lnTo>
                    <a:lnTo>
                      <a:pt x="1220" y="190"/>
                    </a:lnTo>
                    <a:lnTo>
                      <a:pt x="1222" y="190"/>
                    </a:lnTo>
                    <a:lnTo>
                      <a:pt x="1224" y="190"/>
                    </a:lnTo>
                    <a:lnTo>
                      <a:pt x="1224" y="190"/>
                    </a:lnTo>
                    <a:lnTo>
                      <a:pt x="1224" y="190"/>
                    </a:lnTo>
                    <a:lnTo>
                      <a:pt x="1226" y="190"/>
                    </a:lnTo>
                    <a:lnTo>
                      <a:pt x="1232" y="188"/>
                    </a:lnTo>
                    <a:lnTo>
                      <a:pt x="1232" y="188"/>
                    </a:lnTo>
                    <a:lnTo>
                      <a:pt x="1234" y="186"/>
                    </a:lnTo>
                    <a:lnTo>
                      <a:pt x="1236" y="186"/>
                    </a:lnTo>
                    <a:lnTo>
                      <a:pt x="1238" y="186"/>
                    </a:lnTo>
                    <a:lnTo>
                      <a:pt x="1240" y="186"/>
                    </a:lnTo>
                    <a:lnTo>
                      <a:pt x="1242" y="186"/>
                    </a:lnTo>
                    <a:lnTo>
                      <a:pt x="1244" y="186"/>
                    </a:lnTo>
                    <a:lnTo>
                      <a:pt x="1246" y="186"/>
                    </a:lnTo>
                    <a:lnTo>
                      <a:pt x="1246" y="188"/>
                    </a:lnTo>
                    <a:lnTo>
                      <a:pt x="1248" y="188"/>
                    </a:lnTo>
                    <a:lnTo>
                      <a:pt x="1248" y="188"/>
                    </a:lnTo>
                    <a:lnTo>
                      <a:pt x="1248" y="188"/>
                    </a:lnTo>
                    <a:lnTo>
                      <a:pt x="1248" y="188"/>
                    </a:lnTo>
                    <a:lnTo>
                      <a:pt x="1248" y="190"/>
                    </a:lnTo>
                    <a:lnTo>
                      <a:pt x="1248" y="190"/>
                    </a:lnTo>
                    <a:lnTo>
                      <a:pt x="1248" y="190"/>
                    </a:lnTo>
                    <a:lnTo>
                      <a:pt x="1248" y="190"/>
                    </a:lnTo>
                    <a:lnTo>
                      <a:pt x="1248" y="192"/>
                    </a:lnTo>
                    <a:lnTo>
                      <a:pt x="1248" y="192"/>
                    </a:lnTo>
                    <a:lnTo>
                      <a:pt x="1246" y="192"/>
                    </a:lnTo>
                    <a:lnTo>
                      <a:pt x="1246" y="194"/>
                    </a:lnTo>
                    <a:lnTo>
                      <a:pt x="1244" y="194"/>
                    </a:lnTo>
                    <a:lnTo>
                      <a:pt x="1244" y="194"/>
                    </a:lnTo>
                    <a:lnTo>
                      <a:pt x="1242" y="194"/>
                    </a:lnTo>
                    <a:lnTo>
                      <a:pt x="1240" y="196"/>
                    </a:lnTo>
                    <a:lnTo>
                      <a:pt x="1240" y="196"/>
                    </a:lnTo>
                    <a:lnTo>
                      <a:pt x="1238" y="196"/>
                    </a:lnTo>
                    <a:lnTo>
                      <a:pt x="1238" y="196"/>
                    </a:lnTo>
                    <a:lnTo>
                      <a:pt x="1236" y="196"/>
                    </a:lnTo>
                    <a:lnTo>
                      <a:pt x="1236" y="196"/>
                    </a:lnTo>
                    <a:lnTo>
                      <a:pt x="1234" y="196"/>
                    </a:lnTo>
                    <a:lnTo>
                      <a:pt x="1232" y="198"/>
                    </a:lnTo>
                    <a:lnTo>
                      <a:pt x="1230" y="198"/>
                    </a:lnTo>
                    <a:lnTo>
                      <a:pt x="1228" y="196"/>
                    </a:lnTo>
                    <a:lnTo>
                      <a:pt x="1226" y="196"/>
                    </a:lnTo>
                    <a:lnTo>
                      <a:pt x="1224" y="196"/>
                    </a:lnTo>
                    <a:lnTo>
                      <a:pt x="1224" y="196"/>
                    </a:lnTo>
                    <a:lnTo>
                      <a:pt x="1224" y="196"/>
                    </a:lnTo>
                    <a:lnTo>
                      <a:pt x="1222" y="194"/>
                    </a:lnTo>
                    <a:lnTo>
                      <a:pt x="1222" y="194"/>
                    </a:lnTo>
                    <a:lnTo>
                      <a:pt x="1222" y="194"/>
                    </a:lnTo>
                    <a:lnTo>
                      <a:pt x="1222" y="194"/>
                    </a:lnTo>
                    <a:lnTo>
                      <a:pt x="1222" y="192"/>
                    </a:lnTo>
                    <a:lnTo>
                      <a:pt x="1224" y="192"/>
                    </a:lnTo>
                    <a:lnTo>
                      <a:pt x="1220" y="192"/>
                    </a:lnTo>
                    <a:close/>
                    <a:moveTo>
                      <a:pt x="1184" y="192"/>
                    </a:moveTo>
                    <a:lnTo>
                      <a:pt x="1184" y="194"/>
                    </a:lnTo>
                    <a:lnTo>
                      <a:pt x="1184" y="194"/>
                    </a:lnTo>
                    <a:lnTo>
                      <a:pt x="1186" y="194"/>
                    </a:lnTo>
                    <a:lnTo>
                      <a:pt x="1186" y="194"/>
                    </a:lnTo>
                    <a:lnTo>
                      <a:pt x="1186" y="194"/>
                    </a:lnTo>
                    <a:lnTo>
                      <a:pt x="1188" y="196"/>
                    </a:lnTo>
                    <a:lnTo>
                      <a:pt x="1198" y="200"/>
                    </a:lnTo>
                    <a:lnTo>
                      <a:pt x="1198" y="202"/>
                    </a:lnTo>
                    <a:lnTo>
                      <a:pt x="1196" y="202"/>
                    </a:lnTo>
                    <a:lnTo>
                      <a:pt x="1194" y="202"/>
                    </a:lnTo>
                    <a:lnTo>
                      <a:pt x="1194" y="202"/>
                    </a:lnTo>
                    <a:lnTo>
                      <a:pt x="1172" y="192"/>
                    </a:lnTo>
                    <a:lnTo>
                      <a:pt x="1172" y="192"/>
                    </a:lnTo>
                    <a:lnTo>
                      <a:pt x="1174" y="192"/>
                    </a:lnTo>
                    <a:lnTo>
                      <a:pt x="1174" y="190"/>
                    </a:lnTo>
                    <a:lnTo>
                      <a:pt x="1176" y="190"/>
                    </a:lnTo>
                    <a:lnTo>
                      <a:pt x="1176" y="190"/>
                    </a:lnTo>
                    <a:lnTo>
                      <a:pt x="1176" y="190"/>
                    </a:lnTo>
                    <a:lnTo>
                      <a:pt x="1178" y="192"/>
                    </a:lnTo>
                    <a:lnTo>
                      <a:pt x="1178" y="192"/>
                    </a:lnTo>
                    <a:lnTo>
                      <a:pt x="1178" y="192"/>
                    </a:lnTo>
                    <a:lnTo>
                      <a:pt x="1180" y="192"/>
                    </a:lnTo>
                    <a:lnTo>
                      <a:pt x="1180" y="192"/>
                    </a:lnTo>
                    <a:lnTo>
                      <a:pt x="1180" y="192"/>
                    </a:lnTo>
                    <a:lnTo>
                      <a:pt x="1180" y="192"/>
                    </a:lnTo>
                    <a:lnTo>
                      <a:pt x="1180" y="190"/>
                    </a:lnTo>
                    <a:lnTo>
                      <a:pt x="1180" y="190"/>
                    </a:lnTo>
                    <a:lnTo>
                      <a:pt x="1180" y="190"/>
                    </a:lnTo>
                    <a:lnTo>
                      <a:pt x="1182" y="190"/>
                    </a:lnTo>
                    <a:lnTo>
                      <a:pt x="1182" y="188"/>
                    </a:lnTo>
                    <a:lnTo>
                      <a:pt x="1182" y="188"/>
                    </a:lnTo>
                    <a:lnTo>
                      <a:pt x="1182" y="188"/>
                    </a:lnTo>
                    <a:lnTo>
                      <a:pt x="1184" y="188"/>
                    </a:lnTo>
                    <a:lnTo>
                      <a:pt x="1184" y="188"/>
                    </a:lnTo>
                    <a:lnTo>
                      <a:pt x="1184" y="188"/>
                    </a:lnTo>
                    <a:lnTo>
                      <a:pt x="1186" y="188"/>
                    </a:lnTo>
                    <a:lnTo>
                      <a:pt x="1188" y="186"/>
                    </a:lnTo>
                    <a:lnTo>
                      <a:pt x="1188" y="186"/>
                    </a:lnTo>
                    <a:lnTo>
                      <a:pt x="1190" y="186"/>
                    </a:lnTo>
                    <a:lnTo>
                      <a:pt x="1190" y="186"/>
                    </a:lnTo>
                    <a:lnTo>
                      <a:pt x="1192" y="186"/>
                    </a:lnTo>
                    <a:lnTo>
                      <a:pt x="1194" y="186"/>
                    </a:lnTo>
                    <a:lnTo>
                      <a:pt x="1196" y="188"/>
                    </a:lnTo>
                    <a:lnTo>
                      <a:pt x="1198" y="188"/>
                    </a:lnTo>
                    <a:lnTo>
                      <a:pt x="1200" y="188"/>
                    </a:lnTo>
                    <a:lnTo>
                      <a:pt x="1214" y="196"/>
                    </a:lnTo>
                    <a:lnTo>
                      <a:pt x="1214" y="196"/>
                    </a:lnTo>
                    <a:lnTo>
                      <a:pt x="1212" y="196"/>
                    </a:lnTo>
                    <a:lnTo>
                      <a:pt x="1212" y="196"/>
                    </a:lnTo>
                    <a:lnTo>
                      <a:pt x="1210" y="196"/>
                    </a:lnTo>
                    <a:lnTo>
                      <a:pt x="1198" y="190"/>
                    </a:lnTo>
                    <a:lnTo>
                      <a:pt x="1196" y="190"/>
                    </a:lnTo>
                    <a:lnTo>
                      <a:pt x="1194" y="190"/>
                    </a:lnTo>
                    <a:lnTo>
                      <a:pt x="1192" y="190"/>
                    </a:lnTo>
                    <a:lnTo>
                      <a:pt x="1192" y="190"/>
                    </a:lnTo>
                    <a:lnTo>
                      <a:pt x="1190" y="190"/>
                    </a:lnTo>
                    <a:lnTo>
                      <a:pt x="1190" y="190"/>
                    </a:lnTo>
                    <a:lnTo>
                      <a:pt x="1188" y="190"/>
                    </a:lnTo>
                    <a:lnTo>
                      <a:pt x="1186" y="190"/>
                    </a:lnTo>
                    <a:lnTo>
                      <a:pt x="1186" y="190"/>
                    </a:lnTo>
                    <a:lnTo>
                      <a:pt x="1186" y="190"/>
                    </a:lnTo>
                    <a:lnTo>
                      <a:pt x="1186" y="190"/>
                    </a:lnTo>
                    <a:lnTo>
                      <a:pt x="1184" y="190"/>
                    </a:lnTo>
                    <a:lnTo>
                      <a:pt x="1184" y="192"/>
                    </a:lnTo>
                    <a:lnTo>
                      <a:pt x="1184" y="192"/>
                    </a:lnTo>
                    <a:lnTo>
                      <a:pt x="1184" y="192"/>
                    </a:lnTo>
                    <a:close/>
                    <a:moveTo>
                      <a:pt x="1162" y="212"/>
                    </a:moveTo>
                    <a:lnTo>
                      <a:pt x="1162" y="212"/>
                    </a:lnTo>
                    <a:lnTo>
                      <a:pt x="1158" y="212"/>
                    </a:lnTo>
                    <a:lnTo>
                      <a:pt x="1158" y="212"/>
                    </a:lnTo>
                    <a:lnTo>
                      <a:pt x="1156" y="212"/>
                    </a:lnTo>
                    <a:lnTo>
                      <a:pt x="1156" y="212"/>
                    </a:lnTo>
                    <a:lnTo>
                      <a:pt x="1152" y="212"/>
                    </a:lnTo>
                    <a:lnTo>
                      <a:pt x="1152" y="212"/>
                    </a:lnTo>
                    <a:lnTo>
                      <a:pt x="1150" y="212"/>
                    </a:lnTo>
                    <a:lnTo>
                      <a:pt x="1150" y="212"/>
                    </a:lnTo>
                    <a:lnTo>
                      <a:pt x="1146" y="212"/>
                    </a:lnTo>
                    <a:lnTo>
                      <a:pt x="1146" y="212"/>
                    </a:lnTo>
                    <a:lnTo>
                      <a:pt x="1144" y="210"/>
                    </a:lnTo>
                    <a:lnTo>
                      <a:pt x="1142" y="210"/>
                    </a:lnTo>
                    <a:lnTo>
                      <a:pt x="1142" y="208"/>
                    </a:lnTo>
                    <a:lnTo>
                      <a:pt x="1140" y="208"/>
                    </a:lnTo>
                    <a:lnTo>
                      <a:pt x="1140" y="208"/>
                    </a:lnTo>
                    <a:lnTo>
                      <a:pt x="1140" y="206"/>
                    </a:lnTo>
                    <a:lnTo>
                      <a:pt x="1138" y="206"/>
                    </a:lnTo>
                    <a:lnTo>
                      <a:pt x="1138" y="206"/>
                    </a:lnTo>
                    <a:lnTo>
                      <a:pt x="1138" y="206"/>
                    </a:lnTo>
                    <a:lnTo>
                      <a:pt x="1138" y="204"/>
                    </a:lnTo>
                    <a:lnTo>
                      <a:pt x="1140" y="204"/>
                    </a:lnTo>
                    <a:lnTo>
                      <a:pt x="1140" y="204"/>
                    </a:lnTo>
                    <a:lnTo>
                      <a:pt x="1140" y="202"/>
                    </a:lnTo>
                    <a:lnTo>
                      <a:pt x="1140" y="202"/>
                    </a:lnTo>
                    <a:lnTo>
                      <a:pt x="1142" y="202"/>
                    </a:lnTo>
                    <a:lnTo>
                      <a:pt x="1144" y="202"/>
                    </a:lnTo>
                    <a:lnTo>
                      <a:pt x="1144" y="200"/>
                    </a:lnTo>
                    <a:lnTo>
                      <a:pt x="1146" y="200"/>
                    </a:lnTo>
                    <a:lnTo>
                      <a:pt x="1146" y="200"/>
                    </a:lnTo>
                    <a:lnTo>
                      <a:pt x="1148" y="200"/>
                    </a:lnTo>
                    <a:lnTo>
                      <a:pt x="1148" y="200"/>
                    </a:lnTo>
                    <a:lnTo>
                      <a:pt x="1150" y="200"/>
                    </a:lnTo>
                    <a:lnTo>
                      <a:pt x="1150" y="200"/>
                    </a:lnTo>
                    <a:lnTo>
                      <a:pt x="1152" y="198"/>
                    </a:lnTo>
                    <a:lnTo>
                      <a:pt x="1152" y="198"/>
                    </a:lnTo>
                    <a:lnTo>
                      <a:pt x="1154" y="200"/>
                    </a:lnTo>
                    <a:lnTo>
                      <a:pt x="1154" y="200"/>
                    </a:lnTo>
                    <a:lnTo>
                      <a:pt x="1154" y="200"/>
                    </a:lnTo>
                    <a:lnTo>
                      <a:pt x="1152" y="202"/>
                    </a:lnTo>
                    <a:lnTo>
                      <a:pt x="1150" y="202"/>
                    </a:lnTo>
                    <a:lnTo>
                      <a:pt x="1148" y="202"/>
                    </a:lnTo>
                    <a:lnTo>
                      <a:pt x="1146" y="202"/>
                    </a:lnTo>
                    <a:lnTo>
                      <a:pt x="1146" y="204"/>
                    </a:lnTo>
                    <a:lnTo>
                      <a:pt x="1146" y="204"/>
                    </a:lnTo>
                    <a:lnTo>
                      <a:pt x="1144" y="204"/>
                    </a:lnTo>
                    <a:lnTo>
                      <a:pt x="1146" y="206"/>
                    </a:lnTo>
                    <a:lnTo>
                      <a:pt x="1146" y="206"/>
                    </a:lnTo>
                    <a:lnTo>
                      <a:pt x="1148" y="208"/>
                    </a:lnTo>
                    <a:lnTo>
                      <a:pt x="1148" y="208"/>
                    </a:lnTo>
                    <a:lnTo>
                      <a:pt x="1150" y="210"/>
                    </a:lnTo>
                    <a:lnTo>
                      <a:pt x="1152" y="210"/>
                    </a:lnTo>
                    <a:lnTo>
                      <a:pt x="1154" y="210"/>
                    </a:lnTo>
                    <a:lnTo>
                      <a:pt x="1156" y="210"/>
                    </a:lnTo>
                    <a:lnTo>
                      <a:pt x="1158" y="210"/>
                    </a:lnTo>
                    <a:lnTo>
                      <a:pt x="1160" y="210"/>
                    </a:lnTo>
                    <a:lnTo>
                      <a:pt x="1162" y="210"/>
                    </a:lnTo>
                    <a:lnTo>
                      <a:pt x="1164" y="210"/>
                    </a:lnTo>
                    <a:lnTo>
                      <a:pt x="1166" y="210"/>
                    </a:lnTo>
                    <a:lnTo>
                      <a:pt x="1166" y="208"/>
                    </a:lnTo>
                    <a:lnTo>
                      <a:pt x="1166" y="208"/>
                    </a:lnTo>
                    <a:lnTo>
                      <a:pt x="1168" y="208"/>
                    </a:lnTo>
                    <a:lnTo>
                      <a:pt x="1168" y="208"/>
                    </a:lnTo>
                    <a:lnTo>
                      <a:pt x="1168" y="208"/>
                    </a:lnTo>
                    <a:lnTo>
                      <a:pt x="1168" y="208"/>
                    </a:lnTo>
                    <a:lnTo>
                      <a:pt x="1170" y="208"/>
                    </a:lnTo>
                    <a:lnTo>
                      <a:pt x="1172" y="208"/>
                    </a:lnTo>
                    <a:lnTo>
                      <a:pt x="1174" y="208"/>
                    </a:lnTo>
                    <a:lnTo>
                      <a:pt x="1172" y="210"/>
                    </a:lnTo>
                    <a:lnTo>
                      <a:pt x="1172" y="210"/>
                    </a:lnTo>
                    <a:lnTo>
                      <a:pt x="1170" y="210"/>
                    </a:lnTo>
                    <a:lnTo>
                      <a:pt x="1168" y="212"/>
                    </a:lnTo>
                    <a:lnTo>
                      <a:pt x="1168" y="212"/>
                    </a:lnTo>
                    <a:lnTo>
                      <a:pt x="1164" y="212"/>
                    </a:lnTo>
                    <a:lnTo>
                      <a:pt x="1164" y="212"/>
                    </a:lnTo>
                    <a:lnTo>
                      <a:pt x="1162" y="212"/>
                    </a:lnTo>
                    <a:close/>
                    <a:moveTo>
                      <a:pt x="1164" y="232"/>
                    </a:moveTo>
                    <a:lnTo>
                      <a:pt x="1162" y="232"/>
                    </a:lnTo>
                    <a:lnTo>
                      <a:pt x="1162" y="232"/>
                    </a:lnTo>
                    <a:lnTo>
                      <a:pt x="1160" y="232"/>
                    </a:lnTo>
                    <a:lnTo>
                      <a:pt x="1158" y="234"/>
                    </a:lnTo>
                    <a:lnTo>
                      <a:pt x="1158" y="232"/>
                    </a:lnTo>
                    <a:lnTo>
                      <a:pt x="1156" y="232"/>
                    </a:lnTo>
                    <a:lnTo>
                      <a:pt x="1156" y="232"/>
                    </a:lnTo>
                    <a:lnTo>
                      <a:pt x="1154" y="232"/>
                    </a:lnTo>
                    <a:lnTo>
                      <a:pt x="1156" y="230"/>
                    </a:lnTo>
                    <a:lnTo>
                      <a:pt x="1156" y="230"/>
                    </a:lnTo>
                    <a:lnTo>
                      <a:pt x="1158" y="230"/>
                    </a:lnTo>
                    <a:lnTo>
                      <a:pt x="1160" y="230"/>
                    </a:lnTo>
                    <a:lnTo>
                      <a:pt x="1160" y="230"/>
                    </a:lnTo>
                    <a:lnTo>
                      <a:pt x="1162" y="230"/>
                    </a:lnTo>
                    <a:lnTo>
                      <a:pt x="1164" y="230"/>
                    </a:lnTo>
                    <a:lnTo>
                      <a:pt x="1164" y="232"/>
                    </a:lnTo>
                    <a:close/>
                    <a:moveTo>
                      <a:pt x="1138" y="216"/>
                    </a:moveTo>
                    <a:lnTo>
                      <a:pt x="1138" y="214"/>
                    </a:lnTo>
                    <a:lnTo>
                      <a:pt x="1136" y="214"/>
                    </a:lnTo>
                    <a:lnTo>
                      <a:pt x="1134" y="214"/>
                    </a:lnTo>
                    <a:lnTo>
                      <a:pt x="1130" y="216"/>
                    </a:lnTo>
                    <a:lnTo>
                      <a:pt x="1128" y="216"/>
                    </a:lnTo>
                    <a:lnTo>
                      <a:pt x="1126" y="216"/>
                    </a:lnTo>
                    <a:lnTo>
                      <a:pt x="1124" y="216"/>
                    </a:lnTo>
                    <a:lnTo>
                      <a:pt x="1124" y="216"/>
                    </a:lnTo>
                    <a:lnTo>
                      <a:pt x="1122" y="216"/>
                    </a:lnTo>
                    <a:lnTo>
                      <a:pt x="1120" y="216"/>
                    </a:lnTo>
                    <a:lnTo>
                      <a:pt x="1120" y="216"/>
                    </a:lnTo>
                    <a:lnTo>
                      <a:pt x="1118" y="216"/>
                    </a:lnTo>
                    <a:lnTo>
                      <a:pt x="1116" y="214"/>
                    </a:lnTo>
                    <a:lnTo>
                      <a:pt x="1116" y="214"/>
                    </a:lnTo>
                    <a:lnTo>
                      <a:pt x="1114" y="214"/>
                    </a:lnTo>
                    <a:lnTo>
                      <a:pt x="1114" y="212"/>
                    </a:lnTo>
                    <a:lnTo>
                      <a:pt x="1114" y="212"/>
                    </a:lnTo>
                    <a:lnTo>
                      <a:pt x="1116" y="212"/>
                    </a:lnTo>
                    <a:lnTo>
                      <a:pt x="1116" y="210"/>
                    </a:lnTo>
                    <a:lnTo>
                      <a:pt x="1118" y="210"/>
                    </a:lnTo>
                    <a:lnTo>
                      <a:pt x="1118" y="210"/>
                    </a:lnTo>
                    <a:lnTo>
                      <a:pt x="1120" y="208"/>
                    </a:lnTo>
                    <a:lnTo>
                      <a:pt x="1120" y="208"/>
                    </a:lnTo>
                    <a:lnTo>
                      <a:pt x="1122" y="208"/>
                    </a:lnTo>
                    <a:lnTo>
                      <a:pt x="1122" y="208"/>
                    </a:lnTo>
                    <a:lnTo>
                      <a:pt x="1124" y="208"/>
                    </a:lnTo>
                    <a:lnTo>
                      <a:pt x="1124" y="208"/>
                    </a:lnTo>
                    <a:lnTo>
                      <a:pt x="1126" y="208"/>
                    </a:lnTo>
                    <a:lnTo>
                      <a:pt x="1126" y="208"/>
                    </a:lnTo>
                    <a:lnTo>
                      <a:pt x="1128" y="206"/>
                    </a:lnTo>
                    <a:lnTo>
                      <a:pt x="1130" y="208"/>
                    </a:lnTo>
                    <a:lnTo>
                      <a:pt x="1130" y="208"/>
                    </a:lnTo>
                    <a:lnTo>
                      <a:pt x="1130" y="208"/>
                    </a:lnTo>
                    <a:lnTo>
                      <a:pt x="1128" y="208"/>
                    </a:lnTo>
                    <a:lnTo>
                      <a:pt x="1128" y="210"/>
                    </a:lnTo>
                    <a:lnTo>
                      <a:pt x="1126" y="210"/>
                    </a:lnTo>
                    <a:lnTo>
                      <a:pt x="1126" y="210"/>
                    </a:lnTo>
                    <a:lnTo>
                      <a:pt x="1126" y="210"/>
                    </a:lnTo>
                    <a:lnTo>
                      <a:pt x="1124" y="210"/>
                    </a:lnTo>
                    <a:lnTo>
                      <a:pt x="1124" y="210"/>
                    </a:lnTo>
                    <a:lnTo>
                      <a:pt x="1122" y="210"/>
                    </a:lnTo>
                    <a:lnTo>
                      <a:pt x="1122" y="210"/>
                    </a:lnTo>
                    <a:lnTo>
                      <a:pt x="1122" y="212"/>
                    </a:lnTo>
                    <a:lnTo>
                      <a:pt x="1120" y="212"/>
                    </a:lnTo>
                    <a:lnTo>
                      <a:pt x="1120" y="212"/>
                    </a:lnTo>
                    <a:lnTo>
                      <a:pt x="1120" y="212"/>
                    </a:lnTo>
                    <a:lnTo>
                      <a:pt x="1120" y="212"/>
                    </a:lnTo>
                    <a:lnTo>
                      <a:pt x="1122" y="212"/>
                    </a:lnTo>
                    <a:lnTo>
                      <a:pt x="1122" y="214"/>
                    </a:lnTo>
                    <a:lnTo>
                      <a:pt x="1124" y="214"/>
                    </a:lnTo>
                    <a:lnTo>
                      <a:pt x="1126" y="214"/>
                    </a:lnTo>
                    <a:lnTo>
                      <a:pt x="1128" y="214"/>
                    </a:lnTo>
                    <a:lnTo>
                      <a:pt x="1132" y="212"/>
                    </a:lnTo>
                    <a:lnTo>
                      <a:pt x="1134" y="212"/>
                    </a:lnTo>
                    <a:lnTo>
                      <a:pt x="1138" y="212"/>
                    </a:lnTo>
                    <a:lnTo>
                      <a:pt x="1138" y="212"/>
                    </a:lnTo>
                    <a:lnTo>
                      <a:pt x="1140" y="212"/>
                    </a:lnTo>
                    <a:lnTo>
                      <a:pt x="1140" y="212"/>
                    </a:lnTo>
                    <a:lnTo>
                      <a:pt x="1140" y="212"/>
                    </a:lnTo>
                    <a:lnTo>
                      <a:pt x="1142" y="212"/>
                    </a:lnTo>
                    <a:lnTo>
                      <a:pt x="1142" y="212"/>
                    </a:lnTo>
                    <a:lnTo>
                      <a:pt x="1142" y="214"/>
                    </a:lnTo>
                    <a:lnTo>
                      <a:pt x="1144" y="214"/>
                    </a:lnTo>
                    <a:lnTo>
                      <a:pt x="1144" y="214"/>
                    </a:lnTo>
                    <a:lnTo>
                      <a:pt x="1144" y="214"/>
                    </a:lnTo>
                    <a:lnTo>
                      <a:pt x="1146" y="214"/>
                    </a:lnTo>
                    <a:lnTo>
                      <a:pt x="1146" y="216"/>
                    </a:lnTo>
                    <a:lnTo>
                      <a:pt x="1146" y="216"/>
                    </a:lnTo>
                    <a:lnTo>
                      <a:pt x="1146" y="216"/>
                    </a:lnTo>
                    <a:lnTo>
                      <a:pt x="1146" y="216"/>
                    </a:lnTo>
                    <a:lnTo>
                      <a:pt x="1146" y="216"/>
                    </a:lnTo>
                    <a:lnTo>
                      <a:pt x="1146" y="218"/>
                    </a:lnTo>
                    <a:lnTo>
                      <a:pt x="1144" y="218"/>
                    </a:lnTo>
                    <a:lnTo>
                      <a:pt x="1144" y="218"/>
                    </a:lnTo>
                    <a:lnTo>
                      <a:pt x="1144" y="218"/>
                    </a:lnTo>
                    <a:lnTo>
                      <a:pt x="1142" y="220"/>
                    </a:lnTo>
                    <a:lnTo>
                      <a:pt x="1142" y="220"/>
                    </a:lnTo>
                    <a:lnTo>
                      <a:pt x="1142" y="220"/>
                    </a:lnTo>
                    <a:lnTo>
                      <a:pt x="1140" y="220"/>
                    </a:lnTo>
                    <a:lnTo>
                      <a:pt x="1138" y="220"/>
                    </a:lnTo>
                    <a:lnTo>
                      <a:pt x="1138" y="220"/>
                    </a:lnTo>
                    <a:lnTo>
                      <a:pt x="1136" y="222"/>
                    </a:lnTo>
                    <a:lnTo>
                      <a:pt x="1136" y="222"/>
                    </a:lnTo>
                    <a:lnTo>
                      <a:pt x="1134" y="222"/>
                    </a:lnTo>
                    <a:lnTo>
                      <a:pt x="1134" y="222"/>
                    </a:lnTo>
                    <a:lnTo>
                      <a:pt x="1132" y="222"/>
                    </a:lnTo>
                    <a:lnTo>
                      <a:pt x="1132" y="222"/>
                    </a:lnTo>
                    <a:lnTo>
                      <a:pt x="1130" y="222"/>
                    </a:lnTo>
                    <a:lnTo>
                      <a:pt x="1130" y="220"/>
                    </a:lnTo>
                    <a:lnTo>
                      <a:pt x="1130" y="220"/>
                    </a:lnTo>
                    <a:lnTo>
                      <a:pt x="1132" y="220"/>
                    </a:lnTo>
                    <a:lnTo>
                      <a:pt x="1132" y="220"/>
                    </a:lnTo>
                    <a:lnTo>
                      <a:pt x="1132" y="220"/>
                    </a:lnTo>
                    <a:lnTo>
                      <a:pt x="1134" y="220"/>
                    </a:lnTo>
                    <a:lnTo>
                      <a:pt x="1134" y="220"/>
                    </a:lnTo>
                    <a:lnTo>
                      <a:pt x="1136" y="218"/>
                    </a:lnTo>
                    <a:lnTo>
                      <a:pt x="1136" y="218"/>
                    </a:lnTo>
                    <a:lnTo>
                      <a:pt x="1138" y="218"/>
                    </a:lnTo>
                    <a:lnTo>
                      <a:pt x="1140" y="216"/>
                    </a:lnTo>
                    <a:lnTo>
                      <a:pt x="1140" y="216"/>
                    </a:lnTo>
                    <a:lnTo>
                      <a:pt x="1138" y="216"/>
                    </a:lnTo>
                    <a:close/>
                    <a:moveTo>
                      <a:pt x="1148" y="192"/>
                    </a:moveTo>
                    <a:lnTo>
                      <a:pt x="1150" y="192"/>
                    </a:lnTo>
                    <a:lnTo>
                      <a:pt x="1152" y="192"/>
                    </a:lnTo>
                    <a:lnTo>
                      <a:pt x="1152" y="190"/>
                    </a:lnTo>
                    <a:lnTo>
                      <a:pt x="1154" y="190"/>
                    </a:lnTo>
                    <a:lnTo>
                      <a:pt x="1156" y="190"/>
                    </a:lnTo>
                    <a:lnTo>
                      <a:pt x="1156" y="192"/>
                    </a:lnTo>
                    <a:lnTo>
                      <a:pt x="1158" y="192"/>
                    </a:lnTo>
                    <a:lnTo>
                      <a:pt x="1158" y="192"/>
                    </a:lnTo>
                    <a:lnTo>
                      <a:pt x="1158" y="194"/>
                    </a:lnTo>
                    <a:lnTo>
                      <a:pt x="1156" y="194"/>
                    </a:lnTo>
                    <a:lnTo>
                      <a:pt x="1154" y="194"/>
                    </a:lnTo>
                    <a:lnTo>
                      <a:pt x="1154" y="194"/>
                    </a:lnTo>
                    <a:lnTo>
                      <a:pt x="1152" y="194"/>
                    </a:lnTo>
                    <a:lnTo>
                      <a:pt x="1150" y="194"/>
                    </a:lnTo>
                    <a:lnTo>
                      <a:pt x="1150" y="192"/>
                    </a:lnTo>
                    <a:lnTo>
                      <a:pt x="1148" y="192"/>
                    </a:lnTo>
                    <a:close/>
                    <a:moveTo>
                      <a:pt x="1162" y="198"/>
                    </a:moveTo>
                    <a:lnTo>
                      <a:pt x="1160" y="198"/>
                    </a:lnTo>
                    <a:lnTo>
                      <a:pt x="1158" y="198"/>
                    </a:lnTo>
                    <a:lnTo>
                      <a:pt x="1158" y="198"/>
                    </a:lnTo>
                    <a:lnTo>
                      <a:pt x="1156" y="198"/>
                    </a:lnTo>
                    <a:lnTo>
                      <a:pt x="1156" y="198"/>
                    </a:lnTo>
                    <a:lnTo>
                      <a:pt x="1164" y="194"/>
                    </a:lnTo>
                    <a:lnTo>
                      <a:pt x="1186" y="204"/>
                    </a:lnTo>
                    <a:lnTo>
                      <a:pt x="1184" y="206"/>
                    </a:lnTo>
                    <a:lnTo>
                      <a:pt x="1184" y="206"/>
                    </a:lnTo>
                    <a:lnTo>
                      <a:pt x="1182" y="206"/>
                    </a:lnTo>
                    <a:lnTo>
                      <a:pt x="1180" y="206"/>
                    </a:lnTo>
                    <a:lnTo>
                      <a:pt x="1162" y="198"/>
                    </a:lnTo>
                    <a:close/>
                    <a:moveTo>
                      <a:pt x="1248" y="176"/>
                    </a:moveTo>
                    <a:lnTo>
                      <a:pt x="1248" y="176"/>
                    </a:lnTo>
                    <a:lnTo>
                      <a:pt x="1246" y="174"/>
                    </a:lnTo>
                    <a:lnTo>
                      <a:pt x="1246" y="174"/>
                    </a:lnTo>
                    <a:lnTo>
                      <a:pt x="1244" y="174"/>
                    </a:lnTo>
                    <a:lnTo>
                      <a:pt x="1244" y="172"/>
                    </a:lnTo>
                    <a:lnTo>
                      <a:pt x="1244" y="172"/>
                    </a:lnTo>
                    <a:lnTo>
                      <a:pt x="1244" y="172"/>
                    </a:lnTo>
                    <a:lnTo>
                      <a:pt x="1244" y="170"/>
                    </a:lnTo>
                    <a:lnTo>
                      <a:pt x="1244" y="170"/>
                    </a:lnTo>
                    <a:lnTo>
                      <a:pt x="1244" y="170"/>
                    </a:lnTo>
                    <a:lnTo>
                      <a:pt x="1244" y="170"/>
                    </a:lnTo>
                    <a:lnTo>
                      <a:pt x="1244" y="168"/>
                    </a:lnTo>
                    <a:lnTo>
                      <a:pt x="1244" y="168"/>
                    </a:lnTo>
                    <a:lnTo>
                      <a:pt x="1246" y="168"/>
                    </a:lnTo>
                    <a:lnTo>
                      <a:pt x="1248" y="166"/>
                    </a:lnTo>
                    <a:lnTo>
                      <a:pt x="1248" y="166"/>
                    </a:lnTo>
                    <a:lnTo>
                      <a:pt x="1250" y="166"/>
                    </a:lnTo>
                    <a:lnTo>
                      <a:pt x="1252" y="166"/>
                    </a:lnTo>
                    <a:lnTo>
                      <a:pt x="1252" y="166"/>
                    </a:lnTo>
                    <a:lnTo>
                      <a:pt x="1254" y="166"/>
                    </a:lnTo>
                    <a:lnTo>
                      <a:pt x="1256" y="166"/>
                    </a:lnTo>
                    <a:lnTo>
                      <a:pt x="1256" y="166"/>
                    </a:lnTo>
                    <a:lnTo>
                      <a:pt x="1258" y="166"/>
                    </a:lnTo>
                    <a:lnTo>
                      <a:pt x="1260" y="166"/>
                    </a:lnTo>
                    <a:lnTo>
                      <a:pt x="1260" y="166"/>
                    </a:lnTo>
                    <a:lnTo>
                      <a:pt x="1262" y="166"/>
                    </a:lnTo>
                    <a:lnTo>
                      <a:pt x="1264" y="166"/>
                    </a:lnTo>
                    <a:lnTo>
                      <a:pt x="1264" y="166"/>
                    </a:lnTo>
                    <a:lnTo>
                      <a:pt x="1266" y="166"/>
                    </a:lnTo>
                    <a:lnTo>
                      <a:pt x="1266" y="166"/>
                    </a:lnTo>
                    <a:lnTo>
                      <a:pt x="1268" y="168"/>
                    </a:lnTo>
                    <a:lnTo>
                      <a:pt x="1270" y="168"/>
                    </a:lnTo>
                    <a:lnTo>
                      <a:pt x="1270" y="168"/>
                    </a:lnTo>
                    <a:lnTo>
                      <a:pt x="1272" y="168"/>
                    </a:lnTo>
                    <a:lnTo>
                      <a:pt x="1254" y="174"/>
                    </a:lnTo>
                    <a:lnTo>
                      <a:pt x="1256" y="176"/>
                    </a:lnTo>
                    <a:lnTo>
                      <a:pt x="1258" y="176"/>
                    </a:lnTo>
                    <a:lnTo>
                      <a:pt x="1260" y="176"/>
                    </a:lnTo>
                    <a:lnTo>
                      <a:pt x="1262" y="176"/>
                    </a:lnTo>
                    <a:lnTo>
                      <a:pt x="1264" y="176"/>
                    </a:lnTo>
                    <a:lnTo>
                      <a:pt x="1266" y="176"/>
                    </a:lnTo>
                    <a:lnTo>
                      <a:pt x="1268" y="176"/>
                    </a:lnTo>
                    <a:lnTo>
                      <a:pt x="1270" y="174"/>
                    </a:lnTo>
                    <a:lnTo>
                      <a:pt x="1270" y="174"/>
                    </a:lnTo>
                    <a:lnTo>
                      <a:pt x="1272" y="174"/>
                    </a:lnTo>
                    <a:lnTo>
                      <a:pt x="1274" y="174"/>
                    </a:lnTo>
                    <a:lnTo>
                      <a:pt x="1274" y="172"/>
                    </a:lnTo>
                    <a:lnTo>
                      <a:pt x="1278" y="172"/>
                    </a:lnTo>
                    <a:lnTo>
                      <a:pt x="1280" y="174"/>
                    </a:lnTo>
                    <a:lnTo>
                      <a:pt x="1278" y="174"/>
                    </a:lnTo>
                    <a:lnTo>
                      <a:pt x="1278" y="174"/>
                    </a:lnTo>
                    <a:lnTo>
                      <a:pt x="1278" y="174"/>
                    </a:lnTo>
                    <a:lnTo>
                      <a:pt x="1276" y="176"/>
                    </a:lnTo>
                    <a:lnTo>
                      <a:pt x="1276" y="176"/>
                    </a:lnTo>
                    <a:lnTo>
                      <a:pt x="1274" y="176"/>
                    </a:lnTo>
                    <a:lnTo>
                      <a:pt x="1274" y="176"/>
                    </a:lnTo>
                    <a:lnTo>
                      <a:pt x="1272" y="176"/>
                    </a:lnTo>
                    <a:lnTo>
                      <a:pt x="1270" y="178"/>
                    </a:lnTo>
                    <a:lnTo>
                      <a:pt x="1270" y="178"/>
                    </a:lnTo>
                    <a:lnTo>
                      <a:pt x="1268" y="178"/>
                    </a:lnTo>
                    <a:lnTo>
                      <a:pt x="1266" y="178"/>
                    </a:lnTo>
                    <a:lnTo>
                      <a:pt x="1264" y="178"/>
                    </a:lnTo>
                    <a:lnTo>
                      <a:pt x="1262" y="178"/>
                    </a:lnTo>
                    <a:lnTo>
                      <a:pt x="1262" y="178"/>
                    </a:lnTo>
                    <a:lnTo>
                      <a:pt x="1260" y="178"/>
                    </a:lnTo>
                    <a:lnTo>
                      <a:pt x="1258" y="178"/>
                    </a:lnTo>
                    <a:lnTo>
                      <a:pt x="1256" y="178"/>
                    </a:lnTo>
                    <a:lnTo>
                      <a:pt x="1256" y="178"/>
                    </a:lnTo>
                    <a:lnTo>
                      <a:pt x="1254" y="178"/>
                    </a:lnTo>
                    <a:lnTo>
                      <a:pt x="1252" y="178"/>
                    </a:lnTo>
                    <a:lnTo>
                      <a:pt x="1250" y="176"/>
                    </a:lnTo>
                    <a:lnTo>
                      <a:pt x="1250" y="176"/>
                    </a:lnTo>
                    <a:lnTo>
                      <a:pt x="1248" y="176"/>
                    </a:lnTo>
                    <a:close/>
                    <a:moveTo>
                      <a:pt x="1256" y="156"/>
                    </a:moveTo>
                    <a:lnTo>
                      <a:pt x="1258" y="156"/>
                    </a:lnTo>
                    <a:lnTo>
                      <a:pt x="1258" y="156"/>
                    </a:lnTo>
                    <a:lnTo>
                      <a:pt x="1260" y="156"/>
                    </a:lnTo>
                    <a:lnTo>
                      <a:pt x="1262" y="156"/>
                    </a:lnTo>
                    <a:lnTo>
                      <a:pt x="1286" y="166"/>
                    </a:lnTo>
                    <a:lnTo>
                      <a:pt x="1286" y="166"/>
                    </a:lnTo>
                    <a:lnTo>
                      <a:pt x="1286" y="168"/>
                    </a:lnTo>
                    <a:lnTo>
                      <a:pt x="1288" y="168"/>
                    </a:lnTo>
                    <a:lnTo>
                      <a:pt x="1288" y="168"/>
                    </a:lnTo>
                    <a:lnTo>
                      <a:pt x="1290" y="168"/>
                    </a:lnTo>
                    <a:lnTo>
                      <a:pt x="1292" y="168"/>
                    </a:lnTo>
                    <a:lnTo>
                      <a:pt x="1292" y="168"/>
                    </a:lnTo>
                    <a:lnTo>
                      <a:pt x="1294" y="166"/>
                    </a:lnTo>
                    <a:lnTo>
                      <a:pt x="1294" y="166"/>
                    </a:lnTo>
                    <a:lnTo>
                      <a:pt x="1296" y="166"/>
                    </a:lnTo>
                    <a:lnTo>
                      <a:pt x="1296" y="168"/>
                    </a:lnTo>
                    <a:lnTo>
                      <a:pt x="1296" y="168"/>
                    </a:lnTo>
                    <a:lnTo>
                      <a:pt x="1298" y="168"/>
                    </a:lnTo>
                    <a:lnTo>
                      <a:pt x="1296" y="168"/>
                    </a:lnTo>
                    <a:lnTo>
                      <a:pt x="1294" y="170"/>
                    </a:lnTo>
                    <a:lnTo>
                      <a:pt x="1294" y="170"/>
                    </a:lnTo>
                    <a:lnTo>
                      <a:pt x="1294" y="170"/>
                    </a:lnTo>
                    <a:lnTo>
                      <a:pt x="1292" y="170"/>
                    </a:lnTo>
                    <a:lnTo>
                      <a:pt x="1292" y="170"/>
                    </a:lnTo>
                    <a:lnTo>
                      <a:pt x="1292" y="170"/>
                    </a:lnTo>
                    <a:lnTo>
                      <a:pt x="1290" y="170"/>
                    </a:lnTo>
                    <a:lnTo>
                      <a:pt x="1290" y="170"/>
                    </a:lnTo>
                    <a:lnTo>
                      <a:pt x="1288" y="170"/>
                    </a:lnTo>
                    <a:lnTo>
                      <a:pt x="1288" y="170"/>
                    </a:lnTo>
                    <a:lnTo>
                      <a:pt x="1288" y="170"/>
                    </a:lnTo>
                    <a:lnTo>
                      <a:pt x="1286" y="170"/>
                    </a:lnTo>
                    <a:lnTo>
                      <a:pt x="1286" y="170"/>
                    </a:lnTo>
                    <a:lnTo>
                      <a:pt x="1284" y="170"/>
                    </a:lnTo>
                    <a:lnTo>
                      <a:pt x="1284" y="170"/>
                    </a:lnTo>
                    <a:lnTo>
                      <a:pt x="1282" y="168"/>
                    </a:lnTo>
                    <a:lnTo>
                      <a:pt x="1282" y="168"/>
                    </a:lnTo>
                    <a:lnTo>
                      <a:pt x="1256" y="156"/>
                    </a:lnTo>
                    <a:close/>
                    <a:moveTo>
                      <a:pt x="1272" y="152"/>
                    </a:moveTo>
                    <a:lnTo>
                      <a:pt x="1272" y="152"/>
                    </a:lnTo>
                    <a:lnTo>
                      <a:pt x="1274" y="152"/>
                    </a:lnTo>
                    <a:lnTo>
                      <a:pt x="1276" y="150"/>
                    </a:lnTo>
                    <a:lnTo>
                      <a:pt x="1276" y="150"/>
                    </a:lnTo>
                    <a:lnTo>
                      <a:pt x="1278" y="150"/>
                    </a:lnTo>
                    <a:lnTo>
                      <a:pt x="1280" y="152"/>
                    </a:lnTo>
                    <a:lnTo>
                      <a:pt x="1280" y="152"/>
                    </a:lnTo>
                    <a:lnTo>
                      <a:pt x="1282" y="152"/>
                    </a:lnTo>
                    <a:lnTo>
                      <a:pt x="1280" y="152"/>
                    </a:lnTo>
                    <a:lnTo>
                      <a:pt x="1278" y="154"/>
                    </a:lnTo>
                    <a:lnTo>
                      <a:pt x="1278" y="154"/>
                    </a:lnTo>
                    <a:lnTo>
                      <a:pt x="1276" y="154"/>
                    </a:lnTo>
                    <a:lnTo>
                      <a:pt x="1274" y="154"/>
                    </a:lnTo>
                    <a:lnTo>
                      <a:pt x="1274" y="152"/>
                    </a:lnTo>
                    <a:lnTo>
                      <a:pt x="1272" y="152"/>
                    </a:lnTo>
                    <a:lnTo>
                      <a:pt x="1272" y="152"/>
                    </a:lnTo>
                    <a:close/>
                    <a:moveTo>
                      <a:pt x="1286" y="158"/>
                    </a:moveTo>
                    <a:lnTo>
                      <a:pt x="1282" y="158"/>
                    </a:lnTo>
                    <a:lnTo>
                      <a:pt x="1282" y="158"/>
                    </a:lnTo>
                    <a:lnTo>
                      <a:pt x="1280" y="158"/>
                    </a:lnTo>
                    <a:lnTo>
                      <a:pt x="1280" y="158"/>
                    </a:lnTo>
                    <a:lnTo>
                      <a:pt x="1278" y="156"/>
                    </a:lnTo>
                    <a:lnTo>
                      <a:pt x="1286" y="154"/>
                    </a:lnTo>
                    <a:lnTo>
                      <a:pt x="1308" y="164"/>
                    </a:lnTo>
                    <a:lnTo>
                      <a:pt x="1308" y="164"/>
                    </a:lnTo>
                    <a:lnTo>
                      <a:pt x="1306" y="166"/>
                    </a:lnTo>
                    <a:lnTo>
                      <a:pt x="1306" y="166"/>
                    </a:lnTo>
                    <a:lnTo>
                      <a:pt x="1304" y="166"/>
                    </a:lnTo>
                    <a:lnTo>
                      <a:pt x="1286" y="158"/>
                    </a:lnTo>
                    <a:close/>
                    <a:moveTo>
                      <a:pt x="1300" y="124"/>
                    </a:moveTo>
                    <a:lnTo>
                      <a:pt x="1300" y="122"/>
                    </a:lnTo>
                    <a:lnTo>
                      <a:pt x="1302" y="122"/>
                    </a:lnTo>
                    <a:lnTo>
                      <a:pt x="1302" y="122"/>
                    </a:lnTo>
                    <a:lnTo>
                      <a:pt x="1302" y="122"/>
                    </a:lnTo>
                    <a:lnTo>
                      <a:pt x="1304" y="122"/>
                    </a:lnTo>
                    <a:lnTo>
                      <a:pt x="1310" y="128"/>
                    </a:lnTo>
                    <a:lnTo>
                      <a:pt x="1308" y="128"/>
                    </a:lnTo>
                    <a:lnTo>
                      <a:pt x="1308" y="128"/>
                    </a:lnTo>
                    <a:lnTo>
                      <a:pt x="1306" y="128"/>
                    </a:lnTo>
                    <a:lnTo>
                      <a:pt x="1306" y="128"/>
                    </a:lnTo>
                    <a:lnTo>
                      <a:pt x="1298" y="124"/>
                    </a:lnTo>
                    <a:lnTo>
                      <a:pt x="1300" y="124"/>
                    </a:lnTo>
                    <a:close/>
                    <a:moveTo>
                      <a:pt x="1264" y="118"/>
                    </a:moveTo>
                    <a:lnTo>
                      <a:pt x="1264" y="116"/>
                    </a:lnTo>
                    <a:lnTo>
                      <a:pt x="1270" y="120"/>
                    </a:lnTo>
                    <a:lnTo>
                      <a:pt x="1276" y="118"/>
                    </a:lnTo>
                    <a:lnTo>
                      <a:pt x="1278" y="118"/>
                    </a:lnTo>
                    <a:lnTo>
                      <a:pt x="1278" y="118"/>
                    </a:lnTo>
                    <a:lnTo>
                      <a:pt x="1280" y="118"/>
                    </a:lnTo>
                    <a:lnTo>
                      <a:pt x="1274" y="120"/>
                    </a:lnTo>
                    <a:lnTo>
                      <a:pt x="1284" y="126"/>
                    </a:lnTo>
                    <a:lnTo>
                      <a:pt x="1284" y="126"/>
                    </a:lnTo>
                    <a:lnTo>
                      <a:pt x="1284" y="126"/>
                    </a:lnTo>
                    <a:lnTo>
                      <a:pt x="1286" y="126"/>
                    </a:lnTo>
                    <a:lnTo>
                      <a:pt x="1286" y="126"/>
                    </a:lnTo>
                    <a:lnTo>
                      <a:pt x="1286" y="128"/>
                    </a:lnTo>
                    <a:lnTo>
                      <a:pt x="1288" y="128"/>
                    </a:lnTo>
                    <a:lnTo>
                      <a:pt x="1288" y="128"/>
                    </a:lnTo>
                    <a:lnTo>
                      <a:pt x="1288" y="128"/>
                    </a:lnTo>
                    <a:lnTo>
                      <a:pt x="1290" y="128"/>
                    </a:lnTo>
                    <a:lnTo>
                      <a:pt x="1292" y="126"/>
                    </a:lnTo>
                    <a:lnTo>
                      <a:pt x="1294" y="126"/>
                    </a:lnTo>
                    <a:lnTo>
                      <a:pt x="1294" y="126"/>
                    </a:lnTo>
                    <a:lnTo>
                      <a:pt x="1296" y="126"/>
                    </a:lnTo>
                    <a:lnTo>
                      <a:pt x="1298" y="128"/>
                    </a:lnTo>
                    <a:lnTo>
                      <a:pt x="1296" y="128"/>
                    </a:lnTo>
                    <a:lnTo>
                      <a:pt x="1294" y="128"/>
                    </a:lnTo>
                    <a:lnTo>
                      <a:pt x="1292" y="130"/>
                    </a:lnTo>
                    <a:lnTo>
                      <a:pt x="1292" y="130"/>
                    </a:lnTo>
                    <a:lnTo>
                      <a:pt x="1290" y="130"/>
                    </a:lnTo>
                    <a:lnTo>
                      <a:pt x="1288" y="130"/>
                    </a:lnTo>
                    <a:lnTo>
                      <a:pt x="1286" y="130"/>
                    </a:lnTo>
                    <a:lnTo>
                      <a:pt x="1284" y="130"/>
                    </a:lnTo>
                    <a:lnTo>
                      <a:pt x="1282" y="128"/>
                    </a:lnTo>
                    <a:lnTo>
                      <a:pt x="1280" y="128"/>
                    </a:lnTo>
                    <a:lnTo>
                      <a:pt x="1268" y="122"/>
                    </a:lnTo>
                    <a:lnTo>
                      <a:pt x="1264" y="124"/>
                    </a:lnTo>
                    <a:lnTo>
                      <a:pt x="1264" y="124"/>
                    </a:lnTo>
                    <a:lnTo>
                      <a:pt x="1264" y="118"/>
                    </a:lnTo>
                    <a:close/>
                    <a:moveTo>
                      <a:pt x="1242" y="130"/>
                    </a:moveTo>
                    <a:lnTo>
                      <a:pt x="1242" y="130"/>
                    </a:lnTo>
                    <a:lnTo>
                      <a:pt x="1242" y="130"/>
                    </a:lnTo>
                    <a:lnTo>
                      <a:pt x="1242" y="128"/>
                    </a:lnTo>
                    <a:lnTo>
                      <a:pt x="1244" y="128"/>
                    </a:lnTo>
                    <a:lnTo>
                      <a:pt x="1244" y="128"/>
                    </a:lnTo>
                    <a:lnTo>
                      <a:pt x="1246" y="128"/>
                    </a:lnTo>
                    <a:lnTo>
                      <a:pt x="1246" y="126"/>
                    </a:lnTo>
                    <a:lnTo>
                      <a:pt x="1248" y="126"/>
                    </a:lnTo>
                    <a:lnTo>
                      <a:pt x="1250" y="126"/>
                    </a:lnTo>
                    <a:lnTo>
                      <a:pt x="1250" y="126"/>
                    </a:lnTo>
                    <a:lnTo>
                      <a:pt x="1252" y="126"/>
                    </a:lnTo>
                    <a:lnTo>
                      <a:pt x="1254" y="126"/>
                    </a:lnTo>
                    <a:lnTo>
                      <a:pt x="1254" y="126"/>
                    </a:lnTo>
                    <a:lnTo>
                      <a:pt x="1256" y="126"/>
                    </a:lnTo>
                    <a:lnTo>
                      <a:pt x="1258" y="126"/>
                    </a:lnTo>
                    <a:lnTo>
                      <a:pt x="1258" y="126"/>
                    </a:lnTo>
                    <a:lnTo>
                      <a:pt x="1260" y="126"/>
                    </a:lnTo>
                    <a:lnTo>
                      <a:pt x="1262" y="126"/>
                    </a:lnTo>
                    <a:lnTo>
                      <a:pt x="1262" y="126"/>
                    </a:lnTo>
                    <a:lnTo>
                      <a:pt x="1264" y="126"/>
                    </a:lnTo>
                    <a:lnTo>
                      <a:pt x="1266" y="126"/>
                    </a:lnTo>
                    <a:lnTo>
                      <a:pt x="1266" y="128"/>
                    </a:lnTo>
                    <a:lnTo>
                      <a:pt x="1268" y="128"/>
                    </a:lnTo>
                    <a:lnTo>
                      <a:pt x="1268" y="128"/>
                    </a:lnTo>
                    <a:lnTo>
                      <a:pt x="1270" y="128"/>
                    </a:lnTo>
                    <a:lnTo>
                      <a:pt x="1252" y="134"/>
                    </a:lnTo>
                    <a:lnTo>
                      <a:pt x="1254" y="136"/>
                    </a:lnTo>
                    <a:lnTo>
                      <a:pt x="1256" y="136"/>
                    </a:lnTo>
                    <a:lnTo>
                      <a:pt x="1258" y="136"/>
                    </a:lnTo>
                    <a:lnTo>
                      <a:pt x="1260" y="136"/>
                    </a:lnTo>
                    <a:lnTo>
                      <a:pt x="1262" y="136"/>
                    </a:lnTo>
                    <a:lnTo>
                      <a:pt x="1264" y="136"/>
                    </a:lnTo>
                    <a:lnTo>
                      <a:pt x="1266" y="136"/>
                    </a:lnTo>
                    <a:lnTo>
                      <a:pt x="1268" y="136"/>
                    </a:lnTo>
                    <a:lnTo>
                      <a:pt x="1270" y="134"/>
                    </a:lnTo>
                    <a:lnTo>
                      <a:pt x="1270" y="134"/>
                    </a:lnTo>
                    <a:lnTo>
                      <a:pt x="1272" y="134"/>
                    </a:lnTo>
                    <a:lnTo>
                      <a:pt x="1274" y="132"/>
                    </a:lnTo>
                    <a:lnTo>
                      <a:pt x="1276" y="132"/>
                    </a:lnTo>
                    <a:lnTo>
                      <a:pt x="1278" y="134"/>
                    </a:lnTo>
                    <a:lnTo>
                      <a:pt x="1276" y="134"/>
                    </a:lnTo>
                    <a:lnTo>
                      <a:pt x="1276" y="134"/>
                    </a:lnTo>
                    <a:lnTo>
                      <a:pt x="1276" y="134"/>
                    </a:lnTo>
                    <a:lnTo>
                      <a:pt x="1274" y="136"/>
                    </a:lnTo>
                    <a:lnTo>
                      <a:pt x="1274" y="136"/>
                    </a:lnTo>
                    <a:lnTo>
                      <a:pt x="1272" y="136"/>
                    </a:lnTo>
                    <a:lnTo>
                      <a:pt x="1272" y="136"/>
                    </a:lnTo>
                    <a:lnTo>
                      <a:pt x="1270" y="136"/>
                    </a:lnTo>
                    <a:lnTo>
                      <a:pt x="1270" y="138"/>
                    </a:lnTo>
                    <a:lnTo>
                      <a:pt x="1268" y="138"/>
                    </a:lnTo>
                    <a:lnTo>
                      <a:pt x="1266" y="138"/>
                    </a:lnTo>
                    <a:lnTo>
                      <a:pt x="1264" y="138"/>
                    </a:lnTo>
                    <a:lnTo>
                      <a:pt x="1262" y="138"/>
                    </a:lnTo>
                    <a:lnTo>
                      <a:pt x="1260" y="138"/>
                    </a:lnTo>
                    <a:lnTo>
                      <a:pt x="1260" y="138"/>
                    </a:lnTo>
                    <a:lnTo>
                      <a:pt x="1258" y="138"/>
                    </a:lnTo>
                    <a:lnTo>
                      <a:pt x="1256" y="138"/>
                    </a:lnTo>
                    <a:lnTo>
                      <a:pt x="1254" y="138"/>
                    </a:lnTo>
                    <a:lnTo>
                      <a:pt x="1254" y="138"/>
                    </a:lnTo>
                    <a:lnTo>
                      <a:pt x="1252" y="138"/>
                    </a:lnTo>
                    <a:lnTo>
                      <a:pt x="1250" y="138"/>
                    </a:lnTo>
                    <a:lnTo>
                      <a:pt x="1250" y="136"/>
                    </a:lnTo>
                    <a:lnTo>
                      <a:pt x="1248" y="136"/>
                    </a:lnTo>
                    <a:lnTo>
                      <a:pt x="1246" y="136"/>
                    </a:lnTo>
                    <a:lnTo>
                      <a:pt x="1246" y="136"/>
                    </a:lnTo>
                    <a:lnTo>
                      <a:pt x="1244" y="134"/>
                    </a:lnTo>
                    <a:lnTo>
                      <a:pt x="1244" y="134"/>
                    </a:lnTo>
                    <a:lnTo>
                      <a:pt x="1242" y="134"/>
                    </a:lnTo>
                    <a:lnTo>
                      <a:pt x="1242" y="132"/>
                    </a:lnTo>
                    <a:lnTo>
                      <a:pt x="1242" y="132"/>
                    </a:lnTo>
                    <a:lnTo>
                      <a:pt x="1242" y="132"/>
                    </a:lnTo>
                    <a:lnTo>
                      <a:pt x="1242" y="132"/>
                    </a:lnTo>
                    <a:lnTo>
                      <a:pt x="1242" y="130"/>
                    </a:lnTo>
                    <a:close/>
                    <a:moveTo>
                      <a:pt x="1196" y="144"/>
                    </a:moveTo>
                    <a:lnTo>
                      <a:pt x="1198" y="144"/>
                    </a:lnTo>
                    <a:lnTo>
                      <a:pt x="1198" y="142"/>
                    </a:lnTo>
                    <a:lnTo>
                      <a:pt x="1200" y="142"/>
                    </a:lnTo>
                    <a:lnTo>
                      <a:pt x="1200" y="142"/>
                    </a:lnTo>
                    <a:lnTo>
                      <a:pt x="1200" y="142"/>
                    </a:lnTo>
                    <a:lnTo>
                      <a:pt x="1200" y="142"/>
                    </a:lnTo>
                    <a:lnTo>
                      <a:pt x="1202" y="144"/>
                    </a:lnTo>
                    <a:lnTo>
                      <a:pt x="1202" y="144"/>
                    </a:lnTo>
                    <a:lnTo>
                      <a:pt x="1202" y="144"/>
                    </a:lnTo>
                    <a:lnTo>
                      <a:pt x="1204" y="144"/>
                    </a:lnTo>
                    <a:lnTo>
                      <a:pt x="1204" y="144"/>
                    </a:lnTo>
                    <a:lnTo>
                      <a:pt x="1204" y="142"/>
                    </a:lnTo>
                    <a:lnTo>
                      <a:pt x="1204" y="142"/>
                    </a:lnTo>
                    <a:lnTo>
                      <a:pt x="1204" y="140"/>
                    </a:lnTo>
                    <a:lnTo>
                      <a:pt x="1204" y="140"/>
                    </a:lnTo>
                    <a:lnTo>
                      <a:pt x="1206" y="140"/>
                    </a:lnTo>
                    <a:lnTo>
                      <a:pt x="1206" y="140"/>
                    </a:lnTo>
                    <a:lnTo>
                      <a:pt x="1206" y="140"/>
                    </a:lnTo>
                    <a:lnTo>
                      <a:pt x="1208" y="140"/>
                    </a:lnTo>
                    <a:lnTo>
                      <a:pt x="1210" y="138"/>
                    </a:lnTo>
                    <a:lnTo>
                      <a:pt x="1210" y="138"/>
                    </a:lnTo>
                    <a:lnTo>
                      <a:pt x="1212" y="138"/>
                    </a:lnTo>
                    <a:lnTo>
                      <a:pt x="1214" y="138"/>
                    </a:lnTo>
                    <a:lnTo>
                      <a:pt x="1214" y="138"/>
                    </a:lnTo>
                    <a:lnTo>
                      <a:pt x="1216" y="140"/>
                    </a:lnTo>
                    <a:lnTo>
                      <a:pt x="1218" y="140"/>
                    </a:lnTo>
                    <a:lnTo>
                      <a:pt x="1218" y="138"/>
                    </a:lnTo>
                    <a:lnTo>
                      <a:pt x="1218" y="138"/>
                    </a:lnTo>
                    <a:lnTo>
                      <a:pt x="1218" y="136"/>
                    </a:lnTo>
                    <a:lnTo>
                      <a:pt x="1220" y="136"/>
                    </a:lnTo>
                    <a:lnTo>
                      <a:pt x="1220" y="136"/>
                    </a:lnTo>
                    <a:lnTo>
                      <a:pt x="1220" y="136"/>
                    </a:lnTo>
                    <a:lnTo>
                      <a:pt x="1220" y="136"/>
                    </a:lnTo>
                    <a:lnTo>
                      <a:pt x="1220" y="136"/>
                    </a:lnTo>
                    <a:lnTo>
                      <a:pt x="1224" y="134"/>
                    </a:lnTo>
                    <a:lnTo>
                      <a:pt x="1224" y="134"/>
                    </a:lnTo>
                    <a:lnTo>
                      <a:pt x="1226" y="134"/>
                    </a:lnTo>
                    <a:lnTo>
                      <a:pt x="1228" y="134"/>
                    </a:lnTo>
                    <a:lnTo>
                      <a:pt x="1230" y="134"/>
                    </a:lnTo>
                    <a:lnTo>
                      <a:pt x="1232" y="134"/>
                    </a:lnTo>
                    <a:lnTo>
                      <a:pt x="1234" y="134"/>
                    </a:lnTo>
                    <a:lnTo>
                      <a:pt x="1236" y="136"/>
                    </a:lnTo>
                    <a:lnTo>
                      <a:pt x="1238" y="136"/>
                    </a:lnTo>
                    <a:lnTo>
                      <a:pt x="1252" y="142"/>
                    </a:lnTo>
                    <a:lnTo>
                      <a:pt x="1250" y="144"/>
                    </a:lnTo>
                    <a:lnTo>
                      <a:pt x="1250" y="144"/>
                    </a:lnTo>
                    <a:lnTo>
                      <a:pt x="1248" y="144"/>
                    </a:lnTo>
                    <a:lnTo>
                      <a:pt x="1246" y="144"/>
                    </a:lnTo>
                    <a:lnTo>
                      <a:pt x="1234" y="138"/>
                    </a:lnTo>
                    <a:lnTo>
                      <a:pt x="1232" y="138"/>
                    </a:lnTo>
                    <a:lnTo>
                      <a:pt x="1232" y="138"/>
                    </a:lnTo>
                    <a:lnTo>
                      <a:pt x="1230" y="136"/>
                    </a:lnTo>
                    <a:lnTo>
                      <a:pt x="1228" y="136"/>
                    </a:lnTo>
                    <a:lnTo>
                      <a:pt x="1228" y="136"/>
                    </a:lnTo>
                    <a:lnTo>
                      <a:pt x="1226" y="136"/>
                    </a:lnTo>
                    <a:lnTo>
                      <a:pt x="1226" y="136"/>
                    </a:lnTo>
                    <a:lnTo>
                      <a:pt x="1224" y="138"/>
                    </a:lnTo>
                    <a:lnTo>
                      <a:pt x="1222" y="138"/>
                    </a:lnTo>
                    <a:lnTo>
                      <a:pt x="1222" y="138"/>
                    </a:lnTo>
                    <a:lnTo>
                      <a:pt x="1222" y="138"/>
                    </a:lnTo>
                    <a:lnTo>
                      <a:pt x="1222" y="140"/>
                    </a:lnTo>
                    <a:lnTo>
                      <a:pt x="1222" y="140"/>
                    </a:lnTo>
                    <a:lnTo>
                      <a:pt x="1222" y="140"/>
                    </a:lnTo>
                    <a:lnTo>
                      <a:pt x="1224" y="142"/>
                    </a:lnTo>
                    <a:lnTo>
                      <a:pt x="1224" y="142"/>
                    </a:lnTo>
                    <a:lnTo>
                      <a:pt x="1236" y="148"/>
                    </a:lnTo>
                    <a:lnTo>
                      <a:pt x="1236" y="148"/>
                    </a:lnTo>
                    <a:lnTo>
                      <a:pt x="1234" y="148"/>
                    </a:lnTo>
                    <a:lnTo>
                      <a:pt x="1234" y="148"/>
                    </a:lnTo>
                    <a:lnTo>
                      <a:pt x="1232" y="150"/>
                    </a:lnTo>
                    <a:lnTo>
                      <a:pt x="1220" y="144"/>
                    </a:lnTo>
                    <a:lnTo>
                      <a:pt x="1218" y="142"/>
                    </a:lnTo>
                    <a:lnTo>
                      <a:pt x="1216" y="142"/>
                    </a:lnTo>
                    <a:lnTo>
                      <a:pt x="1216" y="142"/>
                    </a:lnTo>
                    <a:lnTo>
                      <a:pt x="1214" y="142"/>
                    </a:lnTo>
                    <a:lnTo>
                      <a:pt x="1212" y="142"/>
                    </a:lnTo>
                    <a:lnTo>
                      <a:pt x="1212" y="142"/>
                    </a:lnTo>
                    <a:lnTo>
                      <a:pt x="1210" y="142"/>
                    </a:lnTo>
                    <a:lnTo>
                      <a:pt x="1210" y="142"/>
                    </a:lnTo>
                    <a:lnTo>
                      <a:pt x="1208" y="142"/>
                    </a:lnTo>
                    <a:lnTo>
                      <a:pt x="1206" y="144"/>
                    </a:lnTo>
                    <a:lnTo>
                      <a:pt x="1208" y="144"/>
                    </a:lnTo>
                    <a:lnTo>
                      <a:pt x="1208" y="144"/>
                    </a:lnTo>
                    <a:lnTo>
                      <a:pt x="1208" y="146"/>
                    </a:lnTo>
                    <a:lnTo>
                      <a:pt x="1208" y="146"/>
                    </a:lnTo>
                    <a:lnTo>
                      <a:pt x="1208" y="146"/>
                    </a:lnTo>
                    <a:lnTo>
                      <a:pt x="1210" y="146"/>
                    </a:lnTo>
                    <a:lnTo>
                      <a:pt x="1210" y="146"/>
                    </a:lnTo>
                    <a:lnTo>
                      <a:pt x="1210" y="148"/>
                    </a:lnTo>
                    <a:lnTo>
                      <a:pt x="1222" y="152"/>
                    </a:lnTo>
                    <a:lnTo>
                      <a:pt x="1220" y="152"/>
                    </a:lnTo>
                    <a:lnTo>
                      <a:pt x="1220" y="154"/>
                    </a:lnTo>
                    <a:lnTo>
                      <a:pt x="1218" y="154"/>
                    </a:lnTo>
                    <a:lnTo>
                      <a:pt x="1218" y="154"/>
                    </a:lnTo>
                    <a:lnTo>
                      <a:pt x="1196" y="144"/>
                    </a:lnTo>
                    <a:lnTo>
                      <a:pt x="1196" y="144"/>
                    </a:lnTo>
                    <a:close/>
                    <a:moveTo>
                      <a:pt x="1172" y="152"/>
                    </a:moveTo>
                    <a:lnTo>
                      <a:pt x="1172" y="152"/>
                    </a:lnTo>
                    <a:lnTo>
                      <a:pt x="1174" y="150"/>
                    </a:lnTo>
                    <a:lnTo>
                      <a:pt x="1174" y="150"/>
                    </a:lnTo>
                    <a:lnTo>
                      <a:pt x="1174" y="150"/>
                    </a:lnTo>
                    <a:lnTo>
                      <a:pt x="1176" y="150"/>
                    </a:lnTo>
                    <a:lnTo>
                      <a:pt x="1176" y="150"/>
                    </a:lnTo>
                    <a:lnTo>
                      <a:pt x="1178" y="150"/>
                    </a:lnTo>
                    <a:lnTo>
                      <a:pt x="1178" y="150"/>
                    </a:lnTo>
                    <a:lnTo>
                      <a:pt x="1180" y="148"/>
                    </a:lnTo>
                    <a:lnTo>
                      <a:pt x="1180" y="148"/>
                    </a:lnTo>
                    <a:lnTo>
                      <a:pt x="1182" y="148"/>
                    </a:lnTo>
                    <a:lnTo>
                      <a:pt x="1182" y="148"/>
                    </a:lnTo>
                    <a:lnTo>
                      <a:pt x="1184" y="148"/>
                    </a:lnTo>
                    <a:lnTo>
                      <a:pt x="1184" y="148"/>
                    </a:lnTo>
                    <a:lnTo>
                      <a:pt x="1186" y="148"/>
                    </a:lnTo>
                    <a:lnTo>
                      <a:pt x="1186" y="148"/>
                    </a:lnTo>
                    <a:lnTo>
                      <a:pt x="1190" y="148"/>
                    </a:lnTo>
                    <a:lnTo>
                      <a:pt x="1190" y="148"/>
                    </a:lnTo>
                    <a:lnTo>
                      <a:pt x="1192" y="148"/>
                    </a:lnTo>
                    <a:lnTo>
                      <a:pt x="1192" y="148"/>
                    </a:lnTo>
                    <a:lnTo>
                      <a:pt x="1194" y="148"/>
                    </a:lnTo>
                    <a:lnTo>
                      <a:pt x="1194" y="148"/>
                    </a:lnTo>
                    <a:lnTo>
                      <a:pt x="1196" y="150"/>
                    </a:lnTo>
                    <a:lnTo>
                      <a:pt x="1210" y="156"/>
                    </a:lnTo>
                    <a:lnTo>
                      <a:pt x="1208" y="156"/>
                    </a:lnTo>
                    <a:lnTo>
                      <a:pt x="1208" y="156"/>
                    </a:lnTo>
                    <a:lnTo>
                      <a:pt x="1206" y="158"/>
                    </a:lnTo>
                    <a:lnTo>
                      <a:pt x="1206" y="158"/>
                    </a:lnTo>
                    <a:lnTo>
                      <a:pt x="1204" y="158"/>
                    </a:lnTo>
                    <a:lnTo>
                      <a:pt x="1204" y="158"/>
                    </a:lnTo>
                    <a:lnTo>
                      <a:pt x="1202" y="160"/>
                    </a:lnTo>
                    <a:lnTo>
                      <a:pt x="1202" y="160"/>
                    </a:lnTo>
                    <a:lnTo>
                      <a:pt x="1200" y="160"/>
                    </a:lnTo>
                    <a:lnTo>
                      <a:pt x="1198" y="160"/>
                    </a:lnTo>
                    <a:lnTo>
                      <a:pt x="1198" y="160"/>
                    </a:lnTo>
                    <a:lnTo>
                      <a:pt x="1196" y="160"/>
                    </a:lnTo>
                    <a:lnTo>
                      <a:pt x="1196" y="160"/>
                    </a:lnTo>
                    <a:lnTo>
                      <a:pt x="1194" y="162"/>
                    </a:lnTo>
                    <a:lnTo>
                      <a:pt x="1194" y="162"/>
                    </a:lnTo>
                    <a:lnTo>
                      <a:pt x="1192" y="162"/>
                    </a:lnTo>
                    <a:lnTo>
                      <a:pt x="1190" y="162"/>
                    </a:lnTo>
                    <a:lnTo>
                      <a:pt x="1190" y="162"/>
                    </a:lnTo>
                    <a:lnTo>
                      <a:pt x="1188" y="162"/>
                    </a:lnTo>
                    <a:lnTo>
                      <a:pt x="1188" y="160"/>
                    </a:lnTo>
                    <a:lnTo>
                      <a:pt x="1186" y="160"/>
                    </a:lnTo>
                    <a:lnTo>
                      <a:pt x="1186" y="160"/>
                    </a:lnTo>
                    <a:lnTo>
                      <a:pt x="1184" y="160"/>
                    </a:lnTo>
                    <a:lnTo>
                      <a:pt x="1184" y="160"/>
                    </a:lnTo>
                    <a:lnTo>
                      <a:pt x="1184" y="160"/>
                    </a:lnTo>
                    <a:lnTo>
                      <a:pt x="1182" y="158"/>
                    </a:lnTo>
                    <a:lnTo>
                      <a:pt x="1182" y="158"/>
                    </a:lnTo>
                    <a:lnTo>
                      <a:pt x="1182" y="158"/>
                    </a:lnTo>
                    <a:lnTo>
                      <a:pt x="1182" y="158"/>
                    </a:lnTo>
                    <a:lnTo>
                      <a:pt x="1182" y="158"/>
                    </a:lnTo>
                    <a:lnTo>
                      <a:pt x="1182" y="156"/>
                    </a:lnTo>
                    <a:lnTo>
                      <a:pt x="1182" y="156"/>
                    </a:lnTo>
                    <a:lnTo>
                      <a:pt x="1182" y="156"/>
                    </a:lnTo>
                    <a:lnTo>
                      <a:pt x="1182" y="156"/>
                    </a:lnTo>
                    <a:lnTo>
                      <a:pt x="1182" y="154"/>
                    </a:lnTo>
                    <a:lnTo>
                      <a:pt x="1184" y="154"/>
                    </a:lnTo>
                    <a:lnTo>
                      <a:pt x="1184" y="154"/>
                    </a:lnTo>
                    <a:lnTo>
                      <a:pt x="1186" y="154"/>
                    </a:lnTo>
                    <a:lnTo>
                      <a:pt x="1186" y="154"/>
                    </a:lnTo>
                    <a:lnTo>
                      <a:pt x="1188" y="152"/>
                    </a:lnTo>
                    <a:lnTo>
                      <a:pt x="1188" y="152"/>
                    </a:lnTo>
                    <a:lnTo>
                      <a:pt x="1188" y="152"/>
                    </a:lnTo>
                    <a:lnTo>
                      <a:pt x="1190" y="152"/>
                    </a:lnTo>
                    <a:lnTo>
                      <a:pt x="1190" y="152"/>
                    </a:lnTo>
                    <a:lnTo>
                      <a:pt x="1192" y="152"/>
                    </a:lnTo>
                    <a:lnTo>
                      <a:pt x="1190" y="152"/>
                    </a:lnTo>
                    <a:lnTo>
                      <a:pt x="1190" y="150"/>
                    </a:lnTo>
                    <a:lnTo>
                      <a:pt x="1188" y="150"/>
                    </a:lnTo>
                    <a:lnTo>
                      <a:pt x="1188" y="150"/>
                    </a:lnTo>
                    <a:lnTo>
                      <a:pt x="1186" y="150"/>
                    </a:lnTo>
                    <a:lnTo>
                      <a:pt x="1184" y="150"/>
                    </a:lnTo>
                    <a:lnTo>
                      <a:pt x="1184" y="150"/>
                    </a:lnTo>
                    <a:lnTo>
                      <a:pt x="1182" y="150"/>
                    </a:lnTo>
                    <a:lnTo>
                      <a:pt x="1180" y="152"/>
                    </a:lnTo>
                    <a:lnTo>
                      <a:pt x="1180" y="152"/>
                    </a:lnTo>
                    <a:lnTo>
                      <a:pt x="1180" y="152"/>
                    </a:lnTo>
                    <a:lnTo>
                      <a:pt x="1178" y="152"/>
                    </a:lnTo>
                    <a:lnTo>
                      <a:pt x="1178" y="152"/>
                    </a:lnTo>
                    <a:lnTo>
                      <a:pt x="1178" y="152"/>
                    </a:lnTo>
                    <a:lnTo>
                      <a:pt x="1176" y="152"/>
                    </a:lnTo>
                    <a:lnTo>
                      <a:pt x="1176" y="154"/>
                    </a:lnTo>
                    <a:lnTo>
                      <a:pt x="1176" y="154"/>
                    </a:lnTo>
                    <a:lnTo>
                      <a:pt x="1174" y="154"/>
                    </a:lnTo>
                    <a:lnTo>
                      <a:pt x="1174" y="152"/>
                    </a:lnTo>
                    <a:lnTo>
                      <a:pt x="1172" y="152"/>
                    </a:lnTo>
                    <a:lnTo>
                      <a:pt x="1172" y="152"/>
                    </a:lnTo>
                    <a:lnTo>
                      <a:pt x="1172" y="152"/>
                    </a:lnTo>
                    <a:close/>
                    <a:moveTo>
                      <a:pt x="1140" y="158"/>
                    </a:moveTo>
                    <a:lnTo>
                      <a:pt x="1142" y="158"/>
                    </a:lnTo>
                    <a:lnTo>
                      <a:pt x="1146" y="160"/>
                    </a:lnTo>
                    <a:lnTo>
                      <a:pt x="1154" y="158"/>
                    </a:lnTo>
                    <a:lnTo>
                      <a:pt x="1154" y="158"/>
                    </a:lnTo>
                    <a:lnTo>
                      <a:pt x="1156" y="158"/>
                    </a:lnTo>
                    <a:lnTo>
                      <a:pt x="1156" y="160"/>
                    </a:lnTo>
                    <a:lnTo>
                      <a:pt x="1150" y="162"/>
                    </a:lnTo>
                    <a:lnTo>
                      <a:pt x="1160" y="166"/>
                    </a:lnTo>
                    <a:lnTo>
                      <a:pt x="1160" y="166"/>
                    </a:lnTo>
                    <a:lnTo>
                      <a:pt x="1162" y="166"/>
                    </a:lnTo>
                    <a:lnTo>
                      <a:pt x="1162" y="166"/>
                    </a:lnTo>
                    <a:lnTo>
                      <a:pt x="1164" y="168"/>
                    </a:lnTo>
                    <a:lnTo>
                      <a:pt x="1164" y="168"/>
                    </a:lnTo>
                    <a:lnTo>
                      <a:pt x="1164" y="168"/>
                    </a:lnTo>
                    <a:lnTo>
                      <a:pt x="1164" y="168"/>
                    </a:lnTo>
                    <a:lnTo>
                      <a:pt x="1166" y="168"/>
                    </a:lnTo>
                    <a:lnTo>
                      <a:pt x="1168" y="168"/>
                    </a:lnTo>
                    <a:lnTo>
                      <a:pt x="1170" y="168"/>
                    </a:lnTo>
                    <a:lnTo>
                      <a:pt x="1170" y="166"/>
                    </a:lnTo>
                    <a:lnTo>
                      <a:pt x="1172" y="166"/>
                    </a:lnTo>
                    <a:lnTo>
                      <a:pt x="1174" y="166"/>
                    </a:lnTo>
                    <a:lnTo>
                      <a:pt x="1176" y="168"/>
                    </a:lnTo>
                    <a:lnTo>
                      <a:pt x="1174" y="168"/>
                    </a:lnTo>
                    <a:lnTo>
                      <a:pt x="1172" y="170"/>
                    </a:lnTo>
                    <a:lnTo>
                      <a:pt x="1170" y="170"/>
                    </a:lnTo>
                    <a:lnTo>
                      <a:pt x="1168" y="170"/>
                    </a:lnTo>
                    <a:lnTo>
                      <a:pt x="1166" y="170"/>
                    </a:lnTo>
                    <a:lnTo>
                      <a:pt x="1164" y="170"/>
                    </a:lnTo>
                    <a:lnTo>
                      <a:pt x="1162" y="170"/>
                    </a:lnTo>
                    <a:lnTo>
                      <a:pt x="1162" y="170"/>
                    </a:lnTo>
                    <a:lnTo>
                      <a:pt x="1160" y="170"/>
                    </a:lnTo>
                    <a:lnTo>
                      <a:pt x="1158" y="168"/>
                    </a:lnTo>
                    <a:lnTo>
                      <a:pt x="1146" y="162"/>
                    </a:lnTo>
                    <a:lnTo>
                      <a:pt x="1142" y="164"/>
                    </a:lnTo>
                    <a:lnTo>
                      <a:pt x="1140" y="164"/>
                    </a:lnTo>
                    <a:lnTo>
                      <a:pt x="1140" y="158"/>
                    </a:lnTo>
                    <a:close/>
                    <a:moveTo>
                      <a:pt x="1154" y="174"/>
                    </a:moveTo>
                    <a:lnTo>
                      <a:pt x="1154" y="174"/>
                    </a:lnTo>
                    <a:lnTo>
                      <a:pt x="1152" y="176"/>
                    </a:lnTo>
                    <a:lnTo>
                      <a:pt x="1152" y="176"/>
                    </a:lnTo>
                    <a:lnTo>
                      <a:pt x="1150" y="176"/>
                    </a:lnTo>
                    <a:lnTo>
                      <a:pt x="1132" y="168"/>
                    </a:lnTo>
                    <a:lnTo>
                      <a:pt x="1128" y="168"/>
                    </a:lnTo>
                    <a:lnTo>
                      <a:pt x="1128" y="168"/>
                    </a:lnTo>
                    <a:lnTo>
                      <a:pt x="1126" y="168"/>
                    </a:lnTo>
                    <a:lnTo>
                      <a:pt x="1126" y="168"/>
                    </a:lnTo>
                    <a:lnTo>
                      <a:pt x="1126" y="166"/>
                    </a:lnTo>
                    <a:lnTo>
                      <a:pt x="1134" y="164"/>
                    </a:lnTo>
                    <a:lnTo>
                      <a:pt x="1154" y="174"/>
                    </a:lnTo>
                    <a:close/>
                    <a:moveTo>
                      <a:pt x="1120" y="162"/>
                    </a:moveTo>
                    <a:lnTo>
                      <a:pt x="1120" y="160"/>
                    </a:lnTo>
                    <a:lnTo>
                      <a:pt x="1122" y="160"/>
                    </a:lnTo>
                    <a:lnTo>
                      <a:pt x="1124" y="160"/>
                    </a:lnTo>
                    <a:lnTo>
                      <a:pt x="1124" y="160"/>
                    </a:lnTo>
                    <a:lnTo>
                      <a:pt x="1126" y="162"/>
                    </a:lnTo>
                    <a:lnTo>
                      <a:pt x="1126" y="162"/>
                    </a:lnTo>
                    <a:lnTo>
                      <a:pt x="1128" y="162"/>
                    </a:lnTo>
                    <a:lnTo>
                      <a:pt x="1126" y="162"/>
                    </a:lnTo>
                    <a:lnTo>
                      <a:pt x="1126" y="164"/>
                    </a:lnTo>
                    <a:lnTo>
                      <a:pt x="1124" y="164"/>
                    </a:lnTo>
                    <a:lnTo>
                      <a:pt x="1122" y="164"/>
                    </a:lnTo>
                    <a:lnTo>
                      <a:pt x="1122" y="164"/>
                    </a:lnTo>
                    <a:lnTo>
                      <a:pt x="1120" y="162"/>
                    </a:lnTo>
                    <a:lnTo>
                      <a:pt x="1120" y="162"/>
                    </a:lnTo>
                    <a:lnTo>
                      <a:pt x="1118" y="162"/>
                    </a:lnTo>
                    <a:lnTo>
                      <a:pt x="1120" y="162"/>
                    </a:lnTo>
                    <a:close/>
                    <a:moveTo>
                      <a:pt x="1108" y="174"/>
                    </a:moveTo>
                    <a:lnTo>
                      <a:pt x="1108" y="172"/>
                    </a:lnTo>
                    <a:lnTo>
                      <a:pt x="1108" y="172"/>
                    </a:lnTo>
                    <a:lnTo>
                      <a:pt x="1110" y="172"/>
                    </a:lnTo>
                    <a:lnTo>
                      <a:pt x="1110" y="172"/>
                    </a:lnTo>
                    <a:lnTo>
                      <a:pt x="1112" y="170"/>
                    </a:lnTo>
                    <a:lnTo>
                      <a:pt x="1114" y="170"/>
                    </a:lnTo>
                    <a:lnTo>
                      <a:pt x="1114" y="170"/>
                    </a:lnTo>
                    <a:lnTo>
                      <a:pt x="1116" y="170"/>
                    </a:lnTo>
                    <a:lnTo>
                      <a:pt x="1116" y="170"/>
                    </a:lnTo>
                    <a:lnTo>
                      <a:pt x="1118" y="170"/>
                    </a:lnTo>
                    <a:lnTo>
                      <a:pt x="1118" y="170"/>
                    </a:lnTo>
                    <a:lnTo>
                      <a:pt x="1120" y="168"/>
                    </a:lnTo>
                    <a:lnTo>
                      <a:pt x="1120" y="168"/>
                    </a:lnTo>
                    <a:lnTo>
                      <a:pt x="1122" y="170"/>
                    </a:lnTo>
                    <a:lnTo>
                      <a:pt x="1122" y="170"/>
                    </a:lnTo>
                    <a:lnTo>
                      <a:pt x="1122" y="170"/>
                    </a:lnTo>
                    <a:lnTo>
                      <a:pt x="1122" y="170"/>
                    </a:lnTo>
                    <a:lnTo>
                      <a:pt x="1120" y="170"/>
                    </a:lnTo>
                    <a:lnTo>
                      <a:pt x="1120" y="172"/>
                    </a:lnTo>
                    <a:lnTo>
                      <a:pt x="1118" y="172"/>
                    </a:lnTo>
                    <a:lnTo>
                      <a:pt x="1118" y="172"/>
                    </a:lnTo>
                    <a:lnTo>
                      <a:pt x="1116" y="172"/>
                    </a:lnTo>
                    <a:lnTo>
                      <a:pt x="1116" y="172"/>
                    </a:lnTo>
                    <a:lnTo>
                      <a:pt x="1116" y="172"/>
                    </a:lnTo>
                    <a:lnTo>
                      <a:pt x="1114" y="172"/>
                    </a:lnTo>
                    <a:lnTo>
                      <a:pt x="1114" y="174"/>
                    </a:lnTo>
                    <a:lnTo>
                      <a:pt x="1114" y="174"/>
                    </a:lnTo>
                    <a:lnTo>
                      <a:pt x="1114" y="174"/>
                    </a:lnTo>
                    <a:lnTo>
                      <a:pt x="1114" y="174"/>
                    </a:lnTo>
                    <a:lnTo>
                      <a:pt x="1114" y="174"/>
                    </a:lnTo>
                    <a:lnTo>
                      <a:pt x="1114" y="174"/>
                    </a:lnTo>
                    <a:lnTo>
                      <a:pt x="1116" y="176"/>
                    </a:lnTo>
                    <a:lnTo>
                      <a:pt x="1118" y="176"/>
                    </a:lnTo>
                    <a:lnTo>
                      <a:pt x="1120" y="176"/>
                    </a:lnTo>
                    <a:lnTo>
                      <a:pt x="1122" y="174"/>
                    </a:lnTo>
                    <a:lnTo>
                      <a:pt x="1124" y="174"/>
                    </a:lnTo>
                    <a:lnTo>
                      <a:pt x="1128" y="174"/>
                    </a:lnTo>
                    <a:lnTo>
                      <a:pt x="1130" y="174"/>
                    </a:lnTo>
                    <a:lnTo>
                      <a:pt x="1134" y="174"/>
                    </a:lnTo>
                    <a:lnTo>
                      <a:pt x="1134" y="174"/>
                    </a:lnTo>
                    <a:lnTo>
                      <a:pt x="1134" y="174"/>
                    </a:lnTo>
                    <a:lnTo>
                      <a:pt x="1136" y="176"/>
                    </a:lnTo>
                    <a:lnTo>
                      <a:pt x="1136" y="176"/>
                    </a:lnTo>
                    <a:lnTo>
                      <a:pt x="1136" y="176"/>
                    </a:lnTo>
                    <a:lnTo>
                      <a:pt x="1138" y="176"/>
                    </a:lnTo>
                    <a:lnTo>
                      <a:pt x="1138" y="176"/>
                    </a:lnTo>
                    <a:lnTo>
                      <a:pt x="1138" y="176"/>
                    </a:lnTo>
                    <a:lnTo>
                      <a:pt x="1138" y="178"/>
                    </a:lnTo>
                    <a:lnTo>
                      <a:pt x="1138" y="178"/>
                    </a:lnTo>
                    <a:lnTo>
                      <a:pt x="1138" y="178"/>
                    </a:lnTo>
                    <a:lnTo>
                      <a:pt x="1138" y="178"/>
                    </a:lnTo>
                    <a:lnTo>
                      <a:pt x="1138" y="180"/>
                    </a:lnTo>
                    <a:lnTo>
                      <a:pt x="1138" y="180"/>
                    </a:lnTo>
                    <a:lnTo>
                      <a:pt x="1138" y="180"/>
                    </a:lnTo>
                    <a:lnTo>
                      <a:pt x="1136" y="180"/>
                    </a:lnTo>
                    <a:lnTo>
                      <a:pt x="1136" y="180"/>
                    </a:lnTo>
                    <a:lnTo>
                      <a:pt x="1134" y="182"/>
                    </a:lnTo>
                    <a:lnTo>
                      <a:pt x="1134" y="182"/>
                    </a:lnTo>
                    <a:lnTo>
                      <a:pt x="1132" y="182"/>
                    </a:lnTo>
                    <a:lnTo>
                      <a:pt x="1132" y="182"/>
                    </a:lnTo>
                    <a:lnTo>
                      <a:pt x="1130" y="182"/>
                    </a:lnTo>
                    <a:lnTo>
                      <a:pt x="1130" y="182"/>
                    </a:lnTo>
                    <a:lnTo>
                      <a:pt x="1128" y="184"/>
                    </a:lnTo>
                    <a:lnTo>
                      <a:pt x="1128" y="184"/>
                    </a:lnTo>
                    <a:lnTo>
                      <a:pt x="1126" y="184"/>
                    </a:lnTo>
                    <a:lnTo>
                      <a:pt x="1126" y="184"/>
                    </a:lnTo>
                    <a:lnTo>
                      <a:pt x="1124" y="184"/>
                    </a:lnTo>
                    <a:lnTo>
                      <a:pt x="1124" y="184"/>
                    </a:lnTo>
                    <a:lnTo>
                      <a:pt x="1122" y="182"/>
                    </a:lnTo>
                    <a:lnTo>
                      <a:pt x="1122" y="182"/>
                    </a:lnTo>
                    <a:lnTo>
                      <a:pt x="1124" y="182"/>
                    </a:lnTo>
                    <a:lnTo>
                      <a:pt x="1124" y="182"/>
                    </a:lnTo>
                    <a:lnTo>
                      <a:pt x="1126" y="182"/>
                    </a:lnTo>
                    <a:lnTo>
                      <a:pt x="1126" y="182"/>
                    </a:lnTo>
                    <a:lnTo>
                      <a:pt x="1128" y="180"/>
                    </a:lnTo>
                    <a:lnTo>
                      <a:pt x="1128" y="180"/>
                    </a:lnTo>
                    <a:lnTo>
                      <a:pt x="1130" y="180"/>
                    </a:lnTo>
                    <a:lnTo>
                      <a:pt x="1132" y="180"/>
                    </a:lnTo>
                    <a:lnTo>
                      <a:pt x="1132" y="178"/>
                    </a:lnTo>
                    <a:lnTo>
                      <a:pt x="1132" y="178"/>
                    </a:lnTo>
                    <a:lnTo>
                      <a:pt x="1132" y="178"/>
                    </a:lnTo>
                    <a:lnTo>
                      <a:pt x="1130" y="176"/>
                    </a:lnTo>
                    <a:lnTo>
                      <a:pt x="1128" y="176"/>
                    </a:lnTo>
                    <a:lnTo>
                      <a:pt x="1126" y="176"/>
                    </a:lnTo>
                    <a:lnTo>
                      <a:pt x="1124" y="176"/>
                    </a:lnTo>
                    <a:lnTo>
                      <a:pt x="1122" y="178"/>
                    </a:lnTo>
                    <a:lnTo>
                      <a:pt x="1120" y="178"/>
                    </a:lnTo>
                    <a:lnTo>
                      <a:pt x="1118" y="178"/>
                    </a:lnTo>
                    <a:lnTo>
                      <a:pt x="1116" y="178"/>
                    </a:lnTo>
                    <a:lnTo>
                      <a:pt x="1114" y="178"/>
                    </a:lnTo>
                    <a:lnTo>
                      <a:pt x="1112" y="178"/>
                    </a:lnTo>
                    <a:lnTo>
                      <a:pt x="1112" y="178"/>
                    </a:lnTo>
                    <a:lnTo>
                      <a:pt x="1110" y="176"/>
                    </a:lnTo>
                    <a:lnTo>
                      <a:pt x="1110" y="176"/>
                    </a:lnTo>
                    <a:lnTo>
                      <a:pt x="1108" y="176"/>
                    </a:lnTo>
                    <a:lnTo>
                      <a:pt x="1108" y="176"/>
                    </a:lnTo>
                    <a:lnTo>
                      <a:pt x="1108" y="174"/>
                    </a:lnTo>
                    <a:lnTo>
                      <a:pt x="1108" y="174"/>
                    </a:lnTo>
                    <a:close/>
                    <a:moveTo>
                      <a:pt x="1126" y="224"/>
                    </a:moveTo>
                    <a:lnTo>
                      <a:pt x="1124" y="224"/>
                    </a:lnTo>
                    <a:lnTo>
                      <a:pt x="1124" y="226"/>
                    </a:lnTo>
                    <a:lnTo>
                      <a:pt x="1122" y="226"/>
                    </a:lnTo>
                    <a:lnTo>
                      <a:pt x="1122" y="226"/>
                    </a:lnTo>
                    <a:lnTo>
                      <a:pt x="1102" y="218"/>
                    </a:lnTo>
                    <a:lnTo>
                      <a:pt x="1100" y="218"/>
                    </a:lnTo>
                    <a:lnTo>
                      <a:pt x="1098" y="218"/>
                    </a:lnTo>
                    <a:lnTo>
                      <a:pt x="1098" y="218"/>
                    </a:lnTo>
                    <a:lnTo>
                      <a:pt x="1096" y="218"/>
                    </a:lnTo>
                    <a:lnTo>
                      <a:pt x="1096" y="216"/>
                    </a:lnTo>
                    <a:lnTo>
                      <a:pt x="1104" y="214"/>
                    </a:lnTo>
                    <a:lnTo>
                      <a:pt x="1126" y="224"/>
                    </a:lnTo>
                    <a:close/>
                    <a:moveTo>
                      <a:pt x="1106" y="240"/>
                    </a:moveTo>
                    <a:lnTo>
                      <a:pt x="1104" y="240"/>
                    </a:lnTo>
                    <a:lnTo>
                      <a:pt x="1102" y="240"/>
                    </a:lnTo>
                    <a:lnTo>
                      <a:pt x="1102" y="240"/>
                    </a:lnTo>
                    <a:lnTo>
                      <a:pt x="1100" y="240"/>
                    </a:lnTo>
                    <a:lnTo>
                      <a:pt x="1068" y="226"/>
                    </a:lnTo>
                    <a:lnTo>
                      <a:pt x="1070" y="226"/>
                    </a:lnTo>
                    <a:lnTo>
                      <a:pt x="1070" y="226"/>
                    </a:lnTo>
                    <a:lnTo>
                      <a:pt x="1072" y="224"/>
                    </a:lnTo>
                    <a:lnTo>
                      <a:pt x="1072" y="224"/>
                    </a:lnTo>
                    <a:lnTo>
                      <a:pt x="1074" y="224"/>
                    </a:lnTo>
                    <a:lnTo>
                      <a:pt x="1074" y="226"/>
                    </a:lnTo>
                    <a:lnTo>
                      <a:pt x="1076" y="226"/>
                    </a:lnTo>
                    <a:lnTo>
                      <a:pt x="1076" y="226"/>
                    </a:lnTo>
                    <a:lnTo>
                      <a:pt x="1076" y="224"/>
                    </a:lnTo>
                    <a:lnTo>
                      <a:pt x="1076" y="224"/>
                    </a:lnTo>
                    <a:lnTo>
                      <a:pt x="1078" y="222"/>
                    </a:lnTo>
                    <a:lnTo>
                      <a:pt x="1078" y="222"/>
                    </a:lnTo>
                    <a:lnTo>
                      <a:pt x="1080" y="222"/>
                    </a:lnTo>
                    <a:lnTo>
                      <a:pt x="1080" y="222"/>
                    </a:lnTo>
                    <a:lnTo>
                      <a:pt x="1080" y="222"/>
                    </a:lnTo>
                    <a:lnTo>
                      <a:pt x="1082" y="222"/>
                    </a:lnTo>
                    <a:lnTo>
                      <a:pt x="1082" y="222"/>
                    </a:lnTo>
                    <a:lnTo>
                      <a:pt x="1084" y="220"/>
                    </a:lnTo>
                    <a:lnTo>
                      <a:pt x="1086" y="220"/>
                    </a:lnTo>
                    <a:lnTo>
                      <a:pt x="1086" y="220"/>
                    </a:lnTo>
                    <a:lnTo>
                      <a:pt x="1088" y="220"/>
                    </a:lnTo>
                    <a:lnTo>
                      <a:pt x="1090" y="220"/>
                    </a:lnTo>
                    <a:lnTo>
                      <a:pt x="1090" y="220"/>
                    </a:lnTo>
                    <a:lnTo>
                      <a:pt x="1092" y="220"/>
                    </a:lnTo>
                    <a:lnTo>
                      <a:pt x="1094" y="220"/>
                    </a:lnTo>
                    <a:lnTo>
                      <a:pt x="1094" y="222"/>
                    </a:lnTo>
                    <a:lnTo>
                      <a:pt x="1096" y="222"/>
                    </a:lnTo>
                    <a:lnTo>
                      <a:pt x="1098" y="222"/>
                    </a:lnTo>
                    <a:lnTo>
                      <a:pt x="1098" y="222"/>
                    </a:lnTo>
                    <a:lnTo>
                      <a:pt x="1100" y="222"/>
                    </a:lnTo>
                    <a:lnTo>
                      <a:pt x="1102" y="224"/>
                    </a:lnTo>
                    <a:lnTo>
                      <a:pt x="1102" y="224"/>
                    </a:lnTo>
                    <a:lnTo>
                      <a:pt x="1104" y="224"/>
                    </a:lnTo>
                    <a:lnTo>
                      <a:pt x="1106" y="226"/>
                    </a:lnTo>
                    <a:lnTo>
                      <a:pt x="1106" y="228"/>
                    </a:lnTo>
                    <a:lnTo>
                      <a:pt x="1106" y="228"/>
                    </a:lnTo>
                    <a:lnTo>
                      <a:pt x="1106" y="230"/>
                    </a:lnTo>
                    <a:lnTo>
                      <a:pt x="1104" y="232"/>
                    </a:lnTo>
                    <a:lnTo>
                      <a:pt x="1104" y="232"/>
                    </a:lnTo>
                    <a:lnTo>
                      <a:pt x="1102" y="232"/>
                    </a:lnTo>
                    <a:lnTo>
                      <a:pt x="1102" y="232"/>
                    </a:lnTo>
                    <a:lnTo>
                      <a:pt x="1100" y="234"/>
                    </a:lnTo>
                    <a:lnTo>
                      <a:pt x="1098" y="234"/>
                    </a:lnTo>
                    <a:lnTo>
                      <a:pt x="1096" y="234"/>
                    </a:lnTo>
                    <a:lnTo>
                      <a:pt x="1106" y="240"/>
                    </a:lnTo>
                    <a:close/>
                    <a:moveTo>
                      <a:pt x="1106" y="250"/>
                    </a:moveTo>
                    <a:lnTo>
                      <a:pt x="1104" y="252"/>
                    </a:lnTo>
                    <a:lnTo>
                      <a:pt x="1104" y="252"/>
                    </a:lnTo>
                    <a:lnTo>
                      <a:pt x="1102" y="252"/>
                    </a:lnTo>
                    <a:lnTo>
                      <a:pt x="1100" y="252"/>
                    </a:lnTo>
                    <a:lnTo>
                      <a:pt x="1100" y="252"/>
                    </a:lnTo>
                    <a:lnTo>
                      <a:pt x="1098" y="252"/>
                    </a:lnTo>
                    <a:lnTo>
                      <a:pt x="1098" y="250"/>
                    </a:lnTo>
                    <a:lnTo>
                      <a:pt x="1096" y="250"/>
                    </a:lnTo>
                    <a:lnTo>
                      <a:pt x="1098" y="250"/>
                    </a:lnTo>
                    <a:lnTo>
                      <a:pt x="1098" y="250"/>
                    </a:lnTo>
                    <a:lnTo>
                      <a:pt x="1100" y="250"/>
                    </a:lnTo>
                    <a:lnTo>
                      <a:pt x="1102" y="248"/>
                    </a:lnTo>
                    <a:lnTo>
                      <a:pt x="1102" y="250"/>
                    </a:lnTo>
                    <a:lnTo>
                      <a:pt x="1104" y="250"/>
                    </a:lnTo>
                    <a:lnTo>
                      <a:pt x="1104" y="250"/>
                    </a:lnTo>
                    <a:lnTo>
                      <a:pt x="1106" y="250"/>
                    </a:lnTo>
                    <a:close/>
                    <a:moveTo>
                      <a:pt x="1060" y="274"/>
                    </a:moveTo>
                    <a:lnTo>
                      <a:pt x="1060" y="274"/>
                    </a:lnTo>
                    <a:lnTo>
                      <a:pt x="1060" y="274"/>
                    </a:lnTo>
                    <a:lnTo>
                      <a:pt x="1060" y="276"/>
                    </a:lnTo>
                    <a:lnTo>
                      <a:pt x="1060" y="276"/>
                    </a:lnTo>
                    <a:lnTo>
                      <a:pt x="1062" y="276"/>
                    </a:lnTo>
                    <a:lnTo>
                      <a:pt x="1062" y="276"/>
                    </a:lnTo>
                    <a:lnTo>
                      <a:pt x="1064" y="278"/>
                    </a:lnTo>
                    <a:lnTo>
                      <a:pt x="1074" y="282"/>
                    </a:lnTo>
                    <a:lnTo>
                      <a:pt x="1074" y="282"/>
                    </a:lnTo>
                    <a:lnTo>
                      <a:pt x="1072" y="284"/>
                    </a:lnTo>
                    <a:lnTo>
                      <a:pt x="1070" y="284"/>
                    </a:lnTo>
                    <a:lnTo>
                      <a:pt x="1070" y="284"/>
                    </a:lnTo>
                    <a:lnTo>
                      <a:pt x="1048" y="274"/>
                    </a:lnTo>
                    <a:lnTo>
                      <a:pt x="1048" y="274"/>
                    </a:lnTo>
                    <a:lnTo>
                      <a:pt x="1050" y="272"/>
                    </a:lnTo>
                    <a:lnTo>
                      <a:pt x="1050" y="272"/>
                    </a:lnTo>
                    <a:lnTo>
                      <a:pt x="1052" y="272"/>
                    </a:lnTo>
                    <a:lnTo>
                      <a:pt x="1052" y="272"/>
                    </a:lnTo>
                    <a:lnTo>
                      <a:pt x="1052" y="272"/>
                    </a:lnTo>
                    <a:lnTo>
                      <a:pt x="1054" y="272"/>
                    </a:lnTo>
                    <a:lnTo>
                      <a:pt x="1054" y="274"/>
                    </a:lnTo>
                    <a:lnTo>
                      <a:pt x="1054" y="274"/>
                    </a:lnTo>
                    <a:lnTo>
                      <a:pt x="1054" y="274"/>
                    </a:lnTo>
                    <a:lnTo>
                      <a:pt x="1056" y="274"/>
                    </a:lnTo>
                    <a:lnTo>
                      <a:pt x="1056" y="274"/>
                    </a:lnTo>
                    <a:lnTo>
                      <a:pt x="1056" y="272"/>
                    </a:lnTo>
                    <a:lnTo>
                      <a:pt x="1056" y="272"/>
                    </a:lnTo>
                    <a:lnTo>
                      <a:pt x="1056" y="272"/>
                    </a:lnTo>
                    <a:lnTo>
                      <a:pt x="1056" y="270"/>
                    </a:lnTo>
                    <a:lnTo>
                      <a:pt x="1056" y="270"/>
                    </a:lnTo>
                    <a:lnTo>
                      <a:pt x="1058" y="270"/>
                    </a:lnTo>
                    <a:lnTo>
                      <a:pt x="1058" y="270"/>
                    </a:lnTo>
                    <a:lnTo>
                      <a:pt x="1058" y="270"/>
                    </a:lnTo>
                    <a:lnTo>
                      <a:pt x="1058" y="270"/>
                    </a:lnTo>
                    <a:lnTo>
                      <a:pt x="1060" y="270"/>
                    </a:lnTo>
                    <a:lnTo>
                      <a:pt x="1060" y="270"/>
                    </a:lnTo>
                    <a:lnTo>
                      <a:pt x="1062" y="268"/>
                    </a:lnTo>
                    <a:lnTo>
                      <a:pt x="1064" y="268"/>
                    </a:lnTo>
                    <a:lnTo>
                      <a:pt x="1066" y="268"/>
                    </a:lnTo>
                    <a:lnTo>
                      <a:pt x="1068" y="268"/>
                    </a:lnTo>
                    <a:lnTo>
                      <a:pt x="1070" y="268"/>
                    </a:lnTo>
                    <a:lnTo>
                      <a:pt x="1072" y="268"/>
                    </a:lnTo>
                    <a:lnTo>
                      <a:pt x="1074" y="270"/>
                    </a:lnTo>
                    <a:lnTo>
                      <a:pt x="1076" y="270"/>
                    </a:lnTo>
                    <a:lnTo>
                      <a:pt x="1090" y="278"/>
                    </a:lnTo>
                    <a:lnTo>
                      <a:pt x="1090" y="278"/>
                    </a:lnTo>
                    <a:lnTo>
                      <a:pt x="1088" y="278"/>
                    </a:lnTo>
                    <a:lnTo>
                      <a:pt x="1086" y="278"/>
                    </a:lnTo>
                    <a:lnTo>
                      <a:pt x="1086" y="278"/>
                    </a:lnTo>
                    <a:lnTo>
                      <a:pt x="1072" y="272"/>
                    </a:lnTo>
                    <a:lnTo>
                      <a:pt x="1072" y="272"/>
                    </a:lnTo>
                    <a:lnTo>
                      <a:pt x="1070" y="272"/>
                    </a:lnTo>
                    <a:lnTo>
                      <a:pt x="1068" y="272"/>
                    </a:lnTo>
                    <a:lnTo>
                      <a:pt x="1068" y="270"/>
                    </a:lnTo>
                    <a:lnTo>
                      <a:pt x="1066" y="270"/>
                    </a:lnTo>
                    <a:lnTo>
                      <a:pt x="1064" y="270"/>
                    </a:lnTo>
                    <a:lnTo>
                      <a:pt x="1064" y="272"/>
                    </a:lnTo>
                    <a:lnTo>
                      <a:pt x="1062" y="272"/>
                    </a:lnTo>
                    <a:lnTo>
                      <a:pt x="1062" y="272"/>
                    </a:lnTo>
                    <a:lnTo>
                      <a:pt x="1062" y="272"/>
                    </a:lnTo>
                    <a:lnTo>
                      <a:pt x="1060" y="272"/>
                    </a:lnTo>
                    <a:lnTo>
                      <a:pt x="1060" y="272"/>
                    </a:lnTo>
                    <a:lnTo>
                      <a:pt x="1060" y="274"/>
                    </a:lnTo>
                    <a:lnTo>
                      <a:pt x="1060" y="274"/>
                    </a:lnTo>
                    <a:close/>
                    <a:moveTo>
                      <a:pt x="1052" y="290"/>
                    </a:moveTo>
                    <a:lnTo>
                      <a:pt x="1050" y="290"/>
                    </a:lnTo>
                    <a:lnTo>
                      <a:pt x="1050" y="290"/>
                    </a:lnTo>
                    <a:lnTo>
                      <a:pt x="1048" y="292"/>
                    </a:lnTo>
                    <a:lnTo>
                      <a:pt x="1048" y="292"/>
                    </a:lnTo>
                    <a:lnTo>
                      <a:pt x="1046" y="292"/>
                    </a:lnTo>
                    <a:lnTo>
                      <a:pt x="1044" y="292"/>
                    </a:lnTo>
                    <a:lnTo>
                      <a:pt x="1044" y="292"/>
                    </a:lnTo>
                    <a:lnTo>
                      <a:pt x="1042" y="292"/>
                    </a:lnTo>
                    <a:lnTo>
                      <a:pt x="1042" y="292"/>
                    </a:lnTo>
                    <a:lnTo>
                      <a:pt x="1040" y="292"/>
                    </a:lnTo>
                    <a:lnTo>
                      <a:pt x="1040" y="292"/>
                    </a:lnTo>
                    <a:lnTo>
                      <a:pt x="1038" y="292"/>
                    </a:lnTo>
                    <a:lnTo>
                      <a:pt x="1038" y="290"/>
                    </a:lnTo>
                    <a:lnTo>
                      <a:pt x="1036" y="290"/>
                    </a:lnTo>
                    <a:lnTo>
                      <a:pt x="1036" y="290"/>
                    </a:lnTo>
                    <a:lnTo>
                      <a:pt x="1034" y="290"/>
                    </a:lnTo>
                    <a:lnTo>
                      <a:pt x="1034" y="290"/>
                    </a:lnTo>
                    <a:lnTo>
                      <a:pt x="1034" y="288"/>
                    </a:lnTo>
                    <a:lnTo>
                      <a:pt x="1034" y="288"/>
                    </a:lnTo>
                    <a:lnTo>
                      <a:pt x="1034" y="288"/>
                    </a:lnTo>
                    <a:lnTo>
                      <a:pt x="1034" y="288"/>
                    </a:lnTo>
                    <a:lnTo>
                      <a:pt x="1034" y="286"/>
                    </a:lnTo>
                    <a:lnTo>
                      <a:pt x="1034" y="286"/>
                    </a:lnTo>
                    <a:lnTo>
                      <a:pt x="1034" y="286"/>
                    </a:lnTo>
                    <a:lnTo>
                      <a:pt x="1034" y="286"/>
                    </a:lnTo>
                    <a:lnTo>
                      <a:pt x="1034" y="284"/>
                    </a:lnTo>
                    <a:lnTo>
                      <a:pt x="1036" y="284"/>
                    </a:lnTo>
                    <a:lnTo>
                      <a:pt x="1036" y="284"/>
                    </a:lnTo>
                    <a:lnTo>
                      <a:pt x="1038" y="284"/>
                    </a:lnTo>
                    <a:lnTo>
                      <a:pt x="1038" y="284"/>
                    </a:lnTo>
                    <a:lnTo>
                      <a:pt x="1040" y="282"/>
                    </a:lnTo>
                    <a:lnTo>
                      <a:pt x="1040" y="282"/>
                    </a:lnTo>
                    <a:lnTo>
                      <a:pt x="1040" y="282"/>
                    </a:lnTo>
                    <a:lnTo>
                      <a:pt x="1042" y="282"/>
                    </a:lnTo>
                    <a:lnTo>
                      <a:pt x="1042" y="282"/>
                    </a:lnTo>
                    <a:lnTo>
                      <a:pt x="1044" y="282"/>
                    </a:lnTo>
                    <a:lnTo>
                      <a:pt x="1042" y="282"/>
                    </a:lnTo>
                    <a:lnTo>
                      <a:pt x="1042" y="280"/>
                    </a:lnTo>
                    <a:lnTo>
                      <a:pt x="1040" y="280"/>
                    </a:lnTo>
                    <a:lnTo>
                      <a:pt x="1038" y="280"/>
                    </a:lnTo>
                    <a:lnTo>
                      <a:pt x="1038" y="280"/>
                    </a:lnTo>
                    <a:lnTo>
                      <a:pt x="1036" y="280"/>
                    </a:lnTo>
                    <a:lnTo>
                      <a:pt x="1036" y="280"/>
                    </a:lnTo>
                    <a:lnTo>
                      <a:pt x="1034" y="280"/>
                    </a:lnTo>
                    <a:lnTo>
                      <a:pt x="1032" y="282"/>
                    </a:lnTo>
                    <a:lnTo>
                      <a:pt x="1032" y="282"/>
                    </a:lnTo>
                    <a:lnTo>
                      <a:pt x="1030" y="282"/>
                    </a:lnTo>
                    <a:lnTo>
                      <a:pt x="1030" y="282"/>
                    </a:lnTo>
                    <a:lnTo>
                      <a:pt x="1030" y="282"/>
                    </a:lnTo>
                    <a:lnTo>
                      <a:pt x="1028" y="282"/>
                    </a:lnTo>
                    <a:lnTo>
                      <a:pt x="1028" y="282"/>
                    </a:lnTo>
                    <a:lnTo>
                      <a:pt x="1028" y="284"/>
                    </a:lnTo>
                    <a:lnTo>
                      <a:pt x="1028" y="284"/>
                    </a:lnTo>
                    <a:lnTo>
                      <a:pt x="1026" y="284"/>
                    </a:lnTo>
                    <a:lnTo>
                      <a:pt x="1024" y="284"/>
                    </a:lnTo>
                    <a:lnTo>
                      <a:pt x="1024" y="282"/>
                    </a:lnTo>
                    <a:lnTo>
                      <a:pt x="1022" y="282"/>
                    </a:lnTo>
                    <a:lnTo>
                      <a:pt x="1024" y="282"/>
                    </a:lnTo>
                    <a:lnTo>
                      <a:pt x="1024" y="282"/>
                    </a:lnTo>
                    <a:lnTo>
                      <a:pt x="1024" y="282"/>
                    </a:lnTo>
                    <a:lnTo>
                      <a:pt x="1026" y="280"/>
                    </a:lnTo>
                    <a:lnTo>
                      <a:pt x="1026" y="280"/>
                    </a:lnTo>
                    <a:lnTo>
                      <a:pt x="1028" y="280"/>
                    </a:lnTo>
                    <a:lnTo>
                      <a:pt x="1028" y="280"/>
                    </a:lnTo>
                    <a:lnTo>
                      <a:pt x="1030" y="280"/>
                    </a:lnTo>
                    <a:lnTo>
                      <a:pt x="1030" y="280"/>
                    </a:lnTo>
                    <a:lnTo>
                      <a:pt x="1032" y="278"/>
                    </a:lnTo>
                    <a:lnTo>
                      <a:pt x="1032" y="278"/>
                    </a:lnTo>
                    <a:lnTo>
                      <a:pt x="1034" y="278"/>
                    </a:lnTo>
                    <a:lnTo>
                      <a:pt x="1034" y="278"/>
                    </a:lnTo>
                    <a:lnTo>
                      <a:pt x="1036" y="278"/>
                    </a:lnTo>
                    <a:lnTo>
                      <a:pt x="1036" y="278"/>
                    </a:lnTo>
                    <a:lnTo>
                      <a:pt x="1038" y="278"/>
                    </a:lnTo>
                    <a:lnTo>
                      <a:pt x="1038" y="278"/>
                    </a:lnTo>
                    <a:lnTo>
                      <a:pt x="1042" y="278"/>
                    </a:lnTo>
                    <a:lnTo>
                      <a:pt x="1042" y="278"/>
                    </a:lnTo>
                    <a:lnTo>
                      <a:pt x="1044" y="278"/>
                    </a:lnTo>
                    <a:lnTo>
                      <a:pt x="1044" y="278"/>
                    </a:lnTo>
                    <a:lnTo>
                      <a:pt x="1046" y="278"/>
                    </a:lnTo>
                    <a:lnTo>
                      <a:pt x="1048" y="280"/>
                    </a:lnTo>
                    <a:lnTo>
                      <a:pt x="1062" y="286"/>
                    </a:lnTo>
                    <a:lnTo>
                      <a:pt x="1060" y="286"/>
                    </a:lnTo>
                    <a:lnTo>
                      <a:pt x="1060" y="288"/>
                    </a:lnTo>
                    <a:lnTo>
                      <a:pt x="1058" y="288"/>
                    </a:lnTo>
                    <a:lnTo>
                      <a:pt x="1058" y="288"/>
                    </a:lnTo>
                    <a:lnTo>
                      <a:pt x="1056" y="288"/>
                    </a:lnTo>
                    <a:lnTo>
                      <a:pt x="1056" y="288"/>
                    </a:lnTo>
                    <a:lnTo>
                      <a:pt x="1054" y="290"/>
                    </a:lnTo>
                    <a:lnTo>
                      <a:pt x="1054" y="290"/>
                    </a:lnTo>
                    <a:lnTo>
                      <a:pt x="1052" y="290"/>
                    </a:lnTo>
                    <a:close/>
                    <a:moveTo>
                      <a:pt x="1052" y="310"/>
                    </a:moveTo>
                    <a:lnTo>
                      <a:pt x="1050" y="310"/>
                    </a:lnTo>
                    <a:lnTo>
                      <a:pt x="1050" y="310"/>
                    </a:lnTo>
                    <a:lnTo>
                      <a:pt x="1048" y="310"/>
                    </a:lnTo>
                    <a:lnTo>
                      <a:pt x="1046" y="312"/>
                    </a:lnTo>
                    <a:lnTo>
                      <a:pt x="1046" y="310"/>
                    </a:lnTo>
                    <a:lnTo>
                      <a:pt x="1044" y="310"/>
                    </a:lnTo>
                    <a:lnTo>
                      <a:pt x="1044" y="310"/>
                    </a:lnTo>
                    <a:lnTo>
                      <a:pt x="1042" y="310"/>
                    </a:lnTo>
                    <a:lnTo>
                      <a:pt x="1044" y="308"/>
                    </a:lnTo>
                    <a:lnTo>
                      <a:pt x="1044" y="308"/>
                    </a:lnTo>
                    <a:lnTo>
                      <a:pt x="1046" y="308"/>
                    </a:lnTo>
                    <a:lnTo>
                      <a:pt x="1048" y="308"/>
                    </a:lnTo>
                    <a:lnTo>
                      <a:pt x="1048" y="308"/>
                    </a:lnTo>
                    <a:lnTo>
                      <a:pt x="1050" y="308"/>
                    </a:lnTo>
                    <a:lnTo>
                      <a:pt x="1052" y="308"/>
                    </a:lnTo>
                    <a:lnTo>
                      <a:pt x="1052" y="310"/>
                    </a:lnTo>
                    <a:close/>
                    <a:moveTo>
                      <a:pt x="970" y="312"/>
                    </a:moveTo>
                    <a:lnTo>
                      <a:pt x="968" y="312"/>
                    </a:lnTo>
                    <a:lnTo>
                      <a:pt x="966" y="312"/>
                    </a:lnTo>
                    <a:lnTo>
                      <a:pt x="964" y="312"/>
                    </a:lnTo>
                    <a:lnTo>
                      <a:pt x="962" y="312"/>
                    </a:lnTo>
                    <a:lnTo>
                      <a:pt x="960" y="312"/>
                    </a:lnTo>
                    <a:lnTo>
                      <a:pt x="958" y="312"/>
                    </a:lnTo>
                    <a:lnTo>
                      <a:pt x="956" y="312"/>
                    </a:lnTo>
                    <a:lnTo>
                      <a:pt x="954" y="312"/>
                    </a:lnTo>
                    <a:lnTo>
                      <a:pt x="954" y="312"/>
                    </a:lnTo>
                    <a:lnTo>
                      <a:pt x="952" y="312"/>
                    </a:lnTo>
                    <a:lnTo>
                      <a:pt x="950" y="312"/>
                    </a:lnTo>
                    <a:lnTo>
                      <a:pt x="950" y="312"/>
                    </a:lnTo>
                    <a:lnTo>
                      <a:pt x="948" y="312"/>
                    </a:lnTo>
                    <a:lnTo>
                      <a:pt x="948" y="310"/>
                    </a:lnTo>
                    <a:lnTo>
                      <a:pt x="946" y="310"/>
                    </a:lnTo>
                    <a:lnTo>
                      <a:pt x="946" y="308"/>
                    </a:lnTo>
                    <a:lnTo>
                      <a:pt x="946" y="308"/>
                    </a:lnTo>
                    <a:lnTo>
                      <a:pt x="946" y="308"/>
                    </a:lnTo>
                    <a:lnTo>
                      <a:pt x="948" y="306"/>
                    </a:lnTo>
                    <a:lnTo>
                      <a:pt x="950" y="306"/>
                    </a:lnTo>
                    <a:lnTo>
                      <a:pt x="950" y="306"/>
                    </a:lnTo>
                    <a:lnTo>
                      <a:pt x="952" y="304"/>
                    </a:lnTo>
                    <a:lnTo>
                      <a:pt x="952" y="304"/>
                    </a:lnTo>
                    <a:lnTo>
                      <a:pt x="954" y="304"/>
                    </a:lnTo>
                    <a:lnTo>
                      <a:pt x="954" y="304"/>
                    </a:lnTo>
                    <a:lnTo>
                      <a:pt x="956" y="304"/>
                    </a:lnTo>
                    <a:lnTo>
                      <a:pt x="956" y="304"/>
                    </a:lnTo>
                    <a:lnTo>
                      <a:pt x="958" y="304"/>
                    </a:lnTo>
                    <a:lnTo>
                      <a:pt x="958" y="304"/>
                    </a:lnTo>
                    <a:lnTo>
                      <a:pt x="960" y="304"/>
                    </a:lnTo>
                    <a:lnTo>
                      <a:pt x="960" y="304"/>
                    </a:lnTo>
                    <a:lnTo>
                      <a:pt x="962" y="306"/>
                    </a:lnTo>
                    <a:lnTo>
                      <a:pt x="962" y="306"/>
                    </a:lnTo>
                    <a:lnTo>
                      <a:pt x="960" y="306"/>
                    </a:lnTo>
                    <a:lnTo>
                      <a:pt x="960" y="306"/>
                    </a:lnTo>
                    <a:lnTo>
                      <a:pt x="958" y="306"/>
                    </a:lnTo>
                    <a:lnTo>
                      <a:pt x="958" y="306"/>
                    </a:lnTo>
                    <a:lnTo>
                      <a:pt x="956" y="306"/>
                    </a:lnTo>
                    <a:lnTo>
                      <a:pt x="956" y="306"/>
                    </a:lnTo>
                    <a:lnTo>
                      <a:pt x="954" y="306"/>
                    </a:lnTo>
                    <a:lnTo>
                      <a:pt x="954" y="306"/>
                    </a:lnTo>
                    <a:lnTo>
                      <a:pt x="954" y="308"/>
                    </a:lnTo>
                    <a:lnTo>
                      <a:pt x="952" y="308"/>
                    </a:lnTo>
                    <a:lnTo>
                      <a:pt x="952" y="308"/>
                    </a:lnTo>
                    <a:lnTo>
                      <a:pt x="952" y="308"/>
                    </a:lnTo>
                    <a:lnTo>
                      <a:pt x="952" y="308"/>
                    </a:lnTo>
                    <a:lnTo>
                      <a:pt x="952" y="308"/>
                    </a:lnTo>
                    <a:lnTo>
                      <a:pt x="952" y="310"/>
                    </a:lnTo>
                    <a:lnTo>
                      <a:pt x="954" y="310"/>
                    </a:lnTo>
                    <a:lnTo>
                      <a:pt x="956" y="310"/>
                    </a:lnTo>
                    <a:lnTo>
                      <a:pt x="958" y="310"/>
                    </a:lnTo>
                    <a:lnTo>
                      <a:pt x="960" y="310"/>
                    </a:lnTo>
                    <a:lnTo>
                      <a:pt x="964" y="308"/>
                    </a:lnTo>
                    <a:lnTo>
                      <a:pt x="966" y="308"/>
                    </a:lnTo>
                    <a:lnTo>
                      <a:pt x="970" y="308"/>
                    </a:lnTo>
                    <a:lnTo>
                      <a:pt x="970" y="308"/>
                    </a:lnTo>
                    <a:lnTo>
                      <a:pt x="970" y="308"/>
                    </a:lnTo>
                    <a:lnTo>
                      <a:pt x="972" y="308"/>
                    </a:lnTo>
                    <a:lnTo>
                      <a:pt x="972" y="308"/>
                    </a:lnTo>
                    <a:lnTo>
                      <a:pt x="972" y="310"/>
                    </a:lnTo>
                    <a:lnTo>
                      <a:pt x="974" y="310"/>
                    </a:lnTo>
                    <a:lnTo>
                      <a:pt x="974" y="310"/>
                    </a:lnTo>
                    <a:lnTo>
                      <a:pt x="976" y="310"/>
                    </a:lnTo>
                    <a:lnTo>
                      <a:pt x="976" y="310"/>
                    </a:lnTo>
                    <a:lnTo>
                      <a:pt x="976" y="310"/>
                    </a:lnTo>
                    <a:lnTo>
                      <a:pt x="976" y="312"/>
                    </a:lnTo>
                    <a:lnTo>
                      <a:pt x="978" y="312"/>
                    </a:lnTo>
                    <a:lnTo>
                      <a:pt x="978" y="312"/>
                    </a:lnTo>
                    <a:lnTo>
                      <a:pt x="978" y="312"/>
                    </a:lnTo>
                    <a:lnTo>
                      <a:pt x="978" y="312"/>
                    </a:lnTo>
                    <a:lnTo>
                      <a:pt x="978" y="314"/>
                    </a:lnTo>
                    <a:lnTo>
                      <a:pt x="976" y="314"/>
                    </a:lnTo>
                    <a:lnTo>
                      <a:pt x="976" y="314"/>
                    </a:lnTo>
                    <a:lnTo>
                      <a:pt x="976" y="314"/>
                    </a:lnTo>
                    <a:lnTo>
                      <a:pt x="976" y="316"/>
                    </a:lnTo>
                    <a:lnTo>
                      <a:pt x="974" y="316"/>
                    </a:lnTo>
                    <a:lnTo>
                      <a:pt x="974" y="316"/>
                    </a:lnTo>
                    <a:lnTo>
                      <a:pt x="972" y="316"/>
                    </a:lnTo>
                    <a:lnTo>
                      <a:pt x="972" y="316"/>
                    </a:lnTo>
                    <a:lnTo>
                      <a:pt x="970" y="318"/>
                    </a:lnTo>
                    <a:lnTo>
                      <a:pt x="970" y="318"/>
                    </a:lnTo>
                    <a:lnTo>
                      <a:pt x="968" y="318"/>
                    </a:lnTo>
                    <a:lnTo>
                      <a:pt x="968" y="318"/>
                    </a:lnTo>
                    <a:lnTo>
                      <a:pt x="966" y="318"/>
                    </a:lnTo>
                    <a:lnTo>
                      <a:pt x="966" y="318"/>
                    </a:lnTo>
                    <a:lnTo>
                      <a:pt x="964" y="318"/>
                    </a:lnTo>
                    <a:lnTo>
                      <a:pt x="964" y="318"/>
                    </a:lnTo>
                    <a:lnTo>
                      <a:pt x="962" y="318"/>
                    </a:lnTo>
                    <a:lnTo>
                      <a:pt x="960" y="316"/>
                    </a:lnTo>
                    <a:lnTo>
                      <a:pt x="962" y="316"/>
                    </a:lnTo>
                    <a:lnTo>
                      <a:pt x="962" y="316"/>
                    </a:lnTo>
                    <a:lnTo>
                      <a:pt x="964" y="316"/>
                    </a:lnTo>
                    <a:lnTo>
                      <a:pt x="964" y="316"/>
                    </a:lnTo>
                    <a:lnTo>
                      <a:pt x="966" y="316"/>
                    </a:lnTo>
                    <a:lnTo>
                      <a:pt x="966" y="316"/>
                    </a:lnTo>
                    <a:lnTo>
                      <a:pt x="968" y="316"/>
                    </a:lnTo>
                    <a:lnTo>
                      <a:pt x="968" y="316"/>
                    </a:lnTo>
                    <a:lnTo>
                      <a:pt x="970" y="314"/>
                    </a:lnTo>
                    <a:lnTo>
                      <a:pt x="972" y="314"/>
                    </a:lnTo>
                    <a:lnTo>
                      <a:pt x="972" y="312"/>
                    </a:lnTo>
                    <a:lnTo>
                      <a:pt x="970" y="312"/>
                    </a:lnTo>
                    <a:close/>
                    <a:moveTo>
                      <a:pt x="898" y="328"/>
                    </a:moveTo>
                    <a:lnTo>
                      <a:pt x="900" y="328"/>
                    </a:lnTo>
                    <a:lnTo>
                      <a:pt x="900" y="328"/>
                    </a:lnTo>
                    <a:lnTo>
                      <a:pt x="902" y="330"/>
                    </a:lnTo>
                    <a:lnTo>
                      <a:pt x="914" y="336"/>
                    </a:lnTo>
                    <a:lnTo>
                      <a:pt x="914" y="336"/>
                    </a:lnTo>
                    <a:lnTo>
                      <a:pt x="912" y="336"/>
                    </a:lnTo>
                    <a:lnTo>
                      <a:pt x="910" y="336"/>
                    </a:lnTo>
                    <a:lnTo>
                      <a:pt x="910" y="336"/>
                    </a:lnTo>
                    <a:lnTo>
                      <a:pt x="896" y="330"/>
                    </a:lnTo>
                    <a:lnTo>
                      <a:pt x="894" y="330"/>
                    </a:lnTo>
                    <a:lnTo>
                      <a:pt x="894" y="330"/>
                    </a:lnTo>
                    <a:lnTo>
                      <a:pt x="892" y="330"/>
                    </a:lnTo>
                    <a:lnTo>
                      <a:pt x="890" y="328"/>
                    </a:lnTo>
                    <a:lnTo>
                      <a:pt x="890" y="328"/>
                    </a:lnTo>
                    <a:lnTo>
                      <a:pt x="888" y="328"/>
                    </a:lnTo>
                    <a:lnTo>
                      <a:pt x="888" y="330"/>
                    </a:lnTo>
                    <a:lnTo>
                      <a:pt x="886" y="330"/>
                    </a:lnTo>
                    <a:lnTo>
                      <a:pt x="884" y="330"/>
                    </a:lnTo>
                    <a:lnTo>
                      <a:pt x="884" y="332"/>
                    </a:lnTo>
                    <a:lnTo>
                      <a:pt x="884" y="332"/>
                    </a:lnTo>
                    <a:lnTo>
                      <a:pt x="884" y="332"/>
                    </a:lnTo>
                    <a:lnTo>
                      <a:pt x="884" y="332"/>
                    </a:lnTo>
                    <a:lnTo>
                      <a:pt x="886" y="334"/>
                    </a:lnTo>
                    <a:lnTo>
                      <a:pt x="886" y="334"/>
                    </a:lnTo>
                    <a:lnTo>
                      <a:pt x="886" y="334"/>
                    </a:lnTo>
                    <a:lnTo>
                      <a:pt x="888" y="334"/>
                    </a:lnTo>
                    <a:lnTo>
                      <a:pt x="888" y="334"/>
                    </a:lnTo>
                    <a:lnTo>
                      <a:pt x="900" y="340"/>
                    </a:lnTo>
                    <a:lnTo>
                      <a:pt x="898" y="340"/>
                    </a:lnTo>
                    <a:lnTo>
                      <a:pt x="896" y="342"/>
                    </a:lnTo>
                    <a:lnTo>
                      <a:pt x="896" y="342"/>
                    </a:lnTo>
                    <a:lnTo>
                      <a:pt x="894" y="342"/>
                    </a:lnTo>
                    <a:lnTo>
                      <a:pt x="872" y="332"/>
                    </a:lnTo>
                    <a:lnTo>
                      <a:pt x="874" y="332"/>
                    </a:lnTo>
                    <a:lnTo>
                      <a:pt x="874" y="330"/>
                    </a:lnTo>
                    <a:lnTo>
                      <a:pt x="876" y="330"/>
                    </a:lnTo>
                    <a:lnTo>
                      <a:pt x="876" y="330"/>
                    </a:lnTo>
                    <a:lnTo>
                      <a:pt x="876" y="330"/>
                    </a:lnTo>
                    <a:lnTo>
                      <a:pt x="878" y="330"/>
                    </a:lnTo>
                    <a:lnTo>
                      <a:pt x="878" y="330"/>
                    </a:lnTo>
                    <a:lnTo>
                      <a:pt x="878" y="330"/>
                    </a:lnTo>
                    <a:lnTo>
                      <a:pt x="878" y="332"/>
                    </a:lnTo>
                    <a:lnTo>
                      <a:pt x="880" y="332"/>
                    </a:lnTo>
                    <a:lnTo>
                      <a:pt x="880" y="332"/>
                    </a:lnTo>
                    <a:lnTo>
                      <a:pt x="880" y="332"/>
                    </a:lnTo>
                    <a:lnTo>
                      <a:pt x="880" y="330"/>
                    </a:lnTo>
                    <a:lnTo>
                      <a:pt x="880" y="330"/>
                    </a:lnTo>
                    <a:lnTo>
                      <a:pt x="882" y="328"/>
                    </a:lnTo>
                    <a:lnTo>
                      <a:pt x="882" y="328"/>
                    </a:lnTo>
                    <a:lnTo>
                      <a:pt x="882" y="328"/>
                    </a:lnTo>
                    <a:lnTo>
                      <a:pt x="884" y="328"/>
                    </a:lnTo>
                    <a:lnTo>
                      <a:pt x="884" y="328"/>
                    </a:lnTo>
                    <a:lnTo>
                      <a:pt x="886" y="326"/>
                    </a:lnTo>
                    <a:lnTo>
                      <a:pt x="886" y="326"/>
                    </a:lnTo>
                    <a:lnTo>
                      <a:pt x="888" y="326"/>
                    </a:lnTo>
                    <a:lnTo>
                      <a:pt x="890" y="326"/>
                    </a:lnTo>
                    <a:lnTo>
                      <a:pt x="890" y="326"/>
                    </a:lnTo>
                    <a:lnTo>
                      <a:pt x="892" y="326"/>
                    </a:lnTo>
                    <a:lnTo>
                      <a:pt x="894" y="326"/>
                    </a:lnTo>
                    <a:lnTo>
                      <a:pt x="894" y="326"/>
                    </a:lnTo>
                    <a:lnTo>
                      <a:pt x="894" y="326"/>
                    </a:lnTo>
                    <a:lnTo>
                      <a:pt x="894" y="324"/>
                    </a:lnTo>
                    <a:lnTo>
                      <a:pt x="896" y="324"/>
                    </a:lnTo>
                    <a:lnTo>
                      <a:pt x="896" y="324"/>
                    </a:lnTo>
                    <a:lnTo>
                      <a:pt x="898" y="322"/>
                    </a:lnTo>
                    <a:lnTo>
                      <a:pt x="898" y="322"/>
                    </a:lnTo>
                    <a:lnTo>
                      <a:pt x="898" y="322"/>
                    </a:lnTo>
                    <a:lnTo>
                      <a:pt x="898" y="322"/>
                    </a:lnTo>
                    <a:lnTo>
                      <a:pt x="900" y="322"/>
                    </a:lnTo>
                    <a:lnTo>
                      <a:pt x="902" y="322"/>
                    </a:lnTo>
                    <a:lnTo>
                      <a:pt x="904" y="322"/>
                    </a:lnTo>
                    <a:lnTo>
                      <a:pt x="906" y="322"/>
                    </a:lnTo>
                    <a:lnTo>
                      <a:pt x="910" y="322"/>
                    </a:lnTo>
                    <a:lnTo>
                      <a:pt x="912" y="322"/>
                    </a:lnTo>
                    <a:lnTo>
                      <a:pt x="914" y="322"/>
                    </a:lnTo>
                    <a:lnTo>
                      <a:pt x="916" y="324"/>
                    </a:lnTo>
                    <a:lnTo>
                      <a:pt x="930" y="330"/>
                    </a:lnTo>
                    <a:lnTo>
                      <a:pt x="928" y="330"/>
                    </a:lnTo>
                    <a:lnTo>
                      <a:pt x="926" y="332"/>
                    </a:lnTo>
                    <a:lnTo>
                      <a:pt x="926" y="332"/>
                    </a:lnTo>
                    <a:lnTo>
                      <a:pt x="924" y="332"/>
                    </a:lnTo>
                    <a:lnTo>
                      <a:pt x="912" y="326"/>
                    </a:lnTo>
                    <a:lnTo>
                      <a:pt x="910" y="326"/>
                    </a:lnTo>
                    <a:lnTo>
                      <a:pt x="908" y="324"/>
                    </a:lnTo>
                    <a:lnTo>
                      <a:pt x="908" y="324"/>
                    </a:lnTo>
                    <a:lnTo>
                      <a:pt x="906" y="324"/>
                    </a:lnTo>
                    <a:lnTo>
                      <a:pt x="904" y="324"/>
                    </a:lnTo>
                    <a:lnTo>
                      <a:pt x="904" y="324"/>
                    </a:lnTo>
                    <a:lnTo>
                      <a:pt x="902" y="324"/>
                    </a:lnTo>
                    <a:lnTo>
                      <a:pt x="902" y="324"/>
                    </a:lnTo>
                    <a:lnTo>
                      <a:pt x="900" y="326"/>
                    </a:lnTo>
                    <a:lnTo>
                      <a:pt x="900" y="326"/>
                    </a:lnTo>
                    <a:lnTo>
                      <a:pt x="898" y="326"/>
                    </a:lnTo>
                    <a:lnTo>
                      <a:pt x="898" y="326"/>
                    </a:lnTo>
                    <a:lnTo>
                      <a:pt x="898" y="328"/>
                    </a:lnTo>
                    <a:close/>
                    <a:moveTo>
                      <a:pt x="868" y="340"/>
                    </a:moveTo>
                    <a:lnTo>
                      <a:pt x="866" y="338"/>
                    </a:lnTo>
                    <a:lnTo>
                      <a:pt x="864" y="338"/>
                    </a:lnTo>
                    <a:lnTo>
                      <a:pt x="864" y="338"/>
                    </a:lnTo>
                    <a:lnTo>
                      <a:pt x="862" y="338"/>
                    </a:lnTo>
                    <a:lnTo>
                      <a:pt x="862" y="338"/>
                    </a:lnTo>
                    <a:lnTo>
                      <a:pt x="860" y="338"/>
                    </a:lnTo>
                    <a:lnTo>
                      <a:pt x="858" y="338"/>
                    </a:lnTo>
                    <a:lnTo>
                      <a:pt x="858" y="338"/>
                    </a:lnTo>
                    <a:lnTo>
                      <a:pt x="856" y="340"/>
                    </a:lnTo>
                    <a:lnTo>
                      <a:pt x="856" y="340"/>
                    </a:lnTo>
                    <a:lnTo>
                      <a:pt x="854" y="340"/>
                    </a:lnTo>
                    <a:lnTo>
                      <a:pt x="854" y="340"/>
                    </a:lnTo>
                    <a:lnTo>
                      <a:pt x="854" y="340"/>
                    </a:lnTo>
                    <a:lnTo>
                      <a:pt x="852" y="340"/>
                    </a:lnTo>
                    <a:lnTo>
                      <a:pt x="852" y="342"/>
                    </a:lnTo>
                    <a:lnTo>
                      <a:pt x="852" y="342"/>
                    </a:lnTo>
                    <a:lnTo>
                      <a:pt x="850" y="342"/>
                    </a:lnTo>
                    <a:lnTo>
                      <a:pt x="850" y="340"/>
                    </a:lnTo>
                    <a:lnTo>
                      <a:pt x="848" y="340"/>
                    </a:lnTo>
                    <a:lnTo>
                      <a:pt x="848" y="340"/>
                    </a:lnTo>
                    <a:lnTo>
                      <a:pt x="848" y="340"/>
                    </a:lnTo>
                    <a:lnTo>
                      <a:pt x="848" y="340"/>
                    </a:lnTo>
                    <a:lnTo>
                      <a:pt x="850" y="338"/>
                    </a:lnTo>
                    <a:lnTo>
                      <a:pt x="850" y="338"/>
                    </a:lnTo>
                    <a:lnTo>
                      <a:pt x="852" y="338"/>
                    </a:lnTo>
                    <a:lnTo>
                      <a:pt x="852" y="338"/>
                    </a:lnTo>
                    <a:lnTo>
                      <a:pt x="854" y="338"/>
                    </a:lnTo>
                    <a:lnTo>
                      <a:pt x="854" y="338"/>
                    </a:lnTo>
                    <a:lnTo>
                      <a:pt x="854" y="338"/>
                    </a:lnTo>
                    <a:lnTo>
                      <a:pt x="856" y="336"/>
                    </a:lnTo>
                    <a:lnTo>
                      <a:pt x="856" y="336"/>
                    </a:lnTo>
                    <a:lnTo>
                      <a:pt x="858" y="336"/>
                    </a:lnTo>
                    <a:lnTo>
                      <a:pt x="858" y="336"/>
                    </a:lnTo>
                    <a:lnTo>
                      <a:pt x="862" y="336"/>
                    </a:lnTo>
                    <a:lnTo>
                      <a:pt x="862" y="336"/>
                    </a:lnTo>
                    <a:lnTo>
                      <a:pt x="864" y="336"/>
                    </a:lnTo>
                    <a:lnTo>
                      <a:pt x="864" y="336"/>
                    </a:lnTo>
                    <a:lnTo>
                      <a:pt x="866" y="336"/>
                    </a:lnTo>
                    <a:lnTo>
                      <a:pt x="866" y="336"/>
                    </a:lnTo>
                    <a:lnTo>
                      <a:pt x="868" y="336"/>
                    </a:lnTo>
                    <a:lnTo>
                      <a:pt x="868" y="336"/>
                    </a:lnTo>
                    <a:lnTo>
                      <a:pt x="870" y="336"/>
                    </a:lnTo>
                    <a:lnTo>
                      <a:pt x="872" y="338"/>
                    </a:lnTo>
                    <a:lnTo>
                      <a:pt x="886" y="344"/>
                    </a:lnTo>
                    <a:lnTo>
                      <a:pt x="886" y="344"/>
                    </a:lnTo>
                    <a:lnTo>
                      <a:pt x="884" y="344"/>
                    </a:lnTo>
                    <a:lnTo>
                      <a:pt x="884" y="346"/>
                    </a:lnTo>
                    <a:lnTo>
                      <a:pt x="882" y="346"/>
                    </a:lnTo>
                    <a:lnTo>
                      <a:pt x="882" y="346"/>
                    </a:lnTo>
                    <a:lnTo>
                      <a:pt x="880" y="346"/>
                    </a:lnTo>
                    <a:lnTo>
                      <a:pt x="880" y="348"/>
                    </a:lnTo>
                    <a:lnTo>
                      <a:pt x="878" y="348"/>
                    </a:lnTo>
                    <a:lnTo>
                      <a:pt x="876" y="348"/>
                    </a:lnTo>
                    <a:lnTo>
                      <a:pt x="876" y="348"/>
                    </a:lnTo>
                    <a:lnTo>
                      <a:pt x="874" y="348"/>
                    </a:lnTo>
                    <a:lnTo>
                      <a:pt x="872" y="348"/>
                    </a:lnTo>
                    <a:lnTo>
                      <a:pt x="872" y="350"/>
                    </a:lnTo>
                    <a:lnTo>
                      <a:pt x="870" y="350"/>
                    </a:lnTo>
                    <a:lnTo>
                      <a:pt x="870" y="350"/>
                    </a:lnTo>
                    <a:lnTo>
                      <a:pt x="868" y="350"/>
                    </a:lnTo>
                    <a:lnTo>
                      <a:pt x="868" y="350"/>
                    </a:lnTo>
                    <a:lnTo>
                      <a:pt x="866" y="350"/>
                    </a:lnTo>
                    <a:lnTo>
                      <a:pt x="866" y="350"/>
                    </a:lnTo>
                    <a:lnTo>
                      <a:pt x="864" y="350"/>
                    </a:lnTo>
                    <a:lnTo>
                      <a:pt x="864" y="348"/>
                    </a:lnTo>
                    <a:lnTo>
                      <a:pt x="862" y="348"/>
                    </a:lnTo>
                    <a:lnTo>
                      <a:pt x="862" y="348"/>
                    </a:lnTo>
                    <a:lnTo>
                      <a:pt x="860" y="348"/>
                    </a:lnTo>
                    <a:lnTo>
                      <a:pt x="860" y="348"/>
                    </a:lnTo>
                    <a:lnTo>
                      <a:pt x="858" y="346"/>
                    </a:lnTo>
                    <a:lnTo>
                      <a:pt x="858" y="346"/>
                    </a:lnTo>
                    <a:lnTo>
                      <a:pt x="858" y="346"/>
                    </a:lnTo>
                    <a:lnTo>
                      <a:pt x="858" y="346"/>
                    </a:lnTo>
                    <a:lnTo>
                      <a:pt x="858" y="346"/>
                    </a:lnTo>
                    <a:lnTo>
                      <a:pt x="858" y="344"/>
                    </a:lnTo>
                    <a:lnTo>
                      <a:pt x="858" y="344"/>
                    </a:lnTo>
                    <a:lnTo>
                      <a:pt x="858" y="344"/>
                    </a:lnTo>
                    <a:lnTo>
                      <a:pt x="858" y="344"/>
                    </a:lnTo>
                    <a:lnTo>
                      <a:pt x="860" y="342"/>
                    </a:lnTo>
                    <a:lnTo>
                      <a:pt x="860" y="342"/>
                    </a:lnTo>
                    <a:lnTo>
                      <a:pt x="860" y="342"/>
                    </a:lnTo>
                    <a:lnTo>
                      <a:pt x="862" y="342"/>
                    </a:lnTo>
                    <a:lnTo>
                      <a:pt x="862" y="342"/>
                    </a:lnTo>
                    <a:lnTo>
                      <a:pt x="864" y="340"/>
                    </a:lnTo>
                    <a:lnTo>
                      <a:pt x="864" y="340"/>
                    </a:lnTo>
                    <a:lnTo>
                      <a:pt x="866" y="340"/>
                    </a:lnTo>
                    <a:lnTo>
                      <a:pt x="866" y="340"/>
                    </a:lnTo>
                    <a:lnTo>
                      <a:pt x="866" y="340"/>
                    </a:lnTo>
                    <a:lnTo>
                      <a:pt x="868" y="340"/>
                    </a:lnTo>
                    <a:lnTo>
                      <a:pt x="868" y="340"/>
                    </a:lnTo>
                    <a:close/>
                    <a:moveTo>
                      <a:pt x="776" y="322"/>
                    </a:moveTo>
                    <a:lnTo>
                      <a:pt x="776" y="322"/>
                    </a:lnTo>
                    <a:lnTo>
                      <a:pt x="778" y="322"/>
                    </a:lnTo>
                    <a:lnTo>
                      <a:pt x="778" y="322"/>
                    </a:lnTo>
                    <a:lnTo>
                      <a:pt x="780" y="320"/>
                    </a:lnTo>
                    <a:lnTo>
                      <a:pt x="780" y="322"/>
                    </a:lnTo>
                    <a:lnTo>
                      <a:pt x="780" y="322"/>
                    </a:lnTo>
                    <a:lnTo>
                      <a:pt x="780" y="322"/>
                    </a:lnTo>
                    <a:lnTo>
                      <a:pt x="782" y="322"/>
                    </a:lnTo>
                    <a:lnTo>
                      <a:pt x="782" y="322"/>
                    </a:lnTo>
                    <a:lnTo>
                      <a:pt x="782" y="322"/>
                    </a:lnTo>
                    <a:lnTo>
                      <a:pt x="782" y="322"/>
                    </a:lnTo>
                    <a:lnTo>
                      <a:pt x="784" y="322"/>
                    </a:lnTo>
                    <a:lnTo>
                      <a:pt x="784" y="322"/>
                    </a:lnTo>
                    <a:lnTo>
                      <a:pt x="784" y="320"/>
                    </a:lnTo>
                    <a:lnTo>
                      <a:pt x="784" y="320"/>
                    </a:lnTo>
                    <a:lnTo>
                      <a:pt x="784" y="320"/>
                    </a:lnTo>
                    <a:lnTo>
                      <a:pt x="784" y="320"/>
                    </a:lnTo>
                    <a:lnTo>
                      <a:pt x="786" y="318"/>
                    </a:lnTo>
                    <a:lnTo>
                      <a:pt x="786" y="318"/>
                    </a:lnTo>
                    <a:lnTo>
                      <a:pt x="786" y="318"/>
                    </a:lnTo>
                    <a:lnTo>
                      <a:pt x="786" y="318"/>
                    </a:lnTo>
                    <a:lnTo>
                      <a:pt x="788" y="318"/>
                    </a:lnTo>
                    <a:lnTo>
                      <a:pt x="788" y="318"/>
                    </a:lnTo>
                    <a:lnTo>
                      <a:pt x="790" y="318"/>
                    </a:lnTo>
                    <a:lnTo>
                      <a:pt x="790" y="318"/>
                    </a:lnTo>
                    <a:lnTo>
                      <a:pt x="792" y="316"/>
                    </a:lnTo>
                    <a:lnTo>
                      <a:pt x="792" y="316"/>
                    </a:lnTo>
                    <a:lnTo>
                      <a:pt x="794" y="316"/>
                    </a:lnTo>
                    <a:lnTo>
                      <a:pt x="794" y="316"/>
                    </a:lnTo>
                    <a:lnTo>
                      <a:pt x="796" y="316"/>
                    </a:lnTo>
                    <a:lnTo>
                      <a:pt x="798" y="318"/>
                    </a:lnTo>
                    <a:lnTo>
                      <a:pt x="800" y="318"/>
                    </a:lnTo>
                    <a:lnTo>
                      <a:pt x="802" y="318"/>
                    </a:lnTo>
                    <a:lnTo>
                      <a:pt x="804" y="320"/>
                    </a:lnTo>
                    <a:lnTo>
                      <a:pt x="818" y="326"/>
                    </a:lnTo>
                    <a:lnTo>
                      <a:pt x="818" y="326"/>
                    </a:lnTo>
                    <a:lnTo>
                      <a:pt x="816" y="326"/>
                    </a:lnTo>
                    <a:lnTo>
                      <a:pt x="814" y="326"/>
                    </a:lnTo>
                    <a:lnTo>
                      <a:pt x="814" y="328"/>
                    </a:lnTo>
                    <a:lnTo>
                      <a:pt x="800" y="322"/>
                    </a:lnTo>
                    <a:lnTo>
                      <a:pt x="800" y="320"/>
                    </a:lnTo>
                    <a:lnTo>
                      <a:pt x="798" y="320"/>
                    </a:lnTo>
                    <a:lnTo>
                      <a:pt x="796" y="320"/>
                    </a:lnTo>
                    <a:lnTo>
                      <a:pt x="796" y="320"/>
                    </a:lnTo>
                    <a:lnTo>
                      <a:pt x="794" y="320"/>
                    </a:lnTo>
                    <a:lnTo>
                      <a:pt x="792" y="320"/>
                    </a:lnTo>
                    <a:lnTo>
                      <a:pt x="792" y="320"/>
                    </a:lnTo>
                    <a:lnTo>
                      <a:pt x="790" y="320"/>
                    </a:lnTo>
                    <a:lnTo>
                      <a:pt x="790" y="320"/>
                    </a:lnTo>
                    <a:lnTo>
                      <a:pt x="790" y="320"/>
                    </a:lnTo>
                    <a:lnTo>
                      <a:pt x="788" y="320"/>
                    </a:lnTo>
                    <a:lnTo>
                      <a:pt x="788" y="322"/>
                    </a:lnTo>
                    <a:lnTo>
                      <a:pt x="788" y="322"/>
                    </a:lnTo>
                    <a:lnTo>
                      <a:pt x="788" y="322"/>
                    </a:lnTo>
                    <a:lnTo>
                      <a:pt x="788" y="324"/>
                    </a:lnTo>
                    <a:lnTo>
                      <a:pt x="788" y="324"/>
                    </a:lnTo>
                    <a:lnTo>
                      <a:pt x="788" y="324"/>
                    </a:lnTo>
                    <a:lnTo>
                      <a:pt x="788" y="324"/>
                    </a:lnTo>
                    <a:lnTo>
                      <a:pt x="790" y="324"/>
                    </a:lnTo>
                    <a:lnTo>
                      <a:pt x="790" y="326"/>
                    </a:lnTo>
                    <a:lnTo>
                      <a:pt x="790" y="326"/>
                    </a:lnTo>
                    <a:lnTo>
                      <a:pt x="802" y="332"/>
                    </a:lnTo>
                    <a:lnTo>
                      <a:pt x="800" y="332"/>
                    </a:lnTo>
                    <a:lnTo>
                      <a:pt x="800" y="332"/>
                    </a:lnTo>
                    <a:lnTo>
                      <a:pt x="798" y="332"/>
                    </a:lnTo>
                    <a:lnTo>
                      <a:pt x="796" y="332"/>
                    </a:lnTo>
                    <a:lnTo>
                      <a:pt x="776" y="322"/>
                    </a:lnTo>
                    <a:close/>
                    <a:moveTo>
                      <a:pt x="784" y="334"/>
                    </a:moveTo>
                    <a:lnTo>
                      <a:pt x="784" y="336"/>
                    </a:lnTo>
                    <a:lnTo>
                      <a:pt x="784" y="336"/>
                    </a:lnTo>
                    <a:lnTo>
                      <a:pt x="784" y="336"/>
                    </a:lnTo>
                    <a:lnTo>
                      <a:pt x="784" y="336"/>
                    </a:lnTo>
                    <a:lnTo>
                      <a:pt x="782" y="338"/>
                    </a:lnTo>
                    <a:lnTo>
                      <a:pt x="782" y="338"/>
                    </a:lnTo>
                    <a:lnTo>
                      <a:pt x="780" y="338"/>
                    </a:lnTo>
                    <a:lnTo>
                      <a:pt x="778" y="340"/>
                    </a:lnTo>
                    <a:lnTo>
                      <a:pt x="778" y="340"/>
                    </a:lnTo>
                    <a:lnTo>
                      <a:pt x="776" y="340"/>
                    </a:lnTo>
                    <a:lnTo>
                      <a:pt x="774" y="340"/>
                    </a:lnTo>
                    <a:lnTo>
                      <a:pt x="772" y="340"/>
                    </a:lnTo>
                    <a:lnTo>
                      <a:pt x="772" y="340"/>
                    </a:lnTo>
                    <a:lnTo>
                      <a:pt x="770" y="340"/>
                    </a:lnTo>
                    <a:lnTo>
                      <a:pt x="768" y="340"/>
                    </a:lnTo>
                    <a:lnTo>
                      <a:pt x="766" y="340"/>
                    </a:lnTo>
                    <a:lnTo>
                      <a:pt x="766" y="340"/>
                    </a:lnTo>
                    <a:lnTo>
                      <a:pt x="764" y="340"/>
                    </a:lnTo>
                    <a:lnTo>
                      <a:pt x="762" y="340"/>
                    </a:lnTo>
                    <a:lnTo>
                      <a:pt x="760" y="340"/>
                    </a:lnTo>
                    <a:lnTo>
                      <a:pt x="760" y="340"/>
                    </a:lnTo>
                    <a:lnTo>
                      <a:pt x="758" y="338"/>
                    </a:lnTo>
                    <a:lnTo>
                      <a:pt x="756" y="338"/>
                    </a:lnTo>
                    <a:lnTo>
                      <a:pt x="756" y="338"/>
                    </a:lnTo>
                    <a:lnTo>
                      <a:pt x="754" y="336"/>
                    </a:lnTo>
                    <a:lnTo>
                      <a:pt x="754" y="336"/>
                    </a:lnTo>
                    <a:lnTo>
                      <a:pt x="752" y="336"/>
                    </a:lnTo>
                    <a:lnTo>
                      <a:pt x="752" y="336"/>
                    </a:lnTo>
                    <a:lnTo>
                      <a:pt x="752" y="334"/>
                    </a:lnTo>
                    <a:lnTo>
                      <a:pt x="750" y="334"/>
                    </a:lnTo>
                    <a:lnTo>
                      <a:pt x="750" y="334"/>
                    </a:lnTo>
                    <a:lnTo>
                      <a:pt x="750" y="332"/>
                    </a:lnTo>
                    <a:lnTo>
                      <a:pt x="750" y="332"/>
                    </a:lnTo>
                    <a:lnTo>
                      <a:pt x="750" y="332"/>
                    </a:lnTo>
                    <a:lnTo>
                      <a:pt x="752" y="330"/>
                    </a:lnTo>
                    <a:lnTo>
                      <a:pt x="752" y="330"/>
                    </a:lnTo>
                    <a:lnTo>
                      <a:pt x="752" y="330"/>
                    </a:lnTo>
                    <a:lnTo>
                      <a:pt x="754" y="330"/>
                    </a:lnTo>
                    <a:lnTo>
                      <a:pt x="754" y="328"/>
                    </a:lnTo>
                    <a:lnTo>
                      <a:pt x="756" y="328"/>
                    </a:lnTo>
                    <a:lnTo>
                      <a:pt x="758" y="328"/>
                    </a:lnTo>
                    <a:lnTo>
                      <a:pt x="760" y="328"/>
                    </a:lnTo>
                    <a:lnTo>
                      <a:pt x="760" y="328"/>
                    </a:lnTo>
                    <a:lnTo>
                      <a:pt x="762" y="326"/>
                    </a:lnTo>
                    <a:lnTo>
                      <a:pt x="764" y="326"/>
                    </a:lnTo>
                    <a:lnTo>
                      <a:pt x="766" y="326"/>
                    </a:lnTo>
                    <a:lnTo>
                      <a:pt x="768" y="326"/>
                    </a:lnTo>
                    <a:lnTo>
                      <a:pt x="768" y="326"/>
                    </a:lnTo>
                    <a:lnTo>
                      <a:pt x="770" y="326"/>
                    </a:lnTo>
                    <a:lnTo>
                      <a:pt x="772" y="328"/>
                    </a:lnTo>
                    <a:lnTo>
                      <a:pt x="772" y="328"/>
                    </a:lnTo>
                    <a:lnTo>
                      <a:pt x="774" y="328"/>
                    </a:lnTo>
                    <a:lnTo>
                      <a:pt x="776" y="328"/>
                    </a:lnTo>
                    <a:lnTo>
                      <a:pt x="778" y="328"/>
                    </a:lnTo>
                    <a:lnTo>
                      <a:pt x="778" y="330"/>
                    </a:lnTo>
                    <a:lnTo>
                      <a:pt x="780" y="330"/>
                    </a:lnTo>
                    <a:lnTo>
                      <a:pt x="780" y="330"/>
                    </a:lnTo>
                    <a:lnTo>
                      <a:pt x="782" y="330"/>
                    </a:lnTo>
                    <a:lnTo>
                      <a:pt x="782" y="332"/>
                    </a:lnTo>
                    <a:lnTo>
                      <a:pt x="784" y="332"/>
                    </a:lnTo>
                    <a:lnTo>
                      <a:pt x="784" y="332"/>
                    </a:lnTo>
                    <a:lnTo>
                      <a:pt x="784" y="334"/>
                    </a:lnTo>
                    <a:lnTo>
                      <a:pt x="784" y="334"/>
                    </a:lnTo>
                    <a:lnTo>
                      <a:pt x="784" y="334"/>
                    </a:lnTo>
                    <a:close/>
                    <a:moveTo>
                      <a:pt x="812" y="314"/>
                    </a:moveTo>
                    <a:lnTo>
                      <a:pt x="814" y="314"/>
                    </a:lnTo>
                    <a:lnTo>
                      <a:pt x="816" y="314"/>
                    </a:lnTo>
                    <a:lnTo>
                      <a:pt x="816" y="314"/>
                    </a:lnTo>
                    <a:lnTo>
                      <a:pt x="818" y="314"/>
                    </a:lnTo>
                    <a:lnTo>
                      <a:pt x="822" y="314"/>
                    </a:lnTo>
                    <a:lnTo>
                      <a:pt x="824" y="314"/>
                    </a:lnTo>
                    <a:lnTo>
                      <a:pt x="826" y="314"/>
                    </a:lnTo>
                    <a:lnTo>
                      <a:pt x="830" y="314"/>
                    </a:lnTo>
                    <a:lnTo>
                      <a:pt x="830" y="314"/>
                    </a:lnTo>
                    <a:lnTo>
                      <a:pt x="832" y="314"/>
                    </a:lnTo>
                    <a:lnTo>
                      <a:pt x="832" y="314"/>
                    </a:lnTo>
                    <a:lnTo>
                      <a:pt x="832" y="314"/>
                    </a:lnTo>
                    <a:lnTo>
                      <a:pt x="834" y="314"/>
                    </a:lnTo>
                    <a:lnTo>
                      <a:pt x="834" y="314"/>
                    </a:lnTo>
                    <a:lnTo>
                      <a:pt x="834" y="314"/>
                    </a:lnTo>
                    <a:lnTo>
                      <a:pt x="836" y="314"/>
                    </a:lnTo>
                    <a:lnTo>
                      <a:pt x="836" y="316"/>
                    </a:lnTo>
                    <a:lnTo>
                      <a:pt x="836" y="316"/>
                    </a:lnTo>
                    <a:lnTo>
                      <a:pt x="838" y="316"/>
                    </a:lnTo>
                    <a:lnTo>
                      <a:pt x="838" y="316"/>
                    </a:lnTo>
                    <a:lnTo>
                      <a:pt x="838" y="316"/>
                    </a:lnTo>
                    <a:lnTo>
                      <a:pt x="838" y="318"/>
                    </a:lnTo>
                    <a:lnTo>
                      <a:pt x="838" y="318"/>
                    </a:lnTo>
                    <a:lnTo>
                      <a:pt x="838" y="318"/>
                    </a:lnTo>
                    <a:lnTo>
                      <a:pt x="838" y="318"/>
                    </a:lnTo>
                    <a:lnTo>
                      <a:pt x="838" y="318"/>
                    </a:lnTo>
                    <a:lnTo>
                      <a:pt x="836" y="320"/>
                    </a:lnTo>
                    <a:lnTo>
                      <a:pt x="836" y="320"/>
                    </a:lnTo>
                    <a:lnTo>
                      <a:pt x="836" y="320"/>
                    </a:lnTo>
                    <a:lnTo>
                      <a:pt x="834" y="320"/>
                    </a:lnTo>
                    <a:lnTo>
                      <a:pt x="834" y="322"/>
                    </a:lnTo>
                    <a:lnTo>
                      <a:pt x="832" y="322"/>
                    </a:lnTo>
                    <a:lnTo>
                      <a:pt x="832" y="322"/>
                    </a:lnTo>
                    <a:lnTo>
                      <a:pt x="830" y="322"/>
                    </a:lnTo>
                    <a:lnTo>
                      <a:pt x="828" y="322"/>
                    </a:lnTo>
                    <a:lnTo>
                      <a:pt x="828" y="322"/>
                    </a:lnTo>
                    <a:lnTo>
                      <a:pt x="826" y="322"/>
                    </a:lnTo>
                    <a:lnTo>
                      <a:pt x="826" y="324"/>
                    </a:lnTo>
                    <a:lnTo>
                      <a:pt x="824" y="324"/>
                    </a:lnTo>
                    <a:lnTo>
                      <a:pt x="824" y="324"/>
                    </a:lnTo>
                    <a:lnTo>
                      <a:pt x="822" y="322"/>
                    </a:lnTo>
                    <a:lnTo>
                      <a:pt x="822" y="322"/>
                    </a:lnTo>
                    <a:lnTo>
                      <a:pt x="822" y="322"/>
                    </a:lnTo>
                    <a:lnTo>
                      <a:pt x="824" y="322"/>
                    </a:lnTo>
                    <a:lnTo>
                      <a:pt x="824" y="322"/>
                    </a:lnTo>
                    <a:lnTo>
                      <a:pt x="826" y="320"/>
                    </a:lnTo>
                    <a:lnTo>
                      <a:pt x="826" y="320"/>
                    </a:lnTo>
                    <a:lnTo>
                      <a:pt x="826" y="320"/>
                    </a:lnTo>
                    <a:lnTo>
                      <a:pt x="828" y="320"/>
                    </a:lnTo>
                    <a:lnTo>
                      <a:pt x="828" y="320"/>
                    </a:lnTo>
                    <a:lnTo>
                      <a:pt x="830" y="320"/>
                    </a:lnTo>
                    <a:lnTo>
                      <a:pt x="832" y="318"/>
                    </a:lnTo>
                    <a:lnTo>
                      <a:pt x="832" y="318"/>
                    </a:lnTo>
                    <a:lnTo>
                      <a:pt x="832" y="316"/>
                    </a:lnTo>
                    <a:lnTo>
                      <a:pt x="830" y="316"/>
                    </a:lnTo>
                    <a:lnTo>
                      <a:pt x="828" y="316"/>
                    </a:lnTo>
                    <a:lnTo>
                      <a:pt x="826" y="316"/>
                    </a:lnTo>
                    <a:lnTo>
                      <a:pt x="822" y="316"/>
                    </a:lnTo>
                    <a:lnTo>
                      <a:pt x="820" y="316"/>
                    </a:lnTo>
                    <a:lnTo>
                      <a:pt x="818" y="316"/>
                    </a:lnTo>
                    <a:lnTo>
                      <a:pt x="816" y="318"/>
                    </a:lnTo>
                    <a:lnTo>
                      <a:pt x="816" y="318"/>
                    </a:lnTo>
                    <a:lnTo>
                      <a:pt x="814" y="318"/>
                    </a:lnTo>
                    <a:lnTo>
                      <a:pt x="812" y="316"/>
                    </a:lnTo>
                    <a:lnTo>
                      <a:pt x="812" y="316"/>
                    </a:lnTo>
                    <a:lnTo>
                      <a:pt x="810" y="316"/>
                    </a:lnTo>
                    <a:lnTo>
                      <a:pt x="808" y="316"/>
                    </a:lnTo>
                    <a:lnTo>
                      <a:pt x="808" y="316"/>
                    </a:lnTo>
                    <a:lnTo>
                      <a:pt x="806" y="314"/>
                    </a:lnTo>
                    <a:lnTo>
                      <a:pt x="806" y="314"/>
                    </a:lnTo>
                    <a:lnTo>
                      <a:pt x="806" y="312"/>
                    </a:lnTo>
                    <a:lnTo>
                      <a:pt x="808" y="312"/>
                    </a:lnTo>
                    <a:lnTo>
                      <a:pt x="808" y="312"/>
                    </a:lnTo>
                    <a:lnTo>
                      <a:pt x="810" y="310"/>
                    </a:lnTo>
                    <a:lnTo>
                      <a:pt x="810" y="310"/>
                    </a:lnTo>
                    <a:lnTo>
                      <a:pt x="812" y="310"/>
                    </a:lnTo>
                    <a:lnTo>
                      <a:pt x="814" y="310"/>
                    </a:lnTo>
                    <a:lnTo>
                      <a:pt x="814" y="310"/>
                    </a:lnTo>
                    <a:lnTo>
                      <a:pt x="816" y="308"/>
                    </a:lnTo>
                    <a:lnTo>
                      <a:pt x="816" y="308"/>
                    </a:lnTo>
                    <a:lnTo>
                      <a:pt x="818" y="308"/>
                    </a:lnTo>
                    <a:lnTo>
                      <a:pt x="818" y="308"/>
                    </a:lnTo>
                    <a:lnTo>
                      <a:pt x="820" y="308"/>
                    </a:lnTo>
                    <a:lnTo>
                      <a:pt x="820" y="308"/>
                    </a:lnTo>
                    <a:lnTo>
                      <a:pt x="822" y="308"/>
                    </a:lnTo>
                    <a:lnTo>
                      <a:pt x="822" y="310"/>
                    </a:lnTo>
                    <a:lnTo>
                      <a:pt x="822" y="310"/>
                    </a:lnTo>
                    <a:lnTo>
                      <a:pt x="820" y="310"/>
                    </a:lnTo>
                    <a:lnTo>
                      <a:pt x="820" y="310"/>
                    </a:lnTo>
                    <a:lnTo>
                      <a:pt x="820" y="310"/>
                    </a:lnTo>
                    <a:lnTo>
                      <a:pt x="818" y="310"/>
                    </a:lnTo>
                    <a:lnTo>
                      <a:pt x="818" y="310"/>
                    </a:lnTo>
                    <a:lnTo>
                      <a:pt x="816" y="312"/>
                    </a:lnTo>
                    <a:lnTo>
                      <a:pt x="816" y="312"/>
                    </a:lnTo>
                    <a:lnTo>
                      <a:pt x="814" y="312"/>
                    </a:lnTo>
                    <a:lnTo>
                      <a:pt x="814" y="312"/>
                    </a:lnTo>
                    <a:lnTo>
                      <a:pt x="814" y="312"/>
                    </a:lnTo>
                    <a:lnTo>
                      <a:pt x="812" y="312"/>
                    </a:lnTo>
                    <a:lnTo>
                      <a:pt x="812" y="314"/>
                    </a:lnTo>
                    <a:lnTo>
                      <a:pt x="812" y="314"/>
                    </a:lnTo>
                    <a:lnTo>
                      <a:pt x="812" y="314"/>
                    </a:lnTo>
                    <a:close/>
                    <a:moveTo>
                      <a:pt x="866" y="298"/>
                    </a:moveTo>
                    <a:lnTo>
                      <a:pt x="866" y="298"/>
                    </a:lnTo>
                    <a:lnTo>
                      <a:pt x="868" y="300"/>
                    </a:lnTo>
                    <a:lnTo>
                      <a:pt x="870" y="300"/>
                    </a:lnTo>
                    <a:lnTo>
                      <a:pt x="872" y="302"/>
                    </a:lnTo>
                    <a:lnTo>
                      <a:pt x="874" y="302"/>
                    </a:lnTo>
                    <a:lnTo>
                      <a:pt x="876" y="302"/>
                    </a:lnTo>
                    <a:lnTo>
                      <a:pt x="878" y="302"/>
                    </a:lnTo>
                    <a:lnTo>
                      <a:pt x="880" y="302"/>
                    </a:lnTo>
                    <a:lnTo>
                      <a:pt x="882" y="302"/>
                    </a:lnTo>
                    <a:lnTo>
                      <a:pt x="882" y="302"/>
                    </a:lnTo>
                    <a:lnTo>
                      <a:pt x="884" y="302"/>
                    </a:lnTo>
                    <a:lnTo>
                      <a:pt x="886" y="302"/>
                    </a:lnTo>
                    <a:lnTo>
                      <a:pt x="886" y="300"/>
                    </a:lnTo>
                    <a:lnTo>
                      <a:pt x="886" y="300"/>
                    </a:lnTo>
                    <a:lnTo>
                      <a:pt x="888" y="300"/>
                    </a:lnTo>
                    <a:lnTo>
                      <a:pt x="888" y="300"/>
                    </a:lnTo>
                    <a:lnTo>
                      <a:pt x="888" y="300"/>
                    </a:lnTo>
                    <a:lnTo>
                      <a:pt x="890" y="300"/>
                    </a:lnTo>
                    <a:lnTo>
                      <a:pt x="890" y="300"/>
                    </a:lnTo>
                    <a:lnTo>
                      <a:pt x="892" y="300"/>
                    </a:lnTo>
                    <a:lnTo>
                      <a:pt x="894" y="300"/>
                    </a:lnTo>
                    <a:lnTo>
                      <a:pt x="892" y="302"/>
                    </a:lnTo>
                    <a:lnTo>
                      <a:pt x="892" y="302"/>
                    </a:lnTo>
                    <a:lnTo>
                      <a:pt x="890" y="302"/>
                    </a:lnTo>
                    <a:lnTo>
                      <a:pt x="888" y="304"/>
                    </a:lnTo>
                    <a:lnTo>
                      <a:pt x="888" y="304"/>
                    </a:lnTo>
                    <a:lnTo>
                      <a:pt x="884" y="304"/>
                    </a:lnTo>
                    <a:lnTo>
                      <a:pt x="884" y="304"/>
                    </a:lnTo>
                    <a:lnTo>
                      <a:pt x="882" y="304"/>
                    </a:lnTo>
                    <a:lnTo>
                      <a:pt x="882" y="304"/>
                    </a:lnTo>
                    <a:lnTo>
                      <a:pt x="878" y="304"/>
                    </a:lnTo>
                    <a:lnTo>
                      <a:pt x="878" y="304"/>
                    </a:lnTo>
                    <a:lnTo>
                      <a:pt x="876" y="304"/>
                    </a:lnTo>
                    <a:lnTo>
                      <a:pt x="876" y="304"/>
                    </a:lnTo>
                    <a:lnTo>
                      <a:pt x="872" y="304"/>
                    </a:lnTo>
                    <a:lnTo>
                      <a:pt x="872" y="304"/>
                    </a:lnTo>
                    <a:lnTo>
                      <a:pt x="870" y="304"/>
                    </a:lnTo>
                    <a:lnTo>
                      <a:pt x="870" y="304"/>
                    </a:lnTo>
                    <a:lnTo>
                      <a:pt x="866" y="304"/>
                    </a:lnTo>
                    <a:lnTo>
                      <a:pt x="866" y="304"/>
                    </a:lnTo>
                    <a:lnTo>
                      <a:pt x="864" y="302"/>
                    </a:lnTo>
                    <a:lnTo>
                      <a:pt x="862" y="302"/>
                    </a:lnTo>
                    <a:lnTo>
                      <a:pt x="862" y="300"/>
                    </a:lnTo>
                    <a:lnTo>
                      <a:pt x="860" y="300"/>
                    </a:lnTo>
                    <a:lnTo>
                      <a:pt x="860" y="300"/>
                    </a:lnTo>
                    <a:lnTo>
                      <a:pt x="860" y="298"/>
                    </a:lnTo>
                    <a:lnTo>
                      <a:pt x="860" y="298"/>
                    </a:lnTo>
                    <a:lnTo>
                      <a:pt x="858" y="298"/>
                    </a:lnTo>
                    <a:lnTo>
                      <a:pt x="858" y="298"/>
                    </a:lnTo>
                    <a:lnTo>
                      <a:pt x="860" y="296"/>
                    </a:lnTo>
                    <a:lnTo>
                      <a:pt x="860" y="296"/>
                    </a:lnTo>
                    <a:lnTo>
                      <a:pt x="860" y="296"/>
                    </a:lnTo>
                    <a:lnTo>
                      <a:pt x="860" y="294"/>
                    </a:lnTo>
                    <a:lnTo>
                      <a:pt x="862" y="294"/>
                    </a:lnTo>
                    <a:lnTo>
                      <a:pt x="862" y="294"/>
                    </a:lnTo>
                    <a:lnTo>
                      <a:pt x="864" y="292"/>
                    </a:lnTo>
                    <a:lnTo>
                      <a:pt x="864" y="292"/>
                    </a:lnTo>
                    <a:lnTo>
                      <a:pt x="866" y="292"/>
                    </a:lnTo>
                    <a:lnTo>
                      <a:pt x="866" y="292"/>
                    </a:lnTo>
                    <a:lnTo>
                      <a:pt x="868" y="292"/>
                    </a:lnTo>
                    <a:lnTo>
                      <a:pt x="868" y="292"/>
                    </a:lnTo>
                    <a:lnTo>
                      <a:pt x="870" y="292"/>
                    </a:lnTo>
                    <a:lnTo>
                      <a:pt x="870" y="290"/>
                    </a:lnTo>
                    <a:lnTo>
                      <a:pt x="872" y="290"/>
                    </a:lnTo>
                    <a:lnTo>
                      <a:pt x="872" y="290"/>
                    </a:lnTo>
                    <a:lnTo>
                      <a:pt x="874" y="292"/>
                    </a:lnTo>
                    <a:lnTo>
                      <a:pt x="876" y="292"/>
                    </a:lnTo>
                    <a:lnTo>
                      <a:pt x="874" y="292"/>
                    </a:lnTo>
                    <a:lnTo>
                      <a:pt x="872" y="294"/>
                    </a:lnTo>
                    <a:lnTo>
                      <a:pt x="870" y="294"/>
                    </a:lnTo>
                    <a:lnTo>
                      <a:pt x="868" y="294"/>
                    </a:lnTo>
                    <a:lnTo>
                      <a:pt x="868" y="294"/>
                    </a:lnTo>
                    <a:lnTo>
                      <a:pt x="866" y="296"/>
                    </a:lnTo>
                    <a:lnTo>
                      <a:pt x="866" y="296"/>
                    </a:lnTo>
                    <a:lnTo>
                      <a:pt x="866" y="296"/>
                    </a:lnTo>
                    <a:lnTo>
                      <a:pt x="866" y="298"/>
                    </a:lnTo>
                    <a:close/>
                    <a:moveTo>
                      <a:pt x="898" y="292"/>
                    </a:moveTo>
                    <a:lnTo>
                      <a:pt x="898" y="294"/>
                    </a:lnTo>
                    <a:lnTo>
                      <a:pt x="898" y="294"/>
                    </a:lnTo>
                    <a:lnTo>
                      <a:pt x="900" y="294"/>
                    </a:lnTo>
                    <a:lnTo>
                      <a:pt x="900" y="294"/>
                    </a:lnTo>
                    <a:lnTo>
                      <a:pt x="900" y="294"/>
                    </a:lnTo>
                    <a:lnTo>
                      <a:pt x="902" y="294"/>
                    </a:lnTo>
                    <a:lnTo>
                      <a:pt x="902" y="294"/>
                    </a:lnTo>
                    <a:lnTo>
                      <a:pt x="902" y="294"/>
                    </a:lnTo>
                    <a:lnTo>
                      <a:pt x="904" y="294"/>
                    </a:lnTo>
                    <a:lnTo>
                      <a:pt x="906" y="294"/>
                    </a:lnTo>
                    <a:lnTo>
                      <a:pt x="908" y="294"/>
                    </a:lnTo>
                    <a:lnTo>
                      <a:pt x="910" y="294"/>
                    </a:lnTo>
                    <a:lnTo>
                      <a:pt x="912" y="294"/>
                    </a:lnTo>
                    <a:lnTo>
                      <a:pt x="912" y="294"/>
                    </a:lnTo>
                    <a:lnTo>
                      <a:pt x="912" y="296"/>
                    </a:lnTo>
                    <a:lnTo>
                      <a:pt x="908" y="296"/>
                    </a:lnTo>
                    <a:lnTo>
                      <a:pt x="908" y="296"/>
                    </a:lnTo>
                    <a:lnTo>
                      <a:pt x="906" y="298"/>
                    </a:lnTo>
                    <a:lnTo>
                      <a:pt x="904" y="298"/>
                    </a:lnTo>
                    <a:lnTo>
                      <a:pt x="902" y="298"/>
                    </a:lnTo>
                    <a:lnTo>
                      <a:pt x="900" y="298"/>
                    </a:lnTo>
                    <a:lnTo>
                      <a:pt x="898" y="296"/>
                    </a:lnTo>
                    <a:lnTo>
                      <a:pt x="896" y="296"/>
                    </a:lnTo>
                    <a:lnTo>
                      <a:pt x="894" y="296"/>
                    </a:lnTo>
                    <a:lnTo>
                      <a:pt x="882" y="290"/>
                    </a:lnTo>
                    <a:lnTo>
                      <a:pt x="878" y="292"/>
                    </a:lnTo>
                    <a:lnTo>
                      <a:pt x="878" y="290"/>
                    </a:lnTo>
                    <a:lnTo>
                      <a:pt x="878" y="284"/>
                    </a:lnTo>
                    <a:lnTo>
                      <a:pt x="878" y="284"/>
                    </a:lnTo>
                    <a:lnTo>
                      <a:pt x="884" y="286"/>
                    </a:lnTo>
                    <a:lnTo>
                      <a:pt x="890" y="284"/>
                    </a:lnTo>
                    <a:lnTo>
                      <a:pt x="892" y="286"/>
                    </a:lnTo>
                    <a:lnTo>
                      <a:pt x="894" y="286"/>
                    </a:lnTo>
                    <a:lnTo>
                      <a:pt x="894" y="286"/>
                    </a:lnTo>
                    <a:lnTo>
                      <a:pt x="888" y="288"/>
                    </a:lnTo>
                    <a:lnTo>
                      <a:pt x="898" y="292"/>
                    </a:lnTo>
                    <a:close/>
                    <a:moveTo>
                      <a:pt x="942" y="278"/>
                    </a:moveTo>
                    <a:lnTo>
                      <a:pt x="944" y="278"/>
                    </a:lnTo>
                    <a:lnTo>
                      <a:pt x="944" y="278"/>
                    </a:lnTo>
                    <a:lnTo>
                      <a:pt x="946" y="278"/>
                    </a:lnTo>
                    <a:lnTo>
                      <a:pt x="946" y="280"/>
                    </a:lnTo>
                    <a:lnTo>
                      <a:pt x="946" y="280"/>
                    </a:lnTo>
                    <a:lnTo>
                      <a:pt x="946" y="280"/>
                    </a:lnTo>
                    <a:lnTo>
                      <a:pt x="948" y="280"/>
                    </a:lnTo>
                    <a:lnTo>
                      <a:pt x="948" y="280"/>
                    </a:lnTo>
                    <a:lnTo>
                      <a:pt x="950" y="280"/>
                    </a:lnTo>
                    <a:lnTo>
                      <a:pt x="952" y="280"/>
                    </a:lnTo>
                    <a:lnTo>
                      <a:pt x="954" y="278"/>
                    </a:lnTo>
                    <a:lnTo>
                      <a:pt x="954" y="278"/>
                    </a:lnTo>
                    <a:lnTo>
                      <a:pt x="956" y="278"/>
                    </a:lnTo>
                    <a:lnTo>
                      <a:pt x="958" y="280"/>
                    </a:lnTo>
                    <a:lnTo>
                      <a:pt x="956" y="280"/>
                    </a:lnTo>
                    <a:lnTo>
                      <a:pt x="954" y="282"/>
                    </a:lnTo>
                    <a:lnTo>
                      <a:pt x="952" y="282"/>
                    </a:lnTo>
                    <a:lnTo>
                      <a:pt x="950" y="282"/>
                    </a:lnTo>
                    <a:lnTo>
                      <a:pt x="948" y="282"/>
                    </a:lnTo>
                    <a:lnTo>
                      <a:pt x="948" y="282"/>
                    </a:lnTo>
                    <a:lnTo>
                      <a:pt x="946" y="282"/>
                    </a:lnTo>
                    <a:lnTo>
                      <a:pt x="944" y="282"/>
                    </a:lnTo>
                    <a:lnTo>
                      <a:pt x="942" y="282"/>
                    </a:lnTo>
                    <a:lnTo>
                      <a:pt x="940" y="280"/>
                    </a:lnTo>
                    <a:lnTo>
                      <a:pt x="928" y="274"/>
                    </a:lnTo>
                    <a:lnTo>
                      <a:pt x="924" y="276"/>
                    </a:lnTo>
                    <a:lnTo>
                      <a:pt x="924" y="276"/>
                    </a:lnTo>
                    <a:lnTo>
                      <a:pt x="924" y="270"/>
                    </a:lnTo>
                    <a:lnTo>
                      <a:pt x="924" y="270"/>
                    </a:lnTo>
                    <a:lnTo>
                      <a:pt x="930" y="272"/>
                    </a:lnTo>
                    <a:lnTo>
                      <a:pt x="936" y="270"/>
                    </a:lnTo>
                    <a:lnTo>
                      <a:pt x="938" y="270"/>
                    </a:lnTo>
                    <a:lnTo>
                      <a:pt x="938" y="270"/>
                    </a:lnTo>
                    <a:lnTo>
                      <a:pt x="940" y="272"/>
                    </a:lnTo>
                    <a:lnTo>
                      <a:pt x="932" y="274"/>
                    </a:lnTo>
                    <a:lnTo>
                      <a:pt x="942" y="278"/>
                    </a:lnTo>
                    <a:close/>
                    <a:moveTo>
                      <a:pt x="958" y="262"/>
                    </a:moveTo>
                    <a:lnTo>
                      <a:pt x="958" y="262"/>
                    </a:lnTo>
                    <a:lnTo>
                      <a:pt x="960" y="262"/>
                    </a:lnTo>
                    <a:lnTo>
                      <a:pt x="960" y="262"/>
                    </a:lnTo>
                    <a:lnTo>
                      <a:pt x="962" y="260"/>
                    </a:lnTo>
                    <a:lnTo>
                      <a:pt x="984" y="270"/>
                    </a:lnTo>
                    <a:lnTo>
                      <a:pt x="982" y="272"/>
                    </a:lnTo>
                    <a:lnTo>
                      <a:pt x="982" y="272"/>
                    </a:lnTo>
                    <a:lnTo>
                      <a:pt x="980" y="272"/>
                    </a:lnTo>
                    <a:lnTo>
                      <a:pt x="980" y="272"/>
                    </a:lnTo>
                    <a:lnTo>
                      <a:pt x="978" y="274"/>
                    </a:lnTo>
                    <a:lnTo>
                      <a:pt x="978" y="274"/>
                    </a:lnTo>
                    <a:lnTo>
                      <a:pt x="976" y="274"/>
                    </a:lnTo>
                    <a:lnTo>
                      <a:pt x="976" y="274"/>
                    </a:lnTo>
                    <a:lnTo>
                      <a:pt x="974" y="274"/>
                    </a:lnTo>
                    <a:lnTo>
                      <a:pt x="972" y="276"/>
                    </a:lnTo>
                    <a:lnTo>
                      <a:pt x="972" y="276"/>
                    </a:lnTo>
                    <a:lnTo>
                      <a:pt x="970" y="276"/>
                    </a:lnTo>
                    <a:lnTo>
                      <a:pt x="970" y="276"/>
                    </a:lnTo>
                    <a:lnTo>
                      <a:pt x="968" y="276"/>
                    </a:lnTo>
                    <a:lnTo>
                      <a:pt x="966" y="276"/>
                    </a:lnTo>
                    <a:lnTo>
                      <a:pt x="966" y="276"/>
                    </a:lnTo>
                    <a:lnTo>
                      <a:pt x="964" y="276"/>
                    </a:lnTo>
                    <a:lnTo>
                      <a:pt x="962" y="276"/>
                    </a:lnTo>
                    <a:lnTo>
                      <a:pt x="960" y="276"/>
                    </a:lnTo>
                    <a:lnTo>
                      <a:pt x="960" y="276"/>
                    </a:lnTo>
                    <a:lnTo>
                      <a:pt x="958" y="276"/>
                    </a:lnTo>
                    <a:lnTo>
                      <a:pt x="956" y="274"/>
                    </a:lnTo>
                    <a:lnTo>
                      <a:pt x="954" y="274"/>
                    </a:lnTo>
                    <a:lnTo>
                      <a:pt x="954" y="274"/>
                    </a:lnTo>
                    <a:lnTo>
                      <a:pt x="942" y="268"/>
                    </a:lnTo>
                    <a:lnTo>
                      <a:pt x="942" y="268"/>
                    </a:lnTo>
                    <a:lnTo>
                      <a:pt x="944" y="266"/>
                    </a:lnTo>
                    <a:lnTo>
                      <a:pt x="944" y="266"/>
                    </a:lnTo>
                    <a:lnTo>
                      <a:pt x="946" y="266"/>
                    </a:lnTo>
                    <a:lnTo>
                      <a:pt x="958" y="272"/>
                    </a:lnTo>
                    <a:lnTo>
                      <a:pt x="958" y="272"/>
                    </a:lnTo>
                    <a:lnTo>
                      <a:pt x="960" y="272"/>
                    </a:lnTo>
                    <a:lnTo>
                      <a:pt x="960" y="274"/>
                    </a:lnTo>
                    <a:lnTo>
                      <a:pt x="962" y="274"/>
                    </a:lnTo>
                    <a:lnTo>
                      <a:pt x="962" y="274"/>
                    </a:lnTo>
                    <a:lnTo>
                      <a:pt x="964" y="274"/>
                    </a:lnTo>
                    <a:lnTo>
                      <a:pt x="964" y="274"/>
                    </a:lnTo>
                    <a:lnTo>
                      <a:pt x="966" y="274"/>
                    </a:lnTo>
                    <a:lnTo>
                      <a:pt x="966" y="274"/>
                    </a:lnTo>
                    <a:lnTo>
                      <a:pt x="966" y="274"/>
                    </a:lnTo>
                    <a:lnTo>
                      <a:pt x="968" y="274"/>
                    </a:lnTo>
                    <a:lnTo>
                      <a:pt x="968" y="274"/>
                    </a:lnTo>
                    <a:lnTo>
                      <a:pt x="970" y="274"/>
                    </a:lnTo>
                    <a:lnTo>
                      <a:pt x="970" y="274"/>
                    </a:lnTo>
                    <a:lnTo>
                      <a:pt x="970" y="274"/>
                    </a:lnTo>
                    <a:lnTo>
                      <a:pt x="972" y="272"/>
                    </a:lnTo>
                    <a:lnTo>
                      <a:pt x="972" y="272"/>
                    </a:lnTo>
                    <a:lnTo>
                      <a:pt x="974" y="272"/>
                    </a:lnTo>
                    <a:lnTo>
                      <a:pt x="974" y="272"/>
                    </a:lnTo>
                    <a:lnTo>
                      <a:pt x="976" y="272"/>
                    </a:lnTo>
                    <a:lnTo>
                      <a:pt x="958" y="262"/>
                    </a:lnTo>
                    <a:close/>
                    <a:moveTo>
                      <a:pt x="924" y="280"/>
                    </a:moveTo>
                    <a:lnTo>
                      <a:pt x="926" y="280"/>
                    </a:lnTo>
                    <a:lnTo>
                      <a:pt x="926" y="280"/>
                    </a:lnTo>
                    <a:lnTo>
                      <a:pt x="928" y="280"/>
                    </a:lnTo>
                    <a:lnTo>
                      <a:pt x="928" y="282"/>
                    </a:lnTo>
                    <a:lnTo>
                      <a:pt x="912" y="288"/>
                    </a:lnTo>
                    <a:lnTo>
                      <a:pt x="914" y="288"/>
                    </a:lnTo>
                    <a:lnTo>
                      <a:pt x="916" y="288"/>
                    </a:lnTo>
                    <a:lnTo>
                      <a:pt x="918" y="288"/>
                    </a:lnTo>
                    <a:lnTo>
                      <a:pt x="920" y="288"/>
                    </a:lnTo>
                    <a:lnTo>
                      <a:pt x="920" y="288"/>
                    </a:lnTo>
                    <a:lnTo>
                      <a:pt x="922" y="288"/>
                    </a:lnTo>
                    <a:lnTo>
                      <a:pt x="924" y="288"/>
                    </a:lnTo>
                    <a:lnTo>
                      <a:pt x="926" y="288"/>
                    </a:lnTo>
                    <a:lnTo>
                      <a:pt x="928" y="288"/>
                    </a:lnTo>
                    <a:lnTo>
                      <a:pt x="930" y="286"/>
                    </a:lnTo>
                    <a:lnTo>
                      <a:pt x="932" y="286"/>
                    </a:lnTo>
                    <a:lnTo>
                      <a:pt x="932" y="284"/>
                    </a:lnTo>
                    <a:lnTo>
                      <a:pt x="934" y="286"/>
                    </a:lnTo>
                    <a:lnTo>
                      <a:pt x="936" y="286"/>
                    </a:lnTo>
                    <a:lnTo>
                      <a:pt x="936" y="286"/>
                    </a:lnTo>
                    <a:lnTo>
                      <a:pt x="936" y="288"/>
                    </a:lnTo>
                    <a:lnTo>
                      <a:pt x="934" y="288"/>
                    </a:lnTo>
                    <a:lnTo>
                      <a:pt x="934" y="288"/>
                    </a:lnTo>
                    <a:lnTo>
                      <a:pt x="934" y="288"/>
                    </a:lnTo>
                    <a:lnTo>
                      <a:pt x="932" y="288"/>
                    </a:lnTo>
                    <a:lnTo>
                      <a:pt x="932" y="288"/>
                    </a:lnTo>
                    <a:lnTo>
                      <a:pt x="930" y="290"/>
                    </a:lnTo>
                    <a:lnTo>
                      <a:pt x="928" y="290"/>
                    </a:lnTo>
                    <a:lnTo>
                      <a:pt x="926" y="290"/>
                    </a:lnTo>
                    <a:lnTo>
                      <a:pt x="924" y="290"/>
                    </a:lnTo>
                    <a:lnTo>
                      <a:pt x="924" y="290"/>
                    </a:lnTo>
                    <a:lnTo>
                      <a:pt x="922" y="292"/>
                    </a:lnTo>
                    <a:lnTo>
                      <a:pt x="920" y="292"/>
                    </a:lnTo>
                    <a:lnTo>
                      <a:pt x="918" y="292"/>
                    </a:lnTo>
                    <a:lnTo>
                      <a:pt x="916" y="292"/>
                    </a:lnTo>
                    <a:lnTo>
                      <a:pt x="916" y="292"/>
                    </a:lnTo>
                    <a:lnTo>
                      <a:pt x="914" y="290"/>
                    </a:lnTo>
                    <a:lnTo>
                      <a:pt x="912" y="290"/>
                    </a:lnTo>
                    <a:lnTo>
                      <a:pt x="910" y="290"/>
                    </a:lnTo>
                    <a:lnTo>
                      <a:pt x="910" y="290"/>
                    </a:lnTo>
                    <a:lnTo>
                      <a:pt x="908" y="290"/>
                    </a:lnTo>
                    <a:lnTo>
                      <a:pt x="906" y="288"/>
                    </a:lnTo>
                    <a:lnTo>
                      <a:pt x="906" y="288"/>
                    </a:lnTo>
                    <a:lnTo>
                      <a:pt x="904" y="288"/>
                    </a:lnTo>
                    <a:lnTo>
                      <a:pt x="904" y="288"/>
                    </a:lnTo>
                    <a:lnTo>
                      <a:pt x="902" y="286"/>
                    </a:lnTo>
                    <a:lnTo>
                      <a:pt x="902" y="286"/>
                    </a:lnTo>
                    <a:lnTo>
                      <a:pt x="902" y="286"/>
                    </a:lnTo>
                    <a:lnTo>
                      <a:pt x="900" y="284"/>
                    </a:lnTo>
                    <a:lnTo>
                      <a:pt x="900" y="284"/>
                    </a:lnTo>
                    <a:lnTo>
                      <a:pt x="900" y="284"/>
                    </a:lnTo>
                    <a:lnTo>
                      <a:pt x="900" y="282"/>
                    </a:lnTo>
                    <a:lnTo>
                      <a:pt x="900" y="282"/>
                    </a:lnTo>
                    <a:lnTo>
                      <a:pt x="900" y="282"/>
                    </a:lnTo>
                    <a:lnTo>
                      <a:pt x="902" y="282"/>
                    </a:lnTo>
                    <a:lnTo>
                      <a:pt x="902" y="280"/>
                    </a:lnTo>
                    <a:lnTo>
                      <a:pt x="904" y="280"/>
                    </a:lnTo>
                    <a:lnTo>
                      <a:pt x="904" y="280"/>
                    </a:lnTo>
                    <a:lnTo>
                      <a:pt x="906" y="278"/>
                    </a:lnTo>
                    <a:lnTo>
                      <a:pt x="908" y="278"/>
                    </a:lnTo>
                    <a:lnTo>
                      <a:pt x="908" y="278"/>
                    </a:lnTo>
                    <a:lnTo>
                      <a:pt x="910" y="278"/>
                    </a:lnTo>
                    <a:lnTo>
                      <a:pt x="912" y="278"/>
                    </a:lnTo>
                    <a:lnTo>
                      <a:pt x="912" y="278"/>
                    </a:lnTo>
                    <a:lnTo>
                      <a:pt x="914" y="278"/>
                    </a:lnTo>
                    <a:lnTo>
                      <a:pt x="916" y="278"/>
                    </a:lnTo>
                    <a:lnTo>
                      <a:pt x="916" y="278"/>
                    </a:lnTo>
                    <a:lnTo>
                      <a:pt x="918" y="278"/>
                    </a:lnTo>
                    <a:lnTo>
                      <a:pt x="920" y="278"/>
                    </a:lnTo>
                    <a:lnTo>
                      <a:pt x="920" y="278"/>
                    </a:lnTo>
                    <a:lnTo>
                      <a:pt x="922" y="278"/>
                    </a:lnTo>
                    <a:lnTo>
                      <a:pt x="924" y="278"/>
                    </a:lnTo>
                    <a:lnTo>
                      <a:pt x="924" y="280"/>
                    </a:lnTo>
                    <a:close/>
                    <a:moveTo>
                      <a:pt x="860" y="304"/>
                    </a:moveTo>
                    <a:lnTo>
                      <a:pt x="842" y="310"/>
                    </a:lnTo>
                    <a:lnTo>
                      <a:pt x="844" y="310"/>
                    </a:lnTo>
                    <a:lnTo>
                      <a:pt x="846" y="312"/>
                    </a:lnTo>
                    <a:lnTo>
                      <a:pt x="848" y="312"/>
                    </a:lnTo>
                    <a:lnTo>
                      <a:pt x="850" y="312"/>
                    </a:lnTo>
                    <a:lnTo>
                      <a:pt x="852" y="312"/>
                    </a:lnTo>
                    <a:lnTo>
                      <a:pt x="854" y="312"/>
                    </a:lnTo>
                    <a:lnTo>
                      <a:pt x="856" y="310"/>
                    </a:lnTo>
                    <a:lnTo>
                      <a:pt x="858" y="310"/>
                    </a:lnTo>
                    <a:lnTo>
                      <a:pt x="860" y="310"/>
                    </a:lnTo>
                    <a:lnTo>
                      <a:pt x="860" y="310"/>
                    </a:lnTo>
                    <a:lnTo>
                      <a:pt x="862" y="308"/>
                    </a:lnTo>
                    <a:lnTo>
                      <a:pt x="864" y="308"/>
                    </a:lnTo>
                    <a:lnTo>
                      <a:pt x="866" y="308"/>
                    </a:lnTo>
                    <a:lnTo>
                      <a:pt x="868" y="308"/>
                    </a:lnTo>
                    <a:lnTo>
                      <a:pt x="866" y="310"/>
                    </a:lnTo>
                    <a:lnTo>
                      <a:pt x="866" y="310"/>
                    </a:lnTo>
                    <a:lnTo>
                      <a:pt x="866" y="310"/>
                    </a:lnTo>
                    <a:lnTo>
                      <a:pt x="864" y="310"/>
                    </a:lnTo>
                    <a:lnTo>
                      <a:pt x="864" y="310"/>
                    </a:lnTo>
                    <a:lnTo>
                      <a:pt x="862" y="312"/>
                    </a:lnTo>
                    <a:lnTo>
                      <a:pt x="862" y="312"/>
                    </a:lnTo>
                    <a:lnTo>
                      <a:pt x="860" y="312"/>
                    </a:lnTo>
                    <a:lnTo>
                      <a:pt x="858" y="312"/>
                    </a:lnTo>
                    <a:lnTo>
                      <a:pt x="858" y="314"/>
                    </a:lnTo>
                    <a:lnTo>
                      <a:pt x="856" y="314"/>
                    </a:lnTo>
                    <a:lnTo>
                      <a:pt x="854" y="314"/>
                    </a:lnTo>
                    <a:lnTo>
                      <a:pt x="852" y="314"/>
                    </a:lnTo>
                    <a:lnTo>
                      <a:pt x="850" y="314"/>
                    </a:lnTo>
                    <a:lnTo>
                      <a:pt x="850" y="314"/>
                    </a:lnTo>
                    <a:lnTo>
                      <a:pt x="848" y="314"/>
                    </a:lnTo>
                    <a:lnTo>
                      <a:pt x="846" y="314"/>
                    </a:lnTo>
                    <a:lnTo>
                      <a:pt x="844" y="314"/>
                    </a:lnTo>
                    <a:lnTo>
                      <a:pt x="842" y="314"/>
                    </a:lnTo>
                    <a:lnTo>
                      <a:pt x="842" y="314"/>
                    </a:lnTo>
                    <a:lnTo>
                      <a:pt x="840" y="312"/>
                    </a:lnTo>
                    <a:lnTo>
                      <a:pt x="838" y="312"/>
                    </a:lnTo>
                    <a:lnTo>
                      <a:pt x="838" y="312"/>
                    </a:lnTo>
                    <a:lnTo>
                      <a:pt x="836" y="312"/>
                    </a:lnTo>
                    <a:lnTo>
                      <a:pt x="836" y="310"/>
                    </a:lnTo>
                    <a:lnTo>
                      <a:pt x="834" y="310"/>
                    </a:lnTo>
                    <a:lnTo>
                      <a:pt x="834" y="310"/>
                    </a:lnTo>
                    <a:lnTo>
                      <a:pt x="832" y="308"/>
                    </a:lnTo>
                    <a:lnTo>
                      <a:pt x="832" y="308"/>
                    </a:lnTo>
                    <a:lnTo>
                      <a:pt x="832" y="308"/>
                    </a:lnTo>
                    <a:lnTo>
                      <a:pt x="832" y="306"/>
                    </a:lnTo>
                    <a:lnTo>
                      <a:pt x="832" y="306"/>
                    </a:lnTo>
                    <a:lnTo>
                      <a:pt x="832" y="306"/>
                    </a:lnTo>
                    <a:lnTo>
                      <a:pt x="832" y="306"/>
                    </a:lnTo>
                    <a:lnTo>
                      <a:pt x="832" y="304"/>
                    </a:lnTo>
                    <a:lnTo>
                      <a:pt x="832" y="304"/>
                    </a:lnTo>
                    <a:lnTo>
                      <a:pt x="834" y="304"/>
                    </a:lnTo>
                    <a:lnTo>
                      <a:pt x="834" y="302"/>
                    </a:lnTo>
                    <a:lnTo>
                      <a:pt x="836" y="302"/>
                    </a:lnTo>
                    <a:lnTo>
                      <a:pt x="836" y="302"/>
                    </a:lnTo>
                    <a:lnTo>
                      <a:pt x="838" y="302"/>
                    </a:lnTo>
                    <a:lnTo>
                      <a:pt x="840" y="300"/>
                    </a:lnTo>
                    <a:lnTo>
                      <a:pt x="840" y="300"/>
                    </a:lnTo>
                    <a:lnTo>
                      <a:pt x="842" y="300"/>
                    </a:lnTo>
                    <a:lnTo>
                      <a:pt x="844" y="300"/>
                    </a:lnTo>
                    <a:lnTo>
                      <a:pt x="844" y="300"/>
                    </a:lnTo>
                    <a:lnTo>
                      <a:pt x="846" y="300"/>
                    </a:lnTo>
                    <a:lnTo>
                      <a:pt x="848" y="300"/>
                    </a:lnTo>
                    <a:lnTo>
                      <a:pt x="848" y="300"/>
                    </a:lnTo>
                    <a:lnTo>
                      <a:pt x="850" y="300"/>
                    </a:lnTo>
                    <a:lnTo>
                      <a:pt x="852" y="300"/>
                    </a:lnTo>
                    <a:lnTo>
                      <a:pt x="852" y="302"/>
                    </a:lnTo>
                    <a:lnTo>
                      <a:pt x="854" y="302"/>
                    </a:lnTo>
                    <a:lnTo>
                      <a:pt x="856" y="302"/>
                    </a:lnTo>
                    <a:lnTo>
                      <a:pt x="856" y="302"/>
                    </a:lnTo>
                    <a:lnTo>
                      <a:pt x="858" y="302"/>
                    </a:lnTo>
                    <a:lnTo>
                      <a:pt x="858" y="304"/>
                    </a:lnTo>
                    <a:lnTo>
                      <a:pt x="860" y="304"/>
                    </a:lnTo>
                    <a:close/>
                    <a:moveTo>
                      <a:pt x="798" y="348"/>
                    </a:moveTo>
                    <a:lnTo>
                      <a:pt x="800" y="348"/>
                    </a:lnTo>
                    <a:lnTo>
                      <a:pt x="800" y="348"/>
                    </a:lnTo>
                    <a:lnTo>
                      <a:pt x="802" y="348"/>
                    </a:lnTo>
                    <a:lnTo>
                      <a:pt x="804" y="348"/>
                    </a:lnTo>
                    <a:lnTo>
                      <a:pt x="804" y="348"/>
                    </a:lnTo>
                    <a:lnTo>
                      <a:pt x="806" y="348"/>
                    </a:lnTo>
                    <a:lnTo>
                      <a:pt x="806" y="350"/>
                    </a:lnTo>
                    <a:lnTo>
                      <a:pt x="806" y="350"/>
                    </a:lnTo>
                    <a:lnTo>
                      <a:pt x="804" y="350"/>
                    </a:lnTo>
                    <a:lnTo>
                      <a:pt x="802" y="350"/>
                    </a:lnTo>
                    <a:lnTo>
                      <a:pt x="802" y="352"/>
                    </a:lnTo>
                    <a:lnTo>
                      <a:pt x="800" y="350"/>
                    </a:lnTo>
                    <a:lnTo>
                      <a:pt x="798" y="350"/>
                    </a:lnTo>
                    <a:lnTo>
                      <a:pt x="798" y="350"/>
                    </a:lnTo>
                    <a:lnTo>
                      <a:pt x="796" y="348"/>
                    </a:lnTo>
                    <a:lnTo>
                      <a:pt x="798" y="348"/>
                    </a:lnTo>
                    <a:close/>
                    <a:moveTo>
                      <a:pt x="812" y="352"/>
                    </a:moveTo>
                    <a:lnTo>
                      <a:pt x="834" y="362"/>
                    </a:lnTo>
                    <a:lnTo>
                      <a:pt x="832" y="362"/>
                    </a:lnTo>
                    <a:lnTo>
                      <a:pt x="832" y="362"/>
                    </a:lnTo>
                    <a:lnTo>
                      <a:pt x="830" y="364"/>
                    </a:lnTo>
                    <a:lnTo>
                      <a:pt x="828" y="364"/>
                    </a:lnTo>
                    <a:lnTo>
                      <a:pt x="810" y="354"/>
                    </a:lnTo>
                    <a:lnTo>
                      <a:pt x="806" y="356"/>
                    </a:lnTo>
                    <a:lnTo>
                      <a:pt x="806" y="356"/>
                    </a:lnTo>
                    <a:lnTo>
                      <a:pt x="806" y="354"/>
                    </a:lnTo>
                    <a:lnTo>
                      <a:pt x="804" y="354"/>
                    </a:lnTo>
                    <a:lnTo>
                      <a:pt x="804" y="354"/>
                    </a:lnTo>
                    <a:lnTo>
                      <a:pt x="812" y="352"/>
                    </a:lnTo>
                    <a:close/>
                    <a:moveTo>
                      <a:pt x="816" y="350"/>
                    </a:moveTo>
                    <a:lnTo>
                      <a:pt x="818" y="350"/>
                    </a:lnTo>
                    <a:lnTo>
                      <a:pt x="820" y="348"/>
                    </a:lnTo>
                    <a:lnTo>
                      <a:pt x="820" y="348"/>
                    </a:lnTo>
                    <a:lnTo>
                      <a:pt x="822" y="348"/>
                    </a:lnTo>
                    <a:lnTo>
                      <a:pt x="848" y="354"/>
                    </a:lnTo>
                    <a:lnTo>
                      <a:pt x="836" y="344"/>
                    </a:lnTo>
                    <a:lnTo>
                      <a:pt x="838" y="342"/>
                    </a:lnTo>
                    <a:lnTo>
                      <a:pt x="838" y="342"/>
                    </a:lnTo>
                    <a:lnTo>
                      <a:pt x="840" y="342"/>
                    </a:lnTo>
                    <a:lnTo>
                      <a:pt x="842" y="342"/>
                    </a:lnTo>
                    <a:lnTo>
                      <a:pt x="854" y="356"/>
                    </a:lnTo>
                    <a:lnTo>
                      <a:pt x="852" y="356"/>
                    </a:lnTo>
                    <a:lnTo>
                      <a:pt x="852" y="356"/>
                    </a:lnTo>
                    <a:lnTo>
                      <a:pt x="850" y="356"/>
                    </a:lnTo>
                    <a:lnTo>
                      <a:pt x="848" y="356"/>
                    </a:lnTo>
                    <a:lnTo>
                      <a:pt x="816" y="350"/>
                    </a:lnTo>
                    <a:close/>
                    <a:moveTo>
                      <a:pt x="928" y="324"/>
                    </a:moveTo>
                    <a:lnTo>
                      <a:pt x="926" y="324"/>
                    </a:lnTo>
                    <a:lnTo>
                      <a:pt x="914" y="318"/>
                    </a:lnTo>
                    <a:lnTo>
                      <a:pt x="916" y="318"/>
                    </a:lnTo>
                    <a:lnTo>
                      <a:pt x="916" y="316"/>
                    </a:lnTo>
                    <a:lnTo>
                      <a:pt x="918" y="316"/>
                    </a:lnTo>
                    <a:lnTo>
                      <a:pt x="920" y="316"/>
                    </a:lnTo>
                    <a:lnTo>
                      <a:pt x="932" y="322"/>
                    </a:lnTo>
                    <a:lnTo>
                      <a:pt x="932" y="322"/>
                    </a:lnTo>
                    <a:lnTo>
                      <a:pt x="934" y="322"/>
                    </a:lnTo>
                    <a:lnTo>
                      <a:pt x="934" y="322"/>
                    </a:lnTo>
                    <a:lnTo>
                      <a:pt x="936" y="324"/>
                    </a:lnTo>
                    <a:lnTo>
                      <a:pt x="936" y="324"/>
                    </a:lnTo>
                    <a:lnTo>
                      <a:pt x="938" y="324"/>
                    </a:lnTo>
                    <a:lnTo>
                      <a:pt x="938" y="324"/>
                    </a:lnTo>
                    <a:lnTo>
                      <a:pt x="938" y="324"/>
                    </a:lnTo>
                    <a:lnTo>
                      <a:pt x="940" y="324"/>
                    </a:lnTo>
                    <a:lnTo>
                      <a:pt x="940" y="324"/>
                    </a:lnTo>
                    <a:lnTo>
                      <a:pt x="942" y="324"/>
                    </a:lnTo>
                    <a:lnTo>
                      <a:pt x="942" y="324"/>
                    </a:lnTo>
                    <a:lnTo>
                      <a:pt x="942" y="324"/>
                    </a:lnTo>
                    <a:lnTo>
                      <a:pt x="944" y="324"/>
                    </a:lnTo>
                    <a:lnTo>
                      <a:pt x="944" y="322"/>
                    </a:lnTo>
                    <a:lnTo>
                      <a:pt x="946" y="322"/>
                    </a:lnTo>
                    <a:lnTo>
                      <a:pt x="946" y="322"/>
                    </a:lnTo>
                    <a:lnTo>
                      <a:pt x="948" y="322"/>
                    </a:lnTo>
                    <a:lnTo>
                      <a:pt x="948" y="322"/>
                    </a:lnTo>
                    <a:lnTo>
                      <a:pt x="950" y="320"/>
                    </a:lnTo>
                    <a:lnTo>
                      <a:pt x="930" y="312"/>
                    </a:lnTo>
                    <a:lnTo>
                      <a:pt x="932" y="312"/>
                    </a:lnTo>
                    <a:lnTo>
                      <a:pt x="934" y="312"/>
                    </a:lnTo>
                    <a:lnTo>
                      <a:pt x="934" y="310"/>
                    </a:lnTo>
                    <a:lnTo>
                      <a:pt x="936" y="310"/>
                    </a:lnTo>
                    <a:lnTo>
                      <a:pt x="956" y="320"/>
                    </a:lnTo>
                    <a:lnTo>
                      <a:pt x="956" y="322"/>
                    </a:lnTo>
                    <a:lnTo>
                      <a:pt x="956" y="322"/>
                    </a:lnTo>
                    <a:lnTo>
                      <a:pt x="954" y="322"/>
                    </a:lnTo>
                    <a:lnTo>
                      <a:pt x="954" y="322"/>
                    </a:lnTo>
                    <a:lnTo>
                      <a:pt x="952" y="322"/>
                    </a:lnTo>
                    <a:lnTo>
                      <a:pt x="952" y="324"/>
                    </a:lnTo>
                    <a:lnTo>
                      <a:pt x="950" y="324"/>
                    </a:lnTo>
                    <a:lnTo>
                      <a:pt x="948" y="324"/>
                    </a:lnTo>
                    <a:lnTo>
                      <a:pt x="948" y="324"/>
                    </a:lnTo>
                    <a:lnTo>
                      <a:pt x="946" y="324"/>
                    </a:lnTo>
                    <a:lnTo>
                      <a:pt x="946" y="326"/>
                    </a:lnTo>
                    <a:lnTo>
                      <a:pt x="944" y="326"/>
                    </a:lnTo>
                    <a:lnTo>
                      <a:pt x="942" y="326"/>
                    </a:lnTo>
                    <a:lnTo>
                      <a:pt x="942" y="326"/>
                    </a:lnTo>
                    <a:lnTo>
                      <a:pt x="940" y="326"/>
                    </a:lnTo>
                    <a:lnTo>
                      <a:pt x="938" y="326"/>
                    </a:lnTo>
                    <a:lnTo>
                      <a:pt x="938" y="326"/>
                    </a:lnTo>
                    <a:lnTo>
                      <a:pt x="936" y="326"/>
                    </a:lnTo>
                    <a:lnTo>
                      <a:pt x="934" y="326"/>
                    </a:lnTo>
                    <a:lnTo>
                      <a:pt x="932" y="326"/>
                    </a:lnTo>
                    <a:lnTo>
                      <a:pt x="932" y="326"/>
                    </a:lnTo>
                    <a:lnTo>
                      <a:pt x="930" y="324"/>
                    </a:lnTo>
                    <a:lnTo>
                      <a:pt x="928" y="324"/>
                    </a:lnTo>
                    <a:close/>
                    <a:moveTo>
                      <a:pt x="968" y="292"/>
                    </a:moveTo>
                    <a:lnTo>
                      <a:pt x="970" y="292"/>
                    </a:lnTo>
                    <a:lnTo>
                      <a:pt x="970" y="292"/>
                    </a:lnTo>
                    <a:lnTo>
                      <a:pt x="972" y="292"/>
                    </a:lnTo>
                    <a:lnTo>
                      <a:pt x="974" y="290"/>
                    </a:lnTo>
                    <a:lnTo>
                      <a:pt x="986" y="296"/>
                    </a:lnTo>
                    <a:lnTo>
                      <a:pt x="986" y="296"/>
                    </a:lnTo>
                    <a:lnTo>
                      <a:pt x="986" y="296"/>
                    </a:lnTo>
                    <a:lnTo>
                      <a:pt x="986" y="294"/>
                    </a:lnTo>
                    <a:lnTo>
                      <a:pt x="986" y="294"/>
                    </a:lnTo>
                    <a:lnTo>
                      <a:pt x="986" y="294"/>
                    </a:lnTo>
                    <a:lnTo>
                      <a:pt x="988" y="294"/>
                    </a:lnTo>
                    <a:lnTo>
                      <a:pt x="988" y="292"/>
                    </a:lnTo>
                    <a:lnTo>
                      <a:pt x="990" y="292"/>
                    </a:lnTo>
                    <a:lnTo>
                      <a:pt x="990" y="292"/>
                    </a:lnTo>
                    <a:lnTo>
                      <a:pt x="992" y="292"/>
                    </a:lnTo>
                    <a:lnTo>
                      <a:pt x="994" y="292"/>
                    </a:lnTo>
                    <a:lnTo>
                      <a:pt x="994" y="292"/>
                    </a:lnTo>
                    <a:lnTo>
                      <a:pt x="996" y="292"/>
                    </a:lnTo>
                    <a:lnTo>
                      <a:pt x="996" y="292"/>
                    </a:lnTo>
                    <a:lnTo>
                      <a:pt x="998" y="292"/>
                    </a:lnTo>
                    <a:lnTo>
                      <a:pt x="1000" y="292"/>
                    </a:lnTo>
                    <a:lnTo>
                      <a:pt x="1002" y="292"/>
                    </a:lnTo>
                    <a:lnTo>
                      <a:pt x="1002" y="292"/>
                    </a:lnTo>
                    <a:lnTo>
                      <a:pt x="1004" y="292"/>
                    </a:lnTo>
                    <a:lnTo>
                      <a:pt x="1006" y="292"/>
                    </a:lnTo>
                    <a:lnTo>
                      <a:pt x="1006" y="292"/>
                    </a:lnTo>
                    <a:lnTo>
                      <a:pt x="1008" y="292"/>
                    </a:lnTo>
                    <a:lnTo>
                      <a:pt x="1010" y="294"/>
                    </a:lnTo>
                    <a:lnTo>
                      <a:pt x="1010" y="294"/>
                    </a:lnTo>
                    <a:lnTo>
                      <a:pt x="1010" y="294"/>
                    </a:lnTo>
                    <a:lnTo>
                      <a:pt x="1014" y="296"/>
                    </a:lnTo>
                    <a:lnTo>
                      <a:pt x="1014" y="296"/>
                    </a:lnTo>
                    <a:lnTo>
                      <a:pt x="1016" y="298"/>
                    </a:lnTo>
                    <a:lnTo>
                      <a:pt x="1016" y="300"/>
                    </a:lnTo>
                    <a:lnTo>
                      <a:pt x="1016" y="300"/>
                    </a:lnTo>
                    <a:lnTo>
                      <a:pt x="1014" y="302"/>
                    </a:lnTo>
                    <a:lnTo>
                      <a:pt x="1014" y="302"/>
                    </a:lnTo>
                    <a:lnTo>
                      <a:pt x="1012" y="304"/>
                    </a:lnTo>
                    <a:lnTo>
                      <a:pt x="1012" y="304"/>
                    </a:lnTo>
                    <a:lnTo>
                      <a:pt x="1008" y="304"/>
                    </a:lnTo>
                    <a:lnTo>
                      <a:pt x="1008" y="304"/>
                    </a:lnTo>
                    <a:lnTo>
                      <a:pt x="1006" y="306"/>
                    </a:lnTo>
                    <a:lnTo>
                      <a:pt x="1004" y="306"/>
                    </a:lnTo>
                    <a:lnTo>
                      <a:pt x="1004" y="306"/>
                    </a:lnTo>
                    <a:lnTo>
                      <a:pt x="1002" y="306"/>
                    </a:lnTo>
                    <a:lnTo>
                      <a:pt x="1002" y="306"/>
                    </a:lnTo>
                    <a:lnTo>
                      <a:pt x="1000" y="306"/>
                    </a:lnTo>
                    <a:lnTo>
                      <a:pt x="998" y="306"/>
                    </a:lnTo>
                    <a:lnTo>
                      <a:pt x="968" y="292"/>
                    </a:lnTo>
                    <a:close/>
                    <a:moveTo>
                      <a:pt x="998" y="282"/>
                    </a:moveTo>
                    <a:lnTo>
                      <a:pt x="998" y="282"/>
                    </a:lnTo>
                    <a:lnTo>
                      <a:pt x="1000" y="282"/>
                    </a:lnTo>
                    <a:lnTo>
                      <a:pt x="1002" y="282"/>
                    </a:lnTo>
                    <a:lnTo>
                      <a:pt x="1002" y="282"/>
                    </a:lnTo>
                    <a:lnTo>
                      <a:pt x="1028" y="292"/>
                    </a:lnTo>
                    <a:lnTo>
                      <a:pt x="1028" y="292"/>
                    </a:lnTo>
                    <a:lnTo>
                      <a:pt x="1028" y="294"/>
                    </a:lnTo>
                    <a:lnTo>
                      <a:pt x="1028" y="294"/>
                    </a:lnTo>
                    <a:lnTo>
                      <a:pt x="1030" y="294"/>
                    </a:lnTo>
                    <a:lnTo>
                      <a:pt x="1030" y="294"/>
                    </a:lnTo>
                    <a:lnTo>
                      <a:pt x="1032" y="294"/>
                    </a:lnTo>
                    <a:lnTo>
                      <a:pt x="1034" y="294"/>
                    </a:lnTo>
                    <a:lnTo>
                      <a:pt x="1034" y="292"/>
                    </a:lnTo>
                    <a:lnTo>
                      <a:pt x="1036" y="292"/>
                    </a:lnTo>
                    <a:lnTo>
                      <a:pt x="1036" y="292"/>
                    </a:lnTo>
                    <a:lnTo>
                      <a:pt x="1038" y="294"/>
                    </a:lnTo>
                    <a:lnTo>
                      <a:pt x="1038" y="294"/>
                    </a:lnTo>
                    <a:lnTo>
                      <a:pt x="1040" y="294"/>
                    </a:lnTo>
                    <a:lnTo>
                      <a:pt x="1038" y="294"/>
                    </a:lnTo>
                    <a:lnTo>
                      <a:pt x="1036" y="296"/>
                    </a:lnTo>
                    <a:lnTo>
                      <a:pt x="1036" y="296"/>
                    </a:lnTo>
                    <a:lnTo>
                      <a:pt x="1034" y="296"/>
                    </a:lnTo>
                    <a:lnTo>
                      <a:pt x="1034" y="296"/>
                    </a:lnTo>
                    <a:lnTo>
                      <a:pt x="1034" y="296"/>
                    </a:lnTo>
                    <a:lnTo>
                      <a:pt x="1030" y="296"/>
                    </a:lnTo>
                    <a:lnTo>
                      <a:pt x="1030" y="296"/>
                    </a:lnTo>
                    <a:lnTo>
                      <a:pt x="1028" y="296"/>
                    </a:lnTo>
                    <a:lnTo>
                      <a:pt x="1028" y="296"/>
                    </a:lnTo>
                    <a:lnTo>
                      <a:pt x="1026" y="296"/>
                    </a:lnTo>
                    <a:lnTo>
                      <a:pt x="1026" y="296"/>
                    </a:lnTo>
                    <a:lnTo>
                      <a:pt x="1024" y="296"/>
                    </a:lnTo>
                    <a:lnTo>
                      <a:pt x="1024" y="296"/>
                    </a:lnTo>
                    <a:lnTo>
                      <a:pt x="1024" y="294"/>
                    </a:lnTo>
                    <a:lnTo>
                      <a:pt x="998" y="282"/>
                    </a:lnTo>
                    <a:close/>
                    <a:moveTo>
                      <a:pt x="1032" y="230"/>
                    </a:moveTo>
                    <a:lnTo>
                      <a:pt x="1034" y="230"/>
                    </a:lnTo>
                    <a:lnTo>
                      <a:pt x="1034" y="230"/>
                    </a:lnTo>
                    <a:lnTo>
                      <a:pt x="1036" y="230"/>
                    </a:lnTo>
                    <a:lnTo>
                      <a:pt x="1038" y="228"/>
                    </a:lnTo>
                    <a:lnTo>
                      <a:pt x="1068" y="244"/>
                    </a:lnTo>
                    <a:lnTo>
                      <a:pt x="1068" y="244"/>
                    </a:lnTo>
                    <a:lnTo>
                      <a:pt x="1066" y="244"/>
                    </a:lnTo>
                    <a:lnTo>
                      <a:pt x="1066" y="244"/>
                    </a:lnTo>
                    <a:lnTo>
                      <a:pt x="1064" y="244"/>
                    </a:lnTo>
                    <a:lnTo>
                      <a:pt x="1064" y="246"/>
                    </a:lnTo>
                    <a:lnTo>
                      <a:pt x="1062" y="246"/>
                    </a:lnTo>
                    <a:lnTo>
                      <a:pt x="1060" y="246"/>
                    </a:lnTo>
                    <a:lnTo>
                      <a:pt x="1060" y="246"/>
                    </a:lnTo>
                    <a:lnTo>
                      <a:pt x="1058" y="248"/>
                    </a:lnTo>
                    <a:lnTo>
                      <a:pt x="1056" y="248"/>
                    </a:lnTo>
                    <a:lnTo>
                      <a:pt x="1056" y="248"/>
                    </a:lnTo>
                    <a:lnTo>
                      <a:pt x="1054" y="248"/>
                    </a:lnTo>
                    <a:lnTo>
                      <a:pt x="1052" y="248"/>
                    </a:lnTo>
                    <a:lnTo>
                      <a:pt x="1050" y="248"/>
                    </a:lnTo>
                    <a:lnTo>
                      <a:pt x="1050" y="248"/>
                    </a:lnTo>
                    <a:lnTo>
                      <a:pt x="1048" y="248"/>
                    </a:lnTo>
                    <a:lnTo>
                      <a:pt x="1046" y="248"/>
                    </a:lnTo>
                    <a:lnTo>
                      <a:pt x="1044" y="248"/>
                    </a:lnTo>
                    <a:lnTo>
                      <a:pt x="1044" y="248"/>
                    </a:lnTo>
                    <a:lnTo>
                      <a:pt x="1042" y="248"/>
                    </a:lnTo>
                    <a:lnTo>
                      <a:pt x="1040" y="248"/>
                    </a:lnTo>
                    <a:lnTo>
                      <a:pt x="1038" y="248"/>
                    </a:lnTo>
                    <a:lnTo>
                      <a:pt x="1036" y="246"/>
                    </a:lnTo>
                    <a:lnTo>
                      <a:pt x="1036" y="246"/>
                    </a:lnTo>
                    <a:lnTo>
                      <a:pt x="1034" y="246"/>
                    </a:lnTo>
                    <a:lnTo>
                      <a:pt x="1034" y="244"/>
                    </a:lnTo>
                    <a:lnTo>
                      <a:pt x="1032" y="244"/>
                    </a:lnTo>
                    <a:lnTo>
                      <a:pt x="1032" y="244"/>
                    </a:lnTo>
                    <a:lnTo>
                      <a:pt x="1032" y="242"/>
                    </a:lnTo>
                    <a:lnTo>
                      <a:pt x="1030" y="242"/>
                    </a:lnTo>
                    <a:lnTo>
                      <a:pt x="1030" y="242"/>
                    </a:lnTo>
                    <a:lnTo>
                      <a:pt x="1030" y="240"/>
                    </a:lnTo>
                    <a:lnTo>
                      <a:pt x="1030" y="240"/>
                    </a:lnTo>
                    <a:lnTo>
                      <a:pt x="1030" y="240"/>
                    </a:lnTo>
                    <a:lnTo>
                      <a:pt x="1032" y="238"/>
                    </a:lnTo>
                    <a:lnTo>
                      <a:pt x="1032" y="238"/>
                    </a:lnTo>
                    <a:lnTo>
                      <a:pt x="1032" y="238"/>
                    </a:lnTo>
                    <a:lnTo>
                      <a:pt x="1034" y="238"/>
                    </a:lnTo>
                    <a:lnTo>
                      <a:pt x="1036" y="236"/>
                    </a:lnTo>
                    <a:lnTo>
                      <a:pt x="1036" y="236"/>
                    </a:lnTo>
                    <a:lnTo>
                      <a:pt x="1038" y="236"/>
                    </a:lnTo>
                    <a:lnTo>
                      <a:pt x="1038" y="236"/>
                    </a:lnTo>
                    <a:lnTo>
                      <a:pt x="1038" y="236"/>
                    </a:lnTo>
                    <a:lnTo>
                      <a:pt x="1040" y="236"/>
                    </a:lnTo>
                    <a:lnTo>
                      <a:pt x="1040" y="236"/>
                    </a:lnTo>
                    <a:lnTo>
                      <a:pt x="1040" y="236"/>
                    </a:lnTo>
                    <a:lnTo>
                      <a:pt x="1042" y="234"/>
                    </a:lnTo>
                    <a:lnTo>
                      <a:pt x="1042" y="234"/>
                    </a:lnTo>
                    <a:lnTo>
                      <a:pt x="1032" y="230"/>
                    </a:lnTo>
                    <a:close/>
                    <a:moveTo>
                      <a:pt x="1046" y="226"/>
                    </a:moveTo>
                    <a:lnTo>
                      <a:pt x="1046" y="226"/>
                    </a:lnTo>
                    <a:lnTo>
                      <a:pt x="1048" y="226"/>
                    </a:lnTo>
                    <a:lnTo>
                      <a:pt x="1050" y="224"/>
                    </a:lnTo>
                    <a:lnTo>
                      <a:pt x="1052" y="224"/>
                    </a:lnTo>
                    <a:lnTo>
                      <a:pt x="1052" y="224"/>
                    </a:lnTo>
                    <a:lnTo>
                      <a:pt x="1054" y="226"/>
                    </a:lnTo>
                    <a:lnTo>
                      <a:pt x="1054" y="226"/>
                    </a:lnTo>
                    <a:lnTo>
                      <a:pt x="1056" y="226"/>
                    </a:lnTo>
                    <a:lnTo>
                      <a:pt x="1054" y="226"/>
                    </a:lnTo>
                    <a:lnTo>
                      <a:pt x="1052" y="228"/>
                    </a:lnTo>
                    <a:lnTo>
                      <a:pt x="1052" y="228"/>
                    </a:lnTo>
                    <a:lnTo>
                      <a:pt x="1050" y="228"/>
                    </a:lnTo>
                    <a:lnTo>
                      <a:pt x="1048" y="228"/>
                    </a:lnTo>
                    <a:lnTo>
                      <a:pt x="1048" y="228"/>
                    </a:lnTo>
                    <a:lnTo>
                      <a:pt x="1046" y="226"/>
                    </a:lnTo>
                    <a:lnTo>
                      <a:pt x="1046" y="226"/>
                    </a:lnTo>
                    <a:close/>
                    <a:moveTo>
                      <a:pt x="1040" y="252"/>
                    </a:moveTo>
                    <a:lnTo>
                      <a:pt x="1038" y="252"/>
                    </a:lnTo>
                    <a:lnTo>
                      <a:pt x="1038" y="254"/>
                    </a:lnTo>
                    <a:lnTo>
                      <a:pt x="1036" y="254"/>
                    </a:lnTo>
                    <a:lnTo>
                      <a:pt x="1036" y="254"/>
                    </a:lnTo>
                    <a:lnTo>
                      <a:pt x="1034" y="254"/>
                    </a:lnTo>
                    <a:lnTo>
                      <a:pt x="1034" y="256"/>
                    </a:lnTo>
                    <a:lnTo>
                      <a:pt x="1032" y="256"/>
                    </a:lnTo>
                    <a:lnTo>
                      <a:pt x="1032" y="256"/>
                    </a:lnTo>
                    <a:lnTo>
                      <a:pt x="1030" y="256"/>
                    </a:lnTo>
                    <a:lnTo>
                      <a:pt x="1028" y="256"/>
                    </a:lnTo>
                    <a:lnTo>
                      <a:pt x="1028" y="258"/>
                    </a:lnTo>
                    <a:lnTo>
                      <a:pt x="1026" y="258"/>
                    </a:lnTo>
                    <a:lnTo>
                      <a:pt x="1026" y="258"/>
                    </a:lnTo>
                    <a:lnTo>
                      <a:pt x="1024" y="258"/>
                    </a:lnTo>
                    <a:lnTo>
                      <a:pt x="1024" y="258"/>
                    </a:lnTo>
                    <a:lnTo>
                      <a:pt x="1022" y="258"/>
                    </a:lnTo>
                    <a:lnTo>
                      <a:pt x="1020" y="258"/>
                    </a:lnTo>
                    <a:lnTo>
                      <a:pt x="1020" y="258"/>
                    </a:lnTo>
                    <a:lnTo>
                      <a:pt x="1018" y="258"/>
                    </a:lnTo>
                    <a:lnTo>
                      <a:pt x="1018" y="258"/>
                    </a:lnTo>
                    <a:lnTo>
                      <a:pt x="1016" y="258"/>
                    </a:lnTo>
                    <a:lnTo>
                      <a:pt x="1016" y="256"/>
                    </a:lnTo>
                    <a:lnTo>
                      <a:pt x="1014" y="256"/>
                    </a:lnTo>
                    <a:lnTo>
                      <a:pt x="1014" y="256"/>
                    </a:lnTo>
                    <a:lnTo>
                      <a:pt x="1012" y="256"/>
                    </a:lnTo>
                    <a:lnTo>
                      <a:pt x="1012" y="256"/>
                    </a:lnTo>
                    <a:lnTo>
                      <a:pt x="1012" y="254"/>
                    </a:lnTo>
                    <a:lnTo>
                      <a:pt x="1012" y="254"/>
                    </a:lnTo>
                    <a:lnTo>
                      <a:pt x="1012" y="254"/>
                    </a:lnTo>
                    <a:lnTo>
                      <a:pt x="1012" y="254"/>
                    </a:lnTo>
                    <a:lnTo>
                      <a:pt x="1012" y="254"/>
                    </a:lnTo>
                    <a:lnTo>
                      <a:pt x="1012" y="252"/>
                    </a:lnTo>
                    <a:lnTo>
                      <a:pt x="1012" y="252"/>
                    </a:lnTo>
                    <a:lnTo>
                      <a:pt x="1012" y="252"/>
                    </a:lnTo>
                    <a:lnTo>
                      <a:pt x="1012" y="252"/>
                    </a:lnTo>
                    <a:lnTo>
                      <a:pt x="1014" y="250"/>
                    </a:lnTo>
                    <a:lnTo>
                      <a:pt x="1014" y="250"/>
                    </a:lnTo>
                    <a:lnTo>
                      <a:pt x="1016" y="250"/>
                    </a:lnTo>
                    <a:lnTo>
                      <a:pt x="1016" y="250"/>
                    </a:lnTo>
                    <a:lnTo>
                      <a:pt x="1018" y="250"/>
                    </a:lnTo>
                    <a:lnTo>
                      <a:pt x="1018" y="248"/>
                    </a:lnTo>
                    <a:lnTo>
                      <a:pt x="1018" y="248"/>
                    </a:lnTo>
                    <a:lnTo>
                      <a:pt x="1020" y="248"/>
                    </a:lnTo>
                    <a:lnTo>
                      <a:pt x="1020" y="248"/>
                    </a:lnTo>
                    <a:lnTo>
                      <a:pt x="1022" y="248"/>
                    </a:lnTo>
                    <a:lnTo>
                      <a:pt x="1020" y="248"/>
                    </a:lnTo>
                    <a:lnTo>
                      <a:pt x="1020" y="248"/>
                    </a:lnTo>
                    <a:lnTo>
                      <a:pt x="1018" y="246"/>
                    </a:lnTo>
                    <a:lnTo>
                      <a:pt x="1018" y="246"/>
                    </a:lnTo>
                    <a:lnTo>
                      <a:pt x="1016" y="246"/>
                    </a:lnTo>
                    <a:lnTo>
                      <a:pt x="1014" y="246"/>
                    </a:lnTo>
                    <a:lnTo>
                      <a:pt x="1014" y="246"/>
                    </a:lnTo>
                    <a:lnTo>
                      <a:pt x="1012" y="246"/>
                    </a:lnTo>
                    <a:lnTo>
                      <a:pt x="1010" y="248"/>
                    </a:lnTo>
                    <a:lnTo>
                      <a:pt x="1010" y="248"/>
                    </a:lnTo>
                    <a:lnTo>
                      <a:pt x="1008" y="248"/>
                    </a:lnTo>
                    <a:lnTo>
                      <a:pt x="1008" y="248"/>
                    </a:lnTo>
                    <a:lnTo>
                      <a:pt x="1008" y="248"/>
                    </a:lnTo>
                    <a:lnTo>
                      <a:pt x="1006" y="248"/>
                    </a:lnTo>
                    <a:lnTo>
                      <a:pt x="1006" y="250"/>
                    </a:lnTo>
                    <a:lnTo>
                      <a:pt x="1006" y="250"/>
                    </a:lnTo>
                    <a:lnTo>
                      <a:pt x="1006" y="250"/>
                    </a:lnTo>
                    <a:lnTo>
                      <a:pt x="1004" y="250"/>
                    </a:lnTo>
                    <a:lnTo>
                      <a:pt x="1004" y="250"/>
                    </a:lnTo>
                    <a:lnTo>
                      <a:pt x="1002" y="248"/>
                    </a:lnTo>
                    <a:lnTo>
                      <a:pt x="1000" y="248"/>
                    </a:lnTo>
                    <a:lnTo>
                      <a:pt x="1002" y="248"/>
                    </a:lnTo>
                    <a:lnTo>
                      <a:pt x="1002" y="248"/>
                    </a:lnTo>
                    <a:lnTo>
                      <a:pt x="1004" y="248"/>
                    </a:lnTo>
                    <a:lnTo>
                      <a:pt x="1004" y="246"/>
                    </a:lnTo>
                    <a:lnTo>
                      <a:pt x="1004" y="246"/>
                    </a:lnTo>
                    <a:lnTo>
                      <a:pt x="1006" y="246"/>
                    </a:lnTo>
                    <a:lnTo>
                      <a:pt x="1006" y="246"/>
                    </a:lnTo>
                    <a:lnTo>
                      <a:pt x="1008" y="246"/>
                    </a:lnTo>
                    <a:lnTo>
                      <a:pt x="1008" y="246"/>
                    </a:lnTo>
                    <a:lnTo>
                      <a:pt x="1010" y="244"/>
                    </a:lnTo>
                    <a:lnTo>
                      <a:pt x="1010" y="244"/>
                    </a:lnTo>
                    <a:lnTo>
                      <a:pt x="1012" y="244"/>
                    </a:lnTo>
                    <a:lnTo>
                      <a:pt x="1012" y="244"/>
                    </a:lnTo>
                    <a:lnTo>
                      <a:pt x="1014" y="244"/>
                    </a:lnTo>
                    <a:lnTo>
                      <a:pt x="1014" y="244"/>
                    </a:lnTo>
                    <a:lnTo>
                      <a:pt x="1018" y="244"/>
                    </a:lnTo>
                    <a:lnTo>
                      <a:pt x="1018" y="244"/>
                    </a:lnTo>
                    <a:lnTo>
                      <a:pt x="1020" y="244"/>
                    </a:lnTo>
                    <a:lnTo>
                      <a:pt x="1020" y="244"/>
                    </a:lnTo>
                    <a:lnTo>
                      <a:pt x="1022" y="244"/>
                    </a:lnTo>
                    <a:lnTo>
                      <a:pt x="1022" y="244"/>
                    </a:lnTo>
                    <a:lnTo>
                      <a:pt x="1024" y="246"/>
                    </a:lnTo>
                    <a:lnTo>
                      <a:pt x="1024" y="246"/>
                    </a:lnTo>
                    <a:lnTo>
                      <a:pt x="1026" y="246"/>
                    </a:lnTo>
                    <a:lnTo>
                      <a:pt x="1040" y="252"/>
                    </a:lnTo>
                    <a:close/>
                    <a:moveTo>
                      <a:pt x="1080" y="240"/>
                    </a:moveTo>
                    <a:lnTo>
                      <a:pt x="1078" y="240"/>
                    </a:lnTo>
                    <a:lnTo>
                      <a:pt x="1060" y="232"/>
                    </a:lnTo>
                    <a:lnTo>
                      <a:pt x="1056" y="232"/>
                    </a:lnTo>
                    <a:lnTo>
                      <a:pt x="1056" y="232"/>
                    </a:lnTo>
                    <a:lnTo>
                      <a:pt x="1054" y="232"/>
                    </a:lnTo>
                    <a:lnTo>
                      <a:pt x="1054" y="232"/>
                    </a:lnTo>
                    <a:lnTo>
                      <a:pt x="1052" y="232"/>
                    </a:lnTo>
                    <a:lnTo>
                      <a:pt x="1060" y="228"/>
                    </a:lnTo>
                    <a:lnTo>
                      <a:pt x="1082" y="238"/>
                    </a:lnTo>
                    <a:lnTo>
                      <a:pt x="1082" y="240"/>
                    </a:lnTo>
                    <a:lnTo>
                      <a:pt x="1080" y="240"/>
                    </a:lnTo>
                    <a:lnTo>
                      <a:pt x="1080" y="240"/>
                    </a:lnTo>
                    <a:close/>
                    <a:moveTo>
                      <a:pt x="1090" y="212"/>
                    </a:moveTo>
                    <a:lnTo>
                      <a:pt x="1090" y="212"/>
                    </a:lnTo>
                    <a:lnTo>
                      <a:pt x="1092" y="212"/>
                    </a:lnTo>
                    <a:lnTo>
                      <a:pt x="1092" y="210"/>
                    </a:lnTo>
                    <a:lnTo>
                      <a:pt x="1094" y="210"/>
                    </a:lnTo>
                    <a:lnTo>
                      <a:pt x="1096" y="210"/>
                    </a:lnTo>
                    <a:lnTo>
                      <a:pt x="1096" y="212"/>
                    </a:lnTo>
                    <a:lnTo>
                      <a:pt x="1098" y="212"/>
                    </a:lnTo>
                    <a:lnTo>
                      <a:pt x="1098" y="212"/>
                    </a:lnTo>
                    <a:lnTo>
                      <a:pt x="1098" y="212"/>
                    </a:lnTo>
                    <a:lnTo>
                      <a:pt x="1096" y="214"/>
                    </a:lnTo>
                    <a:lnTo>
                      <a:pt x="1094" y="214"/>
                    </a:lnTo>
                    <a:lnTo>
                      <a:pt x="1094" y="214"/>
                    </a:lnTo>
                    <a:lnTo>
                      <a:pt x="1092" y="214"/>
                    </a:lnTo>
                    <a:lnTo>
                      <a:pt x="1090" y="212"/>
                    </a:lnTo>
                    <a:lnTo>
                      <a:pt x="1090" y="212"/>
                    </a:lnTo>
                    <a:lnTo>
                      <a:pt x="1090" y="212"/>
                    </a:lnTo>
                    <a:close/>
                    <a:moveTo>
                      <a:pt x="1076" y="182"/>
                    </a:moveTo>
                    <a:lnTo>
                      <a:pt x="1076" y="182"/>
                    </a:lnTo>
                    <a:lnTo>
                      <a:pt x="1078" y="182"/>
                    </a:lnTo>
                    <a:lnTo>
                      <a:pt x="1078" y="182"/>
                    </a:lnTo>
                    <a:lnTo>
                      <a:pt x="1080" y="182"/>
                    </a:lnTo>
                    <a:lnTo>
                      <a:pt x="1080" y="182"/>
                    </a:lnTo>
                    <a:lnTo>
                      <a:pt x="1080" y="182"/>
                    </a:lnTo>
                    <a:lnTo>
                      <a:pt x="1080" y="182"/>
                    </a:lnTo>
                    <a:lnTo>
                      <a:pt x="1082" y="182"/>
                    </a:lnTo>
                    <a:lnTo>
                      <a:pt x="1082" y="184"/>
                    </a:lnTo>
                    <a:lnTo>
                      <a:pt x="1082" y="184"/>
                    </a:lnTo>
                    <a:lnTo>
                      <a:pt x="1082" y="184"/>
                    </a:lnTo>
                    <a:lnTo>
                      <a:pt x="1082" y="182"/>
                    </a:lnTo>
                    <a:lnTo>
                      <a:pt x="1082" y="182"/>
                    </a:lnTo>
                    <a:lnTo>
                      <a:pt x="1082" y="182"/>
                    </a:lnTo>
                    <a:lnTo>
                      <a:pt x="1084" y="182"/>
                    </a:lnTo>
                    <a:lnTo>
                      <a:pt x="1084" y="180"/>
                    </a:lnTo>
                    <a:lnTo>
                      <a:pt x="1084" y="180"/>
                    </a:lnTo>
                    <a:lnTo>
                      <a:pt x="1086" y="180"/>
                    </a:lnTo>
                    <a:lnTo>
                      <a:pt x="1086" y="180"/>
                    </a:lnTo>
                    <a:lnTo>
                      <a:pt x="1088" y="180"/>
                    </a:lnTo>
                    <a:lnTo>
                      <a:pt x="1088" y="180"/>
                    </a:lnTo>
                    <a:lnTo>
                      <a:pt x="1088" y="180"/>
                    </a:lnTo>
                    <a:lnTo>
                      <a:pt x="1090" y="180"/>
                    </a:lnTo>
                    <a:lnTo>
                      <a:pt x="1090" y="180"/>
                    </a:lnTo>
                    <a:lnTo>
                      <a:pt x="1092" y="180"/>
                    </a:lnTo>
                    <a:lnTo>
                      <a:pt x="1090" y="182"/>
                    </a:lnTo>
                    <a:lnTo>
                      <a:pt x="1090" y="182"/>
                    </a:lnTo>
                    <a:lnTo>
                      <a:pt x="1090" y="182"/>
                    </a:lnTo>
                    <a:lnTo>
                      <a:pt x="1088" y="182"/>
                    </a:lnTo>
                    <a:lnTo>
                      <a:pt x="1088" y="182"/>
                    </a:lnTo>
                    <a:lnTo>
                      <a:pt x="1088" y="182"/>
                    </a:lnTo>
                    <a:lnTo>
                      <a:pt x="1086" y="184"/>
                    </a:lnTo>
                    <a:lnTo>
                      <a:pt x="1086" y="184"/>
                    </a:lnTo>
                    <a:lnTo>
                      <a:pt x="1086" y="184"/>
                    </a:lnTo>
                    <a:lnTo>
                      <a:pt x="1088" y="184"/>
                    </a:lnTo>
                    <a:lnTo>
                      <a:pt x="1088" y="184"/>
                    </a:lnTo>
                    <a:lnTo>
                      <a:pt x="1088" y="186"/>
                    </a:lnTo>
                    <a:lnTo>
                      <a:pt x="1088" y="186"/>
                    </a:lnTo>
                    <a:lnTo>
                      <a:pt x="1090" y="186"/>
                    </a:lnTo>
                    <a:lnTo>
                      <a:pt x="1090" y="186"/>
                    </a:lnTo>
                    <a:lnTo>
                      <a:pt x="1102" y="192"/>
                    </a:lnTo>
                    <a:lnTo>
                      <a:pt x="1100" y="192"/>
                    </a:lnTo>
                    <a:lnTo>
                      <a:pt x="1100" y="192"/>
                    </a:lnTo>
                    <a:lnTo>
                      <a:pt x="1098" y="194"/>
                    </a:lnTo>
                    <a:lnTo>
                      <a:pt x="1096" y="194"/>
                    </a:lnTo>
                    <a:lnTo>
                      <a:pt x="1074" y="184"/>
                    </a:lnTo>
                    <a:lnTo>
                      <a:pt x="1076" y="182"/>
                    </a:lnTo>
                    <a:close/>
                    <a:moveTo>
                      <a:pt x="1050" y="192"/>
                    </a:moveTo>
                    <a:lnTo>
                      <a:pt x="1050" y="192"/>
                    </a:lnTo>
                    <a:lnTo>
                      <a:pt x="1052" y="192"/>
                    </a:lnTo>
                    <a:lnTo>
                      <a:pt x="1052" y="192"/>
                    </a:lnTo>
                    <a:lnTo>
                      <a:pt x="1052" y="190"/>
                    </a:lnTo>
                    <a:lnTo>
                      <a:pt x="1054" y="190"/>
                    </a:lnTo>
                    <a:lnTo>
                      <a:pt x="1054" y="190"/>
                    </a:lnTo>
                    <a:lnTo>
                      <a:pt x="1056" y="190"/>
                    </a:lnTo>
                    <a:lnTo>
                      <a:pt x="1058" y="188"/>
                    </a:lnTo>
                    <a:lnTo>
                      <a:pt x="1060" y="188"/>
                    </a:lnTo>
                    <a:lnTo>
                      <a:pt x="1060" y="188"/>
                    </a:lnTo>
                    <a:lnTo>
                      <a:pt x="1062" y="188"/>
                    </a:lnTo>
                    <a:lnTo>
                      <a:pt x="1064" y="188"/>
                    </a:lnTo>
                    <a:lnTo>
                      <a:pt x="1066" y="188"/>
                    </a:lnTo>
                    <a:lnTo>
                      <a:pt x="1066" y="188"/>
                    </a:lnTo>
                    <a:lnTo>
                      <a:pt x="1068" y="188"/>
                    </a:lnTo>
                    <a:lnTo>
                      <a:pt x="1070" y="188"/>
                    </a:lnTo>
                    <a:lnTo>
                      <a:pt x="1072" y="188"/>
                    </a:lnTo>
                    <a:lnTo>
                      <a:pt x="1072" y="188"/>
                    </a:lnTo>
                    <a:lnTo>
                      <a:pt x="1074" y="188"/>
                    </a:lnTo>
                    <a:lnTo>
                      <a:pt x="1076" y="190"/>
                    </a:lnTo>
                    <a:lnTo>
                      <a:pt x="1076" y="190"/>
                    </a:lnTo>
                    <a:lnTo>
                      <a:pt x="1078" y="190"/>
                    </a:lnTo>
                    <a:lnTo>
                      <a:pt x="1080" y="190"/>
                    </a:lnTo>
                    <a:lnTo>
                      <a:pt x="1080" y="192"/>
                    </a:lnTo>
                    <a:lnTo>
                      <a:pt x="1082" y="192"/>
                    </a:lnTo>
                    <a:lnTo>
                      <a:pt x="1082" y="192"/>
                    </a:lnTo>
                    <a:lnTo>
                      <a:pt x="1084" y="192"/>
                    </a:lnTo>
                    <a:lnTo>
                      <a:pt x="1084" y="194"/>
                    </a:lnTo>
                    <a:lnTo>
                      <a:pt x="1084" y="194"/>
                    </a:lnTo>
                    <a:lnTo>
                      <a:pt x="1084" y="194"/>
                    </a:lnTo>
                    <a:lnTo>
                      <a:pt x="1084" y="196"/>
                    </a:lnTo>
                    <a:lnTo>
                      <a:pt x="1084" y="196"/>
                    </a:lnTo>
                    <a:lnTo>
                      <a:pt x="1084" y="196"/>
                    </a:lnTo>
                    <a:lnTo>
                      <a:pt x="1084" y="198"/>
                    </a:lnTo>
                    <a:lnTo>
                      <a:pt x="1084" y="198"/>
                    </a:lnTo>
                    <a:lnTo>
                      <a:pt x="1082" y="198"/>
                    </a:lnTo>
                    <a:lnTo>
                      <a:pt x="1082" y="198"/>
                    </a:lnTo>
                    <a:lnTo>
                      <a:pt x="1080" y="200"/>
                    </a:lnTo>
                    <a:lnTo>
                      <a:pt x="1078" y="200"/>
                    </a:lnTo>
                    <a:lnTo>
                      <a:pt x="1078" y="200"/>
                    </a:lnTo>
                    <a:lnTo>
                      <a:pt x="1076" y="200"/>
                    </a:lnTo>
                    <a:lnTo>
                      <a:pt x="1074" y="200"/>
                    </a:lnTo>
                    <a:lnTo>
                      <a:pt x="1072" y="200"/>
                    </a:lnTo>
                    <a:lnTo>
                      <a:pt x="1072" y="202"/>
                    </a:lnTo>
                    <a:lnTo>
                      <a:pt x="1070" y="202"/>
                    </a:lnTo>
                    <a:lnTo>
                      <a:pt x="1068" y="202"/>
                    </a:lnTo>
                    <a:lnTo>
                      <a:pt x="1066" y="202"/>
                    </a:lnTo>
                    <a:lnTo>
                      <a:pt x="1066" y="200"/>
                    </a:lnTo>
                    <a:lnTo>
                      <a:pt x="1064" y="200"/>
                    </a:lnTo>
                    <a:lnTo>
                      <a:pt x="1062" y="200"/>
                    </a:lnTo>
                    <a:lnTo>
                      <a:pt x="1060" y="200"/>
                    </a:lnTo>
                    <a:lnTo>
                      <a:pt x="1060" y="200"/>
                    </a:lnTo>
                    <a:lnTo>
                      <a:pt x="1058" y="200"/>
                    </a:lnTo>
                    <a:lnTo>
                      <a:pt x="1058" y="198"/>
                    </a:lnTo>
                    <a:lnTo>
                      <a:pt x="1056" y="198"/>
                    </a:lnTo>
                    <a:lnTo>
                      <a:pt x="1054" y="198"/>
                    </a:lnTo>
                    <a:lnTo>
                      <a:pt x="1054" y="198"/>
                    </a:lnTo>
                    <a:lnTo>
                      <a:pt x="1052" y="196"/>
                    </a:lnTo>
                    <a:lnTo>
                      <a:pt x="1052" y="196"/>
                    </a:lnTo>
                    <a:lnTo>
                      <a:pt x="1052" y="196"/>
                    </a:lnTo>
                    <a:lnTo>
                      <a:pt x="1050" y="194"/>
                    </a:lnTo>
                    <a:lnTo>
                      <a:pt x="1050" y="194"/>
                    </a:lnTo>
                    <a:lnTo>
                      <a:pt x="1050" y="194"/>
                    </a:lnTo>
                    <a:lnTo>
                      <a:pt x="1050" y="192"/>
                    </a:lnTo>
                    <a:close/>
                    <a:moveTo>
                      <a:pt x="1024" y="192"/>
                    </a:moveTo>
                    <a:lnTo>
                      <a:pt x="1024" y="192"/>
                    </a:lnTo>
                    <a:lnTo>
                      <a:pt x="1026" y="192"/>
                    </a:lnTo>
                    <a:lnTo>
                      <a:pt x="1028" y="192"/>
                    </a:lnTo>
                    <a:lnTo>
                      <a:pt x="1052" y="202"/>
                    </a:lnTo>
                    <a:lnTo>
                      <a:pt x="1052" y="204"/>
                    </a:lnTo>
                    <a:lnTo>
                      <a:pt x="1052" y="204"/>
                    </a:lnTo>
                    <a:lnTo>
                      <a:pt x="1054" y="204"/>
                    </a:lnTo>
                    <a:lnTo>
                      <a:pt x="1054" y="204"/>
                    </a:lnTo>
                    <a:lnTo>
                      <a:pt x="1056" y="204"/>
                    </a:lnTo>
                    <a:lnTo>
                      <a:pt x="1056" y="204"/>
                    </a:lnTo>
                    <a:lnTo>
                      <a:pt x="1058" y="204"/>
                    </a:lnTo>
                    <a:lnTo>
                      <a:pt x="1060" y="204"/>
                    </a:lnTo>
                    <a:lnTo>
                      <a:pt x="1060" y="202"/>
                    </a:lnTo>
                    <a:lnTo>
                      <a:pt x="1060" y="204"/>
                    </a:lnTo>
                    <a:lnTo>
                      <a:pt x="1062" y="204"/>
                    </a:lnTo>
                    <a:lnTo>
                      <a:pt x="1062" y="204"/>
                    </a:lnTo>
                    <a:lnTo>
                      <a:pt x="1064" y="204"/>
                    </a:lnTo>
                    <a:lnTo>
                      <a:pt x="1062" y="204"/>
                    </a:lnTo>
                    <a:lnTo>
                      <a:pt x="1060" y="206"/>
                    </a:lnTo>
                    <a:lnTo>
                      <a:pt x="1060" y="206"/>
                    </a:lnTo>
                    <a:lnTo>
                      <a:pt x="1060" y="206"/>
                    </a:lnTo>
                    <a:lnTo>
                      <a:pt x="1058" y="206"/>
                    </a:lnTo>
                    <a:lnTo>
                      <a:pt x="1058" y="206"/>
                    </a:lnTo>
                    <a:lnTo>
                      <a:pt x="1054" y="206"/>
                    </a:lnTo>
                    <a:lnTo>
                      <a:pt x="1054" y="206"/>
                    </a:lnTo>
                    <a:lnTo>
                      <a:pt x="1052" y="206"/>
                    </a:lnTo>
                    <a:lnTo>
                      <a:pt x="1052" y="206"/>
                    </a:lnTo>
                    <a:lnTo>
                      <a:pt x="1052" y="206"/>
                    </a:lnTo>
                    <a:lnTo>
                      <a:pt x="1050" y="206"/>
                    </a:lnTo>
                    <a:lnTo>
                      <a:pt x="1050" y="206"/>
                    </a:lnTo>
                    <a:lnTo>
                      <a:pt x="1048" y="206"/>
                    </a:lnTo>
                    <a:lnTo>
                      <a:pt x="1048" y="204"/>
                    </a:lnTo>
                    <a:lnTo>
                      <a:pt x="1022" y="194"/>
                    </a:lnTo>
                    <a:lnTo>
                      <a:pt x="1024" y="192"/>
                    </a:lnTo>
                    <a:close/>
                    <a:moveTo>
                      <a:pt x="1008" y="206"/>
                    </a:moveTo>
                    <a:lnTo>
                      <a:pt x="1008" y="206"/>
                    </a:lnTo>
                    <a:lnTo>
                      <a:pt x="1008" y="206"/>
                    </a:lnTo>
                    <a:lnTo>
                      <a:pt x="1008" y="206"/>
                    </a:lnTo>
                    <a:lnTo>
                      <a:pt x="1010" y="204"/>
                    </a:lnTo>
                    <a:lnTo>
                      <a:pt x="1010" y="204"/>
                    </a:lnTo>
                    <a:lnTo>
                      <a:pt x="1012" y="204"/>
                    </a:lnTo>
                    <a:lnTo>
                      <a:pt x="1014" y="204"/>
                    </a:lnTo>
                    <a:lnTo>
                      <a:pt x="1014" y="202"/>
                    </a:lnTo>
                    <a:lnTo>
                      <a:pt x="1016" y="202"/>
                    </a:lnTo>
                    <a:lnTo>
                      <a:pt x="1018" y="202"/>
                    </a:lnTo>
                    <a:lnTo>
                      <a:pt x="1020" y="202"/>
                    </a:lnTo>
                    <a:lnTo>
                      <a:pt x="1020" y="202"/>
                    </a:lnTo>
                    <a:lnTo>
                      <a:pt x="1022" y="202"/>
                    </a:lnTo>
                    <a:lnTo>
                      <a:pt x="1024" y="202"/>
                    </a:lnTo>
                    <a:lnTo>
                      <a:pt x="1026" y="202"/>
                    </a:lnTo>
                    <a:lnTo>
                      <a:pt x="1026" y="202"/>
                    </a:lnTo>
                    <a:lnTo>
                      <a:pt x="1028" y="202"/>
                    </a:lnTo>
                    <a:lnTo>
                      <a:pt x="1030" y="202"/>
                    </a:lnTo>
                    <a:lnTo>
                      <a:pt x="1032" y="202"/>
                    </a:lnTo>
                    <a:lnTo>
                      <a:pt x="1032" y="204"/>
                    </a:lnTo>
                    <a:lnTo>
                      <a:pt x="1034" y="204"/>
                    </a:lnTo>
                    <a:lnTo>
                      <a:pt x="1036" y="204"/>
                    </a:lnTo>
                    <a:lnTo>
                      <a:pt x="1036" y="204"/>
                    </a:lnTo>
                    <a:lnTo>
                      <a:pt x="1038" y="206"/>
                    </a:lnTo>
                    <a:lnTo>
                      <a:pt x="1038" y="206"/>
                    </a:lnTo>
                    <a:lnTo>
                      <a:pt x="1040" y="206"/>
                    </a:lnTo>
                    <a:lnTo>
                      <a:pt x="1040" y="206"/>
                    </a:lnTo>
                    <a:lnTo>
                      <a:pt x="1040" y="208"/>
                    </a:lnTo>
                    <a:lnTo>
                      <a:pt x="1042" y="208"/>
                    </a:lnTo>
                    <a:lnTo>
                      <a:pt x="1042" y="208"/>
                    </a:lnTo>
                    <a:lnTo>
                      <a:pt x="1042" y="210"/>
                    </a:lnTo>
                    <a:lnTo>
                      <a:pt x="1042" y="210"/>
                    </a:lnTo>
                    <a:lnTo>
                      <a:pt x="1042" y="210"/>
                    </a:lnTo>
                    <a:lnTo>
                      <a:pt x="1040" y="212"/>
                    </a:lnTo>
                    <a:lnTo>
                      <a:pt x="1040" y="212"/>
                    </a:lnTo>
                    <a:lnTo>
                      <a:pt x="1040" y="212"/>
                    </a:lnTo>
                    <a:lnTo>
                      <a:pt x="1038" y="212"/>
                    </a:lnTo>
                    <a:lnTo>
                      <a:pt x="1038" y="214"/>
                    </a:lnTo>
                    <a:lnTo>
                      <a:pt x="1036" y="214"/>
                    </a:lnTo>
                    <a:lnTo>
                      <a:pt x="1034" y="214"/>
                    </a:lnTo>
                    <a:lnTo>
                      <a:pt x="1032" y="214"/>
                    </a:lnTo>
                    <a:lnTo>
                      <a:pt x="1032" y="214"/>
                    </a:lnTo>
                    <a:lnTo>
                      <a:pt x="1030" y="216"/>
                    </a:lnTo>
                    <a:lnTo>
                      <a:pt x="1028" y="216"/>
                    </a:lnTo>
                    <a:lnTo>
                      <a:pt x="1026" y="216"/>
                    </a:lnTo>
                    <a:lnTo>
                      <a:pt x="1026" y="216"/>
                    </a:lnTo>
                    <a:lnTo>
                      <a:pt x="1024" y="216"/>
                    </a:lnTo>
                    <a:lnTo>
                      <a:pt x="1022" y="216"/>
                    </a:lnTo>
                    <a:lnTo>
                      <a:pt x="1020" y="214"/>
                    </a:lnTo>
                    <a:lnTo>
                      <a:pt x="1020" y="214"/>
                    </a:lnTo>
                    <a:lnTo>
                      <a:pt x="1018" y="214"/>
                    </a:lnTo>
                    <a:lnTo>
                      <a:pt x="1016" y="214"/>
                    </a:lnTo>
                    <a:lnTo>
                      <a:pt x="1016" y="214"/>
                    </a:lnTo>
                    <a:lnTo>
                      <a:pt x="1014" y="212"/>
                    </a:lnTo>
                    <a:lnTo>
                      <a:pt x="1012" y="212"/>
                    </a:lnTo>
                    <a:lnTo>
                      <a:pt x="1012" y="212"/>
                    </a:lnTo>
                    <a:lnTo>
                      <a:pt x="1010" y="212"/>
                    </a:lnTo>
                    <a:lnTo>
                      <a:pt x="1010" y="210"/>
                    </a:lnTo>
                    <a:lnTo>
                      <a:pt x="1008" y="210"/>
                    </a:lnTo>
                    <a:lnTo>
                      <a:pt x="1008" y="210"/>
                    </a:lnTo>
                    <a:lnTo>
                      <a:pt x="1008" y="208"/>
                    </a:lnTo>
                    <a:lnTo>
                      <a:pt x="1008" y="208"/>
                    </a:lnTo>
                    <a:lnTo>
                      <a:pt x="1008" y="208"/>
                    </a:lnTo>
                    <a:lnTo>
                      <a:pt x="1008" y="206"/>
                    </a:lnTo>
                    <a:close/>
                    <a:moveTo>
                      <a:pt x="980" y="216"/>
                    </a:moveTo>
                    <a:lnTo>
                      <a:pt x="980" y="216"/>
                    </a:lnTo>
                    <a:lnTo>
                      <a:pt x="980" y="216"/>
                    </a:lnTo>
                    <a:lnTo>
                      <a:pt x="980" y="214"/>
                    </a:lnTo>
                    <a:lnTo>
                      <a:pt x="980" y="214"/>
                    </a:lnTo>
                    <a:lnTo>
                      <a:pt x="982" y="214"/>
                    </a:lnTo>
                    <a:lnTo>
                      <a:pt x="982" y="214"/>
                    </a:lnTo>
                    <a:lnTo>
                      <a:pt x="984" y="212"/>
                    </a:lnTo>
                    <a:lnTo>
                      <a:pt x="986" y="212"/>
                    </a:lnTo>
                    <a:lnTo>
                      <a:pt x="986" y="212"/>
                    </a:lnTo>
                    <a:lnTo>
                      <a:pt x="986" y="212"/>
                    </a:lnTo>
                    <a:lnTo>
                      <a:pt x="988" y="212"/>
                    </a:lnTo>
                    <a:lnTo>
                      <a:pt x="988" y="212"/>
                    </a:lnTo>
                    <a:lnTo>
                      <a:pt x="988" y="212"/>
                    </a:lnTo>
                    <a:lnTo>
                      <a:pt x="990" y="212"/>
                    </a:lnTo>
                    <a:lnTo>
                      <a:pt x="990" y="212"/>
                    </a:lnTo>
                    <a:lnTo>
                      <a:pt x="990" y="210"/>
                    </a:lnTo>
                    <a:lnTo>
                      <a:pt x="982" y="206"/>
                    </a:lnTo>
                    <a:lnTo>
                      <a:pt x="982" y="206"/>
                    </a:lnTo>
                    <a:lnTo>
                      <a:pt x="984" y="206"/>
                    </a:lnTo>
                    <a:lnTo>
                      <a:pt x="984" y="206"/>
                    </a:lnTo>
                    <a:lnTo>
                      <a:pt x="986" y="204"/>
                    </a:lnTo>
                    <a:lnTo>
                      <a:pt x="1016" y="220"/>
                    </a:lnTo>
                    <a:lnTo>
                      <a:pt x="1016" y="220"/>
                    </a:lnTo>
                    <a:lnTo>
                      <a:pt x="1016" y="220"/>
                    </a:lnTo>
                    <a:lnTo>
                      <a:pt x="1014" y="220"/>
                    </a:lnTo>
                    <a:lnTo>
                      <a:pt x="1014" y="220"/>
                    </a:lnTo>
                    <a:lnTo>
                      <a:pt x="1012" y="222"/>
                    </a:lnTo>
                    <a:lnTo>
                      <a:pt x="1012" y="222"/>
                    </a:lnTo>
                    <a:lnTo>
                      <a:pt x="1010" y="222"/>
                    </a:lnTo>
                    <a:lnTo>
                      <a:pt x="1008" y="222"/>
                    </a:lnTo>
                    <a:lnTo>
                      <a:pt x="1008" y="224"/>
                    </a:lnTo>
                    <a:lnTo>
                      <a:pt x="1006" y="224"/>
                    </a:lnTo>
                    <a:lnTo>
                      <a:pt x="1004" y="224"/>
                    </a:lnTo>
                    <a:lnTo>
                      <a:pt x="1002" y="224"/>
                    </a:lnTo>
                    <a:lnTo>
                      <a:pt x="1002" y="224"/>
                    </a:lnTo>
                    <a:lnTo>
                      <a:pt x="1000" y="224"/>
                    </a:lnTo>
                    <a:lnTo>
                      <a:pt x="998" y="224"/>
                    </a:lnTo>
                    <a:lnTo>
                      <a:pt x="996" y="224"/>
                    </a:lnTo>
                    <a:lnTo>
                      <a:pt x="996" y="224"/>
                    </a:lnTo>
                    <a:lnTo>
                      <a:pt x="994" y="224"/>
                    </a:lnTo>
                    <a:lnTo>
                      <a:pt x="992" y="224"/>
                    </a:lnTo>
                    <a:lnTo>
                      <a:pt x="990" y="224"/>
                    </a:lnTo>
                    <a:lnTo>
                      <a:pt x="988" y="224"/>
                    </a:lnTo>
                    <a:lnTo>
                      <a:pt x="988" y="224"/>
                    </a:lnTo>
                    <a:lnTo>
                      <a:pt x="986" y="222"/>
                    </a:lnTo>
                    <a:lnTo>
                      <a:pt x="984" y="222"/>
                    </a:lnTo>
                    <a:lnTo>
                      <a:pt x="984" y="222"/>
                    </a:lnTo>
                    <a:lnTo>
                      <a:pt x="982" y="220"/>
                    </a:lnTo>
                    <a:lnTo>
                      <a:pt x="982" y="220"/>
                    </a:lnTo>
                    <a:lnTo>
                      <a:pt x="980" y="220"/>
                    </a:lnTo>
                    <a:lnTo>
                      <a:pt x="980" y="218"/>
                    </a:lnTo>
                    <a:lnTo>
                      <a:pt x="980" y="218"/>
                    </a:lnTo>
                    <a:lnTo>
                      <a:pt x="980" y="218"/>
                    </a:lnTo>
                    <a:lnTo>
                      <a:pt x="980" y="216"/>
                    </a:lnTo>
                    <a:close/>
                    <a:moveTo>
                      <a:pt x="978" y="258"/>
                    </a:moveTo>
                    <a:lnTo>
                      <a:pt x="978" y="258"/>
                    </a:lnTo>
                    <a:lnTo>
                      <a:pt x="978" y="256"/>
                    </a:lnTo>
                    <a:lnTo>
                      <a:pt x="978" y="256"/>
                    </a:lnTo>
                    <a:lnTo>
                      <a:pt x="978" y="256"/>
                    </a:lnTo>
                    <a:lnTo>
                      <a:pt x="980" y="256"/>
                    </a:lnTo>
                    <a:lnTo>
                      <a:pt x="980" y="254"/>
                    </a:lnTo>
                    <a:lnTo>
                      <a:pt x="982" y="254"/>
                    </a:lnTo>
                    <a:lnTo>
                      <a:pt x="982" y="254"/>
                    </a:lnTo>
                    <a:lnTo>
                      <a:pt x="984" y="254"/>
                    </a:lnTo>
                    <a:lnTo>
                      <a:pt x="984" y="254"/>
                    </a:lnTo>
                    <a:lnTo>
                      <a:pt x="984" y="254"/>
                    </a:lnTo>
                    <a:lnTo>
                      <a:pt x="986" y="256"/>
                    </a:lnTo>
                    <a:lnTo>
                      <a:pt x="986" y="256"/>
                    </a:lnTo>
                    <a:lnTo>
                      <a:pt x="986" y="256"/>
                    </a:lnTo>
                    <a:lnTo>
                      <a:pt x="986" y="256"/>
                    </a:lnTo>
                    <a:lnTo>
                      <a:pt x="984" y="256"/>
                    </a:lnTo>
                    <a:lnTo>
                      <a:pt x="984" y="256"/>
                    </a:lnTo>
                    <a:lnTo>
                      <a:pt x="984" y="256"/>
                    </a:lnTo>
                    <a:lnTo>
                      <a:pt x="984" y="258"/>
                    </a:lnTo>
                    <a:lnTo>
                      <a:pt x="982" y="258"/>
                    </a:lnTo>
                    <a:lnTo>
                      <a:pt x="982" y="258"/>
                    </a:lnTo>
                    <a:lnTo>
                      <a:pt x="982" y="260"/>
                    </a:lnTo>
                    <a:lnTo>
                      <a:pt x="982" y="260"/>
                    </a:lnTo>
                    <a:lnTo>
                      <a:pt x="982" y="260"/>
                    </a:lnTo>
                    <a:lnTo>
                      <a:pt x="984" y="260"/>
                    </a:lnTo>
                    <a:lnTo>
                      <a:pt x="984" y="260"/>
                    </a:lnTo>
                    <a:lnTo>
                      <a:pt x="984" y="262"/>
                    </a:lnTo>
                    <a:lnTo>
                      <a:pt x="986" y="262"/>
                    </a:lnTo>
                    <a:lnTo>
                      <a:pt x="996" y="268"/>
                    </a:lnTo>
                    <a:lnTo>
                      <a:pt x="996" y="268"/>
                    </a:lnTo>
                    <a:lnTo>
                      <a:pt x="994" y="268"/>
                    </a:lnTo>
                    <a:lnTo>
                      <a:pt x="994" y="268"/>
                    </a:lnTo>
                    <a:lnTo>
                      <a:pt x="992" y="268"/>
                    </a:lnTo>
                    <a:lnTo>
                      <a:pt x="970" y="258"/>
                    </a:lnTo>
                    <a:lnTo>
                      <a:pt x="970" y="258"/>
                    </a:lnTo>
                    <a:lnTo>
                      <a:pt x="972" y="258"/>
                    </a:lnTo>
                    <a:lnTo>
                      <a:pt x="972" y="258"/>
                    </a:lnTo>
                    <a:lnTo>
                      <a:pt x="974" y="256"/>
                    </a:lnTo>
                    <a:lnTo>
                      <a:pt x="974" y="258"/>
                    </a:lnTo>
                    <a:lnTo>
                      <a:pt x="974" y="258"/>
                    </a:lnTo>
                    <a:lnTo>
                      <a:pt x="976" y="258"/>
                    </a:lnTo>
                    <a:lnTo>
                      <a:pt x="976" y="258"/>
                    </a:lnTo>
                    <a:lnTo>
                      <a:pt x="976" y="258"/>
                    </a:lnTo>
                    <a:lnTo>
                      <a:pt x="978" y="258"/>
                    </a:lnTo>
                    <a:lnTo>
                      <a:pt x="978" y="258"/>
                    </a:lnTo>
                    <a:lnTo>
                      <a:pt x="978" y="258"/>
                    </a:lnTo>
                    <a:lnTo>
                      <a:pt x="978" y="258"/>
                    </a:lnTo>
                    <a:close/>
                    <a:moveTo>
                      <a:pt x="922" y="234"/>
                    </a:moveTo>
                    <a:lnTo>
                      <a:pt x="922" y="234"/>
                    </a:lnTo>
                    <a:lnTo>
                      <a:pt x="924" y="232"/>
                    </a:lnTo>
                    <a:lnTo>
                      <a:pt x="924" y="232"/>
                    </a:lnTo>
                    <a:lnTo>
                      <a:pt x="926" y="232"/>
                    </a:lnTo>
                    <a:lnTo>
                      <a:pt x="926" y="232"/>
                    </a:lnTo>
                    <a:lnTo>
                      <a:pt x="926" y="232"/>
                    </a:lnTo>
                    <a:lnTo>
                      <a:pt x="926" y="234"/>
                    </a:lnTo>
                    <a:lnTo>
                      <a:pt x="928" y="234"/>
                    </a:lnTo>
                    <a:lnTo>
                      <a:pt x="928" y="234"/>
                    </a:lnTo>
                    <a:lnTo>
                      <a:pt x="928" y="234"/>
                    </a:lnTo>
                    <a:lnTo>
                      <a:pt x="928" y="234"/>
                    </a:lnTo>
                    <a:lnTo>
                      <a:pt x="928" y="232"/>
                    </a:lnTo>
                    <a:lnTo>
                      <a:pt x="928" y="232"/>
                    </a:lnTo>
                    <a:lnTo>
                      <a:pt x="930" y="230"/>
                    </a:lnTo>
                    <a:lnTo>
                      <a:pt x="930" y="230"/>
                    </a:lnTo>
                    <a:lnTo>
                      <a:pt x="930" y="230"/>
                    </a:lnTo>
                    <a:lnTo>
                      <a:pt x="932" y="230"/>
                    </a:lnTo>
                    <a:lnTo>
                      <a:pt x="932" y="230"/>
                    </a:lnTo>
                    <a:lnTo>
                      <a:pt x="934" y="230"/>
                    </a:lnTo>
                    <a:lnTo>
                      <a:pt x="934" y="228"/>
                    </a:lnTo>
                    <a:lnTo>
                      <a:pt x="936" y="228"/>
                    </a:lnTo>
                    <a:lnTo>
                      <a:pt x="938" y="228"/>
                    </a:lnTo>
                    <a:lnTo>
                      <a:pt x="940" y="228"/>
                    </a:lnTo>
                    <a:lnTo>
                      <a:pt x="940" y="228"/>
                    </a:lnTo>
                    <a:lnTo>
                      <a:pt x="942" y="228"/>
                    </a:lnTo>
                    <a:lnTo>
                      <a:pt x="944" y="230"/>
                    </a:lnTo>
                    <a:lnTo>
                      <a:pt x="942" y="228"/>
                    </a:lnTo>
                    <a:lnTo>
                      <a:pt x="944" y="228"/>
                    </a:lnTo>
                    <a:lnTo>
                      <a:pt x="944" y="226"/>
                    </a:lnTo>
                    <a:lnTo>
                      <a:pt x="944" y="226"/>
                    </a:lnTo>
                    <a:lnTo>
                      <a:pt x="946" y="226"/>
                    </a:lnTo>
                    <a:lnTo>
                      <a:pt x="946" y="226"/>
                    </a:lnTo>
                    <a:lnTo>
                      <a:pt x="946" y="224"/>
                    </a:lnTo>
                    <a:lnTo>
                      <a:pt x="946" y="224"/>
                    </a:lnTo>
                    <a:lnTo>
                      <a:pt x="948" y="224"/>
                    </a:lnTo>
                    <a:lnTo>
                      <a:pt x="950" y="224"/>
                    </a:lnTo>
                    <a:lnTo>
                      <a:pt x="952" y="224"/>
                    </a:lnTo>
                    <a:lnTo>
                      <a:pt x="956" y="224"/>
                    </a:lnTo>
                    <a:lnTo>
                      <a:pt x="958" y="224"/>
                    </a:lnTo>
                    <a:lnTo>
                      <a:pt x="960" y="224"/>
                    </a:lnTo>
                    <a:lnTo>
                      <a:pt x="962" y="226"/>
                    </a:lnTo>
                    <a:lnTo>
                      <a:pt x="964" y="226"/>
                    </a:lnTo>
                    <a:lnTo>
                      <a:pt x="978" y="232"/>
                    </a:lnTo>
                    <a:lnTo>
                      <a:pt x="976" y="234"/>
                    </a:lnTo>
                    <a:lnTo>
                      <a:pt x="974" y="234"/>
                    </a:lnTo>
                    <a:lnTo>
                      <a:pt x="974" y="234"/>
                    </a:lnTo>
                    <a:lnTo>
                      <a:pt x="972" y="234"/>
                    </a:lnTo>
                    <a:lnTo>
                      <a:pt x="960" y="228"/>
                    </a:lnTo>
                    <a:lnTo>
                      <a:pt x="958" y="228"/>
                    </a:lnTo>
                    <a:lnTo>
                      <a:pt x="956" y="228"/>
                    </a:lnTo>
                    <a:lnTo>
                      <a:pt x="956" y="226"/>
                    </a:lnTo>
                    <a:lnTo>
                      <a:pt x="954" y="226"/>
                    </a:lnTo>
                    <a:lnTo>
                      <a:pt x="952" y="226"/>
                    </a:lnTo>
                    <a:lnTo>
                      <a:pt x="952" y="226"/>
                    </a:lnTo>
                    <a:lnTo>
                      <a:pt x="950" y="226"/>
                    </a:lnTo>
                    <a:lnTo>
                      <a:pt x="950" y="228"/>
                    </a:lnTo>
                    <a:lnTo>
                      <a:pt x="948" y="228"/>
                    </a:lnTo>
                    <a:lnTo>
                      <a:pt x="948" y="228"/>
                    </a:lnTo>
                    <a:lnTo>
                      <a:pt x="946" y="228"/>
                    </a:lnTo>
                    <a:lnTo>
                      <a:pt x="946" y="230"/>
                    </a:lnTo>
                    <a:lnTo>
                      <a:pt x="948" y="230"/>
                    </a:lnTo>
                    <a:lnTo>
                      <a:pt x="948" y="230"/>
                    </a:lnTo>
                    <a:lnTo>
                      <a:pt x="948" y="232"/>
                    </a:lnTo>
                    <a:lnTo>
                      <a:pt x="950" y="232"/>
                    </a:lnTo>
                    <a:lnTo>
                      <a:pt x="962" y="238"/>
                    </a:lnTo>
                    <a:lnTo>
                      <a:pt x="962" y="238"/>
                    </a:lnTo>
                    <a:lnTo>
                      <a:pt x="960" y="238"/>
                    </a:lnTo>
                    <a:lnTo>
                      <a:pt x="958" y="238"/>
                    </a:lnTo>
                    <a:lnTo>
                      <a:pt x="958" y="240"/>
                    </a:lnTo>
                    <a:lnTo>
                      <a:pt x="944" y="234"/>
                    </a:lnTo>
                    <a:lnTo>
                      <a:pt x="942" y="232"/>
                    </a:lnTo>
                    <a:lnTo>
                      <a:pt x="942" y="232"/>
                    </a:lnTo>
                    <a:lnTo>
                      <a:pt x="940" y="232"/>
                    </a:lnTo>
                    <a:lnTo>
                      <a:pt x="940" y="232"/>
                    </a:lnTo>
                    <a:lnTo>
                      <a:pt x="938" y="232"/>
                    </a:lnTo>
                    <a:lnTo>
                      <a:pt x="936" y="232"/>
                    </a:lnTo>
                    <a:lnTo>
                      <a:pt x="936" y="232"/>
                    </a:lnTo>
                    <a:lnTo>
                      <a:pt x="934" y="232"/>
                    </a:lnTo>
                    <a:lnTo>
                      <a:pt x="932" y="232"/>
                    </a:lnTo>
                    <a:lnTo>
                      <a:pt x="932" y="234"/>
                    </a:lnTo>
                    <a:lnTo>
                      <a:pt x="932" y="234"/>
                    </a:lnTo>
                    <a:lnTo>
                      <a:pt x="932" y="234"/>
                    </a:lnTo>
                    <a:lnTo>
                      <a:pt x="932" y="236"/>
                    </a:lnTo>
                    <a:lnTo>
                      <a:pt x="934" y="236"/>
                    </a:lnTo>
                    <a:lnTo>
                      <a:pt x="934" y="236"/>
                    </a:lnTo>
                    <a:lnTo>
                      <a:pt x="934" y="236"/>
                    </a:lnTo>
                    <a:lnTo>
                      <a:pt x="936" y="236"/>
                    </a:lnTo>
                    <a:lnTo>
                      <a:pt x="936" y="238"/>
                    </a:lnTo>
                    <a:lnTo>
                      <a:pt x="948" y="242"/>
                    </a:lnTo>
                    <a:lnTo>
                      <a:pt x="946" y="242"/>
                    </a:lnTo>
                    <a:lnTo>
                      <a:pt x="944" y="244"/>
                    </a:lnTo>
                    <a:lnTo>
                      <a:pt x="944" y="244"/>
                    </a:lnTo>
                    <a:lnTo>
                      <a:pt x="942" y="244"/>
                    </a:lnTo>
                    <a:lnTo>
                      <a:pt x="920" y="234"/>
                    </a:lnTo>
                    <a:lnTo>
                      <a:pt x="922" y="234"/>
                    </a:lnTo>
                    <a:close/>
                    <a:moveTo>
                      <a:pt x="892" y="242"/>
                    </a:moveTo>
                    <a:lnTo>
                      <a:pt x="894" y="242"/>
                    </a:lnTo>
                    <a:lnTo>
                      <a:pt x="896" y="242"/>
                    </a:lnTo>
                    <a:lnTo>
                      <a:pt x="896" y="242"/>
                    </a:lnTo>
                    <a:lnTo>
                      <a:pt x="908" y="248"/>
                    </a:lnTo>
                    <a:lnTo>
                      <a:pt x="910" y="248"/>
                    </a:lnTo>
                    <a:lnTo>
                      <a:pt x="910" y="248"/>
                    </a:lnTo>
                    <a:lnTo>
                      <a:pt x="912" y="248"/>
                    </a:lnTo>
                    <a:lnTo>
                      <a:pt x="912" y="248"/>
                    </a:lnTo>
                    <a:lnTo>
                      <a:pt x="914" y="248"/>
                    </a:lnTo>
                    <a:lnTo>
                      <a:pt x="914" y="250"/>
                    </a:lnTo>
                    <a:lnTo>
                      <a:pt x="916" y="250"/>
                    </a:lnTo>
                    <a:lnTo>
                      <a:pt x="916" y="250"/>
                    </a:lnTo>
                    <a:lnTo>
                      <a:pt x="916" y="250"/>
                    </a:lnTo>
                    <a:lnTo>
                      <a:pt x="918" y="250"/>
                    </a:lnTo>
                    <a:lnTo>
                      <a:pt x="918" y="250"/>
                    </a:lnTo>
                    <a:lnTo>
                      <a:pt x="920" y="250"/>
                    </a:lnTo>
                    <a:lnTo>
                      <a:pt x="920" y="248"/>
                    </a:lnTo>
                    <a:lnTo>
                      <a:pt x="920" y="248"/>
                    </a:lnTo>
                    <a:lnTo>
                      <a:pt x="922" y="248"/>
                    </a:lnTo>
                    <a:lnTo>
                      <a:pt x="922" y="248"/>
                    </a:lnTo>
                    <a:lnTo>
                      <a:pt x="924" y="248"/>
                    </a:lnTo>
                    <a:lnTo>
                      <a:pt x="924" y="248"/>
                    </a:lnTo>
                    <a:lnTo>
                      <a:pt x="926" y="246"/>
                    </a:lnTo>
                    <a:lnTo>
                      <a:pt x="926" y="246"/>
                    </a:lnTo>
                    <a:lnTo>
                      <a:pt x="908" y="238"/>
                    </a:lnTo>
                    <a:lnTo>
                      <a:pt x="910" y="238"/>
                    </a:lnTo>
                    <a:lnTo>
                      <a:pt x="910" y="238"/>
                    </a:lnTo>
                    <a:lnTo>
                      <a:pt x="912" y="236"/>
                    </a:lnTo>
                    <a:lnTo>
                      <a:pt x="912" y="236"/>
                    </a:lnTo>
                    <a:lnTo>
                      <a:pt x="934" y="246"/>
                    </a:lnTo>
                    <a:lnTo>
                      <a:pt x="934" y="246"/>
                    </a:lnTo>
                    <a:lnTo>
                      <a:pt x="932" y="248"/>
                    </a:lnTo>
                    <a:lnTo>
                      <a:pt x="932" y="248"/>
                    </a:lnTo>
                    <a:lnTo>
                      <a:pt x="930" y="248"/>
                    </a:lnTo>
                    <a:lnTo>
                      <a:pt x="930" y="248"/>
                    </a:lnTo>
                    <a:lnTo>
                      <a:pt x="928" y="248"/>
                    </a:lnTo>
                    <a:lnTo>
                      <a:pt x="928" y="250"/>
                    </a:lnTo>
                    <a:lnTo>
                      <a:pt x="926" y="250"/>
                    </a:lnTo>
                    <a:lnTo>
                      <a:pt x="924" y="250"/>
                    </a:lnTo>
                    <a:lnTo>
                      <a:pt x="924" y="250"/>
                    </a:lnTo>
                    <a:lnTo>
                      <a:pt x="922" y="250"/>
                    </a:lnTo>
                    <a:lnTo>
                      <a:pt x="920" y="252"/>
                    </a:lnTo>
                    <a:lnTo>
                      <a:pt x="920" y="252"/>
                    </a:lnTo>
                    <a:lnTo>
                      <a:pt x="918" y="252"/>
                    </a:lnTo>
                    <a:lnTo>
                      <a:pt x="918" y="252"/>
                    </a:lnTo>
                    <a:lnTo>
                      <a:pt x="916" y="252"/>
                    </a:lnTo>
                    <a:lnTo>
                      <a:pt x="914" y="252"/>
                    </a:lnTo>
                    <a:lnTo>
                      <a:pt x="912" y="252"/>
                    </a:lnTo>
                    <a:lnTo>
                      <a:pt x="912" y="252"/>
                    </a:lnTo>
                    <a:lnTo>
                      <a:pt x="910" y="252"/>
                    </a:lnTo>
                    <a:lnTo>
                      <a:pt x="908" y="250"/>
                    </a:lnTo>
                    <a:lnTo>
                      <a:pt x="908" y="250"/>
                    </a:lnTo>
                    <a:lnTo>
                      <a:pt x="906" y="250"/>
                    </a:lnTo>
                    <a:lnTo>
                      <a:pt x="904" y="248"/>
                    </a:lnTo>
                    <a:lnTo>
                      <a:pt x="892" y="244"/>
                    </a:lnTo>
                    <a:lnTo>
                      <a:pt x="892" y="242"/>
                    </a:lnTo>
                    <a:close/>
                    <a:moveTo>
                      <a:pt x="872" y="250"/>
                    </a:moveTo>
                    <a:lnTo>
                      <a:pt x="872" y="250"/>
                    </a:lnTo>
                    <a:lnTo>
                      <a:pt x="874" y="250"/>
                    </a:lnTo>
                    <a:lnTo>
                      <a:pt x="876" y="248"/>
                    </a:lnTo>
                    <a:lnTo>
                      <a:pt x="876" y="248"/>
                    </a:lnTo>
                    <a:lnTo>
                      <a:pt x="878" y="248"/>
                    </a:lnTo>
                    <a:lnTo>
                      <a:pt x="878" y="248"/>
                    </a:lnTo>
                    <a:lnTo>
                      <a:pt x="880" y="246"/>
                    </a:lnTo>
                    <a:lnTo>
                      <a:pt x="880" y="246"/>
                    </a:lnTo>
                    <a:lnTo>
                      <a:pt x="882" y="246"/>
                    </a:lnTo>
                    <a:lnTo>
                      <a:pt x="882" y="246"/>
                    </a:lnTo>
                    <a:lnTo>
                      <a:pt x="884" y="246"/>
                    </a:lnTo>
                    <a:lnTo>
                      <a:pt x="884" y="246"/>
                    </a:lnTo>
                    <a:lnTo>
                      <a:pt x="886" y="246"/>
                    </a:lnTo>
                    <a:lnTo>
                      <a:pt x="888" y="246"/>
                    </a:lnTo>
                    <a:lnTo>
                      <a:pt x="888" y="248"/>
                    </a:lnTo>
                    <a:lnTo>
                      <a:pt x="888" y="248"/>
                    </a:lnTo>
                    <a:lnTo>
                      <a:pt x="886" y="248"/>
                    </a:lnTo>
                    <a:lnTo>
                      <a:pt x="886" y="248"/>
                    </a:lnTo>
                    <a:lnTo>
                      <a:pt x="884" y="248"/>
                    </a:lnTo>
                    <a:lnTo>
                      <a:pt x="884" y="248"/>
                    </a:lnTo>
                    <a:lnTo>
                      <a:pt x="882" y="248"/>
                    </a:lnTo>
                    <a:lnTo>
                      <a:pt x="882" y="248"/>
                    </a:lnTo>
                    <a:lnTo>
                      <a:pt x="882" y="250"/>
                    </a:lnTo>
                    <a:lnTo>
                      <a:pt x="880" y="250"/>
                    </a:lnTo>
                    <a:lnTo>
                      <a:pt x="880" y="250"/>
                    </a:lnTo>
                    <a:lnTo>
                      <a:pt x="878" y="250"/>
                    </a:lnTo>
                    <a:lnTo>
                      <a:pt x="878" y="250"/>
                    </a:lnTo>
                    <a:lnTo>
                      <a:pt x="878" y="250"/>
                    </a:lnTo>
                    <a:lnTo>
                      <a:pt x="878" y="252"/>
                    </a:lnTo>
                    <a:lnTo>
                      <a:pt x="878" y="252"/>
                    </a:lnTo>
                    <a:lnTo>
                      <a:pt x="878" y="252"/>
                    </a:lnTo>
                    <a:lnTo>
                      <a:pt x="880" y="252"/>
                    </a:lnTo>
                    <a:lnTo>
                      <a:pt x="882" y="252"/>
                    </a:lnTo>
                    <a:lnTo>
                      <a:pt x="884" y="252"/>
                    </a:lnTo>
                    <a:lnTo>
                      <a:pt x="886" y="252"/>
                    </a:lnTo>
                    <a:lnTo>
                      <a:pt x="890" y="252"/>
                    </a:lnTo>
                    <a:lnTo>
                      <a:pt x="892" y="252"/>
                    </a:lnTo>
                    <a:lnTo>
                      <a:pt x="896" y="252"/>
                    </a:lnTo>
                    <a:lnTo>
                      <a:pt x="898" y="252"/>
                    </a:lnTo>
                    <a:lnTo>
                      <a:pt x="898" y="252"/>
                    </a:lnTo>
                    <a:lnTo>
                      <a:pt x="900" y="252"/>
                    </a:lnTo>
                    <a:lnTo>
                      <a:pt x="900" y="252"/>
                    </a:lnTo>
                    <a:lnTo>
                      <a:pt x="902" y="252"/>
                    </a:lnTo>
                    <a:lnTo>
                      <a:pt x="902" y="252"/>
                    </a:lnTo>
                    <a:lnTo>
                      <a:pt x="902" y="254"/>
                    </a:lnTo>
                    <a:lnTo>
                      <a:pt x="902" y="254"/>
                    </a:lnTo>
                    <a:lnTo>
                      <a:pt x="904" y="254"/>
                    </a:lnTo>
                    <a:lnTo>
                      <a:pt x="904" y="254"/>
                    </a:lnTo>
                    <a:lnTo>
                      <a:pt x="904" y="254"/>
                    </a:lnTo>
                    <a:lnTo>
                      <a:pt x="904" y="256"/>
                    </a:lnTo>
                    <a:lnTo>
                      <a:pt x="904" y="256"/>
                    </a:lnTo>
                    <a:lnTo>
                      <a:pt x="904" y="256"/>
                    </a:lnTo>
                    <a:lnTo>
                      <a:pt x="902" y="256"/>
                    </a:lnTo>
                    <a:lnTo>
                      <a:pt x="902" y="258"/>
                    </a:lnTo>
                    <a:lnTo>
                      <a:pt x="902" y="258"/>
                    </a:lnTo>
                    <a:lnTo>
                      <a:pt x="900" y="258"/>
                    </a:lnTo>
                    <a:lnTo>
                      <a:pt x="900" y="258"/>
                    </a:lnTo>
                    <a:lnTo>
                      <a:pt x="898" y="258"/>
                    </a:lnTo>
                    <a:lnTo>
                      <a:pt x="898" y="260"/>
                    </a:lnTo>
                    <a:lnTo>
                      <a:pt x="896" y="260"/>
                    </a:lnTo>
                    <a:lnTo>
                      <a:pt x="896" y="260"/>
                    </a:lnTo>
                    <a:lnTo>
                      <a:pt x="894" y="260"/>
                    </a:lnTo>
                    <a:lnTo>
                      <a:pt x="894" y="260"/>
                    </a:lnTo>
                    <a:lnTo>
                      <a:pt x="892" y="260"/>
                    </a:lnTo>
                    <a:lnTo>
                      <a:pt x="892" y="260"/>
                    </a:lnTo>
                    <a:lnTo>
                      <a:pt x="890" y="260"/>
                    </a:lnTo>
                    <a:lnTo>
                      <a:pt x="890" y="262"/>
                    </a:lnTo>
                    <a:lnTo>
                      <a:pt x="888" y="260"/>
                    </a:lnTo>
                    <a:lnTo>
                      <a:pt x="886" y="260"/>
                    </a:lnTo>
                    <a:lnTo>
                      <a:pt x="888" y="258"/>
                    </a:lnTo>
                    <a:lnTo>
                      <a:pt x="888" y="258"/>
                    </a:lnTo>
                    <a:lnTo>
                      <a:pt x="890" y="258"/>
                    </a:lnTo>
                    <a:lnTo>
                      <a:pt x="890" y="258"/>
                    </a:lnTo>
                    <a:lnTo>
                      <a:pt x="892" y="258"/>
                    </a:lnTo>
                    <a:lnTo>
                      <a:pt x="892" y="258"/>
                    </a:lnTo>
                    <a:lnTo>
                      <a:pt x="894" y="258"/>
                    </a:lnTo>
                    <a:lnTo>
                      <a:pt x="894" y="258"/>
                    </a:lnTo>
                    <a:lnTo>
                      <a:pt x="896" y="256"/>
                    </a:lnTo>
                    <a:lnTo>
                      <a:pt x="898" y="256"/>
                    </a:lnTo>
                    <a:lnTo>
                      <a:pt x="898" y="254"/>
                    </a:lnTo>
                    <a:lnTo>
                      <a:pt x="896" y="254"/>
                    </a:lnTo>
                    <a:lnTo>
                      <a:pt x="894" y="254"/>
                    </a:lnTo>
                    <a:lnTo>
                      <a:pt x="892" y="254"/>
                    </a:lnTo>
                    <a:lnTo>
                      <a:pt x="890" y="254"/>
                    </a:lnTo>
                    <a:lnTo>
                      <a:pt x="888" y="254"/>
                    </a:lnTo>
                    <a:lnTo>
                      <a:pt x="886" y="254"/>
                    </a:lnTo>
                    <a:lnTo>
                      <a:pt x="884" y="254"/>
                    </a:lnTo>
                    <a:lnTo>
                      <a:pt x="882" y="254"/>
                    </a:lnTo>
                    <a:lnTo>
                      <a:pt x="880" y="254"/>
                    </a:lnTo>
                    <a:lnTo>
                      <a:pt x="880" y="254"/>
                    </a:lnTo>
                    <a:lnTo>
                      <a:pt x="878" y="254"/>
                    </a:lnTo>
                    <a:lnTo>
                      <a:pt x="876" y="254"/>
                    </a:lnTo>
                    <a:lnTo>
                      <a:pt x="876" y="254"/>
                    </a:lnTo>
                    <a:lnTo>
                      <a:pt x="874" y="254"/>
                    </a:lnTo>
                    <a:lnTo>
                      <a:pt x="874" y="252"/>
                    </a:lnTo>
                    <a:lnTo>
                      <a:pt x="872" y="252"/>
                    </a:lnTo>
                    <a:lnTo>
                      <a:pt x="872" y="252"/>
                    </a:lnTo>
                    <a:lnTo>
                      <a:pt x="872" y="250"/>
                    </a:lnTo>
                    <a:close/>
                    <a:moveTo>
                      <a:pt x="842" y="260"/>
                    </a:moveTo>
                    <a:lnTo>
                      <a:pt x="842" y="260"/>
                    </a:lnTo>
                    <a:lnTo>
                      <a:pt x="844" y="260"/>
                    </a:lnTo>
                    <a:lnTo>
                      <a:pt x="844" y="258"/>
                    </a:lnTo>
                    <a:lnTo>
                      <a:pt x="846" y="258"/>
                    </a:lnTo>
                    <a:lnTo>
                      <a:pt x="846" y="260"/>
                    </a:lnTo>
                    <a:lnTo>
                      <a:pt x="848" y="260"/>
                    </a:lnTo>
                    <a:lnTo>
                      <a:pt x="848" y="260"/>
                    </a:lnTo>
                    <a:lnTo>
                      <a:pt x="848" y="260"/>
                    </a:lnTo>
                    <a:lnTo>
                      <a:pt x="848" y="258"/>
                    </a:lnTo>
                    <a:lnTo>
                      <a:pt x="850" y="256"/>
                    </a:lnTo>
                    <a:lnTo>
                      <a:pt x="850" y="256"/>
                    </a:lnTo>
                    <a:lnTo>
                      <a:pt x="850" y="256"/>
                    </a:lnTo>
                    <a:lnTo>
                      <a:pt x="852" y="256"/>
                    </a:lnTo>
                    <a:lnTo>
                      <a:pt x="852" y="256"/>
                    </a:lnTo>
                    <a:lnTo>
                      <a:pt x="854" y="256"/>
                    </a:lnTo>
                    <a:lnTo>
                      <a:pt x="854" y="256"/>
                    </a:lnTo>
                    <a:lnTo>
                      <a:pt x="856" y="254"/>
                    </a:lnTo>
                    <a:lnTo>
                      <a:pt x="856" y="254"/>
                    </a:lnTo>
                    <a:lnTo>
                      <a:pt x="858" y="254"/>
                    </a:lnTo>
                    <a:lnTo>
                      <a:pt x="860" y="254"/>
                    </a:lnTo>
                    <a:lnTo>
                      <a:pt x="860" y="254"/>
                    </a:lnTo>
                    <a:lnTo>
                      <a:pt x="862" y="254"/>
                    </a:lnTo>
                    <a:lnTo>
                      <a:pt x="864" y="254"/>
                    </a:lnTo>
                    <a:lnTo>
                      <a:pt x="864" y="254"/>
                    </a:lnTo>
                    <a:lnTo>
                      <a:pt x="866" y="256"/>
                    </a:lnTo>
                    <a:lnTo>
                      <a:pt x="868" y="256"/>
                    </a:lnTo>
                    <a:lnTo>
                      <a:pt x="870" y="256"/>
                    </a:lnTo>
                    <a:lnTo>
                      <a:pt x="870" y="256"/>
                    </a:lnTo>
                    <a:lnTo>
                      <a:pt x="872" y="256"/>
                    </a:lnTo>
                    <a:lnTo>
                      <a:pt x="874" y="258"/>
                    </a:lnTo>
                    <a:lnTo>
                      <a:pt x="874" y="258"/>
                    </a:lnTo>
                    <a:lnTo>
                      <a:pt x="876" y="258"/>
                    </a:lnTo>
                    <a:lnTo>
                      <a:pt x="878" y="260"/>
                    </a:lnTo>
                    <a:lnTo>
                      <a:pt x="878" y="262"/>
                    </a:lnTo>
                    <a:lnTo>
                      <a:pt x="878" y="262"/>
                    </a:lnTo>
                    <a:lnTo>
                      <a:pt x="878" y="264"/>
                    </a:lnTo>
                    <a:lnTo>
                      <a:pt x="876" y="266"/>
                    </a:lnTo>
                    <a:lnTo>
                      <a:pt x="876" y="266"/>
                    </a:lnTo>
                    <a:lnTo>
                      <a:pt x="874" y="266"/>
                    </a:lnTo>
                    <a:lnTo>
                      <a:pt x="874" y="266"/>
                    </a:lnTo>
                    <a:lnTo>
                      <a:pt x="872" y="268"/>
                    </a:lnTo>
                    <a:lnTo>
                      <a:pt x="870" y="268"/>
                    </a:lnTo>
                    <a:lnTo>
                      <a:pt x="866" y="268"/>
                    </a:lnTo>
                    <a:lnTo>
                      <a:pt x="876" y="274"/>
                    </a:lnTo>
                    <a:lnTo>
                      <a:pt x="876" y="274"/>
                    </a:lnTo>
                    <a:lnTo>
                      <a:pt x="874" y="274"/>
                    </a:lnTo>
                    <a:lnTo>
                      <a:pt x="874" y="274"/>
                    </a:lnTo>
                    <a:lnTo>
                      <a:pt x="872" y="276"/>
                    </a:lnTo>
                    <a:lnTo>
                      <a:pt x="840" y="260"/>
                    </a:lnTo>
                    <a:lnTo>
                      <a:pt x="842" y="260"/>
                    </a:lnTo>
                    <a:close/>
                    <a:moveTo>
                      <a:pt x="854" y="274"/>
                    </a:moveTo>
                    <a:lnTo>
                      <a:pt x="852" y="274"/>
                    </a:lnTo>
                    <a:lnTo>
                      <a:pt x="852" y="274"/>
                    </a:lnTo>
                    <a:lnTo>
                      <a:pt x="850" y="274"/>
                    </a:lnTo>
                    <a:lnTo>
                      <a:pt x="850" y="274"/>
                    </a:lnTo>
                    <a:lnTo>
                      <a:pt x="830" y="266"/>
                    </a:lnTo>
                    <a:lnTo>
                      <a:pt x="828" y="266"/>
                    </a:lnTo>
                    <a:lnTo>
                      <a:pt x="826" y="266"/>
                    </a:lnTo>
                    <a:lnTo>
                      <a:pt x="826" y="266"/>
                    </a:lnTo>
                    <a:lnTo>
                      <a:pt x="824" y="266"/>
                    </a:lnTo>
                    <a:lnTo>
                      <a:pt x="824" y="266"/>
                    </a:lnTo>
                    <a:lnTo>
                      <a:pt x="832" y="262"/>
                    </a:lnTo>
                    <a:lnTo>
                      <a:pt x="854" y="274"/>
                    </a:lnTo>
                    <a:close/>
                    <a:moveTo>
                      <a:pt x="818" y="260"/>
                    </a:moveTo>
                    <a:lnTo>
                      <a:pt x="820" y="260"/>
                    </a:lnTo>
                    <a:lnTo>
                      <a:pt x="822" y="260"/>
                    </a:lnTo>
                    <a:lnTo>
                      <a:pt x="822" y="258"/>
                    </a:lnTo>
                    <a:lnTo>
                      <a:pt x="824" y="260"/>
                    </a:lnTo>
                    <a:lnTo>
                      <a:pt x="824" y="260"/>
                    </a:lnTo>
                    <a:lnTo>
                      <a:pt x="826" y="260"/>
                    </a:lnTo>
                    <a:lnTo>
                      <a:pt x="826" y="260"/>
                    </a:lnTo>
                    <a:lnTo>
                      <a:pt x="826" y="262"/>
                    </a:lnTo>
                    <a:lnTo>
                      <a:pt x="824" y="262"/>
                    </a:lnTo>
                    <a:lnTo>
                      <a:pt x="824" y="262"/>
                    </a:lnTo>
                    <a:lnTo>
                      <a:pt x="822" y="262"/>
                    </a:lnTo>
                    <a:lnTo>
                      <a:pt x="820" y="262"/>
                    </a:lnTo>
                    <a:lnTo>
                      <a:pt x="820" y="262"/>
                    </a:lnTo>
                    <a:lnTo>
                      <a:pt x="818" y="260"/>
                    </a:lnTo>
                    <a:lnTo>
                      <a:pt x="818" y="260"/>
                    </a:lnTo>
                    <a:lnTo>
                      <a:pt x="818" y="260"/>
                    </a:lnTo>
                    <a:close/>
                    <a:moveTo>
                      <a:pt x="772" y="282"/>
                    </a:moveTo>
                    <a:lnTo>
                      <a:pt x="774" y="282"/>
                    </a:lnTo>
                    <a:lnTo>
                      <a:pt x="774" y="282"/>
                    </a:lnTo>
                    <a:lnTo>
                      <a:pt x="776" y="282"/>
                    </a:lnTo>
                    <a:lnTo>
                      <a:pt x="776" y="282"/>
                    </a:lnTo>
                    <a:lnTo>
                      <a:pt x="776" y="282"/>
                    </a:lnTo>
                    <a:lnTo>
                      <a:pt x="778" y="282"/>
                    </a:lnTo>
                    <a:lnTo>
                      <a:pt x="778" y="282"/>
                    </a:lnTo>
                    <a:lnTo>
                      <a:pt x="778" y="282"/>
                    </a:lnTo>
                    <a:lnTo>
                      <a:pt x="778" y="282"/>
                    </a:lnTo>
                    <a:lnTo>
                      <a:pt x="780" y="282"/>
                    </a:lnTo>
                    <a:lnTo>
                      <a:pt x="780" y="282"/>
                    </a:lnTo>
                    <a:lnTo>
                      <a:pt x="780" y="282"/>
                    </a:lnTo>
                    <a:lnTo>
                      <a:pt x="780" y="280"/>
                    </a:lnTo>
                    <a:lnTo>
                      <a:pt x="782" y="280"/>
                    </a:lnTo>
                    <a:lnTo>
                      <a:pt x="782" y="280"/>
                    </a:lnTo>
                    <a:lnTo>
                      <a:pt x="782" y="278"/>
                    </a:lnTo>
                    <a:lnTo>
                      <a:pt x="782" y="278"/>
                    </a:lnTo>
                    <a:lnTo>
                      <a:pt x="784" y="278"/>
                    </a:lnTo>
                    <a:lnTo>
                      <a:pt x="784" y="278"/>
                    </a:lnTo>
                    <a:lnTo>
                      <a:pt x="786" y="278"/>
                    </a:lnTo>
                    <a:lnTo>
                      <a:pt x="788" y="278"/>
                    </a:lnTo>
                    <a:lnTo>
                      <a:pt x="788" y="278"/>
                    </a:lnTo>
                    <a:lnTo>
                      <a:pt x="790" y="278"/>
                    </a:lnTo>
                    <a:lnTo>
                      <a:pt x="792" y="278"/>
                    </a:lnTo>
                    <a:lnTo>
                      <a:pt x="792" y="278"/>
                    </a:lnTo>
                    <a:lnTo>
                      <a:pt x="794" y="278"/>
                    </a:lnTo>
                    <a:lnTo>
                      <a:pt x="794" y="276"/>
                    </a:lnTo>
                    <a:lnTo>
                      <a:pt x="794" y="276"/>
                    </a:lnTo>
                    <a:lnTo>
                      <a:pt x="796" y="274"/>
                    </a:lnTo>
                    <a:lnTo>
                      <a:pt x="796" y="274"/>
                    </a:lnTo>
                    <a:lnTo>
                      <a:pt x="796" y="274"/>
                    </a:lnTo>
                    <a:lnTo>
                      <a:pt x="798" y="274"/>
                    </a:lnTo>
                    <a:lnTo>
                      <a:pt x="798" y="274"/>
                    </a:lnTo>
                    <a:lnTo>
                      <a:pt x="798" y="274"/>
                    </a:lnTo>
                    <a:lnTo>
                      <a:pt x="800" y="274"/>
                    </a:lnTo>
                    <a:lnTo>
                      <a:pt x="800" y="274"/>
                    </a:lnTo>
                    <a:lnTo>
                      <a:pt x="802" y="272"/>
                    </a:lnTo>
                    <a:lnTo>
                      <a:pt x="802" y="272"/>
                    </a:lnTo>
                    <a:lnTo>
                      <a:pt x="804" y="272"/>
                    </a:lnTo>
                    <a:lnTo>
                      <a:pt x="806" y="272"/>
                    </a:lnTo>
                    <a:lnTo>
                      <a:pt x="808" y="272"/>
                    </a:lnTo>
                    <a:lnTo>
                      <a:pt x="810" y="274"/>
                    </a:lnTo>
                    <a:lnTo>
                      <a:pt x="812" y="274"/>
                    </a:lnTo>
                    <a:lnTo>
                      <a:pt x="814" y="274"/>
                    </a:lnTo>
                    <a:lnTo>
                      <a:pt x="828" y="282"/>
                    </a:lnTo>
                    <a:lnTo>
                      <a:pt x="828" y="282"/>
                    </a:lnTo>
                    <a:lnTo>
                      <a:pt x="826" y="282"/>
                    </a:lnTo>
                    <a:lnTo>
                      <a:pt x="824" y="282"/>
                    </a:lnTo>
                    <a:lnTo>
                      <a:pt x="824" y="284"/>
                    </a:lnTo>
                    <a:lnTo>
                      <a:pt x="810" y="278"/>
                    </a:lnTo>
                    <a:lnTo>
                      <a:pt x="810" y="276"/>
                    </a:lnTo>
                    <a:lnTo>
                      <a:pt x="808" y="276"/>
                    </a:lnTo>
                    <a:lnTo>
                      <a:pt x="806" y="276"/>
                    </a:lnTo>
                    <a:lnTo>
                      <a:pt x="806" y="276"/>
                    </a:lnTo>
                    <a:lnTo>
                      <a:pt x="804" y="276"/>
                    </a:lnTo>
                    <a:lnTo>
                      <a:pt x="804" y="276"/>
                    </a:lnTo>
                    <a:lnTo>
                      <a:pt x="802" y="276"/>
                    </a:lnTo>
                    <a:lnTo>
                      <a:pt x="800" y="276"/>
                    </a:lnTo>
                    <a:lnTo>
                      <a:pt x="800" y="276"/>
                    </a:lnTo>
                    <a:lnTo>
                      <a:pt x="798" y="276"/>
                    </a:lnTo>
                    <a:lnTo>
                      <a:pt x="798" y="278"/>
                    </a:lnTo>
                    <a:lnTo>
                      <a:pt x="798" y="278"/>
                    </a:lnTo>
                    <a:lnTo>
                      <a:pt x="798" y="278"/>
                    </a:lnTo>
                    <a:lnTo>
                      <a:pt x="798" y="280"/>
                    </a:lnTo>
                    <a:lnTo>
                      <a:pt x="800" y="280"/>
                    </a:lnTo>
                    <a:lnTo>
                      <a:pt x="802" y="280"/>
                    </a:lnTo>
                    <a:lnTo>
                      <a:pt x="814" y="286"/>
                    </a:lnTo>
                    <a:lnTo>
                      <a:pt x="812" y="286"/>
                    </a:lnTo>
                    <a:lnTo>
                      <a:pt x="812" y="288"/>
                    </a:lnTo>
                    <a:lnTo>
                      <a:pt x="810" y="288"/>
                    </a:lnTo>
                    <a:lnTo>
                      <a:pt x="808" y="288"/>
                    </a:lnTo>
                    <a:lnTo>
                      <a:pt x="796" y="282"/>
                    </a:lnTo>
                    <a:lnTo>
                      <a:pt x="794" y="282"/>
                    </a:lnTo>
                    <a:lnTo>
                      <a:pt x="792" y="280"/>
                    </a:lnTo>
                    <a:lnTo>
                      <a:pt x="792" y="280"/>
                    </a:lnTo>
                    <a:lnTo>
                      <a:pt x="790" y="280"/>
                    </a:lnTo>
                    <a:lnTo>
                      <a:pt x="790" y="280"/>
                    </a:lnTo>
                    <a:lnTo>
                      <a:pt x="788" y="280"/>
                    </a:lnTo>
                    <a:lnTo>
                      <a:pt x="786" y="280"/>
                    </a:lnTo>
                    <a:lnTo>
                      <a:pt x="786" y="280"/>
                    </a:lnTo>
                    <a:lnTo>
                      <a:pt x="784" y="282"/>
                    </a:lnTo>
                    <a:lnTo>
                      <a:pt x="784" y="282"/>
                    </a:lnTo>
                    <a:lnTo>
                      <a:pt x="784" y="284"/>
                    </a:lnTo>
                    <a:lnTo>
                      <a:pt x="784" y="284"/>
                    </a:lnTo>
                    <a:lnTo>
                      <a:pt x="784" y="284"/>
                    </a:lnTo>
                    <a:lnTo>
                      <a:pt x="784" y="284"/>
                    </a:lnTo>
                    <a:lnTo>
                      <a:pt x="784" y="284"/>
                    </a:lnTo>
                    <a:lnTo>
                      <a:pt x="786" y="286"/>
                    </a:lnTo>
                    <a:lnTo>
                      <a:pt x="786" y="286"/>
                    </a:lnTo>
                    <a:lnTo>
                      <a:pt x="788" y="286"/>
                    </a:lnTo>
                    <a:lnTo>
                      <a:pt x="798" y="292"/>
                    </a:lnTo>
                    <a:lnTo>
                      <a:pt x="798" y="292"/>
                    </a:lnTo>
                    <a:lnTo>
                      <a:pt x="796" y="292"/>
                    </a:lnTo>
                    <a:lnTo>
                      <a:pt x="794" y="292"/>
                    </a:lnTo>
                    <a:lnTo>
                      <a:pt x="794" y="292"/>
                    </a:lnTo>
                    <a:lnTo>
                      <a:pt x="772" y="282"/>
                    </a:lnTo>
                    <a:lnTo>
                      <a:pt x="772" y="282"/>
                    </a:lnTo>
                    <a:close/>
                    <a:moveTo>
                      <a:pt x="748" y="292"/>
                    </a:moveTo>
                    <a:lnTo>
                      <a:pt x="748" y="292"/>
                    </a:lnTo>
                    <a:lnTo>
                      <a:pt x="748" y="290"/>
                    </a:lnTo>
                    <a:lnTo>
                      <a:pt x="750" y="290"/>
                    </a:lnTo>
                    <a:lnTo>
                      <a:pt x="750" y="290"/>
                    </a:lnTo>
                    <a:lnTo>
                      <a:pt x="752" y="290"/>
                    </a:lnTo>
                    <a:lnTo>
                      <a:pt x="752" y="288"/>
                    </a:lnTo>
                    <a:lnTo>
                      <a:pt x="754" y="288"/>
                    </a:lnTo>
                    <a:lnTo>
                      <a:pt x="756" y="288"/>
                    </a:lnTo>
                    <a:lnTo>
                      <a:pt x="756" y="288"/>
                    </a:lnTo>
                    <a:lnTo>
                      <a:pt x="758" y="288"/>
                    </a:lnTo>
                    <a:lnTo>
                      <a:pt x="760" y="286"/>
                    </a:lnTo>
                    <a:lnTo>
                      <a:pt x="760" y="286"/>
                    </a:lnTo>
                    <a:lnTo>
                      <a:pt x="762" y="286"/>
                    </a:lnTo>
                    <a:lnTo>
                      <a:pt x="764" y="286"/>
                    </a:lnTo>
                    <a:lnTo>
                      <a:pt x="764" y="286"/>
                    </a:lnTo>
                    <a:lnTo>
                      <a:pt x="766" y="286"/>
                    </a:lnTo>
                    <a:lnTo>
                      <a:pt x="768" y="288"/>
                    </a:lnTo>
                    <a:lnTo>
                      <a:pt x="768" y="288"/>
                    </a:lnTo>
                    <a:lnTo>
                      <a:pt x="770" y="288"/>
                    </a:lnTo>
                    <a:lnTo>
                      <a:pt x="772" y="288"/>
                    </a:lnTo>
                    <a:lnTo>
                      <a:pt x="772" y="288"/>
                    </a:lnTo>
                    <a:lnTo>
                      <a:pt x="774" y="288"/>
                    </a:lnTo>
                    <a:lnTo>
                      <a:pt x="774" y="290"/>
                    </a:lnTo>
                    <a:lnTo>
                      <a:pt x="776" y="290"/>
                    </a:lnTo>
                    <a:lnTo>
                      <a:pt x="776" y="290"/>
                    </a:lnTo>
                    <a:lnTo>
                      <a:pt x="760" y="296"/>
                    </a:lnTo>
                    <a:lnTo>
                      <a:pt x="762" y="296"/>
                    </a:lnTo>
                    <a:lnTo>
                      <a:pt x="764" y="298"/>
                    </a:lnTo>
                    <a:lnTo>
                      <a:pt x="766" y="298"/>
                    </a:lnTo>
                    <a:lnTo>
                      <a:pt x="766" y="298"/>
                    </a:lnTo>
                    <a:lnTo>
                      <a:pt x="768" y="298"/>
                    </a:lnTo>
                    <a:lnTo>
                      <a:pt x="770" y="298"/>
                    </a:lnTo>
                    <a:lnTo>
                      <a:pt x="772" y="298"/>
                    </a:lnTo>
                    <a:lnTo>
                      <a:pt x="774" y="296"/>
                    </a:lnTo>
                    <a:lnTo>
                      <a:pt x="776" y="296"/>
                    </a:lnTo>
                    <a:lnTo>
                      <a:pt x="778" y="296"/>
                    </a:lnTo>
                    <a:lnTo>
                      <a:pt x="780" y="294"/>
                    </a:lnTo>
                    <a:lnTo>
                      <a:pt x="780" y="294"/>
                    </a:lnTo>
                    <a:lnTo>
                      <a:pt x="782" y="294"/>
                    </a:lnTo>
                    <a:lnTo>
                      <a:pt x="784" y="296"/>
                    </a:lnTo>
                    <a:lnTo>
                      <a:pt x="784" y="296"/>
                    </a:lnTo>
                    <a:lnTo>
                      <a:pt x="784" y="296"/>
                    </a:lnTo>
                    <a:lnTo>
                      <a:pt x="782" y="296"/>
                    </a:lnTo>
                    <a:lnTo>
                      <a:pt x="782" y="296"/>
                    </a:lnTo>
                    <a:lnTo>
                      <a:pt x="782" y="298"/>
                    </a:lnTo>
                    <a:lnTo>
                      <a:pt x="780" y="298"/>
                    </a:lnTo>
                    <a:lnTo>
                      <a:pt x="778" y="298"/>
                    </a:lnTo>
                    <a:lnTo>
                      <a:pt x="778" y="298"/>
                    </a:lnTo>
                    <a:lnTo>
                      <a:pt x="776" y="298"/>
                    </a:lnTo>
                    <a:lnTo>
                      <a:pt x="774" y="300"/>
                    </a:lnTo>
                    <a:lnTo>
                      <a:pt x="772" y="300"/>
                    </a:lnTo>
                    <a:lnTo>
                      <a:pt x="772" y="300"/>
                    </a:lnTo>
                    <a:lnTo>
                      <a:pt x="770" y="300"/>
                    </a:lnTo>
                    <a:lnTo>
                      <a:pt x="768" y="300"/>
                    </a:lnTo>
                    <a:lnTo>
                      <a:pt x="766" y="300"/>
                    </a:lnTo>
                    <a:lnTo>
                      <a:pt x="764" y="300"/>
                    </a:lnTo>
                    <a:lnTo>
                      <a:pt x="764" y="300"/>
                    </a:lnTo>
                    <a:lnTo>
                      <a:pt x="762" y="300"/>
                    </a:lnTo>
                    <a:lnTo>
                      <a:pt x="760" y="300"/>
                    </a:lnTo>
                    <a:lnTo>
                      <a:pt x="758" y="300"/>
                    </a:lnTo>
                    <a:lnTo>
                      <a:pt x="758" y="298"/>
                    </a:lnTo>
                    <a:lnTo>
                      <a:pt x="756" y="298"/>
                    </a:lnTo>
                    <a:lnTo>
                      <a:pt x="754" y="298"/>
                    </a:lnTo>
                    <a:lnTo>
                      <a:pt x="754" y="298"/>
                    </a:lnTo>
                    <a:lnTo>
                      <a:pt x="752" y="296"/>
                    </a:lnTo>
                    <a:lnTo>
                      <a:pt x="752" y="296"/>
                    </a:lnTo>
                    <a:lnTo>
                      <a:pt x="750" y="296"/>
                    </a:lnTo>
                    <a:lnTo>
                      <a:pt x="750" y="296"/>
                    </a:lnTo>
                    <a:lnTo>
                      <a:pt x="750" y="294"/>
                    </a:lnTo>
                    <a:lnTo>
                      <a:pt x="748" y="294"/>
                    </a:lnTo>
                    <a:lnTo>
                      <a:pt x="748" y="294"/>
                    </a:lnTo>
                    <a:lnTo>
                      <a:pt x="748" y="292"/>
                    </a:lnTo>
                    <a:lnTo>
                      <a:pt x="748" y="292"/>
                    </a:lnTo>
                    <a:close/>
                    <a:moveTo>
                      <a:pt x="728" y="298"/>
                    </a:moveTo>
                    <a:lnTo>
                      <a:pt x="728" y="296"/>
                    </a:lnTo>
                    <a:lnTo>
                      <a:pt x="730" y="296"/>
                    </a:lnTo>
                    <a:lnTo>
                      <a:pt x="730" y="296"/>
                    </a:lnTo>
                    <a:lnTo>
                      <a:pt x="730" y="296"/>
                    </a:lnTo>
                    <a:lnTo>
                      <a:pt x="732" y="296"/>
                    </a:lnTo>
                    <a:lnTo>
                      <a:pt x="732" y="296"/>
                    </a:lnTo>
                    <a:lnTo>
                      <a:pt x="732" y="296"/>
                    </a:lnTo>
                    <a:lnTo>
                      <a:pt x="732" y="298"/>
                    </a:lnTo>
                    <a:lnTo>
                      <a:pt x="734" y="298"/>
                    </a:lnTo>
                    <a:lnTo>
                      <a:pt x="734" y="298"/>
                    </a:lnTo>
                    <a:lnTo>
                      <a:pt x="734" y="298"/>
                    </a:lnTo>
                    <a:lnTo>
                      <a:pt x="734" y="298"/>
                    </a:lnTo>
                    <a:lnTo>
                      <a:pt x="734" y="296"/>
                    </a:lnTo>
                    <a:lnTo>
                      <a:pt x="734" y="296"/>
                    </a:lnTo>
                    <a:lnTo>
                      <a:pt x="734" y="296"/>
                    </a:lnTo>
                    <a:lnTo>
                      <a:pt x="734" y="296"/>
                    </a:lnTo>
                    <a:lnTo>
                      <a:pt x="736" y="294"/>
                    </a:lnTo>
                    <a:lnTo>
                      <a:pt x="736" y="294"/>
                    </a:lnTo>
                    <a:lnTo>
                      <a:pt x="738" y="294"/>
                    </a:lnTo>
                    <a:lnTo>
                      <a:pt x="738" y="294"/>
                    </a:lnTo>
                    <a:lnTo>
                      <a:pt x="740" y="294"/>
                    </a:lnTo>
                    <a:lnTo>
                      <a:pt x="740" y="294"/>
                    </a:lnTo>
                    <a:lnTo>
                      <a:pt x="742" y="294"/>
                    </a:lnTo>
                    <a:lnTo>
                      <a:pt x="742" y="294"/>
                    </a:lnTo>
                    <a:lnTo>
                      <a:pt x="744" y="294"/>
                    </a:lnTo>
                    <a:lnTo>
                      <a:pt x="742" y="296"/>
                    </a:lnTo>
                    <a:lnTo>
                      <a:pt x="742" y="296"/>
                    </a:lnTo>
                    <a:lnTo>
                      <a:pt x="742" y="296"/>
                    </a:lnTo>
                    <a:lnTo>
                      <a:pt x="740" y="296"/>
                    </a:lnTo>
                    <a:lnTo>
                      <a:pt x="740" y="296"/>
                    </a:lnTo>
                    <a:lnTo>
                      <a:pt x="740" y="296"/>
                    </a:lnTo>
                    <a:lnTo>
                      <a:pt x="738" y="298"/>
                    </a:lnTo>
                    <a:lnTo>
                      <a:pt x="738" y="298"/>
                    </a:lnTo>
                    <a:lnTo>
                      <a:pt x="738" y="298"/>
                    </a:lnTo>
                    <a:lnTo>
                      <a:pt x="738" y="298"/>
                    </a:lnTo>
                    <a:lnTo>
                      <a:pt x="738" y="300"/>
                    </a:lnTo>
                    <a:lnTo>
                      <a:pt x="740" y="300"/>
                    </a:lnTo>
                    <a:lnTo>
                      <a:pt x="740" y="300"/>
                    </a:lnTo>
                    <a:lnTo>
                      <a:pt x="740" y="300"/>
                    </a:lnTo>
                    <a:lnTo>
                      <a:pt x="742" y="302"/>
                    </a:lnTo>
                    <a:lnTo>
                      <a:pt x="752" y="306"/>
                    </a:lnTo>
                    <a:lnTo>
                      <a:pt x="752" y="306"/>
                    </a:lnTo>
                    <a:lnTo>
                      <a:pt x="750" y="308"/>
                    </a:lnTo>
                    <a:lnTo>
                      <a:pt x="750" y="308"/>
                    </a:lnTo>
                    <a:lnTo>
                      <a:pt x="748" y="308"/>
                    </a:lnTo>
                    <a:lnTo>
                      <a:pt x="726" y="298"/>
                    </a:lnTo>
                    <a:lnTo>
                      <a:pt x="728" y="298"/>
                    </a:lnTo>
                    <a:close/>
                    <a:moveTo>
                      <a:pt x="548" y="468"/>
                    </a:moveTo>
                    <a:lnTo>
                      <a:pt x="548" y="468"/>
                    </a:lnTo>
                    <a:lnTo>
                      <a:pt x="546" y="474"/>
                    </a:lnTo>
                    <a:lnTo>
                      <a:pt x="542" y="478"/>
                    </a:lnTo>
                    <a:lnTo>
                      <a:pt x="532" y="490"/>
                    </a:lnTo>
                    <a:lnTo>
                      <a:pt x="532" y="490"/>
                    </a:lnTo>
                    <a:lnTo>
                      <a:pt x="516" y="500"/>
                    </a:lnTo>
                    <a:lnTo>
                      <a:pt x="494" y="508"/>
                    </a:lnTo>
                    <a:lnTo>
                      <a:pt x="494" y="508"/>
                    </a:lnTo>
                    <a:lnTo>
                      <a:pt x="470" y="514"/>
                    </a:lnTo>
                    <a:lnTo>
                      <a:pt x="442" y="518"/>
                    </a:lnTo>
                    <a:lnTo>
                      <a:pt x="442" y="518"/>
                    </a:lnTo>
                    <a:lnTo>
                      <a:pt x="414" y="520"/>
                    </a:lnTo>
                    <a:lnTo>
                      <a:pt x="386" y="520"/>
                    </a:lnTo>
                    <a:lnTo>
                      <a:pt x="386" y="520"/>
                    </a:lnTo>
                    <a:lnTo>
                      <a:pt x="358" y="518"/>
                    </a:lnTo>
                    <a:lnTo>
                      <a:pt x="332" y="514"/>
                    </a:lnTo>
                    <a:lnTo>
                      <a:pt x="332" y="514"/>
                    </a:lnTo>
                    <a:lnTo>
                      <a:pt x="308" y="508"/>
                    </a:lnTo>
                    <a:lnTo>
                      <a:pt x="286" y="498"/>
                    </a:lnTo>
                    <a:lnTo>
                      <a:pt x="286" y="498"/>
                    </a:lnTo>
                    <a:lnTo>
                      <a:pt x="270" y="488"/>
                    </a:lnTo>
                    <a:lnTo>
                      <a:pt x="260" y="478"/>
                    </a:lnTo>
                    <a:lnTo>
                      <a:pt x="260" y="478"/>
                    </a:lnTo>
                    <a:lnTo>
                      <a:pt x="256" y="472"/>
                    </a:lnTo>
                    <a:lnTo>
                      <a:pt x="254" y="466"/>
                    </a:lnTo>
                    <a:lnTo>
                      <a:pt x="254" y="460"/>
                    </a:lnTo>
                    <a:lnTo>
                      <a:pt x="254" y="456"/>
                    </a:lnTo>
                    <a:lnTo>
                      <a:pt x="254" y="456"/>
                    </a:lnTo>
                    <a:lnTo>
                      <a:pt x="256" y="450"/>
                    </a:lnTo>
                    <a:lnTo>
                      <a:pt x="260" y="444"/>
                    </a:lnTo>
                    <a:lnTo>
                      <a:pt x="270" y="434"/>
                    </a:lnTo>
                    <a:lnTo>
                      <a:pt x="270" y="434"/>
                    </a:lnTo>
                    <a:lnTo>
                      <a:pt x="286" y="424"/>
                    </a:lnTo>
                    <a:lnTo>
                      <a:pt x="308" y="416"/>
                    </a:lnTo>
                    <a:lnTo>
                      <a:pt x="308" y="416"/>
                    </a:lnTo>
                    <a:lnTo>
                      <a:pt x="332" y="408"/>
                    </a:lnTo>
                    <a:lnTo>
                      <a:pt x="358" y="404"/>
                    </a:lnTo>
                    <a:lnTo>
                      <a:pt x="358" y="404"/>
                    </a:lnTo>
                    <a:lnTo>
                      <a:pt x="386" y="402"/>
                    </a:lnTo>
                    <a:lnTo>
                      <a:pt x="414" y="402"/>
                    </a:lnTo>
                    <a:lnTo>
                      <a:pt x="414" y="402"/>
                    </a:lnTo>
                    <a:lnTo>
                      <a:pt x="442" y="404"/>
                    </a:lnTo>
                    <a:lnTo>
                      <a:pt x="468" y="410"/>
                    </a:lnTo>
                    <a:lnTo>
                      <a:pt x="468" y="410"/>
                    </a:lnTo>
                    <a:lnTo>
                      <a:pt x="492" y="416"/>
                    </a:lnTo>
                    <a:lnTo>
                      <a:pt x="514" y="424"/>
                    </a:lnTo>
                    <a:lnTo>
                      <a:pt x="514" y="424"/>
                    </a:lnTo>
                    <a:lnTo>
                      <a:pt x="530" y="434"/>
                    </a:lnTo>
                    <a:lnTo>
                      <a:pt x="542" y="444"/>
                    </a:lnTo>
                    <a:lnTo>
                      <a:pt x="542" y="444"/>
                    </a:lnTo>
                    <a:lnTo>
                      <a:pt x="544" y="450"/>
                    </a:lnTo>
                    <a:lnTo>
                      <a:pt x="546" y="456"/>
                    </a:lnTo>
                    <a:lnTo>
                      <a:pt x="548" y="462"/>
                    </a:lnTo>
                    <a:lnTo>
                      <a:pt x="548" y="468"/>
                    </a:lnTo>
                    <a:close/>
                    <a:moveTo>
                      <a:pt x="694" y="326"/>
                    </a:moveTo>
                    <a:lnTo>
                      <a:pt x="664" y="310"/>
                    </a:lnTo>
                    <a:lnTo>
                      <a:pt x="666" y="310"/>
                    </a:lnTo>
                    <a:lnTo>
                      <a:pt x="666" y="310"/>
                    </a:lnTo>
                    <a:lnTo>
                      <a:pt x="668" y="310"/>
                    </a:lnTo>
                    <a:lnTo>
                      <a:pt x="670" y="310"/>
                    </a:lnTo>
                    <a:lnTo>
                      <a:pt x="696" y="322"/>
                    </a:lnTo>
                    <a:lnTo>
                      <a:pt x="710" y="318"/>
                    </a:lnTo>
                    <a:lnTo>
                      <a:pt x="712" y="318"/>
                    </a:lnTo>
                    <a:lnTo>
                      <a:pt x="712" y="318"/>
                    </a:lnTo>
                    <a:lnTo>
                      <a:pt x="712" y="318"/>
                    </a:lnTo>
                    <a:lnTo>
                      <a:pt x="712" y="318"/>
                    </a:lnTo>
                    <a:lnTo>
                      <a:pt x="714" y="318"/>
                    </a:lnTo>
                    <a:lnTo>
                      <a:pt x="714" y="320"/>
                    </a:lnTo>
                    <a:lnTo>
                      <a:pt x="694" y="326"/>
                    </a:lnTo>
                    <a:close/>
                    <a:moveTo>
                      <a:pt x="726" y="316"/>
                    </a:moveTo>
                    <a:lnTo>
                      <a:pt x="724" y="316"/>
                    </a:lnTo>
                    <a:lnTo>
                      <a:pt x="722" y="316"/>
                    </a:lnTo>
                    <a:lnTo>
                      <a:pt x="720" y="316"/>
                    </a:lnTo>
                    <a:lnTo>
                      <a:pt x="720" y="316"/>
                    </a:lnTo>
                    <a:lnTo>
                      <a:pt x="718" y="316"/>
                    </a:lnTo>
                    <a:lnTo>
                      <a:pt x="716" y="316"/>
                    </a:lnTo>
                    <a:lnTo>
                      <a:pt x="714" y="316"/>
                    </a:lnTo>
                    <a:lnTo>
                      <a:pt x="714" y="314"/>
                    </a:lnTo>
                    <a:lnTo>
                      <a:pt x="712" y="314"/>
                    </a:lnTo>
                    <a:lnTo>
                      <a:pt x="710" y="314"/>
                    </a:lnTo>
                    <a:lnTo>
                      <a:pt x="710" y="314"/>
                    </a:lnTo>
                    <a:lnTo>
                      <a:pt x="708" y="314"/>
                    </a:lnTo>
                    <a:lnTo>
                      <a:pt x="706" y="312"/>
                    </a:lnTo>
                    <a:lnTo>
                      <a:pt x="706" y="312"/>
                    </a:lnTo>
                    <a:lnTo>
                      <a:pt x="704" y="312"/>
                    </a:lnTo>
                    <a:lnTo>
                      <a:pt x="704" y="310"/>
                    </a:lnTo>
                    <a:lnTo>
                      <a:pt x="702" y="310"/>
                    </a:lnTo>
                    <a:lnTo>
                      <a:pt x="702" y="310"/>
                    </a:lnTo>
                    <a:lnTo>
                      <a:pt x="702" y="310"/>
                    </a:lnTo>
                    <a:lnTo>
                      <a:pt x="702" y="308"/>
                    </a:lnTo>
                    <a:lnTo>
                      <a:pt x="702" y="308"/>
                    </a:lnTo>
                    <a:lnTo>
                      <a:pt x="702" y="308"/>
                    </a:lnTo>
                    <a:lnTo>
                      <a:pt x="702" y="306"/>
                    </a:lnTo>
                    <a:lnTo>
                      <a:pt x="702" y="306"/>
                    </a:lnTo>
                    <a:lnTo>
                      <a:pt x="702" y="306"/>
                    </a:lnTo>
                    <a:lnTo>
                      <a:pt x="704" y="304"/>
                    </a:lnTo>
                    <a:lnTo>
                      <a:pt x="704" y="304"/>
                    </a:lnTo>
                    <a:lnTo>
                      <a:pt x="706" y="304"/>
                    </a:lnTo>
                    <a:lnTo>
                      <a:pt x="708" y="304"/>
                    </a:lnTo>
                    <a:lnTo>
                      <a:pt x="708" y="302"/>
                    </a:lnTo>
                    <a:lnTo>
                      <a:pt x="710" y="302"/>
                    </a:lnTo>
                    <a:lnTo>
                      <a:pt x="712" y="302"/>
                    </a:lnTo>
                    <a:lnTo>
                      <a:pt x="714" y="302"/>
                    </a:lnTo>
                    <a:lnTo>
                      <a:pt x="714" y="302"/>
                    </a:lnTo>
                    <a:lnTo>
                      <a:pt x="716" y="302"/>
                    </a:lnTo>
                    <a:lnTo>
                      <a:pt x="718" y="302"/>
                    </a:lnTo>
                    <a:lnTo>
                      <a:pt x="720" y="302"/>
                    </a:lnTo>
                    <a:lnTo>
                      <a:pt x="722" y="302"/>
                    </a:lnTo>
                    <a:lnTo>
                      <a:pt x="722" y="302"/>
                    </a:lnTo>
                    <a:lnTo>
                      <a:pt x="724" y="302"/>
                    </a:lnTo>
                    <a:lnTo>
                      <a:pt x="726" y="302"/>
                    </a:lnTo>
                    <a:lnTo>
                      <a:pt x="726" y="304"/>
                    </a:lnTo>
                    <a:lnTo>
                      <a:pt x="728" y="304"/>
                    </a:lnTo>
                    <a:lnTo>
                      <a:pt x="730" y="304"/>
                    </a:lnTo>
                    <a:lnTo>
                      <a:pt x="730" y="304"/>
                    </a:lnTo>
                    <a:lnTo>
                      <a:pt x="732" y="306"/>
                    </a:lnTo>
                    <a:lnTo>
                      <a:pt x="732" y="306"/>
                    </a:lnTo>
                    <a:lnTo>
                      <a:pt x="734" y="306"/>
                    </a:lnTo>
                    <a:lnTo>
                      <a:pt x="734" y="308"/>
                    </a:lnTo>
                    <a:lnTo>
                      <a:pt x="734" y="308"/>
                    </a:lnTo>
                    <a:lnTo>
                      <a:pt x="736" y="308"/>
                    </a:lnTo>
                    <a:lnTo>
                      <a:pt x="736" y="310"/>
                    </a:lnTo>
                    <a:lnTo>
                      <a:pt x="736" y="310"/>
                    </a:lnTo>
                    <a:lnTo>
                      <a:pt x="736" y="310"/>
                    </a:lnTo>
                    <a:lnTo>
                      <a:pt x="736" y="310"/>
                    </a:lnTo>
                    <a:lnTo>
                      <a:pt x="734" y="312"/>
                    </a:lnTo>
                    <a:lnTo>
                      <a:pt x="734" y="312"/>
                    </a:lnTo>
                    <a:lnTo>
                      <a:pt x="734" y="312"/>
                    </a:lnTo>
                    <a:lnTo>
                      <a:pt x="732" y="314"/>
                    </a:lnTo>
                    <a:lnTo>
                      <a:pt x="732" y="314"/>
                    </a:lnTo>
                    <a:lnTo>
                      <a:pt x="730" y="314"/>
                    </a:lnTo>
                    <a:lnTo>
                      <a:pt x="728" y="314"/>
                    </a:lnTo>
                    <a:lnTo>
                      <a:pt x="726" y="314"/>
                    </a:lnTo>
                    <a:lnTo>
                      <a:pt x="726" y="316"/>
                    </a:lnTo>
                    <a:close/>
                    <a:moveTo>
                      <a:pt x="760" y="346"/>
                    </a:moveTo>
                    <a:lnTo>
                      <a:pt x="758" y="346"/>
                    </a:lnTo>
                    <a:lnTo>
                      <a:pt x="756" y="346"/>
                    </a:lnTo>
                    <a:lnTo>
                      <a:pt x="756" y="346"/>
                    </a:lnTo>
                    <a:lnTo>
                      <a:pt x="754" y="348"/>
                    </a:lnTo>
                    <a:lnTo>
                      <a:pt x="754" y="348"/>
                    </a:lnTo>
                    <a:lnTo>
                      <a:pt x="750" y="348"/>
                    </a:lnTo>
                    <a:lnTo>
                      <a:pt x="750" y="348"/>
                    </a:lnTo>
                    <a:lnTo>
                      <a:pt x="748" y="348"/>
                    </a:lnTo>
                    <a:lnTo>
                      <a:pt x="748" y="348"/>
                    </a:lnTo>
                    <a:lnTo>
                      <a:pt x="744" y="348"/>
                    </a:lnTo>
                    <a:lnTo>
                      <a:pt x="744" y="348"/>
                    </a:lnTo>
                    <a:lnTo>
                      <a:pt x="740" y="348"/>
                    </a:lnTo>
                    <a:lnTo>
                      <a:pt x="740" y="348"/>
                    </a:lnTo>
                    <a:lnTo>
                      <a:pt x="738" y="348"/>
                    </a:lnTo>
                    <a:lnTo>
                      <a:pt x="738" y="348"/>
                    </a:lnTo>
                    <a:lnTo>
                      <a:pt x="736" y="346"/>
                    </a:lnTo>
                    <a:lnTo>
                      <a:pt x="736" y="346"/>
                    </a:lnTo>
                    <a:lnTo>
                      <a:pt x="732" y="346"/>
                    </a:lnTo>
                    <a:lnTo>
                      <a:pt x="732" y="344"/>
                    </a:lnTo>
                    <a:lnTo>
                      <a:pt x="730" y="344"/>
                    </a:lnTo>
                    <a:lnTo>
                      <a:pt x="730" y="344"/>
                    </a:lnTo>
                    <a:lnTo>
                      <a:pt x="728" y="342"/>
                    </a:lnTo>
                    <a:lnTo>
                      <a:pt x="728" y="342"/>
                    </a:lnTo>
                    <a:lnTo>
                      <a:pt x="728" y="342"/>
                    </a:lnTo>
                    <a:lnTo>
                      <a:pt x="728" y="340"/>
                    </a:lnTo>
                    <a:lnTo>
                      <a:pt x="728" y="340"/>
                    </a:lnTo>
                    <a:lnTo>
                      <a:pt x="728" y="340"/>
                    </a:lnTo>
                    <a:lnTo>
                      <a:pt x="728" y="338"/>
                    </a:lnTo>
                    <a:lnTo>
                      <a:pt x="728" y="338"/>
                    </a:lnTo>
                    <a:lnTo>
                      <a:pt x="730" y="338"/>
                    </a:lnTo>
                    <a:lnTo>
                      <a:pt x="730" y="338"/>
                    </a:lnTo>
                    <a:lnTo>
                      <a:pt x="730" y="336"/>
                    </a:lnTo>
                    <a:lnTo>
                      <a:pt x="732" y="336"/>
                    </a:lnTo>
                    <a:lnTo>
                      <a:pt x="734" y="336"/>
                    </a:lnTo>
                    <a:lnTo>
                      <a:pt x="734" y="336"/>
                    </a:lnTo>
                    <a:lnTo>
                      <a:pt x="736" y="334"/>
                    </a:lnTo>
                    <a:lnTo>
                      <a:pt x="736" y="334"/>
                    </a:lnTo>
                    <a:lnTo>
                      <a:pt x="738" y="334"/>
                    </a:lnTo>
                    <a:lnTo>
                      <a:pt x="738" y="334"/>
                    </a:lnTo>
                    <a:lnTo>
                      <a:pt x="740" y="334"/>
                    </a:lnTo>
                    <a:lnTo>
                      <a:pt x="740" y="334"/>
                    </a:lnTo>
                    <a:lnTo>
                      <a:pt x="742" y="334"/>
                    </a:lnTo>
                    <a:lnTo>
                      <a:pt x="742" y="334"/>
                    </a:lnTo>
                    <a:lnTo>
                      <a:pt x="744" y="336"/>
                    </a:lnTo>
                    <a:lnTo>
                      <a:pt x="742" y="336"/>
                    </a:lnTo>
                    <a:lnTo>
                      <a:pt x="740" y="336"/>
                    </a:lnTo>
                    <a:lnTo>
                      <a:pt x="740" y="336"/>
                    </a:lnTo>
                    <a:lnTo>
                      <a:pt x="738" y="338"/>
                    </a:lnTo>
                    <a:lnTo>
                      <a:pt x="736" y="338"/>
                    </a:lnTo>
                    <a:lnTo>
                      <a:pt x="734" y="338"/>
                    </a:lnTo>
                    <a:lnTo>
                      <a:pt x="734" y="340"/>
                    </a:lnTo>
                    <a:lnTo>
                      <a:pt x="734" y="340"/>
                    </a:lnTo>
                    <a:lnTo>
                      <a:pt x="734" y="340"/>
                    </a:lnTo>
                    <a:lnTo>
                      <a:pt x="734" y="342"/>
                    </a:lnTo>
                    <a:lnTo>
                      <a:pt x="736" y="342"/>
                    </a:lnTo>
                    <a:lnTo>
                      <a:pt x="738" y="344"/>
                    </a:lnTo>
                    <a:lnTo>
                      <a:pt x="740" y="344"/>
                    </a:lnTo>
                    <a:lnTo>
                      <a:pt x="742" y="344"/>
                    </a:lnTo>
                    <a:lnTo>
                      <a:pt x="744" y="346"/>
                    </a:lnTo>
                    <a:lnTo>
                      <a:pt x="746" y="346"/>
                    </a:lnTo>
                    <a:lnTo>
                      <a:pt x="748" y="346"/>
                    </a:lnTo>
                    <a:lnTo>
                      <a:pt x="750" y="346"/>
                    </a:lnTo>
                    <a:lnTo>
                      <a:pt x="752" y="346"/>
                    </a:lnTo>
                    <a:lnTo>
                      <a:pt x="754" y="344"/>
                    </a:lnTo>
                    <a:lnTo>
                      <a:pt x="754" y="344"/>
                    </a:lnTo>
                    <a:lnTo>
                      <a:pt x="754" y="344"/>
                    </a:lnTo>
                    <a:lnTo>
                      <a:pt x="756" y="344"/>
                    </a:lnTo>
                    <a:lnTo>
                      <a:pt x="756" y="344"/>
                    </a:lnTo>
                    <a:lnTo>
                      <a:pt x="756" y="344"/>
                    </a:lnTo>
                    <a:lnTo>
                      <a:pt x="758" y="344"/>
                    </a:lnTo>
                    <a:lnTo>
                      <a:pt x="758" y="342"/>
                    </a:lnTo>
                    <a:lnTo>
                      <a:pt x="758" y="342"/>
                    </a:lnTo>
                    <a:lnTo>
                      <a:pt x="760" y="342"/>
                    </a:lnTo>
                    <a:lnTo>
                      <a:pt x="762" y="344"/>
                    </a:lnTo>
                    <a:lnTo>
                      <a:pt x="762" y="344"/>
                    </a:lnTo>
                    <a:lnTo>
                      <a:pt x="760" y="346"/>
                    </a:lnTo>
                    <a:close/>
                    <a:moveTo>
                      <a:pt x="810" y="370"/>
                    </a:moveTo>
                    <a:lnTo>
                      <a:pt x="808" y="370"/>
                    </a:lnTo>
                    <a:lnTo>
                      <a:pt x="806" y="372"/>
                    </a:lnTo>
                    <a:lnTo>
                      <a:pt x="804" y="372"/>
                    </a:lnTo>
                    <a:lnTo>
                      <a:pt x="762" y="360"/>
                    </a:lnTo>
                    <a:lnTo>
                      <a:pt x="764" y="360"/>
                    </a:lnTo>
                    <a:lnTo>
                      <a:pt x="764" y="360"/>
                    </a:lnTo>
                    <a:lnTo>
                      <a:pt x="766" y="360"/>
                    </a:lnTo>
                    <a:lnTo>
                      <a:pt x="768" y="358"/>
                    </a:lnTo>
                    <a:lnTo>
                      <a:pt x="804" y="368"/>
                    </a:lnTo>
                    <a:lnTo>
                      <a:pt x="786" y="352"/>
                    </a:lnTo>
                    <a:lnTo>
                      <a:pt x="786" y="352"/>
                    </a:lnTo>
                    <a:lnTo>
                      <a:pt x="788" y="352"/>
                    </a:lnTo>
                    <a:lnTo>
                      <a:pt x="788" y="352"/>
                    </a:lnTo>
                    <a:lnTo>
                      <a:pt x="788" y="352"/>
                    </a:lnTo>
                    <a:lnTo>
                      <a:pt x="790" y="352"/>
                    </a:lnTo>
                    <a:lnTo>
                      <a:pt x="792" y="350"/>
                    </a:lnTo>
                    <a:lnTo>
                      <a:pt x="810" y="370"/>
                    </a:lnTo>
                    <a:lnTo>
                      <a:pt x="810" y="370"/>
                    </a:lnTo>
                    <a:close/>
                    <a:moveTo>
                      <a:pt x="868" y="392"/>
                    </a:moveTo>
                    <a:lnTo>
                      <a:pt x="866" y="392"/>
                    </a:lnTo>
                    <a:lnTo>
                      <a:pt x="864" y="394"/>
                    </a:lnTo>
                    <a:lnTo>
                      <a:pt x="864" y="394"/>
                    </a:lnTo>
                    <a:lnTo>
                      <a:pt x="850" y="388"/>
                    </a:lnTo>
                    <a:lnTo>
                      <a:pt x="850" y="386"/>
                    </a:lnTo>
                    <a:lnTo>
                      <a:pt x="848" y="386"/>
                    </a:lnTo>
                    <a:lnTo>
                      <a:pt x="846" y="386"/>
                    </a:lnTo>
                    <a:lnTo>
                      <a:pt x="846" y="386"/>
                    </a:lnTo>
                    <a:lnTo>
                      <a:pt x="844" y="386"/>
                    </a:lnTo>
                    <a:lnTo>
                      <a:pt x="842" y="386"/>
                    </a:lnTo>
                    <a:lnTo>
                      <a:pt x="842" y="386"/>
                    </a:lnTo>
                    <a:lnTo>
                      <a:pt x="840" y="386"/>
                    </a:lnTo>
                    <a:lnTo>
                      <a:pt x="840" y="386"/>
                    </a:lnTo>
                    <a:lnTo>
                      <a:pt x="838" y="386"/>
                    </a:lnTo>
                    <a:lnTo>
                      <a:pt x="838" y="386"/>
                    </a:lnTo>
                    <a:lnTo>
                      <a:pt x="838" y="388"/>
                    </a:lnTo>
                    <a:lnTo>
                      <a:pt x="836" y="388"/>
                    </a:lnTo>
                    <a:lnTo>
                      <a:pt x="838" y="388"/>
                    </a:lnTo>
                    <a:lnTo>
                      <a:pt x="838" y="390"/>
                    </a:lnTo>
                    <a:lnTo>
                      <a:pt x="838" y="390"/>
                    </a:lnTo>
                    <a:lnTo>
                      <a:pt x="838" y="390"/>
                    </a:lnTo>
                    <a:lnTo>
                      <a:pt x="838" y="390"/>
                    </a:lnTo>
                    <a:lnTo>
                      <a:pt x="838" y="392"/>
                    </a:lnTo>
                    <a:lnTo>
                      <a:pt x="840" y="392"/>
                    </a:lnTo>
                    <a:lnTo>
                      <a:pt x="840" y="392"/>
                    </a:lnTo>
                    <a:lnTo>
                      <a:pt x="852" y="398"/>
                    </a:lnTo>
                    <a:lnTo>
                      <a:pt x="850" y="398"/>
                    </a:lnTo>
                    <a:lnTo>
                      <a:pt x="850" y="398"/>
                    </a:lnTo>
                    <a:lnTo>
                      <a:pt x="848" y="398"/>
                    </a:lnTo>
                    <a:lnTo>
                      <a:pt x="846" y="398"/>
                    </a:lnTo>
                    <a:lnTo>
                      <a:pt x="824" y="388"/>
                    </a:lnTo>
                    <a:lnTo>
                      <a:pt x="826" y="388"/>
                    </a:lnTo>
                    <a:lnTo>
                      <a:pt x="826" y="388"/>
                    </a:lnTo>
                    <a:lnTo>
                      <a:pt x="828" y="388"/>
                    </a:lnTo>
                    <a:lnTo>
                      <a:pt x="830" y="388"/>
                    </a:lnTo>
                    <a:lnTo>
                      <a:pt x="830" y="388"/>
                    </a:lnTo>
                    <a:lnTo>
                      <a:pt x="830" y="388"/>
                    </a:lnTo>
                    <a:lnTo>
                      <a:pt x="830" y="388"/>
                    </a:lnTo>
                    <a:lnTo>
                      <a:pt x="832" y="388"/>
                    </a:lnTo>
                    <a:lnTo>
                      <a:pt x="832" y="388"/>
                    </a:lnTo>
                    <a:lnTo>
                      <a:pt x="832" y="388"/>
                    </a:lnTo>
                    <a:lnTo>
                      <a:pt x="832" y="388"/>
                    </a:lnTo>
                    <a:lnTo>
                      <a:pt x="834" y="388"/>
                    </a:lnTo>
                    <a:lnTo>
                      <a:pt x="832" y="388"/>
                    </a:lnTo>
                    <a:lnTo>
                      <a:pt x="834" y="386"/>
                    </a:lnTo>
                    <a:lnTo>
                      <a:pt x="834" y="386"/>
                    </a:lnTo>
                    <a:lnTo>
                      <a:pt x="834" y="386"/>
                    </a:lnTo>
                    <a:lnTo>
                      <a:pt x="834" y="386"/>
                    </a:lnTo>
                    <a:lnTo>
                      <a:pt x="834" y="386"/>
                    </a:lnTo>
                    <a:lnTo>
                      <a:pt x="836" y="384"/>
                    </a:lnTo>
                    <a:lnTo>
                      <a:pt x="836" y="384"/>
                    </a:lnTo>
                    <a:lnTo>
                      <a:pt x="836" y="384"/>
                    </a:lnTo>
                    <a:lnTo>
                      <a:pt x="838" y="384"/>
                    </a:lnTo>
                    <a:lnTo>
                      <a:pt x="838" y="384"/>
                    </a:lnTo>
                    <a:lnTo>
                      <a:pt x="840" y="384"/>
                    </a:lnTo>
                    <a:lnTo>
                      <a:pt x="840" y="384"/>
                    </a:lnTo>
                    <a:lnTo>
                      <a:pt x="842" y="382"/>
                    </a:lnTo>
                    <a:lnTo>
                      <a:pt x="844" y="382"/>
                    </a:lnTo>
                    <a:lnTo>
                      <a:pt x="846" y="382"/>
                    </a:lnTo>
                    <a:lnTo>
                      <a:pt x="846" y="382"/>
                    </a:lnTo>
                    <a:lnTo>
                      <a:pt x="848" y="384"/>
                    </a:lnTo>
                    <a:lnTo>
                      <a:pt x="850" y="384"/>
                    </a:lnTo>
                    <a:lnTo>
                      <a:pt x="852" y="384"/>
                    </a:lnTo>
                    <a:lnTo>
                      <a:pt x="854" y="386"/>
                    </a:lnTo>
                    <a:lnTo>
                      <a:pt x="868" y="392"/>
                    </a:lnTo>
                    <a:lnTo>
                      <a:pt x="868" y="392"/>
                    </a:lnTo>
                    <a:close/>
                    <a:moveTo>
                      <a:pt x="896" y="382"/>
                    </a:moveTo>
                    <a:lnTo>
                      <a:pt x="894" y="382"/>
                    </a:lnTo>
                    <a:lnTo>
                      <a:pt x="894" y="384"/>
                    </a:lnTo>
                    <a:lnTo>
                      <a:pt x="892" y="384"/>
                    </a:lnTo>
                    <a:lnTo>
                      <a:pt x="892" y="384"/>
                    </a:lnTo>
                    <a:lnTo>
                      <a:pt x="890" y="384"/>
                    </a:lnTo>
                    <a:lnTo>
                      <a:pt x="890" y="386"/>
                    </a:lnTo>
                    <a:lnTo>
                      <a:pt x="888" y="386"/>
                    </a:lnTo>
                    <a:lnTo>
                      <a:pt x="886" y="386"/>
                    </a:lnTo>
                    <a:lnTo>
                      <a:pt x="886" y="386"/>
                    </a:lnTo>
                    <a:lnTo>
                      <a:pt x="884" y="386"/>
                    </a:lnTo>
                    <a:lnTo>
                      <a:pt x="884" y="388"/>
                    </a:lnTo>
                    <a:lnTo>
                      <a:pt x="882" y="388"/>
                    </a:lnTo>
                    <a:lnTo>
                      <a:pt x="880" y="388"/>
                    </a:lnTo>
                    <a:lnTo>
                      <a:pt x="880" y="388"/>
                    </a:lnTo>
                    <a:lnTo>
                      <a:pt x="878" y="388"/>
                    </a:lnTo>
                    <a:lnTo>
                      <a:pt x="876" y="388"/>
                    </a:lnTo>
                    <a:lnTo>
                      <a:pt x="874" y="388"/>
                    </a:lnTo>
                    <a:lnTo>
                      <a:pt x="874" y="388"/>
                    </a:lnTo>
                    <a:lnTo>
                      <a:pt x="872" y="386"/>
                    </a:lnTo>
                    <a:lnTo>
                      <a:pt x="870" y="386"/>
                    </a:lnTo>
                    <a:lnTo>
                      <a:pt x="868" y="386"/>
                    </a:lnTo>
                    <a:lnTo>
                      <a:pt x="868" y="386"/>
                    </a:lnTo>
                    <a:lnTo>
                      <a:pt x="866" y="384"/>
                    </a:lnTo>
                    <a:lnTo>
                      <a:pt x="854" y="378"/>
                    </a:lnTo>
                    <a:lnTo>
                      <a:pt x="854" y="378"/>
                    </a:lnTo>
                    <a:lnTo>
                      <a:pt x="856" y="378"/>
                    </a:lnTo>
                    <a:lnTo>
                      <a:pt x="858" y="378"/>
                    </a:lnTo>
                    <a:lnTo>
                      <a:pt x="858" y="378"/>
                    </a:lnTo>
                    <a:lnTo>
                      <a:pt x="870" y="384"/>
                    </a:lnTo>
                    <a:lnTo>
                      <a:pt x="872" y="384"/>
                    </a:lnTo>
                    <a:lnTo>
                      <a:pt x="872" y="384"/>
                    </a:lnTo>
                    <a:lnTo>
                      <a:pt x="874" y="384"/>
                    </a:lnTo>
                    <a:lnTo>
                      <a:pt x="874" y="384"/>
                    </a:lnTo>
                    <a:lnTo>
                      <a:pt x="876" y="384"/>
                    </a:lnTo>
                    <a:lnTo>
                      <a:pt x="876" y="384"/>
                    </a:lnTo>
                    <a:lnTo>
                      <a:pt x="876" y="386"/>
                    </a:lnTo>
                    <a:lnTo>
                      <a:pt x="878" y="386"/>
                    </a:lnTo>
                    <a:lnTo>
                      <a:pt x="878" y="386"/>
                    </a:lnTo>
                    <a:lnTo>
                      <a:pt x="880" y="386"/>
                    </a:lnTo>
                    <a:lnTo>
                      <a:pt x="880" y="384"/>
                    </a:lnTo>
                    <a:lnTo>
                      <a:pt x="882" y="384"/>
                    </a:lnTo>
                    <a:lnTo>
                      <a:pt x="882" y="384"/>
                    </a:lnTo>
                    <a:lnTo>
                      <a:pt x="882" y="384"/>
                    </a:lnTo>
                    <a:lnTo>
                      <a:pt x="884" y="384"/>
                    </a:lnTo>
                    <a:lnTo>
                      <a:pt x="884" y="384"/>
                    </a:lnTo>
                    <a:lnTo>
                      <a:pt x="886" y="384"/>
                    </a:lnTo>
                    <a:lnTo>
                      <a:pt x="886" y="384"/>
                    </a:lnTo>
                    <a:lnTo>
                      <a:pt x="888" y="382"/>
                    </a:lnTo>
                    <a:lnTo>
                      <a:pt x="888" y="382"/>
                    </a:lnTo>
                    <a:lnTo>
                      <a:pt x="870" y="374"/>
                    </a:lnTo>
                    <a:lnTo>
                      <a:pt x="870" y="374"/>
                    </a:lnTo>
                    <a:lnTo>
                      <a:pt x="872" y="372"/>
                    </a:lnTo>
                    <a:lnTo>
                      <a:pt x="874" y="372"/>
                    </a:lnTo>
                    <a:lnTo>
                      <a:pt x="874" y="372"/>
                    </a:lnTo>
                    <a:lnTo>
                      <a:pt x="896" y="382"/>
                    </a:lnTo>
                    <a:lnTo>
                      <a:pt x="896" y="382"/>
                    </a:lnTo>
                    <a:close/>
                    <a:moveTo>
                      <a:pt x="924" y="374"/>
                    </a:moveTo>
                    <a:lnTo>
                      <a:pt x="924" y="374"/>
                    </a:lnTo>
                    <a:lnTo>
                      <a:pt x="922" y="374"/>
                    </a:lnTo>
                    <a:lnTo>
                      <a:pt x="922" y="374"/>
                    </a:lnTo>
                    <a:lnTo>
                      <a:pt x="908" y="368"/>
                    </a:lnTo>
                    <a:lnTo>
                      <a:pt x="906" y="368"/>
                    </a:lnTo>
                    <a:lnTo>
                      <a:pt x="906" y="368"/>
                    </a:lnTo>
                    <a:lnTo>
                      <a:pt x="904" y="366"/>
                    </a:lnTo>
                    <a:lnTo>
                      <a:pt x="902" y="366"/>
                    </a:lnTo>
                    <a:lnTo>
                      <a:pt x="902" y="366"/>
                    </a:lnTo>
                    <a:lnTo>
                      <a:pt x="900" y="366"/>
                    </a:lnTo>
                    <a:lnTo>
                      <a:pt x="900" y="366"/>
                    </a:lnTo>
                    <a:lnTo>
                      <a:pt x="898" y="366"/>
                    </a:lnTo>
                    <a:lnTo>
                      <a:pt x="898" y="368"/>
                    </a:lnTo>
                    <a:lnTo>
                      <a:pt x="896" y="368"/>
                    </a:lnTo>
                    <a:lnTo>
                      <a:pt x="896" y="368"/>
                    </a:lnTo>
                    <a:lnTo>
                      <a:pt x="896" y="368"/>
                    </a:lnTo>
                    <a:lnTo>
                      <a:pt x="894" y="370"/>
                    </a:lnTo>
                    <a:lnTo>
                      <a:pt x="894" y="370"/>
                    </a:lnTo>
                    <a:lnTo>
                      <a:pt x="894" y="370"/>
                    </a:lnTo>
                    <a:lnTo>
                      <a:pt x="896" y="370"/>
                    </a:lnTo>
                    <a:lnTo>
                      <a:pt x="896" y="372"/>
                    </a:lnTo>
                    <a:lnTo>
                      <a:pt x="896" y="372"/>
                    </a:lnTo>
                    <a:lnTo>
                      <a:pt x="896" y="372"/>
                    </a:lnTo>
                    <a:lnTo>
                      <a:pt x="898" y="372"/>
                    </a:lnTo>
                    <a:lnTo>
                      <a:pt x="898" y="372"/>
                    </a:lnTo>
                    <a:lnTo>
                      <a:pt x="910" y="378"/>
                    </a:lnTo>
                    <a:lnTo>
                      <a:pt x="908" y="378"/>
                    </a:lnTo>
                    <a:lnTo>
                      <a:pt x="908" y="380"/>
                    </a:lnTo>
                    <a:lnTo>
                      <a:pt x="906" y="380"/>
                    </a:lnTo>
                    <a:lnTo>
                      <a:pt x="904" y="380"/>
                    </a:lnTo>
                    <a:lnTo>
                      <a:pt x="882" y="370"/>
                    </a:lnTo>
                    <a:lnTo>
                      <a:pt x="884" y="368"/>
                    </a:lnTo>
                    <a:lnTo>
                      <a:pt x="884" y="368"/>
                    </a:lnTo>
                    <a:lnTo>
                      <a:pt x="886" y="368"/>
                    </a:lnTo>
                    <a:lnTo>
                      <a:pt x="886" y="368"/>
                    </a:lnTo>
                    <a:lnTo>
                      <a:pt x="888" y="368"/>
                    </a:lnTo>
                    <a:lnTo>
                      <a:pt x="888" y="368"/>
                    </a:lnTo>
                    <a:lnTo>
                      <a:pt x="888" y="368"/>
                    </a:lnTo>
                    <a:lnTo>
                      <a:pt x="888" y="368"/>
                    </a:lnTo>
                    <a:lnTo>
                      <a:pt x="890" y="368"/>
                    </a:lnTo>
                    <a:lnTo>
                      <a:pt x="890" y="370"/>
                    </a:lnTo>
                    <a:lnTo>
                      <a:pt x="890" y="370"/>
                    </a:lnTo>
                    <a:lnTo>
                      <a:pt x="890" y="370"/>
                    </a:lnTo>
                    <a:lnTo>
                      <a:pt x="890" y="368"/>
                    </a:lnTo>
                    <a:lnTo>
                      <a:pt x="892" y="368"/>
                    </a:lnTo>
                    <a:lnTo>
                      <a:pt x="892" y="366"/>
                    </a:lnTo>
                    <a:lnTo>
                      <a:pt x="892" y="366"/>
                    </a:lnTo>
                    <a:lnTo>
                      <a:pt x="892" y="366"/>
                    </a:lnTo>
                    <a:lnTo>
                      <a:pt x="892" y="366"/>
                    </a:lnTo>
                    <a:lnTo>
                      <a:pt x="894" y="366"/>
                    </a:lnTo>
                    <a:lnTo>
                      <a:pt x="894" y="366"/>
                    </a:lnTo>
                    <a:lnTo>
                      <a:pt x="894" y="366"/>
                    </a:lnTo>
                    <a:lnTo>
                      <a:pt x="896" y="364"/>
                    </a:lnTo>
                    <a:lnTo>
                      <a:pt x="896" y="364"/>
                    </a:lnTo>
                    <a:lnTo>
                      <a:pt x="898" y="364"/>
                    </a:lnTo>
                    <a:lnTo>
                      <a:pt x="898" y="364"/>
                    </a:lnTo>
                    <a:lnTo>
                      <a:pt x="900" y="364"/>
                    </a:lnTo>
                    <a:lnTo>
                      <a:pt x="900" y="364"/>
                    </a:lnTo>
                    <a:lnTo>
                      <a:pt x="902" y="364"/>
                    </a:lnTo>
                    <a:lnTo>
                      <a:pt x="904" y="364"/>
                    </a:lnTo>
                    <a:lnTo>
                      <a:pt x="904" y="364"/>
                    </a:lnTo>
                    <a:lnTo>
                      <a:pt x="906" y="364"/>
                    </a:lnTo>
                    <a:lnTo>
                      <a:pt x="908" y="364"/>
                    </a:lnTo>
                    <a:lnTo>
                      <a:pt x="910" y="366"/>
                    </a:lnTo>
                    <a:lnTo>
                      <a:pt x="912" y="366"/>
                    </a:lnTo>
                    <a:lnTo>
                      <a:pt x="926" y="372"/>
                    </a:lnTo>
                    <a:lnTo>
                      <a:pt x="924" y="374"/>
                    </a:lnTo>
                    <a:close/>
                    <a:moveTo>
                      <a:pt x="950" y="364"/>
                    </a:moveTo>
                    <a:lnTo>
                      <a:pt x="948" y="366"/>
                    </a:lnTo>
                    <a:lnTo>
                      <a:pt x="948" y="366"/>
                    </a:lnTo>
                    <a:lnTo>
                      <a:pt x="946" y="366"/>
                    </a:lnTo>
                    <a:lnTo>
                      <a:pt x="946" y="366"/>
                    </a:lnTo>
                    <a:lnTo>
                      <a:pt x="942" y="368"/>
                    </a:lnTo>
                    <a:lnTo>
                      <a:pt x="942" y="368"/>
                    </a:lnTo>
                    <a:lnTo>
                      <a:pt x="938" y="368"/>
                    </a:lnTo>
                    <a:lnTo>
                      <a:pt x="938" y="368"/>
                    </a:lnTo>
                    <a:lnTo>
                      <a:pt x="936" y="368"/>
                    </a:lnTo>
                    <a:lnTo>
                      <a:pt x="936" y="368"/>
                    </a:lnTo>
                    <a:lnTo>
                      <a:pt x="932" y="368"/>
                    </a:lnTo>
                    <a:lnTo>
                      <a:pt x="932" y="368"/>
                    </a:lnTo>
                    <a:lnTo>
                      <a:pt x="930" y="368"/>
                    </a:lnTo>
                    <a:lnTo>
                      <a:pt x="930" y="368"/>
                    </a:lnTo>
                    <a:lnTo>
                      <a:pt x="926" y="368"/>
                    </a:lnTo>
                    <a:lnTo>
                      <a:pt x="926" y="368"/>
                    </a:lnTo>
                    <a:lnTo>
                      <a:pt x="924" y="366"/>
                    </a:lnTo>
                    <a:lnTo>
                      <a:pt x="924" y="366"/>
                    </a:lnTo>
                    <a:lnTo>
                      <a:pt x="922" y="366"/>
                    </a:lnTo>
                    <a:lnTo>
                      <a:pt x="920" y="364"/>
                    </a:lnTo>
                    <a:lnTo>
                      <a:pt x="918" y="364"/>
                    </a:lnTo>
                    <a:lnTo>
                      <a:pt x="918" y="364"/>
                    </a:lnTo>
                    <a:lnTo>
                      <a:pt x="918" y="364"/>
                    </a:lnTo>
                    <a:lnTo>
                      <a:pt x="916" y="362"/>
                    </a:lnTo>
                    <a:lnTo>
                      <a:pt x="916" y="362"/>
                    </a:lnTo>
                    <a:lnTo>
                      <a:pt x="916" y="362"/>
                    </a:lnTo>
                    <a:lnTo>
                      <a:pt x="916" y="360"/>
                    </a:lnTo>
                    <a:lnTo>
                      <a:pt x="916" y="360"/>
                    </a:lnTo>
                    <a:lnTo>
                      <a:pt x="916" y="360"/>
                    </a:lnTo>
                    <a:lnTo>
                      <a:pt x="916" y="358"/>
                    </a:lnTo>
                    <a:lnTo>
                      <a:pt x="918" y="358"/>
                    </a:lnTo>
                    <a:lnTo>
                      <a:pt x="918" y="358"/>
                    </a:lnTo>
                    <a:lnTo>
                      <a:pt x="920" y="356"/>
                    </a:lnTo>
                    <a:lnTo>
                      <a:pt x="920" y="356"/>
                    </a:lnTo>
                    <a:lnTo>
                      <a:pt x="922" y="356"/>
                    </a:lnTo>
                    <a:lnTo>
                      <a:pt x="924" y="356"/>
                    </a:lnTo>
                    <a:lnTo>
                      <a:pt x="924" y="356"/>
                    </a:lnTo>
                    <a:lnTo>
                      <a:pt x="926" y="356"/>
                    </a:lnTo>
                    <a:lnTo>
                      <a:pt x="926" y="354"/>
                    </a:lnTo>
                    <a:lnTo>
                      <a:pt x="926" y="354"/>
                    </a:lnTo>
                    <a:lnTo>
                      <a:pt x="928" y="354"/>
                    </a:lnTo>
                    <a:lnTo>
                      <a:pt x="928" y="354"/>
                    </a:lnTo>
                    <a:lnTo>
                      <a:pt x="930" y="354"/>
                    </a:lnTo>
                    <a:lnTo>
                      <a:pt x="932" y="354"/>
                    </a:lnTo>
                    <a:lnTo>
                      <a:pt x="932" y="356"/>
                    </a:lnTo>
                    <a:lnTo>
                      <a:pt x="930" y="356"/>
                    </a:lnTo>
                    <a:lnTo>
                      <a:pt x="930" y="356"/>
                    </a:lnTo>
                    <a:lnTo>
                      <a:pt x="928" y="356"/>
                    </a:lnTo>
                    <a:lnTo>
                      <a:pt x="926" y="358"/>
                    </a:lnTo>
                    <a:lnTo>
                      <a:pt x="924" y="358"/>
                    </a:lnTo>
                    <a:lnTo>
                      <a:pt x="924" y="358"/>
                    </a:lnTo>
                    <a:lnTo>
                      <a:pt x="922" y="360"/>
                    </a:lnTo>
                    <a:lnTo>
                      <a:pt x="922" y="360"/>
                    </a:lnTo>
                    <a:lnTo>
                      <a:pt x="922" y="362"/>
                    </a:lnTo>
                    <a:lnTo>
                      <a:pt x="924" y="362"/>
                    </a:lnTo>
                    <a:lnTo>
                      <a:pt x="924" y="362"/>
                    </a:lnTo>
                    <a:lnTo>
                      <a:pt x="926" y="364"/>
                    </a:lnTo>
                    <a:lnTo>
                      <a:pt x="928" y="364"/>
                    </a:lnTo>
                    <a:lnTo>
                      <a:pt x="930" y="366"/>
                    </a:lnTo>
                    <a:lnTo>
                      <a:pt x="932" y="366"/>
                    </a:lnTo>
                    <a:lnTo>
                      <a:pt x="934" y="366"/>
                    </a:lnTo>
                    <a:lnTo>
                      <a:pt x="936" y="366"/>
                    </a:lnTo>
                    <a:lnTo>
                      <a:pt x="938" y="366"/>
                    </a:lnTo>
                    <a:lnTo>
                      <a:pt x="940" y="366"/>
                    </a:lnTo>
                    <a:lnTo>
                      <a:pt x="942" y="364"/>
                    </a:lnTo>
                    <a:lnTo>
                      <a:pt x="942" y="364"/>
                    </a:lnTo>
                    <a:lnTo>
                      <a:pt x="944" y="364"/>
                    </a:lnTo>
                    <a:lnTo>
                      <a:pt x="944" y="364"/>
                    </a:lnTo>
                    <a:lnTo>
                      <a:pt x="944" y="364"/>
                    </a:lnTo>
                    <a:lnTo>
                      <a:pt x="946" y="364"/>
                    </a:lnTo>
                    <a:lnTo>
                      <a:pt x="946" y="364"/>
                    </a:lnTo>
                    <a:lnTo>
                      <a:pt x="946" y="364"/>
                    </a:lnTo>
                    <a:lnTo>
                      <a:pt x="946" y="362"/>
                    </a:lnTo>
                    <a:lnTo>
                      <a:pt x="950" y="364"/>
                    </a:lnTo>
                    <a:lnTo>
                      <a:pt x="952" y="364"/>
                    </a:lnTo>
                    <a:lnTo>
                      <a:pt x="950" y="364"/>
                    </a:lnTo>
                    <a:close/>
                    <a:moveTo>
                      <a:pt x="1004" y="348"/>
                    </a:moveTo>
                    <a:lnTo>
                      <a:pt x="1002" y="348"/>
                    </a:lnTo>
                    <a:lnTo>
                      <a:pt x="1000" y="348"/>
                    </a:lnTo>
                    <a:lnTo>
                      <a:pt x="1000" y="348"/>
                    </a:lnTo>
                    <a:lnTo>
                      <a:pt x="986" y="342"/>
                    </a:lnTo>
                    <a:lnTo>
                      <a:pt x="986" y="342"/>
                    </a:lnTo>
                    <a:lnTo>
                      <a:pt x="984" y="342"/>
                    </a:lnTo>
                    <a:lnTo>
                      <a:pt x="982" y="340"/>
                    </a:lnTo>
                    <a:lnTo>
                      <a:pt x="982" y="340"/>
                    </a:lnTo>
                    <a:lnTo>
                      <a:pt x="980" y="340"/>
                    </a:lnTo>
                    <a:lnTo>
                      <a:pt x="978" y="340"/>
                    </a:lnTo>
                    <a:lnTo>
                      <a:pt x="978" y="340"/>
                    </a:lnTo>
                    <a:lnTo>
                      <a:pt x="976" y="342"/>
                    </a:lnTo>
                    <a:lnTo>
                      <a:pt x="976" y="342"/>
                    </a:lnTo>
                    <a:lnTo>
                      <a:pt x="974" y="342"/>
                    </a:lnTo>
                    <a:lnTo>
                      <a:pt x="974" y="342"/>
                    </a:lnTo>
                    <a:lnTo>
                      <a:pt x="974" y="344"/>
                    </a:lnTo>
                    <a:lnTo>
                      <a:pt x="974" y="344"/>
                    </a:lnTo>
                    <a:lnTo>
                      <a:pt x="974" y="344"/>
                    </a:lnTo>
                    <a:lnTo>
                      <a:pt x="976" y="346"/>
                    </a:lnTo>
                    <a:lnTo>
                      <a:pt x="976" y="346"/>
                    </a:lnTo>
                    <a:lnTo>
                      <a:pt x="990" y="352"/>
                    </a:lnTo>
                    <a:lnTo>
                      <a:pt x="988" y="352"/>
                    </a:lnTo>
                    <a:lnTo>
                      <a:pt x="986" y="352"/>
                    </a:lnTo>
                    <a:lnTo>
                      <a:pt x="986" y="354"/>
                    </a:lnTo>
                    <a:lnTo>
                      <a:pt x="984" y="354"/>
                    </a:lnTo>
                    <a:lnTo>
                      <a:pt x="972" y="348"/>
                    </a:lnTo>
                    <a:lnTo>
                      <a:pt x="970" y="346"/>
                    </a:lnTo>
                    <a:lnTo>
                      <a:pt x="968" y="346"/>
                    </a:lnTo>
                    <a:lnTo>
                      <a:pt x="968" y="346"/>
                    </a:lnTo>
                    <a:lnTo>
                      <a:pt x="966" y="346"/>
                    </a:lnTo>
                    <a:lnTo>
                      <a:pt x="964" y="346"/>
                    </a:lnTo>
                    <a:lnTo>
                      <a:pt x="964" y="346"/>
                    </a:lnTo>
                    <a:lnTo>
                      <a:pt x="962" y="346"/>
                    </a:lnTo>
                    <a:lnTo>
                      <a:pt x="962" y="346"/>
                    </a:lnTo>
                    <a:lnTo>
                      <a:pt x="960" y="346"/>
                    </a:lnTo>
                    <a:lnTo>
                      <a:pt x="960" y="348"/>
                    </a:lnTo>
                    <a:lnTo>
                      <a:pt x="960" y="348"/>
                    </a:lnTo>
                    <a:lnTo>
                      <a:pt x="960" y="348"/>
                    </a:lnTo>
                    <a:lnTo>
                      <a:pt x="960" y="350"/>
                    </a:lnTo>
                    <a:lnTo>
                      <a:pt x="960" y="350"/>
                    </a:lnTo>
                    <a:lnTo>
                      <a:pt x="960" y="350"/>
                    </a:lnTo>
                    <a:lnTo>
                      <a:pt x="962" y="350"/>
                    </a:lnTo>
                    <a:lnTo>
                      <a:pt x="962" y="352"/>
                    </a:lnTo>
                    <a:lnTo>
                      <a:pt x="962" y="352"/>
                    </a:lnTo>
                    <a:lnTo>
                      <a:pt x="974" y="356"/>
                    </a:lnTo>
                    <a:lnTo>
                      <a:pt x="974" y="358"/>
                    </a:lnTo>
                    <a:lnTo>
                      <a:pt x="972" y="358"/>
                    </a:lnTo>
                    <a:lnTo>
                      <a:pt x="970" y="358"/>
                    </a:lnTo>
                    <a:lnTo>
                      <a:pt x="970" y="358"/>
                    </a:lnTo>
                    <a:lnTo>
                      <a:pt x="948" y="348"/>
                    </a:lnTo>
                    <a:lnTo>
                      <a:pt x="948" y="348"/>
                    </a:lnTo>
                    <a:lnTo>
                      <a:pt x="950" y="348"/>
                    </a:lnTo>
                    <a:lnTo>
                      <a:pt x="950" y="346"/>
                    </a:lnTo>
                    <a:lnTo>
                      <a:pt x="952" y="346"/>
                    </a:lnTo>
                    <a:lnTo>
                      <a:pt x="952" y="346"/>
                    </a:lnTo>
                    <a:lnTo>
                      <a:pt x="952" y="346"/>
                    </a:lnTo>
                    <a:lnTo>
                      <a:pt x="952" y="348"/>
                    </a:lnTo>
                    <a:lnTo>
                      <a:pt x="954" y="348"/>
                    </a:lnTo>
                    <a:lnTo>
                      <a:pt x="954" y="348"/>
                    </a:lnTo>
                    <a:lnTo>
                      <a:pt x="954" y="348"/>
                    </a:lnTo>
                    <a:lnTo>
                      <a:pt x="956" y="348"/>
                    </a:lnTo>
                    <a:lnTo>
                      <a:pt x="956" y="348"/>
                    </a:lnTo>
                    <a:lnTo>
                      <a:pt x="954" y="348"/>
                    </a:lnTo>
                    <a:lnTo>
                      <a:pt x="956" y="346"/>
                    </a:lnTo>
                    <a:lnTo>
                      <a:pt x="956" y="344"/>
                    </a:lnTo>
                    <a:lnTo>
                      <a:pt x="958" y="344"/>
                    </a:lnTo>
                    <a:lnTo>
                      <a:pt x="958" y="344"/>
                    </a:lnTo>
                    <a:lnTo>
                      <a:pt x="958" y="344"/>
                    </a:lnTo>
                    <a:lnTo>
                      <a:pt x="958" y="344"/>
                    </a:lnTo>
                    <a:lnTo>
                      <a:pt x="960" y="344"/>
                    </a:lnTo>
                    <a:lnTo>
                      <a:pt x="962" y="342"/>
                    </a:lnTo>
                    <a:lnTo>
                      <a:pt x="964" y="342"/>
                    </a:lnTo>
                    <a:lnTo>
                      <a:pt x="964" y="342"/>
                    </a:lnTo>
                    <a:lnTo>
                      <a:pt x="966" y="342"/>
                    </a:lnTo>
                    <a:lnTo>
                      <a:pt x="968" y="342"/>
                    </a:lnTo>
                    <a:lnTo>
                      <a:pt x="968" y="344"/>
                    </a:lnTo>
                    <a:lnTo>
                      <a:pt x="970" y="344"/>
                    </a:lnTo>
                    <a:lnTo>
                      <a:pt x="970" y="342"/>
                    </a:lnTo>
                    <a:lnTo>
                      <a:pt x="970" y="342"/>
                    </a:lnTo>
                    <a:lnTo>
                      <a:pt x="972" y="340"/>
                    </a:lnTo>
                    <a:lnTo>
                      <a:pt x="972" y="340"/>
                    </a:lnTo>
                    <a:lnTo>
                      <a:pt x="972" y="340"/>
                    </a:lnTo>
                    <a:lnTo>
                      <a:pt x="972" y="340"/>
                    </a:lnTo>
                    <a:lnTo>
                      <a:pt x="974" y="338"/>
                    </a:lnTo>
                    <a:lnTo>
                      <a:pt x="974" y="338"/>
                    </a:lnTo>
                    <a:lnTo>
                      <a:pt x="976" y="338"/>
                    </a:lnTo>
                    <a:lnTo>
                      <a:pt x="978" y="338"/>
                    </a:lnTo>
                    <a:lnTo>
                      <a:pt x="980" y="338"/>
                    </a:lnTo>
                    <a:lnTo>
                      <a:pt x="982" y="338"/>
                    </a:lnTo>
                    <a:lnTo>
                      <a:pt x="984" y="338"/>
                    </a:lnTo>
                    <a:lnTo>
                      <a:pt x="986" y="338"/>
                    </a:lnTo>
                    <a:lnTo>
                      <a:pt x="988" y="340"/>
                    </a:lnTo>
                    <a:lnTo>
                      <a:pt x="990" y="340"/>
                    </a:lnTo>
                    <a:lnTo>
                      <a:pt x="1004" y="346"/>
                    </a:lnTo>
                    <a:lnTo>
                      <a:pt x="1004" y="348"/>
                    </a:lnTo>
                    <a:close/>
                    <a:moveTo>
                      <a:pt x="1028" y="338"/>
                    </a:moveTo>
                    <a:lnTo>
                      <a:pt x="1028" y="338"/>
                    </a:lnTo>
                    <a:lnTo>
                      <a:pt x="1028" y="340"/>
                    </a:lnTo>
                    <a:lnTo>
                      <a:pt x="1026" y="340"/>
                    </a:lnTo>
                    <a:lnTo>
                      <a:pt x="1024" y="340"/>
                    </a:lnTo>
                    <a:lnTo>
                      <a:pt x="1024" y="340"/>
                    </a:lnTo>
                    <a:lnTo>
                      <a:pt x="1022" y="342"/>
                    </a:lnTo>
                    <a:lnTo>
                      <a:pt x="1022" y="342"/>
                    </a:lnTo>
                    <a:lnTo>
                      <a:pt x="1020" y="342"/>
                    </a:lnTo>
                    <a:lnTo>
                      <a:pt x="1018" y="342"/>
                    </a:lnTo>
                    <a:lnTo>
                      <a:pt x="1018" y="342"/>
                    </a:lnTo>
                    <a:lnTo>
                      <a:pt x="1016" y="342"/>
                    </a:lnTo>
                    <a:lnTo>
                      <a:pt x="1016" y="344"/>
                    </a:lnTo>
                    <a:lnTo>
                      <a:pt x="1014" y="344"/>
                    </a:lnTo>
                    <a:lnTo>
                      <a:pt x="1014" y="344"/>
                    </a:lnTo>
                    <a:lnTo>
                      <a:pt x="1012" y="344"/>
                    </a:lnTo>
                    <a:lnTo>
                      <a:pt x="1010" y="344"/>
                    </a:lnTo>
                    <a:lnTo>
                      <a:pt x="1010" y="344"/>
                    </a:lnTo>
                    <a:lnTo>
                      <a:pt x="1008" y="344"/>
                    </a:lnTo>
                    <a:lnTo>
                      <a:pt x="1008" y="344"/>
                    </a:lnTo>
                    <a:lnTo>
                      <a:pt x="1006" y="342"/>
                    </a:lnTo>
                    <a:lnTo>
                      <a:pt x="1006" y="342"/>
                    </a:lnTo>
                    <a:lnTo>
                      <a:pt x="1004" y="342"/>
                    </a:lnTo>
                    <a:lnTo>
                      <a:pt x="1004" y="342"/>
                    </a:lnTo>
                    <a:lnTo>
                      <a:pt x="1002" y="342"/>
                    </a:lnTo>
                    <a:lnTo>
                      <a:pt x="1002" y="340"/>
                    </a:lnTo>
                    <a:lnTo>
                      <a:pt x="1002" y="340"/>
                    </a:lnTo>
                    <a:lnTo>
                      <a:pt x="1002" y="340"/>
                    </a:lnTo>
                    <a:lnTo>
                      <a:pt x="1002" y="340"/>
                    </a:lnTo>
                    <a:lnTo>
                      <a:pt x="1002" y="340"/>
                    </a:lnTo>
                    <a:lnTo>
                      <a:pt x="1002" y="338"/>
                    </a:lnTo>
                    <a:lnTo>
                      <a:pt x="1002" y="338"/>
                    </a:lnTo>
                    <a:lnTo>
                      <a:pt x="1002" y="338"/>
                    </a:lnTo>
                    <a:lnTo>
                      <a:pt x="1002" y="338"/>
                    </a:lnTo>
                    <a:lnTo>
                      <a:pt x="1002" y="336"/>
                    </a:lnTo>
                    <a:lnTo>
                      <a:pt x="1004" y="336"/>
                    </a:lnTo>
                    <a:lnTo>
                      <a:pt x="1004" y="336"/>
                    </a:lnTo>
                    <a:lnTo>
                      <a:pt x="1006" y="336"/>
                    </a:lnTo>
                    <a:lnTo>
                      <a:pt x="1006" y="336"/>
                    </a:lnTo>
                    <a:lnTo>
                      <a:pt x="1008" y="334"/>
                    </a:lnTo>
                    <a:lnTo>
                      <a:pt x="1008" y="334"/>
                    </a:lnTo>
                    <a:lnTo>
                      <a:pt x="1008" y="334"/>
                    </a:lnTo>
                    <a:lnTo>
                      <a:pt x="1010" y="334"/>
                    </a:lnTo>
                    <a:lnTo>
                      <a:pt x="1010" y="334"/>
                    </a:lnTo>
                    <a:lnTo>
                      <a:pt x="1012" y="334"/>
                    </a:lnTo>
                    <a:lnTo>
                      <a:pt x="1010" y="334"/>
                    </a:lnTo>
                    <a:lnTo>
                      <a:pt x="1010" y="332"/>
                    </a:lnTo>
                    <a:lnTo>
                      <a:pt x="1008" y="332"/>
                    </a:lnTo>
                    <a:lnTo>
                      <a:pt x="1008" y="332"/>
                    </a:lnTo>
                    <a:lnTo>
                      <a:pt x="1006" y="332"/>
                    </a:lnTo>
                    <a:lnTo>
                      <a:pt x="1004" y="332"/>
                    </a:lnTo>
                    <a:lnTo>
                      <a:pt x="1004" y="332"/>
                    </a:lnTo>
                    <a:lnTo>
                      <a:pt x="1002" y="332"/>
                    </a:lnTo>
                    <a:lnTo>
                      <a:pt x="1000" y="332"/>
                    </a:lnTo>
                    <a:lnTo>
                      <a:pt x="1000" y="334"/>
                    </a:lnTo>
                    <a:lnTo>
                      <a:pt x="998" y="334"/>
                    </a:lnTo>
                    <a:lnTo>
                      <a:pt x="998" y="334"/>
                    </a:lnTo>
                    <a:lnTo>
                      <a:pt x="998" y="334"/>
                    </a:lnTo>
                    <a:lnTo>
                      <a:pt x="996" y="334"/>
                    </a:lnTo>
                    <a:lnTo>
                      <a:pt x="996" y="334"/>
                    </a:lnTo>
                    <a:lnTo>
                      <a:pt x="996" y="334"/>
                    </a:lnTo>
                    <a:lnTo>
                      <a:pt x="996" y="336"/>
                    </a:lnTo>
                    <a:lnTo>
                      <a:pt x="994" y="336"/>
                    </a:lnTo>
                    <a:lnTo>
                      <a:pt x="992" y="334"/>
                    </a:lnTo>
                    <a:lnTo>
                      <a:pt x="992" y="334"/>
                    </a:lnTo>
                    <a:lnTo>
                      <a:pt x="990" y="334"/>
                    </a:lnTo>
                    <a:lnTo>
                      <a:pt x="992" y="334"/>
                    </a:lnTo>
                    <a:lnTo>
                      <a:pt x="992" y="334"/>
                    </a:lnTo>
                    <a:lnTo>
                      <a:pt x="992" y="332"/>
                    </a:lnTo>
                    <a:lnTo>
                      <a:pt x="994" y="332"/>
                    </a:lnTo>
                    <a:lnTo>
                      <a:pt x="994" y="332"/>
                    </a:lnTo>
                    <a:lnTo>
                      <a:pt x="996" y="332"/>
                    </a:lnTo>
                    <a:lnTo>
                      <a:pt x="996" y="332"/>
                    </a:lnTo>
                    <a:lnTo>
                      <a:pt x="998" y="330"/>
                    </a:lnTo>
                    <a:lnTo>
                      <a:pt x="998" y="330"/>
                    </a:lnTo>
                    <a:lnTo>
                      <a:pt x="1000" y="330"/>
                    </a:lnTo>
                    <a:lnTo>
                      <a:pt x="1000" y="330"/>
                    </a:lnTo>
                    <a:lnTo>
                      <a:pt x="1002" y="330"/>
                    </a:lnTo>
                    <a:lnTo>
                      <a:pt x="1002" y="330"/>
                    </a:lnTo>
                    <a:lnTo>
                      <a:pt x="1004" y="330"/>
                    </a:lnTo>
                    <a:lnTo>
                      <a:pt x="1004" y="330"/>
                    </a:lnTo>
                    <a:lnTo>
                      <a:pt x="1008" y="330"/>
                    </a:lnTo>
                    <a:lnTo>
                      <a:pt x="1008" y="330"/>
                    </a:lnTo>
                    <a:lnTo>
                      <a:pt x="1010" y="330"/>
                    </a:lnTo>
                    <a:lnTo>
                      <a:pt x="1010" y="330"/>
                    </a:lnTo>
                    <a:lnTo>
                      <a:pt x="1012" y="330"/>
                    </a:lnTo>
                    <a:lnTo>
                      <a:pt x="1012" y="330"/>
                    </a:lnTo>
                    <a:lnTo>
                      <a:pt x="1014" y="330"/>
                    </a:lnTo>
                    <a:lnTo>
                      <a:pt x="1016" y="332"/>
                    </a:lnTo>
                    <a:lnTo>
                      <a:pt x="1030" y="338"/>
                    </a:lnTo>
                    <a:lnTo>
                      <a:pt x="1028" y="338"/>
                    </a:lnTo>
                    <a:close/>
                    <a:moveTo>
                      <a:pt x="1048" y="332"/>
                    </a:moveTo>
                    <a:lnTo>
                      <a:pt x="1046" y="334"/>
                    </a:lnTo>
                    <a:lnTo>
                      <a:pt x="1044" y="334"/>
                    </a:lnTo>
                    <a:lnTo>
                      <a:pt x="1042" y="334"/>
                    </a:lnTo>
                    <a:lnTo>
                      <a:pt x="1042" y="334"/>
                    </a:lnTo>
                    <a:lnTo>
                      <a:pt x="1040" y="334"/>
                    </a:lnTo>
                    <a:lnTo>
                      <a:pt x="1038" y="334"/>
                    </a:lnTo>
                    <a:lnTo>
                      <a:pt x="1036" y="334"/>
                    </a:lnTo>
                    <a:lnTo>
                      <a:pt x="1034" y="334"/>
                    </a:lnTo>
                    <a:lnTo>
                      <a:pt x="1032" y="332"/>
                    </a:lnTo>
                    <a:lnTo>
                      <a:pt x="1020" y="326"/>
                    </a:lnTo>
                    <a:lnTo>
                      <a:pt x="1016" y="328"/>
                    </a:lnTo>
                    <a:lnTo>
                      <a:pt x="1016" y="328"/>
                    </a:lnTo>
                    <a:lnTo>
                      <a:pt x="1016" y="322"/>
                    </a:lnTo>
                    <a:lnTo>
                      <a:pt x="1016" y="320"/>
                    </a:lnTo>
                    <a:lnTo>
                      <a:pt x="1022" y="324"/>
                    </a:lnTo>
                    <a:lnTo>
                      <a:pt x="1028" y="322"/>
                    </a:lnTo>
                    <a:lnTo>
                      <a:pt x="1030" y="322"/>
                    </a:lnTo>
                    <a:lnTo>
                      <a:pt x="1030" y="322"/>
                    </a:lnTo>
                    <a:lnTo>
                      <a:pt x="1032" y="322"/>
                    </a:lnTo>
                    <a:lnTo>
                      <a:pt x="1024" y="326"/>
                    </a:lnTo>
                    <a:lnTo>
                      <a:pt x="1034" y="330"/>
                    </a:lnTo>
                    <a:lnTo>
                      <a:pt x="1036" y="330"/>
                    </a:lnTo>
                    <a:lnTo>
                      <a:pt x="1036" y="330"/>
                    </a:lnTo>
                    <a:lnTo>
                      <a:pt x="1038" y="330"/>
                    </a:lnTo>
                    <a:lnTo>
                      <a:pt x="1038" y="332"/>
                    </a:lnTo>
                    <a:lnTo>
                      <a:pt x="1038" y="332"/>
                    </a:lnTo>
                    <a:lnTo>
                      <a:pt x="1040" y="332"/>
                    </a:lnTo>
                    <a:lnTo>
                      <a:pt x="1040" y="332"/>
                    </a:lnTo>
                    <a:lnTo>
                      <a:pt x="1040" y="332"/>
                    </a:lnTo>
                    <a:lnTo>
                      <a:pt x="1042" y="332"/>
                    </a:lnTo>
                    <a:lnTo>
                      <a:pt x="1044" y="332"/>
                    </a:lnTo>
                    <a:lnTo>
                      <a:pt x="1046" y="330"/>
                    </a:lnTo>
                    <a:lnTo>
                      <a:pt x="1046" y="330"/>
                    </a:lnTo>
                    <a:lnTo>
                      <a:pt x="1048" y="330"/>
                    </a:lnTo>
                    <a:lnTo>
                      <a:pt x="1050" y="332"/>
                    </a:lnTo>
                    <a:lnTo>
                      <a:pt x="1048" y="332"/>
                    </a:lnTo>
                    <a:close/>
                    <a:moveTo>
                      <a:pt x="1066" y="326"/>
                    </a:moveTo>
                    <a:lnTo>
                      <a:pt x="1064" y="328"/>
                    </a:lnTo>
                    <a:lnTo>
                      <a:pt x="1062" y="328"/>
                    </a:lnTo>
                    <a:lnTo>
                      <a:pt x="1060" y="328"/>
                    </a:lnTo>
                    <a:lnTo>
                      <a:pt x="1058" y="328"/>
                    </a:lnTo>
                    <a:lnTo>
                      <a:pt x="1058" y="328"/>
                    </a:lnTo>
                    <a:lnTo>
                      <a:pt x="1056" y="328"/>
                    </a:lnTo>
                    <a:lnTo>
                      <a:pt x="1054" y="328"/>
                    </a:lnTo>
                    <a:lnTo>
                      <a:pt x="1052" y="328"/>
                    </a:lnTo>
                    <a:lnTo>
                      <a:pt x="1050" y="326"/>
                    </a:lnTo>
                    <a:lnTo>
                      <a:pt x="1038" y="320"/>
                    </a:lnTo>
                    <a:lnTo>
                      <a:pt x="1034" y="322"/>
                    </a:lnTo>
                    <a:lnTo>
                      <a:pt x="1032" y="322"/>
                    </a:lnTo>
                    <a:lnTo>
                      <a:pt x="1034" y="316"/>
                    </a:lnTo>
                    <a:lnTo>
                      <a:pt x="1034" y="316"/>
                    </a:lnTo>
                    <a:lnTo>
                      <a:pt x="1040" y="318"/>
                    </a:lnTo>
                    <a:lnTo>
                      <a:pt x="1046" y="316"/>
                    </a:lnTo>
                    <a:lnTo>
                      <a:pt x="1048" y="316"/>
                    </a:lnTo>
                    <a:lnTo>
                      <a:pt x="1048" y="316"/>
                    </a:lnTo>
                    <a:lnTo>
                      <a:pt x="1048" y="318"/>
                    </a:lnTo>
                    <a:lnTo>
                      <a:pt x="1042" y="320"/>
                    </a:lnTo>
                    <a:lnTo>
                      <a:pt x="1052" y="324"/>
                    </a:lnTo>
                    <a:lnTo>
                      <a:pt x="1054" y="324"/>
                    </a:lnTo>
                    <a:lnTo>
                      <a:pt x="1054" y="324"/>
                    </a:lnTo>
                    <a:lnTo>
                      <a:pt x="1054" y="324"/>
                    </a:lnTo>
                    <a:lnTo>
                      <a:pt x="1056" y="326"/>
                    </a:lnTo>
                    <a:lnTo>
                      <a:pt x="1056" y="326"/>
                    </a:lnTo>
                    <a:lnTo>
                      <a:pt x="1056" y="326"/>
                    </a:lnTo>
                    <a:lnTo>
                      <a:pt x="1058" y="326"/>
                    </a:lnTo>
                    <a:lnTo>
                      <a:pt x="1058" y="326"/>
                    </a:lnTo>
                    <a:lnTo>
                      <a:pt x="1060" y="326"/>
                    </a:lnTo>
                    <a:lnTo>
                      <a:pt x="1062" y="326"/>
                    </a:lnTo>
                    <a:lnTo>
                      <a:pt x="1064" y="324"/>
                    </a:lnTo>
                    <a:lnTo>
                      <a:pt x="1064" y="324"/>
                    </a:lnTo>
                    <a:lnTo>
                      <a:pt x="1066" y="324"/>
                    </a:lnTo>
                    <a:lnTo>
                      <a:pt x="1068" y="326"/>
                    </a:lnTo>
                    <a:lnTo>
                      <a:pt x="1066" y="326"/>
                    </a:lnTo>
                    <a:close/>
                    <a:moveTo>
                      <a:pt x="1078" y="322"/>
                    </a:moveTo>
                    <a:lnTo>
                      <a:pt x="1078" y="322"/>
                    </a:lnTo>
                    <a:lnTo>
                      <a:pt x="1076" y="324"/>
                    </a:lnTo>
                    <a:lnTo>
                      <a:pt x="1074" y="324"/>
                    </a:lnTo>
                    <a:lnTo>
                      <a:pt x="1056" y="314"/>
                    </a:lnTo>
                    <a:lnTo>
                      <a:pt x="1052" y="316"/>
                    </a:lnTo>
                    <a:lnTo>
                      <a:pt x="1052" y="316"/>
                    </a:lnTo>
                    <a:lnTo>
                      <a:pt x="1050" y="316"/>
                    </a:lnTo>
                    <a:lnTo>
                      <a:pt x="1050" y="314"/>
                    </a:lnTo>
                    <a:lnTo>
                      <a:pt x="1050" y="314"/>
                    </a:lnTo>
                    <a:lnTo>
                      <a:pt x="1058" y="312"/>
                    </a:lnTo>
                    <a:lnTo>
                      <a:pt x="1080" y="322"/>
                    </a:lnTo>
                    <a:lnTo>
                      <a:pt x="1078" y="322"/>
                    </a:lnTo>
                    <a:close/>
                    <a:moveTo>
                      <a:pt x="1100" y="314"/>
                    </a:moveTo>
                    <a:lnTo>
                      <a:pt x="1100" y="314"/>
                    </a:lnTo>
                    <a:lnTo>
                      <a:pt x="1100" y="314"/>
                    </a:lnTo>
                    <a:lnTo>
                      <a:pt x="1098" y="316"/>
                    </a:lnTo>
                    <a:lnTo>
                      <a:pt x="1098" y="316"/>
                    </a:lnTo>
                    <a:lnTo>
                      <a:pt x="1098" y="316"/>
                    </a:lnTo>
                    <a:lnTo>
                      <a:pt x="1096" y="316"/>
                    </a:lnTo>
                    <a:lnTo>
                      <a:pt x="1096" y="316"/>
                    </a:lnTo>
                    <a:lnTo>
                      <a:pt x="1094" y="318"/>
                    </a:lnTo>
                    <a:lnTo>
                      <a:pt x="1094" y="318"/>
                    </a:lnTo>
                    <a:lnTo>
                      <a:pt x="1092" y="318"/>
                    </a:lnTo>
                    <a:lnTo>
                      <a:pt x="1092" y="318"/>
                    </a:lnTo>
                    <a:lnTo>
                      <a:pt x="1090" y="318"/>
                    </a:lnTo>
                    <a:lnTo>
                      <a:pt x="1090" y="318"/>
                    </a:lnTo>
                    <a:lnTo>
                      <a:pt x="1088" y="320"/>
                    </a:lnTo>
                    <a:lnTo>
                      <a:pt x="1088" y="320"/>
                    </a:lnTo>
                    <a:lnTo>
                      <a:pt x="1086" y="320"/>
                    </a:lnTo>
                    <a:lnTo>
                      <a:pt x="1086" y="320"/>
                    </a:lnTo>
                    <a:lnTo>
                      <a:pt x="1084" y="318"/>
                    </a:lnTo>
                    <a:lnTo>
                      <a:pt x="1084" y="318"/>
                    </a:lnTo>
                    <a:lnTo>
                      <a:pt x="1084" y="318"/>
                    </a:lnTo>
                    <a:lnTo>
                      <a:pt x="1084" y="318"/>
                    </a:lnTo>
                    <a:lnTo>
                      <a:pt x="1086" y="318"/>
                    </a:lnTo>
                    <a:lnTo>
                      <a:pt x="1086" y="316"/>
                    </a:lnTo>
                    <a:lnTo>
                      <a:pt x="1088" y="316"/>
                    </a:lnTo>
                    <a:lnTo>
                      <a:pt x="1088" y="316"/>
                    </a:lnTo>
                    <a:lnTo>
                      <a:pt x="1090" y="316"/>
                    </a:lnTo>
                    <a:lnTo>
                      <a:pt x="1090" y="316"/>
                    </a:lnTo>
                    <a:lnTo>
                      <a:pt x="1092" y="316"/>
                    </a:lnTo>
                    <a:lnTo>
                      <a:pt x="1094" y="314"/>
                    </a:lnTo>
                    <a:lnTo>
                      <a:pt x="1094" y="314"/>
                    </a:lnTo>
                    <a:lnTo>
                      <a:pt x="1092" y="312"/>
                    </a:lnTo>
                    <a:lnTo>
                      <a:pt x="1090" y="312"/>
                    </a:lnTo>
                    <a:lnTo>
                      <a:pt x="1088" y="312"/>
                    </a:lnTo>
                    <a:lnTo>
                      <a:pt x="1086" y="312"/>
                    </a:lnTo>
                    <a:lnTo>
                      <a:pt x="1084" y="312"/>
                    </a:lnTo>
                    <a:lnTo>
                      <a:pt x="1082" y="312"/>
                    </a:lnTo>
                    <a:lnTo>
                      <a:pt x="1080" y="312"/>
                    </a:lnTo>
                    <a:lnTo>
                      <a:pt x="1078" y="314"/>
                    </a:lnTo>
                    <a:lnTo>
                      <a:pt x="1076" y="314"/>
                    </a:lnTo>
                    <a:lnTo>
                      <a:pt x="1076" y="314"/>
                    </a:lnTo>
                    <a:lnTo>
                      <a:pt x="1074" y="314"/>
                    </a:lnTo>
                    <a:lnTo>
                      <a:pt x="1072" y="312"/>
                    </a:lnTo>
                    <a:lnTo>
                      <a:pt x="1072" y="312"/>
                    </a:lnTo>
                    <a:lnTo>
                      <a:pt x="1070" y="312"/>
                    </a:lnTo>
                    <a:lnTo>
                      <a:pt x="1070" y="312"/>
                    </a:lnTo>
                    <a:lnTo>
                      <a:pt x="1068" y="310"/>
                    </a:lnTo>
                    <a:lnTo>
                      <a:pt x="1068" y="310"/>
                    </a:lnTo>
                    <a:lnTo>
                      <a:pt x="1068" y="308"/>
                    </a:lnTo>
                    <a:lnTo>
                      <a:pt x="1068" y="308"/>
                    </a:lnTo>
                    <a:lnTo>
                      <a:pt x="1070" y="308"/>
                    </a:lnTo>
                    <a:lnTo>
                      <a:pt x="1072" y="306"/>
                    </a:lnTo>
                    <a:lnTo>
                      <a:pt x="1072" y="306"/>
                    </a:lnTo>
                    <a:lnTo>
                      <a:pt x="1074" y="306"/>
                    </a:lnTo>
                    <a:lnTo>
                      <a:pt x="1074" y="306"/>
                    </a:lnTo>
                    <a:lnTo>
                      <a:pt x="1076" y="306"/>
                    </a:lnTo>
                    <a:lnTo>
                      <a:pt x="1076" y="304"/>
                    </a:lnTo>
                    <a:lnTo>
                      <a:pt x="1078" y="304"/>
                    </a:lnTo>
                    <a:lnTo>
                      <a:pt x="1078" y="304"/>
                    </a:lnTo>
                    <a:lnTo>
                      <a:pt x="1080" y="304"/>
                    </a:lnTo>
                    <a:lnTo>
                      <a:pt x="1080" y="304"/>
                    </a:lnTo>
                    <a:lnTo>
                      <a:pt x="1082" y="304"/>
                    </a:lnTo>
                    <a:lnTo>
                      <a:pt x="1082" y="304"/>
                    </a:lnTo>
                    <a:lnTo>
                      <a:pt x="1084" y="306"/>
                    </a:lnTo>
                    <a:lnTo>
                      <a:pt x="1084" y="306"/>
                    </a:lnTo>
                    <a:lnTo>
                      <a:pt x="1082" y="306"/>
                    </a:lnTo>
                    <a:lnTo>
                      <a:pt x="1082" y="306"/>
                    </a:lnTo>
                    <a:lnTo>
                      <a:pt x="1080" y="306"/>
                    </a:lnTo>
                    <a:lnTo>
                      <a:pt x="1080" y="306"/>
                    </a:lnTo>
                    <a:lnTo>
                      <a:pt x="1078" y="306"/>
                    </a:lnTo>
                    <a:lnTo>
                      <a:pt x="1078" y="308"/>
                    </a:lnTo>
                    <a:lnTo>
                      <a:pt x="1076" y="308"/>
                    </a:lnTo>
                    <a:lnTo>
                      <a:pt x="1076" y="308"/>
                    </a:lnTo>
                    <a:lnTo>
                      <a:pt x="1076" y="308"/>
                    </a:lnTo>
                    <a:lnTo>
                      <a:pt x="1074" y="308"/>
                    </a:lnTo>
                    <a:lnTo>
                      <a:pt x="1074" y="308"/>
                    </a:lnTo>
                    <a:lnTo>
                      <a:pt x="1074" y="310"/>
                    </a:lnTo>
                    <a:lnTo>
                      <a:pt x="1074" y="310"/>
                    </a:lnTo>
                    <a:lnTo>
                      <a:pt x="1074" y="310"/>
                    </a:lnTo>
                    <a:lnTo>
                      <a:pt x="1074" y="310"/>
                    </a:lnTo>
                    <a:lnTo>
                      <a:pt x="1076" y="310"/>
                    </a:lnTo>
                    <a:lnTo>
                      <a:pt x="1078" y="310"/>
                    </a:lnTo>
                    <a:lnTo>
                      <a:pt x="1080" y="310"/>
                    </a:lnTo>
                    <a:lnTo>
                      <a:pt x="1082" y="310"/>
                    </a:lnTo>
                    <a:lnTo>
                      <a:pt x="1086" y="310"/>
                    </a:lnTo>
                    <a:lnTo>
                      <a:pt x="1088" y="310"/>
                    </a:lnTo>
                    <a:lnTo>
                      <a:pt x="1092" y="310"/>
                    </a:lnTo>
                    <a:lnTo>
                      <a:pt x="1094" y="310"/>
                    </a:lnTo>
                    <a:lnTo>
                      <a:pt x="1096" y="310"/>
                    </a:lnTo>
                    <a:lnTo>
                      <a:pt x="1096" y="310"/>
                    </a:lnTo>
                    <a:lnTo>
                      <a:pt x="1096" y="310"/>
                    </a:lnTo>
                    <a:lnTo>
                      <a:pt x="1098" y="310"/>
                    </a:lnTo>
                    <a:lnTo>
                      <a:pt x="1098" y="312"/>
                    </a:lnTo>
                    <a:lnTo>
                      <a:pt x="1098" y="312"/>
                    </a:lnTo>
                    <a:lnTo>
                      <a:pt x="1098" y="312"/>
                    </a:lnTo>
                    <a:lnTo>
                      <a:pt x="1100" y="312"/>
                    </a:lnTo>
                    <a:lnTo>
                      <a:pt x="1100" y="312"/>
                    </a:lnTo>
                    <a:lnTo>
                      <a:pt x="1100" y="314"/>
                    </a:lnTo>
                    <a:lnTo>
                      <a:pt x="1100" y="314"/>
                    </a:lnTo>
                    <a:close/>
                    <a:moveTo>
                      <a:pt x="1118" y="268"/>
                    </a:moveTo>
                    <a:lnTo>
                      <a:pt x="1116" y="268"/>
                    </a:lnTo>
                    <a:lnTo>
                      <a:pt x="1116" y="268"/>
                    </a:lnTo>
                    <a:lnTo>
                      <a:pt x="1116" y="270"/>
                    </a:lnTo>
                    <a:lnTo>
                      <a:pt x="1114" y="270"/>
                    </a:lnTo>
                    <a:lnTo>
                      <a:pt x="1112" y="270"/>
                    </a:lnTo>
                    <a:lnTo>
                      <a:pt x="1112" y="270"/>
                    </a:lnTo>
                    <a:lnTo>
                      <a:pt x="1110" y="272"/>
                    </a:lnTo>
                    <a:lnTo>
                      <a:pt x="1108" y="272"/>
                    </a:lnTo>
                    <a:lnTo>
                      <a:pt x="1108" y="272"/>
                    </a:lnTo>
                    <a:lnTo>
                      <a:pt x="1106" y="272"/>
                    </a:lnTo>
                    <a:lnTo>
                      <a:pt x="1104" y="272"/>
                    </a:lnTo>
                    <a:lnTo>
                      <a:pt x="1102" y="272"/>
                    </a:lnTo>
                    <a:lnTo>
                      <a:pt x="1102" y="272"/>
                    </a:lnTo>
                    <a:lnTo>
                      <a:pt x="1100" y="272"/>
                    </a:lnTo>
                    <a:lnTo>
                      <a:pt x="1098" y="272"/>
                    </a:lnTo>
                    <a:lnTo>
                      <a:pt x="1096" y="272"/>
                    </a:lnTo>
                    <a:lnTo>
                      <a:pt x="1096" y="272"/>
                    </a:lnTo>
                    <a:lnTo>
                      <a:pt x="1094" y="272"/>
                    </a:lnTo>
                    <a:lnTo>
                      <a:pt x="1092" y="272"/>
                    </a:lnTo>
                    <a:lnTo>
                      <a:pt x="1090" y="272"/>
                    </a:lnTo>
                    <a:lnTo>
                      <a:pt x="1090" y="272"/>
                    </a:lnTo>
                    <a:lnTo>
                      <a:pt x="1088" y="270"/>
                    </a:lnTo>
                    <a:lnTo>
                      <a:pt x="1086" y="270"/>
                    </a:lnTo>
                    <a:lnTo>
                      <a:pt x="1084" y="270"/>
                    </a:lnTo>
                    <a:lnTo>
                      <a:pt x="1084" y="268"/>
                    </a:lnTo>
                    <a:lnTo>
                      <a:pt x="1082" y="268"/>
                    </a:lnTo>
                    <a:lnTo>
                      <a:pt x="1082" y="268"/>
                    </a:lnTo>
                    <a:lnTo>
                      <a:pt x="1082" y="266"/>
                    </a:lnTo>
                    <a:lnTo>
                      <a:pt x="1082" y="266"/>
                    </a:lnTo>
                    <a:lnTo>
                      <a:pt x="1080" y="266"/>
                    </a:lnTo>
                    <a:lnTo>
                      <a:pt x="1080" y="264"/>
                    </a:lnTo>
                    <a:lnTo>
                      <a:pt x="1082" y="264"/>
                    </a:lnTo>
                    <a:lnTo>
                      <a:pt x="1082" y="264"/>
                    </a:lnTo>
                    <a:lnTo>
                      <a:pt x="1082" y="264"/>
                    </a:lnTo>
                    <a:lnTo>
                      <a:pt x="1082" y="262"/>
                    </a:lnTo>
                    <a:lnTo>
                      <a:pt x="1084" y="262"/>
                    </a:lnTo>
                    <a:lnTo>
                      <a:pt x="1084" y="262"/>
                    </a:lnTo>
                    <a:lnTo>
                      <a:pt x="1086" y="260"/>
                    </a:lnTo>
                    <a:lnTo>
                      <a:pt x="1086" y="260"/>
                    </a:lnTo>
                    <a:lnTo>
                      <a:pt x="1088" y="260"/>
                    </a:lnTo>
                    <a:lnTo>
                      <a:pt x="1088" y="260"/>
                    </a:lnTo>
                    <a:lnTo>
                      <a:pt x="1088" y="260"/>
                    </a:lnTo>
                    <a:lnTo>
                      <a:pt x="1090" y="260"/>
                    </a:lnTo>
                    <a:lnTo>
                      <a:pt x="1090" y="260"/>
                    </a:lnTo>
                    <a:lnTo>
                      <a:pt x="1092" y="260"/>
                    </a:lnTo>
                    <a:lnTo>
                      <a:pt x="1092" y="260"/>
                    </a:lnTo>
                    <a:lnTo>
                      <a:pt x="1092" y="260"/>
                    </a:lnTo>
                    <a:lnTo>
                      <a:pt x="1082" y="254"/>
                    </a:lnTo>
                    <a:lnTo>
                      <a:pt x="1084" y="254"/>
                    </a:lnTo>
                    <a:lnTo>
                      <a:pt x="1086" y="254"/>
                    </a:lnTo>
                    <a:lnTo>
                      <a:pt x="1086" y="254"/>
                    </a:lnTo>
                    <a:lnTo>
                      <a:pt x="1088" y="252"/>
                    </a:lnTo>
                    <a:lnTo>
                      <a:pt x="1118" y="268"/>
                    </a:lnTo>
                    <a:lnTo>
                      <a:pt x="1118" y="268"/>
                    </a:lnTo>
                    <a:close/>
                    <a:moveTo>
                      <a:pt x="1132" y="264"/>
                    </a:moveTo>
                    <a:lnTo>
                      <a:pt x="1130" y="264"/>
                    </a:lnTo>
                    <a:lnTo>
                      <a:pt x="1130" y="264"/>
                    </a:lnTo>
                    <a:lnTo>
                      <a:pt x="1128" y="264"/>
                    </a:lnTo>
                    <a:lnTo>
                      <a:pt x="1110" y="256"/>
                    </a:lnTo>
                    <a:lnTo>
                      <a:pt x="1106" y="256"/>
                    </a:lnTo>
                    <a:lnTo>
                      <a:pt x="1106" y="256"/>
                    </a:lnTo>
                    <a:lnTo>
                      <a:pt x="1104" y="256"/>
                    </a:lnTo>
                    <a:lnTo>
                      <a:pt x="1104" y="256"/>
                    </a:lnTo>
                    <a:lnTo>
                      <a:pt x="1104" y="256"/>
                    </a:lnTo>
                    <a:lnTo>
                      <a:pt x="1112" y="252"/>
                    </a:lnTo>
                    <a:lnTo>
                      <a:pt x="1134" y="262"/>
                    </a:lnTo>
                    <a:lnTo>
                      <a:pt x="1132" y="264"/>
                    </a:lnTo>
                    <a:close/>
                    <a:moveTo>
                      <a:pt x="1152" y="256"/>
                    </a:moveTo>
                    <a:lnTo>
                      <a:pt x="1150" y="258"/>
                    </a:lnTo>
                    <a:lnTo>
                      <a:pt x="1148" y="258"/>
                    </a:lnTo>
                    <a:lnTo>
                      <a:pt x="1146" y="258"/>
                    </a:lnTo>
                    <a:lnTo>
                      <a:pt x="1144" y="258"/>
                    </a:lnTo>
                    <a:lnTo>
                      <a:pt x="1142" y="258"/>
                    </a:lnTo>
                    <a:lnTo>
                      <a:pt x="1142" y="258"/>
                    </a:lnTo>
                    <a:lnTo>
                      <a:pt x="1140" y="258"/>
                    </a:lnTo>
                    <a:lnTo>
                      <a:pt x="1138" y="258"/>
                    </a:lnTo>
                    <a:lnTo>
                      <a:pt x="1136" y="258"/>
                    </a:lnTo>
                    <a:lnTo>
                      <a:pt x="1124" y="252"/>
                    </a:lnTo>
                    <a:lnTo>
                      <a:pt x="1120" y="252"/>
                    </a:lnTo>
                    <a:lnTo>
                      <a:pt x="1118" y="252"/>
                    </a:lnTo>
                    <a:lnTo>
                      <a:pt x="1120" y="246"/>
                    </a:lnTo>
                    <a:lnTo>
                      <a:pt x="1120" y="246"/>
                    </a:lnTo>
                    <a:lnTo>
                      <a:pt x="1124" y="248"/>
                    </a:lnTo>
                    <a:lnTo>
                      <a:pt x="1132" y="246"/>
                    </a:lnTo>
                    <a:lnTo>
                      <a:pt x="1134" y="246"/>
                    </a:lnTo>
                    <a:lnTo>
                      <a:pt x="1134" y="248"/>
                    </a:lnTo>
                    <a:lnTo>
                      <a:pt x="1134" y="248"/>
                    </a:lnTo>
                    <a:lnTo>
                      <a:pt x="1128" y="250"/>
                    </a:lnTo>
                    <a:lnTo>
                      <a:pt x="1138" y="254"/>
                    </a:lnTo>
                    <a:lnTo>
                      <a:pt x="1140" y="254"/>
                    </a:lnTo>
                    <a:lnTo>
                      <a:pt x="1140" y="256"/>
                    </a:lnTo>
                    <a:lnTo>
                      <a:pt x="1140" y="256"/>
                    </a:lnTo>
                    <a:lnTo>
                      <a:pt x="1142" y="256"/>
                    </a:lnTo>
                    <a:lnTo>
                      <a:pt x="1142" y="256"/>
                    </a:lnTo>
                    <a:lnTo>
                      <a:pt x="1142" y="256"/>
                    </a:lnTo>
                    <a:lnTo>
                      <a:pt x="1144" y="256"/>
                    </a:lnTo>
                    <a:lnTo>
                      <a:pt x="1144" y="256"/>
                    </a:lnTo>
                    <a:lnTo>
                      <a:pt x="1146" y="256"/>
                    </a:lnTo>
                    <a:lnTo>
                      <a:pt x="1148" y="256"/>
                    </a:lnTo>
                    <a:lnTo>
                      <a:pt x="1148" y="256"/>
                    </a:lnTo>
                    <a:lnTo>
                      <a:pt x="1150" y="254"/>
                    </a:lnTo>
                    <a:lnTo>
                      <a:pt x="1152" y="256"/>
                    </a:lnTo>
                    <a:lnTo>
                      <a:pt x="1154" y="256"/>
                    </a:lnTo>
                    <a:lnTo>
                      <a:pt x="1152" y="256"/>
                    </a:lnTo>
                    <a:close/>
                    <a:moveTo>
                      <a:pt x="1180" y="248"/>
                    </a:moveTo>
                    <a:lnTo>
                      <a:pt x="1178" y="248"/>
                    </a:lnTo>
                    <a:lnTo>
                      <a:pt x="1176" y="248"/>
                    </a:lnTo>
                    <a:lnTo>
                      <a:pt x="1176" y="250"/>
                    </a:lnTo>
                    <a:lnTo>
                      <a:pt x="1176" y="250"/>
                    </a:lnTo>
                    <a:lnTo>
                      <a:pt x="1174" y="250"/>
                    </a:lnTo>
                    <a:lnTo>
                      <a:pt x="1172" y="250"/>
                    </a:lnTo>
                    <a:lnTo>
                      <a:pt x="1170" y="250"/>
                    </a:lnTo>
                    <a:lnTo>
                      <a:pt x="1170" y="250"/>
                    </a:lnTo>
                    <a:lnTo>
                      <a:pt x="1168" y="250"/>
                    </a:lnTo>
                    <a:lnTo>
                      <a:pt x="1168" y="250"/>
                    </a:lnTo>
                    <a:lnTo>
                      <a:pt x="1168" y="250"/>
                    </a:lnTo>
                    <a:lnTo>
                      <a:pt x="1166" y="248"/>
                    </a:lnTo>
                    <a:lnTo>
                      <a:pt x="1166" y="248"/>
                    </a:lnTo>
                    <a:lnTo>
                      <a:pt x="1164" y="248"/>
                    </a:lnTo>
                    <a:lnTo>
                      <a:pt x="1140" y="236"/>
                    </a:lnTo>
                    <a:lnTo>
                      <a:pt x="1140" y="236"/>
                    </a:lnTo>
                    <a:lnTo>
                      <a:pt x="1142" y="236"/>
                    </a:lnTo>
                    <a:lnTo>
                      <a:pt x="1142" y="234"/>
                    </a:lnTo>
                    <a:lnTo>
                      <a:pt x="1144" y="234"/>
                    </a:lnTo>
                    <a:lnTo>
                      <a:pt x="1168" y="246"/>
                    </a:lnTo>
                    <a:lnTo>
                      <a:pt x="1170" y="246"/>
                    </a:lnTo>
                    <a:lnTo>
                      <a:pt x="1170" y="246"/>
                    </a:lnTo>
                    <a:lnTo>
                      <a:pt x="1170" y="246"/>
                    </a:lnTo>
                    <a:lnTo>
                      <a:pt x="1170" y="246"/>
                    </a:lnTo>
                    <a:lnTo>
                      <a:pt x="1172" y="248"/>
                    </a:lnTo>
                    <a:lnTo>
                      <a:pt x="1174" y="248"/>
                    </a:lnTo>
                    <a:lnTo>
                      <a:pt x="1176" y="246"/>
                    </a:lnTo>
                    <a:lnTo>
                      <a:pt x="1176" y="246"/>
                    </a:lnTo>
                    <a:lnTo>
                      <a:pt x="1176" y="246"/>
                    </a:lnTo>
                    <a:lnTo>
                      <a:pt x="1178" y="246"/>
                    </a:lnTo>
                    <a:lnTo>
                      <a:pt x="1178" y="246"/>
                    </a:lnTo>
                    <a:lnTo>
                      <a:pt x="1180" y="246"/>
                    </a:lnTo>
                    <a:lnTo>
                      <a:pt x="1180" y="248"/>
                    </a:lnTo>
                    <a:lnTo>
                      <a:pt x="1180" y="248"/>
                    </a:lnTo>
                    <a:close/>
                    <a:moveTo>
                      <a:pt x="1190" y="244"/>
                    </a:moveTo>
                    <a:lnTo>
                      <a:pt x="1190" y="244"/>
                    </a:lnTo>
                    <a:lnTo>
                      <a:pt x="1188" y="246"/>
                    </a:lnTo>
                    <a:lnTo>
                      <a:pt x="1186" y="246"/>
                    </a:lnTo>
                    <a:lnTo>
                      <a:pt x="1168" y="236"/>
                    </a:lnTo>
                    <a:lnTo>
                      <a:pt x="1164" y="238"/>
                    </a:lnTo>
                    <a:lnTo>
                      <a:pt x="1164" y="238"/>
                    </a:lnTo>
                    <a:lnTo>
                      <a:pt x="1162" y="236"/>
                    </a:lnTo>
                    <a:lnTo>
                      <a:pt x="1162" y="236"/>
                    </a:lnTo>
                    <a:lnTo>
                      <a:pt x="1162" y="236"/>
                    </a:lnTo>
                    <a:lnTo>
                      <a:pt x="1170" y="234"/>
                    </a:lnTo>
                    <a:lnTo>
                      <a:pt x="1192" y="244"/>
                    </a:lnTo>
                    <a:lnTo>
                      <a:pt x="1190" y="244"/>
                    </a:lnTo>
                    <a:close/>
                    <a:moveTo>
                      <a:pt x="1226" y="238"/>
                    </a:moveTo>
                    <a:lnTo>
                      <a:pt x="1226" y="238"/>
                    </a:lnTo>
                    <a:lnTo>
                      <a:pt x="1226" y="240"/>
                    </a:lnTo>
                    <a:lnTo>
                      <a:pt x="1226" y="240"/>
                    </a:lnTo>
                    <a:lnTo>
                      <a:pt x="1224" y="240"/>
                    </a:lnTo>
                    <a:lnTo>
                      <a:pt x="1224" y="240"/>
                    </a:lnTo>
                    <a:lnTo>
                      <a:pt x="1224" y="242"/>
                    </a:lnTo>
                    <a:lnTo>
                      <a:pt x="1222" y="242"/>
                    </a:lnTo>
                    <a:lnTo>
                      <a:pt x="1220" y="242"/>
                    </a:lnTo>
                    <a:lnTo>
                      <a:pt x="1220" y="242"/>
                    </a:lnTo>
                    <a:lnTo>
                      <a:pt x="1218" y="244"/>
                    </a:lnTo>
                    <a:lnTo>
                      <a:pt x="1218" y="244"/>
                    </a:lnTo>
                    <a:lnTo>
                      <a:pt x="1216" y="244"/>
                    </a:lnTo>
                    <a:lnTo>
                      <a:pt x="1216" y="244"/>
                    </a:lnTo>
                    <a:lnTo>
                      <a:pt x="1214" y="244"/>
                    </a:lnTo>
                    <a:lnTo>
                      <a:pt x="1214" y="244"/>
                    </a:lnTo>
                    <a:lnTo>
                      <a:pt x="1212" y="246"/>
                    </a:lnTo>
                    <a:lnTo>
                      <a:pt x="1212" y="246"/>
                    </a:lnTo>
                    <a:lnTo>
                      <a:pt x="1210" y="246"/>
                    </a:lnTo>
                    <a:lnTo>
                      <a:pt x="1208" y="246"/>
                    </a:lnTo>
                    <a:lnTo>
                      <a:pt x="1206" y="246"/>
                    </a:lnTo>
                    <a:lnTo>
                      <a:pt x="1204" y="244"/>
                    </a:lnTo>
                    <a:lnTo>
                      <a:pt x="1202" y="244"/>
                    </a:lnTo>
                    <a:lnTo>
                      <a:pt x="1202" y="244"/>
                    </a:lnTo>
                    <a:lnTo>
                      <a:pt x="1200" y="244"/>
                    </a:lnTo>
                    <a:lnTo>
                      <a:pt x="1200" y="242"/>
                    </a:lnTo>
                    <a:lnTo>
                      <a:pt x="1200" y="242"/>
                    </a:lnTo>
                    <a:lnTo>
                      <a:pt x="1200" y="242"/>
                    </a:lnTo>
                    <a:lnTo>
                      <a:pt x="1200" y="242"/>
                    </a:lnTo>
                    <a:lnTo>
                      <a:pt x="1200" y="240"/>
                    </a:lnTo>
                    <a:lnTo>
                      <a:pt x="1200" y="240"/>
                    </a:lnTo>
                    <a:lnTo>
                      <a:pt x="1198" y="240"/>
                    </a:lnTo>
                    <a:lnTo>
                      <a:pt x="1196" y="240"/>
                    </a:lnTo>
                    <a:lnTo>
                      <a:pt x="1196" y="240"/>
                    </a:lnTo>
                    <a:lnTo>
                      <a:pt x="1196" y="240"/>
                    </a:lnTo>
                    <a:lnTo>
                      <a:pt x="1194" y="240"/>
                    </a:lnTo>
                    <a:lnTo>
                      <a:pt x="1194" y="240"/>
                    </a:lnTo>
                    <a:lnTo>
                      <a:pt x="1194" y="238"/>
                    </a:lnTo>
                    <a:lnTo>
                      <a:pt x="1194" y="238"/>
                    </a:lnTo>
                    <a:lnTo>
                      <a:pt x="1192" y="238"/>
                    </a:lnTo>
                    <a:lnTo>
                      <a:pt x="1192" y="238"/>
                    </a:lnTo>
                    <a:lnTo>
                      <a:pt x="1192" y="238"/>
                    </a:lnTo>
                    <a:lnTo>
                      <a:pt x="1192" y="236"/>
                    </a:lnTo>
                    <a:lnTo>
                      <a:pt x="1194" y="236"/>
                    </a:lnTo>
                    <a:lnTo>
                      <a:pt x="1192" y="236"/>
                    </a:lnTo>
                    <a:lnTo>
                      <a:pt x="1190" y="236"/>
                    </a:lnTo>
                    <a:lnTo>
                      <a:pt x="1190" y="236"/>
                    </a:lnTo>
                    <a:lnTo>
                      <a:pt x="1188" y="236"/>
                    </a:lnTo>
                    <a:lnTo>
                      <a:pt x="1186" y="236"/>
                    </a:lnTo>
                    <a:lnTo>
                      <a:pt x="1186" y="236"/>
                    </a:lnTo>
                    <a:lnTo>
                      <a:pt x="1184" y="236"/>
                    </a:lnTo>
                    <a:lnTo>
                      <a:pt x="1184" y="234"/>
                    </a:lnTo>
                    <a:lnTo>
                      <a:pt x="1182" y="234"/>
                    </a:lnTo>
                    <a:lnTo>
                      <a:pt x="1182" y="234"/>
                    </a:lnTo>
                    <a:lnTo>
                      <a:pt x="1182" y="234"/>
                    </a:lnTo>
                    <a:lnTo>
                      <a:pt x="1182" y="234"/>
                    </a:lnTo>
                    <a:lnTo>
                      <a:pt x="1180" y="232"/>
                    </a:lnTo>
                    <a:lnTo>
                      <a:pt x="1180" y="232"/>
                    </a:lnTo>
                    <a:lnTo>
                      <a:pt x="1180" y="232"/>
                    </a:lnTo>
                    <a:lnTo>
                      <a:pt x="1180" y="232"/>
                    </a:lnTo>
                    <a:lnTo>
                      <a:pt x="1180" y="230"/>
                    </a:lnTo>
                    <a:lnTo>
                      <a:pt x="1182" y="230"/>
                    </a:lnTo>
                    <a:lnTo>
                      <a:pt x="1182" y="230"/>
                    </a:lnTo>
                    <a:lnTo>
                      <a:pt x="1182" y="230"/>
                    </a:lnTo>
                    <a:lnTo>
                      <a:pt x="1182" y="228"/>
                    </a:lnTo>
                    <a:lnTo>
                      <a:pt x="1184" y="228"/>
                    </a:lnTo>
                    <a:lnTo>
                      <a:pt x="1184" y="228"/>
                    </a:lnTo>
                    <a:lnTo>
                      <a:pt x="1186" y="228"/>
                    </a:lnTo>
                    <a:lnTo>
                      <a:pt x="1188" y="228"/>
                    </a:lnTo>
                    <a:lnTo>
                      <a:pt x="1188" y="228"/>
                    </a:lnTo>
                    <a:lnTo>
                      <a:pt x="1190" y="226"/>
                    </a:lnTo>
                    <a:lnTo>
                      <a:pt x="1190" y="226"/>
                    </a:lnTo>
                    <a:lnTo>
                      <a:pt x="1192" y="226"/>
                    </a:lnTo>
                    <a:lnTo>
                      <a:pt x="1192" y="226"/>
                    </a:lnTo>
                    <a:lnTo>
                      <a:pt x="1194" y="226"/>
                    </a:lnTo>
                    <a:lnTo>
                      <a:pt x="1196" y="226"/>
                    </a:lnTo>
                    <a:lnTo>
                      <a:pt x="1196" y="226"/>
                    </a:lnTo>
                    <a:lnTo>
                      <a:pt x="1196" y="226"/>
                    </a:lnTo>
                    <a:lnTo>
                      <a:pt x="1196" y="226"/>
                    </a:lnTo>
                    <a:lnTo>
                      <a:pt x="1196" y="224"/>
                    </a:lnTo>
                    <a:lnTo>
                      <a:pt x="1198" y="224"/>
                    </a:lnTo>
                    <a:lnTo>
                      <a:pt x="1198" y="224"/>
                    </a:lnTo>
                    <a:lnTo>
                      <a:pt x="1198" y="224"/>
                    </a:lnTo>
                    <a:lnTo>
                      <a:pt x="1200" y="224"/>
                    </a:lnTo>
                    <a:lnTo>
                      <a:pt x="1202" y="224"/>
                    </a:lnTo>
                    <a:lnTo>
                      <a:pt x="1202" y="224"/>
                    </a:lnTo>
                    <a:lnTo>
                      <a:pt x="1204" y="226"/>
                    </a:lnTo>
                    <a:lnTo>
                      <a:pt x="1200" y="226"/>
                    </a:lnTo>
                    <a:lnTo>
                      <a:pt x="1202" y="228"/>
                    </a:lnTo>
                    <a:lnTo>
                      <a:pt x="1202" y="228"/>
                    </a:lnTo>
                    <a:lnTo>
                      <a:pt x="1202" y="228"/>
                    </a:lnTo>
                    <a:lnTo>
                      <a:pt x="1204" y="228"/>
                    </a:lnTo>
                    <a:lnTo>
                      <a:pt x="1204" y="228"/>
                    </a:lnTo>
                    <a:lnTo>
                      <a:pt x="1204" y="228"/>
                    </a:lnTo>
                    <a:lnTo>
                      <a:pt x="1206" y="228"/>
                    </a:lnTo>
                    <a:lnTo>
                      <a:pt x="1206" y="230"/>
                    </a:lnTo>
                    <a:lnTo>
                      <a:pt x="1206" y="230"/>
                    </a:lnTo>
                    <a:lnTo>
                      <a:pt x="1206" y="230"/>
                    </a:lnTo>
                    <a:lnTo>
                      <a:pt x="1206" y="230"/>
                    </a:lnTo>
                    <a:lnTo>
                      <a:pt x="1206" y="232"/>
                    </a:lnTo>
                    <a:lnTo>
                      <a:pt x="1206" y="232"/>
                    </a:lnTo>
                    <a:lnTo>
                      <a:pt x="1206" y="232"/>
                    </a:lnTo>
                    <a:lnTo>
                      <a:pt x="1206" y="232"/>
                    </a:lnTo>
                    <a:lnTo>
                      <a:pt x="1206" y="232"/>
                    </a:lnTo>
                    <a:lnTo>
                      <a:pt x="1204" y="234"/>
                    </a:lnTo>
                    <a:lnTo>
                      <a:pt x="1204" y="234"/>
                    </a:lnTo>
                    <a:lnTo>
                      <a:pt x="1204" y="234"/>
                    </a:lnTo>
                    <a:lnTo>
                      <a:pt x="1202" y="234"/>
                    </a:lnTo>
                    <a:lnTo>
                      <a:pt x="1202" y="234"/>
                    </a:lnTo>
                    <a:lnTo>
                      <a:pt x="1200" y="236"/>
                    </a:lnTo>
                    <a:lnTo>
                      <a:pt x="1200" y="236"/>
                    </a:lnTo>
                    <a:lnTo>
                      <a:pt x="1198" y="236"/>
                    </a:lnTo>
                    <a:lnTo>
                      <a:pt x="1198" y="236"/>
                    </a:lnTo>
                    <a:lnTo>
                      <a:pt x="1196" y="236"/>
                    </a:lnTo>
                    <a:lnTo>
                      <a:pt x="1198" y="238"/>
                    </a:lnTo>
                    <a:lnTo>
                      <a:pt x="1200" y="238"/>
                    </a:lnTo>
                    <a:lnTo>
                      <a:pt x="1200" y="238"/>
                    </a:lnTo>
                    <a:lnTo>
                      <a:pt x="1202" y="238"/>
                    </a:lnTo>
                    <a:lnTo>
                      <a:pt x="1202" y="238"/>
                    </a:lnTo>
                    <a:lnTo>
                      <a:pt x="1204" y="238"/>
                    </a:lnTo>
                    <a:lnTo>
                      <a:pt x="1210" y="236"/>
                    </a:lnTo>
                    <a:lnTo>
                      <a:pt x="1210" y="236"/>
                    </a:lnTo>
                    <a:lnTo>
                      <a:pt x="1212" y="234"/>
                    </a:lnTo>
                    <a:lnTo>
                      <a:pt x="1214" y="234"/>
                    </a:lnTo>
                    <a:lnTo>
                      <a:pt x="1216" y="234"/>
                    </a:lnTo>
                    <a:lnTo>
                      <a:pt x="1218" y="234"/>
                    </a:lnTo>
                    <a:lnTo>
                      <a:pt x="1220" y="234"/>
                    </a:lnTo>
                    <a:lnTo>
                      <a:pt x="1222" y="234"/>
                    </a:lnTo>
                    <a:lnTo>
                      <a:pt x="1222" y="234"/>
                    </a:lnTo>
                    <a:lnTo>
                      <a:pt x="1224" y="236"/>
                    </a:lnTo>
                    <a:lnTo>
                      <a:pt x="1224" y="236"/>
                    </a:lnTo>
                    <a:lnTo>
                      <a:pt x="1226" y="236"/>
                    </a:lnTo>
                    <a:lnTo>
                      <a:pt x="1226" y="236"/>
                    </a:lnTo>
                    <a:lnTo>
                      <a:pt x="1226" y="238"/>
                    </a:lnTo>
                    <a:lnTo>
                      <a:pt x="1226" y="238"/>
                    </a:lnTo>
                    <a:lnTo>
                      <a:pt x="1226" y="238"/>
                    </a:lnTo>
                    <a:close/>
                    <a:moveTo>
                      <a:pt x="1246" y="226"/>
                    </a:moveTo>
                    <a:lnTo>
                      <a:pt x="1244" y="226"/>
                    </a:lnTo>
                    <a:lnTo>
                      <a:pt x="1244" y="226"/>
                    </a:lnTo>
                    <a:lnTo>
                      <a:pt x="1242" y="226"/>
                    </a:lnTo>
                    <a:lnTo>
                      <a:pt x="1242" y="228"/>
                    </a:lnTo>
                    <a:lnTo>
                      <a:pt x="1240" y="228"/>
                    </a:lnTo>
                    <a:lnTo>
                      <a:pt x="1240" y="228"/>
                    </a:lnTo>
                    <a:lnTo>
                      <a:pt x="1238" y="228"/>
                    </a:lnTo>
                    <a:lnTo>
                      <a:pt x="1238" y="230"/>
                    </a:lnTo>
                    <a:lnTo>
                      <a:pt x="1236" y="230"/>
                    </a:lnTo>
                    <a:lnTo>
                      <a:pt x="1234" y="230"/>
                    </a:lnTo>
                    <a:lnTo>
                      <a:pt x="1234" y="230"/>
                    </a:lnTo>
                    <a:lnTo>
                      <a:pt x="1232" y="230"/>
                    </a:lnTo>
                    <a:lnTo>
                      <a:pt x="1230" y="230"/>
                    </a:lnTo>
                    <a:lnTo>
                      <a:pt x="1230" y="230"/>
                    </a:lnTo>
                    <a:lnTo>
                      <a:pt x="1228" y="230"/>
                    </a:lnTo>
                    <a:lnTo>
                      <a:pt x="1226" y="230"/>
                    </a:lnTo>
                    <a:lnTo>
                      <a:pt x="1226" y="230"/>
                    </a:lnTo>
                    <a:lnTo>
                      <a:pt x="1224" y="230"/>
                    </a:lnTo>
                    <a:lnTo>
                      <a:pt x="1222" y="230"/>
                    </a:lnTo>
                    <a:lnTo>
                      <a:pt x="1222" y="230"/>
                    </a:lnTo>
                    <a:lnTo>
                      <a:pt x="1220" y="230"/>
                    </a:lnTo>
                    <a:lnTo>
                      <a:pt x="1218" y="228"/>
                    </a:lnTo>
                    <a:lnTo>
                      <a:pt x="1216" y="228"/>
                    </a:lnTo>
                    <a:lnTo>
                      <a:pt x="1204" y="222"/>
                    </a:lnTo>
                    <a:lnTo>
                      <a:pt x="1206" y="222"/>
                    </a:lnTo>
                    <a:lnTo>
                      <a:pt x="1206" y="222"/>
                    </a:lnTo>
                    <a:lnTo>
                      <a:pt x="1208" y="220"/>
                    </a:lnTo>
                    <a:lnTo>
                      <a:pt x="1210" y="220"/>
                    </a:lnTo>
                    <a:lnTo>
                      <a:pt x="1222" y="226"/>
                    </a:lnTo>
                    <a:lnTo>
                      <a:pt x="1222" y="226"/>
                    </a:lnTo>
                    <a:lnTo>
                      <a:pt x="1224" y="226"/>
                    </a:lnTo>
                    <a:lnTo>
                      <a:pt x="1224" y="228"/>
                    </a:lnTo>
                    <a:lnTo>
                      <a:pt x="1224" y="228"/>
                    </a:lnTo>
                    <a:lnTo>
                      <a:pt x="1226" y="228"/>
                    </a:lnTo>
                    <a:lnTo>
                      <a:pt x="1226" y="228"/>
                    </a:lnTo>
                    <a:lnTo>
                      <a:pt x="1228" y="228"/>
                    </a:lnTo>
                    <a:lnTo>
                      <a:pt x="1228" y="228"/>
                    </a:lnTo>
                    <a:lnTo>
                      <a:pt x="1230" y="228"/>
                    </a:lnTo>
                    <a:lnTo>
                      <a:pt x="1230" y="228"/>
                    </a:lnTo>
                    <a:lnTo>
                      <a:pt x="1230" y="228"/>
                    </a:lnTo>
                    <a:lnTo>
                      <a:pt x="1232" y="228"/>
                    </a:lnTo>
                    <a:lnTo>
                      <a:pt x="1232" y="228"/>
                    </a:lnTo>
                    <a:lnTo>
                      <a:pt x="1234" y="228"/>
                    </a:lnTo>
                    <a:lnTo>
                      <a:pt x="1234" y="228"/>
                    </a:lnTo>
                    <a:lnTo>
                      <a:pt x="1234" y="228"/>
                    </a:lnTo>
                    <a:lnTo>
                      <a:pt x="1236" y="226"/>
                    </a:lnTo>
                    <a:lnTo>
                      <a:pt x="1238" y="226"/>
                    </a:lnTo>
                    <a:lnTo>
                      <a:pt x="1238" y="226"/>
                    </a:lnTo>
                    <a:lnTo>
                      <a:pt x="1238" y="226"/>
                    </a:lnTo>
                    <a:lnTo>
                      <a:pt x="1220" y="216"/>
                    </a:lnTo>
                    <a:lnTo>
                      <a:pt x="1222" y="216"/>
                    </a:lnTo>
                    <a:lnTo>
                      <a:pt x="1222" y="216"/>
                    </a:lnTo>
                    <a:lnTo>
                      <a:pt x="1224" y="216"/>
                    </a:lnTo>
                    <a:lnTo>
                      <a:pt x="1224" y="216"/>
                    </a:lnTo>
                    <a:lnTo>
                      <a:pt x="1246" y="226"/>
                    </a:lnTo>
                    <a:lnTo>
                      <a:pt x="1246" y="226"/>
                    </a:lnTo>
                    <a:close/>
                    <a:moveTo>
                      <a:pt x="1264" y="220"/>
                    </a:moveTo>
                    <a:lnTo>
                      <a:pt x="1262" y="220"/>
                    </a:lnTo>
                    <a:lnTo>
                      <a:pt x="1260" y="222"/>
                    </a:lnTo>
                    <a:lnTo>
                      <a:pt x="1260" y="222"/>
                    </a:lnTo>
                    <a:lnTo>
                      <a:pt x="1260" y="222"/>
                    </a:lnTo>
                    <a:lnTo>
                      <a:pt x="1258" y="222"/>
                    </a:lnTo>
                    <a:lnTo>
                      <a:pt x="1256" y="222"/>
                    </a:lnTo>
                    <a:lnTo>
                      <a:pt x="1254" y="222"/>
                    </a:lnTo>
                    <a:lnTo>
                      <a:pt x="1254" y="222"/>
                    </a:lnTo>
                    <a:lnTo>
                      <a:pt x="1254" y="222"/>
                    </a:lnTo>
                    <a:lnTo>
                      <a:pt x="1252" y="222"/>
                    </a:lnTo>
                    <a:lnTo>
                      <a:pt x="1252" y="222"/>
                    </a:lnTo>
                    <a:lnTo>
                      <a:pt x="1250" y="220"/>
                    </a:lnTo>
                    <a:lnTo>
                      <a:pt x="1250" y="220"/>
                    </a:lnTo>
                    <a:lnTo>
                      <a:pt x="1248" y="220"/>
                    </a:lnTo>
                    <a:lnTo>
                      <a:pt x="1224" y="208"/>
                    </a:lnTo>
                    <a:lnTo>
                      <a:pt x="1224" y="208"/>
                    </a:lnTo>
                    <a:lnTo>
                      <a:pt x="1226" y="208"/>
                    </a:lnTo>
                    <a:lnTo>
                      <a:pt x="1226" y="208"/>
                    </a:lnTo>
                    <a:lnTo>
                      <a:pt x="1228" y="206"/>
                    </a:lnTo>
                    <a:lnTo>
                      <a:pt x="1252" y="218"/>
                    </a:lnTo>
                    <a:lnTo>
                      <a:pt x="1254" y="218"/>
                    </a:lnTo>
                    <a:lnTo>
                      <a:pt x="1254" y="218"/>
                    </a:lnTo>
                    <a:lnTo>
                      <a:pt x="1254" y="218"/>
                    </a:lnTo>
                    <a:lnTo>
                      <a:pt x="1254" y="220"/>
                    </a:lnTo>
                    <a:lnTo>
                      <a:pt x="1256" y="220"/>
                    </a:lnTo>
                    <a:lnTo>
                      <a:pt x="1258" y="220"/>
                    </a:lnTo>
                    <a:lnTo>
                      <a:pt x="1260" y="218"/>
                    </a:lnTo>
                    <a:lnTo>
                      <a:pt x="1260" y="218"/>
                    </a:lnTo>
                    <a:lnTo>
                      <a:pt x="1262" y="218"/>
                    </a:lnTo>
                    <a:lnTo>
                      <a:pt x="1262" y="218"/>
                    </a:lnTo>
                    <a:lnTo>
                      <a:pt x="1262" y="218"/>
                    </a:lnTo>
                    <a:lnTo>
                      <a:pt x="1264" y="220"/>
                    </a:lnTo>
                    <a:lnTo>
                      <a:pt x="1264" y="220"/>
                    </a:lnTo>
                    <a:lnTo>
                      <a:pt x="1264" y="220"/>
                    </a:lnTo>
                    <a:close/>
                    <a:moveTo>
                      <a:pt x="1286" y="212"/>
                    </a:moveTo>
                    <a:lnTo>
                      <a:pt x="1286" y="212"/>
                    </a:lnTo>
                    <a:lnTo>
                      <a:pt x="1284" y="214"/>
                    </a:lnTo>
                    <a:lnTo>
                      <a:pt x="1284" y="214"/>
                    </a:lnTo>
                    <a:lnTo>
                      <a:pt x="1282" y="214"/>
                    </a:lnTo>
                    <a:lnTo>
                      <a:pt x="1282" y="214"/>
                    </a:lnTo>
                    <a:lnTo>
                      <a:pt x="1280" y="214"/>
                    </a:lnTo>
                    <a:lnTo>
                      <a:pt x="1278" y="216"/>
                    </a:lnTo>
                    <a:lnTo>
                      <a:pt x="1278" y="216"/>
                    </a:lnTo>
                    <a:lnTo>
                      <a:pt x="1276" y="216"/>
                    </a:lnTo>
                    <a:lnTo>
                      <a:pt x="1276" y="216"/>
                    </a:lnTo>
                    <a:lnTo>
                      <a:pt x="1274" y="216"/>
                    </a:lnTo>
                    <a:lnTo>
                      <a:pt x="1272" y="216"/>
                    </a:lnTo>
                    <a:lnTo>
                      <a:pt x="1272" y="218"/>
                    </a:lnTo>
                    <a:lnTo>
                      <a:pt x="1270" y="218"/>
                    </a:lnTo>
                    <a:lnTo>
                      <a:pt x="1270" y="218"/>
                    </a:lnTo>
                    <a:lnTo>
                      <a:pt x="1268" y="218"/>
                    </a:lnTo>
                    <a:lnTo>
                      <a:pt x="1268" y="218"/>
                    </a:lnTo>
                    <a:lnTo>
                      <a:pt x="1266" y="218"/>
                    </a:lnTo>
                    <a:lnTo>
                      <a:pt x="1266" y="216"/>
                    </a:lnTo>
                    <a:lnTo>
                      <a:pt x="1264" y="216"/>
                    </a:lnTo>
                    <a:lnTo>
                      <a:pt x="1264" y="216"/>
                    </a:lnTo>
                    <a:lnTo>
                      <a:pt x="1262" y="216"/>
                    </a:lnTo>
                    <a:lnTo>
                      <a:pt x="1262" y="216"/>
                    </a:lnTo>
                    <a:lnTo>
                      <a:pt x="1260" y="216"/>
                    </a:lnTo>
                    <a:lnTo>
                      <a:pt x="1260" y="214"/>
                    </a:lnTo>
                    <a:lnTo>
                      <a:pt x="1260" y="214"/>
                    </a:lnTo>
                    <a:lnTo>
                      <a:pt x="1258" y="214"/>
                    </a:lnTo>
                    <a:lnTo>
                      <a:pt x="1258" y="214"/>
                    </a:lnTo>
                    <a:lnTo>
                      <a:pt x="1258" y="212"/>
                    </a:lnTo>
                    <a:lnTo>
                      <a:pt x="1258" y="212"/>
                    </a:lnTo>
                    <a:lnTo>
                      <a:pt x="1258" y="212"/>
                    </a:lnTo>
                    <a:lnTo>
                      <a:pt x="1260" y="212"/>
                    </a:lnTo>
                    <a:lnTo>
                      <a:pt x="1260" y="212"/>
                    </a:lnTo>
                    <a:lnTo>
                      <a:pt x="1260" y="210"/>
                    </a:lnTo>
                    <a:lnTo>
                      <a:pt x="1260" y="210"/>
                    </a:lnTo>
                    <a:lnTo>
                      <a:pt x="1262" y="210"/>
                    </a:lnTo>
                    <a:lnTo>
                      <a:pt x="1262" y="210"/>
                    </a:lnTo>
                    <a:lnTo>
                      <a:pt x="1264" y="210"/>
                    </a:lnTo>
                    <a:lnTo>
                      <a:pt x="1264" y="208"/>
                    </a:lnTo>
                    <a:lnTo>
                      <a:pt x="1266" y="208"/>
                    </a:lnTo>
                    <a:lnTo>
                      <a:pt x="1266" y="208"/>
                    </a:lnTo>
                    <a:lnTo>
                      <a:pt x="1266" y="208"/>
                    </a:lnTo>
                    <a:lnTo>
                      <a:pt x="1268" y="208"/>
                    </a:lnTo>
                    <a:lnTo>
                      <a:pt x="1268" y="208"/>
                    </a:lnTo>
                    <a:lnTo>
                      <a:pt x="1268" y="208"/>
                    </a:lnTo>
                    <a:lnTo>
                      <a:pt x="1266" y="206"/>
                    </a:lnTo>
                    <a:lnTo>
                      <a:pt x="1266" y="206"/>
                    </a:lnTo>
                    <a:lnTo>
                      <a:pt x="1264" y="206"/>
                    </a:lnTo>
                    <a:lnTo>
                      <a:pt x="1264" y="206"/>
                    </a:lnTo>
                    <a:lnTo>
                      <a:pt x="1262" y="206"/>
                    </a:lnTo>
                    <a:lnTo>
                      <a:pt x="1260" y="206"/>
                    </a:lnTo>
                    <a:lnTo>
                      <a:pt x="1260" y="206"/>
                    </a:lnTo>
                    <a:lnTo>
                      <a:pt x="1258" y="206"/>
                    </a:lnTo>
                    <a:lnTo>
                      <a:pt x="1256" y="208"/>
                    </a:lnTo>
                    <a:lnTo>
                      <a:pt x="1256" y="208"/>
                    </a:lnTo>
                    <a:lnTo>
                      <a:pt x="1256" y="208"/>
                    </a:lnTo>
                    <a:lnTo>
                      <a:pt x="1254" y="208"/>
                    </a:lnTo>
                    <a:lnTo>
                      <a:pt x="1254" y="208"/>
                    </a:lnTo>
                    <a:lnTo>
                      <a:pt x="1254" y="208"/>
                    </a:lnTo>
                    <a:lnTo>
                      <a:pt x="1254" y="208"/>
                    </a:lnTo>
                    <a:lnTo>
                      <a:pt x="1252" y="210"/>
                    </a:lnTo>
                    <a:lnTo>
                      <a:pt x="1252" y="208"/>
                    </a:lnTo>
                    <a:lnTo>
                      <a:pt x="1250" y="208"/>
                    </a:lnTo>
                    <a:lnTo>
                      <a:pt x="1250" y="208"/>
                    </a:lnTo>
                    <a:lnTo>
                      <a:pt x="1248" y="208"/>
                    </a:lnTo>
                    <a:lnTo>
                      <a:pt x="1248" y="208"/>
                    </a:lnTo>
                    <a:lnTo>
                      <a:pt x="1250" y="208"/>
                    </a:lnTo>
                    <a:lnTo>
                      <a:pt x="1250" y="206"/>
                    </a:lnTo>
                    <a:lnTo>
                      <a:pt x="1252" y="206"/>
                    </a:lnTo>
                    <a:lnTo>
                      <a:pt x="1252" y="206"/>
                    </a:lnTo>
                    <a:lnTo>
                      <a:pt x="1252" y="206"/>
                    </a:lnTo>
                    <a:lnTo>
                      <a:pt x="1254" y="206"/>
                    </a:lnTo>
                    <a:lnTo>
                      <a:pt x="1254" y="204"/>
                    </a:lnTo>
                    <a:lnTo>
                      <a:pt x="1254" y="204"/>
                    </a:lnTo>
                    <a:lnTo>
                      <a:pt x="1258" y="204"/>
                    </a:lnTo>
                    <a:lnTo>
                      <a:pt x="1258" y="204"/>
                    </a:lnTo>
                    <a:lnTo>
                      <a:pt x="1260" y="204"/>
                    </a:lnTo>
                    <a:lnTo>
                      <a:pt x="1260" y="204"/>
                    </a:lnTo>
                    <a:lnTo>
                      <a:pt x="1262" y="204"/>
                    </a:lnTo>
                    <a:lnTo>
                      <a:pt x="1262" y="204"/>
                    </a:lnTo>
                    <a:lnTo>
                      <a:pt x="1264" y="204"/>
                    </a:lnTo>
                    <a:lnTo>
                      <a:pt x="1264" y="204"/>
                    </a:lnTo>
                    <a:lnTo>
                      <a:pt x="1266" y="204"/>
                    </a:lnTo>
                    <a:lnTo>
                      <a:pt x="1266" y="204"/>
                    </a:lnTo>
                    <a:lnTo>
                      <a:pt x="1268" y="204"/>
                    </a:lnTo>
                    <a:lnTo>
                      <a:pt x="1268" y="204"/>
                    </a:lnTo>
                    <a:lnTo>
                      <a:pt x="1270" y="204"/>
                    </a:lnTo>
                    <a:lnTo>
                      <a:pt x="1270" y="204"/>
                    </a:lnTo>
                    <a:lnTo>
                      <a:pt x="1272" y="206"/>
                    </a:lnTo>
                    <a:lnTo>
                      <a:pt x="1286" y="212"/>
                    </a:lnTo>
                    <a:lnTo>
                      <a:pt x="1286" y="212"/>
                    </a:lnTo>
                    <a:close/>
                    <a:moveTo>
                      <a:pt x="1326" y="200"/>
                    </a:moveTo>
                    <a:lnTo>
                      <a:pt x="1324" y="200"/>
                    </a:lnTo>
                    <a:lnTo>
                      <a:pt x="1324" y="200"/>
                    </a:lnTo>
                    <a:lnTo>
                      <a:pt x="1322" y="200"/>
                    </a:lnTo>
                    <a:lnTo>
                      <a:pt x="1310" y="194"/>
                    </a:lnTo>
                    <a:lnTo>
                      <a:pt x="1308" y="194"/>
                    </a:lnTo>
                    <a:lnTo>
                      <a:pt x="1306" y="194"/>
                    </a:lnTo>
                    <a:lnTo>
                      <a:pt x="1306" y="194"/>
                    </a:lnTo>
                    <a:lnTo>
                      <a:pt x="1304" y="192"/>
                    </a:lnTo>
                    <a:lnTo>
                      <a:pt x="1302" y="192"/>
                    </a:lnTo>
                    <a:lnTo>
                      <a:pt x="1302" y="192"/>
                    </a:lnTo>
                    <a:lnTo>
                      <a:pt x="1300" y="194"/>
                    </a:lnTo>
                    <a:lnTo>
                      <a:pt x="1300" y="194"/>
                    </a:lnTo>
                    <a:lnTo>
                      <a:pt x="1298" y="194"/>
                    </a:lnTo>
                    <a:lnTo>
                      <a:pt x="1298" y="194"/>
                    </a:lnTo>
                    <a:lnTo>
                      <a:pt x="1298" y="194"/>
                    </a:lnTo>
                    <a:lnTo>
                      <a:pt x="1296" y="194"/>
                    </a:lnTo>
                    <a:lnTo>
                      <a:pt x="1296" y="196"/>
                    </a:lnTo>
                    <a:lnTo>
                      <a:pt x="1296" y="196"/>
                    </a:lnTo>
                    <a:lnTo>
                      <a:pt x="1296" y="196"/>
                    </a:lnTo>
                    <a:lnTo>
                      <a:pt x="1296" y="196"/>
                    </a:lnTo>
                    <a:lnTo>
                      <a:pt x="1298" y="198"/>
                    </a:lnTo>
                    <a:lnTo>
                      <a:pt x="1298" y="198"/>
                    </a:lnTo>
                    <a:lnTo>
                      <a:pt x="1298" y="198"/>
                    </a:lnTo>
                    <a:lnTo>
                      <a:pt x="1298" y="198"/>
                    </a:lnTo>
                    <a:lnTo>
                      <a:pt x="1300" y="200"/>
                    </a:lnTo>
                    <a:lnTo>
                      <a:pt x="1312" y="204"/>
                    </a:lnTo>
                    <a:lnTo>
                      <a:pt x="1310" y="204"/>
                    </a:lnTo>
                    <a:lnTo>
                      <a:pt x="1308" y="206"/>
                    </a:lnTo>
                    <a:lnTo>
                      <a:pt x="1308" y="206"/>
                    </a:lnTo>
                    <a:lnTo>
                      <a:pt x="1306" y="206"/>
                    </a:lnTo>
                    <a:lnTo>
                      <a:pt x="1284" y="196"/>
                    </a:lnTo>
                    <a:lnTo>
                      <a:pt x="1286" y="196"/>
                    </a:lnTo>
                    <a:lnTo>
                      <a:pt x="1286" y="194"/>
                    </a:lnTo>
                    <a:lnTo>
                      <a:pt x="1288" y="194"/>
                    </a:lnTo>
                    <a:lnTo>
                      <a:pt x="1288" y="194"/>
                    </a:lnTo>
                    <a:lnTo>
                      <a:pt x="1288" y="194"/>
                    </a:lnTo>
                    <a:lnTo>
                      <a:pt x="1290" y="194"/>
                    </a:lnTo>
                    <a:lnTo>
                      <a:pt x="1290" y="194"/>
                    </a:lnTo>
                    <a:lnTo>
                      <a:pt x="1290" y="196"/>
                    </a:lnTo>
                    <a:lnTo>
                      <a:pt x="1290" y="196"/>
                    </a:lnTo>
                    <a:lnTo>
                      <a:pt x="1292" y="196"/>
                    </a:lnTo>
                    <a:lnTo>
                      <a:pt x="1292" y="196"/>
                    </a:lnTo>
                    <a:lnTo>
                      <a:pt x="1292" y="196"/>
                    </a:lnTo>
                    <a:lnTo>
                      <a:pt x="1292" y="194"/>
                    </a:lnTo>
                    <a:lnTo>
                      <a:pt x="1292" y="194"/>
                    </a:lnTo>
                    <a:lnTo>
                      <a:pt x="1292" y="194"/>
                    </a:lnTo>
                    <a:lnTo>
                      <a:pt x="1294" y="194"/>
                    </a:lnTo>
                    <a:lnTo>
                      <a:pt x="1294" y="192"/>
                    </a:lnTo>
                    <a:lnTo>
                      <a:pt x="1294" y="192"/>
                    </a:lnTo>
                    <a:lnTo>
                      <a:pt x="1294" y="192"/>
                    </a:lnTo>
                    <a:lnTo>
                      <a:pt x="1294" y="192"/>
                    </a:lnTo>
                    <a:lnTo>
                      <a:pt x="1296" y="192"/>
                    </a:lnTo>
                    <a:lnTo>
                      <a:pt x="1296" y="192"/>
                    </a:lnTo>
                    <a:lnTo>
                      <a:pt x="1298" y="190"/>
                    </a:lnTo>
                    <a:lnTo>
                      <a:pt x="1300" y="190"/>
                    </a:lnTo>
                    <a:lnTo>
                      <a:pt x="1300" y="190"/>
                    </a:lnTo>
                    <a:lnTo>
                      <a:pt x="1302" y="190"/>
                    </a:lnTo>
                    <a:lnTo>
                      <a:pt x="1304" y="190"/>
                    </a:lnTo>
                    <a:lnTo>
                      <a:pt x="1306" y="190"/>
                    </a:lnTo>
                    <a:lnTo>
                      <a:pt x="1310" y="190"/>
                    </a:lnTo>
                    <a:lnTo>
                      <a:pt x="1312" y="192"/>
                    </a:lnTo>
                    <a:lnTo>
                      <a:pt x="1314" y="192"/>
                    </a:lnTo>
                    <a:lnTo>
                      <a:pt x="1328" y="198"/>
                    </a:lnTo>
                    <a:lnTo>
                      <a:pt x="1326" y="200"/>
                    </a:lnTo>
                    <a:close/>
                    <a:moveTo>
                      <a:pt x="1350" y="190"/>
                    </a:moveTo>
                    <a:lnTo>
                      <a:pt x="1350" y="190"/>
                    </a:lnTo>
                    <a:lnTo>
                      <a:pt x="1350" y="190"/>
                    </a:lnTo>
                    <a:lnTo>
                      <a:pt x="1350" y="192"/>
                    </a:lnTo>
                    <a:lnTo>
                      <a:pt x="1348" y="192"/>
                    </a:lnTo>
                    <a:lnTo>
                      <a:pt x="1348" y="192"/>
                    </a:lnTo>
                    <a:lnTo>
                      <a:pt x="1346" y="192"/>
                    </a:lnTo>
                    <a:lnTo>
                      <a:pt x="1346" y="194"/>
                    </a:lnTo>
                    <a:lnTo>
                      <a:pt x="1344" y="194"/>
                    </a:lnTo>
                    <a:lnTo>
                      <a:pt x="1342" y="194"/>
                    </a:lnTo>
                    <a:lnTo>
                      <a:pt x="1340" y="194"/>
                    </a:lnTo>
                    <a:lnTo>
                      <a:pt x="1340" y="194"/>
                    </a:lnTo>
                    <a:lnTo>
                      <a:pt x="1338" y="194"/>
                    </a:lnTo>
                    <a:lnTo>
                      <a:pt x="1336" y="194"/>
                    </a:lnTo>
                    <a:lnTo>
                      <a:pt x="1334" y="194"/>
                    </a:lnTo>
                    <a:lnTo>
                      <a:pt x="1332" y="194"/>
                    </a:lnTo>
                    <a:lnTo>
                      <a:pt x="1332" y="194"/>
                    </a:lnTo>
                    <a:lnTo>
                      <a:pt x="1330" y="194"/>
                    </a:lnTo>
                    <a:lnTo>
                      <a:pt x="1328" y="194"/>
                    </a:lnTo>
                    <a:lnTo>
                      <a:pt x="1328" y="194"/>
                    </a:lnTo>
                    <a:lnTo>
                      <a:pt x="1326" y="194"/>
                    </a:lnTo>
                    <a:lnTo>
                      <a:pt x="1324" y="194"/>
                    </a:lnTo>
                    <a:lnTo>
                      <a:pt x="1324" y="192"/>
                    </a:lnTo>
                    <a:lnTo>
                      <a:pt x="1322" y="192"/>
                    </a:lnTo>
                    <a:lnTo>
                      <a:pt x="1320" y="192"/>
                    </a:lnTo>
                    <a:lnTo>
                      <a:pt x="1320" y="190"/>
                    </a:lnTo>
                    <a:lnTo>
                      <a:pt x="1318" y="190"/>
                    </a:lnTo>
                    <a:lnTo>
                      <a:pt x="1318" y="190"/>
                    </a:lnTo>
                    <a:lnTo>
                      <a:pt x="1318" y="190"/>
                    </a:lnTo>
                    <a:lnTo>
                      <a:pt x="1318" y="188"/>
                    </a:lnTo>
                    <a:lnTo>
                      <a:pt x="1316" y="188"/>
                    </a:lnTo>
                    <a:lnTo>
                      <a:pt x="1316" y="188"/>
                    </a:lnTo>
                    <a:lnTo>
                      <a:pt x="1316" y="186"/>
                    </a:lnTo>
                    <a:lnTo>
                      <a:pt x="1316" y="186"/>
                    </a:lnTo>
                    <a:lnTo>
                      <a:pt x="1318" y="186"/>
                    </a:lnTo>
                    <a:lnTo>
                      <a:pt x="1318" y="184"/>
                    </a:lnTo>
                    <a:lnTo>
                      <a:pt x="1318" y="184"/>
                    </a:lnTo>
                    <a:lnTo>
                      <a:pt x="1320" y="184"/>
                    </a:lnTo>
                    <a:lnTo>
                      <a:pt x="1320" y="184"/>
                    </a:lnTo>
                    <a:lnTo>
                      <a:pt x="1322" y="182"/>
                    </a:lnTo>
                    <a:lnTo>
                      <a:pt x="1324" y="182"/>
                    </a:lnTo>
                    <a:lnTo>
                      <a:pt x="1326" y="182"/>
                    </a:lnTo>
                    <a:lnTo>
                      <a:pt x="1326" y="182"/>
                    </a:lnTo>
                    <a:lnTo>
                      <a:pt x="1328" y="182"/>
                    </a:lnTo>
                    <a:lnTo>
                      <a:pt x="1330" y="182"/>
                    </a:lnTo>
                    <a:lnTo>
                      <a:pt x="1332" y="182"/>
                    </a:lnTo>
                    <a:lnTo>
                      <a:pt x="1332" y="182"/>
                    </a:lnTo>
                    <a:lnTo>
                      <a:pt x="1334" y="182"/>
                    </a:lnTo>
                    <a:lnTo>
                      <a:pt x="1336" y="182"/>
                    </a:lnTo>
                    <a:lnTo>
                      <a:pt x="1338" y="182"/>
                    </a:lnTo>
                    <a:lnTo>
                      <a:pt x="1338" y="182"/>
                    </a:lnTo>
                    <a:lnTo>
                      <a:pt x="1340" y="182"/>
                    </a:lnTo>
                    <a:lnTo>
                      <a:pt x="1342" y="182"/>
                    </a:lnTo>
                    <a:lnTo>
                      <a:pt x="1342" y="184"/>
                    </a:lnTo>
                    <a:lnTo>
                      <a:pt x="1344" y="184"/>
                    </a:lnTo>
                    <a:lnTo>
                      <a:pt x="1346" y="184"/>
                    </a:lnTo>
                    <a:lnTo>
                      <a:pt x="1346" y="184"/>
                    </a:lnTo>
                    <a:lnTo>
                      <a:pt x="1348" y="186"/>
                    </a:lnTo>
                    <a:lnTo>
                      <a:pt x="1348" y="186"/>
                    </a:lnTo>
                    <a:lnTo>
                      <a:pt x="1350" y="186"/>
                    </a:lnTo>
                    <a:lnTo>
                      <a:pt x="1350" y="188"/>
                    </a:lnTo>
                    <a:lnTo>
                      <a:pt x="1350" y="188"/>
                    </a:lnTo>
                    <a:lnTo>
                      <a:pt x="1350" y="188"/>
                    </a:lnTo>
                    <a:lnTo>
                      <a:pt x="1350" y="190"/>
                    </a:lnTo>
                    <a:lnTo>
                      <a:pt x="1350" y="190"/>
                    </a:lnTo>
                    <a:close/>
                    <a:moveTo>
                      <a:pt x="1382" y="180"/>
                    </a:moveTo>
                    <a:lnTo>
                      <a:pt x="1382" y="182"/>
                    </a:lnTo>
                    <a:lnTo>
                      <a:pt x="1380" y="182"/>
                    </a:lnTo>
                    <a:lnTo>
                      <a:pt x="1378" y="182"/>
                    </a:lnTo>
                    <a:lnTo>
                      <a:pt x="1366" y="176"/>
                    </a:lnTo>
                    <a:lnTo>
                      <a:pt x="1364" y="176"/>
                    </a:lnTo>
                    <a:lnTo>
                      <a:pt x="1362" y="174"/>
                    </a:lnTo>
                    <a:lnTo>
                      <a:pt x="1362" y="174"/>
                    </a:lnTo>
                    <a:lnTo>
                      <a:pt x="1360" y="174"/>
                    </a:lnTo>
                    <a:lnTo>
                      <a:pt x="1360" y="174"/>
                    </a:lnTo>
                    <a:lnTo>
                      <a:pt x="1358" y="174"/>
                    </a:lnTo>
                    <a:lnTo>
                      <a:pt x="1356" y="174"/>
                    </a:lnTo>
                    <a:lnTo>
                      <a:pt x="1356" y="174"/>
                    </a:lnTo>
                    <a:lnTo>
                      <a:pt x="1354" y="176"/>
                    </a:lnTo>
                    <a:lnTo>
                      <a:pt x="1354" y="176"/>
                    </a:lnTo>
                    <a:lnTo>
                      <a:pt x="1354" y="176"/>
                    </a:lnTo>
                    <a:lnTo>
                      <a:pt x="1354" y="176"/>
                    </a:lnTo>
                    <a:lnTo>
                      <a:pt x="1352" y="178"/>
                    </a:lnTo>
                    <a:lnTo>
                      <a:pt x="1352" y="178"/>
                    </a:lnTo>
                    <a:lnTo>
                      <a:pt x="1352" y="178"/>
                    </a:lnTo>
                    <a:lnTo>
                      <a:pt x="1354" y="178"/>
                    </a:lnTo>
                    <a:lnTo>
                      <a:pt x="1354" y="178"/>
                    </a:lnTo>
                    <a:lnTo>
                      <a:pt x="1354" y="180"/>
                    </a:lnTo>
                    <a:lnTo>
                      <a:pt x="1354" y="180"/>
                    </a:lnTo>
                    <a:lnTo>
                      <a:pt x="1356" y="180"/>
                    </a:lnTo>
                    <a:lnTo>
                      <a:pt x="1356" y="180"/>
                    </a:lnTo>
                    <a:lnTo>
                      <a:pt x="1368" y="186"/>
                    </a:lnTo>
                    <a:lnTo>
                      <a:pt x="1366" y="186"/>
                    </a:lnTo>
                    <a:lnTo>
                      <a:pt x="1366" y="186"/>
                    </a:lnTo>
                    <a:lnTo>
                      <a:pt x="1364" y="186"/>
                    </a:lnTo>
                    <a:lnTo>
                      <a:pt x="1362" y="188"/>
                    </a:lnTo>
                    <a:lnTo>
                      <a:pt x="1340" y="178"/>
                    </a:lnTo>
                    <a:lnTo>
                      <a:pt x="1342" y="176"/>
                    </a:lnTo>
                    <a:lnTo>
                      <a:pt x="1342" y="176"/>
                    </a:lnTo>
                    <a:lnTo>
                      <a:pt x="1344" y="176"/>
                    </a:lnTo>
                    <a:lnTo>
                      <a:pt x="1344" y="176"/>
                    </a:lnTo>
                    <a:lnTo>
                      <a:pt x="1346" y="176"/>
                    </a:lnTo>
                    <a:lnTo>
                      <a:pt x="1346" y="176"/>
                    </a:lnTo>
                    <a:lnTo>
                      <a:pt x="1346" y="176"/>
                    </a:lnTo>
                    <a:lnTo>
                      <a:pt x="1346" y="176"/>
                    </a:lnTo>
                    <a:lnTo>
                      <a:pt x="1348" y="176"/>
                    </a:lnTo>
                    <a:lnTo>
                      <a:pt x="1348" y="176"/>
                    </a:lnTo>
                    <a:lnTo>
                      <a:pt x="1348" y="178"/>
                    </a:lnTo>
                    <a:lnTo>
                      <a:pt x="1348" y="178"/>
                    </a:lnTo>
                    <a:lnTo>
                      <a:pt x="1348" y="176"/>
                    </a:lnTo>
                    <a:lnTo>
                      <a:pt x="1348" y="174"/>
                    </a:lnTo>
                    <a:lnTo>
                      <a:pt x="1350" y="174"/>
                    </a:lnTo>
                    <a:lnTo>
                      <a:pt x="1350" y="174"/>
                    </a:lnTo>
                    <a:lnTo>
                      <a:pt x="1350" y="174"/>
                    </a:lnTo>
                    <a:lnTo>
                      <a:pt x="1350" y="174"/>
                    </a:lnTo>
                    <a:lnTo>
                      <a:pt x="1350" y="174"/>
                    </a:lnTo>
                    <a:lnTo>
                      <a:pt x="1352" y="174"/>
                    </a:lnTo>
                    <a:lnTo>
                      <a:pt x="1352" y="172"/>
                    </a:lnTo>
                    <a:lnTo>
                      <a:pt x="1352" y="172"/>
                    </a:lnTo>
                    <a:lnTo>
                      <a:pt x="1352" y="172"/>
                    </a:lnTo>
                    <a:lnTo>
                      <a:pt x="1354" y="172"/>
                    </a:lnTo>
                    <a:lnTo>
                      <a:pt x="1354" y="172"/>
                    </a:lnTo>
                    <a:lnTo>
                      <a:pt x="1356" y="172"/>
                    </a:lnTo>
                    <a:lnTo>
                      <a:pt x="1360" y="172"/>
                    </a:lnTo>
                    <a:lnTo>
                      <a:pt x="1362" y="172"/>
                    </a:lnTo>
                    <a:lnTo>
                      <a:pt x="1364" y="172"/>
                    </a:lnTo>
                    <a:lnTo>
                      <a:pt x="1366" y="172"/>
                    </a:lnTo>
                    <a:lnTo>
                      <a:pt x="1368" y="174"/>
                    </a:lnTo>
                    <a:lnTo>
                      <a:pt x="1370" y="174"/>
                    </a:lnTo>
                    <a:lnTo>
                      <a:pt x="1384" y="180"/>
                    </a:lnTo>
                    <a:lnTo>
                      <a:pt x="1382" y="18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227"/>
              <p:cNvSpPr>
                <a:spLocks/>
              </p:cNvSpPr>
              <p:nvPr/>
            </p:nvSpPr>
            <p:spPr bwMode="auto">
              <a:xfrm>
                <a:off x="3444" y="1225"/>
                <a:ext cx="1778" cy="628"/>
              </a:xfrm>
              <a:custGeom>
                <a:avLst/>
                <a:gdLst>
                  <a:gd name="T0" fmla="*/ 1494 w 1778"/>
                  <a:gd name="T1" fmla="*/ 0 h 628"/>
                  <a:gd name="T2" fmla="*/ 898 w 1778"/>
                  <a:gd name="T3" fmla="*/ 196 h 628"/>
                  <a:gd name="T4" fmla="*/ 890 w 1778"/>
                  <a:gd name="T5" fmla="*/ 198 h 628"/>
                  <a:gd name="T6" fmla="*/ 0 w 1778"/>
                  <a:gd name="T7" fmla="*/ 488 h 628"/>
                  <a:gd name="T8" fmla="*/ 278 w 1778"/>
                  <a:gd name="T9" fmla="*/ 628 h 628"/>
                  <a:gd name="T10" fmla="*/ 1778 w 1778"/>
                  <a:gd name="T11" fmla="*/ 130 h 628"/>
                  <a:gd name="T12" fmla="*/ 1494 w 1778"/>
                  <a:gd name="T13" fmla="*/ 0 h 628"/>
                </a:gdLst>
                <a:ahLst/>
                <a:cxnLst>
                  <a:cxn ang="0">
                    <a:pos x="T0" y="T1"/>
                  </a:cxn>
                  <a:cxn ang="0">
                    <a:pos x="T2" y="T3"/>
                  </a:cxn>
                  <a:cxn ang="0">
                    <a:pos x="T4" y="T5"/>
                  </a:cxn>
                  <a:cxn ang="0">
                    <a:pos x="T6" y="T7"/>
                  </a:cxn>
                  <a:cxn ang="0">
                    <a:pos x="T8" y="T9"/>
                  </a:cxn>
                  <a:cxn ang="0">
                    <a:pos x="T10" y="T11"/>
                  </a:cxn>
                  <a:cxn ang="0">
                    <a:pos x="T12" y="T13"/>
                  </a:cxn>
                </a:cxnLst>
                <a:rect l="0" t="0" r="r" b="b"/>
                <a:pathLst>
                  <a:path w="1778" h="628">
                    <a:moveTo>
                      <a:pt x="1494" y="0"/>
                    </a:moveTo>
                    <a:lnTo>
                      <a:pt x="898" y="196"/>
                    </a:lnTo>
                    <a:lnTo>
                      <a:pt x="890" y="198"/>
                    </a:lnTo>
                    <a:lnTo>
                      <a:pt x="0" y="488"/>
                    </a:lnTo>
                    <a:lnTo>
                      <a:pt x="278" y="628"/>
                    </a:lnTo>
                    <a:lnTo>
                      <a:pt x="1778" y="130"/>
                    </a:lnTo>
                    <a:lnTo>
                      <a:pt x="14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228"/>
              <p:cNvSpPr>
                <a:spLocks/>
              </p:cNvSpPr>
              <p:nvPr/>
            </p:nvSpPr>
            <p:spPr bwMode="auto">
              <a:xfrm>
                <a:off x="4772" y="1377"/>
                <a:ext cx="10" cy="4"/>
              </a:xfrm>
              <a:custGeom>
                <a:avLst/>
                <a:gdLst>
                  <a:gd name="T0" fmla="*/ 2 w 10"/>
                  <a:gd name="T1" fmla="*/ 2 h 4"/>
                  <a:gd name="T2" fmla="*/ 2 w 10"/>
                  <a:gd name="T3" fmla="*/ 2 h 4"/>
                  <a:gd name="T4" fmla="*/ 4 w 10"/>
                  <a:gd name="T5" fmla="*/ 0 h 4"/>
                  <a:gd name="T6" fmla="*/ 6 w 10"/>
                  <a:gd name="T7" fmla="*/ 0 h 4"/>
                  <a:gd name="T8" fmla="*/ 8 w 10"/>
                  <a:gd name="T9" fmla="*/ 0 h 4"/>
                  <a:gd name="T10" fmla="*/ 8 w 10"/>
                  <a:gd name="T11" fmla="*/ 2 h 4"/>
                  <a:gd name="T12" fmla="*/ 10 w 10"/>
                  <a:gd name="T13" fmla="*/ 2 h 4"/>
                  <a:gd name="T14" fmla="*/ 10 w 10"/>
                  <a:gd name="T15" fmla="*/ 2 h 4"/>
                  <a:gd name="T16" fmla="*/ 10 w 10"/>
                  <a:gd name="T17" fmla="*/ 4 h 4"/>
                  <a:gd name="T18" fmla="*/ 8 w 10"/>
                  <a:gd name="T19" fmla="*/ 4 h 4"/>
                  <a:gd name="T20" fmla="*/ 6 w 10"/>
                  <a:gd name="T21" fmla="*/ 4 h 4"/>
                  <a:gd name="T22" fmla="*/ 6 w 10"/>
                  <a:gd name="T23" fmla="*/ 4 h 4"/>
                  <a:gd name="T24" fmla="*/ 4 w 10"/>
                  <a:gd name="T25" fmla="*/ 4 h 4"/>
                  <a:gd name="T26" fmla="*/ 2 w 10"/>
                  <a:gd name="T27" fmla="*/ 4 h 4"/>
                  <a:gd name="T28" fmla="*/ 2 w 10"/>
                  <a:gd name="T29" fmla="*/ 2 h 4"/>
                  <a:gd name="T30" fmla="*/ 0 w 10"/>
                  <a:gd name="T31" fmla="*/ 2 h 4"/>
                  <a:gd name="T32" fmla="*/ 2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2"/>
                    </a:moveTo>
                    <a:lnTo>
                      <a:pt x="2" y="2"/>
                    </a:lnTo>
                    <a:lnTo>
                      <a:pt x="4" y="0"/>
                    </a:lnTo>
                    <a:lnTo>
                      <a:pt x="6" y="0"/>
                    </a:lnTo>
                    <a:lnTo>
                      <a:pt x="8" y="0"/>
                    </a:lnTo>
                    <a:lnTo>
                      <a:pt x="8" y="2"/>
                    </a:lnTo>
                    <a:lnTo>
                      <a:pt x="10" y="2"/>
                    </a:lnTo>
                    <a:lnTo>
                      <a:pt x="10" y="2"/>
                    </a:lnTo>
                    <a:lnTo>
                      <a:pt x="10" y="4"/>
                    </a:lnTo>
                    <a:lnTo>
                      <a:pt x="8" y="4"/>
                    </a:lnTo>
                    <a:lnTo>
                      <a:pt x="6" y="4"/>
                    </a:lnTo>
                    <a:lnTo>
                      <a:pt x="6" y="4"/>
                    </a:lnTo>
                    <a:lnTo>
                      <a:pt x="4" y="4"/>
                    </a:lnTo>
                    <a:lnTo>
                      <a:pt x="2" y="4"/>
                    </a:lnTo>
                    <a:lnTo>
                      <a:pt x="2"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229"/>
              <p:cNvSpPr>
                <a:spLocks/>
              </p:cNvSpPr>
              <p:nvPr/>
            </p:nvSpPr>
            <p:spPr bwMode="auto">
              <a:xfrm>
                <a:off x="4738" y="1373"/>
                <a:ext cx="36" cy="12"/>
              </a:xfrm>
              <a:custGeom>
                <a:avLst/>
                <a:gdLst>
                  <a:gd name="T0" fmla="*/ 20 w 36"/>
                  <a:gd name="T1" fmla="*/ 8 h 12"/>
                  <a:gd name="T2" fmla="*/ 20 w 36"/>
                  <a:gd name="T3" fmla="*/ 8 h 12"/>
                  <a:gd name="T4" fmla="*/ 22 w 36"/>
                  <a:gd name="T5" fmla="*/ 8 h 12"/>
                  <a:gd name="T6" fmla="*/ 22 w 36"/>
                  <a:gd name="T7" fmla="*/ 10 h 12"/>
                  <a:gd name="T8" fmla="*/ 22 w 36"/>
                  <a:gd name="T9" fmla="*/ 10 h 12"/>
                  <a:gd name="T10" fmla="*/ 24 w 36"/>
                  <a:gd name="T11" fmla="*/ 10 h 12"/>
                  <a:gd name="T12" fmla="*/ 24 w 36"/>
                  <a:gd name="T13" fmla="*/ 10 h 12"/>
                  <a:gd name="T14" fmla="*/ 24 w 36"/>
                  <a:gd name="T15" fmla="*/ 10 h 12"/>
                  <a:gd name="T16" fmla="*/ 24 w 36"/>
                  <a:gd name="T17" fmla="*/ 10 h 12"/>
                  <a:gd name="T18" fmla="*/ 26 w 36"/>
                  <a:gd name="T19" fmla="*/ 10 h 12"/>
                  <a:gd name="T20" fmla="*/ 28 w 36"/>
                  <a:gd name="T21" fmla="*/ 10 h 12"/>
                  <a:gd name="T22" fmla="*/ 30 w 36"/>
                  <a:gd name="T23" fmla="*/ 8 h 12"/>
                  <a:gd name="T24" fmla="*/ 32 w 36"/>
                  <a:gd name="T25" fmla="*/ 8 h 12"/>
                  <a:gd name="T26" fmla="*/ 34 w 36"/>
                  <a:gd name="T27" fmla="*/ 8 h 12"/>
                  <a:gd name="T28" fmla="*/ 36 w 36"/>
                  <a:gd name="T29" fmla="*/ 10 h 12"/>
                  <a:gd name="T30" fmla="*/ 34 w 36"/>
                  <a:gd name="T31" fmla="*/ 10 h 12"/>
                  <a:gd name="T32" fmla="*/ 32 w 36"/>
                  <a:gd name="T33" fmla="*/ 12 h 12"/>
                  <a:gd name="T34" fmla="*/ 30 w 36"/>
                  <a:gd name="T35" fmla="*/ 12 h 12"/>
                  <a:gd name="T36" fmla="*/ 28 w 36"/>
                  <a:gd name="T37" fmla="*/ 12 h 12"/>
                  <a:gd name="T38" fmla="*/ 26 w 36"/>
                  <a:gd name="T39" fmla="*/ 12 h 12"/>
                  <a:gd name="T40" fmla="*/ 24 w 36"/>
                  <a:gd name="T41" fmla="*/ 12 h 12"/>
                  <a:gd name="T42" fmla="*/ 22 w 36"/>
                  <a:gd name="T43" fmla="*/ 12 h 12"/>
                  <a:gd name="T44" fmla="*/ 20 w 36"/>
                  <a:gd name="T45" fmla="*/ 12 h 12"/>
                  <a:gd name="T46" fmla="*/ 18 w 36"/>
                  <a:gd name="T47" fmla="*/ 12 h 12"/>
                  <a:gd name="T48" fmla="*/ 18 w 36"/>
                  <a:gd name="T49" fmla="*/ 10 h 12"/>
                  <a:gd name="T50" fmla="*/ 4 w 36"/>
                  <a:gd name="T51" fmla="*/ 4 h 12"/>
                  <a:gd name="T52" fmla="*/ 2 w 36"/>
                  <a:gd name="T53" fmla="*/ 6 h 12"/>
                  <a:gd name="T54" fmla="*/ 0 w 36"/>
                  <a:gd name="T55" fmla="*/ 6 h 12"/>
                  <a:gd name="T56" fmla="*/ 0 w 36"/>
                  <a:gd name="T57" fmla="*/ 0 h 12"/>
                  <a:gd name="T58" fmla="*/ 0 w 36"/>
                  <a:gd name="T59" fmla="*/ 0 h 12"/>
                  <a:gd name="T60" fmla="*/ 6 w 36"/>
                  <a:gd name="T61" fmla="*/ 2 h 12"/>
                  <a:gd name="T62" fmla="*/ 12 w 36"/>
                  <a:gd name="T63" fmla="*/ 0 h 12"/>
                  <a:gd name="T64" fmla="*/ 14 w 36"/>
                  <a:gd name="T65" fmla="*/ 0 h 12"/>
                  <a:gd name="T66" fmla="*/ 16 w 36"/>
                  <a:gd name="T67" fmla="*/ 0 h 12"/>
                  <a:gd name="T68" fmla="*/ 16 w 36"/>
                  <a:gd name="T69" fmla="*/ 2 h 12"/>
                  <a:gd name="T70" fmla="*/ 10 w 36"/>
                  <a:gd name="T71" fmla="*/ 4 h 12"/>
                  <a:gd name="T72" fmla="*/ 20 w 36"/>
                  <a:gd name="T7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
                    <a:moveTo>
                      <a:pt x="20" y="8"/>
                    </a:moveTo>
                    <a:lnTo>
                      <a:pt x="20" y="8"/>
                    </a:lnTo>
                    <a:lnTo>
                      <a:pt x="22" y="8"/>
                    </a:lnTo>
                    <a:lnTo>
                      <a:pt x="22" y="10"/>
                    </a:lnTo>
                    <a:lnTo>
                      <a:pt x="22" y="10"/>
                    </a:lnTo>
                    <a:lnTo>
                      <a:pt x="24" y="10"/>
                    </a:lnTo>
                    <a:lnTo>
                      <a:pt x="24" y="10"/>
                    </a:lnTo>
                    <a:lnTo>
                      <a:pt x="24" y="10"/>
                    </a:lnTo>
                    <a:lnTo>
                      <a:pt x="24" y="10"/>
                    </a:lnTo>
                    <a:lnTo>
                      <a:pt x="26" y="10"/>
                    </a:lnTo>
                    <a:lnTo>
                      <a:pt x="28" y="10"/>
                    </a:lnTo>
                    <a:lnTo>
                      <a:pt x="30" y="8"/>
                    </a:lnTo>
                    <a:lnTo>
                      <a:pt x="32" y="8"/>
                    </a:lnTo>
                    <a:lnTo>
                      <a:pt x="34" y="8"/>
                    </a:lnTo>
                    <a:lnTo>
                      <a:pt x="36" y="10"/>
                    </a:lnTo>
                    <a:lnTo>
                      <a:pt x="34" y="10"/>
                    </a:lnTo>
                    <a:lnTo>
                      <a:pt x="32" y="12"/>
                    </a:lnTo>
                    <a:lnTo>
                      <a:pt x="30" y="12"/>
                    </a:lnTo>
                    <a:lnTo>
                      <a:pt x="28" y="12"/>
                    </a:lnTo>
                    <a:lnTo>
                      <a:pt x="26" y="12"/>
                    </a:lnTo>
                    <a:lnTo>
                      <a:pt x="24" y="12"/>
                    </a:lnTo>
                    <a:lnTo>
                      <a:pt x="22" y="12"/>
                    </a:lnTo>
                    <a:lnTo>
                      <a:pt x="20" y="12"/>
                    </a:lnTo>
                    <a:lnTo>
                      <a:pt x="18" y="12"/>
                    </a:lnTo>
                    <a:lnTo>
                      <a:pt x="18" y="10"/>
                    </a:lnTo>
                    <a:lnTo>
                      <a:pt x="4" y="4"/>
                    </a:lnTo>
                    <a:lnTo>
                      <a:pt x="2" y="6"/>
                    </a:lnTo>
                    <a:lnTo>
                      <a:pt x="0" y="6"/>
                    </a:lnTo>
                    <a:lnTo>
                      <a:pt x="0" y="0"/>
                    </a:lnTo>
                    <a:lnTo>
                      <a:pt x="0" y="0"/>
                    </a:lnTo>
                    <a:lnTo>
                      <a:pt x="6" y="2"/>
                    </a:lnTo>
                    <a:lnTo>
                      <a:pt x="12" y="0"/>
                    </a:lnTo>
                    <a:lnTo>
                      <a:pt x="14" y="0"/>
                    </a:lnTo>
                    <a:lnTo>
                      <a:pt x="16" y="0"/>
                    </a:lnTo>
                    <a:lnTo>
                      <a:pt x="16" y="2"/>
                    </a:lnTo>
                    <a:lnTo>
                      <a:pt x="10" y="4"/>
                    </a:lnTo>
                    <a:lnTo>
                      <a:pt x="2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230"/>
              <p:cNvSpPr>
                <a:spLocks/>
              </p:cNvSpPr>
              <p:nvPr/>
            </p:nvSpPr>
            <p:spPr bwMode="auto">
              <a:xfrm>
                <a:off x="4648" y="1401"/>
                <a:ext cx="44" cy="22"/>
              </a:xfrm>
              <a:custGeom>
                <a:avLst/>
                <a:gdLst>
                  <a:gd name="T0" fmla="*/ 14 w 44"/>
                  <a:gd name="T1" fmla="*/ 16 h 22"/>
                  <a:gd name="T2" fmla="*/ 12 w 44"/>
                  <a:gd name="T3" fmla="*/ 14 h 22"/>
                  <a:gd name="T4" fmla="*/ 12 w 44"/>
                  <a:gd name="T5" fmla="*/ 14 h 22"/>
                  <a:gd name="T6" fmla="*/ 12 w 44"/>
                  <a:gd name="T7" fmla="*/ 12 h 22"/>
                  <a:gd name="T8" fmla="*/ 10 w 44"/>
                  <a:gd name="T9" fmla="*/ 12 h 22"/>
                  <a:gd name="T10" fmla="*/ 6 w 44"/>
                  <a:gd name="T11" fmla="*/ 12 h 22"/>
                  <a:gd name="T12" fmla="*/ 2 w 44"/>
                  <a:gd name="T13" fmla="*/ 10 h 22"/>
                  <a:gd name="T14" fmla="*/ 0 w 44"/>
                  <a:gd name="T15" fmla="*/ 10 h 22"/>
                  <a:gd name="T16" fmla="*/ 0 w 44"/>
                  <a:gd name="T17" fmla="*/ 8 h 22"/>
                  <a:gd name="T18" fmla="*/ 0 w 44"/>
                  <a:gd name="T19" fmla="*/ 6 h 22"/>
                  <a:gd name="T20" fmla="*/ 0 w 44"/>
                  <a:gd name="T21" fmla="*/ 6 h 22"/>
                  <a:gd name="T22" fmla="*/ 4 w 44"/>
                  <a:gd name="T23" fmla="*/ 4 h 22"/>
                  <a:gd name="T24" fmla="*/ 6 w 44"/>
                  <a:gd name="T25" fmla="*/ 2 h 22"/>
                  <a:gd name="T26" fmla="*/ 10 w 44"/>
                  <a:gd name="T27" fmla="*/ 2 h 22"/>
                  <a:gd name="T28" fmla="*/ 14 w 44"/>
                  <a:gd name="T29" fmla="*/ 2 h 22"/>
                  <a:gd name="T30" fmla="*/ 14 w 44"/>
                  <a:gd name="T31" fmla="*/ 2 h 22"/>
                  <a:gd name="T32" fmla="*/ 16 w 44"/>
                  <a:gd name="T33" fmla="*/ 0 h 22"/>
                  <a:gd name="T34" fmla="*/ 20 w 44"/>
                  <a:gd name="T35" fmla="*/ 0 h 22"/>
                  <a:gd name="T36" fmla="*/ 18 w 44"/>
                  <a:gd name="T37" fmla="*/ 2 h 22"/>
                  <a:gd name="T38" fmla="*/ 22 w 44"/>
                  <a:gd name="T39" fmla="*/ 4 h 22"/>
                  <a:gd name="T40" fmla="*/ 24 w 44"/>
                  <a:gd name="T41" fmla="*/ 4 h 22"/>
                  <a:gd name="T42" fmla="*/ 24 w 44"/>
                  <a:gd name="T43" fmla="*/ 6 h 22"/>
                  <a:gd name="T44" fmla="*/ 26 w 44"/>
                  <a:gd name="T45" fmla="*/ 6 h 22"/>
                  <a:gd name="T46" fmla="*/ 24 w 44"/>
                  <a:gd name="T47" fmla="*/ 8 h 22"/>
                  <a:gd name="T48" fmla="*/ 22 w 44"/>
                  <a:gd name="T49" fmla="*/ 10 h 22"/>
                  <a:gd name="T50" fmla="*/ 20 w 44"/>
                  <a:gd name="T51" fmla="*/ 10 h 22"/>
                  <a:gd name="T52" fmla="*/ 18 w 44"/>
                  <a:gd name="T53" fmla="*/ 12 h 22"/>
                  <a:gd name="T54" fmla="*/ 16 w 44"/>
                  <a:gd name="T55" fmla="*/ 14 h 22"/>
                  <a:gd name="T56" fmla="*/ 20 w 44"/>
                  <a:gd name="T57" fmla="*/ 14 h 22"/>
                  <a:gd name="T58" fmla="*/ 28 w 44"/>
                  <a:gd name="T59" fmla="*/ 12 h 22"/>
                  <a:gd name="T60" fmla="*/ 32 w 44"/>
                  <a:gd name="T61" fmla="*/ 10 h 22"/>
                  <a:gd name="T62" fmla="*/ 38 w 44"/>
                  <a:gd name="T63" fmla="*/ 10 h 22"/>
                  <a:gd name="T64" fmla="*/ 42 w 44"/>
                  <a:gd name="T65" fmla="*/ 12 h 22"/>
                  <a:gd name="T66" fmla="*/ 44 w 44"/>
                  <a:gd name="T67" fmla="*/ 12 h 22"/>
                  <a:gd name="T68" fmla="*/ 44 w 44"/>
                  <a:gd name="T69" fmla="*/ 14 h 22"/>
                  <a:gd name="T70" fmla="*/ 44 w 44"/>
                  <a:gd name="T71" fmla="*/ 16 h 22"/>
                  <a:gd name="T72" fmla="*/ 42 w 44"/>
                  <a:gd name="T73" fmla="*/ 18 h 22"/>
                  <a:gd name="T74" fmla="*/ 38 w 44"/>
                  <a:gd name="T75" fmla="*/ 18 h 22"/>
                  <a:gd name="T76" fmla="*/ 34 w 44"/>
                  <a:gd name="T77" fmla="*/ 20 h 22"/>
                  <a:gd name="T78" fmla="*/ 32 w 44"/>
                  <a:gd name="T79" fmla="*/ 20 h 22"/>
                  <a:gd name="T80" fmla="*/ 26 w 44"/>
                  <a:gd name="T81" fmla="*/ 22 h 22"/>
                  <a:gd name="T82" fmla="*/ 20 w 44"/>
                  <a:gd name="T83" fmla="*/ 20 h 22"/>
                  <a:gd name="T84" fmla="*/ 18 w 44"/>
                  <a:gd name="T85" fmla="*/ 18 h 22"/>
                  <a:gd name="T86" fmla="*/ 18 w 44"/>
                  <a:gd name="T87" fmla="*/ 18 h 22"/>
                  <a:gd name="T88" fmla="*/ 16 w 44"/>
                  <a:gd name="T8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 h="22">
                    <a:moveTo>
                      <a:pt x="16" y="16"/>
                    </a:moveTo>
                    <a:lnTo>
                      <a:pt x="16" y="16"/>
                    </a:lnTo>
                    <a:lnTo>
                      <a:pt x="14" y="16"/>
                    </a:lnTo>
                    <a:lnTo>
                      <a:pt x="14" y="16"/>
                    </a:lnTo>
                    <a:lnTo>
                      <a:pt x="14" y="16"/>
                    </a:lnTo>
                    <a:lnTo>
                      <a:pt x="12" y="14"/>
                    </a:lnTo>
                    <a:lnTo>
                      <a:pt x="12" y="14"/>
                    </a:lnTo>
                    <a:lnTo>
                      <a:pt x="12" y="14"/>
                    </a:lnTo>
                    <a:lnTo>
                      <a:pt x="12" y="14"/>
                    </a:lnTo>
                    <a:lnTo>
                      <a:pt x="12" y="14"/>
                    </a:lnTo>
                    <a:lnTo>
                      <a:pt x="12" y="12"/>
                    </a:lnTo>
                    <a:lnTo>
                      <a:pt x="12" y="12"/>
                    </a:lnTo>
                    <a:lnTo>
                      <a:pt x="12" y="12"/>
                    </a:lnTo>
                    <a:lnTo>
                      <a:pt x="10" y="12"/>
                    </a:lnTo>
                    <a:lnTo>
                      <a:pt x="10" y="12"/>
                    </a:lnTo>
                    <a:lnTo>
                      <a:pt x="8" y="12"/>
                    </a:lnTo>
                    <a:lnTo>
                      <a:pt x="6" y="12"/>
                    </a:lnTo>
                    <a:lnTo>
                      <a:pt x="6" y="12"/>
                    </a:lnTo>
                    <a:lnTo>
                      <a:pt x="4" y="12"/>
                    </a:lnTo>
                    <a:lnTo>
                      <a:pt x="4" y="10"/>
                    </a:lnTo>
                    <a:lnTo>
                      <a:pt x="2" y="10"/>
                    </a:lnTo>
                    <a:lnTo>
                      <a:pt x="2" y="10"/>
                    </a:lnTo>
                    <a:lnTo>
                      <a:pt x="0" y="10"/>
                    </a:lnTo>
                    <a:lnTo>
                      <a:pt x="0" y="10"/>
                    </a:lnTo>
                    <a:lnTo>
                      <a:pt x="0" y="8"/>
                    </a:lnTo>
                    <a:lnTo>
                      <a:pt x="0" y="8"/>
                    </a:lnTo>
                    <a:lnTo>
                      <a:pt x="0" y="8"/>
                    </a:lnTo>
                    <a:lnTo>
                      <a:pt x="0" y="8"/>
                    </a:lnTo>
                    <a:lnTo>
                      <a:pt x="0" y="6"/>
                    </a:lnTo>
                    <a:lnTo>
                      <a:pt x="0" y="6"/>
                    </a:lnTo>
                    <a:lnTo>
                      <a:pt x="0" y="6"/>
                    </a:lnTo>
                    <a:lnTo>
                      <a:pt x="0" y="6"/>
                    </a:lnTo>
                    <a:lnTo>
                      <a:pt x="0" y="6"/>
                    </a:lnTo>
                    <a:lnTo>
                      <a:pt x="2" y="4"/>
                    </a:lnTo>
                    <a:lnTo>
                      <a:pt x="2" y="4"/>
                    </a:lnTo>
                    <a:lnTo>
                      <a:pt x="4" y="4"/>
                    </a:lnTo>
                    <a:lnTo>
                      <a:pt x="4" y="4"/>
                    </a:lnTo>
                    <a:lnTo>
                      <a:pt x="6" y="4"/>
                    </a:lnTo>
                    <a:lnTo>
                      <a:pt x="6" y="2"/>
                    </a:lnTo>
                    <a:lnTo>
                      <a:pt x="8" y="2"/>
                    </a:lnTo>
                    <a:lnTo>
                      <a:pt x="10" y="2"/>
                    </a:lnTo>
                    <a:lnTo>
                      <a:pt x="10" y="2"/>
                    </a:lnTo>
                    <a:lnTo>
                      <a:pt x="12" y="2"/>
                    </a:lnTo>
                    <a:lnTo>
                      <a:pt x="12" y="2"/>
                    </a:lnTo>
                    <a:lnTo>
                      <a:pt x="14" y="2"/>
                    </a:lnTo>
                    <a:lnTo>
                      <a:pt x="14" y="2"/>
                    </a:lnTo>
                    <a:lnTo>
                      <a:pt x="14" y="2"/>
                    </a:lnTo>
                    <a:lnTo>
                      <a:pt x="14" y="2"/>
                    </a:lnTo>
                    <a:lnTo>
                      <a:pt x="16" y="0"/>
                    </a:lnTo>
                    <a:lnTo>
                      <a:pt x="16" y="0"/>
                    </a:lnTo>
                    <a:lnTo>
                      <a:pt x="16" y="0"/>
                    </a:lnTo>
                    <a:lnTo>
                      <a:pt x="18" y="0"/>
                    </a:lnTo>
                    <a:lnTo>
                      <a:pt x="18" y="0"/>
                    </a:lnTo>
                    <a:lnTo>
                      <a:pt x="20" y="0"/>
                    </a:lnTo>
                    <a:lnTo>
                      <a:pt x="22" y="0"/>
                    </a:lnTo>
                    <a:lnTo>
                      <a:pt x="22" y="2"/>
                    </a:lnTo>
                    <a:lnTo>
                      <a:pt x="18" y="2"/>
                    </a:lnTo>
                    <a:lnTo>
                      <a:pt x="20" y="2"/>
                    </a:lnTo>
                    <a:lnTo>
                      <a:pt x="20" y="4"/>
                    </a:lnTo>
                    <a:lnTo>
                      <a:pt x="22" y="4"/>
                    </a:lnTo>
                    <a:lnTo>
                      <a:pt x="22" y="4"/>
                    </a:lnTo>
                    <a:lnTo>
                      <a:pt x="22" y="4"/>
                    </a:lnTo>
                    <a:lnTo>
                      <a:pt x="24" y="4"/>
                    </a:lnTo>
                    <a:lnTo>
                      <a:pt x="24" y="4"/>
                    </a:lnTo>
                    <a:lnTo>
                      <a:pt x="24" y="6"/>
                    </a:lnTo>
                    <a:lnTo>
                      <a:pt x="24" y="6"/>
                    </a:lnTo>
                    <a:lnTo>
                      <a:pt x="26" y="6"/>
                    </a:lnTo>
                    <a:lnTo>
                      <a:pt x="26" y="6"/>
                    </a:lnTo>
                    <a:lnTo>
                      <a:pt x="26" y="6"/>
                    </a:lnTo>
                    <a:lnTo>
                      <a:pt x="26" y="8"/>
                    </a:lnTo>
                    <a:lnTo>
                      <a:pt x="26" y="8"/>
                    </a:lnTo>
                    <a:lnTo>
                      <a:pt x="24" y="8"/>
                    </a:lnTo>
                    <a:lnTo>
                      <a:pt x="24" y="8"/>
                    </a:lnTo>
                    <a:lnTo>
                      <a:pt x="24" y="10"/>
                    </a:lnTo>
                    <a:lnTo>
                      <a:pt x="22" y="10"/>
                    </a:lnTo>
                    <a:lnTo>
                      <a:pt x="22" y="10"/>
                    </a:lnTo>
                    <a:lnTo>
                      <a:pt x="22" y="10"/>
                    </a:lnTo>
                    <a:lnTo>
                      <a:pt x="20" y="10"/>
                    </a:lnTo>
                    <a:lnTo>
                      <a:pt x="20" y="10"/>
                    </a:lnTo>
                    <a:lnTo>
                      <a:pt x="18" y="12"/>
                    </a:lnTo>
                    <a:lnTo>
                      <a:pt x="18" y="12"/>
                    </a:lnTo>
                    <a:lnTo>
                      <a:pt x="16" y="12"/>
                    </a:lnTo>
                    <a:lnTo>
                      <a:pt x="16" y="12"/>
                    </a:lnTo>
                    <a:lnTo>
                      <a:pt x="16" y="14"/>
                    </a:lnTo>
                    <a:lnTo>
                      <a:pt x="18" y="14"/>
                    </a:lnTo>
                    <a:lnTo>
                      <a:pt x="20" y="14"/>
                    </a:lnTo>
                    <a:lnTo>
                      <a:pt x="20" y="14"/>
                    </a:lnTo>
                    <a:lnTo>
                      <a:pt x="20" y="14"/>
                    </a:lnTo>
                    <a:lnTo>
                      <a:pt x="22" y="14"/>
                    </a:lnTo>
                    <a:lnTo>
                      <a:pt x="28" y="12"/>
                    </a:lnTo>
                    <a:lnTo>
                      <a:pt x="28" y="12"/>
                    </a:lnTo>
                    <a:lnTo>
                      <a:pt x="30" y="10"/>
                    </a:lnTo>
                    <a:lnTo>
                      <a:pt x="32" y="10"/>
                    </a:lnTo>
                    <a:lnTo>
                      <a:pt x="34" y="10"/>
                    </a:lnTo>
                    <a:lnTo>
                      <a:pt x="36" y="10"/>
                    </a:lnTo>
                    <a:lnTo>
                      <a:pt x="38" y="10"/>
                    </a:lnTo>
                    <a:lnTo>
                      <a:pt x="40" y="10"/>
                    </a:lnTo>
                    <a:lnTo>
                      <a:pt x="42" y="10"/>
                    </a:lnTo>
                    <a:lnTo>
                      <a:pt x="42" y="12"/>
                    </a:lnTo>
                    <a:lnTo>
                      <a:pt x="44" y="12"/>
                    </a:lnTo>
                    <a:lnTo>
                      <a:pt x="44" y="12"/>
                    </a:lnTo>
                    <a:lnTo>
                      <a:pt x="44" y="12"/>
                    </a:lnTo>
                    <a:lnTo>
                      <a:pt x="44" y="12"/>
                    </a:lnTo>
                    <a:lnTo>
                      <a:pt x="44" y="14"/>
                    </a:lnTo>
                    <a:lnTo>
                      <a:pt x="44" y="14"/>
                    </a:lnTo>
                    <a:lnTo>
                      <a:pt x="44" y="14"/>
                    </a:lnTo>
                    <a:lnTo>
                      <a:pt x="44" y="14"/>
                    </a:lnTo>
                    <a:lnTo>
                      <a:pt x="44" y="16"/>
                    </a:lnTo>
                    <a:lnTo>
                      <a:pt x="44" y="16"/>
                    </a:lnTo>
                    <a:lnTo>
                      <a:pt x="42" y="16"/>
                    </a:lnTo>
                    <a:lnTo>
                      <a:pt x="42" y="18"/>
                    </a:lnTo>
                    <a:lnTo>
                      <a:pt x="40" y="18"/>
                    </a:lnTo>
                    <a:lnTo>
                      <a:pt x="40" y="18"/>
                    </a:lnTo>
                    <a:lnTo>
                      <a:pt x="38" y="18"/>
                    </a:lnTo>
                    <a:lnTo>
                      <a:pt x="36" y="20"/>
                    </a:lnTo>
                    <a:lnTo>
                      <a:pt x="36" y="20"/>
                    </a:lnTo>
                    <a:lnTo>
                      <a:pt x="34" y="20"/>
                    </a:lnTo>
                    <a:lnTo>
                      <a:pt x="34" y="20"/>
                    </a:lnTo>
                    <a:lnTo>
                      <a:pt x="32" y="20"/>
                    </a:lnTo>
                    <a:lnTo>
                      <a:pt x="32" y="20"/>
                    </a:lnTo>
                    <a:lnTo>
                      <a:pt x="30" y="20"/>
                    </a:lnTo>
                    <a:lnTo>
                      <a:pt x="28" y="22"/>
                    </a:lnTo>
                    <a:lnTo>
                      <a:pt x="26" y="22"/>
                    </a:lnTo>
                    <a:lnTo>
                      <a:pt x="24" y="20"/>
                    </a:lnTo>
                    <a:lnTo>
                      <a:pt x="22" y="20"/>
                    </a:lnTo>
                    <a:lnTo>
                      <a:pt x="20" y="20"/>
                    </a:lnTo>
                    <a:lnTo>
                      <a:pt x="20" y="20"/>
                    </a:lnTo>
                    <a:lnTo>
                      <a:pt x="20" y="20"/>
                    </a:lnTo>
                    <a:lnTo>
                      <a:pt x="18" y="18"/>
                    </a:lnTo>
                    <a:lnTo>
                      <a:pt x="18" y="18"/>
                    </a:lnTo>
                    <a:lnTo>
                      <a:pt x="18" y="18"/>
                    </a:lnTo>
                    <a:lnTo>
                      <a:pt x="18" y="18"/>
                    </a:lnTo>
                    <a:lnTo>
                      <a:pt x="18" y="16"/>
                    </a:lnTo>
                    <a:lnTo>
                      <a:pt x="20" y="16"/>
                    </a:lnTo>
                    <a:lnTo>
                      <a:pt x="1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231"/>
              <p:cNvSpPr>
                <a:spLocks/>
              </p:cNvSpPr>
              <p:nvPr/>
            </p:nvSpPr>
            <p:spPr bwMode="auto">
              <a:xfrm>
                <a:off x="4616" y="1411"/>
                <a:ext cx="42" cy="16"/>
              </a:xfrm>
              <a:custGeom>
                <a:avLst/>
                <a:gdLst>
                  <a:gd name="T0" fmla="*/ 12 w 42"/>
                  <a:gd name="T1" fmla="*/ 8 h 16"/>
                  <a:gd name="T2" fmla="*/ 14 w 42"/>
                  <a:gd name="T3" fmla="*/ 8 h 16"/>
                  <a:gd name="T4" fmla="*/ 14 w 42"/>
                  <a:gd name="T5" fmla="*/ 8 h 16"/>
                  <a:gd name="T6" fmla="*/ 26 w 42"/>
                  <a:gd name="T7" fmla="*/ 14 h 16"/>
                  <a:gd name="T8" fmla="*/ 24 w 42"/>
                  <a:gd name="T9" fmla="*/ 16 h 16"/>
                  <a:gd name="T10" fmla="*/ 22 w 42"/>
                  <a:gd name="T11" fmla="*/ 16 h 16"/>
                  <a:gd name="T12" fmla="*/ 0 w 42"/>
                  <a:gd name="T13" fmla="*/ 6 h 16"/>
                  <a:gd name="T14" fmla="*/ 2 w 42"/>
                  <a:gd name="T15" fmla="*/ 4 h 16"/>
                  <a:gd name="T16" fmla="*/ 4 w 42"/>
                  <a:gd name="T17" fmla="*/ 4 h 16"/>
                  <a:gd name="T18" fmla="*/ 6 w 42"/>
                  <a:gd name="T19" fmla="*/ 6 h 16"/>
                  <a:gd name="T20" fmla="*/ 6 w 42"/>
                  <a:gd name="T21" fmla="*/ 6 h 16"/>
                  <a:gd name="T22" fmla="*/ 8 w 42"/>
                  <a:gd name="T23" fmla="*/ 6 h 16"/>
                  <a:gd name="T24" fmla="*/ 8 w 42"/>
                  <a:gd name="T25" fmla="*/ 6 h 16"/>
                  <a:gd name="T26" fmla="*/ 8 w 42"/>
                  <a:gd name="T27" fmla="*/ 4 h 16"/>
                  <a:gd name="T28" fmla="*/ 10 w 42"/>
                  <a:gd name="T29" fmla="*/ 4 h 16"/>
                  <a:gd name="T30" fmla="*/ 10 w 42"/>
                  <a:gd name="T31" fmla="*/ 2 h 16"/>
                  <a:gd name="T32" fmla="*/ 12 w 42"/>
                  <a:gd name="T33" fmla="*/ 2 h 16"/>
                  <a:gd name="T34" fmla="*/ 12 w 42"/>
                  <a:gd name="T35" fmla="*/ 2 h 16"/>
                  <a:gd name="T36" fmla="*/ 16 w 42"/>
                  <a:gd name="T37" fmla="*/ 0 h 16"/>
                  <a:gd name="T38" fmla="*/ 18 w 42"/>
                  <a:gd name="T39" fmla="*/ 0 h 16"/>
                  <a:gd name="T40" fmla="*/ 20 w 42"/>
                  <a:gd name="T41" fmla="*/ 0 h 16"/>
                  <a:gd name="T42" fmla="*/ 24 w 42"/>
                  <a:gd name="T43" fmla="*/ 2 h 16"/>
                  <a:gd name="T44" fmla="*/ 28 w 42"/>
                  <a:gd name="T45" fmla="*/ 2 h 16"/>
                  <a:gd name="T46" fmla="*/ 42 w 42"/>
                  <a:gd name="T47" fmla="*/ 10 h 16"/>
                  <a:gd name="T48" fmla="*/ 40 w 42"/>
                  <a:gd name="T49" fmla="*/ 10 h 16"/>
                  <a:gd name="T50" fmla="*/ 26 w 42"/>
                  <a:gd name="T51" fmla="*/ 4 h 16"/>
                  <a:gd name="T52" fmla="*/ 22 w 42"/>
                  <a:gd name="T53" fmla="*/ 4 h 16"/>
                  <a:gd name="T54" fmla="*/ 20 w 42"/>
                  <a:gd name="T55" fmla="*/ 4 h 16"/>
                  <a:gd name="T56" fmla="*/ 18 w 42"/>
                  <a:gd name="T57" fmla="*/ 4 h 16"/>
                  <a:gd name="T58" fmla="*/ 14 w 42"/>
                  <a:gd name="T59" fmla="*/ 4 h 16"/>
                  <a:gd name="T60" fmla="*/ 14 w 42"/>
                  <a:gd name="T61" fmla="*/ 4 h 16"/>
                  <a:gd name="T62" fmla="*/ 12 w 42"/>
                  <a:gd name="T63" fmla="*/ 4 h 16"/>
                  <a:gd name="T64" fmla="*/ 12 w 42"/>
                  <a:gd name="T6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6">
                    <a:moveTo>
                      <a:pt x="12" y="6"/>
                    </a:moveTo>
                    <a:lnTo>
                      <a:pt x="12" y="8"/>
                    </a:lnTo>
                    <a:lnTo>
                      <a:pt x="12" y="8"/>
                    </a:lnTo>
                    <a:lnTo>
                      <a:pt x="14" y="8"/>
                    </a:lnTo>
                    <a:lnTo>
                      <a:pt x="14" y="8"/>
                    </a:lnTo>
                    <a:lnTo>
                      <a:pt x="14" y="8"/>
                    </a:lnTo>
                    <a:lnTo>
                      <a:pt x="16" y="10"/>
                    </a:lnTo>
                    <a:lnTo>
                      <a:pt x="26" y="14"/>
                    </a:lnTo>
                    <a:lnTo>
                      <a:pt x="26" y="16"/>
                    </a:lnTo>
                    <a:lnTo>
                      <a:pt x="24" y="16"/>
                    </a:lnTo>
                    <a:lnTo>
                      <a:pt x="22" y="16"/>
                    </a:lnTo>
                    <a:lnTo>
                      <a:pt x="22" y="16"/>
                    </a:lnTo>
                    <a:lnTo>
                      <a:pt x="0" y="6"/>
                    </a:lnTo>
                    <a:lnTo>
                      <a:pt x="0" y="6"/>
                    </a:lnTo>
                    <a:lnTo>
                      <a:pt x="2" y="6"/>
                    </a:lnTo>
                    <a:lnTo>
                      <a:pt x="2" y="4"/>
                    </a:lnTo>
                    <a:lnTo>
                      <a:pt x="4" y="4"/>
                    </a:lnTo>
                    <a:lnTo>
                      <a:pt x="4" y="4"/>
                    </a:lnTo>
                    <a:lnTo>
                      <a:pt x="4" y="4"/>
                    </a:lnTo>
                    <a:lnTo>
                      <a:pt x="6" y="6"/>
                    </a:lnTo>
                    <a:lnTo>
                      <a:pt x="6" y="6"/>
                    </a:lnTo>
                    <a:lnTo>
                      <a:pt x="6" y="6"/>
                    </a:lnTo>
                    <a:lnTo>
                      <a:pt x="8" y="6"/>
                    </a:lnTo>
                    <a:lnTo>
                      <a:pt x="8" y="6"/>
                    </a:lnTo>
                    <a:lnTo>
                      <a:pt x="8" y="6"/>
                    </a:lnTo>
                    <a:lnTo>
                      <a:pt x="8" y="6"/>
                    </a:lnTo>
                    <a:lnTo>
                      <a:pt x="8" y="4"/>
                    </a:lnTo>
                    <a:lnTo>
                      <a:pt x="8" y="4"/>
                    </a:lnTo>
                    <a:lnTo>
                      <a:pt x="8" y="4"/>
                    </a:lnTo>
                    <a:lnTo>
                      <a:pt x="10" y="4"/>
                    </a:lnTo>
                    <a:lnTo>
                      <a:pt x="10" y="2"/>
                    </a:lnTo>
                    <a:lnTo>
                      <a:pt x="10" y="2"/>
                    </a:lnTo>
                    <a:lnTo>
                      <a:pt x="10" y="2"/>
                    </a:lnTo>
                    <a:lnTo>
                      <a:pt x="12" y="2"/>
                    </a:lnTo>
                    <a:lnTo>
                      <a:pt x="12" y="2"/>
                    </a:lnTo>
                    <a:lnTo>
                      <a:pt x="12" y="2"/>
                    </a:lnTo>
                    <a:lnTo>
                      <a:pt x="14" y="2"/>
                    </a:lnTo>
                    <a:lnTo>
                      <a:pt x="16" y="0"/>
                    </a:lnTo>
                    <a:lnTo>
                      <a:pt x="16" y="0"/>
                    </a:lnTo>
                    <a:lnTo>
                      <a:pt x="18" y="0"/>
                    </a:lnTo>
                    <a:lnTo>
                      <a:pt x="18" y="0"/>
                    </a:lnTo>
                    <a:lnTo>
                      <a:pt x="20" y="0"/>
                    </a:lnTo>
                    <a:lnTo>
                      <a:pt x="22" y="0"/>
                    </a:lnTo>
                    <a:lnTo>
                      <a:pt x="24" y="2"/>
                    </a:lnTo>
                    <a:lnTo>
                      <a:pt x="26" y="2"/>
                    </a:lnTo>
                    <a:lnTo>
                      <a:pt x="28" y="2"/>
                    </a:lnTo>
                    <a:lnTo>
                      <a:pt x="42" y="10"/>
                    </a:lnTo>
                    <a:lnTo>
                      <a:pt x="42" y="10"/>
                    </a:lnTo>
                    <a:lnTo>
                      <a:pt x="40" y="10"/>
                    </a:lnTo>
                    <a:lnTo>
                      <a:pt x="40" y="10"/>
                    </a:lnTo>
                    <a:lnTo>
                      <a:pt x="38" y="10"/>
                    </a:lnTo>
                    <a:lnTo>
                      <a:pt x="26" y="4"/>
                    </a:lnTo>
                    <a:lnTo>
                      <a:pt x="24" y="4"/>
                    </a:lnTo>
                    <a:lnTo>
                      <a:pt x="22" y="4"/>
                    </a:lnTo>
                    <a:lnTo>
                      <a:pt x="20" y="4"/>
                    </a:lnTo>
                    <a:lnTo>
                      <a:pt x="20" y="4"/>
                    </a:lnTo>
                    <a:lnTo>
                      <a:pt x="18" y="4"/>
                    </a:lnTo>
                    <a:lnTo>
                      <a:pt x="18" y="4"/>
                    </a:lnTo>
                    <a:lnTo>
                      <a:pt x="16" y="4"/>
                    </a:lnTo>
                    <a:lnTo>
                      <a:pt x="14" y="4"/>
                    </a:lnTo>
                    <a:lnTo>
                      <a:pt x="14" y="4"/>
                    </a:lnTo>
                    <a:lnTo>
                      <a:pt x="14" y="4"/>
                    </a:lnTo>
                    <a:lnTo>
                      <a:pt x="14" y="4"/>
                    </a:lnTo>
                    <a:lnTo>
                      <a:pt x="12" y="4"/>
                    </a:lnTo>
                    <a:lnTo>
                      <a:pt x="12" y="6"/>
                    </a:lnTo>
                    <a:lnTo>
                      <a:pt x="12" y="6"/>
                    </a:lnTo>
                    <a:lnTo>
                      <a:pt x="1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232"/>
              <p:cNvSpPr>
                <a:spLocks/>
              </p:cNvSpPr>
              <p:nvPr/>
            </p:nvSpPr>
            <p:spPr bwMode="auto">
              <a:xfrm>
                <a:off x="4582" y="1423"/>
                <a:ext cx="36" cy="14"/>
              </a:xfrm>
              <a:custGeom>
                <a:avLst/>
                <a:gdLst>
                  <a:gd name="T0" fmla="*/ 24 w 36"/>
                  <a:gd name="T1" fmla="*/ 14 h 14"/>
                  <a:gd name="T2" fmla="*/ 20 w 36"/>
                  <a:gd name="T3" fmla="*/ 14 h 14"/>
                  <a:gd name="T4" fmla="*/ 18 w 36"/>
                  <a:gd name="T5" fmla="*/ 14 h 14"/>
                  <a:gd name="T6" fmla="*/ 14 w 36"/>
                  <a:gd name="T7" fmla="*/ 14 h 14"/>
                  <a:gd name="T8" fmla="*/ 12 w 36"/>
                  <a:gd name="T9" fmla="*/ 14 h 14"/>
                  <a:gd name="T10" fmla="*/ 8 w 36"/>
                  <a:gd name="T11" fmla="*/ 14 h 14"/>
                  <a:gd name="T12" fmla="*/ 4 w 36"/>
                  <a:gd name="T13" fmla="*/ 12 h 14"/>
                  <a:gd name="T14" fmla="*/ 2 w 36"/>
                  <a:gd name="T15" fmla="*/ 10 h 14"/>
                  <a:gd name="T16" fmla="*/ 2 w 36"/>
                  <a:gd name="T17" fmla="*/ 8 h 14"/>
                  <a:gd name="T18" fmla="*/ 0 w 36"/>
                  <a:gd name="T19" fmla="*/ 8 h 14"/>
                  <a:gd name="T20" fmla="*/ 0 w 36"/>
                  <a:gd name="T21" fmla="*/ 6 h 14"/>
                  <a:gd name="T22" fmla="*/ 2 w 36"/>
                  <a:gd name="T23" fmla="*/ 6 h 14"/>
                  <a:gd name="T24" fmla="*/ 2 w 36"/>
                  <a:gd name="T25" fmla="*/ 4 h 14"/>
                  <a:gd name="T26" fmla="*/ 6 w 36"/>
                  <a:gd name="T27" fmla="*/ 4 h 14"/>
                  <a:gd name="T28" fmla="*/ 8 w 36"/>
                  <a:gd name="T29" fmla="*/ 2 h 14"/>
                  <a:gd name="T30" fmla="*/ 10 w 36"/>
                  <a:gd name="T31" fmla="*/ 2 h 14"/>
                  <a:gd name="T32" fmla="*/ 12 w 36"/>
                  <a:gd name="T33" fmla="*/ 2 h 14"/>
                  <a:gd name="T34" fmla="*/ 14 w 36"/>
                  <a:gd name="T35" fmla="*/ 0 h 14"/>
                  <a:gd name="T36" fmla="*/ 16 w 36"/>
                  <a:gd name="T37" fmla="*/ 2 h 14"/>
                  <a:gd name="T38" fmla="*/ 16 w 36"/>
                  <a:gd name="T39" fmla="*/ 2 h 14"/>
                  <a:gd name="T40" fmla="*/ 12 w 36"/>
                  <a:gd name="T41" fmla="*/ 4 h 14"/>
                  <a:gd name="T42" fmla="*/ 8 w 36"/>
                  <a:gd name="T43" fmla="*/ 4 h 14"/>
                  <a:gd name="T44" fmla="*/ 8 w 36"/>
                  <a:gd name="T45" fmla="*/ 6 h 14"/>
                  <a:gd name="T46" fmla="*/ 8 w 36"/>
                  <a:gd name="T47" fmla="*/ 8 h 14"/>
                  <a:gd name="T48" fmla="*/ 10 w 36"/>
                  <a:gd name="T49" fmla="*/ 10 h 14"/>
                  <a:gd name="T50" fmla="*/ 12 w 36"/>
                  <a:gd name="T51" fmla="*/ 12 h 14"/>
                  <a:gd name="T52" fmla="*/ 16 w 36"/>
                  <a:gd name="T53" fmla="*/ 12 h 14"/>
                  <a:gd name="T54" fmla="*/ 20 w 36"/>
                  <a:gd name="T55" fmla="*/ 12 h 14"/>
                  <a:gd name="T56" fmla="*/ 24 w 36"/>
                  <a:gd name="T57" fmla="*/ 12 h 14"/>
                  <a:gd name="T58" fmla="*/ 28 w 36"/>
                  <a:gd name="T59" fmla="*/ 12 h 14"/>
                  <a:gd name="T60" fmla="*/ 28 w 36"/>
                  <a:gd name="T61" fmla="*/ 10 h 14"/>
                  <a:gd name="T62" fmla="*/ 30 w 36"/>
                  <a:gd name="T63" fmla="*/ 10 h 14"/>
                  <a:gd name="T64" fmla="*/ 30 w 36"/>
                  <a:gd name="T65" fmla="*/ 10 h 14"/>
                  <a:gd name="T66" fmla="*/ 34 w 36"/>
                  <a:gd name="T67" fmla="*/ 10 h 14"/>
                  <a:gd name="T68" fmla="*/ 34 w 36"/>
                  <a:gd name="T69" fmla="*/ 12 h 14"/>
                  <a:gd name="T70" fmla="*/ 32 w 36"/>
                  <a:gd name="T71" fmla="*/ 12 h 14"/>
                  <a:gd name="T72" fmla="*/ 30 w 36"/>
                  <a:gd name="T73" fmla="*/ 14 h 14"/>
                  <a:gd name="T74" fmla="*/ 26 w 36"/>
                  <a:gd name="T7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4">
                    <a:moveTo>
                      <a:pt x="24" y="14"/>
                    </a:moveTo>
                    <a:lnTo>
                      <a:pt x="24" y="14"/>
                    </a:lnTo>
                    <a:lnTo>
                      <a:pt x="20" y="14"/>
                    </a:lnTo>
                    <a:lnTo>
                      <a:pt x="20" y="14"/>
                    </a:lnTo>
                    <a:lnTo>
                      <a:pt x="18" y="14"/>
                    </a:lnTo>
                    <a:lnTo>
                      <a:pt x="18" y="14"/>
                    </a:lnTo>
                    <a:lnTo>
                      <a:pt x="14" y="14"/>
                    </a:lnTo>
                    <a:lnTo>
                      <a:pt x="14" y="14"/>
                    </a:lnTo>
                    <a:lnTo>
                      <a:pt x="12" y="14"/>
                    </a:lnTo>
                    <a:lnTo>
                      <a:pt x="12" y="14"/>
                    </a:lnTo>
                    <a:lnTo>
                      <a:pt x="8" y="14"/>
                    </a:lnTo>
                    <a:lnTo>
                      <a:pt x="8" y="14"/>
                    </a:lnTo>
                    <a:lnTo>
                      <a:pt x="6" y="12"/>
                    </a:lnTo>
                    <a:lnTo>
                      <a:pt x="4" y="12"/>
                    </a:lnTo>
                    <a:lnTo>
                      <a:pt x="4" y="10"/>
                    </a:lnTo>
                    <a:lnTo>
                      <a:pt x="2" y="10"/>
                    </a:lnTo>
                    <a:lnTo>
                      <a:pt x="2" y="10"/>
                    </a:lnTo>
                    <a:lnTo>
                      <a:pt x="2" y="8"/>
                    </a:lnTo>
                    <a:lnTo>
                      <a:pt x="0" y="8"/>
                    </a:lnTo>
                    <a:lnTo>
                      <a:pt x="0" y="8"/>
                    </a:lnTo>
                    <a:lnTo>
                      <a:pt x="0" y="8"/>
                    </a:lnTo>
                    <a:lnTo>
                      <a:pt x="0" y="6"/>
                    </a:lnTo>
                    <a:lnTo>
                      <a:pt x="2" y="6"/>
                    </a:lnTo>
                    <a:lnTo>
                      <a:pt x="2" y="6"/>
                    </a:lnTo>
                    <a:lnTo>
                      <a:pt x="2" y="4"/>
                    </a:lnTo>
                    <a:lnTo>
                      <a:pt x="2" y="4"/>
                    </a:lnTo>
                    <a:lnTo>
                      <a:pt x="4" y="4"/>
                    </a:lnTo>
                    <a:lnTo>
                      <a:pt x="6" y="4"/>
                    </a:lnTo>
                    <a:lnTo>
                      <a:pt x="6" y="2"/>
                    </a:lnTo>
                    <a:lnTo>
                      <a:pt x="8" y="2"/>
                    </a:lnTo>
                    <a:lnTo>
                      <a:pt x="8" y="2"/>
                    </a:lnTo>
                    <a:lnTo>
                      <a:pt x="10" y="2"/>
                    </a:lnTo>
                    <a:lnTo>
                      <a:pt x="10" y="2"/>
                    </a:lnTo>
                    <a:lnTo>
                      <a:pt x="12" y="2"/>
                    </a:lnTo>
                    <a:lnTo>
                      <a:pt x="12" y="2"/>
                    </a:lnTo>
                    <a:lnTo>
                      <a:pt x="14" y="0"/>
                    </a:lnTo>
                    <a:lnTo>
                      <a:pt x="14" y="0"/>
                    </a:lnTo>
                    <a:lnTo>
                      <a:pt x="16" y="2"/>
                    </a:lnTo>
                    <a:lnTo>
                      <a:pt x="16" y="2"/>
                    </a:lnTo>
                    <a:lnTo>
                      <a:pt x="16" y="2"/>
                    </a:lnTo>
                    <a:lnTo>
                      <a:pt x="14" y="4"/>
                    </a:lnTo>
                    <a:lnTo>
                      <a:pt x="12" y="4"/>
                    </a:lnTo>
                    <a:lnTo>
                      <a:pt x="10" y="4"/>
                    </a:lnTo>
                    <a:lnTo>
                      <a:pt x="8" y="4"/>
                    </a:lnTo>
                    <a:lnTo>
                      <a:pt x="8" y="6"/>
                    </a:lnTo>
                    <a:lnTo>
                      <a:pt x="8" y="6"/>
                    </a:lnTo>
                    <a:lnTo>
                      <a:pt x="6" y="6"/>
                    </a:lnTo>
                    <a:lnTo>
                      <a:pt x="8" y="8"/>
                    </a:lnTo>
                    <a:lnTo>
                      <a:pt x="8" y="8"/>
                    </a:lnTo>
                    <a:lnTo>
                      <a:pt x="10" y="10"/>
                    </a:lnTo>
                    <a:lnTo>
                      <a:pt x="10" y="10"/>
                    </a:lnTo>
                    <a:lnTo>
                      <a:pt x="12" y="12"/>
                    </a:lnTo>
                    <a:lnTo>
                      <a:pt x="14" y="12"/>
                    </a:lnTo>
                    <a:lnTo>
                      <a:pt x="16" y="12"/>
                    </a:lnTo>
                    <a:lnTo>
                      <a:pt x="18" y="12"/>
                    </a:lnTo>
                    <a:lnTo>
                      <a:pt x="20" y="12"/>
                    </a:lnTo>
                    <a:lnTo>
                      <a:pt x="22" y="12"/>
                    </a:lnTo>
                    <a:lnTo>
                      <a:pt x="24" y="12"/>
                    </a:lnTo>
                    <a:lnTo>
                      <a:pt x="26" y="12"/>
                    </a:lnTo>
                    <a:lnTo>
                      <a:pt x="28" y="12"/>
                    </a:lnTo>
                    <a:lnTo>
                      <a:pt x="28" y="10"/>
                    </a:lnTo>
                    <a:lnTo>
                      <a:pt x="28" y="10"/>
                    </a:lnTo>
                    <a:lnTo>
                      <a:pt x="30" y="10"/>
                    </a:lnTo>
                    <a:lnTo>
                      <a:pt x="30" y="10"/>
                    </a:lnTo>
                    <a:lnTo>
                      <a:pt x="30" y="10"/>
                    </a:lnTo>
                    <a:lnTo>
                      <a:pt x="30" y="10"/>
                    </a:lnTo>
                    <a:lnTo>
                      <a:pt x="32" y="10"/>
                    </a:lnTo>
                    <a:lnTo>
                      <a:pt x="34" y="10"/>
                    </a:lnTo>
                    <a:lnTo>
                      <a:pt x="36" y="10"/>
                    </a:lnTo>
                    <a:lnTo>
                      <a:pt x="34" y="12"/>
                    </a:lnTo>
                    <a:lnTo>
                      <a:pt x="34" y="12"/>
                    </a:lnTo>
                    <a:lnTo>
                      <a:pt x="32" y="12"/>
                    </a:lnTo>
                    <a:lnTo>
                      <a:pt x="30" y="14"/>
                    </a:lnTo>
                    <a:lnTo>
                      <a:pt x="30" y="14"/>
                    </a:lnTo>
                    <a:lnTo>
                      <a:pt x="26" y="14"/>
                    </a:lnTo>
                    <a:lnTo>
                      <a:pt x="26" y="14"/>
                    </a:lnTo>
                    <a:lnTo>
                      <a:pt x="2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233"/>
              <p:cNvSpPr>
                <a:spLocks/>
              </p:cNvSpPr>
              <p:nvPr/>
            </p:nvSpPr>
            <p:spPr bwMode="auto">
              <a:xfrm>
                <a:off x="4598" y="1455"/>
                <a:ext cx="10" cy="4"/>
              </a:xfrm>
              <a:custGeom>
                <a:avLst/>
                <a:gdLst>
                  <a:gd name="T0" fmla="*/ 10 w 10"/>
                  <a:gd name="T1" fmla="*/ 2 h 4"/>
                  <a:gd name="T2" fmla="*/ 8 w 10"/>
                  <a:gd name="T3" fmla="*/ 2 h 4"/>
                  <a:gd name="T4" fmla="*/ 8 w 10"/>
                  <a:gd name="T5" fmla="*/ 2 h 4"/>
                  <a:gd name="T6" fmla="*/ 6 w 10"/>
                  <a:gd name="T7" fmla="*/ 2 h 4"/>
                  <a:gd name="T8" fmla="*/ 4 w 10"/>
                  <a:gd name="T9" fmla="*/ 4 h 4"/>
                  <a:gd name="T10" fmla="*/ 4 w 10"/>
                  <a:gd name="T11" fmla="*/ 2 h 4"/>
                  <a:gd name="T12" fmla="*/ 2 w 10"/>
                  <a:gd name="T13" fmla="*/ 2 h 4"/>
                  <a:gd name="T14" fmla="*/ 2 w 10"/>
                  <a:gd name="T15" fmla="*/ 2 h 4"/>
                  <a:gd name="T16" fmla="*/ 0 w 10"/>
                  <a:gd name="T17" fmla="*/ 2 h 4"/>
                  <a:gd name="T18" fmla="*/ 2 w 10"/>
                  <a:gd name="T19" fmla="*/ 0 h 4"/>
                  <a:gd name="T20" fmla="*/ 2 w 10"/>
                  <a:gd name="T21" fmla="*/ 0 h 4"/>
                  <a:gd name="T22" fmla="*/ 4 w 10"/>
                  <a:gd name="T23" fmla="*/ 0 h 4"/>
                  <a:gd name="T24" fmla="*/ 6 w 10"/>
                  <a:gd name="T25" fmla="*/ 0 h 4"/>
                  <a:gd name="T26" fmla="*/ 6 w 10"/>
                  <a:gd name="T27" fmla="*/ 0 h 4"/>
                  <a:gd name="T28" fmla="*/ 8 w 10"/>
                  <a:gd name="T29" fmla="*/ 0 h 4"/>
                  <a:gd name="T30" fmla="*/ 10 w 10"/>
                  <a:gd name="T31" fmla="*/ 0 h 4"/>
                  <a:gd name="T32" fmla="*/ 1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10" y="2"/>
                    </a:moveTo>
                    <a:lnTo>
                      <a:pt x="8" y="2"/>
                    </a:lnTo>
                    <a:lnTo>
                      <a:pt x="8" y="2"/>
                    </a:lnTo>
                    <a:lnTo>
                      <a:pt x="6" y="2"/>
                    </a:lnTo>
                    <a:lnTo>
                      <a:pt x="4" y="4"/>
                    </a:lnTo>
                    <a:lnTo>
                      <a:pt x="4" y="2"/>
                    </a:lnTo>
                    <a:lnTo>
                      <a:pt x="2" y="2"/>
                    </a:lnTo>
                    <a:lnTo>
                      <a:pt x="2" y="2"/>
                    </a:lnTo>
                    <a:lnTo>
                      <a:pt x="0" y="2"/>
                    </a:lnTo>
                    <a:lnTo>
                      <a:pt x="2" y="0"/>
                    </a:lnTo>
                    <a:lnTo>
                      <a:pt x="2" y="0"/>
                    </a:lnTo>
                    <a:lnTo>
                      <a:pt x="4" y="0"/>
                    </a:lnTo>
                    <a:lnTo>
                      <a:pt x="6" y="0"/>
                    </a:lnTo>
                    <a:lnTo>
                      <a:pt x="6" y="0"/>
                    </a:lnTo>
                    <a:lnTo>
                      <a:pt x="8" y="0"/>
                    </a:lnTo>
                    <a:lnTo>
                      <a:pt x="10" y="0"/>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234"/>
              <p:cNvSpPr>
                <a:spLocks/>
              </p:cNvSpPr>
              <p:nvPr/>
            </p:nvSpPr>
            <p:spPr bwMode="auto">
              <a:xfrm>
                <a:off x="4558" y="1431"/>
                <a:ext cx="32" cy="16"/>
              </a:xfrm>
              <a:custGeom>
                <a:avLst/>
                <a:gdLst>
                  <a:gd name="T0" fmla="*/ 24 w 32"/>
                  <a:gd name="T1" fmla="*/ 8 h 16"/>
                  <a:gd name="T2" fmla="*/ 20 w 32"/>
                  <a:gd name="T3" fmla="*/ 8 h 16"/>
                  <a:gd name="T4" fmla="*/ 14 w 32"/>
                  <a:gd name="T5" fmla="*/ 10 h 16"/>
                  <a:gd name="T6" fmla="*/ 10 w 32"/>
                  <a:gd name="T7" fmla="*/ 10 h 16"/>
                  <a:gd name="T8" fmla="*/ 8 w 32"/>
                  <a:gd name="T9" fmla="*/ 10 h 16"/>
                  <a:gd name="T10" fmla="*/ 6 w 32"/>
                  <a:gd name="T11" fmla="*/ 10 h 16"/>
                  <a:gd name="T12" fmla="*/ 2 w 32"/>
                  <a:gd name="T13" fmla="*/ 8 h 16"/>
                  <a:gd name="T14" fmla="*/ 0 w 32"/>
                  <a:gd name="T15" fmla="*/ 8 h 16"/>
                  <a:gd name="T16" fmla="*/ 0 w 32"/>
                  <a:gd name="T17" fmla="*/ 6 h 16"/>
                  <a:gd name="T18" fmla="*/ 2 w 32"/>
                  <a:gd name="T19" fmla="*/ 4 h 16"/>
                  <a:gd name="T20" fmla="*/ 4 w 32"/>
                  <a:gd name="T21" fmla="*/ 4 h 16"/>
                  <a:gd name="T22" fmla="*/ 6 w 32"/>
                  <a:gd name="T23" fmla="*/ 2 h 16"/>
                  <a:gd name="T24" fmla="*/ 8 w 32"/>
                  <a:gd name="T25" fmla="*/ 2 h 16"/>
                  <a:gd name="T26" fmla="*/ 10 w 32"/>
                  <a:gd name="T27" fmla="*/ 2 h 16"/>
                  <a:gd name="T28" fmla="*/ 12 w 32"/>
                  <a:gd name="T29" fmla="*/ 2 h 16"/>
                  <a:gd name="T30" fmla="*/ 16 w 32"/>
                  <a:gd name="T31" fmla="*/ 2 h 16"/>
                  <a:gd name="T32" fmla="*/ 16 w 32"/>
                  <a:gd name="T33" fmla="*/ 2 h 16"/>
                  <a:gd name="T34" fmla="*/ 14 w 32"/>
                  <a:gd name="T35" fmla="*/ 4 h 16"/>
                  <a:gd name="T36" fmla="*/ 12 w 32"/>
                  <a:gd name="T37" fmla="*/ 4 h 16"/>
                  <a:gd name="T38" fmla="*/ 10 w 32"/>
                  <a:gd name="T39" fmla="*/ 4 h 16"/>
                  <a:gd name="T40" fmla="*/ 8 w 32"/>
                  <a:gd name="T41" fmla="*/ 4 h 16"/>
                  <a:gd name="T42" fmla="*/ 8 w 32"/>
                  <a:gd name="T43" fmla="*/ 6 h 16"/>
                  <a:gd name="T44" fmla="*/ 6 w 32"/>
                  <a:gd name="T45" fmla="*/ 6 h 16"/>
                  <a:gd name="T46" fmla="*/ 6 w 32"/>
                  <a:gd name="T47" fmla="*/ 6 h 16"/>
                  <a:gd name="T48" fmla="*/ 8 w 32"/>
                  <a:gd name="T49" fmla="*/ 8 h 16"/>
                  <a:gd name="T50" fmla="*/ 12 w 32"/>
                  <a:gd name="T51" fmla="*/ 8 h 16"/>
                  <a:gd name="T52" fmla="*/ 18 w 32"/>
                  <a:gd name="T53" fmla="*/ 6 h 16"/>
                  <a:gd name="T54" fmla="*/ 24 w 32"/>
                  <a:gd name="T55" fmla="*/ 6 h 16"/>
                  <a:gd name="T56" fmla="*/ 26 w 32"/>
                  <a:gd name="T57" fmla="*/ 6 h 16"/>
                  <a:gd name="T58" fmla="*/ 26 w 32"/>
                  <a:gd name="T59" fmla="*/ 6 h 16"/>
                  <a:gd name="T60" fmla="*/ 28 w 32"/>
                  <a:gd name="T61" fmla="*/ 6 h 16"/>
                  <a:gd name="T62" fmla="*/ 30 w 32"/>
                  <a:gd name="T63" fmla="*/ 8 h 16"/>
                  <a:gd name="T64" fmla="*/ 30 w 32"/>
                  <a:gd name="T65" fmla="*/ 8 h 16"/>
                  <a:gd name="T66" fmla="*/ 32 w 32"/>
                  <a:gd name="T67" fmla="*/ 10 h 16"/>
                  <a:gd name="T68" fmla="*/ 32 w 32"/>
                  <a:gd name="T69" fmla="*/ 10 h 16"/>
                  <a:gd name="T70" fmla="*/ 32 w 32"/>
                  <a:gd name="T71" fmla="*/ 10 h 16"/>
                  <a:gd name="T72" fmla="*/ 30 w 32"/>
                  <a:gd name="T73" fmla="*/ 12 h 16"/>
                  <a:gd name="T74" fmla="*/ 30 w 32"/>
                  <a:gd name="T75" fmla="*/ 12 h 16"/>
                  <a:gd name="T76" fmla="*/ 28 w 32"/>
                  <a:gd name="T77" fmla="*/ 14 h 16"/>
                  <a:gd name="T78" fmla="*/ 26 w 32"/>
                  <a:gd name="T79" fmla="*/ 14 h 16"/>
                  <a:gd name="T80" fmla="*/ 24 w 32"/>
                  <a:gd name="T81" fmla="*/ 14 h 16"/>
                  <a:gd name="T82" fmla="*/ 22 w 32"/>
                  <a:gd name="T83" fmla="*/ 16 h 16"/>
                  <a:gd name="T84" fmla="*/ 20 w 32"/>
                  <a:gd name="T85" fmla="*/ 16 h 16"/>
                  <a:gd name="T86" fmla="*/ 18 w 32"/>
                  <a:gd name="T87" fmla="*/ 16 h 16"/>
                  <a:gd name="T88" fmla="*/ 16 w 32"/>
                  <a:gd name="T89" fmla="*/ 14 h 16"/>
                  <a:gd name="T90" fmla="*/ 18 w 32"/>
                  <a:gd name="T91" fmla="*/ 14 h 16"/>
                  <a:gd name="T92" fmla="*/ 18 w 32"/>
                  <a:gd name="T93" fmla="*/ 14 h 16"/>
                  <a:gd name="T94" fmla="*/ 20 w 32"/>
                  <a:gd name="T95" fmla="*/ 14 h 16"/>
                  <a:gd name="T96" fmla="*/ 22 w 32"/>
                  <a:gd name="T97" fmla="*/ 12 h 16"/>
                  <a:gd name="T98" fmla="*/ 26 w 32"/>
                  <a:gd name="T99" fmla="*/ 10 h 16"/>
                  <a:gd name="T100" fmla="*/ 24 w 32"/>
                  <a:gd name="T10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24" y="10"/>
                    </a:moveTo>
                    <a:lnTo>
                      <a:pt x="24" y="8"/>
                    </a:lnTo>
                    <a:lnTo>
                      <a:pt x="22" y="8"/>
                    </a:lnTo>
                    <a:lnTo>
                      <a:pt x="20" y="8"/>
                    </a:lnTo>
                    <a:lnTo>
                      <a:pt x="16" y="10"/>
                    </a:lnTo>
                    <a:lnTo>
                      <a:pt x="14" y="10"/>
                    </a:lnTo>
                    <a:lnTo>
                      <a:pt x="12" y="10"/>
                    </a:lnTo>
                    <a:lnTo>
                      <a:pt x="10" y="10"/>
                    </a:lnTo>
                    <a:lnTo>
                      <a:pt x="10" y="10"/>
                    </a:lnTo>
                    <a:lnTo>
                      <a:pt x="8" y="10"/>
                    </a:lnTo>
                    <a:lnTo>
                      <a:pt x="6" y="10"/>
                    </a:lnTo>
                    <a:lnTo>
                      <a:pt x="6" y="10"/>
                    </a:lnTo>
                    <a:lnTo>
                      <a:pt x="4" y="10"/>
                    </a:lnTo>
                    <a:lnTo>
                      <a:pt x="2" y="8"/>
                    </a:lnTo>
                    <a:lnTo>
                      <a:pt x="2" y="8"/>
                    </a:lnTo>
                    <a:lnTo>
                      <a:pt x="0" y="8"/>
                    </a:lnTo>
                    <a:lnTo>
                      <a:pt x="0" y="6"/>
                    </a:lnTo>
                    <a:lnTo>
                      <a:pt x="0" y="6"/>
                    </a:lnTo>
                    <a:lnTo>
                      <a:pt x="2" y="6"/>
                    </a:lnTo>
                    <a:lnTo>
                      <a:pt x="2" y="4"/>
                    </a:lnTo>
                    <a:lnTo>
                      <a:pt x="4" y="4"/>
                    </a:lnTo>
                    <a:lnTo>
                      <a:pt x="4" y="4"/>
                    </a:lnTo>
                    <a:lnTo>
                      <a:pt x="6" y="2"/>
                    </a:lnTo>
                    <a:lnTo>
                      <a:pt x="6" y="2"/>
                    </a:lnTo>
                    <a:lnTo>
                      <a:pt x="8" y="2"/>
                    </a:lnTo>
                    <a:lnTo>
                      <a:pt x="8" y="2"/>
                    </a:lnTo>
                    <a:lnTo>
                      <a:pt x="10" y="2"/>
                    </a:lnTo>
                    <a:lnTo>
                      <a:pt x="10" y="2"/>
                    </a:lnTo>
                    <a:lnTo>
                      <a:pt x="12" y="2"/>
                    </a:lnTo>
                    <a:lnTo>
                      <a:pt x="12" y="2"/>
                    </a:lnTo>
                    <a:lnTo>
                      <a:pt x="14" y="0"/>
                    </a:lnTo>
                    <a:lnTo>
                      <a:pt x="16" y="2"/>
                    </a:lnTo>
                    <a:lnTo>
                      <a:pt x="16" y="2"/>
                    </a:lnTo>
                    <a:lnTo>
                      <a:pt x="16" y="2"/>
                    </a:lnTo>
                    <a:lnTo>
                      <a:pt x="14" y="2"/>
                    </a:lnTo>
                    <a:lnTo>
                      <a:pt x="14" y="4"/>
                    </a:lnTo>
                    <a:lnTo>
                      <a:pt x="12" y="4"/>
                    </a:lnTo>
                    <a:lnTo>
                      <a:pt x="12" y="4"/>
                    </a:lnTo>
                    <a:lnTo>
                      <a:pt x="12" y="4"/>
                    </a:lnTo>
                    <a:lnTo>
                      <a:pt x="10" y="4"/>
                    </a:lnTo>
                    <a:lnTo>
                      <a:pt x="10" y="4"/>
                    </a:lnTo>
                    <a:lnTo>
                      <a:pt x="8" y="4"/>
                    </a:lnTo>
                    <a:lnTo>
                      <a:pt x="8" y="4"/>
                    </a:lnTo>
                    <a:lnTo>
                      <a:pt x="8" y="6"/>
                    </a:lnTo>
                    <a:lnTo>
                      <a:pt x="6" y="6"/>
                    </a:lnTo>
                    <a:lnTo>
                      <a:pt x="6" y="6"/>
                    </a:lnTo>
                    <a:lnTo>
                      <a:pt x="6" y="6"/>
                    </a:lnTo>
                    <a:lnTo>
                      <a:pt x="6" y="6"/>
                    </a:lnTo>
                    <a:lnTo>
                      <a:pt x="8" y="6"/>
                    </a:lnTo>
                    <a:lnTo>
                      <a:pt x="8" y="8"/>
                    </a:lnTo>
                    <a:lnTo>
                      <a:pt x="10" y="8"/>
                    </a:lnTo>
                    <a:lnTo>
                      <a:pt x="12" y="8"/>
                    </a:lnTo>
                    <a:lnTo>
                      <a:pt x="14" y="8"/>
                    </a:lnTo>
                    <a:lnTo>
                      <a:pt x="18" y="6"/>
                    </a:lnTo>
                    <a:lnTo>
                      <a:pt x="20" y="6"/>
                    </a:lnTo>
                    <a:lnTo>
                      <a:pt x="24" y="6"/>
                    </a:lnTo>
                    <a:lnTo>
                      <a:pt x="24" y="6"/>
                    </a:lnTo>
                    <a:lnTo>
                      <a:pt x="26" y="6"/>
                    </a:lnTo>
                    <a:lnTo>
                      <a:pt x="26" y="6"/>
                    </a:lnTo>
                    <a:lnTo>
                      <a:pt x="26" y="6"/>
                    </a:lnTo>
                    <a:lnTo>
                      <a:pt x="28" y="6"/>
                    </a:lnTo>
                    <a:lnTo>
                      <a:pt x="28" y="6"/>
                    </a:lnTo>
                    <a:lnTo>
                      <a:pt x="28" y="8"/>
                    </a:lnTo>
                    <a:lnTo>
                      <a:pt x="30" y="8"/>
                    </a:lnTo>
                    <a:lnTo>
                      <a:pt x="30" y="8"/>
                    </a:lnTo>
                    <a:lnTo>
                      <a:pt x="30" y="8"/>
                    </a:lnTo>
                    <a:lnTo>
                      <a:pt x="32" y="8"/>
                    </a:lnTo>
                    <a:lnTo>
                      <a:pt x="32" y="10"/>
                    </a:lnTo>
                    <a:lnTo>
                      <a:pt x="32" y="10"/>
                    </a:lnTo>
                    <a:lnTo>
                      <a:pt x="32" y="10"/>
                    </a:lnTo>
                    <a:lnTo>
                      <a:pt x="32" y="10"/>
                    </a:lnTo>
                    <a:lnTo>
                      <a:pt x="32" y="10"/>
                    </a:lnTo>
                    <a:lnTo>
                      <a:pt x="32" y="12"/>
                    </a:lnTo>
                    <a:lnTo>
                      <a:pt x="30" y="12"/>
                    </a:lnTo>
                    <a:lnTo>
                      <a:pt x="30" y="12"/>
                    </a:lnTo>
                    <a:lnTo>
                      <a:pt x="30" y="12"/>
                    </a:lnTo>
                    <a:lnTo>
                      <a:pt x="28" y="14"/>
                    </a:lnTo>
                    <a:lnTo>
                      <a:pt x="28" y="14"/>
                    </a:lnTo>
                    <a:lnTo>
                      <a:pt x="28" y="14"/>
                    </a:lnTo>
                    <a:lnTo>
                      <a:pt x="26" y="14"/>
                    </a:lnTo>
                    <a:lnTo>
                      <a:pt x="24" y="14"/>
                    </a:lnTo>
                    <a:lnTo>
                      <a:pt x="24" y="14"/>
                    </a:lnTo>
                    <a:lnTo>
                      <a:pt x="22" y="16"/>
                    </a:lnTo>
                    <a:lnTo>
                      <a:pt x="22" y="16"/>
                    </a:lnTo>
                    <a:lnTo>
                      <a:pt x="20" y="16"/>
                    </a:lnTo>
                    <a:lnTo>
                      <a:pt x="20" y="16"/>
                    </a:lnTo>
                    <a:lnTo>
                      <a:pt x="18" y="16"/>
                    </a:lnTo>
                    <a:lnTo>
                      <a:pt x="18" y="16"/>
                    </a:lnTo>
                    <a:lnTo>
                      <a:pt x="16" y="16"/>
                    </a:lnTo>
                    <a:lnTo>
                      <a:pt x="16" y="14"/>
                    </a:lnTo>
                    <a:lnTo>
                      <a:pt x="16" y="14"/>
                    </a:lnTo>
                    <a:lnTo>
                      <a:pt x="18" y="14"/>
                    </a:lnTo>
                    <a:lnTo>
                      <a:pt x="18" y="14"/>
                    </a:lnTo>
                    <a:lnTo>
                      <a:pt x="18" y="14"/>
                    </a:lnTo>
                    <a:lnTo>
                      <a:pt x="20" y="14"/>
                    </a:lnTo>
                    <a:lnTo>
                      <a:pt x="20" y="14"/>
                    </a:lnTo>
                    <a:lnTo>
                      <a:pt x="22" y="12"/>
                    </a:lnTo>
                    <a:lnTo>
                      <a:pt x="22" y="12"/>
                    </a:lnTo>
                    <a:lnTo>
                      <a:pt x="24" y="12"/>
                    </a:lnTo>
                    <a:lnTo>
                      <a:pt x="26" y="10"/>
                    </a:lnTo>
                    <a:lnTo>
                      <a:pt x="26" y="10"/>
                    </a:lnTo>
                    <a:lnTo>
                      <a:pt x="2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235"/>
              <p:cNvSpPr>
                <a:spLocks/>
              </p:cNvSpPr>
              <p:nvPr/>
            </p:nvSpPr>
            <p:spPr bwMode="auto">
              <a:xfrm>
                <a:off x="4592" y="1415"/>
                <a:ext cx="10" cy="4"/>
              </a:xfrm>
              <a:custGeom>
                <a:avLst/>
                <a:gdLst>
                  <a:gd name="T0" fmla="*/ 0 w 10"/>
                  <a:gd name="T1" fmla="*/ 2 h 4"/>
                  <a:gd name="T2" fmla="*/ 2 w 10"/>
                  <a:gd name="T3" fmla="*/ 2 h 4"/>
                  <a:gd name="T4" fmla="*/ 4 w 10"/>
                  <a:gd name="T5" fmla="*/ 2 h 4"/>
                  <a:gd name="T6" fmla="*/ 4 w 10"/>
                  <a:gd name="T7" fmla="*/ 0 h 4"/>
                  <a:gd name="T8" fmla="*/ 6 w 10"/>
                  <a:gd name="T9" fmla="*/ 0 h 4"/>
                  <a:gd name="T10" fmla="*/ 8 w 10"/>
                  <a:gd name="T11" fmla="*/ 0 h 4"/>
                  <a:gd name="T12" fmla="*/ 8 w 10"/>
                  <a:gd name="T13" fmla="*/ 2 h 4"/>
                  <a:gd name="T14" fmla="*/ 10 w 10"/>
                  <a:gd name="T15" fmla="*/ 2 h 4"/>
                  <a:gd name="T16" fmla="*/ 10 w 10"/>
                  <a:gd name="T17" fmla="*/ 2 h 4"/>
                  <a:gd name="T18" fmla="*/ 10 w 10"/>
                  <a:gd name="T19" fmla="*/ 4 h 4"/>
                  <a:gd name="T20" fmla="*/ 8 w 10"/>
                  <a:gd name="T21" fmla="*/ 4 h 4"/>
                  <a:gd name="T22" fmla="*/ 6 w 10"/>
                  <a:gd name="T23" fmla="*/ 4 h 4"/>
                  <a:gd name="T24" fmla="*/ 6 w 10"/>
                  <a:gd name="T25" fmla="*/ 4 h 4"/>
                  <a:gd name="T26" fmla="*/ 4 w 10"/>
                  <a:gd name="T27" fmla="*/ 4 h 4"/>
                  <a:gd name="T28" fmla="*/ 2 w 10"/>
                  <a:gd name="T29" fmla="*/ 4 h 4"/>
                  <a:gd name="T30" fmla="*/ 2 w 10"/>
                  <a:gd name="T31" fmla="*/ 2 h 4"/>
                  <a:gd name="T32" fmla="*/ 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0" y="2"/>
                    </a:moveTo>
                    <a:lnTo>
                      <a:pt x="2" y="2"/>
                    </a:lnTo>
                    <a:lnTo>
                      <a:pt x="4" y="2"/>
                    </a:lnTo>
                    <a:lnTo>
                      <a:pt x="4" y="0"/>
                    </a:lnTo>
                    <a:lnTo>
                      <a:pt x="6" y="0"/>
                    </a:lnTo>
                    <a:lnTo>
                      <a:pt x="8" y="0"/>
                    </a:lnTo>
                    <a:lnTo>
                      <a:pt x="8" y="2"/>
                    </a:lnTo>
                    <a:lnTo>
                      <a:pt x="10" y="2"/>
                    </a:lnTo>
                    <a:lnTo>
                      <a:pt x="10" y="2"/>
                    </a:lnTo>
                    <a:lnTo>
                      <a:pt x="10" y="4"/>
                    </a:lnTo>
                    <a:lnTo>
                      <a:pt x="8" y="4"/>
                    </a:lnTo>
                    <a:lnTo>
                      <a:pt x="6" y="4"/>
                    </a:lnTo>
                    <a:lnTo>
                      <a:pt x="6" y="4"/>
                    </a:lnTo>
                    <a:lnTo>
                      <a:pt x="4" y="4"/>
                    </a:lnTo>
                    <a:lnTo>
                      <a:pt x="2" y="4"/>
                    </a:lnTo>
                    <a:lnTo>
                      <a:pt x="2"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236"/>
              <p:cNvSpPr>
                <a:spLocks/>
              </p:cNvSpPr>
              <p:nvPr/>
            </p:nvSpPr>
            <p:spPr bwMode="auto">
              <a:xfrm>
                <a:off x="4600" y="1419"/>
                <a:ext cx="30" cy="12"/>
              </a:xfrm>
              <a:custGeom>
                <a:avLst/>
                <a:gdLst>
                  <a:gd name="T0" fmla="*/ 6 w 30"/>
                  <a:gd name="T1" fmla="*/ 4 h 12"/>
                  <a:gd name="T2" fmla="*/ 4 w 30"/>
                  <a:gd name="T3" fmla="*/ 4 h 12"/>
                  <a:gd name="T4" fmla="*/ 2 w 30"/>
                  <a:gd name="T5" fmla="*/ 4 h 12"/>
                  <a:gd name="T6" fmla="*/ 2 w 30"/>
                  <a:gd name="T7" fmla="*/ 4 h 12"/>
                  <a:gd name="T8" fmla="*/ 0 w 30"/>
                  <a:gd name="T9" fmla="*/ 4 h 12"/>
                  <a:gd name="T10" fmla="*/ 0 w 30"/>
                  <a:gd name="T11" fmla="*/ 4 h 12"/>
                  <a:gd name="T12" fmla="*/ 8 w 30"/>
                  <a:gd name="T13" fmla="*/ 0 h 12"/>
                  <a:gd name="T14" fmla="*/ 30 w 30"/>
                  <a:gd name="T15" fmla="*/ 10 h 12"/>
                  <a:gd name="T16" fmla="*/ 28 w 30"/>
                  <a:gd name="T17" fmla="*/ 12 h 12"/>
                  <a:gd name="T18" fmla="*/ 28 w 30"/>
                  <a:gd name="T19" fmla="*/ 12 h 12"/>
                  <a:gd name="T20" fmla="*/ 26 w 30"/>
                  <a:gd name="T21" fmla="*/ 12 h 12"/>
                  <a:gd name="T22" fmla="*/ 24 w 30"/>
                  <a:gd name="T23" fmla="*/ 12 h 12"/>
                  <a:gd name="T24" fmla="*/ 6 w 30"/>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6" y="4"/>
                    </a:moveTo>
                    <a:lnTo>
                      <a:pt x="4" y="4"/>
                    </a:lnTo>
                    <a:lnTo>
                      <a:pt x="2" y="4"/>
                    </a:lnTo>
                    <a:lnTo>
                      <a:pt x="2" y="4"/>
                    </a:lnTo>
                    <a:lnTo>
                      <a:pt x="0" y="4"/>
                    </a:lnTo>
                    <a:lnTo>
                      <a:pt x="0" y="4"/>
                    </a:lnTo>
                    <a:lnTo>
                      <a:pt x="8" y="0"/>
                    </a:lnTo>
                    <a:lnTo>
                      <a:pt x="30" y="10"/>
                    </a:lnTo>
                    <a:lnTo>
                      <a:pt x="28" y="12"/>
                    </a:lnTo>
                    <a:lnTo>
                      <a:pt x="28" y="12"/>
                    </a:lnTo>
                    <a:lnTo>
                      <a:pt x="26" y="12"/>
                    </a:lnTo>
                    <a:lnTo>
                      <a:pt x="24" y="12"/>
                    </a:lnTo>
                    <a:lnTo>
                      <a:pt x="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237"/>
              <p:cNvSpPr>
                <a:spLocks/>
              </p:cNvSpPr>
              <p:nvPr/>
            </p:nvSpPr>
            <p:spPr bwMode="auto">
              <a:xfrm>
                <a:off x="4688" y="1391"/>
                <a:ext cx="36" cy="12"/>
              </a:xfrm>
              <a:custGeom>
                <a:avLst/>
                <a:gdLst>
                  <a:gd name="T0" fmla="*/ 4 w 36"/>
                  <a:gd name="T1" fmla="*/ 10 h 12"/>
                  <a:gd name="T2" fmla="*/ 2 w 36"/>
                  <a:gd name="T3" fmla="*/ 8 h 12"/>
                  <a:gd name="T4" fmla="*/ 0 w 36"/>
                  <a:gd name="T5" fmla="*/ 6 h 12"/>
                  <a:gd name="T6" fmla="*/ 0 w 36"/>
                  <a:gd name="T7" fmla="*/ 6 h 12"/>
                  <a:gd name="T8" fmla="*/ 0 w 36"/>
                  <a:gd name="T9" fmla="*/ 4 h 12"/>
                  <a:gd name="T10" fmla="*/ 0 w 36"/>
                  <a:gd name="T11" fmla="*/ 4 h 12"/>
                  <a:gd name="T12" fmla="*/ 0 w 36"/>
                  <a:gd name="T13" fmla="*/ 2 h 12"/>
                  <a:gd name="T14" fmla="*/ 4 w 36"/>
                  <a:gd name="T15" fmla="*/ 0 h 12"/>
                  <a:gd name="T16" fmla="*/ 6 w 36"/>
                  <a:gd name="T17" fmla="*/ 0 h 12"/>
                  <a:gd name="T18" fmla="*/ 8 w 36"/>
                  <a:gd name="T19" fmla="*/ 0 h 12"/>
                  <a:gd name="T20" fmla="*/ 12 w 36"/>
                  <a:gd name="T21" fmla="*/ 0 h 12"/>
                  <a:gd name="T22" fmla="*/ 14 w 36"/>
                  <a:gd name="T23" fmla="*/ 0 h 12"/>
                  <a:gd name="T24" fmla="*/ 16 w 36"/>
                  <a:gd name="T25" fmla="*/ 0 h 12"/>
                  <a:gd name="T26" fmla="*/ 20 w 36"/>
                  <a:gd name="T27" fmla="*/ 0 h 12"/>
                  <a:gd name="T28" fmla="*/ 22 w 36"/>
                  <a:gd name="T29" fmla="*/ 0 h 12"/>
                  <a:gd name="T30" fmla="*/ 24 w 36"/>
                  <a:gd name="T31" fmla="*/ 2 h 12"/>
                  <a:gd name="T32" fmla="*/ 26 w 36"/>
                  <a:gd name="T33" fmla="*/ 2 h 12"/>
                  <a:gd name="T34" fmla="*/ 10 w 36"/>
                  <a:gd name="T35" fmla="*/ 8 h 12"/>
                  <a:gd name="T36" fmla="*/ 14 w 36"/>
                  <a:gd name="T37" fmla="*/ 10 h 12"/>
                  <a:gd name="T38" fmla="*/ 18 w 36"/>
                  <a:gd name="T39" fmla="*/ 10 h 12"/>
                  <a:gd name="T40" fmla="*/ 22 w 36"/>
                  <a:gd name="T41" fmla="*/ 10 h 12"/>
                  <a:gd name="T42" fmla="*/ 26 w 36"/>
                  <a:gd name="T43" fmla="*/ 8 h 12"/>
                  <a:gd name="T44" fmla="*/ 28 w 36"/>
                  <a:gd name="T45" fmla="*/ 8 h 12"/>
                  <a:gd name="T46" fmla="*/ 30 w 36"/>
                  <a:gd name="T47" fmla="*/ 6 h 12"/>
                  <a:gd name="T48" fmla="*/ 36 w 36"/>
                  <a:gd name="T49" fmla="*/ 8 h 12"/>
                  <a:gd name="T50" fmla="*/ 34 w 36"/>
                  <a:gd name="T51" fmla="*/ 8 h 12"/>
                  <a:gd name="T52" fmla="*/ 32 w 36"/>
                  <a:gd name="T53" fmla="*/ 10 h 12"/>
                  <a:gd name="T54" fmla="*/ 30 w 36"/>
                  <a:gd name="T55" fmla="*/ 10 h 12"/>
                  <a:gd name="T56" fmla="*/ 28 w 36"/>
                  <a:gd name="T57" fmla="*/ 10 h 12"/>
                  <a:gd name="T58" fmla="*/ 26 w 36"/>
                  <a:gd name="T59" fmla="*/ 12 h 12"/>
                  <a:gd name="T60" fmla="*/ 22 w 36"/>
                  <a:gd name="T61" fmla="*/ 12 h 12"/>
                  <a:gd name="T62" fmla="*/ 18 w 36"/>
                  <a:gd name="T63" fmla="*/ 12 h 12"/>
                  <a:gd name="T64" fmla="*/ 16 w 36"/>
                  <a:gd name="T65" fmla="*/ 12 h 12"/>
                  <a:gd name="T66" fmla="*/ 12 w 36"/>
                  <a:gd name="T67" fmla="*/ 12 h 12"/>
                  <a:gd name="T68" fmla="*/ 10 w 36"/>
                  <a:gd name="T69" fmla="*/ 12 h 12"/>
                  <a:gd name="T70" fmla="*/ 6 w 36"/>
                  <a:gd name="T71" fmla="*/ 10 h 12"/>
                  <a:gd name="T72" fmla="*/ 4 w 36"/>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
                    <a:moveTo>
                      <a:pt x="4" y="10"/>
                    </a:moveTo>
                    <a:lnTo>
                      <a:pt x="4" y="10"/>
                    </a:lnTo>
                    <a:lnTo>
                      <a:pt x="2" y="8"/>
                    </a:lnTo>
                    <a:lnTo>
                      <a:pt x="2" y="8"/>
                    </a:lnTo>
                    <a:lnTo>
                      <a:pt x="0" y="8"/>
                    </a:lnTo>
                    <a:lnTo>
                      <a:pt x="0" y="6"/>
                    </a:lnTo>
                    <a:lnTo>
                      <a:pt x="0" y="6"/>
                    </a:lnTo>
                    <a:lnTo>
                      <a:pt x="0" y="6"/>
                    </a:lnTo>
                    <a:lnTo>
                      <a:pt x="0" y="4"/>
                    </a:lnTo>
                    <a:lnTo>
                      <a:pt x="0" y="4"/>
                    </a:lnTo>
                    <a:lnTo>
                      <a:pt x="0" y="4"/>
                    </a:lnTo>
                    <a:lnTo>
                      <a:pt x="0" y="4"/>
                    </a:lnTo>
                    <a:lnTo>
                      <a:pt x="0" y="2"/>
                    </a:lnTo>
                    <a:lnTo>
                      <a:pt x="0" y="2"/>
                    </a:lnTo>
                    <a:lnTo>
                      <a:pt x="2" y="2"/>
                    </a:lnTo>
                    <a:lnTo>
                      <a:pt x="4" y="0"/>
                    </a:lnTo>
                    <a:lnTo>
                      <a:pt x="4" y="0"/>
                    </a:lnTo>
                    <a:lnTo>
                      <a:pt x="6" y="0"/>
                    </a:lnTo>
                    <a:lnTo>
                      <a:pt x="8" y="0"/>
                    </a:lnTo>
                    <a:lnTo>
                      <a:pt x="8" y="0"/>
                    </a:lnTo>
                    <a:lnTo>
                      <a:pt x="10" y="0"/>
                    </a:lnTo>
                    <a:lnTo>
                      <a:pt x="12" y="0"/>
                    </a:lnTo>
                    <a:lnTo>
                      <a:pt x="12" y="0"/>
                    </a:lnTo>
                    <a:lnTo>
                      <a:pt x="14" y="0"/>
                    </a:lnTo>
                    <a:lnTo>
                      <a:pt x="16" y="0"/>
                    </a:lnTo>
                    <a:lnTo>
                      <a:pt x="16" y="0"/>
                    </a:lnTo>
                    <a:lnTo>
                      <a:pt x="18" y="0"/>
                    </a:lnTo>
                    <a:lnTo>
                      <a:pt x="20" y="0"/>
                    </a:lnTo>
                    <a:lnTo>
                      <a:pt x="20" y="0"/>
                    </a:lnTo>
                    <a:lnTo>
                      <a:pt x="22" y="0"/>
                    </a:lnTo>
                    <a:lnTo>
                      <a:pt x="22" y="0"/>
                    </a:lnTo>
                    <a:lnTo>
                      <a:pt x="24" y="2"/>
                    </a:lnTo>
                    <a:lnTo>
                      <a:pt x="26" y="2"/>
                    </a:lnTo>
                    <a:lnTo>
                      <a:pt x="26" y="2"/>
                    </a:lnTo>
                    <a:lnTo>
                      <a:pt x="28" y="2"/>
                    </a:lnTo>
                    <a:lnTo>
                      <a:pt x="10" y="8"/>
                    </a:lnTo>
                    <a:lnTo>
                      <a:pt x="12" y="10"/>
                    </a:lnTo>
                    <a:lnTo>
                      <a:pt x="14" y="10"/>
                    </a:lnTo>
                    <a:lnTo>
                      <a:pt x="16" y="10"/>
                    </a:lnTo>
                    <a:lnTo>
                      <a:pt x="18" y="10"/>
                    </a:lnTo>
                    <a:lnTo>
                      <a:pt x="20" y="10"/>
                    </a:lnTo>
                    <a:lnTo>
                      <a:pt x="22" y="10"/>
                    </a:lnTo>
                    <a:lnTo>
                      <a:pt x="24" y="10"/>
                    </a:lnTo>
                    <a:lnTo>
                      <a:pt x="26" y="8"/>
                    </a:lnTo>
                    <a:lnTo>
                      <a:pt x="26" y="8"/>
                    </a:lnTo>
                    <a:lnTo>
                      <a:pt x="28" y="8"/>
                    </a:lnTo>
                    <a:lnTo>
                      <a:pt x="30" y="8"/>
                    </a:lnTo>
                    <a:lnTo>
                      <a:pt x="30" y="6"/>
                    </a:lnTo>
                    <a:lnTo>
                      <a:pt x="34" y="6"/>
                    </a:lnTo>
                    <a:lnTo>
                      <a:pt x="36" y="8"/>
                    </a:lnTo>
                    <a:lnTo>
                      <a:pt x="34" y="8"/>
                    </a:lnTo>
                    <a:lnTo>
                      <a:pt x="34" y="8"/>
                    </a:lnTo>
                    <a:lnTo>
                      <a:pt x="34" y="8"/>
                    </a:lnTo>
                    <a:lnTo>
                      <a:pt x="32" y="10"/>
                    </a:lnTo>
                    <a:lnTo>
                      <a:pt x="32" y="10"/>
                    </a:lnTo>
                    <a:lnTo>
                      <a:pt x="30" y="10"/>
                    </a:lnTo>
                    <a:lnTo>
                      <a:pt x="30" y="10"/>
                    </a:lnTo>
                    <a:lnTo>
                      <a:pt x="28" y="10"/>
                    </a:lnTo>
                    <a:lnTo>
                      <a:pt x="26" y="12"/>
                    </a:lnTo>
                    <a:lnTo>
                      <a:pt x="26" y="12"/>
                    </a:lnTo>
                    <a:lnTo>
                      <a:pt x="24" y="12"/>
                    </a:lnTo>
                    <a:lnTo>
                      <a:pt x="22" y="12"/>
                    </a:lnTo>
                    <a:lnTo>
                      <a:pt x="20" y="12"/>
                    </a:lnTo>
                    <a:lnTo>
                      <a:pt x="18" y="12"/>
                    </a:lnTo>
                    <a:lnTo>
                      <a:pt x="18" y="12"/>
                    </a:lnTo>
                    <a:lnTo>
                      <a:pt x="16" y="12"/>
                    </a:lnTo>
                    <a:lnTo>
                      <a:pt x="14" y="12"/>
                    </a:lnTo>
                    <a:lnTo>
                      <a:pt x="12" y="12"/>
                    </a:lnTo>
                    <a:lnTo>
                      <a:pt x="12" y="12"/>
                    </a:lnTo>
                    <a:lnTo>
                      <a:pt x="10" y="12"/>
                    </a:lnTo>
                    <a:lnTo>
                      <a:pt x="8" y="12"/>
                    </a:lnTo>
                    <a:lnTo>
                      <a:pt x="6" y="10"/>
                    </a:lnTo>
                    <a:lnTo>
                      <a:pt x="6" y="10"/>
                    </a:lnTo>
                    <a:lnTo>
                      <a:pt x="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238"/>
              <p:cNvSpPr>
                <a:spLocks/>
              </p:cNvSpPr>
              <p:nvPr/>
            </p:nvSpPr>
            <p:spPr bwMode="auto">
              <a:xfrm>
                <a:off x="4700" y="1381"/>
                <a:ext cx="42" cy="14"/>
              </a:xfrm>
              <a:custGeom>
                <a:avLst/>
                <a:gdLst>
                  <a:gd name="T0" fmla="*/ 0 w 42"/>
                  <a:gd name="T1" fmla="*/ 0 h 14"/>
                  <a:gd name="T2" fmla="*/ 2 w 42"/>
                  <a:gd name="T3" fmla="*/ 0 h 14"/>
                  <a:gd name="T4" fmla="*/ 2 w 42"/>
                  <a:gd name="T5" fmla="*/ 0 h 14"/>
                  <a:gd name="T6" fmla="*/ 4 w 42"/>
                  <a:gd name="T7" fmla="*/ 0 h 14"/>
                  <a:gd name="T8" fmla="*/ 6 w 42"/>
                  <a:gd name="T9" fmla="*/ 0 h 14"/>
                  <a:gd name="T10" fmla="*/ 30 w 42"/>
                  <a:gd name="T11" fmla="*/ 10 h 14"/>
                  <a:gd name="T12" fmla="*/ 30 w 42"/>
                  <a:gd name="T13" fmla="*/ 10 h 14"/>
                  <a:gd name="T14" fmla="*/ 30 w 42"/>
                  <a:gd name="T15" fmla="*/ 12 h 14"/>
                  <a:gd name="T16" fmla="*/ 32 w 42"/>
                  <a:gd name="T17" fmla="*/ 12 h 14"/>
                  <a:gd name="T18" fmla="*/ 32 w 42"/>
                  <a:gd name="T19" fmla="*/ 12 h 14"/>
                  <a:gd name="T20" fmla="*/ 34 w 42"/>
                  <a:gd name="T21" fmla="*/ 12 h 14"/>
                  <a:gd name="T22" fmla="*/ 36 w 42"/>
                  <a:gd name="T23" fmla="*/ 12 h 14"/>
                  <a:gd name="T24" fmla="*/ 36 w 42"/>
                  <a:gd name="T25" fmla="*/ 12 h 14"/>
                  <a:gd name="T26" fmla="*/ 38 w 42"/>
                  <a:gd name="T27" fmla="*/ 10 h 14"/>
                  <a:gd name="T28" fmla="*/ 38 w 42"/>
                  <a:gd name="T29" fmla="*/ 10 h 14"/>
                  <a:gd name="T30" fmla="*/ 40 w 42"/>
                  <a:gd name="T31" fmla="*/ 10 h 14"/>
                  <a:gd name="T32" fmla="*/ 40 w 42"/>
                  <a:gd name="T33" fmla="*/ 12 h 14"/>
                  <a:gd name="T34" fmla="*/ 40 w 42"/>
                  <a:gd name="T35" fmla="*/ 12 h 14"/>
                  <a:gd name="T36" fmla="*/ 42 w 42"/>
                  <a:gd name="T37" fmla="*/ 12 h 14"/>
                  <a:gd name="T38" fmla="*/ 40 w 42"/>
                  <a:gd name="T39" fmla="*/ 12 h 14"/>
                  <a:gd name="T40" fmla="*/ 38 w 42"/>
                  <a:gd name="T41" fmla="*/ 14 h 14"/>
                  <a:gd name="T42" fmla="*/ 38 w 42"/>
                  <a:gd name="T43" fmla="*/ 14 h 14"/>
                  <a:gd name="T44" fmla="*/ 38 w 42"/>
                  <a:gd name="T45" fmla="*/ 14 h 14"/>
                  <a:gd name="T46" fmla="*/ 36 w 42"/>
                  <a:gd name="T47" fmla="*/ 14 h 14"/>
                  <a:gd name="T48" fmla="*/ 36 w 42"/>
                  <a:gd name="T49" fmla="*/ 14 h 14"/>
                  <a:gd name="T50" fmla="*/ 36 w 42"/>
                  <a:gd name="T51" fmla="*/ 14 h 14"/>
                  <a:gd name="T52" fmla="*/ 34 w 42"/>
                  <a:gd name="T53" fmla="*/ 14 h 14"/>
                  <a:gd name="T54" fmla="*/ 34 w 42"/>
                  <a:gd name="T55" fmla="*/ 14 h 14"/>
                  <a:gd name="T56" fmla="*/ 32 w 42"/>
                  <a:gd name="T57" fmla="*/ 14 h 14"/>
                  <a:gd name="T58" fmla="*/ 32 w 42"/>
                  <a:gd name="T59" fmla="*/ 14 h 14"/>
                  <a:gd name="T60" fmla="*/ 32 w 42"/>
                  <a:gd name="T61" fmla="*/ 14 h 14"/>
                  <a:gd name="T62" fmla="*/ 30 w 42"/>
                  <a:gd name="T63" fmla="*/ 14 h 14"/>
                  <a:gd name="T64" fmla="*/ 30 w 42"/>
                  <a:gd name="T65" fmla="*/ 14 h 14"/>
                  <a:gd name="T66" fmla="*/ 28 w 42"/>
                  <a:gd name="T67" fmla="*/ 14 h 14"/>
                  <a:gd name="T68" fmla="*/ 28 w 42"/>
                  <a:gd name="T69" fmla="*/ 14 h 14"/>
                  <a:gd name="T70" fmla="*/ 26 w 42"/>
                  <a:gd name="T71" fmla="*/ 12 h 14"/>
                  <a:gd name="T72" fmla="*/ 26 w 42"/>
                  <a:gd name="T73" fmla="*/ 12 h 14"/>
                  <a:gd name="T74" fmla="*/ 0 w 42"/>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14">
                    <a:moveTo>
                      <a:pt x="0" y="0"/>
                    </a:moveTo>
                    <a:lnTo>
                      <a:pt x="2" y="0"/>
                    </a:lnTo>
                    <a:lnTo>
                      <a:pt x="2" y="0"/>
                    </a:lnTo>
                    <a:lnTo>
                      <a:pt x="4" y="0"/>
                    </a:lnTo>
                    <a:lnTo>
                      <a:pt x="6" y="0"/>
                    </a:lnTo>
                    <a:lnTo>
                      <a:pt x="30" y="10"/>
                    </a:lnTo>
                    <a:lnTo>
                      <a:pt x="30" y="10"/>
                    </a:lnTo>
                    <a:lnTo>
                      <a:pt x="30" y="12"/>
                    </a:lnTo>
                    <a:lnTo>
                      <a:pt x="32" y="12"/>
                    </a:lnTo>
                    <a:lnTo>
                      <a:pt x="32" y="12"/>
                    </a:lnTo>
                    <a:lnTo>
                      <a:pt x="34" y="12"/>
                    </a:lnTo>
                    <a:lnTo>
                      <a:pt x="36" y="12"/>
                    </a:lnTo>
                    <a:lnTo>
                      <a:pt x="36" y="12"/>
                    </a:lnTo>
                    <a:lnTo>
                      <a:pt x="38" y="10"/>
                    </a:lnTo>
                    <a:lnTo>
                      <a:pt x="38" y="10"/>
                    </a:lnTo>
                    <a:lnTo>
                      <a:pt x="40" y="10"/>
                    </a:lnTo>
                    <a:lnTo>
                      <a:pt x="40" y="12"/>
                    </a:lnTo>
                    <a:lnTo>
                      <a:pt x="40" y="12"/>
                    </a:lnTo>
                    <a:lnTo>
                      <a:pt x="42" y="12"/>
                    </a:lnTo>
                    <a:lnTo>
                      <a:pt x="40" y="12"/>
                    </a:lnTo>
                    <a:lnTo>
                      <a:pt x="38" y="14"/>
                    </a:lnTo>
                    <a:lnTo>
                      <a:pt x="38" y="14"/>
                    </a:lnTo>
                    <a:lnTo>
                      <a:pt x="38" y="14"/>
                    </a:lnTo>
                    <a:lnTo>
                      <a:pt x="36" y="14"/>
                    </a:lnTo>
                    <a:lnTo>
                      <a:pt x="36" y="14"/>
                    </a:lnTo>
                    <a:lnTo>
                      <a:pt x="36" y="14"/>
                    </a:lnTo>
                    <a:lnTo>
                      <a:pt x="34" y="14"/>
                    </a:lnTo>
                    <a:lnTo>
                      <a:pt x="34" y="14"/>
                    </a:lnTo>
                    <a:lnTo>
                      <a:pt x="32" y="14"/>
                    </a:lnTo>
                    <a:lnTo>
                      <a:pt x="32" y="14"/>
                    </a:lnTo>
                    <a:lnTo>
                      <a:pt x="32" y="14"/>
                    </a:lnTo>
                    <a:lnTo>
                      <a:pt x="30" y="14"/>
                    </a:lnTo>
                    <a:lnTo>
                      <a:pt x="30" y="14"/>
                    </a:lnTo>
                    <a:lnTo>
                      <a:pt x="28" y="14"/>
                    </a:lnTo>
                    <a:lnTo>
                      <a:pt x="28" y="14"/>
                    </a:lnTo>
                    <a:lnTo>
                      <a:pt x="26" y="12"/>
                    </a:lnTo>
                    <a:lnTo>
                      <a:pt x="26"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239"/>
              <p:cNvSpPr>
                <a:spLocks/>
              </p:cNvSpPr>
              <p:nvPr/>
            </p:nvSpPr>
            <p:spPr bwMode="auto">
              <a:xfrm>
                <a:off x="4716" y="1375"/>
                <a:ext cx="10" cy="4"/>
              </a:xfrm>
              <a:custGeom>
                <a:avLst/>
                <a:gdLst>
                  <a:gd name="T0" fmla="*/ 0 w 10"/>
                  <a:gd name="T1" fmla="*/ 2 h 4"/>
                  <a:gd name="T2" fmla="*/ 0 w 10"/>
                  <a:gd name="T3" fmla="*/ 2 h 4"/>
                  <a:gd name="T4" fmla="*/ 2 w 10"/>
                  <a:gd name="T5" fmla="*/ 2 h 4"/>
                  <a:gd name="T6" fmla="*/ 4 w 10"/>
                  <a:gd name="T7" fmla="*/ 0 h 4"/>
                  <a:gd name="T8" fmla="*/ 4 w 10"/>
                  <a:gd name="T9" fmla="*/ 0 h 4"/>
                  <a:gd name="T10" fmla="*/ 6 w 10"/>
                  <a:gd name="T11" fmla="*/ 0 h 4"/>
                  <a:gd name="T12" fmla="*/ 8 w 10"/>
                  <a:gd name="T13" fmla="*/ 2 h 4"/>
                  <a:gd name="T14" fmla="*/ 8 w 10"/>
                  <a:gd name="T15" fmla="*/ 2 h 4"/>
                  <a:gd name="T16" fmla="*/ 10 w 10"/>
                  <a:gd name="T17" fmla="*/ 2 h 4"/>
                  <a:gd name="T18" fmla="*/ 8 w 10"/>
                  <a:gd name="T19" fmla="*/ 2 h 4"/>
                  <a:gd name="T20" fmla="*/ 6 w 10"/>
                  <a:gd name="T21" fmla="*/ 4 h 4"/>
                  <a:gd name="T22" fmla="*/ 6 w 10"/>
                  <a:gd name="T23" fmla="*/ 4 h 4"/>
                  <a:gd name="T24" fmla="*/ 4 w 10"/>
                  <a:gd name="T25" fmla="*/ 4 h 4"/>
                  <a:gd name="T26" fmla="*/ 2 w 10"/>
                  <a:gd name="T27" fmla="*/ 4 h 4"/>
                  <a:gd name="T28" fmla="*/ 2 w 10"/>
                  <a:gd name="T29" fmla="*/ 2 h 4"/>
                  <a:gd name="T30" fmla="*/ 0 w 10"/>
                  <a:gd name="T31" fmla="*/ 2 h 4"/>
                  <a:gd name="T32" fmla="*/ 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0" y="2"/>
                    </a:moveTo>
                    <a:lnTo>
                      <a:pt x="0" y="2"/>
                    </a:lnTo>
                    <a:lnTo>
                      <a:pt x="2" y="2"/>
                    </a:lnTo>
                    <a:lnTo>
                      <a:pt x="4" y="0"/>
                    </a:lnTo>
                    <a:lnTo>
                      <a:pt x="4" y="0"/>
                    </a:lnTo>
                    <a:lnTo>
                      <a:pt x="6" y="0"/>
                    </a:lnTo>
                    <a:lnTo>
                      <a:pt x="8" y="2"/>
                    </a:lnTo>
                    <a:lnTo>
                      <a:pt x="8" y="2"/>
                    </a:lnTo>
                    <a:lnTo>
                      <a:pt x="10" y="2"/>
                    </a:lnTo>
                    <a:lnTo>
                      <a:pt x="8" y="2"/>
                    </a:lnTo>
                    <a:lnTo>
                      <a:pt x="6" y="4"/>
                    </a:lnTo>
                    <a:lnTo>
                      <a:pt x="6" y="4"/>
                    </a:lnTo>
                    <a:lnTo>
                      <a:pt x="4" y="4"/>
                    </a:lnTo>
                    <a:lnTo>
                      <a:pt x="2" y="4"/>
                    </a:lnTo>
                    <a:lnTo>
                      <a:pt x="2"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240"/>
              <p:cNvSpPr>
                <a:spLocks/>
              </p:cNvSpPr>
              <p:nvPr/>
            </p:nvSpPr>
            <p:spPr bwMode="auto">
              <a:xfrm>
                <a:off x="4722" y="1379"/>
                <a:ext cx="30" cy="12"/>
              </a:xfrm>
              <a:custGeom>
                <a:avLst/>
                <a:gdLst>
                  <a:gd name="T0" fmla="*/ 8 w 30"/>
                  <a:gd name="T1" fmla="*/ 4 h 12"/>
                  <a:gd name="T2" fmla="*/ 4 w 30"/>
                  <a:gd name="T3" fmla="*/ 4 h 12"/>
                  <a:gd name="T4" fmla="*/ 4 w 30"/>
                  <a:gd name="T5" fmla="*/ 4 h 12"/>
                  <a:gd name="T6" fmla="*/ 2 w 30"/>
                  <a:gd name="T7" fmla="*/ 4 h 12"/>
                  <a:gd name="T8" fmla="*/ 2 w 30"/>
                  <a:gd name="T9" fmla="*/ 4 h 12"/>
                  <a:gd name="T10" fmla="*/ 0 w 30"/>
                  <a:gd name="T11" fmla="*/ 2 h 12"/>
                  <a:gd name="T12" fmla="*/ 8 w 30"/>
                  <a:gd name="T13" fmla="*/ 0 h 12"/>
                  <a:gd name="T14" fmla="*/ 30 w 30"/>
                  <a:gd name="T15" fmla="*/ 10 h 12"/>
                  <a:gd name="T16" fmla="*/ 30 w 30"/>
                  <a:gd name="T17" fmla="*/ 10 h 12"/>
                  <a:gd name="T18" fmla="*/ 28 w 30"/>
                  <a:gd name="T19" fmla="*/ 12 h 12"/>
                  <a:gd name="T20" fmla="*/ 28 w 30"/>
                  <a:gd name="T21" fmla="*/ 12 h 12"/>
                  <a:gd name="T22" fmla="*/ 26 w 30"/>
                  <a:gd name="T23" fmla="*/ 12 h 12"/>
                  <a:gd name="T24" fmla="*/ 8 w 30"/>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8" y="4"/>
                    </a:moveTo>
                    <a:lnTo>
                      <a:pt x="4" y="4"/>
                    </a:lnTo>
                    <a:lnTo>
                      <a:pt x="4" y="4"/>
                    </a:lnTo>
                    <a:lnTo>
                      <a:pt x="2" y="4"/>
                    </a:lnTo>
                    <a:lnTo>
                      <a:pt x="2" y="4"/>
                    </a:lnTo>
                    <a:lnTo>
                      <a:pt x="0" y="2"/>
                    </a:lnTo>
                    <a:lnTo>
                      <a:pt x="8" y="0"/>
                    </a:lnTo>
                    <a:lnTo>
                      <a:pt x="30" y="10"/>
                    </a:lnTo>
                    <a:lnTo>
                      <a:pt x="30" y="10"/>
                    </a:lnTo>
                    <a:lnTo>
                      <a:pt x="28" y="12"/>
                    </a:lnTo>
                    <a:lnTo>
                      <a:pt x="28" y="12"/>
                    </a:lnTo>
                    <a:lnTo>
                      <a:pt x="26" y="12"/>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241"/>
              <p:cNvSpPr>
                <a:spLocks/>
              </p:cNvSpPr>
              <p:nvPr/>
            </p:nvSpPr>
            <p:spPr bwMode="auto">
              <a:xfrm>
                <a:off x="4742" y="1347"/>
                <a:ext cx="12" cy="6"/>
              </a:xfrm>
              <a:custGeom>
                <a:avLst/>
                <a:gdLst>
                  <a:gd name="T0" fmla="*/ 2 w 12"/>
                  <a:gd name="T1" fmla="*/ 2 h 6"/>
                  <a:gd name="T2" fmla="*/ 2 w 12"/>
                  <a:gd name="T3" fmla="*/ 0 h 6"/>
                  <a:gd name="T4" fmla="*/ 4 w 12"/>
                  <a:gd name="T5" fmla="*/ 0 h 6"/>
                  <a:gd name="T6" fmla="*/ 4 w 12"/>
                  <a:gd name="T7" fmla="*/ 0 h 6"/>
                  <a:gd name="T8" fmla="*/ 4 w 12"/>
                  <a:gd name="T9" fmla="*/ 0 h 6"/>
                  <a:gd name="T10" fmla="*/ 6 w 12"/>
                  <a:gd name="T11" fmla="*/ 0 h 6"/>
                  <a:gd name="T12" fmla="*/ 12 w 12"/>
                  <a:gd name="T13" fmla="*/ 6 h 6"/>
                  <a:gd name="T14" fmla="*/ 10 w 12"/>
                  <a:gd name="T15" fmla="*/ 6 h 6"/>
                  <a:gd name="T16" fmla="*/ 10 w 12"/>
                  <a:gd name="T17" fmla="*/ 6 h 6"/>
                  <a:gd name="T18" fmla="*/ 8 w 12"/>
                  <a:gd name="T19" fmla="*/ 6 h 6"/>
                  <a:gd name="T20" fmla="*/ 8 w 12"/>
                  <a:gd name="T21" fmla="*/ 6 h 6"/>
                  <a:gd name="T22" fmla="*/ 0 w 12"/>
                  <a:gd name="T23" fmla="*/ 2 h 6"/>
                  <a:gd name="T24" fmla="*/ 2 w 12"/>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2" y="2"/>
                    </a:moveTo>
                    <a:lnTo>
                      <a:pt x="2" y="0"/>
                    </a:lnTo>
                    <a:lnTo>
                      <a:pt x="4" y="0"/>
                    </a:lnTo>
                    <a:lnTo>
                      <a:pt x="4" y="0"/>
                    </a:lnTo>
                    <a:lnTo>
                      <a:pt x="4" y="0"/>
                    </a:lnTo>
                    <a:lnTo>
                      <a:pt x="6" y="0"/>
                    </a:lnTo>
                    <a:lnTo>
                      <a:pt x="12" y="6"/>
                    </a:lnTo>
                    <a:lnTo>
                      <a:pt x="10" y="6"/>
                    </a:lnTo>
                    <a:lnTo>
                      <a:pt x="10" y="6"/>
                    </a:lnTo>
                    <a:lnTo>
                      <a:pt x="8" y="6"/>
                    </a:lnTo>
                    <a:lnTo>
                      <a:pt x="8" y="6"/>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242"/>
              <p:cNvSpPr>
                <a:spLocks/>
              </p:cNvSpPr>
              <p:nvPr/>
            </p:nvSpPr>
            <p:spPr bwMode="auto">
              <a:xfrm>
                <a:off x="4708" y="1341"/>
                <a:ext cx="34" cy="14"/>
              </a:xfrm>
              <a:custGeom>
                <a:avLst/>
                <a:gdLst>
                  <a:gd name="T0" fmla="*/ 0 w 34"/>
                  <a:gd name="T1" fmla="*/ 2 h 14"/>
                  <a:gd name="T2" fmla="*/ 0 w 34"/>
                  <a:gd name="T3" fmla="*/ 0 h 14"/>
                  <a:gd name="T4" fmla="*/ 6 w 34"/>
                  <a:gd name="T5" fmla="*/ 4 h 14"/>
                  <a:gd name="T6" fmla="*/ 12 w 34"/>
                  <a:gd name="T7" fmla="*/ 2 h 14"/>
                  <a:gd name="T8" fmla="*/ 14 w 34"/>
                  <a:gd name="T9" fmla="*/ 2 h 14"/>
                  <a:gd name="T10" fmla="*/ 14 w 34"/>
                  <a:gd name="T11" fmla="*/ 2 h 14"/>
                  <a:gd name="T12" fmla="*/ 16 w 34"/>
                  <a:gd name="T13" fmla="*/ 2 h 14"/>
                  <a:gd name="T14" fmla="*/ 10 w 34"/>
                  <a:gd name="T15" fmla="*/ 4 h 14"/>
                  <a:gd name="T16" fmla="*/ 20 w 34"/>
                  <a:gd name="T17" fmla="*/ 10 h 14"/>
                  <a:gd name="T18" fmla="*/ 20 w 34"/>
                  <a:gd name="T19" fmla="*/ 10 h 14"/>
                  <a:gd name="T20" fmla="*/ 20 w 34"/>
                  <a:gd name="T21" fmla="*/ 10 h 14"/>
                  <a:gd name="T22" fmla="*/ 22 w 34"/>
                  <a:gd name="T23" fmla="*/ 10 h 14"/>
                  <a:gd name="T24" fmla="*/ 22 w 34"/>
                  <a:gd name="T25" fmla="*/ 10 h 14"/>
                  <a:gd name="T26" fmla="*/ 22 w 34"/>
                  <a:gd name="T27" fmla="*/ 12 h 14"/>
                  <a:gd name="T28" fmla="*/ 24 w 34"/>
                  <a:gd name="T29" fmla="*/ 12 h 14"/>
                  <a:gd name="T30" fmla="*/ 24 w 34"/>
                  <a:gd name="T31" fmla="*/ 12 h 14"/>
                  <a:gd name="T32" fmla="*/ 24 w 34"/>
                  <a:gd name="T33" fmla="*/ 12 h 14"/>
                  <a:gd name="T34" fmla="*/ 26 w 34"/>
                  <a:gd name="T35" fmla="*/ 12 h 14"/>
                  <a:gd name="T36" fmla="*/ 28 w 34"/>
                  <a:gd name="T37" fmla="*/ 10 h 14"/>
                  <a:gd name="T38" fmla="*/ 30 w 34"/>
                  <a:gd name="T39" fmla="*/ 10 h 14"/>
                  <a:gd name="T40" fmla="*/ 30 w 34"/>
                  <a:gd name="T41" fmla="*/ 10 h 14"/>
                  <a:gd name="T42" fmla="*/ 32 w 34"/>
                  <a:gd name="T43" fmla="*/ 10 h 14"/>
                  <a:gd name="T44" fmla="*/ 34 w 34"/>
                  <a:gd name="T45" fmla="*/ 12 h 14"/>
                  <a:gd name="T46" fmla="*/ 32 w 34"/>
                  <a:gd name="T47" fmla="*/ 12 h 14"/>
                  <a:gd name="T48" fmla="*/ 30 w 34"/>
                  <a:gd name="T49" fmla="*/ 12 h 14"/>
                  <a:gd name="T50" fmla="*/ 28 w 34"/>
                  <a:gd name="T51" fmla="*/ 14 h 14"/>
                  <a:gd name="T52" fmla="*/ 28 w 34"/>
                  <a:gd name="T53" fmla="*/ 14 h 14"/>
                  <a:gd name="T54" fmla="*/ 26 w 34"/>
                  <a:gd name="T55" fmla="*/ 14 h 14"/>
                  <a:gd name="T56" fmla="*/ 24 w 34"/>
                  <a:gd name="T57" fmla="*/ 14 h 14"/>
                  <a:gd name="T58" fmla="*/ 22 w 34"/>
                  <a:gd name="T59" fmla="*/ 14 h 14"/>
                  <a:gd name="T60" fmla="*/ 20 w 34"/>
                  <a:gd name="T61" fmla="*/ 14 h 14"/>
                  <a:gd name="T62" fmla="*/ 18 w 34"/>
                  <a:gd name="T63" fmla="*/ 12 h 14"/>
                  <a:gd name="T64" fmla="*/ 16 w 34"/>
                  <a:gd name="T65" fmla="*/ 12 h 14"/>
                  <a:gd name="T66" fmla="*/ 4 w 34"/>
                  <a:gd name="T67" fmla="*/ 6 h 14"/>
                  <a:gd name="T68" fmla="*/ 0 w 34"/>
                  <a:gd name="T69" fmla="*/ 8 h 14"/>
                  <a:gd name="T70" fmla="*/ 0 w 34"/>
                  <a:gd name="T71" fmla="*/ 8 h 14"/>
                  <a:gd name="T72" fmla="*/ 0 w 34"/>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0" y="2"/>
                    </a:moveTo>
                    <a:lnTo>
                      <a:pt x="0" y="0"/>
                    </a:lnTo>
                    <a:lnTo>
                      <a:pt x="6" y="4"/>
                    </a:lnTo>
                    <a:lnTo>
                      <a:pt x="12" y="2"/>
                    </a:lnTo>
                    <a:lnTo>
                      <a:pt x="14" y="2"/>
                    </a:lnTo>
                    <a:lnTo>
                      <a:pt x="14" y="2"/>
                    </a:lnTo>
                    <a:lnTo>
                      <a:pt x="16" y="2"/>
                    </a:lnTo>
                    <a:lnTo>
                      <a:pt x="10" y="4"/>
                    </a:lnTo>
                    <a:lnTo>
                      <a:pt x="20" y="10"/>
                    </a:lnTo>
                    <a:lnTo>
                      <a:pt x="20" y="10"/>
                    </a:lnTo>
                    <a:lnTo>
                      <a:pt x="20" y="10"/>
                    </a:lnTo>
                    <a:lnTo>
                      <a:pt x="22" y="10"/>
                    </a:lnTo>
                    <a:lnTo>
                      <a:pt x="22" y="10"/>
                    </a:lnTo>
                    <a:lnTo>
                      <a:pt x="22" y="12"/>
                    </a:lnTo>
                    <a:lnTo>
                      <a:pt x="24" y="12"/>
                    </a:lnTo>
                    <a:lnTo>
                      <a:pt x="24" y="12"/>
                    </a:lnTo>
                    <a:lnTo>
                      <a:pt x="24" y="12"/>
                    </a:lnTo>
                    <a:lnTo>
                      <a:pt x="26" y="12"/>
                    </a:lnTo>
                    <a:lnTo>
                      <a:pt x="28" y="10"/>
                    </a:lnTo>
                    <a:lnTo>
                      <a:pt x="30" y="10"/>
                    </a:lnTo>
                    <a:lnTo>
                      <a:pt x="30" y="10"/>
                    </a:lnTo>
                    <a:lnTo>
                      <a:pt x="32" y="10"/>
                    </a:lnTo>
                    <a:lnTo>
                      <a:pt x="34" y="12"/>
                    </a:lnTo>
                    <a:lnTo>
                      <a:pt x="32" y="12"/>
                    </a:lnTo>
                    <a:lnTo>
                      <a:pt x="30" y="12"/>
                    </a:lnTo>
                    <a:lnTo>
                      <a:pt x="28" y="14"/>
                    </a:lnTo>
                    <a:lnTo>
                      <a:pt x="28" y="14"/>
                    </a:lnTo>
                    <a:lnTo>
                      <a:pt x="26" y="14"/>
                    </a:lnTo>
                    <a:lnTo>
                      <a:pt x="24" y="14"/>
                    </a:lnTo>
                    <a:lnTo>
                      <a:pt x="22" y="14"/>
                    </a:lnTo>
                    <a:lnTo>
                      <a:pt x="20" y="14"/>
                    </a:lnTo>
                    <a:lnTo>
                      <a:pt x="18" y="12"/>
                    </a:lnTo>
                    <a:lnTo>
                      <a:pt x="16" y="12"/>
                    </a:lnTo>
                    <a:lnTo>
                      <a:pt x="4" y="6"/>
                    </a:lnTo>
                    <a:lnTo>
                      <a:pt x="0" y="8"/>
                    </a:lnTo>
                    <a:lnTo>
                      <a:pt x="0" y="8"/>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243"/>
              <p:cNvSpPr>
                <a:spLocks/>
              </p:cNvSpPr>
              <p:nvPr/>
            </p:nvSpPr>
            <p:spPr bwMode="auto">
              <a:xfrm>
                <a:off x="4686" y="1351"/>
                <a:ext cx="36" cy="12"/>
              </a:xfrm>
              <a:custGeom>
                <a:avLst/>
                <a:gdLst>
                  <a:gd name="T0" fmla="*/ 0 w 36"/>
                  <a:gd name="T1" fmla="*/ 4 h 12"/>
                  <a:gd name="T2" fmla="*/ 0 w 36"/>
                  <a:gd name="T3" fmla="*/ 2 h 12"/>
                  <a:gd name="T4" fmla="*/ 2 w 36"/>
                  <a:gd name="T5" fmla="*/ 2 h 12"/>
                  <a:gd name="T6" fmla="*/ 4 w 36"/>
                  <a:gd name="T7" fmla="*/ 0 h 12"/>
                  <a:gd name="T8" fmla="*/ 8 w 36"/>
                  <a:gd name="T9" fmla="*/ 0 h 12"/>
                  <a:gd name="T10" fmla="*/ 10 w 36"/>
                  <a:gd name="T11" fmla="*/ 0 h 12"/>
                  <a:gd name="T12" fmla="*/ 12 w 36"/>
                  <a:gd name="T13" fmla="*/ 0 h 12"/>
                  <a:gd name="T14" fmla="*/ 16 w 36"/>
                  <a:gd name="T15" fmla="*/ 0 h 12"/>
                  <a:gd name="T16" fmla="*/ 18 w 36"/>
                  <a:gd name="T17" fmla="*/ 0 h 12"/>
                  <a:gd name="T18" fmla="*/ 20 w 36"/>
                  <a:gd name="T19" fmla="*/ 0 h 12"/>
                  <a:gd name="T20" fmla="*/ 24 w 36"/>
                  <a:gd name="T21" fmla="*/ 0 h 12"/>
                  <a:gd name="T22" fmla="*/ 26 w 36"/>
                  <a:gd name="T23" fmla="*/ 2 h 12"/>
                  <a:gd name="T24" fmla="*/ 28 w 36"/>
                  <a:gd name="T25" fmla="*/ 2 h 12"/>
                  <a:gd name="T26" fmla="*/ 12 w 36"/>
                  <a:gd name="T27" fmla="*/ 10 h 12"/>
                  <a:gd name="T28" fmla="*/ 16 w 36"/>
                  <a:gd name="T29" fmla="*/ 10 h 12"/>
                  <a:gd name="T30" fmla="*/ 20 w 36"/>
                  <a:gd name="T31" fmla="*/ 10 h 12"/>
                  <a:gd name="T32" fmla="*/ 24 w 36"/>
                  <a:gd name="T33" fmla="*/ 10 h 12"/>
                  <a:gd name="T34" fmla="*/ 28 w 36"/>
                  <a:gd name="T35" fmla="*/ 8 h 12"/>
                  <a:gd name="T36" fmla="*/ 30 w 36"/>
                  <a:gd name="T37" fmla="*/ 8 h 12"/>
                  <a:gd name="T38" fmla="*/ 34 w 36"/>
                  <a:gd name="T39" fmla="*/ 6 h 12"/>
                  <a:gd name="T40" fmla="*/ 34 w 36"/>
                  <a:gd name="T41" fmla="*/ 8 h 12"/>
                  <a:gd name="T42" fmla="*/ 34 w 36"/>
                  <a:gd name="T43" fmla="*/ 8 h 12"/>
                  <a:gd name="T44" fmla="*/ 32 w 36"/>
                  <a:gd name="T45" fmla="*/ 10 h 12"/>
                  <a:gd name="T46" fmla="*/ 30 w 36"/>
                  <a:gd name="T47" fmla="*/ 10 h 12"/>
                  <a:gd name="T48" fmla="*/ 28 w 36"/>
                  <a:gd name="T49" fmla="*/ 12 h 12"/>
                  <a:gd name="T50" fmla="*/ 24 w 36"/>
                  <a:gd name="T51" fmla="*/ 12 h 12"/>
                  <a:gd name="T52" fmla="*/ 20 w 36"/>
                  <a:gd name="T53" fmla="*/ 12 h 12"/>
                  <a:gd name="T54" fmla="*/ 18 w 36"/>
                  <a:gd name="T55" fmla="*/ 12 h 12"/>
                  <a:gd name="T56" fmla="*/ 14 w 36"/>
                  <a:gd name="T57" fmla="*/ 12 h 12"/>
                  <a:gd name="T58" fmla="*/ 12 w 36"/>
                  <a:gd name="T59" fmla="*/ 12 h 12"/>
                  <a:gd name="T60" fmla="*/ 8 w 36"/>
                  <a:gd name="T61" fmla="*/ 12 h 12"/>
                  <a:gd name="T62" fmla="*/ 6 w 36"/>
                  <a:gd name="T63" fmla="*/ 10 h 12"/>
                  <a:gd name="T64" fmla="*/ 4 w 36"/>
                  <a:gd name="T65" fmla="*/ 10 h 12"/>
                  <a:gd name="T66" fmla="*/ 2 w 36"/>
                  <a:gd name="T67" fmla="*/ 8 h 12"/>
                  <a:gd name="T68" fmla="*/ 0 w 36"/>
                  <a:gd name="T69" fmla="*/ 6 h 12"/>
                  <a:gd name="T70" fmla="*/ 0 w 36"/>
                  <a:gd name="T71" fmla="*/ 6 h 12"/>
                  <a:gd name="T72" fmla="*/ 0 w 36"/>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
                    <a:moveTo>
                      <a:pt x="0" y="4"/>
                    </a:moveTo>
                    <a:lnTo>
                      <a:pt x="0" y="4"/>
                    </a:lnTo>
                    <a:lnTo>
                      <a:pt x="0" y="4"/>
                    </a:lnTo>
                    <a:lnTo>
                      <a:pt x="0" y="2"/>
                    </a:lnTo>
                    <a:lnTo>
                      <a:pt x="2" y="2"/>
                    </a:lnTo>
                    <a:lnTo>
                      <a:pt x="2" y="2"/>
                    </a:lnTo>
                    <a:lnTo>
                      <a:pt x="4" y="2"/>
                    </a:lnTo>
                    <a:lnTo>
                      <a:pt x="4" y="0"/>
                    </a:lnTo>
                    <a:lnTo>
                      <a:pt x="6" y="0"/>
                    </a:lnTo>
                    <a:lnTo>
                      <a:pt x="8" y="0"/>
                    </a:lnTo>
                    <a:lnTo>
                      <a:pt x="8" y="0"/>
                    </a:lnTo>
                    <a:lnTo>
                      <a:pt x="10" y="0"/>
                    </a:lnTo>
                    <a:lnTo>
                      <a:pt x="12" y="0"/>
                    </a:lnTo>
                    <a:lnTo>
                      <a:pt x="12" y="0"/>
                    </a:lnTo>
                    <a:lnTo>
                      <a:pt x="14" y="0"/>
                    </a:lnTo>
                    <a:lnTo>
                      <a:pt x="16" y="0"/>
                    </a:lnTo>
                    <a:lnTo>
                      <a:pt x="16" y="0"/>
                    </a:lnTo>
                    <a:lnTo>
                      <a:pt x="18" y="0"/>
                    </a:lnTo>
                    <a:lnTo>
                      <a:pt x="20" y="0"/>
                    </a:lnTo>
                    <a:lnTo>
                      <a:pt x="20" y="0"/>
                    </a:lnTo>
                    <a:lnTo>
                      <a:pt x="22" y="0"/>
                    </a:lnTo>
                    <a:lnTo>
                      <a:pt x="24" y="0"/>
                    </a:lnTo>
                    <a:lnTo>
                      <a:pt x="24" y="2"/>
                    </a:lnTo>
                    <a:lnTo>
                      <a:pt x="26" y="2"/>
                    </a:lnTo>
                    <a:lnTo>
                      <a:pt x="26" y="2"/>
                    </a:lnTo>
                    <a:lnTo>
                      <a:pt x="28" y="2"/>
                    </a:lnTo>
                    <a:lnTo>
                      <a:pt x="10" y="8"/>
                    </a:lnTo>
                    <a:lnTo>
                      <a:pt x="12" y="10"/>
                    </a:lnTo>
                    <a:lnTo>
                      <a:pt x="14" y="10"/>
                    </a:lnTo>
                    <a:lnTo>
                      <a:pt x="16" y="10"/>
                    </a:lnTo>
                    <a:lnTo>
                      <a:pt x="18" y="10"/>
                    </a:lnTo>
                    <a:lnTo>
                      <a:pt x="20" y="10"/>
                    </a:lnTo>
                    <a:lnTo>
                      <a:pt x="22" y="10"/>
                    </a:lnTo>
                    <a:lnTo>
                      <a:pt x="24" y="10"/>
                    </a:lnTo>
                    <a:lnTo>
                      <a:pt x="26" y="10"/>
                    </a:lnTo>
                    <a:lnTo>
                      <a:pt x="28" y="8"/>
                    </a:lnTo>
                    <a:lnTo>
                      <a:pt x="28" y="8"/>
                    </a:lnTo>
                    <a:lnTo>
                      <a:pt x="30" y="8"/>
                    </a:lnTo>
                    <a:lnTo>
                      <a:pt x="32" y="6"/>
                    </a:lnTo>
                    <a:lnTo>
                      <a:pt x="34" y="6"/>
                    </a:lnTo>
                    <a:lnTo>
                      <a:pt x="36" y="8"/>
                    </a:lnTo>
                    <a:lnTo>
                      <a:pt x="34" y="8"/>
                    </a:lnTo>
                    <a:lnTo>
                      <a:pt x="34" y="8"/>
                    </a:lnTo>
                    <a:lnTo>
                      <a:pt x="34" y="8"/>
                    </a:lnTo>
                    <a:lnTo>
                      <a:pt x="32" y="10"/>
                    </a:lnTo>
                    <a:lnTo>
                      <a:pt x="32" y="10"/>
                    </a:lnTo>
                    <a:lnTo>
                      <a:pt x="30" y="10"/>
                    </a:lnTo>
                    <a:lnTo>
                      <a:pt x="30" y="10"/>
                    </a:lnTo>
                    <a:lnTo>
                      <a:pt x="28" y="10"/>
                    </a:lnTo>
                    <a:lnTo>
                      <a:pt x="28" y="12"/>
                    </a:lnTo>
                    <a:lnTo>
                      <a:pt x="26" y="12"/>
                    </a:lnTo>
                    <a:lnTo>
                      <a:pt x="24" y="12"/>
                    </a:lnTo>
                    <a:lnTo>
                      <a:pt x="22" y="12"/>
                    </a:lnTo>
                    <a:lnTo>
                      <a:pt x="20" y="12"/>
                    </a:lnTo>
                    <a:lnTo>
                      <a:pt x="18" y="12"/>
                    </a:lnTo>
                    <a:lnTo>
                      <a:pt x="18" y="12"/>
                    </a:lnTo>
                    <a:lnTo>
                      <a:pt x="16" y="12"/>
                    </a:lnTo>
                    <a:lnTo>
                      <a:pt x="14" y="12"/>
                    </a:lnTo>
                    <a:lnTo>
                      <a:pt x="12" y="12"/>
                    </a:lnTo>
                    <a:lnTo>
                      <a:pt x="12" y="12"/>
                    </a:lnTo>
                    <a:lnTo>
                      <a:pt x="10" y="12"/>
                    </a:lnTo>
                    <a:lnTo>
                      <a:pt x="8" y="12"/>
                    </a:lnTo>
                    <a:lnTo>
                      <a:pt x="8" y="10"/>
                    </a:lnTo>
                    <a:lnTo>
                      <a:pt x="6" y="10"/>
                    </a:lnTo>
                    <a:lnTo>
                      <a:pt x="4" y="10"/>
                    </a:lnTo>
                    <a:lnTo>
                      <a:pt x="4" y="10"/>
                    </a:lnTo>
                    <a:lnTo>
                      <a:pt x="2" y="8"/>
                    </a:lnTo>
                    <a:lnTo>
                      <a:pt x="2" y="8"/>
                    </a:lnTo>
                    <a:lnTo>
                      <a:pt x="0" y="8"/>
                    </a:lnTo>
                    <a:lnTo>
                      <a:pt x="0" y="6"/>
                    </a:lnTo>
                    <a:lnTo>
                      <a:pt x="0" y="6"/>
                    </a:lnTo>
                    <a:lnTo>
                      <a:pt x="0" y="6"/>
                    </a:lnTo>
                    <a:lnTo>
                      <a:pt x="0" y="6"/>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244"/>
              <p:cNvSpPr>
                <a:spLocks/>
              </p:cNvSpPr>
              <p:nvPr/>
            </p:nvSpPr>
            <p:spPr bwMode="auto">
              <a:xfrm>
                <a:off x="4640" y="1359"/>
                <a:ext cx="56" cy="20"/>
              </a:xfrm>
              <a:custGeom>
                <a:avLst/>
                <a:gdLst>
                  <a:gd name="T0" fmla="*/ 2 w 56"/>
                  <a:gd name="T1" fmla="*/ 10 h 20"/>
                  <a:gd name="T2" fmla="*/ 4 w 56"/>
                  <a:gd name="T3" fmla="*/ 8 h 20"/>
                  <a:gd name="T4" fmla="*/ 4 w 56"/>
                  <a:gd name="T5" fmla="*/ 8 h 20"/>
                  <a:gd name="T6" fmla="*/ 6 w 56"/>
                  <a:gd name="T7" fmla="*/ 10 h 20"/>
                  <a:gd name="T8" fmla="*/ 6 w 56"/>
                  <a:gd name="T9" fmla="*/ 10 h 20"/>
                  <a:gd name="T10" fmla="*/ 8 w 56"/>
                  <a:gd name="T11" fmla="*/ 10 h 20"/>
                  <a:gd name="T12" fmla="*/ 8 w 56"/>
                  <a:gd name="T13" fmla="*/ 8 h 20"/>
                  <a:gd name="T14" fmla="*/ 8 w 56"/>
                  <a:gd name="T15" fmla="*/ 6 h 20"/>
                  <a:gd name="T16" fmla="*/ 10 w 56"/>
                  <a:gd name="T17" fmla="*/ 6 h 20"/>
                  <a:gd name="T18" fmla="*/ 12 w 56"/>
                  <a:gd name="T19" fmla="*/ 6 h 20"/>
                  <a:gd name="T20" fmla="*/ 14 w 56"/>
                  <a:gd name="T21" fmla="*/ 4 h 20"/>
                  <a:gd name="T22" fmla="*/ 18 w 56"/>
                  <a:gd name="T23" fmla="*/ 4 h 20"/>
                  <a:gd name="T24" fmla="*/ 20 w 56"/>
                  <a:gd name="T25" fmla="*/ 6 h 20"/>
                  <a:gd name="T26" fmla="*/ 22 w 56"/>
                  <a:gd name="T27" fmla="*/ 4 h 20"/>
                  <a:gd name="T28" fmla="*/ 22 w 56"/>
                  <a:gd name="T29" fmla="*/ 2 h 20"/>
                  <a:gd name="T30" fmla="*/ 24 w 56"/>
                  <a:gd name="T31" fmla="*/ 2 h 20"/>
                  <a:gd name="T32" fmla="*/ 24 w 56"/>
                  <a:gd name="T33" fmla="*/ 2 h 20"/>
                  <a:gd name="T34" fmla="*/ 28 w 56"/>
                  <a:gd name="T35" fmla="*/ 0 h 20"/>
                  <a:gd name="T36" fmla="*/ 30 w 56"/>
                  <a:gd name="T37" fmla="*/ 0 h 20"/>
                  <a:gd name="T38" fmla="*/ 34 w 56"/>
                  <a:gd name="T39" fmla="*/ 0 h 20"/>
                  <a:gd name="T40" fmla="*/ 38 w 56"/>
                  <a:gd name="T41" fmla="*/ 0 h 20"/>
                  <a:gd name="T42" fmla="*/ 42 w 56"/>
                  <a:gd name="T43" fmla="*/ 2 h 20"/>
                  <a:gd name="T44" fmla="*/ 54 w 56"/>
                  <a:gd name="T45" fmla="*/ 10 h 20"/>
                  <a:gd name="T46" fmla="*/ 52 w 56"/>
                  <a:gd name="T47" fmla="*/ 10 h 20"/>
                  <a:gd name="T48" fmla="*/ 38 w 56"/>
                  <a:gd name="T49" fmla="*/ 4 h 20"/>
                  <a:gd name="T50" fmla="*/ 36 w 56"/>
                  <a:gd name="T51" fmla="*/ 4 h 20"/>
                  <a:gd name="T52" fmla="*/ 32 w 56"/>
                  <a:gd name="T53" fmla="*/ 2 h 20"/>
                  <a:gd name="T54" fmla="*/ 30 w 56"/>
                  <a:gd name="T55" fmla="*/ 2 h 20"/>
                  <a:gd name="T56" fmla="*/ 28 w 56"/>
                  <a:gd name="T57" fmla="*/ 4 h 20"/>
                  <a:gd name="T58" fmla="*/ 26 w 56"/>
                  <a:gd name="T59" fmla="*/ 4 h 20"/>
                  <a:gd name="T60" fmla="*/ 26 w 56"/>
                  <a:gd name="T61" fmla="*/ 6 h 20"/>
                  <a:gd name="T62" fmla="*/ 26 w 56"/>
                  <a:gd name="T63" fmla="*/ 6 h 20"/>
                  <a:gd name="T64" fmla="*/ 28 w 56"/>
                  <a:gd name="T65" fmla="*/ 8 h 20"/>
                  <a:gd name="T66" fmla="*/ 40 w 56"/>
                  <a:gd name="T67" fmla="*/ 14 h 20"/>
                  <a:gd name="T68" fmla="*/ 38 w 56"/>
                  <a:gd name="T69" fmla="*/ 14 h 20"/>
                  <a:gd name="T70" fmla="*/ 24 w 56"/>
                  <a:gd name="T71" fmla="*/ 10 h 20"/>
                  <a:gd name="T72" fmla="*/ 20 w 56"/>
                  <a:gd name="T73" fmla="*/ 8 h 20"/>
                  <a:gd name="T74" fmla="*/ 18 w 56"/>
                  <a:gd name="T75" fmla="*/ 8 h 20"/>
                  <a:gd name="T76" fmla="*/ 16 w 56"/>
                  <a:gd name="T77" fmla="*/ 8 h 20"/>
                  <a:gd name="T78" fmla="*/ 14 w 56"/>
                  <a:gd name="T79" fmla="*/ 8 h 20"/>
                  <a:gd name="T80" fmla="*/ 10 w 56"/>
                  <a:gd name="T81" fmla="*/ 10 h 20"/>
                  <a:gd name="T82" fmla="*/ 12 w 56"/>
                  <a:gd name="T83" fmla="*/ 10 h 20"/>
                  <a:gd name="T84" fmla="*/ 12 w 56"/>
                  <a:gd name="T85" fmla="*/ 12 h 20"/>
                  <a:gd name="T86" fmla="*/ 14 w 56"/>
                  <a:gd name="T87" fmla="*/ 12 h 20"/>
                  <a:gd name="T88" fmla="*/ 14 w 56"/>
                  <a:gd name="T89" fmla="*/ 14 h 20"/>
                  <a:gd name="T90" fmla="*/ 24 w 56"/>
                  <a:gd name="T91" fmla="*/ 18 h 20"/>
                  <a:gd name="T92" fmla="*/ 22 w 56"/>
                  <a:gd name="T93" fmla="*/ 20 h 20"/>
                  <a:gd name="T94" fmla="*/ 0 w 56"/>
                  <a:gd name="T9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20">
                    <a:moveTo>
                      <a:pt x="0" y="10"/>
                    </a:moveTo>
                    <a:lnTo>
                      <a:pt x="2" y="10"/>
                    </a:lnTo>
                    <a:lnTo>
                      <a:pt x="2" y="8"/>
                    </a:lnTo>
                    <a:lnTo>
                      <a:pt x="4" y="8"/>
                    </a:lnTo>
                    <a:lnTo>
                      <a:pt x="4" y="8"/>
                    </a:lnTo>
                    <a:lnTo>
                      <a:pt x="4" y="8"/>
                    </a:lnTo>
                    <a:lnTo>
                      <a:pt x="4" y="8"/>
                    </a:lnTo>
                    <a:lnTo>
                      <a:pt x="6" y="10"/>
                    </a:lnTo>
                    <a:lnTo>
                      <a:pt x="6" y="10"/>
                    </a:lnTo>
                    <a:lnTo>
                      <a:pt x="6" y="10"/>
                    </a:lnTo>
                    <a:lnTo>
                      <a:pt x="8" y="10"/>
                    </a:lnTo>
                    <a:lnTo>
                      <a:pt x="8" y="10"/>
                    </a:lnTo>
                    <a:lnTo>
                      <a:pt x="8" y="8"/>
                    </a:lnTo>
                    <a:lnTo>
                      <a:pt x="8" y="8"/>
                    </a:lnTo>
                    <a:lnTo>
                      <a:pt x="8" y="6"/>
                    </a:lnTo>
                    <a:lnTo>
                      <a:pt x="8" y="6"/>
                    </a:lnTo>
                    <a:lnTo>
                      <a:pt x="10" y="6"/>
                    </a:lnTo>
                    <a:lnTo>
                      <a:pt x="10" y="6"/>
                    </a:lnTo>
                    <a:lnTo>
                      <a:pt x="10" y="6"/>
                    </a:lnTo>
                    <a:lnTo>
                      <a:pt x="12" y="6"/>
                    </a:lnTo>
                    <a:lnTo>
                      <a:pt x="14" y="4"/>
                    </a:lnTo>
                    <a:lnTo>
                      <a:pt x="14" y="4"/>
                    </a:lnTo>
                    <a:lnTo>
                      <a:pt x="16" y="4"/>
                    </a:lnTo>
                    <a:lnTo>
                      <a:pt x="18" y="4"/>
                    </a:lnTo>
                    <a:lnTo>
                      <a:pt x="18" y="4"/>
                    </a:lnTo>
                    <a:lnTo>
                      <a:pt x="20" y="6"/>
                    </a:lnTo>
                    <a:lnTo>
                      <a:pt x="22" y="6"/>
                    </a:lnTo>
                    <a:lnTo>
                      <a:pt x="22" y="4"/>
                    </a:lnTo>
                    <a:lnTo>
                      <a:pt x="22" y="4"/>
                    </a:lnTo>
                    <a:lnTo>
                      <a:pt x="22" y="2"/>
                    </a:lnTo>
                    <a:lnTo>
                      <a:pt x="24" y="2"/>
                    </a:lnTo>
                    <a:lnTo>
                      <a:pt x="24" y="2"/>
                    </a:lnTo>
                    <a:lnTo>
                      <a:pt x="24" y="2"/>
                    </a:lnTo>
                    <a:lnTo>
                      <a:pt x="24" y="2"/>
                    </a:lnTo>
                    <a:lnTo>
                      <a:pt x="24" y="2"/>
                    </a:lnTo>
                    <a:lnTo>
                      <a:pt x="28" y="0"/>
                    </a:lnTo>
                    <a:lnTo>
                      <a:pt x="28" y="0"/>
                    </a:lnTo>
                    <a:lnTo>
                      <a:pt x="30" y="0"/>
                    </a:lnTo>
                    <a:lnTo>
                      <a:pt x="32" y="0"/>
                    </a:lnTo>
                    <a:lnTo>
                      <a:pt x="34" y="0"/>
                    </a:lnTo>
                    <a:lnTo>
                      <a:pt x="36" y="0"/>
                    </a:lnTo>
                    <a:lnTo>
                      <a:pt x="38" y="0"/>
                    </a:lnTo>
                    <a:lnTo>
                      <a:pt x="40" y="2"/>
                    </a:lnTo>
                    <a:lnTo>
                      <a:pt x="42" y="2"/>
                    </a:lnTo>
                    <a:lnTo>
                      <a:pt x="56" y="8"/>
                    </a:lnTo>
                    <a:lnTo>
                      <a:pt x="54" y="10"/>
                    </a:lnTo>
                    <a:lnTo>
                      <a:pt x="54" y="10"/>
                    </a:lnTo>
                    <a:lnTo>
                      <a:pt x="52" y="10"/>
                    </a:lnTo>
                    <a:lnTo>
                      <a:pt x="50" y="10"/>
                    </a:lnTo>
                    <a:lnTo>
                      <a:pt x="38" y="4"/>
                    </a:lnTo>
                    <a:lnTo>
                      <a:pt x="36" y="4"/>
                    </a:lnTo>
                    <a:lnTo>
                      <a:pt x="36" y="4"/>
                    </a:lnTo>
                    <a:lnTo>
                      <a:pt x="34" y="2"/>
                    </a:lnTo>
                    <a:lnTo>
                      <a:pt x="32" y="2"/>
                    </a:lnTo>
                    <a:lnTo>
                      <a:pt x="32" y="2"/>
                    </a:lnTo>
                    <a:lnTo>
                      <a:pt x="30" y="2"/>
                    </a:lnTo>
                    <a:lnTo>
                      <a:pt x="30" y="2"/>
                    </a:lnTo>
                    <a:lnTo>
                      <a:pt x="28" y="4"/>
                    </a:lnTo>
                    <a:lnTo>
                      <a:pt x="26" y="4"/>
                    </a:lnTo>
                    <a:lnTo>
                      <a:pt x="26" y="4"/>
                    </a:lnTo>
                    <a:lnTo>
                      <a:pt x="26" y="4"/>
                    </a:lnTo>
                    <a:lnTo>
                      <a:pt x="26" y="6"/>
                    </a:lnTo>
                    <a:lnTo>
                      <a:pt x="26" y="6"/>
                    </a:lnTo>
                    <a:lnTo>
                      <a:pt x="26" y="6"/>
                    </a:lnTo>
                    <a:lnTo>
                      <a:pt x="28" y="8"/>
                    </a:lnTo>
                    <a:lnTo>
                      <a:pt x="28" y="8"/>
                    </a:lnTo>
                    <a:lnTo>
                      <a:pt x="40" y="14"/>
                    </a:lnTo>
                    <a:lnTo>
                      <a:pt x="40" y="14"/>
                    </a:lnTo>
                    <a:lnTo>
                      <a:pt x="38" y="14"/>
                    </a:lnTo>
                    <a:lnTo>
                      <a:pt x="38" y="14"/>
                    </a:lnTo>
                    <a:lnTo>
                      <a:pt x="36" y="16"/>
                    </a:lnTo>
                    <a:lnTo>
                      <a:pt x="24" y="10"/>
                    </a:lnTo>
                    <a:lnTo>
                      <a:pt x="22" y="8"/>
                    </a:lnTo>
                    <a:lnTo>
                      <a:pt x="20" y="8"/>
                    </a:lnTo>
                    <a:lnTo>
                      <a:pt x="20" y="8"/>
                    </a:lnTo>
                    <a:lnTo>
                      <a:pt x="18" y="8"/>
                    </a:lnTo>
                    <a:lnTo>
                      <a:pt x="16" y="8"/>
                    </a:lnTo>
                    <a:lnTo>
                      <a:pt x="16" y="8"/>
                    </a:lnTo>
                    <a:lnTo>
                      <a:pt x="14" y="8"/>
                    </a:lnTo>
                    <a:lnTo>
                      <a:pt x="14" y="8"/>
                    </a:lnTo>
                    <a:lnTo>
                      <a:pt x="12" y="8"/>
                    </a:lnTo>
                    <a:lnTo>
                      <a:pt x="10" y="10"/>
                    </a:lnTo>
                    <a:lnTo>
                      <a:pt x="12" y="10"/>
                    </a:lnTo>
                    <a:lnTo>
                      <a:pt x="12" y="10"/>
                    </a:lnTo>
                    <a:lnTo>
                      <a:pt x="12" y="12"/>
                    </a:lnTo>
                    <a:lnTo>
                      <a:pt x="12" y="12"/>
                    </a:lnTo>
                    <a:lnTo>
                      <a:pt x="12" y="12"/>
                    </a:lnTo>
                    <a:lnTo>
                      <a:pt x="14" y="12"/>
                    </a:lnTo>
                    <a:lnTo>
                      <a:pt x="14" y="12"/>
                    </a:lnTo>
                    <a:lnTo>
                      <a:pt x="14" y="14"/>
                    </a:lnTo>
                    <a:lnTo>
                      <a:pt x="26" y="18"/>
                    </a:lnTo>
                    <a:lnTo>
                      <a:pt x="24" y="18"/>
                    </a:lnTo>
                    <a:lnTo>
                      <a:pt x="24" y="20"/>
                    </a:lnTo>
                    <a:lnTo>
                      <a:pt x="22" y="20"/>
                    </a:lnTo>
                    <a:lnTo>
                      <a:pt x="22" y="2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245"/>
              <p:cNvSpPr>
                <a:spLocks/>
              </p:cNvSpPr>
              <p:nvPr/>
            </p:nvSpPr>
            <p:spPr bwMode="auto">
              <a:xfrm>
                <a:off x="4616" y="1373"/>
                <a:ext cx="38" cy="14"/>
              </a:xfrm>
              <a:custGeom>
                <a:avLst/>
                <a:gdLst>
                  <a:gd name="T0" fmla="*/ 0 w 38"/>
                  <a:gd name="T1" fmla="*/ 4 h 14"/>
                  <a:gd name="T2" fmla="*/ 2 w 38"/>
                  <a:gd name="T3" fmla="*/ 2 h 14"/>
                  <a:gd name="T4" fmla="*/ 4 w 38"/>
                  <a:gd name="T5" fmla="*/ 2 h 14"/>
                  <a:gd name="T6" fmla="*/ 6 w 38"/>
                  <a:gd name="T7" fmla="*/ 2 h 14"/>
                  <a:gd name="T8" fmla="*/ 8 w 38"/>
                  <a:gd name="T9" fmla="*/ 0 h 14"/>
                  <a:gd name="T10" fmla="*/ 10 w 38"/>
                  <a:gd name="T11" fmla="*/ 0 h 14"/>
                  <a:gd name="T12" fmla="*/ 12 w 38"/>
                  <a:gd name="T13" fmla="*/ 0 h 14"/>
                  <a:gd name="T14" fmla="*/ 14 w 38"/>
                  <a:gd name="T15" fmla="*/ 0 h 14"/>
                  <a:gd name="T16" fmla="*/ 18 w 38"/>
                  <a:gd name="T17" fmla="*/ 0 h 14"/>
                  <a:gd name="T18" fmla="*/ 20 w 38"/>
                  <a:gd name="T19" fmla="*/ 0 h 14"/>
                  <a:gd name="T20" fmla="*/ 22 w 38"/>
                  <a:gd name="T21" fmla="*/ 0 h 14"/>
                  <a:gd name="T22" fmla="*/ 24 w 38"/>
                  <a:gd name="T23" fmla="*/ 2 h 14"/>
                  <a:gd name="T24" fmla="*/ 36 w 38"/>
                  <a:gd name="T25" fmla="*/ 8 h 14"/>
                  <a:gd name="T26" fmla="*/ 34 w 38"/>
                  <a:gd name="T27" fmla="*/ 10 h 14"/>
                  <a:gd name="T28" fmla="*/ 32 w 38"/>
                  <a:gd name="T29" fmla="*/ 10 h 14"/>
                  <a:gd name="T30" fmla="*/ 30 w 38"/>
                  <a:gd name="T31" fmla="*/ 12 h 14"/>
                  <a:gd name="T32" fmla="*/ 28 w 38"/>
                  <a:gd name="T33" fmla="*/ 12 h 14"/>
                  <a:gd name="T34" fmla="*/ 26 w 38"/>
                  <a:gd name="T35" fmla="*/ 12 h 14"/>
                  <a:gd name="T36" fmla="*/ 24 w 38"/>
                  <a:gd name="T37" fmla="*/ 12 h 14"/>
                  <a:gd name="T38" fmla="*/ 22 w 38"/>
                  <a:gd name="T39" fmla="*/ 14 h 14"/>
                  <a:gd name="T40" fmla="*/ 18 w 38"/>
                  <a:gd name="T41" fmla="*/ 14 h 14"/>
                  <a:gd name="T42" fmla="*/ 16 w 38"/>
                  <a:gd name="T43" fmla="*/ 14 h 14"/>
                  <a:gd name="T44" fmla="*/ 14 w 38"/>
                  <a:gd name="T45" fmla="*/ 12 h 14"/>
                  <a:gd name="T46" fmla="*/ 12 w 38"/>
                  <a:gd name="T47" fmla="*/ 12 h 14"/>
                  <a:gd name="T48" fmla="*/ 12 w 38"/>
                  <a:gd name="T49" fmla="*/ 12 h 14"/>
                  <a:gd name="T50" fmla="*/ 10 w 38"/>
                  <a:gd name="T51" fmla="*/ 10 h 14"/>
                  <a:gd name="T52" fmla="*/ 10 w 38"/>
                  <a:gd name="T53" fmla="*/ 10 h 14"/>
                  <a:gd name="T54" fmla="*/ 10 w 38"/>
                  <a:gd name="T55" fmla="*/ 8 h 14"/>
                  <a:gd name="T56" fmla="*/ 10 w 38"/>
                  <a:gd name="T57" fmla="*/ 8 h 14"/>
                  <a:gd name="T58" fmla="*/ 10 w 38"/>
                  <a:gd name="T59" fmla="*/ 6 h 14"/>
                  <a:gd name="T60" fmla="*/ 12 w 38"/>
                  <a:gd name="T61" fmla="*/ 6 h 14"/>
                  <a:gd name="T62" fmla="*/ 14 w 38"/>
                  <a:gd name="T63" fmla="*/ 6 h 14"/>
                  <a:gd name="T64" fmla="*/ 16 w 38"/>
                  <a:gd name="T65" fmla="*/ 4 h 14"/>
                  <a:gd name="T66" fmla="*/ 18 w 38"/>
                  <a:gd name="T67" fmla="*/ 4 h 14"/>
                  <a:gd name="T68" fmla="*/ 20 w 38"/>
                  <a:gd name="T69" fmla="*/ 4 h 14"/>
                  <a:gd name="T70" fmla="*/ 18 w 38"/>
                  <a:gd name="T71" fmla="*/ 2 h 14"/>
                  <a:gd name="T72" fmla="*/ 16 w 38"/>
                  <a:gd name="T73" fmla="*/ 2 h 14"/>
                  <a:gd name="T74" fmla="*/ 12 w 38"/>
                  <a:gd name="T75" fmla="*/ 2 h 14"/>
                  <a:gd name="T76" fmla="*/ 10 w 38"/>
                  <a:gd name="T77" fmla="*/ 2 h 14"/>
                  <a:gd name="T78" fmla="*/ 8 w 38"/>
                  <a:gd name="T79" fmla="*/ 4 h 14"/>
                  <a:gd name="T80" fmla="*/ 6 w 38"/>
                  <a:gd name="T81" fmla="*/ 4 h 14"/>
                  <a:gd name="T82" fmla="*/ 6 w 38"/>
                  <a:gd name="T83" fmla="*/ 4 h 14"/>
                  <a:gd name="T84" fmla="*/ 4 w 38"/>
                  <a:gd name="T85" fmla="*/ 6 h 14"/>
                  <a:gd name="T86" fmla="*/ 2 w 38"/>
                  <a:gd name="T87" fmla="*/ 6 h 14"/>
                  <a:gd name="T88" fmla="*/ 0 w 38"/>
                  <a:gd name="T89" fmla="*/ 4 h 14"/>
                  <a:gd name="T90" fmla="*/ 0 w 38"/>
                  <a:gd name="T9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14">
                    <a:moveTo>
                      <a:pt x="0" y="4"/>
                    </a:moveTo>
                    <a:lnTo>
                      <a:pt x="0" y="4"/>
                    </a:lnTo>
                    <a:lnTo>
                      <a:pt x="2" y="2"/>
                    </a:lnTo>
                    <a:lnTo>
                      <a:pt x="2" y="2"/>
                    </a:lnTo>
                    <a:lnTo>
                      <a:pt x="2" y="2"/>
                    </a:lnTo>
                    <a:lnTo>
                      <a:pt x="4" y="2"/>
                    </a:lnTo>
                    <a:lnTo>
                      <a:pt x="4" y="2"/>
                    </a:lnTo>
                    <a:lnTo>
                      <a:pt x="6" y="2"/>
                    </a:lnTo>
                    <a:lnTo>
                      <a:pt x="6" y="2"/>
                    </a:lnTo>
                    <a:lnTo>
                      <a:pt x="8" y="0"/>
                    </a:lnTo>
                    <a:lnTo>
                      <a:pt x="8" y="0"/>
                    </a:lnTo>
                    <a:lnTo>
                      <a:pt x="10" y="0"/>
                    </a:lnTo>
                    <a:lnTo>
                      <a:pt x="10" y="0"/>
                    </a:lnTo>
                    <a:lnTo>
                      <a:pt x="12" y="0"/>
                    </a:lnTo>
                    <a:lnTo>
                      <a:pt x="12" y="0"/>
                    </a:lnTo>
                    <a:lnTo>
                      <a:pt x="14" y="0"/>
                    </a:lnTo>
                    <a:lnTo>
                      <a:pt x="14" y="0"/>
                    </a:lnTo>
                    <a:lnTo>
                      <a:pt x="18" y="0"/>
                    </a:lnTo>
                    <a:lnTo>
                      <a:pt x="18" y="0"/>
                    </a:lnTo>
                    <a:lnTo>
                      <a:pt x="20" y="0"/>
                    </a:lnTo>
                    <a:lnTo>
                      <a:pt x="20" y="0"/>
                    </a:lnTo>
                    <a:lnTo>
                      <a:pt x="22" y="0"/>
                    </a:lnTo>
                    <a:lnTo>
                      <a:pt x="22" y="0"/>
                    </a:lnTo>
                    <a:lnTo>
                      <a:pt x="24" y="2"/>
                    </a:lnTo>
                    <a:lnTo>
                      <a:pt x="38" y="8"/>
                    </a:lnTo>
                    <a:lnTo>
                      <a:pt x="36" y="8"/>
                    </a:lnTo>
                    <a:lnTo>
                      <a:pt x="36" y="8"/>
                    </a:lnTo>
                    <a:lnTo>
                      <a:pt x="34" y="10"/>
                    </a:lnTo>
                    <a:lnTo>
                      <a:pt x="34" y="10"/>
                    </a:lnTo>
                    <a:lnTo>
                      <a:pt x="32" y="10"/>
                    </a:lnTo>
                    <a:lnTo>
                      <a:pt x="32" y="10"/>
                    </a:lnTo>
                    <a:lnTo>
                      <a:pt x="30" y="12"/>
                    </a:lnTo>
                    <a:lnTo>
                      <a:pt x="30" y="12"/>
                    </a:lnTo>
                    <a:lnTo>
                      <a:pt x="28" y="12"/>
                    </a:lnTo>
                    <a:lnTo>
                      <a:pt x="26" y="12"/>
                    </a:lnTo>
                    <a:lnTo>
                      <a:pt x="26" y="12"/>
                    </a:lnTo>
                    <a:lnTo>
                      <a:pt x="24" y="12"/>
                    </a:lnTo>
                    <a:lnTo>
                      <a:pt x="24" y="12"/>
                    </a:lnTo>
                    <a:lnTo>
                      <a:pt x="22" y="14"/>
                    </a:lnTo>
                    <a:lnTo>
                      <a:pt x="22" y="14"/>
                    </a:lnTo>
                    <a:lnTo>
                      <a:pt x="20" y="14"/>
                    </a:lnTo>
                    <a:lnTo>
                      <a:pt x="18" y="14"/>
                    </a:lnTo>
                    <a:lnTo>
                      <a:pt x="18" y="14"/>
                    </a:lnTo>
                    <a:lnTo>
                      <a:pt x="16" y="14"/>
                    </a:lnTo>
                    <a:lnTo>
                      <a:pt x="16" y="12"/>
                    </a:lnTo>
                    <a:lnTo>
                      <a:pt x="14" y="12"/>
                    </a:lnTo>
                    <a:lnTo>
                      <a:pt x="14" y="12"/>
                    </a:lnTo>
                    <a:lnTo>
                      <a:pt x="12" y="12"/>
                    </a:lnTo>
                    <a:lnTo>
                      <a:pt x="12" y="12"/>
                    </a:lnTo>
                    <a:lnTo>
                      <a:pt x="12" y="12"/>
                    </a:lnTo>
                    <a:lnTo>
                      <a:pt x="10" y="10"/>
                    </a:lnTo>
                    <a:lnTo>
                      <a:pt x="10" y="10"/>
                    </a:lnTo>
                    <a:lnTo>
                      <a:pt x="10" y="10"/>
                    </a:lnTo>
                    <a:lnTo>
                      <a:pt x="10" y="10"/>
                    </a:lnTo>
                    <a:lnTo>
                      <a:pt x="10" y="10"/>
                    </a:lnTo>
                    <a:lnTo>
                      <a:pt x="10" y="8"/>
                    </a:lnTo>
                    <a:lnTo>
                      <a:pt x="10" y="8"/>
                    </a:lnTo>
                    <a:lnTo>
                      <a:pt x="10" y="8"/>
                    </a:lnTo>
                    <a:lnTo>
                      <a:pt x="10" y="8"/>
                    </a:lnTo>
                    <a:lnTo>
                      <a:pt x="10" y="6"/>
                    </a:lnTo>
                    <a:lnTo>
                      <a:pt x="12" y="6"/>
                    </a:lnTo>
                    <a:lnTo>
                      <a:pt x="12" y="6"/>
                    </a:lnTo>
                    <a:lnTo>
                      <a:pt x="14" y="6"/>
                    </a:lnTo>
                    <a:lnTo>
                      <a:pt x="14" y="6"/>
                    </a:lnTo>
                    <a:lnTo>
                      <a:pt x="16" y="4"/>
                    </a:lnTo>
                    <a:lnTo>
                      <a:pt x="16" y="4"/>
                    </a:lnTo>
                    <a:lnTo>
                      <a:pt x="16" y="4"/>
                    </a:lnTo>
                    <a:lnTo>
                      <a:pt x="18" y="4"/>
                    </a:lnTo>
                    <a:lnTo>
                      <a:pt x="18" y="4"/>
                    </a:lnTo>
                    <a:lnTo>
                      <a:pt x="20" y="4"/>
                    </a:lnTo>
                    <a:lnTo>
                      <a:pt x="18" y="4"/>
                    </a:lnTo>
                    <a:lnTo>
                      <a:pt x="18" y="2"/>
                    </a:lnTo>
                    <a:lnTo>
                      <a:pt x="16" y="2"/>
                    </a:lnTo>
                    <a:lnTo>
                      <a:pt x="16" y="2"/>
                    </a:lnTo>
                    <a:lnTo>
                      <a:pt x="14" y="2"/>
                    </a:lnTo>
                    <a:lnTo>
                      <a:pt x="12" y="2"/>
                    </a:lnTo>
                    <a:lnTo>
                      <a:pt x="12" y="2"/>
                    </a:lnTo>
                    <a:lnTo>
                      <a:pt x="10" y="2"/>
                    </a:lnTo>
                    <a:lnTo>
                      <a:pt x="8" y="4"/>
                    </a:lnTo>
                    <a:lnTo>
                      <a:pt x="8" y="4"/>
                    </a:lnTo>
                    <a:lnTo>
                      <a:pt x="8" y="4"/>
                    </a:lnTo>
                    <a:lnTo>
                      <a:pt x="6" y="4"/>
                    </a:lnTo>
                    <a:lnTo>
                      <a:pt x="6" y="4"/>
                    </a:lnTo>
                    <a:lnTo>
                      <a:pt x="6" y="4"/>
                    </a:lnTo>
                    <a:lnTo>
                      <a:pt x="4" y="4"/>
                    </a:lnTo>
                    <a:lnTo>
                      <a:pt x="4" y="6"/>
                    </a:lnTo>
                    <a:lnTo>
                      <a:pt x="4" y="6"/>
                    </a:lnTo>
                    <a:lnTo>
                      <a:pt x="2" y="6"/>
                    </a:lnTo>
                    <a:lnTo>
                      <a:pt x="2"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246"/>
              <p:cNvSpPr>
                <a:spLocks/>
              </p:cNvSpPr>
              <p:nvPr/>
            </p:nvSpPr>
            <p:spPr bwMode="auto">
              <a:xfrm>
                <a:off x="4584" y="1383"/>
                <a:ext cx="36" cy="12"/>
              </a:xfrm>
              <a:custGeom>
                <a:avLst/>
                <a:gdLst>
                  <a:gd name="T0" fmla="*/ 0 w 36"/>
                  <a:gd name="T1" fmla="*/ 0 h 12"/>
                  <a:gd name="T2" fmla="*/ 2 w 36"/>
                  <a:gd name="T3" fmla="*/ 0 h 12"/>
                  <a:gd name="T4" fmla="*/ 6 w 36"/>
                  <a:gd name="T5" fmla="*/ 2 h 12"/>
                  <a:gd name="T6" fmla="*/ 14 w 36"/>
                  <a:gd name="T7" fmla="*/ 0 h 12"/>
                  <a:gd name="T8" fmla="*/ 14 w 36"/>
                  <a:gd name="T9" fmla="*/ 0 h 12"/>
                  <a:gd name="T10" fmla="*/ 16 w 36"/>
                  <a:gd name="T11" fmla="*/ 0 h 12"/>
                  <a:gd name="T12" fmla="*/ 16 w 36"/>
                  <a:gd name="T13" fmla="*/ 2 h 12"/>
                  <a:gd name="T14" fmla="*/ 10 w 36"/>
                  <a:gd name="T15" fmla="*/ 4 h 12"/>
                  <a:gd name="T16" fmla="*/ 20 w 36"/>
                  <a:gd name="T17" fmla="*/ 8 h 12"/>
                  <a:gd name="T18" fmla="*/ 20 w 36"/>
                  <a:gd name="T19" fmla="*/ 8 h 12"/>
                  <a:gd name="T20" fmla="*/ 22 w 36"/>
                  <a:gd name="T21" fmla="*/ 8 h 12"/>
                  <a:gd name="T22" fmla="*/ 22 w 36"/>
                  <a:gd name="T23" fmla="*/ 8 h 12"/>
                  <a:gd name="T24" fmla="*/ 24 w 36"/>
                  <a:gd name="T25" fmla="*/ 10 h 12"/>
                  <a:gd name="T26" fmla="*/ 24 w 36"/>
                  <a:gd name="T27" fmla="*/ 10 h 12"/>
                  <a:gd name="T28" fmla="*/ 24 w 36"/>
                  <a:gd name="T29" fmla="*/ 10 h 12"/>
                  <a:gd name="T30" fmla="*/ 24 w 36"/>
                  <a:gd name="T31" fmla="*/ 10 h 12"/>
                  <a:gd name="T32" fmla="*/ 26 w 36"/>
                  <a:gd name="T33" fmla="*/ 10 h 12"/>
                  <a:gd name="T34" fmla="*/ 28 w 36"/>
                  <a:gd name="T35" fmla="*/ 10 h 12"/>
                  <a:gd name="T36" fmla="*/ 30 w 36"/>
                  <a:gd name="T37" fmla="*/ 10 h 12"/>
                  <a:gd name="T38" fmla="*/ 30 w 36"/>
                  <a:gd name="T39" fmla="*/ 8 h 12"/>
                  <a:gd name="T40" fmla="*/ 32 w 36"/>
                  <a:gd name="T41" fmla="*/ 8 h 12"/>
                  <a:gd name="T42" fmla="*/ 34 w 36"/>
                  <a:gd name="T43" fmla="*/ 8 h 12"/>
                  <a:gd name="T44" fmla="*/ 36 w 36"/>
                  <a:gd name="T45" fmla="*/ 10 h 12"/>
                  <a:gd name="T46" fmla="*/ 34 w 36"/>
                  <a:gd name="T47" fmla="*/ 10 h 12"/>
                  <a:gd name="T48" fmla="*/ 32 w 36"/>
                  <a:gd name="T49" fmla="*/ 12 h 12"/>
                  <a:gd name="T50" fmla="*/ 30 w 36"/>
                  <a:gd name="T51" fmla="*/ 12 h 12"/>
                  <a:gd name="T52" fmla="*/ 28 w 36"/>
                  <a:gd name="T53" fmla="*/ 12 h 12"/>
                  <a:gd name="T54" fmla="*/ 26 w 36"/>
                  <a:gd name="T55" fmla="*/ 12 h 12"/>
                  <a:gd name="T56" fmla="*/ 24 w 36"/>
                  <a:gd name="T57" fmla="*/ 12 h 12"/>
                  <a:gd name="T58" fmla="*/ 22 w 36"/>
                  <a:gd name="T59" fmla="*/ 12 h 12"/>
                  <a:gd name="T60" fmla="*/ 22 w 36"/>
                  <a:gd name="T61" fmla="*/ 12 h 12"/>
                  <a:gd name="T62" fmla="*/ 20 w 36"/>
                  <a:gd name="T63" fmla="*/ 12 h 12"/>
                  <a:gd name="T64" fmla="*/ 18 w 36"/>
                  <a:gd name="T65" fmla="*/ 10 h 12"/>
                  <a:gd name="T66" fmla="*/ 6 w 36"/>
                  <a:gd name="T67" fmla="*/ 4 h 12"/>
                  <a:gd name="T68" fmla="*/ 2 w 36"/>
                  <a:gd name="T69" fmla="*/ 6 h 12"/>
                  <a:gd name="T70" fmla="*/ 0 w 36"/>
                  <a:gd name="T71" fmla="*/ 6 h 12"/>
                  <a:gd name="T72" fmla="*/ 0 w 36"/>
                  <a:gd name="T7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
                    <a:moveTo>
                      <a:pt x="0" y="0"/>
                    </a:moveTo>
                    <a:lnTo>
                      <a:pt x="2" y="0"/>
                    </a:lnTo>
                    <a:lnTo>
                      <a:pt x="6" y="2"/>
                    </a:lnTo>
                    <a:lnTo>
                      <a:pt x="14" y="0"/>
                    </a:lnTo>
                    <a:lnTo>
                      <a:pt x="14" y="0"/>
                    </a:lnTo>
                    <a:lnTo>
                      <a:pt x="16" y="0"/>
                    </a:lnTo>
                    <a:lnTo>
                      <a:pt x="16" y="2"/>
                    </a:lnTo>
                    <a:lnTo>
                      <a:pt x="10" y="4"/>
                    </a:lnTo>
                    <a:lnTo>
                      <a:pt x="20" y="8"/>
                    </a:lnTo>
                    <a:lnTo>
                      <a:pt x="20" y="8"/>
                    </a:lnTo>
                    <a:lnTo>
                      <a:pt x="22" y="8"/>
                    </a:lnTo>
                    <a:lnTo>
                      <a:pt x="22" y="8"/>
                    </a:lnTo>
                    <a:lnTo>
                      <a:pt x="24" y="10"/>
                    </a:lnTo>
                    <a:lnTo>
                      <a:pt x="24" y="10"/>
                    </a:lnTo>
                    <a:lnTo>
                      <a:pt x="24" y="10"/>
                    </a:lnTo>
                    <a:lnTo>
                      <a:pt x="24" y="10"/>
                    </a:lnTo>
                    <a:lnTo>
                      <a:pt x="26" y="10"/>
                    </a:lnTo>
                    <a:lnTo>
                      <a:pt x="28" y="10"/>
                    </a:lnTo>
                    <a:lnTo>
                      <a:pt x="30" y="10"/>
                    </a:lnTo>
                    <a:lnTo>
                      <a:pt x="30" y="8"/>
                    </a:lnTo>
                    <a:lnTo>
                      <a:pt x="32" y="8"/>
                    </a:lnTo>
                    <a:lnTo>
                      <a:pt x="34" y="8"/>
                    </a:lnTo>
                    <a:lnTo>
                      <a:pt x="36" y="10"/>
                    </a:lnTo>
                    <a:lnTo>
                      <a:pt x="34" y="10"/>
                    </a:lnTo>
                    <a:lnTo>
                      <a:pt x="32" y="12"/>
                    </a:lnTo>
                    <a:lnTo>
                      <a:pt x="30" y="12"/>
                    </a:lnTo>
                    <a:lnTo>
                      <a:pt x="28" y="12"/>
                    </a:lnTo>
                    <a:lnTo>
                      <a:pt x="26" y="12"/>
                    </a:lnTo>
                    <a:lnTo>
                      <a:pt x="24" y="12"/>
                    </a:lnTo>
                    <a:lnTo>
                      <a:pt x="22" y="12"/>
                    </a:lnTo>
                    <a:lnTo>
                      <a:pt x="22" y="12"/>
                    </a:lnTo>
                    <a:lnTo>
                      <a:pt x="20" y="12"/>
                    </a:lnTo>
                    <a:lnTo>
                      <a:pt x="18" y="10"/>
                    </a:lnTo>
                    <a:lnTo>
                      <a:pt x="6" y="4"/>
                    </a:lnTo>
                    <a:lnTo>
                      <a:pt x="2"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247"/>
              <p:cNvSpPr>
                <a:spLocks/>
              </p:cNvSpPr>
              <p:nvPr/>
            </p:nvSpPr>
            <p:spPr bwMode="auto">
              <a:xfrm>
                <a:off x="4570" y="1389"/>
                <a:ext cx="28" cy="12"/>
              </a:xfrm>
              <a:custGeom>
                <a:avLst/>
                <a:gdLst>
                  <a:gd name="T0" fmla="*/ 28 w 28"/>
                  <a:gd name="T1" fmla="*/ 10 h 12"/>
                  <a:gd name="T2" fmla="*/ 28 w 28"/>
                  <a:gd name="T3" fmla="*/ 10 h 12"/>
                  <a:gd name="T4" fmla="*/ 26 w 28"/>
                  <a:gd name="T5" fmla="*/ 12 h 12"/>
                  <a:gd name="T6" fmla="*/ 26 w 28"/>
                  <a:gd name="T7" fmla="*/ 12 h 12"/>
                  <a:gd name="T8" fmla="*/ 24 w 28"/>
                  <a:gd name="T9" fmla="*/ 12 h 12"/>
                  <a:gd name="T10" fmla="*/ 6 w 28"/>
                  <a:gd name="T11" fmla="*/ 4 h 12"/>
                  <a:gd name="T12" fmla="*/ 2 w 28"/>
                  <a:gd name="T13" fmla="*/ 4 h 12"/>
                  <a:gd name="T14" fmla="*/ 2 w 28"/>
                  <a:gd name="T15" fmla="*/ 4 h 12"/>
                  <a:gd name="T16" fmla="*/ 0 w 28"/>
                  <a:gd name="T17" fmla="*/ 4 h 12"/>
                  <a:gd name="T18" fmla="*/ 0 w 28"/>
                  <a:gd name="T19" fmla="*/ 4 h 12"/>
                  <a:gd name="T20" fmla="*/ 0 w 28"/>
                  <a:gd name="T21" fmla="*/ 2 h 12"/>
                  <a:gd name="T22" fmla="*/ 8 w 28"/>
                  <a:gd name="T23" fmla="*/ 0 h 12"/>
                  <a:gd name="T24" fmla="*/ 28 w 28"/>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2">
                    <a:moveTo>
                      <a:pt x="28" y="10"/>
                    </a:moveTo>
                    <a:lnTo>
                      <a:pt x="28" y="10"/>
                    </a:lnTo>
                    <a:lnTo>
                      <a:pt x="26" y="12"/>
                    </a:lnTo>
                    <a:lnTo>
                      <a:pt x="26" y="12"/>
                    </a:lnTo>
                    <a:lnTo>
                      <a:pt x="24" y="12"/>
                    </a:lnTo>
                    <a:lnTo>
                      <a:pt x="6" y="4"/>
                    </a:lnTo>
                    <a:lnTo>
                      <a:pt x="2" y="4"/>
                    </a:lnTo>
                    <a:lnTo>
                      <a:pt x="2" y="4"/>
                    </a:lnTo>
                    <a:lnTo>
                      <a:pt x="0" y="4"/>
                    </a:lnTo>
                    <a:lnTo>
                      <a:pt x="0" y="4"/>
                    </a:lnTo>
                    <a:lnTo>
                      <a:pt x="0" y="2"/>
                    </a:lnTo>
                    <a:lnTo>
                      <a:pt x="8" y="0"/>
                    </a:lnTo>
                    <a:lnTo>
                      <a:pt x="2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248"/>
              <p:cNvSpPr>
                <a:spLocks/>
              </p:cNvSpPr>
              <p:nvPr/>
            </p:nvSpPr>
            <p:spPr bwMode="auto">
              <a:xfrm>
                <a:off x="4562" y="1385"/>
                <a:ext cx="10" cy="4"/>
              </a:xfrm>
              <a:custGeom>
                <a:avLst/>
                <a:gdLst>
                  <a:gd name="T0" fmla="*/ 2 w 10"/>
                  <a:gd name="T1" fmla="*/ 2 h 4"/>
                  <a:gd name="T2" fmla="*/ 2 w 10"/>
                  <a:gd name="T3" fmla="*/ 0 h 4"/>
                  <a:gd name="T4" fmla="*/ 4 w 10"/>
                  <a:gd name="T5" fmla="*/ 0 h 4"/>
                  <a:gd name="T6" fmla="*/ 6 w 10"/>
                  <a:gd name="T7" fmla="*/ 0 h 4"/>
                  <a:gd name="T8" fmla="*/ 6 w 10"/>
                  <a:gd name="T9" fmla="*/ 0 h 4"/>
                  <a:gd name="T10" fmla="*/ 8 w 10"/>
                  <a:gd name="T11" fmla="*/ 2 h 4"/>
                  <a:gd name="T12" fmla="*/ 8 w 10"/>
                  <a:gd name="T13" fmla="*/ 2 h 4"/>
                  <a:gd name="T14" fmla="*/ 10 w 10"/>
                  <a:gd name="T15" fmla="*/ 2 h 4"/>
                  <a:gd name="T16" fmla="*/ 8 w 10"/>
                  <a:gd name="T17" fmla="*/ 2 h 4"/>
                  <a:gd name="T18" fmla="*/ 8 w 10"/>
                  <a:gd name="T19" fmla="*/ 4 h 4"/>
                  <a:gd name="T20" fmla="*/ 6 w 10"/>
                  <a:gd name="T21" fmla="*/ 4 h 4"/>
                  <a:gd name="T22" fmla="*/ 4 w 10"/>
                  <a:gd name="T23" fmla="*/ 4 h 4"/>
                  <a:gd name="T24" fmla="*/ 4 w 10"/>
                  <a:gd name="T25" fmla="*/ 4 h 4"/>
                  <a:gd name="T26" fmla="*/ 2 w 10"/>
                  <a:gd name="T27" fmla="*/ 2 h 4"/>
                  <a:gd name="T28" fmla="*/ 2 w 10"/>
                  <a:gd name="T29" fmla="*/ 2 h 4"/>
                  <a:gd name="T30" fmla="*/ 0 w 10"/>
                  <a:gd name="T31" fmla="*/ 2 h 4"/>
                  <a:gd name="T32" fmla="*/ 2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2"/>
                    </a:moveTo>
                    <a:lnTo>
                      <a:pt x="2" y="0"/>
                    </a:lnTo>
                    <a:lnTo>
                      <a:pt x="4" y="0"/>
                    </a:lnTo>
                    <a:lnTo>
                      <a:pt x="6" y="0"/>
                    </a:lnTo>
                    <a:lnTo>
                      <a:pt x="6" y="0"/>
                    </a:lnTo>
                    <a:lnTo>
                      <a:pt x="8" y="2"/>
                    </a:lnTo>
                    <a:lnTo>
                      <a:pt x="8" y="2"/>
                    </a:lnTo>
                    <a:lnTo>
                      <a:pt x="10" y="2"/>
                    </a:lnTo>
                    <a:lnTo>
                      <a:pt x="8" y="2"/>
                    </a:lnTo>
                    <a:lnTo>
                      <a:pt x="8" y="4"/>
                    </a:lnTo>
                    <a:lnTo>
                      <a:pt x="6" y="4"/>
                    </a:lnTo>
                    <a:lnTo>
                      <a:pt x="4" y="4"/>
                    </a:lnTo>
                    <a:lnTo>
                      <a:pt x="4" y="4"/>
                    </a:lnTo>
                    <a:lnTo>
                      <a:pt x="2" y="2"/>
                    </a:lnTo>
                    <a:lnTo>
                      <a:pt x="2"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249"/>
              <p:cNvSpPr>
                <a:spLocks/>
              </p:cNvSpPr>
              <p:nvPr/>
            </p:nvSpPr>
            <p:spPr bwMode="auto">
              <a:xfrm>
                <a:off x="4552" y="1393"/>
                <a:ext cx="30" cy="16"/>
              </a:xfrm>
              <a:custGeom>
                <a:avLst/>
                <a:gdLst>
                  <a:gd name="T0" fmla="*/ 0 w 30"/>
                  <a:gd name="T1" fmla="*/ 4 h 16"/>
                  <a:gd name="T2" fmla="*/ 2 w 30"/>
                  <a:gd name="T3" fmla="*/ 4 h 16"/>
                  <a:gd name="T4" fmla="*/ 4 w 30"/>
                  <a:gd name="T5" fmla="*/ 2 h 16"/>
                  <a:gd name="T6" fmla="*/ 6 w 30"/>
                  <a:gd name="T7" fmla="*/ 2 h 16"/>
                  <a:gd name="T8" fmla="*/ 8 w 30"/>
                  <a:gd name="T9" fmla="*/ 2 h 16"/>
                  <a:gd name="T10" fmla="*/ 10 w 30"/>
                  <a:gd name="T11" fmla="*/ 2 h 16"/>
                  <a:gd name="T12" fmla="*/ 12 w 30"/>
                  <a:gd name="T13" fmla="*/ 0 h 16"/>
                  <a:gd name="T14" fmla="*/ 14 w 30"/>
                  <a:gd name="T15" fmla="*/ 2 h 16"/>
                  <a:gd name="T16" fmla="*/ 14 w 30"/>
                  <a:gd name="T17" fmla="*/ 2 h 16"/>
                  <a:gd name="T18" fmla="*/ 12 w 30"/>
                  <a:gd name="T19" fmla="*/ 4 h 16"/>
                  <a:gd name="T20" fmla="*/ 10 w 30"/>
                  <a:gd name="T21" fmla="*/ 4 h 16"/>
                  <a:gd name="T22" fmla="*/ 8 w 30"/>
                  <a:gd name="T23" fmla="*/ 4 h 16"/>
                  <a:gd name="T24" fmla="*/ 6 w 30"/>
                  <a:gd name="T25" fmla="*/ 4 h 16"/>
                  <a:gd name="T26" fmla="*/ 6 w 30"/>
                  <a:gd name="T27" fmla="*/ 6 h 16"/>
                  <a:gd name="T28" fmla="*/ 6 w 30"/>
                  <a:gd name="T29" fmla="*/ 6 h 16"/>
                  <a:gd name="T30" fmla="*/ 6 w 30"/>
                  <a:gd name="T31" fmla="*/ 6 h 16"/>
                  <a:gd name="T32" fmla="*/ 10 w 30"/>
                  <a:gd name="T33" fmla="*/ 8 h 16"/>
                  <a:gd name="T34" fmla="*/ 14 w 30"/>
                  <a:gd name="T35" fmla="*/ 6 h 16"/>
                  <a:gd name="T36" fmla="*/ 20 w 30"/>
                  <a:gd name="T37" fmla="*/ 6 h 16"/>
                  <a:gd name="T38" fmla="*/ 26 w 30"/>
                  <a:gd name="T39" fmla="*/ 6 h 16"/>
                  <a:gd name="T40" fmla="*/ 26 w 30"/>
                  <a:gd name="T41" fmla="*/ 6 h 16"/>
                  <a:gd name="T42" fmla="*/ 28 w 30"/>
                  <a:gd name="T43" fmla="*/ 8 h 16"/>
                  <a:gd name="T44" fmla="*/ 30 w 30"/>
                  <a:gd name="T45" fmla="*/ 8 h 16"/>
                  <a:gd name="T46" fmla="*/ 30 w 30"/>
                  <a:gd name="T47" fmla="*/ 8 h 16"/>
                  <a:gd name="T48" fmla="*/ 30 w 30"/>
                  <a:gd name="T49" fmla="*/ 10 h 16"/>
                  <a:gd name="T50" fmla="*/ 30 w 30"/>
                  <a:gd name="T51" fmla="*/ 10 h 16"/>
                  <a:gd name="T52" fmla="*/ 30 w 30"/>
                  <a:gd name="T53" fmla="*/ 12 h 16"/>
                  <a:gd name="T54" fmla="*/ 28 w 30"/>
                  <a:gd name="T55" fmla="*/ 12 h 16"/>
                  <a:gd name="T56" fmla="*/ 26 w 30"/>
                  <a:gd name="T57" fmla="*/ 14 h 16"/>
                  <a:gd name="T58" fmla="*/ 24 w 30"/>
                  <a:gd name="T59" fmla="*/ 14 h 16"/>
                  <a:gd name="T60" fmla="*/ 22 w 30"/>
                  <a:gd name="T61" fmla="*/ 14 h 16"/>
                  <a:gd name="T62" fmla="*/ 20 w 30"/>
                  <a:gd name="T63" fmla="*/ 16 h 16"/>
                  <a:gd name="T64" fmla="*/ 18 w 30"/>
                  <a:gd name="T65" fmla="*/ 16 h 16"/>
                  <a:gd name="T66" fmla="*/ 16 w 30"/>
                  <a:gd name="T67" fmla="*/ 16 h 16"/>
                  <a:gd name="T68" fmla="*/ 14 w 30"/>
                  <a:gd name="T69" fmla="*/ 14 h 16"/>
                  <a:gd name="T70" fmla="*/ 16 w 30"/>
                  <a:gd name="T71" fmla="*/ 14 h 16"/>
                  <a:gd name="T72" fmla="*/ 18 w 30"/>
                  <a:gd name="T73" fmla="*/ 14 h 16"/>
                  <a:gd name="T74" fmla="*/ 20 w 30"/>
                  <a:gd name="T75" fmla="*/ 12 h 16"/>
                  <a:gd name="T76" fmla="*/ 22 w 30"/>
                  <a:gd name="T77" fmla="*/ 12 h 16"/>
                  <a:gd name="T78" fmla="*/ 24 w 30"/>
                  <a:gd name="T79" fmla="*/ 10 h 16"/>
                  <a:gd name="T80" fmla="*/ 24 w 30"/>
                  <a:gd name="T81" fmla="*/ 10 h 16"/>
                  <a:gd name="T82" fmla="*/ 20 w 30"/>
                  <a:gd name="T83" fmla="*/ 8 h 16"/>
                  <a:gd name="T84" fmla="*/ 16 w 30"/>
                  <a:gd name="T85" fmla="*/ 8 h 16"/>
                  <a:gd name="T86" fmla="*/ 12 w 30"/>
                  <a:gd name="T87" fmla="*/ 10 h 16"/>
                  <a:gd name="T88" fmla="*/ 8 w 30"/>
                  <a:gd name="T89" fmla="*/ 10 h 16"/>
                  <a:gd name="T90" fmla="*/ 4 w 30"/>
                  <a:gd name="T91" fmla="*/ 10 h 16"/>
                  <a:gd name="T92" fmla="*/ 2 w 30"/>
                  <a:gd name="T93" fmla="*/ 8 h 16"/>
                  <a:gd name="T94" fmla="*/ 0 w 30"/>
                  <a:gd name="T95" fmla="*/ 8 h 16"/>
                  <a:gd name="T96" fmla="*/ 0 w 30"/>
                  <a:gd name="T9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6">
                    <a:moveTo>
                      <a:pt x="0" y="6"/>
                    </a:moveTo>
                    <a:lnTo>
                      <a:pt x="0" y="4"/>
                    </a:lnTo>
                    <a:lnTo>
                      <a:pt x="0" y="4"/>
                    </a:lnTo>
                    <a:lnTo>
                      <a:pt x="2" y="4"/>
                    </a:lnTo>
                    <a:lnTo>
                      <a:pt x="2" y="4"/>
                    </a:lnTo>
                    <a:lnTo>
                      <a:pt x="4" y="2"/>
                    </a:lnTo>
                    <a:lnTo>
                      <a:pt x="6" y="2"/>
                    </a:lnTo>
                    <a:lnTo>
                      <a:pt x="6" y="2"/>
                    </a:lnTo>
                    <a:lnTo>
                      <a:pt x="8" y="2"/>
                    </a:lnTo>
                    <a:lnTo>
                      <a:pt x="8" y="2"/>
                    </a:lnTo>
                    <a:lnTo>
                      <a:pt x="10" y="2"/>
                    </a:lnTo>
                    <a:lnTo>
                      <a:pt x="10" y="2"/>
                    </a:lnTo>
                    <a:lnTo>
                      <a:pt x="12" y="0"/>
                    </a:lnTo>
                    <a:lnTo>
                      <a:pt x="12" y="0"/>
                    </a:lnTo>
                    <a:lnTo>
                      <a:pt x="14" y="2"/>
                    </a:lnTo>
                    <a:lnTo>
                      <a:pt x="14" y="2"/>
                    </a:lnTo>
                    <a:lnTo>
                      <a:pt x="14" y="2"/>
                    </a:lnTo>
                    <a:lnTo>
                      <a:pt x="14" y="2"/>
                    </a:lnTo>
                    <a:lnTo>
                      <a:pt x="12" y="2"/>
                    </a:lnTo>
                    <a:lnTo>
                      <a:pt x="12" y="4"/>
                    </a:lnTo>
                    <a:lnTo>
                      <a:pt x="10" y="4"/>
                    </a:lnTo>
                    <a:lnTo>
                      <a:pt x="10" y="4"/>
                    </a:lnTo>
                    <a:lnTo>
                      <a:pt x="8" y="4"/>
                    </a:lnTo>
                    <a:lnTo>
                      <a:pt x="8" y="4"/>
                    </a:lnTo>
                    <a:lnTo>
                      <a:pt x="8" y="4"/>
                    </a:lnTo>
                    <a:lnTo>
                      <a:pt x="6" y="4"/>
                    </a:lnTo>
                    <a:lnTo>
                      <a:pt x="6" y="6"/>
                    </a:lnTo>
                    <a:lnTo>
                      <a:pt x="6" y="6"/>
                    </a:lnTo>
                    <a:lnTo>
                      <a:pt x="6" y="6"/>
                    </a:lnTo>
                    <a:lnTo>
                      <a:pt x="6" y="6"/>
                    </a:lnTo>
                    <a:lnTo>
                      <a:pt x="6" y="6"/>
                    </a:lnTo>
                    <a:lnTo>
                      <a:pt x="6" y="6"/>
                    </a:lnTo>
                    <a:lnTo>
                      <a:pt x="8" y="8"/>
                    </a:lnTo>
                    <a:lnTo>
                      <a:pt x="10" y="8"/>
                    </a:lnTo>
                    <a:lnTo>
                      <a:pt x="12" y="8"/>
                    </a:lnTo>
                    <a:lnTo>
                      <a:pt x="14" y="6"/>
                    </a:lnTo>
                    <a:lnTo>
                      <a:pt x="16" y="6"/>
                    </a:lnTo>
                    <a:lnTo>
                      <a:pt x="20" y="6"/>
                    </a:lnTo>
                    <a:lnTo>
                      <a:pt x="22" y="6"/>
                    </a:lnTo>
                    <a:lnTo>
                      <a:pt x="26" y="6"/>
                    </a:lnTo>
                    <a:lnTo>
                      <a:pt x="26" y="6"/>
                    </a:lnTo>
                    <a:lnTo>
                      <a:pt x="26" y="6"/>
                    </a:lnTo>
                    <a:lnTo>
                      <a:pt x="28" y="8"/>
                    </a:lnTo>
                    <a:lnTo>
                      <a:pt x="28" y="8"/>
                    </a:lnTo>
                    <a:lnTo>
                      <a:pt x="28" y="8"/>
                    </a:lnTo>
                    <a:lnTo>
                      <a:pt x="30" y="8"/>
                    </a:lnTo>
                    <a:lnTo>
                      <a:pt x="30" y="8"/>
                    </a:lnTo>
                    <a:lnTo>
                      <a:pt x="30" y="8"/>
                    </a:lnTo>
                    <a:lnTo>
                      <a:pt x="30" y="10"/>
                    </a:lnTo>
                    <a:lnTo>
                      <a:pt x="30" y="10"/>
                    </a:lnTo>
                    <a:lnTo>
                      <a:pt x="30" y="10"/>
                    </a:lnTo>
                    <a:lnTo>
                      <a:pt x="30" y="10"/>
                    </a:lnTo>
                    <a:lnTo>
                      <a:pt x="30" y="12"/>
                    </a:lnTo>
                    <a:lnTo>
                      <a:pt x="30" y="12"/>
                    </a:lnTo>
                    <a:lnTo>
                      <a:pt x="30" y="12"/>
                    </a:lnTo>
                    <a:lnTo>
                      <a:pt x="28" y="12"/>
                    </a:lnTo>
                    <a:lnTo>
                      <a:pt x="28" y="12"/>
                    </a:lnTo>
                    <a:lnTo>
                      <a:pt x="26" y="14"/>
                    </a:lnTo>
                    <a:lnTo>
                      <a:pt x="26" y="14"/>
                    </a:lnTo>
                    <a:lnTo>
                      <a:pt x="24" y="14"/>
                    </a:lnTo>
                    <a:lnTo>
                      <a:pt x="24" y="14"/>
                    </a:lnTo>
                    <a:lnTo>
                      <a:pt x="22" y="14"/>
                    </a:lnTo>
                    <a:lnTo>
                      <a:pt x="22" y="14"/>
                    </a:lnTo>
                    <a:lnTo>
                      <a:pt x="20" y="16"/>
                    </a:lnTo>
                    <a:lnTo>
                      <a:pt x="20" y="16"/>
                    </a:lnTo>
                    <a:lnTo>
                      <a:pt x="18" y="16"/>
                    </a:lnTo>
                    <a:lnTo>
                      <a:pt x="18" y="16"/>
                    </a:lnTo>
                    <a:lnTo>
                      <a:pt x="16" y="16"/>
                    </a:lnTo>
                    <a:lnTo>
                      <a:pt x="16" y="16"/>
                    </a:lnTo>
                    <a:lnTo>
                      <a:pt x="14" y="14"/>
                    </a:lnTo>
                    <a:lnTo>
                      <a:pt x="14" y="14"/>
                    </a:lnTo>
                    <a:lnTo>
                      <a:pt x="16" y="14"/>
                    </a:lnTo>
                    <a:lnTo>
                      <a:pt x="16" y="14"/>
                    </a:lnTo>
                    <a:lnTo>
                      <a:pt x="18" y="14"/>
                    </a:lnTo>
                    <a:lnTo>
                      <a:pt x="18" y="14"/>
                    </a:lnTo>
                    <a:lnTo>
                      <a:pt x="20" y="12"/>
                    </a:lnTo>
                    <a:lnTo>
                      <a:pt x="20" y="12"/>
                    </a:lnTo>
                    <a:lnTo>
                      <a:pt x="22" y="12"/>
                    </a:lnTo>
                    <a:lnTo>
                      <a:pt x="24" y="12"/>
                    </a:lnTo>
                    <a:lnTo>
                      <a:pt x="24" y="10"/>
                    </a:lnTo>
                    <a:lnTo>
                      <a:pt x="24" y="10"/>
                    </a:lnTo>
                    <a:lnTo>
                      <a:pt x="24" y="10"/>
                    </a:lnTo>
                    <a:lnTo>
                      <a:pt x="22" y="8"/>
                    </a:lnTo>
                    <a:lnTo>
                      <a:pt x="20" y="8"/>
                    </a:lnTo>
                    <a:lnTo>
                      <a:pt x="18" y="8"/>
                    </a:lnTo>
                    <a:lnTo>
                      <a:pt x="16" y="8"/>
                    </a:lnTo>
                    <a:lnTo>
                      <a:pt x="14" y="10"/>
                    </a:lnTo>
                    <a:lnTo>
                      <a:pt x="12" y="10"/>
                    </a:lnTo>
                    <a:lnTo>
                      <a:pt x="10" y="10"/>
                    </a:lnTo>
                    <a:lnTo>
                      <a:pt x="8" y="10"/>
                    </a:lnTo>
                    <a:lnTo>
                      <a:pt x="6" y="10"/>
                    </a:lnTo>
                    <a:lnTo>
                      <a:pt x="4" y="10"/>
                    </a:lnTo>
                    <a:lnTo>
                      <a:pt x="4" y="10"/>
                    </a:lnTo>
                    <a:lnTo>
                      <a:pt x="2" y="8"/>
                    </a:lnTo>
                    <a:lnTo>
                      <a:pt x="2" y="8"/>
                    </a:lnTo>
                    <a:lnTo>
                      <a:pt x="0" y="8"/>
                    </a:lnTo>
                    <a:lnTo>
                      <a:pt x="0" y="8"/>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250"/>
              <p:cNvSpPr>
                <a:spLocks/>
              </p:cNvSpPr>
              <p:nvPr/>
            </p:nvSpPr>
            <p:spPr bwMode="auto">
              <a:xfrm>
                <a:off x="4540" y="1439"/>
                <a:ext cx="30" cy="12"/>
              </a:xfrm>
              <a:custGeom>
                <a:avLst/>
                <a:gdLst>
                  <a:gd name="T0" fmla="*/ 30 w 30"/>
                  <a:gd name="T1" fmla="*/ 10 h 12"/>
                  <a:gd name="T2" fmla="*/ 28 w 30"/>
                  <a:gd name="T3" fmla="*/ 10 h 12"/>
                  <a:gd name="T4" fmla="*/ 28 w 30"/>
                  <a:gd name="T5" fmla="*/ 12 h 12"/>
                  <a:gd name="T6" fmla="*/ 26 w 30"/>
                  <a:gd name="T7" fmla="*/ 12 h 12"/>
                  <a:gd name="T8" fmla="*/ 26 w 30"/>
                  <a:gd name="T9" fmla="*/ 12 h 12"/>
                  <a:gd name="T10" fmla="*/ 6 w 30"/>
                  <a:gd name="T11" fmla="*/ 4 h 12"/>
                  <a:gd name="T12" fmla="*/ 4 w 30"/>
                  <a:gd name="T13" fmla="*/ 4 h 12"/>
                  <a:gd name="T14" fmla="*/ 2 w 30"/>
                  <a:gd name="T15" fmla="*/ 4 h 12"/>
                  <a:gd name="T16" fmla="*/ 2 w 30"/>
                  <a:gd name="T17" fmla="*/ 4 h 12"/>
                  <a:gd name="T18" fmla="*/ 0 w 30"/>
                  <a:gd name="T19" fmla="*/ 4 h 12"/>
                  <a:gd name="T20" fmla="*/ 0 w 30"/>
                  <a:gd name="T21" fmla="*/ 2 h 12"/>
                  <a:gd name="T22" fmla="*/ 8 w 30"/>
                  <a:gd name="T23" fmla="*/ 0 h 12"/>
                  <a:gd name="T24" fmla="*/ 30 w 30"/>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30" y="10"/>
                    </a:moveTo>
                    <a:lnTo>
                      <a:pt x="28" y="10"/>
                    </a:lnTo>
                    <a:lnTo>
                      <a:pt x="28" y="12"/>
                    </a:lnTo>
                    <a:lnTo>
                      <a:pt x="26" y="12"/>
                    </a:lnTo>
                    <a:lnTo>
                      <a:pt x="26" y="12"/>
                    </a:lnTo>
                    <a:lnTo>
                      <a:pt x="6" y="4"/>
                    </a:lnTo>
                    <a:lnTo>
                      <a:pt x="4" y="4"/>
                    </a:lnTo>
                    <a:lnTo>
                      <a:pt x="2" y="4"/>
                    </a:lnTo>
                    <a:lnTo>
                      <a:pt x="2" y="4"/>
                    </a:lnTo>
                    <a:lnTo>
                      <a:pt x="0" y="4"/>
                    </a:lnTo>
                    <a:lnTo>
                      <a:pt x="0" y="2"/>
                    </a:lnTo>
                    <a:lnTo>
                      <a:pt x="8" y="0"/>
                    </a:lnTo>
                    <a:lnTo>
                      <a:pt x="3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251"/>
              <p:cNvSpPr>
                <a:spLocks/>
              </p:cNvSpPr>
              <p:nvPr/>
            </p:nvSpPr>
            <p:spPr bwMode="auto">
              <a:xfrm>
                <a:off x="4512" y="1445"/>
                <a:ext cx="38" cy="20"/>
              </a:xfrm>
              <a:custGeom>
                <a:avLst/>
                <a:gdLst>
                  <a:gd name="T0" fmla="*/ 38 w 38"/>
                  <a:gd name="T1" fmla="*/ 20 h 20"/>
                  <a:gd name="T2" fmla="*/ 36 w 38"/>
                  <a:gd name="T3" fmla="*/ 20 h 20"/>
                  <a:gd name="T4" fmla="*/ 34 w 38"/>
                  <a:gd name="T5" fmla="*/ 20 h 20"/>
                  <a:gd name="T6" fmla="*/ 34 w 38"/>
                  <a:gd name="T7" fmla="*/ 20 h 20"/>
                  <a:gd name="T8" fmla="*/ 32 w 38"/>
                  <a:gd name="T9" fmla="*/ 20 h 20"/>
                  <a:gd name="T10" fmla="*/ 0 w 38"/>
                  <a:gd name="T11" fmla="*/ 6 h 20"/>
                  <a:gd name="T12" fmla="*/ 2 w 38"/>
                  <a:gd name="T13" fmla="*/ 6 h 20"/>
                  <a:gd name="T14" fmla="*/ 2 w 38"/>
                  <a:gd name="T15" fmla="*/ 6 h 20"/>
                  <a:gd name="T16" fmla="*/ 4 w 38"/>
                  <a:gd name="T17" fmla="*/ 4 h 20"/>
                  <a:gd name="T18" fmla="*/ 4 w 38"/>
                  <a:gd name="T19" fmla="*/ 4 h 20"/>
                  <a:gd name="T20" fmla="*/ 6 w 38"/>
                  <a:gd name="T21" fmla="*/ 4 h 20"/>
                  <a:gd name="T22" fmla="*/ 6 w 38"/>
                  <a:gd name="T23" fmla="*/ 6 h 20"/>
                  <a:gd name="T24" fmla="*/ 8 w 38"/>
                  <a:gd name="T25" fmla="*/ 6 h 20"/>
                  <a:gd name="T26" fmla="*/ 8 w 38"/>
                  <a:gd name="T27" fmla="*/ 6 h 20"/>
                  <a:gd name="T28" fmla="*/ 8 w 38"/>
                  <a:gd name="T29" fmla="*/ 4 h 20"/>
                  <a:gd name="T30" fmla="*/ 8 w 38"/>
                  <a:gd name="T31" fmla="*/ 4 h 20"/>
                  <a:gd name="T32" fmla="*/ 10 w 38"/>
                  <a:gd name="T33" fmla="*/ 2 h 20"/>
                  <a:gd name="T34" fmla="*/ 10 w 38"/>
                  <a:gd name="T35" fmla="*/ 2 h 20"/>
                  <a:gd name="T36" fmla="*/ 12 w 38"/>
                  <a:gd name="T37" fmla="*/ 2 h 20"/>
                  <a:gd name="T38" fmla="*/ 12 w 38"/>
                  <a:gd name="T39" fmla="*/ 2 h 20"/>
                  <a:gd name="T40" fmla="*/ 12 w 38"/>
                  <a:gd name="T41" fmla="*/ 2 h 20"/>
                  <a:gd name="T42" fmla="*/ 14 w 38"/>
                  <a:gd name="T43" fmla="*/ 2 h 20"/>
                  <a:gd name="T44" fmla="*/ 14 w 38"/>
                  <a:gd name="T45" fmla="*/ 2 h 20"/>
                  <a:gd name="T46" fmla="*/ 16 w 38"/>
                  <a:gd name="T47" fmla="*/ 0 h 20"/>
                  <a:gd name="T48" fmla="*/ 18 w 38"/>
                  <a:gd name="T49" fmla="*/ 0 h 20"/>
                  <a:gd name="T50" fmla="*/ 18 w 38"/>
                  <a:gd name="T51" fmla="*/ 0 h 20"/>
                  <a:gd name="T52" fmla="*/ 20 w 38"/>
                  <a:gd name="T53" fmla="*/ 0 h 20"/>
                  <a:gd name="T54" fmla="*/ 22 w 38"/>
                  <a:gd name="T55" fmla="*/ 0 h 20"/>
                  <a:gd name="T56" fmla="*/ 22 w 38"/>
                  <a:gd name="T57" fmla="*/ 0 h 20"/>
                  <a:gd name="T58" fmla="*/ 24 w 38"/>
                  <a:gd name="T59" fmla="*/ 0 h 20"/>
                  <a:gd name="T60" fmla="*/ 26 w 38"/>
                  <a:gd name="T61" fmla="*/ 0 h 20"/>
                  <a:gd name="T62" fmla="*/ 26 w 38"/>
                  <a:gd name="T63" fmla="*/ 2 h 20"/>
                  <a:gd name="T64" fmla="*/ 28 w 38"/>
                  <a:gd name="T65" fmla="*/ 2 h 20"/>
                  <a:gd name="T66" fmla="*/ 30 w 38"/>
                  <a:gd name="T67" fmla="*/ 2 h 20"/>
                  <a:gd name="T68" fmla="*/ 30 w 38"/>
                  <a:gd name="T69" fmla="*/ 2 h 20"/>
                  <a:gd name="T70" fmla="*/ 32 w 38"/>
                  <a:gd name="T71" fmla="*/ 2 h 20"/>
                  <a:gd name="T72" fmla="*/ 34 w 38"/>
                  <a:gd name="T73" fmla="*/ 4 h 20"/>
                  <a:gd name="T74" fmla="*/ 34 w 38"/>
                  <a:gd name="T75" fmla="*/ 4 h 20"/>
                  <a:gd name="T76" fmla="*/ 36 w 38"/>
                  <a:gd name="T77" fmla="*/ 4 h 20"/>
                  <a:gd name="T78" fmla="*/ 38 w 38"/>
                  <a:gd name="T79" fmla="*/ 6 h 20"/>
                  <a:gd name="T80" fmla="*/ 38 w 38"/>
                  <a:gd name="T81" fmla="*/ 8 h 20"/>
                  <a:gd name="T82" fmla="*/ 38 w 38"/>
                  <a:gd name="T83" fmla="*/ 8 h 20"/>
                  <a:gd name="T84" fmla="*/ 38 w 38"/>
                  <a:gd name="T85" fmla="*/ 10 h 20"/>
                  <a:gd name="T86" fmla="*/ 36 w 38"/>
                  <a:gd name="T87" fmla="*/ 12 h 20"/>
                  <a:gd name="T88" fmla="*/ 36 w 38"/>
                  <a:gd name="T89" fmla="*/ 12 h 20"/>
                  <a:gd name="T90" fmla="*/ 34 w 38"/>
                  <a:gd name="T91" fmla="*/ 12 h 20"/>
                  <a:gd name="T92" fmla="*/ 34 w 38"/>
                  <a:gd name="T93" fmla="*/ 12 h 20"/>
                  <a:gd name="T94" fmla="*/ 32 w 38"/>
                  <a:gd name="T95" fmla="*/ 14 h 20"/>
                  <a:gd name="T96" fmla="*/ 30 w 38"/>
                  <a:gd name="T97" fmla="*/ 14 h 20"/>
                  <a:gd name="T98" fmla="*/ 28 w 38"/>
                  <a:gd name="T99" fmla="*/ 14 h 20"/>
                  <a:gd name="T100" fmla="*/ 38 w 38"/>
                  <a:gd name="T10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0">
                    <a:moveTo>
                      <a:pt x="38" y="20"/>
                    </a:moveTo>
                    <a:lnTo>
                      <a:pt x="36" y="20"/>
                    </a:lnTo>
                    <a:lnTo>
                      <a:pt x="34" y="20"/>
                    </a:lnTo>
                    <a:lnTo>
                      <a:pt x="34" y="20"/>
                    </a:lnTo>
                    <a:lnTo>
                      <a:pt x="32" y="20"/>
                    </a:lnTo>
                    <a:lnTo>
                      <a:pt x="0" y="6"/>
                    </a:lnTo>
                    <a:lnTo>
                      <a:pt x="2" y="6"/>
                    </a:lnTo>
                    <a:lnTo>
                      <a:pt x="2" y="6"/>
                    </a:lnTo>
                    <a:lnTo>
                      <a:pt x="4" y="4"/>
                    </a:lnTo>
                    <a:lnTo>
                      <a:pt x="4" y="4"/>
                    </a:lnTo>
                    <a:lnTo>
                      <a:pt x="6" y="4"/>
                    </a:lnTo>
                    <a:lnTo>
                      <a:pt x="6" y="6"/>
                    </a:lnTo>
                    <a:lnTo>
                      <a:pt x="8" y="6"/>
                    </a:lnTo>
                    <a:lnTo>
                      <a:pt x="8" y="6"/>
                    </a:lnTo>
                    <a:lnTo>
                      <a:pt x="8" y="4"/>
                    </a:lnTo>
                    <a:lnTo>
                      <a:pt x="8" y="4"/>
                    </a:lnTo>
                    <a:lnTo>
                      <a:pt x="10" y="2"/>
                    </a:lnTo>
                    <a:lnTo>
                      <a:pt x="10" y="2"/>
                    </a:lnTo>
                    <a:lnTo>
                      <a:pt x="12" y="2"/>
                    </a:lnTo>
                    <a:lnTo>
                      <a:pt x="12" y="2"/>
                    </a:lnTo>
                    <a:lnTo>
                      <a:pt x="12" y="2"/>
                    </a:lnTo>
                    <a:lnTo>
                      <a:pt x="14" y="2"/>
                    </a:lnTo>
                    <a:lnTo>
                      <a:pt x="14" y="2"/>
                    </a:lnTo>
                    <a:lnTo>
                      <a:pt x="16" y="0"/>
                    </a:lnTo>
                    <a:lnTo>
                      <a:pt x="18" y="0"/>
                    </a:lnTo>
                    <a:lnTo>
                      <a:pt x="18" y="0"/>
                    </a:lnTo>
                    <a:lnTo>
                      <a:pt x="20" y="0"/>
                    </a:lnTo>
                    <a:lnTo>
                      <a:pt x="22" y="0"/>
                    </a:lnTo>
                    <a:lnTo>
                      <a:pt x="22" y="0"/>
                    </a:lnTo>
                    <a:lnTo>
                      <a:pt x="24" y="0"/>
                    </a:lnTo>
                    <a:lnTo>
                      <a:pt x="26" y="0"/>
                    </a:lnTo>
                    <a:lnTo>
                      <a:pt x="26" y="2"/>
                    </a:lnTo>
                    <a:lnTo>
                      <a:pt x="28" y="2"/>
                    </a:lnTo>
                    <a:lnTo>
                      <a:pt x="30" y="2"/>
                    </a:lnTo>
                    <a:lnTo>
                      <a:pt x="30" y="2"/>
                    </a:lnTo>
                    <a:lnTo>
                      <a:pt x="32" y="2"/>
                    </a:lnTo>
                    <a:lnTo>
                      <a:pt x="34" y="4"/>
                    </a:lnTo>
                    <a:lnTo>
                      <a:pt x="34" y="4"/>
                    </a:lnTo>
                    <a:lnTo>
                      <a:pt x="36" y="4"/>
                    </a:lnTo>
                    <a:lnTo>
                      <a:pt x="38" y="6"/>
                    </a:lnTo>
                    <a:lnTo>
                      <a:pt x="38" y="8"/>
                    </a:lnTo>
                    <a:lnTo>
                      <a:pt x="38" y="8"/>
                    </a:lnTo>
                    <a:lnTo>
                      <a:pt x="38" y="10"/>
                    </a:lnTo>
                    <a:lnTo>
                      <a:pt x="36" y="12"/>
                    </a:lnTo>
                    <a:lnTo>
                      <a:pt x="36" y="12"/>
                    </a:lnTo>
                    <a:lnTo>
                      <a:pt x="34" y="12"/>
                    </a:lnTo>
                    <a:lnTo>
                      <a:pt x="34" y="12"/>
                    </a:lnTo>
                    <a:lnTo>
                      <a:pt x="32" y="14"/>
                    </a:lnTo>
                    <a:lnTo>
                      <a:pt x="30" y="14"/>
                    </a:lnTo>
                    <a:lnTo>
                      <a:pt x="28" y="14"/>
                    </a:lnTo>
                    <a:lnTo>
                      <a:pt x="38"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252"/>
              <p:cNvSpPr>
                <a:spLocks/>
              </p:cNvSpPr>
              <p:nvPr/>
            </p:nvSpPr>
            <p:spPr bwMode="auto">
              <a:xfrm>
                <a:off x="4540" y="1473"/>
                <a:ext cx="10" cy="4"/>
              </a:xfrm>
              <a:custGeom>
                <a:avLst/>
                <a:gdLst>
                  <a:gd name="T0" fmla="*/ 10 w 10"/>
                  <a:gd name="T1" fmla="*/ 2 h 4"/>
                  <a:gd name="T2" fmla="*/ 8 w 10"/>
                  <a:gd name="T3" fmla="*/ 4 h 4"/>
                  <a:gd name="T4" fmla="*/ 8 w 10"/>
                  <a:gd name="T5" fmla="*/ 4 h 4"/>
                  <a:gd name="T6" fmla="*/ 6 w 10"/>
                  <a:gd name="T7" fmla="*/ 4 h 4"/>
                  <a:gd name="T8" fmla="*/ 4 w 10"/>
                  <a:gd name="T9" fmla="*/ 4 h 4"/>
                  <a:gd name="T10" fmla="*/ 4 w 10"/>
                  <a:gd name="T11" fmla="*/ 4 h 4"/>
                  <a:gd name="T12" fmla="*/ 2 w 10"/>
                  <a:gd name="T13" fmla="*/ 4 h 4"/>
                  <a:gd name="T14" fmla="*/ 2 w 10"/>
                  <a:gd name="T15" fmla="*/ 2 h 4"/>
                  <a:gd name="T16" fmla="*/ 0 w 10"/>
                  <a:gd name="T17" fmla="*/ 2 h 4"/>
                  <a:gd name="T18" fmla="*/ 2 w 10"/>
                  <a:gd name="T19" fmla="*/ 2 h 4"/>
                  <a:gd name="T20" fmla="*/ 2 w 10"/>
                  <a:gd name="T21" fmla="*/ 2 h 4"/>
                  <a:gd name="T22" fmla="*/ 4 w 10"/>
                  <a:gd name="T23" fmla="*/ 2 h 4"/>
                  <a:gd name="T24" fmla="*/ 6 w 10"/>
                  <a:gd name="T25" fmla="*/ 0 h 4"/>
                  <a:gd name="T26" fmla="*/ 6 w 10"/>
                  <a:gd name="T27" fmla="*/ 2 h 4"/>
                  <a:gd name="T28" fmla="*/ 8 w 10"/>
                  <a:gd name="T29" fmla="*/ 2 h 4"/>
                  <a:gd name="T30" fmla="*/ 8 w 10"/>
                  <a:gd name="T31" fmla="*/ 2 h 4"/>
                  <a:gd name="T32" fmla="*/ 1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10" y="2"/>
                    </a:moveTo>
                    <a:lnTo>
                      <a:pt x="8" y="4"/>
                    </a:lnTo>
                    <a:lnTo>
                      <a:pt x="8" y="4"/>
                    </a:lnTo>
                    <a:lnTo>
                      <a:pt x="6" y="4"/>
                    </a:lnTo>
                    <a:lnTo>
                      <a:pt x="4" y="4"/>
                    </a:lnTo>
                    <a:lnTo>
                      <a:pt x="4" y="4"/>
                    </a:lnTo>
                    <a:lnTo>
                      <a:pt x="2" y="4"/>
                    </a:lnTo>
                    <a:lnTo>
                      <a:pt x="2" y="2"/>
                    </a:lnTo>
                    <a:lnTo>
                      <a:pt x="0" y="2"/>
                    </a:lnTo>
                    <a:lnTo>
                      <a:pt x="2" y="2"/>
                    </a:lnTo>
                    <a:lnTo>
                      <a:pt x="2" y="2"/>
                    </a:lnTo>
                    <a:lnTo>
                      <a:pt x="4" y="2"/>
                    </a:lnTo>
                    <a:lnTo>
                      <a:pt x="6" y="0"/>
                    </a:lnTo>
                    <a:lnTo>
                      <a:pt x="6" y="2"/>
                    </a:lnTo>
                    <a:lnTo>
                      <a:pt x="8" y="2"/>
                    </a:lnTo>
                    <a:lnTo>
                      <a:pt x="8" y="2"/>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253"/>
              <p:cNvSpPr>
                <a:spLocks/>
              </p:cNvSpPr>
              <p:nvPr/>
            </p:nvSpPr>
            <p:spPr bwMode="auto">
              <a:xfrm>
                <a:off x="4492" y="1493"/>
                <a:ext cx="42" cy="16"/>
              </a:xfrm>
              <a:custGeom>
                <a:avLst/>
                <a:gdLst>
                  <a:gd name="T0" fmla="*/ 12 w 42"/>
                  <a:gd name="T1" fmla="*/ 6 h 16"/>
                  <a:gd name="T2" fmla="*/ 12 w 42"/>
                  <a:gd name="T3" fmla="*/ 8 h 16"/>
                  <a:gd name="T4" fmla="*/ 14 w 42"/>
                  <a:gd name="T5" fmla="*/ 8 h 16"/>
                  <a:gd name="T6" fmla="*/ 16 w 42"/>
                  <a:gd name="T7" fmla="*/ 10 h 16"/>
                  <a:gd name="T8" fmla="*/ 26 w 42"/>
                  <a:gd name="T9" fmla="*/ 14 h 16"/>
                  <a:gd name="T10" fmla="*/ 22 w 42"/>
                  <a:gd name="T11" fmla="*/ 16 h 16"/>
                  <a:gd name="T12" fmla="*/ 0 w 42"/>
                  <a:gd name="T13" fmla="*/ 6 h 16"/>
                  <a:gd name="T14" fmla="*/ 2 w 42"/>
                  <a:gd name="T15" fmla="*/ 4 h 16"/>
                  <a:gd name="T16" fmla="*/ 4 w 42"/>
                  <a:gd name="T17" fmla="*/ 4 h 16"/>
                  <a:gd name="T18" fmla="*/ 4 w 42"/>
                  <a:gd name="T19" fmla="*/ 4 h 16"/>
                  <a:gd name="T20" fmla="*/ 6 w 42"/>
                  <a:gd name="T21" fmla="*/ 6 h 16"/>
                  <a:gd name="T22" fmla="*/ 6 w 42"/>
                  <a:gd name="T23" fmla="*/ 6 h 16"/>
                  <a:gd name="T24" fmla="*/ 8 w 42"/>
                  <a:gd name="T25" fmla="*/ 6 h 16"/>
                  <a:gd name="T26" fmla="*/ 8 w 42"/>
                  <a:gd name="T27" fmla="*/ 4 h 16"/>
                  <a:gd name="T28" fmla="*/ 8 w 42"/>
                  <a:gd name="T29" fmla="*/ 2 h 16"/>
                  <a:gd name="T30" fmla="*/ 10 w 42"/>
                  <a:gd name="T31" fmla="*/ 2 h 16"/>
                  <a:gd name="T32" fmla="*/ 10 w 42"/>
                  <a:gd name="T33" fmla="*/ 2 h 16"/>
                  <a:gd name="T34" fmla="*/ 12 w 42"/>
                  <a:gd name="T35" fmla="*/ 2 h 16"/>
                  <a:gd name="T36" fmla="*/ 14 w 42"/>
                  <a:gd name="T37" fmla="*/ 0 h 16"/>
                  <a:gd name="T38" fmla="*/ 18 w 42"/>
                  <a:gd name="T39" fmla="*/ 0 h 16"/>
                  <a:gd name="T40" fmla="*/ 22 w 42"/>
                  <a:gd name="T41" fmla="*/ 0 h 16"/>
                  <a:gd name="T42" fmla="*/ 26 w 42"/>
                  <a:gd name="T43" fmla="*/ 2 h 16"/>
                  <a:gd name="T44" fmla="*/ 42 w 42"/>
                  <a:gd name="T45" fmla="*/ 10 h 16"/>
                  <a:gd name="T46" fmla="*/ 40 w 42"/>
                  <a:gd name="T47" fmla="*/ 10 h 16"/>
                  <a:gd name="T48" fmla="*/ 38 w 42"/>
                  <a:gd name="T49" fmla="*/ 10 h 16"/>
                  <a:gd name="T50" fmla="*/ 24 w 42"/>
                  <a:gd name="T51" fmla="*/ 4 h 16"/>
                  <a:gd name="T52" fmla="*/ 20 w 42"/>
                  <a:gd name="T53" fmla="*/ 4 h 16"/>
                  <a:gd name="T54" fmla="*/ 18 w 42"/>
                  <a:gd name="T55" fmla="*/ 2 h 16"/>
                  <a:gd name="T56" fmla="*/ 16 w 42"/>
                  <a:gd name="T57" fmla="*/ 4 h 16"/>
                  <a:gd name="T58" fmla="*/ 14 w 42"/>
                  <a:gd name="T59" fmla="*/ 4 h 16"/>
                  <a:gd name="T60" fmla="*/ 12 w 42"/>
                  <a:gd name="T61" fmla="*/ 4 h 16"/>
                  <a:gd name="T62" fmla="*/ 12 w 42"/>
                  <a:gd name="T6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6">
                    <a:moveTo>
                      <a:pt x="12" y="6"/>
                    </a:moveTo>
                    <a:lnTo>
                      <a:pt x="12" y="6"/>
                    </a:lnTo>
                    <a:lnTo>
                      <a:pt x="12" y="6"/>
                    </a:lnTo>
                    <a:lnTo>
                      <a:pt x="12" y="8"/>
                    </a:lnTo>
                    <a:lnTo>
                      <a:pt x="12" y="8"/>
                    </a:lnTo>
                    <a:lnTo>
                      <a:pt x="14" y="8"/>
                    </a:lnTo>
                    <a:lnTo>
                      <a:pt x="14" y="8"/>
                    </a:lnTo>
                    <a:lnTo>
                      <a:pt x="16" y="10"/>
                    </a:lnTo>
                    <a:lnTo>
                      <a:pt x="26" y="14"/>
                    </a:lnTo>
                    <a:lnTo>
                      <a:pt x="26" y="14"/>
                    </a:lnTo>
                    <a:lnTo>
                      <a:pt x="24" y="16"/>
                    </a:lnTo>
                    <a:lnTo>
                      <a:pt x="22" y="16"/>
                    </a:lnTo>
                    <a:lnTo>
                      <a:pt x="22" y="16"/>
                    </a:lnTo>
                    <a:lnTo>
                      <a:pt x="0" y="6"/>
                    </a:lnTo>
                    <a:lnTo>
                      <a:pt x="0" y="6"/>
                    </a:lnTo>
                    <a:lnTo>
                      <a:pt x="2" y="4"/>
                    </a:lnTo>
                    <a:lnTo>
                      <a:pt x="2" y="4"/>
                    </a:lnTo>
                    <a:lnTo>
                      <a:pt x="4" y="4"/>
                    </a:lnTo>
                    <a:lnTo>
                      <a:pt x="4" y="4"/>
                    </a:lnTo>
                    <a:lnTo>
                      <a:pt x="4" y="4"/>
                    </a:lnTo>
                    <a:lnTo>
                      <a:pt x="6" y="4"/>
                    </a:lnTo>
                    <a:lnTo>
                      <a:pt x="6" y="6"/>
                    </a:lnTo>
                    <a:lnTo>
                      <a:pt x="6" y="6"/>
                    </a:lnTo>
                    <a:lnTo>
                      <a:pt x="6" y="6"/>
                    </a:lnTo>
                    <a:lnTo>
                      <a:pt x="8" y="6"/>
                    </a:lnTo>
                    <a:lnTo>
                      <a:pt x="8" y="6"/>
                    </a:lnTo>
                    <a:lnTo>
                      <a:pt x="8" y="4"/>
                    </a:lnTo>
                    <a:lnTo>
                      <a:pt x="8" y="4"/>
                    </a:lnTo>
                    <a:lnTo>
                      <a:pt x="8" y="4"/>
                    </a:lnTo>
                    <a:lnTo>
                      <a:pt x="8" y="2"/>
                    </a:lnTo>
                    <a:lnTo>
                      <a:pt x="8" y="2"/>
                    </a:lnTo>
                    <a:lnTo>
                      <a:pt x="10" y="2"/>
                    </a:lnTo>
                    <a:lnTo>
                      <a:pt x="10" y="2"/>
                    </a:lnTo>
                    <a:lnTo>
                      <a:pt x="10" y="2"/>
                    </a:lnTo>
                    <a:lnTo>
                      <a:pt x="10" y="2"/>
                    </a:lnTo>
                    <a:lnTo>
                      <a:pt x="12" y="2"/>
                    </a:lnTo>
                    <a:lnTo>
                      <a:pt x="12" y="2"/>
                    </a:lnTo>
                    <a:lnTo>
                      <a:pt x="14" y="0"/>
                    </a:lnTo>
                    <a:lnTo>
                      <a:pt x="16" y="0"/>
                    </a:lnTo>
                    <a:lnTo>
                      <a:pt x="18" y="0"/>
                    </a:lnTo>
                    <a:lnTo>
                      <a:pt x="20" y="0"/>
                    </a:lnTo>
                    <a:lnTo>
                      <a:pt x="22" y="0"/>
                    </a:lnTo>
                    <a:lnTo>
                      <a:pt x="24" y="0"/>
                    </a:lnTo>
                    <a:lnTo>
                      <a:pt x="26" y="2"/>
                    </a:lnTo>
                    <a:lnTo>
                      <a:pt x="28" y="2"/>
                    </a:lnTo>
                    <a:lnTo>
                      <a:pt x="42" y="10"/>
                    </a:lnTo>
                    <a:lnTo>
                      <a:pt x="42" y="10"/>
                    </a:lnTo>
                    <a:lnTo>
                      <a:pt x="40" y="10"/>
                    </a:lnTo>
                    <a:lnTo>
                      <a:pt x="38" y="10"/>
                    </a:lnTo>
                    <a:lnTo>
                      <a:pt x="38" y="10"/>
                    </a:lnTo>
                    <a:lnTo>
                      <a:pt x="24" y="4"/>
                    </a:lnTo>
                    <a:lnTo>
                      <a:pt x="24" y="4"/>
                    </a:lnTo>
                    <a:lnTo>
                      <a:pt x="22" y="4"/>
                    </a:lnTo>
                    <a:lnTo>
                      <a:pt x="20" y="4"/>
                    </a:lnTo>
                    <a:lnTo>
                      <a:pt x="20" y="2"/>
                    </a:lnTo>
                    <a:lnTo>
                      <a:pt x="18" y="2"/>
                    </a:lnTo>
                    <a:lnTo>
                      <a:pt x="16" y="2"/>
                    </a:lnTo>
                    <a:lnTo>
                      <a:pt x="16" y="4"/>
                    </a:lnTo>
                    <a:lnTo>
                      <a:pt x="14" y="4"/>
                    </a:lnTo>
                    <a:lnTo>
                      <a:pt x="14" y="4"/>
                    </a:lnTo>
                    <a:lnTo>
                      <a:pt x="14" y="4"/>
                    </a:lnTo>
                    <a:lnTo>
                      <a:pt x="12" y="4"/>
                    </a:lnTo>
                    <a:lnTo>
                      <a:pt x="12" y="4"/>
                    </a:lnTo>
                    <a:lnTo>
                      <a:pt x="12" y="6"/>
                    </a:lnTo>
                    <a:lnTo>
                      <a:pt x="1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254"/>
              <p:cNvSpPr>
                <a:spLocks/>
              </p:cNvSpPr>
              <p:nvPr/>
            </p:nvSpPr>
            <p:spPr bwMode="auto">
              <a:xfrm>
                <a:off x="4466" y="1503"/>
                <a:ext cx="40" cy="14"/>
              </a:xfrm>
              <a:custGeom>
                <a:avLst/>
                <a:gdLst>
                  <a:gd name="T0" fmla="*/ 28 w 40"/>
                  <a:gd name="T1" fmla="*/ 12 h 14"/>
                  <a:gd name="T2" fmla="*/ 26 w 40"/>
                  <a:gd name="T3" fmla="*/ 14 h 14"/>
                  <a:gd name="T4" fmla="*/ 24 w 40"/>
                  <a:gd name="T5" fmla="*/ 14 h 14"/>
                  <a:gd name="T6" fmla="*/ 22 w 40"/>
                  <a:gd name="T7" fmla="*/ 14 h 14"/>
                  <a:gd name="T8" fmla="*/ 20 w 40"/>
                  <a:gd name="T9" fmla="*/ 14 h 14"/>
                  <a:gd name="T10" fmla="*/ 18 w 40"/>
                  <a:gd name="T11" fmla="*/ 14 h 14"/>
                  <a:gd name="T12" fmla="*/ 16 w 40"/>
                  <a:gd name="T13" fmla="*/ 12 h 14"/>
                  <a:gd name="T14" fmla="*/ 14 w 40"/>
                  <a:gd name="T15" fmla="*/ 12 h 14"/>
                  <a:gd name="T16" fmla="*/ 12 w 40"/>
                  <a:gd name="T17" fmla="*/ 12 h 14"/>
                  <a:gd name="T18" fmla="*/ 12 w 40"/>
                  <a:gd name="T19" fmla="*/ 10 h 14"/>
                  <a:gd name="T20" fmla="*/ 12 w 40"/>
                  <a:gd name="T21" fmla="*/ 10 h 14"/>
                  <a:gd name="T22" fmla="*/ 12 w 40"/>
                  <a:gd name="T23" fmla="*/ 8 h 14"/>
                  <a:gd name="T24" fmla="*/ 12 w 40"/>
                  <a:gd name="T25" fmla="*/ 8 h 14"/>
                  <a:gd name="T26" fmla="*/ 14 w 40"/>
                  <a:gd name="T27" fmla="*/ 6 h 14"/>
                  <a:gd name="T28" fmla="*/ 16 w 40"/>
                  <a:gd name="T29" fmla="*/ 6 h 14"/>
                  <a:gd name="T30" fmla="*/ 18 w 40"/>
                  <a:gd name="T31" fmla="*/ 4 h 14"/>
                  <a:gd name="T32" fmla="*/ 18 w 40"/>
                  <a:gd name="T33" fmla="*/ 4 h 14"/>
                  <a:gd name="T34" fmla="*/ 20 w 40"/>
                  <a:gd name="T35" fmla="*/ 4 h 14"/>
                  <a:gd name="T36" fmla="*/ 20 w 40"/>
                  <a:gd name="T37" fmla="*/ 4 h 14"/>
                  <a:gd name="T38" fmla="*/ 18 w 40"/>
                  <a:gd name="T39" fmla="*/ 2 h 14"/>
                  <a:gd name="T40" fmla="*/ 16 w 40"/>
                  <a:gd name="T41" fmla="*/ 2 h 14"/>
                  <a:gd name="T42" fmla="*/ 14 w 40"/>
                  <a:gd name="T43" fmla="*/ 2 h 14"/>
                  <a:gd name="T44" fmla="*/ 10 w 40"/>
                  <a:gd name="T45" fmla="*/ 4 h 14"/>
                  <a:gd name="T46" fmla="*/ 8 w 40"/>
                  <a:gd name="T47" fmla="*/ 4 h 14"/>
                  <a:gd name="T48" fmla="*/ 8 w 40"/>
                  <a:gd name="T49" fmla="*/ 4 h 14"/>
                  <a:gd name="T50" fmla="*/ 6 w 40"/>
                  <a:gd name="T51" fmla="*/ 4 h 14"/>
                  <a:gd name="T52" fmla="*/ 6 w 40"/>
                  <a:gd name="T53" fmla="*/ 6 h 14"/>
                  <a:gd name="T54" fmla="*/ 2 w 40"/>
                  <a:gd name="T55" fmla="*/ 6 h 14"/>
                  <a:gd name="T56" fmla="*/ 0 w 40"/>
                  <a:gd name="T57" fmla="*/ 4 h 14"/>
                  <a:gd name="T58" fmla="*/ 2 w 40"/>
                  <a:gd name="T59" fmla="*/ 4 h 14"/>
                  <a:gd name="T60" fmla="*/ 4 w 40"/>
                  <a:gd name="T61" fmla="*/ 2 h 14"/>
                  <a:gd name="T62" fmla="*/ 6 w 40"/>
                  <a:gd name="T63" fmla="*/ 2 h 14"/>
                  <a:gd name="T64" fmla="*/ 8 w 40"/>
                  <a:gd name="T65" fmla="*/ 2 h 14"/>
                  <a:gd name="T66" fmla="*/ 10 w 40"/>
                  <a:gd name="T67" fmla="*/ 0 h 14"/>
                  <a:gd name="T68" fmla="*/ 12 w 40"/>
                  <a:gd name="T69" fmla="*/ 0 h 14"/>
                  <a:gd name="T70" fmla="*/ 14 w 40"/>
                  <a:gd name="T71" fmla="*/ 0 h 14"/>
                  <a:gd name="T72" fmla="*/ 16 w 40"/>
                  <a:gd name="T73" fmla="*/ 0 h 14"/>
                  <a:gd name="T74" fmla="*/ 20 w 40"/>
                  <a:gd name="T75" fmla="*/ 0 h 14"/>
                  <a:gd name="T76" fmla="*/ 22 w 40"/>
                  <a:gd name="T77" fmla="*/ 0 h 14"/>
                  <a:gd name="T78" fmla="*/ 24 w 40"/>
                  <a:gd name="T79" fmla="*/ 0 h 14"/>
                  <a:gd name="T80" fmla="*/ 40 w 40"/>
                  <a:gd name="T81" fmla="*/ 8 h 14"/>
                  <a:gd name="T82" fmla="*/ 38 w 40"/>
                  <a:gd name="T83" fmla="*/ 10 h 14"/>
                  <a:gd name="T84" fmla="*/ 36 w 40"/>
                  <a:gd name="T85" fmla="*/ 10 h 14"/>
                  <a:gd name="T86" fmla="*/ 34 w 40"/>
                  <a:gd name="T87" fmla="*/ 10 h 14"/>
                  <a:gd name="T88" fmla="*/ 32 w 40"/>
                  <a:gd name="T8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4">
                    <a:moveTo>
                      <a:pt x="30" y="12"/>
                    </a:moveTo>
                    <a:lnTo>
                      <a:pt x="28" y="12"/>
                    </a:lnTo>
                    <a:lnTo>
                      <a:pt x="28" y="12"/>
                    </a:lnTo>
                    <a:lnTo>
                      <a:pt x="26" y="14"/>
                    </a:lnTo>
                    <a:lnTo>
                      <a:pt x="26" y="14"/>
                    </a:lnTo>
                    <a:lnTo>
                      <a:pt x="24" y="14"/>
                    </a:lnTo>
                    <a:lnTo>
                      <a:pt x="22" y="14"/>
                    </a:lnTo>
                    <a:lnTo>
                      <a:pt x="22" y="14"/>
                    </a:lnTo>
                    <a:lnTo>
                      <a:pt x="20" y="14"/>
                    </a:lnTo>
                    <a:lnTo>
                      <a:pt x="20" y="14"/>
                    </a:lnTo>
                    <a:lnTo>
                      <a:pt x="18" y="14"/>
                    </a:lnTo>
                    <a:lnTo>
                      <a:pt x="18" y="14"/>
                    </a:lnTo>
                    <a:lnTo>
                      <a:pt x="16" y="14"/>
                    </a:lnTo>
                    <a:lnTo>
                      <a:pt x="16" y="12"/>
                    </a:lnTo>
                    <a:lnTo>
                      <a:pt x="14" y="12"/>
                    </a:lnTo>
                    <a:lnTo>
                      <a:pt x="14" y="12"/>
                    </a:lnTo>
                    <a:lnTo>
                      <a:pt x="12" y="12"/>
                    </a:lnTo>
                    <a:lnTo>
                      <a:pt x="12" y="12"/>
                    </a:lnTo>
                    <a:lnTo>
                      <a:pt x="12" y="10"/>
                    </a:lnTo>
                    <a:lnTo>
                      <a:pt x="12" y="10"/>
                    </a:lnTo>
                    <a:lnTo>
                      <a:pt x="12" y="10"/>
                    </a:lnTo>
                    <a:lnTo>
                      <a:pt x="12" y="10"/>
                    </a:lnTo>
                    <a:lnTo>
                      <a:pt x="12" y="8"/>
                    </a:lnTo>
                    <a:lnTo>
                      <a:pt x="12" y="8"/>
                    </a:lnTo>
                    <a:lnTo>
                      <a:pt x="12" y="8"/>
                    </a:lnTo>
                    <a:lnTo>
                      <a:pt x="12" y="8"/>
                    </a:lnTo>
                    <a:lnTo>
                      <a:pt x="12" y="6"/>
                    </a:lnTo>
                    <a:lnTo>
                      <a:pt x="14" y="6"/>
                    </a:lnTo>
                    <a:lnTo>
                      <a:pt x="14" y="6"/>
                    </a:lnTo>
                    <a:lnTo>
                      <a:pt x="16" y="6"/>
                    </a:lnTo>
                    <a:lnTo>
                      <a:pt x="16" y="6"/>
                    </a:lnTo>
                    <a:lnTo>
                      <a:pt x="18" y="4"/>
                    </a:lnTo>
                    <a:lnTo>
                      <a:pt x="18" y="4"/>
                    </a:lnTo>
                    <a:lnTo>
                      <a:pt x="18" y="4"/>
                    </a:lnTo>
                    <a:lnTo>
                      <a:pt x="20" y="4"/>
                    </a:lnTo>
                    <a:lnTo>
                      <a:pt x="20" y="4"/>
                    </a:lnTo>
                    <a:lnTo>
                      <a:pt x="22" y="4"/>
                    </a:lnTo>
                    <a:lnTo>
                      <a:pt x="20" y="4"/>
                    </a:lnTo>
                    <a:lnTo>
                      <a:pt x="20" y="2"/>
                    </a:lnTo>
                    <a:lnTo>
                      <a:pt x="18" y="2"/>
                    </a:lnTo>
                    <a:lnTo>
                      <a:pt x="16" y="2"/>
                    </a:lnTo>
                    <a:lnTo>
                      <a:pt x="16" y="2"/>
                    </a:lnTo>
                    <a:lnTo>
                      <a:pt x="14" y="2"/>
                    </a:lnTo>
                    <a:lnTo>
                      <a:pt x="14" y="2"/>
                    </a:lnTo>
                    <a:lnTo>
                      <a:pt x="12" y="2"/>
                    </a:lnTo>
                    <a:lnTo>
                      <a:pt x="10" y="4"/>
                    </a:lnTo>
                    <a:lnTo>
                      <a:pt x="10" y="4"/>
                    </a:lnTo>
                    <a:lnTo>
                      <a:pt x="8" y="4"/>
                    </a:lnTo>
                    <a:lnTo>
                      <a:pt x="8" y="4"/>
                    </a:lnTo>
                    <a:lnTo>
                      <a:pt x="8" y="4"/>
                    </a:lnTo>
                    <a:lnTo>
                      <a:pt x="6" y="4"/>
                    </a:lnTo>
                    <a:lnTo>
                      <a:pt x="6" y="4"/>
                    </a:lnTo>
                    <a:lnTo>
                      <a:pt x="6" y="6"/>
                    </a:lnTo>
                    <a:lnTo>
                      <a:pt x="6" y="6"/>
                    </a:lnTo>
                    <a:lnTo>
                      <a:pt x="4" y="6"/>
                    </a:lnTo>
                    <a:lnTo>
                      <a:pt x="2" y="6"/>
                    </a:lnTo>
                    <a:lnTo>
                      <a:pt x="2" y="4"/>
                    </a:lnTo>
                    <a:lnTo>
                      <a:pt x="0" y="4"/>
                    </a:lnTo>
                    <a:lnTo>
                      <a:pt x="2" y="4"/>
                    </a:lnTo>
                    <a:lnTo>
                      <a:pt x="2" y="4"/>
                    </a:lnTo>
                    <a:lnTo>
                      <a:pt x="2" y="4"/>
                    </a:lnTo>
                    <a:lnTo>
                      <a:pt x="4" y="2"/>
                    </a:lnTo>
                    <a:lnTo>
                      <a:pt x="4" y="2"/>
                    </a:lnTo>
                    <a:lnTo>
                      <a:pt x="6" y="2"/>
                    </a:lnTo>
                    <a:lnTo>
                      <a:pt x="6" y="2"/>
                    </a:lnTo>
                    <a:lnTo>
                      <a:pt x="8" y="2"/>
                    </a:lnTo>
                    <a:lnTo>
                      <a:pt x="8" y="2"/>
                    </a:lnTo>
                    <a:lnTo>
                      <a:pt x="10" y="0"/>
                    </a:lnTo>
                    <a:lnTo>
                      <a:pt x="10" y="0"/>
                    </a:lnTo>
                    <a:lnTo>
                      <a:pt x="12" y="0"/>
                    </a:lnTo>
                    <a:lnTo>
                      <a:pt x="12" y="0"/>
                    </a:lnTo>
                    <a:lnTo>
                      <a:pt x="14" y="0"/>
                    </a:lnTo>
                    <a:lnTo>
                      <a:pt x="14" y="0"/>
                    </a:lnTo>
                    <a:lnTo>
                      <a:pt x="16" y="0"/>
                    </a:lnTo>
                    <a:lnTo>
                      <a:pt x="16" y="0"/>
                    </a:lnTo>
                    <a:lnTo>
                      <a:pt x="20" y="0"/>
                    </a:lnTo>
                    <a:lnTo>
                      <a:pt x="20" y="0"/>
                    </a:lnTo>
                    <a:lnTo>
                      <a:pt x="22" y="0"/>
                    </a:lnTo>
                    <a:lnTo>
                      <a:pt x="22" y="0"/>
                    </a:lnTo>
                    <a:lnTo>
                      <a:pt x="24" y="0"/>
                    </a:lnTo>
                    <a:lnTo>
                      <a:pt x="26" y="2"/>
                    </a:lnTo>
                    <a:lnTo>
                      <a:pt x="40" y="8"/>
                    </a:lnTo>
                    <a:lnTo>
                      <a:pt x="38" y="8"/>
                    </a:lnTo>
                    <a:lnTo>
                      <a:pt x="38" y="10"/>
                    </a:lnTo>
                    <a:lnTo>
                      <a:pt x="36" y="10"/>
                    </a:lnTo>
                    <a:lnTo>
                      <a:pt x="36" y="10"/>
                    </a:lnTo>
                    <a:lnTo>
                      <a:pt x="34" y="10"/>
                    </a:lnTo>
                    <a:lnTo>
                      <a:pt x="34" y="10"/>
                    </a:lnTo>
                    <a:lnTo>
                      <a:pt x="32" y="12"/>
                    </a:lnTo>
                    <a:lnTo>
                      <a:pt x="32" y="12"/>
                    </a:lnTo>
                    <a:lnTo>
                      <a:pt x="3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255"/>
              <p:cNvSpPr>
                <a:spLocks/>
              </p:cNvSpPr>
              <p:nvPr/>
            </p:nvSpPr>
            <p:spPr bwMode="auto">
              <a:xfrm>
                <a:off x="4486" y="1533"/>
                <a:ext cx="10" cy="4"/>
              </a:xfrm>
              <a:custGeom>
                <a:avLst/>
                <a:gdLst>
                  <a:gd name="T0" fmla="*/ 10 w 10"/>
                  <a:gd name="T1" fmla="*/ 2 h 4"/>
                  <a:gd name="T2" fmla="*/ 8 w 10"/>
                  <a:gd name="T3" fmla="*/ 2 h 4"/>
                  <a:gd name="T4" fmla="*/ 8 w 10"/>
                  <a:gd name="T5" fmla="*/ 2 h 4"/>
                  <a:gd name="T6" fmla="*/ 6 w 10"/>
                  <a:gd name="T7" fmla="*/ 2 h 4"/>
                  <a:gd name="T8" fmla="*/ 4 w 10"/>
                  <a:gd name="T9" fmla="*/ 4 h 4"/>
                  <a:gd name="T10" fmla="*/ 4 w 10"/>
                  <a:gd name="T11" fmla="*/ 2 h 4"/>
                  <a:gd name="T12" fmla="*/ 2 w 10"/>
                  <a:gd name="T13" fmla="*/ 2 h 4"/>
                  <a:gd name="T14" fmla="*/ 2 w 10"/>
                  <a:gd name="T15" fmla="*/ 2 h 4"/>
                  <a:gd name="T16" fmla="*/ 0 w 10"/>
                  <a:gd name="T17" fmla="*/ 2 h 4"/>
                  <a:gd name="T18" fmla="*/ 2 w 10"/>
                  <a:gd name="T19" fmla="*/ 0 h 4"/>
                  <a:gd name="T20" fmla="*/ 2 w 10"/>
                  <a:gd name="T21" fmla="*/ 0 h 4"/>
                  <a:gd name="T22" fmla="*/ 4 w 10"/>
                  <a:gd name="T23" fmla="*/ 0 h 4"/>
                  <a:gd name="T24" fmla="*/ 6 w 10"/>
                  <a:gd name="T25" fmla="*/ 0 h 4"/>
                  <a:gd name="T26" fmla="*/ 6 w 10"/>
                  <a:gd name="T27" fmla="*/ 0 h 4"/>
                  <a:gd name="T28" fmla="*/ 8 w 10"/>
                  <a:gd name="T29" fmla="*/ 0 h 4"/>
                  <a:gd name="T30" fmla="*/ 10 w 10"/>
                  <a:gd name="T31" fmla="*/ 0 h 4"/>
                  <a:gd name="T32" fmla="*/ 1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10" y="2"/>
                    </a:moveTo>
                    <a:lnTo>
                      <a:pt x="8" y="2"/>
                    </a:lnTo>
                    <a:lnTo>
                      <a:pt x="8" y="2"/>
                    </a:lnTo>
                    <a:lnTo>
                      <a:pt x="6" y="2"/>
                    </a:lnTo>
                    <a:lnTo>
                      <a:pt x="4" y="4"/>
                    </a:lnTo>
                    <a:lnTo>
                      <a:pt x="4" y="2"/>
                    </a:lnTo>
                    <a:lnTo>
                      <a:pt x="2" y="2"/>
                    </a:lnTo>
                    <a:lnTo>
                      <a:pt x="2" y="2"/>
                    </a:lnTo>
                    <a:lnTo>
                      <a:pt x="0" y="2"/>
                    </a:lnTo>
                    <a:lnTo>
                      <a:pt x="2" y="0"/>
                    </a:lnTo>
                    <a:lnTo>
                      <a:pt x="2" y="0"/>
                    </a:lnTo>
                    <a:lnTo>
                      <a:pt x="4" y="0"/>
                    </a:lnTo>
                    <a:lnTo>
                      <a:pt x="6" y="0"/>
                    </a:lnTo>
                    <a:lnTo>
                      <a:pt x="6" y="0"/>
                    </a:lnTo>
                    <a:lnTo>
                      <a:pt x="8" y="0"/>
                    </a:lnTo>
                    <a:lnTo>
                      <a:pt x="10" y="0"/>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256"/>
              <p:cNvSpPr>
                <a:spLocks/>
              </p:cNvSpPr>
              <p:nvPr/>
            </p:nvSpPr>
            <p:spPr bwMode="auto">
              <a:xfrm>
                <a:off x="4390" y="1529"/>
                <a:ext cx="32" cy="14"/>
              </a:xfrm>
              <a:custGeom>
                <a:avLst/>
                <a:gdLst>
                  <a:gd name="T0" fmla="*/ 22 w 32"/>
                  <a:gd name="T1" fmla="*/ 8 h 14"/>
                  <a:gd name="T2" fmla="*/ 18 w 32"/>
                  <a:gd name="T3" fmla="*/ 8 h 14"/>
                  <a:gd name="T4" fmla="*/ 14 w 32"/>
                  <a:gd name="T5" fmla="*/ 8 h 14"/>
                  <a:gd name="T6" fmla="*/ 10 w 32"/>
                  <a:gd name="T7" fmla="*/ 8 h 14"/>
                  <a:gd name="T8" fmla="*/ 8 w 32"/>
                  <a:gd name="T9" fmla="*/ 8 h 14"/>
                  <a:gd name="T10" fmla="*/ 4 w 32"/>
                  <a:gd name="T11" fmla="*/ 8 h 14"/>
                  <a:gd name="T12" fmla="*/ 2 w 32"/>
                  <a:gd name="T13" fmla="*/ 8 h 14"/>
                  <a:gd name="T14" fmla="*/ 0 w 32"/>
                  <a:gd name="T15" fmla="*/ 6 h 14"/>
                  <a:gd name="T16" fmla="*/ 0 w 32"/>
                  <a:gd name="T17" fmla="*/ 4 h 14"/>
                  <a:gd name="T18" fmla="*/ 2 w 32"/>
                  <a:gd name="T19" fmla="*/ 2 h 14"/>
                  <a:gd name="T20" fmla="*/ 4 w 32"/>
                  <a:gd name="T21" fmla="*/ 2 h 14"/>
                  <a:gd name="T22" fmla="*/ 6 w 32"/>
                  <a:gd name="T23" fmla="*/ 0 h 14"/>
                  <a:gd name="T24" fmla="*/ 8 w 32"/>
                  <a:gd name="T25" fmla="*/ 0 h 14"/>
                  <a:gd name="T26" fmla="*/ 10 w 32"/>
                  <a:gd name="T27" fmla="*/ 0 h 14"/>
                  <a:gd name="T28" fmla="*/ 12 w 32"/>
                  <a:gd name="T29" fmla="*/ 0 h 14"/>
                  <a:gd name="T30" fmla="*/ 14 w 32"/>
                  <a:gd name="T31" fmla="*/ 0 h 14"/>
                  <a:gd name="T32" fmla="*/ 16 w 32"/>
                  <a:gd name="T33" fmla="*/ 2 h 14"/>
                  <a:gd name="T34" fmla="*/ 14 w 32"/>
                  <a:gd name="T35" fmla="*/ 2 h 14"/>
                  <a:gd name="T36" fmla="*/ 12 w 32"/>
                  <a:gd name="T37" fmla="*/ 2 h 14"/>
                  <a:gd name="T38" fmla="*/ 10 w 32"/>
                  <a:gd name="T39" fmla="*/ 2 h 14"/>
                  <a:gd name="T40" fmla="*/ 8 w 32"/>
                  <a:gd name="T41" fmla="*/ 2 h 14"/>
                  <a:gd name="T42" fmla="*/ 6 w 32"/>
                  <a:gd name="T43" fmla="*/ 4 h 14"/>
                  <a:gd name="T44" fmla="*/ 6 w 32"/>
                  <a:gd name="T45" fmla="*/ 4 h 14"/>
                  <a:gd name="T46" fmla="*/ 6 w 32"/>
                  <a:gd name="T47" fmla="*/ 4 h 14"/>
                  <a:gd name="T48" fmla="*/ 8 w 32"/>
                  <a:gd name="T49" fmla="*/ 6 h 14"/>
                  <a:gd name="T50" fmla="*/ 12 w 32"/>
                  <a:gd name="T51" fmla="*/ 6 h 14"/>
                  <a:gd name="T52" fmla="*/ 18 w 32"/>
                  <a:gd name="T53" fmla="*/ 4 h 14"/>
                  <a:gd name="T54" fmla="*/ 24 w 32"/>
                  <a:gd name="T55" fmla="*/ 4 h 14"/>
                  <a:gd name="T56" fmla="*/ 24 w 32"/>
                  <a:gd name="T57" fmla="*/ 4 h 14"/>
                  <a:gd name="T58" fmla="*/ 26 w 32"/>
                  <a:gd name="T59" fmla="*/ 4 h 14"/>
                  <a:gd name="T60" fmla="*/ 28 w 32"/>
                  <a:gd name="T61" fmla="*/ 6 h 14"/>
                  <a:gd name="T62" fmla="*/ 30 w 32"/>
                  <a:gd name="T63" fmla="*/ 6 h 14"/>
                  <a:gd name="T64" fmla="*/ 30 w 32"/>
                  <a:gd name="T65" fmla="*/ 6 h 14"/>
                  <a:gd name="T66" fmla="*/ 32 w 32"/>
                  <a:gd name="T67" fmla="*/ 8 h 14"/>
                  <a:gd name="T68" fmla="*/ 32 w 32"/>
                  <a:gd name="T69" fmla="*/ 8 h 14"/>
                  <a:gd name="T70" fmla="*/ 32 w 32"/>
                  <a:gd name="T71" fmla="*/ 10 h 14"/>
                  <a:gd name="T72" fmla="*/ 30 w 32"/>
                  <a:gd name="T73" fmla="*/ 10 h 14"/>
                  <a:gd name="T74" fmla="*/ 30 w 32"/>
                  <a:gd name="T75" fmla="*/ 12 h 14"/>
                  <a:gd name="T76" fmla="*/ 28 w 32"/>
                  <a:gd name="T77" fmla="*/ 12 h 14"/>
                  <a:gd name="T78" fmla="*/ 26 w 32"/>
                  <a:gd name="T79" fmla="*/ 12 h 14"/>
                  <a:gd name="T80" fmla="*/ 24 w 32"/>
                  <a:gd name="T81" fmla="*/ 14 h 14"/>
                  <a:gd name="T82" fmla="*/ 22 w 32"/>
                  <a:gd name="T83" fmla="*/ 14 h 14"/>
                  <a:gd name="T84" fmla="*/ 20 w 32"/>
                  <a:gd name="T85" fmla="*/ 14 h 14"/>
                  <a:gd name="T86" fmla="*/ 18 w 32"/>
                  <a:gd name="T87" fmla="*/ 14 h 14"/>
                  <a:gd name="T88" fmla="*/ 14 w 32"/>
                  <a:gd name="T89" fmla="*/ 12 h 14"/>
                  <a:gd name="T90" fmla="*/ 16 w 32"/>
                  <a:gd name="T91" fmla="*/ 12 h 14"/>
                  <a:gd name="T92" fmla="*/ 18 w 32"/>
                  <a:gd name="T93" fmla="*/ 12 h 14"/>
                  <a:gd name="T94" fmla="*/ 20 w 32"/>
                  <a:gd name="T95" fmla="*/ 12 h 14"/>
                  <a:gd name="T96" fmla="*/ 22 w 32"/>
                  <a:gd name="T97" fmla="*/ 12 h 14"/>
                  <a:gd name="T98" fmla="*/ 26 w 32"/>
                  <a:gd name="T99" fmla="*/ 10 h 14"/>
                  <a:gd name="T100" fmla="*/ 24 w 32"/>
                  <a:gd name="T10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4">
                    <a:moveTo>
                      <a:pt x="24" y="8"/>
                    </a:moveTo>
                    <a:lnTo>
                      <a:pt x="22" y="8"/>
                    </a:lnTo>
                    <a:lnTo>
                      <a:pt x="20" y="8"/>
                    </a:lnTo>
                    <a:lnTo>
                      <a:pt x="18" y="8"/>
                    </a:lnTo>
                    <a:lnTo>
                      <a:pt x="16" y="8"/>
                    </a:lnTo>
                    <a:lnTo>
                      <a:pt x="14" y="8"/>
                    </a:lnTo>
                    <a:lnTo>
                      <a:pt x="12" y="8"/>
                    </a:lnTo>
                    <a:lnTo>
                      <a:pt x="10" y="8"/>
                    </a:lnTo>
                    <a:lnTo>
                      <a:pt x="8" y="8"/>
                    </a:lnTo>
                    <a:lnTo>
                      <a:pt x="8" y="8"/>
                    </a:lnTo>
                    <a:lnTo>
                      <a:pt x="6" y="8"/>
                    </a:lnTo>
                    <a:lnTo>
                      <a:pt x="4" y="8"/>
                    </a:lnTo>
                    <a:lnTo>
                      <a:pt x="4" y="8"/>
                    </a:lnTo>
                    <a:lnTo>
                      <a:pt x="2" y="8"/>
                    </a:lnTo>
                    <a:lnTo>
                      <a:pt x="2" y="6"/>
                    </a:lnTo>
                    <a:lnTo>
                      <a:pt x="0" y="6"/>
                    </a:lnTo>
                    <a:lnTo>
                      <a:pt x="0" y="4"/>
                    </a:lnTo>
                    <a:lnTo>
                      <a:pt x="0" y="4"/>
                    </a:lnTo>
                    <a:lnTo>
                      <a:pt x="0" y="4"/>
                    </a:lnTo>
                    <a:lnTo>
                      <a:pt x="2" y="2"/>
                    </a:lnTo>
                    <a:lnTo>
                      <a:pt x="4" y="2"/>
                    </a:lnTo>
                    <a:lnTo>
                      <a:pt x="4" y="2"/>
                    </a:lnTo>
                    <a:lnTo>
                      <a:pt x="6" y="0"/>
                    </a:lnTo>
                    <a:lnTo>
                      <a:pt x="6" y="0"/>
                    </a:lnTo>
                    <a:lnTo>
                      <a:pt x="8" y="0"/>
                    </a:lnTo>
                    <a:lnTo>
                      <a:pt x="8" y="0"/>
                    </a:lnTo>
                    <a:lnTo>
                      <a:pt x="10" y="0"/>
                    </a:lnTo>
                    <a:lnTo>
                      <a:pt x="10" y="0"/>
                    </a:lnTo>
                    <a:lnTo>
                      <a:pt x="12" y="0"/>
                    </a:lnTo>
                    <a:lnTo>
                      <a:pt x="12" y="0"/>
                    </a:lnTo>
                    <a:lnTo>
                      <a:pt x="14" y="0"/>
                    </a:lnTo>
                    <a:lnTo>
                      <a:pt x="14" y="0"/>
                    </a:lnTo>
                    <a:lnTo>
                      <a:pt x="16" y="2"/>
                    </a:lnTo>
                    <a:lnTo>
                      <a:pt x="16" y="2"/>
                    </a:lnTo>
                    <a:lnTo>
                      <a:pt x="14" y="2"/>
                    </a:lnTo>
                    <a:lnTo>
                      <a:pt x="14" y="2"/>
                    </a:lnTo>
                    <a:lnTo>
                      <a:pt x="12" y="2"/>
                    </a:lnTo>
                    <a:lnTo>
                      <a:pt x="12" y="2"/>
                    </a:lnTo>
                    <a:lnTo>
                      <a:pt x="10" y="2"/>
                    </a:lnTo>
                    <a:lnTo>
                      <a:pt x="10" y="2"/>
                    </a:lnTo>
                    <a:lnTo>
                      <a:pt x="8" y="2"/>
                    </a:lnTo>
                    <a:lnTo>
                      <a:pt x="8" y="2"/>
                    </a:lnTo>
                    <a:lnTo>
                      <a:pt x="8" y="4"/>
                    </a:lnTo>
                    <a:lnTo>
                      <a:pt x="6" y="4"/>
                    </a:lnTo>
                    <a:lnTo>
                      <a:pt x="6" y="4"/>
                    </a:lnTo>
                    <a:lnTo>
                      <a:pt x="6" y="4"/>
                    </a:lnTo>
                    <a:lnTo>
                      <a:pt x="6" y="4"/>
                    </a:lnTo>
                    <a:lnTo>
                      <a:pt x="6" y="4"/>
                    </a:lnTo>
                    <a:lnTo>
                      <a:pt x="6" y="6"/>
                    </a:lnTo>
                    <a:lnTo>
                      <a:pt x="8" y="6"/>
                    </a:lnTo>
                    <a:lnTo>
                      <a:pt x="10" y="6"/>
                    </a:lnTo>
                    <a:lnTo>
                      <a:pt x="12" y="6"/>
                    </a:lnTo>
                    <a:lnTo>
                      <a:pt x="14" y="6"/>
                    </a:lnTo>
                    <a:lnTo>
                      <a:pt x="18" y="4"/>
                    </a:lnTo>
                    <a:lnTo>
                      <a:pt x="20" y="4"/>
                    </a:lnTo>
                    <a:lnTo>
                      <a:pt x="24" y="4"/>
                    </a:lnTo>
                    <a:lnTo>
                      <a:pt x="24" y="4"/>
                    </a:lnTo>
                    <a:lnTo>
                      <a:pt x="24" y="4"/>
                    </a:lnTo>
                    <a:lnTo>
                      <a:pt x="26" y="4"/>
                    </a:lnTo>
                    <a:lnTo>
                      <a:pt x="26" y="4"/>
                    </a:lnTo>
                    <a:lnTo>
                      <a:pt x="26" y="6"/>
                    </a:lnTo>
                    <a:lnTo>
                      <a:pt x="28" y="6"/>
                    </a:lnTo>
                    <a:lnTo>
                      <a:pt x="28" y="6"/>
                    </a:lnTo>
                    <a:lnTo>
                      <a:pt x="30" y="6"/>
                    </a:lnTo>
                    <a:lnTo>
                      <a:pt x="30" y="6"/>
                    </a:lnTo>
                    <a:lnTo>
                      <a:pt x="30" y="6"/>
                    </a:lnTo>
                    <a:lnTo>
                      <a:pt x="30" y="8"/>
                    </a:lnTo>
                    <a:lnTo>
                      <a:pt x="32" y="8"/>
                    </a:lnTo>
                    <a:lnTo>
                      <a:pt x="32" y="8"/>
                    </a:lnTo>
                    <a:lnTo>
                      <a:pt x="32" y="8"/>
                    </a:lnTo>
                    <a:lnTo>
                      <a:pt x="32" y="8"/>
                    </a:lnTo>
                    <a:lnTo>
                      <a:pt x="32" y="10"/>
                    </a:lnTo>
                    <a:lnTo>
                      <a:pt x="30" y="10"/>
                    </a:lnTo>
                    <a:lnTo>
                      <a:pt x="30" y="10"/>
                    </a:lnTo>
                    <a:lnTo>
                      <a:pt x="30" y="10"/>
                    </a:lnTo>
                    <a:lnTo>
                      <a:pt x="30" y="12"/>
                    </a:lnTo>
                    <a:lnTo>
                      <a:pt x="28" y="12"/>
                    </a:lnTo>
                    <a:lnTo>
                      <a:pt x="28" y="12"/>
                    </a:lnTo>
                    <a:lnTo>
                      <a:pt x="26" y="12"/>
                    </a:lnTo>
                    <a:lnTo>
                      <a:pt x="26" y="12"/>
                    </a:lnTo>
                    <a:lnTo>
                      <a:pt x="24" y="14"/>
                    </a:lnTo>
                    <a:lnTo>
                      <a:pt x="24" y="14"/>
                    </a:lnTo>
                    <a:lnTo>
                      <a:pt x="22" y="14"/>
                    </a:lnTo>
                    <a:lnTo>
                      <a:pt x="22" y="14"/>
                    </a:lnTo>
                    <a:lnTo>
                      <a:pt x="20" y="14"/>
                    </a:lnTo>
                    <a:lnTo>
                      <a:pt x="20" y="14"/>
                    </a:lnTo>
                    <a:lnTo>
                      <a:pt x="18" y="14"/>
                    </a:lnTo>
                    <a:lnTo>
                      <a:pt x="18" y="14"/>
                    </a:lnTo>
                    <a:lnTo>
                      <a:pt x="16" y="14"/>
                    </a:lnTo>
                    <a:lnTo>
                      <a:pt x="14" y="12"/>
                    </a:lnTo>
                    <a:lnTo>
                      <a:pt x="16" y="12"/>
                    </a:lnTo>
                    <a:lnTo>
                      <a:pt x="16" y="12"/>
                    </a:lnTo>
                    <a:lnTo>
                      <a:pt x="18" y="12"/>
                    </a:lnTo>
                    <a:lnTo>
                      <a:pt x="18" y="12"/>
                    </a:lnTo>
                    <a:lnTo>
                      <a:pt x="20" y="12"/>
                    </a:lnTo>
                    <a:lnTo>
                      <a:pt x="20" y="12"/>
                    </a:lnTo>
                    <a:lnTo>
                      <a:pt x="22" y="12"/>
                    </a:lnTo>
                    <a:lnTo>
                      <a:pt x="22" y="12"/>
                    </a:lnTo>
                    <a:lnTo>
                      <a:pt x="24" y="10"/>
                    </a:lnTo>
                    <a:lnTo>
                      <a:pt x="26" y="10"/>
                    </a:lnTo>
                    <a:lnTo>
                      <a:pt x="26" y="8"/>
                    </a:lnTo>
                    <a:lnTo>
                      <a:pt x="2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257"/>
              <p:cNvSpPr>
                <a:spLocks/>
              </p:cNvSpPr>
              <p:nvPr/>
            </p:nvSpPr>
            <p:spPr bwMode="auto">
              <a:xfrm>
                <a:off x="4316" y="1547"/>
                <a:ext cx="58" cy="20"/>
              </a:xfrm>
              <a:custGeom>
                <a:avLst/>
                <a:gdLst>
                  <a:gd name="T0" fmla="*/ 28 w 58"/>
                  <a:gd name="T1" fmla="*/ 6 h 20"/>
                  <a:gd name="T2" fmla="*/ 30 w 58"/>
                  <a:gd name="T3" fmla="*/ 8 h 20"/>
                  <a:gd name="T4" fmla="*/ 42 w 58"/>
                  <a:gd name="T5" fmla="*/ 14 h 20"/>
                  <a:gd name="T6" fmla="*/ 38 w 58"/>
                  <a:gd name="T7" fmla="*/ 14 h 20"/>
                  <a:gd name="T8" fmla="*/ 24 w 58"/>
                  <a:gd name="T9" fmla="*/ 8 h 20"/>
                  <a:gd name="T10" fmla="*/ 22 w 58"/>
                  <a:gd name="T11" fmla="*/ 8 h 20"/>
                  <a:gd name="T12" fmla="*/ 18 w 58"/>
                  <a:gd name="T13" fmla="*/ 6 h 20"/>
                  <a:gd name="T14" fmla="*/ 16 w 58"/>
                  <a:gd name="T15" fmla="*/ 6 h 20"/>
                  <a:gd name="T16" fmla="*/ 14 w 58"/>
                  <a:gd name="T17" fmla="*/ 8 h 20"/>
                  <a:gd name="T18" fmla="*/ 12 w 58"/>
                  <a:gd name="T19" fmla="*/ 10 h 20"/>
                  <a:gd name="T20" fmla="*/ 12 w 58"/>
                  <a:gd name="T21" fmla="*/ 10 h 20"/>
                  <a:gd name="T22" fmla="*/ 14 w 58"/>
                  <a:gd name="T23" fmla="*/ 12 h 20"/>
                  <a:gd name="T24" fmla="*/ 14 w 58"/>
                  <a:gd name="T25" fmla="*/ 12 h 20"/>
                  <a:gd name="T26" fmla="*/ 16 w 58"/>
                  <a:gd name="T27" fmla="*/ 12 h 20"/>
                  <a:gd name="T28" fmla="*/ 26 w 58"/>
                  <a:gd name="T29" fmla="*/ 18 h 20"/>
                  <a:gd name="T30" fmla="*/ 24 w 58"/>
                  <a:gd name="T31" fmla="*/ 20 h 20"/>
                  <a:gd name="T32" fmla="*/ 0 w 58"/>
                  <a:gd name="T33" fmla="*/ 10 h 20"/>
                  <a:gd name="T34" fmla="*/ 2 w 58"/>
                  <a:gd name="T35" fmla="*/ 8 h 20"/>
                  <a:gd name="T36" fmla="*/ 4 w 58"/>
                  <a:gd name="T37" fmla="*/ 8 h 20"/>
                  <a:gd name="T38" fmla="*/ 6 w 58"/>
                  <a:gd name="T39" fmla="*/ 8 h 20"/>
                  <a:gd name="T40" fmla="*/ 6 w 58"/>
                  <a:gd name="T41" fmla="*/ 8 h 20"/>
                  <a:gd name="T42" fmla="*/ 8 w 58"/>
                  <a:gd name="T43" fmla="*/ 10 h 20"/>
                  <a:gd name="T44" fmla="*/ 8 w 58"/>
                  <a:gd name="T45" fmla="*/ 10 h 20"/>
                  <a:gd name="T46" fmla="*/ 8 w 58"/>
                  <a:gd name="T47" fmla="*/ 8 h 20"/>
                  <a:gd name="T48" fmla="*/ 10 w 58"/>
                  <a:gd name="T49" fmla="*/ 6 h 20"/>
                  <a:gd name="T50" fmla="*/ 12 w 58"/>
                  <a:gd name="T51" fmla="*/ 6 h 20"/>
                  <a:gd name="T52" fmla="*/ 14 w 58"/>
                  <a:gd name="T53" fmla="*/ 4 h 20"/>
                  <a:gd name="T54" fmla="*/ 16 w 58"/>
                  <a:gd name="T55" fmla="*/ 4 h 20"/>
                  <a:gd name="T56" fmla="*/ 18 w 58"/>
                  <a:gd name="T57" fmla="*/ 4 h 20"/>
                  <a:gd name="T58" fmla="*/ 22 w 58"/>
                  <a:gd name="T59" fmla="*/ 4 h 20"/>
                  <a:gd name="T60" fmla="*/ 22 w 58"/>
                  <a:gd name="T61" fmla="*/ 4 h 20"/>
                  <a:gd name="T62" fmla="*/ 24 w 58"/>
                  <a:gd name="T63" fmla="*/ 2 h 20"/>
                  <a:gd name="T64" fmla="*/ 26 w 58"/>
                  <a:gd name="T65" fmla="*/ 0 h 20"/>
                  <a:gd name="T66" fmla="*/ 26 w 58"/>
                  <a:gd name="T67" fmla="*/ 0 h 20"/>
                  <a:gd name="T68" fmla="*/ 28 w 58"/>
                  <a:gd name="T69" fmla="*/ 0 h 20"/>
                  <a:gd name="T70" fmla="*/ 32 w 58"/>
                  <a:gd name="T71" fmla="*/ 0 h 20"/>
                  <a:gd name="T72" fmla="*/ 38 w 58"/>
                  <a:gd name="T73" fmla="*/ 0 h 20"/>
                  <a:gd name="T74" fmla="*/ 42 w 58"/>
                  <a:gd name="T75" fmla="*/ 0 h 20"/>
                  <a:gd name="T76" fmla="*/ 58 w 58"/>
                  <a:gd name="T77" fmla="*/ 8 h 20"/>
                  <a:gd name="T78" fmla="*/ 54 w 58"/>
                  <a:gd name="T79" fmla="*/ 10 h 20"/>
                  <a:gd name="T80" fmla="*/ 52 w 58"/>
                  <a:gd name="T81" fmla="*/ 10 h 20"/>
                  <a:gd name="T82" fmla="*/ 38 w 58"/>
                  <a:gd name="T83" fmla="*/ 4 h 20"/>
                  <a:gd name="T84" fmla="*/ 36 w 58"/>
                  <a:gd name="T85" fmla="*/ 2 h 20"/>
                  <a:gd name="T86" fmla="*/ 32 w 58"/>
                  <a:gd name="T87" fmla="*/ 2 h 20"/>
                  <a:gd name="T88" fmla="*/ 30 w 58"/>
                  <a:gd name="T89" fmla="*/ 2 h 20"/>
                  <a:gd name="T90" fmla="*/ 28 w 58"/>
                  <a:gd name="T91" fmla="*/ 4 h 20"/>
                  <a:gd name="T92" fmla="*/ 26 w 58"/>
                  <a:gd name="T93" fmla="*/ 4 h 20"/>
                  <a:gd name="T94" fmla="*/ 26 w 58"/>
                  <a:gd name="T9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20">
                    <a:moveTo>
                      <a:pt x="26" y="6"/>
                    </a:moveTo>
                    <a:lnTo>
                      <a:pt x="28" y="6"/>
                    </a:lnTo>
                    <a:lnTo>
                      <a:pt x="28" y="6"/>
                    </a:lnTo>
                    <a:lnTo>
                      <a:pt x="30" y="8"/>
                    </a:lnTo>
                    <a:lnTo>
                      <a:pt x="42" y="14"/>
                    </a:lnTo>
                    <a:lnTo>
                      <a:pt x="42" y="14"/>
                    </a:lnTo>
                    <a:lnTo>
                      <a:pt x="40" y="14"/>
                    </a:lnTo>
                    <a:lnTo>
                      <a:pt x="38" y="14"/>
                    </a:lnTo>
                    <a:lnTo>
                      <a:pt x="38" y="14"/>
                    </a:lnTo>
                    <a:lnTo>
                      <a:pt x="24" y="8"/>
                    </a:lnTo>
                    <a:lnTo>
                      <a:pt x="22" y="8"/>
                    </a:lnTo>
                    <a:lnTo>
                      <a:pt x="22" y="8"/>
                    </a:lnTo>
                    <a:lnTo>
                      <a:pt x="20" y="8"/>
                    </a:lnTo>
                    <a:lnTo>
                      <a:pt x="18" y="6"/>
                    </a:lnTo>
                    <a:lnTo>
                      <a:pt x="18" y="6"/>
                    </a:lnTo>
                    <a:lnTo>
                      <a:pt x="16" y="6"/>
                    </a:lnTo>
                    <a:lnTo>
                      <a:pt x="16" y="8"/>
                    </a:lnTo>
                    <a:lnTo>
                      <a:pt x="14" y="8"/>
                    </a:lnTo>
                    <a:lnTo>
                      <a:pt x="12" y="8"/>
                    </a:lnTo>
                    <a:lnTo>
                      <a:pt x="12" y="10"/>
                    </a:lnTo>
                    <a:lnTo>
                      <a:pt x="12" y="10"/>
                    </a:lnTo>
                    <a:lnTo>
                      <a:pt x="12" y="10"/>
                    </a:lnTo>
                    <a:lnTo>
                      <a:pt x="12" y="10"/>
                    </a:lnTo>
                    <a:lnTo>
                      <a:pt x="14" y="12"/>
                    </a:lnTo>
                    <a:lnTo>
                      <a:pt x="14" y="12"/>
                    </a:lnTo>
                    <a:lnTo>
                      <a:pt x="14" y="12"/>
                    </a:lnTo>
                    <a:lnTo>
                      <a:pt x="16" y="12"/>
                    </a:lnTo>
                    <a:lnTo>
                      <a:pt x="16" y="12"/>
                    </a:lnTo>
                    <a:lnTo>
                      <a:pt x="28" y="18"/>
                    </a:lnTo>
                    <a:lnTo>
                      <a:pt x="26" y="18"/>
                    </a:lnTo>
                    <a:lnTo>
                      <a:pt x="24" y="20"/>
                    </a:lnTo>
                    <a:lnTo>
                      <a:pt x="24" y="20"/>
                    </a:lnTo>
                    <a:lnTo>
                      <a:pt x="22" y="20"/>
                    </a:lnTo>
                    <a:lnTo>
                      <a:pt x="0" y="10"/>
                    </a:lnTo>
                    <a:lnTo>
                      <a:pt x="2" y="10"/>
                    </a:lnTo>
                    <a:lnTo>
                      <a:pt x="2" y="8"/>
                    </a:lnTo>
                    <a:lnTo>
                      <a:pt x="4" y="8"/>
                    </a:lnTo>
                    <a:lnTo>
                      <a:pt x="4" y="8"/>
                    </a:lnTo>
                    <a:lnTo>
                      <a:pt x="4" y="8"/>
                    </a:lnTo>
                    <a:lnTo>
                      <a:pt x="6" y="8"/>
                    </a:lnTo>
                    <a:lnTo>
                      <a:pt x="6" y="8"/>
                    </a:lnTo>
                    <a:lnTo>
                      <a:pt x="6" y="8"/>
                    </a:lnTo>
                    <a:lnTo>
                      <a:pt x="6" y="10"/>
                    </a:lnTo>
                    <a:lnTo>
                      <a:pt x="8" y="10"/>
                    </a:lnTo>
                    <a:lnTo>
                      <a:pt x="8" y="10"/>
                    </a:lnTo>
                    <a:lnTo>
                      <a:pt x="8" y="10"/>
                    </a:lnTo>
                    <a:lnTo>
                      <a:pt x="8" y="8"/>
                    </a:lnTo>
                    <a:lnTo>
                      <a:pt x="8" y="8"/>
                    </a:lnTo>
                    <a:lnTo>
                      <a:pt x="10" y="6"/>
                    </a:lnTo>
                    <a:lnTo>
                      <a:pt x="10" y="6"/>
                    </a:lnTo>
                    <a:lnTo>
                      <a:pt x="10" y="6"/>
                    </a:lnTo>
                    <a:lnTo>
                      <a:pt x="12" y="6"/>
                    </a:lnTo>
                    <a:lnTo>
                      <a:pt x="12" y="6"/>
                    </a:lnTo>
                    <a:lnTo>
                      <a:pt x="14" y="4"/>
                    </a:lnTo>
                    <a:lnTo>
                      <a:pt x="14" y="4"/>
                    </a:lnTo>
                    <a:lnTo>
                      <a:pt x="16" y="4"/>
                    </a:lnTo>
                    <a:lnTo>
                      <a:pt x="18" y="4"/>
                    </a:lnTo>
                    <a:lnTo>
                      <a:pt x="18" y="4"/>
                    </a:lnTo>
                    <a:lnTo>
                      <a:pt x="20" y="4"/>
                    </a:lnTo>
                    <a:lnTo>
                      <a:pt x="22" y="4"/>
                    </a:lnTo>
                    <a:lnTo>
                      <a:pt x="22" y="4"/>
                    </a:lnTo>
                    <a:lnTo>
                      <a:pt x="22" y="4"/>
                    </a:lnTo>
                    <a:lnTo>
                      <a:pt x="22" y="2"/>
                    </a:lnTo>
                    <a:lnTo>
                      <a:pt x="24" y="2"/>
                    </a:lnTo>
                    <a:lnTo>
                      <a:pt x="24" y="2"/>
                    </a:lnTo>
                    <a:lnTo>
                      <a:pt x="26" y="0"/>
                    </a:lnTo>
                    <a:lnTo>
                      <a:pt x="26" y="0"/>
                    </a:lnTo>
                    <a:lnTo>
                      <a:pt x="26" y="0"/>
                    </a:lnTo>
                    <a:lnTo>
                      <a:pt x="26" y="0"/>
                    </a:lnTo>
                    <a:lnTo>
                      <a:pt x="28" y="0"/>
                    </a:lnTo>
                    <a:lnTo>
                      <a:pt x="30" y="0"/>
                    </a:lnTo>
                    <a:lnTo>
                      <a:pt x="32" y="0"/>
                    </a:lnTo>
                    <a:lnTo>
                      <a:pt x="34" y="0"/>
                    </a:lnTo>
                    <a:lnTo>
                      <a:pt x="38" y="0"/>
                    </a:lnTo>
                    <a:lnTo>
                      <a:pt x="40" y="0"/>
                    </a:lnTo>
                    <a:lnTo>
                      <a:pt x="42" y="0"/>
                    </a:lnTo>
                    <a:lnTo>
                      <a:pt x="44" y="2"/>
                    </a:lnTo>
                    <a:lnTo>
                      <a:pt x="58" y="8"/>
                    </a:lnTo>
                    <a:lnTo>
                      <a:pt x="56" y="8"/>
                    </a:lnTo>
                    <a:lnTo>
                      <a:pt x="54" y="10"/>
                    </a:lnTo>
                    <a:lnTo>
                      <a:pt x="54" y="10"/>
                    </a:lnTo>
                    <a:lnTo>
                      <a:pt x="52" y="10"/>
                    </a:lnTo>
                    <a:lnTo>
                      <a:pt x="40" y="4"/>
                    </a:lnTo>
                    <a:lnTo>
                      <a:pt x="38" y="4"/>
                    </a:lnTo>
                    <a:lnTo>
                      <a:pt x="36" y="2"/>
                    </a:lnTo>
                    <a:lnTo>
                      <a:pt x="36" y="2"/>
                    </a:lnTo>
                    <a:lnTo>
                      <a:pt x="34" y="2"/>
                    </a:lnTo>
                    <a:lnTo>
                      <a:pt x="32" y="2"/>
                    </a:lnTo>
                    <a:lnTo>
                      <a:pt x="32" y="2"/>
                    </a:lnTo>
                    <a:lnTo>
                      <a:pt x="30" y="2"/>
                    </a:lnTo>
                    <a:lnTo>
                      <a:pt x="30" y="2"/>
                    </a:lnTo>
                    <a:lnTo>
                      <a:pt x="28" y="4"/>
                    </a:lnTo>
                    <a:lnTo>
                      <a:pt x="28" y="4"/>
                    </a:lnTo>
                    <a:lnTo>
                      <a:pt x="26" y="4"/>
                    </a:lnTo>
                    <a:lnTo>
                      <a:pt x="26" y="4"/>
                    </a:lnTo>
                    <a:lnTo>
                      <a:pt x="2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258"/>
              <p:cNvSpPr>
                <a:spLocks/>
              </p:cNvSpPr>
              <p:nvPr/>
            </p:nvSpPr>
            <p:spPr bwMode="auto">
              <a:xfrm>
                <a:off x="4292" y="1561"/>
                <a:ext cx="38" cy="14"/>
              </a:xfrm>
              <a:custGeom>
                <a:avLst/>
                <a:gdLst>
                  <a:gd name="T0" fmla="*/ 18 w 38"/>
                  <a:gd name="T1" fmla="*/ 2 h 14"/>
                  <a:gd name="T2" fmla="*/ 16 w 38"/>
                  <a:gd name="T3" fmla="*/ 2 h 14"/>
                  <a:gd name="T4" fmla="*/ 14 w 38"/>
                  <a:gd name="T5" fmla="*/ 2 h 14"/>
                  <a:gd name="T6" fmla="*/ 10 w 38"/>
                  <a:gd name="T7" fmla="*/ 2 h 14"/>
                  <a:gd name="T8" fmla="*/ 8 w 38"/>
                  <a:gd name="T9" fmla="*/ 4 h 14"/>
                  <a:gd name="T10" fmla="*/ 6 w 38"/>
                  <a:gd name="T11" fmla="*/ 4 h 14"/>
                  <a:gd name="T12" fmla="*/ 6 w 38"/>
                  <a:gd name="T13" fmla="*/ 4 h 14"/>
                  <a:gd name="T14" fmla="*/ 4 w 38"/>
                  <a:gd name="T15" fmla="*/ 6 h 14"/>
                  <a:gd name="T16" fmla="*/ 2 w 38"/>
                  <a:gd name="T17" fmla="*/ 6 h 14"/>
                  <a:gd name="T18" fmla="*/ 0 w 38"/>
                  <a:gd name="T19" fmla="*/ 4 h 14"/>
                  <a:gd name="T20" fmla="*/ 0 w 38"/>
                  <a:gd name="T21" fmla="*/ 4 h 14"/>
                  <a:gd name="T22" fmla="*/ 2 w 38"/>
                  <a:gd name="T23" fmla="*/ 2 h 14"/>
                  <a:gd name="T24" fmla="*/ 4 w 38"/>
                  <a:gd name="T25" fmla="*/ 2 h 14"/>
                  <a:gd name="T26" fmla="*/ 6 w 38"/>
                  <a:gd name="T27" fmla="*/ 2 h 14"/>
                  <a:gd name="T28" fmla="*/ 6 w 38"/>
                  <a:gd name="T29" fmla="*/ 2 h 14"/>
                  <a:gd name="T30" fmla="*/ 8 w 38"/>
                  <a:gd name="T31" fmla="*/ 0 h 14"/>
                  <a:gd name="T32" fmla="*/ 10 w 38"/>
                  <a:gd name="T33" fmla="*/ 0 h 14"/>
                  <a:gd name="T34" fmla="*/ 14 w 38"/>
                  <a:gd name="T35" fmla="*/ 0 h 14"/>
                  <a:gd name="T36" fmla="*/ 16 w 38"/>
                  <a:gd name="T37" fmla="*/ 0 h 14"/>
                  <a:gd name="T38" fmla="*/ 18 w 38"/>
                  <a:gd name="T39" fmla="*/ 0 h 14"/>
                  <a:gd name="T40" fmla="*/ 20 w 38"/>
                  <a:gd name="T41" fmla="*/ 0 h 14"/>
                  <a:gd name="T42" fmla="*/ 24 w 38"/>
                  <a:gd name="T43" fmla="*/ 2 h 14"/>
                  <a:gd name="T44" fmla="*/ 38 w 38"/>
                  <a:gd name="T45" fmla="*/ 8 h 14"/>
                  <a:gd name="T46" fmla="*/ 36 w 38"/>
                  <a:gd name="T47" fmla="*/ 10 h 14"/>
                  <a:gd name="T48" fmla="*/ 34 w 38"/>
                  <a:gd name="T49" fmla="*/ 10 h 14"/>
                  <a:gd name="T50" fmla="*/ 32 w 38"/>
                  <a:gd name="T51" fmla="*/ 12 h 14"/>
                  <a:gd name="T52" fmla="*/ 28 w 38"/>
                  <a:gd name="T53" fmla="*/ 12 h 14"/>
                  <a:gd name="T54" fmla="*/ 26 w 38"/>
                  <a:gd name="T55" fmla="*/ 12 h 14"/>
                  <a:gd name="T56" fmla="*/ 24 w 38"/>
                  <a:gd name="T57" fmla="*/ 14 h 14"/>
                  <a:gd name="T58" fmla="*/ 22 w 38"/>
                  <a:gd name="T59" fmla="*/ 14 h 14"/>
                  <a:gd name="T60" fmla="*/ 20 w 38"/>
                  <a:gd name="T61" fmla="*/ 14 h 14"/>
                  <a:gd name="T62" fmla="*/ 18 w 38"/>
                  <a:gd name="T63" fmla="*/ 14 h 14"/>
                  <a:gd name="T64" fmla="*/ 16 w 38"/>
                  <a:gd name="T65" fmla="*/ 12 h 14"/>
                  <a:gd name="T66" fmla="*/ 14 w 38"/>
                  <a:gd name="T67" fmla="*/ 12 h 14"/>
                  <a:gd name="T68" fmla="*/ 12 w 38"/>
                  <a:gd name="T69" fmla="*/ 12 h 14"/>
                  <a:gd name="T70" fmla="*/ 10 w 38"/>
                  <a:gd name="T71" fmla="*/ 10 h 14"/>
                  <a:gd name="T72" fmla="*/ 10 w 38"/>
                  <a:gd name="T73" fmla="*/ 10 h 14"/>
                  <a:gd name="T74" fmla="*/ 10 w 38"/>
                  <a:gd name="T75" fmla="*/ 8 h 14"/>
                  <a:gd name="T76" fmla="*/ 10 w 38"/>
                  <a:gd name="T77" fmla="*/ 8 h 14"/>
                  <a:gd name="T78" fmla="*/ 12 w 38"/>
                  <a:gd name="T79" fmla="*/ 6 h 14"/>
                  <a:gd name="T80" fmla="*/ 12 w 38"/>
                  <a:gd name="T81" fmla="*/ 6 h 14"/>
                  <a:gd name="T82" fmla="*/ 14 w 38"/>
                  <a:gd name="T83" fmla="*/ 6 h 14"/>
                  <a:gd name="T84" fmla="*/ 16 w 38"/>
                  <a:gd name="T85" fmla="*/ 4 h 14"/>
                  <a:gd name="T86" fmla="*/ 18 w 38"/>
                  <a:gd name="T87" fmla="*/ 4 h 14"/>
                  <a:gd name="T88" fmla="*/ 20 w 38"/>
                  <a:gd name="T8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14">
                    <a:moveTo>
                      <a:pt x="20" y="4"/>
                    </a:moveTo>
                    <a:lnTo>
                      <a:pt x="18" y="2"/>
                    </a:lnTo>
                    <a:lnTo>
                      <a:pt x="16" y="2"/>
                    </a:lnTo>
                    <a:lnTo>
                      <a:pt x="16" y="2"/>
                    </a:lnTo>
                    <a:lnTo>
                      <a:pt x="14" y="2"/>
                    </a:lnTo>
                    <a:lnTo>
                      <a:pt x="14" y="2"/>
                    </a:lnTo>
                    <a:lnTo>
                      <a:pt x="12" y="2"/>
                    </a:lnTo>
                    <a:lnTo>
                      <a:pt x="10" y="2"/>
                    </a:lnTo>
                    <a:lnTo>
                      <a:pt x="10" y="2"/>
                    </a:lnTo>
                    <a:lnTo>
                      <a:pt x="8" y="4"/>
                    </a:lnTo>
                    <a:lnTo>
                      <a:pt x="8" y="4"/>
                    </a:lnTo>
                    <a:lnTo>
                      <a:pt x="6" y="4"/>
                    </a:lnTo>
                    <a:lnTo>
                      <a:pt x="6" y="4"/>
                    </a:lnTo>
                    <a:lnTo>
                      <a:pt x="6" y="4"/>
                    </a:lnTo>
                    <a:lnTo>
                      <a:pt x="4" y="4"/>
                    </a:lnTo>
                    <a:lnTo>
                      <a:pt x="4" y="6"/>
                    </a:lnTo>
                    <a:lnTo>
                      <a:pt x="4" y="6"/>
                    </a:lnTo>
                    <a:lnTo>
                      <a:pt x="2" y="6"/>
                    </a:lnTo>
                    <a:lnTo>
                      <a:pt x="2" y="4"/>
                    </a:lnTo>
                    <a:lnTo>
                      <a:pt x="0" y="4"/>
                    </a:lnTo>
                    <a:lnTo>
                      <a:pt x="0" y="4"/>
                    </a:lnTo>
                    <a:lnTo>
                      <a:pt x="0" y="4"/>
                    </a:lnTo>
                    <a:lnTo>
                      <a:pt x="0" y="4"/>
                    </a:lnTo>
                    <a:lnTo>
                      <a:pt x="2" y="2"/>
                    </a:lnTo>
                    <a:lnTo>
                      <a:pt x="2" y="2"/>
                    </a:lnTo>
                    <a:lnTo>
                      <a:pt x="4" y="2"/>
                    </a:lnTo>
                    <a:lnTo>
                      <a:pt x="4" y="2"/>
                    </a:lnTo>
                    <a:lnTo>
                      <a:pt x="6" y="2"/>
                    </a:lnTo>
                    <a:lnTo>
                      <a:pt x="6" y="2"/>
                    </a:lnTo>
                    <a:lnTo>
                      <a:pt x="6" y="2"/>
                    </a:lnTo>
                    <a:lnTo>
                      <a:pt x="8" y="0"/>
                    </a:lnTo>
                    <a:lnTo>
                      <a:pt x="8" y="0"/>
                    </a:lnTo>
                    <a:lnTo>
                      <a:pt x="10" y="0"/>
                    </a:lnTo>
                    <a:lnTo>
                      <a:pt x="10" y="0"/>
                    </a:lnTo>
                    <a:lnTo>
                      <a:pt x="14" y="0"/>
                    </a:lnTo>
                    <a:lnTo>
                      <a:pt x="14" y="0"/>
                    </a:lnTo>
                    <a:lnTo>
                      <a:pt x="16" y="0"/>
                    </a:lnTo>
                    <a:lnTo>
                      <a:pt x="16" y="0"/>
                    </a:lnTo>
                    <a:lnTo>
                      <a:pt x="18" y="0"/>
                    </a:lnTo>
                    <a:lnTo>
                      <a:pt x="18" y="0"/>
                    </a:lnTo>
                    <a:lnTo>
                      <a:pt x="20" y="0"/>
                    </a:lnTo>
                    <a:lnTo>
                      <a:pt x="20" y="0"/>
                    </a:lnTo>
                    <a:lnTo>
                      <a:pt x="22" y="0"/>
                    </a:lnTo>
                    <a:lnTo>
                      <a:pt x="24" y="2"/>
                    </a:lnTo>
                    <a:lnTo>
                      <a:pt x="38" y="8"/>
                    </a:lnTo>
                    <a:lnTo>
                      <a:pt x="38" y="8"/>
                    </a:lnTo>
                    <a:lnTo>
                      <a:pt x="36" y="8"/>
                    </a:lnTo>
                    <a:lnTo>
                      <a:pt x="36" y="10"/>
                    </a:lnTo>
                    <a:lnTo>
                      <a:pt x="34" y="10"/>
                    </a:lnTo>
                    <a:lnTo>
                      <a:pt x="34" y="10"/>
                    </a:lnTo>
                    <a:lnTo>
                      <a:pt x="32" y="10"/>
                    </a:lnTo>
                    <a:lnTo>
                      <a:pt x="32" y="12"/>
                    </a:lnTo>
                    <a:lnTo>
                      <a:pt x="30" y="12"/>
                    </a:lnTo>
                    <a:lnTo>
                      <a:pt x="28" y="12"/>
                    </a:lnTo>
                    <a:lnTo>
                      <a:pt x="28" y="12"/>
                    </a:lnTo>
                    <a:lnTo>
                      <a:pt x="26" y="12"/>
                    </a:lnTo>
                    <a:lnTo>
                      <a:pt x="24" y="12"/>
                    </a:lnTo>
                    <a:lnTo>
                      <a:pt x="24" y="14"/>
                    </a:lnTo>
                    <a:lnTo>
                      <a:pt x="22" y="14"/>
                    </a:lnTo>
                    <a:lnTo>
                      <a:pt x="22" y="14"/>
                    </a:lnTo>
                    <a:lnTo>
                      <a:pt x="20" y="14"/>
                    </a:lnTo>
                    <a:lnTo>
                      <a:pt x="20" y="14"/>
                    </a:lnTo>
                    <a:lnTo>
                      <a:pt x="18" y="14"/>
                    </a:lnTo>
                    <a:lnTo>
                      <a:pt x="18" y="14"/>
                    </a:lnTo>
                    <a:lnTo>
                      <a:pt x="16" y="14"/>
                    </a:lnTo>
                    <a:lnTo>
                      <a:pt x="16" y="12"/>
                    </a:lnTo>
                    <a:lnTo>
                      <a:pt x="14" y="12"/>
                    </a:lnTo>
                    <a:lnTo>
                      <a:pt x="14" y="12"/>
                    </a:lnTo>
                    <a:lnTo>
                      <a:pt x="12" y="12"/>
                    </a:lnTo>
                    <a:lnTo>
                      <a:pt x="12" y="12"/>
                    </a:lnTo>
                    <a:lnTo>
                      <a:pt x="10" y="10"/>
                    </a:lnTo>
                    <a:lnTo>
                      <a:pt x="10" y="10"/>
                    </a:lnTo>
                    <a:lnTo>
                      <a:pt x="10" y="10"/>
                    </a:lnTo>
                    <a:lnTo>
                      <a:pt x="10" y="10"/>
                    </a:lnTo>
                    <a:lnTo>
                      <a:pt x="10" y="10"/>
                    </a:lnTo>
                    <a:lnTo>
                      <a:pt x="10" y="8"/>
                    </a:lnTo>
                    <a:lnTo>
                      <a:pt x="10" y="8"/>
                    </a:lnTo>
                    <a:lnTo>
                      <a:pt x="10" y="8"/>
                    </a:lnTo>
                    <a:lnTo>
                      <a:pt x="10" y="8"/>
                    </a:lnTo>
                    <a:lnTo>
                      <a:pt x="12" y="6"/>
                    </a:lnTo>
                    <a:lnTo>
                      <a:pt x="12" y="6"/>
                    </a:lnTo>
                    <a:lnTo>
                      <a:pt x="12" y="6"/>
                    </a:lnTo>
                    <a:lnTo>
                      <a:pt x="14" y="6"/>
                    </a:lnTo>
                    <a:lnTo>
                      <a:pt x="14" y="6"/>
                    </a:lnTo>
                    <a:lnTo>
                      <a:pt x="16" y="4"/>
                    </a:lnTo>
                    <a:lnTo>
                      <a:pt x="16" y="4"/>
                    </a:lnTo>
                    <a:lnTo>
                      <a:pt x="18" y="4"/>
                    </a:lnTo>
                    <a:lnTo>
                      <a:pt x="18" y="4"/>
                    </a:lnTo>
                    <a:lnTo>
                      <a:pt x="18" y="4"/>
                    </a:lnTo>
                    <a:lnTo>
                      <a:pt x="20" y="4"/>
                    </a:lnTo>
                    <a:lnTo>
                      <a:pt x="2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259"/>
              <p:cNvSpPr>
                <a:spLocks/>
              </p:cNvSpPr>
              <p:nvPr/>
            </p:nvSpPr>
            <p:spPr bwMode="auto">
              <a:xfrm>
                <a:off x="4220" y="1541"/>
                <a:ext cx="42" cy="16"/>
              </a:xfrm>
              <a:custGeom>
                <a:avLst/>
                <a:gdLst>
                  <a:gd name="T0" fmla="*/ 0 w 42"/>
                  <a:gd name="T1" fmla="*/ 6 h 16"/>
                  <a:gd name="T2" fmla="*/ 2 w 42"/>
                  <a:gd name="T3" fmla="*/ 6 h 16"/>
                  <a:gd name="T4" fmla="*/ 4 w 42"/>
                  <a:gd name="T5" fmla="*/ 6 h 16"/>
                  <a:gd name="T6" fmla="*/ 4 w 42"/>
                  <a:gd name="T7" fmla="*/ 6 h 16"/>
                  <a:gd name="T8" fmla="*/ 6 w 42"/>
                  <a:gd name="T9" fmla="*/ 6 h 16"/>
                  <a:gd name="T10" fmla="*/ 6 w 42"/>
                  <a:gd name="T11" fmla="*/ 6 h 16"/>
                  <a:gd name="T12" fmla="*/ 8 w 42"/>
                  <a:gd name="T13" fmla="*/ 6 h 16"/>
                  <a:gd name="T14" fmla="*/ 8 w 42"/>
                  <a:gd name="T15" fmla="*/ 4 h 16"/>
                  <a:gd name="T16" fmla="*/ 8 w 42"/>
                  <a:gd name="T17" fmla="*/ 4 h 16"/>
                  <a:gd name="T18" fmla="*/ 10 w 42"/>
                  <a:gd name="T19" fmla="*/ 2 h 16"/>
                  <a:gd name="T20" fmla="*/ 10 w 42"/>
                  <a:gd name="T21" fmla="*/ 2 h 16"/>
                  <a:gd name="T22" fmla="*/ 12 w 42"/>
                  <a:gd name="T23" fmla="*/ 2 h 16"/>
                  <a:gd name="T24" fmla="*/ 14 w 42"/>
                  <a:gd name="T25" fmla="*/ 2 h 16"/>
                  <a:gd name="T26" fmla="*/ 16 w 42"/>
                  <a:gd name="T27" fmla="*/ 0 h 16"/>
                  <a:gd name="T28" fmla="*/ 18 w 42"/>
                  <a:gd name="T29" fmla="*/ 0 h 16"/>
                  <a:gd name="T30" fmla="*/ 22 w 42"/>
                  <a:gd name="T31" fmla="*/ 2 h 16"/>
                  <a:gd name="T32" fmla="*/ 26 w 42"/>
                  <a:gd name="T33" fmla="*/ 2 h 16"/>
                  <a:gd name="T34" fmla="*/ 42 w 42"/>
                  <a:gd name="T35" fmla="*/ 10 h 16"/>
                  <a:gd name="T36" fmla="*/ 40 w 42"/>
                  <a:gd name="T37" fmla="*/ 10 h 16"/>
                  <a:gd name="T38" fmla="*/ 38 w 42"/>
                  <a:gd name="T39" fmla="*/ 12 h 16"/>
                  <a:gd name="T40" fmla="*/ 24 w 42"/>
                  <a:gd name="T41" fmla="*/ 4 h 16"/>
                  <a:gd name="T42" fmla="*/ 20 w 42"/>
                  <a:gd name="T43" fmla="*/ 4 h 16"/>
                  <a:gd name="T44" fmla="*/ 18 w 42"/>
                  <a:gd name="T45" fmla="*/ 4 h 16"/>
                  <a:gd name="T46" fmla="*/ 16 w 42"/>
                  <a:gd name="T47" fmla="*/ 4 h 16"/>
                  <a:gd name="T48" fmla="*/ 14 w 42"/>
                  <a:gd name="T49" fmla="*/ 4 h 16"/>
                  <a:gd name="T50" fmla="*/ 12 w 42"/>
                  <a:gd name="T51" fmla="*/ 4 h 16"/>
                  <a:gd name="T52" fmla="*/ 12 w 42"/>
                  <a:gd name="T53" fmla="*/ 6 h 16"/>
                  <a:gd name="T54" fmla="*/ 12 w 42"/>
                  <a:gd name="T55" fmla="*/ 8 h 16"/>
                  <a:gd name="T56" fmla="*/ 12 w 42"/>
                  <a:gd name="T57" fmla="*/ 8 h 16"/>
                  <a:gd name="T58" fmla="*/ 14 w 42"/>
                  <a:gd name="T59" fmla="*/ 8 h 16"/>
                  <a:gd name="T60" fmla="*/ 14 w 42"/>
                  <a:gd name="T61" fmla="*/ 10 h 16"/>
                  <a:gd name="T62" fmla="*/ 24 w 42"/>
                  <a:gd name="T63" fmla="*/ 16 h 16"/>
                  <a:gd name="T64" fmla="*/ 22 w 42"/>
                  <a:gd name="T65" fmla="*/ 16 h 16"/>
                  <a:gd name="T66" fmla="*/ 0 w 42"/>
                  <a:gd name="T6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6">
                    <a:moveTo>
                      <a:pt x="0" y="6"/>
                    </a:moveTo>
                    <a:lnTo>
                      <a:pt x="0" y="6"/>
                    </a:lnTo>
                    <a:lnTo>
                      <a:pt x="2" y="6"/>
                    </a:lnTo>
                    <a:lnTo>
                      <a:pt x="2" y="6"/>
                    </a:lnTo>
                    <a:lnTo>
                      <a:pt x="4" y="4"/>
                    </a:lnTo>
                    <a:lnTo>
                      <a:pt x="4" y="6"/>
                    </a:lnTo>
                    <a:lnTo>
                      <a:pt x="4" y="6"/>
                    </a:lnTo>
                    <a:lnTo>
                      <a:pt x="4" y="6"/>
                    </a:lnTo>
                    <a:lnTo>
                      <a:pt x="6" y="6"/>
                    </a:lnTo>
                    <a:lnTo>
                      <a:pt x="6" y="6"/>
                    </a:lnTo>
                    <a:lnTo>
                      <a:pt x="6" y="6"/>
                    </a:lnTo>
                    <a:lnTo>
                      <a:pt x="6" y="6"/>
                    </a:lnTo>
                    <a:lnTo>
                      <a:pt x="8" y="6"/>
                    </a:lnTo>
                    <a:lnTo>
                      <a:pt x="8" y="6"/>
                    </a:lnTo>
                    <a:lnTo>
                      <a:pt x="8" y="4"/>
                    </a:lnTo>
                    <a:lnTo>
                      <a:pt x="8" y="4"/>
                    </a:lnTo>
                    <a:lnTo>
                      <a:pt x="8" y="4"/>
                    </a:lnTo>
                    <a:lnTo>
                      <a:pt x="8" y="4"/>
                    </a:lnTo>
                    <a:lnTo>
                      <a:pt x="10" y="2"/>
                    </a:lnTo>
                    <a:lnTo>
                      <a:pt x="10" y="2"/>
                    </a:lnTo>
                    <a:lnTo>
                      <a:pt x="10" y="2"/>
                    </a:lnTo>
                    <a:lnTo>
                      <a:pt x="10" y="2"/>
                    </a:lnTo>
                    <a:lnTo>
                      <a:pt x="12" y="2"/>
                    </a:lnTo>
                    <a:lnTo>
                      <a:pt x="12" y="2"/>
                    </a:lnTo>
                    <a:lnTo>
                      <a:pt x="14" y="2"/>
                    </a:lnTo>
                    <a:lnTo>
                      <a:pt x="14" y="2"/>
                    </a:lnTo>
                    <a:lnTo>
                      <a:pt x="16" y="0"/>
                    </a:lnTo>
                    <a:lnTo>
                      <a:pt x="16" y="0"/>
                    </a:lnTo>
                    <a:lnTo>
                      <a:pt x="18" y="0"/>
                    </a:lnTo>
                    <a:lnTo>
                      <a:pt x="18" y="0"/>
                    </a:lnTo>
                    <a:lnTo>
                      <a:pt x="20" y="0"/>
                    </a:lnTo>
                    <a:lnTo>
                      <a:pt x="22" y="2"/>
                    </a:lnTo>
                    <a:lnTo>
                      <a:pt x="24" y="2"/>
                    </a:lnTo>
                    <a:lnTo>
                      <a:pt x="26" y="2"/>
                    </a:lnTo>
                    <a:lnTo>
                      <a:pt x="28" y="4"/>
                    </a:lnTo>
                    <a:lnTo>
                      <a:pt x="42" y="10"/>
                    </a:lnTo>
                    <a:lnTo>
                      <a:pt x="42" y="10"/>
                    </a:lnTo>
                    <a:lnTo>
                      <a:pt x="40" y="10"/>
                    </a:lnTo>
                    <a:lnTo>
                      <a:pt x="38" y="10"/>
                    </a:lnTo>
                    <a:lnTo>
                      <a:pt x="38" y="12"/>
                    </a:lnTo>
                    <a:lnTo>
                      <a:pt x="24" y="6"/>
                    </a:lnTo>
                    <a:lnTo>
                      <a:pt x="24" y="4"/>
                    </a:lnTo>
                    <a:lnTo>
                      <a:pt x="22" y="4"/>
                    </a:lnTo>
                    <a:lnTo>
                      <a:pt x="20" y="4"/>
                    </a:lnTo>
                    <a:lnTo>
                      <a:pt x="20" y="4"/>
                    </a:lnTo>
                    <a:lnTo>
                      <a:pt x="18" y="4"/>
                    </a:lnTo>
                    <a:lnTo>
                      <a:pt x="16" y="4"/>
                    </a:lnTo>
                    <a:lnTo>
                      <a:pt x="16" y="4"/>
                    </a:lnTo>
                    <a:lnTo>
                      <a:pt x="14" y="4"/>
                    </a:lnTo>
                    <a:lnTo>
                      <a:pt x="14" y="4"/>
                    </a:lnTo>
                    <a:lnTo>
                      <a:pt x="14" y="4"/>
                    </a:lnTo>
                    <a:lnTo>
                      <a:pt x="12" y="4"/>
                    </a:lnTo>
                    <a:lnTo>
                      <a:pt x="12" y="6"/>
                    </a:lnTo>
                    <a:lnTo>
                      <a:pt x="12" y="6"/>
                    </a:lnTo>
                    <a:lnTo>
                      <a:pt x="12" y="6"/>
                    </a:lnTo>
                    <a:lnTo>
                      <a:pt x="12" y="8"/>
                    </a:lnTo>
                    <a:lnTo>
                      <a:pt x="12" y="8"/>
                    </a:lnTo>
                    <a:lnTo>
                      <a:pt x="12" y="8"/>
                    </a:lnTo>
                    <a:lnTo>
                      <a:pt x="12" y="8"/>
                    </a:lnTo>
                    <a:lnTo>
                      <a:pt x="14" y="8"/>
                    </a:lnTo>
                    <a:lnTo>
                      <a:pt x="14" y="10"/>
                    </a:lnTo>
                    <a:lnTo>
                      <a:pt x="14" y="10"/>
                    </a:lnTo>
                    <a:lnTo>
                      <a:pt x="26" y="16"/>
                    </a:lnTo>
                    <a:lnTo>
                      <a:pt x="24" y="16"/>
                    </a:lnTo>
                    <a:lnTo>
                      <a:pt x="24" y="16"/>
                    </a:lnTo>
                    <a:lnTo>
                      <a:pt x="22" y="16"/>
                    </a:lnTo>
                    <a:lnTo>
                      <a:pt x="20" y="1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260"/>
              <p:cNvSpPr>
                <a:spLocks/>
              </p:cNvSpPr>
              <p:nvPr/>
            </p:nvSpPr>
            <p:spPr bwMode="auto">
              <a:xfrm>
                <a:off x="4194" y="1551"/>
                <a:ext cx="34" cy="14"/>
              </a:xfrm>
              <a:custGeom>
                <a:avLst/>
                <a:gdLst>
                  <a:gd name="T0" fmla="*/ 34 w 34"/>
                  <a:gd name="T1" fmla="*/ 10 h 14"/>
                  <a:gd name="T2" fmla="*/ 34 w 34"/>
                  <a:gd name="T3" fmla="*/ 10 h 14"/>
                  <a:gd name="T4" fmla="*/ 32 w 34"/>
                  <a:gd name="T5" fmla="*/ 12 h 14"/>
                  <a:gd name="T6" fmla="*/ 30 w 34"/>
                  <a:gd name="T7" fmla="*/ 12 h 14"/>
                  <a:gd name="T8" fmla="*/ 28 w 34"/>
                  <a:gd name="T9" fmla="*/ 14 h 14"/>
                  <a:gd name="T10" fmla="*/ 24 w 34"/>
                  <a:gd name="T11" fmla="*/ 14 h 14"/>
                  <a:gd name="T12" fmla="*/ 22 w 34"/>
                  <a:gd name="T13" fmla="*/ 14 h 14"/>
                  <a:gd name="T14" fmla="*/ 18 w 34"/>
                  <a:gd name="T15" fmla="*/ 14 h 14"/>
                  <a:gd name="T16" fmla="*/ 16 w 34"/>
                  <a:gd name="T17" fmla="*/ 14 h 14"/>
                  <a:gd name="T18" fmla="*/ 12 w 34"/>
                  <a:gd name="T19" fmla="*/ 14 h 14"/>
                  <a:gd name="T20" fmla="*/ 10 w 34"/>
                  <a:gd name="T21" fmla="*/ 14 h 14"/>
                  <a:gd name="T22" fmla="*/ 6 w 34"/>
                  <a:gd name="T23" fmla="*/ 12 h 14"/>
                  <a:gd name="T24" fmla="*/ 4 w 34"/>
                  <a:gd name="T25" fmla="*/ 10 h 14"/>
                  <a:gd name="T26" fmla="*/ 2 w 34"/>
                  <a:gd name="T27" fmla="*/ 10 h 14"/>
                  <a:gd name="T28" fmla="*/ 2 w 34"/>
                  <a:gd name="T29" fmla="*/ 8 h 14"/>
                  <a:gd name="T30" fmla="*/ 0 w 34"/>
                  <a:gd name="T31" fmla="*/ 8 h 14"/>
                  <a:gd name="T32" fmla="*/ 0 w 34"/>
                  <a:gd name="T33" fmla="*/ 6 h 14"/>
                  <a:gd name="T34" fmla="*/ 2 w 34"/>
                  <a:gd name="T35" fmla="*/ 4 h 14"/>
                  <a:gd name="T36" fmla="*/ 2 w 34"/>
                  <a:gd name="T37" fmla="*/ 4 h 14"/>
                  <a:gd name="T38" fmla="*/ 4 w 34"/>
                  <a:gd name="T39" fmla="*/ 2 h 14"/>
                  <a:gd name="T40" fmla="*/ 8 w 34"/>
                  <a:gd name="T41" fmla="*/ 2 h 14"/>
                  <a:gd name="T42" fmla="*/ 10 w 34"/>
                  <a:gd name="T43" fmla="*/ 2 h 14"/>
                  <a:gd name="T44" fmla="*/ 14 w 34"/>
                  <a:gd name="T45" fmla="*/ 0 h 14"/>
                  <a:gd name="T46" fmla="*/ 18 w 34"/>
                  <a:gd name="T47" fmla="*/ 0 h 14"/>
                  <a:gd name="T48" fmla="*/ 20 w 34"/>
                  <a:gd name="T49" fmla="*/ 0 h 14"/>
                  <a:gd name="T50" fmla="*/ 22 w 34"/>
                  <a:gd name="T51" fmla="*/ 2 h 14"/>
                  <a:gd name="T52" fmla="*/ 26 w 34"/>
                  <a:gd name="T53" fmla="*/ 2 h 14"/>
                  <a:gd name="T54" fmla="*/ 28 w 34"/>
                  <a:gd name="T55" fmla="*/ 4 h 14"/>
                  <a:gd name="T56" fmla="*/ 30 w 34"/>
                  <a:gd name="T57" fmla="*/ 4 h 14"/>
                  <a:gd name="T58" fmla="*/ 32 w 34"/>
                  <a:gd name="T59" fmla="*/ 6 h 14"/>
                  <a:gd name="T60" fmla="*/ 34 w 34"/>
                  <a:gd name="T61" fmla="*/ 6 h 14"/>
                  <a:gd name="T62" fmla="*/ 34 w 34"/>
                  <a:gd name="T6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34" y="8"/>
                    </a:moveTo>
                    <a:lnTo>
                      <a:pt x="34" y="10"/>
                    </a:lnTo>
                    <a:lnTo>
                      <a:pt x="34" y="10"/>
                    </a:lnTo>
                    <a:lnTo>
                      <a:pt x="34" y="10"/>
                    </a:lnTo>
                    <a:lnTo>
                      <a:pt x="34" y="10"/>
                    </a:lnTo>
                    <a:lnTo>
                      <a:pt x="32" y="12"/>
                    </a:lnTo>
                    <a:lnTo>
                      <a:pt x="32" y="12"/>
                    </a:lnTo>
                    <a:lnTo>
                      <a:pt x="30" y="12"/>
                    </a:lnTo>
                    <a:lnTo>
                      <a:pt x="28" y="14"/>
                    </a:lnTo>
                    <a:lnTo>
                      <a:pt x="28" y="14"/>
                    </a:lnTo>
                    <a:lnTo>
                      <a:pt x="26" y="14"/>
                    </a:lnTo>
                    <a:lnTo>
                      <a:pt x="24" y="14"/>
                    </a:lnTo>
                    <a:lnTo>
                      <a:pt x="22" y="14"/>
                    </a:lnTo>
                    <a:lnTo>
                      <a:pt x="22" y="14"/>
                    </a:lnTo>
                    <a:lnTo>
                      <a:pt x="20" y="14"/>
                    </a:lnTo>
                    <a:lnTo>
                      <a:pt x="18" y="14"/>
                    </a:lnTo>
                    <a:lnTo>
                      <a:pt x="16" y="14"/>
                    </a:lnTo>
                    <a:lnTo>
                      <a:pt x="16" y="14"/>
                    </a:lnTo>
                    <a:lnTo>
                      <a:pt x="14" y="14"/>
                    </a:lnTo>
                    <a:lnTo>
                      <a:pt x="12" y="14"/>
                    </a:lnTo>
                    <a:lnTo>
                      <a:pt x="10" y="14"/>
                    </a:lnTo>
                    <a:lnTo>
                      <a:pt x="10" y="14"/>
                    </a:lnTo>
                    <a:lnTo>
                      <a:pt x="8" y="12"/>
                    </a:lnTo>
                    <a:lnTo>
                      <a:pt x="6" y="12"/>
                    </a:lnTo>
                    <a:lnTo>
                      <a:pt x="6" y="12"/>
                    </a:lnTo>
                    <a:lnTo>
                      <a:pt x="4" y="10"/>
                    </a:lnTo>
                    <a:lnTo>
                      <a:pt x="4" y="10"/>
                    </a:lnTo>
                    <a:lnTo>
                      <a:pt x="2" y="10"/>
                    </a:lnTo>
                    <a:lnTo>
                      <a:pt x="2" y="10"/>
                    </a:lnTo>
                    <a:lnTo>
                      <a:pt x="2" y="8"/>
                    </a:lnTo>
                    <a:lnTo>
                      <a:pt x="0" y="8"/>
                    </a:lnTo>
                    <a:lnTo>
                      <a:pt x="0" y="8"/>
                    </a:lnTo>
                    <a:lnTo>
                      <a:pt x="0" y="6"/>
                    </a:lnTo>
                    <a:lnTo>
                      <a:pt x="0" y="6"/>
                    </a:lnTo>
                    <a:lnTo>
                      <a:pt x="0" y="6"/>
                    </a:lnTo>
                    <a:lnTo>
                      <a:pt x="2" y="4"/>
                    </a:lnTo>
                    <a:lnTo>
                      <a:pt x="2" y="4"/>
                    </a:lnTo>
                    <a:lnTo>
                      <a:pt x="2" y="4"/>
                    </a:lnTo>
                    <a:lnTo>
                      <a:pt x="4" y="4"/>
                    </a:lnTo>
                    <a:lnTo>
                      <a:pt x="4" y="2"/>
                    </a:lnTo>
                    <a:lnTo>
                      <a:pt x="6" y="2"/>
                    </a:lnTo>
                    <a:lnTo>
                      <a:pt x="8" y="2"/>
                    </a:lnTo>
                    <a:lnTo>
                      <a:pt x="10" y="2"/>
                    </a:lnTo>
                    <a:lnTo>
                      <a:pt x="10" y="2"/>
                    </a:lnTo>
                    <a:lnTo>
                      <a:pt x="12" y="0"/>
                    </a:lnTo>
                    <a:lnTo>
                      <a:pt x="14" y="0"/>
                    </a:lnTo>
                    <a:lnTo>
                      <a:pt x="16" y="0"/>
                    </a:lnTo>
                    <a:lnTo>
                      <a:pt x="18" y="0"/>
                    </a:lnTo>
                    <a:lnTo>
                      <a:pt x="18" y="0"/>
                    </a:lnTo>
                    <a:lnTo>
                      <a:pt x="20" y="0"/>
                    </a:lnTo>
                    <a:lnTo>
                      <a:pt x="22" y="2"/>
                    </a:lnTo>
                    <a:lnTo>
                      <a:pt x="22" y="2"/>
                    </a:lnTo>
                    <a:lnTo>
                      <a:pt x="24" y="2"/>
                    </a:lnTo>
                    <a:lnTo>
                      <a:pt x="26" y="2"/>
                    </a:lnTo>
                    <a:lnTo>
                      <a:pt x="28" y="2"/>
                    </a:lnTo>
                    <a:lnTo>
                      <a:pt x="28" y="4"/>
                    </a:lnTo>
                    <a:lnTo>
                      <a:pt x="30" y="4"/>
                    </a:lnTo>
                    <a:lnTo>
                      <a:pt x="30" y="4"/>
                    </a:lnTo>
                    <a:lnTo>
                      <a:pt x="32" y="4"/>
                    </a:lnTo>
                    <a:lnTo>
                      <a:pt x="32" y="6"/>
                    </a:lnTo>
                    <a:lnTo>
                      <a:pt x="34" y="6"/>
                    </a:lnTo>
                    <a:lnTo>
                      <a:pt x="34" y="6"/>
                    </a:lnTo>
                    <a:lnTo>
                      <a:pt x="34" y="8"/>
                    </a:lnTo>
                    <a:lnTo>
                      <a:pt x="34" y="8"/>
                    </a:lnTo>
                    <a:lnTo>
                      <a:pt x="3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261"/>
              <p:cNvSpPr>
                <a:spLocks/>
              </p:cNvSpPr>
              <p:nvPr/>
            </p:nvSpPr>
            <p:spPr bwMode="auto">
              <a:xfrm>
                <a:off x="4250" y="1533"/>
                <a:ext cx="32" cy="16"/>
              </a:xfrm>
              <a:custGeom>
                <a:avLst/>
                <a:gdLst>
                  <a:gd name="T0" fmla="*/ 8 w 32"/>
                  <a:gd name="T1" fmla="*/ 6 h 16"/>
                  <a:gd name="T2" fmla="*/ 10 w 32"/>
                  <a:gd name="T3" fmla="*/ 6 h 16"/>
                  <a:gd name="T4" fmla="*/ 16 w 32"/>
                  <a:gd name="T5" fmla="*/ 6 h 16"/>
                  <a:gd name="T6" fmla="*/ 20 w 32"/>
                  <a:gd name="T7" fmla="*/ 6 h 16"/>
                  <a:gd name="T8" fmla="*/ 24 w 32"/>
                  <a:gd name="T9" fmla="*/ 6 h 16"/>
                  <a:gd name="T10" fmla="*/ 26 w 32"/>
                  <a:gd name="T11" fmla="*/ 6 h 16"/>
                  <a:gd name="T12" fmla="*/ 28 w 32"/>
                  <a:gd name="T13" fmla="*/ 6 h 16"/>
                  <a:gd name="T14" fmla="*/ 28 w 32"/>
                  <a:gd name="T15" fmla="*/ 6 h 16"/>
                  <a:gd name="T16" fmla="*/ 30 w 32"/>
                  <a:gd name="T17" fmla="*/ 8 h 16"/>
                  <a:gd name="T18" fmla="*/ 32 w 32"/>
                  <a:gd name="T19" fmla="*/ 8 h 16"/>
                  <a:gd name="T20" fmla="*/ 32 w 32"/>
                  <a:gd name="T21" fmla="*/ 8 h 16"/>
                  <a:gd name="T22" fmla="*/ 32 w 32"/>
                  <a:gd name="T23" fmla="*/ 10 h 16"/>
                  <a:gd name="T24" fmla="*/ 32 w 32"/>
                  <a:gd name="T25" fmla="*/ 10 h 16"/>
                  <a:gd name="T26" fmla="*/ 30 w 32"/>
                  <a:gd name="T27" fmla="*/ 12 h 16"/>
                  <a:gd name="T28" fmla="*/ 30 w 32"/>
                  <a:gd name="T29" fmla="*/ 12 h 16"/>
                  <a:gd name="T30" fmla="*/ 28 w 32"/>
                  <a:gd name="T31" fmla="*/ 14 h 16"/>
                  <a:gd name="T32" fmla="*/ 26 w 32"/>
                  <a:gd name="T33" fmla="*/ 14 h 16"/>
                  <a:gd name="T34" fmla="*/ 22 w 32"/>
                  <a:gd name="T35" fmla="*/ 14 h 16"/>
                  <a:gd name="T36" fmla="*/ 20 w 32"/>
                  <a:gd name="T37" fmla="*/ 14 h 16"/>
                  <a:gd name="T38" fmla="*/ 18 w 32"/>
                  <a:gd name="T39" fmla="*/ 16 h 16"/>
                  <a:gd name="T40" fmla="*/ 16 w 32"/>
                  <a:gd name="T41" fmla="*/ 14 h 16"/>
                  <a:gd name="T42" fmla="*/ 16 w 32"/>
                  <a:gd name="T43" fmla="*/ 14 h 16"/>
                  <a:gd name="T44" fmla="*/ 18 w 32"/>
                  <a:gd name="T45" fmla="*/ 14 h 16"/>
                  <a:gd name="T46" fmla="*/ 20 w 32"/>
                  <a:gd name="T47" fmla="*/ 12 h 16"/>
                  <a:gd name="T48" fmla="*/ 22 w 32"/>
                  <a:gd name="T49" fmla="*/ 12 h 16"/>
                  <a:gd name="T50" fmla="*/ 24 w 32"/>
                  <a:gd name="T51" fmla="*/ 12 h 16"/>
                  <a:gd name="T52" fmla="*/ 26 w 32"/>
                  <a:gd name="T53" fmla="*/ 10 h 16"/>
                  <a:gd name="T54" fmla="*/ 24 w 32"/>
                  <a:gd name="T55" fmla="*/ 8 h 16"/>
                  <a:gd name="T56" fmla="*/ 20 w 32"/>
                  <a:gd name="T57" fmla="*/ 8 h 16"/>
                  <a:gd name="T58" fmla="*/ 14 w 32"/>
                  <a:gd name="T59" fmla="*/ 8 h 16"/>
                  <a:gd name="T60" fmla="*/ 10 w 32"/>
                  <a:gd name="T61" fmla="*/ 10 h 16"/>
                  <a:gd name="T62" fmla="*/ 8 w 32"/>
                  <a:gd name="T63" fmla="*/ 10 h 16"/>
                  <a:gd name="T64" fmla="*/ 6 w 32"/>
                  <a:gd name="T65" fmla="*/ 8 h 16"/>
                  <a:gd name="T66" fmla="*/ 2 w 32"/>
                  <a:gd name="T67" fmla="*/ 8 h 16"/>
                  <a:gd name="T68" fmla="*/ 0 w 32"/>
                  <a:gd name="T69" fmla="*/ 6 h 16"/>
                  <a:gd name="T70" fmla="*/ 0 w 32"/>
                  <a:gd name="T71" fmla="*/ 4 h 16"/>
                  <a:gd name="T72" fmla="*/ 2 w 32"/>
                  <a:gd name="T73" fmla="*/ 4 h 16"/>
                  <a:gd name="T74" fmla="*/ 4 w 32"/>
                  <a:gd name="T75" fmla="*/ 2 h 16"/>
                  <a:gd name="T76" fmla="*/ 8 w 32"/>
                  <a:gd name="T77" fmla="*/ 2 h 16"/>
                  <a:gd name="T78" fmla="*/ 10 w 32"/>
                  <a:gd name="T79" fmla="*/ 0 h 16"/>
                  <a:gd name="T80" fmla="*/ 12 w 32"/>
                  <a:gd name="T81" fmla="*/ 0 h 16"/>
                  <a:gd name="T82" fmla="*/ 14 w 32"/>
                  <a:gd name="T83" fmla="*/ 0 h 16"/>
                  <a:gd name="T84" fmla="*/ 16 w 32"/>
                  <a:gd name="T85" fmla="*/ 0 h 16"/>
                  <a:gd name="T86" fmla="*/ 16 w 32"/>
                  <a:gd name="T87" fmla="*/ 2 h 16"/>
                  <a:gd name="T88" fmla="*/ 14 w 32"/>
                  <a:gd name="T89" fmla="*/ 2 h 16"/>
                  <a:gd name="T90" fmla="*/ 12 w 32"/>
                  <a:gd name="T91" fmla="*/ 2 h 16"/>
                  <a:gd name="T92" fmla="*/ 10 w 32"/>
                  <a:gd name="T93" fmla="*/ 4 h 16"/>
                  <a:gd name="T94" fmla="*/ 8 w 32"/>
                  <a:gd name="T95" fmla="*/ 4 h 16"/>
                  <a:gd name="T96" fmla="*/ 8 w 32"/>
                  <a:gd name="T97" fmla="*/ 4 h 16"/>
                  <a:gd name="T98" fmla="*/ 6 w 32"/>
                  <a:gd name="T99" fmla="*/ 6 h 16"/>
                  <a:gd name="T100" fmla="*/ 6 w 32"/>
                  <a:gd name="T10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6" y="6"/>
                    </a:moveTo>
                    <a:lnTo>
                      <a:pt x="8" y="6"/>
                    </a:lnTo>
                    <a:lnTo>
                      <a:pt x="10" y="6"/>
                    </a:lnTo>
                    <a:lnTo>
                      <a:pt x="10" y="6"/>
                    </a:lnTo>
                    <a:lnTo>
                      <a:pt x="12" y="6"/>
                    </a:lnTo>
                    <a:lnTo>
                      <a:pt x="16" y="6"/>
                    </a:lnTo>
                    <a:lnTo>
                      <a:pt x="18" y="6"/>
                    </a:lnTo>
                    <a:lnTo>
                      <a:pt x="20" y="6"/>
                    </a:lnTo>
                    <a:lnTo>
                      <a:pt x="24" y="6"/>
                    </a:lnTo>
                    <a:lnTo>
                      <a:pt x="24" y="6"/>
                    </a:lnTo>
                    <a:lnTo>
                      <a:pt x="26" y="6"/>
                    </a:lnTo>
                    <a:lnTo>
                      <a:pt x="26" y="6"/>
                    </a:lnTo>
                    <a:lnTo>
                      <a:pt x="26" y="6"/>
                    </a:lnTo>
                    <a:lnTo>
                      <a:pt x="28" y="6"/>
                    </a:lnTo>
                    <a:lnTo>
                      <a:pt x="28" y="6"/>
                    </a:lnTo>
                    <a:lnTo>
                      <a:pt x="28" y="6"/>
                    </a:lnTo>
                    <a:lnTo>
                      <a:pt x="30" y="6"/>
                    </a:lnTo>
                    <a:lnTo>
                      <a:pt x="30" y="8"/>
                    </a:lnTo>
                    <a:lnTo>
                      <a:pt x="30" y="8"/>
                    </a:lnTo>
                    <a:lnTo>
                      <a:pt x="32" y="8"/>
                    </a:lnTo>
                    <a:lnTo>
                      <a:pt x="32" y="8"/>
                    </a:lnTo>
                    <a:lnTo>
                      <a:pt x="32" y="8"/>
                    </a:lnTo>
                    <a:lnTo>
                      <a:pt x="32" y="10"/>
                    </a:lnTo>
                    <a:lnTo>
                      <a:pt x="32" y="10"/>
                    </a:lnTo>
                    <a:lnTo>
                      <a:pt x="32" y="10"/>
                    </a:lnTo>
                    <a:lnTo>
                      <a:pt x="32" y="10"/>
                    </a:lnTo>
                    <a:lnTo>
                      <a:pt x="32" y="10"/>
                    </a:lnTo>
                    <a:lnTo>
                      <a:pt x="30" y="12"/>
                    </a:lnTo>
                    <a:lnTo>
                      <a:pt x="30" y="12"/>
                    </a:lnTo>
                    <a:lnTo>
                      <a:pt x="30" y="12"/>
                    </a:lnTo>
                    <a:lnTo>
                      <a:pt x="28" y="12"/>
                    </a:lnTo>
                    <a:lnTo>
                      <a:pt x="28" y="14"/>
                    </a:lnTo>
                    <a:lnTo>
                      <a:pt x="26" y="14"/>
                    </a:lnTo>
                    <a:lnTo>
                      <a:pt x="26" y="14"/>
                    </a:lnTo>
                    <a:lnTo>
                      <a:pt x="24" y="14"/>
                    </a:lnTo>
                    <a:lnTo>
                      <a:pt x="22" y="14"/>
                    </a:lnTo>
                    <a:lnTo>
                      <a:pt x="22" y="14"/>
                    </a:lnTo>
                    <a:lnTo>
                      <a:pt x="20" y="14"/>
                    </a:lnTo>
                    <a:lnTo>
                      <a:pt x="20" y="16"/>
                    </a:lnTo>
                    <a:lnTo>
                      <a:pt x="18" y="16"/>
                    </a:lnTo>
                    <a:lnTo>
                      <a:pt x="18" y="16"/>
                    </a:lnTo>
                    <a:lnTo>
                      <a:pt x="16" y="14"/>
                    </a:lnTo>
                    <a:lnTo>
                      <a:pt x="16" y="14"/>
                    </a:lnTo>
                    <a:lnTo>
                      <a:pt x="16" y="14"/>
                    </a:lnTo>
                    <a:lnTo>
                      <a:pt x="18" y="14"/>
                    </a:lnTo>
                    <a:lnTo>
                      <a:pt x="18" y="14"/>
                    </a:lnTo>
                    <a:lnTo>
                      <a:pt x="20" y="12"/>
                    </a:lnTo>
                    <a:lnTo>
                      <a:pt x="20" y="12"/>
                    </a:lnTo>
                    <a:lnTo>
                      <a:pt x="20" y="12"/>
                    </a:lnTo>
                    <a:lnTo>
                      <a:pt x="22" y="12"/>
                    </a:lnTo>
                    <a:lnTo>
                      <a:pt x="22" y="12"/>
                    </a:lnTo>
                    <a:lnTo>
                      <a:pt x="24" y="12"/>
                    </a:lnTo>
                    <a:lnTo>
                      <a:pt x="26" y="10"/>
                    </a:lnTo>
                    <a:lnTo>
                      <a:pt x="26" y="10"/>
                    </a:lnTo>
                    <a:lnTo>
                      <a:pt x="26" y="8"/>
                    </a:lnTo>
                    <a:lnTo>
                      <a:pt x="24" y="8"/>
                    </a:lnTo>
                    <a:lnTo>
                      <a:pt x="22" y="8"/>
                    </a:lnTo>
                    <a:lnTo>
                      <a:pt x="20" y="8"/>
                    </a:lnTo>
                    <a:lnTo>
                      <a:pt x="16" y="8"/>
                    </a:lnTo>
                    <a:lnTo>
                      <a:pt x="14" y="8"/>
                    </a:lnTo>
                    <a:lnTo>
                      <a:pt x="12" y="8"/>
                    </a:lnTo>
                    <a:lnTo>
                      <a:pt x="10" y="10"/>
                    </a:lnTo>
                    <a:lnTo>
                      <a:pt x="10" y="10"/>
                    </a:lnTo>
                    <a:lnTo>
                      <a:pt x="8" y="10"/>
                    </a:lnTo>
                    <a:lnTo>
                      <a:pt x="6" y="8"/>
                    </a:lnTo>
                    <a:lnTo>
                      <a:pt x="6" y="8"/>
                    </a:lnTo>
                    <a:lnTo>
                      <a:pt x="4" y="8"/>
                    </a:lnTo>
                    <a:lnTo>
                      <a:pt x="2" y="8"/>
                    </a:lnTo>
                    <a:lnTo>
                      <a:pt x="2" y="8"/>
                    </a:lnTo>
                    <a:lnTo>
                      <a:pt x="0" y="6"/>
                    </a:lnTo>
                    <a:lnTo>
                      <a:pt x="0" y="6"/>
                    </a:lnTo>
                    <a:lnTo>
                      <a:pt x="0" y="4"/>
                    </a:lnTo>
                    <a:lnTo>
                      <a:pt x="2" y="4"/>
                    </a:lnTo>
                    <a:lnTo>
                      <a:pt x="2" y="4"/>
                    </a:lnTo>
                    <a:lnTo>
                      <a:pt x="4" y="2"/>
                    </a:lnTo>
                    <a:lnTo>
                      <a:pt x="4" y="2"/>
                    </a:lnTo>
                    <a:lnTo>
                      <a:pt x="6" y="2"/>
                    </a:lnTo>
                    <a:lnTo>
                      <a:pt x="8" y="2"/>
                    </a:lnTo>
                    <a:lnTo>
                      <a:pt x="8" y="2"/>
                    </a:lnTo>
                    <a:lnTo>
                      <a:pt x="10" y="0"/>
                    </a:lnTo>
                    <a:lnTo>
                      <a:pt x="10" y="0"/>
                    </a:lnTo>
                    <a:lnTo>
                      <a:pt x="12" y="0"/>
                    </a:lnTo>
                    <a:lnTo>
                      <a:pt x="12" y="0"/>
                    </a:lnTo>
                    <a:lnTo>
                      <a:pt x="14" y="0"/>
                    </a:lnTo>
                    <a:lnTo>
                      <a:pt x="14" y="0"/>
                    </a:lnTo>
                    <a:lnTo>
                      <a:pt x="16" y="0"/>
                    </a:lnTo>
                    <a:lnTo>
                      <a:pt x="16" y="2"/>
                    </a:lnTo>
                    <a:lnTo>
                      <a:pt x="16" y="2"/>
                    </a:lnTo>
                    <a:lnTo>
                      <a:pt x="14" y="2"/>
                    </a:lnTo>
                    <a:lnTo>
                      <a:pt x="14" y="2"/>
                    </a:lnTo>
                    <a:lnTo>
                      <a:pt x="14" y="2"/>
                    </a:lnTo>
                    <a:lnTo>
                      <a:pt x="12" y="2"/>
                    </a:lnTo>
                    <a:lnTo>
                      <a:pt x="12" y="2"/>
                    </a:lnTo>
                    <a:lnTo>
                      <a:pt x="10" y="4"/>
                    </a:lnTo>
                    <a:lnTo>
                      <a:pt x="10" y="4"/>
                    </a:lnTo>
                    <a:lnTo>
                      <a:pt x="8" y="4"/>
                    </a:lnTo>
                    <a:lnTo>
                      <a:pt x="8" y="4"/>
                    </a:lnTo>
                    <a:lnTo>
                      <a:pt x="8" y="4"/>
                    </a:lnTo>
                    <a:lnTo>
                      <a:pt x="6" y="4"/>
                    </a:lnTo>
                    <a:lnTo>
                      <a:pt x="6" y="6"/>
                    </a:lnTo>
                    <a:lnTo>
                      <a:pt x="6" y="6"/>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262"/>
              <p:cNvSpPr>
                <a:spLocks/>
              </p:cNvSpPr>
              <p:nvPr/>
            </p:nvSpPr>
            <p:spPr bwMode="auto">
              <a:xfrm>
                <a:off x="4302" y="1515"/>
                <a:ext cx="36" cy="14"/>
              </a:xfrm>
              <a:custGeom>
                <a:avLst/>
                <a:gdLst>
                  <a:gd name="T0" fmla="*/ 8 w 36"/>
                  <a:gd name="T1" fmla="*/ 8 h 14"/>
                  <a:gd name="T2" fmla="*/ 12 w 36"/>
                  <a:gd name="T3" fmla="*/ 10 h 14"/>
                  <a:gd name="T4" fmla="*/ 16 w 36"/>
                  <a:gd name="T5" fmla="*/ 12 h 14"/>
                  <a:gd name="T6" fmla="*/ 20 w 36"/>
                  <a:gd name="T7" fmla="*/ 12 h 14"/>
                  <a:gd name="T8" fmla="*/ 24 w 36"/>
                  <a:gd name="T9" fmla="*/ 12 h 14"/>
                  <a:gd name="T10" fmla="*/ 26 w 36"/>
                  <a:gd name="T11" fmla="*/ 12 h 14"/>
                  <a:gd name="T12" fmla="*/ 28 w 36"/>
                  <a:gd name="T13" fmla="*/ 10 h 14"/>
                  <a:gd name="T14" fmla="*/ 30 w 36"/>
                  <a:gd name="T15" fmla="*/ 10 h 14"/>
                  <a:gd name="T16" fmla="*/ 30 w 36"/>
                  <a:gd name="T17" fmla="*/ 10 h 14"/>
                  <a:gd name="T18" fmla="*/ 32 w 36"/>
                  <a:gd name="T19" fmla="*/ 10 h 14"/>
                  <a:gd name="T20" fmla="*/ 36 w 36"/>
                  <a:gd name="T21" fmla="*/ 10 h 14"/>
                  <a:gd name="T22" fmla="*/ 34 w 36"/>
                  <a:gd name="T23" fmla="*/ 12 h 14"/>
                  <a:gd name="T24" fmla="*/ 30 w 36"/>
                  <a:gd name="T25" fmla="*/ 14 h 14"/>
                  <a:gd name="T26" fmla="*/ 26 w 36"/>
                  <a:gd name="T27" fmla="*/ 14 h 14"/>
                  <a:gd name="T28" fmla="*/ 24 w 36"/>
                  <a:gd name="T29" fmla="*/ 14 h 14"/>
                  <a:gd name="T30" fmla="*/ 20 w 36"/>
                  <a:gd name="T31" fmla="*/ 14 h 14"/>
                  <a:gd name="T32" fmla="*/ 18 w 36"/>
                  <a:gd name="T33" fmla="*/ 14 h 14"/>
                  <a:gd name="T34" fmla="*/ 14 w 36"/>
                  <a:gd name="T35" fmla="*/ 14 h 14"/>
                  <a:gd name="T36" fmla="*/ 12 w 36"/>
                  <a:gd name="T37" fmla="*/ 14 h 14"/>
                  <a:gd name="T38" fmla="*/ 8 w 36"/>
                  <a:gd name="T39" fmla="*/ 14 h 14"/>
                  <a:gd name="T40" fmla="*/ 6 w 36"/>
                  <a:gd name="T41" fmla="*/ 12 h 14"/>
                  <a:gd name="T42" fmla="*/ 4 w 36"/>
                  <a:gd name="T43" fmla="*/ 10 h 14"/>
                  <a:gd name="T44" fmla="*/ 2 w 36"/>
                  <a:gd name="T45" fmla="*/ 10 h 14"/>
                  <a:gd name="T46" fmla="*/ 2 w 36"/>
                  <a:gd name="T47" fmla="*/ 8 h 14"/>
                  <a:gd name="T48" fmla="*/ 0 w 36"/>
                  <a:gd name="T49" fmla="*/ 8 h 14"/>
                  <a:gd name="T50" fmla="*/ 2 w 36"/>
                  <a:gd name="T51" fmla="*/ 6 h 14"/>
                  <a:gd name="T52" fmla="*/ 2 w 36"/>
                  <a:gd name="T53" fmla="*/ 4 h 14"/>
                  <a:gd name="T54" fmla="*/ 4 w 36"/>
                  <a:gd name="T55" fmla="*/ 4 h 14"/>
                  <a:gd name="T56" fmla="*/ 6 w 36"/>
                  <a:gd name="T57" fmla="*/ 2 h 14"/>
                  <a:gd name="T58" fmla="*/ 8 w 36"/>
                  <a:gd name="T59" fmla="*/ 2 h 14"/>
                  <a:gd name="T60" fmla="*/ 10 w 36"/>
                  <a:gd name="T61" fmla="*/ 2 h 14"/>
                  <a:gd name="T62" fmla="*/ 12 w 36"/>
                  <a:gd name="T63" fmla="*/ 0 h 14"/>
                  <a:gd name="T64" fmla="*/ 14 w 36"/>
                  <a:gd name="T65" fmla="*/ 0 h 14"/>
                  <a:gd name="T66" fmla="*/ 18 w 36"/>
                  <a:gd name="T67" fmla="*/ 2 h 14"/>
                  <a:gd name="T68" fmla="*/ 14 w 36"/>
                  <a:gd name="T69" fmla="*/ 4 h 14"/>
                  <a:gd name="T70" fmla="*/ 10 w 36"/>
                  <a:gd name="T71" fmla="*/ 4 h 14"/>
                  <a:gd name="T72" fmla="*/ 8 w 36"/>
                  <a:gd name="T73" fmla="*/ 6 h 14"/>
                  <a:gd name="T74" fmla="*/ 8 w 36"/>
                  <a:gd name="T7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4">
                    <a:moveTo>
                      <a:pt x="8" y="8"/>
                    </a:moveTo>
                    <a:lnTo>
                      <a:pt x="8" y="8"/>
                    </a:lnTo>
                    <a:lnTo>
                      <a:pt x="10" y="10"/>
                    </a:lnTo>
                    <a:lnTo>
                      <a:pt x="12" y="10"/>
                    </a:lnTo>
                    <a:lnTo>
                      <a:pt x="14" y="12"/>
                    </a:lnTo>
                    <a:lnTo>
                      <a:pt x="16" y="12"/>
                    </a:lnTo>
                    <a:lnTo>
                      <a:pt x="18" y="12"/>
                    </a:lnTo>
                    <a:lnTo>
                      <a:pt x="20" y="12"/>
                    </a:lnTo>
                    <a:lnTo>
                      <a:pt x="22" y="12"/>
                    </a:lnTo>
                    <a:lnTo>
                      <a:pt x="24" y="12"/>
                    </a:lnTo>
                    <a:lnTo>
                      <a:pt x="24" y="12"/>
                    </a:lnTo>
                    <a:lnTo>
                      <a:pt x="26" y="12"/>
                    </a:lnTo>
                    <a:lnTo>
                      <a:pt x="28" y="12"/>
                    </a:lnTo>
                    <a:lnTo>
                      <a:pt x="28" y="10"/>
                    </a:lnTo>
                    <a:lnTo>
                      <a:pt x="28" y="10"/>
                    </a:lnTo>
                    <a:lnTo>
                      <a:pt x="30" y="10"/>
                    </a:lnTo>
                    <a:lnTo>
                      <a:pt x="30" y="10"/>
                    </a:lnTo>
                    <a:lnTo>
                      <a:pt x="30" y="10"/>
                    </a:lnTo>
                    <a:lnTo>
                      <a:pt x="32" y="10"/>
                    </a:lnTo>
                    <a:lnTo>
                      <a:pt x="32" y="10"/>
                    </a:lnTo>
                    <a:lnTo>
                      <a:pt x="34" y="10"/>
                    </a:lnTo>
                    <a:lnTo>
                      <a:pt x="36" y="10"/>
                    </a:lnTo>
                    <a:lnTo>
                      <a:pt x="34" y="12"/>
                    </a:lnTo>
                    <a:lnTo>
                      <a:pt x="34" y="12"/>
                    </a:lnTo>
                    <a:lnTo>
                      <a:pt x="32" y="12"/>
                    </a:lnTo>
                    <a:lnTo>
                      <a:pt x="30" y="14"/>
                    </a:lnTo>
                    <a:lnTo>
                      <a:pt x="30" y="14"/>
                    </a:lnTo>
                    <a:lnTo>
                      <a:pt x="26" y="14"/>
                    </a:lnTo>
                    <a:lnTo>
                      <a:pt x="26" y="14"/>
                    </a:lnTo>
                    <a:lnTo>
                      <a:pt x="24" y="14"/>
                    </a:lnTo>
                    <a:lnTo>
                      <a:pt x="24" y="14"/>
                    </a:lnTo>
                    <a:lnTo>
                      <a:pt x="20" y="14"/>
                    </a:lnTo>
                    <a:lnTo>
                      <a:pt x="20" y="14"/>
                    </a:lnTo>
                    <a:lnTo>
                      <a:pt x="18" y="14"/>
                    </a:lnTo>
                    <a:lnTo>
                      <a:pt x="18" y="14"/>
                    </a:lnTo>
                    <a:lnTo>
                      <a:pt x="14" y="14"/>
                    </a:lnTo>
                    <a:lnTo>
                      <a:pt x="14" y="14"/>
                    </a:lnTo>
                    <a:lnTo>
                      <a:pt x="12" y="14"/>
                    </a:lnTo>
                    <a:lnTo>
                      <a:pt x="12" y="14"/>
                    </a:lnTo>
                    <a:lnTo>
                      <a:pt x="8" y="14"/>
                    </a:lnTo>
                    <a:lnTo>
                      <a:pt x="8" y="14"/>
                    </a:lnTo>
                    <a:lnTo>
                      <a:pt x="6" y="12"/>
                    </a:lnTo>
                    <a:lnTo>
                      <a:pt x="4" y="12"/>
                    </a:lnTo>
                    <a:lnTo>
                      <a:pt x="4" y="10"/>
                    </a:lnTo>
                    <a:lnTo>
                      <a:pt x="2" y="10"/>
                    </a:lnTo>
                    <a:lnTo>
                      <a:pt x="2" y="10"/>
                    </a:lnTo>
                    <a:lnTo>
                      <a:pt x="2" y="8"/>
                    </a:lnTo>
                    <a:lnTo>
                      <a:pt x="2" y="8"/>
                    </a:lnTo>
                    <a:lnTo>
                      <a:pt x="0" y="8"/>
                    </a:lnTo>
                    <a:lnTo>
                      <a:pt x="0" y="8"/>
                    </a:lnTo>
                    <a:lnTo>
                      <a:pt x="2" y="6"/>
                    </a:lnTo>
                    <a:lnTo>
                      <a:pt x="2" y="6"/>
                    </a:lnTo>
                    <a:lnTo>
                      <a:pt x="2" y="6"/>
                    </a:lnTo>
                    <a:lnTo>
                      <a:pt x="2" y="4"/>
                    </a:lnTo>
                    <a:lnTo>
                      <a:pt x="4" y="4"/>
                    </a:lnTo>
                    <a:lnTo>
                      <a:pt x="4" y="4"/>
                    </a:lnTo>
                    <a:lnTo>
                      <a:pt x="6" y="2"/>
                    </a:lnTo>
                    <a:lnTo>
                      <a:pt x="6" y="2"/>
                    </a:lnTo>
                    <a:lnTo>
                      <a:pt x="8" y="2"/>
                    </a:lnTo>
                    <a:lnTo>
                      <a:pt x="8" y="2"/>
                    </a:lnTo>
                    <a:lnTo>
                      <a:pt x="10" y="2"/>
                    </a:lnTo>
                    <a:lnTo>
                      <a:pt x="10" y="2"/>
                    </a:lnTo>
                    <a:lnTo>
                      <a:pt x="12" y="2"/>
                    </a:lnTo>
                    <a:lnTo>
                      <a:pt x="12" y="0"/>
                    </a:lnTo>
                    <a:lnTo>
                      <a:pt x="14" y="0"/>
                    </a:lnTo>
                    <a:lnTo>
                      <a:pt x="14" y="0"/>
                    </a:lnTo>
                    <a:lnTo>
                      <a:pt x="16" y="2"/>
                    </a:lnTo>
                    <a:lnTo>
                      <a:pt x="18" y="2"/>
                    </a:lnTo>
                    <a:lnTo>
                      <a:pt x="16" y="2"/>
                    </a:lnTo>
                    <a:lnTo>
                      <a:pt x="14" y="4"/>
                    </a:lnTo>
                    <a:lnTo>
                      <a:pt x="12" y="4"/>
                    </a:lnTo>
                    <a:lnTo>
                      <a:pt x="10" y="4"/>
                    </a:lnTo>
                    <a:lnTo>
                      <a:pt x="10" y="4"/>
                    </a:lnTo>
                    <a:lnTo>
                      <a:pt x="8" y="6"/>
                    </a:lnTo>
                    <a:lnTo>
                      <a:pt x="8" y="6"/>
                    </a:lnTo>
                    <a:lnTo>
                      <a:pt x="8" y="6"/>
                    </a:lnTo>
                    <a:lnTo>
                      <a:pt x="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263"/>
              <p:cNvSpPr>
                <a:spLocks/>
              </p:cNvSpPr>
              <p:nvPr/>
            </p:nvSpPr>
            <p:spPr bwMode="auto">
              <a:xfrm>
                <a:off x="4322" y="1509"/>
                <a:ext cx="34" cy="14"/>
              </a:xfrm>
              <a:custGeom>
                <a:avLst/>
                <a:gdLst>
                  <a:gd name="T0" fmla="*/ 20 w 34"/>
                  <a:gd name="T1" fmla="*/ 8 h 14"/>
                  <a:gd name="T2" fmla="*/ 20 w 34"/>
                  <a:gd name="T3" fmla="*/ 10 h 14"/>
                  <a:gd name="T4" fmla="*/ 20 w 34"/>
                  <a:gd name="T5" fmla="*/ 10 h 14"/>
                  <a:gd name="T6" fmla="*/ 22 w 34"/>
                  <a:gd name="T7" fmla="*/ 10 h 14"/>
                  <a:gd name="T8" fmla="*/ 22 w 34"/>
                  <a:gd name="T9" fmla="*/ 10 h 14"/>
                  <a:gd name="T10" fmla="*/ 22 w 34"/>
                  <a:gd name="T11" fmla="*/ 10 h 14"/>
                  <a:gd name="T12" fmla="*/ 24 w 34"/>
                  <a:gd name="T13" fmla="*/ 10 h 14"/>
                  <a:gd name="T14" fmla="*/ 24 w 34"/>
                  <a:gd name="T15" fmla="*/ 10 h 14"/>
                  <a:gd name="T16" fmla="*/ 24 w 34"/>
                  <a:gd name="T17" fmla="*/ 10 h 14"/>
                  <a:gd name="T18" fmla="*/ 26 w 34"/>
                  <a:gd name="T19" fmla="*/ 10 h 14"/>
                  <a:gd name="T20" fmla="*/ 28 w 34"/>
                  <a:gd name="T21" fmla="*/ 10 h 14"/>
                  <a:gd name="T22" fmla="*/ 30 w 34"/>
                  <a:gd name="T23" fmla="*/ 10 h 14"/>
                  <a:gd name="T24" fmla="*/ 32 w 34"/>
                  <a:gd name="T25" fmla="*/ 10 h 14"/>
                  <a:gd name="T26" fmla="*/ 34 w 34"/>
                  <a:gd name="T27" fmla="*/ 10 h 14"/>
                  <a:gd name="T28" fmla="*/ 34 w 34"/>
                  <a:gd name="T29" fmla="*/ 10 h 14"/>
                  <a:gd name="T30" fmla="*/ 34 w 34"/>
                  <a:gd name="T31" fmla="*/ 12 h 14"/>
                  <a:gd name="T32" fmla="*/ 30 w 34"/>
                  <a:gd name="T33" fmla="*/ 12 h 14"/>
                  <a:gd name="T34" fmla="*/ 30 w 34"/>
                  <a:gd name="T35" fmla="*/ 12 h 14"/>
                  <a:gd name="T36" fmla="*/ 28 w 34"/>
                  <a:gd name="T37" fmla="*/ 14 h 14"/>
                  <a:gd name="T38" fmla="*/ 26 w 34"/>
                  <a:gd name="T39" fmla="*/ 14 h 14"/>
                  <a:gd name="T40" fmla="*/ 24 w 34"/>
                  <a:gd name="T41" fmla="*/ 14 h 14"/>
                  <a:gd name="T42" fmla="*/ 22 w 34"/>
                  <a:gd name="T43" fmla="*/ 14 h 14"/>
                  <a:gd name="T44" fmla="*/ 20 w 34"/>
                  <a:gd name="T45" fmla="*/ 12 h 14"/>
                  <a:gd name="T46" fmla="*/ 18 w 34"/>
                  <a:gd name="T47" fmla="*/ 12 h 14"/>
                  <a:gd name="T48" fmla="*/ 16 w 34"/>
                  <a:gd name="T49" fmla="*/ 12 h 14"/>
                  <a:gd name="T50" fmla="*/ 4 w 34"/>
                  <a:gd name="T51" fmla="*/ 6 h 14"/>
                  <a:gd name="T52" fmla="*/ 0 w 34"/>
                  <a:gd name="T53" fmla="*/ 8 h 14"/>
                  <a:gd name="T54" fmla="*/ 0 w 34"/>
                  <a:gd name="T55" fmla="*/ 6 h 14"/>
                  <a:gd name="T56" fmla="*/ 0 w 34"/>
                  <a:gd name="T57" fmla="*/ 0 h 14"/>
                  <a:gd name="T58" fmla="*/ 0 w 34"/>
                  <a:gd name="T59" fmla="*/ 0 h 14"/>
                  <a:gd name="T60" fmla="*/ 6 w 34"/>
                  <a:gd name="T61" fmla="*/ 2 h 14"/>
                  <a:gd name="T62" fmla="*/ 12 w 34"/>
                  <a:gd name="T63" fmla="*/ 0 h 14"/>
                  <a:gd name="T64" fmla="*/ 14 w 34"/>
                  <a:gd name="T65" fmla="*/ 2 h 14"/>
                  <a:gd name="T66" fmla="*/ 16 w 34"/>
                  <a:gd name="T67" fmla="*/ 2 h 14"/>
                  <a:gd name="T68" fmla="*/ 16 w 34"/>
                  <a:gd name="T69" fmla="*/ 2 h 14"/>
                  <a:gd name="T70" fmla="*/ 10 w 34"/>
                  <a:gd name="T71" fmla="*/ 4 h 14"/>
                  <a:gd name="T72" fmla="*/ 20 w 34"/>
                  <a:gd name="T7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20" y="8"/>
                    </a:moveTo>
                    <a:lnTo>
                      <a:pt x="20" y="10"/>
                    </a:lnTo>
                    <a:lnTo>
                      <a:pt x="20" y="10"/>
                    </a:lnTo>
                    <a:lnTo>
                      <a:pt x="22" y="10"/>
                    </a:lnTo>
                    <a:lnTo>
                      <a:pt x="22" y="10"/>
                    </a:lnTo>
                    <a:lnTo>
                      <a:pt x="22" y="10"/>
                    </a:lnTo>
                    <a:lnTo>
                      <a:pt x="24" y="10"/>
                    </a:lnTo>
                    <a:lnTo>
                      <a:pt x="24" y="10"/>
                    </a:lnTo>
                    <a:lnTo>
                      <a:pt x="24" y="10"/>
                    </a:lnTo>
                    <a:lnTo>
                      <a:pt x="26" y="10"/>
                    </a:lnTo>
                    <a:lnTo>
                      <a:pt x="28" y="10"/>
                    </a:lnTo>
                    <a:lnTo>
                      <a:pt x="30" y="10"/>
                    </a:lnTo>
                    <a:lnTo>
                      <a:pt x="32" y="10"/>
                    </a:lnTo>
                    <a:lnTo>
                      <a:pt x="34" y="10"/>
                    </a:lnTo>
                    <a:lnTo>
                      <a:pt x="34" y="10"/>
                    </a:lnTo>
                    <a:lnTo>
                      <a:pt x="34" y="12"/>
                    </a:lnTo>
                    <a:lnTo>
                      <a:pt x="30" y="12"/>
                    </a:lnTo>
                    <a:lnTo>
                      <a:pt x="30" y="12"/>
                    </a:lnTo>
                    <a:lnTo>
                      <a:pt x="28" y="14"/>
                    </a:lnTo>
                    <a:lnTo>
                      <a:pt x="26" y="14"/>
                    </a:lnTo>
                    <a:lnTo>
                      <a:pt x="24" y="14"/>
                    </a:lnTo>
                    <a:lnTo>
                      <a:pt x="22" y="14"/>
                    </a:lnTo>
                    <a:lnTo>
                      <a:pt x="20" y="12"/>
                    </a:lnTo>
                    <a:lnTo>
                      <a:pt x="18" y="12"/>
                    </a:lnTo>
                    <a:lnTo>
                      <a:pt x="16" y="12"/>
                    </a:lnTo>
                    <a:lnTo>
                      <a:pt x="4" y="6"/>
                    </a:lnTo>
                    <a:lnTo>
                      <a:pt x="0" y="8"/>
                    </a:lnTo>
                    <a:lnTo>
                      <a:pt x="0" y="6"/>
                    </a:lnTo>
                    <a:lnTo>
                      <a:pt x="0" y="0"/>
                    </a:lnTo>
                    <a:lnTo>
                      <a:pt x="0" y="0"/>
                    </a:lnTo>
                    <a:lnTo>
                      <a:pt x="6" y="2"/>
                    </a:lnTo>
                    <a:lnTo>
                      <a:pt x="12" y="0"/>
                    </a:lnTo>
                    <a:lnTo>
                      <a:pt x="14" y="2"/>
                    </a:lnTo>
                    <a:lnTo>
                      <a:pt x="16" y="2"/>
                    </a:lnTo>
                    <a:lnTo>
                      <a:pt x="16" y="2"/>
                    </a:lnTo>
                    <a:lnTo>
                      <a:pt x="10" y="4"/>
                    </a:lnTo>
                    <a:lnTo>
                      <a:pt x="2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264"/>
              <p:cNvSpPr>
                <a:spLocks/>
              </p:cNvSpPr>
              <p:nvPr/>
            </p:nvSpPr>
            <p:spPr bwMode="auto">
              <a:xfrm>
                <a:off x="4368" y="1495"/>
                <a:ext cx="34" cy="12"/>
              </a:xfrm>
              <a:custGeom>
                <a:avLst/>
                <a:gdLst>
                  <a:gd name="T0" fmla="*/ 18 w 34"/>
                  <a:gd name="T1" fmla="*/ 8 h 12"/>
                  <a:gd name="T2" fmla="*/ 20 w 34"/>
                  <a:gd name="T3" fmla="*/ 8 h 12"/>
                  <a:gd name="T4" fmla="*/ 20 w 34"/>
                  <a:gd name="T5" fmla="*/ 8 h 12"/>
                  <a:gd name="T6" fmla="*/ 22 w 34"/>
                  <a:gd name="T7" fmla="*/ 8 h 12"/>
                  <a:gd name="T8" fmla="*/ 22 w 34"/>
                  <a:gd name="T9" fmla="*/ 10 h 12"/>
                  <a:gd name="T10" fmla="*/ 22 w 34"/>
                  <a:gd name="T11" fmla="*/ 10 h 12"/>
                  <a:gd name="T12" fmla="*/ 22 w 34"/>
                  <a:gd name="T13" fmla="*/ 10 h 12"/>
                  <a:gd name="T14" fmla="*/ 24 w 34"/>
                  <a:gd name="T15" fmla="*/ 10 h 12"/>
                  <a:gd name="T16" fmla="*/ 24 w 34"/>
                  <a:gd name="T17" fmla="*/ 10 h 12"/>
                  <a:gd name="T18" fmla="*/ 26 w 34"/>
                  <a:gd name="T19" fmla="*/ 10 h 12"/>
                  <a:gd name="T20" fmla="*/ 28 w 34"/>
                  <a:gd name="T21" fmla="*/ 10 h 12"/>
                  <a:gd name="T22" fmla="*/ 30 w 34"/>
                  <a:gd name="T23" fmla="*/ 8 h 12"/>
                  <a:gd name="T24" fmla="*/ 30 w 34"/>
                  <a:gd name="T25" fmla="*/ 8 h 12"/>
                  <a:gd name="T26" fmla="*/ 32 w 34"/>
                  <a:gd name="T27" fmla="*/ 8 h 12"/>
                  <a:gd name="T28" fmla="*/ 34 w 34"/>
                  <a:gd name="T29" fmla="*/ 10 h 12"/>
                  <a:gd name="T30" fmla="*/ 32 w 34"/>
                  <a:gd name="T31" fmla="*/ 10 h 12"/>
                  <a:gd name="T32" fmla="*/ 30 w 34"/>
                  <a:gd name="T33" fmla="*/ 12 h 12"/>
                  <a:gd name="T34" fmla="*/ 28 w 34"/>
                  <a:gd name="T35" fmla="*/ 12 h 12"/>
                  <a:gd name="T36" fmla="*/ 26 w 34"/>
                  <a:gd name="T37" fmla="*/ 12 h 12"/>
                  <a:gd name="T38" fmla="*/ 24 w 34"/>
                  <a:gd name="T39" fmla="*/ 12 h 12"/>
                  <a:gd name="T40" fmla="*/ 24 w 34"/>
                  <a:gd name="T41" fmla="*/ 12 h 12"/>
                  <a:gd name="T42" fmla="*/ 22 w 34"/>
                  <a:gd name="T43" fmla="*/ 12 h 12"/>
                  <a:gd name="T44" fmla="*/ 20 w 34"/>
                  <a:gd name="T45" fmla="*/ 12 h 12"/>
                  <a:gd name="T46" fmla="*/ 18 w 34"/>
                  <a:gd name="T47" fmla="*/ 12 h 12"/>
                  <a:gd name="T48" fmla="*/ 16 w 34"/>
                  <a:gd name="T49" fmla="*/ 10 h 12"/>
                  <a:gd name="T50" fmla="*/ 4 w 34"/>
                  <a:gd name="T51" fmla="*/ 4 h 12"/>
                  <a:gd name="T52" fmla="*/ 0 w 34"/>
                  <a:gd name="T53" fmla="*/ 6 h 12"/>
                  <a:gd name="T54" fmla="*/ 0 w 34"/>
                  <a:gd name="T55" fmla="*/ 6 h 12"/>
                  <a:gd name="T56" fmla="*/ 0 w 34"/>
                  <a:gd name="T57" fmla="*/ 0 h 12"/>
                  <a:gd name="T58" fmla="*/ 0 w 34"/>
                  <a:gd name="T59" fmla="*/ 0 h 12"/>
                  <a:gd name="T60" fmla="*/ 6 w 34"/>
                  <a:gd name="T61" fmla="*/ 2 h 12"/>
                  <a:gd name="T62" fmla="*/ 12 w 34"/>
                  <a:gd name="T63" fmla="*/ 0 h 12"/>
                  <a:gd name="T64" fmla="*/ 14 w 34"/>
                  <a:gd name="T65" fmla="*/ 0 h 12"/>
                  <a:gd name="T66" fmla="*/ 14 w 34"/>
                  <a:gd name="T67" fmla="*/ 0 h 12"/>
                  <a:gd name="T68" fmla="*/ 16 w 34"/>
                  <a:gd name="T69" fmla="*/ 2 h 12"/>
                  <a:gd name="T70" fmla="*/ 8 w 34"/>
                  <a:gd name="T71" fmla="*/ 4 h 12"/>
                  <a:gd name="T72" fmla="*/ 18 w 34"/>
                  <a:gd name="T7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2">
                    <a:moveTo>
                      <a:pt x="18" y="8"/>
                    </a:moveTo>
                    <a:lnTo>
                      <a:pt x="20" y="8"/>
                    </a:lnTo>
                    <a:lnTo>
                      <a:pt x="20" y="8"/>
                    </a:lnTo>
                    <a:lnTo>
                      <a:pt x="22" y="8"/>
                    </a:lnTo>
                    <a:lnTo>
                      <a:pt x="22" y="10"/>
                    </a:lnTo>
                    <a:lnTo>
                      <a:pt x="22" y="10"/>
                    </a:lnTo>
                    <a:lnTo>
                      <a:pt x="22" y="10"/>
                    </a:lnTo>
                    <a:lnTo>
                      <a:pt x="24" y="10"/>
                    </a:lnTo>
                    <a:lnTo>
                      <a:pt x="24" y="10"/>
                    </a:lnTo>
                    <a:lnTo>
                      <a:pt x="26" y="10"/>
                    </a:lnTo>
                    <a:lnTo>
                      <a:pt x="28" y="10"/>
                    </a:lnTo>
                    <a:lnTo>
                      <a:pt x="30" y="8"/>
                    </a:lnTo>
                    <a:lnTo>
                      <a:pt x="30" y="8"/>
                    </a:lnTo>
                    <a:lnTo>
                      <a:pt x="32" y="8"/>
                    </a:lnTo>
                    <a:lnTo>
                      <a:pt x="34" y="10"/>
                    </a:lnTo>
                    <a:lnTo>
                      <a:pt x="32" y="10"/>
                    </a:lnTo>
                    <a:lnTo>
                      <a:pt x="30" y="12"/>
                    </a:lnTo>
                    <a:lnTo>
                      <a:pt x="28" y="12"/>
                    </a:lnTo>
                    <a:lnTo>
                      <a:pt x="26" y="12"/>
                    </a:lnTo>
                    <a:lnTo>
                      <a:pt x="24" y="12"/>
                    </a:lnTo>
                    <a:lnTo>
                      <a:pt x="24" y="12"/>
                    </a:lnTo>
                    <a:lnTo>
                      <a:pt x="22" y="12"/>
                    </a:lnTo>
                    <a:lnTo>
                      <a:pt x="20" y="12"/>
                    </a:lnTo>
                    <a:lnTo>
                      <a:pt x="18" y="12"/>
                    </a:lnTo>
                    <a:lnTo>
                      <a:pt x="16" y="10"/>
                    </a:lnTo>
                    <a:lnTo>
                      <a:pt x="4" y="4"/>
                    </a:lnTo>
                    <a:lnTo>
                      <a:pt x="0" y="6"/>
                    </a:lnTo>
                    <a:lnTo>
                      <a:pt x="0" y="6"/>
                    </a:lnTo>
                    <a:lnTo>
                      <a:pt x="0" y="0"/>
                    </a:lnTo>
                    <a:lnTo>
                      <a:pt x="0" y="0"/>
                    </a:lnTo>
                    <a:lnTo>
                      <a:pt x="6" y="2"/>
                    </a:lnTo>
                    <a:lnTo>
                      <a:pt x="12" y="0"/>
                    </a:lnTo>
                    <a:lnTo>
                      <a:pt x="14" y="0"/>
                    </a:lnTo>
                    <a:lnTo>
                      <a:pt x="14" y="0"/>
                    </a:lnTo>
                    <a:lnTo>
                      <a:pt x="16" y="2"/>
                    </a:lnTo>
                    <a:lnTo>
                      <a:pt x="8" y="4"/>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265"/>
              <p:cNvSpPr>
                <a:spLocks/>
              </p:cNvSpPr>
              <p:nvPr/>
            </p:nvSpPr>
            <p:spPr bwMode="auto">
              <a:xfrm>
                <a:off x="4386" y="1485"/>
                <a:ext cx="42" cy="16"/>
              </a:xfrm>
              <a:custGeom>
                <a:avLst/>
                <a:gdLst>
                  <a:gd name="T0" fmla="*/ 16 w 42"/>
                  <a:gd name="T1" fmla="*/ 2 h 16"/>
                  <a:gd name="T2" fmla="*/ 16 w 42"/>
                  <a:gd name="T3" fmla="*/ 2 h 16"/>
                  <a:gd name="T4" fmla="*/ 18 w 42"/>
                  <a:gd name="T5" fmla="*/ 2 h 16"/>
                  <a:gd name="T6" fmla="*/ 18 w 42"/>
                  <a:gd name="T7" fmla="*/ 2 h 16"/>
                  <a:gd name="T8" fmla="*/ 20 w 42"/>
                  <a:gd name="T9" fmla="*/ 0 h 16"/>
                  <a:gd name="T10" fmla="*/ 42 w 42"/>
                  <a:gd name="T11" fmla="*/ 10 h 16"/>
                  <a:gd name="T12" fmla="*/ 40 w 42"/>
                  <a:gd name="T13" fmla="*/ 12 h 16"/>
                  <a:gd name="T14" fmla="*/ 40 w 42"/>
                  <a:gd name="T15" fmla="*/ 12 h 16"/>
                  <a:gd name="T16" fmla="*/ 38 w 42"/>
                  <a:gd name="T17" fmla="*/ 12 h 16"/>
                  <a:gd name="T18" fmla="*/ 38 w 42"/>
                  <a:gd name="T19" fmla="*/ 12 h 16"/>
                  <a:gd name="T20" fmla="*/ 36 w 42"/>
                  <a:gd name="T21" fmla="*/ 14 h 16"/>
                  <a:gd name="T22" fmla="*/ 36 w 42"/>
                  <a:gd name="T23" fmla="*/ 14 h 16"/>
                  <a:gd name="T24" fmla="*/ 34 w 42"/>
                  <a:gd name="T25" fmla="*/ 14 h 16"/>
                  <a:gd name="T26" fmla="*/ 34 w 42"/>
                  <a:gd name="T27" fmla="*/ 14 h 16"/>
                  <a:gd name="T28" fmla="*/ 32 w 42"/>
                  <a:gd name="T29" fmla="*/ 14 h 16"/>
                  <a:gd name="T30" fmla="*/ 30 w 42"/>
                  <a:gd name="T31" fmla="*/ 16 h 16"/>
                  <a:gd name="T32" fmla="*/ 30 w 42"/>
                  <a:gd name="T33" fmla="*/ 16 h 16"/>
                  <a:gd name="T34" fmla="*/ 28 w 42"/>
                  <a:gd name="T35" fmla="*/ 16 h 16"/>
                  <a:gd name="T36" fmla="*/ 28 w 42"/>
                  <a:gd name="T37" fmla="*/ 16 h 16"/>
                  <a:gd name="T38" fmla="*/ 26 w 42"/>
                  <a:gd name="T39" fmla="*/ 16 h 16"/>
                  <a:gd name="T40" fmla="*/ 24 w 42"/>
                  <a:gd name="T41" fmla="*/ 16 h 16"/>
                  <a:gd name="T42" fmla="*/ 24 w 42"/>
                  <a:gd name="T43" fmla="*/ 16 h 16"/>
                  <a:gd name="T44" fmla="*/ 22 w 42"/>
                  <a:gd name="T45" fmla="*/ 16 h 16"/>
                  <a:gd name="T46" fmla="*/ 20 w 42"/>
                  <a:gd name="T47" fmla="*/ 16 h 16"/>
                  <a:gd name="T48" fmla="*/ 18 w 42"/>
                  <a:gd name="T49" fmla="*/ 16 h 16"/>
                  <a:gd name="T50" fmla="*/ 18 w 42"/>
                  <a:gd name="T51" fmla="*/ 16 h 16"/>
                  <a:gd name="T52" fmla="*/ 16 w 42"/>
                  <a:gd name="T53" fmla="*/ 16 h 16"/>
                  <a:gd name="T54" fmla="*/ 14 w 42"/>
                  <a:gd name="T55" fmla="*/ 14 h 16"/>
                  <a:gd name="T56" fmla="*/ 12 w 42"/>
                  <a:gd name="T57" fmla="*/ 14 h 16"/>
                  <a:gd name="T58" fmla="*/ 12 w 42"/>
                  <a:gd name="T59" fmla="*/ 14 h 16"/>
                  <a:gd name="T60" fmla="*/ 0 w 42"/>
                  <a:gd name="T61" fmla="*/ 8 h 16"/>
                  <a:gd name="T62" fmla="*/ 0 w 42"/>
                  <a:gd name="T63" fmla="*/ 8 h 16"/>
                  <a:gd name="T64" fmla="*/ 2 w 42"/>
                  <a:gd name="T65" fmla="*/ 6 h 16"/>
                  <a:gd name="T66" fmla="*/ 2 w 42"/>
                  <a:gd name="T67" fmla="*/ 6 h 16"/>
                  <a:gd name="T68" fmla="*/ 4 w 42"/>
                  <a:gd name="T69" fmla="*/ 6 h 16"/>
                  <a:gd name="T70" fmla="*/ 16 w 42"/>
                  <a:gd name="T71" fmla="*/ 12 h 16"/>
                  <a:gd name="T72" fmla="*/ 16 w 42"/>
                  <a:gd name="T73" fmla="*/ 12 h 16"/>
                  <a:gd name="T74" fmla="*/ 18 w 42"/>
                  <a:gd name="T75" fmla="*/ 12 h 16"/>
                  <a:gd name="T76" fmla="*/ 18 w 42"/>
                  <a:gd name="T77" fmla="*/ 14 h 16"/>
                  <a:gd name="T78" fmla="*/ 20 w 42"/>
                  <a:gd name="T79" fmla="*/ 14 h 16"/>
                  <a:gd name="T80" fmla="*/ 20 w 42"/>
                  <a:gd name="T81" fmla="*/ 14 h 16"/>
                  <a:gd name="T82" fmla="*/ 22 w 42"/>
                  <a:gd name="T83" fmla="*/ 14 h 16"/>
                  <a:gd name="T84" fmla="*/ 22 w 42"/>
                  <a:gd name="T85" fmla="*/ 14 h 16"/>
                  <a:gd name="T86" fmla="*/ 24 w 42"/>
                  <a:gd name="T87" fmla="*/ 14 h 16"/>
                  <a:gd name="T88" fmla="*/ 24 w 42"/>
                  <a:gd name="T89" fmla="*/ 14 h 16"/>
                  <a:gd name="T90" fmla="*/ 24 w 42"/>
                  <a:gd name="T91" fmla="*/ 14 h 16"/>
                  <a:gd name="T92" fmla="*/ 26 w 42"/>
                  <a:gd name="T93" fmla="*/ 14 h 16"/>
                  <a:gd name="T94" fmla="*/ 26 w 42"/>
                  <a:gd name="T95" fmla="*/ 14 h 16"/>
                  <a:gd name="T96" fmla="*/ 28 w 42"/>
                  <a:gd name="T97" fmla="*/ 14 h 16"/>
                  <a:gd name="T98" fmla="*/ 28 w 42"/>
                  <a:gd name="T99" fmla="*/ 14 h 16"/>
                  <a:gd name="T100" fmla="*/ 28 w 42"/>
                  <a:gd name="T101" fmla="*/ 14 h 16"/>
                  <a:gd name="T102" fmla="*/ 30 w 42"/>
                  <a:gd name="T103" fmla="*/ 12 h 16"/>
                  <a:gd name="T104" fmla="*/ 30 w 42"/>
                  <a:gd name="T105" fmla="*/ 12 h 16"/>
                  <a:gd name="T106" fmla="*/ 32 w 42"/>
                  <a:gd name="T107" fmla="*/ 12 h 16"/>
                  <a:gd name="T108" fmla="*/ 32 w 42"/>
                  <a:gd name="T109" fmla="*/ 12 h 16"/>
                  <a:gd name="T110" fmla="*/ 34 w 42"/>
                  <a:gd name="T111" fmla="*/ 12 h 16"/>
                  <a:gd name="T112" fmla="*/ 16 w 42"/>
                  <a:gd name="T11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16" y="2"/>
                    </a:moveTo>
                    <a:lnTo>
                      <a:pt x="16" y="2"/>
                    </a:lnTo>
                    <a:lnTo>
                      <a:pt x="18" y="2"/>
                    </a:lnTo>
                    <a:lnTo>
                      <a:pt x="18" y="2"/>
                    </a:lnTo>
                    <a:lnTo>
                      <a:pt x="20" y="0"/>
                    </a:lnTo>
                    <a:lnTo>
                      <a:pt x="42" y="10"/>
                    </a:lnTo>
                    <a:lnTo>
                      <a:pt x="40" y="12"/>
                    </a:lnTo>
                    <a:lnTo>
                      <a:pt x="40" y="12"/>
                    </a:lnTo>
                    <a:lnTo>
                      <a:pt x="38" y="12"/>
                    </a:lnTo>
                    <a:lnTo>
                      <a:pt x="38" y="12"/>
                    </a:lnTo>
                    <a:lnTo>
                      <a:pt x="36" y="14"/>
                    </a:lnTo>
                    <a:lnTo>
                      <a:pt x="36" y="14"/>
                    </a:lnTo>
                    <a:lnTo>
                      <a:pt x="34" y="14"/>
                    </a:lnTo>
                    <a:lnTo>
                      <a:pt x="34" y="14"/>
                    </a:lnTo>
                    <a:lnTo>
                      <a:pt x="32" y="14"/>
                    </a:lnTo>
                    <a:lnTo>
                      <a:pt x="30" y="16"/>
                    </a:lnTo>
                    <a:lnTo>
                      <a:pt x="30" y="16"/>
                    </a:lnTo>
                    <a:lnTo>
                      <a:pt x="28" y="16"/>
                    </a:lnTo>
                    <a:lnTo>
                      <a:pt x="28" y="16"/>
                    </a:lnTo>
                    <a:lnTo>
                      <a:pt x="26" y="16"/>
                    </a:lnTo>
                    <a:lnTo>
                      <a:pt x="24" y="16"/>
                    </a:lnTo>
                    <a:lnTo>
                      <a:pt x="24" y="16"/>
                    </a:lnTo>
                    <a:lnTo>
                      <a:pt x="22" y="16"/>
                    </a:lnTo>
                    <a:lnTo>
                      <a:pt x="20" y="16"/>
                    </a:lnTo>
                    <a:lnTo>
                      <a:pt x="18" y="16"/>
                    </a:lnTo>
                    <a:lnTo>
                      <a:pt x="18" y="16"/>
                    </a:lnTo>
                    <a:lnTo>
                      <a:pt x="16" y="16"/>
                    </a:lnTo>
                    <a:lnTo>
                      <a:pt x="14" y="14"/>
                    </a:lnTo>
                    <a:lnTo>
                      <a:pt x="12" y="14"/>
                    </a:lnTo>
                    <a:lnTo>
                      <a:pt x="12" y="14"/>
                    </a:lnTo>
                    <a:lnTo>
                      <a:pt x="0" y="8"/>
                    </a:lnTo>
                    <a:lnTo>
                      <a:pt x="0" y="8"/>
                    </a:lnTo>
                    <a:lnTo>
                      <a:pt x="2" y="6"/>
                    </a:lnTo>
                    <a:lnTo>
                      <a:pt x="2" y="6"/>
                    </a:lnTo>
                    <a:lnTo>
                      <a:pt x="4" y="6"/>
                    </a:lnTo>
                    <a:lnTo>
                      <a:pt x="16" y="12"/>
                    </a:lnTo>
                    <a:lnTo>
                      <a:pt x="16" y="12"/>
                    </a:lnTo>
                    <a:lnTo>
                      <a:pt x="18" y="12"/>
                    </a:lnTo>
                    <a:lnTo>
                      <a:pt x="18" y="14"/>
                    </a:lnTo>
                    <a:lnTo>
                      <a:pt x="20" y="14"/>
                    </a:lnTo>
                    <a:lnTo>
                      <a:pt x="20" y="14"/>
                    </a:lnTo>
                    <a:lnTo>
                      <a:pt x="22" y="14"/>
                    </a:lnTo>
                    <a:lnTo>
                      <a:pt x="22" y="14"/>
                    </a:lnTo>
                    <a:lnTo>
                      <a:pt x="24" y="14"/>
                    </a:lnTo>
                    <a:lnTo>
                      <a:pt x="24" y="14"/>
                    </a:lnTo>
                    <a:lnTo>
                      <a:pt x="24" y="14"/>
                    </a:lnTo>
                    <a:lnTo>
                      <a:pt x="26" y="14"/>
                    </a:lnTo>
                    <a:lnTo>
                      <a:pt x="26" y="14"/>
                    </a:lnTo>
                    <a:lnTo>
                      <a:pt x="28" y="14"/>
                    </a:lnTo>
                    <a:lnTo>
                      <a:pt x="28" y="14"/>
                    </a:lnTo>
                    <a:lnTo>
                      <a:pt x="28" y="14"/>
                    </a:lnTo>
                    <a:lnTo>
                      <a:pt x="30" y="12"/>
                    </a:lnTo>
                    <a:lnTo>
                      <a:pt x="30" y="12"/>
                    </a:lnTo>
                    <a:lnTo>
                      <a:pt x="32" y="12"/>
                    </a:lnTo>
                    <a:lnTo>
                      <a:pt x="32" y="12"/>
                    </a:lnTo>
                    <a:lnTo>
                      <a:pt x="34" y="12"/>
                    </a:lnTo>
                    <a:lnTo>
                      <a:pt x="1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266"/>
              <p:cNvSpPr>
                <a:spLocks/>
              </p:cNvSpPr>
              <p:nvPr/>
            </p:nvSpPr>
            <p:spPr bwMode="auto">
              <a:xfrm>
                <a:off x="4344" y="1503"/>
                <a:ext cx="36" cy="14"/>
              </a:xfrm>
              <a:custGeom>
                <a:avLst/>
                <a:gdLst>
                  <a:gd name="T0" fmla="*/ 26 w 36"/>
                  <a:gd name="T1" fmla="*/ 2 h 14"/>
                  <a:gd name="T2" fmla="*/ 28 w 36"/>
                  <a:gd name="T3" fmla="*/ 2 h 14"/>
                  <a:gd name="T4" fmla="*/ 12 w 36"/>
                  <a:gd name="T5" fmla="*/ 10 h 14"/>
                  <a:gd name="T6" fmla="*/ 16 w 36"/>
                  <a:gd name="T7" fmla="*/ 10 h 14"/>
                  <a:gd name="T8" fmla="*/ 20 w 36"/>
                  <a:gd name="T9" fmla="*/ 10 h 14"/>
                  <a:gd name="T10" fmla="*/ 22 w 36"/>
                  <a:gd name="T11" fmla="*/ 10 h 14"/>
                  <a:gd name="T12" fmla="*/ 26 w 36"/>
                  <a:gd name="T13" fmla="*/ 10 h 14"/>
                  <a:gd name="T14" fmla="*/ 30 w 36"/>
                  <a:gd name="T15" fmla="*/ 8 h 14"/>
                  <a:gd name="T16" fmla="*/ 32 w 36"/>
                  <a:gd name="T17" fmla="*/ 6 h 14"/>
                  <a:gd name="T18" fmla="*/ 36 w 36"/>
                  <a:gd name="T19" fmla="*/ 8 h 14"/>
                  <a:gd name="T20" fmla="*/ 36 w 36"/>
                  <a:gd name="T21" fmla="*/ 10 h 14"/>
                  <a:gd name="T22" fmla="*/ 34 w 36"/>
                  <a:gd name="T23" fmla="*/ 10 h 14"/>
                  <a:gd name="T24" fmla="*/ 32 w 36"/>
                  <a:gd name="T25" fmla="*/ 10 h 14"/>
                  <a:gd name="T26" fmla="*/ 30 w 36"/>
                  <a:gd name="T27" fmla="*/ 12 h 14"/>
                  <a:gd name="T28" fmla="*/ 26 w 36"/>
                  <a:gd name="T29" fmla="*/ 12 h 14"/>
                  <a:gd name="T30" fmla="*/ 24 w 36"/>
                  <a:gd name="T31" fmla="*/ 12 h 14"/>
                  <a:gd name="T32" fmla="*/ 20 w 36"/>
                  <a:gd name="T33" fmla="*/ 14 h 14"/>
                  <a:gd name="T34" fmla="*/ 16 w 36"/>
                  <a:gd name="T35" fmla="*/ 14 h 14"/>
                  <a:gd name="T36" fmla="*/ 14 w 36"/>
                  <a:gd name="T37" fmla="*/ 12 h 14"/>
                  <a:gd name="T38" fmla="*/ 10 w 36"/>
                  <a:gd name="T39" fmla="*/ 12 h 14"/>
                  <a:gd name="T40" fmla="*/ 8 w 36"/>
                  <a:gd name="T41" fmla="*/ 12 h 14"/>
                  <a:gd name="T42" fmla="*/ 6 w 36"/>
                  <a:gd name="T43" fmla="*/ 10 h 14"/>
                  <a:gd name="T44" fmla="*/ 4 w 36"/>
                  <a:gd name="T45" fmla="*/ 10 h 14"/>
                  <a:gd name="T46" fmla="*/ 2 w 36"/>
                  <a:gd name="T47" fmla="*/ 8 h 14"/>
                  <a:gd name="T48" fmla="*/ 0 w 36"/>
                  <a:gd name="T49" fmla="*/ 6 h 14"/>
                  <a:gd name="T50" fmla="*/ 0 w 36"/>
                  <a:gd name="T51" fmla="*/ 6 h 14"/>
                  <a:gd name="T52" fmla="*/ 0 w 36"/>
                  <a:gd name="T53" fmla="*/ 4 h 14"/>
                  <a:gd name="T54" fmla="*/ 2 w 36"/>
                  <a:gd name="T55" fmla="*/ 4 h 14"/>
                  <a:gd name="T56" fmla="*/ 4 w 36"/>
                  <a:gd name="T57" fmla="*/ 2 h 14"/>
                  <a:gd name="T58" fmla="*/ 6 w 36"/>
                  <a:gd name="T59" fmla="*/ 0 h 14"/>
                  <a:gd name="T60" fmla="*/ 8 w 36"/>
                  <a:gd name="T61" fmla="*/ 0 h 14"/>
                  <a:gd name="T62" fmla="*/ 12 w 36"/>
                  <a:gd name="T63" fmla="*/ 0 h 14"/>
                  <a:gd name="T64" fmla="*/ 14 w 36"/>
                  <a:gd name="T65" fmla="*/ 0 h 14"/>
                  <a:gd name="T66" fmla="*/ 16 w 36"/>
                  <a:gd name="T67" fmla="*/ 0 h 14"/>
                  <a:gd name="T68" fmla="*/ 20 w 36"/>
                  <a:gd name="T69" fmla="*/ 0 h 14"/>
                  <a:gd name="T70" fmla="*/ 22 w 36"/>
                  <a:gd name="T71" fmla="*/ 0 h 14"/>
                  <a:gd name="T72" fmla="*/ 24 w 36"/>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24" y="2"/>
                    </a:moveTo>
                    <a:lnTo>
                      <a:pt x="26" y="2"/>
                    </a:lnTo>
                    <a:lnTo>
                      <a:pt x="26" y="2"/>
                    </a:lnTo>
                    <a:lnTo>
                      <a:pt x="28" y="2"/>
                    </a:lnTo>
                    <a:lnTo>
                      <a:pt x="28" y="4"/>
                    </a:lnTo>
                    <a:lnTo>
                      <a:pt x="12" y="10"/>
                    </a:lnTo>
                    <a:lnTo>
                      <a:pt x="14" y="10"/>
                    </a:lnTo>
                    <a:lnTo>
                      <a:pt x="16" y="10"/>
                    </a:lnTo>
                    <a:lnTo>
                      <a:pt x="18" y="10"/>
                    </a:lnTo>
                    <a:lnTo>
                      <a:pt x="20" y="10"/>
                    </a:lnTo>
                    <a:lnTo>
                      <a:pt x="20" y="10"/>
                    </a:lnTo>
                    <a:lnTo>
                      <a:pt x="22" y="10"/>
                    </a:lnTo>
                    <a:lnTo>
                      <a:pt x="24" y="10"/>
                    </a:lnTo>
                    <a:lnTo>
                      <a:pt x="26" y="10"/>
                    </a:lnTo>
                    <a:lnTo>
                      <a:pt x="28" y="10"/>
                    </a:lnTo>
                    <a:lnTo>
                      <a:pt x="30" y="8"/>
                    </a:lnTo>
                    <a:lnTo>
                      <a:pt x="32" y="8"/>
                    </a:lnTo>
                    <a:lnTo>
                      <a:pt x="32" y="6"/>
                    </a:lnTo>
                    <a:lnTo>
                      <a:pt x="34" y="8"/>
                    </a:lnTo>
                    <a:lnTo>
                      <a:pt x="36" y="8"/>
                    </a:lnTo>
                    <a:lnTo>
                      <a:pt x="36" y="8"/>
                    </a:lnTo>
                    <a:lnTo>
                      <a:pt x="36" y="10"/>
                    </a:lnTo>
                    <a:lnTo>
                      <a:pt x="34" y="10"/>
                    </a:lnTo>
                    <a:lnTo>
                      <a:pt x="34" y="10"/>
                    </a:lnTo>
                    <a:lnTo>
                      <a:pt x="34" y="10"/>
                    </a:lnTo>
                    <a:lnTo>
                      <a:pt x="32" y="10"/>
                    </a:lnTo>
                    <a:lnTo>
                      <a:pt x="32" y="10"/>
                    </a:lnTo>
                    <a:lnTo>
                      <a:pt x="30" y="12"/>
                    </a:lnTo>
                    <a:lnTo>
                      <a:pt x="28" y="12"/>
                    </a:lnTo>
                    <a:lnTo>
                      <a:pt x="26" y="12"/>
                    </a:lnTo>
                    <a:lnTo>
                      <a:pt x="24" y="12"/>
                    </a:lnTo>
                    <a:lnTo>
                      <a:pt x="24" y="12"/>
                    </a:lnTo>
                    <a:lnTo>
                      <a:pt x="22" y="14"/>
                    </a:lnTo>
                    <a:lnTo>
                      <a:pt x="20" y="14"/>
                    </a:lnTo>
                    <a:lnTo>
                      <a:pt x="18" y="14"/>
                    </a:lnTo>
                    <a:lnTo>
                      <a:pt x="16" y="14"/>
                    </a:lnTo>
                    <a:lnTo>
                      <a:pt x="16" y="14"/>
                    </a:lnTo>
                    <a:lnTo>
                      <a:pt x="14" y="12"/>
                    </a:lnTo>
                    <a:lnTo>
                      <a:pt x="12" y="12"/>
                    </a:lnTo>
                    <a:lnTo>
                      <a:pt x="10" y="12"/>
                    </a:lnTo>
                    <a:lnTo>
                      <a:pt x="10" y="12"/>
                    </a:lnTo>
                    <a:lnTo>
                      <a:pt x="8" y="12"/>
                    </a:lnTo>
                    <a:lnTo>
                      <a:pt x="6" y="10"/>
                    </a:lnTo>
                    <a:lnTo>
                      <a:pt x="6" y="10"/>
                    </a:lnTo>
                    <a:lnTo>
                      <a:pt x="4" y="10"/>
                    </a:lnTo>
                    <a:lnTo>
                      <a:pt x="4" y="10"/>
                    </a:lnTo>
                    <a:lnTo>
                      <a:pt x="2" y="8"/>
                    </a:lnTo>
                    <a:lnTo>
                      <a:pt x="2" y="8"/>
                    </a:lnTo>
                    <a:lnTo>
                      <a:pt x="2" y="8"/>
                    </a:lnTo>
                    <a:lnTo>
                      <a:pt x="0" y="6"/>
                    </a:lnTo>
                    <a:lnTo>
                      <a:pt x="0" y="6"/>
                    </a:lnTo>
                    <a:lnTo>
                      <a:pt x="0" y="6"/>
                    </a:lnTo>
                    <a:lnTo>
                      <a:pt x="0" y="4"/>
                    </a:lnTo>
                    <a:lnTo>
                      <a:pt x="0" y="4"/>
                    </a:lnTo>
                    <a:lnTo>
                      <a:pt x="0" y="4"/>
                    </a:lnTo>
                    <a:lnTo>
                      <a:pt x="2" y="4"/>
                    </a:lnTo>
                    <a:lnTo>
                      <a:pt x="2" y="2"/>
                    </a:lnTo>
                    <a:lnTo>
                      <a:pt x="4" y="2"/>
                    </a:lnTo>
                    <a:lnTo>
                      <a:pt x="4" y="2"/>
                    </a:lnTo>
                    <a:lnTo>
                      <a:pt x="6" y="0"/>
                    </a:lnTo>
                    <a:lnTo>
                      <a:pt x="8" y="0"/>
                    </a:lnTo>
                    <a:lnTo>
                      <a:pt x="8" y="0"/>
                    </a:lnTo>
                    <a:lnTo>
                      <a:pt x="10" y="0"/>
                    </a:lnTo>
                    <a:lnTo>
                      <a:pt x="12" y="0"/>
                    </a:lnTo>
                    <a:lnTo>
                      <a:pt x="12" y="0"/>
                    </a:lnTo>
                    <a:lnTo>
                      <a:pt x="14" y="0"/>
                    </a:lnTo>
                    <a:lnTo>
                      <a:pt x="16" y="0"/>
                    </a:lnTo>
                    <a:lnTo>
                      <a:pt x="16" y="0"/>
                    </a:lnTo>
                    <a:lnTo>
                      <a:pt x="18" y="0"/>
                    </a:lnTo>
                    <a:lnTo>
                      <a:pt x="20" y="0"/>
                    </a:lnTo>
                    <a:lnTo>
                      <a:pt x="20" y="0"/>
                    </a:lnTo>
                    <a:lnTo>
                      <a:pt x="22" y="0"/>
                    </a:lnTo>
                    <a:lnTo>
                      <a:pt x="24" y="0"/>
                    </a:lnTo>
                    <a:lnTo>
                      <a:pt x="2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267"/>
              <p:cNvSpPr>
                <a:spLocks/>
              </p:cNvSpPr>
              <p:nvPr/>
            </p:nvSpPr>
            <p:spPr bwMode="auto">
              <a:xfrm>
                <a:off x="4276" y="1525"/>
                <a:ext cx="36" cy="14"/>
              </a:xfrm>
              <a:custGeom>
                <a:avLst/>
                <a:gdLst>
                  <a:gd name="T0" fmla="*/ 10 w 36"/>
                  <a:gd name="T1" fmla="*/ 10 h 14"/>
                  <a:gd name="T2" fmla="*/ 14 w 36"/>
                  <a:gd name="T3" fmla="*/ 12 h 14"/>
                  <a:gd name="T4" fmla="*/ 18 w 36"/>
                  <a:gd name="T5" fmla="*/ 12 h 14"/>
                  <a:gd name="T6" fmla="*/ 22 w 36"/>
                  <a:gd name="T7" fmla="*/ 12 h 14"/>
                  <a:gd name="T8" fmla="*/ 26 w 36"/>
                  <a:gd name="T9" fmla="*/ 10 h 14"/>
                  <a:gd name="T10" fmla="*/ 28 w 36"/>
                  <a:gd name="T11" fmla="*/ 10 h 14"/>
                  <a:gd name="T12" fmla="*/ 32 w 36"/>
                  <a:gd name="T13" fmla="*/ 8 h 14"/>
                  <a:gd name="T14" fmla="*/ 36 w 36"/>
                  <a:gd name="T15" fmla="*/ 8 h 14"/>
                  <a:gd name="T16" fmla="*/ 34 w 36"/>
                  <a:gd name="T17" fmla="*/ 10 h 14"/>
                  <a:gd name="T18" fmla="*/ 32 w 36"/>
                  <a:gd name="T19" fmla="*/ 10 h 14"/>
                  <a:gd name="T20" fmla="*/ 30 w 36"/>
                  <a:gd name="T21" fmla="*/ 12 h 14"/>
                  <a:gd name="T22" fmla="*/ 28 w 36"/>
                  <a:gd name="T23" fmla="*/ 12 h 14"/>
                  <a:gd name="T24" fmla="*/ 26 w 36"/>
                  <a:gd name="T25" fmla="*/ 14 h 14"/>
                  <a:gd name="T26" fmla="*/ 22 w 36"/>
                  <a:gd name="T27" fmla="*/ 14 h 14"/>
                  <a:gd name="T28" fmla="*/ 18 w 36"/>
                  <a:gd name="T29" fmla="*/ 14 h 14"/>
                  <a:gd name="T30" fmla="*/ 16 w 36"/>
                  <a:gd name="T31" fmla="*/ 14 h 14"/>
                  <a:gd name="T32" fmla="*/ 12 w 36"/>
                  <a:gd name="T33" fmla="*/ 14 h 14"/>
                  <a:gd name="T34" fmla="*/ 10 w 36"/>
                  <a:gd name="T35" fmla="*/ 14 h 14"/>
                  <a:gd name="T36" fmla="*/ 6 w 36"/>
                  <a:gd name="T37" fmla="*/ 12 h 14"/>
                  <a:gd name="T38" fmla="*/ 4 w 36"/>
                  <a:gd name="T39" fmla="*/ 12 h 14"/>
                  <a:gd name="T40" fmla="*/ 2 w 36"/>
                  <a:gd name="T41" fmla="*/ 10 h 14"/>
                  <a:gd name="T42" fmla="*/ 0 w 36"/>
                  <a:gd name="T43" fmla="*/ 8 h 14"/>
                  <a:gd name="T44" fmla="*/ 0 w 36"/>
                  <a:gd name="T45" fmla="*/ 8 h 14"/>
                  <a:gd name="T46" fmla="*/ 0 w 36"/>
                  <a:gd name="T47" fmla="*/ 6 h 14"/>
                  <a:gd name="T48" fmla="*/ 0 w 36"/>
                  <a:gd name="T49" fmla="*/ 6 h 14"/>
                  <a:gd name="T50" fmla="*/ 0 w 36"/>
                  <a:gd name="T51" fmla="*/ 4 h 14"/>
                  <a:gd name="T52" fmla="*/ 2 w 36"/>
                  <a:gd name="T53" fmla="*/ 2 h 14"/>
                  <a:gd name="T54" fmla="*/ 4 w 36"/>
                  <a:gd name="T55" fmla="*/ 2 h 14"/>
                  <a:gd name="T56" fmla="*/ 8 w 36"/>
                  <a:gd name="T57" fmla="*/ 0 h 14"/>
                  <a:gd name="T58" fmla="*/ 10 w 36"/>
                  <a:gd name="T59" fmla="*/ 0 h 14"/>
                  <a:gd name="T60" fmla="*/ 12 w 36"/>
                  <a:gd name="T61" fmla="*/ 0 h 14"/>
                  <a:gd name="T62" fmla="*/ 16 w 36"/>
                  <a:gd name="T63" fmla="*/ 0 h 14"/>
                  <a:gd name="T64" fmla="*/ 18 w 36"/>
                  <a:gd name="T65" fmla="*/ 0 h 14"/>
                  <a:gd name="T66" fmla="*/ 20 w 36"/>
                  <a:gd name="T67" fmla="*/ 2 h 14"/>
                  <a:gd name="T68" fmla="*/ 24 w 36"/>
                  <a:gd name="T69" fmla="*/ 2 h 14"/>
                  <a:gd name="T70" fmla="*/ 26 w 36"/>
                  <a:gd name="T71" fmla="*/ 2 h 14"/>
                  <a:gd name="T72" fmla="*/ 28 w 36"/>
                  <a:gd name="T7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28" y="4"/>
                    </a:moveTo>
                    <a:lnTo>
                      <a:pt x="10" y="10"/>
                    </a:lnTo>
                    <a:lnTo>
                      <a:pt x="12" y="10"/>
                    </a:lnTo>
                    <a:lnTo>
                      <a:pt x="14" y="12"/>
                    </a:lnTo>
                    <a:lnTo>
                      <a:pt x="16" y="12"/>
                    </a:lnTo>
                    <a:lnTo>
                      <a:pt x="18" y="12"/>
                    </a:lnTo>
                    <a:lnTo>
                      <a:pt x="20" y="12"/>
                    </a:lnTo>
                    <a:lnTo>
                      <a:pt x="22" y="12"/>
                    </a:lnTo>
                    <a:lnTo>
                      <a:pt x="24" y="10"/>
                    </a:lnTo>
                    <a:lnTo>
                      <a:pt x="26" y="10"/>
                    </a:lnTo>
                    <a:lnTo>
                      <a:pt x="28" y="10"/>
                    </a:lnTo>
                    <a:lnTo>
                      <a:pt x="28" y="10"/>
                    </a:lnTo>
                    <a:lnTo>
                      <a:pt x="30" y="8"/>
                    </a:lnTo>
                    <a:lnTo>
                      <a:pt x="32" y="8"/>
                    </a:lnTo>
                    <a:lnTo>
                      <a:pt x="34" y="8"/>
                    </a:lnTo>
                    <a:lnTo>
                      <a:pt x="36" y="8"/>
                    </a:lnTo>
                    <a:lnTo>
                      <a:pt x="34" y="10"/>
                    </a:lnTo>
                    <a:lnTo>
                      <a:pt x="34" y="10"/>
                    </a:lnTo>
                    <a:lnTo>
                      <a:pt x="34" y="10"/>
                    </a:lnTo>
                    <a:lnTo>
                      <a:pt x="32" y="10"/>
                    </a:lnTo>
                    <a:lnTo>
                      <a:pt x="32" y="10"/>
                    </a:lnTo>
                    <a:lnTo>
                      <a:pt x="30" y="12"/>
                    </a:lnTo>
                    <a:lnTo>
                      <a:pt x="30" y="12"/>
                    </a:lnTo>
                    <a:lnTo>
                      <a:pt x="28" y="12"/>
                    </a:lnTo>
                    <a:lnTo>
                      <a:pt x="26" y="12"/>
                    </a:lnTo>
                    <a:lnTo>
                      <a:pt x="26" y="14"/>
                    </a:lnTo>
                    <a:lnTo>
                      <a:pt x="24" y="14"/>
                    </a:lnTo>
                    <a:lnTo>
                      <a:pt x="22" y="14"/>
                    </a:lnTo>
                    <a:lnTo>
                      <a:pt x="20" y="14"/>
                    </a:lnTo>
                    <a:lnTo>
                      <a:pt x="18" y="14"/>
                    </a:lnTo>
                    <a:lnTo>
                      <a:pt x="18" y="14"/>
                    </a:lnTo>
                    <a:lnTo>
                      <a:pt x="16" y="14"/>
                    </a:lnTo>
                    <a:lnTo>
                      <a:pt x="14" y="14"/>
                    </a:lnTo>
                    <a:lnTo>
                      <a:pt x="12" y="14"/>
                    </a:lnTo>
                    <a:lnTo>
                      <a:pt x="10" y="14"/>
                    </a:lnTo>
                    <a:lnTo>
                      <a:pt x="10" y="14"/>
                    </a:lnTo>
                    <a:lnTo>
                      <a:pt x="8" y="12"/>
                    </a:lnTo>
                    <a:lnTo>
                      <a:pt x="6" y="12"/>
                    </a:lnTo>
                    <a:lnTo>
                      <a:pt x="6" y="12"/>
                    </a:lnTo>
                    <a:lnTo>
                      <a:pt x="4" y="12"/>
                    </a:lnTo>
                    <a:lnTo>
                      <a:pt x="4" y="10"/>
                    </a:lnTo>
                    <a:lnTo>
                      <a:pt x="2" y="10"/>
                    </a:lnTo>
                    <a:lnTo>
                      <a:pt x="2" y="10"/>
                    </a:lnTo>
                    <a:lnTo>
                      <a:pt x="0" y="8"/>
                    </a:lnTo>
                    <a:lnTo>
                      <a:pt x="0" y="8"/>
                    </a:lnTo>
                    <a:lnTo>
                      <a:pt x="0" y="8"/>
                    </a:lnTo>
                    <a:lnTo>
                      <a:pt x="0" y="6"/>
                    </a:lnTo>
                    <a:lnTo>
                      <a:pt x="0" y="6"/>
                    </a:lnTo>
                    <a:lnTo>
                      <a:pt x="0" y="6"/>
                    </a:lnTo>
                    <a:lnTo>
                      <a:pt x="0" y="6"/>
                    </a:lnTo>
                    <a:lnTo>
                      <a:pt x="0" y="4"/>
                    </a:lnTo>
                    <a:lnTo>
                      <a:pt x="0" y="4"/>
                    </a:lnTo>
                    <a:lnTo>
                      <a:pt x="2" y="4"/>
                    </a:lnTo>
                    <a:lnTo>
                      <a:pt x="2" y="2"/>
                    </a:lnTo>
                    <a:lnTo>
                      <a:pt x="4" y="2"/>
                    </a:lnTo>
                    <a:lnTo>
                      <a:pt x="4" y="2"/>
                    </a:lnTo>
                    <a:lnTo>
                      <a:pt x="6" y="2"/>
                    </a:lnTo>
                    <a:lnTo>
                      <a:pt x="8" y="0"/>
                    </a:lnTo>
                    <a:lnTo>
                      <a:pt x="8" y="0"/>
                    </a:lnTo>
                    <a:lnTo>
                      <a:pt x="10" y="0"/>
                    </a:lnTo>
                    <a:lnTo>
                      <a:pt x="12" y="0"/>
                    </a:lnTo>
                    <a:lnTo>
                      <a:pt x="12" y="0"/>
                    </a:lnTo>
                    <a:lnTo>
                      <a:pt x="14" y="0"/>
                    </a:lnTo>
                    <a:lnTo>
                      <a:pt x="16" y="0"/>
                    </a:lnTo>
                    <a:lnTo>
                      <a:pt x="16" y="0"/>
                    </a:lnTo>
                    <a:lnTo>
                      <a:pt x="18" y="0"/>
                    </a:lnTo>
                    <a:lnTo>
                      <a:pt x="20" y="0"/>
                    </a:lnTo>
                    <a:lnTo>
                      <a:pt x="20" y="2"/>
                    </a:lnTo>
                    <a:lnTo>
                      <a:pt x="22" y="2"/>
                    </a:lnTo>
                    <a:lnTo>
                      <a:pt x="24" y="2"/>
                    </a:lnTo>
                    <a:lnTo>
                      <a:pt x="24" y="2"/>
                    </a:lnTo>
                    <a:lnTo>
                      <a:pt x="26" y="2"/>
                    </a:lnTo>
                    <a:lnTo>
                      <a:pt x="26" y="4"/>
                    </a:lnTo>
                    <a:lnTo>
                      <a:pt x="2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268"/>
              <p:cNvSpPr>
                <a:spLocks/>
              </p:cNvSpPr>
              <p:nvPr/>
            </p:nvSpPr>
            <p:spPr bwMode="auto">
              <a:xfrm>
                <a:off x="4240" y="1573"/>
                <a:ext cx="10" cy="4"/>
              </a:xfrm>
              <a:custGeom>
                <a:avLst/>
                <a:gdLst>
                  <a:gd name="T0" fmla="*/ 2 w 10"/>
                  <a:gd name="T1" fmla="*/ 0 h 4"/>
                  <a:gd name="T2" fmla="*/ 4 w 10"/>
                  <a:gd name="T3" fmla="*/ 0 h 4"/>
                  <a:gd name="T4" fmla="*/ 4 w 10"/>
                  <a:gd name="T5" fmla="*/ 0 h 4"/>
                  <a:gd name="T6" fmla="*/ 6 w 10"/>
                  <a:gd name="T7" fmla="*/ 0 h 4"/>
                  <a:gd name="T8" fmla="*/ 8 w 10"/>
                  <a:gd name="T9" fmla="*/ 0 h 4"/>
                  <a:gd name="T10" fmla="*/ 8 w 10"/>
                  <a:gd name="T11" fmla="*/ 0 h 4"/>
                  <a:gd name="T12" fmla="*/ 10 w 10"/>
                  <a:gd name="T13" fmla="*/ 0 h 4"/>
                  <a:gd name="T14" fmla="*/ 10 w 10"/>
                  <a:gd name="T15" fmla="*/ 2 h 4"/>
                  <a:gd name="T16" fmla="*/ 10 w 10"/>
                  <a:gd name="T17" fmla="*/ 2 h 4"/>
                  <a:gd name="T18" fmla="*/ 8 w 10"/>
                  <a:gd name="T19" fmla="*/ 2 h 4"/>
                  <a:gd name="T20" fmla="*/ 6 w 10"/>
                  <a:gd name="T21" fmla="*/ 2 h 4"/>
                  <a:gd name="T22" fmla="*/ 6 w 10"/>
                  <a:gd name="T23" fmla="*/ 4 h 4"/>
                  <a:gd name="T24" fmla="*/ 4 w 10"/>
                  <a:gd name="T25" fmla="*/ 2 h 4"/>
                  <a:gd name="T26" fmla="*/ 2 w 10"/>
                  <a:gd name="T27" fmla="*/ 2 h 4"/>
                  <a:gd name="T28" fmla="*/ 2 w 10"/>
                  <a:gd name="T29" fmla="*/ 2 h 4"/>
                  <a:gd name="T30" fmla="*/ 0 w 10"/>
                  <a:gd name="T31" fmla="*/ 0 h 4"/>
                  <a:gd name="T32" fmla="*/ 2 w 1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0"/>
                    </a:moveTo>
                    <a:lnTo>
                      <a:pt x="4" y="0"/>
                    </a:lnTo>
                    <a:lnTo>
                      <a:pt x="4" y="0"/>
                    </a:lnTo>
                    <a:lnTo>
                      <a:pt x="6" y="0"/>
                    </a:lnTo>
                    <a:lnTo>
                      <a:pt x="8" y="0"/>
                    </a:lnTo>
                    <a:lnTo>
                      <a:pt x="8" y="0"/>
                    </a:lnTo>
                    <a:lnTo>
                      <a:pt x="10" y="0"/>
                    </a:lnTo>
                    <a:lnTo>
                      <a:pt x="10" y="2"/>
                    </a:lnTo>
                    <a:lnTo>
                      <a:pt x="10" y="2"/>
                    </a:lnTo>
                    <a:lnTo>
                      <a:pt x="8" y="2"/>
                    </a:lnTo>
                    <a:lnTo>
                      <a:pt x="6" y="2"/>
                    </a:lnTo>
                    <a:lnTo>
                      <a:pt x="6" y="4"/>
                    </a:lnTo>
                    <a:lnTo>
                      <a:pt x="4" y="2"/>
                    </a:lnTo>
                    <a:lnTo>
                      <a:pt x="2" y="2"/>
                    </a:lnTo>
                    <a:lnTo>
                      <a:pt x="2" y="2"/>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269"/>
              <p:cNvSpPr>
                <a:spLocks/>
              </p:cNvSpPr>
              <p:nvPr/>
            </p:nvSpPr>
            <p:spPr bwMode="auto">
              <a:xfrm>
                <a:off x="4248" y="1577"/>
                <a:ext cx="30" cy="12"/>
              </a:xfrm>
              <a:custGeom>
                <a:avLst/>
                <a:gdLst>
                  <a:gd name="T0" fmla="*/ 8 w 30"/>
                  <a:gd name="T1" fmla="*/ 0 h 12"/>
                  <a:gd name="T2" fmla="*/ 30 w 30"/>
                  <a:gd name="T3" fmla="*/ 10 h 12"/>
                  <a:gd name="T4" fmla="*/ 28 w 30"/>
                  <a:gd name="T5" fmla="*/ 10 h 12"/>
                  <a:gd name="T6" fmla="*/ 28 w 30"/>
                  <a:gd name="T7" fmla="*/ 10 h 12"/>
                  <a:gd name="T8" fmla="*/ 26 w 30"/>
                  <a:gd name="T9" fmla="*/ 12 h 12"/>
                  <a:gd name="T10" fmla="*/ 24 w 30"/>
                  <a:gd name="T11" fmla="*/ 12 h 12"/>
                  <a:gd name="T12" fmla="*/ 6 w 30"/>
                  <a:gd name="T13" fmla="*/ 2 h 12"/>
                  <a:gd name="T14" fmla="*/ 2 w 30"/>
                  <a:gd name="T15" fmla="*/ 4 h 12"/>
                  <a:gd name="T16" fmla="*/ 2 w 30"/>
                  <a:gd name="T17" fmla="*/ 4 h 12"/>
                  <a:gd name="T18" fmla="*/ 2 w 30"/>
                  <a:gd name="T19" fmla="*/ 2 h 12"/>
                  <a:gd name="T20" fmla="*/ 0 w 30"/>
                  <a:gd name="T21" fmla="*/ 2 h 12"/>
                  <a:gd name="T22" fmla="*/ 0 w 30"/>
                  <a:gd name="T23" fmla="*/ 2 h 12"/>
                  <a:gd name="T24" fmla="*/ 8 w 3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8" y="0"/>
                    </a:moveTo>
                    <a:lnTo>
                      <a:pt x="30" y="10"/>
                    </a:lnTo>
                    <a:lnTo>
                      <a:pt x="28" y="10"/>
                    </a:lnTo>
                    <a:lnTo>
                      <a:pt x="28" y="10"/>
                    </a:lnTo>
                    <a:lnTo>
                      <a:pt x="26" y="12"/>
                    </a:lnTo>
                    <a:lnTo>
                      <a:pt x="24" y="12"/>
                    </a:lnTo>
                    <a:lnTo>
                      <a:pt x="6" y="2"/>
                    </a:lnTo>
                    <a:lnTo>
                      <a:pt x="2" y="4"/>
                    </a:lnTo>
                    <a:lnTo>
                      <a:pt x="2" y="4"/>
                    </a:lnTo>
                    <a:lnTo>
                      <a:pt x="2" y="2"/>
                    </a:lnTo>
                    <a:lnTo>
                      <a:pt x="0" y="2"/>
                    </a:lnTo>
                    <a:lnTo>
                      <a:pt x="0"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Freeform 270"/>
              <p:cNvSpPr>
                <a:spLocks/>
              </p:cNvSpPr>
              <p:nvPr/>
            </p:nvSpPr>
            <p:spPr bwMode="auto">
              <a:xfrm>
                <a:off x="4260" y="1567"/>
                <a:ext cx="38" cy="14"/>
              </a:xfrm>
              <a:custGeom>
                <a:avLst/>
                <a:gdLst>
                  <a:gd name="T0" fmla="*/ 0 w 38"/>
                  <a:gd name="T1" fmla="*/ 8 h 14"/>
                  <a:gd name="T2" fmla="*/ 2 w 38"/>
                  <a:gd name="T3" fmla="*/ 8 h 14"/>
                  <a:gd name="T4" fmla="*/ 4 w 38"/>
                  <a:gd name="T5" fmla="*/ 6 h 14"/>
                  <a:gd name="T6" fmla="*/ 4 w 38"/>
                  <a:gd name="T7" fmla="*/ 6 h 14"/>
                  <a:gd name="T8" fmla="*/ 6 w 38"/>
                  <a:gd name="T9" fmla="*/ 6 h 14"/>
                  <a:gd name="T10" fmla="*/ 32 w 38"/>
                  <a:gd name="T11" fmla="*/ 12 h 14"/>
                  <a:gd name="T12" fmla="*/ 20 w 38"/>
                  <a:gd name="T13" fmla="*/ 2 h 14"/>
                  <a:gd name="T14" fmla="*/ 22 w 38"/>
                  <a:gd name="T15" fmla="*/ 0 h 14"/>
                  <a:gd name="T16" fmla="*/ 22 w 38"/>
                  <a:gd name="T17" fmla="*/ 0 h 14"/>
                  <a:gd name="T18" fmla="*/ 24 w 38"/>
                  <a:gd name="T19" fmla="*/ 0 h 14"/>
                  <a:gd name="T20" fmla="*/ 26 w 38"/>
                  <a:gd name="T21" fmla="*/ 0 h 14"/>
                  <a:gd name="T22" fmla="*/ 38 w 38"/>
                  <a:gd name="T23" fmla="*/ 14 h 14"/>
                  <a:gd name="T24" fmla="*/ 36 w 38"/>
                  <a:gd name="T25" fmla="*/ 14 h 14"/>
                  <a:gd name="T26" fmla="*/ 36 w 38"/>
                  <a:gd name="T27" fmla="*/ 14 h 14"/>
                  <a:gd name="T28" fmla="*/ 34 w 38"/>
                  <a:gd name="T29" fmla="*/ 14 h 14"/>
                  <a:gd name="T30" fmla="*/ 32 w 38"/>
                  <a:gd name="T31" fmla="*/ 14 h 14"/>
                  <a:gd name="T32" fmla="*/ 0 w 38"/>
                  <a:gd name="T3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14">
                    <a:moveTo>
                      <a:pt x="0" y="8"/>
                    </a:moveTo>
                    <a:lnTo>
                      <a:pt x="2" y="8"/>
                    </a:lnTo>
                    <a:lnTo>
                      <a:pt x="4" y="6"/>
                    </a:lnTo>
                    <a:lnTo>
                      <a:pt x="4" y="6"/>
                    </a:lnTo>
                    <a:lnTo>
                      <a:pt x="6" y="6"/>
                    </a:lnTo>
                    <a:lnTo>
                      <a:pt x="32" y="12"/>
                    </a:lnTo>
                    <a:lnTo>
                      <a:pt x="20" y="2"/>
                    </a:lnTo>
                    <a:lnTo>
                      <a:pt x="22" y="0"/>
                    </a:lnTo>
                    <a:lnTo>
                      <a:pt x="22" y="0"/>
                    </a:lnTo>
                    <a:lnTo>
                      <a:pt x="24" y="0"/>
                    </a:lnTo>
                    <a:lnTo>
                      <a:pt x="26" y="0"/>
                    </a:lnTo>
                    <a:lnTo>
                      <a:pt x="38" y="14"/>
                    </a:lnTo>
                    <a:lnTo>
                      <a:pt x="36" y="14"/>
                    </a:lnTo>
                    <a:lnTo>
                      <a:pt x="36" y="14"/>
                    </a:lnTo>
                    <a:lnTo>
                      <a:pt x="34" y="14"/>
                    </a:lnTo>
                    <a:lnTo>
                      <a:pt x="32" y="14"/>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Freeform 271"/>
              <p:cNvSpPr>
                <a:spLocks/>
              </p:cNvSpPr>
              <p:nvPr/>
            </p:nvSpPr>
            <p:spPr bwMode="auto">
              <a:xfrm>
                <a:off x="4358" y="1535"/>
                <a:ext cx="42" cy="16"/>
              </a:xfrm>
              <a:custGeom>
                <a:avLst/>
                <a:gdLst>
                  <a:gd name="T0" fmla="*/ 14 w 42"/>
                  <a:gd name="T1" fmla="*/ 14 h 16"/>
                  <a:gd name="T2" fmla="*/ 12 w 42"/>
                  <a:gd name="T3" fmla="*/ 14 h 16"/>
                  <a:gd name="T4" fmla="*/ 0 w 42"/>
                  <a:gd name="T5" fmla="*/ 8 h 16"/>
                  <a:gd name="T6" fmla="*/ 2 w 42"/>
                  <a:gd name="T7" fmla="*/ 8 h 16"/>
                  <a:gd name="T8" fmla="*/ 2 w 42"/>
                  <a:gd name="T9" fmla="*/ 6 h 16"/>
                  <a:gd name="T10" fmla="*/ 4 w 42"/>
                  <a:gd name="T11" fmla="*/ 6 h 16"/>
                  <a:gd name="T12" fmla="*/ 6 w 42"/>
                  <a:gd name="T13" fmla="*/ 6 h 16"/>
                  <a:gd name="T14" fmla="*/ 18 w 42"/>
                  <a:gd name="T15" fmla="*/ 12 h 16"/>
                  <a:gd name="T16" fmla="*/ 18 w 42"/>
                  <a:gd name="T17" fmla="*/ 12 h 16"/>
                  <a:gd name="T18" fmla="*/ 20 w 42"/>
                  <a:gd name="T19" fmla="*/ 12 h 16"/>
                  <a:gd name="T20" fmla="*/ 20 w 42"/>
                  <a:gd name="T21" fmla="*/ 12 h 16"/>
                  <a:gd name="T22" fmla="*/ 22 w 42"/>
                  <a:gd name="T23" fmla="*/ 14 h 16"/>
                  <a:gd name="T24" fmla="*/ 22 w 42"/>
                  <a:gd name="T25" fmla="*/ 14 h 16"/>
                  <a:gd name="T26" fmla="*/ 24 w 42"/>
                  <a:gd name="T27" fmla="*/ 14 h 16"/>
                  <a:gd name="T28" fmla="*/ 24 w 42"/>
                  <a:gd name="T29" fmla="*/ 14 h 16"/>
                  <a:gd name="T30" fmla="*/ 24 w 42"/>
                  <a:gd name="T31" fmla="*/ 14 h 16"/>
                  <a:gd name="T32" fmla="*/ 26 w 42"/>
                  <a:gd name="T33" fmla="*/ 14 h 16"/>
                  <a:gd name="T34" fmla="*/ 26 w 42"/>
                  <a:gd name="T35" fmla="*/ 14 h 16"/>
                  <a:gd name="T36" fmla="*/ 28 w 42"/>
                  <a:gd name="T37" fmla="*/ 14 h 16"/>
                  <a:gd name="T38" fmla="*/ 28 w 42"/>
                  <a:gd name="T39" fmla="*/ 14 h 16"/>
                  <a:gd name="T40" fmla="*/ 28 w 42"/>
                  <a:gd name="T41" fmla="*/ 14 h 16"/>
                  <a:gd name="T42" fmla="*/ 30 w 42"/>
                  <a:gd name="T43" fmla="*/ 14 h 16"/>
                  <a:gd name="T44" fmla="*/ 30 w 42"/>
                  <a:gd name="T45" fmla="*/ 12 h 16"/>
                  <a:gd name="T46" fmla="*/ 32 w 42"/>
                  <a:gd name="T47" fmla="*/ 12 h 16"/>
                  <a:gd name="T48" fmla="*/ 32 w 42"/>
                  <a:gd name="T49" fmla="*/ 12 h 16"/>
                  <a:gd name="T50" fmla="*/ 34 w 42"/>
                  <a:gd name="T51" fmla="*/ 12 h 16"/>
                  <a:gd name="T52" fmla="*/ 34 w 42"/>
                  <a:gd name="T53" fmla="*/ 12 h 16"/>
                  <a:gd name="T54" fmla="*/ 36 w 42"/>
                  <a:gd name="T55" fmla="*/ 10 h 16"/>
                  <a:gd name="T56" fmla="*/ 16 w 42"/>
                  <a:gd name="T57" fmla="*/ 2 h 16"/>
                  <a:gd name="T58" fmla="*/ 18 w 42"/>
                  <a:gd name="T59" fmla="*/ 2 h 16"/>
                  <a:gd name="T60" fmla="*/ 20 w 42"/>
                  <a:gd name="T61" fmla="*/ 2 h 16"/>
                  <a:gd name="T62" fmla="*/ 20 w 42"/>
                  <a:gd name="T63" fmla="*/ 0 h 16"/>
                  <a:gd name="T64" fmla="*/ 22 w 42"/>
                  <a:gd name="T65" fmla="*/ 0 h 16"/>
                  <a:gd name="T66" fmla="*/ 42 w 42"/>
                  <a:gd name="T67" fmla="*/ 10 h 16"/>
                  <a:gd name="T68" fmla="*/ 42 w 42"/>
                  <a:gd name="T69" fmla="*/ 12 h 16"/>
                  <a:gd name="T70" fmla="*/ 42 w 42"/>
                  <a:gd name="T71" fmla="*/ 12 h 16"/>
                  <a:gd name="T72" fmla="*/ 40 w 42"/>
                  <a:gd name="T73" fmla="*/ 12 h 16"/>
                  <a:gd name="T74" fmla="*/ 40 w 42"/>
                  <a:gd name="T75" fmla="*/ 12 h 16"/>
                  <a:gd name="T76" fmla="*/ 38 w 42"/>
                  <a:gd name="T77" fmla="*/ 12 h 16"/>
                  <a:gd name="T78" fmla="*/ 38 w 42"/>
                  <a:gd name="T79" fmla="*/ 14 h 16"/>
                  <a:gd name="T80" fmla="*/ 36 w 42"/>
                  <a:gd name="T81" fmla="*/ 14 h 16"/>
                  <a:gd name="T82" fmla="*/ 34 w 42"/>
                  <a:gd name="T83" fmla="*/ 14 h 16"/>
                  <a:gd name="T84" fmla="*/ 34 w 42"/>
                  <a:gd name="T85" fmla="*/ 14 h 16"/>
                  <a:gd name="T86" fmla="*/ 32 w 42"/>
                  <a:gd name="T87" fmla="*/ 14 h 16"/>
                  <a:gd name="T88" fmla="*/ 32 w 42"/>
                  <a:gd name="T89" fmla="*/ 16 h 16"/>
                  <a:gd name="T90" fmla="*/ 30 w 42"/>
                  <a:gd name="T91" fmla="*/ 16 h 16"/>
                  <a:gd name="T92" fmla="*/ 28 w 42"/>
                  <a:gd name="T93" fmla="*/ 16 h 16"/>
                  <a:gd name="T94" fmla="*/ 28 w 42"/>
                  <a:gd name="T95" fmla="*/ 16 h 16"/>
                  <a:gd name="T96" fmla="*/ 26 w 42"/>
                  <a:gd name="T97" fmla="*/ 16 h 16"/>
                  <a:gd name="T98" fmla="*/ 24 w 42"/>
                  <a:gd name="T99" fmla="*/ 16 h 16"/>
                  <a:gd name="T100" fmla="*/ 24 w 42"/>
                  <a:gd name="T101" fmla="*/ 16 h 16"/>
                  <a:gd name="T102" fmla="*/ 22 w 42"/>
                  <a:gd name="T103" fmla="*/ 16 h 16"/>
                  <a:gd name="T104" fmla="*/ 20 w 42"/>
                  <a:gd name="T105" fmla="*/ 16 h 16"/>
                  <a:gd name="T106" fmla="*/ 18 w 42"/>
                  <a:gd name="T107" fmla="*/ 16 h 16"/>
                  <a:gd name="T108" fmla="*/ 18 w 42"/>
                  <a:gd name="T109" fmla="*/ 16 h 16"/>
                  <a:gd name="T110" fmla="*/ 16 w 42"/>
                  <a:gd name="T111" fmla="*/ 14 h 16"/>
                  <a:gd name="T112" fmla="*/ 14 w 42"/>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14" y="14"/>
                    </a:moveTo>
                    <a:lnTo>
                      <a:pt x="12" y="14"/>
                    </a:lnTo>
                    <a:lnTo>
                      <a:pt x="0" y="8"/>
                    </a:lnTo>
                    <a:lnTo>
                      <a:pt x="2" y="8"/>
                    </a:lnTo>
                    <a:lnTo>
                      <a:pt x="2" y="6"/>
                    </a:lnTo>
                    <a:lnTo>
                      <a:pt x="4" y="6"/>
                    </a:lnTo>
                    <a:lnTo>
                      <a:pt x="6" y="6"/>
                    </a:lnTo>
                    <a:lnTo>
                      <a:pt x="18" y="12"/>
                    </a:lnTo>
                    <a:lnTo>
                      <a:pt x="18" y="12"/>
                    </a:lnTo>
                    <a:lnTo>
                      <a:pt x="20" y="12"/>
                    </a:lnTo>
                    <a:lnTo>
                      <a:pt x="20" y="12"/>
                    </a:lnTo>
                    <a:lnTo>
                      <a:pt x="22" y="14"/>
                    </a:lnTo>
                    <a:lnTo>
                      <a:pt x="22" y="14"/>
                    </a:lnTo>
                    <a:lnTo>
                      <a:pt x="24" y="14"/>
                    </a:lnTo>
                    <a:lnTo>
                      <a:pt x="24" y="14"/>
                    </a:lnTo>
                    <a:lnTo>
                      <a:pt x="24" y="14"/>
                    </a:lnTo>
                    <a:lnTo>
                      <a:pt x="26" y="14"/>
                    </a:lnTo>
                    <a:lnTo>
                      <a:pt x="26" y="14"/>
                    </a:lnTo>
                    <a:lnTo>
                      <a:pt x="28" y="14"/>
                    </a:lnTo>
                    <a:lnTo>
                      <a:pt x="28" y="14"/>
                    </a:lnTo>
                    <a:lnTo>
                      <a:pt x="28" y="14"/>
                    </a:lnTo>
                    <a:lnTo>
                      <a:pt x="30" y="14"/>
                    </a:lnTo>
                    <a:lnTo>
                      <a:pt x="30" y="12"/>
                    </a:lnTo>
                    <a:lnTo>
                      <a:pt x="32" y="12"/>
                    </a:lnTo>
                    <a:lnTo>
                      <a:pt x="32" y="12"/>
                    </a:lnTo>
                    <a:lnTo>
                      <a:pt x="34" y="12"/>
                    </a:lnTo>
                    <a:lnTo>
                      <a:pt x="34" y="12"/>
                    </a:lnTo>
                    <a:lnTo>
                      <a:pt x="36" y="10"/>
                    </a:lnTo>
                    <a:lnTo>
                      <a:pt x="16" y="2"/>
                    </a:lnTo>
                    <a:lnTo>
                      <a:pt x="18" y="2"/>
                    </a:lnTo>
                    <a:lnTo>
                      <a:pt x="20" y="2"/>
                    </a:lnTo>
                    <a:lnTo>
                      <a:pt x="20" y="0"/>
                    </a:lnTo>
                    <a:lnTo>
                      <a:pt x="22" y="0"/>
                    </a:lnTo>
                    <a:lnTo>
                      <a:pt x="42" y="10"/>
                    </a:lnTo>
                    <a:lnTo>
                      <a:pt x="42" y="12"/>
                    </a:lnTo>
                    <a:lnTo>
                      <a:pt x="42" y="12"/>
                    </a:lnTo>
                    <a:lnTo>
                      <a:pt x="40" y="12"/>
                    </a:lnTo>
                    <a:lnTo>
                      <a:pt x="40" y="12"/>
                    </a:lnTo>
                    <a:lnTo>
                      <a:pt x="38" y="12"/>
                    </a:lnTo>
                    <a:lnTo>
                      <a:pt x="38" y="14"/>
                    </a:lnTo>
                    <a:lnTo>
                      <a:pt x="36" y="14"/>
                    </a:lnTo>
                    <a:lnTo>
                      <a:pt x="34" y="14"/>
                    </a:lnTo>
                    <a:lnTo>
                      <a:pt x="34" y="14"/>
                    </a:lnTo>
                    <a:lnTo>
                      <a:pt x="32" y="14"/>
                    </a:lnTo>
                    <a:lnTo>
                      <a:pt x="32" y="16"/>
                    </a:lnTo>
                    <a:lnTo>
                      <a:pt x="30" y="16"/>
                    </a:lnTo>
                    <a:lnTo>
                      <a:pt x="28" y="16"/>
                    </a:lnTo>
                    <a:lnTo>
                      <a:pt x="28" y="16"/>
                    </a:lnTo>
                    <a:lnTo>
                      <a:pt x="26" y="16"/>
                    </a:lnTo>
                    <a:lnTo>
                      <a:pt x="24" y="16"/>
                    </a:lnTo>
                    <a:lnTo>
                      <a:pt x="24" y="16"/>
                    </a:lnTo>
                    <a:lnTo>
                      <a:pt x="22" y="16"/>
                    </a:lnTo>
                    <a:lnTo>
                      <a:pt x="20" y="16"/>
                    </a:lnTo>
                    <a:lnTo>
                      <a:pt x="18" y="16"/>
                    </a:lnTo>
                    <a:lnTo>
                      <a:pt x="18" y="16"/>
                    </a:lnTo>
                    <a:lnTo>
                      <a:pt x="16" y="14"/>
                    </a:lnTo>
                    <a:lnTo>
                      <a:pt x="1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Freeform 272"/>
              <p:cNvSpPr>
                <a:spLocks/>
              </p:cNvSpPr>
              <p:nvPr/>
            </p:nvSpPr>
            <p:spPr bwMode="auto">
              <a:xfrm>
                <a:off x="4412" y="1515"/>
                <a:ext cx="48" cy="16"/>
              </a:xfrm>
              <a:custGeom>
                <a:avLst/>
                <a:gdLst>
                  <a:gd name="T0" fmla="*/ 0 w 48"/>
                  <a:gd name="T1" fmla="*/ 2 h 16"/>
                  <a:gd name="T2" fmla="*/ 2 w 48"/>
                  <a:gd name="T3" fmla="*/ 2 h 16"/>
                  <a:gd name="T4" fmla="*/ 2 w 48"/>
                  <a:gd name="T5" fmla="*/ 2 h 16"/>
                  <a:gd name="T6" fmla="*/ 4 w 48"/>
                  <a:gd name="T7" fmla="*/ 2 h 16"/>
                  <a:gd name="T8" fmla="*/ 6 w 48"/>
                  <a:gd name="T9" fmla="*/ 0 h 16"/>
                  <a:gd name="T10" fmla="*/ 18 w 48"/>
                  <a:gd name="T11" fmla="*/ 6 h 16"/>
                  <a:gd name="T12" fmla="*/ 18 w 48"/>
                  <a:gd name="T13" fmla="*/ 6 h 16"/>
                  <a:gd name="T14" fmla="*/ 18 w 48"/>
                  <a:gd name="T15" fmla="*/ 6 h 16"/>
                  <a:gd name="T16" fmla="*/ 18 w 48"/>
                  <a:gd name="T17" fmla="*/ 4 h 16"/>
                  <a:gd name="T18" fmla="*/ 18 w 48"/>
                  <a:gd name="T19" fmla="*/ 4 h 16"/>
                  <a:gd name="T20" fmla="*/ 18 w 48"/>
                  <a:gd name="T21" fmla="*/ 4 h 16"/>
                  <a:gd name="T22" fmla="*/ 20 w 48"/>
                  <a:gd name="T23" fmla="*/ 4 h 16"/>
                  <a:gd name="T24" fmla="*/ 20 w 48"/>
                  <a:gd name="T25" fmla="*/ 2 h 16"/>
                  <a:gd name="T26" fmla="*/ 22 w 48"/>
                  <a:gd name="T27" fmla="*/ 2 h 16"/>
                  <a:gd name="T28" fmla="*/ 22 w 48"/>
                  <a:gd name="T29" fmla="*/ 2 h 16"/>
                  <a:gd name="T30" fmla="*/ 24 w 48"/>
                  <a:gd name="T31" fmla="*/ 2 h 16"/>
                  <a:gd name="T32" fmla="*/ 26 w 48"/>
                  <a:gd name="T33" fmla="*/ 2 h 16"/>
                  <a:gd name="T34" fmla="*/ 26 w 48"/>
                  <a:gd name="T35" fmla="*/ 2 h 16"/>
                  <a:gd name="T36" fmla="*/ 28 w 48"/>
                  <a:gd name="T37" fmla="*/ 2 h 16"/>
                  <a:gd name="T38" fmla="*/ 28 w 48"/>
                  <a:gd name="T39" fmla="*/ 2 h 16"/>
                  <a:gd name="T40" fmla="*/ 30 w 48"/>
                  <a:gd name="T41" fmla="*/ 2 h 16"/>
                  <a:gd name="T42" fmla="*/ 32 w 48"/>
                  <a:gd name="T43" fmla="*/ 2 h 16"/>
                  <a:gd name="T44" fmla="*/ 34 w 48"/>
                  <a:gd name="T45" fmla="*/ 2 h 16"/>
                  <a:gd name="T46" fmla="*/ 34 w 48"/>
                  <a:gd name="T47" fmla="*/ 2 h 16"/>
                  <a:gd name="T48" fmla="*/ 36 w 48"/>
                  <a:gd name="T49" fmla="*/ 2 h 16"/>
                  <a:gd name="T50" fmla="*/ 38 w 48"/>
                  <a:gd name="T51" fmla="*/ 2 h 16"/>
                  <a:gd name="T52" fmla="*/ 38 w 48"/>
                  <a:gd name="T53" fmla="*/ 2 h 16"/>
                  <a:gd name="T54" fmla="*/ 40 w 48"/>
                  <a:gd name="T55" fmla="*/ 2 h 16"/>
                  <a:gd name="T56" fmla="*/ 42 w 48"/>
                  <a:gd name="T57" fmla="*/ 4 h 16"/>
                  <a:gd name="T58" fmla="*/ 42 w 48"/>
                  <a:gd name="T59" fmla="*/ 4 h 16"/>
                  <a:gd name="T60" fmla="*/ 42 w 48"/>
                  <a:gd name="T61" fmla="*/ 4 h 16"/>
                  <a:gd name="T62" fmla="*/ 46 w 48"/>
                  <a:gd name="T63" fmla="*/ 6 h 16"/>
                  <a:gd name="T64" fmla="*/ 46 w 48"/>
                  <a:gd name="T65" fmla="*/ 6 h 16"/>
                  <a:gd name="T66" fmla="*/ 48 w 48"/>
                  <a:gd name="T67" fmla="*/ 8 h 16"/>
                  <a:gd name="T68" fmla="*/ 48 w 48"/>
                  <a:gd name="T69" fmla="*/ 10 h 16"/>
                  <a:gd name="T70" fmla="*/ 48 w 48"/>
                  <a:gd name="T71" fmla="*/ 10 h 16"/>
                  <a:gd name="T72" fmla="*/ 46 w 48"/>
                  <a:gd name="T73" fmla="*/ 12 h 16"/>
                  <a:gd name="T74" fmla="*/ 46 w 48"/>
                  <a:gd name="T75" fmla="*/ 12 h 16"/>
                  <a:gd name="T76" fmla="*/ 44 w 48"/>
                  <a:gd name="T77" fmla="*/ 14 h 16"/>
                  <a:gd name="T78" fmla="*/ 44 w 48"/>
                  <a:gd name="T79" fmla="*/ 14 h 16"/>
                  <a:gd name="T80" fmla="*/ 40 w 48"/>
                  <a:gd name="T81" fmla="*/ 14 h 16"/>
                  <a:gd name="T82" fmla="*/ 40 w 48"/>
                  <a:gd name="T83" fmla="*/ 14 h 16"/>
                  <a:gd name="T84" fmla="*/ 38 w 48"/>
                  <a:gd name="T85" fmla="*/ 16 h 16"/>
                  <a:gd name="T86" fmla="*/ 36 w 48"/>
                  <a:gd name="T87" fmla="*/ 16 h 16"/>
                  <a:gd name="T88" fmla="*/ 36 w 48"/>
                  <a:gd name="T89" fmla="*/ 16 h 16"/>
                  <a:gd name="T90" fmla="*/ 34 w 48"/>
                  <a:gd name="T91" fmla="*/ 16 h 16"/>
                  <a:gd name="T92" fmla="*/ 34 w 48"/>
                  <a:gd name="T93" fmla="*/ 16 h 16"/>
                  <a:gd name="T94" fmla="*/ 32 w 48"/>
                  <a:gd name="T95" fmla="*/ 16 h 16"/>
                  <a:gd name="T96" fmla="*/ 30 w 48"/>
                  <a:gd name="T97" fmla="*/ 16 h 16"/>
                  <a:gd name="T98" fmla="*/ 0 w 48"/>
                  <a:gd name="T9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16">
                    <a:moveTo>
                      <a:pt x="0" y="2"/>
                    </a:moveTo>
                    <a:lnTo>
                      <a:pt x="2" y="2"/>
                    </a:lnTo>
                    <a:lnTo>
                      <a:pt x="2" y="2"/>
                    </a:lnTo>
                    <a:lnTo>
                      <a:pt x="4" y="2"/>
                    </a:lnTo>
                    <a:lnTo>
                      <a:pt x="6" y="0"/>
                    </a:lnTo>
                    <a:lnTo>
                      <a:pt x="18" y="6"/>
                    </a:lnTo>
                    <a:lnTo>
                      <a:pt x="18" y="6"/>
                    </a:lnTo>
                    <a:lnTo>
                      <a:pt x="18" y="6"/>
                    </a:lnTo>
                    <a:lnTo>
                      <a:pt x="18" y="4"/>
                    </a:lnTo>
                    <a:lnTo>
                      <a:pt x="18" y="4"/>
                    </a:lnTo>
                    <a:lnTo>
                      <a:pt x="18" y="4"/>
                    </a:lnTo>
                    <a:lnTo>
                      <a:pt x="20" y="4"/>
                    </a:lnTo>
                    <a:lnTo>
                      <a:pt x="20" y="2"/>
                    </a:lnTo>
                    <a:lnTo>
                      <a:pt x="22" y="2"/>
                    </a:lnTo>
                    <a:lnTo>
                      <a:pt x="22" y="2"/>
                    </a:lnTo>
                    <a:lnTo>
                      <a:pt x="24" y="2"/>
                    </a:lnTo>
                    <a:lnTo>
                      <a:pt x="26" y="2"/>
                    </a:lnTo>
                    <a:lnTo>
                      <a:pt x="26" y="2"/>
                    </a:lnTo>
                    <a:lnTo>
                      <a:pt x="28" y="2"/>
                    </a:lnTo>
                    <a:lnTo>
                      <a:pt x="28" y="2"/>
                    </a:lnTo>
                    <a:lnTo>
                      <a:pt x="30" y="2"/>
                    </a:lnTo>
                    <a:lnTo>
                      <a:pt x="32" y="2"/>
                    </a:lnTo>
                    <a:lnTo>
                      <a:pt x="34" y="2"/>
                    </a:lnTo>
                    <a:lnTo>
                      <a:pt x="34" y="2"/>
                    </a:lnTo>
                    <a:lnTo>
                      <a:pt x="36" y="2"/>
                    </a:lnTo>
                    <a:lnTo>
                      <a:pt x="38" y="2"/>
                    </a:lnTo>
                    <a:lnTo>
                      <a:pt x="38" y="2"/>
                    </a:lnTo>
                    <a:lnTo>
                      <a:pt x="40" y="2"/>
                    </a:lnTo>
                    <a:lnTo>
                      <a:pt x="42" y="4"/>
                    </a:lnTo>
                    <a:lnTo>
                      <a:pt x="42" y="4"/>
                    </a:lnTo>
                    <a:lnTo>
                      <a:pt x="42" y="4"/>
                    </a:lnTo>
                    <a:lnTo>
                      <a:pt x="46" y="6"/>
                    </a:lnTo>
                    <a:lnTo>
                      <a:pt x="46" y="6"/>
                    </a:lnTo>
                    <a:lnTo>
                      <a:pt x="48" y="8"/>
                    </a:lnTo>
                    <a:lnTo>
                      <a:pt x="48" y="10"/>
                    </a:lnTo>
                    <a:lnTo>
                      <a:pt x="48" y="10"/>
                    </a:lnTo>
                    <a:lnTo>
                      <a:pt x="46" y="12"/>
                    </a:lnTo>
                    <a:lnTo>
                      <a:pt x="46" y="12"/>
                    </a:lnTo>
                    <a:lnTo>
                      <a:pt x="44" y="14"/>
                    </a:lnTo>
                    <a:lnTo>
                      <a:pt x="44" y="14"/>
                    </a:lnTo>
                    <a:lnTo>
                      <a:pt x="40" y="14"/>
                    </a:lnTo>
                    <a:lnTo>
                      <a:pt x="40" y="14"/>
                    </a:lnTo>
                    <a:lnTo>
                      <a:pt x="38" y="16"/>
                    </a:lnTo>
                    <a:lnTo>
                      <a:pt x="36" y="16"/>
                    </a:lnTo>
                    <a:lnTo>
                      <a:pt x="36" y="16"/>
                    </a:lnTo>
                    <a:lnTo>
                      <a:pt x="34" y="16"/>
                    </a:lnTo>
                    <a:lnTo>
                      <a:pt x="34" y="16"/>
                    </a:lnTo>
                    <a:lnTo>
                      <a:pt x="32" y="16"/>
                    </a:lnTo>
                    <a:lnTo>
                      <a:pt x="30" y="16"/>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273"/>
              <p:cNvSpPr>
                <a:spLocks/>
              </p:cNvSpPr>
              <p:nvPr/>
            </p:nvSpPr>
            <p:spPr bwMode="auto">
              <a:xfrm>
                <a:off x="4442" y="1507"/>
                <a:ext cx="42" cy="14"/>
              </a:xfrm>
              <a:custGeom>
                <a:avLst/>
                <a:gdLst>
                  <a:gd name="T0" fmla="*/ 0 w 42"/>
                  <a:gd name="T1" fmla="*/ 0 h 14"/>
                  <a:gd name="T2" fmla="*/ 0 w 42"/>
                  <a:gd name="T3" fmla="*/ 0 h 14"/>
                  <a:gd name="T4" fmla="*/ 2 w 42"/>
                  <a:gd name="T5" fmla="*/ 0 h 14"/>
                  <a:gd name="T6" fmla="*/ 4 w 42"/>
                  <a:gd name="T7" fmla="*/ 0 h 14"/>
                  <a:gd name="T8" fmla="*/ 4 w 42"/>
                  <a:gd name="T9" fmla="*/ 0 h 14"/>
                  <a:gd name="T10" fmla="*/ 30 w 42"/>
                  <a:gd name="T11" fmla="*/ 10 h 14"/>
                  <a:gd name="T12" fmla="*/ 30 w 42"/>
                  <a:gd name="T13" fmla="*/ 10 h 14"/>
                  <a:gd name="T14" fmla="*/ 30 w 42"/>
                  <a:gd name="T15" fmla="*/ 12 h 14"/>
                  <a:gd name="T16" fmla="*/ 30 w 42"/>
                  <a:gd name="T17" fmla="*/ 12 h 14"/>
                  <a:gd name="T18" fmla="*/ 32 w 42"/>
                  <a:gd name="T19" fmla="*/ 12 h 14"/>
                  <a:gd name="T20" fmla="*/ 32 w 42"/>
                  <a:gd name="T21" fmla="*/ 12 h 14"/>
                  <a:gd name="T22" fmla="*/ 34 w 42"/>
                  <a:gd name="T23" fmla="*/ 12 h 14"/>
                  <a:gd name="T24" fmla="*/ 36 w 42"/>
                  <a:gd name="T25" fmla="*/ 12 h 14"/>
                  <a:gd name="T26" fmla="*/ 36 w 42"/>
                  <a:gd name="T27" fmla="*/ 10 h 14"/>
                  <a:gd name="T28" fmla="*/ 38 w 42"/>
                  <a:gd name="T29" fmla="*/ 10 h 14"/>
                  <a:gd name="T30" fmla="*/ 38 w 42"/>
                  <a:gd name="T31" fmla="*/ 10 h 14"/>
                  <a:gd name="T32" fmla="*/ 40 w 42"/>
                  <a:gd name="T33" fmla="*/ 12 h 14"/>
                  <a:gd name="T34" fmla="*/ 40 w 42"/>
                  <a:gd name="T35" fmla="*/ 12 h 14"/>
                  <a:gd name="T36" fmla="*/ 42 w 42"/>
                  <a:gd name="T37" fmla="*/ 12 h 14"/>
                  <a:gd name="T38" fmla="*/ 40 w 42"/>
                  <a:gd name="T39" fmla="*/ 12 h 14"/>
                  <a:gd name="T40" fmla="*/ 38 w 42"/>
                  <a:gd name="T41" fmla="*/ 14 h 14"/>
                  <a:gd name="T42" fmla="*/ 38 w 42"/>
                  <a:gd name="T43" fmla="*/ 14 h 14"/>
                  <a:gd name="T44" fmla="*/ 36 w 42"/>
                  <a:gd name="T45" fmla="*/ 14 h 14"/>
                  <a:gd name="T46" fmla="*/ 36 w 42"/>
                  <a:gd name="T47" fmla="*/ 14 h 14"/>
                  <a:gd name="T48" fmla="*/ 36 w 42"/>
                  <a:gd name="T49" fmla="*/ 14 h 14"/>
                  <a:gd name="T50" fmla="*/ 32 w 42"/>
                  <a:gd name="T51" fmla="*/ 14 h 14"/>
                  <a:gd name="T52" fmla="*/ 32 w 42"/>
                  <a:gd name="T53" fmla="*/ 14 h 14"/>
                  <a:gd name="T54" fmla="*/ 30 w 42"/>
                  <a:gd name="T55" fmla="*/ 14 h 14"/>
                  <a:gd name="T56" fmla="*/ 30 w 42"/>
                  <a:gd name="T57" fmla="*/ 14 h 14"/>
                  <a:gd name="T58" fmla="*/ 28 w 42"/>
                  <a:gd name="T59" fmla="*/ 14 h 14"/>
                  <a:gd name="T60" fmla="*/ 28 w 42"/>
                  <a:gd name="T61" fmla="*/ 14 h 14"/>
                  <a:gd name="T62" fmla="*/ 26 w 42"/>
                  <a:gd name="T63" fmla="*/ 14 h 14"/>
                  <a:gd name="T64" fmla="*/ 26 w 42"/>
                  <a:gd name="T65" fmla="*/ 14 h 14"/>
                  <a:gd name="T66" fmla="*/ 26 w 42"/>
                  <a:gd name="T67" fmla="*/ 12 h 14"/>
                  <a:gd name="T68" fmla="*/ 0 w 42"/>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4">
                    <a:moveTo>
                      <a:pt x="0" y="0"/>
                    </a:moveTo>
                    <a:lnTo>
                      <a:pt x="0" y="0"/>
                    </a:lnTo>
                    <a:lnTo>
                      <a:pt x="2" y="0"/>
                    </a:lnTo>
                    <a:lnTo>
                      <a:pt x="4" y="0"/>
                    </a:lnTo>
                    <a:lnTo>
                      <a:pt x="4" y="0"/>
                    </a:lnTo>
                    <a:lnTo>
                      <a:pt x="30" y="10"/>
                    </a:lnTo>
                    <a:lnTo>
                      <a:pt x="30" y="10"/>
                    </a:lnTo>
                    <a:lnTo>
                      <a:pt x="30" y="12"/>
                    </a:lnTo>
                    <a:lnTo>
                      <a:pt x="30" y="12"/>
                    </a:lnTo>
                    <a:lnTo>
                      <a:pt x="32" y="12"/>
                    </a:lnTo>
                    <a:lnTo>
                      <a:pt x="32" y="12"/>
                    </a:lnTo>
                    <a:lnTo>
                      <a:pt x="34" y="12"/>
                    </a:lnTo>
                    <a:lnTo>
                      <a:pt x="36" y="12"/>
                    </a:lnTo>
                    <a:lnTo>
                      <a:pt x="36" y="10"/>
                    </a:lnTo>
                    <a:lnTo>
                      <a:pt x="38" y="10"/>
                    </a:lnTo>
                    <a:lnTo>
                      <a:pt x="38" y="10"/>
                    </a:lnTo>
                    <a:lnTo>
                      <a:pt x="40" y="12"/>
                    </a:lnTo>
                    <a:lnTo>
                      <a:pt x="40" y="12"/>
                    </a:lnTo>
                    <a:lnTo>
                      <a:pt x="42" y="12"/>
                    </a:lnTo>
                    <a:lnTo>
                      <a:pt x="40" y="12"/>
                    </a:lnTo>
                    <a:lnTo>
                      <a:pt x="38" y="14"/>
                    </a:lnTo>
                    <a:lnTo>
                      <a:pt x="38" y="14"/>
                    </a:lnTo>
                    <a:lnTo>
                      <a:pt x="36" y="14"/>
                    </a:lnTo>
                    <a:lnTo>
                      <a:pt x="36" y="14"/>
                    </a:lnTo>
                    <a:lnTo>
                      <a:pt x="36" y="14"/>
                    </a:lnTo>
                    <a:lnTo>
                      <a:pt x="32" y="14"/>
                    </a:lnTo>
                    <a:lnTo>
                      <a:pt x="32" y="14"/>
                    </a:lnTo>
                    <a:lnTo>
                      <a:pt x="30" y="14"/>
                    </a:lnTo>
                    <a:lnTo>
                      <a:pt x="30" y="14"/>
                    </a:lnTo>
                    <a:lnTo>
                      <a:pt x="28" y="14"/>
                    </a:lnTo>
                    <a:lnTo>
                      <a:pt x="28" y="14"/>
                    </a:lnTo>
                    <a:lnTo>
                      <a:pt x="26" y="14"/>
                    </a:lnTo>
                    <a:lnTo>
                      <a:pt x="26" y="14"/>
                    </a:lnTo>
                    <a:lnTo>
                      <a:pt x="26"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Freeform 274"/>
              <p:cNvSpPr>
                <a:spLocks/>
              </p:cNvSpPr>
              <p:nvPr/>
            </p:nvSpPr>
            <p:spPr bwMode="auto">
              <a:xfrm>
                <a:off x="4474" y="1453"/>
                <a:ext cx="38" cy="20"/>
              </a:xfrm>
              <a:custGeom>
                <a:avLst/>
                <a:gdLst>
                  <a:gd name="T0" fmla="*/ 2 w 38"/>
                  <a:gd name="T1" fmla="*/ 2 h 20"/>
                  <a:gd name="T2" fmla="*/ 4 w 38"/>
                  <a:gd name="T3" fmla="*/ 2 h 20"/>
                  <a:gd name="T4" fmla="*/ 4 w 38"/>
                  <a:gd name="T5" fmla="*/ 2 h 20"/>
                  <a:gd name="T6" fmla="*/ 6 w 38"/>
                  <a:gd name="T7" fmla="*/ 2 h 20"/>
                  <a:gd name="T8" fmla="*/ 8 w 38"/>
                  <a:gd name="T9" fmla="*/ 0 h 20"/>
                  <a:gd name="T10" fmla="*/ 38 w 38"/>
                  <a:gd name="T11" fmla="*/ 16 h 20"/>
                  <a:gd name="T12" fmla="*/ 38 w 38"/>
                  <a:gd name="T13" fmla="*/ 16 h 20"/>
                  <a:gd name="T14" fmla="*/ 36 w 38"/>
                  <a:gd name="T15" fmla="*/ 16 h 20"/>
                  <a:gd name="T16" fmla="*/ 36 w 38"/>
                  <a:gd name="T17" fmla="*/ 16 h 20"/>
                  <a:gd name="T18" fmla="*/ 34 w 38"/>
                  <a:gd name="T19" fmla="*/ 16 h 20"/>
                  <a:gd name="T20" fmla="*/ 34 w 38"/>
                  <a:gd name="T21" fmla="*/ 18 h 20"/>
                  <a:gd name="T22" fmla="*/ 32 w 38"/>
                  <a:gd name="T23" fmla="*/ 18 h 20"/>
                  <a:gd name="T24" fmla="*/ 30 w 38"/>
                  <a:gd name="T25" fmla="*/ 18 h 20"/>
                  <a:gd name="T26" fmla="*/ 30 w 38"/>
                  <a:gd name="T27" fmla="*/ 18 h 20"/>
                  <a:gd name="T28" fmla="*/ 28 w 38"/>
                  <a:gd name="T29" fmla="*/ 20 h 20"/>
                  <a:gd name="T30" fmla="*/ 26 w 38"/>
                  <a:gd name="T31" fmla="*/ 20 h 20"/>
                  <a:gd name="T32" fmla="*/ 26 w 38"/>
                  <a:gd name="T33" fmla="*/ 20 h 20"/>
                  <a:gd name="T34" fmla="*/ 24 w 38"/>
                  <a:gd name="T35" fmla="*/ 20 h 20"/>
                  <a:gd name="T36" fmla="*/ 22 w 38"/>
                  <a:gd name="T37" fmla="*/ 20 h 20"/>
                  <a:gd name="T38" fmla="*/ 20 w 38"/>
                  <a:gd name="T39" fmla="*/ 20 h 20"/>
                  <a:gd name="T40" fmla="*/ 20 w 38"/>
                  <a:gd name="T41" fmla="*/ 20 h 20"/>
                  <a:gd name="T42" fmla="*/ 18 w 38"/>
                  <a:gd name="T43" fmla="*/ 20 h 20"/>
                  <a:gd name="T44" fmla="*/ 16 w 38"/>
                  <a:gd name="T45" fmla="*/ 20 h 20"/>
                  <a:gd name="T46" fmla="*/ 14 w 38"/>
                  <a:gd name="T47" fmla="*/ 20 h 20"/>
                  <a:gd name="T48" fmla="*/ 14 w 38"/>
                  <a:gd name="T49" fmla="*/ 20 h 20"/>
                  <a:gd name="T50" fmla="*/ 12 w 38"/>
                  <a:gd name="T51" fmla="*/ 20 h 20"/>
                  <a:gd name="T52" fmla="*/ 10 w 38"/>
                  <a:gd name="T53" fmla="*/ 20 h 20"/>
                  <a:gd name="T54" fmla="*/ 8 w 38"/>
                  <a:gd name="T55" fmla="*/ 20 h 20"/>
                  <a:gd name="T56" fmla="*/ 6 w 38"/>
                  <a:gd name="T57" fmla="*/ 18 h 20"/>
                  <a:gd name="T58" fmla="*/ 6 w 38"/>
                  <a:gd name="T59" fmla="*/ 18 h 20"/>
                  <a:gd name="T60" fmla="*/ 4 w 38"/>
                  <a:gd name="T61" fmla="*/ 18 h 20"/>
                  <a:gd name="T62" fmla="*/ 4 w 38"/>
                  <a:gd name="T63" fmla="*/ 16 h 20"/>
                  <a:gd name="T64" fmla="*/ 2 w 38"/>
                  <a:gd name="T65" fmla="*/ 16 h 20"/>
                  <a:gd name="T66" fmla="*/ 2 w 38"/>
                  <a:gd name="T67" fmla="*/ 16 h 20"/>
                  <a:gd name="T68" fmla="*/ 2 w 38"/>
                  <a:gd name="T69" fmla="*/ 14 h 20"/>
                  <a:gd name="T70" fmla="*/ 0 w 38"/>
                  <a:gd name="T71" fmla="*/ 14 h 20"/>
                  <a:gd name="T72" fmla="*/ 0 w 38"/>
                  <a:gd name="T73" fmla="*/ 14 h 20"/>
                  <a:gd name="T74" fmla="*/ 0 w 38"/>
                  <a:gd name="T75" fmla="*/ 12 h 20"/>
                  <a:gd name="T76" fmla="*/ 0 w 38"/>
                  <a:gd name="T77" fmla="*/ 12 h 20"/>
                  <a:gd name="T78" fmla="*/ 0 w 38"/>
                  <a:gd name="T79" fmla="*/ 12 h 20"/>
                  <a:gd name="T80" fmla="*/ 2 w 38"/>
                  <a:gd name="T81" fmla="*/ 10 h 20"/>
                  <a:gd name="T82" fmla="*/ 2 w 38"/>
                  <a:gd name="T83" fmla="*/ 10 h 20"/>
                  <a:gd name="T84" fmla="*/ 2 w 38"/>
                  <a:gd name="T85" fmla="*/ 10 h 20"/>
                  <a:gd name="T86" fmla="*/ 4 w 38"/>
                  <a:gd name="T87" fmla="*/ 10 h 20"/>
                  <a:gd name="T88" fmla="*/ 6 w 38"/>
                  <a:gd name="T89" fmla="*/ 8 h 20"/>
                  <a:gd name="T90" fmla="*/ 6 w 38"/>
                  <a:gd name="T91" fmla="*/ 8 h 20"/>
                  <a:gd name="T92" fmla="*/ 8 w 38"/>
                  <a:gd name="T93" fmla="*/ 8 h 20"/>
                  <a:gd name="T94" fmla="*/ 8 w 38"/>
                  <a:gd name="T95" fmla="*/ 8 h 20"/>
                  <a:gd name="T96" fmla="*/ 8 w 38"/>
                  <a:gd name="T97" fmla="*/ 8 h 20"/>
                  <a:gd name="T98" fmla="*/ 10 w 38"/>
                  <a:gd name="T99" fmla="*/ 8 h 20"/>
                  <a:gd name="T100" fmla="*/ 10 w 38"/>
                  <a:gd name="T101" fmla="*/ 8 h 20"/>
                  <a:gd name="T102" fmla="*/ 10 w 38"/>
                  <a:gd name="T103" fmla="*/ 8 h 20"/>
                  <a:gd name="T104" fmla="*/ 12 w 38"/>
                  <a:gd name="T105" fmla="*/ 6 h 20"/>
                  <a:gd name="T106" fmla="*/ 12 w 38"/>
                  <a:gd name="T107" fmla="*/ 6 h 20"/>
                  <a:gd name="T108" fmla="*/ 2 w 38"/>
                  <a:gd name="T109"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0">
                    <a:moveTo>
                      <a:pt x="2" y="2"/>
                    </a:moveTo>
                    <a:lnTo>
                      <a:pt x="4" y="2"/>
                    </a:lnTo>
                    <a:lnTo>
                      <a:pt x="4" y="2"/>
                    </a:lnTo>
                    <a:lnTo>
                      <a:pt x="6" y="2"/>
                    </a:lnTo>
                    <a:lnTo>
                      <a:pt x="8" y="0"/>
                    </a:lnTo>
                    <a:lnTo>
                      <a:pt x="38" y="16"/>
                    </a:lnTo>
                    <a:lnTo>
                      <a:pt x="38" y="16"/>
                    </a:lnTo>
                    <a:lnTo>
                      <a:pt x="36" y="16"/>
                    </a:lnTo>
                    <a:lnTo>
                      <a:pt x="36" y="16"/>
                    </a:lnTo>
                    <a:lnTo>
                      <a:pt x="34" y="16"/>
                    </a:lnTo>
                    <a:lnTo>
                      <a:pt x="34" y="18"/>
                    </a:lnTo>
                    <a:lnTo>
                      <a:pt x="32" y="18"/>
                    </a:lnTo>
                    <a:lnTo>
                      <a:pt x="30" y="18"/>
                    </a:lnTo>
                    <a:lnTo>
                      <a:pt x="30" y="18"/>
                    </a:lnTo>
                    <a:lnTo>
                      <a:pt x="28" y="20"/>
                    </a:lnTo>
                    <a:lnTo>
                      <a:pt x="26" y="20"/>
                    </a:lnTo>
                    <a:lnTo>
                      <a:pt x="26" y="20"/>
                    </a:lnTo>
                    <a:lnTo>
                      <a:pt x="24" y="20"/>
                    </a:lnTo>
                    <a:lnTo>
                      <a:pt x="22" y="20"/>
                    </a:lnTo>
                    <a:lnTo>
                      <a:pt x="20" y="20"/>
                    </a:lnTo>
                    <a:lnTo>
                      <a:pt x="20" y="20"/>
                    </a:lnTo>
                    <a:lnTo>
                      <a:pt x="18" y="20"/>
                    </a:lnTo>
                    <a:lnTo>
                      <a:pt x="16" y="20"/>
                    </a:lnTo>
                    <a:lnTo>
                      <a:pt x="14" y="20"/>
                    </a:lnTo>
                    <a:lnTo>
                      <a:pt x="14" y="20"/>
                    </a:lnTo>
                    <a:lnTo>
                      <a:pt x="12" y="20"/>
                    </a:lnTo>
                    <a:lnTo>
                      <a:pt x="10" y="20"/>
                    </a:lnTo>
                    <a:lnTo>
                      <a:pt x="8" y="20"/>
                    </a:lnTo>
                    <a:lnTo>
                      <a:pt x="6" y="18"/>
                    </a:lnTo>
                    <a:lnTo>
                      <a:pt x="6" y="18"/>
                    </a:lnTo>
                    <a:lnTo>
                      <a:pt x="4" y="18"/>
                    </a:lnTo>
                    <a:lnTo>
                      <a:pt x="4" y="16"/>
                    </a:lnTo>
                    <a:lnTo>
                      <a:pt x="2" y="16"/>
                    </a:lnTo>
                    <a:lnTo>
                      <a:pt x="2" y="16"/>
                    </a:lnTo>
                    <a:lnTo>
                      <a:pt x="2" y="14"/>
                    </a:lnTo>
                    <a:lnTo>
                      <a:pt x="0" y="14"/>
                    </a:lnTo>
                    <a:lnTo>
                      <a:pt x="0" y="14"/>
                    </a:lnTo>
                    <a:lnTo>
                      <a:pt x="0" y="12"/>
                    </a:lnTo>
                    <a:lnTo>
                      <a:pt x="0" y="12"/>
                    </a:lnTo>
                    <a:lnTo>
                      <a:pt x="0" y="12"/>
                    </a:lnTo>
                    <a:lnTo>
                      <a:pt x="2" y="10"/>
                    </a:lnTo>
                    <a:lnTo>
                      <a:pt x="2" y="10"/>
                    </a:lnTo>
                    <a:lnTo>
                      <a:pt x="2" y="10"/>
                    </a:lnTo>
                    <a:lnTo>
                      <a:pt x="4" y="10"/>
                    </a:lnTo>
                    <a:lnTo>
                      <a:pt x="6" y="8"/>
                    </a:lnTo>
                    <a:lnTo>
                      <a:pt x="6" y="8"/>
                    </a:lnTo>
                    <a:lnTo>
                      <a:pt x="8" y="8"/>
                    </a:lnTo>
                    <a:lnTo>
                      <a:pt x="8" y="8"/>
                    </a:lnTo>
                    <a:lnTo>
                      <a:pt x="8" y="8"/>
                    </a:lnTo>
                    <a:lnTo>
                      <a:pt x="10" y="8"/>
                    </a:lnTo>
                    <a:lnTo>
                      <a:pt x="10" y="8"/>
                    </a:lnTo>
                    <a:lnTo>
                      <a:pt x="10" y="8"/>
                    </a:lnTo>
                    <a:lnTo>
                      <a:pt x="12" y="6"/>
                    </a:lnTo>
                    <a:lnTo>
                      <a:pt x="12" y="6"/>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275"/>
              <p:cNvSpPr>
                <a:spLocks/>
              </p:cNvSpPr>
              <p:nvPr/>
            </p:nvSpPr>
            <p:spPr bwMode="auto">
              <a:xfrm>
                <a:off x="4490" y="1449"/>
                <a:ext cx="10" cy="4"/>
              </a:xfrm>
              <a:custGeom>
                <a:avLst/>
                <a:gdLst>
                  <a:gd name="T0" fmla="*/ 0 w 10"/>
                  <a:gd name="T1" fmla="*/ 2 h 4"/>
                  <a:gd name="T2" fmla="*/ 0 w 10"/>
                  <a:gd name="T3" fmla="*/ 2 h 4"/>
                  <a:gd name="T4" fmla="*/ 2 w 10"/>
                  <a:gd name="T5" fmla="*/ 2 h 4"/>
                  <a:gd name="T6" fmla="*/ 4 w 10"/>
                  <a:gd name="T7" fmla="*/ 0 h 4"/>
                  <a:gd name="T8" fmla="*/ 6 w 10"/>
                  <a:gd name="T9" fmla="*/ 0 h 4"/>
                  <a:gd name="T10" fmla="*/ 6 w 10"/>
                  <a:gd name="T11" fmla="*/ 0 h 4"/>
                  <a:gd name="T12" fmla="*/ 8 w 10"/>
                  <a:gd name="T13" fmla="*/ 2 h 4"/>
                  <a:gd name="T14" fmla="*/ 8 w 10"/>
                  <a:gd name="T15" fmla="*/ 2 h 4"/>
                  <a:gd name="T16" fmla="*/ 10 w 10"/>
                  <a:gd name="T17" fmla="*/ 2 h 4"/>
                  <a:gd name="T18" fmla="*/ 8 w 10"/>
                  <a:gd name="T19" fmla="*/ 2 h 4"/>
                  <a:gd name="T20" fmla="*/ 6 w 10"/>
                  <a:gd name="T21" fmla="*/ 4 h 4"/>
                  <a:gd name="T22" fmla="*/ 6 w 10"/>
                  <a:gd name="T23" fmla="*/ 4 h 4"/>
                  <a:gd name="T24" fmla="*/ 4 w 10"/>
                  <a:gd name="T25" fmla="*/ 4 h 4"/>
                  <a:gd name="T26" fmla="*/ 2 w 10"/>
                  <a:gd name="T27" fmla="*/ 4 h 4"/>
                  <a:gd name="T28" fmla="*/ 2 w 10"/>
                  <a:gd name="T29" fmla="*/ 4 h 4"/>
                  <a:gd name="T30" fmla="*/ 0 w 10"/>
                  <a:gd name="T31" fmla="*/ 2 h 4"/>
                  <a:gd name="T32" fmla="*/ 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0" y="2"/>
                    </a:moveTo>
                    <a:lnTo>
                      <a:pt x="0" y="2"/>
                    </a:lnTo>
                    <a:lnTo>
                      <a:pt x="2" y="2"/>
                    </a:lnTo>
                    <a:lnTo>
                      <a:pt x="4" y="0"/>
                    </a:lnTo>
                    <a:lnTo>
                      <a:pt x="6" y="0"/>
                    </a:lnTo>
                    <a:lnTo>
                      <a:pt x="6" y="0"/>
                    </a:lnTo>
                    <a:lnTo>
                      <a:pt x="8" y="2"/>
                    </a:lnTo>
                    <a:lnTo>
                      <a:pt x="8" y="2"/>
                    </a:lnTo>
                    <a:lnTo>
                      <a:pt x="10" y="2"/>
                    </a:lnTo>
                    <a:lnTo>
                      <a:pt x="8" y="2"/>
                    </a:lnTo>
                    <a:lnTo>
                      <a:pt x="6" y="4"/>
                    </a:lnTo>
                    <a:lnTo>
                      <a:pt x="6" y="4"/>
                    </a:lnTo>
                    <a:lnTo>
                      <a:pt x="4" y="4"/>
                    </a:lnTo>
                    <a:lnTo>
                      <a:pt x="2" y="4"/>
                    </a:lnTo>
                    <a:lnTo>
                      <a:pt x="2" y="4"/>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276"/>
              <p:cNvSpPr>
                <a:spLocks/>
              </p:cNvSpPr>
              <p:nvPr/>
            </p:nvSpPr>
            <p:spPr bwMode="auto">
              <a:xfrm>
                <a:off x="4444" y="1469"/>
                <a:ext cx="40" cy="14"/>
              </a:xfrm>
              <a:custGeom>
                <a:avLst/>
                <a:gdLst>
                  <a:gd name="T0" fmla="*/ 38 w 40"/>
                  <a:gd name="T1" fmla="*/ 8 h 14"/>
                  <a:gd name="T2" fmla="*/ 36 w 40"/>
                  <a:gd name="T3" fmla="*/ 10 h 14"/>
                  <a:gd name="T4" fmla="*/ 34 w 40"/>
                  <a:gd name="T5" fmla="*/ 10 h 14"/>
                  <a:gd name="T6" fmla="*/ 32 w 40"/>
                  <a:gd name="T7" fmla="*/ 12 h 14"/>
                  <a:gd name="T8" fmla="*/ 30 w 40"/>
                  <a:gd name="T9" fmla="*/ 12 h 14"/>
                  <a:gd name="T10" fmla="*/ 28 w 40"/>
                  <a:gd name="T11" fmla="*/ 14 h 14"/>
                  <a:gd name="T12" fmla="*/ 26 w 40"/>
                  <a:gd name="T13" fmla="*/ 14 h 14"/>
                  <a:gd name="T14" fmla="*/ 24 w 40"/>
                  <a:gd name="T15" fmla="*/ 14 h 14"/>
                  <a:gd name="T16" fmla="*/ 20 w 40"/>
                  <a:gd name="T17" fmla="*/ 14 h 14"/>
                  <a:gd name="T18" fmla="*/ 18 w 40"/>
                  <a:gd name="T19" fmla="*/ 14 h 14"/>
                  <a:gd name="T20" fmla="*/ 16 w 40"/>
                  <a:gd name="T21" fmla="*/ 14 h 14"/>
                  <a:gd name="T22" fmla="*/ 14 w 40"/>
                  <a:gd name="T23" fmla="*/ 12 h 14"/>
                  <a:gd name="T24" fmla="*/ 12 w 40"/>
                  <a:gd name="T25" fmla="*/ 12 h 14"/>
                  <a:gd name="T26" fmla="*/ 12 w 40"/>
                  <a:gd name="T27" fmla="*/ 10 h 14"/>
                  <a:gd name="T28" fmla="*/ 12 w 40"/>
                  <a:gd name="T29" fmla="*/ 10 h 14"/>
                  <a:gd name="T30" fmla="*/ 12 w 40"/>
                  <a:gd name="T31" fmla="*/ 10 h 14"/>
                  <a:gd name="T32" fmla="*/ 12 w 40"/>
                  <a:gd name="T33" fmla="*/ 8 h 14"/>
                  <a:gd name="T34" fmla="*/ 12 w 40"/>
                  <a:gd name="T35" fmla="*/ 8 h 14"/>
                  <a:gd name="T36" fmla="*/ 14 w 40"/>
                  <a:gd name="T37" fmla="*/ 6 h 14"/>
                  <a:gd name="T38" fmla="*/ 16 w 40"/>
                  <a:gd name="T39" fmla="*/ 6 h 14"/>
                  <a:gd name="T40" fmla="*/ 18 w 40"/>
                  <a:gd name="T41" fmla="*/ 4 h 14"/>
                  <a:gd name="T42" fmla="*/ 20 w 40"/>
                  <a:gd name="T43" fmla="*/ 4 h 14"/>
                  <a:gd name="T44" fmla="*/ 22 w 40"/>
                  <a:gd name="T45" fmla="*/ 4 h 14"/>
                  <a:gd name="T46" fmla="*/ 20 w 40"/>
                  <a:gd name="T47" fmla="*/ 4 h 14"/>
                  <a:gd name="T48" fmla="*/ 18 w 40"/>
                  <a:gd name="T49" fmla="*/ 2 h 14"/>
                  <a:gd name="T50" fmla="*/ 14 w 40"/>
                  <a:gd name="T51" fmla="*/ 2 h 14"/>
                  <a:gd name="T52" fmla="*/ 12 w 40"/>
                  <a:gd name="T53" fmla="*/ 2 h 14"/>
                  <a:gd name="T54" fmla="*/ 10 w 40"/>
                  <a:gd name="T55" fmla="*/ 4 h 14"/>
                  <a:gd name="T56" fmla="*/ 8 w 40"/>
                  <a:gd name="T57" fmla="*/ 4 h 14"/>
                  <a:gd name="T58" fmla="*/ 6 w 40"/>
                  <a:gd name="T59" fmla="*/ 4 h 14"/>
                  <a:gd name="T60" fmla="*/ 6 w 40"/>
                  <a:gd name="T61" fmla="*/ 6 h 14"/>
                  <a:gd name="T62" fmla="*/ 4 w 40"/>
                  <a:gd name="T63" fmla="*/ 6 h 14"/>
                  <a:gd name="T64" fmla="*/ 2 w 40"/>
                  <a:gd name="T65" fmla="*/ 4 h 14"/>
                  <a:gd name="T66" fmla="*/ 2 w 40"/>
                  <a:gd name="T67" fmla="*/ 4 h 14"/>
                  <a:gd name="T68" fmla="*/ 4 w 40"/>
                  <a:gd name="T69" fmla="*/ 4 h 14"/>
                  <a:gd name="T70" fmla="*/ 4 w 40"/>
                  <a:gd name="T71" fmla="*/ 2 h 14"/>
                  <a:gd name="T72" fmla="*/ 6 w 40"/>
                  <a:gd name="T73" fmla="*/ 2 h 14"/>
                  <a:gd name="T74" fmla="*/ 8 w 40"/>
                  <a:gd name="T75" fmla="*/ 2 h 14"/>
                  <a:gd name="T76" fmla="*/ 10 w 40"/>
                  <a:gd name="T77" fmla="*/ 0 h 14"/>
                  <a:gd name="T78" fmla="*/ 12 w 40"/>
                  <a:gd name="T79" fmla="*/ 0 h 14"/>
                  <a:gd name="T80" fmla="*/ 14 w 40"/>
                  <a:gd name="T81" fmla="*/ 0 h 14"/>
                  <a:gd name="T82" fmla="*/ 18 w 40"/>
                  <a:gd name="T83" fmla="*/ 0 h 14"/>
                  <a:gd name="T84" fmla="*/ 20 w 40"/>
                  <a:gd name="T85" fmla="*/ 0 h 14"/>
                  <a:gd name="T86" fmla="*/ 22 w 40"/>
                  <a:gd name="T87" fmla="*/ 0 h 14"/>
                  <a:gd name="T88" fmla="*/ 24 w 40"/>
                  <a:gd name="T89" fmla="*/ 2 h 14"/>
                  <a:gd name="T90" fmla="*/ 40 w 40"/>
                  <a:gd name="T9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14">
                    <a:moveTo>
                      <a:pt x="40" y="8"/>
                    </a:moveTo>
                    <a:lnTo>
                      <a:pt x="38" y="8"/>
                    </a:lnTo>
                    <a:lnTo>
                      <a:pt x="38" y="10"/>
                    </a:lnTo>
                    <a:lnTo>
                      <a:pt x="36" y="10"/>
                    </a:lnTo>
                    <a:lnTo>
                      <a:pt x="36" y="10"/>
                    </a:lnTo>
                    <a:lnTo>
                      <a:pt x="34" y="10"/>
                    </a:lnTo>
                    <a:lnTo>
                      <a:pt x="34" y="12"/>
                    </a:lnTo>
                    <a:lnTo>
                      <a:pt x="32" y="12"/>
                    </a:lnTo>
                    <a:lnTo>
                      <a:pt x="32" y="12"/>
                    </a:lnTo>
                    <a:lnTo>
                      <a:pt x="30" y="12"/>
                    </a:lnTo>
                    <a:lnTo>
                      <a:pt x="28" y="12"/>
                    </a:lnTo>
                    <a:lnTo>
                      <a:pt x="28" y="14"/>
                    </a:lnTo>
                    <a:lnTo>
                      <a:pt x="26" y="14"/>
                    </a:lnTo>
                    <a:lnTo>
                      <a:pt x="26" y="14"/>
                    </a:lnTo>
                    <a:lnTo>
                      <a:pt x="24" y="14"/>
                    </a:lnTo>
                    <a:lnTo>
                      <a:pt x="24" y="14"/>
                    </a:lnTo>
                    <a:lnTo>
                      <a:pt x="22" y="14"/>
                    </a:lnTo>
                    <a:lnTo>
                      <a:pt x="20" y="14"/>
                    </a:lnTo>
                    <a:lnTo>
                      <a:pt x="20" y="14"/>
                    </a:lnTo>
                    <a:lnTo>
                      <a:pt x="18" y="14"/>
                    </a:lnTo>
                    <a:lnTo>
                      <a:pt x="18" y="14"/>
                    </a:lnTo>
                    <a:lnTo>
                      <a:pt x="16" y="14"/>
                    </a:lnTo>
                    <a:lnTo>
                      <a:pt x="16" y="12"/>
                    </a:lnTo>
                    <a:lnTo>
                      <a:pt x="14" y="12"/>
                    </a:lnTo>
                    <a:lnTo>
                      <a:pt x="14" y="12"/>
                    </a:lnTo>
                    <a:lnTo>
                      <a:pt x="12" y="12"/>
                    </a:lnTo>
                    <a:lnTo>
                      <a:pt x="12" y="12"/>
                    </a:lnTo>
                    <a:lnTo>
                      <a:pt x="12" y="10"/>
                    </a:lnTo>
                    <a:lnTo>
                      <a:pt x="12" y="10"/>
                    </a:lnTo>
                    <a:lnTo>
                      <a:pt x="12" y="10"/>
                    </a:lnTo>
                    <a:lnTo>
                      <a:pt x="12" y="10"/>
                    </a:lnTo>
                    <a:lnTo>
                      <a:pt x="12" y="10"/>
                    </a:lnTo>
                    <a:lnTo>
                      <a:pt x="12" y="8"/>
                    </a:lnTo>
                    <a:lnTo>
                      <a:pt x="12" y="8"/>
                    </a:lnTo>
                    <a:lnTo>
                      <a:pt x="12" y="8"/>
                    </a:lnTo>
                    <a:lnTo>
                      <a:pt x="12" y="8"/>
                    </a:lnTo>
                    <a:lnTo>
                      <a:pt x="14" y="6"/>
                    </a:lnTo>
                    <a:lnTo>
                      <a:pt x="14" y="6"/>
                    </a:lnTo>
                    <a:lnTo>
                      <a:pt x="16" y="6"/>
                    </a:lnTo>
                    <a:lnTo>
                      <a:pt x="16" y="6"/>
                    </a:lnTo>
                    <a:lnTo>
                      <a:pt x="18" y="6"/>
                    </a:lnTo>
                    <a:lnTo>
                      <a:pt x="18" y="4"/>
                    </a:lnTo>
                    <a:lnTo>
                      <a:pt x="18" y="4"/>
                    </a:lnTo>
                    <a:lnTo>
                      <a:pt x="20" y="4"/>
                    </a:lnTo>
                    <a:lnTo>
                      <a:pt x="20" y="4"/>
                    </a:lnTo>
                    <a:lnTo>
                      <a:pt x="22" y="4"/>
                    </a:lnTo>
                    <a:lnTo>
                      <a:pt x="20" y="4"/>
                    </a:lnTo>
                    <a:lnTo>
                      <a:pt x="20" y="4"/>
                    </a:lnTo>
                    <a:lnTo>
                      <a:pt x="18" y="2"/>
                    </a:lnTo>
                    <a:lnTo>
                      <a:pt x="18" y="2"/>
                    </a:lnTo>
                    <a:lnTo>
                      <a:pt x="16" y="2"/>
                    </a:lnTo>
                    <a:lnTo>
                      <a:pt x="14" y="2"/>
                    </a:lnTo>
                    <a:lnTo>
                      <a:pt x="14" y="2"/>
                    </a:lnTo>
                    <a:lnTo>
                      <a:pt x="12" y="2"/>
                    </a:lnTo>
                    <a:lnTo>
                      <a:pt x="10" y="4"/>
                    </a:lnTo>
                    <a:lnTo>
                      <a:pt x="10" y="4"/>
                    </a:lnTo>
                    <a:lnTo>
                      <a:pt x="8" y="4"/>
                    </a:lnTo>
                    <a:lnTo>
                      <a:pt x="8" y="4"/>
                    </a:lnTo>
                    <a:lnTo>
                      <a:pt x="8" y="4"/>
                    </a:lnTo>
                    <a:lnTo>
                      <a:pt x="6" y="4"/>
                    </a:lnTo>
                    <a:lnTo>
                      <a:pt x="6" y="6"/>
                    </a:lnTo>
                    <a:lnTo>
                      <a:pt x="6" y="6"/>
                    </a:lnTo>
                    <a:lnTo>
                      <a:pt x="6" y="6"/>
                    </a:lnTo>
                    <a:lnTo>
                      <a:pt x="4" y="6"/>
                    </a:lnTo>
                    <a:lnTo>
                      <a:pt x="4" y="6"/>
                    </a:lnTo>
                    <a:lnTo>
                      <a:pt x="2" y="4"/>
                    </a:lnTo>
                    <a:lnTo>
                      <a:pt x="0" y="4"/>
                    </a:lnTo>
                    <a:lnTo>
                      <a:pt x="2" y="4"/>
                    </a:lnTo>
                    <a:lnTo>
                      <a:pt x="2" y="4"/>
                    </a:lnTo>
                    <a:lnTo>
                      <a:pt x="4" y="4"/>
                    </a:lnTo>
                    <a:lnTo>
                      <a:pt x="4" y="2"/>
                    </a:lnTo>
                    <a:lnTo>
                      <a:pt x="4" y="2"/>
                    </a:lnTo>
                    <a:lnTo>
                      <a:pt x="6" y="2"/>
                    </a:lnTo>
                    <a:lnTo>
                      <a:pt x="6" y="2"/>
                    </a:lnTo>
                    <a:lnTo>
                      <a:pt x="8" y="2"/>
                    </a:lnTo>
                    <a:lnTo>
                      <a:pt x="8" y="2"/>
                    </a:lnTo>
                    <a:lnTo>
                      <a:pt x="10" y="0"/>
                    </a:lnTo>
                    <a:lnTo>
                      <a:pt x="10" y="0"/>
                    </a:lnTo>
                    <a:lnTo>
                      <a:pt x="12" y="0"/>
                    </a:lnTo>
                    <a:lnTo>
                      <a:pt x="12" y="0"/>
                    </a:lnTo>
                    <a:lnTo>
                      <a:pt x="14" y="0"/>
                    </a:lnTo>
                    <a:lnTo>
                      <a:pt x="14" y="0"/>
                    </a:lnTo>
                    <a:lnTo>
                      <a:pt x="18" y="0"/>
                    </a:lnTo>
                    <a:lnTo>
                      <a:pt x="18" y="0"/>
                    </a:lnTo>
                    <a:lnTo>
                      <a:pt x="20" y="0"/>
                    </a:lnTo>
                    <a:lnTo>
                      <a:pt x="20" y="0"/>
                    </a:lnTo>
                    <a:lnTo>
                      <a:pt x="22" y="0"/>
                    </a:lnTo>
                    <a:lnTo>
                      <a:pt x="22" y="0"/>
                    </a:lnTo>
                    <a:lnTo>
                      <a:pt x="24" y="2"/>
                    </a:lnTo>
                    <a:lnTo>
                      <a:pt x="24" y="2"/>
                    </a:lnTo>
                    <a:lnTo>
                      <a:pt x="26" y="2"/>
                    </a:lnTo>
                    <a:lnTo>
                      <a:pt x="4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277"/>
              <p:cNvSpPr>
                <a:spLocks/>
              </p:cNvSpPr>
              <p:nvPr/>
            </p:nvSpPr>
            <p:spPr bwMode="auto">
              <a:xfrm>
                <a:off x="4496" y="1453"/>
                <a:ext cx="30" cy="12"/>
              </a:xfrm>
              <a:custGeom>
                <a:avLst/>
                <a:gdLst>
                  <a:gd name="T0" fmla="*/ 28 w 30"/>
                  <a:gd name="T1" fmla="*/ 12 h 12"/>
                  <a:gd name="T2" fmla="*/ 26 w 30"/>
                  <a:gd name="T3" fmla="*/ 12 h 12"/>
                  <a:gd name="T4" fmla="*/ 8 w 30"/>
                  <a:gd name="T5" fmla="*/ 4 h 12"/>
                  <a:gd name="T6" fmla="*/ 4 w 30"/>
                  <a:gd name="T7" fmla="*/ 4 h 12"/>
                  <a:gd name="T8" fmla="*/ 4 w 30"/>
                  <a:gd name="T9" fmla="*/ 4 h 12"/>
                  <a:gd name="T10" fmla="*/ 2 w 30"/>
                  <a:gd name="T11" fmla="*/ 4 h 12"/>
                  <a:gd name="T12" fmla="*/ 2 w 30"/>
                  <a:gd name="T13" fmla="*/ 4 h 12"/>
                  <a:gd name="T14" fmla="*/ 0 w 30"/>
                  <a:gd name="T15" fmla="*/ 4 h 12"/>
                  <a:gd name="T16" fmla="*/ 8 w 30"/>
                  <a:gd name="T17" fmla="*/ 0 h 12"/>
                  <a:gd name="T18" fmla="*/ 30 w 30"/>
                  <a:gd name="T19" fmla="*/ 10 h 12"/>
                  <a:gd name="T20" fmla="*/ 30 w 30"/>
                  <a:gd name="T21" fmla="*/ 12 h 12"/>
                  <a:gd name="T22" fmla="*/ 28 w 30"/>
                  <a:gd name="T23" fmla="*/ 12 h 12"/>
                  <a:gd name="T24" fmla="*/ 28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8" y="12"/>
                    </a:moveTo>
                    <a:lnTo>
                      <a:pt x="26" y="12"/>
                    </a:lnTo>
                    <a:lnTo>
                      <a:pt x="8" y="4"/>
                    </a:lnTo>
                    <a:lnTo>
                      <a:pt x="4" y="4"/>
                    </a:lnTo>
                    <a:lnTo>
                      <a:pt x="4" y="4"/>
                    </a:lnTo>
                    <a:lnTo>
                      <a:pt x="2" y="4"/>
                    </a:lnTo>
                    <a:lnTo>
                      <a:pt x="2" y="4"/>
                    </a:lnTo>
                    <a:lnTo>
                      <a:pt x="0" y="4"/>
                    </a:lnTo>
                    <a:lnTo>
                      <a:pt x="8" y="0"/>
                    </a:lnTo>
                    <a:lnTo>
                      <a:pt x="30" y="10"/>
                    </a:lnTo>
                    <a:lnTo>
                      <a:pt x="30" y="12"/>
                    </a:lnTo>
                    <a:lnTo>
                      <a:pt x="28" y="12"/>
                    </a:lnTo>
                    <a:lnTo>
                      <a:pt x="2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278"/>
              <p:cNvSpPr>
                <a:spLocks/>
              </p:cNvSpPr>
              <p:nvPr/>
            </p:nvSpPr>
            <p:spPr bwMode="auto">
              <a:xfrm>
                <a:off x="4534" y="1435"/>
                <a:ext cx="8" cy="4"/>
              </a:xfrm>
              <a:custGeom>
                <a:avLst/>
                <a:gdLst>
                  <a:gd name="T0" fmla="*/ 0 w 8"/>
                  <a:gd name="T1" fmla="*/ 2 h 4"/>
                  <a:gd name="T2" fmla="*/ 0 w 8"/>
                  <a:gd name="T3" fmla="*/ 2 h 4"/>
                  <a:gd name="T4" fmla="*/ 2 w 8"/>
                  <a:gd name="T5" fmla="*/ 2 h 4"/>
                  <a:gd name="T6" fmla="*/ 2 w 8"/>
                  <a:gd name="T7" fmla="*/ 0 h 4"/>
                  <a:gd name="T8" fmla="*/ 4 w 8"/>
                  <a:gd name="T9" fmla="*/ 0 h 4"/>
                  <a:gd name="T10" fmla="*/ 6 w 8"/>
                  <a:gd name="T11" fmla="*/ 0 h 4"/>
                  <a:gd name="T12" fmla="*/ 6 w 8"/>
                  <a:gd name="T13" fmla="*/ 2 h 4"/>
                  <a:gd name="T14" fmla="*/ 8 w 8"/>
                  <a:gd name="T15" fmla="*/ 2 h 4"/>
                  <a:gd name="T16" fmla="*/ 8 w 8"/>
                  <a:gd name="T17" fmla="*/ 2 h 4"/>
                  <a:gd name="T18" fmla="*/ 8 w 8"/>
                  <a:gd name="T19" fmla="*/ 2 h 4"/>
                  <a:gd name="T20" fmla="*/ 6 w 8"/>
                  <a:gd name="T21" fmla="*/ 4 h 4"/>
                  <a:gd name="T22" fmla="*/ 4 w 8"/>
                  <a:gd name="T23" fmla="*/ 4 h 4"/>
                  <a:gd name="T24" fmla="*/ 4 w 8"/>
                  <a:gd name="T25" fmla="*/ 4 h 4"/>
                  <a:gd name="T26" fmla="*/ 2 w 8"/>
                  <a:gd name="T27" fmla="*/ 4 h 4"/>
                  <a:gd name="T28" fmla="*/ 0 w 8"/>
                  <a:gd name="T29" fmla="*/ 2 h 4"/>
                  <a:gd name="T30" fmla="*/ 0 w 8"/>
                  <a:gd name="T31" fmla="*/ 2 h 4"/>
                  <a:gd name="T32" fmla="*/ 0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2"/>
                    </a:moveTo>
                    <a:lnTo>
                      <a:pt x="0" y="2"/>
                    </a:lnTo>
                    <a:lnTo>
                      <a:pt x="2" y="2"/>
                    </a:lnTo>
                    <a:lnTo>
                      <a:pt x="2" y="0"/>
                    </a:lnTo>
                    <a:lnTo>
                      <a:pt x="4" y="0"/>
                    </a:lnTo>
                    <a:lnTo>
                      <a:pt x="6" y="0"/>
                    </a:lnTo>
                    <a:lnTo>
                      <a:pt x="6" y="2"/>
                    </a:lnTo>
                    <a:lnTo>
                      <a:pt x="8" y="2"/>
                    </a:lnTo>
                    <a:lnTo>
                      <a:pt x="8" y="2"/>
                    </a:lnTo>
                    <a:lnTo>
                      <a:pt x="8" y="2"/>
                    </a:lnTo>
                    <a:lnTo>
                      <a:pt x="6" y="4"/>
                    </a:lnTo>
                    <a:lnTo>
                      <a:pt x="4" y="4"/>
                    </a:lnTo>
                    <a:lnTo>
                      <a:pt x="4" y="4"/>
                    </a:lnTo>
                    <a:lnTo>
                      <a:pt x="2" y="4"/>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279"/>
              <p:cNvSpPr>
                <a:spLocks/>
              </p:cNvSpPr>
              <p:nvPr/>
            </p:nvSpPr>
            <p:spPr bwMode="auto">
              <a:xfrm>
                <a:off x="4518" y="1405"/>
                <a:ext cx="28" cy="14"/>
              </a:xfrm>
              <a:custGeom>
                <a:avLst/>
                <a:gdLst>
                  <a:gd name="T0" fmla="*/ 2 w 28"/>
                  <a:gd name="T1" fmla="*/ 2 h 14"/>
                  <a:gd name="T2" fmla="*/ 2 w 28"/>
                  <a:gd name="T3" fmla="*/ 2 h 14"/>
                  <a:gd name="T4" fmla="*/ 4 w 28"/>
                  <a:gd name="T5" fmla="*/ 2 h 14"/>
                  <a:gd name="T6" fmla="*/ 4 w 28"/>
                  <a:gd name="T7" fmla="*/ 2 h 14"/>
                  <a:gd name="T8" fmla="*/ 6 w 28"/>
                  <a:gd name="T9" fmla="*/ 2 h 14"/>
                  <a:gd name="T10" fmla="*/ 6 w 28"/>
                  <a:gd name="T11" fmla="*/ 2 h 14"/>
                  <a:gd name="T12" fmla="*/ 6 w 28"/>
                  <a:gd name="T13" fmla="*/ 2 h 14"/>
                  <a:gd name="T14" fmla="*/ 6 w 28"/>
                  <a:gd name="T15" fmla="*/ 2 h 14"/>
                  <a:gd name="T16" fmla="*/ 8 w 28"/>
                  <a:gd name="T17" fmla="*/ 2 h 14"/>
                  <a:gd name="T18" fmla="*/ 8 w 28"/>
                  <a:gd name="T19" fmla="*/ 4 h 14"/>
                  <a:gd name="T20" fmla="*/ 8 w 28"/>
                  <a:gd name="T21" fmla="*/ 4 h 14"/>
                  <a:gd name="T22" fmla="*/ 8 w 28"/>
                  <a:gd name="T23" fmla="*/ 4 h 14"/>
                  <a:gd name="T24" fmla="*/ 8 w 28"/>
                  <a:gd name="T25" fmla="*/ 2 h 14"/>
                  <a:gd name="T26" fmla="*/ 8 w 28"/>
                  <a:gd name="T27" fmla="*/ 2 h 14"/>
                  <a:gd name="T28" fmla="*/ 8 w 28"/>
                  <a:gd name="T29" fmla="*/ 2 h 14"/>
                  <a:gd name="T30" fmla="*/ 10 w 28"/>
                  <a:gd name="T31" fmla="*/ 2 h 14"/>
                  <a:gd name="T32" fmla="*/ 10 w 28"/>
                  <a:gd name="T33" fmla="*/ 0 h 14"/>
                  <a:gd name="T34" fmla="*/ 10 w 28"/>
                  <a:gd name="T35" fmla="*/ 0 h 14"/>
                  <a:gd name="T36" fmla="*/ 12 w 28"/>
                  <a:gd name="T37" fmla="*/ 0 h 14"/>
                  <a:gd name="T38" fmla="*/ 12 w 28"/>
                  <a:gd name="T39" fmla="*/ 0 h 14"/>
                  <a:gd name="T40" fmla="*/ 14 w 28"/>
                  <a:gd name="T41" fmla="*/ 0 h 14"/>
                  <a:gd name="T42" fmla="*/ 14 w 28"/>
                  <a:gd name="T43" fmla="*/ 0 h 14"/>
                  <a:gd name="T44" fmla="*/ 14 w 28"/>
                  <a:gd name="T45" fmla="*/ 0 h 14"/>
                  <a:gd name="T46" fmla="*/ 16 w 28"/>
                  <a:gd name="T47" fmla="*/ 0 h 14"/>
                  <a:gd name="T48" fmla="*/ 16 w 28"/>
                  <a:gd name="T49" fmla="*/ 0 h 14"/>
                  <a:gd name="T50" fmla="*/ 18 w 28"/>
                  <a:gd name="T51" fmla="*/ 0 h 14"/>
                  <a:gd name="T52" fmla="*/ 16 w 28"/>
                  <a:gd name="T53" fmla="*/ 2 h 14"/>
                  <a:gd name="T54" fmla="*/ 16 w 28"/>
                  <a:gd name="T55" fmla="*/ 2 h 14"/>
                  <a:gd name="T56" fmla="*/ 16 w 28"/>
                  <a:gd name="T57" fmla="*/ 2 h 14"/>
                  <a:gd name="T58" fmla="*/ 14 w 28"/>
                  <a:gd name="T59" fmla="*/ 2 h 14"/>
                  <a:gd name="T60" fmla="*/ 14 w 28"/>
                  <a:gd name="T61" fmla="*/ 2 h 14"/>
                  <a:gd name="T62" fmla="*/ 14 w 28"/>
                  <a:gd name="T63" fmla="*/ 2 h 14"/>
                  <a:gd name="T64" fmla="*/ 12 w 28"/>
                  <a:gd name="T65" fmla="*/ 4 h 14"/>
                  <a:gd name="T66" fmla="*/ 12 w 28"/>
                  <a:gd name="T67" fmla="*/ 4 h 14"/>
                  <a:gd name="T68" fmla="*/ 12 w 28"/>
                  <a:gd name="T69" fmla="*/ 4 h 14"/>
                  <a:gd name="T70" fmla="*/ 14 w 28"/>
                  <a:gd name="T71" fmla="*/ 4 h 14"/>
                  <a:gd name="T72" fmla="*/ 14 w 28"/>
                  <a:gd name="T73" fmla="*/ 4 h 14"/>
                  <a:gd name="T74" fmla="*/ 14 w 28"/>
                  <a:gd name="T75" fmla="*/ 6 h 14"/>
                  <a:gd name="T76" fmla="*/ 14 w 28"/>
                  <a:gd name="T77" fmla="*/ 6 h 14"/>
                  <a:gd name="T78" fmla="*/ 16 w 28"/>
                  <a:gd name="T79" fmla="*/ 6 h 14"/>
                  <a:gd name="T80" fmla="*/ 16 w 28"/>
                  <a:gd name="T81" fmla="*/ 6 h 14"/>
                  <a:gd name="T82" fmla="*/ 28 w 28"/>
                  <a:gd name="T83" fmla="*/ 12 h 14"/>
                  <a:gd name="T84" fmla="*/ 26 w 28"/>
                  <a:gd name="T85" fmla="*/ 12 h 14"/>
                  <a:gd name="T86" fmla="*/ 26 w 28"/>
                  <a:gd name="T87" fmla="*/ 12 h 14"/>
                  <a:gd name="T88" fmla="*/ 24 w 28"/>
                  <a:gd name="T89" fmla="*/ 14 h 14"/>
                  <a:gd name="T90" fmla="*/ 22 w 28"/>
                  <a:gd name="T91" fmla="*/ 14 h 14"/>
                  <a:gd name="T92" fmla="*/ 0 w 28"/>
                  <a:gd name="T93" fmla="*/ 4 h 14"/>
                  <a:gd name="T94" fmla="*/ 2 w 28"/>
                  <a:gd name="T9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4">
                    <a:moveTo>
                      <a:pt x="2" y="2"/>
                    </a:moveTo>
                    <a:lnTo>
                      <a:pt x="2" y="2"/>
                    </a:lnTo>
                    <a:lnTo>
                      <a:pt x="4" y="2"/>
                    </a:lnTo>
                    <a:lnTo>
                      <a:pt x="4" y="2"/>
                    </a:lnTo>
                    <a:lnTo>
                      <a:pt x="6" y="2"/>
                    </a:lnTo>
                    <a:lnTo>
                      <a:pt x="6" y="2"/>
                    </a:lnTo>
                    <a:lnTo>
                      <a:pt x="6" y="2"/>
                    </a:lnTo>
                    <a:lnTo>
                      <a:pt x="6" y="2"/>
                    </a:lnTo>
                    <a:lnTo>
                      <a:pt x="8" y="2"/>
                    </a:lnTo>
                    <a:lnTo>
                      <a:pt x="8" y="4"/>
                    </a:lnTo>
                    <a:lnTo>
                      <a:pt x="8" y="4"/>
                    </a:lnTo>
                    <a:lnTo>
                      <a:pt x="8" y="4"/>
                    </a:lnTo>
                    <a:lnTo>
                      <a:pt x="8" y="2"/>
                    </a:lnTo>
                    <a:lnTo>
                      <a:pt x="8" y="2"/>
                    </a:lnTo>
                    <a:lnTo>
                      <a:pt x="8" y="2"/>
                    </a:lnTo>
                    <a:lnTo>
                      <a:pt x="10" y="2"/>
                    </a:lnTo>
                    <a:lnTo>
                      <a:pt x="10" y="0"/>
                    </a:lnTo>
                    <a:lnTo>
                      <a:pt x="10" y="0"/>
                    </a:lnTo>
                    <a:lnTo>
                      <a:pt x="12" y="0"/>
                    </a:lnTo>
                    <a:lnTo>
                      <a:pt x="12" y="0"/>
                    </a:lnTo>
                    <a:lnTo>
                      <a:pt x="14" y="0"/>
                    </a:lnTo>
                    <a:lnTo>
                      <a:pt x="14" y="0"/>
                    </a:lnTo>
                    <a:lnTo>
                      <a:pt x="14" y="0"/>
                    </a:lnTo>
                    <a:lnTo>
                      <a:pt x="16" y="0"/>
                    </a:lnTo>
                    <a:lnTo>
                      <a:pt x="16" y="0"/>
                    </a:lnTo>
                    <a:lnTo>
                      <a:pt x="18" y="0"/>
                    </a:lnTo>
                    <a:lnTo>
                      <a:pt x="16" y="2"/>
                    </a:lnTo>
                    <a:lnTo>
                      <a:pt x="16" y="2"/>
                    </a:lnTo>
                    <a:lnTo>
                      <a:pt x="16" y="2"/>
                    </a:lnTo>
                    <a:lnTo>
                      <a:pt x="14" y="2"/>
                    </a:lnTo>
                    <a:lnTo>
                      <a:pt x="14" y="2"/>
                    </a:lnTo>
                    <a:lnTo>
                      <a:pt x="14" y="2"/>
                    </a:lnTo>
                    <a:lnTo>
                      <a:pt x="12" y="4"/>
                    </a:lnTo>
                    <a:lnTo>
                      <a:pt x="12" y="4"/>
                    </a:lnTo>
                    <a:lnTo>
                      <a:pt x="12" y="4"/>
                    </a:lnTo>
                    <a:lnTo>
                      <a:pt x="14" y="4"/>
                    </a:lnTo>
                    <a:lnTo>
                      <a:pt x="14" y="4"/>
                    </a:lnTo>
                    <a:lnTo>
                      <a:pt x="14" y="6"/>
                    </a:lnTo>
                    <a:lnTo>
                      <a:pt x="14" y="6"/>
                    </a:lnTo>
                    <a:lnTo>
                      <a:pt x="16" y="6"/>
                    </a:lnTo>
                    <a:lnTo>
                      <a:pt x="16" y="6"/>
                    </a:lnTo>
                    <a:lnTo>
                      <a:pt x="28" y="12"/>
                    </a:lnTo>
                    <a:lnTo>
                      <a:pt x="26" y="12"/>
                    </a:lnTo>
                    <a:lnTo>
                      <a:pt x="26" y="12"/>
                    </a:lnTo>
                    <a:lnTo>
                      <a:pt x="24" y="14"/>
                    </a:lnTo>
                    <a:lnTo>
                      <a:pt x="22" y="14"/>
                    </a:lnTo>
                    <a:lnTo>
                      <a:pt x="0" y="4"/>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280"/>
              <p:cNvSpPr>
                <a:spLocks/>
              </p:cNvSpPr>
              <p:nvPr/>
            </p:nvSpPr>
            <p:spPr bwMode="auto">
              <a:xfrm>
                <a:off x="4494" y="1413"/>
                <a:ext cx="34" cy="14"/>
              </a:xfrm>
              <a:custGeom>
                <a:avLst/>
                <a:gdLst>
                  <a:gd name="T0" fmla="*/ 0 w 34"/>
                  <a:gd name="T1" fmla="*/ 4 h 14"/>
                  <a:gd name="T2" fmla="*/ 2 w 34"/>
                  <a:gd name="T3" fmla="*/ 4 h 14"/>
                  <a:gd name="T4" fmla="*/ 4 w 34"/>
                  <a:gd name="T5" fmla="*/ 2 h 14"/>
                  <a:gd name="T6" fmla="*/ 6 w 34"/>
                  <a:gd name="T7" fmla="*/ 2 h 14"/>
                  <a:gd name="T8" fmla="*/ 10 w 34"/>
                  <a:gd name="T9" fmla="*/ 0 h 14"/>
                  <a:gd name="T10" fmla="*/ 12 w 34"/>
                  <a:gd name="T11" fmla="*/ 0 h 14"/>
                  <a:gd name="T12" fmla="*/ 16 w 34"/>
                  <a:gd name="T13" fmla="*/ 0 h 14"/>
                  <a:gd name="T14" fmla="*/ 18 w 34"/>
                  <a:gd name="T15" fmla="*/ 0 h 14"/>
                  <a:gd name="T16" fmla="*/ 22 w 34"/>
                  <a:gd name="T17" fmla="*/ 0 h 14"/>
                  <a:gd name="T18" fmla="*/ 24 w 34"/>
                  <a:gd name="T19" fmla="*/ 0 h 14"/>
                  <a:gd name="T20" fmla="*/ 26 w 34"/>
                  <a:gd name="T21" fmla="*/ 2 h 14"/>
                  <a:gd name="T22" fmla="*/ 30 w 34"/>
                  <a:gd name="T23" fmla="*/ 2 h 14"/>
                  <a:gd name="T24" fmla="*/ 32 w 34"/>
                  <a:gd name="T25" fmla="*/ 4 h 14"/>
                  <a:gd name="T26" fmla="*/ 34 w 34"/>
                  <a:gd name="T27" fmla="*/ 4 h 14"/>
                  <a:gd name="T28" fmla="*/ 34 w 34"/>
                  <a:gd name="T29" fmla="*/ 6 h 14"/>
                  <a:gd name="T30" fmla="*/ 34 w 34"/>
                  <a:gd name="T31" fmla="*/ 8 h 14"/>
                  <a:gd name="T32" fmla="*/ 34 w 34"/>
                  <a:gd name="T33" fmla="*/ 8 h 14"/>
                  <a:gd name="T34" fmla="*/ 34 w 34"/>
                  <a:gd name="T35" fmla="*/ 10 h 14"/>
                  <a:gd name="T36" fmla="*/ 32 w 34"/>
                  <a:gd name="T37" fmla="*/ 10 h 14"/>
                  <a:gd name="T38" fmla="*/ 28 w 34"/>
                  <a:gd name="T39" fmla="*/ 12 h 14"/>
                  <a:gd name="T40" fmla="*/ 26 w 34"/>
                  <a:gd name="T41" fmla="*/ 12 h 14"/>
                  <a:gd name="T42" fmla="*/ 22 w 34"/>
                  <a:gd name="T43" fmla="*/ 12 h 14"/>
                  <a:gd name="T44" fmla="*/ 20 w 34"/>
                  <a:gd name="T45" fmla="*/ 14 h 14"/>
                  <a:gd name="T46" fmla="*/ 16 w 34"/>
                  <a:gd name="T47" fmla="*/ 14 h 14"/>
                  <a:gd name="T48" fmla="*/ 14 w 34"/>
                  <a:gd name="T49" fmla="*/ 12 h 14"/>
                  <a:gd name="T50" fmla="*/ 10 w 34"/>
                  <a:gd name="T51" fmla="*/ 12 h 14"/>
                  <a:gd name="T52" fmla="*/ 8 w 34"/>
                  <a:gd name="T53" fmla="*/ 12 h 14"/>
                  <a:gd name="T54" fmla="*/ 6 w 34"/>
                  <a:gd name="T55" fmla="*/ 10 h 14"/>
                  <a:gd name="T56" fmla="*/ 4 w 34"/>
                  <a:gd name="T57" fmla="*/ 10 h 14"/>
                  <a:gd name="T58" fmla="*/ 2 w 34"/>
                  <a:gd name="T59" fmla="*/ 8 h 14"/>
                  <a:gd name="T60" fmla="*/ 0 w 34"/>
                  <a:gd name="T61" fmla="*/ 6 h 14"/>
                  <a:gd name="T62" fmla="*/ 0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0" y="4"/>
                    </a:moveTo>
                    <a:lnTo>
                      <a:pt x="0" y="4"/>
                    </a:lnTo>
                    <a:lnTo>
                      <a:pt x="2" y="4"/>
                    </a:lnTo>
                    <a:lnTo>
                      <a:pt x="2" y="4"/>
                    </a:lnTo>
                    <a:lnTo>
                      <a:pt x="2" y="2"/>
                    </a:lnTo>
                    <a:lnTo>
                      <a:pt x="4" y="2"/>
                    </a:lnTo>
                    <a:lnTo>
                      <a:pt x="4" y="2"/>
                    </a:lnTo>
                    <a:lnTo>
                      <a:pt x="6" y="2"/>
                    </a:lnTo>
                    <a:lnTo>
                      <a:pt x="8" y="0"/>
                    </a:lnTo>
                    <a:lnTo>
                      <a:pt x="10" y="0"/>
                    </a:lnTo>
                    <a:lnTo>
                      <a:pt x="10" y="0"/>
                    </a:lnTo>
                    <a:lnTo>
                      <a:pt x="12" y="0"/>
                    </a:lnTo>
                    <a:lnTo>
                      <a:pt x="14" y="0"/>
                    </a:lnTo>
                    <a:lnTo>
                      <a:pt x="16" y="0"/>
                    </a:lnTo>
                    <a:lnTo>
                      <a:pt x="16" y="0"/>
                    </a:lnTo>
                    <a:lnTo>
                      <a:pt x="18" y="0"/>
                    </a:lnTo>
                    <a:lnTo>
                      <a:pt x="20" y="0"/>
                    </a:lnTo>
                    <a:lnTo>
                      <a:pt x="22" y="0"/>
                    </a:lnTo>
                    <a:lnTo>
                      <a:pt x="22" y="0"/>
                    </a:lnTo>
                    <a:lnTo>
                      <a:pt x="24" y="0"/>
                    </a:lnTo>
                    <a:lnTo>
                      <a:pt x="26" y="2"/>
                    </a:lnTo>
                    <a:lnTo>
                      <a:pt x="26" y="2"/>
                    </a:lnTo>
                    <a:lnTo>
                      <a:pt x="28" y="2"/>
                    </a:lnTo>
                    <a:lnTo>
                      <a:pt x="30" y="2"/>
                    </a:lnTo>
                    <a:lnTo>
                      <a:pt x="30" y="4"/>
                    </a:lnTo>
                    <a:lnTo>
                      <a:pt x="32" y="4"/>
                    </a:lnTo>
                    <a:lnTo>
                      <a:pt x="32" y="4"/>
                    </a:lnTo>
                    <a:lnTo>
                      <a:pt x="34" y="4"/>
                    </a:lnTo>
                    <a:lnTo>
                      <a:pt x="34" y="6"/>
                    </a:lnTo>
                    <a:lnTo>
                      <a:pt x="34" y="6"/>
                    </a:lnTo>
                    <a:lnTo>
                      <a:pt x="34" y="6"/>
                    </a:lnTo>
                    <a:lnTo>
                      <a:pt x="34" y="8"/>
                    </a:lnTo>
                    <a:lnTo>
                      <a:pt x="34" y="8"/>
                    </a:lnTo>
                    <a:lnTo>
                      <a:pt x="34" y="8"/>
                    </a:lnTo>
                    <a:lnTo>
                      <a:pt x="34" y="10"/>
                    </a:lnTo>
                    <a:lnTo>
                      <a:pt x="34" y="10"/>
                    </a:lnTo>
                    <a:lnTo>
                      <a:pt x="32" y="10"/>
                    </a:lnTo>
                    <a:lnTo>
                      <a:pt x="32" y="10"/>
                    </a:lnTo>
                    <a:lnTo>
                      <a:pt x="30" y="12"/>
                    </a:lnTo>
                    <a:lnTo>
                      <a:pt x="28" y="12"/>
                    </a:lnTo>
                    <a:lnTo>
                      <a:pt x="28" y="12"/>
                    </a:lnTo>
                    <a:lnTo>
                      <a:pt x="26" y="12"/>
                    </a:lnTo>
                    <a:lnTo>
                      <a:pt x="24" y="12"/>
                    </a:lnTo>
                    <a:lnTo>
                      <a:pt x="22" y="12"/>
                    </a:lnTo>
                    <a:lnTo>
                      <a:pt x="22" y="14"/>
                    </a:lnTo>
                    <a:lnTo>
                      <a:pt x="20" y="14"/>
                    </a:lnTo>
                    <a:lnTo>
                      <a:pt x="18" y="14"/>
                    </a:lnTo>
                    <a:lnTo>
                      <a:pt x="16" y="14"/>
                    </a:lnTo>
                    <a:lnTo>
                      <a:pt x="16" y="12"/>
                    </a:lnTo>
                    <a:lnTo>
                      <a:pt x="14" y="12"/>
                    </a:lnTo>
                    <a:lnTo>
                      <a:pt x="12" y="12"/>
                    </a:lnTo>
                    <a:lnTo>
                      <a:pt x="10" y="12"/>
                    </a:lnTo>
                    <a:lnTo>
                      <a:pt x="10" y="12"/>
                    </a:lnTo>
                    <a:lnTo>
                      <a:pt x="8" y="12"/>
                    </a:lnTo>
                    <a:lnTo>
                      <a:pt x="8" y="10"/>
                    </a:lnTo>
                    <a:lnTo>
                      <a:pt x="6" y="10"/>
                    </a:lnTo>
                    <a:lnTo>
                      <a:pt x="4" y="10"/>
                    </a:lnTo>
                    <a:lnTo>
                      <a:pt x="4" y="10"/>
                    </a:lnTo>
                    <a:lnTo>
                      <a:pt x="2" y="8"/>
                    </a:lnTo>
                    <a:lnTo>
                      <a:pt x="2" y="8"/>
                    </a:lnTo>
                    <a:lnTo>
                      <a:pt x="2" y="8"/>
                    </a:lnTo>
                    <a:lnTo>
                      <a:pt x="0" y="6"/>
                    </a:lnTo>
                    <a:lnTo>
                      <a:pt x="0" y="6"/>
                    </a:lnTo>
                    <a:lnTo>
                      <a:pt x="0" y="6"/>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281"/>
              <p:cNvSpPr>
                <a:spLocks/>
              </p:cNvSpPr>
              <p:nvPr/>
            </p:nvSpPr>
            <p:spPr bwMode="auto">
              <a:xfrm>
                <a:off x="4466" y="1417"/>
                <a:ext cx="42" cy="14"/>
              </a:xfrm>
              <a:custGeom>
                <a:avLst/>
                <a:gdLst>
                  <a:gd name="T0" fmla="*/ 2 w 42"/>
                  <a:gd name="T1" fmla="*/ 0 h 14"/>
                  <a:gd name="T2" fmla="*/ 2 w 42"/>
                  <a:gd name="T3" fmla="*/ 0 h 14"/>
                  <a:gd name="T4" fmla="*/ 4 w 42"/>
                  <a:gd name="T5" fmla="*/ 0 h 14"/>
                  <a:gd name="T6" fmla="*/ 6 w 42"/>
                  <a:gd name="T7" fmla="*/ 0 h 14"/>
                  <a:gd name="T8" fmla="*/ 30 w 42"/>
                  <a:gd name="T9" fmla="*/ 10 h 14"/>
                  <a:gd name="T10" fmla="*/ 30 w 42"/>
                  <a:gd name="T11" fmla="*/ 12 h 14"/>
                  <a:gd name="T12" fmla="*/ 30 w 42"/>
                  <a:gd name="T13" fmla="*/ 12 h 14"/>
                  <a:gd name="T14" fmla="*/ 32 w 42"/>
                  <a:gd name="T15" fmla="*/ 12 h 14"/>
                  <a:gd name="T16" fmla="*/ 32 w 42"/>
                  <a:gd name="T17" fmla="*/ 12 h 14"/>
                  <a:gd name="T18" fmla="*/ 34 w 42"/>
                  <a:gd name="T19" fmla="*/ 12 h 14"/>
                  <a:gd name="T20" fmla="*/ 34 w 42"/>
                  <a:gd name="T21" fmla="*/ 12 h 14"/>
                  <a:gd name="T22" fmla="*/ 36 w 42"/>
                  <a:gd name="T23" fmla="*/ 12 h 14"/>
                  <a:gd name="T24" fmla="*/ 38 w 42"/>
                  <a:gd name="T25" fmla="*/ 12 h 14"/>
                  <a:gd name="T26" fmla="*/ 38 w 42"/>
                  <a:gd name="T27" fmla="*/ 10 h 14"/>
                  <a:gd name="T28" fmla="*/ 38 w 42"/>
                  <a:gd name="T29" fmla="*/ 12 h 14"/>
                  <a:gd name="T30" fmla="*/ 40 w 42"/>
                  <a:gd name="T31" fmla="*/ 12 h 14"/>
                  <a:gd name="T32" fmla="*/ 40 w 42"/>
                  <a:gd name="T33" fmla="*/ 12 h 14"/>
                  <a:gd name="T34" fmla="*/ 42 w 42"/>
                  <a:gd name="T35" fmla="*/ 12 h 14"/>
                  <a:gd name="T36" fmla="*/ 40 w 42"/>
                  <a:gd name="T37" fmla="*/ 12 h 14"/>
                  <a:gd name="T38" fmla="*/ 38 w 42"/>
                  <a:gd name="T39" fmla="*/ 14 h 14"/>
                  <a:gd name="T40" fmla="*/ 38 w 42"/>
                  <a:gd name="T41" fmla="*/ 14 h 14"/>
                  <a:gd name="T42" fmla="*/ 38 w 42"/>
                  <a:gd name="T43" fmla="*/ 14 h 14"/>
                  <a:gd name="T44" fmla="*/ 36 w 42"/>
                  <a:gd name="T45" fmla="*/ 14 h 14"/>
                  <a:gd name="T46" fmla="*/ 36 w 42"/>
                  <a:gd name="T47" fmla="*/ 14 h 14"/>
                  <a:gd name="T48" fmla="*/ 32 w 42"/>
                  <a:gd name="T49" fmla="*/ 14 h 14"/>
                  <a:gd name="T50" fmla="*/ 32 w 42"/>
                  <a:gd name="T51" fmla="*/ 14 h 14"/>
                  <a:gd name="T52" fmla="*/ 30 w 42"/>
                  <a:gd name="T53" fmla="*/ 14 h 14"/>
                  <a:gd name="T54" fmla="*/ 30 w 42"/>
                  <a:gd name="T55" fmla="*/ 14 h 14"/>
                  <a:gd name="T56" fmla="*/ 30 w 42"/>
                  <a:gd name="T57" fmla="*/ 14 h 14"/>
                  <a:gd name="T58" fmla="*/ 28 w 42"/>
                  <a:gd name="T59" fmla="*/ 14 h 14"/>
                  <a:gd name="T60" fmla="*/ 28 w 42"/>
                  <a:gd name="T61" fmla="*/ 14 h 14"/>
                  <a:gd name="T62" fmla="*/ 26 w 42"/>
                  <a:gd name="T63" fmla="*/ 14 h 14"/>
                  <a:gd name="T64" fmla="*/ 26 w 42"/>
                  <a:gd name="T65" fmla="*/ 12 h 14"/>
                  <a:gd name="T66" fmla="*/ 0 w 42"/>
                  <a:gd name="T67" fmla="*/ 2 h 14"/>
                  <a:gd name="T68" fmla="*/ 2 w 42"/>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4">
                    <a:moveTo>
                      <a:pt x="2" y="0"/>
                    </a:moveTo>
                    <a:lnTo>
                      <a:pt x="2" y="0"/>
                    </a:lnTo>
                    <a:lnTo>
                      <a:pt x="4" y="0"/>
                    </a:lnTo>
                    <a:lnTo>
                      <a:pt x="6" y="0"/>
                    </a:lnTo>
                    <a:lnTo>
                      <a:pt x="30" y="10"/>
                    </a:lnTo>
                    <a:lnTo>
                      <a:pt x="30" y="12"/>
                    </a:lnTo>
                    <a:lnTo>
                      <a:pt x="30" y="12"/>
                    </a:lnTo>
                    <a:lnTo>
                      <a:pt x="32" y="12"/>
                    </a:lnTo>
                    <a:lnTo>
                      <a:pt x="32" y="12"/>
                    </a:lnTo>
                    <a:lnTo>
                      <a:pt x="34" y="12"/>
                    </a:lnTo>
                    <a:lnTo>
                      <a:pt x="34" y="12"/>
                    </a:lnTo>
                    <a:lnTo>
                      <a:pt x="36" y="12"/>
                    </a:lnTo>
                    <a:lnTo>
                      <a:pt x="38" y="12"/>
                    </a:lnTo>
                    <a:lnTo>
                      <a:pt x="38" y="10"/>
                    </a:lnTo>
                    <a:lnTo>
                      <a:pt x="38" y="12"/>
                    </a:lnTo>
                    <a:lnTo>
                      <a:pt x="40" y="12"/>
                    </a:lnTo>
                    <a:lnTo>
                      <a:pt x="40" y="12"/>
                    </a:lnTo>
                    <a:lnTo>
                      <a:pt x="42" y="12"/>
                    </a:lnTo>
                    <a:lnTo>
                      <a:pt x="40" y="12"/>
                    </a:lnTo>
                    <a:lnTo>
                      <a:pt x="38" y="14"/>
                    </a:lnTo>
                    <a:lnTo>
                      <a:pt x="38" y="14"/>
                    </a:lnTo>
                    <a:lnTo>
                      <a:pt x="38" y="14"/>
                    </a:lnTo>
                    <a:lnTo>
                      <a:pt x="36" y="14"/>
                    </a:lnTo>
                    <a:lnTo>
                      <a:pt x="36" y="14"/>
                    </a:lnTo>
                    <a:lnTo>
                      <a:pt x="32" y="14"/>
                    </a:lnTo>
                    <a:lnTo>
                      <a:pt x="32" y="14"/>
                    </a:lnTo>
                    <a:lnTo>
                      <a:pt x="30" y="14"/>
                    </a:lnTo>
                    <a:lnTo>
                      <a:pt x="30" y="14"/>
                    </a:lnTo>
                    <a:lnTo>
                      <a:pt x="30" y="14"/>
                    </a:lnTo>
                    <a:lnTo>
                      <a:pt x="28" y="14"/>
                    </a:lnTo>
                    <a:lnTo>
                      <a:pt x="28" y="14"/>
                    </a:lnTo>
                    <a:lnTo>
                      <a:pt x="26" y="14"/>
                    </a:lnTo>
                    <a:lnTo>
                      <a:pt x="26" y="12"/>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282"/>
              <p:cNvSpPr>
                <a:spLocks/>
              </p:cNvSpPr>
              <p:nvPr/>
            </p:nvSpPr>
            <p:spPr bwMode="auto">
              <a:xfrm>
                <a:off x="4452" y="1427"/>
                <a:ext cx="34" cy="14"/>
              </a:xfrm>
              <a:custGeom>
                <a:avLst/>
                <a:gdLst>
                  <a:gd name="T0" fmla="*/ 0 w 34"/>
                  <a:gd name="T1" fmla="*/ 4 h 14"/>
                  <a:gd name="T2" fmla="*/ 0 w 34"/>
                  <a:gd name="T3" fmla="*/ 4 h 14"/>
                  <a:gd name="T4" fmla="*/ 2 w 34"/>
                  <a:gd name="T5" fmla="*/ 2 h 14"/>
                  <a:gd name="T6" fmla="*/ 6 w 34"/>
                  <a:gd name="T7" fmla="*/ 2 h 14"/>
                  <a:gd name="T8" fmla="*/ 8 w 34"/>
                  <a:gd name="T9" fmla="*/ 0 h 14"/>
                  <a:gd name="T10" fmla="*/ 12 w 34"/>
                  <a:gd name="T11" fmla="*/ 0 h 14"/>
                  <a:gd name="T12" fmla="*/ 14 w 34"/>
                  <a:gd name="T13" fmla="*/ 0 h 14"/>
                  <a:gd name="T14" fmla="*/ 18 w 34"/>
                  <a:gd name="T15" fmla="*/ 0 h 14"/>
                  <a:gd name="T16" fmla="*/ 20 w 34"/>
                  <a:gd name="T17" fmla="*/ 0 h 14"/>
                  <a:gd name="T18" fmla="*/ 24 w 34"/>
                  <a:gd name="T19" fmla="*/ 0 h 14"/>
                  <a:gd name="T20" fmla="*/ 26 w 34"/>
                  <a:gd name="T21" fmla="*/ 2 h 14"/>
                  <a:gd name="T22" fmla="*/ 28 w 34"/>
                  <a:gd name="T23" fmla="*/ 2 h 14"/>
                  <a:gd name="T24" fmla="*/ 30 w 34"/>
                  <a:gd name="T25" fmla="*/ 4 h 14"/>
                  <a:gd name="T26" fmla="*/ 32 w 34"/>
                  <a:gd name="T27" fmla="*/ 4 h 14"/>
                  <a:gd name="T28" fmla="*/ 34 w 34"/>
                  <a:gd name="T29" fmla="*/ 6 h 14"/>
                  <a:gd name="T30" fmla="*/ 34 w 34"/>
                  <a:gd name="T31" fmla="*/ 8 h 14"/>
                  <a:gd name="T32" fmla="*/ 34 w 34"/>
                  <a:gd name="T33" fmla="*/ 8 h 14"/>
                  <a:gd name="T34" fmla="*/ 32 w 34"/>
                  <a:gd name="T35" fmla="*/ 10 h 14"/>
                  <a:gd name="T36" fmla="*/ 30 w 34"/>
                  <a:gd name="T37" fmla="*/ 10 h 14"/>
                  <a:gd name="T38" fmla="*/ 28 w 34"/>
                  <a:gd name="T39" fmla="*/ 12 h 14"/>
                  <a:gd name="T40" fmla="*/ 24 w 34"/>
                  <a:gd name="T41" fmla="*/ 12 h 14"/>
                  <a:gd name="T42" fmla="*/ 22 w 34"/>
                  <a:gd name="T43" fmla="*/ 14 h 14"/>
                  <a:gd name="T44" fmla="*/ 18 w 34"/>
                  <a:gd name="T45" fmla="*/ 14 h 14"/>
                  <a:gd name="T46" fmla="*/ 16 w 34"/>
                  <a:gd name="T47" fmla="*/ 14 h 14"/>
                  <a:gd name="T48" fmla="*/ 12 w 34"/>
                  <a:gd name="T49" fmla="*/ 12 h 14"/>
                  <a:gd name="T50" fmla="*/ 10 w 34"/>
                  <a:gd name="T51" fmla="*/ 12 h 14"/>
                  <a:gd name="T52" fmla="*/ 8 w 34"/>
                  <a:gd name="T53" fmla="*/ 12 h 14"/>
                  <a:gd name="T54" fmla="*/ 4 w 34"/>
                  <a:gd name="T55" fmla="*/ 10 h 14"/>
                  <a:gd name="T56" fmla="*/ 2 w 34"/>
                  <a:gd name="T57" fmla="*/ 10 h 14"/>
                  <a:gd name="T58" fmla="*/ 0 w 34"/>
                  <a:gd name="T59" fmla="*/ 8 h 14"/>
                  <a:gd name="T60" fmla="*/ 0 w 34"/>
                  <a:gd name="T61" fmla="*/ 6 h 14"/>
                  <a:gd name="T62" fmla="*/ 0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0" y="4"/>
                    </a:moveTo>
                    <a:lnTo>
                      <a:pt x="0" y="4"/>
                    </a:lnTo>
                    <a:lnTo>
                      <a:pt x="0" y="4"/>
                    </a:lnTo>
                    <a:lnTo>
                      <a:pt x="0" y="4"/>
                    </a:lnTo>
                    <a:lnTo>
                      <a:pt x="2" y="2"/>
                    </a:lnTo>
                    <a:lnTo>
                      <a:pt x="2" y="2"/>
                    </a:lnTo>
                    <a:lnTo>
                      <a:pt x="4" y="2"/>
                    </a:lnTo>
                    <a:lnTo>
                      <a:pt x="6" y="2"/>
                    </a:lnTo>
                    <a:lnTo>
                      <a:pt x="6" y="0"/>
                    </a:lnTo>
                    <a:lnTo>
                      <a:pt x="8" y="0"/>
                    </a:lnTo>
                    <a:lnTo>
                      <a:pt x="10" y="0"/>
                    </a:lnTo>
                    <a:lnTo>
                      <a:pt x="12" y="0"/>
                    </a:lnTo>
                    <a:lnTo>
                      <a:pt x="12" y="0"/>
                    </a:lnTo>
                    <a:lnTo>
                      <a:pt x="14" y="0"/>
                    </a:lnTo>
                    <a:lnTo>
                      <a:pt x="16" y="0"/>
                    </a:lnTo>
                    <a:lnTo>
                      <a:pt x="18" y="0"/>
                    </a:lnTo>
                    <a:lnTo>
                      <a:pt x="18" y="0"/>
                    </a:lnTo>
                    <a:lnTo>
                      <a:pt x="20" y="0"/>
                    </a:lnTo>
                    <a:lnTo>
                      <a:pt x="22" y="0"/>
                    </a:lnTo>
                    <a:lnTo>
                      <a:pt x="24" y="0"/>
                    </a:lnTo>
                    <a:lnTo>
                      <a:pt x="24" y="2"/>
                    </a:lnTo>
                    <a:lnTo>
                      <a:pt x="26" y="2"/>
                    </a:lnTo>
                    <a:lnTo>
                      <a:pt x="28" y="2"/>
                    </a:lnTo>
                    <a:lnTo>
                      <a:pt x="28" y="2"/>
                    </a:lnTo>
                    <a:lnTo>
                      <a:pt x="30" y="4"/>
                    </a:lnTo>
                    <a:lnTo>
                      <a:pt x="30" y="4"/>
                    </a:lnTo>
                    <a:lnTo>
                      <a:pt x="32" y="4"/>
                    </a:lnTo>
                    <a:lnTo>
                      <a:pt x="32" y="4"/>
                    </a:lnTo>
                    <a:lnTo>
                      <a:pt x="32" y="6"/>
                    </a:lnTo>
                    <a:lnTo>
                      <a:pt x="34" y="6"/>
                    </a:lnTo>
                    <a:lnTo>
                      <a:pt x="34" y="6"/>
                    </a:lnTo>
                    <a:lnTo>
                      <a:pt x="34" y="8"/>
                    </a:lnTo>
                    <a:lnTo>
                      <a:pt x="34" y="8"/>
                    </a:lnTo>
                    <a:lnTo>
                      <a:pt x="34" y="8"/>
                    </a:lnTo>
                    <a:lnTo>
                      <a:pt x="32" y="10"/>
                    </a:lnTo>
                    <a:lnTo>
                      <a:pt x="32" y="10"/>
                    </a:lnTo>
                    <a:lnTo>
                      <a:pt x="32" y="10"/>
                    </a:lnTo>
                    <a:lnTo>
                      <a:pt x="30" y="10"/>
                    </a:lnTo>
                    <a:lnTo>
                      <a:pt x="30" y="12"/>
                    </a:lnTo>
                    <a:lnTo>
                      <a:pt x="28" y="12"/>
                    </a:lnTo>
                    <a:lnTo>
                      <a:pt x="26" y="12"/>
                    </a:lnTo>
                    <a:lnTo>
                      <a:pt x="24" y="12"/>
                    </a:lnTo>
                    <a:lnTo>
                      <a:pt x="24" y="12"/>
                    </a:lnTo>
                    <a:lnTo>
                      <a:pt x="22" y="14"/>
                    </a:lnTo>
                    <a:lnTo>
                      <a:pt x="20" y="14"/>
                    </a:lnTo>
                    <a:lnTo>
                      <a:pt x="18" y="14"/>
                    </a:lnTo>
                    <a:lnTo>
                      <a:pt x="18" y="14"/>
                    </a:lnTo>
                    <a:lnTo>
                      <a:pt x="16" y="14"/>
                    </a:lnTo>
                    <a:lnTo>
                      <a:pt x="14" y="14"/>
                    </a:lnTo>
                    <a:lnTo>
                      <a:pt x="12" y="12"/>
                    </a:lnTo>
                    <a:lnTo>
                      <a:pt x="12" y="12"/>
                    </a:lnTo>
                    <a:lnTo>
                      <a:pt x="10" y="12"/>
                    </a:lnTo>
                    <a:lnTo>
                      <a:pt x="8" y="12"/>
                    </a:lnTo>
                    <a:lnTo>
                      <a:pt x="8" y="12"/>
                    </a:lnTo>
                    <a:lnTo>
                      <a:pt x="6" y="10"/>
                    </a:lnTo>
                    <a:lnTo>
                      <a:pt x="4" y="10"/>
                    </a:lnTo>
                    <a:lnTo>
                      <a:pt x="4" y="10"/>
                    </a:lnTo>
                    <a:lnTo>
                      <a:pt x="2" y="10"/>
                    </a:lnTo>
                    <a:lnTo>
                      <a:pt x="2" y="8"/>
                    </a:lnTo>
                    <a:lnTo>
                      <a:pt x="0" y="8"/>
                    </a:lnTo>
                    <a:lnTo>
                      <a:pt x="0" y="8"/>
                    </a:lnTo>
                    <a:lnTo>
                      <a:pt x="0" y="6"/>
                    </a:lnTo>
                    <a:lnTo>
                      <a:pt x="0" y="6"/>
                    </a:lnTo>
                    <a:lnTo>
                      <a:pt x="0" y="6"/>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283"/>
              <p:cNvSpPr>
                <a:spLocks/>
              </p:cNvSpPr>
              <p:nvPr/>
            </p:nvSpPr>
            <p:spPr bwMode="auto">
              <a:xfrm>
                <a:off x="4424" y="1429"/>
                <a:ext cx="36" cy="20"/>
              </a:xfrm>
              <a:custGeom>
                <a:avLst/>
                <a:gdLst>
                  <a:gd name="T0" fmla="*/ 0 w 36"/>
                  <a:gd name="T1" fmla="*/ 12 h 20"/>
                  <a:gd name="T2" fmla="*/ 0 w 36"/>
                  <a:gd name="T3" fmla="*/ 12 h 20"/>
                  <a:gd name="T4" fmla="*/ 0 w 36"/>
                  <a:gd name="T5" fmla="*/ 12 h 20"/>
                  <a:gd name="T6" fmla="*/ 0 w 36"/>
                  <a:gd name="T7" fmla="*/ 10 h 20"/>
                  <a:gd name="T8" fmla="*/ 0 w 36"/>
                  <a:gd name="T9" fmla="*/ 10 h 20"/>
                  <a:gd name="T10" fmla="*/ 2 w 36"/>
                  <a:gd name="T11" fmla="*/ 10 h 20"/>
                  <a:gd name="T12" fmla="*/ 2 w 36"/>
                  <a:gd name="T13" fmla="*/ 10 h 20"/>
                  <a:gd name="T14" fmla="*/ 4 w 36"/>
                  <a:gd name="T15" fmla="*/ 8 h 20"/>
                  <a:gd name="T16" fmla="*/ 6 w 36"/>
                  <a:gd name="T17" fmla="*/ 8 h 20"/>
                  <a:gd name="T18" fmla="*/ 6 w 36"/>
                  <a:gd name="T19" fmla="*/ 8 h 20"/>
                  <a:gd name="T20" fmla="*/ 6 w 36"/>
                  <a:gd name="T21" fmla="*/ 8 h 20"/>
                  <a:gd name="T22" fmla="*/ 8 w 36"/>
                  <a:gd name="T23" fmla="*/ 8 h 20"/>
                  <a:gd name="T24" fmla="*/ 8 w 36"/>
                  <a:gd name="T25" fmla="*/ 8 h 20"/>
                  <a:gd name="T26" fmla="*/ 8 w 36"/>
                  <a:gd name="T27" fmla="*/ 8 h 20"/>
                  <a:gd name="T28" fmla="*/ 10 w 36"/>
                  <a:gd name="T29" fmla="*/ 8 h 20"/>
                  <a:gd name="T30" fmla="*/ 10 w 36"/>
                  <a:gd name="T31" fmla="*/ 8 h 20"/>
                  <a:gd name="T32" fmla="*/ 10 w 36"/>
                  <a:gd name="T33" fmla="*/ 6 h 20"/>
                  <a:gd name="T34" fmla="*/ 2 w 36"/>
                  <a:gd name="T35" fmla="*/ 2 h 20"/>
                  <a:gd name="T36" fmla="*/ 2 w 36"/>
                  <a:gd name="T37" fmla="*/ 2 h 20"/>
                  <a:gd name="T38" fmla="*/ 4 w 36"/>
                  <a:gd name="T39" fmla="*/ 2 h 20"/>
                  <a:gd name="T40" fmla="*/ 4 w 36"/>
                  <a:gd name="T41" fmla="*/ 2 h 20"/>
                  <a:gd name="T42" fmla="*/ 6 w 36"/>
                  <a:gd name="T43" fmla="*/ 0 h 20"/>
                  <a:gd name="T44" fmla="*/ 36 w 36"/>
                  <a:gd name="T45" fmla="*/ 16 h 20"/>
                  <a:gd name="T46" fmla="*/ 36 w 36"/>
                  <a:gd name="T47" fmla="*/ 16 h 20"/>
                  <a:gd name="T48" fmla="*/ 36 w 36"/>
                  <a:gd name="T49" fmla="*/ 16 h 20"/>
                  <a:gd name="T50" fmla="*/ 34 w 36"/>
                  <a:gd name="T51" fmla="*/ 16 h 20"/>
                  <a:gd name="T52" fmla="*/ 34 w 36"/>
                  <a:gd name="T53" fmla="*/ 16 h 20"/>
                  <a:gd name="T54" fmla="*/ 32 w 36"/>
                  <a:gd name="T55" fmla="*/ 18 h 20"/>
                  <a:gd name="T56" fmla="*/ 32 w 36"/>
                  <a:gd name="T57" fmla="*/ 18 h 20"/>
                  <a:gd name="T58" fmla="*/ 30 w 36"/>
                  <a:gd name="T59" fmla="*/ 18 h 20"/>
                  <a:gd name="T60" fmla="*/ 28 w 36"/>
                  <a:gd name="T61" fmla="*/ 18 h 20"/>
                  <a:gd name="T62" fmla="*/ 28 w 36"/>
                  <a:gd name="T63" fmla="*/ 20 h 20"/>
                  <a:gd name="T64" fmla="*/ 26 w 36"/>
                  <a:gd name="T65" fmla="*/ 20 h 20"/>
                  <a:gd name="T66" fmla="*/ 24 w 36"/>
                  <a:gd name="T67" fmla="*/ 20 h 20"/>
                  <a:gd name="T68" fmla="*/ 22 w 36"/>
                  <a:gd name="T69" fmla="*/ 20 h 20"/>
                  <a:gd name="T70" fmla="*/ 22 w 36"/>
                  <a:gd name="T71" fmla="*/ 20 h 20"/>
                  <a:gd name="T72" fmla="*/ 20 w 36"/>
                  <a:gd name="T73" fmla="*/ 20 h 20"/>
                  <a:gd name="T74" fmla="*/ 18 w 36"/>
                  <a:gd name="T75" fmla="*/ 20 h 20"/>
                  <a:gd name="T76" fmla="*/ 16 w 36"/>
                  <a:gd name="T77" fmla="*/ 20 h 20"/>
                  <a:gd name="T78" fmla="*/ 16 w 36"/>
                  <a:gd name="T79" fmla="*/ 20 h 20"/>
                  <a:gd name="T80" fmla="*/ 14 w 36"/>
                  <a:gd name="T81" fmla="*/ 20 h 20"/>
                  <a:gd name="T82" fmla="*/ 12 w 36"/>
                  <a:gd name="T83" fmla="*/ 20 h 20"/>
                  <a:gd name="T84" fmla="*/ 10 w 36"/>
                  <a:gd name="T85" fmla="*/ 20 h 20"/>
                  <a:gd name="T86" fmla="*/ 8 w 36"/>
                  <a:gd name="T87" fmla="*/ 20 h 20"/>
                  <a:gd name="T88" fmla="*/ 8 w 36"/>
                  <a:gd name="T89" fmla="*/ 20 h 20"/>
                  <a:gd name="T90" fmla="*/ 6 w 36"/>
                  <a:gd name="T91" fmla="*/ 18 h 20"/>
                  <a:gd name="T92" fmla="*/ 4 w 36"/>
                  <a:gd name="T93" fmla="*/ 18 h 20"/>
                  <a:gd name="T94" fmla="*/ 4 w 36"/>
                  <a:gd name="T95" fmla="*/ 18 h 20"/>
                  <a:gd name="T96" fmla="*/ 2 w 36"/>
                  <a:gd name="T97" fmla="*/ 16 h 20"/>
                  <a:gd name="T98" fmla="*/ 2 w 36"/>
                  <a:gd name="T99" fmla="*/ 16 h 20"/>
                  <a:gd name="T100" fmla="*/ 0 w 36"/>
                  <a:gd name="T101" fmla="*/ 16 h 20"/>
                  <a:gd name="T102" fmla="*/ 0 w 36"/>
                  <a:gd name="T103" fmla="*/ 14 h 20"/>
                  <a:gd name="T104" fmla="*/ 0 w 36"/>
                  <a:gd name="T105" fmla="*/ 14 h 20"/>
                  <a:gd name="T106" fmla="*/ 0 w 36"/>
                  <a:gd name="T107" fmla="*/ 14 h 20"/>
                  <a:gd name="T108" fmla="*/ 0 w 36"/>
                  <a:gd name="T10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20">
                    <a:moveTo>
                      <a:pt x="0" y="12"/>
                    </a:moveTo>
                    <a:lnTo>
                      <a:pt x="0" y="12"/>
                    </a:lnTo>
                    <a:lnTo>
                      <a:pt x="0" y="12"/>
                    </a:lnTo>
                    <a:lnTo>
                      <a:pt x="0" y="10"/>
                    </a:lnTo>
                    <a:lnTo>
                      <a:pt x="0" y="10"/>
                    </a:lnTo>
                    <a:lnTo>
                      <a:pt x="2" y="10"/>
                    </a:lnTo>
                    <a:lnTo>
                      <a:pt x="2" y="10"/>
                    </a:lnTo>
                    <a:lnTo>
                      <a:pt x="4" y="8"/>
                    </a:lnTo>
                    <a:lnTo>
                      <a:pt x="6" y="8"/>
                    </a:lnTo>
                    <a:lnTo>
                      <a:pt x="6" y="8"/>
                    </a:lnTo>
                    <a:lnTo>
                      <a:pt x="6" y="8"/>
                    </a:lnTo>
                    <a:lnTo>
                      <a:pt x="8" y="8"/>
                    </a:lnTo>
                    <a:lnTo>
                      <a:pt x="8" y="8"/>
                    </a:lnTo>
                    <a:lnTo>
                      <a:pt x="8" y="8"/>
                    </a:lnTo>
                    <a:lnTo>
                      <a:pt x="10" y="8"/>
                    </a:lnTo>
                    <a:lnTo>
                      <a:pt x="10" y="8"/>
                    </a:lnTo>
                    <a:lnTo>
                      <a:pt x="10" y="6"/>
                    </a:lnTo>
                    <a:lnTo>
                      <a:pt x="2" y="2"/>
                    </a:lnTo>
                    <a:lnTo>
                      <a:pt x="2" y="2"/>
                    </a:lnTo>
                    <a:lnTo>
                      <a:pt x="4" y="2"/>
                    </a:lnTo>
                    <a:lnTo>
                      <a:pt x="4" y="2"/>
                    </a:lnTo>
                    <a:lnTo>
                      <a:pt x="6" y="0"/>
                    </a:lnTo>
                    <a:lnTo>
                      <a:pt x="36" y="16"/>
                    </a:lnTo>
                    <a:lnTo>
                      <a:pt x="36" y="16"/>
                    </a:lnTo>
                    <a:lnTo>
                      <a:pt x="36" y="16"/>
                    </a:lnTo>
                    <a:lnTo>
                      <a:pt x="34" y="16"/>
                    </a:lnTo>
                    <a:lnTo>
                      <a:pt x="34" y="16"/>
                    </a:lnTo>
                    <a:lnTo>
                      <a:pt x="32" y="18"/>
                    </a:lnTo>
                    <a:lnTo>
                      <a:pt x="32" y="18"/>
                    </a:lnTo>
                    <a:lnTo>
                      <a:pt x="30" y="18"/>
                    </a:lnTo>
                    <a:lnTo>
                      <a:pt x="28" y="18"/>
                    </a:lnTo>
                    <a:lnTo>
                      <a:pt x="28" y="20"/>
                    </a:lnTo>
                    <a:lnTo>
                      <a:pt x="26" y="20"/>
                    </a:lnTo>
                    <a:lnTo>
                      <a:pt x="24" y="20"/>
                    </a:lnTo>
                    <a:lnTo>
                      <a:pt x="22" y="20"/>
                    </a:lnTo>
                    <a:lnTo>
                      <a:pt x="22" y="20"/>
                    </a:lnTo>
                    <a:lnTo>
                      <a:pt x="20" y="20"/>
                    </a:lnTo>
                    <a:lnTo>
                      <a:pt x="18" y="20"/>
                    </a:lnTo>
                    <a:lnTo>
                      <a:pt x="16" y="20"/>
                    </a:lnTo>
                    <a:lnTo>
                      <a:pt x="16" y="20"/>
                    </a:lnTo>
                    <a:lnTo>
                      <a:pt x="14" y="20"/>
                    </a:lnTo>
                    <a:lnTo>
                      <a:pt x="12" y="20"/>
                    </a:lnTo>
                    <a:lnTo>
                      <a:pt x="10" y="20"/>
                    </a:lnTo>
                    <a:lnTo>
                      <a:pt x="8" y="20"/>
                    </a:lnTo>
                    <a:lnTo>
                      <a:pt x="8" y="20"/>
                    </a:lnTo>
                    <a:lnTo>
                      <a:pt x="6" y="18"/>
                    </a:lnTo>
                    <a:lnTo>
                      <a:pt x="4" y="18"/>
                    </a:lnTo>
                    <a:lnTo>
                      <a:pt x="4" y="18"/>
                    </a:lnTo>
                    <a:lnTo>
                      <a:pt x="2" y="16"/>
                    </a:lnTo>
                    <a:lnTo>
                      <a:pt x="2" y="16"/>
                    </a:lnTo>
                    <a:lnTo>
                      <a:pt x="0" y="16"/>
                    </a:lnTo>
                    <a:lnTo>
                      <a:pt x="0" y="14"/>
                    </a:lnTo>
                    <a:lnTo>
                      <a:pt x="0" y="14"/>
                    </a:lnTo>
                    <a:lnTo>
                      <a:pt x="0" y="14"/>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284"/>
              <p:cNvSpPr>
                <a:spLocks/>
              </p:cNvSpPr>
              <p:nvPr/>
            </p:nvSpPr>
            <p:spPr bwMode="auto">
              <a:xfrm>
                <a:off x="4414" y="1479"/>
                <a:ext cx="26" cy="14"/>
              </a:xfrm>
              <a:custGeom>
                <a:avLst/>
                <a:gdLst>
                  <a:gd name="T0" fmla="*/ 8 w 26"/>
                  <a:gd name="T1" fmla="*/ 4 h 14"/>
                  <a:gd name="T2" fmla="*/ 8 w 26"/>
                  <a:gd name="T3" fmla="*/ 4 h 14"/>
                  <a:gd name="T4" fmla="*/ 8 w 26"/>
                  <a:gd name="T5" fmla="*/ 2 h 14"/>
                  <a:gd name="T6" fmla="*/ 8 w 26"/>
                  <a:gd name="T7" fmla="*/ 2 h 14"/>
                  <a:gd name="T8" fmla="*/ 8 w 26"/>
                  <a:gd name="T9" fmla="*/ 2 h 14"/>
                  <a:gd name="T10" fmla="*/ 10 w 26"/>
                  <a:gd name="T11" fmla="*/ 2 h 14"/>
                  <a:gd name="T12" fmla="*/ 10 w 26"/>
                  <a:gd name="T13" fmla="*/ 0 h 14"/>
                  <a:gd name="T14" fmla="*/ 12 w 26"/>
                  <a:gd name="T15" fmla="*/ 0 h 14"/>
                  <a:gd name="T16" fmla="*/ 12 w 26"/>
                  <a:gd name="T17" fmla="*/ 0 h 14"/>
                  <a:gd name="T18" fmla="*/ 14 w 26"/>
                  <a:gd name="T19" fmla="*/ 0 h 14"/>
                  <a:gd name="T20" fmla="*/ 14 w 26"/>
                  <a:gd name="T21" fmla="*/ 0 h 14"/>
                  <a:gd name="T22" fmla="*/ 14 w 26"/>
                  <a:gd name="T23" fmla="*/ 0 h 14"/>
                  <a:gd name="T24" fmla="*/ 16 w 26"/>
                  <a:gd name="T25" fmla="*/ 2 h 14"/>
                  <a:gd name="T26" fmla="*/ 16 w 26"/>
                  <a:gd name="T27" fmla="*/ 2 h 14"/>
                  <a:gd name="T28" fmla="*/ 16 w 26"/>
                  <a:gd name="T29" fmla="*/ 2 h 14"/>
                  <a:gd name="T30" fmla="*/ 16 w 26"/>
                  <a:gd name="T31" fmla="*/ 2 h 14"/>
                  <a:gd name="T32" fmla="*/ 14 w 26"/>
                  <a:gd name="T33" fmla="*/ 2 h 14"/>
                  <a:gd name="T34" fmla="*/ 14 w 26"/>
                  <a:gd name="T35" fmla="*/ 2 h 14"/>
                  <a:gd name="T36" fmla="*/ 14 w 26"/>
                  <a:gd name="T37" fmla="*/ 2 h 14"/>
                  <a:gd name="T38" fmla="*/ 14 w 26"/>
                  <a:gd name="T39" fmla="*/ 4 h 14"/>
                  <a:gd name="T40" fmla="*/ 12 w 26"/>
                  <a:gd name="T41" fmla="*/ 4 h 14"/>
                  <a:gd name="T42" fmla="*/ 12 w 26"/>
                  <a:gd name="T43" fmla="*/ 4 h 14"/>
                  <a:gd name="T44" fmla="*/ 12 w 26"/>
                  <a:gd name="T45" fmla="*/ 6 h 14"/>
                  <a:gd name="T46" fmla="*/ 12 w 26"/>
                  <a:gd name="T47" fmla="*/ 6 h 14"/>
                  <a:gd name="T48" fmla="*/ 12 w 26"/>
                  <a:gd name="T49" fmla="*/ 6 h 14"/>
                  <a:gd name="T50" fmla="*/ 14 w 26"/>
                  <a:gd name="T51" fmla="*/ 6 h 14"/>
                  <a:gd name="T52" fmla="*/ 14 w 26"/>
                  <a:gd name="T53" fmla="*/ 6 h 14"/>
                  <a:gd name="T54" fmla="*/ 14 w 26"/>
                  <a:gd name="T55" fmla="*/ 8 h 14"/>
                  <a:gd name="T56" fmla="*/ 16 w 26"/>
                  <a:gd name="T57" fmla="*/ 8 h 14"/>
                  <a:gd name="T58" fmla="*/ 26 w 26"/>
                  <a:gd name="T59" fmla="*/ 14 h 14"/>
                  <a:gd name="T60" fmla="*/ 26 w 26"/>
                  <a:gd name="T61" fmla="*/ 14 h 14"/>
                  <a:gd name="T62" fmla="*/ 24 w 26"/>
                  <a:gd name="T63" fmla="*/ 14 h 14"/>
                  <a:gd name="T64" fmla="*/ 24 w 26"/>
                  <a:gd name="T65" fmla="*/ 14 h 14"/>
                  <a:gd name="T66" fmla="*/ 22 w 26"/>
                  <a:gd name="T67" fmla="*/ 14 h 14"/>
                  <a:gd name="T68" fmla="*/ 0 w 26"/>
                  <a:gd name="T69" fmla="*/ 4 h 14"/>
                  <a:gd name="T70" fmla="*/ 0 w 26"/>
                  <a:gd name="T71" fmla="*/ 4 h 14"/>
                  <a:gd name="T72" fmla="*/ 2 w 26"/>
                  <a:gd name="T73" fmla="*/ 4 h 14"/>
                  <a:gd name="T74" fmla="*/ 2 w 26"/>
                  <a:gd name="T75" fmla="*/ 4 h 14"/>
                  <a:gd name="T76" fmla="*/ 4 w 26"/>
                  <a:gd name="T77" fmla="*/ 2 h 14"/>
                  <a:gd name="T78" fmla="*/ 4 w 26"/>
                  <a:gd name="T79" fmla="*/ 4 h 14"/>
                  <a:gd name="T80" fmla="*/ 4 w 26"/>
                  <a:gd name="T81" fmla="*/ 4 h 14"/>
                  <a:gd name="T82" fmla="*/ 6 w 26"/>
                  <a:gd name="T83" fmla="*/ 4 h 14"/>
                  <a:gd name="T84" fmla="*/ 6 w 26"/>
                  <a:gd name="T85" fmla="*/ 4 h 14"/>
                  <a:gd name="T86" fmla="*/ 6 w 26"/>
                  <a:gd name="T87" fmla="*/ 4 h 14"/>
                  <a:gd name="T88" fmla="*/ 8 w 26"/>
                  <a:gd name="T89" fmla="*/ 4 h 14"/>
                  <a:gd name="T90" fmla="*/ 8 w 26"/>
                  <a:gd name="T91" fmla="*/ 4 h 14"/>
                  <a:gd name="T92" fmla="*/ 8 w 26"/>
                  <a:gd name="T93" fmla="*/ 4 h 14"/>
                  <a:gd name="T94" fmla="*/ 8 w 26"/>
                  <a:gd name="T9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14">
                    <a:moveTo>
                      <a:pt x="8" y="4"/>
                    </a:moveTo>
                    <a:lnTo>
                      <a:pt x="8" y="4"/>
                    </a:lnTo>
                    <a:lnTo>
                      <a:pt x="8" y="2"/>
                    </a:lnTo>
                    <a:lnTo>
                      <a:pt x="8" y="2"/>
                    </a:lnTo>
                    <a:lnTo>
                      <a:pt x="8" y="2"/>
                    </a:lnTo>
                    <a:lnTo>
                      <a:pt x="10" y="2"/>
                    </a:lnTo>
                    <a:lnTo>
                      <a:pt x="10" y="0"/>
                    </a:lnTo>
                    <a:lnTo>
                      <a:pt x="12" y="0"/>
                    </a:lnTo>
                    <a:lnTo>
                      <a:pt x="12" y="0"/>
                    </a:lnTo>
                    <a:lnTo>
                      <a:pt x="14" y="0"/>
                    </a:lnTo>
                    <a:lnTo>
                      <a:pt x="14" y="0"/>
                    </a:lnTo>
                    <a:lnTo>
                      <a:pt x="14" y="0"/>
                    </a:lnTo>
                    <a:lnTo>
                      <a:pt x="16" y="2"/>
                    </a:lnTo>
                    <a:lnTo>
                      <a:pt x="16" y="2"/>
                    </a:lnTo>
                    <a:lnTo>
                      <a:pt x="16" y="2"/>
                    </a:lnTo>
                    <a:lnTo>
                      <a:pt x="16" y="2"/>
                    </a:lnTo>
                    <a:lnTo>
                      <a:pt x="14" y="2"/>
                    </a:lnTo>
                    <a:lnTo>
                      <a:pt x="14" y="2"/>
                    </a:lnTo>
                    <a:lnTo>
                      <a:pt x="14" y="2"/>
                    </a:lnTo>
                    <a:lnTo>
                      <a:pt x="14" y="4"/>
                    </a:lnTo>
                    <a:lnTo>
                      <a:pt x="12" y="4"/>
                    </a:lnTo>
                    <a:lnTo>
                      <a:pt x="12" y="4"/>
                    </a:lnTo>
                    <a:lnTo>
                      <a:pt x="12" y="6"/>
                    </a:lnTo>
                    <a:lnTo>
                      <a:pt x="12" y="6"/>
                    </a:lnTo>
                    <a:lnTo>
                      <a:pt x="12" y="6"/>
                    </a:lnTo>
                    <a:lnTo>
                      <a:pt x="14" y="6"/>
                    </a:lnTo>
                    <a:lnTo>
                      <a:pt x="14" y="6"/>
                    </a:lnTo>
                    <a:lnTo>
                      <a:pt x="14" y="8"/>
                    </a:lnTo>
                    <a:lnTo>
                      <a:pt x="16" y="8"/>
                    </a:lnTo>
                    <a:lnTo>
                      <a:pt x="26" y="14"/>
                    </a:lnTo>
                    <a:lnTo>
                      <a:pt x="26" y="14"/>
                    </a:lnTo>
                    <a:lnTo>
                      <a:pt x="24" y="14"/>
                    </a:lnTo>
                    <a:lnTo>
                      <a:pt x="24" y="14"/>
                    </a:lnTo>
                    <a:lnTo>
                      <a:pt x="22" y="14"/>
                    </a:lnTo>
                    <a:lnTo>
                      <a:pt x="0" y="4"/>
                    </a:lnTo>
                    <a:lnTo>
                      <a:pt x="0" y="4"/>
                    </a:lnTo>
                    <a:lnTo>
                      <a:pt x="2" y="4"/>
                    </a:lnTo>
                    <a:lnTo>
                      <a:pt x="2" y="4"/>
                    </a:lnTo>
                    <a:lnTo>
                      <a:pt x="4" y="2"/>
                    </a:lnTo>
                    <a:lnTo>
                      <a:pt x="4" y="4"/>
                    </a:lnTo>
                    <a:lnTo>
                      <a:pt x="4" y="4"/>
                    </a:lnTo>
                    <a:lnTo>
                      <a:pt x="6" y="4"/>
                    </a:lnTo>
                    <a:lnTo>
                      <a:pt x="6" y="4"/>
                    </a:lnTo>
                    <a:lnTo>
                      <a:pt x="6" y="4"/>
                    </a:lnTo>
                    <a:lnTo>
                      <a:pt x="8" y="4"/>
                    </a:lnTo>
                    <a:lnTo>
                      <a:pt x="8" y="4"/>
                    </a:lnTo>
                    <a:lnTo>
                      <a:pt x="8" y="4"/>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285"/>
              <p:cNvSpPr>
                <a:spLocks/>
              </p:cNvSpPr>
              <p:nvPr/>
            </p:nvSpPr>
            <p:spPr bwMode="auto">
              <a:xfrm>
                <a:off x="4364" y="1449"/>
                <a:ext cx="58" cy="20"/>
              </a:xfrm>
              <a:custGeom>
                <a:avLst/>
                <a:gdLst>
                  <a:gd name="T0" fmla="*/ 2 w 58"/>
                  <a:gd name="T1" fmla="*/ 10 h 20"/>
                  <a:gd name="T2" fmla="*/ 4 w 58"/>
                  <a:gd name="T3" fmla="*/ 8 h 20"/>
                  <a:gd name="T4" fmla="*/ 6 w 58"/>
                  <a:gd name="T5" fmla="*/ 8 h 20"/>
                  <a:gd name="T6" fmla="*/ 6 w 58"/>
                  <a:gd name="T7" fmla="*/ 10 h 20"/>
                  <a:gd name="T8" fmla="*/ 8 w 58"/>
                  <a:gd name="T9" fmla="*/ 10 h 20"/>
                  <a:gd name="T10" fmla="*/ 8 w 58"/>
                  <a:gd name="T11" fmla="*/ 10 h 20"/>
                  <a:gd name="T12" fmla="*/ 8 w 58"/>
                  <a:gd name="T13" fmla="*/ 8 h 20"/>
                  <a:gd name="T14" fmla="*/ 10 w 58"/>
                  <a:gd name="T15" fmla="*/ 6 h 20"/>
                  <a:gd name="T16" fmla="*/ 12 w 58"/>
                  <a:gd name="T17" fmla="*/ 6 h 20"/>
                  <a:gd name="T18" fmla="*/ 14 w 58"/>
                  <a:gd name="T19" fmla="*/ 6 h 20"/>
                  <a:gd name="T20" fmla="*/ 16 w 58"/>
                  <a:gd name="T21" fmla="*/ 4 h 20"/>
                  <a:gd name="T22" fmla="*/ 20 w 58"/>
                  <a:gd name="T23" fmla="*/ 4 h 20"/>
                  <a:gd name="T24" fmla="*/ 22 w 58"/>
                  <a:gd name="T25" fmla="*/ 4 h 20"/>
                  <a:gd name="T26" fmla="*/ 22 w 58"/>
                  <a:gd name="T27" fmla="*/ 4 h 20"/>
                  <a:gd name="T28" fmla="*/ 24 w 58"/>
                  <a:gd name="T29" fmla="*/ 2 h 20"/>
                  <a:gd name="T30" fmla="*/ 26 w 58"/>
                  <a:gd name="T31" fmla="*/ 2 h 20"/>
                  <a:gd name="T32" fmla="*/ 26 w 58"/>
                  <a:gd name="T33" fmla="*/ 0 h 20"/>
                  <a:gd name="T34" fmla="*/ 28 w 58"/>
                  <a:gd name="T35" fmla="*/ 0 h 20"/>
                  <a:gd name="T36" fmla="*/ 32 w 58"/>
                  <a:gd name="T37" fmla="*/ 0 h 20"/>
                  <a:gd name="T38" fmla="*/ 38 w 58"/>
                  <a:gd name="T39" fmla="*/ 0 h 20"/>
                  <a:gd name="T40" fmla="*/ 42 w 58"/>
                  <a:gd name="T41" fmla="*/ 2 h 20"/>
                  <a:gd name="T42" fmla="*/ 58 w 58"/>
                  <a:gd name="T43" fmla="*/ 8 h 20"/>
                  <a:gd name="T44" fmla="*/ 54 w 58"/>
                  <a:gd name="T45" fmla="*/ 10 h 20"/>
                  <a:gd name="T46" fmla="*/ 52 w 58"/>
                  <a:gd name="T47" fmla="*/ 10 h 20"/>
                  <a:gd name="T48" fmla="*/ 38 w 58"/>
                  <a:gd name="T49" fmla="*/ 4 h 20"/>
                  <a:gd name="T50" fmla="*/ 36 w 58"/>
                  <a:gd name="T51" fmla="*/ 2 h 20"/>
                  <a:gd name="T52" fmla="*/ 32 w 58"/>
                  <a:gd name="T53" fmla="*/ 2 h 20"/>
                  <a:gd name="T54" fmla="*/ 30 w 58"/>
                  <a:gd name="T55" fmla="*/ 2 h 20"/>
                  <a:gd name="T56" fmla="*/ 28 w 58"/>
                  <a:gd name="T57" fmla="*/ 4 h 20"/>
                  <a:gd name="T58" fmla="*/ 26 w 58"/>
                  <a:gd name="T59" fmla="*/ 4 h 20"/>
                  <a:gd name="T60" fmla="*/ 28 w 58"/>
                  <a:gd name="T61" fmla="*/ 6 h 20"/>
                  <a:gd name="T62" fmla="*/ 28 w 58"/>
                  <a:gd name="T63" fmla="*/ 8 h 20"/>
                  <a:gd name="T64" fmla="*/ 42 w 58"/>
                  <a:gd name="T65" fmla="*/ 14 h 20"/>
                  <a:gd name="T66" fmla="*/ 40 w 58"/>
                  <a:gd name="T67" fmla="*/ 14 h 20"/>
                  <a:gd name="T68" fmla="*/ 38 w 58"/>
                  <a:gd name="T69" fmla="*/ 16 h 20"/>
                  <a:gd name="T70" fmla="*/ 22 w 58"/>
                  <a:gd name="T71" fmla="*/ 8 h 20"/>
                  <a:gd name="T72" fmla="*/ 20 w 58"/>
                  <a:gd name="T73" fmla="*/ 8 h 20"/>
                  <a:gd name="T74" fmla="*/ 18 w 58"/>
                  <a:gd name="T75" fmla="*/ 8 h 20"/>
                  <a:gd name="T76" fmla="*/ 16 w 58"/>
                  <a:gd name="T77" fmla="*/ 8 h 20"/>
                  <a:gd name="T78" fmla="*/ 12 w 58"/>
                  <a:gd name="T79" fmla="*/ 8 h 20"/>
                  <a:gd name="T80" fmla="*/ 12 w 58"/>
                  <a:gd name="T81" fmla="*/ 10 h 20"/>
                  <a:gd name="T82" fmla="*/ 12 w 58"/>
                  <a:gd name="T83" fmla="*/ 12 h 20"/>
                  <a:gd name="T84" fmla="*/ 14 w 58"/>
                  <a:gd name="T85" fmla="*/ 12 h 20"/>
                  <a:gd name="T86" fmla="*/ 16 w 58"/>
                  <a:gd name="T87" fmla="*/ 12 h 20"/>
                  <a:gd name="T88" fmla="*/ 28 w 58"/>
                  <a:gd name="T89" fmla="*/ 18 h 20"/>
                  <a:gd name="T90" fmla="*/ 24 w 58"/>
                  <a:gd name="T91" fmla="*/ 20 h 20"/>
                  <a:gd name="T92" fmla="*/ 22 w 58"/>
                  <a:gd name="T93" fmla="*/ 20 h 20"/>
                  <a:gd name="T94" fmla="*/ 2 w 58"/>
                  <a:gd name="T9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20">
                    <a:moveTo>
                      <a:pt x="2" y="10"/>
                    </a:moveTo>
                    <a:lnTo>
                      <a:pt x="2" y="10"/>
                    </a:lnTo>
                    <a:lnTo>
                      <a:pt x="4" y="8"/>
                    </a:lnTo>
                    <a:lnTo>
                      <a:pt x="4" y="8"/>
                    </a:lnTo>
                    <a:lnTo>
                      <a:pt x="6" y="8"/>
                    </a:lnTo>
                    <a:lnTo>
                      <a:pt x="6" y="8"/>
                    </a:lnTo>
                    <a:lnTo>
                      <a:pt x="6" y="8"/>
                    </a:lnTo>
                    <a:lnTo>
                      <a:pt x="6" y="10"/>
                    </a:lnTo>
                    <a:lnTo>
                      <a:pt x="8" y="10"/>
                    </a:lnTo>
                    <a:lnTo>
                      <a:pt x="8" y="10"/>
                    </a:lnTo>
                    <a:lnTo>
                      <a:pt x="8" y="10"/>
                    </a:lnTo>
                    <a:lnTo>
                      <a:pt x="8" y="10"/>
                    </a:lnTo>
                    <a:lnTo>
                      <a:pt x="8" y="8"/>
                    </a:lnTo>
                    <a:lnTo>
                      <a:pt x="8" y="8"/>
                    </a:lnTo>
                    <a:lnTo>
                      <a:pt x="10" y="6"/>
                    </a:lnTo>
                    <a:lnTo>
                      <a:pt x="10" y="6"/>
                    </a:lnTo>
                    <a:lnTo>
                      <a:pt x="10" y="6"/>
                    </a:lnTo>
                    <a:lnTo>
                      <a:pt x="12" y="6"/>
                    </a:lnTo>
                    <a:lnTo>
                      <a:pt x="12" y="6"/>
                    </a:lnTo>
                    <a:lnTo>
                      <a:pt x="14" y="6"/>
                    </a:lnTo>
                    <a:lnTo>
                      <a:pt x="14" y="4"/>
                    </a:lnTo>
                    <a:lnTo>
                      <a:pt x="16" y="4"/>
                    </a:lnTo>
                    <a:lnTo>
                      <a:pt x="18" y="4"/>
                    </a:lnTo>
                    <a:lnTo>
                      <a:pt x="20" y="4"/>
                    </a:lnTo>
                    <a:lnTo>
                      <a:pt x="20" y="4"/>
                    </a:lnTo>
                    <a:lnTo>
                      <a:pt x="22" y="4"/>
                    </a:lnTo>
                    <a:lnTo>
                      <a:pt x="24" y="6"/>
                    </a:lnTo>
                    <a:lnTo>
                      <a:pt x="22" y="4"/>
                    </a:lnTo>
                    <a:lnTo>
                      <a:pt x="24" y="4"/>
                    </a:lnTo>
                    <a:lnTo>
                      <a:pt x="24" y="2"/>
                    </a:lnTo>
                    <a:lnTo>
                      <a:pt x="24" y="2"/>
                    </a:lnTo>
                    <a:lnTo>
                      <a:pt x="26" y="2"/>
                    </a:lnTo>
                    <a:lnTo>
                      <a:pt x="26" y="2"/>
                    </a:lnTo>
                    <a:lnTo>
                      <a:pt x="26" y="0"/>
                    </a:lnTo>
                    <a:lnTo>
                      <a:pt x="26" y="0"/>
                    </a:lnTo>
                    <a:lnTo>
                      <a:pt x="28" y="0"/>
                    </a:lnTo>
                    <a:lnTo>
                      <a:pt x="30" y="0"/>
                    </a:lnTo>
                    <a:lnTo>
                      <a:pt x="32" y="0"/>
                    </a:lnTo>
                    <a:lnTo>
                      <a:pt x="36" y="0"/>
                    </a:lnTo>
                    <a:lnTo>
                      <a:pt x="38" y="0"/>
                    </a:lnTo>
                    <a:lnTo>
                      <a:pt x="40" y="0"/>
                    </a:lnTo>
                    <a:lnTo>
                      <a:pt x="42" y="2"/>
                    </a:lnTo>
                    <a:lnTo>
                      <a:pt x="44" y="2"/>
                    </a:lnTo>
                    <a:lnTo>
                      <a:pt x="58" y="8"/>
                    </a:lnTo>
                    <a:lnTo>
                      <a:pt x="56" y="10"/>
                    </a:lnTo>
                    <a:lnTo>
                      <a:pt x="54" y="10"/>
                    </a:lnTo>
                    <a:lnTo>
                      <a:pt x="54" y="10"/>
                    </a:lnTo>
                    <a:lnTo>
                      <a:pt x="52" y="10"/>
                    </a:lnTo>
                    <a:lnTo>
                      <a:pt x="40" y="4"/>
                    </a:lnTo>
                    <a:lnTo>
                      <a:pt x="38" y="4"/>
                    </a:lnTo>
                    <a:lnTo>
                      <a:pt x="36" y="4"/>
                    </a:lnTo>
                    <a:lnTo>
                      <a:pt x="36" y="2"/>
                    </a:lnTo>
                    <a:lnTo>
                      <a:pt x="34" y="2"/>
                    </a:lnTo>
                    <a:lnTo>
                      <a:pt x="32" y="2"/>
                    </a:lnTo>
                    <a:lnTo>
                      <a:pt x="32" y="2"/>
                    </a:lnTo>
                    <a:lnTo>
                      <a:pt x="30" y="2"/>
                    </a:lnTo>
                    <a:lnTo>
                      <a:pt x="30" y="4"/>
                    </a:lnTo>
                    <a:lnTo>
                      <a:pt x="28" y="4"/>
                    </a:lnTo>
                    <a:lnTo>
                      <a:pt x="28" y="4"/>
                    </a:lnTo>
                    <a:lnTo>
                      <a:pt x="26" y="4"/>
                    </a:lnTo>
                    <a:lnTo>
                      <a:pt x="26" y="6"/>
                    </a:lnTo>
                    <a:lnTo>
                      <a:pt x="28" y="6"/>
                    </a:lnTo>
                    <a:lnTo>
                      <a:pt x="28" y="6"/>
                    </a:lnTo>
                    <a:lnTo>
                      <a:pt x="28" y="8"/>
                    </a:lnTo>
                    <a:lnTo>
                      <a:pt x="30" y="8"/>
                    </a:lnTo>
                    <a:lnTo>
                      <a:pt x="42" y="14"/>
                    </a:lnTo>
                    <a:lnTo>
                      <a:pt x="42" y="14"/>
                    </a:lnTo>
                    <a:lnTo>
                      <a:pt x="40" y="14"/>
                    </a:lnTo>
                    <a:lnTo>
                      <a:pt x="38" y="14"/>
                    </a:lnTo>
                    <a:lnTo>
                      <a:pt x="38" y="16"/>
                    </a:lnTo>
                    <a:lnTo>
                      <a:pt x="24" y="10"/>
                    </a:lnTo>
                    <a:lnTo>
                      <a:pt x="22" y="8"/>
                    </a:lnTo>
                    <a:lnTo>
                      <a:pt x="22" y="8"/>
                    </a:lnTo>
                    <a:lnTo>
                      <a:pt x="20" y="8"/>
                    </a:lnTo>
                    <a:lnTo>
                      <a:pt x="20" y="8"/>
                    </a:lnTo>
                    <a:lnTo>
                      <a:pt x="18" y="8"/>
                    </a:lnTo>
                    <a:lnTo>
                      <a:pt x="16" y="8"/>
                    </a:lnTo>
                    <a:lnTo>
                      <a:pt x="16" y="8"/>
                    </a:lnTo>
                    <a:lnTo>
                      <a:pt x="14" y="8"/>
                    </a:lnTo>
                    <a:lnTo>
                      <a:pt x="12" y="8"/>
                    </a:lnTo>
                    <a:lnTo>
                      <a:pt x="12" y="10"/>
                    </a:lnTo>
                    <a:lnTo>
                      <a:pt x="12" y="10"/>
                    </a:lnTo>
                    <a:lnTo>
                      <a:pt x="12" y="10"/>
                    </a:lnTo>
                    <a:lnTo>
                      <a:pt x="12" y="12"/>
                    </a:lnTo>
                    <a:lnTo>
                      <a:pt x="14" y="12"/>
                    </a:lnTo>
                    <a:lnTo>
                      <a:pt x="14" y="12"/>
                    </a:lnTo>
                    <a:lnTo>
                      <a:pt x="14" y="12"/>
                    </a:lnTo>
                    <a:lnTo>
                      <a:pt x="16" y="12"/>
                    </a:lnTo>
                    <a:lnTo>
                      <a:pt x="16" y="14"/>
                    </a:lnTo>
                    <a:lnTo>
                      <a:pt x="28" y="18"/>
                    </a:lnTo>
                    <a:lnTo>
                      <a:pt x="26" y="18"/>
                    </a:lnTo>
                    <a:lnTo>
                      <a:pt x="24" y="20"/>
                    </a:lnTo>
                    <a:lnTo>
                      <a:pt x="24" y="20"/>
                    </a:lnTo>
                    <a:lnTo>
                      <a:pt x="22" y="20"/>
                    </a:lnTo>
                    <a:lnTo>
                      <a:pt x="0" y="10"/>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286"/>
              <p:cNvSpPr>
                <a:spLocks/>
              </p:cNvSpPr>
              <p:nvPr/>
            </p:nvSpPr>
            <p:spPr bwMode="auto">
              <a:xfrm>
                <a:off x="4336" y="1461"/>
                <a:ext cx="42" cy="16"/>
              </a:xfrm>
              <a:custGeom>
                <a:avLst/>
                <a:gdLst>
                  <a:gd name="T0" fmla="*/ 0 w 42"/>
                  <a:gd name="T1" fmla="*/ 6 h 16"/>
                  <a:gd name="T2" fmla="*/ 2 w 42"/>
                  <a:gd name="T3" fmla="*/ 6 h 16"/>
                  <a:gd name="T4" fmla="*/ 4 w 42"/>
                  <a:gd name="T5" fmla="*/ 6 h 16"/>
                  <a:gd name="T6" fmla="*/ 4 w 42"/>
                  <a:gd name="T7" fmla="*/ 6 h 16"/>
                  <a:gd name="T8" fmla="*/ 16 w 42"/>
                  <a:gd name="T9" fmla="*/ 12 h 16"/>
                  <a:gd name="T10" fmla="*/ 18 w 42"/>
                  <a:gd name="T11" fmla="*/ 12 h 16"/>
                  <a:gd name="T12" fmla="*/ 18 w 42"/>
                  <a:gd name="T13" fmla="*/ 12 h 16"/>
                  <a:gd name="T14" fmla="*/ 20 w 42"/>
                  <a:gd name="T15" fmla="*/ 12 h 16"/>
                  <a:gd name="T16" fmla="*/ 20 w 42"/>
                  <a:gd name="T17" fmla="*/ 12 h 16"/>
                  <a:gd name="T18" fmla="*/ 22 w 42"/>
                  <a:gd name="T19" fmla="*/ 12 h 16"/>
                  <a:gd name="T20" fmla="*/ 22 w 42"/>
                  <a:gd name="T21" fmla="*/ 14 h 16"/>
                  <a:gd name="T22" fmla="*/ 24 w 42"/>
                  <a:gd name="T23" fmla="*/ 14 h 16"/>
                  <a:gd name="T24" fmla="*/ 24 w 42"/>
                  <a:gd name="T25" fmla="*/ 14 h 16"/>
                  <a:gd name="T26" fmla="*/ 24 w 42"/>
                  <a:gd name="T27" fmla="*/ 14 h 16"/>
                  <a:gd name="T28" fmla="*/ 26 w 42"/>
                  <a:gd name="T29" fmla="*/ 14 h 16"/>
                  <a:gd name="T30" fmla="*/ 26 w 42"/>
                  <a:gd name="T31" fmla="*/ 14 h 16"/>
                  <a:gd name="T32" fmla="*/ 28 w 42"/>
                  <a:gd name="T33" fmla="*/ 14 h 16"/>
                  <a:gd name="T34" fmla="*/ 28 w 42"/>
                  <a:gd name="T35" fmla="*/ 12 h 16"/>
                  <a:gd name="T36" fmla="*/ 28 w 42"/>
                  <a:gd name="T37" fmla="*/ 12 h 16"/>
                  <a:gd name="T38" fmla="*/ 30 w 42"/>
                  <a:gd name="T39" fmla="*/ 12 h 16"/>
                  <a:gd name="T40" fmla="*/ 30 w 42"/>
                  <a:gd name="T41" fmla="*/ 12 h 16"/>
                  <a:gd name="T42" fmla="*/ 32 w 42"/>
                  <a:gd name="T43" fmla="*/ 12 h 16"/>
                  <a:gd name="T44" fmla="*/ 32 w 42"/>
                  <a:gd name="T45" fmla="*/ 12 h 16"/>
                  <a:gd name="T46" fmla="*/ 34 w 42"/>
                  <a:gd name="T47" fmla="*/ 10 h 16"/>
                  <a:gd name="T48" fmla="*/ 34 w 42"/>
                  <a:gd name="T49" fmla="*/ 10 h 16"/>
                  <a:gd name="T50" fmla="*/ 16 w 42"/>
                  <a:gd name="T51" fmla="*/ 2 h 16"/>
                  <a:gd name="T52" fmla="*/ 18 w 42"/>
                  <a:gd name="T53" fmla="*/ 2 h 16"/>
                  <a:gd name="T54" fmla="*/ 18 w 42"/>
                  <a:gd name="T55" fmla="*/ 2 h 16"/>
                  <a:gd name="T56" fmla="*/ 20 w 42"/>
                  <a:gd name="T57" fmla="*/ 0 h 16"/>
                  <a:gd name="T58" fmla="*/ 20 w 42"/>
                  <a:gd name="T59" fmla="*/ 0 h 16"/>
                  <a:gd name="T60" fmla="*/ 42 w 42"/>
                  <a:gd name="T61" fmla="*/ 10 h 16"/>
                  <a:gd name="T62" fmla="*/ 42 w 42"/>
                  <a:gd name="T63" fmla="*/ 10 h 16"/>
                  <a:gd name="T64" fmla="*/ 40 w 42"/>
                  <a:gd name="T65" fmla="*/ 12 h 16"/>
                  <a:gd name="T66" fmla="*/ 40 w 42"/>
                  <a:gd name="T67" fmla="*/ 12 h 16"/>
                  <a:gd name="T68" fmla="*/ 38 w 42"/>
                  <a:gd name="T69" fmla="*/ 12 h 16"/>
                  <a:gd name="T70" fmla="*/ 38 w 42"/>
                  <a:gd name="T71" fmla="*/ 12 h 16"/>
                  <a:gd name="T72" fmla="*/ 36 w 42"/>
                  <a:gd name="T73" fmla="*/ 12 h 16"/>
                  <a:gd name="T74" fmla="*/ 36 w 42"/>
                  <a:gd name="T75" fmla="*/ 14 h 16"/>
                  <a:gd name="T76" fmla="*/ 34 w 42"/>
                  <a:gd name="T77" fmla="*/ 14 h 16"/>
                  <a:gd name="T78" fmla="*/ 32 w 42"/>
                  <a:gd name="T79" fmla="*/ 14 h 16"/>
                  <a:gd name="T80" fmla="*/ 32 w 42"/>
                  <a:gd name="T81" fmla="*/ 14 h 16"/>
                  <a:gd name="T82" fmla="*/ 30 w 42"/>
                  <a:gd name="T83" fmla="*/ 14 h 16"/>
                  <a:gd name="T84" fmla="*/ 28 w 42"/>
                  <a:gd name="T85" fmla="*/ 16 h 16"/>
                  <a:gd name="T86" fmla="*/ 28 w 42"/>
                  <a:gd name="T87" fmla="*/ 16 h 16"/>
                  <a:gd name="T88" fmla="*/ 26 w 42"/>
                  <a:gd name="T89" fmla="*/ 16 h 16"/>
                  <a:gd name="T90" fmla="*/ 26 w 42"/>
                  <a:gd name="T91" fmla="*/ 16 h 16"/>
                  <a:gd name="T92" fmla="*/ 24 w 42"/>
                  <a:gd name="T93" fmla="*/ 16 h 16"/>
                  <a:gd name="T94" fmla="*/ 22 w 42"/>
                  <a:gd name="T95" fmla="*/ 16 h 16"/>
                  <a:gd name="T96" fmla="*/ 20 w 42"/>
                  <a:gd name="T97" fmla="*/ 16 h 16"/>
                  <a:gd name="T98" fmla="*/ 20 w 42"/>
                  <a:gd name="T99" fmla="*/ 16 h 16"/>
                  <a:gd name="T100" fmla="*/ 18 w 42"/>
                  <a:gd name="T101" fmla="*/ 16 h 16"/>
                  <a:gd name="T102" fmla="*/ 16 w 42"/>
                  <a:gd name="T103" fmla="*/ 14 h 16"/>
                  <a:gd name="T104" fmla="*/ 16 w 42"/>
                  <a:gd name="T105" fmla="*/ 14 h 16"/>
                  <a:gd name="T106" fmla="*/ 14 w 42"/>
                  <a:gd name="T107" fmla="*/ 14 h 16"/>
                  <a:gd name="T108" fmla="*/ 12 w 42"/>
                  <a:gd name="T109" fmla="*/ 12 h 16"/>
                  <a:gd name="T110" fmla="*/ 0 w 42"/>
                  <a:gd name="T111" fmla="*/ 8 h 16"/>
                  <a:gd name="T112" fmla="*/ 0 w 42"/>
                  <a:gd name="T11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0" y="6"/>
                    </a:moveTo>
                    <a:lnTo>
                      <a:pt x="2" y="6"/>
                    </a:lnTo>
                    <a:lnTo>
                      <a:pt x="4" y="6"/>
                    </a:lnTo>
                    <a:lnTo>
                      <a:pt x="4" y="6"/>
                    </a:lnTo>
                    <a:lnTo>
                      <a:pt x="16" y="12"/>
                    </a:lnTo>
                    <a:lnTo>
                      <a:pt x="18" y="12"/>
                    </a:lnTo>
                    <a:lnTo>
                      <a:pt x="18" y="12"/>
                    </a:lnTo>
                    <a:lnTo>
                      <a:pt x="20" y="12"/>
                    </a:lnTo>
                    <a:lnTo>
                      <a:pt x="20" y="12"/>
                    </a:lnTo>
                    <a:lnTo>
                      <a:pt x="22" y="12"/>
                    </a:lnTo>
                    <a:lnTo>
                      <a:pt x="22" y="14"/>
                    </a:lnTo>
                    <a:lnTo>
                      <a:pt x="24" y="14"/>
                    </a:lnTo>
                    <a:lnTo>
                      <a:pt x="24" y="14"/>
                    </a:lnTo>
                    <a:lnTo>
                      <a:pt x="24" y="14"/>
                    </a:lnTo>
                    <a:lnTo>
                      <a:pt x="26" y="14"/>
                    </a:lnTo>
                    <a:lnTo>
                      <a:pt x="26" y="14"/>
                    </a:lnTo>
                    <a:lnTo>
                      <a:pt x="28" y="14"/>
                    </a:lnTo>
                    <a:lnTo>
                      <a:pt x="28" y="12"/>
                    </a:lnTo>
                    <a:lnTo>
                      <a:pt x="28" y="12"/>
                    </a:lnTo>
                    <a:lnTo>
                      <a:pt x="30" y="12"/>
                    </a:lnTo>
                    <a:lnTo>
                      <a:pt x="30" y="12"/>
                    </a:lnTo>
                    <a:lnTo>
                      <a:pt x="32" y="12"/>
                    </a:lnTo>
                    <a:lnTo>
                      <a:pt x="32" y="12"/>
                    </a:lnTo>
                    <a:lnTo>
                      <a:pt x="34" y="10"/>
                    </a:lnTo>
                    <a:lnTo>
                      <a:pt x="34" y="10"/>
                    </a:lnTo>
                    <a:lnTo>
                      <a:pt x="16" y="2"/>
                    </a:lnTo>
                    <a:lnTo>
                      <a:pt x="18" y="2"/>
                    </a:lnTo>
                    <a:lnTo>
                      <a:pt x="18" y="2"/>
                    </a:lnTo>
                    <a:lnTo>
                      <a:pt x="20" y="0"/>
                    </a:lnTo>
                    <a:lnTo>
                      <a:pt x="20" y="0"/>
                    </a:lnTo>
                    <a:lnTo>
                      <a:pt x="42" y="10"/>
                    </a:lnTo>
                    <a:lnTo>
                      <a:pt x="42" y="10"/>
                    </a:lnTo>
                    <a:lnTo>
                      <a:pt x="40" y="12"/>
                    </a:lnTo>
                    <a:lnTo>
                      <a:pt x="40" y="12"/>
                    </a:lnTo>
                    <a:lnTo>
                      <a:pt x="38" y="12"/>
                    </a:lnTo>
                    <a:lnTo>
                      <a:pt x="38" y="12"/>
                    </a:lnTo>
                    <a:lnTo>
                      <a:pt x="36" y="12"/>
                    </a:lnTo>
                    <a:lnTo>
                      <a:pt x="36" y="14"/>
                    </a:lnTo>
                    <a:lnTo>
                      <a:pt x="34" y="14"/>
                    </a:lnTo>
                    <a:lnTo>
                      <a:pt x="32" y="14"/>
                    </a:lnTo>
                    <a:lnTo>
                      <a:pt x="32" y="14"/>
                    </a:lnTo>
                    <a:lnTo>
                      <a:pt x="30" y="14"/>
                    </a:lnTo>
                    <a:lnTo>
                      <a:pt x="28" y="16"/>
                    </a:lnTo>
                    <a:lnTo>
                      <a:pt x="28" y="16"/>
                    </a:lnTo>
                    <a:lnTo>
                      <a:pt x="26" y="16"/>
                    </a:lnTo>
                    <a:lnTo>
                      <a:pt x="26" y="16"/>
                    </a:lnTo>
                    <a:lnTo>
                      <a:pt x="24" y="16"/>
                    </a:lnTo>
                    <a:lnTo>
                      <a:pt x="22" y="16"/>
                    </a:lnTo>
                    <a:lnTo>
                      <a:pt x="20" y="16"/>
                    </a:lnTo>
                    <a:lnTo>
                      <a:pt x="20" y="16"/>
                    </a:lnTo>
                    <a:lnTo>
                      <a:pt x="18" y="16"/>
                    </a:lnTo>
                    <a:lnTo>
                      <a:pt x="16" y="14"/>
                    </a:lnTo>
                    <a:lnTo>
                      <a:pt x="16" y="14"/>
                    </a:lnTo>
                    <a:lnTo>
                      <a:pt x="14" y="14"/>
                    </a:lnTo>
                    <a:lnTo>
                      <a:pt x="12" y="12"/>
                    </a:lnTo>
                    <a:lnTo>
                      <a:pt x="0" y="8"/>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287"/>
              <p:cNvSpPr>
                <a:spLocks/>
              </p:cNvSpPr>
              <p:nvPr/>
            </p:nvSpPr>
            <p:spPr bwMode="auto">
              <a:xfrm>
                <a:off x="4316" y="1471"/>
                <a:ext cx="32" cy="16"/>
              </a:xfrm>
              <a:custGeom>
                <a:avLst/>
                <a:gdLst>
                  <a:gd name="T0" fmla="*/ 0 w 32"/>
                  <a:gd name="T1" fmla="*/ 4 h 16"/>
                  <a:gd name="T2" fmla="*/ 4 w 32"/>
                  <a:gd name="T3" fmla="*/ 2 h 16"/>
                  <a:gd name="T4" fmla="*/ 6 w 32"/>
                  <a:gd name="T5" fmla="*/ 2 h 16"/>
                  <a:gd name="T6" fmla="*/ 8 w 32"/>
                  <a:gd name="T7" fmla="*/ 0 h 16"/>
                  <a:gd name="T8" fmla="*/ 10 w 32"/>
                  <a:gd name="T9" fmla="*/ 0 h 16"/>
                  <a:gd name="T10" fmla="*/ 12 w 32"/>
                  <a:gd name="T11" fmla="*/ 0 h 16"/>
                  <a:gd name="T12" fmla="*/ 14 w 32"/>
                  <a:gd name="T13" fmla="*/ 0 h 16"/>
                  <a:gd name="T14" fmla="*/ 16 w 32"/>
                  <a:gd name="T15" fmla="*/ 2 h 16"/>
                  <a:gd name="T16" fmla="*/ 14 w 32"/>
                  <a:gd name="T17" fmla="*/ 2 h 16"/>
                  <a:gd name="T18" fmla="*/ 12 w 32"/>
                  <a:gd name="T19" fmla="*/ 2 h 16"/>
                  <a:gd name="T20" fmla="*/ 10 w 32"/>
                  <a:gd name="T21" fmla="*/ 2 h 16"/>
                  <a:gd name="T22" fmla="*/ 10 w 32"/>
                  <a:gd name="T23" fmla="*/ 4 h 16"/>
                  <a:gd name="T24" fmla="*/ 8 w 32"/>
                  <a:gd name="T25" fmla="*/ 4 h 16"/>
                  <a:gd name="T26" fmla="*/ 6 w 32"/>
                  <a:gd name="T27" fmla="*/ 4 h 16"/>
                  <a:gd name="T28" fmla="*/ 6 w 32"/>
                  <a:gd name="T29" fmla="*/ 6 h 16"/>
                  <a:gd name="T30" fmla="*/ 6 w 32"/>
                  <a:gd name="T31" fmla="*/ 6 h 16"/>
                  <a:gd name="T32" fmla="*/ 10 w 32"/>
                  <a:gd name="T33" fmla="*/ 6 h 16"/>
                  <a:gd name="T34" fmla="*/ 14 w 32"/>
                  <a:gd name="T35" fmla="*/ 6 h 16"/>
                  <a:gd name="T36" fmla="*/ 20 w 32"/>
                  <a:gd name="T37" fmla="*/ 6 h 16"/>
                  <a:gd name="T38" fmla="*/ 26 w 32"/>
                  <a:gd name="T39" fmla="*/ 6 h 16"/>
                  <a:gd name="T40" fmla="*/ 28 w 32"/>
                  <a:gd name="T41" fmla="*/ 6 h 16"/>
                  <a:gd name="T42" fmla="*/ 30 w 32"/>
                  <a:gd name="T43" fmla="*/ 6 h 16"/>
                  <a:gd name="T44" fmla="*/ 30 w 32"/>
                  <a:gd name="T45" fmla="*/ 8 h 16"/>
                  <a:gd name="T46" fmla="*/ 32 w 32"/>
                  <a:gd name="T47" fmla="*/ 8 h 16"/>
                  <a:gd name="T48" fmla="*/ 32 w 32"/>
                  <a:gd name="T49" fmla="*/ 8 h 16"/>
                  <a:gd name="T50" fmla="*/ 32 w 32"/>
                  <a:gd name="T51" fmla="*/ 10 h 16"/>
                  <a:gd name="T52" fmla="*/ 30 w 32"/>
                  <a:gd name="T53" fmla="*/ 10 h 16"/>
                  <a:gd name="T54" fmla="*/ 30 w 32"/>
                  <a:gd name="T55" fmla="*/ 12 h 16"/>
                  <a:gd name="T56" fmla="*/ 28 w 32"/>
                  <a:gd name="T57" fmla="*/ 12 h 16"/>
                  <a:gd name="T58" fmla="*/ 26 w 32"/>
                  <a:gd name="T59" fmla="*/ 14 h 16"/>
                  <a:gd name="T60" fmla="*/ 24 w 32"/>
                  <a:gd name="T61" fmla="*/ 14 h 16"/>
                  <a:gd name="T62" fmla="*/ 22 w 32"/>
                  <a:gd name="T63" fmla="*/ 14 h 16"/>
                  <a:gd name="T64" fmla="*/ 20 w 32"/>
                  <a:gd name="T65" fmla="*/ 14 h 16"/>
                  <a:gd name="T66" fmla="*/ 18 w 32"/>
                  <a:gd name="T67" fmla="*/ 16 h 16"/>
                  <a:gd name="T68" fmla="*/ 14 w 32"/>
                  <a:gd name="T69" fmla="*/ 14 h 16"/>
                  <a:gd name="T70" fmla="*/ 16 w 32"/>
                  <a:gd name="T71" fmla="*/ 12 h 16"/>
                  <a:gd name="T72" fmla="*/ 18 w 32"/>
                  <a:gd name="T73" fmla="*/ 12 h 16"/>
                  <a:gd name="T74" fmla="*/ 20 w 32"/>
                  <a:gd name="T75" fmla="*/ 12 h 16"/>
                  <a:gd name="T76" fmla="*/ 22 w 32"/>
                  <a:gd name="T77" fmla="*/ 12 h 16"/>
                  <a:gd name="T78" fmla="*/ 26 w 32"/>
                  <a:gd name="T79" fmla="*/ 10 h 16"/>
                  <a:gd name="T80" fmla="*/ 24 w 32"/>
                  <a:gd name="T81" fmla="*/ 8 h 16"/>
                  <a:gd name="T82" fmla="*/ 20 w 32"/>
                  <a:gd name="T83" fmla="*/ 8 h 16"/>
                  <a:gd name="T84" fmla="*/ 16 w 32"/>
                  <a:gd name="T85" fmla="*/ 8 h 16"/>
                  <a:gd name="T86" fmla="*/ 12 w 32"/>
                  <a:gd name="T87" fmla="*/ 8 h 16"/>
                  <a:gd name="T88" fmla="*/ 8 w 32"/>
                  <a:gd name="T89" fmla="*/ 8 h 16"/>
                  <a:gd name="T90" fmla="*/ 6 w 32"/>
                  <a:gd name="T91" fmla="*/ 8 h 16"/>
                  <a:gd name="T92" fmla="*/ 4 w 32"/>
                  <a:gd name="T93" fmla="*/ 8 h 16"/>
                  <a:gd name="T94" fmla="*/ 2 w 32"/>
                  <a:gd name="T95" fmla="*/ 6 h 16"/>
                  <a:gd name="T96" fmla="*/ 0 w 32"/>
                  <a:gd name="T9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6">
                    <a:moveTo>
                      <a:pt x="0" y="4"/>
                    </a:moveTo>
                    <a:lnTo>
                      <a:pt x="0" y="4"/>
                    </a:lnTo>
                    <a:lnTo>
                      <a:pt x="2" y="4"/>
                    </a:lnTo>
                    <a:lnTo>
                      <a:pt x="4" y="2"/>
                    </a:lnTo>
                    <a:lnTo>
                      <a:pt x="4" y="2"/>
                    </a:lnTo>
                    <a:lnTo>
                      <a:pt x="6" y="2"/>
                    </a:lnTo>
                    <a:lnTo>
                      <a:pt x="6" y="2"/>
                    </a:lnTo>
                    <a:lnTo>
                      <a:pt x="8" y="0"/>
                    </a:lnTo>
                    <a:lnTo>
                      <a:pt x="8" y="0"/>
                    </a:lnTo>
                    <a:lnTo>
                      <a:pt x="10" y="0"/>
                    </a:lnTo>
                    <a:lnTo>
                      <a:pt x="10" y="0"/>
                    </a:lnTo>
                    <a:lnTo>
                      <a:pt x="12" y="0"/>
                    </a:lnTo>
                    <a:lnTo>
                      <a:pt x="12" y="0"/>
                    </a:lnTo>
                    <a:lnTo>
                      <a:pt x="14" y="0"/>
                    </a:lnTo>
                    <a:lnTo>
                      <a:pt x="16" y="0"/>
                    </a:lnTo>
                    <a:lnTo>
                      <a:pt x="16" y="2"/>
                    </a:lnTo>
                    <a:lnTo>
                      <a:pt x="16" y="2"/>
                    </a:lnTo>
                    <a:lnTo>
                      <a:pt x="14" y="2"/>
                    </a:lnTo>
                    <a:lnTo>
                      <a:pt x="14" y="2"/>
                    </a:lnTo>
                    <a:lnTo>
                      <a:pt x="12" y="2"/>
                    </a:lnTo>
                    <a:lnTo>
                      <a:pt x="12" y="2"/>
                    </a:lnTo>
                    <a:lnTo>
                      <a:pt x="10" y="2"/>
                    </a:lnTo>
                    <a:lnTo>
                      <a:pt x="10" y="2"/>
                    </a:lnTo>
                    <a:lnTo>
                      <a:pt x="10" y="4"/>
                    </a:lnTo>
                    <a:lnTo>
                      <a:pt x="8" y="4"/>
                    </a:lnTo>
                    <a:lnTo>
                      <a:pt x="8" y="4"/>
                    </a:lnTo>
                    <a:lnTo>
                      <a:pt x="6" y="4"/>
                    </a:lnTo>
                    <a:lnTo>
                      <a:pt x="6" y="4"/>
                    </a:lnTo>
                    <a:lnTo>
                      <a:pt x="6" y="4"/>
                    </a:lnTo>
                    <a:lnTo>
                      <a:pt x="6" y="6"/>
                    </a:lnTo>
                    <a:lnTo>
                      <a:pt x="6" y="6"/>
                    </a:lnTo>
                    <a:lnTo>
                      <a:pt x="6" y="6"/>
                    </a:lnTo>
                    <a:lnTo>
                      <a:pt x="8" y="6"/>
                    </a:lnTo>
                    <a:lnTo>
                      <a:pt x="10" y="6"/>
                    </a:lnTo>
                    <a:lnTo>
                      <a:pt x="12" y="6"/>
                    </a:lnTo>
                    <a:lnTo>
                      <a:pt x="14" y="6"/>
                    </a:lnTo>
                    <a:lnTo>
                      <a:pt x="18" y="6"/>
                    </a:lnTo>
                    <a:lnTo>
                      <a:pt x="20" y="6"/>
                    </a:lnTo>
                    <a:lnTo>
                      <a:pt x="24" y="6"/>
                    </a:lnTo>
                    <a:lnTo>
                      <a:pt x="26" y="6"/>
                    </a:lnTo>
                    <a:lnTo>
                      <a:pt x="26" y="6"/>
                    </a:lnTo>
                    <a:lnTo>
                      <a:pt x="28" y="6"/>
                    </a:lnTo>
                    <a:lnTo>
                      <a:pt x="28" y="6"/>
                    </a:lnTo>
                    <a:lnTo>
                      <a:pt x="30" y="6"/>
                    </a:lnTo>
                    <a:lnTo>
                      <a:pt x="30" y="6"/>
                    </a:lnTo>
                    <a:lnTo>
                      <a:pt x="30" y="8"/>
                    </a:lnTo>
                    <a:lnTo>
                      <a:pt x="30" y="8"/>
                    </a:lnTo>
                    <a:lnTo>
                      <a:pt x="32" y="8"/>
                    </a:lnTo>
                    <a:lnTo>
                      <a:pt x="32" y="8"/>
                    </a:lnTo>
                    <a:lnTo>
                      <a:pt x="32" y="8"/>
                    </a:lnTo>
                    <a:lnTo>
                      <a:pt x="32" y="10"/>
                    </a:lnTo>
                    <a:lnTo>
                      <a:pt x="32" y="10"/>
                    </a:lnTo>
                    <a:lnTo>
                      <a:pt x="32" y="10"/>
                    </a:lnTo>
                    <a:lnTo>
                      <a:pt x="30" y="10"/>
                    </a:lnTo>
                    <a:lnTo>
                      <a:pt x="30" y="12"/>
                    </a:lnTo>
                    <a:lnTo>
                      <a:pt x="30" y="12"/>
                    </a:lnTo>
                    <a:lnTo>
                      <a:pt x="28" y="12"/>
                    </a:lnTo>
                    <a:lnTo>
                      <a:pt x="28" y="12"/>
                    </a:lnTo>
                    <a:lnTo>
                      <a:pt x="26" y="12"/>
                    </a:lnTo>
                    <a:lnTo>
                      <a:pt x="26" y="14"/>
                    </a:lnTo>
                    <a:lnTo>
                      <a:pt x="24" y="14"/>
                    </a:lnTo>
                    <a:lnTo>
                      <a:pt x="24" y="14"/>
                    </a:lnTo>
                    <a:lnTo>
                      <a:pt x="22" y="14"/>
                    </a:lnTo>
                    <a:lnTo>
                      <a:pt x="22" y="14"/>
                    </a:lnTo>
                    <a:lnTo>
                      <a:pt x="20" y="14"/>
                    </a:lnTo>
                    <a:lnTo>
                      <a:pt x="20" y="14"/>
                    </a:lnTo>
                    <a:lnTo>
                      <a:pt x="18" y="14"/>
                    </a:lnTo>
                    <a:lnTo>
                      <a:pt x="18" y="16"/>
                    </a:lnTo>
                    <a:lnTo>
                      <a:pt x="16" y="14"/>
                    </a:lnTo>
                    <a:lnTo>
                      <a:pt x="14" y="14"/>
                    </a:lnTo>
                    <a:lnTo>
                      <a:pt x="16" y="12"/>
                    </a:lnTo>
                    <a:lnTo>
                      <a:pt x="16" y="12"/>
                    </a:lnTo>
                    <a:lnTo>
                      <a:pt x="18" y="12"/>
                    </a:lnTo>
                    <a:lnTo>
                      <a:pt x="18" y="12"/>
                    </a:lnTo>
                    <a:lnTo>
                      <a:pt x="20" y="12"/>
                    </a:lnTo>
                    <a:lnTo>
                      <a:pt x="20" y="12"/>
                    </a:lnTo>
                    <a:lnTo>
                      <a:pt x="22" y="12"/>
                    </a:lnTo>
                    <a:lnTo>
                      <a:pt x="22" y="12"/>
                    </a:lnTo>
                    <a:lnTo>
                      <a:pt x="24" y="10"/>
                    </a:lnTo>
                    <a:lnTo>
                      <a:pt x="26" y="10"/>
                    </a:lnTo>
                    <a:lnTo>
                      <a:pt x="26" y="8"/>
                    </a:lnTo>
                    <a:lnTo>
                      <a:pt x="24" y="8"/>
                    </a:lnTo>
                    <a:lnTo>
                      <a:pt x="22" y="8"/>
                    </a:lnTo>
                    <a:lnTo>
                      <a:pt x="20" y="8"/>
                    </a:lnTo>
                    <a:lnTo>
                      <a:pt x="18" y="8"/>
                    </a:lnTo>
                    <a:lnTo>
                      <a:pt x="16" y="8"/>
                    </a:lnTo>
                    <a:lnTo>
                      <a:pt x="14" y="8"/>
                    </a:lnTo>
                    <a:lnTo>
                      <a:pt x="12" y="8"/>
                    </a:lnTo>
                    <a:lnTo>
                      <a:pt x="10" y="8"/>
                    </a:lnTo>
                    <a:lnTo>
                      <a:pt x="8" y="8"/>
                    </a:lnTo>
                    <a:lnTo>
                      <a:pt x="8" y="8"/>
                    </a:lnTo>
                    <a:lnTo>
                      <a:pt x="6" y="8"/>
                    </a:lnTo>
                    <a:lnTo>
                      <a:pt x="4" y="8"/>
                    </a:lnTo>
                    <a:lnTo>
                      <a:pt x="4" y="8"/>
                    </a:lnTo>
                    <a:lnTo>
                      <a:pt x="2" y="8"/>
                    </a:lnTo>
                    <a:lnTo>
                      <a:pt x="2" y="6"/>
                    </a:lnTo>
                    <a:lnTo>
                      <a:pt x="0" y="6"/>
                    </a:lnTo>
                    <a:lnTo>
                      <a:pt x="0" y="6"/>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288"/>
              <p:cNvSpPr>
                <a:spLocks/>
              </p:cNvSpPr>
              <p:nvPr/>
            </p:nvSpPr>
            <p:spPr bwMode="auto">
              <a:xfrm>
                <a:off x="4284" y="1479"/>
                <a:ext cx="38" cy="22"/>
              </a:xfrm>
              <a:custGeom>
                <a:avLst/>
                <a:gdLst>
                  <a:gd name="T0" fmla="*/ 2 w 38"/>
                  <a:gd name="T1" fmla="*/ 6 h 22"/>
                  <a:gd name="T2" fmla="*/ 2 w 38"/>
                  <a:gd name="T3" fmla="*/ 6 h 22"/>
                  <a:gd name="T4" fmla="*/ 4 w 38"/>
                  <a:gd name="T5" fmla="*/ 6 h 22"/>
                  <a:gd name="T6" fmla="*/ 4 w 38"/>
                  <a:gd name="T7" fmla="*/ 4 h 22"/>
                  <a:gd name="T8" fmla="*/ 6 w 38"/>
                  <a:gd name="T9" fmla="*/ 4 h 22"/>
                  <a:gd name="T10" fmla="*/ 6 w 38"/>
                  <a:gd name="T11" fmla="*/ 6 h 22"/>
                  <a:gd name="T12" fmla="*/ 8 w 38"/>
                  <a:gd name="T13" fmla="*/ 6 h 22"/>
                  <a:gd name="T14" fmla="*/ 8 w 38"/>
                  <a:gd name="T15" fmla="*/ 6 h 22"/>
                  <a:gd name="T16" fmla="*/ 8 w 38"/>
                  <a:gd name="T17" fmla="*/ 6 h 22"/>
                  <a:gd name="T18" fmla="*/ 8 w 38"/>
                  <a:gd name="T19" fmla="*/ 4 h 22"/>
                  <a:gd name="T20" fmla="*/ 10 w 38"/>
                  <a:gd name="T21" fmla="*/ 2 h 22"/>
                  <a:gd name="T22" fmla="*/ 10 w 38"/>
                  <a:gd name="T23" fmla="*/ 2 h 22"/>
                  <a:gd name="T24" fmla="*/ 10 w 38"/>
                  <a:gd name="T25" fmla="*/ 2 h 22"/>
                  <a:gd name="T26" fmla="*/ 12 w 38"/>
                  <a:gd name="T27" fmla="*/ 2 h 22"/>
                  <a:gd name="T28" fmla="*/ 12 w 38"/>
                  <a:gd name="T29" fmla="*/ 2 h 22"/>
                  <a:gd name="T30" fmla="*/ 14 w 38"/>
                  <a:gd name="T31" fmla="*/ 2 h 22"/>
                  <a:gd name="T32" fmla="*/ 14 w 38"/>
                  <a:gd name="T33" fmla="*/ 2 h 22"/>
                  <a:gd name="T34" fmla="*/ 16 w 38"/>
                  <a:gd name="T35" fmla="*/ 0 h 22"/>
                  <a:gd name="T36" fmla="*/ 16 w 38"/>
                  <a:gd name="T37" fmla="*/ 0 h 22"/>
                  <a:gd name="T38" fmla="*/ 18 w 38"/>
                  <a:gd name="T39" fmla="*/ 0 h 22"/>
                  <a:gd name="T40" fmla="*/ 20 w 38"/>
                  <a:gd name="T41" fmla="*/ 0 h 22"/>
                  <a:gd name="T42" fmla="*/ 20 w 38"/>
                  <a:gd name="T43" fmla="*/ 0 h 22"/>
                  <a:gd name="T44" fmla="*/ 22 w 38"/>
                  <a:gd name="T45" fmla="*/ 0 h 22"/>
                  <a:gd name="T46" fmla="*/ 24 w 38"/>
                  <a:gd name="T47" fmla="*/ 0 h 22"/>
                  <a:gd name="T48" fmla="*/ 24 w 38"/>
                  <a:gd name="T49" fmla="*/ 0 h 22"/>
                  <a:gd name="T50" fmla="*/ 26 w 38"/>
                  <a:gd name="T51" fmla="*/ 2 h 22"/>
                  <a:gd name="T52" fmla="*/ 28 w 38"/>
                  <a:gd name="T53" fmla="*/ 2 h 22"/>
                  <a:gd name="T54" fmla="*/ 30 w 38"/>
                  <a:gd name="T55" fmla="*/ 2 h 22"/>
                  <a:gd name="T56" fmla="*/ 30 w 38"/>
                  <a:gd name="T57" fmla="*/ 2 h 22"/>
                  <a:gd name="T58" fmla="*/ 32 w 38"/>
                  <a:gd name="T59" fmla="*/ 2 h 22"/>
                  <a:gd name="T60" fmla="*/ 34 w 38"/>
                  <a:gd name="T61" fmla="*/ 4 h 22"/>
                  <a:gd name="T62" fmla="*/ 34 w 38"/>
                  <a:gd name="T63" fmla="*/ 4 h 22"/>
                  <a:gd name="T64" fmla="*/ 36 w 38"/>
                  <a:gd name="T65" fmla="*/ 4 h 22"/>
                  <a:gd name="T66" fmla="*/ 38 w 38"/>
                  <a:gd name="T67" fmla="*/ 6 h 22"/>
                  <a:gd name="T68" fmla="*/ 38 w 38"/>
                  <a:gd name="T69" fmla="*/ 8 h 22"/>
                  <a:gd name="T70" fmla="*/ 38 w 38"/>
                  <a:gd name="T71" fmla="*/ 8 h 22"/>
                  <a:gd name="T72" fmla="*/ 38 w 38"/>
                  <a:gd name="T73" fmla="*/ 10 h 22"/>
                  <a:gd name="T74" fmla="*/ 36 w 38"/>
                  <a:gd name="T75" fmla="*/ 12 h 22"/>
                  <a:gd name="T76" fmla="*/ 36 w 38"/>
                  <a:gd name="T77" fmla="*/ 12 h 22"/>
                  <a:gd name="T78" fmla="*/ 34 w 38"/>
                  <a:gd name="T79" fmla="*/ 12 h 22"/>
                  <a:gd name="T80" fmla="*/ 34 w 38"/>
                  <a:gd name="T81" fmla="*/ 12 h 22"/>
                  <a:gd name="T82" fmla="*/ 32 w 38"/>
                  <a:gd name="T83" fmla="*/ 14 h 22"/>
                  <a:gd name="T84" fmla="*/ 30 w 38"/>
                  <a:gd name="T85" fmla="*/ 14 h 22"/>
                  <a:gd name="T86" fmla="*/ 26 w 38"/>
                  <a:gd name="T87" fmla="*/ 14 h 22"/>
                  <a:gd name="T88" fmla="*/ 36 w 38"/>
                  <a:gd name="T89" fmla="*/ 20 h 22"/>
                  <a:gd name="T90" fmla="*/ 36 w 38"/>
                  <a:gd name="T91" fmla="*/ 20 h 22"/>
                  <a:gd name="T92" fmla="*/ 34 w 38"/>
                  <a:gd name="T93" fmla="*/ 20 h 22"/>
                  <a:gd name="T94" fmla="*/ 34 w 38"/>
                  <a:gd name="T95" fmla="*/ 20 h 22"/>
                  <a:gd name="T96" fmla="*/ 32 w 38"/>
                  <a:gd name="T97" fmla="*/ 22 h 22"/>
                  <a:gd name="T98" fmla="*/ 0 w 38"/>
                  <a:gd name="T99" fmla="*/ 6 h 22"/>
                  <a:gd name="T100" fmla="*/ 2 w 38"/>
                  <a:gd name="T10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2">
                    <a:moveTo>
                      <a:pt x="2" y="6"/>
                    </a:moveTo>
                    <a:lnTo>
                      <a:pt x="2" y="6"/>
                    </a:lnTo>
                    <a:lnTo>
                      <a:pt x="4" y="6"/>
                    </a:lnTo>
                    <a:lnTo>
                      <a:pt x="4" y="4"/>
                    </a:lnTo>
                    <a:lnTo>
                      <a:pt x="6" y="4"/>
                    </a:lnTo>
                    <a:lnTo>
                      <a:pt x="6" y="6"/>
                    </a:lnTo>
                    <a:lnTo>
                      <a:pt x="8" y="6"/>
                    </a:lnTo>
                    <a:lnTo>
                      <a:pt x="8" y="6"/>
                    </a:lnTo>
                    <a:lnTo>
                      <a:pt x="8" y="6"/>
                    </a:lnTo>
                    <a:lnTo>
                      <a:pt x="8" y="4"/>
                    </a:lnTo>
                    <a:lnTo>
                      <a:pt x="10" y="2"/>
                    </a:lnTo>
                    <a:lnTo>
                      <a:pt x="10" y="2"/>
                    </a:lnTo>
                    <a:lnTo>
                      <a:pt x="10" y="2"/>
                    </a:lnTo>
                    <a:lnTo>
                      <a:pt x="12" y="2"/>
                    </a:lnTo>
                    <a:lnTo>
                      <a:pt x="12" y="2"/>
                    </a:lnTo>
                    <a:lnTo>
                      <a:pt x="14" y="2"/>
                    </a:lnTo>
                    <a:lnTo>
                      <a:pt x="14" y="2"/>
                    </a:lnTo>
                    <a:lnTo>
                      <a:pt x="16" y="0"/>
                    </a:lnTo>
                    <a:lnTo>
                      <a:pt x="16" y="0"/>
                    </a:lnTo>
                    <a:lnTo>
                      <a:pt x="18" y="0"/>
                    </a:lnTo>
                    <a:lnTo>
                      <a:pt x="20" y="0"/>
                    </a:lnTo>
                    <a:lnTo>
                      <a:pt x="20" y="0"/>
                    </a:lnTo>
                    <a:lnTo>
                      <a:pt x="22" y="0"/>
                    </a:lnTo>
                    <a:lnTo>
                      <a:pt x="24" y="0"/>
                    </a:lnTo>
                    <a:lnTo>
                      <a:pt x="24" y="0"/>
                    </a:lnTo>
                    <a:lnTo>
                      <a:pt x="26" y="2"/>
                    </a:lnTo>
                    <a:lnTo>
                      <a:pt x="28" y="2"/>
                    </a:lnTo>
                    <a:lnTo>
                      <a:pt x="30" y="2"/>
                    </a:lnTo>
                    <a:lnTo>
                      <a:pt x="30" y="2"/>
                    </a:lnTo>
                    <a:lnTo>
                      <a:pt x="32" y="2"/>
                    </a:lnTo>
                    <a:lnTo>
                      <a:pt x="34" y="4"/>
                    </a:lnTo>
                    <a:lnTo>
                      <a:pt x="34" y="4"/>
                    </a:lnTo>
                    <a:lnTo>
                      <a:pt x="36" y="4"/>
                    </a:lnTo>
                    <a:lnTo>
                      <a:pt x="38" y="6"/>
                    </a:lnTo>
                    <a:lnTo>
                      <a:pt x="38" y="8"/>
                    </a:lnTo>
                    <a:lnTo>
                      <a:pt x="38" y="8"/>
                    </a:lnTo>
                    <a:lnTo>
                      <a:pt x="38" y="10"/>
                    </a:lnTo>
                    <a:lnTo>
                      <a:pt x="36" y="12"/>
                    </a:lnTo>
                    <a:lnTo>
                      <a:pt x="36" y="12"/>
                    </a:lnTo>
                    <a:lnTo>
                      <a:pt x="34" y="12"/>
                    </a:lnTo>
                    <a:lnTo>
                      <a:pt x="34" y="12"/>
                    </a:lnTo>
                    <a:lnTo>
                      <a:pt x="32" y="14"/>
                    </a:lnTo>
                    <a:lnTo>
                      <a:pt x="30" y="14"/>
                    </a:lnTo>
                    <a:lnTo>
                      <a:pt x="26" y="14"/>
                    </a:lnTo>
                    <a:lnTo>
                      <a:pt x="36" y="20"/>
                    </a:lnTo>
                    <a:lnTo>
                      <a:pt x="36" y="20"/>
                    </a:lnTo>
                    <a:lnTo>
                      <a:pt x="34" y="20"/>
                    </a:lnTo>
                    <a:lnTo>
                      <a:pt x="34" y="20"/>
                    </a:lnTo>
                    <a:lnTo>
                      <a:pt x="32" y="22"/>
                    </a:lnTo>
                    <a:lnTo>
                      <a:pt x="0" y="6"/>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289"/>
              <p:cNvSpPr>
                <a:spLocks/>
              </p:cNvSpPr>
              <p:nvPr/>
            </p:nvSpPr>
            <p:spPr bwMode="auto">
              <a:xfrm>
                <a:off x="4268" y="1487"/>
                <a:ext cx="30" cy="12"/>
              </a:xfrm>
              <a:custGeom>
                <a:avLst/>
                <a:gdLst>
                  <a:gd name="T0" fmla="*/ 30 w 30"/>
                  <a:gd name="T1" fmla="*/ 12 h 12"/>
                  <a:gd name="T2" fmla="*/ 28 w 30"/>
                  <a:gd name="T3" fmla="*/ 12 h 12"/>
                  <a:gd name="T4" fmla="*/ 28 w 30"/>
                  <a:gd name="T5" fmla="*/ 12 h 12"/>
                  <a:gd name="T6" fmla="*/ 26 w 30"/>
                  <a:gd name="T7" fmla="*/ 12 h 12"/>
                  <a:gd name="T8" fmla="*/ 26 w 30"/>
                  <a:gd name="T9" fmla="*/ 12 h 12"/>
                  <a:gd name="T10" fmla="*/ 6 w 30"/>
                  <a:gd name="T11" fmla="*/ 4 h 12"/>
                  <a:gd name="T12" fmla="*/ 4 w 30"/>
                  <a:gd name="T13" fmla="*/ 4 h 12"/>
                  <a:gd name="T14" fmla="*/ 2 w 30"/>
                  <a:gd name="T15" fmla="*/ 4 h 12"/>
                  <a:gd name="T16" fmla="*/ 2 w 30"/>
                  <a:gd name="T17" fmla="*/ 4 h 12"/>
                  <a:gd name="T18" fmla="*/ 0 w 30"/>
                  <a:gd name="T19" fmla="*/ 4 h 12"/>
                  <a:gd name="T20" fmla="*/ 0 w 30"/>
                  <a:gd name="T21" fmla="*/ 4 h 12"/>
                  <a:gd name="T22" fmla="*/ 8 w 30"/>
                  <a:gd name="T23" fmla="*/ 0 h 12"/>
                  <a:gd name="T24" fmla="*/ 30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30" y="12"/>
                    </a:moveTo>
                    <a:lnTo>
                      <a:pt x="28" y="12"/>
                    </a:lnTo>
                    <a:lnTo>
                      <a:pt x="28" y="12"/>
                    </a:lnTo>
                    <a:lnTo>
                      <a:pt x="26" y="12"/>
                    </a:lnTo>
                    <a:lnTo>
                      <a:pt x="26" y="12"/>
                    </a:lnTo>
                    <a:lnTo>
                      <a:pt x="6" y="4"/>
                    </a:lnTo>
                    <a:lnTo>
                      <a:pt x="4" y="4"/>
                    </a:lnTo>
                    <a:lnTo>
                      <a:pt x="2" y="4"/>
                    </a:lnTo>
                    <a:lnTo>
                      <a:pt x="2" y="4"/>
                    </a:lnTo>
                    <a:lnTo>
                      <a:pt x="0" y="4"/>
                    </a:lnTo>
                    <a:lnTo>
                      <a:pt x="0" y="4"/>
                    </a:lnTo>
                    <a:lnTo>
                      <a:pt x="8" y="0"/>
                    </a:lnTo>
                    <a:lnTo>
                      <a:pt x="3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290"/>
              <p:cNvSpPr>
                <a:spLocks/>
              </p:cNvSpPr>
              <p:nvPr/>
            </p:nvSpPr>
            <p:spPr bwMode="auto">
              <a:xfrm>
                <a:off x="4262" y="1483"/>
                <a:ext cx="8" cy="4"/>
              </a:xfrm>
              <a:custGeom>
                <a:avLst/>
                <a:gdLst>
                  <a:gd name="T0" fmla="*/ 0 w 8"/>
                  <a:gd name="T1" fmla="*/ 2 h 4"/>
                  <a:gd name="T2" fmla="*/ 2 w 8"/>
                  <a:gd name="T3" fmla="*/ 2 h 4"/>
                  <a:gd name="T4" fmla="*/ 4 w 8"/>
                  <a:gd name="T5" fmla="*/ 2 h 4"/>
                  <a:gd name="T6" fmla="*/ 4 w 8"/>
                  <a:gd name="T7" fmla="*/ 0 h 4"/>
                  <a:gd name="T8" fmla="*/ 6 w 8"/>
                  <a:gd name="T9" fmla="*/ 2 h 4"/>
                  <a:gd name="T10" fmla="*/ 6 w 8"/>
                  <a:gd name="T11" fmla="*/ 2 h 4"/>
                  <a:gd name="T12" fmla="*/ 8 w 8"/>
                  <a:gd name="T13" fmla="*/ 2 h 4"/>
                  <a:gd name="T14" fmla="*/ 8 w 8"/>
                  <a:gd name="T15" fmla="*/ 2 h 4"/>
                  <a:gd name="T16" fmla="*/ 8 w 8"/>
                  <a:gd name="T17" fmla="*/ 4 h 4"/>
                  <a:gd name="T18" fmla="*/ 6 w 8"/>
                  <a:gd name="T19" fmla="*/ 4 h 4"/>
                  <a:gd name="T20" fmla="*/ 6 w 8"/>
                  <a:gd name="T21" fmla="*/ 4 h 4"/>
                  <a:gd name="T22" fmla="*/ 4 w 8"/>
                  <a:gd name="T23" fmla="*/ 4 h 4"/>
                  <a:gd name="T24" fmla="*/ 2 w 8"/>
                  <a:gd name="T25" fmla="*/ 4 h 4"/>
                  <a:gd name="T26" fmla="*/ 2 w 8"/>
                  <a:gd name="T27" fmla="*/ 4 h 4"/>
                  <a:gd name="T28" fmla="*/ 0 w 8"/>
                  <a:gd name="T29" fmla="*/ 2 h 4"/>
                  <a:gd name="T30" fmla="*/ 0 w 8"/>
                  <a:gd name="T31" fmla="*/ 2 h 4"/>
                  <a:gd name="T32" fmla="*/ 0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0" y="2"/>
                    </a:moveTo>
                    <a:lnTo>
                      <a:pt x="2" y="2"/>
                    </a:lnTo>
                    <a:lnTo>
                      <a:pt x="4" y="2"/>
                    </a:lnTo>
                    <a:lnTo>
                      <a:pt x="4" y="0"/>
                    </a:lnTo>
                    <a:lnTo>
                      <a:pt x="6" y="2"/>
                    </a:lnTo>
                    <a:lnTo>
                      <a:pt x="6" y="2"/>
                    </a:lnTo>
                    <a:lnTo>
                      <a:pt x="8" y="2"/>
                    </a:lnTo>
                    <a:lnTo>
                      <a:pt x="8" y="2"/>
                    </a:lnTo>
                    <a:lnTo>
                      <a:pt x="8" y="4"/>
                    </a:lnTo>
                    <a:lnTo>
                      <a:pt x="6" y="4"/>
                    </a:lnTo>
                    <a:lnTo>
                      <a:pt x="6" y="4"/>
                    </a:lnTo>
                    <a:lnTo>
                      <a:pt x="4" y="4"/>
                    </a:lnTo>
                    <a:lnTo>
                      <a:pt x="2" y="4"/>
                    </a:lnTo>
                    <a:lnTo>
                      <a:pt x="2" y="4"/>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291"/>
              <p:cNvSpPr>
                <a:spLocks/>
              </p:cNvSpPr>
              <p:nvPr/>
            </p:nvSpPr>
            <p:spPr bwMode="auto">
              <a:xfrm>
                <a:off x="4216" y="1497"/>
                <a:ext cx="56" cy="20"/>
              </a:xfrm>
              <a:custGeom>
                <a:avLst/>
                <a:gdLst>
                  <a:gd name="T0" fmla="*/ 2 w 56"/>
                  <a:gd name="T1" fmla="*/ 10 h 20"/>
                  <a:gd name="T2" fmla="*/ 4 w 56"/>
                  <a:gd name="T3" fmla="*/ 10 h 20"/>
                  <a:gd name="T4" fmla="*/ 4 w 56"/>
                  <a:gd name="T5" fmla="*/ 10 h 20"/>
                  <a:gd name="T6" fmla="*/ 6 w 56"/>
                  <a:gd name="T7" fmla="*/ 10 h 20"/>
                  <a:gd name="T8" fmla="*/ 6 w 56"/>
                  <a:gd name="T9" fmla="*/ 10 h 20"/>
                  <a:gd name="T10" fmla="*/ 8 w 56"/>
                  <a:gd name="T11" fmla="*/ 10 h 20"/>
                  <a:gd name="T12" fmla="*/ 8 w 56"/>
                  <a:gd name="T13" fmla="*/ 8 h 20"/>
                  <a:gd name="T14" fmla="*/ 10 w 56"/>
                  <a:gd name="T15" fmla="*/ 8 h 20"/>
                  <a:gd name="T16" fmla="*/ 10 w 56"/>
                  <a:gd name="T17" fmla="*/ 6 h 20"/>
                  <a:gd name="T18" fmla="*/ 12 w 56"/>
                  <a:gd name="T19" fmla="*/ 6 h 20"/>
                  <a:gd name="T20" fmla="*/ 16 w 56"/>
                  <a:gd name="T21" fmla="*/ 6 h 20"/>
                  <a:gd name="T22" fmla="*/ 18 w 56"/>
                  <a:gd name="T23" fmla="*/ 6 h 20"/>
                  <a:gd name="T24" fmla="*/ 20 w 56"/>
                  <a:gd name="T25" fmla="*/ 6 h 20"/>
                  <a:gd name="T26" fmla="*/ 22 w 56"/>
                  <a:gd name="T27" fmla="*/ 4 h 20"/>
                  <a:gd name="T28" fmla="*/ 24 w 56"/>
                  <a:gd name="T29" fmla="*/ 2 h 20"/>
                  <a:gd name="T30" fmla="*/ 24 w 56"/>
                  <a:gd name="T31" fmla="*/ 2 h 20"/>
                  <a:gd name="T32" fmla="*/ 26 w 56"/>
                  <a:gd name="T33" fmla="*/ 2 h 20"/>
                  <a:gd name="T34" fmla="*/ 28 w 56"/>
                  <a:gd name="T35" fmla="*/ 2 h 20"/>
                  <a:gd name="T36" fmla="*/ 30 w 56"/>
                  <a:gd name="T37" fmla="*/ 0 h 20"/>
                  <a:gd name="T38" fmla="*/ 32 w 56"/>
                  <a:gd name="T39" fmla="*/ 0 h 20"/>
                  <a:gd name="T40" fmla="*/ 36 w 56"/>
                  <a:gd name="T41" fmla="*/ 0 h 20"/>
                  <a:gd name="T42" fmla="*/ 40 w 56"/>
                  <a:gd name="T43" fmla="*/ 2 h 20"/>
                  <a:gd name="T44" fmla="*/ 56 w 56"/>
                  <a:gd name="T45" fmla="*/ 10 h 20"/>
                  <a:gd name="T46" fmla="*/ 54 w 56"/>
                  <a:gd name="T47" fmla="*/ 10 h 20"/>
                  <a:gd name="T48" fmla="*/ 52 w 56"/>
                  <a:gd name="T49" fmla="*/ 12 h 20"/>
                  <a:gd name="T50" fmla="*/ 38 w 56"/>
                  <a:gd name="T51" fmla="*/ 4 h 20"/>
                  <a:gd name="T52" fmla="*/ 34 w 56"/>
                  <a:gd name="T53" fmla="*/ 4 h 20"/>
                  <a:gd name="T54" fmla="*/ 32 w 56"/>
                  <a:gd name="T55" fmla="*/ 4 h 20"/>
                  <a:gd name="T56" fmla="*/ 30 w 56"/>
                  <a:gd name="T57" fmla="*/ 4 h 20"/>
                  <a:gd name="T58" fmla="*/ 28 w 56"/>
                  <a:gd name="T59" fmla="*/ 4 h 20"/>
                  <a:gd name="T60" fmla="*/ 26 w 56"/>
                  <a:gd name="T61" fmla="*/ 6 h 20"/>
                  <a:gd name="T62" fmla="*/ 26 w 56"/>
                  <a:gd name="T63" fmla="*/ 6 h 20"/>
                  <a:gd name="T64" fmla="*/ 28 w 56"/>
                  <a:gd name="T65" fmla="*/ 8 h 20"/>
                  <a:gd name="T66" fmla="*/ 42 w 56"/>
                  <a:gd name="T67" fmla="*/ 14 h 20"/>
                  <a:gd name="T68" fmla="*/ 40 w 56"/>
                  <a:gd name="T69" fmla="*/ 16 h 20"/>
                  <a:gd name="T70" fmla="*/ 36 w 56"/>
                  <a:gd name="T71" fmla="*/ 16 h 20"/>
                  <a:gd name="T72" fmla="*/ 22 w 56"/>
                  <a:gd name="T73" fmla="*/ 10 h 20"/>
                  <a:gd name="T74" fmla="*/ 20 w 56"/>
                  <a:gd name="T75" fmla="*/ 8 h 20"/>
                  <a:gd name="T76" fmla="*/ 18 w 56"/>
                  <a:gd name="T77" fmla="*/ 8 h 20"/>
                  <a:gd name="T78" fmla="*/ 14 w 56"/>
                  <a:gd name="T79" fmla="*/ 8 h 20"/>
                  <a:gd name="T80" fmla="*/ 12 w 56"/>
                  <a:gd name="T81" fmla="*/ 10 h 20"/>
                  <a:gd name="T82" fmla="*/ 12 w 56"/>
                  <a:gd name="T83" fmla="*/ 12 h 20"/>
                  <a:gd name="T84" fmla="*/ 12 w 56"/>
                  <a:gd name="T85" fmla="*/ 12 h 20"/>
                  <a:gd name="T86" fmla="*/ 12 w 56"/>
                  <a:gd name="T87" fmla="*/ 12 h 20"/>
                  <a:gd name="T88" fmla="*/ 14 w 56"/>
                  <a:gd name="T89" fmla="*/ 14 h 20"/>
                  <a:gd name="T90" fmla="*/ 26 w 56"/>
                  <a:gd name="T91" fmla="*/ 20 h 20"/>
                  <a:gd name="T92" fmla="*/ 24 w 56"/>
                  <a:gd name="T93" fmla="*/ 20 h 20"/>
                  <a:gd name="T94" fmla="*/ 22 w 56"/>
                  <a:gd name="T95" fmla="*/ 20 h 20"/>
                  <a:gd name="T96" fmla="*/ 0 w 56"/>
                  <a:gd name="T9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20">
                    <a:moveTo>
                      <a:pt x="0" y="10"/>
                    </a:moveTo>
                    <a:lnTo>
                      <a:pt x="2" y="10"/>
                    </a:lnTo>
                    <a:lnTo>
                      <a:pt x="2" y="10"/>
                    </a:lnTo>
                    <a:lnTo>
                      <a:pt x="4" y="10"/>
                    </a:lnTo>
                    <a:lnTo>
                      <a:pt x="4" y="10"/>
                    </a:lnTo>
                    <a:lnTo>
                      <a:pt x="4" y="10"/>
                    </a:lnTo>
                    <a:lnTo>
                      <a:pt x="6" y="10"/>
                    </a:lnTo>
                    <a:lnTo>
                      <a:pt x="6" y="10"/>
                    </a:lnTo>
                    <a:lnTo>
                      <a:pt x="6" y="10"/>
                    </a:lnTo>
                    <a:lnTo>
                      <a:pt x="6" y="10"/>
                    </a:lnTo>
                    <a:lnTo>
                      <a:pt x="8" y="10"/>
                    </a:lnTo>
                    <a:lnTo>
                      <a:pt x="8" y="10"/>
                    </a:lnTo>
                    <a:lnTo>
                      <a:pt x="8" y="10"/>
                    </a:lnTo>
                    <a:lnTo>
                      <a:pt x="8" y="8"/>
                    </a:lnTo>
                    <a:lnTo>
                      <a:pt x="10" y="8"/>
                    </a:lnTo>
                    <a:lnTo>
                      <a:pt x="10" y="8"/>
                    </a:lnTo>
                    <a:lnTo>
                      <a:pt x="10" y="6"/>
                    </a:lnTo>
                    <a:lnTo>
                      <a:pt x="10" y="6"/>
                    </a:lnTo>
                    <a:lnTo>
                      <a:pt x="12" y="6"/>
                    </a:lnTo>
                    <a:lnTo>
                      <a:pt x="12" y="6"/>
                    </a:lnTo>
                    <a:lnTo>
                      <a:pt x="14" y="6"/>
                    </a:lnTo>
                    <a:lnTo>
                      <a:pt x="16" y="6"/>
                    </a:lnTo>
                    <a:lnTo>
                      <a:pt x="16" y="6"/>
                    </a:lnTo>
                    <a:lnTo>
                      <a:pt x="18" y="6"/>
                    </a:lnTo>
                    <a:lnTo>
                      <a:pt x="20" y="6"/>
                    </a:lnTo>
                    <a:lnTo>
                      <a:pt x="20" y="6"/>
                    </a:lnTo>
                    <a:lnTo>
                      <a:pt x="22" y="6"/>
                    </a:lnTo>
                    <a:lnTo>
                      <a:pt x="22" y="4"/>
                    </a:lnTo>
                    <a:lnTo>
                      <a:pt x="22" y="4"/>
                    </a:lnTo>
                    <a:lnTo>
                      <a:pt x="24" y="2"/>
                    </a:lnTo>
                    <a:lnTo>
                      <a:pt x="24" y="2"/>
                    </a:lnTo>
                    <a:lnTo>
                      <a:pt x="24" y="2"/>
                    </a:lnTo>
                    <a:lnTo>
                      <a:pt x="26" y="2"/>
                    </a:lnTo>
                    <a:lnTo>
                      <a:pt x="26" y="2"/>
                    </a:lnTo>
                    <a:lnTo>
                      <a:pt x="26" y="2"/>
                    </a:lnTo>
                    <a:lnTo>
                      <a:pt x="28" y="2"/>
                    </a:lnTo>
                    <a:lnTo>
                      <a:pt x="28" y="2"/>
                    </a:lnTo>
                    <a:lnTo>
                      <a:pt x="30" y="0"/>
                    </a:lnTo>
                    <a:lnTo>
                      <a:pt x="30" y="0"/>
                    </a:lnTo>
                    <a:lnTo>
                      <a:pt x="32" y="0"/>
                    </a:lnTo>
                    <a:lnTo>
                      <a:pt x="34" y="0"/>
                    </a:lnTo>
                    <a:lnTo>
                      <a:pt x="36" y="0"/>
                    </a:lnTo>
                    <a:lnTo>
                      <a:pt x="38" y="2"/>
                    </a:lnTo>
                    <a:lnTo>
                      <a:pt x="40" y="2"/>
                    </a:lnTo>
                    <a:lnTo>
                      <a:pt x="42" y="2"/>
                    </a:lnTo>
                    <a:lnTo>
                      <a:pt x="56" y="10"/>
                    </a:lnTo>
                    <a:lnTo>
                      <a:pt x="56" y="10"/>
                    </a:lnTo>
                    <a:lnTo>
                      <a:pt x="54" y="10"/>
                    </a:lnTo>
                    <a:lnTo>
                      <a:pt x="52" y="10"/>
                    </a:lnTo>
                    <a:lnTo>
                      <a:pt x="52" y="12"/>
                    </a:lnTo>
                    <a:lnTo>
                      <a:pt x="38" y="6"/>
                    </a:lnTo>
                    <a:lnTo>
                      <a:pt x="38" y="4"/>
                    </a:lnTo>
                    <a:lnTo>
                      <a:pt x="36" y="4"/>
                    </a:lnTo>
                    <a:lnTo>
                      <a:pt x="34" y="4"/>
                    </a:lnTo>
                    <a:lnTo>
                      <a:pt x="34" y="4"/>
                    </a:lnTo>
                    <a:lnTo>
                      <a:pt x="32" y="4"/>
                    </a:lnTo>
                    <a:lnTo>
                      <a:pt x="32" y="4"/>
                    </a:lnTo>
                    <a:lnTo>
                      <a:pt x="30" y="4"/>
                    </a:lnTo>
                    <a:lnTo>
                      <a:pt x="28" y="4"/>
                    </a:lnTo>
                    <a:lnTo>
                      <a:pt x="28" y="4"/>
                    </a:lnTo>
                    <a:lnTo>
                      <a:pt x="26" y="4"/>
                    </a:lnTo>
                    <a:lnTo>
                      <a:pt x="26" y="6"/>
                    </a:lnTo>
                    <a:lnTo>
                      <a:pt x="26" y="6"/>
                    </a:lnTo>
                    <a:lnTo>
                      <a:pt x="26" y="6"/>
                    </a:lnTo>
                    <a:lnTo>
                      <a:pt x="26" y="8"/>
                    </a:lnTo>
                    <a:lnTo>
                      <a:pt x="28" y="8"/>
                    </a:lnTo>
                    <a:lnTo>
                      <a:pt x="30" y="8"/>
                    </a:lnTo>
                    <a:lnTo>
                      <a:pt x="42" y="14"/>
                    </a:lnTo>
                    <a:lnTo>
                      <a:pt x="40" y="14"/>
                    </a:lnTo>
                    <a:lnTo>
                      <a:pt x="40" y="16"/>
                    </a:lnTo>
                    <a:lnTo>
                      <a:pt x="38" y="16"/>
                    </a:lnTo>
                    <a:lnTo>
                      <a:pt x="36" y="16"/>
                    </a:lnTo>
                    <a:lnTo>
                      <a:pt x="24" y="10"/>
                    </a:lnTo>
                    <a:lnTo>
                      <a:pt x="22" y="10"/>
                    </a:lnTo>
                    <a:lnTo>
                      <a:pt x="20" y="8"/>
                    </a:lnTo>
                    <a:lnTo>
                      <a:pt x="20" y="8"/>
                    </a:lnTo>
                    <a:lnTo>
                      <a:pt x="18" y="8"/>
                    </a:lnTo>
                    <a:lnTo>
                      <a:pt x="18" y="8"/>
                    </a:lnTo>
                    <a:lnTo>
                      <a:pt x="16" y="8"/>
                    </a:lnTo>
                    <a:lnTo>
                      <a:pt x="14" y="8"/>
                    </a:lnTo>
                    <a:lnTo>
                      <a:pt x="14" y="8"/>
                    </a:lnTo>
                    <a:lnTo>
                      <a:pt x="12" y="10"/>
                    </a:lnTo>
                    <a:lnTo>
                      <a:pt x="12" y="10"/>
                    </a:lnTo>
                    <a:lnTo>
                      <a:pt x="12" y="12"/>
                    </a:lnTo>
                    <a:lnTo>
                      <a:pt x="12" y="12"/>
                    </a:lnTo>
                    <a:lnTo>
                      <a:pt x="12" y="12"/>
                    </a:lnTo>
                    <a:lnTo>
                      <a:pt x="12" y="12"/>
                    </a:lnTo>
                    <a:lnTo>
                      <a:pt x="12" y="12"/>
                    </a:lnTo>
                    <a:lnTo>
                      <a:pt x="14" y="14"/>
                    </a:lnTo>
                    <a:lnTo>
                      <a:pt x="14" y="14"/>
                    </a:lnTo>
                    <a:lnTo>
                      <a:pt x="16" y="14"/>
                    </a:lnTo>
                    <a:lnTo>
                      <a:pt x="26" y="20"/>
                    </a:lnTo>
                    <a:lnTo>
                      <a:pt x="26" y="20"/>
                    </a:lnTo>
                    <a:lnTo>
                      <a:pt x="24" y="20"/>
                    </a:lnTo>
                    <a:lnTo>
                      <a:pt x="22" y="20"/>
                    </a:lnTo>
                    <a:lnTo>
                      <a:pt x="22" y="20"/>
                    </a:lnTo>
                    <a:lnTo>
                      <a:pt x="0" y="1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292"/>
              <p:cNvSpPr>
                <a:spLocks/>
              </p:cNvSpPr>
              <p:nvPr/>
            </p:nvSpPr>
            <p:spPr bwMode="auto">
              <a:xfrm>
                <a:off x="4192" y="1511"/>
                <a:ext cx="36" cy="14"/>
              </a:xfrm>
              <a:custGeom>
                <a:avLst/>
                <a:gdLst>
                  <a:gd name="T0" fmla="*/ 0 w 36"/>
                  <a:gd name="T1" fmla="*/ 6 h 14"/>
                  <a:gd name="T2" fmla="*/ 2 w 36"/>
                  <a:gd name="T3" fmla="*/ 4 h 14"/>
                  <a:gd name="T4" fmla="*/ 4 w 36"/>
                  <a:gd name="T5" fmla="*/ 4 h 14"/>
                  <a:gd name="T6" fmla="*/ 6 w 36"/>
                  <a:gd name="T7" fmla="*/ 2 h 14"/>
                  <a:gd name="T8" fmla="*/ 8 w 36"/>
                  <a:gd name="T9" fmla="*/ 2 h 14"/>
                  <a:gd name="T10" fmla="*/ 12 w 36"/>
                  <a:gd name="T11" fmla="*/ 0 h 14"/>
                  <a:gd name="T12" fmla="*/ 14 w 36"/>
                  <a:gd name="T13" fmla="*/ 0 h 14"/>
                  <a:gd name="T14" fmla="*/ 16 w 36"/>
                  <a:gd name="T15" fmla="*/ 0 h 14"/>
                  <a:gd name="T16" fmla="*/ 20 w 36"/>
                  <a:gd name="T17" fmla="*/ 2 h 14"/>
                  <a:gd name="T18" fmla="*/ 22 w 36"/>
                  <a:gd name="T19" fmla="*/ 2 h 14"/>
                  <a:gd name="T20" fmla="*/ 24 w 36"/>
                  <a:gd name="T21" fmla="*/ 2 h 14"/>
                  <a:gd name="T22" fmla="*/ 26 w 36"/>
                  <a:gd name="T23" fmla="*/ 4 h 14"/>
                  <a:gd name="T24" fmla="*/ 28 w 36"/>
                  <a:gd name="T25" fmla="*/ 4 h 14"/>
                  <a:gd name="T26" fmla="*/ 14 w 36"/>
                  <a:gd name="T27" fmla="*/ 10 h 14"/>
                  <a:gd name="T28" fmla="*/ 18 w 36"/>
                  <a:gd name="T29" fmla="*/ 12 h 14"/>
                  <a:gd name="T30" fmla="*/ 20 w 36"/>
                  <a:gd name="T31" fmla="*/ 12 h 14"/>
                  <a:gd name="T32" fmla="*/ 24 w 36"/>
                  <a:gd name="T33" fmla="*/ 12 h 14"/>
                  <a:gd name="T34" fmla="*/ 28 w 36"/>
                  <a:gd name="T35" fmla="*/ 10 h 14"/>
                  <a:gd name="T36" fmla="*/ 32 w 36"/>
                  <a:gd name="T37" fmla="*/ 8 h 14"/>
                  <a:gd name="T38" fmla="*/ 34 w 36"/>
                  <a:gd name="T39" fmla="*/ 8 h 14"/>
                  <a:gd name="T40" fmla="*/ 36 w 36"/>
                  <a:gd name="T41" fmla="*/ 10 h 14"/>
                  <a:gd name="T42" fmla="*/ 34 w 36"/>
                  <a:gd name="T43" fmla="*/ 10 h 14"/>
                  <a:gd name="T44" fmla="*/ 34 w 36"/>
                  <a:gd name="T45" fmla="*/ 12 h 14"/>
                  <a:gd name="T46" fmla="*/ 30 w 36"/>
                  <a:gd name="T47" fmla="*/ 12 h 14"/>
                  <a:gd name="T48" fmla="*/ 28 w 36"/>
                  <a:gd name="T49" fmla="*/ 12 h 14"/>
                  <a:gd name="T50" fmla="*/ 24 w 36"/>
                  <a:gd name="T51" fmla="*/ 14 h 14"/>
                  <a:gd name="T52" fmla="*/ 22 w 36"/>
                  <a:gd name="T53" fmla="*/ 14 h 14"/>
                  <a:gd name="T54" fmla="*/ 18 w 36"/>
                  <a:gd name="T55" fmla="*/ 14 h 14"/>
                  <a:gd name="T56" fmla="*/ 16 w 36"/>
                  <a:gd name="T57" fmla="*/ 14 h 14"/>
                  <a:gd name="T58" fmla="*/ 12 w 36"/>
                  <a:gd name="T59" fmla="*/ 14 h 14"/>
                  <a:gd name="T60" fmla="*/ 10 w 36"/>
                  <a:gd name="T61" fmla="*/ 12 h 14"/>
                  <a:gd name="T62" fmla="*/ 6 w 36"/>
                  <a:gd name="T63" fmla="*/ 12 h 14"/>
                  <a:gd name="T64" fmla="*/ 4 w 36"/>
                  <a:gd name="T65" fmla="*/ 10 h 14"/>
                  <a:gd name="T66" fmla="*/ 2 w 36"/>
                  <a:gd name="T67" fmla="*/ 10 h 14"/>
                  <a:gd name="T68" fmla="*/ 2 w 36"/>
                  <a:gd name="T69" fmla="*/ 8 h 14"/>
                  <a:gd name="T70" fmla="*/ 0 w 36"/>
                  <a:gd name="T71" fmla="*/ 8 h 14"/>
                  <a:gd name="T72" fmla="*/ 0 w 36"/>
                  <a:gd name="T7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0" y="6"/>
                    </a:moveTo>
                    <a:lnTo>
                      <a:pt x="0" y="6"/>
                    </a:lnTo>
                    <a:lnTo>
                      <a:pt x="0" y="4"/>
                    </a:lnTo>
                    <a:lnTo>
                      <a:pt x="2" y="4"/>
                    </a:lnTo>
                    <a:lnTo>
                      <a:pt x="2" y="4"/>
                    </a:lnTo>
                    <a:lnTo>
                      <a:pt x="4" y="4"/>
                    </a:lnTo>
                    <a:lnTo>
                      <a:pt x="4" y="2"/>
                    </a:lnTo>
                    <a:lnTo>
                      <a:pt x="6" y="2"/>
                    </a:lnTo>
                    <a:lnTo>
                      <a:pt x="8" y="2"/>
                    </a:lnTo>
                    <a:lnTo>
                      <a:pt x="8" y="2"/>
                    </a:lnTo>
                    <a:lnTo>
                      <a:pt x="10" y="2"/>
                    </a:lnTo>
                    <a:lnTo>
                      <a:pt x="12" y="0"/>
                    </a:lnTo>
                    <a:lnTo>
                      <a:pt x="12" y="0"/>
                    </a:lnTo>
                    <a:lnTo>
                      <a:pt x="14" y="0"/>
                    </a:lnTo>
                    <a:lnTo>
                      <a:pt x="16" y="0"/>
                    </a:lnTo>
                    <a:lnTo>
                      <a:pt x="16" y="0"/>
                    </a:lnTo>
                    <a:lnTo>
                      <a:pt x="18" y="0"/>
                    </a:lnTo>
                    <a:lnTo>
                      <a:pt x="20" y="2"/>
                    </a:lnTo>
                    <a:lnTo>
                      <a:pt x="20" y="2"/>
                    </a:lnTo>
                    <a:lnTo>
                      <a:pt x="22" y="2"/>
                    </a:lnTo>
                    <a:lnTo>
                      <a:pt x="24" y="2"/>
                    </a:lnTo>
                    <a:lnTo>
                      <a:pt x="24" y="2"/>
                    </a:lnTo>
                    <a:lnTo>
                      <a:pt x="26" y="2"/>
                    </a:lnTo>
                    <a:lnTo>
                      <a:pt x="26" y="4"/>
                    </a:lnTo>
                    <a:lnTo>
                      <a:pt x="28" y="4"/>
                    </a:lnTo>
                    <a:lnTo>
                      <a:pt x="28" y="4"/>
                    </a:lnTo>
                    <a:lnTo>
                      <a:pt x="12" y="10"/>
                    </a:lnTo>
                    <a:lnTo>
                      <a:pt x="14" y="10"/>
                    </a:lnTo>
                    <a:lnTo>
                      <a:pt x="16" y="12"/>
                    </a:lnTo>
                    <a:lnTo>
                      <a:pt x="18" y="12"/>
                    </a:lnTo>
                    <a:lnTo>
                      <a:pt x="18" y="12"/>
                    </a:lnTo>
                    <a:lnTo>
                      <a:pt x="20" y="12"/>
                    </a:lnTo>
                    <a:lnTo>
                      <a:pt x="22" y="12"/>
                    </a:lnTo>
                    <a:lnTo>
                      <a:pt x="24" y="12"/>
                    </a:lnTo>
                    <a:lnTo>
                      <a:pt x="26" y="10"/>
                    </a:lnTo>
                    <a:lnTo>
                      <a:pt x="28" y="10"/>
                    </a:lnTo>
                    <a:lnTo>
                      <a:pt x="30" y="10"/>
                    </a:lnTo>
                    <a:lnTo>
                      <a:pt x="32" y="8"/>
                    </a:lnTo>
                    <a:lnTo>
                      <a:pt x="32" y="8"/>
                    </a:lnTo>
                    <a:lnTo>
                      <a:pt x="34" y="8"/>
                    </a:lnTo>
                    <a:lnTo>
                      <a:pt x="36" y="10"/>
                    </a:lnTo>
                    <a:lnTo>
                      <a:pt x="36" y="10"/>
                    </a:lnTo>
                    <a:lnTo>
                      <a:pt x="36" y="10"/>
                    </a:lnTo>
                    <a:lnTo>
                      <a:pt x="34" y="10"/>
                    </a:lnTo>
                    <a:lnTo>
                      <a:pt x="34" y="10"/>
                    </a:lnTo>
                    <a:lnTo>
                      <a:pt x="34" y="12"/>
                    </a:lnTo>
                    <a:lnTo>
                      <a:pt x="32" y="12"/>
                    </a:lnTo>
                    <a:lnTo>
                      <a:pt x="30" y="12"/>
                    </a:lnTo>
                    <a:lnTo>
                      <a:pt x="30" y="12"/>
                    </a:lnTo>
                    <a:lnTo>
                      <a:pt x="28" y="12"/>
                    </a:lnTo>
                    <a:lnTo>
                      <a:pt x="26" y="14"/>
                    </a:lnTo>
                    <a:lnTo>
                      <a:pt x="24" y="14"/>
                    </a:lnTo>
                    <a:lnTo>
                      <a:pt x="24" y="14"/>
                    </a:lnTo>
                    <a:lnTo>
                      <a:pt x="22" y="14"/>
                    </a:lnTo>
                    <a:lnTo>
                      <a:pt x="20" y="14"/>
                    </a:lnTo>
                    <a:lnTo>
                      <a:pt x="18" y="14"/>
                    </a:lnTo>
                    <a:lnTo>
                      <a:pt x="16" y="14"/>
                    </a:lnTo>
                    <a:lnTo>
                      <a:pt x="16" y="14"/>
                    </a:lnTo>
                    <a:lnTo>
                      <a:pt x="14" y="14"/>
                    </a:lnTo>
                    <a:lnTo>
                      <a:pt x="12" y="14"/>
                    </a:lnTo>
                    <a:lnTo>
                      <a:pt x="10" y="14"/>
                    </a:lnTo>
                    <a:lnTo>
                      <a:pt x="10" y="12"/>
                    </a:lnTo>
                    <a:lnTo>
                      <a:pt x="8" y="12"/>
                    </a:lnTo>
                    <a:lnTo>
                      <a:pt x="6" y="12"/>
                    </a:lnTo>
                    <a:lnTo>
                      <a:pt x="6" y="12"/>
                    </a:lnTo>
                    <a:lnTo>
                      <a:pt x="4" y="10"/>
                    </a:lnTo>
                    <a:lnTo>
                      <a:pt x="4" y="10"/>
                    </a:lnTo>
                    <a:lnTo>
                      <a:pt x="2" y="10"/>
                    </a:lnTo>
                    <a:lnTo>
                      <a:pt x="2" y="10"/>
                    </a:lnTo>
                    <a:lnTo>
                      <a:pt x="2" y="8"/>
                    </a:lnTo>
                    <a:lnTo>
                      <a:pt x="0" y="8"/>
                    </a:lnTo>
                    <a:lnTo>
                      <a:pt x="0" y="8"/>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293"/>
              <p:cNvSpPr>
                <a:spLocks/>
              </p:cNvSpPr>
              <p:nvPr/>
            </p:nvSpPr>
            <p:spPr bwMode="auto">
              <a:xfrm>
                <a:off x="4170" y="1519"/>
                <a:ext cx="26" cy="14"/>
              </a:xfrm>
              <a:custGeom>
                <a:avLst/>
                <a:gdLst>
                  <a:gd name="T0" fmla="*/ 2 w 26"/>
                  <a:gd name="T1" fmla="*/ 4 h 14"/>
                  <a:gd name="T2" fmla="*/ 2 w 26"/>
                  <a:gd name="T3" fmla="*/ 2 h 14"/>
                  <a:gd name="T4" fmla="*/ 4 w 26"/>
                  <a:gd name="T5" fmla="*/ 2 h 14"/>
                  <a:gd name="T6" fmla="*/ 4 w 26"/>
                  <a:gd name="T7" fmla="*/ 2 h 14"/>
                  <a:gd name="T8" fmla="*/ 4 w 26"/>
                  <a:gd name="T9" fmla="*/ 2 h 14"/>
                  <a:gd name="T10" fmla="*/ 6 w 26"/>
                  <a:gd name="T11" fmla="*/ 2 h 14"/>
                  <a:gd name="T12" fmla="*/ 6 w 26"/>
                  <a:gd name="T13" fmla="*/ 2 h 14"/>
                  <a:gd name="T14" fmla="*/ 6 w 26"/>
                  <a:gd name="T15" fmla="*/ 2 h 14"/>
                  <a:gd name="T16" fmla="*/ 6 w 26"/>
                  <a:gd name="T17" fmla="*/ 4 h 14"/>
                  <a:gd name="T18" fmla="*/ 8 w 26"/>
                  <a:gd name="T19" fmla="*/ 4 h 14"/>
                  <a:gd name="T20" fmla="*/ 8 w 26"/>
                  <a:gd name="T21" fmla="*/ 4 h 14"/>
                  <a:gd name="T22" fmla="*/ 8 w 26"/>
                  <a:gd name="T23" fmla="*/ 4 h 14"/>
                  <a:gd name="T24" fmla="*/ 8 w 26"/>
                  <a:gd name="T25" fmla="*/ 4 h 14"/>
                  <a:gd name="T26" fmla="*/ 8 w 26"/>
                  <a:gd name="T27" fmla="*/ 2 h 14"/>
                  <a:gd name="T28" fmla="*/ 8 w 26"/>
                  <a:gd name="T29" fmla="*/ 2 h 14"/>
                  <a:gd name="T30" fmla="*/ 8 w 26"/>
                  <a:gd name="T31" fmla="*/ 2 h 14"/>
                  <a:gd name="T32" fmla="*/ 8 w 26"/>
                  <a:gd name="T33" fmla="*/ 2 h 14"/>
                  <a:gd name="T34" fmla="*/ 10 w 26"/>
                  <a:gd name="T35" fmla="*/ 0 h 14"/>
                  <a:gd name="T36" fmla="*/ 10 w 26"/>
                  <a:gd name="T37" fmla="*/ 0 h 14"/>
                  <a:gd name="T38" fmla="*/ 12 w 26"/>
                  <a:gd name="T39" fmla="*/ 0 h 14"/>
                  <a:gd name="T40" fmla="*/ 12 w 26"/>
                  <a:gd name="T41" fmla="*/ 0 h 14"/>
                  <a:gd name="T42" fmla="*/ 14 w 26"/>
                  <a:gd name="T43" fmla="*/ 0 h 14"/>
                  <a:gd name="T44" fmla="*/ 14 w 26"/>
                  <a:gd name="T45" fmla="*/ 0 h 14"/>
                  <a:gd name="T46" fmla="*/ 16 w 26"/>
                  <a:gd name="T47" fmla="*/ 0 h 14"/>
                  <a:gd name="T48" fmla="*/ 16 w 26"/>
                  <a:gd name="T49" fmla="*/ 0 h 14"/>
                  <a:gd name="T50" fmla="*/ 18 w 26"/>
                  <a:gd name="T51" fmla="*/ 0 h 14"/>
                  <a:gd name="T52" fmla="*/ 16 w 26"/>
                  <a:gd name="T53" fmla="*/ 2 h 14"/>
                  <a:gd name="T54" fmla="*/ 16 w 26"/>
                  <a:gd name="T55" fmla="*/ 2 h 14"/>
                  <a:gd name="T56" fmla="*/ 16 w 26"/>
                  <a:gd name="T57" fmla="*/ 2 h 14"/>
                  <a:gd name="T58" fmla="*/ 14 w 26"/>
                  <a:gd name="T59" fmla="*/ 2 h 14"/>
                  <a:gd name="T60" fmla="*/ 14 w 26"/>
                  <a:gd name="T61" fmla="*/ 2 h 14"/>
                  <a:gd name="T62" fmla="*/ 14 w 26"/>
                  <a:gd name="T63" fmla="*/ 2 h 14"/>
                  <a:gd name="T64" fmla="*/ 12 w 26"/>
                  <a:gd name="T65" fmla="*/ 4 h 14"/>
                  <a:gd name="T66" fmla="*/ 12 w 26"/>
                  <a:gd name="T67" fmla="*/ 4 h 14"/>
                  <a:gd name="T68" fmla="*/ 12 w 26"/>
                  <a:gd name="T69" fmla="*/ 4 h 14"/>
                  <a:gd name="T70" fmla="*/ 12 w 26"/>
                  <a:gd name="T71" fmla="*/ 4 h 14"/>
                  <a:gd name="T72" fmla="*/ 12 w 26"/>
                  <a:gd name="T73" fmla="*/ 6 h 14"/>
                  <a:gd name="T74" fmla="*/ 14 w 26"/>
                  <a:gd name="T75" fmla="*/ 6 h 14"/>
                  <a:gd name="T76" fmla="*/ 14 w 26"/>
                  <a:gd name="T77" fmla="*/ 6 h 14"/>
                  <a:gd name="T78" fmla="*/ 14 w 26"/>
                  <a:gd name="T79" fmla="*/ 6 h 14"/>
                  <a:gd name="T80" fmla="*/ 16 w 26"/>
                  <a:gd name="T81" fmla="*/ 8 h 14"/>
                  <a:gd name="T82" fmla="*/ 26 w 26"/>
                  <a:gd name="T83" fmla="*/ 12 h 14"/>
                  <a:gd name="T84" fmla="*/ 26 w 26"/>
                  <a:gd name="T85" fmla="*/ 12 h 14"/>
                  <a:gd name="T86" fmla="*/ 24 w 26"/>
                  <a:gd name="T87" fmla="*/ 14 h 14"/>
                  <a:gd name="T88" fmla="*/ 24 w 26"/>
                  <a:gd name="T89" fmla="*/ 14 h 14"/>
                  <a:gd name="T90" fmla="*/ 22 w 26"/>
                  <a:gd name="T91" fmla="*/ 14 h 14"/>
                  <a:gd name="T92" fmla="*/ 0 w 26"/>
                  <a:gd name="T93" fmla="*/ 4 h 14"/>
                  <a:gd name="T94" fmla="*/ 2 w 26"/>
                  <a:gd name="T9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14">
                    <a:moveTo>
                      <a:pt x="2" y="4"/>
                    </a:moveTo>
                    <a:lnTo>
                      <a:pt x="2" y="2"/>
                    </a:lnTo>
                    <a:lnTo>
                      <a:pt x="4" y="2"/>
                    </a:lnTo>
                    <a:lnTo>
                      <a:pt x="4" y="2"/>
                    </a:lnTo>
                    <a:lnTo>
                      <a:pt x="4" y="2"/>
                    </a:lnTo>
                    <a:lnTo>
                      <a:pt x="6" y="2"/>
                    </a:lnTo>
                    <a:lnTo>
                      <a:pt x="6" y="2"/>
                    </a:lnTo>
                    <a:lnTo>
                      <a:pt x="6" y="2"/>
                    </a:lnTo>
                    <a:lnTo>
                      <a:pt x="6" y="4"/>
                    </a:lnTo>
                    <a:lnTo>
                      <a:pt x="8" y="4"/>
                    </a:lnTo>
                    <a:lnTo>
                      <a:pt x="8" y="4"/>
                    </a:lnTo>
                    <a:lnTo>
                      <a:pt x="8" y="4"/>
                    </a:lnTo>
                    <a:lnTo>
                      <a:pt x="8" y="4"/>
                    </a:lnTo>
                    <a:lnTo>
                      <a:pt x="8" y="2"/>
                    </a:lnTo>
                    <a:lnTo>
                      <a:pt x="8" y="2"/>
                    </a:lnTo>
                    <a:lnTo>
                      <a:pt x="8" y="2"/>
                    </a:lnTo>
                    <a:lnTo>
                      <a:pt x="8" y="2"/>
                    </a:lnTo>
                    <a:lnTo>
                      <a:pt x="10" y="0"/>
                    </a:lnTo>
                    <a:lnTo>
                      <a:pt x="10" y="0"/>
                    </a:lnTo>
                    <a:lnTo>
                      <a:pt x="12" y="0"/>
                    </a:lnTo>
                    <a:lnTo>
                      <a:pt x="12" y="0"/>
                    </a:lnTo>
                    <a:lnTo>
                      <a:pt x="14" y="0"/>
                    </a:lnTo>
                    <a:lnTo>
                      <a:pt x="14" y="0"/>
                    </a:lnTo>
                    <a:lnTo>
                      <a:pt x="16" y="0"/>
                    </a:lnTo>
                    <a:lnTo>
                      <a:pt x="16" y="0"/>
                    </a:lnTo>
                    <a:lnTo>
                      <a:pt x="18" y="0"/>
                    </a:lnTo>
                    <a:lnTo>
                      <a:pt x="16" y="2"/>
                    </a:lnTo>
                    <a:lnTo>
                      <a:pt x="16" y="2"/>
                    </a:lnTo>
                    <a:lnTo>
                      <a:pt x="16" y="2"/>
                    </a:lnTo>
                    <a:lnTo>
                      <a:pt x="14" y="2"/>
                    </a:lnTo>
                    <a:lnTo>
                      <a:pt x="14" y="2"/>
                    </a:lnTo>
                    <a:lnTo>
                      <a:pt x="14" y="2"/>
                    </a:lnTo>
                    <a:lnTo>
                      <a:pt x="12" y="4"/>
                    </a:lnTo>
                    <a:lnTo>
                      <a:pt x="12" y="4"/>
                    </a:lnTo>
                    <a:lnTo>
                      <a:pt x="12" y="4"/>
                    </a:lnTo>
                    <a:lnTo>
                      <a:pt x="12" y="4"/>
                    </a:lnTo>
                    <a:lnTo>
                      <a:pt x="12" y="6"/>
                    </a:lnTo>
                    <a:lnTo>
                      <a:pt x="14" y="6"/>
                    </a:lnTo>
                    <a:lnTo>
                      <a:pt x="14" y="6"/>
                    </a:lnTo>
                    <a:lnTo>
                      <a:pt x="14" y="6"/>
                    </a:lnTo>
                    <a:lnTo>
                      <a:pt x="16" y="8"/>
                    </a:lnTo>
                    <a:lnTo>
                      <a:pt x="26" y="12"/>
                    </a:lnTo>
                    <a:lnTo>
                      <a:pt x="26" y="12"/>
                    </a:lnTo>
                    <a:lnTo>
                      <a:pt x="24" y="14"/>
                    </a:lnTo>
                    <a:lnTo>
                      <a:pt x="24" y="14"/>
                    </a:lnTo>
                    <a:lnTo>
                      <a:pt x="22" y="14"/>
                    </a:lnTo>
                    <a:lnTo>
                      <a:pt x="0" y="4"/>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294"/>
              <p:cNvSpPr>
                <a:spLocks/>
              </p:cNvSpPr>
              <p:nvPr/>
            </p:nvSpPr>
            <p:spPr bwMode="auto">
              <a:xfrm>
                <a:off x="3698" y="1627"/>
                <a:ext cx="294" cy="118"/>
              </a:xfrm>
              <a:custGeom>
                <a:avLst/>
                <a:gdLst>
                  <a:gd name="T0" fmla="*/ 294 w 294"/>
                  <a:gd name="T1" fmla="*/ 66 h 118"/>
                  <a:gd name="T2" fmla="*/ 294 w 294"/>
                  <a:gd name="T3" fmla="*/ 66 h 118"/>
                  <a:gd name="T4" fmla="*/ 292 w 294"/>
                  <a:gd name="T5" fmla="*/ 72 h 118"/>
                  <a:gd name="T6" fmla="*/ 288 w 294"/>
                  <a:gd name="T7" fmla="*/ 76 h 118"/>
                  <a:gd name="T8" fmla="*/ 278 w 294"/>
                  <a:gd name="T9" fmla="*/ 88 h 118"/>
                  <a:gd name="T10" fmla="*/ 278 w 294"/>
                  <a:gd name="T11" fmla="*/ 88 h 118"/>
                  <a:gd name="T12" fmla="*/ 262 w 294"/>
                  <a:gd name="T13" fmla="*/ 98 h 118"/>
                  <a:gd name="T14" fmla="*/ 240 w 294"/>
                  <a:gd name="T15" fmla="*/ 106 h 118"/>
                  <a:gd name="T16" fmla="*/ 240 w 294"/>
                  <a:gd name="T17" fmla="*/ 106 h 118"/>
                  <a:gd name="T18" fmla="*/ 216 w 294"/>
                  <a:gd name="T19" fmla="*/ 112 h 118"/>
                  <a:gd name="T20" fmla="*/ 188 w 294"/>
                  <a:gd name="T21" fmla="*/ 116 h 118"/>
                  <a:gd name="T22" fmla="*/ 188 w 294"/>
                  <a:gd name="T23" fmla="*/ 116 h 118"/>
                  <a:gd name="T24" fmla="*/ 160 w 294"/>
                  <a:gd name="T25" fmla="*/ 118 h 118"/>
                  <a:gd name="T26" fmla="*/ 132 w 294"/>
                  <a:gd name="T27" fmla="*/ 118 h 118"/>
                  <a:gd name="T28" fmla="*/ 132 w 294"/>
                  <a:gd name="T29" fmla="*/ 118 h 118"/>
                  <a:gd name="T30" fmla="*/ 104 w 294"/>
                  <a:gd name="T31" fmla="*/ 116 h 118"/>
                  <a:gd name="T32" fmla="*/ 78 w 294"/>
                  <a:gd name="T33" fmla="*/ 112 h 118"/>
                  <a:gd name="T34" fmla="*/ 78 w 294"/>
                  <a:gd name="T35" fmla="*/ 112 h 118"/>
                  <a:gd name="T36" fmla="*/ 54 w 294"/>
                  <a:gd name="T37" fmla="*/ 106 h 118"/>
                  <a:gd name="T38" fmla="*/ 32 w 294"/>
                  <a:gd name="T39" fmla="*/ 96 h 118"/>
                  <a:gd name="T40" fmla="*/ 32 w 294"/>
                  <a:gd name="T41" fmla="*/ 96 h 118"/>
                  <a:gd name="T42" fmla="*/ 16 w 294"/>
                  <a:gd name="T43" fmla="*/ 86 h 118"/>
                  <a:gd name="T44" fmla="*/ 6 w 294"/>
                  <a:gd name="T45" fmla="*/ 76 h 118"/>
                  <a:gd name="T46" fmla="*/ 6 w 294"/>
                  <a:gd name="T47" fmla="*/ 76 h 118"/>
                  <a:gd name="T48" fmla="*/ 2 w 294"/>
                  <a:gd name="T49" fmla="*/ 70 h 118"/>
                  <a:gd name="T50" fmla="*/ 0 w 294"/>
                  <a:gd name="T51" fmla="*/ 64 h 118"/>
                  <a:gd name="T52" fmla="*/ 0 w 294"/>
                  <a:gd name="T53" fmla="*/ 58 h 118"/>
                  <a:gd name="T54" fmla="*/ 0 w 294"/>
                  <a:gd name="T55" fmla="*/ 54 h 118"/>
                  <a:gd name="T56" fmla="*/ 0 w 294"/>
                  <a:gd name="T57" fmla="*/ 54 h 118"/>
                  <a:gd name="T58" fmla="*/ 2 w 294"/>
                  <a:gd name="T59" fmla="*/ 48 h 118"/>
                  <a:gd name="T60" fmla="*/ 6 w 294"/>
                  <a:gd name="T61" fmla="*/ 42 h 118"/>
                  <a:gd name="T62" fmla="*/ 16 w 294"/>
                  <a:gd name="T63" fmla="*/ 32 h 118"/>
                  <a:gd name="T64" fmla="*/ 16 w 294"/>
                  <a:gd name="T65" fmla="*/ 32 h 118"/>
                  <a:gd name="T66" fmla="*/ 32 w 294"/>
                  <a:gd name="T67" fmla="*/ 22 h 118"/>
                  <a:gd name="T68" fmla="*/ 54 w 294"/>
                  <a:gd name="T69" fmla="*/ 14 h 118"/>
                  <a:gd name="T70" fmla="*/ 54 w 294"/>
                  <a:gd name="T71" fmla="*/ 14 h 118"/>
                  <a:gd name="T72" fmla="*/ 78 w 294"/>
                  <a:gd name="T73" fmla="*/ 6 h 118"/>
                  <a:gd name="T74" fmla="*/ 104 w 294"/>
                  <a:gd name="T75" fmla="*/ 2 h 118"/>
                  <a:gd name="T76" fmla="*/ 104 w 294"/>
                  <a:gd name="T77" fmla="*/ 2 h 118"/>
                  <a:gd name="T78" fmla="*/ 132 w 294"/>
                  <a:gd name="T79" fmla="*/ 0 h 118"/>
                  <a:gd name="T80" fmla="*/ 160 w 294"/>
                  <a:gd name="T81" fmla="*/ 0 h 118"/>
                  <a:gd name="T82" fmla="*/ 160 w 294"/>
                  <a:gd name="T83" fmla="*/ 0 h 118"/>
                  <a:gd name="T84" fmla="*/ 188 w 294"/>
                  <a:gd name="T85" fmla="*/ 2 h 118"/>
                  <a:gd name="T86" fmla="*/ 214 w 294"/>
                  <a:gd name="T87" fmla="*/ 8 h 118"/>
                  <a:gd name="T88" fmla="*/ 214 w 294"/>
                  <a:gd name="T89" fmla="*/ 8 h 118"/>
                  <a:gd name="T90" fmla="*/ 238 w 294"/>
                  <a:gd name="T91" fmla="*/ 14 h 118"/>
                  <a:gd name="T92" fmla="*/ 260 w 294"/>
                  <a:gd name="T93" fmla="*/ 22 h 118"/>
                  <a:gd name="T94" fmla="*/ 260 w 294"/>
                  <a:gd name="T95" fmla="*/ 22 h 118"/>
                  <a:gd name="T96" fmla="*/ 276 w 294"/>
                  <a:gd name="T97" fmla="*/ 32 h 118"/>
                  <a:gd name="T98" fmla="*/ 288 w 294"/>
                  <a:gd name="T99" fmla="*/ 42 h 118"/>
                  <a:gd name="T100" fmla="*/ 288 w 294"/>
                  <a:gd name="T101" fmla="*/ 42 h 118"/>
                  <a:gd name="T102" fmla="*/ 290 w 294"/>
                  <a:gd name="T103" fmla="*/ 48 h 118"/>
                  <a:gd name="T104" fmla="*/ 292 w 294"/>
                  <a:gd name="T105" fmla="*/ 54 h 118"/>
                  <a:gd name="T106" fmla="*/ 294 w 294"/>
                  <a:gd name="T107" fmla="*/ 60 h 118"/>
                  <a:gd name="T108" fmla="*/ 294 w 294"/>
                  <a:gd name="T109" fmla="*/ 6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4" h="118">
                    <a:moveTo>
                      <a:pt x="294" y="66"/>
                    </a:moveTo>
                    <a:lnTo>
                      <a:pt x="294" y="66"/>
                    </a:lnTo>
                    <a:lnTo>
                      <a:pt x="292" y="72"/>
                    </a:lnTo>
                    <a:lnTo>
                      <a:pt x="288" y="76"/>
                    </a:lnTo>
                    <a:lnTo>
                      <a:pt x="278" y="88"/>
                    </a:lnTo>
                    <a:lnTo>
                      <a:pt x="278" y="88"/>
                    </a:lnTo>
                    <a:lnTo>
                      <a:pt x="262" y="98"/>
                    </a:lnTo>
                    <a:lnTo>
                      <a:pt x="240" y="106"/>
                    </a:lnTo>
                    <a:lnTo>
                      <a:pt x="240" y="106"/>
                    </a:lnTo>
                    <a:lnTo>
                      <a:pt x="216" y="112"/>
                    </a:lnTo>
                    <a:lnTo>
                      <a:pt x="188" y="116"/>
                    </a:lnTo>
                    <a:lnTo>
                      <a:pt x="188" y="116"/>
                    </a:lnTo>
                    <a:lnTo>
                      <a:pt x="160" y="118"/>
                    </a:lnTo>
                    <a:lnTo>
                      <a:pt x="132" y="118"/>
                    </a:lnTo>
                    <a:lnTo>
                      <a:pt x="132" y="118"/>
                    </a:lnTo>
                    <a:lnTo>
                      <a:pt x="104" y="116"/>
                    </a:lnTo>
                    <a:lnTo>
                      <a:pt x="78" y="112"/>
                    </a:lnTo>
                    <a:lnTo>
                      <a:pt x="78" y="112"/>
                    </a:lnTo>
                    <a:lnTo>
                      <a:pt x="54" y="106"/>
                    </a:lnTo>
                    <a:lnTo>
                      <a:pt x="32" y="96"/>
                    </a:lnTo>
                    <a:lnTo>
                      <a:pt x="32" y="96"/>
                    </a:lnTo>
                    <a:lnTo>
                      <a:pt x="16" y="86"/>
                    </a:lnTo>
                    <a:lnTo>
                      <a:pt x="6" y="76"/>
                    </a:lnTo>
                    <a:lnTo>
                      <a:pt x="6" y="76"/>
                    </a:lnTo>
                    <a:lnTo>
                      <a:pt x="2" y="70"/>
                    </a:lnTo>
                    <a:lnTo>
                      <a:pt x="0" y="64"/>
                    </a:lnTo>
                    <a:lnTo>
                      <a:pt x="0" y="58"/>
                    </a:lnTo>
                    <a:lnTo>
                      <a:pt x="0" y="54"/>
                    </a:lnTo>
                    <a:lnTo>
                      <a:pt x="0" y="54"/>
                    </a:lnTo>
                    <a:lnTo>
                      <a:pt x="2" y="48"/>
                    </a:lnTo>
                    <a:lnTo>
                      <a:pt x="6" y="42"/>
                    </a:lnTo>
                    <a:lnTo>
                      <a:pt x="16" y="32"/>
                    </a:lnTo>
                    <a:lnTo>
                      <a:pt x="16" y="32"/>
                    </a:lnTo>
                    <a:lnTo>
                      <a:pt x="32" y="22"/>
                    </a:lnTo>
                    <a:lnTo>
                      <a:pt x="54" y="14"/>
                    </a:lnTo>
                    <a:lnTo>
                      <a:pt x="54" y="14"/>
                    </a:lnTo>
                    <a:lnTo>
                      <a:pt x="78" y="6"/>
                    </a:lnTo>
                    <a:lnTo>
                      <a:pt x="104" y="2"/>
                    </a:lnTo>
                    <a:lnTo>
                      <a:pt x="104" y="2"/>
                    </a:lnTo>
                    <a:lnTo>
                      <a:pt x="132" y="0"/>
                    </a:lnTo>
                    <a:lnTo>
                      <a:pt x="160" y="0"/>
                    </a:lnTo>
                    <a:lnTo>
                      <a:pt x="160" y="0"/>
                    </a:lnTo>
                    <a:lnTo>
                      <a:pt x="188" y="2"/>
                    </a:lnTo>
                    <a:lnTo>
                      <a:pt x="214" y="8"/>
                    </a:lnTo>
                    <a:lnTo>
                      <a:pt x="214" y="8"/>
                    </a:lnTo>
                    <a:lnTo>
                      <a:pt x="238" y="14"/>
                    </a:lnTo>
                    <a:lnTo>
                      <a:pt x="260" y="22"/>
                    </a:lnTo>
                    <a:lnTo>
                      <a:pt x="260" y="22"/>
                    </a:lnTo>
                    <a:lnTo>
                      <a:pt x="276" y="32"/>
                    </a:lnTo>
                    <a:lnTo>
                      <a:pt x="288" y="42"/>
                    </a:lnTo>
                    <a:lnTo>
                      <a:pt x="288" y="42"/>
                    </a:lnTo>
                    <a:lnTo>
                      <a:pt x="290" y="48"/>
                    </a:lnTo>
                    <a:lnTo>
                      <a:pt x="292" y="54"/>
                    </a:lnTo>
                    <a:lnTo>
                      <a:pt x="294" y="60"/>
                    </a:lnTo>
                    <a:lnTo>
                      <a:pt x="294"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295"/>
              <p:cNvSpPr>
                <a:spLocks/>
              </p:cNvSpPr>
              <p:nvPr/>
            </p:nvSpPr>
            <p:spPr bwMode="auto">
              <a:xfrm>
                <a:off x="4108" y="1535"/>
                <a:ext cx="50" cy="16"/>
              </a:xfrm>
              <a:custGeom>
                <a:avLst/>
                <a:gdLst>
                  <a:gd name="T0" fmla="*/ 30 w 50"/>
                  <a:gd name="T1" fmla="*/ 16 h 16"/>
                  <a:gd name="T2" fmla="*/ 0 w 50"/>
                  <a:gd name="T3" fmla="*/ 0 h 16"/>
                  <a:gd name="T4" fmla="*/ 2 w 50"/>
                  <a:gd name="T5" fmla="*/ 0 h 16"/>
                  <a:gd name="T6" fmla="*/ 2 w 50"/>
                  <a:gd name="T7" fmla="*/ 0 h 16"/>
                  <a:gd name="T8" fmla="*/ 4 w 50"/>
                  <a:gd name="T9" fmla="*/ 0 h 16"/>
                  <a:gd name="T10" fmla="*/ 6 w 50"/>
                  <a:gd name="T11" fmla="*/ 0 h 16"/>
                  <a:gd name="T12" fmla="*/ 32 w 50"/>
                  <a:gd name="T13" fmla="*/ 12 h 16"/>
                  <a:gd name="T14" fmla="*/ 46 w 50"/>
                  <a:gd name="T15" fmla="*/ 8 h 16"/>
                  <a:gd name="T16" fmla="*/ 48 w 50"/>
                  <a:gd name="T17" fmla="*/ 8 h 16"/>
                  <a:gd name="T18" fmla="*/ 48 w 50"/>
                  <a:gd name="T19" fmla="*/ 8 h 16"/>
                  <a:gd name="T20" fmla="*/ 48 w 50"/>
                  <a:gd name="T21" fmla="*/ 8 h 16"/>
                  <a:gd name="T22" fmla="*/ 48 w 50"/>
                  <a:gd name="T23" fmla="*/ 8 h 16"/>
                  <a:gd name="T24" fmla="*/ 50 w 50"/>
                  <a:gd name="T25" fmla="*/ 8 h 16"/>
                  <a:gd name="T26" fmla="*/ 50 w 50"/>
                  <a:gd name="T27" fmla="*/ 10 h 16"/>
                  <a:gd name="T28" fmla="*/ 30 w 50"/>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6">
                    <a:moveTo>
                      <a:pt x="30" y="16"/>
                    </a:moveTo>
                    <a:lnTo>
                      <a:pt x="0" y="0"/>
                    </a:lnTo>
                    <a:lnTo>
                      <a:pt x="2" y="0"/>
                    </a:lnTo>
                    <a:lnTo>
                      <a:pt x="2" y="0"/>
                    </a:lnTo>
                    <a:lnTo>
                      <a:pt x="4" y="0"/>
                    </a:lnTo>
                    <a:lnTo>
                      <a:pt x="6" y="0"/>
                    </a:lnTo>
                    <a:lnTo>
                      <a:pt x="32" y="12"/>
                    </a:lnTo>
                    <a:lnTo>
                      <a:pt x="46" y="8"/>
                    </a:lnTo>
                    <a:lnTo>
                      <a:pt x="48" y="8"/>
                    </a:lnTo>
                    <a:lnTo>
                      <a:pt x="48" y="8"/>
                    </a:lnTo>
                    <a:lnTo>
                      <a:pt x="48" y="8"/>
                    </a:lnTo>
                    <a:lnTo>
                      <a:pt x="48" y="8"/>
                    </a:lnTo>
                    <a:lnTo>
                      <a:pt x="50" y="8"/>
                    </a:lnTo>
                    <a:lnTo>
                      <a:pt x="50" y="10"/>
                    </a:lnTo>
                    <a:lnTo>
                      <a:pt x="3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296"/>
              <p:cNvSpPr>
                <a:spLocks/>
              </p:cNvSpPr>
              <p:nvPr/>
            </p:nvSpPr>
            <p:spPr bwMode="auto">
              <a:xfrm>
                <a:off x="4146" y="1527"/>
                <a:ext cx="34" cy="14"/>
              </a:xfrm>
              <a:custGeom>
                <a:avLst/>
                <a:gdLst>
                  <a:gd name="T0" fmla="*/ 22 w 34"/>
                  <a:gd name="T1" fmla="*/ 14 h 14"/>
                  <a:gd name="T2" fmla="*/ 18 w 34"/>
                  <a:gd name="T3" fmla="*/ 14 h 14"/>
                  <a:gd name="T4" fmla="*/ 16 w 34"/>
                  <a:gd name="T5" fmla="*/ 14 h 14"/>
                  <a:gd name="T6" fmla="*/ 12 w 34"/>
                  <a:gd name="T7" fmla="*/ 14 h 14"/>
                  <a:gd name="T8" fmla="*/ 10 w 34"/>
                  <a:gd name="T9" fmla="*/ 12 h 14"/>
                  <a:gd name="T10" fmla="*/ 8 w 34"/>
                  <a:gd name="T11" fmla="*/ 12 h 14"/>
                  <a:gd name="T12" fmla="*/ 4 w 34"/>
                  <a:gd name="T13" fmla="*/ 10 h 14"/>
                  <a:gd name="T14" fmla="*/ 2 w 34"/>
                  <a:gd name="T15" fmla="*/ 10 h 14"/>
                  <a:gd name="T16" fmla="*/ 0 w 34"/>
                  <a:gd name="T17" fmla="*/ 8 h 14"/>
                  <a:gd name="T18" fmla="*/ 0 w 34"/>
                  <a:gd name="T19" fmla="*/ 8 h 14"/>
                  <a:gd name="T20" fmla="*/ 0 w 34"/>
                  <a:gd name="T21" fmla="*/ 6 h 14"/>
                  <a:gd name="T22" fmla="*/ 0 w 34"/>
                  <a:gd name="T23" fmla="*/ 4 h 14"/>
                  <a:gd name="T24" fmla="*/ 0 w 34"/>
                  <a:gd name="T25" fmla="*/ 4 h 14"/>
                  <a:gd name="T26" fmla="*/ 2 w 34"/>
                  <a:gd name="T27" fmla="*/ 2 h 14"/>
                  <a:gd name="T28" fmla="*/ 6 w 34"/>
                  <a:gd name="T29" fmla="*/ 2 h 14"/>
                  <a:gd name="T30" fmla="*/ 8 w 34"/>
                  <a:gd name="T31" fmla="*/ 0 h 14"/>
                  <a:gd name="T32" fmla="*/ 12 w 34"/>
                  <a:gd name="T33" fmla="*/ 0 h 14"/>
                  <a:gd name="T34" fmla="*/ 14 w 34"/>
                  <a:gd name="T35" fmla="*/ 0 h 14"/>
                  <a:gd name="T36" fmla="*/ 18 w 34"/>
                  <a:gd name="T37" fmla="*/ 0 h 14"/>
                  <a:gd name="T38" fmla="*/ 20 w 34"/>
                  <a:gd name="T39" fmla="*/ 0 h 14"/>
                  <a:gd name="T40" fmla="*/ 24 w 34"/>
                  <a:gd name="T41" fmla="*/ 0 h 14"/>
                  <a:gd name="T42" fmla="*/ 26 w 34"/>
                  <a:gd name="T43" fmla="*/ 2 h 14"/>
                  <a:gd name="T44" fmla="*/ 28 w 34"/>
                  <a:gd name="T45" fmla="*/ 2 h 14"/>
                  <a:gd name="T46" fmla="*/ 30 w 34"/>
                  <a:gd name="T47" fmla="*/ 4 h 14"/>
                  <a:gd name="T48" fmla="*/ 32 w 34"/>
                  <a:gd name="T49" fmla="*/ 6 h 14"/>
                  <a:gd name="T50" fmla="*/ 34 w 34"/>
                  <a:gd name="T51" fmla="*/ 6 h 14"/>
                  <a:gd name="T52" fmla="*/ 34 w 34"/>
                  <a:gd name="T53" fmla="*/ 8 h 14"/>
                  <a:gd name="T54" fmla="*/ 34 w 34"/>
                  <a:gd name="T55" fmla="*/ 8 h 14"/>
                  <a:gd name="T56" fmla="*/ 32 w 34"/>
                  <a:gd name="T57" fmla="*/ 10 h 14"/>
                  <a:gd name="T58" fmla="*/ 30 w 34"/>
                  <a:gd name="T59" fmla="*/ 12 h 14"/>
                  <a:gd name="T60" fmla="*/ 28 w 34"/>
                  <a:gd name="T61" fmla="*/ 12 h 14"/>
                  <a:gd name="T62" fmla="*/ 24 w 34"/>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24" y="14"/>
                    </a:moveTo>
                    <a:lnTo>
                      <a:pt x="22" y="14"/>
                    </a:lnTo>
                    <a:lnTo>
                      <a:pt x="20" y="14"/>
                    </a:lnTo>
                    <a:lnTo>
                      <a:pt x="18" y="14"/>
                    </a:lnTo>
                    <a:lnTo>
                      <a:pt x="18" y="14"/>
                    </a:lnTo>
                    <a:lnTo>
                      <a:pt x="16" y="14"/>
                    </a:lnTo>
                    <a:lnTo>
                      <a:pt x="14" y="14"/>
                    </a:lnTo>
                    <a:lnTo>
                      <a:pt x="12" y="14"/>
                    </a:lnTo>
                    <a:lnTo>
                      <a:pt x="12" y="12"/>
                    </a:lnTo>
                    <a:lnTo>
                      <a:pt x="10" y="12"/>
                    </a:lnTo>
                    <a:lnTo>
                      <a:pt x="8" y="12"/>
                    </a:lnTo>
                    <a:lnTo>
                      <a:pt x="8" y="12"/>
                    </a:lnTo>
                    <a:lnTo>
                      <a:pt x="6" y="12"/>
                    </a:lnTo>
                    <a:lnTo>
                      <a:pt x="4" y="10"/>
                    </a:lnTo>
                    <a:lnTo>
                      <a:pt x="4" y="10"/>
                    </a:lnTo>
                    <a:lnTo>
                      <a:pt x="2" y="10"/>
                    </a:lnTo>
                    <a:lnTo>
                      <a:pt x="2" y="8"/>
                    </a:lnTo>
                    <a:lnTo>
                      <a:pt x="0" y="8"/>
                    </a:lnTo>
                    <a:lnTo>
                      <a:pt x="0" y="8"/>
                    </a:lnTo>
                    <a:lnTo>
                      <a:pt x="0" y="8"/>
                    </a:lnTo>
                    <a:lnTo>
                      <a:pt x="0" y="6"/>
                    </a:lnTo>
                    <a:lnTo>
                      <a:pt x="0" y="6"/>
                    </a:lnTo>
                    <a:lnTo>
                      <a:pt x="0" y="6"/>
                    </a:lnTo>
                    <a:lnTo>
                      <a:pt x="0" y="4"/>
                    </a:lnTo>
                    <a:lnTo>
                      <a:pt x="0" y="4"/>
                    </a:lnTo>
                    <a:lnTo>
                      <a:pt x="0" y="4"/>
                    </a:lnTo>
                    <a:lnTo>
                      <a:pt x="2" y="2"/>
                    </a:lnTo>
                    <a:lnTo>
                      <a:pt x="2" y="2"/>
                    </a:lnTo>
                    <a:lnTo>
                      <a:pt x="4" y="2"/>
                    </a:lnTo>
                    <a:lnTo>
                      <a:pt x="6" y="2"/>
                    </a:lnTo>
                    <a:lnTo>
                      <a:pt x="6" y="0"/>
                    </a:lnTo>
                    <a:lnTo>
                      <a:pt x="8" y="0"/>
                    </a:lnTo>
                    <a:lnTo>
                      <a:pt x="10" y="0"/>
                    </a:lnTo>
                    <a:lnTo>
                      <a:pt x="12" y="0"/>
                    </a:lnTo>
                    <a:lnTo>
                      <a:pt x="12" y="0"/>
                    </a:lnTo>
                    <a:lnTo>
                      <a:pt x="14" y="0"/>
                    </a:lnTo>
                    <a:lnTo>
                      <a:pt x="16" y="0"/>
                    </a:lnTo>
                    <a:lnTo>
                      <a:pt x="18" y="0"/>
                    </a:lnTo>
                    <a:lnTo>
                      <a:pt x="20" y="0"/>
                    </a:lnTo>
                    <a:lnTo>
                      <a:pt x="20" y="0"/>
                    </a:lnTo>
                    <a:lnTo>
                      <a:pt x="22" y="0"/>
                    </a:lnTo>
                    <a:lnTo>
                      <a:pt x="24" y="0"/>
                    </a:lnTo>
                    <a:lnTo>
                      <a:pt x="24" y="2"/>
                    </a:lnTo>
                    <a:lnTo>
                      <a:pt x="26" y="2"/>
                    </a:lnTo>
                    <a:lnTo>
                      <a:pt x="28" y="2"/>
                    </a:lnTo>
                    <a:lnTo>
                      <a:pt x="28" y="2"/>
                    </a:lnTo>
                    <a:lnTo>
                      <a:pt x="30" y="4"/>
                    </a:lnTo>
                    <a:lnTo>
                      <a:pt x="30" y="4"/>
                    </a:lnTo>
                    <a:lnTo>
                      <a:pt x="32" y="4"/>
                    </a:lnTo>
                    <a:lnTo>
                      <a:pt x="32" y="6"/>
                    </a:lnTo>
                    <a:lnTo>
                      <a:pt x="32" y="6"/>
                    </a:lnTo>
                    <a:lnTo>
                      <a:pt x="34" y="6"/>
                    </a:lnTo>
                    <a:lnTo>
                      <a:pt x="34" y="8"/>
                    </a:lnTo>
                    <a:lnTo>
                      <a:pt x="34" y="8"/>
                    </a:lnTo>
                    <a:lnTo>
                      <a:pt x="34" y="8"/>
                    </a:lnTo>
                    <a:lnTo>
                      <a:pt x="34" y="8"/>
                    </a:lnTo>
                    <a:lnTo>
                      <a:pt x="32" y="10"/>
                    </a:lnTo>
                    <a:lnTo>
                      <a:pt x="32" y="10"/>
                    </a:lnTo>
                    <a:lnTo>
                      <a:pt x="32" y="10"/>
                    </a:lnTo>
                    <a:lnTo>
                      <a:pt x="30" y="12"/>
                    </a:lnTo>
                    <a:lnTo>
                      <a:pt x="30" y="12"/>
                    </a:lnTo>
                    <a:lnTo>
                      <a:pt x="28" y="12"/>
                    </a:lnTo>
                    <a:lnTo>
                      <a:pt x="26" y="12"/>
                    </a:lnTo>
                    <a:lnTo>
                      <a:pt x="24" y="12"/>
                    </a:lnTo>
                    <a:lnTo>
                      <a:pt x="2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297"/>
              <p:cNvSpPr>
                <a:spLocks/>
              </p:cNvSpPr>
              <p:nvPr/>
            </p:nvSpPr>
            <p:spPr bwMode="auto">
              <a:xfrm>
                <a:off x="4172" y="1559"/>
                <a:ext cx="34" cy="14"/>
              </a:xfrm>
              <a:custGeom>
                <a:avLst/>
                <a:gdLst>
                  <a:gd name="T0" fmla="*/ 30 w 34"/>
                  <a:gd name="T1" fmla="*/ 12 h 14"/>
                  <a:gd name="T2" fmla="*/ 28 w 34"/>
                  <a:gd name="T3" fmla="*/ 12 h 14"/>
                  <a:gd name="T4" fmla="*/ 26 w 34"/>
                  <a:gd name="T5" fmla="*/ 14 h 14"/>
                  <a:gd name="T6" fmla="*/ 22 w 34"/>
                  <a:gd name="T7" fmla="*/ 14 h 14"/>
                  <a:gd name="T8" fmla="*/ 20 w 34"/>
                  <a:gd name="T9" fmla="*/ 14 h 14"/>
                  <a:gd name="T10" fmla="*/ 16 w 34"/>
                  <a:gd name="T11" fmla="*/ 14 h 14"/>
                  <a:gd name="T12" fmla="*/ 12 w 34"/>
                  <a:gd name="T13" fmla="*/ 14 h 14"/>
                  <a:gd name="T14" fmla="*/ 10 w 34"/>
                  <a:gd name="T15" fmla="*/ 14 h 14"/>
                  <a:gd name="T16" fmla="*/ 8 w 34"/>
                  <a:gd name="T17" fmla="*/ 12 h 14"/>
                  <a:gd name="T18" fmla="*/ 4 w 34"/>
                  <a:gd name="T19" fmla="*/ 10 h 14"/>
                  <a:gd name="T20" fmla="*/ 2 w 34"/>
                  <a:gd name="T21" fmla="*/ 10 h 14"/>
                  <a:gd name="T22" fmla="*/ 0 w 34"/>
                  <a:gd name="T23" fmla="*/ 8 h 14"/>
                  <a:gd name="T24" fmla="*/ 0 w 34"/>
                  <a:gd name="T25" fmla="*/ 6 h 14"/>
                  <a:gd name="T26" fmla="*/ 0 w 34"/>
                  <a:gd name="T27" fmla="*/ 6 h 14"/>
                  <a:gd name="T28" fmla="*/ 0 w 34"/>
                  <a:gd name="T29" fmla="*/ 4 h 14"/>
                  <a:gd name="T30" fmla="*/ 2 w 34"/>
                  <a:gd name="T31" fmla="*/ 4 h 14"/>
                  <a:gd name="T32" fmla="*/ 4 w 34"/>
                  <a:gd name="T33" fmla="*/ 2 h 14"/>
                  <a:gd name="T34" fmla="*/ 6 w 34"/>
                  <a:gd name="T35" fmla="*/ 2 h 14"/>
                  <a:gd name="T36" fmla="*/ 8 w 34"/>
                  <a:gd name="T37" fmla="*/ 0 h 14"/>
                  <a:gd name="T38" fmla="*/ 10 w 34"/>
                  <a:gd name="T39" fmla="*/ 0 h 14"/>
                  <a:gd name="T40" fmla="*/ 12 w 34"/>
                  <a:gd name="T41" fmla="*/ 0 h 14"/>
                  <a:gd name="T42" fmla="*/ 14 w 34"/>
                  <a:gd name="T43" fmla="*/ 0 h 14"/>
                  <a:gd name="T44" fmla="*/ 14 w 34"/>
                  <a:gd name="T45" fmla="*/ 2 h 14"/>
                  <a:gd name="T46" fmla="*/ 12 w 34"/>
                  <a:gd name="T47" fmla="*/ 2 h 14"/>
                  <a:gd name="T48" fmla="*/ 8 w 34"/>
                  <a:gd name="T49" fmla="*/ 4 h 14"/>
                  <a:gd name="T50" fmla="*/ 6 w 34"/>
                  <a:gd name="T51" fmla="*/ 6 h 14"/>
                  <a:gd name="T52" fmla="*/ 6 w 34"/>
                  <a:gd name="T53" fmla="*/ 6 h 14"/>
                  <a:gd name="T54" fmla="*/ 8 w 34"/>
                  <a:gd name="T55" fmla="*/ 8 h 14"/>
                  <a:gd name="T56" fmla="*/ 12 w 34"/>
                  <a:gd name="T57" fmla="*/ 10 h 14"/>
                  <a:gd name="T58" fmla="*/ 16 w 34"/>
                  <a:gd name="T59" fmla="*/ 12 h 14"/>
                  <a:gd name="T60" fmla="*/ 20 w 34"/>
                  <a:gd name="T61" fmla="*/ 12 h 14"/>
                  <a:gd name="T62" fmla="*/ 24 w 34"/>
                  <a:gd name="T63" fmla="*/ 12 h 14"/>
                  <a:gd name="T64" fmla="*/ 26 w 34"/>
                  <a:gd name="T65" fmla="*/ 10 h 14"/>
                  <a:gd name="T66" fmla="*/ 28 w 34"/>
                  <a:gd name="T67" fmla="*/ 10 h 14"/>
                  <a:gd name="T68" fmla="*/ 28 w 34"/>
                  <a:gd name="T69" fmla="*/ 10 h 14"/>
                  <a:gd name="T70" fmla="*/ 30 w 34"/>
                  <a:gd name="T71" fmla="*/ 8 h 14"/>
                  <a:gd name="T72" fmla="*/ 32 w 34"/>
                  <a:gd name="T73" fmla="*/ 8 h 14"/>
                  <a:gd name="T74" fmla="*/ 34 w 34"/>
                  <a:gd name="T7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14">
                    <a:moveTo>
                      <a:pt x="32" y="12"/>
                    </a:moveTo>
                    <a:lnTo>
                      <a:pt x="30" y="12"/>
                    </a:lnTo>
                    <a:lnTo>
                      <a:pt x="28" y="12"/>
                    </a:lnTo>
                    <a:lnTo>
                      <a:pt x="28" y="12"/>
                    </a:lnTo>
                    <a:lnTo>
                      <a:pt x="26" y="14"/>
                    </a:lnTo>
                    <a:lnTo>
                      <a:pt x="26" y="14"/>
                    </a:lnTo>
                    <a:lnTo>
                      <a:pt x="22" y="14"/>
                    </a:lnTo>
                    <a:lnTo>
                      <a:pt x="22" y="14"/>
                    </a:lnTo>
                    <a:lnTo>
                      <a:pt x="20" y="14"/>
                    </a:lnTo>
                    <a:lnTo>
                      <a:pt x="20" y="14"/>
                    </a:lnTo>
                    <a:lnTo>
                      <a:pt x="16" y="14"/>
                    </a:lnTo>
                    <a:lnTo>
                      <a:pt x="16" y="14"/>
                    </a:lnTo>
                    <a:lnTo>
                      <a:pt x="12" y="14"/>
                    </a:lnTo>
                    <a:lnTo>
                      <a:pt x="12" y="14"/>
                    </a:lnTo>
                    <a:lnTo>
                      <a:pt x="10" y="14"/>
                    </a:lnTo>
                    <a:lnTo>
                      <a:pt x="10" y="14"/>
                    </a:lnTo>
                    <a:lnTo>
                      <a:pt x="8" y="12"/>
                    </a:lnTo>
                    <a:lnTo>
                      <a:pt x="8" y="12"/>
                    </a:lnTo>
                    <a:lnTo>
                      <a:pt x="4" y="12"/>
                    </a:lnTo>
                    <a:lnTo>
                      <a:pt x="4" y="10"/>
                    </a:lnTo>
                    <a:lnTo>
                      <a:pt x="2" y="10"/>
                    </a:lnTo>
                    <a:lnTo>
                      <a:pt x="2" y="10"/>
                    </a:lnTo>
                    <a:lnTo>
                      <a:pt x="0" y="8"/>
                    </a:lnTo>
                    <a:lnTo>
                      <a:pt x="0" y="8"/>
                    </a:lnTo>
                    <a:lnTo>
                      <a:pt x="0" y="8"/>
                    </a:lnTo>
                    <a:lnTo>
                      <a:pt x="0" y="6"/>
                    </a:lnTo>
                    <a:lnTo>
                      <a:pt x="0" y="6"/>
                    </a:lnTo>
                    <a:lnTo>
                      <a:pt x="0" y="6"/>
                    </a:lnTo>
                    <a:lnTo>
                      <a:pt x="0" y="4"/>
                    </a:lnTo>
                    <a:lnTo>
                      <a:pt x="0" y="4"/>
                    </a:lnTo>
                    <a:lnTo>
                      <a:pt x="2" y="4"/>
                    </a:lnTo>
                    <a:lnTo>
                      <a:pt x="2" y="4"/>
                    </a:lnTo>
                    <a:lnTo>
                      <a:pt x="2" y="2"/>
                    </a:lnTo>
                    <a:lnTo>
                      <a:pt x="4" y="2"/>
                    </a:lnTo>
                    <a:lnTo>
                      <a:pt x="6" y="2"/>
                    </a:lnTo>
                    <a:lnTo>
                      <a:pt x="6" y="2"/>
                    </a:lnTo>
                    <a:lnTo>
                      <a:pt x="8" y="0"/>
                    </a:lnTo>
                    <a:lnTo>
                      <a:pt x="8" y="0"/>
                    </a:lnTo>
                    <a:lnTo>
                      <a:pt x="10" y="0"/>
                    </a:lnTo>
                    <a:lnTo>
                      <a:pt x="10" y="0"/>
                    </a:lnTo>
                    <a:lnTo>
                      <a:pt x="12" y="0"/>
                    </a:lnTo>
                    <a:lnTo>
                      <a:pt x="12" y="0"/>
                    </a:lnTo>
                    <a:lnTo>
                      <a:pt x="14" y="0"/>
                    </a:lnTo>
                    <a:lnTo>
                      <a:pt x="14" y="0"/>
                    </a:lnTo>
                    <a:lnTo>
                      <a:pt x="16" y="2"/>
                    </a:lnTo>
                    <a:lnTo>
                      <a:pt x="14" y="2"/>
                    </a:lnTo>
                    <a:lnTo>
                      <a:pt x="12" y="2"/>
                    </a:lnTo>
                    <a:lnTo>
                      <a:pt x="12" y="2"/>
                    </a:lnTo>
                    <a:lnTo>
                      <a:pt x="10" y="4"/>
                    </a:lnTo>
                    <a:lnTo>
                      <a:pt x="8" y="4"/>
                    </a:lnTo>
                    <a:lnTo>
                      <a:pt x="6" y="4"/>
                    </a:lnTo>
                    <a:lnTo>
                      <a:pt x="6" y="6"/>
                    </a:lnTo>
                    <a:lnTo>
                      <a:pt x="6" y="6"/>
                    </a:lnTo>
                    <a:lnTo>
                      <a:pt x="6" y="6"/>
                    </a:lnTo>
                    <a:lnTo>
                      <a:pt x="6" y="8"/>
                    </a:lnTo>
                    <a:lnTo>
                      <a:pt x="8" y="8"/>
                    </a:lnTo>
                    <a:lnTo>
                      <a:pt x="10" y="10"/>
                    </a:lnTo>
                    <a:lnTo>
                      <a:pt x="12" y="10"/>
                    </a:lnTo>
                    <a:lnTo>
                      <a:pt x="14" y="10"/>
                    </a:lnTo>
                    <a:lnTo>
                      <a:pt x="16" y="12"/>
                    </a:lnTo>
                    <a:lnTo>
                      <a:pt x="18" y="12"/>
                    </a:lnTo>
                    <a:lnTo>
                      <a:pt x="20" y="12"/>
                    </a:lnTo>
                    <a:lnTo>
                      <a:pt x="22" y="12"/>
                    </a:lnTo>
                    <a:lnTo>
                      <a:pt x="24" y="12"/>
                    </a:lnTo>
                    <a:lnTo>
                      <a:pt x="26" y="10"/>
                    </a:lnTo>
                    <a:lnTo>
                      <a:pt x="26" y="10"/>
                    </a:lnTo>
                    <a:lnTo>
                      <a:pt x="26" y="10"/>
                    </a:lnTo>
                    <a:lnTo>
                      <a:pt x="28" y="10"/>
                    </a:lnTo>
                    <a:lnTo>
                      <a:pt x="28" y="10"/>
                    </a:lnTo>
                    <a:lnTo>
                      <a:pt x="28" y="10"/>
                    </a:lnTo>
                    <a:lnTo>
                      <a:pt x="30" y="10"/>
                    </a:lnTo>
                    <a:lnTo>
                      <a:pt x="30" y="8"/>
                    </a:lnTo>
                    <a:lnTo>
                      <a:pt x="30" y="8"/>
                    </a:lnTo>
                    <a:lnTo>
                      <a:pt x="32" y="8"/>
                    </a:lnTo>
                    <a:lnTo>
                      <a:pt x="34" y="10"/>
                    </a:lnTo>
                    <a:lnTo>
                      <a:pt x="34" y="10"/>
                    </a:lnTo>
                    <a:lnTo>
                      <a:pt x="3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298"/>
              <p:cNvSpPr>
                <a:spLocks/>
              </p:cNvSpPr>
              <p:nvPr/>
            </p:nvSpPr>
            <p:spPr bwMode="auto">
              <a:xfrm>
                <a:off x="4206" y="1575"/>
                <a:ext cx="48" cy="22"/>
              </a:xfrm>
              <a:custGeom>
                <a:avLst/>
                <a:gdLst>
                  <a:gd name="T0" fmla="*/ 48 w 48"/>
                  <a:gd name="T1" fmla="*/ 20 h 22"/>
                  <a:gd name="T2" fmla="*/ 46 w 48"/>
                  <a:gd name="T3" fmla="*/ 20 h 22"/>
                  <a:gd name="T4" fmla="*/ 44 w 48"/>
                  <a:gd name="T5" fmla="*/ 22 h 22"/>
                  <a:gd name="T6" fmla="*/ 42 w 48"/>
                  <a:gd name="T7" fmla="*/ 22 h 22"/>
                  <a:gd name="T8" fmla="*/ 0 w 48"/>
                  <a:gd name="T9" fmla="*/ 10 h 22"/>
                  <a:gd name="T10" fmla="*/ 2 w 48"/>
                  <a:gd name="T11" fmla="*/ 10 h 22"/>
                  <a:gd name="T12" fmla="*/ 2 w 48"/>
                  <a:gd name="T13" fmla="*/ 10 h 22"/>
                  <a:gd name="T14" fmla="*/ 4 w 48"/>
                  <a:gd name="T15" fmla="*/ 10 h 22"/>
                  <a:gd name="T16" fmla="*/ 6 w 48"/>
                  <a:gd name="T17" fmla="*/ 8 h 22"/>
                  <a:gd name="T18" fmla="*/ 42 w 48"/>
                  <a:gd name="T19" fmla="*/ 18 h 22"/>
                  <a:gd name="T20" fmla="*/ 24 w 48"/>
                  <a:gd name="T21" fmla="*/ 2 h 22"/>
                  <a:gd name="T22" fmla="*/ 24 w 48"/>
                  <a:gd name="T23" fmla="*/ 2 h 22"/>
                  <a:gd name="T24" fmla="*/ 26 w 48"/>
                  <a:gd name="T25" fmla="*/ 2 h 22"/>
                  <a:gd name="T26" fmla="*/ 26 w 48"/>
                  <a:gd name="T27" fmla="*/ 2 h 22"/>
                  <a:gd name="T28" fmla="*/ 26 w 48"/>
                  <a:gd name="T29" fmla="*/ 2 h 22"/>
                  <a:gd name="T30" fmla="*/ 28 w 48"/>
                  <a:gd name="T31" fmla="*/ 2 h 22"/>
                  <a:gd name="T32" fmla="*/ 30 w 48"/>
                  <a:gd name="T33" fmla="*/ 0 h 22"/>
                  <a:gd name="T34" fmla="*/ 48 w 48"/>
                  <a:gd name="T35" fmla="*/ 20 h 22"/>
                  <a:gd name="T36" fmla="*/ 48 w 48"/>
                  <a:gd name="T3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22">
                    <a:moveTo>
                      <a:pt x="48" y="20"/>
                    </a:moveTo>
                    <a:lnTo>
                      <a:pt x="46" y="20"/>
                    </a:lnTo>
                    <a:lnTo>
                      <a:pt x="44" y="22"/>
                    </a:lnTo>
                    <a:lnTo>
                      <a:pt x="42" y="22"/>
                    </a:lnTo>
                    <a:lnTo>
                      <a:pt x="0" y="10"/>
                    </a:lnTo>
                    <a:lnTo>
                      <a:pt x="2" y="10"/>
                    </a:lnTo>
                    <a:lnTo>
                      <a:pt x="2" y="10"/>
                    </a:lnTo>
                    <a:lnTo>
                      <a:pt x="4" y="10"/>
                    </a:lnTo>
                    <a:lnTo>
                      <a:pt x="6" y="8"/>
                    </a:lnTo>
                    <a:lnTo>
                      <a:pt x="42" y="18"/>
                    </a:lnTo>
                    <a:lnTo>
                      <a:pt x="24" y="2"/>
                    </a:lnTo>
                    <a:lnTo>
                      <a:pt x="24" y="2"/>
                    </a:lnTo>
                    <a:lnTo>
                      <a:pt x="26" y="2"/>
                    </a:lnTo>
                    <a:lnTo>
                      <a:pt x="26" y="2"/>
                    </a:lnTo>
                    <a:lnTo>
                      <a:pt x="26" y="2"/>
                    </a:lnTo>
                    <a:lnTo>
                      <a:pt x="28" y="2"/>
                    </a:lnTo>
                    <a:lnTo>
                      <a:pt x="30" y="0"/>
                    </a:lnTo>
                    <a:lnTo>
                      <a:pt x="48" y="20"/>
                    </a:lnTo>
                    <a:lnTo>
                      <a:pt x="48"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299"/>
              <p:cNvSpPr>
                <a:spLocks/>
              </p:cNvSpPr>
              <p:nvPr/>
            </p:nvSpPr>
            <p:spPr bwMode="auto">
              <a:xfrm>
                <a:off x="4268" y="1607"/>
                <a:ext cx="44" cy="16"/>
              </a:xfrm>
              <a:custGeom>
                <a:avLst/>
                <a:gdLst>
                  <a:gd name="T0" fmla="*/ 42 w 44"/>
                  <a:gd name="T1" fmla="*/ 10 h 16"/>
                  <a:gd name="T2" fmla="*/ 40 w 44"/>
                  <a:gd name="T3" fmla="*/ 12 h 16"/>
                  <a:gd name="T4" fmla="*/ 26 w 44"/>
                  <a:gd name="T5" fmla="*/ 4 h 16"/>
                  <a:gd name="T6" fmla="*/ 22 w 44"/>
                  <a:gd name="T7" fmla="*/ 4 h 16"/>
                  <a:gd name="T8" fmla="*/ 20 w 44"/>
                  <a:gd name="T9" fmla="*/ 4 h 16"/>
                  <a:gd name="T10" fmla="*/ 18 w 44"/>
                  <a:gd name="T11" fmla="*/ 4 h 16"/>
                  <a:gd name="T12" fmla="*/ 16 w 44"/>
                  <a:gd name="T13" fmla="*/ 4 h 16"/>
                  <a:gd name="T14" fmla="*/ 14 w 44"/>
                  <a:gd name="T15" fmla="*/ 4 h 16"/>
                  <a:gd name="T16" fmla="*/ 12 w 44"/>
                  <a:gd name="T17" fmla="*/ 6 h 16"/>
                  <a:gd name="T18" fmla="*/ 14 w 44"/>
                  <a:gd name="T19" fmla="*/ 8 h 16"/>
                  <a:gd name="T20" fmla="*/ 14 w 44"/>
                  <a:gd name="T21" fmla="*/ 8 h 16"/>
                  <a:gd name="T22" fmla="*/ 14 w 44"/>
                  <a:gd name="T23" fmla="*/ 10 h 16"/>
                  <a:gd name="T24" fmla="*/ 16 w 44"/>
                  <a:gd name="T25" fmla="*/ 10 h 16"/>
                  <a:gd name="T26" fmla="*/ 26 w 44"/>
                  <a:gd name="T27" fmla="*/ 16 h 16"/>
                  <a:gd name="T28" fmla="*/ 24 w 44"/>
                  <a:gd name="T29" fmla="*/ 16 h 16"/>
                  <a:gd name="T30" fmla="*/ 0 w 44"/>
                  <a:gd name="T31" fmla="*/ 6 h 16"/>
                  <a:gd name="T32" fmla="*/ 2 w 44"/>
                  <a:gd name="T33" fmla="*/ 6 h 16"/>
                  <a:gd name="T34" fmla="*/ 6 w 44"/>
                  <a:gd name="T35" fmla="*/ 6 h 16"/>
                  <a:gd name="T36" fmla="*/ 6 w 44"/>
                  <a:gd name="T37" fmla="*/ 6 h 16"/>
                  <a:gd name="T38" fmla="*/ 8 w 44"/>
                  <a:gd name="T39" fmla="*/ 6 h 16"/>
                  <a:gd name="T40" fmla="*/ 8 w 44"/>
                  <a:gd name="T41" fmla="*/ 6 h 16"/>
                  <a:gd name="T42" fmla="*/ 10 w 44"/>
                  <a:gd name="T43" fmla="*/ 6 h 16"/>
                  <a:gd name="T44" fmla="*/ 10 w 44"/>
                  <a:gd name="T45" fmla="*/ 4 h 16"/>
                  <a:gd name="T46" fmla="*/ 10 w 44"/>
                  <a:gd name="T47" fmla="*/ 4 h 16"/>
                  <a:gd name="T48" fmla="*/ 10 w 44"/>
                  <a:gd name="T49" fmla="*/ 4 h 16"/>
                  <a:gd name="T50" fmla="*/ 12 w 44"/>
                  <a:gd name="T51" fmla="*/ 2 h 16"/>
                  <a:gd name="T52" fmla="*/ 14 w 44"/>
                  <a:gd name="T53" fmla="*/ 2 h 16"/>
                  <a:gd name="T54" fmla="*/ 16 w 44"/>
                  <a:gd name="T55" fmla="*/ 2 h 16"/>
                  <a:gd name="T56" fmla="*/ 18 w 44"/>
                  <a:gd name="T57" fmla="*/ 0 h 16"/>
                  <a:gd name="T58" fmla="*/ 22 w 44"/>
                  <a:gd name="T59" fmla="*/ 0 h 16"/>
                  <a:gd name="T60" fmla="*/ 24 w 44"/>
                  <a:gd name="T61" fmla="*/ 2 h 16"/>
                  <a:gd name="T62" fmla="*/ 28 w 44"/>
                  <a:gd name="T63" fmla="*/ 2 h 16"/>
                  <a:gd name="T64" fmla="*/ 44 w 44"/>
                  <a:gd name="T6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16">
                    <a:moveTo>
                      <a:pt x="44" y="10"/>
                    </a:moveTo>
                    <a:lnTo>
                      <a:pt x="42" y="10"/>
                    </a:lnTo>
                    <a:lnTo>
                      <a:pt x="40" y="12"/>
                    </a:lnTo>
                    <a:lnTo>
                      <a:pt x="40" y="12"/>
                    </a:lnTo>
                    <a:lnTo>
                      <a:pt x="26" y="6"/>
                    </a:lnTo>
                    <a:lnTo>
                      <a:pt x="26" y="4"/>
                    </a:lnTo>
                    <a:lnTo>
                      <a:pt x="24" y="4"/>
                    </a:lnTo>
                    <a:lnTo>
                      <a:pt x="22" y="4"/>
                    </a:lnTo>
                    <a:lnTo>
                      <a:pt x="22" y="4"/>
                    </a:lnTo>
                    <a:lnTo>
                      <a:pt x="20" y="4"/>
                    </a:lnTo>
                    <a:lnTo>
                      <a:pt x="18" y="4"/>
                    </a:lnTo>
                    <a:lnTo>
                      <a:pt x="18" y="4"/>
                    </a:lnTo>
                    <a:lnTo>
                      <a:pt x="16" y="4"/>
                    </a:lnTo>
                    <a:lnTo>
                      <a:pt x="16" y="4"/>
                    </a:lnTo>
                    <a:lnTo>
                      <a:pt x="14" y="4"/>
                    </a:lnTo>
                    <a:lnTo>
                      <a:pt x="14" y="4"/>
                    </a:lnTo>
                    <a:lnTo>
                      <a:pt x="14" y="6"/>
                    </a:lnTo>
                    <a:lnTo>
                      <a:pt x="12" y="6"/>
                    </a:lnTo>
                    <a:lnTo>
                      <a:pt x="14" y="6"/>
                    </a:lnTo>
                    <a:lnTo>
                      <a:pt x="14" y="8"/>
                    </a:lnTo>
                    <a:lnTo>
                      <a:pt x="14" y="8"/>
                    </a:lnTo>
                    <a:lnTo>
                      <a:pt x="14" y="8"/>
                    </a:lnTo>
                    <a:lnTo>
                      <a:pt x="14" y="8"/>
                    </a:lnTo>
                    <a:lnTo>
                      <a:pt x="14" y="10"/>
                    </a:lnTo>
                    <a:lnTo>
                      <a:pt x="16" y="10"/>
                    </a:lnTo>
                    <a:lnTo>
                      <a:pt x="16" y="10"/>
                    </a:lnTo>
                    <a:lnTo>
                      <a:pt x="28" y="16"/>
                    </a:lnTo>
                    <a:lnTo>
                      <a:pt x="26" y="16"/>
                    </a:lnTo>
                    <a:lnTo>
                      <a:pt x="26" y="16"/>
                    </a:lnTo>
                    <a:lnTo>
                      <a:pt x="24" y="16"/>
                    </a:lnTo>
                    <a:lnTo>
                      <a:pt x="22" y="16"/>
                    </a:lnTo>
                    <a:lnTo>
                      <a:pt x="0" y="6"/>
                    </a:lnTo>
                    <a:lnTo>
                      <a:pt x="2" y="6"/>
                    </a:lnTo>
                    <a:lnTo>
                      <a:pt x="2" y="6"/>
                    </a:lnTo>
                    <a:lnTo>
                      <a:pt x="4" y="6"/>
                    </a:lnTo>
                    <a:lnTo>
                      <a:pt x="6" y="6"/>
                    </a:lnTo>
                    <a:lnTo>
                      <a:pt x="6" y="6"/>
                    </a:lnTo>
                    <a:lnTo>
                      <a:pt x="6" y="6"/>
                    </a:lnTo>
                    <a:lnTo>
                      <a:pt x="6" y="6"/>
                    </a:lnTo>
                    <a:lnTo>
                      <a:pt x="8" y="6"/>
                    </a:lnTo>
                    <a:lnTo>
                      <a:pt x="8" y="6"/>
                    </a:lnTo>
                    <a:lnTo>
                      <a:pt x="8" y="6"/>
                    </a:lnTo>
                    <a:lnTo>
                      <a:pt x="8" y="6"/>
                    </a:lnTo>
                    <a:lnTo>
                      <a:pt x="10" y="6"/>
                    </a:lnTo>
                    <a:lnTo>
                      <a:pt x="8" y="6"/>
                    </a:lnTo>
                    <a:lnTo>
                      <a:pt x="10" y="4"/>
                    </a:lnTo>
                    <a:lnTo>
                      <a:pt x="10" y="4"/>
                    </a:lnTo>
                    <a:lnTo>
                      <a:pt x="10" y="4"/>
                    </a:lnTo>
                    <a:lnTo>
                      <a:pt x="10" y="4"/>
                    </a:lnTo>
                    <a:lnTo>
                      <a:pt x="10" y="4"/>
                    </a:lnTo>
                    <a:lnTo>
                      <a:pt x="12" y="2"/>
                    </a:lnTo>
                    <a:lnTo>
                      <a:pt x="12" y="2"/>
                    </a:lnTo>
                    <a:lnTo>
                      <a:pt x="12" y="2"/>
                    </a:lnTo>
                    <a:lnTo>
                      <a:pt x="14" y="2"/>
                    </a:lnTo>
                    <a:lnTo>
                      <a:pt x="14" y="2"/>
                    </a:lnTo>
                    <a:lnTo>
                      <a:pt x="16" y="2"/>
                    </a:lnTo>
                    <a:lnTo>
                      <a:pt x="16" y="2"/>
                    </a:lnTo>
                    <a:lnTo>
                      <a:pt x="18" y="0"/>
                    </a:lnTo>
                    <a:lnTo>
                      <a:pt x="20" y="0"/>
                    </a:lnTo>
                    <a:lnTo>
                      <a:pt x="22" y="0"/>
                    </a:lnTo>
                    <a:lnTo>
                      <a:pt x="22" y="0"/>
                    </a:lnTo>
                    <a:lnTo>
                      <a:pt x="24" y="2"/>
                    </a:lnTo>
                    <a:lnTo>
                      <a:pt x="26" y="2"/>
                    </a:lnTo>
                    <a:lnTo>
                      <a:pt x="28" y="2"/>
                    </a:lnTo>
                    <a:lnTo>
                      <a:pt x="30" y="4"/>
                    </a:lnTo>
                    <a:lnTo>
                      <a:pt x="44" y="10"/>
                    </a:lnTo>
                    <a:lnTo>
                      <a:pt x="4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300"/>
              <p:cNvSpPr>
                <a:spLocks/>
              </p:cNvSpPr>
              <p:nvPr/>
            </p:nvSpPr>
            <p:spPr bwMode="auto">
              <a:xfrm>
                <a:off x="4298" y="1597"/>
                <a:ext cx="42" cy="16"/>
              </a:xfrm>
              <a:custGeom>
                <a:avLst/>
                <a:gdLst>
                  <a:gd name="T0" fmla="*/ 42 w 42"/>
                  <a:gd name="T1" fmla="*/ 10 h 16"/>
                  <a:gd name="T2" fmla="*/ 40 w 42"/>
                  <a:gd name="T3" fmla="*/ 10 h 16"/>
                  <a:gd name="T4" fmla="*/ 40 w 42"/>
                  <a:gd name="T5" fmla="*/ 12 h 16"/>
                  <a:gd name="T6" fmla="*/ 38 w 42"/>
                  <a:gd name="T7" fmla="*/ 12 h 16"/>
                  <a:gd name="T8" fmla="*/ 38 w 42"/>
                  <a:gd name="T9" fmla="*/ 12 h 16"/>
                  <a:gd name="T10" fmla="*/ 36 w 42"/>
                  <a:gd name="T11" fmla="*/ 12 h 16"/>
                  <a:gd name="T12" fmla="*/ 36 w 42"/>
                  <a:gd name="T13" fmla="*/ 14 h 16"/>
                  <a:gd name="T14" fmla="*/ 34 w 42"/>
                  <a:gd name="T15" fmla="*/ 14 h 16"/>
                  <a:gd name="T16" fmla="*/ 32 w 42"/>
                  <a:gd name="T17" fmla="*/ 14 h 16"/>
                  <a:gd name="T18" fmla="*/ 32 w 42"/>
                  <a:gd name="T19" fmla="*/ 14 h 16"/>
                  <a:gd name="T20" fmla="*/ 30 w 42"/>
                  <a:gd name="T21" fmla="*/ 14 h 16"/>
                  <a:gd name="T22" fmla="*/ 30 w 42"/>
                  <a:gd name="T23" fmla="*/ 16 h 16"/>
                  <a:gd name="T24" fmla="*/ 28 w 42"/>
                  <a:gd name="T25" fmla="*/ 16 h 16"/>
                  <a:gd name="T26" fmla="*/ 26 w 42"/>
                  <a:gd name="T27" fmla="*/ 16 h 16"/>
                  <a:gd name="T28" fmla="*/ 26 w 42"/>
                  <a:gd name="T29" fmla="*/ 16 h 16"/>
                  <a:gd name="T30" fmla="*/ 24 w 42"/>
                  <a:gd name="T31" fmla="*/ 16 h 16"/>
                  <a:gd name="T32" fmla="*/ 22 w 42"/>
                  <a:gd name="T33" fmla="*/ 16 h 16"/>
                  <a:gd name="T34" fmla="*/ 20 w 42"/>
                  <a:gd name="T35" fmla="*/ 16 h 16"/>
                  <a:gd name="T36" fmla="*/ 20 w 42"/>
                  <a:gd name="T37" fmla="*/ 16 h 16"/>
                  <a:gd name="T38" fmla="*/ 18 w 42"/>
                  <a:gd name="T39" fmla="*/ 14 h 16"/>
                  <a:gd name="T40" fmla="*/ 16 w 42"/>
                  <a:gd name="T41" fmla="*/ 14 h 16"/>
                  <a:gd name="T42" fmla="*/ 14 w 42"/>
                  <a:gd name="T43" fmla="*/ 14 h 16"/>
                  <a:gd name="T44" fmla="*/ 14 w 42"/>
                  <a:gd name="T45" fmla="*/ 14 h 16"/>
                  <a:gd name="T46" fmla="*/ 12 w 42"/>
                  <a:gd name="T47" fmla="*/ 12 h 16"/>
                  <a:gd name="T48" fmla="*/ 0 w 42"/>
                  <a:gd name="T49" fmla="*/ 6 h 16"/>
                  <a:gd name="T50" fmla="*/ 0 w 42"/>
                  <a:gd name="T51" fmla="*/ 6 h 16"/>
                  <a:gd name="T52" fmla="*/ 2 w 42"/>
                  <a:gd name="T53" fmla="*/ 6 h 16"/>
                  <a:gd name="T54" fmla="*/ 4 w 42"/>
                  <a:gd name="T55" fmla="*/ 6 h 16"/>
                  <a:gd name="T56" fmla="*/ 4 w 42"/>
                  <a:gd name="T57" fmla="*/ 6 h 16"/>
                  <a:gd name="T58" fmla="*/ 16 w 42"/>
                  <a:gd name="T59" fmla="*/ 12 h 16"/>
                  <a:gd name="T60" fmla="*/ 18 w 42"/>
                  <a:gd name="T61" fmla="*/ 12 h 16"/>
                  <a:gd name="T62" fmla="*/ 18 w 42"/>
                  <a:gd name="T63" fmla="*/ 12 h 16"/>
                  <a:gd name="T64" fmla="*/ 20 w 42"/>
                  <a:gd name="T65" fmla="*/ 12 h 16"/>
                  <a:gd name="T66" fmla="*/ 20 w 42"/>
                  <a:gd name="T67" fmla="*/ 12 h 16"/>
                  <a:gd name="T68" fmla="*/ 22 w 42"/>
                  <a:gd name="T69" fmla="*/ 12 h 16"/>
                  <a:gd name="T70" fmla="*/ 22 w 42"/>
                  <a:gd name="T71" fmla="*/ 12 h 16"/>
                  <a:gd name="T72" fmla="*/ 22 w 42"/>
                  <a:gd name="T73" fmla="*/ 14 h 16"/>
                  <a:gd name="T74" fmla="*/ 24 w 42"/>
                  <a:gd name="T75" fmla="*/ 14 h 16"/>
                  <a:gd name="T76" fmla="*/ 24 w 42"/>
                  <a:gd name="T77" fmla="*/ 14 h 16"/>
                  <a:gd name="T78" fmla="*/ 26 w 42"/>
                  <a:gd name="T79" fmla="*/ 14 h 16"/>
                  <a:gd name="T80" fmla="*/ 26 w 42"/>
                  <a:gd name="T81" fmla="*/ 12 h 16"/>
                  <a:gd name="T82" fmla="*/ 28 w 42"/>
                  <a:gd name="T83" fmla="*/ 12 h 16"/>
                  <a:gd name="T84" fmla="*/ 28 w 42"/>
                  <a:gd name="T85" fmla="*/ 12 h 16"/>
                  <a:gd name="T86" fmla="*/ 28 w 42"/>
                  <a:gd name="T87" fmla="*/ 12 h 16"/>
                  <a:gd name="T88" fmla="*/ 30 w 42"/>
                  <a:gd name="T89" fmla="*/ 12 h 16"/>
                  <a:gd name="T90" fmla="*/ 30 w 42"/>
                  <a:gd name="T91" fmla="*/ 12 h 16"/>
                  <a:gd name="T92" fmla="*/ 32 w 42"/>
                  <a:gd name="T93" fmla="*/ 12 h 16"/>
                  <a:gd name="T94" fmla="*/ 32 w 42"/>
                  <a:gd name="T95" fmla="*/ 12 h 16"/>
                  <a:gd name="T96" fmla="*/ 34 w 42"/>
                  <a:gd name="T97" fmla="*/ 10 h 16"/>
                  <a:gd name="T98" fmla="*/ 34 w 42"/>
                  <a:gd name="T99" fmla="*/ 10 h 16"/>
                  <a:gd name="T100" fmla="*/ 16 w 42"/>
                  <a:gd name="T101" fmla="*/ 2 h 16"/>
                  <a:gd name="T102" fmla="*/ 16 w 42"/>
                  <a:gd name="T103" fmla="*/ 2 h 16"/>
                  <a:gd name="T104" fmla="*/ 18 w 42"/>
                  <a:gd name="T105" fmla="*/ 0 h 16"/>
                  <a:gd name="T106" fmla="*/ 20 w 42"/>
                  <a:gd name="T107" fmla="*/ 0 h 16"/>
                  <a:gd name="T108" fmla="*/ 20 w 42"/>
                  <a:gd name="T109" fmla="*/ 0 h 16"/>
                  <a:gd name="T110" fmla="*/ 42 w 42"/>
                  <a:gd name="T111" fmla="*/ 10 h 16"/>
                  <a:gd name="T112" fmla="*/ 42 w 42"/>
                  <a:gd name="T11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42" y="10"/>
                    </a:moveTo>
                    <a:lnTo>
                      <a:pt x="40" y="10"/>
                    </a:lnTo>
                    <a:lnTo>
                      <a:pt x="40" y="12"/>
                    </a:lnTo>
                    <a:lnTo>
                      <a:pt x="38" y="12"/>
                    </a:lnTo>
                    <a:lnTo>
                      <a:pt x="38" y="12"/>
                    </a:lnTo>
                    <a:lnTo>
                      <a:pt x="36" y="12"/>
                    </a:lnTo>
                    <a:lnTo>
                      <a:pt x="36" y="14"/>
                    </a:lnTo>
                    <a:lnTo>
                      <a:pt x="34" y="14"/>
                    </a:lnTo>
                    <a:lnTo>
                      <a:pt x="32" y="14"/>
                    </a:lnTo>
                    <a:lnTo>
                      <a:pt x="32" y="14"/>
                    </a:lnTo>
                    <a:lnTo>
                      <a:pt x="30" y="14"/>
                    </a:lnTo>
                    <a:lnTo>
                      <a:pt x="30" y="16"/>
                    </a:lnTo>
                    <a:lnTo>
                      <a:pt x="28" y="16"/>
                    </a:lnTo>
                    <a:lnTo>
                      <a:pt x="26" y="16"/>
                    </a:lnTo>
                    <a:lnTo>
                      <a:pt x="26" y="16"/>
                    </a:lnTo>
                    <a:lnTo>
                      <a:pt x="24" y="16"/>
                    </a:lnTo>
                    <a:lnTo>
                      <a:pt x="22" y="16"/>
                    </a:lnTo>
                    <a:lnTo>
                      <a:pt x="20" y="16"/>
                    </a:lnTo>
                    <a:lnTo>
                      <a:pt x="20" y="16"/>
                    </a:lnTo>
                    <a:lnTo>
                      <a:pt x="18" y="14"/>
                    </a:lnTo>
                    <a:lnTo>
                      <a:pt x="16" y="14"/>
                    </a:lnTo>
                    <a:lnTo>
                      <a:pt x="14" y="14"/>
                    </a:lnTo>
                    <a:lnTo>
                      <a:pt x="14" y="14"/>
                    </a:lnTo>
                    <a:lnTo>
                      <a:pt x="12" y="12"/>
                    </a:lnTo>
                    <a:lnTo>
                      <a:pt x="0" y="6"/>
                    </a:lnTo>
                    <a:lnTo>
                      <a:pt x="0" y="6"/>
                    </a:lnTo>
                    <a:lnTo>
                      <a:pt x="2" y="6"/>
                    </a:lnTo>
                    <a:lnTo>
                      <a:pt x="4" y="6"/>
                    </a:lnTo>
                    <a:lnTo>
                      <a:pt x="4" y="6"/>
                    </a:lnTo>
                    <a:lnTo>
                      <a:pt x="16" y="12"/>
                    </a:lnTo>
                    <a:lnTo>
                      <a:pt x="18" y="12"/>
                    </a:lnTo>
                    <a:lnTo>
                      <a:pt x="18" y="12"/>
                    </a:lnTo>
                    <a:lnTo>
                      <a:pt x="20" y="12"/>
                    </a:lnTo>
                    <a:lnTo>
                      <a:pt x="20" y="12"/>
                    </a:lnTo>
                    <a:lnTo>
                      <a:pt x="22" y="12"/>
                    </a:lnTo>
                    <a:lnTo>
                      <a:pt x="22" y="12"/>
                    </a:lnTo>
                    <a:lnTo>
                      <a:pt x="22" y="14"/>
                    </a:lnTo>
                    <a:lnTo>
                      <a:pt x="24" y="14"/>
                    </a:lnTo>
                    <a:lnTo>
                      <a:pt x="24" y="14"/>
                    </a:lnTo>
                    <a:lnTo>
                      <a:pt x="26" y="14"/>
                    </a:lnTo>
                    <a:lnTo>
                      <a:pt x="26" y="12"/>
                    </a:lnTo>
                    <a:lnTo>
                      <a:pt x="28" y="12"/>
                    </a:lnTo>
                    <a:lnTo>
                      <a:pt x="28" y="12"/>
                    </a:lnTo>
                    <a:lnTo>
                      <a:pt x="28" y="12"/>
                    </a:lnTo>
                    <a:lnTo>
                      <a:pt x="30" y="12"/>
                    </a:lnTo>
                    <a:lnTo>
                      <a:pt x="30" y="12"/>
                    </a:lnTo>
                    <a:lnTo>
                      <a:pt x="32" y="12"/>
                    </a:lnTo>
                    <a:lnTo>
                      <a:pt x="32" y="12"/>
                    </a:lnTo>
                    <a:lnTo>
                      <a:pt x="34" y="10"/>
                    </a:lnTo>
                    <a:lnTo>
                      <a:pt x="34" y="10"/>
                    </a:lnTo>
                    <a:lnTo>
                      <a:pt x="16" y="2"/>
                    </a:lnTo>
                    <a:lnTo>
                      <a:pt x="16" y="2"/>
                    </a:lnTo>
                    <a:lnTo>
                      <a:pt x="18" y="0"/>
                    </a:lnTo>
                    <a:lnTo>
                      <a:pt x="20" y="0"/>
                    </a:lnTo>
                    <a:lnTo>
                      <a:pt x="20" y="0"/>
                    </a:lnTo>
                    <a:lnTo>
                      <a:pt x="42" y="10"/>
                    </a:lnTo>
                    <a:lnTo>
                      <a:pt x="4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301"/>
              <p:cNvSpPr>
                <a:spLocks/>
              </p:cNvSpPr>
              <p:nvPr/>
            </p:nvSpPr>
            <p:spPr bwMode="auto">
              <a:xfrm>
                <a:off x="4326" y="1589"/>
                <a:ext cx="44" cy="16"/>
              </a:xfrm>
              <a:custGeom>
                <a:avLst/>
                <a:gdLst>
                  <a:gd name="T0" fmla="*/ 42 w 44"/>
                  <a:gd name="T1" fmla="*/ 10 h 16"/>
                  <a:gd name="T2" fmla="*/ 40 w 44"/>
                  <a:gd name="T3" fmla="*/ 10 h 16"/>
                  <a:gd name="T4" fmla="*/ 24 w 44"/>
                  <a:gd name="T5" fmla="*/ 4 h 16"/>
                  <a:gd name="T6" fmla="*/ 22 w 44"/>
                  <a:gd name="T7" fmla="*/ 2 h 16"/>
                  <a:gd name="T8" fmla="*/ 20 w 44"/>
                  <a:gd name="T9" fmla="*/ 2 h 16"/>
                  <a:gd name="T10" fmla="*/ 18 w 44"/>
                  <a:gd name="T11" fmla="*/ 2 h 16"/>
                  <a:gd name="T12" fmla="*/ 16 w 44"/>
                  <a:gd name="T13" fmla="*/ 4 h 16"/>
                  <a:gd name="T14" fmla="*/ 14 w 44"/>
                  <a:gd name="T15" fmla="*/ 4 h 16"/>
                  <a:gd name="T16" fmla="*/ 12 w 44"/>
                  <a:gd name="T17" fmla="*/ 6 h 16"/>
                  <a:gd name="T18" fmla="*/ 12 w 44"/>
                  <a:gd name="T19" fmla="*/ 6 h 16"/>
                  <a:gd name="T20" fmla="*/ 14 w 44"/>
                  <a:gd name="T21" fmla="*/ 8 h 16"/>
                  <a:gd name="T22" fmla="*/ 14 w 44"/>
                  <a:gd name="T23" fmla="*/ 8 h 16"/>
                  <a:gd name="T24" fmla="*/ 16 w 44"/>
                  <a:gd name="T25" fmla="*/ 8 h 16"/>
                  <a:gd name="T26" fmla="*/ 26 w 44"/>
                  <a:gd name="T27" fmla="*/ 14 h 16"/>
                  <a:gd name="T28" fmla="*/ 24 w 44"/>
                  <a:gd name="T29" fmla="*/ 16 h 16"/>
                  <a:gd name="T30" fmla="*/ 0 w 44"/>
                  <a:gd name="T31" fmla="*/ 6 h 16"/>
                  <a:gd name="T32" fmla="*/ 2 w 44"/>
                  <a:gd name="T33" fmla="*/ 4 h 16"/>
                  <a:gd name="T34" fmla="*/ 4 w 44"/>
                  <a:gd name="T35" fmla="*/ 4 h 16"/>
                  <a:gd name="T36" fmla="*/ 6 w 44"/>
                  <a:gd name="T37" fmla="*/ 4 h 16"/>
                  <a:gd name="T38" fmla="*/ 6 w 44"/>
                  <a:gd name="T39" fmla="*/ 4 h 16"/>
                  <a:gd name="T40" fmla="*/ 8 w 44"/>
                  <a:gd name="T41" fmla="*/ 6 h 16"/>
                  <a:gd name="T42" fmla="*/ 8 w 44"/>
                  <a:gd name="T43" fmla="*/ 6 h 16"/>
                  <a:gd name="T44" fmla="*/ 10 w 44"/>
                  <a:gd name="T45" fmla="*/ 4 h 16"/>
                  <a:gd name="T46" fmla="*/ 10 w 44"/>
                  <a:gd name="T47" fmla="*/ 2 h 16"/>
                  <a:gd name="T48" fmla="*/ 10 w 44"/>
                  <a:gd name="T49" fmla="*/ 2 h 16"/>
                  <a:gd name="T50" fmla="*/ 12 w 44"/>
                  <a:gd name="T51" fmla="*/ 2 h 16"/>
                  <a:gd name="T52" fmla="*/ 14 w 44"/>
                  <a:gd name="T53" fmla="*/ 0 h 16"/>
                  <a:gd name="T54" fmla="*/ 16 w 44"/>
                  <a:gd name="T55" fmla="*/ 0 h 16"/>
                  <a:gd name="T56" fmla="*/ 18 w 44"/>
                  <a:gd name="T57" fmla="*/ 0 h 16"/>
                  <a:gd name="T58" fmla="*/ 20 w 44"/>
                  <a:gd name="T59" fmla="*/ 0 h 16"/>
                  <a:gd name="T60" fmla="*/ 22 w 44"/>
                  <a:gd name="T61" fmla="*/ 0 h 16"/>
                  <a:gd name="T62" fmla="*/ 26 w 44"/>
                  <a:gd name="T63" fmla="*/ 0 h 16"/>
                  <a:gd name="T64" fmla="*/ 30 w 44"/>
                  <a:gd name="T65" fmla="*/ 2 h 16"/>
                  <a:gd name="T66" fmla="*/ 42 w 44"/>
                  <a:gd name="T6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16">
                    <a:moveTo>
                      <a:pt x="42" y="10"/>
                    </a:moveTo>
                    <a:lnTo>
                      <a:pt x="42" y="10"/>
                    </a:lnTo>
                    <a:lnTo>
                      <a:pt x="40" y="10"/>
                    </a:lnTo>
                    <a:lnTo>
                      <a:pt x="40" y="10"/>
                    </a:lnTo>
                    <a:lnTo>
                      <a:pt x="26" y="4"/>
                    </a:lnTo>
                    <a:lnTo>
                      <a:pt x="24" y="4"/>
                    </a:lnTo>
                    <a:lnTo>
                      <a:pt x="24" y="4"/>
                    </a:lnTo>
                    <a:lnTo>
                      <a:pt x="22" y="2"/>
                    </a:lnTo>
                    <a:lnTo>
                      <a:pt x="20" y="2"/>
                    </a:lnTo>
                    <a:lnTo>
                      <a:pt x="20" y="2"/>
                    </a:lnTo>
                    <a:lnTo>
                      <a:pt x="18" y="2"/>
                    </a:lnTo>
                    <a:lnTo>
                      <a:pt x="18" y="2"/>
                    </a:lnTo>
                    <a:lnTo>
                      <a:pt x="16" y="2"/>
                    </a:lnTo>
                    <a:lnTo>
                      <a:pt x="16" y="4"/>
                    </a:lnTo>
                    <a:lnTo>
                      <a:pt x="14" y="4"/>
                    </a:lnTo>
                    <a:lnTo>
                      <a:pt x="14" y="4"/>
                    </a:lnTo>
                    <a:lnTo>
                      <a:pt x="14" y="4"/>
                    </a:lnTo>
                    <a:lnTo>
                      <a:pt x="12" y="6"/>
                    </a:lnTo>
                    <a:lnTo>
                      <a:pt x="12" y="6"/>
                    </a:lnTo>
                    <a:lnTo>
                      <a:pt x="12" y="6"/>
                    </a:lnTo>
                    <a:lnTo>
                      <a:pt x="14" y="6"/>
                    </a:lnTo>
                    <a:lnTo>
                      <a:pt x="14" y="8"/>
                    </a:lnTo>
                    <a:lnTo>
                      <a:pt x="14" y="8"/>
                    </a:lnTo>
                    <a:lnTo>
                      <a:pt x="14" y="8"/>
                    </a:lnTo>
                    <a:lnTo>
                      <a:pt x="16" y="8"/>
                    </a:lnTo>
                    <a:lnTo>
                      <a:pt x="16" y="8"/>
                    </a:lnTo>
                    <a:lnTo>
                      <a:pt x="28" y="14"/>
                    </a:lnTo>
                    <a:lnTo>
                      <a:pt x="26" y="14"/>
                    </a:lnTo>
                    <a:lnTo>
                      <a:pt x="26" y="16"/>
                    </a:lnTo>
                    <a:lnTo>
                      <a:pt x="24" y="16"/>
                    </a:lnTo>
                    <a:lnTo>
                      <a:pt x="22" y="16"/>
                    </a:lnTo>
                    <a:lnTo>
                      <a:pt x="0" y="6"/>
                    </a:lnTo>
                    <a:lnTo>
                      <a:pt x="2" y="4"/>
                    </a:lnTo>
                    <a:lnTo>
                      <a:pt x="2" y="4"/>
                    </a:lnTo>
                    <a:lnTo>
                      <a:pt x="4" y="4"/>
                    </a:lnTo>
                    <a:lnTo>
                      <a:pt x="4" y="4"/>
                    </a:lnTo>
                    <a:lnTo>
                      <a:pt x="6" y="4"/>
                    </a:lnTo>
                    <a:lnTo>
                      <a:pt x="6" y="4"/>
                    </a:lnTo>
                    <a:lnTo>
                      <a:pt x="6" y="4"/>
                    </a:lnTo>
                    <a:lnTo>
                      <a:pt x="6" y="4"/>
                    </a:lnTo>
                    <a:lnTo>
                      <a:pt x="8" y="4"/>
                    </a:lnTo>
                    <a:lnTo>
                      <a:pt x="8" y="6"/>
                    </a:lnTo>
                    <a:lnTo>
                      <a:pt x="8" y="6"/>
                    </a:lnTo>
                    <a:lnTo>
                      <a:pt x="8" y="6"/>
                    </a:lnTo>
                    <a:lnTo>
                      <a:pt x="8" y="4"/>
                    </a:lnTo>
                    <a:lnTo>
                      <a:pt x="10" y="4"/>
                    </a:lnTo>
                    <a:lnTo>
                      <a:pt x="10" y="2"/>
                    </a:lnTo>
                    <a:lnTo>
                      <a:pt x="10" y="2"/>
                    </a:lnTo>
                    <a:lnTo>
                      <a:pt x="10" y="2"/>
                    </a:lnTo>
                    <a:lnTo>
                      <a:pt x="10" y="2"/>
                    </a:lnTo>
                    <a:lnTo>
                      <a:pt x="12" y="2"/>
                    </a:lnTo>
                    <a:lnTo>
                      <a:pt x="12" y="2"/>
                    </a:lnTo>
                    <a:lnTo>
                      <a:pt x="12" y="2"/>
                    </a:lnTo>
                    <a:lnTo>
                      <a:pt x="14" y="0"/>
                    </a:lnTo>
                    <a:lnTo>
                      <a:pt x="14" y="0"/>
                    </a:lnTo>
                    <a:lnTo>
                      <a:pt x="16" y="0"/>
                    </a:lnTo>
                    <a:lnTo>
                      <a:pt x="16" y="0"/>
                    </a:lnTo>
                    <a:lnTo>
                      <a:pt x="18" y="0"/>
                    </a:lnTo>
                    <a:lnTo>
                      <a:pt x="18" y="0"/>
                    </a:lnTo>
                    <a:lnTo>
                      <a:pt x="20" y="0"/>
                    </a:lnTo>
                    <a:lnTo>
                      <a:pt x="22" y="0"/>
                    </a:lnTo>
                    <a:lnTo>
                      <a:pt x="22" y="0"/>
                    </a:lnTo>
                    <a:lnTo>
                      <a:pt x="24" y="0"/>
                    </a:lnTo>
                    <a:lnTo>
                      <a:pt x="26" y="0"/>
                    </a:lnTo>
                    <a:lnTo>
                      <a:pt x="28" y="2"/>
                    </a:lnTo>
                    <a:lnTo>
                      <a:pt x="30" y="2"/>
                    </a:lnTo>
                    <a:lnTo>
                      <a:pt x="44" y="8"/>
                    </a:lnTo>
                    <a:lnTo>
                      <a:pt x="4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302"/>
              <p:cNvSpPr>
                <a:spLocks/>
              </p:cNvSpPr>
              <p:nvPr/>
            </p:nvSpPr>
            <p:spPr bwMode="auto">
              <a:xfrm>
                <a:off x="4360" y="1579"/>
                <a:ext cx="36" cy="14"/>
              </a:xfrm>
              <a:custGeom>
                <a:avLst/>
                <a:gdLst>
                  <a:gd name="T0" fmla="*/ 32 w 36"/>
                  <a:gd name="T1" fmla="*/ 12 h 14"/>
                  <a:gd name="T2" fmla="*/ 30 w 36"/>
                  <a:gd name="T3" fmla="*/ 12 h 14"/>
                  <a:gd name="T4" fmla="*/ 26 w 36"/>
                  <a:gd name="T5" fmla="*/ 14 h 14"/>
                  <a:gd name="T6" fmla="*/ 22 w 36"/>
                  <a:gd name="T7" fmla="*/ 14 h 14"/>
                  <a:gd name="T8" fmla="*/ 20 w 36"/>
                  <a:gd name="T9" fmla="*/ 14 h 14"/>
                  <a:gd name="T10" fmla="*/ 16 w 36"/>
                  <a:gd name="T11" fmla="*/ 14 h 14"/>
                  <a:gd name="T12" fmla="*/ 14 w 36"/>
                  <a:gd name="T13" fmla="*/ 14 h 14"/>
                  <a:gd name="T14" fmla="*/ 10 w 36"/>
                  <a:gd name="T15" fmla="*/ 14 h 14"/>
                  <a:gd name="T16" fmla="*/ 8 w 36"/>
                  <a:gd name="T17" fmla="*/ 12 h 14"/>
                  <a:gd name="T18" fmla="*/ 6 w 36"/>
                  <a:gd name="T19" fmla="*/ 12 h 14"/>
                  <a:gd name="T20" fmla="*/ 2 w 36"/>
                  <a:gd name="T21" fmla="*/ 10 h 14"/>
                  <a:gd name="T22" fmla="*/ 2 w 36"/>
                  <a:gd name="T23" fmla="*/ 10 h 14"/>
                  <a:gd name="T24" fmla="*/ 0 w 36"/>
                  <a:gd name="T25" fmla="*/ 8 h 14"/>
                  <a:gd name="T26" fmla="*/ 0 w 36"/>
                  <a:gd name="T27" fmla="*/ 6 h 14"/>
                  <a:gd name="T28" fmla="*/ 0 w 36"/>
                  <a:gd name="T29" fmla="*/ 6 h 14"/>
                  <a:gd name="T30" fmla="*/ 2 w 36"/>
                  <a:gd name="T31" fmla="*/ 4 h 14"/>
                  <a:gd name="T32" fmla="*/ 4 w 36"/>
                  <a:gd name="T33" fmla="*/ 2 h 14"/>
                  <a:gd name="T34" fmla="*/ 6 w 36"/>
                  <a:gd name="T35" fmla="*/ 2 h 14"/>
                  <a:gd name="T36" fmla="*/ 8 w 36"/>
                  <a:gd name="T37" fmla="*/ 2 h 14"/>
                  <a:gd name="T38" fmla="*/ 10 w 36"/>
                  <a:gd name="T39" fmla="*/ 0 h 14"/>
                  <a:gd name="T40" fmla="*/ 12 w 36"/>
                  <a:gd name="T41" fmla="*/ 0 h 14"/>
                  <a:gd name="T42" fmla="*/ 14 w 36"/>
                  <a:gd name="T43" fmla="*/ 0 h 14"/>
                  <a:gd name="T44" fmla="*/ 16 w 36"/>
                  <a:gd name="T45" fmla="*/ 2 h 14"/>
                  <a:gd name="T46" fmla="*/ 14 w 36"/>
                  <a:gd name="T47" fmla="*/ 2 h 14"/>
                  <a:gd name="T48" fmla="*/ 10 w 36"/>
                  <a:gd name="T49" fmla="*/ 4 h 14"/>
                  <a:gd name="T50" fmla="*/ 8 w 36"/>
                  <a:gd name="T51" fmla="*/ 4 h 14"/>
                  <a:gd name="T52" fmla="*/ 6 w 36"/>
                  <a:gd name="T53" fmla="*/ 6 h 14"/>
                  <a:gd name="T54" fmla="*/ 8 w 36"/>
                  <a:gd name="T55" fmla="*/ 8 h 14"/>
                  <a:gd name="T56" fmla="*/ 10 w 36"/>
                  <a:gd name="T57" fmla="*/ 10 h 14"/>
                  <a:gd name="T58" fmla="*/ 14 w 36"/>
                  <a:gd name="T59" fmla="*/ 12 h 14"/>
                  <a:gd name="T60" fmla="*/ 18 w 36"/>
                  <a:gd name="T61" fmla="*/ 12 h 14"/>
                  <a:gd name="T62" fmla="*/ 22 w 36"/>
                  <a:gd name="T63" fmla="*/ 12 h 14"/>
                  <a:gd name="T64" fmla="*/ 26 w 36"/>
                  <a:gd name="T65" fmla="*/ 10 h 14"/>
                  <a:gd name="T66" fmla="*/ 28 w 36"/>
                  <a:gd name="T67" fmla="*/ 10 h 14"/>
                  <a:gd name="T68" fmla="*/ 28 w 36"/>
                  <a:gd name="T69" fmla="*/ 10 h 14"/>
                  <a:gd name="T70" fmla="*/ 30 w 36"/>
                  <a:gd name="T71" fmla="*/ 10 h 14"/>
                  <a:gd name="T72" fmla="*/ 30 w 36"/>
                  <a:gd name="T73" fmla="*/ 8 h 14"/>
                  <a:gd name="T74" fmla="*/ 36 w 36"/>
                  <a:gd name="T7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4">
                    <a:moveTo>
                      <a:pt x="34" y="10"/>
                    </a:moveTo>
                    <a:lnTo>
                      <a:pt x="32" y="12"/>
                    </a:lnTo>
                    <a:lnTo>
                      <a:pt x="32" y="12"/>
                    </a:lnTo>
                    <a:lnTo>
                      <a:pt x="30" y="12"/>
                    </a:lnTo>
                    <a:lnTo>
                      <a:pt x="30" y="12"/>
                    </a:lnTo>
                    <a:lnTo>
                      <a:pt x="26" y="14"/>
                    </a:lnTo>
                    <a:lnTo>
                      <a:pt x="26" y="14"/>
                    </a:lnTo>
                    <a:lnTo>
                      <a:pt x="22" y="14"/>
                    </a:lnTo>
                    <a:lnTo>
                      <a:pt x="22" y="14"/>
                    </a:lnTo>
                    <a:lnTo>
                      <a:pt x="20" y="14"/>
                    </a:lnTo>
                    <a:lnTo>
                      <a:pt x="20" y="14"/>
                    </a:lnTo>
                    <a:lnTo>
                      <a:pt x="16" y="14"/>
                    </a:lnTo>
                    <a:lnTo>
                      <a:pt x="16" y="14"/>
                    </a:lnTo>
                    <a:lnTo>
                      <a:pt x="14" y="14"/>
                    </a:lnTo>
                    <a:lnTo>
                      <a:pt x="14" y="14"/>
                    </a:lnTo>
                    <a:lnTo>
                      <a:pt x="10" y="14"/>
                    </a:lnTo>
                    <a:lnTo>
                      <a:pt x="10" y="14"/>
                    </a:lnTo>
                    <a:lnTo>
                      <a:pt x="8" y="12"/>
                    </a:lnTo>
                    <a:lnTo>
                      <a:pt x="8" y="12"/>
                    </a:lnTo>
                    <a:lnTo>
                      <a:pt x="6" y="12"/>
                    </a:lnTo>
                    <a:lnTo>
                      <a:pt x="4" y="10"/>
                    </a:lnTo>
                    <a:lnTo>
                      <a:pt x="2" y="10"/>
                    </a:lnTo>
                    <a:lnTo>
                      <a:pt x="2" y="10"/>
                    </a:lnTo>
                    <a:lnTo>
                      <a:pt x="2" y="10"/>
                    </a:lnTo>
                    <a:lnTo>
                      <a:pt x="0" y="8"/>
                    </a:lnTo>
                    <a:lnTo>
                      <a:pt x="0" y="8"/>
                    </a:lnTo>
                    <a:lnTo>
                      <a:pt x="0" y="8"/>
                    </a:lnTo>
                    <a:lnTo>
                      <a:pt x="0" y="6"/>
                    </a:lnTo>
                    <a:lnTo>
                      <a:pt x="0" y="6"/>
                    </a:lnTo>
                    <a:lnTo>
                      <a:pt x="0" y="6"/>
                    </a:lnTo>
                    <a:lnTo>
                      <a:pt x="0" y="4"/>
                    </a:lnTo>
                    <a:lnTo>
                      <a:pt x="2" y="4"/>
                    </a:lnTo>
                    <a:lnTo>
                      <a:pt x="2" y="4"/>
                    </a:lnTo>
                    <a:lnTo>
                      <a:pt x="4" y="2"/>
                    </a:lnTo>
                    <a:lnTo>
                      <a:pt x="4" y="2"/>
                    </a:lnTo>
                    <a:lnTo>
                      <a:pt x="6" y="2"/>
                    </a:lnTo>
                    <a:lnTo>
                      <a:pt x="8" y="2"/>
                    </a:lnTo>
                    <a:lnTo>
                      <a:pt x="8" y="2"/>
                    </a:lnTo>
                    <a:lnTo>
                      <a:pt x="10" y="2"/>
                    </a:lnTo>
                    <a:lnTo>
                      <a:pt x="10" y="0"/>
                    </a:lnTo>
                    <a:lnTo>
                      <a:pt x="10" y="0"/>
                    </a:lnTo>
                    <a:lnTo>
                      <a:pt x="12" y="0"/>
                    </a:lnTo>
                    <a:lnTo>
                      <a:pt x="12" y="0"/>
                    </a:lnTo>
                    <a:lnTo>
                      <a:pt x="14" y="0"/>
                    </a:lnTo>
                    <a:lnTo>
                      <a:pt x="16" y="0"/>
                    </a:lnTo>
                    <a:lnTo>
                      <a:pt x="16" y="2"/>
                    </a:lnTo>
                    <a:lnTo>
                      <a:pt x="14" y="2"/>
                    </a:lnTo>
                    <a:lnTo>
                      <a:pt x="14" y="2"/>
                    </a:lnTo>
                    <a:lnTo>
                      <a:pt x="12" y="2"/>
                    </a:lnTo>
                    <a:lnTo>
                      <a:pt x="10" y="4"/>
                    </a:lnTo>
                    <a:lnTo>
                      <a:pt x="8" y="4"/>
                    </a:lnTo>
                    <a:lnTo>
                      <a:pt x="8" y="4"/>
                    </a:lnTo>
                    <a:lnTo>
                      <a:pt x="6" y="6"/>
                    </a:lnTo>
                    <a:lnTo>
                      <a:pt x="6" y="6"/>
                    </a:lnTo>
                    <a:lnTo>
                      <a:pt x="6" y="8"/>
                    </a:lnTo>
                    <a:lnTo>
                      <a:pt x="8" y="8"/>
                    </a:lnTo>
                    <a:lnTo>
                      <a:pt x="8" y="8"/>
                    </a:lnTo>
                    <a:lnTo>
                      <a:pt x="10" y="10"/>
                    </a:lnTo>
                    <a:lnTo>
                      <a:pt x="12" y="10"/>
                    </a:lnTo>
                    <a:lnTo>
                      <a:pt x="14" y="12"/>
                    </a:lnTo>
                    <a:lnTo>
                      <a:pt x="16" y="12"/>
                    </a:lnTo>
                    <a:lnTo>
                      <a:pt x="18" y="12"/>
                    </a:lnTo>
                    <a:lnTo>
                      <a:pt x="20" y="12"/>
                    </a:lnTo>
                    <a:lnTo>
                      <a:pt x="22" y="12"/>
                    </a:lnTo>
                    <a:lnTo>
                      <a:pt x="24" y="12"/>
                    </a:lnTo>
                    <a:lnTo>
                      <a:pt x="26" y="10"/>
                    </a:lnTo>
                    <a:lnTo>
                      <a:pt x="26" y="10"/>
                    </a:lnTo>
                    <a:lnTo>
                      <a:pt x="28" y="10"/>
                    </a:lnTo>
                    <a:lnTo>
                      <a:pt x="28" y="10"/>
                    </a:lnTo>
                    <a:lnTo>
                      <a:pt x="28" y="10"/>
                    </a:lnTo>
                    <a:lnTo>
                      <a:pt x="30" y="10"/>
                    </a:lnTo>
                    <a:lnTo>
                      <a:pt x="30" y="10"/>
                    </a:lnTo>
                    <a:lnTo>
                      <a:pt x="30" y="10"/>
                    </a:lnTo>
                    <a:lnTo>
                      <a:pt x="30" y="8"/>
                    </a:lnTo>
                    <a:lnTo>
                      <a:pt x="34" y="10"/>
                    </a:lnTo>
                    <a:lnTo>
                      <a:pt x="36" y="10"/>
                    </a:lnTo>
                    <a:lnTo>
                      <a:pt x="3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303"/>
              <p:cNvSpPr>
                <a:spLocks/>
              </p:cNvSpPr>
              <p:nvPr/>
            </p:nvSpPr>
            <p:spPr bwMode="auto">
              <a:xfrm>
                <a:off x="4392" y="1563"/>
                <a:ext cx="56" cy="20"/>
              </a:xfrm>
              <a:custGeom>
                <a:avLst/>
                <a:gdLst>
                  <a:gd name="T0" fmla="*/ 54 w 56"/>
                  <a:gd name="T1" fmla="*/ 10 h 20"/>
                  <a:gd name="T2" fmla="*/ 52 w 56"/>
                  <a:gd name="T3" fmla="*/ 10 h 20"/>
                  <a:gd name="T4" fmla="*/ 38 w 56"/>
                  <a:gd name="T5" fmla="*/ 4 h 20"/>
                  <a:gd name="T6" fmla="*/ 34 w 56"/>
                  <a:gd name="T7" fmla="*/ 2 h 20"/>
                  <a:gd name="T8" fmla="*/ 32 w 56"/>
                  <a:gd name="T9" fmla="*/ 2 h 20"/>
                  <a:gd name="T10" fmla="*/ 30 w 56"/>
                  <a:gd name="T11" fmla="*/ 2 h 20"/>
                  <a:gd name="T12" fmla="*/ 28 w 56"/>
                  <a:gd name="T13" fmla="*/ 4 h 20"/>
                  <a:gd name="T14" fmla="*/ 26 w 56"/>
                  <a:gd name="T15" fmla="*/ 4 h 20"/>
                  <a:gd name="T16" fmla="*/ 26 w 56"/>
                  <a:gd name="T17" fmla="*/ 6 h 20"/>
                  <a:gd name="T18" fmla="*/ 28 w 56"/>
                  <a:gd name="T19" fmla="*/ 8 h 20"/>
                  <a:gd name="T20" fmla="*/ 42 w 56"/>
                  <a:gd name="T21" fmla="*/ 14 h 20"/>
                  <a:gd name="T22" fmla="*/ 38 w 56"/>
                  <a:gd name="T23" fmla="*/ 14 h 20"/>
                  <a:gd name="T24" fmla="*/ 36 w 56"/>
                  <a:gd name="T25" fmla="*/ 16 h 20"/>
                  <a:gd name="T26" fmla="*/ 22 w 56"/>
                  <a:gd name="T27" fmla="*/ 8 h 20"/>
                  <a:gd name="T28" fmla="*/ 20 w 56"/>
                  <a:gd name="T29" fmla="*/ 8 h 20"/>
                  <a:gd name="T30" fmla="*/ 16 w 56"/>
                  <a:gd name="T31" fmla="*/ 8 h 20"/>
                  <a:gd name="T32" fmla="*/ 14 w 56"/>
                  <a:gd name="T33" fmla="*/ 8 h 20"/>
                  <a:gd name="T34" fmla="*/ 12 w 56"/>
                  <a:gd name="T35" fmla="*/ 8 h 20"/>
                  <a:gd name="T36" fmla="*/ 12 w 56"/>
                  <a:gd name="T37" fmla="*/ 10 h 20"/>
                  <a:gd name="T38" fmla="*/ 12 w 56"/>
                  <a:gd name="T39" fmla="*/ 12 h 20"/>
                  <a:gd name="T40" fmla="*/ 12 w 56"/>
                  <a:gd name="T41" fmla="*/ 12 h 20"/>
                  <a:gd name="T42" fmla="*/ 14 w 56"/>
                  <a:gd name="T43" fmla="*/ 14 h 20"/>
                  <a:gd name="T44" fmla="*/ 26 w 56"/>
                  <a:gd name="T45" fmla="*/ 18 h 20"/>
                  <a:gd name="T46" fmla="*/ 24 w 56"/>
                  <a:gd name="T47" fmla="*/ 20 h 20"/>
                  <a:gd name="T48" fmla="*/ 22 w 56"/>
                  <a:gd name="T49" fmla="*/ 20 h 20"/>
                  <a:gd name="T50" fmla="*/ 0 w 56"/>
                  <a:gd name="T51" fmla="*/ 10 h 20"/>
                  <a:gd name="T52" fmla="*/ 2 w 56"/>
                  <a:gd name="T53" fmla="*/ 8 h 20"/>
                  <a:gd name="T54" fmla="*/ 4 w 56"/>
                  <a:gd name="T55" fmla="*/ 8 h 20"/>
                  <a:gd name="T56" fmla="*/ 4 w 56"/>
                  <a:gd name="T57" fmla="*/ 10 h 20"/>
                  <a:gd name="T58" fmla="*/ 6 w 56"/>
                  <a:gd name="T59" fmla="*/ 10 h 20"/>
                  <a:gd name="T60" fmla="*/ 8 w 56"/>
                  <a:gd name="T61" fmla="*/ 10 h 20"/>
                  <a:gd name="T62" fmla="*/ 6 w 56"/>
                  <a:gd name="T63" fmla="*/ 10 h 20"/>
                  <a:gd name="T64" fmla="*/ 8 w 56"/>
                  <a:gd name="T65" fmla="*/ 6 h 20"/>
                  <a:gd name="T66" fmla="*/ 10 w 56"/>
                  <a:gd name="T67" fmla="*/ 6 h 20"/>
                  <a:gd name="T68" fmla="*/ 10 w 56"/>
                  <a:gd name="T69" fmla="*/ 6 h 20"/>
                  <a:gd name="T70" fmla="*/ 14 w 56"/>
                  <a:gd name="T71" fmla="*/ 4 h 20"/>
                  <a:gd name="T72" fmla="*/ 16 w 56"/>
                  <a:gd name="T73" fmla="*/ 4 h 20"/>
                  <a:gd name="T74" fmla="*/ 20 w 56"/>
                  <a:gd name="T75" fmla="*/ 4 h 20"/>
                  <a:gd name="T76" fmla="*/ 22 w 56"/>
                  <a:gd name="T77" fmla="*/ 6 h 20"/>
                  <a:gd name="T78" fmla="*/ 22 w 56"/>
                  <a:gd name="T79" fmla="*/ 4 h 20"/>
                  <a:gd name="T80" fmla="*/ 24 w 56"/>
                  <a:gd name="T81" fmla="*/ 2 h 20"/>
                  <a:gd name="T82" fmla="*/ 24 w 56"/>
                  <a:gd name="T83" fmla="*/ 2 h 20"/>
                  <a:gd name="T84" fmla="*/ 26 w 56"/>
                  <a:gd name="T85" fmla="*/ 0 h 20"/>
                  <a:gd name="T86" fmla="*/ 30 w 56"/>
                  <a:gd name="T87" fmla="*/ 0 h 20"/>
                  <a:gd name="T88" fmla="*/ 34 w 56"/>
                  <a:gd name="T89" fmla="*/ 0 h 20"/>
                  <a:gd name="T90" fmla="*/ 38 w 56"/>
                  <a:gd name="T91" fmla="*/ 0 h 20"/>
                  <a:gd name="T92" fmla="*/ 42 w 56"/>
                  <a:gd name="T93" fmla="*/ 2 h 20"/>
                  <a:gd name="T94" fmla="*/ 56 w 56"/>
                  <a:gd name="T9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20">
                    <a:moveTo>
                      <a:pt x="56" y="10"/>
                    </a:moveTo>
                    <a:lnTo>
                      <a:pt x="54" y="10"/>
                    </a:lnTo>
                    <a:lnTo>
                      <a:pt x="52" y="10"/>
                    </a:lnTo>
                    <a:lnTo>
                      <a:pt x="52" y="10"/>
                    </a:lnTo>
                    <a:lnTo>
                      <a:pt x="38" y="4"/>
                    </a:lnTo>
                    <a:lnTo>
                      <a:pt x="38" y="4"/>
                    </a:lnTo>
                    <a:lnTo>
                      <a:pt x="36" y="4"/>
                    </a:lnTo>
                    <a:lnTo>
                      <a:pt x="34" y="2"/>
                    </a:lnTo>
                    <a:lnTo>
                      <a:pt x="34" y="2"/>
                    </a:lnTo>
                    <a:lnTo>
                      <a:pt x="32" y="2"/>
                    </a:lnTo>
                    <a:lnTo>
                      <a:pt x="30" y="2"/>
                    </a:lnTo>
                    <a:lnTo>
                      <a:pt x="30" y="2"/>
                    </a:lnTo>
                    <a:lnTo>
                      <a:pt x="28" y="4"/>
                    </a:lnTo>
                    <a:lnTo>
                      <a:pt x="28" y="4"/>
                    </a:lnTo>
                    <a:lnTo>
                      <a:pt x="26" y="4"/>
                    </a:lnTo>
                    <a:lnTo>
                      <a:pt x="26" y="4"/>
                    </a:lnTo>
                    <a:lnTo>
                      <a:pt x="26" y="6"/>
                    </a:lnTo>
                    <a:lnTo>
                      <a:pt x="26" y="6"/>
                    </a:lnTo>
                    <a:lnTo>
                      <a:pt x="26" y="6"/>
                    </a:lnTo>
                    <a:lnTo>
                      <a:pt x="28" y="8"/>
                    </a:lnTo>
                    <a:lnTo>
                      <a:pt x="28" y="8"/>
                    </a:lnTo>
                    <a:lnTo>
                      <a:pt x="42" y="14"/>
                    </a:lnTo>
                    <a:lnTo>
                      <a:pt x="40" y="14"/>
                    </a:lnTo>
                    <a:lnTo>
                      <a:pt x="38" y="14"/>
                    </a:lnTo>
                    <a:lnTo>
                      <a:pt x="38" y="16"/>
                    </a:lnTo>
                    <a:lnTo>
                      <a:pt x="36" y="16"/>
                    </a:lnTo>
                    <a:lnTo>
                      <a:pt x="24" y="10"/>
                    </a:lnTo>
                    <a:lnTo>
                      <a:pt x="22" y="8"/>
                    </a:lnTo>
                    <a:lnTo>
                      <a:pt x="20" y="8"/>
                    </a:lnTo>
                    <a:lnTo>
                      <a:pt x="20" y="8"/>
                    </a:lnTo>
                    <a:lnTo>
                      <a:pt x="18" y="8"/>
                    </a:lnTo>
                    <a:lnTo>
                      <a:pt x="16" y="8"/>
                    </a:lnTo>
                    <a:lnTo>
                      <a:pt x="16" y="8"/>
                    </a:lnTo>
                    <a:lnTo>
                      <a:pt x="14" y="8"/>
                    </a:lnTo>
                    <a:lnTo>
                      <a:pt x="14" y="8"/>
                    </a:lnTo>
                    <a:lnTo>
                      <a:pt x="12" y="8"/>
                    </a:lnTo>
                    <a:lnTo>
                      <a:pt x="12" y="10"/>
                    </a:lnTo>
                    <a:lnTo>
                      <a:pt x="12" y="10"/>
                    </a:lnTo>
                    <a:lnTo>
                      <a:pt x="12" y="10"/>
                    </a:lnTo>
                    <a:lnTo>
                      <a:pt x="12" y="12"/>
                    </a:lnTo>
                    <a:lnTo>
                      <a:pt x="12" y="12"/>
                    </a:lnTo>
                    <a:lnTo>
                      <a:pt x="12" y="12"/>
                    </a:lnTo>
                    <a:lnTo>
                      <a:pt x="14" y="12"/>
                    </a:lnTo>
                    <a:lnTo>
                      <a:pt x="14" y="14"/>
                    </a:lnTo>
                    <a:lnTo>
                      <a:pt x="14" y="14"/>
                    </a:lnTo>
                    <a:lnTo>
                      <a:pt x="26" y="18"/>
                    </a:lnTo>
                    <a:lnTo>
                      <a:pt x="26" y="20"/>
                    </a:lnTo>
                    <a:lnTo>
                      <a:pt x="24" y="20"/>
                    </a:lnTo>
                    <a:lnTo>
                      <a:pt x="22" y="20"/>
                    </a:lnTo>
                    <a:lnTo>
                      <a:pt x="22" y="20"/>
                    </a:lnTo>
                    <a:lnTo>
                      <a:pt x="0" y="10"/>
                    </a:lnTo>
                    <a:lnTo>
                      <a:pt x="0" y="10"/>
                    </a:lnTo>
                    <a:lnTo>
                      <a:pt x="2" y="10"/>
                    </a:lnTo>
                    <a:lnTo>
                      <a:pt x="2" y="8"/>
                    </a:lnTo>
                    <a:lnTo>
                      <a:pt x="4" y="8"/>
                    </a:lnTo>
                    <a:lnTo>
                      <a:pt x="4" y="8"/>
                    </a:lnTo>
                    <a:lnTo>
                      <a:pt x="4" y="8"/>
                    </a:lnTo>
                    <a:lnTo>
                      <a:pt x="4" y="10"/>
                    </a:lnTo>
                    <a:lnTo>
                      <a:pt x="6" y="10"/>
                    </a:lnTo>
                    <a:lnTo>
                      <a:pt x="6" y="10"/>
                    </a:lnTo>
                    <a:lnTo>
                      <a:pt x="6" y="10"/>
                    </a:lnTo>
                    <a:lnTo>
                      <a:pt x="8" y="10"/>
                    </a:lnTo>
                    <a:lnTo>
                      <a:pt x="8" y="10"/>
                    </a:lnTo>
                    <a:lnTo>
                      <a:pt x="6" y="10"/>
                    </a:lnTo>
                    <a:lnTo>
                      <a:pt x="8" y="8"/>
                    </a:lnTo>
                    <a:lnTo>
                      <a:pt x="8" y="6"/>
                    </a:lnTo>
                    <a:lnTo>
                      <a:pt x="10" y="6"/>
                    </a:lnTo>
                    <a:lnTo>
                      <a:pt x="10" y="6"/>
                    </a:lnTo>
                    <a:lnTo>
                      <a:pt x="10" y="6"/>
                    </a:lnTo>
                    <a:lnTo>
                      <a:pt x="10" y="6"/>
                    </a:lnTo>
                    <a:lnTo>
                      <a:pt x="12" y="6"/>
                    </a:lnTo>
                    <a:lnTo>
                      <a:pt x="14" y="4"/>
                    </a:lnTo>
                    <a:lnTo>
                      <a:pt x="16" y="4"/>
                    </a:lnTo>
                    <a:lnTo>
                      <a:pt x="16" y="4"/>
                    </a:lnTo>
                    <a:lnTo>
                      <a:pt x="18" y="4"/>
                    </a:lnTo>
                    <a:lnTo>
                      <a:pt x="20" y="4"/>
                    </a:lnTo>
                    <a:lnTo>
                      <a:pt x="20" y="6"/>
                    </a:lnTo>
                    <a:lnTo>
                      <a:pt x="22" y="6"/>
                    </a:lnTo>
                    <a:lnTo>
                      <a:pt x="22" y="4"/>
                    </a:lnTo>
                    <a:lnTo>
                      <a:pt x="22" y="4"/>
                    </a:lnTo>
                    <a:lnTo>
                      <a:pt x="24" y="2"/>
                    </a:lnTo>
                    <a:lnTo>
                      <a:pt x="24" y="2"/>
                    </a:lnTo>
                    <a:lnTo>
                      <a:pt x="24" y="2"/>
                    </a:lnTo>
                    <a:lnTo>
                      <a:pt x="24" y="2"/>
                    </a:lnTo>
                    <a:lnTo>
                      <a:pt x="26" y="0"/>
                    </a:lnTo>
                    <a:lnTo>
                      <a:pt x="26" y="0"/>
                    </a:lnTo>
                    <a:lnTo>
                      <a:pt x="28" y="0"/>
                    </a:lnTo>
                    <a:lnTo>
                      <a:pt x="30" y="0"/>
                    </a:lnTo>
                    <a:lnTo>
                      <a:pt x="32" y="0"/>
                    </a:lnTo>
                    <a:lnTo>
                      <a:pt x="34" y="0"/>
                    </a:lnTo>
                    <a:lnTo>
                      <a:pt x="36" y="0"/>
                    </a:lnTo>
                    <a:lnTo>
                      <a:pt x="38" y="0"/>
                    </a:lnTo>
                    <a:lnTo>
                      <a:pt x="40" y="2"/>
                    </a:lnTo>
                    <a:lnTo>
                      <a:pt x="42" y="2"/>
                    </a:lnTo>
                    <a:lnTo>
                      <a:pt x="56" y="8"/>
                    </a:lnTo>
                    <a:lnTo>
                      <a:pt x="5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304"/>
              <p:cNvSpPr>
                <a:spLocks/>
              </p:cNvSpPr>
              <p:nvPr/>
            </p:nvSpPr>
            <p:spPr bwMode="auto">
              <a:xfrm>
                <a:off x="4434" y="1555"/>
                <a:ext cx="40" cy="14"/>
              </a:xfrm>
              <a:custGeom>
                <a:avLst/>
                <a:gdLst>
                  <a:gd name="T0" fmla="*/ 38 w 40"/>
                  <a:gd name="T1" fmla="*/ 8 h 14"/>
                  <a:gd name="T2" fmla="*/ 36 w 40"/>
                  <a:gd name="T3" fmla="*/ 10 h 14"/>
                  <a:gd name="T4" fmla="*/ 34 w 40"/>
                  <a:gd name="T5" fmla="*/ 10 h 14"/>
                  <a:gd name="T6" fmla="*/ 32 w 40"/>
                  <a:gd name="T7" fmla="*/ 12 h 14"/>
                  <a:gd name="T8" fmla="*/ 28 w 40"/>
                  <a:gd name="T9" fmla="*/ 12 h 14"/>
                  <a:gd name="T10" fmla="*/ 26 w 40"/>
                  <a:gd name="T11" fmla="*/ 12 h 14"/>
                  <a:gd name="T12" fmla="*/ 24 w 40"/>
                  <a:gd name="T13" fmla="*/ 14 h 14"/>
                  <a:gd name="T14" fmla="*/ 22 w 40"/>
                  <a:gd name="T15" fmla="*/ 14 h 14"/>
                  <a:gd name="T16" fmla="*/ 20 w 40"/>
                  <a:gd name="T17" fmla="*/ 14 h 14"/>
                  <a:gd name="T18" fmla="*/ 18 w 40"/>
                  <a:gd name="T19" fmla="*/ 14 h 14"/>
                  <a:gd name="T20" fmla="*/ 16 w 40"/>
                  <a:gd name="T21" fmla="*/ 12 h 14"/>
                  <a:gd name="T22" fmla="*/ 14 w 40"/>
                  <a:gd name="T23" fmla="*/ 12 h 14"/>
                  <a:gd name="T24" fmla="*/ 12 w 40"/>
                  <a:gd name="T25" fmla="*/ 10 h 14"/>
                  <a:gd name="T26" fmla="*/ 12 w 40"/>
                  <a:gd name="T27" fmla="*/ 10 h 14"/>
                  <a:gd name="T28" fmla="*/ 12 w 40"/>
                  <a:gd name="T29" fmla="*/ 10 h 14"/>
                  <a:gd name="T30" fmla="*/ 12 w 40"/>
                  <a:gd name="T31" fmla="*/ 8 h 14"/>
                  <a:gd name="T32" fmla="*/ 12 w 40"/>
                  <a:gd name="T33" fmla="*/ 8 h 14"/>
                  <a:gd name="T34" fmla="*/ 14 w 40"/>
                  <a:gd name="T35" fmla="*/ 6 h 14"/>
                  <a:gd name="T36" fmla="*/ 16 w 40"/>
                  <a:gd name="T37" fmla="*/ 6 h 14"/>
                  <a:gd name="T38" fmla="*/ 18 w 40"/>
                  <a:gd name="T39" fmla="*/ 4 h 14"/>
                  <a:gd name="T40" fmla="*/ 18 w 40"/>
                  <a:gd name="T41" fmla="*/ 4 h 14"/>
                  <a:gd name="T42" fmla="*/ 20 w 40"/>
                  <a:gd name="T43" fmla="*/ 4 h 14"/>
                  <a:gd name="T44" fmla="*/ 20 w 40"/>
                  <a:gd name="T45" fmla="*/ 4 h 14"/>
                  <a:gd name="T46" fmla="*/ 18 w 40"/>
                  <a:gd name="T47" fmla="*/ 2 h 14"/>
                  <a:gd name="T48" fmla="*/ 16 w 40"/>
                  <a:gd name="T49" fmla="*/ 2 h 14"/>
                  <a:gd name="T50" fmla="*/ 14 w 40"/>
                  <a:gd name="T51" fmla="*/ 2 h 14"/>
                  <a:gd name="T52" fmla="*/ 10 w 40"/>
                  <a:gd name="T53" fmla="*/ 2 h 14"/>
                  <a:gd name="T54" fmla="*/ 8 w 40"/>
                  <a:gd name="T55" fmla="*/ 4 h 14"/>
                  <a:gd name="T56" fmla="*/ 8 w 40"/>
                  <a:gd name="T57" fmla="*/ 4 h 14"/>
                  <a:gd name="T58" fmla="*/ 6 w 40"/>
                  <a:gd name="T59" fmla="*/ 4 h 14"/>
                  <a:gd name="T60" fmla="*/ 6 w 40"/>
                  <a:gd name="T61" fmla="*/ 6 h 14"/>
                  <a:gd name="T62" fmla="*/ 2 w 40"/>
                  <a:gd name="T63" fmla="*/ 4 h 14"/>
                  <a:gd name="T64" fmla="*/ 0 w 40"/>
                  <a:gd name="T65" fmla="*/ 4 h 14"/>
                  <a:gd name="T66" fmla="*/ 2 w 40"/>
                  <a:gd name="T67" fmla="*/ 4 h 14"/>
                  <a:gd name="T68" fmla="*/ 4 w 40"/>
                  <a:gd name="T69" fmla="*/ 2 h 14"/>
                  <a:gd name="T70" fmla="*/ 6 w 40"/>
                  <a:gd name="T71" fmla="*/ 2 h 14"/>
                  <a:gd name="T72" fmla="*/ 8 w 40"/>
                  <a:gd name="T73" fmla="*/ 0 h 14"/>
                  <a:gd name="T74" fmla="*/ 10 w 40"/>
                  <a:gd name="T75" fmla="*/ 0 h 14"/>
                  <a:gd name="T76" fmla="*/ 12 w 40"/>
                  <a:gd name="T77" fmla="*/ 0 h 14"/>
                  <a:gd name="T78" fmla="*/ 14 w 40"/>
                  <a:gd name="T79" fmla="*/ 0 h 14"/>
                  <a:gd name="T80" fmla="*/ 18 w 40"/>
                  <a:gd name="T81" fmla="*/ 0 h 14"/>
                  <a:gd name="T82" fmla="*/ 20 w 40"/>
                  <a:gd name="T83" fmla="*/ 0 h 14"/>
                  <a:gd name="T84" fmla="*/ 22 w 40"/>
                  <a:gd name="T85" fmla="*/ 0 h 14"/>
                  <a:gd name="T86" fmla="*/ 24 w 40"/>
                  <a:gd name="T87" fmla="*/ 0 h 14"/>
                  <a:gd name="T88" fmla="*/ 40 w 40"/>
                  <a:gd name="T8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4">
                    <a:moveTo>
                      <a:pt x="38" y="8"/>
                    </a:moveTo>
                    <a:lnTo>
                      <a:pt x="38" y="8"/>
                    </a:lnTo>
                    <a:lnTo>
                      <a:pt x="38" y="10"/>
                    </a:lnTo>
                    <a:lnTo>
                      <a:pt x="36" y="10"/>
                    </a:lnTo>
                    <a:lnTo>
                      <a:pt x="34" y="10"/>
                    </a:lnTo>
                    <a:lnTo>
                      <a:pt x="34" y="10"/>
                    </a:lnTo>
                    <a:lnTo>
                      <a:pt x="32" y="12"/>
                    </a:lnTo>
                    <a:lnTo>
                      <a:pt x="32" y="12"/>
                    </a:lnTo>
                    <a:lnTo>
                      <a:pt x="30" y="12"/>
                    </a:lnTo>
                    <a:lnTo>
                      <a:pt x="28" y="12"/>
                    </a:lnTo>
                    <a:lnTo>
                      <a:pt x="28" y="12"/>
                    </a:lnTo>
                    <a:lnTo>
                      <a:pt x="26" y="12"/>
                    </a:lnTo>
                    <a:lnTo>
                      <a:pt x="26" y="14"/>
                    </a:lnTo>
                    <a:lnTo>
                      <a:pt x="24" y="14"/>
                    </a:lnTo>
                    <a:lnTo>
                      <a:pt x="24" y="14"/>
                    </a:lnTo>
                    <a:lnTo>
                      <a:pt x="22" y="14"/>
                    </a:lnTo>
                    <a:lnTo>
                      <a:pt x="20" y="14"/>
                    </a:lnTo>
                    <a:lnTo>
                      <a:pt x="20" y="14"/>
                    </a:lnTo>
                    <a:lnTo>
                      <a:pt x="18" y="14"/>
                    </a:lnTo>
                    <a:lnTo>
                      <a:pt x="18" y="14"/>
                    </a:lnTo>
                    <a:lnTo>
                      <a:pt x="16" y="12"/>
                    </a:lnTo>
                    <a:lnTo>
                      <a:pt x="16" y="12"/>
                    </a:lnTo>
                    <a:lnTo>
                      <a:pt x="14" y="12"/>
                    </a:lnTo>
                    <a:lnTo>
                      <a:pt x="14" y="12"/>
                    </a:lnTo>
                    <a:lnTo>
                      <a:pt x="12" y="12"/>
                    </a:lnTo>
                    <a:lnTo>
                      <a:pt x="12" y="10"/>
                    </a:lnTo>
                    <a:lnTo>
                      <a:pt x="12" y="10"/>
                    </a:lnTo>
                    <a:lnTo>
                      <a:pt x="12" y="10"/>
                    </a:lnTo>
                    <a:lnTo>
                      <a:pt x="12" y="10"/>
                    </a:lnTo>
                    <a:lnTo>
                      <a:pt x="12" y="10"/>
                    </a:lnTo>
                    <a:lnTo>
                      <a:pt x="12" y="8"/>
                    </a:lnTo>
                    <a:lnTo>
                      <a:pt x="12" y="8"/>
                    </a:lnTo>
                    <a:lnTo>
                      <a:pt x="12" y="8"/>
                    </a:lnTo>
                    <a:lnTo>
                      <a:pt x="12" y="8"/>
                    </a:lnTo>
                    <a:lnTo>
                      <a:pt x="12" y="6"/>
                    </a:lnTo>
                    <a:lnTo>
                      <a:pt x="14" y="6"/>
                    </a:lnTo>
                    <a:lnTo>
                      <a:pt x="14" y="6"/>
                    </a:lnTo>
                    <a:lnTo>
                      <a:pt x="16" y="6"/>
                    </a:lnTo>
                    <a:lnTo>
                      <a:pt x="16" y="6"/>
                    </a:lnTo>
                    <a:lnTo>
                      <a:pt x="18" y="4"/>
                    </a:lnTo>
                    <a:lnTo>
                      <a:pt x="18" y="4"/>
                    </a:lnTo>
                    <a:lnTo>
                      <a:pt x="18" y="4"/>
                    </a:lnTo>
                    <a:lnTo>
                      <a:pt x="20" y="4"/>
                    </a:lnTo>
                    <a:lnTo>
                      <a:pt x="20" y="4"/>
                    </a:lnTo>
                    <a:lnTo>
                      <a:pt x="22" y="4"/>
                    </a:lnTo>
                    <a:lnTo>
                      <a:pt x="20" y="4"/>
                    </a:lnTo>
                    <a:lnTo>
                      <a:pt x="20" y="2"/>
                    </a:lnTo>
                    <a:lnTo>
                      <a:pt x="18" y="2"/>
                    </a:lnTo>
                    <a:lnTo>
                      <a:pt x="18" y="2"/>
                    </a:lnTo>
                    <a:lnTo>
                      <a:pt x="16" y="2"/>
                    </a:lnTo>
                    <a:lnTo>
                      <a:pt x="14" y="2"/>
                    </a:lnTo>
                    <a:lnTo>
                      <a:pt x="14" y="2"/>
                    </a:lnTo>
                    <a:lnTo>
                      <a:pt x="12" y="2"/>
                    </a:lnTo>
                    <a:lnTo>
                      <a:pt x="10" y="2"/>
                    </a:lnTo>
                    <a:lnTo>
                      <a:pt x="10" y="4"/>
                    </a:lnTo>
                    <a:lnTo>
                      <a:pt x="8" y="4"/>
                    </a:lnTo>
                    <a:lnTo>
                      <a:pt x="8" y="4"/>
                    </a:lnTo>
                    <a:lnTo>
                      <a:pt x="8" y="4"/>
                    </a:lnTo>
                    <a:lnTo>
                      <a:pt x="6" y="4"/>
                    </a:lnTo>
                    <a:lnTo>
                      <a:pt x="6" y="4"/>
                    </a:lnTo>
                    <a:lnTo>
                      <a:pt x="6" y="4"/>
                    </a:lnTo>
                    <a:lnTo>
                      <a:pt x="6" y="6"/>
                    </a:lnTo>
                    <a:lnTo>
                      <a:pt x="4" y="6"/>
                    </a:lnTo>
                    <a:lnTo>
                      <a:pt x="2" y="4"/>
                    </a:lnTo>
                    <a:lnTo>
                      <a:pt x="2" y="4"/>
                    </a:lnTo>
                    <a:lnTo>
                      <a:pt x="0" y="4"/>
                    </a:lnTo>
                    <a:lnTo>
                      <a:pt x="2" y="4"/>
                    </a:lnTo>
                    <a:lnTo>
                      <a:pt x="2" y="4"/>
                    </a:lnTo>
                    <a:lnTo>
                      <a:pt x="2" y="2"/>
                    </a:lnTo>
                    <a:lnTo>
                      <a:pt x="4" y="2"/>
                    </a:lnTo>
                    <a:lnTo>
                      <a:pt x="4" y="2"/>
                    </a:lnTo>
                    <a:lnTo>
                      <a:pt x="6" y="2"/>
                    </a:lnTo>
                    <a:lnTo>
                      <a:pt x="6" y="2"/>
                    </a:lnTo>
                    <a:lnTo>
                      <a:pt x="8" y="0"/>
                    </a:lnTo>
                    <a:lnTo>
                      <a:pt x="8" y="0"/>
                    </a:lnTo>
                    <a:lnTo>
                      <a:pt x="10" y="0"/>
                    </a:lnTo>
                    <a:lnTo>
                      <a:pt x="10" y="0"/>
                    </a:lnTo>
                    <a:lnTo>
                      <a:pt x="12" y="0"/>
                    </a:lnTo>
                    <a:lnTo>
                      <a:pt x="12" y="0"/>
                    </a:lnTo>
                    <a:lnTo>
                      <a:pt x="14" y="0"/>
                    </a:lnTo>
                    <a:lnTo>
                      <a:pt x="14" y="0"/>
                    </a:lnTo>
                    <a:lnTo>
                      <a:pt x="18" y="0"/>
                    </a:lnTo>
                    <a:lnTo>
                      <a:pt x="18" y="0"/>
                    </a:lnTo>
                    <a:lnTo>
                      <a:pt x="20" y="0"/>
                    </a:lnTo>
                    <a:lnTo>
                      <a:pt x="20" y="0"/>
                    </a:lnTo>
                    <a:lnTo>
                      <a:pt x="22" y="0"/>
                    </a:lnTo>
                    <a:lnTo>
                      <a:pt x="22" y="0"/>
                    </a:lnTo>
                    <a:lnTo>
                      <a:pt x="24" y="0"/>
                    </a:lnTo>
                    <a:lnTo>
                      <a:pt x="26" y="2"/>
                    </a:lnTo>
                    <a:lnTo>
                      <a:pt x="40" y="8"/>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305"/>
              <p:cNvSpPr>
                <a:spLocks/>
              </p:cNvSpPr>
              <p:nvPr/>
            </p:nvSpPr>
            <p:spPr bwMode="auto">
              <a:xfrm>
                <a:off x="4460" y="1545"/>
                <a:ext cx="34" cy="14"/>
              </a:xfrm>
              <a:custGeom>
                <a:avLst/>
                <a:gdLst>
                  <a:gd name="T0" fmla="*/ 32 w 34"/>
                  <a:gd name="T1" fmla="*/ 12 h 14"/>
                  <a:gd name="T2" fmla="*/ 30 w 34"/>
                  <a:gd name="T3" fmla="*/ 14 h 14"/>
                  <a:gd name="T4" fmla="*/ 28 w 34"/>
                  <a:gd name="T5" fmla="*/ 14 h 14"/>
                  <a:gd name="T6" fmla="*/ 26 w 34"/>
                  <a:gd name="T7" fmla="*/ 14 h 14"/>
                  <a:gd name="T8" fmla="*/ 26 w 34"/>
                  <a:gd name="T9" fmla="*/ 14 h 14"/>
                  <a:gd name="T10" fmla="*/ 24 w 34"/>
                  <a:gd name="T11" fmla="*/ 14 h 14"/>
                  <a:gd name="T12" fmla="*/ 22 w 34"/>
                  <a:gd name="T13" fmla="*/ 14 h 14"/>
                  <a:gd name="T14" fmla="*/ 20 w 34"/>
                  <a:gd name="T15" fmla="*/ 14 h 14"/>
                  <a:gd name="T16" fmla="*/ 18 w 34"/>
                  <a:gd name="T17" fmla="*/ 14 h 14"/>
                  <a:gd name="T18" fmla="*/ 16 w 34"/>
                  <a:gd name="T19" fmla="*/ 12 h 14"/>
                  <a:gd name="T20" fmla="*/ 4 w 34"/>
                  <a:gd name="T21" fmla="*/ 6 h 14"/>
                  <a:gd name="T22" fmla="*/ 0 w 34"/>
                  <a:gd name="T23" fmla="*/ 8 h 14"/>
                  <a:gd name="T24" fmla="*/ 0 w 34"/>
                  <a:gd name="T25" fmla="*/ 8 h 14"/>
                  <a:gd name="T26" fmla="*/ 0 w 34"/>
                  <a:gd name="T27" fmla="*/ 2 h 14"/>
                  <a:gd name="T28" fmla="*/ 0 w 34"/>
                  <a:gd name="T29" fmla="*/ 0 h 14"/>
                  <a:gd name="T30" fmla="*/ 6 w 34"/>
                  <a:gd name="T31" fmla="*/ 4 h 14"/>
                  <a:gd name="T32" fmla="*/ 12 w 34"/>
                  <a:gd name="T33" fmla="*/ 2 h 14"/>
                  <a:gd name="T34" fmla="*/ 14 w 34"/>
                  <a:gd name="T35" fmla="*/ 2 h 14"/>
                  <a:gd name="T36" fmla="*/ 14 w 34"/>
                  <a:gd name="T37" fmla="*/ 2 h 14"/>
                  <a:gd name="T38" fmla="*/ 16 w 34"/>
                  <a:gd name="T39" fmla="*/ 2 h 14"/>
                  <a:gd name="T40" fmla="*/ 8 w 34"/>
                  <a:gd name="T41" fmla="*/ 6 h 14"/>
                  <a:gd name="T42" fmla="*/ 18 w 34"/>
                  <a:gd name="T43" fmla="*/ 10 h 14"/>
                  <a:gd name="T44" fmla="*/ 20 w 34"/>
                  <a:gd name="T45" fmla="*/ 10 h 14"/>
                  <a:gd name="T46" fmla="*/ 20 w 34"/>
                  <a:gd name="T47" fmla="*/ 10 h 14"/>
                  <a:gd name="T48" fmla="*/ 22 w 34"/>
                  <a:gd name="T49" fmla="*/ 10 h 14"/>
                  <a:gd name="T50" fmla="*/ 22 w 34"/>
                  <a:gd name="T51" fmla="*/ 12 h 14"/>
                  <a:gd name="T52" fmla="*/ 22 w 34"/>
                  <a:gd name="T53" fmla="*/ 12 h 14"/>
                  <a:gd name="T54" fmla="*/ 24 w 34"/>
                  <a:gd name="T55" fmla="*/ 12 h 14"/>
                  <a:gd name="T56" fmla="*/ 24 w 34"/>
                  <a:gd name="T57" fmla="*/ 12 h 14"/>
                  <a:gd name="T58" fmla="*/ 24 w 34"/>
                  <a:gd name="T59" fmla="*/ 12 h 14"/>
                  <a:gd name="T60" fmla="*/ 26 w 34"/>
                  <a:gd name="T61" fmla="*/ 12 h 14"/>
                  <a:gd name="T62" fmla="*/ 28 w 34"/>
                  <a:gd name="T63" fmla="*/ 12 h 14"/>
                  <a:gd name="T64" fmla="*/ 30 w 34"/>
                  <a:gd name="T65" fmla="*/ 10 h 14"/>
                  <a:gd name="T66" fmla="*/ 30 w 34"/>
                  <a:gd name="T67" fmla="*/ 10 h 14"/>
                  <a:gd name="T68" fmla="*/ 32 w 34"/>
                  <a:gd name="T69" fmla="*/ 10 h 14"/>
                  <a:gd name="T70" fmla="*/ 34 w 34"/>
                  <a:gd name="T71" fmla="*/ 12 h 14"/>
                  <a:gd name="T72" fmla="*/ 32 w 34"/>
                  <a:gd name="T7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32" y="12"/>
                    </a:moveTo>
                    <a:lnTo>
                      <a:pt x="30" y="14"/>
                    </a:lnTo>
                    <a:lnTo>
                      <a:pt x="28" y="14"/>
                    </a:lnTo>
                    <a:lnTo>
                      <a:pt x="26" y="14"/>
                    </a:lnTo>
                    <a:lnTo>
                      <a:pt x="26" y="14"/>
                    </a:lnTo>
                    <a:lnTo>
                      <a:pt x="24" y="14"/>
                    </a:lnTo>
                    <a:lnTo>
                      <a:pt x="22" y="14"/>
                    </a:lnTo>
                    <a:lnTo>
                      <a:pt x="20" y="14"/>
                    </a:lnTo>
                    <a:lnTo>
                      <a:pt x="18" y="14"/>
                    </a:lnTo>
                    <a:lnTo>
                      <a:pt x="16" y="12"/>
                    </a:lnTo>
                    <a:lnTo>
                      <a:pt x="4" y="6"/>
                    </a:lnTo>
                    <a:lnTo>
                      <a:pt x="0" y="8"/>
                    </a:lnTo>
                    <a:lnTo>
                      <a:pt x="0" y="8"/>
                    </a:lnTo>
                    <a:lnTo>
                      <a:pt x="0" y="2"/>
                    </a:lnTo>
                    <a:lnTo>
                      <a:pt x="0" y="0"/>
                    </a:lnTo>
                    <a:lnTo>
                      <a:pt x="6" y="4"/>
                    </a:lnTo>
                    <a:lnTo>
                      <a:pt x="12" y="2"/>
                    </a:lnTo>
                    <a:lnTo>
                      <a:pt x="14" y="2"/>
                    </a:lnTo>
                    <a:lnTo>
                      <a:pt x="14" y="2"/>
                    </a:lnTo>
                    <a:lnTo>
                      <a:pt x="16" y="2"/>
                    </a:lnTo>
                    <a:lnTo>
                      <a:pt x="8" y="6"/>
                    </a:lnTo>
                    <a:lnTo>
                      <a:pt x="18" y="10"/>
                    </a:lnTo>
                    <a:lnTo>
                      <a:pt x="20" y="10"/>
                    </a:lnTo>
                    <a:lnTo>
                      <a:pt x="20" y="10"/>
                    </a:lnTo>
                    <a:lnTo>
                      <a:pt x="22" y="10"/>
                    </a:lnTo>
                    <a:lnTo>
                      <a:pt x="22" y="12"/>
                    </a:lnTo>
                    <a:lnTo>
                      <a:pt x="22" y="12"/>
                    </a:lnTo>
                    <a:lnTo>
                      <a:pt x="24" y="12"/>
                    </a:lnTo>
                    <a:lnTo>
                      <a:pt x="24" y="12"/>
                    </a:lnTo>
                    <a:lnTo>
                      <a:pt x="24" y="12"/>
                    </a:lnTo>
                    <a:lnTo>
                      <a:pt x="26" y="12"/>
                    </a:lnTo>
                    <a:lnTo>
                      <a:pt x="28" y="12"/>
                    </a:lnTo>
                    <a:lnTo>
                      <a:pt x="30" y="10"/>
                    </a:lnTo>
                    <a:lnTo>
                      <a:pt x="30" y="10"/>
                    </a:lnTo>
                    <a:lnTo>
                      <a:pt x="32" y="10"/>
                    </a:lnTo>
                    <a:lnTo>
                      <a:pt x="34" y="12"/>
                    </a:lnTo>
                    <a:lnTo>
                      <a:pt x="3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306"/>
              <p:cNvSpPr>
                <a:spLocks/>
              </p:cNvSpPr>
              <p:nvPr/>
            </p:nvSpPr>
            <p:spPr bwMode="auto">
              <a:xfrm>
                <a:off x="4476" y="1541"/>
                <a:ext cx="36" cy="12"/>
              </a:xfrm>
              <a:custGeom>
                <a:avLst/>
                <a:gdLst>
                  <a:gd name="T0" fmla="*/ 34 w 36"/>
                  <a:gd name="T1" fmla="*/ 10 h 12"/>
                  <a:gd name="T2" fmla="*/ 32 w 36"/>
                  <a:gd name="T3" fmla="*/ 12 h 12"/>
                  <a:gd name="T4" fmla="*/ 30 w 36"/>
                  <a:gd name="T5" fmla="*/ 12 h 12"/>
                  <a:gd name="T6" fmla="*/ 28 w 36"/>
                  <a:gd name="T7" fmla="*/ 12 h 12"/>
                  <a:gd name="T8" fmla="*/ 26 w 36"/>
                  <a:gd name="T9" fmla="*/ 12 h 12"/>
                  <a:gd name="T10" fmla="*/ 26 w 36"/>
                  <a:gd name="T11" fmla="*/ 12 h 12"/>
                  <a:gd name="T12" fmla="*/ 24 w 36"/>
                  <a:gd name="T13" fmla="*/ 12 h 12"/>
                  <a:gd name="T14" fmla="*/ 22 w 36"/>
                  <a:gd name="T15" fmla="*/ 12 h 12"/>
                  <a:gd name="T16" fmla="*/ 20 w 36"/>
                  <a:gd name="T17" fmla="*/ 12 h 12"/>
                  <a:gd name="T18" fmla="*/ 18 w 36"/>
                  <a:gd name="T19" fmla="*/ 10 h 12"/>
                  <a:gd name="T20" fmla="*/ 6 w 36"/>
                  <a:gd name="T21" fmla="*/ 4 h 12"/>
                  <a:gd name="T22" fmla="*/ 2 w 36"/>
                  <a:gd name="T23" fmla="*/ 6 h 12"/>
                  <a:gd name="T24" fmla="*/ 0 w 36"/>
                  <a:gd name="T25" fmla="*/ 6 h 12"/>
                  <a:gd name="T26" fmla="*/ 2 w 36"/>
                  <a:gd name="T27" fmla="*/ 0 h 12"/>
                  <a:gd name="T28" fmla="*/ 2 w 36"/>
                  <a:gd name="T29" fmla="*/ 0 h 12"/>
                  <a:gd name="T30" fmla="*/ 8 w 36"/>
                  <a:gd name="T31" fmla="*/ 2 h 12"/>
                  <a:gd name="T32" fmla="*/ 14 w 36"/>
                  <a:gd name="T33" fmla="*/ 0 h 12"/>
                  <a:gd name="T34" fmla="*/ 16 w 36"/>
                  <a:gd name="T35" fmla="*/ 0 h 12"/>
                  <a:gd name="T36" fmla="*/ 16 w 36"/>
                  <a:gd name="T37" fmla="*/ 0 h 12"/>
                  <a:gd name="T38" fmla="*/ 16 w 36"/>
                  <a:gd name="T39" fmla="*/ 2 h 12"/>
                  <a:gd name="T40" fmla="*/ 10 w 36"/>
                  <a:gd name="T41" fmla="*/ 4 h 12"/>
                  <a:gd name="T42" fmla="*/ 20 w 36"/>
                  <a:gd name="T43" fmla="*/ 8 h 12"/>
                  <a:gd name="T44" fmla="*/ 22 w 36"/>
                  <a:gd name="T45" fmla="*/ 8 h 12"/>
                  <a:gd name="T46" fmla="*/ 22 w 36"/>
                  <a:gd name="T47" fmla="*/ 8 h 12"/>
                  <a:gd name="T48" fmla="*/ 22 w 36"/>
                  <a:gd name="T49" fmla="*/ 8 h 12"/>
                  <a:gd name="T50" fmla="*/ 24 w 36"/>
                  <a:gd name="T51" fmla="*/ 10 h 12"/>
                  <a:gd name="T52" fmla="*/ 24 w 36"/>
                  <a:gd name="T53" fmla="*/ 10 h 12"/>
                  <a:gd name="T54" fmla="*/ 24 w 36"/>
                  <a:gd name="T55" fmla="*/ 10 h 12"/>
                  <a:gd name="T56" fmla="*/ 26 w 36"/>
                  <a:gd name="T57" fmla="*/ 10 h 12"/>
                  <a:gd name="T58" fmla="*/ 26 w 36"/>
                  <a:gd name="T59" fmla="*/ 10 h 12"/>
                  <a:gd name="T60" fmla="*/ 28 w 36"/>
                  <a:gd name="T61" fmla="*/ 10 h 12"/>
                  <a:gd name="T62" fmla="*/ 30 w 36"/>
                  <a:gd name="T63" fmla="*/ 10 h 12"/>
                  <a:gd name="T64" fmla="*/ 32 w 36"/>
                  <a:gd name="T65" fmla="*/ 8 h 12"/>
                  <a:gd name="T66" fmla="*/ 32 w 36"/>
                  <a:gd name="T67" fmla="*/ 8 h 12"/>
                  <a:gd name="T68" fmla="*/ 34 w 36"/>
                  <a:gd name="T69" fmla="*/ 8 h 12"/>
                  <a:gd name="T70" fmla="*/ 36 w 36"/>
                  <a:gd name="T71" fmla="*/ 10 h 12"/>
                  <a:gd name="T72" fmla="*/ 34 w 36"/>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
                    <a:moveTo>
                      <a:pt x="34" y="10"/>
                    </a:moveTo>
                    <a:lnTo>
                      <a:pt x="32" y="12"/>
                    </a:lnTo>
                    <a:lnTo>
                      <a:pt x="30" y="12"/>
                    </a:lnTo>
                    <a:lnTo>
                      <a:pt x="28" y="12"/>
                    </a:lnTo>
                    <a:lnTo>
                      <a:pt x="26" y="12"/>
                    </a:lnTo>
                    <a:lnTo>
                      <a:pt x="26" y="12"/>
                    </a:lnTo>
                    <a:lnTo>
                      <a:pt x="24" y="12"/>
                    </a:lnTo>
                    <a:lnTo>
                      <a:pt x="22" y="12"/>
                    </a:lnTo>
                    <a:lnTo>
                      <a:pt x="20" y="12"/>
                    </a:lnTo>
                    <a:lnTo>
                      <a:pt x="18" y="10"/>
                    </a:lnTo>
                    <a:lnTo>
                      <a:pt x="6" y="4"/>
                    </a:lnTo>
                    <a:lnTo>
                      <a:pt x="2" y="6"/>
                    </a:lnTo>
                    <a:lnTo>
                      <a:pt x="0" y="6"/>
                    </a:lnTo>
                    <a:lnTo>
                      <a:pt x="2" y="0"/>
                    </a:lnTo>
                    <a:lnTo>
                      <a:pt x="2" y="0"/>
                    </a:lnTo>
                    <a:lnTo>
                      <a:pt x="8" y="2"/>
                    </a:lnTo>
                    <a:lnTo>
                      <a:pt x="14" y="0"/>
                    </a:lnTo>
                    <a:lnTo>
                      <a:pt x="16" y="0"/>
                    </a:lnTo>
                    <a:lnTo>
                      <a:pt x="16" y="0"/>
                    </a:lnTo>
                    <a:lnTo>
                      <a:pt x="16" y="2"/>
                    </a:lnTo>
                    <a:lnTo>
                      <a:pt x="10" y="4"/>
                    </a:lnTo>
                    <a:lnTo>
                      <a:pt x="20" y="8"/>
                    </a:lnTo>
                    <a:lnTo>
                      <a:pt x="22" y="8"/>
                    </a:lnTo>
                    <a:lnTo>
                      <a:pt x="22" y="8"/>
                    </a:lnTo>
                    <a:lnTo>
                      <a:pt x="22" y="8"/>
                    </a:lnTo>
                    <a:lnTo>
                      <a:pt x="24" y="10"/>
                    </a:lnTo>
                    <a:lnTo>
                      <a:pt x="24" y="10"/>
                    </a:lnTo>
                    <a:lnTo>
                      <a:pt x="24" y="10"/>
                    </a:lnTo>
                    <a:lnTo>
                      <a:pt x="26" y="10"/>
                    </a:lnTo>
                    <a:lnTo>
                      <a:pt x="26" y="10"/>
                    </a:lnTo>
                    <a:lnTo>
                      <a:pt x="28" y="10"/>
                    </a:lnTo>
                    <a:lnTo>
                      <a:pt x="30" y="10"/>
                    </a:lnTo>
                    <a:lnTo>
                      <a:pt x="32" y="8"/>
                    </a:lnTo>
                    <a:lnTo>
                      <a:pt x="32" y="8"/>
                    </a:lnTo>
                    <a:lnTo>
                      <a:pt x="34" y="8"/>
                    </a:lnTo>
                    <a:lnTo>
                      <a:pt x="36" y="10"/>
                    </a:lnTo>
                    <a:lnTo>
                      <a:pt x="3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307"/>
              <p:cNvSpPr>
                <a:spLocks/>
              </p:cNvSpPr>
              <p:nvPr/>
            </p:nvSpPr>
            <p:spPr bwMode="auto">
              <a:xfrm>
                <a:off x="4494" y="1537"/>
                <a:ext cx="30" cy="12"/>
              </a:xfrm>
              <a:custGeom>
                <a:avLst/>
                <a:gdLst>
                  <a:gd name="T0" fmla="*/ 28 w 30"/>
                  <a:gd name="T1" fmla="*/ 10 h 12"/>
                  <a:gd name="T2" fmla="*/ 28 w 30"/>
                  <a:gd name="T3" fmla="*/ 10 h 12"/>
                  <a:gd name="T4" fmla="*/ 26 w 30"/>
                  <a:gd name="T5" fmla="*/ 12 h 12"/>
                  <a:gd name="T6" fmla="*/ 24 w 30"/>
                  <a:gd name="T7" fmla="*/ 12 h 12"/>
                  <a:gd name="T8" fmla="*/ 6 w 30"/>
                  <a:gd name="T9" fmla="*/ 2 h 12"/>
                  <a:gd name="T10" fmla="*/ 2 w 30"/>
                  <a:gd name="T11" fmla="*/ 4 h 12"/>
                  <a:gd name="T12" fmla="*/ 2 w 30"/>
                  <a:gd name="T13" fmla="*/ 4 h 12"/>
                  <a:gd name="T14" fmla="*/ 0 w 30"/>
                  <a:gd name="T15" fmla="*/ 4 h 12"/>
                  <a:gd name="T16" fmla="*/ 0 w 30"/>
                  <a:gd name="T17" fmla="*/ 2 h 12"/>
                  <a:gd name="T18" fmla="*/ 0 w 30"/>
                  <a:gd name="T19" fmla="*/ 2 h 12"/>
                  <a:gd name="T20" fmla="*/ 8 w 30"/>
                  <a:gd name="T21" fmla="*/ 0 h 12"/>
                  <a:gd name="T22" fmla="*/ 30 w 30"/>
                  <a:gd name="T23" fmla="*/ 10 h 12"/>
                  <a:gd name="T24" fmla="*/ 28 w 30"/>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8" y="10"/>
                    </a:moveTo>
                    <a:lnTo>
                      <a:pt x="28" y="10"/>
                    </a:lnTo>
                    <a:lnTo>
                      <a:pt x="26" y="12"/>
                    </a:lnTo>
                    <a:lnTo>
                      <a:pt x="24" y="12"/>
                    </a:lnTo>
                    <a:lnTo>
                      <a:pt x="6" y="2"/>
                    </a:lnTo>
                    <a:lnTo>
                      <a:pt x="2" y="4"/>
                    </a:lnTo>
                    <a:lnTo>
                      <a:pt x="2" y="4"/>
                    </a:lnTo>
                    <a:lnTo>
                      <a:pt x="0" y="4"/>
                    </a:lnTo>
                    <a:lnTo>
                      <a:pt x="0" y="2"/>
                    </a:lnTo>
                    <a:lnTo>
                      <a:pt x="0" y="2"/>
                    </a:lnTo>
                    <a:lnTo>
                      <a:pt x="8" y="0"/>
                    </a:lnTo>
                    <a:lnTo>
                      <a:pt x="30" y="10"/>
                    </a:lnTo>
                    <a:lnTo>
                      <a:pt x="2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308"/>
              <p:cNvSpPr>
                <a:spLocks/>
              </p:cNvSpPr>
              <p:nvPr/>
            </p:nvSpPr>
            <p:spPr bwMode="auto">
              <a:xfrm>
                <a:off x="4512" y="1529"/>
                <a:ext cx="32" cy="16"/>
              </a:xfrm>
              <a:custGeom>
                <a:avLst/>
                <a:gdLst>
                  <a:gd name="T0" fmla="*/ 32 w 32"/>
                  <a:gd name="T1" fmla="*/ 10 h 16"/>
                  <a:gd name="T2" fmla="*/ 30 w 32"/>
                  <a:gd name="T3" fmla="*/ 12 h 16"/>
                  <a:gd name="T4" fmla="*/ 30 w 32"/>
                  <a:gd name="T5" fmla="*/ 12 h 16"/>
                  <a:gd name="T6" fmla="*/ 28 w 32"/>
                  <a:gd name="T7" fmla="*/ 12 h 16"/>
                  <a:gd name="T8" fmla="*/ 26 w 32"/>
                  <a:gd name="T9" fmla="*/ 14 h 16"/>
                  <a:gd name="T10" fmla="*/ 24 w 32"/>
                  <a:gd name="T11" fmla="*/ 14 h 16"/>
                  <a:gd name="T12" fmla="*/ 22 w 32"/>
                  <a:gd name="T13" fmla="*/ 14 h 16"/>
                  <a:gd name="T14" fmla="*/ 20 w 32"/>
                  <a:gd name="T15" fmla="*/ 16 h 16"/>
                  <a:gd name="T16" fmla="*/ 18 w 32"/>
                  <a:gd name="T17" fmla="*/ 16 h 16"/>
                  <a:gd name="T18" fmla="*/ 16 w 32"/>
                  <a:gd name="T19" fmla="*/ 14 h 16"/>
                  <a:gd name="T20" fmla="*/ 16 w 32"/>
                  <a:gd name="T21" fmla="*/ 14 h 16"/>
                  <a:gd name="T22" fmla="*/ 18 w 32"/>
                  <a:gd name="T23" fmla="*/ 12 h 16"/>
                  <a:gd name="T24" fmla="*/ 20 w 32"/>
                  <a:gd name="T25" fmla="*/ 12 h 16"/>
                  <a:gd name="T26" fmla="*/ 22 w 32"/>
                  <a:gd name="T27" fmla="*/ 12 h 16"/>
                  <a:gd name="T28" fmla="*/ 26 w 32"/>
                  <a:gd name="T29" fmla="*/ 10 h 16"/>
                  <a:gd name="T30" fmla="*/ 24 w 32"/>
                  <a:gd name="T31" fmla="*/ 8 h 16"/>
                  <a:gd name="T32" fmla="*/ 20 w 32"/>
                  <a:gd name="T33" fmla="*/ 8 h 16"/>
                  <a:gd name="T34" fmla="*/ 16 w 32"/>
                  <a:gd name="T35" fmla="*/ 8 h 16"/>
                  <a:gd name="T36" fmla="*/ 12 w 32"/>
                  <a:gd name="T37" fmla="*/ 8 h 16"/>
                  <a:gd name="T38" fmla="*/ 8 w 32"/>
                  <a:gd name="T39" fmla="*/ 10 h 16"/>
                  <a:gd name="T40" fmla="*/ 6 w 32"/>
                  <a:gd name="T41" fmla="*/ 10 h 16"/>
                  <a:gd name="T42" fmla="*/ 4 w 32"/>
                  <a:gd name="T43" fmla="*/ 8 h 16"/>
                  <a:gd name="T44" fmla="*/ 2 w 32"/>
                  <a:gd name="T45" fmla="*/ 8 h 16"/>
                  <a:gd name="T46" fmla="*/ 0 w 32"/>
                  <a:gd name="T47" fmla="*/ 6 h 16"/>
                  <a:gd name="T48" fmla="*/ 0 w 32"/>
                  <a:gd name="T49" fmla="*/ 4 h 16"/>
                  <a:gd name="T50" fmla="*/ 4 w 32"/>
                  <a:gd name="T51" fmla="*/ 2 h 16"/>
                  <a:gd name="T52" fmla="*/ 6 w 32"/>
                  <a:gd name="T53" fmla="*/ 2 h 16"/>
                  <a:gd name="T54" fmla="*/ 8 w 32"/>
                  <a:gd name="T55" fmla="*/ 2 h 16"/>
                  <a:gd name="T56" fmla="*/ 10 w 32"/>
                  <a:gd name="T57" fmla="*/ 0 h 16"/>
                  <a:gd name="T58" fmla="*/ 12 w 32"/>
                  <a:gd name="T59" fmla="*/ 0 h 16"/>
                  <a:gd name="T60" fmla="*/ 14 w 32"/>
                  <a:gd name="T61" fmla="*/ 0 h 16"/>
                  <a:gd name="T62" fmla="*/ 16 w 32"/>
                  <a:gd name="T63" fmla="*/ 2 h 16"/>
                  <a:gd name="T64" fmla="*/ 14 w 32"/>
                  <a:gd name="T65" fmla="*/ 2 h 16"/>
                  <a:gd name="T66" fmla="*/ 12 w 32"/>
                  <a:gd name="T67" fmla="*/ 2 h 16"/>
                  <a:gd name="T68" fmla="*/ 10 w 32"/>
                  <a:gd name="T69" fmla="*/ 2 h 16"/>
                  <a:gd name="T70" fmla="*/ 8 w 32"/>
                  <a:gd name="T71" fmla="*/ 4 h 16"/>
                  <a:gd name="T72" fmla="*/ 8 w 32"/>
                  <a:gd name="T73" fmla="*/ 4 h 16"/>
                  <a:gd name="T74" fmla="*/ 6 w 32"/>
                  <a:gd name="T75" fmla="*/ 4 h 16"/>
                  <a:gd name="T76" fmla="*/ 6 w 32"/>
                  <a:gd name="T77" fmla="*/ 6 h 16"/>
                  <a:gd name="T78" fmla="*/ 6 w 32"/>
                  <a:gd name="T79" fmla="*/ 6 h 16"/>
                  <a:gd name="T80" fmla="*/ 10 w 32"/>
                  <a:gd name="T81" fmla="*/ 6 h 16"/>
                  <a:gd name="T82" fmla="*/ 14 w 32"/>
                  <a:gd name="T83" fmla="*/ 6 h 16"/>
                  <a:gd name="T84" fmla="*/ 20 w 32"/>
                  <a:gd name="T85" fmla="*/ 6 h 16"/>
                  <a:gd name="T86" fmla="*/ 26 w 32"/>
                  <a:gd name="T87" fmla="*/ 6 h 16"/>
                  <a:gd name="T88" fmla="*/ 28 w 32"/>
                  <a:gd name="T89" fmla="*/ 6 h 16"/>
                  <a:gd name="T90" fmla="*/ 30 w 32"/>
                  <a:gd name="T91" fmla="*/ 6 h 16"/>
                  <a:gd name="T92" fmla="*/ 30 w 32"/>
                  <a:gd name="T93" fmla="*/ 8 h 16"/>
                  <a:gd name="T94" fmla="*/ 32 w 32"/>
                  <a:gd name="T95" fmla="*/ 8 h 16"/>
                  <a:gd name="T96" fmla="*/ 32 w 32"/>
                  <a:gd name="T9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6">
                    <a:moveTo>
                      <a:pt x="32" y="10"/>
                    </a:moveTo>
                    <a:lnTo>
                      <a:pt x="32" y="10"/>
                    </a:lnTo>
                    <a:lnTo>
                      <a:pt x="32" y="10"/>
                    </a:lnTo>
                    <a:lnTo>
                      <a:pt x="30" y="12"/>
                    </a:lnTo>
                    <a:lnTo>
                      <a:pt x="30" y="12"/>
                    </a:lnTo>
                    <a:lnTo>
                      <a:pt x="30" y="12"/>
                    </a:lnTo>
                    <a:lnTo>
                      <a:pt x="28" y="12"/>
                    </a:lnTo>
                    <a:lnTo>
                      <a:pt x="28" y="12"/>
                    </a:lnTo>
                    <a:lnTo>
                      <a:pt x="26" y="14"/>
                    </a:lnTo>
                    <a:lnTo>
                      <a:pt x="26" y="14"/>
                    </a:lnTo>
                    <a:lnTo>
                      <a:pt x="24" y="14"/>
                    </a:lnTo>
                    <a:lnTo>
                      <a:pt x="24" y="14"/>
                    </a:lnTo>
                    <a:lnTo>
                      <a:pt x="22" y="14"/>
                    </a:lnTo>
                    <a:lnTo>
                      <a:pt x="22" y="14"/>
                    </a:lnTo>
                    <a:lnTo>
                      <a:pt x="20" y="16"/>
                    </a:lnTo>
                    <a:lnTo>
                      <a:pt x="20" y="16"/>
                    </a:lnTo>
                    <a:lnTo>
                      <a:pt x="18" y="16"/>
                    </a:lnTo>
                    <a:lnTo>
                      <a:pt x="18" y="16"/>
                    </a:lnTo>
                    <a:lnTo>
                      <a:pt x="16" y="14"/>
                    </a:lnTo>
                    <a:lnTo>
                      <a:pt x="16" y="14"/>
                    </a:lnTo>
                    <a:lnTo>
                      <a:pt x="16" y="14"/>
                    </a:lnTo>
                    <a:lnTo>
                      <a:pt x="16" y="14"/>
                    </a:lnTo>
                    <a:lnTo>
                      <a:pt x="18" y="14"/>
                    </a:lnTo>
                    <a:lnTo>
                      <a:pt x="18" y="12"/>
                    </a:lnTo>
                    <a:lnTo>
                      <a:pt x="20" y="12"/>
                    </a:lnTo>
                    <a:lnTo>
                      <a:pt x="20" y="12"/>
                    </a:lnTo>
                    <a:lnTo>
                      <a:pt x="22" y="12"/>
                    </a:lnTo>
                    <a:lnTo>
                      <a:pt x="22" y="12"/>
                    </a:lnTo>
                    <a:lnTo>
                      <a:pt x="24" y="12"/>
                    </a:lnTo>
                    <a:lnTo>
                      <a:pt x="26" y="10"/>
                    </a:lnTo>
                    <a:lnTo>
                      <a:pt x="26" y="10"/>
                    </a:lnTo>
                    <a:lnTo>
                      <a:pt x="24" y="8"/>
                    </a:lnTo>
                    <a:lnTo>
                      <a:pt x="22" y="8"/>
                    </a:lnTo>
                    <a:lnTo>
                      <a:pt x="20" y="8"/>
                    </a:lnTo>
                    <a:lnTo>
                      <a:pt x="18" y="8"/>
                    </a:lnTo>
                    <a:lnTo>
                      <a:pt x="16" y="8"/>
                    </a:lnTo>
                    <a:lnTo>
                      <a:pt x="14" y="8"/>
                    </a:lnTo>
                    <a:lnTo>
                      <a:pt x="12" y="8"/>
                    </a:lnTo>
                    <a:lnTo>
                      <a:pt x="10" y="10"/>
                    </a:lnTo>
                    <a:lnTo>
                      <a:pt x="8" y="10"/>
                    </a:lnTo>
                    <a:lnTo>
                      <a:pt x="8" y="10"/>
                    </a:lnTo>
                    <a:lnTo>
                      <a:pt x="6" y="10"/>
                    </a:lnTo>
                    <a:lnTo>
                      <a:pt x="4" y="8"/>
                    </a:lnTo>
                    <a:lnTo>
                      <a:pt x="4" y="8"/>
                    </a:lnTo>
                    <a:lnTo>
                      <a:pt x="2" y="8"/>
                    </a:lnTo>
                    <a:lnTo>
                      <a:pt x="2" y="8"/>
                    </a:lnTo>
                    <a:lnTo>
                      <a:pt x="0" y="6"/>
                    </a:lnTo>
                    <a:lnTo>
                      <a:pt x="0" y="6"/>
                    </a:lnTo>
                    <a:lnTo>
                      <a:pt x="0" y="4"/>
                    </a:lnTo>
                    <a:lnTo>
                      <a:pt x="0" y="4"/>
                    </a:lnTo>
                    <a:lnTo>
                      <a:pt x="2" y="4"/>
                    </a:lnTo>
                    <a:lnTo>
                      <a:pt x="4" y="2"/>
                    </a:lnTo>
                    <a:lnTo>
                      <a:pt x="4" y="2"/>
                    </a:lnTo>
                    <a:lnTo>
                      <a:pt x="6" y="2"/>
                    </a:lnTo>
                    <a:lnTo>
                      <a:pt x="6" y="2"/>
                    </a:lnTo>
                    <a:lnTo>
                      <a:pt x="8" y="2"/>
                    </a:lnTo>
                    <a:lnTo>
                      <a:pt x="8" y="0"/>
                    </a:lnTo>
                    <a:lnTo>
                      <a:pt x="10" y="0"/>
                    </a:lnTo>
                    <a:lnTo>
                      <a:pt x="10" y="0"/>
                    </a:lnTo>
                    <a:lnTo>
                      <a:pt x="12" y="0"/>
                    </a:lnTo>
                    <a:lnTo>
                      <a:pt x="12" y="0"/>
                    </a:lnTo>
                    <a:lnTo>
                      <a:pt x="14" y="0"/>
                    </a:lnTo>
                    <a:lnTo>
                      <a:pt x="14" y="0"/>
                    </a:lnTo>
                    <a:lnTo>
                      <a:pt x="16" y="2"/>
                    </a:lnTo>
                    <a:lnTo>
                      <a:pt x="16" y="2"/>
                    </a:lnTo>
                    <a:lnTo>
                      <a:pt x="14" y="2"/>
                    </a:lnTo>
                    <a:lnTo>
                      <a:pt x="14" y="2"/>
                    </a:lnTo>
                    <a:lnTo>
                      <a:pt x="12" y="2"/>
                    </a:lnTo>
                    <a:lnTo>
                      <a:pt x="12" y="2"/>
                    </a:lnTo>
                    <a:lnTo>
                      <a:pt x="10" y="2"/>
                    </a:lnTo>
                    <a:lnTo>
                      <a:pt x="10" y="4"/>
                    </a:lnTo>
                    <a:lnTo>
                      <a:pt x="8" y="4"/>
                    </a:lnTo>
                    <a:lnTo>
                      <a:pt x="8" y="4"/>
                    </a:lnTo>
                    <a:lnTo>
                      <a:pt x="8" y="4"/>
                    </a:lnTo>
                    <a:lnTo>
                      <a:pt x="6" y="4"/>
                    </a:lnTo>
                    <a:lnTo>
                      <a:pt x="6" y="4"/>
                    </a:lnTo>
                    <a:lnTo>
                      <a:pt x="6" y="6"/>
                    </a:lnTo>
                    <a:lnTo>
                      <a:pt x="6" y="6"/>
                    </a:lnTo>
                    <a:lnTo>
                      <a:pt x="6" y="6"/>
                    </a:lnTo>
                    <a:lnTo>
                      <a:pt x="6" y="6"/>
                    </a:lnTo>
                    <a:lnTo>
                      <a:pt x="8" y="6"/>
                    </a:lnTo>
                    <a:lnTo>
                      <a:pt x="10" y="6"/>
                    </a:lnTo>
                    <a:lnTo>
                      <a:pt x="12" y="6"/>
                    </a:lnTo>
                    <a:lnTo>
                      <a:pt x="14" y="6"/>
                    </a:lnTo>
                    <a:lnTo>
                      <a:pt x="18" y="6"/>
                    </a:lnTo>
                    <a:lnTo>
                      <a:pt x="20" y="6"/>
                    </a:lnTo>
                    <a:lnTo>
                      <a:pt x="24" y="6"/>
                    </a:lnTo>
                    <a:lnTo>
                      <a:pt x="26" y="6"/>
                    </a:lnTo>
                    <a:lnTo>
                      <a:pt x="28" y="6"/>
                    </a:lnTo>
                    <a:lnTo>
                      <a:pt x="28" y="6"/>
                    </a:lnTo>
                    <a:lnTo>
                      <a:pt x="28" y="6"/>
                    </a:lnTo>
                    <a:lnTo>
                      <a:pt x="30" y="6"/>
                    </a:lnTo>
                    <a:lnTo>
                      <a:pt x="30" y="8"/>
                    </a:lnTo>
                    <a:lnTo>
                      <a:pt x="30" y="8"/>
                    </a:lnTo>
                    <a:lnTo>
                      <a:pt x="30" y="8"/>
                    </a:lnTo>
                    <a:lnTo>
                      <a:pt x="32" y="8"/>
                    </a:lnTo>
                    <a:lnTo>
                      <a:pt x="32" y="8"/>
                    </a:lnTo>
                    <a:lnTo>
                      <a:pt x="32" y="10"/>
                    </a:lnTo>
                    <a:lnTo>
                      <a:pt x="3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309"/>
              <p:cNvSpPr>
                <a:spLocks/>
              </p:cNvSpPr>
              <p:nvPr/>
            </p:nvSpPr>
            <p:spPr bwMode="auto">
              <a:xfrm>
                <a:off x="4524" y="1477"/>
                <a:ext cx="38" cy="20"/>
              </a:xfrm>
              <a:custGeom>
                <a:avLst/>
                <a:gdLst>
                  <a:gd name="T0" fmla="*/ 38 w 38"/>
                  <a:gd name="T1" fmla="*/ 16 h 20"/>
                  <a:gd name="T2" fmla="*/ 36 w 38"/>
                  <a:gd name="T3" fmla="*/ 16 h 20"/>
                  <a:gd name="T4" fmla="*/ 36 w 38"/>
                  <a:gd name="T5" fmla="*/ 16 h 20"/>
                  <a:gd name="T6" fmla="*/ 36 w 38"/>
                  <a:gd name="T7" fmla="*/ 18 h 20"/>
                  <a:gd name="T8" fmla="*/ 34 w 38"/>
                  <a:gd name="T9" fmla="*/ 18 h 20"/>
                  <a:gd name="T10" fmla="*/ 32 w 38"/>
                  <a:gd name="T11" fmla="*/ 18 h 20"/>
                  <a:gd name="T12" fmla="*/ 32 w 38"/>
                  <a:gd name="T13" fmla="*/ 18 h 20"/>
                  <a:gd name="T14" fmla="*/ 30 w 38"/>
                  <a:gd name="T15" fmla="*/ 20 h 20"/>
                  <a:gd name="T16" fmla="*/ 28 w 38"/>
                  <a:gd name="T17" fmla="*/ 20 h 20"/>
                  <a:gd name="T18" fmla="*/ 28 w 38"/>
                  <a:gd name="T19" fmla="*/ 20 h 20"/>
                  <a:gd name="T20" fmla="*/ 26 w 38"/>
                  <a:gd name="T21" fmla="*/ 20 h 20"/>
                  <a:gd name="T22" fmla="*/ 24 w 38"/>
                  <a:gd name="T23" fmla="*/ 20 h 20"/>
                  <a:gd name="T24" fmla="*/ 22 w 38"/>
                  <a:gd name="T25" fmla="*/ 20 h 20"/>
                  <a:gd name="T26" fmla="*/ 22 w 38"/>
                  <a:gd name="T27" fmla="*/ 20 h 20"/>
                  <a:gd name="T28" fmla="*/ 20 w 38"/>
                  <a:gd name="T29" fmla="*/ 20 h 20"/>
                  <a:gd name="T30" fmla="*/ 18 w 38"/>
                  <a:gd name="T31" fmla="*/ 20 h 20"/>
                  <a:gd name="T32" fmla="*/ 16 w 38"/>
                  <a:gd name="T33" fmla="*/ 20 h 20"/>
                  <a:gd name="T34" fmla="*/ 16 w 38"/>
                  <a:gd name="T35" fmla="*/ 20 h 20"/>
                  <a:gd name="T36" fmla="*/ 14 w 38"/>
                  <a:gd name="T37" fmla="*/ 20 h 20"/>
                  <a:gd name="T38" fmla="*/ 12 w 38"/>
                  <a:gd name="T39" fmla="*/ 20 h 20"/>
                  <a:gd name="T40" fmla="*/ 10 w 38"/>
                  <a:gd name="T41" fmla="*/ 20 h 20"/>
                  <a:gd name="T42" fmla="*/ 10 w 38"/>
                  <a:gd name="T43" fmla="*/ 20 h 20"/>
                  <a:gd name="T44" fmla="*/ 8 w 38"/>
                  <a:gd name="T45" fmla="*/ 18 h 20"/>
                  <a:gd name="T46" fmla="*/ 6 w 38"/>
                  <a:gd name="T47" fmla="*/ 18 h 20"/>
                  <a:gd name="T48" fmla="*/ 4 w 38"/>
                  <a:gd name="T49" fmla="*/ 18 h 20"/>
                  <a:gd name="T50" fmla="*/ 4 w 38"/>
                  <a:gd name="T51" fmla="*/ 16 h 20"/>
                  <a:gd name="T52" fmla="*/ 2 w 38"/>
                  <a:gd name="T53" fmla="*/ 16 h 20"/>
                  <a:gd name="T54" fmla="*/ 2 w 38"/>
                  <a:gd name="T55" fmla="*/ 16 h 20"/>
                  <a:gd name="T56" fmla="*/ 2 w 38"/>
                  <a:gd name="T57" fmla="*/ 14 h 20"/>
                  <a:gd name="T58" fmla="*/ 2 w 38"/>
                  <a:gd name="T59" fmla="*/ 14 h 20"/>
                  <a:gd name="T60" fmla="*/ 0 w 38"/>
                  <a:gd name="T61" fmla="*/ 14 h 20"/>
                  <a:gd name="T62" fmla="*/ 0 w 38"/>
                  <a:gd name="T63" fmla="*/ 12 h 20"/>
                  <a:gd name="T64" fmla="*/ 2 w 38"/>
                  <a:gd name="T65" fmla="*/ 12 h 20"/>
                  <a:gd name="T66" fmla="*/ 2 w 38"/>
                  <a:gd name="T67" fmla="*/ 12 h 20"/>
                  <a:gd name="T68" fmla="*/ 2 w 38"/>
                  <a:gd name="T69" fmla="*/ 12 h 20"/>
                  <a:gd name="T70" fmla="*/ 2 w 38"/>
                  <a:gd name="T71" fmla="*/ 10 h 20"/>
                  <a:gd name="T72" fmla="*/ 4 w 38"/>
                  <a:gd name="T73" fmla="*/ 10 h 20"/>
                  <a:gd name="T74" fmla="*/ 4 w 38"/>
                  <a:gd name="T75" fmla="*/ 10 h 20"/>
                  <a:gd name="T76" fmla="*/ 6 w 38"/>
                  <a:gd name="T77" fmla="*/ 8 h 20"/>
                  <a:gd name="T78" fmla="*/ 6 w 38"/>
                  <a:gd name="T79" fmla="*/ 8 h 20"/>
                  <a:gd name="T80" fmla="*/ 8 w 38"/>
                  <a:gd name="T81" fmla="*/ 8 h 20"/>
                  <a:gd name="T82" fmla="*/ 8 w 38"/>
                  <a:gd name="T83" fmla="*/ 8 h 20"/>
                  <a:gd name="T84" fmla="*/ 8 w 38"/>
                  <a:gd name="T85" fmla="*/ 8 h 20"/>
                  <a:gd name="T86" fmla="*/ 10 w 38"/>
                  <a:gd name="T87" fmla="*/ 8 h 20"/>
                  <a:gd name="T88" fmla="*/ 10 w 38"/>
                  <a:gd name="T89" fmla="*/ 8 h 20"/>
                  <a:gd name="T90" fmla="*/ 12 w 38"/>
                  <a:gd name="T91" fmla="*/ 8 h 20"/>
                  <a:gd name="T92" fmla="*/ 12 w 38"/>
                  <a:gd name="T93" fmla="*/ 8 h 20"/>
                  <a:gd name="T94" fmla="*/ 12 w 38"/>
                  <a:gd name="T95" fmla="*/ 8 h 20"/>
                  <a:gd name="T96" fmla="*/ 2 w 38"/>
                  <a:gd name="T97" fmla="*/ 2 h 20"/>
                  <a:gd name="T98" fmla="*/ 4 w 38"/>
                  <a:gd name="T99" fmla="*/ 2 h 20"/>
                  <a:gd name="T100" fmla="*/ 6 w 38"/>
                  <a:gd name="T101" fmla="*/ 2 h 20"/>
                  <a:gd name="T102" fmla="*/ 6 w 38"/>
                  <a:gd name="T103" fmla="*/ 2 h 20"/>
                  <a:gd name="T104" fmla="*/ 8 w 38"/>
                  <a:gd name="T105" fmla="*/ 0 h 20"/>
                  <a:gd name="T106" fmla="*/ 38 w 38"/>
                  <a:gd name="T107" fmla="*/ 16 h 20"/>
                  <a:gd name="T108" fmla="*/ 38 w 38"/>
                  <a:gd name="T10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0">
                    <a:moveTo>
                      <a:pt x="38" y="16"/>
                    </a:moveTo>
                    <a:lnTo>
                      <a:pt x="36" y="16"/>
                    </a:lnTo>
                    <a:lnTo>
                      <a:pt x="36" y="16"/>
                    </a:lnTo>
                    <a:lnTo>
                      <a:pt x="36" y="18"/>
                    </a:lnTo>
                    <a:lnTo>
                      <a:pt x="34" y="18"/>
                    </a:lnTo>
                    <a:lnTo>
                      <a:pt x="32" y="18"/>
                    </a:lnTo>
                    <a:lnTo>
                      <a:pt x="32" y="18"/>
                    </a:lnTo>
                    <a:lnTo>
                      <a:pt x="30" y="20"/>
                    </a:lnTo>
                    <a:lnTo>
                      <a:pt x="28" y="20"/>
                    </a:lnTo>
                    <a:lnTo>
                      <a:pt x="28" y="20"/>
                    </a:lnTo>
                    <a:lnTo>
                      <a:pt x="26" y="20"/>
                    </a:lnTo>
                    <a:lnTo>
                      <a:pt x="24" y="20"/>
                    </a:lnTo>
                    <a:lnTo>
                      <a:pt x="22" y="20"/>
                    </a:lnTo>
                    <a:lnTo>
                      <a:pt x="22" y="20"/>
                    </a:lnTo>
                    <a:lnTo>
                      <a:pt x="20" y="20"/>
                    </a:lnTo>
                    <a:lnTo>
                      <a:pt x="18" y="20"/>
                    </a:lnTo>
                    <a:lnTo>
                      <a:pt x="16" y="20"/>
                    </a:lnTo>
                    <a:lnTo>
                      <a:pt x="16" y="20"/>
                    </a:lnTo>
                    <a:lnTo>
                      <a:pt x="14" y="20"/>
                    </a:lnTo>
                    <a:lnTo>
                      <a:pt x="12" y="20"/>
                    </a:lnTo>
                    <a:lnTo>
                      <a:pt x="10" y="20"/>
                    </a:lnTo>
                    <a:lnTo>
                      <a:pt x="10" y="20"/>
                    </a:lnTo>
                    <a:lnTo>
                      <a:pt x="8" y="18"/>
                    </a:lnTo>
                    <a:lnTo>
                      <a:pt x="6" y="18"/>
                    </a:lnTo>
                    <a:lnTo>
                      <a:pt x="4" y="18"/>
                    </a:lnTo>
                    <a:lnTo>
                      <a:pt x="4" y="16"/>
                    </a:lnTo>
                    <a:lnTo>
                      <a:pt x="2" y="16"/>
                    </a:lnTo>
                    <a:lnTo>
                      <a:pt x="2" y="16"/>
                    </a:lnTo>
                    <a:lnTo>
                      <a:pt x="2" y="14"/>
                    </a:lnTo>
                    <a:lnTo>
                      <a:pt x="2" y="14"/>
                    </a:lnTo>
                    <a:lnTo>
                      <a:pt x="0" y="14"/>
                    </a:lnTo>
                    <a:lnTo>
                      <a:pt x="0" y="12"/>
                    </a:lnTo>
                    <a:lnTo>
                      <a:pt x="2" y="12"/>
                    </a:lnTo>
                    <a:lnTo>
                      <a:pt x="2" y="12"/>
                    </a:lnTo>
                    <a:lnTo>
                      <a:pt x="2" y="12"/>
                    </a:lnTo>
                    <a:lnTo>
                      <a:pt x="2" y="10"/>
                    </a:lnTo>
                    <a:lnTo>
                      <a:pt x="4" y="10"/>
                    </a:lnTo>
                    <a:lnTo>
                      <a:pt x="4" y="10"/>
                    </a:lnTo>
                    <a:lnTo>
                      <a:pt x="6" y="8"/>
                    </a:lnTo>
                    <a:lnTo>
                      <a:pt x="6" y="8"/>
                    </a:lnTo>
                    <a:lnTo>
                      <a:pt x="8" y="8"/>
                    </a:lnTo>
                    <a:lnTo>
                      <a:pt x="8" y="8"/>
                    </a:lnTo>
                    <a:lnTo>
                      <a:pt x="8" y="8"/>
                    </a:lnTo>
                    <a:lnTo>
                      <a:pt x="10" y="8"/>
                    </a:lnTo>
                    <a:lnTo>
                      <a:pt x="10" y="8"/>
                    </a:lnTo>
                    <a:lnTo>
                      <a:pt x="12" y="8"/>
                    </a:lnTo>
                    <a:lnTo>
                      <a:pt x="12" y="8"/>
                    </a:lnTo>
                    <a:lnTo>
                      <a:pt x="12" y="8"/>
                    </a:lnTo>
                    <a:lnTo>
                      <a:pt x="2" y="2"/>
                    </a:lnTo>
                    <a:lnTo>
                      <a:pt x="4" y="2"/>
                    </a:lnTo>
                    <a:lnTo>
                      <a:pt x="6" y="2"/>
                    </a:lnTo>
                    <a:lnTo>
                      <a:pt x="6" y="2"/>
                    </a:lnTo>
                    <a:lnTo>
                      <a:pt x="8" y="0"/>
                    </a:lnTo>
                    <a:lnTo>
                      <a:pt x="38" y="16"/>
                    </a:lnTo>
                    <a:lnTo>
                      <a:pt x="38"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310"/>
              <p:cNvSpPr>
                <a:spLocks/>
              </p:cNvSpPr>
              <p:nvPr/>
            </p:nvSpPr>
            <p:spPr bwMode="auto">
              <a:xfrm>
                <a:off x="4548" y="1477"/>
                <a:ext cx="30" cy="12"/>
              </a:xfrm>
              <a:custGeom>
                <a:avLst/>
                <a:gdLst>
                  <a:gd name="T0" fmla="*/ 28 w 30"/>
                  <a:gd name="T1" fmla="*/ 12 h 12"/>
                  <a:gd name="T2" fmla="*/ 26 w 30"/>
                  <a:gd name="T3" fmla="*/ 12 h 12"/>
                  <a:gd name="T4" fmla="*/ 26 w 30"/>
                  <a:gd name="T5" fmla="*/ 12 h 12"/>
                  <a:gd name="T6" fmla="*/ 24 w 30"/>
                  <a:gd name="T7" fmla="*/ 12 h 12"/>
                  <a:gd name="T8" fmla="*/ 6 w 30"/>
                  <a:gd name="T9" fmla="*/ 4 h 12"/>
                  <a:gd name="T10" fmla="*/ 2 w 30"/>
                  <a:gd name="T11" fmla="*/ 4 h 12"/>
                  <a:gd name="T12" fmla="*/ 2 w 30"/>
                  <a:gd name="T13" fmla="*/ 4 h 12"/>
                  <a:gd name="T14" fmla="*/ 0 w 30"/>
                  <a:gd name="T15" fmla="*/ 4 h 12"/>
                  <a:gd name="T16" fmla="*/ 0 w 30"/>
                  <a:gd name="T17" fmla="*/ 4 h 12"/>
                  <a:gd name="T18" fmla="*/ 0 w 30"/>
                  <a:gd name="T19" fmla="*/ 4 h 12"/>
                  <a:gd name="T20" fmla="*/ 8 w 30"/>
                  <a:gd name="T21" fmla="*/ 0 h 12"/>
                  <a:gd name="T22" fmla="*/ 30 w 30"/>
                  <a:gd name="T23" fmla="*/ 10 h 12"/>
                  <a:gd name="T24" fmla="*/ 28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8" y="12"/>
                    </a:moveTo>
                    <a:lnTo>
                      <a:pt x="26" y="12"/>
                    </a:lnTo>
                    <a:lnTo>
                      <a:pt x="26" y="12"/>
                    </a:lnTo>
                    <a:lnTo>
                      <a:pt x="24" y="12"/>
                    </a:lnTo>
                    <a:lnTo>
                      <a:pt x="6" y="4"/>
                    </a:lnTo>
                    <a:lnTo>
                      <a:pt x="2" y="4"/>
                    </a:lnTo>
                    <a:lnTo>
                      <a:pt x="2" y="4"/>
                    </a:lnTo>
                    <a:lnTo>
                      <a:pt x="0" y="4"/>
                    </a:lnTo>
                    <a:lnTo>
                      <a:pt x="0" y="4"/>
                    </a:lnTo>
                    <a:lnTo>
                      <a:pt x="0" y="4"/>
                    </a:lnTo>
                    <a:lnTo>
                      <a:pt x="8" y="0"/>
                    </a:lnTo>
                    <a:lnTo>
                      <a:pt x="30" y="10"/>
                    </a:lnTo>
                    <a:lnTo>
                      <a:pt x="2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311"/>
              <p:cNvSpPr>
                <a:spLocks/>
              </p:cNvSpPr>
              <p:nvPr/>
            </p:nvSpPr>
            <p:spPr bwMode="auto">
              <a:xfrm>
                <a:off x="4562" y="1471"/>
                <a:ext cx="36" cy="12"/>
              </a:xfrm>
              <a:custGeom>
                <a:avLst/>
                <a:gdLst>
                  <a:gd name="T0" fmla="*/ 34 w 36"/>
                  <a:gd name="T1" fmla="*/ 10 h 12"/>
                  <a:gd name="T2" fmla="*/ 32 w 36"/>
                  <a:gd name="T3" fmla="*/ 12 h 12"/>
                  <a:gd name="T4" fmla="*/ 30 w 36"/>
                  <a:gd name="T5" fmla="*/ 12 h 12"/>
                  <a:gd name="T6" fmla="*/ 28 w 36"/>
                  <a:gd name="T7" fmla="*/ 12 h 12"/>
                  <a:gd name="T8" fmla="*/ 26 w 36"/>
                  <a:gd name="T9" fmla="*/ 12 h 12"/>
                  <a:gd name="T10" fmla="*/ 24 w 36"/>
                  <a:gd name="T11" fmla="*/ 12 h 12"/>
                  <a:gd name="T12" fmla="*/ 24 w 36"/>
                  <a:gd name="T13" fmla="*/ 12 h 12"/>
                  <a:gd name="T14" fmla="*/ 22 w 36"/>
                  <a:gd name="T15" fmla="*/ 12 h 12"/>
                  <a:gd name="T16" fmla="*/ 20 w 36"/>
                  <a:gd name="T17" fmla="*/ 12 h 12"/>
                  <a:gd name="T18" fmla="*/ 18 w 36"/>
                  <a:gd name="T19" fmla="*/ 12 h 12"/>
                  <a:gd name="T20" fmla="*/ 6 w 36"/>
                  <a:gd name="T21" fmla="*/ 6 h 12"/>
                  <a:gd name="T22" fmla="*/ 2 w 36"/>
                  <a:gd name="T23" fmla="*/ 6 h 12"/>
                  <a:gd name="T24" fmla="*/ 0 w 36"/>
                  <a:gd name="T25" fmla="*/ 6 h 12"/>
                  <a:gd name="T26" fmla="*/ 2 w 36"/>
                  <a:gd name="T27" fmla="*/ 0 h 12"/>
                  <a:gd name="T28" fmla="*/ 2 w 36"/>
                  <a:gd name="T29" fmla="*/ 0 h 12"/>
                  <a:gd name="T30" fmla="*/ 6 w 36"/>
                  <a:gd name="T31" fmla="*/ 2 h 12"/>
                  <a:gd name="T32" fmla="*/ 14 w 36"/>
                  <a:gd name="T33" fmla="*/ 0 h 12"/>
                  <a:gd name="T34" fmla="*/ 16 w 36"/>
                  <a:gd name="T35" fmla="*/ 0 h 12"/>
                  <a:gd name="T36" fmla="*/ 16 w 36"/>
                  <a:gd name="T37" fmla="*/ 2 h 12"/>
                  <a:gd name="T38" fmla="*/ 16 w 36"/>
                  <a:gd name="T39" fmla="*/ 2 h 12"/>
                  <a:gd name="T40" fmla="*/ 10 w 36"/>
                  <a:gd name="T41" fmla="*/ 4 h 12"/>
                  <a:gd name="T42" fmla="*/ 20 w 36"/>
                  <a:gd name="T43" fmla="*/ 8 h 12"/>
                  <a:gd name="T44" fmla="*/ 22 w 36"/>
                  <a:gd name="T45" fmla="*/ 8 h 12"/>
                  <a:gd name="T46" fmla="*/ 22 w 36"/>
                  <a:gd name="T47" fmla="*/ 10 h 12"/>
                  <a:gd name="T48" fmla="*/ 22 w 36"/>
                  <a:gd name="T49" fmla="*/ 10 h 12"/>
                  <a:gd name="T50" fmla="*/ 24 w 36"/>
                  <a:gd name="T51" fmla="*/ 10 h 12"/>
                  <a:gd name="T52" fmla="*/ 24 w 36"/>
                  <a:gd name="T53" fmla="*/ 10 h 12"/>
                  <a:gd name="T54" fmla="*/ 24 w 36"/>
                  <a:gd name="T55" fmla="*/ 10 h 12"/>
                  <a:gd name="T56" fmla="*/ 26 w 36"/>
                  <a:gd name="T57" fmla="*/ 10 h 12"/>
                  <a:gd name="T58" fmla="*/ 26 w 36"/>
                  <a:gd name="T59" fmla="*/ 10 h 12"/>
                  <a:gd name="T60" fmla="*/ 28 w 36"/>
                  <a:gd name="T61" fmla="*/ 10 h 12"/>
                  <a:gd name="T62" fmla="*/ 30 w 36"/>
                  <a:gd name="T63" fmla="*/ 10 h 12"/>
                  <a:gd name="T64" fmla="*/ 30 w 36"/>
                  <a:gd name="T65" fmla="*/ 10 h 12"/>
                  <a:gd name="T66" fmla="*/ 32 w 36"/>
                  <a:gd name="T67" fmla="*/ 8 h 12"/>
                  <a:gd name="T68" fmla="*/ 34 w 36"/>
                  <a:gd name="T69" fmla="*/ 10 h 12"/>
                  <a:gd name="T70" fmla="*/ 36 w 36"/>
                  <a:gd name="T71" fmla="*/ 10 h 12"/>
                  <a:gd name="T72" fmla="*/ 34 w 36"/>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
                    <a:moveTo>
                      <a:pt x="34" y="10"/>
                    </a:moveTo>
                    <a:lnTo>
                      <a:pt x="32" y="12"/>
                    </a:lnTo>
                    <a:lnTo>
                      <a:pt x="30" y="12"/>
                    </a:lnTo>
                    <a:lnTo>
                      <a:pt x="28" y="12"/>
                    </a:lnTo>
                    <a:lnTo>
                      <a:pt x="26" y="12"/>
                    </a:lnTo>
                    <a:lnTo>
                      <a:pt x="24" y="12"/>
                    </a:lnTo>
                    <a:lnTo>
                      <a:pt x="24" y="12"/>
                    </a:lnTo>
                    <a:lnTo>
                      <a:pt x="22" y="12"/>
                    </a:lnTo>
                    <a:lnTo>
                      <a:pt x="20" y="12"/>
                    </a:lnTo>
                    <a:lnTo>
                      <a:pt x="18" y="12"/>
                    </a:lnTo>
                    <a:lnTo>
                      <a:pt x="6" y="6"/>
                    </a:lnTo>
                    <a:lnTo>
                      <a:pt x="2" y="6"/>
                    </a:lnTo>
                    <a:lnTo>
                      <a:pt x="0" y="6"/>
                    </a:lnTo>
                    <a:lnTo>
                      <a:pt x="2" y="0"/>
                    </a:lnTo>
                    <a:lnTo>
                      <a:pt x="2" y="0"/>
                    </a:lnTo>
                    <a:lnTo>
                      <a:pt x="6" y="2"/>
                    </a:lnTo>
                    <a:lnTo>
                      <a:pt x="14" y="0"/>
                    </a:lnTo>
                    <a:lnTo>
                      <a:pt x="16" y="0"/>
                    </a:lnTo>
                    <a:lnTo>
                      <a:pt x="16" y="2"/>
                    </a:lnTo>
                    <a:lnTo>
                      <a:pt x="16" y="2"/>
                    </a:lnTo>
                    <a:lnTo>
                      <a:pt x="10" y="4"/>
                    </a:lnTo>
                    <a:lnTo>
                      <a:pt x="20" y="8"/>
                    </a:lnTo>
                    <a:lnTo>
                      <a:pt x="22" y="8"/>
                    </a:lnTo>
                    <a:lnTo>
                      <a:pt x="22" y="10"/>
                    </a:lnTo>
                    <a:lnTo>
                      <a:pt x="22" y="10"/>
                    </a:lnTo>
                    <a:lnTo>
                      <a:pt x="24" y="10"/>
                    </a:lnTo>
                    <a:lnTo>
                      <a:pt x="24" y="10"/>
                    </a:lnTo>
                    <a:lnTo>
                      <a:pt x="24" y="10"/>
                    </a:lnTo>
                    <a:lnTo>
                      <a:pt x="26" y="10"/>
                    </a:lnTo>
                    <a:lnTo>
                      <a:pt x="26" y="10"/>
                    </a:lnTo>
                    <a:lnTo>
                      <a:pt x="28" y="10"/>
                    </a:lnTo>
                    <a:lnTo>
                      <a:pt x="30" y="10"/>
                    </a:lnTo>
                    <a:lnTo>
                      <a:pt x="30" y="10"/>
                    </a:lnTo>
                    <a:lnTo>
                      <a:pt x="32" y="8"/>
                    </a:lnTo>
                    <a:lnTo>
                      <a:pt x="34" y="10"/>
                    </a:lnTo>
                    <a:lnTo>
                      <a:pt x="36" y="10"/>
                    </a:lnTo>
                    <a:lnTo>
                      <a:pt x="3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312"/>
              <p:cNvSpPr>
                <a:spLocks/>
              </p:cNvSpPr>
              <p:nvPr/>
            </p:nvSpPr>
            <p:spPr bwMode="auto">
              <a:xfrm>
                <a:off x="4584" y="1459"/>
                <a:ext cx="40" cy="16"/>
              </a:xfrm>
              <a:custGeom>
                <a:avLst/>
                <a:gdLst>
                  <a:gd name="T0" fmla="*/ 40 w 40"/>
                  <a:gd name="T1" fmla="*/ 14 h 16"/>
                  <a:gd name="T2" fmla="*/ 38 w 40"/>
                  <a:gd name="T3" fmla="*/ 14 h 16"/>
                  <a:gd name="T4" fmla="*/ 36 w 40"/>
                  <a:gd name="T5" fmla="*/ 14 h 16"/>
                  <a:gd name="T6" fmla="*/ 36 w 40"/>
                  <a:gd name="T7" fmla="*/ 16 h 16"/>
                  <a:gd name="T8" fmla="*/ 36 w 40"/>
                  <a:gd name="T9" fmla="*/ 16 h 16"/>
                  <a:gd name="T10" fmla="*/ 34 w 40"/>
                  <a:gd name="T11" fmla="*/ 16 h 16"/>
                  <a:gd name="T12" fmla="*/ 32 w 40"/>
                  <a:gd name="T13" fmla="*/ 16 h 16"/>
                  <a:gd name="T14" fmla="*/ 30 w 40"/>
                  <a:gd name="T15" fmla="*/ 16 h 16"/>
                  <a:gd name="T16" fmla="*/ 30 w 40"/>
                  <a:gd name="T17" fmla="*/ 16 h 16"/>
                  <a:gd name="T18" fmla="*/ 28 w 40"/>
                  <a:gd name="T19" fmla="*/ 16 h 16"/>
                  <a:gd name="T20" fmla="*/ 28 w 40"/>
                  <a:gd name="T21" fmla="*/ 16 h 16"/>
                  <a:gd name="T22" fmla="*/ 28 w 40"/>
                  <a:gd name="T23" fmla="*/ 16 h 16"/>
                  <a:gd name="T24" fmla="*/ 26 w 40"/>
                  <a:gd name="T25" fmla="*/ 14 h 16"/>
                  <a:gd name="T26" fmla="*/ 26 w 40"/>
                  <a:gd name="T27" fmla="*/ 14 h 16"/>
                  <a:gd name="T28" fmla="*/ 24 w 40"/>
                  <a:gd name="T29" fmla="*/ 14 h 16"/>
                  <a:gd name="T30" fmla="*/ 0 w 40"/>
                  <a:gd name="T31" fmla="*/ 2 h 16"/>
                  <a:gd name="T32" fmla="*/ 0 w 40"/>
                  <a:gd name="T33" fmla="*/ 2 h 16"/>
                  <a:gd name="T34" fmla="*/ 2 w 40"/>
                  <a:gd name="T35" fmla="*/ 2 h 16"/>
                  <a:gd name="T36" fmla="*/ 2 w 40"/>
                  <a:gd name="T37" fmla="*/ 0 h 16"/>
                  <a:gd name="T38" fmla="*/ 4 w 40"/>
                  <a:gd name="T39" fmla="*/ 0 h 16"/>
                  <a:gd name="T40" fmla="*/ 28 w 40"/>
                  <a:gd name="T41" fmla="*/ 12 h 16"/>
                  <a:gd name="T42" fmla="*/ 30 w 40"/>
                  <a:gd name="T43" fmla="*/ 12 h 16"/>
                  <a:gd name="T44" fmla="*/ 30 w 40"/>
                  <a:gd name="T45" fmla="*/ 12 h 16"/>
                  <a:gd name="T46" fmla="*/ 30 w 40"/>
                  <a:gd name="T47" fmla="*/ 12 h 16"/>
                  <a:gd name="T48" fmla="*/ 30 w 40"/>
                  <a:gd name="T49" fmla="*/ 12 h 16"/>
                  <a:gd name="T50" fmla="*/ 32 w 40"/>
                  <a:gd name="T51" fmla="*/ 14 h 16"/>
                  <a:gd name="T52" fmla="*/ 34 w 40"/>
                  <a:gd name="T53" fmla="*/ 14 h 16"/>
                  <a:gd name="T54" fmla="*/ 36 w 40"/>
                  <a:gd name="T55" fmla="*/ 12 h 16"/>
                  <a:gd name="T56" fmla="*/ 36 w 40"/>
                  <a:gd name="T57" fmla="*/ 12 h 16"/>
                  <a:gd name="T58" fmla="*/ 36 w 40"/>
                  <a:gd name="T59" fmla="*/ 12 h 16"/>
                  <a:gd name="T60" fmla="*/ 38 w 40"/>
                  <a:gd name="T61" fmla="*/ 12 h 16"/>
                  <a:gd name="T62" fmla="*/ 38 w 40"/>
                  <a:gd name="T63" fmla="*/ 12 h 16"/>
                  <a:gd name="T64" fmla="*/ 40 w 40"/>
                  <a:gd name="T65" fmla="*/ 12 h 16"/>
                  <a:gd name="T66" fmla="*/ 40 w 40"/>
                  <a:gd name="T67" fmla="*/ 14 h 16"/>
                  <a:gd name="T68" fmla="*/ 40 w 40"/>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
                    <a:moveTo>
                      <a:pt x="40" y="14"/>
                    </a:moveTo>
                    <a:lnTo>
                      <a:pt x="38" y="14"/>
                    </a:lnTo>
                    <a:lnTo>
                      <a:pt x="36" y="14"/>
                    </a:lnTo>
                    <a:lnTo>
                      <a:pt x="36" y="16"/>
                    </a:lnTo>
                    <a:lnTo>
                      <a:pt x="36" y="16"/>
                    </a:lnTo>
                    <a:lnTo>
                      <a:pt x="34" y="16"/>
                    </a:lnTo>
                    <a:lnTo>
                      <a:pt x="32" y="16"/>
                    </a:lnTo>
                    <a:lnTo>
                      <a:pt x="30" y="16"/>
                    </a:lnTo>
                    <a:lnTo>
                      <a:pt x="30" y="16"/>
                    </a:lnTo>
                    <a:lnTo>
                      <a:pt x="28" y="16"/>
                    </a:lnTo>
                    <a:lnTo>
                      <a:pt x="28" y="16"/>
                    </a:lnTo>
                    <a:lnTo>
                      <a:pt x="28" y="16"/>
                    </a:lnTo>
                    <a:lnTo>
                      <a:pt x="26" y="14"/>
                    </a:lnTo>
                    <a:lnTo>
                      <a:pt x="26" y="14"/>
                    </a:lnTo>
                    <a:lnTo>
                      <a:pt x="24" y="14"/>
                    </a:lnTo>
                    <a:lnTo>
                      <a:pt x="0" y="2"/>
                    </a:lnTo>
                    <a:lnTo>
                      <a:pt x="0" y="2"/>
                    </a:lnTo>
                    <a:lnTo>
                      <a:pt x="2" y="2"/>
                    </a:lnTo>
                    <a:lnTo>
                      <a:pt x="2" y="0"/>
                    </a:lnTo>
                    <a:lnTo>
                      <a:pt x="4" y="0"/>
                    </a:lnTo>
                    <a:lnTo>
                      <a:pt x="28" y="12"/>
                    </a:lnTo>
                    <a:lnTo>
                      <a:pt x="30" y="12"/>
                    </a:lnTo>
                    <a:lnTo>
                      <a:pt x="30" y="12"/>
                    </a:lnTo>
                    <a:lnTo>
                      <a:pt x="30" y="12"/>
                    </a:lnTo>
                    <a:lnTo>
                      <a:pt x="30" y="12"/>
                    </a:lnTo>
                    <a:lnTo>
                      <a:pt x="32" y="14"/>
                    </a:lnTo>
                    <a:lnTo>
                      <a:pt x="34" y="14"/>
                    </a:lnTo>
                    <a:lnTo>
                      <a:pt x="36" y="12"/>
                    </a:lnTo>
                    <a:lnTo>
                      <a:pt x="36" y="12"/>
                    </a:lnTo>
                    <a:lnTo>
                      <a:pt x="36" y="12"/>
                    </a:lnTo>
                    <a:lnTo>
                      <a:pt x="38" y="12"/>
                    </a:lnTo>
                    <a:lnTo>
                      <a:pt x="38" y="12"/>
                    </a:lnTo>
                    <a:lnTo>
                      <a:pt x="40" y="12"/>
                    </a:lnTo>
                    <a:lnTo>
                      <a:pt x="40" y="14"/>
                    </a:lnTo>
                    <a:lnTo>
                      <a:pt x="4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313"/>
              <p:cNvSpPr>
                <a:spLocks/>
              </p:cNvSpPr>
              <p:nvPr/>
            </p:nvSpPr>
            <p:spPr bwMode="auto">
              <a:xfrm>
                <a:off x="4606" y="1459"/>
                <a:ext cx="30" cy="12"/>
              </a:xfrm>
              <a:custGeom>
                <a:avLst/>
                <a:gdLst>
                  <a:gd name="T0" fmla="*/ 28 w 30"/>
                  <a:gd name="T1" fmla="*/ 10 h 12"/>
                  <a:gd name="T2" fmla="*/ 28 w 30"/>
                  <a:gd name="T3" fmla="*/ 10 h 12"/>
                  <a:gd name="T4" fmla="*/ 26 w 30"/>
                  <a:gd name="T5" fmla="*/ 12 h 12"/>
                  <a:gd name="T6" fmla="*/ 24 w 30"/>
                  <a:gd name="T7" fmla="*/ 12 h 12"/>
                  <a:gd name="T8" fmla="*/ 6 w 30"/>
                  <a:gd name="T9" fmla="*/ 2 h 12"/>
                  <a:gd name="T10" fmla="*/ 2 w 30"/>
                  <a:gd name="T11" fmla="*/ 4 h 12"/>
                  <a:gd name="T12" fmla="*/ 2 w 30"/>
                  <a:gd name="T13" fmla="*/ 4 h 12"/>
                  <a:gd name="T14" fmla="*/ 0 w 30"/>
                  <a:gd name="T15" fmla="*/ 2 h 12"/>
                  <a:gd name="T16" fmla="*/ 0 w 30"/>
                  <a:gd name="T17" fmla="*/ 2 h 12"/>
                  <a:gd name="T18" fmla="*/ 0 w 30"/>
                  <a:gd name="T19" fmla="*/ 2 h 12"/>
                  <a:gd name="T20" fmla="*/ 8 w 30"/>
                  <a:gd name="T21" fmla="*/ 0 h 12"/>
                  <a:gd name="T22" fmla="*/ 30 w 30"/>
                  <a:gd name="T23" fmla="*/ 10 h 12"/>
                  <a:gd name="T24" fmla="*/ 28 w 30"/>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8" y="10"/>
                    </a:moveTo>
                    <a:lnTo>
                      <a:pt x="28" y="10"/>
                    </a:lnTo>
                    <a:lnTo>
                      <a:pt x="26" y="12"/>
                    </a:lnTo>
                    <a:lnTo>
                      <a:pt x="24" y="12"/>
                    </a:lnTo>
                    <a:lnTo>
                      <a:pt x="6" y="2"/>
                    </a:lnTo>
                    <a:lnTo>
                      <a:pt x="2" y="4"/>
                    </a:lnTo>
                    <a:lnTo>
                      <a:pt x="2" y="4"/>
                    </a:lnTo>
                    <a:lnTo>
                      <a:pt x="0" y="2"/>
                    </a:lnTo>
                    <a:lnTo>
                      <a:pt x="0" y="2"/>
                    </a:lnTo>
                    <a:lnTo>
                      <a:pt x="0" y="2"/>
                    </a:lnTo>
                    <a:lnTo>
                      <a:pt x="8" y="0"/>
                    </a:lnTo>
                    <a:lnTo>
                      <a:pt x="30" y="10"/>
                    </a:lnTo>
                    <a:lnTo>
                      <a:pt x="2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314"/>
              <p:cNvSpPr>
                <a:spLocks/>
              </p:cNvSpPr>
              <p:nvPr/>
            </p:nvSpPr>
            <p:spPr bwMode="auto">
              <a:xfrm>
                <a:off x="4624" y="1449"/>
                <a:ext cx="46" cy="22"/>
              </a:xfrm>
              <a:custGeom>
                <a:avLst/>
                <a:gdLst>
                  <a:gd name="T0" fmla="*/ 46 w 46"/>
                  <a:gd name="T1" fmla="*/ 16 h 22"/>
                  <a:gd name="T2" fmla="*/ 44 w 46"/>
                  <a:gd name="T3" fmla="*/ 16 h 22"/>
                  <a:gd name="T4" fmla="*/ 40 w 46"/>
                  <a:gd name="T5" fmla="*/ 18 h 22"/>
                  <a:gd name="T6" fmla="*/ 38 w 46"/>
                  <a:gd name="T7" fmla="*/ 20 h 22"/>
                  <a:gd name="T8" fmla="*/ 34 w 46"/>
                  <a:gd name="T9" fmla="*/ 20 h 22"/>
                  <a:gd name="T10" fmla="*/ 32 w 46"/>
                  <a:gd name="T11" fmla="*/ 22 h 22"/>
                  <a:gd name="T12" fmla="*/ 26 w 46"/>
                  <a:gd name="T13" fmla="*/ 22 h 22"/>
                  <a:gd name="T14" fmla="*/ 22 w 46"/>
                  <a:gd name="T15" fmla="*/ 20 h 22"/>
                  <a:gd name="T16" fmla="*/ 20 w 46"/>
                  <a:gd name="T17" fmla="*/ 18 h 22"/>
                  <a:gd name="T18" fmla="*/ 20 w 46"/>
                  <a:gd name="T19" fmla="*/ 16 h 22"/>
                  <a:gd name="T20" fmla="*/ 16 w 46"/>
                  <a:gd name="T21" fmla="*/ 16 h 22"/>
                  <a:gd name="T22" fmla="*/ 14 w 46"/>
                  <a:gd name="T23" fmla="*/ 16 h 22"/>
                  <a:gd name="T24" fmla="*/ 14 w 46"/>
                  <a:gd name="T25" fmla="*/ 14 h 22"/>
                  <a:gd name="T26" fmla="*/ 12 w 46"/>
                  <a:gd name="T27" fmla="*/ 14 h 22"/>
                  <a:gd name="T28" fmla="*/ 12 w 46"/>
                  <a:gd name="T29" fmla="*/ 12 h 22"/>
                  <a:gd name="T30" fmla="*/ 8 w 46"/>
                  <a:gd name="T31" fmla="*/ 12 h 22"/>
                  <a:gd name="T32" fmla="*/ 4 w 46"/>
                  <a:gd name="T33" fmla="*/ 12 h 22"/>
                  <a:gd name="T34" fmla="*/ 2 w 46"/>
                  <a:gd name="T35" fmla="*/ 10 h 22"/>
                  <a:gd name="T36" fmla="*/ 0 w 46"/>
                  <a:gd name="T37" fmla="*/ 8 h 22"/>
                  <a:gd name="T38" fmla="*/ 0 w 46"/>
                  <a:gd name="T39" fmla="*/ 8 h 22"/>
                  <a:gd name="T40" fmla="*/ 2 w 46"/>
                  <a:gd name="T41" fmla="*/ 6 h 22"/>
                  <a:gd name="T42" fmla="*/ 4 w 46"/>
                  <a:gd name="T43" fmla="*/ 4 h 22"/>
                  <a:gd name="T44" fmla="*/ 8 w 46"/>
                  <a:gd name="T45" fmla="*/ 4 h 22"/>
                  <a:gd name="T46" fmla="*/ 10 w 46"/>
                  <a:gd name="T47" fmla="*/ 2 h 22"/>
                  <a:gd name="T48" fmla="*/ 14 w 46"/>
                  <a:gd name="T49" fmla="*/ 2 h 22"/>
                  <a:gd name="T50" fmla="*/ 16 w 46"/>
                  <a:gd name="T51" fmla="*/ 2 h 22"/>
                  <a:gd name="T52" fmla="*/ 18 w 46"/>
                  <a:gd name="T53" fmla="*/ 0 h 22"/>
                  <a:gd name="T54" fmla="*/ 20 w 46"/>
                  <a:gd name="T55" fmla="*/ 0 h 22"/>
                  <a:gd name="T56" fmla="*/ 24 w 46"/>
                  <a:gd name="T57" fmla="*/ 2 h 22"/>
                  <a:gd name="T58" fmla="*/ 22 w 46"/>
                  <a:gd name="T59" fmla="*/ 4 h 22"/>
                  <a:gd name="T60" fmla="*/ 24 w 46"/>
                  <a:gd name="T61" fmla="*/ 4 h 22"/>
                  <a:gd name="T62" fmla="*/ 26 w 46"/>
                  <a:gd name="T63" fmla="*/ 6 h 22"/>
                  <a:gd name="T64" fmla="*/ 26 w 46"/>
                  <a:gd name="T65" fmla="*/ 6 h 22"/>
                  <a:gd name="T66" fmla="*/ 26 w 46"/>
                  <a:gd name="T67" fmla="*/ 8 h 22"/>
                  <a:gd name="T68" fmla="*/ 24 w 46"/>
                  <a:gd name="T69" fmla="*/ 10 h 22"/>
                  <a:gd name="T70" fmla="*/ 22 w 46"/>
                  <a:gd name="T71" fmla="*/ 10 h 22"/>
                  <a:gd name="T72" fmla="*/ 20 w 46"/>
                  <a:gd name="T73" fmla="*/ 12 h 22"/>
                  <a:gd name="T74" fmla="*/ 16 w 46"/>
                  <a:gd name="T75" fmla="*/ 12 h 22"/>
                  <a:gd name="T76" fmla="*/ 20 w 46"/>
                  <a:gd name="T77" fmla="*/ 14 h 22"/>
                  <a:gd name="T78" fmla="*/ 24 w 46"/>
                  <a:gd name="T79" fmla="*/ 14 h 22"/>
                  <a:gd name="T80" fmla="*/ 32 w 46"/>
                  <a:gd name="T81" fmla="*/ 10 h 22"/>
                  <a:gd name="T82" fmla="*/ 38 w 46"/>
                  <a:gd name="T83" fmla="*/ 10 h 22"/>
                  <a:gd name="T84" fmla="*/ 42 w 46"/>
                  <a:gd name="T85" fmla="*/ 10 h 22"/>
                  <a:gd name="T86" fmla="*/ 46 w 46"/>
                  <a:gd name="T87" fmla="*/ 12 h 22"/>
                  <a:gd name="T88" fmla="*/ 46 w 46"/>
                  <a:gd name="T8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2">
                    <a:moveTo>
                      <a:pt x="46" y="14"/>
                    </a:moveTo>
                    <a:lnTo>
                      <a:pt x="46" y="14"/>
                    </a:lnTo>
                    <a:lnTo>
                      <a:pt x="46" y="16"/>
                    </a:lnTo>
                    <a:lnTo>
                      <a:pt x="46" y="16"/>
                    </a:lnTo>
                    <a:lnTo>
                      <a:pt x="44" y="16"/>
                    </a:lnTo>
                    <a:lnTo>
                      <a:pt x="44" y="16"/>
                    </a:lnTo>
                    <a:lnTo>
                      <a:pt x="44" y="18"/>
                    </a:lnTo>
                    <a:lnTo>
                      <a:pt x="42" y="18"/>
                    </a:lnTo>
                    <a:lnTo>
                      <a:pt x="40" y="18"/>
                    </a:lnTo>
                    <a:lnTo>
                      <a:pt x="40" y="18"/>
                    </a:lnTo>
                    <a:lnTo>
                      <a:pt x="38" y="20"/>
                    </a:lnTo>
                    <a:lnTo>
                      <a:pt x="38" y="20"/>
                    </a:lnTo>
                    <a:lnTo>
                      <a:pt x="36" y="20"/>
                    </a:lnTo>
                    <a:lnTo>
                      <a:pt x="36" y="20"/>
                    </a:lnTo>
                    <a:lnTo>
                      <a:pt x="34" y="20"/>
                    </a:lnTo>
                    <a:lnTo>
                      <a:pt x="34" y="20"/>
                    </a:lnTo>
                    <a:lnTo>
                      <a:pt x="32" y="22"/>
                    </a:lnTo>
                    <a:lnTo>
                      <a:pt x="32" y="22"/>
                    </a:lnTo>
                    <a:lnTo>
                      <a:pt x="30" y="22"/>
                    </a:lnTo>
                    <a:lnTo>
                      <a:pt x="28" y="22"/>
                    </a:lnTo>
                    <a:lnTo>
                      <a:pt x="26" y="22"/>
                    </a:lnTo>
                    <a:lnTo>
                      <a:pt x="24" y="20"/>
                    </a:lnTo>
                    <a:lnTo>
                      <a:pt x="22" y="20"/>
                    </a:lnTo>
                    <a:lnTo>
                      <a:pt x="22" y="20"/>
                    </a:lnTo>
                    <a:lnTo>
                      <a:pt x="20" y="20"/>
                    </a:lnTo>
                    <a:lnTo>
                      <a:pt x="20" y="18"/>
                    </a:lnTo>
                    <a:lnTo>
                      <a:pt x="20" y="18"/>
                    </a:lnTo>
                    <a:lnTo>
                      <a:pt x="20" y="18"/>
                    </a:lnTo>
                    <a:lnTo>
                      <a:pt x="20" y="18"/>
                    </a:lnTo>
                    <a:lnTo>
                      <a:pt x="20" y="16"/>
                    </a:lnTo>
                    <a:lnTo>
                      <a:pt x="20" y="16"/>
                    </a:lnTo>
                    <a:lnTo>
                      <a:pt x="18" y="16"/>
                    </a:lnTo>
                    <a:lnTo>
                      <a:pt x="16" y="16"/>
                    </a:lnTo>
                    <a:lnTo>
                      <a:pt x="16" y="16"/>
                    </a:lnTo>
                    <a:lnTo>
                      <a:pt x="16" y="16"/>
                    </a:lnTo>
                    <a:lnTo>
                      <a:pt x="14" y="16"/>
                    </a:lnTo>
                    <a:lnTo>
                      <a:pt x="14" y="16"/>
                    </a:lnTo>
                    <a:lnTo>
                      <a:pt x="14" y="14"/>
                    </a:lnTo>
                    <a:lnTo>
                      <a:pt x="14" y="14"/>
                    </a:lnTo>
                    <a:lnTo>
                      <a:pt x="12" y="14"/>
                    </a:lnTo>
                    <a:lnTo>
                      <a:pt x="12" y="14"/>
                    </a:lnTo>
                    <a:lnTo>
                      <a:pt x="12" y="14"/>
                    </a:lnTo>
                    <a:lnTo>
                      <a:pt x="12" y="12"/>
                    </a:lnTo>
                    <a:lnTo>
                      <a:pt x="14" y="12"/>
                    </a:lnTo>
                    <a:lnTo>
                      <a:pt x="12" y="12"/>
                    </a:lnTo>
                    <a:lnTo>
                      <a:pt x="10" y="12"/>
                    </a:lnTo>
                    <a:lnTo>
                      <a:pt x="10" y="12"/>
                    </a:lnTo>
                    <a:lnTo>
                      <a:pt x="8" y="12"/>
                    </a:lnTo>
                    <a:lnTo>
                      <a:pt x="6" y="12"/>
                    </a:lnTo>
                    <a:lnTo>
                      <a:pt x="6" y="12"/>
                    </a:lnTo>
                    <a:lnTo>
                      <a:pt x="4" y="12"/>
                    </a:lnTo>
                    <a:lnTo>
                      <a:pt x="4" y="10"/>
                    </a:lnTo>
                    <a:lnTo>
                      <a:pt x="2" y="10"/>
                    </a:lnTo>
                    <a:lnTo>
                      <a:pt x="2" y="10"/>
                    </a:lnTo>
                    <a:lnTo>
                      <a:pt x="2" y="10"/>
                    </a:lnTo>
                    <a:lnTo>
                      <a:pt x="2" y="10"/>
                    </a:lnTo>
                    <a:lnTo>
                      <a:pt x="0" y="8"/>
                    </a:lnTo>
                    <a:lnTo>
                      <a:pt x="0" y="8"/>
                    </a:lnTo>
                    <a:lnTo>
                      <a:pt x="0" y="8"/>
                    </a:lnTo>
                    <a:lnTo>
                      <a:pt x="0" y="8"/>
                    </a:lnTo>
                    <a:lnTo>
                      <a:pt x="0" y="6"/>
                    </a:lnTo>
                    <a:lnTo>
                      <a:pt x="2" y="6"/>
                    </a:lnTo>
                    <a:lnTo>
                      <a:pt x="2" y="6"/>
                    </a:lnTo>
                    <a:lnTo>
                      <a:pt x="2" y="6"/>
                    </a:lnTo>
                    <a:lnTo>
                      <a:pt x="2" y="4"/>
                    </a:lnTo>
                    <a:lnTo>
                      <a:pt x="4" y="4"/>
                    </a:lnTo>
                    <a:lnTo>
                      <a:pt x="4" y="4"/>
                    </a:lnTo>
                    <a:lnTo>
                      <a:pt x="6" y="4"/>
                    </a:lnTo>
                    <a:lnTo>
                      <a:pt x="8" y="4"/>
                    </a:lnTo>
                    <a:lnTo>
                      <a:pt x="8" y="4"/>
                    </a:lnTo>
                    <a:lnTo>
                      <a:pt x="10" y="2"/>
                    </a:lnTo>
                    <a:lnTo>
                      <a:pt x="10" y="2"/>
                    </a:lnTo>
                    <a:lnTo>
                      <a:pt x="12" y="2"/>
                    </a:lnTo>
                    <a:lnTo>
                      <a:pt x="12" y="2"/>
                    </a:lnTo>
                    <a:lnTo>
                      <a:pt x="14" y="2"/>
                    </a:lnTo>
                    <a:lnTo>
                      <a:pt x="16" y="2"/>
                    </a:lnTo>
                    <a:lnTo>
                      <a:pt x="16" y="2"/>
                    </a:lnTo>
                    <a:lnTo>
                      <a:pt x="16" y="2"/>
                    </a:lnTo>
                    <a:lnTo>
                      <a:pt x="16" y="2"/>
                    </a:lnTo>
                    <a:lnTo>
                      <a:pt x="16" y="0"/>
                    </a:lnTo>
                    <a:lnTo>
                      <a:pt x="18" y="0"/>
                    </a:lnTo>
                    <a:lnTo>
                      <a:pt x="18" y="0"/>
                    </a:lnTo>
                    <a:lnTo>
                      <a:pt x="18" y="0"/>
                    </a:lnTo>
                    <a:lnTo>
                      <a:pt x="20" y="0"/>
                    </a:lnTo>
                    <a:lnTo>
                      <a:pt x="22" y="0"/>
                    </a:lnTo>
                    <a:lnTo>
                      <a:pt x="22" y="0"/>
                    </a:lnTo>
                    <a:lnTo>
                      <a:pt x="24" y="2"/>
                    </a:lnTo>
                    <a:lnTo>
                      <a:pt x="20" y="2"/>
                    </a:lnTo>
                    <a:lnTo>
                      <a:pt x="22" y="4"/>
                    </a:lnTo>
                    <a:lnTo>
                      <a:pt x="22" y="4"/>
                    </a:lnTo>
                    <a:lnTo>
                      <a:pt x="22" y="4"/>
                    </a:lnTo>
                    <a:lnTo>
                      <a:pt x="24" y="4"/>
                    </a:lnTo>
                    <a:lnTo>
                      <a:pt x="24" y="4"/>
                    </a:lnTo>
                    <a:lnTo>
                      <a:pt x="24" y="4"/>
                    </a:lnTo>
                    <a:lnTo>
                      <a:pt x="26" y="4"/>
                    </a:lnTo>
                    <a:lnTo>
                      <a:pt x="26" y="6"/>
                    </a:lnTo>
                    <a:lnTo>
                      <a:pt x="26" y="6"/>
                    </a:lnTo>
                    <a:lnTo>
                      <a:pt x="26" y="6"/>
                    </a:lnTo>
                    <a:lnTo>
                      <a:pt x="26" y="6"/>
                    </a:lnTo>
                    <a:lnTo>
                      <a:pt x="26" y="8"/>
                    </a:lnTo>
                    <a:lnTo>
                      <a:pt x="26" y="8"/>
                    </a:lnTo>
                    <a:lnTo>
                      <a:pt x="26" y="8"/>
                    </a:lnTo>
                    <a:lnTo>
                      <a:pt x="26" y="8"/>
                    </a:lnTo>
                    <a:lnTo>
                      <a:pt x="26" y="8"/>
                    </a:lnTo>
                    <a:lnTo>
                      <a:pt x="24" y="10"/>
                    </a:lnTo>
                    <a:lnTo>
                      <a:pt x="24" y="10"/>
                    </a:lnTo>
                    <a:lnTo>
                      <a:pt x="24" y="10"/>
                    </a:lnTo>
                    <a:lnTo>
                      <a:pt x="22" y="10"/>
                    </a:lnTo>
                    <a:lnTo>
                      <a:pt x="22" y="10"/>
                    </a:lnTo>
                    <a:lnTo>
                      <a:pt x="20" y="12"/>
                    </a:lnTo>
                    <a:lnTo>
                      <a:pt x="20" y="12"/>
                    </a:lnTo>
                    <a:lnTo>
                      <a:pt x="18" y="12"/>
                    </a:lnTo>
                    <a:lnTo>
                      <a:pt x="18" y="12"/>
                    </a:lnTo>
                    <a:lnTo>
                      <a:pt x="16" y="12"/>
                    </a:lnTo>
                    <a:lnTo>
                      <a:pt x="18" y="14"/>
                    </a:lnTo>
                    <a:lnTo>
                      <a:pt x="20" y="14"/>
                    </a:lnTo>
                    <a:lnTo>
                      <a:pt x="20" y="14"/>
                    </a:lnTo>
                    <a:lnTo>
                      <a:pt x="22" y="14"/>
                    </a:lnTo>
                    <a:lnTo>
                      <a:pt x="22" y="14"/>
                    </a:lnTo>
                    <a:lnTo>
                      <a:pt x="24" y="14"/>
                    </a:lnTo>
                    <a:lnTo>
                      <a:pt x="30" y="12"/>
                    </a:lnTo>
                    <a:lnTo>
                      <a:pt x="30" y="12"/>
                    </a:lnTo>
                    <a:lnTo>
                      <a:pt x="32" y="10"/>
                    </a:lnTo>
                    <a:lnTo>
                      <a:pt x="34" y="10"/>
                    </a:lnTo>
                    <a:lnTo>
                      <a:pt x="36" y="10"/>
                    </a:lnTo>
                    <a:lnTo>
                      <a:pt x="38" y="10"/>
                    </a:lnTo>
                    <a:lnTo>
                      <a:pt x="40" y="10"/>
                    </a:lnTo>
                    <a:lnTo>
                      <a:pt x="42" y="10"/>
                    </a:lnTo>
                    <a:lnTo>
                      <a:pt x="42" y="10"/>
                    </a:lnTo>
                    <a:lnTo>
                      <a:pt x="44" y="12"/>
                    </a:lnTo>
                    <a:lnTo>
                      <a:pt x="44" y="12"/>
                    </a:lnTo>
                    <a:lnTo>
                      <a:pt x="46" y="12"/>
                    </a:lnTo>
                    <a:lnTo>
                      <a:pt x="46" y="12"/>
                    </a:lnTo>
                    <a:lnTo>
                      <a:pt x="46" y="14"/>
                    </a:lnTo>
                    <a:lnTo>
                      <a:pt x="46" y="14"/>
                    </a:lnTo>
                    <a:lnTo>
                      <a:pt x="4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315"/>
              <p:cNvSpPr>
                <a:spLocks/>
              </p:cNvSpPr>
              <p:nvPr/>
            </p:nvSpPr>
            <p:spPr bwMode="auto">
              <a:xfrm>
                <a:off x="4648" y="1441"/>
                <a:ext cx="42" cy="14"/>
              </a:xfrm>
              <a:custGeom>
                <a:avLst/>
                <a:gdLst>
                  <a:gd name="T0" fmla="*/ 42 w 42"/>
                  <a:gd name="T1" fmla="*/ 10 h 14"/>
                  <a:gd name="T2" fmla="*/ 40 w 42"/>
                  <a:gd name="T3" fmla="*/ 10 h 14"/>
                  <a:gd name="T4" fmla="*/ 40 w 42"/>
                  <a:gd name="T5" fmla="*/ 10 h 14"/>
                  <a:gd name="T6" fmla="*/ 38 w 42"/>
                  <a:gd name="T7" fmla="*/ 10 h 14"/>
                  <a:gd name="T8" fmla="*/ 38 w 42"/>
                  <a:gd name="T9" fmla="*/ 12 h 14"/>
                  <a:gd name="T10" fmla="*/ 36 w 42"/>
                  <a:gd name="T11" fmla="*/ 12 h 14"/>
                  <a:gd name="T12" fmla="*/ 36 w 42"/>
                  <a:gd name="T13" fmla="*/ 12 h 14"/>
                  <a:gd name="T14" fmla="*/ 34 w 42"/>
                  <a:gd name="T15" fmla="*/ 12 h 14"/>
                  <a:gd name="T16" fmla="*/ 34 w 42"/>
                  <a:gd name="T17" fmla="*/ 14 h 14"/>
                  <a:gd name="T18" fmla="*/ 32 w 42"/>
                  <a:gd name="T19" fmla="*/ 14 h 14"/>
                  <a:gd name="T20" fmla="*/ 30 w 42"/>
                  <a:gd name="T21" fmla="*/ 14 h 14"/>
                  <a:gd name="T22" fmla="*/ 30 w 42"/>
                  <a:gd name="T23" fmla="*/ 14 h 14"/>
                  <a:gd name="T24" fmla="*/ 28 w 42"/>
                  <a:gd name="T25" fmla="*/ 14 h 14"/>
                  <a:gd name="T26" fmla="*/ 26 w 42"/>
                  <a:gd name="T27" fmla="*/ 14 h 14"/>
                  <a:gd name="T28" fmla="*/ 26 w 42"/>
                  <a:gd name="T29" fmla="*/ 14 h 14"/>
                  <a:gd name="T30" fmla="*/ 24 w 42"/>
                  <a:gd name="T31" fmla="*/ 14 h 14"/>
                  <a:gd name="T32" fmla="*/ 22 w 42"/>
                  <a:gd name="T33" fmla="*/ 14 h 14"/>
                  <a:gd name="T34" fmla="*/ 22 w 42"/>
                  <a:gd name="T35" fmla="*/ 14 h 14"/>
                  <a:gd name="T36" fmla="*/ 20 w 42"/>
                  <a:gd name="T37" fmla="*/ 14 h 14"/>
                  <a:gd name="T38" fmla="*/ 18 w 42"/>
                  <a:gd name="T39" fmla="*/ 14 h 14"/>
                  <a:gd name="T40" fmla="*/ 18 w 42"/>
                  <a:gd name="T41" fmla="*/ 14 h 14"/>
                  <a:gd name="T42" fmla="*/ 16 w 42"/>
                  <a:gd name="T43" fmla="*/ 14 h 14"/>
                  <a:gd name="T44" fmla="*/ 14 w 42"/>
                  <a:gd name="T45" fmla="*/ 12 h 14"/>
                  <a:gd name="T46" fmla="*/ 12 w 42"/>
                  <a:gd name="T47" fmla="*/ 12 h 14"/>
                  <a:gd name="T48" fmla="*/ 0 w 42"/>
                  <a:gd name="T49" fmla="*/ 6 h 14"/>
                  <a:gd name="T50" fmla="*/ 2 w 42"/>
                  <a:gd name="T51" fmla="*/ 6 h 14"/>
                  <a:gd name="T52" fmla="*/ 2 w 42"/>
                  <a:gd name="T53" fmla="*/ 6 h 14"/>
                  <a:gd name="T54" fmla="*/ 4 w 42"/>
                  <a:gd name="T55" fmla="*/ 4 h 14"/>
                  <a:gd name="T56" fmla="*/ 6 w 42"/>
                  <a:gd name="T57" fmla="*/ 4 h 14"/>
                  <a:gd name="T58" fmla="*/ 18 w 42"/>
                  <a:gd name="T59" fmla="*/ 10 h 14"/>
                  <a:gd name="T60" fmla="*/ 18 w 42"/>
                  <a:gd name="T61" fmla="*/ 10 h 14"/>
                  <a:gd name="T62" fmla="*/ 20 w 42"/>
                  <a:gd name="T63" fmla="*/ 10 h 14"/>
                  <a:gd name="T64" fmla="*/ 20 w 42"/>
                  <a:gd name="T65" fmla="*/ 12 h 14"/>
                  <a:gd name="T66" fmla="*/ 20 w 42"/>
                  <a:gd name="T67" fmla="*/ 12 h 14"/>
                  <a:gd name="T68" fmla="*/ 22 w 42"/>
                  <a:gd name="T69" fmla="*/ 12 h 14"/>
                  <a:gd name="T70" fmla="*/ 22 w 42"/>
                  <a:gd name="T71" fmla="*/ 12 h 14"/>
                  <a:gd name="T72" fmla="*/ 24 w 42"/>
                  <a:gd name="T73" fmla="*/ 12 h 14"/>
                  <a:gd name="T74" fmla="*/ 24 w 42"/>
                  <a:gd name="T75" fmla="*/ 12 h 14"/>
                  <a:gd name="T76" fmla="*/ 26 w 42"/>
                  <a:gd name="T77" fmla="*/ 12 h 14"/>
                  <a:gd name="T78" fmla="*/ 26 w 42"/>
                  <a:gd name="T79" fmla="*/ 12 h 14"/>
                  <a:gd name="T80" fmla="*/ 26 w 42"/>
                  <a:gd name="T81" fmla="*/ 12 h 14"/>
                  <a:gd name="T82" fmla="*/ 28 w 42"/>
                  <a:gd name="T83" fmla="*/ 12 h 14"/>
                  <a:gd name="T84" fmla="*/ 28 w 42"/>
                  <a:gd name="T85" fmla="*/ 12 h 14"/>
                  <a:gd name="T86" fmla="*/ 30 w 42"/>
                  <a:gd name="T87" fmla="*/ 12 h 14"/>
                  <a:gd name="T88" fmla="*/ 30 w 42"/>
                  <a:gd name="T89" fmla="*/ 12 h 14"/>
                  <a:gd name="T90" fmla="*/ 30 w 42"/>
                  <a:gd name="T91" fmla="*/ 12 h 14"/>
                  <a:gd name="T92" fmla="*/ 32 w 42"/>
                  <a:gd name="T93" fmla="*/ 10 h 14"/>
                  <a:gd name="T94" fmla="*/ 34 w 42"/>
                  <a:gd name="T95" fmla="*/ 10 h 14"/>
                  <a:gd name="T96" fmla="*/ 34 w 42"/>
                  <a:gd name="T97" fmla="*/ 10 h 14"/>
                  <a:gd name="T98" fmla="*/ 34 w 42"/>
                  <a:gd name="T99" fmla="*/ 10 h 14"/>
                  <a:gd name="T100" fmla="*/ 16 w 42"/>
                  <a:gd name="T101" fmla="*/ 0 h 14"/>
                  <a:gd name="T102" fmla="*/ 18 w 42"/>
                  <a:gd name="T103" fmla="*/ 0 h 14"/>
                  <a:gd name="T104" fmla="*/ 18 w 42"/>
                  <a:gd name="T105" fmla="*/ 0 h 14"/>
                  <a:gd name="T106" fmla="*/ 20 w 42"/>
                  <a:gd name="T107" fmla="*/ 0 h 14"/>
                  <a:gd name="T108" fmla="*/ 20 w 42"/>
                  <a:gd name="T109" fmla="*/ 0 h 14"/>
                  <a:gd name="T110" fmla="*/ 42 w 42"/>
                  <a:gd name="T111" fmla="*/ 10 h 14"/>
                  <a:gd name="T112" fmla="*/ 42 w 42"/>
                  <a:gd name="T11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4">
                    <a:moveTo>
                      <a:pt x="42" y="10"/>
                    </a:moveTo>
                    <a:lnTo>
                      <a:pt x="40" y="10"/>
                    </a:lnTo>
                    <a:lnTo>
                      <a:pt x="40" y="10"/>
                    </a:lnTo>
                    <a:lnTo>
                      <a:pt x="38" y="10"/>
                    </a:lnTo>
                    <a:lnTo>
                      <a:pt x="38" y="12"/>
                    </a:lnTo>
                    <a:lnTo>
                      <a:pt x="36" y="12"/>
                    </a:lnTo>
                    <a:lnTo>
                      <a:pt x="36" y="12"/>
                    </a:lnTo>
                    <a:lnTo>
                      <a:pt x="34" y="12"/>
                    </a:lnTo>
                    <a:lnTo>
                      <a:pt x="34" y="14"/>
                    </a:lnTo>
                    <a:lnTo>
                      <a:pt x="32" y="14"/>
                    </a:lnTo>
                    <a:lnTo>
                      <a:pt x="30" y="14"/>
                    </a:lnTo>
                    <a:lnTo>
                      <a:pt x="30" y="14"/>
                    </a:lnTo>
                    <a:lnTo>
                      <a:pt x="28" y="14"/>
                    </a:lnTo>
                    <a:lnTo>
                      <a:pt x="26" y="14"/>
                    </a:lnTo>
                    <a:lnTo>
                      <a:pt x="26" y="14"/>
                    </a:lnTo>
                    <a:lnTo>
                      <a:pt x="24" y="14"/>
                    </a:lnTo>
                    <a:lnTo>
                      <a:pt x="22" y="14"/>
                    </a:lnTo>
                    <a:lnTo>
                      <a:pt x="22" y="14"/>
                    </a:lnTo>
                    <a:lnTo>
                      <a:pt x="20" y="14"/>
                    </a:lnTo>
                    <a:lnTo>
                      <a:pt x="18" y="14"/>
                    </a:lnTo>
                    <a:lnTo>
                      <a:pt x="18" y="14"/>
                    </a:lnTo>
                    <a:lnTo>
                      <a:pt x="16" y="14"/>
                    </a:lnTo>
                    <a:lnTo>
                      <a:pt x="14" y="12"/>
                    </a:lnTo>
                    <a:lnTo>
                      <a:pt x="12" y="12"/>
                    </a:lnTo>
                    <a:lnTo>
                      <a:pt x="0" y="6"/>
                    </a:lnTo>
                    <a:lnTo>
                      <a:pt x="2" y="6"/>
                    </a:lnTo>
                    <a:lnTo>
                      <a:pt x="2" y="6"/>
                    </a:lnTo>
                    <a:lnTo>
                      <a:pt x="4" y="4"/>
                    </a:lnTo>
                    <a:lnTo>
                      <a:pt x="6" y="4"/>
                    </a:lnTo>
                    <a:lnTo>
                      <a:pt x="18" y="10"/>
                    </a:lnTo>
                    <a:lnTo>
                      <a:pt x="18" y="10"/>
                    </a:lnTo>
                    <a:lnTo>
                      <a:pt x="20" y="10"/>
                    </a:lnTo>
                    <a:lnTo>
                      <a:pt x="20" y="12"/>
                    </a:lnTo>
                    <a:lnTo>
                      <a:pt x="20" y="12"/>
                    </a:lnTo>
                    <a:lnTo>
                      <a:pt x="22" y="12"/>
                    </a:lnTo>
                    <a:lnTo>
                      <a:pt x="22" y="12"/>
                    </a:lnTo>
                    <a:lnTo>
                      <a:pt x="24" y="12"/>
                    </a:lnTo>
                    <a:lnTo>
                      <a:pt x="24" y="12"/>
                    </a:lnTo>
                    <a:lnTo>
                      <a:pt x="26" y="12"/>
                    </a:lnTo>
                    <a:lnTo>
                      <a:pt x="26" y="12"/>
                    </a:lnTo>
                    <a:lnTo>
                      <a:pt x="26" y="12"/>
                    </a:lnTo>
                    <a:lnTo>
                      <a:pt x="28" y="12"/>
                    </a:lnTo>
                    <a:lnTo>
                      <a:pt x="28" y="12"/>
                    </a:lnTo>
                    <a:lnTo>
                      <a:pt x="30" y="12"/>
                    </a:lnTo>
                    <a:lnTo>
                      <a:pt x="30" y="12"/>
                    </a:lnTo>
                    <a:lnTo>
                      <a:pt x="30" y="12"/>
                    </a:lnTo>
                    <a:lnTo>
                      <a:pt x="32" y="10"/>
                    </a:lnTo>
                    <a:lnTo>
                      <a:pt x="34" y="10"/>
                    </a:lnTo>
                    <a:lnTo>
                      <a:pt x="34" y="10"/>
                    </a:lnTo>
                    <a:lnTo>
                      <a:pt x="34" y="10"/>
                    </a:lnTo>
                    <a:lnTo>
                      <a:pt x="16" y="0"/>
                    </a:lnTo>
                    <a:lnTo>
                      <a:pt x="18" y="0"/>
                    </a:lnTo>
                    <a:lnTo>
                      <a:pt x="18" y="0"/>
                    </a:lnTo>
                    <a:lnTo>
                      <a:pt x="20" y="0"/>
                    </a:lnTo>
                    <a:lnTo>
                      <a:pt x="20" y="0"/>
                    </a:lnTo>
                    <a:lnTo>
                      <a:pt x="42" y="10"/>
                    </a:lnTo>
                    <a:lnTo>
                      <a:pt x="4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316"/>
              <p:cNvSpPr>
                <a:spLocks/>
              </p:cNvSpPr>
              <p:nvPr/>
            </p:nvSpPr>
            <p:spPr bwMode="auto">
              <a:xfrm>
                <a:off x="4668" y="1431"/>
                <a:ext cx="40" cy="16"/>
              </a:xfrm>
              <a:custGeom>
                <a:avLst/>
                <a:gdLst>
                  <a:gd name="T0" fmla="*/ 40 w 40"/>
                  <a:gd name="T1" fmla="*/ 14 h 16"/>
                  <a:gd name="T2" fmla="*/ 38 w 40"/>
                  <a:gd name="T3" fmla="*/ 14 h 16"/>
                  <a:gd name="T4" fmla="*/ 36 w 40"/>
                  <a:gd name="T5" fmla="*/ 16 h 16"/>
                  <a:gd name="T6" fmla="*/ 36 w 40"/>
                  <a:gd name="T7" fmla="*/ 16 h 16"/>
                  <a:gd name="T8" fmla="*/ 36 w 40"/>
                  <a:gd name="T9" fmla="*/ 16 h 16"/>
                  <a:gd name="T10" fmla="*/ 34 w 40"/>
                  <a:gd name="T11" fmla="*/ 16 h 16"/>
                  <a:gd name="T12" fmla="*/ 32 w 40"/>
                  <a:gd name="T13" fmla="*/ 16 h 16"/>
                  <a:gd name="T14" fmla="*/ 30 w 40"/>
                  <a:gd name="T15" fmla="*/ 16 h 16"/>
                  <a:gd name="T16" fmla="*/ 30 w 40"/>
                  <a:gd name="T17" fmla="*/ 16 h 16"/>
                  <a:gd name="T18" fmla="*/ 30 w 40"/>
                  <a:gd name="T19" fmla="*/ 16 h 16"/>
                  <a:gd name="T20" fmla="*/ 28 w 40"/>
                  <a:gd name="T21" fmla="*/ 16 h 16"/>
                  <a:gd name="T22" fmla="*/ 28 w 40"/>
                  <a:gd name="T23" fmla="*/ 16 h 16"/>
                  <a:gd name="T24" fmla="*/ 26 w 40"/>
                  <a:gd name="T25" fmla="*/ 14 h 16"/>
                  <a:gd name="T26" fmla="*/ 26 w 40"/>
                  <a:gd name="T27" fmla="*/ 14 h 16"/>
                  <a:gd name="T28" fmla="*/ 24 w 40"/>
                  <a:gd name="T29" fmla="*/ 14 h 16"/>
                  <a:gd name="T30" fmla="*/ 0 w 40"/>
                  <a:gd name="T31" fmla="*/ 2 h 16"/>
                  <a:gd name="T32" fmla="*/ 0 w 40"/>
                  <a:gd name="T33" fmla="*/ 2 h 16"/>
                  <a:gd name="T34" fmla="*/ 2 w 40"/>
                  <a:gd name="T35" fmla="*/ 2 h 16"/>
                  <a:gd name="T36" fmla="*/ 2 w 40"/>
                  <a:gd name="T37" fmla="*/ 2 h 16"/>
                  <a:gd name="T38" fmla="*/ 4 w 40"/>
                  <a:gd name="T39" fmla="*/ 0 h 16"/>
                  <a:gd name="T40" fmla="*/ 28 w 40"/>
                  <a:gd name="T41" fmla="*/ 12 h 16"/>
                  <a:gd name="T42" fmla="*/ 30 w 40"/>
                  <a:gd name="T43" fmla="*/ 12 h 16"/>
                  <a:gd name="T44" fmla="*/ 30 w 40"/>
                  <a:gd name="T45" fmla="*/ 12 h 16"/>
                  <a:gd name="T46" fmla="*/ 30 w 40"/>
                  <a:gd name="T47" fmla="*/ 12 h 16"/>
                  <a:gd name="T48" fmla="*/ 30 w 40"/>
                  <a:gd name="T49" fmla="*/ 14 h 16"/>
                  <a:gd name="T50" fmla="*/ 32 w 40"/>
                  <a:gd name="T51" fmla="*/ 14 h 16"/>
                  <a:gd name="T52" fmla="*/ 34 w 40"/>
                  <a:gd name="T53" fmla="*/ 14 h 16"/>
                  <a:gd name="T54" fmla="*/ 36 w 40"/>
                  <a:gd name="T55" fmla="*/ 12 h 16"/>
                  <a:gd name="T56" fmla="*/ 36 w 40"/>
                  <a:gd name="T57" fmla="*/ 12 h 16"/>
                  <a:gd name="T58" fmla="*/ 38 w 40"/>
                  <a:gd name="T59" fmla="*/ 12 h 16"/>
                  <a:gd name="T60" fmla="*/ 38 w 40"/>
                  <a:gd name="T61" fmla="*/ 12 h 16"/>
                  <a:gd name="T62" fmla="*/ 38 w 40"/>
                  <a:gd name="T63" fmla="*/ 12 h 16"/>
                  <a:gd name="T64" fmla="*/ 40 w 40"/>
                  <a:gd name="T65" fmla="*/ 14 h 16"/>
                  <a:gd name="T66" fmla="*/ 40 w 40"/>
                  <a:gd name="T67" fmla="*/ 14 h 16"/>
                  <a:gd name="T68" fmla="*/ 40 w 40"/>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
                    <a:moveTo>
                      <a:pt x="40" y="14"/>
                    </a:moveTo>
                    <a:lnTo>
                      <a:pt x="38" y="14"/>
                    </a:lnTo>
                    <a:lnTo>
                      <a:pt x="36" y="16"/>
                    </a:lnTo>
                    <a:lnTo>
                      <a:pt x="36" y="16"/>
                    </a:lnTo>
                    <a:lnTo>
                      <a:pt x="36" y="16"/>
                    </a:lnTo>
                    <a:lnTo>
                      <a:pt x="34" y="16"/>
                    </a:lnTo>
                    <a:lnTo>
                      <a:pt x="32" y="16"/>
                    </a:lnTo>
                    <a:lnTo>
                      <a:pt x="30" y="16"/>
                    </a:lnTo>
                    <a:lnTo>
                      <a:pt x="30" y="16"/>
                    </a:lnTo>
                    <a:lnTo>
                      <a:pt x="30" y="16"/>
                    </a:lnTo>
                    <a:lnTo>
                      <a:pt x="28" y="16"/>
                    </a:lnTo>
                    <a:lnTo>
                      <a:pt x="28" y="16"/>
                    </a:lnTo>
                    <a:lnTo>
                      <a:pt x="26" y="14"/>
                    </a:lnTo>
                    <a:lnTo>
                      <a:pt x="26" y="14"/>
                    </a:lnTo>
                    <a:lnTo>
                      <a:pt x="24" y="14"/>
                    </a:lnTo>
                    <a:lnTo>
                      <a:pt x="0" y="2"/>
                    </a:lnTo>
                    <a:lnTo>
                      <a:pt x="0" y="2"/>
                    </a:lnTo>
                    <a:lnTo>
                      <a:pt x="2" y="2"/>
                    </a:lnTo>
                    <a:lnTo>
                      <a:pt x="2" y="2"/>
                    </a:lnTo>
                    <a:lnTo>
                      <a:pt x="4" y="0"/>
                    </a:lnTo>
                    <a:lnTo>
                      <a:pt x="28" y="12"/>
                    </a:lnTo>
                    <a:lnTo>
                      <a:pt x="30" y="12"/>
                    </a:lnTo>
                    <a:lnTo>
                      <a:pt x="30" y="12"/>
                    </a:lnTo>
                    <a:lnTo>
                      <a:pt x="30" y="12"/>
                    </a:lnTo>
                    <a:lnTo>
                      <a:pt x="30" y="14"/>
                    </a:lnTo>
                    <a:lnTo>
                      <a:pt x="32" y="14"/>
                    </a:lnTo>
                    <a:lnTo>
                      <a:pt x="34" y="14"/>
                    </a:lnTo>
                    <a:lnTo>
                      <a:pt x="36" y="12"/>
                    </a:lnTo>
                    <a:lnTo>
                      <a:pt x="36" y="12"/>
                    </a:lnTo>
                    <a:lnTo>
                      <a:pt x="38" y="12"/>
                    </a:lnTo>
                    <a:lnTo>
                      <a:pt x="38" y="12"/>
                    </a:lnTo>
                    <a:lnTo>
                      <a:pt x="38" y="12"/>
                    </a:lnTo>
                    <a:lnTo>
                      <a:pt x="40" y="14"/>
                    </a:lnTo>
                    <a:lnTo>
                      <a:pt x="40" y="14"/>
                    </a:lnTo>
                    <a:lnTo>
                      <a:pt x="4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317"/>
              <p:cNvSpPr>
                <a:spLocks/>
              </p:cNvSpPr>
              <p:nvPr/>
            </p:nvSpPr>
            <p:spPr bwMode="auto">
              <a:xfrm>
                <a:off x="4692" y="1429"/>
                <a:ext cx="38" cy="14"/>
              </a:xfrm>
              <a:custGeom>
                <a:avLst/>
                <a:gdLst>
                  <a:gd name="T0" fmla="*/ 38 w 38"/>
                  <a:gd name="T1" fmla="*/ 8 h 14"/>
                  <a:gd name="T2" fmla="*/ 36 w 38"/>
                  <a:gd name="T3" fmla="*/ 10 h 14"/>
                  <a:gd name="T4" fmla="*/ 34 w 38"/>
                  <a:gd name="T5" fmla="*/ 10 h 14"/>
                  <a:gd name="T6" fmla="*/ 30 w 38"/>
                  <a:gd name="T7" fmla="*/ 12 h 14"/>
                  <a:gd name="T8" fmla="*/ 28 w 38"/>
                  <a:gd name="T9" fmla="*/ 12 h 14"/>
                  <a:gd name="T10" fmla="*/ 26 w 38"/>
                  <a:gd name="T11" fmla="*/ 12 h 14"/>
                  <a:gd name="T12" fmla="*/ 24 w 38"/>
                  <a:gd name="T13" fmla="*/ 14 h 14"/>
                  <a:gd name="T14" fmla="*/ 22 w 38"/>
                  <a:gd name="T15" fmla="*/ 14 h 14"/>
                  <a:gd name="T16" fmla="*/ 20 w 38"/>
                  <a:gd name="T17" fmla="*/ 14 h 14"/>
                  <a:gd name="T18" fmla="*/ 18 w 38"/>
                  <a:gd name="T19" fmla="*/ 12 h 14"/>
                  <a:gd name="T20" fmla="*/ 16 w 38"/>
                  <a:gd name="T21" fmla="*/ 12 h 14"/>
                  <a:gd name="T22" fmla="*/ 14 w 38"/>
                  <a:gd name="T23" fmla="*/ 12 h 14"/>
                  <a:gd name="T24" fmla="*/ 12 w 38"/>
                  <a:gd name="T25" fmla="*/ 10 h 14"/>
                  <a:gd name="T26" fmla="*/ 10 w 38"/>
                  <a:gd name="T27" fmla="*/ 10 h 14"/>
                  <a:gd name="T28" fmla="*/ 10 w 38"/>
                  <a:gd name="T29" fmla="*/ 8 h 14"/>
                  <a:gd name="T30" fmla="*/ 10 w 38"/>
                  <a:gd name="T31" fmla="*/ 8 h 14"/>
                  <a:gd name="T32" fmla="*/ 12 w 38"/>
                  <a:gd name="T33" fmla="*/ 8 h 14"/>
                  <a:gd name="T34" fmla="*/ 12 w 38"/>
                  <a:gd name="T35" fmla="*/ 6 h 14"/>
                  <a:gd name="T36" fmla="*/ 14 w 38"/>
                  <a:gd name="T37" fmla="*/ 6 h 14"/>
                  <a:gd name="T38" fmla="*/ 16 w 38"/>
                  <a:gd name="T39" fmla="*/ 4 h 14"/>
                  <a:gd name="T40" fmla="*/ 18 w 38"/>
                  <a:gd name="T41" fmla="*/ 4 h 14"/>
                  <a:gd name="T42" fmla="*/ 20 w 38"/>
                  <a:gd name="T43" fmla="*/ 4 h 14"/>
                  <a:gd name="T44" fmla="*/ 20 w 38"/>
                  <a:gd name="T45" fmla="*/ 4 h 14"/>
                  <a:gd name="T46" fmla="*/ 18 w 38"/>
                  <a:gd name="T47" fmla="*/ 2 h 14"/>
                  <a:gd name="T48" fmla="*/ 16 w 38"/>
                  <a:gd name="T49" fmla="*/ 2 h 14"/>
                  <a:gd name="T50" fmla="*/ 12 w 38"/>
                  <a:gd name="T51" fmla="*/ 2 h 14"/>
                  <a:gd name="T52" fmla="*/ 10 w 38"/>
                  <a:gd name="T53" fmla="*/ 2 h 14"/>
                  <a:gd name="T54" fmla="*/ 8 w 38"/>
                  <a:gd name="T55" fmla="*/ 4 h 14"/>
                  <a:gd name="T56" fmla="*/ 6 w 38"/>
                  <a:gd name="T57" fmla="*/ 4 h 14"/>
                  <a:gd name="T58" fmla="*/ 6 w 38"/>
                  <a:gd name="T59" fmla="*/ 4 h 14"/>
                  <a:gd name="T60" fmla="*/ 4 w 38"/>
                  <a:gd name="T61" fmla="*/ 6 h 14"/>
                  <a:gd name="T62" fmla="*/ 2 w 38"/>
                  <a:gd name="T63" fmla="*/ 4 h 14"/>
                  <a:gd name="T64" fmla="*/ 0 w 38"/>
                  <a:gd name="T65" fmla="*/ 4 h 14"/>
                  <a:gd name="T66" fmla="*/ 2 w 38"/>
                  <a:gd name="T67" fmla="*/ 4 h 14"/>
                  <a:gd name="T68" fmla="*/ 4 w 38"/>
                  <a:gd name="T69" fmla="*/ 2 h 14"/>
                  <a:gd name="T70" fmla="*/ 4 w 38"/>
                  <a:gd name="T71" fmla="*/ 2 h 14"/>
                  <a:gd name="T72" fmla="*/ 6 w 38"/>
                  <a:gd name="T73" fmla="*/ 0 h 14"/>
                  <a:gd name="T74" fmla="*/ 10 w 38"/>
                  <a:gd name="T75" fmla="*/ 0 h 14"/>
                  <a:gd name="T76" fmla="*/ 12 w 38"/>
                  <a:gd name="T77" fmla="*/ 0 h 14"/>
                  <a:gd name="T78" fmla="*/ 14 w 38"/>
                  <a:gd name="T79" fmla="*/ 0 h 14"/>
                  <a:gd name="T80" fmla="*/ 16 w 38"/>
                  <a:gd name="T81" fmla="*/ 0 h 14"/>
                  <a:gd name="T82" fmla="*/ 18 w 38"/>
                  <a:gd name="T83" fmla="*/ 0 h 14"/>
                  <a:gd name="T84" fmla="*/ 20 w 38"/>
                  <a:gd name="T85" fmla="*/ 0 h 14"/>
                  <a:gd name="T86" fmla="*/ 22 w 38"/>
                  <a:gd name="T87" fmla="*/ 0 h 14"/>
                  <a:gd name="T88" fmla="*/ 24 w 38"/>
                  <a:gd name="T89" fmla="*/ 2 h 14"/>
                  <a:gd name="T90" fmla="*/ 38 w 38"/>
                  <a:gd name="T9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14">
                    <a:moveTo>
                      <a:pt x="38" y="8"/>
                    </a:moveTo>
                    <a:lnTo>
                      <a:pt x="38" y="8"/>
                    </a:lnTo>
                    <a:lnTo>
                      <a:pt x="36" y="10"/>
                    </a:lnTo>
                    <a:lnTo>
                      <a:pt x="36" y="10"/>
                    </a:lnTo>
                    <a:lnTo>
                      <a:pt x="34" y="10"/>
                    </a:lnTo>
                    <a:lnTo>
                      <a:pt x="34" y="10"/>
                    </a:lnTo>
                    <a:lnTo>
                      <a:pt x="32" y="10"/>
                    </a:lnTo>
                    <a:lnTo>
                      <a:pt x="30" y="12"/>
                    </a:lnTo>
                    <a:lnTo>
                      <a:pt x="30" y="12"/>
                    </a:lnTo>
                    <a:lnTo>
                      <a:pt x="28" y="12"/>
                    </a:lnTo>
                    <a:lnTo>
                      <a:pt x="28" y="12"/>
                    </a:lnTo>
                    <a:lnTo>
                      <a:pt x="26" y="12"/>
                    </a:lnTo>
                    <a:lnTo>
                      <a:pt x="24" y="12"/>
                    </a:lnTo>
                    <a:lnTo>
                      <a:pt x="24" y="14"/>
                    </a:lnTo>
                    <a:lnTo>
                      <a:pt x="22" y="14"/>
                    </a:lnTo>
                    <a:lnTo>
                      <a:pt x="22" y="14"/>
                    </a:lnTo>
                    <a:lnTo>
                      <a:pt x="20" y="14"/>
                    </a:lnTo>
                    <a:lnTo>
                      <a:pt x="20" y="14"/>
                    </a:lnTo>
                    <a:lnTo>
                      <a:pt x="18" y="14"/>
                    </a:lnTo>
                    <a:lnTo>
                      <a:pt x="18" y="12"/>
                    </a:lnTo>
                    <a:lnTo>
                      <a:pt x="16" y="12"/>
                    </a:lnTo>
                    <a:lnTo>
                      <a:pt x="16" y="12"/>
                    </a:lnTo>
                    <a:lnTo>
                      <a:pt x="14" y="12"/>
                    </a:lnTo>
                    <a:lnTo>
                      <a:pt x="14" y="12"/>
                    </a:lnTo>
                    <a:lnTo>
                      <a:pt x="12" y="12"/>
                    </a:lnTo>
                    <a:lnTo>
                      <a:pt x="12" y="10"/>
                    </a:lnTo>
                    <a:lnTo>
                      <a:pt x="12" y="10"/>
                    </a:lnTo>
                    <a:lnTo>
                      <a:pt x="10" y="10"/>
                    </a:lnTo>
                    <a:lnTo>
                      <a:pt x="10" y="10"/>
                    </a:lnTo>
                    <a:lnTo>
                      <a:pt x="10" y="8"/>
                    </a:lnTo>
                    <a:lnTo>
                      <a:pt x="10" y="8"/>
                    </a:lnTo>
                    <a:lnTo>
                      <a:pt x="10" y="8"/>
                    </a:lnTo>
                    <a:lnTo>
                      <a:pt x="12" y="8"/>
                    </a:lnTo>
                    <a:lnTo>
                      <a:pt x="12" y="8"/>
                    </a:lnTo>
                    <a:lnTo>
                      <a:pt x="12" y="6"/>
                    </a:lnTo>
                    <a:lnTo>
                      <a:pt x="12" y="6"/>
                    </a:lnTo>
                    <a:lnTo>
                      <a:pt x="14" y="6"/>
                    </a:lnTo>
                    <a:lnTo>
                      <a:pt x="14" y="6"/>
                    </a:lnTo>
                    <a:lnTo>
                      <a:pt x="16" y="6"/>
                    </a:lnTo>
                    <a:lnTo>
                      <a:pt x="16" y="4"/>
                    </a:lnTo>
                    <a:lnTo>
                      <a:pt x="18" y="4"/>
                    </a:lnTo>
                    <a:lnTo>
                      <a:pt x="18" y="4"/>
                    </a:lnTo>
                    <a:lnTo>
                      <a:pt x="18" y="4"/>
                    </a:lnTo>
                    <a:lnTo>
                      <a:pt x="20" y="4"/>
                    </a:lnTo>
                    <a:lnTo>
                      <a:pt x="20" y="4"/>
                    </a:lnTo>
                    <a:lnTo>
                      <a:pt x="20" y="4"/>
                    </a:lnTo>
                    <a:lnTo>
                      <a:pt x="18" y="2"/>
                    </a:lnTo>
                    <a:lnTo>
                      <a:pt x="18" y="2"/>
                    </a:lnTo>
                    <a:lnTo>
                      <a:pt x="16" y="2"/>
                    </a:lnTo>
                    <a:lnTo>
                      <a:pt x="16" y="2"/>
                    </a:lnTo>
                    <a:lnTo>
                      <a:pt x="14" y="2"/>
                    </a:lnTo>
                    <a:lnTo>
                      <a:pt x="12" y="2"/>
                    </a:lnTo>
                    <a:lnTo>
                      <a:pt x="12" y="2"/>
                    </a:lnTo>
                    <a:lnTo>
                      <a:pt x="10" y="2"/>
                    </a:lnTo>
                    <a:lnTo>
                      <a:pt x="8" y="4"/>
                    </a:lnTo>
                    <a:lnTo>
                      <a:pt x="8" y="4"/>
                    </a:lnTo>
                    <a:lnTo>
                      <a:pt x="8" y="4"/>
                    </a:lnTo>
                    <a:lnTo>
                      <a:pt x="6" y="4"/>
                    </a:lnTo>
                    <a:lnTo>
                      <a:pt x="6" y="4"/>
                    </a:lnTo>
                    <a:lnTo>
                      <a:pt x="6" y="4"/>
                    </a:lnTo>
                    <a:lnTo>
                      <a:pt x="6" y="4"/>
                    </a:lnTo>
                    <a:lnTo>
                      <a:pt x="4" y="6"/>
                    </a:lnTo>
                    <a:lnTo>
                      <a:pt x="4" y="4"/>
                    </a:lnTo>
                    <a:lnTo>
                      <a:pt x="2" y="4"/>
                    </a:lnTo>
                    <a:lnTo>
                      <a:pt x="2" y="4"/>
                    </a:lnTo>
                    <a:lnTo>
                      <a:pt x="0" y="4"/>
                    </a:lnTo>
                    <a:lnTo>
                      <a:pt x="0" y="4"/>
                    </a:lnTo>
                    <a:lnTo>
                      <a:pt x="2" y="4"/>
                    </a:lnTo>
                    <a:lnTo>
                      <a:pt x="2" y="2"/>
                    </a:lnTo>
                    <a:lnTo>
                      <a:pt x="4" y="2"/>
                    </a:lnTo>
                    <a:lnTo>
                      <a:pt x="4" y="2"/>
                    </a:lnTo>
                    <a:lnTo>
                      <a:pt x="4" y="2"/>
                    </a:lnTo>
                    <a:lnTo>
                      <a:pt x="6" y="2"/>
                    </a:lnTo>
                    <a:lnTo>
                      <a:pt x="6" y="0"/>
                    </a:lnTo>
                    <a:lnTo>
                      <a:pt x="6" y="0"/>
                    </a:lnTo>
                    <a:lnTo>
                      <a:pt x="10" y="0"/>
                    </a:lnTo>
                    <a:lnTo>
                      <a:pt x="10" y="0"/>
                    </a:lnTo>
                    <a:lnTo>
                      <a:pt x="12" y="0"/>
                    </a:lnTo>
                    <a:lnTo>
                      <a:pt x="12" y="0"/>
                    </a:lnTo>
                    <a:lnTo>
                      <a:pt x="14" y="0"/>
                    </a:lnTo>
                    <a:lnTo>
                      <a:pt x="14" y="0"/>
                    </a:lnTo>
                    <a:lnTo>
                      <a:pt x="16" y="0"/>
                    </a:lnTo>
                    <a:lnTo>
                      <a:pt x="16" y="0"/>
                    </a:lnTo>
                    <a:lnTo>
                      <a:pt x="18" y="0"/>
                    </a:lnTo>
                    <a:lnTo>
                      <a:pt x="18" y="0"/>
                    </a:lnTo>
                    <a:lnTo>
                      <a:pt x="20" y="0"/>
                    </a:lnTo>
                    <a:lnTo>
                      <a:pt x="20" y="0"/>
                    </a:lnTo>
                    <a:lnTo>
                      <a:pt x="22" y="0"/>
                    </a:lnTo>
                    <a:lnTo>
                      <a:pt x="22" y="0"/>
                    </a:lnTo>
                    <a:lnTo>
                      <a:pt x="24" y="2"/>
                    </a:lnTo>
                    <a:lnTo>
                      <a:pt x="38" y="8"/>
                    </a:lnTo>
                    <a:lnTo>
                      <a:pt x="3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318"/>
              <p:cNvSpPr>
                <a:spLocks/>
              </p:cNvSpPr>
              <p:nvPr/>
            </p:nvSpPr>
            <p:spPr bwMode="auto">
              <a:xfrm>
                <a:off x="4728" y="1415"/>
                <a:ext cx="44" cy="16"/>
              </a:xfrm>
              <a:custGeom>
                <a:avLst/>
                <a:gdLst>
                  <a:gd name="T0" fmla="*/ 40 w 44"/>
                  <a:gd name="T1" fmla="*/ 10 h 16"/>
                  <a:gd name="T2" fmla="*/ 38 w 44"/>
                  <a:gd name="T3" fmla="*/ 10 h 16"/>
                  <a:gd name="T4" fmla="*/ 24 w 44"/>
                  <a:gd name="T5" fmla="*/ 4 h 16"/>
                  <a:gd name="T6" fmla="*/ 22 w 44"/>
                  <a:gd name="T7" fmla="*/ 4 h 16"/>
                  <a:gd name="T8" fmla="*/ 18 w 44"/>
                  <a:gd name="T9" fmla="*/ 2 h 16"/>
                  <a:gd name="T10" fmla="*/ 16 w 44"/>
                  <a:gd name="T11" fmla="*/ 4 h 16"/>
                  <a:gd name="T12" fmla="*/ 14 w 44"/>
                  <a:gd name="T13" fmla="*/ 4 h 16"/>
                  <a:gd name="T14" fmla="*/ 14 w 44"/>
                  <a:gd name="T15" fmla="*/ 4 h 16"/>
                  <a:gd name="T16" fmla="*/ 12 w 44"/>
                  <a:gd name="T17" fmla="*/ 6 h 16"/>
                  <a:gd name="T18" fmla="*/ 12 w 44"/>
                  <a:gd name="T19" fmla="*/ 6 h 16"/>
                  <a:gd name="T20" fmla="*/ 14 w 44"/>
                  <a:gd name="T21" fmla="*/ 8 h 16"/>
                  <a:gd name="T22" fmla="*/ 14 w 44"/>
                  <a:gd name="T23" fmla="*/ 8 h 16"/>
                  <a:gd name="T24" fmla="*/ 16 w 44"/>
                  <a:gd name="T25" fmla="*/ 10 h 16"/>
                  <a:gd name="T26" fmla="*/ 26 w 44"/>
                  <a:gd name="T27" fmla="*/ 14 h 16"/>
                  <a:gd name="T28" fmla="*/ 24 w 44"/>
                  <a:gd name="T29" fmla="*/ 16 h 16"/>
                  <a:gd name="T30" fmla="*/ 0 w 44"/>
                  <a:gd name="T31" fmla="*/ 6 h 16"/>
                  <a:gd name="T32" fmla="*/ 2 w 44"/>
                  <a:gd name="T33" fmla="*/ 4 h 16"/>
                  <a:gd name="T34" fmla="*/ 4 w 44"/>
                  <a:gd name="T35" fmla="*/ 4 h 16"/>
                  <a:gd name="T36" fmla="*/ 6 w 44"/>
                  <a:gd name="T37" fmla="*/ 4 h 16"/>
                  <a:gd name="T38" fmla="*/ 6 w 44"/>
                  <a:gd name="T39" fmla="*/ 6 h 16"/>
                  <a:gd name="T40" fmla="*/ 8 w 44"/>
                  <a:gd name="T41" fmla="*/ 6 h 16"/>
                  <a:gd name="T42" fmla="*/ 8 w 44"/>
                  <a:gd name="T43" fmla="*/ 6 h 16"/>
                  <a:gd name="T44" fmla="*/ 8 w 44"/>
                  <a:gd name="T45" fmla="*/ 4 h 16"/>
                  <a:gd name="T46" fmla="*/ 10 w 44"/>
                  <a:gd name="T47" fmla="*/ 4 h 16"/>
                  <a:gd name="T48" fmla="*/ 10 w 44"/>
                  <a:gd name="T49" fmla="*/ 2 h 16"/>
                  <a:gd name="T50" fmla="*/ 10 w 44"/>
                  <a:gd name="T51" fmla="*/ 2 h 16"/>
                  <a:gd name="T52" fmla="*/ 12 w 44"/>
                  <a:gd name="T53" fmla="*/ 2 h 16"/>
                  <a:gd name="T54" fmla="*/ 16 w 44"/>
                  <a:gd name="T55" fmla="*/ 0 h 16"/>
                  <a:gd name="T56" fmla="*/ 18 w 44"/>
                  <a:gd name="T57" fmla="*/ 0 h 16"/>
                  <a:gd name="T58" fmla="*/ 22 w 44"/>
                  <a:gd name="T59" fmla="*/ 0 h 16"/>
                  <a:gd name="T60" fmla="*/ 28 w 44"/>
                  <a:gd name="T61" fmla="*/ 2 h 16"/>
                  <a:gd name="T62" fmla="*/ 44 w 4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16">
                    <a:moveTo>
                      <a:pt x="42" y="10"/>
                    </a:moveTo>
                    <a:lnTo>
                      <a:pt x="40" y="10"/>
                    </a:lnTo>
                    <a:lnTo>
                      <a:pt x="40" y="10"/>
                    </a:lnTo>
                    <a:lnTo>
                      <a:pt x="38" y="10"/>
                    </a:lnTo>
                    <a:lnTo>
                      <a:pt x="26" y="4"/>
                    </a:lnTo>
                    <a:lnTo>
                      <a:pt x="24" y="4"/>
                    </a:lnTo>
                    <a:lnTo>
                      <a:pt x="22" y="4"/>
                    </a:lnTo>
                    <a:lnTo>
                      <a:pt x="22" y="4"/>
                    </a:lnTo>
                    <a:lnTo>
                      <a:pt x="20" y="2"/>
                    </a:lnTo>
                    <a:lnTo>
                      <a:pt x="18" y="2"/>
                    </a:lnTo>
                    <a:lnTo>
                      <a:pt x="18" y="2"/>
                    </a:lnTo>
                    <a:lnTo>
                      <a:pt x="16" y="4"/>
                    </a:lnTo>
                    <a:lnTo>
                      <a:pt x="16" y="4"/>
                    </a:lnTo>
                    <a:lnTo>
                      <a:pt x="14" y="4"/>
                    </a:lnTo>
                    <a:lnTo>
                      <a:pt x="14" y="4"/>
                    </a:lnTo>
                    <a:lnTo>
                      <a:pt x="14" y="4"/>
                    </a:lnTo>
                    <a:lnTo>
                      <a:pt x="12" y="4"/>
                    </a:lnTo>
                    <a:lnTo>
                      <a:pt x="12" y="6"/>
                    </a:lnTo>
                    <a:lnTo>
                      <a:pt x="12" y="6"/>
                    </a:lnTo>
                    <a:lnTo>
                      <a:pt x="12" y="6"/>
                    </a:lnTo>
                    <a:lnTo>
                      <a:pt x="12" y="6"/>
                    </a:lnTo>
                    <a:lnTo>
                      <a:pt x="14" y="8"/>
                    </a:lnTo>
                    <a:lnTo>
                      <a:pt x="14" y="8"/>
                    </a:lnTo>
                    <a:lnTo>
                      <a:pt x="14" y="8"/>
                    </a:lnTo>
                    <a:lnTo>
                      <a:pt x="14" y="8"/>
                    </a:lnTo>
                    <a:lnTo>
                      <a:pt x="16" y="10"/>
                    </a:lnTo>
                    <a:lnTo>
                      <a:pt x="28" y="14"/>
                    </a:lnTo>
                    <a:lnTo>
                      <a:pt x="26" y="14"/>
                    </a:lnTo>
                    <a:lnTo>
                      <a:pt x="24" y="16"/>
                    </a:lnTo>
                    <a:lnTo>
                      <a:pt x="24" y="16"/>
                    </a:lnTo>
                    <a:lnTo>
                      <a:pt x="22" y="16"/>
                    </a:lnTo>
                    <a:lnTo>
                      <a:pt x="0" y="6"/>
                    </a:lnTo>
                    <a:lnTo>
                      <a:pt x="2" y="6"/>
                    </a:lnTo>
                    <a:lnTo>
                      <a:pt x="2" y="4"/>
                    </a:lnTo>
                    <a:lnTo>
                      <a:pt x="4" y="4"/>
                    </a:lnTo>
                    <a:lnTo>
                      <a:pt x="4" y="4"/>
                    </a:lnTo>
                    <a:lnTo>
                      <a:pt x="4" y="4"/>
                    </a:lnTo>
                    <a:lnTo>
                      <a:pt x="6" y="4"/>
                    </a:lnTo>
                    <a:lnTo>
                      <a:pt x="6" y="4"/>
                    </a:lnTo>
                    <a:lnTo>
                      <a:pt x="6" y="6"/>
                    </a:lnTo>
                    <a:lnTo>
                      <a:pt x="6" y="6"/>
                    </a:lnTo>
                    <a:lnTo>
                      <a:pt x="8" y="6"/>
                    </a:lnTo>
                    <a:lnTo>
                      <a:pt x="8" y="6"/>
                    </a:lnTo>
                    <a:lnTo>
                      <a:pt x="8" y="6"/>
                    </a:lnTo>
                    <a:lnTo>
                      <a:pt x="8" y="4"/>
                    </a:lnTo>
                    <a:lnTo>
                      <a:pt x="8" y="4"/>
                    </a:lnTo>
                    <a:lnTo>
                      <a:pt x="8" y="4"/>
                    </a:lnTo>
                    <a:lnTo>
                      <a:pt x="10" y="4"/>
                    </a:lnTo>
                    <a:lnTo>
                      <a:pt x="10" y="2"/>
                    </a:lnTo>
                    <a:lnTo>
                      <a:pt x="10" y="2"/>
                    </a:lnTo>
                    <a:lnTo>
                      <a:pt x="10" y="2"/>
                    </a:lnTo>
                    <a:lnTo>
                      <a:pt x="10" y="2"/>
                    </a:lnTo>
                    <a:lnTo>
                      <a:pt x="12" y="2"/>
                    </a:lnTo>
                    <a:lnTo>
                      <a:pt x="12" y="2"/>
                    </a:lnTo>
                    <a:lnTo>
                      <a:pt x="14" y="0"/>
                    </a:lnTo>
                    <a:lnTo>
                      <a:pt x="16" y="0"/>
                    </a:lnTo>
                    <a:lnTo>
                      <a:pt x="16" y="0"/>
                    </a:lnTo>
                    <a:lnTo>
                      <a:pt x="18" y="0"/>
                    </a:lnTo>
                    <a:lnTo>
                      <a:pt x="20" y="0"/>
                    </a:lnTo>
                    <a:lnTo>
                      <a:pt x="22" y="0"/>
                    </a:lnTo>
                    <a:lnTo>
                      <a:pt x="26" y="0"/>
                    </a:lnTo>
                    <a:lnTo>
                      <a:pt x="28" y="2"/>
                    </a:lnTo>
                    <a:lnTo>
                      <a:pt x="30" y="2"/>
                    </a:lnTo>
                    <a:lnTo>
                      <a:pt x="44" y="8"/>
                    </a:lnTo>
                    <a:lnTo>
                      <a:pt x="4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319"/>
              <p:cNvSpPr>
                <a:spLocks/>
              </p:cNvSpPr>
              <p:nvPr/>
            </p:nvSpPr>
            <p:spPr bwMode="auto">
              <a:xfrm>
                <a:off x="4760" y="1407"/>
                <a:ext cx="34" cy="12"/>
              </a:xfrm>
              <a:custGeom>
                <a:avLst/>
                <a:gdLst>
                  <a:gd name="T0" fmla="*/ 34 w 34"/>
                  <a:gd name="T1" fmla="*/ 8 h 12"/>
                  <a:gd name="T2" fmla="*/ 34 w 34"/>
                  <a:gd name="T3" fmla="*/ 10 h 12"/>
                  <a:gd name="T4" fmla="*/ 32 w 34"/>
                  <a:gd name="T5" fmla="*/ 10 h 12"/>
                  <a:gd name="T6" fmla="*/ 30 w 34"/>
                  <a:gd name="T7" fmla="*/ 12 h 12"/>
                  <a:gd name="T8" fmla="*/ 26 w 34"/>
                  <a:gd name="T9" fmla="*/ 12 h 12"/>
                  <a:gd name="T10" fmla="*/ 24 w 34"/>
                  <a:gd name="T11" fmla="*/ 12 h 12"/>
                  <a:gd name="T12" fmla="*/ 20 w 34"/>
                  <a:gd name="T13" fmla="*/ 12 h 12"/>
                  <a:gd name="T14" fmla="*/ 16 w 34"/>
                  <a:gd name="T15" fmla="*/ 12 h 12"/>
                  <a:gd name="T16" fmla="*/ 14 w 34"/>
                  <a:gd name="T17" fmla="*/ 12 h 12"/>
                  <a:gd name="T18" fmla="*/ 12 w 34"/>
                  <a:gd name="T19" fmla="*/ 12 h 12"/>
                  <a:gd name="T20" fmla="*/ 8 w 34"/>
                  <a:gd name="T21" fmla="*/ 12 h 12"/>
                  <a:gd name="T22" fmla="*/ 6 w 34"/>
                  <a:gd name="T23" fmla="*/ 10 h 12"/>
                  <a:gd name="T24" fmla="*/ 4 w 34"/>
                  <a:gd name="T25" fmla="*/ 8 h 12"/>
                  <a:gd name="T26" fmla="*/ 2 w 34"/>
                  <a:gd name="T27" fmla="*/ 8 h 12"/>
                  <a:gd name="T28" fmla="*/ 2 w 34"/>
                  <a:gd name="T29" fmla="*/ 6 h 12"/>
                  <a:gd name="T30" fmla="*/ 0 w 34"/>
                  <a:gd name="T31" fmla="*/ 6 h 12"/>
                  <a:gd name="T32" fmla="*/ 0 w 34"/>
                  <a:gd name="T33" fmla="*/ 4 h 12"/>
                  <a:gd name="T34" fmla="*/ 2 w 34"/>
                  <a:gd name="T35" fmla="*/ 2 h 12"/>
                  <a:gd name="T36" fmla="*/ 4 w 34"/>
                  <a:gd name="T37" fmla="*/ 2 h 12"/>
                  <a:gd name="T38" fmla="*/ 6 w 34"/>
                  <a:gd name="T39" fmla="*/ 0 h 12"/>
                  <a:gd name="T40" fmla="*/ 10 w 34"/>
                  <a:gd name="T41" fmla="*/ 0 h 12"/>
                  <a:gd name="T42" fmla="*/ 12 w 34"/>
                  <a:gd name="T43" fmla="*/ 0 h 12"/>
                  <a:gd name="T44" fmla="*/ 16 w 34"/>
                  <a:gd name="T45" fmla="*/ 0 h 12"/>
                  <a:gd name="T46" fmla="*/ 18 w 34"/>
                  <a:gd name="T47" fmla="*/ 0 h 12"/>
                  <a:gd name="T48" fmla="*/ 22 w 34"/>
                  <a:gd name="T49" fmla="*/ 0 h 12"/>
                  <a:gd name="T50" fmla="*/ 24 w 34"/>
                  <a:gd name="T51" fmla="*/ 0 h 12"/>
                  <a:gd name="T52" fmla="*/ 26 w 34"/>
                  <a:gd name="T53" fmla="*/ 2 h 12"/>
                  <a:gd name="T54" fmla="*/ 30 w 34"/>
                  <a:gd name="T55" fmla="*/ 2 h 12"/>
                  <a:gd name="T56" fmla="*/ 32 w 34"/>
                  <a:gd name="T57" fmla="*/ 4 h 12"/>
                  <a:gd name="T58" fmla="*/ 34 w 34"/>
                  <a:gd name="T59" fmla="*/ 4 h 12"/>
                  <a:gd name="T60" fmla="*/ 34 w 34"/>
                  <a:gd name="T61" fmla="*/ 6 h 12"/>
                  <a:gd name="T62" fmla="*/ 34 w 34"/>
                  <a:gd name="T6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2">
                    <a:moveTo>
                      <a:pt x="34" y="8"/>
                    </a:moveTo>
                    <a:lnTo>
                      <a:pt x="34" y="8"/>
                    </a:lnTo>
                    <a:lnTo>
                      <a:pt x="34" y="8"/>
                    </a:lnTo>
                    <a:lnTo>
                      <a:pt x="34" y="10"/>
                    </a:lnTo>
                    <a:lnTo>
                      <a:pt x="32" y="10"/>
                    </a:lnTo>
                    <a:lnTo>
                      <a:pt x="32" y="10"/>
                    </a:lnTo>
                    <a:lnTo>
                      <a:pt x="30" y="10"/>
                    </a:lnTo>
                    <a:lnTo>
                      <a:pt x="30" y="12"/>
                    </a:lnTo>
                    <a:lnTo>
                      <a:pt x="28" y="12"/>
                    </a:lnTo>
                    <a:lnTo>
                      <a:pt x="26" y="12"/>
                    </a:lnTo>
                    <a:lnTo>
                      <a:pt x="24" y="12"/>
                    </a:lnTo>
                    <a:lnTo>
                      <a:pt x="24" y="12"/>
                    </a:lnTo>
                    <a:lnTo>
                      <a:pt x="22" y="12"/>
                    </a:lnTo>
                    <a:lnTo>
                      <a:pt x="20" y="12"/>
                    </a:lnTo>
                    <a:lnTo>
                      <a:pt x="18" y="12"/>
                    </a:lnTo>
                    <a:lnTo>
                      <a:pt x="16" y="12"/>
                    </a:lnTo>
                    <a:lnTo>
                      <a:pt x="16" y="12"/>
                    </a:lnTo>
                    <a:lnTo>
                      <a:pt x="14" y="12"/>
                    </a:lnTo>
                    <a:lnTo>
                      <a:pt x="12" y="12"/>
                    </a:lnTo>
                    <a:lnTo>
                      <a:pt x="12" y="12"/>
                    </a:lnTo>
                    <a:lnTo>
                      <a:pt x="10" y="12"/>
                    </a:lnTo>
                    <a:lnTo>
                      <a:pt x="8" y="12"/>
                    </a:lnTo>
                    <a:lnTo>
                      <a:pt x="8" y="10"/>
                    </a:lnTo>
                    <a:lnTo>
                      <a:pt x="6" y="10"/>
                    </a:lnTo>
                    <a:lnTo>
                      <a:pt x="4" y="10"/>
                    </a:lnTo>
                    <a:lnTo>
                      <a:pt x="4" y="8"/>
                    </a:lnTo>
                    <a:lnTo>
                      <a:pt x="2" y="8"/>
                    </a:lnTo>
                    <a:lnTo>
                      <a:pt x="2" y="8"/>
                    </a:lnTo>
                    <a:lnTo>
                      <a:pt x="2" y="8"/>
                    </a:lnTo>
                    <a:lnTo>
                      <a:pt x="2" y="6"/>
                    </a:lnTo>
                    <a:lnTo>
                      <a:pt x="0" y="6"/>
                    </a:lnTo>
                    <a:lnTo>
                      <a:pt x="0" y="6"/>
                    </a:lnTo>
                    <a:lnTo>
                      <a:pt x="0" y="4"/>
                    </a:lnTo>
                    <a:lnTo>
                      <a:pt x="0" y="4"/>
                    </a:lnTo>
                    <a:lnTo>
                      <a:pt x="2" y="4"/>
                    </a:lnTo>
                    <a:lnTo>
                      <a:pt x="2" y="2"/>
                    </a:lnTo>
                    <a:lnTo>
                      <a:pt x="2" y="2"/>
                    </a:lnTo>
                    <a:lnTo>
                      <a:pt x="4" y="2"/>
                    </a:lnTo>
                    <a:lnTo>
                      <a:pt x="4" y="2"/>
                    </a:lnTo>
                    <a:lnTo>
                      <a:pt x="6" y="0"/>
                    </a:lnTo>
                    <a:lnTo>
                      <a:pt x="8" y="0"/>
                    </a:lnTo>
                    <a:lnTo>
                      <a:pt x="10" y="0"/>
                    </a:lnTo>
                    <a:lnTo>
                      <a:pt x="10" y="0"/>
                    </a:lnTo>
                    <a:lnTo>
                      <a:pt x="12" y="0"/>
                    </a:lnTo>
                    <a:lnTo>
                      <a:pt x="14" y="0"/>
                    </a:lnTo>
                    <a:lnTo>
                      <a:pt x="16" y="0"/>
                    </a:lnTo>
                    <a:lnTo>
                      <a:pt x="16" y="0"/>
                    </a:lnTo>
                    <a:lnTo>
                      <a:pt x="18" y="0"/>
                    </a:lnTo>
                    <a:lnTo>
                      <a:pt x="20" y="0"/>
                    </a:lnTo>
                    <a:lnTo>
                      <a:pt x="22" y="0"/>
                    </a:lnTo>
                    <a:lnTo>
                      <a:pt x="22" y="0"/>
                    </a:lnTo>
                    <a:lnTo>
                      <a:pt x="24" y="0"/>
                    </a:lnTo>
                    <a:lnTo>
                      <a:pt x="26" y="0"/>
                    </a:lnTo>
                    <a:lnTo>
                      <a:pt x="26" y="2"/>
                    </a:lnTo>
                    <a:lnTo>
                      <a:pt x="28" y="2"/>
                    </a:lnTo>
                    <a:lnTo>
                      <a:pt x="30" y="2"/>
                    </a:lnTo>
                    <a:lnTo>
                      <a:pt x="30" y="2"/>
                    </a:lnTo>
                    <a:lnTo>
                      <a:pt x="32" y="4"/>
                    </a:lnTo>
                    <a:lnTo>
                      <a:pt x="32" y="4"/>
                    </a:lnTo>
                    <a:lnTo>
                      <a:pt x="34" y="4"/>
                    </a:lnTo>
                    <a:lnTo>
                      <a:pt x="34" y="6"/>
                    </a:lnTo>
                    <a:lnTo>
                      <a:pt x="34" y="6"/>
                    </a:lnTo>
                    <a:lnTo>
                      <a:pt x="34" y="6"/>
                    </a:lnTo>
                    <a:lnTo>
                      <a:pt x="34" y="8"/>
                    </a:lnTo>
                    <a:lnTo>
                      <a:pt x="3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320"/>
              <p:cNvSpPr>
                <a:spLocks/>
              </p:cNvSpPr>
              <p:nvPr/>
            </p:nvSpPr>
            <p:spPr bwMode="auto">
              <a:xfrm>
                <a:off x="4784" y="1397"/>
                <a:ext cx="44" cy="16"/>
              </a:xfrm>
              <a:custGeom>
                <a:avLst/>
                <a:gdLst>
                  <a:gd name="T0" fmla="*/ 42 w 44"/>
                  <a:gd name="T1" fmla="*/ 10 h 16"/>
                  <a:gd name="T2" fmla="*/ 38 w 44"/>
                  <a:gd name="T3" fmla="*/ 10 h 16"/>
                  <a:gd name="T4" fmla="*/ 24 w 44"/>
                  <a:gd name="T5" fmla="*/ 4 h 16"/>
                  <a:gd name="T6" fmla="*/ 22 w 44"/>
                  <a:gd name="T7" fmla="*/ 2 h 16"/>
                  <a:gd name="T8" fmla="*/ 20 w 44"/>
                  <a:gd name="T9" fmla="*/ 2 h 16"/>
                  <a:gd name="T10" fmla="*/ 16 w 44"/>
                  <a:gd name="T11" fmla="*/ 2 h 16"/>
                  <a:gd name="T12" fmla="*/ 14 w 44"/>
                  <a:gd name="T13" fmla="*/ 4 h 16"/>
                  <a:gd name="T14" fmla="*/ 14 w 44"/>
                  <a:gd name="T15" fmla="*/ 4 h 16"/>
                  <a:gd name="T16" fmla="*/ 12 w 44"/>
                  <a:gd name="T17" fmla="*/ 6 h 16"/>
                  <a:gd name="T18" fmla="*/ 12 w 44"/>
                  <a:gd name="T19" fmla="*/ 6 h 16"/>
                  <a:gd name="T20" fmla="*/ 14 w 44"/>
                  <a:gd name="T21" fmla="*/ 6 h 16"/>
                  <a:gd name="T22" fmla="*/ 14 w 44"/>
                  <a:gd name="T23" fmla="*/ 8 h 16"/>
                  <a:gd name="T24" fmla="*/ 16 w 44"/>
                  <a:gd name="T25" fmla="*/ 8 h 16"/>
                  <a:gd name="T26" fmla="*/ 26 w 44"/>
                  <a:gd name="T27" fmla="*/ 14 h 16"/>
                  <a:gd name="T28" fmla="*/ 24 w 44"/>
                  <a:gd name="T29" fmla="*/ 14 h 16"/>
                  <a:gd name="T30" fmla="*/ 0 w 44"/>
                  <a:gd name="T31" fmla="*/ 6 h 16"/>
                  <a:gd name="T32" fmla="*/ 2 w 44"/>
                  <a:gd name="T33" fmla="*/ 4 h 16"/>
                  <a:gd name="T34" fmla="*/ 4 w 44"/>
                  <a:gd name="T35" fmla="*/ 4 h 16"/>
                  <a:gd name="T36" fmla="*/ 6 w 44"/>
                  <a:gd name="T37" fmla="*/ 4 h 16"/>
                  <a:gd name="T38" fmla="*/ 6 w 44"/>
                  <a:gd name="T39" fmla="*/ 4 h 16"/>
                  <a:gd name="T40" fmla="*/ 8 w 44"/>
                  <a:gd name="T41" fmla="*/ 4 h 16"/>
                  <a:gd name="T42" fmla="*/ 8 w 44"/>
                  <a:gd name="T43" fmla="*/ 6 h 16"/>
                  <a:gd name="T44" fmla="*/ 8 w 44"/>
                  <a:gd name="T45" fmla="*/ 2 h 16"/>
                  <a:gd name="T46" fmla="*/ 10 w 44"/>
                  <a:gd name="T47" fmla="*/ 2 h 16"/>
                  <a:gd name="T48" fmla="*/ 10 w 44"/>
                  <a:gd name="T49" fmla="*/ 2 h 16"/>
                  <a:gd name="T50" fmla="*/ 12 w 44"/>
                  <a:gd name="T51" fmla="*/ 2 h 16"/>
                  <a:gd name="T52" fmla="*/ 12 w 44"/>
                  <a:gd name="T53" fmla="*/ 0 h 16"/>
                  <a:gd name="T54" fmla="*/ 14 w 44"/>
                  <a:gd name="T55" fmla="*/ 0 h 16"/>
                  <a:gd name="T56" fmla="*/ 16 w 44"/>
                  <a:gd name="T57" fmla="*/ 0 h 16"/>
                  <a:gd name="T58" fmla="*/ 22 w 44"/>
                  <a:gd name="T59" fmla="*/ 0 h 16"/>
                  <a:gd name="T60" fmla="*/ 26 w 44"/>
                  <a:gd name="T61" fmla="*/ 0 h 16"/>
                  <a:gd name="T62" fmla="*/ 30 w 44"/>
                  <a:gd name="T63" fmla="*/ 2 h 16"/>
                  <a:gd name="T64" fmla="*/ 42 w 4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16">
                    <a:moveTo>
                      <a:pt x="42" y="8"/>
                    </a:moveTo>
                    <a:lnTo>
                      <a:pt x="42" y="10"/>
                    </a:lnTo>
                    <a:lnTo>
                      <a:pt x="40" y="10"/>
                    </a:lnTo>
                    <a:lnTo>
                      <a:pt x="38" y="10"/>
                    </a:lnTo>
                    <a:lnTo>
                      <a:pt x="26" y="4"/>
                    </a:lnTo>
                    <a:lnTo>
                      <a:pt x="24" y="4"/>
                    </a:lnTo>
                    <a:lnTo>
                      <a:pt x="22" y="2"/>
                    </a:lnTo>
                    <a:lnTo>
                      <a:pt x="22" y="2"/>
                    </a:lnTo>
                    <a:lnTo>
                      <a:pt x="20" y="2"/>
                    </a:lnTo>
                    <a:lnTo>
                      <a:pt x="20" y="2"/>
                    </a:lnTo>
                    <a:lnTo>
                      <a:pt x="18" y="2"/>
                    </a:lnTo>
                    <a:lnTo>
                      <a:pt x="16" y="2"/>
                    </a:lnTo>
                    <a:lnTo>
                      <a:pt x="16" y="2"/>
                    </a:lnTo>
                    <a:lnTo>
                      <a:pt x="14" y="4"/>
                    </a:lnTo>
                    <a:lnTo>
                      <a:pt x="14" y="4"/>
                    </a:lnTo>
                    <a:lnTo>
                      <a:pt x="14" y="4"/>
                    </a:lnTo>
                    <a:lnTo>
                      <a:pt x="14" y="4"/>
                    </a:lnTo>
                    <a:lnTo>
                      <a:pt x="12" y="6"/>
                    </a:lnTo>
                    <a:lnTo>
                      <a:pt x="12" y="6"/>
                    </a:lnTo>
                    <a:lnTo>
                      <a:pt x="12" y="6"/>
                    </a:lnTo>
                    <a:lnTo>
                      <a:pt x="14" y="6"/>
                    </a:lnTo>
                    <a:lnTo>
                      <a:pt x="14" y="6"/>
                    </a:lnTo>
                    <a:lnTo>
                      <a:pt x="14" y="8"/>
                    </a:lnTo>
                    <a:lnTo>
                      <a:pt x="14" y="8"/>
                    </a:lnTo>
                    <a:lnTo>
                      <a:pt x="16" y="8"/>
                    </a:lnTo>
                    <a:lnTo>
                      <a:pt x="16" y="8"/>
                    </a:lnTo>
                    <a:lnTo>
                      <a:pt x="28" y="14"/>
                    </a:lnTo>
                    <a:lnTo>
                      <a:pt x="26" y="14"/>
                    </a:lnTo>
                    <a:lnTo>
                      <a:pt x="26" y="14"/>
                    </a:lnTo>
                    <a:lnTo>
                      <a:pt x="24" y="14"/>
                    </a:lnTo>
                    <a:lnTo>
                      <a:pt x="22" y="16"/>
                    </a:lnTo>
                    <a:lnTo>
                      <a:pt x="0" y="6"/>
                    </a:lnTo>
                    <a:lnTo>
                      <a:pt x="2" y="4"/>
                    </a:lnTo>
                    <a:lnTo>
                      <a:pt x="2" y="4"/>
                    </a:lnTo>
                    <a:lnTo>
                      <a:pt x="4" y="4"/>
                    </a:lnTo>
                    <a:lnTo>
                      <a:pt x="4" y="4"/>
                    </a:lnTo>
                    <a:lnTo>
                      <a:pt x="6" y="4"/>
                    </a:lnTo>
                    <a:lnTo>
                      <a:pt x="6" y="4"/>
                    </a:lnTo>
                    <a:lnTo>
                      <a:pt x="6" y="4"/>
                    </a:lnTo>
                    <a:lnTo>
                      <a:pt x="6" y="4"/>
                    </a:lnTo>
                    <a:lnTo>
                      <a:pt x="8" y="4"/>
                    </a:lnTo>
                    <a:lnTo>
                      <a:pt x="8" y="4"/>
                    </a:lnTo>
                    <a:lnTo>
                      <a:pt x="8" y="6"/>
                    </a:lnTo>
                    <a:lnTo>
                      <a:pt x="8" y="6"/>
                    </a:lnTo>
                    <a:lnTo>
                      <a:pt x="8" y="4"/>
                    </a:lnTo>
                    <a:lnTo>
                      <a:pt x="8" y="2"/>
                    </a:lnTo>
                    <a:lnTo>
                      <a:pt x="10" y="2"/>
                    </a:lnTo>
                    <a:lnTo>
                      <a:pt x="10" y="2"/>
                    </a:lnTo>
                    <a:lnTo>
                      <a:pt x="10" y="2"/>
                    </a:lnTo>
                    <a:lnTo>
                      <a:pt x="10" y="2"/>
                    </a:lnTo>
                    <a:lnTo>
                      <a:pt x="10" y="2"/>
                    </a:lnTo>
                    <a:lnTo>
                      <a:pt x="12" y="2"/>
                    </a:lnTo>
                    <a:lnTo>
                      <a:pt x="12" y="0"/>
                    </a:lnTo>
                    <a:lnTo>
                      <a:pt x="12" y="0"/>
                    </a:lnTo>
                    <a:lnTo>
                      <a:pt x="12" y="0"/>
                    </a:lnTo>
                    <a:lnTo>
                      <a:pt x="14" y="0"/>
                    </a:lnTo>
                    <a:lnTo>
                      <a:pt x="14" y="0"/>
                    </a:lnTo>
                    <a:lnTo>
                      <a:pt x="16" y="0"/>
                    </a:lnTo>
                    <a:lnTo>
                      <a:pt x="20" y="0"/>
                    </a:lnTo>
                    <a:lnTo>
                      <a:pt x="22" y="0"/>
                    </a:lnTo>
                    <a:lnTo>
                      <a:pt x="24" y="0"/>
                    </a:lnTo>
                    <a:lnTo>
                      <a:pt x="26" y="0"/>
                    </a:lnTo>
                    <a:lnTo>
                      <a:pt x="28" y="2"/>
                    </a:lnTo>
                    <a:lnTo>
                      <a:pt x="30" y="2"/>
                    </a:lnTo>
                    <a:lnTo>
                      <a:pt x="44" y="8"/>
                    </a:lnTo>
                    <a:lnTo>
                      <a:pt x="4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321"/>
              <p:cNvSpPr>
                <a:spLocks/>
              </p:cNvSpPr>
              <p:nvPr/>
            </p:nvSpPr>
            <p:spPr bwMode="auto">
              <a:xfrm>
                <a:off x="4672" y="1413"/>
                <a:ext cx="16" cy="6"/>
              </a:xfrm>
              <a:custGeom>
                <a:avLst/>
                <a:gdLst>
                  <a:gd name="T0" fmla="*/ 0 w 16"/>
                  <a:gd name="T1" fmla="*/ 6 h 6"/>
                  <a:gd name="T2" fmla="*/ 0 w 16"/>
                  <a:gd name="T3" fmla="*/ 6 h 6"/>
                  <a:gd name="T4" fmla="*/ 0 w 16"/>
                  <a:gd name="T5" fmla="*/ 6 h 6"/>
                  <a:gd name="T6" fmla="*/ 2 w 16"/>
                  <a:gd name="T7" fmla="*/ 6 h 6"/>
                  <a:gd name="T8" fmla="*/ 4 w 16"/>
                  <a:gd name="T9" fmla="*/ 6 h 6"/>
                  <a:gd name="T10" fmla="*/ 8 w 16"/>
                  <a:gd name="T11" fmla="*/ 6 h 6"/>
                  <a:gd name="T12" fmla="*/ 8 w 16"/>
                  <a:gd name="T13" fmla="*/ 6 h 6"/>
                  <a:gd name="T14" fmla="*/ 8 w 16"/>
                  <a:gd name="T15" fmla="*/ 6 h 6"/>
                  <a:gd name="T16" fmla="*/ 10 w 16"/>
                  <a:gd name="T17" fmla="*/ 6 h 6"/>
                  <a:gd name="T18" fmla="*/ 10 w 16"/>
                  <a:gd name="T19" fmla="*/ 6 h 6"/>
                  <a:gd name="T20" fmla="*/ 12 w 16"/>
                  <a:gd name="T21" fmla="*/ 4 h 6"/>
                  <a:gd name="T22" fmla="*/ 12 w 16"/>
                  <a:gd name="T23" fmla="*/ 4 h 6"/>
                  <a:gd name="T24" fmla="*/ 14 w 16"/>
                  <a:gd name="T25" fmla="*/ 4 h 6"/>
                  <a:gd name="T26" fmla="*/ 14 w 16"/>
                  <a:gd name="T27" fmla="*/ 2 h 6"/>
                  <a:gd name="T28" fmla="*/ 16 w 16"/>
                  <a:gd name="T29" fmla="*/ 2 h 6"/>
                  <a:gd name="T30" fmla="*/ 16 w 16"/>
                  <a:gd name="T31" fmla="*/ 2 h 6"/>
                  <a:gd name="T32" fmla="*/ 14 w 16"/>
                  <a:gd name="T33" fmla="*/ 2 h 6"/>
                  <a:gd name="T34" fmla="*/ 14 w 16"/>
                  <a:gd name="T35" fmla="*/ 0 h 6"/>
                  <a:gd name="T36" fmla="*/ 14 w 16"/>
                  <a:gd name="T37" fmla="*/ 0 h 6"/>
                  <a:gd name="T38" fmla="*/ 12 w 16"/>
                  <a:gd name="T39" fmla="*/ 0 h 6"/>
                  <a:gd name="T40" fmla="*/ 12 w 16"/>
                  <a:gd name="T41" fmla="*/ 0 h 6"/>
                  <a:gd name="T42" fmla="*/ 12 w 16"/>
                  <a:gd name="T43" fmla="*/ 0 h 6"/>
                  <a:gd name="T44" fmla="*/ 10 w 16"/>
                  <a:gd name="T45" fmla="*/ 0 h 6"/>
                  <a:gd name="T46" fmla="*/ 10 w 16"/>
                  <a:gd name="T47" fmla="*/ 0 h 6"/>
                  <a:gd name="T48" fmla="*/ 8 w 16"/>
                  <a:gd name="T49" fmla="*/ 0 h 6"/>
                  <a:gd name="T50" fmla="*/ 8 w 16"/>
                  <a:gd name="T51" fmla="*/ 2 h 6"/>
                  <a:gd name="T52" fmla="*/ 2 w 16"/>
                  <a:gd name="T53" fmla="*/ 2 h 6"/>
                  <a:gd name="T54" fmla="*/ 0 w 16"/>
                  <a:gd name="T55" fmla="*/ 4 h 6"/>
                  <a:gd name="T56" fmla="*/ 0 w 16"/>
                  <a:gd name="T57" fmla="*/ 4 h 6"/>
                  <a:gd name="T58" fmla="*/ 0 w 16"/>
                  <a:gd name="T59" fmla="*/ 4 h 6"/>
                  <a:gd name="T60" fmla="*/ 0 w 16"/>
                  <a:gd name="T61" fmla="*/ 4 h 6"/>
                  <a:gd name="T62" fmla="*/ 0 w 16"/>
                  <a:gd name="T63" fmla="*/ 4 h 6"/>
                  <a:gd name="T64" fmla="*/ 0 w 1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0" y="6"/>
                    </a:moveTo>
                    <a:lnTo>
                      <a:pt x="0" y="6"/>
                    </a:lnTo>
                    <a:lnTo>
                      <a:pt x="0" y="6"/>
                    </a:lnTo>
                    <a:lnTo>
                      <a:pt x="2" y="6"/>
                    </a:lnTo>
                    <a:lnTo>
                      <a:pt x="4" y="6"/>
                    </a:lnTo>
                    <a:lnTo>
                      <a:pt x="8" y="6"/>
                    </a:lnTo>
                    <a:lnTo>
                      <a:pt x="8" y="6"/>
                    </a:lnTo>
                    <a:lnTo>
                      <a:pt x="8" y="6"/>
                    </a:lnTo>
                    <a:lnTo>
                      <a:pt x="10" y="6"/>
                    </a:lnTo>
                    <a:lnTo>
                      <a:pt x="10" y="6"/>
                    </a:lnTo>
                    <a:lnTo>
                      <a:pt x="12" y="4"/>
                    </a:lnTo>
                    <a:lnTo>
                      <a:pt x="12" y="4"/>
                    </a:lnTo>
                    <a:lnTo>
                      <a:pt x="14" y="4"/>
                    </a:lnTo>
                    <a:lnTo>
                      <a:pt x="14" y="2"/>
                    </a:lnTo>
                    <a:lnTo>
                      <a:pt x="16" y="2"/>
                    </a:lnTo>
                    <a:lnTo>
                      <a:pt x="16" y="2"/>
                    </a:lnTo>
                    <a:lnTo>
                      <a:pt x="14" y="2"/>
                    </a:lnTo>
                    <a:lnTo>
                      <a:pt x="14" y="0"/>
                    </a:lnTo>
                    <a:lnTo>
                      <a:pt x="14" y="0"/>
                    </a:lnTo>
                    <a:lnTo>
                      <a:pt x="12" y="0"/>
                    </a:lnTo>
                    <a:lnTo>
                      <a:pt x="12" y="0"/>
                    </a:lnTo>
                    <a:lnTo>
                      <a:pt x="12" y="0"/>
                    </a:lnTo>
                    <a:lnTo>
                      <a:pt x="10" y="0"/>
                    </a:lnTo>
                    <a:lnTo>
                      <a:pt x="10" y="0"/>
                    </a:lnTo>
                    <a:lnTo>
                      <a:pt x="8" y="0"/>
                    </a:lnTo>
                    <a:lnTo>
                      <a:pt x="8" y="2"/>
                    </a:lnTo>
                    <a:lnTo>
                      <a:pt x="2" y="2"/>
                    </a:lnTo>
                    <a:lnTo>
                      <a:pt x="0" y="4"/>
                    </a:lnTo>
                    <a:lnTo>
                      <a:pt x="0" y="4"/>
                    </a:lnTo>
                    <a:lnTo>
                      <a:pt x="0" y="4"/>
                    </a:lnTo>
                    <a:lnTo>
                      <a:pt x="0" y="4"/>
                    </a:lnTo>
                    <a:lnTo>
                      <a:pt x="0" y="4"/>
                    </a:lnTo>
                    <a:lnTo>
                      <a:pt x="0"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322"/>
              <p:cNvSpPr>
                <a:spLocks/>
              </p:cNvSpPr>
              <p:nvPr/>
            </p:nvSpPr>
            <p:spPr bwMode="auto">
              <a:xfrm>
                <a:off x="4672" y="1413"/>
                <a:ext cx="16" cy="6"/>
              </a:xfrm>
              <a:custGeom>
                <a:avLst/>
                <a:gdLst>
                  <a:gd name="T0" fmla="*/ 0 w 16"/>
                  <a:gd name="T1" fmla="*/ 6 h 6"/>
                  <a:gd name="T2" fmla="*/ 0 w 16"/>
                  <a:gd name="T3" fmla="*/ 6 h 6"/>
                  <a:gd name="T4" fmla="*/ 0 w 16"/>
                  <a:gd name="T5" fmla="*/ 6 h 6"/>
                  <a:gd name="T6" fmla="*/ 2 w 16"/>
                  <a:gd name="T7" fmla="*/ 6 h 6"/>
                  <a:gd name="T8" fmla="*/ 4 w 16"/>
                  <a:gd name="T9" fmla="*/ 6 h 6"/>
                  <a:gd name="T10" fmla="*/ 8 w 16"/>
                  <a:gd name="T11" fmla="*/ 6 h 6"/>
                  <a:gd name="T12" fmla="*/ 8 w 16"/>
                  <a:gd name="T13" fmla="*/ 6 h 6"/>
                  <a:gd name="T14" fmla="*/ 8 w 16"/>
                  <a:gd name="T15" fmla="*/ 6 h 6"/>
                  <a:gd name="T16" fmla="*/ 10 w 16"/>
                  <a:gd name="T17" fmla="*/ 6 h 6"/>
                  <a:gd name="T18" fmla="*/ 10 w 16"/>
                  <a:gd name="T19" fmla="*/ 6 h 6"/>
                  <a:gd name="T20" fmla="*/ 12 w 16"/>
                  <a:gd name="T21" fmla="*/ 4 h 6"/>
                  <a:gd name="T22" fmla="*/ 12 w 16"/>
                  <a:gd name="T23" fmla="*/ 4 h 6"/>
                  <a:gd name="T24" fmla="*/ 14 w 16"/>
                  <a:gd name="T25" fmla="*/ 4 h 6"/>
                  <a:gd name="T26" fmla="*/ 14 w 16"/>
                  <a:gd name="T27" fmla="*/ 2 h 6"/>
                  <a:gd name="T28" fmla="*/ 16 w 16"/>
                  <a:gd name="T29" fmla="*/ 2 h 6"/>
                  <a:gd name="T30" fmla="*/ 16 w 16"/>
                  <a:gd name="T31" fmla="*/ 2 h 6"/>
                  <a:gd name="T32" fmla="*/ 14 w 16"/>
                  <a:gd name="T33" fmla="*/ 2 h 6"/>
                  <a:gd name="T34" fmla="*/ 14 w 16"/>
                  <a:gd name="T35" fmla="*/ 0 h 6"/>
                  <a:gd name="T36" fmla="*/ 14 w 16"/>
                  <a:gd name="T37" fmla="*/ 0 h 6"/>
                  <a:gd name="T38" fmla="*/ 12 w 16"/>
                  <a:gd name="T39" fmla="*/ 0 h 6"/>
                  <a:gd name="T40" fmla="*/ 12 w 16"/>
                  <a:gd name="T41" fmla="*/ 0 h 6"/>
                  <a:gd name="T42" fmla="*/ 12 w 16"/>
                  <a:gd name="T43" fmla="*/ 0 h 6"/>
                  <a:gd name="T44" fmla="*/ 10 w 16"/>
                  <a:gd name="T45" fmla="*/ 0 h 6"/>
                  <a:gd name="T46" fmla="*/ 10 w 16"/>
                  <a:gd name="T47" fmla="*/ 0 h 6"/>
                  <a:gd name="T48" fmla="*/ 8 w 16"/>
                  <a:gd name="T49" fmla="*/ 0 h 6"/>
                  <a:gd name="T50" fmla="*/ 8 w 16"/>
                  <a:gd name="T51" fmla="*/ 2 h 6"/>
                  <a:gd name="T52" fmla="*/ 2 w 16"/>
                  <a:gd name="T53" fmla="*/ 2 h 6"/>
                  <a:gd name="T54" fmla="*/ 0 w 16"/>
                  <a:gd name="T55" fmla="*/ 4 h 6"/>
                  <a:gd name="T56" fmla="*/ 0 w 16"/>
                  <a:gd name="T57" fmla="*/ 4 h 6"/>
                  <a:gd name="T58" fmla="*/ 0 w 16"/>
                  <a:gd name="T59" fmla="*/ 4 h 6"/>
                  <a:gd name="T60" fmla="*/ 0 w 16"/>
                  <a:gd name="T61" fmla="*/ 4 h 6"/>
                  <a:gd name="T62" fmla="*/ 0 w 16"/>
                  <a:gd name="T63" fmla="*/ 4 h 6"/>
                  <a:gd name="T64" fmla="*/ 0 w 1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0" y="6"/>
                    </a:moveTo>
                    <a:lnTo>
                      <a:pt x="0" y="6"/>
                    </a:lnTo>
                    <a:lnTo>
                      <a:pt x="0" y="6"/>
                    </a:lnTo>
                    <a:lnTo>
                      <a:pt x="2" y="6"/>
                    </a:lnTo>
                    <a:lnTo>
                      <a:pt x="4" y="6"/>
                    </a:lnTo>
                    <a:lnTo>
                      <a:pt x="8" y="6"/>
                    </a:lnTo>
                    <a:lnTo>
                      <a:pt x="8" y="6"/>
                    </a:lnTo>
                    <a:lnTo>
                      <a:pt x="8" y="6"/>
                    </a:lnTo>
                    <a:lnTo>
                      <a:pt x="10" y="6"/>
                    </a:lnTo>
                    <a:lnTo>
                      <a:pt x="10" y="6"/>
                    </a:lnTo>
                    <a:lnTo>
                      <a:pt x="12" y="4"/>
                    </a:lnTo>
                    <a:lnTo>
                      <a:pt x="12" y="4"/>
                    </a:lnTo>
                    <a:lnTo>
                      <a:pt x="14" y="4"/>
                    </a:lnTo>
                    <a:lnTo>
                      <a:pt x="14" y="2"/>
                    </a:lnTo>
                    <a:lnTo>
                      <a:pt x="16" y="2"/>
                    </a:lnTo>
                    <a:lnTo>
                      <a:pt x="16" y="2"/>
                    </a:lnTo>
                    <a:lnTo>
                      <a:pt x="14" y="2"/>
                    </a:lnTo>
                    <a:lnTo>
                      <a:pt x="14" y="0"/>
                    </a:lnTo>
                    <a:lnTo>
                      <a:pt x="14" y="0"/>
                    </a:lnTo>
                    <a:lnTo>
                      <a:pt x="12" y="0"/>
                    </a:lnTo>
                    <a:lnTo>
                      <a:pt x="12" y="0"/>
                    </a:lnTo>
                    <a:lnTo>
                      <a:pt x="12" y="0"/>
                    </a:lnTo>
                    <a:lnTo>
                      <a:pt x="10" y="0"/>
                    </a:lnTo>
                    <a:lnTo>
                      <a:pt x="10" y="0"/>
                    </a:lnTo>
                    <a:lnTo>
                      <a:pt x="8" y="0"/>
                    </a:lnTo>
                    <a:lnTo>
                      <a:pt x="8" y="2"/>
                    </a:lnTo>
                    <a:lnTo>
                      <a:pt x="2" y="2"/>
                    </a:lnTo>
                    <a:lnTo>
                      <a:pt x="0" y="4"/>
                    </a:lnTo>
                    <a:lnTo>
                      <a:pt x="0" y="4"/>
                    </a:lnTo>
                    <a:lnTo>
                      <a:pt x="0" y="4"/>
                    </a:lnTo>
                    <a:lnTo>
                      <a:pt x="0" y="4"/>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323"/>
              <p:cNvSpPr>
                <a:spLocks/>
              </p:cNvSpPr>
              <p:nvPr/>
            </p:nvSpPr>
            <p:spPr bwMode="auto">
              <a:xfrm>
                <a:off x="4654" y="1405"/>
                <a:ext cx="14" cy="6"/>
              </a:xfrm>
              <a:custGeom>
                <a:avLst/>
                <a:gdLst>
                  <a:gd name="T0" fmla="*/ 12 w 14"/>
                  <a:gd name="T1" fmla="*/ 4 h 6"/>
                  <a:gd name="T2" fmla="*/ 12 w 14"/>
                  <a:gd name="T3" fmla="*/ 4 h 6"/>
                  <a:gd name="T4" fmla="*/ 14 w 14"/>
                  <a:gd name="T5" fmla="*/ 4 h 6"/>
                  <a:gd name="T6" fmla="*/ 14 w 14"/>
                  <a:gd name="T7" fmla="*/ 4 h 6"/>
                  <a:gd name="T8" fmla="*/ 14 w 14"/>
                  <a:gd name="T9" fmla="*/ 2 h 6"/>
                  <a:gd name="T10" fmla="*/ 14 w 14"/>
                  <a:gd name="T11" fmla="*/ 2 h 6"/>
                  <a:gd name="T12" fmla="*/ 12 w 14"/>
                  <a:gd name="T13" fmla="*/ 2 h 6"/>
                  <a:gd name="T14" fmla="*/ 12 w 14"/>
                  <a:gd name="T15" fmla="*/ 2 h 6"/>
                  <a:gd name="T16" fmla="*/ 10 w 14"/>
                  <a:gd name="T17" fmla="*/ 0 h 6"/>
                  <a:gd name="T18" fmla="*/ 10 w 14"/>
                  <a:gd name="T19" fmla="*/ 0 h 6"/>
                  <a:gd name="T20" fmla="*/ 8 w 14"/>
                  <a:gd name="T21" fmla="*/ 0 h 6"/>
                  <a:gd name="T22" fmla="*/ 6 w 14"/>
                  <a:gd name="T23" fmla="*/ 0 h 6"/>
                  <a:gd name="T24" fmla="*/ 6 w 14"/>
                  <a:gd name="T25" fmla="*/ 0 h 6"/>
                  <a:gd name="T26" fmla="*/ 4 w 14"/>
                  <a:gd name="T27" fmla="*/ 0 h 6"/>
                  <a:gd name="T28" fmla="*/ 4 w 14"/>
                  <a:gd name="T29" fmla="*/ 0 h 6"/>
                  <a:gd name="T30" fmla="*/ 2 w 14"/>
                  <a:gd name="T31" fmla="*/ 0 h 6"/>
                  <a:gd name="T32" fmla="*/ 0 w 14"/>
                  <a:gd name="T33" fmla="*/ 2 h 6"/>
                  <a:gd name="T34" fmla="*/ 0 w 14"/>
                  <a:gd name="T35" fmla="*/ 2 h 6"/>
                  <a:gd name="T36" fmla="*/ 0 w 14"/>
                  <a:gd name="T37" fmla="*/ 2 h 6"/>
                  <a:gd name="T38" fmla="*/ 0 w 14"/>
                  <a:gd name="T39" fmla="*/ 2 h 6"/>
                  <a:gd name="T40" fmla="*/ 0 w 14"/>
                  <a:gd name="T41" fmla="*/ 4 h 6"/>
                  <a:gd name="T42" fmla="*/ 0 w 14"/>
                  <a:gd name="T43" fmla="*/ 4 h 6"/>
                  <a:gd name="T44" fmla="*/ 0 w 14"/>
                  <a:gd name="T45" fmla="*/ 4 h 6"/>
                  <a:gd name="T46" fmla="*/ 2 w 14"/>
                  <a:gd name="T47" fmla="*/ 4 h 6"/>
                  <a:gd name="T48" fmla="*/ 2 w 14"/>
                  <a:gd name="T49" fmla="*/ 6 h 6"/>
                  <a:gd name="T50" fmla="*/ 4 w 14"/>
                  <a:gd name="T51" fmla="*/ 6 h 6"/>
                  <a:gd name="T52" fmla="*/ 4 w 14"/>
                  <a:gd name="T53" fmla="*/ 6 h 6"/>
                  <a:gd name="T54" fmla="*/ 6 w 14"/>
                  <a:gd name="T55" fmla="*/ 6 h 6"/>
                  <a:gd name="T56" fmla="*/ 8 w 14"/>
                  <a:gd name="T57" fmla="*/ 6 h 6"/>
                  <a:gd name="T58" fmla="*/ 8 w 14"/>
                  <a:gd name="T59" fmla="*/ 6 h 6"/>
                  <a:gd name="T60" fmla="*/ 10 w 14"/>
                  <a:gd name="T61" fmla="*/ 6 h 6"/>
                  <a:gd name="T62" fmla="*/ 12 w 14"/>
                  <a:gd name="T63" fmla="*/ 6 h 6"/>
                  <a:gd name="T64" fmla="*/ 12 w 14"/>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12" y="4"/>
                    </a:moveTo>
                    <a:lnTo>
                      <a:pt x="12" y="4"/>
                    </a:lnTo>
                    <a:lnTo>
                      <a:pt x="14" y="4"/>
                    </a:lnTo>
                    <a:lnTo>
                      <a:pt x="14" y="4"/>
                    </a:lnTo>
                    <a:lnTo>
                      <a:pt x="14" y="2"/>
                    </a:lnTo>
                    <a:lnTo>
                      <a:pt x="14" y="2"/>
                    </a:lnTo>
                    <a:lnTo>
                      <a:pt x="12" y="2"/>
                    </a:lnTo>
                    <a:lnTo>
                      <a:pt x="12" y="2"/>
                    </a:lnTo>
                    <a:lnTo>
                      <a:pt x="10" y="0"/>
                    </a:lnTo>
                    <a:lnTo>
                      <a:pt x="10" y="0"/>
                    </a:lnTo>
                    <a:lnTo>
                      <a:pt x="8" y="0"/>
                    </a:lnTo>
                    <a:lnTo>
                      <a:pt x="6" y="0"/>
                    </a:lnTo>
                    <a:lnTo>
                      <a:pt x="6" y="0"/>
                    </a:lnTo>
                    <a:lnTo>
                      <a:pt x="4" y="0"/>
                    </a:lnTo>
                    <a:lnTo>
                      <a:pt x="4" y="0"/>
                    </a:lnTo>
                    <a:lnTo>
                      <a:pt x="2" y="0"/>
                    </a:lnTo>
                    <a:lnTo>
                      <a:pt x="0" y="2"/>
                    </a:lnTo>
                    <a:lnTo>
                      <a:pt x="0" y="2"/>
                    </a:lnTo>
                    <a:lnTo>
                      <a:pt x="0" y="2"/>
                    </a:lnTo>
                    <a:lnTo>
                      <a:pt x="0" y="2"/>
                    </a:lnTo>
                    <a:lnTo>
                      <a:pt x="0" y="4"/>
                    </a:lnTo>
                    <a:lnTo>
                      <a:pt x="0" y="4"/>
                    </a:lnTo>
                    <a:lnTo>
                      <a:pt x="0" y="4"/>
                    </a:lnTo>
                    <a:lnTo>
                      <a:pt x="2" y="4"/>
                    </a:lnTo>
                    <a:lnTo>
                      <a:pt x="2" y="6"/>
                    </a:lnTo>
                    <a:lnTo>
                      <a:pt x="4" y="6"/>
                    </a:lnTo>
                    <a:lnTo>
                      <a:pt x="4" y="6"/>
                    </a:lnTo>
                    <a:lnTo>
                      <a:pt x="6" y="6"/>
                    </a:lnTo>
                    <a:lnTo>
                      <a:pt x="8" y="6"/>
                    </a:lnTo>
                    <a:lnTo>
                      <a:pt x="8" y="6"/>
                    </a:lnTo>
                    <a:lnTo>
                      <a:pt x="10" y="6"/>
                    </a:lnTo>
                    <a:lnTo>
                      <a:pt x="12" y="6"/>
                    </a:lnTo>
                    <a:lnTo>
                      <a:pt x="12"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324"/>
              <p:cNvSpPr>
                <a:spLocks/>
              </p:cNvSpPr>
              <p:nvPr/>
            </p:nvSpPr>
            <p:spPr bwMode="auto">
              <a:xfrm>
                <a:off x="4654" y="1405"/>
                <a:ext cx="14" cy="6"/>
              </a:xfrm>
              <a:custGeom>
                <a:avLst/>
                <a:gdLst>
                  <a:gd name="T0" fmla="*/ 12 w 14"/>
                  <a:gd name="T1" fmla="*/ 4 h 6"/>
                  <a:gd name="T2" fmla="*/ 12 w 14"/>
                  <a:gd name="T3" fmla="*/ 4 h 6"/>
                  <a:gd name="T4" fmla="*/ 14 w 14"/>
                  <a:gd name="T5" fmla="*/ 4 h 6"/>
                  <a:gd name="T6" fmla="*/ 14 w 14"/>
                  <a:gd name="T7" fmla="*/ 4 h 6"/>
                  <a:gd name="T8" fmla="*/ 14 w 14"/>
                  <a:gd name="T9" fmla="*/ 2 h 6"/>
                  <a:gd name="T10" fmla="*/ 14 w 14"/>
                  <a:gd name="T11" fmla="*/ 2 h 6"/>
                  <a:gd name="T12" fmla="*/ 12 w 14"/>
                  <a:gd name="T13" fmla="*/ 2 h 6"/>
                  <a:gd name="T14" fmla="*/ 12 w 14"/>
                  <a:gd name="T15" fmla="*/ 2 h 6"/>
                  <a:gd name="T16" fmla="*/ 10 w 14"/>
                  <a:gd name="T17" fmla="*/ 0 h 6"/>
                  <a:gd name="T18" fmla="*/ 10 w 14"/>
                  <a:gd name="T19" fmla="*/ 0 h 6"/>
                  <a:gd name="T20" fmla="*/ 8 w 14"/>
                  <a:gd name="T21" fmla="*/ 0 h 6"/>
                  <a:gd name="T22" fmla="*/ 6 w 14"/>
                  <a:gd name="T23" fmla="*/ 0 h 6"/>
                  <a:gd name="T24" fmla="*/ 6 w 14"/>
                  <a:gd name="T25" fmla="*/ 0 h 6"/>
                  <a:gd name="T26" fmla="*/ 4 w 14"/>
                  <a:gd name="T27" fmla="*/ 0 h 6"/>
                  <a:gd name="T28" fmla="*/ 4 w 14"/>
                  <a:gd name="T29" fmla="*/ 0 h 6"/>
                  <a:gd name="T30" fmla="*/ 2 w 14"/>
                  <a:gd name="T31" fmla="*/ 0 h 6"/>
                  <a:gd name="T32" fmla="*/ 0 w 14"/>
                  <a:gd name="T33" fmla="*/ 2 h 6"/>
                  <a:gd name="T34" fmla="*/ 0 w 14"/>
                  <a:gd name="T35" fmla="*/ 2 h 6"/>
                  <a:gd name="T36" fmla="*/ 0 w 14"/>
                  <a:gd name="T37" fmla="*/ 2 h 6"/>
                  <a:gd name="T38" fmla="*/ 0 w 14"/>
                  <a:gd name="T39" fmla="*/ 2 h 6"/>
                  <a:gd name="T40" fmla="*/ 0 w 14"/>
                  <a:gd name="T41" fmla="*/ 4 h 6"/>
                  <a:gd name="T42" fmla="*/ 0 w 14"/>
                  <a:gd name="T43" fmla="*/ 4 h 6"/>
                  <a:gd name="T44" fmla="*/ 0 w 14"/>
                  <a:gd name="T45" fmla="*/ 4 h 6"/>
                  <a:gd name="T46" fmla="*/ 2 w 14"/>
                  <a:gd name="T47" fmla="*/ 4 h 6"/>
                  <a:gd name="T48" fmla="*/ 2 w 14"/>
                  <a:gd name="T49" fmla="*/ 6 h 6"/>
                  <a:gd name="T50" fmla="*/ 4 w 14"/>
                  <a:gd name="T51" fmla="*/ 6 h 6"/>
                  <a:gd name="T52" fmla="*/ 4 w 14"/>
                  <a:gd name="T53" fmla="*/ 6 h 6"/>
                  <a:gd name="T54" fmla="*/ 6 w 14"/>
                  <a:gd name="T55" fmla="*/ 6 h 6"/>
                  <a:gd name="T56" fmla="*/ 8 w 14"/>
                  <a:gd name="T57" fmla="*/ 6 h 6"/>
                  <a:gd name="T58" fmla="*/ 8 w 14"/>
                  <a:gd name="T59" fmla="*/ 6 h 6"/>
                  <a:gd name="T60" fmla="*/ 10 w 14"/>
                  <a:gd name="T61" fmla="*/ 6 h 6"/>
                  <a:gd name="T62" fmla="*/ 12 w 14"/>
                  <a:gd name="T63" fmla="*/ 6 h 6"/>
                  <a:gd name="T64" fmla="*/ 12 w 14"/>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12" y="4"/>
                    </a:moveTo>
                    <a:lnTo>
                      <a:pt x="12" y="4"/>
                    </a:lnTo>
                    <a:lnTo>
                      <a:pt x="14" y="4"/>
                    </a:lnTo>
                    <a:lnTo>
                      <a:pt x="14" y="4"/>
                    </a:lnTo>
                    <a:lnTo>
                      <a:pt x="14" y="2"/>
                    </a:lnTo>
                    <a:lnTo>
                      <a:pt x="14" y="2"/>
                    </a:lnTo>
                    <a:lnTo>
                      <a:pt x="12" y="2"/>
                    </a:lnTo>
                    <a:lnTo>
                      <a:pt x="12" y="2"/>
                    </a:lnTo>
                    <a:lnTo>
                      <a:pt x="10" y="0"/>
                    </a:lnTo>
                    <a:lnTo>
                      <a:pt x="10" y="0"/>
                    </a:lnTo>
                    <a:lnTo>
                      <a:pt x="8" y="0"/>
                    </a:lnTo>
                    <a:lnTo>
                      <a:pt x="6" y="0"/>
                    </a:lnTo>
                    <a:lnTo>
                      <a:pt x="6" y="0"/>
                    </a:lnTo>
                    <a:lnTo>
                      <a:pt x="4" y="0"/>
                    </a:lnTo>
                    <a:lnTo>
                      <a:pt x="4" y="0"/>
                    </a:lnTo>
                    <a:lnTo>
                      <a:pt x="2" y="0"/>
                    </a:lnTo>
                    <a:lnTo>
                      <a:pt x="0" y="2"/>
                    </a:lnTo>
                    <a:lnTo>
                      <a:pt x="0" y="2"/>
                    </a:lnTo>
                    <a:lnTo>
                      <a:pt x="0" y="2"/>
                    </a:lnTo>
                    <a:lnTo>
                      <a:pt x="0" y="2"/>
                    </a:lnTo>
                    <a:lnTo>
                      <a:pt x="0" y="4"/>
                    </a:lnTo>
                    <a:lnTo>
                      <a:pt x="0" y="4"/>
                    </a:lnTo>
                    <a:lnTo>
                      <a:pt x="0" y="4"/>
                    </a:lnTo>
                    <a:lnTo>
                      <a:pt x="2" y="4"/>
                    </a:lnTo>
                    <a:lnTo>
                      <a:pt x="2" y="6"/>
                    </a:lnTo>
                    <a:lnTo>
                      <a:pt x="4" y="6"/>
                    </a:lnTo>
                    <a:lnTo>
                      <a:pt x="4" y="6"/>
                    </a:lnTo>
                    <a:lnTo>
                      <a:pt x="6" y="6"/>
                    </a:lnTo>
                    <a:lnTo>
                      <a:pt x="8" y="6"/>
                    </a:lnTo>
                    <a:lnTo>
                      <a:pt x="8" y="6"/>
                    </a:lnTo>
                    <a:lnTo>
                      <a:pt x="10" y="6"/>
                    </a:lnTo>
                    <a:lnTo>
                      <a:pt x="12" y="6"/>
                    </a:lnTo>
                    <a:lnTo>
                      <a:pt x="1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325"/>
              <p:cNvSpPr>
                <a:spLocks/>
              </p:cNvSpPr>
              <p:nvPr/>
            </p:nvSpPr>
            <p:spPr bwMode="auto">
              <a:xfrm>
                <a:off x="4708" y="1433"/>
                <a:ext cx="16" cy="6"/>
              </a:xfrm>
              <a:custGeom>
                <a:avLst/>
                <a:gdLst>
                  <a:gd name="T0" fmla="*/ 6 w 16"/>
                  <a:gd name="T1" fmla="*/ 2 h 6"/>
                  <a:gd name="T2" fmla="*/ 4 w 16"/>
                  <a:gd name="T3" fmla="*/ 2 h 6"/>
                  <a:gd name="T4" fmla="*/ 2 w 16"/>
                  <a:gd name="T5" fmla="*/ 2 h 6"/>
                  <a:gd name="T6" fmla="*/ 2 w 16"/>
                  <a:gd name="T7" fmla="*/ 4 h 6"/>
                  <a:gd name="T8" fmla="*/ 0 w 16"/>
                  <a:gd name="T9" fmla="*/ 4 h 6"/>
                  <a:gd name="T10" fmla="*/ 0 w 16"/>
                  <a:gd name="T11" fmla="*/ 4 h 6"/>
                  <a:gd name="T12" fmla="*/ 0 w 16"/>
                  <a:gd name="T13" fmla="*/ 4 h 6"/>
                  <a:gd name="T14" fmla="*/ 0 w 16"/>
                  <a:gd name="T15" fmla="*/ 4 h 6"/>
                  <a:gd name="T16" fmla="*/ 2 w 16"/>
                  <a:gd name="T17" fmla="*/ 6 h 6"/>
                  <a:gd name="T18" fmla="*/ 2 w 16"/>
                  <a:gd name="T19" fmla="*/ 6 h 6"/>
                  <a:gd name="T20" fmla="*/ 2 w 16"/>
                  <a:gd name="T21" fmla="*/ 6 h 6"/>
                  <a:gd name="T22" fmla="*/ 4 w 16"/>
                  <a:gd name="T23" fmla="*/ 6 h 6"/>
                  <a:gd name="T24" fmla="*/ 4 w 16"/>
                  <a:gd name="T25" fmla="*/ 6 h 6"/>
                  <a:gd name="T26" fmla="*/ 4 w 16"/>
                  <a:gd name="T27" fmla="*/ 6 h 6"/>
                  <a:gd name="T28" fmla="*/ 6 w 16"/>
                  <a:gd name="T29" fmla="*/ 6 h 6"/>
                  <a:gd name="T30" fmla="*/ 10 w 16"/>
                  <a:gd name="T31" fmla="*/ 6 h 6"/>
                  <a:gd name="T32" fmla="*/ 12 w 16"/>
                  <a:gd name="T33" fmla="*/ 6 h 6"/>
                  <a:gd name="T34" fmla="*/ 14 w 16"/>
                  <a:gd name="T35" fmla="*/ 4 h 6"/>
                  <a:gd name="T36" fmla="*/ 16 w 16"/>
                  <a:gd name="T37" fmla="*/ 4 h 6"/>
                  <a:gd name="T38" fmla="*/ 8 w 16"/>
                  <a:gd name="T39" fmla="*/ 0 h 6"/>
                  <a:gd name="T40" fmla="*/ 6 w 16"/>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6" y="2"/>
                    </a:moveTo>
                    <a:lnTo>
                      <a:pt x="4" y="2"/>
                    </a:lnTo>
                    <a:lnTo>
                      <a:pt x="2" y="2"/>
                    </a:lnTo>
                    <a:lnTo>
                      <a:pt x="2" y="4"/>
                    </a:lnTo>
                    <a:lnTo>
                      <a:pt x="0" y="4"/>
                    </a:lnTo>
                    <a:lnTo>
                      <a:pt x="0" y="4"/>
                    </a:lnTo>
                    <a:lnTo>
                      <a:pt x="0" y="4"/>
                    </a:lnTo>
                    <a:lnTo>
                      <a:pt x="0" y="4"/>
                    </a:lnTo>
                    <a:lnTo>
                      <a:pt x="2" y="6"/>
                    </a:lnTo>
                    <a:lnTo>
                      <a:pt x="2" y="6"/>
                    </a:lnTo>
                    <a:lnTo>
                      <a:pt x="2" y="6"/>
                    </a:lnTo>
                    <a:lnTo>
                      <a:pt x="4" y="6"/>
                    </a:lnTo>
                    <a:lnTo>
                      <a:pt x="4" y="6"/>
                    </a:lnTo>
                    <a:lnTo>
                      <a:pt x="4" y="6"/>
                    </a:lnTo>
                    <a:lnTo>
                      <a:pt x="6" y="6"/>
                    </a:lnTo>
                    <a:lnTo>
                      <a:pt x="10" y="6"/>
                    </a:lnTo>
                    <a:lnTo>
                      <a:pt x="12" y="6"/>
                    </a:lnTo>
                    <a:lnTo>
                      <a:pt x="14" y="4"/>
                    </a:lnTo>
                    <a:lnTo>
                      <a:pt x="16" y="4"/>
                    </a:lnTo>
                    <a:lnTo>
                      <a:pt x="8" y="0"/>
                    </a:lnTo>
                    <a:lnTo>
                      <a:pt x="6"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326"/>
              <p:cNvSpPr>
                <a:spLocks/>
              </p:cNvSpPr>
              <p:nvPr/>
            </p:nvSpPr>
            <p:spPr bwMode="auto">
              <a:xfrm>
                <a:off x="4648" y="1461"/>
                <a:ext cx="16" cy="6"/>
              </a:xfrm>
              <a:custGeom>
                <a:avLst/>
                <a:gdLst>
                  <a:gd name="T0" fmla="*/ 16 w 16"/>
                  <a:gd name="T1" fmla="*/ 2 h 6"/>
                  <a:gd name="T2" fmla="*/ 14 w 16"/>
                  <a:gd name="T3" fmla="*/ 0 h 6"/>
                  <a:gd name="T4" fmla="*/ 14 w 16"/>
                  <a:gd name="T5" fmla="*/ 0 h 6"/>
                  <a:gd name="T6" fmla="*/ 14 w 16"/>
                  <a:gd name="T7" fmla="*/ 0 h 6"/>
                  <a:gd name="T8" fmla="*/ 12 w 16"/>
                  <a:gd name="T9" fmla="*/ 0 h 6"/>
                  <a:gd name="T10" fmla="*/ 12 w 16"/>
                  <a:gd name="T11" fmla="*/ 0 h 6"/>
                  <a:gd name="T12" fmla="*/ 10 w 16"/>
                  <a:gd name="T13" fmla="*/ 0 h 6"/>
                  <a:gd name="T14" fmla="*/ 10 w 16"/>
                  <a:gd name="T15" fmla="*/ 2 h 6"/>
                  <a:gd name="T16" fmla="*/ 8 w 16"/>
                  <a:gd name="T17" fmla="*/ 2 h 6"/>
                  <a:gd name="T18" fmla="*/ 2 w 16"/>
                  <a:gd name="T19" fmla="*/ 4 h 6"/>
                  <a:gd name="T20" fmla="*/ 2 w 16"/>
                  <a:gd name="T21" fmla="*/ 4 h 6"/>
                  <a:gd name="T22" fmla="*/ 2 w 16"/>
                  <a:gd name="T23" fmla="*/ 4 h 6"/>
                  <a:gd name="T24" fmla="*/ 2 w 16"/>
                  <a:gd name="T25" fmla="*/ 4 h 6"/>
                  <a:gd name="T26" fmla="*/ 2 w 16"/>
                  <a:gd name="T27" fmla="*/ 4 h 6"/>
                  <a:gd name="T28" fmla="*/ 2 w 16"/>
                  <a:gd name="T29" fmla="*/ 4 h 6"/>
                  <a:gd name="T30" fmla="*/ 0 w 16"/>
                  <a:gd name="T31" fmla="*/ 4 h 6"/>
                  <a:gd name="T32" fmla="*/ 0 w 16"/>
                  <a:gd name="T33" fmla="*/ 4 h 6"/>
                  <a:gd name="T34" fmla="*/ 0 w 16"/>
                  <a:gd name="T35" fmla="*/ 4 h 6"/>
                  <a:gd name="T36" fmla="*/ 0 w 16"/>
                  <a:gd name="T37" fmla="*/ 6 h 6"/>
                  <a:gd name="T38" fmla="*/ 0 w 16"/>
                  <a:gd name="T39" fmla="*/ 6 h 6"/>
                  <a:gd name="T40" fmla="*/ 2 w 16"/>
                  <a:gd name="T41" fmla="*/ 6 h 6"/>
                  <a:gd name="T42" fmla="*/ 2 w 16"/>
                  <a:gd name="T43" fmla="*/ 6 h 6"/>
                  <a:gd name="T44" fmla="*/ 4 w 16"/>
                  <a:gd name="T45" fmla="*/ 6 h 6"/>
                  <a:gd name="T46" fmla="*/ 6 w 16"/>
                  <a:gd name="T47" fmla="*/ 6 h 6"/>
                  <a:gd name="T48" fmla="*/ 8 w 16"/>
                  <a:gd name="T49" fmla="*/ 6 h 6"/>
                  <a:gd name="T50" fmla="*/ 10 w 16"/>
                  <a:gd name="T51" fmla="*/ 6 h 6"/>
                  <a:gd name="T52" fmla="*/ 10 w 16"/>
                  <a:gd name="T53" fmla="*/ 6 h 6"/>
                  <a:gd name="T54" fmla="*/ 10 w 16"/>
                  <a:gd name="T55" fmla="*/ 6 h 6"/>
                  <a:gd name="T56" fmla="*/ 12 w 16"/>
                  <a:gd name="T57" fmla="*/ 6 h 6"/>
                  <a:gd name="T58" fmla="*/ 12 w 16"/>
                  <a:gd name="T59" fmla="*/ 6 h 6"/>
                  <a:gd name="T60" fmla="*/ 14 w 16"/>
                  <a:gd name="T61" fmla="*/ 4 h 6"/>
                  <a:gd name="T62" fmla="*/ 16 w 16"/>
                  <a:gd name="T63" fmla="*/ 4 h 6"/>
                  <a:gd name="T64" fmla="*/ 16 w 16"/>
                  <a:gd name="T65" fmla="*/ 4 h 6"/>
                  <a:gd name="T66" fmla="*/ 16 w 16"/>
                  <a:gd name="T67" fmla="*/ 2 h 6"/>
                  <a:gd name="T68" fmla="*/ 16 w 16"/>
                  <a:gd name="T69" fmla="*/ 2 h 6"/>
                  <a:gd name="T70" fmla="*/ 16 w 16"/>
                  <a:gd name="T71" fmla="*/ 2 h 6"/>
                  <a:gd name="T72" fmla="*/ 16 w 16"/>
                  <a:gd name="T7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6">
                    <a:moveTo>
                      <a:pt x="16" y="2"/>
                    </a:moveTo>
                    <a:lnTo>
                      <a:pt x="14" y="0"/>
                    </a:lnTo>
                    <a:lnTo>
                      <a:pt x="14" y="0"/>
                    </a:lnTo>
                    <a:lnTo>
                      <a:pt x="14" y="0"/>
                    </a:lnTo>
                    <a:lnTo>
                      <a:pt x="12" y="0"/>
                    </a:lnTo>
                    <a:lnTo>
                      <a:pt x="12" y="0"/>
                    </a:lnTo>
                    <a:lnTo>
                      <a:pt x="10" y="0"/>
                    </a:lnTo>
                    <a:lnTo>
                      <a:pt x="10" y="2"/>
                    </a:lnTo>
                    <a:lnTo>
                      <a:pt x="8" y="2"/>
                    </a:lnTo>
                    <a:lnTo>
                      <a:pt x="2" y="4"/>
                    </a:lnTo>
                    <a:lnTo>
                      <a:pt x="2" y="4"/>
                    </a:lnTo>
                    <a:lnTo>
                      <a:pt x="2" y="4"/>
                    </a:lnTo>
                    <a:lnTo>
                      <a:pt x="2" y="4"/>
                    </a:lnTo>
                    <a:lnTo>
                      <a:pt x="2" y="4"/>
                    </a:lnTo>
                    <a:lnTo>
                      <a:pt x="2" y="4"/>
                    </a:lnTo>
                    <a:lnTo>
                      <a:pt x="0" y="4"/>
                    </a:lnTo>
                    <a:lnTo>
                      <a:pt x="0" y="4"/>
                    </a:lnTo>
                    <a:lnTo>
                      <a:pt x="0" y="4"/>
                    </a:lnTo>
                    <a:lnTo>
                      <a:pt x="0" y="6"/>
                    </a:lnTo>
                    <a:lnTo>
                      <a:pt x="0" y="6"/>
                    </a:lnTo>
                    <a:lnTo>
                      <a:pt x="2" y="6"/>
                    </a:lnTo>
                    <a:lnTo>
                      <a:pt x="2" y="6"/>
                    </a:lnTo>
                    <a:lnTo>
                      <a:pt x="4" y="6"/>
                    </a:lnTo>
                    <a:lnTo>
                      <a:pt x="6" y="6"/>
                    </a:lnTo>
                    <a:lnTo>
                      <a:pt x="8" y="6"/>
                    </a:lnTo>
                    <a:lnTo>
                      <a:pt x="10" y="6"/>
                    </a:lnTo>
                    <a:lnTo>
                      <a:pt x="10" y="6"/>
                    </a:lnTo>
                    <a:lnTo>
                      <a:pt x="10" y="6"/>
                    </a:lnTo>
                    <a:lnTo>
                      <a:pt x="12" y="6"/>
                    </a:lnTo>
                    <a:lnTo>
                      <a:pt x="12" y="6"/>
                    </a:lnTo>
                    <a:lnTo>
                      <a:pt x="14" y="4"/>
                    </a:lnTo>
                    <a:lnTo>
                      <a:pt x="16" y="4"/>
                    </a:lnTo>
                    <a:lnTo>
                      <a:pt x="16" y="4"/>
                    </a:lnTo>
                    <a:lnTo>
                      <a:pt x="16" y="2"/>
                    </a:lnTo>
                    <a:lnTo>
                      <a:pt x="16" y="2"/>
                    </a:lnTo>
                    <a:lnTo>
                      <a:pt x="16" y="2"/>
                    </a:lnTo>
                    <a:lnTo>
                      <a:pt x="16"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327"/>
              <p:cNvSpPr>
                <a:spLocks/>
              </p:cNvSpPr>
              <p:nvPr/>
            </p:nvSpPr>
            <p:spPr bwMode="auto">
              <a:xfrm>
                <a:off x="4648" y="1461"/>
                <a:ext cx="16" cy="6"/>
              </a:xfrm>
              <a:custGeom>
                <a:avLst/>
                <a:gdLst>
                  <a:gd name="T0" fmla="*/ 16 w 16"/>
                  <a:gd name="T1" fmla="*/ 2 h 6"/>
                  <a:gd name="T2" fmla="*/ 14 w 16"/>
                  <a:gd name="T3" fmla="*/ 0 h 6"/>
                  <a:gd name="T4" fmla="*/ 14 w 16"/>
                  <a:gd name="T5" fmla="*/ 0 h 6"/>
                  <a:gd name="T6" fmla="*/ 14 w 16"/>
                  <a:gd name="T7" fmla="*/ 0 h 6"/>
                  <a:gd name="T8" fmla="*/ 12 w 16"/>
                  <a:gd name="T9" fmla="*/ 0 h 6"/>
                  <a:gd name="T10" fmla="*/ 12 w 16"/>
                  <a:gd name="T11" fmla="*/ 0 h 6"/>
                  <a:gd name="T12" fmla="*/ 10 w 16"/>
                  <a:gd name="T13" fmla="*/ 0 h 6"/>
                  <a:gd name="T14" fmla="*/ 10 w 16"/>
                  <a:gd name="T15" fmla="*/ 2 h 6"/>
                  <a:gd name="T16" fmla="*/ 8 w 16"/>
                  <a:gd name="T17" fmla="*/ 2 h 6"/>
                  <a:gd name="T18" fmla="*/ 2 w 16"/>
                  <a:gd name="T19" fmla="*/ 4 h 6"/>
                  <a:gd name="T20" fmla="*/ 2 w 16"/>
                  <a:gd name="T21" fmla="*/ 4 h 6"/>
                  <a:gd name="T22" fmla="*/ 2 w 16"/>
                  <a:gd name="T23" fmla="*/ 4 h 6"/>
                  <a:gd name="T24" fmla="*/ 2 w 16"/>
                  <a:gd name="T25" fmla="*/ 4 h 6"/>
                  <a:gd name="T26" fmla="*/ 2 w 16"/>
                  <a:gd name="T27" fmla="*/ 4 h 6"/>
                  <a:gd name="T28" fmla="*/ 2 w 16"/>
                  <a:gd name="T29" fmla="*/ 4 h 6"/>
                  <a:gd name="T30" fmla="*/ 0 w 16"/>
                  <a:gd name="T31" fmla="*/ 4 h 6"/>
                  <a:gd name="T32" fmla="*/ 0 w 16"/>
                  <a:gd name="T33" fmla="*/ 4 h 6"/>
                  <a:gd name="T34" fmla="*/ 0 w 16"/>
                  <a:gd name="T35" fmla="*/ 4 h 6"/>
                  <a:gd name="T36" fmla="*/ 0 w 16"/>
                  <a:gd name="T37" fmla="*/ 6 h 6"/>
                  <a:gd name="T38" fmla="*/ 0 w 16"/>
                  <a:gd name="T39" fmla="*/ 6 h 6"/>
                  <a:gd name="T40" fmla="*/ 2 w 16"/>
                  <a:gd name="T41" fmla="*/ 6 h 6"/>
                  <a:gd name="T42" fmla="*/ 2 w 16"/>
                  <a:gd name="T43" fmla="*/ 6 h 6"/>
                  <a:gd name="T44" fmla="*/ 4 w 16"/>
                  <a:gd name="T45" fmla="*/ 6 h 6"/>
                  <a:gd name="T46" fmla="*/ 6 w 16"/>
                  <a:gd name="T47" fmla="*/ 6 h 6"/>
                  <a:gd name="T48" fmla="*/ 8 w 16"/>
                  <a:gd name="T49" fmla="*/ 6 h 6"/>
                  <a:gd name="T50" fmla="*/ 10 w 16"/>
                  <a:gd name="T51" fmla="*/ 6 h 6"/>
                  <a:gd name="T52" fmla="*/ 10 w 16"/>
                  <a:gd name="T53" fmla="*/ 6 h 6"/>
                  <a:gd name="T54" fmla="*/ 10 w 16"/>
                  <a:gd name="T55" fmla="*/ 6 h 6"/>
                  <a:gd name="T56" fmla="*/ 12 w 16"/>
                  <a:gd name="T57" fmla="*/ 6 h 6"/>
                  <a:gd name="T58" fmla="*/ 12 w 16"/>
                  <a:gd name="T59" fmla="*/ 6 h 6"/>
                  <a:gd name="T60" fmla="*/ 14 w 16"/>
                  <a:gd name="T61" fmla="*/ 4 h 6"/>
                  <a:gd name="T62" fmla="*/ 16 w 16"/>
                  <a:gd name="T63" fmla="*/ 4 h 6"/>
                  <a:gd name="T64" fmla="*/ 16 w 16"/>
                  <a:gd name="T65" fmla="*/ 4 h 6"/>
                  <a:gd name="T66" fmla="*/ 16 w 16"/>
                  <a:gd name="T67" fmla="*/ 2 h 6"/>
                  <a:gd name="T68" fmla="*/ 16 w 16"/>
                  <a:gd name="T69" fmla="*/ 2 h 6"/>
                  <a:gd name="T70" fmla="*/ 16 w 16"/>
                  <a:gd name="T71" fmla="*/ 2 h 6"/>
                  <a:gd name="T72" fmla="*/ 16 w 16"/>
                  <a:gd name="T7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6">
                    <a:moveTo>
                      <a:pt x="16" y="2"/>
                    </a:moveTo>
                    <a:lnTo>
                      <a:pt x="14" y="0"/>
                    </a:lnTo>
                    <a:lnTo>
                      <a:pt x="14" y="0"/>
                    </a:lnTo>
                    <a:lnTo>
                      <a:pt x="14" y="0"/>
                    </a:lnTo>
                    <a:lnTo>
                      <a:pt x="12" y="0"/>
                    </a:lnTo>
                    <a:lnTo>
                      <a:pt x="12" y="0"/>
                    </a:lnTo>
                    <a:lnTo>
                      <a:pt x="10" y="0"/>
                    </a:lnTo>
                    <a:lnTo>
                      <a:pt x="10" y="2"/>
                    </a:lnTo>
                    <a:lnTo>
                      <a:pt x="8" y="2"/>
                    </a:lnTo>
                    <a:lnTo>
                      <a:pt x="2" y="4"/>
                    </a:lnTo>
                    <a:lnTo>
                      <a:pt x="2" y="4"/>
                    </a:lnTo>
                    <a:lnTo>
                      <a:pt x="2" y="4"/>
                    </a:lnTo>
                    <a:lnTo>
                      <a:pt x="2" y="4"/>
                    </a:lnTo>
                    <a:lnTo>
                      <a:pt x="2" y="4"/>
                    </a:lnTo>
                    <a:lnTo>
                      <a:pt x="2" y="4"/>
                    </a:lnTo>
                    <a:lnTo>
                      <a:pt x="0" y="4"/>
                    </a:lnTo>
                    <a:lnTo>
                      <a:pt x="0" y="4"/>
                    </a:lnTo>
                    <a:lnTo>
                      <a:pt x="0" y="4"/>
                    </a:lnTo>
                    <a:lnTo>
                      <a:pt x="0" y="6"/>
                    </a:lnTo>
                    <a:lnTo>
                      <a:pt x="0" y="6"/>
                    </a:lnTo>
                    <a:lnTo>
                      <a:pt x="2" y="6"/>
                    </a:lnTo>
                    <a:lnTo>
                      <a:pt x="2" y="6"/>
                    </a:lnTo>
                    <a:lnTo>
                      <a:pt x="4" y="6"/>
                    </a:lnTo>
                    <a:lnTo>
                      <a:pt x="6" y="6"/>
                    </a:lnTo>
                    <a:lnTo>
                      <a:pt x="8" y="6"/>
                    </a:lnTo>
                    <a:lnTo>
                      <a:pt x="10" y="6"/>
                    </a:lnTo>
                    <a:lnTo>
                      <a:pt x="10" y="6"/>
                    </a:lnTo>
                    <a:lnTo>
                      <a:pt x="10" y="6"/>
                    </a:lnTo>
                    <a:lnTo>
                      <a:pt x="12" y="6"/>
                    </a:lnTo>
                    <a:lnTo>
                      <a:pt x="12" y="6"/>
                    </a:lnTo>
                    <a:lnTo>
                      <a:pt x="14" y="4"/>
                    </a:lnTo>
                    <a:lnTo>
                      <a:pt x="16" y="4"/>
                    </a:lnTo>
                    <a:lnTo>
                      <a:pt x="16" y="4"/>
                    </a:lnTo>
                    <a:lnTo>
                      <a:pt x="16" y="2"/>
                    </a:lnTo>
                    <a:lnTo>
                      <a:pt x="16" y="2"/>
                    </a:lnTo>
                    <a:lnTo>
                      <a:pt x="16" y="2"/>
                    </a:lnTo>
                    <a:lnTo>
                      <a:pt x="1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328"/>
              <p:cNvSpPr>
                <a:spLocks/>
              </p:cNvSpPr>
              <p:nvPr/>
            </p:nvSpPr>
            <p:spPr bwMode="auto">
              <a:xfrm>
                <a:off x="4692" y="1393"/>
                <a:ext cx="16" cy="4"/>
              </a:xfrm>
              <a:custGeom>
                <a:avLst/>
                <a:gdLst>
                  <a:gd name="T0" fmla="*/ 4 w 16"/>
                  <a:gd name="T1" fmla="*/ 4 h 4"/>
                  <a:gd name="T2" fmla="*/ 16 w 16"/>
                  <a:gd name="T3" fmla="*/ 0 h 4"/>
                  <a:gd name="T4" fmla="*/ 16 w 16"/>
                  <a:gd name="T5" fmla="*/ 0 h 4"/>
                  <a:gd name="T6" fmla="*/ 14 w 16"/>
                  <a:gd name="T7" fmla="*/ 0 h 4"/>
                  <a:gd name="T8" fmla="*/ 14 w 16"/>
                  <a:gd name="T9" fmla="*/ 0 h 4"/>
                  <a:gd name="T10" fmla="*/ 12 w 16"/>
                  <a:gd name="T11" fmla="*/ 0 h 4"/>
                  <a:gd name="T12" fmla="*/ 12 w 16"/>
                  <a:gd name="T13" fmla="*/ 0 h 4"/>
                  <a:gd name="T14" fmla="*/ 12 w 16"/>
                  <a:gd name="T15" fmla="*/ 0 h 4"/>
                  <a:gd name="T16" fmla="*/ 10 w 16"/>
                  <a:gd name="T17" fmla="*/ 0 h 4"/>
                  <a:gd name="T18" fmla="*/ 10 w 16"/>
                  <a:gd name="T19" fmla="*/ 0 h 4"/>
                  <a:gd name="T20" fmla="*/ 6 w 16"/>
                  <a:gd name="T21" fmla="*/ 0 h 4"/>
                  <a:gd name="T22" fmla="*/ 6 w 16"/>
                  <a:gd name="T23" fmla="*/ 0 h 4"/>
                  <a:gd name="T24" fmla="*/ 6 w 16"/>
                  <a:gd name="T25" fmla="*/ 0 h 4"/>
                  <a:gd name="T26" fmla="*/ 4 w 16"/>
                  <a:gd name="T27" fmla="*/ 0 h 4"/>
                  <a:gd name="T28" fmla="*/ 4 w 16"/>
                  <a:gd name="T29" fmla="*/ 0 h 4"/>
                  <a:gd name="T30" fmla="*/ 2 w 16"/>
                  <a:gd name="T31" fmla="*/ 0 h 4"/>
                  <a:gd name="T32" fmla="*/ 2 w 16"/>
                  <a:gd name="T33" fmla="*/ 2 h 4"/>
                  <a:gd name="T34" fmla="*/ 2 w 16"/>
                  <a:gd name="T35" fmla="*/ 2 h 4"/>
                  <a:gd name="T36" fmla="*/ 0 w 16"/>
                  <a:gd name="T37" fmla="*/ 2 h 4"/>
                  <a:gd name="T38" fmla="*/ 0 w 16"/>
                  <a:gd name="T39" fmla="*/ 2 h 4"/>
                  <a:gd name="T40" fmla="*/ 2 w 16"/>
                  <a:gd name="T41" fmla="*/ 4 h 4"/>
                  <a:gd name="T42" fmla="*/ 2 w 16"/>
                  <a:gd name="T43" fmla="*/ 4 h 4"/>
                  <a:gd name="T44" fmla="*/ 4 w 16"/>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
                    <a:moveTo>
                      <a:pt x="4" y="4"/>
                    </a:moveTo>
                    <a:lnTo>
                      <a:pt x="16" y="0"/>
                    </a:lnTo>
                    <a:lnTo>
                      <a:pt x="16" y="0"/>
                    </a:lnTo>
                    <a:lnTo>
                      <a:pt x="14" y="0"/>
                    </a:lnTo>
                    <a:lnTo>
                      <a:pt x="14" y="0"/>
                    </a:lnTo>
                    <a:lnTo>
                      <a:pt x="12" y="0"/>
                    </a:lnTo>
                    <a:lnTo>
                      <a:pt x="12" y="0"/>
                    </a:lnTo>
                    <a:lnTo>
                      <a:pt x="12" y="0"/>
                    </a:lnTo>
                    <a:lnTo>
                      <a:pt x="10" y="0"/>
                    </a:lnTo>
                    <a:lnTo>
                      <a:pt x="10" y="0"/>
                    </a:lnTo>
                    <a:lnTo>
                      <a:pt x="6" y="0"/>
                    </a:lnTo>
                    <a:lnTo>
                      <a:pt x="6" y="0"/>
                    </a:lnTo>
                    <a:lnTo>
                      <a:pt x="6" y="0"/>
                    </a:lnTo>
                    <a:lnTo>
                      <a:pt x="4" y="0"/>
                    </a:lnTo>
                    <a:lnTo>
                      <a:pt x="4" y="0"/>
                    </a:lnTo>
                    <a:lnTo>
                      <a:pt x="2" y="0"/>
                    </a:lnTo>
                    <a:lnTo>
                      <a:pt x="2" y="2"/>
                    </a:lnTo>
                    <a:lnTo>
                      <a:pt x="2" y="2"/>
                    </a:lnTo>
                    <a:lnTo>
                      <a:pt x="0" y="2"/>
                    </a:lnTo>
                    <a:lnTo>
                      <a:pt x="0" y="2"/>
                    </a:lnTo>
                    <a:lnTo>
                      <a:pt x="2" y="4"/>
                    </a:lnTo>
                    <a:lnTo>
                      <a:pt x="2" y="4"/>
                    </a:lnTo>
                    <a:lnTo>
                      <a:pt x="4"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329"/>
              <p:cNvSpPr>
                <a:spLocks/>
              </p:cNvSpPr>
              <p:nvPr/>
            </p:nvSpPr>
            <p:spPr bwMode="auto">
              <a:xfrm>
                <a:off x="4692" y="1393"/>
                <a:ext cx="16" cy="4"/>
              </a:xfrm>
              <a:custGeom>
                <a:avLst/>
                <a:gdLst>
                  <a:gd name="T0" fmla="*/ 4 w 16"/>
                  <a:gd name="T1" fmla="*/ 4 h 4"/>
                  <a:gd name="T2" fmla="*/ 16 w 16"/>
                  <a:gd name="T3" fmla="*/ 0 h 4"/>
                  <a:gd name="T4" fmla="*/ 16 w 16"/>
                  <a:gd name="T5" fmla="*/ 0 h 4"/>
                  <a:gd name="T6" fmla="*/ 14 w 16"/>
                  <a:gd name="T7" fmla="*/ 0 h 4"/>
                  <a:gd name="T8" fmla="*/ 14 w 16"/>
                  <a:gd name="T9" fmla="*/ 0 h 4"/>
                  <a:gd name="T10" fmla="*/ 12 w 16"/>
                  <a:gd name="T11" fmla="*/ 0 h 4"/>
                  <a:gd name="T12" fmla="*/ 12 w 16"/>
                  <a:gd name="T13" fmla="*/ 0 h 4"/>
                  <a:gd name="T14" fmla="*/ 12 w 16"/>
                  <a:gd name="T15" fmla="*/ 0 h 4"/>
                  <a:gd name="T16" fmla="*/ 10 w 16"/>
                  <a:gd name="T17" fmla="*/ 0 h 4"/>
                  <a:gd name="T18" fmla="*/ 10 w 16"/>
                  <a:gd name="T19" fmla="*/ 0 h 4"/>
                  <a:gd name="T20" fmla="*/ 6 w 16"/>
                  <a:gd name="T21" fmla="*/ 0 h 4"/>
                  <a:gd name="T22" fmla="*/ 6 w 16"/>
                  <a:gd name="T23" fmla="*/ 0 h 4"/>
                  <a:gd name="T24" fmla="*/ 6 w 16"/>
                  <a:gd name="T25" fmla="*/ 0 h 4"/>
                  <a:gd name="T26" fmla="*/ 4 w 16"/>
                  <a:gd name="T27" fmla="*/ 0 h 4"/>
                  <a:gd name="T28" fmla="*/ 4 w 16"/>
                  <a:gd name="T29" fmla="*/ 0 h 4"/>
                  <a:gd name="T30" fmla="*/ 2 w 16"/>
                  <a:gd name="T31" fmla="*/ 0 h 4"/>
                  <a:gd name="T32" fmla="*/ 2 w 16"/>
                  <a:gd name="T33" fmla="*/ 2 h 4"/>
                  <a:gd name="T34" fmla="*/ 2 w 16"/>
                  <a:gd name="T35" fmla="*/ 2 h 4"/>
                  <a:gd name="T36" fmla="*/ 0 w 16"/>
                  <a:gd name="T37" fmla="*/ 2 h 4"/>
                  <a:gd name="T38" fmla="*/ 0 w 16"/>
                  <a:gd name="T39" fmla="*/ 2 h 4"/>
                  <a:gd name="T40" fmla="*/ 2 w 16"/>
                  <a:gd name="T41" fmla="*/ 4 h 4"/>
                  <a:gd name="T42" fmla="*/ 2 w 16"/>
                  <a:gd name="T43" fmla="*/ 4 h 4"/>
                  <a:gd name="T44" fmla="*/ 4 w 16"/>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
                    <a:moveTo>
                      <a:pt x="4" y="4"/>
                    </a:moveTo>
                    <a:lnTo>
                      <a:pt x="16" y="0"/>
                    </a:lnTo>
                    <a:lnTo>
                      <a:pt x="16" y="0"/>
                    </a:lnTo>
                    <a:lnTo>
                      <a:pt x="14" y="0"/>
                    </a:lnTo>
                    <a:lnTo>
                      <a:pt x="14" y="0"/>
                    </a:lnTo>
                    <a:lnTo>
                      <a:pt x="12" y="0"/>
                    </a:lnTo>
                    <a:lnTo>
                      <a:pt x="12" y="0"/>
                    </a:lnTo>
                    <a:lnTo>
                      <a:pt x="12" y="0"/>
                    </a:lnTo>
                    <a:lnTo>
                      <a:pt x="10" y="0"/>
                    </a:lnTo>
                    <a:lnTo>
                      <a:pt x="10" y="0"/>
                    </a:lnTo>
                    <a:lnTo>
                      <a:pt x="6" y="0"/>
                    </a:lnTo>
                    <a:lnTo>
                      <a:pt x="6" y="0"/>
                    </a:lnTo>
                    <a:lnTo>
                      <a:pt x="6" y="0"/>
                    </a:lnTo>
                    <a:lnTo>
                      <a:pt x="4" y="0"/>
                    </a:lnTo>
                    <a:lnTo>
                      <a:pt x="4" y="0"/>
                    </a:lnTo>
                    <a:lnTo>
                      <a:pt x="2" y="0"/>
                    </a:lnTo>
                    <a:lnTo>
                      <a:pt x="2" y="2"/>
                    </a:lnTo>
                    <a:lnTo>
                      <a:pt x="2" y="2"/>
                    </a:lnTo>
                    <a:lnTo>
                      <a:pt x="0" y="2"/>
                    </a:lnTo>
                    <a:lnTo>
                      <a:pt x="0" y="2"/>
                    </a:lnTo>
                    <a:lnTo>
                      <a:pt x="2" y="4"/>
                    </a:lnTo>
                    <a:lnTo>
                      <a:pt x="2" y="4"/>
                    </a:lnTo>
                    <a:lnTo>
                      <a:pt x="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330"/>
              <p:cNvSpPr>
                <a:spLocks/>
              </p:cNvSpPr>
              <p:nvPr/>
            </p:nvSpPr>
            <p:spPr bwMode="auto">
              <a:xfrm>
                <a:off x="4458" y="1429"/>
                <a:ext cx="22" cy="10"/>
              </a:xfrm>
              <a:custGeom>
                <a:avLst/>
                <a:gdLst>
                  <a:gd name="T0" fmla="*/ 0 w 22"/>
                  <a:gd name="T1" fmla="*/ 4 h 10"/>
                  <a:gd name="T2" fmla="*/ 2 w 22"/>
                  <a:gd name="T3" fmla="*/ 6 h 10"/>
                  <a:gd name="T4" fmla="*/ 4 w 22"/>
                  <a:gd name="T5" fmla="*/ 6 h 10"/>
                  <a:gd name="T6" fmla="*/ 6 w 22"/>
                  <a:gd name="T7" fmla="*/ 8 h 10"/>
                  <a:gd name="T8" fmla="*/ 8 w 22"/>
                  <a:gd name="T9" fmla="*/ 8 h 10"/>
                  <a:gd name="T10" fmla="*/ 10 w 22"/>
                  <a:gd name="T11" fmla="*/ 8 h 10"/>
                  <a:gd name="T12" fmla="*/ 12 w 22"/>
                  <a:gd name="T13" fmla="*/ 8 h 10"/>
                  <a:gd name="T14" fmla="*/ 14 w 22"/>
                  <a:gd name="T15" fmla="*/ 10 h 10"/>
                  <a:gd name="T16" fmla="*/ 16 w 22"/>
                  <a:gd name="T17" fmla="*/ 8 h 10"/>
                  <a:gd name="T18" fmla="*/ 16 w 22"/>
                  <a:gd name="T19" fmla="*/ 8 h 10"/>
                  <a:gd name="T20" fmla="*/ 18 w 22"/>
                  <a:gd name="T21" fmla="*/ 8 h 10"/>
                  <a:gd name="T22" fmla="*/ 20 w 22"/>
                  <a:gd name="T23" fmla="*/ 8 h 10"/>
                  <a:gd name="T24" fmla="*/ 20 w 22"/>
                  <a:gd name="T25" fmla="*/ 8 h 10"/>
                  <a:gd name="T26" fmla="*/ 22 w 22"/>
                  <a:gd name="T27" fmla="*/ 6 h 10"/>
                  <a:gd name="T28" fmla="*/ 22 w 22"/>
                  <a:gd name="T29" fmla="*/ 6 h 10"/>
                  <a:gd name="T30" fmla="*/ 20 w 22"/>
                  <a:gd name="T31" fmla="*/ 4 h 10"/>
                  <a:gd name="T32" fmla="*/ 20 w 22"/>
                  <a:gd name="T33" fmla="*/ 4 h 10"/>
                  <a:gd name="T34" fmla="*/ 18 w 22"/>
                  <a:gd name="T35" fmla="*/ 4 h 10"/>
                  <a:gd name="T36" fmla="*/ 18 w 22"/>
                  <a:gd name="T37" fmla="*/ 2 h 10"/>
                  <a:gd name="T38" fmla="*/ 16 w 22"/>
                  <a:gd name="T39" fmla="*/ 2 h 10"/>
                  <a:gd name="T40" fmla="*/ 14 w 22"/>
                  <a:gd name="T41" fmla="*/ 0 h 10"/>
                  <a:gd name="T42" fmla="*/ 12 w 22"/>
                  <a:gd name="T43" fmla="*/ 0 h 10"/>
                  <a:gd name="T44" fmla="*/ 10 w 22"/>
                  <a:gd name="T45" fmla="*/ 0 h 10"/>
                  <a:gd name="T46" fmla="*/ 8 w 22"/>
                  <a:gd name="T47" fmla="*/ 0 h 10"/>
                  <a:gd name="T48" fmla="*/ 6 w 22"/>
                  <a:gd name="T49" fmla="*/ 0 h 10"/>
                  <a:gd name="T50" fmla="*/ 4 w 22"/>
                  <a:gd name="T51" fmla="*/ 0 h 10"/>
                  <a:gd name="T52" fmla="*/ 2 w 22"/>
                  <a:gd name="T53" fmla="*/ 0 h 10"/>
                  <a:gd name="T54" fmla="*/ 2 w 22"/>
                  <a:gd name="T55" fmla="*/ 2 h 10"/>
                  <a:gd name="T56" fmla="*/ 0 w 22"/>
                  <a:gd name="T57" fmla="*/ 2 h 10"/>
                  <a:gd name="T58" fmla="*/ 0 w 22"/>
                  <a:gd name="T59" fmla="*/ 2 h 10"/>
                  <a:gd name="T60" fmla="*/ 0 w 22"/>
                  <a:gd name="T61" fmla="*/ 4 h 10"/>
                  <a:gd name="T62" fmla="*/ 0 w 22"/>
                  <a:gd name="T63" fmla="*/ 4 h 10"/>
                  <a:gd name="T64" fmla="*/ 0 w 22"/>
                  <a:gd name="T6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0" y="4"/>
                    </a:moveTo>
                    <a:lnTo>
                      <a:pt x="2" y="6"/>
                    </a:lnTo>
                    <a:lnTo>
                      <a:pt x="4" y="6"/>
                    </a:lnTo>
                    <a:lnTo>
                      <a:pt x="6" y="8"/>
                    </a:lnTo>
                    <a:lnTo>
                      <a:pt x="8" y="8"/>
                    </a:lnTo>
                    <a:lnTo>
                      <a:pt x="10" y="8"/>
                    </a:lnTo>
                    <a:lnTo>
                      <a:pt x="12" y="8"/>
                    </a:lnTo>
                    <a:lnTo>
                      <a:pt x="14" y="10"/>
                    </a:lnTo>
                    <a:lnTo>
                      <a:pt x="16" y="8"/>
                    </a:lnTo>
                    <a:lnTo>
                      <a:pt x="16" y="8"/>
                    </a:lnTo>
                    <a:lnTo>
                      <a:pt x="18" y="8"/>
                    </a:lnTo>
                    <a:lnTo>
                      <a:pt x="20" y="8"/>
                    </a:lnTo>
                    <a:lnTo>
                      <a:pt x="20" y="8"/>
                    </a:lnTo>
                    <a:lnTo>
                      <a:pt x="22" y="6"/>
                    </a:lnTo>
                    <a:lnTo>
                      <a:pt x="22" y="6"/>
                    </a:lnTo>
                    <a:lnTo>
                      <a:pt x="20" y="4"/>
                    </a:lnTo>
                    <a:lnTo>
                      <a:pt x="20" y="4"/>
                    </a:lnTo>
                    <a:lnTo>
                      <a:pt x="18" y="4"/>
                    </a:lnTo>
                    <a:lnTo>
                      <a:pt x="18" y="2"/>
                    </a:lnTo>
                    <a:lnTo>
                      <a:pt x="16" y="2"/>
                    </a:lnTo>
                    <a:lnTo>
                      <a:pt x="14" y="0"/>
                    </a:lnTo>
                    <a:lnTo>
                      <a:pt x="12" y="0"/>
                    </a:lnTo>
                    <a:lnTo>
                      <a:pt x="10" y="0"/>
                    </a:lnTo>
                    <a:lnTo>
                      <a:pt x="8" y="0"/>
                    </a:lnTo>
                    <a:lnTo>
                      <a:pt x="6" y="0"/>
                    </a:lnTo>
                    <a:lnTo>
                      <a:pt x="4" y="0"/>
                    </a:lnTo>
                    <a:lnTo>
                      <a:pt x="2" y="0"/>
                    </a:lnTo>
                    <a:lnTo>
                      <a:pt x="2" y="2"/>
                    </a:lnTo>
                    <a:lnTo>
                      <a:pt x="0" y="2"/>
                    </a:lnTo>
                    <a:lnTo>
                      <a:pt x="0" y="2"/>
                    </a:lnTo>
                    <a:lnTo>
                      <a:pt x="0" y="4"/>
                    </a:lnTo>
                    <a:lnTo>
                      <a:pt x="0" y="4"/>
                    </a:lnTo>
                    <a:lnTo>
                      <a:pt x="0"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331"/>
              <p:cNvSpPr>
                <a:spLocks/>
              </p:cNvSpPr>
              <p:nvPr/>
            </p:nvSpPr>
            <p:spPr bwMode="auto">
              <a:xfrm>
                <a:off x="4458" y="1429"/>
                <a:ext cx="22" cy="10"/>
              </a:xfrm>
              <a:custGeom>
                <a:avLst/>
                <a:gdLst>
                  <a:gd name="T0" fmla="*/ 0 w 22"/>
                  <a:gd name="T1" fmla="*/ 4 h 10"/>
                  <a:gd name="T2" fmla="*/ 2 w 22"/>
                  <a:gd name="T3" fmla="*/ 6 h 10"/>
                  <a:gd name="T4" fmla="*/ 4 w 22"/>
                  <a:gd name="T5" fmla="*/ 6 h 10"/>
                  <a:gd name="T6" fmla="*/ 6 w 22"/>
                  <a:gd name="T7" fmla="*/ 8 h 10"/>
                  <a:gd name="T8" fmla="*/ 8 w 22"/>
                  <a:gd name="T9" fmla="*/ 8 h 10"/>
                  <a:gd name="T10" fmla="*/ 10 w 22"/>
                  <a:gd name="T11" fmla="*/ 8 h 10"/>
                  <a:gd name="T12" fmla="*/ 12 w 22"/>
                  <a:gd name="T13" fmla="*/ 8 h 10"/>
                  <a:gd name="T14" fmla="*/ 14 w 22"/>
                  <a:gd name="T15" fmla="*/ 10 h 10"/>
                  <a:gd name="T16" fmla="*/ 16 w 22"/>
                  <a:gd name="T17" fmla="*/ 8 h 10"/>
                  <a:gd name="T18" fmla="*/ 16 w 22"/>
                  <a:gd name="T19" fmla="*/ 8 h 10"/>
                  <a:gd name="T20" fmla="*/ 18 w 22"/>
                  <a:gd name="T21" fmla="*/ 8 h 10"/>
                  <a:gd name="T22" fmla="*/ 20 w 22"/>
                  <a:gd name="T23" fmla="*/ 8 h 10"/>
                  <a:gd name="T24" fmla="*/ 20 w 22"/>
                  <a:gd name="T25" fmla="*/ 8 h 10"/>
                  <a:gd name="T26" fmla="*/ 22 w 22"/>
                  <a:gd name="T27" fmla="*/ 6 h 10"/>
                  <a:gd name="T28" fmla="*/ 22 w 22"/>
                  <a:gd name="T29" fmla="*/ 6 h 10"/>
                  <a:gd name="T30" fmla="*/ 20 w 22"/>
                  <a:gd name="T31" fmla="*/ 4 h 10"/>
                  <a:gd name="T32" fmla="*/ 20 w 22"/>
                  <a:gd name="T33" fmla="*/ 4 h 10"/>
                  <a:gd name="T34" fmla="*/ 18 w 22"/>
                  <a:gd name="T35" fmla="*/ 4 h 10"/>
                  <a:gd name="T36" fmla="*/ 18 w 22"/>
                  <a:gd name="T37" fmla="*/ 2 h 10"/>
                  <a:gd name="T38" fmla="*/ 16 w 22"/>
                  <a:gd name="T39" fmla="*/ 2 h 10"/>
                  <a:gd name="T40" fmla="*/ 14 w 22"/>
                  <a:gd name="T41" fmla="*/ 0 h 10"/>
                  <a:gd name="T42" fmla="*/ 12 w 22"/>
                  <a:gd name="T43" fmla="*/ 0 h 10"/>
                  <a:gd name="T44" fmla="*/ 10 w 22"/>
                  <a:gd name="T45" fmla="*/ 0 h 10"/>
                  <a:gd name="T46" fmla="*/ 8 w 22"/>
                  <a:gd name="T47" fmla="*/ 0 h 10"/>
                  <a:gd name="T48" fmla="*/ 6 w 22"/>
                  <a:gd name="T49" fmla="*/ 0 h 10"/>
                  <a:gd name="T50" fmla="*/ 4 w 22"/>
                  <a:gd name="T51" fmla="*/ 0 h 10"/>
                  <a:gd name="T52" fmla="*/ 2 w 22"/>
                  <a:gd name="T53" fmla="*/ 0 h 10"/>
                  <a:gd name="T54" fmla="*/ 2 w 22"/>
                  <a:gd name="T55" fmla="*/ 2 h 10"/>
                  <a:gd name="T56" fmla="*/ 0 w 22"/>
                  <a:gd name="T57" fmla="*/ 2 h 10"/>
                  <a:gd name="T58" fmla="*/ 0 w 22"/>
                  <a:gd name="T59" fmla="*/ 2 h 10"/>
                  <a:gd name="T60" fmla="*/ 0 w 22"/>
                  <a:gd name="T61" fmla="*/ 4 h 10"/>
                  <a:gd name="T62" fmla="*/ 0 w 22"/>
                  <a:gd name="T63" fmla="*/ 4 h 10"/>
                  <a:gd name="T64" fmla="*/ 0 w 22"/>
                  <a:gd name="T6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0" y="4"/>
                    </a:moveTo>
                    <a:lnTo>
                      <a:pt x="2" y="6"/>
                    </a:lnTo>
                    <a:lnTo>
                      <a:pt x="4" y="6"/>
                    </a:lnTo>
                    <a:lnTo>
                      <a:pt x="6" y="8"/>
                    </a:lnTo>
                    <a:lnTo>
                      <a:pt x="8" y="8"/>
                    </a:lnTo>
                    <a:lnTo>
                      <a:pt x="10" y="8"/>
                    </a:lnTo>
                    <a:lnTo>
                      <a:pt x="12" y="8"/>
                    </a:lnTo>
                    <a:lnTo>
                      <a:pt x="14" y="10"/>
                    </a:lnTo>
                    <a:lnTo>
                      <a:pt x="16" y="8"/>
                    </a:lnTo>
                    <a:lnTo>
                      <a:pt x="16" y="8"/>
                    </a:lnTo>
                    <a:lnTo>
                      <a:pt x="18" y="8"/>
                    </a:lnTo>
                    <a:lnTo>
                      <a:pt x="20" y="8"/>
                    </a:lnTo>
                    <a:lnTo>
                      <a:pt x="20" y="8"/>
                    </a:lnTo>
                    <a:lnTo>
                      <a:pt x="22" y="6"/>
                    </a:lnTo>
                    <a:lnTo>
                      <a:pt x="22" y="6"/>
                    </a:lnTo>
                    <a:lnTo>
                      <a:pt x="20" y="4"/>
                    </a:lnTo>
                    <a:lnTo>
                      <a:pt x="20" y="4"/>
                    </a:lnTo>
                    <a:lnTo>
                      <a:pt x="18" y="4"/>
                    </a:lnTo>
                    <a:lnTo>
                      <a:pt x="18" y="2"/>
                    </a:lnTo>
                    <a:lnTo>
                      <a:pt x="16" y="2"/>
                    </a:lnTo>
                    <a:lnTo>
                      <a:pt x="14" y="0"/>
                    </a:lnTo>
                    <a:lnTo>
                      <a:pt x="12" y="0"/>
                    </a:lnTo>
                    <a:lnTo>
                      <a:pt x="10" y="0"/>
                    </a:lnTo>
                    <a:lnTo>
                      <a:pt x="8" y="0"/>
                    </a:lnTo>
                    <a:lnTo>
                      <a:pt x="6" y="0"/>
                    </a:lnTo>
                    <a:lnTo>
                      <a:pt x="4" y="0"/>
                    </a:lnTo>
                    <a:lnTo>
                      <a:pt x="2" y="0"/>
                    </a:lnTo>
                    <a:lnTo>
                      <a:pt x="2" y="2"/>
                    </a:lnTo>
                    <a:lnTo>
                      <a:pt x="0" y="2"/>
                    </a:lnTo>
                    <a:lnTo>
                      <a:pt x="0" y="2"/>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332"/>
              <p:cNvSpPr>
                <a:spLocks/>
              </p:cNvSpPr>
              <p:nvPr/>
            </p:nvSpPr>
            <p:spPr bwMode="auto">
              <a:xfrm>
                <a:off x="4766" y="1409"/>
                <a:ext cx="22" cy="8"/>
              </a:xfrm>
              <a:custGeom>
                <a:avLst/>
                <a:gdLst>
                  <a:gd name="T0" fmla="*/ 22 w 22"/>
                  <a:gd name="T1" fmla="*/ 4 h 8"/>
                  <a:gd name="T2" fmla="*/ 22 w 22"/>
                  <a:gd name="T3" fmla="*/ 4 h 8"/>
                  <a:gd name="T4" fmla="*/ 20 w 22"/>
                  <a:gd name="T5" fmla="*/ 2 h 8"/>
                  <a:gd name="T6" fmla="*/ 18 w 22"/>
                  <a:gd name="T7" fmla="*/ 2 h 8"/>
                  <a:gd name="T8" fmla="*/ 16 w 22"/>
                  <a:gd name="T9" fmla="*/ 2 h 8"/>
                  <a:gd name="T10" fmla="*/ 14 w 22"/>
                  <a:gd name="T11" fmla="*/ 0 h 8"/>
                  <a:gd name="T12" fmla="*/ 12 w 22"/>
                  <a:gd name="T13" fmla="*/ 0 h 8"/>
                  <a:gd name="T14" fmla="*/ 10 w 22"/>
                  <a:gd name="T15" fmla="*/ 0 h 8"/>
                  <a:gd name="T16" fmla="*/ 8 w 22"/>
                  <a:gd name="T17" fmla="*/ 0 h 8"/>
                  <a:gd name="T18" fmla="*/ 8 w 22"/>
                  <a:gd name="T19" fmla="*/ 0 h 8"/>
                  <a:gd name="T20" fmla="*/ 6 w 22"/>
                  <a:gd name="T21" fmla="*/ 0 h 8"/>
                  <a:gd name="T22" fmla="*/ 4 w 22"/>
                  <a:gd name="T23" fmla="*/ 0 h 8"/>
                  <a:gd name="T24" fmla="*/ 2 w 22"/>
                  <a:gd name="T25" fmla="*/ 0 h 8"/>
                  <a:gd name="T26" fmla="*/ 2 w 22"/>
                  <a:gd name="T27" fmla="*/ 2 h 8"/>
                  <a:gd name="T28" fmla="*/ 0 w 22"/>
                  <a:gd name="T29" fmla="*/ 2 h 8"/>
                  <a:gd name="T30" fmla="*/ 0 w 22"/>
                  <a:gd name="T31" fmla="*/ 4 h 8"/>
                  <a:gd name="T32" fmla="*/ 2 w 22"/>
                  <a:gd name="T33" fmla="*/ 4 h 8"/>
                  <a:gd name="T34" fmla="*/ 2 w 22"/>
                  <a:gd name="T35" fmla="*/ 4 h 8"/>
                  <a:gd name="T36" fmla="*/ 4 w 22"/>
                  <a:gd name="T37" fmla="*/ 6 h 8"/>
                  <a:gd name="T38" fmla="*/ 6 w 22"/>
                  <a:gd name="T39" fmla="*/ 6 h 8"/>
                  <a:gd name="T40" fmla="*/ 8 w 22"/>
                  <a:gd name="T41" fmla="*/ 8 h 8"/>
                  <a:gd name="T42" fmla="*/ 8 w 22"/>
                  <a:gd name="T43" fmla="*/ 8 h 8"/>
                  <a:gd name="T44" fmla="*/ 10 w 22"/>
                  <a:gd name="T45" fmla="*/ 8 h 8"/>
                  <a:gd name="T46" fmla="*/ 12 w 22"/>
                  <a:gd name="T47" fmla="*/ 8 h 8"/>
                  <a:gd name="T48" fmla="*/ 14 w 22"/>
                  <a:gd name="T49" fmla="*/ 8 h 8"/>
                  <a:gd name="T50" fmla="*/ 16 w 22"/>
                  <a:gd name="T51" fmla="*/ 8 h 8"/>
                  <a:gd name="T52" fmla="*/ 18 w 22"/>
                  <a:gd name="T53" fmla="*/ 8 h 8"/>
                  <a:gd name="T54" fmla="*/ 20 w 22"/>
                  <a:gd name="T55" fmla="*/ 8 h 8"/>
                  <a:gd name="T56" fmla="*/ 22 w 22"/>
                  <a:gd name="T57" fmla="*/ 8 h 8"/>
                  <a:gd name="T58" fmla="*/ 22 w 22"/>
                  <a:gd name="T59" fmla="*/ 6 h 8"/>
                  <a:gd name="T60" fmla="*/ 22 w 22"/>
                  <a:gd name="T61" fmla="*/ 6 h 8"/>
                  <a:gd name="T62" fmla="*/ 22 w 22"/>
                  <a:gd name="T63" fmla="*/ 6 h 8"/>
                  <a:gd name="T64" fmla="*/ 22 w 22"/>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22" y="4"/>
                    </a:moveTo>
                    <a:lnTo>
                      <a:pt x="22" y="4"/>
                    </a:lnTo>
                    <a:lnTo>
                      <a:pt x="20" y="2"/>
                    </a:lnTo>
                    <a:lnTo>
                      <a:pt x="18" y="2"/>
                    </a:lnTo>
                    <a:lnTo>
                      <a:pt x="16" y="2"/>
                    </a:lnTo>
                    <a:lnTo>
                      <a:pt x="14" y="0"/>
                    </a:lnTo>
                    <a:lnTo>
                      <a:pt x="12" y="0"/>
                    </a:lnTo>
                    <a:lnTo>
                      <a:pt x="10" y="0"/>
                    </a:lnTo>
                    <a:lnTo>
                      <a:pt x="8" y="0"/>
                    </a:lnTo>
                    <a:lnTo>
                      <a:pt x="8" y="0"/>
                    </a:lnTo>
                    <a:lnTo>
                      <a:pt x="6" y="0"/>
                    </a:lnTo>
                    <a:lnTo>
                      <a:pt x="4" y="0"/>
                    </a:lnTo>
                    <a:lnTo>
                      <a:pt x="2" y="0"/>
                    </a:lnTo>
                    <a:lnTo>
                      <a:pt x="2" y="2"/>
                    </a:lnTo>
                    <a:lnTo>
                      <a:pt x="0" y="2"/>
                    </a:lnTo>
                    <a:lnTo>
                      <a:pt x="0" y="4"/>
                    </a:lnTo>
                    <a:lnTo>
                      <a:pt x="2" y="4"/>
                    </a:lnTo>
                    <a:lnTo>
                      <a:pt x="2" y="4"/>
                    </a:lnTo>
                    <a:lnTo>
                      <a:pt x="4" y="6"/>
                    </a:lnTo>
                    <a:lnTo>
                      <a:pt x="6" y="6"/>
                    </a:lnTo>
                    <a:lnTo>
                      <a:pt x="8" y="8"/>
                    </a:lnTo>
                    <a:lnTo>
                      <a:pt x="8" y="8"/>
                    </a:lnTo>
                    <a:lnTo>
                      <a:pt x="10" y="8"/>
                    </a:lnTo>
                    <a:lnTo>
                      <a:pt x="12" y="8"/>
                    </a:lnTo>
                    <a:lnTo>
                      <a:pt x="14" y="8"/>
                    </a:lnTo>
                    <a:lnTo>
                      <a:pt x="16" y="8"/>
                    </a:lnTo>
                    <a:lnTo>
                      <a:pt x="18" y="8"/>
                    </a:lnTo>
                    <a:lnTo>
                      <a:pt x="20" y="8"/>
                    </a:lnTo>
                    <a:lnTo>
                      <a:pt x="22" y="8"/>
                    </a:lnTo>
                    <a:lnTo>
                      <a:pt x="22" y="6"/>
                    </a:lnTo>
                    <a:lnTo>
                      <a:pt x="22" y="6"/>
                    </a:lnTo>
                    <a:lnTo>
                      <a:pt x="22" y="6"/>
                    </a:lnTo>
                    <a:lnTo>
                      <a:pt x="22"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333"/>
              <p:cNvSpPr>
                <a:spLocks/>
              </p:cNvSpPr>
              <p:nvPr/>
            </p:nvSpPr>
            <p:spPr bwMode="auto">
              <a:xfrm>
                <a:off x="4766" y="1409"/>
                <a:ext cx="22" cy="8"/>
              </a:xfrm>
              <a:custGeom>
                <a:avLst/>
                <a:gdLst>
                  <a:gd name="T0" fmla="*/ 22 w 22"/>
                  <a:gd name="T1" fmla="*/ 4 h 8"/>
                  <a:gd name="T2" fmla="*/ 22 w 22"/>
                  <a:gd name="T3" fmla="*/ 4 h 8"/>
                  <a:gd name="T4" fmla="*/ 20 w 22"/>
                  <a:gd name="T5" fmla="*/ 2 h 8"/>
                  <a:gd name="T6" fmla="*/ 18 w 22"/>
                  <a:gd name="T7" fmla="*/ 2 h 8"/>
                  <a:gd name="T8" fmla="*/ 16 w 22"/>
                  <a:gd name="T9" fmla="*/ 2 h 8"/>
                  <a:gd name="T10" fmla="*/ 14 w 22"/>
                  <a:gd name="T11" fmla="*/ 0 h 8"/>
                  <a:gd name="T12" fmla="*/ 12 w 22"/>
                  <a:gd name="T13" fmla="*/ 0 h 8"/>
                  <a:gd name="T14" fmla="*/ 10 w 22"/>
                  <a:gd name="T15" fmla="*/ 0 h 8"/>
                  <a:gd name="T16" fmla="*/ 8 w 22"/>
                  <a:gd name="T17" fmla="*/ 0 h 8"/>
                  <a:gd name="T18" fmla="*/ 8 w 22"/>
                  <a:gd name="T19" fmla="*/ 0 h 8"/>
                  <a:gd name="T20" fmla="*/ 6 w 22"/>
                  <a:gd name="T21" fmla="*/ 0 h 8"/>
                  <a:gd name="T22" fmla="*/ 4 w 22"/>
                  <a:gd name="T23" fmla="*/ 0 h 8"/>
                  <a:gd name="T24" fmla="*/ 2 w 22"/>
                  <a:gd name="T25" fmla="*/ 0 h 8"/>
                  <a:gd name="T26" fmla="*/ 2 w 22"/>
                  <a:gd name="T27" fmla="*/ 2 h 8"/>
                  <a:gd name="T28" fmla="*/ 0 w 22"/>
                  <a:gd name="T29" fmla="*/ 2 h 8"/>
                  <a:gd name="T30" fmla="*/ 0 w 22"/>
                  <a:gd name="T31" fmla="*/ 4 h 8"/>
                  <a:gd name="T32" fmla="*/ 2 w 22"/>
                  <a:gd name="T33" fmla="*/ 4 h 8"/>
                  <a:gd name="T34" fmla="*/ 2 w 22"/>
                  <a:gd name="T35" fmla="*/ 4 h 8"/>
                  <a:gd name="T36" fmla="*/ 4 w 22"/>
                  <a:gd name="T37" fmla="*/ 6 h 8"/>
                  <a:gd name="T38" fmla="*/ 6 w 22"/>
                  <a:gd name="T39" fmla="*/ 6 h 8"/>
                  <a:gd name="T40" fmla="*/ 8 w 22"/>
                  <a:gd name="T41" fmla="*/ 8 h 8"/>
                  <a:gd name="T42" fmla="*/ 8 w 22"/>
                  <a:gd name="T43" fmla="*/ 8 h 8"/>
                  <a:gd name="T44" fmla="*/ 10 w 22"/>
                  <a:gd name="T45" fmla="*/ 8 h 8"/>
                  <a:gd name="T46" fmla="*/ 12 w 22"/>
                  <a:gd name="T47" fmla="*/ 8 h 8"/>
                  <a:gd name="T48" fmla="*/ 14 w 22"/>
                  <a:gd name="T49" fmla="*/ 8 h 8"/>
                  <a:gd name="T50" fmla="*/ 16 w 22"/>
                  <a:gd name="T51" fmla="*/ 8 h 8"/>
                  <a:gd name="T52" fmla="*/ 18 w 22"/>
                  <a:gd name="T53" fmla="*/ 8 h 8"/>
                  <a:gd name="T54" fmla="*/ 20 w 22"/>
                  <a:gd name="T55" fmla="*/ 8 h 8"/>
                  <a:gd name="T56" fmla="*/ 22 w 22"/>
                  <a:gd name="T57" fmla="*/ 8 h 8"/>
                  <a:gd name="T58" fmla="*/ 22 w 22"/>
                  <a:gd name="T59" fmla="*/ 6 h 8"/>
                  <a:gd name="T60" fmla="*/ 22 w 22"/>
                  <a:gd name="T61" fmla="*/ 6 h 8"/>
                  <a:gd name="T62" fmla="*/ 22 w 22"/>
                  <a:gd name="T63" fmla="*/ 6 h 8"/>
                  <a:gd name="T64" fmla="*/ 22 w 22"/>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22" y="4"/>
                    </a:moveTo>
                    <a:lnTo>
                      <a:pt x="22" y="4"/>
                    </a:lnTo>
                    <a:lnTo>
                      <a:pt x="20" y="2"/>
                    </a:lnTo>
                    <a:lnTo>
                      <a:pt x="18" y="2"/>
                    </a:lnTo>
                    <a:lnTo>
                      <a:pt x="16" y="2"/>
                    </a:lnTo>
                    <a:lnTo>
                      <a:pt x="14" y="0"/>
                    </a:lnTo>
                    <a:lnTo>
                      <a:pt x="12" y="0"/>
                    </a:lnTo>
                    <a:lnTo>
                      <a:pt x="10" y="0"/>
                    </a:lnTo>
                    <a:lnTo>
                      <a:pt x="8" y="0"/>
                    </a:lnTo>
                    <a:lnTo>
                      <a:pt x="8" y="0"/>
                    </a:lnTo>
                    <a:lnTo>
                      <a:pt x="6" y="0"/>
                    </a:lnTo>
                    <a:lnTo>
                      <a:pt x="4" y="0"/>
                    </a:lnTo>
                    <a:lnTo>
                      <a:pt x="2" y="0"/>
                    </a:lnTo>
                    <a:lnTo>
                      <a:pt x="2" y="2"/>
                    </a:lnTo>
                    <a:lnTo>
                      <a:pt x="0" y="2"/>
                    </a:lnTo>
                    <a:lnTo>
                      <a:pt x="0" y="4"/>
                    </a:lnTo>
                    <a:lnTo>
                      <a:pt x="2" y="4"/>
                    </a:lnTo>
                    <a:lnTo>
                      <a:pt x="2" y="4"/>
                    </a:lnTo>
                    <a:lnTo>
                      <a:pt x="4" y="6"/>
                    </a:lnTo>
                    <a:lnTo>
                      <a:pt x="6" y="6"/>
                    </a:lnTo>
                    <a:lnTo>
                      <a:pt x="8" y="8"/>
                    </a:lnTo>
                    <a:lnTo>
                      <a:pt x="8" y="8"/>
                    </a:lnTo>
                    <a:lnTo>
                      <a:pt x="10" y="8"/>
                    </a:lnTo>
                    <a:lnTo>
                      <a:pt x="12" y="8"/>
                    </a:lnTo>
                    <a:lnTo>
                      <a:pt x="14" y="8"/>
                    </a:lnTo>
                    <a:lnTo>
                      <a:pt x="16" y="8"/>
                    </a:lnTo>
                    <a:lnTo>
                      <a:pt x="18" y="8"/>
                    </a:lnTo>
                    <a:lnTo>
                      <a:pt x="20" y="8"/>
                    </a:lnTo>
                    <a:lnTo>
                      <a:pt x="22" y="8"/>
                    </a:lnTo>
                    <a:lnTo>
                      <a:pt x="22" y="6"/>
                    </a:lnTo>
                    <a:lnTo>
                      <a:pt x="22" y="6"/>
                    </a:lnTo>
                    <a:lnTo>
                      <a:pt x="22" y="6"/>
                    </a:lnTo>
                    <a:lnTo>
                      <a:pt x="2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334"/>
              <p:cNvSpPr>
                <a:spLocks/>
              </p:cNvSpPr>
              <p:nvPr/>
            </p:nvSpPr>
            <p:spPr bwMode="auto">
              <a:xfrm>
                <a:off x="4630" y="1453"/>
                <a:ext cx="14" cy="6"/>
              </a:xfrm>
              <a:custGeom>
                <a:avLst/>
                <a:gdLst>
                  <a:gd name="T0" fmla="*/ 14 w 14"/>
                  <a:gd name="T1" fmla="*/ 4 h 6"/>
                  <a:gd name="T2" fmla="*/ 14 w 14"/>
                  <a:gd name="T3" fmla="*/ 4 h 6"/>
                  <a:gd name="T4" fmla="*/ 14 w 14"/>
                  <a:gd name="T5" fmla="*/ 4 h 6"/>
                  <a:gd name="T6" fmla="*/ 14 w 14"/>
                  <a:gd name="T7" fmla="*/ 4 h 6"/>
                  <a:gd name="T8" fmla="*/ 14 w 14"/>
                  <a:gd name="T9" fmla="*/ 2 h 6"/>
                  <a:gd name="T10" fmla="*/ 14 w 14"/>
                  <a:gd name="T11" fmla="*/ 2 h 6"/>
                  <a:gd name="T12" fmla="*/ 14 w 14"/>
                  <a:gd name="T13" fmla="*/ 2 h 6"/>
                  <a:gd name="T14" fmla="*/ 12 w 14"/>
                  <a:gd name="T15" fmla="*/ 2 h 6"/>
                  <a:gd name="T16" fmla="*/ 12 w 14"/>
                  <a:gd name="T17" fmla="*/ 2 h 6"/>
                  <a:gd name="T18" fmla="*/ 10 w 14"/>
                  <a:gd name="T19" fmla="*/ 0 h 6"/>
                  <a:gd name="T20" fmla="*/ 10 w 14"/>
                  <a:gd name="T21" fmla="*/ 0 h 6"/>
                  <a:gd name="T22" fmla="*/ 8 w 14"/>
                  <a:gd name="T23" fmla="*/ 0 h 6"/>
                  <a:gd name="T24" fmla="*/ 6 w 14"/>
                  <a:gd name="T25" fmla="*/ 0 h 6"/>
                  <a:gd name="T26" fmla="*/ 6 w 14"/>
                  <a:gd name="T27" fmla="*/ 0 h 6"/>
                  <a:gd name="T28" fmla="*/ 4 w 14"/>
                  <a:gd name="T29" fmla="*/ 0 h 6"/>
                  <a:gd name="T30" fmla="*/ 4 w 14"/>
                  <a:gd name="T31" fmla="*/ 2 h 6"/>
                  <a:gd name="T32" fmla="*/ 2 w 14"/>
                  <a:gd name="T33" fmla="*/ 2 h 6"/>
                  <a:gd name="T34" fmla="*/ 2 w 14"/>
                  <a:gd name="T35" fmla="*/ 2 h 6"/>
                  <a:gd name="T36" fmla="*/ 0 w 14"/>
                  <a:gd name="T37" fmla="*/ 2 h 6"/>
                  <a:gd name="T38" fmla="*/ 0 w 14"/>
                  <a:gd name="T39" fmla="*/ 2 h 6"/>
                  <a:gd name="T40" fmla="*/ 0 w 14"/>
                  <a:gd name="T41" fmla="*/ 4 h 6"/>
                  <a:gd name="T42" fmla="*/ 0 w 14"/>
                  <a:gd name="T43" fmla="*/ 4 h 6"/>
                  <a:gd name="T44" fmla="*/ 2 w 14"/>
                  <a:gd name="T45" fmla="*/ 4 h 6"/>
                  <a:gd name="T46" fmla="*/ 2 w 14"/>
                  <a:gd name="T47" fmla="*/ 4 h 6"/>
                  <a:gd name="T48" fmla="*/ 4 w 14"/>
                  <a:gd name="T49" fmla="*/ 6 h 6"/>
                  <a:gd name="T50" fmla="*/ 4 w 14"/>
                  <a:gd name="T51" fmla="*/ 6 h 6"/>
                  <a:gd name="T52" fmla="*/ 6 w 14"/>
                  <a:gd name="T53" fmla="*/ 6 h 6"/>
                  <a:gd name="T54" fmla="*/ 8 w 14"/>
                  <a:gd name="T55" fmla="*/ 6 h 6"/>
                  <a:gd name="T56" fmla="*/ 8 w 14"/>
                  <a:gd name="T57" fmla="*/ 6 h 6"/>
                  <a:gd name="T58" fmla="*/ 10 w 14"/>
                  <a:gd name="T59" fmla="*/ 6 h 6"/>
                  <a:gd name="T60" fmla="*/ 10 w 14"/>
                  <a:gd name="T61" fmla="*/ 6 h 6"/>
                  <a:gd name="T62" fmla="*/ 12 w 14"/>
                  <a:gd name="T63" fmla="*/ 6 h 6"/>
                  <a:gd name="T64" fmla="*/ 14 w 14"/>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14" y="4"/>
                    </a:moveTo>
                    <a:lnTo>
                      <a:pt x="14" y="4"/>
                    </a:lnTo>
                    <a:lnTo>
                      <a:pt x="14" y="4"/>
                    </a:lnTo>
                    <a:lnTo>
                      <a:pt x="14" y="4"/>
                    </a:lnTo>
                    <a:lnTo>
                      <a:pt x="14" y="2"/>
                    </a:lnTo>
                    <a:lnTo>
                      <a:pt x="14" y="2"/>
                    </a:lnTo>
                    <a:lnTo>
                      <a:pt x="14" y="2"/>
                    </a:lnTo>
                    <a:lnTo>
                      <a:pt x="12" y="2"/>
                    </a:lnTo>
                    <a:lnTo>
                      <a:pt x="12" y="2"/>
                    </a:lnTo>
                    <a:lnTo>
                      <a:pt x="10" y="0"/>
                    </a:lnTo>
                    <a:lnTo>
                      <a:pt x="10" y="0"/>
                    </a:lnTo>
                    <a:lnTo>
                      <a:pt x="8" y="0"/>
                    </a:lnTo>
                    <a:lnTo>
                      <a:pt x="6" y="0"/>
                    </a:lnTo>
                    <a:lnTo>
                      <a:pt x="6" y="0"/>
                    </a:lnTo>
                    <a:lnTo>
                      <a:pt x="4" y="0"/>
                    </a:lnTo>
                    <a:lnTo>
                      <a:pt x="4" y="2"/>
                    </a:lnTo>
                    <a:lnTo>
                      <a:pt x="2" y="2"/>
                    </a:lnTo>
                    <a:lnTo>
                      <a:pt x="2" y="2"/>
                    </a:lnTo>
                    <a:lnTo>
                      <a:pt x="0" y="2"/>
                    </a:lnTo>
                    <a:lnTo>
                      <a:pt x="0" y="2"/>
                    </a:lnTo>
                    <a:lnTo>
                      <a:pt x="0" y="4"/>
                    </a:lnTo>
                    <a:lnTo>
                      <a:pt x="0" y="4"/>
                    </a:lnTo>
                    <a:lnTo>
                      <a:pt x="2" y="4"/>
                    </a:lnTo>
                    <a:lnTo>
                      <a:pt x="2" y="4"/>
                    </a:lnTo>
                    <a:lnTo>
                      <a:pt x="4" y="6"/>
                    </a:lnTo>
                    <a:lnTo>
                      <a:pt x="4" y="6"/>
                    </a:lnTo>
                    <a:lnTo>
                      <a:pt x="6" y="6"/>
                    </a:lnTo>
                    <a:lnTo>
                      <a:pt x="8" y="6"/>
                    </a:lnTo>
                    <a:lnTo>
                      <a:pt x="8" y="6"/>
                    </a:lnTo>
                    <a:lnTo>
                      <a:pt x="10" y="6"/>
                    </a:lnTo>
                    <a:lnTo>
                      <a:pt x="10" y="6"/>
                    </a:lnTo>
                    <a:lnTo>
                      <a:pt x="12" y="6"/>
                    </a:lnTo>
                    <a:lnTo>
                      <a:pt x="14"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335"/>
              <p:cNvSpPr>
                <a:spLocks/>
              </p:cNvSpPr>
              <p:nvPr/>
            </p:nvSpPr>
            <p:spPr bwMode="auto">
              <a:xfrm>
                <a:off x="4630" y="1453"/>
                <a:ext cx="14" cy="6"/>
              </a:xfrm>
              <a:custGeom>
                <a:avLst/>
                <a:gdLst>
                  <a:gd name="T0" fmla="*/ 14 w 14"/>
                  <a:gd name="T1" fmla="*/ 4 h 6"/>
                  <a:gd name="T2" fmla="*/ 14 w 14"/>
                  <a:gd name="T3" fmla="*/ 4 h 6"/>
                  <a:gd name="T4" fmla="*/ 14 w 14"/>
                  <a:gd name="T5" fmla="*/ 4 h 6"/>
                  <a:gd name="T6" fmla="*/ 14 w 14"/>
                  <a:gd name="T7" fmla="*/ 4 h 6"/>
                  <a:gd name="T8" fmla="*/ 14 w 14"/>
                  <a:gd name="T9" fmla="*/ 2 h 6"/>
                  <a:gd name="T10" fmla="*/ 14 w 14"/>
                  <a:gd name="T11" fmla="*/ 2 h 6"/>
                  <a:gd name="T12" fmla="*/ 14 w 14"/>
                  <a:gd name="T13" fmla="*/ 2 h 6"/>
                  <a:gd name="T14" fmla="*/ 12 w 14"/>
                  <a:gd name="T15" fmla="*/ 2 h 6"/>
                  <a:gd name="T16" fmla="*/ 12 w 14"/>
                  <a:gd name="T17" fmla="*/ 2 h 6"/>
                  <a:gd name="T18" fmla="*/ 10 w 14"/>
                  <a:gd name="T19" fmla="*/ 0 h 6"/>
                  <a:gd name="T20" fmla="*/ 10 w 14"/>
                  <a:gd name="T21" fmla="*/ 0 h 6"/>
                  <a:gd name="T22" fmla="*/ 8 w 14"/>
                  <a:gd name="T23" fmla="*/ 0 h 6"/>
                  <a:gd name="T24" fmla="*/ 6 w 14"/>
                  <a:gd name="T25" fmla="*/ 0 h 6"/>
                  <a:gd name="T26" fmla="*/ 6 w 14"/>
                  <a:gd name="T27" fmla="*/ 0 h 6"/>
                  <a:gd name="T28" fmla="*/ 4 w 14"/>
                  <a:gd name="T29" fmla="*/ 0 h 6"/>
                  <a:gd name="T30" fmla="*/ 4 w 14"/>
                  <a:gd name="T31" fmla="*/ 2 h 6"/>
                  <a:gd name="T32" fmla="*/ 2 w 14"/>
                  <a:gd name="T33" fmla="*/ 2 h 6"/>
                  <a:gd name="T34" fmla="*/ 2 w 14"/>
                  <a:gd name="T35" fmla="*/ 2 h 6"/>
                  <a:gd name="T36" fmla="*/ 0 w 14"/>
                  <a:gd name="T37" fmla="*/ 2 h 6"/>
                  <a:gd name="T38" fmla="*/ 0 w 14"/>
                  <a:gd name="T39" fmla="*/ 2 h 6"/>
                  <a:gd name="T40" fmla="*/ 0 w 14"/>
                  <a:gd name="T41" fmla="*/ 4 h 6"/>
                  <a:gd name="T42" fmla="*/ 0 w 14"/>
                  <a:gd name="T43" fmla="*/ 4 h 6"/>
                  <a:gd name="T44" fmla="*/ 2 w 14"/>
                  <a:gd name="T45" fmla="*/ 4 h 6"/>
                  <a:gd name="T46" fmla="*/ 2 w 14"/>
                  <a:gd name="T47" fmla="*/ 4 h 6"/>
                  <a:gd name="T48" fmla="*/ 4 w 14"/>
                  <a:gd name="T49" fmla="*/ 6 h 6"/>
                  <a:gd name="T50" fmla="*/ 4 w 14"/>
                  <a:gd name="T51" fmla="*/ 6 h 6"/>
                  <a:gd name="T52" fmla="*/ 6 w 14"/>
                  <a:gd name="T53" fmla="*/ 6 h 6"/>
                  <a:gd name="T54" fmla="*/ 8 w 14"/>
                  <a:gd name="T55" fmla="*/ 6 h 6"/>
                  <a:gd name="T56" fmla="*/ 8 w 14"/>
                  <a:gd name="T57" fmla="*/ 6 h 6"/>
                  <a:gd name="T58" fmla="*/ 10 w 14"/>
                  <a:gd name="T59" fmla="*/ 6 h 6"/>
                  <a:gd name="T60" fmla="*/ 10 w 14"/>
                  <a:gd name="T61" fmla="*/ 6 h 6"/>
                  <a:gd name="T62" fmla="*/ 12 w 14"/>
                  <a:gd name="T63" fmla="*/ 6 h 6"/>
                  <a:gd name="T64" fmla="*/ 14 w 14"/>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14" y="4"/>
                    </a:moveTo>
                    <a:lnTo>
                      <a:pt x="14" y="4"/>
                    </a:lnTo>
                    <a:lnTo>
                      <a:pt x="14" y="4"/>
                    </a:lnTo>
                    <a:lnTo>
                      <a:pt x="14" y="4"/>
                    </a:lnTo>
                    <a:lnTo>
                      <a:pt x="14" y="2"/>
                    </a:lnTo>
                    <a:lnTo>
                      <a:pt x="14" y="2"/>
                    </a:lnTo>
                    <a:lnTo>
                      <a:pt x="14" y="2"/>
                    </a:lnTo>
                    <a:lnTo>
                      <a:pt x="12" y="2"/>
                    </a:lnTo>
                    <a:lnTo>
                      <a:pt x="12" y="2"/>
                    </a:lnTo>
                    <a:lnTo>
                      <a:pt x="10" y="0"/>
                    </a:lnTo>
                    <a:lnTo>
                      <a:pt x="10" y="0"/>
                    </a:lnTo>
                    <a:lnTo>
                      <a:pt x="8" y="0"/>
                    </a:lnTo>
                    <a:lnTo>
                      <a:pt x="6" y="0"/>
                    </a:lnTo>
                    <a:lnTo>
                      <a:pt x="6" y="0"/>
                    </a:lnTo>
                    <a:lnTo>
                      <a:pt x="4" y="0"/>
                    </a:lnTo>
                    <a:lnTo>
                      <a:pt x="4" y="2"/>
                    </a:lnTo>
                    <a:lnTo>
                      <a:pt x="2" y="2"/>
                    </a:lnTo>
                    <a:lnTo>
                      <a:pt x="2" y="2"/>
                    </a:lnTo>
                    <a:lnTo>
                      <a:pt x="0" y="2"/>
                    </a:lnTo>
                    <a:lnTo>
                      <a:pt x="0" y="2"/>
                    </a:lnTo>
                    <a:lnTo>
                      <a:pt x="0" y="4"/>
                    </a:lnTo>
                    <a:lnTo>
                      <a:pt x="0" y="4"/>
                    </a:lnTo>
                    <a:lnTo>
                      <a:pt x="2" y="4"/>
                    </a:lnTo>
                    <a:lnTo>
                      <a:pt x="2" y="4"/>
                    </a:lnTo>
                    <a:lnTo>
                      <a:pt x="4" y="6"/>
                    </a:lnTo>
                    <a:lnTo>
                      <a:pt x="4" y="6"/>
                    </a:lnTo>
                    <a:lnTo>
                      <a:pt x="6" y="6"/>
                    </a:lnTo>
                    <a:lnTo>
                      <a:pt x="8" y="6"/>
                    </a:lnTo>
                    <a:lnTo>
                      <a:pt x="8" y="6"/>
                    </a:lnTo>
                    <a:lnTo>
                      <a:pt x="10" y="6"/>
                    </a:lnTo>
                    <a:lnTo>
                      <a:pt x="10" y="6"/>
                    </a:lnTo>
                    <a:lnTo>
                      <a:pt x="12" y="6"/>
                    </a:lnTo>
                    <a:lnTo>
                      <a:pt x="1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336"/>
              <p:cNvSpPr>
                <a:spLocks/>
              </p:cNvSpPr>
              <p:nvPr/>
            </p:nvSpPr>
            <p:spPr bwMode="auto">
              <a:xfrm>
                <a:off x="4434" y="1519"/>
                <a:ext cx="20" cy="10"/>
              </a:xfrm>
              <a:custGeom>
                <a:avLst/>
                <a:gdLst>
                  <a:gd name="T0" fmla="*/ 14 w 20"/>
                  <a:gd name="T1" fmla="*/ 10 h 10"/>
                  <a:gd name="T2" fmla="*/ 16 w 20"/>
                  <a:gd name="T3" fmla="*/ 8 h 10"/>
                  <a:gd name="T4" fmla="*/ 16 w 20"/>
                  <a:gd name="T5" fmla="*/ 8 h 10"/>
                  <a:gd name="T6" fmla="*/ 18 w 20"/>
                  <a:gd name="T7" fmla="*/ 8 h 10"/>
                  <a:gd name="T8" fmla="*/ 18 w 20"/>
                  <a:gd name="T9" fmla="*/ 8 h 10"/>
                  <a:gd name="T10" fmla="*/ 18 w 20"/>
                  <a:gd name="T11" fmla="*/ 8 h 10"/>
                  <a:gd name="T12" fmla="*/ 18 w 20"/>
                  <a:gd name="T13" fmla="*/ 6 h 10"/>
                  <a:gd name="T14" fmla="*/ 20 w 20"/>
                  <a:gd name="T15" fmla="*/ 6 h 10"/>
                  <a:gd name="T16" fmla="*/ 20 w 20"/>
                  <a:gd name="T17" fmla="*/ 6 h 10"/>
                  <a:gd name="T18" fmla="*/ 20 w 20"/>
                  <a:gd name="T19" fmla="*/ 6 h 10"/>
                  <a:gd name="T20" fmla="*/ 20 w 20"/>
                  <a:gd name="T21" fmla="*/ 6 h 10"/>
                  <a:gd name="T22" fmla="*/ 20 w 20"/>
                  <a:gd name="T23" fmla="*/ 4 h 10"/>
                  <a:gd name="T24" fmla="*/ 20 w 20"/>
                  <a:gd name="T25" fmla="*/ 4 h 10"/>
                  <a:gd name="T26" fmla="*/ 18 w 20"/>
                  <a:gd name="T27" fmla="*/ 4 h 10"/>
                  <a:gd name="T28" fmla="*/ 18 w 20"/>
                  <a:gd name="T29" fmla="*/ 4 h 10"/>
                  <a:gd name="T30" fmla="*/ 18 w 20"/>
                  <a:gd name="T31" fmla="*/ 2 h 10"/>
                  <a:gd name="T32" fmla="*/ 16 w 20"/>
                  <a:gd name="T33" fmla="*/ 2 h 10"/>
                  <a:gd name="T34" fmla="*/ 16 w 20"/>
                  <a:gd name="T35" fmla="*/ 2 h 10"/>
                  <a:gd name="T36" fmla="*/ 14 w 20"/>
                  <a:gd name="T37" fmla="*/ 2 h 10"/>
                  <a:gd name="T38" fmla="*/ 12 w 20"/>
                  <a:gd name="T39" fmla="*/ 0 h 10"/>
                  <a:gd name="T40" fmla="*/ 10 w 20"/>
                  <a:gd name="T41" fmla="*/ 0 h 10"/>
                  <a:gd name="T42" fmla="*/ 8 w 20"/>
                  <a:gd name="T43" fmla="*/ 0 h 10"/>
                  <a:gd name="T44" fmla="*/ 8 w 20"/>
                  <a:gd name="T45" fmla="*/ 0 h 10"/>
                  <a:gd name="T46" fmla="*/ 6 w 20"/>
                  <a:gd name="T47" fmla="*/ 0 h 10"/>
                  <a:gd name="T48" fmla="*/ 4 w 20"/>
                  <a:gd name="T49" fmla="*/ 0 h 10"/>
                  <a:gd name="T50" fmla="*/ 2 w 20"/>
                  <a:gd name="T51" fmla="*/ 0 h 10"/>
                  <a:gd name="T52" fmla="*/ 0 w 20"/>
                  <a:gd name="T53" fmla="*/ 2 h 10"/>
                  <a:gd name="T54" fmla="*/ 0 w 20"/>
                  <a:gd name="T55" fmla="*/ 2 h 10"/>
                  <a:gd name="T56" fmla="*/ 0 w 20"/>
                  <a:gd name="T57" fmla="*/ 2 h 10"/>
                  <a:gd name="T58" fmla="*/ 0 w 20"/>
                  <a:gd name="T59" fmla="*/ 4 h 10"/>
                  <a:gd name="T60" fmla="*/ 0 w 20"/>
                  <a:gd name="T61" fmla="*/ 4 h 10"/>
                  <a:gd name="T62" fmla="*/ 0 w 20"/>
                  <a:gd name="T63" fmla="*/ 4 h 10"/>
                  <a:gd name="T64" fmla="*/ 0 w 20"/>
                  <a:gd name="T65" fmla="*/ 4 h 10"/>
                  <a:gd name="T66" fmla="*/ 0 w 20"/>
                  <a:gd name="T67" fmla="*/ 4 h 10"/>
                  <a:gd name="T68" fmla="*/ 2 w 20"/>
                  <a:gd name="T69" fmla="*/ 6 h 10"/>
                  <a:gd name="T70" fmla="*/ 2 w 20"/>
                  <a:gd name="T71" fmla="*/ 6 h 10"/>
                  <a:gd name="T72" fmla="*/ 10 w 20"/>
                  <a:gd name="T73" fmla="*/ 10 h 10"/>
                  <a:gd name="T74" fmla="*/ 14 w 20"/>
                  <a:gd name="T7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10">
                    <a:moveTo>
                      <a:pt x="14" y="10"/>
                    </a:moveTo>
                    <a:lnTo>
                      <a:pt x="16" y="8"/>
                    </a:lnTo>
                    <a:lnTo>
                      <a:pt x="16" y="8"/>
                    </a:lnTo>
                    <a:lnTo>
                      <a:pt x="18" y="8"/>
                    </a:lnTo>
                    <a:lnTo>
                      <a:pt x="18" y="8"/>
                    </a:lnTo>
                    <a:lnTo>
                      <a:pt x="18" y="8"/>
                    </a:lnTo>
                    <a:lnTo>
                      <a:pt x="18" y="6"/>
                    </a:lnTo>
                    <a:lnTo>
                      <a:pt x="20" y="6"/>
                    </a:lnTo>
                    <a:lnTo>
                      <a:pt x="20" y="6"/>
                    </a:lnTo>
                    <a:lnTo>
                      <a:pt x="20" y="6"/>
                    </a:lnTo>
                    <a:lnTo>
                      <a:pt x="20" y="6"/>
                    </a:lnTo>
                    <a:lnTo>
                      <a:pt x="20" y="4"/>
                    </a:lnTo>
                    <a:lnTo>
                      <a:pt x="20" y="4"/>
                    </a:lnTo>
                    <a:lnTo>
                      <a:pt x="18" y="4"/>
                    </a:lnTo>
                    <a:lnTo>
                      <a:pt x="18" y="4"/>
                    </a:lnTo>
                    <a:lnTo>
                      <a:pt x="18" y="2"/>
                    </a:lnTo>
                    <a:lnTo>
                      <a:pt x="16" y="2"/>
                    </a:lnTo>
                    <a:lnTo>
                      <a:pt x="16" y="2"/>
                    </a:lnTo>
                    <a:lnTo>
                      <a:pt x="14" y="2"/>
                    </a:lnTo>
                    <a:lnTo>
                      <a:pt x="12" y="0"/>
                    </a:lnTo>
                    <a:lnTo>
                      <a:pt x="10" y="0"/>
                    </a:lnTo>
                    <a:lnTo>
                      <a:pt x="8" y="0"/>
                    </a:lnTo>
                    <a:lnTo>
                      <a:pt x="8" y="0"/>
                    </a:lnTo>
                    <a:lnTo>
                      <a:pt x="6" y="0"/>
                    </a:lnTo>
                    <a:lnTo>
                      <a:pt x="4" y="0"/>
                    </a:lnTo>
                    <a:lnTo>
                      <a:pt x="2" y="0"/>
                    </a:lnTo>
                    <a:lnTo>
                      <a:pt x="0" y="2"/>
                    </a:lnTo>
                    <a:lnTo>
                      <a:pt x="0" y="2"/>
                    </a:lnTo>
                    <a:lnTo>
                      <a:pt x="0" y="2"/>
                    </a:lnTo>
                    <a:lnTo>
                      <a:pt x="0" y="4"/>
                    </a:lnTo>
                    <a:lnTo>
                      <a:pt x="0" y="4"/>
                    </a:lnTo>
                    <a:lnTo>
                      <a:pt x="0" y="4"/>
                    </a:lnTo>
                    <a:lnTo>
                      <a:pt x="0" y="4"/>
                    </a:lnTo>
                    <a:lnTo>
                      <a:pt x="0" y="4"/>
                    </a:lnTo>
                    <a:lnTo>
                      <a:pt x="2" y="6"/>
                    </a:lnTo>
                    <a:lnTo>
                      <a:pt x="2" y="6"/>
                    </a:lnTo>
                    <a:lnTo>
                      <a:pt x="10" y="10"/>
                    </a:lnTo>
                    <a:lnTo>
                      <a:pt x="14" y="1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337"/>
              <p:cNvSpPr>
                <a:spLocks/>
              </p:cNvSpPr>
              <p:nvPr/>
            </p:nvSpPr>
            <p:spPr bwMode="auto">
              <a:xfrm>
                <a:off x="4198" y="1513"/>
                <a:ext cx="16" cy="6"/>
              </a:xfrm>
              <a:custGeom>
                <a:avLst/>
                <a:gdLst>
                  <a:gd name="T0" fmla="*/ 0 w 16"/>
                  <a:gd name="T1" fmla="*/ 6 h 6"/>
                  <a:gd name="T2" fmla="*/ 2 w 16"/>
                  <a:gd name="T3" fmla="*/ 6 h 6"/>
                  <a:gd name="T4" fmla="*/ 2 w 16"/>
                  <a:gd name="T5" fmla="*/ 6 h 6"/>
                  <a:gd name="T6" fmla="*/ 16 w 16"/>
                  <a:gd name="T7" fmla="*/ 2 h 6"/>
                  <a:gd name="T8" fmla="*/ 14 w 16"/>
                  <a:gd name="T9" fmla="*/ 2 h 6"/>
                  <a:gd name="T10" fmla="*/ 14 w 16"/>
                  <a:gd name="T11" fmla="*/ 2 h 6"/>
                  <a:gd name="T12" fmla="*/ 14 w 16"/>
                  <a:gd name="T13" fmla="*/ 2 h 6"/>
                  <a:gd name="T14" fmla="*/ 12 w 16"/>
                  <a:gd name="T15" fmla="*/ 2 h 6"/>
                  <a:gd name="T16" fmla="*/ 12 w 16"/>
                  <a:gd name="T17" fmla="*/ 2 h 6"/>
                  <a:gd name="T18" fmla="*/ 10 w 16"/>
                  <a:gd name="T19" fmla="*/ 2 h 6"/>
                  <a:gd name="T20" fmla="*/ 10 w 16"/>
                  <a:gd name="T21" fmla="*/ 2 h 6"/>
                  <a:gd name="T22" fmla="*/ 10 w 16"/>
                  <a:gd name="T23" fmla="*/ 0 h 6"/>
                  <a:gd name="T24" fmla="*/ 6 w 16"/>
                  <a:gd name="T25" fmla="*/ 0 h 6"/>
                  <a:gd name="T26" fmla="*/ 6 w 16"/>
                  <a:gd name="T27" fmla="*/ 2 h 6"/>
                  <a:gd name="T28" fmla="*/ 4 w 16"/>
                  <a:gd name="T29" fmla="*/ 2 h 6"/>
                  <a:gd name="T30" fmla="*/ 4 w 16"/>
                  <a:gd name="T31" fmla="*/ 2 h 6"/>
                  <a:gd name="T32" fmla="*/ 4 w 16"/>
                  <a:gd name="T33" fmla="*/ 2 h 6"/>
                  <a:gd name="T34" fmla="*/ 2 w 16"/>
                  <a:gd name="T35" fmla="*/ 2 h 6"/>
                  <a:gd name="T36" fmla="*/ 0 w 16"/>
                  <a:gd name="T37" fmla="*/ 2 h 6"/>
                  <a:gd name="T38" fmla="*/ 0 w 16"/>
                  <a:gd name="T39" fmla="*/ 4 h 6"/>
                  <a:gd name="T40" fmla="*/ 0 w 16"/>
                  <a:gd name="T41" fmla="*/ 4 h 6"/>
                  <a:gd name="T42" fmla="*/ 0 w 16"/>
                  <a:gd name="T43" fmla="*/ 4 h 6"/>
                  <a:gd name="T44" fmla="*/ 0 w 16"/>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6"/>
                    </a:moveTo>
                    <a:lnTo>
                      <a:pt x="2" y="6"/>
                    </a:lnTo>
                    <a:lnTo>
                      <a:pt x="2" y="6"/>
                    </a:lnTo>
                    <a:lnTo>
                      <a:pt x="16" y="2"/>
                    </a:lnTo>
                    <a:lnTo>
                      <a:pt x="14" y="2"/>
                    </a:lnTo>
                    <a:lnTo>
                      <a:pt x="14" y="2"/>
                    </a:lnTo>
                    <a:lnTo>
                      <a:pt x="14" y="2"/>
                    </a:lnTo>
                    <a:lnTo>
                      <a:pt x="12" y="2"/>
                    </a:lnTo>
                    <a:lnTo>
                      <a:pt x="12" y="2"/>
                    </a:lnTo>
                    <a:lnTo>
                      <a:pt x="10" y="2"/>
                    </a:lnTo>
                    <a:lnTo>
                      <a:pt x="10" y="2"/>
                    </a:lnTo>
                    <a:lnTo>
                      <a:pt x="10" y="0"/>
                    </a:lnTo>
                    <a:lnTo>
                      <a:pt x="6" y="0"/>
                    </a:lnTo>
                    <a:lnTo>
                      <a:pt x="6" y="2"/>
                    </a:lnTo>
                    <a:lnTo>
                      <a:pt x="4" y="2"/>
                    </a:lnTo>
                    <a:lnTo>
                      <a:pt x="4" y="2"/>
                    </a:lnTo>
                    <a:lnTo>
                      <a:pt x="4" y="2"/>
                    </a:lnTo>
                    <a:lnTo>
                      <a:pt x="2" y="2"/>
                    </a:lnTo>
                    <a:lnTo>
                      <a:pt x="0" y="2"/>
                    </a:lnTo>
                    <a:lnTo>
                      <a:pt x="0" y="4"/>
                    </a:lnTo>
                    <a:lnTo>
                      <a:pt x="0" y="4"/>
                    </a:lnTo>
                    <a:lnTo>
                      <a:pt x="0" y="4"/>
                    </a:lnTo>
                    <a:lnTo>
                      <a:pt x="0"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338"/>
              <p:cNvSpPr>
                <a:spLocks/>
              </p:cNvSpPr>
              <p:nvPr/>
            </p:nvSpPr>
            <p:spPr bwMode="auto">
              <a:xfrm>
                <a:off x="4198" y="1513"/>
                <a:ext cx="16" cy="6"/>
              </a:xfrm>
              <a:custGeom>
                <a:avLst/>
                <a:gdLst>
                  <a:gd name="T0" fmla="*/ 0 w 16"/>
                  <a:gd name="T1" fmla="*/ 6 h 6"/>
                  <a:gd name="T2" fmla="*/ 2 w 16"/>
                  <a:gd name="T3" fmla="*/ 6 h 6"/>
                  <a:gd name="T4" fmla="*/ 2 w 16"/>
                  <a:gd name="T5" fmla="*/ 6 h 6"/>
                  <a:gd name="T6" fmla="*/ 16 w 16"/>
                  <a:gd name="T7" fmla="*/ 2 h 6"/>
                  <a:gd name="T8" fmla="*/ 14 w 16"/>
                  <a:gd name="T9" fmla="*/ 2 h 6"/>
                  <a:gd name="T10" fmla="*/ 14 w 16"/>
                  <a:gd name="T11" fmla="*/ 2 h 6"/>
                  <a:gd name="T12" fmla="*/ 14 w 16"/>
                  <a:gd name="T13" fmla="*/ 2 h 6"/>
                  <a:gd name="T14" fmla="*/ 12 w 16"/>
                  <a:gd name="T15" fmla="*/ 2 h 6"/>
                  <a:gd name="T16" fmla="*/ 12 w 16"/>
                  <a:gd name="T17" fmla="*/ 2 h 6"/>
                  <a:gd name="T18" fmla="*/ 10 w 16"/>
                  <a:gd name="T19" fmla="*/ 2 h 6"/>
                  <a:gd name="T20" fmla="*/ 10 w 16"/>
                  <a:gd name="T21" fmla="*/ 2 h 6"/>
                  <a:gd name="T22" fmla="*/ 10 w 16"/>
                  <a:gd name="T23" fmla="*/ 0 h 6"/>
                  <a:gd name="T24" fmla="*/ 6 w 16"/>
                  <a:gd name="T25" fmla="*/ 0 h 6"/>
                  <a:gd name="T26" fmla="*/ 6 w 16"/>
                  <a:gd name="T27" fmla="*/ 2 h 6"/>
                  <a:gd name="T28" fmla="*/ 4 w 16"/>
                  <a:gd name="T29" fmla="*/ 2 h 6"/>
                  <a:gd name="T30" fmla="*/ 4 w 16"/>
                  <a:gd name="T31" fmla="*/ 2 h 6"/>
                  <a:gd name="T32" fmla="*/ 4 w 16"/>
                  <a:gd name="T33" fmla="*/ 2 h 6"/>
                  <a:gd name="T34" fmla="*/ 2 w 16"/>
                  <a:gd name="T35" fmla="*/ 2 h 6"/>
                  <a:gd name="T36" fmla="*/ 0 w 16"/>
                  <a:gd name="T37" fmla="*/ 2 h 6"/>
                  <a:gd name="T38" fmla="*/ 0 w 16"/>
                  <a:gd name="T39" fmla="*/ 4 h 6"/>
                  <a:gd name="T40" fmla="*/ 0 w 16"/>
                  <a:gd name="T41" fmla="*/ 4 h 6"/>
                  <a:gd name="T42" fmla="*/ 0 w 16"/>
                  <a:gd name="T43" fmla="*/ 4 h 6"/>
                  <a:gd name="T44" fmla="*/ 0 w 16"/>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6"/>
                    </a:moveTo>
                    <a:lnTo>
                      <a:pt x="2" y="6"/>
                    </a:lnTo>
                    <a:lnTo>
                      <a:pt x="2" y="6"/>
                    </a:lnTo>
                    <a:lnTo>
                      <a:pt x="16" y="2"/>
                    </a:lnTo>
                    <a:lnTo>
                      <a:pt x="14" y="2"/>
                    </a:lnTo>
                    <a:lnTo>
                      <a:pt x="14" y="2"/>
                    </a:lnTo>
                    <a:lnTo>
                      <a:pt x="14" y="2"/>
                    </a:lnTo>
                    <a:lnTo>
                      <a:pt x="12" y="2"/>
                    </a:lnTo>
                    <a:lnTo>
                      <a:pt x="12" y="2"/>
                    </a:lnTo>
                    <a:lnTo>
                      <a:pt x="10" y="2"/>
                    </a:lnTo>
                    <a:lnTo>
                      <a:pt x="10" y="2"/>
                    </a:lnTo>
                    <a:lnTo>
                      <a:pt x="10" y="0"/>
                    </a:lnTo>
                    <a:lnTo>
                      <a:pt x="6" y="0"/>
                    </a:lnTo>
                    <a:lnTo>
                      <a:pt x="6" y="2"/>
                    </a:lnTo>
                    <a:lnTo>
                      <a:pt x="4" y="2"/>
                    </a:lnTo>
                    <a:lnTo>
                      <a:pt x="4" y="2"/>
                    </a:lnTo>
                    <a:lnTo>
                      <a:pt x="4" y="2"/>
                    </a:lnTo>
                    <a:lnTo>
                      <a:pt x="2" y="2"/>
                    </a:lnTo>
                    <a:lnTo>
                      <a:pt x="0" y="2"/>
                    </a:lnTo>
                    <a:lnTo>
                      <a:pt x="0" y="4"/>
                    </a:lnTo>
                    <a:lnTo>
                      <a:pt x="0" y="4"/>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339"/>
              <p:cNvSpPr>
                <a:spLocks/>
              </p:cNvSpPr>
              <p:nvPr/>
            </p:nvSpPr>
            <p:spPr bwMode="auto">
              <a:xfrm>
                <a:off x="4280" y="1527"/>
                <a:ext cx="16" cy="6"/>
              </a:xfrm>
              <a:custGeom>
                <a:avLst/>
                <a:gdLst>
                  <a:gd name="T0" fmla="*/ 14 w 16"/>
                  <a:gd name="T1" fmla="*/ 2 h 6"/>
                  <a:gd name="T2" fmla="*/ 14 w 16"/>
                  <a:gd name="T3" fmla="*/ 2 h 6"/>
                  <a:gd name="T4" fmla="*/ 14 w 16"/>
                  <a:gd name="T5" fmla="*/ 2 h 6"/>
                  <a:gd name="T6" fmla="*/ 12 w 16"/>
                  <a:gd name="T7" fmla="*/ 2 h 6"/>
                  <a:gd name="T8" fmla="*/ 12 w 16"/>
                  <a:gd name="T9" fmla="*/ 0 h 6"/>
                  <a:gd name="T10" fmla="*/ 12 w 16"/>
                  <a:gd name="T11" fmla="*/ 0 h 6"/>
                  <a:gd name="T12" fmla="*/ 10 w 16"/>
                  <a:gd name="T13" fmla="*/ 0 h 6"/>
                  <a:gd name="T14" fmla="*/ 8 w 16"/>
                  <a:gd name="T15" fmla="*/ 0 h 6"/>
                  <a:gd name="T16" fmla="*/ 6 w 16"/>
                  <a:gd name="T17" fmla="*/ 0 h 6"/>
                  <a:gd name="T18" fmla="*/ 6 w 16"/>
                  <a:gd name="T19" fmla="*/ 0 h 6"/>
                  <a:gd name="T20" fmla="*/ 4 w 16"/>
                  <a:gd name="T21" fmla="*/ 2 h 6"/>
                  <a:gd name="T22" fmla="*/ 4 w 16"/>
                  <a:gd name="T23" fmla="*/ 2 h 6"/>
                  <a:gd name="T24" fmla="*/ 2 w 16"/>
                  <a:gd name="T25" fmla="*/ 2 h 6"/>
                  <a:gd name="T26" fmla="*/ 2 w 16"/>
                  <a:gd name="T27" fmla="*/ 2 h 6"/>
                  <a:gd name="T28" fmla="*/ 2 w 16"/>
                  <a:gd name="T29" fmla="*/ 2 h 6"/>
                  <a:gd name="T30" fmla="*/ 0 w 16"/>
                  <a:gd name="T31" fmla="*/ 4 h 6"/>
                  <a:gd name="T32" fmla="*/ 2 w 16"/>
                  <a:gd name="T33" fmla="*/ 4 h 6"/>
                  <a:gd name="T34" fmla="*/ 2 w 16"/>
                  <a:gd name="T35" fmla="*/ 4 h 6"/>
                  <a:gd name="T36" fmla="*/ 2 w 16"/>
                  <a:gd name="T37" fmla="*/ 6 h 6"/>
                  <a:gd name="T38" fmla="*/ 4 w 16"/>
                  <a:gd name="T39" fmla="*/ 6 h 6"/>
                  <a:gd name="T40" fmla="*/ 16 w 16"/>
                  <a:gd name="T41" fmla="*/ 2 h 6"/>
                  <a:gd name="T42" fmla="*/ 16 w 16"/>
                  <a:gd name="T43" fmla="*/ 2 h 6"/>
                  <a:gd name="T44" fmla="*/ 14 w 16"/>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2"/>
                    </a:moveTo>
                    <a:lnTo>
                      <a:pt x="14" y="2"/>
                    </a:lnTo>
                    <a:lnTo>
                      <a:pt x="14" y="2"/>
                    </a:lnTo>
                    <a:lnTo>
                      <a:pt x="12" y="2"/>
                    </a:lnTo>
                    <a:lnTo>
                      <a:pt x="12" y="0"/>
                    </a:lnTo>
                    <a:lnTo>
                      <a:pt x="12" y="0"/>
                    </a:lnTo>
                    <a:lnTo>
                      <a:pt x="10" y="0"/>
                    </a:lnTo>
                    <a:lnTo>
                      <a:pt x="8" y="0"/>
                    </a:lnTo>
                    <a:lnTo>
                      <a:pt x="6" y="0"/>
                    </a:lnTo>
                    <a:lnTo>
                      <a:pt x="6" y="0"/>
                    </a:lnTo>
                    <a:lnTo>
                      <a:pt x="4" y="2"/>
                    </a:lnTo>
                    <a:lnTo>
                      <a:pt x="4" y="2"/>
                    </a:lnTo>
                    <a:lnTo>
                      <a:pt x="2" y="2"/>
                    </a:lnTo>
                    <a:lnTo>
                      <a:pt x="2" y="2"/>
                    </a:lnTo>
                    <a:lnTo>
                      <a:pt x="2" y="2"/>
                    </a:lnTo>
                    <a:lnTo>
                      <a:pt x="0" y="4"/>
                    </a:lnTo>
                    <a:lnTo>
                      <a:pt x="2" y="4"/>
                    </a:lnTo>
                    <a:lnTo>
                      <a:pt x="2" y="4"/>
                    </a:lnTo>
                    <a:lnTo>
                      <a:pt x="2" y="6"/>
                    </a:lnTo>
                    <a:lnTo>
                      <a:pt x="4" y="6"/>
                    </a:lnTo>
                    <a:lnTo>
                      <a:pt x="16" y="2"/>
                    </a:lnTo>
                    <a:lnTo>
                      <a:pt x="16" y="2"/>
                    </a:lnTo>
                    <a:lnTo>
                      <a:pt x="14"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340"/>
              <p:cNvSpPr>
                <a:spLocks/>
              </p:cNvSpPr>
              <p:nvPr/>
            </p:nvSpPr>
            <p:spPr bwMode="auto">
              <a:xfrm>
                <a:off x="4280" y="1527"/>
                <a:ext cx="16" cy="6"/>
              </a:xfrm>
              <a:custGeom>
                <a:avLst/>
                <a:gdLst>
                  <a:gd name="T0" fmla="*/ 14 w 16"/>
                  <a:gd name="T1" fmla="*/ 2 h 6"/>
                  <a:gd name="T2" fmla="*/ 14 w 16"/>
                  <a:gd name="T3" fmla="*/ 2 h 6"/>
                  <a:gd name="T4" fmla="*/ 14 w 16"/>
                  <a:gd name="T5" fmla="*/ 2 h 6"/>
                  <a:gd name="T6" fmla="*/ 12 w 16"/>
                  <a:gd name="T7" fmla="*/ 2 h 6"/>
                  <a:gd name="T8" fmla="*/ 12 w 16"/>
                  <a:gd name="T9" fmla="*/ 0 h 6"/>
                  <a:gd name="T10" fmla="*/ 12 w 16"/>
                  <a:gd name="T11" fmla="*/ 0 h 6"/>
                  <a:gd name="T12" fmla="*/ 10 w 16"/>
                  <a:gd name="T13" fmla="*/ 0 h 6"/>
                  <a:gd name="T14" fmla="*/ 8 w 16"/>
                  <a:gd name="T15" fmla="*/ 0 h 6"/>
                  <a:gd name="T16" fmla="*/ 6 w 16"/>
                  <a:gd name="T17" fmla="*/ 0 h 6"/>
                  <a:gd name="T18" fmla="*/ 6 w 16"/>
                  <a:gd name="T19" fmla="*/ 0 h 6"/>
                  <a:gd name="T20" fmla="*/ 4 w 16"/>
                  <a:gd name="T21" fmla="*/ 2 h 6"/>
                  <a:gd name="T22" fmla="*/ 4 w 16"/>
                  <a:gd name="T23" fmla="*/ 2 h 6"/>
                  <a:gd name="T24" fmla="*/ 2 w 16"/>
                  <a:gd name="T25" fmla="*/ 2 h 6"/>
                  <a:gd name="T26" fmla="*/ 2 w 16"/>
                  <a:gd name="T27" fmla="*/ 2 h 6"/>
                  <a:gd name="T28" fmla="*/ 2 w 16"/>
                  <a:gd name="T29" fmla="*/ 2 h 6"/>
                  <a:gd name="T30" fmla="*/ 0 w 16"/>
                  <a:gd name="T31" fmla="*/ 4 h 6"/>
                  <a:gd name="T32" fmla="*/ 2 w 16"/>
                  <a:gd name="T33" fmla="*/ 4 h 6"/>
                  <a:gd name="T34" fmla="*/ 2 w 16"/>
                  <a:gd name="T35" fmla="*/ 4 h 6"/>
                  <a:gd name="T36" fmla="*/ 2 w 16"/>
                  <a:gd name="T37" fmla="*/ 6 h 6"/>
                  <a:gd name="T38" fmla="*/ 4 w 16"/>
                  <a:gd name="T39" fmla="*/ 6 h 6"/>
                  <a:gd name="T40" fmla="*/ 16 w 16"/>
                  <a:gd name="T41" fmla="*/ 2 h 6"/>
                  <a:gd name="T42" fmla="*/ 16 w 16"/>
                  <a:gd name="T43" fmla="*/ 2 h 6"/>
                  <a:gd name="T44" fmla="*/ 14 w 16"/>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2"/>
                    </a:moveTo>
                    <a:lnTo>
                      <a:pt x="14" y="2"/>
                    </a:lnTo>
                    <a:lnTo>
                      <a:pt x="14" y="2"/>
                    </a:lnTo>
                    <a:lnTo>
                      <a:pt x="12" y="2"/>
                    </a:lnTo>
                    <a:lnTo>
                      <a:pt x="12" y="0"/>
                    </a:lnTo>
                    <a:lnTo>
                      <a:pt x="12" y="0"/>
                    </a:lnTo>
                    <a:lnTo>
                      <a:pt x="10" y="0"/>
                    </a:lnTo>
                    <a:lnTo>
                      <a:pt x="8" y="0"/>
                    </a:lnTo>
                    <a:lnTo>
                      <a:pt x="6" y="0"/>
                    </a:lnTo>
                    <a:lnTo>
                      <a:pt x="6" y="0"/>
                    </a:lnTo>
                    <a:lnTo>
                      <a:pt x="4" y="2"/>
                    </a:lnTo>
                    <a:lnTo>
                      <a:pt x="4" y="2"/>
                    </a:lnTo>
                    <a:lnTo>
                      <a:pt x="2" y="2"/>
                    </a:lnTo>
                    <a:lnTo>
                      <a:pt x="2" y="2"/>
                    </a:lnTo>
                    <a:lnTo>
                      <a:pt x="2" y="2"/>
                    </a:lnTo>
                    <a:lnTo>
                      <a:pt x="0" y="4"/>
                    </a:lnTo>
                    <a:lnTo>
                      <a:pt x="2" y="4"/>
                    </a:lnTo>
                    <a:lnTo>
                      <a:pt x="2" y="4"/>
                    </a:lnTo>
                    <a:lnTo>
                      <a:pt x="2" y="6"/>
                    </a:lnTo>
                    <a:lnTo>
                      <a:pt x="4" y="6"/>
                    </a:lnTo>
                    <a:lnTo>
                      <a:pt x="16" y="2"/>
                    </a:lnTo>
                    <a:lnTo>
                      <a:pt x="16" y="2"/>
                    </a:lnTo>
                    <a:lnTo>
                      <a:pt x="1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341"/>
              <p:cNvSpPr>
                <a:spLocks/>
              </p:cNvSpPr>
              <p:nvPr/>
            </p:nvSpPr>
            <p:spPr bwMode="auto">
              <a:xfrm>
                <a:off x="3790" y="1673"/>
                <a:ext cx="40" cy="18"/>
              </a:xfrm>
              <a:custGeom>
                <a:avLst/>
                <a:gdLst>
                  <a:gd name="T0" fmla="*/ 0 w 40"/>
                  <a:gd name="T1" fmla="*/ 6 h 18"/>
                  <a:gd name="T2" fmla="*/ 26 w 40"/>
                  <a:gd name="T3" fmla="*/ 18 h 18"/>
                  <a:gd name="T4" fmla="*/ 40 w 40"/>
                  <a:gd name="T5" fmla="*/ 12 h 18"/>
                  <a:gd name="T6" fmla="*/ 16 w 40"/>
                  <a:gd name="T7" fmla="*/ 0 h 18"/>
                  <a:gd name="T8" fmla="*/ 0 w 40"/>
                  <a:gd name="T9" fmla="*/ 6 h 18"/>
                </a:gdLst>
                <a:ahLst/>
                <a:cxnLst>
                  <a:cxn ang="0">
                    <a:pos x="T0" y="T1"/>
                  </a:cxn>
                  <a:cxn ang="0">
                    <a:pos x="T2" y="T3"/>
                  </a:cxn>
                  <a:cxn ang="0">
                    <a:pos x="T4" y="T5"/>
                  </a:cxn>
                  <a:cxn ang="0">
                    <a:pos x="T6" y="T7"/>
                  </a:cxn>
                  <a:cxn ang="0">
                    <a:pos x="T8" y="T9"/>
                  </a:cxn>
                </a:cxnLst>
                <a:rect l="0" t="0" r="r" b="b"/>
                <a:pathLst>
                  <a:path w="40" h="18">
                    <a:moveTo>
                      <a:pt x="0" y="6"/>
                    </a:moveTo>
                    <a:lnTo>
                      <a:pt x="26" y="18"/>
                    </a:lnTo>
                    <a:lnTo>
                      <a:pt x="40" y="12"/>
                    </a:lnTo>
                    <a:lnTo>
                      <a:pt x="16" y="0"/>
                    </a:lnTo>
                    <a:lnTo>
                      <a:pt x="0"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342"/>
              <p:cNvSpPr>
                <a:spLocks/>
              </p:cNvSpPr>
              <p:nvPr/>
            </p:nvSpPr>
            <p:spPr bwMode="auto">
              <a:xfrm>
                <a:off x="4350" y="1505"/>
                <a:ext cx="16" cy="6"/>
              </a:xfrm>
              <a:custGeom>
                <a:avLst/>
                <a:gdLst>
                  <a:gd name="T0" fmla="*/ 14 w 16"/>
                  <a:gd name="T1" fmla="*/ 0 h 6"/>
                  <a:gd name="T2" fmla="*/ 14 w 16"/>
                  <a:gd name="T3" fmla="*/ 0 h 6"/>
                  <a:gd name="T4" fmla="*/ 12 w 16"/>
                  <a:gd name="T5" fmla="*/ 0 h 6"/>
                  <a:gd name="T6" fmla="*/ 12 w 16"/>
                  <a:gd name="T7" fmla="*/ 0 h 6"/>
                  <a:gd name="T8" fmla="*/ 12 w 16"/>
                  <a:gd name="T9" fmla="*/ 0 h 6"/>
                  <a:gd name="T10" fmla="*/ 10 w 16"/>
                  <a:gd name="T11" fmla="*/ 0 h 6"/>
                  <a:gd name="T12" fmla="*/ 10 w 16"/>
                  <a:gd name="T13" fmla="*/ 0 h 6"/>
                  <a:gd name="T14" fmla="*/ 6 w 16"/>
                  <a:gd name="T15" fmla="*/ 0 h 6"/>
                  <a:gd name="T16" fmla="*/ 6 w 16"/>
                  <a:gd name="T17" fmla="*/ 0 h 6"/>
                  <a:gd name="T18" fmla="*/ 4 w 16"/>
                  <a:gd name="T19" fmla="*/ 0 h 6"/>
                  <a:gd name="T20" fmla="*/ 4 w 16"/>
                  <a:gd name="T21" fmla="*/ 0 h 6"/>
                  <a:gd name="T22" fmla="*/ 4 w 16"/>
                  <a:gd name="T23" fmla="*/ 0 h 6"/>
                  <a:gd name="T24" fmla="*/ 2 w 16"/>
                  <a:gd name="T25" fmla="*/ 2 h 6"/>
                  <a:gd name="T26" fmla="*/ 0 w 16"/>
                  <a:gd name="T27" fmla="*/ 2 h 6"/>
                  <a:gd name="T28" fmla="*/ 0 w 16"/>
                  <a:gd name="T29" fmla="*/ 2 h 6"/>
                  <a:gd name="T30" fmla="*/ 0 w 16"/>
                  <a:gd name="T31" fmla="*/ 2 h 6"/>
                  <a:gd name="T32" fmla="*/ 0 w 16"/>
                  <a:gd name="T33" fmla="*/ 4 h 6"/>
                  <a:gd name="T34" fmla="*/ 0 w 16"/>
                  <a:gd name="T35" fmla="*/ 4 h 6"/>
                  <a:gd name="T36" fmla="*/ 2 w 16"/>
                  <a:gd name="T37" fmla="*/ 4 h 6"/>
                  <a:gd name="T38" fmla="*/ 2 w 16"/>
                  <a:gd name="T39" fmla="*/ 6 h 6"/>
                  <a:gd name="T40" fmla="*/ 16 w 16"/>
                  <a:gd name="T41" fmla="*/ 2 h 6"/>
                  <a:gd name="T42" fmla="*/ 14 w 16"/>
                  <a:gd name="T43" fmla="*/ 2 h 6"/>
                  <a:gd name="T44" fmla="*/ 14 w 1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0"/>
                    </a:moveTo>
                    <a:lnTo>
                      <a:pt x="14" y="0"/>
                    </a:lnTo>
                    <a:lnTo>
                      <a:pt x="12" y="0"/>
                    </a:lnTo>
                    <a:lnTo>
                      <a:pt x="12" y="0"/>
                    </a:lnTo>
                    <a:lnTo>
                      <a:pt x="12" y="0"/>
                    </a:lnTo>
                    <a:lnTo>
                      <a:pt x="10" y="0"/>
                    </a:lnTo>
                    <a:lnTo>
                      <a:pt x="10" y="0"/>
                    </a:lnTo>
                    <a:lnTo>
                      <a:pt x="6" y="0"/>
                    </a:lnTo>
                    <a:lnTo>
                      <a:pt x="6" y="0"/>
                    </a:lnTo>
                    <a:lnTo>
                      <a:pt x="4" y="0"/>
                    </a:lnTo>
                    <a:lnTo>
                      <a:pt x="4" y="0"/>
                    </a:lnTo>
                    <a:lnTo>
                      <a:pt x="4" y="0"/>
                    </a:lnTo>
                    <a:lnTo>
                      <a:pt x="2" y="2"/>
                    </a:lnTo>
                    <a:lnTo>
                      <a:pt x="0" y="2"/>
                    </a:lnTo>
                    <a:lnTo>
                      <a:pt x="0" y="2"/>
                    </a:lnTo>
                    <a:lnTo>
                      <a:pt x="0" y="2"/>
                    </a:lnTo>
                    <a:lnTo>
                      <a:pt x="0" y="4"/>
                    </a:lnTo>
                    <a:lnTo>
                      <a:pt x="0" y="4"/>
                    </a:lnTo>
                    <a:lnTo>
                      <a:pt x="2" y="4"/>
                    </a:lnTo>
                    <a:lnTo>
                      <a:pt x="2" y="6"/>
                    </a:lnTo>
                    <a:lnTo>
                      <a:pt x="16" y="2"/>
                    </a:lnTo>
                    <a:lnTo>
                      <a:pt x="14" y="2"/>
                    </a:lnTo>
                    <a:lnTo>
                      <a:pt x="14"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343"/>
              <p:cNvSpPr>
                <a:spLocks/>
              </p:cNvSpPr>
              <p:nvPr/>
            </p:nvSpPr>
            <p:spPr bwMode="auto">
              <a:xfrm>
                <a:off x="4350" y="1505"/>
                <a:ext cx="16" cy="6"/>
              </a:xfrm>
              <a:custGeom>
                <a:avLst/>
                <a:gdLst>
                  <a:gd name="T0" fmla="*/ 14 w 16"/>
                  <a:gd name="T1" fmla="*/ 0 h 6"/>
                  <a:gd name="T2" fmla="*/ 14 w 16"/>
                  <a:gd name="T3" fmla="*/ 0 h 6"/>
                  <a:gd name="T4" fmla="*/ 12 w 16"/>
                  <a:gd name="T5" fmla="*/ 0 h 6"/>
                  <a:gd name="T6" fmla="*/ 12 w 16"/>
                  <a:gd name="T7" fmla="*/ 0 h 6"/>
                  <a:gd name="T8" fmla="*/ 12 w 16"/>
                  <a:gd name="T9" fmla="*/ 0 h 6"/>
                  <a:gd name="T10" fmla="*/ 10 w 16"/>
                  <a:gd name="T11" fmla="*/ 0 h 6"/>
                  <a:gd name="T12" fmla="*/ 10 w 16"/>
                  <a:gd name="T13" fmla="*/ 0 h 6"/>
                  <a:gd name="T14" fmla="*/ 6 w 16"/>
                  <a:gd name="T15" fmla="*/ 0 h 6"/>
                  <a:gd name="T16" fmla="*/ 6 w 16"/>
                  <a:gd name="T17" fmla="*/ 0 h 6"/>
                  <a:gd name="T18" fmla="*/ 4 w 16"/>
                  <a:gd name="T19" fmla="*/ 0 h 6"/>
                  <a:gd name="T20" fmla="*/ 4 w 16"/>
                  <a:gd name="T21" fmla="*/ 0 h 6"/>
                  <a:gd name="T22" fmla="*/ 4 w 16"/>
                  <a:gd name="T23" fmla="*/ 0 h 6"/>
                  <a:gd name="T24" fmla="*/ 2 w 16"/>
                  <a:gd name="T25" fmla="*/ 2 h 6"/>
                  <a:gd name="T26" fmla="*/ 0 w 16"/>
                  <a:gd name="T27" fmla="*/ 2 h 6"/>
                  <a:gd name="T28" fmla="*/ 0 w 16"/>
                  <a:gd name="T29" fmla="*/ 2 h 6"/>
                  <a:gd name="T30" fmla="*/ 0 w 16"/>
                  <a:gd name="T31" fmla="*/ 2 h 6"/>
                  <a:gd name="T32" fmla="*/ 0 w 16"/>
                  <a:gd name="T33" fmla="*/ 4 h 6"/>
                  <a:gd name="T34" fmla="*/ 0 w 16"/>
                  <a:gd name="T35" fmla="*/ 4 h 6"/>
                  <a:gd name="T36" fmla="*/ 2 w 16"/>
                  <a:gd name="T37" fmla="*/ 4 h 6"/>
                  <a:gd name="T38" fmla="*/ 2 w 16"/>
                  <a:gd name="T39" fmla="*/ 6 h 6"/>
                  <a:gd name="T40" fmla="*/ 16 w 16"/>
                  <a:gd name="T41" fmla="*/ 2 h 6"/>
                  <a:gd name="T42" fmla="*/ 14 w 16"/>
                  <a:gd name="T43" fmla="*/ 2 h 6"/>
                  <a:gd name="T44" fmla="*/ 14 w 1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14" y="0"/>
                    </a:moveTo>
                    <a:lnTo>
                      <a:pt x="14" y="0"/>
                    </a:lnTo>
                    <a:lnTo>
                      <a:pt x="12" y="0"/>
                    </a:lnTo>
                    <a:lnTo>
                      <a:pt x="12" y="0"/>
                    </a:lnTo>
                    <a:lnTo>
                      <a:pt x="12" y="0"/>
                    </a:lnTo>
                    <a:lnTo>
                      <a:pt x="10" y="0"/>
                    </a:lnTo>
                    <a:lnTo>
                      <a:pt x="10" y="0"/>
                    </a:lnTo>
                    <a:lnTo>
                      <a:pt x="6" y="0"/>
                    </a:lnTo>
                    <a:lnTo>
                      <a:pt x="6" y="0"/>
                    </a:lnTo>
                    <a:lnTo>
                      <a:pt x="4" y="0"/>
                    </a:lnTo>
                    <a:lnTo>
                      <a:pt x="4" y="0"/>
                    </a:lnTo>
                    <a:lnTo>
                      <a:pt x="4" y="0"/>
                    </a:lnTo>
                    <a:lnTo>
                      <a:pt x="2" y="2"/>
                    </a:lnTo>
                    <a:lnTo>
                      <a:pt x="0" y="2"/>
                    </a:lnTo>
                    <a:lnTo>
                      <a:pt x="0" y="2"/>
                    </a:lnTo>
                    <a:lnTo>
                      <a:pt x="0" y="2"/>
                    </a:lnTo>
                    <a:lnTo>
                      <a:pt x="0" y="4"/>
                    </a:lnTo>
                    <a:lnTo>
                      <a:pt x="0" y="4"/>
                    </a:lnTo>
                    <a:lnTo>
                      <a:pt x="2" y="4"/>
                    </a:lnTo>
                    <a:lnTo>
                      <a:pt x="2" y="6"/>
                    </a:lnTo>
                    <a:lnTo>
                      <a:pt x="16" y="2"/>
                    </a:lnTo>
                    <a:lnTo>
                      <a:pt x="14"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344"/>
              <p:cNvSpPr>
                <a:spLocks/>
              </p:cNvSpPr>
              <p:nvPr/>
            </p:nvSpPr>
            <p:spPr bwMode="auto">
              <a:xfrm>
                <a:off x="4632" y="1379"/>
                <a:ext cx="14" cy="4"/>
              </a:xfrm>
              <a:custGeom>
                <a:avLst/>
                <a:gdLst>
                  <a:gd name="T0" fmla="*/ 2 w 14"/>
                  <a:gd name="T1" fmla="*/ 0 h 4"/>
                  <a:gd name="T2" fmla="*/ 0 w 14"/>
                  <a:gd name="T3" fmla="*/ 2 h 4"/>
                  <a:gd name="T4" fmla="*/ 0 w 14"/>
                  <a:gd name="T5" fmla="*/ 2 h 4"/>
                  <a:gd name="T6" fmla="*/ 0 w 14"/>
                  <a:gd name="T7" fmla="*/ 2 h 4"/>
                  <a:gd name="T8" fmla="*/ 0 w 14"/>
                  <a:gd name="T9" fmla="*/ 2 h 4"/>
                  <a:gd name="T10" fmla="*/ 0 w 14"/>
                  <a:gd name="T11" fmla="*/ 4 h 4"/>
                  <a:gd name="T12" fmla="*/ 0 w 14"/>
                  <a:gd name="T13" fmla="*/ 4 h 4"/>
                  <a:gd name="T14" fmla="*/ 0 w 14"/>
                  <a:gd name="T15" fmla="*/ 4 h 4"/>
                  <a:gd name="T16" fmla="*/ 2 w 14"/>
                  <a:gd name="T17" fmla="*/ 4 h 4"/>
                  <a:gd name="T18" fmla="*/ 2 w 14"/>
                  <a:gd name="T19" fmla="*/ 4 h 4"/>
                  <a:gd name="T20" fmla="*/ 2 w 14"/>
                  <a:gd name="T21" fmla="*/ 4 h 4"/>
                  <a:gd name="T22" fmla="*/ 4 w 14"/>
                  <a:gd name="T23" fmla="*/ 4 h 4"/>
                  <a:gd name="T24" fmla="*/ 6 w 14"/>
                  <a:gd name="T25" fmla="*/ 4 h 4"/>
                  <a:gd name="T26" fmla="*/ 8 w 14"/>
                  <a:gd name="T27" fmla="*/ 4 h 4"/>
                  <a:gd name="T28" fmla="*/ 10 w 14"/>
                  <a:gd name="T29" fmla="*/ 4 h 4"/>
                  <a:gd name="T30" fmla="*/ 12 w 14"/>
                  <a:gd name="T31" fmla="*/ 4 h 4"/>
                  <a:gd name="T32" fmla="*/ 14 w 14"/>
                  <a:gd name="T33" fmla="*/ 2 h 4"/>
                  <a:gd name="T34" fmla="*/ 6 w 14"/>
                  <a:gd name="T35" fmla="*/ 0 h 4"/>
                  <a:gd name="T36" fmla="*/ 4 w 14"/>
                  <a:gd name="T37" fmla="*/ 0 h 4"/>
                  <a:gd name="T38" fmla="*/ 2 w 14"/>
                  <a:gd name="T39" fmla="*/ 0 h 4"/>
                  <a:gd name="T40" fmla="*/ 2 w 1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4">
                    <a:moveTo>
                      <a:pt x="2" y="0"/>
                    </a:moveTo>
                    <a:lnTo>
                      <a:pt x="0" y="2"/>
                    </a:lnTo>
                    <a:lnTo>
                      <a:pt x="0" y="2"/>
                    </a:lnTo>
                    <a:lnTo>
                      <a:pt x="0" y="2"/>
                    </a:lnTo>
                    <a:lnTo>
                      <a:pt x="0" y="2"/>
                    </a:lnTo>
                    <a:lnTo>
                      <a:pt x="0" y="4"/>
                    </a:lnTo>
                    <a:lnTo>
                      <a:pt x="0" y="4"/>
                    </a:lnTo>
                    <a:lnTo>
                      <a:pt x="0" y="4"/>
                    </a:lnTo>
                    <a:lnTo>
                      <a:pt x="2" y="4"/>
                    </a:lnTo>
                    <a:lnTo>
                      <a:pt x="2" y="4"/>
                    </a:lnTo>
                    <a:lnTo>
                      <a:pt x="2" y="4"/>
                    </a:lnTo>
                    <a:lnTo>
                      <a:pt x="4" y="4"/>
                    </a:lnTo>
                    <a:lnTo>
                      <a:pt x="6" y="4"/>
                    </a:lnTo>
                    <a:lnTo>
                      <a:pt x="8" y="4"/>
                    </a:lnTo>
                    <a:lnTo>
                      <a:pt x="10" y="4"/>
                    </a:lnTo>
                    <a:lnTo>
                      <a:pt x="12" y="4"/>
                    </a:lnTo>
                    <a:lnTo>
                      <a:pt x="14" y="2"/>
                    </a:lnTo>
                    <a:lnTo>
                      <a:pt x="6" y="0"/>
                    </a:lnTo>
                    <a:lnTo>
                      <a:pt x="4" y="0"/>
                    </a:lnTo>
                    <a:lnTo>
                      <a:pt x="2" y="0"/>
                    </a:lnTo>
                    <a:lnTo>
                      <a:pt x="2"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345"/>
              <p:cNvSpPr>
                <a:spLocks/>
              </p:cNvSpPr>
              <p:nvPr/>
            </p:nvSpPr>
            <p:spPr bwMode="auto">
              <a:xfrm>
                <a:off x="4632" y="1379"/>
                <a:ext cx="14" cy="4"/>
              </a:xfrm>
              <a:custGeom>
                <a:avLst/>
                <a:gdLst>
                  <a:gd name="T0" fmla="*/ 2 w 14"/>
                  <a:gd name="T1" fmla="*/ 0 h 4"/>
                  <a:gd name="T2" fmla="*/ 0 w 14"/>
                  <a:gd name="T3" fmla="*/ 2 h 4"/>
                  <a:gd name="T4" fmla="*/ 0 w 14"/>
                  <a:gd name="T5" fmla="*/ 2 h 4"/>
                  <a:gd name="T6" fmla="*/ 0 w 14"/>
                  <a:gd name="T7" fmla="*/ 2 h 4"/>
                  <a:gd name="T8" fmla="*/ 0 w 14"/>
                  <a:gd name="T9" fmla="*/ 2 h 4"/>
                  <a:gd name="T10" fmla="*/ 0 w 14"/>
                  <a:gd name="T11" fmla="*/ 4 h 4"/>
                  <a:gd name="T12" fmla="*/ 0 w 14"/>
                  <a:gd name="T13" fmla="*/ 4 h 4"/>
                  <a:gd name="T14" fmla="*/ 0 w 14"/>
                  <a:gd name="T15" fmla="*/ 4 h 4"/>
                  <a:gd name="T16" fmla="*/ 2 w 14"/>
                  <a:gd name="T17" fmla="*/ 4 h 4"/>
                  <a:gd name="T18" fmla="*/ 2 w 14"/>
                  <a:gd name="T19" fmla="*/ 4 h 4"/>
                  <a:gd name="T20" fmla="*/ 2 w 14"/>
                  <a:gd name="T21" fmla="*/ 4 h 4"/>
                  <a:gd name="T22" fmla="*/ 4 w 14"/>
                  <a:gd name="T23" fmla="*/ 4 h 4"/>
                  <a:gd name="T24" fmla="*/ 6 w 14"/>
                  <a:gd name="T25" fmla="*/ 4 h 4"/>
                  <a:gd name="T26" fmla="*/ 8 w 14"/>
                  <a:gd name="T27" fmla="*/ 4 h 4"/>
                  <a:gd name="T28" fmla="*/ 10 w 14"/>
                  <a:gd name="T29" fmla="*/ 4 h 4"/>
                  <a:gd name="T30" fmla="*/ 12 w 14"/>
                  <a:gd name="T31" fmla="*/ 4 h 4"/>
                  <a:gd name="T32" fmla="*/ 14 w 14"/>
                  <a:gd name="T33" fmla="*/ 2 h 4"/>
                  <a:gd name="T34" fmla="*/ 6 w 14"/>
                  <a:gd name="T35" fmla="*/ 0 h 4"/>
                  <a:gd name="T36" fmla="*/ 4 w 14"/>
                  <a:gd name="T37" fmla="*/ 0 h 4"/>
                  <a:gd name="T38" fmla="*/ 2 w 14"/>
                  <a:gd name="T39" fmla="*/ 0 h 4"/>
                  <a:gd name="T40" fmla="*/ 2 w 1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4">
                    <a:moveTo>
                      <a:pt x="2" y="0"/>
                    </a:moveTo>
                    <a:lnTo>
                      <a:pt x="0" y="2"/>
                    </a:lnTo>
                    <a:lnTo>
                      <a:pt x="0" y="2"/>
                    </a:lnTo>
                    <a:lnTo>
                      <a:pt x="0" y="2"/>
                    </a:lnTo>
                    <a:lnTo>
                      <a:pt x="0" y="2"/>
                    </a:lnTo>
                    <a:lnTo>
                      <a:pt x="0" y="4"/>
                    </a:lnTo>
                    <a:lnTo>
                      <a:pt x="0" y="4"/>
                    </a:lnTo>
                    <a:lnTo>
                      <a:pt x="0" y="4"/>
                    </a:lnTo>
                    <a:lnTo>
                      <a:pt x="2" y="4"/>
                    </a:lnTo>
                    <a:lnTo>
                      <a:pt x="2" y="4"/>
                    </a:lnTo>
                    <a:lnTo>
                      <a:pt x="2" y="4"/>
                    </a:lnTo>
                    <a:lnTo>
                      <a:pt x="4" y="4"/>
                    </a:lnTo>
                    <a:lnTo>
                      <a:pt x="6" y="4"/>
                    </a:lnTo>
                    <a:lnTo>
                      <a:pt x="8" y="4"/>
                    </a:lnTo>
                    <a:lnTo>
                      <a:pt x="10" y="4"/>
                    </a:lnTo>
                    <a:lnTo>
                      <a:pt x="12" y="4"/>
                    </a:lnTo>
                    <a:lnTo>
                      <a:pt x="14" y="2"/>
                    </a:lnTo>
                    <a:lnTo>
                      <a:pt x="6" y="0"/>
                    </a:lnTo>
                    <a:lnTo>
                      <a:pt x="4"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346"/>
              <p:cNvSpPr>
                <a:spLocks/>
              </p:cNvSpPr>
              <p:nvPr/>
            </p:nvSpPr>
            <p:spPr bwMode="auto">
              <a:xfrm>
                <a:off x="4500" y="1415"/>
                <a:ext cx="22" cy="8"/>
              </a:xfrm>
              <a:custGeom>
                <a:avLst/>
                <a:gdLst>
                  <a:gd name="T0" fmla="*/ 2 w 22"/>
                  <a:gd name="T1" fmla="*/ 4 h 8"/>
                  <a:gd name="T2" fmla="*/ 4 w 22"/>
                  <a:gd name="T3" fmla="*/ 6 h 8"/>
                  <a:gd name="T4" fmla="*/ 4 w 22"/>
                  <a:gd name="T5" fmla="*/ 6 h 8"/>
                  <a:gd name="T6" fmla="*/ 6 w 22"/>
                  <a:gd name="T7" fmla="*/ 8 h 8"/>
                  <a:gd name="T8" fmla="*/ 8 w 22"/>
                  <a:gd name="T9" fmla="*/ 8 h 8"/>
                  <a:gd name="T10" fmla="*/ 10 w 22"/>
                  <a:gd name="T11" fmla="*/ 8 h 8"/>
                  <a:gd name="T12" fmla="*/ 12 w 22"/>
                  <a:gd name="T13" fmla="*/ 8 h 8"/>
                  <a:gd name="T14" fmla="*/ 14 w 22"/>
                  <a:gd name="T15" fmla="*/ 8 h 8"/>
                  <a:gd name="T16" fmla="*/ 16 w 22"/>
                  <a:gd name="T17" fmla="*/ 8 h 8"/>
                  <a:gd name="T18" fmla="*/ 18 w 22"/>
                  <a:gd name="T19" fmla="*/ 8 h 8"/>
                  <a:gd name="T20" fmla="*/ 20 w 22"/>
                  <a:gd name="T21" fmla="*/ 8 h 8"/>
                  <a:gd name="T22" fmla="*/ 20 w 22"/>
                  <a:gd name="T23" fmla="*/ 8 h 8"/>
                  <a:gd name="T24" fmla="*/ 22 w 22"/>
                  <a:gd name="T25" fmla="*/ 6 h 8"/>
                  <a:gd name="T26" fmla="*/ 22 w 22"/>
                  <a:gd name="T27" fmla="*/ 6 h 8"/>
                  <a:gd name="T28" fmla="*/ 22 w 22"/>
                  <a:gd name="T29" fmla="*/ 6 h 8"/>
                  <a:gd name="T30" fmla="*/ 22 w 22"/>
                  <a:gd name="T31" fmla="*/ 4 h 8"/>
                  <a:gd name="T32" fmla="*/ 22 w 22"/>
                  <a:gd name="T33" fmla="*/ 4 h 8"/>
                  <a:gd name="T34" fmla="*/ 20 w 22"/>
                  <a:gd name="T35" fmla="*/ 4 h 8"/>
                  <a:gd name="T36" fmla="*/ 18 w 22"/>
                  <a:gd name="T37" fmla="*/ 2 h 8"/>
                  <a:gd name="T38" fmla="*/ 16 w 22"/>
                  <a:gd name="T39" fmla="*/ 2 h 8"/>
                  <a:gd name="T40" fmla="*/ 14 w 22"/>
                  <a:gd name="T41" fmla="*/ 0 h 8"/>
                  <a:gd name="T42" fmla="*/ 12 w 22"/>
                  <a:gd name="T43" fmla="*/ 0 h 8"/>
                  <a:gd name="T44" fmla="*/ 10 w 22"/>
                  <a:gd name="T45" fmla="*/ 0 h 8"/>
                  <a:gd name="T46" fmla="*/ 8 w 22"/>
                  <a:gd name="T47" fmla="*/ 0 h 8"/>
                  <a:gd name="T48" fmla="*/ 8 w 22"/>
                  <a:gd name="T49" fmla="*/ 0 h 8"/>
                  <a:gd name="T50" fmla="*/ 6 w 22"/>
                  <a:gd name="T51" fmla="*/ 0 h 8"/>
                  <a:gd name="T52" fmla="*/ 4 w 22"/>
                  <a:gd name="T53" fmla="*/ 0 h 8"/>
                  <a:gd name="T54" fmla="*/ 2 w 22"/>
                  <a:gd name="T55" fmla="*/ 2 h 8"/>
                  <a:gd name="T56" fmla="*/ 2 w 22"/>
                  <a:gd name="T57" fmla="*/ 2 h 8"/>
                  <a:gd name="T58" fmla="*/ 0 w 22"/>
                  <a:gd name="T59" fmla="*/ 2 h 8"/>
                  <a:gd name="T60" fmla="*/ 0 w 22"/>
                  <a:gd name="T61" fmla="*/ 4 h 8"/>
                  <a:gd name="T62" fmla="*/ 2 w 22"/>
                  <a:gd name="T63" fmla="*/ 4 h 8"/>
                  <a:gd name="T64" fmla="*/ 2 w 22"/>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2" y="4"/>
                    </a:moveTo>
                    <a:lnTo>
                      <a:pt x="4" y="6"/>
                    </a:lnTo>
                    <a:lnTo>
                      <a:pt x="4" y="6"/>
                    </a:lnTo>
                    <a:lnTo>
                      <a:pt x="6" y="8"/>
                    </a:lnTo>
                    <a:lnTo>
                      <a:pt x="8" y="8"/>
                    </a:lnTo>
                    <a:lnTo>
                      <a:pt x="10" y="8"/>
                    </a:lnTo>
                    <a:lnTo>
                      <a:pt x="12" y="8"/>
                    </a:lnTo>
                    <a:lnTo>
                      <a:pt x="14" y="8"/>
                    </a:lnTo>
                    <a:lnTo>
                      <a:pt x="16" y="8"/>
                    </a:lnTo>
                    <a:lnTo>
                      <a:pt x="18" y="8"/>
                    </a:lnTo>
                    <a:lnTo>
                      <a:pt x="20" y="8"/>
                    </a:lnTo>
                    <a:lnTo>
                      <a:pt x="20" y="8"/>
                    </a:lnTo>
                    <a:lnTo>
                      <a:pt x="22" y="6"/>
                    </a:lnTo>
                    <a:lnTo>
                      <a:pt x="22" y="6"/>
                    </a:lnTo>
                    <a:lnTo>
                      <a:pt x="22" y="6"/>
                    </a:lnTo>
                    <a:lnTo>
                      <a:pt x="22" y="4"/>
                    </a:lnTo>
                    <a:lnTo>
                      <a:pt x="22" y="4"/>
                    </a:lnTo>
                    <a:lnTo>
                      <a:pt x="20" y="4"/>
                    </a:lnTo>
                    <a:lnTo>
                      <a:pt x="18" y="2"/>
                    </a:lnTo>
                    <a:lnTo>
                      <a:pt x="16" y="2"/>
                    </a:lnTo>
                    <a:lnTo>
                      <a:pt x="14" y="0"/>
                    </a:lnTo>
                    <a:lnTo>
                      <a:pt x="12" y="0"/>
                    </a:lnTo>
                    <a:lnTo>
                      <a:pt x="10" y="0"/>
                    </a:lnTo>
                    <a:lnTo>
                      <a:pt x="8" y="0"/>
                    </a:lnTo>
                    <a:lnTo>
                      <a:pt x="8" y="0"/>
                    </a:lnTo>
                    <a:lnTo>
                      <a:pt x="6" y="0"/>
                    </a:lnTo>
                    <a:lnTo>
                      <a:pt x="4" y="0"/>
                    </a:lnTo>
                    <a:lnTo>
                      <a:pt x="2" y="2"/>
                    </a:lnTo>
                    <a:lnTo>
                      <a:pt x="2" y="2"/>
                    </a:lnTo>
                    <a:lnTo>
                      <a:pt x="0" y="2"/>
                    </a:lnTo>
                    <a:lnTo>
                      <a:pt x="0" y="4"/>
                    </a:lnTo>
                    <a:lnTo>
                      <a:pt x="2" y="4"/>
                    </a:lnTo>
                    <a:lnTo>
                      <a:pt x="2"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347"/>
              <p:cNvSpPr>
                <a:spLocks/>
              </p:cNvSpPr>
              <p:nvPr/>
            </p:nvSpPr>
            <p:spPr bwMode="auto">
              <a:xfrm>
                <a:off x="4500" y="1415"/>
                <a:ext cx="22" cy="8"/>
              </a:xfrm>
              <a:custGeom>
                <a:avLst/>
                <a:gdLst>
                  <a:gd name="T0" fmla="*/ 2 w 22"/>
                  <a:gd name="T1" fmla="*/ 4 h 8"/>
                  <a:gd name="T2" fmla="*/ 4 w 22"/>
                  <a:gd name="T3" fmla="*/ 6 h 8"/>
                  <a:gd name="T4" fmla="*/ 4 w 22"/>
                  <a:gd name="T5" fmla="*/ 6 h 8"/>
                  <a:gd name="T6" fmla="*/ 6 w 22"/>
                  <a:gd name="T7" fmla="*/ 8 h 8"/>
                  <a:gd name="T8" fmla="*/ 8 w 22"/>
                  <a:gd name="T9" fmla="*/ 8 h 8"/>
                  <a:gd name="T10" fmla="*/ 10 w 22"/>
                  <a:gd name="T11" fmla="*/ 8 h 8"/>
                  <a:gd name="T12" fmla="*/ 12 w 22"/>
                  <a:gd name="T13" fmla="*/ 8 h 8"/>
                  <a:gd name="T14" fmla="*/ 14 w 22"/>
                  <a:gd name="T15" fmla="*/ 8 h 8"/>
                  <a:gd name="T16" fmla="*/ 16 w 22"/>
                  <a:gd name="T17" fmla="*/ 8 h 8"/>
                  <a:gd name="T18" fmla="*/ 18 w 22"/>
                  <a:gd name="T19" fmla="*/ 8 h 8"/>
                  <a:gd name="T20" fmla="*/ 20 w 22"/>
                  <a:gd name="T21" fmla="*/ 8 h 8"/>
                  <a:gd name="T22" fmla="*/ 20 w 22"/>
                  <a:gd name="T23" fmla="*/ 8 h 8"/>
                  <a:gd name="T24" fmla="*/ 22 w 22"/>
                  <a:gd name="T25" fmla="*/ 6 h 8"/>
                  <a:gd name="T26" fmla="*/ 22 w 22"/>
                  <a:gd name="T27" fmla="*/ 6 h 8"/>
                  <a:gd name="T28" fmla="*/ 22 w 22"/>
                  <a:gd name="T29" fmla="*/ 6 h 8"/>
                  <a:gd name="T30" fmla="*/ 22 w 22"/>
                  <a:gd name="T31" fmla="*/ 4 h 8"/>
                  <a:gd name="T32" fmla="*/ 22 w 22"/>
                  <a:gd name="T33" fmla="*/ 4 h 8"/>
                  <a:gd name="T34" fmla="*/ 20 w 22"/>
                  <a:gd name="T35" fmla="*/ 4 h 8"/>
                  <a:gd name="T36" fmla="*/ 18 w 22"/>
                  <a:gd name="T37" fmla="*/ 2 h 8"/>
                  <a:gd name="T38" fmla="*/ 16 w 22"/>
                  <a:gd name="T39" fmla="*/ 2 h 8"/>
                  <a:gd name="T40" fmla="*/ 14 w 22"/>
                  <a:gd name="T41" fmla="*/ 0 h 8"/>
                  <a:gd name="T42" fmla="*/ 12 w 22"/>
                  <a:gd name="T43" fmla="*/ 0 h 8"/>
                  <a:gd name="T44" fmla="*/ 10 w 22"/>
                  <a:gd name="T45" fmla="*/ 0 h 8"/>
                  <a:gd name="T46" fmla="*/ 8 w 22"/>
                  <a:gd name="T47" fmla="*/ 0 h 8"/>
                  <a:gd name="T48" fmla="*/ 8 w 22"/>
                  <a:gd name="T49" fmla="*/ 0 h 8"/>
                  <a:gd name="T50" fmla="*/ 6 w 22"/>
                  <a:gd name="T51" fmla="*/ 0 h 8"/>
                  <a:gd name="T52" fmla="*/ 4 w 22"/>
                  <a:gd name="T53" fmla="*/ 0 h 8"/>
                  <a:gd name="T54" fmla="*/ 2 w 22"/>
                  <a:gd name="T55" fmla="*/ 2 h 8"/>
                  <a:gd name="T56" fmla="*/ 2 w 22"/>
                  <a:gd name="T57" fmla="*/ 2 h 8"/>
                  <a:gd name="T58" fmla="*/ 0 w 22"/>
                  <a:gd name="T59" fmla="*/ 2 h 8"/>
                  <a:gd name="T60" fmla="*/ 0 w 22"/>
                  <a:gd name="T61" fmla="*/ 4 h 8"/>
                  <a:gd name="T62" fmla="*/ 2 w 22"/>
                  <a:gd name="T63" fmla="*/ 4 h 8"/>
                  <a:gd name="T64" fmla="*/ 2 w 22"/>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2" y="4"/>
                    </a:moveTo>
                    <a:lnTo>
                      <a:pt x="4" y="6"/>
                    </a:lnTo>
                    <a:lnTo>
                      <a:pt x="4" y="6"/>
                    </a:lnTo>
                    <a:lnTo>
                      <a:pt x="6" y="8"/>
                    </a:lnTo>
                    <a:lnTo>
                      <a:pt x="8" y="8"/>
                    </a:lnTo>
                    <a:lnTo>
                      <a:pt x="10" y="8"/>
                    </a:lnTo>
                    <a:lnTo>
                      <a:pt x="12" y="8"/>
                    </a:lnTo>
                    <a:lnTo>
                      <a:pt x="14" y="8"/>
                    </a:lnTo>
                    <a:lnTo>
                      <a:pt x="16" y="8"/>
                    </a:lnTo>
                    <a:lnTo>
                      <a:pt x="18" y="8"/>
                    </a:lnTo>
                    <a:lnTo>
                      <a:pt x="20" y="8"/>
                    </a:lnTo>
                    <a:lnTo>
                      <a:pt x="20" y="8"/>
                    </a:lnTo>
                    <a:lnTo>
                      <a:pt x="22" y="6"/>
                    </a:lnTo>
                    <a:lnTo>
                      <a:pt x="22" y="6"/>
                    </a:lnTo>
                    <a:lnTo>
                      <a:pt x="22" y="6"/>
                    </a:lnTo>
                    <a:lnTo>
                      <a:pt x="22" y="4"/>
                    </a:lnTo>
                    <a:lnTo>
                      <a:pt x="22" y="4"/>
                    </a:lnTo>
                    <a:lnTo>
                      <a:pt x="20" y="4"/>
                    </a:lnTo>
                    <a:lnTo>
                      <a:pt x="18" y="2"/>
                    </a:lnTo>
                    <a:lnTo>
                      <a:pt x="16" y="2"/>
                    </a:lnTo>
                    <a:lnTo>
                      <a:pt x="14" y="0"/>
                    </a:lnTo>
                    <a:lnTo>
                      <a:pt x="12" y="0"/>
                    </a:lnTo>
                    <a:lnTo>
                      <a:pt x="10" y="0"/>
                    </a:lnTo>
                    <a:lnTo>
                      <a:pt x="8" y="0"/>
                    </a:lnTo>
                    <a:lnTo>
                      <a:pt x="8" y="0"/>
                    </a:lnTo>
                    <a:lnTo>
                      <a:pt x="6" y="0"/>
                    </a:lnTo>
                    <a:lnTo>
                      <a:pt x="4" y="0"/>
                    </a:lnTo>
                    <a:lnTo>
                      <a:pt x="2" y="2"/>
                    </a:lnTo>
                    <a:lnTo>
                      <a:pt x="2" y="2"/>
                    </a:lnTo>
                    <a:lnTo>
                      <a:pt x="0" y="2"/>
                    </a:lnTo>
                    <a:lnTo>
                      <a:pt x="0" y="4"/>
                    </a:lnTo>
                    <a:lnTo>
                      <a:pt x="2" y="4"/>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348"/>
              <p:cNvSpPr>
                <a:spLocks/>
              </p:cNvSpPr>
              <p:nvPr/>
            </p:nvSpPr>
            <p:spPr bwMode="auto">
              <a:xfrm>
                <a:off x="4296" y="1483"/>
                <a:ext cx="20" cy="10"/>
              </a:xfrm>
              <a:custGeom>
                <a:avLst/>
                <a:gdLst>
                  <a:gd name="T0" fmla="*/ 16 w 20"/>
                  <a:gd name="T1" fmla="*/ 8 h 10"/>
                  <a:gd name="T2" fmla="*/ 18 w 20"/>
                  <a:gd name="T3" fmla="*/ 8 h 10"/>
                  <a:gd name="T4" fmla="*/ 18 w 20"/>
                  <a:gd name="T5" fmla="*/ 8 h 10"/>
                  <a:gd name="T6" fmla="*/ 18 w 20"/>
                  <a:gd name="T7" fmla="*/ 6 h 10"/>
                  <a:gd name="T8" fmla="*/ 20 w 20"/>
                  <a:gd name="T9" fmla="*/ 6 h 10"/>
                  <a:gd name="T10" fmla="*/ 20 w 20"/>
                  <a:gd name="T11" fmla="*/ 6 h 10"/>
                  <a:gd name="T12" fmla="*/ 20 w 20"/>
                  <a:gd name="T13" fmla="*/ 6 h 10"/>
                  <a:gd name="T14" fmla="*/ 20 w 20"/>
                  <a:gd name="T15" fmla="*/ 6 h 10"/>
                  <a:gd name="T16" fmla="*/ 20 w 20"/>
                  <a:gd name="T17" fmla="*/ 6 h 10"/>
                  <a:gd name="T18" fmla="*/ 20 w 20"/>
                  <a:gd name="T19" fmla="*/ 4 h 10"/>
                  <a:gd name="T20" fmla="*/ 20 w 20"/>
                  <a:gd name="T21" fmla="*/ 4 h 10"/>
                  <a:gd name="T22" fmla="*/ 20 w 20"/>
                  <a:gd name="T23" fmla="*/ 4 h 10"/>
                  <a:gd name="T24" fmla="*/ 20 w 20"/>
                  <a:gd name="T25" fmla="*/ 4 h 10"/>
                  <a:gd name="T26" fmla="*/ 18 w 20"/>
                  <a:gd name="T27" fmla="*/ 2 h 10"/>
                  <a:gd name="T28" fmla="*/ 18 w 20"/>
                  <a:gd name="T29" fmla="*/ 2 h 10"/>
                  <a:gd name="T30" fmla="*/ 18 w 20"/>
                  <a:gd name="T31" fmla="*/ 2 h 10"/>
                  <a:gd name="T32" fmla="*/ 16 w 20"/>
                  <a:gd name="T33" fmla="*/ 2 h 10"/>
                  <a:gd name="T34" fmla="*/ 14 w 20"/>
                  <a:gd name="T35" fmla="*/ 0 h 10"/>
                  <a:gd name="T36" fmla="*/ 12 w 20"/>
                  <a:gd name="T37" fmla="*/ 0 h 10"/>
                  <a:gd name="T38" fmla="*/ 12 w 20"/>
                  <a:gd name="T39" fmla="*/ 0 h 10"/>
                  <a:gd name="T40" fmla="*/ 10 w 20"/>
                  <a:gd name="T41" fmla="*/ 0 h 10"/>
                  <a:gd name="T42" fmla="*/ 8 w 20"/>
                  <a:gd name="T43" fmla="*/ 0 h 10"/>
                  <a:gd name="T44" fmla="*/ 6 w 20"/>
                  <a:gd name="T45" fmla="*/ 0 h 10"/>
                  <a:gd name="T46" fmla="*/ 4 w 20"/>
                  <a:gd name="T47" fmla="*/ 0 h 10"/>
                  <a:gd name="T48" fmla="*/ 2 w 20"/>
                  <a:gd name="T49" fmla="*/ 0 h 10"/>
                  <a:gd name="T50" fmla="*/ 0 w 20"/>
                  <a:gd name="T51" fmla="*/ 0 h 10"/>
                  <a:gd name="T52" fmla="*/ 0 w 20"/>
                  <a:gd name="T53" fmla="*/ 2 h 10"/>
                  <a:gd name="T54" fmla="*/ 0 w 20"/>
                  <a:gd name="T55" fmla="*/ 2 h 10"/>
                  <a:gd name="T56" fmla="*/ 0 w 20"/>
                  <a:gd name="T57" fmla="*/ 2 h 10"/>
                  <a:gd name="T58" fmla="*/ 0 w 20"/>
                  <a:gd name="T59" fmla="*/ 4 h 10"/>
                  <a:gd name="T60" fmla="*/ 0 w 20"/>
                  <a:gd name="T61" fmla="*/ 4 h 10"/>
                  <a:gd name="T62" fmla="*/ 0 w 20"/>
                  <a:gd name="T63" fmla="*/ 4 h 10"/>
                  <a:gd name="T64" fmla="*/ 2 w 20"/>
                  <a:gd name="T65" fmla="*/ 4 h 10"/>
                  <a:gd name="T66" fmla="*/ 2 w 20"/>
                  <a:gd name="T67" fmla="*/ 4 h 10"/>
                  <a:gd name="T68" fmla="*/ 2 w 20"/>
                  <a:gd name="T69" fmla="*/ 4 h 10"/>
                  <a:gd name="T70" fmla="*/ 12 w 20"/>
                  <a:gd name="T71" fmla="*/ 10 h 10"/>
                  <a:gd name="T72" fmla="*/ 14 w 20"/>
                  <a:gd name="T73" fmla="*/ 8 h 10"/>
                  <a:gd name="T74" fmla="*/ 14 w 20"/>
                  <a:gd name="T75" fmla="*/ 8 h 10"/>
                  <a:gd name="T76" fmla="*/ 14 w 20"/>
                  <a:gd name="T77" fmla="*/ 8 h 10"/>
                  <a:gd name="T78" fmla="*/ 16 w 20"/>
                  <a:gd name="T79" fmla="*/ 8 h 10"/>
                  <a:gd name="T80" fmla="*/ 16 w 20"/>
                  <a:gd name="T8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6" y="8"/>
                    </a:moveTo>
                    <a:lnTo>
                      <a:pt x="18" y="8"/>
                    </a:lnTo>
                    <a:lnTo>
                      <a:pt x="18" y="8"/>
                    </a:lnTo>
                    <a:lnTo>
                      <a:pt x="18" y="6"/>
                    </a:lnTo>
                    <a:lnTo>
                      <a:pt x="20" y="6"/>
                    </a:lnTo>
                    <a:lnTo>
                      <a:pt x="20" y="6"/>
                    </a:lnTo>
                    <a:lnTo>
                      <a:pt x="20" y="6"/>
                    </a:lnTo>
                    <a:lnTo>
                      <a:pt x="20" y="6"/>
                    </a:lnTo>
                    <a:lnTo>
                      <a:pt x="20" y="6"/>
                    </a:lnTo>
                    <a:lnTo>
                      <a:pt x="20" y="4"/>
                    </a:lnTo>
                    <a:lnTo>
                      <a:pt x="20" y="4"/>
                    </a:lnTo>
                    <a:lnTo>
                      <a:pt x="20" y="4"/>
                    </a:lnTo>
                    <a:lnTo>
                      <a:pt x="20" y="4"/>
                    </a:lnTo>
                    <a:lnTo>
                      <a:pt x="18" y="2"/>
                    </a:lnTo>
                    <a:lnTo>
                      <a:pt x="18" y="2"/>
                    </a:lnTo>
                    <a:lnTo>
                      <a:pt x="18" y="2"/>
                    </a:lnTo>
                    <a:lnTo>
                      <a:pt x="16" y="2"/>
                    </a:lnTo>
                    <a:lnTo>
                      <a:pt x="14" y="0"/>
                    </a:lnTo>
                    <a:lnTo>
                      <a:pt x="12" y="0"/>
                    </a:lnTo>
                    <a:lnTo>
                      <a:pt x="12" y="0"/>
                    </a:lnTo>
                    <a:lnTo>
                      <a:pt x="10" y="0"/>
                    </a:lnTo>
                    <a:lnTo>
                      <a:pt x="8" y="0"/>
                    </a:lnTo>
                    <a:lnTo>
                      <a:pt x="6" y="0"/>
                    </a:lnTo>
                    <a:lnTo>
                      <a:pt x="4" y="0"/>
                    </a:lnTo>
                    <a:lnTo>
                      <a:pt x="2" y="0"/>
                    </a:lnTo>
                    <a:lnTo>
                      <a:pt x="0" y="0"/>
                    </a:lnTo>
                    <a:lnTo>
                      <a:pt x="0" y="2"/>
                    </a:lnTo>
                    <a:lnTo>
                      <a:pt x="0" y="2"/>
                    </a:lnTo>
                    <a:lnTo>
                      <a:pt x="0" y="2"/>
                    </a:lnTo>
                    <a:lnTo>
                      <a:pt x="0" y="4"/>
                    </a:lnTo>
                    <a:lnTo>
                      <a:pt x="0" y="4"/>
                    </a:lnTo>
                    <a:lnTo>
                      <a:pt x="0" y="4"/>
                    </a:lnTo>
                    <a:lnTo>
                      <a:pt x="2" y="4"/>
                    </a:lnTo>
                    <a:lnTo>
                      <a:pt x="2" y="4"/>
                    </a:lnTo>
                    <a:lnTo>
                      <a:pt x="2" y="4"/>
                    </a:lnTo>
                    <a:lnTo>
                      <a:pt x="12" y="10"/>
                    </a:lnTo>
                    <a:lnTo>
                      <a:pt x="14" y="8"/>
                    </a:lnTo>
                    <a:lnTo>
                      <a:pt x="14" y="8"/>
                    </a:lnTo>
                    <a:lnTo>
                      <a:pt x="14" y="8"/>
                    </a:lnTo>
                    <a:lnTo>
                      <a:pt x="16" y="8"/>
                    </a:lnTo>
                    <a:lnTo>
                      <a:pt x="16" y="8"/>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349"/>
              <p:cNvSpPr>
                <a:spLocks/>
              </p:cNvSpPr>
              <p:nvPr/>
            </p:nvSpPr>
            <p:spPr bwMode="auto">
              <a:xfrm>
                <a:off x="4296" y="1483"/>
                <a:ext cx="20" cy="10"/>
              </a:xfrm>
              <a:custGeom>
                <a:avLst/>
                <a:gdLst>
                  <a:gd name="T0" fmla="*/ 16 w 20"/>
                  <a:gd name="T1" fmla="*/ 8 h 10"/>
                  <a:gd name="T2" fmla="*/ 18 w 20"/>
                  <a:gd name="T3" fmla="*/ 8 h 10"/>
                  <a:gd name="T4" fmla="*/ 18 w 20"/>
                  <a:gd name="T5" fmla="*/ 8 h 10"/>
                  <a:gd name="T6" fmla="*/ 18 w 20"/>
                  <a:gd name="T7" fmla="*/ 6 h 10"/>
                  <a:gd name="T8" fmla="*/ 20 w 20"/>
                  <a:gd name="T9" fmla="*/ 6 h 10"/>
                  <a:gd name="T10" fmla="*/ 20 w 20"/>
                  <a:gd name="T11" fmla="*/ 6 h 10"/>
                  <a:gd name="T12" fmla="*/ 20 w 20"/>
                  <a:gd name="T13" fmla="*/ 6 h 10"/>
                  <a:gd name="T14" fmla="*/ 20 w 20"/>
                  <a:gd name="T15" fmla="*/ 6 h 10"/>
                  <a:gd name="T16" fmla="*/ 20 w 20"/>
                  <a:gd name="T17" fmla="*/ 6 h 10"/>
                  <a:gd name="T18" fmla="*/ 20 w 20"/>
                  <a:gd name="T19" fmla="*/ 4 h 10"/>
                  <a:gd name="T20" fmla="*/ 20 w 20"/>
                  <a:gd name="T21" fmla="*/ 4 h 10"/>
                  <a:gd name="T22" fmla="*/ 20 w 20"/>
                  <a:gd name="T23" fmla="*/ 4 h 10"/>
                  <a:gd name="T24" fmla="*/ 20 w 20"/>
                  <a:gd name="T25" fmla="*/ 4 h 10"/>
                  <a:gd name="T26" fmla="*/ 18 w 20"/>
                  <a:gd name="T27" fmla="*/ 2 h 10"/>
                  <a:gd name="T28" fmla="*/ 18 w 20"/>
                  <a:gd name="T29" fmla="*/ 2 h 10"/>
                  <a:gd name="T30" fmla="*/ 18 w 20"/>
                  <a:gd name="T31" fmla="*/ 2 h 10"/>
                  <a:gd name="T32" fmla="*/ 16 w 20"/>
                  <a:gd name="T33" fmla="*/ 2 h 10"/>
                  <a:gd name="T34" fmla="*/ 14 w 20"/>
                  <a:gd name="T35" fmla="*/ 0 h 10"/>
                  <a:gd name="T36" fmla="*/ 12 w 20"/>
                  <a:gd name="T37" fmla="*/ 0 h 10"/>
                  <a:gd name="T38" fmla="*/ 12 w 20"/>
                  <a:gd name="T39" fmla="*/ 0 h 10"/>
                  <a:gd name="T40" fmla="*/ 10 w 20"/>
                  <a:gd name="T41" fmla="*/ 0 h 10"/>
                  <a:gd name="T42" fmla="*/ 8 w 20"/>
                  <a:gd name="T43" fmla="*/ 0 h 10"/>
                  <a:gd name="T44" fmla="*/ 6 w 20"/>
                  <a:gd name="T45" fmla="*/ 0 h 10"/>
                  <a:gd name="T46" fmla="*/ 4 w 20"/>
                  <a:gd name="T47" fmla="*/ 0 h 10"/>
                  <a:gd name="T48" fmla="*/ 2 w 20"/>
                  <a:gd name="T49" fmla="*/ 0 h 10"/>
                  <a:gd name="T50" fmla="*/ 0 w 20"/>
                  <a:gd name="T51" fmla="*/ 0 h 10"/>
                  <a:gd name="T52" fmla="*/ 0 w 20"/>
                  <a:gd name="T53" fmla="*/ 2 h 10"/>
                  <a:gd name="T54" fmla="*/ 0 w 20"/>
                  <a:gd name="T55" fmla="*/ 2 h 10"/>
                  <a:gd name="T56" fmla="*/ 0 w 20"/>
                  <a:gd name="T57" fmla="*/ 2 h 10"/>
                  <a:gd name="T58" fmla="*/ 0 w 20"/>
                  <a:gd name="T59" fmla="*/ 4 h 10"/>
                  <a:gd name="T60" fmla="*/ 0 w 20"/>
                  <a:gd name="T61" fmla="*/ 4 h 10"/>
                  <a:gd name="T62" fmla="*/ 0 w 20"/>
                  <a:gd name="T63" fmla="*/ 4 h 10"/>
                  <a:gd name="T64" fmla="*/ 2 w 20"/>
                  <a:gd name="T65" fmla="*/ 4 h 10"/>
                  <a:gd name="T66" fmla="*/ 2 w 20"/>
                  <a:gd name="T67" fmla="*/ 4 h 10"/>
                  <a:gd name="T68" fmla="*/ 2 w 20"/>
                  <a:gd name="T69" fmla="*/ 4 h 10"/>
                  <a:gd name="T70" fmla="*/ 12 w 20"/>
                  <a:gd name="T71" fmla="*/ 10 h 10"/>
                  <a:gd name="T72" fmla="*/ 14 w 20"/>
                  <a:gd name="T73" fmla="*/ 8 h 10"/>
                  <a:gd name="T74" fmla="*/ 14 w 20"/>
                  <a:gd name="T75" fmla="*/ 8 h 10"/>
                  <a:gd name="T76" fmla="*/ 14 w 20"/>
                  <a:gd name="T77" fmla="*/ 8 h 10"/>
                  <a:gd name="T78" fmla="*/ 16 w 20"/>
                  <a:gd name="T79" fmla="*/ 8 h 10"/>
                  <a:gd name="T80" fmla="*/ 16 w 20"/>
                  <a:gd name="T8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6" y="8"/>
                    </a:moveTo>
                    <a:lnTo>
                      <a:pt x="18" y="8"/>
                    </a:lnTo>
                    <a:lnTo>
                      <a:pt x="18" y="8"/>
                    </a:lnTo>
                    <a:lnTo>
                      <a:pt x="18" y="6"/>
                    </a:lnTo>
                    <a:lnTo>
                      <a:pt x="20" y="6"/>
                    </a:lnTo>
                    <a:lnTo>
                      <a:pt x="20" y="6"/>
                    </a:lnTo>
                    <a:lnTo>
                      <a:pt x="20" y="6"/>
                    </a:lnTo>
                    <a:lnTo>
                      <a:pt x="20" y="6"/>
                    </a:lnTo>
                    <a:lnTo>
                      <a:pt x="20" y="6"/>
                    </a:lnTo>
                    <a:lnTo>
                      <a:pt x="20" y="4"/>
                    </a:lnTo>
                    <a:lnTo>
                      <a:pt x="20" y="4"/>
                    </a:lnTo>
                    <a:lnTo>
                      <a:pt x="20" y="4"/>
                    </a:lnTo>
                    <a:lnTo>
                      <a:pt x="20" y="4"/>
                    </a:lnTo>
                    <a:lnTo>
                      <a:pt x="18" y="2"/>
                    </a:lnTo>
                    <a:lnTo>
                      <a:pt x="18" y="2"/>
                    </a:lnTo>
                    <a:lnTo>
                      <a:pt x="18" y="2"/>
                    </a:lnTo>
                    <a:lnTo>
                      <a:pt x="16" y="2"/>
                    </a:lnTo>
                    <a:lnTo>
                      <a:pt x="14" y="0"/>
                    </a:lnTo>
                    <a:lnTo>
                      <a:pt x="12" y="0"/>
                    </a:lnTo>
                    <a:lnTo>
                      <a:pt x="12" y="0"/>
                    </a:lnTo>
                    <a:lnTo>
                      <a:pt x="10" y="0"/>
                    </a:lnTo>
                    <a:lnTo>
                      <a:pt x="8" y="0"/>
                    </a:lnTo>
                    <a:lnTo>
                      <a:pt x="6" y="0"/>
                    </a:lnTo>
                    <a:lnTo>
                      <a:pt x="4" y="0"/>
                    </a:lnTo>
                    <a:lnTo>
                      <a:pt x="2" y="0"/>
                    </a:lnTo>
                    <a:lnTo>
                      <a:pt x="0" y="0"/>
                    </a:lnTo>
                    <a:lnTo>
                      <a:pt x="0" y="2"/>
                    </a:lnTo>
                    <a:lnTo>
                      <a:pt x="0" y="2"/>
                    </a:lnTo>
                    <a:lnTo>
                      <a:pt x="0" y="2"/>
                    </a:lnTo>
                    <a:lnTo>
                      <a:pt x="0" y="4"/>
                    </a:lnTo>
                    <a:lnTo>
                      <a:pt x="0" y="4"/>
                    </a:lnTo>
                    <a:lnTo>
                      <a:pt x="0" y="4"/>
                    </a:lnTo>
                    <a:lnTo>
                      <a:pt x="2" y="4"/>
                    </a:lnTo>
                    <a:lnTo>
                      <a:pt x="2" y="4"/>
                    </a:lnTo>
                    <a:lnTo>
                      <a:pt x="2" y="4"/>
                    </a:lnTo>
                    <a:lnTo>
                      <a:pt x="12" y="10"/>
                    </a:lnTo>
                    <a:lnTo>
                      <a:pt x="14" y="8"/>
                    </a:lnTo>
                    <a:lnTo>
                      <a:pt x="14" y="8"/>
                    </a:lnTo>
                    <a:lnTo>
                      <a:pt x="14" y="8"/>
                    </a:lnTo>
                    <a:lnTo>
                      <a:pt x="16" y="8"/>
                    </a:lnTo>
                    <a:lnTo>
                      <a:pt x="1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350"/>
              <p:cNvSpPr>
                <a:spLocks/>
              </p:cNvSpPr>
              <p:nvPr/>
            </p:nvSpPr>
            <p:spPr bwMode="auto">
              <a:xfrm>
                <a:off x="4430" y="1437"/>
                <a:ext cx="22" cy="10"/>
              </a:xfrm>
              <a:custGeom>
                <a:avLst/>
                <a:gdLst>
                  <a:gd name="T0" fmla="*/ 0 w 22"/>
                  <a:gd name="T1" fmla="*/ 6 h 10"/>
                  <a:gd name="T2" fmla="*/ 0 w 22"/>
                  <a:gd name="T3" fmla="*/ 6 h 10"/>
                  <a:gd name="T4" fmla="*/ 0 w 22"/>
                  <a:gd name="T5" fmla="*/ 6 h 10"/>
                  <a:gd name="T6" fmla="*/ 0 w 22"/>
                  <a:gd name="T7" fmla="*/ 6 h 10"/>
                  <a:gd name="T8" fmla="*/ 2 w 22"/>
                  <a:gd name="T9" fmla="*/ 6 h 10"/>
                  <a:gd name="T10" fmla="*/ 2 w 22"/>
                  <a:gd name="T11" fmla="*/ 8 h 10"/>
                  <a:gd name="T12" fmla="*/ 2 w 22"/>
                  <a:gd name="T13" fmla="*/ 8 h 10"/>
                  <a:gd name="T14" fmla="*/ 4 w 22"/>
                  <a:gd name="T15" fmla="*/ 8 h 10"/>
                  <a:gd name="T16" fmla="*/ 6 w 22"/>
                  <a:gd name="T17" fmla="*/ 10 h 10"/>
                  <a:gd name="T18" fmla="*/ 8 w 22"/>
                  <a:gd name="T19" fmla="*/ 10 h 10"/>
                  <a:gd name="T20" fmla="*/ 10 w 22"/>
                  <a:gd name="T21" fmla="*/ 10 h 10"/>
                  <a:gd name="T22" fmla="*/ 12 w 22"/>
                  <a:gd name="T23" fmla="*/ 10 h 10"/>
                  <a:gd name="T24" fmla="*/ 14 w 22"/>
                  <a:gd name="T25" fmla="*/ 10 h 10"/>
                  <a:gd name="T26" fmla="*/ 16 w 22"/>
                  <a:gd name="T27" fmla="*/ 10 h 10"/>
                  <a:gd name="T28" fmla="*/ 18 w 22"/>
                  <a:gd name="T29" fmla="*/ 10 h 10"/>
                  <a:gd name="T30" fmla="*/ 20 w 22"/>
                  <a:gd name="T31" fmla="*/ 10 h 10"/>
                  <a:gd name="T32" fmla="*/ 20 w 22"/>
                  <a:gd name="T33" fmla="*/ 8 h 10"/>
                  <a:gd name="T34" fmla="*/ 20 w 22"/>
                  <a:gd name="T35" fmla="*/ 8 h 10"/>
                  <a:gd name="T36" fmla="*/ 20 w 22"/>
                  <a:gd name="T37" fmla="*/ 8 h 10"/>
                  <a:gd name="T38" fmla="*/ 22 w 22"/>
                  <a:gd name="T39" fmla="*/ 8 h 10"/>
                  <a:gd name="T40" fmla="*/ 22 w 22"/>
                  <a:gd name="T41" fmla="*/ 8 h 10"/>
                  <a:gd name="T42" fmla="*/ 8 w 22"/>
                  <a:gd name="T43" fmla="*/ 0 h 10"/>
                  <a:gd name="T44" fmla="*/ 6 w 22"/>
                  <a:gd name="T45" fmla="*/ 2 h 10"/>
                  <a:gd name="T46" fmla="*/ 6 w 22"/>
                  <a:gd name="T47" fmla="*/ 2 h 10"/>
                  <a:gd name="T48" fmla="*/ 4 w 22"/>
                  <a:gd name="T49" fmla="*/ 2 h 10"/>
                  <a:gd name="T50" fmla="*/ 4 w 22"/>
                  <a:gd name="T51" fmla="*/ 2 h 10"/>
                  <a:gd name="T52" fmla="*/ 4 w 22"/>
                  <a:gd name="T53" fmla="*/ 2 h 10"/>
                  <a:gd name="T54" fmla="*/ 2 w 22"/>
                  <a:gd name="T55" fmla="*/ 2 h 10"/>
                  <a:gd name="T56" fmla="*/ 2 w 22"/>
                  <a:gd name="T57" fmla="*/ 2 h 10"/>
                  <a:gd name="T58" fmla="*/ 0 w 22"/>
                  <a:gd name="T59" fmla="*/ 2 h 10"/>
                  <a:gd name="T60" fmla="*/ 0 w 22"/>
                  <a:gd name="T61" fmla="*/ 4 h 10"/>
                  <a:gd name="T62" fmla="*/ 0 w 22"/>
                  <a:gd name="T63" fmla="*/ 4 h 10"/>
                  <a:gd name="T64" fmla="*/ 0 w 22"/>
                  <a:gd name="T65" fmla="*/ 4 h 10"/>
                  <a:gd name="T66" fmla="*/ 0 w 22"/>
                  <a:gd name="T67" fmla="*/ 4 h 10"/>
                  <a:gd name="T68" fmla="*/ 0 w 22"/>
                  <a:gd name="T69" fmla="*/ 4 h 10"/>
                  <a:gd name="T70" fmla="*/ 0 w 22"/>
                  <a:gd name="T7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0">
                    <a:moveTo>
                      <a:pt x="0" y="6"/>
                    </a:moveTo>
                    <a:lnTo>
                      <a:pt x="0" y="6"/>
                    </a:lnTo>
                    <a:lnTo>
                      <a:pt x="0" y="6"/>
                    </a:lnTo>
                    <a:lnTo>
                      <a:pt x="0" y="6"/>
                    </a:lnTo>
                    <a:lnTo>
                      <a:pt x="2" y="6"/>
                    </a:lnTo>
                    <a:lnTo>
                      <a:pt x="2" y="8"/>
                    </a:lnTo>
                    <a:lnTo>
                      <a:pt x="2" y="8"/>
                    </a:lnTo>
                    <a:lnTo>
                      <a:pt x="4" y="8"/>
                    </a:lnTo>
                    <a:lnTo>
                      <a:pt x="6" y="10"/>
                    </a:lnTo>
                    <a:lnTo>
                      <a:pt x="8" y="10"/>
                    </a:lnTo>
                    <a:lnTo>
                      <a:pt x="10" y="10"/>
                    </a:lnTo>
                    <a:lnTo>
                      <a:pt x="12" y="10"/>
                    </a:lnTo>
                    <a:lnTo>
                      <a:pt x="14" y="10"/>
                    </a:lnTo>
                    <a:lnTo>
                      <a:pt x="16" y="10"/>
                    </a:lnTo>
                    <a:lnTo>
                      <a:pt x="18" y="10"/>
                    </a:lnTo>
                    <a:lnTo>
                      <a:pt x="20" y="10"/>
                    </a:lnTo>
                    <a:lnTo>
                      <a:pt x="20" y="8"/>
                    </a:lnTo>
                    <a:lnTo>
                      <a:pt x="20" y="8"/>
                    </a:lnTo>
                    <a:lnTo>
                      <a:pt x="20" y="8"/>
                    </a:lnTo>
                    <a:lnTo>
                      <a:pt x="22" y="8"/>
                    </a:lnTo>
                    <a:lnTo>
                      <a:pt x="22" y="8"/>
                    </a:lnTo>
                    <a:lnTo>
                      <a:pt x="8" y="0"/>
                    </a:lnTo>
                    <a:lnTo>
                      <a:pt x="6" y="2"/>
                    </a:lnTo>
                    <a:lnTo>
                      <a:pt x="6" y="2"/>
                    </a:lnTo>
                    <a:lnTo>
                      <a:pt x="4" y="2"/>
                    </a:lnTo>
                    <a:lnTo>
                      <a:pt x="4" y="2"/>
                    </a:lnTo>
                    <a:lnTo>
                      <a:pt x="4" y="2"/>
                    </a:lnTo>
                    <a:lnTo>
                      <a:pt x="2" y="2"/>
                    </a:lnTo>
                    <a:lnTo>
                      <a:pt x="2" y="2"/>
                    </a:lnTo>
                    <a:lnTo>
                      <a:pt x="0" y="2"/>
                    </a:lnTo>
                    <a:lnTo>
                      <a:pt x="0" y="4"/>
                    </a:lnTo>
                    <a:lnTo>
                      <a:pt x="0" y="4"/>
                    </a:lnTo>
                    <a:lnTo>
                      <a:pt x="0" y="4"/>
                    </a:lnTo>
                    <a:lnTo>
                      <a:pt x="0" y="4"/>
                    </a:lnTo>
                    <a:lnTo>
                      <a:pt x="0" y="4"/>
                    </a:lnTo>
                    <a:lnTo>
                      <a:pt x="0"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351"/>
              <p:cNvSpPr>
                <a:spLocks/>
              </p:cNvSpPr>
              <p:nvPr/>
            </p:nvSpPr>
            <p:spPr bwMode="auto">
              <a:xfrm>
                <a:off x="4430" y="1437"/>
                <a:ext cx="22" cy="10"/>
              </a:xfrm>
              <a:custGeom>
                <a:avLst/>
                <a:gdLst>
                  <a:gd name="T0" fmla="*/ 0 w 22"/>
                  <a:gd name="T1" fmla="*/ 6 h 10"/>
                  <a:gd name="T2" fmla="*/ 0 w 22"/>
                  <a:gd name="T3" fmla="*/ 6 h 10"/>
                  <a:gd name="T4" fmla="*/ 0 w 22"/>
                  <a:gd name="T5" fmla="*/ 6 h 10"/>
                  <a:gd name="T6" fmla="*/ 0 w 22"/>
                  <a:gd name="T7" fmla="*/ 6 h 10"/>
                  <a:gd name="T8" fmla="*/ 2 w 22"/>
                  <a:gd name="T9" fmla="*/ 6 h 10"/>
                  <a:gd name="T10" fmla="*/ 2 w 22"/>
                  <a:gd name="T11" fmla="*/ 8 h 10"/>
                  <a:gd name="T12" fmla="*/ 2 w 22"/>
                  <a:gd name="T13" fmla="*/ 8 h 10"/>
                  <a:gd name="T14" fmla="*/ 4 w 22"/>
                  <a:gd name="T15" fmla="*/ 8 h 10"/>
                  <a:gd name="T16" fmla="*/ 6 w 22"/>
                  <a:gd name="T17" fmla="*/ 10 h 10"/>
                  <a:gd name="T18" fmla="*/ 8 w 22"/>
                  <a:gd name="T19" fmla="*/ 10 h 10"/>
                  <a:gd name="T20" fmla="*/ 10 w 22"/>
                  <a:gd name="T21" fmla="*/ 10 h 10"/>
                  <a:gd name="T22" fmla="*/ 12 w 22"/>
                  <a:gd name="T23" fmla="*/ 10 h 10"/>
                  <a:gd name="T24" fmla="*/ 14 w 22"/>
                  <a:gd name="T25" fmla="*/ 10 h 10"/>
                  <a:gd name="T26" fmla="*/ 16 w 22"/>
                  <a:gd name="T27" fmla="*/ 10 h 10"/>
                  <a:gd name="T28" fmla="*/ 18 w 22"/>
                  <a:gd name="T29" fmla="*/ 10 h 10"/>
                  <a:gd name="T30" fmla="*/ 20 w 22"/>
                  <a:gd name="T31" fmla="*/ 10 h 10"/>
                  <a:gd name="T32" fmla="*/ 20 w 22"/>
                  <a:gd name="T33" fmla="*/ 8 h 10"/>
                  <a:gd name="T34" fmla="*/ 20 w 22"/>
                  <a:gd name="T35" fmla="*/ 8 h 10"/>
                  <a:gd name="T36" fmla="*/ 20 w 22"/>
                  <a:gd name="T37" fmla="*/ 8 h 10"/>
                  <a:gd name="T38" fmla="*/ 22 w 22"/>
                  <a:gd name="T39" fmla="*/ 8 h 10"/>
                  <a:gd name="T40" fmla="*/ 22 w 22"/>
                  <a:gd name="T41" fmla="*/ 8 h 10"/>
                  <a:gd name="T42" fmla="*/ 8 w 22"/>
                  <a:gd name="T43" fmla="*/ 0 h 10"/>
                  <a:gd name="T44" fmla="*/ 6 w 22"/>
                  <a:gd name="T45" fmla="*/ 2 h 10"/>
                  <a:gd name="T46" fmla="*/ 6 w 22"/>
                  <a:gd name="T47" fmla="*/ 2 h 10"/>
                  <a:gd name="T48" fmla="*/ 4 w 22"/>
                  <a:gd name="T49" fmla="*/ 2 h 10"/>
                  <a:gd name="T50" fmla="*/ 4 w 22"/>
                  <a:gd name="T51" fmla="*/ 2 h 10"/>
                  <a:gd name="T52" fmla="*/ 4 w 22"/>
                  <a:gd name="T53" fmla="*/ 2 h 10"/>
                  <a:gd name="T54" fmla="*/ 2 w 22"/>
                  <a:gd name="T55" fmla="*/ 2 h 10"/>
                  <a:gd name="T56" fmla="*/ 2 w 22"/>
                  <a:gd name="T57" fmla="*/ 2 h 10"/>
                  <a:gd name="T58" fmla="*/ 0 w 22"/>
                  <a:gd name="T59" fmla="*/ 2 h 10"/>
                  <a:gd name="T60" fmla="*/ 0 w 22"/>
                  <a:gd name="T61" fmla="*/ 4 h 10"/>
                  <a:gd name="T62" fmla="*/ 0 w 22"/>
                  <a:gd name="T63" fmla="*/ 4 h 10"/>
                  <a:gd name="T64" fmla="*/ 0 w 22"/>
                  <a:gd name="T65" fmla="*/ 4 h 10"/>
                  <a:gd name="T66" fmla="*/ 0 w 22"/>
                  <a:gd name="T67" fmla="*/ 4 h 10"/>
                  <a:gd name="T68" fmla="*/ 0 w 22"/>
                  <a:gd name="T69" fmla="*/ 4 h 10"/>
                  <a:gd name="T70" fmla="*/ 0 w 22"/>
                  <a:gd name="T7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0">
                    <a:moveTo>
                      <a:pt x="0" y="6"/>
                    </a:moveTo>
                    <a:lnTo>
                      <a:pt x="0" y="6"/>
                    </a:lnTo>
                    <a:lnTo>
                      <a:pt x="0" y="6"/>
                    </a:lnTo>
                    <a:lnTo>
                      <a:pt x="0" y="6"/>
                    </a:lnTo>
                    <a:lnTo>
                      <a:pt x="2" y="6"/>
                    </a:lnTo>
                    <a:lnTo>
                      <a:pt x="2" y="8"/>
                    </a:lnTo>
                    <a:lnTo>
                      <a:pt x="2" y="8"/>
                    </a:lnTo>
                    <a:lnTo>
                      <a:pt x="4" y="8"/>
                    </a:lnTo>
                    <a:lnTo>
                      <a:pt x="6" y="10"/>
                    </a:lnTo>
                    <a:lnTo>
                      <a:pt x="8" y="10"/>
                    </a:lnTo>
                    <a:lnTo>
                      <a:pt x="10" y="10"/>
                    </a:lnTo>
                    <a:lnTo>
                      <a:pt x="12" y="10"/>
                    </a:lnTo>
                    <a:lnTo>
                      <a:pt x="14" y="10"/>
                    </a:lnTo>
                    <a:lnTo>
                      <a:pt x="16" y="10"/>
                    </a:lnTo>
                    <a:lnTo>
                      <a:pt x="18" y="10"/>
                    </a:lnTo>
                    <a:lnTo>
                      <a:pt x="20" y="10"/>
                    </a:lnTo>
                    <a:lnTo>
                      <a:pt x="20" y="8"/>
                    </a:lnTo>
                    <a:lnTo>
                      <a:pt x="20" y="8"/>
                    </a:lnTo>
                    <a:lnTo>
                      <a:pt x="20" y="8"/>
                    </a:lnTo>
                    <a:lnTo>
                      <a:pt x="22" y="8"/>
                    </a:lnTo>
                    <a:lnTo>
                      <a:pt x="22" y="8"/>
                    </a:lnTo>
                    <a:lnTo>
                      <a:pt x="8" y="0"/>
                    </a:lnTo>
                    <a:lnTo>
                      <a:pt x="6" y="2"/>
                    </a:lnTo>
                    <a:lnTo>
                      <a:pt x="6" y="2"/>
                    </a:lnTo>
                    <a:lnTo>
                      <a:pt x="4" y="2"/>
                    </a:lnTo>
                    <a:lnTo>
                      <a:pt x="4" y="2"/>
                    </a:lnTo>
                    <a:lnTo>
                      <a:pt x="4" y="2"/>
                    </a:lnTo>
                    <a:lnTo>
                      <a:pt x="2" y="2"/>
                    </a:lnTo>
                    <a:lnTo>
                      <a:pt x="2" y="2"/>
                    </a:lnTo>
                    <a:lnTo>
                      <a:pt x="0" y="2"/>
                    </a:lnTo>
                    <a:lnTo>
                      <a:pt x="0" y="4"/>
                    </a:lnTo>
                    <a:lnTo>
                      <a:pt x="0" y="4"/>
                    </a:lnTo>
                    <a:lnTo>
                      <a:pt x="0" y="4"/>
                    </a:lnTo>
                    <a:lnTo>
                      <a:pt x="0" y="4"/>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352"/>
              <p:cNvSpPr>
                <a:spLocks/>
              </p:cNvSpPr>
              <p:nvPr/>
            </p:nvSpPr>
            <p:spPr bwMode="auto">
              <a:xfrm>
                <a:off x="4462" y="1475"/>
                <a:ext cx="14" cy="6"/>
              </a:xfrm>
              <a:custGeom>
                <a:avLst/>
                <a:gdLst>
                  <a:gd name="T0" fmla="*/ 4 w 14"/>
                  <a:gd name="T1" fmla="*/ 0 h 6"/>
                  <a:gd name="T2" fmla="*/ 2 w 14"/>
                  <a:gd name="T3" fmla="*/ 0 h 6"/>
                  <a:gd name="T4" fmla="*/ 2 w 14"/>
                  <a:gd name="T5" fmla="*/ 2 h 6"/>
                  <a:gd name="T6" fmla="*/ 0 w 14"/>
                  <a:gd name="T7" fmla="*/ 2 h 6"/>
                  <a:gd name="T8" fmla="*/ 0 w 14"/>
                  <a:gd name="T9" fmla="*/ 2 h 6"/>
                  <a:gd name="T10" fmla="*/ 0 w 14"/>
                  <a:gd name="T11" fmla="*/ 2 h 6"/>
                  <a:gd name="T12" fmla="*/ 0 w 14"/>
                  <a:gd name="T13" fmla="*/ 4 h 6"/>
                  <a:gd name="T14" fmla="*/ 0 w 14"/>
                  <a:gd name="T15" fmla="*/ 4 h 6"/>
                  <a:gd name="T16" fmla="*/ 0 w 14"/>
                  <a:gd name="T17" fmla="*/ 4 h 6"/>
                  <a:gd name="T18" fmla="*/ 0 w 14"/>
                  <a:gd name="T19" fmla="*/ 4 h 6"/>
                  <a:gd name="T20" fmla="*/ 2 w 14"/>
                  <a:gd name="T21" fmla="*/ 4 h 6"/>
                  <a:gd name="T22" fmla="*/ 2 w 14"/>
                  <a:gd name="T23" fmla="*/ 6 h 6"/>
                  <a:gd name="T24" fmla="*/ 2 w 14"/>
                  <a:gd name="T25" fmla="*/ 6 h 6"/>
                  <a:gd name="T26" fmla="*/ 4 w 14"/>
                  <a:gd name="T27" fmla="*/ 6 h 6"/>
                  <a:gd name="T28" fmla="*/ 6 w 14"/>
                  <a:gd name="T29" fmla="*/ 6 h 6"/>
                  <a:gd name="T30" fmla="*/ 8 w 14"/>
                  <a:gd name="T31" fmla="*/ 6 h 6"/>
                  <a:gd name="T32" fmla="*/ 10 w 14"/>
                  <a:gd name="T33" fmla="*/ 4 h 6"/>
                  <a:gd name="T34" fmla="*/ 12 w 14"/>
                  <a:gd name="T35" fmla="*/ 4 h 6"/>
                  <a:gd name="T36" fmla="*/ 14 w 14"/>
                  <a:gd name="T37" fmla="*/ 2 h 6"/>
                  <a:gd name="T38" fmla="*/ 6 w 14"/>
                  <a:gd name="T39" fmla="*/ 0 h 6"/>
                  <a:gd name="T40" fmla="*/ 4 w 14"/>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4" y="0"/>
                    </a:moveTo>
                    <a:lnTo>
                      <a:pt x="2" y="0"/>
                    </a:lnTo>
                    <a:lnTo>
                      <a:pt x="2" y="2"/>
                    </a:lnTo>
                    <a:lnTo>
                      <a:pt x="0" y="2"/>
                    </a:lnTo>
                    <a:lnTo>
                      <a:pt x="0" y="2"/>
                    </a:lnTo>
                    <a:lnTo>
                      <a:pt x="0" y="2"/>
                    </a:lnTo>
                    <a:lnTo>
                      <a:pt x="0" y="4"/>
                    </a:lnTo>
                    <a:lnTo>
                      <a:pt x="0" y="4"/>
                    </a:lnTo>
                    <a:lnTo>
                      <a:pt x="0" y="4"/>
                    </a:lnTo>
                    <a:lnTo>
                      <a:pt x="0" y="4"/>
                    </a:lnTo>
                    <a:lnTo>
                      <a:pt x="2" y="4"/>
                    </a:lnTo>
                    <a:lnTo>
                      <a:pt x="2" y="6"/>
                    </a:lnTo>
                    <a:lnTo>
                      <a:pt x="2" y="6"/>
                    </a:lnTo>
                    <a:lnTo>
                      <a:pt x="4" y="6"/>
                    </a:lnTo>
                    <a:lnTo>
                      <a:pt x="6" y="6"/>
                    </a:lnTo>
                    <a:lnTo>
                      <a:pt x="8" y="6"/>
                    </a:lnTo>
                    <a:lnTo>
                      <a:pt x="10" y="4"/>
                    </a:lnTo>
                    <a:lnTo>
                      <a:pt x="12" y="4"/>
                    </a:lnTo>
                    <a:lnTo>
                      <a:pt x="14" y="2"/>
                    </a:lnTo>
                    <a:lnTo>
                      <a:pt x="6" y="0"/>
                    </a:lnTo>
                    <a:lnTo>
                      <a:pt x="4"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353"/>
              <p:cNvSpPr>
                <a:spLocks/>
              </p:cNvSpPr>
              <p:nvPr/>
            </p:nvSpPr>
            <p:spPr bwMode="auto">
              <a:xfrm>
                <a:off x="4480" y="1461"/>
                <a:ext cx="24" cy="10"/>
              </a:xfrm>
              <a:custGeom>
                <a:avLst/>
                <a:gdLst>
                  <a:gd name="T0" fmla="*/ 4 w 24"/>
                  <a:gd name="T1" fmla="*/ 2 h 10"/>
                  <a:gd name="T2" fmla="*/ 4 w 24"/>
                  <a:gd name="T3" fmla="*/ 2 h 10"/>
                  <a:gd name="T4" fmla="*/ 2 w 24"/>
                  <a:gd name="T5" fmla="*/ 2 h 10"/>
                  <a:gd name="T6" fmla="*/ 2 w 24"/>
                  <a:gd name="T7" fmla="*/ 2 h 10"/>
                  <a:gd name="T8" fmla="*/ 2 w 24"/>
                  <a:gd name="T9" fmla="*/ 4 h 10"/>
                  <a:gd name="T10" fmla="*/ 0 w 24"/>
                  <a:gd name="T11" fmla="*/ 4 h 10"/>
                  <a:gd name="T12" fmla="*/ 0 w 24"/>
                  <a:gd name="T13" fmla="*/ 4 h 10"/>
                  <a:gd name="T14" fmla="*/ 0 w 24"/>
                  <a:gd name="T15" fmla="*/ 4 h 10"/>
                  <a:gd name="T16" fmla="*/ 0 w 24"/>
                  <a:gd name="T17" fmla="*/ 4 h 10"/>
                  <a:gd name="T18" fmla="*/ 0 w 24"/>
                  <a:gd name="T19" fmla="*/ 6 h 10"/>
                  <a:gd name="T20" fmla="*/ 0 w 24"/>
                  <a:gd name="T21" fmla="*/ 6 h 10"/>
                  <a:gd name="T22" fmla="*/ 2 w 24"/>
                  <a:gd name="T23" fmla="*/ 6 h 10"/>
                  <a:gd name="T24" fmla="*/ 2 w 24"/>
                  <a:gd name="T25" fmla="*/ 6 h 10"/>
                  <a:gd name="T26" fmla="*/ 2 w 24"/>
                  <a:gd name="T27" fmla="*/ 6 h 10"/>
                  <a:gd name="T28" fmla="*/ 4 w 24"/>
                  <a:gd name="T29" fmla="*/ 8 h 10"/>
                  <a:gd name="T30" fmla="*/ 4 w 24"/>
                  <a:gd name="T31" fmla="*/ 8 h 10"/>
                  <a:gd name="T32" fmla="*/ 4 w 24"/>
                  <a:gd name="T33" fmla="*/ 8 h 10"/>
                  <a:gd name="T34" fmla="*/ 6 w 24"/>
                  <a:gd name="T35" fmla="*/ 8 h 10"/>
                  <a:gd name="T36" fmla="*/ 8 w 24"/>
                  <a:gd name="T37" fmla="*/ 10 h 10"/>
                  <a:gd name="T38" fmla="*/ 10 w 24"/>
                  <a:gd name="T39" fmla="*/ 10 h 10"/>
                  <a:gd name="T40" fmla="*/ 12 w 24"/>
                  <a:gd name="T41" fmla="*/ 10 h 10"/>
                  <a:gd name="T42" fmla="*/ 14 w 24"/>
                  <a:gd name="T43" fmla="*/ 10 h 10"/>
                  <a:gd name="T44" fmla="*/ 16 w 24"/>
                  <a:gd name="T45" fmla="*/ 10 h 10"/>
                  <a:gd name="T46" fmla="*/ 18 w 24"/>
                  <a:gd name="T47" fmla="*/ 10 h 10"/>
                  <a:gd name="T48" fmla="*/ 20 w 24"/>
                  <a:gd name="T49" fmla="*/ 8 h 10"/>
                  <a:gd name="T50" fmla="*/ 20 w 24"/>
                  <a:gd name="T51" fmla="*/ 8 h 10"/>
                  <a:gd name="T52" fmla="*/ 22 w 24"/>
                  <a:gd name="T53" fmla="*/ 8 h 10"/>
                  <a:gd name="T54" fmla="*/ 22 w 24"/>
                  <a:gd name="T55" fmla="*/ 8 h 10"/>
                  <a:gd name="T56" fmla="*/ 22 w 24"/>
                  <a:gd name="T57" fmla="*/ 8 h 10"/>
                  <a:gd name="T58" fmla="*/ 24 w 24"/>
                  <a:gd name="T59" fmla="*/ 8 h 10"/>
                  <a:gd name="T60" fmla="*/ 10 w 24"/>
                  <a:gd name="T61" fmla="*/ 0 h 10"/>
                  <a:gd name="T62" fmla="*/ 6 w 24"/>
                  <a:gd name="T63" fmla="*/ 0 h 10"/>
                  <a:gd name="T64" fmla="*/ 6 w 24"/>
                  <a:gd name="T65" fmla="*/ 2 h 10"/>
                  <a:gd name="T66" fmla="*/ 6 w 24"/>
                  <a:gd name="T67" fmla="*/ 2 h 10"/>
                  <a:gd name="T68" fmla="*/ 4 w 24"/>
                  <a:gd name="T69" fmla="*/ 2 h 10"/>
                  <a:gd name="T70" fmla="*/ 4 w 24"/>
                  <a:gd name="T7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4" y="2"/>
                    </a:moveTo>
                    <a:lnTo>
                      <a:pt x="4" y="2"/>
                    </a:lnTo>
                    <a:lnTo>
                      <a:pt x="2" y="2"/>
                    </a:lnTo>
                    <a:lnTo>
                      <a:pt x="2" y="2"/>
                    </a:lnTo>
                    <a:lnTo>
                      <a:pt x="2" y="4"/>
                    </a:lnTo>
                    <a:lnTo>
                      <a:pt x="0" y="4"/>
                    </a:lnTo>
                    <a:lnTo>
                      <a:pt x="0" y="4"/>
                    </a:lnTo>
                    <a:lnTo>
                      <a:pt x="0" y="4"/>
                    </a:lnTo>
                    <a:lnTo>
                      <a:pt x="0" y="4"/>
                    </a:lnTo>
                    <a:lnTo>
                      <a:pt x="0" y="6"/>
                    </a:lnTo>
                    <a:lnTo>
                      <a:pt x="0" y="6"/>
                    </a:lnTo>
                    <a:lnTo>
                      <a:pt x="2" y="6"/>
                    </a:lnTo>
                    <a:lnTo>
                      <a:pt x="2" y="6"/>
                    </a:lnTo>
                    <a:lnTo>
                      <a:pt x="2" y="6"/>
                    </a:lnTo>
                    <a:lnTo>
                      <a:pt x="4" y="8"/>
                    </a:lnTo>
                    <a:lnTo>
                      <a:pt x="4" y="8"/>
                    </a:lnTo>
                    <a:lnTo>
                      <a:pt x="4" y="8"/>
                    </a:lnTo>
                    <a:lnTo>
                      <a:pt x="6" y="8"/>
                    </a:lnTo>
                    <a:lnTo>
                      <a:pt x="8" y="10"/>
                    </a:lnTo>
                    <a:lnTo>
                      <a:pt x="10" y="10"/>
                    </a:lnTo>
                    <a:lnTo>
                      <a:pt x="12" y="10"/>
                    </a:lnTo>
                    <a:lnTo>
                      <a:pt x="14" y="10"/>
                    </a:lnTo>
                    <a:lnTo>
                      <a:pt x="16" y="10"/>
                    </a:lnTo>
                    <a:lnTo>
                      <a:pt x="18" y="10"/>
                    </a:lnTo>
                    <a:lnTo>
                      <a:pt x="20" y="8"/>
                    </a:lnTo>
                    <a:lnTo>
                      <a:pt x="20" y="8"/>
                    </a:lnTo>
                    <a:lnTo>
                      <a:pt x="22" y="8"/>
                    </a:lnTo>
                    <a:lnTo>
                      <a:pt x="22" y="8"/>
                    </a:lnTo>
                    <a:lnTo>
                      <a:pt x="22" y="8"/>
                    </a:lnTo>
                    <a:lnTo>
                      <a:pt x="24" y="8"/>
                    </a:lnTo>
                    <a:lnTo>
                      <a:pt x="10" y="0"/>
                    </a:lnTo>
                    <a:lnTo>
                      <a:pt x="6" y="0"/>
                    </a:lnTo>
                    <a:lnTo>
                      <a:pt x="6" y="2"/>
                    </a:lnTo>
                    <a:lnTo>
                      <a:pt x="6" y="2"/>
                    </a:lnTo>
                    <a:lnTo>
                      <a:pt x="4" y="2"/>
                    </a:lnTo>
                    <a:lnTo>
                      <a:pt x="4"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354"/>
              <p:cNvSpPr>
                <a:spLocks/>
              </p:cNvSpPr>
              <p:nvPr/>
            </p:nvSpPr>
            <p:spPr bwMode="auto">
              <a:xfrm>
                <a:off x="4480" y="1461"/>
                <a:ext cx="24" cy="10"/>
              </a:xfrm>
              <a:custGeom>
                <a:avLst/>
                <a:gdLst>
                  <a:gd name="T0" fmla="*/ 4 w 24"/>
                  <a:gd name="T1" fmla="*/ 2 h 10"/>
                  <a:gd name="T2" fmla="*/ 4 w 24"/>
                  <a:gd name="T3" fmla="*/ 2 h 10"/>
                  <a:gd name="T4" fmla="*/ 2 w 24"/>
                  <a:gd name="T5" fmla="*/ 2 h 10"/>
                  <a:gd name="T6" fmla="*/ 2 w 24"/>
                  <a:gd name="T7" fmla="*/ 2 h 10"/>
                  <a:gd name="T8" fmla="*/ 2 w 24"/>
                  <a:gd name="T9" fmla="*/ 4 h 10"/>
                  <a:gd name="T10" fmla="*/ 0 w 24"/>
                  <a:gd name="T11" fmla="*/ 4 h 10"/>
                  <a:gd name="T12" fmla="*/ 0 w 24"/>
                  <a:gd name="T13" fmla="*/ 4 h 10"/>
                  <a:gd name="T14" fmla="*/ 0 w 24"/>
                  <a:gd name="T15" fmla="*/ 4 h 10"/>
                  <a:gd name="T16" fmla="*/ 0 w 24"/>
                  <a:gd name="T17" fmla="*/ 4 h 10"/>
                  <a:gd name="T18" fmla="*/ 0 w 24"/>
                  <a:gd name="T19" fmla="*/ 6 h 10"/>
                  <a:gd name="T20" fmla="*/ 0 w 24"/>
                  <a:gd name="T21" fmla="*/ 6 h 10"/>
                  <a:gd name="T22" fmla="*/ 2 w 24"/>
                  <a:gd name="T23" fmla="*/ 6 h 10"/>
                  <a:gd name="T24" fmla="*/ 2 w 24"/>
                  <a:gd name="T25" fmla="*/ 6 h 10"/>
                  <a:gd name="T26" fmla="*/ 2 w 24"/>
                  <a:gd name="T27" fmla="*/ 6 h 10"/>
                  <a:gd name="T28" fmla="*/ 4 w 24"/>
                  <a:gd name="T29" fmla="*/ 8 h 10"/>
                  <a:gd name="T30" fmla="*/ 4 w 24"/>
                  <a:gd name="T31" fmla="*/ 8 h 10"/>
                  <a:gd name="T32" fmla="*/ 4 w 24"/>
                  <a:gd name="T33" fmla="*/ 8 h 10"/>
                  <a:gd name="T34" fmla="*/ 6 w 24"/>
                  <a:gd name="T35" fmla="*/ 8 h 10"/>
                  <a:gd name="T36" fmla="*/ 8 w 24"/>
                  <a:gd name="T37" fmla="*/ 10 h 10"/>
                  <a:gd name="T38" fmla="*/ 10 w 24"/>
                  <a:gd name="T39" fmla="*/ 10 h 10"/>
                  <a:gd name="T40" fmla="*/ 12 w 24"/>
                  <a:gd name="T41" fmla="*/ 10 h 10"/>
                  <a:gd name="T42" fmla="*/ 14 w 24"/>
                  <a:gd name="T43" fmla="*/ 10 h 10"/>
                  <a:gd name="T44" fmla="*/ 16 w 24"/>
                  <a:gd name="T45" fmla="*/ 10 h 10"/>
                  <a:gd name="T46" fmla="*/ 18 w 24"/>
                  <a:gd name="T47" fmla="*/ 10 h 10"/>
                  <a:gd name="T48" fmla="*/ 20 w 24"/>
                  <a:gd name="T49" fmla="*/ 8 h 10"/>
                  <a:gd name="T50" fmla="*/ 20 w 24"/>
                  <a:gd name="T51" fmla="*/ 8 h 10"/>
                  <a:gd name="T52" fmla="*/ 22 w 24"/>
                  <a:gd name="T53" fmla="*/ 8 h 10"/>
                  <a:gd name="T54" fmla="*/ 22 w 24"/>
                  <a:gd name="T55" fmla="*/ 8 h 10"/>
                  <a:gd name="T56" fmla="*/ 22 w 24"/>
                  <a:gd name="T57" fmla="*/ 8 h 10"/>
                  <a:gd name="T58" fmla="*/ 24 w 24"/>
                  <a:gd name="T59" fmla="*/ 8 h 10"/>
                  <a:gd name="T60" fmla="*/ 10 w 24"/>
                  <a:gd name="T61" fmla="*/ 0 h 10"/>
                  <a:gd name="T62" fmla="*/ 6 w 24"/>
                  <a:gd name="T63" fmla="*/ 0 h 10"/>
                  <a:gd name="T64" fmla="*/ 6 w 24"/>
                  <a:gd name="T65" fmla="*/ 2 h 10"/>
                  <a:gd name="T66" fmla="*/ 6 w 24"/>
                  <a:gd name="T67" fmla="*/ 2 h 10"/>
                  <a:gd name="T68" fmla="*/ 4 w 24"/>
                  <a:gd name="T69" fmla="*/ 2 h 10"/>
                  <a:gd name="T70" fmla="*/ 4 w 24"/>
                  <a:gd name="T7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4" y="2"/>
                    </a:moveTo>
                    <a:lnTo>
                      <a:pt x="4" y="2"/>
                    </a:lnTo>
                    <a:lnTo>
                      <a:pt x="2" y="2"/>
                    </a:lnTo>
                    <a:lnTo>
                      <a:pt x="2" y="2"/>
                    </a:lnTo>
                    <a:lnTo>
                      <a:pt x="2" y="4"/>
                    </a:lnTo>
                    <a:lnTo>
                      <a:pt x="0" y="4"/>
                    </a:lnTo>
                    <a:lnTo>
                      <a:pt x="0" y="4"/>
                    </a:lnTo>
                    <a:lnTo>
                      <a:pt x="0" y="4"/>
                    </a:lnTo>
                    <a:lnTo>
                      <a:pt x="0" y="4"/>
                    </a:lnTo>
                    <a:lnTo>
                      <a:pt x="0" y="6"/>
                    </a:lnTo>
                    <a:lnTo>
                      <a:pt x="0" y="6"/>
                    </a:lnTo>
                    <a:lnTo>
                      <a:pt x="2" y="6"/>
                    </a:lnTo>
                    <a:lnTo>
                      <a:pt x="2" y="6"/>
                    </a:lnTo>
                    <a:lnTo>
                      <a:pt x="2" y="6"/>
                    </a:lnTo>
                    <a:lnTo>
                      <a:pt x="4" y="8"/>
                    </a:lnTo>
                    <a:lnTo>
                      <a:pt x="4" y="8"/>
                    </a:lnTo>
                    <a:lnTo>
                      <a:pt x="4" y="8"/>
                    </a:lnTo>
                    <a:lnTo>
                      <a:pt x="6" y="8"/>
                    </a:lnTo>
                    <a:lnTo>
                      <a:pt x="8" y="10"/>
                    </a:lnTo>
                    <a:lnTo>
                      <a:pt x="10" y="10"/>
                    </a:lnTo>
                    <a:lnTo>
                      <a:pt x="12" y="10"/>
                    </a:lnTo>
                    <a:lnTo>
                      <a:pt x="14" y="10"/>
                    </a:lnTo>
                    <a:lnTo>
                      <a:pt x="16" y="10"/>
                    </a:lnTo>
                    <a:lnTo>
                      <a:pt x="18" y="10"/>
                    </a:lnTo>
                    <a:lnTo>
                      <a:pt x="20" y="8"/>
                    </a:lnTo>
                    <a:lnTo>
                      <a:pt x="20" y="8"/>
                    </a:lnTo>
                    <a:lnTo>
                      <a:pt x="22" y="8"/>
                    </a:lnTo>
                    <a:lnTo>
                      <a:pt x="22" y="8"/>
                    </a:lnTo>
                    <a:lnTo>
                      <a:pt x="22" y="8"/>
                    </a:lnTo>
                    <a:lnTo>
                      <a:pt x="24" y="8"/>
                    </a:lnTo>
                    <a:lnTo>
                      <a:pt x="10" y="0"/>
                    </a:lnTo>
                    <a:lnTo>
                      <a:pt x="6" y="0"/>
                    </a:lnTo>
                    <a:lnTo>
                      <a:pt x="6" y="2"/>
                    </a:lnTo>
                    <a:lnTo>
                      <a:pt x="6" y="2"/>
                    </a:lnTo>
                    <a:lnTo>
                      <a:pt x="4" y="2"/>
                    </a:lnTo>
                    <a:lnTo>
                      <a:pt x="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355"/>
              <p:cNvSpPr>
                <a:spLocks/>
              </p:cNvSpPr>
              <p:nvPr/>
            </p:nvSpPr>
            <p:spPr bwMode="auto">
              <a:xfrm>
                <a:off x="4450" y="1559"/>
                <a:ext cx="16" cy="6"/>
              </a:xfrm>
              <a:custGeom>
                <a:avLst/>
                <a:gdLst>
                  <a:gd name="T0" fmla="*/ 6 w 16"/>
                  <a:gd name="T1" fmla="*/ 2 h 6"/>
                  <a:gd name="T2" fmla="*/ 4 w 16"/>
                  <a:gd name="T3" fmla="*/ 2 h 6"/>
                  <a:gd name="T4" fmla="*/ 4 w 16"/>
                  <a:gd name="T5" fmla="*/ 2 h 6"/>
                  <a:gd name="T6" fmla="*/ 2 w 16"/>
                  <a:gd name="T7" fmla="*/ 4 h 6"/>
                  <a:gd name="T8" fmla="*/ 2 w 16"/>
                  <a:gd name="T9" fmla="*/ 4 h 6"/>
                  <a:gd name="T10" fmla="*/ 2 w 16"/>
                  <a:gd name="T11" fmla="*/ 4 h 6"/>
                  <a:gd name="T12" fmla="*/ 0 w 16"/>
                  <a:gd name="T13" fmla="*/ 4 h 6"/>
                  <a:gd name="T14" fmla="*/ 2 w 16"/>
                  <a:gd name="T15" fmla="*/ 6 h 6"/>
                  <a:gd name="T16" fmla="*/ 2 w 16"/>
                  <a:gd name="T17" fmla="*/ 6 h 6"/>
                  <a:gd name="T18" fmla="*/ 2 w 16"/>
                  <a:gd name="T19" fmla="*/ 6 h 6"/>
                  <a:gd name="T20" fmla="*/ 4 w 16"/>
                  <a:gd name="T21" fmla="*/ 6 h 6"/>
                  <a:gd name="T22" fmla="*/ 4 w 16"/>
                  <a:gd name="T23" fmla="*/ 6 h 6"/>
                  <a:gd name="T24" fmla="*/ 4 w 16"/>
                  <a:gd name="T25" fmla="*/ 6 h 6"/>
                  <a:gd name="T26" fmla="*/ 6 w 16"/>
                  <a:gd name="T27" fmla="*/ 6 h 6"/>
                  <a:gd name="T28" fmla="*/ 8 w 16"/>
                  <a:gd name="T29" fmla="*/ 6 h 6"/>
                  <a:gd name="T30" fmla="*/ 10 w 16"/>
                  <a:gd name="T31" fmla="*/ 6 h 6"/>
                  <a:gd name="T32" fmla="*/ 12 w 16"/>
                  <a:gd name="T33" fmla="*/ 6 h 6"/>
                  <a:gd name="T34" fmla="*/ 14 w 16"/>
                  <a:gd name="T35" fmla="*/ 6 h 6"/>
                  <a:gd name="T36" fmla="*/ 16 w 16"/>
                  <a:gd name="T37" fmla="*/ 4 h 6"/>
                  <a:gd name="T38" fmla="*/ 8 w 16"/>
                  <a:gd name="T39" fmla="*/ 0 h 6"/>
                  <a:gd name="T40" fmla="*/ 6 w 16"/>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6" y="2"/>
                    </a:moveTo>
                    <a:lnTo>
                      <a:pt x="4" y="2"/>
                    </a:lnTo>
                    <a:lnTo>
                      <a:pt x="4" y="2"/>
                    </a:lnTo>
                    <a:lnTo>
                      <a:pt x="2" y="4"/>
                    </a:lnTo>
                    <a:lnTo>
                      <a:pt x="2" y="4"/>
                    </a:lnTo>
                    <a:lnTo>
                      <a:pt x="2" y="4"/>
                    </a:lnTo>
                    <a:lnTo>
                      <a:pt x="0" y="4"/>
                    </a:lnTo>
                    <a:lnTo>
                      <a:pt x="2" y="6"/>
                    </a:lnTo>
                    <a:lnTo>
                      <a:pt x="2" y="6"/>
                    </a:lnTo>
                    <a:lnTo>
                      <a:pt x="2" y="6"/>
                    </a:lnTo>
                    <a:lnTo>
                      <a:pt x="4" y="6"/>
                    </a:lnTo>
                    <a:lnTo>
                      <a:pt x="4" y="6"/>
                    </a:lnTo>
                    <a:lnTo>
                      <a:pt x="4" y="6"/>
                    </a:lnTo>
                    <a:lnTo>
                      <a:pt x="6" y="6"/>
                    </a:lnTo>
                    <a:lnTo>
                      <a:pt x="8" y="6"/>
                    </a:lnTo>
                    <a:lnTo>
                      <a:pt x="10" y="6"/>
                    </a:lnTo>
                    <a:lnTo>
                      <a:pt x="12" y="6"/>
                    </a:lnTo>
                    <a:lnTo>
                      <a:pt x="14" y="6"/>
                    </a:lnTo>
                    <a:lnTo>
                      <a:pt x="16" y="4"/>
                    </a:lnTo>
                    <a:lnTo>
                      <a:pt x="8" y="0"/>
                    </a:lnTo>
                    <a:lnTo>
                      <a:pt x="6"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356"/>
              <p:cNvSpPr>
                <a:spLocks/>
              </p:cNvSpPr>
              <p:nvPr/>
            </p:nvSpPr>
            <p:spPr bwMode="auto">
              <a:xfrm>
                <a:off x="4524" y="1447"/>
                <a:ext cx="20" cy="10"/>
              </a:xfrm>
              <a:custGeom>
                <a:avLst/>
                <a:gdLst>
                  <a:gd name="T0" fmla="*/ 18 w 20"/>
                  <a:gd name="T1" fmla="*/ 8 h 10"/>
                  <a:gd name="T2" fmla="*/ 20 w 20"/>
                  <a:gd name="T3" fmla="*/ 8 h 10"/>
                  <a:gd name="T4" fmla="*/ 20 w 20"/>
                  <a:gd name="T5" fmla="*/ 8 h 10"/>
                  <a:gd name="T6" fmla="*/ 20 w 20"/>
                  <a:gd name="T7" fmla="*/ 8 h 10"/>
                  <a:gd name="T8" fmla="*/ 20 w 20"/>
                  <a:gd name="T9" fmla="*/ 8 h 10"/>
                  <a:gd name="T10" fmla="*/ 20 w 20"/>
                  <a:gd name="T11" fmla="*/ 6 h 10"/>
                  <a:gd name="T12" fmla="*/ 20 w 20"/>
                  <a:gd name="T13" fmla="*/ 6 h 10"/>
                  <a:gd name="T14" fmla="*/ 20 w 20"/>
                  <a:gd name="T15" fmla="*/ 6 h 10"/>
                  <a:gd name="T16" fmla="*/ 20 w 20"/>
                  <a:gd name="T17" fmla="*/ 6 h 10"/>
                  <a:gd name="T18" fmla="*/ 20 w 20"/>
                  <a:gd name="T19" fmla="*/ 6 h 10"/>
                  <a:gd name="T20" fmla="*/ 20 w 20"/>
                  <a:gd name="T21" fmla="*/ 4 h 10"/>
                  <a:gd name="T22" fmla="*/ 18 w 20"/>
                  <a:gd name="T23" fmla="*/ 4 h 10"/>
                  <a:gd name="T24" fmla="*/ 18 w 20"/>
                  <a:gd name="T25" fmla="*/ 4 h 10"/>
                  <a:gd name="T26" fmla="*/ 16 w 20"/>
                  <a:gd name="T27" fmla="*/ 4 h 10"/>
                  <a:gd name="T28" fmla="*/ 14 w 20"/>
                  <a:gd name="T29" fmla="*/ 2 h 10"/>
                  <a:gd name="T30" fmla="*/ 14 w 20"/>
                  <a:gd name="T31" fmla="*/ 2 h 10"/>
                  <a:gd name="T32" fmla="*/ 12 w 20"/>
                  <a:gd name="T33" fmla="*/ 2 h 10"/>
                  <a:gd name="T34" fmla="*/ 10 w 20"/>
                  <a:gd name="T35" fmla="*/ 2 h 10"/>
                  <a:gd name="T36" fmla="*/ 8 w 20"/>
                  <a:gd name="T37" fmla="*/ 0 h 10"/>
                  <a:gd name="T38" fmla="*/ 6 w 20"/>
                  <a:gd name="T39" fmla="*/ 0 h 10"/>
                  <a:gd name="T40" fmla="*/ 4 w 20"/>
                  <a:gd name="T41" fmla="*/ 2 h 10"/>
                  <a:gd name="T42" fmla="*/ 2 w 20"/>
                  <a:gd name="T43" fmla="*/ 2 h 10"/>
                  <a:gd name="T44" fmla="*/ 0 w 20"/>
                  <a:gd name="T45" fmla="*/ 2 h 10"/>
                  <a:gd name="T46" fmla="*/ 0 w 20"/>
                  <a:gd name="T47" fmla="*/ 4 h 10"/>
                  <a:gd name="T48" fmla="*/ 0 w 20"/>
                  <a:gd name="T49" fmla="*/ 4 h 10"/>
                  <a:gd name="T50" fmla="*/ 0 w 20"/>
                  <a:gd name="T51" fmla="*/ 4 h 10"/>
                  <a:gd name="T52" fmla="*/ 0 w 20"/>
                  <a:gd name="T53" fmla="*/ 4 h 10"/>
                  <a:gd name="T54" fmla="*/ 0 w 20"/>
                  <a:gd name="T55" fmla="*/ 6 h 10"/>
                  <a:gd name="T56" fmla="*/ 0 w 20"/>
                  <a:gd name="T57" fmla="*/ 6 h 10"/>
                  <a:gd name="T58" fmla="*/ 2 w 20"/>
                  <a:gd name="T59" fmla="*/ 6 h 10"/>
                  <a:gd name="T60" fmla="*/ 2 w 20"/>
                  <a:gd name="T61" fmla="*/ 6 h 10"/>
                  <a:gd name="T62" fmla="*/ 2 w 20"/>
                  <a:gd name="T63" fmla="*/ 6 h 10"/>
                  <a:gd name="T64" fmla="*/ 12 w 20"/>
                  <a:gd name="T65" fmla="*/ 10 h 10"/>
                  <a:gd name="T66" fmla="*/ 14 w 20"/>
                  <a:gd name="T67" fmla="*/ 10 h 10"/>
                  <a:gd name="T68" fmla="*/ 14 w 20"/>
                  <a:gd name="T69" fmla="*/ 10 h 10"/>
                  <a:gd name="T70" fmla="*/ 16 w 20"/>
                  <a:gd name="T71" fmla="*/ 10 h 10"/>
                  <a:gd name="T72" fmla="*/ 16 w 20"/>
                  <a:gd name="T73" fmla="*/ 10 h 10"/>
                  <a:gd name="T74" fmla="*/ 16 w 20"/>
                  <a:gd name="T75" fmla="*/ 10 h 10"/>
                  <a:gd name="T76" fmla="*/ 18 w 20"/>
                  <a:gd name="T77" fmla="*/ 10 h 10"/>
                  <a:gd name="T78" fmla="*/ 18 w 20"/>
                  <a:gd name="T79" fmla="*/ 10 h 10"/>
                  <a:gd name="T80" fmla="*/ 18 w 20"/>
                  <a:gd name="T8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8" y="8"/>
                    </a:moveTo>
                    <a:lnTo>
                      <a:pt x="20" y="8"/>
                    </a:lnTo>
                    <a:lnTo>
                      <a:pt x="20" y="8"/>
                    </a:lnTo>
                    <a:lnTo>
                      <a:pt x="20" y="8"/>
                    </a:lnTo>
                    <a:lnTo>
                      <a:pt x="20" y="8"/>
                    </a:lnTo>
                    <a:lnTo>
                      <a:pt x="20" y="6"/>
                    </a:lnTo>
                    <a:lnTo>
                      <a:pt x="20" y="6"/>
                    </a:lnTo>
                    <a:lnTo>
                      <a:pt x="20" y="6"/>
                    </a:lnTo>
                    <a:lnTo>
                      <a:pt x="20" y="6"/>
                    </a:lnTo>
                    <a:lnTo>
                      <a:pt x="20" y="6"/>
                    </a:lnTo>
                    <a:lnTo>
                      <a:pt x="20" y="4"/>
                    </a:lnTo>
                    <a:lnTo>
                      <a:pt x="18" y="4"/>
                    </a:lnTo>
                    <a:lnTo>
                      <a:pt x="18" y="4"/>
                    </a:lnTo>
                    <a:lnTo>
                      <a:pt x="16" y="4"/>
                    </a:lnTo>
                    <a:lnTo>
                      <a:pt x="14" y="2"/>
                    </a:lnTo>
                    <a:lnTo>
                      <a:pt x="14" y="2"/>
                    </a:lnTo>
                    <a:lnTo>
                      <a:pt x="12" y="2"/>
                    </a:lnTo>
                    <a:lnTo>
                      <a:pt x="10" y="2"/>
                    </a:lnTo>
                    <a:lnTo>
                      <a:pt x="8" y="0"/>
                    </a:lnTo>
                    <a:lnTo>
                      <a:pt x="6" y="0"/>
                    </a:lnTo>
                    <a:lnTo>
                      <a:pt x="4" y="2"/>
                    </a:lnTo>
                    <a:lnTo>
                      <a:pt x="2" y="2"/>
                    </a:lnTo>
                    <a:lnTo>
                      <a:pt x="0" y="2"/>
                    </a:lnTo>
                    <a:lnTo>
                      <a:pt x="0" y="4"/>
                    </a:lnTo>
                    <a:lnTo>
                      <a:pt x="0" y="4"/>
                    </a:lnTo>
                    <a:lnTo>
                      <a:pt x="0" y="4"/>
                    </a:lnTo>
                    <a:lnTo>
                      <a:pt x="0" y="4"/>
                    </a:lnTo>
                    <a:lnTo>
                      <a:pt x="0" y="6"/>
                    </a:lnTo>
                    <a:lnTo>
                      <a:pt x="0" y="6"/>
                    </a:lnTo>
                    <a:lnTo>
                      <a:pt x="2" y="6"/>
                    </a:lnTo>
                    <a:lnTo>
                      <a:pt x="2" y="6"/>
                    </a:lnTo>
                    <a:lnTo>
                      <a:pt x="2" y="6"/>
                    </a:lnTo>
                    <a:lnTo>
                      <a:pt x="12" y="10"/>
                    </a:lnTo>
                    <a:lnTo>
                      <a:pt x="14" y="10"/>
                    </a:lnTo>
                    <a:lnTo>
                      <a:pt x="14" y="10"/>
                    </a:lnTo>
                    <a:lnTo>
                      <a:pt x="16" y="10"/>
                    </a:lnTo>
                    <a:lnTo>
                      <a:pt x="16" y="10"/>
                    </a:lnTo>
                    <a:lnTo>
                      <a:pt x="16" y="10"/>
                    </a:lnTo>
                    <a:lnTo>
                      <a:pt x="18" y="10"/>
                    </a:lnTo>
                    <a:lnTo>
                      <a:pt x="18" y="10"/>
                    </a:lnTo>
                    <a:lnTo>
                      <a:pt x="18" y="8"/>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357"/>
              <p:cNvSpPr>
                <a:spLocks/>
              </p:cNvSpPr>
              <p:nvPr/>
            </p:nvSpPr>
            <p:spPr bwMode="auto">
              <a:xfrm>
                <a:off x="4524" y="1447"/>
                <a:ext cx="20" cy="10"/>
              </a:xfrm>
              <a:custGeom>
                <a:avLst/>
                <a:gdLst>
                  <a:gd name="T0" fmla="*/ 18 w 20"/>
                  <a:gd name="T1" fmla="*/ 8 h 10"/>
                  <a:gd name="T2" fmla="*/ 20 w 20"/>
                  <a:gd name="T3" fmla="*/ 8 h 10"/>
                  <a:gd name="T4" fmla="*/ 20 w 20"/>
                  <a:gd name="T5" fmla="*/ 8 h 10"/>
                  <a:gd name="T6" fmla="*/ 20 w 20"/>
                  <a:gd name="T7" fmla="*/ 8 h 10"/>
                  <a:gd name="T8" fmla="*/ 20 w 20"/>
                  <a:gd name="T9" fmla="*/ 8 h 10"/>
                  <a:gd name="T10" fmla="*/ 20 w 20"/>
                  <a:gd name="T11" fmla="*/ 6 h 10"/>
                  <a:gd name="T12" fmla="*/ 20 w 20"/>
                  <a:gd name="T13" fmla="*/ 6 h 10"/>
                  <a:gd name="T14" fmla="*/ 20 w 20"/>
                  <a:gd name="T15" fmla="*/ 6 h 10"/>
                  <a:gd name="T16" fmla="*/ 20 w 20"/>
                  <a:gd name="T17" fmla="*/ 6 h 10"/>
                  <a:gd name="T18" fmla="*/ 20 w 20"/>
                  <a:gd name="T19" fmla="*/ 6 h 10"/>
                  <a:gd name="T20" fmla="*/ 20 w 20"/>
                  <a:gd name="T21" fmla="*/ 4 h 10"/>
                  <a:gd name="T22" fmla="*/ 18 w 20"/>
                  <a:gd name="T23" fmla="*/ 4 h 10"/>
                  <a:gd name="T24" fmla="*/ 18 w 20"/>
                  <a:gd name="T25" fmla="*/ 4 h 10"/>
                  <a:gd name="T26" fmla="*/ 16 w 20"/>
                  <a:gd name="T27" fmla="*/ 4 h 10"/>
                  <a:gd name="T28" fmla="*/ 14 w 20"/>
                  <a:gd name="T29" fmla="*/ 2 h 10"/>
                  <a:gd name="T30" fmla="*/ 14 w 20"/>
                  <a:gd name="T31" fmla="*/ 2 h 10"/>
                  <a:gd name="T32" fmla="*/ 12 w 20"/>
                  <a:gd name="T33" fmla="*/ 2 h 10"/>
                  <a:gd name="T34" fmla="*/ 10 w 20"/>
                  <a:gd name="T35" fmla="*/ 2 h 10"/>
                  <a:gd name="T36" fmla="*/ 8 w 20"/>
                  <a:gd name="T37" fmla="*/ 0 h 10"/>
                  <a:gd name="T38" fmla="*/ 6 w 20"/>
                  <a:gd name="T39" fmla="*/ 0 h 10"/>
                  <a:gd name="T40" fmla="*/ 4 w 20"/>
                  <a:gd name="T41" fmla="*/ 2 h 10"/>
                  <a:gd name="T42" fmla="*/ 2 w 20"/>
                  <a:gd name="T43" fmla="*/ 2 h 10"/>
                  <a:gd name="T44" fmla="*/ 0 w 20"/>
                  <a:gd name="T45" fmla="*/ 2 h 10"/>
                  <a:gd name="T46" fmla="*/ 0 w 20"/>
                  <a:gd name="T47" fmla="*/ 4 h 10"/>
                  <a:gd name="T48" fmla="*/ 0 w 20"/>
                  <a:gd name="T49" fmla="*/ 4 h 10"/>
                  <a:gd name="T50" fmla="*/ 0 w 20"/>
                  <a:gd name="T51" fmla="*/ 4 h 10"/>
                  <a:gd name="T52" fmla="*/ 0 w 20"/>
                  <a:gd name="T53" fmla="*/ 4 h 10"/>
                  <a:gd name="T54" fmla="*/ 0 w 20"/>
                  <a:gd name="T55" fmla="*/ 6 h 10"/>
                  <a:gd name="T56" fmla="*/ 0 w 20"/>
                  <a:gd name="T57" fmla="*/ 6 h 10"/>
                  <a:gd name="T58" fmla="*/ 2 w 20"/>
                  <a:gd name="T59" fmla="*/ 6 h 10"/>
                  <a:gd name="T60" fmla="*/ 2 w 20"/>
                  <a:gd name="T61" fmla="*/ 6 h 10"/>
                  <a:gd name="T62" fmla="*/ 2 w 20"/>
                  <a:gd name="T63" fmla="*/ 6 h 10"/>
                  <a:gd name="T64" fmla="*/ 12 w 20"/>
                  <a:gd name="T65" fmla="*/ 10 h 10"/>
                  <a:gd name="T66" fmla="*/ 14 w 20"/>
                  <a:gd name="T67" fmla="*/ 10 h 10"/>
                  <a:gd name="T68" fmla="*/ 14 w 20"/>
                  <a:gd name="T69" fmla="*/ 10 h 10"/>
                  <a:gd name="T70" fmla="*/ 16 w 20"/>
                  <a:gd name="T71" fmla="*/ 10 h 10"/>
                  <a:gd name="T72" fmla="*/ 16 w 20"/>
                  <a:gd name="T73" fmla="*/ 10 h 10"/>
                  <a:gd name="T74" fmla="*/ 16 w 20"/>
                  <a:gd name="T75" fmla="*/ 10 h 10"/>
                  <a:gd name="T76" fmla="*/ 18 w 20"/>
                  <a:gd name="T77" fmla="*/ 10 h 10"/>
                  <a:gd name="T78" fmla="*/ 18 w 20"/>
                  <a:gd name="T79" fmla="*/ 10 h 10"/>
                  <a:gd name="T80" fmla="*/ 18 w 20"/>
                  <a:gd name="T8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8" y="8"/>
                    </a:moveTo>
                    <a:lnTo>
                      <a:pt x="20" y="8"/>
                    </a:lnTo>
                    <a:lnTo>
                      <a:pt x="20" y="8"/>
                    </a:lnTo>
                    <a:lnTo>
                      <a:pt x="20" y="8"/>
                    </a:lnTo>
                    <a:lnTo>
                      <a:pt x="20" y="8"/>
                    </a:lnTo>
                    <a:lnTo>
                      <a:pt x="20" y="6"/>
                    </a:lnTo>
                    <a:lnTo>
                      <a:pt x="20" y="6"/>
                    </a:lnTo>
                    <a:lnTo>
                      <a:pt x="20" y="6"/>
                    </a:lnTo>
                    <a:lnTo>
                      <a:pt x="20" y="6"/>
                    </a:lnTo>
                    <a:lnTo>
                      <a:pt x="20" y="6"/>
                    </a:lnTo>
                    <a:lnTo>
                      <a:pt x="20" y="4"/>
                    </a:lnTo>
                    <a:lnTo>
                      <a:pt x="18" y="4"/>
                    </a:lnTo>
                    <a:lnTo>
                      <a:pt x="18" y="4"/>
                    </a:lnTo>
                    <a:lnTo>
                      <a:pt x="16" y="4"/>
                    </a:lnTo>
                    <a:lnTo>
                      <a:pt x="14" y="2"/>
                    </a:lnTo>
                    <a:lnTo>
                      <a:pt x="14" y="2"/>
                    </a:lnTo>
                    <a:lnTo>
                      <a:pt x="12" y="2"/>
                    </a:lnTo>
                    <a:lnTo>
                      <a:pt x="10" y="2"/>
                    </a:lnTo>
                    <a:lnTo>
                      <a:pt x="8" y="0"/>
                    </a:lnTo>
                    <a:lnTo>
                      <a:pt x="6" y="0"/>
                    </a:lnTo>
                    <a:lnTo>
                      <a:pt x="4" y="2"/>
                    </a:lnTo>
                    <a:lnTo>
                      <a:pt x="2" y="2"/>
                    </a:lnTo>
                    <a:lnTo>
                      <a:pt x="0" y="2"/>
                    </a:lnTo>
                    <a:lnTo>
                      <a:pt x="0" y="4"/>
                    </a:lnTo>
                    <a:lnTo>
                      <a:pt x="0" y="4"/>
                    </a:lnTo>
                    <a:lnTo>
                      <a:pt x="0" y="4"/>
                    </a:lnTo>
                    <a:lnTo>
                      <a:pt x="0" y="4"/>
                    </a:lnTo>
                    <a:lnTo>
                      <a:pt x="0" y="6"/>
                    </a:lnTo>
                    <a:lnTo>
                      <a:pt x="0" y="6"/>
                    </a:lnTo>
                    <a:lnTo>
                      <a:pt x="2" y="6"/>
                    </a:lnTo>
                    <a:lnTo>
                      <a:pt x="2" y="6"/>
                    </a:lnTo>
                    <a:lnTo>
                      <a:pt x="2" y="6"/>
                    </a:lnTo>
                    <a:lnTo>
                      <a:pt x="12" y="10"/>
                    </a:lnTo>
                    <a:lnTo>
                      <a:pt x="14" y="10"/>
                    </a:lnTo>
                    <a:lnTo>
                      <a:pt x="14" y="10"/>
                    </a:lnTo>
                    <a:lnTo>
                      <a:pt x="16" y="10"/>
                    </a:lnTo>
                    <a:lnTo>
                      <a:pt x="16" y="10"/>
                    </a:lnTo>
                    <a:lnTo>
                      <a:pt x="16" y="10"/>
                    </a:lnTo>
                    <a:lnTo>
                      <a:pt x="18" y="10"/>
                    </a:lnTo>
                    <a:lnTo>
                      <a:pt x="18" y="10"/>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358"/>
              <p:cNvSpPr>
                <a:spLocks/>
              </p:cNvSpPr>
              <p:nvPr/>
            </p:nvSpPr>
            <p:spPr bwMode="auto">
              <a:xfrm>
                <a:off x="4482" y="1509"/>
                <a:ext cx="16" cy="6"/>
              </a:xfrm>
              <a:custGeom>
                <a:avLst/>
                <a:gdLst>
                  <a:gd name="T0" fmla="*/ 8 w 16"/>
                  <a:gd name="T1" fmla="*/ 0 h 6"/>
                  <a:gd name="T2" fmla="*/ 6 w 16"/>
                  <a:gd name="T3" fmla="*/ 0 h 6"/>
                  <a:gd name="T4" fmla="*/ 4 w 16"/>
                  <a:gd name="T5" fmla="*/ 0 h 6"/>
                  <a:gd name="T6" fmla="*/ 4 w 16"/>
                  <a:gd name="T7" fmla="*/ 0 h 6"/>
                  <a:gd name="T8" fmla="*/ 2 w 16"/>
                  <a:gd name="T9" fmla="*/ 2 h 6"/>
                  <a:gd name="T10" fmla="*/ 2 w 16"/>
                  <a:gd name="T11" fmla="*/ 2 h 6"/>
                  <a:gd name="T12" fmla="*/ 2 w 16"/>
                  <a:gd name="T13" fmla="*/ 2 h 6"/>
                  <a:gd name="T14" fmla="*/ 0 w 16"/>
                  <a:gd name="T15" fmla="*/ 2 h 6"/>
                  <a:gd name="T16" fmla="*/ 2 w 16"/>
                  <a:gd name="T17" fmla="*/ 4 h 6"/>
                  <a:gd name="T18" fmla="*/ 2 w 16"/>
                  <a:gd name="T19" fmla="*/ 4 h 6"/>
                  <a:gd name="T20" fmla="*/ 2 w 16"/>
                  <a:gd name="T21" fmla="*/ 4 h 6"/>
                  <a:gd name="T22" fmla="*/ 4 w 16"/>
                  <a:gd name="T23" fmla="*/ 4 h 6"/>
                  <a:gd name="T24" fmla="*/ 4 w 16"/>
                  <a:gd name="T25" fmla="*/ 4 h 6"/>
                  <a:gd name="T26" fmla="*/ 4 w 16"/>
                  <a:gd name="T27" fmla="*/ 4 h 6"/>
                  <a:gd name="T28" fmla="*/ 4 w 16"/>
                  <a:gd name="T29" fmla="*/ 6 h 6"/>
                  <a:gd name="T30" fmla="*/ 8 w 16"/>
                  <a:gd name="T31" fmla="*/ 6 h 6"/>
                  <a:gd name="T32" fmla="*/ 10 w 16"/>
                  <a:gd name="T33" fmla="*/ 4 h 6"/>
                  <a:gd name="T34" fmla="*/ 12 w 16"/>
                  <a:gd name="T35" fmla="*/ 4 h 6"/>
                  <a:gd name="T36" fmla="*/ 14 w 16"/>
                  <a:gd name="T37" fmla="*/ 4 h 6"/>
                  <a:gd name="T38" fmla="*/ 16 w 16"/>
                  <a:gd name="T39" fmla="*/ 2 h 6"/>
                  <a:gd name="T40" fmla="*/ 8 w 16"/>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8" y="0"/>
                    </a:moveTo>
                    <a:lnTo>
                      <a:pt x="6" y="0"/>
                    </a:lnTo>
                    <a:lnTo>
                      <a:pt x="4" y="0"/>
                    </a:lnTo>
                    <a:lnTo>
                      <a:pt x="4" y="0"/>
                    </a:lnTo>
                    <a:lnTo>
                      <a:pt x="2" y="2"/>
                    </a:lnTo>
                    <a:lnTo>
                      <a:pt x="2" y="2"/>
                    </a:lnTo>
                    <a:lnTo>
                      <a:pt x="2" y="2"/>
                    </a:lnTo>
                    <a:lnTo>
                      <a:pt x="0" y="2"/>
                    </a:lnTo>
                    <a:lnTo>
                      <a:pt x="2" y="4"/>
                    </a:lnTo>
                    <a:lnTo>
                      <a:pt x="2" y="4"/>
                    </a:lnTo>
                    <a:lnTo>
                      <a:pt x="2" y="4"/>
                    </a:lnTo>
                    <a:lnTo>
                      <a:pt x="4" y="4"/>
                    </a:lnTo>
                    <a:lnTo>
                      <a:pt x="4" y="4"/>
                    </a:lnTo>
                    <a:lnTo>
                      <a:pt x="4" y="4"/>
                    </a:lnTo>
                    <a:lnTo>
                      <a:pt x="4" y="6"/>
                    </a:lnTo>
                    <a:lnTo>
                      <a:pt x="8" y="6"/>
                    </a:lnTo>
                    <a:lnTo>
                      <a:pt x="10" y="4"/>
                    </a:lnTo>
                    <a:lnTo>
                      <a:pt x="12" y="4"/>
                    </a:lnTo>
                    <a:lnTo>
                      <a:pt x="14" y="4"/>
                    </a:lnTo>
                    <a:lnTo>
                      <a:pt x="16" y="2"/>
                    </a:lnTo>
                    <a:lnTo>
                      <a:pt x="8" y="0"/>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359"/>
              <p:cNvSpPr>
                <a:spLocks/>
              </p:cNvSpPr>
              <p:nvPr/>
            </p:nvSpPr>
            <p:spPr bwMode="auto">
              <a:xfrm>
                <a:off x="4532" y="1485"/>
                <a:ext cx="22" cy="10"/>
              </a:xfrm>
              <a:custGeom>
                <a:avLst/>
                <a:gdLst>
                  <a:gd name="T0" fmla="*/ 4 w 22"/>
                  <a:gd name="T1" fmla="*/ 2 h 10"/>
                  <a:gd name="T2" fmla="*/ 2 w 22"/>
                  <a:gd name="T3" fmla="*/ 2 h 10"/>
                  <a:gd name="T4" fmla="*/ 2 w 22"/>
                  <a:gd name="T5" fmla="*/ 2 h 10"/>
                  <a:gd name="T6" fmla="*/ 0 w 22"/>
                  <a:gd name="T7" fmla="*/ 2 h 10"/>
                  <a:gd name="T8" fmla="*/ 0 w 22"/>
                  <a:gd name="T9" fmla="*/ 2 h 10"/>
                  <a:gd name="T10" fmla="*/ 0 w 22"/>
                  <a:gd name="T11" fmla="*/ 4 h 10"/>
                  <a:gd name="T12" fmla="*/ 0 w 22"/>
                  <a:gd name="T13" fmla="*/ 4 h 10"/>
                  <a:gd name="T14" fmla="*/ 0 w 22"/>
                  <a:gd name="T15" fmla="*/ 4 h 10"/>
                  <a:gd name="T16" fmla="*/ 0 w 22"/>
                  <a:gd name="T17" fmla="*/ 4 h 10"/>
                  <a:gd name="T18" fmla="*/ 0 w 22"/>
                  <a:gd name="T19" fmla="*/ 4 h 10"/>
                  <a:gd name="T20" fmla="*/ 0 w 22"/>
                  <a:gd name="T21" fmla="*/ 6 h 10"/>
                  <a:gd name="T22" fmla="*/ 0 w 22"/>
                  <a:gd name="T23" fmla="*/ 6 h 10"/>
                  <a:gd name="T24" fmla="*/ 0 w 22"/>
                  <a:gd name="T25" fmla="*/ 6 h 10"/>
                  <a:gd name="T26" fmla="*/ 0 w 22"/>
                  <a:gd name="T27" fmla="*/ 6 h 10"/>
                  <a:gd name="T28" fmla="*/ 0 w 22"/>
                  <a:gd name="T29" fmla="*/ 8 h 10"/>
                  <a:gd name="T30" fmla="*/ 2 w 22"/>
                  <a:gd name="T31" fmla="*/ 8 h 10"/>
                  <a:gd name="T32" fmla="*/ 2 w 22"/>
                  <a:gd name="T33" fmla="*/ 8 h 10"/>
                  <a:gd name="T34" fmla="*/ 4 w 22"/>
                  <a:gd name="T35" fmla="*/ 8 h 10"/>
                  <a:gd name="T36" fmla="*/ 6 w 22"/>
                  <a:gd name="T37" fmla="*/ 10 h 10"/>
                  <a:gd name="T38" fmla="*/ 8 w 22"/>
                  <a:gd name="T39" fmla="*/ 10 h 10"/>
                  <a:gd name="T40" fmla="*/ 10 w 22"/>
                  <a:gd name="T41" fmla="*/ 10 h 10"/>
                  <a:gd name="T42" fmla="*/ 12 w 22"/>
                  <a:gd name="T43" fmla="*/ 10 h 10"/>
                  <a:gd name="T44" fmla="*/ 14 w 22"/>
                  <a:gd name="T45" fmla="*/ 10 h 10"/>
                  <a:gd name="T46" fmla="*/ 16 w 22"/>
                  <a:gd name="T47" fmla="*/ 10 h 10"/>
                  <a:gd name="T48" fmla="*/ 16 w 22"/>
                  <a:gd name="T49" fmla="*/ 10 h 10"/>
                  <a:gd name="T50" fmla="*/ 18 w 22"/>
                  <a:gd name="T51" fmla="*/ 10 h 10"/>
                  <a:gd name="T52" fmla="*/ 20 w 22"/>
                  <a:gd name="T53" fmla="*/ 10 h 10"/>
                  <a:gd name="T54" fmla="*/ 20 w 22"/>
                  <a:gd name="T55" fmla="*/ 8 h 10"/>
                  <a:gd name="T56" fmla="*/ 20 w 22"/>
                  <a:gd name="T57" fmla="*/ 8 h 10"/>
                  <a:gd name="T58" fmla="*/ 22 w 22"/>
                  <a:gd name="T59" fmla="*/ 8 h 10"/>
                  <a:gd name="T60" fmla="*/ 22 w 22"/>
                  <a:gd name="T61" fmla="*/ 8 h 10"/>
                  <a:gd name="T62" fmla="*/ 8 w 22"/>
                  <a:gd name="T63" fmla="*/ 0 h 10"/>
                  <a:gd name="T64" fmla="*/ 6 w 22"/>
                  <a:gd name="T65" fmla="*/ 2 h 10"/>
                  <a:gd name="T66" fmla="*/ 4 w 22"/>
                  <a:gd name="T67" fmla="*/ 2 h 10"/>
                  <a:gd name="T68" fmla="*/ 4 w 22"/>
                  <a:gd name="T69" fmla="*/ 2 h 10"/>
                  <a:gd name="T70" fmla="*/ 4 w 22"/>
                  <a:gd name="T7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0">
                    <a:moveTo>
                      <a:pt x="4" y="2"/>
                    </a:moveTo>
                    <a:lnTo>
                      <a:pt x="2" y="2"/>
                    </a:lnTo>
                    <a:lnTo>
                      <a:pt x="2" y="2"/>
                    </a:lnTo>
                    <a:lnTo>
                      <a:pt x="0" y="2"/>
                    </a:lnTo>
                    <a:lnTo>
                      <a:pt x="0" y="2"/>
                    </a:lnTo>
                    <a:lnTo>
                      <a:pt x="0" y="4"/>
                    </a:lnTo>
                    <a:lnTo>
                      <a:pt x="0" y="4"/>
                    </a:lnTo>
                    <a:lnTo>
                      <a:pt x="0" y="4"/>
                    </a:lnTo>
                    <a:lnTo>
                      <a:pt x="0" y="4"/>
                    </a:lnTo>
                    <a:lnTo>
                      <a:pt x="0" y="4"/>
                    </a:lnTo>
                    <a:lnTo>
                      <a:pt x="0" y="6"/>
                    </a:lnTo>
                    <a:lnTo>
                      <a:pt x="0" y="6"/>
                    </a:lnTo>
                    <a:lnTo>
                      <a:pt x="0" y="6"/>
                    </a:lnTo>
                    <a:lnTo>
                      <a:pt x="0" y="6"/>
                    </a:lnTo>
                    <a:lnTo>
                      <a:pt x="0" y="8"/>
                    </a:lnTo>
                    <a:lnTo>
                      <a:pt x="2" y="8"/>
                    </a:lnTo>
                    <a:lnTo>
                      <a:pt x="2" y="8"/>
                    </a:lnTo>
                    <a:lnTo>
                      <a:pt x="4" y="8"/>
                    </a:lnTo>
                    <a:lnTo>
                      <a:pt x="6" y="10"/>
                    </a:lnTo>
                    <a:lnTo>
                      <a:pt x="8" y="10"/>
                    </a:lnTo>
                    <a:lnTo>
                      <a:pt x="10" y="10"/>
                    </a:lnTo>
                    <a:lnTo>
                      <a:pt x="12" y="10"/>
                    </a:lnTo>
                    <a:lnTo>
                      <a:pt x="14" y="10"/>
                    </a:lnTo>
                    <a:lnTo>
                      <a:pt x="16" y="10"/>
                    </a:lnTo>
                    <a:lnTo>
                      <a:pt x="16" y="10"/>
                    </a:lnTo>
                    <a:lnTo>
                      <a:pt x="18" y="10"/>
                    </a:lnTo>
                    <a:lnTo>
                      <a:pt x="20" y="10"/>
                    </a:lnTo>
                    <a:lnTo>
                      <a:pt x="20" y="8"/>
                    </a:lnTo>
                    <a:lnTo>
                      <a:pt x="20" y="8"/>
                    </a:lnTo>
                    <a:lnTo>
                      <a:pt x="22" y="8"/>
                    </a:lnTo>
                    <a:lnTo>
                      <a:pt x="22" y="8"/>
                    </a:lnTo>
                    <a:lnTo>
                      <a:pt x="8" y="0"/>
                    </a:lnTo>
                    <a:lnTo>
                      <a:pt x="6" y="2"/>
                    </a:lnTo>
                    <a:lnTo>
                      <a:pt x="4" y="2"/>
                    </a:lnTo>
                    <a:lnTo>
                      <a:pt x="4" y="2"/>
                    </a:lnTo>
                    <a:lnTo>
                      <a:pt x="4"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360"/>
              <p:cNvSpPr>
                <a:spLocks/>
              </p:cNvSpPr>
              <p:nvPr/>
            </p:nvSpPr>
            <p:spPr bwMode="auto">
              <a:xfrm>
                <a:off x="4532" y="1485"/>
                <a:ext cx="22" cy="10"/>
              </a:xfrm>
              <a:custGeom>
                <a:avLst/>
                <a:gdLst>
                  <a:gd name="T0" fmla="*/ 4 w 22"/>
                  <a:gd name="T1" fmla="*/ 2 h 10"/>
                  <a:gd name="T2" fmla="*/ 2 w 22"/>
                  <a:gd name="T3" fmla="*/ 2 h 10"/>
                  <a:gd name="T4" fmla="*/ 2 w 22"/>
                  <a:gd name="T5" fmla="*/ 2 h 10"/>
                  <a:gd name="T6" fmla="*/ 0 w 22"/>
                  <a:gd name="T7" fmla="*/ 2 h 10"/>
                  <a:gd name="T8" fmla="*/ 0 w 22"/>
                  <a:gd name="T9" fmla="*/ 2 h 10"/>
                  <a:gd name="T10" fmla="*/ 0 w 22"/>
                  <a:gd name="T11" fmla="*/ 4 h 10"/>
                  <a:gd name="T12" fmla="*/ 0 w 22"/>
                  <a:gd name="T13" fmla="*/ 4 h 10"/>
                  <a:gd name="T14" fmla="*/ 0 w 22"/>
                  <a:gd name="T15" fmla="*/ 4 h 10"/>
                  <a:gd name="T16" fmla="*/ 0 w 22"/>
                  <a:gd name="T17" fmla="*/ 4 h 10"/>
                  <a:gd name="T18" fmla="*/ 0 w 22"/>
                  <a:gd name="T19" fmla="*/ 4 h 10"/>
                  <a:gd name="T20" fmla="*/ 0 w 22"/>
                  <a:gd name="T21" fmla="*/ 6 h 10"/>
                  <a:gd name="T22" fmla="*/ 0 w 22"/>
                  <a:gd name="T23" fmla="*/ 6 h 10"/>
                  <a:gd name="T24" fmla="*/ 0 w 22"/>
                  <a:gd name="T25" fmla="*/ 6 h 10"/>
                  <a:gd name="T26" fmla="*/ 0 w 22"/>
                  <a:gd name="T27" fmla="*/ 6 h 10"/>
                  <a:gd name="T28" fmla="*/ 0 w 22"/>
                  <a:gd name="T29" fmla="*/ 8 h 10"/>
                  <a:gd name="T30" fmla="*/ 2 w 22"/>
                  <a:gd name="T31" fmla="*/ 8 h 10"/>
                  <a:gd name="T32" fmla="*/ 2 w 22"/>
                  <a:gd name="T33" fmla="*/ 8 h 10"/>
                  <a:gd name="T34" fmla="*/ 4 w 22"/>
                  <a:gd name="T35" fmla="*/ 8 h 10"/>
                  <a:gd name="T36" fmla="*/ 6 w 22"/>
                  <a:gd name="T37" fmla="*/ 10 h 10"/>
                  <a:gd name="T38" fmla="*/ 8 w 22"/>
                  <a:gd name="T39" fmla="*/ 10 h 10"/>
                  <a:gd name="T40" fmla="*/ 10 w 22"/>
                  <a:gd name="T41" fmla="*/ 10 h 10"/>
                  <a:gd name="T42" fmla="*/ 12 w 22"/>
                  <a:gd name="T43" fmla="*/ 10 h 10"/>
                  <a:gd name="T44" fmla="*/ 14 w 22"/>
                  <a:gd name="T45" fmla="*/ 10 h 10"/>
                  <a:gd name="T46" fmla="*/ 16 w 22"/>
                  <a:gd name="T47" fmla="*/ 10 h 10"/>
                  <a:gd name="T48" fmla="*/ 16 w 22"/>
                  <a:gd name="T49" fmla="*/ 10 h 10"/>
                  <a:gd name="T50" fmla="*/ 18 w 22"/>
                  <a:gd name="T51" fmla="*/ 10 h 10"/>
                  <a:gd name="T52" fmla="*/ 20 w 22"/>
                  <a:gd name="T53" fmla="*/ 10 h 10"/>
                  <a:gd name="T54" fmla="*/ 20 w 22"/>
                  <a:gd name="T55" fmla="*/ 8 h 10"/>
                  <a:gd name="T56" fmla="*/ 20 w 22"/>
                  <a:gd name="T57" fmla="*/ 8 h 10"/>
                  <a:gd name="T58" fmla="*/ 22 w 22"/>
                  <a:gd name="T59" fmla="*/ 8 h 10"/>
                  <a:gd name="T60" fmla="*/ 22 w 22"/>
                  <a:gd name="T61" fmla="*/ 8 h 10"/>
                  <a:gd name="T62" fmla="*/ 8 w 22"/>
                  <a:gd name="T63" fmla="*/ 0 h 10"/>
                  <a:gd name="T64" fmla="*/ 6 w 22"/>
                  <a:gd name="T65" fmla="*/ 2 h 10"/>
                  <a:gd name="T66" fmla="*/ 4 w 22"/>
                  <a:gd name="T67" fmla="*/ 2 h 10"/>
                  <a:gd name="T68" fmla="*/ 4 w 22"/>
                  <a:gd name="T69" fmla="*/ 2 h 10"/>
                  <a:gd name="T70" fmla="*/ 4 w 22"/>
                  <a:gd name="T7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0">
                    <a:moveTo>
                      <a:pt x="4" y="2"/>
                    </a:moveTo>
                    <a:lnTo>
                      <a:pt x="2" y="2"/>
                    </a:lnTo>
                    <a:lnTo>
                      <a:pt x="2" y="2"/>
                    </a:lnTo>
                    <a:lnTo>
                      <a:pt x="0" y="2"/>
                    </a:lnTo>
                    <a:lnTo>
                      <a:pt x="0" y="2"/>
                    </a:lnTo>
                    <a:lnTo>
                      <a:pt x="0" y="4"/>
                    </a:lnTo>
                    <a:lnTo>
                      <a:pt x="0" y="4"/>
                    </a:lnTo>
                    <a:lnTo>
                      <a:pt x="0" y="4"/>
                    </a:lnTo>
                    <a:lnTo>
                      <a:pt x="0" y="4"/>
                    </a:lnTo>
                    <a:lnTo>
                      <a:pt x="0" y="4"/>
                    </a:lnTo>
                    <a:lnTo>
                      <a:pt x="0" y="6"/>
                    </a:lnTo>
                    <a:lnTo>
                      <a:pt x="0" y="6"/>
                    </a:lnTo>
                    <a:lnTo>
                      <a:pt x="0" y="6"/>
                    </a:lnTo>
                    <a:lnTo>
                      <a:pt x="0" y="6"/>
                    </a:lnTo>
                    <a:lnTo>
                      <a:pt x="0" y="8"/>
                    </a:lnTo>
                    <a:lnTo>
                      <a:pt x="2" y="8"/>
                    </a:lnTo>
                    <a:lnTo>
                      <a:pt x="2" y="8"/>
                    </a:lnTo>
                    <a:lnTo>
                      <a:pt x="4" y="8"/>
                    </a:lnTo>
                    <a:lnTo>
                      <a:pt x="6" y="10"/>
                    </a:lnTo>
                    <a:lnTo>
                      <a:pt x="8" y="10"/>
                    </a:lnTo>
                    <a:lnTo>
                      <a:pt x="10" y="10"/>
                    </a:lnTo>
                    <a:lnTo>
                      <a:pt x="12" y="10"/>
                    </a:lnTo>
                    <a:lnTo>
                      <a:pt x="14" y="10"/>
                    </a:lnTo>
                    <a:lnTo>
                      <a:pt x="16" y="10"/>
                    </a:lnTo>
                    <a:lnTo>
                      <a:pt x="16" y="10"/>
                    </a:lnTo>
                    <a:lnTo>
                      <a:pt x="18" y="10"/>
                    </a:lnTo>
                    <a:lnTo>
                      <a:pt x="20" y="10"/>
                    </a:lnTo>
                    <a:lnTo>
                      <a:pt x="20" y="8"/>
                    </a:lnTo>
                    <a:lnTo>
                      <a:pt x="20" y="8"/>
                    </a:lnTo>
                    <a:lnTo>
                      <a:pt x="22" y="8"/>
                    </a:lnTo>
                    <a:lnTo>
                      <a:pt x="22" y="8"/>
                    </a:lnTo>
                    <a:lnTo>
                      <a:pt x="8" y="0"/>
                    </a:lnTo>
                    <a:lnTo>
                      <a:pt x="6" y="2"/>
                    </a:lnTo>
                    <a:lnTo>
                      <a:pt x="4" y="2"/>
                    </a:lnTo>
                    <a:lnTo>
                      <a:pt x="4" y="2"/>
                    </a:lnTo>
                    <a:lnTo>
                      <a:pt x="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361"/>
              <p:cNvSpPr>
                <a:spLocks/>
              </p:cNvSpPr>
              <p:nvPr/>
            </p:nvSpPr>
            <p:spPr bwMode="auto">
              <a:xfrm>
                <a:off x="4200" y="1553"/>
                <a:ext cx="22" cy="10"/>
              </a:xfrm>
              <a:custGeom>
                <a:avLst/>
                <a:gdLst>
                  <a:gd name="T0" fmla="*/ 22 w 22"/>
                  <a:gd name="T1" fmla="*/ 6 h 10"/>
                  <a:gd name="T2" fmla="*/ 20 w 22"/>
                  <a:gd name="T3" fmla="*/ 4 h 10"/>
                  <a:gd name="T4" fmla="*/ 18 w 22"/>
                  <a:gd name="T5" fmla="*/ 4 h 10"/>
                  <a:gd name="T6" fmla="*/ 16 w 22"/>
                  <a:gd name="T7" fmla="*/ 2 h 10"/>
                  <a:gd name="T8" fmla="*/ 14 w 22"/>
                  <a:gd name="T9" fmla="*/ 2 h 10"/>
                  <a:gd name="T10" fmla="*/ 12 w 22"/>
                  <a:gd name="T11" fmla="*/ 2 h 10"/>
                  <a:gd name="T12" fmla="*/ 10 w 22"/>
                  <a:gd name="T13" fmla="*/ 2 h 10"/>
                  <a:gd name="T14" fmla="*/ 10 w 22"/>
                  <a:gd name="T15" fmla="*/ 0 h 10"/>
                  <a:gd name="T16" fmla="*/ 8 w 22"/>
                  <a:gd name="T17" fmla="*/ 2 h 10"/>
                  <a:gd name="T18" fmla="*/ 6 w 22"/>
                  <a:gd name="T19" fmla="*/ 2 h 10"/>
                  <a:gd name="T20" fmla="*/ 4 w 22"/>
                  <a:gd name="T21" fmla="*/ 2 h 10"/>
                  <a:gd name="T22" fmla="*/ 2 w 22"/>
                  <a:gd name="T23" fmla="*/ 2 h 10"/>
                  <a:gd name="T24" fmla="*/ 2 w 22"/>
                  <a:gd name="T25" fmla="*/ 4 h 10"/>
                  <a:gd name="T26" fmla="*/ 0 w 22"/>
                  <a:gd name="T27" fmla="*/ 4 h 10"/>
                  <a:gd name="T28" fmla="*/ 0 w 22"/>
                  <a:gd name="T29" fmla="*/ 4 h 10"/>
                  <a:gd name="T30" fmla="*/ 2 w 22"/>
                  <a:gd name="T31" fmla="*/ 6 h 10"/>
                  <a:gd name="T32" fmla="*/ 2 w 22"/>
                  <a:gd name="T33" fmla="*/ 6 h 10"/>
                  <a:gd name="T34" fmla="*/ 4 w 22"/>
                  <a:gd name="T35" fmla="*/ 6 h 10"/>
                  <a:gd name="T36" fmla="*/ 4 w 22"/>
                  <a:gd name="T37" fmla="*/ 8 h 10"/>
                  <a:gd name="T38" fmla="*/ 6 w 22"/>
                  <a:gd name="T39" fmla="*/ 8 h 10"/>
                  <a:gd name="T40" fmla="*/ 8 w 22"/>
                  <a:gd name="T41" fmla="*/ 10 h 10"/>
                  <a:gd name="T42" fmla="*/ 10 w 22"/>
                  <a:gd name="T43" fmla="*/ 10 h 10"/>
                  <a:gd name="T44" fmla="*/ 12 w 22"/>
                  <a:gd name="T45" fmla="*/ 10 h 10"/>
                  <a:gd name="T46" fmla="*/ 14 w 22"/>
                  <a:gd name="T47" fmla="*/ 10 h 10"/>
                  <a:gd name="T48" fmla="*/ 16 w 22"/>
                  <a:gd name="T49" fmla="*/ 10 h 10"/>
                  <a:gd name="T50" fmla="*/ 18 w 22"/>
                  <a:gd name="T51" fmla="*/ 10 h 10"/>
                  <a:gd name="T52" fmla="*/ 20 w 22"/>
                  <a:gd name="T53" fmla="*/ 10 h 10"/>
                  <a:gd name="T54" fmla="*/ 22 w 22"/>
                  <a:gd name="T55" fmla="*/ 8 h 10"/>
                  <a:gd name="T56" fmla="*/ 22 w 22"/>
                  <a:gd name="T57" fmla="*/ 8 h 10"/>
                  <a:gd name="T58" fmla="*/ 22 w 22"/>
                  <a:gd name="T59" fmla="*/ 8 h 10"/>
                  <a:gd name="T60" fmla="*/ 22 w 22"/>
                  <a:gd name="T61" fmla="*/ 6 h 10"/>
                  <a:gd name="T62" fmla="*/ 22 w 22"/>
                  <a:gd name="T63" fmla="*/ 6 h 10"/>
                  <a:gd name="T64" fmla="*/ 22 w 22"/>
                  <a:gd name="T6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2" y="6"/>
                    </a:moveTo>
                    <a:lnTo>
                      <a:pt x="20" y="4"/>
                    </a:lnTo>
                    <a:lnTo>
                      <a:pt x="18" y="4"/>
                    </a:lnTo>
                    <a:lnTo>
                      <a:pt x="16" y="2"/>
                    </a:lnTo>
                    <a:lnTo>
                      <a:pt x="14" y="2"/>
                    </a:lnTo>
                    <a:lnTo>
                      <a:pt x="12" y="2"/>
                    </a:lnTo>
                    <a:lnTo>
                      <a:pt x="10" y="2"/>
                    </a:lnTo>
                    <a:lnTo>
                      <a:pt x="10" y="0"/>
                    </a:lnTo>
                    <a:lnTo>
                      <a:pt x="8" y="2"/>
                    </a:lnTo>
                    <a:lnTo>
                      <a:pt x="6" y="2"/>
                    </a:lnTo>
                    <a:lnTo>
                      <a:pt x="4" y="2"/>
                    </a:lnTo>
                    <a:lnTo>
                      <a:pt x="2" y="2"/>
                    </a:lnTo>
                    <a:lnTo>
                      <a:pt x="2" y="4"/>
                    </a:lnTo>
                    <a:lnTo>
                      <a:pt x="0" y="4"/>
                    </a:lnTo>
                    <a:lnTo>
                      <a:pt x="0" y="4"/>
                    </a:lnTo>
                    <a:lnTo>
                      <a:pt x="2" y="6"/>
                    </a:lnTo>
                    <a:lnTo>
                      <a:pt x="2" y="6"/>
                    </a:lnTo>
                    <a:lnTo>
                      <a:pt x="4" y="6"/>
                    </a:lnTo>
                    <a:lnTo>
                      <a:pt x="4" y="8"/>
                    </a:lnTo>
                    <a:lnTo>
                      <a:pt x="6" y="8"/>
                    </a:lnTo>
                    <a:lnTo>
                      <a:pt x="8" y="10"/>
                    </a:lnTo>
                    <a:lnTo>
                      <a:pt x="10" y="10"/>
                    </a:lnTo>
                    <a:lnTo>
                      <a:pt x="12" y="10"/>
                    </a:lnTo>
                    <a:lnTo>
                      <a:pt x="14" y="10"/>
                    </a:lnTo>
                    <a:lnTo>
                      <a:pt x="16" y="10"/>
                    </a:lnTo>
                    <a:lnTo>
                      <a:pt x="18" y="10"/>
                    </a:lnTo>
                    <a:lnTo>
                      <a:pt x="20" y="10"/>
                    </a:lnTo>
                    <a:lnTo>
                      <a:pt x="22" y="8"/>
                    </a:lnTo>
                    <a:lnTo>
                      <a:pt x="22" y="8"/>
                    </a:lnTo>
                    <a:lnTo>
                      <a:pt x="22" y="8"/>
                    </a:lnTo>
                    <a:lnTo>
                      <a:pt x="22" y="6"/>
                    </a:lnTo>
                    <a:lnTo>
                      <a:pt x="22" y="6"/>
                    </a:lnTo>
                    <a:lnTo>
                      <a:pt x="22"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362"/>
              <p:cNvSpPr>
                <a:spLocks/>
              </p:cNvSpPr>
              <p:nvPr/>
            </p:nvSpPr>
            <p:spPr bwMode="auto">
              <a:xfrm>
                <a:off x="4200" y="1553"/>
                <a:ext cx="22" cy="10"/>
              </a:xfrm>
              <a:custGeom>
                <a:avLst/>
                <a:gdLst>
                  <a:gd name="T0" fmla="*/ 22 w 22"/>
                  <a:gd name="T1" fmla="*/ 6 h 10"/>
                  <a:gd name="T2" fmla="*/ 20 w 22"/>
                  <a:gd name="T3" fmla="*/ 4 h 10"/>
                  <a:gd name="T4" fmla="*/ 18 w 22"/>
                  <a:gd name="T5" fmla="*/ 4 h 10"/>
                  <a:gd name="T6" fmla="*/ 16 w 22"/>
                  <a:gd name="T7" fmla="*/ 2 h 10"/>
                  <a:gd name="T8" fmla="*/ 14 w 22"/>
                  <a:gd name="T9" fmla="*/ 2 h 10"/>
                  <a:gd name="T10" fmla="*/ 12 w 22"/>
                  <a:gd name="T11" fmla="*/ 2 h 10"/>
                  <a:gd name="T12" fmla="*/ 10 w 22"/>
                  <a:gd name="T13" fmla="*/ 2 h 10"/>
                  <a:gd name="T14" fmla="*/ 10 w 22"/>
                  <a:gd name="T15" fmla="*/ 0 h 10"/>
                  <a:gd name="T16" fmla="*/ 8 w 22"/>
                  <a:gd name="T17" fmla="*/ 2 h 10"/>
                  <a:gd name="T18" fmla="*/ 6 w 22"/>
                  <a:gd name="T19" fmla="*/ 2 h 10"/>
                  <a:gd name="T20" fmla="*/ 4 w 22"/>
                  <a:gd name="T21" fmla="*/ 2 h 10"/>
                  <a:gd name="T22" fmla="*/ 2 w 22"/>
                  <a:gd name="T23" fmla="*/ 2 h 10"/>
                  <a:gd name="T24" fmla="*/ 2 w 22"/>
                  <a:gd name="T25" fmla="*/ 4 h 10"/>
                  <a:gd name="T26" fmla="*/ 0 w 22"/>
                  <a:gd name="T27" fmla="*/ 4 h 10"/>
                  <a:gd name="T28" fmla="*/ 0 w 22"/>
                  <a:gd name="T29" fmla="*/ 4 h 10"/>
                  <a:gd name="T30" fmla="*/ 2 w 22"/>
                  <a:gd name="T31" fmla="*/ 6 h 10"/>
                  <a:gd name="T32" fmla="*/ 2 w 22"/>
                  <a:gd name="T33" fmla="*/ 6 h 10"/>
                  <a:gd name="T34" fmla="*/ 4 w 22"/>
                  <a:gd name="T35" fmla="*/ 6 h 10"/>
                  <a:gd name="T36" fmla="*/ 4 w 22"/>
                  <a:gd name="T37" fmla="*/ 8 h 10"/>
                  <a:gd name="T38" fmla="*/ 6 w 22"/>
                  <a:gd name="T39" fmla="*/ 8 h 10"/>
                  <a:gd name="T40" fmla="*/ 8 w 22"/>
                  <a:gd name="T41" fmla="*/ 10 h 10"/>
                  <a:gd name="T42" fmla="*/ 10 w 22"/>
                  <a:gd name="T43" fmla="*/ 10 h 10"/>
                  <a:gd name="T44" fmla="*/ 12 w 22"/>
                  <a:gd name="T45" fmla="*/ 10 h 10"/>
                  <a:gd name="T46" fmla="*/ 14 w 22"/>
                  <a:gd name="T47" fmla="*/ 10 h 10"/>
                  <a:gd name="T48" fmla="*/ 16 w 22"/>
                  <a:gd name="T49" fmla="*/ 10 h 10"/>
                  <a:gd name="T50" fmla="*/ 18 w 22"/>
                  <a:gd name="T51" fmla="*/ 10 h 10"/>
                  <a:gd name="T52" fmla="*/ 20 w 22"/>
                  <a:gd name="T53" fmla="*/ 10 h 10"/>
                  <a:gd name="T54" fmla="*/ 22 w 22"/>
                  <a:gd name="T55" fmla="*/ 8 h 10"/>
                  <a:gd name="T56" fmla="*/ 22 w 22"/>
                  <a:gd name="T57" fmla="*/ 8 h 10"/>
                  <a:gd name="T58" fmla="*/ 22 w 22"/>
                  <a:gd name="T59" fmla="*/ 8 h 10"/>
                  <a:gd name="T60" fmla="*/ 22 w 22"/>
                  <a:gd name="T61" fmla="*/ 6 h 10"/>
                  <a:gd name="T62" fmla="*/ 22 w 22"/>
                  <a:gd name="T63" fmla="*/ 6 h 10"/>
                  <a:gd name="T64" fmla="*/ 22 w 22"/>
                  <a:gd name="T6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2" y="6"/>
                    </a:moveTo>
                    <a:lnTo>
                      <a:pt x="20" y="4"/>
                    </a:lnTo>
                    <a:lnTo>
                      <a:pt x="18" y="4"/>
                    </a:lnTo>
                    <a:lnTo>
                      <a:pt x="16" y="2"/>
                    </a:lnTo>
                    <a:lnTo>
                      <a:pt x="14" y="2"/>
                    </a:lnTo>
                    <a:lnTo>
                      <a:pt x="12" y="2"/>
                    </a:lnTo>
                    <a:lnTo>
                      <a:pt x="10" y="2"/>
                    </a:lnTo>
                    <a:lnTo>
                      <a:pt x="10" y="0"/>
                    </a:lnTo>
                    <a:lnTo>
                      <a:pt x="8" y="2"/>
                    </a:lnTo>
                    <a:lnTo>
                      <a:pt x="6" y="2"/>
                    </a:lnTo>
                    <a:lnTo>
                      <a:pt x="4" y="2"/>
                    </a:lnTo>
                    <a:lnTo>
                      <a:pt x="2" y="2"/>
                    </a:lnTo>
                    <a:lnTo>
                      <a:pt x="2" y="4"/>
                    </a:lnTo>
                    <a:lnTo>
                      <a:pt x="0" y="4"/>
                    </a:lnTo>
                    <a:lnTo>
                      <a:pt x="0" y="4"/>
                    </a:lnTo>
                    <a:lnTo>
                      <a:pt x="2" y="6"/>
                    </a:lnTo>
                    <a:lnTo>
                      <a:pt x="2" y="6"/>
                    </a:lnTo>
                    <a:lnTo>
                      <a:pt x="4" y="6"/>
                    </a:lnTo>
                    <a:lnTo>
                      <a:pt x="4" y="8"/>
                    </a:lnTo>
                    <a:lnTo>
                      <a:pt x="6" y="8"/>
                    </a:lnTo>
                    <a:lnTo>
                      <a:pt x="8" y="10"/>
                    </a:lnTo>
                    <a:lnTo>
                      <a:pt x="10" y="10"/>
                    </a:lnTo>
                    <a:lnTo>
                      <a:pt x="12" y="10"/>
                    </a:lnTo>
                    <a:lnTo>
                      <a:pt x="14" y="10"/>
                    </a:lnTo>
                    <a:lnTo>
                      <a:pt x="16" y="10"/>
                    </a:lnTo>
                    <a:lnTo>
                      <a:pt x="18" y="10"/>
                    </a:lnTo>
                    <a:lnTo>
                      <a:pt x="20" y="10"/>
                    </a:lnTo>
                    <a:lnTo>
                      <a:pt x="22" y="8"/>
                    </a:lnTo>
                    <a:lnTo>
                      <a:pt x="22" y="8"/>
                    </a:lnTo>
                    <a:lnTo>
                      <a:pt x="22" y="8"/>
                    </a:lnTo>
                    <a:lnTo>
                      <a:pt x="22" y="6"/>
                    </a:lnTo>
                    <a:lnTo>
                      <a:pt x="22" y="6"/>
                    </a:lnTo>
                    <a:lnTo>
                      <a:pt x="2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363"/>
              <p:cNvSpPr>
                <a:spLocks noEditPoints="1"/>
              </p:cNvSpPr>
              <p:nvPr/>
            </p:nvSpPr>
            <p:spPr bwMode="auto">
              <a:xfrm>
                <a:off x="3728" y="1639"/>
                <a:ext cx="234" cy="94"/>
              </a:xfrm>
              <a:custGeom>
                <a:avLst/>
                <a:gdLst>
                  <a:gd name="T0" fmla="*/ 208 w 234"/>
                  <a:gd name="T1" fmla="*/ 18 h 94"/>
                  <a:gd name="T2" fmla="*/ 170 w 234"/>
                  <a:gd name="T3" fmla="*/ 6 h 94"/>
                  <a:gd name="T4" fmla="*/ 150 w 234"/>
                  <a:gd name="T5" fmla="*/ 2 h 94"/>
                  <a:gd name="T6" fmla="*/ 128 w 234"/>
                  <a:gd name="T7" fmla="*/ 0 h 94"/>
                  <a:gd name="T8" fmla="*/ 82 w 234"/>
                  <a:gd name="T9" fmla="*/ 2 h 94"/>
                  <a:gd name="T10" fmla="*/ 62 w 234"/>
                  <a:gd name="T11" fmla="*/ 6 h 94"/>
                  <a:gd name="T12" fmla="*/ 42 w 234"/>
                  <a:gd name="T13" fmla="*/ 10 h 94"/>
                  <a:gd name="T14" fmla="*/ 12 w 234"/>
                  <a:gd name="T15" fmla="*/ 24 h 94"/>
                  <a:gd name="T16" fmla="*/ 4 w 234"/>
                  <a:gd name="T17" fmla="*/ 34 h 94"/>
                  <a:gd name="T18" fmla="*/ 0 w 234"/>
                  <a:gd name="T19" fmla="*/ 42 h 94"/>
                  <a:gd name="T20" fmla="*/ 4 w 234"/>
                  <a:gd name="T21" fmla="*/ 60 h 94"/>
                  <a:gd name="T22" fmla="*/ 12 w 234"/>
                  <a:gd name="T23" fmla="*/ 70 h 94"/>
                  <a:gd name="T24" fmla="*/ 26 w 234"/>
                  <a:gd name="T25" fmla="*/ 78 h 94"/>
                  <a:gd name="T26" fmla="*/ 62 w 234"/>
                  <a:gd name="T27" fmla="*/ 90 h 94"/>
                  <a:gd name="T28" fmla="*/ 82 w 234"/>
                  <a:gd name="T29" fmla="*/ 92 h 94"/>
                  <a:gd name="T30" fmla="*/ 106 w 234"/>
                  <a:gd name="T31" fmla="*/ 94 h 94"/>
                  <a:gd name="T32" fmla="*/ 150 w 234"/>
                  <a:gd name="T33" fmla="*/ 94 h 94"/>
                  <a:gd name="T34" fmla="*/ 172 w 234"/>
                  <a:gd name="T35" fmla="*/ 90 h 94"/>
                  <a:gd name="T36" fmla="*/ 192 w 234"/>
                  <a:gd name="T37" fmla="*/ 84 h 94"/>
                  <a:gd name="T38" fmla="*/ 222 w 234"/>
                  <a:gd name="T39" fmla="*/ 70 h 94"/>
                  <a:gd name="T40" fmla="*/ 230 w 234"/>
                  <a:gd name="T41" fmla="*/ 62 h 94"/>
                  <a:gd name="T42" fmla="*/ 234 w 234"/>
                  <a:gd name="T43" fmla="*/ 52 h 94"/>
                  <a:gd name="T44" fmla="*/ 230 w 234"/>
                  <a:gd name="T45" fmla="*/ 34 h 94"/>
                  <a:gd name="T46" fmla="*/ 220 w 234"/>
                  <a:gd name="T47" fmla="*/ 26 h 94"/>
                  <a:gd name="T48" fmla="*/ 168 w 234"/>
                  <a:gd name="T49" fmla="*/ 66 h 94"/>
                  <a:gd name="T50" fmla="*/ 166 w 234"/>
                  <a:gd name="T51" fmla="*/ 78 h 94"/>
                  <a:gd name="T52" fmla="*/ 122 w 234"/>
                  <a:gd name="T53" fmla="*/ 82 h 94"/>
                  <a:gd name="T54" fmla="*/ 140 w 234"/>
                  <a:gd name="T55" fmla="*/ 66 h 94"/>
                  <a:gd name="T56" fmla="*/ 84 w 234"/>
                  <a:gd name="T57" fmla="*/ 62 h 94"/>
                  <a:gd name="T58" fmla="*/ 66 w 234"/>
                  <a:gd name="T59" fmla="*/ 28 h 94"/>
                  <a:gd name="T60" fmla="*/ 68 w 234"/>
                  <a:gd name="T61" fmla="*/ 18 h 94"/>
                  <a:gd name="T62" fmla="*/ 110 w 234"/>
                  <a:gd name="T63" fmla="*/ 14 h 94"/>
                  <a:gd name="T64" fmla="*/ 92 w 234"/>
                  <a:gd name="T65" fmla="*/ 30 h 94"/>
                  <a:gd name="T66" fmla="*/ 148 w 234"/>
                  <a:gd name="T67" fmla="*/ 32 h 94"/>
                  <a:gd name="T68" fmla="*/ 168 w 234"/>
                  <a:gd name="T69"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4" h="94">
                    <a:moveTo>
                      <a:pt x="208" y="18"/>
                    </a:moveTo>
                    <a:lnTo>
                      <a:pt x="208" y="18"/>
                    </a:lnTo>
                    <a:lnTo>
                      <a:pt x="190" y="10"/>
                    </a:lnTo>
                    <a:lnTo>
                      <a:pt x="170" y="6"/>
                    </a:lnTo>
                    <a:lnTo>
                      <a:pt x="170" y="6"/>
                    </a:lnTo>
                    <a:lnTo>
                      <a:pt x="150" y="2"/>
                    </a:lnTo>
                    <a:lnTo>
                      <a:pt x="128" y="0"/>
                    </a:lnTo>
                    <a:lnTo>
                      <a:pt x="128" y="0"/>
                    </a:lnTo>
                    <a:lnTo>
                      <a:pt x="106" y="0"/>
                    </a:lnTo>
                    <a:lnTo>
                      <a:pt x="82" y="2"/>
                    </a:lnTo>
                    <a:lnTo>
                      <a:pt x="82" y="2"/>
                    </a:lnTo>
                    <a:lnTo>
                      <a:pt x="62" y="6"/>
                    </a:lnTo>
                    <a:lnTo>
                      <a:pt x="42" y="10"/>
                    </a:lnTo>
                    <a:lnTo>
                      <a:pt x="42" y="10"/>
                    </a:lnTo>
                    <a:lnTo>
                      <a:pt x="24" y="18"/>
                    </a:lnTo>
                    <a:lnTo>
                      <a:pt x="12" y="24"/>
                    </a:lnTo>
                    <a:lnTo>
                      <a:pt x="12" y="24"/>
                    </a:lnTo>
                    <a:lnTo>
                      <a:pt x="4" y="34"/>
                    </a:lnTo>
                    <a:lnTo>
                      <a:pt x="0" y="42"/>
                    </a:lnTo>
                    <a:lnTo>
                      <a:pt x="0" y="42"/>
                    </a:lnTo>
                    <a:lnTo>
                      <a:pt x="0" y="52"/>
                    </a:lnTo>
                    <a:lnTo>
                      <a:pt x="4" y="60"/>
                    </a:lnTo>
                    <a:lnTo>
                      <a:pt x="4" y="60"/>
                    </a:lnTo>
                    <a:lnTo>
                      <a:pt x="12" y="70"/>
                    </a:lnTo>
                    <a:lnTo>
                      <a:pt x="26" y="78"/>
                    </a:lnTo>
                    <a:lnTo>
                      <a:pt x="26" y="78"/>
                    </a:lnTo>
                    <a:lnTo>
                      <a:pt x="42" y="84"/>
                    </a:lnTo>
                    <a:lnTo>
                      <a:pt x="62" y="90"/>
                    </a:lnTo>
                    <a:lnTo>
                      <a:pt x="62" y="90"/>
                    </a:lnTo>
                    <a:lnTo>
                      <a:pt x="82" y="92"/>
                    </a:lnTo>
                    <a:lnTo>
                      <a:pt x="106" y="94"/>
                    </a:lnTo>
                    <a:lnTo>
                      <a:pt x="106" y="94"/>
                    </a:lnTo>
                    <a:lnTo>
                      <a:pt x="128" y="94"/>
                    </a:lnTo>
                    <a:lnTo>
                      <a:pt x="150" y="94"/>
                    </a:lnTo>
                    <a:lnTo>
                      <a:pt x="150" y="94"/>
                    </a:lnTo>
                    <a:lnTo>
                      <a:pt x="172" y="90"/>
                    </a:lnTo>
                    <a:lnTo>
                      <a:pt x="192" y="84"/>
                    </a:lnTo>
                    <a:lnTo>
                      <a:pt x="192" y="84"/>
                    </a:lnTo>
                    <a:lnTo>
                      <a:pt x="208" y="78"/>
                    </a:lnTo>
                    <a:lnTo>
                      <a:pt x="222" y="70"/>
                    </a:lnTo>
                    <a:lnTo>
                      <a:pt x="222" y="70"/>
                    </a:lnTo>
                    <a:lnTo>
                      <a:pt x="230" y="62"/>
                    </a:lnTo>
                    <a:lnTo>
                      <a:pt x="234" y="52"/>
                    </a:lnTo>
                    <a:lnTo>
                      <a:pt x="234" y="52"/>
                    </a:lnTo>
                    <a:lnTo>
                      <a:pt x="234" y="44"/>
                    </a:lnTo>
                    <a:lnTo>
                      <a:pt x="230" y="34"/>
                    </a:lnTo>
                    <a:lnTo>
                      <a:pt x="230" y="34"/>
                    </a:lnTo>
                    <a:lnTo>
                      <a:pt x="220" y="26"/>
                    </a:lnTo>
                    <a:lnTo>
                      <a:pt x="208" y="18"/>
                    </a:lnTo>
                    <a:close/>
                    <a:moveTo>
                      <a:pt x="168" y="66"/>
                    </a:moveTo>
                    <a:lnTo>
                      <a:pt x="180" y="72"/>
                    </a:lnTo>
                    <a:lnTo>
                      <a:pt x="166" y="78"/>
                    </a:lnTo>
                    <a:lnTo>
                      <a:pt x="152" y="72"/>
                    </a:lnTo>
                    <a:lnTo>
                      <a:pt x="122" y="82"/>
                    </a:lnTo>
                    <a:lnTo>
                      <a:pt x="110" y="76"/>
                    </a:lnTo>
                    <a:lnTo>
                      <a:pt x="140" y="66"/>
                    </a:lnTo>
                    <a:lnTo>
                      <a:pt x="114" y="52"/>
                    </a:lnTo>
                    <a:lnTo>
                      <a:pt x="84" y="62"/>
                    </a:lnTo>
                    <a:lnTo>
                      <a:pt x="34" y="38"/>
                    </a:lnTo>
                    <a:lnTo>
                      <a:pt x="66" y="28"/>
                    </a:lnTo>
                    <a:lnTo>
                      <a:pt x="52" y="22"/>
                    </a:lnTo>
                    <a:lnTo>
                      <a:pt x="68" y="18"/>
                    </a:lnTo>
                    <a:lnTo>
                      <a:pt x="80" y="24"/>
                    </a:lnTo>
                    <a:lnTo>
                      <a:pt x="110" y="14"/>
                    </a:lnTo>
                    <a:lnTo>
                      <a:pt x="122" y="20"/>
                    </a:lnTo>
                    <a:lnTo>
                      <a:pt x="92" y="30"/>
                    </a:lnTo>
                    <a:lnTo>
                      <a:pt x="118" y="42"/>
                    </a:lnTo>
                    <a:lnTo>
                      <a:pt x="148" y="32"/>
                    </a:lnTo>
                    <a:lnTo>
                      <a:pt x="198" y="56"/>
                    </a:lnTo>
                    <a:lnTo>
                      <a:pt x="168" y="6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364"/>
              <p:cNvSpPr>
                <a:spLocks/>
              </p:cNvSpPr>
              <p:nvPr/>
            </p:nvSpPr>
            <p:spPr bwMode="auto">
              <a:xfrm>
                <a:off x="3728" y="1639"/>
                <a:ext cx="234" cy="94"/>
              </a:xfrm>
              <a:custGeom>
                <a:avLst/>
                <a:gdLst>
                  <a:gd name="T0" fmla="*/ 208 w 234"/>
                  <a:gd name="T1" fmla="*/ 18 h 94"/>
                  <a:gd name="T2" fmla="*/ 208 w 234"/>
                  <a:gd name="T3" fmla="*/ 18 h 94"/>
                  <a:gd name="T4" fmla="*/ 190 w 234"/>
                  <a:gd name="T5" fmla="*/ 10 h 94"/>
                  <a:gd name="T6" fmla="*/ 170 w 234"/>
                  <a:gd name="T7" fmla="*/ 6 h 94"/>
                  <a:gd name="T8" fmla="*/ 170 w 234"/>
                  <a:gd name="T9" fmla="*/ 6 h 94"/>
                  <a:gd name="T10" fmla="*/ 150 w 234"/>
                  <a:gd name="T11" fmla="*/ 2 h 94"/>
                  <a:gd name="T12" fmla="*/ 128 w 234"/>
                  <a:gd name="T13" fmla="*/ 0 h 94"/>
                  <a:gd name="T14" fmla="*/ 128 w 234"/>
                  <a:gd name="T15" fmla="*/ 0 h 94"/>
                  <a:gd name="T16" fmla="*/ 106 w 234"/>
                  <a:gd name="T17" fmla="*/ 0 h 94"/>
                  <a:gd name="T18" fmla="*/ 82 w 234"/>
                  <a:gd name="T19" fmla="*/ 2 h 94"/>
                  <a:gd name="T20" fmla="*/ 82 w 234"/>
                  <a:gd name="T21" fmla="*/ 2 h 94"/>
                  <a:gd name="T22" fmla="*/ 62 w 234"/>
                  <a:gd name="T23" fmla="*/ 6 h 94"/>
                  <a:gd name="T24" fmla="*/ 42 w 234"/>
                  <a:gd name="T25" fmla="*/ 10 h 94"/>
                  <a:gd name="T26" fmla="*/ 42 w 234"/>
                  <a:gd name="T27" fmla="*/ 10 h 94"/>
                  <a:gd name="T28" fmla="*/ 24 w 234"/>
                  <a:gd name="T29" fmla="*/ 18 h 94"/>
                  <a:gd name="T30" fmla="*/ 12 w 234"/>
                  <a:gd name="T31" fmla="*/ 24 h 94"/>
                  <a:gd name="T32" fmla="*/ 12 w 234"/>
                  <a:gd name="T33" fmla="*/ 24 h 94"/>
                  <a:gd name="T34" fmla="*/ 4 w 234"/>
                  <a:gd name="T35" fmla="*/ 34 h 94"/>
                  <a:gd name="T36" fmla="*/ 0 w 234"/>
                  <a:gd name="T37" fmla="*/ 42 h 94"/>
                  <a:gd name="T38" fmla="*/ 0 w 234"/>
                  <a:gd name="T39" fmla="*/ 42 h 94"/>
                  <a:gd name="T40" fmla="*/ 0 w 234"/>
                  <a:gd name="T41" fmla="*/ 52 h 94"/>
                  <a:gd name="T42" fmla="*/ 4 w 234"/>
                  <a:gd name="T43" fmla="*/ 60 h 94"/>
                  <a:gd name="T44" fmla="*/ 4 w 234"/>
                  <a:gd name="T45" fmla="*/ 60 h 94"/>
                  <a:gd name="T46" fmla="*/ 12 w 234"/>
                  <a:gd name="T47" fmla="*/ 70 h 94"/>
                  <a:gd name="T48" fmla="*/ 26 w 234"/>
                  <a:gd name="T49" fmla="*/ 78 h 94"/>
                  <a:gd name="T50" fmla="*/ 26 w 234"/>
                  <a:gd name="T51" fmla="*/ 78 h 94"/>
                  <a:gd name="T52" fmla="*/ 42 w 234"/>
                  <a:gd name="T53" fmla="*/ 84 h 94"/>
                  <a:gd name="T54" fmla="*/ 62 w 234"/>
                  <a:gd name="T55" fmla="*/ 90 h 94"/>
                  <a:gd name="T56" fmla="*/ 62 w 234"/>
                  <a:gd name="T57" fmla="*/ 90 h 94"/>
                  <a:gd name="T58" fmla="*/ 82 w 234"/>
                  <a:gd name="T59" fmla="*/ 92 h 94"/>
                  <a:gd name="T60" fmla="*/ 106 w 234"/>
                  <a:gd name="T61" fmla="*/ 94 h 94"/>
                  <a:gd name="T62" fmla="*/ 106 w 234"/>
                  <a:gd name="T63" fmla="*/ 94 h 94"/>
                  <a:gd name="T64" fmla="*/ 128 w 234"/>
                  <a:gd name="T65" fmla="*/ 94 h 94"/>
                  <a:gd name="T66" fmla="*/ 150 w 234"/>
                  <a:gd name="T67" fmla="*/ 94 h 94"/>
                  <a:gd name="T68" fmla="*/ 150 w 234"/>
                  <a:gd name="T69" fmla="*/ 94 h 94"/>
                  <a:gd name="T70" fmla="*/ 172 w 234"/>
                  <a:gd name="T71" fmla="*/ 90 h 94"/>
                  <a:gd name="T72" fmla="*/ 192 w 234"/>
                  <a:gd name="T73" fmla="*/ 84 h 94"/>
                  <a:gd name="T74" fmla="*/ 192 w 234"/>
                  <a:gd name="T75" fmla="*/ 84 h 94"/>
                  <a:gd name="T76" fmla="*/ 208 w 234"/>
                  <a:gd name="T77" fmla="*/ 78 h 94"/>
                  <a:gd name="T78" fmla="*/ 222 w 234"/>
                  <a:gd name="T79" fmla="*/ 70 h 94"/>
                  <a:gd name="T80" fmla="*/ 222 w 234"/>
                  <a:gd name="T81" fmla="*/ 70 h 94"/>
                  <a:gd name="T82" fmla="*/ 230 w 234"/>
                  <a:gd name="T83" fmla="*/ 62 h 94"/>
                  <a:gd name="T84" fmla="*/ 234 w 234"/>
                  <a:gd name="T85" fmla="*/ 52 h 94"/>
                  <a:gd name="T86" fmla="*/ 234 w 234"/>
                  <a:gd name="T87" fmla="*/ 52 h 94"/>
                  <a:gd name="T88" fmla="*/ 234 w 234"/>
                  <a:gd name="T89" fmla="*/ 44 h 94"/>
                  <a:gd name="T90" fmla="*/ 230 w 234"/>
                  <a:gd name="T91" fmla="*/ 34 h 94"/>
                  <a:gd name="T92" fmla="*/ 230 w 234"/>
                  <a:gd name="T93" fmla="*/ 34 h 94"/>
                  <a:gd name="T94" fmla="*/ 220 w 234"/>
                  <a:gd name="T95" fmla="*/ 26 h 94"/>
                  <a:gd name="T96" fmla="*/ 208 w 234"/>
                  <a:gd name="T9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4" h="94">
                    <a:moveTo>
                      <a:pt x="208" y="18"/>
                    </a:moveTo>
                    <a:lnTo>
                      <a:pt x="208" y="18"/>
                    </a:lnTo>
                    <a:lnTo>
                      <a:pt x="190" y="10"/>
                    </a:lnTo>
                    <a:lnTo>
                      <a:pt x="170" y="6"/>
                    </a:lnTo>
                    <a:lnTo>
                      <a:pt x="170" y="6"/>
                    </a:lnTo>
                    <a:lnTo>
                      <a:pt x="150" y="2"/>
                    </a:lnTo>
                    <a:lnTo>
                      <a:pt x="128" y="0"/>
                    </a:lnTo>
                    <a:lnTo>
                      <a:pt x="128" y="0"/>
                    </a:lnTo>
                    <a:lnTo>
                      <a:pt x="106" y="0"/>
                    </a:lnTo>
                    <a:lnTo>
                      <a:pt x="82" y="2"/>
                    </a:lnTo>
                    <a:lnTo>
                      <a:pt x="82" y="2"/>
                    </a:lnTo>
                    <a:lnTo>
                      <a:pt x="62" y="6"/>
                    </a:lnTo>
                    <a:lnTo>
                      <a:pt x="42" y="10"/>
                    </a:lnTo>
                    <a:lnTo>
                      <a:pt x="42" y="10"/>
                    </a:lnTo>
                    <a:lnTo>
                      <a:pt x="24" y="18"/>
                    </a:lnTo>
                    <a:lnTo>
                      <a:pt x="12" y="24"/>
                    </a:lnTo>
                    <a:lnTo>
                      <a:pt x="12" y="24"/>
                    </a:lnTo>
                    <a:lnTo>
                      <a:pt x="4" y="34"/>
                    </a:lnTo>
                    <a:lnTo>
                      <a:pt x="0" y="42"/>
                    </a:lnTo>
                    <a:lnTo>
                      <a:pt x="0" y="42"/>
                    </a:lnTo>
                    <a:lnTo>
                      <a:pt x="0" y="52"/>
                    </a:lnTo>
                    <a:lnTo>
                      <a:pt x="4" y="60"/>
                    </a:lnTo>
                    <a:lnTo>
                      <a:pt x="4" y="60"/>
                    </a:lnTo>
                    <a:lnTo>
                      <a:pt x="12" y="70"/>
                    </a:lnTo>
                    <a:lnTo>
                      <a:pt x="26" y="78"/>
                    </a:lnTo>
                    <a:lnTo>
                      <a:pt x="26" y="78"/>
                    </a:lnTo>
                    <a:lnTo>
                      <a:pt x="42" y="84"/>
                    </a:lnTo>
                    <a:lnTo>
                      <a:pt x="62" y="90"/>
                    </a:lnTo>
                    <a:lnTo>
                      <a:pt x="62" y="90"/>
                    </a:lnTo>
                    <a:lnTo>
                      <a:pt x="82" y="92"/>
                    </a:lnTo>
                    <a:lnTo>
                      <a:pt x="106" y="94"/>
                    </a:lnTo>
                    <a:lnTo>
                      <a:pt x="106" y="94"/>
                    </a:lnTo>
                    <a:lnTo>
                      <a:pt x="128" y="94"/>
                    </a:lnTo>
                    <a:lnTo>
                      <a:pt x="150" y="94"/>
                    </a:lnTo>
                    <a:lnTo>
                      <a:pt x="150" y="94"/>
                    </a:lnTo>
                    <a:lnTo>
                      <a:pt x="172" y="90"/>
                    </a:lnTo>
                    <a:lnTo>
                      <a:pt x="192" y="84"/>
                    </a:lnTo>
                    <a:lnTo>
                      <a:pt x="192" y="84"/>
                    </a:lnTo>
                    <a:lnTo>
                      <a:pt x="208" y="78"/>
                    </a:lnTo>
                    <a:lnTo>
                      <a:pt x="222" y="70"/>
                    </a:lnTo>
                    <a:lnTo>
                      <a:pt x="222" y="70"/>
                    </a:lnTo>
                    <a:lnTo>
                      <a:pt x="230" y="62"/>
                    </a:lnTo>
                    <a:lnTo>
                      <a:pt x="234" y="52"/>
                    </a:lnTo>
                    <a:lnTo>
                      <a:pt x="234" y="52"/>
                    </a:lnTo>
                    <a:lnTo>
                      <a:pt x="234" y="44"/>
                    </a:lnTo>
                    <a:lnTo>
                      <a:pt x="230" y="34"/>
                    </a:lnTo>
                    <a:lnTo>
                      <a:pt x="230" y="34"/>
                    </a:lnTo>
                    <a:lnTo>
                      <a:pt x="220" y="26"/>
                    </a:lnTo>
                    <a:lnTo>
                      <a:pt x="208"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365"/>
              <p:cNvSpPr>
                <a:spLocks/>
              </p:cNvSpPr>
              <p:nvPr/>
            </p:nvSpPr>
            <p:spPr bwMode="auto">
              <a:xfrm>
                <a:off x="3762" y="1653"/>
                <a:ext cx="164" cy="68"/>
              </a:xfrm>
              <a:custGeom>
                <a:avLst/>
                <a:gdLst>
                  <a:gd name="T0" fmla="*/ 134 w 164"/>
                  <a:gd name="T1" fmla="*/ 52 h 68"/>
                  <a:gd name="T2" fmla="*/ 146 w 164"/>
                  <a:gd name="T3" fmla="*/ 58 h 68"/>
                  <a:gd name="T4" fmla="*/ 132 w 164"/>
                  <a:gd name="T5" fmla="*/ 64 h 68"/>
                  <a:gd name="T6" fmla="*/ 118 w 164"/>
                  <a:gd name="T7" fmla="*/ 58 h 68"/>
                  <a:gd name="T8" fmla="*/ 88 w 164"/>
                  <a:gd name="T9" fmla="*/ 68 h 68"/>
                  <a:gd name="T10" fmla="*/ 76 w 164"/>
                  <a:gd name="T11" fmla="*/ 62 h 68"/>
                  <a:gd name="T12" fmla="*/ 106 w 164"/>
                  <a:gd name="T13" fmla="*/ 52 h 68"/>
                  <a:gd name="T14" fmla="*/ 80 w 164"/>
                  <a:gd name="T15" fmla="*/ 38 h 68"/>
                  <a:gd name="T16" fmla="*/ 50 w 164"/>
                  <a:gd name="T17" fmla="*/ 48 h 68"/>
                  <a:gd name="T18" fmla="*/ 0 w 164"/>
                  <a:gd name="T19" fmla="*/ 24 h 68"/>
                  <a:gd name="T20" fmla="*/ 32 w 164"/>
                  <a:gd name="T21" fmla="*/ 14 h 68"/>
                  <a:gd name="T22" fmla="*/ 18 w 164"/>
                  <a:gd name="T23" fmla="*/ 8 h 68"/>
                  <a:gd name="T24" fmla="*/ 34 w 164"/>
                  <a:gd name="T25" fmla="*/ 4 h 68"/>
                  <a:gd name="T26" fmla="*/ 46 w 164"/>
                  <a:gd name="T27" fmla="*/ 10 h 68"/>
                  <a:gd name="T28" fmla="*/ 76 w 164"/>
                  <a:gd name="T29" fmla="*/ 0 h 68"/>
                  <a:gd name="T30" fmla="*/ 88 w 164"/>
                  <a:gd name="T31" fmla="*/ 6 h 68"/>
                  <a:gd name="T32" fmla="*/ 58 w 164"/>
                  <a:gd name="T33" fmla="*/ 16 h 68"/>
                  <a:gd name="T34" fmla="*/ 84 w 164"/>
                  <a:gd name="T35" fmla="*/ 28 h 68"/>
                  <a:gd name="T36" fmla="*/ 114 w 164"/>
                  <a:gd name="T37" fmla="*/ 18 h 68"/>
                  <a:gd name="T38" fmla="*/ 164 w 164"/>
                  <a:gd name="T39" fmla="*/ 42 h 68"/>
                  <a:gd name="T40" fmla="*/ 134 w 164"/>
                  <a:gd name="T41"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4" h="68">
                    <a:moveTo>
                      <a:pt x="134" y="52"/>
                    </a:moveTo>
                    <a:lnTo>
                      <a:pt x="146" y="58"/>
                    </a:lnTo>
                    <a:lnTo>
                      <a:pt x="132" y="64"/>
                    </a:lnTo>
                    <a:lnTo>
                      <a:pt x="118" y="58"/>
                    </a:lnTo>
                    <a:lnTo>
                      <a:pt x="88" y="68"/>
                    </a:lnTo>
                    <a:lnTo>
                      <a:pt x="76" y="62"/>
                    </a:lnTo>
                    <a:lnTo>
                      <a:pt x="106" y="52"/>
                    </a:lnTo>
                    <a:lnTo>
                      <a:pt x="80" y="38"/>
                    </a:lnTo>
                    <a:lnTo>
                      <a:pt x="50" y="48"/>
                    </a:lnTo>
                    <a:lnTo>
                      <a:pt x="0" y="24"/>
                    </a:lnTo>
                    <a:lnTo>
                      <a:pt x="32" y="14"/>
                    </a:lnTo>
                    <a:lnTo>
                      <a:pt x="18" y="8"/>
                    </a:lnTo>
                    <a:lnTo>
                      <a:pt x="34" y="4"/>
                    </a:lnTo>
                    <a:lnTo>
                      <a:pt x="46" y="10"/>
                    </a:lnTo>
                    <a:lnTo>
                      <a:pt x="76" y="0"/>
                    </a:lnTo>
                    <a:lnTo>
                      <a:pt x="88" y="6"/>
                    </a:lnTo>
                    <a:lnTo>
                      <a:pt x="58" y="16"/>
                    </a:lnTo>
                    <a:lnTo>
                      <a:pt x="84" y="28"/>
                    </a:lnTo>
                    <a:lnTo>
                      <a:pt x="114" y="18"/>
                    </a:lnTo>
                    <a:lnTo>
                      <a:pt x="164" y="42"/>
                    </a:lnTo>
                    <a:lnTo>
                      <a:pt x="134"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9" name="Freeform 366"/>
              <p:cNvSpPr>
                <a:spLocks/>
              </p:cNvSpPr>
              <p:nvPr/>
            </p:nvSpPr>
            <p:spPr bwMode="auto">
              <a:xfrm>
                <a:off x="4152" y="1529"/>
                <a:ext cx="22" cy="10"/>
              </a:xfrm>
              <a:custGeom>
                <a:avLst/>
                <a:gdLst>
                  <a:gd name="T0" fmla="*/ 22 w 22"/>
                  <a:gd name="T1" fmla="*/ 6 h 10"/>
                  <a:gd name="T2" fmla="*/ 22 w 22"/>
                  <a:gd name="T3" fmla="*/ 6 h 10"/>
                  <a:gd name="T4" fmla="*/ 22 w 22"/>
                  <a:gd name="T5" fmla="*/ 6 h 10"/>
                  <a:gd name="T6" fmla="*/ 20 w 22"/>
                  <a:gd name="T7" fmla="*/ 4 h 10"/>
                  <a:gd name="T8" fmla="*/ 18 w 22"/>
                  <a:gd name="T9" fmla="*/ 4 h 10"/>
                  <a:gd name="T10" fmla="*/ 18 w 22"/>
                  <a:gd name="T11" fmla="*/ 2 h 10"/>
                  <a:gd name="T12" fmla="*/ 16 w 22"/>
                  <a:gd name="T13" fmla="*/ 2 h 10"/>
                  <a:gd name="T14" fmla="*/ 14 w 22"/>
                  <a:gd name="T15" fmla="*/ 2 h 10"/>
                  <a:gd name="T16" fmla="*/ 12 w 22"/>
                  <a:gd name="T17" fmla="*/ 0 h 10"/>
                  <a:gd name="T18" fmla="*/ 10 w 22"/>
                  <a:gd name="T19" fmla="*/ 0 h 10"/>
                  <a:gd name="T20" fmla="*/ 8 w 22"/>
                  <a:gd name="T21" fmla="*/ 0 h 10"/>
                  <a:gd name="T22" fmla="*/ 6 w 22"/>
                  <a:gd name="T23" fmla="*/ 0 h 10"/>
                  <a:gd name="T24" fmla="*/ 4 w 22"/>
                  <a:gd name="T25" fmla="*/ 0 h 10"/>
                  <a:gd name="T26" fmla="*/ 2 w 22"/>
                  <a:gd name="T27" fmla="*/ 0 h 10"/>
                  <a:gd name="T28" fmla="*/ 2 w 22"/>
                  <a:gd name="T29" fmla="*/ 2 h 10"/>
                  <a:gd name="T30" fmla="*/ 0 w 22"/>
                  <a:gd name="T31" fmla="*/ 2 h 10"/>
                  <a:gd name="T32" fmla="*/ 0 w 22"/>
                  <a:gd name="T33" fmla="*/ 2 h 10"/>
                  <a:gd name="T34" fmla="*/ 0 w 22"/>
                  <a:gd name="T35" fmla="*/ 4 h 10"/>
                  <a:gd name="T36" fmla="*/ 0 w 22"/>
                  <a:gd name="T37" fmla="*/ 4 h 10"/>
                  <a:gd name="T38" fmla="*/ 0 w 22"/>
                  <a:gd name="T39" fmla="*/ 6 h 10"/>
                  <a:gd name="T40" fmla="*/ 2 w 22"/>
                  <a:gd name="T41" fmla="*/ 6 h 10"/>
                  <a:gd name="T42" fmla="*/ 4 w 22"/>
                  <a:gd name="T43" fmla="*/ 6 h 10"/>
                  <a:gd name="T44" fmla="*/ 6 w 22"/>
                  <a:gd name="T45" fmla="*/ 8 h 10"/>
                  <a:gd name="T46" fmla="*/ 8 w 22"/>
                  <a:gd name="T47" fmla="*/ 8 h 10"/>
                  <a:gd name="T48" fmla="*/ 10 w 22"/>
                  <a:gd name="T49" fmla="*/ 8 h 10"/>
                  <a:gd name="T50" fmla="*/ 12 w 22"/>
                  <a:gd name="T51" fmla="*/ 10 h 10"/>
                  <a:gd name="T52" fmla="*/ 14 w 22"/>
                  <a:gd name="T53" fmla="*/ 10 h 10"/>
                  <a:gd name="T54" fmla="*/ 16 w 22"/>
                  <a:gd name="T55" fmla="*/ 10 h 10"/>
                  <a:gd name="T56" fmla="*/ 16 w 22"/>
                  <a:gd name="T57" fmla="*/ 10 h 10"/>
                  <a:gd name="T58" fmla="*/ 18 w 22"/>
                  <a:gd name="T59" fmla="*/ 8 h 10"/>
                  <a:gd name="T60" fmla="*/ 20 w 22"/>
                  <a:gd name="T61" fmla="*/ 8 h 10"/>
                  <a:gd name="T62" fmla="*/ 22 w 22"/>
                  <a:gd name="T63" fmla="*/ 8 h 10"/>
                  <a:gd name="T64" fmla="*/ 22 w 22"/>
                  <a:gd name="T6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2" y="6"/>
                    </a:moveTo>
                    <a:lnTo>
                      <a:pt x="22" y="6"/>
                    </a:lnTo>
                    <a:lnTo>
                      <a:pt x="22" y="6"/>
                    </a:lnTo>
                    <a:lnTo>
                      <a:pt x="20" y="4"/>
                    </a:lnTo>
                    <a:lnTo>
                      <a:pt x="18" y="4"/>
                    </a:lnTo>
                    <a:lnTo>
                      <a:pt x="18" y="2"/>
                    </a:lnTo>
                    <a:lnTo>
                      <a:pt x="16" y="2"/>
                    </a:lnTo>
                    <a:lnTo>
                      <a:pt x="14" y="2"/>
                    </a:lnTo>
                    <a:lnTo>
                      <a:pt x="12" y="0"/>
                    </a:lnTo>
                    <a:lnTo>
                      <a:pt x="10" y="0"/>
                    </a:lnTo>
                    <a:lnTo>
                      <a:pt x="8" y="0"/>
                    </a:lnTo>
                    <a:lnTo>
                      <a:pt x="6" y="0"/>
                    </a:lnTo>
                    <a:lnTo>
                      <a:pt x="4" y="0"/>
                    </a:lnTo>
                    <a:lnTo>
                      <a:pt x="2" y="0"/>
                    </a:lnTo>
                    <a:lnTo>
                      <a:pt x="2" y="2"/>
                    </a:lnTo>
                    <a:lnTo>
                      <a:pt x="0" y="2"/>
                    </a:lnTo>
                    <a:lnTo>
                      <a:pt x="0" y="2"/>
                    </a:lnTo>
                    <a:lnTo>
                      <a:pt x="0" y="4"/>
                    </a:lnTo>
                    <a:lnTo>
                      <a:pt x="0" y="4"/>
                    </a:lnTo>
                    <a:lnTo>
                      <a:pt x="0" y="6"/>
                    </a:lnTo>
                    <a:lnTo>
                      <a:pt x="2" y="6"/>
                    </a:lnTo>
                    <a:lnTo>
                      <a:pt x="4" y="6"/>
                    </a:lnTo>
                    <a:lnTo>
                      <a:pt x="6" y="8"/>
                    </a:lnTo>
                    <a:lnTo>
                      <a:pt x="8" y="8"/>
                    </a:lnTo>
                    <a:lnTo>
                      <a:pt x="10" y="8"/>
                    </a:lnTo>
                    <a:lnTo>
                      <a:pt x="12" y="10"/>
                    </a:lnTo>
                    <a:lnTo>
                      <a:pt x="14" y="10"/>
                    </a:lnTo>
                    <a:lnTo>
                      <a:pt x="16" y="10"/>
                    </a:lnTo>
                    <a:lnTo>
                      <a:pt x="16" y="10"/>
                    </a:lnTo>
                    <a:lnTo>
                      <a:pt x="18" y="8"/>
                    </a:lnTo>
                    <a:lnTo>
                      <a:pt x="20" y="8"/>
                    </a:lnTo>
                    <a:lnTo>
                      <a:pt x="22" y="8"/>
                    </a:lnTo>
                    <a:lnTo>
                      <a:pt x="22"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0" name="Freeform 367"/>
              <p:cNvSpPr>
                <a:spLocks/>
              </p:cNvSpPr>
              <p:nvPr/>
            </p:nvSpPr>
            <p:spPr bwMode="auto">
              <a:xfrm>
                <a:off x="4152" y="1529"/>
                <a:ext cx="22" cy="10"/>
              </a:xfrm>
              <a:custGeom>
                <a:avLst/>
                <a:gdLst>
                  <a:gd name="T0" fmla="*/ 22 w 22"/>
                  <a:gd name="T1" fmla="*/ 6 h 10"/>
                  <a:gd name="T2" fmla="*/ 22 w 22"/>
                  <a:gd name="T3" fmla="*/ 6 h 10"/>
                  <a:gd name="T4" fmla="*/ 22 w 22"/>
                  <a:gd name="T5" fmla="*/ 6 h 10"/>
                  <a:gd name="T6" fmla="*/ 20 w 22"/>
                  <a:gd name="T7" fmla="*/ 4 h 10"/>
                  <a:gd name="T8" fmla="*/ 18 w 22"/>
                  <a:gd name="T9" fmla="*/ 4 h 10"/>
                  <a:gd name="T10" fmla="*/ 18 w 22"/>
                  <a:gd name="T11" fmla="*/ 2 h 10"/>
                  <a:gd name="T12" fmla="*/ 16 w 22"/>
                  <a:gd name="T13" fmla="*/ 2 h 10"/>
                  <a:gd name="T14" fmla="*/ 14 w 22"/>
                  <a:gd name="T15" fmla="*/ 2 h 10"/>
                  <a:gd name="T16" fmla="*/ 12 w 22"/>
                  <a:gd name="T17" fmla="*/ 0 h 10"/>
                  <a:gd name="T18" fmla="*/ 10 w 22"/>
                  <a:gd name="T19" fmla="*/ 0 h 10"/>
                  <a:gd name="T20" fmla="*/ 8 w 22"/>
                  <a:gd name="T21" fmla="*/ 0 h 10"/>
                  <a:gd name="T22" fmla="*/ 6 w 22"/>
                  <a:gd name="T23" fmla="*/ 0 h 10"/>
                  <a:gd name="T24" fmla="*/ 4 w 22"/>
                  <a:gd name="T25" fmla="*/ 0 h 10"/>
                  <a:gd name="T26" fmla="*/ 2 w 22"/>
                  <a:gd name="T27" fmla="*/ 0 h 10"/>
                  <a:gd name="T28" fmla="*/ 2 w 22"/>
                  <a:gd name="T29" fmla="*/ 2 h 10"/>
                  <a:gd name="T30" fmla="*/ 0 w 22"/>
                  <a:gd name="T31" fmla="*/ 2 h 10"/>
                  <a:gd name="T32" fmla="*/ 0 w 22"/>
                  <a:gd name="T33" fmla="*/ 2 h 10"/>
                  <a:gd name="T34" fmla="*/ 0 w 22"/>
                  <a:gd name="T35" fmla="*/ 4 h 10"/>
                  <a:gd name="T36" fmla="*/ 0 w 22"/>
                  <a:gd name="T37" fmla="*/ 4 h 10"/>
                  <a:gd name="T38" fmla="*/ 0 w 22"/>
                  <a:gd name="T39" fmla="*/ 6 h 10"/>
                  <a:gd name="T40" fmla="*/ 2 w 22"/>
                  <a:gd name="T41" fmla="*/ 6 h 10"/>
                  <a:gd name="T42" fmla="*/ 4 w 22"/>
                  <a:gd name="T43" fmla="*/ 6 h 10"/>
                  <a:gd name="T44" fmla="*/ 6 w 22"/>
                  <a:gd name="T45" fmla="*/ 8 h 10"/>
                  <a:gd name="T46" fmla="*/ 8 w 22"/>
                  <a:gd name="T47" fmla="*/ 8 h 10"/>
                  <a:gd name="T48" fmla="*/ 10 w 22"/>
                  <a:gd name="T49" fmla="*/ 8 h 10"/>
                  <a:gd name="T50" fmla="*/ 12 w 22"/>
                  <a:gd name="T51" fmla="*/ 10 h 10"/>
                  <a:gd name="T52" fmla="*/ 14 w 22"/>
                  <a:gd name="T53" fmla="*/ 10 h 10"/>
                  <a:gd name="T54" fmla="*/ 16 w 22"/>
                  <a:gd name="T55" fmla="*/ 10 h 10"/>
                  <a:gd name="T56" fmla="*/ 16 w 22"/>
                  <a:gd name="T57" fmla="*/ 10 h 10"/>
                  <a:gd name="T58" fmla="*/ 18 w 22"/>
                  <a:gd name="T59" fmla="*/ 8 h 10"/>
                  <a:gd name="T60" fmla="*/ 20 w 22"/>
                  <a:gd name="T61" fmla="*/ 8 h 10"/>
                  <a:gd name="T62" fmla="*/ 22 w 22"/>
                  <a:gd name="T63" fmla="*/ 8 h 10"/>
                  <a:gd name="T64" fmla="*/ 22 w 22"/>
                  <a:gd name="T6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2" y="6"/>
                    </a:moveTo>
                    <a:lnTo>
                      <a:pt x="22" y="6"/>
                    </a:lnTo>
                    <a:lnTo>
                      <a:pt x="22" y="6"/>
                    </a:lnTo>
                    <a:lnTo>
                      <a:pt x="20" y="4"/>
                    </a:lnTo>
                    <a:lnTo>
                      <a:pt x="18" y="4"/>
                    </a:lnTo>
                    <a:lnTo>
                      <a:pt x="18" y="2"/>
                    </a:lnTo>
                    <a:lnTo>
                      <a:pt x="16" y="2"/>
                    </a:lnTo>
                    <a:lnTo>
                      <a:pt x="14" y="2"/>
                    </a:lnTo>
                    <a:lnTo>
                      <a:pt x="12" y="0"/>
                    </a:lnTo>
                    <a:lnTo>
                      <a:pt x="10" y="0"/>
                    </a:lnTo>
                    <a:lnTo>
                      <a:pt x="8" y="0"/>
                    </a:lnTo>
                    <a:lnTo>
                      <a:pt x="6" y="0"/>
                    </a:lnTo>
                    <a:lnTo>
                      <a:pt x="4" y="0"/>
                    </a:lnTo>
                    <a:lnTo>
                      <a:pt x="2" y="0"/>
                    </a:lnTo>
                    <a:lnTo>
                      <a:pt x="2" y="2"/>
                    </a:lnTo>
                    <a:lnTo>
                      <a:pt x="0" y="2"/>
                    </a:lnTo>
                    <a:lnTo>
                      <a:pt x="0" y="2"/>
                    </a:lnTo>
                    <a:lnTo>
                      <a:pt x="0" y="4"/>
                    </a:lnTo>
                    <a:lnTo>
                      <a:pt x="0" y="4"/>
                    </a:lnTo>
                    <a:lnTo>
                      <a:pt x="0" y="6"/>
                    </a:lnTo>
                    <a:lnTo>
                      <a:pt x="2" y="6"/>
                    </a:lnTo>
                    <a:lnTo>
                      <a:pt x="4" y="6"/>
                    </a:lnTo>
                    <a:lnTo>
                      <a:pt x="6" y="8"/>
                    </a:lnTo>
                    <a:lnTo>
                      <a:pt x="8" y="8"/>
                    </a:lnTo>
                    <a:lnTo>
                      <a:pt x="10" y="8"/>
                    </a:lnTo>
                    <a:lnTo>
                      <a:pt x="12" y="10"/>
                    </a:lnTo>
                    <a:lnTo>
                      <a:pt x="14" y="10"/>
                    </a:lnTo>
                    <a:lnTo>
                      <a:pt x="16" y="10"/>
                    </a:lnTo>
                    <a:lnTo>
                      <a:pt x="16" y="10"/>
                    </a:lnTo>
                    <a:lnTo>
                      <a:pt x="18" y="8"/>
                    </a:lnTo>
                    <a:lnTo>
                      <a:pt x="20" y="8"/>
                    </a:lnTo>
                    <a:lnTo>
                      <a:pt x="22" y="8"/>
                    </a:lnTo>
                    <a:lnTo>
                      <a:pt x="2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1" name="Freeform 368"/>
              <p:cNvSpPr>
                <a:spLocks/>
              </p:cNvSpPr>
              <p:nvPr/>
            </p:nvSpPr>
            <p:spPr bwMode="auto">
              <a:xfrm>
                <a:off x="3858" y="1681"/>
                <a:ext cx="40" cy="18"/>
              </a:xfrm>
              <a:custGeom>
                <a:avLst/>
                <a:gdLst>
                  <a:gd name="T0" fmla="*/ 0 w 40"/>
                  <a:gd name="T1" fmla="*/ 6 h 18"/>
                  <a:gd name="T2" fmla="*/ 26 w 40"/>
                  <a:gd name="T3" fmla="*/ 18 h 18"/>
                  <a:gd name="T4" fmla="*/ 40 w 40"/>
                  <a:gd name="T5" fmla="*/ 14 h 18"/>
                  <a:gd name="T6" fmla="*/ 16 w 40"/>
                  <a:gd name="T7" fmla="*/ 0 h 18"/>
                  <a:gd name="T8" fmla="*/ 0 w 40"/>
                  <a:gd name="T9" fmla="*/ 6 h 18"/>
                </a:gdLst>
                <a:ahLst/>
                <a:cxnLst>
                  <a:cxn ang="0">
                    <a:pos x="T0" y="T1"/>
                  </a:cxn>
                  <a:cxn ang="0">
                    <a:pos x="T2" y="T3"/>
                  </a:cxn>
                  <a:cxn ang="0">
                    <a:pos x="T4" y="T5"/>
                  </a:cxn>
                  <a:cxn ang="0">
                    <a:pos x="T6" y="T7"/>
                  </a:cxn>
                  <a:cxn ang="0">
                    <a:pos x="T8" y="T9"/>
                  </a:cxn>
                </a:cxnLst>
                <a:rect l="0" t="0" r="r" b="b"/>
                <a:pathLst>
                  <a:path w="40" h="18">
                    <a:moveTo>
                      <a:pt x="0" y="6"/>
                    </a:moveTo>
                    <a:lnTo>
                      <a:pt x="26" y="18"/>
                    </a:lnTo>
                    <a:lnTo>
                      <a:pt x="40" y="14"/>
                    </a:lnTo>
                    <a:lnTo>
                      <a:pt x="16" y="0"/>
                    </a:lnTo>
                    <a:lnTo>
                      <a:pt x="0" y="6"/>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2" name="Freeform 369"/>
              <p:cNvSpPr>
                <a:spLocks/>
              </p:cNvSpPr>
              <p:nvPr/>
            </p:nvSpPr>
            <p:spPr bwMode="auto">
              <a:xfrm>
                <a:off x="4308" y="1567"/>
                <a:ext cx="14" cy="6"/>
              </a:xfrm>
              <a:custGeom>
                <a:avLst/>
                <a:gdLst>
                  <a:gd name="T0" fmla="*/ 0 w 14"/>
                  <a:gd name="T1" fmla="*/ 2 h 6"/>
                  <a:gd name="T2" fmla="*/ 0 w 14"/>
                  <a:gd name="T3" fmla="*/ 2 h 6"/>
                  <a:gd name="T4" fmla="*/ 0 w 14"/>
                  <a:gd name="T5" fmla="*/ 2 h 6"/>
                  <a:gd name="T6" fmla="*/ 0 w 14"/>
                  <a:gd name="T7" fmla="*/ 2 h 6"/>
                  <a:gd name="T8" fmla="*/ 0 w 14"/>
                  <a:gd name="T9" fmla="*/ 4 h 6"/>
                  <a:gd name="T10" fmla="*/ 0 w 14"/>
                  <a:gd name="T11" fmla="*/ 4 h 6"/>
                  <a:gd name="T12" fmla="*/ 2 w 14"/>
                  <a:gd name="T13" fmla="*/ 4 h 6"/>
                  <a:gd name="T14" fmla="*/ 2 w 14"/>
                  <a:gd name="T15" fmla="*/ 4 h 6"/>
                  <a:gd name="T16" fmla="*/ 2 w 14"/>
                  <a:gd name="T17" fmla="*/ 4 h 6"/>
                  <a:gd name="T18" fmla="*/ 2 w 14"/>
                  <a:gd name="T19" fmla="*/ 4 h 6"/>
                  <a:gd name="T20" fmla="*/ 4 w 14"/>
                  <a:gd name="T21" fmla="*/ 4 h 6"/>
                  <a:gd name="T22" fmla="*/ 6 w 14"/>
                  <a:gd name="T23" fmla="*/ 6 h 6"/>
                  <a:gd name="T24" fmla="*/ 8 w 14"/>
                  <a:gd name="T25" fmla="*/ 4 h 6"/>
                  <a:gd name="T26" fmla="*/ 10 w 14"/>
                  <a:gd name="T27" fmla="*/ 4 h 6"/>
                  <a:gd name="T28" fmla="*/ 12 w 14"/>
                  <a:gd name="T29" fmla="*/ 4 h 6"/>
                  <a:gd name="T30" fmla="*/ 14 w 14"/>
                  <a:gd name="T31" fmla="*/ 2 h 6"/>
                  <a:gd name="T32" fmla="*/ 8 w 14"/>
                  <a:gd name="T33" fmla="*/ 0 h 6"/>
                  <a:gd name="T34" fmla="*/ 6 w 14"/>
                  <a:gd name="T35" fmla="*/ 0 h 6"/>
                  <a:gd name="T36" fmla="*/ 4 w 14"/>
                  <a:gd name="T37" fmla="*/ 0 h 6"/>
                  <a:gd name="T38" fmla="*/ 2 w 14"/>
                  <a:gd name="T39" fmla="*/ 0 h 6"/>
                  <a:gd name="T40" fmla="*/ 0 w 14"/>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0" y="2"/>
                    </a:moveTo>
                    <a:lnTo>
                      <a:pt x="0" y="2"/>
                    </a:lnTo>
                    <a:lnTo>
                      <a:pt x="0" y="2"/>
                    </a:lnTo>
                    <a:lnTo>
                      <a:pt x="0" y="2"/>
                    </a:lnTo>
                    <a:lnTo>
                      <a:pt x="0" y="4"/>
                    </a:lnTo>
                    <a:lnTo>
                      <a:pt x="0" y="4"/>
                    </a:lnTo>
                    <a:lnTo>
                      <a:pt x="2" y="4"/>
                    </a:lnTo>
                    <a:lnTo>
                      <a:pt x="2" y="4"/>
                    </a:lnTo>
                    <a:lnTo>
                      <a:pt x="2" y="4"/>
                    </a:lnTo>
                    <a:lnTo>
                      <a:pt x="2" y="4"/>
                    </a:lnTo>
                    <a:lnTo>
                      <a:pt x="4" y="4"/>
                    </a:lnTo>
                    <a:lnTo>
                      <a:pt x="6" y="6"/>
                    </a:lnTo>
                    <a:lnTo>
                      <a:pt x="8" y="4"/>
                    </a:lnTo>
                    <a:lnTo>
                      <a:pt x="10" y="4"/>
                    </a:lnTo>
                    <a:lnTo>
                      <a:pt x="12" y="4"/>
                    </a:lnTo>
                    <a:lnTo>
                      <a:pt x="14" y="2"/>
                    </a:lnTo>
                    <a:lnTo>
                      <a:pt x="8" y="0"/>
                    </a:lnTo>
                    <a:lnTo>
                      <a:pt x="6" y="0"/>
                    </a:lnTo>
                    <a:lnTo>
                      <a:pt x="4" y="0"/>
                    </a:lnTo>
                    <a:lnTo>
                      <a:pt x="2" y="0"/>
                    </a:lnTo>
                    <a:lnTo>
                      <a:pt x="0" y="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3" name="Freeform 370"/>
              <p:cNvSpPr>
                <a:spLocks/>
              </p:cNvSpPr>
              <p:nvPr/>
            </p:nvSpPr>
            <p:spPr bwMode="auto">
              <a:xfrm>
                <a:off x="4308" y="1567"/>
                <a:ext cx="14" cy="6"/>
              </a:xfrm>
              <a:custGeom>
                <a:avLst/>
                <a:gdLst>
                  <a:gd name="T0" fmla="*/ 0 w 14"/>
                  <a:gd name="T1" fmla="*/ 2 h 6"/>
                  <a:gd name="T2" fmla="*/ 0 w 14"/>
                  <a:gd name="T3" fmla="*/ 2 h 6"/>
                  <a:gd name="T4" fmla="*/ 0 w 14"/>
                  <a:gd name="T5" fmla="*/ 2 h 6"/>
                  <a:gd name="T6" fmla="*/ 0 w 14"/>
                  <a:gd name="T7" fmla="*/ 2 h 6"/>
                  <a:gd name="T8" fmla="*/ 0 w 14"/>
                  <a:gd name="T9" fmla="*/ 4 h 6"/>
                  <a:gd name="T10" fmla="*/ 0 w 14"/>
                  <a:gd name="T11" fmla="*/ 4 h 6"/>
                  <a:gd name="T12" fmla="*/ 2 w 14"/>
                  <a:gd name="T13" fmla="*/ 4 h 6"/>
                  <a:gd name="T14" fmla="*/ 2 w 14"/>
                  <a:gd name="T15" fmla="*/ 4 h 6"/>
                  <a:gd name="T16" fmla="*/ 2 w 14"/>
                  <a:gd name="T17" fmla="*/ 4 h 6"/>
                  <a:gd name="T18" fmla="*/ 2 w 14"/>
                  <a:gd name="T19" fmla="*/ 4 h 6"/>
                  <a:gd name="T20" fmla="*/ 4 w 14"/>
                  <a:gd name="T21" fmla="*/ 4 h 6"/>
                  <a:gd name="T22" fmla="*/ 6 w 14"/>
                  <a:gd name="T23" fmla="*/ 6 h 6"/>
                  <a:gd name="T24" fmla="*/ 8 w 14"/>
                  <a:gd name="T25" fmla="*/ 4 h 6"/>
                  <a:gd name="T26" fmla="*/ 10 w 14"/>
                  <a:gd name="T27" fmla="*/ 4 h 6"/>
                  <a:gd name="T28" fmla="*/ 12 w 14"/>
                  <a:gd name="T29" fmla="*/ 4 h 6"/>
                  <a:gd name="T30" fmla="*/ 14 w 14"/>
                  <a:gd name="T31" fmla="*/ 2 h 6"/>
                  <a:gd name="T32" fmla="*/ 8 w 14"/>
                  <a:gd name="T33" fmla="*/ 0 h 6"/>
                  <a:gd name="T34" fmla="*/ 6 w 14"/>
                  <a:gd name="T35" fmla="*/ 0 h 6"/>
                  <a:gd name="T36" fmla="*/ 4 w 14"/>
                  <a:gd name="T37" fmla="*/ 0 h 6"/>
                  <a:gd name="T38" fmla="*/ 2 w 14"/>
                  <a:gd name="T39" fmla="*/ 0 h 6"/>
                  <a:gd name="T40" fmla="*/ 0 w 14"/>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0" y="2"/>
                    </a:moveTo>
                    <a:lnTo>
                      <a:pt x="0" y="2"/>
                    </a:lnTo>
                    <a:lnTo>
                      <a:pt x="0" y="2"/>
                    </a:lnTo>
                    <a:lnTo>
                      <a:pt x="0" y="2"/>
                    </a:lnTo>
                    <a:lnTo>
                      <a:pt x="0" y="4"/>
                    </a:lnTo>
                    <a:lnTo>
                      <a:pt x="0" y="4"/>
                    </a:lnTo>
                    <a:lnTo>
                      <a:pt x="2" y="4"/>
                    </a:lnTo>
                    <a:lnTo>
                      <a:pt x="2" y="4"/>
                    </a:lnTo>
                    <a:lnTo>
                      <a:pt x="2" y="4"/>
                    </a:lnTo>
                    <a:lnTo>
                      <a:pt x="2" y="4"/>
                    </a:lnTo>
                    <a:lnTo>
                      <a:pt x="4" y="4"/>
                    </a:lnTo>
                    <a:lnTo>
                      <a:pt x="6" y="6"/>
                    </a:lnTo>
                    <a:lnTo>
                      <a:pt x="8" y="4"/>
                    </a:lnTo>
                    <a:lnTo>
                      <a:pt x="10" y="4"/>
                    </a:lnTo>
                    <a:lnTo>
                      <a:pt x="12" y="4"/>
                    </a:lnTo>
                    <a:lnTo>
                      <a:pt x="14" y="2"/>
                    </a:lnTo>
                    <a:lnTo>
                      <a:pt x="8" y="0"/>
                    </a:lnTo>
                    <a:lnTo>
                      <a:pt x="6" y="0"/>
                    </a:lnTo>
                    <a:lnTo>
                      <a:pt x="4" y="0"/>
                    </a:lnTo>
                    <a:lnTo>
                      <a:pt x="2"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4" name="Freeform 371"/>
              <p:cNvSpPr>
                <a:spLocks/>
              </p:cNvSpPr>
              <p:nvPr/>
            </p:nvSpPr>
            <p:spPr bwMode="auto">
              <a:xfrm>
                <a:off x="2754" y="1095"/>
                <a:ext cx="20" cy="8"/>
              </a:xfrm>
              <a:custGeom>
                <a:avLst/>
                <a:gdLst>
                  <a:gd name="T0" fmla="*/ 18 w 20"/>
                  <a:gd name="T1" fmla="*/ 4 h 8"/>
                  <a:gd name="T2" fmla="*/ 18 w 20"/>
                  <a:gd name="T3" fmla="*/ 2 h 8"/>
                  <a:gd name="T4" fmla="*/ 16 w 20"/>
                  <a:gd name="T5" fmla="*/ 2 h 8"/>
                  <a:gd name="T6" fmla="*/ 14 w 20"/>
                  <a:gd name="T7" fmla="*/ 2 h 8"/>
                  <a:gd name="T8" fmla="*/ 14 w 20"/>
                  <a:gd name="T9" fmla="*/ 0 h 8"/>
                  <a:gd name="T10" fmla="*/ 12 w 20"/>
                  <a:gd name="T11" fmla="*/ 0 h 8"/>
                  <a:gd name="T12" fmla="*/ 10 w 20"/>
                  <a:gd name="T13" fmla="*/ 0 h 8"/>
                  <a:gd name="T14" fmla="*/ 8 w 20"/>
                  <a:gd name="T15" fmla="*/ 0 h 8"/>
                  <a:gd name="T16" fmla="*/ 6 w 20"/>
                  <a:gd name="T17" fmla="*/ 0 h 8"/>
                  <a:gd name="T18" fmla="*/ 6 w 20"/>
                  <a:gd name="T19" fmla="*/ 0 h 8"/>
                  <a:gd name="T20" fmla="*/ 4 w 20"/>
                  <a:gd name="T21" fmla="*/ 0 h 8"/>
                  <a:gd name="T22" fmla="*/ 2 w 20"/>
                  <a:gd name="T23" fmla="*/ 2 h 8"/>
                  <a:gd name="T24" fmla="*/ 2 w 20"/>
                  <a:gd name="T25" fmla="*/ 2 h 8"/>
                  <a:gd name="T26" fmla="*/ 0 w 20"/>
                  <a:gd name="T27" fmla="*/ 2 h 8"/>
                  <a:gd name="T28" fmla="*/ 0 w 20"/>
                  <a:gd name="T29" fmla="*/ 2 h 8"/>
                  <a:gd name="T30" fmla="*/ 2 w 20"/>
                  <a:gd name="T31" fmla="*/ 4 h 8"/>
                  <a:gd name="T32" fmla="*/ 2 w 20"/>
                  <a:gd name="T33" fmla="*/ 4 h 8"/>
                  <a:gd name="T34" fmla="*/ 2 w 20"/>
                  <a:gd name="T35" fmla="*/ 4 h 8"/>
                  <a:gd name="T36" fmla="*/ 4 w 20"/>
                  <a:gd name="T37" fmla="*/ 6 h 8"/>
                  <a:gd name="T38" fmla="*/ 6 w 20"/>
                  <a:gd name="T39" fmla="*/ 6 h 8"/>
                  <a:gd name="T40" fmla="*/ 6 w 20"/>
                  <a:gd name="T41" fmla="*/ 6 h 8"/>
                  <a:gd name="T42" fmla="*/ 8 w 20"/>
                  <a:gd name="T43" fmla="*/ 8 h 8"/>
                  <a:gd name="T44" fmla="*/ 10 w 20"/>
                  <a:gd name="T45" fmla="*/ 8 h 8"/>
                  <a:gd name="T46" fmla="*/ 12 w 20"/>
                  <a:gd name="T47" fmla="*/ 8 h 8"/>
                  <a:gd name="T48" fmla="*/ 14 w 20"/>
                  <a:gd name="T49" fmla="*/ 8 h 8"/>
                  <a:gd name="T50" fmla="*/ 14 w 20"/>
                  <a:gd name="T51" fmla="*/ 8 h 8"/>
                  <a:gd name="T52" fmla="*/ 16 w 20"/>
                  <a:gd name="T53" fmla="*/ 6 h 8"/>
                  <a:gd name="T54" fmla="*/ 18 w 20"/>
                  <a:gd name="T55" fmla="*/ 6 h 8"/>
                  <a:gd name="T56" fmla="*/ 18 w 20"/>
                  <a:gd name="T57" fmla="*/ 6 h 8"/>
                  <a:gd name="T58" fmla="*/ 18 w 20"/>
                  <a:gd name="T59" fmla="*/ 6 h 8"/>
                  <a:gd name="T60" fmla="*/ 20 w 20"/>
                  <a:gd name="T61" fmla="*/ 4 h 8"/>
                  <a:gd name="T62" fmla="*/ 18 w 20"/>
                  <a:gd name="T63" fmla="*/ 4 h 8"/>
                  <a:gd name="T64" fmla="*/ 18 w 20"/>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8">
                    <a:moveTo>
                      <a:pt x="18" y="4"/>
                    </a:moveTo>
                    <a:lnTo>
                      <a:pt x="18" y="2"/>
                    </a:lnTo>
                    <a:lnTo>
                      <a:pt x="16" y="2"/>
                    </a:lnTo>
                    <a:lnTo>
                      <a:pt x="14" y="2"/>
                    </a:lnTo>
                    <a:lnTo>
                      <a:pt x="14" y="0"/>
                    </a:lnTo>
                    <a:lnTo>
                      <a:pt x="12" y="0"/>
                    </a:lnTo>
                    <a:lnTo>
                      <a:pt x="10" y="0"/>
                    </a:lnTo>
                    <a:lnTo>
                      <a:pt x="8" y="0"/>
                    </a:lnTo>
                    <a:lnTo>
                      <a:pt x="6" y="0"/>
                    </a:lnTo>
                    <a:lnTo>
                      <a:pt x="6" y="0"/>
                    </a:lnTo>
                    <a:lnTo>
                      <a:pt x="4" y="0"/>
                    </a:lnTo>
                    <a:lnTo>
                      <a:pt x="2" y="2"/>
                    </a:lnTo>
                    <a:lnTo>
                      <a:pt x="2" y="2"/>
                    </a:lnTo>
                    <a:lnTo>
                      <a:pt x="0" y="2"/>
                    </a:lnTo>
                    <a:lnTo>
                      <a:pt x="0" y="2"/>
                    </a:lnTo>
                    <a:lnTo>
                      <a:pt x="2" y="4"/>
                    </a:lnTo>
                    <a:lnTo>
                      <a:pt x="2" y="4"/>
                    </a:lnTo>
                    <a:lnTo>
                      <a:pt x="2" y="4"/>
                    </a:lnTo>
                    <a:lnTo>
                      <a:pt x="4" y="6"/>
                    </a:lnTo>
                    <a:lnTo>
                      <a:pt x="6" y="6"/>
                    </a:lnTo>
                    <a:lnTo>
                      <a:pt x="6" y="6"/>
                    </a:lnTo>
                    <a:lnTo>
                      <a:pt x="8" y="8"/>
                    </a:lnTo>
                    <a:lnTo>
                      <a:pt x="10" y="8"/>
                    </a:lnTo>
                    <a:lnTo>
                      <a:pt x="12" y="8"/>
                    </a:lnTo>
                    <a:lnTo>
                      <a:pt x="14" y="8"/>
                    </a:lnTo>
                    <a:lnTo>
                      <a:pt x="14" y="8"/>
                    </a:lnTo>
                    <a:lnTo>
                      <a:pt x="16" y="6"/>
                    </a:lnTo>
                    <a:lnTo>
                      <a:pt x="18" y="6"/>
                    </a:lnTo>
                    <a:lnTo>
                      <a:pt x="18" y="6"/>
                    </a:lnTo>
                    <a:lnTo>
                      <a:pt x="18" y="6"/>
                    </a:lnTo>
                    <a:lnTo>
                      <a:pt x="20" y="4"/>
                    </a:lnTo>
                    <a:lnTo>
                      <a:pt x="18" y="4"/>
                    </a:lnTo>
                    <a:lnTo>
                      <a:pt x="18" y="4"/>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5" name="Freeform 372"/>
              <p:cNvSpPr>
                <a:spLocks/>
              </p:cNvSpPr>
              <p:nvPr/>
            </p:nvSpPr>
            <p:spPr bwMode="auto">
              <a:xfrm>
                <a:off x="2754" y="1095"/>
                <a:ext cx="20" cy="8"/>
              </a:xfrm>
              <a:custGeom>
                <a:avLst/>
                <a:gdLst>
                  <a:gd name="T0" fmla="*/ 18 w 20"/>
                  <a:gd name="T1" fmla="*/ 4 h 8"/>
                  <a:gd name="T2" fmla="*/ 18 w 20"/>
                  <a:gd name="T3" fmla="*/ 2 h 8"/>
                  <a:gd name="T4" fmla="*/ 16 w 20"/>
                  <a:gd name="T5" fmla="*/ 2 h 8"/>
                  <a:gd name="T6" fmla="*/ 14 w 20"/>
                  <a:gd name="T7" fmla="*/ 2 h 8"/>
                  <a:gd name="T8" fmla="*/ 14 w 20"/>
                  <a:gd name="T9" fmla="*/ 0 h 8"/>
                  <a:gd name="T10" fmla="*/ 12 w 20"/>
                  <a:gd name="T11" fmla="*/ 0 h 8"/>
                  <a:gd name="T12" fmla="*/ 10 w 20"/>
                  <a:gd name="T13" fmla="*/ 0 h 8"/>
                  <a:gd name="T14" fmla="*/ 8 w 20"/>
                  <a:gd name="T15" fmla="*/ 0 h 8"/>
                  <a:gd name="T16" fmla="*/ 6 w 20"/>
                  <a:gd name="T17" fmla="*/ 0 h 8"/>
                  <a:gd name="T18" fmla="*/ 6 w 20"/>
                  <a:gd name="T19" fmla="*/ 0 h 8"/>
                  <a:gd name="T20" fmla="*/ 4 w 20"/>
                  <a:gd name="T21" fmla="*/ 0 h 8"/>
                  <a:gd name="T22" fmla="*/ 2 w 20"/>
                  <a:gd name="T23" fmla="*/ 2 h 8"/>
                  <a:gd name="T24" fmla="*/ 2 w 20"/>
                  <a:gd name="T25" fmla="*/ 2 h 8"/>
                  <a:gd name="T26" fmla="*/ 0 w 20"/>
                  <a:gd name="T27" fmla="*/ 2 h 8"/>
                  <a:gd name="T28" fmla="*/ 0 w 20"/>
                  <a:gd name="T29" fmla="*/ 2 h 8"/>
                  <a:gd name="T30" fmla="*/ 2 w 20"/>
                  <a:gd name="T31" fmla="*/ 4 h 8"/>
                  <a:gd name="T32" fmla="*/ 2 w 20"/>
                  <a:gd name="T33" fmla="*/ 4 h 8"/>
                  <a:gd name="T34" fmla="*/ 2 w 20"/>
                  <a:gd name="T35" fmla="*/ 4 h 8"/>
                  <a:gd name="T36" fmla="*/ 4 w 20"/>
                  <a:gd name="T37" fmla="*/ 6 h 8"/>
                  <a:gd name="T38" fmla="*/ 6 w 20"/>
                  <a:gd name="T39" fmla="*/ 6 h 8"/>
                  <a:gd name="T40" fmla="*/ 6 w 20"/>
                  <a:gd name="T41" fmla="*/ 6 h 8"/>
                  <a:gd name="T42" fmla="*/ 8 w 20"/>
                  <a:gd name="T43" fmla="*/ 8 h 8"/>
                  <a:gd name="T44" fmla="*/ 10 w 20"/>
                  <a:gd name="T45" fmla="*/ 8 h 8"/>
                  <a:gd name="T46" fmla="*/ 12 w 20"/>
                  <a:gd name="T47" fmla="*/ 8 h 8"/>
                  <a:gd name="T48" fmla="*/ 14 w 20"/>
                  <a:gd name="T49" fmla="*/ 8 h 8"/>
                  <a:gd name="T50" fmla="*/ 14 w 20"/>
                  <a:gd name="T51" fmla="*/ 8 h 8"/>
                  <a:gd name="T52" fmla="*/ 16 w 20"/>
                  <a:gd name="T53" fmla="*/ 6 h 8"/>
                  <a:gd name="T54" fmla="*/ 18 w 20"/>
                  <a:gd name="T55" fmla="*/ 6 h 8"/>
                  <a:gd name="T56" fmla="*/ 18 w 20"/>
                  <a:gd name="T57" fmla="*/ 6 h 8"/>
                  <a:gd name="T58" fmla="*/ 18 w 20"/>
                  <a:gd name="T59" fmla="*/ 6 h 8"/>
                  <a:gd name="T60" fmla="*/ 20 w 20"/>
                  <a:gd name="T61" fmla="*/ 4 h 8"/>
                  <a:gd name="T62" fmla="*/ 18 w 20"/>
                  <a:gd name="T63" fmla="*/ 4 h 8"/>
                  <a:gd name="T64" fmla="*/ 18 w 20"/>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8">
                    <a:moveTo>
                      <a:pt x="18" y="4"/>
                    </a:moveTo>
                    <a:lnTo>
                      <a:pt x="18" y="2"/>
                    </a:lnTo>
                    <a:lnTo>
                      <a:pt x="16" y="2"/>
                    </a:lnTo>
                    <a:lnTo>
                      <a:pt x="14" y="2"/>
                    </a:lnTo>
                    <a:lnTo>
                      <a:pt x="14" y="0"/>
                    </a:lnTo>
                    <a:lnTo>
                      <a:pt x="12" y="0"/>
                    </a:lnTo>
                    <a:lnTo>
                      <a:pt x="10" y="0"/>
                    </a:lnTo>
                    <a:lnTo>
                      <a:pt x="8" y="0"/>
                    </a:lnTo>
                    <a:lnTo>
                      <a:pt x="6" y="0"/>
                    </a:lnTo>
                    <a:lnTo>
                      <a:pt x="6" y="0"/>
                    </a:lnTo>
                    <a:lnTo>
                      <a:pt x="4" y="0"/>
                    </a:lnTo>
                    <a:lnTo>
                      <a:pt x="2" y="2"/>
                    </a:lnTo>
                    <a:lnTo>
                      <a:pt x="2" y="2"/>
                    </a:lnTo>
                    <a:lnTo>
                      <a:pt x="0" y="2"/>
                    </a:lnTo>
                    <a:lnTo>
                      <a:pt x="0" y="2"/>
                    </a:lnTo>
                    <a:lnTo>
                      <a:pt x="2" y="4"/>
                    </a:lnTo>
                    <a:lnTo>
                      <a:pt x="2" y="4"/>
                    </a:lnTo>
                    <a:lnTo>
                      <a:pt x="2" y="4"/>
                    </a:lnTo>
                    <a:lnTo>
                      <a:pt x="4" y="6"/>
                    </a:lnTo>
                    <a:lnTo>
                      <a:pt x="6" y="6"/>
                    </a:lnTo>
                    <a:lnTo>
                      <a:pt x="6" y="6"/>
                    </a:lnTo>
                    <a:lnTo>
                      <a:pt x="8" y="8"/>
                    </a:lnTo>
                    <a:lnTo>
                      <a:pt x="10" y="8"/>
                    </a:lnTo>
                    <a:lnTo>
                      <a:pt x="12" y="8"/>
                    </a:lnTo>
                    <a:lnTo>
                      <a:pt x="14" y="8"/>
                    </a:lnTo>
                    <a:lnTo>
                      <a:pt x="14" y="8"/>
                    </a:lnTo>
                    <a:lnTo>
                      <a:pt x="16" y="6"/>
                    </a:lnTo>
                    <a:lnTo>
                      <a:pt x="18" y="6"/>
                    </a:lnTo>
                    <a:lnTo>
                      <a:pt x="18" y="6"/>
                    </a:lnTo>
                    <a:lnTo>
                      <a:pt x="18" y="6"/>
                    </a:lnTo>
                    <a:lnTo>
                      <a:pt x="20" y="4"/>
                    </a:lnTo>
                    <a:lnTo>
                      <a:pt x="18" y="4"/>
                    </a:lnTo>
                    <a:lnTo>
                      <a:pt x="1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6" name="Freeform 373"/>
              <p:cNvSpPr>
                <a:spLocks/>
              </p:cNvSpPr>
              <p:nvPr/>
            </p:nvSpPr>
            <p:spPr bwMode="auto">
              <a:xfrm>
                <a:off x="2790" y="1085"/>
                <a:ext cx="14" cy="4"/>
              </a:xfrm>
              <a:custGeom>
                <a:avLst/>
                <a:gdLst>
                  <a:gd name="T0" fmla="*/ 12 w 14"/>
                  <a:gd name="T1" fmla="*/ 0 h 4"/>
                  <a:gd name="T2" fmla="*/ 12 w 14"/>
                  <a:gd name="T3" fmla="*/ 0 h 4"/>
                  <a:gd name="T4" fmla="*/ 12 w 14"/>
                  <a:gd name="T5" fmla="*/ 0 h 4"/>
                  <a:gd name="T6" fmla="*/ 10 w 14"/>
                  <a:gd name="T7" fmla="*/ 0 h 4"/>
                  <a:gd name="T8" fmla="*/ 8 w 14"/>
                  <a:gd name="T9" fmla="*/ 0 h 4"/>
                  <a:gd name="T10" fmla="*/ 6 w 14"/>
                  <a:gd name="T11" fmla="*/ 0 h 4"/>
                  <a:gd name="T12" fmla="*/ 4 w 14"/>
                  <a:gd name="T13" fmla="*/ 0 h 4"/>
                  <a:gd name="T14" fmla="*/ 4 w 14"/>
                  <a:gd name="T15" fmla="*/ 0 h 4"/>
                  <a:gd name="T16" fmla="*/ 4 w 14"/>
                  <a:gd name="T17" fmla="*/ 0 h 4"/>
                  <a:gd name="T18" fmla="*/ 2 w 14"/>
                  <a:gd name="T19" fmla="*/ 0 h 4"/>
                  <a:gd name="T20" fmla="*/ 2 w 14"/>
                  <a:gd name="T21" fmla="*/ 0 h 4"/>
                  <a:gd name="T22" fmla="*/ 0 w 14"/>
                  <a:gd name="T23" fmla="*/ 0 h 4"/>
                  <a:gd name="T24" fmla="*/ 0 w 14"/>
                  <a:gd name="T25" fmla="*/ 2 h 4"/>
                  <a:gd name="T26" fmla="*/ 0 w 14"/>
                  <a:gd name="T27" fmla="*/ 2 h 4"/>
                  <a:gd name="T28" fmla="*/ 0 w 14"/>
                  <a:gd name="T29" fmla="*/ 2 h 4"/>
                  <a:gd name="T30" fmla="*/ 0 w 14"/>
                  <a:gd name="T31" fmla="*/ 4 h 4"/>
                  <a:gd name="T32" fmla="*/ 0 w 14"/>
                  <a:gd name="T33" fmla="*/ 4 h 4"/>
                  <a:gd name="T34" fmla="*/ 2 w 14"/>
                  <a:gd name="T35" fmla="*/ 4 h 4"/>
                  <a:gd name="T36" fmla="*/ 14 w 14"/>
                  <a:gd name="T37" fmla="*/ 0 h 4"/>
                  <a:gd name="T38" fmla="*/ 12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12" y="0"/>
                    </a:moveTo>
                    <a:lnTo>
                      <a:pt x="12" y="0"/>
                    </a:lnTo>
                    <a:lnTo>
                      <a:pt x="12" y="0"/>
                    </a:lnTo>
                    <a:lnTo>
                      <a:pt x="10" y="0"/>
                    </a:lnTo>
                    <a:lnTo>
                      <a:pt x="8" y="0"/>
                    </a:lnTo>
                    <a:lnTo>
                      <a:pt x="6" y="0"/>
                    </a:lnTo>
                    <a:lnTo>
                      <a:pt x="4" y="0"/>
                    </a:lnTo>
                    <a:lnTo>
                      <a:pt x="4" y="0"/>
                    </a:lnTo>
                    <a:lnTo>
                      <a:pt x="4" y="0"/>
                    </a:lnTo>
                    <a:lnTo>
                      <a:pt x="2" y="0"/>
                    </a:lnTo>
                    <a:lnTo>
                      <a:pt x="2" y="0"/>
                    </a:lnTo>
                    <a:lnTo>
                      <a:pt x="0" y="0"/>
                    </a:lnTo>
                    <a:lnTo>
                      <a:pt x="0" y="2"/>
                    </a:lnTo>
                    <a:lnTo>
                      <a:pt x="0" y="2"/>
                    </a:lnTo>
                    <a:lnTo>
                      <a:pt x="0" y="2"/>
                    </a:lnTo>
                    <a:lnTo>
                      <a:pt x="0" y="4"/>
                    </a:lnTo>
                    <a:lnTo>
                      <a:pt x="0" y="4"/>
                    </a:lnTo>
                    <a:lnTo>
                      <a:pt x="2" y="4"/>
                    </a:lnTo>
                    <a:lnTo>
                      <a:pt x="14" y="0"/>
                    </a:lnTo>
                    <a:lnTo>
                      <a:pt x="12" y="0"/>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7" name="Freeform 374"/>
              <p:cNvSpPr>
                <a:spLocks/>
              </p:cNvSpPr>
              <p:nvPr/>
            </p:nvSpPr>
            <p:spPr bwMode="auto">
              <a:xfrm>
                <a:off x="2790" y="1085"/>
                <a:ext cx="14" cy="4"/>
              </a:xfrm>
              <a:custGeom>
                <a:avLst/>
                <a:gdLst>
                  <a:gd name="T0" fmla="*/ 12 w 14"/>
                  <a:gd name="T1" fmla="*/ 0 h 4"/>
                  <a:gd name="T2" fmla="*/ 12 w 14"/>
                  <a:gd name="T3" fmla="*/ 0 h 4"/>
                  <a:gd name="T4" fmla="*/ 12 w 14"/>
                  <a:gd name="T5" fmla="*/ 0 h 4"/>
                  <a:gd name="T6" fmla="*/ 10 w 14"/>
                  <a:gd name="T7" fmla="*/ 0 h 4"/>
                  <a:gd name="T8" fmla="*/ 8 w 14"/>
                  <a:gd name="T9" fmla="*/ 0 h 4"/>
                  <a:gd name="T10" fmla="*/ 6 w 14"/>
                  <a:gd name="T11" fmla="*/ 0 h 4"/>
                  <a:gd name="T12" fmla="*/ 4 w 14"/>
                  <a:gd name="T13" fmla="*/ 0 h 4"/>
                  <a:gd name="T14" fmla="*/ 4 w 14"/>
                  <a:gd name="T15" fmla="*/ 0 h 4"/>
                  <a:gd name="T16" fmla="*/ 4 w 14"/>
                  <a:gd name="T17" fmla="*/ 0 h 4"/>
                  <a:gd name="T18" fmla="*/ 2 w 14"/>
                  <a:gd name="T19" fmla="*/ 0 h 4"/>
                  <a:gd name="T20" fmla="*/ 2 w 14"/>
                  <a:gd name="T21" fmla="*/ 0 h 4"/>
                  <a:gd name="T22" fmla="*/ 0 w 14"/>
                  <a:gd name="T23" fmla="*/ 0 h 4"/>
                  <a:gd name="T24" fmla="*/ 0 w 14"/>
                  <a:gd name="T25" fmla="*/ 2 h 4"/>
                  <a:gd name="T26" fmla="*/ 0 w 14"/>
                  <a:gd name="T27" fmla="*/ 2 h 4"/>
                  <a:gd name="T28" fmla="*/ 0 w 14"/>
                  <a:gd name="T29" fmla="*/ 2 h 4"/>
                  <a:gd name="T30" fmla="*/ 0 w 14"/>
                  <a:gd name="T31" fmla="*/ 4 h 4"/>
                  <a:gd name="T32" fmla="*/ 0 w 14"/>
                  <a:gd name="T33" fmla="*/ 4 h 4"/>
                  <a:gd name="T34" fmla="*/ 2 w 14"/>
                  <a:gd name="T35" fmla="*/ 4 h 4"/>
                  <a:gd name="T36" fmla="*/ 14 w 14"/>
                  <a:gd name="T37" fmla="*/ 0 h 4"/>
                  <a:gd name="T38" fmla="*/ 12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12" y="0"/>
                    </a:moveTo>
                    <a:lnTo>
                      <a:pt x="12" y="0"/>
                    </a:lnTo>
                    <a:lnTo>
                      <a:pt x="12" y="0"/>
                    </a:lnTo>
                    <a:lnTo>
                      <a:pt x="10" y="0"/>
                    </a:lnTo>
                    <a:lnTo>
                      <a:pt x="8" y="0"/>
                    </a:lnTo>
                    <a:lnTo>
                      <a:pt x="6" y="0"/>
                    </a:lnTo>
                    <a:lnTo>
                      <a:pt x="4" y="0"/>
                    </a:lnTo>
                    <a:lnTo>
                      <a:pt x="4" y="0"/>
                    </a:lnTo>
                    <a:lnTo>
                      <a:pt x="4" y="0"/>
                    </a:lnTo>
                    <a:lnTo>
                      <a:pt x="2" y="0"/>
                    </a:lnTo>
                    <a:lnTo>
                      <a:pt x="2" y="0"/>
                    </a:lnTo>
                    <a:lnTo>
                      <a:pt x="0" y="0"/>
                    </a:lnTo>
                    <a:lnTo>
                      <a:pt x="0" y="2"/>
                    </a:lnTo>
                    <a:lnTo>
                      <a:pt x="0" y="2"/>
                    </a:lnTo>
                    <a:lnTo>
                      <a:pt x="0" y="2"/>
                    </a:lnTo>
                    <a:lnTo>
                      <a:pt x="0" y="4"/>
                    </a:lnTo>
                    <a:lnTo>
                      <a:pt x="0" y="4"/>
                    </a:lnTo>
                    <a:lnTo>
                      <a:pt x="2" y="4"/>
                    </a:lnTo>
                    <a:lnTo>
                      <a:pt x="14"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8" name="Freeform 375"/>
              <p:cNvSpPr>
                <a:spLocks/>
              </p:cNvSpPr>
              <p:nvPr/>
            </p:nvSpPr>
            <p:spPr bwMode="auto">
              <a:xfrm>
                <a:off x="3346" y="913"/>
                <a:ext cx="12" cy="6"/>
              </a:xfrm>
              <a:custGeom>
                <a:avLst/>
                <a:gdLst>
                  <a:gd name="T0" fmla="*/ 12 w 12"/>
                  <a:gd name="T1" fmla="*/ 2 h 6"/>
                  <a:gd name="T2" fmla="*/ 12 w 12"/>
                  <a:gd name="T3" fmla="*/ 2 h 6"/>
                  <a:gd name="T4" fmla="*/ 12 w 12"/>
                  <a:gd name="T5" fmla="*/ 2 h 6"/>
                  <a:gd name="T6" fmla="*/ 10 w 12"/>
                  <a:gd name="T7" fmla="*/ 2 h 6"/>
                  <a:gd name="T8" fmla="*/ 8 w 12"/>
                  <a:gd name="T9" fmla="*/ 2 h 6"/>
                  <a:gd name="T10" fmla="*/ 6 w 12"/>
                  <a:gd name="T11" fmla="*/ 0 h 6"/>
                  <a:gd name="T12" fmla="*/ 4 w 12"/>
                  <a:gd name="T13" fmla="*/ 2 h 6"/>
                  <a:gd name="T14" fmla="*/ 4 w 12"/>
                  <a:gd name="T15" fmla="*/ 2 h 6"/>
                  <a:gd name="T16" fmla="*/ 4 w 12"/>
                  <a:gd name="T17" fmla="*/ 2 h 6"/>
                  <a:gd name="T18" fmla="*/ 2 w 12"/>
                  <a:gd name="T19" fmla="*/ 2 h 6"/>
                  <a:gd name="T20" fmla="*/ 2 w 12"/>
                  <a:gd name="T21" fmla="*/ 2 h 6"/>
                  <a:gd name="T22" fmla="*/ 0 w 12"/>
                  <a:gd name="T23" fmla="*/ 2 h 6"/>
                  <a:gd name="T24" fmla="*/ 0 w 12"/>
                  <a:gd name="T25" fmla="*/ 2 h 6"/>
                  <a:gd name="T26" fmla="*/ 0 w 12"/>
                  <a:gd name="T27" fmla="*/ 4 h 6"/>
                  <a:gd name="T28" fmla="*/ 0 w 12"/>
                  <a:gd name="T29" fmla="*/ 4 h 6"/>
                  <a:gd name="T30" fmla="*/ 0 w 12"/>
                  <a:gd name="T31" fmla="*/ 4 h 6"/>
                  <a:gd name="T32" fmla="*/ 0 w 12"/>
                  <a:gd name="T33" fmla="*/ 6 h 6"/>
                  <a:gd name="T34" fmla="*/ 2 w 12"/>
                  <a:gd name="T35" fmla="*/ 6 h 6"/>
                  <a:gd name="T36" fmla="*/ 12 w 12"/>
                  <a:gd name="T37" fmla="*/ 2 h 6"/>
                  <a:gd name="T38" fmla="*/ 12 w 12"/>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6">
                    <a:moveTo>
                      <a:pt x="12" y="2"/>
                    </a:moveTo>
                    <a:lnTo>
                      <a:pt x="12" y="2"/>
                    </a:lnTo>
                    <a:lnTo>
                      <a:pt x="12" y="2"/>
                    </a:lnTo>
                    <a:lnTo>
                      <a:pt x="10" y="2"/>
                    </a:lnTo>
                    <a:lnTo>
                      <a:pt x="8" y="2"/>
                    </a:lnTo>
                    <a:lnTo>
                      <a:pt x="6" y="0"/>
                    </a:lnTo>
                    <a:lnTo>
                      <a:pt x="4" y="2"/>
                    </a:lnTo>
                    <a:lnTo>
                      <a:pt x="4" y="2"/>
                    </a:lnTo>
                    <a:lnTo>
                      <a:pt x="4" y="2"/>
                    </a:lnTo>
                    <a:lnTo>
                      <a:pt x="2" y="2"/>
                    </a:lnTo>
                    <a:lnTo>
                      <a:pt x="2" y="2"/>
                    </a:lnTo>
                    <a:lnTo>
                      <a:pt x="0" y="2"/>
                    </a:lnTo>
                    <a:lnTo>
                      <a:pt x="0" y="2"/>
                    </a:lnTo>
                    <a:lnTo>
                      <a:pt x="0" y="4"/>
                    </a:lnTo>
                    <a:lnTo>
                      <a:pt x="0" y="4"/>
                    </a:lnTo>
                    <a:lnTo>
                      <a:pt x="0" y="4"/>
                    </a:lnTo>
                    <a:lnTo>
                      <a:pt x="0" y="6"/>
                    </a:lnTo>
                    <a:lnTo>
                      <a:pt x="2" y="6"/>
                    </a:lnTo>
                    <a:lnTo>
                      <a:pt x="12" y="2"/>
                    </a:lnTo>
                    <a:lnTo>
                      <a:pt x="12" y="2"/>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9" name="Freeform 376"/>
              <p:cNvSpPr>
                <a:spLocks/>
              </p:cNvSpPr>
              <p:nvPr/>
            </p:nvSpPr>
            <p:spPr bwMode="auto">
              <a:xfrm>
                <a:off x="3346" y="913"/>
                <a:ext cx="12" cy="6"/>
              </a:xfrm>
              <a:custGeom>
                <a:avLst/>
                <a:gdLst>
                  <a:gd name="T0" fmla="*/ 12 w 12"/>
                  <a:gd name="T1" fmla="*/ 2 h 6"/>
                  <a:gd name="T2" fmla="*/ 12 w 12"/>
                  <a:gd name="T3" fmla="*/ 2 h 6"/>
                  <a:gd name="T4" fmla="*/ 12 w 12"/>
                  <a:gd name="T5" fmla="*/ 2 h 6"/>
                  <a:gd name="T6" fmla="*/ 10 w 12"/>
                  <a:gd name="T7" fmla="*/ 2 h 6"/>
                  <a:gd name="T8" fmla="*/ 8 w 12"/>
                  <a:gd name="T9" fmla="*/ 2 h 6"/>
                  <a:gd name="T10" fmla="*/ 6 w 12"/>
                  <a:gd name="T11" fmla="*/ 0 h 6"/>
                  <a:gd name="T12" fmla="*/ 4 w 12"/>
                  <a:gd name="T13" fmla="*/ 2 h 6"/>
                  <a:gd name="T14" fmla="*/ 4 w 12"/>
                  <a:gd name="T15" fmla="*/ 2 h 6"/>
                  <a:gd name="T16" fmla="*/ 4 w 12"/>
                  <a:gd name="T17" fmla="*/ 2 h 6"/>
                  <a:gd name="T18" fmla="*/ 2 w 12"/>
                  <a:gd name="T19" fmla="*/ 2 h 6"/>
                  <a:gd name="T20" fmla="*/ 2 w 12"/>
                  <a:gd name="T21" fmla="*/ 2 h 6"/>
                  <a:gd name="T22" fmla="*/ 0 w 12"/>
                  <a:gd name="T23" fmla="*/ 2 h 6"/>
                  <a:gd name="T24" fmla="*/ 0 w 12"/>
                  <a:gd name="T25" fmla="*/ 2 h 6"/>
                  <a:gd name="T26" fmla="*/ 0 w 12"/>
                  <a:gd name="T27" fmla="*/ 4 h 6"/>
                  <a:gd name="T28" fmla="*/ 0 w 12"/>
                  <a:gd name="T29" fmla="*/ 4 h 6"/>
                  <a:gd name="T30" fmla="*/ 0 w 12"/>
                  <a:gd name="T31" fmla="*/ 4 h 6"/>
                  <a:gd name="T32" fmla="*/ 0 w 12"/>
                  <a:gd name="T33" fmla="*/ 6 h 6"/>
                  <a:gd name="T34" fmla="*/ 2 w 12"/>
                  <a:gd name="T35" fmla="*/ 6 h 6"/>
                  <a:gd name="T36" fmla="*/ 12 w 12"/>
                  <a:gd name="T37" fmla="*/ 2 h 6"/>
                  <a:gd name="T38" fmla="*/ 12 w 12"/>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6">
                    <a:moveTo>
                      <a:pt x="12" y="2"/>
                    </a:moveTo>
                    <a:lnTo>
                      <a:pt x="12" y="2"/>
                    </a:lnTo>
                    <a:lnTo>
                      <a:pt x="12" y="2"/>
                    </a:lnTo>
                    <a:lnTo>
                      <a:pt x="10" y="2"/>
                    </a:lnTo>
                    <a:lnTo>
                      <a:pt x="8" y="2"/>
                    </a:lnTo>
                    <a:lnTo>
                      <a:pt x="6" y="0"/>
                    </a:lnTo>
                    <a:lnTo>
                      <a:pt x="4" y="2"/>
                    </a:lnTo>
                    <a:lnTo>
                      <a:pt x="4" y="2"/>
                    </a:lnTo>
                    <a:lnTo>
                      <a:pt x="4" y="2"/>
                    </a:lnTo>
                    <a:lnTo>
                      <a:pt x="2" y="2"/>
                    </a:lnTo>
                    <a:lnTo>
                      <a:pt x="2" y="2"/>
                    </a:lnTo>
                    <a:lnTo>
                      <a:pt x="0" y="2"/>
                    </a:lnTo>
                    <a:lnTo>
                      <a:pt x="0" y="2"/>
                    </a:lnTo>
                    <a:lnTo>
                      <a:pt x="0" y="4"/>
                    </a:lnTo>
                    <a:lnTo>
                      <a:pt x="0" y="4"/>
                    </a:lnTo>
                    <a:lnTo>
                      <a:pt x="0" y="4"/>
                    </a:lnTo>
                    <a:lnTo>
                      <a:pt x="0" y="6"/>
                    </a:lnTo>
                    <a:lnTo>
                      <a:pt x="2" y="6"/>
                    </a:lnTo>
                    <a:lnTo>
                      <a:pt x="12" y="2"/>
                    </a:lnTo>
                    <a:lnTo>
                      <a:pt x="1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0" name="Freeform 377"/>
              <p:cNvSpPr>
                <a:spLocks/>
              </p:cNvSpPr>
              <p:nvPr/>
            </p:nvSpPr>
            <p:spPr bwMode="auto">
              <a:xfrm>
                <a:off x="3294" y="929"/>
                <a:ext cx="14" cy="6"/>
              </a:xfrm>
              <a:custGeom>
                <a:avLst/>
                <a:gdLst>
                  <a:gd name="T0" fmla="*/ 12 w 14"/>
                  <a:gd name="T1" fmla="*/ 2 h 6"/>
                  <a:gd name="T2" fmla="*/ 12 w 14"/>
                  <a:gd name="T3" fmla="*/ 2 h 6"/>
                  <a:gd name="T4" fmla="*/ 12 w 14"/>
                  <a:gd name="T5" fmla="*/ 2 h 6"/>
                  <a:gd name="T6" fmla="*/ 12 w 14"/>
                  <a:gd name="T7" fmla="*/ 2 h 6"/>
                  <a:gd name="T8" fmla="*/ 8 w 14"/>
                  <a:gd name="T9" fmla="*/ 0 h 6"/>
                  <a:gd name="T10" fmla="*/ 6 w 14"/>
                  <a:gd name="T11" fmla="*/ 0 h 6"/>
                  <a:gd name="T12" fmla="*/ 6 w 14"/>
                  <a:gd name="T13" fmla="*/ 0 h 6"/>
                  <a:gd name="T14" fmla="*/ 4 w 14"/>
                  <a:gd name="T15" fmla="*/ 0 h 6"/>
                  <a:gd name="T16" fmla="*/ 4 w 14"/>
                  <a:gd name="T17" fmla="*/ 2 h 6"/>
                  <a:gd name="T18" fmla="*/ 4 w 14"/>
                  <a:gd name="T19" fmla="*/ 2 h 6"/>
                  <a:gd name="T20" fmla="*/ 2 w 14"/>
                  <a:gd name="T21" fmla="*/ 2 h 6"/>
                  <a:gd name="T22" fmla="*/ 2 w 14"/>
                  <a:gd name="T23" fmla="*/ 2 h 6"/>
                  <a:gd name="T24" fmla="*/ 0 w 14"/>
                  <a:gd name="T25" fmla="*/ 2 h 6"/>
                  <a:gd name="T26" fmla="*/ 0 w 14"/>
                  <a:gd name="T27" fmla="*/ 4 h 6"/>
                  <a:gd name="T28" fmla="*/ 0 w 14"/>
                  <a:gd name="T29" fmla="*/ 4 h 6"/>
                  <a:gd name="T30" fmla="*/ 0 w 14"/>
                  <a:gd name="T31" fmla="*/ 4 h 6"/>
                  <a:gd name="T32" fmla="*/ 2 w 14"/>
                  <a:gd name="T33" fmla="*/ 4 h 6"/>
                  <a:gd name="T34" fmla="*/ 2 w 14"/>
                  <a:gd name="T35" fmla="*/ 6 h 6"/>
                  <a:gd name="T36" fmla="*/ 14 w 14"/>
                  <a:gd name="T37" fmla="*/ 2 h 6"/>
                  <a:gd name="T38" fmla="*/ 12 w 14"/>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12" y="2"/>
                    </a:moveTo>
                    <a:lnTo>
                      <a:pt x="12" y="2"/>
                    </a:lnTo>
                    <a:lnTo>
                      <a:pt x="12" y="2"/>
                    </a:lnTo>
                    <a:lnTo>
                      <a:pt x="12" y="2"/>
                    </a:lnTo>
                    <a:lnTo>
                      <a:pt x="8" y="0"/>
                    </a:lnTo>
                    <a:lnTo>
                      <a:pt x="6" y="0"/>
                    </a:lnTo>
                    <a:lnTo>
                      <a:pt x="6" y="0"/>
                    </a:lnTo>
                    <a:lnTo>
                      <a:pt x="4" y="0"/>
                    </a:lnTo>
                    <a:lnTo>
                      <a:pt x="4" y="2"/>
                    </a:lnTo>
                    <a:lnTo>
                      <a:pt x="4" y="2"/>
                    </a:lnTo>
                    <a:lnTo>
                      <a:pt x="2" y="2"/>
                    </a:lnTo>
                    <a:lnTo>
                      <a:pt x="2" y="2"/>
                    </a:lnTo>
                    <a:lnTo>
                      <a:pt x="0" y="2"/>
                    </a:lnTo>
                    <a:lnTo>
                      <a:pt x="0" y="4"/>
                    </a:lnTo>
                    <a:lnTo>
                      <a:pt x="0" y="4"/>
                    </a:lnTo>
                    <a:lnTo>
                      <a:pt x="0" y="4"/>
                    </a:lnTo>
                    <a:lnTo>
                      <a:pt x="2" y="4"/>
                    </a:lnTo>
                    <a:lnTo>
                      <a:pt x="2" y="6"/>
                    </a:lnTo>
                    <a:lnTo>
                      <a:pt x="14" y="2"/>
                    </a:lnTo>
                    <a:lnTo>
                      <a:pt x="12" y="2"/>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1" name="Freeform 378"/>
              <p:cNvSpPr>
                <a:spLocks/>
              </p:cNvSpPr>
              <p:nvPr/>
            </p:nvSpPr>
            <p:spPr bwMode="auto">
              <a:xfrm>
                <a:off x="3294" y="929"/>
                <a:ext cx="14" cy="6"/>
              </a:xfrm>
              <a:custGeom>
                <a:avLst/>
                <a:gdLst>
                  <a:gd name="T0" fmla="*/ 12 w 14"/>
                  <a:gd name="T1" fmla="*/ 2 h 6"/>
                  <a:gd name="T2" fmla="*/ 12 w 14"/>
                  <a:gd name="T3" fmla="*/ 2 h 6"/>
                  <a:gd name="T4" fmla="*/ 12 w 14"/>
                  <a:gd name="T5" fmla="*/ 2 h 6"/>
                  <a:gd name="T6" fmla="*/ 12 w 14"/>
                  <a:gd name="T7" fmla="*/ 2 h 6"/>
                  <a:gd name="T8" fmla="*/ 8 w 14"/>
                  <a:gd name="T9" fmla="*/ 0 h 6"/>
                  <a:gd name="T10" fmla="*/ 6 w 14"/>
                  <a:gd name="T11" fmla="*/ 0 h 6"/>
                  <a:gd name="T12" fmla="*/ 6 w 14"/>
                  <a:gd name="T13" fmla="*/ 0 h 6"/>
                  <a:gd name="T14" fmla="*/ 4 w 14"/>
                  <a:gd name="T15" fmla="*/ 0 h 6"/>
                  <a:gd name="T16" fmla="*/ 4 w 14"/>
                  <a:gd name="T17" fmla="*/ 2 h 6"/>
                  <a:gd name="T18" fmla="*/ 4 w 14"/>
                  <a:gd name="T19" fmla="*/ 2 h 6"/>
                  <a:gd name="T20" fmla="*/ 2 w 14"/>
                  <a:gd name="T21" fmla="*/ 2 h 6"/>
                  <a:gd name="T22" fmla="*/ 2 w 14"/>
                  <a:gd name="T23" fmla="*/ 2 h 6"/>
                  <a:gd name="T24" fmla="*/ 0 w 14"/>
                  <a:gd name="T25" fmla="*/ 2 h 6"/>
                  <a:gd name="T26" fmla="*/ 0 w 14"/>
                  <a:gd name="T27" fmla="*/ 4 h 6"/>
                  <a:gd name="T28" fmla="*/ 0 w 14"/>
                  <a:gd name="T29" fmla="*/ 4 h 6"/>
                  <a:gd name="T30" fmla="*/ 0 w 14"/>
                  <a:gd name="T31" fmla="*/ 4 h 6"/>
                  <a:gd name="T32" fmla="*/ 2 w 14"/>
                  <a:gd name="T33" fmla="*/ 4 h 6"/>
                  <a:gd name="T34" fmla="*/ 2 w 14"/>
                  <a:gd name="T35" fmla="*/ 6 h 6"/>
                  <a:gd name="T36" fmla="*/ 14 w 14"/>
                  <a:gd name="T37" fmla="*/ 2 h 6"/>
                  <a:gd name="T38" fmla="*/ 12 w 14"/>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12" y="2"/>
                    </a:moveTo>
                    <a:lnTo>
                      <a:pt x="12" y="2"/>
                    </a:lnTo>
                    <a:lnTo>
                      <a:pt x="12" y="2"/>
                    </a:lnTo>
                    <a:lnTo>
                      <a:pt x="12" y="2"/>
                    </a:lnTo>
                    <a:lnTo>
                      <a:pt x="8" y="0"/>
                    </a:lnTo>
                    <a:lnTo>
                      <a:pt x="6" y="0"/>
                    </a:lnTo>
                    <a:lnTo>
                      <a:pt x="6" y="0"/>
                    </a:lnTo>
                    <a:lnTo>
                      <a:pt x="4" y="0"/>
                    </a:lnTo>
                    <a:lnTo>
                      <a:pt x="4" y="2"/>
                    </a:lnTo>
                    <a:lnTo>
                      <a:pt x="4" y="2"/>
                    </a:lnTo>
                    <a:lnTo>
                      <a:pt x="2" y="2"/>
                    </a:lnTo>
                    <a:lnTo>
                      <a:pt x="2" y="2"/>
                    </a:lnTo>
                    <a:lnTo>
                      <a:pt x="0" y="2"/>
                    </a:lnTo>
                    <a:lnTo>
                      <a:pt x="0" y="4"/>
                    </a:lnTo>
                    <a:lnTo>
                      <a:pt x="0" y="4"/>
                    </a:lnTo>
                    <a:lnTo>
                      <a:pt x="0" y="4"/>
                    </a:lnTo>
                    <a:lnTo>
                      <a:pt x="2" y="4"/>
                    </a:lnTo>
                    <a:lnTo>
                      <a:pt x="2" y="6"/>
                    </a:lnTo>
                    <a:lnTo>
                      <a:pt x="14" y="2"/>
                    </a:lnTo>
                    <a:lnTo>
                      <a:pt x="1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2" name="Freeform 379"/>
              <p:cNvSpPr>
                <a:spLocks/>
              </p:cNvSpPr>
              <p:nvPr/>
            </p:nvSpPr>
            <p:spPr bwMode="auto">
              <a:xfrm>
                <a:off x="3442" y="883"/>
                <a:ext cx="20" cy="8"/>
              </a:xfrm>
              <a:custGeom>
                <a:avLst/>
                <a:gdLst>
                  <a:gd name="T0" fmla="*/ 6 w 20"/>
                  <a:gd name="T1" fmla="*/ 2 h 8"/>
                  <a:gd name="T2" fmla="*/ 6 w 20"/>
                  <a:gd name="T3" fmla="*/ 2 h 8"/>
                  <a:gd name="T4" fmla="*/ 4 w 20"/>
                  <a:gd name="T5" fmla="*/ 2 h 8"/>
                  <a:gd name="T6" fmla="*/ 4 w 20"/>
                  <a:gd name="T7" fmla="*/ 2 h 8"/>
                  <a:gd name="T8" fmla="*/ 4 w 20"/>
                  <a:gd name="T9" fmla="*/ 2 h 8"/>
                  <a:gd name="T10" fmla="*/ 2 w 20"/>
                  <a:gd name="T11" fmla="*/ 2 h 8"/>
                  <a:gd name="T12" fmla="*/ 2 w 20"/>
                  <a:gd name="T13" fmla="*/ 2 h 8"/>
                  <a:gd name="T14" fmla="*/ 2 w 20"/>
                  <a:gd name="T15" fmla="*/ 2 h 8"/>
                  <a:gd name="T16" fmla="*/ 2 w 20"/>
                  <a:gd name="T17" fmla="*/ 4 h 8"/>
                  <a:gd name="T18" fmla="*/ 0 w 20"/>
                  <a:gd name="T19" fmla="*/ 4 h 8"/>
                  <a:gd name="T20" fmla="*/ 0 w 20"/>
                  <a:gd name="T21" fmla="*/ 4 h 8"/>
                  <a:gd name="T22" fmla="*/ 0 w 20"/>
                  <a:gd name="T23" fmla="*/ 4 h 8"/>
                  <a:gd name="T24" fmla="*/ 0 w 20"/>
                  <a:gd name="T25" fmla="*/ 4 h 8"/>
                  <a:gd name="T26" fmla="*/ 0 w 20"/>
                  <a:gd name="T27" fmla="*/ 4 h 8"/>
                  <a:gd name="T28" fmla="*/ 0 w 20"/>
                  <a:gd name="T29" fmla="*/ 6 h 8"/>
                  <a:gd name="T30" fmla="*/ 2 w 20"/>
                  <a:gd name="T31" fmla="*/ 6 h 8"/>
                  <a:gd name="T32" fmla="*/ 2 w 20"/>
                  <a:gd name="T33" fmla="*/ 6 h 8"/>
                  <a:gd name="T34" fmla="*/ 2 w 20"/>
                  <a:gd name="T35" fmla="*/ 6 h 8"/>
                  <a:gd name="T36" fmla="*/ 2 w 20"/>
                  <a:gd name="T37" fmla="*/ 6 h 8"/>
                  <a:gd name="T38" fmla="*/ 4 w 20"/>
                  <a:gd name="T39" fmla="*/ 6 h 8"/>
                  <a:gd name="T40" fmla="*/ 6 w 20"/>
                  <a:gd name="T41" fmla="*/ 8 h 8"/>
                  <a:gd name="T42" fmla="*/ 6 w 20"/>
                  <a:gd name="T43" fmla="*/ 8 h 8"/>
                  <a:gd name="T44" fmla="*/ 8 w 20"/>
                  <a:gd name="T45" fmla="*/ 8 h 8"/>
                  <a:gd name="T46" fmla="*/ 10 w 20"/>
                  <a:gd name="T47" fmla="*/ 8 h 8"/>
                  <a:gd name="T48" fmla="*/ 12 w 20"/>
                  <a:gd name="T49" fmla="*/ 8 h 8"/>
                  <a:gd name="T50" fmla="*/ 14 w 20"/>
                  <a:gd name="T51" fmla="*/ 8 h 8"/>
                  <a:gd name="T52" fmla="*/ 14 w 20"/>
                  <a:gd name="T53" fmla="*/ 8 h 8"/>
                  <a:gd name="T54" fmla="*/ 16 w 20"/>
                  <a:gd name="T55" fmla="*/ 8 h 8"/>
                  <a:gd name="T56" fmla="*/ 18 w 20"/>
                  <a:gd name="T57" fmla="*/ 8 h 8"/>
                  <a:gd name="T58" fmla="*/ 18 w 20"/>
                  <a:gd name="T59" fmla="*/ 8 h 8"/>
                  <a:gd name="T60" fmla="*/ 18 w 20"/>
                  <a:gd name="T61" fmla="*/ 6 h 8"/>
                  <a:gd name="T62" fmla="*/ 18 w 20"/>
                  <a:gd name="T63" fmla="*/ 6 h 8"/>
                  <a:gd name="T64" fmla="*/ 20 w 20"/>
                  <a:gd name="T65" fmla="*/ 6 h 8"/>
                  <a:gd name="T66" fmla="*/ 8 w 20"/>
                  <a:gd name="T67" fmla="*/ 0 h 8"/>
                  <a:gd name="T68" fmla="*/ 6 w 20"/>
                  <a:gd name="T69" fmla="*/ 2 h 8"/>
                  <a:gd name="T70" fmla="*/ 6 w 20"/>
                  <a:gd name="T7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8">
                    <a:moveTo>
                      <a:pt x="6" y="2"/>
                    </a:moveTo>
                    <a:lnTo>
                      <a:pt x="6" y="2"/>
                    </a:lnTo>
                    <a:lnTo>
                      <a:pt x="4" y="2"/>
                    </a:lnTo>
                    <a:lnTo>
                      <a:pt x="4" y="2"/>
                    </a:lnTo>
                    <a:lnTo>
                      <a:pt x="4" y="2"/>
                    </a:lnTo>
                    <a:lnTo>
                      <a:pt x="2" y="2"/>
                    </a:lnTo>
                    <a:lnTo>
                      <a:pt x="2" y="2"/>
                    </a:lnTo>
                    <a:lnTo>
                      <a:pt x="2" y="2"/>
                    </a:lnTo>
                    <a:lnTo>
                      <a:pt x="2" y="4"/>
                    </a:lnTo>
                    <a:lnTo>
                      <a:pt x="0" y="4"/>
                    </a:lnTo>
                    <a:lnTo>
                      <a:pt x="0" y="4"/>
                    </a:lnTo>
                    <a:lnTo>
                      <a:pt x="0" y="4"/>
                    </a:lnTo>
                    <a:lnTo>
                      <a:pt x="0" y="4"/>
                    </a:lnTo>
                    <a:lnTo>
                      <a:pt x="0" y="4"/>
                    </a:lnTo>
                    <a:lnTo>
                      <a:pt x="0" y="6"/>
                    </a:lnTo>
                    <a:lnTo>
                      <a:pt x="2" y="6"/>
                    </a:lnTo>
                    <a:lnTo>
                      <a:pt x="2" y="6"/>
                    </a:lnTo>
                    <a:lnTo>
                      <a:pt x="2" y="6"/>
                    </a:lnTo>
                    <a:lnTo>
                      <a:pt x="2" y="6"/>
                    </a:lnTo>
                    <a:lnTo>
                      <a:pt x="4" y="6"/>
                    </a:lnTo>
                    <a:lnTo>
                      <a:pt x="6" y="8"/>
                    </a:lnTo>
                    <a:lnTo>
                      <a:pt x="6" y="8"/>
                    </a:lnTo>
                    <a:lnTo>
                      <a:pt x="8" y="8"/>
                    </a:lnTo>
                    <a:lnTo>
                      <a:pt x="10" y="8"/>
                    </a:lnTo>
                    <a:lnTo>
                      <a:pt x="12" y="8"/>
                    </a:lnTo>
                    <a:lnTo>
                      <a:pt x="14" y="8"/>
                    </a:lnTo>
                    <a:lnTo>
                      <a:pt x="14" y="8"/>
                    </a:lnTo>
                    <a:lnTo>
                      <a:pt x="16" y="8"/>
                    </a:lnTo>
                    <a:lnTo>
                      <a:pt x="18" y="8"/>
                    </a:lnTo>
                    <a:lnTo>
                      <a:pt x="18" y="8"/>
                    </a:lnTo>
                    <a:lnTo>
                      <a:pt x="18" y="6"/>
                    </a:lnTo>
                    <a:lnTo>
                      <a:pt x="18" y="6"/>
                    </a:lnTo>
                    <a:lnTo>
                      <a:pt x="20" y="6"/>
                    </a:lnTo>
                    <a:lnTo>
                      <a:pt x="8" y="0"/>
                    </a:lnTo>
                    <a:lnTo>
                      <a:pt x="6" y="2"/>
                    </a:lnTo>
                    <a:lnTo>
                      <a:pt x="6" y="2"/>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3" name="Freeform 380"/>
              <p:cNvSpPr>
                <a:spLocks/>
              </p:cNvSpPr>
              <p:nvPr/>
            </p:nvSpPr>
            <p:spPr bwMode="auto">
              <a:xfrm>
                <a:off x="3442" y="883"/>
                <a:ext cx="20" cy="8"/>
              </a:xfrm>
              <a:custGeom>
                <a:avLst/>
                <a:gdLst>
                  <a:gd name="T0" fmla="*/ 6 w 20"/>
                  <a:gd name="T1" fmla="*/ 2 h 8"/>
                  <a:gd name="T2" fmla="*/ 6 w 20"/>
                  <a:gd name="T3" fmla="*/ 2 h 8"/>
                  <a:gd name="T4" fmla="*/ 4 w 20"/>
                  <a:gd name="T5" fmla="*/ 2 h 8"/>
                  <a:gd name="T6" fmla="*/ 4 w 20"/>
                  <a:gd name="T7" fmla="*/ 2 h 8"/>
                  <a:gd name="T8" fmla="*/ 4 w 20"/>
                  <a:gd name="T9" fmla="*/ 2 h 8"/>
                  <a:gd name="T10" fmla="*/ 2 w 20"/>
                  <a:gd name="T11" fmla="*/ 2 h 8"/>
                  <a:gd name="T12" fmla="*/ 2 w 20"/>
                  <a:gd name="T13" fmla="*/ 2 h 8"/>
                  <a:gd name="T14" fmla="*/ 2 w 20"/>
                  <a:gd name="T15" fmla="*/ 2 h 8"/>
                  <a:gd name="T16" fmla="*/ 2 w 20"/>
                  <a:gd name="T17" fmla="*/ 4 h 8"/>
                  <a:gd name="T18" fmla="*/ 0 w 20"/>
                  <a:gd name="T19" fmla="*/ 4 h 8"/>
                  <a:gd name="T20" fmla="*/ 0 w 20"/>
                  <a:gd name="T21" fmla="*/ 4 h 8"/>
                  <a:gd name="T22" fmla="*/ 0 w 20"/>
                  <a:gd name="T23" fmla="*/ 4 h 8"/>
                  <a:gd name="T24" fmla="*/ 0 w 20"/>
                  <a:gd name="T25" fmla="*/ 4 h 8"/>
                  <a:gd name="T26" fmla="*/ 0 w 20"/>
                  <a:gd name="T27" fmla="*/ 4 h 8"/>
                  <a:gd name="T28" fmla="*/ 0 w 20"/>
                  <a:gd name="T29" fmla="*/ 6 h 8"/>
                  <a:gd name="T30" fmla="*/ 2 w 20"/>
                  <a:gd name="T31" fmla="*/ 6 h 8"/>
                  <a:gd name="T32" fmla="*/ 2 w 20"/>
                  <a:gd name="T33" fmla="*/ 6 h 8"/>
                  <a:gd name="T34" fmla="*/ 2 w 20"/>
                  <a:gd name="T35" fmla="*/ 6 h 8"/>
                  <a:gd name="T36" fmla="*/ 2 w 20"/>
                  <a:gd name="T37" fmla="*/ 6 h 8"/>
                  <a:gd name="T38" fmla="*/ 4 w 20"/>
                  <a:gd name="T39" fmla="*/ 6 h 8"/>
                  <a:gd name="T40" fmla="*/ 6 w 20"/>
                  <a:gd name="T41" fmla="*/ 8 h 8"/>
                  <a:gd name="T42" fmla="*/ 6 w 20"/>
                  <a:gd name="T43" fmla="*/ 8 h 8"/>
                  <a:gd name="T44" fmla="*/ 8 w 20"/>
                  <a:gd name="T45" fmla="*/ 8 h 8"/>
                  <a:gd name="T46" fmla="*/ 10 w 20"/>
                  <a:gd name="T47" fmla="*/ 8 h 8"/>
                  <a:gd name="T48" fmla="*/ 12 w 20"/>
                  <a:gd name="T49" fmla="*/ 8 h 8"/>
                  <a:gd name="T50" fmla="*/ 14 w 20"/>
                  <a:gd name="T51" fmla="*/ 8 h 8"/>
                  <a:gd name="T52" fmla="*/ 14 w 20"/>
                  <a:gd name="T53" fmla="*/ 8 h 8"/>
                  <a:gd name="T54" fmla="*/ 16 w 20"/>
                  <a:gd name="T55" fmla="*/ 8 h 8"/>
                  <a:gd name="T56" fmla="*/ 18 w 20"/>
                  <a:gd name="T57" fmla="*/ 8 h 8"/>
                  <a:gd name="T58" fmla="*/ 18 w 20"/>
                  <a:gd name="T59" fmla="*/ 8 h 8"/>
                  <a:gd name="T60" fmla="*/ 18 w 20"/>
                  <a:gd name="T61" fmla="*/ 6 h 8"/>
                  <a:gd name="T62" fmla="*/ 18 w 20"/>
                  <a:gd name="T63" fmla="*/ 6 h 8"/>
                  <a:gd name="T64" fmla="*/ 20 w 20"/>
                  <a:gd name="T65" fmla="*/ 6 h 8"/>
                  <a:gd name="T66" fmla="*/ 8 w 20"/>
                  <a:gd name="T67" fmla="*/ 0 h 8"/>
                  <a:gd name="T68" fmla="*/ 6 w 20"/>
                  <a:gd name="T69" fmla="*/ 2 h 8"/>
                  <a:gd name="T70" fmla="*/ 6 w 20"/>
                  <a:gd name="T7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8">
                    <a:moveTo>
                      <a:pt x="6" y="2"/>
                    </a:moveTo>
                    <a:lnTo>
                      <a:pt x="6" y="2"/>
                    </a:lnTo>
                    <a:lnTo>
                      <a:pt x="4" y="2"/>
                    </a:lnTo>
                    <a:lnTo>
                      <a:pt x="4" y="2"/>
                    </a:lnTo>
                    <a:lnTo>
                      <a:pt x="4" y="2"/>
                    </a:lnTo>
                    <a:lnTo>
                      <a:pt x="2" y="2"/>
                    </a:lnTo>
                    <a:lnTo>
                      <a:pt x="2" y="2"/>
                    </a:lnTo>
                    <a:lnTo>
                      <a:pt x="2" y="2"/>
                    </a:lnTo>
                    <a:lnTo>
                      <a:pt x="2" y="4"/>
                    </a:lnTo>
                    <a:lnTo>
                      <a:pt x="0" y="4"/>
                    </a:lnTo>
                    <a:lnTo>
                      <a:pt x="0" y="4"/>
                    </a:lnTo>
                    <a:lnTo>
                      <a:pt x="0" y="4"/>
                    </a:lnTo>
                    <a:lnTo>
                      <a:pt x="0" y="4"/>
                    </a:lnTo>
                    <a:lnTo>
                      <a:pt x="0" y="4"/>
                    </a:lnTo>
                    <a:lnTo>
                      <a:pt x="0" y="6"/>
                    </a:lnTo>
                    <a:lnTo>
                      <a:pt x="2" y="6"/>
                    </a:lnTo>
                    <a:lnTo>
                      <a:pt x="2" y="6"/>
                    </a:lnTo>
                    <a:lnTo>
                      <a:pt x="2" y="6"/>
                    </a:lnTo>
                    <a:lnTo>
                      <a:pt x="2" y="6"/>
                    </a:lnTo>
                    <a:lnTo>
                      <a:pt x="4" y="6"/>
                    </a:lnTo>
                    <a:lnTo>
                      <a:pt x="6" y="8"/>
                    </a:lnTo>
                    <a:lnTo>
                      <a:pt x="6" y="8"/>
                    </a:lnTo>
                    <a:lnTo>
                      <a:pt x="8" y="8"/>
                    </a:lnTo>
                    <a:lnTo>
                      <a:pt x="10" y="8"/>
                    </a:lnTo>
                    <a:lnTo>
                      <a:pt x="12" y="8"/>
                    </a:lnTo>
                    <a:lnTo>
                      <a:pt x="14" y="8"/>
                    </a:lnTo>
                    <a:lnTo>
                      <a:pt x="14" y="8"/>
                    </a:lnTo>
                    <a:lnTo>
                      <a:pt x="16" y="8"/>
                    </a:lnTo>
                    <a:lnTo>
                      <a:pt x="18" y="8"/>
                    </a:lnTo>
                    <a:lnTo>
                      <a:pt x="18" y="8"/>
                    </a:lnTo>
                    <a:lnTo>
                      <a:pt x="18" y="6"/>
                    </a:lnTo>
                    <a:lnTo>
                      <a:pt x="18" y="6"/>
                    </a:lnTo>
                    <a:lnTo>
                      <a:pt x="20" y="6"/>
                    </a:lnTo>
                    <a:lnTo>
                      <a:pt x="8" y="0"/>
                    </a:lnTo>
                    <a:lnTo>
                      <a:pt x="6" y="2"/>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4" name="Freeform 381"/>
              <p:cNvSpPr>
                <a:spLocks/>
              </p:cNvSpPr>
              <p:nvPr/>
            </p:nvSpPr>
            <p:spPr bwMode="auto">
              <a:xfrm>
                <a:off x="3428" y="893"/>
                <a:ext cx="12" cy="4"/>
              </a:xfrm>
              <a:custGeom>
                <a:avLst/>
                <a:gdLst>
                  <a:gd name="T0" fmla="*/ 4 w 12"/>
                  <a:gd name="T1" fmla="*/ 0 h 4"/>
                  <a:gd name="T2" fmla="*/ 2 w 12"/>
                  <a:gd name="T3" fmla="*/ 2 h 4"/>
                  <a:gd name="T4" fmla="*/ 2 w 12"/>
                  <a:gd name="T5" fmla="*/ 2 h 4"/>
                  <a:gd name="T6" fmla="*/ 0 w 12"/>
                  <a:gd name="T7" fmla="*/ 2 h 4"/>
                  <a:gd name="T8" fmla="*/ 0 w 12"/>
                  <a:gd name="T9" fmla="*/ 2 h 4"/>
                  <a:gd name="T10" fmla="*/ 0 w 12"/>
                  <a:gd name="T11" fmla="*/ 4 h 4"/>
                  <a:gd name="T12" fmla="*/ 0 w 12"/>
                  <a:gd name="T13" fmla="*/ 4 h 4"/>
                  <a:gd name="T14" fmla="*/ 0 w 12"/>
                  <a:gd name="T15" fmla="*/ 4 h 4"/>
                  <a:gd name="T16" fmla="*/ 2 w 12"/>
                  <a:gd name="T17" fmla="*/ 4 h 4"/>
                  <a:gd name="T18" fmla="*/ 2 w 12"/>
                  <a:gd name="T19" fmla="*/ 4 h 4"/>
                  <a:gd name="T20" fmla="*/ 2 w 12"/>
                  <a:gd name="T21" fmla="*/ 4 h 4"/>
                  <a:gd name="T22" fmla="*/ 2 w 12"/>
                  <a:gd name="T23" fmla="*/ 4 h 4"/>
                  <a:gd name="T24" fmla="*/ 4 w 12"/>
                  <a:gd name="T25" fmla="*/ 4 h 4"/>
                  <a:gd name="T26" fmla="*/ 6 w 12"/>
                  <a:gd name="T27" fmla="*/ 4 h 4"/>
                  <a:gd name="T28" fmla="*/ 8 w 12"/>
                  <a:gd name="T29" fmla="*/ 4 h 4"/>
                  <a:gd name="T30" fmla="*/ 10 w 12"/>
                  <a:gd name="T31" fmla="*/ 4 h 4"/>
                  <a:gd name="T32" fmla="*/ 12 w 12"/>
                  <a:gd name="T33" fmla="*/ 4 h 4"/>
                  <a:gd name="T34" fmla="*/ 12 w 12"/>
                  <a:gd name="T35" fmla="*/ 2 h 4"/>
                  <a:gd name="T36" fmla="*/ 8 w 12"/>
                  <a:gd name="T37" fmla="*/ 0 h 4"/>
                  <a:gd name="T38" fmla="*/ 6 w 12"/>
                  <a:gd name="T39" fmla="*/ 0 h 4"/>
                  <a:gd name="T40" fmla="*/ 4 w 12"/>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4">
                    <a:moveTo>
                      <a:pt x="4" y="0"/>
                    </a:moveTo>
                    <a:lnTo>
                      <a:pt x="2" y="2"/>
                    </a:lnTo>
                    <a:lnTo>
                      <a:pt x="2" y="2"/>
                    </a:lnTo>
                    <a:lnTo>
                      <a:pt x="0" y="2"/>
                    </a:lnTo>
                    <a:lnTo>
                      <a:pt x="0" y="2"/>
                    </a:lnTo>
                    <a:lnTo>
                      <a:pt x="0" y="4"/>
                    </a:lnTo>
                    <a:lnTo>
                      <a:pt x="0" y="4"/>
                    </a:lnTo>
                    <a:lnTo>
                      <a:pt x="0" y="4"/>
                    </a:lnTo>
                    <a:lnTo>
                      <a:pt x="2" y="4"/>
                    </a:lnTo>
                    <a:lnTo>
                      <a:pt x="2" y="4"/>
                    </a:lnTo>
                    <a:lnTo>
                      <a:pt x="2" y="4"/>
                    </a:lnTo>
                    <a:lnTo>
                      <a:pt x="2" y="4"/>
                    </a:lnTo>
                    <a:lnTo>
                      <a:pt x="4" y="4"/>
                    </a:lnTo>
                    <a:lnTo>
                      <a:pt x="6" y="4"/>
                    </a:lnTo>
                    <a:lnTo>
                      <a:pt x="8" y="4"/>
                    </a:lnTo>
                    <a:lnTo>
                      <a:pt x="10" y="4"/>
                    </a:lnTo>
                    <a:lnTo>
                      <a:pt x="12" y="4"/>
                    </a:lnTo>
                    <a:lnTo>
                      <a:pt x="12" y="2"/>
                    </a:lnTo>
                    <a:lnTo>
                      <a:pt x="8" y="0"/>
                    </a:lnTo>
                    <a:lnTo>
                      <a:pt x="6" y="0"/>
                    </a:lnTo>
                    <a:lnTo>
                      <a:pt x="4" y="0"/>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5" name="Freeform 382"/>
              <p:cNvSpPr>
                <a:spLocks/>
              </p:cNvSpPr>
              <p:nvPr/>
            </p:nvSpPr>
            <p:spPr bwMode="auto">
              <a:xfrm>
                <a:off x="3474" y="875"/>
                <a:ext cx="18" cy="8"/>
              </a:xfrm>
              <a:custGeom>
                <a:avLst/>
                <a:gdLst>
                  <a:gd name="T0" fmla="*/ 18 w 18"/>
                  <a:gd name="T1" fmla="*/ 4 h 8"/>
                  <a:gd name="T2" fmla="*/ 18 w 18"/>
                  <a:gd name="T3" fmla="*/ 4 h 8"/>
                  <a:gd name="T4" fmla="*/ 18 w 18"/>
                  <a:gd name="T5" fmla="*/ 2 h 8"/>
                  <a:gd name="T6" fmla="*/ 18 w 18"/>
                  <a:gd name="T7" fmla="*/ 2 h 8"/>
                  <a:gd name="T8" fmla="*/ 16 w 18"/>
                  <a:gd name="T9" fmla="*/ 2 h 8"/>
                  <a:gd name="T10" fmla="*/ 16 w 18"/>
                  <a:gd name="T11" fmla="*/ 2 h 8"/>
                  <a:gd name="T12" fmla="*/ 14 w 18"/>
                  <a:gd name="T13" fmla="*/ 2 h 8"/>
                  <a:gd name="T14" fmla="*/ 14 w 18"/>
                  <a:gd name="T15" fmla="*/ 0 h 8"/>
                  <a:gd name="T16" fmla="*/ 12 w 18"/>
                  <a:gd name="T17" fmla="*/ 0 h 8"/>
                  <a:gd name="T18" fmla="*/ 10 w 18"/>
                  <a:gd name="T19" fmla="*/ 0 h 8"/>
                  <a:gd name="T20" fmla="*/ 10 w 18"/>
                  <a:gd name="T21" fmla="*/ 0 h 8"/>
                  <a:gd name="T22" fmla="*/ 8 w 18"/>
                  <a:gd name="T23" fmla="*/ 0 h 8"/>
                  <a:gd name="T24" fmla="*/ 6 w 18"/>
                  <a:gd name="T25" fmla="*/ 0 h 8"/>
                  <a:gd name="T26" fmla="*/ 6 w 18"/>
                  <a:gd name="T27" fmla="*/ 0 h 8"/>
                  <a:gd name="T28" fmla="*/ 4 w 18"/>
                  <a:gd name="T29" fmla="*/ 0 h 8"/>
                  <a:gd name="T30" fmla="*/ 2 w 18"/>
                  <a:gd name="T31" fmla="*/ 0 h 8"/>
                  <a:gd name="T32" fmla="*/ 0 w 18"/>
                  <a:gd name="T33" fmla="*/ 2 h 8"/>
                  <a:gd name="T34" fmla="*/ 0 w 18"/>
                  <a:gd name="T35" fmla="*/ 2 h 8"/>
                  <a:gd name="T36" fmla="*/ 0 w 18"/>
                  <a:gd name="T37" fmla="*/ 2 h 8"/>
                  <a:gd name="T38" fmla="*/ 0 w 18"/>
                  <a:gd name="T39" fmla="*/ 2 h 8"/>
                  <a:gd name="T40" fmla="*/ 2 w 18"/>
                  <a:gd name="T41" fmla="*/ 2 h 8"/>
                  <a:gd name="T42" fmla="*/ 2 w 18"/>
                  <a:gd name="T43" fmla="*/ 4 h 8"/>
                  <a:gd name="T44" fmla="*/ 2 w 18"/>
                  <a:gd name="T45" fmla="*/ 4 h 8"/>
                  <a:gd name="T46" fmla="*/ 2 w 18"/>
                  <a:gd name="T47" fmla="*/ 4 h 8"/>
                  <a:gd name="T48" fmla="*/ 2 w 18"/>
                  <a:gd name="T49" fmla="*/ 4 h 8"/>
                  <a:gd name="T50" fmla="*/ 10 w 18"/>
                  <a:gd name="T51" fmla="*/ 8 h 8"/>
                  <a:gd name="T52" fmla="*/ 12 w 18"/>
                  <a:gd name="T53" fmla="*/ 6 h 8"/>
                  <a:gd name="T54" fmla="*/ 12 w 18"/>
                  <a:gd name="T55" fmla="*/ 6 h 8"/>
                  <a:gd name="T56" fmla="*/ 14 w 18"/>
                  <a:gd name="T57" fmla="*/ 6 h 8"/>
                  <a:gd name="T58" fmla="*/ 14 w 18"/>
                  <a:gd name="T59" fmla="*/ 6 h 8"/>
                  <a:gd name="T60" fmla="*/ 14 w 18"/>
                  <a:gd name="T61" fmla="*/ 6 h 8"/>
                  <a:gd name="T62" fmla="*/ 16 w 18"/>
                  <a:gd name="T63" fmla="*/ 6 h 8"/>
                  <a:gd name="T64" fmla="*/ 16 w 18"/>
                  <a:gd name="T65" fmla="*/ 6 h 8"/>
                  <a:gd name="T66" fmla="*/ 16 w 18"/>
                  <a:gd name="T67" fmla="*/ 6 h 8"/>
                  <a:gd name="T68" fmla="*/ 16 w 18"/>
                  <a:gd name="T69" fmla="*/ 6 h 8"/>
                  <a:gd name="T70" fmla="*/ 18 w 18"/>
                  <a:gd name="T71" fmla="*/ 6 h 8"/>
                  <a:gd name="T72" fmla="*/ 18 w 18"/>
                  <a:gd name="T73" fmla="*/ 4 h 8"/>
                  <a:gd name="T74" fmla="*/ 18 w 18"/>
                  <a:gd name="T75" fmla="*/ 4 h 8"/>
                  <a:gd name="T76" fmla="*/ 18 w 18"/>
                  <a:gd name="T77" fmla="*/ 4 h 8"/>
                  <a:gd name="T78" fmla="*/ 18 w 18"/>
                  <a:gd name="T79" fmla="*/ 4 h 8"/>
                  <a:gd name="T80" fmla="*/ 18 w 18"/>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8">
                    <a:moveTo>
                      <a:pt x="18" y="4"/>
                    </a:moveTo>
                    <a:lnTo>
                      <a:pt x="18" y="4"/>
                    </a:lnTo>
                    <a:lnTo>
                      <a:pt x="18" y="2"/>
                    </a:lnTo>
                    <a:lnTo>
                      <a:pt x="18" y="2"/>
                    </a:lnTo>
                    <a:lnTo>
                      <a:pt x="16" y="2"/>
                    </a:lnTo>
                    <a:lnTo>
                      <a:pt x="16" y="2"/>
                    </a:lnTo>
                    <a:lnTo>
                      <a:pt x="14" y="2"/>
                    </a:lnTo>
                    <a:lnTo>
                      <a:pt x="14" y="0"/>
                    </a:lnTo>
                    <a:lnTo>
                      <a:pt x="12" y="0"/>
                    </a:lnTo>
                    <a:lnTo>
                      <a:pt x="10" y="0"/>
                    </a:lnTo>
                    <a:lnTo>
                      <a:pt x="10" y="0"/>
                    </a:lnTo>
                    <a:lnTo>
                      <a:pt x="8" y="0"/>
                    </a:lnTo>
                    <a:lnTo>
                      <a:pt x="6" y="0"/>
                    </a:lnTo>
                    <a:lnTo>
                      <a:pt x="6" y="0"/>
                    </a:lnTo>
                    <a:lnTo>
                      <a:pt x="4" y="0"/>
                    </a:lnTo>
                    <a:lnTo>
                      <a:pt x="2" y="0"/>
                    </a:lnTo>
                    <a:lnTo>
                      <a:pt x="0" y="2"/>
                    </a:lnTo>
                    <a:lnTo>
                      <a:pt x="0" y="2"/>
                    </a:lnTo>
                    <a:lnTo>
                      <a:pt x="0" y="2"/>
                    </a:lnTo>
                    <a:lnTo>
                      <a:pt x="0" y="2"/>
                    </a:lnTo>
                    <a:lnTo>
                      <a:pt x="2" y="2"/>
                    </a:lnTo>
                    <a:lnTo>
                      <a:pt x="2" y="4"/>
                    </a:lnTo>
                    <a:lnTo>
                      <a:pt x="2" y="4"/>
                    </a:lnTo>
                    <a:lnTo>
                      <a:pt x="2" y="4"/>
                    </a:lnTo>
                    <a:lnTo>
                      <a:pt x="2" y="4"/>
                    </a:lnTo>
                    <a:lnTo>
                      <a:pt x="10" y="8"/>
                    </a:lnTo>
                    <a:lnTo>
                      <a:pt x="12" y="6"/>
                    </a:lnTo>
                    <a:lnTo>
                      <a:pt x="12" y="6"/>
                    </a:lnTo>
                    <a:lnTo>
                      <a:pt x="14" y="6"/>
                    </a:lnTo>
                    <a:lnTo>
                      <a:pt x="14" y="6"/>
                    </a:lnTo>
                    <a:lnTo>
                      <a:pt x="14" y="6"/>
                    </a:lnTo>
                    <a:lnTo>
                      <a:pt x="16" y="6"/>
                    </a:lnTo>
                    <a:lnTo>
                      <a:pt x="16" y="6"/>
                    </a:lnTo>
                    <a:lnTo>
                      <a:pt x="16" y="6"/>
                    </a:lnTo>
                    <a:lnTo>
                      <a:pt x="16" y="6"/>
                    </a:lnTo>
                    <a:lnTo>
                      <a:pt x="18" y="6"/>
                    </a:lnTo>
                    <a:lnTo>
                      <a:pt x="18" y="4"/>
                    </a:lnTo>
                    <a:lnTo>
                      <a:pt x="18" y="4"/>
                    </a:lnTo>
                    <a:lnTo>
                      <a:pt x="18" y="4"/>
                    </a:lnTo>
                    <a:lnTo>
                      <a:pt x="18" y="4"/>
                    </a:lnTo>
                    <a:lnTo>
                      <a:pt x="18" y="4"/>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6" name="Freeform 383"/>
              <p:cNvSpPr>
                <a:spLocks/>
              </p:cNvSpPr>
              <p:nvPr/>
            </p:nvSpPr>
            <p:spPr bwMode="auto">
              <a:xfrm>
                <a:off x="3474" y="875"/>
                <a:ext cx="18" cy="8"/>
              </a:xfrm>
              <a:custGeom>
                <a:avLst/>
                <a:gdLst>
                  <a:gd name="T0" fmla="*/ 18 w 18"/>
                  <a:gd name="T1" fmla="*/ 4 h 8"/>
                  <a:gd name="T2" fmla="*/ 18 w 18"/>
                  <a:gd name="T3" fmla="*/ 4 h 8"/>
                  <a:gd name="T4" fmla="*/ 18 w 18"/>
                  <a:gd name="T5" fmla="*/ 2 h 8"/>
                  <a:gd name="T6" fmla="*/ 18 w 18"/>
                  <a:gd name="T7" fmla="*/ 2 h 8"/>
                  <a:gd name="T8" fmla="*/ 16 w 18"/>
                  <a:gd name="T9" fmla="*/ 2 h 8"/>
                  <a:gd name="T10" fmla="*/ 16 w 18"/>
                  <a:gd name="T11" fmla="*/ 2 h 8"/>
                  <a:gd name="T12" fmla="*/ 14 w 18"/>
                  <a:gd name="T13" fmla="*/ 2 h 8"/>
                  <a:gd name="T14" fmla="*/ 14 w 18"/>
                  <a:gd name="T15" fmla="*/ 0 h 8"/>
                  <a:gd name="T16" fmla="*/ 12 w 18"/>
                  <a:gd name="T17" fmla="*/ 0 h 8"/>
                  <a:gd name="T18" fmla="*/ 10 w 18"/>
                  <a:gd name="T19" fmla="*/ 0 h 8"/>
                  <a:gd name="T20" fmla="*/ 10 w 18"/>
                  <a:gd name="T21" fmla="*/ 0 h 8"/>
                  <a:gd name="T22" fmla="*/ 8 w 18"/>
                  <a:gd name="T23" fmla="*/ 0 h 8"/>
                  <a:gd name="T24" fmla="*/ 6 w 18"/>
                  <a:gd name="T25" fmla="*/ 0 h 8"/>
                  <a:gd name="T26" fmla="*/ 6 w 18"/>
                  <a:gd name="T27" fmla="*/ 0 h 8"/>
                  <a:gd name="T28" fmla="*/ 4 w 18"/>
                  <a:gd name="T29" fmla="*/ 0 h 8"/>
                  <a:gd name="T30" fmla="*/ 2 w 18"/>
                  <a:gd name="T31" fmla="*/ 0 h 8"/>
                  <a:gd name="T32" fmla="*/ 0 w 18"/>
                  <a:gd name="T33" fmla="*/ 2 h 8"/>
                  <a:gd name="T34" fmla="*/ 0 w 18"/>
                  <a:gd name="T35" fmla="*/ 2 h 8"/>
                  <a:gd name="T36" fmla="*/ 0 w 18"/>
                  <a:gd name="T37" fmla="*/ 2 h 8"/>
                  <a:gd name="T38" fmla="*/ 0 w 18"/>
                  <a:gd name="T39" fmla="*/ 2 h 8"/>
                  <a:gd name="T40" fmla="*/ 2 w 18"/>
                  <a:gd name="T41" fmla="*/ 2 h 8"/>
                  <a:gd name="T42" fmla="*/ 2 w 18"/>
                  <a:gd name="T43" fmla="*/ 4 h 8"/>
                  <a:gd name="T44" fmla="*/ 2 w 18"/>
                  <a:gd name="T45" fmla="*/ 4 h 8"/>
                  <a:gd name="T46" fmla="*/ 2 w 18"/>
                  <a:gd name="T47" fmla="*/ 4 h 8"/>
                  <a:gd name="T48" fmla="*/ 2 w 18"/>
                  <a:gd name="T49" fmla="*/ 4 h 8"/>
                  <a:gd name="T50" fmla="*/ 10 w 18"/>
                  <a:gd name="T51" fmla="*/ 8 h 8"/>
                  <a:gd name="T52" fmla="*/ 12 w 18"/>
                  <a:gd name="T53" fmla="*/ 6 h 8"/>
                  <a:gd name="T54" fmla="*/ 12 w 18"/>
                  <a:gd name="T55" fmla="*/ 6 h 8"/>
                  <a:gd name="T56" fmla="*/ 14 w 18"/>
                  <a:gd name="T57" fmla="*/ 6 h 8"/>
                  <a:gd name="T58" fmla="*/ 14 w 18"/>
                  <a:gd name="T59" fmla="*/ 6 h 8"/>
                  <a:gd name="T60" fmla="*/ 14 w 18"/>
                  <a:gd name="T61" fmla="*/ 6 h 8"/>
                  <a:gd name="T62" fmla="*/ 16 w 18"/>
                  <a:gd name="T63" fmla="*/ 6 h 8"/>
                  <a:gd name="T64" fmla="*/ 16 w 18"/>
                  <a:gd name="T65" fmla="*/ 6 h 8"/>
                  <a:gd name="T66" fmla="*/ 16 w 18"/>
                  <a:gd name="T67" fmla="*/ 6 h 8"/>
                  <a:gd name="T68" fmla="*/ 16 w 18"/>
                  <a:gd name="T69" fmla="*/ 6 h 8"/>
                  <a:gd name="T70" fmla="*/ 18 w 18"/>
                  <a:gd name="T71" fmla="*/ 6 h 8"/>
                  <a:gd name="T72" fmla="*/ 18 w 18"/>
                  <a:gd name="T73" fmla="*/ 4 h 8"/>
                  <a:gd name="T74" fmla="*/ 18 w 18"/>
                  <a:gd name="T75" fmla="*/ 4 h 8"/>
                  <a:gd name="T76" fmla="*/ 18 w 18"/>
                  <a:gd name="T77" fmla="*/ 4 h 8"/>
                  <a:gd name="T78" fmla="*/ 18 w 18"/>
                  <a:gd name="T79" fmla="*/ 4 h 8"/>
                  <a:gd name="T80" fmla="*/ 18 w 18"/>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8">
                    <a:moveTo>
                      <a:pt x="18" y="4"/>
                    </a:moveTo>
                    <a:lnTo>
                      <a:pt x="18" y="4"/>
                    </a:lnTo>
                    <a:lnTo>
                      <a:pt x="18" y="2"/>
                    </a:lnTo>
                    <a:lnTo>
                      <a:pt x="18" y="2"/>
                    </a:lnTo>
                    <a:lnTo>
                      <a:pt x="16" y="2"/>
                    </a:lnTo>
                    <a:lnTo>
                      <a:pt x="16" y="2"/>
                    </a:lnTo>
                    <a:lnTo>
                      <a:pt x="14" y="2"/>
                    </a:lnTo>
                    <a:lnTo>
                      <a:pt x="14" y="0"/>
                    </a:lnTo>
                    <a:lnTo>
                      <a:pt x="12" y="0"/>
                    </a:lnTo>
                    <a:lnTo>
                      <a:pt x="10" y="0"/>
                    </a:lnTo>
                    <a:lnTo>
                      <a:pt x="10" y="0"/>
                    </a:lnTo>
                    <a:lnTo>
                      <a:pt x="8" y="0"/>
                    </a:lnTo>
                    <a:lnTo>
                      <a:pt x="6" y="0"/>
                    </a:lnTo>
                    <a:lnTo>
                      <a:pt x="6" y="0"/>
                    </a:lnTo>
                    <a:lnTo>
                      <a:pt x="4" y="0"/>
                    </a:lnTo>
                    <a:lnTo>
                      <a:pt x="2" y="0"/>
                    </a:lnTo>
                    <a:lnTo>
                      <a:pt x="0" y="2"/>
                    </a:lnTo>
                    <a:lnTo>
                      <a:pt x="0" y="2"/>
                    </a:lnTo>
                    <a:lnTo>
                      <a:pt x="0" y="2"/>
                    </a:lnTo>
                    <a:lnTo>
                      <a:pt x="0" y="2"/>
                    </a:lnTo>
                    <a:lnTo>
                      <a:pt x="2" y="2"/>
                    </a:lnTo>
                    <a:lnTo>
                      <a:pt x="2" y="4"/>
                    </a:lnTo>
                    <a:lnTo>
                      <a:pt x="2" y="4"/>
                    </a:lnTo>
                    <a:lnTo>
                      <a:pt x="2" y="4"/>
                    </a:lnTo>
                    <a:lnTo>
                      <a:pt x="2" y="4"/>
                    </a:lnTo>
                    <a:lnTo>
                      <a:pt x="10" y="8"/>
                    </a:lnTo>
                    <a:lnTo>
                      <a:pt x="12" y="6"/>
                    </a:lnTo>
                    <a:lnTo>
                      <a:pt x="12" y="6"/>
                    </a:lnTo>
                    <a:lnTo>
                      <a:pt x="14" y="6"/>
                    </a:lnTo>
                    <a:lnTo>
                      <a:pt x="14" y="6"/>
                    </a:lnTo>
                    <a:lnTo>
                      <a:pt x="14" y="6"/>
                    </a:lnTo>
                    <a:lnTo>
                      <a:pt x="16" y="6"/>
                    </a:lnTo>
                    <a:lnTo>
                      <a:pt x="16" y="6"/>
                    </a:lnTo>
                    <a:lnTo>
                      <a:pt x="16" y="6"/>
                    </a:lnTo>
                    <a:lnTo>
                      <a:pt x="16" y="6"/>
                    </a:lnTo>
                    <a:lnTo>
                      <a:pt x="18" y="6"/>
                    </a:lnTo>
                    <a:lnTo>
                      <a:pt x="18" y="4"/>
                    </a:lnTo>
                    <a:lnTo>
                      <a:pt x="18" y="4"/>
                    </a:lnTo>
                    <a:lnTo>
                      <a:pt x="18" y="4"/>
                    </a:lnTo>
                    <a:lnTo>
                      <a:pt x="18" y="4"/>
                    </a:lnTo>
                    <a:lnTo>
                      <a:pt x="1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7" name="Freeform 384"/>
              <p:cNvSpPr>
                <a:spLocks/>
              </p:cNvSpPr>
              <p:nvPr/>
            </p:nvSpPr>
            <p:spPr bwMode="auto">
              <a:xfrm>
                <a:off x="3582" y="841"/>
                <a:ext cx="12" cy="6"/>
              </a:xfrm>
              <a:custGeom>
                <a:avLst/>
                <a:gdLst>
                  <a:gd name="T0" fmla="*/ 10 w 12"/>
                  <a:gd name="T1" fmla="*/ 4 h 6"/>
                  <a:gd name="T2" fmla="*/ 10 w 12"/>
                  <a:gd name="T3" fmla="*/ 4 h 6"/>
                  <a:gd name="T4" fmla="*/ 10 w 12"/>
                  <a:gd name="T5" fmla="*/ 4 h 6"/>
                  <a:gd name="T6" fmla="*/ 12 w 12"/>
                  <a:gd name="T7" fmla="*/ 4 h 6"/>
                  <a:gd name="T8" fmla="*/ 12 w 12"/>
                  <a:gd name="T9" fmla="*/ 4 h 6"/>
                  <a:gd name="T10" fmla="*/ 12 w 12"/>
                  <a:gd name="T11" fmla="*/ 2 h 6"/>
                  <a:gd name="T12" fmla="*/ 12 w 12"/>
                  <a:gd name="T13" fmla="*/ 2 h 6"/>
                  <a:gd name="T14" fmla="*/ 10 w 12"/>
                  <a:gd name="T15" fmla="*/ 2 h 6"/>
                  <a:gd name="T16" fmla="*/ 10 w 12"/>
                  <a:gd name="T17" fmla="*/ 2 h 6"/>
                  <a:gd name="T18" fmla="*/ 10 w 12"/>
                  <a:gd name="T19" fmla="*/ 2 h 6"/>
                  <a:gd name="T20" fmla="*/ 8 w 12"/>
                  <a:gd name="T21" fmla="*/ 2 h 6"/>
                  <a:gd name="T22" fmla="*/ 8 w 12"/>
                  <a:gd name="T23" fmla="*/ 0 h 6"/>
                  <a:gd name="T24" fmla="*/ 6 w 12"/>
                  <a:gd name="T25" fmla="*/ 0 h 6"/>
                  <a:gd name="T26" fmla="*/ 6 w 12"/>
                  <a:gd name="T27" fmla="*/ 0 h 6"/>
                  <a:gd name="T28" fmla="*/ 4 w 12"/>
                  <a:gd name="T29" fmla="*/ 0 h 6"/>
                  <a:gd name="T30" fmla="*/ 2 w 12"/>
                  <a:gd name="T31" fmla="*/ 2 h 6"/>
                  <a:gd name="T32" fmla="*/ 2 w 12"/>
                  <a:gd name="T33" fmla="*/ 2 h 6"/>
                  <a:gd name="T34" fmla="*/ 0 w 12"/>
                  <a:gd name="T35" fmla="*/ 2 h 6"/>
                  <a:gd name="T36" fmla="*/ 0 w 12"/>
                  <a:gd name="T37" fmla="*/ 2 h 6"/>
                  <a:gd name="T38" fmla="*/ 0 w 12"/>
                  <a:gd name="T39" fmla="*/ 2 h 6"/>
                  <a:gd name="T40" fmla="*/ 0 w 12"/>
                  <a:gd name="T41" fmla="*/ 4 h 6"/>
                  <a:gd name="T42" fmla="*/ 0 w 12"/>
                  <a:gd name="T43" fmla="*/ 4 h 6"/>
                  <a:gd name="T44" fmla="*/ 0 w 12"/>
                  <a:gd name="T45" fmla="*/ 4 h 6"/>
                  <a:gd name="T46" fmla="*/ 0 w 12"/>
                  <a:gd name="T47" fmla="*/ 4 h 6"/>
                  <a:gd name="T48" fmla="*/ 0 w 12"/>
                  <a:gd name="T49" fmla="*/ 4 h 6"/>
                  <a:gd name="T50" fmla="*/ 2 w 12"/>
                  <a:gd name="T51" fmla="*/ 4 h 6"/>
                  <a:gd name="T52" fmla="*/ 2 w 12"/>
                  <a:gd name="T53" fmla="*/ 6 h 6"/>
                  <a:gd name="T54" fmla="*/ 4 w 12"/>
                  <a:gd name="T55" fmla="*/ 6 h 6"/>
                  <a:gd name="T56" fmla="*/ 4 w 12"/>
                  <a:gd name="T57" fmla="*/ 6 h 6"/>
                  <a:gd name="T58" fmla="*/ 6 w 12"/>
                  <a:gd name="T59" fmla="*/ 6 h 6"/>
                  <a:gd name="T60" fmla="*/ 6 w 12"/>
                  <a:gd name="T61" fmla="*/ 6 h 6"/>
                  <a:gd name="T62" fmla="*/ 8 w 12"/>
                  <a:gd name="T63" fmla="*/ 6 h 6"/>
                  <a:gd name="T64" fmla="*/ 10 w 1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6">
                    <a:moveTo>
                      <a:pt x="10" y="4"/>
                    </a:moveTo>
                    <a:lnTo>
                      <a:pt x="10" y="4"/>
                    </a:lnTo>
                    <a:lnTo>
                      <a:pt x="10" y="4"/>
                    </a:lnTo>
                    <a:lnTo>
                      <a:pt x="12" y="4"/>
                    </a:lnTo>
                    <a:lnTo>
                      <a:pt x="12" y="4"/>
                    </a:lnTo>
                    <a:lnTo>
                      <a:pt x="12" y="2"/>
                    </a:lnTo>
                    <a:lnTo>
                      <a:pt x="12" y="2"/>
                    </a:lnTo>
                    <a:lnTo>
                      <a:pt x="10" y="2"/>
                    </a:lnTo>
                    <a:lnTo>
                      <a:pt x="10" y="2"/>
                    </a:lnTo>
                    <a:lnTo>
                      <a:pt x="10" y="2"/>
                    </a:lnTo>
                    <a:lnTo>
                      <a:pt x="8" y="2"/>
                    </a:lnTo>
                    <a:lnTo>
                      <a:pt x="8" y="0"/>
                    </a:lnTo>
                    <a:lnTo>
                      <a:pt x="6" y="0"/>
                    </a:lnTo>
                    <a:lnTo>
                      <a:pt x="6" y="0"/>
                    </a:lnTo>
                    <a:lnTo>
                      <a:pt x="4" y="0"/>
                    </a:lnTo>
                    <a:lnTo>
                      <a:pt x="2" y="2"/>
                    </a:lnTo>
                    <a:lnTo>
                      <a:pt x="2" y="2"/>
                    </a:lnTo>
                    <a:lnTo>
                      <a:pt x="0" y="2"/>
                    </a:lnTo>
                    <a:lnTo>
                      <a:pt x="0" y="2"/>
                    </a:lnTo>
                    <a:lnTo>
                      <a:pt x="0" y="2"/>
                    </a:lnTo>
                    <a:lnTo>
                      <a:pt x="0" y="4"/>
                    </a:lnTo>
                    <a:lnTo>
                      <a:pt x="0" y="4"/>
                    </a:lnTo>
                    <a:lnTo>
                      <a:pt x="0" y="4"/>
                    </a:lnTo>
                    <a:lnTo>
                      <a:pt x="0" y="4"/>
                    </a:lnTo>
                    <a:lnTo>
                      <a:pt x="0" y="4"/>
                    </a:lnTo>
                    <a:lnTo>
                      <a:pt x="2" y="4"/>
                    </a:lnTo>
                    <a:lnTo>
                      <a:pt x="2" y="6"/>
                    </a:lnTo>
                    <a:lnTo>
                      <a:pt x="4" y="6"/>
                    </a:lnTo>
                    <a:lnTo>
                      <a:pt x="4" y="6"/>
                    </a:lnTo>
                    <a:lnTo>
                      <a:pt x="6" y="6"/>
                    </a:lnTo>
                    <a:lnTo>
                      <a:pt x="6" y="6"/>
                    </a:lnTo>
                    <a:lnTo>
                      <a:pt x="8" y="6"/>
                    </a:lnTo>
                    <a:lnTo>
                      <a:pt x="10" y="4"/>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8" name="Freeform 385"/>
              <p:cNvSpPr>
                <a:spLocks/>
              </p:cNvSpPr>
              <p:nvPr/>
            </p:nvSpPr>
            <p:spPr bwMode="auto">
              <a:xfrm>
                <a:off x="3582" y="841"/>
                <a:ext cx="12" cy="6"/>
              </a:xfrm>
              <a:custGeom>
                <a:avLst/>
                <a:gdLst>
                  <a:gd name="T0" fmla="*/ 10 w 12"/>
                  <a:gd name="T1" fmla="*/ 4 h 6"/>
                  <a:gd name="T2" fmla="*/ 10 w 12"/>
                  <a:gd name="T3" fmla="*/ 4 h 6"/>
                  <a:gd name="T4" fmla="*/ 10 w 12"/>
                  <a:gd name="T5" fmla="*/ 4 h 6"/>
                  <a:gd name="T6" fmla="*/ 12 w 12"/>
                  <a:gd name="T7" fmla="*/ 4 h 6"/>
                  <a:gd name="T8" fmla="*/ 12 w 12"/>
                  <a:gd name="T9" fmla="*/ 4 h 6"/>
                  <a:gd name="T10" fmla="*/ 12 w 12"/>
                  <a:gd name="T11" fmla="*/ 2 h 6"/>
                  <a:gd name="T12" fmla="*/ 12 w 12"/>
                  <a:gd name="T13" fmla="*/ 2 h 6"/>
                  <a:gd name="T14" fmla="*/ 10 w 12"/>
                  <a:gd name="T15" fmla="*/ 2 h 6"/>
                  <a:gd name="T16" fmla="*/ 10 w 12"/>
                  <a:gd name="T17" fmla="*/ 2 h 6"/>
                  <a:gd name="T18" fmla="*/ 10 w 12"/>
                  <a:gd name="T19" fmla="*/ 2 h 6"/>
                  <a:gd name="T20" fmla="*/ 8 w 12"/>
                  <a:gd name="T21" fmla="*/ 2 h 6"/>
                  <a:gd name="T22" fmla="*/ 8 w 12"/>
                  <a:gd name="T23" fmla="*/ 0 h 6"/>
                  <a:gd name="T24" fmla="*/ 6 w 12"/>
                  <a:gd name="T25" fmla="*/ 0 h 6"/>
                  <a:gd name="T26" fmla="*/ 6 w 12"/>
                  <a:gd name="T27" fmla="*/ 0 h 6"/>
                  <a:gd name="T28" fmla="*/ 4 w 12"/>
                  <a:gd name="T29" fmla="*/ 0 h 6"/>
                  <a:gd name="T30" fmla="*/ 2 w 12"/>
                  <a:gd name="T31" fmla="*/ 2 h 6"/>
                  <a:gd name="T32" fmla="*/ 2 w 12"/>
                  <a:gd name="T33" fmla="*/ 2 h 6"/>
                  <a:gd name="T34" fmla="*/ 0 w 12"/>
                  <a:gd name="T35" fmla="*/ 2 h 6"/>
                  <a:gd name="T36" fmla="*/ 0 w 12"/>
                  <a:gd name="T37" fmla="*/ 2 h 6"/>
                  <a:gd name="T38" fmla="*/ 0 w 12"/>
                  <a:gd name="T39" fmla="*/ 2 h 6"/>
                  <a:gd name="T40" fmla="*/ 0 w 12"/>
                  <a:gd name="T41" fmla="*/ 4 h 6"/>
                  <a:gd name="T42" fmla="*/ 0 w 12"/>
                  <a:gd name="T43" fmla="*/ 4 h 6"/>
                  <a:gd name="T44" fmla="*/ 0 w 12"/>
                  <a:gd name="T45" fmla="*/ 4 h 6"/>
                  <a:gd name="T46" fmla="*/ 0 w 12"/>
                  <a:gd name="T47" fmla="*/ 4 h 6"/>
                  <a:gd name="T48" fmla="*/ 0 w 12"/>
                  <a:gd name="T49" fmla="*/ 4 h 6"/>
                  <a:gd name="T50" fmla="*/ 2 w 12"/>
                  <a:gd name="T51" fmla="*/ 4 h 6"/>
                  <a:gd name="T52" fmla="*/ 2 w 12"/>
                  <a:gd name="T53" fmla="*/ 6 h 6"/>
                  <a:gd name="T54" fmla="*/ 4 w 12"/>
                  <a:gd name="T55" fmla="*/ 6 h 6"/>
                  <a:gd name="T56" fmla="*/ 4 w 12"/>
                  <a:gd name="T57" fmla="*/ 6 h 6"/>
                  <a:gd name="T58" fmla="*/ 6 w 12"/>
                  <a:gd name="T59" fmla="*/ 6 h 6"/>
                  <a:gd name="T60" fmla="*/ 6 w 12"/>
                  <a:gd name="T61" fmla="*/ 6 h 6"/>
                  <a:gd name="T62" fmla="*/ 8 w 12"/>
                  <a:gd name="T63" fmla="*/ 6 h 6"/>
                  <a:gd name="T64" fmla="*/ 10 w 12"/>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6">
                    <a:moveTo>
                      <a:pt x="10" y="4"/>
                    </a:moveTo>
                    <a:lnTo>
                      <a:pt x="10" y="4"/>
                    </a:lnTo>
                    <a:lnTo>
                      <a:pt x="10" y="4"/>
                    </a:lnTo>
                    <a:lnTo>
                      <a:pt x="12" y="4"/>
                    </a:lnTo>
                    <a:lnTo>
                      <a:pt x="12" y="4"/>
                    </a:lnTo>
                    <a:lnTo>
                      <a:pt x="12" y="2"/>
                    </a:lnTo>
                    <a:lnTo>
                      <a:pt x="12" y="2"/>
                    </a:lnTo>
                    <a:lnTo>
                      <a:pt x="10" y="2"/>
                    </a:lnTo>
                    <a:lnTo>
                      <a:pt x="10" y="2"/>
                    </a:lnTo>
                    <a:lnTo>
                      <a:pt x="10" y="2"/>
                    </a:lnTo>
                    <a:lnTo>
                      <a:pt x="8" y="2"/>
                    </a:lnTo>
                    <a:lnTo>
                      <a:pt x="8" y="0"/>
                    </a:lnTo>
                    <a:lnTo>
                      <a:pt x="6" y="0"/>
                    </a:lnTo>
                    <a:lnTo>
                      <a:pt x="6" y="0"/>
                    </a:lnTo>
                    <a:lnTo>
                      <a:pt x="4" y="0"/>
                    </a:lnTo>
                    <a:lnTo>
                      <a:pt x="2" y="2"/>
                    </a:lnTo>
                    <a:lnTo>
                      <a:pt x="2" y="2"/>
                    </a:lnTo>
                    <a:lnTo>
                      <a:pt x="0" y="2"/>
                    </a:lnTo>
                    <a:lnTo>
                      <a:pt x="0" y="2"/>
                    </a:lnTo>
                    <a:lnTo>
                      <a:pt x="0" y="2"/>
                    </a:lnTo>
                    <a:lnTo>
                      <a:pt x="0" y="4"/>
                    </a:lnTo>
                    <a:lnTo>
                      <a:pt x="0" y="4"/>
                    </a:lnTo>
                    <a:lnTo>
                      <a:pt x="0" y="4"/>
                    </a:lnTo>
                    <a:lnTo>
                      <a:pt x="0" y="4"/>
                    </a:lnTo>
                    <a:lnTo>
                      <a:pt x="0" y="4"/>
                    </a:lnTo>
                    <a:lnTo>
                      <a:pt x="2" y="4"/>
                    </a:lnTo>
                    <a:lnTo>
                      <a:pt x="2" y="6"/>
                    </a:lnTo>
                    <a:lnTo>
                      <a:pt x="4" y="6"/>
                    </a:lnTo>
                    <a:lnTo>
                      <a:pt x="4" y="6"/>
                    </a:lnTo>
                    <a:lnTo>
                      <a:pt x="6" y="6"/>
                    </a:lnTo>
                    <a:lnTo>
                      <a:pt x="6" y="6"/>
                    </a:lnTo>
                    <a:lnTo>
                      <a:pt x="8" y="6"/>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9" name="Freeform 386"/>
              <p:cNvSpPr>
                <a:spLocks noEditPoints="1"/>
              </p:cNvSpPr>
              <p:nvPr/>
            </p:nvSpPr>
            <p:spPr bwMode="auto">
              <a:xfrm>
                <a:off x="2396" y="737"/>
                <a:ext cx="1530" cy="482"/>
              </a:xfrm>
              <a:custGeom>
                <a:avLst/>
                <a:gdLst>
                  <a:gd name="T0" fmla="*/ 1090 w 1530"/>
                  <a:gd name="T1" fmla="*/ 130 h 482"/>
                  <a:gd name="T2" fmla="*/ 680 w 1530"/>
                  <a:gd name="T3" fmla="*/ 258 h 482"/>
                  <a:gd name="T4" fmla="*/ 380 w 1530"/>
                  <a:gd name="T5" fmla="*/ 364 h 482"/>
                  <a:gd name="T6" fmla="*/ 364 w 1530"/>
                  <a:gd name="T7" fmla="*/ 358 h 482"/>
                  <a:gd name="T8" fmla="*/ 384 w 1530"/>
                  <a:gd name="T9" fmla="*/ 350 h 482"/>
                  <a:gd name="T10" fmla="*/ 392 w 1530"/>
                  <a:gd name="T11" fmla="*/ 352 h 482"/>
                  <a:gd name="T12" fmla="*/ 410 w 1530"/>
                  <a:gd name="T13" fmla="*/ 354 h 482"/>
                  <a:gd name="T14" fmla="*/ 420 w 1530"/>
                  <a:gd name="T15" fmla="*/ 342 h 482"/>
                  <a:gd name="T16" fmla="*/ 438 w 1530"/>
                  <a:gd name="T17" fmla="*/ 336 h 482"/>
                  <a:gd name="T18" fmla="*/ 466 w 1530"/>
                  <a:gd name="T19" fmla="*/ 326 h 482"/>
                  <a:gd name="T20" fmla="*/ 502 w 1530"/>
                  <a:gd name="T21" fmla="*/ 328 h 482"/>
                  <a:gd name="T22" fmla="*/ 486 w 1530"/>
                  <a:gd name="T23" fmla="*/ 320 h 482"/>
                  <a:gd name="T24" fmla="*/ 508 w 1530"/>
                  <a:gd name="T25" fmla="*/ 324 h 482"/>
                  <a:gd name="T26" fmla="*/ 522 w 1530"/>
                  <a:gd name="T27" fmla="*/ 320 h 482"/>
                  <a:gd name="T28" fmla="*/ 540 w 1530"/>
                  <a:gd name="T29" fmla="*/ 308 h 482"/>
                  <a:gd name="T30" fmla="*/ 540 w 1530"/>
                  <a:gd name="T31" fmla="*/ 302 h 482"/>
                  <a:gd name="T32" fmla="*/ 568 w 1530"/>
                  <a:gd name="T33" fmla="*/ 296 h 482"/>
                  <a:gd name="T34" fmla="*/ 598 w 1530"/>
                  <a:gd name="T35" fmla="*/ 294 h 482"/>
                  <a:gd name="T36" fmla="*/ 612 w 1530"/>
                  <a:gd name="T37" fmla="*/ 290 h 482"/>
                  <a:gd name="T38" fmla="*/ 638 w 1530"/>
                  <a:gd name="T39" fmla="*/ 284 h 482"/>
                  <a:gd name="T40" fmla="*/ 640 w 1530"/>
                  <a:gd name="T41" fmla="*/ 276 h 482"/>
                  <a:gd name="T42" fmla="*/ 648 w 1530"/>
                  <a:gd name="T43" fmla="*/ 272 h 482"/>
                  <a:gd name="T44" fmla="*/ 684 w 1530"/>
                  <a:gd name="T45" fmla="*/ 268 h 482"/>
                  <a:gd name="T46" fmla="*/ 668 w 1530"/>
                  <a:gd name="T47" fmla="*/ 266 h 482"/>
                  <a:gd name="T48" fmla="*/ 706 w 1530"/>
                  <a:gd name="T49" fmla="*/ 262 h 482"/>
                  <a:gd name="T50" fmla="*/ 730 w 1530"/>
                  <a:gd name="T51" fmla="*/ 256 h 482"/>
                  <a:gd name="T52" fmla="*/ 716 w 1530"/>
                  <a:gd name="T53" fmla="*/ 250 h 482"/>
                  <a:gd name="T54" fmla="*/ 752 w 1530"/>
                  <a:gd name="T55" fmla="*/ 242 h 482"/>
                  <a:gd name="T56" fmla="*/ 740 w 1530"/>
                  <a:gd name="T57" fmla="*/ 242 h 482"/>
                  <a:gd name="T58" fmla="*/ 772 w 1530"/>
                  <a:gd name="T59" fmla="*/ 238 h 482"/>
                  <a:gd name="T60" fmla="*/ 782 w 1530"/>
                  <a:gd name="T61" fmla="*/ 240 h 482"/>
                  <a:gd name="T62" fmla="*/ 794 w 1530"/>
                  <a:gd name="T63" fmla="*/ 226 h 482"/>
                  <a:gd name="T64" fmla="*/ 826 w 1530"/>
                  <a:gd name="T65" fmla="*/ 224 h 482"/>
                  <a:gd name="T66" fmla="*/ 822 w 1530"/>
                  <a:gd name="T67" fmla="*/ 220 h 482"/>
                  <a:gd name="T68" fmla="*/ 842 w 1530"/>
                  <a:gd name="T69" fmla="*/ 218 h 482"/>
                  <a:gd name="T70" fmla="*/ 860 w 1530"/>
                  <a:gd name="T71" fmla="*/ 214 h 482"/>
                  <a:gd name="T72" fmla="*/ 858 w 1530"/>
                  <a:gd name="T73" fmla="*/ 206 h 482"/>
                  <a:gd name="T74" fmla="*/ 890 w 1530"/>
                  <a:gd name="T75" fmla="*/ 206 h 482"/>
                  <a:gd name="T76" fmla="*/ 888 w 1530"/>
                  <a:gd name="T77" fmla="*/ 198 h 482"/>
                  <a:gd name="T78" fmla="*/ 912 w 1530"/>
                  <a:gd name="T79" fmla="*/ 200 h 482"/>
                  <a:gd name="T80" fmla="*/ 910 w 1530"/>
                  <a:gd name="T81" fmla="*/ 192 h 482"/>
                  <a:gd name="T82" fmla="*/ 920 w 1530"/>
                  <a:gd name="T83" fmla="*/ 192 h 482"/>
                  <a:gd name="T84" fmla="*/ 920 w 1530"/>
                  <a:gd name="T85" fmla="*/ 190 h 482"/>
                  <a:gd name="T86" fmla="*/ 930 w 1530"/>
                  <a:gd name="T87" fmla="*/ 180 h 482"/>
                  <a:gd name="T88" fmla="*/ 952 w 1530"/>
                  <a:gd name="T89" fmla="*/ 184 h 482"/>
                  <a:gd name="T90" fmla="*/ 962 w 1530"/>
                  <a:gd name="T91" fmla="*/ 184 h 482"/>
                  <a:gd name="T92" fmla="*/ 980 w 1530"/>
                  <a:gd name="T93" fmla="*/ 178 h 482"/>
                  <a:gd name="T94" fmla="*/ 988 w 1530"/>
                  <a:gd name="T95" fmla="*/ 172 h 482"/>
                  <a:gd name="T96" fmla="*/ 1006 w 1530"/>
                  <a:gd name="T97" fmla="*/ 160 h 482"/>
                  <a:gd name="T98" fmla="*/ 1030 w 1530"/>
                  <a:gd name="T99" fmla="*/ 158 h 482"/>
                  <a:gd name="T100" fmla="*/ 1032 w 1530"/>
                  <a:gd name="T101" fmla="*/ 152 h 482"/>
                  <a:gd name="T102" fmla="*/ 1044 w 1530"/>
                  <a:gd name="T103" fmla="*/ 150 h 482"/>
                  <a:gd name="T104" fmla="*/ 1092 w 1530"/>
                  <a:gd name="T105" fmla="*/ 146 h 482"/>
                  <a:gd name="T106" fmla="*/ 1098 w 1530"/>
                  <a:gd name="T107" fmla="*/ 140 h 482"/>
                  <a:gd name="T108" fmla="*/ 1120 w 1530"/>
                  <a:gd name="T109" fmla="*/ 136 h 482"/>
                  <a:gd name="T110" fmla="*/ 1114 w 1530"/>
                  <a:gd name="T111" fmla="*/ 128 h 482"/>
                  <a:gd name="T112" fmla="*/ 1140 w 1530"/>
                  <a:gd name="T113" fmla="*/ 132 h 482"/>
                  <a:gd name="T114" fmla="*/ 1142 w 1530"/>
                  <a:gd name="T115" fmla="*/ 118 h 482"/>
                  <a:gd name="T116" fmla="*/ 1166 w 1530"/>
                  <a:gd name="T117" fmla="*/ 122 h 482"/>
                  <a:gd name="T118" fmla="*/ 1174 w 1530"/>
                  <a:gd name="T119" fmla="*/ 120 h 482"/>
                  <a:gd name="T120" fmla="*/ 1204 w 1530"/>
                  <a:gd name="T121" fmla="*/ 116 h 482"/>
                  <a:gd name="T122" fmla="*/ 1182 w 1530"/>
                  <a:gd name="T123" fmla="*/ 106 h 482"/>
                  <a:gd name="T124" fmla="*/ 1194 w 1530"/>
                  <a:gd name="T125" fmla="*/ 11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30" h="482">
                    <a:moveTo>
                      <a:pt x="1466" y="0"/>
                    </a:moveTo>
                    <a:lnTo>
                      <a:pt x="0" y="450"/>
                    </a:lnTo>
                    <a:lnTo>
                      <a:pt x="62" y="482"/>
                    </a:lnTo>
                    <a:lnTo>
                      <a:pt x="1530" y="30"/>
                    </a:lnTo>
                    <a:lnTo>
                      <a:pt x="1466" y="0"/>
                    </a:lnTo>
                    <a:close/>
                    <a:moveTo>
                      <a:pt x="1144" y="114"/>
                    </a:moveTo>
                    <a:lnTo>
                      <a:pt x="1144" y="112"/>
                    </a:lnTo>
                    <a:lnTo>
                      <a:pt x="1144" y="112"/>
                    </a:lnTo>
                    <a:lnTo>
                      <a:pt x="1146" y="112"/>
                    </a:lnTo>
                    <a:lnTo>
                      <a:pt x="1146" y="112"/>
                    </a:lnTo>
                    <a:lnTo>
                      <a:pt x="1146" y="114"/>
                    </a:lnTo>
                    <a:lnTo>
                      <a:pt x="1148" y="114"/>
                    </a:lnTo>
                    <a:lnTo>
                      <a:pt x="1148" y="114"/>
                    </a:lnTo>
                    <a:lnTo>
                      <a:pt x="1148" y="114"/>
                    </a:lnTo>
                    <a:lnTo>
                      <a:pt x="1146" y="114"/>
                    </a:lnTo>
                    <a:lnTo>
                      <a:pt x="1146" y="114"/>
                    </a:lnTo>
                    <a:lnTo>
                      <a:pt x="1144" y="114"/>
                    </a:lnTo>
                    <a:lnTo>
                      <a:pt x="1144" y="114"/>
                    </a:lnTo>
                    <a:lnTo>
                      <a:pt x="1144" y="114"/>
                    </a:lnTo>
                    <a:lnTo>
                      <a:pt x="1142" y="114"/>
                    </a:lnTo>
                    <a:lnTo>
                      <a:pt x="1142" y="114"/>
                    </a:lnTo>
                    <a:lnTo>
                      <a:pt x="1144" y="114"/>
                    </a:lnTo>
                    <a:close/>
                    <a:moveTo>
                      <a:pt x="1116" y="122"/>
                    </a:moveTo>
                    <a:lnTo>
                      <a:pt x="1116" y="122"/>
                    </a:lnTo>
                    <a:lnTo>
                      <a:pt x="1116" y="122"/>
                    </a:lnTo>
                    <a:lnTo>
                      <a:pt x="1118" y="122"/>
                    </a:lnTo>
                    <a:lnTo>
                      <a:pt x="1118" y="122"/>
                    </a:lnTo>
                    <a:lnTo>
                      <a:pt x="1118" y="122"/>
                    </a:lnTo>
                    <a:lnTo>
                      <a:pt x="1120" y="122"/>
                    </a:lnTo>
                    <a:lnTo>
                      <a:pt x="1120" y="122"/>
                    </a:lnTo>
                    <a:lnTo>
                      <a:pt x="1120" y="122"/>
                    </a:lnTo>
                    <a:lnTo>
                      <a:pt x="1118" y="122"/>
                    </a:lnTo>
                    <a:lnTo>
                      <a:pt x="1118" y="122"/>
                    </a:lnTo>
                    <a:lnTo>
                      <a:pt x="1116" y="124"/>
                    </a:lnTo>
                    <a:lnTo>
                      <a:pt x="1116" y="122"/>
                    </a:lnTo>
                    <a:lnTo>
                      <a:pt x="1116" y="122"/>
                    </a:lnTo>
                    <a:lnTo>
                      <a:pt x="1114" y="122"/>
                    </a:lnTo>
                    <a:lnTo>
                      <a:pt x="1114" y="122"/>
                    </a:lnTo>
                    <a:lnTo>
                      <a:pt x="1116" y="122"/>
                    </a:lnTo>
                    <a:close/>
                    <a:moveTo>
                      <a:pt x="1088" y="130"/>
                    </a:moveTo>
                    <a:lnTo>
                      <a:pt x="1090" y="130"/>
                    </a:lnTo>
                    <a:lnTo>
                      <a:pt x="1090" y="130"/>
                    </a:lnTo>
                    <a:lnTo>
                      <a:pt x="1090" y="130"/>
                    </a:lnTo>
                    <a:lnTo>
                      <a:pt x="1092" y="130"/>
                    </a:lnTo>
                    <a:lnTo>
                      <a:pt x="1092" y="130"/>
                    </a:lnTo>
                    <a:lnTo>
                      <a:pt x="1092" y="130"/>
                    </a:lnTo>
                    <a:lnTo>
                      <a:pt x="1094" y="130"/>
                    </a:lnTo>
                    <a:lnTo>
                      <a:pt x="1092" y="130"/>
                    </a:lnTo>
                    <a:lnTo>
                      <a:pt x="1092" y="130"/>
                    </a:lnTo>
                    <a:lnTo>
                      <a:pt x="1090" y="132"/>
                    </a:lnTo>
                    <a:lnTo>
                      <a:pt x="1090" y="132"/>
                    </a:lnTo>
                    <a:lnTo>
                      <a:pt x="1090" y="132"/>
                    </a:lnTo>
                    <a:lnTo>
                      <a:pt x="1088" y="130"/>
                    </a:lnTo>
                    <a:lnTo>
                      <a:pt x="1088" y="130"/>
                    </a:lnTo>
                    <a:lnTo>
                      <a:pt x="1088" y="130"/>
                    </a:lnTo>
                    <a:lnTo>
                      <a:pt x="1088" y="130"/>
                    </a:lnTo>
                    <a:close/>
                    <a:moveTo>
                      <a:pt x="1056" y="140"/>
                    </a:moveTo>
                    <a:lnTo>
                      <a:pt x="1056" y="140"/>
                    </a:lnTo>
                    <a:lnTo>
                      <a:pt x="1058" y="140"/>
                    </a:lnTo>
                    <a:lnTo>
                      <a:pt x="1058" y="140"/>
                    </a:lnTo>
                    <a:lnTo>
                      <a:pt x="1060" y="140"/>
                    </a:lnTo>
                    <a:lnTo>
                      <a:pt x="1060" y="140"/>
                    </a:lnTo>
                    <a:lnTo>
                      <a:pt x="1060" y="140"/>
                    </a:lnTo>
                    <a:lnTo>
                      <a:pt x="1062" y="140"/>
                    </a:lnTo>
                    <a:lnTo>
                      <a:pt x="1060" y="140"/>
                    </a:lnTo>
                    <a:lnTo>
                      <a:pt x="1060" y="140"/>
                    </a:lnTo>
                    <a:lnTo>
                      <a:pt x="1058" y="142"/>
                    </a:lnTo>
                    <a:lnTo>
                      <a:pt x="1058" y="142"/>
                    </a:lnTo>
                    <a:lnTo>
                      <a:pt x="1058" y="140"/>
                    </a:lnTo>
                    <a:lnTo>
                      <a:pt x="1056" y="140"/>
                    </a:lnTo>
                    <a:lnTo>
                      <a:pt x="1056" y="140"/>
                    </a:lnTo>
                    <a:lnTo>
                      <a:pt x="1056" y="140"/>
                    </a:lnTo>
                    <a:lnTo>
                      <a:pt x="1056" y="140"/>
                    </a:lnTo>
                    <a:close/>
                    <a:moveTo>
                      <a:pt x="676" y="256"/>
                    </a:moveTo>
                    <a:lnTo>
                      <a:pt x="676" y="256"/>
                    </a:lnTo>
                    <a:lnTo>
                      <a:pt x="676" y="256"/>
                    </a:lnTo>
                    <a:lnTo>
                      <a:pt x="678" y="256"/>
                    </a:lnTo>
                    <a:lnTo>
                      <a:pt x="678" y="256"/>
                    </a:lnTo>
                    <a:lnTo>
                      <a:pt x="678" y="256"/>
                    </a:lnTo>
                    <a:lnTo>
                      <a:pt x="680" y="256"/>
                    </a:lnTo>
                    <a:lnTo>
                      <a:pt x="680" y="258"/>
                    </a:lnTo>
                    <a:lnTo>
                      <a:pt x="680" y="258"/>
                    </a:lnTo>
                    <a:lnTo>
                      <a:pt x="678" y="258"/>
                    </a:lnTo>
                    <a:lnTo>
                      <a:pt x="678" y="258"/>
                    </a:lnTo>
                    <a:lnTo>
                      <a:pt x="676" y="258"/>
                    </a:lnTo>
                    <a:lnTo>
                      <a:pt x="676" y="258"/>
                    </a:lnTo>
                    <a:lnTo>
                      <a:pt x="676" y="258"/>
                    </a:lnTo>
                    <a:lnTo>
                      <a:pt x="674" y="258"/>
                    </a:lnTo>
                    <a:lnTo>
                      <a:pt x="674" y="256"/>
                    </a:lnTo>
                    <a:lnTo>
                      <a:pt x="676" y="256"/>
                    </a:lnTo>
                    <a:close/>
                    <a:moveTo>
                      <a:pt x="446" y="328"/>
                    </a:moveTo>
                    <a:lnTo>
                      <a:pt x="446" y="326"/>
                    </a:lnTo>
                    <a:lnTo>
                      <a:pt x="446" y="326"/>
                    </a:lnTo>
                    <a:lnTo>
                      <a:pt x="448" y="326"/>
                    </a:lnTo>
                    <a:lnTo>
                      <a:pt x="448" y="326"/>
                    </a:lnTo>
                    <a:lnTo>
                      <a:pt x="448" y="326"/>
                    </a:lnTo>
                    <a:lnTo>
                      <a:pt x="450" y="328"/>
                    </a:lnTo>
                    <a:lnTo>
                      <a:pt x="450" y="328"/>
                    </a:lnTo>
                    <a:lnTo>
                      <a:pt x="450" y="328"/>
                    </a:lnTo>
                    <a:lnTo>
                      <a:pt x="448" y="328"/>
                    </a:lnTo>
                    <a:lnTo>
                      <a:pt x="448" y="328"/>
                    </a:lnTo>
                    <a:lnTo>
                      <a:pt x="446" y="328"/>
                    </a:lnTo>
                    <a:lnTo>
                      <a:pt x="446" y="328"/>
                    </a:lnTo>
                    <a:lnTo>
                      <a:pt x="446" y="328"/>
                    </a:lnTo>
                    <a:lnTo>
                      <a:pt x="444" y="328"/>
                    </a:lnTo>
                    <a:lnTo>
                      <a:pt x="444" y="328"/>
                    </a:lnTo>
                    <a:lnTo>
                      <a:pt x="446" y="328"/>
                    </a:lnTo>
                    <a:close/>
                    <a:moveTo>
                      <a:pt x="350" y="374"/>
                    </a:moveTo>
                    <a:lnTo>
                      <a:pt x="328" y="364"/>
                    </a:lnTo>
                    <a:lnTo>
                      <a:pt x="328" y="362"/>
                    </a:lnTo>
                    <a:lnTo>
                      <a:pt x="330" y="362"/>
                    </a:lnTo>
                    <a:lnTo>
                      <a:pt x="330" y="362"/>
                    </a:lnTo>
                    <a:lnTo>
                      <a:pt x="330" y="362"/>
                    </a:lnTo>
                    <a:lnTo>
                      <a:pt x="350" y="372"/>
                    </a:lnTo>
                    <a:lnTo>
                      <a:pt x="362" y="368"/>
                    </a:lnTo>
                    <a:lnTo>
                      <a:pt x="362" y="368"/>
                    </a:lnTo>
                    <a:lnTo>
                      <a:pt x="362" y="368"/>
                    </a:lnTo>
                    <a:lnTo>
                      <a:pt x="364" y="368"/>
                    </a:lnTo>
                    <a:lnTo>
                      <a:pt x="364" y="370"/>
                    </a:lnTo>
                    <a:lnTo>
                      <a:pt x="350" y="374"/>
                    </a:lnTo>
                    <a:close/>
                    <a:moveTo>
                      <a:pt x="380" y="362"/>
                    </a:moveTo>
                    <a:lnTo>
                      <a:pt x="380" y="364"/>
                    </a:lnTo>
                    <a:lnTo>
                      <a:pt x="380" y="364"/>
                    </a:lnTo>
                    <a:lnTo>
                      <a:pt x="380" y="364"/>
                    </a:lnTo>
                    <a:lnTo>
                      <a:pt x="378" y="364"/>
                    </a:lnTo>
                    <a:lnTo>
                      <a:pt x="378" y="364"/>
                    </a:lnTo>
                    <a:lnTo>
                      <a:pt x="376" y="366"/>
                    </a:lnTo>
                    <a:lnTo>
                      <a:pt x="376" y="366"/>
                    </a:lnTo>
                    <a:lnTo>
                      <a:pt x="374" y="366"/>
                    </a:lnTo>
                    <a:lnTo>
                      <a:pt x="374" y="366"/>
                    </a:lnTo>
                    <a:lnTo>
                      <a:pt x="372" y="366"/>
                    </a:lnTo>
                    <a:lnTo>
                      <a:pt x="372" y="366"/>
                    </a:lnTo>
                    <a:lnTo>
                      <a:pt x="370" y="366"/>
                    </a:lnTo>
                    <a:lnTo>
                      <a:pt x="370" y="366"/>
                    </a:lnTo>
                    <a:lnTo>
                      <a:pt x="368" y="366"/>
                    </a:lnTo>
                    <a:lnTo>
                      <a:pt x="366" y="366"/>
                    </a:lnTo>
                    <a:lnTo>
                      <a:pt x="366" y="366"/>
                    </a:lnTo>
                    <a:lnTo>
                      <a:pt x="364" y="366"/>
                    </a:lnTo>
                    <a:lnTo>
                      <a:pt x="364" y="366"/>
                    </a:lnTo>
                    <a:lnTo>
                      <a:pt x="362" y="366"/>
                    </a:lnTo>
                    <a:lnTo>
                      <a:pt x="362" y="366"/>
                    </a:lnTo>
                    <a:lnTo>
                      <a:pt x="360" y="366"/>
                    </a:lnTo>
                    <a:lnTo>
                      <a:pt x="360" y="364"/>
                    </a:lnTo>
                    <a:lnTo>
                      <a:pt x="360" y="364"/>
                    </a:lnTo>
                    <a:lnTo>
                      <a:pt x="358" y="364"/>
                    </a:lnTo>
                    <a:lnTo>
                      <a:pt x="358" y="364"/>
                    </a:lnTo>
                    <a:lnTo>
                      <a:pt x="358" y="364"/>
                    </a:lnTo>
                    <a:lnTo>
                      <a:pt x="356" y="362"/>
                    </a:lnTo>
                    <a:lnTo>
                      <a:pt x="356" y="362"/>
                    </a:lnTo>
                    <a:lnTo>
                      <a:pt x="356" y="362"/>
                    </a:lnTo>
                    <a:lnTo>
                      <a:pt x="356" y="362"/>
                    </a:lnTo>
                    <a:lnTo>
                      <a:pt x="356" y="362"/>
                    </a:lnTo>
                    <a:lnTo>
                      <a:pt x="356" y="360"/>
                    </a:lnTo>
                    <a:lnTo>
                      <a:pt x="356" y="360"/>
                    </a:lnTo>
                    <a:lnTo>
                      <a:pt x="356" y="360"/>
                    </a:lnTo>
                    <a:lnTo>
                      <a:pt x="356" y="360"/>
                    </a:lnTo>
                    <a:lnTo>
                      <a:pt x="358" y="358"/>
                    </a:lnTo>
                    <a:lnTo>
                      <a:pt x="358" y="358"/>
                    </a:lnTo>
                    <a:lnTo>
                      <a:pt x="358" y="358"/>
                    </a:lnTo>
                    <a:lnTo>
                      <a:pt x="360" y="358"/>
                    </a:lnTo>
                    <a:lnTo>
                      <a:pt x="362" y="358"/>
                    </a:lnTo>
                    <a:lnTo>
                      <a:pt x="362" y="358"/>
                    </a:lnTo>
                    <a:lnTo>
                      <a:pt x="364" y="358"/>
                    </a:lnTo>
                    <a:lnTo>
                      <a:pt x="364" y="358"/>
                    </a:lnTo>
                    <a:lnTo>
                      <a:pt x="366" y="356"/>
                    </a:lnTo>
                    <a:lnTo>
                      <a:pt x="366" y="356"/>
                    </a:lnTo>
                    <a:lnTo>
                      <a:pt x="368" y="356"/>
                    </a:lnTo>
                    <a:lnTo>
                      <a:pt x="368" y="356"/>
                    </a:lnTo>
                    <a:lnTo>
                      <a:pt x="370" y="358"/>
                    </a:lnTo>
                    <a:lnTo>
                      <a:pt x="370" y="358"/>
                    </a:lnTo>
                    <a:lnTo>
                      <a:pt x="372" y="358"/>
                    </a:lnTo>
                    <a:lnTo>
                      <a:pt x="374" y="358"/>
                    </a:lnTo>
                    <a:lnTo>
                      <a:pt x="374" y="358"/>
                    </a:lnTo>
                    <a:lnTo>
                      <a:pt x="374" y="358"/>
                    </a:lnTo>
                    <a:lnTo>
                      <a:pt x="376" y="358"/>
                    </a:lnTo>
                    <a:lnTo>
                      <a:pt x="376" y="360"/>
                    </a:lnTo>
                    <a:lnTo>
                      <a:pt x="378" y="360"/>
                    </a:lnTo>
                    <a:lnTo>
                      <a:pt x="378" y="360"/>
                    </a:lnTo>
                    <a:lnTo>
                      <a:pt x="378" y="360"/>
                    </a:lnTo>
                    <a:lnTo>
                      <a:pt x="380" y="360"/>
                    </a:lnTo>
                    <a:lnTo>
                      <a:pt x="380" y="362"/>
                    </a:lnTo>
                    <a:lnTo>
                      <a:pt x="380" y="362"/>
                    </a:lnTo>
                    <a:lnTo>
                      <a:pt x="380" y="362"/>
                    </a:lnTo>
                    <a:lnTo>
                      <a:pt x="380" y="362"/>
                    </a:lnTo>
                    <a:lnTo>
                      <a:pt x="380" y="362"/>
                    </a:lnTo>
                    <a:close/>
                    <a:moveTo>
                      <a:pt x="392" y="360"/>
                    </a:moveTo>
                    <a:lnTo>
                      <a:pt x="392" y="360"/>
                    </a:lnTo>
                    <a:lnTo>
                      <a:pt x="390" y="360"/>
                    </a:lnTo>
                    <a:lnTo>
                      <a:pt x="390" y="362"/>
                    </a:lnTo>
                    <a:lnTo>
                      <a:pt x="374" y="354"/>
                    </a:lnTo>
                    <a:lnTo>
                      <a:pt x="376" y="354"/>
                    </a:lnTo>
                    <a:lnTo>
                      <a:pt x="376" y="354"/>
                    </a:lnTo>
                    <a:lnTo>
                      <a:pt x="376" y="354"/>
                    </a:lnTo>
                    <a:lnTo>
                      <a:pt x="378" y="352"/>
                    </a:lnTo>
                    <a:lnTo>
                      <a:pt x="378" y="354"/>
                    </a:lnTo>
                    <a:lnTo>
                      <a:pt x="380" y="354"/>
                    </a:lnTo>
                    <a:lnTo>
                      <a:pt x="380" y="354"/>
                    </a:lnTo>
                    <a:lnTo>
                      <a:pt x="380" y="354"/>
                    </a:lnTo>
                    <a:lnTo>
                      <a:pt x="380" y="352"/>
                    </a:lnTo>
                    <a:lnTo>
                      <a:pt x="380" y="352"/>
                    </a:lnTo>
                    <a:lnTo>
                      <a:pt x="380" y="352"/>
                    </a:lnTo>
                    <a:lnTo>
                      <a:pt x="382" y="352"/>
                    </a:lnTo>
                    <a:lnTo>
                      <a:pt x="382" y="352"/>
                    </a:lnTo>
                    <a:lnTo>
                      <a:pt x="384" y="352"/>
                    </a:lnTo>
                    <a:lnTo>
                      <a:pt x="384" y="350"/>
                    </a:lnTo>
                    <a:lnTo>
                      <a:pt x="384" y="350"/>
                    </a:lnTo>
                    <a:lnTo>
                      <a:pt x="384" y="352"/>
                    </a:lnTo>
                    <a:lnTo>
                      <a:pt x="386" y="352"/>
                    </a:lnTo>
                    <a:lnTo>
                      <a:pt x="386" y="352"/>
                    </a:lnTo>
                    <a:lnTo>
                      <a:pt x="384" y="352"/>
                    </a:lnTo>
                    <a:lnTo>
                      <a:pt x="384" y="352"/>
                    </a:lnTo>
                    <a:lnTo>
                      <a:pt x="382" y="352"/>
                    </a:lnTo>
                    <a:lnTo>
                      <a:pt x="382" y="354"/>
                    </a:lnTo>
                    <a:lnTo>
                      <a:pt x="382" y="354"/>
                    </a:lnTo>
                    <a:lnTo>
                      <a:pt x="382" y="354"/>
                    </a:lnTo>
                    <a:lnTo>
                      <a:pt x="382" y="356"/>
                    </a:lnTo>
                    <a:lnTo>
                      <a:pt x="384" y="356"/>
                    </a:lnTo>
                    <a:lnTo>
                      <a:pt x="384" y="356"/>
                    </a:lnTo>
                    <a:lnTo>
                      <a:pt x="392" y="360"/>
                    </a:lnTo>
                    <a:lnTo>
                      <a:pt x="392" y="360"/>
                    </a:lnTo>
                    <a:close/>
                    <a:moveTo>
                      <a:pt x="416" y="352"/>
                    </a:moveTo>
                    <a:lnTo>
                      <a:pt x="416" y="352"/>
                    </a:lnTo>
                    <a:lnTo>
                      <a:pt x="416" y="354"/>
                    </a:lnTo>
                    <a:lnTo>
                      <a:pt x="414" y="354"/>
                    </a:lnTo>
                    <a:lnTo>
                      <a:pt x="414" y="354"/>
                    </a:lnTo>
                    <a:lnTo>
                      <a:pt x="414" y="354"/>
                    </a:lnTo>
                    <a:lnTo>
                      <a:pt x="412" y="354"/>
                    </a:lnTo>
                    <a:lnTo>
                      <a:pt x="412" y="354"/>
                    </a:lnTo>
                    <a:lnTo>
                      <a:pt x="410" y="354"/>
                    </a:lnTo>
                    <a:lnTo>
                      <a:pt x="410" y="356"/>
                    </a:lnTo>
                    <a:lnTo>
                      <a:pt x="408" y="356"/>
                    </a:lnTo>
                    <a:lnTo>
                      <a:pt x="406" y="356"/>
                    </a:lnTo>
                    <a:lnTo>
                      <a:pt x="406" y="356"/>
                    </a:lnTo>
                    <a:lnTo>
                      <a:pt x="404" y="356"/>
                    </a:lnTo>
                    <a:lnTo>
                      <a:pt x="404" y="356"/>
                    </a:lnTo>
                    <a:lnTo>
                      <a:pt x="402" y="356"/>
                    </a:lnTo>
                    <a:lnTo>
                      <a:pt x="402" y="356"/>
                    </a:lnTo>
                    <a:lnTo>
                      <a:pt x="400" y="356"/>
                    </a:lnTo>
                    <a:lnTo>
                      <a:pt x="398" y="356"/>
                    </a:lnTo>
                    <a:lnTo>
                      <a:pt x="398" y="356"/>
                    </a:lnTo>
                    <a:lnTo>
                      <a:pt x="396" y="354"/>
                    </a:lnTo>
                    <a:lnTo>
                      <a:pt x="396" y="354"/>
                    </a:lnTo>
                    <a:lnTo>
                      <a:pt x="396" y="354"/>
                    </a:lnTo>
                    <a:lnTo>
                      <a:pt x="394" y="354"/>
                    </a:lnTo>
                    <a:lnTo>
                      <a:pt x="394" y="354"/>
                    </a:lnTo>
                    <a:lnTo>
                      <a:pt x="392" y="352"/>
                    </a:lnTo>
                    <a:lnTo>
                      <a:pt x="392" y="352"/>
                    </a:lnTo>
                    <a:lnTo>
                      <a:pt x="392" y="352"/>
                    </a:lnTo>
                    <a:lnTo>
                      <a:pt x="392" y="352"/>
                    </a:lnTo>
                    <a:lnTo>
                      <a:pt x="390" y="352"/>
                    </a:lnTo>
                    <a:lnTo>
                      <a:pt x="390" y="350"/>
                    </a:lnTo>
                    <a:lnTo>
                      <a:pt x="390" y="350"/>
                    </a:lnTo>
                    <a:lnTo>
                      <a:pt x="390" y="350"/>
                    </a:lnTo>
                    <a:lnTo>
                      <a:pt x="390" y="350"/>
                    </a:lnTo>
                    <a:lnTo>
                      <a:pt x="392" y="350"/>
                    </a:lnTo>
                    <a:lnTo>
                      <a:pt x="392" y="348"/>
                    </a:lnTo>
                    <a:lnTo>
                      <a:pt x="392" y="348"/>
                    </a:lnTo>
                    <a:lnTo>
                      <a:pt x="392" y="348"/>
                    </a:lnTo>
                    <a:lnTo>
                      <a:pt x="394" y="348"/>
                    </a:lnTo>
                    <a:lnTo>
                      <a:pt x="394" y="348"/>
                    </a:lnTo>
                    <a:lnTo>
                      <a:pt x="396" y="346"/>
                    </a:lnTo>
                    <a:lnTo>
                      <a:pt x="396" y="346"/>
                    </a:lnTo>
                    <a:lnTo>
                      <a:pt x="398" y="346"/>
                    </a:lnTo>
                    <a:lnTo>
                      <a:pt x="398" y="346"/>
                    </a:lnTo>
                    <a:lnTo>
                      <a:pt x="400" y="346"/>
                    </a:lnTo>
                    <a:lnTo>
                      <a:pt x="400" y="346"/>
                    </a:lnTo>
                    <a:lnTo>
                      <a:pt x="402" y="346"/>
                    </a:lnTo>
                    <a:lnTo>
                      <a:pt x="402" y="346"/>
                    </a:lnTo>
                    <a:lnTo>
                      <a:pt x="404" y="346"/>
                    </a:lnTo>
                    <a:lnTo>
                      <a:pt x="404" y="346"/>
                    </a:lnTo>
                    <a:lnTo>
                      <a:pt x="406" y="346"/>
                    </a:lnTo>
                    <a:lnTo>
                      <a:pt x="406" y="346"/>
                    </a:lnTo>
                    <a:lnTo>
                      <a:pt x="408" y="348"/>
                    </a:lnTo>
                    <a:lnTo>
                      <a:pt x="408" y="348"/>
                    </a:lnTo>
                    <a:lnTo>
                      <a:pt x="410" y="348"/>
                    </a:lnTo>
                    <a:lnTo>
                      <a:pt x="410" y="348"/>
                    </a:lnTo>
                    <a:lnTo>
                      <a:pt x="410" y="348"/>
                    </a:lnTo>
                    <a:lnTo>
                      <a:pt x="412" y="348"/>
                    </a:lnTo>
                    <a:lnTo>
                      <a:pt x="398" y="354"/>
                    </a:lnTo>
                    <a:lnTo>
                      <a:pt x="398" y="354"/>
                    </a:lnTo>
                    <a:lnTo>
                      <a:pt x="400" y="354"/>
                    </a:lnTo>
                    <a:lnTo>
                      <a:pt x="402" y="354"/>
                    </a:lnTo>
                    <a:lnTo>
                      <a:pt x="404" y="354"/>
                    </a:lnTo>
                    <a:lnTo>
                      <a:pt x="406" y="354"/>
                    </a:lnTo>
                    <a:lnTo>
                      <a:pt x="406" y="354"/>
                    </a:lnTo>
                    <a:lnTo>
                      <a:pt x="408" y="354"/>
                    </a:lnTo>
                    <a:lnTo>
                      <a:pt x="410" y="354"/>
                    </a:lnTo>
                    <a:lnTo>
                      <a:pt x="410" y="354"/>
                    </a:lnTo>
                    <a:lnTo>
                      <a:pt x="412" y="354"/>
                    </a:lnTo>
                    <a:lnTo>
                      <a:pt x="412" y="354"/>
                    </a:lnTo>
                    <a:lnTo>
                      <a:pt x="412" y="352"/>
                    </a:lnTo>
                    <a:lnTo>
                      <a:pt x="414" y="352"/>
                    </a:lnTo>
                    <a:lnTo>
                      <a:pt x="416" y="352"/>
                    </a:lnTo>
                    <a:lnTo>
                      <a:pt x="416" y="352"/>
                    </a:lnTo>
                    <a:lnTo>
                      <a:pt x="416" y="352"/>
                    </a:lnTo>
                    <a:close/>
                    <a:moveTo>
                      <a:pt x="450" y="342"/>
                    </a:moveTo>
                    <a:lnTo>
                      <a:pt x="448" y="344"/>
                    </a:lnTo>
                    <a:lnTo>
                      <a:pt x="448" y="344"/>
                    </a:lnTo>
                    <a:lnTo>
                      <a:pt x="448" y="344"/>
                    </a:lnTo>
                    <a:lnTo>
                      <a:pt x="438" y="340"/>
                    </a:lnTo>
                    <a:lnTo>
                      <a:pt x="436" y="338"/>
                    </a:lnTo>
                    <a:lnTo>
                      <a:pt x="436" y="338"/>
                    </a:lnTo>
                    <a:lnTo>
                      <a:pt x="434" y="338"/>
                    </a:lnTo>
                    <a:lnTo>
                      <a:pt x="434" y="338"/>
                    </a:lnTo>
                    <a:lnTo>
                      <a:pt x="432" y="338"/>
                    </a:lnTo>
                    <a:lnTo>
                      <a:pt x="432" y="338"/>
                    </a:lnTo>
                    <a:lnTo>
                      <a:pt x="430" y="338"/>
                    </a:lnTo>
                    <a:lnTo>
                      <a:pt x="430" y="338"/>
                    </a:lnTo>
                    <a:lnTo>
                      <a:pt x="428" y="338"/>
                    </a:lnTo>
                    <a:lnTo>
                      <a:pt x="428" y="340"/>
                    </a:lnTo>
                    <a:lnTo>
                      <a:pt x="428" y="340"/>
                    </a:lnTo>
                    <a:lnTo>
                      <a:pt x="428" y="342"/>
                    </a:lnTo>
                    <a:lnTo>
                      <a:pt x="428" y="342"/>
                    </a:lnTo>
                    <a:lnTo>
                      <a:pt x="428" y="342"/>
                    </a:lnTo>
                    <a:lnTo>
                      <a:pt x="430" y="342"/>
                    </a:lnTo>
                    <a:lnTo>
                      <a:pt x="438" y="346"/>
                    </a:lnTo>
                    <a:lnTo>
                      <a:pt x="438" y="346"/>
                    </a:lnTo>
                    <a:lnTo>
                      <a:pt x="436" y="346"/>
                    </a:lnTo>
                    <a:lnTo>
                      <a:pt x="436" y="346"/>
                    </a:lnTo>
                    <a:lnTo>
                      <a:pt x="436" y="346"/>
                    </a:lnTo>
                    <a:lnTo>
                      <a:pt x="426" y="342"/>
                    </a:lnTo>
                    <a:lnTo>
                      <a:pt x="426" y="342"/>
                    </a:lnTo>
                    <a:lnTo>
                      <a:pt x="424" y="342"/>
                    </a:lnTo>
                    <a:lnTo>
                      <a:pt x="424" y="342"/>
                    </a:lnTo>
                    <a:lnTo>
                      <a:pt x="422" y="342"/>
                    </a:lnTo>
                    <a:lnTo>
                      <a:pt x="420" y="340"/>
                    </a:lnTo>
                    <a:lnTo>
                      <a:pt x="420" y="342"/>
                    </a:lnTo>
                    <a:lnTo>
                      <a:pt x="420" y="342"/>
                    </a:lnTo>
                    <a:lnTo>
                      <a:pt x="418" y="342"/>
                    </a:lnTo>
                    <a:lnTo>
                      <a:pt x="416" y="342"/>
                    </a:lnTo>
                    <a:lnTo>
                      <a:pt x="416" y="344"/>
                    </a:lnTo>
                    <a:lnTo>
                      <a:pt x="416" y="344"/>
                    </a:lnTo>
                    <a:lnTo>
                      <a:pt x="416" y="344"/>
                    </a:lnTo>
                    <a:lnTo>
                      <a:pt x="416" y="344"/>
                    </a:lnTo>
                    <a:lnTo>
                      <a:pt x="416" y="344"/>
                    </a:lnTo>
                    <a:lnTo>
                      <a:pt x="418" y="346"/>
                    </a:lnTo>
                    <a:lnTo>
                      <a:pt x="418" y="346"/>
                    </a:lnTo>
                    <a:lnTo>
                      <a:pt x="418" y="346"/>
                    </a:lnTo>
                    <a:lnTo>
                      <a:pt x="418" y="346"/>
                    </a:lnTo>
                    <a:lnTo>
                      <a:pt x="426" y="350"/>
                    </a:lnTo>
                    <a:lnTo>
                      <a:pt x="426" y="350"/>
                    </a:lnTo>
                    <a:lnTo>
                      <a:pt x="426" y="350"/>
                    </a:lnTo>
                    <a:lnTo>
                      <a:pt x="424" y="350"/>
                    </a:lnTo>
                    <a:lnTo>
                      <a:pt x="424" y="350"/>
                    </a:lnTo>
                    <a:lnTo>
                      <a:pt x="408" y="344"/>
                    </a:lnTo>
                    <a:lnTo>
                      <a:pt x="410" y="342"/>
                    </a:lnTo>
                    <a:lnTo>
                      <a:pt x="410" y="342"/>
                    </a:lnTo>
                    <a:lnTo>
                      <a:pt x="410" y="342"/>
                    </a:lnTo>
                    <a:lnTo>
                      <a:pt x="412" y="342"/>
                    </a:lnTo>
                    <a:lnTo>
                      <a:pt x="412" y="344"/>
                    </a:lnTo>
                    <a:lnTo>
                      <a:pt x="414" y="344"/>
                    </a:lnTo>
                    <a:lnTo>
                      <a:pt x="414" y="342"/>
                    </a:lnTo>
                    <a:lnTo>
                      <a:pt x="414" y="342"/>
                    </a:lnTo>
                    <a:lnTo>
                      <a:pt x="416" y="342"/>
                    </a:lnTo>
                    <a:lnTo>
                      <a:pt x="416" y="340"/>
                    </a:lnTo>
                    <a:lnTo>
                      <a:pt x="420" y="340"/>
                    </a:lnTo>
                    <a:lnTo>
                      <a:pt x="422" y="340"/>
                    </a:lnTo>
                    <a:lnTo>
                      <a:pt x="422" y="340"/>
                    </a:lnTo>
                    <a:lnTo>
                      <a:pt x="424" y="340"/>
                    </a:lnTo>
                    <a:lnTo>
                      <a:pt x="424" y="340"/>
                    </a:lnTo>
                    <a:lnTo>
                      <a:pt x="426" y="338"/>
                    </a:lnTo>
                    <a:lnTo>
                      <a:pt x="426" y="338"/>
                    </a:lnTo>
                    <a:lnTo>
                      <a:pt x="428" y="338"/>
                    </a:lnTo>
                    <a:lnTo>
                      <a:pt x="430" y="336"/>
                    </a:lnTo>
                    <a:lnTo>
                      <a:pt x="432" y="336"/>
                    </a:lnTo>
                    <a:lnTo>
                      <a:pt x="432" y="336"/>
                    </a:lnTo>
                    <a:lnTo>
                      <a:pt x="434" y="336"/>
                    </a:lnTo>
                    <a:lnTo>
                      <a:pt x="436" y="336"/>
                    </a:lnTo>
                    <a:lnTo>
                      <a:pt x="438" y="336"/>
                    </a:lnTo>
                    <a:lnTo>
                      <a:pt x="438" y="338"/>
                    </a:lnTo>
                    <a:lnTo>
                      <a:pt x="440" y="338"/>
                    </a:lnTo>
                    <a:lnTo>
                      <a:pt x="450" y="342"/>
                    </a:lnTo>
                    <a:lnTo>
                      <a:pt x="450" y="342"/>
                    </a:lnTo>
                    <a:close/>
                    <a:moveTo>
                      <a:pt x="468" y="336"/>
                    </a:moveTo>
                    <a:lnTo>
                      <a:pt x="468" y="338"/>
                    </a:lnTo>
                    <a:lnTo>
                      <a:pt x="468" y="338"/>
                    </a:lnTo>
                    <a:lnTo>
                      <a:pt x="466" y="338"/>
                    </a:lnTo>
                    <a:lnTo>
                      <a:pt x="454" y="330"/>
                    </a:lnTo>
                    <a:lnTo>
                      <a:pt x="450" y="332"/>
                    </a:lnTo>
                    <a:lnTo>
                      <a:pt x="450" y="332"/>
                    </a:lnTo>
                    <a:lnTo>
                      <a:pt x="450" y="332"/>
                    </a:lnTo>
                    <a:lnTo>
                      <a:pt x="450" y="330"/>
                    </a:lnTo>
                    <a:lnTo>
                      <a:pt x="450" y="330"/>
                    </a:lnTo>
                    <a:lnTo>
                      <a:pt x="454" y="330"/>
                    </a:lnTo>
                    <a:lnTo>
                      <a:pt x="470" y="336"/>
                    </a:lnTo>
                    <a:lnTo>
                      <a:pt x="468" y="336"/>
                    </a:lnTo>
                    <a:close/>
                    <a:moveTo>
                      <a:pt x="488" y="330"/>
                    </a:moveTo>
                    <a:lnTo>
                      <a:pt x="488" y="330"/>
                    </a:lnTo>
                    <a:lnTo>
                      <a:pt x="488" y="330"/>
                    </a:lnTo>
                    <a:lnTo>
                      <a:pt x="488" y="330"/>
                    </a:lnTo>
                    <a:lnTo>
                      <a:pt x="486" y="332"/>
                    </a:lnTo>
                    <a:lnTo>
                      <a:pt x="486" y="332"/>
                    </a:lnTo>
                    <a:lnTo>
                      <a:pt x="486" y="332"/>
                    </a:lnTo>
                    <a:lnTo>
                      <a:pt x="484" y="332"/>
                    </a:lnTo>
                    <a:lnTo>
                      <a:pt x="482" y="332"/>
                    </a:lnTo>
                    <a:lnTo>
                      <a:pt x="480" y="334"/>
                    </a:lnTo>
                    <a:lnTo>
                      <a:pt x="478" y="334"/>
                    </a:lnTo>
                    <a:lnTo>
                      <a:pt x="486" y="338"/>
                    </a:lnTo>
                    <a:lnTo>
                      <a:pt x="486" y="338"/>
                    </a:lnTo>
                    <a:lnTo>
                      <a:pt x="484" y="338"/>
                    </a:lnTo>
                    <a:lnTo>
                      <a:pt x="484" y="338"/>
                    </a:lnTo>
                    <a:lnTo>
                      <a:pt x="484" y="338"/>
                    </a:lnTo>
                    <a:lnTo>
                      <a:pt x="462" y="328"/>
                    </a:lnTo>
                    <a:lnTo>
                      <a:pt x="462" y="326"/>
                    </a:lnTo>
                    <a:lnTo>
                      <a:pt x="462" y="326"/>
                    </a:lnTo>
                    <a:lnTo>
                      <a:pt x="462" y="326"/>
                    </a:lnTo>
                    <a:lnTo>
                      <a:pt x="464" y="326"/>
                    </a:lnTo>
                    <a:lnTo>
                      <a:pt x="466" y="328"/>
                    </a:lnTo>
                    <a:lnTo>
                      <a:pt x="466" y="328"/>
                    </a:lnTo>
                    <a:lnTo>
                      <a:pt x="466" y="326"/>
                    </a:lnTo>
                    <a:lnTo>
                      <a:pt x="466" y="326"/>
                    </a:lnTo>
                    <a:lnTo>
                      <a:pt x="466" y="326"/>
                    </a:lnTo>
                    <a:lnTo>
                      <a:pt x="466" y="326"/>
                    </a:lnTo>
                    <a:lnTo>
                      <a:pt x="468" y="326"/>
                    </a:lnTo>
                    <a:lnTo>
                      <a:pt x="468" y="324"/>
                    </a:lnTo>
                    <a:lnTo>
                      <a:pt x="470" y="324"/>
                    </a:lnTo>
                    <a:lnTo>
                      <a:pt x="470" y="324"/>
                    </a:lnTo>
                    <a:lnTo>
                      <a:pt x="472" y="324"/>
                    </a:lnTo>
                    <a:lnTo>
                      <a:pt x="472" y="324"/>
                    </a:lnTo>
                    <a:lnTo>
                      <a:pt x="474" y="324"/>
                    </a:lnTo>
                    <a:lnTo>
                      <a:pt x="474" y="324"/>
                    </a:lnTo>
                    <a:lnTo>
                      <a:pt x="476" y="324"/>
                    </a:lnTo>
                    <a:lnTo>
                      <a:pt x="476" y="324"/>
                    </a:lnTo>
                    <a:lnTo>
                      <a:pt x="478" y="324"/>
                    </a:lnTo>
                    <a:lnTo>
                      <a:pt x="478" y="324"/>
                    </a:lnTo>
                    <a:lnTo>
                      <a:pt x="478" y="324"/>
                    </a:lnTo>
                    <a:lnTo>
                      <a:pt x="480" y="324"/>
                    </a:lnTo>
                    <a:lnTo>
                      <a:pt x="480" y="324"/>
                    </a:lnTo>
                    <a:lnTo>
                      <a:pt x="482" y="324"/>
                    </a:lnTo>
                    <a:lnTo>
                      <a:pt x="482" y="324"/>
                    </a:lnTo>
                    <a:lnTo>
                      <a:pt x="484" y="326"/>
                    </a:lnTo>
                    <a:lnTo>
                      <a:pt x="484" y="326"/>
                    </a:lnTo>
                    <a:lnTo>
                      <a:pt x="486" y="326"/>
                    </a:lnTo>
                    <a:lnTo>
                      <a:pt x="486" y="326"/>
                    </a:lnTo>
                    <a:lnTo>
                      <a:pt x="488" y="326"/>
                    </a:lnTo>
                    <a:lnTo>
                      <a:pt x="488" y="328"/>
                    </a:lnTo>
                    <a:lnTo>
                      <a:pt x="488" y="328"/>
                    </a:lnTo>
                    <a:lnTo>
                      <a:pt x="488" y="328"/>
                    </a:lnTo>
                    <a:lnTo>
                      <a:pt x="488" y="328"/>
                    </a:lnTo>
                    <a:lnTo>
                      <a:pt x="488" y="330"/>
                    </a:lnTo>
                    <a:close/>
                    <a:moveTo>
                      <a:pt x="508" y="324"/>
                    </a:moveTo>
                    <a:lnTo>
                      <a:pt x="508" y="324"/>
                    </a:lnTo>
                    <a:lnTo>
                      <a:pt x="506" y="324"/>
                    </a:lnTo>
                    <a:lnTo>
                      <a:pt x="506" y="326"/>
                    </a:lnTo>
                    <a:lnTo>
                      <a:pt x="506" y="326"/>
                    </a:lnTo>
                    <a:lnTo>
                      <a:pt x="506" y="326"/>
                    </a:lnTo>
                    <a:lnTo>
                      <a:pt x="504" y="326"/>
                    </a:lnTo>
                    <a:lnTo>
                      <a:pt x="504" y="326"/>
                    </a:lnTo>
                    <a:lnTo>
                      <a:pt x="504" y="326"/>
                    </a:lnTo>
                    <a:lnTo>
                      <a:pt x="502" y="326"/>
                    </a:lnTo>
                    <a:lnTo>
                      <a:pt x="502" y="328"/>
                    </a:lnTo>
                    <a:lnTo>
                      <a:pt x="500" y="328"/>
                    </a:lnTo>
                    <a:lnTo>
                      <a:pt x="500" y="328"/>
                    </a:lnTo>
                    <a:lnTo>
                      <a:pt x="500" y="328"/>
                    </a:lnTo>
                    <a:lnTo>
                      <a:pt x="498" y="328"/>
                    </a:lnTo>
                    <a:lnTo>
                      <a:pt x="498" y="328"/>
                    </a:lnTo>
                    <a:lnTo>
                      <a:pt x="498" y="328"/>
                    </a:lnTo>
                    <a:lnTo>
                      <a:pt x="496" y="328"/>
                    </a:lnTo>
                    <a:lnTo>
                      <a:pt x="496" y="328"/>
                    </a:lnTo>
                    <a:lnTo>
                      <a:pt x="496" y="328"/>
                    </a:lnTo>
                    <a:lnTo>
                      <a:pt x="496" y="326"/>
                    </a:lnTo>
                    <a:lnTo>
                      <a:pt x="496" y="326"/>
                    </a:lnTo>
                    <a:lnTo>
                      <a:pt x="498" y="326"/>
                    </a:lnTo>
                    <a:lnTo>
                      <a:pt x="498" y="326"/>
                    </a:lnTo>
                    <a:lnTo>
                      <a:pt x="498" y="326"/>
                    </a:lnTo>
                    <a:lnTo>
                      <a:pt x="500" y="326"/>
                    </a:lnTo>
                    <a:lnTo>
                      <a:pt x="500" y="326"/>
                    </a:lnTo>
                    <a:lnTo>
                      <a:pt x="500" y="326"/>
                    </a:lnTo>
                    <a:lnTo>
                      <a:pt x="502" y="326"/>
                    </a:lnTo>
                    <a:lnTo>
                      <a:pt x="502" y="326"/>
                    </a:lnTo>
                    <a:lnTo>
                      <a:pt x="504" y="324"/>
                    </a:lnTo>
                    <a:lnTo>
                      <a:pt x="504" y="324"/>
                    </a:lnTo>
                    <a:lnTo>
                      <a:pt x="504" y="324"/>
                    </a:lnTo>
                    <a:lnTo>
                      <a:pt x="504" y="324"/>
                    </a:lnTo>
                    <a:lnTo>
                      <a:pt x="504" y="324"/>
                    </a:lnTo>
                    <a:lnTo>
                      <a:pt x="504" y="324"/>
                    </a:lnTo>
                    <a:lnTo>
                      <a:pt x="504" y="322"/>
                    </a:lnTo>
                    <a:lnTo>
                      <a:pt x="502" y="322"/>
                    </a:lnTo>
                    <a:lnTo>
                      <a:pt x="500" y="322"/>
                    </a:lnTo>
                    <a:lnTo>
                      <a:pt x="498" y="322"/>
                    </a:lnTo>
                    <a:lnTo>
                      <a:pt x="496" y="322"/>
                    </a:lnTo>
                    <a:lnTo>
                      <a:pt x="494" y="324"/>
                    </a:lnTo>
                    <a:lnTo>
                      <a:pt x="490" y="324"/>
                    </a:lnTo>
                    <a:lnTo>
                      <a:pt x="488" y="322"/>
                    </a:lnTo>
                    <a:lnTo>
                      <a:pt x="488" y="322"/>
                    </a:lnTo>
                    <a:lnTo>
                      <a:pt x="488" y="322"/>
                    </a:lnTo>
                    <a:lnTo>
                      <a:pt x="488" y="322"/>
                    </a:lnTo>
                    <a:lnTo>
                      <a:pt x="486" y="322"/>
                    </a:lnTo>
                    <a:lnTo>
                      <a:pt x="486" y="322"/>
                    </a:lnTo>
                    <a:lnTo>
                      <a:pt x="486" y="322"/>
                    </a:lnTo>
                    <a:lnTo>
                      <a:pt x="486" y="320"/>
                    </a:lnTo>
                    <a:lnTo>
                      <a:pt x="486" y="320"/>
                    </a:lnTo>
                    <a:lnTo>
                      <a:pt x="486" y="320"/>
                    </a:lnTo>
                    <a:lnTo>
                      <a:pt x="486" y="320"/>
                    </a:lnTo>
                    <a:lnTo>
                      <a:pt x="488" y="318"/>
                    </a:lnTo>
                    <a:lnTo>
                      <a:pt x="490" y="318"/>
                    </a:lnTo>
                    <a:lnTo>
                      <a:pt x="490" y="318"/>
                    </a:lnTo>
                    <a:lnTo>
                      <a:pt x="490" y="318"/>
                    </a:lnTo>
                    <a:lnTo>
                      <a:pt x="492" y="318"/>
                    </a:lnTo>
                    <a:lnTo>
                      <a:pt x="492" y="318"/>
                    </a:lnTo>
                    <a:lnTo>
                      <a:pt x="494" y="318"/>
                    </a:lnTo>
                    <a:lnTo>
                      <a:pt x="494" y="318"/>
                    </a:lnTo>
                    <a:lnTo>
                      <a:pt x="494" y="318"/>
                    </a:lnTo>
                    <a:lnTo>
                      <a:pt x="496" y="316"/>
                    </a:lnTo>
                    <a:lnTo>
                      <a:pt x="496" y="318"/>
                    </a:lnTo>
                    <a:lnTo>
                      <a:pt x="494" y="318"/>
                    </a:lnTo>
                    <a:lnTo>
                      <a:pt x="494" y="318"/>
                    </a:lnTo>
                    <a:lnTo>
                      <a:pt x="492" y="318"/>
                    </a:lnTo>
                    <a:lnTo>
                      <a:pt x="492" y="318"/>
                    </a:lnTo>
                    <a:lnTo>
                      <a:pt x="492" y="320"/>
                    </a:lnTo>
                    <a:lnTo>
                      <a:pt x="490" y="320"/>
                    </a:lnTo>
                    <a:lnTo>
                      <a:pt x="490" y="320"/>
                    </a:lnTo>
                    <a:lnTo>
                      <a:pt x="488" y="320"/>
                    </a:lnTo>
                    <a:lnTo>
                      <a:pt x="488" y="320"/>
                    </a:lnTo>
                    <a:lnTo>
                      <a:pt x="488" y="320"/>
                    </a:lnTo>
                    <a:lnTo>
                      <a:pt x="488" y="320"/>
                    </a:lnTo>
                    <a:lnTo>
                      <a:pt x="488" y="322"/>
                    </a:lnTo>
                    <a:lnTo>
                      <a:pt x="490" y="322"/>
                    </a:lnTo>
                    <a:lnTo>
                      <a:pt x="490" y="322"/>
                    </a:lnTo>
                    <a:lnTo>
                      <a:pt x="492" y="322"/>
                    </a:lnTo>
                    <a:lnTo>
                      <a:pt x="494" y="322"/>
                    </a:lnTo>
                    <a:lnTo>
                      <a:pt x="496" y="322"/>
                    </a:lnTo>
                    <a:lnTo>
                      <a:pt x="498" y="322"/>
                    </a:lnTo>
                    <a:lnTo>
                      <a:pt x="500" y="320"/>
                    </a:lnTo>
                    <a:lnTo>
                      <a:pt x="504" y="322"/>
                    </a:lnTo>
                    <a:lnTo>
                      <a:pt x="504" y="322"/>
                    </a:lnTo>
                    <a:lnTo>
                      <a:pt x="504" y="322"/>
                    </a:lnTo>
                    <a:lnTo>
                      <a:pt x="506" y="322"/>
                    </a:lnTo>
                    <a:lnTo>
                      <a:pt x="506" y="322"/>
                    </a:lnTo>
                    <a:lnTo>
                      <a:pt x="506" y="322"/>
                    </a:lnTo>
                    <a:lnTo>
                      <a:pt x="508" y="322"/>
                    </a:lnTo>
                    <a:lnTo>
                      <a:pt x="508" y="322"/>
                    </a:lnTo>
                    <a:lnTo>
                      <a:pt x="508" y="324"/>
                    </a:lnTo>
                    <a:lnTo>
                      <a:pt x="508" y="324"/>
                    </a:lnTo>
                    <a:close/>
                    <a:moveTo>
                      <a:pt x="530" y="318"/>
                    </a:moveTo>
                    <a:lnTo>
                      <a:pt x="530" y="318"/>
                    </a:lnTo>
                    <a:lnTo>
                      <a:pt x="528" y="318"/>
                    </a:lnTo>
                    <a:lnTo>
                      <a:pt x="528" y="318"/>
                    </a:lnTo>
                    <a:lnTo>
                      <a:pt x="528" y="320"/>
                    </a:lnTo>
                    <a:lnTo>
                      <a:pt x="526" y="320"/>
                    </a:lnTo>
                    <a:lnTo>
                      <a:pt x="526" y="320"/>
                    </a:lnTo>
                    <a:lnTo>
                      <a:pt x="524" y="320"/>
                    </a:lnTo>
                    <a:lnTo>
                      <a:pt x="524" y="320"/>
                    </a:lnTo>
                    <a:lnTo>
                      <a:pt x="524" y="320"/>
                    </a:lnTo>
                    <a:lnTo>
                      <a:pt x="522" y="320"/>
                    </a:lnTo>
                    <a:lnTo>
                      <a:pt x="522" y="320"/>
                    </a:lnTo>
                    <a:lnTo>
                      <a:pt x="520" y="320"/>
                    </a:lnTo>
                    <a:lnTo>
                      <a:pt x="520" y="322"/>
                    </a:lnTo>
                    <a:lnTo>
                      <a:pt x="518" y="322"/>
                    </a:lnTo>
                    <a:lnTo>
                      <a:pt x="518" y="322"/>
                    </a:lnTo>
                    <a:lnTo>
                      <a:pt x="516" y="322"/>
                    </a:lnTo>
                    <a:lnTo>
                      <a:pt x="516" y="322"/>
                    </a:lnTo>
                    <a:lnTo>
                      <a:pt x="514" y="320"/>
                    </a:lnTo>
                    <a:lnTo>
                      <a:pt x="514" y="320"/>
                    </a:lnTo>
                    <a:lnTo>
                      <a:pt x="512" y="320"/>
                    </a:lnTo>
                    <a:lnTo>
                      <a:pt x="512" y="320"/>
                    </a:lnTo>
                    <a:lnTo>
                      <a:pt x="510" y="320"/>
                    </a:lnTo>
                    <a:lnTo>
                      <a:pt x="510" y="320"/>
                    </a:lnTo>
                    <a:lnTo>
                      <a:pt x="500" y="316"/>
                    </a:lnTo>
                    <a:lnTo>
                      <a:pt x="502" y="314"/>
                    </a:lnTo>
                    <a:lnTo>
                      <a:pt x="502" y="314"/>
                    </a:lnTo>
                    <a:lnTo>
                      <a:pt x="502" y="314"/>
                    </a:lnTo>
                    <a:lnTo>
                      <a:pt x="504" y="314"/>
                    </a:lnTo>
                    <a:lnTo>
                      <a:pt x="512" y="318"/>
                    </a:lnTo>
                    <a:lnTo>
                      <a:pt x="512" y="318"/>
                    </a:lnTo>
                    <a:lnTo>
                      <a:pt x="514" y="320"/>
                    </a:lnTo>
                    <a:lnTo>
                      <a:pt x="514" y="320"/>
                    </a:lnTo>
                    <a:lnTo>
                      <a:pt x="514" y="320"/>
                    </a:lnTo>
                    <a:lnTo>
                      <a:pt x="516" y="320"/>
                    </a:lnTo>
                    <a:lnTo>
                      <a:pt x="516" y="320"/>
                    </a:lnTo>
                    <a:lnTo>
                      <a:pt x="516" y="320"/>
                    </a:lnTo>
                    <a:lnTo>
                      <a:pt x="518" y="320"/>
                    </a:lnTo>
                    <a:lnTo>
                      <a:pt x="520" y="320"/>
                    </a:lnTo>
                    <a:lnTo>
                      <a:pt x="522" y="320"/>
                    </a:lnTo>
                    <a:lnTo>
                      <a:pt x="522" y="320"/>
                    </a:lnTo>
                    <a:lnTo>
                      <a:pt x="522" y="320"/>
                    </a:lnTo>
                    <a:lnTo>
                      <a:pt x="524" y="320"/>
                    </a:lnTo>
                    <a:lnTo>
                      <a:pt x="524" y="318"/>
                    </a:lnTo>
                    <a:lnTo>
                      <a:pt x="524" y="318"/>
                    </a:lnTo>
                    <a:lnTo>
                      <a:pt x="524" y="318"/>
                    </a:lnTo>
                    <a:lnTo>
                      <a:pt x="526" y="318"/>
                    </a:lnTo>
                    <a:lnTo>
                      <a:pt x="526" y="318"/>
                    </a:lnTo>
                    <a:lnTo>
                      <a:pt x="514" y="312"/>
                    </a:lnTo>
                    <a:lnTo>
                      <a:pt x="514" y="310"/>
                    </a:lnTo>
                    <a:lnTo>
                      <a:pt x="514" y="310"/>
                    </a:lnTo>
                    <a:lnTo>
                      <a:pt x="516" y="310"/>
                    </a:lnTo>
                    <a:lnTo>
                      <a:pt x="516" y="310"/>
                    </a:lnTo>
                    <a:lnTo>
                      <a:pt x="530" y="318"/>
                    </a:lnTo>
                    <a:lnTo>
                      <a:pt x="530" y="318"/>
                    </a:lnTo>
                    <a:close/>
                    <a:moveTo>
                      <a:pt x="562" y="308"/>
                    </a:moveTo>
                    <a:lnTo>
                      <a:pt x="562" y="308"/>
                    </a:lnTo>
                    <a:lnTo>
                      <a:pt x="562" y="308"/>
                    </a:lnTo>
                    <a:lnTo>
                      <a:pt x="560" y="308"/>
                    </a:lnTo>
                    <a:lnTo>
                      <a:pt x="552" y="304"/>
                    </a:lnTo>
                    <a:lnTo>
                      <a:pt x="550" y="304"/>
                    </a:lnTo>
                    <a:lnTo>
                      <a:pt x="550" y="304"/>
                    </a:lnTo>
                    <a:lnTo>
                      <a:pt x="548" y="302"/>
                    </a:lnTo>
                    <a:lnTo>
                      <a:pt x="548" y="302"/>
                    </a:lnTo>
                    <a:lnTo>
                      <a:pt x="546" y="302"/>
                    </a:lnTo>
                    <a:lnTo>
                      <a:pt x="546" y="302"/>
                    </a:lnTo>
                    <a:lnTo>
                      <a:pt x="544" y="302"/>
                    </a:lnTo>
                    <a:lnTo>
                      <a:pt x="544" y="304"/>
                    </a:lnTo>
                    <a:lnTo>
                      <a:pt x="542" y="304"/>
                    </a:lnTo>
                    <a:lnTo>
                      <a:pt x="540" y="304"/>
                    </a:lnTo>
                    <a:lnTo>
                      <a:pt x="542" y="306"/>
                    </a:lnTo>
                    <a:lnTo>
                      <a:pt x="542" y="306"/>
                    </a:lnTo>
                    <a:lnTo>
                      <a:pt x="542" y="306"/>
                    </a:lnTo>
                    <a:lnTo>
                      <a:pt x="542" y="306"/>
                    </a:lnTo>
                    <a:lnTo>
                      <a:pt x="544" y="306"/>
                    </a:lnTo>
                    <a:lnTo>
                      <a:pt x="552" y="312"/>
                    </a:lnTo>
                    <a:lnTo>
                      <a:pt x="552" y="312"/>
                    </a:lnTo>
                    <a:lnTo>
                      <a:pt x="550" y="312"/>
                    </a:lnTo>
                    <a:lnTo>
                      <a:pt x="550" y="312"/>
                    </a:lnTo>
                    <a:lnTo>
                      <a:pt x="550" y="312"/>
                    </a:lnTo>
                    <a:lnTo>
                      <a:pt x="540" y="308"/>
                    </a:lnTo>
                    <a:lnTo>
                      <a:pt x="538" y="308"/>
                    </a:lnTo>
                    <a:lnTo>
                      <a:pt x="538" y="306"/>
                    </a:lnTo>
                    <a:lnTo>
                      <a:pt x="536" y="306"/>
                    </a:lnTo>
                    <a:lnTo>
                      <a:pt x="536" y="306"/>
                    </a:lnTo>
                    <a:lnTo>
                      <a:pt x="534" y="306"/>
                    </a:lnTo>
                    <a:lnTo>
                      <a:pt x="534" y="306"/>
                    </a:lnTo>
                    <a:lnTo>
                      <a:pt x="532" y="306"/>
                    </a:lnTo>
                    <a:lnTo>
                      <a:pt x="532" y="306"/>
                    </a:lnTo>
                    <a:lnTo>
                      <a:pt x="530" y="308"/>
                    </a:lnTo>
                    <a:lnTo>
                      <a:pt x="530" y="308"/>
                    </a:lnTo>
                    <a:lnTo>
                      <a:pt x="530" y="308"/>
                    </a:lnTo>
                    <a:lnTo>
                      <a:pt x="530" y="310"/>
                    </a:lnTo>
                    <a:lnTo>
                      <a:pt x="530" y="310"/>
                    </a:lnTo>
                    <a:lnTo>
                      <a:pt x="530" y="310"/>
                    </a:lnTo>
                    <a:lnTo>
                      <a:pt x="532" y="310"/>
                    </a:lnTo>
                    <a:lnTo>
                      <a:pt x="532" y="310"/>
                    </a:lnTo>
                    <a:lnTo>
                      <a:pt x="532" y="310"/>
                    </a:lnTo>
                    <a:lnTo>
                      <a:pt x="532" y="312"/>
                    </a:lnTo>
                    <a:lnTo>
                      <a:pt x="540" y="314"/>
                    </a:lnTo>
                    <a:lnTo>
                      <a:pt x="540" y="316"/>
                    </a:lnTo>
                    <a:lnTo>
                      <a:pt x="540" y="316"/>
                    </a:lnTo>
                    <a:lnTo>
                      <a:pt x="538" y="316"/>
                    </a:lnTo>
                    <a:lnTo>
                      <a:pt x="538" y="316"/>
                    </a:lnTo>
                    <a:lnTo>
                      <a:pt x="522" y="308"/>
                    </a:lnTo>
                    <a:lnTo>
                      <a:pt x="524" y="308"/>
                    </a:lnTo>
                    <a:lnTo>
                      <a:pt x="524" y="308"/>
                    </a:lnTo>
                    <a:lnTo>
                      <a:pt x="524" y="308"/>
                    </a:lnTo>
                    <a:lnTo>
                      <a:pt x="526" y="308"/>
                    </a:lnTo>
                    <a:lnTo>
                      <a:pt x="526" y="308"/>
                    </a:lnTo>
                    <a:lnTo>
                      <a:pt x="528" y="308"/>
                    </a:lnTo>
                    <a:lnTo>
                      <a:pt x="528" y="308"/>
                    </a:lnTo>
                    <a:lnTo>
                      <a:pt x="528" y="308"/>
                    </a:lnTo>
                    <a:lnTo>
                      <a:pt x="528" y="306"/>
                    </a:lnTo>
                    <a:lnTo>
                      <a:pt x="530" y="306"/>
                    </a:lnTo>
                    <a:lnTo>
                      <a:pt x="532" y="306"/>
                    </a:lnTo>
                    <a:lnTo>
                      <a:pt x="534" y="304"/>
                    </a:lnTo>
                    <a:lnTo>
                      <a:pt x="536" y="306"/>
                    </a:lnTo>
                    <a:lnTo>
                      <a:pt x="538" y="306"/>
                    </a:lnTo>
                    <a:lnTo>
                      <a:pt x="538" y="304"/>
                    </a:lnTo>
                    <a:lnTo>
                      <a:pt x="538" y="304"/>
                    </a:lnTo>
                    <a:lnTo>
                      <a:pt x="540" y="302"/>
                    </a:lnTo>
                    <a:lnTo>
                      <a:pt x="542" y="302"/>
                    </a:lnTo>
                    <a:lnTo>
                      <a:pt x="544" y="302"/>
                    </a:lnTo>
                    <a:lnTo>
                      <a:pt x="544" y="302"/>
                    </a:lnTo>
                    <a:lnTo>
                      <a:pt x="546" y="302"/>
                    </a:lnTo>
                    <a:lnTo>
                      <a:pt x="548" y="302"/>
                    </a:lnTo>
                    <a:lnTo>
                      <a:pt x="550" y="302"/>
                    </a:lnTo>
                    <a:lnTo>
                      <a:pt x="550" y="302"/>
                    </a:lnTo>
                    <a:lnTo>
                      <a:pt x="552" y="302"/>
                    </a:lnTo>
                    <a:lnTo>
                      <a:pt x="554" y="304"/>
                    </a:lnTo>
                    <a:lnTo>
                      <a:pt x="564" y="308"/>
                    </a:lnTo>
                    <a:lnTo>
                      <a:pt x="562" y="308"/>
                    </a:lnTo>
                    <a:close/>
                    <a:moveTo>
                      <a:pt x="594" y="298"/>
                    </a:moveTo>
                    <a:lnTo>
                      <a:pt x="594" y="298"/>
                    </a:lnTo>
                    <a:lnTo>
                      <a:pt x="592" y="298"/>
                    </a:lnTo>
                    <a:lnTo>
                      <a:pt x="592" y="300"/>
                    </a:lnTo>
                    <a:lnTo>
                      <a:pt x="592" y="300"/>
                    </a:lnTo>
                    <a:lnTo>
                      <a:pt x="590" y="300"/>
                    </a:lnTo>
                    <a:lnTo>
                      <a:pt x="590" y="300"/>
                    </a:lnTo>
                    <a:lnTo>
                      <a:pt x="588" y="300"/>
                    </a:lnTo>
                    <a:lnTo>
                      <a:pt x="588" y="300"/>
                    </a:lnTo>
                    <a:lnTo>
                      <a:pt x="586" y="300"/>
                    </a:lnTo>
                    <a:lnTo>
                      <a:pt x="586" y="302"/>
                    </a:lnTo>
                    <a:lnTo>
                      <a:pt x="584" y="302"/>
                    </a:lnTo>
                    <a:lnTo>
                      <a:pt x="584" y="302"/>
                    </a:lnTo>
                    <a:lnTo>
                      <a:pt x="582" y="302"/>
                    </a:lnTo>
                    <a:lnTo>
                      <a:pt x="582" y="302"/>
                    </a:lnTo>
                    <a:lnTo>
                      <a:pt x="580" y="302"/>
                    </a:lnTo>
                    <a:lnTo>
                      <a:pt x="578" y="302"/>
                    </a:lnTo>
                    <a:lnTo>
                      <a:pt x="578" y="302"/>
                    </a:lnTo>
                    <a:lnTo>
                      <a:pt x="576" y="302"/>
                    </a:lnTo>
                    <a:lnTo>
                      <a:pt x="576" y="302"/>
                    </a:lnTo>
                    <a:lnTo>
                      <a:pt x="574" y="300"/>
                    </a:lnTo>
                    <a:lnTo>
                      <a:pt x="574" y="300"/>
                    </a:lnTo>
                    <a:lnTo>
                      <a:pt x="572" y="300"/>
                    </a:lnTo>
                    <a:lnTo>
                      <a:pt x="572" y="300"/>
                    </a:lnTo>
                    <a:lnTo>
                      <a:pt x="570" y="300"/>
                    </a:lnTo>
                    <a:lnTo>
                      <a:pt x="570" y="298"/>
                    </a:lnTo>
                    <a:lnTo>
                      <a:pt x="568" y="298"/>
                    </a:lnTo>
                    <a:lnTo>
                      <a:pt x="568" y="298"/>
                    </a:lnTo>
                    <a:lnTo>
                      <a:pt x="568" y="298"/>
                    </a:lnTo>
                    <a:lnTo>
                      <a:pt x="568" y="296"/>
                    </a:lnTo>
                    <a:lnTo>
                      <a:pt x="568" y="296"/>
                    </a:lnTo>
                    <a:lnTo>
                      <a:pt x="568" y="296"/>
                    </a:lnTo>
                    <a:lnTo>
                      <a:pt x="568" y="296"/>
                    </a:lnTo>
                    <a:lnTo>
                      <a:pt x="568" y="296"/>
                    </a:lnTo>
                    <a:lnTo>
                      <a:pt x="568" y="294"/>
                    </a:lnTo>
                    <a:lnTo>
                      <a:pt x="570" y="294"/>
                    </a:lnTo>
                    <a:lnTo>
                      <a:pt x="570" y="294"/>
                    </a:lnTo>
                    <a:lnTo>
                      <a:pt x="570" y="294"/>
                    </a:lnTo>
                    <a:lnTo>
                      <a:pt x="572" y="294"/>
                    </a:lnTo>
                    <a:lnTo>
                      <a:pt x="572" y="292"/>
                    </a:lnTo>
                    <a:lnTo>
                      <a:pt x="574" y="292"/>
                    </a:lnTo>
                    <a:lnTo>
                      <a:pt x="576" y="292"/>
                    </a:lnTo>
                    <a:lnTo>
                      <a:pt x="576" y="292"/>
                    </a:lnTo>
                    <a:lnTo>
                      <a:pt x="576" y="292"/>
                    </a:lnTo>
                    <a:lnTo>
                      <a:pt x="578" y="292"/>
                    </a:lnTo>
                    <a:lnTo>
                      <a:pt x="570" y="288"/>
                    </a:lnTo>
                    <a:lnTo>
                      <a:pt x="572" y="288"/>
                    </a:lnTo>
                    <a:lnTo>
                      <a:pt x="572" y="288"/>
                    </a:lnTo>
                    <a:lnTo>
                      <a:pt x="572" y="288"/>
                    </a:lnTo>
                    <a:lnTo>
                      <a:pt x="572" y="288"/>
                    </a:lnTo>
                    <a:lnTo>
                      <a:pt x="594" y="298"/>
                    </a:lnTo>
                    <a:lnTo>
                      <a:pt x="594" y="298"/>
                    </a:lnTo>
                    <a:close/>
                    <a:moveTo>
                      <a:pt x="614" y="292"/>
                    </a:moveTo>
                    <a:lnTo>
                      <a:pt x="614" y="292"/>
                    </a:lnTo>
                    <a:lnTo>
                      <a:pt x="614" y="292"/>
                    </a:lnTo>
                    <a:lnTo>
                      <a:pt x="612" y="292"/>
                    </a:lnTo>
                    <a:lnTo>
                      <a:pt x="612" y="292"/>
                    </a:lnTo>
                    <a:lnTo>
                      <a:pt x="612" y="294"/>
                    </a:lnTo>
                    <a:lnTo>
                      <a:pt x="610" y="294"/>
                    </a:lnTo>
                    <a:lnTo>
                      <a:pt x="610" y="294"/>
                    </a:lnTo>
                    <a:lnTo>
                      <a:pt x="608" y="294"/>
                    </a:lnTo>
                    <a:lnTo>
                      <a:pt x="608" y="294"/>
                    </a:lnTo>
                    <a:lnTo>
                      <a:pt x="606" y="294"/>
                    </a:lnTo>
                    <a:lnTo>
                      <a:pt x="606" y="294"/>
                    </a:lnTo>
                    <a:lnTo>
                      <a:pt x="604" y="294"/>
                    </a:lnTo>
                    <a:lnTo>
                      <a:pt x="602" y="294"/>
                    </a:lnTo>
                    <a:lnTo>
                      <a:pt x="602" y="294"/>
                    </a:lnTo>
                    <a:lnTo>
                      <a:pt x="600" y="294"/>
                    </a:lnTo>
                    <a:lnTo>
                      <a:pt x="600" y="294"/>
                    </a:lnTo>
                    <a:lnTo>
                      <a:pt x="598" y="294"/>
                    </a:lnTo>
                    <a:lnTo>
                      <a:pt x="598" y="294"/>
                    </a:lnTo>
                    <a:lnTo>
                      <a:pt x="596" y="294"/>
                    </a:lnTo>
                    <a:lnTo>
                      <a:pt x="596" y="294"/>
                    </a:lnTo>
                    <a:lnTo>
                      <a:pt x="594" y="294"/>
                    </a:lnTo>
                    <a:lnTo>
                      <a:pt x="594" y="294"/>
                    </a:lnTo>
                    <a:lnTo>
                      <a:pt x="592" y="292"/>
                    </a:lnTo>
                    <a:lnTo>
                      <a:pt x="592" y="292"/>
                    </a:lnTo>
                    <a:lnTo>
                      <a:pt x="592" y="292"/>
                    </a:lnTo>
                    <a:lnTo>
                      <a:pt x="590" y="292"/>
                    </a:lnTo>
                    <a:lnTo>
                      <a:pt x="590" y="292"/>
                    </a:lnTo>
                    <a:lnTo>
                      <a:pt x="590" y="290"/>
                    </a:lnTo>
                    <a:lnTo>
                      <a:pt x="590" y="290"/>
                    </a:lnTo>
                    <a:lnTo>
                      <a:pt x="590" y="290"/>
                    </a:lnTo>
                    <a:lnTo>
                      <a:pt x="590" y="290"/>
                    </a:lnTo>
                    <a:lnTo>
                      <a:pt x="590" y="288"/>
                    </a:lnTo>
                    <a:lnTo>
                      <a:pt x="590" y="288"/>
                    </a:lnTo>
                    <a:lnTo>
                      <a:pt x="590" y="288"/>
                    </a:lnTo>
                    <a:lnTo>
                      <a:pt x="590" y="288"/>
                    </a:lnTo>
                    <a:lnTo>
                      <a:pt x="592" y="288"/>
                    </a:lnTo>
                    <a:lnTo>
                      <a:pt x="592" y="286"/>
                    </a:lnTo>
                    <a:lnTo>
                      <a:pt x="592" y="286"/>
                    </a:lnTo>
                    <a:lnTo>
                      <a:pt x="594" y="286"/>
                    </a:lnTo>
                    <a:lnTo>
                      <a:pt x="594" y="286"/>
                    </a:lnTo>
                    <a:lnTo>
                      <a:pt x="596" y="286"/>
                    </a:lnTo>
                    <a:lnTo>
                      <a:pt x="596" y="286"/>
                    </a:lnTo>
                    <a:lnTo>
                      <a:pt x="598" y="286"/>
                    </a:lnTo>
                    <a:lnTo>
                      <a:pt x="600" y="286"/>
                    </a:lnTo>
                    <a:lnTo>
                      <a:pt x="600" y="286"/>
                    </a:lnTo>
                    <a:lnTo>
                      <a:pt x="602" y="286"/>
                    </a:lnTo>
                    <a:lnTo>
                      <a:pt x="602" y="286"/>
                    </a:lnTo>
                    <a:lnTo>
                      <a:pt x="604" y="286"/>
                    </a:lnTo>
                    <a:lnTo>
                      <a:pt x="604" y="286"/>
                    </a:lnTo>
                    <a:lnTo>
                      <a:pt x="606" y="286"/>
                    </a:lnTo>
                    <a:lnTo>
                      <a:pt x="606" y="286"/>
                    </a:lnTo>
                    <a:lnTo>
                      <a:pt x="608" y="286"/>
                    </a:lnTo>
                    <a:lnTo>
                      <a:pt x="608" y="286"/>
                    </a:lnTo>
                    <a:lnTo>
                      <a:pt x="610" y="288"/>
                    </a:lnTo>
                    <a:lnTo>
                      <a:pt x="610" y="288"/>
                    </a:lnTo>
                    <a:lnTo>
                      <a:pt x="612" y="288"/>
                    </a:lnTo>
                    <a:lnTo>
                      <a:pt x="612" y="288"/>
                    </a:lnTo>
                    <a:lnTo>
                      <a:pt x="612" y="288"/>
                    </a:lnTo>
                    <a:lnTo>
                      <a:pt x="612" y="290"/>
                    </a:lnTo>
                    <a:lnTo>
                      <a:pt x="614" y="290"/>
                    </a:lnTo>
                    <a:lnTo>
                      <a:pt x="614" y="290"/>
                    </a:lnTo>
                    <a:lnTo>
                      <a:pt x="614" y="290"/>
                    </a:lnTo>
                    <a:lnTo>
                      <a:pt x="614" y="290"/>
                    </a:lnTo>
                    <a:lnTo>
                      <a:pt x="614" y="292"/>
                    </a:lnTo>
                    <a:close/>
                    <a:moveTo>
                      <a:pt x="630" y="288"/>
                    </a:moveTo>
                    <a:lnTo>
                      <a:pt x="628" y="288"/>
                    </a:lnTo>
                    <a:lnTo>
                      <a:pt x="626" y="288"/>
                    </a:lnTo>
                    <a:lnTo>
                      <a:pt x="624" y="288"/>
                    </a:lnTo>
                    <a:lnTo>
                      <a:pt x="622" y="288"/>
                    </a:lnTo>
                    <a:lnTo>
                      <a:pt x="622" y="288"/>
                    </a:lnTo>
                    <a:lnTo>
                      <a:pt x="622" y="288"/>
                    </a:lnTo>
                    <a:lnTo>
                      <a:pt x="620" y="288"/>
                    </a:lnTo>
                    <a:lnTo>
                      <a:pt x="620" y="288"/>
                    </a:lnTo>
                    <a:lnTo>
                      <a:pt x="602" y="278"/>
                    </a:lnTo>
                    <a:lnTo>
                      <a:pt x="602" y="278"/>
                    </a:lnTo>
                    <a:lnTo>
                      <a:pt x="602" y="278"/>
                    </a:lnTo>
                    <a:lnTo>
                      <a:pt x="604" y="278"/>
                    </a:lnTo>
                    <a:lnTo>
                      <a:pt x="604" y="278"/>
                    </a:lnTo>
                    <a:lnTo>
                      <a:pt x="622" y="286"/>
                    </a:lnTo>
                    <a:lnTo>
                      <a:pt x="624" y="288"/>
                    </a:lnTo>
                    <a:lnTo>
                      <a:pt x="626" y="288"/>
                    </a:lnTo>
                    <a:lnTo>
                      <a:pt x="626" y="288"/>
                    </a:lnTo>
                    <a:lnTo>
                      <a:pt x="626" y="288"/>
                    </a:lnTo>
                    <a:lnTo>
                      <a:pt x="628" y="286"/>
                    </a:lnTo>
                    <a:lnTo>
                      <a:pt x="628" y="286"/>
                    </a:lnTo>
                    <a:lnTo>
                      <a:pt x="630" y="286"/>
                    </a:lnTo>
                    <a:lnTo>
                      <a:pt x="630" y="288"/>
                    </a:lnTo>
                    <a:lnTo>
                      <a:pt x="630" y="288"/>
                    </a:lnTo>
                    <a:close/>
                    <a:moveTo>
                      <a:pt x="646" y="282"/>
                    </a:moveTo>
                    <a:lnTo>
                      <a:pt x="646" y="282"/>
                    </a:lnTo>
                    <a:lnTo>
                      <a:pt x="646" y="282"/>
                    </a:lnTo>
                    <a:lnTo>
                      <a:pt x="646" y="282"/>
                    </a:lnTo>
                    <a:lnTo>
                      <a:pt x="644" y="282"/>
                    </a:lnTo>
                    <a:lnTo>
                      <a:pt x="644" y="284"/>
                    </a:lnTo>
                    <a:lnTo>
                      <a:pt x="642" y="284"/>
                    </a:lnTo>
                    <a:lnTo>
                      <a:pt x="642" y="284"/>
                    </a:lnTo>
                    <a:lnTo>
                      <a:pt x="640" y="284"/>
                    </a:lnTo>
                    <a:lnTo>
                      <a:pt x="640" y="284"/>
                    </a:lnTo>
                    <a:lnTo>
                      <a:pt x="638" y="284"/>
                    </a:lnTo>
                    <a:lnTo>
                      <a:pt x="638" y="284"/>
                    </a:lnTo>
                    <a:lnTo>
                      <a:pt x="636" y="284"/>
                    </a:lnTo>
                    <a:lnTo>
                      <a:pt x="636" y="284"/>
                    </a:lnTo>
                    <a:lnTo>
                      <a:pt x="634" y="284"/>
                    </a:lnTo>
                    <a:lnTo>
                      <a:pt x="634" y="284"/>
                    </a:lnTo>
                    <a:lnTo>
                      <a:pt x="632" y="284"/>
                    </a:lnTo>
                    <a:lnTo>
                      <a:pt x="632" y="284"/>
                    </a:lnTo>
                    <a:lnTo>
                      <a:pt x="630" y="284"/>
                    </a:lnTo>
                    <a:lnTo>
                      <a:pt x="630" y="284"/>
                    </a:lnTo>
                    <a:lnTo>
                      <a:pt x="628" y="284"/>
                    </a:lnTo>
                    <a:lnTo>
                      <a:pt x="628" y="284"/>
                    </a:lnTo>
                    <a:lnTo>
                      <a:pt x="626" y="284"/>
                    </a:lnTo>
                    <a:lnTo>
                      <a:pt x="626" y="282"/>
                    </a:lnTo>
                    <a:lnTo>
                      <a:pt x="624" y="282"/>
                    </a:lnTo>
                    <a:lnTo>
                      <a:pt x="624" y="282"/>
                    </a:lnTo>
                    <a:lnTo>
                      <a:pt x="624" y="282"/>
                    </a:lnTo>
                    <a:lnTo>
                      <a:pt x="622" y="282"/>
                    </a:lnTo>
                    <a:lnTo>
                      <a:pt x="622" y="280"/>
                    </a:lnTo>
                    <a:lnTo>
                      <a:pt x="622" y="280"/>
                    </a:lnTo>
                    <a:lnTo>
                      <a:pt x="622" y="280"/>
                    </a:lnTo>
                    <a:lnTo>
                      <a:pt x="622" y="280"/>
                    </a:lnTo>
                    <a:lnTo>
                      <a:pt x="622" y="278"/>
                    </a:lnTo>
                    <a:lnTo>
                      <a:pt x="622" y="278"/>
                    </a:lnTo>
                    <a:lnTo>
                      <a:pt x="622" y="278"/>
                    </a:lnTo>
                    <a:lnTo>
                      <a:pt x="622" y="278"/>
                    </a:lnTo>
                    <a:lnTo>
                      <a:pt x="624" y="278"/>
                    </a:lnTo>
                    <a:lnTo>
                      <a:pt x="624" y="276"/>
                    </a:lnTo>
                    <a:lnTo>
                      <a:pt x="624" y="276"/>
                    </a:lnTo>
                    <a:lnTo>
                      <a:pt x="626" y="276"/>
                    </a:lnTo>
                    <a:lnTo>
                      <a:pt x="628" y="276"/>
                    </a:lnTo>
                    <a:lnTo>
                      <a:pt x="628" y="276"/>
                    </a:lnTo>
                    <a:lnTo>
                      <a:pt x="630" y="276"/>
                    </a:lnTo>
                    <a:lnTo>
                      <a:pt x="630" y="276"/>
                    </a:lnTo>
                    <a:lnTo>
                      <a:pt x="632" y="276"/>
                    </a:lnTo>
                    <a:lnTo>
                      <a:pt x="632" y="276"/>
                    </a:lnTo>
                    <a:lnTo>
                      <a:pt x="634" y="276"/>
                    </a:lnTo>
                    <a:lnTo>
                      <a:pt x="634" y="276"/>
                    </a:lnTo>
                    <a:lnTo>
                      <a:pt x="636" y="276"/>
                    </a:lnTo>
                    <a:lnTo>
                      <a:pt x="636" y="276"/>
                    </a:lnTo>
                    <a:lnTo>
                      <a:pt x="638" y="276"/>
                    </a:lnTo>
                    <a:lnTo>
                      <a:pt x="638" y="276"/>
                    </a:lnTo>
                    <a:lnTo>
                      <a:pt x="640" y="276"/>
                    </a:lnTo>
                    <a:lnTo>
                      <a:pt x="640" y="276"/>
                    </a:lnTo>
                    <a:lnTo>
                      <a:pt x="642" y="278"/>
                    </a:lnTo>
                    <a:lnTo>
                      <a:pt x="642" y="278"/>
                    </a:lnTo>
                    <a:lnTo>
                      <a:pt x="644" y="278"/>
                    </a:lnTo>
                    <a:lnTo>
                      <a:pt x="644" y="278"/>
                    </a:lnTo>
                    <a:lnTo>
                      <a:pt x="644" y="278"/>
                    </a:lnTo>
                    <a:lnTo>
                      <a:pt x="646" y="280"/>
                    </a:lnTo>
                    <a:lnTo>
                      <a:pt x="646" y="280"/>
                    </a:lnTo>
                    <a:lnTo>
                      <a:pt x="646" y="280"/>
                    </a:lnTo>
                    <a:lnTo>
                      <a:pt x="646" y="280"/>
                    </a:lnTo>
                    <a:lnTo>
                      <a:pt x="646" y="280"/>
                    </a:lnTo>
                    <a:lnTo>
                      <a:pt x="646" y="282"/>
                    </a:lnTo>
                    <a:close/>
                    <a:moveTo>
                      <a:pt x="658" y="278"/>
                    </a:moveTo>
                    <a:lnTo>
                      <a:pt x="658" y="280"/>
                    </a:lnTo>
                    <a:lnTo>
                      <a:pt x="656" y="280"/>
                    </a:lnTo>
                    <a:lnTo>
                      <a:pt x="656" y="280"/>
                    </a:lnTo>
                    <a:lnTo>
                      <a:pt x="640" y="272"/>
                    </a:lnTo>
                    <a:lnTo>
                      <a:pt x="642" y="272"/>
                    </a:lnTo>
                    <a:lnTo>
                      <a:pt x="642" y="272"/>
                    </a:lnTo>
                    <a:lnTo>
                      <a:pt x="642" y="272"/>
                    </a:lnTo>
                    <a:lnTo>
                      <a:pt x="642" y="272"/>
                    </a:lnTo>
                    <a:lnTo>
                      <a:pt x="644" y="272"/>
                    </a:lnTo>
                    <a:lnTo>
                      <a:pt x="646" y="272"/>
                    </a:lnTo>
                    <a:lnTo>
                      <a:pt x="646" y="272"/>
                    </a:lnTo>
                    <a:lnTo>
                      <a:pt x="646" y="272"/>
                    </a:lnTo>
                    <a:lnTo>
                      <a:pt x="646" y="272"/>
                    </a:lnTo>
                    <a:lnTo>
                      <a:pt x="646" y="272"/>
                    </a:lnTo>
                    <a:lnTo>
                      <a:pt x="646" y="270"/>
                    </a:lnTo>
                    <a:lnTo>
                      <a:pt x="646" y="270"/>
                    </a:lnTo>
                    <a:lnTo>
                      <a:pt x="648" y="270"/>
                    </a:lnTo>
                    <a:lnTo>
                      <a:pt x="648" y="270"/>
                    </a:lnTo>
                    <a:lnTo>
                      <a:pt x="650" y="270"/>
                    </a:lnTo>
                    <a:lnTo>
                      <a:pt x="650" y="270"/>
                    </a:lnTo>
                    <a:lnTo>
                      <a:pt x="650" y="270"/>
                    </a:lnTo>
                    <a:lnTo>
                      <a:pt x="652" y="270"/>
                    </a:lnTo>
                    <a:lnTo>
                      <a:pt x="652" y="270"/>
                    </a:lnTo>
                    <a:lnTo>
                      <a:pt x="650" y="270"/>
                    </a:lnTo>
                    <a:lnTo>
                      <a:pt x="650" y="270"/>
                    </a:lnTo>
                    <a:lnTo>
                      <a:pt x="648" y="272"/>
                    </a:lnTo>
                    <a:lnTo>
                      <a:pt x="648" y="272"/>
                    </a:lnTo>
                    <a:lnTo>
                      <a:pt x="648" y="272"/>
                    </a:lnTo>
                    <a:lnTo>
                      <a:pt x="648" y="272"/>
                    </a:lnTo>
                    <a:lnTo>
                      <a:pt x="648" y="274"/>
                    </a:lnTo>
                    <a:lnTo>
                      <a:pt x="650" y="274"/>
                    </a:lnTo>
                    <a:lnTo>
                      <a:pt x="650" y="274"/>
                    </a:lnTo>
                    <a:lnTo>
                      <a:pt x="658" y="278"/>
                    </a:lnTo>
                    <a:lnTo>
                      <a:pt x="658" y="278"/>
                    </a:lnTo>
                    <a:close/>
                    <a:moveTo>
                      <a:pt x="688" y="270"/>
                    </a:moveTo>
                    <a:lnTo>
                      <a:pt x="688" y="270"/>
                    </a:lnTo>
                    <a:lnTo>
                      <a:pt x="686" y="270"/>
                    </a:lnTo>
                    <a:lnTo>
                      <a:pt x="686" y="270"/>
                    </a:lnTo>
                    <a:lnTo>
                      <a:pt x="686" y="270"/>
                    </a:lnTo>
                    <a:lnTo>
                      <a:pt x="686" y="270"/>
                    </a:lnTo>
                    <a:lnTo>
                      <a:pt x="684" y="270"/>
                    </a:lnTo>
                    <a:lnTo>
                      <a:pt x="684" y="272"/>
                    </a:lnTo>
                    <a:lnTo>
                      <a:pt x="684" y="272"/>
                    </a:lnTo>
                    <a:lnTo>
                      <a:pt x="682" y="272"/>
                    </a:lnTo>
                    <a:lnTo>
                      <a:pt x="682" y="272"/>
                    </a:lnTo>
                    <a:lnTo>
                      <a:pt x="680" y="272"/>
                    </a:lnTo>
                    <a:lnTo>
                      <a:pt x="680" y="272"/>
                    </a:lnTo>
                    <a:lnTo>
                      <a:pt x="680" y="272"/>
                    </a:lnTo>
                    <a:lnTo>
                      <a:pt x="678" y="272"/>
                    </a:lnTo>
                    <a:lnTo>
                      <a:pt x="678" y="272"/>
                    </a:lnTo>
                    <a:lnTo>
                      <a:pt x="678" y="272"/>
                    </a:lnTo>
                    <a:lnTo>
                      <a:pt x="676" y="272"/>
                    </a:lnTo>
                    <a:lnTo>
                      <a:pt x="676" y="272"/>
                    </a:lnTo>
                    <a:lnTo>
                      <a:pt x="676" y="272"/>
                    </a:lnTo>
                    <a:lnTo>
                      <a:pt x="676" y="272"/>
                    </a:lnTo>
                    <a:lnTo>
                      <a:pt x="676" y="272"/>
                    </a:lnTo>
                    <a:lnTo>
                      <a:pt x="678" y="272"/>
                    </a:lnTo>
                    <a:lnTo>
                      <a:pt x="678" y="272"/>
                    </a:lnTo>
                    <a:lnTo>
                      <a:pt x="678" y="272"/>
                    </a:lnTo>
                    <a:lnTo>
                      <a:pt x="680" y="272"/>
                    </a:lnTo>
                    <a:lnTo>
                      <a:pt x="680" y="270"/>
                    </a:lnTo>
                    <a:lnTo>
                      <a:pt x="680" y="270"/>
                    </a:lnTo>
                    <a:lnTo>
                      <a:pt x="682" y="270"/>
                    </a:lnTo>
                    <a:lnTo>
                      <a:pt x="682" y="270"/>
                    </a:lnTo>
                    <a:lnTo>
                      <a:pt x="684" y="270"/>
                    </a:lnTo>
                    <a:lnTo>
                      <a:pt x="684" y="270"/>
                    </a:lnTo>
                    <a:lnTo>
                      <a:pt x="684" y="268"/>
                    </a:lnTo>
                    <a:lnTo>
                      <a:pt x="684" y="268"/>
                    </a:lnTo>
                    <a:lnTo>
                      <a:pt x="684" y="268"/>
                    </a:lnTo>
                    <a:lnTo>
                      <a:pt x="684" y="268"/>
                    </a:lnTo>
                    <a:lnTo>
                      <a:pt x="684" y="268"/>
                    </a:lnTo>
                    <a:lnTo>
                      <a:pt x="682" y="268"/>
                    </a:lnTo>
                    <a:lnTo>
                      <a:pt x="680" y="268"/>
                    </a:lnTo>
                    <a:lnTo>
                      <a:pt x="678" y="268"/>
                    </a:lnTo>
                    <a:lnTo>
                      <a:pt x="676" y="268"/>
                    </a:lnTo>
                    <a:lnTo>
                      <a:pt x="674" y="268"/>
                    </a:lnTo>
                    <a:lnTo>
                      <a:pt x="670" y="268"/>
                    </a:lnTo>
                    <a:lnTo>
                      <a:pt x="668" y="268"/>
                    </a:lnTo>
                    <a:lnTo>
                      <a:pt x="668" y="268"/>
                    </a:lnTo>
                    <a:lnTo>
                      <a:pt x="668" y="268"/>
                    </a:lnTo>
                    <a:lnTo>
                      <a:pt x="666" y="268"/>
                    </a:lnTo>
                    <a:lnTo>
                      <a:pt x="666" y="268"/>
                    </a:lnTo>
                    <a:lnTo>
                      <a:pt x="666" y="266"/>
                    </a:lnTo>
                    <a:lnTo>
                      <a:pt x="666" y="266"/>
                    </a:lnTo>
                    <a:lnTo>
                      <a:pt x="666" y="266"/>
                    </a:lnTo>
                    <a:lnTo>
                      <a:pt x="666" y="266"/>
                    </a:lnTo>
                    <a:lnTo>
                      <a:pt x="666" y="264"/>
                    </a:lnTo>
                    <a:lnTo>
                      <a:pt x="666" y="264"/>
                    </a:lnTo>
                    <a:lnTo>
                      <a:pt x="668" y="264"/>
                    </a:lnTo>
                    <a:lnTo>
                      <a:pt x="670" y="264"/>
                    </a:lnTo>
                    <a:lnTo>
                      <a:pt x="670" y="262"/>
                    </a:lnTo>
                    <a:lnTo>
                      <a:pt x="670" y="262"/>
                    </a:lnTo>
                    <a:lnTo>
                      <a:pt x="672" y="262"/>
                    </a:lnTo>
                    <a:lnTo>
                      <a:pt x="672" y="262"/>
                    </a:lnTo>
                    <a:lnTo>
                      <a:pt x="674" y="262"/>
                    </a:lnTo>
                    <a:lnTo>
                      <a:pt x="674" y="262"/>
                    </a:lnTo>
                    <a:lnTo>
                      <a:pt x="674" y="262"/>
                    </a:lnTo>
                    <a:lnTo>
                      <a:pt x="674" y="262"/>
                    </a:lnTo>
                    <a:lnTo>
                      <a:pt x="676" y="262"/>
                    </a:lnTo>
                    <a:lnTo>
                      <a:pt x="674" y="264"/>
                    </a:lnTo>
                    <a:lnTo>
                      <a:pt x="672" y="264"/>
                    </a:lnTo>
                    <a:lnTo>
                      <a:pt x="672" y="264"/>
                    </a:lnTo>
                    <a:lnTo>
                      <a:pt x="672" y="264"/>
                    </a:lnTo>
                    <a:lnTo>
                      <a:pt x="670" y="264"/>
                    </a:lnTo>
                    <a:lnTo>
                      <a:pt x="670" y="264"/>
                    </a:lnTo>
                    <a:lnTo>
                      <a:pt x="670" y="264"/>
                    </a:lnTo>
                    <a:lnTo>
                      <a:pt x="668" y="264"/>
                    </a:lnTo>
                    <a:lnTo>
                      <a:pt x="668" y="266"/>
                    </a:lnTo>
                    <a:lnTo>
                      <a:pt x="668" y="266"/>
                    </a:lnTo>
                    <a:lnTo>
                      <a:pt x="668" y="266"/>
                    </a:lnTo>
                    <a:lnTo>
                      <a:pt x="668" y="266"/>
                    </a:lnTo>
                    <a:lnTo>
                      <a:pt x="668" y="266"/>
                    </a:lnTo>
                    <a:lnTo>
                      <a:pt x="670" y="266"/>
                    </a:lnTo>
                    <a:lnTo>
                      <a:pt x="672" y="266"/>
                    </a:lnTo>
                    <a:lnTo>
                      <a:pt x="674" y="266"/>
                    </a:lnTo>
                    <a:lnTo>
                      <a:pt x="676" y="266"/>
                    </a:lnTo>
                    <a:lnTo>
                      <a:pt x="678" y="266"/>
                    </a:lnTo>
                    <a:lnTo>
                      <a:pt x="680" y="266"/>
                    </a:lnTo>
                    <a:lnTo>
                      <a:pt x="684" y="266"/>
                    </a:lnTo>
                    <a:lnTo>
                      <a:pt x="684" y="266"/>
                    </a:lnTo>
                    <a:lnTo>
                      <a:pt x="684" y="266"/>
                    </a:lnTo>
                    <a:lnTo>
                      <a:pt x="686" y="266"/>
                    </a:lnTo>
                    <a:lnTo>
                      <a:pt x="686" y="266"/>
                    </a:lnTo>
                    <a:lnTo>
                      <a:pt x="686" y="268"/>
                    </a:lnTo>
                    <a:lnTo>
                      <a:pt x="686" y="268"/>
                    </a:lnTo>
                    <a:lnTo>
                      <a:pt x="688" y="268"/>
                    </a:lnTo>
                    <a:lnTo>
                      <a:pt x="688" y="268"/>
                    </a:lnTo>
                    <a:lnTo>
                      <a:pt x="688" y="270"/>
                    </a:lnTo>
                    <a:close/>
                    <a:moveTo>
                      <a:pt x="698" y="266"/>
                    </a:moveTo>
                    <a:lnTo>
                      <a:pt x="698" y="266"/>
                    </a:lnTo>
                    <a:lnTo>
                      <a:pt x="698" y="266"/>
                    </a:lnTo>
                    <a:lnTo>
                      <a:pt x="696" y="266"/>
                    </a:lnTo>
                    <a:lnTo>
                      <a:pt x="684" y="260"/>
                    </a:lnTo>
                    <a:lnTo>
                      <a:pt x="680" y="262"/>
                    </a:lnTo>
                    <a:lnTo>
                      <a:pt x="680" y="260"/>
                    </a:lnTo>
                    <a:lnTo>
                      <a:pt x="680" y="260"/>
                    </a:lnTo>
                    <a:lnTo>
                      <a:pt x="680" y="260"/>
                    </a:lnTo>
                    <a:lnTo>
                      <a:pt x="680" y="260"/>
                    </a:lnTo>
                    <a:lnTo>
                      <a:pt x="684" y="258"/>
                    </a:lnTo>
                    <a:lnTo>
                      <a:pt x="700" y="266"/>
                    </a:lnTo>
                    <a:lnTo>
                      <a:pt x="698" y="266"/>
                    </a:lnTo>
                    <a:close/>
                    <a:moveTo>
                      <a:pt x="714" y="262"/>
                    </a:moveTo>
                    <a:lnTo>
                      <a:pt x="714" y="262"/>
                    </a:lnTo>
                    <a:lnTo>
                      <a:pt x="714" y="262"/>
                    </a:lnTo>
                    <a:lnTo>
                      <a:pt x="712" y="262"/>
                    </a:lnTo>
                    <a:lnTo>
                      <a:pt x="712" y="262"/>
                    </a:lnTo>
                    <a:lnTo>
                      <a:pt x="710" y="262"/>
                    </a:lnTo>
                    <a:lnTo>
                      <a:pt x="708" y="264"/>
                    </a:lnTo>
                    <a:lnTo>
                      <a:pt x="708" y="264"/>
                    </a:lnTo>
                    <a:lnTo>
                      <a:pt x="706" y="262"/>
                    </a:lnTo>
                    <a:lnTo>
                      <a:pt x="706" y="262"/>
                    </a:lnTo>
                    <a:lnTo>
                      <a:pt x="704" y="262"/>
                    </a:lnTo>
                    <a:lnTo>
                      <a:pt x="704" y="262"/>
                    </a:lnTo>
                    <a:lnTo>
                      <a:pt x="694" y="258"/>
                    </a:lnTo>
                    <a:lnTo>
                      <a:pt x="690" y="258"/>
                    </a:lnTo>
                    <a:lnTo>
                      <a:pt x="690" y="258"/>
                    </a:lnTo>
                    <a:lnTo>
                      <a:pt x="690" y="258"/>
                    </a:lnTo>
                    <a:lnTo>
                      <a:pt x="688" y="258"/>
                    </a:lnTo>
                    <a:lnTo>
                      <a:pt x="688" y="258"/>
                    </a:lnTo>
                    <a:lnTo>
                      <a:pt x="692" y="256"/>
                    </a:lnTo>
                    <a:lnTo>
                      <a:pt x="688" y="256"/>
                    </a:lnTo>
                    <a:lnTo>
                      <a:pt x="690" y="254"/>
                    </a:lnTo>
                    <a:lnTo>
                      <a:pt x="690" y="254"/>
                    </a:lnTo>
                    <a:lnTo>
                      <a:pt x="694" y="256"/>
                    </a:lnTo>
                    <a:lnTo>
                      <a:pt x="700" y="254"/>
                    </a:lnTo>
                    <a:lnTo>
                      <a:pt x="700" y="254"/>
                    </a:lnTo>
                    <a:lnTo>
                      <a:pt x="700" y="254"/>
                    </a:lnTo>
                    <a:lnTo>
                      <a:pt x="700" y="254"/>
                    </a:lnTo>
                    <a:lnTo>
                      <a:pt x="702" y="254"/>
                    </a:lnTo>
                    <a:lnTo>
                      <a:pt x="696" y="256"/>
                    </a:lnTo>
                    <a:lnTo>
                      <a:pt x="706" y="262"/>
                    </a:lnTo>
                    <a:lnTo>
                      <a:pt x="708" y="262"/>
                    </a:lnTo>
                    <a:lnTo>
                      <a:pt x="708" y="262"/>
                    </a:lnTo>
                    <a:lnTo>
                      <a:pt x="710" y="262"/>
                    </a:lnTo>
                    <a:lnTo>
                      <a:pt x="710" y="262"/>
                    </a:lnTo>
                    <a:lnTo>
                      <a:pt x="712" y="262"/>
                    </a:lnTo>
                    <a:lnTo>
                      <a:pt x="712" y="262"/>
                    </a:lnTo>
                    <a:lnTo>
                      <a:pt x="712" y="260"/>
                    </a:lnTo>
                    <a:lnTo>
                      <a:pt x="712" y="260"/>
                    </a:lnTo>
                    <a:lnTo>
                      <a:pt x="716" y="262"/>
                    </a:lnTo>
                    <a:lnTo>
                      <a:pt x="714" y="262"/>
                    </a:lnTo>
                    <a:close/>
                    <a:moveTo>
                      <a:pt x="740" y="254"/>
                    </a:moveTo>
                    <a:lnTo>
                      <a:pt x="740" y="254"/>
                    </a:lnTo>
                    <a:lnTo>
                      <a:pt x="740" y="254"/>
                    </a:lnTo>
                    <a:lnTo>
                      <a:pt x="738" y="254"/>
                    </a:lnTo>
                    <a:lnTo>
                      <a:pt x="738" y="254"/>
                    </a:lnTo>
                    <a:lnTo>
                      <a:pt x="736" y="254"/>
                    </a:lnTo>
                    <a:lnTo>
                      <a:pt x="736" y="256"/>
                    </a:lnTo>
                    <a:lnTo>
                      <a:pt x="736" y="256"/>
                    </a:lnTo>
                    <a:lnTo>
                      <a:pt x="734" y="256"/>
                    </a:lnTo>
                    <a:lnTo>
                      <a:pt x="732" y="256"/>
                    </a:lnTo>
                    <a:lnTo>
                      <a:pt x="730" y="256"/>
                    </a:lnTo>
                    <a:lnTo>
                      <a:pt x="728" y="256"/>
                    </a:lnTo>
                    <a:lnTo>
                      <a:pt x="726" y="256"/>
                    </a:lnTo>
                    <a:lnTo>
                      <a:pt x="726" y="256"/>
                    </a:lnTo>
                    <a:lnTo>
                      <a:pt x="724" y="256"/>
                    </a:lnTo>
                    <a:lnTo>
                      <a:pt x="722" y="256"/>
                    </a:lnTo>
                    <a:lnTo>
                      <a:pt x="722" y="256"/>
                    </a:lnTo>
                    <a:lnTo>
                      <a:pt x="722" y="254"/>
                    </a:lnTo>
                    <a:lnTo>
                      <a:pt x="722" y="254"/>
                    </a:lnTo>
                    <a:lnTo>
                      <a:pt x="722" y="254"/>
                    </a:lnTo>
                    <a:lnTo>
                      <a:pt x="722" y="254"/>
                    </a:lnTo>
                    <a:lnTo>
                      <a:pt x="722" y="254"/>
                    </a:lnTo>
                    <a:lnTo>
                      <a:pt x="722" y="254"/>
                    </a:lnTo>
                    <a:lnTo>
                      <a:pt x="722" y="254"/>
                    </a:lnTo>
                    <a:lnTo>
                      <a:pt x="722" y="252"/>
                    </a:lnTo>
                    <a:lnTo>
                      <a:pt x="722" y="252"/>
                    </a:lnTo>
                    <a:lnTo>
                      <a:pt x="722" y="252"/>
                    </a:lnTo>
                    <a:lnTo>
                      <a:pt x="722" y="252"/>
                    </a:lnTo>
                    <a:lnTo>
                      <a:pt x="724" y="252"/>
                    </a:lnTo>
                    <a:lnTo>
                      <a:pt x="724" y="252"/>
                    </a:lnTo>
                    <a:lnTo>
                      <a:pt x="724" y="250"/>
                    </a:lnTo>
                    <a:lnTo>
                      <a:pt x="726" y="250"/>
                    </a:lnTo>
                    <a:lnTo>
                      <a:pt x="726" y="250"/>
                    </a:lnTo>
                    <a:lnTo>
                      <a:pt x="726" y="250"/>
                    </a:lnTo>
                    <a:lnTo>
                      <a:pt x="728" y="250"/>
                    </a:lnTo>
                    <a:lnTo>
                      <a:pt x="728" y="250"/>
                    </a:lnTo>
                    <a:lnTo>
                      <a:pt x="730" y="250"/>
                    </a:lnTo>
                    <a:lnTo>
                      <a:pt x="728" y="250"/>
                    </a:lnTo>
                    <a:lnTo>
                      <a:pt x="728" y="248"/>
                    </a:lnTo>
                    <a:lnTo>
                      <a:pt x="726" y="248"/>
                    </a:lnTo>
                    <a:lnTo>
                      <a:pt x="726" y="248"/>
                    </a:lnTo>
                    <a:lnTo>
                      <a:pt x="724" y="248"/>
                    </a:lnTo>
                    <a:lnTo>
                      <a:pt x="724" y="248"/>
                    </a:lnTo>
                    <a:lnTo>
                      <a:pt x="722" y="248"/>
                    </a:lnTo>
                    <a:lnTo>
                      <a:pt x="722" y="248"/>
                    </a:lnTo>
                    <a:lnTo>
                      <a:pt x="720" y="248"/>
                    </a:lnTo>
                    <a:lnTo>
                      <a:pt x="720" y="248"/>
                    </a:lnTo>
                    <a:lnTo>
                      <a:pt x="720" y="250"/>
                    </a:lnTo>
                    <a:lnTo>
                      <a:pt x="718" y="250"/>
                    </a:lnTo>
                    <a:lnTo>
                      <a:pt x="718" y="250"/>
                    </a:lnTo>
                    <a:lnTo>
                      <a:pt x="718" y="250"/>
                    </a:lnTo>
                    <a:lnTo>
                      <a:pt x="716" y="250"/>
                    </a:lnTo>
                    <a:lnTo>
                      <a:pt x="716" y="250"/>
                    </a:lnTo>
                    <a:lnTo>
                      <a:pt x="716" y="250"/>
                    </a:lnTo>
                    <a:lnTo>
                      <a:pt x="714" y="250"/>
                    </a:lnTo>
                    <a:lnTo>
                      <a:pt x="714" y="250"/>
                    </a:lnTo>
                    <a:lnTo>
                      <a:pt x="714" y="250"/>
                    </a:lnTo>
                    <a:lnTo>
                      <a:pt x="714" y="250"/>
                    </a:lnTo>
                    <a:lnTo>
                      <a:pt x="716" y="250"/>
                    </a:lnTo>
                    <a:lnTo>
                      <a:pt x="716" y="248"/>
                    </a:lnTo>
                    <a:lnTo>
                      <a:pt x="716" y="248"/>
                    </a:lnTo>
                    <a:lnTo>
                      <a:pt x="718" y="248"/>
                    </a:lnTo>
                    <a:lnTo>
                      <a:pt x="718" y="248"/>
                    </a:lnTo>
                    <a:lnTo>
                      <a:pt x="718" y="248"/>
                    </a:lnTo>
                    <a:lnTo>
                      <a:pt x="720" y="248"/>
                    </a:lnTo>
                    <a:lnTo>
                      <a:pt x="722" y="248"/>
                    </a:lnTo>
                    <a:lnTo>
                      <a:pt x="724" y="246"/>
                    </a:lnTo>
                    <a:lnTo>
                      <a:pt x="726" y="246"/>
                    </a:lnTo>
                    <a:lnTo>
                      <a:pt x="726" y="246"/>
                    </a:lnTo>
                    <a:lnTo>
                      <a:pt x="728" y="248"/>
                    </a:lnTo>
                    <a:lnTo>
                      <a:pt x="730" y="248"/>
                    </a:lnTo>
                    <a:lnTo>
                      <a:pt x="732" y="248"/>
                    </a:lnTo>
                    <a:lnTo>
                      <a:pt x="742" y="254"/>
                    </a:lnTo>
                    <a:lnTo>
                      <a:pt x="740" y="254"/>
                    </a:lnTo>
                    <a:close/>
                    <a:moveTo>
                      <a:pt x="772" y="244"/>
                    </a:moveTo>
                    <a:lnTo>
                      <a:pt x="772" y="244"/>
                    </a:lnTo>
                    <a:lnTo>
                      <a:pt x="772" y="244"/>
                    </a:lnTo>
                    <a:lnTo>
                      <a:pt x="770" y="244"/>
                    </a:lnTo>
                    <a:lnTo>
                      <a:pt x="762" y="240"/>
                    </a:lnTo>
                    <a:lnTo>
                      <a:pt x="760" y="240"/>
                    </a:lnTo>
                    <a:lnTo>
                      <a:pt x="760" y="238"/>
                    </a:lnTo>
                    <a:lnTo>
                      <a:pt x="758" y="238"/>
                    </a:lnTo>
                    <a:lnTo>
                      <a:pt x="756" y="238"/>
                    </a:lnTo>
                    <a:lnTo>
                      <a:pt x="756" y="238"/>
                    </a:lnTo>
                    <a:lnTo>
                      <a:pt x="754" y="238"/>
                    </a:lnTo>
                    <a:lnTo>
                      <a:pt x="754" y="238"/>
                    </a:lnTo>
                    <a:lnTo>
                      <a:pt x="752" y="238"/>
                    </a:lnTo>
                    <a:lnTo>
                      <a:pt x="752" y="240"/>
                    </a:lnTo>
                    <a:lnTo>
                      <a:pt x="750" y="240"/>
                    </a:lnTo>
                    <a:lnTo>
                      <a:pt x="752" y="242"/>
                    </a:lnTo>
                    <a:lnTo>
                      <a:pt x="752" y="242"/>
                    </a:lnTo>
                    <a:lnTo>
                      <a:pt x="752" y="242"/>
                    </a:lnTo>
                    <a:lnTo>
                      <a:pt x="752" y="242"/>
                    </a:lnTo>
                    <a:lnTo>
                      <a:pt x="752" y="242"/>
                    </a:lnTo>
                    <a:lnTo>
                      <a:pt x="762" y="246"/>
                    </a:lnTo>
                    <a:lnTo>
                      <a:pt x="762" y="248"/>
                    </a:lnTo>
                    <a:lnTo>
                      <a:pt x="760" y="248"/>
                    </a:lnTo>
                    <a:lnTo>
                      <a:pt x="760" y="248"/>
                    </a:lnTo>
                    <a:lnTo>
                      <a:pt x="760" y="248"/>
                    </a:lnTo>
                    <a:lnTo>
                      <a:pt x="750" y="244"/>
                    </a:lnTo>
                    <a:lnTo>
                      <a:pt x="748" y="242"/>
                    </a:lnTo>
                    <a:lnTo>
                      <a:pt x="748" y="242"/>
                    </a:lnTo>
                    <a:lnTo>
                      <a:pt x="746" y="242"/>
                    </a:lnTo>
                    <a:lnTo>
                      <a:pt x="746" y="242"/>
                    </a:lnTo>
                    <a:lnTo>
                      <a:pt x="744" y="242"/>
                    </a:lnTo>
                    <a:lnTo>
                      <a:pt x="744" y="242"/>
                    </a:lnTo>
                    <a:lnTo>
                      <a:pt x="742" y="242"/>
                    </a:lnTo>
                    <a:lnTo>
                      <a:pt x="742" y="242"/>
                    </a:lnTo>
                    <a:lnTo>
                      <a:pt x="740" y="244"/>
                    </a:lnTo>
                    <a:lnTo>
                      <a:pt x="740" y="244"/>
                    </a:lnTo>
                    <a:lnTo>
                      <a:pt x="740" y="244"/>
                    </a:lnTo>
                    <a:lnTo>
                      <a:pt x="740" y="244"/>
                    </a:lnTo>
                    <a:lnTo>
                      <a:pt x="740" y="246"/>
                    </a:lnTo>
                    <a:lnTo>
                      <a:pt x="740" y="246"/>
                    </a:lnTo>
                    <a:lnTo>
                      <a:pt x="740" y="246"/>
                    </a:lnTo>
                    <a:lnTo>
                      <a:pt x="742" y="246"/>
                    </a:lnTo>
                    <a:lnTo>
                      <a:pt x="742" y="246"/>
                    </a:lnTo>
                    <a:lnTo>
                      <a:pt x="742" y="246"/>
                    </a:lnTo>
                    <a:lnTo>
                      <a:pt x="750" y="250"/>
                    </a:lnTo>
                    <a:lnTo>
                      <a:pt x="750" y="250"/>
                    </a:lnTo>
                    <a:lnTo>
                      <a:pt x="750" y="250"/>
                    </a:lnTo>
                    <a:lnTo>
                      <a:pt x="748" y="252"/>
                    </a:lnTo>
                    <a:lnTo>
                      <a:pt x="748" y="252"/>
                    </a:lnTo>
                    <a:lnTo>
                      <a:pt x="732" y="244"/>
                    </a:lnTo>
                    <a:lnTo>
                      <a:pt x="734" y="244"/>
                    </a:lnTo>
                    <a:lnTo>
                      <a:pt x="734" y="244"/>
                    </a:lnTo>
                    <a:lnTo>
                      <a:pt x="734" y="244"/>
                    </a:lnTo>
                    <a:lnTo>
                      <a:pt x="734" y="244"/>
                    </a:lnTo>
                    <a:lnTo>
                      <a:pt x="736" y="244"/>
                    </a:lnTo>
                    <a:lnTo>
                      <a:pt x="738" y="244"/>
                    </a:lnTo>
                    <a:lnTo>
                      <a:pt x="738" y="244"/>
                    </a:lnTo>
                    <a:lnTo>
                      <a:pt x="738" y="242"/>
                    </a:lnTo>
                    <a:lnTo>
                      <a:pt x="738" y="242"/>
                    </a:lnTo>
                    <a:lnTo>
                      <a:pt x="740" y="242"/>
                    </a:lnTo>
                    <a:lnTo>
                      <a:pt x="742" y="240"/>
                    </a:lnTo>
                    <a:lnTo>
                      <a:pt x="744" y="240"/>
                    </a:lnTo>
                    <a:lnTo>
                      <a:pt x="746" y="240"/>
                    </a:lnTo>
                    <a:lnTo>
                      <a:pt x="748" y="242"/>
                    </a:lnTo>
                    <a:lnTo>
                      <a:pt x="748" y="240"/>
                    </a:lnTo>
                    <a:lnTo>
                      <a:pt x="748" y="240"/>
                    </a:lnTo>
                    <a:lnTo>
                      <a:pt x="750" y="238"/>
                    </a:lnTo>
                    <a:lnTo>
                      <a:pt x="752" y="238"/>
                    </a:lnTo>
                    <a:lnTo>
                      <a:pt x="752" y="238"/>
                    </a:lnTo>
                    <a:lnTo>
                      <a:pt x="754" y="238"/>
                    </a:lnTo>
                    <a:lnTo>
                      <a:pt x="756" y="238"/>
                    </a:lnTo>
                    <a:lnTo>
                      <a:pt x="758" y="238"/>
                    </a:lnTo>
                    <a:lnTo>
                      <a:pt x="760" y="238"/>
                    </a:lnTo>
                    <a:lnTo>
                      <a:pt x="760" y="238"/>
                    </a:lnTo>
                    <a:lnTo>
                      <a:pt x="762" y="238"/>
                    </a:lnTo>
                    <a:lnTo>
                      <a:pt x="764" y="238"/>
                    </a:lnTo>
                    <a:lnTo>
                      <a:pt x="774" y="244"/>
                    </a:lnTo>
                    <a:lnTo>
                      <a:pt x="772" y="244"/>
                    </a:lnTo>
                    <a:close/>
                    <a:moveTo>
                      <a:pt x="792" y="238"/>
                    </a:moveTo>
                    <a:lnTo>
                      <a:pt x="792" y="238"/>
                    </a:lnTo>
                    <a:lnTo>
                      <a:pt x="792" y="238"/>
                    </a:lnTo>
                    <a:lnTo>
                      <a:pt x="792" y="238"/>
                    </a:lnTo>
                    <a:lnTo>
                      <a:pt x="790" y="238"/>
                    </a:lnTo>
                    <a:lnTo>
                      <a:pt x="790" y="238"/>
                    </a:lnTo>
                    <a:lnTo>
                      <a:pt x="788" y="238"/>
                    </a:lnTo>
                    <a:lnTo>
                      <a:pt x="788" y="240"/>
                    </a:lnTo>
                    <a:lnTo>
                      <a:pt x="786" y="240"/>
                    </a:lnTo>
                    <a:lnTo>
                      <a:pt x="786" y="240"/>
                    </a:lnTo>
                    <a:lnTo>
                      <a:pt x="784" y="240"/>
                    </a:lnTo>
                    <a:lnTo>
                      <a:pt x="784" y="240"/>
                    </a:lnTo>
                    <a:lnTo>
                      <a:pt x="782" y="240"/>
                    </a:lnTo>
                    <a:lnTo>
                      <a:pt x="780" y="240"/>
                    </a:lnTo>
                    <a:lnTo>
                      <a:pt x="780" y="240"/>
                    </a:lnTo>
                    <a:lnTo>
                      <a:pt x="778" y="240"/>
                    </a:lnTo>
                    <a:lnTo>
                      <a:pt x="778" y="240"/>
                    </a:lnTo>
                    <a:lnTo>
                      <a:pt x="776" y="240"/>
                    </a:lnTo>
                    <a:lnTo>
                      <a:pt x="776" y="240"/>
                    </a:lnTo>
                    <a:lnTo>
                      <a:pt x="774" y="240"/>
                    </a:lnTo>
                    <a:lnTo>
                      <a:pt x="774" y="240"/>
                    </a:lnTo>
                    <a:lnTo>
                      <a:pt x="772" y="240"/>
                    </a:lnTo>
                    <a:lnTo>
                      <a:pt x="772" y="238"/>
                    </a:lnTo>
                    <a:lnTo>
                      <a:pt x="770" y="238"/>
                    </a:lnTo>
                    <a:lnTo>
                      <a:pt x="770" y="238"/>
                    </a:lnTo>
                    <a:lnTo>
                      <a:pt x="770" y="238"/>
                    </a:lnTo>
                    <a:lnTo>
                      <a:pt x="768" y="238"/>
                    </a:lnTo>
                    <a:lnTo>
                      <a:pt x="768" y="236"/>
                    </a:lnTo>
                    <a:lnTo>
                      <a:pt x="768" y="236"/>
                    </a:lnTo>
                    <a:lnTo>
                      <a:pt x="768" y="236"/>
                    </a:lnTo>
                    <a:lnTo>
                      <a:pt x="768" y="236"/>
                    </a:lnTo>
                    <a:lnTo>
                      <a:pt x="768" y="234"/>
                    </a:lnTo>
                    <a:lnTo>
                      <a:pt x="768" y="234"/>
                    </a:lnTo>
                    <a:lnTo>
                      <a:pt x="768" y="234"/>
                    </a:lnTo>
                    <a:lnTo>
                      <a:pt x="768" y="234"/>
                    </a:lnTo>
                    <a:lnTo>
                      <a:pt x="768" y="234"/>
                    </a:lnTo>
                    <a:lnTo>
                      <a:pt x="768" y="232"/>
                    </a:lnTo>
                    <a:lnTo>
                      <a:pt x="770" y="232"/>
                    </a:lnTo>
                    <a:lnTo>
                      <a:pt x="770" y="232"/>
                    </a:lnTo>
                    <a:lnTo>
                      <a:pt x="772" y="232"/>
                    </a:lnTo>
                    <a:lnTo>
                      <a:pt x="772" y="232"/>
                    </a:lnTo>
                    <a:lnTo>
                      <a:pt x="774" y="232"/>
                    </a:lnTo>
                    <a:lnTo>
                      <a:pt x="774" y="232"/>
                    </a:lnTo>
                    <a:lnTo>
                      <a:pt x="776" y="230"/>
                    </a:lnTo>
                    <a:lnTo>
                      <a:pt x="776" y="230"/>
                    </a:lnTo>
                    <a:lnTo>
                      <a:pt x="778" y="230"/>
                    </a:lnTo>
                    <a:lnTo>
                      <a:pt x="778" y="230"/>
                    </a:lnTo>
                    <a:lnTo>
                      <a:pt x="780" y="230"/>
                    </a:lnTo>
                    <a:lnTo>
                      <a:pt x="780" y="230"/>
                    </a:lnTo>
                    <a:lnTo>
                      <a:pt x="780" y="232"/>
                    </a:lnTo>
                    <a:lnTo>
                      <a:pt x="782" y="232"/>
                    </a:lnTo>
                    <a:lnTo>
                      <a:pt x="782" y="232"/>
                    </a:lnTo>
                    <a:lnTo>
                      <a:pt x="784" y="232"/>
                    </a:lnTo>
                    <a:lnTo>
                      <a:pt x="784" y="232"/>
                    </a:lnTo>
                    <a:lnTo>
                      <a:pt x="786" y="232"/>
                    </a:lnTo>
                    <a:lnTo>
                      <a:pt x="786" y="232"/>
                    </a:lnTo>
                    <a:lnTo>
                      <a:pt x="786" y="232"/>
                    </a:lnTo>
                    <a:lnTo>
                      <a:pt x="788" y="234"/>
                    </a:lnTo>
                    <a:lnTo>
                      <a:pt x="774" y="238"/>
                    </a:lnTo>
                    <a:lnTo>
                      <a:pt x="776" y="238"/>
                    </a:lnTo>
                    <a:lnTo>
                      <a:pt x="776" y="238"/>
                    </a:lnTo>
                    <a:lnTo>
                      <a:pt x="778" y="240"/>
                    </a:lnTo>
                    <a:lnTo>
                      <a:pt x="780" y="240"/>
                    </a:lnTo>
                    <a:lnTo>
                      <a:pt x="782" y="240"/>
                    </a:lnTo>
                    <a:lnTo>
                      <a:pt x="784" y="238"/>
                    </a:lnTo>
                    <a:lnTo>
                      <a:pt x="784" y="238"/>
                    </a:lnTo>
                    <a:lnTo>
                      <a:pt x="786" y="238"/>
                    </a:lnTo>
                    <a:lnTo>
                      <a:pt x="788" y="238"/>
                    </a:lnTo>
                    <a:lnTo>
                      <a:pt x="788" y="238"/>
                    </a:lnTo>
                    <a:lnTo>
                      <a:pt x="788" y="238"/>
                    </a:lnTo>
                    <a:lnTo>
                      <a:pt x="790" y="238"/>
                    </a:lnTo>
                    <a:lnTo>
                      <a:pt x="790" y="238"/>
                    </a:lnTo>
                    <a:lnTo>
                      <a:pt x="790" y="236"/>
                    </a:lnTo>
                    <a:lnTo>
                      <a:pt x="790" y="236"/>
                    </a:lnTo>
                    <a:lnTo>
                      <a:pt x="790" y="236"/>
                    </a:lnTo>
                    <a:lnTo>
                      <a:pt x="792" y="236"/>
                    </a:lnTo>
                    <a:lnTo>
                      <a:pt x="794" y="236"/>
                    </a:lnTo>
                    <a:lnTo>
                      <a:pt x="792" y="238"/>
                    </a:lnTo>
                    <a:close/>
                    <a:moveTo>
                      <a:pt x="808" y="232"/>
                    </a:moveTo>
                    <a:lnTo>
                      <a:pt x="808" y="232"/>
                    </a:lnTo>
                    <a:lnTo>
                      <a:pt x="808" y="234"/>
                    </a:lnTo>
                    <a:lnTo>
                      <a:pt x="806" y="234"/>
                    </a:lnTo>
                    <a:lnTo>
                      <a:pt x="806" y="234"/>
                    </a:lnTo>
                    <a:lnTo>
                      <a:pt x="804" y="234"/>
                    </a:lnTo>
                    <a:lnTo>
                      <a:pt x="802" y="234"/>
                    </a:lnTo>
                    <a:lnTo>
                      <a:pt x="802" y="234"/>
                    </a:lnTo>
                    <a:lnTo>
                      <a:pt x="800" y="234"/>
                    </a:lnTo>
                    <a:lnTo>
                      <a:pt x="800" y="234"/>
                    </a:lnTo>
                    <a:lnTo>
                      <a:pt x="798" y="234"/>
                    </a:lnTo>
                    <a:lnTo>
                      <a:pt x="798" y="234"/>
                    </a:lnTo>
                    <a:lnTo>
                      <a:pt x="788" y="228"/>
                    </a:lnTo>
                    <a:lnTo>
                      <a:pt x="784" y="230"/>
                    </a:lnTo>
                    <a:lnTo>
                      <a:pt x="784" y="230"/>
                    </a:lnTo>
                    <a:lnTo>
                      <a:pt x="784" y="230"/>
                    </a:lnTo>
                    <a:lnTo>
                      <a:pt x="782" y="228"/>
                    </a:lnTo>
                    <a:lnTo>
                      <a:pt x="782" y="228"/>
                    </a:lnTo>
                    <a:lnTo>
                      <a:pt x="786" y="228"/>
                    </a:lnTo>
                    <a:lnTo>
                      <a:pt x="782" y="226"/>
                    </a:lnTo>
                    <a:lnTo>
                      <a:pt x="784" y="224"/>
                    </a:lnTo>
                    <a:lnTo>
                      <a:pt x="784" y="224"/>
                    </a:lnTo>
                    <a:lnTo>
                      <a:pt x="788" y="226"/>
                    </a:lnTo>
                    <a:lnTo>
                      <a:pt x="794" y="226"/>
                    </a:lnTo>
                    <a:lnTo>
                      <a:pt x="794" y="226"/>
                    </a:lnTo>
                    <a:lnTo>
                      <a:pt x="794" y="226"/>
                    </a:lnTo>
                    <a:lnTo>
                      <a:pt x="794" y="226"/>
                    </a:lnTo>
                    <a:lnTo>
                      <a:pt x="796" y="226"/>
                    </a:lnTo>
                    <a:lnTo>
                      <a:pt x="790" y="228"/>
                    </a:lnTo>
                    <a:lnTo>
                      <a:pt x="800" y="232"/>
                    </a:lnTo>
                    <a:lnTo>
                      <a:pt x="802" y="232"/>
                    </a:lnTo>
                    <a:lnTo>
                      <a:pt x="802" y="232"/>
                    </a:lnTo>
                    <a:lnTo>
                      <a:pt x="804" y="232"/>
                    </a:lnTo>
                    <a:lnTo>
                      <a:pt x="806" y="232"/>
                    </a:lnTo>
                    <a:lnTo>
                      <a:pt x="806" y="232"/>
                    </a:lnTo>
                    <a:lnTo>
                      <a:pt x="806" y="232"/>
                    </a:lnTo>
                    <a:lnTo>
                      <a:pt x="806" y="232"/>
                    </a:lnTo>
                    <a:lnTo>
                      <a:pt x="808" y="232"/>
                    </a:lnTo>
                    <a:lnTo>
                      <a:pt x="810" y="232"/>
                    </a:lnTo>
                    <a:lnTo>
                      <a:pt x="808" y="232"/>
                    </a:lnTo>
                    <a:close/>
                    <a:moveTo>
                      <a:pt x="816" y="232"/>
                    </a:moveTo>
                    <a:lnTo>
                      <a:pt x="816" y="234"/>
                    </a:lnTo>
                    <a:lnTo>
                      <a:pt x="814" y="234"/>
                    </a:lnTo>
                    <a:lnTo>
                      <a:pt x="814" y="234"/>
                    </a:lnTo>
                    <a:lnTo>
                      <a:pt x="810" y="230"/>
                    </a:lnTo>
                    <a:lnTo>
                      <a:pt x="810" y="230"/>
                    </a:lnTo>
                    <a:lnTo>
                      <a:pt x="812" y="230"/>
                    </a:lnTo>
                    <a:lnTo>
                      <a:pt x="812" y="230"/>
                    </a:lnTo>
                    <a:lnTo>
                      <a:pt x="812" y="230"/>
                    </a:lnTo>
                    <a:lnTo>
                      <a:pt x="816" y="232"/>
                    </a:lnTo>
                    <a:lnTo>
                      <a:pt x="816" y="232"/>
                    </a:lnTo>
                    <a:close/>
                    <a:moveTo>
                      <a:pt x="842" y="222"/>
                    </a:moveTo>
                    <a:lnTo>
                      <a:pt x="840" y="222"/>
                    </a:lnTo>
                    <a:lnTo>
                      <a:pt x="840" y="224"/>
                    </a:lnTo>
                    <a:lnTo>
                      <a:pt x="840" y="224"/>
                    </a:lnTo>
                    <a:lnTo>
                      <a:pt x="838" y="224"/>
                    </a:lnTo>
                    <a:lnTo>
                      <a:pt x="838" y="224"/>
                    </a:lnTo>
                    <a:lnTo>
                      <a:pt x="836" y="224"/>
                    </a:lnTo>
                    <a:lnTo>
                      <a:pt x="836" y="224"/>
                    </a:lnTo>
                    <a:lnTo>
                      <a:pt x="834" y="224"/>
                    </a:lnTo>
                    <a:lnTo>
                      <a:pt x="834" y="224"/>
                    </a:lnTo>
                    <a:lnTo>
                      <a:pt x="832" y="224"/>
                    </a:lnTo>
                    <a:lnTo>
                      <a:pt x="832" y="224"/>
                    </a:lnTo>
                    <a:lnTo>
                      <a:pt x="830" y="224"/>
                    </a:lnTo>
                    <a:lnTo>
                      <a:pt x="830" y="224"/>
                    </a:lnTo>
                    <a:lnTo>
                      <a:pt x="828" y="224"/>
                    </a:lnTo>
                    <a:lnTo>
                      <a:pt x="828" y="224"/>
                    </a:lnTo>
                    <a:lnTo>
                      <a:pt x="826" y="224"/>
                    </a:lnTo>
                    <a:lnTo>
                      <a:pt x="824" y="224"/>
                    </a:lnTo>
                    <a:lnTo>
                      <a:pt x="822" y="222"/>
                    </a:lnTo>
                    <a:lnTo>
                      <a:pt x="820" y="222"/>
                    </a:lnTo>
                    <a:lnTo>
                      <a:pt x="820" y="222"/>
                    </a:lnTo>
                    <a:lnTo>
                      <a:pt x="820" y="222"/>
                    </a:lnTo>
                    <a:lnTo>
                      <a:pt x="818" y="220"/>
                    </a:lnTo>
                    <a:lnTo>
                      <a:pt x="818" y="220"/>
                    </a:lnTo>
                    <a:lnTo>
                      <a:pt x="818" y="220"/>
                    </a:lnTo>
                    <a:lnTo>
                      <a:pt x="818" y="220"/>
                    </a:lnTo>
                    <a:lnTo>
                      <a:pt x="818" y="220"/>
                    </a:lnTo>
                    <a:lnTo>
                      <a:pt x="818" y="218"/>
                    </a:lnTo>
                    <a:lnTo>
                      <a:pt x="818" y="218"/>
                    </a:lnTo>
                    <a:lnTo>
                      <a:pt x="818" y="218"/>
                    </a:lnTo>
                    <a:lnTo>
                      <a:pt x="820" y="218"/>
                    </a:lnTo>
                    <a:lnTo>
                      <a:pt x="820" y="218"/>
                    </a:lnTo>
                    <a:lnTo>
                      <a:pt x="820" y="216"/>
                    </a:lnTo>
                    <a:lnTo>
                      <a:pt x="822" y="216"/>
                    </a:lnTo>
                    <a:lnTo>
                      <a:pt x="822" y="216"/>
                    </a:lnTo>
                    <a:lnTo>
                      <a:pt x="824" y="216"/>
                    </a:lnTo>
                    <a:lnTo>
                      <a:pt x="824" y="216"/>
                    </a:lnTo>
                    <a:lnTo>
                      <a:pt x="824" y="216"/>
                    </a:lnTo>
                    <a:lnTo>
                      <a:pt x="826" y="216"/>
                    </a:lnTo>
                    <a:lnTo>
                      <a:pt x="826" y="216"/>
                    </a:lnTo>
                    <a:lnTo>
                      <a:pt x="826" y="214"/>
                    </a:lnTo>
                    <a:lnTo>
                      <a:pt x="828" y="214"/>
                    </a:lnTo>
                    <a:lnTo>
                      <a:pt x="828" y="214"/>
                    </a:lnTo>
                    <a:lnTo>
                      <a:pt x="828" y="216"/>
                    </a:lnTo>
                    <a:lnTo>
                      <a:pt x="830" y="216"/>
                    </a:lnTo>
                    <a:lnTo>
                      <a:pt x="828" y="216"/>
                    </a:lnTo>
                    <a:lnTo>
                      <a:pt x="826" y="216"/>
                    </a:lnTo>
                    <a:lnTo>
                      <a:pt x="826" y="216"/>
                    </a:lnTo>
                    <a:lnTo>
                      <a:pt x="826" y="216"/>
                    </a:lnTo>
                    <a:lnTo>
                      <a:pt x="824" y="216"/>
                    </a:lnTo>
                    <a:lnTo>
                      <a:pt x="824" y="218"/>
                    </a:lnTo>
                    <a:lnTo>
                      <a:pt x="824" y="218"/>
                    </a:lnTo>
                    <a:lnTo>
                      <a:pt x="822" y="218"/>
                    </a:lnTo>
                    <a:lnTo>
                      <a:pt x="822" y="218"/>
                    </a:lnTo>
                    <a:lnTo>
                      <a:pt x="822" y="218"/>
                    </a:lnTo>
                    <a:lnTo>
                      <a:pt x="822" y="218"/>
                    </a:lnTo>
                    <a:lnTo>
                      <a:pt x="822" y="218"/>
                    </a:lnTo>
                    <a:lnTo>
                      <a:pt x="822" y="220"/>
                    </a:lnTo>
                    <a:lnTo>
                      <a:pt x="822" y="220"/>
                    </a:lnTo>
                    <a:lnTo>
                      <a:pt x="822" y="220"/>
                    </a:lnTo>
                    <a:lnTo>
                      <a:pt x="822" y="220"/>
                    </a:lnTo>
                    <a:lnTo>
                      <a:pt x="822" y="220"/>
                    </a:lnTo>
                    <a:lnTo>
                      <a:pt x="822" y="220"/>
                    </a:lnTo>
                    <a:lnTo>
                      <a:pt x="822" y="222"/>
                    </a:lnTo>
                    <a:lnTo>
                      <a:pt x="824" y="222"/>
                    </a:lnTo>
                    <a:lnTo>
                      <a:pt x="824" y="222"/>
                    </a:lnTo>
                    <a:lnTo>
                      <a:pt x="826" y="222"/>
                    </a:lnTo>
                    <a:lnTo>
                      <a:pt x="828" y="224"/>
                    </a:lnTo>
                    <a:lnTo>
                      <a:pt x="828" y="224"/>
                    </a:lnTo>
                    <a:lnTo>
                      <a:pt x="830" y="224"/>
                    </a:lnTo>
                    <a:lnTo>
                      <a:pt x="832" y="224"/>
                    </a:lnTo>
                    <a:lnTo>
                      <a:pt x="834" y="224"/>
                    </a:lnTo>
                    <a:lnTo>
                      <a:pt x="836" y="224"/>
                    </a:lnTo>
                    <a:lnTo>
                      <a:pt x="838" y="222"/>
                    </a:lnTo>
                    <a:lnTo>
                      <a:pt x="840" y="222"/>
                    </a:lnTo>
                    <a:lnTo>
                      <a:pt x="840" y="222"/>
                    </a:lnTo>
                    <a:lnTo>
                      <a:pt x="842" y="222"/>
                    </a:lnTo>
                    <a:lnTo>
                      <a:pt x="844" y="222"/>
                    </a:lnTo>
                    <a:lnTo>
                      <a:pt x="842" y="222"/>
                    </a:lnTo>
                    <a:close/>
                    <a:moveTo>
                      <a:pt x="860" y="216"/>
                    </a:moveTo>
                    <a:lnTo>
                      <a:pt x="860" y="216"/>
                    </a:lnTo>
                    <a:lnTo>
                      <a:pt x="858" y="216"/>
                    </a:lnTo>
                    <a:lnTo>
                      <a:pt x="858" y="218"/>
                    </a:lnTo>
                    <a:lnTo>
                      <a:pt x="858" y="218"/>
                    </a:lnTo>
                    <a:lnTo>
                      <a:pt x="858" y="218"/>
                    </a:lnTo>
                    <a:lnTo>
                      <a:pt x="856" y="218"/>
                    </a:lnTo>
                    <a:lnTo>
                      <a:pt x="856" y="218"/>
                    </a:lnTo>
                    <a:lnTo>
                      <a:pt x="854" y="218"/>
                    </a:lnTo>
                    <a:lnTo>
                      <a:pt x="854" y="218"/>
                    </a:lnTo>
                    <a:lnTo>
                      <a:pt x="852" y="220"/>
                    </a:lnTo>
                    <a:lnTo>
                      <a:pt x="852" y="220"/>
                    </a:lnTo>
                    <a:lnTo>
                      <a:pt x="850" y="220"/>
                    </a:lnTo>
                    <a:lnTo>
                      <a:pt x="848" y="220"/>
                    </a:lnTo>
                    <a:lnTo>
                      <a:pt x="848" y="220"/>
                    </a:lnTo>
                    <a:lnTo>
                      <a:pt x="846" y="220"/>
                    </a:lnTo>
                    <a:lnTo>
                      <a:pt x="846" y="220"/>
                    </a:lnTo>
                    <a:lnTo>
                      <a:pt x="844" y="220"/>
                    </a:lnTo>
                    <a:lnTo>
                      <a:pt x="844" y="218"/>
                    </a:lnTo>
                    <a:lnTo>
                      <a:pt x="842" y="218"/>
                    </a:lnTo>
                    <a:lnTo>
                      <a:pt x="842" y="218"/>
                    </a:lnTo>
                    <a:lnTo>
                      <a:pt x="840" y="218"/>
                    </a:lnTo>
                    <a:lnTo>
                      <a:pt x="840" y="218"/>
                    </a:lnTo>
                    <a:lnTo>
                      <a:pt x="838" y="218"/>
                    </a:lnTo>
                    <a:lnTo>
                      <a:pt x="838" y="216"/>
                    </a:lnTo>
                    <a:lnTo>
                      <a:pt x="838" y="216"/>
                    </a:lnTo>
                    <a:lnTo>
                      <a:pt x="836" y="216"/>
                    </a:lnTo>
                    <a:lnTo>
                      <a:pt x="836" y="216"/>
                    </a:lnTo>
                    <a:lnTo>
                      <a:pt x="836" y="216"/>
                    </a:lnTo>
                    <a:lnTo>
                      <a:pt x="836" y="214"/>
                    </a:lnTo>
                    <a:lnTo>
                      <a:pt x="836" y="214"/>
                    </a:lnTo>
                    <a:lnTo>
                      <a:pt x="836" y="214"/>
                    </a:lnTo>
                    <a:lnTo>
                      <a:pt x="836" y="214"/>
                    </a:lnTo>
                    <a:lnTo>
                      <a:pt x="836" y="214"/>
                    </a:lnTo>
                    <a:lnTo>
                      <a:pt x="836" y="212"/>
                    </a:lnTo>
                    <a:lnTo>
                      <a:pt x="836" y="212"/>
                    </a:lnTo>
                    <a:lnTo>
                      <a:pt x="836" y="212"/>
                    </a:lnTo>
                    <a:lnTo>
                      <a:pt x="838" y="212"/>
                    </a:lnTo>
                    <a:lnTo>
                      <a:pt x="838" y="212"/>
                    </a:lnTo>
                    <a:lnTo>
                      <a:pt x="840" y="210"/>
                    </a:lnTo>
                    <a:lnTo>
                      <a:pt x="840" y="210"/>
                    </a:lnTo>
                    <a:lnTo>
                      <a:pt x="842" y="210"/>
                    </a:lnTo>
                    <a:lnTo>
                      <a:pt x="842" y="210"/>
                    </a:lnTo>
                    <a:lnTo>
                      <a:pt x="844" y="210"/>
                    </a:lnTo>
                    <a:lnTo>
                      <a:pt x="844" y="210"/>
                    </a:lnTo>
                    <a:lnTo>
                      <a:pt x="846" y="210"/>
                    </a:lnTo>
                    <a:lnTo>
                      <a:pt x="848" y="210"/>
                    </a:lnTo>
                    <a:lnTo>
                      <a:pt x="848" y="210"/>
                    </a:lnTo>
                    <a:lnTo>
                      <a:pt x="850" y="210"/>
                    </a:lnTo>
                    <a:lnTo>
                      <a:pt x="850" y="210"/>
                    </a:lnTo>
                    <a:lnTo>
                      <a:pt x="852" y="210"/>
                    </a:lnTo>
                    <a:lnTo>
                      <a:pt x="852" y="210"/>
                    </a:lnTo>
                    <a:lnTo>
                      <a:pt x="854" y="210"/>
                    </a:lnTo>
                    <a:lnTo>
                      <a:pt x="854" y="212"/>
                    </a:lnTo>
                    <a:lnTo>
                      <a:pt x="856" y="212"/>
                    </a:lnTo>
                    <a:lnTo>
                      <a:pt x="856" y="212"/>
                    </a:lnTo>
                    <a:lnTo>
                      <a:pt x="856" y="212"/>
                    </a:lnTo>
                    <a:lnTo>
                      <a:pt x="858" y="212"/>
                    </a:lnTo>
                    <a:lnTo>
                      <a:pt x="858" y="214"/>
                    </a:lnTo>
                    <a:lnTo>
                      <a:pt x="858" y="214"/>
                    </a:lnTo>
                    <a:lnTo>
                      <a:pt x="860" y="214"/>
                    </a:lnTo>
                    <a:lnTo>
                      <a:pt x="860" y="214"/>
                    </a:lnTo>
                    <a:lnTo>
                      <a:pt x="860" y="214"/>
                    </a:lnTo>
                    <a:lnTo>
                      <a:pt x="860" y="216"/>
                    </a:lnTo>
                    <a:lnTo>
                      <a:pt x="860" y="216"/>
                    </a:lnTo>
                    <a:close/>
                    <a:moveTo>
                      <a:pt x="884" y="210"/>
                    </a:moveTo>
                    <a:lnTo>
                      <a:pt x="884" y="210"/>
                    </a:lnTo>
                    <a:lnTo>
                      <a:pt x="882" y="210"/>
                    </a:lnTo>
                    <a:lnTo>
                      <a:pt x="882" y="210"/>
                    </a:lnTo>
                    <a:lnTo>
                      <a:pt x="872" y="206"/>
                    </a:lnTo>
                    <a:lnTo>
                      <a:pt x="872" y="206"/>
                    </a:lnTo>
                    <a:lnTo>
                      <a:pt x="870" y="204"/>
                    </a:lnTo>
                    <a:lnTo>
                      <a:pt x="870" y="204"/>
                    </a:lnTo>
                    <a:lnTo>
                      <a:pt x="868" y="204"/>
                    </a:lnTo>
                    <a:lnTo>
                      <a:pt x="868" y="204"/>
                    </a:lnTo>
                    <a:lnTo>
                      <a:pt x="866" y="204"/>
                    </a:lnTo>
                    <a:lnTo>
                      <a:pt x="866" y="204"/>
                    </a:lnTo>
                    <a:lnTo>
                      <a:pt x="864" y="204"/>
                    </a:lnTo>
                    <a:lnTo>
                      <a:pt x="864" y="204"/>
                    </a:lnTo>
                    <a:lnTo>
                      <a:pt x="862" y="206"/>
                    </a:lnTo>
                    <a:lnTo>
                      <a:pt x="862" y="206"/>
                    </a:lnTo>
                    <a:lnTo>
                      <a:pt x="862" y="206"/>
                    </a:lnTo>
                    <a:lnTo>
                      <a:pt x="862" y="206"/>
                    </a:lnTo>
                    <a:lnTo>
                      <a:pt x="862" y="208"/>
                    </a:lnTo>
                    <a:lnTo>
                      <a:pt x="862" y="208"/>
                    </a:lnTo>
                    <a:lnTo>
                      <a:pt x="862" y="208"/>
                    </a:lnTo>
                    <a:lnTo>
                      <a:pt x="862" y="208"/>
                    </a:lnTo>
                    <a:lnTo>
                      <a:pt x="862" y="208"/>
                    </a:lnTo>
                    <a:lnTo>
                      <a:pt x="862" y="208"/>
                    </a:lnTo>
                    <a:lnTo>
                      <a:pt x="864" y="210"/>
                    </a:lnTo>
                    <a:lnTo>
                      <a:pt x="864" y="210"/>
                    </a:lnTo>
                    <a:lnTo>
                      <a:pt x="872" y="214"/>
                    </a:lnTo>
                    <a:lnTo>
                      <a:pt x="872" y="214"/>
                    </a:lnTo>
                    <a:lnTo>
                      <a:pt x="870" y="214"/>
                    </a:lnTo>
                    <a:lnTo>
                      <a:pt x="870" y="214"/>
                    </a:lnTo>
                    <a:lnTo>
                      <a:pt x="870" y="214"/>
                    </a:lnTo>
                    <a:lnTo>
                      <a:pt x="854" y="206"/>
                    </a:lnTo>
                    <a:lnTo>
                      <a:pt x="854" y="206"/>
                    </a:lnTo>
                    <a:lnTo>
                      <a:pt x="854" y="206"/>
                    </a:lnTo>
                    <a:lnTo>
                      <a:pt x="856" y="206"/>
                    </a:lnTo>
                    <a:lnTo>
                      <a:pt x="856" y="206"/>
                    </a:lnTo>
                    <a:lnTo>
                      <a:pt x="858" y="206"/>
                    </a:lnTo>
                    <a:lnTo>
                      <a:pt x="860" y="208"/>
                    </a:lnTo>
                    <a:lnTo>
                      <a:pt x="858" y="206"/>
                    </a:lnTo>
                    <a:lnTo>
                      <a:pt x="860" y="206"/>
                    </a:lnTo>
                    <a:lnTo>
                      <a:pt x="860" y="204"/>
                    </a:lnTo>
                    <a:lnTo>
                      <a:pt x="860" y="204"/>
                    </a:lnTo>
                    <a:lnTo>
                      <a:pt x="862" y="204"/>
                    </a:lnTo>
                    <a:lnTo>
                      <a:pt x="862" y="204"/>
                    </a:lnTo>
                    <a:lnTo>
                      <a:pt x="862" y="204"/>
                    </a:lnTo>
                    <a:lnTo>
                      <a:pt x="864" y="204"/>
                    </a:lnTo>
                    <a:lnTo>
                      <a:pt x="866" y="204"/>
                    </a:lnTo>
                    <a:lnTo>
                      <a:pt x="868" y="204"/>
                    </a:lnTo>
                    <a:lnTo>
                      <a:pt x="868" y="204"/>
                    </a:lnTo>
                    <a:lnTo>
                      <a:pt x="870" y="204"/>
                    </a:lnTo>
                    <a:lnTo>
                      <a:pt x="872" y="204"/>
                    </a:lnTo>
                    <a:lnTo>
                      <a:pt x="874" y="204"/>
                    </a:lnTo>
                    <a:lnTo>
                      <a:pt x="874" y="204"/>
                    </a:lnTo>
                    <a:lnTo>
                      <a:pt x="884" y="210"/>
                    </a:lnTo>
                    <a:lnTo>
                      <a:pt x="884" y="210"/>
                    </a:lnTo>
                    <a:close/>
                    <a:moveTo>
                      <a:pt x="900" y="204"/>
                    </a:moveTo>
                    <a:lnTo>
                      <a:pt x="898" y="204"/>
                    </a:lnTo>
                    <a:lnTo>
                      <a:pt x="898" y="204"/>
                    </a:lnTo>
                    <a:lnTo>
                      <a:pt x="898" y="206"/>
                    </a:lnTo>
                    <a:lnTo>
                      <a:pt x="898" y="206"/>
                    </a:lnTo>
                    <a:lnTo>
                      <a:pt x="896" y="206"/>
                    </a:lnTo>
                    <a:lnTo>
                      <a:pt x="896" y="206"/>
                    </a:lnTo>
                    <a:lnTo>
                      <a:pt x="896" y="206"/>
                    </a:lnTo>
                    <a:lnTo>
                      <a:pt x="894" y="206"/>
                    </a:lnTo>
                    <a:lnTo>
                      <a:pt x="894" y="206"/>
                    </a:lnTo>
                    <a:lnTo>
                      <a:pt x="892" y="206"/>
                    </a:lnTo>
                    <a:lnTo>
                      <a:pt x="892" y="208"/>
                    </a:lnTo>
                    <a:lnTo>
                      <a:pt x="892" y="208"/>
                    </a:lnTo>
                    <a:lnTo>
                      <a:pt x="890" y="208"/>
                    </a:lnTo>
                    <a:lnTo>
                      <a:pt x="890" y="208"/>
                    </a:lnTo>
                    <a:lnTo>
                      <a:pt x="890" y="208"/>
                    </a:lnTo>
                    <a:lnTo>
                      <a:pt x="888" y="208"/>
                    </a:lnTo>
                    <a:lnTo>
                      <a:pt x="888" y="208"/>
                    </a:lnTo>
                    <a:lnTo>
                      <a:pt x="888" y="206"/>
                    </a:lnTo>
                    <a:lnTo>
                      <a:pt x="888" y="206"/>
                    </a:lnTo>
                    <a:lnTo>
                      <a:pt x="888" y="206"/>
                    </a:lnTo>
                    <a:lnTo>
                      <a:pt x="890" y="206"/>
                    </a:lnTo>
                    <a:lnTo>
                      <a:pt x="890" y="206"/>
                    </a:lnTo>
                    <a:lnTo>
                      <a:pt x="890" y="206"/>
                    </a:lnTo>
                    <a:lnTo>
                      <a:pt x="892" y="206"/>
                    </a:lnTo>
                    <a:lnTo>
                      <a:pt x="892" y="206"/>
                    </a:lnTo>
                    <a:lnTo>
                      <a:pt x="892" y="206"/>
                    </a:lnTo>
                    <a:lnTo>
                      <a:pt x="894" y="206"/>
                    </a:lnTo>
                    <a:lnTo>
                      <a:pt x="894" y="206"/>
                    </a:lnTo>
                    <a:lnTo>
                      <a:pt x="896" y="204"/>
                    </a:lnTo>
                    <a:lnTo>
                      <a:pt x="896" y="204"/>
                    </a:lnTo>
                    <a:lnTo>
                      <a:pt x="896" y="204"/>
                    </a:lnTo>
                    <a:lnTo>
                      <a:pt x="896" y="204"/>
                    </a:lnTo>
                    <a:lnTo>
                      <a:pt x="896" y="204"/>
                    </a:lnTo>
                    <a:lnTo>
                      <a:pt x="896" y="202"/>
                    </a:lnTo>
                    <a:lnTo>
                      <a:pt x="896" y="202"/>
                    </a:lnTo>
                    <a:lnTo>
                      <a:pt x="894" y="202"/>
                    </a:lnTo>
                    <a:lnTo>
                      <a:pt x="892" y="202"/>
                    </a:lnTo>
                    <a:lnTo>
                      <a:pt x="890" y="202"/>
                    </a:lnTo>
                    <a:lnTo>
                      <a:pt x="888" y="202"/>
                    </a:lnTo>
                    <a:lnTo>
                      <a:pt x="886" y="202"/>
                    </a:lnTo>
                    <a:lnTo>
                      <a:pt x="882" y="202"/>
                    </a:lnTo>
                    <a:lnTo>
                      <a:pt x="880" y="202"/>
                    </a:lnTo>
                    <a:lnTo>
                      <a:pt x="880" y="202"/>
                    </a:lnTo>
                    <a:lnTo>
                      <a:pt x="880" y="202"/>
                    </a:lnTo>
                    <a:lnTo>
                      <a:pt x="878" y="202"/>
                    </a:lnTo>
                    <a:lnTo>
                      <a:pt x="878" y="202"/>
                    </a:lnTo>
                    <a:lnTo>
                      <a:pt x="878" y="202"/>
                    </a:lnTo>
                    <a:lnTo>
                      <a:pt x="878" y="202"/>
                    </a:lnTo>
                    <a:lnTo>
                      <a:pt x="878" y="200"/>
                    </a:lnTo>
                    <a:lnTo>
                      <a:pt x="878" y="200"/>
                    </a:lnTo>
                    <a:lnTo>
                      <a:pt x="878" y="200"/>
                    </a:lnTo>
                    <a:lnTo>
                      <a:pt x="878" y="200"/>
                    </a:lnTo>
                    <a:lnTo>
                      <a:pt x="880" y="198"/>
                    </a:lnTo>
                    <a:lnTo>
                      <a:pt x="882" y="198"/>
                    </a:lnTo>
                    <a:lnTo>
                      <a:pt x="882" y="198"/>
                    </a:lnTo>
                    <a:lnTo>
                      <a:pt x="882" y="198"/>
                    </a:lnTo>
                    <a:lnTo>
                      <a:pt x="884" y="198"/>
                    </a:lnTo>
                    <a:lnTo>
                      <a:pt x="884" y="198"/>
                    </a:lnTo>
                    <a:lnTo>
                      <a:pt x="884" y="198"/>
                    </a:lnTo>
                    <a:lnTo>
                      <a:pt x="886" y="198"/>
                    </a:lnTo>
                    <a:lnTo>
                      <a:pt x="886" y="196"/>
                    </a:lnTo>
                    <a:lnTo>
                      <a:pt x="886" y="196"/>
                    </a:lnTo>
                    <a:lnTo>
                      <a:pt x="888" y="198"/>
                    </a:lnTo>
                    <a:lnTo>
                      <a:pt x="886" y="198"/>
                    </a:lnTo>
                    <a:lnTo>
                      <a:pt x="884" y="198"/>
                    </a:lnTo>
                    <a:lnTo>
                      <a:pt x="884" y="198"/>
                    </a:lnTo>
                    <a:lnTo>
                      <a:pt x="884" y="198"/>
                    </a:lnTo>
                    <a:lnTo>
                      <a:pt x="882" y="198"/>
                    </a:lnTo>
                    <a:lnTo>
                      <a:pt x="882" y="200"/>
                    </a:lnTo>
                    <a:lnTo>
                      <a:pt x="882" y="200"/>
                    </a:lnTo>
                    <a:lnTo>
                      <a:pt x="880" y="200"/>
                    </a:lnTo>
                    <a:lnTo>
                      <a:pt x="880" y="200"/>
                    </a:lnTo>
                    <a:lnTo>
                      <a:pt x="880" y="200"/>
                    </a:lnTo>
                    <a:lnTo>
                      <a:pt x="880" y="200"/>
                    </a:lnTo>
                    <a:lnTo>
                      <a:pt x="880" y="202"/>
                    </a:lnTo>
                    <a:lnTo>
                      <a:pt x="880" y="202"/>
                    </a:lnTo>
                    <a:lnTo>
                      <a:pt x="882" y="202"/>
                    </a:lnTo>
                    <a:lnTo>
                      <a:pt x="884" y="202"/>
                    </a:lnTo>
                    <a:lnTo>
                      <a:pt x="886" y="202"/>
                    </a:lnTo>
                    <a:lnTo>
                      <a:pt x="888" y="202"/>
                    </a:lnTo>
                    <a:lnTo>
                      <a:pt x="890" y="200"/>
                    </a:lnTo>
                    <a:lnTo>
                      <a:pt x="892" y="200"/>
                    </a:lnTo>
                    <a:lnTo>
                      <a:pt x="896" y="200"/>
                    </a:lnTo>
                    <a:lnTo>
                      <a:pt x="896" y="202"/>
                    </a:lnTo>
                    <a:lnTo>
                      <a:pt x="896" y="202"/>
                    </a:lnTo>
                    <a:lnTo>
                      <a:pt x="898" y="202"/>
                    </a:lnTo>
                    <a:lnTo>
                      <a:pt x="898" y="202"/>
                    </a:lnTo>
                    <a:lnTo>
                      <a:pt x="898" y="202"/>
                    </a:lnTo>
                    <a:lnTo>
                      <a:pt x="898" y="202"/>
                    </a:lnTo>
                    <a:lnTo>
                      <a:pt x="900" y="202"/>
                    </a:lnTo>
                    <a:lnTo>
                      <a:pt x="900" y="202"/>
                    </a:lnTo>
                    <a:lnTo>
                      <a:pt x="900" y="204"/>
                    </a:lnTo>
                    <a:lnTo>
                      <a:pt x="900" y="204"/>
                    </a:lnTo>
                    <a:close/>
                    <a:moveTo>
                      <a:pt x="920" y="198"/>
                    </a:moveTo>
                    <a:lnTo>
                      <a:pt x="920" y="198"/>
                    </a:lnTo>
                    <a:lnTo>
                      <a:pt x="920" y="198"/>
                    </a:lnTo>
                    <a:lnTo>
                      <a:pt x="920" y="198"/>
                    </a:lnTo>
                    <a:lnTo>
                      <a:pt x="918" y="198"/>
                    </a:lnTo>
                    <a:lnTo>
                      <a:pt x="918" y="200"/>
                    </a:lnTo>
                    <a:lnTo>
                      <a:pt x="918" y="200"/>
                    </a:lnTo>
                    <a:lnTo>
                      <a:pt x="916" y="200"/>
                    </a:lnTo>
                    <a:lnTo>
                      <a:pt x="916" y="200"/>
                    </a:lnTo>
                    <a:lnTo>
                      <a:pt x="914" y="200"/>
                    </a:lnTo>
                    <a:lnTo>
                      <a:pt x="912" y="200"/>
                    </a:lnTo>
                    <a:lnTo>
                      <a:pt x="912" y="200"/>
                    </a:lnTo>
                    <a:lnTo>
                      <a:pt x="910" y="200"/>
                    </a:lnTo>
                    <a:lnTo>
                      <a:pt x="910" y="200"/>
                    </a:lnTo>
                    <a:lnTo>
                      <a:pt x="908" y="200"/>
                    </a:lnTo>
                    <a:lnTo>
                      <a:pt x="906" y="200"/>
                    </a:lnTo>
                    <a:lnTo>
                      <a:pt x="906" y="200"/>
                    </a:lnTo>
                    <a:lnTo>
                      <a:pt x="904" y="200"/>
                    </a:lnTo>
                    <a:lnTo>
                      <a:pt x="904" y="200"/>
                    </a:lnTo>
                    <a:lnTo>
                      <a:pt x="902" y="200"/>
                    </a:lnTo>
                    <a:lnTo>
                      <a:pt x="902" y="200"/>
                    </a:lnTo>
                    <a:lnTo>
                      <a:pt x="900" y="200"/>
                    </a:lnTo>
                    <a:lnTo>
                      <a:pt x="900" y="200"/>
                    </a:lnTo>
                    <a:lnTo>
                      <a:pt x="900" y="198"/>
                    </a:lnTo>
                    <a:lnTo>
                      <a:pt x="898" y="198"/>
                    </a:lnTo>
                    <a:lnTo>
                      <a:pt x="898" y="198"/>
                    </a:lnTo>
                    <a:lnTo>
                      <a:pt x="896" y="198"/>
                    </a:lnTo>
                    <a:lnTo>
                      <a:pt x="896" y="198"/>
                    </a:lnTo>
                    <a:lnTo>
                      <a:pt x="896" y="196"/>
                    </a:lnTo>
                    <a:lnTo>
                      <a:pt x="896" y="196"/>
                    </a:lnTo>
                    <a:lnTo>
                      <a:pt x="896" y="196"/>
                    </a:lnTo>
                    <a:lnTo>
                      <a:pt x="896" y="196"/>
                    </a:lnTo>
                    <a:lnTo>
                      <a:pt x="896" y="196"/>
                    </a:lnTo>
                    <a:lnTo>
                      <a:pt x="896" y="194"/>
                    </a:lnTo>
                    <a:lnTo>
                      <a:pt x="896" y="194"/>
                    </a:lnTo>
                    <a:lnTo>
                      <a:pt x="896" y="194"/>
                    </a:lnTo>
                    <a:lnTo>
                      <a:pt x="896" y="194"/>
                    </a:lnTo>
                    <a:lnTo>
                      <a:pt x="898" y="194"/>
                    </a:lnTo>
                    <a:lnTo>
                      <a:pt x="898" y="192"/>
                    </a:lnTo>
                    <a:lnTo>
                      <a:pt x="900" y="192"/>
                    </a:lnTo>
                    <a:lnTo>
                      <a:pt x="900" y="192"/>
                    </a:lnTo>
                    <a:lnTo>
                      <a:pt x="902" y="192"/>
                    </a:lnTo>
                    <a:lnTo>
                      <a:pt x="902" y="192"/>
                    </a:lnTo>
                    <a:lnTo>
                      <a:pt x="904" y="192"/>
                    </a:lnTo>
                    <a:lnTo>
                      <a:pt x="904" y="192"/>
                    </a:lnTo>
                    <a:lnTo>
                      <a:pt x="906" y="192"/>
                    </a:lnTo>
                    <a:lnTo>
                      <a:pt x="906" y="192"/>
                    </a:lnTo>
                    <a:lnTo>
                      <a:pt x="908" y="192"/>
                    </a:lnTo>
                    <a:lnTo>
                      <a:pt x="908" y="192"/>
                    </a:lnTo>
                    <a:lnTo>
                      <a:pt x="910" y="192"/>
                    </a:lnTo>
                    <a:lnTo>
                      <a:pt x="910" y="192"/>
                    </a:lnTo>
                    <a:lnTo>
                      <a:pt x="910" y="192"/>
                    </a:lnTo>
                    <a:lnTo>
                      <a:pt x="912" y="192"/>
                    </a:lnTo>
                    <a:lnTo>
                      <a:pt x="912" y="192"/>
                    </a:lnTo>
                    <a:lnTo>
                      <a:pt x="914" y="192"/>
                    </a:lnTo>
                    <a:lnTo>
                      <a:pt x="914" y="194"/>
                    </a:lnTo>
                    <a:lnTo>
                      <a:pt x="914" y="194"/>
                    </a:lnTo>
                    <a:lnTo>
                      <a:pt x="916" y="194"/>
                    </a:lnTo>
                    <a:lnTo>
                      <a:pt x="902" y="198"/>
                    </a:lnTo>
                    <a:lnTo>
                      <a:pt x="904" y="198"/>
                    </a:lnTo>
                    <a:lnTo>
                      <a:pt x="904" y="200"/>
                    </a:lnTo>
                    <a:lnTo>
                      <a:pt x="906" y="200"/>
                    </a:lnTo>
                    <a:lnTo>
                      <a:pt x="908" y="200"/>
                    </a:lnTo>
                    <a:lnTo>
                      <a:pt x="910" y="200"/>
                    </a:lnTo>
                    <a:lnTo>
                      <a:pt x="912" y="200"/>
                    </a:lnTo>
                    <a:lnTo>
                      <a:pt x="914" y="200"/>
                    </a:lnTo>
                    <a:lnTo>
                      <a:pt x="914" y="198"/>
                    </a:lnTo>
                    <a:lnTo>
                      <a:pt x="916" y="198"/>
                    </a:lnTo>
                    <a:lnTo>
                      <a:pt x="916" y="198"/>
                    </a:lnTo>
                    <a:lnTo>
                      <a:pt x="916" y="198"/>
                    </a:lnTo>
                    <a:lnTo>
                      <a:pt x="918" y="198"/>
                    </a:lnTo>
                    <a:lnTo>
                      <a:pt x="920" y="196"/>
                    </a:lnTo>
                    <a:lnTo>
                      <a:pt x="920" y="198"/>
                    </a:lnTo>
                    <a:lnTo>
                      <a:pt x="922" y="198"/>
                    </a:lnTo>
                    <a:lnTo>
                      <a:pt x="920" y="198"/>
                    </a:lnTo>
                    <a:close/>
                    <a:moveTo>
                      <a:pt x="940" y="192"/>
                    </a:moveTo>
                    <a:lnTo>
                      <a:pt x="940" y="192"/>
                    </a:lnTo>
                    <a:lnTo>
                      <a:pt x="938" y="192"/>
                    </a:lnTo>
                    <a:lnTo>
                      <a:pt x="938" y="194"/>
                    </a:lnTo>
                    <a:lnTo>
                      <a:pt x="938" y="194"/>
                    </a:lnTo>
                    <a:lnTo>
                      <a:pt x="938" y="194"/>
                    </a:lnTo>
                    <a:lnTo>
                      <a:pt x="934" y="194"/>
                    </a:lnTo>
                    <a:lnTo>
                      <a:pt x="934" y="194"/>
                    </a:lnTo>
                    <a:lnTo>
                      <a:pt x="932" y="194"/>
                    </a:lnTo>
                    <a:lnTo>
                      <a:pt x="932" y="194"/>
                    </a:lnTo>
                    <a:lnTo>
                      <a:pt x="930" y="194"/>
                    </a:lnTo>
                    <a:lnTo>
                      <a:pt x="930" y="194"/>
                    </a:lnTo>
                    <a:lnTo>
                      <a:pt x="928" y="194"/>
                    </a:lnTo>
                    <a:lnTo>
                      <a:pt x="928" y="194"/>
                    </a:lnTo>
                    <a:lnTo>
                      <a:pt x="926" y="194"/>
                    </a:lnTo>
                    <a:lnTo>
                      <a:pt x="924" y="194"/>
                    </a:lnTo>
                    <a:lnTo>
                      <a:pt x="922" y="194"/>
                    </a:lnTo>
                    <a:lnTo>
                      <a:pt x="920" y="192"/>
                    </a:lnTo>
                    <a:lnTo>
                      <a:pt x="918" y="192"/>
                    </a:lnTo>
                    <a:lnTo>
                      <a:pt x="918" y="192"/>
                    </a:lnTo>
                    <a:lnTo>
                      <a:pt x="918" y="192"/>
                    </a:lnTo>
                    <a:lnTo>
                      <a:pt x="918" y="190"/>
                    </a:lnTo>
                    <a:lnTo>
                      <a:pt x="916" y="190"/>
                    </a:lnTo>
                    <a:lnTo>
                      <a:pt x="916" y="190"/>
                    </a:lnTo>
                    <a:lnTo>
                      <a:pt x="916" y="190"/>
                    </a:lnTo>
                    <a:lnTo>
                      <a:pt x="916" y="190"/>
                    </a:lnTo>
                    <a:lnTo>
                      <a:pt x="916" y="188"/>
                    </a:lnTo>
                    <a:lnTo>
                      <a:pt x="916" y="188"/>
                    </a:lnTo>
                    <a:lnTo>
                      <a:pt x="918" y="188"/>
                    </a:lnTo>
                    <a:lnTo>
                      <a:pt x="918" y="188"/>
                    </a:lnTo>
                    <a:lnTo>
                      <a:pt x="918" y="188"/>
                    </a:lnTo>
                    <a:lnTo>
                      <a:pt x="918" y="186"/>
                    </a:lnTo>
                    <a:lnTo>
                      <a:pt x="920" y="186"/>
                    </a:lnTo>
                    <a:lnTo>
                      <a:pt x="920" y="186"/>
                    </a:lnTo>
                    <a:lnTo>
                      <a:pt x="922" y="186"/>
                    </a:lnTo>
                    <a:lnTo>
                      <a:pt x="922" y="186"/>
                    </a:lnTo>
                    <a:lnTo>
                      <a:pt x="924" y="186"/>
                    </a:lnTo>
                    <a:lnTo>
                      <a:pt x="924" y="186"/>
                    </a:lnTo>
                    <a:lnTo>
                      <a:pt x="924" y="184"/>
                    </a:lnTo>
                    <a:lnTo>
                      <a:pt x="926" y="184"/>
                    </a:lnTo>
                    <a:lnTo>
                      <a:pt x="926" y="184"/>
                    </a:lnTo>
                    <a:lnTo>
                      <a:pt x="926" y="184"/>
                    </a:lnTo>
                    <a:lnTo>
                      <a:pt x="926" y="186"/>
                    </a:lnTo>
                    <a:lnTo>
                      <a:pt x="928" y="186"/>
                    </a:lnTo>
                    <a:lnTo>
                      <a:pt x="926" y="186"/>
                    </a:lnTo>
                    <a:lnTo>
                      <a:pt x="924" y="186"/>
                    </a:lnTo>
                    <a:lnTo>
                      <a:pt x="924" y="186"/>
                    </a:lnTo>
                    <a:lnTo>
                      <a:pt x="924" y="186"/>
                    </a:lnTo>
                    <a:lnTo>
                      <a:pt x="922" y="186"/>
                    </a:lnTo>
                    <a:lnTo>
                      <a:pt x="922" y="186"/>
                    </a:lnTo>
                    <a:lnTo>
                      <a:pt x="922" y="188"/>
                    </a:lnTo>
                    <a:lnTo>
                      <a:pt x="920" y="188"/>
                    </a:lnTo>
                    <a:lnTo>
                      <a:pt x="920" y="188"/>
                    </a:lnTo>
                    <a:lnTo>
                      <a:pt x="920" y="188"/>
                    </a:lnTo>
                    <a:lnTo>
                      <a:pt x="920" y="188"/>
                    </a:lnTo>
                    <a:lnTo>
                      <a:pt x="920" y="188"/>
                    </a:lnTo>
                    <a:lnTo>
                      <a:pt x="920" y="190"/>
                    </a:lnTo>
                    <a:lnTo>
                      <a:pt x="920" y="190"/>
                    </a:lnTo>
                    <a:lnTo>
                      <a:pt x="920" y="190"/>
                    </a:lnTo>
                    <a:lnTo>
                      <a:pt x="920" y="190"/>
                    </a:lnTo>
                    <a:lnTo>
                      <a:pt x="920" y="190"/>
                    </a:lnTo>
                    <a:lnTo>
                      <a:pt x="920" y="190"/>
                    </a:lnTo>
                    <a:lnTo>
                      <a:pt x="922" y="192"/>
                    </a:lnTo>
                    <a:lnTo>
                      <a:pt x="922" y="192"/>
                    </a:lnTo>
                    <a:lnTo>
                      <a:pt x="922" y="192"/>
                    </a:lnTo>
                    <a:lnTo>
                      <a:pt x="924" y="192"/>
                    </a:lnTo>
                    <a:lnTo>
                      <a:pt x="926" y="192"/>
                    </a:lnTo>
                    <a:lnTo>
                      <a:pt x="928" y="194"/>
                    </a:lnTo>
                    <a:lnTo>
                      <a:pt x="928" y="194"/>
                    </a:lnTo>
                    <a:lnTo>
                      <a:pt x="930" y="194"/>
                    </a:lnTo>
                    <a:lnTo>
                      <a:pt x="932" y="194"/>
                    </a:lnTo>
                    <a:lnTo>
                      <a:pt x="934" y="192"/>
                    </a:lnTo>
                    <a:lnTo>
                      <a:pt x="936" y="192"/>
                    </a:lnTo>
                    <a:lnTo>
                      <a:pt x="938" y="192"/>
                    </a:lnTo>
                    <a:lnTo>
                      <a:pt x="940" y="192"/>
                    </a:lnTo>
                    <a:lnTo>
                      <a:pt x="940" y="192"/>
                    </a:lnTo>
                    <a:lnTo>
                      <a:pt x="942" y="192"/>
                    </a:lnTo>
                    <a:lnTo>
                      <a:pt x="940" y="192"/>
                    </a:lnTo>
                    <a:close/>
                    <a:moveTo>
                      <a:pt x="954" y="188"/>
                    </a:moveTo>
                    <a:lnTo>
                      <a:pt x="954" y="188"/>
                    </a:lnTo>
                    <a:lnTo>
                      <a:pt x="954" y="188"/>
                    </a:lnTo>
                    <a:lnTo>
                      <a:pt x="952" y="188"/>
                    </a:lnTo>
                    <a:lnTo>
                      <a:pt x="952" y="188"/>
                    </a:lnTo>
                    <a:lnTo>
                      <a:pt x="950" y="190"/>
                    </a:lnTo>
                    <a:lnTo>
                      <a:pt x="950" y="190"/>
                    </a:lnTo>
                    <a:lnTo>
                      <a:pt x="948" y="190"/>
                    </a:lnTo>
                    <a:lnTo>
                      <a:pt x="946" y="190"/>
                    </a:lnTo>
                    <a:lnTo>
                      <a:pt x="946" y="190"/>
                    </a:lnTo>
                    <a:lnTo>
                      <a:pt x="944" y="188"/>
                    </a:lnTo>
                    <a:lnTo>
                      <a:pt x="944" y="188"/>
                    </a:lnTo>
                    <a:lnTo>
                      <a:pt x="934" y="184"/>
                    </a:lnTo>
                    <a:lnTo>
                      <a:pt x="930" y="184"/>
                    </a:lnTo>
                    <a:lnTo>
                      <a:pt x="930" y="184"/>
                    </a:lnTo>
                    <a:lnTo>
                      <a:pt x="930" y="184"/>
                    </a:lnTo>
                    <a:lnTo>
                      <a:pt x="928" y="184"/>
                    </a:lnTo>
                    <a:lnTo>
                      <a:pt x="928" y="184"/>
                    </a:lnTo>
                    <a:lnTo>
                      <a:pt x="932" y="182"/>
                    </a:lnTo>
                    <a:lnTo>
                      <a:pt x="930" y="182"/>
                    </a:lnTo>
                    <a:lnTo>
                      <a:pt x="930" y="180"/>
                    </a:lnTo>
                    <a:lnTo>
                      <a:pt x="930" y="180"/>
                    </a:lnTo>
                    <a:lnTo>
                      <a:pt x="934" y="182"/>
                    </a:lnTo>
                    <a:lnTo>
                      <a:pt x="940" y="180"/>
                    </a:lnTo>
                    <a:lnTo>
                      <a:pt x="940" y="180"/>
                    </a:lnTo>
                    <a:lnTo>
                      <a:pt x="940" y="180"/>
                    </a:lnTo>
                    <a:lnTo>
                      <a:pt x="940" y="182"/>
                    </a:lnTo>
                    <a:lnTo>
                      <a:pt x="942" y="182"/>
                    </a:lnTo>
                    <a:lnTo>
                      <a:pt x="936" y="182"/>
                    </a:lnTo>
                    <a:lnTo>
                      <a:pt x="946" y="188"/>
                    </a:lnTo>
                    <a:lnTo>
                      <a:pt x="948" y="188"/>
                    </a:lnTo>
                    <a:lnTo>
                      <a:pt x="948" y="188"/>
                    </a:lnTo>
                    <a:lnTo>
                      <a:pt x="950" y="188"/>
                    </a:lnTo>
                    <a:lnTo>
                      <a:pt x="952" y="188"/>
                    </a:lnTo>
                    <a:lnTo>
                      <a:pt x="952" y="188"/>
                    </a:lnTo>
                    <a:lnTo>
                      <a:pt x="952" y="188"/>
                    </a:lnTo>
                    <a:lnTo>
                      <a:pt x="952" y="188"/>
                    </a:lnTo>
                    <a:lnTo>
                      <a:pt x="954" y="186"/>
                    </a:lnTo>
                    <a:lnTo>
                      <a:pt x="956" y="188"/>
                    </a:lnTo>
                    <a:lnTo>
                      <a:pt x="954" y="188"/>
                    </a:lnTo>
                    <a:close/>
                    <a:moveTo>
                      <a:pt x="972" y="182"/>
                    </a:moveTo>
                    <a:lnTo>
                      <a:pt x="972" y="182"/>
                    </a:lnTo>
                    <a:lnTo>
                      <a:pt x="972" y="182"/>
                    </a:lnTo>
                    <a:lnTo>
                      <a:pt x="970" y="182"/>
                    </a:lnTo>
                    <a:lnTo>
                      <a:pt x="970" y="184"/>
                    </a:lnTo>
                    <a:lnTo>
                      <a:pt x="970" y="184"/>
                    </a:lnTo>
                    <a:lnTo>
                      <a:pt x="968" y="184"/>
                    </a:lnTo>
                    <a:lnTo>
                      <a:pt x="968" y="184"/>
                    </a:lnTo>
                    <a:lnTo>
                      <a:pt x="966" y="184"/>
                    </a:lnTo>
                    <a:lnTo>
                      <a:pt x="966" y="184"/>
                    </a:lnTo>
                    <a:lnTo>
                      <a:pt x="964" y="184"/>
                    </a:lnTo>
                    <a:lnTo>
                      <a:pt x="962" y="186"/>
                    </a:lnTo>
                    <a:lnTo>
                      <a:pt x="962" y="186"/>
                    </a:lnTo>
                    <a:lnTo>
                      <a:pt x="960" y="186"/>
                    </a:lnTo>
                    <a:lnTo>
                      <a:pt x="960" y="186"/>
                    </a:lnTo>
                    <a:lnTo>
                      <a:pt x="958" y="186"/>
                    </a:lnTo>
                    <a:lnTo>
                      <a:pt x="958" y="186"/>
                    </a:lnTo>
                    <a:lnTo>
                      <a:pt x="956" y="184"/>
                    </a:lnTo>
                    <a:lnTo>
                      <a:pt x="956" y="184"/>
                    </a:lnTo>
                    <a:lnTo>
                      <a:pt x="954" y="184"/>
                    </a:lnTo>
                    <a:lnTo>
                      <a:pt x="954" y="184"/>
                    </a:lnTo>
                    <a:lnTo>
                      <a:pt x="952" y="184"/>
                    </a:lnTo>
                    <a:lnTo>
                      <a:pt x="952" y="184"/>
                    </a:lnTo>
                    <a:lnTo>
                      <a:pt x="950" y="184"/>
                    </a:lnTo>
                    <a:lnTo>
                      <a:pt x="950" y="182"/>
                    </a:lnTo>
                    <a:lnTo>
                      <a:pt x="948" y="182"/>
                    </a:lnTo>
                    <a:lnTo>
                      <a:pt x="948" y="182"/>
                    </a:lnTo>
                    <a:lnTo>
                      <a:pt x="948" y="182"/>
                    </a:lnTo>
                    <a:lnTo>
                      <a:pt x="948" y="182"/>
                    </a:lnTo>
                    <a:lnTo>
                      <a:pt x="948" y="180"/>
                    </a:lnTo>
                    <a:lnTo>
                      <a:pt x="946" y="180"/>
                    </a:lnTo>
                    <a:lnTo>
                      <a:pt x="946" y="180"/>
                    </a:lnTo>
                    <a:lnTo>
                      <a:pt x="946" y="180"/>
                    </a:lnTo>
                    <a:lnTo>
                      <a:pt x="946" y="180"/>
                    </a:lnTo>
                    <a:lnTo>
                      <a:pt x="948" y="178"/>
                    </a:lnTo>
                    <a:lnTo>
                      <a:pt x="948" y="178"/>
                    </a:lnTo>
                    <a:lnTo>
                      <a:pt x="948" y="178"/>
                    </a:lnTo>
                    <a:lnTo>
                      <a:pt x="948" y="178"/>
                    </a:lnTo>
                    <a:lnTo>
                      <a:pt x="950" y="178"/>
                    </a:lnTo>
                    <a:lnTo>
                      <a:pt x="950" y="176"/>
                    </a:lnTo>
                    <a:lnTo>
                      <a:pt x="952" y="176"/>
                    </a:lnTo>
                    <a:lnTo>
                      <a:pt x="952" y="176"/>
                    </a:lnTo>
                    <a:lnTo>
                      <a:pt x="954" y="176"/>
                    </a:lnTo>
                    <a:lnTo>
                      <a:pt x="954" y="176"/>
                    </a:lnTo>
                    <a:lnTo>
                      <a:pt x="956" y="176"/>
                    </a:lnTo>
                    <a:lnTo>
                      <a:pt x="956" y="176"/>
                    </a:lnTo>
                    <a:lnTo>
                      <a:pt x="958" y="176"/>
                    </a:lnTo>
                    <a:lnTo>
                      <a:pt x="958" y="176"/>
                    </a:lnTo>
                    <a:lnTo>
                      <a:pt x="960" y="176"/>
                    </a:lnTo>
                    <a:lnTo>
                      <a:pt x="960" y="176"/>
                    </a:lnTo>
                    <a:lnTo>
                      <a:pt x="962" y="176"/>
                    </a:lnTo>
                    <a:lnTo>
                      <a:pt x="962" y="176"/>
                    </a:lnTo>
                    <a:lnTo>
                      <a:pt x="964" y="176"/>
                    </a:lnTo>
                    <a:lnTo>
                      <a:pt x="964" y="176"/>
                    </a:lnTo>
                    <a:lnTo>
                      <a:pt x="964" y="178"/>
                    </a:lnTo>
                    <a:lnTo>
                      <a:pt x="966" y="178"/>
                    </a:lnTo>
                    <a:lnTo>
                      <a:pt x="966" y="178"/>
                    </a:lnTo>
                    <a:lnTo>
                      <a:pt x="966" y="178"/>
                    </a:lnTo>
                    <a:lnTo>
                      <a:pt x="954" y="182"/>
                    </a:lnTo>
                    <a:lnTo>
                      <a:pt x="954" y="184"/>
                    </a:lnTo>
                    <a:lnTo>
                      <a:pt x="956" y="184"/>
                    </a:lnTo>
                    <a:lnTo>
                      <a:pt x="958" y="184"/>
                    </a:lnTo>
                    <a:lnTo>
                      <a:pt x="960" y="184"/>
                    </a:lnTo>
                    <a:lnTo>
                      <a:pt x="962" y="184"/>
                    </a:lnTo>
                    <a:lnTo>
                      <a:pt x="962" y="184"/>
                    </a:lnTo>
                    <a:lnTo>
                      <a:pt x="964" y="184"/>
                    </a:lnTo>
                    <a:lnTo>
                      <a:pt x="966" y="184"/>
                    </a:lnTo>
                    <a:lnTo>
                      <a:pt x="966" y="182"/>
                    </a:lnTo>
                    <a:lnTo>
                      <a:pt x="968" y="182"/>
                    </a:lnTo>
                    <a:lnTo>
                      <a:pt x="968" y="182"/>
                    </a:lnTo>
                    <a:lnTo>
                      <a:pt x="968" y="182"/>
                    </a:lnTo>
                    <a:lnTo>
                      <a:pt x="970" y="182"/>
                    </a:lnTo>
                    <a:lnTo>
                      <a:pt x="972" y="182"/>
                    </a:lnTo>
                    <a:lnTo>
                      <a:pt x="972" y="182"/>
                    </a:lnTo>
                    <a:lnTo>
                      <a:pt x="972" y="182"/>
                    </a:lnTo>
                    <a:close/>
                    <a:moveTo>
                      <a:pt x="988" y="178"/>
                    </a:moveTo>
                    <a:lnTo>
                      <a:pt x="988" y="178"/>
                    </a:lnTo>
                    <a:lnTo>
                      <a:pt x="986" y="178"/>
                    </a:lnTo>
                    <a:lnTo>
                      <a:pt x="986" y="178"/>
                    </a:lnTo>
                    <a:lnTo>
                      <a:pt x="984" y="178"/>
                    </a:lnTo>
                    <a:lnTo>
                      <a:pt x="984" y="178"/>
                    </a:lnTo>
                    <a:lnTo>
                      <a:pt x="982" y="180"/>
                    </a:lnTo>
                    <a:lnTo>
                      <a:pt x="982" y="180"/>
                    </a:lnTo>
                    <a:lnTo>
                      <a:pt x="980" y="180"/>
                    </a:lnTo>
                    <a:lnTo>
                      <a:pt x="980" y="178"/>
                    </a:lnTo>
                    <a:lnTo>
                      <a:pt x="978" y="178"/>
                    </a:lnTo>
                    <a:lnTo>
                      <a:pt x="976" y="178"/>
                    </a:lnTo>
                    <a:lnTo>
                      <a:pt x="966" y="174"/>
                    </a:lnTo>
                    <a:lnTo>
                      <a:pt x="964" y="174"/>
                    </a:lnTo>
                    <a:lnTo>
                      <a:pt x="964" y="174"/>
                    </a:lnTo>
                    <a:lnTo>
                      <a:pt x="962" y="174"/>
                    </a:lnTo>
                    <a:lnTo>
                      <a:pt x="962" y="174"/>
                    </a:lnTo>
                    <a:lnTo>
                      <a:pt x="962" y="174"/>
                    </a:lnTo>
                    <a:lnTo>
                      <a:pt x="966" y="172"/>
                    </a:lnTo>
                    <a:lnTo>
                      <a:pt x="962" y="172"/>
                    </a:lnTo>
                    <a:lnTo>
                      <a:pt x="962" y="170"/>
                    </a:lnTo>
                    <a:lnTo>
                      <a:pt x="964" y="170"/>
                    </a:lnTo>
                    <a:lnTo>
                      <a:pt x="968" y="172"/>
                    </a:lnTo>
                    <a:lnTo>
                      <a:pt x="972" y="170"/>
                    </a:lnTo>
                    <a:lnTo>
                      <a:pt x="974" y="170"/>
                    </a:lnTo>
                    <a:lnTo>
                      <a:pt x="974" y="170"/>
                    </a:lnTo>
                    <a:lnTo>
                      <a:pt x="974" y="170"/>
                    </a:lnTo>
                    <a:lnTo>
                      <a:pt x="974" y="172"/>
                    </a:lnTo>
                    <a:lnTo>
                      <a:pt x="970" y="172"/>
                    </a:lnTo>
                    <a:lnTo>
                      <a:pt x="980" y="178"/>
                    </a:lnTo>
                    <a:lnTo>
                      <a:pt x="980" y="178"/>
                    </a:lnTo>
                    <a:lnTo>
                      <a:pt x="982" y="178"/>
                    </a:lnTo>
                    <a:lnTo>
                      <a:pt x="984" y="178"/>
                    </a:lnTo>
                    <a:lnTo>
                      <a:pt x="984" y="178"/>
                    </a:lnTo>
                    <a:lnTo>
                      <a:pt x="986" y="178"/>
                    </a:lnTo>
                    <a:lnTo>
                      <a:pt x="986" y="178"/>
                    </a:lnTo>
                    <a:lnTo>
                      <a:pt x="986" y="176"/>
                    </a:lnTo>
                    <a:lnTo>
                      <a:pt x="986" y="176"/>
                    </a:lnTo>
                    <a:lnTo>
                      <a:pt x="988" y="178"/>
                    </a:lnTo>
                    <a:lnTo>
                      <a:pt x="988" y="178"/>
                    </a:lnTo>
                    <a:close/>
                    <a:moveTo>
                      <a:pt x="1006" y="172"/>
                    </a:moveTo>
                    <a:lnTo>
                      <a:pt x="1006" y="172"/>
                    </a:lnTo>
                    <a:lnTo>
                      <a:pt x="1006" y="172"/>
                    </a:lnTo>
                    <a:lnTo>
                      <a:pt x="1004" y="172"/>
                    </a:lnTo>
                    <a:lnTo>
                      <a:pt x="1004" y="172"/>
                    </a:lnTo>
                    <a:lnTo>
                      <a:pt x="1002" y="174"/>
                    </a:lnTo>
                    <a:lnTo>
                      <a:pt x="1002" y="174"/>
                    </a:lnTo>
                    <a:lnTo>
                      <a:pt x="1002" y="174"/>
                    </a:lnTo>
                    <a:lnTo>
                      <a:pt x="1000" y="174"/>
                    </a:lnTo>
                    <a:lnTo>
                      <a:pt x="1000" y="174"/>
                    </a:lnTo>
                    <a:lnTo>
                      <a:pt x="998" y="174"/>
                    </a:lnTo>
                    <a:lnTo>
                      <a:pt x="998" y="174"/>
                    </a:lnTo>
                    <a:lnTo>
                      <a:pt x="996" y="174"/>
                    </a:lnTo>
                    <a:lnTo>
                      <a:pt x="996" y="174"/>
                    </a:lnTo>
                    <a:lnTo>
                      <a:pt x="994" y="174"/>
                    </a:lnTo>
                    <a:lnTo>
                      <a:pt x="994" y="174"/>
                    </a:lnTo>
                    <a:lnTo>
                      <a:pt x="992" y="174"/>
                    </a:lnTo>
                    <a:lnTo>
                      <a:pt x="992" y="174"/>
                    </a:lnTo>
                    <a:lnTo>
                      <a:pt x="990" y="174"/>
                    </a:lnTo>
                    <a:lnTo>
                      <a:pt x="990" y="174"/>
                    </a:lnTo>
                    <a:lnTo>
                      <a:pt x="988" y="174"/>
                    </a:lnTo>
                    <a:lnTo>
                      <a:pt x="988" y="174"/>
                    </a:lnTo>
                    <a:lnTo>
                      <a:pt x="986" y="174"/>
                    </a:lnTo>
                    <a:lnTo>
                      <a:pt x="986" y="174"/>
                    </a:lnTo>
                    <a:lnTo>
                      <a:pt x="976" y="170"/>
                    </a:lnTo>
                    <a:lnTo>
                      <a:pt x="978" y="168"/>
                    </a:lnTo>
                    <a:lnTo>
                      <a:pt x="978" y="168"/>
                    </a:lnTo>
                    <a:lnTo>
                      <a:pt x="978" y="168"/>
                    </a:lnTo>
                    <a:lnTo>
                      <a:pt x="980" y="168"/>
                    </a:lnTo>
                    <a:lnTo>
                      <a:pt x="988" y="172"/>
                    </a:lnTo>
                    <a:lnTo>
                      <a:pt x="988" y="172"/>
                    </a:lnTo>
                    <a:lnTo>
                      <a:pt x="990" y="172"/>
                    </a:lnTo>
                    <a:lnTo>
                      <a:pt x="990" y="174"/>
                    </a:lnTo>
                    <a:lnTo>
                      <a:pt x="992" y="174"/>
                    </a:lnTo>
                    <a:lnTo>
                      <a:pt x="992" y="174"/>
                    </a:lnTo>
                    <a:lnTo>
                      <a:pt x="992" y="174"/>
                    </a:lnTo>
                    <a:lnTo>
                      <a:pt x="994" y="174"/>
                    </a:lnTo>
                    <a:lnTo>
                      <a:pt x="994" y="174"/>
                    </a:lnTo>
                    <a:lnTo>
                      <a:pt x="996" y="174"/>
                    </a:lnTo>
                    <a:lnTo>
                      <a:pt x="998" y="174"/>
                    </a:lnTo>
                    <a:lnTo>
                      <a:pt x="998" y="174"/>
                    </a:lnTo>
                    <a:lnTo>
                      <a:pt x="998" y="174"/>
                    </a:lnTo>
                    <a:lnTo>
                      <a:pt x="1000" y="172"/>
                    </a:lnTo>
                    <a:lnTo>
                      <a:pt x="1002" y="172"/>
                    </a:lnTo>
                    <a:lnTo>
                      <a:pt x="1004" y="172"/>
                    </a:lnTo>
                    <a:lnTo>
                      <a:pt x="990" y="166"/>
                    </a:lnTo>
                    <a:lnTo>
                      <a:pt x="990" y="164"/>
                    </a:lnTo>
                    <a:lnTo>
                      <a:pt x="990" y="164"/>
                    </a:lnTo>
                    <a:lnTo>
                      <a:pt x="992" y="164"/>
                    </a:lnTo>
                    <a:lnTo>
                      <a:pt x="992" y="164"/>
                    </a:lnTo>
                    <a:lnTo>
                      <a:pt x="1006" y="172"/>
                    </a:lnTo>
                    <a:lnTo>
                      <a:pt x="1006" y="172"/>
                    </a:lnTo>
                    <a:close/>
                    <a:moveTo>
                      <a:pt x="1016" y="170"/>
                    </a:moveTo>
                    <a:lnTo>
                      <a:pt x="1016" y="170"/>
                    </a:lnTo>
                    <a:lnTo>
                      <a:pt x="1014" y="170"/>
                    </a:lnTo>
                    <a:lnTo>
                      <a:pt x="1014" y="170"/>
                    </a:lnTo>
                    <a:lnTo>
                      <a:pt x="998" y="162"/>
                    </a:lnTo>
                    <a:lnTo>
                      <a:pt x="1000" y="162"/>
                    </a:lnTo>
                    <a:lnTo>
                      <a:pt x="1000" y="162"/>
                    </a:lnTo>
                    <a:lnTo>
                      <a:pt x="1000" y="162"/>
                    </a:lnTo>
                    <a:lnTo>
                      <a:pt x="1000" y="162"/>
                    </a:lnTo>
                    <a:lnTo>
                      <a:pt x="1002" y="162"/>
                    </a:lnTo>
                    <a:lnTo>
                      <a:pt x="1004" y="162"/>
                    </a:lnTo>
                    <a:lnTo>
                      <a:pt x="1004" y="162"/>
                    </a:lnTo>
                    <a:lnTo>
                      <a:pt x="1004" y="162"/>
                    </a:lnTo>
                    <a:lnTo>
                      <a:pt x="1004" y="162"/>
                    </a:lnTo>
                    <a:lnTo>
                      <a:pt x="1004" y="162"/>
                    </a:lnTo>
                    <a:lnTo>
                      <a:pt x="1004" y="160"/>
                    </a:lnTo>
                    <a:lnTo>
                      <a:pt x="1004" y="160"/>
                    </a:lnTo>
                    <a:lnTo>
                      <a:pt x="1006" y="160"/>
                    </a:lnTo>
                    <a:lnTo>
                      <a:pt x="1006" y="160"/>
                    </a:lnTo>
                    <a:lnTo>
                      <a:pt x="1006" y="160"/>
                    </a:lnTo>
                    <a:lnTo>
                      <a:pt x="1008" y="160"/>
                    </a:lnTo>
                    <a:lnTo>
                      <a:pt x="1008" y="160"/>
                    </a:lnTo>
                    <a:lnTo>
                      <a:pt x="1010" y="160"/>
                    </a:lnTo>
                    <a:lnTo>
                      <a:pt x="1008" y="160"/>
                    </a:lnTo>
                    <a:lnTo>
                      <a:pt x="1008" y="160"/>
                    </a:lnTo>
                    <a:lnTo>
                      <a:pt x="1008" y="162"/>
                    </a:lnTo>
                    <a:lnTo>
                      <a:pt x="1006" y="162"/>
                    </a:lnTo>
                    <a:lnTo>
                      <a:pt x="1006" y="162"/>
                    </a:lnTo>
                    <a:lnTo>
                      <a:pt x="1006" y="162"/>
                    </a:lnTo>
                    <a:lnTo>
                      <a:pt x="1006" y="164"/>
                    </a:lnTo>
                    <a:lnTo>
                      <a:pt x="1006" y="164"/>
                    </a:lnTo>
                    <a:lnTo>
                      <a:pt x="1008" y="164"/>
                    </a:lnTo>
                    <a:lnTo>
                      <a:pt x="1008" y="166"/>
                    </a:lnTo>
                    <a:lnTo>
                      <a:pt x="1016" y="168"/>
                    </a:lnTo>
                    <a:lnTo>
                      <a:pt x="1016" y="170"/>
                    </a:lnTo>
                    <a:close/>
                    <a:moveTo>
                      <a:pt x="1048" y="158"/>
                    </a:moveTo>
                    <a:lnTo>
                      <a:pt x="1048" y="160"/>
                    </a:lnTo>
                    <a:lnTo>
                      <a:pt x="1046" y="160"/>
                    </a:lnTo>
                    <a:lnTo>
                      <a:pt x="1046" y="160"/>
                    </a:lnTo>
                    <a:lnTo>
                      <a:pt x="1046" y="160"/>
                    </a:lnTo>
                    <a:lnTo>
                      <a:pt x="1044" y="160"/>
                    </a:lnTo>
                    <a:lnTo>
                      <a:pt x="1044" y="160"/>
                    </a:lnTo>
                    <a:lnTo>
                      <a:pt x="1042" y="160"/>
                    </a:lnTo>
                    <a:lnTo>
                      <a:pt x="1042" y="162"/>
                    </a:lnTo>
                    <a:lnTo>
                      <a:pt x="1040" y="162"/>
                    </a:lnTo>
                    <a:lnTo>
                      <a:pt x="1038" y="162"/>
                    </a:lnTo>
                    <a:lnTo>
                      <a:pt x="1036" y="162"/>
                    </a:lnTo>
                    <a:lnTo>
                      <a:pt x="1034" y="162"/>
                    </a:lnTo>
                    <a:lnTo>
                      <a:pt x="1034" y="162"/>
                    </a:lnTo>
                    <a:lnTo>
                      <a:pt x="1032" y="162"/>
                    </a:lnTo>
                    <a:lnTo>
                      <a:pt x="1030" y="162"/>
                    </a:lnTo>
                    <a:lnTo>
                      <a:pt x="1030" y="160"/>
                    </a:lnTo>
                    <a:lnTo>
                      <a:pt x="1030" y="160"/>
                    </a:lnTo>
                    <a:lnTo>
                      <a:pt x="1030" y="160"/>
                    </a:lnTo>
                    <a:lnTo>
                      <a:pt x="1030" y="160"/>
                    </a:lnTo>
                    <a:lnTo>
                      <a:pt x="1028" y="160"/>
                    </a:lnTo>
                    <a:lnTo>
                      <a:pt x="1028" y="160"/>
                    </a:lnTo>
                    <a:lnTo>
                      <a:pt x="1028" y="158"/>
                    </a:lnTo>
                    <a:lnTo>
                      <a:pt x="1030" y="158"/>
                    </a:lnTo>
                    <a:lnTo>
                      <a:pt x="1030" y="158"/>
                    </a:lnTo>
                    <a:lnTo>
                      <a:pt x="1030" y="158"/>
                    </a:lnTo>
                    <a:lnTo>
                      <a:pt x="1030" y="158"/>
                    </a:lnTo>
                    <a:lnTo>
                      <a:pt x="1030" y="158"/>
                    </a:lnTo>
                    <a:lnTo>
                      <a:pt x="1032" y="158"/>
                    </a:lnTo>
                    <a:lnTo>
                      <a:pt x="1032" y="156"/>
                    </a:lnTo>
                    <a:lnTo>
                      <a:pt x="1032" y="156"/>
                    </a:lnTo>
                    <a:lnTo>
                      <a:pt x="1034" y="156"/>
                    </a:lnTo>
                    <a:lnTo>
                      <a:pt x="1034" y="156"/>
                    </a:lnTo>
                    <a:lnTo>
                      <a:pt x="1034" y="156"/>
                    </a:lnTo>
                    <a:lnTo>
                      <a:pt x="1036" y="156"/>
                    </a:lnTo>
                    <a:lnTo>
                      <a:pt x="1036" y="156"/>
                    </a:lnTo>
                    <a:lnTo>
                      <a:pt x="1038" y="156"/>
                    </a:lnTo>
                    <a:lnTo>
                      <a:pt x="1036" y="154"/>
                    </a:lnTo>
                    <a:lnTo>
                      <a:pt x="1036" y="154"/>
                    </a:lnTo>
                    <a:lnTo>
                      <a:pt x="1034" y="154"/>
                    </a:lnTo>
                    <a:lnTo>
                      <a:pt x="1034" y="154"/>
                    </a:lnTo>
                    <a:lnTo>
                      <a:pt x="1032" y="154"/>
                    </a:lnTo>
                    <a:lnTo>
                      <a:pt x="1032" y="154"/>
                    </a:lnTo>
                    <a:lnTo>
                      <a:pt x="1030" y="154"/>
                    </a:lnTo>
                    <a:lnTo>
                      <a:pt x="1030" y="154"/>
                    </a:lnTo>
                    <a:lnTo>
                      <a:pt x="1028" y="154"/>
                    </a:lnTo>
                    <a:lnTo>
                      <a:pt x="1028" y="154"/>
                    </a:lnTo>
                    <a:lnTo>
                      <a:pt x="1026" y="154"/>
                    </a:lnTo>
                    <a:lnTo>
                      <a:pt x="1026" y="156"/>
                    </a:lnTo>
                    <a:lnTo>
                      <a:pt x="1026" y="156"/>
                    </a:lnTo>
                    <a:lnTo>
                      <a:pt x="1026" y="156"/>
                    </a:lnTo>
                    <a:lnTo>
                      <a:pt x="1024" y="156"/>
                    </a:lnTo>
                    <a:lnTo>
                      <a:pt x="1024" y="156"/>
                    </a:lnTo>
                    <a:lnTo>
                      <a:pt x="1024" y="156"/>
                    </a:lnTo>
                    <a:lnTo>
                      <a:pt x="1022" y="156"/>
                    </a:lnTo>
                    <a:lnTo>
                      <a:pt x="1022" y="156"/>
                    </a:lnTo>
                    <a:lnTo>
                      <a:pt x="1022" y="156"/>
                    </a:lnTo>
                    <a:lnTo>
                      <a:pt x="1022" y="156"/>
                    </a:lnTo>
                    <a:lnTo>
                      <a:pt x="1024" y="154"/>
                    </a:lnTo>
                    <a:lnTo>
                      <a:pt x="1024" y="154"/>
                    </a:lnTo>
                    <a:lnTo>
                      <a:pt x="1024" y="154"/>
                    </a:lnTo>
                    <a:lnTo>
                      <a:pt x="1024" y="154"/>
                    </a:lnTo>
                    <a:lnTo>
                      <a:pt x="1026" y="154"/>
                    </a:lnTo>
                    <a:lnTo>
                      <a:pt x="1026" y="154"/>
                    </a:lnTo>
                    <a:lnTo>
                      <a:pt x="1028" y="154"/>
                    </a:lnTo>
                    <a:lnTo>
                      <a:pt x="1030" y="152"/>
                    </a:lnTo>
                    <a:lnTo>
                      <a:pt x="1032" y="152"/>
                    </a:lnTo>
                    <a:lnTo>
                      <a:pt x="1034" y="152"/>
                    </a:lnTo>
                    <a:lnTo>
                      <a:pt x="1034" y="152"/>
                    </a:lnTo>
                    <a:lnTo>
                      <a:pt x="1036" y="152"/>
                    </a:lnTo>
                    <a:lnTo>
                      <a:pt x="1038" y="154"/>
                    </a:lnTo>
                    <a:lnTo>
                      <a:pt x="1038" y="154"/>
                    </a:lnTo>
                    <a:lnTo>
                      <a:pt x="1048" y="158"/>
                    </a:lnTo>
                    <a:lnTo>
                      <a:pt x="1048" y="158"/>
                    </a:lnTo>
                    <a:close/>
                    <a:moveTo>
                      <a:pt x="1070" y="152"/>
                    </a:moveTo>
                    <a:lnTo>
                      <a:pt x="1070" y="152"/>
                    </a:lnTo>
                    <a:lnTo>
                      <a:pt x="1068" y="152"/>
                    </a:lnTo>
                    <a:lnTo>
                      <a:pt x="1068" y="154"/>
                    </a:lnTo>
                    <a:lnTo>
                      <a:pt x="1068" y="154"/>
                    </a:lnTo>
                    <a:lnTo>
                      <a:pt x="1066" y="154"/>
                    </a:lnTo>
                    <a:lnTo>
                      <a:pt x="1066" y="154"/>
                    </a:lnTo>
                    <a:lnTo>
                      <a:pt x="1064" y="154"/>
                    </a:lnTo>
                    <a:lnTo>
                      <a:pt x="1064" y="154"/>
                    </a:lnTo>
                    <a:lnTo>
                      <a:pt x="1062" y="154"/>
                    </a:lnTo>
                    <a:lnTo>
                      <a:pt x="1062" y="156"/>
                    </a:lnTo>
                    <a:lnTo>
                      <a:pt x="1060" y="156"/>
                    </a:lnTo>
                    <a:lnTo>
                      <a:pt x="1060" y="156"/>
                    </a:lnTo>
                    <a:lnTo>
                      <a:pt x="1058" y="156"/>
                    </a:lnTo>
                    <a:lnTo>
                      <a:pt x="1056" y="156"/>
                    </a:lnTo>
                    <a:lnTo>
                      <a:pt x="1056" y="156"/>
                    </a:lnTo>
                    <a:lnTo>
                      <a:pt x="1054" y="156"/>
                    </a:lnTo>
                    <a:lnTo>
                      <a:pt x="1054" y="156"/>
                    </a:lnTo>
                    <a:lnTo>
                      <a:pt x="1052" y="156"/>
                    </a:lnTo>
                    <a:lnTo>
                      <a:pt x="1052" y="156"/>
                    </a:lnTo>
                    <a:lnTo>
                      <a:pt x="1050" y="154"/>
                    </a:lnTo>
                    <a:lnTo>
                      <a:pt x="1050" y="154"/>
                    </a:lnTo>
                    <a:lnTo>
                      <a:pt x="1048" y="154"/>
                    </a:lnTo>
                    <a:lnTo>
                      <a:pt x="1048" y="154"/>
                    </a:lnTo>
                    <a:lnTo>
                      <a:pt x="1046" y="154"/>
                    </a:lnTo>
                    <a:lnTo>
                      <a:pt x="1046" y="152"/>
                    </a:lnTo>
                    <a:lnTo>
                      <a:pt x="1044" y="152"/>
                    </a:lnTo>
                    <a:lnTo>
                      <a:pt x="1044" y="152"/>
                    </a:lnTo>
                    <a:lnTo>
                      <a:pt x="1044" y="152"/>
                    </a:lnTo>
                    <a:lnTo>
                      <a:pt x="1044" y="150"/>
                    </a:lnTo>
                    <a:lnTo>
                      <a:pt x="1044" y="150"/>
                    </a:lnTo>
                    <a:lnTo>
                      <a:pt x="1044" y="150"/>
                    </a:lnTo>
                    <a:lnTo>
                      <a:pt x="1044" y="150"/>
                    </a:lnTo>
                    <a:lnTo>
                      <a:pt x="1044" y="150"/>
                    </a:lnTo>
                    <a:lnTo>
                      <a:pt x="1044" y="148"/>
                    </a:lnTo>
                    <a:lnTo>
                      <a:pt x="1044" y="148"/>
                    </a:lnTo>
                    <a:lnTo>
                      <a:pt x="1046" y="148"/>
                    </a:lnTo>
                    <a:lnTo>
                      <a:pt x="1046" y="148"/>
                    </a:lnTo>
                    <a:lnTo>
                      <a:pt x="1048" y="148"/>
                    </a:lnTo>
                    <a:lnTo>
                      <a:pt x="1048" y="146"/>
                    </a:lnTo>
                    <a:lnTo>
                      <a:pt x="1048" y="146"/>
                    </a:lnTo>
                    <a:lnTo>
                      <a:pt x="1050" y="146"/>
                    </a:lnTo>
                    <a:lnTo>
                      <a:pt x="1050" y="146"/>
                    </a:lnTo>
                    <a:lnTo>
                      <a:pt x="1050" y="146"/>
                    </a:lnTo>
                    <a:lnTo>
                      <a:pt x="1052" y="146"/>
                    </a:lnTo>
                    <a:lnTo>
                      <a:pt x="1046" y="142"/>
                    </a:lnTo>
                    <a:lnTo>
                      <a:pt x="1046" y="142"/>
                    </a:lnTo>
                    <a:lnTo>
                      <a:pt x="1048" y="142"/>
                    </a:lnTo>
                    <a:lnTo>
                      <a:pt x="1048" y="142"/>
                    </a:lnTo>
                    <a:lnTo>
                      <a:pt x="1048" y="142"/>
                    </a:lnTo>
                    <a:lnTo>
                      <a:pt x="1070" y="152"/>
                    </a:lnTo>
                    <a:lnTo>
                      <a:pt x="1070" y="152"/>
                    </a:lnTo>
                    <a:close/>
                    <a:moveTo>
                      <a:pt x="1080" y="150"/>
                    </a:moveTo>
                    <a:lnTo>
                      <a:pt x="1080" y="150"/>
                    </a:lnTo>
                    <a:lnTo>
                      <a:pt x="1078" y="150"/>
                    </a:lnTo>
                    <a:lnTo>
                      <a:pt x="1078" y="150"/>
                    </a:lnTo>
                    <a:lnTo>
                      <a:pt x="1064" y="144"/>
                    </a:lnTo>
                    <a:lnTo>
                      <a:pt x="1062" y="144"/>
                    </a:lnTo>
                    <a:lnTo>
                      <a:pt x="1062" y="144"/>
                    </a:lnTo>
                    <a:lnTo>
                      <a:pt x="1062" y="144"/>
                    </a:lnTo>
                    <a:lnTo>
                      <a:pt x="1060" y="144"/>
                    </a:lnTo>
                    <a:lnTo>
                      <a:pt x="1060" y="144"/>
                    </a:lnTo>
                    <a:lnTo>
                      <a:pt x="1066" y="142"/>
                    </a:lnTo>
                    <a:lnTo>
                      <a:pt x="1080" y="150"/>
                    </a:lnTo>
                    <a:lnTo>
                      <a:pt x="1080" y="150"/>
                    </a:lnTo>
                    <a:close/>
                    <a:moveTo>
                      <a:pt x="1100" y="142"/>
                    </a:moveTo>
                    <a:lnTo>
                      <a:pt x="1098" y="142"/>
                    </a:lnTo>
                    <a:lnTo>
                      <a:pt x="1098" y="142"/>
                    </a:lnTo>
                    <a:lnTo>
                      <a:pt x="1098" y="144"/>
                    </a:lnTo>
                    <a:lnTo>
                      <a:pt x="1098" y="144"/>
                    </a:lnTo>
                    <a:lnTo>
                      <a:pt x="1096" y="144"/>
                    </a:lnTo>
                    <a:lnTo>
                      <a:pt x="1096" y="144"/>
                    </a:lnTo>
                    <a:lnTo>
                      <a:pt x="1096" y="144"/>
                    </a:lnTo>
                    <a:lnTo>
                      <a:pt x="1094" y="146"/>
                    </a:lnTo>
                    <a:lnTo>
                      <a:pt x="1092" y="146"/>
                    </a:lnTo>
                    <a:lnTo>
                      <a:pt x="1090" y="146"/>
                    </a:lnTo>
                    <a:lnTo>
                      <a:pt x="1096" y="150"/>
                    </a:lnTo>
                    <a:lnTo>
                      <a:pt x="1096" y="150"/>
                    </a:lnTo>
                    <a:lnTo>
                      <a:pt x="1096" y="150"/>
                    </a:lnTo>
                    <a:lnTo>
                      <a:pt x="1096" y="150"/>
                    </a:lnTo>
                    <a:lnTo>
                      <a:pt x="1094" y="150"/>
                    </a:lnTo>
                    <a:lnTo>
                      <a:pt x="1072" y="140"/>
                    </a:lnTo>
                    <a:lnTo>
                      <a:pt x="1072" y="140"/>
                    </a:lnTo>
                    <a:lnTo>
                      <a:pt x="1074" y="140"/>
                    </a:lnTo>
                    <a:lnTo>
                      <a:pt x="1074" y="140"/>
                    </a:lnTo>
                    <a:lnTo>
                      <a:pt x="1074" y="140"/>
                    </a:lnTo>
                    <a:lnTo>
                      <a:pt x="1076" y="140"/>
                    </a:lnTo>
                    <a:lnTo>
                      <a:pt x="1076" y="140"/>
                    </a:lnTo>
                    <a:lnTo>
                      <a:pt x="1076" y="140"/>
                    </a:lnTo>
                    <a:lnTo>
                      <a:pt x="1076" y="140"/>
                    </a:lnTo>
                    <a:lnTo>
                      <a:pt x="1078" y="138"/>
                    </a:lnTo>
                    <a:lnTo>
                      <a:pt x="1078" y="138"/>
                    </a:lnTo>
                    <a:lnTo>
                      <a:pt x="1078" y="138"/>
                    </a:lnTo>
                    <a:lnTo>
                      <a:pt x="1080" y="138"/>
                    </a:lnTo>
                    <a:lnTo>
                      <a:pt x="1080" y="138"/>
                    </a:lnTo>
                    <a:lnTo>
                      <a:pt x="1080" y="136"/>
                    </a:lnTo>
                    <a:lnTo>
                      <a:pt x="1082" y="136"/>
                    </a:lnTo>
                    <a:lnTo>
                      <a:pt x="1082" y="136"/>
                    </a:lnTo>
                    <a:lnTo>
                      <a:pt x="1084" y="136"/>
                    </a:lnTo>
                    <a:lnTo>
                      <a:pt x="1084" y="136"/>
                    </a:lnTo>
                    <a:lnTo>
                      <a:pt x="1086" y="136"/>
                    </a:lnTo>
                    <a:lnTo>
                      <a:pt x="1086" y="136"/>
                    </a:lnTo>
                    <a:lnTo>
                      <a:pt x="1088" y="136"/>
                    </a:lnTo>
                    <a:lnTo>
                      <a:pt x="1088" y="136"/>
                    </a:lnTo>
                    <a:lnTo>
                      <a:pt x="1090" y="136"/>
                    </a:lnTo>
                    <a:lnTo>
                      <a:pt x="1090" y="136"/>
                    </a:lnTo>
                    <a:lnTo>
                      <a:pt x="1092" y="136"/>
                    </a:lnTo>
                    <a:lnTo>
                      <a:pt x="1092" y="138"/>
                    </a:lnTo>
                    <a:lnTo>
                      <a:pt x="1094" y="138"/>
                    </a:lnTo>
                    <a:lnTo>
                      <a:pt x="1094" y="138"/>
                    </a:lnTo>
                    <a:lnTo>
                      <a:pt x="1096" y="138"/>
                    </a:lnTo>
                    <a:lnTo>
                      <a:pt x="1096" y="138"/>
                    </a:lnTo>
                    <a:lnTo>
                      <a:pt x="1098" y="140"/>
                    </a:lnTo>
                    <a:lnTo>
                      <a:pt x="1098" y="140"/>
                    </a:lnTo>
                    <a:lnTo>
                      <a:pt x="1098" y="140"/>
                    </a:lnTo>
                    <a:lnTo>
                      <a:pt x="1098" y="140"/>
                    </a:lnTo>
                    <a:lnTo>
                      <a:pt x="1098" y="142"/>
                    </a:lnTo>
                    <a:lnTo>
                      <a:pt x="1100" y="142"/>
                    </a:lnTo>
                    <a:lnTo>
                      <a:pt x="1100" y="142"/>
                    </a:lnTo>
                    <a:close/>
                    <a:moveTo>
                      <a:pt x="1112" y="140"/>
                    </a:moveTo>
                    <a:lnTo>
                      <a:pt x="1112" y="140"/>
                    </a:lnTo>
                    <a:lnTo>
                      <a:pt x="1112" y="140"/>
                    </a:lnTo>
                    <a:lnTo>
                      <a:pt x="1110" y="140"/>
                    </a:lnTo>
                    <a:lnTo>
                      <a:pt x="1096" y="134"/>
                    </a:lnTo>
                    <a:lnTo>
                      <a:pt x="1094" y="134"/>
                    </a:lnTo>
                    <a:lnTo>
                      <a:pt x="1094" y="134"/>
                    </a:lnTo>
                    <a:lnTo>
                      <a:pt x="1094" y="134"/>
                    </a:lnTo>
                    <a:lnTo>
                      <a:pt x="1092" y="134"/>
                    </a:lnTo>
                    <a:lnTo>
                      <a:pt x="1092" y="134"/>
                    </a:lnTo>
                    <a:lnTo>
                      <a:pt x="1098" y="132"/>
                    </a:lnTo>
                    <a:lnTo>
                      <a:pt x="1112" y="140"/>
                    </a:lnTo>
                    <a:lnTo>
                      <a:pt x="1112" y="140"/>
                    </a:lnTo>
                    <a:close/>
                    <a:moveTo>
                      <a:pt x="1128" y="134"/>
                    </a:moveTo>
                    <a:lnTo>
                      <a:pt x="1128" y="134"/>
                    </a:lnTo>
                    <a:lnTo>
                      <a:pt x="1128" y="134"/>
                    </a:lnTo>
                    <a:lnTo>
                      <a:pt x="1126" y="134"/>
                    </a:lnTo>
                    <a:lnTo>
                      <a:pt x="1126" y="136"/>
                    </a:lnTo>
                    <a:lnTo>
                      <a:pt x="1126" y="136"/>
                    </a:lnTo>
                    <a:lnTo>
                      <a:pt x="1126" y="136"/>
                    </a:lnTo>
                    <a:lnTo>
                      <a:pt x="1124" y="136"/>
                    </a:lnTo>
                    <a:lnTo>
                      <a:pt x="1124" y="136"/>
                    </a:lnTo>
                    <a:lnTo>
                      <a:pt x="1122" y="136"/>
                    </a:lnTo>
                    <a:lnTo>
                      <a:pt x="1122" y="136"/>
                    </a:lnTo>
                    <a:lnTo>
                      <a:pt x="1122" y="136"/>
                    </a:lnTo>
                    <a:lnTo>
                      <a:pt x="1120" y="136"/>
                    </a:lnTo>
                    <a:lnTo>
                      <a:pt x="1120" y="138"/>
                    </a:lnTo>
                    <a:lnTo>
                      <a:pt x="1120" y="138"/>
                    </a:lnTo>
                    <a:lnTo>
                      <a:pt x="1118" y="138"/>
                    </a:lnTo>
                    <a:lnTo>
                      <a:pt x="1118" y="138"/>
                    </a:lnTo>
                    <a:lnTo>
                      <a:pt x="1118" y="138"/>
                    </a:lnTo>
                    <a:lnTo>
                      <a:pt x="1118" y="136"/>
                    </a:lnTo>
                    <a:lnTo>
                      <a:pt x="1116" y="136"/>
                    </a:lnTo>
                    <a:lnTo>
                      <a:pt x="1116" y="136"/>
                    </a:lnTo>
                    <a:lnTo>
                      <a:pt x="1118" y="136"/>
                    </a:lnTo>
                    <a:lnTo>
                      <a:pt x="1118" y="136"/>
                    </a:lnTo>
                    <a:lnTo>
                      <a:pt x="1118" y="136"/>
                    </a:lnTo>
                    <a:lnTo>
                      <a:pt x="1120" y="136"/>
                    </a:lnTo>
                    <a:lnTo>
                      <a:pt x="1120" y="136"/>
                    </a:lnTo>
                    <a:lnTo>
                      <a:pt x="1120" y="136"/>
                    </a:lnTo>
                    <a:lnTo>
                      <a:pt x="1122" y="136"/>
                    </a:lnTo>
                    <a:lnTo>
                      <a:pt x="1122" y="136"/>
                    </a:lnTo>
                    <a:lnTo>
                      <a:pt x="1122" y="134"/>
                    </a:lnTo>
                    <a:lnTo>
                      <a:pt x="1124" y="134"/>
                    </a:lnTo>
                    <a:lnTo>
                      <a:pt x="1124" y="134"/>
                    </a:lnTo>
                    <a:lnTo>
                      <a:pt x="1124" y="134"/>
                    </a:lnTo>
                    <a:lnTo>
                      <a:pt x="1124" y="134"/>
                    </a:lnTo>
                    <a:lnTo>
                      <a:pt x="1124" y="134"/>
                    </a:lnTo>
                    <a:lnTo>
                      <a:pt x="1124" y="132"/>
                    </a:lnTo>
                    <a:lnTo>
                      <a:pt x="1124" y="132"/>
                    </a:lnTo>
                    <a:lnTo>
                      <a:pt x="1122" y="132"/>
                    </a:lnTo>
                    <a:lnTo>
                      <a:pt x="1120" y="132"/>
                    </a:lnTo>
                    <a:lnTo>
                      <a:pt x="1118" y="132"/>
                    </a:lnTo>
                    <a:lnTo>
                      <a:pt x="1116" y="132"/>
                    </a:lnTo>
                    <a:lnTo>
                      <a:pt x="1114" y="132"/>
                    </a:lnTo>
                    <a:lnTo>
                      <a:pt x="1112" y="132"/>
                    </a:lnTo>
                    <a:lnTo>
                      <a:pt x="1110" y="132"/>
                    </a:lnTo>
                    <a:lnTo>
                      <a:pt x="1108" y="132"/>
                    </a:lnTo>
                    <a:lnTo>
                      <a:pt x="1108" y="132"/>
                    </a:lnTo>
                    <a:lnTo>
                      <a:pt x="1108" y="132"/>
                    </a:lnTo>
                    <a:lnTo>
                      <a:pt x="1108" y="132"/>
                    </a:lnTo>
                    <a:lnTo>
                      <a:pt x="1106" y="132"/>
                    </a:lnTo>
                    <a:lnTo>
                      <a:pt x="1106" y="132"/>
                    </a:lnTo>
                    <a:lnTo>
                      <a:pt x="1106" y="130"/>
                    </a:lnTo>
                    <a:lnTo>
                      <a:pt x="1106" y="130"/>
                    </a:lnTo>
                    <a:lnTo>
                      <a:pt x="1106" y="130"/>
                    </a:lnTo>
                    <a:lnTo>
                      <a:pt x="1106" y="130"/>
                    </a:lnTo>
                    <a:lnTo>
                      <a:pt x="1108" y="128"/>
                    </a:lnTo>
                    <a:lnTo>
                      <a:pt x="1110" y="128"/>
                    </a:lnTo>
                    <a:lnTo>
                      <a:pt x="1110" y="128"/>
                    </a:lnTo>
                    <a:lnTo>
                      <a:pt x="1112" y="128"/>
                    </a:lnTo>
                    <a:lnTo>
                      <a:pt x="1112" y="128"/>
                    </a:lnTo>
                    <a:lnTo>
                      <a:pt x="1112" y="128"/>
                    </a:lnTo>
                    <a:lnTo>
                      <a:pt x="1114" y="128"/>
                    </a:lnTo>
                    <a:lnTo>
                      <a:pt x="1114" y="126"/>
                    </a:lnTo>
                    <a:lnTo>
                      <a:pt x="1114" y="126"/>
                    </a:lnTo>
                    <a:lnTo>
                      <a:pt x="1116" y="126"/>
                    </a:lnTo>
                    <a:lnTo>
                      <a:pt x="1116" y="128"/>
                    </a:lnTo>
                    <a:lnTo>
                      <a:pt x="1114" y="128"/>
                    </a:lnTo>
                    <a:lnTo>
                      <a:pt x="1114" y="128"/>
                    </a:lnTo>
                    <a:lnTo>
                      <a:pt x="1112" y="128"/>
                    </a:lnTo>
                    <a:lnTo>
                      <a:pt x="1112" y="128"/>
                    </a:lnTo>
                    <a:lnTo>
                      <a:pt x="1112" y="128"/>
                    </a:lnTo>
                    <a:lnTo>
                      <a:pt x="1110" y="130"/>
                    </a:lnTo>
                    <a:lnTo>
                      <a:pt x="1110" y="130"/>
                    </a:lnTo>
                    <a:lnTo>
                      <a:pt x="1110" y="130"/>
                    </a:lnTo>
                    <a:lnTo>
                      <a:pt x="1108" y="130"/>
                    </a:lnTo>
                    <a:lnTo>
                      <a:pt x="1108" y="130"/>
                    </a:lnTo>
                    <a:lnTo>
                      <a:pt x="1108" y="130"/>
                    </a:lnTo>
                    <a:lnTo>
                      <a:pt x="1110" y="130"/>
                    </a:lnTo>
                    <a:lnTo>
                      <a:pt x="1110" y="132"/>
                    </a:lnTo>
                    <a:lnTo>
                      <a:pt x="1110" y="132"/>
                    </a:lnTo>
                    <a:lnTo>
                      <a:pt x="1112" y="132"/>
                    </a:lnTo>
                    <a:lnTo>
                      <a:pt x="1114" y="132"/>
                    </a:lnTo>
                    <a:lnTo>
                      <a:pt x="1116" y="132"/>
                    </a:lnTo>
                    <a:lnTo>
                      <a:pt x="1118" y="130"/>
                    </a:lnTo>
                    <a:lnTo>
                      <a:pt x="1122" y="130"/>
                    </a:lnTo>
                    <a:lnTo>
                      <a:pt x="1124" y="130"/>
                    </a:lnTo>
                    <a:lnTo>
                      <a:pt x="1124" y="132"/>
                    </a:lnTo>
                    <a:lnTo>
                      <a:pt x="1126" y="132"/>
                    </a:lnTo>
                    <a:lnTo>
                      <a:pt x="1126" y="132"/>
                    </a:lnTo>
                    <a:lnTo>
                      <a:pt x="1126" y="132"/>
                    </a:lnTo>
                    <a:lnTo>
                      <a:pt x="1126" y="132"/>
                    </a:lnTo>
                    <a:lnTo>
                      <a:pt x="1128" y="132"/>
                    </a:lnTo>
                    <a:lnTo>
                      <a:pt x="1128" y="132"/>
                    </a:lnTo>
                    <a:lnTo>
                      <a:pt x="1128" y="132"/>
                    </a:lnTo>
                    <a:lnTo>
                      <a:pt x="1128" y="134"/>
                    </a:lnTo>
                    <a:close/>
                    <a:moveTo>
                      <a:pt x="1140" y="132"/>
                    </a:moveTo>
                    <a:lnTo>
                      <a:pt x="1138" y="132"/>
                    </a:lnTo>
                    <a:lnTo>
                      <a:pt x="1138" y="132"/>
                    </a:lnTo>
                    <a:lnTo>
                      <a:pt x="1138" y="132"/>
                    </a:lnTo>
                    <a:lnTo>
                      <a:pt x="1124" y="126"/>
                    </a:lnTo>
                    <a:lnTo>
                      <a:pt x="1122" y="126"/>
                    </a:lnTo>
                    <a:lnTo>
                      <a:pt x="1120" y="126"/>
                    </a:lnTo>
                    <a:lnTo>
                      <a:pt x="1120" y="126"/>
                    </a:lnTo>
                    <a:lnTo>
                      <a:pt x="1120" y="126"/>
                    </a:lnTo>
                    <a:lnTo>
                      <a:pt x="1120" y="126"/>
                    </a:lnTo>
                    <a:lnTo>
                      <a:pt x="1124" y="124"/>
                    </a:lnTo>
                    <a:lnTo>
                      <a:pt x="1140" y="130"/>
                    </a:lnTo>
                    <a:lnTo>
                      <a:pt x="1140" y="132"/>
                    </a:lnTo>
                    <a:close/>
                    <a:moveTo>
                      <a:pt x="1158" y="126"/>
                    </a:moveTo>
                    <a:lnTo>
                      <a:pt x="1156" y="126"/>
                    </a:lnTo>
                    <a:lnTo>
                      <a:pt x="1156" y="126"/>
                    </a:lnTo>
                    <a:lnTo>
                      <a:pt x="1156" y="126"/>
                    </a:lnTo>
                    <a:lnTo>
                      <a:pt x="1154" y="126"/>
                    </a:lnTo>
                    <a:lnTo>
                      <a:pt x="1154" y="126"/>
                    </a:lnTo>
                    <a:lnTo>
                      <a:pt x="1152" y="128"/>
                    </a:lnTo>
                    <a:lnTo>
                      <a:pt x="1152" y="128"/>
                    </a:lnTo>
                    <a:lnTo>
                      <a:pt x="1150" y="128"/>
                    </a:lnTo>
                    <a:lnTo>
                      <a:pt x="1150" y="128"/>
                    </a:lnTo>
                    <a:lnTo>
                      <a:pt x="1148" y="128"/>
                    </a:lnTo>
                    <a:lnTo>
                      <a:pt x="1148" y="128"/>
                    </a:lnTo>
                    <a:lnTo>
                      <a:pt x="1146" y="128"/>
                    </a:lnTo>
                    <a:lnTo>
                      <a:pt x="1146" y="128"/>
                    </a:lnTo>
                    <a:lnTo>
                      <a:pt x="1144" y="128"/>
                    </a:lnTo>
                    <a:lnTo>
                      <a:pt x="1144" y="128"/>
                    </a:lnTo>
                    <a:lnTo>
                      <a:pt x="1142" y="128"/>
                    </a:lnTo>
                    <a:lnTo>
                      <a:pt x="1140" y="126"/>
                    </a:lnTo>
                    <a:lnTo>
                      <a:pt x="1138" y="126"/>
                    </a:lnTo>
                    <a:lnTo>
                      <a:pt x="1136" y="126"/>
                    </a:lnTo>
                    <a:lnTo>
                      <a:pt x="1136" y="124"/>
                    </a:lnTo>
                    <a:lnTo>
                      <a:pt x="1136" y="124"/>
                    </a:lnTo>
                    <a:lnTo>
                      <a:pt x="1134" y="124"/>
                    </a:lnTo>
                    <a:lnTo>
                      <a:pt x="1134" y="124"/>
                    </a:lnTo>
                    <a:lnTo>
                      <a:pt x="1134" y="124"/>
                    </a:lnTo>
                    <a:lnTo>
                      <a:pt x="1134" y="122"/>
                    </a:lnTo>
                    <a:lnTo>
                      <a:pt x="1134" y="122"/>
                    </a:lnTo>
                    <a:lnTo>
                      <a:pt x="1134" y="122"/>
                    </a:lnTo>
                    <a:lnTo>
                      <a:pt x="1134" y="122"/>
                    </a:lnTo>
                    <a:lnTo>
                      <a:pt x="1134" y="122"/>
                    </a:lnTo>
                    <a:lnTo>
                      <a:pt x="1136" y="120"/>
                    </a:lnTo>
                    <a:lnTo>
                      <a:pt x="1136" y="120"/>
                    </a:lnTo>
                    <a:lnTo>
                      <a:pt x="1136" y="120"/>
                    </a:lnTo>
                    <a:lnTo>
                      <a:pt x="1138" y="120"/>
                    </a:lnTo>
                    <a:lnTo>
                      <a:pt x="1138" y="120"/>
                    </a:lnTo>
                    <a:lnTo>
                      <a:pt x="1140" y="118"/>
                    </a:lnTo>
                    <a:lnTo>
                      <a:pt x="1140" y="118"/>
                    </a:lnTo>
                    <a:lnTo>
                      <a:pt x="1140" y="118"/>
                    </a:lnTo>
                    <a:lnTo>
                      <a:pt x="1142" y="118"/>
                    </a:lnTo>
                    <a:lnTo>
                      <a:pt x="1142" y="118"/>
                    </a:lnTo>
                    <a:lnTo>
                      <a:pt x="1142" y="118"/>
                    </a:lnTo>
                    <a:lnTo>
                      <a:pt x="1144" y="118"/>
                    </a:lnTo>
                    <a:lnTo>
                      <a:pt x="1144" y="118"/>
                    </a:lnTo>
                    <a:lnTo>
                      <a:pt x="1144" y="118"/>
                    </a:lnTo>
                    <a:lnTo>
                      <a:pt x="1146" y="118"/>
                    </a:lnTo>
                    <a:lnTo>
                      <a:pt x="1142" y="120"/>
                    </a:lnTo>
                    <a:lnTo>
                      <a:pt x="1142" y="120"/>
                    </a:lnTo>
                    <a:lnTo>
                      <a:pt x="1142" y="120"/>
                    </a:lnTo>
                    <a:lnTo>
                      <a:pt x="1142" y="120"/>
                    </a:lnTo>
                    <a:lnTo>
                      <a:pt x="1140" y="120"/>
                    </a:lnTo>
                    <a:lnTo>
                      <a:pt x="1140" y="120"/>
                    </a:lnTo>
                    <a:lnTo>
                      <a:pt x="1138" y="120"/>
                    </a:lnTo>
                    <a:lnTo>
                      <a:pt x="1138" y="120"/>
                    </a:lnTo>
                    <a:lnTo>
                      <a:pt x="1138" y="122"/>
                    </a:lnTo>
                    <a:lnTo>
                      <a:pt x="1138" y="122"/>
                    </a:lnTo>
                    <a:lnTo>
                      <a:pt x="1138" y="122"/>
                    </a:lnTo>
                    <a:lnTo>
                      <a:pt x="1138" y="122"/>
                    </a:lnTo>
                    <a:lnTo>
                      <a:pt x="1138" y="122"/>
                    </a:lnTo>
                    <a:lnTo>
                      <a:pt x="1138" y="122"/>
                    </a:lnTo>
                    <a:lnTo>
                      <a:pt x="1138" y="122"/>
                    </a:lnTo>
                    <a:lnTo>
                      <a:pt x="1138" y="124"/>
                    </a:lnTo>
                    <a:lnTo>
                      <a:pt x="1138" y="124"/>
                    </a:lnTo>
                    <a:lnTo>
                      <a:pt x="1138" y="124"/>
                    </a:lnTo>
                    <a:lnTo>
                      <a:pt x="1138" y="124"/>
                    </a:lnTo>
                    <a:lnTo>
                      <a:pt x="1140" y="124"/>
                    </a:lnTo>
                    <a:lnTo>
                      <a:pt x="1140" y="124"/>
                    </a:lnTo>
                    <a:lnTo>
                      <a:pt x="1142" y="126"/>
                    </a:lnTo>
                    <a:lnTo>
                      <a:pt x="1144" y="126"/>
                    </a:lnTo>
                    <a:lnTo>
                      <a:pt x="1146" y="126"/>
                    </a:lnTo>
                    <a:lnTo>
                      <a:pt x="1146" y="126"/>
                    </a:lnTo>
                    <a:lnTo>
                      <a:pt x="1148" y="126"/>
                    </a:lnTo>
                    <a:lnTo>
                      <a:pt x="1150" y="126"/>
                    </a:lnTo>
                    <a:lnTo>
                      <a:pt x="1152" y="126"/>
                    </a:lnTo>
                    <a:lnTo>
                      <a:pt x="1154" y="126"/>
                    </a:lnTo>
                    <a:lnTo>
                      <a:pt x="1156" y="124"/>
                    </a:lnTo>
                    <a:lnTo>
                      <a:pt x="1156" y="124"/>
                    </a:lnTo>
                    <a:lnTo>
                      <a:pt x="1158" y="124"/>
                    </a:lnTo>
                    <a:lnTo>
                      <a:pt x="1160" y="124"/>
                    </a:lnTo>
                    <a:lnTo>
                      <a:pt x="1158" y="126"/>
                    </a:lnTo>
                    <a:close/>
                    <a:moveTo>
                      <a:pt x="1168" y="122"/>
                    </a:moveTo>
                    <a:lnTo>
                      <a:pt x="1166" y="122"/>
                    </a:lnTo>
                    <a:lnTo>
                      <a:pt x="1166" y="122"/>
                    </a:lnTo>
                    <a:lnTo>
                      <a:pt x="1166" y="124"/>
                    </a:lnTo>
                    <a:lnTo>
                      <a:pt x="1152" y="116"/>
                    </a:lnTo>
                    <a:lnTo>
                      <a:pt x="1150" y="118"/>
                    </a:lnTo>
                    <a:lnTo>
                      <a:pt x="1148" y="118"/>
                    </a:lnTo>
                    <a:lnTo>
                      <a:pt x="1148" y="118"/>
                    </a:lnTo>
                    <a:lnTo>
                      <a:pt x="1148" y="116"/>
                    </a:lnTo>
                    <a:lnTo>
                      <a:pt x="1148" y="116"/>
                    </a:lnTo>
                    <a:lnTo>
                      <a:pt x="1152" y="116"/>
                    </a:lnTo>
                    <a:lnTo>
                      <a:pt x="1168" y="122"/>
                    </a:lnTo>
                    <a:lnTo>
                      <a:pt x="1168" y="122"/>
                    </a:lnTo>
                    <a:close/>
                    <a:moveTo>
                      <a:pt x="1188" y="116"/>
                    </a:moveTo>
                    <a:lnTo>
                      <a:pt x="1188" y="116"/>
                    </a:lnTo>
                    <a:lnTo>
                      <a:pt x="1188" y="116"/>
                    </a:lnTo>
                    <a:lnTo>
                      <a:pt x="1186" y="116"/>
                    </a:lnTo>
                    <a:lnTo>
                      <a:pt x="1178" y="112"/>
                    </a:lnTo>
                    <a:lnTo>
                      <a:pt x="1176" y="112"/>
                    </a:lnTo>
                    <a:lnTo>
                      <a:pt x="1176" y="112"/>
                    </a:lnTo>
                    <a:lnTo>
                      <a:pt x="1174" y="112"/>
                    </a:lnTo>
                    <a:lnTo>
                      <a:pt x="1174" y="110"/>
                    </a:lnTo>
                    <a:lnTo>
                      <a:pt x="1172" y="110"/>
                    </a:lnTo>
                    <a:lnTo>
                      <a:pt x="1170" y="110"/>
                    </a:lnTo>
                    <a:lnTo>
                      <a:pt x="1170" y="112"/>
                    </a:lnTo>
                    <a:lnTo>
                      <a:pt x="1168" y="112"/>
                    </a:lnTo>
                    <a:lnTo>
                      <a:pt x="1168" y="112"/>
                    </a:lnTo>
                    <a:lnTo>
                      <a:pt x="1168" y="112"/>
                    </a:lnTo>
                    <a:lnTo>
                      <a:pt x="1168" y="112"/>
                    </a:lnTo>
                    <a:lnTo>
                      <a:pt x="1166" y="112"/>
                    </a:lnTo>
                    <a:lnTo>
                      <a:pt x="1166" y="114"/>
                    </a:lnTo>
                    <a:lnTo>
                      <a:pt x="1166" y="114"/>
                    </a:lnTo>
                    <a:lnTo>
                      <a:pt x="1166" y="114"/>
                    </a:lnTo>
                    <a:lnTo>
                      <a:pt x="1166" y="114"/>
                    </a:lnTo>
                    <a:lnTo>
                      <a:pt x="1166" y="114"/>
                    </a:lnTo>
                    <a:lnTo>
                      <a:pt x="1168" y="116"/>
                    </a:lnTo>
                    <a:lnTo>
                      <a:pt x="1168" y="116"/>
                    </a:lnTo>
                    <a:lnTo>
                      <a:pt x="1168" y="116"/>
                    </a:lnTo>
                    <a:lnTo>
                      <a:pt x="1168" y="116"/>
                    </a:lnTo>
                    <a:lnTo>
                      <a:pt x="1176" y="120"/>
                    </a:lnTo>
                    <a:lnTo>
                      <a:pt x="1176" y="120"/>
                    </a:lnTo>
                    <a:lnTo>
                      <a:pt x="1176" y="120"/>
                    </a:lnTo>
                    <a:lnTo>
                      <a:pt x="1174" y="120"/>
                    </a:lnTo>
                    <a:lnTo>
                      <a:pt x="1174" y="120"/>
                    </a:lnTo>
                    <a:lnTo>
                      <a:pt x="1158" y="114"/>
                    </a:lnTo>
                    <a:lnTo>
                      <a:pt x="1160" y="114"/>
                    </a:lnTo>
                    <a:lnTo>
                      <a:pt x="1160" y="112"/>
                    </a:lnTo>
                    <a:lnTo>
                      <a:pt x="1160" y="112"/>
                    </a:lnTo>
                    <a:lnTo>
                      <a:pt x="1162" y="112"/>
                    </a:lnTo>
                    <a:lnTo>
                      <a:pt x="1162" y="114"/>
                    </a:lnTo>
                    <a:lnTo>
                      <a:pt x="1164" y="114"/>
                    </a:lnTo>
                    <a:lnTo>
                      <a:pt x="1164" y="114"/>
                    </a:lnTo>
                    <a:lnTo>
                      <a:pt x="1164" y="112"/>
                    </a:lnTo>
                    <a:lnTo>
                      <a:pt x="1166" y="112"/>
                    </a:lnTo>
                    <a:lnTo>
                      <a:pt x="1166" y="110"/>
                    </a:lnTo>
                    <a:lnTo>
                      <a:pt x="1166" y="110"/>
                    </a:lnTo>
                    <a:lnTo>
                      <a:pt x="1166" y="110"/>
                    </a:lnTo>
                    <a:lnTo>
                      <a:pt x="1168" y="110"/>
                    </a:lnTo>
                    <a:lnTo>
                      <a:pt x="1168" y="110"/>
                    </a:lnTo>
                    <a:lnTo>
                      <a:pt x="1170" y="110"/>
                    </a:lnTo>
                    <a:lnTo>
                      <a:pt x="1172" y="110"/>
                    </a:lnTo>
                    <a:lnTo>
                      <a:pt x="1174" y="110"/>
                    </a:lnTo>
                    <a:lnTo>
                      <a:pt x="1176" y="110"/>
                    </a:lnTo>
                    <a:lnTo>
                      <a:pt x="1176" y="110"/>
                    </a:lnTo>
                    <a:lnTo>
                      <a:pt x="1178" y="110"/>
                    </a:lnTo>
                    <a:lnTo>
                      <a:pt x="1180" y="112"/>
                    </a:lnTo>
                    <a:lnTo>
                      <a:pt x="1190" y="116"/>
                    </a:lnTo>
                    <a:lnTo>
                      <a:pt x="1188" y="116"/>
                    </a:lnTo>
                    <a:close/>
                    <a:moveTo>
                      <a:pt x="1214" y="112"/>
                    </a:moveTo>
                    <a:lnTo>
                      <a:pt x="1214" y="112"/>
                    </a:lnTo>
                    <a:lnTo>
                      <a:pt x="1214" y="112"/>
                    </a:lnTo>
                    <a:lnTo>
                      <a:pt x="1214" y="114"/>
                    </a:lnTo>
                    <a:lnTo>
                      <a:pt x="1214" y="114"/>
                    </a:lnTo>
                    <a:lnTo>
                      <a:pt x="1212" y="114"/>
                    </a:lnTo>
                    <a:lnTo>
                      <a:pt x="1212" y="114"/>
                    </a:lnTo>
                    <a:lnTo>
                      <a:pt x="1212" y="114"/>
                    </a:lnTo>
                    <a:lnTo>
                      <a:pt x="1210" y="114"/>
                    </a:lnTo>
                    <a:lnTo>
                      <a:pt x="1210" y="116"/>
                    </a:lnTo>
                    <a:lnTo>
                      <a:pt x="1208" y="116"/>
                    </a:lnTo>
                    <a:lnTo>
                      <a:pt x="1208" y="116"/>
                    </a:lnTo>
                    <a:lnTo>
                      <a:pt x="1206" y="116"/>
                    </a:lnTo>
                    <a:lnTo>
                      <a:pt x="1206" y="116"/>
                    </a:lnTo>
                    <a:lnTo>
                      <a:pt x="1206" y="116"/>
                    </a:lnTo>
                    <a:lnTo>
                      <a:pt x="1204" y="116"/>
                    </a:lnTo>
                    <a:lnTo>
                      <a:pt x="1204" y="116"/>
                    </a:lnTo>
                    <a:lnTo>
                      <a:pt x="1204" y="116"/>
                    </a:lnTo>
                    <a:lnTo>
                      <a:pt x="1202" y="116"/>
                    </a:lnTo>
                    <a:lnTo>
                      <a:pt x="1200" y="116"/>
                    </a:lnTo>
                    <a:lnTo>
                      <a:pt x="1198" y="116"/>
                    </a:lnTo>
                    <a:lnTo>
                      <a:pt x="1198" y="116"/>
                    </a:lnTo>
                    <a:lnTo>
                      <a:pt x="1198" y="116"/>
                    </a:lnTo>
                    <a:lnTo>
                      <a:pt x="1198" y="116"/>
                    </a:lnTo>
                    <a:lnTo>
                      <a:pt x="1196" y="116"/>
                    </a:lnTo>
                    <a:lnTo>
                      <a:pt x="1196" y="116"/>
                    </a:lnTo>
                    <a:lnTo>
                      <a:pt x="1196" y="116"/>
                    </a:lnTo>
                    <a:lnTo>
                      <a:pt x="1196" y="114"/>
                    </a:lnTo>
                    <a:lnTo>
                      <a:pt x="1196" y="114"/>
                    </a:lnTo>
                    <a:lnTo>
                      <a:pt x="1196" y="114"/>
                    </a:lnTo>
                    <a:lnTo>
                      <a:pt x="1196" y="114"/>
                    </a:lnTo>
                    <a:lnTo>
                      <a:pt x="1196" y="114"/>
                    </a:lnTo>
                    <a:lnTo>
                      <a:pt x="1194" y="114"/>
                    </a:lnTo>
                    <a:lnTo>
                      <a:pt x="1192" y="112"/>
                    </a:lnTo>
                    <a:lnTo>
                      <a:pt x="1192" y="112"/>
                    </a:lnTo>
                    <a:lnTo>
                      <a:pt x="1192" y="112"/>
                    </a:lnTo>
                    <a:lnTo>
                      <a:pt x="1192" y="112"/>
                    </a:lnTo>
                    <a:lnTo>
                      <a:pt x="1190" y="112"/>
                    </a:lnTo>
                    <a:lnTo>
                      <a:pt x="1192" y="110"/>
                    </a:lnTo>
                    <a:lnTo>
                      <a:pt x="1190" y="110"/>
                    </a:lnTo>
                    <a:lnTo>
                      <a:pt x="1190" y="110"/>
                    </a:lnTo>
                    <a:lnTo>
                      <a:pt x="1188" y="110"/>
                    </a:lnTo>
                    <a:lnTo>
                      <a:pt x="1188" y="110"/>
                    </a:lnTo>
                    <a:lnTo>
                      <a:pt x="1186" y="110"/>
                    </a:lnTo>
                    <a:lnTo>
                      <a:pt x="1186" y="110"/>
                    </a:lnTo>
                    <a:lnTo>
                      <a:pt x="1184" y="110"/>
                    </a:lnTo>
                    <a:lnTo>
                      <a:pt x="1184" y="110"/>
                    </a:lnTo>
                    <a:lnTo>
                      <a:pt x="1184" y="110"/>
                    </a:lnTo>
                    <a:lnTo>
                      <a:pt x="1184" y="108"/>
                    </a:lnTo>
                    <a:lnTo>
                      <a:pt x="1182" y="108"/>
                    </a:lnTo>
                    <a:lnTo>
                      <a:pt x="1182" y="108"/>
                    </a:lnTo>
                    <a:lnTo>
                      <a:pt x="1182" y="108"/>
                    </a:lnTo>
                    <a:lnTo>
                      <a:pt x="1182" y="108"/>
                    </a:lnTo>
                    <a:lnTo>
                      <a:pt x="1182" y="108"/>
                    </a:lnTo>
                    <a:lnTo>
                      <a:pt x="1182" y="108"/>
                    </a:lnTo>
                    <a:lnTo>
                      <a:pt x="1182" y="106"/>
                    </a:lnTo>
                    <a:lnTo>
                      <a:pt x="1182" y="106"/>
                    </a:lnTo>
                    <a:lnTo>
                      <a:pt x="1182" y="106"/>
                    </a:lnTo>
                    <a:lnTo>
                      <a:pt x="1184" y="106"/>
                    </a:lnTo>
                    <a:lnTo>
                      <a:pt x="1184" y="106"/>
                    </a:lnTo>
                    <a:lnTo>
                      <a:pt x="1184" y="106"/>
                    </a:lnTo>
                    <a:lnTo>
                      <a:pt x="1186" y="104"/>
                    </a:lnTo>
                    <a:lnTo>
                      <a:pt x="1186" y="104"/>
                    </a:lnTo>
                    <a:lnTo>
                      <a:pt x="1186" y="104"/>
                    </a:lnTo>
                    <a:lnTo>
                      <a:pt x="1188" y="104"/>
                    </a:lnTo>
                    <a:lnTo>
                      <a:pt x="1188" y="104"/>
                    </a:lnTo>
                    <a:lnTo>
                      <a:pt x="1190" y="104"/>
                    </a:lnTo>
                    <a:lnTo>
                      <a:pt x="1192" y="104"/>
                    </a:lnTo>
                    <a:lnTo>
                      <a:pt x="1192" y="104"/>
                    </a:lnTo>
                    <a:lnTo>
                      <a:pt x="1194" y="102"/>
                    </a:lnTo>
                    <a:lnTo>
                      <a:pt x="1194" y="102"/>
                    </a:lnTo>
                    <a:lnTo>
                      <a:pt x="1196" y="102"/>
                    </a:lnTo>
                    <a:lnTo>
                      <a:pt x="1198" y="102"/>
                    </a:lnTo>
                    <a:lnTo>
                      <a:pt x="1198" y="102"/>
                    </a:lnTo>
                    <a:lnTo>
                      <a:pt x="1194" y="104"/>
                    </a:lnTo>
                    <a:lnTo>
                      <a:pt x="1196" y="104"/>
                    </a:lnTo>
                    <a:lnTo>
                      <a:pt x="1198" y="104"/>
                    </a:lnTo>
                    <a:lnTo>
                      <a:pt x="1200" y="106"/>
                    </a:lnTo>
                    <a:lnTo>
                      <a:pt x="1200" y="106"/>
                    </a:lnTo>
                    <a:lnTo>
                      <a:pt x="1200" y="106"/>
                    </a:lnTo>
                    <a:lnTo>
                      <a:pt x="1200" y="106"/>
                    </a:lnTo>
                    <a:lnTo>
                      <a:pt x="1200" y="106"/>
                    </a:lnTo>
                    <a:lnTo>
                      <a:pt x="1200" y="106"/>
                    </a:lnTo>
                    <a:lnTo>
                      <a:pt x="1200" y="108"/>
                    </a:lnTo>
                    <a:lnTo>
                      <a:pt x="1200" y="108"/>
                    </a:lnTo>
                    <a:lnTo>
                      <a:pt x="1200" y="108"/>
                    </a:lnTo>
                    <a:lnTo>
                      <a:pt x="1200" y="108"/>
                    </a:lnTo>
                    <a:lnTo>
                      <a:pt x="1200" y="108"/>
                    </a:lnTo>
                    <a:lnTo>
                      <a:pt x="1200" y="108"/>
                    </a:lnTo>
                    <a:lnTo>
                      <a:pt x="1198" y="108"/>
                    </a:lnTo>
                    <a:lnTo>
                      <a:pt x="1198" y="110"/>
                    </a:lnTo>
                    <a:lnTo>
                      <a:pt x="1198" y="110"/>
                    </a:lnTo>
                    <a:lnTo>
                      <a:pt x="1196" y="110"/>
                    </a:lnTo>
                    <a:lnTo>
                      <a:pt x="1196" y="110"/>
                    </a:lnTo>
                    <a:lnTo>
                      <a:pt x="1196" y="110"/>
                    </a:lnTo>
                    <a:lnTo>
                      <a:pt x="1194" y="110"/>
                    </a:lnTo>
                    <a:lnTo>
                      <a:pt x="1194" y="110"/>
                    </a:lnTo>
                    <a:lnTo>
                      <a:pt x="1194" y="112"/>
                    </a:lnTo>
                    <a:lnTo>
                      <a:pt x="1194" y="112"/>
                    </a:lnTo>
                    <a:lnTo>
                      <a:pt x="1194" y="112"/>
                    </a:lnTo>
                    <a:lnTo>
                      <a:pt x="1196" y="112"/>
                    </a:lnTo>
                    <a:lnTo>
                      <a:pt x="1196" y="112"/>
                    </a:lnTo>
                    <a:lnTo>
                      <a:pt x="1198" y="112"/>
                    </a:lnTo>
                    <a:lnTo>
                      <a:pt x="1204" y="110"/>
                    </a:lnTo>
                    <a:lnTo>
                      <a:pt x="1206" y="110"/>
                    </a:lnTo>
                    <a:lnTo>
                      <a:pt x="1206" y="110"/>
                    </a:lnTo>
                    <a:lnTo>
                      <a:pt x="1208" y="110"/>
                    </a:lnTo>
                    <a:lnTo>
                      <a:pt x="1210" y="110"/>
                    </a:lnTo>
                    <a:lnTo>
                      <a:pt x="1210" y="110"/>
                    </a:lnTo>
                    <a:lnTo>
                      <a:pt x="1212" y="110"/>
                    </a:lnTo>
                    <a:lnTo>
                      <a:pt x="1212" y="110"/>
                    </a:lnTo>
                    <a:lnTo>
                      <a:pt x="1214" y="110"/>
                    </a:lnTo>
                    <a:lnTo>
                      <a:pt x="1214" y="110"/>
                    </a:lnTo>
                    <a:lnTo>
                      <a:pt x="1214" y="110"/>
                    </a:lnTo>
                    <a:lnTo>
                      <a:pt x="1214" y="112"/>
                    </a:lnTo>
                    <a:lnTo>
                      <a:pt x="1214" y="112"/>
                    </a:lnTo>
                    <a:lnTo>
                      <a:pt x="1214" y="112"/>
                    </a:lnTo>
                    <a:lnTo>
                      <a:pt x="1214" y="112"/>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0" name="Freeform 387"/>
              <p:cNvSpPr>
                <a:spLocks/>
              </p:cNvSpPr>
              <p:nvPr/>
            </p:nvSpPr>
            <p:spPr bwMode="auto">
              <a:xfrm>
                <a:off x="2396" y="737"/>
                <a:ext cx="1530" cy="482"/>
              </a:xfrm>
              <a:custGeom>
                <a:avLst/>
                <a:gdLst>
                  <a:gd name="T0" fmla="*/ 1466 w 1530"/>
                  <a:gd name="T1" fmla="*/ 0 h 482"/>
                  <a:gd name="T2" fmla="*/ 0 w 1530"/>
                  <a:gd name="T3" fmla="*/ 450 h 482"/>
                  <a:gd name="T4" fmla="*/ 62 w 1530"/>
                  <a:gd name="T5" fmla="*/ 482 h 482"/>
                  <a:gd name="T6" fmla="*/ 1530 w 1530"/>
                  <a:gd name="T7" fmla="*/ 30 h 482"/>
                  <a:gd name="T8" fmla="*/ 1466 w 1530"/>
                  <a:gd name="T9" fmla="*/ 0 h 482"/>
                </a:gdLst>
                <a:ahLst/>
                <a:cxnLst>
                  <a:cxn ang="0">
                    <a:pos x="T0" y="T1"/>
                  </a:cxn>
                  <a:cxn ang="0">
                    <a:pos x="T2" y="T3"/>
                  </a:cxn>
                  <a:cxn ang="0">
                    <a:pos x="T4" y="T5"/>
                  </a:cxn>
                  <a:cxn ang="0">
                    <a:pos x="T6" y="T7"/>
                  </a:cxn>
                  <a:cxn ang="0">
                    <a:pos x="T8" y="T9"/>
                  </a:cxn>
                </a:cxnLst>
                <a:rect l="0" t="0" r="r" b="b"/>
                <a:pathLst>
                  <a:path w="1530" h="482">
                    <a:moveTo>
                      <a:pt x="1466" y="0"/>
                    </a:moveTo>
                    <a:lnTo>
                      <a:pt x="0" y="450"/>
                    </a:lnTo>
                    <a:lnTo>
                      <a:pt x="62" y="482"/>
                    </a:lnTo>
                    <a:lnTo>
                      <a:pt x="1530" y="30"/>
                    </a:lnTo>
                    <a:lnTo>
                      <a:pt x="14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1" name="Freeform 388"/>
              <p:cNvSpPr>
                <a:spLocks/>
              </p:cNvSpPr>
              <p:nvPr/>
            </p:nvSpPr>
            <p:spPr bwMode="auto">
              <a:xfrm>
                <a:off x="3538" y="849"/>
                <a:ext cx="6" cy="2"/>
              </a:xfrm>
              <a:custGeom>
                <a:avLst/>
                <a:gdLst>
                  <a:gd name="T0" fmla="*/ 2 w 6"/>
                  <a:gd name="T1" fmla="*/ 2 h 2"/>
                  <a:gd name="T2" fmla="*/ 2 w 6"/>
                  <a:gd name="T3" fmla="*/ 0 h 2"/>
                  <a:gd name="T4" fmla="*/ 2 w 6"/>
                  <a:gd name="T5" fmla="*/ 0 h 2"/>
                  <a:gd name="T6" fmla="*/ 4 w 6"/>
                  <a:gd name="T7" fmla="*/ 0 h 2"/>
                  <a:gd name="T8" fmla="*/ 4 w 6"/>
                  <a:gd name="T9" fmla="*/ 0 h 2"/>
                  <a:gd name="T10" fmla="*/ 4 w 6"/>
                  <a:gd name="T11" fmla="*/ 2 h 2"/>
                  <a:gd name="T12" fmla="*/ 6 w 6"/>
                  <a:gd name="T13" fmla="*/ 2 h 2"/>
                  <a:gd name="T14" fmla="*/ 6 w 6"/>
                  <a:gd name="T15" fmla="*/ 2 h 2"/>
                  <a:gd name="T16" fmla="*/ 6 w 6"/>
                  <a:gd name="T17" fmla="*/ 2 h 2"/>
                  <a:gd name="T18" fmla="*/ 4 w 6"/>
                  <a:gd name="T19" fmla="*/ 2 h 2"/>
                  <a:gd name="T20" fmla="*/ 4 w 6"/>
                  <a:gd name="T21" fmla="*/ 2 h 2"/>
                  <a:gd name="T22" fmla="*/ 2 w 6"/>
                  <a:gd name="T23" fmla="*/ 2 h 2"/>
                  <a:gd name="T24" fmla="*/ 2 w 6"/>
                  <a:gd name="T25" fmla="*/ 2 h 2"/>
                  <a:gd name="T26" fmla="*/ 2 w 6"/>
                  <a:gd name="T27" fmla="*/ 2 h 2"/>
                  <a:gd name="T28" fmla="*/ 0 w 6"/>
                  <a:gd name="T29" fmla="*/ 2 h 2"/>
                  <a:gd name="T30" fmla="*/ 0 w 6"/>
                  <a:gd name="T31" fmla="*/ 2 h 2"/>
                  <a:gd name="T32" fmla="*/ 2 w 6"/>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2" y="2"/>
                    </a:moveTo>
                    <a:lnTo>
                      <a:pt x="2" y="0"/>
                    </a:lnTo>
                    <a:lnTo>
                      <a:pt x="2" y="0"/>
                    </a:lnTo>
                    <a:lnTo>
                      <a:pt x="4" y="0"/>
                    </a:lnTo>
                    <a:lnTo>
                      <a:pt x="4" y="0"/>
                    </a:lnTo>
                    <a:lnTo>
                      <a:pt x="4" y="2"/>
                    </a:lnTo>
                    <a:lnTo>
                      <a:pt x="6" y="2"/>
                    </a:lnTo>
                    <a:lnTo>
                      <a:pt x="6" y="2"/>
                    </a:lnTo>
                    <a:lnTo>
                      <a:pt x="6" y="2"/>
                    </a:lnTo>
                    <a:lnTo>
                      <a:pt x="4" y="2"/>
                    </a:lnTo>
                    <a:lnTo>
                      <a:pt x="4" y="2"/>
                    </a:lnTo>
                    <a:lnTo>
                      <a:pt x="2" y="2"/>
                    </a:lnTo>
                    <a:lnTo>
                      <a:pt x="2" y="2"/>
                    </a:lnTo>
                    <a:lnTo>
                      <a:pt x="2" y="2"/>
                    </a:lnTo>
                    <a:lnTo>
                      <a:pt x="0"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2" name="Freeform 389"/>
              <p:cNvSpPr>
                <a:spLocks/>
              </p:cNvSpPr>
              <p:nvPr/>
            </p:nvSpPr>
            <p:spPr bwMode="auto">
              <a:xfrm>
                <a:off x="3510" y="859"/>
                <a:ext cx="6" cy="2"/>
              </a:xfrm>
              <a:custGeom>
                <a:avLst/>
                <a:gdLst>
                  <a:gd name="T0" fmla="*/ 2 w 6"/>
                  <a:gd name="T1" fmla="*/ 0 h 2"/>
                  <a:gd name="T2" fmla="*/ 2 w 6"/>
                  <a:gd name="T3" fmla="*/ 0 h 2"/>
                  <a:gd name="T4" fmla="*/ 2 w 6"/>
                  <a:gd name="T5" fmla="*/ 0 h 2"/>
                  <a:gd name="T6" fmla="*/ 4 w 6"/>
                  <a:gd name="T7" fmla="*/ 0 h 2"/>
                  <a:gd name="T8" fmla="*/ 4 w 6"/>
                  <a:gd name="T9" fmla="*/ 0 h 2"/>
                  <a:gd name="T10" fmla="*/ 4 w 6"/>
                  <a:gd name="T11" fmla="*/ 0 h 2"/>
                  <a:gd name="T12" fmla="*/ 6 w 6"/>
                  <a:gd name="T13" fmla="*/ 0 h 2"/>
                  <a:gd name="T14" fmla="*/ 6 w 6"/>
                  <a:gd name="T15" fmla="*/ 0 h 2"/>
                  <a:gd name="T16" fmla="*/ 6 w 6"/>
                  <a:gd name="T17" fmla="*/ 0 h 2"/>
                  <a:gd name="T18" fmla="*/ 4 w 6"/>
                  <a:gd name="T19" fmla="*/ 0 h 2"/>
                  <a:gd name="T20" fmla="*/ 4 w 6"/>
                  <a:gd name="T21" fmla="*/ 0 h 2"/>
                  <a:gd name="T22" fmla="*/ 2 w 6"/>
                  <a:gd name="T23" fmla="*/ 2 h 2"/>
                  <a:gd name="T24" fmla="*/ 2 w 6"/>
                  <a:gd name="T25" fmla="*/ 0 h 2"/>
                  <a:gd name="T26" fmla="*/ 2 w 6"/>
                  <a:gd name="T27" fmla="*/ 0 h 2"/>
                  <a:gd name="T28" fmla="*/ 0 w 6"/>
                  <a:gd name="T29" fmla="*/ 0 h 2"/>
                  <a:gd name="T30" fmla="*/ 0 w 6"/>
                  <a:gd name="T31" fmla="*/ 0 h 2"/>
                  <a:gd name="T32" fmla="*/ 2 w 6"/>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2" y="0"/>
                    </a:moveTo>
                    <a:lnTo>
                      <a:pt x="2" y="0"/>
                    </a:lnTo>
                    <a:lnTo>
                      <a:pt x="2" y="0"/>
                    </a:lnTo>
                    <a:lnTo>
                      <a:pt x="4" y="0"/>
                    </a:lnTo>
                    <a:lnTo>
                      <a:pt x="4" y="0"/>
                    </a:lnTo>
                    <a:lnTo>
                      <a:pt x="4" y="0"/>
                    </a:lnTo>
                    <a:lnTo>
                      <a:pt x="6" y="0"/>
                    </a:lnTo>
                    <a:lnTo>
                      <a:pt x="6" y="0"/>
                    </a:lnTo>
                    <a:lnTo>
                      <a:pt x="6" y="0"/>
                    </a:lnTo>
                    <a:lnTo>
                      <a:pt x="4" y="0"/>
                    </a:lnTo>
                    <a:lnTo>
                      <a:pt x="4" y="0"/>
                    </a:lnTo>
                    <a:lnTo>
                      <a:pt x="2" y="2"/>
                    </a:lnTo>
                    <a:lnTo>
                      <a:pt x="2" y="0"/>
                    </a:lnTo>
                    <a:lnTo>
                      <a:pt x="2" y="0"/>
                    </a:lnTo>
                    <a:lnTo>
                      <a:pt x="0"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3" name="Freeform 390"/>
              <p:cNvSpPr>
                <a:spLocks/>
              </p:cNvSpPr>
              <p:nvPr/>
            </p:nvSpPr>
            <p:spPr bwMode="auto">
              <a:xfrm>
                <a:off x="3484" y="867"/>
                <a:ext cx="6" cy="2"/>
              </a:xfrm>
              <a:custGeom>
                <a:avLst/>
                <a:gdLst>
                  <a:gd name="T0" fmla="*/ 0 w 6"/>
                  <a:gd name="T1" fmla="*/ 0 h 2"/>
                  <a:gd name="T2" fmla="*/ 2 w 6"/>
                  <a:gd name="T3" fmla="*/ 0 h 2"/>
                  <a:gd name="T4" fmla="*/ 2 w 6"/>
                  <a:gd name="T5" fmla="*/ 0 h 2"/>
                  <a:gd name="T6" fmla="*/ 2 w 6"/>
                  <a:gd name="T7" fmla="*/ 0 h 2"/>
                  <a:gd name="T8" fmla="*/ 4 w 6"/>
                  <a:gd name="T9" fmla="*/ 0 h 2"/>
                  <a:gd name="T10" fmla="*/ 4 w 6"/>
                  <a:gd name="T11" fmla="*/ 0 h 2"/>
                  <a:gd name="T12" fmla="*/ 4 w 6"/>
                  <a:gd name="T13" fmla="*/ 0 h 2"/>
                  <a:gd name="T14" fmla="*/ 6 w 6"/>
                  <a:gd name="T15" fmla="*/ 0 h 2"/>
                  <a:gd name="T16" fmla="*/ 4 w 6"/>
                  <a:gd name="T17" fmla="*/ 0 h 2"/>
                  <a:gd name="T18" fmla="*/ 4 w 6"/>
                  <a:gd name="T19" fmla="*/ 0 h 2"/>
                  <a:gd name="T20" fmla="*/ 2 w 6"/>
                  <a:gd name="T21" fmla="*/ 2 h 2"/>
                  <a:gd name="T22" fmla="*/ 2 w 6"/>
                  <a:gd name="T23" fmla="*/ 2 h 2"/>
                  <a:gd name="T24" fmla="*/ 2 w 6"/>
                  <a:gd name="T25" fmla="*/ 2 h 2"/>
                  <a:gd name="T26" fmla="*/ 0 w 6"/>
                  <a:gd name="T27" fmla="*/ 0 h 2"/>
                  <a:gd name="T28" fmla="*/ 0 w 6"/>
                  <a:gd name="T29" fmla="*/ 0 h 2"/>
                  <a:gd name="T30" fmla="*/ 0 w 6"/>
                  <a:gd name="T31" fmla="*/ 0 h 2"/>
                  <a:gd name="T32" fmla="*/ 0 w 6"/>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0" y="0"/>
                    </a:moveTo>
                    <a:lnTo>
                      <a:pt x="2" y="0"/>
                    </a:lnTo>
                    <a:lnTo>
                      <a:pt x="2" y="0"/>
                    </a:lnTo>
                    <a:lnTo>
                      <a:pt x="2" y="0"/>
                    </a:lnTo>
                    <a:lnTo>
                      <a:pt x="4" y="0"/>
                    </a:lnTo>
                    <a:lnTo>
                      <a:pt x="4" y="0"/>
                    </a:lnTo>
                    <a:lnTo>
                      <a:pt x="4" y="0"/>
                    </a:lnTo>
                    <a:lnTo>
                      <a:pt x="6" y="0"/>
                    </a:lnTo>
                    <a:lnTo>
                      <a:pt x="4" y="0"/>
                    </a:lnTo>
                    <a:lnTo>
                      <a:pt x="4" y="0"/>
                    </a:lnTo>
                    <a:lnTo>
                      <a:pt x="2" y="2"/>
                    </a:lnTo>
                    <a:lnTo>
                      <a:pt x="2" y="2"/>
                    </a:lnTo>
                    <a:lnTo>
                      <a:pt x="2" y="2"/>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4" name="Freeform 391"/>
              <p:cNvSpPr>
                <a:spLocks/>
              </p:cNvSpPr>
              <p:nvPr/>
            </p:nvSpPr>
            <p:spPr bwMode="auto">
              <a:xfrm>
                <a:off x="3452" y="877"/>
                <a:ext cx="6" cy="2"/>
              </a:xfrm>
              <a:custGeom>
                <a:avLst/>
                <a:gdLst>
                  <a:gd name="T0" fmla="*/ 0 w 6"/>
                  <a:gd name="T1" fmla="*/ 0 h 2"/>
                  <a:gd name="T2" fmla="*/ 0 w 6"/>
                  <a:gd name="T3" fmla="*/ 0 h 2"/>
                  <a:gd name="T4" fmla="*/ 2 w 6"/>
                  <a:gd name="T5" fmla="*/ 0 h 2"/>
                  <a:gd name="T6" fmla="*/ 2 w 6"/>
                  <a:gd name="T7" fmla="*/ 0 h 2"/>
                  <a:gd name="T8" fmla="*/ 4 w 6"/>
                  <a:gd name="T9" fmla="*/ 0 h 2"/>
                  <a:gd name="T10" fmla="*/ 4 w 6"/>
                  <a:gd name="T11" fmla="*/ 0 h 2"/>
                  <a:gd name="T12" fmla="*/ 4 w 6"/>
                  <a:gd name="T13" fmla="*/ 0 h 2"/>
                  <a:gd name="T14" fmla="*/ 6 w 6"/>
                  <a:gd name="T15" fmla="*/ 0 h 2"/>
                  <a:gd name="T16" fmla="*/ 4 w 6"/>
                  <a:gd name="T17" fmla="*/ 0 h 2"/>
                  <a:gd name="T18" fmla="*/ 4 w 6"/>
                  <a:gd name="T19" fmla="*/ 0 h 2"/>
                  <a:gd name="T20" fmla="*/ 2 w 6"/>
                  <a:gd name="T21" fmla="*/ 2 h 2"/>
                  <a:gd name="T22" fmla="*/ 2 w 6"/>
                  <a:gd name="T23" fmla="*/ 2 h 2"/>
                  <a:gd name="T24" fmla="*/ 2 w 6"/>
                  <a:gd name="T25" fmla="*/ 0 h 2"/>
                  <a:gd name="T26" fmla="*/ 0 w 6"/>
                  <a:gd name="T27" fmla="*/ 0 h 2"/>
                  <a:gd name="T28" fmla="*/ 0 w 6"/>
                  <a:gd name="T29" fmla="*/ 0 h 2"/>
                  <a:gd name="T30" fmla="*/ 0 w 6"/>
                  <a:gd name="T31" fmla="*/ 0 h 2"/>
                  <a:gd name="T32" fmla="*/ 0 w 6"/>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0" y="0"/>
                    </a:moveTo>
                    <a:lnTo>
                      <a:pt x="0" y="0"/>
                    </a:lnTo>
                    <a:lnTo>
                      <a:pt x="2" y="0"/>
                    </a:lnTo>
                    <a:lnTo>
                      <a:pt x="2" y="0"/>
                    </a:lnTo>
                    <a:lnTo>
                      <a:pt x="4" y="0"/>
                    </a:lnTo>
                    <a:lnTo>
                      <a:pt x="4" y="0"/>
                    </a:lnTo>
                    <a:lnTo>
                      <a:pt x="4" y="0"/>
                    </a:lnTo>
                    <a:lnTo>
                      <a:pt x="6" y="0"/>
                    </a:lnTo>
                    <a:lnTo>
                      <a:pt x="4" y="0"/>
                    </a:lnTo>
                    <a:lnTo>
                      <a:pt x="4" y="0"/>
                    </a:lnTo>
                    <a:lnTo>
                      <a:pt x="2" y="2"/>
                    </a:lnTo>
                    <a:lnTo>
                      <a:pt x="2" y="2"/>
                    </a:lnTo>
                    <a:lnTo>
                      <a:pt x="2"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5" name="Freeform 392"/>
              <p:cNvSpPr>
                <a:spLocks/>
              </p:cNvSpPr>
              <p:nvPr/>
            </p:nvSpPr>
            <p:spPr bwMode="auto">
              <a:xfrm>
                <a:off x="3070" y="993"/>
                <a:ext cx="6" cy="2"/>
              </a:xfrm>
              <a:custGeom>
                <a:avLst/>
                <a:gdLst>
                  <a:gd name="T0" fmla="*/ 2 w 6"/>
                  <a:gd name="T1" fmla="*/ 0 h 2"/>
                  <a:gd name="T2" fmla="*/ 2 w 6"/>
                  <a:gd name="T3" fmla="*/ 0 h 2"/>
                  <a:gd name="T4" fmla="*/ 2 w 6"/>
                  <a:gd name="T5" fmla="*/ 0 h 2"/>
                  <a:gd name="T6" fmla="*/ 4 w 6"/>
                  <a:gd name="T7" fmla="*/ 0 h 2"/>
                  <a:gd name="T8" fmla="*/ 4 w 6"/>
                  <a:gd name="T9" fmla="*/ 0 h 2"/>
                  <a:gd name="T10" fmla="*/ 4 w 6"/>
                  <a:gd name="T11" fmla="*/ 0 h 2"/>
                  <a:gd name="T12" fmla="*/ 6 w 6"/>
                  <a:gd name="T13" fmla="*/ 0 h 2"/>
                  <a:gd name="T14" fmla="*/ 6 w 6"/>
                  <a:gd name="T15" fmla="*/ 2 h 2"/>
                  <a:gd name="T16" fmla="*/ 6 w 6"/>
                  <a:gd name="T17" fmla="*/ 2 h 2"/>
                  <a:gd name="T18" fmla="*/ 4 w 6"/>
                  <a:gd name="T19" fmla="*/ 2 h 2"/>
                  <a:gd name="T20" fmla="*/ 4 w 6"/>
                  <a:gd name="T21" fmla="*/ 2 h 2"/>
                  <a:gd name="T22" fmla="*/ 2 w 6"/>
                  <a:gd name="T23" fmla="*/ 2 h 2"/>
                  <a:gd name="T24" fmla="*/ 2 w 6"/>
                  <a:gd name="T25" fmla="*/ 2 h 2"/>
                  <a:gd name="T26" fmla="*/ 2 w 6"/>
                  <a:gd name="T27" fmla="*/ 2 h 2"/>
                  <a:gd name="T28" fmla="*/ 0 w 6"/>
                  <a:gd name="T29" fmla="*/ 2 h 2"/>
                  <a:gd name="T30" fmla="*/ 0 w 6"/>
                  <a:gd name="T31" fmla="*/ 0 h 2"/>
                  <a:gd name="T32" fmla="*/ 2 w 6"/>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2" y="0"/>
                    </a:moveTo>
                    <a:lnTo>
                      <a:pt x="2" y="0"/>
                    </a:lnTo>
                    <a:lnTo>
                      <a:pt x="2" y="0"/>
                    </a:lnTo>
                    <a:lnTo>
                      <a:pt x="4" y="0"/>
                    </a:lnTo>
                    <a:lnTo>
                      <a:pt x="4" y="0"/>
                    </a:lnTo>
                    <a:lnTo>
                      <a:pt x="4" y="0"/>
                    </a:lnTo>
                    <a:lnTo>
                      <a:pt x="6" y="0"/>
                    </a:lnTo>
                    <a:lnTo>
                      <a:pt x="6" y="2"/>
                    </a:lnTo>
                    <a:lnTo>
                      <a:pt x="6" y="2"/>
                    </a:lnTo>
                    <a:lnTo>
                      <a:pt x="4" y="2"/>
                    </a:lnTo>
                    <a:lnTo>
                      <a:pt x="4" y="2"/>
                    </a:lnTo>
                    <a:lnTo>
                      <a:pt x="2" y="2"/>
                    </a:lnTo>
                    <a:lnTo>
                      <a:pt x="2" y="2"/>
                    </a:lnTo>
                    <a:lnTo>
                      <a:pt x="2" y="2"/>
                    </a:lnTo>
                    <a:lnTo>
                      <a:pt x="0" y="2"/>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6" name="Freeform 393"/>
              <p:cNvSpPr>
                <a:spLocks/>
              </p:cNvSpPr>
              <p:nvPr/>
            </p:nvSpPr>
            <p:spPr bwMode="auto">
              <a:xfrm>
                <a:off x="2840" y="1063"/>
                <a:ext cx="6" cy="2"/>
              </a:xfrm>
              <a:custGeom>
                <a:avLst/>
                <a:gdLst>
                  <a:gd name="T0" fmla="*/ 2 w 6"/>
                  <a:gd name="T1" fmla="*/ 2 h 2"/>
                  <a:gd name="T2" fmla="*/ 2 w 6"/>
                  <a:gd name="T3" fmla="*/ 0 h 2"/>
                  <a:gd name="T4" fmla="*/ 2 w 6"/>
                  <a:gd name="T5" fmla="*/ 0 h 2"/>
                  <a:gd name="T6" fmla="*/ 4 w 6"/>
                  <a:gd name="T7" fmla="*/ 0 h 2"/>
                  <a:gd name="T8" fmla="*/ 4 w 6"/>
                  <a:gd name="T9" fmla="*/ 0 h 2"/>
                  <a:gd name="T10" fmla="*/ 4 w 6"/>
                  <a:gd name="T11" fmla="*/ 0 h 2"/>
                  <a:gd name="T12" fmla="*/ 6 w 6"/>
                  <a:gd name="T13" fmla="*/ 2 h 2"/>
                  <a:gd name="T14" fmla="*/ 6 w 6"/>
                  <a:gd name="T15" fmla="*/ 2 h 2"/>
                  <a:gd name="T16" fmla="*/ 6 w 6"/>
                  <a:gd name="T17" fmla="*/ 2 h 2"/>
                  <a:gd name="T18" fmla="*/ 4 w 6"/>
                  <a:gd name="T19" fmla="*/ 2 h 2"/>
                  <a:gd name="T20" fmla="*/ 4 w 6"/>
                  <a:gd name="T21" fmla="*/ 2 h 2"/>
                  <a:gd name="T22" fmla="*/ 2 w 6"/>
                  <a:gd name="T23" fmla="*/ 2 h 2"/>
                  <a:gd name="T24" fmla="*/ 2 w 6"/>
                  <a:gd name="T25" fmla="*/ 2 h 2"/>
                  <a:gd name="T26" fmla="*/ 2 w 6"/>
                  <a:gd name="T27" fmla="*/ 2 h 2"/>
                  <a:gd name="T28" fmla="*/ 0 w 6"/>
                  <a:gd name="T29" fmla="*/ 2 h 2"/>
                  <a:gd name="T30" fmla="*/ 0 w 6"/>
                  <a:gd name="T31" fmla="*/ 2 h 2"/>
                  <a:gd name="T32" fmla="*/ 2 w 6"/>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2" y="2"/>
                    </a:moveTo>
                    <a:lnTo>
                      <a:pt x="2" y="0"/>
                    </a:lnTo>
                    <a:lnTo>
                      <a:pt x="2" y="0"/>
                    </a:lnTo>
                    <a:lnTo>
                      <a:pt x="4" y="0"/>
                    </a:lnTo>
                    <a:lnTo>
                      <a:pt x="4" y="0"/>
                    </a:lnTo>
                    <a:lnTo>
                      <a:pt x="4" y="0"/>
                    </a:lnTo>
                    <a:lnTo>
                      <a:pt x="6" y="2"/>
                    </a:lnTo>
                    <a:lnTo>
                      <a:pt x="6" y="2"/>
                    </a:lnTo>
                    <a:lnTo>
                      <a:pt x="6" y="2"/>
                    </a:lnTo>
                    <a:lnTo>
                      <a:pt x="4" y="2"/>
                    </a:lnTo>
                    <a:lnTo>
                      <a:pt x="4" y="2"/>
                    </a:lnTo>
                    <a:lnTo>
                      <a:pt x="2" y="2"/>
                    </a:lnTo>
                    <a:lnTo>
                      <a:pt x="2" y="2"/>
                    </a:lnTo>
                    <a:lnTo>
                      <a:pt x="2" y="2"/>
                    </a:lnTo>
                    <a:lnTo>
                      <a:pt x="0" y="2"/>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7" name="Freeform 394"/>
              <p:cNvSpPr>
                <a:spLocks/>
              </p:cNvSpPr>
              <p:nvPr/>
            </p:nvSpPr>
            <p:spPr bwMode="auto">
              <a:xfrm>
                <a:off x="2724" y="1099"/>
                <a:ext cx="36" cy="12"/>
              </a:xfrm>
              <a:custGeom>
                <a:avLst/>
                <a:gdLst>
                  <a:gd name="T0" fmla="*/ 22 w 36"/>
                  <a:gd name="T1" fmla="*/ 12 h 12"/>
                  <a:gd name="T2" fmla="*/ 0 w 36"/>
                  <a:gd name="T3" fmla="*/ 2 h 12"/>
                  <a:gd name="T4" fmla="*/ 0 w 36"/>
                  <a:gd name="T5" fmla="*/ 0 h 12"/>
                  <a:gd name="T6" fmla="*/ 2 w 36"/>
                  <a:gd name="T7" fmla="*/ 0 h 12"/>
                  <a:gd name="T8" fmla="*/ 2 w 36"/>
                  <a:gd name="T9" fmla="*/ 0 h 12"/>
                  <a:gd name="T10" fmla="*/ 2 w 36"/>
                  <a:gd name="T11" fmla="*/ 0 h 12"/>
                  <a:gd name="T12" fmla="*/ 22 w 36"/>
                  <a:gd name="T13" fmla="*/ 10 h 12"/>
                  <a:gd name="T14" fmla="*/ 34 w 36"/>
                  <a:gd name="T15" fmla="*/ 6 h 12"/>
                  <a:gd name="T16" fmla="*/ 34 w 36"/>
                  <a:gd name="T17" fmla="*/ 6 h 12"/>
                  <a:gd name="T18" fmla="*/ 34 w 36"/>
                  <a:gd name="T19" fmla="*/ 6 h 12"/>
                  <a:gd name="T20" fmla="*/ 36 w 36"/>
                  <a:gd name="T21" fmla="*/ 6 h 12"/>
                  <a:gd name="T22" fmla="*/ 36 w 36"/>
                  <a:gd name="T23" fmla="*/ 8 h 12"/>
                  <a:gd name="T24" fmla="*/ 22 w 36"/>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2">
                    <a:moveTo>
                      <a:pt x="22" y="12"/>
                    </a:moveTo>
                    <a:lnTo>
                      <a:pt x="0" y="2"/>
                    </a:lnTo>
                    <a:lnTo>
                      <a:pt x="0" y="0"/>
                    </a:lnTo>
                    <a:lnTo>
                      <a:pt x="2" y="0"/>
                    </a:lnTo>
                    <a:lnTo>
                      <a:pt x="2" y="0"/>
                    </a:lnTo>
                    <a:lnTo>
                      <a:pt x="2" y="0"/>
                    </a:lnTo>
                    <a:lnTo>
                      <a:pt x="22" y="10"/>
                    </a:lnTo>
                    <a:lnTo>
                      <a:pt x="34" y="6"/>
                    </a:lnTo>
                    <a:lnTo>
                      <a:pt x="34" y="6"/>
                    </a:lnTo>
                    <a:lnTo>
                      <a:pt x="34" y="6"/>
                    </a:lnTo>
                    <a:lnTo>
                      <a:pt x="36" y="6"/>
                    </a:lnTo>
                    <a:lnTo>
                      <a:pt x="36" y="8"/>
                    </a:lnTo>
                    <a:lnTo>
                      <a:pt x="2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8" name="Freeform 395"/>
              <p:cNvSpPr>
                <a:spLocks/>
              </p:cNvSpPr>
              <p:nvPr/>
            </p:nvSpPr>
            <p:spPr bwMode="auto">
              <a:xfrm>
                <a:off x="2752" y="1093"/>
                <a:ext cx="24" cy="10"/>
              </a:xfrm>
              <a:custGeom>
                <a:avLst/>
                <a:gdLst>
                  <a:gd name="T0" fmla="*/ 24 w 24"/>
                  <a:gd name="T1" fmla="*/ 8 h 10"/>
                  <a:gd name="T2" fmla="*/ 24 w 24"/>
                  <a:gd name="T3" fmla="*/ 8 h 10"/>
                  <a:gd name="T4" fmla="*/ 22 w 24"/>
                  <a:gd name="T5" fmla="*/ 8 h 10"/>
                  <a:gd name="T6" fmla="*/ 20 w 24"/>
                  <a:gd name="T7" fmla="*/ 10 h 10"/>
                  <a:gd name="T8" fmla="*/ 18 w 24"/>
                  <a:gd name="T9" fmla="*/ 10 h 10"/>
                  <a:gd name="T10" fmla="*/ 16 w 24"/>
                  <a:gd name="T11" fmla="*/ 10 h 10"/>
                  <a:gd name="T12" fmla="*/ 14 w 24"/>
                  <a:gd name="T13" fmla="*/ 10 h 10"/>
                  <a:gd name="T14" fmla="*/ 10 w 24"/>
                  <a:gd name="T15" fmla="*/ 10 h 10"/>
                  <a:gd name="T16" fmla="*/ 8 w 24"/>
                  <a:gd name="T17" fmla="*/ 10 h 10"/>
                  <a:gd name="T18" fmla="*/ 6 w 24"/>
                  <a:gd name="T19" fmla="*/ 10 h 10"/>
                  <a:gd name="T20" fmla="*/ 4 w 24"/>
                  <a:gd name="T21" fmla="*/ 10 h 10"/>
                  <a:gd name="T22" fmla="*/ 4 w 24"/>
                  <a:gd name="T23" fmla="*/ 8 h 10"/>
                  <a:gd name="T24" fmla="*/ 2 w 24"/>
                  <a:gd name="T25" fmla="*/ 8 h 10"/>
                  <a:gd name="T26" fmla="*/ 0 w 24"/>
                  <a:gd name="T27" fmla="*/ 6 h 10"/>
                  <a:gd name="T28" fmla="*/ 0 w 24"/>
                  <a:gd name="T29" fmla="*/ 6 h 10"/>
                  <a:gd name="T30" fmla="*/ 0 w 24"/>
                  <a:gd name="T31" fmla="*/ 6 h 10"/>
                  <a:gd name="T32" fmla="*/ 0 w 24"/>
                  <a:gd name="T33" fmla="*/ 4 h 10"/>
                  <a:gd name="T34" fmla="*/ 0 w 24"/>
                  <a:gd name="T35" fmla="*/ 4 h 10"/>
                  <a:gd name="T36" fmla="*/ 2 w 24"/>
                  <a:gd name="T37" fmla="*/ 2 h 10"/>
                  <a:gd name="T38" fmla="*/ 4 w 24"/>
                  <a:gd name="T39" fmla="*/ 2 h 10"/>
                  <a:gd name="T40" fmla="*/ 6 w 24"/>
                  <a:gd name="T41" fmla="*/ 2 h 10"/>
                  <a:gd name="T42" fmla="*/ 8 w 24"/>
                  <a:gd name="T43" fmla="*/ 2 h 10"/>
                  <a:gd name="T44" fmla="*/ 10 w 24"/>
                  <a:gd name="T45" fmla="*/ 0 h 10"/>
                  <a:gd name="T46" fmla="*/ 12 w 24"/>
                  <a:gd name="T47" fmla="*/ 0 h 10"/>
                  <a:gd name="T48" fmla="*/ 14 w 24"/>
                  <a:gd name="T49" fmla="*/ 2 h 10"/>
                  <a:gd name="T50" fmla="*/ 18 w 24"/>
                  <a:gd name="T51" fmla="*/ 2 h 10"/>
                  <a:gd name="T52" fmla="*/ 18 w 24"/>
                  <a:gd name="T53" fmla="*/ 2 h 10"/>
                  <a:gd name="T54" fmla="*/ 20 w 24"/>
                  <a:gd name="T55" fmla="*/ 4 h 10"/>
                  <a:gd name="T56" fmla="*/ 22 w 24"/>
                  <a:gd name="T57" fmla="*/ 4 h 10"/>
                  <a:gd name="T58" fmla="*/ 24 w 24"/>
                  <a:gd name="T59" fmla="*/ 4 h 10"/>
                  <a:gd name="T60" fmla="*/ 24 w 24"/>
                  <a:gd name="T61" fmla="*/ 6 h 10"/>
                  <a:gd name="T62" fmla="*/ 24 w 24"/>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24" y="6"/>
                    </a:moveTo>
                    <a:lnTo>
                      <a:pt x="24" y="8"/>
                    </a:lnTo>
                    <a:lnTo>
                      <a:pt x="24" y="8"/>
                    </a:lnTo>
                    <a:lnTo>
                      <a:pt x="24" y="8"/>
                    </a:lnTo>
                    <a:lnTo>
                      <a:pt x="22" y="8"/>
                    </a:lnTo>
                    <a:lnTo>
                      <a:pt x="22" y="8"/>
                    </a:lnTo>
                    <a:lnTo>
                      <a:pt x="20" y="10"/>
                    </a:lnTo>
                    <a:lnTo>
                      <a:pt x="20" y="10"/>
                    </a:lnTo>
                    <a:lnTo>
                      <a:pt x="18" y="10"/>
                    </a:lnTo>
                    <a:lnTo>
                      <a:pt x="18" y="10"/>
                    </a:lnTo>
                    <a:lnTo>
                      <a:pt x="16" y="10"/>
                    </a:lnTo>
                    <a:lnTo>
                      <a:pt x="16" y="10"/>
                    </a:lnTo>
                    <a:lnTo>
                      <a:pt x="14" y="10"/>
                    </a:lnTo>
                    <a:lnTo>
                      <a:pt x="14" y="10"/>
                    </a:lnTo>
                    <a:lnTo>
                      <a:pt x="12" y="10"/>
                    </a:lnTo>
                    <a:lnTo>
                      <a:pt x="10" y="10"/>
                    </a:lnTo>
                    <a:lnTo>
                      <a:pt x="10" y="10"/>
                    </a:lnTo>
                    <a:lnTo>
                      <a:pt x="8" y="10"/>
                    </a:lnTo>
                    <a:lnTo>
                      <a:pt x="8" y="10"/>
                    </a:lnTo>
                    <a:lnTo>
                      <a:pt x="6" y="10"/>
                    </a:lnTo>
                    <a:lnTo>
                      <a:pt x="6" y="10"/>
                    </a:lnTo>
                    <a:lnTo>
                      <a:pt x="4" y="10"/>
                    </a:lnTo>
                    <a:lnTo>
                      <a:pt x="4" y="8"/>
                    </a:lnTo>
                    <a:lnTo>
                      <a:pt x="4" y="8"/>
                    </a:lnTo>
                    <a:lnTo>
                      <a:pt x="2" y="8"/>
                    </a:lnTo>
                    <a:lnTo>
                      <a:pt x="2" y="8"/>
                    </a:lnTo>
                    <a:lnTo>
                      <a:pt x="2" y="8"/>
                    </a:lnTo>
                    <a:lnTo>
                      <a:pt x="0" y="6"/>
                    </a:lnTo>
                    <a:lnTo>
                      <a:pt x="0" y="6"/>
                    </a:lnTo>
                    <a:lnTo>
                      <a:pt x="0" y="6"/>
                    </a:lnTo>
                    <a:lnTo>
                      <a:pt x="0" y="6"/>
                    </a:lnTo>
                    <a:lnTo>
                      <a:pt x="0" y="6"/>
                    </a:lnTo>
                    <a:lnTo>
                      <a:pt x="0" y="4"/>
                    </a:lnTo>
                    <a:lnTo>
                      <a:pt x="0" y="4"/>
                    </a:lnTo>
                    <a:lnTo>
                      <a:pt x="0" y="4"/>
                    </a:lnTo>
                    <a:lnTo>
                      <a:pt x="0" y="4"/>
                    </a:lnTo>
                    <a:lnTo>
                      <a:pt x="2" y="2"/>
                    </a:lnTo>
                    <a:lnTo>
                      <a:pt x="2" y="2"/>
                    </a:lnTo>
                    <a:lnTo>
                      <a:pt x="2" y="2"/>
                    </a:lnTo>
                    <a:lnTo>
                      <a:pt x="4" y="2"/>
                    </a:lnTo>
                    <a:lnTo>
                      <a:pt x="6" y="2"/>
                    </a:lnTo>
                    <a:lnTo>
                      <a:pt x="6" y="2"/>
                    </a:lnTo>
                    <a:lnTo>
                      <a:pt x="8" y="2"/>
                    </a:lnTo>
                    <a:lnTo>
                      <a:pt x="8" y="2"/>
                    </a:lnTo>
                    <a:lnTo>
                      <a:pt x="10" y="0"/>
                    </a:lnTo>
                    <a:lnTo>
                      <a:pt x="10" y="0"/>
                    </a:lnTo>
                    <a:lnTo>
                      <a:pt x="12" y="0"/>
                    </a:lnTo>
                    <a:lnTo>
                      <a:pt x="12" y="0"/>
                    </a:lnTo>
                    <a:lnTo>
                      <a:pt x="14" y="2"/>
                    </a:lnTo>
                    <a:lnTo>
                      <a:pt x="14" y="2"/>
                    </a:lnTo>
                    <a:lnTo>
                      <a:pt x="16" y="2"/>
                    </a:lnTo>
                    <a:lnTo>
                      <a:pt x="18" y="2"/>
                    </a:lnTo>
                    <a:lnTo>
                      <a:pt x="18" y="2"/>
                    </a:lnTo>
                    <a:lnTo>
                      <a:pt x="18" y="2"/>
                    </a:lnTo>
                    <a:lnTo>
                      <a:pt x="20" y="2"/>
                    </a:lnTo>
                    <a:lnTo>
                      <a:pt x="20" y="4"/>
                    </a:lnTo>
                    <a:lnTo>
                      <a:pt x="22" y="4"/>
                    </a:lnTo>
                    <a:lnTo>
                      <a:pt x="22" y="4"/>
                    </a:lnTo>
                    <a:lnTo>
                      <a:pt x="22" y="4"/>
                    </a:lnTo>
                    <a:lnTo>
                      <a:pt x="24" y="4"/>
                    </a:lnTo>
                    <a:lnTo>
                      <a:pt x="24" y="6"/>
                    </a:lnTo>
                    <a:lnTo>
                      <a:pt x="24" y="6"/>
                    </a:lnTo>
                    <a:lnTo>
                      <a:pt x="24" y="6"/>
                    </a:lnTo>
                    <a:lnTo>
                      <a:pt x="24" y="6"/>
                    </a:lnTo>
                    <a:lnTo>
                      <a:pt x="24"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9" name="Freeform 396"/>
              <p:cNvSpPr>
                <a:spLocks/>
              </p:cNvSpPr>
              <p:nvPr/>
            </p:nvSpPr>
            <p:spPr bwMode="auto">
              <a:xfrm>
                <a:off x="2770" y="1087"/>
                <a:ext cx="18" cy="12"/>
              </a:xfrm>
              <a:custGeom>
                <a:avLst/>
                <a:gdLst>
                  <a:gd name="T0" fmla="*/ 18 w 18"/>
                  <a:gd name="T1" fmla="*/ 10 h 12"/>
                  <a:gd name="T2" fmla="*/ 18 w 18"/>
                  <a:gd name="T3" fmla="*/ 10 h 12"/>
                  <a:gd name="T4" fmla="*/ 16 w 18"/>
                  <a:gd name="T5" fmla="*/ 10 h 12"/>
                  <a:gd name="T6" fmla="*/ 16 w 18"/>
                  <a:gd name="T7" fmla="*/ 12 h 12"/>
                  <a:gd name="T8" fmla="*/ 0 w 18"/>
                  <a:gd name="T9" fmla="*/ 4 h 12"/>
                  <a:gd name="T10" fmla="*/ 2 w 18"/>
                  <a:gd name="T11" fmla="*/ 4 h 12"/>
                  <a:gd name="T12" fmla="*/ 2 w 18"/>
                  <a:gd name="T13" fmla="*/ 4 h 12"/>
                  <a:gd name="T14" fmla="*/ 2 w 18"/>
                  <a:gd name="T15" fmla="*/ 4 h 12"/>
                  <a:gd name="T16" fmla="*/ 4 w 18"/>
                  <a:gd name="T17" fmla="*/ 2 h 12"/>
                  <a:gd name="T18" fmla="*/ 4 w 18"/>
                  <a:gd name="T19" fmla="*/ 4 h 12"/>
                  <a:gd name="T20" fmla="*/ 6 w 18"/>
                  <a:gd name="T21" fmla="*/ 4 h 12"/>
                  <a:gd name="T22" fmla="*/ 6 w 18"/>
                  <a:gd name="T23" fmla="*/ 4 h 12"/>
                  <a:gd name="T24" fmla="*/ 6 w 18"/>
                  <a:gd name="T25" fmla="*/ 4 h 12"/>
                  <a:gd name="T26" fmla="*/ 6 w 18"/>
                  <a:gd name="T27" fmla="*/ 2 h 12"/>
                  <a:gd name="T28" fmla="*/ 6 w 18"/>
                  <a:gd name="T29" fmla="*/ 2 h 12"/>
                  <a:gd name="T30" fmla="*/ 6 w 18"/>
                  <a:gd name="T31" fmla="*/ 2 h 12"/>
                  <a:gd name="T32" fmla="*/ 8 w 18"/>
                  <a:gd name="T33" fmla="*/ 2 h 12"/>
                  <a:gd name="T34" fmla="*/ 8 w 18"/>
                  <a:gd name="T35" fmla="*/ 2 h 12"/>
                  <a:gd name="T36" fmla="*/ 10 w 18"/>
                  <a:gd name="T37" fmla="*/ 2 h 12"/>
                  <a:gd name="T38" fmla="*/ 10 w 18"/>
                  <a:gd name="T39" fmla="*/ 0 h 12"/>
                  <a:gd name="T40" fmla="*/ 10 w 18"/>
                  <a:gd name="T41" fmla="*/ 0 h 12"/>
                  <a:gd name="T42" fmla="*/ 10 w 18"/>
                  <a:gd name="T43" fmla="*/ 2 h 12"/>
                  <a:gd name="T44" fmla="*/ 12 w 18"/>
                  <a:gd name="T45" fmla="*/ 2 h 12"/>
                  <a:gd name="T46" fmla="*/ 12 w 18"/>
                  <a:gd name="T47" fmla="*/ 2 h 12"/>
                  <a:gd name="T48" fmla="*/ 10 w 18"/>
                  <a:gd name="T49" fmla="*/ 2 h 12"/>
                  <a:gd name="T50" fmla="*/ 10 w 18"/>
                  <a:gd name="T51" fmla="*/ 2 h 12"/>
                  <a:gd name="T52" fmla="*/ 8 w 18"/>
                  <a:gd name="T53" fmla="*/ 2 h 12"/>
                  <a:gd name="T54" fmla="*/ 8 w 18"/>
                  <a:gd name="T55" fmla="*/ 4 h 12"/>
                  <a:gd name="T56" fmla="*/ 8 w 18"/>
                  <a:gd name="T57" fmla="*/ 4 h 12"/>
                  <a:gd name="T58" fmla="*/ 8 w 18"/>
                  <a:gd name="T59" fmla="*/ 4 h 12"/>
                  <a:gd name="T60" fmla="*/ 8 w 18"/>
                  <a:gd name="T61" fmla="*/ 6 h 12"/>
                  <a:gd name="T62" fmla="*/ 10 w 18"/>
                  <a:gd name="T63" fmla="*/ 6 h 12"/>
                  <a:gd name="T64" fmla="*/ 10 w 18"/>
                  <a:gd name="T65" fmla="*/ 6 h 12"/>
                  <a:gd name="T66" fmla="*/ 18 w 18"/>
                  <a:gd name="T67" fmla="*/ 10 h 12"/>
                  <a:gd name="T68" fmla="*/ 18 w 18"/>
                  <a:gd name="T6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2">
                    <a:moveTo>
                      <a:pt x="18" y="10"/>
                    </a:moveTo>
                    <a:lnTo>
                      <a:pt x="18" y="10"/>
                    </a:lnTo>
                    <a:lnTo>
                      <a:pt x="16" y="10"/>
                    </a:lnTo>
                    <a:lnTo>
                      <a:pt x="16" y="12"/>
                    </a:lnTo>
                    <a:lnTo>
                      <a:pt x="0" y="4"/>
                    </a:lnTo>
                    <a:lnTo>
                      <a:pt x="2" y="4"/>
                    </a:lnTo>
                    <a:lnTo>
                      <a:pt x="2" y="4"/>
                    </a:lnTo>
                    <a:lnTo>
                      <a:pt x="2" y="4"/>
                    </a:lnTo>
                    <a:lnTo>
                      <a:pt x="4" y="2"/>
                    </a:lnTo>
                    <a:lnTo>
                      <a:pt x="4" y="4"/>
                    </a:lnTo>
                    <a:lnTo>
                      <a:pt x="6" y="4"/>
                    </a:lnTo>
                    <a:lnTo>
                      <a:pt x="6" y="4"/>
                    </a:lnTo>
                    <a:lnTo>
                      <a:pt x="6" y="4"/>
                    </a:lnTo>
                    <a:lnTo>
                      <a:pt x="6" y="2"/>
                    </a:lnTo>
                    <a:lnTo>
                      <a:pt x="6" y="2"/>
                    </a:lnTo>
                    <a:lnTo>
                      <a:pt x="6" y="2"/>
                    </a:lnTo>
                    <a:lnTo>
                      <a:pt x="8" y="2"/>
                    </a:lnTo>
                    <a:lnTo>
                      <a:pt x="8" y="2"/>
                    </a:lnTo>
                    <a:lnTo>
                      <a:pt x="10" y="2"/>
                    </a:lnTo>
                    <a:lnTo>
                      <a:pt x="10" y="0"/>
                    </a:lnTo>
                    <a:lnTo>
                      <a:pt x="10" y="0"/>
                    </a:lnTo>
                    <a:lnTo>
                      <a:pt x="10" y="2"/>
                    </a:lnTo>
                    <a:lnTo>
                      <a:pt x="12" y="2"/>
                    </a:lnTo>
                    <a:lnTo>
                      <a:pt x="12" y="2"/>
                    </a:lnTo>
                    <a:lnTo>
                      <a:pt x="10" y="2"/>
                    </a:lnTo>
                    <a:lnTo>
                      <a:pt x="10" y="2"/>
                    </a:lnTo>
                    <a:lnTo>
                      <a:pt x="8" y="2"/>
                    </a:lnTo>
                    <a:lnTo>
                      <a:pt x="8" y="4"/>
                    </a:lnTo>
                    <a:lnTo>
                      <a:pt x="8" y="4"/>
                    </a:lnTo>
                    <a:lnTo>
                      <a:pt x="8" y="4"/>
                    </a:lnTo>
                    <a:lnTo>
                      <a:pt x="8" y="6"/>
                    </a:lnTo>
                    <a:lnTo>
                      <a:pt x="10" y="6"/>
                    </a:lnTo>
                    <a:lnTo>
                      <a:pt x="10" y="6"/>
                    </a:lnTo>
                    <a:lnTo>
                      <a:pt x="18" y="10"/>
                    </a:lnTo>
                    <a:lnTo>
                      <a:pt x="1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0" name="Freeform 397"/>
              <p:cNvSpPr>
                <a:spLocks/>
              </p:cNvSpPr>
              <p:nvPr/>
            </p:nvSpPr>
            <p:spPr bwMode="auto">
              <a:xfrm>
                <a:off x="2786" y="1083"/>
                <a:ext cx="26" cy="10"/>
              </a:xfrm>
              <a:custGeom>
                <a:avLst/>
                <a:gdLst>
                  <a:gd name="T0" fmla="*/ 26 w 26"/>
                  <a:gd name="T1" fmla="*/ 6 h 10"/>
                  <a:gd name="T2" fmla="*/ 24 w 26"/>
                  <a:gd name="T3" fmla="*/ 8 h 10"/>
                  <a:gd name="T4" fmla="*/ 24 w 26"/>
                  <a:gd name="T5" fmla="*/ 8 h 10"/>
                  <a:gd name="T6" fmla="*/ 22 w 26"/>
                  <a:gd name="T7" fmla="*/ 8 h 10"/>
                  <a:gd name="T8" fmla="*/ 20 w 26"/>
                  <a:gd name="T9" fmla="*/ 10 h 10"/>
                  <a:gd name="T10" fmla="*/ 16 w 26"/>
                  <a:gd name="T11" fmla="*/ 10 h 10"/>
                  <a:gd name="T12" fmla="*/ 14 w 26"/>
                  <a:gd name="T13" fmla="*/ 10 h 10"/>
                  <a:gd name="T14" fmla="*/ 12 w 26"/>
                  <a:gd name="T15" fmla="*/ 10 h 10"/>
                  <a:gd name="T16" fmla="*/ 10 w 26"/>
                  <a:gd name="T17" fmla="*/ 10 h 10"/>
                  <a:gd name="T18" fmla="*/ 8 w 26"/>
                  <a:gd name="T19" fmla="*/ 10 h 10"/>
                  <a:gd name="T20" fmla="*/ 6 w 26"/>
                  <a:gd name="T21" fmla="*/ 8 h 10"/>
                  <a:gd name="T22" fmla="*/ 4 w 26"/>
                  <a:gd name="T23" fmla="*/ 8 h 10"/>
                  <a:gd name="T24" fmla="*/ 2 w 26"/>
                  <a:gd name="T25" fmla="*/ 6 h 10"/>
                  <a:gd name="T26" fmla="*/ 2 w 26"/>
                  <a:gd name="T27" fmla="*/ 6 h 10"/>
                  <a:gd name="T28" fmla="*/ 0 w 26"/>
                  <a:gd name="T29" fmla="*/ 6 h 10"/>
                  <a:gd name="T30" fmla="*/ 0 w 26"/>
                  <a:gd name="T31" fmla="*/ 4 h 10"/>
                  <a:gd name="T32" fmla="*/ 0 w 26"/>
                  <a:gd name="T33" fmla="*/ 4 h 10"/>
                  <a:gd name="T34" fmla="*/ 2 w 26"/>
                  <a:gd name="T35" fmla="*/ 2 h 10"/>
                  <a:gd name="T36" fmla="*/ 2 w 26"/>
                  <a:gd name="T37" fmla="*/ 2 h 10"/>
                  <a:gd name="T38" fmla="*/ 4 w 26"/>
                  <a:gd name="T39" fmla="*/ 2 h 10"/>
                  <a:gd name="T40" fmla="*/ 6 w 26"/>
                  <a:gd name="T41" fmla="*/ 0 h 10"/>
                  <a:gd name="T42" fmla="*/ 8 w 26"/>
                  <a:gd name="T43" fmla="*/ 0 h 10"/>
                  <a:gd name="T44" fmla="*/ 10 w 26"/>
                  <a:gd name="T45" fmla="*/ 0 h 10"/>
                  <a:gd name="T46" fmla="*/ 12 w 26"/>
                  <a:gd name="T47" fmla="*/ 0 h 10"/>
                  <a:gd name="T48" fmla="*/ 14 w 26"/>
                  <a:gd name="T49" fmla="*/ 0 h 10"/>
                  <a:gd name="T50" fmla="*/ 16 w 26"/>
                  <a:gd name="T51" fmla="*/ 0 h 10"/>
                  <a:gd name="T52" fmla="*/ 18 w 26"/>
                  <a:gd name="T53" fmla="*/ 2 h 10"/>
                  <a:gd name="T54" fmla="*/ 20 w 26"/>
                  <a:gd name="T55" fmla="*/ 2 h 10"/>
                  <a:gd name="T56" fmla="*/ 22 w 26"/>
                  <a:gd name="T57" fmla="*/ 2 h 10"/>
                  <a:gd name="T58" fmla="*/ 8 w 26"/>
                  <a:gd name="T59" fmla="*/ 8 h 10"/>
                  <a:gd name="T60" fmla="*/ 12 w 26"/>
                  <a:gd name="T61" fmla="*/ 8 h 10"/>
                  <a:gd name="T62" fmla="*/ 16 w 26"/>
                  <a:gd name="T63" fmla="*/ 8 h 10"/>
                  <a:gd name="T64" fmla="*/ 18 w 26"/>
                  <a:gd name="T65" fmla="*/ 8 h 10"/>
                  <a:gd name="T66" fmla="*/ 20 w 26"/>
                  <a:gd name="T67" fmla="*/ 8 h 10"/>
                  <a:gd name="T68" fmla="*/ 22 w 26"/>
                  <a:gd name="T69" fmla="*/ 8 h 10"/>
                  <a:gd name="T70" fmla="*/ 24 w 26"/>
                  <a:gd name="T71" fmla="*/ 6 h 10"/>
                  <a:gd name="T72" fmla="*/ 26 w 26"/>
                  <a:gd name="T7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10">
                    <a:moveTo>
                      <a:pt x="26" y="6"/>
                    </a:moveTo>
                    <a:lnTo>
                      <a:pt x="26" y="6"/>
                    </a:lnTo>
                    <a:lnTo>
                      <a:pt x="26" y="8"/>
                    </a:lnTo>
                    <a:lnTo>
                      <a:pt x="24" y="8"/>
                    </a:lnTo>
                    <a:lnTo>
                      <a:pt x="24" y="8"/>
                    </a:lnTo>
                    <a:lnTo>
                      <a:pt x="24" y="8"/>
                    </a:lnTo>
                    <a:lnTo>
                      <a:pt x="22" y="8"/>
                    </a:lnTo>
                    <a:lnTo>
                      <a:pt x="22" y="8"/>
                    </a:lnTo>
                    <a:lnTo>
                      <a:pt x="20" y="8"/>
                    </a:lnTo>
                    <a:lnTo>
                      <a:pt x="20" y="10"/>
                    </a:lnTo>
                    <a:lnTo>
                      <a:pt x="18" y="10"/>
                    </a:lnTo>
                    <a:lnTo>
                      <a:pt x="16" y="10"/>
                    </a:lnTo>
                    <a:lnTo>
                      <a:pt x="16" y="10"/>
                    </a:lnTo>
                    <a:lnTo>
                      <a:pt x="14" y="10"/>
                    </a:lnTo>
                    <a:lnTo>
                      <a:pt x="14" y="10"/>
                    </a:lnTo>
                    <a:lnTo>
                      <a:pt x="12" y="10"/>
                    </a:lnTo>
                    <a:lnTo>
                      <a:pt x="12" y="10"/>
                    </a:lnTo>
                    <a:lnTo>
                      <a:pt x="10" y="10"/>
                    </a:lnTo>
                    <a:lnTo>
                      <a:pt x="8" y="10"/>
                    </a:lnTo>
                    <a:lnTo>
                      <a:pt x="8" y="10"/>
                    </a:lnTo>
                    <a:lnTo>
                      <a:pt x="6" y="8"/>
                    </a:lnTo>
                    <a:lnTo>
                      <a:pt x="6" y="8"/>
                    </a:lnTo>
                    <a:lnTo>
                      <a:pt x="6" y="8"/>
                    </a:lnTo>
                    <a:lnTo>
                      <a:pt x="4" y="8"/>
                    </a:lnTo>
                    <a:lnTo>
                      <a:pt x="4" y="8"/>
                    </a:lnTo>
                    <a:lnTo>
                      <a:pt x="2" y="6"/>
                    </a:lnTo>
                    <a:lnTo>
                      <a:pt x="2" y="6"/>
                    </a:lnTo>
                    <a:lnTo>
                      <a:pt x="2" y="6"/>
                    </a:lnTo>
                    <a:lnTo>
                      <a:pt x="2" y="6"/>
                    </a:lnTo>
                    <a:lnTo>
                      <a:pt x="0" y="6"/>
                    </a:lnTo>
                    <a:lnTo>
                      <a:pt x="0" y="4"/>
                    </a:lnTo>
                    <a:lnTo>
                      <a:pt x="0" y="4"/>
                    </a:lnTo>
                    <a:lnTo>
                      <a:pt x="0" y="4"/>
                    </a:lnTo>
                    <a:lnTo>
                      <a:pt x="0" y="4"/>
                    </a:lnTo>
                    <a:lnTo>
                      <a:pt x="2" y="4"/>
                    </a:lnTo>
                    <a:lnTo>
                      <a:pt x="2" y="2"/>
                    </a:lnTo>
                    <a:lnTo>
                      <a:pt x="2" y="2"/>
                    </a:lnTo>
                    <a:lnTo>
                      <a:pt x="2" y="2"/>
                    </a:lnTo>
                    <a:lnTo>
                      <a:pt x="4" y="2"/>
                    </a:lnTo>
                    <a:lnTo>
                      <a:pt x="4" y="2"/>
                    </a:lnTo>
                    <a:lnTo>
                      <a:pt x="6" y="0"/>
                    </a:lnTo>
                    <a:lnTo>
                      <a:pt x="6" y="0"/>
                    </a:lnTo>
                    <a:lnTo>
                      <a:pt x="8" y="0"/>
                    </a:lnTo>
                    <a:lnTo>
                      <a:pt x="8" y="0"/>
                    </a:lnTo>
                    <a:lnTo>
                      <a:pt x="10" y="0"/>
                    </a:lnTo>
                    <a:lnTo>
                      <a:pt x="10" y="0"/>
                    </a:lnTo>
                    <a:lnTo>
                      <a:pt x="12" y="0"/>
                    </a:lnTo>
                    <a:lnTo>
                      <a:pt x="12" y="0"/>
                    </a:lnTo>
                    <a:lnTo>
                      <a:pt x="14" y="0"/>
                    </a:lnTo>
                    <a:lnTo>
                      <a:pt x="14" y="0"/>
                    </a:lnTo>
                    <a:lnTo>
                      <a:pt x="16" y="0"/>
                    </a:lnTo>
                    <a:lnTo>
                      <a:pt x="16" y="0"/>
                    </a:lnTo>
                    <a:lnTo>
                      <a:pt x="18" y="2"/>
                    </a:lnTo>
                    <a:lnTo>
                      <a:pt x="18" y="2"/>
                    </a:lnTo>
                    <a:lnTo>
                      <a:pt x="20" y="2"/>
                    </a:lnTo>
                    <a:lnTo>
                      <a:pt x="20" y="2"/>
                    </a:lnTo>
                    <a:lnTo>
                      <a:pt x="20" y="2"/>
                    </a:lnTo>
                    <a:lnTo>
                      <a:pt x="22" y="2"/>
                    </a:lnTo>
                    <a:lnTo>
                      <a:pt x="8" y="8"/>
                    </a:lnTo>
                    <a:lnTo>
                      <a:pt x="8" y="8"/>
                    </a:lnTo>
                    <a:lnTo>
                      <a:pt x="10" y="8"/>
                    </a:lnTo>
                    <a:lnTo>
                      <a:pt x="12" y="8"/>
                    </a:lnTo>
                    <a:lnTo>
                      <a:pt x="14" y="8"/>
                    </a:lnTo>
                    <a:lnTo>
                      <a:pt x="16" y="8"/>
                    </a:lnTo>
                    <a:lnTo>
                      <a:pt x="16" y="8"/>
                    </a:lnTo>
                    <a:lnTo>
                      <a:pt x="18" y="8"/>
                    </a:lnTo>
                    <a:lnTo>
                      <a:pt x="20" y="8"/>
                    </a:lnTo>
                    <a:lnTo>
                      <a:pt x="20" y="8"/>
                    </a:lnTo>
                    <a:lnTo>
                      <a:pt x="22" y="8"/>
                    </a:lnTo>
                    <a:lnTo>
                      <a:pt x="22" y="8"/>
                    </a:lnTo>
                    <a:lnTo>
                      <a:pt x="22" y="6"/>
                    </a:lnTo>
                    <a:lnTo>
                      <a:pt x="24" y="6"/>
                    </a:lnTo>
                    <a:lnTo>
                      <a:pt x="26" y="6"/>
                    </a:lnTo>
                    <a:lnTo>
                      <a:pt x="26" y="6"/>
                    </a:lnTo>
                    <a:lnTo>
                      <a:pt x="2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1" name="Freeform 398"/>
              <p:cNvSpPr>
                <a:spLocks/>
              </p:cNvSpPr>
              <p:nvPr/>
            </p:nvSpPr>
            <p:spPr bwMode="auto">
              <a:xfrm>
                <a:off x="2804" y="1073"/>
                <a:ext cx="42" cy="14"/>
              </a:xfrm>
              <a:custGeom>
                <a:avLst/>
                <a:gdLst>
                  <a:gd name="T0" fmla="*/ 40 w 42"/>
                  <a:gd name="T1" fmla="*/ 8 h 14"/>
                  <a:gd name="T2" fmla="*/ 40 w 42"/>
                  <a:gd name="T3" fmla="*/ 8 h 14"/>
                  <a:gd name="T4" fmla="*/ 28 w 42"/>
                  <a:gd name="T5" fmla="*/ 2 h 14"/>
                  <a:gd name="T6" fmla="*/ 26 w 42"/>
                  <a:gd name="T7" fmla="*/ 2 h 14"/>
                  <a:gd name="T8" fmla="*/ 24 w 42"/>
                  <a:gd name="T9" fmla="*/ 2 h 14"/>
                  <a:gd name="T10" fmla="*/ 22 w 42"/>
                  <a:gd name="T11" fmla="*/ 2 h 14"/>
                  <a:gd name="T12" fmla="*/ 20 w 42"/>
                  <a:gd name="T13" fmla="*/ 2 h 14"/>
                  <a:gd name="T14" fmla="*/ 20 w 42"/>
                  <a:gd name="T15" fmla="*/ 4 h 14"/>
                  <a:gd name="T16" fmla="*/ 20 w 42"/>
                  <a:gd name="T17" fmla="*/ 6 h 14"/>
                  <a:gd name="T18" fmla="*/ 22 w 42"/>
                  <a:gd name="T19" fmla="*/ 6 h 14"/>
                  <a:gd name="T20" fmla="*/ 30 w 42"/>
                  <a:gd name="T21" fmla="*/ 10 h 14"/>
                  <a:gd name="T22" fmla="*/ 28 w 42"/>
                  <a:gd name="T23" fmla="*/ 10 h 14"/>
                  <a:gd name="T24" fmla="*/ 18 w 42"/>
                  <a:gd name="T25" fmla="*/ 6 h 14"/>
                  <a:gd name="T26" fmla="*/ 16 w 42"/>
                  <a:gd name="T27" fmla="*/ 6 h 14"/>
                  <a:gd name="T28" fmla="*/ 14 w 42"/>
                  <a:gd name="T29" fmla="*/ 6 h 14"/>
                  <a:gd name="T30" fmla="*/ 12 w 42"/>
                  <a:gd name="T31" fmla="*/ 6 h 14"/>
                  <a:gd name="T32" fmla="*/ 10 w 42"/>
                  <a:gd name="T33" fmla="*/ 6 h 14"/>
                  <a:gd name="T34" fmla="*/ 8 w 42"/>
                  <a:gd name="T35" fmla="*/ 8 h 14"/>
                  <a:gd name="T36" fmla="*/ 8 w 42"/>
                  <a:gd name="T37" fmla="*/ 8 h 14"/>
                  <a:gd name="T38" fmla="*/ 8 w 42"/>
                  <a:gd name="T39" fmla="*/ 8 h 14"/>
                  <a:gd name="T40" fmla="*/ 10 w 42"/>
                  <a:gd name="T41" fmla="*/ 10 h 14"/>
                  <a:gd name="T42" fmla="*/ 10 w 42"/>
                  <a:gd name="T43" fmla="*/ 10 h 14"/>
                  <a:gd name="T44" fmla="*/ 18 w 42"/>
                  <a:gd name="T45" fmla="*/ 14 h 14"/>
                  <a:gd name="T46" fmla="*/ 16 w 42"/>
                  <a:gd name="T47" fmla="*/ 14 h 14"/>
                  <a:gd name="T48" fmla="*/ 0 w 42"/>
                  <a:gd name="T49" fmla="*/ 8 h 14"/>
                  <a:gd name="T50" fmla="*/ 2 w 42"/>
                  <a:gd name="T51" fmla="*/ 6 h 14"/>
                  <a:gd name="T52" fmla="*/ 4 w 42"/>
                  <a:gd name="T53" fmla="*/ 6 h 14"/>
                  <a:gd name="T54" fmla="*/ 6 w 42"/>
                  <a:gd name="T55" fmla="*/ 8 h 14"/>
                  <a:gd name="T56" fmla="*/ 6 w 42"/>
                  <a:gd name="T57" fmla="*/ 6 h 14"/>
                  <a:gd name="T58" fmla="*/ 8 w 42"/>
                  <a:gd name="T59" fmla="*/ 4 h 14"/>
                  <a:gd name="T60" fmla="*/ 14 w 42"/>
                  <a:gd name="T61" fmla="*/ 4 h 14"/>
                  <a:gd name="T62" fmla="*/ 16 w 42"/>
                  <a:gd name="T63" fmla="*/ 4 h 14"/>
                  <a:gd name="T64" fmla="*/ 18 w 42"/>
                  <a:gd name="T65" fmla="*/ 2 h 14"/>
                  <a:gd name="T66" fmla="*/ 20 w 42"/>
                  <a:gd name="T67" fmla="*/ 2 h 14"/>
                  <a:gd name="T68" fmla="*/ 24 w 42"/>
                  <a:gd name="T69" fmla="*/ 0 h 14"/>
                  <a:gd name="T70" fmla="*/ 26 w 42"/>
                  <a:gd name="T71" fmla="*/ 0 h 14"/>
                  <a:gd name="T72" fmla="*/ 30 w 42"/>
                  <a:gd name="T73" fmla="*/ 0 h 14"/>
                  <a:gd name="T74" fmla="*/ 32 w 42"/>
                  <a:gd name="T75" fmla="*/ 2 h 14"/>
                  <a:gd name="T76" fmla="*/ 42 w 42"/>
                  <a:gd name="T7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14">
                    <a:moveTo>
                      <a:pt x="42" y="6"/>
                    </a:moveTo>
                    <a:lnTo>
                      <a:pt x="40" y="8"/>
                    </a:lnTo>
                    <a:lnTo>
                      <a:pt x="40" y="8"/>
                    </a:lnTo>
                    <a:lnTo>
                      <a:pt x="40" y="8"/>
                    </a:lnTo>
                    <a:lnTo>
                      <a:pt x="30" y="4"/>
                    </a:lnTo>
                    <a:lnTo>
                      <a:pt x="28" y="2"/>
                    </a:lnTo>
                    <a:lnTo>
                      <a:pt x="28" y="2"/>
                    </a:lnTo>
                    <a:lnTo>
                      <a:pt x="26" y="2"/>
                    </a:lnTo>
                    <a:lnTo>
                      <a:pt x="26" y="2"/>
                    </a:lnTo>
                    <a:lnTo>
                      <a:pt x="24" y="2"/>
                    </a:lnTo>
                    <a:lnTo>
                      <a:pt x="24" y="2"/>
                    </a:lnTo>
                    <a:lnTo>
                      <a:pt x="22" y="2"/>
                    </a:lnTo>
                    <a:lnTo>
                      <a:pt x="22" y="2"/>
                    </a:lnTo>
                    <a:lnTo>
                      <a:pt x="20" y="2"/>
                    </a:lnTo>
                    <a:lnTo>
                      <a:pt x="20" y="4"/>
                    </a:lnTo>
                    <a:lnTo>
                      <a:pt x="20" y="4"/>
                    </a:lnTo>
                    <a:lnTo>
                      <a:pt x="20" y="6"/>
                    </a:lnTo>
                    <a:lnTo>
                      <a:pt x="20" y="6"/>
                    </a:lnTo>
                    <a:lnTo>
                      <a:pt x="20" y="6"/>
                    </a:lnTo>
                    <a:lnTo>
                      <a:pt x="22" y="6"/>
                    </a:lnTo>
                    <a:lnTo>
                      <a:pt x="30" y="10"/>
                    </a:lnTo>
                    <a:lnTo>
                      <a:pt x="30" y="10"/>
                    </a:lnTo>
                    <a:lnTo>
                      <a:pt x="28" y="10"/>
                    </a:lnTo>
                    <a:lnTo>
                      <a:pt x="28" y="10"/>
                    </a:lnTo>
                    <a:lnTo>
                      <a:pt x="28" y="10"/>
                    </a:lnTo>
                    <a:lnTo>
                      <a:pt x="18" y="6"/>
                    </a:lnTo>
                    <a:lnTo>
                      <a:pt x="18" y="6"/>
                    </a:lnTo>
                    <a:lnTo>
                      <a:pt x="16" y="6"/>
                    </a:lnTo>
                    <a:lnTo>
                      <a:pt x="16" y="6"/>
                    </a:lnTo>
                    <a:lnTo>
                      <a:pt x="14" y="6"/>
                    </a:lnTo>
                    <a:lnTo>
                      <a:pt x="12" y="4"/>
                    </a:lnTo>
                    <a:lnTo>
                      <a:pt x="12" y="6"/>
                    </a:lnTo>
                    <a:lnTo>
                      <a:pt x="12" y="6"/>
                    </a:lnTo>
                    <a:lnTo>
                      <a:pt x="10" y="6"/>
                    </a:lnTo>
                    <a:lnTo>
                      <a:pt x="8" y="6"/>
                    </a:lnTo>
                    <a:lnTo>
                      <a:pt x="8" y="8"/>
                    </a:lnTo>
                    <a:lnTo>
                      <a:pt x="8" y="8"/>
                    </a:lnTo>
                    <a:lnTo>
                      <a:pt x="8" y="8"/>
                    </a:lnTo>
                    <a:lnTo>
                      <a:pt x="8" y="8"/>
                    </a:lnTo>
                    <a:lnTo>
                      <a:pt x="8" y="8"/>
                    </a:lnTo>
                    <a:lnTo>
                      <a:pt x="10" y="10"/>
                    </a:lnTo>
                    <a:lnTo>
                      <a:pt x="10" y="10"/>
                    </a:lnTo>
                    <a:lnTo>
                      <a:pt x="10" y="10"/>
                    </a:lnTo>
                    <a:lnTo>
                      <a:pt x="10" y="10"/>
                    </a:lnTo>
                    <a:lnTo>
                      <a:pt x="18" y="14"/>
                    </a:lnTo>
                    <a:lnTo>
                      <a:pt x="18" y="14"/>
                    </a:lnTo>
                    <a:lnTo>
                      <a:pt x="18" y="14"/>
                    </a:lnTo>
                    <a:lnTo>
                      <a:pt x="16" y="14"/>
                    </a:lnTo>
                    <a:lnTo>
                      <a:pt x="16" y="14"/>
                    </a:lnTo>
                    <a:lnTo>
                      <a:pt x="0" y="8"/>
                    </a:lnTo>
                    <a:lnTo>
                      <a:pt x="2" y="6"/>
                    </a:lnTo>
                    <a:lnTo>
                      <a:pt x="2" y="6"/>
                    </a:lnTo>
                    <a:lnTo>
                      <a:pt x="2" y="6"/>
                    </a:lnTo>
                    <a:lnTo>
                      <a:pt x="4" y="6"/>
                    </a:lnTo>
                    <a:lnTo>
                      <a:pt x="4" y="8"/>
                    </a:lnTo>
                    <a:lnTo>
                      <a:pt x="6" y="8"/>
                    </a:lnTo>
                    <a:lnTo>
                      <a:pt x="6" y="6"/>
                    </a:lnTo>
                    <a:lnTo>
                      <a:pt x="6" y="6"/>
                    </a:lnTo>
                    <a:lnTo>
                      <a:pt x="8" y="6"/>
                    </a:lnTo>
                    <a:lnTo>
                      <a:pt x="8" y="4"/>
                    </a:lnTo>
                    <a:lnTo>
                      <a:pt x="12" y="4"/>
                    </a:lnTo>
                    <a:lnTo>
                      <a:pt x="14" y="4"/>
                    </a:lnTo>
                    <a:lnTo>
                      <a:pt x="14" y="4"/>
                    </a:lnTo>
                    <a:lnTo>
                      <a:pt x="16" y="4"/>
                    </a:lnTo>
                    <a:lnTo>
                      <a:pt x="16" y="4"/>
                    </a:lnTo>
                    <a:lnTo>
                      <a:pt x="18" y="2"/>
                    </a:lnTo>
                    <a:lnTo>
                      <a:pt x="18" y="2"/>
                    </a:lnTo>
                    <a:lnTo>
                      <a:pt x="20" y="2"/>
                    </a:lnTo>
                    <a:lnTo>
                      <a:pt x="22" y="0"/>
                    </a:lnTo>
                    <a:lnTo>
                      <a:pt x="24" y="0"/>
                    </a:lnTo>
                    <a:lnTo>
                      <a:pt x="24" y="0"/>
                    </a:lnTo>
                    <a:lnTo>
                      <a:pt x="26" y="0"/>
                    </a:lnTo>
                    <a:lnTo>
                      <a:pt x="28" y="0"/>
                    </a:lnTo>
                    <a:lnTo>
                      <a:pt x="30" y="0"/>
                    </a:lnTo>
                    <a:lnTo>
                      <a:pt x="30" y="2"/>
                    </a:lnTo>
                    <a:lnTo>
                      <a:pt x="32" y="2"/>
                    </a:lnTo>
                    <a:lnTo>
                      <a:pt x="42" y="6"/>
                    </a:lnTo>
                    <a:lnTo>
                      <a:pt x="4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2" name="Freeform 399"/>
              <p:cNvSpPr>
                <a:spLocks/>
              </p:cNvSpPr>
              <p:nvPr/>
            </p:nvSpPr>
            <p:spPr bwMode="auto">
              <a:xfrm>
                <a:off x="2846" y="1067"/>
                <a:ext cx="20" cy="8"/>
              </a:xfrm>
              <a:custGeom>
                <a:avLst/>
                <a:gdLst>
                  <a:gd name="T0" fmla="*/ 18 w 20"/>
                  <a:gd name="T1" fmla="*/ 6 h 8"/>
                  <a:gd name="T2" fmla="*/ 18 w 20"/>
                  <a:gd name="T3" fmla="*/ 8 h 8"/>
                  <a:gd name="T4" fmla="*/ 18 w 20"/>
                  <a:gd name="T5" fmla="*/ 8 h 8"/>
                  <a:gd name="T6" fmla="*/ 16 w 20"/>
                  <a:gd name="T7" fmla="*/ 8 h 8"/>
                  <a:gd name="T8" fmla="*/ 4 w 20"/>
                  <a:gd name="T9" fmla="*/ 0 h 8"/>
                  <a:gd name="T10" fmla="*/ 0 w 20"/>
                  <a:gd name="T11" fmla="*/ 2 h 8"/>
                  <a:gd name="T12" fmla="*/ 0 w 20"/>
                  <a:gd name="T13" fmla="*/ 2 h 8"/>
                  <a:gd name="T14" fmla="*/ 0 w 20"/>
                  <a:gd name="T15" fmla="*/ 2 h 8"/>
                  <a:gd name="T16" fmla="*/ 0 w 20"/>
                  <a:gd name="T17" fmla="*/ 0 h 8"/>
                  <a:gd name="T18" fmla="*/ 0 w 20"/>
                  <a:gd name="T19" fmla="*/ 0 h 8"/>
                  <a:gd name="T20" fmla="*/ 4 w 20"/>
                  <a:gd name="T21" fmla="*/ 0 h 8"/>
                  <a:gd name="T22" fmla="*/ 20 w 20"/>
                  <a:gd name="T23" fmla="*/ 6 h 8"/>
                  <a:gd name="T24" fmla="*/ 18 w 20"/>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18" y="6"/>
                    </a:moveTo>
                    <a:lnTo>
                      <a:pt x="18" y="8"/>
                    </a:lnTo>
                    <a:lnTo>
                      <a:pt x="18" y="8"/>
                    </a:lnTo>
                    <a:lnTo>
                      <a:pt x="16" y="8"/>
                    </a:lnTo>
                    <a:lnTo>
                      <a:pt x="4" y="0"/>
                    </a:lnTo>
                    <a:lnTo>
                      <a:pt x="0" y="2"/>
                    </a:lnTo>
                    <a:lnTo>
                      <a:pt x="0" y="2"/>
                    </a:lnTo>
                    <a:lnTo>
                      <a:pt x="0" y="2"/>
                    </a:lnTo>
                    <a:lnTo>
                      <a:pt x="0" y="0"/>
                    </a:lnTo>
                    <a:lnTo>
                      <a:pt x="0" y="0"/>
                    </a:lnTo>
                    <a:lnTo>
                      <a:pt x="4" y="0"/>
                    </a:lnTo>
                    <a:lnTo>
                      <a:pt x="20" y="6"/>
                    </a:lnTo>
                    <a:lnTo>
                      <a:pt x="1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3" name="Freeform 400"/>
              <p:cNvSpPr>
                <a:spLocks/>
              </p:cNvSpPr>
              <p:nvPr/>
            </p:nvSpPr>
            <p:spPr bwMode="auto">
              <a:xfrm>
                <a:off x="2858" y="1061"/>
                <a:ext cx="26" cy="14"/>
              </a:xfrm>
              <a:custGeom>
                <a:avLst/>
                <a:gdLst>
                  <a:gd name="T0" fmla="*/ 26 w 26"/>
                  <a:gd name="T1" fmla="*/ 6 h 14"/>
                  <a:gd name="T2" fmla="*/ 26 w 26"/>
                  <a:gd name="T3" fmla="*/ 6 h 14"/>
                  <a:gd name="T4" fmla="*/ 26 w 26"/>
                  <a:gd name="T5" fmla="*/ 6 h 14"/>
                  <a:gd name="T6" fmla="*/ 26 w 26"/>
                  <a:gd name="T7" fmla="*/ 6 h 14"/>
                  <a:gd name="T8" fmla="*/ 24 w 26"/>
                  <a:gd name="T9" fmla="*/ 8 h 14"/>
                  <a:gd name="T10" fmla="*/ 24 w 26"/>
                  <a:gd name="T11" fmla="*/ 8 h 14"/>
                  <a:gd name="T12" fmla="*/ 24 w 26"/>
                  <a:gd name="T13" fmla="*/ 8 h 14"/>
                  <a:gd name="T14" fmla="*/ 22 w 26"/>
                  <a:gd name="T15" fmla="*/ 8 h 14"/>
                  <a:gd name="T16" fmla="*/ 20 w 26"/>
                  <a:gd name="T17" fmla="*/ 8 h 14"/>
                  <a:gd name="T18" fmla="*/ 18 w 26"/>
                  <a:gd name="T19" fmla="*/ 10 h 14"/>
                  <a:gd name="T20" fmla="*/ 16 w 26"/>
                  <a:gd name="T21" fmla="*/ 10 h 14"/>
                  <a:gd name="T22" fmla="*/ 24 w 26"/>
                  <a:gd name="T23" fmla="*/ 14 h 14"/>
                  <a:gd name="T24" fmla="*/ 24 w 26"/>
                  <a:gd name="T25" fmla="*/ 14 h 14"/>
                  <a:gd name="T26" fmla="*/ 22 w 26"/>
                  <a:gd name="T27" fmla="*/ 14 h 14"/>
                  <a:gd name="T28" fmla="*/ 22 w 26"/>
                  <a:gd name="T29" fmla="*/ 14 h 14"/>
                  <a:gd name="T30" fmla="*/ 22 w 26"/>
                  <a:gd name="T31" fmla="*/ 14 h 14"/>
                  <a:gd name="T32" fmla="*/ 0 w 26"/>
                  <a:gd name="T33" fmla="*/ 4 h 14"/>
                  <a:gd name="T34" fmla="*/ 0 w 26"/>
                  <a:gd name="T35" fmla="*/ 2 h 14"/>
                  <a:gd name="T36" fmla="*/ 0 w 26"/>
                  <a:gd name="T37" fmla="*/ 2 h 14"/>
                  <a:gd name="T38" fmla="*/ 0 w 26"/>
                  <a:gd name="T39" fmla="*/ 2 h 14"/>
                  <a:gd name="T40" fmla="*/ 2 w 26"/>
                  <a:gd name="T41" fmla="*/ 2 h 14"/>
                  <a:gd name="T42" fmla="*/ 4 w 26"/>
                  <a:gd name="T43" fmla="*/ 4 h 14"/>
                  <a:gd name="T44" fmla="*/ 4 w 26"/>
                  <a:gd name="T45" fmla="*/ 4 h 14"/>
                  <a:gd name="T46" fmla="*/ 4 w 26"/>
                  <a:gd name="T47" fmla="*/ 2 h 14"/>
                  <a:gd name="T48" fmla="*/ 4 w 26"/>
                  <a:gd name="T49" fmla="*/ 2 h 14"/>
                  <a:gd name="T50" fmla="*/ 4 w 26"/>
                  <a:gd name="T51" fmla="*/ 2 h 14"/>
                  <a:gd name="T52" fmla="*/ 4 w 26"/>
                  <a:gd name="T53" fmla="*/ 2 h 14"/>
                  <a:gd name="T54" fmla="*/ 6 w 26"/>
                  <a:gd name="T55" fmla="*/ 2 h 14"/>
                  <a:gd name="T56" fmla="*/ 6 w 26"/>
                  <a:gd name="T57" fmla="*/ 0 h 14"/>
                  <a:gd name="T58" fmla="*/ 8 w 26"/>
                  <a:gd name="T59" fmla="*/ 0 h 14"/>
                  <a:gd name="T60" fmla="*/ 8 w 26"/>
                  <a:gd name="T61" fmla="*/ 0 h 14"/>
                  <a:gd name="T62" fmla="*/ 10 w 26"/>
                  <a:gd name="T63" fmla="*/ 0 h 14"/>
                  <a:gd name="T64" fmla="*/ 10 w 26"/>
                  <a:gd name="T65" fmla="*/ 0 h 14"/>
                  <a:gd name="T66" fmla="*/ 12 w 26"/>
                  <a:gd name="T67" fmla="*/ 0 h 14"/>
                  <a:gd name="T68" fmla="*/ 12 w 26"/>
                  <a:gd name="T69" fmla="*/ 0 h 14"/>
                  <a:gd name="T70" fmla="*/ 14 w 26"/>
                  <a:gd name="T71" fmla="*/ 0 h 14"/>
                  <a:gd name="T72" fmla="*/ 14 w 26"/>
                  <a:gd name="T73" fmla="*/ 0 h 14"/>
                  <a:gd name="T74" fmla="*/ 16 w 26"/>
                  <a:gd name="T75" fmla="*/ 0 h 14"/>
                  <a:gd name="T76" fmla="*/ 16 w 26"/>
                  <a:gd name="T77" fmla="*/ 0 h 14"/>
                  <a:gd name="T78" fmla="*/ 16 w 26"/>
                  <a:gd name="T79" fmla="*/ 0 h 14"/>
                  <a:gd name="T80" fmla="*/ 18 w 26"/>
                  <a:gd name="T81" fmla="*/ 0 h 14"/>
                  <a:gd name="T82" fmla="*/ 18 w 26"/>
                  <a:gd name="T83" fmla="*/ 0 h 14"/>
                  <a:gd name="T84" fmla="*/ 20 w 26"/>
                  <a:gd name="T85" fmla="*/ 0 h 14"/>
                  <a:gd name="T86" fmla="*/ 20 w 26"/>
                  <a:gd name="T87" fmla="*/ 0 h 14"/>
                  <a:gd name="T88" fmla="*/ 22 w 26"/>
                  <a:gd name="T89" fmla="*/ 2 h 14"/>
                  <a:gd name="T90" fmla="*/ 22 w 26"/>
                  <a:gd name="T91" fmla="*/ 2 h 14"/>
                  <a:gd name="T92" fmla="*/ 24 w 26"/>
                  <a:gd name="T93" fmla="*/ 2 h 14"/>
                  <a:gd name="T94" fmla="*/ 24 w 26"/>
                  <a:gd name="T95" fmla="*/ 2 h 14"/>
                  <a:gd name="T96" fmla="*/ 26 w 26"/>
                  <a:gd name="T97" fmla="*/ 2 h 14"/>
                  <a:gd name="T98" fmla="*/ 26 w 26"/>
                  <a:gd name="T99" fmla="*/ 4 h 14"/>
                  <a:gd name="T100" fmla="*/ 26 w 26"/>
                  <a:gd name="T101" fmla="*/ 4 h 14"/>
                  <a:gd name="T102" fmla="*/ 26 w 26"/>
                  <a:gd name="T103" fmla="*/ 4 h 14"/>
                  <a:gd name="T104" fmla="*/ 26 w 26"/>
                  <a:gd name="T105" fmla="*/ 4 h 14"/>
                  <a:gd name="T106" fmla="*/ 26 w 26"/>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 h="14">
                    <a:moveTo>
                      <a:pt x="26" y="6"/>
                    </a:moveTo>
                    <a:lnTo>
                      <a:pt x="26" y="6"/>
                    </a:lnTo>
                    <a:lnTo>
                      <a:pt x="26" y="6"/>
                    </a:lnTo>
                    <a:lnTo>
                      <a:pt x="26" y="6"/>
                    </a:lnTo>
                    <a:lnTo>
                      <a:pt x="24" y="8"/>
                    </a:lnTo>
                    <a:lnTo>
                      <a:pt x="24" y="8"/>
                    </a:lnTo>
                    <a:lnTo>
                      <a:pt x="24" y="8"/>
                    </a:lnTo>
                    <a:lnTo>
                      <a:pt x="22" y="8"/>
                    </a:lnTo>
                    <a:lnTo>
                      <a:pt x="20" y="8"/>
                    </a:lnTo>
                    <a:lnTo>
                      <a:pt x="18" y="10"/>
                    </a:lnTo>
                    <a:lnTo>
                      <a:pt x="16" y="10"/>
                    </a:lnTo>
                    <a:lnTo>
                      <a:pt x="24" y="14"/>
                    </a:lnTo>
                    <a:lnTo>
                      <a:pt x="24" y="14"/>
                    </a:lnTo>
                    <a:lnTo>
                      <a:pt x="22" y="14"/>
                    </a:lnTo>
                    <a:lnTo>
                      <a:pt x="22" y="14"/>
                    </a:lnTo>
                    <a:lnTo>
                      <a:pt x="22" y="14"/>
                    </a:lnTo>
                    <a:lnTo>
                      <a:pt x="0" y="4"/>
                    </a:lnTo>
                    <a:lnTo>
                      <a:pt x="0" y="2"/>
                    </a:lnTo>
                    <a:lnTo>
                      <a:pt x="0" y="2"/>
                    </a:lnTo>
                    <a:lnTo>
                      <a:pt x="0" y="2"/>
                    </a:lnTo>
                    <a:lnTo>
                      <a:pt x="2" y="2"/>
                    </a:lnTo>
                    <a:lnTo>
                      <a:pt x="4" y="4"/>
                    </a:lnTo>
                    <a:lnTo>
                      <a:pt x="4" y="4"/>
                    </a:lnTo>
                    <a:lnTo>
                      <a:pt x="4" y="2"/>
                    </a:lnTo>
                    <a:lnTo>
                      <a:pt x="4" y="2"/>
                    </a:lnTo>
                    <a:lnTo>
                      <a:pt x="4" y="2"/>
                    </a:lnTo>
                    <a:lnTo>
                      <a:pt x="4" y="2"/>
                    </a:lnTo>
                    <a:lnTo>
                      <a:pt x="6" y="2"/>
                    </a:lnTo>
                    <a:lnTo>
                      <a:pt x="6" y="0"/>
                    </a:lnTo>
                    <a:lnTo>
                      <a:pt x="8" y="0"/>
                    </a:lnTo>
                    <a:lnTo>
                      <a:pt x="8" y="0"/>
                    </a:lnTo>
                    <a:lnTo>
                      <a:pt x="10" y="0"/>
                    </a:lnTo>
                    <a:lnTo>
                      <a:pt x="10" y="0"/>
                    </a:lnTo>
                    <a:lnTo>
                      <a:pt x="12" y="0"/>
                    </a:lnTo>
                    <a:lnTo>
                      <a:pt x="12" y="0"/>
                    </a:lnTo>
                    <a:lnTo>
                      <a:pt x="14" y="0"/>
                    </a:lnTo>
                    <a:lnTo>
                      <a:pt x="14" y="0"/>
                    </a:lnTo>
                    <a:lnTo>
                      <a:pt x="16" y="0"/>
                    </a:lnTo>
                    <a:lnTo>
                      <a:pt x="16" y="0"/>
                    </a:lnTo>
                    <a:lnTo>
                      <a:pt x="16" y="0"/>
                    </a:lnTo>
                    <a:lnTo>
                      <a:pt x="18" y="0"/>
                    </a:lnTo>
                    <a:lnTo>
                      <a:pt x="18" y="0"/>
                    </a:lnTo>
                    <a:lnTo>
                      <a:pt x="20" y="0"/>
                    </a:lnTo>
                    <a:lnTo>
                      <a:pt x="20" y="0"/>
                    </a:lnTo>
                    <a:lnTo>
                      <a:pt x="22" y="2"/>
                    </a:lnTo>
                    <a:lnTo>
                      <a:pt x="22" y="2"/>
                    </a:lnTo>
                    <a:lnTo>
                      <a:pt x="24" y="2"/>
                    </a:lnTo>
                    <a:lnTo>
                      <a:pt x="24" y="2"/>
                    </a:lnTo>
                    <a:lnTo>
                      <a:pt x="26" y="2"/>
                    </a:lnTo>
                    <a:lnTo>
                      <a:pt x="26" y="4"/>
                    </a:lnTo>
                    <a:lnTo>
                      <a:pt x="26" y="4"/>
                    </a:lnTo>
                    <a:lnTo>
                      <a:pt x="26" y="4"/>
                    </a:lnTo>
                    <a:lnTo>
                      <a:pt x="26" y="4"/>
                    </a:lnTo>
                    <a:lnTo>
                      <a:pt x="2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4" name="Freeform 401"/>
              <p:cNvSpPr>
                <a:spLocks/>
              </p:cNvSpPr>
              <p:nvPr/>
            </p:nvSpPr>
            <p:spPr bwMode="auto">
              <a:xfrm>
                <a:off x="2882" y="1053"/>
                <a:ext cx="22" cy="12"/>
              </a:xfrm>
              <a:custGeom>
                <a:avLst/>
                <a:gdLst>
                  <a:gd name="T0" fmla="*/ 22 w 22"/>
                  <a:gd name="T1" fmla="*/ 8 h 12"/>
                  <a:gd name="T2" fmla="*/ 20 w 22"/>
                  <a:gd name="T3" fmla="*/ 10 h 12"/>
                  <a:gd name="T4" fmla="*/ 20 w 22"/>
                  <a:gd name="T5" fmla="*/ 10 h 12"/>
                  <a:gd name="T6" fmla="*/ 18 w 22"/>
                  <a:gd name="T7" fmla="*/ 10 h 12"/>
                  <a:gd name="T8" fmla="*/ 16 w 22"/>
                  <a:gd name="T9" fmla="*/ 10 h 12"/>
                  <a:gd name="T10" fmla="*/ 14 w 22"/>
                  <a:gd name="T11" fmla="*/ 12 h 12"/>
                  <a:gd name="T12" fmla="*/ 14 w 22"/>
                  <a:gd name="T13" fmla="*/ 12 h 12"/>
                  <a:gd name="T14" fmla="*/ 12 w 22"/>
                  <a:gd name="T15" fmla="*/ 12 h 12"/>
                  <a:gd name="T16" fmla="*/ 10 w 22"/>
                  <a:gd name="T17" fmla="*/ 12 h 12"/>
                  <a:gd name="T18" fmla="*/ 10 w 22"/>
                  <a:gd name="T19" fmla="*/ 12 h 12"/>
                  <a:gd name="T20" fmla="*/ 10 w 22"/>
                  <a:gd name="T21" fmla="*/ 10 h 12"/>
                  <a:gd name="T22" fmla="*/ 12 w 22"/>
                  <a:gd name="T23" fmla="*/ 10 h 12"/>
                  <a:gd name="T24" fmla="*/ 14 w 22"/>
                  <a:gd name="T25" fmla="*/ 10 h 12"/>
                  <a:gd name="T26" fmla="*/ 14 w 22"/>
                  <a:gd name="T27" fmla="*/ 10 h 12"/>
                  <a:gd name="T28" fmla="*/ 16 w 22"/>
                  <a:gd name="T29" fmla="*/ 10 h 12"/>
                  <a:gd name="T30" fmla="*/ 18 w 22"/>
                  <a:gd name="T31" fmla="*/ 8 h 12"/>
                  <a:gd name="T32" fmla="*/ 18 w 22"/>
                  <a:gd name="T33" fmla="*/ 8 h 12"/>
                  <a:gd name="T34" fmla="*/ 18 w 22"/>
                  <a:gd name="T35" fmla="*/ 8 h 12"/>
                  <a:gd name="T36" fmla="*/ 16 w 22"/>
                  <a:gd name="T37" fmla="*/ 6 h 12"/>
                  <a:gd name="T38" fmla="*/ 12 w 22"/>
                  <a:gd name="T39" fmla="*/ 6 h 12"/>
                  <a:gd name="T40" fmla="*/ 8 w 22"/>
                  <a:gd name="T41" fmla="*/ 8 h 12"/>
                  <a:gd name="T42" fmla="*/ 2 w 22"/>
                  <a:gd name="T43" fmla="*/ 6 h 12"/>
                  <a:gd name="T44" fmla="*/ 2 w 22"/>
                  <a:gd name="T45" fmla="*/ 6 h 12"/>
                  <a:gd name="T46" fmla="*/ 0 w 22"/>
                  <a:gd name="T47" fmla="*/ 6 h 12"/>
                  <a:gd name="T48" fmla="*/ 0 w 22"/>
                  <a:gd name="T49" fmla="*/ 6 h 12"/>
                  <a:gd name="T50" fmla="*/ 0 w 22"/>
                  <a:gd name="T51" fmla="*/ 4 h 12"/>
                  <a:gd name="T52" fmla="*/ 0 w 22"/>
                  <a:gd name="T53" fmla="*/ 4 h 12"/>
                  <a:gd name="T54" fmla="*/ 4 w 22"/>
                  <a:gd name="T55" fmla="*/ 2 h 12"/>
                  <a:gd name="T56" fmla="*/ 4 w 22"/>
                  <a:gd name="T57" fmla="*/ 2 h 12"/>
                  <a:gd name="T58" fmla="*/ 6 w 22"/>
                  <a:gd name="T59" fmla="*/ 2 h 12"/>
                  <a:gd name="T60" fmla="*/ 8 w 22"/>
                  <a:gd name="T61" fmla="*/ 2 h 12"/>
                  <a:gd name="T62" fmla="*/ 10 w 22"/>
                  <a:gd name="T63" fmla="*/ 0 h 12"/>
                  <a:gd name="T64" fmla="*/ 8 w 22"/>
                  <a:gd name="T65" fmla="*/ 2 h 12"/>
                  <a:gd name="T66" fmla="*/ 6 w 22"/>
                  <a:gd name="T67" fmla="*/ 2 h 12"/>
                  <a:gd name="T68" fmla="*/ 6 w 22"/>
                  <a:gd name="T69" fmla="*/ 4 h 12"/>
                  <a:gd name="T70" fmla="*/ 4 w 22"/>
                  <a:gd name="T71" fmla="*/ 4 h 12"/>
                  <a:gd name="T72" fmla="*/ 2 w 22"/>
                  <a:gd name="T73" fmla="*/ 4 h 12"/>
                  <a:gd name="T74" fmla="*/ 2 w 22"/>
                  <a:gd name="T75" fmla="*/ 4 h 12"/>
                  <a:gd name="T76" fmla="*/ 4 w 22"/>
                  <a:gd name="T77" fmla="*/ 6 h 12"/>
                  <a:gd name="T78" fmla="*/ 6 w 22"/>
                  <a:gd name="T79" fmla="*/ 6 h 12"/>
                  <a:gd name="T80" fmla="*/ 10 w 22"/>
                  <a:gd name="T81" fmla="*/ 6 h 12"/>
                  <a:gd name="T82" fmla="*/ 14 w 22"/>
                  <a:gd name="T83" fmla="*/ 4 h 12"/>
                  <a:gd name="T84" fmla="*/ 18 w 22"/>
                  <a:gd name="T85" fmla="*/ 6 h 12"/>
                  <a:gd name="T86" fmla="*/ 20 w 22"/>
                  <a:gd name="T87" fmla="*/ 6 h 12"/>
                  <a:gd name="T88" fmla="*/ 20 w 22"/>
                  <a:gd name="T89" fmla="*/ 6 h 12"/>
                  <a:gd name="T90" fmla="*/ 22 w 22"/>
                  <a:gd name="T91" fmla="*/ 6 h 12"/>
                  <a:gd name="T92" fmla="*/ 22 w 22"/>
                  <a:gd name="T9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2">
                    <a:moveTo>
                      <a:pt x="22" y="8"/>
                    </a:moveTo>
                    <a:lnTo>
                      <a:pt x="22" y="8"/>
                    </a:lnTo>
                    <a:lnTo>
                      <a:pt x="20" y="8"/>
                    </a:lnTo>
                    <a:lnTo>
                      <a:pt x="20" y="10"/>
                    </a:lnTo>
                    <a:lnTo>
                      <a:pt x="20" y="10"/>
                    </a:lnTo>
                    <a:lnTo>
                      <a:pt x="20" y="10"/>
                    </a:lnTo>
                    <a:lnTo>
                      <a:pt x="18" y="10"/>
                    </a:lnTo>
                    <a:lnTo>
                      <a:pt x="18" y="10"/>
                    </a:lnTo>
                    <a:lnTo>
                      <a:pt x="18" y="10"/>
                    </a:lnTo>
                    <a:lnTo>
                      <a:pt x="16" y="10"/>
                    </a:lnTo>
                    <a:lnTo>
                      <a:pt x="16" y="12"/>
                    </a:lnTo>
                    <a:lnTo>
                      <a:pt x="14" y="12"/>
                    </a:lnTo>
                    <a:lnTo>
                      <a:pt x="14" y="12"/>
                    </a:lnTo>
                    <a:lnTo>
                      <a:pt x="14" y="12"/>
                    </a:lnTo>
                    <a:lnTo>
                      <a:pt x="12" y="12"/>
                    </a:lnTo>
                    <a:lnTo>
                      <a:pt x="12" y="12"/>
                    </a:lnTo>
                    <a:lnTo>
                      <a:pt x="12" y="12"/>
                    </a:lnTo>
                    <a:lnTo>
                      <a:pt x="10" y="12"/>
                    </a:lnTo>
                    <a:lnTo>
                      <a:pt x="10" y="12"/>
                    </a:lnTo>
                    <a:lnTo>
                      <a:pt x="10" y="12"/>
                    </a:lnTo>
                    <a:lnTo>
                      <a:pt x="10" y="10"/>
                    </a:lnTo>
                    <a:lnTo>
                      <a:pt x="10" y="10"/>
                    </a:lnTo>
                    <a:lnTo>
                      <a:pt x="12" y="10"/>
                    </a:lnTo>
                    <a:lnTo>
                      <a:pt x="12" y="10"/>
                    </a:lnTo>
                    <a:lnTo>
                      <a:pt x="12" y="10"/>
                    </a:lnTo>
                    <a:lnTo>
                      <a:pt x="14" y="10"/>
                    </a:lnTo>
                    <a:lnTo>
                      <a:pt x="14" y="10"/>
                    </a:lnTo>
                    <a:lnTo>
                      <a:pt x="14" y="10"/>
                    </a:lnTo>
                    <a:lnTo>
                      <a:pt x="16" y="10"/>
                    </a:lnTo>
                    <a:lnTo>
                      <a:pt x="16" y="10"/>
                    </a:lnTo>
                    <a:lnTo>
                      <a:pt x="18" y="8"/>
                    </a:lnTo>
                    <a:lnTo>
                      <a:pt x="18" y="8"/>
                    </a:lnTo>
                    <a:lnTo>
                      <a:pt x="18" y="8"/>
                    </a:lnTo>
                    <a:lnTo>
                      <a:pt x="18" y="8"/>
                    </a:lnTo>
                    <a:lnTo>
                      <a:pt x="18" y="8"/>
                    </a:lnTo>
                    <a:lnTo>
                      <a:pt x="18" y="8"/>
                    </a:lnTo>
                    <a:lnTo>
                      <a:pt x="18" y="6"/>
                    </a:lnTo>
                    <a:lnTo>
                      <a:pt x="16" y="6"/>
                    </a:lnTo>
                    <a:lnTo>
                      <a:pt x="14" y="6"/>
                    </a:lnTo>
                    <a:lnTo>
                      <a:pt x="12" y="6"/>
                    </a:lnTo>
                    <a:lnTo>
                      <a:pt x="10" y="6"/>
                    </a:lnTo>
                    <a:lnTo>
                      <a:pt x="8" y="8"/>
                    </a:lnTo>
                    <a:lnTo>
                      <a:pt x="4" y="8"/>
                    </a:lnTo>
                    <a:lnTo>
                      <a:pt x="2" y="6"/>
                    </a:lnTo>
                    <a:lnTo>
                      <a:pt x="2" y="6"/>
                    </a:lnTo>
                    <a:lnTo>
                      <a:pt x="2" y="6"/>
                    </a:lnTo>
                    <a:lnTo>
                      <a:pt x="2" y="6"/>
                    </a:lnTo>
                    <a:lnTo>
                      <a:pt x="0" y="6"/>
                    </a:lnTo>
                    <a:lnTo>
                      <a:pt x="0" y="6"/>
                    </a:lnTo>
                    <a:lnTo>
                      <a:pt x="0" y="6"/>
                    </a:lnTo>
                    <a:lnTo>
                      <a:pt x="0" y="4"/>
                    </a:lnTo>
                    <a:lnTo>
                      <a:pt x="0" y="4"/>
                    </a:lnTo>
                    <a:lnTo>
                      <a:pt x="0" y="4"/>
                    </a:lnTo>
                    <a:lnTo>
                      <a:pt x="0" y="4"/>
                    </a:lnTo>
                    <a:lnTo>
                      <a:pt x="2" y="2"/>
                    </a:lnTo>
                    <a:lnTo>
                      <a:pt x="4" y="2"/>
                    </a:lnTo>
                    <a:lnTo>
                      <a:pt x="4" y="2"/>
                    </a:lnTo>
                    <a:lnTo>
                      <a:pt x="4" y="2"/>
                    </a:lnTo>
                    <a:lnTo>
                      <a:pt x="6" y="2"/>
                    </a:lnTo>
                    <a:lnTo>
                      <a:pt x="6" y="2"/>
                    </a:lnTo>
                    <a:lnTo>
                      <a:pt x="8" y="2"/>
                    </a:lnTo>
                    <a:lnTo>
                      <a:pt x="8" y="2"/>
                    </a:lnTo>
                    <a:lnTo>
                      <a:pt x="8" y="2"/>
                    </a:lnTo>
                    <a:lnTo>
                      <a:pt x="10" y="0"/>
                    </a:lnTo>
                    <a:lnTo>
                      <a:pt x="10" y="2"/>
                    </a:lnTo>
                    <a:lnTo>
                      <a:pt x="8" y="2"/>
                    </a:lnTo>
                    <a:lnTo>
                      <a:pt x="8" y="2"/>
                    </a:lnTo>
                    <a:lnTo>
                      <a:pt x="6" y="2"/>
                    </a:lnTo>
                    <a:lnTo>
                      <a:pt x="6" y="2"/>
                    </a:lnTo>
                    <a:lnTo>
                      <a:pt x="6" y="4"/>
                    </a:lnTo>
                    <a:lnTo>
                      <a:pt x="4" y="4"/>
                    </a:lnTo>
                    <a:lnTo>
                      <a:pt x="4" y="4"/>
                    </a:lnTo>
                    <a:lnTo>
                      <a:pt x="2" y="4"/>
                    </a:lnTo>
                    <a:lnTo>
                      <a:pt x="2" y="4"/>
                    </a:lnTo>
                    <a:lnTo>
                      <a:pt x="2" y="4"/>
                    </a:lnTo>
                    <a:lnTo>
                      <a:pt x="2" y="4"/>
                    </a:lnTo>
                    <a:lnTo>
                      <a:pt x="2" y="6"/>
                    </a:lnTo>
                    <a:lnTo>
                      <a:pt x="4" y="6"/>
                    </a:lnTo>
                    <a:lnTo>
                      <a:pt x="4" y="6"/>
                    </a:lnTo>
                    <a:lnTo>
                      <a:pt x="6" y="6"/>
                    </a:lnTo>
                    <a:lnTo>
                      <a:pt x="8" y="6"/>
                    </a:lnTo>
                    <a:lnTo>
                      <a:pt x="10" y="6"/>
                    </a:lnTo>
                    <a:lnTo>
                      <a:pt x="12" y="6"/>
                    </a:lnTo>
                    <a:lnTo>
                      <a:pt x="14" y="4"/>
                    </a:lnTo>
                    <a:lnTo>
                      <a:pt x="18" y="6"/>
                    </a:lnTo>
                    <a:lnTo>
                      <a:pt x="18" y="6"/>
                    </a:lnTo>
                    <a:lnTo>
                      <a:pt x="18" y="6"/>
                    </a:lnTo>
                    <a:lnTo>
                      <a:pt x="20" y="6"/>
                    </a:lnTo>
                    <a:lnTo>
                      <a:pt x="20" y="6"/>
                    </a:lnTo>
                    <a:lnTo>
                      <a:pt x="20" y="6"/>
                    </a:lnTo>
                    <a:lnTo>
                      <a:pt x="22" y="6"/>
                    </a:lnTo>
                    <a:lnTo>
                      <a:pt x="22" y="6"/>
                    </a:lnTo>
                    <a:lnTo>
                      <a:pt x="22" y="8"/>
                    </a:lnTo>
                    <a:lnTo>
                      <a:pt x="2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5" name="Freeform 402"/>
              <p:cNvSpPr>
                <a:spLocks/>
              </p:cNvSpPr>
              <p:nvPr/>
            </p:nvSpPr>
            <p:spPr bwMode="auto">
              <a:xfrm>
                <a:off x="2896" y="1047"/>
                <a:ext cx="30" cy="12"/>
              </a:xfrm>
              <a:custGeom>
                <a:avLst/>
                <a:gdLst>
                  <a:gd name="T0" fmla="*/ 30 w 30"/>
                  <a:gd name="T1" fmla="*/ 8 h 12"/>
                  <a:gd name="T2" fmla="*/ 30 w 30"/>
                  <a:gd name="T3" fmla="*/ 8 h 12"/>
                  <a:gd name="T4" fmla="*/ 28 w 30"/>
                  <a:gd name="T5" fmla="*/ 8 h 12"/>
                  <a:gd name="T6" fmla="*/ 28 w 30"/>
                  <a:gd name="T7" fmla="*/ 8 h 12"/>
                  <a:gd name="T8" fmla="*/ 28 w 30"/>
                  <a:gd name="T9" fmla="*/ 10 h 12"/>
                  <a:gd name="T10" fmla="*/ 26 w 30"/>
                  <a:gd name="T11" fmla="*/ 10 h 12"/>
                  <a:gd name="T12" fmla="*/ 26 w 30"/>
                  <a:gd name="T13" fmla="*/ 10 h 12"/>
                  <a:gd name="T14" fmla="*/ 24 w 30"/>
                  <a:gd name="T15" fmla="*/ 10 h 12"/>
                  <a:gd name="T16" fmla="*/ 24 w 30"/>
                  <a:gd name="T17" fmla="*/ 10 h 12"/>
                  <a:gd name="T18" fmla="*/ 24 w 30"/>
                  <a:gd name="T19" fmla="*/ 10 h 12"/>
                  <a:gd name="T20" fmla="*/ 22 w 30"/>
                  <a:gd name="T21" fmla="*/ 10 h 12"/>
                  <a:gd name="T22" fmla="*/ 22 w 30"/>
                  <a:gd name="T23" fmla="*/ 10 h 12"/>
                  <a:gd name="T24" fmla="*/ 20 w 30"/>
                  <a:gd name="T25" fmla="*/ 10 h 12"/>
                  <a:gd name="T26" fmla="*/ 20 w 30"/>
                  <a:gd name="T27" fmla="*/ 12 h 12"/>
                  <a:gd name="T28" fmla="*/ 18 w 30"/>
                  <a:gd name="T29" fmla="*/ 12 h 12"/>
                  <a:gd name="T30" fmla="*/ 18 w 30"/>
                  <a:gd name="T31" fmla="*/ 12 h 12"/>
                  <a:gd name="T32" fmla="*/ 16 w 30"/>
                  <a:gd name="T33" fmla="*/ 12 h 12"/>
                  <a:gd name="T34" fmla="*/ 16 w 30"/>
                  <a:gd name="T35" fmla="*/ 12 h 12"/>
                  <a:gd name="T36" fmla="*/ 14 w 30"/>
                  <a:gd name="T37" fmla="*/ 10 h 12"/>
                  <a:gd name="T38" fmla="*/ 14 w 30"/>
                  <a:gd name="T39" fmla="*/ 10 h 12"/>
                  <a:gd name="T40" fmla="*/ 12 w 30"/>
                  <a:gd name="T41" fmla="*/ 10 h 12"/>
                  <a:gd name="T42" fmla="*/ 12 w 30"/>
                  <a:gd name="T43" fmla="*/ 10 h 12"/>
                  <a:gd name="T44" fmla="*/ 10 w 30"/>
                  <a:gd name="T45" fmla="*/ 10 h 12"/>
                  <a:gd name="T46" fmla="*/ 10 w 30"/>
                  <a:gd name="T47" fmla="*/ 10 h 12"/>
                  <a:gd name="T48" fmla="*/ 0 w 30"/>
                  <a:gd name="T49" fmla="*/ 6 h 12"/>
                  <a:gd name="T50" fmla="*/ 2 w 30"/>
                  <a:gd name="T51" fmla="*/ 4 h 12"/>
                  <a:gd name="T52" fmla="*/ 2 w 30"/>
                  <a:gd name="T53" fmla="*/ 4 h 12"/>
                  <a:gd name="T54" fmla="*/ 2 w 30"/>
                  <a:gd name="T55" fmla="*/ 4 h 12"/>
                  <a:gd name="T56" fmla="*/ 4 w 30"/>
                  <a:gd name="T57" fmla="*/ 4 h 12"/>
                  <a:gd name="T58" fmla="*/ 12 w 30"/>
                  <a:gd name="T59" fmla="*/ 8 h 12"/>
                  <a:gd name="T60" fmla="*/ 12 w 30"/>
                  <a:gd name="T61" fmla="*/ 8 h 12"/>
                  <a:gd name="T62" fmla="*/ 14 w 30"/>
                  <a:gd name="T63" fmla="*/ 10 h 12"/>
                  <a:gd name="T64" fmla="*/ 14 w 30"/>
                  <a:gd name="T65" fmla="*/ 10 h 12"/>
                  <a:gd name="T66" fmla="*/ 14 w 30"/>
                  <a:gd name="T67" fmla="*/ 10 h 12"/>
                  <a:gd name="T68" fmla="*/ 16 w 30"/>
                  <a:gd name="T69" fmla="*/ 10 h 12"/>
                  <a:gd name="T70" fmla="*/ 16 w 30"/>
                  <a:gd name="T71" fmla="*/ 10 h 12"/>
                  <a:gd name="T72" fmla="*/ 16 w 30"/>
                  <a:gd name="T73" fmla="*/ 10 h 12"/>
                  <a:gd name="T74" fmla="*/ 18 w 30"/>
                  <a:gd name="T75" fmla="*/ 10 h 12"/>
                  <a:gd name="T76" fmla="*/ 20 w 30"/>
                  <a:gd name="T77" fmla="*/ 10 h 12"/>
                  <a:gd name="T78" fmla="*/ 22 w 30"/>
                  <a:gd name="T79" fmla="*/ 10 h 12"/>
                  <a:gd name="T80" fmla="*/ 22 w 30"/>
                  <a:gd name="T81" fmla="*/ 10 h 12"/>
                  <a:gd name="T82" fmla="*/ 22 w 30"/>
                  <a:gd name="T83" fmla="*/ 10 h 12"/>
                  <a:gd name="T84" fmla="*/ 24 w 30"/>
                  <a:gd name="T85" fmla="*/ 10 h 12"/>
                  <a:gd name="T86" fmla="*/ 24 w 30"/>
                  <a:gd name="T87" fmla="*/ 8 h 12"/>
                  <a:gd name="T88" fmla="*/ 24 w 30"/>
                  <a:gd name="T89" fmla="*/ 8 h 12"/>
                  <a:gd name="T90" fmla="*/ 24 w 30"/>
                  <a:gd name="T91" fmla="*/ 8 h 12"/>
                  <a:gd name="T92" fmla="*/ 26 w 30"/>
                  <a:gd name="T93" fmla="*/ 8 h 12"/>
                  <a:gd name="T94" fmla="*/ 26 w 30"/>
                  <a:gd name="T95" fmla="*/ 8 h 12"/>
                  <a:gd name="T96" fmla="*/ 14 w 30"/>
                  <a:gd name="T97" fmla="*/ 2 h 12"/>
                  <a:gd name="T98" fmla="*/ 14 w 30"/>
                  <a:gd name="T99" fmla="*/ 0 h 12"/>
                  <a:gd name="T100" fmla="*/ 14 w 30"/>
                  <a:gd name="T101" fmla="*/ 0 h 12"/>
                  <a:gd name="T102" fmla="*/ 16 w 30"/>
                  <a:gd name="T103" fmla="*/ 0 h 12"/>
                  <a:gd name="T104" fmla="*/ 16 w 30"/>
                  <a:gd name="T105" fmla="*/ 0 h 12"/>
                  <a:gd name="T106" fmla="*/ 30 w 30"/>
                  <a:gd name="T107" fmla="*/ 8 h 12"/>
                  <a:gd name="T108" fmla="*/ 30 w 30"/>
                  <a:gd name="T10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12">
                    <a:moveTo>
                      <a:pt x="30" y="8"/>
                    </a:moveTo>
                    <a:lnTo>
                      <a:pt x="30" y="8"/>
                    </a:lnTo>
                    <a:lnTo>
                      <a:pt x="28" y="8"/>
                    </a:lnTo>
                    <a:lnTo>
                      <a:pt x="28" y="8"/>
                    </a:lnTo>
                    <a:lnTo>
                      <a:pt x="28" y="10"/>
                    </a:lnTo>
                    <a:lnTo>
                      <a:pt x="26" y="10"/>
                    </a:lnTo>
                    <a:lnTo>
                      <a:pt x="26" y="10"/>
                    </a:lnTo>
                    <a:lnTo>
                      <a:pt x="24" y="10"/>
                    </a:lnTo>
                    <a:lnTo>
                      <a:pt x="24" y="10"/>
                    </a:lnTo>
                    <a:lnTo>
                      <a:pt x="24" y="10"/>
                    </a:lnTo>
                    <a:lnTo>
                      <a:pt x="22" y="10"/>
                    </a:lnTo>
                    <a:lnTo>
                      <a:pt x="22" y="10"/>
                    </a:lnTo>
                    <a:lnTo>
                      <a:pt x="20" y="10"/>
                    </a:lnTo>
                    <a:lnTo>
                      <a:pt x="20" y="12"/>
                    </a:lnTo>
                    <a:lnTo>
                      <a:pt x="18" y="12"/>
                    </a:lnTo>
                    <a:lnTo>
                      <a:pt x="18" y="12"/>
                    </a:lnTo>
                    <a:lnTo>
                      <a:pt x="16" y="12"/>
                    </a:lnTo>
                    <a:lnTo>
                      <a:pt x="16" y="12"/>
                    </a:lnTo>
                    <a:lnTo>
                      <a:pt x="14" y="10"/>
                    </a:lnTo>
                    <a:lnTo>
                      <a:pt x="14" y="10"/>
                    </a:lnTo>
                    <a:lnTo>
                      <a:pt x="12" y="10"/>
                    </a:lnTo>
                    <a:lnTo>
                      <a:pt x="12" y="10"/>
                    </a:lnTo>
                    <a:lnTo>
                      <a:pt x="10" y="10"/>
                    </a:lnTo>
                    <a:lnTo>
                      <a:pt x="10" y="10"/>
                    </a:lnTo>
                    <a:lnTo>
                      <a:pt x="0" y="6"/>
                    </a:lnTo>
                    <a:lnTo>
                      <a:pt x="2" y="4"/>
                    </a:lnTo>
                    <a:lnTo>
                      <a:pt x="2" y="4"/>
                    </a:lnTo>
                    <a:lnTo>
                      <a:pt x="2" y="4"/>
                    </a:lnTo>
                    <a:lnTo>
                      <a:pt x="4" y="4"/>
                    </a:lnTo>
                    <a:lnTo>
                      <a:pt x="12" y="8"/>
                    </a:lnTo>
                    <a:lnTo>
                      <a:pt x="12" y="8"/>
                    </a:lnTo>
                    <a:lnTo>
                      <a:pt x="14" y="10"/>
                    </a:lnTo>
                    <a:lnTo>
                      <a:pt x="14" y="10"/>
                    </a:lnTo>
                    <a:lnTo>
                      <a:pt x="14" y="10"/>
                    </a:lnTo>
                    <a:lnTo>
                      <a:pt x="16" y="10"/>
                    </a:lnTo>
                    <a:lnTo>
                      <a:pt x="16" y="10"/>
                    </a:lnTo>
                    <a:lnTo>
                      <a:pt x="16" y="10"/>
                    </a:lnTo>
                    <a:lnTo>
                      <a:pt x="18" y="10"/>
                    </a:lnTo>
                    <a:lnTo>
                      <a:pt x="20" y="10"/>
                    </a:lnTo>
                    <a:lnTo>
                      <a:pt x="22" y="10"/>
                    </a:lnTo>
                    <a:lnTo>
                      <a:pt x="22" y="10"/>
                    </a:lnTo>
                    <a:lnTo>
                      <a:pt x="22" y="10"/>
                    </a:lnTo>
                    <a:lnTo>
                      <a:pt x="24" y="10"/>
                    </a:lnTo>
                    <a:lnTo>
                      <a:pt x="24" y="8"/>
                    </a:lnTo>
                    <a:lnTo>
                      <a:pt x="24" y="8"/>
                    </a:lnTo>
                    <a:lnTo>
                      <a:pt x="24" y="8"/>
                    </a:lnTo>
                    <a:lnTo>
                      <a:pt x="26" y="8"/>
                    </a:lnTo>
                    <a:lnTo>
                      <a:pt x="26" y="8"/>
                    </a:lnTo>
                    <a:lnTo>
                      <a:pt x="14" y="2"/>
                    </a:lnTo>
                    <a:lnTo>
                      <a:pt x="14" y="0"/>
                    </a:lnTo>
                    <a:lnTo>
                      <a:pt x="14" y="0"/>
                    </a:lnTo>
                    <a:lnTo>
                      <a:pt x="16" y="0"/>
                    </a:lnTo>
                    <a:lnTo>
                      <a:pt x="16" y="0"/>
                    </a:lnTo>
                    <a:lnTo>
                      <a:pt x="30" y="8"/>
                    </a:lnTo>
                    <a:lnTo>
                      <a:pt x="3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6" name="Freeform 403"/>
              <p:cNvSpPr>
                <a:spLocks/>
              </p:cNvSpPr>
              <p:nvPr/>
            </p:nvSpPr>
            <p:spPr bwMode="auto">
              <a:xfrm>
                <a:off x="2918" y="1039"/>
                <a:ext cx="42" cy="14"/>
              </a:xfrm>
              <a:custGeom>
                <a:avLst/>
                <a:gdLst>
                  <a:gd name="T0" fmla="*/ 40 w 42"/>
                  <a:gd name="T1" fmla="*/ 6 h 14"/>
                  <a:gd name="T2" fmla="*/ 38 w 42"/>
                  <a:gd name="T3" fmla="*/ 6 h 14"/>
                  <a:gd name="T4" fmla="*/ 28 w 42"/>
                  <a:gd name="T5" fmla="*/ 2 h 14"/>
                  <a:gd name="T6" fmla="*/ 26 w 42"/>
                  <a:gd name="T7" fmla="*/ 0 h 14"/>
                  <a:gd name="T8" fmla="*/ 24 w 42"/>
                  <a:gd name="T9" fmla="*/ 0 h 14"/>
                  <a:gd name="T10" fmla="*/ 22 w 42"/>
                  <a:gd name="T11" fmla="*/ 0 h 14"/>
                  <a:gd name="T12" fmla="*/ 20 w 42"/>
                  <a:gd name="T13" fmla="*/ 2 h 14"/>
                  <a:gd name="T14" fmla="*/ 20 w 42"/>
                  <a:gd name="T15" fmla="*/ 4 h 14"/>
                  <a:gd name="T16" fmla="*/ 20 w 42"/>
                  <a:gd name="T17" fmla="*/ 4 h 14"/>
                  <a:gd name="T18" fmla="*/ 22 w 42"/>
                  <a:gd name="T19" fmla="*/ 4 h 14"/>
                  <a:gd name="T20" fmla="*/ 30 w 42"/>
                  <a:gd name="T21" fmla="*/ 10 h 14"/>
                  <a:gd name="T22" fmla="*/ 28 w 42"/>
                  <a:gd name="T23" fmla="*/ 10 h 14"/>
                  <a:gd name="T24" fmla="*/ 18 w 42"/>
                  <a:gd name="T25" fmla="*/ 6 h 14"/>
                  <a:gd name="T26" fmla="*/ 16 w 42"/>
                  <a:gd name="T27" fmla="*/ 4 h 14"/>
                  <a:gd name="T28" fmla="*/ 14 w 42"/>
                  <a:gd name="T29" fmla="*/ 4 h 14"/>
                  <a:gd name="T30" fmla="*/ 12 w 42"/>
                  <a:gd name="T31" fmla="*/ 4 h 14"/>
                  <a:gd name="T32" fmla="*/ 10 w 42"/>
                  <a:gd name="T33" fmla="*/ 4 h 14"/>
                  <a:gd name="T34" fmla="*/ 8 w 42"/>
                  <a:gd name="T35" fmla="*/ 6 h 14"/>
                  <a:gd name="T36" fmla="*/ 8 w 42"/>
                  <a:gd name="T37" fmla="*/ 8 h 14"/>
                  <a:gd name="T38" fmla="*/ 8 w 42"/>
                  <a:gd name="T39" fmla="*/ 8 h 14"/>
                  <a:gd name="T40" fmla="*/ 10 w 42"/>
                  <a:gd name="T41" fmla="*/ 8 h 14"/>
                  <a:gd name="T42" fmla="*/ 10 w 42"/>
                  <a:gd name="T43" fmla="*/ 10 h 14"/>
                  <a:gd name="T44" fmla="*/ 18 w 42"/>
                  <a:gd name="T45" fmla="*/ 14 h 14"/>
                  <a:gd name="T46" fmla="*/ 16 w 42"/>
                  <a:gd name="T47" fmla="*/ 14 h 14"/>
                  <a:gd name="T48" fmla="*/ 0 w 42"/>
                  <a:gd name="T49" fmla="*/ 6 h 14"/>
                  <a:gd name="T50" fmla="*/ 2 w 42"/>
                  <a:gd name="T51" fmla="*/ 6 h 14"/>
                  <a:gd name="T52" fmla="*/ 4 w 42"/>
                  <a:gd name="T53" fmla="*/ 6 h 14"/>
                  <a:gd name="T54" fmla="*/ 6 w 42"/>
                  <a:gd name="T55" fmla="*/ 6 h 14"/>
                  <a:gd name="T56" fmla="*/ 6 w 42"/>
                  <a:gd name="T57" fmla="*/ 6 h 14"/>
                  <a:gd name="T58" fmla="*/ 8 w 42"/>
                  <a:gd name="T59" fmla="*/ 4 h 14"/>
                  <a:gd name="T60" fmla="*/ 12 w 42"/>
                  <a:gd name="T61" fmla="*/ 2 h 14"/>
                  <a:gd name="T62" fmla="*/ 16 w 42"/>
                  <a:gd name="T63" fmla="*/ 4 h 14"/>
                  <a:gd name="T64" fmla="*/ 16 w 42"/>
                  <a:gd name="T65" fmla="*/ 2 h 14"/>
                  <a:gd name="T66" fmla="*/ 20 w 42"/>
                  <a:gd name="T67" fmla="*/ 0 h 14"/>
                  <a:gd name="T68" fmla="*/ 22 w 42"/>
                  <a:gd name="T69" fmla="*/ 0 h 14"/>
                  <a:gd name="T70" fmla="*/ 26 w 42"/>
                  <a:gd name="T71" fmla="*/ 0 h 14"/>
                  <a:gd name="T72" fmla="*/ 28 w 42"/>
                  <a:gd name="T73" fmla="*/ 0 h 14"/>
                  <a:gd name="T74" fmla="*/ 32 w 42"/>
                  <a:gd name="T75" fmla="*/ 2 h 14"/>
                  <a:gd name="T76" fmla="*/ 40 w 42"/>
                  <a:gd name="T7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14">
                    <a:moveTo>
                      <a:pt x="40" y="6"/>
                    </a:moveTo>
                    <a:lnTo>
                      <a:pt x="40" y="6"/>
                    </a:lnTo>
                    <a:lnTo>
                      <a:pt x="40" y="6"/>
                    </a:lnTo>
                    <a:lnTo>
                      <a:pt x="38" y="6"/>
                    </a:lnTo>
                    <a:lnTo>
                      <a:pt x="30" y="2"/>
                    </a:lnTo>
                    <a:lnTo>
                      <a:pt x="28" y="2"/>
                    </a:lnTo>
                    <a:lnTo>
                      <a:pt x="28" y="2"/>
                    </a:lnTo>
                    <a:lnTo>
                      <a:pt x="26" y="0"/>
                    </a:lnTo>
                    <a:lnTo>
                      <a:pt x="26" y="0"/>
                    </a:lnTo>
                    <a:lnTo>
                      <a:pt x="24" y="0"/>
                    </a:lnTo>
                    <a:lnTo>
                      <a:pt x="24" y="0"/>
                    </a:lnTo>
                    <a:lnTo>
                      <a:pt x="22" y="0"/>
                    </a:lnTo>
                    <a:lnTo>
                      <a:pt x="22" y="2"/>
                    </a:lnTo>
                    <a:lnTo>
                      <a:pt x="20" y="2"/>
                    </a:lnTo>
                    <a:lnTo>
                      <a:pt x="18" y="2"/>
                    </a:lnTo>
                    <a:lnTo>
                      <a:pt x="20" y="4"/>
                    </a:lnTo>
                    <a:lnTo>
                      <a:pt x="20" y="4"/>
                    </a:lnTo>
                    <a:lnTo>
                      <a:pt x="20" y="4"/>
                    </a:lnTo>
                    <a:lnTo>
                      <a:pt x="20" y="4"/>
                    </a:lnTo>
                    <a:lnTo>
                      <a:pt x="22" y="4"/>
                    </a:lnTo>
                    <a:lnTo>
                      <a:pt x="30" y="10"/>
                    </a:lnTo>
                    <a:lnTo>
                      <a:pt x="30" y="10"/>
                    </a:lnTo>
                    <a:lnTo>
                      <a:pt x="28" y="10"/>
                    </a:lnTo>
                    <a:lnTo>
                      <a:pt x="28" y="10"/>
                    </a:lnTo>
                    <a:lnTo>
                      <a:pt x="28" y="10"/>
                    </a:lnTo>
                    <a:lnTo>
                      <a:pt x="18" y="6"/>
                    </a:lnTo>
                    <a:lnTo>
                      <a:pt x="16" y="6"/>
                    </a:lnTo>
                    <a:lnTo>
                      <a:pt x="16" y="4"/>
                    </a:lnTo>
                    <a:lnTo>
                      <a:pt x="14" y="4"/>
                    </a:lnTo>
                    <a:lnTo>
                      <a:pt x="14" y="4"/>
                    </a:lnTo>
                    <a:lnTo>
                      <a:pt x="12" y="4"/>
                    </a:lnTo>
                    <a:lnTo>
                      <a:pt x="12" y="4"/>
                    </a:lnTo>
                    <a:lnTo>
                      <a:pt x="10" y="4"/>
                    </a:lnTo>
                    <a:lnTo>
                      <a:pt x="10" y="4"/>
                    </a:lnTo>
                    <a:lnTo>
                      <a:pt x="8" y="6"/>
                    </a:lnTo>
                    <a:lnTo>
                      <a:pt x="8" y="6"/>
                    </a:lnTo>
                    <a:lnTo>
                      <a:pt x="8" y="6"/>
                    </a:lnTo>
                    <a:lnTo>
                      <a:pt x="8" y="8"/>
                    </a:lnTo>
                    <a:lnTo>
                      <a:pt x="8" y="8"/>
                    </a:lnTo>
                    <a:lnTo>
                      <a:pt x="8" y="8"/>
                    </a:lnTo>
                    <a:lnTo>
                      <a:pt x="10" y="8"/>
                    </a:lnTo>
                    <a:lnTo>
                      <a:pt x="10" y="8"/>
                    </a:lnTo>
                    <a:lnTo>
                      <a:pt x="10" y="8"/>
                    </a:lnTo>
                    <a:lnTo>
                      <a:pt x="10" y="10"/>
                    </a:lnTo>
                    <a:lnTo>
                      <a:pt x="18" y="12"/>
                    </a:lnTo>
                    <a:lnTo>
                      <a:pt x="18" y="14"/>
                    </a:lnTo>
                    <a:lnTo>
                      <a:pt x="18" y="14"/>
                    </a:lnTo>
                    <a:lnTo>
                      <a:pt x="16" y="14"/>
                    </a:lnTo>
                    <a:lnTo>
                      <a:pt x="16" y="14"/>
                    </a:lnTo>
                    <a:lnTo>
                      <a:pt x="0" y="6"/>
                    </a:lnTo>
                    <a:lnTo>
                      <a:pt x="2" y="6"/>
                    </a:lnTo>
                    <a:lnTo>
                      <a:pt x="2" y="6"/>
                    </a:lnTo>
                    <a:lnTo>
                      <a:pt x="2" y="6"/>
                    </a:lnTo>
                    <a:lnTo>
                      <a:pt x="4" y="6"/>
                    </a:lnTo>
                    <a:lnTo>
                      <a:pt x="4" y="6"/>
                    </a:lnTo>
                    <a:lnTo>
                      <a:pt x="6" y="6"/>
                    </a:lnTo>
                    <a:lnTo>
                      <a:pt x="6" y="6"/>
                    </a:lnTo>
                    <a:lnTo>
                      <a:pt x="6" y="6"/>
                    </a:lnTo>
                    <a:lnTo>
                      <a:pt x="6" y="4"/>
                    </a:lnTo>
                    <a:lnTo>
                      <a:pt x="8" y="4"/>
                    </a:lnTo>
                    <a:lnTo>
                      <a:pt x="10" y="4"/>
                    </a:lnTo>
                    <a:lnTo>
                      <a:pt x="12" y="2"/>
                    </a:lnTo>
                    <a:lnTo>
                      <a:pt x="14" y="4"/>
                    </a:lnTo>
                    <a:lnTo>
                      <a:pt x="16" y="4"/>
                    </a:lnTo>
                    <a:lnTo>
                      <a:pt x="16" y="2"/>
                    </a:lnTo>
                    <a:lnTo>
                      <a:pt x="16" y="2"/>
                    </a:lnTo>
                    <a:lnTo>
                      <a:pt x="18" y="0"/>
                    </a:lnTo>
                    <a:lnTo>
                      <a:pt x="20" y="0"/>
                    </a:lnTo>
                    <a:lnTo>
                      <a:pt x="22" y="0"/>
                    </a:lnTo>
                    <a:lnTo>
                      <a:pt x="22" y="0"/>
                    </a:lnTo>
                    <a:lnTo>
                      <a:pt x="24" y="0"/>
                    </a:lnTo>
                    <a:lnTo>
                      <a:pt x="26" y="0"/>
                    </a:lnTo>
                    <a:lnTo>
                      <a:pt x="28" y="0"/>
                    </a:lnTo>
                    <a:lnTo>
                      <a:pt x="28" y="0"/>
                    </a:lnTo>
                    <a:lnTo>
                      <a:pt x="30" y="0"/>
                    </a:lnTo>
                    <a:lnTo>
                      <a:pt x="32" y="2"/>
                    </a:lnTo>
                    <a:lnTo>
                      <a:pt x="42" y="6"/>
                    </a:lnTo>
                    <a:lnTo>
                      <a:pt x="4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7" name="Freeform 404"/>
              <p:cNvSpPr>
                <a:spLocks/>
              </p:cNvSpPr>
              <p:nvPr/>
            </p:nvSpPr>
            <p:spPr bwMode="auto">
              <a:xfrm>
                <a:off x="2964" y="1025"/>
                <a:ext cx="26" cy="14"/>
              </a:xfrm>
              <a:custGeom>
                <a:avLst/>
                <a:gdLst>
                  <a:gd name="T0" fmla="*/ 26 w 26"/>
                  <a:gd name="T1" fmla="*/ 10 h 14"/>
                  <a:gd name="T2" fmla="*/ 26 w 26"/>
                  <a:gd name="T3" fmla="*/ 10 h 14"/>
                  <a:gd name="T4" fmla="*/ 24 w 26"/>
                  <a:gd name="T5" fmla="*/ 10 h 14"/>
                  <a:gd name="T6" fmla="*/ 24 w 26"/>
                  <a:gd name="T7" fmla="*/ 12 h 14"/>
                  <a:gd name="T8" fmla="*/ 24 w 26"/>
                  <a:gd name="T9" fmla="*/ 12 h 14"/>
                  <a:gd name="T10" fmla="*/ 22 w 26"/>
                  <a:gd name="T11" fmla="*/ 12 h 14"/>
                  <a:gd name="T12" fmla="*/ 22 w 26"/>
                  <a:gd name="T13" fmla="*/ 12 h 14"/>
                  <a:gd name="T14" fmla="*/ 20 w 26"/>
                  <a:gd name="T15" fmla="*/ 12 h 14"/>
                  <a:gd name="T16" fmla="*/ 20 w 26"/>
                  <a:gd name="T17" fmla="*/ 12 h 14"/>
                  <a:gd name="T18" fmla="*/ 18 w 26"/>
                  <a:gd name="T19" fmla="*/ 12 h 14"/>
                  <a:gd name="T20" fmla="*/ 18 w 26"/>
                  <a:gd name="T21" fmla="*/ 14 h 14"/>
                  <a:gd name="T22" fmla="*/ 16 w 26"/>
                  <a:gd name="T23" fmla="*/ 14 h 14"/>
                  <a:gd name="T24" fmla="*/ 16 w 26"/>
                  <a:gd name="T25" fmla="*/ 14 h 14"/>
                  <a:gd name="T26" fmla="*/ 14 w 26"/>
                  <a:gd name="T27" fmla="*/ 14 h 14"/>
                  <a:gd name="T28" fmla="*/ 14 w 26"/>
                  <a:gd name="T29" fmla="*/ 14 h 14"/>
                  <a:gd name="T30" fmla="*/ 12 w 26"/>
                  <a:gd name="T31" fmla="*/ 14 h 14"/>
                  <a:gd name="T32" fmla="*/ 10 w 26"/>
                  <a:gd name="T33" fmla="*/ 14 h 14"/>
                  <a:gd name="T34" fmla="*/ 10 w 26"/>
                  <a:gd name="T35" fmla="*/ 14 h 14"/>
                  <a:gd name="T36" fmla="*/ 8 w 26"/>
                  <a:gd name="T37" fmla="*/ 14 h 14"/>
                  <a:gd name="T38" fmla="*/ 8 w 26"/>
                  <a:gd name="T39" fmla="*/ 14 h 14"/>
                  <a:gd name="T40" fmla="*/ 6 w 26"/>
                  <a:gd name="T41" fmla="*/ 12 h 14"/>
                  <a:gd name="T42" fmla="*/ 6 w 26"/>
                  <a:gd name="T43" fmla="*/ 12 h 14"/>
                  <a:gd name="T44" fmla="*/ 4 w 26"/>
                  <a:gd name="T45" fmla="*/ 12 h 14"/>
                  <a:gd name="T46" fmla="*/ 4 w 26"/>
                  <a:gd name="T47" fmla="*/ 12 h 14"/>
                  <a:gd name="T48" fmla="*/ 2 w 26"/>
                  <a:gd name="T49" fmla="*/ 12 h 14"/>
                  <a:gd name="T50" fmla="*/ 2 w 26"/>
                  <a:gd name="T51" fmla="*/ 10 h 14"/>
                  <a:gd name="T52" fmla="*/ 0 w 26"/>
                  <a:gd name="T53" fmla="*/ 10 h 14"/>
                  <a:gd name="T54" fmla="*/ 0 w 26"/>
                  <a:gd name="T55" fmla="*/ 10 h 14"/>
                  <a:gd name="T56" fmla="*/ 0 w 26"/>
                  <a:gd name="T57" fmla="*/ 10 h 14"/>
                  <a:gd name="T58" fmla="*/ 0 w 26"/>
                  <a:gd name="T59" fmla="*/ 8 h 14"/>
                  <a:gd name="T60" fmla="*/ 0 w 26"/>
                  <a:gd name="T61" fmla="*/ 8 h 14"/>
                  <a:gd name="T62" fmla="*/ 0 w 26"/>
                  <a:gd name="T63" fmla="*/ 8 h 14"/>
                  <a:gd name="T64" fmla="*/ 0 w 26"/>
                  <a:gd name="T65" fmla="*/ 8 h 14"/>
                  <a:gd name="T66" fmla="*/ 0 w 26"/>
                  <a:gd name="T67" fmla="*/ 8 h 14"/>
                  <a:gd name="T68" fmla="*/ 0 w 26"/>
                  <a:gd name="T69" fmla="*/ 6 h 14"/>
                  <a:gd name="T70" fmla="*/ 2 w 26"/>
                  <a:gd name="T71" fmla="*/ 6 h 14"/>
                  <a:gd name="T72" fmla="*/ 2 w 26"/>
                  <a:gd name="T73" fmla="*/ 6 h 14"/>
                  <a:gd name="T74" fmla="*/ 2 w 26"/>
                  <a:gd name="T75" fmla="*/ 6 h 14"/>
                  <a:gd name="T76" fmla="*/ 4 w 26"/>
                  <a:gd name="T77" fmla="*/ 6 h 14"/>
                  <a:gd name="T78" fmla="*/ 4 w 26"/>
                  <a:gd name="T79" fmla="*/ 4 h 14"/>
                  <a:gd name="T80" fmla="*/ 6 w 26"/>
                  <a:gd name="T81" fmla="*/ 4 h 14"/>
                  <a:gd name="T82" fmla="*/ 8 w 26"/>
                  <a:gd name="T83" fmla="*/ 4 h 14"/>
                  <a:gd name="T84" fmla="*/ 8 w 26"/>
                  <a:gd name="T85" fmla="*/ 4 h 14"/>
                  <a:gd name="T86" fmla="*/ 8 w 26"/>
                  <a:gd name="T87" fmla="*/ 4 h 14"/>
                  <a:gd name="T88" fmla="*/ 10 w 26"/>
                  <a:gd name="T89" fmla="*/ 4 h 14"/>
                  <a:gd name="T90" fmla="*/ 2 w 26"/>
                  <a:gd name="T91" fmla="*/ 0 h 14"/>
                  <a:gd name="T92" fmla="*/ 4 w 26"/>
                  <a:gd name="T93" fmla="*/ 0 h 14"/>
                  <a:gd name="T94" fmla="*/ 4 w 26"/>
                  <a:gd name="T95" fmla="*/ 0 h 14"/>
                  <a:gd name="T96" fmla="*/ 4 w 26"/>
                  <a:gd name="T97" fmla="*/ 0 h 14"/>
                  <a:gd name="T98" fmla="*/ 4 w 26"/>
                  <a:gd name="T99" fmla="*/ 0 h 14"/>
                  <a:gd name="T100" fmla="*/ 26 w 26"/>
                  <a:gd name="T101" fmla="*/ 10 h 14"/>
                  <a:gd name="T102" fmla="*/ 26 w 26"/>
                  <a:gd name="T10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14">
                    <a:moveTo>
                      <a:pt x="26" y="10"/>
                    </a:moveTo>
                    <a:lnTo>
                      <a:pt x="26" y="10"/>
                    </a:lnTo>
                    <a:lnTo>
                      <a:pt x="24" y="10"/>
                    </a:lnTo>
                    <a:lnTo>
                      <a:pt x="24" y="12"/>
                    </a:lnTo>
                    <a:lnTo>
                      <a:pt x="24" y="12"/>
                    </a:lnTo>
                    <a:lnTo>
                      <a:pt x="22" y="12"/>
                    </a:lnTo>
                    <a:lnTo>
                      <a:pt x="22" y="12"/>
                    </a:lnTo>
                    <a:lnTo>
                      <a:pt x="20" y="12"/>
                    </a:lnTo>
                    <a:lnTo>
                      <a:pt x="20" y="12"/>
                    </a:lnTo>
                    <a:lnTo>
                      <a:pt x="18" y="12"/>
                    </a:lnTo>
                    <a:lnTo>
                      <a:pt x="18" y="14"/>
                    </a:lnTo>
                    <a:lnTo>
                      <a:pt x="16" y="14"/>
                    </a:lnTo>
                    <a:lnTo>
                      <a:pt x="16" y="14"/>
                    </a:lnTo>
                    <a:lnTo>
                      <a:pt x="14" y="14"/>
                    </a:lnTo>
                    <a:lnTo>
                      <a:pt x="14" y="14"/>
                    </a:lnTo>
                    <a:lnTo>
                      <a:pt x="12" y="14"/>
                    </a:lnTo>
                    <a:lnTo>
                      <a:pt x="10" y="14"/>
                    </a:lnTo>
                    <a:lnTo>
                      <a:pt x="10" y="14"/>
                    </a:lnTo>
                    <a:lnTo>
                      <a:pt x="8" y="14"/>
                    </a:lnTo>
                    <a:lnTo>
                      <a:pt x="8" y="14"/>
                    </a:lnTo>
                    <a:lnTo>
                      <a:pt x="6" y="12"/>
                    </a:lnTo>
                    <a:lnTo>
                      <a:pt x="6" y="12"/>
                    </a:lnTo>
                    <a:lnTo>
                      <a:pt x="4" y="12"/>
                    </a:lnTo>
                    <a:lnTo>
                      <a:pt x="4" y="12"/>
                    </a:lnTo>
                    <a:lnTo>
                      <a:pt x="2" y="12"/>
                    </a:lnTo>
                    <a:lnTo>
                      <a:pt x="2" y="10"/>
                    </a:lnTo>
                    <a:lnTo>
                      <a:pt x="0" y="10"/>
                    </a:lnTo>
                    <a:lnTo>
                      <a:pt x="0" y="10"/>
                    </a:lnTo>
                    <a:lnTo>
                      <a:pt x="0" y="10"/>
                    </a:lnTo>
                    <a:lnTo>
                      <a:pt x="0" y="8"/>
                    </a:lnTo>
                    <a:lnTo>
                      <a:pt x="0" y="8"/>
                    </a:lnTo>
                    <a:lnTo>
                      <a:pt x="0" y="8"/>
                    </a:lnTo>
                    <a:lnTo>
                      <a:pt x="0" y="8"/>
                    </a:lnTo>
                    <a:lnTo>
                      <a:pt x="0" y="8"/>
                    </a:lnTo>
                    <a:lnTo>
                      <a:pt x="0" y="6"/>
                    </a:lnTo>
                    <a:lnTo>
                      <a:pt x="2" y="6"/>
                    </a:lnTo>
                    <a:lnTo>
                      <a:pt x="2" y="6"/>
                    </a:lnTo>
                    <a:lnTo>
                      <a:pt x="2" y="6"/>
                    </a:lnTo>
                    <a:lnTo>
                      <a:pt x="4" y="6"/>
                    </a:lnTo>
                    <a:lnTo>
                      <a:pt x="4" y="4"/>
                    </a:lnTo>
                    <a:lnTo>
                      <a:pt x="6" y="4"/>
                    </a:lnTo>
                    <a:lnTo>
                      <a:pt x="8" y="4"/>
                    </a:lnTo>
                    <a:lnTo>
                      <a:pt x="8" y="4"/>
                    </a:lnTo>
                    <a:lnTo>
                      <a:pt x="8" y="4"/>
                    </a:lnTo>
                    <a:lnTo>
                      <a:pt x="10" y="4"/>
                    </a:lnTo>
                    <a:lnTo>
                      <a:pt x="2" y="0"/>
                    </a:lnTo>
                    <a:lnTo>
                      <a:pt x="4" y="0"/>
                    </a:lnTo>
                    <a:lnTo>
                      <a:pt x="4" y="0"/>
                    </a:lnTo>
                    <a:lnTo>
                      <a:pt x="4" y="0"/>
                    </a:lnTo>
                    <a:lnTo>
                      <a:pt x="4" y="0"/>
                    </a:lnTo>
                    <a:lnTo>
                      <a:pt x="26" y="10"/>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8" name="Freeform 405"/>
              <p:cNvSpPr>
                <a:spLocks/>
              </p:cNvSpPr>
              <p:nvPr/>
            </p:nvSpPr>
            <p:spPr bwMode="auto">
              <a:xfrm>
                <a:off x="2986" y="1023"/>
                <a:ext cx="24" cy="8"/>
              </a:xfrm>
              <a:custGeom>
                <a:avLst/>
                <a:gdLst>
                  <a:gd name="T0" fmla="*/ 24 w 24"/>
                  <a:gd name="T1" fmla="*/ 6 h 8"/>
                  <a:gd name="T2" fmla="*/ 22 w 24"/>
                  <a:gd name="T3" fmla="*/ 6 h 8"/>
                  <a:gd name="T4" fmla="*/ 22 w 24"/>
                  <a:gd name="T5" fmla="*/ 8 h 8"/>
                  <a:gd name="T6" fmla="*/ 20 w 24"/>
                  <a:gd name="T7" fmla="*/ 8 h 8"/>
                  <a:gd name="T8" fmla="*/ 18 w 24"/>
                  <a:gd name="T9" fmla="*/ 8 h 8"/>
                  <a:gd name="T10" fmla="*/ 16 w 24"/>
                  <a:gd name="T11" fmla="*/ 8 h 8"/>
                  <a:gd name="T12" fmla="*/ 12 w 24"/>
                  <a:gd name="T13" fmla="*/ 8 h 8"/>
                  <a:gd name="T14" fmla="*/ 10 w 24"/>
                  <a:gd name="T15" fmla="*/ 8 h 8"/>
                  <a:gd name="T16" fmla="*/ 8 w 24"/>
                  <a:gd name="T17" fmla="*/ 8 h 8"/>
                  <a:gd name="T18" fmla="*/ 6 w 24"/>
                  <a:gd name="T19" fmla="*/ 8 h 8"/>
                  <a:gd name="T20" fmla="*/ 4 w 24"/>
                  <a:gd name="T21" fmla="*/ 8 h 8"/>
                  <a:gd name="T22" fmla="*/ 2 w 24"/>
                  <a:gd name="T23" fmla="*/ 6 h 8"/>
                  <a:gd name="T24" fmla="*/ 2 w 24"/>
                  <a:gd name="T25" fmla="*/ 6 h 8"/>
                  <a:gd name="T26" fmla="*/ 0 w 24"/>
                  <a:gd name="T27" fmla="*/ 6 h 8"/>
                  <a:gd name="T28" fmla="*/ 0 w 24"/>
                  <a:gd name="T29" fmla="*/ 4 h 8"/>
                  <a:gd name="T30" fmla="*/ 0 w 24"/>
                  <a:gd name="T31" fmla="*/ 4 h 8"/>
                  <a:gd name="T32" fmla="*/ 0 w 24"/>
                  <a:gd name="T33" fmla="*/ 2 h 8"/>
                  <a:gd name="T34" fmla="*/ 0 w 24"/>
                  <a:gd name="T35" fmla="*/ 2 h 8"/>
                  <a:gd name="T36" fmla="*/ 2 w 24"/>
                  <a:gd name="T37" fmla="*/ 0 h 8"/>
                  <a:gd name="T38" fmla="*/ 4 w 24"/>
                  <a:gd name="T39" fmla="*/ 0 h 8"/>
                  <a:gd name="T40" fmla="*/ 6 w 24"/>
                  <a:gd name="T41" fmla="*/ 0 h 8"/>
                  <a:gd name="T42" fmla="*/ 8 w 24"/>
                  <a:gd name="T43" fmla="*/ 0 h 8"/>
                  <a:gd name="T44" fmla="*/ 10 w 24"/>
                  <a:gd name="T45" fmla="*/ 0 h 8"/>
                  <a:gd name="T46" fmla="*/ 12 w 24"/>
                  <a:gd name="T47" fmla="*/ 0 h 8"/>
                  <a:gd name="T48" fmla="*/ 14 w 24"/>
                  <a:gd name="T49" fmla="*/ 0 h 8"/>
                  <a:gd name="T50" fmla="*/ 16 w 24"/>
                  <a:gd name="T51" fmla="*/ 0 h 8"/>
                  <a:gd name="T52" fmla="*/ 18 w 24"/>
                  <a:gd name="T53" fmla="*/ 0 h 8"/>
                  <a:gd name="T54" fmla="*/ 20 w 24"/>
                  <a:gd name="T55" fmla="*/ 2 h 8"/>
                  <a:gd name="T56" fmla="*/ 22 w 24"/>
                  <a:gd name="T57" fmla="*/ 2 h 8"/>
                  <a:gd name="T58" fmla="*/ 22 w 24"/>
                  <a:gd name="T59" fmla="*/ 4 h 8"/>
                  <a:gd name="T60" fmla="*/ 24 w 24"/>
                  <a:gd name="T61" fmla="*/ 4 h 8"/>
                  <a:gd name="T62" fmla="*/ 24 w 24"/>
                  <a:gd name="T6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8">
                    <a:moveTo>
                      <a:pt x="24" y="6"/>
                    </a:moveTo>
                    <a:lnTo>
                      <a:pt x="24" y="6"/>
                    </a:lnTo>
                    <a:lnTo>
                      <a:pt x="24" y="6"/>
                    </a:lnTo>
                    <a:lnTo>
                      <a:pt x="22" y="6"/>
                    </a:lnTo>
                    <a:lnTo>
                      <a:pt x="22" y="6"/>
                    </a:lnTo>
                    <a:lnTo>
                      <a:pt x="22" y="8"/>
                    </a:lnTo>
                    <a:lnTo>
                      <a:pt x="20" y="8"/>
                    </a:lnTo>
                    <a:lnTo>
                      <a:pt x="20" y="8"/>
                    </a:lnTo>
                    <a:lnTo>
                      <a:pt x="18" y="8"/>
                    </a:lnTo>
                    <a:lnTo>
                      <a:pt x="18" y="8"/>
                    </a:lnTo>
                    <a:lnTo>
                      <a:pt x="16" y="8"/>
                    </a:lnTo>
                    <a:lnTo>
                      <a:pt x="16" y="8"/>
                    </a:lnTo>
                    <a:lnTo>
                      <a:pt x="14" y="8"/>
                    </a:lnTo>
                    <a:lnTo>
                      <a:pt x="12" y="8"/>
                    </a:lnTo>
                    <a:lnTo>
                      <a:pt x="12" y="8"/>
                    </a:lnTo>
                    <a:lnTo>
                      <a:pt x="10" y="8"/>
                    </a:lnTo>
                    <a:lnTo>
                      <a:pt x="10" y="8"/>
                    </a:lnTo>
                    <a:lnTo>
                      <a:pt x="8" y="8"/>
                    </a:lnTo>
                    <a:lnTo>
                      <a:pt x="8" y="8"/>
                    </a:lnTo>
                    <a:lnTo>
                      <a:pt x="6" y="8"/>
                    </a:lnTo>
                    <a:lnTo>
                      <a:pt x="6" y="8"/>
                    </a:lnTo>
                    <a:lnTo>
                      <a:pt x="4" y="8"/>
                    </a:lnTo>
                    <a:lnTo>
                      <a:pt x="4" y="8"/>
                    </a:lnTo>
                    <a:lnTo>
                      <a:pt x="2" y="6"/>
                    </a:lnTo>
                    <a:lnTo>
                      <a:pt x="2" y="6"/>
                    </a:lnTo>
                    <a:lnTo>
                      <a:pt x="2" y="6"/>
                    </a:lnTo>
                    <a:lnTo>
                      <a:pt x="0" y="6"/>
                    </a:lnTo>
                    <a:lnTo>
                      <a:pt x="0" y="6"/>
                    </a:lnTo>
                    <a:lnTo>
                      <a:pt x="0" y="4"/>
                    </a:lnTo>
                    <a:lnTo>
                      <a:pt x="0" y="4"/>
                    </a:lnTo>
                    <a:lnTo>
                      <a:pt x="0" y="4"/>
                    </a:lnTo>
                    <a:lnTo>
                      <a:pt x="0" y="4"/>
                    </a:lnTo>
                    <a:lnTo>
                      <a:pt x="0" y="2"/>
                    </a:lnTo>
                    <a:lnTo>
                      <a:pt x="0" y="2"/>
                    </a:lnTo>
                    <a:lnTo>
                      <a:pt x="0" y="2"/>
                    </a:lnTo>
                    <a:lnTo>
                      <a:pt x="0" y="2"/>
                    </a:lnTo>
                    <a:lnTo>
                      <a:pt x="2" y="2"/>
                    </a:lnTo>
                    <a:lnTo>
                      <a:pt x="2" y="0"/>
                    </a:lnTo>
                    <a:lnTo>
                      <a:pt x="2" y="0"/>
                    </a:lnTo>
                    <a:lnTo>
                      <a:pt x="4" y="0"/>
                    </a:lnTo>
                    <a:lnTo>
                      <a:pt x="4" y="0"/>
                    </a:lnTo>
                    <a:lnTo>
                      <a:pt x="6" y="0"/>
                    </a:lnTo>
                    <a:lnTo>
                      <a:pt x="6" y="0"/>
                    </a:lnTo>
                    <a:lnTo>
                      <a:pt x="8" y="0"/>
                    </a:lnTo>
                    <a:lnTo>
                      <a:pt x="10" y="0"/>
                    </a:lnTo>
                    <a:lnTo>
                      <a:pt x="10" y="0"/>
                    </a:lnTo>
                    <a:lnTo>
                      <a:pt x="12" y="0"/>
                    </a:lnTo>
                    <a:lnTo>
                      <a:pt x="12" y="0"/>
                    </a:lnTo>
                    <a:lnTo>
                      <a:pt x="14" y="0"/>
                    </a:lnTo>
                    <a:lnTo>
                      <a:pt x="14" y="0"/>
                    </a:lnTo>
                    <a:lnTo>
                      <a:pt x="16" y="0"/>
                    </a:lnTo>
                    <a:lnTo>
                      <a:pt x="16" y="0"/>
                    </a:lnTo>
                    <a:lnTo>
                      <a:pt x="18" y="0"/>
                    </a:lnTo>
                    <a:lnTo>
                      <a:pt x="18" y="0"/>
                    </a:lnTo>
                    <a:lnTo>
                      <a:pt x="20" y="2"/>
                    </a:lnTo>
                    <a:lnTo>
                      <a:pt x="20" y="2"/>
                    </a:lnTo>
                    <a:lnTo>
                      <a:pt x="22" y="2"/>
                    </a:lnTo>
                    <a:lnTo>
                      <a:pt x="22" y="2"/>
                    </a:lnTo>
                    <a:lnTo>
                      <a:pt x="22" y="2"/>
                    </a:lnTo>
                    <a:lnTo>
                      <a:pt x="22" y="4"/>
                    </a:lnTo>
                    <a:lnTo>
                      <a:pt x="24" y="4"/>
                    </a:lnTo>
                    <a:lnTo>
                      <a:pt x="24" y="4"/>
                    </a:lnTo>
                    <a:lnTo>
                      <a:pt x="24" y="4"/>
                    </a:lnTo>
                    <a:lnTo>
                      <a:pt x="24" y="4"/>
                    </a:lnTo>
                    <a:lnTo>
                      <a:pt x="24"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 name="Group 607"/>
            <p:cNvGrpSpPr>
              <a:grpSpLocks/>
            </p:cNvGrpSpPr>
            <p:nvPr/>
          </p:nvGrpSpPr>
          <p:grpSpPr bwMode="auto">
            <a:xfrm>
              <a:off x="4025900" y="1312863"/>
              <a:ext cx="5241925" cy="2108200"/>
              <a:chOff x="2536" y="827"/>
              <a:chExt cx="3302" cy="1328"/>
            </a:xfrm>
          </p:grpSpPr>
          <p:sp>
            <p:nvSpPr>
              <p:cNvPr id="359" name="Freeform 407"/>
              <p:cNvSpPr>
                <a:spLocks/>
              </p:cNvSpPr>
              <p:nvPr/>
            </p:nvSpPr>
            <p:spPr bwMode="auto">
              <a:xfrm>
                <a:off x="2998" y="1015"/>
                <a:ext cx="28" cy="10"/>
              </a:xfrm>
              <a:custGeom>
                <a:avLst/>
                <a:gdLst>
                  <a:gd name="T0" fmla="*/ 28 w 28"/>
                  <a:gd name="T1" fmla="*/ 10 h 10"/>
                  <a:gd name="T2" fmla="*/ 26 w 28"/>
                  <a:gd name="T3" fmla="*/ 10 h 10"/>
                  <a:gd name="T4" fmla="*/ 24 w 28"/>
                  <a:gd name="T5" fmla="*/ 10 h 10"/>
                  <a:gd name="T6" fmla="*/ 22 w 28"/>
                  <a:gd name="T7" fmla="*/ 10 h 10"/>
                  <a:gd name="T8" fmla="*/ 20 w 28"/>
                  <a:gd name="T9" fmla="*/ 10 h 10"/>
                  <a:gd name="T10" fmla="*/ 20 w 28"/>
                  <a:gd name="T11" fmla="*/ 10 h 10"/>
                  <a:gd name="T12" fmla="*/ 20 w 28"/>
                  <a:gd name="T13" fmla="*/ 10 h 10"/>
                  <a:gd name="T14" fmla="*/ 18 w 28"/>
                  <a:gd name="T15" fmla="*/ 10 h 10"/>
                  <a:gd name="T16" fmla="*/ 18 w 28"/>
                  <a:gd name="T17" fmla="*/ 10 h 10"/>
                  <a:gd name="T18" fmla="*/ 0 w 28"/>
                  <a:gd name="T19" fmla="*/ 0 h 10"/>
                  <a:gd name="T20" fmla="*/ 0 w 28"/>
                  <a:gd name="T21" fmla="*/ 0 h 10"/>
                  <a:gd name="T22" fmla="*/ 0 w 28"/>
                  <a:gd name="T23" fmla="*/ 0 h 10"/>
                  <a:gd name="T24" fmla="*/ 2 w 28"/>
                  <a:gd name="T25" fmla="*/ 0 h 10"/>
                  <a:gd name="T26" fmla="*/ 2 w 28"/>
                  <a:gd name="T27" fmla="*/ 0 h 10"/>
                  <a:gd name="T28" fmla="*/ 20 w 28"/>
                  <a:gd name="T29" fmla="*/ 8 h 10"/>
                  <a:gd name="T30" fmla="*/ 22 w 28"/>
                  <a:gd name="T31" fmla="*/ 10 h 10"/>
                  <a:gd name="T32" fmla="*/ 24 w 28"/>
                  <a:gd name="T33" fmla="*/ 10 h 10"/>
                  <a:gd name="T34" fmla="*/ 24 w 28"/>
                  <a:gd name="T35" fmla="*/ 10 h 10"/>
                  <a:gd name="T36" fmla="*/ 24 w 28"/>
                  <a:gd name="T37" fmla="*/ 10 h 10"/>
                  <a:gd name="T38" fmla="*/ 26 w 28"/>
                  <a:gd name="T39" fmla="*/ 8 h 10"/>
                  <a:gd name="T40" fmla="*/ 26 w 28"/>
                  <a:gd name="T41" fmla="*/ 8 h 10"/>
                  <a:gd name="T42" fmla="*/ 28 w 28"/>
                  <a:gd name="T43" fmla="*/ 8 h 10"/>
                  <a:gd name="T44" fmla="*/ 28 w 28"/>
                  <a:gd name="T45" fmla="*/ 10 h 10"/>
                  <a:gd name="T46" fmla="*/ 28 w 28"/>
                  <a:gd name="T4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0">
                    <a:moveTo>
                      <a:pt x="28" y="10"/>
                    </a:moveTo>
                    <a:lnTo>
                      <a:pt x="26" y="10"/>
                    </a:lnTo>
                    <a:lnTo>
                      <a:pt x="24" y="10"/>
                    </a:lnTo>
                    <a:lnTo>
                      <a:pt x="22" y="10"/>
                    </a:lnTo>
                    <a:lnTo>
                      <a:pt x="20" y="10"/>
                    </a:lnTo>
                    <a:lnTo>
                      <a:pt x="20" y="10"/>
                    </a:lnTo>
                    <a:lnTo>
                      <a:pt x="20" y="10"/>
                    </a:lnTo>
                    <a:lnTo>
                      <a:pt x="18" y="10"/>
                    </a:lnTo>
                    <a:lnTo>
                      <a:pt x="18" y="10"/>
                    </a:lnTo>
                    <a:lnTo>
                      <a:pt x="0" y="0"/>
                    </a:lnTo>
                    <a:lnTo>
                      <a:pt x="0" y="0"/>
                    </a:lnTo>
                    <a:lnTo>
                      <a:pt x="0" y="0"/>
                    </a:lnTo>
                    <a:lnTo>
                      <a:pt x="2" y="0"/>
                    </a:lnTo>
                    <a:lnTo>
                      <a:pt x="2" y="0"/>
                    </a:lnTo>
                    <a:lnTo>
                      <a:pt x="20" y="8"/>
                    </a:lnTo>
                    <a:lnTo>
                      <a:pt x="22" y="10"/>
                    </a:lnTo>
                    <a:lnTo>
                      <a:pt x="24" y="10"/>
                    </a:lnTo>
                    <a:lnTo>
                      <a:pt x="24" y="10"/>
                    </a:lnTo>
                    <a:lnTo>
                      <a:pt x="24" y="10"/>
                    </a:lnTo>
                    <a:lnTo>
                      <a:pt x="26" y="8"/>
                    </a:lnTo>
                    <a:lnTo>
                      <a:pt x="26" y="8"/>
                    </a:lnTo>
                    <a:lnTo>
                      <a:pt x="28" y="8"/>
                    </a:lnTo>
                    <a:lnTo>
                      <a:pt x="28" y="10"/>
                    </a:lnTo>
                    <a:lnTo>
                      <a:pt x="2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408"/>
              <p:cNvSpPr>
                <a:spLocks/>
              </p:cNvSpPr>
              <p:nvPr/>
            </p:nvSpPr>
            <p:spPr bwMode="auto">
              <a:xfrm>
                <a:off x="3018" y="1013"/>
                <a:ext cx="24" cy="8"/>
              </a:xfrm>
              <a:custGeom>
                <a:avLst/>
                <a:gdLst>
                  <a:gd name="T0" fmla="*/ 24 w 24"/>
                  <a:gd name="T1" fmla="*/ 6 h 8"/>
                  <a:gd name="T2" fmla="*/ 24 w 24"/>
                  <a:gd name="T3" fmla="*/ 6 h 8"/>
                  <a:gd name="T4" fmla="*/ 22 w 24"/>
                  <a:gd name="T5" fmla="*/ 8 h 8"/>
                  <a:gd name="T6" fmla="*/ 20 w 24"/>
                  <a:gd name="T7" fmla="*/ 8 h 8"/>
                  <a:gd name="T8" fmla="*/ 18 w 24"/>
                  <a:gd name="T9" fmla="*/ 8 h 8"/>
                  <a:gd name="T10" fmla="*/ 16 w 24"/>
                  <a:gd name="T11" fmla="*/ 8 h 8"/>
                  <a:gd name="T12" fmla="*/ 14 w 24"/>
                  <a:gd name="T13" fmla="*/ 8 h 8"/>
                  <a:gd name="T14" fmla="*/ 12 w 24"/>
                  <a:gd name="T15" fmla="*/ 8 h 8"/>
                  <a:gd name="T16" fmla="*/ 10 w 24"/>
                  <a:gd name="T17" fmla="*/ 8 h 8"/>
                  <a:gd name="T18" fmla="*/ 8 w 24"/>
                  <a:gd name="T19" fmla="*/ 8 h 8"/>
                  <a:gd name="T20" fmla="*/ 6 w 24"/>
                  <a:gd name="T21" fmla="*/ 8 h 8"/>
                  <a:gd name="T22" fmla="*/ 4 w 24"/>
                  <a:gd name="T23" fmla="*/ 6 h 8"/>
                  <a:gd name="T24" fmla="*/ 2 w 24"/>
                  <a:gd name="T25" fmla="*/ 6 h 8"/>
                  <a:gd name="T26" fmla="*/ 0 w 24"/>
                  <a:gd name="T27" fmla="*/ 6 h 8"/>
                  <a:gd name="T28" fmla="*/ 0 w 24"/>
                  <a:gd name="T29" fmla="*/ 4 h 8"/>
                  <a:gd name="T30" fmla="*/ 0 w 24"/>
                  <a:gd name="T31" fmla="*/ 4 h 8"/>
                  <a:gd name="T32" fmla="*/ 0 w 24"/>
                  <a:gd name="T33" fmla="*/ 2 h 8"/>
                  <a:gd name="T34" fmla="*/ 0 w 24"/>
                  <a:gd name="T35" fmla="*/ 2 h 8"/>
                  <a:gd name="T36" fmla="*/ 2 w 24"/>
                  <a:gd name="T37" fmla="*/ 0 h 8"/>
                  <a:gd name="T38" fmla="*/ 4 w 24"/>
                  <a:gd name="T39" fmla="*/ 0 h 8"/>
                  <a:gd name="T40" fmla="*/ 6 w 24"/>
                  <a:gd name="T41" fmla="*/ 0 h 8"/>
                  <a:gd name="T42" fmla="*/ 8 w 24"/>
                  <a:gd name="T43" fmla="*/ 0 h 8"/>
                  <a:gd name="T44" fmla="*/ 10 w 24"/>
                  <a:gd name="T45" fmla="*/ 0 h 8"/>
                  <a:gd name="T46" fmla="*/ 12 w 24"/>
                  <a:gd name="T47" fmla="*/ 0 h 8"/>
                  <a:gd name="T48" fmla="*/ 14 w 24"/>
                  <a:gd name="T49" fmla="*/ 0 h 8"/>
                  <a:gd name="T50" fmla="*/ 16 w 24"/>
                  <a:gd name="T51" fmla="*/ 0 h 8"/>
                  <a:gd name="T52" fmla="*/ 18 w 24"/>
                  <a:gd name="T53" fmla="*/ 0 h 8"/>
                  <a:gd name="T54" fmla="*/ 20 w 24"/>
                  <a:gd name="T55" fmla="*/ 2 h 8"/>
                  <a:gd name="T56" fmla="*/ 22 w 24"/>
                  <a:gd name="T57" fmla="*/ 2 h 8"/>
                  <a:gd name="T58" fmla="*/ 24 w 24"/>
                  <a:gd name="T59" fmla="*/ 4 h 8"/>
                  <a:gd name="T60" fmla="*/ 24 w 24"/>
                  <a:gd name="T61" fmla="*/ 4 h 8"/>
                  <a:gd name="T62" fmla="*/ 24 w 24"/>
                  <a:gd name="T6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8">
                    <a:moveTo>
                      <a:pt x="24" y="6"/>
                    </a:moveTo>
                    <a:lnTo>
                      <a:pt x="24" y="6"/>
                    </a:lnTo>
                    <a:lnTo>
                      <a:pt x="24" y="6"/>
                    </a:lnTo>
                    <a:lnTo>
                      <a:pt x="24" y="6"/>
                    </a:lnTo>
                    <a:lnTo>
                      <a:pt x="22" y="6"/>
                    </a:lnTo>
                    <a:lnTo>
                      <a:pt x="22" y="8"/>
                    </a:lnTo>
                    <a:lnTo>
                      <a:pt x="20" y="8"/>
                    </a:lnTo>
                    <a:lnTo>
                      <a:pt x="20" y="8"/>
                    </a:lnTo>
                    <a:lnTo>
                      <a:pt x="18" y="8"/>
                    </a:lnTo>
                    <a:lnTo>
                      <a:pt x="18" y="8"/>
                    </a:lnTo>
                    <a:lnTo>
                      <a:pt x="16" y="8"/>
                    </a:lnTo>
                    <a:lnTo>
                      <a:pt x="16" y="8"/>
                    </a:lnTo>
                    <a:lnTo>
                      <a:pt x="14" y="8"/>
                    </a:lnTo>
                    <a:lnTo>
                      <a:pt x="14" y="8"/>
                    </a:lnTo>
                    <a:lnTo>
                      <a:pt x="12" y="8"/>
                    </a:lnTo>
                    <a:lnTo>
                      <a:pt x="12" y="8"/>
                    </a:lnTo>
                    <a:lnTo>
                      <a:pt x="10" y="8"/>
                    </a:lnTo>
                    <a:lnTo>
                      <a:pt x="10" y="8"/>
                    </a:lnTo>
                    <a:lnTo>
                      <a:pt x="8" y="8"/>
                    </a:lnTo>
                    <a:lnTo>
                      <a:pt x="8" y="8"/>
                    </a:lnTo>
                    <a:lnTo>
                      <a:pt x="6" y="8"/>
                    </a:lnTo>
                    <a:lnTo>
                      <a:pt x="6" y="8"/>
                    </a:lnTo>
                    <a:lnTo>
                      <a:pt x="4" y="8"/>
                    </a:lnTo>
                    <a:lnTo>
                      <a:pt x="4" y="6"/>
                    </a:lnTo>
                    <a:lnTo>
                      <a:pt x="2" y="6"/>
                    </a:lnTo>
                    <a:lnTo>
                      <a:pt x="2" y="6"/>
                    </a:lnTo>
                    <a:lnTo>
                      <a:pt x="2" y="6"/>
                    </a:lnTo>
                    <a:lnTo>
                      <a:pt x="0" y="6"/>
                    </a:lnTo>
                    <a:lnTo>
                      <a:pt x="0" y="4"/>
                    </a:lnTo>
                    <a:lnTo>
                      <a:pt x="0" y="4"/>
                    </a:lnTo>
                    <a:lnTo>
                      <a:pt x="0" y="4"/>
                    </a:lnTo>
                    <a:lnTo>
                      <a:pt x="0" y="4"/>
                    </a:lnTo>
                    <a:lnTo>
                      <a:pt x="0" y="2"/>
                    </a:lnTo>
                    <a:lnTo>
                      <a:pt x="0" y="2"/>
                    </a:lnTo>
                    <a:lnTo>
                      <a:pt x="0" y="2"/>
                    </a:lnTo>
                    <a:lnTo>
                      <a:pt x="0" y="2"/>
                    </a:lnTo>
                    <a:lnTo>
                      <a:pt x="2" y="2"/>
                    </a:lnTo>
                    <a:lnTo>
                      <a:pt x="2" y="0"/>
                    </a:lnTo>
                    <a:lnTo>
                      <a:pt x="2" y="0"/>
                    </a:lnTo>
                    <a:lnTo>
                      <a:pt x="4" y="0"/>
                    </a:lnTo>
                    <a:lnTo>
                      <a:pt x="6" y="0"/>
                    </a:lnTo>
                    <a:lnTo>
                      <a:pt x="6" y="0"/>
                    </a:lnTo>
                    <a:lnTo>
                      <a:pt x="8" y="0"/>
                    </a:lnTo>
                    <a:lnTo>
                      <a:pt x="8" y="0"/>
                    </a:lnTo>
                    <a:lnTo>
                      <a:pt x="10" y="0"/>
                    </a:lnTo>
                    <a:lnTo>
                      <a:pt x="10" y="0"/>
                    </a:lnTo>
                    <a:lnTo>
                      <a:pt x="12" y="0"/>
                    </a:lnTo>
                    <a:lnTo>
                      <a:pt x="12" y="0"/>
                    </a:lnTo>
                    <a:lnTo>
                      <a:pt x="14" y="0"/>
                    </a:lnTo>
                    <a:lnTo>
                      <a:pt x="14" y="0"/>
                    </a:lnTo>
                    <a:lnTo>
                      <a:pt x="16" y="0"/>
                    </a:lnTo>
                    <a:lnTo>
                      <a:pt x="16" y="0"/>
                    </a:lnTo>
                    <a:lnTo>
                      <a:pt x="18" y="0"/>
                    </a:lnTo>
                    <a:lnTo>
                      <a:pt x="18" y="0"/>
                    </a:lnTo>
                    <a:lnTo>
                      <a:pt x="20" y="2"/>
                    </a:lnTo>
                    <a:lnTo>
                      <a:pt x="20" y="2"/>
                    </a:lnTo>
                    <a:lnTo>
                      <a:pt x="22" y="2"/>
                    </a:lnTo>
                    <a:lnTo>
                      <a:pt x="22" y="2"/>
                    </a:lnTo>
                    <a:lnTo>
                      <a:pt x="22" y="2"/>
                    </a:lnTo>
                    <a:lnTo>
                      <a:pt x="24" y="4"/>
                    </a:lnTo>
                    <a:lnTo>
                      <a:pt x="24" y="4"/>
                    </a:lnTo>
                    <a:lnTo>
                      <a:pt x="24" y="4"/>
                    </a:lnTo>
                    <a:lnTo>
                      <a:pt x="24" y="4"/>
                    </a:lnTo>
                    <a:lnTo>
                      <a:pt x="24" y="4"/>
                    </a:lnTo>
                    <a:lnTo>
                      <a:pt x="24"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409"/>
              <p:cNvSpPr>
                <a:spLocks/>
              </p:cNvSpPr>
              <p:nvPr/>
            </p:nvSpPr>
            <p:spPr bwMode="auto">
              <a:xfrm>
                <a:off x="3036" y="1007"/>
                <a:ext cx="18" cy="10"/>
              </a:xfrm>
              <a:custGeom>
                <a:avLst/>
                <a:gdLst>
                  <a:gd name="T0" fmla="*/ 18 w 18"/>
                  <a:gd name="T1" fmla="*/ 8 h 10"/>
                  <a:gd name="T2" fmla="*/ 18 w 18"/>
                  <a:gd name="T3" fmla="*/ 10 h 10"/>
                  <a:gd name="T4" fmla="*/ 16 w 18"/>
                  <a:gd name="T5" fmla="*/ 10 h 10"/>
                  <a:gd name="T6" fmla="*/ 16 w 18"/>
                  <a:gd name="T7" fmla="*/ 10 h 10"/>
                  <a:gd name="T8" fmla="*/ 0 w 18"/>
                  <a:gd name="T9" fmla="*/ 2 h 10"/>
                  <a:gd name="T10" fmla="*/ 2 w 18"/>
                  <a:gd name="T11" fmla="*/ 2 h 10"/>
                  <a:gd name="T12" fmla="*/ 2 w 18"/>
                  <a:gd name="T13" fmla="*/ 2 h 10"/>
                  <a:gd name="T14" fmla="*/ 2 w 18"/>
                  <a:gd name="T15" fmla="*/ 2 h 10"/>
                  <a:gd name="T16" fmla="*/ 2 w 18"/>
                  <a:gd name="T17" fmla="*/ 2 h 10"/>
                  <a:gd name="T18" fmla="*/ 4 w 18"/>
                  <a:gd name="T19" fmla="*/ 2 h 10"/>
                  <a:gd name="T20" fmla="*/ 6 w 18"/>
                  <a:gd name="T21" fmla="*/ 2 h 10"/>
                  <a:gd name="T22" fmla="*/ 6 w 18"/>
                  <a:gd name="T23" fmla="*/ 2 h 10"/>
                  <a:gd name="T24" fmla="*/ 6 w 18"/>
                  <a:gd name="T25" fmla="*/ 2 h 10"/>
                  <a:gd name="T26" fmla="*/ 6 w 18"/>
                  <a:gd name="T27" fmla="*/ 2 h 10"/>
                  <a:gd name="T28" fmla="*/ 6 w 18"/>
                  <a:gd name="T29" fmla="*/ 2 h 10"/>
                  <a:gd name="T30" fmla="*/ 6 w 18"/>
                  <a:gd name="T31" fmla="*/ 0 h 10"/>
                  <a:gd name="T32" fmla="*/ 6 w 18"/>
                  <a:gd name="T33" fmla="*/ 0 h 10"/>
                  <a:gd name="T34" fmla="*/ 8 w 18"/>
                  <a:gd name="T35" fmla="*/ 0 h 10"/>
                  <a:gd name="T36" fmla="*/ 8 w 18"/>
                  <a:gd name="T37" fmla="*/ 0 h 10"/>
                  <a:gd name="T38" fmla="*/ 10 w 18"/>
                  <a:gd name="T39" fmla="*/ 0 h 10"/>
                  <a:gd name="T40" fmla="*/ 10 w 18"/>
                  <a:gd name="T41" fmla="*/ 0 h 10"/>
                  <a:gd name="T42" fmla="*/ 10 w 18"/>
                  <a:gd name="T43" fmla="*/ 0 h 10"/>
                  <a:gd name="T44" fmla="*/ 12 w 18"/>
                  <a:gd name="T45" fmla="*/ 0 h 10"/>
                  <a:gd name="T46" fmla="*/ 12 w 18"/>
                  <a:gd name="T47" fmla="*/ 0 h 10"/>
                  <a:gd name="T48" fmla="*/ 10 w 18"/>
                  <a:gd name="T49" fmla="*/ 0 h 10"/>
                  <a:gd name="T50" fmla="*/ 10 w 18"/>
                  <a:gd name="T51" fmla="*/ 0 h 10"/>
                  <a:gd name="T52" fmla="*/ 8 w 18"/>
                  <a:gd name="T53" fmla="*/ 2 h 10"/>
                  <a:gd name="T54" fmla="*/ 8 w 18"/>
                  <a:gd name="T55" fmla="*/ 2 h 10"/>
                  <a:gd name="T56" fmla="*/ 8 w 18"/>
                  <a:gd name="T57" fmla="*/ 2 h 10"/>
                  <a:gd name="T58" fmla="*/ 8 w 18"/>
                  <a:gd name="T59" fmla="*/ 2 h 10"/>
                  <a:gd name="T60" fmla="*/ 8 w 18"/>
                  <a:gd name="T61" fmla="*/ 4 h 10"/>
                  <a:gd name="T62" fmla="*/ 10 w 18"/>
                  <a:gd name="T63" fmla="*/ 4 h 10"/>
                  <a:gd name="T64" fmla="*/ 10 w 18"/>
                  <a:gd name="T65" fmla="*/ 4 h 10"/>
                  <a:gd name="T66" fmla="*/ 18 w 18"/>
                  <a:gd name="T67" fmla="*/ 8 h 10"/>
                  <a:gd name="T68" fmla="*/ 18 w 18"/>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0">
                    <a:moveTo>
                      <a:pt x="18" y="8"/>
                    </a:moveTo>
                    <a:lnTo>
                      <a:pt x="18" y="10"/>
                    </a:lnTo>
                    <a:lnTo>
                      <a:pt x="16" y="10"/>
                    </a:lnTo>
                    <a:lnTo>
                      <a:pt x="16" y="10"/>
                    </a:lnTo>
                    <a:lnTo>
                      <a:pt x="0" y="2"/>
                    </a:lnTo>
                    <a:lnTo>
                      <a:pt x="2" y="2"/>
                    </a:lnTo>
                    <a:lnTo>
                      <a:pt x="2" y="2"/>
                    </a:lnTo>
                    <a:lnTo>
                      <a:pt x="2" y="2"/>
                    </a:lnTo>
                    <a:lnTo>
                      <a:pt x="2" y="2"/>
                    </a:lnTo>
                    <a:lnTo>
                      <a:pt x="4" y="2"/>
                    </a:lnTo>
                    <a:lnTo>
                      <a:pt x="6" y="2"/>
                    </a:lnTo>
                    <a:lnTo>
                      <a:pt x="6" y="2"/>
                    </a:lnTo>
                    <a:lnTo>
                      <a:pt x="6" y="2"/>
                    </a:lnTo>
                    <a:lnTo>
                      <a:pt x="6" y="2"/>
                    </a:lnTo>
                    <a:lnTo>
                      <a:pt x="6" y="2"/>
                    </a:lnTo>
                    <a:lnTo>
                      <a:pt x="6" y="0"/>
                    </a:lnTo>
                    <a:lnTo>
                      <a:pt x="6" y="0"/>
                    </a:lnTo>
                    <a:lnTo>
                      <a:pt x="8" y="0"/>
                    </a:lnTo>
                    <a:lnTo>
                      <a:pt x="8" y="0"/>
                    </a:lnTo>
                    <a:lnTo>
                      <a:pt x="10" y="0"/>
                    </a:lnTo>
                    <a:lnTo>
                      <a:pt x="10" y="0"/>
                    </a:lnTo>
                    <a:lnTo>
                      <a:pt x="10" y="0"/>
                    </a:lnTo>
                    <a:lnTo>
                      <a:pt x="12" y="0"/>
                    </a:lnTo>
                    <a:lnTo>
                      <a:pt x="12" y="0"/>
                    </a:lnTo>
                    <a:lnTo>
                      <a:pt x="10" y="0"/>
                    </a:lnTo>
                    <a:lnTo>
                      <a:pt x="10" y="0"/>
                    </a:lnTo>
                    <a:lnTo>
                      <a:pt x="8" y="2"/>
                    </a:lnTo>
                    <a:lnTo>
                      <a:pt x="8" y="2"/>
                    </a:lnTo>
                    <a:lnTo>
                      <a:pt x="8" y="2"/>
                    </a:lnTo>
                    <a:lnTo>
                      <a:pt x="8" y="2"/>
                    </a:lnTo>
                    <a:lnTo>
                      <a:pt x="8" y="4"/>
                    </a:lnTo>
                    <a:lnTo>
                      <a:pt x="10" y="4"/>
                    </a:lnTo>
                    <a:lnTo>
                      <a:pt x="10" y="4"/>
                    </a:lnTo>
                    <a:lnTo>
                      <a:pt x="18"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410"/>
              <p:cNvSpPr>
                <a:spLocks/>
              </p:cNvSpPr>
              <p:nvPr/>
            </p:nvSpPr>
            <p:spPr bwMode="auto">
              <a:xfrm>
                <a:off x="3062" y="999"/>
                <a:ext cx="22" cy="10"/>
              </a:xfrm>
              <a:custGeom>
                <a:avLst/>
                <a:gdLst>
                  <a:gd name="T0" fmla="*/ 22 w 22"/>
                  <a:gd name="T1" fmla="*/ 8 h 10"/>
                  <a:gd name="T2" fmla="*/ 20 w 22"/>
                  <a:gd name="T3" fmla="*/ 8 h 10"/>
                  <a:gd name="T4" fmla="*/ 20 w 22"/>
                  <a:gd name="T5" fmla="*/ 8 h 10"/>
                  <a:gd name="T6" fmla="*/ 18 w 22"/>
                  <a:gd name="T7" fmla="*/ 10 h 10"/>
                  <a:gd name="T8" fmla="*/ 16 w 22"/>
                  <a:gd name="T9" fmla="*/ 10 h 10"/>
                  <a:gd name="T10" fmla="*/ 14 w 22"/>
                  <a:gd name="T11" fmla="*/ 10 h 10"/>
                  <a:gd name="T12" fmla="*/ 14 w 22"/>
                  <a:gd name="T13" fmla="*/ 10 h 10"/>
                  <a:gd name="T14" fmla="*/ 12 w 22"/>
                  <a:gd name="T15" fmla="*/ 10 h 10"/>
                  <a:gd name="T16" fmla="*/ 10 w 22"/>
                  <a:gd name="T17" fmla="*/ 10 h 10"/>
                  <a:gd name="T18" fmla="*/ 10 w 22"/>
                  <a:gd name="T19" fmla="*/ 10 h 10"/>
                  <a:gd name="T20" fmla="*/ 10 w 22"/>
                  <a:gd name="T21" fmla="*/ 10 h 10"/>
                  <a:gd name="T22" fmla="*/ 12 w 22"/>
                  <a:gd name="T23" fmla="*/ 10 h 10"/>
                  <a:gd name="T24" fmla="*/ 14 w 22"/>
                  <a:gd name="T25" fmla="*/ 10 h 10"/>
                  <a:gd name="T26" fmla="*/ 14 w 22"/>
                  <a:gd name="T27" fmla="*/ 8 h 10"/>
                  <a:gd name="T28" fmla="*/ 16 w 22"/>
                  <a:gd name="T29" fmla="*/ 8 h 10"/>
                  <a:gd name="T30" fmla="*/ 18 w 22"/>
                  <a:gd name="T31" fmla="*/ 8 h 10"/>
                  <a:gd name="T32" fmla="*/ 18 w 22"/>
                  <a:gd name="T33" fmla="*/ 6 h 10"/>
                  <a:gd name="T34" fmla="*/ 18 w 22"/>
                  <a:gd name="T35" fmla="*/ 6 h 10"/>
                  <a:gd name="T36" fmla="*/ 16 w 22"/>
                  <a:gd name="T37" fmla="*/ 6 h 10"/>
                  <a:gd name="T38" fmla="*/ 12 w 22"/>
                  <a:gd name="T39" fmla="*/ 6 h 10"/>
                  <a:gd name="T40" fmla="*/ 8 w 22"/>
                  <a:gd name="T41" fmla="*/ 6 h 10"/>
                  <a:gd name="T42" fmla="*/ 2 w 22"/>
                  <a:gd name="T43" fmla="*/ 6 h 10"/>
                  <a:gd name="T44" fmla="*/ 2 w 22"/>
                  <a:gd name="T45" fmla="*/ 6 h 10"/>
                  <a:gd name="T46" fmla="*/ 0 w 22"/>
                  <a:gd name="T47" fmla="*/ 6 h 10"/>
                  <a:gd name="T48" fmla="*/ 0 w 22"/>
                  <a:gd name="T49" fmla="*/ 4 h 10"/>
                  <a:gd name="T50" fmla="*/ 0 w 22"/>
                  <a:gd name="T51" fmla="*/ 4 h 10"/>
                  <a:gd name="T52" fmla="*/ 0 w 22"/>
                  <a:gd name="T53" fmla="*/ 2 h 10"/>
                  <a:gd name="T54" fmla="*/ 4 w 22"/>
                  <a:gd name="T55" fmla="*/ 2 h 10"/>
                  <a:gd name="T56" fmla="*/ 4 w 22"/>
                  <a:gd name="T57" fmla="*/ 0 h 10"/>
                  <a:gd name="T58" fmla="*/ 6 w 22"/>
                  <a:gd name="T59" fmla="*/ 0 h 10"/>
                  <a:gd name="T60" fmla="*/ 8 w 22"/>
                  <a:gd name="T61" fmla="*/ 0 h 10"/>
                  <a:gd name="T62" fmla="*/ 8 w 22"/>
                  <a:gd name="T63" fmla="*/ 0 h 10"/>
                  <a:gd name="T64" fmla="*/ 8 w 22"/>
                  <a:gd name="T65" fmla="*/ 2 h 10"/>
                  <a:gd name="T66" fmla="*/ 6 w 22"/>
                  <a:gd name="T67" fmla="*/ 2 h 10"/>
                  <a:gd name="T68" fmla="*/ 4 w 22"/>
                  <a:gd name="T69" fmla="*/ 2 h 10"/>
                  <a:gd name="T70" fmla="*/ 4 w 22"/>
                  <a:gd name="T71" fmla="*/ 2 h 10"/>
                  <a:gd name="T72" fmla="*/ 2 w 22"/>
                  <a:gd name="T73" fmla="*/ 4 h 10"/>
                  <a:gd name="T74" fmla="*/ 2 w 22"/>
                  <a:gd name="T75" fmla="*/ 4 h 10"/>
                  <a:gd name="T76" fmla="*/ 2 w 22"/>
                  <a:gd name="T77" fmla="*/ 4 h 10"/>
                  <a:gd name="T78" fmla="*/ 6 w 22"/>
                  <a:gd name="T79" fmla="*/ 4 h 10"/>
                  <a:gd name="T80" fmla="*/ 10 w 22"/>
                  <a:gd name="T81" fmla="*/ 4 h 10"/>
                  <a:gd name="T82" fmla="*/ 14 w 22"/>
                  <a:gd name="T83" fmla="*/ 4 h 10"/>
                  <a:gd name="T84" fmla="*/ 18 w 22"/>
                  <a:gd name="T85" fmla="*/ 4 h 10"/>
                  <a:gd name="T86" fmla="*/ 20 w 22"/>
                  <a:gd name="T87" fmla="*/ 4 h 10"/>
                  <a:gd name="T88" fmla="*/ 20 w 22"/>
                  <a:gd name="T89" fmla="*/ 6 h 10"/>
                  <a:gd name="T90" fmla="*/ 22 w 22"/>
                  <a:gd name="T91" fmla="*/ 6 h 10"/>
                  <a:gd name="T92" fmla="*/ 22 w 22"/>
                  <a:gd name="T9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0">
                    <a:moveTo>
                      <a:pt x="22" y="8"/>
                    </a:moveTo>
                    <a:lnTo>
                      <a:pt x="22" y="8"/>
                    </a:lnTo>
                    <a:lnTo>
                      <a:pt x="20" y="8"/>
                    </a:lnTo>
                    <a:lnTo>
                      <a:pt x="20" y="8"/>
                    </a:lnTo>
                    <a:lnTo>
                      <a:pt x="20" y="8"/>
                    </a:lnTo>
                    <a:lnTo>
                      <a:pt x="20" y="8"/>
                    </a:lnTo>
                    <a:lnTo>
                      <a:pt x="18" y="8"/>
                    </a:lnTo>
                    <a:lnTo>
                      <a:pt x="18" y="10"/>
                    </a:lnTo>
                    <a:lnTo>
                      <a:pt x="18" y="10"/>
                    </a:lnTo>
                    <a:lnTo>
                      <a:pt x="16" y="10"/>
                    </a:lnTo>
                    <a:lnTo>
                      <a:pt x="16" y="10"/>
                    </a:lnTo>
                    <a:lnTo>
                      <a:pt x="14" y="10"/>
                    </a:lnTo>
                    <a:lnTo>
                      <a:pt x="14" y="10"/>
                    </a:lnTo>
                    <a:lnTo>
                      <a:pt x="14" y="10"/>
                    </a:lnTo>
                    <a:lnTo>
                      <a:pt x="12" y="10"/>
                    </a:lnTo>
                    <a:lnTo>
                      <a:pt x="12" y="10"/>
                    </a:lnTo>
                    <a:lnTo>
                      <a:pt x="12" y="10"/>
                    </a:lnTo>
                    <a:lnTo>
                      <a:pt x="10" y="10"/>
                    </a:lnTo>
                    <a:lnTo>
                      <a:pt x="10" y="10"/>
                    </a:lnTo>
                    <a:lnTo>
                      <a:pt x="10" y="10"/>
                    </a:lnTo>
                    <a:lnTo>
                      <a:pt x="10" y="10"/>
                    </a:lnTo>
                    <a:lnTo>
                      <a:pt x="10" y="10"/>
                    </a:lnTo>
                    <a:lnTo>
                      <a:pt x="12" y="10"/>
                    </a:lnTo>
                    <a:lnTo>
                      <a:pt x="12" y="10"/>
                    </a:lnTo>
                    <a:lnTo>
                      <a:pt x="12" y="10"/>
                    </a:lnTo>
                    <a:lnTo>
                      <a:pt x="14" y="10"/>
                    </a:lnTo>
                    <a:lnTo>
                      <a:pt x="14" y="8"/>
                    </a:lnTo>
                    <a:lnTo>
                      <a:pt x="14" y="8"/>
                    </a:lnTo>
                    <a:lnTo>
                      <a:pt x="16" y="8"/>
                    </a:lnTo>
                    <a:lnTo>
                      <a:pt x="16" y="8"/>
                    </a:lnTo>
                    <a:lnTo>
                      <a:pt x="18" y="8"/>
                    </a:lnTo>
                    <a:lnTo>
                      <a:pt x="18" y="8"/>
                    </a:lnTo>
                    <a:lnTo>
                      <a:pt x="18" y="6"/>
                    </a:lnTo>
                    <a:lnTo>
                      <a:pt x="18" y="6"/>
                    </a:lnTo>
                    <a:lnTo>
                      <a:pt x="18" y="6"/>
                    </a:lnTo>
                    <a:lnTo>
                      <a:pt x="18" y="6"/>
                    </a:lnTo>
                    <a:lnTo>
                      <a:pt x="18" y="6"/>
                    </a:lnTo>
                    <a:lnTo>
                      <a:pt x="16" y="6"/>
                    </a:lnTo>
                    <a:lnTo>
                      <a:pt x="14" y="6"/>
                    </a:lnTo>
                    <a:lnTo>
                      <a:pt x="12" y="6"/>
                    </a:lnTo>
                    <a:lnTo>
                      <a:pt x="10" y="6"/>
                    </a:lnTo>
                    <a:lnTo>
                      <a:pt x="8" y="6"/>
                    </a:lnTo>
                    <a:lnTo>
                      <a:pt x="4" y="6"/>
                    </a:lnTo>
                    <a:lnTo>
                      <a:pt x="2" y="6"/>
                    </a:lnTo>
                    <a:lnTo>
                      <a:pt x="2" y="6"/>
                    </a:lnTo>
                    <a:lnTo>
                      <a:pt x="2" y="6"/>
                    </a:lnTo>
                    <a:lnTo>
                      <a:pt x="0" y="6"/>
                    </a:lnTo>
                    <a:lnTo>
                      <a:pt x="0" y="6"/>
                    </a:lnTo>
                    <a:lnTo>
                      <a:pt x="0" y="4"/>
                    </a:lnTo>
                    <a:lnTo>
                      <a:pt x="0" y="4"/>
                    </a:lnTo>
                    <a:lnTo>
                      <a:pt x="0" y="4"/>
                    </a:lnTo>
                    <a:lnTo>
                      <a:pt x="0" y="4"/>
                    </a:lnTo>
                    <a:lnTo>
                      <a:pt x="0" y="2"/>
                    </a:lnTo>
                    <a:lnTo>
                      <a:pt x="0" y="2"/>
                    </a:lnTo>
                    <a:lnTo>
                      <a:pt x="2" y="2"/>
                    </a:lnTo>
                    <a:lnTo>
                      <a:pt x="4" y="2"/>
                    </a:lnTo>
                    <a:lnTo>
                      <a:pt x="4" y="0"/>
                    </a:lnTo>
                    <a:lnTo>
                      <a:pt x="4" y="0"/>
                    </a:lnTo>
                    <a:lnTo>
                      <a:pt x="6" y="0"/>
                    </a:lnTo>
                    <a:lnTo>
                      <a:pt x="6" y="0"/>
                    </a:lnTo>
                    <a:lnTo>
                      <a:pt x="8" y="0"/>
                    </a:lnTo>
                    <a:lnTo>
                      <a:pt x="8" y="0"/>
                    </a:lnTo>
                    <a:lnTo>
                      <a:pt x="8" y="0"/>
                    </a:lnTo>
                    <a:lnTo>
                      <a:pt x="8" y="0"/>
                    </a:lnTo>
                    <a:lnTo>
                      <a:pt x="10" y="0"/>
                    </a:lnTo>
                    <a:lnTo>
                      <a:pt x="8" y="2"/>
                    </a:lnTo>
                    <a:lnTo>
                      <a:pt x="6" y="2"/>
                    </a:lnTo>
                    <a:lnTo>
                      <a:pt x="6" y="2"/>
                    </a:lnTo>
                    <a:lnTo>
                      <a:pt x="6" y="2"/>
                    </a:lnTo>
                    <a:lnTo>
                      <a:pt x="4" y="2"/>
                    </a:lnTo>
                    <a:lnTo>
                      <a:pt x="4" y="2"/>
                    </a:lnTo>
                    <a:lnTo>
                      <a:pt x="4" y="2"/>
                    </a:lnTo>
                    <a:lnTo>
                      <a:pt x="2" y="2"/>
                    </a:lnTo>
                    <a:lnTo>
                      <a:pt x="2" y="4"/>
                    </a:lnTo>
                    <a:lnTo>
                      <a:pt x="2" y="4"/>
                    </a:lnTo>
                    <a:lnTo>
                      <a:pt x="2" y="4"/>
                    </a:lnTo>
                    <a:lnTo>
                      <a:pt x="2" y="4"/>
                    </a:lnTo>
                    <a:lnTo>
                      <a:pt x="2" y="4"/>
                    </a:lnTo>
                    <a:lnTo>
                      <a:pt x="4" y="4"/>
                    </a:lnTo>
                    <a:lnTo>
                      <a:pt x="6" y="4"/>
                    </a:lnTo>
                    <a:lnTo>
                      <a:pt x="8" y="4"/>
                    </a:lnTo>
                    <a:lnTo>
                      <a:pt x="10" y="4"/>
                    </a:lnTo>
                    <a:lnTo>
                      <a:pt x="12" y="4"/>
                    </a:lnTo>
                    <a:lnTo>
                      <a:pt x="14" y="4"/>
                    </a:lnTo>
                    <a:lnTo>
                      <a:pt x="18" y="4"/>
                    </a:lnTo>
                    <a:lnTo>
                      <a:pt x="18" y="4"/>
                    </a:lnTo>
                    <a:lnTo>
                      <a:pt x="18" y="4"/>
                    </a:lnTo>
                    <a:lnTo>
                      <a:pt x="20" y="4"/>
                    </a:lnTo>
                    <a:lnTo>
                      <a:pt x="20" y="4"/>
                    </a:lnTo>
                    <a:lnTo>
                      <a:pt x="20" y="6"/>
                    </a:lnTo>
                    <a:lnTo>
                      <a:pt x="20" y="6"/>
                    </a:lnTo>
                    <a:lnTo>
                      <a:pt x="22" y="6"/>
                    </a:lnTo>
                    <a:lnTo>
                      <a:pt x="22" y="6"/>
                    </a:lnTo>
                    <a:lnTo>
                      <a:pt x="2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411"/>
              <p:cNvSpPr>
                <a:spLocks/>
              </p:cNvSpPr>
              <p:nvPr/>
            </p:nvSpPr>
            <p:spPr bwMode="auto">
              <a:xfrm>
                <a:off x="3076" y="995"/>
                <a:ext cx="20" cy="8"/>
              </a:xfrm>
              <a:custGeom>
                <a:avLst/>
                <a:gdLst>
                  <a:gd name="T0" fmla="*/ 18 w 20"/>
                  <a:gd name="T1" fmla="*/ 8 h 8"/>
                  <a:gd name="T2" fmla="*/ 18 w 20"/>
                  <a:gd name="T3" fmla="*/ 8 h 8"/>
                  <a:gd name="T4" fmla="*/ 18 w 20"/>
                  <a:gd name="T5" fmla="*/ 8 h 8"/>
                  <a:gd name="T6" fmla="*/ 16 w 20"/>
                  <a:gd name="T7" fmla="*/ 8 h 8"/>
                  <a:gd name="T8" fmla="*/ 4 w 20"/>
                  <a:gd name="T9" fmla="*/ 2 h 8"/>
                  <a:gd name="T10" fmla="*/ 0 w 20"/>
                  <a:gd name="T11" fmla="*/ 4 h 8"/>
                  <a:gd name="T12" fmla="*/ 0 w 20"/>
                  <a:gd name="T13" fmla="*/ 2 h 8"/>
                  <a:gd name="T14" fmla="*/ 0 w 20"/>
                  <a:gd name="T15" fmla="*/ 2 h 8"/>
                  <a:gd name="T16" fmla="*/ 0 w 20"/>
                  <a:gd name="T17" fmla="*/ 2 h 8"/>
                  <a:gd name="T18" fmla="*/ 0 w 20"/>
                  <a:gd name="T19" fmla="*/ 2 h 8"/>
                  <a:gd name="T20" fmla="*/ 4 w 20"/>
                  <a:gd name="T21" fmla="*/ 0 h 8"/>
                  <a:gd name="T22" fmla="*/ 20 w 20"/>
                  <a:gd name="T23" fmla="*/ 8 h 8"/>
                  <a:gd name="T24" fmla="*/ 18 w 2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18" y="8"/>
                    </a:moveTo>
                    <a:lnTo>
                      <a:pt x="18" y="8"/>
                    </a:lnTo>
                    <a:lnTo>
                      <a:pt x="18" y="8"/>
                    </a:lnTo>
                    <a:lnTo>
                      <a:pt x="16" y="8"/>
                    </a:lnTo>
                    <a:lnTo>
                      <a:pt x="4" y="2"/>
                    </a:lnTo>
                    <a:lnTo>
                      <a:pt x="0" y="4"/>
                    </a:lnTo>
                    <a:lnTo>
                      <a:pt x="0" y="2"/>
                    </a:lnTo>
                    <a:lnTo>
                      <a:pt x="0" y="2"/>
                    </a:lnTo>
                    <a:lnTo>
                      <a:pt x="0" y="2"/>
                    </a:lnTo>
                    <a:lnTo>
                      <a:pt x="0" y="2"/>
                    </a:lnTo>
                    <a:lnTo>
                      <a:pt x="4" y="0"/>
                    </a:lnTo>
                    <a:lnTo>
                      <a:pt x="20"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412"/>
              <p:cNvSpPr>
                <a:spLocks/>
              </p:cNvSpPr>
              <p:nvPr/>
            </p:nvSpPr>
            <p:spPr bwMode="auto">
              <a:xfrm>
                <a:off x="3084" y="991"/>
                <a:ext cx="28" cy="10"/>
              </a:xfrm>
              <a:custGeom>
                <a:avLst/>
                <a:gdLst>
                  <a:gd name="T0" fmla="*/ 26 w 28"/>
                  <a:gd name="T1" fmla="*/ 8 h 10"/>
                  <a:gd name="T2" fmla="*/ 26 w 28"/>
                  <a:gd name="T3" fmla="*/ 8 h 10"/>
                  <a:gd name="T4" fmla="*/ 26 w 28"/>
                  <a:gd name="T5" fmla="*/ 8 h 10"/>
                  <a:gd name="T6" fmla="*/ 24 w 28"/>
                  <a:gd name="T7" fmla="*/ 8 h 10"/>
                  <a:gd name="T8" fmla="*/ 24 w 28"/>
                  <a:gd name="T9" fmla="*/ 8 h 10"/>
                  <a:gd name="T10" fmla="*/ 22 w 28"/>
                  <a:gd name="T11" fmla="*/ 8 h 10"/>
                  <a:gd name="T12" fmla="*/ 20 w 28"/>
                  <a:gd name="T13" fmla="*/ 10 h 10"/>
                  <a:gd name="T14" fmla="*/ 20 w 28"/>
                  <a:gd name="T15" fmla="*/ 10 h 10"/>
                  <a:gd name="T16" fmla="*/ 18 w 28"/>
                  <a:gd name="T17" fmla="*/ 8 h 10"/>
                  <a:gd name="T18" fmla="*/ 18 w 28"/>
                  <a:gd name="T19" fmla="*/ 8 h 10"/>
                  <a:gd name="T20" fmla="*/ 16 w 28"/>
                  <a:gd name="T21" fmla="*/ 8 h 10"/>
                  <a:gd name="T22" fmla="*/ 16 w 28"/>
                  <a:gd name="T23" fmla="*/ 8 h 10"/>
                  <a:gd name="T24" fmla="*/ 6 w 28"/>
                  <a:gd name="T25" fmla="*/ 4 h 10"/>
                  <a:gd name="T26" fmla="*/ 2 w 28"/>
                  <a:gd name="T27" fmla="*/ 4 h 10"/>
                  <a:gd name="T28" fmla="*/ 2 w 28"/>
                  <a:gd name="T29" fmla="*/ 4 h 10"/>
                  <a:gd name="T30" fmla="*/ 2 w 28"/>
                  <a:gd name="T31" fmla="*/ 4 h 10"/>
                  <a:gd name="T32" fmla="*/ 0 w 28"/>
                  <a:gd name="T33" fmla="*/ 4 h 10"/>
                  <a:gd name="T34" fmla="*/ 0 w 28"/>
                  <a:gd name="T35" fmla="*/ 4 h 10"/>
                  <a:gd name="T36" fmla="*/ 4 w 28"/>
                  <a:gd name="T37" fmla="*/ 2 h 10"/>
                  <a:gd name="T38" fmla="*/ 0 w 28"/>
                  <a:gd name="T39" fmla="*/ 2 h 10"/>
                  <a:gd name="T40" fmla="*/ 2 w 28"/>
                  <a:gd name="T41" fmla="*/ 0 h 10"/>
                  <a:gd name="T42" fmla="*/ 2 w 28"/>
                  <a:gd name="T43" fmla="*/ 0 h 10"/>
                  <a:gd name="T44" fmla="*/ 6 w 28"/>
                  <a:gd name="T45" fmla="*/ 2 h 10"/>
                  <a:gd name="T46" fmla="*/ 12 w 28"/>
                  <a:gd name="T47" fmla="*/ 0 h 10"/>
                  <a:gd name="T48" fmla="*/ 12 w 28"/>
                  <a:gd name="T49" fmla="*/ 0 h 10"/>
                  <a:gd name="T50" fmla="*/ 12 w 28"/>
                  <a:gd name="T51" fmla="*/ 0 h 10"/>
                  <a:gd name="T52" fmla="*/ 12 w 28"/>
                  <a:gd name="T53" fmla="*/ 0 h 10"/>
                  <a:gd name="T54" fmla="*/ 14 w 28"/>
                  <a:gd name="T55" fmla="*/ 0 h 10"/>
                  <a:gd name="T56" fmla="*/ 8 w 28"/>
                  <a:gd name="T57" fmla="*/ 2 h 10"/>
                  <a:gd name="T58" fmla="*/ 18 w 28"/>
                  <a:gd name="T59" fmla="*/ 8 h 10"/>
                  <a:gd name="T60" fmla="*/ 20 w 28"/>
                  <a:gd name="T61" fmla="*/ 8 h 10"/>
                  <a:gd name="T62" fmla="*/ 20 w 28"/>
                  <a:gd name="T63" fmla="*/ 8 h 10"/>
                  <a:gd name="T64" fmla="*/ 22 w 28"/>
                  <a:gd name="T65" fmla="*/ 8 h 10"/>
                  <a:gd name="T66" fmla="*/ 22 w 28"/>
                  <a:gd name="T67" fmla="*/ 8 h 10"/>
                  <a:gd name="T68" fmla="*/ 24 w 28"/>
                  <a:gd name="T69" fmla="*/ 8 h 10"/>
                  <a:gd name="T70" fmla="*/ 24 w 28"/>
                  <a:gd name="T71" fmla="*/ 8 h 10"/>
                  <a:gd name="T72" fmla="*/ 24 w 28"/>
                  <a:gd name="T73" fmla="*/ 6 h 10"/>
                  <a:gd name="T74" fmla="*/ 24 w 28"/>
                  <a:gd name="T75" fmla="*/ 6 h 10"/>
                  <a:gd name="T76" fmla="*/ 28 w 28"/>
                  <a:gd name="T77" fmla="*/ 8 h 10"/>
                  <a:gd name="T78" fmla="*/ 26 w 28"/>
                  <a:gd name="T7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10">
                    <a:moveTo>
                      <a:pt x="26" y="8"/>
                    </a:moveTo>
                    <a:lnTo>
                      <a:pt x="26" y="8"/>
                    </a:lnTo>
                    <a:lnTo>
                      <a:pt x="26" y="8"/>
                    </a:lnTo>
                    <a:lnTo>
                      <a:pt x="24" y="8"/>
                    </a:lnTo>
                    <a:lnTo>
                      <a:pt x="24" y="8"/>
                    </a:lnTo>
                    <a:lnTo>
                      <a:pt x="22" y="8"/>
                    </a:lnTo>
                    <a:lnTo>
                      <a:pt x="20" y="10"/>
                    </a:lnTo>
                    <a:lnTo>
                      <a:pt x="20" y="10"/>
                    </a:lnTo>
                    <a:lnTo>
                      <a:pt x="18" y="8"/>
                    </a:lnTo>
                    <a:lnTo>
                      <a:pt x="18" y="8"/>
                    </a:lnTo>
                    <a:lnTo>
                      <a:pt x="16" y="8"/>
                    </a:lnTo>
                    <a:lnTo>
                      <a:pt x="16" y="8"/>
                    </a:lnTo>
                    <a:lnTo>
                      <a:pt x="6" y="4"/>
                    </a:lnTo>
                    <a:lnTo>
                      <a:pt x="2" y="4"/>
                    </a:lnTo>
                    <a:lnTo>
                      <a:pt x="2" y="4"/>
                    </a:lnTo>
                    <a:lnTo>
                      <a:pt x="2" y="4"/>
                    </a:lnTo>
                    <a:lnTo>
                      <a:pt x="0" y="4"/>
                    </a:lnTo>
                    <a:lnTo>
                      <a:pt x="0" y="4"/>
                    </a:lnTo>
                    <a:lnTo>
                      <a:pt x="4" y="2"/>
                    </a:lnTo>
                    <a:lnTo>
                      <a:pt x="0" y="2"/>
                    </a:lnTo>
                    <a:lnTo>
                      <a:pt x="2" y="0"/>
                    </a:lnTo>
                    <a:lnTo>
                      <a:pt x="2" y="0"/>
                    </a:lnTo>
                    <a:lnTo>
                      <a:pt x="6" y="2"/>
                    </a:lnTo>
                    <a:lnTo>
                      <a:pt x="12" y="0"/>
                    </a:lnTo>
                    <a:lnTo>
                      <a:pt x="12" y="0"/>
                    </a:lnTo>
                    <a:lnTo>
                      <a:pt x="12" y="0"/>
                    </a:lnTo>
                    <a:lnTo>
                      <a:pt x="12" y="0"/>
                    </a:lnTo>
                    <a:lnTo>
                      <a:pt x="14" y="0"/>
                    </a:lnTo>
                    <a:lnTo>
                      <a:pt x="8" y="2"/>
                    </a:lnTo>
                    <a:lnTo>
                      <a:pt x="18" y="8"/>
                    </a:lnTo>
                    <a:lnTo>
                      <a:pt x="20" y="8"/>
                    </a:lnTo>
                    <a:lnTo>
                      <a:pt x="20" y="8"/>
                    </a:lnTo>
                    <a:lnTo>
                      <a:pt x="22" y="8"/>
                    </a:lnTo>
                    <a:lnTo>
                      <a:pt x="22" y="8"/>
                    </a:lnTo>
                    <a:lnTo>
                      <a:pt x="24" y="8"/>
                    </a:lnTo>
                    <a:lnTo>
                      <a:pt x="24" y="8"/>
                    </a:lnTo>
                    <a:lnTo>
                      <a:pt x="24" y="6"/>
                    </a:lnTo>
                    <a:lnTo>
                      <a:pt x="24" y="6"/>
                    </a:lnTo>
                    <a:lnTo>
                      <a:pt x="28" y="8"/>
                    </a:lnTo>
                    <a:lnTo>
                      <a:pt x="2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413"/>
              <p:cNvSpPr>
                <a:spLocks/>
              </p:cNvSpPr>
              <p:nvPr/>
            </p:nvSpPr>
            <p:spPr bwMode="auto">
              <a:xfrm>
                <a:off x="3110" y="983"/>
                <a:ext cx="28" cy="10"/>
              </a:xfrm>
              <a:custGeom>
                <a:avLst/>
                <a:gdLst>
                  <a:gd name="T0" fmla="*/ 26 w 28"/>
                  <a:gd name="T1" fmla="*/ 8 h 10"/>
                  <a:gd name="T2" fmla="*/ 24 w 28"/>
                  <a:gd name="T3" fmla="*/ 8 h 10"/>
                  <a:gd name="T4" fmla="*/ 22 w 28"/>
                  <a:gd name="T5" fmla="*/ 8 h 10"/>
                  <a:gd name="T6" fmla="*/ 22 w 28"/>
                  <a:gd name="T7" fmla="*/ 10 h 10"/>
                  <a:gd name="T8" fmla="*/ 18 w 28"/>
                  <a:gd name="T9" fmla="*/ 10 h 10"/>
                  <a:gd name="T10" fmla="*/ 14 w 28"/>
                  <a:gd name="T11" fmla="*/ 10 h 10"/>
                  <a:gd name="T12" fmla="*/ 12 w 28"/>
                  <a:gd name="T13" fmla="*/ 10 h 10"/>
                  <a:gd name="T14" fmla="*/ 8 w 28"/>
                  <a:gd name="T15" fmla="*/ 10 h 10"/>
                  <a:gd name="T16" fmla="*/ 8 w 28"/>
                  <a:gd name="T17" fmla="*/ 8 h 10"/>
                  <a:gd name="T18" fmla="*/ 8 w 28"/>
                  <a:gd name="T19" fmla="*/ 8 h 10"/>
                  <a:gd name="T20" fmla="*/ 8 w 28"/>
                  <a:gd name="T21" fmla="*/ 8 h 10"/>
                  <a:gd name="T22" fmla="*/ 8 w 28"/>
                  <a:gd name="T23" fmla="*/ 8 h 10"/>
                  <a:gd name="T24" fmla="*/ 8 w 28"/>
                  <a:gd name="T25" fmla="*/ 6 h 10"/>
                  <a:gd name="T26" fmla="*/ 8 w 28"/>
                  <a:gd name="T27" fmla="*/ 6 h 10"/>
                  <a:gd name="T28" fmla="*/ 10 w 28"/>
                  <a:gd name="T29" fmla="*/ 6 h 10"/>
                  <a:gd name="T30" fmla="*/ 12 w 28"/>
                  <a:gd name="T31" fmla="*/ 4 h 10"/>
                  <a:gd name="T32" fmla="*/ 12 w 28"/>
                  <a:gd name="T33" fmla="*/ 4 h 10"/>
                  <a:gd name="T34" fmla="*/ 14 w 28"/>
                  <a:gd name="T35" fmla="*/ 4 h 10"/>
                  <a:gd name="T36" fmla="*/ 14 w 28"/>
                  <a:gd name="T37" fmla="*/ 4 h 10"/>
                  <a:gd name="T38" fmla="*/ 12 w 28"/>
                  <a:gd name="T39" fmla="*/ 2 h 10"/>
                  <a:gd name="T40" fmla="*/ 10 w 28"/>
                  <a:gd name="T41" fmla="*/ 2 h 10"/>
                  <a:gd name="T42" fmla="*/ 8 w 28"/>
                  <a:gd name="T43" fmla="*/ 2 h 10"/>
                  <a:gd name="T44" fmla="*/ 6 w 28"/>
                  <a:gd name="T45" fmla="*/ 2 h 10"/>
                  <a:gd name="T46" fmla="*/ 6 w 28"/>
                  <a:gd name="T47" fmla="*/ 4 h 10"/>
                  <a:gd name="T48" fmla="*/ 4 w 28"/>
                  <a:gd name="T49" fmla="*/ 4 h 10"/>
                  <a:gd name="T50" fmla="*/ 2 w 28"/>
                  <a:gd name="T51" fmla="*/ 4 h 10"/>
                  <a:gd name="T52" fmla="*/ 2 w 28"/>
                  <a:gd name="T53" fmla="*/ 4 h 10"/>
                  <a:gd name="T54" fmla="*/ 0 w 28"/>
                  <a:gd name="T55" fmla="*/ 4 h 10"/>
                  <a:gd name="T56" fmla="*/ 0 w 28"/>
                  <a:gd name="T57" fmla="*/ 4 h 10"/>
                  <a:gd name="T58" fmla="*/ 2 w 28"/>
                  <a:gd name="T59" fmla="*/ 2 h 10"/>
                  <a:gd name="T60" fmla="*/ 4 w 28"/>
                  <a:gd name="T61" fmla="*/ 2 h 10"/>
                  <a:gd name="T62" fmla="*/ 4 w 28"/>
                  <a:gd name="T63" fmla="*/ 2 h 10"/>
                  <a:gd name="T64" fmla="*/ 8 w 28"/>
                  <a:gd name="T65" fmla="*/ 2 h 10"/>
                  <a:gd name="T66" fmla="*/ 12 w 28"/>
                  <a:gd name="T67" fmla="*/ 0 h 10"/>
                  <a:gd name="T68" fmla="*/ 14 w 28"/>
                  <a:gd name="T69" fmla="*/ 2 h 10"/>
                  <a:gd name="T70" fmla="*/ 18 w 28"/>
                  <a:gd name="T71" fmla="*/ 2 h 10"/>
                  <a:gd name="T72" fmla="*/ 26 w 28"/>
                  <a:gd name="T7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10">
                    <a:moveTo>
                      <a:pt x="26" y="8"/>
                    </a:moveTo>
                    <a:lnTo>
                      <a:pt x="26" y="8"/>
                    </a:lnTo>
                    <a:lnTo>
                      <a:pt x="26" y="8"/>
                    </a:lnTo>
                    <a:lnTo>
                      <a:pt x="24" y="8"/>
                    </a:lnTo>
                    <a:lnTo>
                      <a:pt x="24" y="8"/>
                    </a:lnTo>
                    <a:lnTo>
                      <a:pt x="22" y="8"/>
                    </a:lnTo>
                    <a:lnTo>
                      <a:pt x="22" y="10"/>
                    </a:lnTo>
                    <a:lnTo>
                      <a:pt x="22" y="10"/>
                    </a:lnTo>
                    <a:lnTo>
                      <a:pt x="20" y="10"/>
                    </a:lnTo>
                    <a:lnTo>
                      <a:pt x="18" y="10"/>
                    </a:lnTo>
                    <a:lnTo>
                      <a:pt x="16" y="10"/>
                    </a:lnTo>
                    <a:lnTo>
                      <a:pt x="14" y="10"/>
                    </a:lnTo>
                    <a:lnTo>
                      <a:pt x="12" y="10"/>
                    </a:lnTo>
                    <a:lnTo>
                      <a:pt x="12" y="10"/>
                    </a:lnTo>
                    <a:lnTo>
                      <a:pt x="10" y="10"/>
                    </a:lnTo>
                    <a:lnTo>
                      <a:pt x="8" y="10"/>
                    </a:lnTo>
                    <a:lnTo>
                      <a:pt x="8" y="10"/>
                    </a:lnTo>
                    <a:lnTo>
                      <a:pt x="8" y="8"/>
                    </a:lnTo>
                    <a:lnTo>
                      <a:pt x="8" y="8"/>
                    </a:lnTo>
                    <a:lnTo>
                      <a:pt x="8" y="8"/>
                    </a:lnTo>
                    <a:lnTo>
                      <a:pt x="8" y="8"/>
                    </a:lnTo>
                    <a:lnTo>
                      <a:pt x="8" y="8"/>
                    </a:lnTo>
                    <a:lnTo>
                      <a:pt x="8" y="8"/>
                    </a:lnTo>
                    <a:lnTo>
                      <a:pt x="8" y="8"/>
                    </a:lnTo>
                    <a:lnTo>
                      <a:pt x="8" y="6"/>
                    </a:lnTo>
                    <a:lnTo>
                      <a:pt x="8" y="6"/>
                    </a:lnTo>
                    <a:lnTo>
                      <a:pt x="8" y="6"/>
                    </a:lnTo>
                    <a:lnTo>
                      <a:pt x="8" y="6"/>
                    </a:lnTo>
                    <a:lnTo>
                      <a:pt x="10" y="6"/>
                    </a:lnTo>
                    <a:lnTo>
                      <a:pt x="10" y="6"/>
                    </a:lnTo>
                    <a:lnTo>
                      <a:pt x="10" y="4"/>
                    </a:lnTo>
                    <a:lnTo>
                      <a:pt x="12" y="4"/>
                    </a:lnTo>
                    <a:lnTo>
                      <a:pt x="12" y="4"/>
                    </a:lnTo>
                    <a:lnTo>
                      <a:pt x="12" y="4"/>
                    </a:lnTo>
                    <a:lnTo>
                      <a:pt x="14" y="4"/>
                    </a:lnTo>
                    <a:lnTo>
                      <a:pt x="14" y="4"/>
                    </a:lnTo>
                    <a:lnTo>
                      <a:pt x="16" y="4"/>
                    </a:lnTo>
                    <a:lnTo>
                      <a:pt x="14" y="4"/>
                    </a:lnTo>
                    <a:lnTo>
                      <a:pt x="14" y="2"/>
                    </a:lnTo>
                    <a:lnTo>
                      <a:pt x="12" y="2"/>
                    </a:lnTo>
                    <a:lnTo>
                      <a:pt x="12" y="2"/>
                    </a:lnTo>
                    <a:lnTo>
                      <a:pt x="10" y="2"/>
                    </a:lnTo>
                    <a:lnTo>
                      <a:pt x="10" y="2"/>
                    </a:lnTo>
                    <a:lnTo>
                      <a:pt x="8" y="2"/>
                    </a:lnTo>
                    <a:lnTo>
                      <a:pt x="8" y="2"/>
                    </a:lnTo>
                    <a:lnTo>
                      <a:pt x="6" y="2"/>
                    </a:lnTo>
                    <a:lnTo>
                      <a:pt x="6" y="2"/>
                    </a:lnTo>
                    <a:lnTo>
                      <a:pt x="6" y="4"/>
                    </a:lnTo>
                    <a:lnTo>
                      <a:pt x="4" y="4"/>
                    </a:lnTo>
                    <a:lnTo>
                      <a:pt x="4" y="4"/>
                    </a:lnTo>
                    <a:lnTo>
                      <a:pt x="4" y="4"/>
                    </a:lnTo>
                    <a:lnTo>
                      <a:pt x="2" y="4"/>
                    </a:lnTo>
                    <a:lnTo>
                      <a:pt x="2" y="4"/>
                    </a:lnTo>
                    <a:lnTo>
                      <a:pt x="2" y="4"/>
                    </a:lnTo>
                    <a:lnTo>
                      <a:pt x="0" y="4"/>
                    </a:lnTo>
                    <a:lnTo>
                      <a:pt x="0" y="4"/>
                    </a:lnTo>
                    <a:lnTo>
                      <a:pt x="0" y="4"/>
                    </a:lnTo>
                    <a:lnTo>
                      <a:pt x="0" y="4"/>
                    </a:lnTo>
                    <a:lnTo>
                      <a:pt x="2" y="4"/>
                    </a:lnTo>
                    <a:lnTo>
                      <a:pt x="2" y="2"/>
                    </a:lnTo>
                    <a:lnTo>
                      <a:pt x="2" y="2"/>
                    </a:lnTo>
                    <a:lnTo>
                      <a:pt x="4" y="2"/>
                    </a:lnTo>
                    <a:lnTo>
                      <a:pt x="4" y="2"/>
                    </a:lnTo>
                    <a:lnTo>
                      <a:pt x="4" y="2"/>
                    </a:lnTo>
                    <a:lnTo>
                      <a:pt x="6" y="2"/>
                    </a:lnTo>
                    <a:lnTo>
                      <a:pt x="8" y="2"/>
                    </a:lnTo>
                    <a:lnTo>
                      <a:pt x="10" y="0"/>
                    </a:lnTo>
                    <a:lnTo>
                      <a:pt x="12" y="0"/>
                    </a:lnTo>
                    <a:lnTo>
                      <a:pt x="12" y="0"/>
                    </a:lnTo>
                    <a:lnTo>
                      <a:pt x="14" y="2"/>
                    </a:lnTo>
                    <a:lnTo>
                      <a:pt x="16" y="2"/>
                    </a:lnTo>
                    <a:lnTo>
                      <a:pt x="18" y="2"/>
                    </a:lnTo>
                    <a:lnTo>
                      <a:pt x="28" y="8"/>
                    </a:lnTo>
                    <a:lnTo>
                      <a:pt x="2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414"/>
              <p:cNvSpPr>
                <a:spLocks/>
              </p:cNvSpPr>
              <p:nvPr/>
            </p:nvSpPr>
            <p:spPr bwMode="auto">
              <a:xfrm>
                <a:off x="3128" y="975"/>
                <a:ext cx="42" cy="14"/>
              </a:xfrm>
              <a:custGeom>
                <a:avLst/>
                <a:gdLst>
                  <a:gd name="T0" fmla="*/ 40 w 42"/>
                  <a:gd name="T1" fmla="*/ 6 h 14"/>
                  <a:gd name="T2" fmla="*/ 38 w 42"/>
                  <a:gd name="T3" fmla="*/ 6 h 14"/>
                  <a:gd name="T4" fmla="*/ 28 w 42"/>
                  <a:gd name="T5" fmla="*/ 2 h 14"/>
                  <a:gd name="T6" fmla="*/ 26 w 42"/>
                  <a:gd name="T7" fmla="*/ 0 h 14"/>
                  <a:gd name="T8" fmla="*/ 24 w 42"/>
                  <a:gd name="T9" fmla="*/ 0 h 14"/>
                  <a:gd name="T10" fmla="*/ 22 w 42"/>
                  <a:gd name="T11" fmla="*/ 0 h 14"/>
                  <a:gd name="T12" fmla="*/ 20 w 42"/>
                  <a:gd name="T13" fmla="*/ 2 h 14"/>
                  <a:gd name="T14" fmla="*/ 20 w 42"/>
                  <a:gd name="T15" fmla="*/ 4 h 14"/>
                  <a:gd name="T16" fmla="*/ 20 w 42"/>
                  <a:gd name="T17" fmla="*/ 4 h 14"/>
                  <a:gd name="T18" fmla="*/ 20 w 42"/>
                  <a:gd name="T19" fmla="*/ 4 h 14"/>
                  <a:gd name="T20" fmla="*/ 30 w 42"/>
                  <a:gd name="T21" fmla="*/ 10 h 14"/>
                  <a:gd name="T22" fmla="*/ 28 w 42"/>
                  <a:gd name="T23" fmla="*/ 10 h 14"/>
                  <a:gd name="T24" fmla="*/ 18 w 42"/>
                  <a:gd name="T25" fmla="*/ 6 h 14"/>
                  <a:gd name="T26" fmla="*/ 16 w 42"/>
                  <a:gd name="T27" fmla="*/ 4 h 14"/>
                  <a:gd name="T28" fmla="*/ 14 w 42"/>
                  <a:gd name="T29" fmla="*/ 4 h 14"/>
                  <a:gd name="T30" fmla="*/ 12 w 42"/>
                  <a:gd name="T31" fmla="*/ 4 h 14"/>
                  <a:gd name="T32" fmla="*/ 10 w 42"/>
                  <a:gd name="T33" fmla="*/ 4 h 14"/>
                  <a:gd name="T34" fmla="*/ 8 w 42"/>
                  <a:gd name="T35" fmla="*/ 6 h 14"/>
                  <a:gd name="T36" fmla="*/ 8 w 42"/>
                  <a:gd name="T37" fmla="*/ 6 h 14"/>
                  <a:gd name="T38" fmla="*/ 8 w 42"/>
                  <a:gd name="T39" fmla="*/ 8 h 14"/>
                  <a:gd name="T40" fmla="*/ 10 w 42"/>
                  <a:gd name="T41" fmla="*/ 8 h 14"/>
                  <a:gd name="T42" fmla="*/ 10 w 42"/>
                  <a:gd name="T43" fmla="*/ 8 h 14"/>
                  <a:gd name="T44" fmla="*/ 18 w 42"/>
                  <a:gd name="T45" fmla="*/ 12 h 14"/>
                  <a:gd name="T46" fmla="*/ 16 w 42"/>
                  <a:gd name="T47" fmla="*/ 14 h 14"/>
                  <a:gd name="T48" fmla="*/ 0 w 42"/>
                  <a:gd name="T49" fmla="*/ 6 h 14"/>
                  <a:gd name="T50" fmla="*/ 2 w 42"/>
                  <a:gd name="T51" fmla="*/ 6 h 14"/>
                  <a:gd name="T52" fmla="*/ 2 w 42"/>
                  <a:gd name="T53" fmla="*/ 6 h 14"/>
                  <a:gd name="T54" fmla="*/ 6 w 42"/>
                  <a:gd name="T55" fmla="*/ 6 h 14"/>
                  <a:gd name="T56" fmla="*/ 6 w 42"/>
                  <a:gd name="T57" fmla="*/ 4 h 14"/>
                  <a:gd name="T58" fmla="*/ 8 w 42"/>
                  <a:gd name="T59" fmla="*/ 4 h 14"/>
                  <a:gd name="T60" fmla="*/ 12 w 42"/>
                  <a:gd name="T61" fmla="*/ 2 h 14"/>
                  <a:gd name="T62" fmla="*/ 16 w 42"/>
                  <a:gd name="T63" fmla="*/ 4 h 14"/>
                  <a:gd name="T64" fmla="*/ 16 w 42"/>
                  <a:gd name="T65" fmla="*/ 2 h 14"/>
                  <a:gd name="T66" fmla="*/ 20 w 42"/>
                  <a:gd name="T67" fmla="*/ 0 h 14"/>
                  <a:gd name="T68" fmla="*/ 22 w 42"/>
                  <a:gd name="T69" fmla="*/ 0 h 14"/>
                  <a:gd name="T70" fmla="*/ 26 w 42"/>
                  <a:gd name="T71" fmla="*/ 0 h 14"/>
                  <a:gd name="T72" fmla="*/ 28 w 42"/>
                  <a:gd name="T73" fmla="*/ 0 h 14"/>
                  <a:gd name="T74" fmla="*/ 32 w 42"/>
                  <a:gd name="T75" fmla="*/ 0 h 14"/>
                  <a:gd name="T76" fmla="*/ 40 w 42"/>
                  <a:gd name="T7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14">
                    <a:moveTo>
                      <a:pt x="40" y="6"/>
                    </a:moveTo>
                    <a:lnTo>
                      <a:pt x="40" y="6"/>
                    </a:lnTo>
                    <a:lnTo>
                      <a:pt x="40" y="6"/>
                    </a:lnTo>
                    <a:lnTo>
                      <a:pt x="38" y="6"/>
                    </a:lnTo>
                    <a:lnTo>
                      <a:pt x="30" y="2"/>
                    </a:lnTo>
                    <a:lnTo>
                      <a:pt x="28" y="2"/>
                    </a:lnTo>
                    <a:lnTo>
                      <a:pt x="28" y="0"/>
                    </a:lnTo>
                    <a:lnTo>
                      <a:pt x="26" y="0"/>
                    </a:lnTo>
                    <a:lnTo>
                      <a:pt x="24" y="0"/>
                    </a:lnTo>
                    <a:lnTo>
                      <a:pt x="24" y="0"/>
                    </a:lnTo>
                    <a:lnTo>
                      <a:pt x="22" y="0"/>
                    </a:lnTo>
                    <a:lnTo>
                      <a:pt x="22" y="0"/>
                    </a:lnTo>
                    <a:lnTo>
                      <a:pt x="20" y="0"/>
                    </a:lnTo>
                    <a:lnTo>
                      <a:pt x="20" y="2"/>
                    </a:lnTo>
                    <a:lnTo>
                      <a:pt x="18" y="2"/>
                    </a:lnTo>
                    <a:lnTo>
                      <a:pt x="20" y="4"/>
                    </a:lnTo>
                    <a:lnTo>
                      <a:pt x="20" y="4"/>
                    </a:lnTo>
                    <a:lnTo>
                      <a:pt x="20" y="4"/>
                    </a:lnTo>
                    <a:lnTo>
                      <a:pt x="20" y="4"/>
                    </a:lnTo>
                    <a:lnTo>
                      <a:pt x="20" y="4"/>
                    </a:lnTo>
                    <a:lnTo>
                      <a:pt x="30" y="8"/>
                    </a:lnTo>
                    <a:lnTo>
                      <a:pt x="30" y="10"/>
                    </a:lnTo>
                    <a:lnTo>
                      <a:pt x="28" y="10"/>
                    </a:lnTo>
                    <a:lnTo>
                      <a:pt x="28" y="10"/>
                    </a:lnTo>
                    <a:lnTo>
                      <a:pt x="28" y="10"/>
                    </a:lnTo>
                    <a:lnTo>
                      <a:pt x="18" y="6"/>
                    </a:lnTo>
                    <a:lnTo>
                      <a:pt x="16" y="4"/>
                    </a:lnTo>
                    <a:lnTo>
                      <a:pt x="16" y="4"/>
                    </a:lnTo>
                    <a:lnTo>
                      <a:pt x="14" y="4"/>
                    </a:lnTo>
                    <a:lnTo>
                      <a:pt x="14" y="4"/>
                    </a:lnTo>
                    <a:lnTo>
                      <a:pt x="12" y="4"/>
                    </a:lnTo>
                    <a:lnTo>
                      <a:pt x="12" y="4"/>
                    </a:lnTo>
                    <a:lnTo>
                      <a:pt x="10" y="4"/>
                    </a:lnTo>
                    <a:lnTo>
                      <a:pt x="10" y="4"/>
                    </a:lnTo>
                    <a:lnTo>
                      <a:pt x="8" y="6"/>
                    </a:lnTo>
                    <a:lnTo>
                      <a:pt x="8" y="6"/>
                    </a:lnTo>
                    <a:lnTo>
                      <a:pt x="8" y="6"/>
                    </a:lnTo>
                    <a:lnTo>
                      <a:pt x="8" y="6"/>
                    </a:lnTo>
                    <a:lnTo>
                      <a:pt x="8" y="8"/>
                    </a:lnTo>
                    <a:lnTo>
                      <a:pt x="8" y="8"/>
                    </a:lnTo>
                    <a:lnTo>
                      <a:pt x="8" y="8"/>
                    </a:lnTo>
                    <a:lnTo>
                      <a:pt x="10" y="8"/>
                    </a:lnTo>
                    <a:lnTo>
                      <a:pt x="10" y="8"/>
                    </a:lnTo>
                    <a:lnTo>
                      <a:pt x="10" y="8"/>
                    </a:lnTo>
                    <a:lnTo>
                      <a:pt x="18" y="12"/>
                    </a:lnTo>
                    <a:lnTo>
                      <a:pt x="18" y="12"/>
                    </a:lnTo>
                    <a:lnTo>
                      <a:pt x="18" y="12"/>
                    </a:lnTo>
                    <a:lnTo>
                      <a:pt x="16" y="14"/>
                    </a:lnTo>
                    <a:lnTo>
                      <a:pt x="16" y="14"/>
                    </a:lnTo>
                    <a:lnTo>
                      <a:pt x="0" y="6"/>
                    </a:lnTo>
                    <a:lnTo>
                      <a:pt x="2" y="6"/>
                    </a:lnTo>
                    <a:lnTo>
                      <a:pt x="2" y="6"/>
                    </a:lnTo>
                    <a:lnTo>
                      <a:pt x="2" y="6"/>
                    </a:lnTo>
                    <a:lnTo>
                      <a:pt x="2" y="6"/>
                    </a:lnTo>
                    <a:lnTo>
                      <a:pt x="4" y="6"/>
                    </a:lnTo>
                    <a:lnTo>
                      <a:pt x="6" y="6"/>
                    </a:lnTo>
                    <a:lnTo>
                      <a:pt x="6" y="6"/>
                    </a:lnTo>
                    <a:lnTo>
                      <a:pt x="6" y="4"/>
                    </a:lnTo>
                    <a:lnTo>
                      <a:pt x="6" y="4"/>
                    </a:lnTo>
                    <a:lnTo>
                      <a:pt x="8" y="4"/>
                    </a:lnTo>
                    <a:lnTo>
                      <a:pt x="10" y="2"/>
                    </a:lnTo>
                    <a:lnTo>
                      <a:pt x="12" y="2"/>
                    </a:lnTo>
                    <a:lnTo>
                      <a:pt x="14" y="2"/>
                    </a:lnTo>
                    <a:lnTo>
                      <a:pt x="16" y="4"/>
                    </a:lnTo>
                    <a:lnTo>
                      <a:pt x="16" y="2"/>
                    </a:lnTo>
                    <a:lnTo>
                      <a:pt x="16" y="2"/>
                    </a:lnTo>
                    <a:lnTo>
                      <a:pt x="18" y="0"/>
                    </a:lnTo>
                    <a:lnTo>
                      <a:pt x="20" y="0"/>
                    </a:lnTo>
                    <a:lnTo>
                      <a:pt x="20" y="0"/>
                    </a:lnTo>
                    <a:lnTo>
                      <a:pt x="22" y="0"/>
                    </a:lnTo>
                    <a:lnTo>
                      <a:pt x="24" y="0"/>
                    </a:lnTo>
                    <a:lnTo>
                      <a:pt x="26" y="0"/>
                    </a:lnTo>
                    <a:lnTo>
                      <a:pt x="28" y="0"/>
                    </a:lnTo>
                    <a:lnTo>
                      <a:pt x="28" y="0"/>
                    </a:lnTo>
                    <a:lnTo>
                      <a:pt x="30" y="0"/>
                    </a:lnTo>
                    <a:lnTo>
                      <a:pt x="32" y="0"/>
                    </a:lnTo>
                    <a:lnTo>
                      <a:pt x="42" y="6"/>
                    </a:lnTo>
                    <a:lnTo>
                      <a:pt x="4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415"/>
              <p:cNvSpPr>
                <a:spLocks/>
              </p:cNvSpPr>
              <p:nvPr/>
            </p:nvSpPr>
            <p:spPr bwMode="auto">
              <a:xfrm>
                <a:off x="3164" y="967"/>
                <a:ext cx="26" cy="10"/>
              </a:xfrm>
              <a:custGeom>
                <a:avLst/>
                <a:gdLst>
                  <a:gd name="T0" fmla="*/ 24 w 26"/>
                  <a:gd name="T1" fmla="*/ 8 h 10"/>
                  <a:gd name="T2" fmla="*/ 24 w 26"/>
                  <a:gd name="T3" fmla="*/ 8 h 10"/>
                  <a:gd name="T4" fmla="*/ 22 w 26"/>
                  <a:gd name="T5" fmla="*/ 8 h 10"/>
                  <a:gd name="T6" fmla="*/ 20 w 26"/>
                  <a:gd name="T7" fmla="*/ 10 h 10"/>
                  <a:gd name="T8" fmla="*/ 18 w 26"/>
                  <a:gd name="T9" fmla="*/ 10 h 10"/>
                  <a:gd name="T10" fmla="*/ 16 w 26"/>
                  <a:gd name="T11" fmla="*/ 10 h 10"/>
                  <a:gd name="T12" fmla="*/ 12 w 26"/>
                  <a:gd name="T13" fmla="*/ 10 h 10"/>
                  <a:gd name="T14" fmla="*/ 10 w 26"/>
                  <a:gd name="T15" fmla="*/ 10 h 10"/>
                  <a:gd name="T16" fmla="*/ 8 w 26"/>
                  <a:gd name="T17" fmla="*/ 10 h 10"/>
                  <a:gd name="T18" fmla="*/ 6 w 26"/>
                  <a:gd name="T19" fmla="*/ 10 h 10"/>
                  <a:gd name="T20" fmla="*/ 4 w 26"/>
                  <a:gd name="T21" fmla="*/ 10 h 10"/>
                  <a:gd name="T22" fmla="*/ 2 w 26"/>
                  <a:gd name="T23" fmla="*/ 8 h 10"/>
                  <a:gd name="T24" fmla="*/ 2 w 26"/>
                  <a:gd name="T25" fmla="*/ 8 h 10"/>
                  <a:gd name="T26" fmla="*/ 0 w 26"/>
                  <a:gd name="T27" fmla="*/ 6 h 10"/>
                  <a:gd name="T28" fmla="*/ 0 w 26"/>
                  <a:gd name="T29" fmla="*/ 6 h 10"/>
                  <a:gd name="T30" fmla="*/ 0 w 26"/>
                  <a:gd name="T31" fmla="*/ 4 h 10"/>
                  <a:gd name="T32" fmla="*/ 0 w 26"/>
                  <a:gd name="T33" fmla="*/ 4 h 10"/>
                  <a:gd name="T34" fmla="*/ 0 w 26"/>
                  <a:gd name="T35" fmla="*/ 4 h 10"/>
                  <a:gd name="T36" fmla="*/ 2 w 26"/>
                  <a:gd name="T37" fmla="*/ 2 h 10"/>
                  <a:gd name="T38" fmla="*/ 4 w 26"/>
                  <a:gd name="T39" fmla="*/ 2 h 10"/>
                  <a:gd name="T40" fmla="*/ 6 w 26"/>
                  <a:gd name="T41" fmla="*/ 2 h 10"/>
                  <a:gd name="T42" fmla="*/ 8 w 26"/>
                  <a:gd name="T43" fmla="*/ 0 h 10"/>
                  <a:gd name="T44" fmla="*/ 10 w 26"/>
                  <a:gd name="T45" fmla="*/ 0 h 10"/>
                  <a:gd name="T46" fmla="*/ 12 w 26"/>
                  <a:gd name="T47" fmla="*/ 0 h 10"/>
                  <a:gd name="T48" fmla="*/ 12 w 26"/>
                  <a:gd name="T49" fmla="*/ 2 h 10"/>
                  <a:gd name="T50" fmla="*/ 14 w 26"/>
                  <a:gd name="T51" fmla="*/ 2 h 10"/>
                  <a:gd name="T52" fmla="*/ 16 w 26"/>
                  <a:gd name="T53" fmla="*/ 2 h 10"/>
                  <a:gd name="T54" fmla="*/ 18 w 26"/>
                  <a:gd name="T55" fmla="*/ 2 h 10"/>
                  <a:gd name="T56" fmla="*/ 20 w 26"/>
                  <a:gd name="T57" fmla="*/ 4 h 10"/>
                  <a:gd name="T58" fmla="*/ 8 w 26"/>
                  <a:gd name="T59" fmla="*/ 8 h 10"/>
                  <a:gd name="T60" fmla="*/ 10 w 26"/>
                  <a:gd name="T61" fmla="*/ 10 h 10"/>
                  <a:gd name="T62" fmla="*/ 14 w 26"/>
                  <a:gd name="T63" fmla="*/ 10 h 10"/>
                  <a:gd name="T64" fmla="*/ 16 w 26"/>
                  <a:gd name="T65" fmla="*/ 8 h 10"/>
                  <a:gd name="T66" fmla="*/ 20 w 26"/>
                  <a:gd name="T67" fmla="*/ 8 h 10"/>
                  <a:gd name="T68" fmla="*/ 20 w 26"/>
                  <a:gd name="T69" fmla="*/ 8 h 10"/>
                  <a:gd name="T70" fmla="*/ 22 w 26"/>
                  <a:gd name="T71" fmla="*/ 8 h 10"/>
                  <a:gd name="T72" fmla="*/ 22 w 26"/>
                  <a:gd name="T73" fmla="*/ 6 h 10"/>
                  <a:gd name="T74" fmla="*/ 24 w 26"/>
                  <a:gd name="T75" fmla="*/ 6 h 10"/>
                  <a:gd name="T76" fmla="*/ 24 w 26"/>
                  <a:gd name="T7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24" y="8"/>
                    </a:moveTo>
                    <a:lnTo>
                      <a:pt x="24" y="8"/>
                    </a:lnTo>
                    <a:lnTo>
                      <a:pt x="24" y="8"/>
                    </a:lnTo>
                    <a:lnTo>
                      <a:pt x="24" y="8"/>
                    </a:lnTo>
                    <a:lnTo>
                      <a:pt x="22" y="8"/>
                    </a:lnTo>
                    <a:lnTo>
                      <a:pt x="22" y="8"/>
                    </a:lnTo>
                    <a:lnTo>
                      <a:pt x="20" y="8"/>
                    </a:lnTo>
                    <a:lnTo>
                      <a:pt x="20" y="10"/>
                    </a:lnTo>
                    <a:lnTo>
                      <a:pt x="18" y="10"/>
                    </a:lnTo>
                    <a:lnTo>
                      <a:pt x="18" y="10"/>
                    </a:lnTo>
                    <a:lnTo>
                      <a:pt x="16" y="10"/>
                    </a:lnTo>
                    <a:lnTo>
                      <a:pt x="16" y="10"/>
                    </a:lnTo>
                    <a:lnTo>
                      <a:pt x="14" y="10"/>
                    </a:lnTo>
                    <a:lnTo>
                      <a:pt x="12" y="10"/>
                    </a:lnTo>
                    <a:lnTo>
                      <a:pt x="12" y="10"/>
                    </a:lnTo>
                    <a:lnTo>
                      <a:pt x="10" y="10"/>
                    </a:lnTo>
                    <a:lnTo>
                      <a:pt x="10" y="10"/>
                    </a:lnTo>
                    <a:lnTo>
                      <a:pt x="8" y="10"/>
                    </a:lnTo>
                    <a:lnTo>
                      <a:pt x="8" y="10"/>
                    </a:lnTo>
                    <a:lnTo>
                      <a:pt x="6" y="10"/>
                    </a:lnTo>
                    <a:lnTo>
                      <a:pt x="6" y="10"/>
                    </a:lnTo>
                    <a:lnTo>
                      <a:pt x="4" y="10"/>
                    </a:lnTo>
                    <a:lnTo>
                      <a:pt x="4" y="8"/>
                    </a:lnTo>
                    <a:lnTo>
                      <a:pt x="2" y="8"/>
                    </a:lnTo>
                    <a:lnTo>
                      <a:pt x="2" y="8"/>
                    </a:lnTo>
                    <a:lnTo>
                      <a:pt x="2" y="8"/>
                    </a:lnTo>
                    <a:lnTo>
                      <a:pt x="0" y="8"/>
                    </a:lnTo>
                    <a:lnTo>
                      <a:pt x="0" y="6"/>
                    </a:lnTo>
                    <a:lnTo>
                      <a:pt x="0" y="6"/>
                    </a:lnTo>
                    <a:lnTo>
                      <a:pt x="0" y="6"/>
                    </a:lnTo>
                    <a:lnTo>
                      <a:pt x="0" y="6"/>
                    </a:lnTo>
                    <a:lnTo>
                      <a:pt x="0" y="4"/>
                    </a:lnTo>
                    <a:lnTo>
                      <a:pt x="0" y="4"/>
                    </a:lnTo>
                    <a:lnTo>
                      <a:pt x="0" y="4"/>
                    </a:lnTo>
                    <a:lnTo>
                      <a:pt x="0" y="4"/>
                    </a:lnTo>
                    <a:lnTo>
                      <a:pt x="0" y="4"/>
                    </a:lnTo>
                    <a:lnTo>
                      <a:pt x="0" y="2"/>
                    </a:lnTo>
                    <a:lnTo>
                      <a:pt x="2" y="2"/>
                    </a:lnTo>
                    <a:lnTo>
                      <a:pt x="2" y="2"/>
                    </a:lnTo>
                    <a:lnTo>
                      <a:pt x="4" y="2"/>
                    </a:lnTo>
                    <a:lnTo>
                      <a:pt x="4" y="2"/>
                    </a:lnTo>
                    <a:lnTo>
                      <a:pt x="6" y="2"/>
                    </a:lnTo>
                    <a:lnTo>
                      <a:pt x="6" y="2"/>
                    </a:lnTo>
                    <a:lnTo>
                      <a:pt x="8" y="0"/>
                    </a:lnTo>
                    <a:lnTo>
                      <a:pt x="8" y="0"/>
                    </a:lnTo>
                    <a:lnTo>
                      <a:pt x="10" y="0"/>
                    </a:lnTo>
                    <a:lnTo>
                      <a:pt x="10" y="0"/>
                    </a:lnTo>
                    <a:lnTo>
                      <a:pt x="12" y="0"/>
                    </a:lnTo>
                    <a:lnTo>
                      <a:pt x="12" y="0"/>
                    </a:lnTo>
                    <a:lnTo>
                      <a:pt x="12" y="2"/>
                    </a:lnTo>
                    <a:lnTo>
                      <a:pt x="14" y="2"/>
                    </a:lnTo>
                    <a:lnTo>
                      <a:pt x="14" y="2"/>
                    </a:lnTo>
                    <a:lnTo>
                      <a:pt x="16" y="2"/>
                    </a:lnTo>
                    <a:lnTo>
                      <a:pt x="16" y="2"/>
                    </a:lnTo>
                    <a:lnTo>
                      <a:pt x="18" y="2"/>
                    </a:lnTo>
                    <a:lnTo>
                      <a:pt x="18" y="2"/>
                    </a:lnTo>
                    <a:lnTo>
                      <a:pt x="18" y="2"/>
                    </a:lnTo>
                    <a:lnTo>
                      <a:pt x="20" y="4"/>
                    </a:lnTo>
                    <a:lnTo>
                      <a:pt x="6" y="8"/>
                    </a:lnTo>
                    <a:lnTo>
                      <a:pt x="8" y="8"/>
                    </a:lnTo>
                    <a:lnTo>
                      <a:pt x="8" y="8"/>
                    </a:lnTo>
                    <a:lnTo>
                      <a:pt x="10" y="10"/>
                    </a:lnTo>
                    <a:lnTo>
                      <a:pt x="12" y="10"/>
                    </a:lnTo>
                    <a:lnTo>
                      <a:pt x="14" y="10"/>
                    </a:lnTo>
                    <a:lnTo>
                      <a:pt x="16" y="8"/>
                    </a:lnTo>
                    <a:lnTo>
                      <a:pt x="16" y="8"/>
                    </a:lnTo>
                    <a:lnTo>
                      <a:pt x="18" y="8"/>
                    </a:lnTo>
                    <a:lnTo>
                      <a:pt x="20" y="8"/>
                    </a:lnTo>
                    <a:lnTo>
                      <a:pt x="20" y="8"/>
                    </a:lnTo>
                    <a:lnTo>
                      <a:pt x="20" y="8"/>
                    </a:lnTo>
                    <a:lnTo>
                      <a:pt x="22" y="8"/>
                    </a:lnTo>
                    <a:lnTo>
                      <a:pt x="22" y="8"/>
                    </a:lnTo>
                    <a:lnTo>
                      <a:pt x="22" y="6"/>
                    </a:lnTo>
                    <a:lnTo>
                      <a:pt x="22" y="6"/>
                    </a:lnTo>
                    <a:lnTo>
                      <a:pt x="22" y="6"/>
                    </a:lnTo>
                    <a:lnTo>
                      <a:pt x="24" y="6"/>
                    </a:lnTo>
                    <a:lnTo>
                      <a:pt x="26" y="6"/>
                    </a:lnTo>
                    <a:lnTo>
                      <a:pt x="2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416"/>
              <p:cNvSpPr>
                <a:spLocks/>
              </p:cNvSpPr>
              <p:nvPr/>
            </p:nvSpPr>
            <p:spPr bwMode="auto">
              <a:xfrm>
                <a:off x="3178" y="961"/>
                <a:ext cx="28" cy="10"/>
              </a:xfrm>
              <a:custGeom>
                <a:avLst/>
                <a:gdLst>
                  <a:gd name="T0" fmla="*/ 26 w 28"/>
                  <a:gd name="T1" fmla="*/ 8 h 10"/>
                  <a:gd name="T2" fmla="*/ 26 w 28"/>
                  <a:gd name="T3" fmla="*/ 8 h 10"/>
                  <a:gd name="T4" fmla="*/ 26 w 28"/>
                  <a:gd name="T5" fmla="*/ 10 h 10"/>
                  <a:gd name="T6" fmla="*/ 24 w 28"/>
                  <a:gd name="T7" fmla="*/ 10 h 10"/>
                  <a:gd name="T8" fmla="*/ 24 w 28"/>
                  <a:gd name="T9" fmla="*/ 10 h 10"/>
                  <a:gd name="T10" fmla="*/ 22 w 28"/>
                  <a:gd name="T11" fmla="*/ 10 h 10"/>
                  <a:gd name="T12" fmla="*/ 20 w 28"/>
                  <a:gd name="T13" fmla="*/ 10 h 10"/>
                  <a:gd name="T14" fmla="*/ 20 w 28"/>
                  <a:gd name="T15" fmla="*/ 10 h 10"/>
                  <a:gd name="T16" fmla="*/ 18 w 28"/>
                  <a:gd name="T17" fmla="*/ 10 h 10"/>
                  <a:gd name="T18" fmla="*/ 18 w 28"/>
                  <a:gd name="T19" fmla="*/ 10 h 10"/>
                  <a:gd name="T20" fmla="*/ 16 w 28"/>
                  <a:gd name="T21" fmla="*/ 10 h 10"/>
                  <a:gd name="T22" fmla="*/ 16 w 28"/>
                  <a:gd name="T23" fmla="*/ 10 h 10"/>
                  <a:gd name="T24" fmla="*/ 6 w 28"/>
                  <a:gd name="T25" fmla="*/ 4 h 10"/>
                  <a:gd name="T26" fmla="*/ 2 w 28"/>
                  <a:gd name="T27" fmla="*/ 6 h 10"/>
                  <a:gd name="T28" fmla="*/ 2 w 28"/>
                  <a:gd name="T29" fmla="*/ 6 h 10"/>
                  <a:gd name="T30" fmla="*/ 2 w 28"/>
                  <a:gd name="T31" fmla="*/ 6 h 10"/>
                  <a:gd name="T32" fmla="*/ 0 w 28"/>
                  <a:gd name="T33" fmla="*/ 4 h 10"/>
                  <a:gd name="T34" fmla="*/ 0 w 28"/>
                  <a:gd name="T35" fmla="*/ 4 h 10"/>
                  <a:gd name="T36" fmla="*/ 4 w 28"/>
                  <a:gd name="T37" fmla="*/ 4 h 10"/>
                  <a:gd name="T38" fmla="*/ 0 w 28"/>
                  <a:gd name="T39" fmla="*/ 2 h 10"/>
                  <a:gd name="T40" fmla="*/ 2 w 28"/>
                  <a:gd name="T41" fmla="*/ 0 h 10"/>
                  <a:gd name="T42" fmla="*/ 2 w 28"/>
                  <a:gd name="T43" fmla="*/ 0 h 10"/>
                  <a:gd name="T44" fmla="*/ 6 w 28"/>
                  <a:gd name="T45" fmla="*/ 2 h 10"/>
                  <a:gd name="T46" fmla="*/ 12 w 28"/>
                  <a:gd name="T47" fmla="*/ 2 h 10"/>
                  <a:gd name="T48" fmla="*/ 12 w 28"/>
                  <a:gd name="T49" fmla="*/ 2 h 10"/>
                  <a:gd name="T50" fmla="*/ 12 w 28"/>
                  <a:gd name="T51" fmla="*/ 2 h 10"/>
                  <a:gd name="T52" fmla="*/ 12 w 28"/>
                  <a:gd name="T53" fmla="*/ 2 h 10"/>
                  <a:gd name="T54" fmla="*/ 14 w 28"/>
                  <a:gd name="T55" fmla="*/ 2 h 10"/>
                  <a:gd name="T56" fmla="*/ 8 w 28"/>
                  <a:gd name="T57" fmla="*/ 4 h 10"/>
                  <a:gd name="T58" fmla="*/ 18 w 28"/>
                  <a:gd name="T59" fmla="*/ 8 h 10"/>
                  <a:gd name="T60" fmla="*/ 20 w 28"/>
                  <a:gd name="T61" fmla="*/ 8 h 10"/>
                  <a:gd name="T62" fmla="*/ 20 w 28"/>
                  <a:gd name="T63" fmla="*/ 8 h 10"/>
                  <a:gd name="T64" fmla="*/ 22 w 28"/>
                  <a:gd name="T65" fmla="*/ 8 h 10"/>
                  <a:gd name="T66" fmla="*/ 24 w 28"/>
                  <a:gd name="T67" fmla="*/ 8 h 10"/>
                  <a:gd name="T68" fmla="*/ 24 w 28"/>
                  <a:gd name="T69" fmla="*/ 8 h 10"/>
                  <a:gd name="T70" fmla="*/ 24 w 28"/>
                  <a:gd name="T71" fmla="*/ 8 h 10"/>
                  <a:gd name="T72" fmla="*/ 24 w 28"/>
                  <a:gd name="T73" fmla="*/ 8 h 10"/>
                  <a:gd name="T74" fmla="*/ 26 w 28"/>
                  <a:gd name="T75" fmla="*/ 8 h 10"/>
                  <a:gd name="T76" fmla="*/ 28 w 28"/>
                  <a:gd name="T77" fmla="*/ 8 h 10"/>
                  <a:gd name="T78" fmla="*/ 26 w 28"/>
                  <a:gd name="T7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10">
                    <a:moveTo>
                      <a:pt x="26" y="8"/>
                    </a:moveTo>
                    <a:lnTo>
                      <a:pt x="26" y="8"/>
                    </a:lnTo>
                    <a:lnTo>
                      <a:pt x="26" y="10"/>
                    </a:lnTo>
                    <a:lnTo>
                      <a:pt x="24" y="10"/>
                    </a:lnTo>
                    <a:lnTo>
                      <a:pt x="24" y="10"/>
                    </a:lnTo>
                    <a:lnTo>
                      <a:pt x="22" y="10"/>
                    </a:lnTo>
                    <a:lnTo>
                      <a:pt x="20" y="10"/>
                    </a:lnTo>
                    <a:lnTo>
                      <a:pt x="20" y="10"/>
                    </a:lnTo>
                    <a:lnTo>
                      <a:pt x="18" y="10"/>
                    </a:lnTo>
                    <a:lnTo>
                      <a:pt x="18" y="10"/>
                    </a:lnTo>
                    <a:lnTo>
                      <a:pt x="16" y="10"/>
                    </a:lnTo>
                    <a:lnTo>
                      <a:pt x="16" y="10"/>
                    </a:lnTo>
                    <a:lnTo>
                      <a:pt x="6" y="4"/>
                    </a:lnTo>
                    <a:lnTo>
                      <a:pt x="2" y="6"/>
                    </a:lnTo>
                    <a:lnTo>
                      <a:pt x="2" y="6"/>
                    </a:lnTo>
                    <a:lnTo>
                      <a:pt x="2" y="6"/>
                    </a:lnTo>
                    <a:lnTo>
                      <a:pt x="0" y="4"/>
                    </a:lnTo>
                    <a:lnTo>
                      <a:pt x="0" y="4"/>
                    </a:lnTo>
                    <a:lnTo>
                      <a:pt x="4" y="4"/>
                    </a:lnTo>
                    <a:lnTo>
                      <a:pt x="0" y="2"/>
                    </a:lnTo>
                    <a:lnTo>
                      <a:pt x="2" y="0"/>
                    </a:lnTo>
                    <a:lnTo>
                      <a:pt x="2" y="0"/>
                    </a:lnTo>
                    <a:lnTo>
                      <a:pt x="6" y="2"/>
                    </a:lnTo>
                    <a:lnTo>
                      <a:pt x="12" y="2"/>
                    </a:lnTo>
                    <a:lnTo>
                      <a:pt x="12" y="2"/>
                    </a:lnTo>
                    <a:lnTo>
                      <a:pt x="12" y="2"/>
                    </a:lnTo>
                    <a:lnTo>
                      <a:pt x="12" y="2"/>
                    </a:lnTo>
                    <a:lnTo>
                      <a:pt x="14" y="2"/>
                    </a:lnTo>
                    <a:lnTo>
                      <a:pt x="8" y="4"/>
                    </a:lnTo>
                    <a:lnTo>
                      <a:pt x="18" y="8"/>
                    </a:lnTo>
                    <a:lnTo>
                      <a:pt x="20" y="8"/>
                    </a:lnTo>
                    <a:lnTo>
                      <a:pt x="20" y="8"/>
                    </a:lnTo>
                    <a:lnTo>
                      <a:pt x="22" y="8"/>
                    </a:lnTo>
                    <a:lnTo>
                      <a:pt x="24" y="8"/>
                    </a:lnTo>
                    <a:lnTo>
                      <a:pt x="24" y="8"/>
                    </a:lnTo>
                    <a:lnTo>
                      <a:pt x="24" y="8"/>
                    </a:lnTo>
                    <a:lnTo>
                      <a:pt x="24" y="8"/>
                    </a:lnTo>
                    <a:lnTo>
                      <a:pt x="26" y="8"/>
                    </a:lnTo>
                    <a:lnTo>
                      <a:pt x="28" y="8"/>
                    </a:lnTo>
                    <a:lnTo>
                      <a:pt x="2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417"/>
              <p:cNvSpPr>
                <a:spLocks/>
              </p:cNvSpPr>
              <p:nvPr/>
            </p:nvSpPr>
            <p:spPr bwMode="auto">
              <a:xfrm>
                <a:off x="3206" y="967"/>
                <a:ext cx="6" cy="4"/>
              </a:xfrm>
              <a:custGeom>
                <a:avLst/>
                <a:gdLst>
                  <a:gd name="T0" fmla="*/ 6 w 6"/>
                  <a:gd name="T1" fmla="*/ 2 h 4"/>
                  <a:gd name="T2" fmla="*/ 6 w 6"/>
                  <a:gd name="T3" fmla="*/ 4 h 4"/>
                  <a:gd name="T4" fmla="*/ 4 w 6"/>
                  <a:gd name="T5" fmla="*/ 4 h 4"/>
                  <a:gd name="T6" fmla="*/ 4 w 6"/>
                  <a:gd name="T7" fmla="*/ 4 h 4"/>
                  <a:gd name="T8" fmla="*/ 0 w 6"/>
                  <a:gd name="T9" fmla="*/ 0 h 4"/>
                  <a:gd name="T10" fmla="*/ 0 w 6"/>
                  <a:gd name="T11" fmla="*/ 0 h 4"/>
                  <a:gd name="T12" fmla="*/ 2 w 6"/>
                  <a:gd name="T13" fmla="*/ 0 h 4"/>
                  <a:gd name="T14" fmla="*/ 2 w 6"/>
                  <a:gd name="T15" fmla="*/ 0 h 4"/>
                  <a:gd name="T16" fmla="*/ 2 w 6"/>
                  <a:gd name="T17" fmla="*/ 0 h 4"/>
                  <a:gd name="T18" fmla="*/ 6 w 6"/>
                  <a:gd name="T19" fmla="*/ 2 h 4"/>
                  <a:gd name="T20" fmla="*/ 6 w 6"/>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4">
                    <a:moveTo>
                      <a:pt x="6" y="2"/>
                    </a:moveTo>
                    <a:lnTo>
                      <a:pt x="6" y="4"/>
                    </a:lnTo>
                    <a:lnTo>
                      <a:pt x="4" y="4"/>
                    </a:lnTo>
                    <a:lnTo>
                      <a:pt x="4" y="4"/>
                    </a:lnTo>
                    <a:lnTo>
                      <a:pt x="0" y="0"/>
                    </a:lnTo>
                    <a:lnTo>
                      <a:pt x="0" y="0"/>
                    </a:lnTo>
                    <a:lnTo>
                      <a:pt x="2" y="0"/>
                    </a:lnTo>
                    <a:lnTo>
                      <a:pt x="2" y="0"/>
                    </a:lnTo>
                    <a:lnTo>
                      <a:pt x="2" y="0"/>
                    </a:lnTo>
                    <a:lnTo>
                      <a:pt x="6" y="2"/>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418"/>
              <p:cNvSpPr>
                <a:spLocks/>
              </p:cNvSpPr>
              <p:nvPr/>
            </p:nvSpPr>
            <p:spPr bwMode="auto">
              <a:xfrm>
                <a:off x="3214" y="951"/>
                <a:ext cx="26" cy="10"/>
              </a:xfrm>
              <a:custGeom>
                <a:avLst/>
                <a:gdLst>
                  <a:gd name="T0" fmla="*/ 22 w 26"/>
                  <a:gd name="T1" fmla="*/ 8 h 10"/>
                  <a:gd name="T2" fmla="*/ 22 w 26"/>
                  <a:gd name="T3" fmla="*/ 10 h 10"/>
                  <a:gd name="T4" fmla="*/ 20 w 26"/>
                  <a:gd name="T5" fmla="*/ 10 h 10"/>
                  <a:gd name="T6" fmla="*/ 18 w 26"/>
                  <a:gd name="T7" fmla="*/ 10 h 10"/>
                  <a:gd name="T8" fmla="*/ 16 w 26"/>
                  <a:gd name="T9" fmla="*/ 10 h 10"/>
                  <a:gd name="T10" fmla="*/ 14 w 26"/>
                  <a:gd name="T11" fmla="*/ 10 h 10"/>
                  <a:gd name="T12" fmla="*/ 12 w 26"/>
                  <a:gd name="T13" fmla="*/ 10 h 10"/>
                  <a:gd name="T14" fmla="*/ 10 w 26"/>
                  <a:gd name="T15" fmla="*/ 10 h 10"/>
                  <a:gd name="T16" fmla="*/ 6 w 26"/>
                  <a:gd name="T17" fmla="*/ 10 h 10"/>
                  <a:gd name="T18" fmla="*/ 2 w 26"/>
                  <a:gd name="T19" fmla="*/ 8 h 10"/>
                  <a:gd name="T20" fmla="*/ 2 w 26"/>
                  <a:gd name="T21" fmla="*/ 8 h 10"/>
                  <a:gd name="T22" fmla="*/ 0 w 26"/>
                  <a:gd name="T23" fmla="*/ 6 h 10"/>
                  <a:gd name="T24" fmla="*/ 0 w 26"/>
                  <a:gd name="T25" fmla="*/ 6 h 10"/>
                  <a:gd name="T26" fmla="*/ 0 w 26"/>
                  <a:gd name="T27" fmla="*/ 4 h 10"/>
                  <a:gd name="T28" fmla="*/ 0 w 26"/>
                  <a:gd name="T29" fmla="*/ 4 h 10"/>
                  <a:gd name="T30" fmla="*/ 2 w 26"/>
                  <a:gd name="T31" fmla="*/ 4 h 10"/>
                  <a:gd name="T32" fmla="*/ 4 w 26"/>
                  <a:gd name="T33" fmla="*/ 2 h 10"/>
                  <a:gd name="T34" fmla="*/ 6 w 26"/>
                  <a:gd name="T35" fmla="*/ 2 h 10"/>
                  <a:gd name="T36" fmla="*/ 6 w 26"/>
                  <a:gd name="T37" fmla="*/ 2 h 10"/>
                  <a:gd name="T38" fmla="*/ 8 w 26"/>
                  <a:gd name="T39" fmla="*/ 2 h 10"/>
                  <a:gd name="T40" fmla="*/ 10 w 26"/>
                  <a:gd name="T41" fmla="*/ 0 h 10"/>
                  <a:gd name="T42" fmla="*/ 10 w 26"/>
                  <a:gd name="T43" fmla="*/ 2 h 10"/>
                  <a:gd name="T44" fmla="*/ 10 w 26"/>
                  <a:gd name="T45" fmla="*/ 2 h 10"/>
                  <a:gd name="T46" fmla="*/ 8 w 26"/>
                  <a:gd name="T47" fmla="*/ 2 h 10"/>
                  <a:gd name="T48" fmla="*/ 6 w 26"/>
                  <a:gd name="T49" fmla="*/ 2 h 10"/>
                  <a:gd name="T50" fmla="*/ 6 w 26"/>
                  <a:gd name="T51" fmla="*/ 4 h 10"/>
                  <a:gd name="T52" fmla="*/ 4 w 26"/>
                  <a:gd name="T53" fmla="*/ 4 h 10"/>
                  <a:gd name="T54" fmla="*/ 4 w 26"/>
                  <a:gd name="T55" fmla="*/ 4 h 10"/>
                  <a:gd name="T56" fmla="*/ 4 w 26"/>
                  <a:gd name="T57" fmla="*/ 6 h 10"/>
                  <a:gd name="T58" fmla="*/ 4 w 26"/>
                  <a:gd name="T59" fmla="*/ 6 h 10"/>
                  <a:gd name="T60" fmla="*/ 4 w 26"/>
                  <a:gd name="T61" fmla="*/ 6 h 10"/>
                  <a:gd name="T62" fmla="*/ 4 w 26"/>
                  <a:gd name="T63" fmla="*/ 8 h 10"/>
                  <a:gd name="T64" fmla="*/ 6 w 26"/>
                  <a:gd name="T65" fmla="*/ 8 h 10"/>
                  <a:gd name="T66" fmla="*/ 10 w 26"/>
                  <a:gd name="T67" fmla="*/ 10 h 10"/>
                  <a:gd name="T68" fmla="*/ 12 w 26"/>
                  <a:gd name="T69" fmla="*/ 10 h 10"/>
                  <a:gd name="T70" fmla="*/ 16 w 26"/>
                  <a:gd name="T71" fmla="*/ 10 h 10"/>
                  <a:gd name="T72" fmla="*/ 20 w 26"/>
                  <a:gd name="T73" fmla="*/ 8 h 10"/>
                  <a:gd name="T74" fmla="*/ 22 w 26"/>
                  <a:gd name="T75" fmla="*/ 8 h 10"/>
                  <a:gd name="T76" fmla="*/ 26 w 26"/>
                  <a:gd name="T7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24" y="8"/>
                    </a:moveTo>
                    <a:lnTo>
                      <a:pt x="22" y="8"/>
                    </a:lnTo>
                    <a:lnTo>
                      <a:pt x="22" y="10"/>
                    </a:lnTo>
                    <a:lnTo>
                      <a:pt x="22" y="10"/>
                    </a:lnTo>
                    <a:lnTo>
                      <a:pt x="20" y="10"/>
                    </a:lnTo>
                    <a:lnTo>
                      <a:pt x="20" y="10"/>
                    </a:lnTo>
                    <a:lnTo>
                      <a:pt x="18" y="10"/>
                    </a:lnTo>
                    <a:lnTo>
                      <a:pt x="18" y="10"/>
                    </a:lnTo>
                    <a:lnTo>
                      <a:pt x="16" y="10"/>
                    </a:lnTo>
                    <a:lnTo>
                      <a:pt x="16" y="10"/>
                    </a:lnTo>
                    <a:lnTo>
                      <a:pt x="14" y="10"/>
                    </a:lnTo>
                    <a:lnTo>
                      <a:pt x="14" y="10"/>
                    </a:lnTo>
                    <a:lnTo>
                      <a:pt x="12" y="10"/>
                    </a:lnTo>
                    <a:lnTo>
                      <a:pt x="12" y="10"/>
                    </a:lnTo>
                    <a:lnTo>
                      <a:pt x="10" y="10"/>
                    </a:lnTo>
                    <a:lnTo>
                      <a:pt x="10" y="10"/>
                    </a:lnTo>
                    <a:lnTo>
                      <a:pt x="8" y="10"/>
                    </a:lnTo>
                    <a:lnTo>
                      <a:pt x="6" y="10"/>
                    </a:lnTo>
                    <a:lnTo>
                      <a:pt x="4" y="8"/>
                    </a:lnTo>
                    <a:lnTo>
                      <a:pt x="2" y="8"/>
                    </a:lnTo>
                    <a:lnTo>
                      <a:pt x="2" y="8"/>
                    </a:lnTo>
                    <a:lnTo>
                      <a:pt x="2" y="8"/>
                    </a:lnTo>
                    <a:lnTo>
                      <a:pt x="0" y="6"/>
                    </a:lnTo>
                    <a:lnTo>
                      <a:pt x="0" y="6"/>
                    </a:lnTo>
                    <a:lnTo>
                      <a:pt x="0" y="6"/>
                    </a:lnTo>
                    <a:lnTo>
                      <a:pt x="0" y="6"/>
                    </a:lnTo>
                    <a:lnTo>
                      <a:pt x="0" y="6"/>
                    </a:lnTo>
                    <a:lnTo>
                      <a:pt x="0" y="4"/>
                    </a:lnTo>
                    <a:lnTo>
                      <a:pt x="0" y="4"/>
                    </a:lnTo>
                    <a:lnTo>
                      <a:pt x="0" y="4"/>
                    </a:lnTo>
                    <a:lnTo>
                      <a:pt x="2" y="4"/>
                    </a:lnTo>
                    <a:lnTo>
                      <a:pt x="2" y="4"/>
                    </a:lnTo>
                    <a:lnTo>
                      <a:pt x="2" y="2"/>
                    </a:lnTo>
                    <a:lnTo>
                      <a:pt x="4" y="2"/>
                    </a:lnTo>
                    <a:lnTo>
                      <a:pt x="4" y="2"/>
                    </a:lnTo>
                    <a:lnTo>
                      <a:pt x="6" y="2"/>
                    </a:lnTo>
                    <a:lnTo>
                      <a:pt x="6" y="2"/>
                    </a:lnTo>
                    <a:lnTo>
                      <a:pt x="6" y="2"/>
                    </a:lnTo>
                    <a:lnTo>
                      <a:pt x="8" y="2"/>
                    </a:lnTo>
                    <a:lnTo>
                      <a:pt x="8" y="2"/>
                    </a:lnTo>
                    <a:lnTo>
                      <a:pt x="8" y="0"/>
                    </a:lnTo>
                    <a:lnTo>
                      <a:pt x="10" y="0"/>
                    </a:lnTo>
                    <a:lnTo>
                      <a:pt x="10" y="0"/>
                    </a:lnTo>
                    <a:lnTo>
                      <a:pt x="10" y="2"/>
                    </a:lnTo>
                    <a:lnTo>
                      <a:pt x="12" y="2"/>
                    </a:lnTo>
                    <a:lnTo>
                      <a:pt x="10" y="2"/>
                    </a:lnTo>
                    <a:lnTo>
                      <a:pt x="8" y="2"/>
                    </a:lnTo>
                    <a:lnTo>
                      <a:pt x="8" y="2"/>
                    </a:lnTo>
                    <a:lnTo>
                      <a:pt x="8" y="2"/>
                    </a:lnTo>
                    <a:lnTo>
                      <a:pt x="6" y="2"/>
                    </a:lnTo>
                    <a:lnTo>
                      <a:pt x="6" y="4"/>
                    </a:lnTo>
                    <a:lnTo>
                      <a:pt x="6" y="4"/>
                    </a:lnTo>
                    <a:lnTo>
                      <a:pt x="4" y="4"/>
                    </a:lnTo>
                    <a:lnTo>
                      <a:pt x="4" y="4"/>
                    </a:lnTo>
                    <a:lnTo>
                      <a:pt x="4" y="4"/>
                    </a:lnTo>
                    <a:lnTo>
                      <a:pt x="4" y="4"/>
                    </a:lnTo>
                    <a:lnTo>
                      <a:pt x="4" y="4"/>
                    </a:lnTo>
                    <a:lnTo>
                      <a:pt x="4" y="6"/>
                    </a:lnTo>
                    <a:lnTo>
                      <a:pt x="4" y="6"/>
                    </a:lnTo>
                    <a:lnTo>
                      <a:pt x="4" y="6"/>
                    </a:lnTo>
                    <a:lnTo>
                      <a:pt x="4" y="6"/>
                    </a:lnTo>
                    <a:lnTo>
                      <a:pt x="4" y="6"/>
                    </a:lnTo>
                    <a:lnTo>
                      <a:pt x="4" y="6"/>
                    </a:lnTo>
                    <a:lnTo>
                      <a:pt x="4" y="8"/>
                    </a:lnTo>
                    <a:lnTo>
                      <a:pt x="6" y="8"/>
                    </a:lnTo>
                    <a:lnTo>
                      <a:pt x="6" y="8"/>
                    </a:lnTo>
                    <a:lnTo>
                      <a:pt x="8" y="8"/>
                    </a:lnTo>
                    <a:lnTo>
                      <a:pt x="10" y="10"/>
                    </a:lnTo>
                    <a:lnTo>
                      <a:pt x="10" y="10"/>
                    </a:lnTo>
                    <a:lnTo>
                      <a:pt x="12" y="10"/>
                    </a:lnTo>
                    <a:lnTo>
                      <a:pt x="14" y="10"/>
                    </a:lnTo>
                    <a:lnTo>
                      <a:pt x="16" y="10"/>
                    </a:lnTo>
                    <a:lnTo>
                      <a:pt x="18" y="10"/>
                    </a:lnTo>
                    <a:lnTo>
                      <a:pt x="20" y="8"/>
                    </a:lnTo>
                    <a:lnTo>
                      <a:pt x="22" y="8"/>
                    </a:lnTo>
                    <a:lnTo>
                      <a:pt x="22" y="8"/>
                    </a:lnTo>
                    <a:lnTo>
                      <a:pt x="24" y="8"/>
                    </a:lnTo>
                    <a:lnTo>
                      <a:pt x="26" y="8"/>
                    </a:lnTo>
                    <a:lnTo>
                      <a:pt x="2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419"/>
              <p:cNvSpPr>
                <a:spLocks/>
              </p:cNvSpPr>
              <p:nvPr/>
            </p:nvSpPr>
            <p:spPr bwMode="auto">
              <a:xfrm>
                <a:off x="3232" y="947"/>
                <a:ext cx="24" cy="10"/>
              </a:xfrm>
              <a:custGeom>
                <a:avLst/>
                <a:gdLst>
                  <a:gd name="T0" fmla="*/ 24 w 24"/>
                  <a:gd name="T1" fmla="*/ 6 h 10"/>
                  <a:gd name="T2" fmla="*/ 22 w 24"/>
                  <a:gd name="T3" fmla="*/ 8 h 10"/>
                  <a:gd name="T4" fmla="*/ 22 w 24"/>
                  <a:gd name="T5" fmla="*/ 8 h 10"/>
                  <a:gd name="T6" fmla="*/ 20 w 24"/>
                  <a:gd name="T7" fmla="*/ 8 h 10"/>
                  <a:gd name="T8" fmla="*/ 18 w 24"/>
                  <a:gd name="T9" fmla="*/ 8 h 10"/>
                  <a:gd name="T10" fmla="*/ 16 w 24"/>
                  <a:gd name="T11" fmla="*/ 10 h 10"/>
                  <a:gd name="T12" fmla="*/ 12 w 24"/>
                  <a:gd name="T13" fmla="*/ 10 h 10"/>
                  <a:gd name="T14" fmla="*/ 10 w 24"/>
                  <a:gd name="T15" fmla="*/ 10 h 10"/>
                  <a:gd name="T16" fmla="*/ 8 w 24"/>
                  <a:gd name="T17" fmla="*/ 10 h 10"/>
                  <a:gd name="T18" fmla="*/ 6 w 24"/>
                  <a:gd name="T19" fmla="*/ 8 h 10"/>
                  <a:gd name="T20" fmla="*/ 4 w 24"/>
                  <a:gd name="T21" fmla="*/ 8 h 10"/>
                  <a:gd name="T22" fmla="*/ 2 w 24"/>
                  <a:gd name="T23" fmla="*/ 8 h 10"/>
                  <a:gd name="T24" fmla="*/ 2 w 24"/>
                  <a:gd name="T25" fmla="*/ 6 h 10"/>
                  <a:gd name="T26" fmla="*/ 0 w 24"/>
                  <a:gd name="T27" fmla="*/ 6 h 10"/>
                  <a:gd name="T28" fmla="*/ 0 w 24"/>
                  <a:gd name="T29" fmla="*/ 4 h 10"/>
                  <a:gd name="T30" fmla="*/ 0 w 24"/>
                  <a:gd name="T31" fmla="*/ 4 h 10"/>
                  <a:gd name="T32" fmla="*/ 0 w 24"/>
                  <a:gd name="T33" fmla="*/ 4 h 10"/>
                  <a:gd name="T34" fmla="*/ 0 w 24"/>
                  <a:gd name="T35" fmla="*/ 2 h 10"/>
                  <a:gd name="T36" fmla="*/ 2 w 24"/>
                  <a:gd name="T37" fmla="*/ 2 h 10"/>
                  <a:gd name="T38" fmla="*/ 4 w 24"/>
                  <a:gd name="T39" fmla="*/ 0 h 10"/>
                  <a:gd name="T40" fmla="*/ 6 w 24"/>
                  <a:gd name="T41" fmla="*/ 0 h 10"/>
                  <a:gd name="T42" fmla="*/ 8 w 24"/>
                  <a:gd name="T43" fmla="*/ 0 h 10"/>
                  <a:gd name="T44" fmla="*/ 10 w 24"/>
                  <a:gd name="T45" fmla="*/ 0 h 10"/>
                  <a:gd name="T46" fmla="*/ 12 w 24"/>
                  <a:gd name="T47" fmla="*/ 0 h 10"/>
                  <a:gd name="T48" fmla="*/ 14 w 24"/>
                  <a:gd name="T49" fmla="*/ 0 h 10"/>
                  <a:gd name="T50" fmla="*/ 16 w 24"/>
                  <a:gd name="T51" fmla="*/ 0 h 10"/>
                  <a:gd name="T52" fmla="*/ 18 w 24"/>
                  <a:gd name="T53" fmla="*/ 2 h 10"/>
                  <a:gd name="T54" fmla="*/ 20 w 24"/>
                  <a:gd name="T55" fmla="*/ 2 h 10"/>
                  <a:gd name="T56" fmla="*/ 22 w 24"/>
                  <a:gd name="T57" fmla="*/ 2 h 10"/>
                  <a:gd name="T58" fmla="*/ 22 w 24"/>
                  <a:gd name="T59" fmla="*/ 4 h 10"/>
                  <a:gd name="T60" fmla="*/ 24 w 24"/>
                  <a:gd name="T61" fmla="*/ 4 h 10"/>
                  <a:gd name="T62" fmla="*/ 24 w 24"/>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24" y="6"/>
                    </a:moveTo>
                    <a:lnTo>
                      <a:pt x="24" y="6"/>
                    </a:lnTo>
                    <a:lnTo>
                      <a:pt x="22" y="6"/>
                    </a:lnTo>
                    <a:lnTo>
                      <a:pt x="22" y="8"/>
                    </a:lnTo>
                    <a:lnTo>
                      <a:pt x="22" y="8"/>
                    </a:lnTo>
                    <a:lnTo>
                      <a:pt x="22" y="8"/>
                    </a:lnTo>
                    <a:lnTo>
                      <a:pt x="20" y="8"/>
                    </a:lnTo>
                    <a:lnTo>
                      <a:pt x="20" y="8"/>
                    </a:lnTo>
                    <a:lnTo>
                      <a:pt x="18" y="8"/>
                    </a:lnTo>
                    <a:lnTo>
                      <a:pt x="18" y="8"/>
                    </a:lnTo>
                    <a:lnTo>
                      <a:pt x="16" y="10"/>
                    </a:lnTo>
                    <a:lnTo>
                      <a:pt x="16" y="10"/>
                    </a:lnTo>
                    <a:lnTo>
                      <a:pt x="14" y="10"/>
                    </a:lnTo>
                    <a:lnTo>
                      <a:pt x="12" y="10"/>
                    </a:lnTo>
                    <a:lnTo>
                      <a:pt x="12" y="10"/>
                    </a:lnTo>
                    <a:lnTo>
                      <a:pt x="10" y="10"/>
                    </a:lnTo>
                    <a:lnTo>
                      <a:pt x="10" y="10"/>
                    </a:lnTo>
                    <a:lnTo>
                      <a:pt x="8" y="10"/>
                    </a:lnTo>
                    <a:lnTo>
                      <a:pt x="8" y="8"/>
                    </a:lnTo>
                    <a:lnTo>
                      <a:pt x="6" y="8"/>
                    </a:lnTo>
                    <a:lnTo>
                      <a:pt x="6" y="8"/>
                    </a:lnTo>
                    <a:lnTo>
                      <a:pt x="4" y="8"/>
                    </a:lnTo>
                    <a:lnTo>
                      <a:pt x="4" y="8"/>
                    </a:lnTo>
                    <a:lnTo>
                      <a:pt x="2" y="8"/>
                    </a:lnTo>
                    <a:lnTo>
                      <a:pt x="2" y="6"/>
                    </a:lnTo>
                    <a:lnTo>
                      <a:pt x="2" y="6"/>
                    </a:lnTo>
                    <a:lnTo>
                      <a:pt x="0" y="6"/>
                    </a:lnTo>
                    <a:lnTo>
                      <a:pt x="0" y="6"/>
                    </a:lnTo>
                    <a:lnTo>
                      <a:pt x="0" y="6"/>
                    </a:lnTo>
                    <a:lnTo>
                      <a:pt x="0" y="4"/>
                    </a:lnTo>
                    <a:lnTo>
                      <a:pt x="0" y="4"/>
                    </a:lnTo>
                    <a:lnTo>
                      <a:pt x="0" y="4"/>
                    </a:lnTo>
                    <a:lnTo>
                      <a:pt x="0" y="4"/>
                    </a:lnTo>
                    <a:lnTo>
                      <a:pt x="0" y="4"/>
                    </a:lnTo>
                    <a:lnTo>
                      <a:pt x="0" y="2"/>
                    </a:lnTo>
                    <a:lnTo>
                      <a:pt x="0" y="2"/>
                    </a:lnTo>
                    <a:lnTo>
                      <a:pt x="0" y="2"/>
                    </a:lnTo>
                    <a:lnTo>
                      <a:pt x="2" y="2"/>
                    </a:lnTo>
                    <a:lnTo>
                      <a:pt x="2" y="2"/>
                    </a:lnTo>
                    <a:lnTo>
                      <a:pt x="4" y="0"/>
                    </a:lnTo>
                    <a:lnTo>
                      <a:pt x="4" y="0"/>
                    </a:lnTo>
                    <a:lnTo>
                      <a:pt x="6" y="0"/>
                    </a:lnTo>
                    <a:lnTo>
                      <a:pt x="6" y="0"/>
                    </a:lnTo>
                    <a:lnTo>
                      <a:pt x="8" y="0"/>
                    </a:lnTo>
                    <a:lnTo>
                      <a:pt x="8" y="0"/>
                    </a:lnTo>
                    <a:lnTo>
                      <a:pt x="10" y="0"/>
                    </a:lnTo>
                    <a:lnTo>
                      <a:pt x="12" y="0"/>
                    </a:lnTo>
                    <a:lnTo>
                      <a:pt x="12" y="0"/>
                    </a:lnTo>
                    <a:lnTo>
                      <a:pt x="14" y="0"/>
                    </a:lnTo>
                    <a:lnTo>
                      <a:pt x="14" y="0"/>
                    </a:lnTo>
                    <a:lnTo>
                      <a:pt x="16" y="0"/>
                    </a:lnTo>
                    <a:lnTo>
                      <a:pt x="16" y="0"/>
                    </a:lnTo>
                    <a:lnTo>
                      <a:pt x="18" y="0"/>
                    </a:lnTo>
                    <a:lnTo>
                      <a:pt x="18" y="2"/>
                    </a:lnTo>
                    <a:lnTo>
                      <a:pt x="20" y="2"/>
                    </a:lnTo>
                    <a:lnTo>
                      <a:pt x="20" y="2"/>
                    </a:lnTo>
                    <a:lnTo>
                      <a:pt x="20" y="2"/>
                    </a:lnTo>
                    <a:lnTo>
                      <a:pt x="22" y="2"/>
                    </a:lnTo>
                    <a:lnTo>
                      <a:pt x="22" y="4"/>
                    </a:lnTo>
                    <a:lnTo>
                      <a:pt x="22" y="4"/>
                    </a:lnTo>
                    <a:lnTo>
                      <a:pt x="24" y="4"/>
                    </a:lnTo>
                    <a:lnTo>
                      <a:pt x="24" y="4"/>
                    </a:lnTo>
                    <a:lnTo>
                      <a:pt x="24" y="4"/>
                    </a:lnTo>
                    <a:lnTo>
                      <a:pt x="24" y="6"/>
                    </a:lnTo>
                    <a:lnTo>
                      <a:pt x="24"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420"/>
              <p:cNvSpPr>
                <a:spLocks/>
              </p:cNvSpPr>
              <p:nvPr/>
            </p:nvSpPr>
            <p:spPr bwMode="auto">
              <a:xfrm>
                <a:off x="3250" y="941"/>
                <a:ext cx="30" cy="10"/>
              </a:xfrm>
              <a:custGeom>
                <a:avLst/>
                <a:gdLst>
                  <a:gd name="T0" fmla="*/ 30 w 30"/>
                  <a:gd name="T1" fmla="*/ 6 h 10"/>
                  <a:gd name="T2" fmla="*/ 30 w 30"/>
                  <a:gd name="T3" fmla="*/ 6 h 10"/>
                  <a:gd name="T4" fmla="*/ 28 w 30"/>
                  <a:gd name="T5" fmla="*/ 6 h 10"/>
                  <a:gd name="T6" fmla="*/ 28 w 30"/>
                  <a:gd name="T7" fmla="*/ 6 h 10"/>
                  <a:gd name="T8" fmla="*/ 18 w 30"/>
                  <a:gd name="T9" fmla="*/ 2 h 10"/>
                  <a:gd name="T10" fmla="*/ 18 w 30"/>
                  <a:gd name="T11" fmla="*/ 2 h 10"/>
                  <a:gd name="T12" fmla="*/ 16 w 30"/>
                  <a:gd name="T13" fmla="*/ 0 h 10"/>
                  <a:gd name="T14" fmla="*/ 16 w 30"/>
                  <a:gd name="T15" fmla="*/ 0 h 10"/>
                  <a:gd name="T16" fmla="*/ 14 w 30"/>
                  <a:gd name="T17" fmla="*/ 0 h 10"/>
                  <a:gd name="T18" fmla="*/ 14 w 30"/>
                  <a:gd name="T19" fmla="*/ 0 h 10"/>
                  <a:gd name="T20" fmla="*/ 12 w 30"/>
                  <a:gd name="T21" fmla="*/ 0 h 10"/>
                  <a:gd name="T22" fmla="*/ 12 w 30"/>
                  <a:gd name="T23" fmla="*/ 0 h 10"/>
                  <a:gd name="T24" fmla="*/ 10 w 30"/>
                  <a:gd name="T25" fmla="*/ 0 h 10"/>
                  <a:gd name="T26" fmla="*/ 10 w 30"/>
                  <a:gd name="T27" fmla="*/ 0 h 10"/>
                  <a:gd name="T28" fmla="*/ 8 w 30"/>
                  <a:gd name="T29" fmla="*/ 2 h 10"/>
                  <a:gd name="T30" fmla="*/ 8 w 30"/>
                  <a:gd name="T31" fmla="*/ 2 h 10"/>
                  <a:gd name="T32" fmla="*/ 8 w 30"/>
                  <a:gd name="T33" fmla="*/ 2 h 10"/>
                  <a:gd name="T34" fmla="*/ 8 w 30"/>
                  <a:gd name="T35" fmla="*/ 2 h 10"/>
                  <a:gd name="T36" fmla="*/ 8 w 30"/>
                  <a:gd name="T37" fmla="*/ 4 h 10"/>
                  <a:gd name="T38" fmla="*/ 8 w 30"/>
                  <a:gd name="T39" fmla="*/ 4 h 10"/>
                  <a:gd name="T40" fmla="*/ 8 w 30"/>
                  <a:gd name="T41" fmla="*/ 4 h 10"/>
                  <a:gd name="T42" fmla="*/ 8 w 30"/>
                  <a:gd name="T43" fmla="*/ 4 h 10"/>
                  <a:gd name="T44" fmla="*/ 8 w 30"/>
                  <a:gd name="T45" fmla="*/ 4 h 10"/>
                  <a:gd name="T46" fmla="*/ 8 w 30"/>
                  <a:gd name="T47" fmla="*/ 4 h 10"/>
                  <a:gd name="T48" fmla="*/ 10 w 30"/>
                  <a:gd name="T49" fmla="*/ 6 h 10"/>
                  <a:gd name="T50" fmla="*/ 10 w 30"/>
                  <a:gd name="T51" fmla="*/ 6 h 10"/>
                  <a:gd name="T52" fmla="*/ 18 w 30"/>
                  <a:gd name="T53" fmla="*/ 10 h 10"/>
                  <a:gd name="T54" fmla="*/ 18 w 30"/>
                  <a:gd name="T55" fmla="*/ 10 h 10"/>
                  <a:gd name="T56" fmla="*/ 16 w 30"/>
                  <a:gd name="T57" fmla="*/ 10 h 10"/>
                  <a:gd name="T58" fmla="*/ 16 w 30"/>
                  <a:gd name="T59" fmla="*/ 10 h 10"/>
                  <a:gd name="T60" fmla="*/ 16 w 30"/>
                  <a:gd name="T61" fmla="*/ 10 h 10"/>
                  <a:gd name="T62" fmla="*/ 0 w 30"/>
                  <a:gd name="T63" fmla="*/ 2 h 10"/>
                  <a:gd name="T64" fmla="*/ 0 w 30"/>
                  <a:gd name="T65" fmla="*/ 2 h 10"/>
                  <a:gd name="T66" fmla="*/ 0 w 30"/>
                  <a:gd name="T67" fmla="*/ 2 h 10"/>
                  <a:gd name="T68" fmla="*/ 2 w 30"/>
                  <a:gd name="T69" fmla="*/ 2 h 10"/>
                  <a:gd name="T70" fmla="*/ 2 w 30"/>
                  <a:gd name="T71" fmla="*/ 2 h 10"/>
                  <a:gd name="T72" fmla="*/ 4 w 30"/>
                  <a:gd name="T73" fmla="*/ 2 h 10"/>
                  <a:gd name="T74" fmla="*/ 6 w 30"/>
                  <a:gd name="T75" fmla="*/ 4 h 10"/>
                  <a:gd name="T76" fmla="*/ 4 w 30"/>
                  <a:gd name="T77" fmla="*/ 2 h 10"/>
                  <a:gd name="T78" fmla="*/ 6 w 30"/>
                  <a:gd name="T79" fmla="*/ 2 h 10"/>
                  <a:gd name="T80" fmla="*/ 6 w 30"/>
                  <a:gd name="T81" fmla="*/ 0 h 10"/>
                  <a:gd name="T82" fmla="*/ 6 w 30"/>
                  <a:gd name="T83" fmla="*/ 0 h 10"/>
                  <a:gd name="T84" fmla="*/ 8 w 30"/>
                  <a:gd name="T85" fmla="*/ 0 h 10"/>
                  <a:gd name="T86" fmla="*/ 8 w 30"/>
                  <a:gd name="T87" fmla="*/ 0 h 10"/>
                  <a:gd name="T88" fmla="*/ 8 w 30"/>
                  <a:gd name="T89" fmla="*/ 0 h 10"/>
                  <a:gd name="T90" fmla="*/ 10 w 30"/>
                  <a:gd name="T91" fmla="*/ 0 h 10"/>
                  <a:gd name="T92" fmla="*/ 12 w 30"/>
                  <a:gd name="T93" fmla="*/ 0 h 10"/>
                  <a:gd name="T94" fmla="*/ 14 w 30"/>
                  <a:gd name="T95" fmla="*/ 0 h 10"/>
                  <a:gd name="T96" fmla="*/ 14 w 30"/>
                  <a:gd name="T97" fmla="*/ 0 h 10"/>
                  <a:gd name="T98" fmla="*/ 16 w 30"/>
                  <a:gd name="T99" fmla="*/ 0 h 10"/>
                  <a:gd name="T100" fmla="*/ 18 w 30"/>
                  <a:gd name="T101" fmla="*/ 0 h 10"/>
                  <a:gd name="T102" fmla="*/ 20 w 30"/>
                  <a:gd name="T103" fmla="*/ 0 h 10"/>
                  <a:gd name="T104" fmla="*/ 20 w 30"/>
                  <a:gd name="T105" fmla="*/ 0 h 10"/>
                  <a:gd name="T106" fmla="*/ 30 w 30"/>
                  <a:gd name="T107" fmla="*/ 6 h 10"/>
                  <a:gd name="T108" fmla="*/ 30 w 30"/>
                  <a:gd name="T10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10">
                    <a:moveTo>
                      <a:pt x="30" y="6"/>
                    </a:moveTo>
                    <a:lnTo>
                      <a:pt x="30" y="6"/>
                    </a:lnTo>
                    <a:lnTo>
                      <a:pt x="28" y="6"/>
                    </a:lnTo>
                    <a:lnTo>
                      <a:pt x="28" y="6"/>
                    </a:lnTo>
                    <a:lnTo>
                      <a:pt x="18" y="2"/>
                    </a:lnTo>
                    <a:lnTo>
                      <a:pt x="18" y="2"/>
                    </a:lnTo>
                    <a:lnTo>
                      <a:pt x="16" y="0"/>
                    </a:lnTo>
                    <a:lnTo>
                      <a:pt x="16" y="0"/>
                    </a:lnTo>
                    <a:lnTo>
                      <a:pt x="14" y="0"/>
                    </a:lnTo>
                    <a:lnTo>
                      <a:pt x="14" y="0"/>
                    </a:lnTo>
                    <a:lnTo>
                      <a:pt x="12" y="0"/>
                    </a:lnTo>
                    <a:lnTo>
                      <a:pt x="12" y="0"/>
                    </a:lnTo>
                    <a:lnTo>
                      <a:pt x="10" y="0"/>
                    </a:lnTo>
                    <a:lnTo>
                      <a:pt x="10" y="0"/>
                    </a:lnTo>
                    <a:lnTo>
                      <a:pt x="8" y="2"/>
                    </a:lnTo>
                    <a:lnTo>
                      <a:pt x="8" y="2"/>
                    </a:lnTo>
                    <a:lnTo>
                      <a:pt x="8" y="2"/>
                    </a:lnTo>
                    <a:lnTo>
                      <a:pt x="8" y="2"/>
                    </a:lnTo>
                    <a:lnTo>
                      <a:pt x="8" y="4"/>
                    </a:lnTo>
                    <a:lnTo>
                      <a:pt x="8" y="4"/>
                    </a:lnTo>
                    <a:lnTo>
                      <a:pt x="8" y="4"/>
                    </a:lnTo>
                    <a:lnTo>
                      <a:pt x="8" y="4"/>
                    </a:lnTo>
                    <a:lnTo>
                      <a:pt x="8" y="4"/>
                    </a:lnTo>
                    <a:lnTo>
                      <a:pt x="8" y="4"/>
                    </a:lnTo>
                    <a:lnTo>
                      <a:pt x="10" y="6"/>
                    </a:lnTo>
                    <a:lnTo>
                      <a:pt x="10" y="6"/>
                    </a:lnTo>
                    <a:lnTo>
                      <a:pt x="18" y="10"/>
                    </a:lnTo>
                    <a:lnTo>
                      <a:pt x="18" y="10"/>
                    </a:lnTo>
                    <a:lnTo>
                      <a:pt x="16" y="10"/>
                    </a:lnTo>
                    <a:lnTo>
                      <a:pt x="16" y="10"/>
                    </a:lnTo>
                    <a:lnTo>
                      <a:pt x="16" y="10"/>
                    </a:lnTo>
                    <a:lnTo>
                      <a:pt x="0" y="2"/>
                    </a:lnTo>
                    <a:lnTo>
                      <a:pt x="0" y="2"/>
                    </a:lnTo>
                    <a:lnTo>
                      <a:pt x="0" y="2"/>
                    </a:lnTo>
                    <a:lnTo>
                      <a:pt x="2" y="2"/>
                    </a:lnTo>
                    <a:lnTo>
                      <a:pt x="2" y="2"/>
                    </a:lnTo>
                    <a:lnTo>
                      <a:pt x="4" y="2"/>
                    </a:lnTo>
                    <a:lnTo>
                      <a:pt x="6" y="4"/>
                    </a:lnTo>
                    <a:lnTo>
                      <a:pt x="4" y="2"/>
                    </a:lnTo>
                    <a:lnTo>
                      <a:pt x="6" y="2"/>
                    </a:lnTo>
                    <a:lnTo>
                      <a:pt x="6" y="0"/>
                    </a:lnTo>
                    <a:lnTo>
                      <a:pt x="6" y="0"/>
                    </a:lnTo>
                    <a:lnTo>
                      <a:pt x="8" y="0"/>
                    </a:lnTo>
                    <a:lnTo>
                      <a:pt x="8" y="0"/>
                    </a:lnTo>
                    <a:lnTo>
                      <a:pt x="8" y="0"/>
                    </a:lnTo>
                    <a:lnTo>
                      <a:pt x="10" y="0"/>
                    </a:lnTo>
                    <a:lnTo>
                      <a:pt x="12" y="0"/>
                    </a:lnTo>
                    <a:lnTo>
                      <a:pt x="14" y="0"/>
                    </a:lnTo>
                    <a:lnTo>
                      <a:pt x="14" y="0"/>
                    </a:lnTo>
                    <a:lnTo>
                      <a:pt x="16" y="0"/>
                    </a:lnTo>
                    <a:lnTo>
                      <a:pt x="18" y="0"/>
                    </a:lnTo>
                    <a:lnTo>
                      <a:pt x="20" y="0"/>
                    </a:lnTo>
                    <a:lnTo>
                      <a:pt x="20" y="0"/>
                    </a:lnTo>
                    <a:lnTo>
                      <a:pt x="30" y="6"/>
                    </a:lnTo>
                    <a:lnTo>
                      <a:pt x="3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421"/>
              <p:cNvSpPr>
                <a:spLocks/>
              </p:cNvSpPr>
              <p:nvPr/>
            </p:nvSpPr>
            <p:spPr bwMode="auto">
              <a:xfrm>
                <a:off x="3274" y="933"/>
                <a:ext cx="22" cy="12"/>
              </a:xfrm>
              <a:custGeom>
                <a:avLst/>
                <a:gdLst>
                  <a:gd name="T0" fmla="*/ 20 w 22"/>
                  <a:gd name="T1" fmla="*/ 8 h 12"/>
                  <a:gd name="T2" fmla="*/ 20 w 22"/>
                  <a:gd name="T3" fmla="*/ 10 h 12"/>
                  <a:gd name="T4" fmla="*/ 18 w 22"/>
                  <a:gd name="T5" fmla="*/ 10 h 12"/>
                  <a:gd name="T6" fmla="*/ 18 w 22"/>
                  <a:gd name="T7" fmla="*/ 10 h 12"/>
                  <a:gd name="T8" fmla="*/ 16 w 22"/>
                  <a:gd name="T9" fmla="*/ 10 h 12"/>
                  <a:gd name="T10" fmla="*/ 14 w 22"/>
                  <a:gd name="T11" fmla="*/ 12 h 12"/>
                  <a:gd name="T12" fmla="*/ 12 w 22"/>
                  <a:gd name="T13" fmla="*/ 12 h 12"/>
                  <a:gd name="T14" fmla="*/ 12 w 22"/>
                  <a:gd name="T15" fmla="*/ 12 h 12"/>
                  <a:gd name="T16" fmla="*/ 10 w 22"/>
                  <a:gd name="T17" fmla="*/ 12 h 12"/>
                  <a:gd name="T18" fmla="*/ 10 w 22"/>
                  <a:gd name="T19" fmla="*/ 10 h 12"/>
                  <a:gd name="T20" fmla="*/ 12 w 22"/>
                  <a:gd name="T21" fmla="*/ 10 h 12"/>
                  <a:gd name="T22" fmla="*/ 12 w 22"/>
                  <a:gd name="T23" fmla="*/ 10 h 12"/>
                  <a:gd name="T24" fmla="*/ 14 w 22"/>
                  <a:gd name="T25" fmla="*/ 10 h 12"/>
                  <a:gd name="T26" fmla="*/ 16 w 22"/>
                  <a:gd name="T27" fmla="*/ 10 h 12"/>
                  <a:gd name="T28" fmla="*/ 18 w 22"/>
                  <a:gd name="T29" fmla="*/ 8 h 12"/>
                  <a:gd name="T30" fmla="*/ 18 w 22"/>
                  <a:gd name="T31" fmla="*/ 8 h 12"/>
                  <a:gd name="T32" fmla="*/ 18 w 22"/>
                  <a:gd name="T33" fmla="*/ 8 h 12"/>
                  <a:gd name="T34" fmla="*/ 18 w 22"/>
                  <a:gd name="T35" fmla="*/ 6 h 12"/>
                  <a:gd name="T36" fmla="*/ 14 w 22"/>
                  <a:gd name="T37" fmla="*/ 6 h 12"/>
                  <a:gd name="T38" fmla="*/ 10 w 22"/>
                  <a:gd name="T39" fmla="*/ 6 h 12"/>
                  <a:gd name="T40" fmla="*/ 4 w 22"/>
                  <a:gd name="T41" fmla="*/ 6 h 12"/>
                  <a:gd name="T42" fmla="*/ 2 w 22"/>
                  <a:gd name="T43" fmla="*/ 6 h 12"/>
                  <a:gd name="T44" fmla="*/ 0 w 22"/>
                  <a:gd name="T45" fmla="*/ 6 h 12"/>
                  <a:gd name="T46" fmla="*/ 0 w 22"/>
                  <a:gd name="T47" fmla="*/ 6 h 12"/>
                  <a:gd name="T48" fmla="*/ 0 w 22"/>
                  <a:gd name="T49" fmla="*/ 4 h 12"/>
                  <a:gd name="T50" fmla="*/ 0 w 22"/>
                  <a:gd name="T51" fmla="*/ 4 h 12"/>
                  <a:gd name="T52" fmla="*/ 2 w 22"/>
                  <a:gd name="T53" fmla="*/ 2 h 12"/>
                  <a:gd name="T54" fmla="*/ 4 w 22"/>
                  <a:gd name="T55" fmla="*/ 2 h 12"/>
                  <a:gd name="T56" fmla="*/ 6 w 22"/>
                  <a:gd name="T57" fmla="*/ 2 h 12"/>
                  <a:gd name="T58" fmla="*/ 6 w 22"/>
                  <a:gd name="T59" fmla="*/ 2 h 12"/>
                  <a:gd name="T60" fmla="*/ 8 w 22"/>
                  <a:gd name="T61" fmla="*/ 0 h 12"/>
                  <a:gd name="T62" fmla="*/ 10 w 22"/>
                  <a:gd name="T63" fmla="*/ 2 h 12"/>
                  <a:gd name="T64" fmla="*/ 6 w 22"/>
                  <a:gd name="T65" fmla="*/ 2 h 12"/>
                  <a:gd name="T66" fmla="*/ 6 w 22"/>
                  <a:gd name="T67" fmla="*/ 2 h 12"/>
                  <a:gd name="T68" fmla="*/ 4 w 22"/>
                  <a:gd name="T69" fmla="*/ 4 h 12"/>
                  <a:gd name="T70" fmla="*/ 2 w 22"/>
                  <a:gd name="T71" fmla="*/ 4 h 12"/>
                  <a:gd name="T72" fmla="*/ 2 w 22"/>
                  <a:gd name="T73" fmla="*/ 4 h 12"/>
                  <a:gd name="T74" fmla="*/ 2 w 22"/>
                  <a:gd name="T75" fmla="*/ 6 h 12"/>
                  <a:gd name="T76" fmla="*/ 4 w 22"/>
                  <a:gd name="T77" fmla="*/ 6 h 12"/>
                  <a:gd name="T78" fmla="*/ 8 w 22"/>
                  <a:gd name="T79" fmla="*/ 6 h 12"/>
                  <a:gd name="T80" fmla="*/ 12 w 22"/>
                  <a:gd name="T81" fmla="*/ 4 h 12"/>
                  <a:gd name="T82" fmla="*/ 18 w 22"/>
                  <a:gd name="T83" fmla="*/ 4 h 12"/>
                  <a:gd name="T84" fmla="*/ 18 w 22"/>
                  <a:gd name="T85" fmla="*/ 6 h 12"/>
                  <a:gd name="T86" fmla="*/ 20 w 22"/>
                  <a:gd name="T87" fmla="*/ 6 h 12"/>
                  <a:gd name="T88" fmla="*/ 20 w 22"/>
                  <a:gd name="T89" fmla="*/ 6 h 12"/>
                  <a:gd name="T90" fmla="*/ 22 w 22"/>
                  <a:gd name="T91" fmla="*/ 6 h 12"/>
                  <a:gd name="T92" fmla="*/ 22 w 22"/>
                  <a:gd name="T9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2">
                    <a:moveTo>
                      <a:pt x="22" y="8"/>
                    </a:moveTo>
                    <a:lnTo>
                      <a:pt x="20" y="8"/>
                    </a:lnTo>
                    <a:lnTo>
                      <a:pt x="20" y="8"/>
                    </a:lnTo>
                    <a:lnTo>
                      <a:pt x="20" y="10"/>
                    </a:lnTo>
                    <a:lnTo>
                      <a:pt x="20" y="10"/>
                    </a:lnTo>
                    <a:lnTo>
                      <a:pt x="18" y="10"/>
                    </a:lnTo>
                    <a:lnTo>
                      <a:pt x="18" y="10"/>
                    </a:lnTo>
                    <a:lnTo>
                      <a:pt x="18" y="10"/>
                    </a:lnTo>
                    <a:lnTo>
                      <a:pt x="16" y="10"/>
                    </a:lnTo>
                    <a:lnTo>
                      <a:pt x="16" y="10"/>
                    </a:lnTo>
                    <a:lnTo>
                      <a:pt x="14" y="10"/>
                    </a:lnTo>
                    <a:lnTo>
                      <a:pt x="14" y="12"/>
                    </a:lnTo>
                    <a:lnTo>
                      <a:pt x="14" y="12"/>
                    </a:lnTo>
                    <a:lnTo>
                      <a:pt x="12" y="12"/>
                    </a:lnTo>
                    <a:lnTo>
                      <a:pt x="12" y="12"/>
                    </a:lnTo>
                    <a:lnTo>
                      <a:pt x="12" y="12"/>
                    </a:lnTo>
                    <a:lnTo>
                      <a:pt x="10" y="12"/>
                    </a:lnTo>
                    <a:lnTo>
                      <a:pt x="10" y="12"/>
                    </a:lnTo>
                    <a:lnTo>
                      <a:pt x="10" y="10"/>
                    </a:lnTo>
                    <a:lnTo>
                      <a:pt x="10" y="10"/>
                    </a:lnTo>
                    <a:lnTo>
                      <a:pt x="10" y="10"/>
                    </a:lnTo>
                    <a:lnTo>
                      <a:pt x="12" y="10"/>
                    </a:lnTo>
                    <a:lnTo>
                      <a:pt x="12" y="10"/>
                    </a:lnTo>
                    <a:lnTo>
                      <a:pt x="12" y="10"/>
                    </a:lnTo>
                    <a:lnTo>
                      <a:pt x="14" y="10"/>
                    </a:lnTo>
                    <a:lnTo>
                      <a:pt x="14" y="10"/>
                    </a:lnTo>
                    <a:lnTo>
                      <a:pt x="14" y="10"/>
                    </a:lnTo>
                    <a:lnTo>
                      <a:pt x="16" y="10"/>
                    </a:lnTo>
                    <a:lnTo>
                      <a:pt x="16" y="10"/>
                    </a:lnTo>
                    <a:lnTo>
                      <a:pt x="18" y="8"/>
                    </a:lnTo>
                    <a:lnTo>
                      <a:pt x="18" y="8"/>
                    </a:lnTo>
                    <a:lnTo>
                      <a:pt x="18" y="8"/>
                    </a:lnTo>
                    <a:lnTo>
                      <a:pt x="18" y="8"/>
                    </a:lnTo>
                    <a:lnTo>
                      <a:pt x="18" y="8"/>
                    </a:lnTo>
                    <a:lnTo>
                      <a:pt x="18" y="6"/>
                    </a:lnTo>
                    <a:lnTo>
                      <a:pt x="18" y="6"/>
                    </a:lnTo>
                    <a:lnTo>
                      <a:pt x="16" y="6"/>
                    </a:lnTo>
                    <a:lnTo>
                      <a:pt x="14" y="6"/>
                    </a:lnTo>
                    <a:lnTo>
                      <a:pt x="12" y="6"/>
                    </a:lnTo>
                    <a:lnTo>
                      <a:pt x="10" y="6"/>
                    </a:lnTo>
                    <a:lnTo>
                      <a:pt x="8" y="6"/>
                    </a:lnTo>
                    <a:lnTo>
                      <a:pt x="4" y="6"/>
                    </a:lnTo>
                    <a:lnTo>
                      <a:pt x="2" y="6"/>
                    </a:lnTo>
                    <a:lnTo>
                      <a:pt x="2" y="6"/>
                    </a:lnTo>
                    <a:lnTo>
                      <a:pt x="2" y="6"/>
                    </a:lnTo>
                    <a:lnTo>
                      <a:pt x="0" y="6"/>
                    </a:lnTo>
                    <a:lnTo>
                      <a:pt x="0" y="6"/>
                    </a:lnTo>
                    <a:lnTo>
                      <a:pt x="0" y="6"/>
                    </a:lnTo>
                    <a:lnTo>
                      <a:pt x="0" y="6"/>
                    </a:lnTo>
                    <a:lnTo>
                      <a:pt x="0" y="4"/>
                    </a:lnTo>
                    <a:lnTo>
                      <a:pt x="0" y="4"/>
                    </a:lnTo>
                    <a:lnTo>
                      <a:pt x="0" y="4"/>
                    </a:lnTo>
                    <a:lnTo>
                      <a:pt x="0" y="4"/>
                    </a:lnTo>
                    <a:lnTo>
                      <a:pt x="2" y="2"/>
                    </a:lnTo>
                    <a:lnTo>
                      <a:pt x="4" y="2"/>
                    </a:lnTo>
                    <a:lnTo>
                      <a:pt x="4" y="2"/>
                    </a:lnTo>
                    <a:lnTo>
                      <a:pt x="4" y="2"/>
                    </a:lnTo>
                    <a:lnTo>
                      <a:pt x="6" y="2"/>
                    </a:lnTo>
                    <a:lnTo>
                      <a:pt x="6" y="2"/>
                    </a:lnTo>
                    <a:lnTo>
                      <a:pt x="6" y="2"/>
                    </a:lnTo>
                    <a:lnTo>
                      <a:pt x="8" y="2"/>
                    </a:lnTo>
                    <a:lnTo>
                      <a:pt x="8" y="0"/>
                    </a:lnTo>
                    <a:lnTo>
                      <a:pt x="8" y="0"/>
                    </a:lnTo>
                    <a:lnTo>
                      <a:pt x="10" y="2"/>
                    </a:lnTo>
                    <a:lnTo>
                      <a:pt x="8" y="2"/>
                    </a:lnTo>
                    <a:lnTo>
                      <a:pt x="6" y="2"/>
                    </a:lnTo>
                    <a:lnTo>
                      <a:pt x="6" y="2"/>
                    </a:lnTo>
                    <a:lnTo>
                      <a:pt x="6" y="2"/>
                    </a:lnTo>
                    <a:lnTo>
                      <a:pt x="4" y="2"/>
                    </a:lnTo>
                    <a:lnTo>
                      <a:pt x="4" y="4"/>
                    </a:lnTo>
                    <a:lnTo>
                      <a:pt x="4" y="4"/>
                    </a:lnTo>
                    <a:lnTo>
                      <a:pt x="2" y="4"/>
                    </a:lnTo>
                    <a:lnTo>
                      <a:pt x="2" y="4"/>
                    </a:lnTo>
                    <a:lnTo>
                      <a:pt x="2" y="4"/>
                    </a:lnTo>
                    <a:lnTo>
                      <a:pt x="2" y="4"/>
                    </a:lnTo>
                    <a:lnTo>
                      <a:pt x="2" y="6"/>
                    </a:lnTo>
                    <a:lnTo>
                      <a:pt x="2" y="6"/>
                    </a:lnTo>
                    <a:lnTo>
                      <a:pt x="4" y="6"/>
                    </a:lnTo>
                    <a:lnTo>
                      <a:pt x="6" y="6"/>
                    </a:lnTo>
                    <a:lnTo>
                      <a:pt x="8" y="6"/>
                    </a:lnTo>
                    <a:lnTo>
                      <a:pt x="10" y="6"/>
                    </a:lnTo>
                    <a:lnTo>
                      <a:pt x="12" y="4"/>
                    </a:lnTo>
                    <a:lnTo>
                      <a:pt x="14" y="4"/>
                    </a:lnTo>
                    <a:lnTo>
                      <a:pt x="18" y="4"/>
                    </a:lnTo>
                    <a:lnTo>
                      <a:pt x="18" y="6"/>
                    </a:lnTo>
                    <a:lnTo>
                      <a:pt x="18" y="6"/>
                    </a:lnTo>
                    <a:lnTo>
                      <a:pt x="20" y="6"/>
                    </a:lnTo>
                    <a:lnTo>
                      <a:pt x="20" y="6"/>
                    </a:lnTo>
                    <a:lnTo>
                      <a:pt x="20" y="6"/>
                    </a:lnTo>
                    <a:lnTo>
                      <a:pt x="20" y="6"/>
                    </a:lnTo>
                    <a:lnTo>
                      <a:pt x="22" y="6"/>
                    </a:lnTo>
                    <a:lnTo>
                      <a:pt x="22" y="6"/>
                    </a:lnTo>
                    <a:lnTo>
                      <a:pt x="22" y="8"/>
                    </a:lnTo>
                    <a:lnTo>
                      <a:pt x="2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422"/>
              <p:cNvSpPr>
                <a:spLocks/>
              </p:cNvSpPr>
              <p:nvPr/>
            </p:nvSpPr>
            <p:spPr bwMode="auto">
              <a:xfrm>
                <a:off x="3292" y="929"/>
                <a:ext cx="26" cy="8"/>
              </a:xfrm>
              <a:custGeom>
                <a:avLst/>
                <a:gdLst>
                  <a:gd name="T0" fmla="*/ 24 w 26"/>
                  <a:gd name="T1" fmla="*/ 6 h 8"/>
                  <a:gd name="T2" fmla="*/ 24 w 26"/>
                  <a:gd name="T3" fmla="*/ 6 h 8"/>
                  <a:gd name="T4" fmla="*/ 22 w 26"/>
                  <a:gd name="T5" fmla="*/ 8 h 8"/>
                  <a:gd name="T6" fmla="*/ 20 w 26"/>
                  <a:gd name="T7" fmla="*/ 8 h 8"/>
                  <a:gd name="T8" fmla="*/ 18 w 26"/>
                  <a:gd name="T9" fmla="*/ 8 h 8"/>
                  <a:gd name="T10" fmla="*/ 16 w 26"/>
                  <a:gd name="T11" fmla="*/ 8 h 8"/>
                  <a:gd name="T12" fmla="*/ 14 w 26"/>
                  <a:gd name="T13" fmla="*/ 8 h 8"/>
                  <a:gd name="T14" fmla="*/ 10 w 26"/>
                  <a:gd name="T15" fmla="*/ 8 h 8"/>
                  <a:gd name="T16" fmla="*/ 8 w 26"/>
                  <a:gd name="T17" fmla="*/ 8 h 8"/>
                  <a:gd name="T18" fmla="*/ 6 w 26"/>
                  <a:gd name="T19" fmla="*/ 8 h 8"/>
                  <a:gd name="T20" fmla="*/ 4 w 26"/>
                  <a:gd name="T21" fmla="*/ 8 h 8"/>
                  <a:gd name="T22" fmla="*/ 4 w 26"/>
                  <a:gd name="T23" fmla="*/ 6 h 8"/>
                  <a:gd name="T24" fmla="*/ 2 w 26"/>
                  <a:gd name="T25" fmla="*/ 6 h 8"/>
                  <a:gd name="T26" fmla="*/ 0 w 26"/>
                  <a:gd name="T27" fmla="*/ 6 h 8"/>
                  <a:gd name="T28" fmla="*/ 0 w 26"/>
                  <a:gd name="T29" fmla="*/ 4 h 8"/>
                  <a:gd name="T30" fmla="*/ 0 w 26"/>
                  <a:gd name="T31" fmla="*/ 4 h 8"/>
                  <a:gd name="T32" fmla="*/ 0 w 26"/>
                  <a:gd name="T33" fmla="*/ 2 h 8"/>
                  <a:gd name="T34" fmla="*/ 0 w 26"/>
                  <a:gd name="T35" fmla="*/ 2 h 8"/>
                  <a:gd name="T36" fmla="*/ 2 w 26"/>
                  <a:gd name="T37" fmla="*/ 2 h 8"/>
                  <a:gd name="T38" fmla="*/ 4 w 26"/>
                  <a:gd name="T39" fmla="*/ 0 h 8"/>
                  <a:gd name="T40" fmla="*/ 6 w 26"/>
                  <a:gd name="T41" fmla="*/ 0 h 8"/>
                  <a:gd name="T42" fmla="*/ 8 w 26"/>
                  <a:gd name="T43" fmla="*/ 0 h 8"/>
                  <a:gd name="T44" fmla="*/ 10 w 26"/>
                  <a:gd name="T45" fmla="*/ 0 h 8"/>
                  <a:gd name="T46" fmla="*/ 12 w 26"/>
                  <a:gd name="T47" fmla="*/ 0 h 8"/>
                  <a:gd name="T48" fmla="*/ 14 w 26"/>
                  <a:gd name="T49" fmla="*/ 0 h 8"/>
                  <a:gd name="T50" fmla="*/ 14 w 26"/>
                  <a:gd name="T51" fmla="*/ 0 h 8"/>
                  <a:gd name="T52" fmla="*/ 16 w 26"/>
                  <a:gd name="T53" fmla="*/ 0 h 8"/>
                  <a:gd name="T54" fmla="*/ 18 w 26"/>
                  <a:gd name="T55" fmla="*/ 2 h 8"/>
                  <a:gd name="T56" fmla="*/ 20 w 26"/>
                  <a:gd name="T57" fmla="*/ 2 h 8"/>
                  <a:gd name="T58" fmla="*/ 8 w 26"/>
                  <a:gd name="T59" fmla="*/ 6 h 8"/>
                  <a:gd name="T60" fmla="*/ 10 w 26"/>
                  <a:gd name="T61" fmla="*/ 8 h 8"/>
                  <a:gd name="T62" fmla="*/ 14 w 26"/>
                  <a:gd name="T63" fmla="*/ 8 h 8"/>
                  <a:gd name="T64" fmla="*/ 18 w 26"/>
                  <a:gd name="T65" fmla="*/ 8 h 8"/>
                  <a:gd name="T66" fmla="*/ 20 w 26"/>
                  <a:gd name="T67" fmla="*/ 6 h 8"/>
                  <a:gd name="T68" fmla="*/ 20 w 26"/>
                  <a:gd name="T69" fmla="*/ 6 h 8"/>
                  <a:gd name="T70" fmla="*/ 24 w 26"/>
                  <a:gd name="T71" fmla="*/ 4 h 8"/>
                  <a:gd name="T72" fmla="*/ 26 w 26"/>
                  <a:gd name="T7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8">
                    <a:moveTo>
                      <a:pt x="24" y="6"/>
                    </a:moveTo>
                    <a:lnTo>
                      <a:pt x="24" y="6"/>
                    </a:lnTo>
                    <a:lnTo>
                      <a:pt x="24" y="6"/>
                    </a:lnTo>
                    <a:lnTo>
                      <a:pt x="24" y="6"/>
                    </a:lnTo>
                    <a:lnTo>
                      <a:pt x="22" y="6"/>
                    </a:lnTo>
                    <a:lnTo>
                      <a:pt x="22" y="8"/>
                    </a:lnTo>
                    <a:lnTo>
                      <a:pt x="22" y="8"/>
                    </a:lnTo>
                    <a:lnTo>
                      <a:pt x="20" y="8"/>
                    </a:lnTo>
                    <a:lnTo>
                      <a:pt x="20" y="8"/>
                    </a:lnTo>
                    <a:lnTo>
                      <a:pt x="18" y="8"/>
                    </a:lnTo>
                    <a:lnTo>
                      <a:pt x="16" y="8"/>
                    </a:lnTo>
                    <a:lnTo>
                      <a:pt x="16" y="8"/>
                    </a:lnTo>
                    <a:lnTo>
                      <a:pt x="14" y="8"/>
                    </a:lnTo>
                    <a:lnTo>
                      <a:pt x="14" y="8"/>
                    </a:lnTo>
                    <a:lnTo>
                      <a:pt x="12" y="8"/>
                    </a:lnTo>
                    <a:lnTo>
                      <a:pt x="10" y="8"/>
                    </a:lnTo>
                    <a:lnTo>
                      <a:pt x="10" y="8"/>
                    </a:lnTo>
                    <a:lnTo>
                      <a:pt x="8" y="8"/>
                    </a:lnTo>
                    <a:lnTo>
                      <a:pt x="8" y="8"/>
                    </a:lnTo>
                    <a:lnTo>
                      <a:pt x="6" y="8"/>
                    </a:lnTo>
                    <a:lnTo>
                      <a:pt x="6" y="8"/>
                    </a:lnTo>
                    <a:lnTo>
                      <a:pt x="4" y="8"/>
                    </a:lnTo>
                    <a:lnTo>
                      <a:pt x="4" y="8"/>
                    </a:lnTo>
                    <a:lnTo>
                      <a:pt x="4" y="6"/>
                    </a:lnTo>
                    <a:lnTo>
                      <a:pt x="2" y="6"/>
                    </a:lnTo>
                    <a:lnTo>
                      <a:pt x="2" y="6"/>
                    </a:lnTo>
                    <a:lnTo>
                      <a:pt x="0" y="6"/>
                    </a:lnTo>
                    <a:lnTo>
                      <a:pt x="0" y="6"/>
                    </a:lnTo>
                    <a:lnTo>
                      <a:pt x="0" y="4"/>
                    </a:lnTo>
                    <a:lnTo>
                      <a:pt x="0" y="4"/>
                    </a:lnTo>
                    <a:lnTo>
                      <a:pt x="0" y="4"/>
                    </a:lnTo>
                    <a:lnTo>
                      <a:pt x="0" y="4"/>
                    </a:lnTo>
                    <a:lnTo>
                      <a:pt x="0" y="4"/>
                    </a:lnTo>
                    <a:lnTo>
                      <a:pt x="0" y="2"/>
                    </a:lnTo>
                    <a:lnTo>
                      <a:pt x="0" y="2"/>
                    </a:lnTo>
                    <a:lnTo>
                      <a:pt x="0" y="2"/>
                    </a:lnTo>
                    <a:lnTo>
                      <a:pt x="0" y="2"/>
                    </a:lnTo>
                    <a:lnTo>
                      <a:pt x="2" y="2"/>
                    </a:lnTo>
                    <a:lnTo>
                      <a:pt x="2" y="0"/>
                    </a:lnTo>
                    <a:lnTo>
                      <a:pt x="4" y="0"/>
                    </a:lnTo>
                    <a:lnTo>
                      <a:pt x="4" y="0"/>
                    </a:lnTo>
                    <a:lnTo>
                      <a:pt x="6" y="0"/>
                    </a:lnTo>
                    <a:lnTo>
                      <a:pt x="6" y="0"/>
                    </a:lnTo>
                    <a:lnTo>
                      <a:pt x="8" y="0"/>
                    </a:lnTo>
                    <a:lnTo>
                      <a:pt x="8" y="0"/>
                    </a:lnTo>
                    <a:lnTo>
                      <a:pt x="10" y="0"/>
                    </a:lnTo>
                    <a:lnTo>
                      <a:pt x="10" y="0"/>
                    </a:lnTo>
                    <a:lnTo>
                      <a:pt x="12" y="0"/>
                    </a:lnTo>
                    <a:lnTo>
                      <a:pt x="12" y="0"/>
                    </a:lnTo>
                    <a:lnTo>
                      <a:pt x="14" y="0"/>
                    </a:lnTo>
                    <a:lnTo>
                      <a:pt x="14" y="0"/>
                    </a:lnTo>
                    <a:lnTo>
                      <a:pt x="14" y="0"/>
                    </a:lnTo>
                    <a:lnTo>
                      <a:pt x="16" y="0"/>
                    </a:lnTo>
                    <a:lnTo>
                      <a:pt x="16" y="0"/>
                    </a:lnTo>
                    <a:lnTo>
                      <a:pt x="18" y="0"/>
                    </a:lnTo>
                    <a:lnTo>
                      <a:pt x="18" y="2"/>
                    </a:lnTo>
                    <a:lnTo>
                      <a:pt x="18" y="2"/>
                    </a:lnTo>
                    <a:lnTo>
                      <a:pt x="20" y="2"/>
                    </a:lnTo>
                    <a:lnTo>
                      <a:pt x="6" y="6"/>
                    </a:lnTo>
                    <a:lnTo>
                      <a:pt x="8" y="6"/>
                    </a:lnTo>
                    <a:lnTo>
                      <a:pt x="8" y="8"/>
                    </a:lnTo>
                    <a:lnTo>
                      <a:pt x="10" y="8"/>
                    </a:lnTo>
                    <a:lnTo>
                      <a:pt x="12" y="8"/>
                    </a:lnTo>
                    <a:lnTo>
                      <a:pt x="14" y="8"/>
                    </a:lnTo>
                    <a:lnTo>
                      <a:pt x="16" y="8"/>
                    </a:lnTo>
                    <a:lnTo>
                      <a:pt x="18" y="8"/>
                    </a:lnTo>
                    <a:lnTo>
                      <a:pt x="18" y="6"/>
                    </a:lnTo>
                    <a:lnTo>
                      <a:pt x="20" y="6"/>
                    </a:lnTo>
                    <a:lnTo>
                      <a:pt x="20" y="6"/>
                    </a:lnTo>
                    <a:lnTo>
                      <a:pt x="20" y="6"/>
                    </a:lnTo>
                    <a:lnTo>
                      <a:pt x="22" y="6"/>
                    </a:lnTo>
                    <a:lnTo>
                      <a:pt x="24" y="4"/>
                    </a:lnTo>
                    <a:lnTo>
                      <a:pt x="24" y="6"/>
                    </a:lnTo>
                    <a:lnTo>
                      <a:pt x="26" y="6"/>
                    </a:lnTo>
                    <a:lnTo>
                      <a:pt x="24"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423"/>
              <p:cNvSpPr>
                <a:spLocks/>
              </p:cNvSpPr>
              <p:nvPr/>
            </p:nvSpPr>
            <p:spPr bwMode="auto">
              <a:xfrm>
                <a:off x="3312" y="921"/>
                <a:ext cx="26" cy="10"/>
              </a:xfrm>
              <a:custGeom>
                <a:avLst/>
                <a:gdLst>
                  <a:gd name="T0" fmla="*/ 24 w 26"/>
                  <a:gd name="T1" fmla="*/ 8 h 10"/>
                  <a:gd name="T2" fmla="*/ 22 w 26"/>
                  <a:gd name="T3" fmla="*/ 10 h 10"/>
                  <a:gd name="T4" fmla="*/ 22 w 26"/>
                  <a:gd name="T5" fmla="*/ 10 h 10"/>
                  <a:gd name="T6" fmla="*/ 18 w 26"/>
                  <a:gd name="T7" fmla="*/ 10 h 10"/>
                  <a:gd name="T8" fmla="*/ 16 w 26"/>
                  <a:gd name="T9" fmla="*/ 10 h 10"/>
                  <a:gd name="T10" fmla="*/ 14 w 26"/>
                  <a:gd name="T11" fmla="*/ 10 h 10"/>
                  <a:gd name="T12" fmla="*/ 12 w 26"/>
                  <a:gd name="T13" fmla="*/ 10 h 10"/>
                  <a:gd name="T14" fmla="*/ 8 w 26"/>
                  <a:gd name="T15" fmla="*/ 10 h 10"/>
                  <a:gd name="T16" fmla="*/ 4 w 26"/>
                  <a:gd name="T17" fmla="*/ 8 h 10"/>
                  <a:gd name="T18" fmla="*/ 2 w 26"/>
                  <a:gd name="T19" fmla="*/ 8 h 10"/>
                  <a:gd name="T20" fmla="*/ 2 w 26"/>
                  <a:gd name="T21" fmla="*/ 6 h 10"/>
                  <a:gd name="T22" fmla="*/ 0 w 26"/>
                  <a:gd name="T23" fmla="*/ 6 h 10"/>
                  <a:gd name="T24" fmla="*/ 0 w 26"/>
                  <a:gd name="T25" fmla="*/ 6 h 10"/>
                  <a:gd name="T26" fmla="*/ 0 w 26"/>
                  <a:gd name="T27" fmla="*/ 4 h 10"/>
                  <a:gd name="T28" fmla="*/ 2 w 26"/>
                  <a:gd name="T29" fmla="*/ 4 h 10"/>
                  <a:gd name="T30" fmla="*/ 2 w 26"/>
                  <a:gd name="T31" fmla="*/ 2 h 10"/>
                  <a:gd name="T32" fmla="*/ 4 w 26"/>
                  <a:gd name="T33" fmla="*/ 2 h 10"/>
                  <a:gd name="T34" fmla="*/ 6 w 26"/>
                  <a:gd name="T35" fmla="*/ 2 h 10"/>
                  <a:gd name="T36" fmla="*/ 8 w 26"/>
                  <a:gd name="T37" fmla="*/ 2 h 10"/>
                  <a:gd name="T38" fmla="*/ 10 w 26"/>
                  <a:gd name="T39" fmla="*/ 0 h 10"/>
                  <a:gd name="T40" fmla="*/ 10 w 26"/>
                  <a:gd name="T41" fmla="*/ 0 h 10"/>
                  <a:gd name="T42" fmla="*/ 12 w 26"/>
                  <a:gd name="T43" fmla="*/ 2 h 10"/>
                  <a:gd name="T44" fmla="*/ 8 w 26"/>
                  <a:gd name="T45" fmla="*/ 2 h 10"/>
                  <a:gd name="T46" fmla="*/ 8 w 26"/>
                  <a:gd name="T47" fmla="*/ 2 h 10"/>
                  <a:gd name="T48" fmla="*/ 6 w 26"/>
                  <a:gd name="T49" fmla="*/ 2 h 10"/>
                  <a:gd name="T50" fmla="*/ 4 w 26"/>
                  <a:gd name="T51" fmla="*/ 4 h 10"/>
                  <a:gd name="T52" fmla="*/ 4 w 26"/>
                  <a:gd name="T53" fmla="*/ 4 h 10"/>
                  <a:gd name="T54" fmla="*/ 4 w 26"/>
                  <a:gd name="T55" fmla="*/ 4 h 10"/>
                  <a:gd name="T56" fmla="*/ 4 w 26"/>
                  <a:gd name="T57" fmla="*/ 6 h 10"/>
                  <a:gd name="T58" fmla="*/ 4 w 26"/>
                  <a:gd name="T59" fmla="*/ 6 h 10"/>
                  <a:gd name="T60" fmla="*/ 4 w 26"/>
                  <a:gd name="T61" fmla="*/ 6 h 10"/>
                  <a:gd name="T62" fmla="*/ 6 w 26"/>
                  <a:gd name="T63" fmla="*/ 8 h 10"/>
                  <a:gd name="T64" fmla="*/ 8 w 26"/>
                  <a:gd name="T65" fmla="*/ 8 h 10"/>
                  <a:gd name="T66" fmla="*/ 12 w 26"/>
                  <a:gd name="T67" fmla="*/ 10 h 10"/>
                  <a:gd name="T68" fmla="*/ 14 w 26"/>
                  <a:gd name="T69" fmla="*/ 10 h 10"/>
                  <a:gd name="T70" fmla="*/ 18 w 26"/>
                  <a:gd name="T71" fmla="*/ 8 h 10"/>
                  <a:gd name="T72" fmla="*/ 22 w 26"/>
                  <a:gd name="T73" fmla="*/ 8 h 10"/>
                  <a:gd name="T74" fmla="*/ 24 w 26"/>
                  <a:gd name="T75" fmla="*/ 8 h 10"/>
                  <a:gd name="T76" fmla="*/ 24 w 26"/>
                  <a:gd name="T7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24" y="8"/>
                    </a:moveTo>
                    <a:lnTo>
                      <a:pt x="24" y="8"/>
                    </a:lnTo>
                    <a:lnTo>
                      <a:pt x="22" y="8"/>
                    </a:lnTo>
                    <a:lnTo>
                      <a:pt x="22" y="10"/>
                    </a:lnTo>
                    <a:lnTo>
                      <a:pt x="22" y="10"/>
                    </a:lnTo>
                    <a:lnTo>
                      <a:pt x="22" y="10"/>
                    </a:lnTo>
                    <a:lnTo>
                      <a:pt x="18" y="10"/>
                    </a:lnTo>
                    <a:lnTo>
                      <a:pt x="18" y="10"/>
                    </a:lnTo>
                    <a:lnTo>
                      <a:pt x="16" y="10"/>
                    </a:lnTo>
                    <a:lnTo>
                      <a:pt x="16" y="10"/>
                    </a:lnTo>
                    <a:lnTo>
                      <a:pt x="14" y="10"/>
                    </a:lnTo>
                    <a:lnTo>
                      <a:pt x="14" y="10"/>
                    </a:lnTo>
                    <a:lnTo>
                      <a:pt x="12" y="10"/>
                    </a:lnTo>
                    <a:lnTo>
                      <a:pt x="12" y="10"/>
                    </a:lnTo>
                    <a:lnTo>
                      <a:pt x="10" y="10"/>
                    </a:lnTo>
                    <a:lnTo>
                      <a:pt x="8" y="10"/>
                    </a:lnTo>
                    <a:lnTo>
                      <a:pt x="6" y="10"/>
                    </a:lnTo>
                    <a:lnTo>
                      <a:pt x="4" y="8"/>
                    </a:lnTo>
                    <a:lnTo>
                      <a:pt x="2" y="8"/>
                    </a:lnTo>
                    <a:lnTo>
                      <a:pt x="2" y="8"/>
                    </a:lnTo>
                    <a:lnTo>
                      <a:pt x="2" y="8"/>
                    </a:lnTo>
                    <a:lnTo>
                      <a:pt x="2" y="6"/>
                    </a:lnTo>
                    <a:lnTo>
                      <a:pt x="0" y="6"/>
                    </a:lnTo>
                    <a:lnTo>
                      <a:pt x="0" y="6"/>
                    </a:lnTo>
                    <a:lnTo>
                      <a:pt x="0" y="6"/>
                    </a:lnTo>
                    <a:lnTo>
                      <a:pt x="0" y="6"/>
                    </a:lnTo>
                    <a:lnTo>
                      <a:pt x="0" y="4"/>
                    </a:lnTo>
                    <a:lnTo>
                      <a:pt x="0" y="4"/>
                    </a:lnTo>
                    <a:lnTo>
                      <a:pt x="2" y="4"/>
                    </a:lnTo>
                    <a:lnTo>
                      <a:pt x="2" y="4"/>
                    </a:lnTo>
                    <a:lnTo>
                      <a:pt x="2" y="4"/>
                    </a:lnTo>
                    <a:lnTo>
                      <a:pt x="2" y="2"/>
                    </a:lnTo>
                    <a:lnTo>
                      <a:pt x="4" y="2"/>
                    </a:lnTo>
                    <a:lnTo>
                      <a:pt x="4" y="2"/>
                    </a:lnTo>
                    <a:lnTo>
                      <a:pt x="6" y="2"/>
                    </a:lnTo>
                    <a:lnTo>
                      <a:pt x="6" y="2"/>
                    </a:lnTo>
                    <a:lnTo>
                      <a:pt x="8" y="2"/>
                    </a:lnTo>
                    <a:lnTo>
                      <a:pt x="8" y="2"/>
                    </a:lnTo>
                    <a:lnTo>
                      <a:pt x="8" y="0"/>
                    </a:lnTo>
                    <a:lnTo>
                      <a:pt x="10" y="0"/>
                    </a:lnTo>
                    <a:lnTo>
                      <a:pt x="10" y="0"/>
                    </a:lnTo>
                    <a:lnTo>
                      <a:pt x="10" y="0"/>
                    </a:lnTo>
                    <a:lnTo>
                      <a:pt x="10" y="2"/>
                    </a:lnTo>
                    <a:lnTo>
                      <a:pt x="12" y="2"/>
                    </a:lnTo>
                    <a:lnTo>
                      <a:pt x="10" y="2"/>
                    </a:lnTo>
                    <a:lnTo>
                      <a:pt x="8" y="2"/>
                    </a:lnTo>
                    <a:lnTo>
                      <a:pt x="8" y="2"/>
                    </a:lnTo>
                    <a:lnTo>
                      <a:pt x="8" y="2"/>
                    </a:lnTo>
                    <a:lnTo>
                      <a:pt x="6" y="2"/>
                    </a:lnTo>
                    <a:lnTo>
                      <a:pt x="6" y="2"/>
                    </a:lnTo>
                    <a:lnTo>
                      <a:pt x="6" y="4"/>
                    </a:lnTo>
                    <a:lnTo>
                      <a:pt x="4" y="4"/>
                    </a:lnTo>
                    <a:lnTo>
                      <a:pt x="4" y="4"/>
                    </a:lnTo>
                    <a:lnTo>
                      <a:pt x="4" y="4"/>
                    </a:lnTo>
                    <a:lnTo>
                      <a:pt x="4" y="4"/>
                    </a:lnTo>
                    <a:lnTo>
                      <a:pt x="4" y="4"/>
                    </a:lnTo>
                    <a:lnTo>
                      <a:pt x="4" y="6"/>
                    </a:lnTo>
                    <a:lnTo>
                      <a:pt x="4" y="6"/>
                    </a:lnTo>
                    <a:lnTo>
                      <a:pt x="4" y="6"/>
                    </a:lnTo>
                    <a:lnTo>
                      <a:pt x="4" y="6"/>
                    </a:lnTo>
                    <a:lnTo>
                      <a:pt x="4" y="6"/>
                    </a:lnTo>
                    <a:lnTo>
                      <a:pt x="4" y="6"/>
                    </a:lnTo>
                    <a:lnTo>
                      <a:pt x="6" y="8"/>
                    </a:lnTo>
                    <a:lnTo>
                      <a:pt x="6" y="8"/>
                    </a:lnTo>
                    <a:lnTo>
                      <a:pt x="6" y="8"/>
                    </a:lnTo>
                    <a:lnTo>
                      <a:pt x="8" y="8"/>
                    </a:lnTo>
                    <a:lnTo>
                      <a:pt x="10" y="8"/>
                    </a:lnTo>
                    <a:lnTo>
                      <a:pt x="12" y="10"/>
                    </a:lnTo>
                    <a:lnTo>
                      <a:pt x="12" y="10"/>
                    </a:lnTo>
                    <a:lnTo>
                      <a:pt x="14" y="10"/>
                    </a:lnTo>
                    <a:lnTo>
                      <a:pt x="16" y="10"/>
                    </a:lnTo>
                    <a:lnTo>
                      <a:pt x="18" y="8"/>
                    </a:lnTo>
                    <a:lnTo>
                      <a:pt x="20" y="8"/>
                    </a:lnTo>
                    <a:lnTo>
                      <a:pt x="22" y="8"/>
                    </a:lnTo>
                    <a:lnTo>
                      <a:pt x="24" y="8"/>
                    </a:lnTo>
                    <a:lnTo>
                      <a:pt x="24" y="8"/>
                    </a:lnTo>
                    <a:lnTo>
                      <a:pt x="26" y="8"/>
                    </a:lnTo>
                    <a:lnTo>
                      <a:pt x="2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424"/>
              <p:cNvSpPr>
                <a:spLocks/>
              </p:cNvSpPr>
              <p:nvPr/>
            </p:nvSpPr>
            <p:spPr bwMode="auto">
              <a:xfrm>
                <a:off x="3324" y="917"/>
                <a:ext cx="28" cy="10"/>
              </a:xfrm>
              <a:custGeom>
                <a:avLst/>
                <a:gdLst>
                  <a:gd name="T0" fmla="*/ 26 w 28"/>
                  <a:gd name="T1" fmla="*/ 8 h 10"/>
                  <a:gd name="T2" fmla="*/ 26 w 28"/>
                  <a:gd name="T3" fmla="*/ 8 h 10"/>
                  <a:gd name="T4" fmla="*/ 26 w 28"/>
                  <a:gd name="T5" fmla="*/ 8 h 10"/>
                  <a:gd name="T6" fmla="*/ 24 w 28"/>
                  <a:gd name="T7" fmla="*/ 8 h 10"/>
                  <a:gd name="T8" fmla="*/ 24 w 28"/>
                  <a:gd name="T9" fmla="*/ 8 h 10"/>
                  <a:gd name="T10" fmla="*/ 22 w 28"/>
                  <a:gd name="T11" fmla="*/ 10 h 10"/>
                  <a:gd name="T12" fmla="*/ 22 w 28"/>
                  <a:gd name="T13" fmla="*/ 10 h 10"/>
                  <a:gd name="T14" fmla="*/ 20 w 28"/>
                  <a:gd name="T15" fmla="*/ 10 h 10"/>
                  <a:gd name="T16" fmla="*/ 18 w 28"/>
                  <a:gd name="T17" fmla="*/ 10 h 10"/>
                  <a:gd name="T18" fmla="*/ 18 w 28"/>
                  <a:gd name="T19" fmla="*/ 10 h 10"/>
                  <a:gd name="T20" fmla="*/ 16 w 28"/>
                  <a:gd name="T21" fmla="*/ 8 h 10"/>
                  <a:gd name="T22" fmla="*/ 16 w 28"/>
                  <a:gd name="T23" fmla="*/ 8 h 10"/>
                  <a:gd name="T24" fmla="*/ 6 w 28"/>
                  <a:gd name="T25" fmla="*/ 4 h 10"/>
                  <a:gd name="T26" fmla="*/ 2 w 28"/>
                  <a:gd name="T27" fmla="*/ 4 h 10"/>
                  <a:gd name="T28" fmla="*/ 2 w 28"/>
                  <a:gd name="T29" fmla="*/ 4 h 10"/>
                  <a:gd name="T30" fmla="*/ 2 w 28"/>
                  <a:gd name="T31" fmla="*/ 4 h 10"/>
                  <a:gd name="T32" fmla="*/ 0 w 28"/>
                  <a:gd name="T33" fmla="*/ 4 h 10"/>
                  <a:gd name="T34" fmla="*/ 0 w 28"/>
                  <a:gd name="T35" fmla="*/ 4 h 10"/>
                  <a:gd name="T36" fmla="*/ 4 w 28"/>
                  <a:gd name="T37" fmla="*/ 2 h 10"/>
                  <a:gd name="T38" fmla="*/ 2 w 28"/>
                  <a:gd name="T39" fmla="*/ 2 h 10"/>
                  <a:gd name="T40" fmla="*/ 2 w 28"/>
                  <a:gd name="T41" fmla="*/ 0 h 10"/>
                  <a:gd name="T42" fmla="*/ 2 w 28"/>
                  <a:gd name="T43" fmla="*/ 0 h 10"/>
                  <a:gd name="T44" fmla="*/ 6 w 28"/>
                  <a:gd name="T45" fmla="*/ 2 h 10"/>
                  <a:gd name="T46" fmla="*/ 12 w 28"/>
                  <a:gd name="T47" fmla="*/ 0 h 10"/>
                  <a:gd name="T48" fmla="*/ 12 w 28"/>
                  <a:gd name="T49" fmla="*/ 0 h 10"/>
                  <a:gd name="T50" fmla="*/ 12 w 28"/>
                  <a:gd name="T51" fmla="*/ 0 h 10"/>
                  <a:gd name="T52" fmla="*/ 12 w 28"/>
                  <a:gd name="T53" fmla="*/ 2 h 10"/>
                  <a:gd name="T54" fmla="*/ 14 w 28"/>
                  <a:gd name="T55" fmla="*/ 2 h 10"/>
                  <a:gd name="T56" fmla="*/ 8 w 28"/>
                  <a:gd name="T57" fmla="*/ 2 h 10"/>
                  <a:gd name="T58" fmla="*/ 18 w 28"/>
                  <a:gd name="T59" fmla="*/ 8 h 10"/>
                  <a:gd name="T60" fmla="*/ 20 w 28"/>
                  <a:gd name="T61" fmla="*/ 8 h 10"/>
                  <a:gd name="T62" fmla="*/ 20 w 28"/>
                  <a:gd name="T63" fmla="*/ 8 h 10"/>
                  <a:gd name="T64" fmla="*/ 22 w 28"/>
                  <a:gd name="T65" fmla="*/ 8 h 10"/>
                  <a:gd name="T66" fmla="*/ 24 w 28"/>
                  <a:gd name="T67" fmla="*/ 8 h 10"/>
                  <a:gd name="T68" fmla="*/ 24 w 28"/>
                  <a:gd name="T69" fmla="*/ 8 h 10"/>
                  <a:gd name="T70" fmla="*/ 24 w 28"/>
                  <a:gd name="T71" fmla="*/ 8 h 10"/>
                  <a:gd name="T72" fmla="*/ 24 w 28"/>
                  <a:gd name="T73" fmla="*/ 8 h 10"/>
                  <a:gd name="T74" fmla="*/ 26 w 28"/>
                  <a:gd name="T75" fmla="*/ 6 h 10"/>
                  <a:gd name="T76" fmla="*/ 28 w 28"/>
                  <a:gd name="T77" fmla="*/ 8 h 10"/>
                  <a:gd name="T78" fmla="*/ 26 w 28"/>
                  <a:gd name="T7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10">
                    <a:moveTo>
                      <a:pt x="26" y="8"/>
                    </a:moveTo>
                    <a:lnTo>
                      <a:pt x="26" y="8"/>
                    </a:lnTo>
                    <a:lnTo>
                      <a:pt x="26" y="8"/>
                    </a:lnTo>
                    <a:lnTo>
                      <a:pt x="24" y="8"/>
                    </a:lnTo>
                    <a:lnTo>
                      <a:pt x="24" y="8"/>
                    </a:lnTo>
                    <a:lnTo>
                      <a:pt x="22" y="10"/>
                    </a:lnTo>
                    <a:lnTo>
                      <a:pt x="22" y="10"/>
                    </a:lnTo>
                    <a:lnTo>
                      <a:pt x="20" y="10"/>
                    </a:lnTo>
                    <a:lnTo>
                      <a:pt x="18" y="10"/>
                    </a:lnTo>
                    <a:lnTo>
                      <a:pt x="18" y="10"/>
                    </a:lnTo>
                    <a:lnTo>
                      <a:pt x="16" y="8"/>
                    </a:lnTo>
                    <a:lnTo>
                      <a:pt x="16" y="8"/>
                    </a:lnTo>
                    <a:lnTo>
                      <a:pt x="6" y="4"/>
                    </a:lnTo>
                    <a:lnTo>
                      <a:pt x="2" y="4"/>
                    </a:lnTo>
                    <a:lnTo>
                      <a:pt x="2" y="4"/>
                    </a:lnTo>
                    <a:lnTo>
                      <a:pt x="2" y="4"/>
                    </a:lnTo>
                    <a:lnTo>
                      <a:pt x="0" y="4"/>
                    </a:lnTo>
                    <a:lnTo>
                      <a:pt x="0" y="4"/>
                    </a:lnTo>
                    <a:lnTo>
                      <a:pt x="4" y="2"/>
                    </a:lnTo>
                    <a:lnTo>
                      <a:pt x="2" y="2"/>
                    </a:lnTo>
                    <a:lnTo>
                      <a:pt x="2" y="0"/>
                    </a:lnTo>
                    <a:lnTo>
                      <a:pt x="2" y="0"/>
                    </a:lnTo>
                    <a:lnTo>
                      <a:pt x="6" y="2"/>
                    </a:lnTo>
                    <a:lnTo>
                      <a:pt x="12" y="0"/>
                    </a:lnTo>
                    <a:lnTo>
                      <a:pt x="12" y="0"/>
                    </a:lnTo>
                    <a:lnTo>
                      <a:pt x="12" y="0"/>
                    </a:lnTo>
                    <a:lnTo>
                      <a:pt x="12" y="2"/>
                    </a:lnTo>
                    <a:lnTo>
                      <a:pt x="14" y="2"/>
                    </a:lnTo>
                    <a:lnTo>
                      <a:pt x="8" y="2"/>
                    </a:lnTo>
                    <a:lnTo>
                      <a:pt x="18" y="8"/>
                    </a:lnTo>
                    <a:lnTo>
                      <a:pt x="20" y="8"/>
                    </a:lnTo>
                    <a:lnTo>
                      <a:pt x="20" y="8"/>
                    </a:lnTo>
                    <a:lnTo>
                      <a:pt x="22" y="8"/>
                    </a:lnTo>
                    <a:lnTo>
                      <a:pt x="24" y="8"/>
                    </a:lnTo>
                    <a:lnTo>
                      <a:pt x="24" y="8"/>
                    </a:lnTo>
                    <a:lnTo>
                      <a:pt x="24" y="8"/>
                    </a:lnTo>
                    <a:lnTo>
                      <a:pt x="24" y="8"/>
                    </a:lnTo>
                    <a:lnTo>
                      <a:pt x="26" y="6"/>
                    </a:lnTo>
                    <a:lnTo>
                      <a:pt x="28" y="8"/>
                    </a:lnTo>
                    <a:lnTo>
                      <a:pt x="2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425"/>
              <p:cNvSpPr>
                <a:spLocks/>
              </p:cNvSpPr>
              <p:nvPr/>
            </p:nvSpPr>
            <p:spPr bwMode="auto">
              <a:xfrm>
                <a:off x="3342" y="913"/>
                <a:ext cx="26" cy="10"/>
              </a:xfrm>
              <a:custGeom>
                <a:avLst/>
                <a:gdLst>
                  <a:gd name="T0" fmla="*/ 26 w 26"/>
                  <a:gd name="T1" fmla="*/ 6 h 10"/>
                  <a:gd name="T2" fmla="*/ 24 w 26"/>
                  <a:gd name="T3" fmla="*/ 6 h 10"/>
                  <a:gd name="T4" fmla="*/ 24 w 26"/>
                  <a:gd name="T5" fmla="*/ 8 h 10"/>
                  <a:gd name="T6" fmla="*/ 22 w 26"/>
                  <a:gd name="T7" fmla="*/ 8 h 10"/>
                  <a:gd name="T8" fmla="*/ 20 w 26"/>
                  <a:gd name="T9" fmla="*/ 8 h 10"/>
                  <a:gd name="T10" fmla="*/ 16 w 26"/>
                  <a:gd name="T11" fmla="*/ 10 h 10"/>
                  <a:gd name="T12" fmla="*/ 14 w 26"/>
                  <a:gd name="T13" fmla="*/ 10 h 10"/>
                  <a:gd name="T14" fmla="*/ 12 w 26"/>
                  <a:gd name="T15" fmla="*/ 10 h 10"/>
                  <a:gd name="T16" fmla="*/ 10 w 26"/>
                  <a:gd name="T17" fmla="*/ 8 h 10"/>
                  <a:gd name="T18" fmla="*/ 8 w 26"/>
                  <a:gd name="T19" fmla="*/ 8 h 10"/>
                  <a:gd name="T20" fmla="*/ 6 w 26"/>
                  <a:gd name="T21" fmla="*/ 8 h 10"/>
                  <a:gd name="T22" fmla="*/ 4 w 26"/>
                  <a:gd name="T23" fmla="*/ 8 h 10"/>
                  <a:gd name="T24" fmla="*/ 2 w 26"/>
                  <a:gd name="T25" fmla="*/ 6 h 10"/>
                  <a:gd name="T26" fmla="*/ 2 w 26"/>
                  <a:gd name="T27" fmla="*/ 6 h 10"/>
                  <a:gd name="T28" fmla="*/ 2 w 26"/>
                  <a:gd name="T29" fmla="*/ 4 h 10"/>
                  <a:gd name="T30" fmla="*/ 0 w 26"/>
                  <a:gd name="T31" fmla="*/ 4 h 10"/>
                  <a:gd name="T32" fmla="*/ 0 w 26"/>
                  <a:gd name="T33" fmla="*/ 4 h 10"/>
                  <a:gd name="T34" fmla="*/ 2 w 26"/>
                  <a:gd name="T35" fmla="*/ 2 h 10"/>
                  <a:gd name="T36" fmla="*/ 2 w 26"/>
                  <a:gd name="T37" fmla="*/ 2 h 10"/>
                  <a:gd name="T38" fmla="*/ 4 w 26"/>
                  <a:gd name="T39" fmla="*/ 0 h 10"/>
                  <a:gd name="T40" fmla="*/ 6 w 26"/>
                  <a:gd name="T41" fmla="*/ 0 h 10"/>
                  <a:gd name="T42" fmla="*/ 8 w 26"/>
                  <a:gd name="T43" fmla="*/ 0 h 10"/>
                  <a:gd name="T44" fmla="*/ 10 w 26"/>
                  <a:gd name="T45" fmla="*/ 0 h 10"/>
                  <a:gd name="T46" fmla="*/ 12 w 26"/>
                  <a:gd name="T47" fmla="*/ 0 h 10"/>
                  <a:gd name="T48" fmla="*/ 14 w 26"/>
                  <a:gd name="T49" fmla="*/ 0 h 10"/>
                  <a:gd name="T50" fmla="*/ 16 w 26"/>
                  <a:gd name="T51" fmla="*/ 0 h 10"/>
                  <a:gd name="T52" fmla="*/ 18 w 26"/>
                  <a:gd name="T53" fmla="*/ 0 h 10"/>
                  <a:gd name="T54" fmla="*/ 20 w 26"/>
                  <a:gd name="T55" fmla="*/ 2 h 10"/>
                  <a:gd name="T56" fmla="*/ 20 w 26"/>
                  <a:gd name="T57" fmla="*/ 2 h 10"/>
                  <a:gd name="T58" fmla="*/ 8 w 26"/>
                  <a:gd name="T59" fmla="*/ 8 h 10"/>
                  <a:gd name="T60" fmla="*/ 12 w 26"/>
                  <a:gd name="T61" fmla="*/ 8 h 10"/>
                  <a:gd name="T62" fmla="*/ 16 w 26"/>
                  <a:gd name="T63" fmla="*/ 8 h 10"/>
                  <a:gd name="T64" fmla="*/ 18 w 26"/>
                  <a:gd name="T65" fmla="*/ 8 h 10"/>
                  <a:gd name="T66" fmla="*/ 20 w 26"/>
                  <a:gd name="T67" fmla="*/ 6 h 10"/>
                  <a:gd name="T68" fmla="*/ 22 w 26"/>
                  <a:gd name="T69" fmla="*/ 6 h 10"/>
                  <a:gd name="T70" fmla="*/ 24 w 26"/>
                  <a:gd name="T71" fmla="*/ 6 h 10"/>
                  <a:gd name="T72" fmla="*/ 26 w 26"/>
                  <a:gd name="T7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10">
                    <a:moveTo>
                      <a:pt x="26" y="6"/>
                    </a:moveTo>
                    <a:lnTo>
                      <a:pt x="26" y="6"/>
                    </a:lnTo>
                    <a:lnTo>
                      <a:pt x="26" y="6"/>
                    </a:lnTo>
                    <a:lnTo>
                      <a:pt x="24" y="6"/>
                    </a:lnTo>
                    <a:lnTo>
                      <a:pt x="24" y="8"/>
                    </a:lnTo>
                    <a:lnTo>
                      <a:pt x="24" y="8"/>
                    </a:lnTo>
                    <a:lnTo>
                      <a:pt x="22" y="8"/>
                    </a:lnTo>
                    <a:lnTo>
                      <a:pt x="22" y="8"/>
                    </a:lnTo>
                    <a:lnTo>
                      <a:pt x="20" y="8"/>
                    </a:lnTo>
                    <a:lnTo>
                      <a:pt x="20" y="8"/>
                    </a:lnTo>
                    <a:lnTo>
                      <a:pt x="18" y="8"/>
                    </a:lnTo>
                    <a:lnTo>
                      <a:pt x="16" y="10"/>
                    </a:lnTo>
                    <a:lnTo>
                      <a:pt x="16" y="10"/>
                    </a:lnTo>
                    <a:lnTo>
                      <a:pt x="14" y="10"/>
                    </a:lnTo>
                    <a:lnTo>
                      <a:pt x="14" y="10"/>
                    </a:lnTo>
                    <a:lnTo>
                      <a:pt x="12" y="10"/>
                    </a:lnTo>
                    <a:lnTo>
                      <a:pt x="12" y="10"/>
                    </a:lnTo>
                    <a:lnTo>
                      <a:pt x="10" y="8"/>
                    </a:lnTo>
                    <a:lnTo>
                      <a:pt x="10" y="8"/>
                    </a:lnTo>
                    <a:lnTo>
                      <a:pt x="8" y="8"/>
                    </a:lnTo>
                    <a:lnTo>
                      <a:pt x="8" y="8"/>
                    </a:lnTo>
                    <a:lnTo>
                      <a:pt x="6" y="8"/>
                    </a:lnTo>
                    <a:lnTo>
                      <a:pt x="6" y="8"/>
                    </a:lnTo>
                    <a:lnTo>
                      <a:pt x="4" y="8"/>
                    </a:lnTo>
                    <a:lnTo>
                      <a:pt x="4" y="6"/>
                    </a:lnTo>
                    <a:lnTo>
                      <a:pt x="2" y="6"/>
                    </a:lnTo>
                    <a:lnTo>
                      <a:pt x="2" y="6"/>
                    </a:lnTo>
                    <a:lnTo>
                      <a:pt x="2" y="6"/>
                    </a:lnTo>
                    <a:lnTo>
                      <a:pt x="2" y="6"/>
                    </a:lnTo>
                    <a:lnTo>
                      <a:pt x="2" y="4"/>
                    </a:lnTo>
                    <a:lnTo>
                      <a:pt x="0" y="4"/>
                    </a:lnTo>
                    <a:lnTo>
                      <a:pt x="0" y="4"/>
                    </a:lnTo>
                    <a:lnTo>
                      <a:pt x="0" y="4"/>
                    </a:lnTo>
                    <a:lnTo>
                      <a:pt x="0" y="4"/>
                    </a:lnTo>
                    <a:lnTo>
                      <a:pt x="2" y="2"/>
                    </a:lnTo>
                    <a:lnTo>
                      <a:pt x="2" y="2"/>
                    </a:lnTo>
                    <a:lnTo>
                      <a:pt x="2" y="2"/>
                    </a:lnTo>
                    <a:lnTo>
                      <a:pt x="2" y="2"/>
                    </a:lnTo>
                    <a:lnTo>
                      <a:pt x="4" y="2"/>
                    </a:lnTo>
                    <a:lnTo>
                      <a:pt x="4" y="0"/>
                    </a:lnTo>
                    <a:lnTo>
                      <a:pt x="6" y="0"/>
                    </a:lnTo>
                    <a:lnTo>
                      <a:pt x="6" y="0"/>
                    </a:lnTo>
                    <a:lnTo>
                      <a:pt x="8" y="0"/>
                    </a:lnTo>
                    <a:lnTo>
                      <a:pt x="8" y="0"/>
                    </a:lnTo>
                    <a:lnTo>
                      <a:pt x="10" y="0"/>
                    </a:lnTo>
                    <a:lnTo>
                      <a:pt x="10" y="0"/>
                    </a:lnTo>
                    <a:lnTo>
                      <a:pt x="12" y="0"/>
                    </a:lnTo>
                    <a:lnTo>
                      <a:pt x="12" y="0"/>
                    </a:lnTo>
                    <a:lnTo>
                      <a:pt x="14" y="0"/>
                    </a:lnTo>
                    <a:lnTo>
                      <a:pt x="14" y="0"/>
                    </a:lnTo>
                    <a:lnTo>
                      <a:pt x="16" y="0"/>
                    </a:lnTo>
                    <a:lnTo>
                      <a:pt x="16" y="0"/>
                    </a:lnTo>
                    <a:lnTo>
                      <a:pt x="18" y="0"/>
                    </a:lnTo>
                    <a:lnTo>
                      <a:pt x="18" y="0"/>
                    </a:lnTo>
                    <a:lnTo>
                      <a:pt x="18" y="2"/>
                    </a:lnTo>
                    <a:lnTo>
                      <a:pt x="20" y="2"/>
                    </a:lnTo>
                    <a:lnTo>
                      <a:pt x="20" y="2"/>
                    </a:lnTo>
                    <a:lnTo>
                      <a:pt x="20" y="2"/>
                    </a:lnTo>
                    <a:lnTo>
                      <a:pt x="8" y="6"/>
                    </a:lnTo>
                    <a:lnTo>
                      <a:pt x="8" y="8"/>
                    </a:lnTo>
                    <a:lnTo>
                      <a:pt x="10" y="8"/>
                    </a:lnTo>
                    <a:lnTo>
                      <a:pt x="12" y="8"/>
                    </a:lnTo>
                    <a:lnTo>
                      <a:pt x="14" y="8"/>
                    </a:lnTo>
                    <a:lnTo>
                      <a:pt x="16" y="8"/>
                    </a:lnTo>
                    <a:lnTo>
                      <a:pt x="16" y="8"/>
                    </a:lnTo>
                    <a:lnTo>
                      <a:pt x="18" y="8"/>
                    </a:lnTo>
                    <a:lnTo>
                      <a:pt x="20" y="8"/>
                    </a:lnTo>
                    <a:lnTo>
                      <a:pt x="20" y="6"/>
                    </a:lnTo>
                    <a:lnTo>
                      <a:pt x="22" y="6"/>
                    </a:lnTo>
                    <a:lnTo>
                      <a:pt x="22" y="6"/>
                    </a:lnTo>
                    <a:lnTo>
                      <a:pt x="22" y="6"/>
                    </a:lnTo>
                    <a:lnTo>
                      <a:pt x="24" y="6"/>
                    </a:lnTo>
                    <a:lnTo>
                      <a:pt x="26" y="6"/>
                    </a:lnTo>
                    <a:lnTo>
                      <a:pt x="26" y="6"/>
                    </a:lnTo>
                    <a:lnTo>
                      <a:pt x="2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426"/>
              <p:cNvSpPr>
                <a:spLocks/>
              </p:cNvSpPr>
              <p:nvPr/>
            </p:nvSpPr>
            <p:spPr bwMode="auto">
              <a:xfrm>
                <a:off x="3358" y="907"/>
                <a:ext cx="26" cy="10"/>
              </a:xfrm>
              <a:custGeom>
                <a:avLst/>
                <a:gdLst>
                  <a:gd name="T0" fmla="*/ 26 w 26"/>
                  <a:gd name="T1" fmla="*/ 8 h 10"/>
                  <a:gd name="T2" fmla="*/ 26 w 26"/>
                  <a:gd name="T3" fmla="*/ 8 h 10"/>
                  <a:gd name="T4" fmla="*/ 24 w 26"/>
                  <a:gd name="T5" fmla="*/ 8 h 10"/>
                  <a:gd name="T6" fmla="*/ 24 w 26"/>
                  <a:gd name="T7" fmla="*/ 8 h 10"/>
                  <a:gd name="T8" fmla="*/ 22 w 26"/>
                  <a:gd name="T9" fmla="*/ 8 h 10"/>
                  <a:gd name="T10" fmla="*/ 22 w 26"/>
                  <a:gd name="T11" fmla="*/ 8 h 10"/>
                  <a:gd name="T12" fmla="*/ 20 w 26"/>
                  <a:gd name="T13" fmla="*/ 10 h 10"/>
                  <a:gd name="T14" fmla="*/ 20 w 26"/>
                  <a:gd name="T15" fmla="*/ 10 h 10"/>
                  <a:gd name="T16" fmla="*/ 18 w 26"/>
                  <a:gd name="T17" fmla="*/ 10 h 10"/>
                  <a:gd name="T18" fmla="*/ 18 w 26"/>
                  <a:gd name="T19" fmla="*/ 8 h 10"/>
                  <a:gd name="T20" fmla="*/ 16 w 26"/>
                  <a:gd name="T21" fmla="*/ 8 h 10"/>
                  <a:gd name="T22" fmla="*/ 14 w 26"/>
                  <a:gd name="T23" fmla="*/ 8 h 10"/>
                  <a:gd name="T24" fmla="*/ 4 w 26"/>
                  <a:gd name="T25" fmla="*/ 4 h 10"/>
                  <a:gd name="T26" fmla="*/ 2 w 26"/>
                  <a:gd name="T27" fmla="*/ 4 h 10"/>
                  <a:gd name="T28" fmla="*/ 2 w 26"/>
                  <a:gd name="T29" fmla="*/ 4 h 10"/>
                  <a:gd name="T30" fmla="*/ 0 w 26"/>
                  <a:gd name="T31" fmla="*/ 4 h 10"/>
                  <a:gd name="T32" fmla="*/ 0 w 26"/>
                  <a:gd name="T33" fmla="*/ 4 h 10"/>
                  <a:gd name="T34" fmla="*/ 0 w 26"/>
                  <a:gd name="T35" fmla="*/ 4 h 10"/>
                  <a:gd name="T36" fmla="*/ 4 w 26"/>
                  <a:gd name="T37" fmla="*/ 2 h 10"/>
                  <a:gd name="T38" fmla="*/ 0 w 26"/>
                  <a:gd name="T39" fmla="*/ 2 h 10"/>
                  <a:gd name="T40" fmla="*/ 0 w 26"/>
                  <a:gd name="T41" fmla="*/ 0 h 10"/>
                  <a:gd name="T42" fmla="*/ 2 w 26"/>
                  <a:gd name="T43" fmla="*/ 0 h 10"/>
                  <a:gd name="T44" fmla="*/ 6 w 26"/>
                  <a:gd name="T45" fmla="*/ 2 h 10"/>
                  <a:gd name="T46" fmla="*/ 10 w 26"/>
                  <a:gd name="T47" fmla="*/ 0 h 10"/>
                  <a:gd name="T48" fmla="*/ 12 w 26"/>
                  <a:gd name="T49" fmla="*/ 0 h 10"/>
                  <a:gd name="T50" fmla="*/ 12 w 26"/>
                  <a:gd name="T51" fmla="*/ 0 h 10"/>
                  <a:gd name="T52" fmla="*/ 12 w 26"/>
                  <a:gd name="T53" fmla="*/ 0 h 10"/>
                  <a:gd name="T54" fmla="*/ 12 w 26"/>
                  <a:gd name="T55" fmla="*/ 2 h 10"/>
                  <a:gd name="T56" fmla="*/ 8 w 26"/>
                  <a:gd name="T57" fmla="*/ 2 h 10"/>
                  <a:gd name="T58" fmla="*/ 18 w 26"/>
                  <a:gd name="T59" fmla="*/ 8 h 10"/>
                  <a:gd name="T60" fmla="*/ 18 w 26"/>
                  <a:gd name="T61" fmla="*/ 8 h 10"/>
                  <a:gd name="T62" fmla="*/ 20 w 26"/>
                  <a:gd name="T63" fmla="*/ 8 h 10"/>
                  <a:gd name="T64" fmla="*/ 22 w 26"/>
                  <a:gd name="T65" fmla="*/ 8 h 10"/>
                  <a:gd name="T66" fmla="*/ 22 w 26"/>
                  <a:gd name="T67" fmla="*/ 8 h 10"/>
                  <a:gd name="T68" fmla="*/ 24 w 26"/>
                  <a:gd name="T69" fmla="*/ 8 h 10"/>
                  <a:gd name="T70" fmla="*/ 24 w 26"/>
                  <a:gd name="T71" fmla="*/ 8 h 10"/>
                  <a:gd name="T72" fmla="*/ 24 w 26"/>
                  <a:gd name="T73" fmla="*/ 6 h 10"/>
                  <a:gd name="T74" fmla="*/ 24 w 26"/>
                  <a:gd name="T75" fmla="*/ 6 h 10"/>
                  <a:gd name="T76" fmla="*/ 26 w 26"/>
                  <a:gd name="T77" fmla="*/ 8 h 10"/>
                  <a:gd name="T78" fmla="*/ 26 w 26"/>
                  <a:gd name="T7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0">
                    <a:moveTo>
                      <a:pt x="26" y="8"/>
                    </a:moveTo>
                    <a:lnTo>
                      <a:pt x="26" y="8"/>
                    </a:lnTo>
                    <a:lnTo>
                      <a:pt x="24" y="8"/>
                    </a:lnTo>
                    <a:lnTo>
                      <a:pt x="24" y="8"/>
                    </a:lnTo>
                    <a:lnTo>
                      <a:pt x="22" y="8"/>
                    </a:lnTo>
                    <a:lnTo>
                      <a:pt x="22" y="8"/>
                    </a:lnTo>
                    <a:lnTo>
                      <a:pt x="20" y="10"/>
                    </a:lnTo>
                    <a:lnTo>
                      <a:pt x="20" y="10"/>
                    </a:lnTo>
                    <a:lnTo>
                      <a:pt x="18" y="10"/>
                    </a:lnTo>
                    <a:lnTo>
                      <a:pt x="18" y="8"/>
                    </a:lnTo>
                    <a:lnTo>
                      <a:pt x="16" y="8"/>
                    </a:lnTo>
                    <a:lnTo>
                      <a:pt x="14" y="8"/>
                    </a:lnTo>
                    <a:lnTo>
                      <a:pt x="4" y="4"/>
                    </a:lnTo>
                    <a:lnTo>
                      <a:pt x="2" y="4"/>
                    </a:lnTo>
                    <a:lnTo>
                      <a:pt x="2" y="4"/>
                    </a:lnTo>
                    <a:lnTo>
                      <a:pt x="0" y="4"/>
                    </a:lnTo>
                    <a:lnTo>
                      <a:pt x="0" y="4"/>
                    </a:lnTo>
                    <a:lnTo>
                      <a:pt x="0" y="4"/>
                    </a:lnTo>
                    <a:lnTo>
                      <a:pt x="4" y="2"/>
                    </a:lnTo>
                    <a:lnTo>
                      <a:pt x="0" y="2"/>
                    </a:lnTo>
                    <a:lnTo>
                      <a:pt x="0" y="0"/>
                    </a:lnTo>
                    <a:lnTo>
                      <a:pt x="2" y="0"/>
                    </a:lnTo>
                    <a:lnTo>
                      <a:pt x="6" y="2"/>
                    </a:lnTo>
                    <a:lnTo>
                      <a:pt x="10" y="0"/>
                    </a:lnTo>
                    <a:lnTo>
                      <a:pt x="12" y="0"/>
                    </a:lnTo>
                    <a:lnTo>
                      <a:pt x="12" y="0"/>
                    </a:lnTo>
                    <a:lnTo>
                      <a:pt x="12" y="0"/>
                    </a:lnTo>
                    <a:lnTo>
                      <a:pt x="12" y="2"/>
                    </a:lnTo>
                    <a:lnTo>
                      <a:pt x="8" y="2"/>
                    </a:lnTo>
                    <a:lnTo>
                      <a:pt x="18" y="8"/>
                    </a:lnTo>
                    <a:lnTo>
                      <a:pt x="18" y="8"/>
                    </a:lnTo>
                    <a:lnTo>
                      <a:pt x="20" y="8"/>
                    </a:lnTo>
                    <a:lnTo>
                      <a:pt x="22" y="8"/>
                    </a:lnTo>
                    <a:lnTo>
                      <a:pt x="22" y="8"/>
                    </a:lnTo>
                    <a:lnTo>
                      <a:pt x="24" y="8"/>
                    </a:lnTo>
                    <a:lnTo>
                      <a:pt x="24" y="8"/>
                    </a:lnTo>
                    <a:lnTo>
                      <a:pt x="24" y="6"/>
                    </a:lnTo>
                    <a:lnTo>
                      <a:pt x="24" y="6"/>
                    </a:lnTo>
                    <a:lnTo>
                      <a:pt x="26" y="8"/>
                    </a:lnTo>
                    <a:lnTo>
                      <a:pt x="2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427"/>
              <p:cNvSpPr>
                <a:spLocks/>
              </p:cNvSpPr>
              <p:nvPr/>
            </p:nvSpPr>
            <p:spPr bwMode="auto">
              <a:xfrm>
                <a:off x="3372" y="901"/>
                <a:ext cx="30" cy="10"/>
              </a:xfrm>
              <a:custGeom>
                <a:avLst/>
                <a:gdLst>
                  <a:gd name="T0" fmla="*/ 30 w 30"/>
                  <a:gd name="T1" fmla="*/ 8 h 10"/>
                  <a:gd name="T2" fmla="*/ 30 w 30"/>
                  <a:gd name="T3" fmla="*/ 8 h 10"/>
                  <a:gd name="T4" fmla="*/ 30 w 30"/>
                  <a:gd name="T5" fmla="*/ 8 h 10"/>
                  <a:gd name="T6" fmla="*/ 28 w 30"/>
                  <a:gd name="T7" fmla="*/ 8 h 10"/>
                  <a:gd name="T8" fmla="*/ 28 w 30"/>
                  <a:gd name="T9" fmla="*/ 8 h 10"/>
                  <a:gd name="T10" fmla="*/ 26 w 30"/>
                  <a:gd name="T11" fmla="*/ 10 h 10"/>
                  <a:gd name="T12" fmla="*/ 26 w 30"/>
                  <a:gd name="T13" fmla="*/ 10 h 10"/>
                  <a:gd name="T14" fmla="*/ 26 w 30"/>
                  <a:gd name="T15" fmla="*/ 10 h 10"/>
                  <a:gd name="T16" fmla="*/ 24 w 30"/>
                  <a:gd name="T17" fmla="*/ 10 h 10"/>
                  <a:gd name="T18" fmla="*/ 24 w 30"/>
                  <a:gd name="T19" fmla="*/ 10 h 10"/>
                  <a:gd name="T20" fmla="*/ 22 w 30"/>
                  <a:gd name="T21" fmla="*/ 10 h 10"/>
                  <a:gd name="T22" fmla="*/ 22 w 30"/>
                  <a:gd name="T23" fmla="*/ 10 h 10"/>
                  <a:gd name="T24" fmla="*/ 20 w 30"/>
                  <a:gd name="T25" fmla="*/ 10 h 10"/>
                  <a:gd name="T26" fmla="*/ 20 w 30"/>
                  <a:gd name="T27" fmla="*/ 10 h 10"/>
                  <a:gd name="T28" fmla="*/ 18 w 30"/>
                  <a:gd name="T29" fmla="*/ 10 h 10"/>
                  <a:gd name="T30" fmla="*/ 18 w 30"/>
                  <a:gd name="T31" fmla="*/ 10 h 10"/>
                  <a:gd name="T32" fmla="*/ 16 w 30"/>
                  <a:gd name="T33" fmla="*/ 10 h 10"/>
                  <a:gd name="T34" fmla="*/ 16 w 30"/>
                  <a:gd name="T35" fmla="*/ 10 h 10"/>
                  <a:gd name="T36" fmla="*/ 14 w 30"/>
                  <a:gd name="T37" fmla="*/ 10 h 10"/>
                  <a:gd name="T38" fmla="*/ 14 w 30"/>
                  <a:gd name="T39" fmla="*/ 10 h 10"/>
                  <a:gd name="T40" fmla="*/ 12 w 30"/>
                  <a:gd name="T41" fmla="*/ 10 h 10"/>
                  <a:gd name="T42" fmla="*/ 12 w 30"/>
                  <a:gd name="T43" fmla="*/ 10 h 10"/>
                  <a:gd name="T44" fmla="*/ 10 w 30"/>
                  <a:gd name="T45" fmla="*/ 10 h 10"/>
                  <a:gd name="T46" fmla="*/ 10 w 30"/>
                  <a:gd name="T47" fmla="*/ 10 h 10"/>
                  <a:gd name="T48" fmla="*/ 0 w 30"/>
                  <a:gd name="T49" fmla="*/ 6 h 10"/>
                  <a:gd name="T50" fmla="*/ 2 w 30"/>
                  <a:gd name="T51" fmla="*/ 4 h 10"/>
                  <a:gd name="T52" fmla="*/ 2 w 30"/>
                  <a:gd name="T53" fmla="*/ 4 h 10"/>
                  <a:gd name="T54" fmla="*/ 2 w 30"/>
                  <a:gd name="T55" fmla="*/ 4 h 10"/>
                  <a:gd name="T56" fmla="*/ 4 w 30"/>
                  <a:gd name="T57" fmla="*/ 4 h 10"/>
                  <a:gd name="T58" fmla="*/ 12 w 30"/>
                  <a:gd name="T59" fmla="*/ 8 h 10"/>
                  <a:gd name="T60" fmla="*/ 12 w 30"/>
                  <a:gd name="T61" fmla="*/ 8 h 10"/>
                  <a:gd name="T62" fmla="*/ 14 w 30"/>
                  <a:gd name="T63" fmla="*/ 8 h 10"/>
                  <a:gd name="T64" fmla="*/ 14 w 30"/>
                  <a:gd name="T65" fmla="*/ 10 h 10"/>
                  <a:gd name="T66" fmla="*/ 16 w 30"/>
                  <a:gd name="T67" fmla="*/ 10 h 10"/>
                  <a:gd name="T68" fmla="*/ 16 w 30"/>
                  <a:gd name="T69" fmla="*/ 10 h 10"/>
                  <a:gd name="T70" fmla="*/ 16 w 30"/>
                  <a:gd name="T71" fmla="*/ 10 h 10"/>
                  <a:gd name="T72" fmla="*/ 18 w 30"/>
                  <a:gd name="T73" fmla="*/ 10 h 10"/>
                  <a:gd name="T74" fmla="*/ 18 w 30"/>
                  <a:gd name="T75" fmla="*/ 10 h 10"/>
                  <a:gd name="T76" fmla="*/ 20 w 30"/>
                  <a:gd name="T77" fmla="*/ 10 h 10"/>
                  <a:gd name="T78" fmla="*/ 22 w 30"/>
                  <a:gd name="T79" fmla="*/ 10 h 10"/>
                  <a:gd name="T80" fmla="*/ 22 w 30"/>
                  <a:gd name="T81" fmla="*/ 10 h 10"/>
                  <a:gd name="T82" fmla="*/ 22 w 30"/>
                  <a:gd name="T83" fmla="*/ 10 h 10"/>
                  <a:gd name="T84" fmla="*/ 24 w 30"/>
                  <a:gd name="T85" fmla="*/ 8 h 10"/>
                  <a:gd name="T86" fmla="*/ 26 w 30"/>
                  <a:gd name="T87" fmla="*/ 8 h 10"/>
                  <a:gd name="T88" fmla="*/ 28 w 30"/>
                  <a:gd name="T89" fmla="*/ 8 h 10"/>
                  <a:gd name="T90" fmla="*/ 14 w 30"/>
                  <a:gd name="T91" fmla="*/ 2 h 10"/>
                  <a:gd name="T92" fmla="*/ 14 w 30"/>
                  <a:gd name="T93" fmla="*/ 0 h 10"/>
                  <a:gd name="T94" fmla="*/ 14 w 30"/>
                  <a:gd name="T95" fmla="*/ 0 h 10"/>
                  <a:gd name="T96" fmla="*/ 16 w 30"/>
                  <a:gd name="T97" fmla="*/ 0 h 10"/>
                  <a:gd name="T98" fmla="*/ 16 w 30"/>
                  <a:gd name="T99" fmla="*/ 0 h 10"/>
                  <a:gd name="T100" fmla="*/ 30 w 30"/>
                  <a:gd name="T101" fmla="*/ 8 h 10"/>
                  <a:gd name="T102" fmla="*/ 30 w 30"/>
                  <a:gd name="T10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0">
                    <a:moveTo>
                      <a:pt x="30" y="8"/>
                    </a:moveTo>
                    <a:lnTo>
                      <a:pt x="30" y="8"/>
                    </a:lnTo>
                    <a:lnTo>
                      <a:pt x="30" y="8"/>
                    </a:lnTo>
                    <a:lnTo>
                      <a:pt x="28" y="8"/>
                    </a:lnTo>
                    <a:lnTo>
                      <a:pt x="28" y="8"/>
                    </a:lnTo>
                    <a:lnTo>
                      <a:pt x="26" y="10"/>
                    </a:lnTo>
                    <a:lnTo>
                      <a:pt x="26" y="10"/>
                    </a:lnTo>
                    <a:lnTo>
                      <a:pt x="26" y="10"/>
                    </a:lnTo>
                    <a:lnTo>
                      <a:pt x="24" y="10"/>
                    </a:lnTo>
                    <a:lnTo>
                      <a:pt x="24" y="10"/>
                    </a:lnTo>
                    <a:lnTo>
                      <a:pt x="22" y="10"/>
                    </a:lnTo>
                    <a:lnTo>
                      <a:pt x="22" y="10"/>
                    </a:lnTo>
                    <a:lnTo>
                      <a:pt x="20" y="10"/>
                    </a:lnTo>
                    <a:lnTo>
                      <a:pt x="20" y="10"/>
                    </a:lnTo>
                    <a:lnTo>
                      <a:pt x="18" y="10"/>
                    </a:lnTo>
                    <a:lnTo>
                      <a:pt x="18" y="10"/>
                    </a:lnTo>
                    <a:lnTo>
                      <a:pt x="16" y="10"/>
                    </a:lnTo>
                    <a:lnTo>
                      <a:pt x="16" y="10"/>
                    </a:lnTo>
                    <a:lnTo>
                      <a:pt x="14" y="10"/>
                    </a:lnTo>
                    <a:lnTo>
                      <a:pt x="14" y="10"/>
                    </a:lnTo>
                    <a:lnTo>
                      <a:pt x="12" y="10"/>
                    </a:lnTo>
                    <a:lnTo>
                      <a:pt x="12" y="10"/>
                    </a:lnTo>
                    <a:lnTo>
                      <a:pt x="10" y="10"/>
                    </a:lnTo>
                    <a:lnTo>
                      <a:pt x="10" y="10"/>
                    </a:lnTo>
                    <a:lnTo>
                      <a:pt x="0" y="6"/>
                    </a:lnTo>
                    <a:lnTo>
                      <a:pt x="2" y="4"/>
                    </a:lnTo>
                    <a:lnTo>
                      <a:pt x="2" y="4"/>
                    </a:lnTo>
                    <a:lnTo>
                      <a:pt x="2" y="4"/>
                    </a:lnTo>
                    <a:lnTo>
                      <a:pt x="4" y="4"/>
                    </a:lnTo>
                    <a:lnTo>
                      <a:pt x="12" y="8"/>
                    </a:lnTo>
                    <a:lnTo>
                      <a:pt x="12" y="8"/>
                    </a:lnTo>
                    <a:lnTo>
                      <a:pt x="14" y="8"/>
                    </a:lnTo>
                    <a:lnTo>
                      <a:pt x="14" y="10"/>
                    </a:lnTo>
                    <a:lnTo>
                      <a:pt x="16" y="10"/>
                    </a:lnTo>
                    <a:lnTo>
                      <a:pt x="16" y="10"/>
                    </a:lnTo>
                    <a:lnTo>
                      <a:pt x="16" y="10"/>
                    </a:lnTo>
                    <a:lnTo>
                      <a:pt x="18" y="10"/>
                    </a:lnTo>
                    <a:lnTo>
                      <a:pt x="18" y="10"/>
                    </a:lnTo>
                    <a:lnTo>
                      <a:pt x="20" y="10"/>
                    </a:lnTo>
                    <a:lnTo>
                      <a:pt x="22" y="10"/>
                    </a:lnTo>
                    <a:lnTo>
                      <a:pt x="22" y="10"/>
                    </a:lnTo>
                    <a:lnTo>
                      <a:pt x="22" y="10"/>
                    </a:lnTo>
                    <a:lnTo>
                      <a:pt x="24" y="8"/>
                    </a:lnTo>
                    <a:lnTo>
                      <a:pt x="26" y="8"/>
                    </a:lnTo>
                    <a:lnTo>
                      <a:pt x="28" y="8"/>
                    </a:lnTo>
                    <a:lnTo>
                      <a:pt x="14" y="2"/>
                    </a:lnTo>
                    <a:lnTo>
                      <a:pt x="14" y="0"/>
                    </a:lnTo>
                    <a:lnTo>
                      <a:pt x="14" y="0"/>
                    </a:lnTo>
                    <a:lnTo>
                      <a:pt x="16" y="0"/>
                    </a:lnTo>
                    <a:lnTo>
                      <a:pt x="16" y="0"/>
                    </a:lnTo>
                    <a:lnTo>
                      <a:pt x="30" y="8"/>
                    </a:lnTo>
                    <a:lnTo>
                      <a:pt x="3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428"/>
              <p:cNvSpPr>
                <a:spLocks/>
              </p:cNvSpPr>
              <p:nvPr/>
            </p:nvSpPr>
            <p:spPr bwMode="auto">
              <a:xfrm>
                <a:off x="3394" y="897"/>
                <a:ext cx="18" cy="10"/>
              </a:xfrm>
              <a:custGeom>
                <a:avLst/>
                <a:gdLst>
                  <a:gd name="T0" fmla="*/ 18 w 18"/>
                  <a:gd name="T1" fmla="*/ 10 h 10"/>
                  <a:gd name="T2" fmla="*/ 18 w 18"/>
                  <a:gd name="T3" fmla="*/ 10 h 10"/>
                  <a:gd name="T4" fmla="*/ 16 w 18"/>
                  <a:gd name="T5" fmla="*/ 10 h 10"/>
                  <a:gd name="T6" fmla="*/ 16 w 18"/>
                  <a:gd name="T7" fmla="*/ 10 h 10"/>
                  <a:gd name="T8" fmla="*/ 0 w 18"/>
                  <a:gd name="T9" fmla="*/ 2 h 10"/>
                  <a:gd name="T10" fmla="*/ 2 w 18"/>
                  <a:gd name="T11" fmla="*/ 2 h 10"/>
                  <a:gd name="T12" fmla="*/ 2 w 18"/>
                  <a:gd name="T13" fmla="*/ 2 h 10"/>
                  <a:gd name="T14" fmla="*/ 2 w 18"/>
                  <a:gd name="T15" fmla="*/ 2 h 10"/>
                  <a:gd name="T16" fmla="*/ 2 w 18"/>
                  <a:gd name="T17" fmla="*/ 2 h 10"/>
                  <a:gd name="T18" fmla="*/ 4 w 18"/>
                  <a:gd name="T19" fmla="*/ 2 h 10"/>
                  <a:gd name="T20" fmla="*/ 6 w 18"/>
                  <a:gd name="T21" fmla="*/ 2 h 10"/>
                  <a:gd name="T22" fmla="*/ 6 w 18"/>
                  <a:gd name="T23" fmla="*/ 2 h 10"/>
                  <a:gd name="T24" fmla="*/ 6 w 18"/>
                  <a:gd name="T25" fmla="*/ 2 h 10"/>
                  <a:gd name="T26" fmla="*/ 6 w 18"/>
                  <a:gd name="T27" fmla="*/ 2 h 10"/>
                  <a:gd name="T28" fmla="*/ 6 w 18"/>
                  <a:gd name="T29" fmla="*/ 2 h 10"/>
                  <a:gd name="T30" fmla="*/ 6 w 18"/>
                  <a:gd name="T31" fmla="*/ 0 h 10"/>
                  <a:gd name="T32" fmla="*/ 6 w 18"/>
                  <a:gd name="T33" fmla="*/ 0 h 10"/>
                  <a:gd name="T34" fmla="*/ 8 w 18"/>
                  <a:gd name="T35" fmla="*/ 0 h 10"/>
                  <a:gd name="T36" fmla="*/ 8 w 18"/>
                  <a:gd name="T37" fmla="*/ 0 h 10"/>
                  <a:gd name="T38" fmla="*/ 8 w 18"/>
                  <a:gd name="T39" fmla="*/ 0 h 10"/>
                  <a:gd name="T40" fmla="*/ 10 w 18"/>
                  <a:gd name="T41" fmla="*/ 0 h 10"/>
                  <a:gd name="T42" fmla="*/ 10 w 18"/>
                  <a:gd name="T43" fmla="*/ 0 h 10"/>
                  <a:gd name="T44" fmla="*/ 12 w 18"/>
                  <a:gd name="T45" fmla="*/ 0 h 10"/>
                  <a:gd name="T46" fmla="*/ 10 w 18"/>
                  <a:gd name="T47" fmla="*/ 0 h 10"/>
                  <a:gd name="T48" fmla="*/ 10 w 18"/>
                  <a:gd name="T49" fmla="*/ 0 h 10"/>
                  <a:gd name="T50" fmla="*/ 10 w 18"/>
                  <a:gd name="T51" fmla="*/ 2 h 10"/>
                  <a:gd name="T52" fmla="*/ 8 w 18"/>
                  <a:gd name="T53" fmla="*/ 2 h 10"/>
                  <a:gd name="T54" fmla="*/ 8 w 18"/>
                  <a:gd name="T55" fmla="*/ 2 h 10"/>
                  <a:gd name="T56" fmla="*/ 8 w 18"/>
                  <a:gd name="T57" fmla="*/ 2 h 10"/>
                  <a:gd name="T58" fmla="*/ 8 w 18"/>
                  <a:gd name="T59" fmla="*/ 4 h 10"/>
                  <a:gd name="T60" fmla="*/ 8 w 18"/>
                  <a:gd name="T61" fmla="*/ 4 h 10"/>
                  <a:gd name="T62" fmla="*/ 10 w 18"/>
                  <a:gd name="T63" fmla="*/ 4 h 10"/>
                  <a:gd name="T64" fmla="*/ 10 w 18"/>
                  <a:gd name="T65" fmla="*/ 6 h 10"/>
                  <a:gd name="T66" fmla="*/ 18 w 18"/>
                  <a:gd name="T67" fmla="*/ 8 h 10"/>
                  <a:gd name="T68" fmla="*/ 18 w 18"/>
                  <a:gd name="T6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0">
                    <a:moveTo>
                      <a:pt x="18" y="10"/>
                    </a:moveTo>
                    <a:lnTo>
                      <a:pt x="18" y="10"/>
                    </a:lnTo>
                    <a:lnTo>
                      <a:pt x="16" y="10"/>
                    </a:lnTo>
                    <a:lnTo>
                      <a:pt x="16" y="10"/>
                    </a:lnTo>
                    <a:lnTo>
                      <a:pt x="0" y="2"/>
                    </a:lnTo>
                    <a:lnTo>
                      <a:pt x="2" y="2"/>
                    </a:lnTo>
                    <a:lnTo>
                      <a:pt x="2" y="2"/>
                    </a:lnTo>
                    <a:lnTo>
                      <a:pt x="2" y="2"/>
                    </a:lnTo>
                    <a:lnTo>
                      <a:pt x="2" y="2"/>
                    </a:lnTo>
                    <a:lnTo>
                      <a:pt x="4" y="2"/>
                    </a:lnTo>
                    <a:lnTo>
                      <a:pt x="6" y="2"/>
                    </a:lnTo>
                    <a:lnTo>
                      <a:pt x="6" y="2"/>
                    </a:lnTo>
                    <a:lnTo>
                      <a:pt x="6" y="2"/>
                    </a:lnTo>
                    <a:lnTo>
                      <a:pt x="6" y="2"/>
                    </a:lnTo>
                    <a:lnTo>
                      <a:pt x="6" y="2"/>
                    </a:lnTo>
                    <a:lnTo>
                      <a:pt x="6" y="0"/>
                    </a:lnTo>
                    <a:lnTo>
                      <a:pt x="6" y="0"/>
                    </a:lnTo>
                    <a:lnTo>
                      <a:pt x="8" y="0"/>
                    </a:lnTo>
                    <a:lnTo>
                      <a:pt x="8" y="0"/>
                    </a:lnTo>
                    <a:lnTo>
                      <a:pt x="8" y="0"/>
                    </a:lnTo>
                    <a:lnTo>
                      <a:pt x="10" y="0"/>
                    </a:lnTo>
                    <a:lnTo>
                      <a:pt x="10" y="0"/>
                    </a:lnTo>
                    <a:lnTo>
                      <a:pt x="12" y="0"/>
                    </a:lnTo>
                    <a:lnTo>
                      <a:pt x="10" y="0"/>
                    </a:lnTo>
                    <a:lnTo>
                      <a:pt x="10" y="0"/>
                    </a:lnTo>
                    <a:lnTo>
                      <a:pt x="10" y="2"/>
                    </a:lnTo>
                    <a:lnTo>
                      <a:pt x="8" y="2"/>
                    </a:lnTo>
                    <a:lnTo>
                      <a:pt x="8" y="2"/>
                    </a:lnTo>
                    <a:lnTo>
                      <a:pt x="8" y="2"/>
                    </a:lnTo>
                    <a:lnTo>
                      <a:pt x="8" y="4"/>
                    </a:lnTo>
                    <a:lnTo>
                      <a:pt x="8" y="4"/>
                    </a:lnTo>
                    <a:lnTo>
                      <a:pt x="10" y="4"/>
                    </a:lnTo>
                    <a:lnTo>
                      <a:pt x="10" y="6"/>
                    </a:lnTo>
                    <a:lnTo>
                      <a:pt x="18" y="8"/>
                    </a:lnTo>
                    <a:lnTo>
                      <a:pt x="1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429"/>
              <p:cNvSpPr>
                <a:spLocks/>
              </p:cNvSpPr>
              <p:nvPr/>
            </p:nvSpPr>
            <p:spPr bwMode="auto">
              <a:xfrm>
                <a:off x="3418" y="889"/>
                <a:ext cx="26" cy="10"/>
              </a:xfrm>
              <a:custGeom>
                <a:avLst/>
                <a:gdLst>
                  <a:gd name="T0" fmla="*/ 26 w 26"/>
                  <a:gd name="T1" fmla="*/ 8 h 10"/>
                  <a:gd name="T2" fmla="*/ 24 w 26"/>
                  <a:gd name="T3" fmla="*/ 8 h 10"/>
                  <a:gd name="T4" fmla="*/ 22 w 26"/>
                  <a:gd name="T5" fmla="*/ 8 h 10"/>
                  <a:gd name="T6" fmla="*/ 20 w 26"/>
                  <a:gd name="T7" fmla="*/ 8 h 10"/>
                  <a:gd name="T8" fmla="*/ 18 w 26"/>
                  <a:gd name="T9" fmla="*/ 10 h 10"/>
                  <a:gd name="T10" fmla="*/ 14 w 26"/>
                  <a:gd name="T11" fmla="*/ 10 h 10"/>
                  <a:gd name="T12" fmla="*/ 12 w 26"/>
                  <a:gd name="T13" fmla="*/ 10 h 10"/>
                  <a:gd name="T14" fmla="*/ 8 w 26"/>
                  <a:gd name="T15" fmla="*/ 10 h 10"/>
                  <a:gd name="T16" fmla="*/ 8 w 26"/>
                  <a:gd name="T17" fmla="*/ 8 h 10"/>
                  <a:gd name="T18" fmla="*/ 8 w 26"/>
                  <a:gd name="T19" fmla="*/ 8 h 10"/>
                  <a:gd name="T20" fmla="*/ 6 w 26"/>
                  <a:gd name="T21" fmla="*/ 8 h 10"/>
                  <a:gd name="T22" fmla="*/ 8 w 26"/>
                  <a:gd name="T23" fmla="*/ 6 h 10"/>
                  <a:gd name="T24" fmla="*/ 8 w 26"/>
                  <a:gd name="T25" fmla="*/ 6 h 10"/>
                  <a:gd name="T26" fmla="*/ 8 w 26"/>
                  <a:gd name="T27" fmla="*/ 6 h 10"/>
                  <a:gd name="T28" fmla="*/ 10 w 26"/>
                  <a:gd name="T29" fmla="*/ 4 h 10"/>
                  <a:gd name="T30" fmla="*/ 12 w 26"/>
                  <a:gd name="T31" fmla="*/ 4 h 10"/>
                  <a:gd name="T32" fmla="*/ 12 w 26"/>
                  <a:gd name="T33" fmla="*/ 4 h 10"/>
                  <a:gd name="T34" fmla="*/ 14 w 26"/>
                  <a:gd name="T35" fmla="*/ 4 h 10"/>
                  <a:gd name="T36" fmla="*/ 14 w 26"/>
                  <a:gd name="T37" fmla="*/ 2 h 10"/>
                  <a:gd name="T38" fmla="*/ 12 w 26"/>
                  <a:gd name="T39" fmla="*/ 2 h 10"/>
                  <a:gd name="T40" fmla="*/ 10 w 26"/>
                  <a:gd name="T41" fmla="*/ 2 h 10"/>
                  <a:gd name="T42" fmla="*/ 8 w 26"/>
                  <a:gd name="T43" fmla="*/ 2 h 10"/>
                  <a:gd name="T44" fmla="*/ 6 w 26"/>
                  <a:gd name="T45" fmla="*/ 2 h 10"/>
                  <a:gd name="T46" fmla="*/ 4 w 26"/>
                  <a:gd name="T47" fmla="*/ 2 h 10"/>
                  <a:gd name="T48" fmla="*/ 4 w 26"/>
                  <a:gd name="T49" fmla="*/ 4 h 10"/>
                  <a:gd name="T50" fmla="*/ 2 w 26"/>
                  <a:gd name="T51" fmla="*/ 4 h 10"/>
                  <a:gd name="T52" fmla="*/ 2 w 26"/>
                  <a:gd name="T53" fmla="*/ 4 h 10"/>
                  <a:gd name="T54" fmla="*/ 0 w 26"/>
                  <a:gd name="T55" fmla="*/ 4 h 10"/>
                  <a:gd name="T56" fmla="*/ 0 w 26"/>
                  <a:gd name="T57" fmla="*/ 4 h 10"/>
                  <a:gd name="T58" fmla="*/ 2 w 26"/>
                  <a:gd name="T59" fmla="*/ 2 h 10"/>
                  <a:gd name="T60" fmla="*/ 2 w 26"/>
                  <a:gd name="T61" fmla="*/ 2 h 10"/>
                  <a:gd name="T62" fmla="*/ 4 w 26"/>
                  <a:gd name="T63" fmla="*/ 2 h 10"/>
                  <a:gd name="T64" fmla="*/ 8 w 26"/>
                  <a:gd name="T65" fmla="*/ 0 h 10"/>
                  <a:gd name="T66" fmla="*/ 12 w 26"/>
                  <a:gd name="T67" fmla="*/ 0 h 10"/>
                  <a:gd name="T68" fmla="*/ 14 w 26"/>
                  <a:gd name="T69" fmla="*/ 0 h 10"/>
                  <a:gd name="T70" fmla="*/ 16 w 26"/>
                  <a:gd name="T71" fmla="*/ 2 h 10"/>
                  <a:gd name="T72" fmla="*/ 26 w 26"/>
                  <a:gd name="T7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10">
                    <a:moveTo>
                      <a:pt x="26" y="6"/>
                    </a:moveTo>
                    <a:lnTo>
                      <a:pt x="26" y="8"/>
                    </a:lnTo>
                    <a:lnTo>
                      <a:pt x="24" y="8"/>
                    </a:lnTo>
                    <a:lnTo>
                      <a:pt x="24" y="8"/>
                    </a:lnTo>
                    <a:lnTo>
                      <a:pt x="24" y="8"/>
                    </a:lnTo>
                    <a:lnTo>
                      <a:pt x="22" y="8"/>
                    </a:lnTo>
                    <a:lnTo>
                      <a:pt x="22" y="8"/>
                    </a:lnTo>
                    <a:lnTo>
                      <a:pt x="20" y="8"/>
                    </a:lnTo>
                    <a:lnTo>
                      <a:pt x="20" y="10"/>
                    </a:lnTo>
                    <a:lnTo>
                      <a:pt x="18" y="10"/>
                    </a:lnTo>
                    <a:lnTo>
                      <a:pt x="16" y="10"/>
                    </a:lnTo>
                    <a:lnTo>
                      <a:pt x="14" y="10"/>
                    </a:lnTo>
                    <a:lnTo>
                      <a:pt x="12" y="10"/>
                    </a:lnTo>
                    <a:lnTo>
                      <a:pt x="12" y="10"/>
                    </a:lnTo>
                    <a:lnTo>
                      <a:pt x="10" y="10"/>
                    </a:lnTo>
                    <a:lnTo>
                      <a:pt x="8" y="10"/>
                    </a:lnTo>
                    <a:lnTo>
                      <a:pt x="8" y="8"/>
                    </a:lnTo>
                    <a:lnTo>
                      <a:pt x="8" y="8"/>
                    </a:lnTo>
                    <a:lnTo>
                      <a:pt x="8" y="8"/>
                    </a:lnTo>
                    <a:lnTo>
                      <a:pt x="8" y="8"/>
                    </a:lnTo>
                    <a:lnTo>
                      <a:pt x="6" y="8"/>
                    </a:lnTo>
                    <a:lnTo>
                      <a:pt x="6" y="8"/>
                    </a:lnTo>
                    <a:lnTo>
                      <a:pt x="6" y="6"/>
                    </a:lnTo>
                    <a:lnTo>
                      <a:pt x="8" y="6"/>
                    </a:lnTo>
                    <a:lnTo>
                      <a:pt x="8" y="6"/>
                    </a:lnTo>
                    <a:lnTo>
                      <a:pt x="8" y="6"/>
                    </a:lnTo>
                    <a:lnTo>
                      <a:pt x="8" y="6"/>
                    </a:lnTo>
                    <a:lnTo>
                      <a:pt x="8" y="6"/>
                    </a:lnTo>
                    <a:lnTo>
                      <a:pt x="10" y="6"/>
                    </a:lnTo>
                    <a:lnTo>
                      <a:pt x="10" y="4"/>
                    </a:lnTo>
                    <a:lnTo>
                      <a:pt x="10" y="4"/>
                    </a:lnTo>
                    <a:lnTo>
                      <a:pt x="12" y="4"/>
                    </a:lnTo>
                    <a:lnTo>
                      <a:pt x="12" y="4"/>
                    </a:lnTo>
                    <a:lnTo>
                      <a:pt x="12" y="4"/>
                    </a:lnTo>
                    <a:lnTo>
                      <a:pt x="14" y="4"/>
                    </a:lnTo>
                    <a:lnTo>
                      <a:pt x="14" y="4"/>
                    </a:lnTo>
                    <a:lnTo>
                      <a:pt x="16" y="4"/>
                    </a:lnTo>
                    <a:lnTo>
                      <a:pt x="14" y="2"/>
                    </a:lnTo>
                    <a:lnTo>
                      <a:pt x="14" y="2"/>
                    </a:lnTo>
                    <a:lnTo>
                      <a:pt x="12" y="2"/>
                    </a:lnTo>
                    <a:lnTo>
                      <a:pt x="12" y="2"/>
                    </a:lnTo>
                    <a:lnTo>
                      <a:pt x="10" y="2"/>
                    </a:lnTo>
                    <a:lnTo>
                      <a:pt x="10" y="2"/>
                    </a:lnTo>
                    <a:lnTo>
                      <a:pt x="8" y="2"/>
                    </a:lnTo>
                    <a:lnTo>
                      <a:pt x="8" y="2"/>
                    </a:lnTo>
                    <a:lnTo>
                      <a:pt x="6" y="2"/>
                    </a:lnTo>
                    <a:lnTo>
                      <a:pt x="6" y="2"/>
                    </a:lnTo>
                    <a:lnTo>
                      <a:pt x="4" y="2"/>
                    </a:lnTo>
                    <a:lnTo>
                      <a:pt x="4" y="4"/>
                    </a:lnTo>
                    <a:lnTo>
                      <a:pt x="4" y="4"/>
                    </a:lnTo>
                    <a:lnTo>
                      <a:pt x="4" y="4"/>
                    </a:lnTo>
                    <a:lnTo>
                      <a:pt x="2" y="4"/>
                    </a:lnTo>
                    <a:lnTo>
                      <a:pt x="2" y="4"/>
                    </a:lnTo>
                    <a:lnTo>
                      <a:pt x="2" y="4"/>
                    </a:lnTo>
                    <a:lnTo>
                      <a:pt x="0" y="4"/>
                    </a:lnTo>
                    <a:lnTo>
                      <a:pt x="0" y="4"/>
                    </a:lnTo>
                    <a:lnTo>
                      <a:pt x="0" y="4"/>
                    </a:lnTo>
                    <a:lnTo>
                      <a:pt x="0" y="4"/>
                    </a:lnTo>
                    <a:lnTo>
                      <a:pt x="2" y="2"/>
                    </a:lnTo>
                    <a:lnTo>
                      <a:pt x="2" y="2"/>
                    </a:lnTo>
                    <a:lnTo>
                      <a:pt x="2" y="2"/>
                    </a:lnTo>
                    <a:lnTo>
                      <a:pt x="2" y="2"/>
                    </a:lnTo>
                    <a:lnTo>
                      <a:pt x="4" y="2"/>
                    </a:lnTo>
                    <a:lnTo>
                      <a:pt x="4" y="2"/>
                    </a:lnTo>
                    <a:lnTo>
                      <a:pt x="6" y="2"/>
                    </a:lnTo>
                    <a:lnTo>
                      <a:pt x="8" y="0"/>
                    </a:lnTo>
                    <a:lnTo>
                      <a:pt x="10" y="0"/>
                    </a:lnTo>
                    <a:lnTo>
                      <a:pt x="12" y="0"/>
                    </a:lnTo>
                    <a:lnTo>
                      <a:pt x="12" y="0"/>
                    </a:lnTo>
                    <a:lnTo>
                      <a:pt x="14" y="0"/>
                    </a:lnTo>
                    <a:lnTo>
                      <a:pt x="16" y="2"/>
                    </a:lnTo>
                    <a:lnTo>
                      <a:pt x="16" y="2"/>
                    </a:lnTo>
                    <a:lnTo>
                      <a:pt x="26" y="6"/>
                    </a:lnTo>
                    <a:lnTo>
                      <a:pt x="2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430"/>
              <p:cNvSpPr>
                <a:spLocks/>
              </p:cNvSpPr>
              <p:nvPr/>
            </p:nvSpPr>
            <p:spPr bwMode="auto">
              <a:xfrm>
                <a:off x="3440" y="879"/>
                <a:ext cx="26" cy="14"/>
              </a:xfrm>
              <a:custGeom>
                <a:avLst/>
                <a:gdLst>
                  <a:gd name="T0" fmla="*/ 26 w 26"/>
                  <a:gd name="T1" fmla="*/ 10 h 14"/>
                  <a:gd name="T2" fmla="*/ 26 w 26"/>
                  <a:gd name="T3" fmla="*/ 10 h 14"/>
                  <a:gd name="T4" fmla="*/ 24 w 26"/>
                  <a:gd name="T5" fmla="*/ 10 h 14"/>
                  <a:gd name="T6" fmla="*/ 24 w 26"/>
                  <a:gd name="T7" fmla="*/ 12 h 14"/>
                  <a:gd name="T8" fmla="*/ 24 w 26"/>
                  <a:gd name="T9" fmla="*/ 12 h 14"/>
                  <a:gd name="T10" fmla="*/ 22 w 26"/>
                  <a:gd name="T11" fmla="*/ 12 h 14"/>
                  <a:gd name="T12" fmla="*/ 22 w 26"/>
                  <a:gd name="T13" fmla="*/ 12 h 14"/>
                  <a:gd name="T14" fmla="*/ 20 w 26"/>
                  <a:gd name="T15" fmla="*/ 12 h 14"/>
                  <a:gd name="T16" fmla="*/ 20 w 26"/>
                  <a:gd name="T17" fmla="*/ 12 h 14"/>
                  <a:gd name="T18" fmla="*/ 18 w 26"/>
                  <a:gd name="T19" fmla="*/ 12 h 14"/>
                  <a:gd name="T20" fmla="*/ 18 w 26"/>
                  <a:gd name="T21" fmla="*/ 14 h 14"/>
                  <a:gd name="T22" fmla="*/ 16 w 26"/>
                  <a:gd name="T23" fmla="*/ 14 h 14"/>
                  <a:gd name="T24" fmla="*/ 16 w 26"/>
                  <a:gd name="T25" fmla="*/ 14 h 14"/>
                  <a:gd name="T26" fmla="*/ 14 w 26"/>
                  <a:gd name="T27" fmla="*/ 14 h 14"/>
                  <a:gd name="T28" fmla="*/ 12 w 26"/>
                  <a:gd name="T29" fmla="*/ 14 h 14"/>
                  <a:gd name="T30" fmla="*/ 12 w 26"/>
                  <a:gd name="T31" fmla="*/ 14 h 14"/>
                  <a:gd name="T32" fmla="*/ 10 w 26"/>
                  <a:gd name="T33" fmla="*/ 14 h 14"/>
                  <a:gd name="T34" fmla="*/ 10 w 26"/>
                  <a:gd name="T35" fmla="*/ 14 h 14"/>
                  <a:gd name="T36" fmla="*/ 8 w 26"/>
                  <a:gd name="T37" fmla="*/ 14 h 14"/>
                  <a:gd name="T38" fmla="*/ 8 w 26"/>
                  <a:gd name="T39" fmla="*/ 14 h 14"/>
                  <a:gd name="T40" fmla="*/ 6 w 26"/>
                  <a:gd name="T41" fmla="*/ 12 h 14"/>
                  <a:gd name="T42" fmla="*/ 6 w 26"/>
                  <a:gd name="T43" fmla="*/ 12 h 14"/>
                  <a:gd name="T44" fmla="*/ 4 w 26"/>
                  <a:gd name="T45" fmla="*/ 12 h 14"/>
                  <a:gd name="T46" fmla="*/ 4 w 26"/>
                  <a:gd name="T47" fmla="*/ 12 h 14"/>
                  <a:gd name="T48" fmla="*/ 2 w 26"/>
                  <a:gd name="T49" fmla="*/ 12 h 14"/>
                  <a:gd name="T50" fmla="*/ 2 w 26"/>
                  <a:gd name="T51" fmla="*/ 10 h 14"/>
                  <a:gd name="T52" fmla="*/ 0 w 26"/>
                  <a:gd name="T53" fmla="*/ 10 h 14"/>
                  <a:gd name="T54" fmla="*/ 0 w 26"/>
                  <a:gd name="T55" fmla="*/ 10 h 14"/>
                  <a:gd name="T56" fmla="*/ 0 w 26"/>
                  <a:gd name="T57" fmla="*/ 10 h 14"/>
                  <a:gd name="T58" fmla="*/ 0 w 26"/>
                  <a:gd name="T59" fmla="*/ 8 h 14"/>
                  <a:gd name="T60" fmla="*/ 0 w 26"/>
                  <a:gd name="T61" fmla="*/ 8 h 14"/>
                  <a:gd name="T62" fmla="*/ 0 w 26"/>
                  <a:gd name="T63" fmla="*/ 8 h 14"/>
                  <a:gd name="T64" fmla="*/ 0 w 26"/>
                  <a:gd name="T65" fmla="*/ 8 h 14"/>
                  <a:gd name="T66" fmla="*/ 0 w 26"/>
                  <a:gd name="T67" fmla="*/ 8 h 14"/>
                  <a:gd name="T68" fmla="*/ 0 w 26"/>
                  <a:gd name="T69" fmla="*/ 6 h 14"/>
                  <a:gd name="T70" fmla="*/ 0 w 26"/>
                  <a:gd name="T71" fmla="*/ 6 h 14"/>
                  <a:gd name="T72" fmla="*/ 2 w 26"/>
                  <a:gd name="T73" fmla="*/ 6 h 14"/>
                  <a:gd name="T74" fmla="*/ 2 w 26"/>
                  <a:gd name="T75" fmla="*/ 6 h 14"/>
                  <a:gd name="T76" fmla="*/ 4 w 26"/>
                  <a:gd name="T77" fmla="*/ 6 h 14"/>
                  <a:gd name="T78" fmla="*/ 4 w 26"/>
                  <a:gd name="T79" fmla="*/ 4 h 14"/>
                  <a:gd name="T80" fmla="*/ 4 w 26"/>
                  <a:gd name="T81" fmla="*/ 4 h 14"/>
                  <a:gd name="T82" fmla="*/ 6 w 26"/>
                  <a:gd name="T83" fmla="*/ 4 h 14"/>
                  <a:gd name="T84" fmla="*/ 6 w 26"/>
                  <a:gd name="T85" fmla="*/ 4 h 14"/>
                  <a:gd name="T86" fmla="*/ 6 w 26"/>
                  <a:gd name="T87" fmla="*/ 4 h 14"/>
                  <a:gd name="T88" fmla="*/ 8 w 26"/>
                  <a:gd name="T89" fmla="*/ 4 h 14"/>
                  <a:gd name="T90" fmla="*/ 2 w 26"/>
                  <a:gd name="T91" fmla="*/ 0 h 14"/>
                  <a:gd name="T92" fmla="*/ 2 w 26"/>
                  <a:gd name="T93" fmla="*/ 0 h 14"/>
                  <a:gd name="T94" fmla="*/ 4 w 26"/>
                  <a:gd name="T95" fmla="*/ 0 h 14"/>
                  <a:gd name="T96" fmla="*/ 4 w 26"/>
                  <a:gd name="T97" fmla="*/ 0 h 14"/>
                  <a:gd name="T98" fmla="*/ 4 w 26"/>
                  <a:gd name="T99" fmla="*/ 0 h 14"/>
                  <a:gd name="T100" fmla="*/ 26 w 26"/>
                  <a:gd name="T101" fmla="*/ 10 h 14"/>
                  <a:gd name="T102" fmla="*/ 26 w 26"/>
                  <a:gd name="T10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14">
                    <a:moveTo>
                      <a:pt x="26" y="10"/>
                    </a:moveTo>
                    <a:lnTo>
                      <a:pt x="26" y="10"/>
                    </a:lnTo>
                    <a:lnTo>
                      <a:pt x="24" y="10"/>
                    </a:lnTo>
                    <a:lnTo>
                      <a:pt x="24" y="12"/>
                    </a:lnTo>
                    <a:lnTo>
                      <a:pt x="24" y="12"/>
                    </a:lnTo>
                    <a:lnTo>
                      <a:pt x="22" y="12"/>
                    </a:lnTo>
                    <a:lnTo>
                      <a:pt x="22" y="12"/>
                    </a:lnTo>
                    <a:lnTo>
                      <a:pt x="20" y="12"/>
                    </a:lnTo>
                    <a:lnTo>
                      <a:pt x="20" y="12"/>
                    </a:lnTo>
                    <a:lnTo>
                      <a:pt x="18" y="12"/>
                    </a:lnTo>
                    <a:lnTo>
                      <a:pt x="18" y="14"/>
                    </a:lnTo>
                    <a:lnTo>
                      <a:pt x="16" y="14"/>
                    </a:lnTo>
                    <a:lnTo>
                      <a:pt x="16" y="14"/>
                    </a:lnTo>
                    <a:lnTo>
                      <a:pt x="14" y="14"/>
                    </a:lnTo>
                    <a:lnTo>
                      <a:pt x="12" y="14"/>
                    </a:lnTo>
                    <a:lnTo>
                      <a:pt x="12" y="14"/>
                    </a:lnTo>
                    <a:lnTo>
                      <a:pt x="10" y="14"/>
                    </a:lnTo>
                    <a:lnTo>
                      <a:pt x="10" y="14"/>
                    </a:lnTo>
                    <a:lnTo>
                      <a:pt x="8" y="14"/>
                    </a:lnTo>
                    <a:lnTo>
                      <a:pt x="8" y="14"/>
                    </a:lnTo>
                    <a:lnTo>
                      <a:pt x="6" y="12"/>
                    </a:lnTo>
                    <a:lnTo>
                      <a:pt x="6" y="12"/>
                    </a:lnTo>
                    <a:lnTo>
                      <a:pt x="4" y="12"/>
                    </a:lnTo>
                    <a:lnTo>
                      <a:pt x="4" y="12"/>
                    </a:lnTo>
                    <a:lnTo>
                      <a:pt x="2" y="12"/>
                    </a:lnTo>
                    <a:lnTo>
                      <a:pt x="2" y="10"/>
                    </a:lnTo>
                    <a:lnTo>
                      <a:pt x="0" y="10"/>
                    </a:lnTo>
                    <a:lnTo>
                      <a:pt x="0" y="10"/>
                    </a:lnTo>
                    <a:lnTo>
                      <a:pt x="0" y="10"/>
                    </a:lnTo>
                    <a:lnTo>
                      <a:pt x="0" y="8"/>
                    </a:lnTo>
                    <a:lnTo>
                      <a:pt x="0" y="8"/>
                    </a:lnTo>
                    <a:lnTo>
                      <a:pt x="0" y="8"/>
                    </a:lnTo>
                    <a:lnTo>
                      <a:pt x="0" y="8"/>
                    </a:lnTo>
                    <a:lnTo>
                      <a:pt x="0" y="8"/>
                    </a:lnTo>
                    <a:lnTo>
                      <a:pt x="0" y="6"/>
                    </a:lnTo>
                    <a:lnTo>
                      <a:pt x="0" y="6"/>
                    </a:lnTo>
                    <a:lnTo>
                      <a:pt x="2" y="6"/>
                    </a:lnTo>
                    <a:lnTo>
                      <a:pt x="2" y="6"/>
                    </a:lnTo>
                    <a:lnTo>
                      <a:pt x="4" y="6"/>
                    </a:lnTo>
                    <a:lnTo>
                      <a:pt x="4" y="4"/>
                    </a:lnTo>
                    <a:lnTo>
                      <a:pt x="4" y="4"/>
                    </a:lnTo>
                    <a:lnTo>
                      <a:pt x="6" y="4"/>
                    </a:lnTo>
                    <a:lnTo>
                      <a:pt x="6" y="4"/>
                    </a:lnTo>
                    <a:lnTo>
                      <a:pt x="6" y="4"/>
                    </a:lnTo>
                    <a:lnTo>
                      <a:pt x="8" y="4"/>
                    </a:lnTo>
                    <a:lnTo>
                      <a:pt x="2" y="0"/>
                    </a:lnTo>
                    <a:lnTo>
                      <a:pt x="2" y="0"/>
                    </a:lnTo>
                    <a:lnTo>
                      <a:pt x="4" y="0"/>
                    </a:lnTo>
                    <a:lnTo>
                      <a:pt x="4" y="0"/>
                    </a:lnTo>
                    <a:lnTo>
                      <a:pt x="4" y="0"/>
                    </a:lnTo>
                    <a:lnTo>
                      <a:pt x="26" y="10"/>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431"/>
              <p:cNvSpPr>
                <a:spLocks/>
              </p:cNvSpPr>
              <p:nvPr/>
            </p:nvSpPr>
            <p:spPr bwMode="auto">
              <a:xfrm>
                <a:off x="3456" y="879"/>
                <a:ext cx="20" cy="8"/>
              </a:xfrm>
              <a:custGeom>
                <a:avLst/>
                <a:gdLst>
                  <a:gd name="T0" fmla="*/ 20 w 20"/>
                  <a:gd name="T1" fmla="*/ 8 h 8"/>
                  <a:gd name="T2" fmla="*/ 20 w 20"/>
                  <a:gd name="T3" fmla="*/ 8 h 8"/>
                  <a:gd name="T4" fmla="*/ 18 w 20"/>
                  <a:gd name="T5" fmla="*/ 8 h 8"/>
                  <a:gd name="T6" fmla="*/ 18 w 20"/>
                  <a:gd name="T7" fmla="*/ 8 h 8"/>
                  <a:gd name="T8" fmla="*/ 4 w 20"/>
                  <a:gd name="T9" fmla="*/ 2 h 8"/>
                  <a:gd name="T10" fmla="*/ 2 w 20"/>
                  <a:gd name="T11" fmla="*/ 2 h 8"/>
                  <a:gd name="T12" fmla="*/ 2 w 20"/>
                  <a:gd name="T13" fmla="*/ 2 h 8"/>
                  <a:gd name="T14" fmla="*/ 2 w 20"/>
                  <a:gd name="T15" fmla="*/ 2 h 8"/>
                  <a:gd name="T16" fmla="*/ 0 w 20"/>
                  <a:gd name="T17" fmla="*/ 2 h 8"/>
                  <a:gd name="T18" fmla="*/ 0 w 20"/>
                  <a:gd name="T19" fmla="*/ 2 h 8"/>
                  <a:gd name="T20" fmla="*/ 6 w 20"/>
                  <a:gd name="T21" fmla="*/ 0 h 8"/>
                  <a:gd name="T22" fmla="*/ 20 w 20"/>
                  <a:gd name="T23" fmla="*/ 8 h 8"/>
                  <a:gd name="T24" fmla="*/ 20 w 2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20" y="8"/>
                    </a:moveTo>
                    <a:lnTo>
                      <a:pt x="20" y="8"/>
                    </a:lnTo>
                    <a:lnTo>
                      <a:pt x="18" y="8"/>
                    </a:lnTo>
                    <a:lnTo>
                      <a:pt x="18" y="8"/>
                    </a:lnTo>
                    <a:lnTo>
                      <a:pt x="4" y="2"/>
                    </a:lnTo>
                    <a:lnTo>
                      <a:pt x="2" y="2"/>
                    </a:lnTo>
                    <a:lnTo>
                      <a:pt x="2" y="2"/>
                    </a:lnTo>
                    <a:lnTo>
                      <a:pt x="2" y="2"/>
                    </a:lnTo>
                    <a:lnTo>
                      <a:pt x="0" y="2"/>
                    </a:lnTo>
                    <a:lnTo>
                      <a:pt x="0" y="2"/>
                    </a:lnTo>
                    <a:lnTo>
                      <a:pt x="6" y="0"/>
                    </a:lnTo>
                    <a:lnTo>
                      <a:pt x="20" y="8"/>
                    </a:lnTo>
                    <a:lnTo>
                      <a:pt x="2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432"/>
              <p:cNvSpPr>
                <a:spLocks/>
              </p:cNvSpPr>
              <p:nvPr/>
            </p:nvSpPr>
            <p:spPr bwMode="auto">
              <a:xfrm>
                <a:off x="3468" y="873"/>
                <a:ext cx="28" cy="14"/>
              </a:xfrm>
              <a:custGeom>
                <a:avLst/>
                <a:gdLst>
                  <a:gd name="T0" fmla="*/ 28 w 28"/>
                  <a:gd name="T1" fmla="*/ 6 h 14"/>
                  <a:gd name="T2" fmla="*/ 26 w 28"/>
                  <a:gd name="T3" fmla="*/ 6 h 14"/>
                  <a:gd name="T4" fmla="*/ 26 w 28"/>
                  <a:gd name="T5" fmla="*/ 6 h 14"/>
                  <a:gd name="T6" fmla="*/ 26 w 28"/>
                  <a:gd name="T7" fmla="*/ 8 h 14"/>
                  <a:gd name="T8" fmla="*/ 26 w 28"/>
                  <a:gd name="T9" fmla="*/ 8 h 14"/>
                  <a:gd name="T10" fmla="*/ 24 w 28"/>
                  <a:gd name="T11" fmla="*/ 8 h 14"/>
                  <a:gd name="T12" fmla="*/ 24 w 28"/>
                  <a:gd name="T13" fmla="*/ 8 h 14"/>
                  <a:gd name="T14" fmla="*/ 24 w 28"/>
                  <a:gd name="T15" fmla="*/ 8 h 14"/>
                  <a:gd name="T16" fmla="*/ 22 w 28"/>
                  <a:gd name="T17" fmla="*/ 10 h 14"/>
                  <a:gd name="T18" fmla="*/ 20 w 28"/>
                  <a:gd name="T19" fmla="*/ 10 h 14"/>
                  <a:gd name="T20" fmla="*/ 18 w 28"/>
                  <a:gd name="T21" fmla="*/ 10 h 14"/>
                  <a:gd name="T22" fmla="*/ 24 w 28"/>
                  <a:gd name="T23" fmla="*/ 14 h 14"/>
                  <a:gd name="T24" fmla="*/ 24 w 28"/>
                  <a:gd name="T25" fmla="*/ 14 h 14"/>
                  <a:gd name="T26" fmla="*/ 24 w 28"/>
                  <a:gd name="T27" fmla="*/ 14 h 14"/>
                  <a:gd name="T28" fmla="*/ 24 w 28"/>
                  <a:gd name="T29" fmla="*/ 14 h 14"/>
                  <a:gd name="T30" fmla="*/ 22 w 28"/>
                  <a:gd name="T31" fmla="*/ 14 h 14"/>
                  <a:gd name="T32" fmla="*/ 0 w 28"/>
                  <a:gd name="T33" fmla="*/ 4 h 14"/>
                  <a:gd name="T34" fmla="*/ 0 w 28"/>
                  <a:gd name="T35" fmla="*/ 4 h 14"/>
                  <a:gd name="T36" fmla="*/ 2 w 28"/>
                  <a:gd name="T37" fmla="*/ 4 h 14"/>
                  <a:gd name="T38" fmla="*/ 2 w 28"/>
                  <a:gd name="T39" fmla="*/ 4 h 14"/>
                  <a:gd name="T40" fmla="*/ 2 w 28"/>
                  <a:gd name="T41" fmla="*/ 4 h 14"/>
                  <a:gd name="T42" fmla="*/ 4 w 28"/>
                  <a:gd name="T43" fmla="*/ 4 h 14"/>
                  <a:gd name="T44" fmla="*/ 4 w 28"/>
                  <a:gd name="T45" fmla="*/ 4 h 14"/>
                  <a:gd name="T46" fmla="*/ 4 w 28"/>
                  <a:gd name="T47" fmla="*/ 4 h 14"/>
                  <a:gd name="T48" fmla="*/ 4 w 28"/>
                  <a:gd name="T49" fmla="*/ 4 h 14"/>
                  <a:gd name="T50" fmla="*/ 6 w 28"/>
                  <a:gd name="T51" fmla="*/ 2 h 14"/>
                  <a:gd name="T52" fmla="*/ 6 w 28"/>
                  <a:gd name="T53" fmla="*/ 2 h 14"/>
                  <a:gd name="T54" fmla="*/ 6 w 28"/>
                  <a:gd name="T55" fmla="*/ 2 h 14"/>
                  <a:gd name="T56" fmla="*/ 8 w 28"/>
                  <a:gd name="T57" fmla="*/ 2 h 14"/>
                  <a:gd name="T58" fmla="*/ 8 w 28"/>
                  <a:gd name="T59" fmla="*/ 2 h 14"/>
                  <a:gd name="T60" fmla="*/ 8 w 28"/>
                  <a:gd name="T61" fmla="*/ 0 h 14"/>
                  <a:gd name="T62" fmla="*/ 10 w 28"/>
                  <a:gd name="T63" fmla="*/ 0 h 14"/>
                  <a:gd name="T64" fmla="*/ 10 w 28"/>
                  <a:gd name="T65" fmla="*/ 0 h 14"/>
                  <a:gd name="T66" fmla="*/ 12 w 28"/>
                  <a:gd name="T67" fmla="*/ 0 h 14"/>
                  <a:gd name="T68" fmla="*/ 12 w 28"/>
                  <a:gd name="T69" fmla="*/ 0 h 14"/>
                  <a:gd name="T70" fmla="*/ 14 w 28"/>
                  <a:gd name="T71" fmla="*/ 0 h 14"/>
                  <a:gd name="T72" fmla="*/ 14 w 28"/>
                  <a:gd name="T73" fmla="*/ 0 h 14"/>
                  <a:gd name="T74" fmla="*/ 16 w 28"/>
                  <a:gd name="T75" fmla="*/ 0 h 14"/>
                  <a:gd name="T76" fmla="*/ 16 w 28"/>
                  <a:gd name="T77" fmla="*/ 0 h 14"/>
                  <a:gd name="T78" fmla="*/ 18 w 28"/>
                  <a:gd name="T79" fmla="*/ 0 h 14"/>
                  <a:gd name="T80" fmla="*/ 18 w 28"/>
                  <a:gd name="T81" fmla="*/ 0 h 14"/>
                  <a:gd name="T82" fmla="*/ 20 w 28"/>
                  <a:gd name="T83" fmla="*/ 0 h 14"/>
                  <a:gd name="T84" fmla="*/ 20 w 28"/>
                  <a:gd name="T85" fmla="*/ 2 h 14"/>
                  <a:gd name="T86" fmla="*/ 22 w 28"/>
                  <a:gd name="T87" fmla="*/ 2 h 14"/>
                  <a:gd name="T88" fmla="*/ 22 w 28"/>
                  <a:gd name="T89" fmla="*/ 2 h 14"/>
                  <a:gd name="T90" fmla="*/ 24 w 28"/>
                  <a:gd name="T91" fmla="*/ 2 h 14"/>
                  <a:gd name="T92" fmla="*/ 24 w 28"/>
                  <a:gd name="T93" fmla="*/ 2 h 14"/>
                  <a:gd name="T94" fmla="*/ 26 w 28"/>
                  <a:gd name="T95" fmla="*/ 4 h 14"/>
                  <a:gd name="T96" fmla="*/ 26 w 28"/>
                  <a:gd name="T97" fmla="*/ 4 h 14"/>
                  <a:gd name="T98" fmla="*/ 26 w 28"/>
                  <a:gd name="T99" fmla="*/ 4 h 14"/>
                  <a:gd name="T100" fmla="*/ 26 w 28"/>
                  <a:gd name="T101" fmla="*/ 4 h 14"/>
                  <a:gd name="T102" fmla="*/ 26 w 28"/>
                  <a:gd name="T103" fmla="*/ 6 h 14"/>
                  <a:gd name="T104" fmla="*/ 28 w 28"/>
                  <a:gd name="T105" fmla="*/ 6 h 14"/>
                  <a:gd name="T106" fmla="*/ 28 w 28"/>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14">
                    <a:moveTo>
                      <a:pt x="28" y="6"/>
                    </a:moveTo>
                    <a:lnTo>
                      <a:pt x="26" y="6"/>
                    </a:lnTo>
                    <a:lnTo>
                      <a:pt x="26" y="6"/>
                    </a:lnTo>
                    <a:lnTo>
                      <a:pt x="26" y="8"/>
                    </a:lnTo>
                    <a:lnTo>
                      <a:pt x="26" y="8"/>
                    </a:lnTo>
                    <a:lnTo>
                      <a:pt x="24" y="8"/>
                    </a:lnTo>
                    <a:lnTo>
                      <a:pt x="24" y="8"/>
                    </a:lnTo>
                    <a:lnTo>
                      <a:pt x="24" y="8"/>
                    </a:lnTo>
                    <a:lnTo>
                      <a:pt x="22" y="10"/>
                    </a:lnTo>
                    <a:lnTo>
                      <a:pt x="20" y="10"/>
                    </a:lnTo>
                    <a:lnTo>
                      <a:pt x="18" y="10"/>
                    </a:lnTo>
                    <a:lnTo>
                      <a:pt x="24" y="14"/>
                    </a:lnTo>
                    <a:lnTo>
                      <a:pt x="24" y="14"/>
                    </a:lnTo>
                    <a:lnTo>
                      <a:pt x="24" y="14"/>
                    </a:lnTo>
                    <a:lnTo>
                      <a:pt x="24" y="14"/>
                    </a:lnTo>
                    <a:lnTo>
                      <a:pt x="22" y="14"/>
                    </a:lnTo>
                    <a:lnTo>
                      <a:pt x="0" y="4"/>
                    </a:lnTo>
                    <a:lnTo>
                      <a:pt x="0" y="4"/>
                    </a:lnTo>
                    <a:lnTo>
                      <a:pt x="2" y="4"/>
                    </a:lnTo>
                    <a:lnTo>
                      <a:pt x="2" y="4"/>
                    </a:lnTo>
                    <a:lnTo>
                      <a:pt x="2" y="4"/>
                    </a:lnTo>
                    <a:lnTo>
                      <a:pt x="4" y="4"/>
                    </a:lnTo>
                    <a:lnTo>
                      <a:pt x="4" y="4"/>
                    </a:lnTo>
                    <a:lnTo>
                      <a:pt x="4" y="4"/>
                    </a:lnTo>
                    <a:lnTo>
                      <a:pt x="4" y="4"/>
                    </a:lnTo>
                    <a:lnTo>
                      <a:pt x="6" y="2"/>
                    </a:lnTo>
                    <a:lnTo>
                      <a:pt x="6" y="2"/>
                    </a:lnTo>
                    <a:lnTo>
                      <a:pt x="6" y="2"/>
                    </a:lnTo>
                    <a:lnTo>
                      <a:pt x="8" y="2"/>
                    </a:lnTo>
                    <a:lnTo>
                      <a:pt x="8" y="2"/>
                    </a:lnTo>
                    <a:lnTo>
                      <a:pt x="8" y="0"/>
                    </a:lnTo>
                    <a:lnTo>
                      <a:pt x="10" y="0"/>
                    </a:lnTo>
                    <a:lnTo>
                      <a:pt x="10" y="0"/>
                    </a:lnTo>
                    <a:lnTo>
                      <a:pt x="12" y="0"/>
                    </a:lnTo>
                    <a:lnTo>
                      <a:pt x="12" y="0"/>
                    </a:lnTo>
                    <a:lnTo>
                      <a:pt x="14" y="0"/>
                    </a:lnTo>
                    <a:lnTo>
                      <a:pt x="14" y="0"/>
                    </a:lnTo>
                    <a:lnTo>
                      <a:pt x="16" y="0"/>
                    </a:lnTo>
                    <a:lnTo>
                      <a:pt x="16" y="0"/>
                    </a:lnTo>
                    <a:lnTo>
                      <a:pt x="18" y="0"/>
                    </a:lnTo>
                    <a:lnTo>
                      <a:pt x="18" y="0"/>
                    </a:lnTo>
                    <a:lnTo>
                      <a:pt x="20" y="0"/>
                    </a:lnTo>
                    <a:lnTo>
                      <a:pt x="20" y="2"/>
                    </a:lnTo>
                    <a:lnTo>
                      <a:pt x="22" y="2"/>
                    </a:lnTo>
                    <a:lnTo>
                      <a:pt x="22" y="2"/>
                    </a:lnTo>
                    <a:lnTo>
                      <a:pt x="24" y="2"/>
                    </a:lnTo>
                    <a:lnTo>
                      <a:pt x="24" y="2"/>
                    </a:lnTo>
                    <a:lnTo>
                      <a:pt x="26" y="4"/>
                    </a:lnTo>
                    <a:lnTo>
                      <a:pt x="26" y="4"/>
                    </a:lnTo>
                    <a:lnTo>
                      <a:pt x="26" y="4"/>
                    </a:lnTo>
                    <a:lnTo>
                      <a:pt x="26" y="4"/>
                    </a:lnTo>
                    <a:lnTo>
                      <a:pt x="26" y="6"/>
                    </a:lnTo>
                    <a:lnTo>
                      <a:pt x="28" y="6"/>
                    </a:lnTo>
                    <a:lnTo>
                      <a:pt x="2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433"/>
              <p:cNvSpPr>
                <a:spLocks/>
              </p:cNvSpPr>
              <p:nvPr/>
            </p:nvSpPr>
            <p:spPr bwMode="auto">
              <a:xfrm>
                <a:off x="3488" y="869"/>
                <a:ext cx="20" cy="8"/>
              </a:xfrm>
              <a:custGeom>
                <a:avLst/>
                <a:gdLst>
                  <a:gd name="T0" fmla="*/ 20 w 20"/>
                  <a:gd name="T1" fmla="*/ 8 h 8"/>
                  <a:gd name="T2" fmla="*/ 20 w 20"/>
                  <a:gd name="T3" fmla="*/ 8 h 8"/>
                  <a:gd name="T4" fmla="*/ 20 w 20"/>
                  <a:gd name="T5" fmla="*/ 8 h 8"/>
                  <a:gd name="T6" fmla="*/ 18 w 20"/>
                  <a:gd name="T7" fmla="*/ 8 h 8"/>
                  <a:gd name="T8" fmla="*/ 4 w 20"/>
                  <a:gd name="T9" fmla="*/ 2 h 8"/>
                  <a:gd name="T10" fmla="*/ 2 w 20"/>
                  <a:gd name="T11" fmla="*/ 2 h 8"/>
                  <a:gd name="T12" fmla="*/ 2 w 20"/>
                  <a:gd name="T13" fmla="*/ 2 h 8"/>
                  <a:gd name="T14" fmla="*/ 2 w 20"/>
                  <a:gd name="T15" fmla="*/ 2 h 8"/>
                  <a:gd name="T16" fmla="*/ 0 w 20"/>
                  <a:gd name="T17" fmla="*/ 2 h 8"/>
                  <a:gd name="T18" fmla="*/ 0 w 20"/>
                  <a:gd name="T19" fmla="*/ 2 h 8"/>
                  <a:gd name="T20" fmla="*/ 6 w 20"/>
                  <a:gd name="T21" fmla="*/ 0 h 8"/>
                  <a:gd name="T22" fmla="*/ 20 w 20"/>
                  <a:gd name="T23" fmla="*/ 8 h 8"/>
                  <a:gd name="T24" fmla="*/ 20 w 2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20" y="8"/>
                    </a:moveTo>
                    <a:lnTo>
                      <a:pt x="20" y="8"/>
                    </a:lnTo>
                    <a:lnTo>
                      <a:pt x="20" y="8"/>
                    </a:lnTo>
                    <a:lnTo>
                      <a:pt x="18" y="8"/>
                    </a:lnTo>
                    <a:lnTo>
                      <a:pt x="4" y="2"/>
                    </a:lnTo>
                    <a:lnTo>
                      <a:pt x="2" y="2"/>
                    </a:lnTo>
                    <a:lnTo>
                      <a:pt x="2" y="2"/>
                    </a:lnTo>
                    <a:lnTo>
                      <a:pt x="2" y="2"/>
                    </a:lnTo>
                    <a:lnTo>
                      <a:pt x="0" y="2"/>
                    </a:lnTo>
                    <a:lnTo>
                      <a:pt x="0" y="2"/>
                    </a:lnTo>
                    <a:lnTo>
                      <a:pt x="6" y="0"/>
                    </a:lnTo>
                    <a:lnTo>
                      <a:pt x="20" y="8"/>
                    </a:lnTo>
                    <a:lnTo>
                      <a:pt x="2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434"/>
              <p:cNvSpPr>
                <a:spLocks/>
              </p:cNvSpPr>
              <p:nvPr/>
            </p:nvSpPr>
            <p:spPr bwMode="auto">
              <a:xfrm>
                <a:off x="3502" y="863"/>
                <a:ext cx="22" cy="12"/>
              </a:xfrm>
              <a:custGeom>
                <a:avLst/>
                <a:gdLst>
                  <a:gd name="T0" fmla="*/ 22 w 22"/>
                  <a:gd name="T1" fmla="*/ 8 h 12"/>
                  <a:gd name="T2" fmla="*/ 20 w 22"/>
                  <a:gd name="T3" fmla="*/ 8 h 12"/>
                  <a:gd name="T4" fmla="*/ 20 w 22"/>
                  <a:gd name="T5" fmla="*/ 10 h 12"/>
                  <a:gd name="T6" fmla="*/ 18 w 22"/>
                  <a:gd name="T7" fmla="*/ 10 h 12"/>
                  <a:gd name="T8" fmla="*/ 16 w 22"/>
                  <a:gd name="T9" fmla="*/ 10 h 12"/>
                  <a:gd name="T10" fmla="*/ 16 w 22"/>
                  <a:gd name="T11" fmla="*/ 10 h 12"/>
                  <a:gd name="T12" fmla="*/ 14 w 22"/>
                  <a:gd name="T13" fmla="*/ 12 h 12"/>
                  <a:gd name="T14" fmla="*/ 12 w 22"/>
                  <a:gd name="T15" fmla="*/ 12 h 12"/>
                  <a:gd name="T16" fmla="*/ 12 w 22"/>
                  <a:gd name="T17" fmla="*/ 12 h 12"/>
                  <a:gd name="T18" fmla="*/ 10 w 22"/>
                  <a:gd name="T19" fmla="*/ 10 h 12"/>
                  <a:gd name="T20" fmla="*/ 12 w 22"/>
                  <a:gd name="T21" fmla="*/ 10 h 12"/>
                  <a:gd name="T22" fmla="*/ 12 w 22"/>
                  <a:gd name="T23" fmla="*/ 10 h 12"/>
                  <a:gd name="T24" fmla="*/ 14 w 22"/>
                  <a:gd name="T25" fmla="*/ 10 h 12"/>
                  <a:gd name="T26" fmla="*/ 16 w 22"/>
                  <a:gd name="T27" fmla="*/ 10 h 12"/>
                  <a:gd name="T28" fmla="*/ 16 w 22"/>
                  <a:gd name="T29" fmla="*/ 8 h 12"/>
                  <a:gd name="T30" fmla="*/ 18 w 22"/>
                  <a:gd name="T31" fmla="*/ 8 h 12"/>
                  <a:gd name="T32" fmla="*/ 18 w 22"/>
                  <a:gd name="T33" fmla="*/ 8 h 12"/>
                  <a:gd name="T34" fmla="*/ 18 w 22"/>
                  <a:gd name="T35" fmla="*/ 6 h 12"/>
                  <a:gd name="T36" fmla="*/ 16 w 22"/>
                  <a:gd name="T37" fmla="*/ 6 h 12"/>
                  <a:gd name="T38" fmla="*/ 12 w 22"/>
                  <a:gd name="T39" fmla="*/ 6 h 12"/>
                  <a:gd name="T40" fmla="*/ 8 w 22"/>
                  <a:gd name="T41" fmla="*/ 6 h 12"/>
                  <a:gd name="T42" fmla="*/ 4 w 22"/>
                  <a:gd name="T43" fmla="*/ 6 h 12"/>
                  <a:gd name="T44" fmla="*/ 2 w 22"/>
                  <a:gd name="T45" fmla="*/ 6 h 12"/>
                  <a:gd name="T46" fmla="*/ 2 w 22"/>
                  <a:gd name="T47" fmla="*/ 6 h 12"/>
                  <a:gd name="T48" fmla="*/ 0 w 22"/>
                  <a:gd name="T49" fmla="*/ 6 h 12"/>
                  <a:gd name="T50" fmla="*/ 0 w 22"/>
                  <a:gd name="T51" fmla="*/ 4 h 12"/>
                  <a:gd name="T52" fmla="*/ 0 w 22"/>
                  <a:gd name="T53" fmla="*/ 4 h 12"/>
                  <a:gd name="T54" fmla="*/ 4 w 22"/>
                  <a:gd name="T55" fmla="*/ 2 h 12"/>
                  <a:gd name="T56" fmla="*/ 6 w 22"/>
                  <a:gd name="T57" fmla="*/ 2 h 12"/>
                  <a:gd name="T58" fmla="*/ 6 w 22"/>
                  <a:gd name="T59" fmla="*/ 2 h 12"/>
                  <a:gd name="T60" fmla="*/ 8 w 22"/>
                  <a:gd name="T61" fmla="*/ 0 h 12"/>
                  <a:gd name="T62" fmla="*/ 10 w 22"/>
                  <a:gd name="T63" fmla="*/ 0 h 12"/>
                  <a:gd name="T64" fmla="*/ 8 w 22"/>
                  <a:gd name="T65" fmla="*/ 2 h 12"/>
                  <a:gd name="T66" fmla="*/ 6 w 22"/>
                  <a:gd name="T67" fmla="*/ 2 h 12"/>
                  <a:gd name="T68" fmla="*/ 6 w 22"/>
                  <a:gd name="T69" fmla="*/ 2 h 12"/>
                  <a:gd name="T70" fmla="*/ 4 w 22"/>
                  <a:gd name="T71" fmla="*/ 4 h 12"/>
                  <a:gd name="T72" fmla="*/ 2 w 22"/>
                  <a:gd name="T73" fmla="*/ 4 h 12"/>
                  <a:gd name="T74" fmla="*/ 2 w 22"/>
                  <a:gd name="T75" fmla="*/ 4 h 12"/>
                  <a:gd name="T76" fmla="*/ 4 w 22"/>
                  <a:gd name="T77" fmla="*/ 6 h 12"/>
                  <a:gd name="T78" fmla="*/ 6 w 22"/>
                  <a:gd name="T79" fmla="*/ 6 h 12"/>
                  <a:gd name="T80" fmla="*/ 10 w 22"/>
                  <a:gd name="T81" fmla="*/ 6 h 12"/>
                  <a:gd name="T82" fmla="*/ 16 w 22"/>
                  <a:gd name="T83" fmla="*/ 4 h 12"/>
                  <a:gd name="T84" fmla="*/ 18 w 22"/>
                  <a:gd name="T85" fmla="*/ 6 h 12"/>
                  <a:gd name="T86" fmla="*/ 20 w 22"/>
                  <a:gd name="T87" fmla="*/ 6 h 12"/>
                  <a:gd name="T88" fmla="*/ 20 w 22"/>
                  <a:gd name="T89" fmla="*/ 6 h 12"/>
                  <a:gd name="T90" fmla="*/ 22 w 22"/>
                  <a:gd name="T91" fmla="*/ 6 h 12"/>
                  <a:gd name="T92" fmla="*/ 22 w 22"/>
                  <a:gd name="T9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2">
                    <a:moveTo>
                      <a:pt x="22" y="8"/>
                    </a:moveTo>
                    <a:lnTo>
                      <a:pt x="22" y="8"/>
                    </a:lnTo>
                    <a:lnTo>
                      <a:pt x="22" y="8"/>
                    </a:lnTo>
                    <a:lnTo>
                      <a:pt x="20" y="8"/>
                    </a:lnTo>
                    <a:lnTo>
                      <a:pt x="20" y="10"/>
                    </a:lnTo>
                    <a:lnTo>
                      <a:pt x="20" y="10"/>
                    </a:lnTo>
                    <a:lnTo>
                      <a:pt x="20" y="10"/>
                    </a:lnTo>
                    <a:lnTo>
                      <a:pt x="18" y="10"/>
                    </a:lnTo>
                    <a:lnTo>
                      <a:pt x="18" y="10"/>
                    </a:lnTo>
                    <a:lnTo>
                      <a:pt x="16" y="10"/>
                    </a:lnTo>
                    <a:lnTo>
                      <a:pt x="16" y="10"/>
                    </a:lnTo>
                    <a:lnTo>
                      <a:pt x="16" y="10"/>
                    </a:lnTo>
                    <a:lnTo>
                      <a:pt x="14" y="10"/>
                    </a:lnTo>
                    <a:lnTo>
                      <a:pt x="14" y="12"/>
                    </a:lnTo>
                    <a:lnTo>
                      <a:pt x="14" y="12"/>
                    </a:lnTo>
                    <a:lnTo>
                      <a:pt x="12" y="12"/>
                    </a:lnTo>
                    <a:lnTo>
                      <a:pt x="12" y="12"/>
                    </a:lnTo>
                    <a:lnTo>
                      <a:pt x="12" y="12"/>
                    </a:lnTo>
                    <a:lnTo>
                      <a:pt x="12" y="10"/>
                    </a:lnTo>
                    <a:lnTo>
                      <a:pt x="10" y="10"/>
                    </a:lnTo>
                    <a:lnTo>
                      <a:pt x="10" y="10"/>
                    </a:lnTo>
                    <a:lnTo>
                      <a:pt x="12" y="10"/>
                    </a:lnTo>
                    <a:lnTo>
                      <a:pt x="12" y="10"/>
                    </a:lnTo>
                    <a:lnTo>
                      <a:pt x="12" y="10"/>
                    </a:lnTo>
                    <a:lnTo>
                      <a:pt x="14" y="10"/>
                    </a:lnTo>
                    <a:lnTo>
                      <a:pt x="14" y="10"/>
                    </a:lnTo>
                    <a:lnTo>
                      <a:pt x="14" y="10"/>
                    </a:lnTo>
                    <a:lnTo>
                      <a:pt x="16" y="10"/>
                    </a:lnTo>
                    <a:lnTo>
                      <a:pt x="16" y="10"/>
                    </a:lnTo>
                    <a:lnTo>
                      <a:pt x="16" y="8"/>
                    </a:lnTo>
                    <a:lnTo>
                      <a:pt x="18" y="8"/>
                    </a:lnTo>
                    <a:lnTo>
                      <a:pt x="18" y="8"/>
                    </a:lnTo>
                    <a:lnTo>
                      <a:pt x="18" y="8"/>
                    </a:lnTo>
                    <a:lnTo>
                      <a:pt x="18" y="8"/>
                    </a:lnTo>
                    <a:lnTo>
                      <a:pt x="18" y="8"/>
                    </a:lnTo>
                    <a:lnTo>
                      <a:pt x="18" y="6"/>
                    </a:lnTo>
                    <a:lnTo>
                      <a:pt x="18" y="6"/>
                    </a:lnTo>
                    <a:lnTo>
                      <a:pt x="16" y="6"/>
                    </a:lnTo>
                    <a:lnTo>
                      <a:pt x="14" y="6"/>
                    </a:lnTo>
                    <a:lnTo>
                      <a:pt x="12" y="6"/>
                    </a:lnTo>
                    <a:lnTo>
                      <a:pt x="10" y="6"/>
                    </a:lnTo>
                    <a:lnTo>
                      <a:pt x="8" y="6"/>
                    </a:lnTo>
                    <a:lnTo>
                      <a:pt x="6" y="6"/>
                    </a:lnTo>
                    <a:lnTo>
                      <a:pt x="4" y="6"/>
                    </a:lnTo>
                    <a:lnTo>
                      <a:pt x="2" y="6"/>
                    </a:lnTo>
                    <a:lnTo>
                      <a:pt x="2" y="6"/>
                    </a:lnTo>
                    <a:lnTo>
                      <a:pt x="2" y="6"/>
                    </a:lnTo>
                    <a:lnTo>
                      <a:pt x="2" y="6"/>
                    </a:lnTo>
                    <a:lnTo>
                      <a:pt x="0" y="6"/>
                    </a:lnTo>
                    <a:lnTo>
                      <a:pt x="0" y="6"/>
                    </a:lnTo>
                    <a:lnTo>
                      <a:pt x="0" y="4"/>
                    </a:lnTo>
                    <a:lnTo>
                      <a:pt x="0" y="4"/>
                    </a:lnTo>
                    <a:lnTo>
                      <a:pt x="0" y="4"/>
                    </a:lnTo>
                    <a:lnTo>
                      <a:pt x="0" y="4"/>
                    </a:lnTo>
                    <a:lnTo>
                      <a:pt x="2" y="2"/>
                    </a:lnTo>
                    <a:lnTo>
                      <a:pt x="4" y="2"/>
                    </a:lnTo>
                    <a:lnTo>
                      <a:pt x="4" y="2"/>
                    </a:lnTo>
                    <a:lnTo>
                      <a:pt x="6" y="2"/>
                    </a:lnTo>
                    <a:lnTo>
                      <a:pt x="6" y="2"/>
                    </a:lnTo>
                    <a:lnTo>
                      <a:pt x="6" y="2"/>
                    </a:lnTo>
                    <a:lnTo>
                      <a:pt x="8" y="2"/>
                    </a:lnTo>
                    <a:lnTo>
                      <a:pt x="8" y="0"/>
                    </a:lnTo>
                    <a:lnTo>
                      <a:pt x="8" y="0"/>
                    </a:lnTo>
                    <a:lnTo>
                      <a:pt x="10" y="0"/>
                    </a:lnTo>
                    <a:lnTo>
                      <a:pt x="10" y="2"/>
                    </a:lnTo>
                    <a:lnTo>
                      <a:pt x="8" y="2"/>
                    </a:lnTo>
                    <a:lnTo>
                      <a:pt x="8" y="2"/>
                    </a:lnTo>
                    <a:lnTo>
                      <a:pt x="6" y="2"/>
                    </a:lnTo>
                    <a:lnTo>
                      <a:pt x="6" y="2"/>
                    </a:lnTo>
                    <a:lnTo>
                      <a:pt x="6" y="2"/>
                    </a:lnTo>
                    <a:lnTo>
                      <a:pt x="4" y="4"/>
                    </a:lnTo>
                    <a:lnTo>
                      <a:pt x="4" y="4"/>
                    </a:lnTo>
                    <a:lnTo>
                      <a:pt x="4" y="4"/>
                    </a:lnTo>
                    <a:lnTo>
                      <a:pt x="2" y="4"/>
                    </a:lnTo>
                    <a:lnTo>
                      <a:pt x="2" y="4"/>
                    </a:lnTo>
                    <a:lnTo>
                      <a:pt x="2" y="4"/>
                    </a:lnTo>
                    <a:lnTo>
                      <a:pt x="4" y="4"/>
                    </a:lnTo>
                    <a:lnTo>
                      <a:pt x="4" y="6"/>
                    </a:lnTo>
                    <a:lnTo>
                      <a:pt x="4" y="6"/>
                    </a:lnTo>
                    <a:lnTo>
                      <a:pt x="6" y="6"/>
                    </a:lnTo>
                    <a:lnTo>
                      <a:pt x="8" y="6"/>
                    </a:lnTo>
                    <a:lnTo>
                      <a:pt x="10" y="6"/>
                    </a:lnTo>
                    <a:lnTo>
                      <a:pt x="12" y="4"/>
                    </a:lnTo>
                    <a:lnTo>
                      <a:pt x="16" y="4"/>
                    </a:lnTo>
                    <a:lnTo>
                      <a:pt x="18" y="4"/>
                    </a:lnTo>
                    <a:lnTo>
                      <a:pt x="18" y="6"/>
                    </a:lnTo>
                    <a:lnTo>
                      <a:pt x="20" y="6"/>
                    </a:lnTo>
                    <a:lnTo>
                      <a:pt x="20" y="6"/>
                    </a:lnTo>
                    <a:lnTo>
                      <a:pt x="20" y="6"/>
                    </a:lnTo>
                    <a:lnTo>
                      <a:pt x="20" y="6"/>
                    </a:lnTo>
                    <a:lnTo>
                      <a:pt x="22" y="6"/>
                    </a:lnTo>
                    <a:lnTo>
                      <a:pt x="22" y="6"/>
                    </a:lnTo>
                    <a:lnTo>
                      <a:pt x="22" y="6"/>
                    </a:lnTo>
                    <a:lnTo>
                      <a:pt x="2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435"/>
              <p:cNvSpPr>
                <a:spLocks/>
              </p:cNvSpPr>
              <p:nvPr/>
            </p:nvSpPr>
            <p:spPr bwMode="auto">
              <a:xfrm>
                <a:off x="3516" y="861"/>
                <a:ext cx="20" cy="8"/>
              </a:xfrm>
              <a:custGeom>
                <a:avLst/>
                <a:gdLst>
                  <a:gd name="T0" fmla="*/ 20 w 20"/>
                  <a:gd name="T1" fmla="*/ 8 h 8"/>
                  <a:gd name="T2" fmla="*/ 18 w 20"/>
                  <a:gd name="T3" fmla="*/ 8 h 8"/>
                  <a:gd name="T4" fmla="*/ 18 w 20"/>
                  <a:gd name="T5" fmla="*/ 8 h 8"/>
                  <a:gd name="T6" fmla="*/ 18 w 20"/>
                  <a:gd name="T7" fmla="*/ 8 h 8"/>
                  <a:gd name="T8" fmla="*/ 4 w 20"/>
                  <a:gd name="T9" fmla="*/ 2 h 8"/>
                  <a:gd name="T10" fmla="*/ 2 w 20"/>
                  <a:gd name="T11" fmla="*/ 2 h 8"/>
                  <a:gd name="T12" fmla="*/ 0 w 20"/>
                  <a:gd name="T13" fmla="*/ 2 h 8"/>
                  <a:gd name="T14" fmla="*/ 0 w 20"/>
                  <a:gd name="T15" fmla="*/ 2 h 8"/>
                  <a:gd name="T16" fmla="*/ 0 w 20"/>
                  <a:gd name="T17" fmla="*/ 2 h 8"/>
                  <a:gd name="T18" fmla="*/ 0 w 20"/>
                  <a:gd name="T19" fmla="*/ 2 h 8"/>
                  <a:gd name="T20" fmla="*/ 4 w 20"/>
                  <a:gd name="T21" fmla="*/ 0 h 8"/>
                  <a:gd name="T22" fmla="*/ 20 w 20"/>
                  <a:gd name="T23" fmla="*/ 6 h 8"/>
                  <a:gd name="T24" fmla="*/ 20 w 2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20" y="8"/>
                    </a:moveTo>
                    <a:lnTo>
                      <a:pt x="18" y="8"/>
                    </a:lnTo>
                    <a:lnTo>
                      <a:pt x="18" y="8"/>
                    </a:lnTo>
                    <a:lnTo>
                      <a:pt x="18" y="8"/>
                    </a:lnTo>
                    <a:lnTo>
                      <a:pt x="4" y="2"/>
                    </a:lnTo>
                    <a:lnTo>
                      <a:pt x="2" y="2"/>
                    </a:lnTo>
                    <a:lnTo>
                      <a:pt x="0" y="2"/>
                    </a:lnTo>
                    <a:lnTo>
                      <a:pt x="0" y="2"/>
                    </a:lnTo>
                    <a:lnTo>
                      <a:pt x="0" y="2"/>
                    </a:lnTo>
                    <a:lnTo>
                      <a:pt x="0" y="2"/>
                    </a:lnTo>
                    <a:lnTo>
                      <a:pt x="4" y="0"/>
                    </a:lnTo>
                    <a:lnTo>
                      <a:pt x="20" y="6"/>
                    </a:lnTo>
                    <a:lnTo>
                      <a:pt x="2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436"/>
              <p:cNvSpPr>
                <a:spLocks/>
              </p:cNvSpPr>
              <p:nvPr/>
            </p:nvSpPr>
            <p:spPr bwMode="auto">
              <a:xfrm>
                <a:off x="3530" y="855"/>
                <a:ext cx="26" cy="10"/>
              </a:xfrm>
              <a:custGeom>
                <a:avLst/>
                <a:gdLst>
                  <a:gd name="T0" fmla="*/ 22 w 26"/>
                  <a:gd name="T1" fmla="*/ 8 h 10"/>
                  <a:gd name="T2" fmla="*/ 22 w 26"/>
                  <a:gd name="T3" fmla="*/ 8 h 10"/>
                  <a:gd name="T4" fmla="*/ 20 w 26"/>
                  <a:gd name="T5" fmla="*/ 8 h 10"/>
                  <a:gd name="T6" fmla="*/ 18 w 26"/>
                  <a:gd name="T7" fmla="*/ 10 h 10"/>
                  <a:gd name="T8" fmla="*/ 16 w 26"/>
                  <a:gd name="T9" fmla="*/ 10 h 10"/>
                  <a:gd name="T10" fmla="*/ 14 w 26"/>
                  <a:gd name="T11" fmla="*/ 10 h 10"/>
                  <a:gd name="T12" fmla="*/ 12 w 26"/>
                  <a:gd name="T13" fmla="*/ 10 h 10"/>
                  <a:gd name="T14" fmla="*/ 10 w 26"/>
                  <a:gd name="T15" fmla="*/ 10 h 10"/>
                  <a:gd name="T16" fmla="*/ 6 w 26"/>
                  <a:gd name="T17" fmla="*/ 8 h 10"/>
                  <a:gd name="T18" fmla="*/ 2 w 26"/>
                  <a:gd name="T19" fmla="*/ 8 h 10"/>
                  <a:gd name="T20" fmla="*/ 2 w 26"/>
                  <a:gd name="T21" fmla="*/ 6 h 10"/>
                  <a:gd name="T22" fmla="*/ 0 w 26"/>
                  <a:gd name="T23" fmla="*/ 6 h 10"/>
                  <a:gd name="T24" fmla="*/ 0 w 26"/>
                  <a:gd name="T25" fmla="*/ 4 h 10"/>
                  <a:gd name="T26" fmla="*/ 0 w 26"/>
                  <a:gd name="T27" fmla="*/ 4 h 10"/>
                  <a:gd name="T28" fmla="*/ 0 w 26"/>
                  <a:gd name="T29" fmla="*/ 4 h 10"/>
                  <a:gd name="T30" fmla="*/ 2 w 26"/>
                  <a:gd name="T31" fmla="*/ 2 h 10"/>
                  <a:gd name="T32" fmla="*/ 4 w 26"/>
                  <a:gd name="T33" fmla="*/ 2 h 10"/>
                  <a:gd name="T34" fmla="*/ 6 w 26"/>
                  <a:gd name="T35" fmla="*/ 0 h 10"/>
                  <a:gd name="T36" fmla="*/ 6 w 26"/>
                  <a:gd name="T37" fmla="*/ 0 h 10"/>
                  <a:gd name="T38" fmla="*/ 8 w 26"/>
                  <a:gd name="T39" fmla="*/ 0 h 10"/>
                  <a:gd name="T40" fmla="*/ 10 w 26"/>
                  <a:gd name="T41" fmla="*/ 0 h 10"/>
                  <a:gd name="T42" fmla="*/ 10 w 26"/>
                  <a:gd name="T43" fmla="*/ 0 h 10"/>
                  <a:gd name="T44" fmla="*/ 8 w 26"/>
                  <a:gd name="T45" fmla="*/ 2 h 10"/>
                  <a:gd name="T46" fmla="*/ 8 w 26"/>
                  <a:gd name="T47" fmla="*/ 2 h 10"/>
                  <a:gd name="T48" fmla="*/ 6 w 26"/>
                  <a:gd name="T49" fmla="*/ 2 h 10"/>
                  <a:gd name="T50" fmla="*/ 4 w 26"/>
                  <a:gd name="T51" fmla="*/ 2 h 10"/>
                  <a:gd name="T52" fmla="*/ 4 w 26"/>
                  <a:gd name="T53" fmla="*/ 4 h 10"/>
                  <a:gd name="T54" fmla="*/ 4 w 26"/>
                  <a:gd name="T55" fmla="*/ 4 h 10"/>
                  <a:gd name="T56" fmla="*/ 4 w 26"/>
                  <a:gd name="T57" fmla="*/ 4 h 10"/>
                  <a:gd name="T58" fmla="*/ 4 w 26"/>
                  <a:gd name="T59" fmla="*/ 4 h 10"/>
                  <a:gd name="T60" fmla="*/ 4 w 26"/>
                  <a:gd name="T61" fmla="*/ 6 h 10"/>
                  <a:gd name="T62" fmla="*/ 4 w 26"/>
                  <a:gd name="T63" fmla="*/ 6 h 10"/>
                  <a:gd name="T64" fmla="*/ 6 w 26"/>
                  <a:gd name="T65" fmla="*/ 6 h 10"/>
                  <a:gd name="T66" fmla="*/ 10 w 26"/>
                  <a:gd name="T67" fmla="*/ 8 h 10"/>
                  <a:gd name="T68" fmla="*/ 12 w 26"/>
                  <a:gd name="T69" fmla="*/ 8 h 10"/>
                  <a:gd name="T70" fmla="*/ 16 w 26"/>
                  <a:gd name="T71" fmla="*/ 8 h 10"/>
                  <a:gd name="T72" fmla="*/ 20 w 26"/>
                  <a:gd name="T73" fmla="*/ 8 h 10"/>
                  <a:gd name="T74" fmla="*/ 22 w 26"/>
                  <a:gd name="T75" fmla="*/ 6 h 10"/>
                  <a:gd name="T76" fmla="*/ 26 w 26"/>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24" y="8"/>
                    </a:moveTo>
                    <a:lnTo>
                      <a:pt x="22" y="8"/>
                    </a:lnTo>
                    <a:lnTo>
                      <a:pt x="22" y="8"/>
                    </a:lnTo>
                    <a:lnTo>
                      <a:pt x="22" y="8"/>
                    </a:lnTo>
                    <a:lnTo>
                      <a:pt x="20" y="8"/>
                    </a:lnTo>
                    <a:lnTo>
                      <a:pt x="20" y="8"/>
                    </a:lnTo>
                    <a:lnTo>
                      <a:pt x="18" y="10"/>
                    </a:lnTo>
                    <a:lnTo>
                      <a:pt x="18" y="10"/>
                    </a:lnTo>
                    <a:lnTo>
                      <a:pt x="16" y="10"/>
                    </a:lnTo>
                    <a:lnTo>
                      <a:pt x="16" y="10"/>
                    </a:lnTo>
                    <a:lnTo>
                      <a:pt x="14" y="10"/>
                    </a:lnTo>
                    <a:lnTo>
                      <a:pt x="14" y="10"/>
                    </a:lnTo>
                    <a:lnTo>
                      <a:pt x="12" y="10"/>
                    </a:lnTo>
                    <a:lnTo>
                      <a:pt x="12" y="10"/>
                    </a:lnTo>
                    <a:lnTo>
                      <a:pt x="10" y="10"/>
                    </a:lnTo>
                    <a:lnTo>
                      <a:pt x="10" y="10"/>
                    </a:lnTo>
                    <a:lnTo>
                      <a:pt x="8" y="10"/>
                    </a:lnTo>
                    <a:lnTo>
                      <a:pt x="6" y="8"/>
                    </a:lnTo>
                    <a:lnTo>
                      <a:pt x="4" y="8"/>
                    </a:lnTo>
                    <a:lnTo>
                      <a:pt x="2" y="8"/>
                    </a:lnTo>
                    <a:lnTo>
                      <a:pt x="2" y="6"/>
                    </a:lnTo>
                    <a:lnTo>
                      <a:pt x="2" y="6"/>
                    </a:lnTo>
                    <a:lnTo>
                      <a:pt x="0" y="6"/>
                    </a:lnTo>
                    <a:lnTo>
                      <a:pt x="0" y="6"/>
                    </a:lnTo>
                    <a:lnTo>
                      <a:pt x="0" y="6"/>
                    </a:lnTo>
                    <a:lnTo>
                      <a:pt x="0" y="4"/>
                    </a:lnTo>
                    <a:lnTo>
                      <a:pt x="0" y="4"/>
                    </a:lnTo>
                    <a:lnTo>
                      <a:pt x="0" y="4"/>
                    </a:lnTo>
                    <a:lnTo>
                      <a:pt x="0" y="4"/>
                    </a:lnTo>
                    <a:lnTo>
                      <a:pt x="0" y="4"/>
                    </a:lnTo>
                    <a:lnTo>
                      <a:pt x="2" y="2"/>
                    </a:lnTo>
                    <a:lnTo>
                      <a:pt x="2" y="2"/>
                    </a:lnTo>
                    <a:lnTo>
                      <a:pt x="2" y="2"/>
                    </a:lnTo>
                    <a:lnTo>
                      <a:pt x="4" y="2"/>
                    </a:lnTo>
                    <a:lnTo>
                      <a:pt x="4" y="2"/>
                    </a:lnTo>
                    <a:lnTo>
                      <a:pt x="6" y="0"/>
                    </a:lnTo>
                    <a:lnTo>
                      <a:pt x="6" y="0"/>
                    </a:lnTo>
                    <a:lnTo>
                      <a:pt x="6" y="0"/>
                    </a:lnTo>
                    <a:lnTo>
                      <a:pt x="8" y="0"/>
                    </a:lnTo>
                    <a:lnTo>
                      <a:pt x="8" y="0"/>
                    </a:lnTo>
                    <a:lnTo>
                      <a:pt x="8" y="0"/>
                    </a:lnTo>
                    <a:lnTo>
                      <a:pt x="10" y="0"/>
                    </a:lnTo>
                    <a:lnTo>
                      <a:pt x="10" y="0"/>
                    </a:lnTo>
                    <a:lnTo>
                      <a:pt x="10" y="0"/>
                    </a:lnTo>
                    <a:lnTo>
                      <a:pt x="12" y="0"/>
                    </a:lnTo>
                    <a:lnTo>
                      <a:pt x="8" y="2"/>
                    </a:lnTo>
                    <a:lnTo>
                      <a:pt x="8" y="2"/>
                    </a:lnTo>
                    <a:lnTo>
                      <a:pt x="8" y="2"/>
                    </a:lnTo>
                    <a:lnTo>
                      <a:pt x="8" y="2"/>
                    </a:lnTo>
                    <a:lnTo>
                      <a:pt x="6" y="2"/>
                    </a:lnTo>
                    <a:lnTo>
                      <a:pt x="6" y="2"/>
                    </a:lnTo>
                    <a:lnTo>
                      <a:pt x="4" y="2"/>
                    </a:lnTo>
                    <a:lnTo>
                      <a:pt x="4" y="2"/>
                    </a:lnTo>
                    <a:lnTo>
                      <a:pt x="4" y="4"/>
                    </a:lnTo>
                    <a:lnTo>
                      <a:pt x="4" y="4"/>
                    </a:lnTo>
                    <a:lnTo>
                      <a:pt x="4" y="4"/>
                    </a:lnTo>
                    <a:lnTo>
                      <a:pt x="4" y="4"/>
                    </a:lnTo>
                    <a:lnTo>
                      <a:pt x="4" y="4"/>
                    </a:lnTo>
                    <a:lnTo>
                      <a:pt x="4" y="4"/>
                    </a:lnTo>
                    <a:lnTo>
                      <a:pt x="4" y="4"/>
                    </a:lnTo>
                    <a:lnTo>
                      <a:pt x="4" y="6"/>
                    </a:lnTo>
                    <a:lnTo>
                      <a:pt x="4" y="6"/>
                    </a:lnTo>
                    <a:lnTo>
                      <a:pt x="4" y="6"/>
                    </a:lnTo>
                    <a:lnTo>
                      <a:pt x="4" y="6"/>
                    </a:lnTo>
                    <a:lnTo>
                      <a:pt x="6" y="6"/>
                    </a:lnTo>
                    <a:lnTo>
                      <a:pt x="6" y="6"/>
                    </a:lnTo>
                    <a:lnTo>
                      <a:pt x="8" y="8"/>
                    </a:lnTo>
                    <a:lnTo>
                      <a:pt x="10" y="8"/>
                    </a:lnTo>
                    <a:lnTo>
                      <a:pt x="12" y="8"/>
                    </a:lnTo>
                    <a:lnTo>
                      <a:pt x="12" y="8"/>
                    </a:lnTo>
                    <a:lnTo>
                      <a:pt x="14" y="8"/>
                    </a:lnTo>
                    <a:lnTo>
                      <a:pt x="16" y="8"/>
                    </a:lnTo>
                    <a:lnTo>
                      <a:pt x="18" y="8"/>
                    </a:lnTo>
                    <a:lnTo>
                      <a:pt x="20" y="8"/>
                    </a:lnTo>
                    <a:lnTo>
                      <a:pt x="22" y="6"/>
                    </a:lnTo>
                    <a:lnTo>
                      <a:pt x="22" y="6"/>
                    </a:lnTo>
                    <a:lnTo>
                      <a:pt x="24" y="6"/>
                    </a:lnTo>
                    <a:lnTo>
                      <a:pt x="26" y="6"/>
                    </a:lnTo>
                    <a:lnTo>
                      <a:pt x="2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437"/>
              <p:cNvSpPr>
                <a:spLocks/>
              </p:cNvSpPr>
              <p:nvPr/>
            </p:nvSpPr>
            <p:spPr bwMode="auto">
              <a:xfrm>
                <a:off x="3544" y="853"/>
                <a:ext cx="20" cy="8"/>
              </a:xfrm>
              <a:custGeom>
                <a:avLst/>
                <a:gdLst>
                  <a:gd name="T0" fmla="*/ 20 w 20"/>
                  <a:gd name="T1" fmla="*/ 6 h 8"/>
                  <a:gd name="T2" fmla="*/ 18 w 20"/>
                  <a:gd name="T3" fmla="*/ 6 h 8"/>
                  <a:gd name="T4" fmla="*/ 18 w 20"/>
                  <a:gd name="T5" fmla="*/ 6 h 8"/>
                  <a:gd name="T6" fmla="*/ 18 w 20"/>
                  <a:gd name="T7" fmla="*/ 8 h 8"/>
                  <a:gd name="T8" fmla="*/ 4 w 20"/>
                  <a:gd name="T9" fmla="*/ 0 h 8"/>
                  <a:gd name="T10" fmla="*/ 2 w 20"/>
                  <a:gd name="T11" fmla="*/ 2 h 8"/>
                  <a:gd name="T12" fmla="*/ 0 w 20"/>
                  <a:gd name="T13" fmla="*/ 2 h 8"/>
                  <a:gd name="T14" fmla="*/ 0 w 20"/>
                  <a:gd name="T15" fmla="*/ 2 h 8"/>
                  <a:gd name="T16" fmla="*/ 0 w 20"/>
                  <a:gd name="T17" fmla="*/ 0 h 8"/>
                  <a:gd name="T18" fmla="*/ 0 w 20"/>
                  <a:gd name="T19" fmla="*/ 0 h 8"/>
                  <a:gd name="T20" fmla="*/ 4 w 20"/>
                  <a:gd name="T21" fmla="*/ 0 h 8"/>
                  <a:gd name="T22" fmla="*/ 20 w 20"/>
                  <a:gd name="T23" fmla="*/ 6 h 8"/>
                  <a:gd name="T24" fmla="*/ 20 w 20"/>
                  <a:gd name="T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20" y="6"/>
                    </a:moveTo>
                    <a:lnTo>
                      <a:pt x="18" y="6"/>
                    </a:lnTo>
                    <a:lnTo>
                      <a:pt x="18" y="6"/>
                    </a:lnTo>
                    <a:lnTo>
                      <a:pt x="18" y="8"/>
                    </a:lnTo>
                    <a:lnTo>
                      <a:pt x="4" y="0"/>
                    </a:lnTo>
                    <a:lnTo>
                      <a:pt x="2" y="2"/>
                    </a:lnTo>
                    <a:lnTo>
                      <a:pt x="0" y="2"/>
                    </a:lnTo>
                    <a:lnTo>
                      <a:pt x="0" y="2"/>
                    </a:lnTo>
                    <a:lnTo>
                      <a:pt x="0" y="0"/>
                    </a:lnTo>
                    <a:lnTo>
                      <a:pt x="0" y="0"/>
                    </a:lnTo>
                    <a:lnTo>
                      <a:pt x="4" y="0"/>
                    </a:lnTo>
                    <a:lnTo>
                      <a:pt x="20" y="6"/>
                    </a:lnTo>
                    <a:lnTo>
                      <a:pt x="2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438"/>
              <p:cNvSpPr>
                <a:spLocks/>
              </p:cNvSpPr>
              <p:nvPr/>
            </p:nvSpPr>
            <p:spPr bwMode="auto">
              <a:xfrm>
                <a:off x="3554" y="847"/>
                <a:ext cx="32" cy="10"/>
              </a:xfrm>
              <a:custGeom>
                <a:avLst/>
                <a:gdLst>
                  <a:gd name="T0" fmla="*/ 30 w 32"/>
                  <a:gd name="T1" fmla="*/ 6 h 10"/>
                  <a:gd name="T2" fmla="*/ 30 w 32"/>
                  <a:gd name="T3" fmla="*/ 6 h 10"/>
                  <a:gd name="T4" fmla="*/ 30 w 32"/>
                  <a:gd name="T5" fmla="*/ 6 h 10"/>
                  <a:gd name="T6" fmla="*/ 28 w 32"/>
                  <a:gd name="T7" fmla="*/ 6 h 10"/>
                  <a:gd name="T8" fmla="*/ 20 w 32"/>
                  <a:gd name="T9" fmla="*/ 2 h 10"/>
                  <a:gd name="T10" fmla="*/ 18 w 32"/>
                  <a:gd name="T11" fmla="*/ 2 h 10"/>
                  <a:gd name="T12" fmla="*/ 18 w 32"/>
                  <a:gd name="T13" fmla="*/ 2 h 10"/>
                  <a:gd name="T14" fmla="*/ 16 w 32"/>
                  <a:gd name="T15" fmla="*/ 2 h 10"/>
                  <a:gd name="T16" fmla="*/ 16 w 32"/>
                  <a:gd name="T17" fmla="*/ 0 h 10"/>
                  <a:gd name="T18" fmla="*/ 14 w 32"/>
                  <a:gd name="T19" fmla="*/ 0 h 10"/>
                  <a:gd name="T20" fmla="*/ 12 w 32"/>
                  <a:gd name="T21" fmla="*/ 0 h 10"/>
                  <a:gd name="T22" fmla="*/ 12 w 32"/>
                  <a:gd name="T23" fmla="*/ 2 h 10"/>
                  <a:gd name="T24" fmla="*/ 10 w 32"/>
                  <a:gd name="T25" fmla="*/ 2 h 10"/>
                  <a:gd name="T26" fmla="*/ 10 w 32"/>
                  <a:gd name="T27" fmla="*/ 2 h 10"/>
                  <a:gd name="T28" fmla="*/ 10 w 32"/>
                  <a:gd name="T29" fmla="*/ 2 h 10"/>
                  <a:gd name="T30" fmla="*/ 10 w 32"/>
                  <a:gd name="T31" fmla="*/ 2 h 10"/>
                  <a:gd name="T32" fmla="*/ 8 w 32"/>
                  <a:gd name="T33" fmla="*/ 2 h 10"/>
                  <a:gd name="T34" fmla="*/ 8 w 32"/>
                  <a:gd name="T35" fmla="*/ 4 h 10"/>
                  <a:gd name="T36" fmla="*/ 8 w 32"/>
                  <a:gd name="T37" fmla="*/ 4 h 10"/>
                  <a:gd name="T38" fmla="*/ 8 w 32"/>
                  <a:gd name="T39" fmla="*/ 4 h 10"/>
                  <a:gd name="T40" fmla="*/ 8 w 32"/>
                  <a:gd name="T41" fmla="*/ 4 h 10"/>
                  <a:gd name="T42" fmla="*/ 8 w 32"/>
                  <a:gd name="T43" fmla="*/ 4 h 10"/>
                  <a:gd name="T44" fmla="*/ 10 w 32"/>
                  <a:gd name="T45" fmla="*/ 6 h 10"/>
                  <a:gd name="T46" fmla="*/ 10 w 32"/>
                  <a:gd name="T47" fmla="*/ 6 h 10"/>
                  <a:gd name="T48" fmla="*/ 10 w 32"/>
                  <a:gd name="T49" fmla="*/ 6 h 10"/>
                  <a:gd name="T50" fmla="*/ 10 w 32"/>
                  <a:gd name="T51" fmla="*/ 6 h 10"/>
                  <a:gd name="T52" fmla="*/ 18 w 32"/>
                  <a:gd name="T53" fmla="*/ 10 h 10"/>
                  <a:gd name="T54" fmla="*/ 18 w 32"/>
                  <a:gd name="T55" fmla="*/ 10 h 10"/>
                  <a:gd name="T56" fmla="*/ 18 w 32"/>
                  <a:gd name="T57" fmla="*/ 10 h 10"/>
                  <a:gd name="T58" fmla="*/ 16 w 32"/>
                  <a:gd name="T59" fmla="*/ 10 h 10"/>
                  <a:gd name="T60" fmla="*/ 16 w 32"/>
                  <a:gd name="T61" fmla="*/ 10 h 10"/>
                  <a:gd name="T62" fmla="*/ 0 w 32"/>
                  <a:gd name="T63" fmla="*/ 4 h 10"/>
                  <a:gd name="T64" fmla="*/ 2 w 32"/>
                  <a:gd name="T65" fmla="*/ 4 h 10"/>
                  <a:gd name="T66" fmla="*/ 2 w 32"/>
                  <a:gd name="T67" fmla="*/ 2 h 10"/>
                  <a:gd name="T68" fmla="*/ 2 w 32"/>
                  <a:gd name="T69" fmla="*/ 2 h 10"/>
                  <a:gd name="T70" fmla="*/ 4 w 32"/>
                  <a:gd name="T71" fmla="*/ 2 h 10"/>
                  <a:gd name="T72" fmla="*/ 4 w 32"/>
                  <a:gd name="T73" fmla="*/ 4 h 10"/>
                  <a:gd name="T74" fmla="*/ 6 w 32"/>
                  <a:gd name="T75" fmla="*/ 4 h 10"/>
                  <a:gd name="T76" fmla="*/ 6 w 32"/>
                  <a:gd name="T77" fmla="*/ 4 h 10"/>
                  <a:gd name="T78" fmla="*/ 6 w 32"/>
                  <a:gd name="T79" fmla="*/ 2 h 10"/>
                  <a:gd name="T80" fmla="*/ 8 w 32"/>
                  <a:gd name="T81" fmla="*/ 2 h 10"/>
                  <a:gd name="T82" fmla="*/ 8 w 32"/>
                  <a:gd name="T83" fmla="*/ 0 h 10"/>
                  <a:gd name="T84" fmla="*/ 8 w 32"/>
                  <a:gd name="T85" fmla="*/ 0 h 10"/>
                  <a:gd name="T86" fmla="*/ 8 w 32"/>
                  <a:gd name="T87" fmla="*/ 0 h 10"/>
                  <a:gd name="T88" fmla="*/ 10 w 32"/>
                  <a:gd name="T89" fmla="*/ 0 h 10"/>
                  <a:gd name="T90" fmla="*/ 10 w 32"/>
                  <a:gd name="T91" fmla="*/ 0 h 10"/>
                  <a:gd name="T92" fmla="*/ 12 w 32"/>
                  <a:gd name="T93" fmla="*/ 0 h 10"/>
                  <a:gd name="T94" fmla="*/ 14 w 32"/>
                  <a:gd name="T95" fmla="*/ 0 h 10"/>
                  <a:gd name="T96" fmla="*/ 16 w 32"/>
                  <a:gd name="T97" fmla="*/ 0 h 10"/>
                  <a:gd name="T98" fmla="*/ 18 w 32"/>
                  <a:gd name="T99" fmla="*/ 0 h 10"/>
                  <a:gd name="T100" fmla="*/ 18 w 32"/>
                  <a:gd name="T101" fmla="*/ 0 h 10"/>
                  <a:gd name="T102" fmla="*/ 20 w 32"/>
                  <a:gd name="T103" fmla="*/ 0 h 10"/>
                  <a:gd name="T104" fmla="*/ 22 w 32"/>
                  <a:gd name="T105" fmla="*/ 2 h 10"/>
                  <a:gd name="T106" fmla="*/ 32 w 32"/>
                  <a:gd name="T107" fmla="*/ 6 h 10"/>
                  <a:gd name="T108" fmla="*/ 30 w 32"/>
                  <a:gd name="T10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10">
                    <a:moveTo>
                      <a:pt x="30" y="6"/>
                    </a:moveTo>
                    <a:lnTo>
                      <a:pt x="30" y="6"/>
                    </a:lnTo>
                    <a:lnTo>
                      <a:pt x="30" y="6"/>
                    </a:lnTo>
                    <a:lnTo>
                      <a:pt x="28" y="6"/>
                    </a:lnTo>
                    <a:lnTo>
                      <a:pt x="20" y="2"/>
                    </a:lnTo>
                    <a:lnTo>
                      <a:pt x="18" y="2"/>
                    </a:lnTo>
                    <a:lnTo>
                      <a:pt x="18" y="2"/>
                    </a:lnTo>
                    <a:lnTo>
                      <a:pt x="16" y="2"/>
                    </a:lnTo>
                    <a:lnTo>
                      <a:pt x="16" y="0"/>
                    </a:lnTo>
                    <a:lnTo>
                      <a:pt x="14" y="0"/>
                    </a:lnTo>
                    <a:lnTo>
                      <a:pt x="12" y="0"/>
                    </a:lnTo>
                    <a:lnTo>
                      <a:pt x="12" y="2"/>
                    </a:lnTo>
                    <a:lnTo>
                      <a:pt x="10" y="2"/>
                    </a:lnTo>
                    <a:lnTo>
                      <a:pt x="10" y="2"/>
                    </a:lnTo>
                    <a:lnTo>
                      <a:pt x="10" y="2"/>
                    </a:lnTo>
                    <a:lnTo>
                      <a:pt x="10" y="2"/>
                    </a:lnTo>
                    <a:lnTo>
                      <a:pt x="8" y="2"/>
                    </a:lnTo>
                    <a:lnTo>
                      <a:pt x="8" y="4"/>
                    </a:lnTo>
                    <a:lnTo>
                      <a:pt x="8" y="4"/>
                    </a:lnTo>
                    <a:lnTo>
                      <a:pt x="8" y="4"/>
                    </a:lnTo>
                    <a:lnTo>
                      <a:pt x="8" y="4"/>
                    </a:lnTo>
                    <a:lnTo>
                      <a:pt x="8" y="4"/>
                    </a:lnTo>
                    <a:lnTo>
                      <a:pt x="10" y="6"/>
                    </a:lnTo>
                    <a:lnTo>
                      <a:pt x="10" y="6"/>
                    </a:lnTo>
                    <a:lnTo>
                      <a:pt x="10" y="6"/>
                    </a:lnTo>
                    <a:lnTo>
                      <a:pt x="10" y="6"/>
                    </a:lnTo>
                    <a:lnTo>
                      <a:pt x="18" y="10"/>
                    </a:lnTo>
                    <a:lnTo>
                      <a:pt x="18" y="10"/>
                    </a:lnTo>
                    <a:lnTo>
                      <a:pt x="18" y="10"/>
                    </a:lnTo>
                    <a:lnTo>
                      <a:pt x="16" y="10"/>
                    </a:lnTo>
                    <a:lnTo>
                      <a:pt x="16" y="10"/>
                    </a:lnTo>
                    <a:lnTo>
                      <a:pt x="0" y="4"/>
                    </a:lnTo>
                    <a:lnTo>
                      <a:pt x="2" y="4"/>
                    </a:lnTo>
                    <a:lnTo>
                      <a:pt x="2" y="2"/>
                    </a:lnTo>
                    <a:lnTo>
                      <a:pt x="2" y="2"/>
                    </a:lnTo>
                    <a:lnTo>
                      <a:pt x="4" y="2"/>
                    </a:lnTo>
                    <a:lnTo>
                      <a:pt x="4" y="4"/>
                    </a:lnTo>
                    <a:lnTo>
                      <a:pt x="6" y="4"/>
                    </a:lnTo>
                    <a:lnTo>
                      <a:pt x="6" y="4"/>
                    </a:lnTo>
                    <a:lnTo>
                      <a:pt x="6" y="2"/>
                    </a:lnTo>
                    <a:lnTo>
                      <a:pt x="8" y="2"/>
                    </a:lnTo>
                    <a:lnTo>
                      <a:pt x="8" y="0"/>
                    </a:lnTo>
                    <a:lnTo>
                      <a:pt x="8" y="0"/>
                    </a:lnTo>
                    <a:lnTo>
                      <a:pt x="8" y="0"/>
                    </a:lnTo>
                    <a:lnTo>
                      <a:pt x="10" y="0"/>
                    </a:lnTo>
                    <a:lnTo>
                      <a:pt x="10" y="0"/>
                    </a:lnTo>
                    <a:lnTo>
                      <a:pt x="12" y="0"/>
                    </a:lnTo>
                    <a:lnTo>
                      <a:pt x="14" y="0"/>
                    </a:lnTo>
                    <a:lnTo>
                      <a:pt x="16" y="0"/>
                    </a:lnTo>
                    <a:lnTo>
                      <a:pt x="18" y="0"/>
                    </a:lnTo>
                    <a:lnTo>
                      <a:pt x="18" y="0"/>
                    </a:lnTo>
                    <a:lnTo>
                      <a:pt x="20" y="0"/>
                    </a:lnTo>
                    <a:lnTo>
                      <a:pt x="22" y="2"/>
                    </a:lnTo>
                    <a:lnTo>
                      <a:pt x="32" y="6"/>
                    </a:lnTo>
                    <a:lnTo>
                      <a:pt x="3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439"/>
              <p:cNvSpPr>
                <a:spLocks/>
              </p:cNvSpPr>
              <p:nvPr/>
            </p:nvSpPr>
            <p:spPr bwMode="auto">
              <a:xfrm>
                <a:off x="3578" y="839"/>
                <a:ext cx="32" cy="14"/>
              </a:xfrm>
              <a:custGeom>
                <a:avLst/>
                <a:gdLst>
                  <a:gd name="T0" fmla="*/ 32 w 32"/>
                  <a:gd name="T1" fmla="*/ 10 h 14"/>
                  <a:gd name="T2" fmla="*/ 32 w 32"/>
                  <a:gd name="T3" fmla="*/ 12 h 14"/>
                  <a:gd name="T4" fmla="*/ 30 w 32"/>
                  <a:gd name="T5" fmla="*/ 12 h 14"/>
                  <a:gd name="T6" fmla="*/ 30 w 32"/>
                  <a:gd name="T7" fmla="*/ 12 h 14"/>
                  <a:gd name="T8" fmla="*/ 28 w 32"/>
                  <a:gd name="T9" fmla="*/ 14 h 14"/>
                  <a:gd name="T10" fmla="*/ 26 w 32"/>
                  <a:gd name="T11" fmla="*/ 14 h 14"/>
                  <a:gd name="T12" fmla="*/ 24 w 32"/>
                  <a:gd name="T13" fmla="*/ 14 h 14"/>
                  <a:gd name="T14" fmla="*/ 22 w 32"/>
                  <a:gd name="T15" fmla="*/ 14 h 14"/>
                  <a:gd name="T16" fmla="*/ 22 w 32"/>
                  <a:gd name="T17" fmla="*/ 14 h 14"/>
                  <a:gd name="T18" fmla="*/ 18 w 32"/>
                  <a:gd name="T19" fmla="*/ 14 h 14"/>
                  <a:gd name="T20" fmla="*/ 16 w 32"/>
                  <a:gd name="T21" fmla="*/ 14 h 14"/>
                  <a:gd name="T22" fmla="*/ 16 w 32"/>
                  <a:gd name="T23" fmla="*/ 14 h 14"/>
                  <a:gd name="T24" fmla="*/ 14 w 32"/>
                  <a:gd name="T25" fmla="*/ 14 h 14"/>
                  <a:gd name="T26" fmla="*/ 14 w 32"/>
                  <a:gd name="T27" fmla="*/ 12 h 14"/>
                  <a:gd name="T28" fmla="*/ 14 w 32"/>
                  <a:gd name="T29" fmla="*/ 12 h 14"/>
                  <a:gd name="T30" fmla="*/ 14 w 32"/>
                  <a:gd name="T31" fmla="*/ 12 h 14"/>
                  <a:gd name="T32" fmla="*/ 10 w 32"/>
                  <a:gd name="T33" fmla="*/ 10 h 14"/>
                  <a:gd name="T34" fmla="*/ 10 w 32"/>
                  <a:gd name="T35" fmla="*/ 10 h 14"/>
                  <a:gd name="T36" fmla="*/ 8 w 32"/>
                  <a:gd name="T37" fmla="*/ 10 h 14"/>
                  <a:gd name="T38" fmla="*/ 8 w 32"/>
                  <a:gd name="T39" fmla="*/ 8 h 14"/>
                  <a:gd name="T40" fmla="*/ 6 w 32"/>
                  <a:gd name="T41" fmla="*/ 8 h 14"/>
                  <a:gd name="T42" fmla="*/ 4 w 32"/>
                  <a:gd name="T43" fmla="*/ 8 h 14"/>
                  <a:gd name="T44" fmla="*/ 2 w 32"/>
                  <a:gd name="T45" fmla="*/ 8 h 14"/>
                  <a:gd name="T46" fmla="*/ 2 w 32"/>
                  <a:gd name="T47" fmla="*/ 8 h 14"/>
                  <a:gd name="T48" fmla="*/ 0 w 32"/>
                  <a:gd name="T49" fmla="*/ 6 h 14"/>
                  <a:gd name="T50" fmla="*/ 0 w 32"/>
                  <a:gd name="T51" fmla="*/ 6 h 14"/>
                  <a:gd name="T52" fmla="*/ 0 w 32"/>
                  <a:gd name="T53" fmla="*/ 6 h 14"/>
                  <a:gd name="T54" fmla="*/ 0 w 32"/>
                  <a:gd name="T55" fmla="*/ 4 h 14"/>
                  <a:gd name="T56" fmla="*/ 0 w 32"/>
                  <a:gd name="T57" fmla="*/ 4 h 14"/>
                  <a:gd name="T58" fmla="*/ 2 w 32"/>
                  <a:gd name="T59" fmla="*/ 4 h 14"/>
                  <a:gd name="T60" fmla="*/ 4 w 32"/>
                  <a:gd name="T61" fmla="*/ 2 h 14"/>
                  <a:gd name="T62" fmla="*/ 4 w 32"/>
                  <a:gd name="T63" fmla="*/ 2 h 14"/>
                  <a:gd name="T64" fmla="*/ 6 w 32"/>
                  <a:gd name="T65" fmla="*/ 2 h 14"/>
                  <a:gd name="T66" fmla="*/ 10 w 32"/>
                  <a:gd name="T67" fmla="*/ 2 h 14"/>
                  <a:gd name="T68" fmla="*/ 12 w 32"/>
                  <a:gd name="T69" fmla="*/ 0 h 14"/>
                  <a:gd name="T70" fmla="*/ 14 w 32"/>
                  <a:gd name="T71" fmla="*/ 0 h 14"/>
                  <a:gd name="T72" fmla="*/ 16 w 32"/>
                  <a:gd name="T73" fmla="*/ 0 h 14"/>
                  <a:gd name="T74" fmla="*/ 14 w 32"/>
                  <a:gd name="T75" fmla="*/ 2 h 14"/>
                  <a:gd name="T76" fmla="*/ 18 w 32"/>
                  <a:gd name="T77" fmla="*/ 4 h 14"/>
                  <a:gd name="T78" fmla="*/ 18 w 32"/>
                  <a:gd name="T79" fmla="*/ 4 h 14"/>
                  <a:gd name="T80" fmla="*/ 18 w 32"/>
                  <a:gd name="T81" fmla="*/ 4 h 14"/>
                  <a:gd name="T82" fmla="*/ 18 w 32"/>
                  <a:gd name="T83" fmla="*/ 6 h 14"/>
                  <a:gd name="T84" fmla="*/ 18 w 32"/>
                  <a:gd name="T85" fmla="*/ 6 h 14"/>
                  <a:gd name="T86" fmla="*/ 18 w 32"/>
                  <a:gd name="T87" fmla="*/ 6 h 14"/>
                  <a:gd name="T88" fmla="*/ 16 w 32"/>
                  <a:gd name="T89" fmla="*/ 6 h 14"/>
                  <a:gd name="T90" fmla="*/ 16 w 32"/>
                  <a:gd name="T91" fmla="*/ 8 h 14"/>
                  <a:gd name="T92" fmla="*/ 14 w 32"/>
                  <a:gd name="T93" fmla="*/ 8 h 14"/>
                  <a:gd name="T94" fmla="*/ 12 w 32"/>
                  <a:gd name="T95" fmla="*/ 8 h 14"/>
                  <a:gd name="T96" fmla="*/ 12 w 32"/>
                  <a:gd name="T97" fmla="*/ 10 h 14"/>
                  <a:gd name="T98" fmla="*/ 12 w 32"/>
                  <a:gd name="T99" fmla="*/ 10 h 14"/>
                  <a:gd name="T100" fmla="*/ 14 w 32"/>
                  <a:gd name="T101" fmla="*/ 10 h 14"/>
                  <a:gd name="T102" fmla="*/ 22 w 32"/>
                  <a:gd name="T103" fmla="*/ 8 h 14"/>
                  <a:gd name="T104" fmla="*/ 24 w 32"/>
                  <a:gd name="T105" fmla="*/ 8 h 14"/>
                  <a:gd name="T106" fmla="*/ 28 w 32"/>
                  <a:gd name="T107" fmla="*/ 8 h 14"/>
                  <a:gd name="T108" fmla="*/ 30 w 32"/>
                  <a:gd name="T109" fmla="*/ 8 h 14"/>
                  <a:gd name="T110" fmla="*/ 32 w 32"/>
                  <a:gd name="T111" fmla="*/ 8 h 14"/>
                  <a:gd name="T112" fmla="*/ 32 w 32"/>
                  <a:gd name="T113" fmla="*/ 8 h 14"/>
                  <a:gd name="T114" fmla="*/ 32 w 32"/>
                  <a:gd name="T115" fmla="*/ 10 h 14"/>
                  <a:gd name="T116" fmla="*/ 32 w 32"/>
                  <a:gd name="T1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14">
                    <a:moveTo>
                      <a:pt x="32" y="10"/>
                    </a:moveTo>
                    <a:lnTo>
                      <a:pt x="32" y="10"/>
                    </a:lnTo>
                    <a:lnTo>
                      <a:pt x="32" y="10"/>
                    </a:lnTo>
                    <a:lnTo>
                      <a:pt x="32" y="12"/>
                    </a:lnTo>
                    <a:lnTo>
                      <a:pt x="32" y="12"/>
                    </a:lnTo>
                    <a:lnTo>
                      <a:pt x="30" y="12"/>
                    </a:lnTo>
                    <a:lnTo>
                      <a:pt x="30" y="12"/>
                    </a:lnTo>
                    <a:lnTo>
                      <a:pt x="30" y="12"/>
                    </a:lnTo>
                    <a:lnTo>
                      <a:pt x="28" y="12"/>
                    </a:lnTo>
                    <a:lnTo>
                      <a:pt x="28" y="14"/>
                    </a:lnTo>
                    <a:lnTo>
                      <a:pt x="26" y="14"/>
                    </a:lnTo>
                    <a:lnTo>
                      <a:pt x="26" y="14"/>
                    </a:lnTo>
                    <a:lnTo>
                      <a:pt x="24" y="14"/>
                    </a:lnTo>
                    <a:lnTo>
                      <a:pt x="24" y="14"/>
                    </a:lnTo>
                    <a:lnTo>
                      <a:pt x="24" y="14"/>
                    </a:lnTo>
                    <a:lnTo>
                      <a:pt x="22" y="14"/>
                    </a:lnTo>
                    <a:lnTo>
                      <a:pt x="22" y="14"/>
                    </a:lnTo>
                    <a:lnTo>
                      <a:pt x="22" y="14"/>
                    </a:lnTo>
                    <a:lnTo>
                      <a:pt x="20" y="14"/>
                    </a:lnTo>
                    <a:lnTo>
                      <a:pt x="18" y="14"/>
                    </a:lnTo>
                    <a:lnTo>
                      <a:pt x="16" y="14"/>
                    </a:lnTo>
                    <a:lnTo>
                      <a:pt x="16" y="14"/>
                    </a:lnTo>
                    <a:lnTo>
                      <a:pt x="16" y="14"/>
                    </a:lnTo>
                    <a:lnTo>
                      <a:pt x="16" y="14"/>
                    </a:lnTo>
                    <a:lnTo>
                      <a:pt x="14" y="14"/>
                    </a:lnTo>
                    <a:lnTo>
                      <a:pt x="14" y="14"/>
                    </a:lnTo>
                    <a:lnTo>
                      <a:pt x="14" y="14"/>
                    </a:lnTo>
                    <a:lnTo>
                      <a:pt x="14" y="12"/>
                    </a:lnTo>
                    <a:lnTo>
                      <a:pt x="14" y="12"/>
                    </a:lnTo>
                    <a:lnTo>
                      <a:pt x="14" y="12"/>
                    </a:lnTo>
                    <a:lnTo>
                      <a:pt x="14" y="12"/>
                    </a:lnTo>
                    <a:lnTo>
                      <a:pt x="14" y="12"/>
                    </a:lnTo>
                    <a:lnTo>
                      <a:pt x="12" y="12"/>
                    </a:lnTo>
                    <a:lnTo>
                      <a:pt x="10" y="10"/>
                    </a:lnTo>
                    <a:lnTo>
                      <a:pt x="10" y="10"/>
                    </a:lnTo>
                    <a:lnTo>
                      <a:pt x="10" y="10"/>
                    </a:lnTo>
                    <a:lnTo>
                      <a:pt x="10" y="10"/>
                    </a:lnTo>
                    <a:lnTo>
                      <a:pt x="8" y="10"/>
                    </a:lnTo>
                    <a:lnTo>
                      <a:pt x="10" y="8"/>
                    </a:lnTo>
                    <a:lnTo>
                      <a:pt x="8" y="8"/>
                    </a:lnTo>
                    <a:lnTo>
                      <a:pt x="8" y="8"/>
                    </a:lnTo>
                    <a:lnTo>
                      <a:pt x="6" y="8"/>
                    </a:lnTo>
                    <a:lnTo>
                      <a:pt x="6" y="8"/>
                    </a:lnTo>
                    <a:lnTo>
                      <a:pt x="4" y="8"/>
                    </a:lnTo>
                    <a:lnTo>
                      <a:pt x="4" y="8"/>
                    </a:lnTo>
                    <a:lnTo>
                      <a:pt x="2" y="8"/>
                    </a:lnTo>
                    <a:lnTo>
                      <a:pt x="2" y="8"/>
                    </a:lnTo>
                    <a:lnTo>
                      <a:pt x="2" y="8"/>
                    </a:lnTo>
                    <a:lnTo>
                      <a:pt x="2" y="6"/>
                    </a:lnTo>
                    <a:lnTo>
                      <a:pt x="0" y="6"/>
                    </a:lnTo>
                    <a:lnTo>
                      <a:pt x="0" y="6"/>
                    </a:lnTo>
                    <a:lnTo>
                      <a:pt x="0" y="6"/>
                    </a:lnTo>
                    <a:lnTo>
                      <a:pt x="0" y="6"/>
                    </a:lnTo>
                    <a:lnTo>
                      <a:pt x="0" y="6"/>
                    </a:lnTo>
                    <a:lnTo>
                      <a:pt x="0" y="6"/>
                    </a:lnTo>
                    <a:lnTo>
                      <a:pt x="0" y="4"/>
                    </a:lnTo>
                    <a:lnTo>
                      <a:pt x="0" y="4"/>
                    </a:lnTo>
                    <a:lnTo>
                      <a:pt x="0" y="4"/>
                    </a:lnTo>
                    <a:lnTo>
                      <a:pt x="2" y="4"/>
                    </a:lnTo>
                    <a:lnTo>
                      <a:pt x="2" y="4"/>
                    </a:lnTo>
                    <a:lnTo>
                      <a:pt x="2" y="4"/>
                    </a:lnTo>
                    <a:lnTo>
                      <a:pt x="4" y="2"/>
                    </a:lnTo>
                    <a:lnTo>
                      <a:pt x="4" y="2"/>
                    </a:lnTo>
                    <a:lnTo>
                      <a:pt x="4" y="2"/>
                    </a:lnTo>
                    <a:lnTo>
                      <a:pt x="6" y="2"/>
                    </a:lnTo>
                    <a:lnTo>
                      <a:pt x="6" y="2"/>
                    </a:lnTo>
                    <a:lnTo>
                      <a:pt x="8" y="2"/>
                    </a:lnTo>
                    <a:lnTo>
                      <a:pt x="10" y="2"/>
                    </a:lnTo>
                    <a:lnTo>
                      <a:pt x="10" y="2"/>
                    </a:lnTo>
                    <a:lnTo>
                      <a:pt x="12" y="0"/>
                    </a:lnTo>
                    <a:lnTo>
                      <a:pt x="12" y="0"/>
                    </a:lnTo>
                    <a:lnTo>
                      <a:pt x="14" y="0"/>
                    </a:lnTo>
                    <a:lnTo>
                      <a:pt x="16" y="0"/>
                    </a:lnTo>
                    <a:lnTo>
                      <a:pt x="16" y="0"/>
                    </a:lnTo>
                    <a:lnTo>
                      <a:pt x="12" y="2"/>
                    </a:lnTo>
                    <a:lnTo>
                      <a:pt x="14" y="2"/>
                    </a:lnTo>
                    <a:lnTo>
                      <a:pt x="16" y="2"/>
                    </a:lnTo>
                    <a:lnTo>
                      <a:pt x="18" y="4"/>
                    </a:lnTo>
                    <a:lnTo>
                      <a:pt x="18" y="4"/>
                    </a:lnTo>
                    <a:lnTo>
                      <a:pt x="18" y="4"/>
                    </a:lnTo>
                    <a:lnTo>
                      <a:pt x="18" y="4"/>
                    </a:lnTo>
                    <a:lnTo>
                      <a:pt x="18" y="4"/>
                    </a:lnTo>
                    <a:lnTo>
                      <a:pt x="18" y="4"/>
                    </a:lnTo>
                    <a:lnTo>
                      <a:pt x="18" y="6"/>
                    </a:lnTo>
                    <a:lnTo>
                      <a:pt x="18" y="6"/>
                    </a:lnTo>
                    <a:lnTo>
                      <a:pt x="18" y="6"/>
                    </a:lnTo>
                    <a:lnTo>
                      <a:pt x="18" y="6"/>
                    </a:lnTo>
                    <a:lnTo>
                      <a:pt x="18" y="6"/>
                    </a:lnTo>
                    <a:lnTo>
                      <a:pt x="18" y="6"/>
                    </a:lnTo>
                    <a:lnTo>
                      <a:pt x="16" y="6"/>
                    </a:lnTo>
                    <a:lnTo>
                      <a:pt x="16" y="8"/>
                    </a:lnTo>
                    <a:lnTo>
                      <a:pt x="16" y="8"/>
                    </a:lnTo>
                    <a:lnTo>
                      <a:pt x="14" y="8"/>
                    </a:lnTo>
                    <a:lnTo>
                      <a:pt x="14" y="8"/>
                    </a:lnTo>
                    <a:lnTo>
                      <a:pt x="14" y="8"/>
                    </a:lnTo>
                    <a:lnTo>
                      <a:pt x="12" y="8"/>
                    </a:lnTo>
                    <a:lnTo>
                      <a:pt x="12" y="8"/>
                    </a:lnTo>
                    <a:lnTo>
                      <a:pt x="12" y="10"/>
                    </a:lnTo>
                    <a:lnTo>
                      <a:pt x="12" y="10"/>
                    </a:lnTo>
                    <a:lnTo>
                      <a:pt x="12" y="10"/>
                    </a:lnTo>
                    <a:lnTo>
                      <a:pt x="14" y="10"/>
                    </a:lnTo>
                    <a:lnTo>
                      <a:pt x="14" y="10"/>
                    </a:lnTo>
                    <a:lnTo>
                      <a:pt x="16" y="10"/>
                    </a:lnTo>
                    <a:lnTo>
                      <a:pt x="22" y="8"/>
                    </a:lnTo>
                    <a:lnTo>
                      <a:pt x="24" y="8"/>
                    </a:lnTo>
                    <a:lnTo>
                      <a:pt x="24" y="8"/>
                    </a:lnTo>
                    <a:lnTo>
                      <a:pt x="26" y="8"/>
                    </a:lnTo>
                    <a:lnTo>
                      <a:pt x="28" y="8"/>
                    </a:lnTo>
                    <a:lnTo>
                      <a:pt x="28" y="8"/>
                    </a:lnTo>
                    <a:lnTo>
                      <a:pt x="30" y="8"/>
                    </a:lnTo>
                    <a:lnTo>
                      <a:pt x="30" y="8"/>
                    </a:lnTo>
                    <a:lnTo>
                      <a:pt x="32" y="8"/>
                    </a:lnTo>
                    <a:lnTo>
                      <a:pt x="32" y="8"/>
                    </a:lnTo>
                    <a:lnTo>
                      <a:pt x="32" y="8"/>
                    </a:lnTo>
                    <a:lnTo>
                      <a:pt x="32" y="10"/>
                    </a:lnTo>
                    <a:lnTo>
                      <a:pt x="32" y="10"/>
                    </a:lnTo>
                    <a:lnTo>
                      <a:pt x="32" y="10"/>
                    </a:lnTo>
                    <a:lnTo>
                      <a:pt x="3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440"/>
              <p:cNvSpPr>
                <a:spLocks/>
              </p:cNvSpPr>
              <p:nvPr/>
            </p:nvSpPr>
            <p:spPr bwMode="auto">
              <a:xfrm>
                <a:off x="3594" y="847"/>
                <a:ext cx="14" cy="6"/>
              </a:xfrm>
              <a:custGeom>
                <a:avLst/>
                <a:gdLst>
                  <a:gd name="T0" fmla="*/ 12 w 14"/>
                  <a:gd name="T1" fmla="*/ 0 h 6"/>
                  <a:gd name="T2" fmla="*/ 12 w 14"/>
                  <a:gd name="T3" fmla="*/ 0 h 6"/>
                  <a:gd name="T4" fmla="*/ 12 w 14"/>
                  <a:gd name="T5" fmla="*/ 0 h 6"/>
                  <a:gd name="T6" fmla="*/ 12 w 14"/>
                  <a:gd name="T7" fmla="*/ 0 h 6"/>
                  <a:gd name="T8" fmla="*/ 10 w 14"/>
                  <a:gd name="T9" fmla="*/ 0 h 6"/>
                  <a:gd name="T10" fmla="*/ 10 w 14"/>
                  <a:gd name="T11" fmla="*/ 0 h 6"/>
                  <a:gd name="T12" fmla="*/ 8 w 14"/>
                  <a:gd name="T13" fmla="*/ 0 h 6"/>
                  <a:gd name="T14" fmla="*/ 8 w 14"/>
                  <a:gd name="T15" fmla="*/ 0 h 6"/>
                  <a:gd name="T16" fmla="*/ 6 w 14"/>
                  <a:gd name="T17" fmla="*/ 2 h 6"/>
                  <a:gd name="T18" fmla="*/ 2 w 14"/>
                  <a:gd name="T19" fmla="*/ 2 h 6"/>
                  <a:gd name="T20" fmla="*/ 2 w 14"/>
                  <a:gd name="T21" fmla="*/ 2 h 6"/>
                  <a:gd name="T22" fmla="*/ 2 w 14"/>
                  <a:gd name="T23" fmla="*/ 2 h 6"/>
                  <a:gd name="T24" fmla="*/ 2 w 14"/>
                  <a:gd name="T25" fmla="*/ 2 h 6"/>
                  <a:gd name="T26" fmla="*/ 2 w 14"/>
                  <a:gd name="T27" fmla="*/ 2 h 6"/>
                  <a:gd name="T28" fmla="*/ 2 w 14"/>
                  <a:gd name="T29" fmla="*/ 2 h 6"/>
                  <a:gd name="T30" fmla="*/ 0 w 14"/>
                  <a:gd name="T31" fmla="*/ 4 h 6"/>
                  <a:gd name="T32" fmla="*/ 0 w 14"/>
                  <a:gd name="T33" fmla="*/ 4 h 6"/>
                  <a:gd name="T34" fmla="*/ 0 w 14"/>
                  <a:gd name="T35" fmla="*/ 4 h 6"/>
                  <a:gd name="T36" fmla="*/ 0 w 14"/>
                  <a:gd name="T37" fmla="*/ 4 h 6"/>
                  <a:gd name="T38" fmla="*/ 0 w 14"/>
                  <a:gd name="T39" fmla="*/ 4 h 6"/>
                  <a:gd name="T40" fmla="*/ 0 w 14"/>
                  <a:gd name="T41" fmla="*/ 4 h 6"/>
                  <a:gd name="T42" fmla="*/ 2 w 14"/>
                  <a:gd name="T43" fmla="*/ 6 h 6"/>
                  <a:gd name="T44" fmla="*/ 2 w 14"/>
                  <a:gd name="T45" fmla="*/ 6 h 6"/>
                  <a:gd name="T46" fmla="*/ 4 w 14"/>
                  <a:gd name="T47" fmla="*/ 6 h 6"/>
                  <a:gd name="T48" fmla="*/ 6 w 14"/>
                  <a:gd name="T49" fmla="*/ 6 h 6"/>
                  <a:gd name="T50" fmla="*/ 8 w 14"/>
                  <a:gd name="T51" fmla="*/ 4 h 6"/>
                  <a:gd name="T52" fmla="*/ 10 w 14"/>
                  <a:gd name="T53" fmla="*/ 4 h 6"/>
                  <a:gd name="T54" fmla="*/ 12 w 14"/>
                  <a:gd name="T55" fmla="*/ 4 h 6"/>
                  <a:gd name="T56" fmla="*/ 12 w 14"/>
                  <a:gd name="T57" fmla="*/ 4 h 6"/>
                  <a:gd name="T58" fmla="*/ 14 w 14"/>
                  <a:gd name="T59" fmla="*/ 2 h 6"/>
                  <a:gd name="T60" fmla="*/ 14 w 14"/>
                  <a:gd name="T61" fmla="*/ 2 h 6"/>
                  <a:gd name="T62" fmla="*/ 14 w 14"/>
                  <a:gd name="T63" fmla="*/ 2 h 6"/>
                  <a:gd name="T64" fmla="*/ 14 w 14"/>
                  <a:gd name="T65" fmla="*/ 2 h 6"/>
                  <a:gd name="T66" fmla="*/ 12 w 14"/>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6">
                    <a:moveTo>
                      <a:pt x="12" y="0"/>
                    </a:moveTo>
                    <a:lnTo>
                      <a:pt x="12" y="0"/>
                    </a:lnTo>
                    <a:lnTo>
                      <a:pt x="12" y="0"/>
                    </a:lnTo>
                    <a:lnTo>
                      <a:pt x="12" y="0"/>
                    </a:lnTo>
                    <a:lnTo>
                      <a:pt x="10" y="0"/>
                    </a:lnTo>
                    <a:lnTo>
                      <a:pt x="10" y="0"/>
                    </a:lnTo>
                    <a:lnTo>
                      <a:pt x="8" y="0"/>
                    </a:lnTo>
                    <a:lnTo>
                      <a:pt x="8" y="0"/>
                    </a:lnTo>
                    <a:lnTo>
                      <a:pt x="6" y="2"/>
                    </a:lnTo>
                    <a:lnTo>
                      <a:pt x="2" y="2"/>
                    </a:lnTo>
                    <a:lnTo>
                      <a:pt x="2" y="2"/>
                    </a:lnTo>
                    <a:lnTo>
                      <a:pt x="2" y="2"/>
                    </a:lnTo>
                    <a:lnTo>
                      <a:pt x="2" y="2"/>
                    </a:lnTo>
                    <a:lnTo>
                      <a:pt x="2" y="2"/>
                    </a:lnTo>
                    <a:lnTo>
                      <a:pt x="2" y="2"/>
                    </a:lnTo>
                    <a:lnTo>
                      <a:pt x="0" y="4"/>
                    </a:lnTo>
                    <a:lnTo>
                      <a:pt x="0" y="4"/>
                    </a:lnTo>
                    <a:lnTo>
                      <a:pt x="0" y="4"/>
                    </a:lnTo>
                    <a:lnTo>
                      <a:pt x="0" y="4"/>
                    </a:lnTo>
                    <a:lnTo>
                      <a:pt x="0" y="4"/>
                    </a:lnTo>
                    <a:lnTo>
                      <a:pt x="0" y="4"/>
                    </a:lnTo>
                    <a:lnTo>
                      <a:pt x="2" y="6"/>
                    </a:lnTo>
                    <a:lnTo>
                      <a:pt x="2" y="6"/>
                    </a:lnTo>
                    <a:lnTo>
                      <a:pt x="4" y="6"/>
                    </a:lnTo>
                    <a:lnTo>
                      <a:pt x="6" y="6"/>
                    </a:lnTo>
                    <a:lnTo>
                      <a:pt x="8" y="4"/>
                    </a:lnTo>
                    <a:lnTo>
                      <a:pt x="10" y="4"/>
                    </a:lnTo>
                    <a:lnTo>
                      <a:pt x="12" y="4"/>
                    </a:lnTo>
                    <a:lnTo>
                      <a:pt x="12" y="4"/>
                    </a:lnTo>
                    <a:lnTo>
                      <a:pt x="14" y="2"/>
                    </a:lnTo>
                    <a:lnTo>
                      <a:pt x="14" y="2"/>
                    </a:lnTo>
                    <a:lnTo>
                      <a:pt x="14" y="2"/>
                    </a:lnTo>
                    <a:lnTo>
                      <a:pt x="14" y="2"/>
                    </a:lnTo>
                    <a:lnTo>
                      <a:pt x="12" y="0"/>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441"/>
              <p:cNvSpPr>
                <a:spLocks/>
              </p:cNvSpPr>
              <p:nvPr/>
            </p:nvSpPr>
            <p:spPr bwMode="auto">
              <a:xfrm>
                <a:off x="3594" y="847"/>
                <a:ext cx="14" cy="6"/>
              </a:xfrm>
              <a:custGeom>
                <a:avLst/>
                <a:gdLst>
                  <a:gd name="T0" fmla="*/ 12 w 14"/>
                  <a:gd name="T1" fmla="*/ 0 h 6"/>
                  <a:gd name="T2" fmla="*/ 12 w 14"/>
                  <a:gd name="T3" fmla="*/ 0 h 6"/>
                  <a:gd name="T4" fmla="*/ 12 w 14"/>
                  <a:gd name="T5" fmla="*/ 0 h 6"/>
                  <a:gd name="T6" fmla="*/ 12 w 14"/>
                  <a:gd name="T7" fmla="*/ 0 h 6"/>
                  <a:gd name="T8" fmla="*/ 10 w 14"/>
                  <a:gd name="T9" fmla="*/ 0 h 6"/>
                  <a:gd name="T10" fmla="*/ 10 w 14"/>
                  <a:gd name="T11" fmla="*/ 0 h 6"/>
                  <a:gd name="T12" fmla="*/ 8 w 14"/>
                  <a:gd name="T13" fmla="*/ 0 h 6"/>
                  <a:gd name="T14" fmla="*/ 8 w 14"/>
                  <a:gd name="T15" fmla="*/ 0 h 6"/>
                  <a:gd name="T16" fmla="*/ 6 w 14"/>
                  <a:gd name="T17" fmla="*/ 2 h 6"/>
                  <a:gd name="T18" fmla="*/ 2 w 14"/>
                  <a:gd name="T19" fmla="*/ 2 h 6"/>
                  <a:gd name="T20" fmla="*/ 2 w 14"/>
                  <a:gd name="T21" fmla="*/ 2 h 6"/>
                  <a:gd name="T22" fmla="*/ 2 w 14"/>
                  <a:gd name="T23" fmla="*/ 2 h 6"/>
                  <a:gd name="T24" fmla="*/ 2 w 14"/>
                  <a:gd name="T25" fmla="*/ 2 h 6"/>
                  <a:gd name="T26" fmla="*/ 2 w 14"/>
                  <a:gd name="T27" fmla="*/ 2 h 6"/>
                  <a:gd name="T28" fmla="*/ 2 w 14"/>
                  <a:gd name="T29" fmla="*/ 2 h 6"/>
                  <a:gd name="T30" fmla="*/ 0 w 14"/>
                  <a:gd name="T31" fmla="*/ 4 h 6"/>
                  <a:gd name="T32" fmla="*/ 0 w 14"/>
                  <a:gd name="T33" fmla="*/ 4 h 6"/>
                  <a:gd name="T34" fmla="*/ 0 w 14"/>
                  <a:gd name="T35" fmla="*/ 4 h 6"/>
                  <a:gd name="T36" fmla="*/ 0 w 14"/>
                  <a:gd name="T37" fmla="*/ 4 h 6"/>
                  <a:gd name="T38" fmla="*/ 0 w 14"/>
                  <a:gd name="T39" fmla="*/ 4 h 6"/>
                  <a:gd name="T40" fmla="*/ 0 w 14"/>
                  <a:gd name="T41" fmla="*/ 4 h 6"/>
                  <a:gd name="T42" fmla="*/ 2 w 14"/>
                  <a:gd name="T43" fmla="*/ 6 h 6"/>
                  <a:gd name="T44" fmla="*/ 2 w 14"/>
                  <a:gd name="T45" fmla="*/ 6 h 6"/>
                  <a:gd name="T46" fmla="*/ 4 w 14"/>
                  <a:gd name="T47" fmla="*/ 6 h 6"/>
                  <a:gd name="T48" fmla="*/ 6 w 14"/>
                  <a:gd name="T49" fmla="*/ 6 h 6"/>
                  <a:gd name="T50" fmla="*/ 8 w 14"/>
                  <a:gd name="T51" fmla="*/ 4 h 6"/>
                  <a:gd name="T52" fmla="*/ 10 w 14"/>
                  <a:gd name="T53" fmla="*/ 4 h 6"/>
                  <a:gd name="T54" fmla="*/ 12 w 14"/>
                  <a:gd name="T55" fmla="*/ 4 h 6"/>
                  <a:gd name="T56" fmla="*/ 12 w 14"/>
                  <a:gd name="T57" fmla="*/ 4 h 6"/>
                  <a:gd name="T58" fmla="*/ 14 w 14"/>
                  <a:gd name="T59" fmla="*/ 2 h 6"/>
                  <a:gd name="T60" fmla="*/ 14 w 14"/>
                  <a:gd name="T61" fmla="*/ 2 h 6"/>
                  <a:gd name="T62" fmla="*/ 14 w 14"/>
                  <a:gd name="T63" fmla="*/ 2 h 6"/>
                  <a:gd name="T64" fmla="*/ 14 w 14"/>
                  <a:gd name="T65" fmla="*/ 2 h 6"/>
                  <a:gd name="T66" fmla="*/ 12 w 14"/>
                  <a:gd name="T6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6">
                    <a:moveTo>
                      <a:pt x="12" y="0"/>
                    </a:moveTo>
                    <a:lnTo>
                      <a:pt x="12" y="0"/>
                    </a:lnTo>
                    <a:lnTo>
                      <a:pt x="12" y="0"/>
                    </a:lnTo>
                    <a:lnTo>
                      <a:pt x="12" y="0"/>
                    </a:lnTo>
                    <a:lnTo>
                      <a:pt x="10" y="0"/>
                    </a:lnTo>
                    <a:lnTo>
                      <a:pt x="10" y="0"/>
                    </a:lnTo>
                    <a:lnTo>
                      <a:pt x="8" y="0"/>
                    </a:lnTo>
                    <a:lnTo>
                      <a:pt x="8" y="0"/>
                    </a:lnTo>
                    <a:lnTo>
                      <a:pt x="6" y="2"/>
                    </a:lnTo>
                    <a:lnTo>
                      <a:pt x="2" y="2"/>
                    </a:lnTo>
                    <a:lnTo>
                      <a:pt x="2" y="2"/>
                    </a:lnTo>
                    <a:lnTo>
                      <a:pt x="2" y="2"/>
                    </a:lnTo>
                    <a:lnTo>
                      <a:pt x="2" y="2"/>
                    </a:lnTo>
                    <a:lnTo>
                      <a:pt x="2" y="2"/>
                    </a:lnTo>
                    <a:lnTo>
                      <a:pt x="2" y="2"/>
                    </a:lnTo>
                    <a:lnTo>
                      <a:pt x="0" y="4"/>
                    </a:lnTo>
                    <a:lnTo>
                      <a:pt x="0" y="4"/>
                    </a:lnTo>
                    <a:lnTo>
                      <a:pt x="0" y="4"/>
                    </a:lnTo>
                    <a:lnTo>
                      <a:pt x="0" y="4"/>
                    </a:lnTo>
                    <a:lnTo>
                      <a:pt x="0" y="4"/>
                    </a:lnTo>
                    <a:lnTo>
                      <a:pt x="0" y="4"/>
                    </a:lnTo>
                    <a:lnTo>
                      <a:pt x="2" y="6"/>
                    </a:lnTo>
                    <a:lnTo>
                      <a:pt x="2" y="6"/>
                    </a:lnTo>
                    <a:lnTo>
                      <a:pt x="4" y="6"/>
                    </a:lnTo>
                    <a:lnTo>
                      <a:pt x="6" y="6"/>
                    </a:lnTo>
                    <a:lnTo>
                      <a:pt x="8" y="4"/>
                    </a:lnTo>
                    <a:lnTo>
                      <a:pt x="10" y="4"/>
                    </a:lnTo>
                    <a:lnTo>
                      <a:pt x="12" y="4"/>
                    </a:lnTo>
                    <a:lnTo>
                      <a:pt x="12" y="4"/>
                    </a:lnTo>
                    <a:lnTo>
                      <a:pt x="14" y="2"/>
                    </a:lnTo>
                    <a:lnTo>
                      <a:pt x="14" y="2"/>
                    </a:lnTo>
                    <a:lnTo>
                      <a:pt x="14" y="2"/>
                    </a:lnTo>
                    <a:lnTo>
                      <a:pt x="14"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442"/>
              <p:cNvSpPr>
                <a:spLocks/>
              </p:cNvSpPr>
              <p:nvPr/>
            </p:nvSpPr>
            <p:spPr bwMode="auto">
              <a:xfrm>
                <a:off x="2966" y="1029"/>
                <a:ext cx="20" cy="8"/>
              </a:xfrm>
              <a:custGeom>
                <a:avLst/>
                <a:gdLst>
                  <a:gd name="T0" fmla="*/ 4 w 20"/>
                  <a:gd name="T1" fmla="*/ 2 h 8"/>
                  <a:gd name="T2" fmla="*/ 4 w 20"/>
                  <a:gd name="T3" fmla="*/ 2 h 8"/>
                  <a:gd name="T4" fmla="*/ 2 w 20"/>
                  <a:gd name="T5" fmla="*/ 2 h 8"/>
                  <a:gd name="T6" fmla="*/ 2 w 20"/>
                  <a:gd name="T7" fmla="*/ 2 h 8"/>
                  <a:gd name="T8" fmla="*/ 2 w 20"/>
                  <a:gd name="T9" fmla="*/ 2 h 8"/>
                  <a:gd name="T10" fmla="*/ 2 w 20"/>
                  <a:gd name="T11" fmla="*/ 4 h 8"/>
                  <a:gd name="T12" fmla="*/ 0 w 20"/>
                  <a:gd name="T13" fmla="*/ 4 h 8"/>
                  <a:gd name="T14" fmla="*/ 0 w 20"/>
                  <a:gd name="T15" fmla="*/ 4 h 8"/>
                  <a:gd name="T16" fmla="*/ 0 w 20"/>
                  <a:gd name="T17" fmla="*/ 4 h 8"/>
                  <a:gd name="T18" fmla="*/ 0 w 20"/>
                  <a:gd name="T19" fmla="*/ 4 h 8"/>
                  <a:gd name="T20" fmla="*/ 0 w 20"/>
                  <a:gd name="T21" fmla="*/ 4 h 8"/>
                  <a:gd name="T22" fmla="*/ 2 w 20"/>
                  <a:gd name="T23" fmla="*/ 6 h 8"/>
                  <a:gd name="T24" fmla="*/ 2 w 20"/>
                  <a:gd name="T25" fmla="*/ 6 h 8"/>
                  <a:gd name="T26" fmla="*/ 2 w 20"/>
                  <a:gd name="T27" fmla="*/ 6 h 8"/>
                  <a:gd name="T28" fmla="*/ 2 w 20"/>
                  <a:gd name="T29" fmla="*/ 6 h 8"/>
                  <a:gd name="T30" fmla="*/ 2 w 20"/>
                  <a:gd name="T31" fmla="*/ 6 h 8"/>
                  <a:gd name="T32" fmla="*/ 4 w 20"/>
                  <a:gd name="T33" fmla="*/ 6 h 8"/>
                  <a:gd name="T34" fmla="*/ 6 w 20"/>
                  <a:gd name="T35" fmla="*/ 8 h 8"/>
                  <a:gd name="T36" fmla="*/ 6 w 20"/>
                  <a:gd name="T37" fmla="*/ 8 h 8"/>
                  <a:gd name="T38" fmla="*/ 8 w 20"/>
                  <a:gd name="T39" fmla="*/ 8 h 8"/>
                  <a:gd name="T40" fmla="*/ 10 w 20"/>
                  <a:gd name="T41" fmla="*/ 8 h 8"/>
                  <a:gd name="T42" fmla="*/ 12 w 20"/>
                  <a:gd name="T43" fmla="*/ 8 h 8"/>
                  <a:gd name="T44" fmla="*/ 14 w 20"/>
                  <a:gd name="T45" fmla="*/ 8 h 8"/>
                  <a:gd name="T46" fmla="*/ 16 w 20"/>
                  <a:gd name="T47" fmla="*/ 8 h 8"/>
                  <a:gd name="T48" fmla="*/ 16 w 20"/>
                  <a:gd name="T49" fmla="*/ 8 h 8"/>
                  <a:gd name="T50" fmla="*/ 18 w 20"/>
                  <a:gd name="T51" fmla="*/ 8 h 8"/>
                  <a:gd name="T52" fmla="*/ 18 w 20"/>
                  <a:gd name="T53" fmla="*/ 8 h 8"/>
                  <a:gd name="T54" fmla="*/ 18 w 20"/>
                  <a:gd name="T55" fmla="*/ 6 h 8"/>
                  <a:gd name="T56" fmla="*/ 20 w 20"/>
                  <a:gd name="T57" fmla="*/ 6 h 8"/>
                  <a:gd name="T58" fmla="*/ 20 w 20"/>
                  <a:gd name="T59" fmla="*/ 6 h 8"/>
                  <a:gd name="T60" fmla="*/ 10 w 20"/>
                  <a:gd name="T61" fmla="*/ 0 h 8"/>
                  <a:gd name="T62" fmla="*/ 6 w 20"/>
                  <a:gd name="T63" fmla="*/ 0 h 8"/>
                  <a:gd name="T64" fmla="*/ 4 w 20"/>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8">
                    <a:moveTo>
                      <a:pt x="4" y="2"/>
                    </a:moveTo>
                    <a:lnTo>
                      <a:pt x="4" y="2"/>
                    </a:lnTo>
                    <a:lnTo>
                      <a:pt x="2" y="2"/>
                    </a:lnTo>
                    <a:lnTo>
                      <a:pt x="2" y="2"/>
                    </a:lnTo>
                    <a:lnTo>
                      <a:pt x="2" y="2"/>
                    </a:lnTo>
                    <a:lnTo>
                      <a:pt x="2" y="4"/>
                    </a:lnTo>
                    <a:lnTo>
                      <a:pt x="0" y="4"/>
                    </a:lnTo>
                    <a:lnTo>
                      <a:pt x="0" y="4"/>
                    </a:lnTo>
                    <a:lnTo>
                      <a:pt x="0" y="4"/>
                    </a:lnTo>
                    <a:lnTo>
                      <a:pt x="0" y="4"/>
                    </a:lnTo>
                    <a:lnTo>
                      <a:pt x="0" y="4"/>
                    </a:lnTo>
                    <a:lnTo>
                      <a:pt x="2" y="6"/>
                    </a:lnTo>
                    <a:lnTo>
                      <a:pt x="2" y="6"/>
                    </a:lnTo>
                    <a:lnTo>
                      <a:pt x="2" y="6"/>
                    </a:lnTo>
                    <a:lnTo>
                      <a:pt x="2" y="6"/>
                    </a:lnTo>
                    <a:lnTo>
                      <a:pt x="2" y="6"/>
                    </a:lnTo>
                    <a:lnTo>
                      <a:pt x="4" y="6"/>
                    </a:lnTo>
                    <a:lnTo>
                      <a:pt x="6" y="8"/>
                    </a:lnTo>
                    <a:lnTo>
                      <a:pt x="6" y="8"/>
                    </a:lnTo>
                    <a:lnTo>
                      <a:pt x="8" y="8"/>
                    </a:lnTo>
                    <a:lnTo>
                      <a:pt x="10" y="8"/>
                    </a:lnTo>
                    <a:lnTo>
                      <a:pt x="12" y="8"/>
                    </a:lnTo>
                    <a:lnTo>
                      <a:pt x="14" y="8"/>
                    </a:lnTo>
                    <a:lnTo>
                      <a:pt x="16" y="8"/>
                    </a:lnTo>
                    <a:lnTo>
                      <a:pt x="16" y="8"/>
                    </a:lnTo>
                    <a:lnTo>
                      <a:pt x="18" y="8"/>
                    </a:lnTo>
                    <a:lnTo>
                      <a:pt x="18" y="8"/>
                    </a:lnTo>
                    <a:lnTo>
                      <a:pt x="18" y="6"/>
                    </a:lnTo>
                    <a:lnTo>
                      <a:pt x="20" y="6"/>
                    </a:lnTo>
                    <a:lnTo>
                      <a:pt x="20" y="6"/>
                    </a:lnTo>
                    <a:lnTo>
                      <a:pt x="10" y="0"/>
                    </a:lnTo>
                    <a:lnTo>
                      <a:pt x="6" y="0"/>
                    </a:lnTo>
                    <a:lnTo>
                      <a:pt x="4" y="2"/>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443"/>
              <p:cNvSpPr>
                <a:spLocks/>
              </p:cNvSpPr>
              <p:nvPr/>
            </p:nvSpPr>
            <p:spPr bwMode="auto">
              <a:xfrm>
                <a:off x="2988" y="1023"/>
                <a:ext cx="18" cy="8"/>
              </a:xfrm>
              <a:custGeom>
                <a:avLst/>
                <a:gdLst>
                  <a:gd name="T0" fmla="*/ 18 w 18"/>
                  <a:gd name="T1" fmla="*/ 4 h 8"/>
                  <a:gd name="T2" fmla="*/ 16 w 18"/>
                  <a:gd name="T3" fmla="*/ 2 h 8"/>
                  <a:gd name="T4" fmla="*/ 16 w 18"/>
                  <a:gd name="T5" fmla="*/ 2 h 8"/>
                  <a:gd name="T6" fmla="*/ 14 w 18"/>
                  <a:gd name="T7" fmla="*/ 2 h 8"/>
                  <a:gd name="T8" fmla="*/ 12 w 18"/>
                  <a:gd name="T9" fmla="*/ 2 h 8"/>
                  <a:gd name="T10" fmla="*/ 12 w 18"/>
                  <a:gd name="T11" fmla="*/ 0 h 8"/>
                  <a:gd name="T12" fmla="*/ 10 w 18"/>
                  <a:gd name="T13" fmla="*/ 0 h 8"/>
                  <a:gd name="T14" fmla="*/ 8 w 18"/>
                  <a:gd name="T15" fmla="*/ 0 h 8"/>
                  <a:gd name="T16" fmla="*/ 6 w 18"/>
                  <a:gd name="T17" fmla="*/ 0 h 8"/>
                  <a:gd name="T18" fmla="*/ 4 w 18"/>
                  <a:gd name="T19" fmla="*/ 0 h 8"/>
                  <a:gd name="T20" fmla="*/ 4 w 18"/>
                  <a:gd name="T21" fmla="*/ 2 h 8"/>
                  <a:gd name="T22" fmla="*/ 2 w 18"/>
                  <a:gd name="T23" fmla="*/ 2 h 8"/>
                  <a:gd name="T24" fmla="*/ 2 w 18"/>
                  <a:gd name="T25" fmla="*/ 2 h 8"/>
                  <a:gd name="T26" fmla="*/ 0 w 18"/>
                  <a:gd name="T27" fmla="*/ 2 h 8"/>
                  <a:gd name="T28" fmla="*/ 0 w 18"/>
                  <a:gd name="T29" fmla="*/ 4 h 8"/>
                  <a:gd name="T30" fmla="*/ 0 w 18"/>
                  <a:gd name="T31" fmla="*/ 4 h 8"/>
                  <a:gd name="T32" fmla="*/ 2 w 18"/>
                  <a:gd name="T33" fmla="*/ 4 h 8"/>
                  <a:gd name="T34" fmla="*/ 2 w 18"/>
                  <a:gd name="T35" fmla="*/ 6 h 8"/>
                  <a:gd name="T36" fmla="*/ 4 w 18"/>
                  <a:gd name="T37" fmla="*/ 6 h 8"/>
                  <a:gd name="T38" fmla="*/ 4 w 18"/>
                  <a:gd name="T39" fmla="*/ 6 h 8"/>
                  <a:gd name="T40" fmla="*/ 6 w 18"/>
                  <a:gd name="T41" fmla="*/ 8 h 8"/>
                  <a:gd name="T42" fmla="*/ 8 w 18"/>
                  <a:gd name="T43" fmla="*/ 8 h 8"/>
                  <a:gd name="T44" fmla="*/ 10 w 18"/>
                  <a:gd name="T45" fmla="*/ 8 h 8"/>
                  <a:gd name="T46" fmla="*/ 12 w 18"/>
                  <a:gd name="T47" fmla="*/ 8 h 8"/>
                  <a:gd name="T48" fmla="*/ 12 w 18"/>
                  <a:gd name="T49" fmla="*/ 8 h 8"/>
                  <a:gd name="T50" fmla="*/ 14 w 18"/>
                  <a:gd name="T51" fmla="*/ 8 h 8"/>
                  <a:gd name="T52" fmla="*/ 16 w 18"/>
                  <a:gd name="T53" fmla="*/ 8 h 8"/>
                  <a:gd name="T54" fmla="*/ 18 w 18"/>
                  <a:gd name="T55" fmla="*/ 6 h 8"/>
                  <a:gd name="T56" fmla="*/ 18 w 18"/>
                  <a:gd name="T57" fmla="*/ 6 h 8"/>
                  <a:gd name="T58" fmla="*/ 18 w 18"/>
                  <a:gd name="T59" fmla="*/ 6 h 8"/>
                  <a:gd name="T60" fmla="*/ 18 w 18"/>
                  <a:gd name="T61" fmla="*/ 4 h 8"/>
                  <a:gd name="T62" fmla="*/ 18 w 18"/>
                  <a:gd name="T63" fmla="*/ 4 h 8"/>
                  <a:gd name="T64" fmla="*/ 18 w 1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8">
                    <a:moveTo>
                      <a:pt x="18" y="4"/>
                    </a:moveTo>
                    <a:lnTo>
                      <a:pt x="16" y="2"/>
                    </a:lnTo>
                    <a:lnTo>
                      <a:pt x="16" y="2"/>
                    </a:lnTo>
                    <a:lnTo>
                      <a:pt x="14" y="2"/>
                    </a:lnTo>
                    <a:lnTo>
                      <a:pt x="12" y="2"/>
                    </a:lnTo>
                    <a:lnTo>
                      <a:pt x="12" y="0"/>
                    </a:lnTo>
                    <a:lnTo>
                      <a:pt x="10" y="0"/>
                    </a:lnTo>
                    <a:lnTo>
                      <a:pt x="8" y="0"/>
                    </a:lnTo>
                    <a:lnTo>
                      <a:pt x="6" y="0"/>
                    </a:lnTo>
                    <a:lnTo>
                      <a:pt x="4" y="0"/>
                    </a:lnTo>
                    <a:lnTo>
                      <a:pt x="4" y="2"/>
                    </a:lnTo>
                    <a:lnTo>
                      <a:pt x="2" y="2"/>
                    </a:lnTo>
                    <a:lnTo>
                      <a:pt x="2" y="2"/>
                    </a:lnTo>
                    <a:lnTo>
                      <a:pt x="0" y="2"/>
                    </a:lnTo>
                    <a:lnTo>
                      <a:pt x="0" y="4"/>
                    </a:lnTo>
                    <a:lnTo>
                      <a:pt x="0" y="4"/>
                    </a:lnTo>
                    <a:lnTo>
                      <a:pt x="2" y="4"/>
                    </a:lnTo>
                    <a:lnTo>
                      <a:pt x="2" y="6"/>
                    </a:lnTo>
                    <a:lnTo>
                      <a:pt x="4" y="6"/>
                    </a:lnTo>
                    <a:lnTo>
                      <a:pt x="4" y="6"/>
                    </a:lnTo>
                    <a:lnTo>
                      <a:pt x="6" y="8"/>
                    </a:lnTo>
                    <a:lnTo>
                      <a:pt x="8" y="8"/>
                    </a:lnTo>
                    <a:lnTo>
                      <a:pt x="10" y="8"/>
                    </a:lnTo>
                    <a:lnTo>
                      <a:pt x="12" y="8"/>
                    </a:lnTo>
                    <a:lnTo>
                      <a:pt x="12" y="8"/>
                    </a:lnTo>
                    <a:lnTo>
                      <a:pt x="14" y="8"/>
                    </a:lnTo>
                    <a:lnTo>
                      <a:pt x="16" y="8"/>
                    </a:lnTo>
                    <a:lnTo>
                      <a:pt x="18" y="6"/>
                    </a:lnTo>
                    <a:lnTo>
                      <a:pt x="18" y="6"/>
                    </a:lnTo>
                    <a:lnTo>
                      <a:pt x="18" y="6"/>
                    </a:lnTo>
                    <a:lnTo>
                      <a:pt x="18" y="4"/>
                    </a:lnTo>
                    <a:lnTo>
                      <a:pt x="18" y="4"/>
                    </a:lnTo>
                    <a:lnTo>
                      <a:pt x="18" y="4"/>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444"/>
              <p:cNvSpPr>
                <a:spLocks/>
              </p:cNvSpPr>
              <p:nvPr/>
            </p:nvSpPr>
            <p:spPr bwMode="auto">
              <a:xfrm>
                <a:off x="2988" y="1023"/>
                <a:ext cx="18" cy="8"/>
              </a:xfrm>
              <a:custGeom>
                <a:avLst/>
                <a:gdLst>
                  <a:gd name="T0" fmla="*/ 18 w 18"/>
                  <a:gd name="T1" fmla="*/ 4 h 8"/>
                  <a:gd name="T2" fmla="*/ 16 w 18"/>
                  <a:gd name="T3" fmla="*/ 2 h 8"/>
                  <a:gd name="T4" fmla="*/ 16 w 18"/>
                  <a:gd name="T5" fmla="*/ 2 h 8"/>
                  <a:gd name="T6" fmla="*/ 14 w 18"/>
                  <a:gd name="T7" fmla="*/ 2 h 8"/>
                  <a:gd name="T8" fmla="*/ 12 w 18"/>
                  <a:gd name="T9" fmla="*/ 2 h 8"/>
                  <a:gd name="T10" fmla="*/ 12 w 18"/>
                  <a:gd name="T11" fmla="*/ 0 h 8"/>
                  <a:gd name="T12" fmla="*/ 10 w 18"/>
                  <a:gd name="T13" fmla="*/ 0 h 8"/>
                  <a:gd name="T14" fmla="*/ 8 w 18"/>
                  <a:gd name="T15" fmla="*/ 0 h 8"/>
                  <a:gd name="T16" fmla="*/ 6 w 18"/>
                  <a:gd name="T17" fmla="*/ 0 h 8"/>
                  <a:gd name="T18" fmla="*/ 4 w 18"/>
                  <a:gd name="T19" fmla="*/ 0 h 8"/>
                  <a:gd name="T20" fmla="*/ 4 w 18"/>
                  <a:gd name="T21" fmla="*/ 2 h 8"/>
                  <a:gd name="T22" fmla="*/ 2 w 18"/>
                  <a:gd name="T23" fmla="*/ 2 h 8"/>
                  <a:gd name="T24" fmla="*/ 2 w 18"/>
                  <a:gd name="T25" fmla="*/ 2 h 8"/>
                  <a:gd name="T26" fmla="*/ 0 w 18"/>
                  <a:gd name="T27" fmla="*/ 2 h 8"/>
                  <a:gd name="T28" fmla="*/ 0 w 18"/>
                  <a:gd name="T29" fmla="*/ 4 h 8"/>
                  <a:gd name="T30" fmla="*/ 0 w 18"/>
                  <a:gd name="T31" fmla="*/ 4 h 8"/>
                  <a:gd name="T32" fmla="*/ 2 w 18"/>
                  <a:gd name="T33" fmla="*/ 4 h 8"/>
                  <a:gd name="T34" fmla="*/ 2 w 18"/>
                  <a:gd name="T35" fmla="*/ 6 h 8"/>
                  <a:gd name="T36" fmla="*/ 4 w 18"/>
                  <a:gd name="T37" fmla="*/ 6 h 8"/>
                  <a:gd name="T38" fmla="*/ 4 w 18"/>
                  <a:gd name="T39" fmla="*/ 6 h 8"/>
                  <a:gd name="T40" fmla="*/ 6 w 18"/>
                  <a:gd name="T41" fmla="*/ 8 h 8"/>
                  <a:gd name="T42" fmla="*/ 8 w 18"/>
                  <a:gd name="T43" fmla="*/ 8 h 8"/>
                  <a:gd name="T44" fmla="*/ 10 w 18"/>
                  <a:gd name="T45" fmla="*/ 8 h 8"/>
                  <a:gd name="T46" fmla="*/ 12 w 18"/>
                  <a:gd name="T47" fmla="*/ 8 h 8"/>
                  <a:gd name="T48" fmla="*/ 12 w 18"/>
                  <a:gd name="T49" fmla="*/ 8 h 8"/>
                  <a:gd name="T50" fmla="*/ 14 w 18"/>
                  <a:gd name="T51" fmla="*/ 8 h 8"/>
                  <a:gd name="T52" fmla="*/ 16 w 18"/>
                  <a:gd name="T53" fmla="*/ 8 h 8"/>
                  <a:gd name="T54" fmla="*/ 18 w 18"/>
                  <a:gd name="T55" fmla="*/ 6 h 8"/>
                  <a:gd name="T56" fmla="*/ 18 w 18"/>
                  <a:gd name="T57" fmla="*/ 6 h 8"/>
                  <a:gd name="T58" fmla="*/ 18 w 18"/>
                  <a:gd name="T59" fmla="*/ 6 h 8"/>
                  <a:gd name="T60" fmla="*/ 18 w 18"/>
                  <a:gd name="T61" fmla="*/ 4 h 8"/>
                  <a:gd name="T62" fmla="*/ 18 w 18"/>
                  <a:gd name="T63" fmla="*/ 4 h 8"/>
                  <a:gd name="T64" fmla="*/ 18 w 18"/>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8">
                    <a:moveTo>
                      <a:pt x="18" y="4"/>
                    </a:moveTo>
                    <a:lnTo>
                      <a:pt x="16" y="2"/>
                    </a:lnTo>
                    <a:lnTo>
                      <a:pt x="16" y="2"/>
                    </a:lnTo>
                    <a:lnTo>
                      <a:pt x="14" y="2"/>
                    </a:lnTo>
                    <a:lnTo>
                      <a:pt x="12" y="2"/>
                    </a:lnTo>
                    <a:lnTo>
                      <a:pt x="12" y="0"/>
                    </a:lnTo>
                    <a:lnTo>
                      <a:pt x="10" y="0"/>
                    </a:lnTo>
                    <a:lnTo>
                      <a:pt x="8" y="0"/>
                    </a:lnTo>
                    <a:lnTo>
                      <a:pt x="6" y="0"/>
                    </a:lnTo>
                    <a:lnTo>
                      <a:pt x="4" y="0"/>
                    </a:lnTo>
                    <a:lnTo>
                      <a:pt x="4" y="2"/>
                    </a:lnTo>
                    <a:lnTo>
                      <a:pt x="2" y="2"/>
                    </a:lnTo>
                    <a:lnTo>
                      <a:pt x="2" y="2"/>
                    </a:lnTo>
                    <a:lnTo>
                      <a:pt x="0" y="2"/>
                    </a:lnTo>
                    <a:lnTo>
                      <a:pt x="0" y="4"/>
                    </a:lnTo>
                    <a:lnTo>
                      <a:pt x="0" y="4"/>
                    </a:lnTo>
                    <a:lnTo>
                      <a:pt x="2" y="4"/>
                    </a:lnTo>
                    <a:lnTo>
                      <a:pt x="2" y="6"/>
                    </a:lnTo>
                    <a:lnTo>
                      <a:pt x="4" y="6"/>
                    </a:lnTo>
                    <a:lnTo>
                      <a:pt x="4" y="6"/>
                    </a:lnTo>
                    <a:lnTo>
                      <a:pt x="6" y="8"/>
                    </a:lnTo>
                    <a:lnTo>
                      <a:pt x="8" y="8"/>
                    </a:lnTo>
                    <a:lnTo>
                      <a:pt x="10" y="8"/>
                    </a:lnTo>
                    <a:lnTo>
                      <a:pt x="12" y="8"/>
                    </a:lnTo>
                    <a:lnTo>
                      <a:pt x="12" y="8"/>
                    </a:lnTo>
                    <a:lnTo>
                      <a:pt x="14" y="8"/>
                    </a:lnTo>
                    <a:lnTo>
                      <a:pt x="16" y="8"/>
                    </a:lnTo>
                    <a:lnTo>
                      <a:pt x="18" y="6"/>
                    </a:lnTo>
                    <a:lnTo>
                      <a:pt x="18" y="6"/>
                    </a:lnTo>
                    <a:lnTo>
                      <a:pt x="18" y="6"/>
                    </a:lnTo>
                    <a:lnTo>
                      <a:pt x="18" y="4"/>
                    </a:lnTo>
                    <a:lnTo>
                      <a:pt x="18" y="4"/>
                    </a:lnTo>
                    <a:lnTo>
                      <a:pt x="1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445"/>
              <p:cNvSpPr>
                <a:spLocks/>
              </p:cNvSpPr>
              <p:nvPr/>
            </p:nvSpPr>
            <p:spPr bwMode="auto">
              <a:xfrm>
                <a:off x="3234" y="949"/>
                <a:ext cx="18" cy="6"/>
              </a:xfrm>
              <a:custGeom>
                <a:avLst/>
                <a:gdLst>
                  <a:gd name="T0" fmla="*/ 18 w 18"/>
                  <a:gd name="T1" fmla="*/ 2 h 6"/>
                  <a:gd name="T2" fmla="*/ 16 w 18"/>
                  <a:gd name="T3" fmla="*/ 2 h 6"/>
                  <a:gd name="T4" fmla="*/ 16 w 18"/>
                  <a:gd name="T5" fmla="*/ 0 h 6"/>
                  <a:gd name="T6" fmla="*/ 14 w 18"/>
                  <a:gd name="T7" fmla="*/ 0 h 6"/>
                  <a:gd name="T8" fmla="*/ 12 w 18"/>
                  <a:gd name="T9" fmla="*/ 0 h 6"/>
                  <a:gd name="T10" fmla="*/ 10 w 18"/>
                  <a:gd name="T11" fmla="*/ 0 h 6"/>
                  <a:gd name="T12" fmla="*/ 10 w 18"/>
                  <a:gd name="T13" fmla="*/ 0 h 6"/>
                  <a:gd name="T14" fmla="*/ 8 w 18"/>
                  <a:gd name="T15" fmla="*/ 0 h 6"/>
                  <a:gd name="T16" fmla="*/ 6 w 18"/>
                  <a:gd name="T17" fmla="*/ 0 h 6"/>
                  <a:gd name="T18" fmla="*/ 4 w 18"/>
                  <a:gd name="T19" fmla="*/ 0 h 6"/>
                  <a:gd name="T20" fmla="*/ 4 w 18"/>
                  <a:gd name="T21" fmla="*/ 0 h 6"/>
                  <a:gd name="T22" fmla="*/ 2 w 18"/>
                  <a:gd name="T23" fmla="*/ 0 h 6"/>
                  <a:gd name="T24" fmla="*/ 2 w 18"/>
                  <a:gd name="T25" fmla="*/ 0 h 6"/>
                  <a:gd name="T26" fmla="*/ 0 w 18"/>
                  <a:gd name="T27" fmla="*/ 2 h 6"/>
                  <a:gd name="T28" fmla="*/ 0 w 18"/>
                  <a:gd name="T29" fmla="*/ 2 h 6"/>
                  <a:gd name="T30" fmla="*/ 0 w 18"/>
                  <a:gd name="T31" fmla="*/ 2 h 6"/>
                  <a:gd name="T32" fmla="*/ 2 w 18"/>
                  <a:gd name="T33" fmla="*/ 4 h 6"/>
                  <a:gd name="T34" fmla="*/ 2 w 18"/>
                  <a:gd name="T35" fmla="*/ 4 h 6"/>
                  <a:gd name="T36" fmla="*/ 4 w 18"/>
                  <a:gd name="T37" fmla="*/ 4 h 6"/>
                  <a:gd name="T38" fmla="*/ 4 w 18"/>
                  <a:gd name="T39" fmla="*/ 6 h 6"/>
                  <a:gd name="T40" fmla="*/ 6 w 18"/>
                  <a:gd name="T41" fmla="*/ 6 h 6"/>
                  <a:gd name="T42" fmla="*/ 8 w 18"/>
                  <a:gd name="T43" fmla="*/ 6 h 6"/>
                  <a:gd name="T44" fmla="*/ 10 w 18"/>
                  <a:gd name="T45" fmla="*/ 6 h 6"/>
                  <a:gd name="T46" fmla="*/ 12 w 18"/>
                  <a:gd name="T47" fmla="*/ 6 h 6"/>
                  <a:gd name="T48" fmla="*/ 12 w 18"/>
                  <a:gd name="T49" fmla="*/ 6 h 6"/>
                  <a:gd name="T50" fmla="*/ 14 w 18"/>
                  <a:gd name="T51" fmla="*/ 6 h 6"/>
                  <a:gd name="T52" fmla="*/ 16 w 18"/>
                  <a:gd name="T53" fmla="*/ 6 h 6"/>
                  <a:gd name="T54" fmla="*/ 18 w 18"/>
                  <a:gd name="T55" fmla="*/ 6 h 6"/>
                  <a:gd name="T56" fmla="*/ 18 w 18"/>
                  <a:gd name="T57" fmla="*/ 4 h 6"/>
                  <a:gd name="T58" fmla="*/ 18 w 18"/>
                  <a:gd name="T59" fmla="*/ 4 h 6"/>
                  <a:gd name="T60" fmla="*/ 18 w 18"/>
                  <a:gd name="T61" fmla="*/ 4 h 6"/>
                  <a:gd name="T62" fmla="*/ 18 w 18"/>
                  <a:gd name="T63" fmla="*/ 2 h 6"/>
                  <a:gd name="T64" fmla="*/ 18 w 1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6">
                    <a:moveTo>
                      <a:pt x="18" y="2"/>
                    </a:moveTo>
                    <a:lnTo>
                      <a:pt x="16" y="2"/>
                    </a:lnTo>
                    <a:lnTo>
                      <a:pt x="16" y="0"/>
                    </a:lnTo>
                    <a:lnTo>
                      <a:pt x="14" y="0"/>
                    </a:lnTo>
                    <a:lnTo>
                      <a:pt x="12" y="0"/>
                    </a:lnTo>
                    <a:lnTo>
                      <a:pt x="10" y="0"/>
                    </a:lnTo>
                    <a:lnTo>
                      <a:pt x="10" y="0"/>
                    </a:lnTo>
                    <a:lnTo>
                      <a:pt x="8" y="0"/>
                    </a:lnTo>
                    <a:lnTo>
                      <a:pt x="6" y="0"/>
                    </a:lnTo>
                    <a:lnTo>
                      <a:pt x="4" y="0"/>
                    </a:lnTo>
                    <a:lnTo>
                      <a:pt x="4" y="0"/>
                    </a:lnTo>
                    <a:lnTo>
                      <a:pt x="2" y="0"/>
                    </a:lnTo>
                    <a:lnTo>
                      <a:pt x="2" y="0"/>
                    </a:lnTo>
                    <a:lnTo>
                      <a:pt x="0" y="2"/>
                    </a:lnTo>
                    <a:lnTo>
                      <a:pt x="0" y="2"/>
                    </a:lnTo>
                    <a:lnTo>
                      <a:pt x="0" y="2"/>
                    </a:lnTo>
                    <a:lnTo>
                      <a:pt x="2" y="4"/>
                    </a:lnTo>
                    <a:lnTo>
                      <a:pt x="2" y="4"/>
                    </a:lnTo>
                    <a:lnTo>
                      <a:pt x="4" y="4"/>
                    </a:lnTo>
                    <a:lnTo>
                      <a:pt x="4" y="6"/>
                    </a:lnTo>
                    <a:lnTo>
                      <a:pt x="6" y="6"/>
                    </a:lnTo>
                    <a:lnTo>
                      <a:pt x="8" y="6"/>
                    </a:lnTo>
                    <a:lnTo>
                      <a:pt x="10" y="6"/>
                    </a:lnTo>
                    <a:lnTo>
                      <a:pt x="12" y="6"/>
                    </a:lnTo>
                    <a:lnTo>
                      <a:pt x="12" y="6"/>
                    </a:lnTo>
                    <a:lnTo>
                      <a:pt x="14" y="6"/>
                    </a:lnTo>
                    <a:lnTo>
                      <a:pt x="16" y="6"/>
                    </a:lnTo>
                    <a:lnTo>
                      <a:pt x="18" y="6"/>
                    </a:lnTo>
                    <a:lnTo>
                      <a:pt x="18" y="4"/>
                    </a:lnTo>
                    <a:lnTo>
                      <a:pt x="18" y="4"/>
                    </a:lnTo>
                    <a:lnTo>
                      <a:pt x="18" y="4"/>
                    </a:lnTo>
                    <a:lnTo>
                      <a:pt x="18" y="2"/>
                    </a:lnTo>
                    <a:lnTo>
                      <a:pt x="18" y="2"/>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446"/>
              <p:cNvSpPr>
                <a:spLocks/>
              </p:cNvSpPr>
              <p:nvPr/>
            </p:nvSpPr>
            <p:spPr bwMode="auto">
              <a:xfrm>
                <a:off x="3234" y="949"/>
                <a:ext cx="18" cy="6"/>
              </a:xfrm>
              <a:custGeom>
                <a:avLst/>
                <a:gdLst>
                  <a:gd name="T0" fmla="*/ 18 w 18"/>
                  <a:gd name="T1" fmla="*/ 2 h 6"/>
                  <a:gd name="T2" fmla="*/ 16 w 18"/>
                  <a:gd name="T3" fmla="*/ 2 h 6"/>
                  <a:gd name="T4" fmla="*/ 16 w 18"/>
                  <a:gd name="T5" fmla="*/ 0 h 6"/>
                  <a:gd name="T6" fmla="*/ 14 w 18"/>
                  <a:gd name="T7" fmla="*/ 0 h 6"/>
                  <a:gd name="T8" fmla="*/ 12 w 18"/>
                  <a:gd name="T9" fmla="*/ 0 h 6"/>
                  <a:gd name="T10" fmla="*/ 10 w 18"/>
                  <a:gd name="T11" fmla="*/ 0 h 6"/>
                  <a:gd name="T12" fmla="*/ 10 w 18"/>
                  <a:gd name="T13" fmla="*/ 0 h 6"/>
                  <a:gd name="T14" fmla="*/ 8 w 18"/>
                  <a:gd name="T15" fmla="*/ 0 h 6"/>
                  <a:gd name="T16" fmla="*/ 6 w 18"/>
                  <a:gd name="T17" fmla="*/ 0 h 6"/>
                  <a:gd name="T18" fmla="*/ 4 w 18"/>
                  <a:gd name="T19" fmla="*/ 0 h 6"/>
                  <a:gd name="T20" fmla="*/ 4 w 18"/>
                  <a:gd name="T21" fmla="*/ 0 h 6"/>
                  <a:gd name="T22" fmla="*/ 2 w 18"/>
                  <a:gd name="T23" fmla="*/ 0 h 6"/>
                  <a:gd name="T24" fmla="*/ 2 w 18"/>
                  <a:gd name="T25" fmla="*/ 0 h 6"/>
                  <a:gd name="T26" fmla="*/ 0 w 18"/>
                  <a:gd name="T27" fmla="*/ 2 h 6"/>
                  <a:gd name="T28" fmla="*/ 0 w 18"/>
                  <a:gd name="T29" fmla="*/ 2 h 6"/>
                  <a:gd name="T30" fmla="*/ 0 w 18"/>
                  <a:gd name="T31" fmla="*/ 2 h 6"/>
                  <a:gd name="T32" fmla="*/ 2 w 18"/>
                  <a:gd name="T33" fmla="*/ 4 h 6"/>
                  <a:gd name="T34" fmla="*/ 2 w 18"/>
                  <a:gd name="T35" fmla="*/ 4 h 6"/>
                  <a:gd name="T36" fmla="*/ 4 w 18"/>
                  <a:gd name="T37" fmla="*/ 4 h 6"/>
                  <a:gd name="T38" fmla="*/ 4 w 18"/>
                  <a:gd name="T39" fmla="*/ 6 h 6"/>
                  <a:gd name="T40" fmla="*/ 6 w 18"/>
                  <a:gd name="T41" fmla="*/ 6 h 6"/>
                  <a:gd name="T42" fmla="*/ 8 w 18"/>
                  <a:gd name="T43" fmla="*/ 6 h 6"/>
                  <a:gd name="T44" fmla="*/ 10 w 18"/>
                  <a:gd name="T45" fmla="*/ 6 h 6"/>
                  <a:gd name="T46" fmla="*/ 12 w 18"/>
                  <a:gd name="T47" fmla="*/ 6 h 6"/>
                  <a:gd name="T48" fmla="*/ 12 w 18"/>
                  <a:gd name="T49" fmla="*/ 6 h 6"/>
                  <a:gd name="T50" fmla="*/ 14 w 18"/>
                  <a:gd name="T51" fmla="*/ 6 h 6"/>
                  <a:gd name="T52" fmla="*/ 16 w 18"/>
                  <a:gd name="T53" fmla="*/ 6 h 6"/>
                  <a:gd name="T54" fmla="*/ 18 w 18"/>
                  <a:gd name="T55" fmla="*/ 6 h 6"/>
                  <a:gd name="T56" fmla="*/ 18 w 18"/>
                  <a:gd name="T57" fmla="*/ 4 h 6"/>
                  <a:gd name="T58" fmla="*/ 18 w 18"/>
                  <a:gd name="T59" fmla="*/ 4 h 6"/>
                  <a:gd name="T60" fmla="*/ 18 w 18"/>
                  <a:gd name="T61" fmla="*/ 4 h 6"/>
                  <a:gd name="T62" fmla="*/ 18 w 18"/>
                  <a:gd name="T63" fmla="*/ 2 h 6"/>
                  <a:gd name="T64" fmla="*/ 18 w 18"/>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6">
                    <a:moveTo>
                      <a:pt x="18" y="2"/>
                    </a:moveTo>
                    <a:lnTo>
                      <a:pt x="16" y="2"/>
                    </a:lnTo>
                    <a:lnTo>
                      <a:pt x="16" y="0"/>
                    </a:lnTo>
                    <a:lnTo>
                      <a:pt x="14" y="0"/>
                    </a:lnTo>
                    <a:lnTo>
                      <a:pt x="12" y="0"/>
                    </a:lnTo>
                    <a:lnTo>
                      <a:pt x="10" y="0"/>
                    </a:lnTo>
                    <a:lnTo>
                      <a:pt x="10" y="0"/>
                    </a:lnTo>
                    <a:lnTo>
                      <a:pt x="8" y="0"/>
                    </a:lnTo>
                    <a:lnTo>
                      <a:pt x="6" y="0"/>
                    </a:lnTo>
                    <a:lnTo>
                      <a:pt x="4" y="0"/>
                    </a:lnTo>
                    <a:lnTo>
                      <a:pt x="4" y="0"/>
                    </a:lnTo>
                    <a:lnTo>
                      <a:pt x="2" y="0"/>
                    </a:lnTo>
                    <a:lnTo>
                      <a:pt x="2" y="0"/>
                    </a:lnTo>
                    <a:lnTo>
                      <a:pt x="0" y="2"/>
                    </a:lnTo>
                    <a:lnTo>
                      <a:pt x="0" y="2"/>
                    </a:lnTo>
                    <a:lnTo>
                      <a:pt x="0" y="2"/>
                    </a:lnTo>
                    <a:lnTo>
                      <a:pt x="2" y="4"/>
                    </a:lnTo>
                    <a:lnTo>
                      <a:pt x="2" y="4"/>
                    </a:lnTo>
                    <a:lnTo>
                      <a:pt x="4" y="4"/>
                    </a:lnTo>
                    <a:lnTo>
                      <a:pt x="4" y="6"/>
                    </a:lnTo>
                    <a:lnTo>
                      <a:pt x="6" y="6"/>
                    </a:lnTo>
                    <a:lnTo>
                      <a:pt x="8" y="6"/>
                    </a:lnTo>
                    <a:lnTo>
                      <a:pt x="10" y="6"/>
                    </a:lnTo>
                    <a:lnTo>
                      <a:pt x="12" y="6"/>
                    </a:lnTo>
                    <a:lnTo>
                      <a:pt x="12" y="6"/>
                    </a:lnTo>
                    <a:lnTo>
                      <a:pt x="14" y="6"/>
                    </a:lnTo>
                    <a:lnTo>
                      <a:pt x="16" y="6"/>
                    </a:lnTo>
                    <a:lnTo>
                      <a:pt x="18" y="6"/>
                    </a:lnTo>
                    <a:lnTo>
                      <a:pt x="18" y="4"/>
                    </a:lnTo>
                    <a:lnTo>
                      <a:pt x="18" y="4"/>
                    </a:lnTo>
                    <a:lnTo>
                      <a:pt x="18" y="4"/>
                    </a:lnTo>
                    <a:lnTo>
                      <a:pt x="18" y="2"/>
                    </a:lnTo>
                    <a:lnTo>
                      <a:pt x="1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447"/>
              <p:cNvSpPr>
                <a:spLocks/>
              </p:cNvSpPr>
              <p:nvPr/>
            </p:nvSpPr>
            <p:spPr bwMode="auto">
              <a:xfrm>
                <a:off x="3020" y="1013"/>
                <a:ext cx="20" cy="8"/>
              </a:xfrm>
              <a:custGeom>
                <a:avLst/>
                <a:gdLst>
                  <a:gd name="T0" fmla="*/ 18 w 20"/>
                  <a:gd name="T1" fmla="*/ 4 h 8"/>
                  <a:gd name="T2" fmla="*/ 18 w 20"/>
                  <a:gd name="T3" fmla="*/ 2 h 8"/>
                  <a:gd name="T4" fmla="*/ 16 w 20"/>
                  <a:gd name="T5" fmla="*/ 2 h 8"/>
                  <a:gd name="T6" fmla="*/ 14 w 20"/>
                  <a:gd name="T7" fmla="*/ 2 h 8"/>
                  <a:gd name="T8" fmla="*/ 14 w 20"/>
                  <a:gd name="T9" fmla="*/ 2 h 8"/>
                  <a:gd name="T10" fmla="*/ 12 w 20"/>
                  <a:gd name="T11" fmla="*/ 0 h 8"/>
                  <a:gd name="T12" fmla="*/ 10 w 20"/>
                  <a:gd name="T13" fmla="*/ 0 h 8"/>
                  <a:gd name="T14" fmla="*/ 8 w 20"/>
                  <a:gd name="T15" fmla="*/ 0 h 8"/>
                  <a:gd name="T16" fmla="*/ 6 w 20"/>
                  <a:gd name="T17" fmla="*/ 0 h 8"/>
                  <a:gd name="T18" fmla="*/ 6 w 20"/>
                  <a:gd name="T19" fmla="*/ 0 h 8"/>
                  <a:gd name="T20" fmla="*/ 4 w 20"/>
                  <a:gd name="T21" fmla="*/ 2 h 8"/>
                  <a:gd name="T22" fmla="*/ 2 w 20"/>
                  <a:gd name="T23" fmla="*/ 2 h 8"/>
                  <a:gd name="T24" fmla="*/ 2 w 20"/>
                  <a:gd name="T25" fmla="*/ 2 h 8"/>
                  <a:gd name="T26" fmla="*/ 2 w 20"/>
                  <a:gd name="T27" fmla="*/ 2 h 8"/>
                  <a:gd name="T28" fmla="*/ 0 w 20"/>
                  <a:gd name="T29" fmla="*/ 4 h 8"/>
                  <a:gd name="T30" fmla="*/ 2 w 20"/>
                  <a:gd name="T31" fmla="*/ 4 h 8"/>
                  <a:gd name="T32" fmla="*/ 2 w 20"/>
                  <a:gd name="T33" fmla="*/ 4 h 8"/>
                  <a:gd name="T34" fmla="*/ 2 w 20"/>
                  <a:gd name="T35" fmla="*/ 6 h 8"/>
                  <a:gd name="T36" fmla="*/ 4 w 20"/>
                  <a:gd name="T37" fmla="*/ 6 h 8"/>
                  <a:gd name="T38" fmla="*/ 6 w 20"/>
                  <a:gd name="T39" fmla="*/ 6 h 8"/>
                  <a:gd name="T40" fmla="*/ 6 w 20"/>
                  <a:gd name="T41" fmla="*/ 8 h 8"/>
                  <a:gd name="T42" fmla="*/ 8 w 20"/>
                  <a:gd name="T43" fmla="*/ 8 h 8"/>
                  <a:gd name="T44" fmla="*/ 10 w 20"/>
                  <a:gd name="T45" fmla="*/ 8 h 8"/>
                  <a:gd name="T46" fmla="*/ 12 w 20"/>
                  <a:gd name="T47" fmla="*/ 8 h 8"/>
                  <a:gd name="T48" fmla="*/ 14 w 20"/>
                  <a:gd name="T49" fmla="*/ 8 h 8"/>
                  <a:gd name="T50" fmla="*/ 14 w 20"/>
                  <a:gd name="T51" fmla="*/ 8 h 8"/>
                  <a:gd name="T52" fmla="*/ 16 w 20"/>
                  <a:gd name="T53" fmla="*/ 8 h 8"/>
                  <a:gd name="T54" fmla="*/ 18 w 20"/>
                  <a:gd name="T55" fmla="*/ 6 h 8"/>
                  <a:gd name="T56" fmla="*/ 18 w 20"/>
                  <a:gd name="T57" fmla="*/ 6 h 8"/>
                  <a:gd name="T58" fmla="*/ 18 w 20"/>
                  <a:gd name="T59" fmla="*/ 6 h 8"/>
                  <a:gd name="T60" fmla="*/ 20 w 20"/>
                  <a:gd name="T61" fmla="*/ 4 h 8"/>
                  <a:gd name="T62" fmla="*/ 18 w 20"/>
                  <a:gd name="T63" fmla="*/ 4 h 8"/>
                  <a:gd name="T64" fmla="*/ 18 w 20"/>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8">
                    <a:moveTo>
                      <a:pt x="18" y="4"/>
                    </a:moveTo>
                    <a:lnTo>
                      <a:pt x="18" y="2"/>
                    </a:lnTo>
                    <a:lnTo>
                      <a:pt x="16" y="2"/>
                    </a:lnTo>
                    <a:lnTo>
                      <a:pt x="14" y="2"/>
                    </a:lnTo>
                    <a:lnTo>
                      <a:pt x="14" y="2"/>
                    </a:lnTo>
                    <a:lnTo>
                      <a:pt x="12" y="0"/>
                    </a:lnTo>
                    <a:lnTo>
                      <a:pt x="10" y="0"/>
                    </a:lnTo>
                    <a:lnTo>
                      <a:pt x="8" y="0"/>
                    </a:lnTo>
                    <a:lnTo>
                      <a:pt x="6" y="0"/>
                    </a:lnTo>
                    <a:lnTo>
                      <a:pt x="6" y="0"/>
                    </a:lnTo>
                    <a:lnTo>
                      <a:pt x="4" y="2"/>
                    </a:lnTo>
                    <a:lnTo>
                      <a:pt x="2" y="2"/>
                    </a:lnTo>
                    <a:lnTo>
                      <a:pt x="2" y="2"/>
                    </a:lnTo>
                    <a:lnTo>
                      <a:pt x="2" y="2"/>
                    </a:lnTo>
                    <a:lnTo>
                      <a:pt x="0" y="4"/>
                    </a:lnTo>
                    <a:lnTo>
                      <a:pt x="2" y="4"/>
                    </a:lnTo>
                    <a:lnTo>
                      <a:pt x="2" y="4"/>
                    </a:lnTo>
                    <a:lnTo>
                      <a:pt x="2" y="6"/>
                    </a:lnTo>
                    <a:lnTo>
                      <a:pt x="4" y="6"/>
                    </a:lnTo>
                    <a:lnTo>
                      <a:pt x="6" y="6"/>
                    </a:lnTo>
                    <a:lnTo>
                      <a:pt x="6" y="8"/>
                    </a:lnTo>
                    <a:lnTo>
                      <a:pt x="8" y="8"/>
                    </a:lnTo>
                    <a:lnTo>
                      <a:pt x="10" y="8"/>
                    </a:lnTo>
                    <a:lnTo>
                      <a:pt x="12" y="8"/>
                    </a:lnTo>
                    <a:lnTo>
                      <a:pt x="14" y="8"/>
                    </a:lnTo>
                    <a:lnTo>
                      <a:pt x="14" y="8"/>
                    </a:lnTo>
                    <a:lnTo>
                      <a:pt x="16" y="8"/>
                    </a:lnTo>
                    <a:lnTo>
                      <a:pt x="18" y="6"/>
                    </a:lnTo>
                    <a:lnTo>
                      <a:pt x="18" y="6"/>
                    </a:lnTo>
                    <a:lnTo>
                      <a:pt x="18" y="6"/>
                    </a:lnTo>
                    <a:lnTo>
                      <a:pt x="20" y="4"/>
                    </a:lnTo>
                    <a:lnTo>
                      <a:pt x="18" y="4"/>
                    </a:lnTo>
                    <a:lnTo>
                      <a:pt x="18" y="4"/>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448"/>
              <p:cNvSpPr>
                <a:spLocks/>
              </p:cNvSpPr>
              <p:nvPr/>
            </p:nvSpPr>
            <p:spPr bwMode="auto">
              <a:xfrm>
                <a:off x="3020" y="1013"/>
                <a:ext cx="20" cy="8"/>
              </a:xfrm>
              <a:custGeom>
                <a:avLst/>
                <a:gdLst>
                  <a:gd name="T0" fmla="*/ 18 w 20"/>
                  <a:gd name="T1" fmla="*/ 4 h 8"/>
                  <a:gd name="T2" fmla="*/ 18 w 20"/>
                  <a:gd name="T3" fmla="*/ 2 h 8"/>
                  <a:gd name="T4" fmla="*/ 16 w 20"/>
                  <a:gd name="T5" fmla="*/ 2 h 8"/>
                  <a:gd name="T6" fmla="*/ 14 w 20"/>
                  <a:gd name="T7" fmla="*/ 2 h 8"/>
                  <a:gd name="T8" fmla="*/ 14 w 20"/>
                  <a:gd name="T9" fmla="*/ 2 h 8"/>
                  <a:gd name="T10" fmla="*/ 12 w 20"/>
                  <a:gd name="T11" fmla="*/ 0 h 8"/>
                  <a:gd name="T12" fmla="*/ 10 w 20"/>
                  <a:gd name="T13" fmla="*/ 0 h 8"/>
                  <a:gd name="T14" fmla="*/ 8 w 20"/>
                  <a:gd name="T15" fmla="*/ 0 h 8"/>
                  <a:gd name="T16" fmla="*/ 6 w 20"/>
                  <a:gd name="T17" fmla="*/ 0 h 8"/>
                  <a:gd name="T18" fmla="*/ 6 w 20"/>
                  <a:gd name="T19" fmla="*/ 0 h 8"/>
                  <a:gd name="T20" fmla="*/ 4 w 20"/>
                  <a:gd name="T21" fmla="*/ 2 h 8"/>
                  <a:gd name="T22" fmla="*/ 2 w 20"/>
                  <a:gd name="T23" fmla="*/ 2 h 8"/>
                  <a:gd name="T24" fmla="*/ 2 w 20"/>
                  <a:gd name="T25" fmla="*/ 2 h 8"/>
                  <a:gd name="T26" fmla="*/ 2 w 20"/>
                  <a:gd name="T27" fmla="*/ 2 h 8"/>
                  <a:gd name="T28" fmla="*/ 0 w 20"/>
                  <a:gd name="T29" fmla="*/ 4 h 8"/>
                  <a:gd name="T30" fmla="*/ 2 w 20"/>
                  <a:gd name="T31" fmla="*/ 4 h 8"/>
                  <a:gd name="T32" fmla="*/ 2 w 20"/>
                  <a:gd name="T33" fmla="*/ 4 h 8"/>
                  <a:gd name="T34" fmla="*/ 2 w 20"/>
                  <a:gd name="T35" fmla="*/ 6 h 8"/>
                  <a:gd name="T36" fmla="*/ 4 w 20"/>
                  <a:gd name="T37" fmla="*/ 6 h 8"/>
                  <a:gd name="T38" fmla="*/ 6 w 20"/>
                  <a:gd name="T39" fmla="*/ 6 h 8"/>
                  <a:gd name="T40" fmla="*/ 6 w 20"/>
                  <a:gd name="T41" fmla="*/ 8 h 8"/>
                  <a:gd name="T42" fmla="*/ 8 w 20"/>
                  <a:gd name="T43" fmla="*/ 8 h 8"/>
                  <a:gd name="T44" fmla="*/ 10 w 20"/>
                  <a:gd name="T45" fmla="*/ 8 h 8"/>
                  <a:gd name="T46" fmla="*/ 12 w 20"/>
                  <a:gd name="T47" fmla="*/ 8 h 8"/>
                  <a:gd name="T48" fmla="*/ 14 w 20"/>
                  <a:gd name="T49" fmla="*/ 8 h 8"/>
                  <a:gd name="T50" fmla="*/ 14 w 20"/>
                  <a:gd name="T51" fmla="*/ 8 h 8"/>
                  <a:gd name="T52" fmla="*/ 16 w 20"/>
                  <a:gd name="T53" fmla="*/ 8 h 8"/>
                  <a:gd name="T54" fmla="*/ 18 w 20"/>
                  <a:gd name="T55" fmla="*/ 6 h 8"/>
                  <a:gd name="T56" fmla="*/ 18 w 20"/>
                  <a:gd name="T57" fmla="*/ 6 h 8"/>
                  <a:gd name="T58" fmla="*/ 18 w 20"/>
                  <a:gd name="T59" fmla="*/ 6 h 8"/>
                  <a:gd name="T60" fmla="*/ 20 w 20"/>
                  <a:gd name="T61" fmla="*/ 4 h 8"/>
                  <a:gd name="T62" fmla="*/ 18 w 20"/>
                  <a:gd name="T63" fmla="*/ 4 h 8"/>
                  <a:gd name="T64" fmla="*/ 18 w 20"/>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8">
                    <a:moveTo>
                      <a:pt x="18" y="4"/>
                    </a:moveTo>
                    <a:lnTo>
                      <a:pt x="18" y="2"/>
                    </a:lnTo>
                    <a:lnTo>
                      <a:pt x="16" y="2"/>
                    </a:lnTo>
                    <a:lnTo>
                      <a:pt x="14" y="2"/>
                    </a:lnTo>
                    <a:lnTo>
                      <a:pt x="14" y="2"/>
                    </a:lnTo>
                    <a:lnTo>
                      <a:pt x="12" y="0"/>
                    </a:lnTo>
                    <a:lnTo>
                      <a:pt x="10" y="0"/>
                    </a:lnTo>
                    <a:lnTo>
                      <a:pt x="8" y="0"/>
                    </a:lnTo>
                    <a:lnTo>
                      <a:pt x="6" y="0"/>
                    </a:lnTo>
                    <a:lnTo>
                      <a:pt x="6" y="0"/>
                    </a:lnTo>
                    <a:lnTo>
                      <a:pt x="4" y="2"/>
                    </a:lnTo>
                    <a:lnTo>
                      <a:pt x="2" y="2"/>
                    </a:lnTo>
                    <a:lnTo>
                      <a:pt x="2" y="2"/>
                    </a:lnTo>
                    <a:lnTo>
                      <a:pt x="2" y="2"/>
                    </a:lnTo>
                    <a:lnTo>
                      <a:pt x="0" y="4"/>
                    </a:lnTo>
                    <a:lnTo>
                      <a:pt x="2" y="4"/>
                    </a:lnTo>
                    <a:lnTo>
                      <a:pt x="2" y="4"/>
                    </a:lnTo>
                    <a:lnTo>
                      <a:pt x="2" y="6"/>
                    </a:lnTo>
                    <a:lnTo>
                      <a:pt x="4" y="6"/>
                    </a:lnTo>
                    <a:lnTo>
                      <a:pt x="6" y="6"/>
                    </a:lnTo>
                    <a:lnTo>
                      <a:pt x="6" y="8"/>
                    </a:lnTo>
                    <a:lnTo>
                      <a:pt x="8" y="8"/>
                    </a:lnTo>
                    <a:lnTo>
                      <a:pt x="10" y="8"/>
                    </a:lnTo>
                    <a:lnTo>
                      <a:pt x="12" y="8"/>
                    </a:lnTo>
                    <a:lnTo>
                      <a:pt x="14" y="8"/>
                    </a:lnTo>
                    <a:lnTo>
                      <a:pt x="14" y="8"/>
                    </a:lnTo>
                    <a:lnTo>
                      <a:pt x="16" y="8"/>
                    </a:lnTo>
                    <a:lnTo>
                      <a:pt x="18" y="6"/>
                    </a:lnTo>
                    <a:lnTo>
                      <a:pt x="18" y="6"/>
                    </a:lnTo>
                    <a:lnTo>
                      <a:pt x="18" y="6"/>
                    </a:lnTo>
                    <a:lnTo>
                      <a:pt x="20" y="4"/>
                    </a:lnTo>
                    <a:lnTo>
                      <a:pt x="18" y="4"/>
                    </a:lnTo>
                    <a:lnTo>
                      <a:pt x="1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449"/>
              <p:cNvSpPr>
                <a:spLocks/>
              </p:cNvSpPr>
              <p:nvPr/>
            </p:nvSpPr>
            <p:spPr bwMode="auto">
              <a:xfrm>
                <a:off x="2864" y="1061"/>
                <a:ext cx="18" cy="8"/>
              </a:xfrm>
              <a:custGeom>
                <a:avLst/>
                <a:gdLst>
                  <a:gd name="T0" fmla="*/ 16 w 18"/>
                  <a:gd name="T1" fmla="*/ 4 h 8"/>
                  <a:gd name="T2" fmla="*/ 16 w 18"/>
                  <a:gd name="T3" fmla="*/ 4 h 8"/>
                  <a:gd name="T4" fmla="*/ 16 w 18"/>
                  <a:gd name="T5" fmla="*/ 4 h 8"/>
                  <a:gd name="T6" fmla="*/ 16 w 18"/>
                  <a:gd name="T7" fmla="*/ 4 h 8"/>
                  <a:gd name="T8" fmla="*/ 16 w 18"/>
                  <a:gd name="T9" fmla="*/ 2 h 8"/>
                  <a:gd name="T10" fmla="*/ 14 w 18"/>
                  <a:gd name="T11" fmla="*/ 2 h 8"/>
                  <a:gd name="T12" fmla="*/ 12 w 18"/>
                  <a:gd name="T13" fmla="*/ 2 h 8"/>
                  <a:gd name="T14" fmla="*/ 12 w 18"/>
                  <a:gd name="T15" fmla="*/ 2 h 8"/>
                  <a:gd name="T16" fmla="*/ 10 w 18"/>
                  <a:gd name="T17" fmla="*/ 0 h 8"/>
                  <a:gd name="T18" fmla="*/ 8 w 18"/>
                  <a:gd name="T19" fmla="*/ 0 h 8"/>
                  <a:gd name="T20" fmla="*/ 8 w 18"/>
                  <a:gd name="T21" fmla="*/ 0 h 8"/>
                  <a:gd name="T22" fmla="*/ 6 w 18"/>
                  <a:gd name="T23" fmla="*/ 0 h 8"/>
                  <a:gd name="T24" fmla="*/ 4 w 18"/>
                  <a:gd name="T25" fmla="*/ 0 h 8"/>
                  <a:gd name="T26" fmla="*/ 2 w 18"/>
                  <a:gd name="T27" fmla="*/ 2 h 8"/>
                  <a:gd name="T28" fmla="*/ 2 w 18"/>
                  <a:gd name="T29" fmla="*/ 2 h 8"/>
                  <a:gd name="T30" fmla="*/ 0 w 18"/>
                  <a:gd name="T31" fmla="*/ 2 h 8"/>
                  <a:gd name="T32" fmla="*/ 0 w 18"/>
                  <a:gd name="T33" fmla="*/ 4 h 8"/>
                  <a:gd name="T34" fmla="*/ 0 w 18"/>
                  <a:gd name="T35" fmla="*/ 4 h 8"/>
                  <a:gd name="T36" fmla="*/ 0 w 18"/>
                  <a:gd name="T37" fmla="*/ 4 h 8"/>
                  <a:gd name="T38" fmla="*/ 0 w 18"/>
                  <a:gd name="T39" fmla="*/ 4 h 8"/>
                  <a:gd name="T40" fmla="*/ 0 w 18"/>
                  <a:gd name="T41" fmla="*/ 4 h 8"/>
                  <a:gd name="T42" fmla="*/ 0 w 18"/>
                  <a:gd name="T43" fmla="*/ 4 h 8"/>
                  <a:gd name="T44" fmla="*/ 2 w 18"/>
                  <a:gd name="T45" fmla="*/ 6 h 8"/>
                  <a:gd name="T46" fmla="*/ 2 w 18"/>
                  <a:gd name="T47" fmla="*/ 6 h 8"/>
                  <a:gd name="T48" fmla="*/ 8 w 18"/>
                  <a:gd name="T49" fmla="*/ 8 h 8"/>
                  <a:gd name="T50" fmla="*/ 10 w 18"/>
                  <a:gd name="T51" fmla="*/ 8 h 8"/>
                  <a:gd name="T52" fmla="*/ 12 w 18"/>
                  <a:gd name="T53" fmla="*/ 8 h 8"/>
                  <a:gd name="T54" fmla="*/ 12 w 18"/>
                  <a:gd name="T55" fmla="*/ 8 h 8"/>
                  <a:gd name="T56" fmla="*/ 12 w 18"/>
                  <a:gd name="T57" fmla="*/ 8 h 8"/>
                  <a:gd name="T58" fmla="*/ 14 w 18"/>
                  <a:gd name="T59" fmla="*/ 8 h 8"/>
                  <a:gd name="T60" fmla="*/ 14 w 18"/>
                  <a:gd name="T61" fmla="*/ 8 h 8"/>
                  <a:gd name="T62" fmla="*/ 14 w 18"/>
                  <a:gd name="T63" fmla="*/ 8 h 8"/>
                  <a:gd name="T64" fmla="*/ 16 w 18"/>
                  <a:gd name="T65" fmla="*/ 8 h 8"/>
                  <a:gd name="T66" fmla="*/ 16 w 18"/>
                  <a:gd name="T67" fmla="*/ 6 h 8"/>
                  <a:gd name="T68" fmla="*/ 16 w 18"/>
                  <a:gd name="T69" fmla="*/ 6 h 8"/>
                  <a:gd name="T70" fmla="*/ 16 w 18"/>
                  <a:gd name="T71" fmla="*/ 6 h 8"/>
                  <a:gd name="T72" fmla="*/ 18 w 18"/>
                  <a:gd name="T73" fmla="*/ 6 h 8"/>
                  <a:gd name="T74" fmla="*/ 18 w 18"/>
                  <a:gd name="T75" fmla="*/ 6 h 8"/>
                  <a:gd name="T76" fmla="*/ 18 w 18"/>
                  <a:gd name="T77" fmla="*/ 6 h 8"/>
                  <a:gd name="T78" fmla="*/ 18 w 18"/>
                  <a:gd name="T79" fmla="*/ 4 h 8"/>
                  <a:gd name="T80" fmla="*/ 16 w 18"/>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8">
                    <a:moveTo>
                      <a:pt x="16" y="4"/>
                    </a:moveTo>
                    <a:lnTo>
                      <a:pt x="16" y="4"/>
                    </a:lnTo>
                    <a:lnTo>
                      <a:pt x="16" y="4"/>
                    </a:lnTo>
                    <a:lnTo>
                      <a:pt x="16" y="4"/>
                    </a:lnTo>
                    <a:lnTo>
                      <a:pt x="16" y="2"/>
                    </a:lnTo>
                    <a:lnTo>
                      <a:pt x="14" y="2"/>
                    </a:lnTo>
                    <a:lnTo>
                      <a:pt x="12" y="2"/>
                    </a:lnTo>
                    <a:lnTo>
                      <a:pt x="12" y="2"/>
                    </a:lnTo>
                    <a:lnTo>
                      <a:pt x="10" y="0"/>
                    </a:lnTo>
                    <a:lnTo>
                      <a:pt x="8" y="0"/>
                    </a:lnTo>
                    <a:lnTo>
                      <a:pt x="8" y="0"/>
                    </a:lnTo>
                    <a:lnTo>
                      <a:pt x="6" y="0"/>
                    </a:lnTo>
                    <a:lnTo>
                      <a:pt x="4" y="0"/>
                    </a:lnTo>
                    <a:lnTo>
                      <a:pt x="2" y="2"/>
                    </a:lnTo>
                    <a:lnTo>
                      <a:pt x="2" y="2"/>
                    </a:lnTo>
                    <a:lnTo>
                      <a:pt x="0" y="2"/>
                    </a:lnTo>
                    <a:lnTo>
                      <a:pt x="0" y="4"/>
                    </a:lnTo>
                    <a:lnTo>
                      <a:pt x="0" y="4"/>
                    </a:lnTo>
                    <a:lnTo>
                      <a:pt x="0" y="4"/>
                    </a:lnTo>
                    <a:lnTo>
                      <a:pt x="0" y="4"/>
                    </a:lnTo>
                    <a:lnTo>
                      <a:pt x="0" y="4"/>
                    </a:lnTo>
                    <a:lnTo>
                      <a:pt x="0" y="4"/>
                    </a:lnTo>
                    <a:lnTo>
                      <a:pt x="2" y="6"/>
                    </a:lnTo>
                    <a:lnTo>
                      <a:pt x="2" y="6"/>
                    </a:lnTo>
                    <a:lnTo>
                      <a:pt x="8" y="8"/>
                    </a:lnTo>
                    <a:lnTo>
                      <a:pt x="10" y="8"/>
                    </a:lnTo>
                    <a:lnTo>
                      <a:pt x="12" y="8"/>
                    </a:lnTo>
                    <a:lnTo>
                      <a:pt x="12" y="8"/>
                    </a:lnTo>
                    <a:lnTo>
                      <a:pt x="12" y="8"/>
                    </a:lnTo>
                    <a:lnTo>
                      <a:pt x="14" y="8"/>
                    </a:lnTo>
                    <a:lnTo>
                      <a:pt x="14" y="8"/>
                    </a:lnTo>
                    <a:lnTo>
                      <a:pt x="14" y="8"/>
                    </a:lnTo>
                    <a:lnTo>
                      <a:pt x="16" y="8"/>
                    </a:lnTo>
                    <a:lnTo>
                      <a:pt x="16" y="6"/>
                    </a:lnTo>
                    <a:lnTo>
                      <a:pt x="16" y="6"/>
                    </a:lnTo>
                    <a:lnTo>
                      <a:pt x="16" y="6"/>
                    </a:lnTo>
                    <a:lnTo>
                      <a:pt x="18" y="6"/>
                    </a:lnTo>
                    <a:lnTo>
                      <a:pt x="18" y="6"/>
                    </a:lnTo>
                    <a:lnTo>
                      <a:pt x="18" y="6"/>
                    </a:lnTo>
                    <a:lnTo>
                      <a:pt x="18" y="4"/>
                    </a:lnTo>
                    <a:lnTo>
                      <a:pt x="16" y="4"/>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450"/>
              <p:cNvSpPr>
                <a:spLocks/>
              </p:cNvSpPr>
              <p:nvPr/>
            </p:nvSpPr>
            <p:spPr bwMode="auto">
              <a:xfrm>
                <a:off x="2864" y="1061"/>
                <a:ext cx="18" cy="8"/>
              </a:xfrm>
              <a:custGeom>
                <a:avLst/>
                <a:gdLst>
                  <a:gd name="T0" fmla="*/ 16 w 18"/>
                  <a:gd name="T1" fmla="*/ 4 h 8"/>
                  <a:gd name="T2" fmla="*/ 16 w 18"/>
                  <a:gd name="T3" fmla="*/ 4 h 8"/>
                  <a:gd name="T4" fmla="*/ 16 w 18"/>
                  <a:gd name="T5" fmla="*/ 4 h 8"/>
                  <a:gd name="T6" fmla="*/ 16 w 18"/>
                  <a:gd name="T7" fmla="*/ 4 h 8"/>
                  <a:gd name="T8" fmla="*/ 16 w 18"/>
                  <a:gd name="T9" fmla="*/ 2 h 8"/>
                  <a:gd name="T10" fmla="*/ 14 w 18"/>
                  <a:gd name="T11" fmla="*/ 2 h 8"/>
                  <a:gd name="T12" fmla="*/ 12 w 18"/>
                  <a:gd name="T13" fmla="*/ 2 h 8"/>
                  <a:gd name="T14" fmla="*/ 12 w 18"/>
                  <a:gd name="T15" fmla="*/ 2 h 8"/>
                  <a:gd name="T16" fmla="*/ 10 w 18"/>
                  <a:gd name="T17" fmla="*/ 0 h 8"/>
                  <a:gd name="T18" fmla="*/ 8 w 18"/>
                  <a:gd name="T19" fmla="*/ 0 h 8"/>
                  <a:gd name="T20" fmla="*/ 8 w 18"/>
                  <a:gd name="T21" fmla="*/ 0 h 8"/>
                  <a:gd name="T22" fmla="*/ 6 w 18"/>
                  <a:gd name="T23" fmla="*/ 0 h 8"/>
                  <a:gd name="T24" fmla="*/ 4 w 18"/>
                  <a:gd name="T25" fmla="*/ 0 h 8"/>
                  <a:gd name="T26" fmla="*/ 2 w 18"/>
                  <a:gd name="T27" fmla="*/ 2 h 8"/>
                  <a:gd name="T28" fmla="*/ 2 w 18"/>
                  <a:gd name="T29" fmla="*/ 2 h 8"/>
                  <a:gd name="T30" fmla="*/ 0 w 18"/>
                  <a:gd name="T31" fmla="*/ 2 h 8"/>
                  <a:gd name="T32" fmla="*/ 0 w 18"/>
                  <a:gd name="T33" fmla="*/ 4 h 8"/>
                  <a:gd name="T34" fmla="*/ 0 w 18"/>
                  <a:gd name="T35" fmla="*/ 4 h 8"/>
                  <a:gd name="T36" fmla="*/ 0 w 18"/>
                  <a:gd name="T37" fmla="*/ 4 h 8"/>
                  <a:gd name="T38" fmla="*/ 0 w 18"/>
                  <a:gd name="T39" fmla="*/ 4 h 8"/>
                  <a:gd name="T40" fmla="*/ 0 w 18"/>
                  <a:gd name="T41" fmla="*/ 4 h 8"/>
                  <a:gd name="T42" fmla="*/ 0 w 18"/>
                  <a:gd name="T43" fmla="*/ 4 h 8"/>
                  <a:gd name="T44" fmla="*/ 2 w 18"/>
                  <a:gd name="T45" fmla="*/ 6 h 8"/>
                  <a:gd name="T46" fmla="*/ 2 w 18"/>
                  <a:gd name="T47" fmla="*/ 6 h 8"/>
                  <a:gd name="T48" fmla="*/ 8 w 18"/>
                  <a:gd name="T49" fmla="*/ 8 h 8"/>
                  <a:gd name="T50" fmla="*/ 10 w 18"/>
                  <a:gd name="T51" fmla="*/ 8 h 8"/>
                  <a:gd name="T52" fmla="*/ 12 w 18"/>
                  <a:gd name="T53" fmla="*/ 8 h 8"/>
                  <a:gd name="T54" fmla="*/ 12 w 18"/>
                  <a:gd name="T55" fmla="*/ 8 h 8"/>
                  <a:gd name="T56" fmla="*/ 12 w 18"/>
                  <a:gd name="T57" fmla="*/ 8 h 8"/>
                  <a:gd name="T58" fmla="*/ 14 w 18"/>
                  <a:gd name="T59" fmla="*/ 8 h 8"/>
                  <a:gd name="T60" fmla="*/ 14 w 18"/>
                  <a:gd name="T61" fmla="*/ 8 h 8"/>
                  <a:gd name="T62" fmla="*/ 14 w 18"/>
                  <a:gd name="T63" fmla="*/ 8 h 8"/>
                  <a:gd name="T64" fmla="*/ 16 w 18"/>
                  <a:gd name="T65" fmla="*/ 8 h 8"/>
                  <a:gd name="T66" fmla="*/ 16 w 18"/>
                  <a:gd name="T67" fmla="*/ 6 h 8"/>
                  <a:gd name="T68" fmla="*/ 16 w 18"/>
                  <a:gd name="T69" fmla="*/ 6 h 8"/>
                  <a:gd name="T70" fmla="*/ 16 w 18"/>
                  <a:gd name="T71" fmla="*/ 6 h 8"/>
                  <a:gd name="T72" fmla="*/ 18 w 18"/>
                  <a:gd name="T73" fmla="*/ 6 h 8"/>
                  <a:gd name="T74" fmla="*/ 18 w 18"/>
                  <a:gd name="T75" fmla="*/ 6 h 8"/>
                  <a:gd name="T76" fmla="*/ 18 w 18"/>
                  <a:gd name="T77" fmla="*/ 6 h 8"/>
                  <a:gd name="T78" fmla="*/ 18 w 18"/>
                  <a:gd name="T79" fmla="*/ 4 h 8"/>
                  <a:gd name="T80" fmla="*/ 16 w 18"/>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8">
                    <a:moveTo>
                      <a:pt x="16" y="4"/>
                    </a:moveTo>
                    <a:lnTo>
                      <a:pt x="16" y="4"/>
                    </a:lnTo>
                    <a:lnTo>
                      <a:pt x="16" y="4"/>
                    </a:lnTo>
                    <a:lnTo>
                      <a:pt x="16" y="4"/>
                    </a:lnTo>
                    <a:lnTo>
                      <a:pt x="16" y="2"/>
                    </a:lnTo>
                    <a:lnTo>
                      <a:pt x="14" y="2"/>
                    </a:lnTo>
                    <a:lnTo>
                      <a:pt x="12" y="2"/>
                    </a:lnTo>
                    <a:lnTo>
                      <a:pt x="12" y="2"/>
                    </a:lnTo>
                    <a:lnTo>
                      <a:pt x="10" y="0"/>
                    </a:lnTo>
                    <a:lnTo>
                      <a:pt x="8" y="0"/>
                    </a:lnTo>
                    <a:lnTo>
                      <a:pt x="8" y="0"/>
                    </a:lnTo>
                    <a:lnTo>
                      <a:pt x="6" y="0"/>
                    </a:lnTo>
                    <a:lnTo>
                      <a:pt x="4" y="0"/>
                    </a:lnTo>
                    <a:lnTo>
                      <a:pt x="2" y="2"/>
                    </a:lnTo>
                    <a:lnTo>
                      <a:pt x="2" y="2"/>
                    </a:lnTo>
                    <a:lnTo>
                      <a:pt x="0" y="2"/>
                    </a:lnTo>
                    <a:lnTo>
                      <a:pt x="0" y="4"/>
                    </a:lnTo>
                    <a:lnTo>
                      <a:pt x="0" y="4"/>
                    </a:lnTo>
                    <a:lnTo>
                      <a:pt x="0" y="4"/>
                    </a:lnTo>
                    <a:lnTo>
                      <a:pt x="0" y="4"/>
                    </a:lnTo>
                    <a:lnTo>
                      <a:pt x="0" y="4"/>
                    </a:lnTo>
                    <a:lnTo>
                      <a:pt x="0" y="4"/>
                    </a:lnTo>
                    <a:lnTo>
                      <a:pt x="2" y="6"/>
                    </a:lnTo>
                    <a:lnTo>
                      <a:pt x="2" y="6"/>
                    </a:lnTo>
                    <a:lnTo>
                      <a:pt x="8" y="8"/>
                    </a:lnTo>
                    <a:lnTo>
                      <a:pt x="10" y="8"/>
                    </a:lnTo>
                    <a:lnTo>
                      <a:pt x="12" y="8"/>
                    </a:lnTo>
                    <a:lnTo>
                      <a:pt x="12" y="8"/>
                    </a:lnTo>
                    <a:lnTo>
                      <a:pt x="12" y="8"/>
                    </a:lnTo>
                    <a:lnTo>
                      <a:pt x="14" y="8"/>
                    </a:lnTo>
                    <a:lnTo>
                      <a:pt x="14" y="8"/>
                    </a:lnTo>
                    <a:lnTo>
                      <a:pt x="14" y="8"/>
                    </a:lnTo>
                    <a:lnTo>
                      <a:pt x="16" y="8"/>
                    </a:lnTo>
                    <a:lnTo>
                      <a:pt x="16" y="6"/>
                    </a:lnTo>
                    <a:lnTo>
                      <a:pt x="16" y="6"/>
                    </a:lnTo>
                    <a:lnTo>
                      <a:pt x="16" y="6"/>
                    </a:lnTo>
                    <a:lnTo>
                      <a:pt x="18" y="6"/>
                    </a:lnTo>
                    <a:lnTo>
                      <a:pt x="18" y="6"/>
                    </a:lnTo>
                    <a:lnTo>
                      <a:pt x="18" y="6"/>
                    </a:lnTo>
                    <a:lnTo>
                      <a:pt x="18" y="4"/>
                    </a:lnTo>
                    <a:lnTo>
                      <a:pt x="1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451"/>
              <p:cNvSpPr>
                <a:spLocks/>
              </p:cNvSpPr>
              <p:nvPr/>
            </p:nvSpPr>
            <p:spPr bwMode="auto">
              <a:xfrm>
                <a:off x="3166" y="969"/>
                <a:ext cx="14" cy="4"/>
              </a:xfrm>
              <a:custGeom>
                <a:avLst/>
                <a:gdLst>
                  <a:gd name="T0" fmla="*/ 12 w 14"/>
                  <a:gd name="T1" fmla="*/ 2 h 4"/>
                  <a:gd name="T2" fmla="*/ 12 w 14"/>
                  <a:gd name="T3" fmla="*/ 0 h 4"/>
                  <a:gd name="T4" fmla="*/ 12 w 14"/>
                  <a:gd name="T5" fmla="*/ 0 h 4"/>
                  <a:gd name="T6" fmla="*/ 12 w 14"/>
                  <a:gd name="T7" fmla="*/ 0 h 4"/>
                  <a:gd name="T8" fmla="*/ 8 w 14"/>
                  <a:gd name="T9" fmla="*/ 0 h 4"/>
                  <a:gd name="T10" fmla="*/ 6 w 14"/>
                  <a:gd name="T11" fmla="*/ 0 h 4"/>
                  <a:gd name="T12" fmla="*/ 6 w 14"/>
                  <a:gd name="T13" fmla="*/ 0 h 4"/>
                  <a:gd name="T14" fmla="*/ 4 w 14"/>
                  <a:gd name="T15" fmla="*/ 0 h 4"/>
                  <a:gd name="T16" fmla="*/ 4 w 14"/>
                  <a:gd name="T17" fmla="*/ 0 h 4"/>
                  <a:gd name="T18" fmla="*/ 4 w 14"/>
                  <a:gd name="T19" fmla="*/ 0 h 4"/>
                  <a:gd name="T20" fmla="*/ 2 w 14"/>
                  <a:gd name="T21" fmla="*/ 2 h 4"/>
                  <a:gd name="T22" fmla="*/ 2 w 14"/>
                  <a:gd name="T23" fmla="*/ 2 h 4"/>
                  <a:gd name="T24" fmla="*/ 0 w 14"/>
                  <a:gd name="T25" fmla="*/ 2 h 4"/>
                  <a:gd name="T26" fmla="*/ 0 w 14"/>
                  <a:gd name="T27" fmla="*/ 2 h 4"/>
                  <a:gd name="T28" fmla="*/ 0 w 14"/>
                  <a:gd name="T29" fmla="*/ 4 h 4"/>
                  <a:gd name="T30" fmla="*/ 0 w 14"/>
                  <a:gd name="T31" fmla="*/ 4 h 4"/>
                  <a:gd name="T32" fmla="*/ 2 w 14"/>
                  <a:gd name="T33" fmla="*/ 4 h 4"/>
                  <a:gd name="T34" fmla="*/ 2 w 14"/>
                  <a:gd name="T35" fmla="*/ 4 h 4"/>
                  <a:gd name="T36" fmla="*/ 14 w 14"/>
                  <a:gd name="T37" fmla="*/ 2 h 4"/>
                  <a:gd name="T38" fmla="*/ 12 w 1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12" y="2"/>
                    </a:moveTo>
                    <a:lnTo>
                      <a:pt x="12" y="0"/>
                    </a:lnTo>
                    <a:lnTo>
                      <a:pt x="12" y="0"/>
                    </a:lnTo>
                    <a:lnTo>
                      <a:pt x="12" y="0"/>
                    </a:lnTo>
                    <a:lnTo>
                      <a:pt x="8" y="0"/>
                    </a:lnTo>
                    <a:lnTo>
                      <a:pt x="6" y="0"/>
                    </a:lnTo>
                    <a:lnTo>
                      <a:pt x="6" y="0"/>
                    </a:lnTo>
                    <a:lnTo>
                      <a:pt x="4" y="0"/>
                    </a:lnTo>
                    <a:lnTo>
                      <a:pt x="4" y="0"/>
                    </a:lnTo>
                    <a:lnTo>
                      <a:pt x="4" y="0"/>
                    </a:lnTo>
                    <a:lnTo>
                      <a:pt x="2" y="2"/>
                    </a:lnTo>
                    <a:lnTo>
                      <a:pt x="2" y="2"/>
                    </a:lnTo>
                    <a:lnTo>
                      <a:pt x="0" y="2"/>
                    </a:lnTo>
                    <a:lnTo>
                      <a:pt x="0" y="2"/>
                    </a:lnTo>
                    <a:lnTo>
                      <a:pt x="0" y="4"/>
                    </a:lnTo>
                    <a:lnTo>
                      <a:pt x="0" y="4"/>
                    </a:lnTo>
                    <a:lnTo>
                      <a:pt x="2" y="4"/>
                    </a:lnTo>
                    <a:lnTo>
                      <a:pt x="2" y="4"/>
                    </a:lnTo>
                    <a:lnTo>
                      <a:pt x="14" y="2"/>
                    </a:lnTo>
                    <a:lnTo>
                      <a:pt x="12" y="2"/>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452"/>
              <p:cNvSpPr>
                <a:spLocks/>
              </p:cNvSpPr>
              <p:nvPr/>
            </p:nvSpPr>
            <p:spPr bwMode="auto">
              <a:xfrm>
                <a:off x="3166" y="969"/>
                <a:ext cx="14" cy="4"/>
              </a:xfrm>
              <a:custGeom>
                <a:avLst/>
                <a:gdLst>
                  <a:gd name="T0" fmla="*/ 12 w 14"/>
                  <a:gd name="T1" fmla="*/ 2 h 4"/>
                  <a:gd name="T2" fmla="*/ 12 w 14"/>
                  <a:gd name="T3" fmla="*/ 0 h 4"/>
                  <a:gd name="T4" fmla="*/ 12 w 14"/>
                  <a:gd name="T5" fmla="*/ 0 h 4"/>
                  <a:gd name="T6" fmla="*/ 12 w 14"/>
                  <a:gd name="T7" fmla="*/ 0 h 4"/>
                  <a:gd name="T8" fmla="*/ 8 w 14"/>
                  <a:gd name="T9" fmla="*/ 0 h 4"/>
                  <a:gd name="T10" fmla="*/ 6 w 14"/>
                  <a:gd name="T11" fmla="*/ 0 h 4"/>
                  <a:gd name="T12" fmla="*/ 6 w 14"/>
                  <a:gd name="T13" fmla="*/ 0 h 4"/>
                  <a:gd name="T14" fmla="*/ 4 w 14"/>
                  <a:gd name="T15" fmla="*/ 0 h 4"/>
                  <a:gd name="T16" fmla="*/ 4 w 14"/>
                  <a:gd name="T17" fmla="*/ 0 h 4"/>
                  <a:gd name="T18" fmla="*/ 4 w 14"/>
                  <a:gd name="T19" fmla="*/ 0 h 4"/>
                  <a:gd name="T20" fmla="*/ 2 w 14"/>
                  <a:gd name="T21" fmla="*/ 2 h 4"/>
                  <a:gd name="T22" fmla="*/ 2 w 14"/>
                  <a:gd name="T23" fmla="*/ 2 h 4"/>
                  <a:gd name="T24" fmla="*/ 0 w 14"/>
                  <a:gd name="T25" fmla="*/ 2 h 4"/>
                  <a:gd name="T26" fmla="*/ 0 w 14"/>
                  <a:gd name="T27" fmla="*/ 2 h 4"/>
                  <a:gd name="T28" fmla="*/ 0 w 14"/>
                  <a:gd name="T29" fmla="*/ 4 h 4"/>
                  <a:gd name="T30" fmla="*/ 0 w 14"/>
                  <a:gd name="T31" fmla="*/ 4 h 4"/>
                  <a:gd name="T32" fmla="*/ 2 w 14"/>
                  <a:gd name="T33" fmla="*/ 4 h 4"/>
                  <a:gd name="T34" fmla="*/ 2 w 14"/>
                  <a:gd name="T35" fmla="*/ 4 h 4"/>
                  <a:gd name="T36" fmla="*/ 14 w 14"/>
                  <a:gd name="T37" fmla="*/ 2 h 4"/>
                  <a:gd name="T38" fmla="*/ 12 w 1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12" y="2"/>
                    </a:moveTo>
                    <a:lnTo>
                      <a:pt x="12" y="0"/>
                    </a:lnTo>
                    <a:lnTo>
                      <a:pt x="12" y="0"/>
                    </a:lnTo>
                    <a:lnTo>
                      <a:pt x="12" y="0"/>
                    </a:lnTo>
                    <a:lnTo>
                      <a:pt x="8" y="0"/>
                    </a:lnTo>
                    <a:lnTo>
                      <a:pt x="6" y="0"/>
                    </a:lnTo>
                    <a:lnTo>
                      <a:pt x="6" y="0"/>
                    </a:lnTo>
                    <a:lnTo>
                      <a:pt x="4" y="0"/>
                    </a:lnTo>
                    <a:lnTo>
                      <a:pt x="4" y="0"/>
                    </a:lnTo>
                    <a:lnTo>
                      <a:pt x="4" y="0"/>
                    </a:lnTo>
                    <a:lnTo>
                      <a:pt x="2" y="2"/>
                    </a:lnTo>
                    <a:lnTo>
                      <a:pt x="2" y="2"/>
                    </a:lnTo>
                    <a:lnTo>
                      <a:pt x="0" y="2"/>
                    </a:lnTo>
                    <a:lnTo>
                      <a:pt x="0" y="2"/>
                    </a:lnTo>
                    <a:lnTo>
                      <a:pt x="0" y="4"/>
                    </a:lnTo>
                    <a:lnTo>
                      <a:pt x="0" y="4"/>
                    </a:lnTo>
                    <a:lnTo>
                      <a:pt x="2" y="4"/>
                    </a:lnTo>
                    <a:lnTo>
                      <a:pt x="2" y="4"/>
                    </a:lnTo>
                    <a:lnTo>
                      <a:pt x="14" y="2"/>
                    </a:lnTo>
                    <a:lnTo>
                      <a:pt x="1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453"/>
              <p:cNvSpPr>
                <a:spLocks/>
              </p:cNvSpPr>
              <p:nvPr/>
            </p:nvSpPr>
            <p:spPr bwMode="auto">
              <a:xfrm>
                <a:off x="3120" y="987"/>
                <a:ext cx="14" cy="6"/>
              </a:xfrm>
              <a:custGeom>
                <a:avLst/>
                <a:gdLst>
                  <a:gd name="T0" fmla="*/ 4 w 14"/>
                  <a:gd name="T1" fmla="*/ 2 h 6"/>
                  <a:gd name="T2" fmla="*/ 2 w 14"/>
                  <a:gd name="T3" fmla="*/ 2 h 6"/>
                  <a:gd name="T4" fmla="*/ 2 w 14"/>
                  <a:gd name="T5" fmla="*/ 2 h 6"/>
                  <a:gd name="T6" fmla="*/ 0 w 14"/>
                  <a:gd name="T7" fmla="*/ 2 h 6"/>
                  <a:gd name="T8" fmla="*/ 0 w 14"/>
                  <a:gd name="T9" fmla="*/ 4 h 6"/>
                  <a:gd name="T10" fmla="*/ 0 w 14"/>
                  <a:gd name="T11" fmla="*/ 4 h 6"/>
                  <a:gd name="T12" fmla="*/ 0 w 14"/>
                  <a:gd name="T13" fmla="*/ 4 h 6"/>
                  <a:gd name="T14" fmla="*/ 0 w 14"/>
                  <a:gd name="T15" fmla="*/ 4 h 6"/>
                  <a:gd name="T16" fmla="*/ 2 w 14"/>
                  <a:gd name="T17" fmla="*/ 4 h 6"/>
                  <a:gd name="T18" fmla="*/ 2 w 14"/>
                  <a:gd name="T19" fmla="*/ 4 h 6"/>
                  <a:gd name="T20" fmla="*/ 2 w 14"/>
                  <a:gd name="T21" fmla="*/ 6 h 6"/>
                  <a:gd name="T22" fmla="*/ 2 w 14"/>
                  <a:gd name="T23" fmla="*/ 6 h 6"/>
                  <a:gd name="T24" fmla="*/ 4 w 14"/>
                  <a:gd name="T25" fmla="*/ 6 h 6"/>
                  <a:gd name="T26" fmla="*/ 6 w 14"/>
                  <a:gd name="T27" fmla="*/ 6 h 6"/>
                  <a:gd name="T28" fmla="*/ 8 w 14"/>
                  <a:gd name="T29" fmla="*/ 6 h 6"/>
                  <a:gd name="T30" fmla="*/ 10 w 14"/>
                  <a:gd name="T31" fmla="*/ 4 h 6"/>
                  <a:gd name="T32" fmla="*/ 12 w 14"/>
                  <a:gd name="T33" fmla="*/ 4 h 6"/>
                  <a:gd name="T34" fmla="*/ 14 w 14"/>
                  <a:gd name="T35" fmla="*/ 4 h 6"/>
                  <a:gd name="T36" fmla="*/ 8 w 14"/>
                  <a:gd name="T37" fmla="*/ 0 h 6"/>
                  <a:gd name="T38" fmla="*/ 6 w 14"/>
                  <a:gd name="T39" fmla="*/ 0 h 6"/>
                  <a:gd name="T40" fmla="*/ 4 w 14"/>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4" y="2"/>
                    </a:moveTo>
                    <a:lnTo>
                      <a:pt x="2" y="2"/>
                    </a:lnTo>
                    <a:lnTo>
                      <a:pt x="2" y="2"/>
                    </a:lnTo>
                    <a:lnTo>
                      <a:pt x="0" y="2"/>
                    </a:lnTo>
                    <a:lnTo>
                      <a:pt x="0" y="4"/>
                    </a:lnTo>
                    <a:lnTo>
                      <a:pt x="0" y="4"/>
                    </a:lnTo>
                    <a:lnTo>
                      <a:pt x="0" y="4"/>
                    </a:lnTo>
                    <a:lnTo>
                      <a:pt x="0" y="4"/>
                    </a:lnTo>
                    <a:lnTo>
                      <a:pt x="2" y="4"/>
                    </a:lnTo>
                    <a:lnTo>
                      <a:pt x="2" y="4"/>
                    </a:lnTo>
                    <a:lnTo>
                      <a:pt x="2" y="6"/>
                    </a:lnTo>
                    <a:lnTo>
                      <a:pt x="2" y="6"/>
                    </a:lnTo>
                    <a:lnTo>
                      <a:pt x="4" y="6"/>
                    </a:lnTo>
                    <a:lnTo>
                      <a:pt x="6" y="6"/>
                    </a:lnTo>
                    <a:lnTo>
                      <a:pt x="8" y="6"/>
                    </a:lnTo>
                    <a:lnTo>
                      <a:pt x="10" y="4"/>
                    </a:lnTo>
                    <a:lnTo>
                      <a:pt x="12" y="4"/>
                    </a:lnTo>
                    <a:lnTo>
                      <a:pt x="14" y="4"/>
                    </a:lnTo>
                    <a:lnTo>
                      <a:pt x="8" y="0"/>
                    </a:lnTo>
                    <a:lnTo>
                      <a:pt x="6" y="0"/>
                    </a:lnTo>
                    <a:lnTo>
                      <a:pt x="4" y="2"/>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454"/>
              <p:cNvSpPr>
                <a:spLocks/>
              </p:cNvSpPr>
              <p:nvPr/>
            </p:nvSpPr>
            <p:spPr bwMode="auto">
              <a:xfrm>
                <a:off x="4250" y="1599"/>
                <a:ext cx="1588" cy="556"/>
              </a:xfrm>
              <a:custGeom>
                <a:avLst/>
                <a:gdLst>
                  <a:gd name="T0" fmla="*/ 1514 w 1588"/>
                  <a:gd name="T1" fmla="*/ 0 h 556"/>
                  <a:gd name="T2" fmla="*/ 0 w 1588"/>
                  <a:gd name="T3" fmla="*/ 520 h 556"/>
                  <a:gd name="T4" fmla="*/ 38 w 1588"/>
                  <a:gd name="T5" fmla="*/ 538 h 556"/>
                  <a:gd name="T6" fmla="*/ 74 w 1588"/>
                  <a:gd name="T7" fmla="*/ 556 h 556"/>
                  <a:gd name="T8" fmla="*/ 1588 w 1588"/>
                  <a:gd name="T9" fmla="*/ 34 h 556"/>
                  <a:gd name="T10" fmla="*/ 1514 w 1588"/>
                  <a:gd name="T11" fmla="*/ 0 h 556"/>
                </a:gdLst>
                <a:ahLst/>
                <a:cxnLst>
                  <a:cxn ang="0">
                    <a:pos x="T0" y="T1"/>
                  </a:cxn>
                  <a:cxn ang="0">
                    <a:pos x="T2" y="T3"/>
                  </a:cxn>
                  <a:cxn ang="0">
                    <a:pos x="T4" y="T5"/>
                  </a:cxn>
                  <a:cxn ang="0">
                    <a:pos x="T6" y="T7"/>
                  </a:cxn>
                  <a:cxn ang="0">
                    <a:pos x="T8" y="T9"/>
                  </a:cxn>
                  <a:cxn ang="0">
                    <a:pos x="T10" y="T11"/>
                  </a:cxn>
                </a:cxnLst>
                <a:rect l="0" t="0" r="r" b="b"/>
                <a:pathLst>
                  <a:path w="1588" h="556">
                    <a:moveTo>
                      <a:pt x="1514" y="0"/>
                    </a:moveTo>
                    <a:lnTo>
                      <a:pt x="0" y="520"/>
                    </a:lnTo>
                    <a:lnTo>
                      <a:pt x="38" y="538"/>
                    </a:lnTo>
                    <a:lnTo>
                      <a:pt x="74" y="556"/>
                    </a:lnTo>
                    <a:lnTo>
                      <a:pt x="1588" y="34"/>
                    </a:lnTo>
                    <a:lnTo>
                      <a:pt x="1514" y="0"/>
                    </a:lnTo>
                    <a:close/>
                  </a:path>
                </a:pathLst>
              </a:custGeom>
              <a:solidFill>
                <a:srgbClr val="343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455"/>
              <p:cNvSpPr>
                <a:spLocks noEditPoints="1"/>
              </p:cNvSpPr>
              <p:nvPr/>
            </p:nvSpPr>
            <p:spPr bwMode="auto">
              <a:xfrm>
                <a:off x="4134" y="1059"/>
                <a:ext cx="620" cy="238"/>
              </a:xfrm>
              <a:custGeom>
                <a:avLst/>
                <a:gdLst>
                  <a:gd name="T0" fmla="*/ 578 w 620"/>
                  <a:gd name="T1" fmla="*/ 108 h 238"/>
                  <a:gd name="T2" fmla="*/ 564 w 620"/>
                  <a:gd name="T3" fmla="*/ 102 h 238"/>
                  <a:gd name="T4" fmla="*/ 388 w 620"/>
                  <a:gd name="T5" fmla="*/ 22 h 238"/>
                  <a:gd name="T6" fmla="*/ 358 w 620"/>
                  <a:gd name="T7" fmla="*/ 8 h 238"/>
                  <a:gd name="T8" fmla="*/ 342 w 620"/>
                  <a:gd name="T9" fmla="*/ 0 h 238"/>
                  <a:gd name="T10" fmla="*/ 138 w 620"/>
                  <a:gd name="T11" fmla="*/ 66 h 238"/>
                  <a:gd name="T12" fmla="*/ 128 w 620"/>
                  <a:gd name="T13" fmla="*/ 68 h 238"/>
                  <a:gd name="T14" fmla="*/ 12 w 620"/>
                  <a:gd name="T15" fmla="*/ 106 h 238"/>
                  <a:gd name="T16" fmla="*/ 4 w 620"/>
                  <a:gd name="T17" fmla="*/ 108 h 238"/>
                  <a:gd name="T18" fmla="*/ 0 w 620"/>
                  <a:gd name="T19" fmla="*/ 110 h 238"/>
                  <a:gd name="T20" fmla="*/ 278 w 620"/>
                  <a:gd name="T21" fmla="*/ 238 h 238"/>
                  <a:gd name="T22" fmla="*/ 442 w 620"/>
                  <a:gd name="T23" fmla="*/ 186 h 238"/>
                  <a:gd name="T24" fmla="*/ 450 w 620"/>
                  <a:gd name="T25" fmla="*/ 184 h 238"/>
                  <a:gd name="T26" fmla="*/ 472 w 620"/>
                  <a:gd name="T27" fmla="*/ 176 h 238"/>
                  <a:gd name="T28" fmla="*/ 478 w 620"/>
                  <a:gd name="T29" fmla="*/ 174 h 238"/>
                  <a:gd name="T30" fmla="*/ 560 w 620"/>
                  <a:gd name="T31" fmla="*/ 148 h 238"/>
                  <a:gd name="T32" fmla="*/ 568 w 620"/>
                  <a:gd name="T33" fmla="*/ 144 h 238"/>
                  <a:gd name="T34" fmla="*/ 588 w 620"/>
                  <a:gd name="T35" fmla="*/ 138 h 238"/>
                  <a:gd name="T36" fmla="*/ 596 w 620"/>
                  <a:gd name="T37" fmla="*/ 136 h 238"/>
                  <a:gd name="T38" fmla="*/ 620 w 620"/>
                  <a:gd name="T39" fmla="*/ 128 h 238"/>
                  <a:gd name="T40" fmla="*/ 578 w 620"/>
                  <a:gd name="T41" fmla="*/ 108 h 238"/>
                  <a:gd name="T42" fmla="*/ 390 w 620"/>
                  <a:gd name="T43" fmla="*/ 144 h 238"/>
                  <a:gd name="T44" fmla="*/ 354 w 620"/>
                  <a:gd name="T45" fmla="*/ 128 h 238"/>
                  <a:gd name="T46" fmla="*/ 326 w 620"/>
                  <a:gd name="T47" fmla="*/ 138 h 238"/>
                  <a:gd name="T48" fmla="*/ 362 w 620"/>
                  <a:gd name="T49" fmla="*/ 154 h 238"/>
                  <a:gd name="T50" fmla="*/ 320 w 620"/>
                  <a:gd name="T51" fmla="*/ 168 h 238"/>
                  <a:gd name="T52" fmla="*/ 232 w 620"/>
                  <a:gd name="T53" fmla="*/ 138 h 238"/>
                  <a:gd name="T54" fmla="*/ 230 w 620"/>
                  <a:gd name="T55" fmla="*/ 154 h 238"/>
                  <a:gd name="T56" fmla="*/ 190 w 620"/>
                  <a:gd name="T57" fmla="*/ 152 h 238"/>
                  <a:gd name="T58" fmla="*/ 206 w 620"/>
                  <a:gd name="T59" fmla="*/ 72 h 238"/>
                  <a:gd name="T60" fmla="*/ 416 w 620"/>
                  <a:gd name="T61" fmla="*/ 80 h 238"/>
                  <a:gd name="T62" fmla="*/ 414 w 620"/>
                  <a:gd name="T63" fmla="*/ 94 h 238"/>
                  <a:gd name="T64" fmla="*/ 374 w 620"/>
                  <a:gd name="T65" fmla="*/ 94 h 238"/>
                  <a:gd name="T66" fmla="*/ 434 w 620"/>
                  <a:gd name="T67" fmla="*/ 132 h 238"/>
                  <a:gd name="T68" fmla="*/ 390 w 620"/>
                  <a:gd name="T69" fmla="*/ 14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0" h="238">
                    <a:moveTo>
                      <a:pt x="578" y="108"/>
                    </a:moveTo>
                    <a:lnTo>
                      <a:pt x="564" y="102"/>
                    </a:lnTo>
                    <a:lnTo>
                      <a:pt x="388" y="22"/>
                    </a:lnTo>
                    <a:lnTo>
                      <a:pt x="358" y="8"/>
                    </a:lnTo>
                    <a:lnTo>
                      <a:pt x="342" y="0"/>
                    </a:lnTo>
                    <a:lnTo>
                      <a:pt x="138" y="66"/>
                    </a:lnTo>
                    <a:lnTo>
                      <a:pt x="128" y="68"/>
                    </a:lnTo>
                    <a:lnTo>
                      <a:pt x="12" y="106"/>
                    </a:lnTo>
                    <a:lnTo>
                      <a:pt x="4" y="108"/>
                    </a:lnTo>
                    <a:lnTo>
                      <a:pt x="0" y="110"/>
                    </a:lnTo>
                    <a:lnTo>
                      <a:pt x="278" y="238"/>
                    </a:lnTo>
                    <a:lnTo>
                      <a:pt x="442" y="186"/>
                    </a:lnTo>
                    <a:lnTo>
                      <a:pt x="450" y="184"/>
                    </a:lnTo>
                    <a:lnTo>
                      <a:pt x="472" y="176"/>
                    </a:lnTo>
                    <a:lnTo>
                      <a:pt x="478" y="174"/>
                    </a:lnTo>
                    <a:lnTo>
                      <a:pt x="560" y="148"/>
                    </a:lnTo>
                    <a:lnTo>
                      <a:pt x="568" y="144"/>
                    </a:lnTo>
                    <a:lnTo>
                      <a:pt x="588" y="138"/>
                    </a:lnTo>
                    <a:lnTo>
                      <a:pt x="596" y="136"/>
                    </a:lnTo>
                    <a:lnTo>
                      <a:pt x="620" y="128"/>
                    </a:lnTo>
                    <a:lnTo>
                      <a:pt x="578" y="108"/>
                    </a:lnTo>
                    <a:close/>
                    <a:moveTo>
                      <a:pt x="390" y="144"/>
                    </a:moveTo>
                    <a:lnTo>
                      <a:pt x="354" y="128"/>
                    </a:lnTo>
                    <a:lnTo>
                      <a:pt x="326" y="138"/>
                    </a:lnTo>
                    <a:lnTo>
                      <a:pt x="362" y="154"/>
                    </a:lnTo>
                    <a:lnTo>
                      <a:pt x="320" y="168"/>
                    </a:lnTo>
                    <a:lnTo>
                      <a:pt x="232" y="138"/>
                    </a:lnTo>
                    <a:lnTo>
                      <a:pt x="230" y="154"/>
                    </a:lnTo>
                    <a:lnTo>
                      <a:pt x="190" y="152"/>
                    </a:lnTo>
                    <a:lnTo>
                      <a:pt x="206" y="72"/>
                    </a:lnTo>
                    <a:lnTo>
                      <a:pt x="416" y="80"/>
                    </a:lnTo>
                    <a:lnTo>
                      <a:pt x="414" y="94"/>
                    </a:lnTo>
                    <a:lnTo>
                      <a:pt x="374" y="94"/>
                    </a:lnTo>
                    <a:lnTo>
                      <a:pt x="434" y="132"/>
                    </a:lnTo>
                    <a:lnTo>
                      <a:pt x="390" y="14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456"/>
              <p:cNvSpPr>
                <a:spLocks/>
              </p:cNvSpPr>
              <p:nvPr/>
            </p:nvSpPr>
            <p:spPr bwMode="auto">
              <a:xfrm>
                <a:off x="4374" y="1147"/>
                <a:ext cx="54" cy="22"/>
              </a:xfrm>
              <a:custGeom>
                <a:avLst/>
                <a:gdLst>
                  <a:gd name="T0" fmla="*/ 48 w 54"/>
                  <a:gd name="T1" fmla="*/ 4 h 22"/>
                  <a:gd name="T2" fmla="*/ 48 w 54"/>
                  <a:gd name="T3" fmla="*/ 4 h 22"/>
                  <a:gd name="T4" fmla="*/ 38 w 54"/>
                  <a:gd name="T5" fmla="*/ 2 h 22"/>
                  <a:gd name="T6" fmla="*/ 38 w 54"/>
                  <a:gd name="T7" fmla="*/ 2 h 22"/>
                  <a:gd name="T8" fmla="*/ 30 w 54"/>
                  <a:gd name="T9" fmla="*/ 0 h 22"/>
                  <a:gd name="T10" fmla="*/ 30 w 54"/>
                  <a:gd name="T11" fmla="*/ 0 h 22"/>
                  <a:gd name="T12" fmla="*/ 20 w 54"/>
                  <a:gd name="T13" fmla="*/ 2 h 22"/>
                  <a:gd name="T14" fmla="*/ 20 w 54"/>
                  <a:gd name="T15" fmla="*/ 2 h 22"/>
                  <a:gd name="T16" fmla="*/ 10 w 54"/>
                  <a:gd name="T17" fmla="*/ 4 h 22"/>
                  <a:gd name="T18" fmla="*/ 10 w 54"/>
                  <a:gd name="T19" fmla="*/ 4 h 22"/>
                  <a:gd name="T20" fmla="*/ 4 w 54"/>
                  <a:gd name="T21" fmla="*/ 6 h 22"/>
                  <a:gd name="T22" fmla="*/ 4 w 54"/>
                  <a:gd name="T23" fmla="*/ 6 h 22"/>
                  <a:gd name="T24" fmla="*/ 0 w 54"/>
                  <a:gd name="T25" fmla="*/ 10 h 22"/>
                  <a:gd name="T26" fmla="*/ 0 w 54"/>
                  <a:gd name="T27" fmla="*/ 10 h 22"/>
                  <a:gd name="T28" fmla="*/ 2 w 54"/>
                  <a:gd name="T29" fmla="*/ 14 h 22"/>
                  <a:gd name="T30" fmla="*/ 2 w 54"/>
                  <a:gd name="T31" fmla="*/ 14 h 22"/>
                  <a:gd name="T32" fmla="*/ 8 w 54"/>
                  <a:gd name="T33" fmla="*/ 18 h 22"/>
                  <a:gd name="T34" fmla="*/ 8 w 54"/>
                  <a:gd name="T35" fmla="*/ 18 h 22"/>
                  <a:gd name="T36" fmla="*/ 16 w 54"/>
                  <a:gd name="T37" fmla="*/ 20 h 22"/>
                  <a:gd name="T38" fmla="*/ 16 w 54"/>
                  <a:gd name="T39" fmla="*/ 20 h 22"/>
                  <a:gd name="T40" fmla="*/ 26 w 54"/>
                  <a:gd name="T41" fmla="*/ 22 h 22"/>
                  <a:gd name="T42" fmla="*/ 26 w 54"/>
                  <a:gd name="T43" fmla="*/ 22 h 22"/>
                  <a:gd name="T44" fmla="*/ 36 w 54"/>
                  <a:gd name="T45" fmla="*/ 20 h 22"/>
                  <a:gd name="T46" fmla="*/ 36 w 54"/>
                  <a:gd name="T47" fmla="*/ 20 h 22"/>
                  <a:gd name="T48" fmla="*/ 44 w 54"/>
                  <a:gd name="T49" fmla="*/ 18 h 22"/>
                  <a:gd name="T50" fmla="*/ 44 w 54"/>
                  <a:gd name="T51" fmla="*/ 18 h 22"/>
                  <a:gd name="T52" fmla="*/ 50 w 54"/>
                  <a:gd name="T53" fmla="*/ 16 h 22"/>
                  <a:gd name="T54" fmla="*/ 50 w 54"/>
                  <a:gd name="T55" fmla="*/ 16 h 22"/>
                  <a:gd name="T56" fmla="*/ 54 w 54"/>
                  <a:gd name="T57" fmla="*/ 12 h 22"/>
                  <a:gd name="T58" fmla="*/ 54 w 54"/>
                  <a:gd name="T59" fmla="*/ 12 h 22"/>
                  <a:gd name="T60" fmla="*/ 52 w 54"/>
                  <a:gd name="T61" fmla="*/ 8 h 22"/>
                  <a:gd name="T62" fmla="*/ 52 w 54"/>
                  <a:gd name="T63" fmla="*/ 8 h 22"/>
                  <a:gd name="T64" fmla="*/ 48 w 54"/>
                  <a:gd name="T6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22">
                    <a:moveTo>
                      <a:pt x="48" y="4"/>
                    </a:moveTo>
                    <a:lnTo>
                      <a:pt x="48" y="4"/>
                    </a:lnTo>
                    <a:lnTo>
                      <a:pt x="38" y="2"/>
                    </a:lnTo>
                    <a:lnTo>
                      <a:pt x="38" y="2"/>
                    </a:lnTo>
                    <a:lnTo>
                      <a:pt x="30" y="0"/>
                    </a:lnTo>
                    <a:lnTo>
                      <a:pt x="30" y="0"/>
                    </a:lnTo>
                    <a:lnTo>
                      <a:pt x="20" y="2"/>
                    </a:lnTo>
                    <a:lnTo>
                      <a:pt x="20" y="2"/>
                    </a:lnTo>
                    <a:lnTo>
                      <a:pt x="10" y="4"/>
                    </a:lnTo>
                    <a:lnTo>
                      <a:pt x="10" y="4"/>
                    </a:lnTo>
                    <a:lnTo>
                      <a:pt x="4" y="6"/>
                    </a:lnTo>
                    <a:lnTo>
                      <a:pt x="4" y="6"/>
                    </a:lnTo>
                    <a:lnTo>
                      <a:pt x="0" y="10"/>
                    </a:lnTo>
                    <a:lnTo>
                      <a:pt x="0" y="10"/>
                    </a:lnTo>
                    <a:lnTo>
                      <a:pt x="2" y="14"/>
                    </a:lnTo>
                    <a:lnTo>
                      <a:pt x="2" y="14"/>
                    </a:lnTo>
                    <a:lnTo>
                      <a:pt x="8" y="18"/>
                    </a:lnTo>
                    <a:lnTo>
                      <a:pt x="8" y="18"/>
                    </a:lnTo>
                    <a:lnTo>
                      <a:pt x="16" y="20"/>
                    </a:lnTo>
                    <a:lnTo>
                      <a:pt x="16" y="20"/>
                    </a:lnTo>
                    <a:lnTo>
                      <a:pt x="26" y="22"/>
                    </a:lnTo>
                    <a:lnTo>
                      <a:pt x="26" y="22"/>
                    </a:lnTo>
                    <a:lnTo>
                      <a:pt x="36" y="20"/>
                    </a:lnTo>
                    <a:lnTo>
                      <a:pt x="36" y="20"/>
                    </a:lnTo>
                    <a:lnTo>
                      <a:pt x="44" y="18"/>
                    </a:lnTo>
                    <a:lnTo>
                      <a:pt x="44" y="18"/>
                    </a:lnTo>
                    <a:lnTo>
                      <a:pt x="50" y="16"/>
                    </a:lnTo>
                    <a:lnTo>
                      <a:pt x="50" y="16"/>
                    </a:lnTo>
                    <a:lnTo>
                      <a:pt x="54" y="12"/>
                    </a:lnTo>
                    <a:lnTo>
                      <a:pt x="54" y="12"/>
                    </a:lnTo>
                    <a:lnTo>
                      <a:pt x="52" y="8"/>
                    </a:lnTo>
                    <a:lnTo>
                      <a:pt x="52" y="8"/>
                    </a:lnTo>
                    <a:lnTo>
                      <a:pt x="48" y="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457"/>
              <p:cNvSpPr>
                <a:spLocks/>
              </p:cNvSpPr>
              <p:nvPr/>
            </p:nvSpPr>
            <p:spPr bwMode="auto">
              <a:xfrm>
                <a:off x="4374" y="1147"/>
                <a:ext cx="54" cy="22"/>
              </a:xfrm>
              <a:custGeom>
                <a:avLst/>
                <a:gdLst>
                  <a:gd name="T0" fmla="*/ 48 w 54"/>
                  <a:gd name="T1" fmla="*/ 4 h 22"/>
                  <a:gd name="T2" fmla="*/ 48 w 54"/>
                  <a:gd name="T3" fmla="*/ 4 h 22"/>
                  <a:gd name="T4" fmla="*/ 38 w 54"/>
                  <a:gd name="T5" fmla="*/ 2 h 22"/>
                  <a:gd name="T6" fmla="*/ 38 w 54"/>
                  <a:gd name="T7" fmla="*/ 2 h 22"/>
                  <a:gd name="T8" fmla="*/ 30 w 54"/>
                  <a:gd name="T9" fmla="*/ 0 h 22"/>
                  <a:gd name="T10" fmla="*/ 30 w 54"/>
                  <a:gd name="T11" fmla="*/ 0 h 22"/>
                  <a:gd name="T12" fmla="*/ 20 w 54"/>
                  <a:gd name="T13" fmla="*/ 2 h 22"/>
                  <a:gd name="T14" fmla="*/ 20 w 54"/>
                  <a:gd name="T15" fmla="*/ 2 h 22"/>
                  <a:gd name="T16" fmla="*/ 10 w 54"/>
                  <a:gd name="T17" fmla="*/ 4 h 22"/>
                  <a:gd name="T18" fmla="*/ 10 w 54"/>
                  <a:gd name="T19" fmla="*/ 4 h 22"/>
                  <a:gd name="T20" fmla="*/ 4 w 54"/>
                  <a:gd name="T21" fmla="*/ 6 h 22"/>
                  <a:gd name="T22" fmla="*/ 4 w 54"/>
                  <a:gd name="T23" fmla="*/ 6 h 22"/>
                  <a:gd name="T24" fmla="*/ 0 w 54"/>
                  <a:gd name="T25" fmla="*/ 10 h 22"/>
                  <a:gd name="T26" fmla="*/ 0 w 54"/>
                  <a:gd name="T27" fmla="*/ 10 h 22"/>
                  <a:gd name="T28" fmla="*/ 2 w 54"/>
                  <a:gd name="T29" fmla="*/ 14 h 22"/>
                  <a:gd name="T30" fmla="*/ 2 w 54"/>
                  <a:gd name="T31" fmla="*/ 14 h 22"/>
                  <a:gd name="T32" fmla="*/ 8 w 54"/>
                  <a:gd name="T33" fmla="*/ 18 h 22"/>
                  <a:gd name="T34" fmla="*/ 8 w 54"/>
                  <a:gd name="T35" fmla="*/ 18 h 22"/>
                  <a:gd name="T36" fmla="*/ 16 w 54"/>
                  <a:gd name="T37" fmla="*/ 20 h 22"/>
                  <a:gd name="T38" fmla="*/ 16 w 54"/>
                  <a:gd name="T39" fmla="*/ 20 h 22"/>
                  <a:gd name="T40" fmla="*/ 26 w 54"/>
                  <a:gd name="T41" fmla="*/ 22 h 22"/>
                  <a:gd name="T42" fmla="*/ 26 w 54"/>
                  <a:gd name="T43" fmla="*/ 22 h 22"/>
                  <a:gd name="T44" fmla="*/ 36 w 54"/>
                  <a:gd name="T45" fmla="*/ 20 h 22"/>
                  <a:gd name="T46" fmla="*/ 36 w 54"/>
                  <a:gd name="T47" fmla="*/ 20 h 22"/>
                  <a:gd name="T48" fmla="*/ 44 w 54"/>
                  <a:gd name="T49" fmla="*/ 18 h 22"/>
                  <a:gd name="T50" fmla="*/ 44 w 54"/>
                  <a:gd name="T51" fmla="*/ 18 h 22"/>
                  <a:gd name="T52" fmla="*/ 50 w 54"/>
                  <a:gd name="T53" fmla="*/ 16 h 22"/>
                  <a:gd name="T54" fmla="*/ 50 w 54"/>
                  <a:gd name="T55" fmla="*/ 16 h 22"/>
                  <a:gd name="T56" fmla="*/ 54 w 54"/>
                  <a:gd name="T57" fmla="*/ 12 h 22"/>
                  <a:gd name="T58" fmla="*/ 54 w 54"/>
                  <a:gd name="T59" fmla="*/ 12 h 22"/>
                  <a:gd name="T60" fmla="*/ 52 w 54"/>
                  <a:gd name="T61" fmla="*/ 8 h 22"/>
                  <a:gd name="T62" fmla="*/ 52 w 54"/>
                  <a:gd name="T63" fmla="*/ 8 h 22"/>
                  <a:gd name="T64" fmla="*/ 48 w 54"/>
                  <a:gd name="T6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22">
                    <a:moveTo>
                      <a:pt x="48" y="4"/>
                    </a:moveTo>
                    <a:lnTo>
                      <a:pt x="48" y="4"/>
                    </a:lnTo>
                    <a:lnTo>
                      <a:pt x="38" y="2"/>
                    </a:lnTo>
                    <a:lnTo>
                      <a:pt x="38" y="2"/>
                    </a:lnTo>
                    <a:lnTo>
                      <a:pt x="30" y="0"/>
                    </a:lnTo>
                    <a:lnTo>
                      <a:pt x="30" y="0"/>
                    </a:lnTo>
                    <a:lnTo>
                      <a:pt x="20" y="2"/>
                    </a:lnTo>
                    <a:lnTo>
                      <a:pt x="20" y="2"/>
                    </a:lnTo>
                    <a:lnTo>
                      <a:pt x="10" y="4"/>
                    </a:lnTo>
                    <a:lnTo>
                      <a:pt x="10" y="4"/>
                    </a:lnTo>
                    <a:lnTo>
                      <a:pt x="4" y="6"/>
                    </a:lnTo>
                    <a:lnTo>
                      <a:pt x="4" y="6"/>
                    </a:lnTo>
                    <a:lnTo>
                      <a:pt x="0" y="10"/>
                    </a:lnTo>
                    <a:lnTo>
                      <a:pt x="0" y="10"/>
                    </a:lnTo>
                    <a:lnTo>
                      <a:pt x="2" y="14"/>
                    </a:lnTo>
                    <a:lnTo>
                      <a:pt x="2" y="14"/>
                    </a:lnTo>
                    <a:lnTo>
                      <a:pt x="8" y="18"/>
                    </a:lnTo>
                    <a:lnTo>
                      <a:pt x="8" y="18"/>
                    </a:lnTo>
                    <a:lnTo>
                      <a:pt x="16" y="20"/>
                    </a:lnTo>
                    <a:lnTo>
                      <a:pt x="16" y="20"/>
                    </a:lnTo>
                    <a:lnTo>
                      <a:pt x="26" y="22"/>
                    </a:lnTo>
                    <a:lnTo>
                      <a:pt x="26" y="22"/>
                    </a:lnTo>
                    <a:lnTo>
                      <a:pt x="36" y="20"/>
                    </a:lnTo>
                    <a:lnTo>
                      <a:pt x="36" y="20"/>
                    </a:lnTo>
                    <a:lnTo>
                      <a:pt x="44" y="18"/>
                    </a:lnTo>
                    <a:lnTo>
                      <a:pt x="44" y="18"/>
                    </a:lnTo>
                    <a:lnTo>
                      <a:pt x="50" y="16"/>
                    </a:lnTo>
                    <a:lnTo>
                      <a:pt x="50" y="16"/>
                    </a:lnTo>
                    <a:lnTo>
                      <a:pt x="54" y="12"/>
                    </a:lnTo>
                    <a:lnTo>
                      <a:pt x="54" y="12"/>
                    </a:lnTo>
                    <a:lnTo>
                      <a:pt x="52" y="8"/>
                    </a:lnTo>
                    <a:lnTo>
                      <a:pt x="52" y="8"/>
                    </a:lnTo>
                    <a:lnTo>
                      <a:pt x="4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458"/>
              <p:cNvSpPr>
                <a:spLocks noEditPoints="1"/>
              </p:cNvSpPr>
              <p:nvPr/>
            </p:nvSpPr>
            <p:spPr bwMode="auto">
              <a:xfrm>
                <a:off x="3642" y="1213"/>
                <a:ext cx="628" cy="244"/>
              </a:xfrm>
              <a:custGeom>
                <a:avLst/>
                <a:gdLst>
                  <a:gd name="T0" fmla="*/ 0 w 628"/>
                  <a:gd name="T1" fmla="*/ 112 h 244"/>
                  <a:gd name="T2" fmla="*/ 628 w 628"/>
                  <a:gd name="T3" fmla="*/ 130 h 244"/>
                  <a:gd name="T4" fmla="*/ 326 w 628"/>
                  <a:gd name="T5" fmla="*/ 158 h 244"/>
                  <a:gd name="T6" fmla="*/ 324 w 628"/>
                  <a:gd name="T7" fmla="*/ 160 h 244"/>
                  <a:gd name="T8" fmla="*/ 242 w 628"/>
                  <a:gd name="T9" fmla="*/ 174 h 244"/>
                  <a:gd name="T10" fmla="*/ 248 w 628"/>
                  <a:gd name="T11" fmla="*/ 162 h 244"/>
                  <a:gd name="T12" fmla="*/ 274 w 628"/>
                  <a:gd name="T13" fmla="*/ 142 h 244"/>
                  <a:gd name="T14" fmla="*/ 272 w 628"/>
                  <a:gd name="T15" fmla="*/ 138 h 244"/>
                  <a:gd name="T16" fmla="*/ 268 w 628"/>
                  <a:gd name="T17" fmla="*/ 136 h 244"/>
                  <a:gd name="T18" fmla="*/ 254 w 628"/>
                  <a:gd name="T19" fmla="*/ 134 h 244"/>
                  <a:gd name="T20" fmla="*/ 228 w 628"/>
                  <a:gd name="T21" fmla="*/ 130 h 244"/>
                  <a:gd name="T22" fmla="*/ 212 w 628"/>
                  <a:gd name="T23" fmla="*/ 128 h 244"/>
                  <a:gd name="T24" fmla="*/ 204 w 628"/>
                  <a:gd name="T25" fmla="*/ 122 h 244"/>
                  <a:gd name="T26" fmla="*/ 186 w 628"/>
                  <a:gd name="T27" fmla="*/ 114 h 244"/>
                  <a:gd name="T28" fmla="*/ 178 w 628"/>
                  <a:gd name="T29" fmla="*/ 102 h 244"/>
                  <a:gd name="T30" fmla="*/ 198 w 628"/>
                  <a:gd name="T31" fmla="*/ 90 h 244"/>
                  <a:gd name="T32" fmla="*/ 236 w 628"/>
                  <a:gd name="T33" fmla="*/ 84 h 244"/>
                  <a:gd name="T34" fmla="*/ 262 w 628"/>
                  <a:gd name="T35" fmla="*/ 90 h 244"/>
                  <a:gd name="T36" fmla="*/ 256 w 628"/>
                  <a:gd name="T37" fmla="*/ 96 h 244"/>
                  <a:gd name="T38" fmla="*/ 252 w 628"/>
                  <a:gd name="T39" fmla="*/ 100 h 244"/>
                  <a:gd name="T40" fmla="*/ 254 w 628"/>
                  <a:gd name="T41" fmla="*/ 108 h 244"/>
                  <a:gd name="T42" fmla="*/ 270 w 628"/>
                  <a:gd name="T43" fmla="*/ 120 h 244"/>
                  <a:gd name="T44" fmla="*/ 282 w 628"/>
                  <a:gd name="T45" fmla="*/ 126 h 244"/>
                  <a:gd name="T46" fmla="*/ 288 w 628"/>
                  <a:gd name="T47" fmla="*/ 130 h 244"/>
                  <a:gd name="T48" fmla="*/ 296 w 628"/>
                  <a:gd name="T49" fmla="*/ 132 h 244"/>
                  <a:gd name="T50" fmla="*/ 304 w 628"/>
                  <a:gd name="T51" fmla="*/ 134 h 244"/>
                  <a:gd name="T52" fmla="*/ 314 w 628"/>
                  <a:gd name="T53" fmla="*/ 136 h 244"/>
                  <a:gd name="T54" fmla="*/ 324 w 628"/>
                  <a:gd name="T55" fmla="*/ 138 h 244"/>
                  <a:gd name="T56" fmla="*/ 338 w 628"/>
                  <a:gd name="T57" fmla="*/ 140 h 244"/>
                  <a:gd name="T58" fmla="*/ 340 w 628"/>
                  <a:gd name="T59" fmla="*/ 144 h 244"/>
                  <a:gd name="T60" fmla="*/ 430 w 628"/>
                  <a:gd name="T61" fmla="*/ 154 h 244"/>
                  <a:gd name="T62" fmla="*/ 336 w 628"/>
                  <a:gd name="T63" fmla="*/ 172 h 244"/>
                  <a:gd name="T64" fmla="*/ 344 w 628"/>
                  <a:gd name="T65" fmla="*/ 160 h 244"/>
                  <a:gd name="T66" fmla="*/ 368 w 628"/>
                  <a:gd name="T67" fmla="*/ 140 h 244"/>
                  <a:gd name="T68" fmla="*/ 366 w 628"/>
                  <a:gd name="T69" fmla="*/ 138 h 244"/>
                  <a:gd name="T70" fmla="*/ 362 w 628"/>
                  <a:gd name="T71" fmla="*/ 134 h 244"/>
                  <a:gd name="T72" fmla="*/ 348 w 628"/>
                  <a:gd name="T73" fmla="*/ 134 h 244"/>
                  <a:gd name="T74" fmla="*/ 322 w 628"/>
                  <a:gd name="T75" fmla="*/ 128 h 244"/>
                  <a:gd name="T76" fmla="*/ 306 w 628"/>
                  <a:gd name="T77" fmla="*/ 126 h 244"/>
                  <a:gd name="T78" fmla="*/ 298 w 628"/>
                  <a:gd name="T79" fmla="*/ 120 h 244"/>
                  <a:gd name="T80" fmla="*/ 280 w 628"/>
                  <a:gd name="T81" fmla="*/ 112 h 244"/>
                  <a:gd name="T82" fmla="*/ 272 w 628"/>
                  <a:gd name="T83" fmla="*/ 102 h 244"/>
                  <a:gd name="T84" fmla="*/ 292 w 628"/>
                  <a:gd name="T85" fmla="*/ 88 h 244"/>
                  <a:gd name="T86" fmla="*/ 324 w 628"/>
                  <a:gd name="T87" fmla="*/ 82 h 244"/>
                  <a:gd name="T88" fmla="*/ 364 w 628"/>
                  <a:gd name="T89" fmla="*/ 92 h 244"/>
                  <a:gd name="T90" fmla="*/ 380 w 628"/>
                  <a:gd name="T91" fmla="*/ 98 h 244"/>
                  <a:gd name="T92" fmla="*/ 390 w 628"/>
                  <a:gd name="T93" fmla="*/ 104 h 244"/>
                  <a:gd name="T94" fmla="*/ 386 w 628"/>
                  <a:gd name="T95" fmla="*/ 108 h 244"/>
                  <a:gd name="T96" fmla="*/ 396 w 628"/>
                  <a:gd name="T97" fmla="*/ 118 h 244"/>
                  <a:gd name="T98" fmla="*/ 396 w 628"/>
                  <a:gd name="T99" fmla="*/ 124 h 244"/>
                  <a:gd name="T100" fmla="*/ 402 w 628"/>
                  <a:gd name="T101" fmla="*/ 126 h 244"/>
                  <a:gd name="T102" fmla="*/ 410 w 628"/>
                  <a:gd name="T103" fmla="*/ 126 h 244"/>
                  <a:gd name="T104" fmla="*/ 462 w 628"/>
                  <a:gd name="T105" fmla="*/ 122 h 244"/>
                  <a:gd name="T106" fmla="*/ 518 w 628"/>
                  <a:gd name="T107" fmla="*/ 12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8" h="244">
                    <a:moveTo>
                      <a:pt x="350" y="0"/>
                    </a:moveTo>
                    <a:lnTo>
                      <a:pt x="336" y="4"/>
                    </a:lnTo>
                    <a:lnTo>
                      <a:pt x="326" y="8"/>
                    </a:lnTo>
                    <a:lnTo>
                      <a:pt x="0" y="112"/>
                    </a:lnTo>
                    <a:lnTo>
                      <a:pt x="276" y="244"/>
                    </a:lnTo>
                    <a:lnTo>
                      <a:pt x="566" y="150"/>
                    </a:lnTo>
                    <a:lnTo>
                      <a:pt x="574" y="148"/>
                    </a:lnTo>
                    <a:lnTo>
                      <a:pt x="628" y="130"/>
                    </a:lnTo>
                    <a:lnTo>
                      <a:pt x="350" y="0"/>
                    </a:lnTo>
                    <a:close/>
                    <a:moveTo>
                      <a:pt x="330" y="152"/>
                    </a:moveTo>
                    <a:lnTo>
                      <a:pt x="330" y="152"/>
                    </a:lnTo>
                    <a:lnTo>
                      <a:pt x="326" y="158"/>
                    </a:lnTo>
                    <a:lnTo>
                      <a:pt x="324" y="158"/>
                    </a:lnTo>
                    <a:lnTo>
                      <a:pt x="324" y="158"/>
                    </a:lnTo>
                    <a:lnTo>
                      <a:pt x="324" y="158"/>
                    </a:lnTo>
                    <a:lnTo>
                      <a:pt x="324" y="160"/>
                    </a:lnTo>
                    <a:lnTo>
                      <a:pt x="248" y="184"/>
                    </a:lnTo>
                    <a:lnTo>
                      <a:pt x="248" y="184"/>
                    </a:lnTo>
                    <a:lnTo>
                      <a:pt x="244" y="178"/>
                    </a:lnTo>
                    <a:lnTo>
                      <a:pt x="242" y="174"/>
                    </a:lnTo>
                    <a:lnTo>
                      <a:pt x="242" y="174"/>
                    </a:lnTo>
                    <a:lnTo>
                      <a:pt x="244" y="168"/>
                    </a:lnTo>
                    <a:lnTo>
                      <a:pt x="248" y="162"/>
                    </a:lnTo>
                    <a:lnTo>
                      <a:pt x="248" y="162"/>
                    </a:lnTo>
                    <a:lnTo>
                      <a:pt x="262" y="150"/>
                    </a:lnTo>
                    <a:lnTo>
                      <a:pt x="262" y="150"/>
                    </a:lnTo>
                    <a:lnTo>
                      <a:pt x="274" y="142"/>
                    </a:lnTo>
                    <a:lnTo>
                      <a:pt x="274" y="142"/>
                    </a:lnTo>
                    <a:lnTo>
                      <a:pt x="274" y="140"/>
                    </a:lnTo>
                    <a:lnTo>
                      <a:pt x="274" y="140"/>
                    </a:lnTo>
                    <a:lnTo>
                      <a:pt x="272" y="138"/>
                    </a:lnTo>
                    <a:lnTo>
                      <a:pt x="272" y="138"/>
                    </a:lnTo>
                    <a:lnTo>
                      <a:pt x="268" y="136"/>
                    </a:lnTo>
                    <a:lnTo>
                      <a:pt x="268" y="136"/>
                    </a:lnTo>
                    <a:lnTo>
                      <a:pt x="268" y="136"/>
                    </a:lnTo>
                    <a:lnTo>
                      <a:pt x="268" y="136"/>
                    </a:lnTo>
                    <a:lnTo>
                      <a:pt x="264" y="136"/>
                    </a:lnTo>
                    <a:lnTo>
                      <a:pt x="264" y="136"/>
                    </a:lnTo>
                    <a:lnTo>
                      <a:pt x="254" y="134"/>
                    </a:lnTo>
                    <a:lnTo>
                      <a:pt x="254" y="134"/>
                    </a:lnTo>
                    <a:lnTo>
                      <a:pt x="240" y="132"/>
                    </a:lnTo>
                    <a:lnTo>
                      <a:pt x="240" y="132"/>
                    </a:lnTo>
                    <a:lnTo>
                      <a:pt x="228" y="130"/>
                    </a:lnTo>
                    <a:lnTo>
                      <a:pt x="228" y="130"/>
                    </a:lnTo>
                    <a:lnTo>
                      <a:pt x="220" y="130"/>
                    </a:lnTo>
                    <a:lnTo>
                      <a:pt x="220" y="130"/>
                    </a:lnTo>
                    <a:lnTo>
                      <a:pt x="212" y="128"/>
                    </a:lnTo>
                    <a:lnTo>
                      <a:pt x="212" y="128"/>
                    </a:lnTo>
                    <a:lnTo>
                      <a:pt x="204" y="124"/>
                    </a:lnTo>
                    <a:lnTo>
                      <a:pt x="204" y="124"/>
                    </a:lnTo>
                    <a:lnTo>
                      <a:pt x="204" y="124"/>
                    </a:lnTo>
                    <a:lnTo>
                      <a:pt x="204" y="122"/>
                    </a:lnTo>
                    <a:lnTo>
                      <a:pt x="204" y="122"/>
                    </a:lnTo>
                    <a:lnTo>
                      <a:pt x="194" y="118"/>
                    </a:lnTo>
                    <a:lnTo>
                      <a:pt x="194" y="118"/>
                    </a:lnTo>
                    <a:lnTo>
                      <a:pt x="186" y="114"/>
                    </a:lnTo>
                    <a:lnTo>
                      <a:pt x="180" y="110"/>
                    </a:lnTo>
                    <a:lnTo>
                      <a:pt x="180" y="110"/>
                    </a:lnTo>
                    <a:lnTo>
                      <a:pt x="178" y="106"/>
                    </a:lnTo>
                    <a:lnTo>
                      <a:pt x="178" y="102"/>
                    </a:lnTo>
                    <a:lnTo>
                      <a:pt x="178" y="100"/>
                    </a:lnTo>
                    <a:lnTo>
                      <a:pt x="178" y="100"/>
                    </a:lnTo>
                    <a:lnTo>
                      <a:pt x="184" y="94"/>
                    </a:lnTo>
                    <a:lnTo>
                      <a:pt x="198" y="90"/>
                    </a:lnTo>
                    <a:lnTo>
                      <a:pt x="198" y="90"/>
                    </a:lnTo>
                    <a:lnTo>
                      <a:pt x="218" y="84"/>
                    </a:lnTo>
                    <a:lnTo>
                      <a:pt x="218" y="84"/>
                    </a:lnTo>
                    <a:lnTo>
                      <a:pt x="236" y="84"/>
                    </a:lnTo>
                    <a:lnTo>
                      <a:pt x="236" y="84"/>
                    </a:lnTo>
                    <a:lnTo>
                      <a:pt x="250" y="86"/>
                    </a:lnTo>
                    <a:lnTo>
                      <a:pt x="250" y="86"/>
                    </a:lnTo>
                    <a:lnTo>
                      <a:pt x="262" y="90"/>
                    </a:lnTo>
                    <a:lnTo>
                      <a:pt x="262" y="90"/>
                    </a:lnTo>
                    <a:lnTo>
                      <a:pt x="258" y="92"/>
                    </a:lnTo>
                    <a:lnTo>
                      <a:pt x="258" y="92"/>
                    </a:lnTo>
                    <a:lnTo>
                      <a:pt x="256" y="96"/>
                    </a:lnTo>
                    <a:lnTo>
                      <a:pt x="256" y="96"/>
                    </a:lnTo>
                    <a:lnTo>
                      <a:pt x="254" y="98"/>
                    </a:lnTo>
                    <a:lnTo>
                      <a:pt x="254" y="98"/>
                    </a:lnTo>
                    <a:lnTo>
                      <a:pt x="252" y="100"/>
                    </a:lnTo>
                    <a:lnTo>
                      <a:pt x="252" y="100"/>
                    </a:lnTo>
                    <a:lnTo>
                      <a:pt x="252" y="104"/>
                    </a:lnTo>
                    <a:lnTo>
                      <a:pt x="254" y="108"/>
                    </a:lnTo>
                    <a:lnTo>
                      <a:pt x="254" y="108"/>
                    </a:lnTo>
                    <a:lnTo>
                      <a:pt x="262" y="114"/>
                    </a:lnTo>
                    <a:lnTo>
                      <a:pt x="262" y="114"/>
                    </a:lnTo>
                    <a:lnTo>
                      <a:pt x="270" y="120"/>
                    </a:lnTo>
                    <a:lnTo>
                      <a:pt x="270" y="120"/>
                    </a:lnTo>
                    <a:lnTo>
                      <a:pt x="280" y="124"/>
                    </a:lnTo>
                    <a:lnTo>
                      <a:pt x="280" y="124"/>
                    </a:lnTo>
                    <a:lnTo>
                      <a:pt x="282" y="126"/>
                    </a:lnTo>
                    <a:lnTo>
                      <a:pt x="282" y="126"/>
                    </a:lnTo>
                    <a:lnTo>
                      <a:pt x="284" y="128"/>
                    </a:lnTo>
                    <a:lnTo>
                      <a:pt x="284" y="128"/>
                    </a:lnTo>
                    <a:lnTo>
                      <a:pt x="288" y="130"/>
                    </a:lnTo>
                    <a:lnTo>
                      <a:pt x="288" y="130"/>
                    </a:lnTo>
                    <a:lnTo>
                      <a:pt x="292" y="132"/>
                    </a:lnTo>
                    <a:lnTo>
                      <a:pt x="292" y="132"/>
                    </a:lnTo>
                    <a:lnTo>
                      <a:pt x="296" y="132"/>
                    </a:lnTo>
                    <a:lnTo>
                      <a:pt x="296" y="132"/>
                    </a:lnTo>
                    <a:lnTo>
                      <a:pt x="300" y="134"/>
                    </a:lnTo>
                    <a:lnTo>
                      <a:pt x="300" y="134"/>
                    </a:lnTo>
                    <a:lnTo>
                      <a:pt x="304" y="134"/>
                    </a:lnTo>
                    <a:lnTo>
                      <a:pt x="304" y="134"/>
                    </a:lnTo>
                    <a:lnTo>
                      <a:pt x="308" y="136"/>
                    </a:lnTo>
                    <a:lnTo>
                      <a:pt x="308" y="136"/>
                    </a:lnTo>
                    <a:lnTo>
                      <a:pt x="314" y="136"/>
                    </a:lnTo>
                    <a:lnTo>
                      <a:pt x="314" y="136"/>
                    </a:lnTo>
                    <a:lnTo>
                      <a:pt x="318" y="136"/>
                    </a:lnTo>
                    <a:lnTo>
                      <a:pt x="318" y="136"/>
                    </a:lnTo>
                    <a:lnTo>
                      <a:pt x="324" y="138"/>
                    </a:lnTo>
                    <a:lnTo>
                      <a:pt x="324" y="138"/>
                    </a:lnTo>
                    <a:lnTo>
                      <a:pt x="332" y="138"/>
                    </a:lnTo>
                    <a:lnTo>
                      <a:pt x="332" y="138"/>
                    </a:lnTo>
                    <a:lnTo>
                      <a:pt x="338" y="140"/>
                    </a:lnTo>
                    <a:lnTo>
                      <a:pt x="338" y="140"/>
                    </a:lnTo>
                    <a:lnTo>
                      <a:pt x="344" y="140"/>
                    </a:lnTo>
                    <a:lnTo>
                      <a:pt x="344" y="140"/>
                    </a:lnTo>
                    <a:lnTo>
                      <a:pt x="340" y="144"/>
                    </a:lnTo>
                    <a:lnTo>
                      <a:pt x="340" y="144"/>
                    </a:lnTo>
                    <a:lnTo>
                      <a:pt x="334" y="148"/>
                    </a:lnTo>
                    <a:lnTo>
                      <a:pt x="334" y="148"/>
                    </a:lnTo>
                    <a:lnTo>
                      <a:pt x="330" y="152"/>
                    </a:lnTo>
                    <a:close/>
                    <a:moveTo>
                      <a:pt x="430" y="154"/>
                    </a:moveTo>
                    <a:lnTo>
                      <a:pt x="344" y="182"/>
                    </a:lnTo>
                    <a:lnTo>
                      <a:pt x="344" y="182"/>
                    </a:lnTo>
                    <a:lnTo>
                      <a:pt x="338" y="178"/>
                    </a:lnTo>
                    <a:lnTo>
                      <a:pt x="336" y="172"/>
                    </a:lnTo>
                    <a:lnTo>
                      <a:pt x="336" y="172"/>
                    </a:lnTo>
                    <a:lnTo>
                      <a:pt x="338" y="166"/>
                    </a:lnTo>
                    <a:lnTo>
                      <a:pt x="344" y="160"/>
                    </a:lnTo>
                    <a:lnTo>
                      <a:pt x="344" y="160"/>
                    </a:lnTo>
                    <a:lnTo>
                      <a:pt x="356" y="148"/>
                    </a:lnTo>
                    <a:lnTo>
                      <a:pt x="356" y="148"/>
                    </a:lnTo>
                    <a:lnTo>
                      <a:pt x="368" y="140"/>
                    </a:lnTo>
                    <a:lnTo>
                      <a:pt x="368" y="140"/>
                    </a:lnTo>
                    <a:lnTo>
                      <a:pt x="368" y="140"/>
                    </a:lnTo>
                    <a:lnTo>
                      <a:pt x="368" y="140"/>
                    </a:lnTo>
                    <a:lnTo>
                      <a:pt x="366" y="138"/>
                    </a:lnTo>
                    <a:lnTo>
                      <a:pt x="366" y="138"/>
                    </a:lnTo>
                    <a:lnTo>
                      <a:pt x="362" y="136"/>
                    </a:lnTo>
                    <a:lnTo>
                      <a:pt x="362" y="136"/>
                    </a:lnTo>
                    <a:lnTo>
                      <a:pt x="362" y="134"/>
                    </a:lnTo>
                    <a:lnTo>
                      <a:pt x="362" y="134"/>
                    </a:lnTo>
                    <a:lnTo>
                      <a:pt x="358" y="134"/>
                    </a:lnTo>
                    <a:lnTo>
                      <a:pt x="358" y="134"/>
                    </a:lnTo>
                    <a:lnTo>
                      <a:pt x="348" y="134"/>
                    </a:lnTo>
                    <a:lnTo>
                      <a:pt x="348" y="134"/>
                    </a:lnTo>
                    <a:lnTo>
                      <a:pt x="336" y="132"/>
                    </a:lnTo>
                    <a:lnTo>
                      <a:pt x="336" y="132"/>
                    </a:lnTo>
                    <a:lnTo>
                      <a:pt x="322" y="128"/>
                    </a:lnTo>
                    <a:lnTo>
                      <a:pt x="322" y="128"/>
                    </a:lnTo>
                    <a:lnTo>
                      <a:pt x="314" y="128"/>
                    </a:lnTo>
                    <a:lnTo>
                      <a:pt x="314" y="128"/>
                    </a:lnTo>
                    <a:lnTo>
                      <a:pt x="306" y="126"/>
                    </a:lnTo>
                    <a:lnTo>
                      <a:pt x="306" y="126"/>
                    </a:lnTo>
                    <a:lnTo>
                      <a:pt x="300" y="124"/>
                    </a:lnTo>
                    <a:lnTo>
                      <a:pt x="300" y="124"/>
                    </a:lnTo>
                    <a:lnTo>
                      <a:pt x="298" y="122"/>
                    </a:lnTo>
                    <a:lnTo>
                      <a:pt x="298" y="120"/>
                    </a:lnTo>
                    <a:lnTo>
                      <a:pt x="298" y="120"/>
                    </a:lnTo>
                    <a:lnTo>
                      <a:pt x="288" y="116"/>
                    </a:lnTo>
                    <a:lnTo>
                      <a:pt x="288" y="116"/>
                    </a:lnTo>
                    <a:lnTo>
                      <a:pt x="280" y="112"/>
                    </a:lnTo>
                    <a:lnTo>
                      <a:pt x="274" y="108"/>
                    </a:lnTo>
                    <a:lnTo>
                      <a:pt x="274" y="108"/>
                    </a:lnTo>
                    <a:lnTo>
                      <a:pt x="272" y="104"/>
                    </a:lnTo>
                    <a:lnTo>
                      <a:pt x="272" y="102"/>
                    </a:lnTo>
                    <a:lnTo>
                      <a:pt x="272" y="98"/>
                    </a:lnTo>
                    <a:lnTo>
                      <a:pt x="272" y="98"/>
                    </a:lnTo>
                    <a:lnTo>
                      <a:pt x="278" y="94"/>
                    </a:lnTo>
                    <a:lnTo>
                      <a:pt x="292" y="88"/>
                    </a:lnTo>
                    <a:lnTo>
                      <a:pt x="292" y="88"/>
                    </a:lnTo>
                    <a:lnTo>
                      <a:pt x="308" y="84"/>
                    </a:lnTo>
                    <a:lnTo>
                      <a:pt x="324" y="82"/>
                    </a:lnTo>
                    <a:lnTo>
                      <a:pt x="324" y="82"/>
                    </a:lnTo>
                    <a:lnTo>
                      <a:pt x="336" y="84"/>
                    </a:lnTo>
                    <a:lnTo>
                      <a:pt x="348" y="86"/>
                    </a:lnTo>
                    <a:lnTo>
                      <a:pt x="348" y="86"/>
                    </a:lnTo>
                    <a:lnTo>
                      <a:pt x="364" y="92"/>
                    </a:lnTo>
                    <a:lnTo>
                      <a:pt x="364" y="92"/>
                    </a:lnTo>
                    <a:lnTo>
                      <a:pt x="372" y="96"/>
                    </a:lnTo>
                    <a:lnTo>
                      <a:pt x="372" y="96"/>
                    </a:lnTo>
                    <a:lnTo>
                      <a:pt x="380" y="98"/>
                    </a:lnTo>
                    <a:lnTo>
                      <a:pt x="380" y="98"/>
                    </a:lnTo>
                    <a:lnTo>
                      <a:pt x="386" y="100"/>
                    </a:lnTo>
                    <a:lnTo>
                      <a:pt x="386" y="100"/>
                    </a:lnTo>
                    <a:lnTo>
                      <a:pt x="390" y="104"/>
                    </a:lnTo>
                    <a:lnTo>
                      <a:pt x="390" y="104"/>
                    </a:lnTo>
                    <a:lnTo>
                      <a:pt x="388" y="106"/>
                    </a:lnTo>
                    <a:lnTo>
                      <a:pt x="386" y="108"/>
                    </a:lnTo>
                    <a:lnTo>
                      <a:pt x="386" y="108"/>
                    </a:lnTo>
                    <a:lnTo>
                      <a:pt x="394" y="112"/>
                    </a:lnTo>
                    <a:lnTo>
                      <a:pt x="394" y="112"/>
                    </a:lnTo>
                    <a:lnTo>
                      <a:pt x="396" y="118"/>
                    </a:lnTo>
                    <a:lnTo>
                      <a:pt x="396" y="118"/>
                    </a:lnTo>
                    <a:lnTo>
                      <a:pt x="396" y="122"/>
                    </a:lnTo>
                    <a:lnTo>
                      <a:pt x="396" y="122"/>
                    </a:lnTo>
                    <a:lnTo>
                      <a:pt x="396" y="124"/>
                    </a:lnTo>
                    <a:lnTo>
                      <a:pt x="396" y="124"/>
                    </a:lnTo>
                    <a:lnTo>
                      <a:pt x="398" y="124"/>
                    </a:lnTo>
                    <a:lnTo>
                      <a:pt x="398" y="124"/>
                    </a:lnTo>
                    <a:lnTo>
                      <a:pt x="402" y="126"/>
                    </a:lnTo>
                    <a:lnTo>
                      <a:pt x="402" y="126"/>
                    </a:lnTo>
                    <a:lnTo>
                      <a:pt x="406" y="126"/>
                    </a:lnTo>
                    <a:lnTo>
                      <a:pt x="406" y="126"/>
                    </a:lnTo>
                    <a:lnTo>
                      <a:pt x="410" y="126"/>
                    </a:lnTo>
                    <a:lnTo>
                      <a:pt x="410" y="126"/>
                    </a:lnTo>
                    <a:lnTo>
                      <a:pt x="430" y="124"/>
                    </a:lnTo>
                    <a:lnTo>
                      <a:pt x="430" y="124"/>
                    </a:lnTo>
                    <a:lnTo>
                      <a:pt x="462" y="122"/>
                    </a:lnTo>
                    <a:lnTo>
                      <a:pt x="462" y="122"/>
                    </a:lnTo>
                    <a:lnTo>
                      <a:pt x="494" y="122"/>
                    </a:lnTo>
                    <a:lnTo>
                      <a:pt x="494" y="122"/>
                    </a:lnTo>
                    <a:lnTo>
                      <a:pt x="508" y="122"/>
                    </a:lnTo>
                    <a:lnTo>
                      <a:pt x="518" y="126"/>
                    </a:lnTo>
                    <a:lnTo>
                      <a:pt x="430" y="154"/>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459"/>
              <p:cNvSpPr>
                <a:spLocks/>
              </p:cNvSpPr>
              <p:nvPr/>
            </p:nvSpPr>
            <p:spPr bwMode="auto">
              <a:xfrm>
                <a:off x="3642" y="1213"/>
                <a:ext cx="628" cy="244"/>
              </a:xfrm>
              <a:custGeom>
                <a:avLst/>
                <a:gdLst>
                  <a:gd name="T0" fmla="*/ 350 w 628"/>
                  <a:gd name="T1" fmla="*/ 0 h 244"/>
                  <a:gd name="T2" fmla="*/ 336 w 628"/>
                  <a:gd name="T3" fmla="*/ 4 h 244"/>
                  <a:gd name="T4" fmla="*/ 326 w 628"/>
                  <a:gd name="T5" fmla="*/ 8 h 244"/>
                  <a:gd name="T6" fmla="*/ 0 w 628"/>
                  <a:gd name="T7" fmla="*/ 112 h 244"/>
                  <a:gd name="T8" fmla="*/ 276 w 628"/>
                  <a:gd name="T9" fmla="*/ 244 h 244"/>
                  <a:gd name="T10" fmla="*/ 566 w 628"/>
                  <a:gd name="T11" fmla="*/ 150 h 244"/>
                  <a:gd name="T12" fmla="*/ 574 w 628"/>
                  <a:gd name="T13" fmla="*/ 148 h 244"/>
                  <a:gd name="T14" fmla="*/ 628 w 628"/>
                  <a:gd name="T15" fmla="*/ 130 h 244"/>
                  <a:gd name="T16" fmla="*/ 350 w 628"/>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244">
                    <a:moveTo>
                      <a:pt x="350" y="0"/>
                    </a:moveTo>
                    <a:lnTo>
                      <a:pt x="336" y="4"/>
                    </a:lnTo>
                    <a:lnTo>
                      <a:pt x="326" y="8"/>
                    </a:lnTo>
                    <a:lnTo>
                      <a:pt x="0" y="112"/>
                    </a:lnTo>
                    <a:lnTo>
                      <a:pt x="276" y="244"/>
                    </a:lnTo>
                    <a:lnTo>
                      <a:pt x="566" y="150"/>
                    </a:lnTo>
                    <a:lnTo>
                      <a:pt x="574" y="148"/>
                    </a:lnTo>
                    <a:lnTo>
                      <a:pt x="628" y="130"/>
                    </a:lnTo>
                    <a:lnTo>
                      <a:pt x="3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460"/>
              <p:cNvSpPr>
                <a:spLocks/>
              </p:cNvSpPr>
              <p:nvPr/>
            </p:nvSpPr>
            <p:spPr bwMode="auto">
              <a:xfrm>
                <a:off x="3820" y="1297"/>
                <a:ext cx="166" cy="100"/>
              </a:xfrm>
              <a:custGeom>
                <a:avLst/>
                <a:gdLst>
                  <a:gd name="T0" fmla="*/ 152 w 166"/>
                  <a:gd name="T1" fmla="*/ 68 h 100"/>
                  <a:gd name="T2" fmla="*/ 146 w 166"/>
                  <a:gd name="T3" fmla="*/ 74 h 100"/>
                  <a:gd name="T4" fmla="*/ 146 w 166"/>
                  <a:gd name="T5" fmla="*/ 74 h 100"/>
                  <a:gd name="T6" fmla="*/ 70 w 166"/>
                  <a:gd name="T7" fmla="*/ 100 h 100"/>
                  <a:gd name="T8" fmla="*/ 66 w 166"/>
                  <a:gd name="T9" fmla="*/ 94 h 100"/>
                  <a:gd name="T10" fmla="*/ 64 w 166"/>
                  <a:gd name="T11" fmla="*/ 90 h 100"/>
                  <a:gd name="T12" fmla="*/ 70 w 166"/>
                  <a:gd name="T13" fmla="*/ 78 h 100"/>
                  <a:gd name="T14" fmla="*/ 84 w 166"/>
                  <a:gd name="T15" fmla="*/ 66 h 100"/>
                  <a:gd name="T16" fmla="*/ 96 w 166"/>
                  <a:gd name="T17" fmla="*/ 58 h 100"/>
                  <a:gd name="T18" fmla="*/ 96 w 166"/>
                  <a:gd name="T19" fmla="*/ 56 h 100"/>
                  <a:gd name="T20" fmla="*/ 94 w 166"/>
                  <a:gd name="T21" fmla="*/ 54 h 100"/>
                  <a:gd name="T22" fmla="*/ 90 w 166"/>
                  <a:gd name="T23" fmla="*/ 52 h 100"/>
                  <a:gd name="T24" fmla="*/ 90 w 166"/>
                  <a:gd name="T25" fmla="*/ 52 h 100"/>
                  <a:gd name="T26" fmla="*/ 86 w 166"/>
                  <a:gd name="T27" fmla="*/ 52 h 100"/>
                  <a:gd name="T28" fmla="*/ 76 w 166"/>
                  <a:gd name="T29" fmla="*/ 50 h 100"/>
                  <a:gd name="T30" fmla="*/ 62 w 166"/>
                  <a:gd name="T31" fmla="*/ 48 h 100"/>
                  <a:gd name="T32" fmla="*/ 50 w 166"/>
                  <a:gd name="T33" fmla="*/ 46 h 100"/>
                  <a:gd name="T34" fmla="*/ 42 w 166"/>
                  <a:gd name="T35" fmla="*/ 46 h 100"/>
                  <a:gd name="T36" fmla="*/ 34 w 166"/>
                  <a:gd name="T37" fmla="*/ 44 h 100"/>
                  <a:gd name="T38" fmla="*/ 26 w 166"/>
                  <a:gd name="T39" fmla="*/ 40 h 100"/>
                  <a:gd name="T40" fmla="*/ 26 w 166"/>
                  <a:gd name="T41" fmla="*/ 40 h 100"/>
                  <a:gd name="T42" fmla="*/ 26 w 166"/>
                  <a:gd name="T43" fmla="*/ 38 h 100"/>
                  <a:gd name="T44" fmla="*/ 16 w 166"/>
                  <a:gd name="T45" fmla="*/ 34 h 100"/>
                  <a:gd name="T46" fmla="*/ 2 w 166"/>
                  <a:gd name="T47" fmla="*/ 26 h 100"/>
                  <a:gd name="T48" fmla="*/ 0 w 166"/>
                  <a:gd name="T49" fmla="*/ 22 h 100"/>
                  <a:gd name="T50" fmla="*/ 0 w 166"/>
                  <a:gd name="T51" fmla="*/ 16 h 100"/>
                  <a:gd name="T52" fmla="*/ 6 w 166"/>
                  <a:gd name="T53" fmla="*/ 10 h 100"/>
                  <a:gd name="T54" fmla="*/ 20 w 166"/>
                  <a:gd name="T55" fmla="*/ 6 h 100"/>
                  <a:gd name="T56" fmla="*/ 40 w 166"/>
                  <a:gd name="T57" fmla="*/ 0 h 100"/>
                  <a:gd name="T58" fmla="*/ 58 w 166"/>
                  <a:gd name="T59" fmla="*/ 0 h 100"/>
                  <a:gd name="T60" fmla="*/ 72 w 166"/>
                  <a:gd name="T61" fmla="*/ 2 h 100"/>
                  <a:gd name="T62" fmla="*/ 84 w 166"/>
                  <a:gd name="T63" fmla="*/ 6 h 100"/>
                  <a:gd name="T64" fmla="*/ 80 w 166"/>
                  <a:gd name="T65" fmla="*/ 8 h 100"/>
                  <a:gd name="T66" fmla="*/ 78 w 166"/>
                  <a:gd name="T67" fmla="*/ 12 h 100"/>
                  <a:gd name="T68" fmla="*/ 76 w 166"/>
                  <a:gd name="T69" fmla="*/ 14 h 100"/>
                  <a:gd name="T70" fmla="*/ 74 w 166"/>
                  <a:gd name="T71" fmla="*/ 16 h 100"/>
                  <a:gd name="T72" fmla="*/ 76 w 166"/>
                  <a:gd name="T73" fmla="*/ 24 h 100"/>
                  <a:gd name="T74" fmla="*/ 84 w 166"/>
                  <a:gd name="T75" fmla="*/ 30 h 100"/>
                  <a:gd name="T76" fmla="*/ 92 w 166"/>
                  <a:gd name="T77" fmla="*/ 36 h 100"/>
                  <a:gd name="T78" fmla="*/ 102 w 166"/>
                  <a:gd name="T79" fmla="*/ 40 h 100"/>
                  <a:gd name="T80" fmla="*/ 104 w 166"/>
                  <a:gd name="T81" fmla="*/ 42 h 100"/>
                  <a:gd name="T82" fmla="*/ 106 w 166"/>
                  <a:gd name="T83" fmla="*/ 44 h 100"/>
                  <a:gd name="T84" fmla="*/ 110 w 166"/>
                  <a:gd name="T85" fmla="*/ 46 h 100"/>
                  <a:gd name="T86" fmla="*/ 114 w 166"/>
                  <a:gd name="T87" fmla="*/ 48 h 100"/>
                  <a:gd name="T88" fmla="*/ 118 w 166"/>
                  <a:gd name="T89" fmla="*/ 48 h 100"/>
                  <a:gd name="T90" fmla="*/ 122 w 166"/>
                  <a:gd name="T91" fmla="*/ 50 h 100"/>
                  <a:gd name="T92" fmla="*/ 126 w 166"/>
                  <a:gd name="T93" fmla="*/ 50 h 100"/>
                  <a:gd name="T94" fmla="*/ 130 w 166"/>
                  <a:gd name="T95" fmla="*/ 52 h 100"/>
                  <a:gd name="T96" fmla="*/ 136 w 166"/>
                  <a:gd name="T97" fmla="*/ 52 h 100"/>
                  <a:gd name="T98" fmla="*/ 140 w 166"/>
                  <a:gd name="T99" fmla="*/ 52 h 100"/>
                  <a:gd name="T100" fmla="*/ 146 w 166"/>
                  <a:gd name="T101" fmla="*/ 54 h 100"/>
                  <a:gd name="T102" fmla="*/ 154 w 166"/>
                  <a:gd name="T103" fmla="*/ 54 h 100"/>
                  <a:gd name="T104" fmla="*/ 160 w 166"/>
                  <a:gd name="T105" fmla="*/ 56 h 100"/>
                  <a:gd name="T106" fmla="*/ 166 w 166"/>
                  <a:gd name="T107" fmla="*/ 56 h 100"/>
                  <a:gd name="T108" fmla="*/ 162 w 166"/>
                  <a:gd name="T109" fmla="*/ 60 h 100"/>
                  <a:gd name="T110" fmla="*/ 156 w 166"/>
                  <a:gd name="T111" fmla="*/ 64 h 100"/>
                  <a:gd name="T112" fmla="*/ 152 w 166"/>
                  <a:gd name="T113" fmla="*/ 6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 h="100">
                    <a:moveTo>
                      <a:pt x="152" y="68"/>
                    </a:moveTo>
                    <a:lnTo>
                      <a:pt x="152" y="68"/>
                    </a:lnTo>
                    <a:lnTo>
                      <a:pt x="148" y="74"/>
                    </a:lnTo>
                    <a:lnTo>
                      <a:pt x="146" y="74"/>
                    </a:lnTo>
                    <a:lnTo>
                      <a:pt x="146" y="74"/>
                    </a:lnTo>
                    <a:lnTo>
                      <a:pt x="146" y="74"/>
                    </a:lnTo>
                    <a:lnTo>
                      <a:pt x="146" y="76"/>
                    </a:lnTo>
                    <a:lnTo>
                      <a:pt x="70" y="100"/>
                    </a:lnTo>
                    <a:lnTo>
                      <a:pt x="70" y="100"/>
                    </a:lnTo>
                    <a:lnTo>
                      <a:pt x="66" y="94"/>
                    </a:lnTo>
                    <a:lnTo>
                      <a:pt x="64" y="90"/>
                    </a:lnTo>
                    <a:lnTo>
                      <a:pt x="64" y="90"/>
                    </a:lnTo>
                    <a:lnTo>
                      <a:pt x="66" y="84"/>
                    </a:lnTo>
                    <a:lnTo>
                      <a:pt x="70" y="78"/>
                    </a:lnTo>
                    <a:lnTo>
                      <a:pt x="70" y="78"/>
                    </a:lnTo>
                    <a:lnTo>
                      <a:pt x="84" y="66"/>
                    </a:lnTo>
                    <a:lnTo>
                      <a:pt x="84" y="66"/>
                    </a:lnTo>
                    <a:lnTo>
                      <a:pt x="96" y="58"/>
                    </a:lnTo>
                    <a:lnTo>
                      <a:pt x="96" y="58"/>
                    </a:lnTo>
                    <a:lnTo>
                      <a:pt x="96" y="56"/>
                    </a:lnTo>
                    <a:lnTo>
                      <a:pt x="96" y="56"/>
                    </a:lnTo>
                    <a:lnTo>
                      <a:pt x="94" y="54"/>
                    </a:lnTo>
                    <a:lnTo>
                      <a:pt x="94" y="54"/>
                    </a:lnTo>
                    <a:lnTo>
                      <a:pt x="90" y="52"/>
                    </a:lnTo>
                    <a:lnTo>
                      <a:pt x="90" y="52"/>
                    </a:lnTo>
                    <a:lnTo>
                      <a:pt x="90" y="52"/>
                    </a:lnTo>
                    <a:lnTo>
                      <a:pt x="90" y="52"/>
                    </a:lnTo>
                    <a:lnTo>
                      <a:pt x="86" y="52"/>
                    </a:lnTo>
                    <a:lnTo>
                      <a:pt x="86" y="52"/>
                    </a:lnTo>
                    <a:lnTo>
                      <a:pt x="76" y="50"/>
                    </a:lnTo>
                    <a:lnTo>
                      <a:pt x="76" y="50"/>
                    </a:lnTo>
                    <a:lnTo>
                      <a:pt x="62" y="48"/>
                    </a:lnTo>
                    <a:lnTo>
                      <a:pt x="62" y="48"/>
                    </a:lnTo>
                    <a:lnTo>
                      <a:pt x="50" y="46"/>
                    </a:lnTo>
                    <a:lnTo>
                      <a:pt x="50" y="46"/>
                    </a:lnTo>
                    <a:lnTo>
                      <a:pt x="42" y="46"/>
                    </a:lnTo>
                    <a:lnTo>
                      <a:pt x="42" y="46"/>
                    </a:lnTo>
                    <a:lnTo>
                      <a:pt x="34" y="44"/>
                    </a:lnTo>
                    <a:lnTo>
                      <a:pt x="34" y="44"/>
                    </a:lnTo>
                    <a:lnTo>
                      <a:pt x="26" y="40"/>
                    </a:lnTo>
                    <a:lnTo>
                      <a:pt x="26" y="40"/>
                    </a:lnTo>
                    <a:lnTo>
                      <a:pt x="26" y="40"/>
                    </a:lnTo>
                    <a:lnTo>
                      <a:pt x="26" y="38"/>
                    </a:lnTo>
                    <a:lnTo>
                      <a:pt x="26" y="38"/>
                    </a:lnTo>
                    <a:lnTo>
                      <a:pt x="16" y="34"/>
                    </a:lnTo>
                    <a:lnTo>
                      <a:pt x="16" y="34"/>
                    </a:lnTo>
                    <a:lnTo>
                      <a:pt x="8" y="30"/>
                    </a:lnTo>
                    <a:lnTo>
                      <a:pt x="2" y="26"/>
                    </a:lnTo>
                    <a:lnTo>
                      <a:pt x="2" y="26"/>
                    </a:lnTo>
                    <a:lnTo>
                      <a:pt x="0" y="22"/>
                    </a:lnTo>
                    <a:lnTo>
                      <a:pt x="0" y="18"/>
                    </a:lnTo>
                    <a:lnTo>
                      <a:pt x="0" y="16"/>
                    </a:lnTo>
                    <a:lnTo>
                      <a:pt x="0" y="16"/>
                    </a:lnTo>
                    <a:lnTo>
                      <a:pt x="6" y="10"/>
                    </a:lnTo>
                    <a:lnTo>
                      <a:pt x="20" y="6"/>
                    </a:lnTo>
                    <a:lnTo>
                      <a:pt x="20" y="6"/>
                    </a:lnTo>
                    <a:lnTo>
                      <a:pt x="40" y="0"/>
                    </a:lnTo>
                    <a:lnTo>
                      <a:pt x="40" y="0"/>
                    </a:lnTo>
                    <a:lnTo>
                      <a:pt x="58" y="0"/>
                    </a:lnTo>
                    <a:lnTo>
                      <a:pt x="58" y="0"/>
                    </a:lnTo>
                    <a:lnTo>
                      <a:pt x="72" y="2"/>
                    </a:lnTo>
                    <a:lnTo>
                      <a:pt x="72" y="2"/>
                    </a:lnTo>
                    <a:lnTo>
                      <a:pt x="84" y="6"/>
                    </a:lnTo>
                    <a:lnTo>
                      <a:pt x="84" y="6"/>
                    </a:lnTo>
                    <a:lnTo>
                      <a:pt x="80" y="8"/>
                    </a:lnTo>
                    <a:lnTo>
                      <a:pt x="80" y="8"/>
                    </a:lnTo>
                    <a:lnTo>
                      <a:pt x="78" y="12"/>
                    </a:lnTo>
                    <a:lnTo>
                      <a:pt x="78" y="12"/>
                    </a:lnTo>
                    <a:lnTo>
                      <a:pt x="76" y="14"/>
                    </a:lnTo>
                    <a:lnTo>
                      <a:pt x="76" y="14"/>
                    </a:lnTo>
                    <a:lnTo>
                      <a:pt x="74" y="16"/>
                    </a:lnTo>
                    <a:lnTo>
                      <a:pt x="74" y="16"/>
                    </a:lnTo>
                    <a:lnTo>
                      <a:pt x="74" y="20"/>
                    </a:lnTo>
                    <a:lnTo>
                      <a:pt x="76" y="24"/>
                    </a:lnTo>
                    <a:lnTo>
                      <a:pt x="76" y="24"/>
                    </a:lnTo>
                    <a:lnTo>
                      <a:pt x="84" y="30"/>
                    </a:lnTo>
                    <a:lnTo>
                      <a:pt x="84" y="30"/>
                    </a:lnTo>
                    <a:lnTo>
                      <a:pt x="92" y="36"/>
                    </a:lnTo>
                    <a:lnTo>
                      <a:pt x="92" y="36"/>
                    </a:lnTo>
                    <a:lnTo>
                      <a:pt x="102" y="40"/>
                    </a:lnTo>
                    <a:lnTo>
                      <a:pt x="102" y="40"/>
                    </a:lnTo>
                    <a:lnTo>
                      <a:pt x="104" y="42"/>
                    </a:lnTo>
                    <a:lnTo>
                      <a:pt x="104" y="42"/>
                    </a:lnTo>
                    <a:lnTo>
                      <a:pt x="106" y="44"/>
                    </a:lnTo>
                    <a:lnTo>
                      <a:pt x="106" y="44"/>
                    </a:lnTo>
                    <a:lnTo>
                      <a:pt x="110" y="46"/>
                    </a:lnTo>
                    <a:lnTo>
                      <a:pt x="110" y="46"/>
                    </a:lnTo>
                    <a:lnTo>
                      <a:pt x="114" y="48"/>
                    </a:lnTo>
                    <a:lnTo>
                      <a:pt x="114" y="48"/>
                    </a:lnTo>
                    <a:lnTo>
                      <a:pt x="118" y="48"/>
                    </a:lnTo>
                    <a:lnTo>
                      <a:pt x="118" y="48"/>
                    </a:lnTo>
                    <a:lnTo>
                      <a:pt x="122" y="50"/>
                    </a:lnTo>
                    <a:lnTo>
                      <a:pt x="122" y="50"/>
                    </a:lnTo>
                    <a:lnTo>
                      <a:pt x="126" y="50"/>
                    </a:lnTo>
                    <a:lnTo>
                      <a:pt x="126" y="50"/>
                    </a:lnTo>
                    <a:lnTo>
                      <a:pt x="130" y="52"/>
                    </a:lnTo>
                    <a:lnTo>
                      <a:pt x="130" y="52"/>
                    </a:lnTo>
                    <a:lnTo>
                      <a:pt x="136" y="52"/>
                    </a:lnTo>
                    <a:lnTo>
                      <a:pt x="136" y="52"/>
                    </a:lnTo>
                    <a:lnTo>
                      <a:pt x="140" y="52"/>
                    </a:lnTo>
                    <a:lnTo>
                      <a:pt x="140" y="52"/>
                    </a:lnTo>
                    <a:lnTo>
                      <a:pt x="146" y="54"/>
                    </a:lnTo>
                    <a:lnTo>
                      <a:pt x="146" y="54"/>
                    </a:lnTo>
                    <a:lnTo>
                      <a:pt x="154" y="54"/>
                    </a:lnTo>
                    <a:lnTo>
                      <a:pt x="154" y="54"/>
                    </a:lnTo>
                    <a:lnTo>
                      <a:pt x="160" y="56"/>
                    </a:lnTo>
                    <a:lnTo>
                      <a:pt x="160" y="56"/>
                    </a:lnTo>
                    <a:lnTo>
                      <a:pt x="166" y="56"/>
                    </a:lnTo>
                    <a:lnTo>
                      <a:pt x="166" y="56"/>
                    </a:lnTo>
                    <a:lnTo>
                      <a:pt x="162" y="60"/>
                    </a:lnTo>
                    <a:lnTo>
                      <a:pt x="162" y="60"/>
                    </a:lnTo>
                    <a:lnTo>
                      <a:pt x="156" y="64"/>
                    </a:lnTo>
                    <a:lnTo>
                      <a:pt x="156" y="64"/>
                    </a:lnTo>
                    <a:lnTo>
                      <a:pt x="152"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461"/>
              <p:cNvSpPr>
                <a:spLocks/>
              </p:cNvSpPr>
              <p:nvPr/>
            </p:nvSpPr>
            <p:spPr bwMode="auto">
              <a:xfrm>
                <a:off x="3914" y="1295"/>
                <a:ext cx="246" cy="100"/>
              </a:xfrm>
              <a:custGeom>
                <a:avLst/>
                <a:gdLst>
                  <a:gd name="T0" fmla="*/ 72 w 246"/>
                  <a:gd name="T1" fmla="*/ 100 h 100"/>
                  <a:gd name="T2" fmla="*/ 66 w 246"/>
                  <a:gd name="T3" fmla="*/ 96 h 100"/>
                  <a:gd name="T4" fmla="*/ 64 w 246"/>
                  <a:gd name="T5" fmla="*/ 90 h 100"/>
                  <a:gd name="T6" fmla="*/ 72 w 246"/>
                  <a:gd name="T7" fmla="*/ 78 h 100"/>
                  <a:gd name="T8" fmla="*/ 84 w 246"/>
                  <a:gd name="T9" fmla="*/ 66 h 100"/>
                  <a:gd name="T10" fmla="*/ 96 w 246"/>
                  <a:gd name="T11" fmla="*/ 58 h 100"/>
                  <a:gd name="T12" fmla="*/ 96 w 246"/>
                  <a:gd name="T13" fmla="*/ 58 h 100"/>
                  <a:gd name="T14" fmla="*/ 94 w 246"/>
                  <a:gd name="T15" fmla="*/ 56 h 100"/>
                  <a:gd name="T16" fmla="*/ 90 w 246"/>
                  <a:gd name="T17" fmla="*/ 54 h 100"/>
                  <a:gd name="T18" fmla="*/ 90 w 246"/>
                  <a:gd name="T19" fmla="*/ 52 h 100"/>
                  <a:gd name="T20" fmla="*/ 86 w 246"/>
                  <a:gd name="T21" fmla="*/ 52 h 100"/>
                  <a:gd name="T22" fmla="*/ 76 w 246"/>
                  <a:gd name="T23" fmla="*/ 52 h 100"/>
                  <a:gd name="T24" fmla="*/ 64 w 246"/>
                  <a:gd name="T25" fmla="*/ 50 h 100"/>
                  <a:gd name="T26" fmla="*/ 50 w 246"/>
                  <a:gd name="T27" fmla="*/ 46 h 100"/>
                  <a:gd name="T28" fmla="*/ 42 w 246"/>
                  <a:gd name="T29" fmla="*/ 46 h 100"/>
                  <a:gd name="T30" fmla="*/ 34 w 246"/>
                  <a:gd name="T31" fmla="*/ 44 h 100"/>
                  <a:gd name="T32" fmla="*/ 28 w 246"/>
                  <a:gd name="T33" fmla="*/ 42 h 100"/>
                  <a:gd name="T34" fmla="*/ 26 w 246"/>
                  <a:gd name="T35" fmla="*/ 40 h 100"/>
                  <a:gd name="T36" fmla="*/ 26 w 246"/>
                  <a:gd name="T37" fmla="*/ 38 h 100"/>
                  <a:gd name="T38" fmla="*/ 16 w 246"/>
                  <a:gd name="T39" fmla="*/ 34 h 100"/>
                  <a:gd name="T40" fmla="*/ 2 w 246"/>
                  <a:gd name="T41" fmla="*/ 26 h 100"/>
                  <a:gd name="T42" fmla="*/ 0 w 246"/>
                  <a:gd name="T43" fmla="*/ 22 h 100"/>
                  <a:gd name="T44" fmla="*/ 0 w 246"/>
                  <a:gd name="T45" fmla="*/ 16 h 100"/>
                  <a:gd name="T46" fmla="*/ 6 w 246"/>
                  <a:gd name="T47" fmla="*/ 12 h 100"/>
                  <a:gd name="T48" fmla="*/ 20 w 246"/>
                  <a:gd name="T49" fmla="*/ 6 h 100"/>
                  <a:gd name="T50" fmla="*/ 52 w 246"/>
                  <a:gd name="T51" fmla="*/ 0 h 100"/>
                  <a:gd name="T52" fmla="*/ 64 w 246"/>
                  <a:gd name="T53" fmla="*/ 2 h 100"/>
                  <a:gd name="T54" fmla="*/ 76 w 246"/>
                  <a:gd name="T55" fmla="*/ 4 h 100"/>
                  <a:gd name="T56" fmla="*/ 92 w 246"/>
                  <a:gd name="T57" fmla="*/ 10 h 100"/>
                  <a:gd name="T58" fmla="*/ 100 w 246"/>
                  <a:gd name="T59" fmla="*/ 14 h 100"/>
                  <a:gd name="T60" fmla="*/ 108 w 246"/>
                  <a:gd name="T61" fmla="*/ 16 h 100"/>
                  <a:gd name="T62" fmla="*/ 114 w 246"/>
                  <a:gd name="T63" fmla="*/ 18 h 100"/>
                  <a:gd name="T64" fmla="*/ 118 w 246"/>
                  <a:gd name="T65" fmla="*/ 22 h 100"/>
                  <a:gd name="T66" fmla="*/ 114 w 246"/>
                  <a:gd name="T67" fmla="*/ 26 h 100"/>
                  <a:gd name="T68" fmla="*/ 122 w 246"/>
                  <a:gd name="T69" fmla="*/ 30 h 100"/>
                  <a:gd name="T70" fmla="*/ 124 w 246"/>
                  <a:gd name="T71" fmla="*/ 36 h 100"/>
                  <a:gd name="T72" fmla="*/ 124 w 246"/>
                  <a:gd name="T73" fmla="*/ 40 h 100"/>
                  <a:gd name="T74" fmla="*/ 124 w 246"/>
                  <a:gd name="T75" fmla="*/ 42 h 100"/>
                  <a:gd name="T76" fmla="*/ 126 w 246"/>
                  <a:gd name="T77" fmla="*/ 42 h 100"/>
                  <a:gd name="T78" fmla="*/ 130 w 246"/>
                  <a:gd name="T79" fmla="*/ 44 h 100"/>
                  <a:gd name="T80" fmla="*/ 134 w 246"/>
                  <a:gd name="T81" fmla="*/ 44 h 100"/>
                  <a:gd name="T82" fmla="*/ 138 w 246"/>
                  <a:gd name="T83" fmla="*/ 44 h 100"/>
                  <a:gd name="T84" fmla="*/ 158 w 246"/>
                  <a:gd name="T85" fmla="*/ 42 h 100"/>
                  <a:gd name="T86" fmla="*/ 190 w 246"/>
                  <a:gd name="T87" fmla="*/ 40 h 100"/>
                  <a:gd name="T88" fmla="*/ 222 w 246"/>
                  <a:gd name="T89" fmla="*/ 40 h 100"/>
                  <a:gd name="T90" fmla="*/ 236 w 246"/>
                  <a:gd name="T91" fmla="*/ 40 h 100"/>
                  <a:gd name="T92" fmla="*/ 158 w 246"/>
                  <a:gd name="T93" fmla="*/ 7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100">
                    <a:moveTo>
                      <a:pt x="158" y="72"/>
                    </a:moveTo>
                    <a:lnTo>
                      <a:pt x="72" y="100"/>
                    </a:lnTo>
                    <a:lnTo>
                      <a:pt x="72" y="100"/>
                    </a:lnTo>
                    <a:lnTo>
                      <a:pt x="66" y="96"/>
                    </a:lnTo>
                    <a:lnTo>
                      <a:pt x="64" y="90"/>
                    </a:lnTo>
                    <a:lnTo>
                      <a:pt x="64" y="90"/>
                    </a:lnTo>
                    <a:lnTo>
                      <a:pt x="66" y="84"/>
                    </a:lnTo>
                    <a:lnTo>
                      <a:pt x="72" y="78"/>
                    </a:lnTo>
                    <a:lnTo>
                      <a:pt x="72" y="78"/>
                    </a:lnTo>
                    <a:lnTo>
                      <a:pt x="84" y="66"/>
                    </a:lnTo>
                    <a:lnTo>
                      <a:pt x="84" y="66"/>
                    </a:lnTo>
                    <a:lnTo>
                      <a:pt x="96" y="58"/>
                    </a:lnTo>
                    <a:lnTo>
                      <a:pt x="96" y="58"/>
                    </a:lnTo>
                    <a:lnTo>
                      <a:pt x="96" y="58"/>
                    </a:lnTo>
                    <a:lnTo>
                      <a:pt x="96" y="58"/>
                    </a:lnTo>
                    <a:lnTo>
                      <a:pt x="94" y="56"/>
                    </a:lnTo>
                    <a:lnTo>
                      <a:pt x="94" y="56"/>
                    </a:lnTo>
                    <a:lnTo>
                      <a:pt x="90" y="54"/>
                    </a:lnTo>
                    <a:lnTo>
                      <a:pt x="90" y="54"/>
                    </a:lnTo>
                    <a:lnTo>
                      <a:pt x="90" y="52"/>
                    </a:lnTo>
                    <a:lnTo>
                      <a:pt x="90" y="52"/>
                    </a:lnTo>
                    <a:lnTo>
                      <a:pt x="86" y="52"/>
                    </a:lnTo>
                    <a:lnTo>
                      <a:pt x="86" y="52"/>
                    </a:lnTo>
                    <a:lnTo>
                      <a:pt x="76" y="52"/>
                    </a:lnTo>
                    <a:lnTo>
                      <a:pt x="76" y="52"/>
                    </a:lnTo>
                    <a:lnTo>
                      <a:pt x="64" y="50"/>
                    </a:lnTo>
                    <a:lnTo>
                      <a:pt x="64" y="50"/>
                    </a:lnTo>
                    <a:lnTo>
                      <a:pt x="50" y="46"/>
                    </a:lnTo>
                    <a:lnTo>
                      <a:pt x="50" y="46"/>
                    </a:lnTo>
                    <a:lnTo>
                      <a:pt x="42" y="46"/>
                    </a:lnTo>
                    <a:lnTo>
                      <a:pt x="42" y="46"/>
                    </a:lnTo>
                    <a:lnTo>
                      <a:pt x="34" y="44"/>
                    </a:lnTo>
                    <a:lnTo>
                      <a:pt x="34" y="44"/>
                    </a:lnTo>
                    <a:lnTo>
                      <a:pt x="28" y="42"/>
                    </a:lnTo>
                    <a:lnTo>
                      <a:pt x="28" y="42"/>
                    </a:lnTo>
                    <a:lnTo>
                      <a:pt x="26" y="40"/>
                    </a:lnTo>
                    <a:lnTo>
                      <a:pt x="26" y="38"/>
                    </a:lnTo>
                    <a:lnTo>
                      <a:pt x="26" y="38"/>
                    </a:lnTo>
                    <a:lnTo>
                      <a:pt x="16" y="34"/>
                    </a:lnTo>
                    <a:lnTo>
                      <a:pt x="16" y="34"/>
                    </a:lnTo>
                    <a:lnTo>
                      <a:pt x="8" y="30"/>
                    </a:lnTo>
                    <a:lnTo>
                      <a:pt x="2" y="26"/>
                    </a:lnTo>
                    <a:lnTo>
                      <a:pt x="2" y="26"/>
                    </a:lnTo>
                    <a:lnTo>
                      <a:pt x="0" y="22"/>
                    </a:lnTo>
                    <a:lnTo>
                      <a:pt x="0" y="20"/>
                    </a:lnTo>
                    <a:lnTo>
                      <a:pt x="0" y="16"/>
                    </a:lnTo>
                    <a:lnTo>
                      <a:pt x="0" y="16"/>
                    </a:lnTo>
                    <a:lnTo>
                      <a:pt x="6" y="12"/>
                    </a:lnTo>
                    <a:lnTo>
                      <a:pt x="20" y="6"/>
                    </a:lnTo>
                    <a:lnTo>
                      <a:pt x="20" y="6"/>
                    </a:lnTo>
                    <a:lnTo>
                      <a:pt x="36" y="2"/>
                    </a:lnTo>
                    <a:lnTo>
                      <a:pt x="52" y="0"/>
                    </a:lnTo>
                    <a:lnTo>
                      <a:pt x="52" y="0"/>
                    </a:lnTo>
                    <a:lnTo>
                      <a:pt x="64" y="2"/>
                    </a:lnTo>
                    <a:lnTo>
                      <a:pt x="76" y="4"/>
                    </a:lnTo>
                    <a:lnTo>
                      <a:pt x="76" y="4"/>
                    </a:lnTo>
                    <a:lnTo>
                      <a:pt x="92" y="10"/>
                    </a:lnTo>
                    <a:lnTo>
                      <a:pt x="92" y="10"/>
                    </a:lnTo>
                    <a:lnTo>
                      <a:pt x="100" y="14"/>
                    </a:lnTo>
                    <a:lnTo>
                      <a:pt x="100" y="14"/>
                    </a:lnTo>
                    <a:lnTo>
                      <a:pt x="108" y="16"/>
                    </a:lnTo>
                    <a:lnTo>
                      <a:pt x="108" y="16"/>
                    </a:lnTo>
                    <a:lnTo>
                      <a:pt x="114" y="18"/>
                    </a:lnTo>
                    <a:lnTo>
                      <a:pt x="114" y="18"/>
                    </a:lnTo>
                    <a:lnTo>
                      <a:pt x="118" y="22"/>
                    </a:lnTo>
                    <a:lnTo>
                      <a:pt x="118" y="22"/>
                    </a:lnTo>
                    <a:lnTo>
                      <a:pt x="116" y="24"/>
                    </a:lnTo>
                    <a:lnTo>
                      <a:pt x="114" y="26"/>
                    </a:lnTo>
                    <a:lnTo>
                      <a:pt x="114" y="26"/>
                    </a:lnTo>
                    <a:lnTo>
                      <a:pt x="122" y="30"/>
                    </a:lnTo>
                    <a:lnTo>
                      <a:pt x="122" y="30"/>
                    </a:lnTo>
                    <a:lnTo>
                      <a:pt x="124" y="36"/>
                    </a:lnTo>
                    <a:lnTo>
                      <a:pt x="124" y="36"/>
                    </a:lnTo>
                    <a:lnTo>
                      <a:pt x="124" y="40"/>
                    </a:lnTo>
                    <a:lnTo>
                      <a:pt x="124" y="40"/>
                    </a:lnTo>
                    <a:lnTo>
                      <a:pt x="124" y="42"/>
                    </a:lnTo>
                    <a:lnTo>
                      <a:pt x="124" y="42"/>
                    </a:lnTo>
                    <a:lnTo>
                      <a:pt x="126" y="42"/>
                    </a:lnTo>
                    <a:lnTo>
                      <a:pt x="126" y="42"/>
                    </a:lnTo>
                    <a:lnTo>
                      <a:pt x="130" y="44"/>
                    </a:lnTo>
                    <a:lnTo>
                      <a:pt x="130" y="44"/>
                    </a:lnTo>
                    <a:lnTo>
                      <a:pt x="134" y="44"/>
                    </a:lnTo>
                    <a:lnTo>
                      <a:pt x="134" y="44"/>
                    </a:lnTo>
                    <a:lnTo>
                      <a:pt x="138" y="44"/>
                    </a:lnTo>
                    <a:lnTo>
                      <a:pt x="138" y="44"/>
                    </a:lnTo>
                    <a:lnTo>
                      <a:pt x="158" y="42"/>
                    </a:lnTo>
                    <a:lnTo>
                      <a:pt x="158" y="42"/>
                    </a:lnTo>
                    <a:lnTo>
                      <a:pt x="190" y="40"/>
                    </a:lnTo>
                    <a:lnTo>
                      <a:pt x="190" y="40"/>
                    </a:lnTo>
                    <a:lnTo>
                      <a:pt x="222" y="40"/>
                    </a:lnTo>
                    <a:lnTo>
                      <a:pt x="222" y="40"/>
                    </a:lnTo>
                    <a:lnTo>
                      <a:pt x="236" y="40"/>
                    </a:lnTo>
                    <a:lnTo>
                      <a:pt x="246" y="44"/>
                    </a:lnTo>
                    <a:lnTo>
                      <a:pt x="158"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62"/>
              <p:cNvSpPr>
                <a:spLocks noEditPoints="1"/>
              </p:cNvSpPr>
              <p:nvPr/>
            </p:nvSpPr>
            <p:spPr bwMode="auto">
              <a:xfrm>
                <a:off x="3140" y="1371"/>
                <a:ext cx="634" cy="250"/>
              </a:xfrm>
              <a:custGeom>
                <a:avLst/>
                <a:gdLst>
                  <a:gd name="T0" fmla="*/ 0 w 634"/>
                  <a:gd name="T1" fmla="*/ 114 h 250"/>
                  <a:gd name="T2" fmla="*/ 634 w 634"/>
                  <a:gd name="T3" fmla="*/ 134 h 250"/>
                  <a:gd name="T4" fmla="*/ 252 w 634"/>
                  <a:gd name="T5" fmla="*/ 172 h 250"/>
                  <a:gd name="T6" fmla="*/ 236 w 634"/>
                  <a:gd name="T7" fmla="*/ 164 h 250"/>
                  <a:gd name="T8" fmla="*/ 232 w 634"/>
                  <a:gd name="T9" fmla="*/ 160 h 250"/>
                  <a:gd name="T10" fmla="*/ 228 w 634"/>
                  <a:gd name="T11" fmla="*/ 156 h 250"/>
                  <a:gd name="T12" fmla="*/ 230 w 634"/>
                  <a:gd name="T13" fmla="*/ 150 h 250"/>
                  <a:gd name="T14" fmla="*/ 234 w 634"/>
                  <a:gd name="T15" fmla="*/ 146 h 250"/>
                  <a:gd name="T16" fmla="*/ 244 w 634"/>
                  <a:gd name="T17" fmla="*/ 142 h 250"/>
                  <a:gd name="T18" fmla="*/ 386 w 634"/>
                  <a:gd name="T19" fmla="*/ 164 h 250"/>
                  <a:gd name="T20" fmla="*/ 296 w 634"/>
                  <a:gd name="T21" fmla="*/ 114 h 250"/>
                  <a:gd name="T22" fmla="*/ 274 w 634"/>
                  <a:gd name="T23" fmla="*/ 118 h 250"/>
                  <a:gd name="T24" fmla="*/ 250 w 634"/>
                  <a:gd name="T25" fmla="*/ 120 h 250"/>
                  <a:gd name="T26" fmla="*/ 228 w 634"/>
                  <a:gd name="T27" fmla="*/ 116 h 250"/>
                  <a:gd name="T28" fmla="*/ 218 w 634"/>
                  <a:gd name="T29" fmla="*/ 114 h 250"/>
                  <a:gd name="T30" fmla="*/ 208 w 634"/>
                  <a:gd name="T31" fmla="*/ 110 h 250"/>
                  <a:gd name="T32" fmla="*/ 198 w 634"/>
                  <a:gd name="T33" fmla="*/ 102 h 250"/>
                  <a:gd name="T34" fmla="*/ 196 w 634"/>
                  <a:gd name="T35" fmla="*/ 98 h 250"/>
                  <a:gd name="T36" fmla="*/ 196 w 634"/>
                  <a:gd name="T37" fmla="*/ 92 h 250"/>
                  <a:gd name="T38" fmla="*/ 202 w 634"/>
                  <a:gd name="T39" fmla="*/ 84 h 250"/>
                  <a:gd name="T40" fmla="*/ 210 w 634"/>
                  <a:gd name="T41" fmla="*/ 80 h 250"/>
                  <a:gd name="T42" fmla="*/ 218 w 634"/>
                  <a:gd name="T43" fmla="*/ 76 h 250"/>
                  <a:gd name="T44" fmla="*/ 240 w 634"/>
                  <a:gd name="T45" fmla="*/ 72 h 250"/>
                  <a:gd name="T46" fmla="*/ 264 w 634"/>
                  <a:gd name="T47" fmla="*/ 70 h 250"/>
                  <a:gd name="T48" fmla="*/ 288 w 634"/>
                  <a:gd name="T49" fmla="*/ 74 h 250"/>
                  <a:gd name="T50" fmla="*/ 306 w 634"/>
                  <a:gd name="T51" fmla="*/ 80 h 250"/>
                  <a:gd name="T52" fmla="*/ 312 w 634"/>
                  <a:gd name="T53" fmla="*/ 84 h 250"/>
                  <a:gd name="T54" fmla="*/ 318 w 634"/>
                  <a:gd name="T55" fmla="*/ 88 h 250"/>
                  <a:gd name="T56" fmla="*/ 320 w 634"/>
                  <a:gd name="T57" fmla="*/ 98 h 250"/>
                  <a:gd name="T58" fmla="*/ 318 w 634"/>
                  <a:gd name="T59" fmla="*/ 102 h 250"/>
                  <a:gd name="T60" fmla="*/ 312 w 634"/>
                  <a:gd name="T61" fmla="*/ 106 h 250"/>
                  <a:gd name="T62" fmla="*/ 296 w 634"/>
                  <a:gd name="T63" fmla="*/ 114 h 250"/>
                  <a:gd name="T64" fmla="*/ 398 w 634"/>
                  <a:gd name="T65" fmla="*/ 160 h 250"/>
                  <a:gd name="T66" fmla="*/ 374 w 634"/>
                  <a:gd name="T67" fmla="*/ 100 h 250"/>
                  <a:gd name="T68" fmla="*/ 374 w 634"/>
                  <a:gd name="T69" fmla="*/ 100 h 250"/>
                  <a:gd name="T70" fmla="*/ 396 w 634"/>
                  <a:gd name="T71" fmla="*/ 96 h 250"/>
                  <a:gd name="T72" fmla="*/ 406 w 634"/>
                  <a:gd name="T73" fmla="*/ 96 h 250"/>
                  <a:gd name="T74" fmla="*/ 414 w 634"/>
                  <a:gd name="T75" fmla="*/ 96 h 250"/>
                  <a:gd name="T76" fmla="*/ 430 w 634"/>
                  <a:gd name="T77" fmla="*/ 102 h 250"/>
                  <a:gd name="T78" fmla="*/ 512 w 634"/>
                  <a:gd name="T79" fmla="*/ 140 h 250"/>
                  <a:gd name="T80" fmla="*/ 252 w 634"/>
                  <a:gd name="T81" fmla="*/ 17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4" h="250">
                    <a:moveTo>
                      <a:pt x="358" y="0"/>
                    </a:moveTo>
                    <a:lnTo>
                      <a:pt x="0" y="114"/>
                    </a:lnTo>
                    <a:lnTo>
                      <a:pt x="272" y="250"/>
                    </a:lnTo>
                    <a:lnTo>
                      <a:pt x="634" y="134"/>
                    </a:lnTo>
                    <a:lnTo>
                      <a:pt x="358" y="0"/>
                    </a:lnTo>
                    <a:close/>
                    <a:moveTo>
                      <a:pt x="252" y="172"/>
                    </a:moveTo>
                    <a:lnTo>
                      <a:pt x="252" y="172"/>
                    </a:lnTo>
                    <a:lnTo>
                      <a:pt x="236" y="164"/>
                    </a:lnTo>
                    <a:lnTo>
                      <a:pt x="236" y="164"/>
                    </a:lnTo>
                    <a:lnTo>
                      <a:pt x="232" y="160"/>
                    </a:lnTo>
                    <a:lnTo>
                      <a:pt x="228" y="156"/>
                    </a:lnTo>
                    <a:lnTo>
                      <a:pt x="228" y="156"/>
                    </a:lnTo>
                    <a:lnTo>
                      <a:pt x="226" y="152"/>
                    </a:lnTo>
                    <a:lnTo>
                      <a:pt x="230" y="150"/>
                    </a:lnTo>
                    <a:lnTo>
                      <a:pt x="230" y="150"/>
                    </a:lnTo>
                    <a:lnTo>
                      <a:pt x="234" y="146"/>
                    </a:lnTo>
                    <a:lnTo>
                      <a:pt x="244" y="142"/>
                    </a:lnTo>
                    <a:lnTo>
                      <a:pt x="244" y="142"/>
                    </a:lnTo>
                    <a:lnTo>
                      <a:pt x="254" y="138"/>
                    </a:lnTo>
                    <a:lnTo>
                      <a:pt x="386" y="164"/>
                    </a:lnTo>
                    <a:lnTo>
                      <a:pt x="292" y="132"/>
                    </a:lnTo>
                    <a:lnTo>
                      <a:pt x="296" y="114"/>
                    </a:lnTo>
                    <a:lnTo>
                      <a:pt x="296" y="114"/>
                    </a:lnTo>
                    <a:lnTo>
                      <a:pt x="274" y="118"/>
                    </a:lnTo>
                    <a:lnTo>
                      <a:pt x="274" y="118"/>
                    </a:lnTo>
                    <a:lnTo>
                      <a:pt x="250" y="120"/>
                    </a:lnTo>
                    <a:lnTo>
                      <a:pt x="250" y="120"/>
                    </a:lnTo>
                    <a:lnTo>
                      <a:pt x="228" y="116"/>
                    </a:lnTo>
                    <a:lnTo>
                      <a:pt x="228" y="116"/>
                    </a:lnTo>
                    <a:lnTo>
                      <a:pt x="218" y="114"/>
                    </a:lnTo>
                    <a:lnTo>
                      <a:pt x="208" y="110"/>
                    </a:lnTo>
                    <a:lnTo>
                      <a:pt x="208" y="110"/>
                    </a:lnTo>
                    <a:lnTo>
                      <a:pt x="202" y="106"/>
                    </a:lnTo>
                    <a:lnTo>
                      <a:pt x="198" y="102"/>
                    </a:lnTo>
                    <a:lnTo>
                      <a:pt x="198" y="102"/>
                    </a:lnTo>
                    <a:lnTo>
                      <a:pt x="196" y="98"/>
                    </a:lnTo>
                    <a:lnTo>
                      <a:pt x="196" y="92"/>
                    </a:lnTo>
                    <a:lnTo>
                      <a:pt x="196" y="92"/>
                    </a:lnTo>
                    <a:lnTo>
                      <a:pt x="198" y="88"/>
                    </a:lnTo>
                    <a:lnTo>
                      <a:pt x="202" y="84"/>
                    </a:lnTo>
                    <a:lnTo>
                      <a:pt x="202" y="84"/>
                    </a:lnTo>
                    <a:lnTo>
                      <a:pt x="210" y="80"/>
                    </a:lnTo>
                    <a:lnTo>
                      <a:pt x="218" y="76"/>
                    </a:lnTo>
                    <a:lnTo>
                      <a:pt x="218" y="76"/>
                    </a:lnTo>
                    <a:lnTo>
                      <a:pt x="240" y="72"/>
                    </a:lnTo>
                    <a:lnTo>
                      <a:pt x="240" y="72"/>
                    </a:lnTo>
                    <a:lnTo>
                      <a:pt x="264" y="70"/>
                    </a:lnTo>
                    <a:lnTo>
                      <a:pt x="264" y="70"/>
                    </a:lnTo>
                    <a:lnTo>
                      <a:pt x="288" y="74"/>
                    </a:lnTo>
                    <a:lnTo>
                      <a:pt x="288" y="74"/>
                    </a:lnTo>
                    <a:lnTo>
                      <a:pt x="298" y="76"/>
                    </a:lnTo>
                    <a:lnTo>
                      <a:pt x="306" y="80"/>
                    </a:lnTo>
                    <a:lnTo>
                      <a:pt x="306" y="80"/>
                    </a:lnTo>
                    <a:lnTo>
                      <a:pt x="312" y="84"/>
                    </a:lnTo>
                    <a:lnTo>
                      <a:pt x="318" y="88"/>
                    </a:lnTo>
                    <a:lnTo>
                      <a:pt x="318" y="88"/>
                    </a:lnTo>
                    <a:lnTo>
                      <a:pt x="320" y="92"/>
                    </a:lnTo>
                    <a:lnTo>
                      <a:pt x="320" y="98"/>
                    </a:lnTo>
                    <a:lnTo>
                      <a:pt x="320" y="98"/>
                    </a:lnTo>
                    <a:lnTo>
                      <a:pt x="318" y="102"/>
                    </a:lnTo>
                    <a:lnTo>
                      <a:pt x="312" y="106"/>
                    </a:lnTo>
                    <a:lnTo>
                      <a:pt x="312" y="106"/>
                    </a:lnTo>
                    <a:lnTo>
                      <a:pt x="306" y="110"/>
                    </a:lnTo>
                    <a:lnTo>
                      <a:pt x="296" y="114"/>
                    </a:lnTo>
                    <a:lnTo>
                      <a:pt x="340" y="116"/>
                    </a:lnTo>
                    <a:lnTo>
                      <a:pt x="398" y="160"/>
                    </a:lnTo>
                    <a:lnTo>
                      <a:pt x="366" y="102"/>
                    </a:lnTo>
                    <a:lnTo>
                      <a:pt x="374" y="100"/>
                    </a:lnTo>
                    <a:lnTo>
                      <a:pt x="374" y="100"/>
                    </a:lnTo>
                    <a:lnTo>
                      <a:pt x="374" y="100"/>
                    </a:lnTo>
                    <a:lnTo>
                      <a:pt x="386" y="96"/>
                    </a:lnTo>
                    <a:lnTo>
                      <a:pt x="396" y="96"/>
                    </a:lnTo>
                    <a:lnTo>
                      <a:pt x="396" y="96"/>
                    </a:lnTo>
                    <a:lnTo>
                      <a:pt x="406" y="96"/>
                    </a:lnTo>
                    <a:lnTo>
                      <a:pt x="414" y="96"/>
                    </a:lnTo>
                    <a:lnTo>
                      <a:pt x="414" y="96"/>
                    </a:lnTo>
                    <a:lnTo>
                      <a:pt x="430" y="102"/>
                    </a:lnTo>
                    <a:lnTo>
                      <a:pt x="430" y="102"/>
                    </a:lnTo>
                    <a:lnTo>
                      <a:pt x="446" y="108"/>
                    </a:lnTo>
                    <a:lnTo>
                      <a:pt x="512" y="140"/>
                    </a:lnTo>
                    <a:lnTo>
                      <a:pt x="316" y="204"/>
                    </a:lnTo>
                    <a:lnTo>
                      <a:pt x="252" y="172"/>
                    </a:lnTo>
                    <a:close/>
                  </a:path>
                </a:pathLst>
              </a:custGeom>
              <a:solidFill>
                <a:srgbClr val="415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63"/>
              <p:cNvSpPr>
                <a:spLocks noEditPoints="1"/>
              </p:cNvSpPr>
              <p:nvPr/>
            </p:nvSpPr>
            <p:spPr bwMode="auto">
              <a:xfrm>
                <a:off x="2546" y="1025"/>
                <a:ext cx="782" cy="318"/>
              </a:xfrm>
              <a:custGeom>
                <a:avLst/>
                <a:gdLst>
                  <a:gd name="T0" fmla="*/ 0 w 782"/>
                  <a:gd name="T1" fmla="*/ 204 h 318"/>
                  <a:gd name="T2" fmla="*/ 778 w 782"/>
                  <a:gd name="T3" fmla="*/ 318 h 318"/>
                  <a:gd name="T4" fmla="*/ 782 w 782"/>
                  <a:gd name="T5" fmla="*/ 318 h 318"/>
                  <a:gd name="T6" fmla="*/ 650 w 782"/>
                  <a:gd name="T7" fmla="*/ 0 h 318"/>
                  <a:gd name="T8" fmla="*/ 0 w 782"/>
                  <a:gd name="T9" fmla="*/ 204 h 318"/>
                  <a:gd name="T10" fmla="*/ 10 w 782"/>
                  <a:gd name="T11" fmla="*/ 204 h 318"/>
                  <a:gd name="T12" fmla="*/ 646 w 782"/>
                  <a:gd name="T13" fmla="*/ 4 h 318"/>
                  <a:gd name="T14" fmla="*/ 774 w 782"/>
                  <a:gd name="T15" fmla="*/ 316 h 318"/>
                  <a:gd name="T16" fmla="*/ 10 w 782"/>
                  <a:gd name="T17" fmla="*/ 20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2" h="318">
                    <a:moveTo>
                      <a:pt x="0" y="204"/>
                    </a:moveTo>
                    <a:lnTo>
                      <a:pt x="778" y="318"/>
                    </a:lnTo>
                    <a:lnTo>
                      <a:pt x="782" y="318"/>
                    </a:lnTo>
                    <a:lnTo>
                      <a:pt x="650" y="0"/>
                    </a:lnTo>
                    <a:lnTo>
                      <a:pt x="0" y="204"/>
                    </a:lnTo>
                    <a:close/>
                    <a:moveTo>
                      <a:pt x="10" y="204"/>
                    </a:moveTo>
                    <a:lnTo>
                      <a:pt x="646" y="4"/>
                    </a:lnTo>
                    <a:lnTo>
                      <a:pt x="774" y="316"/>
                    </a:lnTo>
                    <a:lnTo>
                      <a:pt x="10" y="2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64"/>
              <p:cNvSpPr>
                <a:spLocks/>
              </p:cNvSpPr>
              <p:nvPr/>
            </p:nvSpPr>
            <p:spPr bwMode="auto">
              <a:xfrm>
                <a:off x="2536" y="1255"/>
                <a:ext cx="782" cy="224"/>
              </a:xfrm>
              <a:custGeom>
                <a:avLst/>
                <a:gdLst>
                  <a:gd name="T0" fmla="*/ 0 w 782"/>
                  <a:gd name="T1" fmla="*/ 0 h 224"/>
                  <a:gd name="T2" fmla="*/ 6 w 782"/>
                  <a:gd name="T3" fmla="*/ 4 h 224"/>
                  <a:gd name="T4" fmla="*/ 770 w 782"/>
                  <a:gd name="T5" fmla="*/ 116 h 224"/>
                  <a:gd name="T6" fmla="*/ 442 w 782"/>
                  <a:gd name="T7" fmla="*/ 222 h 224"/>
                  <a:gd name="T8" fmla="*/ 446 w 782"/>
                  <a:gd name="T9" fmla="*/ 224 h 224"/>
                  <a:gd name="T10" fmla="*/ 782 w 782"/>
                  <a:gd name="T11" fmla="*/ 116 h 224"/>
                  <a:gd name="T12" fmla="*/ 2 w 782"/>
                  <a:gd name="T13" fmla="*/ 2 h 224"/>
                  <a:gd name="T14" fmla="*/ 0 w 782"/>
                  <a:gd name="T15" fmla="*/ 0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2" h="224">
                    <a:moveTo>
                      <a:pt x="0" y="0"/>
                    </a:moveTo>
                    <a:lnTo>
                      <a:pt x="6" y="4"/>
                    </a:lnTo>
                    <a:lnTo>
                      <a:pt x="770" y="116"/>
                    </a:lnTo>
                    <a:lnTo>
                      <a:pt x="442" y="222"/>
                    </a:lnTo>
                    <a:lnTo>
                      <a:pt x="446" y="224"/>
                    </a:lnTo>
                    <a:lnTo>
                      <a:pt x="782" y="116"/>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65"/>
              <p:cNvSpPr>
                <a:spLocks/>
              </p:cNvSpPr>
              <p:nvPr/>
            </p:nvSpPr>
            <p:spPr bwMode="auto">
              <a:xfrm>
                <a:off x="3334" y="1439"/>
                <a:ext cx="124" cy="50"/>
              </a:xfrm>
              <a:custGeom>
                <a:avLst/>
                <a:gdLst>
                  <a:gd name="T0" fmla="*/ 124 w 124"/>
                  <a:gd name="T1" fmla="*/ 28 h 50"/>
                  <a:gd name="T2" fmla="*/ 124 w 124"/>
                  <a:gd name="T3" fmla="*/ 28 h 50"/>
                  <a:gd name="T4" fmla="*/ 124 w 124"/>
                  <a:gd name="T5" fmla="*/ 22 h 50"/>
                  <a:gd name="T6" fmla="*/ 122 w 124"/>
                  <a:gd name="T7" fmla="*/ 18 h 50"/>
                  <a:gd name="T8" fmla="*/ 122 w 124"/>
                  <a:gd name="T9" fmla="*/ 18 h 50"/>
                  <a:gd name="T10" fmla="*/ 118 w 124"/>
                  <a:gd name="T11" fmla="*/ 14 h 50"/>
                  <a:gd name="T12" fmla="*/ 110 w 124"/>
                  <a:gd name="T13" fmla="*/ 10 h 50"/>
                  <a:gd name="T14" fmla="*/ 110 w 124"/>
                  <a:gd name="T15" fmla="*/ 10 h 50"/>
                  <a:gd name="T16" fmla="*/ 102 w 124"/>
                  <a:gd name="T17" fmla="*/ 6 h 50"/>
                  <a:gd name="T18" fmla="*/ 92 w 124"/>
                  <a:gd name="T19" fmla="*/ 2 h 50"/>
                  <a:gd name="T20" fmla="*/ 92 w 124"/>
                  <a:gd name="T21" fmla="*/ 2 h 50"/>
                  <a:gd name="T22" fmla="*/ 68 w 124"/>
                  <a:gd name="T23" fmla="*/ 0 h 50"/>
                  <a:gd name="T24" fmla="*/ 68 w 124"/>
                  <a:gd name="T25" fmla="*/ 0 h 50"/>
                  <a:gd name="T26" fmla="*/ 46 w 124"/>
                  <a:gd name="T27" fmla="*/ 0 h 50"/>
                  <a:gd name="T28" fmla="*/ 46 w 124"/>
                  <a:gd name="T29" fmla="*/ 0 h 50"/>
                  <a:gd name="T30" fmla="*/ 24 w 124"/>
                  <a:gd name="T31" fmla="*/ 6 h 50"/>
                  <a:gd name="T32" fmla="*/ 24 w 124"/>
                  <a:gd name="T33" fmla="*/ 6 h 50"/>
                  <a:gd name="T34" fmla="*/ 14 w 124"/>
                  <a:gd name="T35" fmla="*/ 8 h 50"/>
                  <a:gd name="T36" fmla="*/ 8 w 124"/>
                  <a:gd name="T37" fmla="*/ 14 h 50"/>
                  <a:gd name="T38" fmla="*/ 8 w 124"/>
                  <a:gd name="T39" fmla="*/ 14 h 50"/>
                  <a:gd name="T40" fmla="*/ 2 w 124"/>
                  <a:gd name="T41" fmla="*/ 18 h 50"/>
                  <a:gd name="T42" fmla="*/ 0 w 124"/>
                  <a:gd name="T43" fmla="*/ 22 h 50"/>
                  <a:gd name="T44" fmla="*/ 0 w 124"/>
                  <a:gd name="T45" fmla="*/ 22 h 50"/>
                  <a:gd name="T46" fmla="*/ 0 w 124"/>
                  <a:gd name="T47" fmla="*/ 26 h 50"/>
                  <a:gd name="T48" fmla="*/ 2 w 124"/>
                  <a:gd name="T49" fmla="*/ 32 h 50"/>
                  <a:gd name="T50" fmla="*/ 2 w 124"/>
                  <a:gd name="T51" fmla="*/ 32 h 50"/>
                  <a:gd name="T52" fmla="*/ 6 w 124"/>
                  <a:gd name="T53" fmla="*/ 36 h 50"/>
                  <a:gd name="T54" fmla="*/ 14 w 124"/>
                  <a:gd name="T55" fmla="*/ 40 h 50"/>
                  <a:gd name="T56" fmla="*/ 14 w 124"/>
                  <a:gd name="T57" fmla="*/ 40 h 50"/>
                  <a:gd name="T58" fmla="*/ 22 w 124"/>
                  <a:gd name="T59" fmla="*/ 44 h 50"/>
                  <a:gd name="T60" fmla="*/ 32 w 124"/>
                  <a:gd name="T61" fmla="*/ 46 h 50"/>
                  <a:gd name="T62" fmla="*/ 32 w 124"/>
                  <a:gd name="T63" fmla="*/ 46 h 50"/>
                  <a:gd name="T64" fmla="*/ 56 w 124"/>
                  <a:gd name="T65" fmla="*/ 50 h 50"/>
                  <a:gd name="T66" fmla="*/ 56 w 124"/>
                  <a:gd name="T67" fmla="*/ 50 h 50"/>
                  <a:gd name="T68" fmla="*/ 80 w 124"/>
                  <a:gd name="T69" fmla="*/ 48 h 50"/>
                  <a:gd name="T70" fmla="*/ 80 w 124"/>
                  <a:gd name="T71" fmla="*/ 48 h 50"/>
                  <a:gd name="T72" fmla="*/ 102 w 124"/>
                  <a:gd name="T73" fmla="*/ 44 h 50"/>
                  <a:gd name="T74" fmla="*/ 102 w 124"/>
                  <a:gd name="T75" fmla="*/ 44 h 50"/>
                  <a:gd name="T76" fmla="*/ 110 w 124"/>
                  <a:gd name="T77" fmla="*/ 40 h 50"/>
                  <a:gd name="T78" fmla="*/ 116 w 124"/>
                  <a:gd name="T79" fmla="*/ 36 h 50"/>
                  <a:gd name="T80" fmla="*/ 116 w 124"/>
                  <a:gd name="T81" fmla="*/ 36 h 50"/>
                  <a:gd name="T82" fmla="*/ 122 w 124"/>
                  <a:gd name="T83" fmla="*/ 32 h 50"/>
                  <a:gd name="T84" fmla="*/ 124 w 124"/>
                  <a:gd name="T85"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50">
                    <a:moveTo>
                      <a:pt x="124" y="28"/>
                    </a:moveTo>
                    <a:lnTo>
                      <a:pt x="124" y="28"/>
                    </a:lnTo>
                    <a:lnTo>
                      <a:pt x="124" y="22"/>
                    </a:lnTo>
                    <a:lnTo>
                      <a:pt x="122" y="18"/>
                    </a:lnTo>
                    <a:lnTo>
                      <a:pt x="122" y="18"/>
                    </a:lnTo>
                    <a:lnTo>
                      <a:pt x="118" y="14"/>
                    </a:lnTo>
                    <a:lnTo>
                      <a:pt x="110" y="10"/>
                    </a:lnTo>
                    <a:lnTo>
                      <a:pt x="110" y="10"/>
                    </a:lnTo>
                    <a:lnTo>
                      <a:pt x="102" y="6"/>
                    </a:lnTo>
                    <a:lnTo>
                      <a:pt x="92" y="2"/>
                    </a:lnTo>
                    <a:lnTo>
                      <a:pt x="92" y="2"/>
                    </a:lnTo>
                    <a:lnTo>
                      <a:pt x="68" y="0"/>
                    </a:lnTo>
                    <a:lnTo>
                      <a:pt x="68" y="0"/>
                    </a:lnTo>
                    <a:lnTo>
                      <a:pt x="46" y="0"/>
                    </a:lnTo>
                    <a:lnTo>
                      <a:pt x="46" y="0"/>
                    </a:lnTo>
                    <a:lnTo>
                      <a:pt x="24" y="6"/>
                    </a:lnTo>
                    <a:lnTo>
                      <a:pt x="24" y="6"/>
                    </a:lnTo>
                    <a:lnTo>
                      <a:pt x="14" y="8"/>
                    </a:lnTo>
                    <a:lnTo>
                      <a:pt x="8" y="14"/>
                    </a:lnTo>
                    <a:lnTo>
                      <a:pt x="8" y="14"/>
                    </a:lnTo>
                    <a:lnTo>
                      <a:pt x="2" y="18"/>
                    </a:lnTo>
                    <a:lnTo>
                      <a:pt x="0" y="22"/>
                    </a:lnTo>
                    <a:lnTo>
                      <a:pt x="0" y="22"/>
                    </a:lnTo>
                    <a:lnTo>
                      <a:pt x="0" y="26"/>
                    </a:lnTo>
                    <a:lnTo>
                      <a:pt x="2" y="32"/>
                    </a:lnTo>
                    <a:lnTo>
                      <a:pt x="2" y="32"/>
                    </a:lnTo>
                    <a:lnTo>
                      <a:pt x="6" y="36"/>
                    </a:lnTo>
                    <a:lnTo>
                      <a:pt x="14" y="40"/>
                    </a:lnTo>
                    <a:lnTo>
                      <a:pt x="14" y="40"/>
                    </a:lnTo>
                    <a:lnTo>
                      <a:pt x="22" y="44"/>
                    </a:lnTo>
                    <a:lnTo>
                      <a:pt x="32" y="46"/>
                    </a:lnTo>
                    <a:lnTo>
                      <a:pt x="32" y="46"/>
                    </a:lnTo>
                    <a:lnTo>
                      <a:pt x="56" y="50"/>
                    </a:lnTo>
                    <a:lnTo>
                      <a:pt x="56" y="50"/>
                    </a:lnTo>
                    <a:lnTo>
                      <a:pt x="80" y="48"/>
                    </a:lnTo>
                    <a:lnTo>
                      <a:pt x="80" y="48"/>
                    </a:lnTo>
                    <a:lnTo>
                      <a:pt x="102" y="44"/>
                    </a:lnTo>
                    <a:lnTo>
                      <a:pt x="102" y="44"/>
                    </a:lnTo>
                    <a:lnTo>
                      <a:pt x="110" y="40"/>
                    </a:lnTo>
                    <a:lnTo>
                      <a:pt x="116" y="36"/>
                    </a:lnTo>
                    <a:lnTo>
                      <a:pt x="116" y="36"/>
                    </a:lnTo>
                    <a:lnTo>
                      <a:pt x="122" y="32"/>
                    </a:lnTo>
                    <a:lnTo>
                      <a:pt x="12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66"/>
              <p:cNvSpPr>
                <a:spLocks/>
              </p:cNvSpPr>
              <p:nvPr/>
            </p:nvSpPr>
            <p:spPr bwMode="auto">
              <a:xfrm>
                <a:off x="3334" y="1439"/>
                <a:ext cx="124" cy="50"/>
              </a:xfrm>
              <a:custGeom>
                <a:avLst/>
                <a:gdLst>
                  <a:gd name="T0" fmla="*/ 124 w 124"/>
                  <a:gd name="T1" fmla="*/ 28 h 50"/>
                  <a:gd name="T2" fmla="*/ 124 w 124"/>
                  <a:gd name="T3" fmla="*/ 28 h 50"/>
                  <a:gd name="T4" fmla="*/ 124 w 124"/>
                  <a:gd name="T5" fmla="*/ 22 h 50"/>
                  <a:gd name="T6" fmla="*/ 122 w 124"/>
                  <a:gd name="T7" fmla="*/ 18 h 50"/>
                  <a:gd name="T8" fmla="*/ 122 w 124"/>
                  <a:gd name="T9" fmla="*/ 18 h 50"/>
                  <a:gd name="T10" fmla="*/ 118 w 124"/>
                  <a:gd name="T11" fmla="*/ 14 h 50"/>
                  <a:gd name="T12" fmla="*/ 110 w 124"/>
                  <a:gd name="T13" fmla="*/ 10 h 50"/>
                  <a:gd name="T14" fmla="*/ 110 w 124"/>
                  <a:gd name="T15" fmla="*/ 10 h 50"/>
                  <a:gd name="T16" fmla="*/ 102 w 124"/>
                  <a:gd name="T17" fmla="*/ 6 h 50"/>
                  <a:gd name="T18" fmla="*/ 92 w 124"/>
                  <a:gd name="T19" fmla="*/ 2 h 50"/>
                  <a:gd name="T20" fmla="*/ 92 w 124"/>
                  <a:gd name="T21" fmla="*/ 2 h 50"/>
                  <a:gd name="T22" fmla="*/ 68 w 124"/>
                  <a:gd name="T23" fmla="*/ 0 h 50"/>
                  <a:gd name="T24" fmla="*/ 68 w 124"/>
                  <a:gd name="T25" fmla="*/ 0 h 50"/>
                  <a:gd name="T26" fmla="*/ 46 w 124"/>
                  <a:gd name="T27" fmla="*/ 0 h 50"/>
                  <a:gd name="T28" fmla="*/ 46 w 124"/>
                  <a:gd name="T29" fmla="*/ 0 h 50"/>
                  <a:gd name="T30" fmla="*/ 24 w 124"/>
                  <a:gd name="T31" fmla="*/ 6 h 50"/>
                  <a:gd name="T32" fmla="*/ 24 w 124"/>
                  <a:gd name="T33" fmla="*/ 6 h 50"/>
                  <a:gd name="T34" fmla="*/ 14 w 124"/>
                  <a:gd name="T35" fmla="*/ 8 h 50"/>
                  <a:gd name="T36" fmla="*/ 8 w 124"/>
                  <a:gd name="T37" fmla="*/ 14 h 50"/>
                  <a:gd name="T38" fmla="*/ 8 w 124"/>
                  <a:gd name="T39" fmla="*/ 14 h 50"/>
                  <a:gd name="T40" fmla="*/ 2 w 124"/>
                  <a:gd name="T41" fmla="*/ 18 h 50"/>
                  <a:gd name="T42" fmla="*/ 0 w 124"/>
                  <a:gd name="T43" fmla="*/ 22 h 50"/>
                  <a:gd name="T44" fmla="*/ 0 w 124"/>
                  <a:gd name="T45" fmla="*/ 22 h 50"/>
                  <a:gd name="T46" fmla="*/ 0 w 124"/>
                  <a:gd name="T47" fmla="*/ 26 h 50"/>
                  <a:gd name="T48" fmla="*/ 2 w 124"/>
                  <a:gd name="T49" fmla="*/ 32 h 50"/>
                  <a:gd name="T50" fmla="*/ 2 w 124"/>
                  <a:gd name="T51" fmla="*/ 32 h 50"/>
                  <a:gd name="T52" fmla="*/ 6 w 124"/>
                  <a:gd name="T53" fmla="*/ 36 h 50"/>
                  <a:gd name="T54" fmla="*/ 14 w 124"/>
                  <a:gd name="T55" fmla="*/ 40 h 50"/>
                  <a:gd name="T56" fmla="*/ 14 w 124"/>
                  <a:gd name="T57" fmla="*/ 40 h 50"/>
                  <a:gd name="T58" fmla="*/ 22 w 124"/>
                  <a:gd name="T59" fmla="*/ 44 h 50"/>
                  <a:gd name="T60" fmla="*/ 32 w 124"/>
                  <a:gd name="T61" fmla="*/ 46 h 50"/>
                  <a:gd name="T62" fmla="*/ 32 w 124"/>
                  <a:gd name="T63" fmla="*/ 46 h 50"/>
                  <a:gd name="T64" fmla="*/ 56 w 124"/>
                  <a:gd name="T65" fmla="*/ 50 h 50"/>
                  <a:gd name="T66" fmla="*/ 56 w 124"/>
                  <a:gd name="T67" fmla="*/ 50 h 50"/>
                  <a:gd name="T68" fmla="*/ 80 w 124"/>
                  <a:gd name="T69" fmla="*/ 48 h 50"/>
                  <a:gd name="T70" fmla="*/ 80 w 124"/>
                  <a:gd name="T71" fmla="*/ 48 h 50"/>
                  <a:gd name="T72" fmla="*/ 102 w 124"/>
                  <a:gd name="T73" fmla="*/ 44 h 50"/>
                  <a:gd name="T74" fmla="*/ 102 w 124"/>
                  <a:gd name="T75" fmla="*/ 44 h 50"/>
                  <a:gd name="T76" fmla="*/ 110 w 124"/>
                  <a:gd name="T77" fmla="*/ 40 h 50"/>
                  <a:gd name="T78" fmla="*/ 116 w 124"/>
                  <a:gd name="T79" fmla="*/ 36 h 50"/>
                  <a:gd name="T80" fmla="*/ 116 w 124"/>
                  <a:gd name="T81" fmla="*/ 36 h 50"/>
                  <a:gd name="T82" fmla="*/ 122 w 124"/>
                  <a:gd name="T83" fmla="*/ 32 h 50"/>
                  <a:gd name="T84" fmla="*/ 124 w 124"/>
                  <a:gd name="T85"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50">
                    <a:moveTo>
                      <a:pt x="124" y="28"/>
                    </a:moveTo>
                    <a:lnTo>
                      <a:pt x="124" y="28"/>
                    </a:lnTo>
                    <a:lnTo>
                      <a:pt x="124" y="22"/>
                    </a:lnTo>
                    <a:lnTo>
                      <a:pt x="122" y="18"/>
                    </a:lnTo>
                    <a:lnTo>
                      <a:pt x="122" y="18"/>
                    </a:lnTo>
                    <a:lnTo>
                      <a:pt x="118" y="14"/>
                    </a:lnTo>
                    <a:lnTo>
                      <a:pt x="110" y="10"/>
                    </a:lnTo>
                    <a:lnTo>
                      <a:pt x="110" y="10"/>
                    </a:lnTo>
                    <a:lnTo>
                      <a:pt x="102" y="6"/>
                    </a:lnTo>
                    <a:lnTo>
                      <a:pt x="92" y="2"/>
                    </a:lnTo>
                    <a:lnTo>
                      <a:pt x="92" y="2"/>
                    </a:lnTo>
                    <a:lnTo>
                      <a:pt x="68" y="0"/>
                    </a:lnTo>
                    <a:lnTo>
                      <a:pt x="68" y="0"/>
                    </a:lnTo>
                    <a:lnTo>
                      <a:pt x="46" y="0"/>
                    </a:lnTo>
                    <a:lnTo>
                      <a:pt x="46" y="0"/>
                    </a:lnTo>
                    <a:lnTo>
                      <a:pt x="24" y="6"/>
                    </a:lnTo>
                    <a:lnTo>
                      <a:pt x="24" y="6"/>
                    </a:lnTo>
                    <a:lnTo>
                      <a:pt x="14" y="8"/>
                    </a:lnTo>
                    <a:lnTo>
                      <a:pt x="8" y="14"/>
                    </a:lnTo>
                    <a:lnTo>
                      <a:pt x="8" y="14"/>
                    </a:lnTo>
                    <a:lnTo>
                      <a:pt x="2" y="18"/>
                    </a:lnTo>
                    <a:lnTo>
                      <a:pt x="0" y="22"/>
                    </a:lnTo>
                    <a:lnTo>
                      <a:pt x="0" y="22"/>
                    </a:lnTo>
                    <a:lnTo>
                      <a:pt x="0" y="26"/>
                    </a:lnTo>
                    <a:lnTo>
                      <a:pt x="2" y="32"/>
                    </a:lnTo>
                    <a:lnTo>
                      <a:pt x="2" y="32"/>
                    </a:lnTo>
                    <a:lnTo>
                      <a:pt x="6" y="36"/>
                    </a:lnTo>
                    <a:lnTo>
                      <a:pt x="14" y="40"/>
                    </a:lnTo>
                    <a:lnTo>
                      <a:pt x="14" y="40"/>
                    </a:lnTo>
                    <a:lnTo>
                      <a:pt x="22" y="44"/>
                    </a:lnTo>
                    <a:lnTo>
                      <a:pt x="32" y="46"/>
                    </a:lnTo>
                    <a:lnTo>
                      <a:pt x="32" y="46"/>
                    </a:lnTo>
                    <a:lnTo>
                      <a:pt x="56" y="50"/>
                    </a:lnTo>
                    <a:lnTo>
                      <a:pt x="56" y="50"/>
                    </a:lnTo>
                    <a:lnTo>
                      <a:pt x="80" y="48"/>
                    </a:lnTo>
                    <a:lnTo>
                      <a:pt x="80" y="48"/>
                    </a:lnTo>
                    <a:lnTo>
                      <a:pt x="102" y="44"/>
                    </a:lnTo>
                    <a:lnTo>
                      <a:pt x="102" y="44"/>
                    </a:lnTo>
                    <a:lnTo>
                      <a:pt x="110" y="40"/>
                    </a:lnTo>
                    <a:lnTo>
                      <a:pt x="116" y="36"/>
                    </a:lnTo>
                    <a:lnTo>
                      <a:pt x="116" y="36"/>
                    </a:lnTo>
                    <a:lnTo>
                      <a:pt x="122" y="32"/>
                    </a:lnTo>
                    <a:lnTo>
                      <a:pt x="12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67"/>
              <p:cNvSpPr>
                <a:spLocks/>
              </p:cNvSpPr>
              <p:nvPr/>
            </p:nvSpPr>
            <p:spPr bwMode="auto">
              <a:xfrm>
                <a:off x="3366" y="1463"/>
                <a:ext cx="284" cy="110"/>
              </a:xfrm>
              <a:custGeom>
                <a:avLst/>
                <a:gdLst>
                  <a:gd name="T0" fmla="*/ 202 w 284"/>
                  <a:gd name="T1" fmla="*/ 6 h 110"/>
                  <a:gd name="T2" fmla="*/ 202 w 284"/>
                  <a:gd name="T3" fmla="*/ 6 h 110"/>
                  <a:gd name="T4" fmla="*/ 186 w 284"/>
                  <a:gd name="T5" fmla="*/ 2 h 110"/>
                  <a:gd name="T6" fmla="*/ 186 w 284"/>
                  <a:gd name="T7" fmla="*/ 2 h 110"/>
                  <a:gd name="T8" fmla="*/ 178 w 284"/>
                  <a:gd name="T9" fmla="*/ 0 h 110"/>
                  <a:gd name="T10" fmla="*/ 168 w 284"/>
                  <a:gd name="T11" fmla="*/ 0 h 110"/>
                  <a:gd name="T12" fmla="*/ 168 w 284"/>
                  <a:gd name="T13" fmla="*/ 0 h 110"/>
                  <a:gd name="T14" fmla="*/ 158 w 284"/>
                  <a:gd name="T15" fmla="*/ 2 h 110"/>
                  <a:gd name="T16" fmla="*/ 146 w 284"/>
                  <a:gd name="T17" fmla="*/ 6 h 110"/>
                  <a:gd name="T18" fmla="*/ 146 w 284"/>
                  <a:gd name="T19" fmla="*/ 6 h 110"/>
                  <a:gd name="T20" fmla="*/ 138 w 284"/>
                  <a:gd name="T21" fmla="*/ 8 h 110"/>
                  <a:gd name="T22" fmla="*/ 170 w 284"/>
                  <a:gd name="T23" fmla="*/ 66 h 110"/>
                  <a:gd name="T24" fmla="*/ 112 w 284"/>
                  <a:gd name="T25" fmla="*/ 22 h 110"/>
                  <a:gd name="T26" fmla="*/ 70 w 284"/>
                  <a:gd name="T27" fmla="*/ 20 h 110"/>
                  <a:gd name="T28" fmla="*/ 64 w 284"/>
                  <a:gd name="T29" fmla="*/ 38 h 110"/>
                  <a:gd name="T30" fmla="*/ 160 w 284"/>
                  <a:gd name="T31" fmla="*/ 68 h 110"/>
                  <a:gd name="T32" fmla="*/ 26 w 284"/>
                  <a:gd name="T33" fmla="*/ 44 h 110"/>
                  <a:gd name="T34" fmla="*/ 18 w 284"/>
                  <a:gd name="T35" fmla="*/ 48 h 110"/>
                  <a:gd name="T36" fmla="*/ 18 w 284"/>
                  <a:gd name="T37" fmla="*/ 48 h 110"/>
                  <a:gd name="T38" fmla="*/ 18 w 284"/>
                  <a:gd name="T39" fmla="*/ 48 h 110"/>
                  <a:gd name="T40" fmla="*/ 8 w 284"/>
                  <a:gd name="T41" fmla="*/ 50 h 110"/>
                  <a:gd name="T42" fmla="*/ 2 w 284"/>
                  <a:gd name="T43" fmla="*/ 54 h 110"/>
                  <a:gd name="T44" fmla="*/ 2 w 284"/>
                  <a:gd name="T45" fmla="*/ 54 h 110"/>
                  <a:gd name="T46" fmla="*/ 0 w 284"/>
                  <a:gd name="T47" fmla="*/ 58 h 110"/>
                  <a:gd name="T48" fmla="*/ 0 w 284"/>
                  <a:gd name="T49" fmla="*/ 62 h 110"/>
                  <a:gd name="T50" fmla="*/ 0 w 284"/>
                  <a:gd name="T51" fmla="*/ 62 h 110"/>
                  <a:gd name="T52" fmla="*/ 4 w 284"/>
                  <a:gd name="T53" fmla="*/ 66 h 110"/>
                  <a:gd name="T54" fmla="*/ 8 w 284"/>
                  <a:gd name="T55" fmla="*/ 70 h 110"/>
                  <a:gd name="T56" fmla="*/ 8 w 284"/>
                  <a:gd name="T57" fmla="*/ 70 h 110"/>
                  <a:gd name="T58" fmla="*/ 24 w 284"/>
                  <a:gd name="T59" fmla="*/ 76 h 110"/>
                  <a:gd name="T60" fmla="*/ 90 w 284"/>
                  <a:gd name="T61" fmla="*/ 110 h 110"/>
                  <a:gd name="T62" fmla="*/ 284 w 284"/>
                  <a:gd name="T63" fmla="*/ 46 h 110"/>
                  <a:gd name="T64" fmla="*/ 218 w 284"/>
                  <a:gd name="T65" fmla="*/ 14 h 110"/>
                  <a:gd name="T66" fmla="*/ 218 w 284"/>
                  <a:gd name="T67" fmla="*/ 14 h 110"/>
                  <a:gd name="T68" fmla="*/ 202 w 284"/>
                  <a:gd name="T69" fmla="*/ 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4" h="110">
                    <a:moveTo>
                      <a:pt x="202" y="6"/>
                    </a:moveTo>
                    <a:lnTo>
                      <a:pt x="202" y="6"/>
                    </a:lnTo>
                    <a:lnTo>
                      <a:pt x="186" y="2"/>
                    </a:lnTo>
                    <a:lnTo>
                      <a:pt x="186" y="2"/>
                    </a:lnTo>
                    <a:lnTo>
                      <a:pt x="178" y="0"/>
                    </a:lnTo>
                    <a:lnTo>
                      <a:pt x="168" y="0"/>
                    </a:lnTo>
                    <a:lnTo>
                      <a:pt x="168" y="0"/>
                    </a:lnTo>
                    <a:lnTo>
                      <a:pt x="158" y="2"/>
                    </a:lnTo>
                    <a:lnTo>
                      <a:pt x="146" y="6"/>
                    </a:lnTo>
                    <a:lnTo>
                      <a:pt x="146" y="6"/>
                    </a:lnTo>
                    <a:lnTo>
                      <a:pt x="138" y="8"/>
                    </a:lnTo>
                    <a:lnTo>
                      <a:pt x="170" y="66"/>
                    </a:lnTo>
                    <a:lnTo>
                      <a:pt x="112" y="22"/>
                    </a:lnTo>
                    <a:lnTo>
                      <a:pt x="70" y="20"/>
                    </a:lnTo>
                    <a:lnTo>
                      <a:pt x="64" y="38"/>
                    </a:lnTo>
                    <a:lnTo>
                      <a:pt x="160" y="68"/>
                    </a:lnTo>
                    <a:lnTo>
                      <a:pt x="26" y="44"/>
                    </a:lnTo>
                    <a:lnTo>
                      <a:pt x="18" y="48"/>
                    </a:lnTo>
                    <a:lnTo>
                      <a:pt x="18" y="48"/>
                    </a:lnTo>
                    <a:lnTo>
                      <a:pt x="18" y="48"/>
                    </a:lnTo>
                    <a:lnTo>
                      <a:pt x="8" y="50"/>
                    </a:lnTo>
                    <a:lnTo>
                      <a:pt x="2" y="54"/>
                    </a:lnTo>
                    <a:lnTo>
                      <a:pt x="2" y="54"/>
                    </a:lnTo>
                    <a:lnTo>
                      <a:pt x="0" y="58"/>
                    </a:lnTo>
                    <a:lnTo>
                      <a:pt x="0" y="62"/>
                    </a:lnTo>
                    <a:lnTo>
                      <a:pt x="0" y="62"/>
                    </a:lnTo>
                    <a:lnTo>
                      <a:pt x="4" y="66"/>
                    </a:lnTo>
                    <a:lnTo>
                      <a:pt x="8" y="70"/>
                    </a:lnTo>
                    <a:lnTo>
                      <a:pt x="8" y="70"/>
                    </a:lnTo>
                    <a:lnTo>
                      <a:pt x="24" y="76"/>
                    </a:lnTo>
                    <a:lnTo>
                      <a:pt x="90" y="110"/>
                    </a:lnTo>
                    <a:lnTo>
                      <a:pt x="284" y="46"/>
                    </a:lnTo>
                    <a:lnTo>
                      <a:pt x="218" y="14"/>
                    </a:lnTo>
                    <a:lnTo>
                      <a:pt x="218" y="14"/>
                    </a:lnTo>
                    <a:lnTo>
                      <a:pt x="20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68"/>
              <p:cNvSpPr>
                <a:spLocks/>
              </p:cNvSpPr>
              <p:nvPr/>
            </p:nvSpPr>
            <p:spPr bwMode="auto">
              <a:xfrm>
                <a:off x="3366" y="1463"/>
                <a:ext cx="284" cy="110"/>
              </a:xfrm>
              <a:custGeom>
                <a:avLst/>
                <a:gdLst>
                  <a:gd name="T0" fmla="*/ 202 w 284"/>
                  <a:gd name="T1" fmla="*/ 6 h 110"/>
                  <a:gd name="T2" fmla="*/ 202 w 284"/>
                  <a:gd name="T3" fmla="*/ 6 h 110"/>
                  <a:gd name="T4" fmla="*/ 186 w 284"/>
                  <a:gd name="T5" fmla="*/ 2 h 110"/>
                  <a:gd name="T6" fmla="*/ 186 w 284"/>
                  <a:gd name="T7" fmla="*/ 2 h 110"/>
                  <a:gd name="T8" fmla="*/ 178 w 284"/>
                  <a:gd name="T9" fmla="*/ 0 h 110"/>
                  <a:gd name="T10" fmla="*/ 168 w 284"/>
                  <a:gd name="T11" fmla="*/ 0 h 110"/>
                  <a:gd name="T12" fmla="*/ 168 w 284"/>
                  <a:gd name="T13" fmla="*/ 0 h 110"/>
                  <a:gd name="T14" fmla="*/ 158 w 284"/>
                  <a:gd name="T15" fmla="*/ 2 h 110"/>
                  <a:gd name="T16" fmla="*/ 146 w 284"/>
                  <a:gd name="T17" fmla="*/ 6 h 110"/>
                  <a:gd name="T18" fmla="*/ 146 w 284"/>
                  <a:gd name="T19" fmla="*/ 6 h 110"/>
                  <a:gd name="T20" fmla="*/ 138 w 284"/>
                  <a:gd name="T21" fmla="*/ 8 h 110"/>
                  <a:gd name="T22" fmla="*/ 170 w 284"/>
                  <a:gd name="T23" fmla="*/ 66 h 110"/>
                  <a:gd name="T24" fmla="*/ 112 w 284"/>
                  <a:gd name="T25" fmla="*/ 22 h 110"/>
                  <a:gd name="T26" fmla="*/ 70 w 284"/>
                  <a:gd name="T27" fmla="*/ 20 h 110"/>
                  <a:gd name="T28" fmla="*/ 64 w 284"/>
                  <a:gd name="T29" fmla="*/ 38 h 110"/>
                  <a:gd name="T30" fmla="*/ 160 w 284"/>
                  <a:gd name="T31" fmla="*/ 68 h 110"/>
                  <a:gd name="T32" fmla="*/ 26 w 284"/>
                  <a:gd name="T33" fmla="*/ 44 h 110"/>
                  <a:gd name="T34" fmla="*/ 18 w 284"/>
                  <a:gd name="T35" fmla="*/ 48 h 110"/>
                  <a:gd name="T36" fmla="*/ 18 w 284"/>
                  <a:gd name="T37" fmla="*/ 48 h 110"/>
                  <a:gd name="T38" fmla="*/ 18 w 284"/>
                  <a:gd name="T39" fmla="*/ 48 h 110"/>
                  <a:gd name="T40" fmla="*/ 8 w 284"/>
                  <a:gd name="T41" fmla="*/ 50 h 110"/>
                  <a:gd name="T42" fmla="*/ 2 w 284"/>
                  <a:gd name="T43" fmla="*/ 54 h 110"/>
                  <a:gd name="T44" fmla="*/ 2 w 284"/>
                  <a:gd name="T45" fmla="*/ 54 h 110"/>
                  <a:gd name="T46" fmla="*/ 0 w 284"/>
                  <a:gd name="T47" fmla="*/ 58 h 110"/>
                  <a:gd name="T48" fmla="*/ 0 w 284"/>
                  <a:gd name="T49" fmla="*/ 62 h 110"/>
                  <a:gd name="T50" fmla="*/ 0 w 284"/>
                  <a:gd name="T51" fmla="*/ 62 h 110"/>
                  <a:gd name="T52" fmla="*/ 4 w 284"/>
                  <a:gd name="T53" fmla="*/ 66 h 110"/>
                  <a:gd name="T54" fmla="*/ 8 w 284"/>
                  <a:gd name="T55" fmla="*/ 70 h 110"/>
                  <a:gd name="T56" fmla="*/ 8 w 284"/>
                  <a:gd name="T57" fmla="*/ 70 h 110"/>
                  <a:gd name="T58" fmla="*/ 24 w 284"/>
                  <a:gd name="T59" fmla="*/ 76 h 110"/>
                  <a:gd name="T60" fmla="*/ 90 w 284"/>
                  <a:gd name="T61" fmla="*/ 110 h 110"/>
                  <a:gd name="T62" fmla="*/ 284 w 284"/>
                  <a:gd name="T63" fmla="*/ 46 h 110"/>
                  <a:gd name="T64" fmla="*/ 218 w 284"/>
                  <a:gd name="T65" fmla="*/ 14 h 110"/>
                  <a:gd name="T66" fmla="*/ 218 w 284"/>
                  <a:gd name="T67" fmla="*/ 14 h 110"/>
                  <a:gd name="T68" fmla="*/ 202 w 284"/>
                  <a:gd name="T69" fmla="*/ 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4" h="110">
                    <a:moveTo>
                      <a:pt x="202" y="6"/>
                    </a:moveTo>
                    <a:lnTo>
                      <a:pt x="202" y="6"/>
                    </a:lnTo>
                    <a:lnTo>
                      <a:pt x="186" y="2"/>
                    </a:lnTo>
                    <a:lnTo>
                      <a:pt x="186" y="2"/>
                    </a:lnTo>
                    <a:lnTo>
                      <a:pt x="178" y="0"/>
                    </a:lnTo>
                    <a:lnTo>
                      <a:pt x="168" y="0"/>
                    </a:lnTo>
                    <a:lnTo>
                      <a:pt x="168" y="0"/>
                    </a:lnTo>
                    <a:lnTo>
                      <a:pt x="158" y="2"/>
                    </a:lnTo>
                    <a:lnTo>
                      <a:pt x="146" y="6"/>
                    </a:lnTo>
                    <a:lnTo>
                      <a:pt x="146" y="6"/>
                    </a:lnTo>
                    <a:lnTo>
                      <a:pt x="138" y="8"/>
                    </a:lnTo>
                    <a:lnTo>
                      <a:pt x="170" y="66"/>
                    </a:lnTo>
                    <a:lnTo>
                      <a:pt x="112" y="22"/>
                    </a:lnTo>
                    <a:lnTo>
                      <a:pt x="70" y="20"/>
                    </a:lnTo>
                    <a:lnTo>
                      <a:pt x="64" y="38"/>
                    </a:lnTo>
                    <a:lnTo>
                      <a:pt x="160" y="68"/>
                    </a:lnTo>
                    <a:lnTo>
                      <a:pt x="26" y="44"/>
                    </a:lnTo>
                    <a:lnTo>
                      <a:pt x="18" y="48"/>
                    </a:lnTo>
                    <a:lnTo>
                      <a:pt x="18" y="48"/>
                    </a:lnTo>
                    <a:lnTo>
                      <a:pt x="18" y="48"/>
                    </a:lnTo>
                    <a:lnTo>
                      <a:pt x="8" y="50"/>
                    </a:lnTo>
                    <a:lnTo>
                      <a:pt x="2" y="54"/>
                    </a:lnTo>
                    <a:lnTo>
                      <a:pt x="2" y="54"/>
                    </a:lnTo>
                    <a:lnTo>
                      <a:pt x="0" y="58"/>
                    </a:lnTo>
                    <a:lnTo>
                      <a:pt x="0" y="62"/>
                    </a:lnTo>
                    <a:lnTo>
                      <a:pt x="0" y="62"/>
                    </a:lnTo>
                    <a:lnTo>
                      <a:pt x="4" y="66"/>
                    </a:lnTo>
                    <a:lnTo>
                      <a:pt x="8" y="70"/>
                    </a:lnTo>
                    <a:lnTo>
                      <a:pt x="8" y="70"/>
                    </a:lnTo>
                    <a:lnTo>
                      <a:pt x="24" y="76"/>
                    </a:lnTo>
                    <a:lnTo>
                      <a:pt x="90" y="110"/>
                    </a:lnTo>
                    <a:lnTo>
                      <a:pt x="284" y="46"/>
                    </a:lnTo>
                    <a:lnTo>
                      <a:pt x="218" y="14"/>
                    </a:lnTo>
                    <a:lnTo>
                      <a:pt x="218" y="14"/>
                    </a:lnTo>
                    <a:lnTo>
                      <a:pt x="20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69"/>
              <p:cNvSpPr>
                <a:spLocks/>
              </p:cNvSpPr>
              <p:nvPr/>
            </p:nvSpPr>
            <p:spPr bwMode="auto">
              <a:xfrm>
                <a:off x="3912" y="1293"/>
                <a:ext cx="246" cy="100"/>
              </a:xfrm>
              <a:custGeom>
                <a:avLst/>
                <a:gdLst>
                  <a:gd name="T0" fmla="*/ 222 w 246"/>
                  <a:gd name="T1" fmla="*/ 38 h 100"/>
                  <a:gd name="T2" fmla="*/ 190 w 246"/>
                  <a:gd name="T3" fmla="*/ 38 h 100"/>
                  <a:gd name="T4" fmla="*/ 160 w 246"/>
                  <a:gd name="T5" fmla="*/ 42 h 100"/>
                  <a:gd name="T6" fmla="*/ 138 w 246"/>
                  <a:gd name="T7" fmla="*/ 44 h 100"/>
                  <a:gd name="T8" fmla="*/ 134 w 246"/>
                  <a:gd name="T9" fmla="*/ 44 h 100"/>
                  <a:gd name="T10" fmla="*/ 130 w 246"/>
                  <a:gd name="T11" fmla="*/ 44 h 100"/>
                  <a:gd name="T12" fmla="*/ 126 w 246"/>
                  <a:gd name="T13" fmla="*/ 42 h 100"/>
                  <a:gd name="T14" fmla="*/ 124 w 246"/>
                  <a:gd name="T15" fmla="*/ 42 h 100"/>
                  <a:gd name="T16" fmla="*/ 124 w 246"/>
                  <a:gd name="T17" fmla="*/ 40 h 100"/>
                  <a:gd name="T18" fmla="*/ 124 w 246"/>
                  <a:gd name="T19" fmla="*/ 36 h 100"/>
                  <a:gd name="T20" fmla="*/ 122 w 246"/>
                  <a:gd name="T21" fmla="*/ 30 h 100"/>
                  <a:gd name="T22" fmla="*/ 116 w 246"/>
                  <a:gd name="T23" fmla="*/ 24 h 100"/>
                  <a:gd name="T24" fmla="*/ 118 w 246"/>
                  <a:gd name="T25" fmla="*/ 22 h 100"/>
                  <a:gd name="T26" fmla="*/ 116 w 246"/>
                  <a:gd name="T27" fmla="*/ 18 h 100"/>
                  <a:gd name="T28" fmla="*/ 108 w 246"/>
                  <a:gd name="T29" fmla="*/ 16 h 100"/>
                  <a:gd name="T30" fmla="*/ 100 w 246"/>
                  <a:gd name="T31" fmla="*/ 14 h 100"/>
                  <a:gd name="T32" fmla="*/ 92 w 246"/>
                  <a:gd name="T33" fmla="*/ 10 h 100"/>
                  <a:gd name="T34" fmla="*/ 76 w 246"/>
                  <a:gd name="T35" fmla="*/ 2 h 100"/>
                  <a:gd name="T36" fmla="*/ 64 w 246"/>
                  <a:gd name="T37" fmla="*/ 0 h 100"/>
                  <a:gd name="T38" fmla="*/ 52 w 246"/>
                  <a:gd name="T39" fmla="*/ 0 h 100"/>
                  <a:gd name="T40" fmla="*/ 20 w 246"/>
                  <a:gd name="T41" fmla="*/ 6 h 100"/>
                  <a:gd name="T42" fmla="*/ 6 w 246"/>
                  <a:gd name="T43" fmla="*/ 10 h 100"/>
                  <a:gd name="T44" fmla="*/ 0 w 246"/>
                  <a:gd name="T45" fmla="*/ 16 h 100"/>
                  <a:gd name="T46" fmla="*/ 0 w 246"/>
                  <a:gd name="T47" fmla="*/ 22 h 100"/>
                  <a:gd name="T48" fmla="*/ 4 w 246"/>
                  <a:gd name="T49" fmla="*/ 26 h 100"/>
                  <a:gd name="T50" fmla="*/ 16 w 246"/>
                  <a:gd name="T51" fmla="*/ 34 h 100"/>
                  <a:gd name="T52" fmla="*/ 26 w 246"/>
                  <a:gd name="T53" fmla="*/ 38 h 100"/>
                  <a:gd name="T54" fmla="*/ 26 w 246"/>
                  <a:gd name="T55" fmla="*/ 40 h 100"/>
                  <a:gd name="T56" fmla="*/ 28 w 246"/>
                  <a:gd name="T57" fmla="*/ 42 h 100"/>
                  <a:gd name="T58" fmla="*/ 34 w 246"/>
                  <a:gd name="T59" fmla="*/ 44 h 100"/>
                  <a:gd name="T60" fmla="*/ 44 w 246"/>
                  <a:gd name="T61" fmla="*/ 46 h 100"/>
                  <a:gd name="T62" fmla="*/ 50 w 246"/>
                  <a:gd name="T63" fmla="*/ 46 h 100"/>
                  <a:gd name="T64" fmla="*/ 64 w 246"/>
                  <a:gd name="T65" fmla="*/ 50 h 100"/>
                  <a:gd name="T66" fmla="*/ 76 w 246"/>
                  <a:gd name="T67" fmla="*/ 52 h 100"/>
                  <a:gd name="T68" fmla="*/ 86 w 246"/>
                  <a:gd name="T69" fmla="*/ 52 h 100"/>
                  <a:gd name="T70" fmla="*/ 90 w 246"/>
                  <a:gd name="T71" fmla="*/ 52 h 100"/>
                  <a:gd name="T72" fmla="*/ 92 w 246"/>
                  <a:gd name="T73" fmla="*/ 52 h 100"/>
                  <a:gd name="T74" fmla="*/ 94 w 246"/>
                  <a:gd name="T75" fmla="*/ 54 h 100"/>
                  <a:gd name="T76" fmla="*/ 96 w 246"/>
                  <a:gd name="T77" fmla="*/ 56 h 100"/>
                  <a:gd name="T78" fmla="*/ 96 w 246"/>
                  <a:gd name="T79" fmla="*/ 58 h 100"/>
                  <a:gd name="T80" fmla="*/ 84 w 246"/>
                  <a:gd name="T81" fmla="*/ 66 h 100"/>
                  <a:gd name="T82" fmla="*/ 72 w 246"/>
                  <a:gd name="T83" fmla="*/ 78 h 100"/>
                  <a:gd name="T84" fmla="*/ 64 w 246"/>
                  <a:gd name="T85" fmla="*/ 90 h 100"/>
                  <a:gd name="T86" fmla="*/ 66 w 246"/>
                  <a:gd name="T87" fmla="*/ 96 h 100"/>
                  <a:gd name="T88" fmla="*/ 158 w 246"/>
                  <a:gd name="T89" fmla="*/ 72 h 100"/>
                  <a:gd name="T90" fmla="*/ 246 w 246"/>
                  <a:gd name="T91" fmla="*/ 44 h 100"/>
                  <a:gd name="T92" fmla="*/ 222 w 246"/>
                  <a:gd name="T93"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100">
                    <a:moveTo>
                      <a:pt x="222" y="38"/>
                    </a:moveTo>
                    <a:lnTo>
                      <a:pt x="222" y="38"/>
                    </a:lnTo>
                    <a:lnTo>
                      <a:pt x="190" y="38"/>
                    </a:lnTo>
                    <a:lnTo>
                      <a:pt x="190" y="38"/>
                    </a:lnTo>
                    <a:lnTo>
                      <a:pt x="160" y="42"/>
                    </a:lnTo>
                    <a:lnTo>
                      <a:pt x="160" y="42"/>
                    </a:lnTo>
                    <a:lnTo>
                      <a:pt x="138" y="44"/>
                    </a:lnTo>
                    <a:lnTo>
                      <a:pt x="138" y="44"/>
                    </a:lnTo>
                    <a:lnTo>
                      <a:pt x="134" y="44"/>
                    </a:lnTo>
                    <a:lnTo>
                      <a:pt x="134" y="44"/>
                    </a:lnTo>
                    <a:lnTo>
                      <a:pt x="130" y="44"/>
                    </a:lnTo>
                    <a:lnTo>
                      <a:pt x="130" y="44"/>
                    </a:lnTo>
                    <a:lnTo>
                      <a:pt x="126" y="42"/>
                    </a:lnTo>
                    <a:lnTo>
                      <a:pt x="126" y="42"/>
                    </a:lnTo>
                    <a:lnTo>
                      <a:pt x="124" y="42"/>
                    </a:lnTo>
                    <a:lnTo>
                      <a:pt x="124" y="42"/>
                    </a:lnTo>
                    <a:lnTo>
                      <a:pt x="124" y="40"/>
                    </a:lnTo>
                    <a:lnTo>
                      <a:pt x="124" y="40"/>
                    </a:lnTo>
                    <a:lnTo>
                      <a:pt x="124" y="36"/>
                    </a:lnTo>
                    <a:lnTo>
                      <a:pt x="124" y="36"/>
                    </a:lnTo>
                    <a:lnTo>
                      <a:pt x="122" y="30"/>
                    </a:lnTo>
                    <a:lnTo>
                      <a:pt x="122" y="30"/>
                    </a:lnTo>
                    <a:lnTo>
                      <a:pt x="116" y="24"/>
                    </a:lnTo>
                    <a:lnTo>
                      <a:pt x="116" y="24"/>
                    </a:lnTo>
                    <a:lnTo>
                      <a:pt x="118" y="24"/>
                    </a:lnTo>
                    <a:lnTo>
                      <a:pt x="118" y="22"/>
                    </a:lnTo>
                    <a:lnTo>
                      <a:pt x="118" y="22"/>
                    </a:lnTo>
                    <a:lnTo>
                      <a:pt x="116" y="18"/>
                    </a:lnTo>
                    <a:lnTo>
                      <a:pt x="116" y="18"/>
                    </a:lnTo>
                    <a:lnTo>
                      <a:pt x="108" y="16"/>
                    </a:lnTo>
                    <a:lnTo>
                      <a:pt x="108" y="16"/>
                    </a:lnTo>
                    <a:lnTo>
                      <a:pt x="100" y="14"/>
                    </a:lnTo>
                    <a:lnTo>
                      <a:pt x="100" y="14"/>
                    </a:lnTo>
                    <a:lnTo>
                      <a:pt x="92" y="10"/>
                    </a:lnTo>
                    <a:lnTo>
                      <a:pt x="92" y="10"/>
                    </a:lnTo>
                    <a:lnTo>
                      <a:pt x="76" y="2"/>
                    </a:lnTo>
                    <a:lnTo>
                      <a:pt x="76" y="2"/>
                    </a:lnTo>
                    <a:lnTo>
                      <a:pt x="64" y="0"/>
                    </a:lnTo>
                    <a:lnTo>
                      <a:pt x="52" y="0"/>
                    </a:lnTo>
                    <a:lnTo>
                      <a:pt x="52" y="0"/>
                    </a:lnTo>
                    <a:lnTo>
                      <a:pt x="36" y="2"/>
                    </a:lnTo>
                    <a:lnTo>
                      <a:pt x="20" y="6"/>
                    </a:lnTo>
                    <a:lnTo>
                      <a:pt x="20" y="6"/>
                    </a:lnTo>
                    <a:lnTo>
                      <a:pt x="6" y="10"/>
                    </a:lnTo>
                    <a:lnTo>
                      <a:pt x="0" y="16"/>
                    </a:lnTo>
                    <a:lnTo>
                      <a:pt x="0" y="16"/>
                    </a:lnTo>
                    <a:lnTo>
                      <a:pt x="0" y="18"/>
                    </a:lnTo>
                    <a:lnTo>
                      <a:pt x="0" y="22"/>
                    </a:lnTo>
                    <a:lnTo>
                      <a:pt x="4" y="26"/>
                    </a:lnTo>
                    <a:lnTo>
                      <a:pt x="4" y="26"/>
                    </a:lnTo>
                    <a:lnTo>
                      <a:pt x="10" y="30"/>
                    </a:lnTo>
                    <a:lnTo>
                      <a:pt x="16" y="34"/>
                    </a:lnTo>
                    <a:lnTo>
                      <a:pt x="16" y="34"/>
                    </a:lnTo>
                    <a:lnTo>
                      <a:pt x="26" y="38"/>
                    </a:lnTo>
                    <a:lnTo>
                      <a:pt x="26" y="38"/>
                    </a:lnTo>
                    <a:lnTo>
                      <a:pt x="26" y="40"/>
                    </a:lnTo>
                    <a:lnTo>
                      <a:pt x="28" y="42"/>
                    </a:lnTo>
                    <a:lnTo>
                      <a:pt x="28" y="42"/>
                    </a:lnTo>
                    <a:lnTo>
                      <a:pt x="34" y="44"/>
                    </a:lnTo>
                    <a:lnTo>
                      <a:pt x="34" y="44"/>
                    </a:lnTo>
                    <a:lnTo>
                      <a:pt x="44" y="46"/>
                    </a:lnTo>
                    <a:lnTo>
                      <a:pt x="44" y="46"/>
                    </a:lnTo>
                    <a:lnTo>
                      <a:pt x="50" y="46"/>
                    </a:lnTo>
                    <a:lnTo>
                      <a:pt x="50" y="46"/>
                    </a:lnTo>
                    <a:lnTo>
                      <a:pt x="64" y="50"/>
                    </a:lnTo>
                    <a:lnTo>
                      <a:pt x="64" y="50"/>
                    </a:lnTo>
                    <a:lnTo>
                      <a:pt x="76" y="52"/>
                    </a:lnTo>
                    <a:lnTo>
                      <a:pt x="76" y="52"/>
                    </a:lnTo>
                    <a:lnTo>
                      <a:pt x="86" y="52"/>
                    </a:lnTo>
                    <a:lnTo>
                      <a:pt x="86" y="52"/>
                    </a:lnTo>
                    <a:lnTo>
                      <a:pt x="90" y="52"/>
                    </a:lnTo>
                    <a:lnTo>
                      <a:pt x="90" y="52"/>
                    </a:lnTo>
                    <a:lnTo>
                      <a:pt x="92" y="52"/>
                    </a:lnTo>
                    <a:lnTo>
                      <a:pt x="92" y="52"/>
                    </a:lnTo>
                    <a:lnTo>
                      <a:pt x="94" y="54"/>
                    </a:lnTo>
                    <a:lnTo>
                      <a:pt x="94" y="54"/>
                    </a:lnTo>
                    <a:lnTo>
                      <a:pt x="96" y="56"/>
                    </a:lnTo>
                    <a:lnTo>
                      <a:pt x="96" y="56"/>
                    </a:lnTo>
                    <a:lnTo>
                      <a:pt x="96" y="58"/>
                    </a:lnTo>
                    <a:lnTo>
                      <a:pt x="96" y="58"/>
                    </a:lnTo>
                    <a:lnTo>
                      <a:pt x="84" y="66"/>
                    </a:lnTo>
                    <a:lnTo>
                      <a:pt x="84" y="66"/>
                    </a:lnTo>
                    <a:lnTo>
                      <a:pt x="72" y="78"/>
                    </a:lnTo>
                    <a:lnTo>
                      <a:pt x="72" y="78"/>
                    </a:lnTo>
                    <a:lnTo>
                      <a:pt x="68" y="84"/>
                    </a:lnTo>
                    <a:lnTo>
                      <a:pt x="64" y="90"/>
                    </a:lnTo>
                    <a:lnTo>
                      <a:pt x="64" y="90"/>
                    </a:lnTo>
                    <a:lnTo>
                      <a:pt x="66" y="96"/>
                    </a:lnTo>
                    <a:lnTo>
                      <a:pt x="72" y="100"/>
                    </a:lnTo>
                    <a:lnTo>
                      <a:pt x="158" y="72"/>
                    </a:lnTo>
                    <a:lnTo>
                      <a:pt x="246" y="44"/>
                    </a:lnTo>
                    <a:lnTo>
                      <a:pt x="246" y="44"/>
                    </a:lnTo>
                    <a:lnTo>
                      <a:pt x="236" y="40"/>
                    </a:lnTo>
                    <a:lnTo>
                      <a:pt x="222"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70"/>
              <p:cNvSpPr>
                <a:spLocks/>
              </p:cNvSpPr>
              <p:nvPr/>
            </p:nvSpPr>
            <p:spPr bwMode="auto">
              <a:xfrm>
                <a:off x="3912" y="1293"/>
                <a:ext cx="246" cy="100"/>
              </a:xfrm>
              <a:custGeom>
                <a:avLst/>
                <a:gdLst>
                  <a:gd name="T0" fmla="*/ 222 w 246"/>
                  <a:gd name="T1" fmla="*/ 38 h 100"/>
                  <a:gd name="T2" fmla="*/ 190 w 246"/>
                  <a:gd name="T3" fmla="*/ 38 h 100"/>
                  <a:gd name="T4" fmla="*/ 160 w 246"/>
                  <a:gd name="T5" fmla="*/ 42 h 100"/>
                  <a:gd name="T6" fmla="*/ 138 w 246"/>
                  <a:gd name="T7" fmla="*/ 44 h 100"/>
                  <a:gd name="T8" fmla="*/ 134 w 246"/>
                  <a:gd name="T9" fmla="*/ 44 h 100"/>
                  <a:gd name="T10" fmla="*/ 130 w 246"/>
                  <a:gd name="T11" fmla="*/ 44 h 100"/>
                  <a:gd name="T12" fmla="*/ 126 w 246"/>
                  <a:gd name="T13" fmla="*/ 42 h 100"/>
                  <a:gd name="T14" fmla="*/ 124 w 246"/>
                  <a:gd name="T15" fmla="*/ 42 h 100"/>
                  <a:gd name="T16" fmla="*/ 124 w 246"/>
                  <a:gd name="T17" fmla="*/ 40 h 100"/>
                  <a:gd name="T18" fmla="*/ 124 w 246"/>
                  <a:gd name="T19" fmla="*/ 36 h 100"/>
                  <a:gd name="T20" fmla="*/ 122 w 246"/>
                  <a:gd name="T21" fmla="*/ 30 h 100"/>
                  <a:gd name="T22" fmla="*/ 116 w 246"/>
                  <a:gd name="T23" fmla="*/ 24 h 100"/>
                  <a:gd name="T24" fmla="*/ 118 w 246"/>
                  <a:gd name="T25" fmla="*/ 22 h 100"/>
                  <a:gd name="T26" fmla="*/ 116 w 246"/>
                  <a:gd name="T27" fmla="*/ 18 h 100"/>
                  <a:gd name="T28" fmla="*/ 108 w 246"/>
                  <a:gd name="T29" fmla="*/ 16 h 100"/>
                  <a:gd name="T30" fmla="*/ 100 w 246"/>
                  <a:gd name="T31" fmla="*/ 14 h 100"/>
                  <a:gd name="T32" fmla="*/ 92 w 246"/>
                  <a:gd name="T33" fmla="*/ 10 h 100"/>
                  <a:gd name="T34" fmla="*/ 76 w 246"/>
                  <a:gd name="T35" fmla="*/ 2 h 100"/>
                  <a:gd name="T36" fmla="*/ 64 w 246"/>
                  <a:gd name="T37" fmla="*/ 0 h 100"/>
                  <a:gd name="T38" fmla="*/ 52 w 246"/>
                  <a:gd name="T39" fmla="*/ 0 h 100"/>
                  <a:gd name="T40" fmla="*/ 20 w 246"/>
                  <a:gd name="T41" fmla="*/ 6 h 100"/>
                  <a:gd name="T42" fmla="*/ 6 w 246"/>
                  <a:gd name="T43" fmla="*/ 10 h 100"/>
                  <a:gd name="T44" fmla="*/ 0 w 246"/>
                  <a:gd name="T45" fmla="*/ 16 h 100"/>
                  <a:gd name="T46" fmla="*/ 0 w 246"/>
                  <a:gd name="T47" fmla="*/ 22 h 100"/>
                  <a:gd name="T48" fmla="*/ 4 w 246"/>
                  <a:gd name="T49" fmla="*/ 26 h 100"/>
                  <a:gd name="T50" fmla="*/ 16 w 246"/>
                  <a:gd name="T51" fmla="*/ 34 h 100"/>
                  <a:gd name="T52" fmla="*/ 26 w 246"/>
                  <a:gd name="T53" fmla="*/ 38 h 100"/>
                  <a:gd name="T54" fmla="*/ 26 w 246"/>
                  <a:gd name="T55" fmla="*/ 40 h 100"/>
                  <a:gd name="T56" fmla="*/ 28 w 246"/>
                  <a:gd name="T57" fmla="*/ 42 h 100"/>
                  <a:gd name="T58" fmla="*/ 34 w 246"/>
                  <a:gd name="T59" fmla="*/ 44 h 100"/>
                  <a:gd name="T60" fmla="*/ 44 w 246"/>
                  <a:gd name="T61" fmla="*/ 46 h 100"/>
                  <a:gd name="T62" fmla="*/ 50 w 246"/>
                  <a:gd name="T63" fmla="*/ 46 h 100"/>
                  <a:gd name="T64" fmla="*/ 64 w 246"/>
                  <a:gd name="T65" fmla="*/ 50 h 100"/>
                  <a:gd name="T66" fmla="*/ 76 w 246"/>
                  <a:gd name="T67" fmla="*/ 52 h 100"/>
                  <a:gd name="T68" fmla="*/ 86 w 246"/>
                  <a:gd name="T69" fmla="*/ 52 h 100"/>
                  <a:gd name="T70" fmla="*/ 90 w 246"/>
                  <a:gd name="T71" fmla="*/ 52 h 100"/>
                  <a:gd name="T72" fmla="*/ 92 w 246"/>
                  <a:gd name="T73" fmla="*/ 52 h 100"/>
                  <a:gd name="T74" fmla="*/ 94 w 246"/>
                  <a:gd name="T75" fmla="*/ 54 h 100"/>
                  <a:gd name="T76" fmla="*/ 96 w 246"/>
                  <a:gd name="T77" fmla="*/ 56 h 100"/>
                  <a:gd name="T78" fmla="*/ 96 w 246"/>
                  <a:gd name="T79" fmla="*/ 58 h 100"/>
                  <a:gd name="T80" fmla="*/ 84 w 246"/>
                  <a:gd name="T81" fmla="*/ 66 h 100"/>
                  <a:gd name="T82" fmla="*/ 72 w 246"/>
                  <a:gd name="T83" fmla="*/ 78 h 100"/>
                  <a:gd name="T84" fmla="*/ 64 w 246"/>
                  <a:gd name="T85" fmla="*/ 90 h 100"/>
                  <a:gd name="T86" fmla="*/ 66 w 246"/>
                  <a:gd name="T87" fmla="*/ 96 h 100"/>
                  <a:gd name="T88" fmla="*/ 158 w 246"/>
                  <a:gd name="T89" fmla="*/ 72 h 100"/>
                  <a:gd name="T90" fmla="*/ 246 w 246"/>
                  <a:gd name="T91" fmla="*/ 44 h 100"/>
                  <a:gd name="T92" fmla="*/ 222 w 246"/>
                  <a:gd name="T93" fmla="*/ 3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100">
                    <a:moveTo>
                      <a:pt x="222" y="38"/>
                    </a:moveTo>
                    <a:lnTo>
                      <a:pt x="222" y="38"/>
                    </a:lnTo>
                    <a:lnTo>
                      <a:pt x="190" y="38"/>
                    </a:lnTo>
                    <a:lnTo>
                      <a:pt x="190" y="38"/>
                    </a:lnTo>
                    <a:lnTo>
                      <a:pt x="160" y="42"/>
                    </a:lnTo>
                    <a:lnTo>
                      <a:pt x="160" y="42"/>
                    </a:lnTo>
                    <a:lnTo>
                      <a:pt x="138" y="44"/>
                    </a:lnTo>
                    <a:lnTo>
                      <a:pt x="138" y="44"/>
                    </a:lnTo>
                    <a:lnTo>
                      <a:pt x="134" y="44"/>
                    </a:lnTo>
                    <a:lnTo>
                      <a:pt x="134" y="44"/>
                    </a:lnTo>
                    <a:lnTo>
                      <a:pt x="130" y="44"/>
                    </a:lnTo>
                    <a:lnTo>
                      <a:pt x="130" y="44"/>
                    </a:lnTo>
                    <a:lnTo>
                      <a:pt x="126" y="42"/>
                    </a:lnTo>
                    <a:lnTo>
                      <a:pt x="126" y="42"/>
                    </a:lnTo>
                    <a:lnTo>
                      <a:pt x="124" y="42"/>
                    </a:lnTo>
                    <a:lnTo>
                      <a:pt x="124" y="42"/>
                    </a:lnTo>
                    <a:lnTo>
                      <a:pt x="124" y="40"/>
                    </a:lnTo>
                    <a:lnTo>
                      <a:pt x="124" y="40"/>
                    </a:lnTo>
                    <a:lnTo>
                      <a:pt x="124" y="36"/>
                    </a:lnTo>
                    <a:lnTo>
                      <a:pt x="124" y="36"/>
                    </a:lnTo>
                    <a:lnTo>
                      <a:pt x="122" y="30"/>
                    </a:lnTo>
                    <a:lnTo>
                      <a:pt x="122" y="30"/>
                    </a:lnTo>
                    <a:lnTo>
                      <a:pt x="116" y="24"/>
                    </a:lnTo>
                    <a:lnTo>
                      <a:pt x="116" y="24"/>
                    </a:lnTo>
                    <a:lnTo>
                      <a:pt x="118" y="24"/>
                    </a:lnTo>
                    <a:lnTo>
                      <a:pt x="118" y="22"/>
                    </a:lnTo>
                    <a:lnTo>
                      <a:pt x="118" y="22"/>
                    </a:lnTo>
                    <a:lnTo>
                      <a:pt x="116" y="18"/>
                    </a:lnTo>
                    <a:lnTo>
                      <a:pt x="116" y="18"/>
                    </a:lnTo>
                    <a:lnTo>
                      <a:pt x="108" y="16"/>
                    </a:lnTo>
                    <a:lnTo>
                      <a:pt x="108" y="16"/>
                    </a:lnTo>
                    <a:lnTo>
                      <a:pt x="100" y="14"/>
                    </a:lnTo>
                    <a:lnTo>
                      <a:pt x="100" y="14"/>
                    </a:lnTo>
                    <a:lnTo>
                      <a:pt x="92" y="10"/>
                    </a:lnTo>
                    <a:lnTo>
                      <a:pt x="92" y="10"/>
                    </a:lnTo>
                    <a:lnTo>
                      <a:pt x="76" y="2"/>
                    </a:lnTo>
                    <a:lnTo>
                      <a:pt x="76" y="2"/>
                    </a:lnTo>
                    <a:lnTo>
                      <a:pt x="64" y="0"/>
                    </a:lnTo>
                    <a:lnTo>
                      <a:pt x="52" y="0"/>
                    </a:lnTo>
                    <a:lnTo>
                      <a:pt x="52" y="0"/>
                    </a:lnTo>
                    <a:lnTo>
                      <a:pt x="36" y="2"/>
                    </a:lnTo>
                    <a:lnTo>
                      <a:pt x="20" y="6"/>
                    </a:lnTo>
                    <a:lnTo>
                      <a:pt x="20" y="6"/>
                    </a:lnTo>
                    <a:lnTo>
                      <a:pt x="6" y="10"/>
                    </a:lnTo>
                    <a:lnTo>
                      <a:pt x="0" y="16"/>
                    </a:lnTo>
                    <a:lnTo>
                      <a:pt x="0" y="16"/>
                    </a:lnTo>
                    <a:lnTo>
                      <a:pt x="0" y="18"/>
                    </a:lnTo>
                    <a:lnTo>
                      <a:pt x="0" y="22"/>
                    </a:lnTo>
                    <a:lnTo>
                      <a:pt x="4" y="26"/>
                    </a:lnTo>
                    <a:lnTo>
                      <a:pt x="4" y="26"/>
                    </a:lnTo>
                    <a:lnTo>
                      <a:pt x="10" y="30"/>
                    </a:lnTo>
                    <a:lnTo>
                      <a:pt x="16" y="34"/>
                    </a:lnTo>
                    <a:lnTo>
                      <a:pt x="16" y="34"/>
                    </a:lnTo>
                    <a:lnTo>
                      <a:pt x="26" y="38"/>
                    </a:lnTo>
                    <a:lnTo>
                      <a:pt x="26" y="38"/>
                    </a:lnTo>
                    <a:lnTo>
                      <a:pt x="26" y="40"/>
                    </a:lnTo>
                    <a:lnTo>
                      <a:pt x="28" y="42"/>
                    </a:lnTo>
                    <a:lnTo>
                      <a:pt x="28" y="42"/>
                    </a:lnTo>
                    <a:lnTo>
                      <a:pt x="34" y="44"/>
                    </a:lnTo>
                    <a:lnTo>
                      <a:pt x="34" y="44"/>
                    </a:lnTo>
                    <a:lnTo>
                      <a:pt x="44" y="46"/>
                    </a:lnTo>
                    <a:lnTo>
                      <a:pt x="44" y="46"/>
                    </a:lnTo>
                    <a:lnTo>
                      <a:pt x="50" y="46"/>
                    </a:lnTo>
                    <a:lnTo>
                      <a:pt x="50" y="46"/>
                    </a:lnTo>
                    <a:lnTo>
                      <a:pt x="64" y="50"/>
                    </a:lnTo>
                    <a:lnTo>
                      <a:pt x="64" y="50"/>
                    </a:lnTo>
                    <a:lnTo>
                      <a:pt x="76" y="52"/>
                    </a:lnTo>
                    <a:lnTo>
                      <a:pt x="76" y="52"/>
                    </a:lnTo>
                    <a:lnTo>
                      <a:pt x="86" y="52"/>
                    </a:lnTo>
                    <a:lnTo>
                      <a:pt x="86" y="52"/>
                    </a:lnTo>
                    <a:lnTo>
                      <a:pt x="90" y="52"/>
                    </a:lnTo>
                    <a:lnTo>
                      <a:pt x="90" y="52"/>
                    </a:lnTo>
                    <a:lnTo>
                      <a:pt x="92" y="52"/>
                    </a:lnTo>
                    <a:lnTo>
                      <a:pt x="92" y="52"/>
                    </a:lnTo>
                    <a:lnTo>
                      <a:pt x="94" y="54"/>
                    </a:lnTo>
                    <a:lnTo>
                      <a:pt x="94" y="54"/>
                    </a:lnTo>
                    <a:lnTo>
                      <a:pt x="96" y="56"/>
                    </a:lnTo>
                    <a:lnTo>
                      <a:pt x="96" y="56"/>
                    </a:lnTo>
                    <a:lnTo>
                      <a:pt x="96" y="58"/>
                    </a:lnTo>
                    <a:lnTo>
                      <a:pt x="96" y="58"/>
                    </a:lnTo>
                    <a:lnTo>
                      <a:pt x="84" y="66"/>
                    </a:lnTo>
                    <a:lnTo>
                      <a:pt x="84" y="66"/>
                    </a:lnTo>
                    <a:lnTo>
                      <a:pt x="72" y="78"/>
                    </a:lnTo>
                    <a:lnTo>
                      <a:pt x="72" y="78"/>
                    </a:lnTo>
                    <a:lnTo>
                      <a:pt x="68" y="84"/>
                    </a:lnTo>
                    <a:lnTo>
                      <a:pt x="64" y="90"/>
                    </a:lnTo>
                    <a:lnTo>
                      <a:pt x="64" y="90"/>
                    </a:lnTo>
                    <a:lnTo>
                      <a:pt x="66" y="96"/>
                    </a:lnTo>
                    <a:lnTo>
                      <a:pt x="72" y="100"/>
                    </a:lnTo>
                    <a:lnTo>
                      <a:pt x="158" y="72"/>
                    </a:lnTo>
                    <a:lnTo>
                      <a:pt x="246" y="44"/>
                    </a:lnTo>
                    <a:lnTo>
                      <a:pt x="246" y="44"/>
                    </a:lnTo>
                    <a:lnTo>
                      <a:pt x="236" y="40"/>
                    </a:lnTo>
                    <a:lnTo>
                      <a:pt x="222"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71"/>
              <p:cNvSpPr>
                <a:spLocks/>
              </p:cNvSpPr>
              <p:nvPr/>
            </p:nvSpPr>
            <p:spPr bwMode="auto">
              <a:xfrm>
                <a:off x="3818" y="1295"/>
                <a:ext cx="168" cy="98"/>
              </a:xfrm>
              <a:custGeom>
                <a:avLst/>
                <a:gdLst>
                  <a:gd name="T0" fmla="*/ 84 w 168"/>
                  <a:gd name="T1" fmla="*/ 66 h 98"/>
                  <a:gd name="T2" fmla="*/ 70 w 168"/>
                  <a:gd name="T3" fmla="*/ 76 h 98"/>
                  <a:gd name="T4" fmla="*/ 64 w 168"/>
                  <a:gd name="T5" fmla="*/ 90 h 98"/>
                  <a:gd name="T6" fmla="*/ 66 w 168"/>
                  <a:gd name="T7" fmla="*/ 94 h 98"/>
                  <a:gd name="T8" fmla="*/ 146 w 168"/>
                  <a:gd name="T9" fmla="*/ 74 h 98"/>
                  <a:gd name="T10" fmla="*/ 146 w 168"/>
                  <a:gd name="T11" fmla="*/ 74 h 98"/>
                  <a:gd name="T12" fmla="*/ 148 w 168"/>
                  <a:gd name="T13" fmla="*/ 72 h 98"/>
                  <a:gd name="T14" fmla="*/ 152 w 168"/>
                  <a:gd name="T15" fmla="*/ 68 h 98"/>
                  <a:gd name="T16" fmla="*/ 156 w 168"/>
                  <a:gd name="T17" fmla="*/ 64 h 98"/>
                  <a:gd name="T18" fmla="*/ 162 w 168"/>
                  <a:gd name="T19" fmla="*/ 60 h 98"/>
                  <a:gd name="T20" fmla="*/ 168 w 168"/>
                  <a:gd name="T21" fmla="*/ 56 h 98"/>
                  <a:gd name="T22" fmla="*/ 160 w 168"/>
                  <a:gd name="T23" fmla="*/ 56 h 98"/>
                  <a:gd name="T24" fmla="*/ 154 w 168"/>
                  <a:gd name="T25" fmla="*/ 54 h 98"/>
                  <a:gd name="T26" fmla="*/ 148 w 168"/>
                  <a:gd name="T27" fmla="*/ 54 h 98"/>
                  <a:gd name="T28" fmla="*/ 140 w 168"/>
                  <a:gd name="T29" fmla="*/ 52 h 98"/>
                  <a:gd name="T30" fmla="*/ 136 w 168"/>
                  <a:gd name="T31" fmla="*/ 52 h 98"/>
                  <a:gd name="T32" fmla="*/ 132 w 168"/>
                  <a:gd name="T33" fmla="*/ 50 h 98"/>
                  <a:gd name="T34" fmla="*/ 126 w 168"/>
                  <a:gd name="T35" fmla="*/ 50 h 98"/>
                  <a:gd name="T36" fmla="*/ 122 w 168"/>
                  <a:gd name="T37" fmla="*/ 50 h 98"/>
                  <a:gd name="T38" fmla="*/ 118 w 168"/>
                  <a:gd name="T39" fmla="*/ 48 h 98"/>
                  <a:gd name="T40" fmla="*/ 114 w 168"/>
                  <a:gd name="T41" fmla="*/ 46 h 98"/>
                  <a:gd name="T42" fmla="*/ 110 w 168"/>
                  <a:gd name="T43" fmla="*/ 46 h 98"/>
                  <a:gd name="T44" fmla="*/ 106 w 168"/>
                  <a:gd name="T45" fmla="*/ 44 h 98"/>
                  <a:gd name="T46" fmla="*/ 104 w 168"/>
                  <a:gd name="T47" fmla="*/ 42 h 98"/>
                  <a:gd name="T48" fmla="*/ 102 w 168"/>
                  <a:gd name="T49" fmla="*/ 38 h 98"/>
                  <a:gd name="T50" fmla="*/ 94 w 168"/>
                  <a:gd name="T51" fmla="*/ 36 h 98"/>
                  <a:gd name="T52" fmla="*/ 84 w 168"/>
                  <a:gd name="T53" fmla="*/ 30 h 98"/>
                  <a:gd name="T54" fmla="*/ 78 w 168"/>
                  <a:gd name="T55" fmla="*/ 24 h 98"/>
                  <a:gd name="T56" fmla="*/ 76 w 168"/>
                  <a:gd name="T57" fmla="*/ 20 h 98"/>
                  <a:gd name="T58" fmla="*/ 74 w 168"/>
                  <a:gd name="T59" fmla="*/ 16 h 98"/>
                  <a:gd name="T60" fmla="*/ 76 w 168"/>
                  <a:gd name="T61" fmla="*/ 14 h 98"/>
                  <a:gd name="T62" fmla="*/ 78 w 168"/>
                  <a:gd name="T63" fmla="*/ 10 h 98"/>
                  <a:gd name="T64" fmla="*/ 80 w 168"/>
                  <a:gd name="T65" fmla="*/ 8 h 98"/>
                  <a:gd name="T66" fmla="*/ 84 w 168"/>
                  <a:gd name="T67" fmla="*/ 6 h 98"/>
                  <a:gd name="T68" fmla="*/ 72 w 168"/>
                  <a:gd name="T69" fmla="*/ 2 h 98"/>
                  <a:gd name="T70" fmla="*/ 58 w 168"/>
                  <a:gd name="T71" fmla="*/ 0 h 98"/>
                  <a:gd name="T72" fmla="*/ 40 w 168"/>
                  <a:gd name="T73" fmla="*/ 0 h 98"/>
                  <a:gd name="T74" fmla="*/ 20 w 168"/>
                  <a:gd name="T75" fmla="*/ 4 h 98"/>
                  <a:gd name="T76" fmla="*/ 0 w 168"/>
                  <a:gd name="T77" fmla="*/ 16 h 98"/>
                  <a:gd name="T78" fmla="*/ 0 w 168"/>
                  <a:gd name="T79" fmla="*/ 18 h 98"/>
                  <a:gd name="T80" fmla="*/ 4 w 168"/>
                  <a:gd name="T81" fmla="*/ 26 h 98"/>
                  <a:gd name="T82" fmla="*/ 8 w 168"/>
                  <a:gd name="T83" fmla="*/ 30 h 98"/>
                  <a:gd name="T84" fmla="*/ 16 w 168"/>
                  <a:gd name="T85" fmla="*/ 32 h 98"/>
                  <a:gd name="T86" fmla="*/ 26 w 168"/>
                  <a:gd name="T87" fmla="*/ 36 h 98"/>
                  <a:gd name="T88" fmla="*/ 28 w 168"/>
                  <a:gd name="T89" fmla="*/ 40 h 98"/>
                  <a:gd name="T90" fmla="*/ 34 w 168"/>
                  <a:gd name="T91" fmla="*/ 44 h 98"/>
                  <a:gd name="T92" fmla="*/ 42 w 168"/>
                  <a:gd name="T93" fmla="*/ 46 h 98"/>
                  <a:gd name="T94" fmla="*/ 50 w 168"/>
                  <a:gd name="T95" fmla="*/ 44 h 98"/>
                  <a:gd name="T96" fmla="*/ 64 w 168"/>
                  <a:gd name="T97" fmla="*/ 48 h 98"/>
                  <a:gd name="T98" fmla="*/ 76 w 168"/>
                  <a:gd name="T99" fmla="*/ 50 h 98"/>
                  <a:gd name="T100" fmla="*/ 86 w 168"/>
                  <a:gd name="T101" fmla="*/ 52 h 98"/>
                  <a:gd name="T102" fmla="*/ 90 w 168"/>
                  <a:gd name="T103" fmla="*/ 52 h 98"/>
                  <a:gd name="T104" fmla="*/ 90 w 168"/>
                  <a:gd name="T105" fmla="*/ 52 h 98"/>
                  <a:gd name="T106" fmla="*/ 94 w 168"/>
                  <a:gd name="T107" fmla="*/ 54 h 98"/>
                  <a:gd name="T108" fmla="*/ 96 w 168"/>
                  <a:gd name="T109" fmla="*/ 56 h 98"/>
                  <a:gd name="T110" fmla="*/ 96 w 168"/>
                  <a:gd name="T111" fmla="*/ 58 h 98"/>
                  <a:gd name="T112" fmla="*/ 84 w 168"/>
                  <a:gd name="T113"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98">
                    <a:moveTo>
                      <a:pt x="84" y="66"/>
                    </a:moveTo>
                    <a:lnTo>
                      <a:pt x="84" y="66"/>
                    </a:lnTo>
                    <a:lnTo>
                      <a:pt x="70" y="76"/>
                    </a:lnTo>
                    <a:lnTo>
                      <a:pt x="70" y="76"/>
                    </a:lnTo>
                    <a:lnTo>
                      <a:pt x="66" y="82"/>
                    </a:lnTo>
                    <a:lnTo>
                      <a:pt x="64" y="90"/>
                    </a:lnTo>
                    <a:lnTo>
                      <a:pt x="64" y="90"/>
                    </a:lnTo>
                    <a:lnTo>
                      <a:pt x="66" y="94"/>
                    </a:lnTo>
                    <a:lnTo>
                      <a:pt x="70" y="98"/>
                    </a:lnTo>
                    <a:lnTo>
                      <a:pt x="146" y="74"/>
                    </a:lnTo>
                    <a:lnTo>
                      <a:pt x="146" y="74"/>
                    </a:lnTo>
                    <a:lnTo>
                      <a:pt x="146" y="74"/>
                    </a:lnTo>
                    <a:lnTo>
                      <a:pt x="148" y="74"/>
                    </a:lnTo>
                    <a:lnTo>
                      <a:pt x="148" y="72"/>
                    </a:lnTo>
                    <a:lnTo>
                      <a:pt x="148" y="72"/>
                    </a:lnTo>
                    <a:lnTo>
                      <a:pt x="152" y="68"/>
                    </a:lnTo>
                    <a:lnTo>
                      <a:pt x="152" y="68"/>
                    </a:lnTo>
                    <a:lnTo>
                      <a:pt x="156" y="64"/>
                    </a:lnTo>
                    <a:lnTo>
                      <a:pt x="156" y="64"/>
                    </a:lnTo>
                    <a:lnTo>
                      <a:pt x="162" y="60"/>
                    </a:lnTo>
                    <a:lnTo>
                      <a:pt x="162" y="60"/>
                    </a:lnTo>
                    <a:lnTo>
                      <a:pt x="168" y="56"/>
                    </a:lnTo>
                    <a:lnTo>
                      <a:pt x="168" y="56"/>
                    </a:lnTo>
                    <a:lnTo>
                      <a:pt x="160" y="56"/>
                    </a:lnTo>
                    <a:lnTo>
                      <a:pt x="160" y="56"/>
                    </a:lnTo>
                    <a:lnTo>
                      <a:pt x="154" y="54"/>
                    </a:lnTo>
                    <a:lnTo>
                      <a:pt x="154" y="54"/>
                    </a:lnTo>
                    <a:lnTo>
                      <a:pt x="148" y="54"/>
                    </a:lnTo>
                    <a:lnTo>
                      <a:pt x="148" y="54"/>
                    </a:lnTo>
                    <a:lnTo>
                      <a:pt x="140" y="52"/>
                    </a:lnTo>
                    <a:lnTo>
                      <a:pt x="140" y="52"/>
                    </a:lnTo>
                    <a:lnTo>
                      <a:pt x="136" y="52"/>
                    </a:lnTo>
                    <a:lnTo>
                      <a:pt x="136" y="52"/>
                    </a:lnTo>
                    <a:lnTo>
                      <a:pt x="132" y="50"/>
                    </a:lnTo>
                    <a:lnTo>
                      <a:pt x="132" y="50"/>
                    </a:lnTo>
                    <a:lnTo>
                      <a:pt x="126" y="50"/>
                    </a:lnTo>
                    <a:lnTo>
                      <a:pt x="126" y="50"/>
                    </a:lnTo>
                    <a:lnTo>
                      <a:pt x="122" y="50"/>
                    </a:lnTo>
                    <a:lnTo>
                      <a:pt x="122" y="50"/>
                    </a:lnTo>
                    <a:lnTo>
                      <a:pt x="118" y="48"/>
                    </a:lnTo>
                    <a:lnTo>
                      <a:pt x="118" y="48"/>
                    </a:lnTo>
                    <a:lnTo>
                      <a:pt x="114" y="46"/>
                    </a:lnTo>
                    <a:lnTo>
                      <a:pt x="114" y="46"/>
                    </a:lnTo>
                    <a:lnTo>
                      <a:pt x="110" y="46"/>
                    </a:lnTo>
                    <a:lnTo>
                      <a:pt x="110" y="46"/>
                    </a:lnTo>
                    <a:lnTo>
                      <a:pt x="106" y="44"/>
                    </a:lnTo>
                    <a:lnTo>
                      <a:pt x="104" y="42"/>
                    </a:lnTo>
                    <a:lnTo>
                      <a:pt x="104" y="42"/>
                    </a:lnTo>
                    <a:lnTo>
                      <a:pt x="102" y="40"/>
                    </a:lnTo>
                    <a:lnTo>
                      <a:pt x="102" y="38"/>
                    </a:lnTo>
                    <a:lnTo>
                      <a:pt x="102" y="38"/>
                    </a:lnTo>
                    <a:lnTo>
                      <a:pt x="94" y="36"/>
                    </a:lnTo>
                    <a:lnTo>
                      <a:pt x="94" y="36"/>
                    </a:lnTo>
                    <a:lnTo>
                      <a:pt x="84" y="30"/>
                    </a:lnTo>
                    <a:lnTo>
                      <a:pt x="84" y="30"/>
                    </a:lnTo>
                    <a:lnTo>
                      <a:pt x="78" y="24"/>
                    </a:lnTo>
                    <a:lnTo>
                      <a:pt x="78" y="24"/>
                    </a:lnTo>
                    <a:lnTo>
                      <a:pt x="76" y="20"/>
                    </a:lnTo>
                    <a:lnTo>
                      <a:pt x="74" y="16"/>
                    </a:lnTo>
                    <a:lnTo>
                      <a:pt x="74" y="16"/>
                    </a:lnTo>
                    <a:lnTo>
                      <a:pt x="76" y="14"/>
                    </a:lnTo>
                    <a:lnTo>
                      <a:pt x="76" y="14"/>
                    </a:lnTo>
                    <a:lnTo>
                      <a:pt x="78" y="10"/>
                    </a:lnTo>
                    <a:lnTo>
                      <a:pt x="78" y="10"/>
                    </a:lnTo>
                    <a:lnTo>
                      <a:pt x="80" y="8"/>
                    </a:lnTo>
                    <a:lnTo>
                      <a:pt x="80" y="8"/>
                    </a:lnTo>
                    <a:lnTo>
                      <a:pt x="84" y="6"/>
                    </a:lnTo>
                    <a:lnTo>
                      <a:pt x="84" y="6"/>
                    </a:lnTo>
                    <a:lnTo>
                      <a:pt x="72" y="2"/>
                    </a:lnTo>
                    <a:lnTo>
                      <a:pt x="72" y="2"/>
                    </a:lnTo>
                    <a:lnTo>
                      <a:pt x="58" y="0"/>
                    </a:lnTo>
                    <a:lnTo>
                      <a:pt x="58" y="0"/>
                    </a:lnTo>
                    <a:lnTo>
                      <a:pt x="40" y="0"/>
                    </a:lnTo>
                    <a:lnTo>
                      <a:pt x="40" y="0"/>
                    </a:lnTo>
                    <a:lnTo>
                      <a:pt x="20" y="4"/>
                    </a:lnTo>
                    <a:lnTo>
                      <a:pt x="20" y="4"/>
                    </a:lnTo>
                    <a:lnTo>
                      <a:pt x="6" y="10"/>
                    </a:lnTo>
                    <a:lnTo>
                      <a:pt x="0" y="16"/>
                    </a:lnTo>
                    <a:lnTo>
                      <a:pt x="0" y="16"/>
                    </a:lnTo>
                    <a:lnTo>
                      <a:pt x="0" y="18"/>
                    </a:lnTo>
                    <a:lnTo>
                      <a:pt x="0" y="20"/>
                    </a:lnTo>
                    <a:lnTo>
                      <a:pt x="4" y="26"/>
                    </a:lnTo>
                    <a:lnTo>
                      <a:pt x="4" y="26"/>
                    </a:lnTo>
                    <a:lnTo>
                      <a:pt x="8" y="30"/>
                    </a:lnTo>
                    <a:lnTo>
                      <a:pt x="16" y="32"/>
                    </a:lnTo>
                    <a:lnTo>
                      <a:pt x="16" y="32"/>
                    </a:lnTo>
                    <a:lnTo>
                      <a:pt x="26" y="36"/>
                    </a:lnTo>
                    <a:lnTo>
                      <a:pt x="26" y="36"/>
                    </a:lnTo>
                    <a:lnTo>
                      <a:pt x="26" y="38"/>
                    </a:lnTo>
                    <a:lnTo>
                      <a:pt x="28" y="40"/>
                    </a:lnTo>
                    <a:lnTo>
                      <a:pt x="28" y="40"/>
                    </a:lnTo>
                    <a:lnTo>
                      <a:pt x="34" y="44"/>
                    </a:lnTo>
                    <a:lnTo>
                      <a:pt x="34" y="44"/>
                    </a:lnTo>
                    <a:lnTo>
                      <a:pt x="42" y="46"/>
                    </a:lnTo>
                    <a:lnTo>
                      <a:pt x="42" y="46"/>
                    </a:lnTo>
                    <a:lnTo>
                      <a:pt x="50" y="44"/>
                    </a:lnTo>
                    <a:lnTo>
                      <a:pt x="50" y="44"/>
                    </a:lnTo>
                    <a:lnTo>
                      <a:pt x="64" y="48"/>
                    </a:lnTo>
                    <a:lnTo>
                      <a:pt x="64" y="48"/>
                    </a:lnTo>
                    <a:lnTo>
                      <a:pt x="76" y="50"/>
                    </a:lnTo>
                    <a:lnTo>
                      <a:pt x="76" y="50"/>
                    </a:lnTo>
                    <a:lnTo>
                      <a:pt x="86" y="52"/>
                    </a:lnTo>
                    <a:lnTo>
                      <a:pt x="86" y="52"/>
                    </a:lnTo>
                    <a:lnTo>
                      <a:pt x="90" y="52"/>
                    </a:lnTo>
                    <a:lnTo>
                      <a:pt x="90" y="52"/>
                    </a:lnTo>
                    <a:lnTo>
                      <a:pt x="90" y="52"/>
                    </a:lnTo>
                    <a:lnTo>
                      <a:pt x="90" y="52"/>
                    </a:lnTo>
                    <a:lnTo>
                      <a:pt x="94" y="54"/>
                    </a:lnTo>
                    <a:lnTo>
                      <a:pt x="94" y="54"/>
                    </a:lnTo>
                    <a:lnTo>
                      <a:pt x="96" y="56"/>
                    </a:lnTo>
                    <a:lnTo>
                      <a:pt x="96" y="56"/>
                    </a:lnTo>
                    <a:lnTo>
                      <a:pt x="96" y="58"/>
                    </a:lnTo>
                    <a:lnTo>
                      <a:pt x="96" y="58"/>
                    </a:lnTo>
                    <a:lnTo>
                      <a:pt x="84"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72"/>
              <p:cNvSpPr>
                <a:spLocks/>
              </p:cNvSpPr>
              <p:nvPr/>
            </p:nvSpPr>
            <p:spPr bwMode="auto">
              <a:xfrm>
                <a:off x="3818" y="1295"/>
                <a:ext cx="168" cy="98"/>
              </a:xfrm>
              <a:custGeom>
                <a:avLst/>
                <a:gdLst>
                  <a:gd name="T0" fmla="*/ 84 w 168"/>
                  <a:gd name="T1" fmla="*/ 66 h 98"/>
                  <a:gd name="T2" fmla="*/ 70 w 168"/>
                  <a:gd name="T3" fmla="*/ 76 h 98"/>
                  <a:gd name="T4" fmla="*/ 64 w 168"/>
                  <a:gd name="T5" fmla="*/ 90 h 98"/>
                  <a:gd name="T6" fmla="*/ 66 w 168"/>
                  <a:gd name="T7" fmla="*/ 94 h 98"/>
                  <a:gd name="T8" fmla="*/ 146 w 168"/>
                  <a:gd name="T9" fmla="*/ 74 h 98"/>
                  <a:gd name="T10" fmla="*/ 146 w 168"/>
                  <a:gd name="T11" fmla="*/ 74 h 98"/>
                  <a:gd name="T12" fmla="*/ 148 w 168"/>
                  <a:gd name="T13" fmla="*/ 72 h 98"/>
                  <a:gd name="T14" fmla="*/ 152 w 168"/>
                  <a:gd name="T15" fmla="*/ 68 h 98"/>
                  <a:gd name="T16" fmla="*/ 156 w 168"/>
                  <a:gd name="T17" fmla="*/ 64 h 98"/>
                  <a:gd name="T18" fmla="*/ 162 w 168"/>
                  <a:gd name="T19" fmla="*/ 60 h 98"/>
                  <a:gd name="T20" fmla="*/ 168 w 168"/>
                  <a:gd name="T21" fmla="*/ 56 h 98"/>
                  <a:gd name="T22" fmla="*/ 160 w 168"/>
                  <a:gd name="T23" fmla="*/ 56 h 98"/>
                  <a:gd name="T24" fmla="*/ 154 w 168"/>
                  <a:gd name="T25" fmla="*/ 54 h 98"/>
                  <a:gd name="T26" fmla="*/ 148 w 168"/>
                  <a:gd name="T27" fmla="*/ 54 h 98"/>
                  <a:gd name="T28" fmla="*/ 140 w 168"/>
                  <a:gd name="T29" fmla="*/ 52 h 98"/>
                  <a:gd name="T30" fmla="*/ 136 w 168"/>
                  <a:gd name="T31" fmla="*/ 52 h 98"/>
                  <a:gd name="T32" fmla="*/ 132 w 168"/>
                  <a:gd name="T33" fmla="*/ 50 h 98"/>
                  <a:gd name="T34" fmla="*/ 126 w 168"/>
                  <a:gd name="T35" fmla="*/ 50 h 98"/>
                  <a:gd name="T36" fmla="*/ 122 w 168"/>
                  <a:gd name="T37" fmla="*/ 50 h 98"/>
                  <a:gd name="T38" fmla="*/ 118 w 168"/>
                  <a:gd name="T39" fmla="*/ 48 h 98"/>
                  <a:gd name="T40" fmla="*/ 114 w 168"/>
                  <a:gd name="T41" fmla="*/ 46 h 98"/>
                  <a:gd name="T42" fmla="*/ 110 w 168"/>
                  <a:gd name="T43" fmla="*/ 46 h 98"/>
                  <a:gd name="T44" fmla="*/ 106 w 168"/>
                  <a:gd name="T45" fmla="*/ 44 h 98"/>
                  <a:gd name="T46" fmla="*/ 104 w 168"/>
                  <a:gd name="T47" fmla="*/ 42 h 98"/>
                  <a:gd name="T48" fmla="*/ 102 w 168"/>
                  <a:gd name="T49" fmla="*/ 38 h 98"/>
                  <a:gd name="T50" fmla="*/ 94 w 168"/>
                  <a:gd name="T51" fmla="*/ 36 h 98"/>
                  <a:gd name="T52" fmla="*/ 84 w 168"/>
                  <a:gd name="T53" fmla="*/ 30 h 98"/>
                  <a:gd name="T54" fmla="*/ 78 w 168"/>
                  <a:gd name="T55" fmla="*/ 24 h 98"/>
                  <a:gd name="T56" fmla="*/ 76 w 168"/>
                  <a:gd name="T57" fmla="*/ 20 h 98"/>
                  <a:gd name="T58" fmla="*/ 74 w 168"/>
                  <a:gd name="T59" fmla="*/ 16 h 98"/>
                  <a:gd name="T60" fmla="*/ 76 w 168"/>
                  <a:gd name="T61" fmla="*/ 14 h 98"/>
                  <a:gd name="T62" fmla="*/ 78 w 168"/>
                  <a:gd name="T63" fmla="*/ 10 h 98"/>
                  <a:gd name="T64" fmla="*/ 80 w 168"/>
                  <a:gd name="T65" fmla="*/ 8 h 98"/>
                  <a:gd name="T66" fmla="*/ 84 w 168"/>
                  <a:gd name="T67" fmla="*/ 6 h 98"/>
                  <a:gd name="T68" fmla="*/ 72 w 168"/>
                  <a:gd name="T69" fmla="*/ 2 h 98"/>
                  <a:gd name="T70" fmla="*/ 58 w 168"/>
                  <a:gd name="T71" fmla="*/ 0 h 98"/>
                  <a:gd name="T72" fmla="*/ 40 w 168"/>
                  <a:gd name="T73" fmla="*/ 0 h 98"/>
                  <a:gd name="T74" fmla="*/ 20 w 168"/>
                  <a:gd name="T75" fmla="*/ 4 h 98"/>
                  <a:gd name="T76" fmla="*/ 0 w 168"/>
                  <a:gd name="T77" fmla="*/ 16 h 98"/>
                  <a:gd name="T78" fmla="*/ 0 w 168"/>
                  <a:gd name="T79" fmla="*/ 18 h 98"/>
                  <a:gd name="T80" fmla="*/ 4 w 168"/>
                  <a:gd name="T81" fmla="*/ 26 h 98"/>
                  <a:gd name="T82" fmla="*/ 8 w 168"/>
                  <a:gd name="T83" fmla="*/ 30 h 98"/>
                  <a:gd name="T84" fmla="*/ 16 w 168"/>
                  <a:gd name="T85" fmla="*/ 32 h 98"/>
                  <a:gd name="T86" fmla="*/ 26 w 168"/>
                  <a:gd name="T87" fmla="*/ 36 h 98"/>
                  <a:gd name="T88" fmla="*/ 28 w 168"/>
                  <a:gd name="T89" fmla="*/ 40 h 98"/>
                  <a:gd name="T90" fmla="*/ 34 w 168"/>
                  <a:gd name="T91" fmla="*/ 44 h 98"/>
                  <a:gd name="T92" fmla="*/ 42 w 168"/>
                  <a:gd name="T93" fmla="*/ 46 h 98"/>
                  <a:gd name="T94" fmla="*/ 50 w 168"/>
                  <a:gd name="T95" fmla="*/ 44 h 98"/>
                  <a:gd name="T96" fmla="*/ 64 w 168"/>
                  <a:gd name="T97" fmla="*/ 48 h 98"/>
                  <a:gd name="T98" fmla="*/ 76 w 168"/>
                  <a:gd name="T99" fmla="*/ 50 h 98"/>
                  <a:gd name="T100" fmla="*/ 86 w 168"/>
                  <a:gd name="T101" fmla="*/ 52 h 98"/>
                  <a:gd name="T102" fmla="*/ 90 w 168"/>
                  <a:gd name="T103" fmla="*/ 52 h 98"/>
                  <a:gd name="T104" fmla="*/ 90 w 168"/>
                  <a:gd name="T105" fmla="*/ 52 h 98"/>
                  <a:gd name="T106" fmla="*/ 94 w 168"/>
                  <a:gd name="T107" fmla="*/ 54 h 98"/>
                  <a:gd name="T108" fmla="*/ 96 w 168"/>
                  <a:gd name="T109" fmla="*/ 56 h 98"/>
                  <a:gd name="T110" fmla="*/ 96 w 168"/>
                  <a:gd name="T111" fmla="*/ 58 h 98"/>
                  <a:gd name="T112" fmla="*/ 84 w 168"/>
                  <a:gd name="T113" fmla="*/ 6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98">
                    <a:moveTo>
                      <a:pt x="84" y="66"/>
                    </a:moveTo>
                    <a:lnTo>
                      <a:pt x="84" y="66"/>
                    </a:lnTo>
                    <a:lnTo>
                      <a:pt x="70" y="76"/>
                    </a:lnTo>
                    <a:lnTo>
                      <a:pt x="70" y="76"/>
                    </a:lnTo>
                    <a:lnTo>
                      <a:pt x="66" y="82"/>
                    </a:lnTo>
                    <a:lnTo>
                      <a:pt x="64" y="90"/>
                    </a:lnTo>
                    <a:lnTo>
                      <a:pt x="64" y="90"/>
                    </a:lnTo>
                    <a:lnTo>
                      <a:pt x="66" y="94"/>
                    </a:lnTo>
                    <a:lnTo>
                      <a:pt x="70" y="98"/>
                    </a:lnTo>
                    <a:lnTo>
                      <a:pt x="146" y="74"/>
                    </a:lnTo>
                    <a:lnTo>
                      <a:pt x="146" y="74"/>
                    </a:lnTo>
                    <a:lnTo>
                      <a:pt x="146" y="74"/>
                    </a:lnTo>
                    <a:lnTo>
                      <a:pt x="148" y="74"/>
                    </a:lnTo>
                    <a:lnTo>
                      <a:pt x="148" y="72"/>
                    </a:lnTo>
                    <a:lnTo>
                      <a:pt x="148" y="72"/>
                    </a:lnTo>
                    <a:lnTo>
                      <a:pt x="152" y="68"/>
                    </a:lnTo>
                    <a:lnTo>
                      <a:pt x="152" y="68"/>
                    </a:lnTo>
                    <a:lnTo>
                      <a:pt x="156" y="64"/>
                    </a:lnTo>
                    <a:lnTo>
                      <a:pt x="156" y="64"/>
                    </a:lnTo>
                    <a:lnTo>
                      <a:pt x="162" y="60"/>
                    </a:lnTo>
                    <a:lnTo>
                      <a:pt x="162" y="60"/>
                    </a:lnTo>
                    <a:lnTo>
                      <a:pt x="168" y="56"/>
                    </a:lnTo>
                    <a:lnTo>
                      <a:pt x="168" y="56"/>
                    </a:lnTo>
                    <a:lnTo>
                      <a:pt x="160" y="56"/>
                    </a:lnTo>
                    <a:lnTo>
                      <a:pt x="160" y="56"/>
                    </a:lnTo>
                    <a:lnTo>
                      <a:pt x="154" y="54"/>
                    </a:lnTo>
                    <a:lnTo>
                      <a:pt x="154" y="54"/>
                    </a:lnTo>
                    <a:lnTo>
                      <a:pt x="148" y="54"/>
                    </a:lnTo>
                    <a:lnTo>
                      <a:pt x="148" y="54"/>
                    </a:lnTo>
                    <a:lnTo>
                      <a:pt x="140" y="52"/>
                    </a:lnTo>
                    <a:lnTo>
                      <a:pt x="140" y="52"/>
                    </a:lnTo>
                    <a:lnTo>
                      <a:pt x="136" y="52"/>
                    </a:lnTo>
                    <a:lnTo>
                      <a:pt x="136" y="52"/>
                    </a:lnTo>
                    <a:lnTo>
                      <a:pt x="132" y="50"/>
                    </a:lnTo>
                    <a:lnTo>
                      <a:pt x="132" y="50"/>
                    </a:lnTo>
                    <a:lnTo>
                      <a:pt x="126" y="50"/>
                    </a:lnTo>
                    <a:lnTo>
                      <a:pt x="126" y="50"/>
                    </a:lnTo>
                    <a:lnTo>
                      <a:pt x="122" y="50"/>
                    </a:lnTo>
                    <a:lnTo>
                      <a:pt x="122" y="50"/>
                    </a:lnTo>
                    <a:lnTo>
                      <a:pt x="118" y="48"/>
                    </a:lnTo>
                    <a:lnTo>
                      <a:pt x="118" y="48"/>
                    </a:lnTo>
                    <a:lnTo>
                      <a:pt x="114" y="46"/>
                    </a:lnTo>
                    <a:lnTo>
                      <a:pt x="114" y="46"/>
                    </a:lnTo>
                    <a:lnTo>
                      <a:pt x="110" y="46"/>
                    </a:lnTo>
                    <a:lnTo>
                      <a:pt x="110" y="46"/>
                    </a:lnTo>
                    <a:lnTo>
                      <a:pt x="106" y="44"/>
                    </a:lnTo>
                    <a:lnTo>
                      <a:pt x="104" y="42"/>
                    </a:lnTo>
                    <a:lnTo>
                      <a:pt x="104" y="42"/>
                    </a:lnTo>
                    <a:lnTo>
                      <a:pt x="102" y="40"/>
                    </a:lnTo>
                    <a:lnTo>
                      <a:pt x="102" y="38"/>
                    </a:lnTo>
                    <a:lnTo>
                      <a:pt x="102" y="38"/>
                    </a:lnTo>
                    <a:lnTo>
                      <a:pt x="94" y="36"/>
                    </a:lnTo>
                    <a:lnTo>
                      <a:pt x="94" y="36"/>
                    </a:lnTo>
                    <a:lnTo>
                      <a:pt x="84" y="30"/>
                    </a:lnTo>
                    <a:lnTo>
                      <a:pt x="84" y="30"/>
                    </a:lnTo>
                    <a:lnTo>
                      <a:pt x="78" y="24"/>
                    </a:lnTo>
                    <a:lnTo>
                      <a:pt x="78" y="24"/>
                    </a:lnTo>
                    <a:lnTo>
                      <a:pt x="76" y="20"/>
                    </a:lnTo>
                    <a:lnTo>
                      <a:pt x="74" y="16"/>
                    </a:lnTo>
                    <a:lnTo>
                      <a:pt x="74" y="16"/>
                    </a:lnTo>
                    <a:lnTo>
                      <a:pt x="76" y="14"/>
                    </a:lnTo>
                    <a:lnTo>
                      <a:pt x="76" y="14"/>
                    </a:lnTo>
                    <a:lnTo>
                      <a:pt x="78" y="10"/>
                    </a:lnTo>
                    <a:lnTo>
                      <a:pt x="78" y="10"/>
                    </a:lnTo>
                    <a:lnTo>
                      <a:pt x="80" y="8"/>
                    </a:lnTo>
                    <a:lnTo>
                      <a:pt x="80" y="8"/>
                    </a:lnTo>
                    <a:lnTo>
                      <a:pt x="84" y="6"/>
                    </a:lnTo>
                    <a:lnTo>
                      <a:pt x="84" y="6"/>
                    </a:lnTo>
                    <a:lnTo>
                      <a:pt x="72" y="2"/>
                    </a:lnTo>
                    <a:lnTo>
                      <a:pt x="72" y="2"/>
                    </a:lnTo>
                    <a:lnTo>
                      <a:pt x="58" y="0"/>
                    </a:lnTo>
                    <a:lnTo>
                      <a:pt x="58" y="0"/>
                    </a:lnTo>
                    <a:lnTo>
                      <a:pt x="40" y="0"/>
                    </a:lnTo>
                    <a:lnTo>
                      <a:pt x="40" y="0"/>
                    </a:lnTo>
                    <a:lnTo>
                      <a:pt x="20" y="4"/>
                    </a:lnTo>
                    <a:lnTo>
                      <a:pt x="20" y="4"/>
                    </a:lnTo>
                    <a:lnTo>
                      <a:pt x="6" y="10"/>
                    </a:lnTo>
                    <a:lnTo>
                      <a:pt x="0" y="16"/>
                    </a:lnTo>
                    <a:lnTo>
                      <a:pt x="0" y="16"/>
                    </a:lnTo>
                    <a:lnTo>
                      <a:pt x="0" y="18"/>
                    </a:lnTo>
                    <a:lnTo>
                      <a:pt x="0" y="20"/>
                    </a:lnTo>
                    <a:lnTo>
                      <a:pt x="4" y="26"/>
                    </a:lnTo>
                    <a:lnTo>
                      <a:pt x="4" y="26"/>
                    </a:lnTo>
                    <a:lnTo>
                      <a:pt x="8" y="30"/>
                    </a:lnTo>
                    <a:lnTo>
                      <a:pt x="16" y="32"/>
                    </a:lnTo>
                    <a:lnTo>
                      <a:pt x="16" y="32"/>
                    </a:lnTo>
                    <a:lnTo>
                      <a:pt x="26" y="36"/>
                    </a:lnTo>
                    <a:lnTo>
                      <a:pt x="26" y="36"/>
                    </a:lnTo>
                    <a:lnTo>
                      <a:pt x="26" y="38"/>
                    </a:lnTo>
                    <a:lnTo>
                      <a:pt x="28" y="40"/>
                    </a:lnTo>
                    <a:lnTo>
                      <a:pt x="28" y="40"/>
                    </a:lnTo>
                    <a:lnTo>
                      <a:pt x="34" y="44"/>
                    </a:lnTo>
                    <a:lnTo>
                      <a:pt x="34" y="44"/>
                    </a:lnTo>
                    <a:lnTo>
                      <a:pt x="42" y="46"/>
                    </a:lnTo>
                    <a:lnTo>
                      <a:pt x="42" y="46"/>
                    </a:lnTo>
                    <a:lnTo>
                      <a:pt x="50" y="44"/>
                    </a:lnTo>
                    <a:lnTo>
                      <a:pt x="50" y="44"/>
                    </a:lnTo>
                    <a:lnTo>
                      <a:pt x="64" y="48"/>
                    </a:lnTo>
                    <a:lnTo>
                      <a:pt x="64" y="48"/>
                    </a:lnTo>
                    <a:lnTo>
                      <a:pt x="76" y="50"/>
                    </a:lnTo>
                    <a:lnTo>
                      <a:pt x="76" y="50"/>
                    </a:lnTo>
                    <a:lnTo>
                      <a:pt x="86" y="52"/>
                    </a:lnTo>
                    <a:lnTo>
                      <a:pt x="86" y="52"/>
                    </a:lnTo>
                    <a:lnTo>
                      <a:pt x="90" y="52"/>
                    </a:lnTo>
                    <a:lnTo>
                      <a:pt x="90" y="52"/>
                    </a:lnTo>
                    <a:lnTo>
                      <a:pt x="90" y="52"/>
                    </a:lnTo>
                    <a:lnTo>
                      <a:pt x="90" y="52"/>
                    </a:lnTo>
                    <a:lnTo>
                      <a:pt x="94" y="54"/>
                    </a:lnTo>
                    <a:lnTo>
                      <a:pt x="94" y="54"/>
                    </a:lnTo>
                    <a:lnTo>
                      <a:pt x="96" y="56"/>
                    </a:lnTo>
                    <a:lnTo>
                      <a:pt x="96" y="56"/>
                    </a:lnTo>
                    <a:lnTo>
                      <a:pt x="96" y="58"/>
                    </a:lnTo>
                    <a:lnTo>
                      <a:pt x="96" y="58"/>
                    </a:lnTo>
                    <a:lnTo>
                      <a:pt x="84"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73"/>
              <p:cNvSpPr>
                <a:spLocks noEditPoints="1"/>
              </p:cNvSpPr>
              <p:nvPr/>
            </p:nvSpPr>
            <p:spPr bwMode="auto">
              <a:xfrm>
                <a:off x="4322" y="1127"/>
                <a:ext cx="244" cy="98"/>
              </a:xfrm>
              <a:custGeom>
                <a:avLst/>
                <a:gdLst>
                  <a:gd name="T0" fmla="*/ 44 w 244"/>
                  <a:gd name="T1" fmla="*/ 68 h 98"/>
                  <a:gd name="T2" fmla="*/ 130 w 244"/>
                  <a:gd name="T3" fmla="*/ 98 h 98"/>
                  <a:gd name="T4" fmla="*/ 172 w 244"/>
                  <a:gd name="T5" fmla="*/ 84 h 98"/>
                  <a:gd name="T6" fmla="*/ 136 w 244"/>
                  <a:gd name="T7" fmla="*/ 66 h 98"/>
                  <a:gd name="T8" fmla="*/ 164 w 244"/>
                  <a:gd name="T9" fmla="*/ 58 h 98"/>
                  <a:gd name="T10" fmla="*/ 202 w 244"/>
                  <a:gd name="T11" fmla="*/ 74 h 98"/>
                  <a:gd name="T12" fmla="*/ 244 w 244"/>
                  <a:gd name="T13" fmla="*/ 60 h 98"/>
                  <a:gd name="T14" fmla="*/ 184 w 244"/>
                  <a:gd name="T15" fmla="*/ 22 h 98"/>
                  <a:gd name="T16" fmla="*/ 224 w 244"/>
                  <a:gd name="T17" fmla="*/ 24 h 98"/>
                  <a:gd name="T18" fmla="*/ 226 w 244"/>
                  <a:gd name="T19" fmla="*/ 10 h 98"/>
                  <a:gd name="T20" fmla="*/ 18 w 244"/>
                  <a:gd name="T21" fmla="*/ 0 h 98"/>
                  <a:gd name="T22" fmla="*/ 0 w 244"/>
                  <a:gd name="T23" fmla="*/ 82 h 98"/>
                  <a:gd name="T24" fmla="*/ 40 w 244"/>
                  <a:gd name="T25" fmla="*/ 84 h 98"/>
                  <a:gd name="T26" fmla="*/ 44 w 244"/>
                  <a:gd name="T27" fmla="*/ 68 h 98"/>
                  <a:gd name="T28" fmla="*/ 54 w 244"/>
                  <a:gd name="T29" fmla="*/ 24 h 98"/>
                  <a:gd name="T30" fmla="*/ 54 w 244"/>
                  <a:gd name="T31" fmla="*/ 24 h 98"/>
                  <a:gd name="T32" fmla="*/ 60 w 244"/>
                  <a:gd name="T33" fmla="*/ 20 h 98"/>
                  <a:gd name="T34" fmla="*/ 60 w 244"/>
                  <a:gd name="T35" fmla="*/ 20 h 98"/>
                  <a:gd name="T36" fmla="*/ 70 w 244"/>
                  <a:gd name="T37" fmla="*/ 18 h 98"/>
                  <a:gd name="T38" fmla="*/ 70 w 244"/>
                  <a:gd name="T39" fmla="*/ 18 h 98"/>
                  <a:gd name="T40" fmla="*/ 80 w 244"/>
                  <a:gd name="T41" fmla="*/ 18 h 98"/>
                  <a:gd name="T42" fmla="*/ 80 w 244"/>
                  <a:gd name="T43" fmla="*/ 18 h 98"/>
                  <a:gd name="T44" fmla="*/ 90 w 244"/>
                  <a:gd name="T45" fmla="*/ 20 h 98"/>
                  <a:gd name="T46" fmla="*/ 90 w 244"/>
                  <a:gd name="T47" fmla="*/ 20 h 98"/>
                  <a:gd name="T48" fmla="*/ 98 w 244"/>
                  <a:gd name="T49" fmla="*/ 22 h 98"/>
                  <a:gd name="T50" fmla="*/ 98 w 244"/>
                  <a:gd name="T51" fmla="*/ 22 h 98"/>
                  <a:gd name="T52" fmla="*/ 102 w 244"/>
                  <a:gd name="T53" fmla="*/ 26 h 98"/>
                  <a:gd name="T54" fmla="*/ 102 w 244"/>
                  <a:gd name="T55" fmla="*/ 26 h 98"/>
                  <a:gd name="T56" fmla="*/ 104 w 244"/>
                  <a:gd name="T57" fmla="*/ 30 h 98"/>
                  <a:gd name="T58" fmla="*/ 104 w 244"/>
                  <a:gd name="T59" fmla="*/ 30 h 98"/>
                  <a:gd name="T60" fmla="*/ 102 w 244"/>
                  <a:gd name="T61" fmla="*/ 34 h 98"/>
                  <a:gd name="T62" fmla="*/ 102 w 244"/>
                  <a:gd name="T63" fmla="*/ 34 h 98"/>
                  <a:gd name="T64" fmla="*/ 94 w 244"/>
                  <a:gd name="T65" fmla="*/ 36 h 98"/>
                  <a:gd name="T66" fmla="*/ 94 w 244"/>
                  <a:gd name="T67" fmla="*/ 36 h 98"/>
                  <a:gd name="T68" fmla="*/ 86 w 244"/>
                  <a:gd name="T69" fmla="*/ 38 h 98"/>
                  <a:gd name="T70" fmla="*/ 86 w 244"/>
                  <a:gd name="T71" fmla="*/ 38 h 98"/>
                  <a:gd name="T72" fmla="*/ 76 w 244"/>
                  <a:gd name="T73" fmla="*/ 38 h 98"/>
                  <a:gd name="T74" fmla="*/ 76 w 244"/>
                  <a:gd name="T75" fmla="*/ 38 h 98"/>
                  <a:gd name="T76" fmla="*/ 66 w 244"/>
                  <a:gd name="T77" fmla="*/ 38 h 98"/>
                  <a:gd name="T78" fmla="*/ 66 w 244"/>
                  <a:gd name="T79" fmla="*/ 38 h 98"/>
                  <a:gd name="T80" fmla="*/ 58 w 244"/>
                  <a:gd name="T81" fmla="*/ 36 h 98"/>
                  <a:gd name="T82" fmla="*/ 58 w 244"/>
                  <a:gd name="T83" fmla="*/ 36 h 98"/>
                  <a:gd name="T84" fmla="*/ 52 w 244"/>
                  <a:gd name="T85" fmla="*/ 32 h 98"/>
                  <a:gd name="T86" fmla="*/ 52 w 244"/>
                  <a:gd name="T87" fmla="*/ 32 h 98"/>
                  <a:gd name="T88" fmla="*/ 52 w 244"/>
                  <a:gd name="T89" fmla="*/ 28 h 98"/>
                  <a:gd name="T90" fmla="*/ 52 w 244"/>
                  <a:gd name="T91" fmla="*/ 28 h 98"/>
                  <a:gd name="T92" fmla="*/ 54 w 244"/>
                  <a:gd name="T93" fmla="*/ 2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4" h="98">
                    <a:moveTo>
                      <a:pt x="44" y="68"/>
                    </a:moveTo>
                    <a:lnTo>
                      <a:pt x="130" y="98"/>
                    </a:lnTo>
                    <a:lnTo>
                      <a:pt x="172" y="84"/>
                    </a:lnTo>
                    <a:lnTo>
                      <a:pt x="136" y="66"/>
                    </a:lnTo>
                    <a:lnTo>
                      <a:pt x="164" y="58"/>
                    </a:lnTo>
                    <a:lnTo>
                      <a:pt x="202" y="74"/>
                    </a:lnTo>
                    <a:lnTo>
                      <a:pt x="244" y="60"/>
                    </a:lnTo>
                    <a:lnTo>
                      <a:pt x="184" y="22"/>
                    </a:lnTo>
                    <a:lnTo>
                      <a:pt x="224" y="24"/>
                    </a:lnTo>
                    <a:lnTo>
                      <a:pt x="226" y="10"/>
                    </a:lnTo>
                    <a:lnTo>
                      <a:pt x="18" y="0"/>
                    </a:lnTo>
                    <a:lnTo>
                      <a:pt x="0" y="82"/>
                    </a:lnTo>
                    <a:lnTo>
                      <a:pt x="40" y="84"/>
                    </a:lnTo>
                    <a:lnTo>
                      <a:pt x="44" y="68"/>
                    </a:lnTo>
                    <a:close/>
                    <a:moveTo>
                      <a:pt x="54" y="24"/>
                    </a:moveTo>
                    <a:lnTo>
                      <a:pt x="54" y="24"/>
                    </a:lnTo>
                    <a:lnTo>
                      <a:pt x="60" y="20"/>
                    </a:lnTo>
                    <a:lnTo>
                      <a:pt x="60" y="20"/>
                    </a:lnTo>
                    <a:lnTo>
                      <a:pt x="70" y="18"/>
                    </a:lnTo>
                    <a:lnTo>
                      <a:pt x="70" y="18"/>
                    </a:lnTo>
                    <a:lnTo>
                      <a:pt x="80" y="18"/>
                    </a:lnTo>
                    <a:lnTo>
                      <a:pt x="80" y="18"/>
                    </a:lnTo>
                    <a:lnTo>
                      <a:pt x="90" y="20"/>
                    </a:lnTo>
                    <a:lnTo>
                      <a:pt x="90" y="20"/>
                    </a:lnTo>
                    <a:lnTo>
                      <a:pt x="98" y="22"/>
                    </a:lnTo>
                    <a:lnTo>
                      <a:pt x="98" y="22"/>
                    </a:lnTo>
                    <a:lnTo>
                      <a:pt x="102" y="26"/>
                    </a:lnTo>
                    <a:lnTo>
                      <a:pt x="102" y="26"/>
                    </a:lnTo>
                    <a:lnTo>
                      <a:pt x="104" y="30"/>
                    </a:lnTo>
                    <a:lnTo>
                      <a:pt x="104" y="30"/>
                    </a:lnTo>
                    <a:lnTo>
                      <a:pt x="102" y="34"/>
                    </a:lnTo>
                    <a:lnTo>
                      <a:pt x="102" y="34"/>
                    </a:lnTo>
                    <a:lnTo>
                      <a:pt x="94" y="36"/>
                    </a:lnTo>
                    <a:lnTo>
                      <a:pt x="94" y="36"/>
                    </a:lnTo>
                    <a:lnTo>
                      <a:pt x="86" y="38"/>
                    </a:lnTo>
                    <a:lnTo>
                      <a:pt x="86" y="38"/>
                    </a:lnTo>
                    <a:lnTo>
                      <a:pt x="76" y="38"/>
                    </a:lnTo>
                    <a:lnTo>
                      <a:pt x="76" y="38"/>
                    </a:lnTo>
                    <a:lnTo>
                      <a:pt x="66" y="38"/>
                    </a:lnTo>
                    <a:lnTo>
                      <a:pt x="66" y="38"/>
                    </a:lnTo>
                    <a:lnTo>
                      <a:pt x="58" y="36"/>
                    </a:lnTo>
                    <a:lnTo>
                      <a:pt x="58" y="36"/>
                    </a:lnTo>
                    <a:lnTo>
                      <a:pt x="52" y="32"/>
                    </a:lnTo>
                    <a:lnTo>
                      <a:pt x="52" y="32"/>
                    </a:lnTo>
                    <a:lnTo>
                      <a:pt x="52" y="28"/>
                    </a:lnTo>
                    <a:lnTo>
                      <a:pt x="52" y="28"/>
                    </a:lnTo>
                    <a:lnTo>
                      <a:pt x="54"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74"/>
              <p:cNvSpPr>
                <a:spLocks/>
              </p:cNvSpPr>
              <p:nvPr/>
            </p:nvSpPr>
            <p:spPr bwMode="auto">
              <a:xfrm>
                <a:off x="4322" y="1127"/>
                <a:ext cx="244" cy="98"/>
              </a:xfrm>
              <a:custGeom>
                <a:avLst/>
                <a:gdLst>
                  <a:gd name="T0" fmla="*/ 44 w 244"/>
                  <a:gd name="T1" fmla="*/ 68 h 98"/>
                  <a:gd name="T2" fmla="*/ 130 w 244"/>
                  <a:gd name="T3" fmla="*/ 98 h 98"/>
                  <a:gd name="T4" fmla="*/ 172 w 244"/>
                  <a:gd name="T5" fmla="*/ 84 h 98"/>
                  <a:gd name="T6" fmla="*/ 136 w 244"/>
                  <a:gd name="T7" fmla="*/ 66 h 98"/>
                  <a:gd name="T8" fmla="*/ 164 w 244"/>
                  <a:gd name="T9" fmla="*/ 58 h 98"/>
                  <a:gd name="T10" fmla="*/ 202 w 244"/>
                  <a:gd name="T11" fmla="*/ 74 h 98"/>
                  <a:gd name="T12" fmla="*/ 244 w 244"/>
                  <a:gd name="T13" fmla="*/ 60 h 98"/>
                  <a:gd name="T14" fmla="*/ 184 w 244"/>
                  <a:gd name="T15" fmla="*/ 22 h 98"/>
                  <a:gd name="T16" fmla="*/ 224 w 244"/>
                  <a:gd name="T17" fmla="*/ 24 h 98"/>
                  <a:gd name="T18" fmla="*/ 226 w 244"/>
                  <a:gd name="T19" fmla="*/ 10 h 98"/>
                  <a:gd name="T20" fmla="*/ 18 w 244"/>
                  <a:gd name="T21" fmla="*/ 0 h 98"/>
                  <a:gd name="T22" fmla="*/ 0 w 244"/>
                  <a:gd name="T23" fmla="*/ 82 h 98"/>
                  <a:gd name="T24" fmla="*/ 40 w 244"/>
                  <a:gd name="T25" fmla="*/ 84 h 98"/>
                  <a:gd name="T26" fmla="*/ 44 w 244"/>
                  <a:gd name="T27" fmla="*/ 6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98">
                    <a:moveTo>
                      <a:pt x="44" y="68"/>
                    </a:moveTo>
                    <a:lnTo>
                      <a:pt x="130" y="98"/>
                    </a:lnTo>
                    <a:lnTo>
                      <a:pt x="172" y="84"/>
                    </a:lnTo>
                    <a:lnTo>
                      <a:pt x="136" y="66"/>
                    </a:lnTo>
                    <a:lnTo>
                      <a:pt x="164" y="58"/>
                    </a:lnTo>
                    <a:lnTo>
                      <a:pt x="202" y="74"/>
                    </a:lnTo>
                    <a:lnTo>
                      <a:pt x="244" y="60"/>
                    </a:lnTo>
                    <a:lnTo>
                      <a:pt x="184" y="22"/>
                    </a:lnTo>
                    <a:lnTo>
                      <a:pt x="224" y="24"/>
                    </a:lnTo>
                    <a:lnTo>
                      <a:pt x="226" y="10"/>
                    </a:lnTo>
                    <a:lnTo>
                      <a:pt x="18" y="0"/>
                    </a:lnTo>
                    <a:lnTo>
                      <a:pt x="0" y="82"/>
                    </a:lnTo>
                    <a:lnTo>
                      <a:pt x="40" y="84"/>
                    </a:lnTo>
                    <a:lnTo>
                      <a:pt x="4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75"/>
              <p:cNvSpPr>
                <a:spLocks/>
              </p:cNvSpPr>
              <p:nvPr/>
            </p:nvSpPr>
            <p:spPr bwMode="auto">
              <a:xfrm>
                <a:off x="4374" y="1145"/>
                <a:ext cx="52" cy="20"/>
              </a:xfrm>
              <a:custGeom>
                <a:avLst/>
                <a:gdLst>
                  <a:gd name="T0" fmla="*/ 2 w 52"/>
                  <a:gd name="T1" fmla="*/ 6 h 20"/>
                  <a:gd name="T2" fmla="*/ 2 w 52"/>
                  <a:gd name="T3" fmla="*/ 6 h 20"/>
                  <a:gd name="T4" fmla="*/ 8 w 52"/>
                  <a:gd name="T5" fmla="*/ 2 h 20"/>
                  <a:gd name="T6" fmla="*/ 8 w 52"/>
                  <a:gd name="T7" fmla="*/ 2 h 20"/>
                  <a:gd name="T8" fmla="*/ 18 w 52"/>
                  <a:gd name="T9" fmla="*/ 0 h 20"/>
                  <a:gd name="T10" fmla="*/ 18 w 52"/>
                  <a:gd name="T11" fmla="*/ 0 h 20"/>
                  <a:gd name="T12" fmla="*/ 28 w 52"/>
                  <a:gd name="T13" fmla="*/ 0 h 20"/>
                  <a:gd name="T14" fmla="*/ 28 w 52"/>
                  <a:gd name="T15" fmla="*/ 0 h 20"/>
                  <a:gd name="T16" fmla="*/ 38 w 52"/>
                  <a:gd name="T17" fmla="*/ 2 h 20"/>
                  <a:gd name="T18" fmla="*/ 38 w 52"/>
                  <a:gd name="T19" fmla="*/ 2 h 20"/>
                  <a:gd name="T20" fmla="*/ 46 w 52"/>
                  <a:gd name="T21" fmla="*/ 4 h 20"/>
                  <a:gd name="T22" fmla="*/ 46 w 52"/>
                  <a:gd name="T23" fmla="*/ 4 h 20"/>
                  <a:gd name="T24" fmla="*/ 50 w 52"/>
                  <a:gd name="T25" fmla="*/ 8 h 20"/>
                  <a:gd name="T26" fmla="*/ 50 w 52"/>
                  <a:gd name="T27" fmla="*/ 8 h 20"/>
                  <a:gd name="T28" fmla="*/ 52 w 52"/>
                  <a:gd name="T29" fmla="*/ 12 h 20"/>
                  <a:gd name="T30" fmla="*/ 52 w 52"/>
                  <a:gd name="T31" fmla="*/ 12 h 20"/>
                  <a:gd name="T32" fmla="*/ 50 w 52"/>
                  <a:gd name="T33" fmla="*/ 16 h 20"/>
                  <a:gd name="T34" fmla="*/ 50 w 52"/>
                  <a:gd name="T35" fmla="*/ 16 h 20"/>
                  <a:gd name="T36" fmla="*/ 42 w 52"/>
                  <a:gd name="T37" fmla="*/ 18 h 20"/>
                  <a:gd name="T38" fmla="*/ 42 w 52"/>
                  <a:gd name="T39" fmla="*/ 18 h 20"/>
                  <a:gd name="T40" fmla="*/ 34 w 52"/>
                  <a:gd name="T41" fmla="*/ 20 h 20"/>
                  <a:gd name="T42" fmla="*/ 34 w 52"/>
                  <a:gd name="T43" fmla="*/ 20 h 20"/>
                  <a:gd name="T44" fmla="*/ 24 w 52"/>
                  <a:gd name="T45" fmla="*/ 20 h 20"/>
                  <a:gd name="T46" fmla="*/ 24 w 52"/>
                  <a:gd name="T47" fmla="*/ 20 h 20"/>
                  <a:gd name="T48" fmla="*/ 14 w 52"/>
                  <a:gd name="T49" fmla="*/ 20 h 20"/>
                  <a:gd name="T50" fmla="*/ 14 w 52"/>
                  <a:gd name="T51" fmla="*/ 20 h 20"/>
                  <a:gd name="T52" fmla="*/ 6 w 52"/>
                  <a:gd name="T53" fmla="*/ 18 h 20"/>
                  <a:gd name="T54" fmla="*/ 6 w 52"/>
                  <a:gd name="T55" fmla="*/ 18 h 20"/>
                  <a:gd name="T56" fmla="*/ 0 w 52"/>
                  <a:gd name="T57" fmla="*/ 14 h 20"/>
                  <a:gd name="T58" fmla="*/ 0 w 52"/>
                  <a:gd name="T59" fmla="*/ 14 h 20"/>
                  <a:gd name="T60" fmla="*/ 0 w 52"/>
                  <a:gd name="T61" fmla="*/ 10 h 20"/>
                  <a:gd name="T62" fmla="*/ 0 w 52"/>
                  <a:gd name="T63" fmla="*/ 10 h 20"/>
                  <a:gd name="T64" fmla="*/ 2 w 52"/>
                  <a:gd name="T6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 y="6"/>
                    </a:moveTo>
                    <a:lnTo>
                      <a:pt x="2" y="6"/>
                    </a:lnTo>
                    <a:lnTo>
                      <a:pt x="8" y="2"/>
                    </a:lnTo>
                    <a:lnTo>
                      <a:pt x="8" y="2"/>
                    </a:lnTo>
                    <a:lnTo>
                      <a:pt x="18" y="0"/>
                    </a:lnTo>
                    <a:lnTo>
                      <a:pt x="18" y="0"/>
                    </a:lnTo>
                    <a:lnTo>
                      <a:pt x="28" y="0"/>
                    </a:lnTo>
                    <a:lnTo>
                      <a:pt x="28" y="0"/>
                    </a:lnTo>
                    <a:lnTo>
                      <a:pt x="38" y="2"/>
                    </a:lnTo>
                    <a:lnTo>
                      <a:pt x="38" y="2"/>
                    </a:lnTo>
                    <a:lnTo>
                      <a:pt x="46" y="4"/>
                    </a:lnTo>
                    <a:lnTo>
                      <a:pt x="46" y="4"/>
                    </a:lnTo>
                    <a:lnTo>
                      <a:pt x="50" y="8"/>
                    </a:lnTo>
                    <a:lnTo>
                      <a:pt x="50" y="8"/>
                    </a:lnTo>
                    <a:lnTo>
                      <a:pt x="52" y="12"/>
                    </a:lnTo>
                    <a:lnTo>
                      <a:pt x="52" y="12"/>
                    </a:lnTo>
                    <a:lnTo>
                      <a:pt x="50" y="16"/>
                    </a:lnTo>
                    <a:lnTo>
                      <a:pt x="50" y="16"/>
                    </a:lnTo>
                    <a:lnTo>
                      <a:pt x="42" y="18"/>
                    </a:lnTo>
                    <a:lnTo>
                      <a:pt x="42" y="18"/>
                    </a:lnTo>
                    <a:lnTo>
                      <a:pt x="34" y="20"/>
                    </a:lnTo>
                    <a:lnTo>
                      <a:pt x="34" y="20"/>
                    </a:lnTo>
                    <a:lnTo>
                      <a:pt x="24" y="20"/>
                    </a:lnTo>
                    <a:lnTo>
                      <a:pt x="24" y="20"/>
                    </a:lnTo>
                    <a:lnTo>
                      <a:pt x="14" y="20"/>
                    </a:lnTo>
                    <a:lnTo>
                      <a:pt x="14" y="20"/>
                    </a:lnTo>
                    <a:lnTo>
                      <a:pt x="6" y="18"/>
                    </a:lnTo>
                    <a:lnTo>
                      <a:pt x="6" y="18"/>
                    </a:lnTo>
                    <a:lnTo>
                      <a:pt x="0" y="14"/>
                    </a:lnTo>
                    <a:lnTo>
                      <a:pt x="0" y="14"/>
                    </a:lnTo>
                    <a:lnTo>
                      <a:pt x="0" y="10"/>
                    </a:lnTo>
                    <a:lnTo>
                      <a:pt x="0" y="10"/>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76"/>
              <p:cNvSpPr>
                <a:spLocks/>
              </p:cNvSpPr>
              <p:nvPr/>
            </p:nvSpPr>
            <p:spPr bwMode="auto">
              <a:xfrm>
                <a:off x="3346" y="983"/>
                <a:ext cx="84" cy="28"/>
              </a:xfrm>
              <a:custGeom>
                <a:avLst/>
                <a:gdLst>
                  <a:gd name="T0" fmla="*/ 82 w 84"/>
                  <a:gd name="T1" fmla="*/ 16 h 28"/>
                  <a:gd name="T2" fmla="*/ 82 w 84"/>
                  <a:gd name="T3" fmla="*/ 14 h 28"/>
                  <a:gd name="T4" fmla="*/ 80 w 84"/>
                  <a:gd name="T5" fmla="*/ 14 h 28"/>
                  <a:gd name="T6" fmla="*/ 80 w 84"/>
                  <a:gd name="T7" fmla="*/ 14 h 28"/>
                  <a:gd name="T8" fmla="*/ 80 w 84"/>
                  <a:gd name="T9" fmla="*/ 14 h 28"/>
                  <a:gd name="T10" fmla="*/ 78 w 84"/>
                  <a:gd name="T11" fmla="*/ 14 h 28"/>
                  <a:gd name="T12" fmla="*/ 78 w 84"/>
                  <a:gd name="T13" fmla="*/ 14 h 28"/>
                  <a:gd name="T14" fmla="*/ 78 w 84"/>
                  <a:gd name="T15" fmla="*/ 14 h 28"/>
                  <a:gd name="T16" fmla="*/ 78 w 84"/>
                  <a:gd name="T17" fmla="*/ 12 h 28"/>
                  <a:gd name="T18" fmla="*/ 76 w 84"/>
                  <a:gd name="T19" fmla="*/ 12 h 28"/>
                  <a:gd name="T20" fmla="*/ 76 w 84"/>
                  <a:gd name="T21" fmla="*/ 12 h 28"/>
                  <a:gd name="T22" fmla="*/ 74 w 84"/>
                  <a:gd name="T23" fmla="*/ 12 h 28"/>
                  <a:gd name="T24" fmla="*/ 74 w 84"/>
                  <a:gd name="T25" fmla="*/ 12 h 28"/>
                  <a:gd name="T26" fmla="*/ 72 w 84"/>
                  <a:gd name="T27" fmla="*/ 12 h 28"/>
                  <a:gd name="T28" fmla="*/ 54 w 84"/>
                  <a:gd name="T29" fmla="*/ 18 h 28"/>
                  <a:gd name="T30" fmla="*/ 14 w 84"/>
                  <a:gd name="T31" fmla="*/ 0 h 28"/>
                  <a:gd name="T32" fmla="*/ 14 w 84"/>
                  <a:gd name="T33" fmla="*/ 0 h 28"/>
                  <a:gd name="T34" fmla="*/ 12 w 84"/>
                  <a:gd name="T35" fmla="*/ 0 h 28"/>
                  <a:gd name="T36" fmla="*/ 12 w 84"/>
                  <a:gd name="T37" fmla="*/ 0 h 28"/>
                  <a:gd name="T38" fmla="*/ 10 w 84"/>
                  <a:gd name="T39" fmla="*/ 0 h 28"/>
                  <a:gd name="T40" fmla="*/ 10 w 84"/>
                  <a:gd name="T41" fmla="*/ 0 h 28"/>
                  <a:gd name="T42" fmla="*/ 8 w 84"/>
                  <a:gd name="T43" fmla="*/ 0 h 28"/>
                  <a:gd name="T44" fmla="*/ 8 w 84"/>
                  <a:gd name="T45" fmla="*/ 0 h 28"/>
                  <a:gd name="T46" fmla="*/ 6 w 84"/>
                  <a:gd name="T47" fmla="*/ 2 h 28"/>
                  <a:gd name="T48" fmla="*/ 6 w 84"/>
                  <a:gd name="T49" fmla="*/ 2 h 28"/>
                  <a:gd name="T50" fmla="*/ 4 w 84"/>
                  <a:gd name="T51" fmla="*/ 2 h 28"/>
                  <a:gd name="T52" fmla="*/ 4 w 84"/>
                  <a:gd name="T53" fmla="*/ 2 h 28"/>
                  <a:gd name="T54" fmla="*/ 4 w 84"/>
                  <a:gd name="T55" fmla="*/ 2 h 28"/>
                  <a:gd name="T56" fmla="*/ 2 w 84"/>
                  <a:gd name="T57" fmla="*/ 2 h 28"/>
                  <a:gd name="T58" fmla="*/ 2 w 84"/>
                  <a:gd name="T59" fmla="*/ 4 h 28"/>
                  <a:gd name="T60" fmla="*/ 0 w 84"/>
                  <a:gd name="T61" fmla="*/ 4 h 28"/>
                  <a:gd name="T62" fmla="*/ 0 w 84"/>
                  <a:gd name="T63" fmla="*/ 4 h 28"/>
                  <a:gd name="T64" fmla="*/ 48 w 84"/>
                  <a:gd name="T65" fmla="*/ 28 h 28"/>
                  <a:gd name="T66" fmla="*/ 84 w 84"/>
                  <a:gd name="T67" fmla="*/ 16 h 28"/>
                  <a:gd name="T68" fmla="*/ 84 w 84"/>
                  <a:gd name="T69" fmla="*/ 16 h 28"/>
                  <a:gd name="T70" fmla="*/ 82 w 84"/>
                  <a:gd name="T71" fmla="*/ 16 h 28"/>
                  <a:gd name="T72" fmla="*/ 82 w 84"/>
                  <a:gd name="T73"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28">
                    <a:moveTo>
                      <a:pt x="82" y="16"/>
                    </a:moveTo>
                    <a:lnTo>
                      <a:pt x="82" y="14"/>
                    </a:lnTo>
                    <a:lnTo>
                      <a:pt x="80" y="14"/>
                    </a:lnTo>
                    <a:lnTo>
                      <a:pt x="80" y="14"/>
                    </a:lnTo>
                    <a:lnTo>
                      <a:pt x="80" y="14"/>
                    </a:lnTo>
                    <a:lnTo>
                      <a:pt x="78" y="14"/>
                    </a:lnTo>
                    <a:lnTo>
                      <a:pt x="78" y="14"/>
                    </a:lnTo>
                    <a:lnTo>
                      <a:pt x="78" y="14"/>
                    </a:lnTo>
                    <a:lnTo>
                      <a:pt x="78" y="12"/>
                    </a:lnTo>
                    <a:lnTo>
                      <a:pt x="76" y="12"/>
                    </a:lnTo>
                    <a:lnTo>
                      <a:pt x="76" y="12"/>
                    </a:lnTo>
                    <a:lnTo>
                      <a:pt x="74" y="12"/>
                    </a:lnTo>
                    <a:lnTo>
                      <a:pt x="74" y="12"/>
                    </a:lnTo>
                    <a:lnTo>
                      <a:pt x="72" y="12"/>
                    </a:lnTo>
                    <a:lnTo>
                      <a:pt x="54" y="18"/>
                    </a:lnTo>
                    <a:lnTo>
                      <a:pt x="14" y="0"/>
                    </a:lnTo>
                    <a:lnTo>
                      <a:pt x="14" y="0"/>
                    </a:lnTo>
                    <a:lnTo>
                      <a:pt x="12" y="0"/>
                    </a:lnTo>
                    <a:lnTo>
                      <a:pt x="12" y="0"/>
                    </a:lnTo>
                    <a:lnTo>
                      <a:pt x="10" y="0"/>
                    </a:lnTo>
                    <a:lnTo>
                      <a:pt x="10" y="0"/>
                    </a:lnTo>
                    <a:lnTo>
                      <a:pt x="8" y="0"/>
                    </a:lnTo>
                    <a:lnTo>
                      <a:pt x="8" y="0"/>
                    </a:lnTo>
                    <a:lnTo>
                      <a:pt x="6" y="2"/>
                    </a:lnTo>
                    <a:lnTo>
                      <a:pt x="6" y="2"/>
                    </a:lnTo>
                    <a:lnTo>
                      <a:pt x="4" y="2"/>
                    </a:lnTo>
                    <a:lnTo>
                      <a:pt x="4" y="2"/>
                    </a:lnTo>
                    <a:lnTo>
                      <a:pt x="4" y="2"/>
                    </a:lnTo>
                    <a:lnTo>
                      <a:pt x="2" y="2"/>
                    </a:lnTo>
                    <a:lnTo>
                      <a:pt x="2" y="4"/>
                    </a:lnTo>
                    <a:lnTo>
                      <a:pt x="0" y="4"/>
                    </a:lnTo>
                    <a:lnTo>
                      <a:pt x="0" y="4"/>
                    </a:lnTo>
                    <a:lnTo>
                      <a:pt x="48" y="28"/>
                    </a:lnTo>
                    <a:lnTo>
                      <a:pt x="84" y="16"/>
                    </a:lnTo>
                    <a:lnTo>
                      <a:pt x="84" y="16"/>
                    </a:lnTo>
                    <a:lnTo>
                      <a:pt x="82" y="16"/>
                    </a:lnTo>
                    <a:lnTo>
                      <a:pt x="82"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77"/>
              <p:cNvSpPr>
                <a:spLocks/>
              </p:cNvSpPr>
              <p:nvPr/>
            </p:nvSpPr>
            <p:spPr bwMode="auto">
              <a:xfrm>
                <a:off x="3346" y="983"/>
                <a:ext cx="84" cy="28"/>
              </a:xfrm>
              <a:custGeom>
                <a:avLst/>
                <a:gdLst>
                  <a:gd name="T0" fmla="*/ 82 w 84"/>
                  <a:gd name="T1" fmla="*/ 16 h 28"/>
                  <a:gd name="T2" fmla="*/ 82 w 84"/>
                  <a:gd name="T3" fmla="*/ 14 h 28"/>
                  <a:gd name="T4" fmla="*/ 80 w 84"/>
                  <a:gd name="T5" fmla="*/ 14 h 28"/>
                  <a:gd name="T6" fmla="*/ 80 w 84"/>
                  <a:gd name="T7" fmla="*/ 14 h 28"/>
                  <a:gd name="T8" fmla="*/ 80 w 84"/>
                  <a:gd name="T9" fmla="*/ 14 h 28"/>
                  <a:gd name="T10" fmla="*/ 78 w 84"/>
                  <a:gd name="T11" fmla="*/ 14 h 28"/>
                  <a:gd name="T12" fmla="*/ 78 w 84"/>
                  <a:gd name="T13" fmla="*/ 14 h 28"/>
                  <a:gd name="T14" fmla="*/ 78 w 84"/>
                  <a:gd name="T15" fmla="*/ 14 h 28"/>
                  <a:gd name="T16" fmla="*/ 78 w 84"/>
                  <a:gd name="T17" fmla="*/ 12 h 28"/>
                  <a:gd name="T18" fmla="*/ 76 w 84"/>
                  <a:gd name="T19" fmla="*/ 12 h 28"/>
                  <a:gd name="T20" fmla="*/ 76 w 84"/>
                  <a:gd name="T21" fmla="*/ 12 h 28"/>
                  <a:gd name="T22" fmla="*/ 74 w 84"/>
                  <a:gd name="T23" fmla="*/ 12 h 28"/>
                  <a:gd name="T24" fmla="*/ 74 w 84"/>
                  <a:gd name="T25" fmla="*/ 12 h 28"/>
                  <a:gd name="T26" fmla="*/ 72 w 84"/>
                  <a:gd name="T27" fmla="*/ 12 h 28"/>
                  <a:gd name="T28" fmla="*/ 54 w 84"/>
                  <a:gd name="T29" fmla="*/ 18 h 28"/>
                  <a:gd name="T30" fmla="*/ 14 w 84"/>
                  <a:gd name="T31" fmla="*/ 0 h 28"/>
                  <a:gd name="T32" fmla="*/ 14 w 84"/>
                  <a:gd name="T33" fmla="*/ 0 h 28"/>
                  <a:gd name="T34" fmla="*/ 12 w 84"/>
                  <a:gd name="T35" fmla="*/ 0 h 28"/>
                  <a:gd name="T36" fmla="*/ 12 w 84"/>
                  <a:gd name="T37" fmla="*/ 0 h 28"/>
                  <a:gd name="T38" fmla="*/ 10 w 84"/>
                  <a:gd name="T39" fmla="*/ 0 h 28"/>
                  <a:gd name="T40" fmla="*/ 10 w 84"/>
                  <a:gd name="T41" fmla="*/ 0 h 28"/>
                  <a:gd name="T42" fmla="*/ 8 w 84"/>
                  <a:gd name="T43" fmla="*/ 0 h 28"/>
                  <a:gd name="T44" fmla="*/ 8 w 84"/>
                  <a:gd name="T45" fmla="*/ 0 h 28"/>
                  <a:gd name="T46" fmla="*/ 6 w 84"/>
                  <a:gd name="T47" fmla="*/ 2 h 28"/>
                  <a:gd name="T48" fmla="*/ 6 w 84"/>
                  <a:gd name="T49" fmla="*/ 2 h 28"/>
                  <a:gd name="T50" fmla="*/ 4 w 84"/>
                  <a:gd name="T51" fmla="*/ 2 h 28"/>
                  <a:gd name="T52" fmla="*/ 4 w 84"/>
                  <a:gd name="T53" fmla="*/ 2 h 28"/>
                  <a:gd name="T54" fmla="*/ 4 w 84"/>
                  <a:gd name="T55" fmla="*/ 2 h 28"/>
                  <a:gd name="T56" fmla="*/ 2 w 84"/>
                  <a:gd name="T57" fmla="*/ 2 h 28"/>
                  <a:gd name="T58" fmla="*/ 2 w 84"/>
                  <a:gd name="T59" fmla="*/ 4 h 28"/>
                  <a:gd name="T60" fmla="*/ 0 w 84"/>
                  <a:gd name="T61" fmla="*/ 4 h 28"/>
                  <a:gd name="T62" fmla="*/ 0 w 84"/>
                  <a:gd name="T63" fmla="*/ 4 h 28"/>
                  <a:gd name="T64" fmla="*/ 48 w 84"/>
                  <a:gd name="T65" fmla="*/ 28 h 28"/>
                  <a:gd name="T66" fmla="*/ 84 w 84"/>
                  <a:gd name="T67" fmla="*/ 16 h 28"/>
                  <a:gd name="T68" fmla="*/ 84 w 84"/>
                  <a:gd name="T69" fmla="*/ 16 h 28"/>
                  <a:gd name="T70" fmla="*/ 82 w 84"/>
                  <a:gd name="T71" fmla="*/ 16 h 28"/>
                  <a:gd name="T72" fmla="*/ 82 w 84"/>
                  <a:gd name="T73"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28">
                    <a:moveTo>
                      <a:pt x="82" y="16"/>
                    </a:moveTo>
                    <a:lnTo>
                      <a:pt x="82" y="14"/>
                    </a:lnTo>
                    <a:lnTo>
                      <a:pt x="80" y="14"/>
                    </a:lnTo>
                    <a:lnTo>
                      <a:pt x="80" y="14"/>
                    </a:lnTo>
                    <a:lnTo>
                      <a:pt x="80" y="14"/>
                    </a:lnTo>
                    <a:lnTo>
                      <a:pt x="78" y="14"/>
                    </a:lnTo>
                    <a:lnTo>
                      <a:pt x="78" y="14"/>
                    </a:lnTo>
                    <a:lnTo>
                      <a:pt x="78" y="14"/>
                    </a:lnTo>
                    <a:lnTo>
                      <a:pt x="78" y="12"/>
                    </a:lnTo>
                    <a:lnTo>
                      <a:pt x="76" y="12"/>
                    </a:lnTo>
                    <a:lnTo>
                      <a:pt x="76" y="12"/>
                    </a:lnTo>
                    <a:lnTo>
                      <a:pt x="74" y="12"/>
                    </a:lnTo>
                    <a:lnTo>
                      <a:pt x="74" y="12"/>
                    </a:lnTo>
                    <a:lnTo>
                      <a:pt x="72" y="12"/>
                    </a:lnTo>
                    <a:lnTo>
                      <a:pt x="54" y="18"/>
                    </a:lnTo>
                    <a:lnTo>
                      <a:pt x="14" y="0"/>
                    </a:lnTo>
                    <a:lnTo>
                      <a:pt x="14" y="0"/>
                    </a:lnTo>
                    <a:lnTo>
                      <a:pt x="12" y="0"/>
                    </a:lnTo>
                    <a:lnTo>
                      <a:pt x="12" y="0"/>
                    </a:lnTo>
                    <a:lnTo>
                      <a:pt x="10" y="0"/>
                    </a:lnTo>
                    <a:lnTo>
                      <a:pt x="10" y="0"/>
                    </a:lnTo>
                    <a:lnTo>
                      <a:pt x="8" y="0"/>
                    </a:lnTo>
                    <a:lnTo>
                      <a:pt x="8" y="0"/>
                    </a:lnTo>
                    <a:lnTo>
                      <a:pt x="6" y="2"/>
                    </a:lnTo>
                    <a:lnTo>
                      <a:pt x="6" y="2"/>
                    </a:lnTo>
                    <a:lnTo>
                      <a:pt x="4" y="2"/>
                    </a:lnTo>
                    <a:lnTo>
                      <a:pt x="4" y="2"/>
                    </a:lnTo>
                    <a:lnTo>
                      <a:pt x="4" y="2"/>
                    </a:lnTo>
                    <a:lnTo>
                      <a:pt x="2" y="2"/>
                    </a:lnTo>
                    <a:lnTo>
                      <a:pt x="2" y="4"/>
                    </a:lnTo>
                    <a:lnTo>
                      <a:pt x="0" y="4"/>
                    </a:lnTo>
                    <a:lnTo>
                      <a:pt x="0" y="4"/>
                    </a:lnTo>
                    <a:lnTo>
                      <a:pt x="48" y="28"/>
                    </a:lnTo>
                    <a:lnTo>
                      <a:pt x="84" y="16"/>
                    </a:lnTo>
                    <a:lnTo>
                      <a:pt x="84" y="16"/>
                    </a:lnTo>
                    <a:lnTo>
                      <a:pt x="82" y="16"/>
                    </a:lnTo>
                    <a:lnTo>
                      <a:pt x="8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78"/>
              <p:cNvSpPr>
                <a:spLocks noEditPoints="1"/>
              </p:cNvSpPr>
              <p:nvPr/>
            </p:nvSpPr>
            <p:spPr bwMode="auto">
              <a:xfrm>
                <a:off x="3396" y="963"/>
                <a:ext cx="76" cy="32"/>
              </a:xfrm>
              <a:custGeom>
                <a:avLst/>
                <a:gdLst>
                  <a:gd name="T0" fmla="*/ 6 w 76"/>
                  <a:gd name="T1" fmla="*/ 6 h 32"/>
                  <a:gd name="T2" fmla="*/ 2 w 76"/>
                  <a:gd name="T3" fmla="*/ 8 h 32"/>
                  <a:gd name="T4" fmla="*/ 0 w 76"/>
                  <a:gd name="T5" fmla="*/ 12 h 32"/>
                  <a:gd name="T6" fmla="*/ 0 w 76"/>
                  <a:gd name="T7" fmla="*/ 16 h 32"/>
                  <a:gd name="T8" fmla="*/ 4 w 76"/>
                  <a:gd name="T9" fmla="*/ 20 h 32"/>
                  <a:gd name="T10" fmla="*/ 6 w 76"/>
                  <a:gd name="T11" fmla="*/ 22 h 32"/>
                  <a:gd name="T12" fmla="*/ 12 w 76"/>
                  <a:gd name="T13" fmla="*/ 24 h 32"/>
                  <a:gd name="T14" fmla="*/ 14 w 76"/>
                  <a:gd name="T15" fmla="*/ 26 h 32"/>
                  <a:gd name="T16" fmla="*/ 20 w 76"/>
                  <a:gd name="T17" fmla="*/ 28 h 32"/>
                  <a:gd name="T18" fmla="*/ 24 w 76"/>
                  <a:gd name="T19" fmla="*/ 28 h 32"/>
                  <a:gd name="T20" fmla="*/ 30 w 76"/>
                  <a:gd name="T21" fmla="*/ 30 h 32"/>
                  <a:gd name="T22" fmla="*/ 32 w 76"/>
                  <a:gd name="T23" fmla="*/ 30 h 32"/>
                  <a:gd name="T24" fmla="*/ 40 w 76"/>
                  <a:gd name="T25" fmla="*/ 30 h 32"/>
                  <a:gd name="T26" fmla="*/ 42 w 76"/>
                  <a:gd name="T27" fmla="*/ 32 h 32"/>
                  <a:gd name="T28" fmla="*/ 50 w 76"/>
                  <a:gd name="T29" fmla="*/ 30 h 32"/>
                  <a:gd name="T30" fmla="*/ 54 w 76"/>
                  <a:gd name="T31" fmla="*/ 30 h 32"/>
                  <a:gd name="T32" fmla="*/ 60 w 76"/>
                  <a:gd name="T33" fmla="*/ 28 h 32"/>
                  <a:gd name="T34" fmla="*/ 64 w 76"/>
                  <a:gd name="T35" fmla="*/ 28 h 32"/>
                  <a:gd name="T36" fmla="*/ 70 w 76"/>
                  <a:gd name="T37" fmla="*/ 26 h 32"/>
                  <a:gd name="T38" fmla="*/ 74 w 76"/>
                  <a:gd name="T39" fmla="*/ 24 h 32"/>
                  <a:gd name="T40" fmla="*/ 76 w 76"/>
                  <a:gd name="T41" fmla="*/ 20 h 32"/>
                  <a:gd name="T42" fmla="*/ 76 w 76"/>
                  <a:gd name="T43" fmla="*/ 16 h 32"/>
                  <a:gd name="T44" fmla="*/ 72 w 76"/>
                  <a:gd name="T45" fmla="*/ 12 h 32"/>
                  <a:gd name="T46" fmla="*/ 68 w 76"/>
                  <a:gd name="T47" fmla="*/ 8 h 32"/>
                  <a:gd name="T48" fmla="*/ 66 w 76"/>
                  <a:gd name="T49" fmla="*/ 8 h 32"/>
                  <a:gd name="T50" fmla="*/ 60 w 76"/>
                  <a:gd name="T51" fmla="*/ 6 h 32"/>
                  <a:gd name="T52" fmla="*/ 56 w 76"/>
                  <a:gd name="T53" fmla="*/ 4 h 32"/>
                  <a:gd name="T54" fmla="*/ 50 w 76"/>
                  <a:gd name="T55" fmla="*/ 2 h 32"/>
                  <a:gd name="T56" fmla="*/ 46 w 76"/>
                  <a:gd name="T57" fmla="*/ 2 h 32"/>
                  <a:gd name="T58" fmla="*/ 40 w 76"/>
                  <a:gd name="T59" fmla="*/ 0 h 32"/>
                  <a:gd name="T60" fmla="*/ 36 w 76"/>
                  <a:gd name="T61" fmla="*/ 0 h 32"/>
                  <a:gd name="T62" fmla="*/ 30 w 76"/>
                  <a:gd name="T63" fmla="*/ 0 h 32"/>
                  <a:gd name="T64" fmla="*/ 26 w 76"/>
                  <a:gd name="T65" fmla="*/ 0 h 32"/>
                  <a:gd name="T66" fmla="*/ 20 w 76"/>
                  <a:gd name="T67" fmla="*/ 2 h 32"/>
                  <a:gd name="T68" fmla="*/ 16 w 76"/>
                  <a:gd name="T69" fmla="*/ 2 h 32"/>
                  <a:gd name="T70" fmla="*/ 10 w 76"/>
                  <a:gd name="T71" fmla="*/ 4 h 32"/>
                  <a:gd name="T72" fmla="*/ 24 w 76"/>
                  <a:gd name="T73" fmla="*/ 8 h 32"/>
                  <a:gd name="T74" fmla="*/ 28 w 76"/>
                  <a:gd name="T75" fmla="*/ 8 h 32"/>
                  <a:gd name="T76" fmla="*/ 42 w 76"/>
                  <a:gd name="T77" fmla="*/ 10 h 32"/>
                  <a:gd name="T78" fmla="*/ 50 w 76"/>
                  <a:gd name="T79" fmla="*/ 12 h 32"/>
                  <a:gd name="T80" fmla="*/ 58 w 76"/>
                  <a:gd name="T81" fmla="*/ 18 h 32"/>
                  <a:gd name="T82" fmla="*/ 56 w 76"/>
                  <a:gd name="T83" fmla="*/ 20 h 32"/>
                  <a:gd name="T84" fmla="*/ 50 w 76"/>
                  <a:gd name="T85" fmla="*/ 24 h 32"/>
                  <a:gd name="T86" fmla="*/ 48 w 76"/>
                  <a:gd name="T87" fmla="*/ 24 h 32"/>
                  <a:gd name="T88" fmla="*/ 42 w 76"/>
                  <a:gd name="T89" fmla="*/ 24 h 32"/>
                  <a:gd name="T90" fmla="*/ 38 w 76"/>
                  <a:gd name="T91" fmla="*/ 24 h 32"/>
                  <a:gd name="T92" fmla="*/ 30 w 76"/>
                  <a:gd name="T93" fmla="*/ 20 h 32"/>
                  <a:gd name="T94" fmla="*/ 28 w 76"/>
                  <a:gd name="T95" fmla="*/ 20 h 32"/>
                  <a:gd name="T96" fmla="*/ 18 w 76"/>
                  <a:gd name="T9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32">
                    <a:moveTo>
                      <a:pt x="10" y="4"/>
                    </a:moveTo>
                    <a:lnTo>
                      <a:pt x="10" y="4"/>
                    </a:lnTo>
                    <a:lnTo>
                      <a:pt x="6" y="6"/>
                    </a:lnTo>
                    <a:lnTo>
                      <a:pt x="6" y="6"/>
                    </a:lnTo>
                    <a:lnTo>
                      <a:pt x="4" y="8"/>
                    </a:lnTo>
                    <a:lnTo>
                      <a:pt x="2" y="8"/>
                    </a:lnTo>
                    <a:lnTo>
                      <a:pt x="0" y="10"/>
                    </a:lnTo>
                    <a:lnTo>
                      <a:pt x="0" y="10"/>
                    </a:lnTo>
                    <a:lnTo>
                      <a:pt x="0" y="12"/>
                    </a:lnTo>
                    <a:lnTo>
                      <a:pt x="0" y="14"/>
                    </a:lnTo>
                    <a:lnTo>
                      <a:pt x="0" y="14"/>
                    </a:lnTo>
                    <a:lnTo>
                      <a:pt x="0" y="16"/>
                    </a:lnTo>
                    <a:lnTo>
                      <a:pt x="2" y="18"/>
                    </a:lnTo>
                    <a:lnTo>
                      <a:pt x="2" y="18"/>
                    </a:lnTo>
                    <a:lnTo>
                      <a:pt x="4" y="20"/>
                    </a:lnTo>
                    <a:lnTo>
                      <a:pt x="4" y="20"/>
                    </a:lnTo>
                    <a:lnTo>
                      <a:pt x="6" y="22"/>
                    </a:lnTo>
                    <a:lnTo>
                      <a:pt x="6" y="22"/>
                    </a:lnTo>
                    <a:lnTo>
                      <a:pt x="8" y="22"/>
                    </a:lnTo>
                    <a:lnTo>
                      <a:pt x="8" y="22"/>
                    </a:lnTo>
                    <a:lnTo>
                      <a:pt x="12" y="24"/>
                    </a:lnTo>
                    <a:lnTo>
                      <a:pt x="12" y="24"/>
                    </a:lnTo>
                    <a:lnTo>
                      <a:pt x="14" y="26"/>
                    </a:lnTo>
                    <a:lnTo>
                      <a:pt x="14" y="26"/>
                    </a:lnTo>
                    <a:lnTo>
                      <a:pt x="16" y="26"/>
                    </a:lnTo>
                    <a:lnTo>
                      <a:pt x="16" y="26"/>
                    </a:lnTo>
                    <a:lnTo>
                      <a:pt x="20" y="28"/>
                    </a:lnTo>
                    <a:lnTo>
                      <a:pt x="20" y="28"/>
                    </a:lnTo>
                    <a:lnTo>
                      <a:pt x="24" y="28"/>
                    </a:lnTo>
                    <a:lnTo>
                      <a:pt x="24" y="28"/>
                    </a:lnTo>
                    <a:lnTo>
                      <a:pt x="26" y="30"/>
                    </a:lnTo>
                    <a:lnTo>
                      <a:pt x="26" y="30"/>
                    </a:lnTo>
                    <a:lnTo>
                      <a:pt x="30" y="30"/>
                    </a:lnTo>
                    <a:lnTo>
                      <a:pt x="30" y="30"/>
                    </a:lnTo>
                    <a:lnTo>
                      <a:pt x="32" y="30"/>
                    </a:lnTo>
                    <a:lnTo>
                      <a:pt x="32" y="30"/>
                    </a:lnTo>
                    <a:lnTo>
                      <a:pt x="36" y="30"/>
                    </a:lnTo>
                    <a:lnTo>
                      <a:pt x="36" y="30"/>
                    </a:lnTo>
                    <a:lnTo>
                      <a:pt x="40" y="30"/>
                    </a:lnTo>
                    <a:lnTo>
                      <a:pt x="40" y="30"/>
                    </a:lnTo>
                    <a:lnTo>
                      <a:pt x="42" y="32"/>
                    </a:lnTo>
                    <a:lnTo>
                      <a:pt x="42" y="32"/>
                    </a:lnTo>
                    <a:lnTo>
                      <a:pt x="46" y="30"/>
                    </a:lnTo>
                    <a:lnTo>
                      <a:pt x="46" y="30"/>
                    </a:lnTo>
                    <a:lnTo>
                      <a:pt x="50" y="30"/>
                    </a:lnTo>
                    <a:lnTo>
                      <a:pt x="50" y="30"/>
                    </a:lnTo>
                    <a:lnTo>
                      <a:pt x="54" y="30"/>
                    </a:lnTo>
                    <a:lnTo>
                      <a:pt x="54" y="30"/>
                    </a:lnTo>
                    <a:lnTo>
                      <a:pt x="56" y="30"/>
                    </a:lnTo>
                    <a:lnTo>
                      <a:pt x="56" y="30"/>
                    </a:lnTo>
                    <a:lnTo>
                      <a:pt x="60" y="28"/>
                    </a:lnTo>
                    <a:lnTo>
                      <a:pt x="60" y="28"/>
                    </a:lnTo>
                    <a:lnTo>
                      <a:pt x="64" y="28"/>
                    </a:lnTo>
                    <a:lnTo>
                      <a:pt x="64" y="28"/>
                    </a:lnTo>
                    <a:lnTo>
                      <a:pt x="66" y="26"/>
                    </a:lnTo>
                    <a:lnTo>
                      <a:pt x="66" y="26"/>
                    </a:lnTo>
                    <a:lnTo>
                      <a:pt x="70" y="26"/>
                    </a:lnTo>
                    <a:lnTo>
                      <a:pt x="70" y="26"/>
                    </a:lnTo>
                    <a:lnTo>
                      <a:pt x="72" y="24"/>
                    </a:lnTo>
                    <a:lnTo>
                      <a:pt x="74" y="24"/>
                    </a:lnTo>
                    <a:lnTo>
                      <a:pt x="76" y="22"/>
                    </a:lnTo>
                    <a:lnTo>
                      <a:pt x="76" y="20"/>
                    </a:lnTo>
                    <a:lnTo>
                      <a:pt x="76" y="20"/>
                    </a:lnTo>
                    <a:lnTo>
                      <a:pt x="76" y="18"/>
                    </a:lnTo>
                    <a:lnTo>
                      <a:pt x="76" y="16"/>
                    </a:lnTo>
                    <a:lnTo>
                      <a:pt x="76" y="16"/>
                    </a:lnTo>
                    <a:lnTo>
                      <a:pt x="74" y="14"/>
                    </a:lnTo>
                    <a:lnTo>
                      <a:pt x="74" y="12"/>
                    </a:lnTo>
                    <a:lnTo>
                      <a:pt x="72" y="12"/>
                    </a:lnTo>
                    <a:lnTo>
                      <a:pt x="70" y="10"/>
                    </a:lnTo>
                    <a:lnTo>
                      <a:pt x="70" y="10"/>
                    </a:lnTo>
                    <a:lnTo>
                      <a:pt x="68" y="8"/>
                    </a:lnTo>
                    <a:lnTo>
                      <a:pt x="68" y="8"/>
                    </a:lnTo>
                    <a:lnTo>
                      <a:pt x="66" y="8"/>
                    </a:lnTo>
                    <a:lnTo>
                      <a:pt x="66" y="8"/>
                    </a:lnTo>
                    <a:lnTo>
                      <a:pt x="62" y="6"/>
                    </a:lnTo>
                    <a:lnTo>
                      <a:pt x="62" y="6"/>
                    </a:lnTo>
                    <a:lnTo>
                      <a:pt x="60" y="6"/>
                    </a:lnTo>
                    <a:lnTo>
                      <a:pt x="60" y="6"/>
                    </a:lnTo>
                    <a:lnTo>
                      <a:pt x="56" y="4"/>
                    </a:lnTo>
                    <a:lnTo>
                      <a:pt x="56" y="4"/>
                    </a:lnTo>
                    <a:lnTo>
                      <a:pt x="54" y="4"/>
                    </a:lnTo>
                    <a:lnTo>
                      <a:pt x="54" y="4"/>
                    </a:lnTo>
                    <a:lnTo>
                      <a:pt x="50" y="2"/>
                    </a:lnTo>
                    <a:lnTo>
                      <a:pt x="50" y="2"/>
                    </a:lnTo>
                    <a:lnTo>
                      <a:pt x="46" y="2"/>
                    </a:lnTo>
                    <a:lnTo>
                      <a:pt x="46" y="2"/>
                    </a:lnTo>
                    <a:lnTo>
                      <a:pt x="44" y="2"/>
                    </a:lnTo>
                    <a:lnTo>
                      <a:pt x="44" y="2"/>
                    </a:lnTo>
                    <a:lnTo>
                      <a:pt x="40" y="0"/>
                    </a:lnTo>
                    <a:lnTo>
                      <a:pt x="40" y="0"/>
                    </a:lnTo>
                    <a:lnTo>
                      <a:pt x="36" y="0"/>
                    </a:lnTo>
                    <a:lnTo>
                      <a:pt x="36" y="0"/>
                    </a:lnTo>
                    <a:lnTo>
                      <a:pt x="34" y="0"/>
                    </a:lnTo>
                    <a:lnTo>
                      <a:pt x="34" y="0"/>
                    </a:lnTo>
                    <a:lnTo>
                      <a:pt x="30" y="0"/>
                    </a:lnTo>
                    <a:lnTo>
                      <a:pt x="30" y="0"/>
                    </a:lnTo>
                    <a:lnTo>
                      <a:pt x="26" y="0"/>
                    </a:lnTo>
                    <a:lnTo>
                      <a:pt x="26" y="0"/>
                    </a:lnTo>
                    <a:lnTo>
                      <a:pt x="22" y="2"/>
                    </a:lnTo>
                    <a:lnTo>
                      <a:pt x="22" y="2"/>
                    </a:lnTo>
                    <a:lnTo>
                      <a:pt x="20" y="2"/>
                    </a:lnTo>
                    <a:lnTo>
                      <a:pt x="20" y="2"/>
                    </a:lnTo>
                    <a:lnTo>
                      <a:pt x="16" y="2"/>
                    </a:lnTo>
                    <a:lnTo>
                      <a:pt x="16" y="2"/>
                    </a:lnTo>
                    <a:lnTo>
                      <a:pt x="12" y="4"/>
                    </a:lnTo>
                    <a:lnTo>
                      <a:pt x="12" y="4"/>
                    </a:lnTo>
                    <a:lnTo>
                      <a:pt x="10" y="4"/>
                    </a:lnTo>
                    <a:close/>
                    <a:moveTo>
                      <a:pt x="20" y="10"/>
                    </a:moveTo>
                    <a:lnTo>
                      <a:pt x="20" y="10"/>
                    </a:lnTo>
                    <a:lnTo>
                      <a:pt x="24" y="8"/>
                    </a:lnTo>
                    <a:lnTo>
                      <a:pt x="24" y="8"/>
                    </a:lnTo>
                    <a:lnTo>
                      <a:pt x="28" y="8"/>
                    </a:lnTo>
                    <a:lnTo>
                      <a:pt x="28" y="8"/>
                    </a:lnTo>
                    <a:lnTo>
                      <a:pt x="36" y="8"/>
                    </a:lnTo>
                    <a:lnTo>
                      <a:pt x="36" y="8"/>
                    </a:lnTo>
                    <a:lnTo>
                      <a:pt x="42" y="10"/>
                    </a:lnTo>
                    <a:lnTo>
                      <a:pt x="42" y="10"/>
                    </a:lnTo>
                    <a:lnTo>
                      <a:pt x="50" y="12"/>
                    </a:lnTo>
                    <a:lnTo>
                      <a:pt x="50" y="12"/>
                    </a:lnTo>
                    <a:lnTo>
                      <a:pt x="54" y="16"/>
                    </a:lnTo>
                    <a:lnTo>
                      <a:pt x="54" y="16"/>
                    </a:lnTo>
                    <a:lnTo>
                      <a:pt x="58" y="18"/>
                    </a:lnTo>
                    <a:lnTo>
                      <a:pt x="58" y="18"/>
                    </a:lnTo>
                    <a:lnTo>
                      <a:pt x="56" y="20"/>
                    </a:lnTo>
                    <a:lnTo>
                      <a:pt x="56" y="20"/>
                    </a:lnTo>
                    <a:lnTo>
                      <a:pt x="54" y="22"/>
                    </a:lnTo>
                    <a:lnTo>
                      <a:pt x="54" y="22"/>
                    </a:lnTo>
                    <a:lnTo>
                      <a:pt x="50" y="24"/>
                    </a:lnTo>
                    <a:lnTo>
                      <a:pt x="50" y="24"/>
                    </a:lnTo>
                    <a:lnTo>
                      <a:pt x="48" y="24"/>
                    </a:lnTo>
                    <a:lnTo>
                      <a:pt x="48" y="24"/>
                    </a:lnTo>
                    <a:lnTo>
                      <a:pt x="44" y="24"/>
                    </a:lnTo>
                    <a:lnTo>
                      <a:pt x="44" y="24"/>
                    </a:lnTo>
                    <a:lnTo>
                      <a:pt x="42" y="24"/>
                    </a:lnTo>
                    <a:lnTo>
                      <a:pt x="42" y="24"/>
                    </a:lnTo>
                    <a:lnTo>
                      <a:pt x="38" y="24"/>
                    </a:lnTo>
                    <a:lnTo>
                      <a:pt x="38" y="24"/>
                    </a:lnTo>
                    <a:lnTo>
                      <a:pt x="34" y="22"/>
                    </a:lnTo>
                    <a:lnTo>
                      <a:pt x="34" y="22"/>
                    </a:lnTo>
                    <a:lnTo>
                      <a:pt x="30" y="20"/>
                    </a:lnTo>
                    <a:lnTo>
                      <a:pt x="30" y="20"/>
                    </a:lnTo>
                    <a:lnTo>
                      <a:pt x="28" y="20"/>
                    </a:lnTo>
                    <a:lnTo>
                      <a:pt x="28" y="20"/>
                    </a:lnTo>
                    <a:lnTo>
                      <a:pt x="22" y="16"/>
                    </a:lnTo>
                    <a:lnTo>
                      <a:pt x="22" y="16"/>
                    </a:lnTo>
                    <a:lnTo>
                      <a:pt x="18" y="14"/>
                    </a:lnTo>
                    <a:lnTo>
                      <a:pt x="18" y="14"/>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79"/>
              <p:cNvSpPr>
                <a:spLocks/>
              </p:cNvSpPr>
              <p:nvPr/>
            </p:nvSpPr>
            <p:spPr bwMode="auto">
              <a:xfrm>
                <a:off x="3396" y="963"/>
                <a:ext cx="76" cy="32"/>
              </a:xfrm>
              <a:custGeom>
                <a:avLst/>
                <a:gdLst>
                  <a:gd name="T0" fmla="*/ 10 w 76"/>
                  <a:gd name="T1" fmla="*/ 4 h 32"/>
                  <a:gd name="T2" fmla="*/ 6 w 76"/>
                  <a:gd name="T3" fmla="*/ 6 h 32"/>
                  <a:gd name="T4" fmla="*/ 2 w 76"/>
                  <a:gd name="T5" fmla="*/ 8 h 32"/>
                  <a:gd name="T6" fmla="*/ 0 w 76"/>
                  <a:gd name="T7" fmla="*/ 10 h 32"/>
                  <a:gd name="T8" fmla="*/ 0 w 76"/>
                  <a:gd name="T9" fmla="*/ 14 h 32"/>
                  <a:gd name="T10" fmla="*/ 0 w 76"/>
                  <a:gd name="T11" fmla="*/ 16 h 32"/>
                  <a:gd name="T12" fmla="*/ 2 w 76"/>
                  <a:gd name="T13" fmla="*/ 18 h 32"/>
                  <a:gd name="T14" fmla="*/ 4 w 76"/>
                  <a:gd name="T15" fmla="*/ 20 h 32"/>
                  <a:gd name="T16" fmla="*/ 6 w 76"/>
                  <a:gd name="T17" fmla="*/ 22 h 32"/>
                  <a:gd name="T18" fmla="*/ 8 w 76"/>
                  <a:gd name="T19" fmla="*/ 22 h 32"/>
                  <a:gd name="T20" fmla="*/ 12 w 76"/>
                  <a:gd name="T21" fmla="*/ 24 h 32"/>
                  <a:gd name="T22" fmla="*/ 14 w 76"/>
                  <a:gd name="T23" fmla="*/ 26 h 32"/>
                  <a:gd name="T24" fmla="*/ 16 w 76"/>
                  <a:gd name="T25" fmla="*/ 26 h 32"/>
                  <a:gd name="T26" fmla="*/ 20 w 76"/>
                  <a:gd name="T27" fmla="*/ 28 h 32"/>
                  <a:gd name="T28" fmla="*/ 24 w 76"/>
                  <a:gd name="T29" fmla="*/ 28 h 32"/>
                  <a:gd name="T30" fmla="*/ 26 w 76"/>
                  <a:gd name="T31" fmla="*/ 30 h 32"/>
                  <a:gd name="T32" fmla="*/ 30 w 76"/>
                  <a:gd name="T33" fmla="*/ 30 h 32"/>
                  <a:gd name="T34" fmla="*/ 32 w 76"/>
                  <a:gd name="T35" fmla="*/ 30 h 32"/>
                  <a:gd name="T36" fmla="*/ 36 w 76"/>
                  <a:gd name="T37" fmla="*/ 30 h 32"/>
                  <a:gd name="T38" fmla="*/ 40 w 76"/>
                  <a:gd name="T39" fmla="*/ 30 h 32"/>
                  <a:gd name="T40" fmla="*/ 42 w 76"/>
                  <a:gd name="T41" fmla="*/ 32 h 32"/>
                  <a:gd name="T42" fmla="*/ 46 w 76"/>
                  <a:gd name="T43" fmla="*/ 30 h 32"/>
                  <a:gd name="T44" fmla="*/ 50 w 76"/>
                  <a:gd name="T45" fmla="*/ 30 h 32"/>
                  <a:gd name="T46" fmla="*/ 54 w 76"/>
                  <a:gd name="T47" fmla="*/ 30 h 32"/>
                  <a:gd name="T48" fmla="*/ 56 w 76"/>
                  <a:gd name="T49" fmla="*/ 30 h 32"/>
                  <a:gd name="T50" fmla="*/ 60 w 76"/>
                  <a:gd name="T51" fmla="*/ 28 h 32"/>
                  <a:gd name="T52" fmla="*/ 64 w 76"/>
                  <a:gd name="T53" fmla="*/ 28 h 32"/>
                  <a:gd name="T54" fmla="*/ 66 w 76"/>
                  <a:gd name="T55" fmla="*/ 26 h 32"/>
                  <a:gd name="T56" fmla="*/ 70 w 76"/>
                  <a:gd name="T57" fmla="*/ 26 h 32"/>
                  <a:gd name="T58" fmla="*/ 74 w 76"/>
                  <a:gd name="T59" fmla="*/ 24 h 32"/>
                  <a:gd name="T60" fmla="*/ 76 w 76"/>
                  <a:gd name="T61" fmla="*/ 20 h 32"/>
                  <a:gd name="T62" fmla="*/ 76 w 76"/>
                  <a:gd name="T63" fmla="*/ 18 h 32"/>
                  <a:gd name="T64" fmla="*/ 76 w 76"/>
                  <a:gd name="T65" fmla="*/ 16 h 32"/>
                  <a:gd name="T66" fmla="*/ 74 w 76"/>
                  <a:gd name="T67" fmla="*/ 12 h 32"/>
                  <a:gd name="T68" fmla="*/ 70 w 76"/>
                  <a:gd name="T69" fmla="*/ 10 h 32"/>
                  <a:gd name="T70" fmla="*/ 68 w 76"/>
                  <a:gd name="T71" fmla="*/ 8 h 32"/>
                  <a:gd name="T72" fmla="*/ 66 w 76"/>
                  <a:gd name="T73" fmla="*/ 8 h 32"/>
                  <a:gd name="T74" fmla="*/ 62 w 76"/>
                  <a:gd name="T75" fmla="*/ 6 h 32"/>
                  <a:gd name="T76" fmla="*/ 60 w 76"/>
                  <a:gd name="T77" fmla="*/ 6 h 32"/>
                  <a:gd name="T78" fmla="*/ 56 w 76"/>
                  <a:gd name="T79" fmla="*/ 4 h 32"/>
                  <a:gd name="T80" fmla="*/ 54 w 76"/>
                  <a:gd name="T81" fmla="*/ 4 h 32"/>
                  <a:gd name="T82" fmla="*/ 50 w 76"/>
                  <a:gd name="T83" fmla="*/ 2 h 32"/>
                  <a:gd name="T84" fmla="*/ 46 w 76"/>
                  <a:gd name="T85" fmla="*/ 2 h 32"/>
                  <a:gd name="T86" fmla="*/ 44 w 76"/>
                  <a:gd name="T87" fmla="*/ 2 h 32"/>
                  <a:gd name="T88" fmla="*/ 40 w 76"/>
                  <a:gd name="T89" fmla="*/ 0 h 32"/>
                  <a:gd name="T90" fmla="*/ 36 w 76"/>
                  <a:gd name="T91" fmla="*/ 0 h 32"/>
                  <a:gd name="T92" fmla="*/ 34 w 76"/>
                  <a:gd name="T93" fmla="*/ 0 h 32"/>
                  <a:gd name="T94" fmla="*/ 30 w 76"/>
                  <a:gd name="T95" fmla="*/ 0 h 32"/>
                  <a:gd name="T96" fmla="*/ 26 w 76"/>
                  <a:gd name="T97" fmla="*/ 0 h 32"/>
                  <a:gd name="T98" fmla="*/ 22 w 76"/>
                  <a:gd name="T99" fmla="*/ 2 h 32"/>
                  <a:gd name="T100" fmla="*/ 20 w 76"/>
                  <a:gd name="T101" fmla="*/ 2 h 32"/>
                  <a:gd name="T102" fmla="*/ 16 w 76"/>
                  <a:gd name="T103" fmla="*/ 2 h 32"/>
                  <a:gd name="T104" fmla="*/ 12 w 76"/>
                  <a:gd name="T105" fmla="*/ 4 h 32"/>
                  <a:gd name="T106" fmla="*/ 10 w 76"/>
                  <a:gd name="T107"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32">
                    <a:moveTo>
                      <a:pt x="10" y="4"/>
                    </a:moveTo>
                    <a:lnTo>
                      <a:pt x="10" y="4"/>
                    </a:lnTo>
                    <a:lnTo>
                      <a:pt x="6" y="6"/>
                    </a:lnTo>
                    <a:lnTo>
                      <a:pt x="6" y="6"/>
                    </a:lnTo>
                    <a:lnTo>
                      <a:pt x="4" y="8"/>
                    </a:lnTo>
                    <a:lnTo>
                      <a:pt x="2" y="8"/>
                    </a:lnTo>
                    <a:lnTo>
                      <a:pt x="0" y="10"/>
                    </a:lnTo>
                    <a:lnTo>
                      <a:pt x="0" y="10"/>
                    </a:lnTo>
                    <a:lnTo>
                      <a:pt x="0" y="12"/>
                    </a:lnTo>
                    <a:lnTo>
                      <a:pt x="0" y="14"/>
                    </a:lnTo>
                    <a:lnTo>
                      <a:pt x="0" y="14"/>
                    </a:lnTo>
                    <a:lnTo>
                      <a:pt x="0" y="16"/>
                    </a:lnTo>
                    <a:lnTo>
                      <a:pt x="2" y="18"/>
                    </a:lnTo>
                    <a:lnTo>
                      <a:pt x="2" y="18"/>
                    </a:lnTo>
                    <a:lnTo>
                      <a:pt x="4" y="20"/>
                    </a:lnTo>
                    <a:lnTo>
                      <a:pt x="4" y="20"/>
                    </a:lnTo>
                    <a:lnTo>
                      <a:pt x="6" y="22"/>
                    </a:lnTo>
                    <a:lnTo>
                      <a:pt x="6" y="22"/>
                    </a:lnTo>
                    <a:lnTo>
                      <a:pt x="8" y="22"/>
                    </a:lnTo>
                    <a:lnTo>
                      <a:pt x="8" y="22"/>
                    </a:lnTo>
                    <a:lnTo>
                      <a:pt x="12" y="24"/>
                    </a:lnTo>
                    <a:lnTo>
                      <a:pt x="12" y="24"/>
                    </a:lnTo>
                    <a:lnTo>
                      <a:pt x="14" y="26"/>
                    </a:lnTo>
                    <a:lnTo>
                      <a:pt x="14" y="26"/>
                    </a:lnTo>
                    <a:lnTo>
                      <a:pt x="16" y="26"/>
                    </a:lnTo>
                    <a:lnTo>
                      <a:pt x="16" y="26"/>
                    </a:lnTo>
                    <a:lnTo>
                      <a:pt x="20" y="28"/>
                    </a:lnTo>
                    <a:lnTo>
                      <a:pt x="20" y="28"/>
                    </a:lnTo>
                    <a:lnTo>
                      <a:pt x="24" y="28"/>
                    </a:lnTo>
                    <a:lnTo>
                      <a:pt x="24" y="28"/>
                    </a:lnTo>
                    <a:lnTo>
                      <a:pt x="26" y="30"/>
                    </a:lnTo>
                    <a:lnTo>
                      <a:pt x="26" y="30"/>
                    </a:lnTo>
                    <a:lnTo>
                      <a:pt x="30" y="30"/>
                    </a:lnTo>
                    <a:lnTo>
                      <a:pt x="30" y="30"/>
                    </a:lnTo>
                    <a:lnTo>
                      <a:pt x="32" y="30"/>
                    </a:lnTo>
                    <a:lnTo>
                      <a:pt x="32" y="30"/>
                    </a:lnTo>
                    <a:lnTo>
                      <a:pt x="36" y="30"/>
                    </a:lnTo>
                    <a:lnTo>
                      <a:pt x="36" y="30"/>
                    </a:lnTo>
                    <a:lnTo>
                      <a:pt x="40" y="30"/>
                    </a:lnTo>
                    <a:lnTo>
                      <a:pt x="40" y="30"/>
                    </a:lnTo>
                    <a:lnTo>
                      <a:pt x="42" y="32"/>
                    </a:lnTo>
                    <a:lnTo>
                      <a:pt x="42" y="32"/>
                    </a:lnTo>
                    <a:lnTo>
                      <a:pt x="46" y="30"/>
                    </a:lnTo>
                    <a:lnTo>
                      <a:pt x="46" y="30"/>
                    </a:lnTo>
                    <a:lnTo>
                      <a:pt x="50" y="30"/>
                    </a:lnTo>
                    <a:lnTo>
                      <a:pt x="50" y="30"/>
                    </a:lnTo>
                    <a:lnTo>
                      <a:pt x="54" y="30"/>
                    </a:lnTo>
                    <a:lnTo>
                      <a:pt x="54" y="30"/>
                    </a:lnTo>
                    <a:lnTo>
                      <a:pt x="56" y="30"/>
                    </a:lnTo>
                    <a:lnTo>
                      <a:pt x="56" y="30"/>
                    </a:lnTo>
                    <a:lnTo>
                      <a:pt x="60" y="28"/>
                    </a:lnTo>
                    <a:lnTo>
                      <a:pt x="60" y="28"/>
                    </a:lnTo>
                    <a:lnTo>
                      <a:pt x="64" y="28"/>
                    </a:lnTo>
                    <a:lnTo>
                      <a:pt x="64" y="28"/>
                    </a:lnTo>
                    <a:lnTo>
                      <a:pt x="66" y="26"/>
                    </a:lnTo>
                    <a:lnTo>
                      <a:pt x="66" y="26"/>
                    </a:lnTo>
                    <a:lnTo>
                      <a:pt x="70" y="26"/>
                    </a:lnTo>
                    <a:lnTo>
                      <a:pt x="70" y="26"/>
                    </a:lnTo>
                    <a:lnTo>
                      <a:pt x="72" y="24"/>
                    </a:lnTo>
                    <a:lnTo>
                      <a:pt x="74" y="24"/>
                    </a:lnTo>
                    <a:lnTo>
                      <a:pt x="76" y="22"/>
                    </a:lnTo>
                    <a:lnTo>
                      <a:pt x="76" y="20"/>
                    </a:lnTo>
                    <a:lnTo>
                      <a:pt x="76" y="20"/>
                    </a:lnTo>
                    <a:lnTo>
                      <a:pt x="76" y="18"/>
                    </a:lnTo>
                    <a:lnTo>
                      <a:pt x="76" y="16"/>
                    </a:lnTo>
                    <a:lnTo>
                      <a:pt x="76" y="16"/>
                    </a:lnTo>
                    <a:lnTo>
                      <a:pt x="74" y="14"/>
                    </a:lnTo>
                    <a:lnTo>
                      <a:pt x="74" y="12"/>
                    </a:lnTo>
                    <a:lnTo>
                      <a:pt x="72" y="12"/>
                    </a:lnTo>
                    <a:lnTo>
                      <a:pt x="70" y="10"/>
                    </a:lnTo>
                    <a:lnTo>
                      <a:pt x="70" y="10"/>
                    </a:lnTo>
                    <a:lnTo>
                      <a:pt x="68" y="8"/>
                    </a:lnTo>
                    <a:lnTo>
                      <a:pt x="68" y="8"/>
                    </a:lnTo>
                    <a:lnTo>
                      <a:pt x="66" y="8"/>
                    </a:lnTo>
                    <a:lnTo>
                      <a:pt x="66" y="8"/>
                    </a:lnTo>
                    <a:lnTo>
                      <a:pt x="62" y="6"/>
                    </a:lnTo>
                    <a:lnTo>
                      <a:pt x="62" y="6"/>
                    </a:lnTo>
                    <a:lnTo>
                      <a:pt x="60" y="6"/>
                    </a:lnTo>
                    <a:lnTo>
                      <a:pt x="60" y="6"/>
                    </a:lnTo>
                    <a:lnTo>
                      <a:pt x="56" y="4"/>
                    </a:lnTo>
                    <a:lnTo>
                      <a:pt x="56" y="4"/>
                    </a:lnTo>
                    <a:lnTo>
                      <a:pt x="54" y="4"/>
                    </a:lnTo>
                    <a:lnTo>
                      <a:pt x="54" y="4"/>
                    </a:lnTo>
                    <a:lnTo>
                      <a:pt x="50" y="2"/>
                    </a:lnTo>
                    <a:lnTo>
                      <a:pt x="50" y="2"/>
                    </a:lnTo>
                    <a:lnTo>
                      <a:pt x="46" y="2"/>
                    </a:lnTo>
                    <a:lnTo>
                      <a:pt x="46" y="2"/>
                    </a:lnTo>
                    <a:lnTo>
                      <a:pt x="44" y="2"/>
                    </a:lnTo>
                    <a:lnTo>
                      <a:pt x="44" y="2"/>
                    </a:lnTo>
                    <a:lnTo>
                      <a:pt x="40" y="0"/>
                    </a:lnTo>
                    <a:lnTo>
                      <a:pt x="40" y="0"/>
                    </a:lnTo>
                    <a:lnTo>
                      <a:pt x="36" y="0"/>
                    </a:lnTo>
                    <a:lnTo>
                      <a:pt x="36" y="0"/>
                    </a:lnTo>
                    <a:lnTo>
                      <a:pt x="34" y="0"/>
                    </a:lnTo>
                    <a:lnTo>
                      <a:pt x="34" y="0"/>
                    </a:lnTo>
                    <a:lnTo>
                      <a:pt x="30" y="0"/>
                    </a:lnTo>
                    <a:lnTo>
                      <a:pt x="30" y="0"/>
                    </a:lnTo>
                    <a:lnTo>
                      <a:pt x="26" y="0"/>
                    </a:lnTo>
                    <a:lnTo>
                      <a:pt x="26" y="0"/>
                    </a:lnTo>
                    <a:lnTo>
                      <a:pt x="22" y="2"/>
                    </a:lnTo>
                    <a:lnTo>
                      <a:pt x="22" y="2"/>
                    </a:lnTo>
                    <a:lnTo>
                      <a:pt x="20" y="2"/>
                    </a:lnTo>
                    <a:lnTo>
                      <a:pt x="20" y="2"/>
                    </a:lnTo>
                    <a:lnTo>
                      <a:pt x="16" y="2"/>
                    </a:lnTo>
                    <a:lnTo>
                      <a:pt x="16" y="2"/>
                    </a:lnTo>
                    <a:lnTo>
                      <a:pt x="12" y="4"/>
                    </a:lnTo>
                    <a:lnTo>
                      <a:pt x="12" y="4"/>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80"/>
              <p:cNvSpPr>
                <a:spLocks/>
              </p:cNvSpPr>
              <p:nvPr/>
            </p:nvSpPr>
            <p:spPr bwMode="auto">
              <a:xfrm>
                <a:off x="3414" y="971"/>
                <a:ext cx="40" cy="16"/>
              </a:xfrm>
              <a:custGeom>
                <a:avLst/>
                <a:gdLst>
                  <a:gd name="T0" fmla="*/ 2 w 40"/>
                  <a:gd name="T1" fmla="*/ 2 h 16"/>
                  <a:gd name="T2" fmla="*/ 2 w 40"/>
                  <a:gd name="T3" fmla="*/ 2 h 16"/>
                  <a:gd name="T4" fmla="*/ 6 w 40"/>
                  <a:gd name="T5" fmla="*/ 0 h 16"/>
                  <a:gd name="T6" fmla="*/ 6 w 40"/>
                  <a:gd name="T7" fmla="*/ 0 h 16"/>
                  <a:gd name="T8" fmla="*/ 10 w 40"/>
                  <a:gd name="T9" fmla="*/ 0 h 16"/>
                  <a:gd name="T10" fmla="*/ 10 w 40"/>
                  <a:gd name="T11" fmla="*/ 0 h 16"/>
                  <a:gd name="T12" fmla="*/ 18 w 40"/>
                  <a:gd name="T13" fmla="*/ 0 h 16"/>
                  <a:gd name="T14" fmla="*/ 18 w 40"/>
                  <a:gd name="T15" fmla="*/ 0 h 16"/>
                  <a:gd name="T16" fmla="*/ 24 w 40"/>
                  <a:gd name="T17" fmla="*/ 2 h 16"/>
                  <a:gd name="T18" fmla="*/ 24 w 40"/>
                  <a:gd name="T19" fmla="*/ 2 h 16"/>
                  <a:gd name="T20" fmla="*/ 32 w 40"/>
                  <a:gd name="T21" fmla="*/ 4 h 16"/>
                  <a:gd name="T22" fmla="*/ 32 w 40"/>
                  <a:gd name="T23" fmla="*/ 4 h 16"/>
                  <a:gd name="T24" fmla="*/ 36 w 40"/>
                  <a:gd name="T25" fmla="*/ 8 h 16"/>
                  <a:gd name="T26" fmla="*/ 36 w 40"/>
                  <a:gd name="T27" fmla="*/ 8 h 16"/>
                  <a:gd name="T28" fmla="*/ 40 w 40"/>
                  <a:gd name="T29" fmla="*/ 10 h 16"/>
                  <a:gd name="T30" fmla="*/ 40 w 40"/>
                  <a:gd name="T31" fmla="*/ 10 h 16"/>
                  <a:gd name="T32" fmla="*/ 38 w 40"/>
                  <a:gd name="T33" fmla="*/ 12 h 16"/>
                  <a:gd name="T34" fmla="*/ 38 w 40"/>
                  <a:gd name="T35" fmla="*/ 12 h 16"/>
                  <a:gd name="T36" fmla="*/ 36 w 40"/>
                  <a:gd name="T37" fmla="*/ 14 h 16"/>
                  <a:gd name="T38" fmla="*/ 36 w 40"/>
                  <a:gd name="T39" fmla="*/ 14 h 16"/>
                  <a:gd name="T40" fmla="*/ 32 w 40"/>
                  <a:gd name="T41" fmla="*/ 16 h 16"/>
                  <a:gd name="T42" fmla="*/ 32 w 40"/>
                  <a:gd name="T43" fmla="*/ 16 h 16"/>
                  <a:gd name="T44" fmla="*/ 30 w 40"/>
                  <a:gd name="T45" fmla="*/ 16 h 16"/>
                  <a:gd name="T46" fmla="*/ 30 w 40"/>
                  <a:gd name="T47" fmla="*/ 16 h 16"/>
                  <a:gd name="T48" fmla="*/ 26 w 40"/>
                  <a:gd name="T49" fmla="*/ 16 h 16"/>
                  <a:gd name="T50" fmla="*/ 26 w 40"/>
                  <a:gd name="T51" fmla="*/ 16 h 16"/>
                  <a:gd name="T52" fmla="*/ 24 w 40"/>
                  <a:gd name="T53" fmla="*/ 16 h 16"/>
                  <a:gd name="T54" fmla="*/ 24 w 40"/>
                  <a:gd name="T55" fmla="*/ 16 h 16"/>
                  <a:gd name="T56" fmla="*/ 20 w 40"/>
                  <a:gd name="T57" fmla="*/ 16 h 16"/>
                  <a:gd name="T58" fmla="*/ 20 w 40"/>
                  <a:gd name="T59" fmla="*/ 16 h 16"/>
                  <a:gd name="T60" fmla="*/ 16 w 40"/>
                  <a:gd name="T61" fmla="*/ 14 h 16"/>
                  <a:gd name="T62" fmla="*/ 16 w 40"/>
                  <a:gd name="T63" fmla="*/ 14 h 16"/>
                  <a:gd name="T64" fmla="*/ 12 w 40"/>
                  <a:gd name="T65" fmla="*/ 12 h 16"/>
                  <a:gd name="T66" fmla="*/ 12 w 40"/>
                  <a:gd name="T67" fmla="*/ 12 h 16"/>
                  <a:gd name="T68" fmla="*/ 10 w 40"/>
                  <a:gd name="T69" fmla="*/ 12 h 16"/>
                  <a:gd name="T70" fmla="*/ 10 w 40"/>
                  <a:gd name="T71" fmla="*/ 12 h 16"/>
                  <a:gd name="T72" fmla="*/ 4 w 40"/>
                  <a:gd name="T73" fmla="*/ 8 h 16"/>
                  <a:gd name="T74" fmla="*/ 4 w 40"/>
                  <a:gd name="T75" fmla="*/ 8 h 16"/>
                  <a:gd name="T76" fmla="*/ 0 w 40"/>
                  <a:gd name="T77" fmla="*/ 6 h 16"/>
                  <a:gd name="T78" fmla="*/ 0 w 40"/>
                  <a:gd name="T79" fmla="*/ 6 h 16"/>
                  <a:gd name="T80" fmla="*/ 2 w 40"/>
                  <a:gd name="T8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16">
                    <a:moveTo>
                      <a:pt x="2" y="2"/>
                    </a:moveTo>
                    <a:lnTo>
                      <a:pt x="2" y="2"/>
                    </a:lnTo>
                    <a:lnTo>
                      <a:pt x="6" y="0"/>
                    </a:lnTo>
                    <a:lnTo>
                      <a:pt x="6" y="0"/>
                    </a:lnTo>
                    <a:lnTo>
                      <a:pt x="10" y="0"/>
                    </a:lnTo>
                    <a:lnTo>
                      <a:pt x="10" y="0"/>
                    </a:lnTo>
                    <a:lnTo>
                      <a:pt x="18" y="0"/>
                    </a:lnTo>
                    <a:lnTo>
                      <a:pt x="18" y="0"/>
                    </a:lnTo>
                    <a:lnTo>
                      <a:pt x="24" y="2"/>
                    </a:lnTo>
                    <a:lnTo>
                      <a:pt x="24" y="2"/>
                    </a:lnTo>
                    <a:lnTo>
                      <a:pt x="32" y="4"/>
                    </a:lnTo>
                    <a:lnTo>
                      <a:pt x="32" y="4"/>
                    </a:lnTo>
                    <a:lnTo>
                      <a:pt x="36" y="8"/>
                    </a:lnTo>
                    <a:lnTo>
                      <a:pt x="36" y="8"/>
                    </a:lnTo>
                    <a:lnTo>
                      <a:pt x="40" y="10"/>
                    </a:lnTo>
                    <a:lnTo>
                      <a:pt x="40" y="10"/>
                    </a:lnTo>
                    <a:lnTo>
                      <a:pt x="38" y="12"/>
                    </a:lnTo>
                    <a:lnTo>
                      <a:pt x="38" y="12"/>
                    </a:lnTo>
                    <a:lnTo>
                      <a:pt x="36" y="14"/>
                    </a:lnTo>
                    <a:lnTo>
                      <a:pt x="36" y="14"/>
                    </a:lnTo>
                    <a:lnTo>
                      <a:pt x="32" y="16"/>
                    </a:lnTo>
                    <a:lnTo>
                      <a:pt x="32" y="16"/>
                    </a:lnTo>
                    <a:lnTo>
                      <a:pt x="30" y="16"/>
                    </a:lnTo>
                    <a:lnTo>
                      <a:pt x="30" y="16"/>
                    </a:lnTo>
                    <a:lnTo>
                      <a:pt x="26" y="16"/>
                    </a:lnTo>
                    <a:lnTo>
                      <a:pt x="26" y="16"/>
                    </a:lnTo>
                    <a:lnTo>
                      <a:pt x="24" y="16"/>
                    </a:lnTo>
                    <a:lnTo>
                      <a:pt x="24" y="16"/>
                    </a:lnTo>
                    <a:lnTo>
                      <a:pt x="20" y="16"/>
                    </a:lnTo>
                    <a:lnTo>
                      <a:pt x="20" y="16"/>
                    </a:lnTo>
                    <a:lnTo>
                      <a:pt x="16" y="14"/>
                    </a:lnTo>
                    <a:lnTo>
                      <a:pt x="16" y="14"/>
                    </a:lnTo>
                    <a:lnTo>
                      <a:pt x="12" y="12"/>
                    </a:lnTo>
                    <a:lnTo>
                      <a:pt x="12" y="12"/>
                    </a:lnTo>
                    <a:lnTo>
                      <a:pt x="10" y="12"/>
                    </a:lnTo>
                    <a:lnTo>
                      <a:pt x="10" y="12"/>
                    </a:lnTo>
                    <a:lnTo>
                      <a:pt x="4" y="8"/>
                    </a:lnTo>
                    <a:lnTo>
                      <a:pt x="4" y="8"/>
                    </a:lnTo>
                    <a:lnTo>
                      <a:pt x="0" y="6"/>
                    </a:lnTo>
                    <a:lnTo>
                      <a:pt x="0" y="6"/>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81"/>
              <p:cNvSpPr>
                <a:spLocks/>
              </p:cNvSpPr>
              <p:nvPr/>
            </p:nvSpPr>
            <p:spPr bwMode="auto">
              <a:xfrm>
                <a:off x="3444" y="947"/>
                <a:ext cx="96" cy="32"/>
              </a:xfrm>
              <a:custGeom>
                <a:avLst/>
                <a:gdLst>
                  <a:gd name="T0" fmla="*/ 46 w 96"/>
                  <a:gd name="T1" fmla="*/ 14 h 32"/>
                  <a:gd name="T2" fmla="*/ 46 w 96"/>
                  <a:gd name="T3" fmla="*/ 16 h 32"/>
                  <a:gd name="T4" fmla="*/ 46 w 96"/>
                  <a:gd name="T5" fmla="*/ 16 h 32"/>
                  <a:gd name="T6" fmla="*/ 80 w 96"/>
                  <a:gd name="T7" fmla="*/ 22 h 32"/>
                  <a:gd name="T8" fmla="*/ 84 w 96"/>
                  <a:gd name="T9" fmla="*/ 22 h 32"/>
                  <a:gd name="T10" fmla="*/ 86 w 96"/>
                  <a:gd name="T11" fmla="*/ 22 h 32"/>
                  <a:gd name="T12" fmla="*/ 88 w 96"/>
                  <a:gd name="T13" fmla="*/ 22 h 32"/>
                  <a:gd name="T14" fmla="*/ 90 w 96"/>
                  <a:gd name="T15" fmla="*/ 20 h 32"/>
                  <a:gd name="T16" fmla="*/ 92 w 96"/>
                  <a:gd name="T17" fmla="*/ 20 h 32"/>
                  <a:gd name="T18" fmla="*/ 94 w 96"/>
                  <a:gd name="T19" fmla="*/ 20 h 32"/>
                  <a:gd name="T20" fmla="*/ 96 w 96"/>
                  <a:gd name="T21" fmla="*/ 18 h 32"/>
                  <a:gd name="T22" fmla="*/ 62 w 96"/>
                  <a:gd name="T23" fmla="*/ 12 h 32"/>
                  <a:gd name="T24" fmla="*/ 62 w 96"/>
                  <a:gd name="T25" fmla="*/ 12 h 32"/>
                  <a:gd name="T26" fmla="*/ 62 w 96"/>
                  <a:gd name="T27" fmla="*/ 10 h 32"/>
                  <a:gd name="T28" fmla="*/ 62 w 96"/>
                  <a:gd name="T29" fmla="*/ 10 h 32"/>
                  <a:gd name="T30" fmla="*/ 62 w 96"/>
                  <a:gd name="T31" fmla="*/ 8 h 32"/>
                  <a:gd name="T32" fmla="*/ 62 w 96"/>
                  <a:gd name="T33" fmla="*/ 8 h 32"/>
                  <a:gd name="T34" fmla="*/ 60 w 96"/>
                  <a:gd name="T35" fmla="*/ 6 h 32"/>
                  <a:gd name="T36" fmla="*/ 60 w 96"/>
                  <a:gd name="T37" fmla="*/ 4 h 32"/>
                  <a:gd name="T38" fmla="*/ 58 w 96"/>
                  <a:gd name="T39" fmla="*/ 4 h 32"/>
                  <a:gd name="T40" fmla="*/ 54 w 96"/>
                  <a:gd name="T41" fmla="*/ 2 h 32"/>
                  <a:gd name="T42" fmla="*/ 52 w 96"/>
                  <a:gd name="T43" fmla="*/ 2 h 32"/>
                  <a:gd name="T44" fmla="*/ 50 w 96"/>
                  <a:gd name="T45" fmla="*/ 2 h 32"/>
                  <a:gd name="T46" fmla="*/ 46 w 96"/>
                  <a:gd name="T47" fmla="*/ 0 h 32"/>
                  <a:gd name="T48" fmla="*/ 44 w 96"/>
                  <a:gd name="T49" fmla="*/ 0 h 32"/>
                  <a:gd name="T50" fmla="*/ 42 w 96"/>
                  <a:gd name="T51" fmla="*/ 0 h 32"/>
                  <a:gd name="T52" fmla="*/ 38 w 96"/>
                  <a:gd name="T53" fmla="*/ 0 h 32"/>
                  <a:gd name="T54" fmla="*/ 36 w 96"/>
                  <a:gd name="T55" fmla="*/ 0 h 32"/>
                  <a:gd name="T56" fmla="*/ 34 w 96"/>
                  <a:gd name="T57" fmla="*/ 0 h 32"/>
                  <a:gd name="T58" fmla="*/ 30 w 96"/>
                  <a:gd name="T59" fmla="*/ 0 h 32"/>
                  <a:gd name="T60" fmla="*/ 28 w 96"/>
                  <a:gd name="T61" fmla="*/ 0 h 32"/>
                  <a:gd name="T62" fmla="*/ 26 w 96"/>
                  <a:gd name="T63" fmla="*/ 2 h 32"/>
                  <a:gd name="T64" fmla="*/ 22 w 96"/>
                  <a:gd name="T65" fmla="*/ 2 h 32"/>
                  <a:gd name="T66" fmla="*/ 20 w 96"/>
                  <a:gd name="T67" fmla="*/ 2 h 32"/>
                  <a:gd name="T68" fmla="*/ 18 w 96"/>
                  <a:gd name="T69" fmla="*/ 4 h 32"/>
                  <a:gd name="T70" fmla="*/ 16 w 96"/>
                  <a:gd name="T71" fmla="*/ 4 h 32"/>
                  <a:gd name="T72" fmla="*/ 12 w 96"/>
                  <a:gd name="T73" fmla="*/ 6 h 32"/>
                  <a:gd name="T74" fmla="*/ 8 w 96"/>
                  <a:gd name="T75" fmla="*/ 6 h 32"/>
                  <a:gd name="T76" fmla="*/ 4 w 96"/>
                  <a:gd name="T77" fmla="*/ 8 h 32"/>
                  <a:gd name="T78" fmla="*/ 0 w 96"/>
                  <a:gd name="T79" fmla="*/ 10 h 32"/>
                  <a:gd name="T80" fmla="*/ 50 w 96"/>
                  <a:gd name="T81" fmla="*/ 32 h 32"/>
                  <a:gd name="T82" fmla="*/ 52 w 96"/>
                  <a:gd name="T83" fmla="*/ 32 h 32"/>
                  <a:gd name="T84" fmla="*/ 56 w 96"/>
                  <a:gd name="T85" fmla="*/ 30 h 32"/>
                  <a:gd name="T86" fmla="*/ 60 w 96"/>
                  <a:gd name="T87" fmla="*/ 30 h 32"/>
                  <a:gd name="T88" fmla="*/ 64 w 96"/>
                  <a:gd name="T89" fmla="*/ 28 h 32"/>
                  <a:gd name="T90" fmla="*/ 26 w 96"/>
                  <a:gd name="T91" fmla="*/ 10 h 32"/>
                  <a:gd name="T92" fmla="*/ 28 w 96"/>
                  <a:gd name="T93" fmla="*/ 8 h 32"/>
                  <a:gd name="T94" fmla="*/ 32 w 96"/>
                  <a:gd name="T95" fmla="*/ 8 h 32"/>
                  <a:gd name="T96" fmla="*/ 36 w 96"/>
                  <a:gd name="T97" fmla="*/ 8 h 32"/>
                  <a:gd name="T98" fmla="*/ 38 w 96"/>
                  <a:gd name="T99" fmla="*/ 8 h 32"/>
                  <a:gd name="T100" fmla="*/ 42 w 96"/>
                  <a:gd name="T101" fmla="*/ 8 h 32"/>
                  <a:gd name="T102" fmla="*/ 44 w 96"/>
                  <a:gd name="T103" fmla="*/ 10 h 32"/>
                  <a:gd name="T104" fmla="*/ 46 w 96"/>
                  <a:gd name="T105" fmla="*/ 10 h 32"/>
                  <a:gd name="T106" fmla="*/ 46 w 96"/>
                  <a:gd name="T107" fmla="*/ 12 h 32"/>
                  <a:gd name="T108" fmla="*/ 46 w 96"/>
                  <a:gd name="T109" fmla="*/ 12 h 32"/>
                  <a:gd name="T110" fmla="*/ 46 w 96"/>
                  <a:gd name="T111" fmla="*/ 14 h 32"/>
                  <a:gd name="T112" fmla="*/ 46 w 96"/>
                  <a:gd name="T113"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32">
                    <a:moveTo>
                      <a:pt x="46" y="14"/>
                    </a:moveTo>
                    <a:lnTo>
                      <a:pt x="46" y="14"/>
                    </a:lnTo>
                    <a:lnTo>
                      <a:pt x="46" y="16"/>
                    </a:lnTo>
                    <a:lnTo>
                      <a:pt x="46" y="16"/>
                    </a:lnTo>
                    <a:lnTo>
                      <a:pt x="46" y="16"/>
                    </a:lnTo>
                    <a:lnTo>
                      <a:pt x="46" y="16"/>
                    </a:lnTo>
                    <a:lnTo>
                      <a:pt x="80" y="24"/>
                    </a:lnTo>
                    <a:lnTo>
                      <a:pt x="80" y="22"/>
                    </a:lnTo>
                    <a:lnTo>
                      <a:pt x="82" y="22"/>
                    </a:lnTo>
                    <a:lnTo>
                      <a:pt x="84" y="22"/>
                    </a:lnTo>
                    <a:lnTo>
                      <a:pt x="84" y="22"/>
                    </a:lnTo>
                    <a:lnTo>
                      <a:pt x="86" y="22"/>
                    </a:lnTo>
                    <a:lnTo>
                      <a:pt x="86" y="22"/>
                    </a:lnTo>
                    <a:lnTo>
                      <a:pt x="88" y="22"/>
                    </a:lnTo>
                    <a:lnTo>
                      <a:pt x="88" y="20"/>
                    </a:lnTo>
                    <a:lnTo>
                      <a:pt x="90" y="20"/>
                    </a:lnTo>
                    <a:lnTo>
                      <a:pt x="90" y="20"/>
                    </a:lnTo>
                    <a:lnTo>
                      <a:pt x="92" y="20"/>
                    </a:lnTo>
                    <a:lnTo>
                      <a:pt x="92" y="20"/>
                    </a:lnTo>
                    <a:lnTo>
                      <a:pt x="94" y="20"/>
                    </a:lnTo>
                    <a:lnTo>
                      <a:pt x="94" y="18"/>
                    </a:lnTo>
                    <a:lnTo>
                      <a:pt x="96" y="18"/>
                    </a:lnTo>
                    <a:lnTo>
                      <a:pt x="96" y="18"/>
                    </a:lnTo>
                    <a:lnTo>
                      <a:pt x="62" y="12"/>
                    </a:lnTo>
                    <a:lnTo>
                      <a:pt x="62" y="12"/>
                    </a:lnTo>
                    <a:lnTo>
                      <a:pt x="62" y="12"/>
                    </a:lnTo>
                    <a:lnTo>
                      <a:pt x="62" y="10"/>
                    </a:lnTo>
                    <a:lnTo>
                      <a:pt x="62" y="10"/>
                    </a:lnTo>
                    <a:lnTo>
                      <a:pt x="62" y="10"/>
                    </a:lnTo>
                    <a:lnTo>
                      <a:pt x="62" y="10"/>
                    </a:lnTo>
                    <a:lnTo>
                      <a:pt x="62" y="8"/>
                    </a:lnTo>
                    <a:lnTo>
                      <a:pt x="62" y="8"/>
                    </a:lnTo>
                    <a:lnTo>
                      <a:pt x="62" y="8"/>
                    </a:lnTo>
                    <a:lnTo>
                      <a:pt x="62" y="8"/>
                    </a:lnTo>
                    <a:lnTo>
                      <a:pt x="62" y="6"/>
                    </a:lnTo>
                    <a:lnTo>
                      <a:pt x="60" y="6"/>
                    </a:lnTo>
                    <a:lnTo>
                      <a:pt x="60" y="6"/>
                    </a:lnTo>
                    <a:lnTo>
                      <a:pt x="60" y="4"/>
                    </a:lnTo>
                    <a:lnTo>
                      <a:pt x="58" y="4"/>
                    </a:lnTo>
                    <a:lnTo>
                      <a:pt x="58" y="4"/>
                    </a:lnTo>
                    <a:lnTo>
                      <a:pt x="58" y="4"/>
                    </a:lnTo>
                    <a:lnTo>
                      <a:pt x="54" y="2"/>
                    </a:lnTo>
                    <a:lnTo>
                      <a:pt x="54" y="2"/>
                    </a:lnTo>
                    <a:lnTo>
                      <a:pt x="52" y="2"/>
                    </a:lnTo>
                    <a:lnTo>
                      <a:pt x="52" y="2"/>
                    </a:lnTo>
                    <a:lnTo>
                      <a:pt x="50" y="2"/>
                    </a:lnTo>
                    <a:lnTo>
                      <a:pt x="50" y="2"/>
                    </a:lnTo>
                    <a:lnTo>
                      <a:pt x="46" y="0"/>
                    </a:lnTo>
                    <a:lnTo>
                      <a:pt x="46" y="0"/>
                    </a:lnTo>
                    <a:lnTo>
                      <a:pt x="44" y="0"/>
                    </a:lnTo>
                    <a:lnTo>
                      <a:pt x="44" y="0"/>
                    </a:lnTo>
                    <a:lnTo>
                      <a:pt x="42" y="0"/>
                    </a:lnTo>
                    <a:lnTo>
                      <a:pt x="42" y="0"/>
                    </a:lnTo>
                    <a:lnTo>
                      <a:pt x="38" y="0"/>
                    </a:lnTo>
                    <a:lnTo>
                      <a:pt x="38" y="0"/>
                    </a:lnTo>
                    <a:lnTo>
                      <a:pt x="36" y="0"/>
                    </a:lnTo>
                    <a:lnTo>
                      <a:pt x="36" y="0"/>
                    </a:lnTo>
                    <a:lnTo>
                      <a:pt x="34" y="0"/>
                    </a:lnTo>
                    <a:lnTo>
                      <a:pt x="34" y="0"/>
                    </a:lnTo>
                    <a:lnTo>
                      <a:pt x="30" y="0"/>
                    </a:lnTo>
                    <a:lnTo>
                      <a:pt x="30" y="0"/>
                    </a:lnTo>
                    <a:lnTo>
                      <a:pt x="28" y="0"/>
                    </a:lnTo>
                    <a:lnTo>
                      <a:pt x="28" y="0"/>
                    </a:lnTo>
                    <a:lnTo>
                      <a:pt x="26" y="2"/>
                    </a:lnTo>
                    <a:lnTo>
                      <a:pt x="26" y="2"/>
                    </a:lnTo>
                    <a:lnTo>
                      <a:pt x="22" y="2"/>
                    </a:lnTo>
                    <a:lnTo>
                      <a:pt x="22" y="2"/>
                    </a:lnTo>
                    <a:lnTo>
                      <a:pt x="20" y="2"/>
                    </a:lnTo>
                    <a:lnTo>
                      <a:pt x="20" y="2"/>
                    </a:lnTo>
                    <a:lnTo>
                      <a:pt x="18" y="4"/>
                    </a:lnTo>
                    <a:lnTo>
                      <a:pt x="18" y="4"/>
                    </a:lnTo>
                    <a:lnTo>
                      <a:pt x="16" y="4"/>
                    </a:lnTo>
                    <a:lnTo>
                      <a:pt x="14" y="4"/>
                    </a:lnTo>
                    <a:lnTo>
                      <a:pt x="12" y="6"/>
                    </a:lnTo>
                    <a:lnTo>
                      <a:pt x="10" y="6"/>
                    </a:lnTo>
                    <a:lnTo>
                      <a:pt x="8" y="6"/>
                    </a:lnTo>
                    <a:lnTo>
                      <a:pt x="6" y="8"/>
                    </a:lnTo>
                    <a:lnTo>
                      <a:pt x="4" y="8"/>
                    </a:lnTo>
                    <a:lnTo>
                      <a:pt x="2" y="8"/>
                    </a:lnTo>
                    <a:lnTo>
                      <a:pt x="0" y="10"/>
                    </a:lnTo>
                    <a:lnTo>
                      <a:pt x="50" y="32"/>
                    </a:lnTo>
                    <a:lnTo>
                      <a:pt x="50" y="32"/>
                    </a:lnTo>
                    <a:lnTo>
                      <a:pt x="52" y="32"/>
                    </a:lnTo>
                    <a:lnTo>
                      <a:pt x="52" y="32"/>
                    </a:lnTo>
                    <a:lnTo>
                      <a:pt x="54" y="32"/>
                    </a:lnTo>
                    <a:lnTo>
                      <a:pt x="56" y="30"/>
                    </a:lnTo>
                    <a:lnTo>
                      <a:pt x="58" y="30"/>
                    </a:lnTo>
                    <a:lnTo>
                      <a:pt x="60" y="30"/>
                    </a:lnTo>
                    <a:lnTo>
                      <a:pt x="62" y="30"/>
                    </a:lnTo>
                    <a:lnTo>
                      <a:pt x="64" y="28"/>
                    </a:lnTo>
                    <a:lnTo>
                      <a:pt x="66" y="28"/>
                    </a:lnTo>
                    <a:lnTo>
                      <a:pt x="26" y="10"/>
                    </a:lnTo>
                    <a:lnTo>
                      <a:pt x="26" y="8"/>
                    </a:lnTo>
                    <a:lnTo>
                      <a:pt x="28" y="8"/>
                    </a:lnTo>
                    <a:lnTo>
                      <a:pt x="30" y="8"/>
                    </a:lnTo>
                    <a:lnTo>
                      <a:pt x="32" y="8"/>
                    </a:lnTo>
                    <a:lnTo>
                      <a:pt x="34" y="8"/>
                    </a:lnTo>
                    <a:lnTo>
                      <a:pt x="36" y="8"/>
                    </a:lnTo>
                    <a:lnTo>
                      <a:pt x="38" y="8"/>
                    </a:lnTo>
                    <a:lnTo>
                      <a:pt x="38" y="8"/>
                    </a:lnTo>
                    <a:lnTo>
                      <a:pt x="40" y="8"/>
                    </a:lnTo>
                    <a:lnTo>
                      <a:pt x="42" y="8"/>
                    </a:lnTo>
                    <a:lnTo>
                      <a:pt x="44" y="10"/>
                    </a:lnTo>
                    <a:lnTo>
                      <a:pt x="44" y="10"/>
                    </a:lnTo>
                    <a:lnTo>
                      <a:pt x="44" y="10"/>
                    </a:lnTo>
                    <a:lnTo>
                      <a:pt x="46" y="10"/>
                    </a:lnTo>
                    <a:lnTo>
                      <a:pt x="46" y="12"/>
                    </a:lnTo>
                    <a:lnTo>
                      <a:pt x="46" y="12"/>
                    </a:lnTo>
                    <a:lnTo>
                      <a:pt x="46" y="12"/>
                    </a:lnTo>
                    <a:lnTo>
                      <a:pt x="46" y="12"/>
                    </a:lnTo>
                    <a:lnTo>
                      <a:pt x="46" y="14"/>
                    </a:lnTo>
                    <a:lnTo>
                      <a:pt x="46" y="14"/>
                    </a:lnTo>
                    <a:lnTo>
                      <a:pt x="46" y="14"/>
                    </a:lnTo>
                    <a:lnTo>
                      <a:pt x="4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82"/>
              <p:cNvSpPr>
                <a:spLocks/>
              </p:cNvSpPr>
              <p:nvPr/>
            </p:nvSpPr>
            <p:spPr bwMode="auto">
              <a:xfrm>
                <a:off x="3444" y="947"/>
                <a:ext cx="96" cy="32"/>
              </a:xfrm>
              <a:custGeom>
                <a:avLst/>
                <a:gdLst>
                  <a:gd name="T0" fmla="*/ 46 w 96"/>
                  <a:gd name="T1" fmla="*/ 14 h 32"/>
                  <a:gd name="T2" fmla="*/ 46 w 96"/>
                  <a:gd name="T3" fmla="*/ 16 h 32"/>
                  <a:gd name="T4" fmla="*/ 46 w 96"/>
                  <a:gd name="T5" fmla="*/ 16 h 32"/>
                  <a:gd name="T6" fmla="*/ 80 w 96"/>
                  <a:gd name="T7" fmla="*/ 22 h 32"/>
                  <a:gd name="T8" fmla="*/ 84 w 96"/>
                  <a:gd name="T9" fmla="*/ 22 h 32"/>
                  <a:gd name="T10" fmla="*/ 86 w 96"/>
                  <a:gd name="T11" fmla="*/ 22 h 32"/>
                  <a:gd name="T12" fmla="*/ 88 w 96"/>
                  <a:gd name="T13" fmla="*/ 22 h 32"/>
                  <a:gd name="T14" fmla="*/ 90 w 96"/>
                  <a:gd name="T15" fmla="*/ 20 h 32"/>
                  <a:gd name="T16" fmla="*/ 92 w 96"/>
                  <a:gd name="T17" fmla="*/ 20 h 32"/>
                  <a:gd name="T18" fmla="*/ 94 w 96"/>
                  <a:gd name="T19" fmla="*/ 20 h 32"/>
                  <a:gd name="T20" fmla="*/ 96 w 96"/>
                  <a:gd name="T21" fmla="*/ 18 h 32"/>
                  <a:gd name="T22" fmla="*/ 62 w 96"/>
                  <a:gd name="T23" fmla="*/ 12 h 32"/>
                  <a:gd name="T24" fmla="*/ 62 w 96"/>
                  <a:gd name="T25" fmla="*/ 12 h 32"/>
                  <a:gd name="T26" fmla="*/ 62 w 96"/>
                  <a:gd name="T27" fmla="*/ 10 h 32"/>
                  <a:gd name="T28" fmla="*/ 62 w 96"/>
                  <a:gd name="T29" fmla="*/ 10 h 32"/>
                  <a:gd name="T30" fmla="*/ 62 w 96"/>
                  <a:gd name="T31" fmla="*/ 8 h 32"/>
                  <a:gd name="T32" fmla="*/ 62 w 96"/>
                  <a:gd name="T33" fmla="*/ 8 h 32"/>
                  <a:gd name="T34" fmla="*/ 60 w 96"/>
                  <a:gd name="T35" fmla="*/ 6 h 32"/>
                  <a:gd name="T36" fmla="*/ 60 w 96"/>
                  <a:gd name="T37" fmla="*/ 4 h 32"/>
                  <a:gd name="T38" fmla="*/ 58 w 96"/>
                  <a:gd name="T39" fmla="*/ 4 h 32"/>
                  <a:gd name="T40" fmla="*/ 54 w 96"/>
                  <a:gd name="T41" fmla="*/ 2 h 32"/>
                  <a:gd name="T42" fmla="*/ 52 w 96"/>
                  <a:gd name="T43" fmla="*/ 2 h 32"/>
                  <a:gd name="T44" fmla="*/ 50 w 96"/>
                  <a:gd name="T45" fmla="*/ 2 h 32"/>
                  <a:gd name="T46" fmla="*/ 46 w 96"/>
                  <a:gd name="T47" fmla="*/ 0 h 32"/>
                  <a:gd name="T48" fmla="*/ 44 w 96"/>
                  <a:gd name="T49" fmla="*/ 0 h 32"/>
                  <a:gd name="T50" fmla="*/ 42 w 96"/>
                  <a:gd name="T51" fmla="*/ 0 h 32"/>
                  <a:gd name="T52" fmla="*/ 38 w 96"/>
                  <a:gd name="T53" fmla="*/ 0 h 32"/>
                  <a:gd name="T54" fmla="*/ 36 w 96"/>
                  <a:gd name="T55" fmla="*/ 0 h 32"/>
                  <a:gd name="T56" fmla="*/ 34 w 96"/>
                  <a:gd name="T57" fmla="*/ 0 h 32"/>
                  <a:gd name="T58" fmla="*/ 30 w 96"/>
                  <a:gd name="T59" fmla="*/ 0 h 32"/>
                  <a:gd name="T60" fmla="*/ 28 w 96"/>
                  <a:gd name="T61" fmla="*/ 0 h 32"/>
                  <a:gd name="T62" fmla="*/ 26 w 96"/>
                  <a:gd name="T63" fmla="*/ 2 h 32"/>
                  <a:gd name="T64" fmla="*/ 22 w 96"/>
                  <a:gd name="T65" fmla="*/ 2 h 32"/>
                  <a:gd name="T66" fmla="*/ 20 w 96"/>
                  <a:gd name="T67" fmla="*/ 2 h 32"/>
                  <a:gd name="T68" fmla="*/ 18 w 96"/>
                  <a:gd name="T69" fmla="*/ 4 h 32"/>
                  <a:gd name="T70" fmla="*/ 16 w 96"/>
                  <a:gd name="T71" fmla="*/ 4 h 32"/>
                  <a:gd name="T72" fmla="*/ 12 w 96"/>
                  <a:gd name="T73" fmla="*/ 6 h 32"/>
                  <a:gd name="T74" fmla="*/ 8 w 96"/>
                  <a:gd name="T75" fmla="*/ 6 h 32"/>
                  <a:gd name="T76" fmla="*/ 4 w 96"/>
                  <a:gd name="T77" fmla="*/ 8 h 32"/>
                  <a:gd name="T78" fmla="*/ 0 w 96"/>
                  <a:gd name="T79" fmla="*/ 10 h 32"/>
                  <a:gd name="T80" fmla="*/ 50 w 96"/>
                  <a:gd name="T81" fmla="*/ 32 h 32"/>
                  <a:gd name="T82" fmla="*/ 52 w 96"/>
                  <a:gd name="T83" fmla="*/ 32 h 32"/>
                  <a:gd name="T84" fmla="*/ 56 w 96"/>
                  <a:gd name="T85" fmla="*/ 30 h 32"/>
                  <a:gd name="T86" fmla="*/ 60 w 96"/>
                  <a:gd name="T87" fmla="*/ 30 h 32"/>
                  <a:gd name="T88" fmla="*/ 64 w 96"/>
                  <a:gd name="T89" fmla="*/ 28 h 32"/>
                  <a:gd name="T90" fmla="*/ 26 w 96"/>
                  <a:gd name="T91" fmla="*/ 10 h 32"/>
                  <a:gd name="T92" fmla="*/ 28 w 96"/>
                  <a:gd name="T93" fmla="*/ 8 h 32"/>
                  <a:gd name="T94" fmla="*/ 32 w 96"/>
                  <a:gd name="T95" fmla="*/ 8 h 32"/>
                  <a:gd name="T96" fmla="*/ 36 w 96"/>
                  <a:gd name="T97" fmla="*/ 8 h 32"/>
                  <a:gd name="T98" fmla="*/ 38 w 96"/>
                  <a:gd name="T99" fmla="*/ 8 h 32"/>
                  <a:gd name="T100" fmla="*/ 42 w 96"/>
                  <a:gd name="T101" fmla="*/ 8 h 32"/>
                  <a:gd name="T102" fmla="*/ 44 w 96"/>
                  <a:gd name="T103" fmla="*/ 10 h 32"/>
                  <a:gd name="T104" fmla="*/ 46 w 96"/>
                  <a:gd name="T105" fmla="*/ 10 h 32"/>
                  <a:gd name="T106" fmla="*/ 46 w 96"/>
                  <a:gd name="T107" fmla="*/ 12 h 32"/>
                  <a:gd name="T108" fmla="*/ 46 w 96"/>
                  <a:gd name="T109" fmla="*/ 12 h 32"/>
                  <a:gd name="T110" fmla="*/ 46 w 96"/>
                  <a:gd name="T111" fmla="*/ 14 h 32"/>
                  <a:gd name="T112" fmla="*/ 46 w 96"/>
                  <a:gd name="T113"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32">
                    <a:moveTo>
                      <a:pt x="46" y="14"/>
                    </a:moveTo>
                    <a:lnTo>
                      <a:pt x="46" y="14"/>
                    </a:lnTo>
                    <a:lnTo>
                      <a:pt x="46" y="16"/>
                    </a:lnTo>
                    <a:lnTo>
                      <a:pt x="46" y="16"/>
                    </a:lnTo>
                    <a:lnTo>
                      <a:pt x="46" y="16"/>
                    </a:lnTo>
                    <a:lnTo>
                      <a:pt x="46" y="16"/>
                    </a:lnTo>
                    <a:lnTo>
                      <a:pt x="80" y="24"/>
                    </a:lnTo>
                    <a:lnTo>
                      <a:pt x="80" y="22"/>
                    </a:lnTo>
                    <a:lnTo>
                      <a:pt x="82" y="22"/>
                    </a:lnTo>
                    <a:lnTo>
                      <a:pt x="84" y="22"/>
                    </a:lnTo>
                    <a:lnTo>
                      <a:pt x="84" y="22"/>
                    </a:lnTo>
                    <a:lnTo>
                      <a:pt x="86" y="22"/>
                    </a:lnTo>
                    <a:lnTo>
                      <a:pt x="86" y="22"/>
                    </a:lnTo>
                    <a:lnTo>
                      <a:pt x="88" y="22"/>
                    </a:lnTo>
                    <a:lnTo>
                      <a:pt x="88" y="20"/>
                    </a:lnTo>
                    <a:lnTo>
                      <a:pt x="90" y="20"/>
                    </a:lnTo>
                    <a:lnTo>
                      <a:pt x="90" y="20"/>
                    </a:lnTo>
                    <a:lnTo>
                      <a:pt x="92" y="20"/>
                    </a:lnTo>
                    <a:lnTo>
                      <a:pt x="92" y="20"/>
                    </a:lnTo>
                    <a:lnTo>
                      <a:pt x="94" y="20"/>
                    </a:lnTo>
                    <a:lnTo>
                      <a:pt x="94" y="18"/>
                    </a:lnTo>
                    <a:lnTo>
                      <a:pt x="96" y="18"/>
                    </a:lnTo>
                    <a:lnTo>
                      <a:pt x="96" y="18"/>
                    </a:lnTo>
                    <a:lnTo>
                      <a:pt x="62" y="12"/>
                    </a:lnTo>
                    <a:lnTo>
                      <a:pt x="62" y="12"/>
                    </a:lnTo>
                    <a:lnTo>
                      <a:pt x="62" y="12"/>
                    </a:lnTo>
                    <a:lnTo>
                      <a:pt x="62" y="10"/>
                    </a:lnTo>
                    <a:lnTo>
                      <a:pt x="62" y="10"/>
                    </a:lnTo>
                    <a:lnTo>
                      <a:pt x="62" y="10"/>
                    </a:lnTo>
                    <a:lnTo>
                      <a:pt x="62" y="10"/>
                    </a:lnTo>
                    <a:lnTo>
                      <a:pt x="62" y="8"/>
                    </a:lnTo>
                    <a:lnTo>
                      <a:pt x="62" y="8"/>
                    </a:lnTo>
                    <a:lnTo>
                      <a:pt x="62" y="8"/>
                    </a:lnTo>
                    <a:lnTo>
                      <a:pt x="62" y="8"/>
                    </a:lnTo>
                    <a:lnTo>
                      <a:pt x="62" y="6"/>
                    </a:lnTo>
                    <a:lnTo>
                      <a:pt x="60" y="6"/>
                    </a:lnTo>
                    <a:lnTo>
                      <a:pt x="60" y="6"/>
                    </a:lnTo>
                    <a:lnTo>
                      <a:pt x="60" y="4"/>
                    </a:lnTo>
                    <a:lnTo>
                      <a:pt x="58" y="4"/>
                    </a:lnTo>
                    <a:lnTo>
                      <a:pt x="58" y="4"/>
                    </a:lnTo>
                    <a:lnTo>
                      <a:pt x="58" y="4"/>
                    </a:lnTo>
                    <a:lnTo>
                      <a:pt x="54" y="2"/>
                    </a:lnTo>
                    <a:lnTo>
                      <a:pt x="54" y="2"/>
                    </a:lnTo>
                    <a:lnTo>
                      <a:pt x="52" y="2"/>
                    </a:lnTo>
                    <a:lnTo>
                      <a:pt x="52" y="2"/>
                    </a:lnTo>
                    <a:lnTo>
                      <a:pt x="50" y="2"/>
                    </a:lnTo>
                    <a:lnTo>
                      <a:pt x="50" y="2"/>
                    </a:lnTo>
                    <a:lnTo>
                      <a:pt x="46" y="0"/>
                    </a:lnTo>
                    <a:lnTo>
                      <a:pt x="46" y="0"/>
                    </a:lnTo>
                    <a:lnTo>
                      <a:pt x="44" y="0"/>
                    </a:lnTo>
                    <a:lnTo>
                      <a:pt x="44" y="0"/>
                    </a:lnTo>
                    <a:lnTo>
                      <a:pt x="42" y="0"/>
                    </a:lnTo>
                    <a:lnTo>
                      <a:pt x="42" y="0"/>
                    </a:lnTo>
                    <a:lnTo>
                      <a:pt x="38" y="0"/>
                    </a:lnTo>
                    <a:lnTo>
                      <a:pt x="38" y="0"/>
                    </a:lnTo>
                    <a:lnTo>
                      <a:pt x="36" y="0"/>
                    </a:lnTo>
                    <a:lnTo>
                      <a:pt x="36" y="0"/>
                    </a:lnTo>
                    <a:lnTo>
                      <a:pt x="34" y="0"/>
                    </a:lnTo>
                    <a:lnTo>
                      <a:pt x="34" y="0"/>
                    </a:lnTo>
                    <a:lnTo>
                      <a:pt x="30" y="0"/>
                    </a:lnTo>
                    <a:lnTo>
                      <a:pt x="30" y="0"/>
                    </a:lnTo>
                    <a:lnTo>
                      <a:pt x="28" y="0"/>
                    </a:lnTo>
                    <a:lnTo>
                      <a:pt x="28" y="0"/>
                    </a:lnTo>
                    <a:lnTo>
                      <a:pt x="26" y="2"/>
                    </a:lnTo>
                    <a:lnTo>
                      <a:pt x="26" y="2"/>
                    </a:lnTo>
                    <a:lnTo>
                      <a:pt x="22" y="2"/>
                    </a:lnTo>
                    <a:lnTo>
                      <a:pt x="22" y="2"/>
                    </a:lnTo>
                    <a:lnTo>
                      <a:pt x="20" y="2"/>
                    </a:lnTo>
                    <a:lnTo>
                      <a:pt x="20" y="2"/>
                    </a:lnTo>
                    <a:lnTo>
                      <a:pt x="18" y="4"/>
                    </a:lnTo>
                    <a:lnTo>
                      <a:pt x="18" y="4"/>
                    </a:lnTo>
                    <a:lnTo>
                      <a:pt x="16" y="4"/>
                    </a:lnTo>
                    <a:lnTo>
                      <a:pt x="14" y="4"/>
                    </a:lnTo>
                    <a:lnTo>
                      <a:pt x="12" y="6"/>
                    </a:lnTo>
                    <a:lnTo>
                      <a:pt x="10" y="6"/>
                    </a:lnTo>
                    <a:lnTo>
                      <a:pt x="8" y="6"/>
                    </a:lnTo>
                    <a:lnTo>
                      <a:pt x="6" y="8"/>
                    </a:lnTo>
                    <a:lnTo>
                      <a:pt x="4" y="8"/>
                    </a:lnTo>
                    <a:lnTo>
                      <a:pt x="2" y="8"/>
                    </a:lnTo>
                    <a:lnTo>
                      <a:pt x="0" y="10"/>
                    </a:lnTo>
                    <a:lnTo>
                      <a:pt x="50" y="32"/>
                    </a:lnTo>
                    <a:lnTo>
                      <a:pt x="50" y="32"/>
                    </a:lnTo>
                    <a:lnTo>
                      <a:pt x="52" y="32"/>
                    </a:lnTo>
                    <a:lnTo>
                      <a:pt x="52" y="32"/>
                    </a:lnTo>
                    <a:lnTo>
                      <a:pt x="54" y="32"/>
                    </a:lnTo>
                    <a:lnTo>
                      <a:pt x="56" y="30"/>
                    </a:lnTo>
                    <a:lnTo>
                      <a:pt x="58" y="30"/>
                    </a:lnTo>
                    <a:lnTo>
                      <a:pt x="60" y="30"/>
                    </a:lnTo>
                    <a:lnTo>
                      <a:pt x="62" y="30"/>
                    </a:lnTo>
                    <a:lnTo>
                      <a:pt x="64" y="28"/>
                    </a:lnTo>
                    <a:lnTo>
                      <a:pt x="66" y="28"/>
                    </a:lnTo>
                    <a:lnTo>
                      <a:pt x="26" y="10"/>
                    </a:lnTo>
                    <a:lnTo>
                      <a:pt x="26" y="8"/>
                    </a:lnTo>
                    <a:lnTo>
                      <a:pt x="28" y="8"/>
                    </a:lnTo>
                    <a:lnTo>
                      <a:pt x="30" y="8"/>
                    </a:lnTo>
                    <a:lnTo>
                      <a:pt x="32" y="8"/>
                    </a:lnTo>
                    <a:lnTo>
                      <a:pt x="34" y="8"/>
                    </a:lnTo>
                    <a:lnTo>
                      <a:pt x="36" y="8"/>
                    </a:lnTo>
                    <a:lnTo>
                      <a:pt x="38" y="8"/>
                    </a:lnTo>
                    <a:lnTo>
                      <a:pt x="38" y="8"/>
                    </a:lnTo>
                    <a:lnTo>
                      <a:pt x="40" y="8"/>
                    </a:lnTo>
                    <a:lnTo>
                      <a:pt x="42" y="8"/>
                    </a:lnTo>
                    <a:lnTo>
                      <a:pt x="44" y="10"/>
                    </a:lnTo>
                    <a:lnTo>
                      <a:pt x="44" y="10"/>
                    </a:lnTo>
                    <a:lnTo>
                      <a:pt x="44" y="10"/>
                    </a:lnTo>
                    <a:lnTo>
                      <a:pt x="46" y="10"/>
                    </a:lnTo>
                    <a:lnTo>
                      <a:pt x="46" y="12"/>
                    </a:lnTo>
                    <a:lnTo>
                      <a:pt x="46" y="12"/>
                    </a:lnTo>
                    <a:lnTo>
                      <a:pt x="46" y="12"/>
                    </a:lnTo>
                    <a:lnTo>
                      <a:pt x="46" y="12"/>
                    </a:lnTo>
                    <a:lnTo>
                      <a:pt x="46" y="14"/>
                    </a:lnTo>
                    <a:lnTo>
                      <a:pt x="46" y="14"/>
                    </a:lnTo>
                    <a:lnTo>
                      <a:pt x="46" y="14"/>
                    </a:lnTo>
                    <a:lnTo>
                      <a:pt x="4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83"/>
              <p:cNvSpPr>
                <a:spLocks/>
              </p:cNvSpPr>
              <p:nvPr/>
            </p:nvSpPr>
            <p:spPr bwMode="auto">
              <a:xfrm>
                <a:off x="3498" y="929"/>
                <a:ext cx="86" cy="34"/>
              </a:xfrm>
              <a:custGeom>
                <a:avLst/>
                <a:gdLst>
                  <a:gd name="T0" fmla="*/ 44 w 86"/>
                  <a:gd name="T1" fmla="*/ 4 h 34"/>
                  <a:gd name="T2" fmla="*/ 44 w 86"/>
                  <a:gd name="T3" fmla="*/ 4 h 34"/>
                  <a:gd name="T4" fmla="*/ 42 w 86"/>
                  <a:gd name="T5" fmla="*/ 2 h 34"/>
                  <a:gd name="T6" fmla="*/ 40 w 86"/>
                  <a:gd name="T7" fmla="*/ 2 h 34"/>
                  <a:gd name="T8" fmla="*/ 40 w 86"/>
                  <a:gd name="T9" fmla="*/ 2 h 34"/>
                  <a:gd name="T10" fmla="*/ 40 w 86"/>
                  <a:gd name="T11" fmla="*/ 2 h 34"/>
                  <a:gd name="T12" fmla="*/ 40 w 86"/>
                  <a:gd name="T13" fmla="*/ 2 h 34"/>
                  <a:gd name="T14" fmla="*/ 38 w 86"/>
                  <a:gd name="T15" fmla="*/ 2 h 34"/>
                  <a:gd name="T16" fmla="*/ 38 w 86"/>
                  <a:gd name="T17" fmla="*/ 0 h 34"/>
                  <a:gd name="T18" fmla="*/ 36 w 86"/>
                  <a:gd name="T19" fmla="*/ 0 h 34"/>
                  <a:gd name="T20" fmla="*/ 36 w 86"/>
                  <a:gd name="T21" fmla="*/ 0 h 34"/>
                  <a:gd name="T22" fmla="*/ 36 w 86"/>
                  <a:gd name="T23" fmla="*/ 0 h 34"/>
                  <a:gd name="T24" fmla="*/ 0 w 86"/>
                  <a:gd name="T25" fmla="*/ 10 h 34"/>
                  <a:gd name="T26" fmla="*/ 48 w 86"/>
                  <a:gd name="T27" fmla="*/ 34 h 34"/>
                  <a:gd name="T28" fmla="*/ 86 w 86"/>
                  <a:gd name="T29" fmla="*/ 22 h 34"/>
                  <a:gd name="T30" fmla="*/ 84 w 86"/>
                  <a:gd name="T31" fmla="*/ 22 h 34"/>
                  <a:gd name="T32" fmla="*/ 82 w 86"/>
                  <a:gd name="T33" fmla="*/ 22 h 34"/>
                  <a:gd name="T34" fmla="*/ 82 w 86"/>
                  <a:gd name="T35" fmla="*/ 20 h 34"/>
                  <a:gd name="T36" fmla="*/ 80 w 86"/>
                  <a:gd name="T37" fmla="*/ 20 h 34"/>
                  <a:gd name="T38" fmla="*/ 80 w 86"/>
                  <a:gd name="T39" fmla="*/ 20 h 34"/>
                  <a:gd name="T40" fmla="*/ 78 w 86"/>
                  <a:gd name="T41" fmla="*/ 20 h 34"/>
                  <a:gd name="T42" fmla="*/ 76 w 86"/>
                  <a:gd name="T43" fmla="*/ 18 h 34"/>
                  <a:gd name="T44" fmla="*/ 74 w 86"/>
                  <a:gd name="T45" fmla="*/ 18 h 34"/>
                  <a:gd name="T46" fmla="*/ 54 w 86"/>
                  <a:gd name="T47" fmla="*/ 24 h 34"/>
                  <a:gd name="T48" fmla="*/ 44 w 86"/>
                  <a:gd name="T49" fmla="*/ 20 h 34"/>
                  <a:gd name="T50" fmla="*/ 60 w 86"/>
                  <a:gd name="T51" fmla="*/ 14 h 34"/>
                  <a:gd name="T52" fmla="*/ 58 w 86"/>
                  <a:gd name="T53" fmla="*/ 14 h 34"/>
                  <a:gd name="T54" fmla="*/ 58 w 86"/>
                  <a:gd name="T55" fmla="*/ 14 h 34"/>
                  <a:gd name="T56" fmla="*/ 56 w 86"/>
                  <a:gd name="T57" fmla="*/ 12 h 34"/>
                  <a:gd name="T58" fmla="*/ 56 w 86"/>
                  <a:gd name="T59" fmla="*/ 12 h 34"/>
                  <a:gd name="T60" fmla="*/ 54 w 86"/>
                  <a:gd name="T61" fmla="*/ 12 h 34"/>
                  <a:gd name="T62" fmla="*/ 52 w 86"/>
                  <a:gd name="T63" fmla="*/ 10 h 34"/>
                  <a:gd name="T64" fmla="*/ 50 w 86"/>
                  <a:gd name="T65" fmla="*/ 10 h 34"/>
                  <a:gd name="T66" fmla="*/ 48 w 86"/>
                  <a:gd name="T67" fmla="*/ 10 h 34"/>
                  <a:gd name="T68" fmla="*/ 32 w 86"/>
                  <a:gd name="T69" fmla="*/ 14 h 34"/>
                  <a:gd name="T70" fmla="*/ 24 w 86"/>
                  <a:gd name="T71" fmla="*/ 12 h 34"/>
                  <a:gd name="T72" fmla="*/ 46 w 86"/>
                  <a:gd name="T73" fmla="*/ 4 h 34"/>
                  <a:gd name="T74" fmla="*/ 44 w 86"/>
                  <a:gd name="T75"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34">
                    <a:moveTo>
                      <a:pt x="44" y="4"/>
                    </a:moveTo>
                    <a:lnTo>
                      <a:pt x="44" y="4"/>
                    </a:lnTo>
                    <a:lnTo>
                      <a:pt x="42" y="2"/>
                    </a:lnTo>
                    <a:lnTo>
                      <a:pt x="40" y="2"/>
                    </a:lnTo>
                    <a:lnTo>
                      <a:pt x="40" y="2"/>
                    </a:lnTo>
                    <a:lnTo>
                      <a:pt x="40" y="2"/>
                    </a:lnTo>
                    <a:lnTo>
                      <a:pt x="40" y="2"/>
                    </a:lnTo>
                    <a:lnTo>
                      <a:pt x="38" y="2"/>
                    </a:lnTo>
                    <a:lnTo>
                      <a:pt x="38" y="0"/>
                    </a:lnTo>
                    <a:lnTo>
                      <a:pt x="36" y="0"/>
                    </a:lnTo>
                    <a:lnTo>
                      <a:pt x="36" y="0"/>
                    </a:lnTo>
                    <a:lnTo>
                      <a:pt x="36" y="0"/>
                    </a:lnTo>
                    <a:lnTo>
                      <a:pt x="0" y="10"/>
                    </a:lnTo>
                    <a:lnTo>
                      <a:pt x="48" y="34"/>
                    </a:lnTo>
                    <a:lnTo>
                      <a:pt x="86" y="22"/>
                    </a:lnTo>
                    <a:lnTo>
                      <a:pt x="84" y="22"/>
                    </a:lnTo>
                    <a:lnTo>
                      <a:pt x="82" y="22"/>
                    </a:lnTo>
                    <a:lnTo>
                      <a:pt x="82" y="20"/>
                    </a:lnTo>
                    <a:lnTo>
                      <a:pt x="80" y="20"/>
                    </a:lnTo>
                    <a:lnTo>
                      <a:pt x="80" y="20"/>
                    </a:lnTo>
                    <a:lnTo>
                      <a:pt x="78" y="20"/>
                    </a:lnTo>
                    <a:lnTo>
                      <a:pt x="76" y="18"/>
                    </a:lnTo>
                    <a:lnTo>
                      <a:pt x="74" y="18"/>
                    </a:lnTo>
                    <a:lnTo>
                      <a:pt x="54" y="24"/>
                    </a:lnTo>
                    <a:lnTo>
                      <a:pt x="44" y="20"/>
                    </a:lnTo>
                    <a:lnTo>
                      <a:pt x="60" y="14"/>
                    </a:lnTo>
                    <a:lnTo>
                      <a:pt x="58" y="14"/>
                    </a:lnTo>
                    <a:lnTo>
                      <a:pt x="58" y="14"/>
                    </a:lnTo>
                    <a:lnTo>
                      <a:pt x="56" y="12"/>
                    </a:lnTo>
                    <a:lnTo>
                      <a:pt x="56" y="12"/>
                    </a:lnTo>
                    <a:lnTo>
                      <a:pt x="54" y="12"/>
                    </a:lnTo>
                    <a:lnTo>
                      <a:pt x="52" y="10"/>
                    </a:lnTo>
                    <a:lnTo>
                      <a:pt x="50" y="10"/>
                    </a:lnTo>
                    <a:lnTo>
                      <a:pt x="48" y="10"/>
                    </a:lnTo>
                    <a:lnTo>
                      <a:pt x="32" y="14"/>
                    </a:lnTo>
                    <a:lnTo>
                      <a:pt x="24" y="12"/>
                    </a:lnTo>
                    <a:lnTo>
                      <a:pt x="46" y="4"/>
                    </a:lnTo>
                    <a:lnTo>
                      <a:pt x="4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84"/>
              <p:cNvSpPr>
                <a:spLocks/>
              </p:cNvSpPr>
              <p:nvPr/>
            </p:nvSpPr>
            <p:spPr bwMode="auto">
              <a:xfrm>
                <a:off x="3498" y="929"/>
                <a:ext cx="86" cy="34"/>
              </a:xfrm>
              <a:custGeom>
                <a:avLst/>
                <a:gdLst>
                  <a:gd name="T0" fmla="*/ 44 w 86"/>
                  <a:gd name="T1" fmla="*/ 4 h 34"/>
                  <a:gd name="T2" fmla="*/ 44 w 86"/>
                  <a:gd name="T3" fmla="*/ 4 h 34"/>
                  <a:gd name="T4" fmla="*/ 42 w 86"/>
                  <a:gd name="T5" fmla="*/ 2 h 34"/>
                  <a:gd name="T6" fmla="*/ 40 w 86"/>
                  <a:gd name="T7" fmla="*/ 2 h 34"/>
                  <a:gd name="T8" fmla="*/ 40 w 86"/>
                  <a:gd name="T9" fmla="*/ 2 h 34"/>
                  <a:gd name="T10" fmla="*/ 40 w 86"/>
                  <a:gd name="T11" fmla="*/ 2 h 34"/>
                  <a:gd name="T12" fmla="*/ 40 w 86"/>
                  <a:gd name="T13" fmla="*/ 2 h 34"/>
                  <a:gd name="T14" fmla="*/ 38 w 86"/>
                  <a:gd name="T15" fmla="*/ 2 h 34"/>
                  <a:gd name="T16" fmla="*/ 38 w 86"/>
                  <a:gd name="T17" fmla="*/ 0 h 34"/>
                  <a:gd name="T18" fmla="*/ 36 w 86"/>
                  <a:gd name="T19" fmla="*/ 0 h 34"/>
                  <a:gd name="T20" fmla="*/ 36 w 86"/>
                  <a:gd name="T21" fmla="*/ 0 h 34"/>
                  <a:gd name="T22" fmla="*/ 36 w 86"/>
                  <a:gd name="T23" fmla="*/ 0 h 34"/>
                  <a:gd name="T24" fmla="*/ 0 w 86"/>
                  <a:gd name="T25" fmla="*/ 10 h 34"/>
                  <a:gd name="T26" fmla="*/ 48 w 86"/>
                  <a:gd name="T27" fmla="*/ 34 h 34"/>
                  <a:gd name="T28" fmla="*/ 86 w 86"/>
                  <a:gd name="T29" fmla="*/ 22 h 34"/>
                  <a:gd name="T30" fmla="*/ 84 w 86"/>
                  <a:gd name="T31" fmla="*/ 22 h 34"/>
                  <a:gd name="T32" fmla="*/ 82 w 86"/>
                  <a:gd name="T33" fmla="*/ 22 h 34"/>
                  <a:gd name="T34" fmla="*/ 82 w 86"/>
                  <a:gd name="T35" fmla="*/ 20 h 34"/>
                  <a:gd name="T36" fmla="*/ 80 w 86"/>
                  <a:gd name="T37" fmla="*/ 20 h 34"/>
                  <a:gd name="T38" fmla="*/ 80 w 86"/>
                  <a:gd name="T39" fmla="*/ 20 h 34"/>
                  <a:gd name="T40" fmla="*/ 78 w 86"/>
                  <a:gd name="T41" fmla="*/ 20 h 34"/>
                  <a:gd name="T42" fmla="*/ 76 w 86"/>
                  <a:gd name="T43" fmla="*/ 18 h 34"/>
                  <a:gd name="T44" fmla="*/ 74 w 86"/>
                  <a:gd name="T45" fmla="*/ 18 h 34"/>
                  <a:gd name="T46" fmla="*/ 54 w 86"/>
                  <a:gd name="T47" fmla="*/ 24 h 34"/>
                  <a:gd name="T48" fmla="*/ 44 w 86"/>
                  <a:gd name="T49" fmla="*/ 20 h 34"/>
                  <a:gd name="T50" fmla="*/ 60 w 86"/>
                  <a:gd name="T51" fmla="*/ 14 h 34"/>
                  <a:gd name="T52" fmla="*/ 58 w 86"/>
                  <a:gd name="T53" fmla="*/ 14 h 34"/>
                  <a:gd name="T54" fmla="*/ 58 w 86"/>
                  <a:gd name="T55" fmla="*/ 14 h 34"/>
                  <a:gd name="T56" fmla="*/ 56 w 86"/>
                  <a:gd name="T57" fmla="*/ 12 h 34"/>
                  <a:gd name="T58" fmla="*/ 56 w 86"/>
                  <a:gd name="T59" fmla="*/ 12 h 34"/>
                  <a:gd name="T60" fmla="*/ 54 w 86"/>
                  <a:gd name="T61" fmla="*/ 12 h 34"/>
                  <a:gd name="T62" fmla="*/ 52 w 86"/>
                  <a:gd name="T63" fmla="*/ 10 h 34"/>
                  <a:gd name="T64" fmla="*/ 50 w 86"/>
                  <a:gd name="T65" fmla="*/ 10 h 34"/>
                  <a:gd name="T66" fmla="*/ 48 w 86"/>
                  <a:gd name="T67" fmla="*/ 10 h 34"/>
                  <a:gd name="T68" fmla="*/ 32 w 86"/>
                  <a:gd name="T69" fmla="*/ 14 h 34"/>
                  <a:gd name="T70" fmla="*/ 24 w 86"/>
                  <a:gd name="T71" fmla="*/ 12 h 34"/>
                  <a:gd name="T72" fmla="*/ 46 w 86"/>
                  <a:gd name="T73" fmla="*/ 4 h 34"/>
                  <a:gd name="T74" fmla="*/ 44 w 86"/>
                  <a:gd name="T75"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34">
                    <a:moveTo>
                      <a:pt x="44" y="4"/>
                    </a:moveTo>
                    <a:lnTo>
                      <a:pt x="44" y="4"/>
                    </a:lnTo>
                    <a:lnTo>
                      <a:pt x="42" y="2"/>
                    </a:lnTo>
                    <a:lnTo>
                      <a:pt x="40" y="2"/>
                    </a:lnTo>
                    <a:lnTo>
                      <a:pt x="40" y="2"/>
                    </a:lnTo>
                    <a:lnTo>
                      <a:pt x="40" y="2"/>
                    </a:lnTo>
                    <a:lnTo>
                      <a:pt x="40" y="2"/>
                    </a:lnTo>
                    <a:lnTo>
                      <a:pt x="38" y="2"/>
                    </a:lnTo>
                    <a:lnTo>
                      <a:pt x="38" y="0"/>
                    </a:lnTo>
                    <a:lnTo>
                      <a:pt x="36" y="0"/>
                    </a:lnTo>
                    <a:lnTo>
                      <a:pt x="36" y="0"/>
                    </a:lnTo>
                    <a:lnTo>
                      <a:pt x="36" y="0"/>
                    </a:lnTo>
                    <a:lnTo>
                      <a:pt x="0" y="10"/>
                    </a:lnTo>
                    <a:lnTo>
                      <a:pt x="48" y="34"/>
                    </a:lnTo>
                    <a:lnTo>
                      <a:pt x="86" y="22"/>
                    </a:lnTo>
                    <a:lnTo>
                      <a:pt x="84" y="22"/>
                    </a:lnTo>
                    <a:lnTo>
                      <a:pt x="82" y="22"/>
                    </a:lnTo>
                    <a:lnTo>
                      <a:pt x="82" y="20"/>
                    </a:lnTo>
                    <a:lnTo>
                      <a:pt x="80" y="20"/>
                    </a:lnTo>
                    <a:lnTo>
                      <a:pt x="80" y="20"/>
                    </a:lnTo>
                    <a:lnTo>
                      <a:pt x="78" y="20"/>
                    </a:lnTo>
                    <a:lnTo>
                      <a:pt x="76" y="18"/>
                    </a:lnTo>
                    <a:lnTo>
                      <a:pt x="74" y="18"/>
                    </a:lnTo>
                    <a:lnTo>
                      <a:pt x="54" y="24"/>
                    </a:lnTo>
                    <a:lnTo>
                      <a:pt x="44" y="20"/>
                    </a:lnTo>
                    <a:lnTo>
                      <a:pt x="60" y="14"/>
                    </a:lnTo>
                    <a:lnTo>
                      <a:pt x="58" y="14"/>
                    </a:lnTo>
                    <a:lnTo>
                      <a:pt x="58" y="14"/>
                    </a:lnTo>
                    <a:lnTo>
                      <a:pt x="56" y="12"/>
                    </a:lnTo>
                    <a:lnTo>
                      <a:pt x="56" y="12"/>
                    </a:lnTo>
                    <a:lnTo>
                      <a:pt x="54" y="12"/>
                    </a:lnTo>
                    <a:lnTo>
                      <a:pt x="52" y="10"/>
                    </a:lnTo>
                    <a:lnTo>
                      <a:pt x="50" y="10"/>
                    </a:lnTo>
                    <a:lnTo>
                      <a:pt x="48" y="10"/>
                    </a:lnTo>
                    <a:lnTo>
                      <a:pt x="32" y="14"/>
                    </a:lnTo>
                    <a:lnTo>
                      <a:pt x="24" y="12"/>
                    </a:lnTo>
                    <a:lnTo>
                      <a:pt x="46" y="4"/>
                    </a:lnTo>
                    <a:lnTo>
                      <a:pt x="4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85"/>
              <p:cNvSpPr>
                <a:spLocks/>
              </p:cNvSpPr>
              <p:nvPr/>
            </p:nvSpPr>
            <p:spPr bwMode="auto">
              <a:xfrm>
                <a:off x="3544" y="909"/>
                <a:ext cx="106" cy="40"/>
              </a:xfrm>
              <a:custGeom>
                <a:avLst/>
                <a:gdLst>
                  <a:gd name="T0" fmla="*/ 52 w 106"/>
                  <a:gd name="T1" fmla="*/ 0 h 40"/>
                  <a:gd name="T2" fmla="*/ 50 w 106"/>
                  <a:gd name="T3" fmla="*/ 0 h 40"/>
                  <a:gd name="T4" fmla="*/ 48 w 106"/>
                  <a:gd name="T5" fmla="*/ 2 h 40"/>
                  <a:gd name="T6" fmla="*/ 46 w 106"/>
                  <a:gd name="T7" fmla="*/ 2 h 40"/>
                  <a:gd name="T8" fmla="*/ 44 w 106"/>
                  <a:gd name="T9" fmla="*/ 2 h 40"/>
                  <a:gd name="T10" fmla="*/ 42 w 106"/>
                  <a:gd name="T11" fmla="*/ 4 h 40"/>
                  <a:gd name="T12" fmla="*/ 42 w 106"/>
                  <a:gd name="T13" fmla="*/ 4 h 40"/>
                  <a:gd name="T14" fmla="*/ 40 w 106"/>
                  <a:gd name="T15" fmla="*/ 4 h 40"/>
                  <a:gd name="T16" fmla="*/ 16 w 106"/>
                  <a:gd name="T17" fmla="*/ 12 h 40"/>
                  <a:gd name="T18" fmla="*/ 14 w 106"/>
                  <a:gd name="T19" fmla="*/ 12 h 40"/>
                  <a:gd name="T20" fmla="*/ 10 w 106"/>
                  <a:gd name="T21" fmla="*/ 12 h 40"/>
                  <a:gd name="T22" fmla="*/ 8 w 106"/>
                  <a:gd name="T23" fmla="*/ 14 h 40"/>
                  <a:gd name="T24" fmla="*/ 8 w 106"/>
                  <a:gd name="T25" fmla="*/ 14 h 40"/>
                  <a:gd name="T26" fmla="*/ 6 w 106"/>
                  <a:gd name="T27" fmla="*/ 14 h 40"/>
                  <a:gd name="T28" fmla="*/ 4 w 106"/>
                  <a:gd name="T29" fmla="*/ 16 h 40"/>
                  <a:gd name="T30" fmla="*/ 2 w 106"/>
                  <a:gd name="T31" fmla="*/ 16 h 40"/>
                  <a:gd name="T32" fmla="*/ 0 w 106"/>
                  <a:gd name="T33" fmla="*/ 16 h 40"/>
                  <a:gd name="T34" fmla="*/ 46 w 106"/>
                  <a:gd name="T35" fmla="*/ 40 h 40"/>
                  <a:gd name="T36" fmla="*/ 50 w 106"/>
                  <a:gd name="T37" fmla="*/ 40 h 40"/>
                  <a:gd name="T38" fmla="*/ 54 w 106"/>
                  <a:gd name="T39" fmla="*/ 38 h 40"/>
                  <a:gd name="T40" fmla="*/ 58 w 106"/>
                  <a:gd name="T41" fmla="*/ 38 h 40"/>
                  <a:gd name="T42" fmla="*/ 60 w 106"/>
                  <a:gd name="T43" fmla="*/ 36 h 40"/>
                  <a:gd name="T44" fmla="*/ 60 w 106"/>
                  <a:gd name="T45" fmla="*/ 28 h 40"/>
                  <a:gd name="T46" fmla="*/ 62 w 106"/>
                  <a:gd name="T47" fmla="*/ 28 h 40"/>
                  <a:gd name="T48" fmla="*/ 64 w 106"/>
                  <a:gd name="T49" fmla="*/ 28 h 40"/>
                  <a:gd name="T50" fmla="*/ 64 w 106"/>
                  <a:gd name="T51" fmla="*/ 28 h 40"/>
                  <a:gd name="T52" fmla="*/ 66 w 106"/>
                  <a:gd name="T53" fmla="*/ 28 h 40"/>
                  <a:gd name="T54" fmla="*/ 68 w 106"/>
                  <a:gd name="T55" fmla="*/ 26 h 40"/>
                  <a:gd name="T56" fmla="*/ 68 w 106"/>
                  <a:gd name="T57" fmla="*/ 26 h 40"/>
                  <a:gd name="T58" fmla="*/ 70 w 106"/>
                  <a:gd name="T59" fmla="*/ 26 h 40"/>
                  <a:gd name="T60" fmla="*/ 72 w 106"/>
                  <a:gd name="T61" fmla="*/ 26 h 40"/>
                  <a:gd name="T62" fmla="*/ 92 w 106"/>
                  <a:gd name="T63" fmla="*/ 26 h 40"/>
                  <a:gd name="T64" fmla="*/ 94 w 106"/>
                  <a:gd name="T65" fmla="*/ 26 h 40"/>
                  <a:gd name="T66" fmla="*/ 96 w 106"/>
                  <a:gd name="T67" fmla="*/ 26 h 40"/>
                  <a:gd name="T68" fmla="*/ 100 w 106"/>
                  <a:gd name="T69" fmla="*/ 24 h 40"/>
                  <a:gd name="T70" fmla="*/ 102 w 106"/>
                  <a:gd name="T71" fmla="*/ 24 h 40"/>
                  <a:gd name="T72" fmla="*/ 104 w 106"/>
                  <a:gd name="T73" fmla="*/ 24 h 40"/>
                  <a:gd name="T74" fmla="*/ 104 w 106"/>
                  <a:gd name="T75" fmla="*/ 22 h 40"/>
                  <a:gd name="T76" fmla="*/ 106 w 106"/>
                  <a:gd name="T77" fmla="*/ 22 h 40"/>
                  <a:gd name="T78" fmla="*/ 52 w 106"/>
                  <a:gd name="T7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40">
                    <a:moveTo>
                      <a:pt x="52" y="0"/>
                    </a:moveTo>
                    <a:lnTo>
                      <a:pt x="52" y="0"/>
                    </a:lnTo>
                    <a:lnTo>
                      <a:pt x="50" y="0"/>
                    </a:lnTo>
                    <a:lnTo>
                      <a:pt x="50" y="0"/>
                    </a:lnTo>
                    <a:lnTo>
                      <a:pt x="48" y="2"/>
                    </a:lnTo>
                    <a:lnTo>
                      <a:pt x="48" y="2"/>
                    </a:lnTo>
                    <a:lnTo>
                      <a:pt x="46" y="2"/>
                    </a:lnTo>
                    <a:lnTo>
                      <a:pt x="46" y="2"/>
                    </a:lnTo>
                    <a:lnTo>
                      <a:pt x="44" y="2"/>
                    </a:lnTo>
                    <a:lnTo>
                      <a:pt x="44" y="2"/>
                    </a:lnTo>
                    <a:lnTo>
                      <a:pt x="44" y="2"/>
                    </a:lnTo>
                    <a:lnTo>
                      <a:pt x="42" y="4"/>
                    </a:lnTo>
                    <a:lnTo>
                      <a:pt x="42" y="4"/>
                    </a:lnTo>
                    <a:lnTo>
                      <a:pt x="42" y="4"/>
                    </a:lnTo>
                    <a:lnTo>
                      <a:pt x="40" y="4"/>
                    </a:lnTo>
                    <a:lnTo>
                      <a:pt x="40" y="4"/>
                    </a:lnTo>
                    <a:lnTo>
                      <a:pt x="52" y="20"/>
                    </a:lnTo>
                    <a:lnTo>
                      <a:pt x="16" y="12"/>
                    </a:lnTo>
                    <a:lnTo>
                      <a:pt x="14" y="12"/>
                    </a:lnTo>
                    <a:lnTo>
                      <a:pt x="14" y="12"/>
                    </a:lnTo>
                    <a:lnTo>
                      <a:pt x="12" y="12"/>
                    </a:lnTo>
                    <a:lnTo>
                      <a:pt x="10" y="12"/>
                    </a:lnTo>
                    <a:lnTo>
                      <a:pt x="10" y="14"/>
                    </a:lnTo>
                    <a:lnTo>
                      <a:pt x="8" y="14"/>
                    </a:lnTo>
                    <a:lnTo>
                      <a:pt x="8" y="14"/>
                    </a:lnTo>
                    <a:lnTo>
                      <a:pt x="8" y="14"/>
                    </a:lnTo>
                    <a:lnTo>
                      <a:pt x="6" y="14"/>
                    </a:lnTo>
                    <a:lnTo>
                      <a:pt x="6" y="14"/>
                    </a:lnTo>
                    <a:lnTo>
                      <a:pt x="4" y="14"/>
                    </a:lnTo>
                    <a:lnTo>
                      <a:pt x="4" y="16"/>
                    </a:lnTo>
                    <a:lnTo>
                      <a:pt x="2" y="16"/>
                    </a:lnTo>
                    <a:lnTo>
                      <a:pt x="2" y="16"/>
                    </a:lnTo>
                    <a:lnTo>
                      <a:pt x="0" y="16"/>
                    </a:lnTo>
                    <a:lnTo>
                      <a:pt x="0" y="16"/>
                    </a:lnTo>
                    <a:lnTo>
                      <a:pt x="46" y="40"/>
                    </a:lnTo>
                    <a:lnTo>
                      <a:pt x="46" y="40"/>
                    </a:lnTo>
                    <a:lnTo>
                      <a:pt x="48" y="40"/>
                    </a:lnTo>
                    <a:lnTo>
                      <a:pt x="50" y="40"/>
                    </a:lnTo>
                    <a:lnTo>
                      <a:pt x="52" y="40"/>
                    </a:lnTo>
                    <a:lnTo>
                      <a:pt x="54" y="38"/>
                    </a:lnTo>
                    <a:lnTo>
                      <a:pt x="56" y="38"/>
                    </a:lnTo>
                    <a:lnTo>
                      <a:pt x="58" y="38"/>
                    </a:lnTo>
                    <a:lnTo>
                      <a:pt x="58" y="36"/>
                    </a:lnTo>
                    <a:lnTo>
                      <a:pt x="60" y="36"/>
                    </a:lnTo>
                    <a:lnTo>
                      <a:pt x="34" y="22"/>
                    </a:lnTo>
                    <a:lnTo>
                      <a:pt x="60" y="28"/>
                    </a:lnTo>
                    <a:lnTo>
                      <a:pt x="60" y="28"/>
                    </a:lnTo>
                    <a:lnTo>
                      <a:pt x="62" y="28"/>
                    </a:lnTo>
                    <a:lnTo>
                      <a:pt x="62" y="28"/>
                    </a:lnTo>
                    <a:lnTo>
                      <a:pt x="64" y="28"/>
                    </a:lnTo>
                    <a:lnTo>
                      <a:pt x="64" y="28"/>
                    </a:lnTo>
                    <a:lnTo>
                      <a:pt x="64" y="28"/>
                    </a:lnTo>
                    <a:lnTo>
                      <a:pt x="66" y="28"/>
                    </a:lnTo>
                    <a:lnTo>
                      <a:pt x="66" y="28"/>
                    </a:lnTo>
                    <a:lnTo>
                      <a:pt x="66" y="28"/>
                    </a:lnTo>
                    <a:lnTo>
                      <a:pt x="68" y="26"/>
                    </a:lnTo>
                    <a:lnTo>
                      <a:pt x="68" y="26"/>
                    </a:lnTo>
                    <a:lnTo>
                      <a:pt x="68" y="26"/>
                    </a:lnTo>
                    <a:lnTo>
                      <a:pt x="70" y="26"/>
                    </a:lnTo>
                    <a:lnTo>
                      <a:pt x="70" y="26"/>
                    </a:lnTo>
                    <a:lnTo>
                      <a:pt x="70" y="26"/>
                    </a:lnTo>
                    <a:lnTo>
                      <a:pt x="72" y="26"/>
                    </a:lnTo>
                    <a:lnTo>
                      <a:pt x="62" y="14"/>
                    </a:lnTo>
                    <a:lnTo>
                      <a:pt x="92" y="26"/>
                    </a:lnTo>
                    <a:lnTo>
                      <a:pt x="92" y="26"/>
                    </a:lnTo>
                    <a:lnTo>
                      <a:pt x="94" y="26"/>
                    </a:lnTo>
                    <a:lnTo>
                      <a:pt x="94" y="26"/>
                    </a:lnTo>
                    <a:lnTo>
                      <a:pt x="96" y="26"/>
                    </a:lnTo>
                    <a:lnTo>
                      <a:pt x="98" y="26"/>
                    </a:lnTo>
                    <a:lnTo>
                      <a:pt x="100" y="24"/>
                    </a:lnTo>
                    <a:lnTo>
                      <a:pt x="100" y="24"/>
                    </a:lnTo>
                    <a:lnTo>
                      <a:pt x="102" y="24"/>
                    </a:lnTo>
                    <a:lnTo>
                      <a:pt x="102" y="24"/>
                    </a:lnTo>
                    <a:lnTo>
                      <a:pt x="104" y="24"/>
                    </a:lnTo>
                    <a:lnTo>
                      <a:pt x="104" y="22"/>
                    </a:lnTo>
                    <a:lnTo>
                      <a:pt x="104" y="22"/>
                    </a:lnTo>
                    <a:lnTo>
                      <a:pt x="106" y="22"/>
                    </a:lnTo>
                    <a:lnTo>
                      <a:pt x="106" y="22"/>
                    </a:lnTo>
                    <a:lnTo>
                      <a:pt x="54" y="0"/>
                    </a:ln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86"/>
              <p:cNvSpPr>
                <a:spLocks/>
              </p:cNvSpPr>
              <p:nvPr/>
            </p:nvSpPr>
            <p:spPr bwMode="auto">
              <a:xfrm>
                <a:off x="3544" y="909"/>
                <a:ext cx="106" cy="40"/>
              </a:xfrm>
              <a:custGeom>
                <a:avLst/>
                <a:gdLst>
                  <a:gd name="T0" fmla="*/ 52 w 106"/>
                  <a:gd name="T1" fmla="*/ 0 h 40"/>
                  <a:gd name="T2" fmla="*/ 50 w 106"/>
                  <a:gd name="T3" fmla="*/ 0 h 40"/>
                  <a:gd name="T4" fmla="*/ 48 w 106"/>
                  <a:gd name="T5" fmla="*/ 2 h 40"/>
                  <a:gd name="T6" fmla="*/ 46 w 106"/>
                  <a:gd name="T7" fmla="*/ 2 h 40"/>
                  <a:gd name="T8" fmla="*/ 44 w 106"/>
                  <a:gd name="T9" fmla="*/ 2 h 40"/>
                  <a:gd name="T10" fmla="*/ 42 w 106"/>
                  <a:gd name="T11" fmla="*/ 4 h 40"/>
                  <a:gd name="T12" fmla="*/ 42 w 106"/>
                  <a:gd name="T13" fmla="*/ 4 h 40"/>
                  <a:gd name="T14" fmla="*/ 40 w 106"/>
                  <a:gd name="T15" fmla="*/ 4 h 40"/>
                  <a:gd name="T16" fmla="*/ 16 w 106"/>
                  <a:gd name="T17" fmla="*/ 12 h 40"/>
                  <a:gd name="T18" fmla="*/ 14 w 106"/>
                  <a:gd name="T19" fmla="*/ 12 h 40"/>
                  <a:gd name="T20" fmla="*/ 10 w 106"/>
                  <a:gd name="T21" fmla="*/ 12 h 40"/>
                  <a:gd name="T22" fmla="*/ 8 w 106"/>
                  <a:gd name="T23" fmla="*/ 14 h 40"/>
                  <a:gd name="T24" fmla="*/ 8 w 106"/>
                  <a:gd name="T25" fmla="*/ 14 h 40"/>
                  <a:gd name="T26" fmla="*/ 6 w 106"/>
                  <a:gd name="T27" fmla="*/ 14 h 40"/>
                  <a:gd name="T28" fmla="*/ 4 w 106"/>
                  <a:gd name="T29" fmla="*/ 16 h 40"/>
                  <a:gd name="T30" fmla="*/ 2 w 106"/>
                  <a:gd name="T31" fmla="*/ 16 h 40"/>
                  <a:gd name="T32" fmla="*/ 0 w 106"/>
                  <a:gd name="T33" fmla="*/ 16 h 40"/>
                  <a:gd name="T34" fmla="*/ 46 w 106"/>
                  <a:gd name="T35" fmla="*/ 40 h 40"/>
                  <a:gd name="T36" fmla="*/ 50 w 106"/>
                  <a:gd name="T37" fmla="*/ 40 h 40"/>
                  <a:gd name="T38" fmla="*/ 54 w 106"/>
                  <a:gd name="T39" fmla="*/ 38 h 40"/>
                  <a:gd name="T40" fmla="*/ 58 w 106"/>
                  <a:gd name="T41" fmla="*/ 38 h 40"/>
                  <a:gd name="T42" fmla="*/ 60 w 106"/>
                  <a:gd name="T43" fmla="*/ 36 h 40"/>
                  <a:gd name="T44" fmla="*/ 60 w 106"/>
                  <a:gd name="T45" fmla="*/ 28 h 40"/>
                  <a:gd name="T46" fmla="*/ 62 w 106"/>
                  <a:gd name="T47" fmla="*/ 28 h 40"/>
                  <a:gd name="T48" fmla="*/ 64 w 106"/>
                  <a:gd name="T49" fmla="*/ 28 h 40"/>
                  <a:gd name="T50" fmla="*/ 64 w 106"/>
                  <a:gd name="T51" fmla="*/ 28 h 40"/>
                  <a:gd name="T52" fmla="*/ 66 w 106"/>
                  <a:gd name="T53" fmla="*/ 28 h 40"/>
                  <a:gd name="T54" fmla="*/ 68 w 106"/>
                  <a:gd name="T55" fmla="*/ 26 h 40"/>
                  <a:gd name="T56" fmla="*/ 68 w 106"/>
                  <a:gd name="T57" fmla="*/ 26 h 40"/>
                  <a:gd name="T58" fmla="*/ 70 w 106"/>
                  <a:gd name="T59" fmla="*/ 26 h 40"/>
                  <a:gd name="T60" fmla="*/ 72 w 106"/>
                  <a:gd name="T61" fmla="*/ 26 h 40"/>
                  <a:gd name="T62" fmla="*/ 92 w 106"/>
                  <a:gd name="T63" fmla="*/ 26 h 40"/>
                  <a:gd name="T64" fmla="*/ 94 w 106"/>
                  <a:gd name="T65" fmla="*/ 26 h 40"/>
                  <a:gd name="T66" fmla="*/ 96 w 106"/>
                  <a:gd name="T67" fmla="*/ 26 h 40"/>
                  <a:gd name="T68" fmla="*/ 100 w 106"/>
                  <a:gd name="T69" fmla="*/ 24 h 40"/>
                  <a:gd name="T70" fmla="*/ 102 w 106"/>
                  <a:gd name="T71" fmla="*/ 24 h 40"/>
                  <a:gd name="T72" fmla="*/ 104 w 106"/>
                  <a:gd name="T73" fmla="*/ 24 h 40"/>
                  <a:gd name="T74" fmla="*/ 104 w 106"/>
                  <a:gd name="T75" fmla="*/ 22 h 40"/>
                  <a:gd name="T76" fmla="*/ 106 w 106"/>
                  <a:gd name="T77" fmla="*/ 22 h 40"/>
                  <a:gd name="T78" fmla="*/ 52 w 106"/>
                  <a:gd name="T7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40">
                    <a:moveTo>
                      <a:pt x="52" y="0"/>
                    </a:moveTo>
                    <a:lnTo>
                      <a:pt x="52" y="0"/>
                    </a:lnTo>
                    <a:lnTo>
                      <a:pt x="50" y="0"/>
                    </a:lnTo>
                    <a:lnTo>
                      <a:pt x="50" y="0"/>
                    </a:lnTo>
                    <a:lnTo>
                      <a:pt x="48" y="2"/>
                    </a:lnTo>
                    <a:lnTo>
                      <a:pt x="48" y="2"/>
                    </a:lnTo>
                    <a:lnTo>
                      <a:pt x="46" y="2"/>
                    </a:lnTo>
                    <a:lnTo>
                      <a:pt x="46" y="2"/>
                    </a:lnTo>
                    <a:lnTo>
                      <a:pt x="44" y="2"/>
                    </a:lnTo>
                    <a:lnTo>
                      <a:pt x="44" y="2"/>
                    </a:lnTo>
                    <a:lnTo>
                      <a:pt x="44" y="2"/>
                    </a:lnTo>
                    <a:lnTo>
                      <a:pt x="42" y="4"/>
                    </a:lnTo>
                    <a:lnTo>
                      <a:pt x="42" y="4"/>
                    </a:lnTo>
                    <a:lnTo>
                      <a:pt x="42" y="4"/>
                    </a:lnTo>
                    <a:lnTo>
                      <a:pt x="40" y="4"/>
                    </a:lnTo>
                    <a:lnTo>
                      <a:pt x="40" y="4"/>
                    </a:lnTo>
                    <a:lnTo>
                      <a:pt x="52" y="20"/>
                    </a:lnTo>
                    <a:lnTo>
                      <a:pt x="16" y="12"/>
                    </a:lnTo>
                    <a:lnTo>
                      <a:pt x="14" y="12"/>
                    </a:lnTo>
                    <a:lnTo>
                      <a:pt x="14" y="12"/>
                    </a:lnTo>
                    <a:lnTo>
                      <a:pt x="12" y="12"/>
                    </a:lnTo>
                    <a:lnTo>
                      <a:pt x="10" y="12"/>
                    </a:lnTo>
                    <a:lnTo>
                      <a:pt x="10" y="14"/>
                    </a:lnTo>
                    <a:lnTo>
                      <a:pt x="8" y="14"/>
                    </a:lnTo>
                    <a:lnTo>
                      <a:pt x="8" y="14"/>
                    </a:lnTo>
                    <a:lnTo>
                      <a:pt x="8" y="14"/>
                    </a:lnTo>
                    <a:lnTo>
                      <a:pt x="6" y="14"/>
                    </a:lnTo>
                    <a:lnTo>
                      <a:pt x="6" y="14"/>
                    </a:lnTo>
                    <a:lnTo>
                      <a:pt x="4" y="14"/>
                    </a:lnTo>
                    <a:lnTo>
                      <a:pt x="4" y="16"/>
                    </a:lnTo>
                    <a:lnTo>
                      <a:pt x="2" y="16"/>
                    </a:lnTo>
                    <a:lnTo>
                      <a:pt x="2" y="16"/>
                    </a:lnTo>
                    <a:lnTo>
                      <a:pt x="0" y="16"/>
                    </a:lnTo>
                    <a:lnTo>
                      <a:pt x="0" y="16"/>
                    </a:lnTo>
                    <a:lnTo>
                      <a:pt x="46" y="40"/>
                    </a:lnTo>
                    <a:lnTo>
                      <a:pt x="46" y="40"/>
                    </a:lnTo>
                    <a:lnTo>
                      <a:pt x="48" y="40"/>
                    </a:lnTo>
                    <a:lnTo>
                      <a:pt x="50" y="40"/>
                    </a:lnTo>
                    <a:lnTo>
                      <a:pt x="52" y="40"/>
                    </a:lnTo>
                    <a:lnTo>
                      <a:pt x="54" y="38"/>
                    </a:lnTo>
                    <a:lnTo>
                      <a:pt x="56" y="38"/>
                    </a:lnTo>
                    <a:lnTo>
                      <a:pt x="58" y="38"/>
                    </a:lnTo>
                    <a:lnTo>
                      <a:pt x="58" y="36"/>
                    </a:lnTo>
                    <a:lnTo>
                      <a:pt x="60" y="36"/>
                    </a:lnTo>
                    <a:lnTo>
                      <a:pt x="34" y="22"/>
                    </a:lnTo>
                    <a:lnTo>
                      <a:pt x="60" y="28"/>
                    </a:lnTo>
                    <a:lnTo>
                      <a:pt x="60" y="28"/>
                    </a:lnTo>
                    <a:lnTo>
                      <a:pt x="62" y="28"/>
                    </a:lnTo>
                    <a:lnTo>
                      <a:pt x="62" y="28"/>
                    </a:lnTo>
                    <a:lnTo>
                      <a:pt x="64" y="28"/>
                    </a:lnTo>
                    <a:lnTo>
                      <a:pt x="64" y="28"/>
                    </a:lnTo>
                    <a:lnTo>
                      <a:pt x="64" y="28"/>
                    </a:lnTo>
                    <a:lnTo>
                      <a:pt x="66" y="28"/>
                    </a:lnTo>
                    <a:lnTo>
                      <a:pt x="66" y="28"/>
                    </a:lnTo>
                    <a:lnTo>
                      <a:pt x="66" y="28"/>
                    </a:lnTo>
                    <a:lnTo>
                      <a:pt x="68" y="26"/>
                    </a:lnTo>
                    <a:lnTo>
                      <a:pt x="68" y="26"/>
                    </a:lnTo>
                    <a:lnTo>
                      <a:pt x="68" y="26"/>
                    </a:lnTo>
                    <a:lnTo>
                      <a:pt x="70" y="26"/>
                    </a:lnTo>
                    <a:lnTo>
                      <a:pt x="70" y="26"/>
                    </a:lnTo>
                    <a:lnTo>
                      <a:pt x="70" y="26"/>
                    </a:lnTo>
                    <a:lnTo>
                      <a:pt x="72" y="26"/>
                    </a:lnTo>
                    <a:lnTo>
                      <a:pt x="62" y="14"/>
                    </a:lnTo>
                    <a:lnTo>
                      <a:pt x="92" y="26"/>
                    </a:lnTo>
                    <a:lnTo>
                      <a:pt x="92" y="26"/>
                    </a:lnTo>
                    <a:lnTo>
                      <a:pt x="94" y="26"/>
                    </a:lnTo>
                    <a:lnTo>
                      <a:pt x="94" y="26"/>
                    </a:lnTo>
                    <a:lnTo>
                      <a:pt x="96" y="26"/>
                    </a:lnTo>
                    <a:lnTo>
                      <a:pt x="98" y="26"/>
                    </a:lnTo>
                    <a:lnTo>
                      <a:pt x="100" y="24"/>
                    </a:lnTo>
                    <a:lnTo>
                      <a:pt x="100" y="24"/>
                    </a:lnTo>
                    <a:lnTo>
                      <a:pt x="102" y="24"/>
                    </a:lnTo>
                    <a:lnTo>
                      <a:pt x="102" y="24"/>
                    </a:lnTo>
                    <a:lnTo>
                      <a:pt x="104" y="24"/>
                    </a:lnTo>
                    <a:lnTo>
                      <a:pt x="104" y="22"/>
                    </a:lnTo>
                    <a:lnTo>
                      <a:pt x="104" y="22"/>
                    </a:lnTo>
                    <a:lnTo>
                      <a:pt x="106" y="22"/>
                    </a:lnTo>
                    <a:lnTo>
                      <a:pt x="106" y="22"/>
                    </a:lnTo>
                    <a:lnTo>
                      <a:pt x="54" y="0"/>
                    </a:lnTo>
                    <a:lnTo>
                      <a:pt x="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87"/>
              <p:cNvSpPr>
                <a:spLocks/>
              </p:cNvSpPr>
              <p:nvPr/>
            </p:nvSpPr>
            <p:spPr bwMode="auto">
              <a:xfrm>
                <a:off x="3628" y="895"/>
                <a:ext cx="66" cy="28"/>
              </a:xfrm>
              <a:custGeom>
                <a:avLst/>
                <a:gdLst>
                  <a:gd name="T0" fmla="*/ 14 w 66"/>
                  <a:gd name="T1" fmla="*/ 0 h 28"/>
                  <a:gd name="T2" fmla="*/ 14 w 66"/>
                  <a:gd name="T3" fmla="*/ 0 h 28"/>
                  <a:gd name="T4" fmla="*/ 12 w 66"/>
                  <a:gd name="T5" fmla="*/ 0 h 28"/>
                  <a:gd name="T6" fmla="*/ 12 w 66"/>
                  <a:gd name="T7" fmla="*/ 0 h 28"/>
                  <a:gd name="T8" fmla="*/ 10 w 66"/>
                  <a:gd name="T9" fmla="*/ 2 h 28"/>
                  <a:gd name="T10" fmla="*/ 10 w 66"/>
                  <a:gd name="T11" fmla="*/ 2 h 28"/>
                  <a:gd name="T12" fmla="*/ 8 w 66"/>
                  <a:gd name="T13" fmla="*/ 2 h 28"/>
                  <a:gd name="T14" fmla="*/ 8 w 66"/>
                  <a:gd name="T15" fmla="*/ 2 h 28"/>
                  <a:gd name="T16" fmla="*/ 6 w 66"/>
                  <a:gd name="T17" fmla="*/ 2 h 28"/>
                  <a:gd name="T18" fmla="*/ 6 w 66"/>
                  <a:gd name="T19" fmla="*/ 2 h 28"/>
                  <a:gd name="T20" fmla="*/ 6 w 66"/>
                  <a:gd name="T21" fmla="*/ 2 h 28"/>
                  <a:gd name="T22" fmla="*/ 4 w 66"/>
                  <a:gd name="T23" fmla="*/ 4 h 28"/>
                  <a:gd name="T24" fmla="*/ 4 w 66"/>
                  <a:gd name="T25" fmla="*/ 4 h 28"/>
                  <a:gd name="T26" fmla="*/ 2 w 66"/>
                  <a:gd name="T27" fmla="*/ 4 h 28"/>
                  <a:gd name="T28" fmla="*/ 2 w 66"/>
                  <a:gd name="T29" fmla="*/ 4 h 28"/>
                  <a:gd name="T30" fmla="*/ 0 w 66"/>
                  <a:gd name="T31" fmla="*/ 4 h 28"/>
                  <a:gd name="T32" fmla="*/ 50 w 66"/>
                  <a:gd name="T33" fmla="*/ 28 h 28"/>
                  <a:gd name="T34" fmla="*/ 50 w 66"/>
                  <a:gd name="T35" fmla="*/ 28 h 28"/>
                  <a:gd name="T36" fmla="*/ 52 w 66"/>
                  <a:gd name="T37" fmla="*/ 26 h 28"/>
                  <a:gd name="T38" fmla="*/ 52 w 66"/>
                  <a:gd name="T39" fmla="*/ 26 h 28"/>
                  <a:gd name="T40" fmla="*/ 54 w 66"/>
                  <a:gd name="T41" fmla="*/ 26 h 28"/>
                  <a:gd name="T42" fmla="*/ 56 w 66"/>
                  <a:gd name="T43" fmla="*/ 26 h 28"/>
                  <a:gd name="T44" fmla="*/ 58 w 66"/>
                  <a:gd name="T45" fmla="*/ 26 h 28"/>
                  <a:gd name="T46" fmla="*/ 60 w 66"/>
                  <a:gd name="T47" fmla="*/ 24 h 28"/>
                  <a:gd name="T48" fmla="*/ 62 w 66"/>
                  <a:gd name="T49" fmla="*/ 24 h 28"/>
                  <a:gd name="T50" fmla="*/ 64 w 66"/>
                  <a:gd name="T51" fmla="*/ 24 h 28"/>
                  <a:gd name="T52" fmla="*/ 66 w 66"/>
                  <a:gd name="T53" fmla="*/ 22 h 28"/>
                  <a:gd name="T54" fmla="*/ 16 w 66"/>
                  <a:gd name="T55" fmla="*/ 0 h 28"/>
                  <a:gd name="T56" fmla="*/ 14 w 6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 h="28">
                    <a:moveTo>
                      <a:pt x="14" y="0"/>
                    </a:moveTo>
                    <a:lnTo>
                      <a:pt x="14" y="0"/>
                    </a:lnTo>
                    <a:lnTo>
                      <a:pt x="12" y="0"/>
                    </a:lnTo>
                    <a:lnTo>
                      <a:pt x="12" y="0"/>
                    </a:lnTo>
                    <a:lnTo>
                      <a:pt x="10" y="2"/>
                    </a:lnTo>
                    <a:lnTo>
                      <a:pt x="10" y="2"/>
                    </a:lnTo>
                    <a:lnTo>
                      <a:pt x="8" y="2"/>
                    </a:lnTo>
                    <a:lnTo>
                      <a:pt x="8" y="2"/>
                    </a:lnTo>
                    <a:lnTo>
                      <a:pt x="6" y="2"/>
                    </a:lnTo>
                    <a:lnTo>
                      <a:pt x="6" y="2"/>
                    </a:lnTo>
                    <a:lnTo>
                      <a:pt x="6" y="2"/>
                    </a:lnTo>
                    <a:lnTo>
                      <a:pt x="4" y="4"/>
                    </a:lnTo>
                    <a:lnTo>
                      <a:pt x="4" y="4"/>
                    </a:lnTo>
                    <a:lnTo>
                      <a:pt x="2" y="4"/>
                    </a:lnTo>
                    <a:lnTo>
                      <a:pt x="2" y="4"/>
                    </a:lnTo>
                    <a:lnTo>
                      <a:pt x="0" y="4"/>
                    </a:lnTo>
                    <a:lnTo>
                      <a:pt x="50" y="28"/>
                    </a:lnTo>
                    <a:lnTo>
                      <a:pt x="50" y="28"/>
                    </a:lnTo>
                    <a:lnTo>
                      <a:pt x="52" y="26"/>
                    </a:lnTo>
                    <a:lnTo>
                      <a:pt x="52" y="26"/>
                    </a:lnTo>
                    <a:lnTo>
                      <a:pt x="54" y="26"/>
                    </a:lnTo>
                    <a:lnTo>
                      <a:pt x="56" y="26"/>
                    </a:lnTo>
                    <a:lnTo>
                      <a:pt x="58" y="26"/>
                    </a:lnTo>
                    <a:lnTo>
                      <a:pt x="60" y="24"/>
                    </a:lnTo>
                    <a:lnTo>
                      <a:pt x="62" y="24"/>
                    </a:lnTo>
                    <a:lnTo>
                      <a:pt x="64" y="24"/>
                    </a:lnTo>
                    <a:lnTo>
                      <a:pt x="66" y="22"/>
                    </a:lnTo>
                    <a:lnTo>
                      <a:pt x="16" y="0"/>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88"/>
              <p:cNvSpPr>
                <a:spLocks/>
              </p:cNvSpPr>
              <p:nvPr/>
            </p:nvSpPr>
            <p:spPr bwMode="auto">
              <a:xfrm>
                <a:off x="3628" y="895"/>
                <a:ext cx="66" cy="28"/>
              </a:xfrm>
              <a:custGeom>
                <a:avLst/>
                <a:gdLst>
                  <a:gd name="T0" fmla="*/ 14 w 66"/>
                  <a:gd name="T1" fmla="*/ 0 h 28"/>
                  <a:gd name="T2" fmla="*/ 14 w 66"/>
                  <a:gd name="T3" fmla="*/ 0 h 28"/>
                  <a:gd name="T4" fmla="*/ 12 w 66"/>
                  <a:gd name="T5" fmla="*/ 0 h 28"/>
                  <a:gd name="T6" fmla="*/ 12 w 66"/>
                  <a:gd name="T7" fmla="*/ 0 h 28"/>
                  <a:gd name="T8" fmla="*/ 10 w 66"/>
                  <a:gd name="T9" fmla="*/ 2 h 28"/>
                  <a:gd name="T10" fmla="*/ 10 w 66"/>
                  <a:gd name="T11" fmla="*/ 2 h 28"/>
                  <a:gd name="T12" fmla="*/ 8 w 66"/>
                  <a:gd name="T13" fmla="*/ 2 h 28"/>
                  <a:gd name="T14" fmla="*/ 8 w 66"/>
                  <a:gd name="T15" fmla="*/ 2 h 28"/>
                  <a:gd name="T16" fmla="*/ 6 w 66"/>
                  <a:gd name="T17" fmla="*/ 2 h 28"/>
                  <a:gd name="T18" fmla="*/ 6 w 66"/>
                  <a:gd name="T19" fmla="*/ 2 h 28"/>
                  <a:gd name="T20" fmla="*/ 6 w 66"/>
                  <a:gd name="T21" fmla="*/ 2 h 28"/>
                  <a:gd name="T22" fmla="*/ 4 w 66"/>
                  <a:gd name="T23" fmla="*/ 4 h 28"/>
                  <a:gd name="T24" fmla="*/ 4 w 66"/>
                  <a:gd name="T25" fmla="*/ 4 h 28"/>
                  <a:gd name="T26" fmla="*/ 2 w 66"/>
                  <a:gd name="T27" fmla="*/ 4 h 28"/>
                  <a:gd name="T28" fmla="*/ 2 w 66"/>
                  <a:gd name="T29" fmla="*/ 4 h 28"/>
                  <a:gd name="T30" fmla="*/ 0 w 66"/>
                  <a:gd name="T31" fmla="*/ 4 h 28"/>
                  <a:gd name="T32" fmla="*/ 50 w 66"/>
                  <a:gd name="T33" fmla="*/ 28 h 28"/>
                  <a:gd name="T34" fmla="*/ 50 w 66"/>
                  <a:gd name="T35" fmla="*/ 28 h 28"/>
                  <a:gd name="T36" fmla="*/ 52 w 66"/>
                  <a:gd name="T37" fmla="*/ 26 h 28"/>
                  <a:gd name="T38" fmla="*/ 52 w 66"/>
                  <a:gd name="T39" fmla="*/ 26 h 28"/>
                  <a:gd name="T40" fmla="*/ 54 w 66"/>
                  <a:gd name="T41" fmla="*/ 26 h 28"/>
                  <a:gd name="T42" fmla="*/ 56 w 66"/>
                  <a:gd name="T43" fmla="*/ 26 h 28"/>
                  <a:gd name="T44" fmla="*/ 58 w 66"/>
                  <a:gd name="T45" fmla="*/ 26 h 28"/>
                  <a:gd name="T46" fmla="*/ 60 w 66"/>
                  <a:gd name="T47" fmla="*/ 24 h 28"/>
                  <a:gd name="T48" fmla="*/ 62 w 66"/>
                  <a:gd name="T49" fmla="*/ 24 h 28"/>
                  <a:gd name="T50" fmla="*/ 64 w 66"/>
                  <a:gd name="T51" fmla="*/ 24 h 28"/>
                  <a:gd name="T52" fmla="*/ 66 w 66"/>
                  <a:gd name="T53" fmla="*/ 22 h 28"/>
                  <a:gd name="T54" fmla="*/ 16 w 66"/>
                  <a:gd name="T55" fmla="*/ 0 h 28"/>
                  <a:gd name="T56" fmla="*/ 14 w 6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6" h="28">
                    <a:moveTo>
                      <a:pt x="14" y="0"/>
                    </a:moveTo>
                    <a:lnTo>
                      <a:pt x="14" y="0"/>
                    </a:lnTo>
                    <a:lnTo>
                      <a:pt x="12" y="0"/>
                    </a:lnTo>
                    <a:lnTo>
                      <a:pt x="12" y="0"/>
                    </a:lnTo>
                    <a:lnTo>
                      <a:pt x="10" y="2"/>
                    </a:lnTo>
                    <a:lnTo>
                      <a:pt x="10" y="2"/>
                    </a:lnTo>
                    <a:lnTo>
                      <a:pt x="8" y="2"/>
                    </a:lnTo>
                    <a:lnTo>
                      <a:pt x="8" y="2"/>
                    </a:lnTo>
                    <a:lnTo>
                      <a:pt x="6" y="2"/>
                    </a:lnTo>
                    <a:lnTo>
                      <a:pt x="6" y="2"/>
                    </a:lnTo>
                    <a:lnTo>
                      <a:pt x="6" y="2"/>
                    </a:lnTo>
                    <a:lnTo>
                      <a:pt x="4" y="4"/>
                    </a:lnTo>
                    <a:lnTo>
                      <a:pt x="4" y="4"/>
                    </a:lnTo>
                    <a:lnTo>
                      <a:pt x="2" y="4"/>
                    </a:lnTo>
                    <a:lnTo>
                      <a:pt x="2" y="4"/>
                    </a:lnTo>
                    <a:lnTo>
                      <a:pt x="0" y="4"/>
                    </a:lnTo>
                    <a:lnTo>
                      <a:pt x="50" y="28"/>
                    </a:lnTo>
                    <a:lnTo>
                      <a:pt x="50" y="28"/>
                    </a:lnTo>
                    <a:lnTo>
                      <a:pt x="52" y="26"/>
                    </a:lnTo>
                    <a:lnTo>
                      <a:pt x="52" y="26"/>
                    </a:lnTo>
                    <a:lnTo>
                      <a:pt x="54" y="26"/>
                    </a:lnTo>
                    <a:lnTo>
                      <a:pt x="56" y="26"/>
                    </a:lnTo>
                    <a:lnTo>
                      <a:pt x="58" y="26"/>
                    </a:lnTo>
                    <a:lnTo>
                      <a:pt x="60" y="24"/>
                    </a:lnTo>
                    <a:lnTo>
                      <a:pt x="62" y="24"/>
                    </a:lnTo>
                    <a:lnTo>
                      <a:pt x="64" y="24"/>
                    </a:lnTo>
                    <a:lnTo>
                      <a:pt x="66" y="22"/>
                    </a:lnTo>
                    <a:lnTo>
                      <a:pt x="16"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89"/>
              <p:cNvSpPr>
                <a:spLocks noEditPoints="1"/>
              </p:cNvSpPr>
              <p:nvPr/>
            </p:nvSpPr>
            <p:spPr bwMode="auto">
              <a:xfrm>
                <a:off x="3654" y="883"/>
                <a:ext cx="66" cy="32"/>
              </a:xfrm>
              <a:custGeom>
                <a:avLst/>
                <a:gdLst>
                  <a:gd name="T0" fmla="*/ 52 w 66"/>
                  <a:gd name="T1" fmla="*/ 32 h 32"/>
                  <a:gd name="T2" fmla="*/ 56 w 66"/>
                  <a:gd name="T3" fmla="*/ 30 h 32"/>
                  <a:gd name="T4" fmla="*/ 58 w 66"/>
                  <a:gd name="T5" fmla="*/ 30 h 32"/>
                  <a:gd name="T6" fmla="*/ 60 w 66"/>
                  <a:gd name="T7" fmla="*/ 28 h 32"/>
                  <a:gd name="T8" fmla="*/ 62 w 66"/>
                  <a:gd name="T9" fmla="*/ 28 h 32"/>
                  <a:gd name="T10" fmla="*/ 62 w 66"/>
                  <a:gd name="T11" fmla="*/ 28 h 32"/>
                  <a:gd name="T12" fmla="*/ 48 w 66"/>
                  <a:gd name="T13" fmla="*/ 20 h 32"/>
                  <a:gd name="T14" fmla="*/ 48 w 66"/>
                  <a:gd name="T15" fmla="*/ 20 h 32"/>
                  <a:gd name="T16" fmla="*/ 50 w 66"/>
                  <a:gd name="T17" fmla="*/ 20 h 32"/>
                  <a:gd name="T18" fmla="*/ 52 w 66"/>
                  <a:gd name="T19" fmla="*/ 18 h 32"/>
                  <a:gd name="T20" fmla="*/ 54 w 66"/>
                  <a:gd name="T21" fmla="*/ 18 h 32"/>
                  <a:gd name="T22" fmla="*/ 58 w 66"/>
                  <a:gd name="T23" fmla="*/ 16 h 32"/>
                  <a:gd name="T24" fmla="*/ 60 w 66"/>
                  <a:gd name="T25" fmla="*/ 16 h 32"/>
                  <a:gd name="T26" fmla="*/ 64 w 66"/>
                  <a:gd name="T27" fmla="*/ 14 h 32"/>
                  <a:gd name="T28" fmla="*/ 64 w 66"/>
                  <a:gd name="T29" fmla="*/ 12 h 32"/>
                  <a:gd name="T30" fmla="*/ 66 w 66"/>
                  <a:gd name="T31" fmla="*/ 10 h 32"/>
                  <a:gd name="T32" fmla="*/ 64 w 66"/>
                  <a:gd name="T33" fmla="*/ 8 h 32"/>
                  <a:gd name="T34" fmla="*/ 62 w 66"/>
                  <a:gd name="T35" fmla="*/ 6 h 32"/>
                  <a:gd name="T36" fmla="*/ 60 w 66"/>
                  <a:gd name="T37" fmla="*/ 4 h 32"/>
                  <a:gd name="T38" fmla="*/ 58 w 66"/>
                  <a:gd name="T39" fmla="*/ 4 h 32"/>
                  <a:gd name="T40" fmla="*/ 56 w 66"/>
                  <a:gd name="T41" fmla="*/ 2 h 32"/>
                  <a:gd name="T42" fmla="*/ 52 w 66"/>
                  <a:gd name="T43" fmla="*/ 2 h 32"/>
                  <a:gd name="T44" fmla="*/ 50 w 66"/>
                  <a:gd name="T45" fmla="*/ 0 h 32"/>
                  <a:gd name="T46" fmla="*/ 46 w 66"/>
                  <a:gd name="T47" fmla="*/ 0 h 32"/>
                  <a:gd name="T48" fmla="*/ 44 w 66"/>
                  <a:gd name="T49" fmla="*/ 0 h 32"/>
                  <a:gd name="T50" fmla="*/ 40 w 66"/>
                  <a:gd name="T51" fmla="*/ 0 h 32"/>
                  <a:gd name="T52" fmla="*/ 38 w 66"/>
                  <a:gd name="T53" fmla="*/ 0 h 32"/>
                  <a:gd name="T54" fmla="*/ 36 w 66"/>
                  <a:gd name="T55" fmla="*/ 0 h 32"/>
                  <a:gd name="T56" fmla="*/ 32 w 66"/>
                  <a:gd name="T57" fmla="*/ 0 h 32"/>
                  <a:gd name="T58" fmla="*/ 30 w 66"/>
                  <a:gd name="T59" fmla="*/ 0 h 32"/>
                  <a:gd name="T60" fmla="*/ 28 w 66"/>
                  <a:gd name="T61" fmla="*/ 0 h 32"/>
                  <a:gd name="T62" fmla="*/ 24 w 66"/>
                  <a:gd name="T63" fmla="*/ 0 h 32"/>
                  <a:gd name="T64" fmla="*/ 22 w 66"/>
                  <a:gd name="T65" fmla="*/ 2 h 32"/>
                  <a:gd name="T66" fmla="*/ 20 w 66"/>
                  <a:gd name="T67" fmla="*/ 2 h 32"/>
                  <a:gd name="T68" fmla="*/ 18 w 66"/>
                  <a:gd name="T69" fmla="*/ 2 h 32"/>
                  <a:gd name="T70" fmla="*/ 14 w 66"/>
                  <a:gd name="T71" fmla="*/ 4 h 32"/>
                  <a:gd name="T72" fmla="*/ 12 w 66"/>
                  <a:gd name="T73" fmla="*/ 4 h 32"/>
                  <a:gd name="T74" fmla="*/ 10 w 66"/>
                  <a:gd name="T75" fmla="*/ 6 h 32"/>
                  <a:gd name="T76" fmla="*/ 6 w 66"/>
                  <a:gd name="T77" fmla="*/ 6 h 32"/>
                  <a:gd name="T78" fmla="*/ 2 w 66"/>
                  <a:gd name="T79" fmla="*/ 8 h 32"/>
                  <a:gd name="T80" fmla="*/ 0 w 66"/>
                  <a:gd name="T81" fmla="*/ 8 h 32"/>
                  <a:gd name="T82" fmla="*/ 50 w 66"/>
                  <a:gd name="T83" fmla="*/ 32 h 32"/>
                  <a:gd name="T84" fmla="*/ 46 w 66"/>
                  <a:gd name="T85" fmla="*/ 12 h 32"/>
                  <a:gd name="T86" fmla="*/ 44 w 66"/>
                  <a:gd name="T87" fmla="*/ 12 h 32"/>
                  <a:gd name="T88" fmla="*/ 42 w 66"/>
                  <a:gd name="T89" fmla="*/ 14 h 32"/>
                  <a:gd name="T90" fmla="*/ 38 w 66"/>
                  <a:gd name="T91" fmla="*/ 16 h 32"/>
                  <a:gd name="T92" fmla="*/ 26 w 66"/>
                  <a:gd name="T93" fmla="*/ 8 h 32"/>
                  <a:gd name="T94" fmla="*/ 28 w 66"/>
                  <a:gd name="T95" fmla="*/ 8 h 32"/>
                  <a:gd name="T96" fmla="*/ 30 w 66"/>
                  <a:gd name="T97" fmla="*/ 8 h 32"/>
                  <a:gd name="T98" fmla="*/ 32 w 66"/>
                  <a:gd name="T99" fmla="*/ 6 h 32"/>
                  <a:gd name="T100" fmla="*/ 34 w 66"/>
                  <a:gd name="T101" fmla="*/ 6 h 32"/>
                  <a:gd name="T102" fmla="*/ 36 w 66"/>
                  <a:gd name="T103" fmla="*/ 6 h 32"/>
                  <a:gd name="T104" fmla="*/ 38 w 66"/>
                  <a:gd name="T105" fmla="*/ 6 h 32"/>
                  <a:gd name="T106" fmla="*/ 40 w 66"/>
                  <a:gd name="T107" fmla="*/ 8 h 32"/>
                  <a:gd name="T108" fmla="*/ 42 w 66"/>
                  <a:gd name="T109" fmla="*/ 8 h 32"/>
                  <a:gd name="T110" fmla="*/ 44 w 66"/>
                  <a:gd name="T111" fmla="*/ 10 h 32"/>
                  <a:gd name="T112" fmla="*/ 46 w 66"/>
                  <a:gd name="T113"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32">
                    <a:moveTo>
                      <a:pt x="52" y="32"/>
                    </a:moveTo>
                    <a:lnTo>
                      <a:pt x="52" y="32"/>
                    </a:lnTo>
                    <a:lnTo>
                      <a:pt x="54" y="30"/>
                    </a:lnTo>
                    <a:lnTo>
                      <a:pt x="56" y="30"/>
                    </a:lnTo>
                    <a:lnTo>
                      <a:pt x="58" y="30"/>
                    </a:lnTo>
                    <a:lnTo>
                      <a:pt x="58" y="30"/>
                    </a:lnTo>
                    <a:lnTo>
                      <a:pt x="58" y="30"/>
                    </a:lnTo>
                    <a:lnTo>
                      <a:pt x="60" y="28"/>
                    </a:lnTo>
                    <a:lnTo>
                      <a:pt x="60" y="28"/>
                    </a:lnTo>
                    <a:lnTo>
                      <a:pt x="62" y="28"/>
                    </a:lnTo>
                    <a:lnTo>
                      <a:pt x="62" y="28"/>
                    </a:lnTo>
                    <a:lnTo>
                      <a:pt x="62" y="28"/>
                    </a:lnTo>
                    <a:lnTo>
                      <a:pt x="64" y="28"/>
                    </a:lnTo>
                    <a:lnTo>
                      <a:pt x="48" y="20"/>
                    </a:lnTo>
                    <a:lnTo>
                      <a:pt x="48" y="20"/>
                    </a:lnTo>
                    <a:lnTo>
                      <a:pt x="48" y="20"/>
                    </a:lnTo>
                    <a:lnTo>
                      <a:pt x="50" y="20"/>
                    </a:lnTo>
                    <a:lnTo>
                      <a:pt x="50" y="20"/>
                    </a:lnTo>
                    <a:lnTo>
                      <a:pt x="52" y="18"/>
                    </a:lnTo>
                    <a:lnTo>
                      <a:pt x="52" y="18"/>
                    </a:lnTo>
                    <a:lnTo>
                      <a:pt x="52" y="18"/>
                    </a:lnTo>
                    <a:lnTo>
                      <a:pt x="54" y="18"/>
                    </a:lnTo>
                    <a:lnTo>
                      <a:pt x="56" y="18"/>
                    </a:lnTo>
                    <a:lnTo>
                      <a:pt x="58" y="16"/>
                    </a:lnTo>
                    <a:lnTo>
                      <a:pt x="60" y="16"/>
                    </a:lnTo>
                    <a:lnTo>
                      <a:pt x="60" y="16"/>
                    </a:lnTo>
                    <a:lnTo>
                      <a:pt x="62" y="14"/>
                    </a:lnTo>
                    <a:lnTo>
                      <a:pt x="64" y="14"/>
                    </a:lnTo>
                    <a:lnTo>
                      <a:pt x="64" y="12"/>
                    </a:lnTo>
                    <a:lnTo>
                      <a:pt x="64" y="12"/>
                    </a:lnTo>
                    <a:lnTo>
                      <a:pt x="66" y="10"/>
                    </a:lnTo>
                    <a:lnTo>
                      <a:pt x="66" y="10"/>
                    </a:lnTo>
                    <a:lnTo>
                      <a:pt x="64" y="10"/>
                    </a:lnTo>
                    <a:lnTo>
                      <a:pt x="64" y="8"/>
                    </a:lnTo>
                    <a:lnTo>
                      <a:pt x="64" y="6"/>
                    </a:lnTo>
                    <a:lnTo>
                      <a:pt x="62" y="6"/>
                    </a:lnTo>
                    <a:lnTo>
                      <a:pt x="60" y="4"/>
                    </a:lnTo>
                    <a:lnTo>
                      <a:pt x="60" y="4"/>
                    </a:lnTo>
                    <a:lnTo>
                      <a:pt x="58" y="4"/>
                    </a:lnTo>
                    <a:lnTo>
                      <a:pt x="58" y="4"/>
                    </a:lnTo>
                    <a:lnTo>
                      <a:pt x="56" y="2"/>
                    </a:lnTo>
                    <a:lnTo>
                      <a:pt x="56" y="2"/>
                    </a:lnTo>
                    <a:lnTo>
                      <a:pt x="52" y="2"/>
                    </a:lnTo>
                    <a:lnTo>
                      <a:pt x="52" y="2"/>
                    </a:lnTo>
                    <a:lnTo>
                      <a:pt x="50" y="0"/>
                    </a:lnTo>
                    <a:lnTo>
                      <a:pt x="50" y="0"/>
                    </a:lnTo>
                    <a:lnTo>
                      <a:pt x="46" y="0"/>
                    </a:lnTo>
                    <a:lnTo>
                      <a:pt x="46" y="0"/>
                    </a:lnTo>
                    <a:lnTo>
                      <a:pt x="44" y="0"/>
                    </a:lnTo>
                    <a:lnTo>
                      <a:pt x="44" y="0"/>
                    </a:lnTo>
                    <a:lnTo>
                      <a:pt x="40" y="0"/>
                    </a:lnTo>
                    <a:lnTo>
                      <a:pt x="40" y="0"/>
                    </a:lnTo>
                    <a:lnTo>
                      <a:pt x="38" y="0"/>
                    </a:lnTo>
                    <a:lnTo>
                      <a:pt x="38" y="0"/>
                    </a:lnTo>
                    <a:lnTo>
                      <a:pt x="36" y="0"/>
                    </a:lnTo>
                    <a:lnTo>
                      <a:pt x="36" y="0"/>
                    </a:lnTo>
                    <a:lnTo>
                      <a:pt x="32" y="0"/>
                    </a:lnTo>
                    <a:lnTo>
                      <a:pt x="32" y="0"/>
                    </a:lnTo>
                    <a:lnTo>
                      <a:pt x="30" y="0"/>
                    </a:lnTo>
                    <a:lnTo>
                      <a:pt x="30" y="0"/>
                    </a:lnTo>
                    <a:lnTo>
                      <a:pt x="28" y="0"/>
                    </a:lnTo>
                    <a:lnTo>
                      <a:pt x="28" y="0"/>
                    </a:lnTo>
                    <a:lnTo>
                      <a:pt x="24" y="0"/>
                    </a:lnTo>
                    <a:lnTo>
                      <a:pt x="24" y="0"/>
                    </a:lnTo>
                    <a:lnTo>
                      <a:pt x="22" y="2"/>
                    </a:lnTo>
                    <a:lnTo>
                      <a:pt x="22" y="2"/>
                    </a:lnTo>
                    <a:lnTo>
                      <a:pt x="20" y="2"/>
                    </a:lnTo>
                    <a:lnTo>
                      <a:pt x="20" y="2"/>
                    </a:lnTo>
                    <a:lnTo>
                      <a:pt x="18" y="2"/>
                    </a:lnTo>
                    <a:lnTo>
                      <a:pt x="18" y="2"/>
                    </a:lnTo>
                    <a:lnTo>
                      <a:pt x="14" y="4"/>
                    </a:lnTo>
                    <a:lnTo>
                      <a:pt x="14" y="4"/>
                    </a:lnTo>
                    <a:lnTo>
                      <a:pt x="12" y="4"/>
                    </a:lnTo>
                    <a:lnTo>
                      <a:pt x="12" y="4"/>
                    </a:lnTo>
                    <a:lnTo>
                      <a:pt x="10" y="6"/>
                    </a:lnTo>
                    <a:lnTo>
                      <a:pt x="10" y="6"/>
                    </a:lnTo>
                    <a:lnTo>
                      <a:pt x="8" y="6"/>
                    </a:lnTo>
                    <a:lnTo>
                      <a:pt x="6" y="6"/>
                    </a:lnTo>
                    <a:lnTo>
                      <a:pt x="4" y="8"/>
                    </a:lnTo>
                    <a:lnTo>
                      <a:pt x="2" y="8"/>
                    </a:lnTo>
                    <a:lnTo>
                      <a:pt x="0" y="8"/>
                    </a:lnTo>
                    <a:lnTo>
                      <a:pt x="0" y="8"/>
                    </a:lnTo>
                    <a:lnTo>
                      <a:pt x="50" y="32"/>
                    </a:lnTo>
                    <a:lnTo>
                      <a:pt x="50" y="32"/>
                    </a:lnTo>
                    <a:lnTo>
                      <a:pt x="52" y="32"/>
                    </a:lnTo>
                    <a:close/>
                    <a:moveTo>
                      <a:pt x="46" y="12"/>
                    </a:moveTo>
                    <a:lnTo>
                      <a:pt x="46" y="12"/>
                    </a:lnTo>
                    <a:lnTo>
                      <a:pt x="44" y="12"/>
                    </a:lnTo>
                    <a:lnTo>
                      <a:pt x="44" y="14"/>
                    </a:lnTo>
                    <a:lnTo>
                      <a:pt x="42" y="14"/>
                    </a:lnTo>
                    <a:lnTo>
                      <a:pt x="40" y="14"/>
                    </a:lnTo>
                    <a:lnTo>
                      <a:pt x="38" y="16"/>
                    </a:lnTo>
                    <a:lnTo>
                      <a:pt x="24" y="8"/>
                    </a:lnTo>
                    <a:lnTo>
                      <a:pt x="26" y="8"/>
                    </a:lnTo>
                    <a:lnTo>
                      <a:pt x="26" y="8"/>
                    </a:lnTo>
                    <a:lnTo>
                      <a:pt x="28" y="8"/>
                    </a:lnTo>
                    <a:lnTo>
                      <a:pt x="28" y="8"/>
                    </a:lnTo>
                    <a:lnTo>
                      <a:pt x="30" y="8"/>
                    </a:lnTo>
                    <a:lnTo>
                      <a:pt x="30" y="6"/>
                    </a:lnTo>
                    <a:lnTo>
                      <a:pt x="32" y="6"/>
                    </a:lnTo>
                    <a:lnTo>
                      <a:pt x="32" y="6"/>
                    </a:lnTo>
                    <a:lnTo>
                      <a:pt x="34" y="6"/>
                    </a:lnTo>
                    <a:lnTo>
                      <a:pt x="34" y="6"/>
                    </a:lnTo>
                    <a:lnTo>
                      <a:pt x="36" y="6"/>
                    </a:lnTo>
                    <a:lnTo>
                      <a:pt x="36" y="6"/>
                    </a:lnTo>
                    <a:lnTo>
                      <a:pt x="38" y="6"/>
                    </a:lnTo>
                    <a:lnTo>
                      <a:pt x="38" y="6"/>
                    </a:lnTo>
                    <a:lnTo>
                      <a:pt x="40" y="8"/>
                    </a:lnTo>
                    <a:lnTo>
                      <a:pt x="40" y="8"/>
                    </a:lnTo>
                    <a:lnTo>
                      <a:pt x="42" y="8"/>
                    </a:lnTo>
                    <a:lnTo>
                      <a:pt x="42" y="8"/>
                    </a:lnTo>
                    <a:lnTo>
                      <a:pt x="44" y="10"/>
                    </a:lnTo>
                    <a:lnTo>
                      <a:pt x="46" y="10"/>
                    </a:lnTo>
                    <a:lnTo>
                      <a:pt x="46" y="10"/>
                    </a:lnTo>
                    <a:lnTo>
                      <a:pt x="4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90"/>
              <p:cNvSpPr>
                <a:spLocks/>
              </p:cNvSpPr>
              <p:nvPr/>
            </p:nvSpPr>
            <p:spPr bwMode="auto">
              <a:xfrm>
                <a:off x="3654" y="883"/>
                <a:ext cx="66" cy="32"/>
              </a:xfrm>
              <a:custGeom>
                <a:avLst/>
                <a:gdLst>
                  <a:gd name="T0" fmla="*/ 52 w 66"/>
                  <a:gd name="T1" fmla="*/ 32 h 32"/>
                  <a:gd name="T2" fmla="*/ 56 w 66"/>
                  <a:gd name="T3" fmla="*/ 30 h 32"/>
                  <a:gd name="T4" fmla="*/ 58 w 66"/>
                  <a:gd name="T5" fmla="*/ 30 h 32"/>
                  <a:gd name="T6" fmla="*/ 60 w 66"/>
                  <a:gd name="T7" fmla="*/ 28 h 32"/>
                  <a:gd name="T8" fmla="*/ 62 w 66"/>
                  <a:gd name="T9" fmla="*/ 28 h 32"/>
                  <a:gd name="T10" fmla="*/ 62 w 66"/>
                  <a:gd name="T11" fmla="*/ 28 h 32"/>
                  <a:gd name="T12" fmla="*/ 48 w 66"/>
                  <a:gd name="T13" fmla="*/ 20 h 32"/>
                  <a:gd name="T14" fmla="*/ 48 w 66"/>
                  <a:gd name="T15" fmla="*/ 20 h 32"/>
                  <a:gd name="T16" fmla="*/ 50 w 66"/>
                  <a:gd name="T17" fmla="*/ 20 h 32"/>
                  <a:gd name="T18" fmla="*/ 52 w 66"/>
                  <a:gd name="T19" fmla="*/ 18 h 32"/>
                  <a:gd name="T20" fmla="*/ 54 w 66"/>
                  <a:gd name="T21" fmla="*/ 18 h 32"/>
                  <a:gd name="T22" fmla="*/ 58 w 66"/>
                  <a:gd name="T23" fmla="*/ 16 h 32"/>
                  <a:gd name="T24" fmla="*/ 60 w 66"/>
                  <a:gd name="T25" fmla="*/ 16 h 32"/>
                  <a:gd name="T26" fmla="*/ 64 w 66"/>
                  <a:gd name="T27" fmla="*/ 14 h 32"/>
                  <a:gd name="T28" fmla="*/ 64 w 66"/>
                  <a:gd name="T29" fmla="*/ 12 h 32"/>
                  <a:gd name="T30" fmla="*/ 66 w 66"/>
                  <a:gd name="T31" fmla="*/ 10 h 32"/>
                  <a:gd name="T32" fmla="*/ 64 w 66"/>
                  <a:gd name="T33" fmla="*/ 8 h 32"/>
                  <a:gd name="T34" fmla="*/ 62 w 66"/>
                  <a:gd name="T35" fmla="*/ 6 h 32"/>
                  <a:gd name="T36" fmla="*/ 60 w 66"/>
                  <a:gd name="T37" fmla="*/ 4 h 32"/>
                  <a:gd name="T38" fmla="*/ 58 w 66"/>
                  <a:gd name="T39" fmla="*/ 4 h 32"/>
                  <a:gd name="T40" fmla="*/ 56 w 66"/>
                  <a:gd name="T41" fmla="*/ 2 h 32"/>
                  <a:gd name="T42" fmla="*/ 52 w 66"/>
                  <a:gd name="T43" fmla="*/ 2 h 32"/>
                  <a:gd name="T44" fmla="*/ 50 w 66"/>
                  <a:gd name="T45" fmla="*/ 0 h 32"/>
                  <a:gd name="T46" fmla="*/ 46 w 66"/>
                  <a:gd name="T47" fmla="*/ 0 h 32"/>
                  <a:gd name="T48" fmla="*/ 44 w 66"/>
                  <a:gd name="T49" fmla="*/ 0 h 32"/>
                  <a:gd name="T50" fmla="*/ 40 w 66"/>
                  <a:gd name="T51" fmla="*/ 0 h 32"/>
                  <a:gd name="T52" fmla="*/ 38 w 66"/>
                  <a:gd name="T53" fmla="*/ 0 h 32"/>
                  <a:gd name="T54" fmla="*/ 36 w 66"/>
                  <a:gd name="T55" fmla="*/ 0 h 32"/>
                  <a:gd name="T56" fmla="*/ 32 w 66"/>
                  <a:gd name="T57" fmla="*/ 0 h 32"/>
                  <a:gd name="T58" fmla="*/ 30 w 66"/>
                  <a:gd name="T59" fmla="*/ 0 h 32"/>
                  <a:gd name="T60" fmla="*/ 28 w 66"/>
                  <a:gd name="T61" fmla="*/ 0 h 32"/>
                  <a:gd name="T62" fmla="*/ 24 w 66"/>
                  <a:gd name="T63" fmla="*/ 0 h 32"/>
                  <a:gd name="T64" fmla="*/ 22 w 66"/>
                  <a:gd name="T65" fmla="*/ 2 h 32"/>
                  <a:gd name="T66" fmla="*/ 20 w 66"/>
                  <a:gd name="T67" fmla="*/ 2 h 32"/>
                  <a:gd name="T68" fmla="*/ 18 w 66"/>
                  <a:gd name="T69" fmla="*/ 2 h 32"/>
                  <a:gd name="T70" fmla="*/ 14 w 66"/>
                  <a:gd name="T71" fmla="*/ 4 h 32"/>
                  <a:gd name="T72" fmla="*/ 12 w 66"/>
                  <a:gd name="T73" fmla="*/ 4 h 32"/>
                  <a:gd name="T74" fmla="*/ 10 w 66"/>
                  <a:gd name="T75" fmla="*/ 6 h 32"/>
                  <a:gd name="T76" fmla="*/ 6 w 66"/>
                  <a:gd name="T77" fmla="*/ 6 h 32"/>
                  <a:gd name="T78" fmla="*/ 2 w 66"/>
                  <a:gd name="T79" fmla="*/ 8 h 32"/>
                  <a:gd name="T80" fmla="*/ 0 w 66"/>
                  <a:gd name="T81" fmla="*/ 8 h 32"/>
                  <a:gd name="T82" fmla="*/ 50 w 66"/>
                  <a:gd name="T8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32">
                    <a:moveTo>
                      <a:pt x="52" y="32"/>
                    </a:moveTo>
                    <a:lnTo>
                      <a:pt x="52" y="32"/>
                    </a:lnTo>
                    <a:lnTo>
                      <a:pt x="54" y="30"/>
                    </a:lnTo>
                    <a:lnTo>
                      <a:pt x="56" y="30"/>
                    </a:lnTo>
                    <a:lnTo>
                      <a:pt x="58" y="30"/>
                    </a:lnTo>
                    <a:lnTo>
                      <a:pt x="58" y="30"/>
                    </a:lnTo>
                    <a:lnTo>
                      <a:pt x="58" y="30"/>
                    </a:lnTo>
                    <a:lnTo>
                      <a:pt x="60" y="28"/>
                    </a:lnTo>
                    <a:lnTo>
                      <a:pt x="60" y="28"/>
                    </a:lnTo>
                    <a:lnTo>
                      <a:pt x="62" y="28"/>
                    </a:lnTo>
                    <a:lnTo>
                      <a:pt x="62" y="28"/>
                    </a:lnTo>
                    <a:lnTo>
                      <a:pt x="62" y="28"/>
                    </a:lnTo>
                    <a:lnTo>
                      <a:pt x="64" y="28"/>
                    </a:lnTo>
                    <a:lnTo>
                      <a:pt x="48" y="20"/>
                    </a:lnTo>
                    <a:lnTo>
                      <a:pt x="48" y="20"/>
                    </a:lnTo>
                    <a:lnTo>
                      <a:pt x="48" y="20"/>
                    </a:lnTo>
                    <a:lnTo>
                      <a:pt x="50" y="20"/>
                    </a:lnTo>
                    <a:lnTo>
                      <a:pt x="50" y="20"/>
                    </a:lnTo>
                    <a:lnTo>
                      <a:pt x="52" y="18"/>
                    </a:lnTo>
                    <a:lnTo>
                      <a:pt x="52" y="18"/>
                    </a:lnTo>
                    <a:lnTo>
                      <a:pt x="52" y="18"/>
                    </a:lnTo>
                    <a:lnTo>
                      <a:pt x="54" y="18"/>
                    </a:lnTo>
                    <a:lnTo>
                      <a:pt x="56" y="18"/>
                    </a:lnTo>
                    <a:lnTo>
                      <a:pt x="58" y="16"/>
                    </a:lnTo>
                    <a:lnTo>
                      <a:pt x="60" y="16"/>
                    </a:lnTo>
                    <a:lnTo>
                      <a:pt x="60" y="16"/>
                    </a:lnTo>
                    <a:lnTo>
                      <a:pt x="62" y="14"/>
                    </a:lnTo>
                    <a:lnTo>
                      <a:pt x="64" y="14"/>
                    </a:lnTo>
                    <a:lnTo>
                      <a:pt x="64" y="12"/>
                    </a:lnTo>
                    <a:lnTo>
                      <a:pt x="64" y="12"/>
                    </a:lnTo>
                    <a:lnTo>
                      <a:pt x="66" y="10"/>
                    </a:lnTo>
                    <a:lnTo>
                      <a:pt x="66" y="10"/>
                    </a:lnTo>
                    <a:lnTo>
                      <a:pt x="64" y="10"/>
                    </a:lnTo>
                    <a:lnTo>
                      <a:pt x="64" y="8"/>
                    </a:lnTo>
                    <a:lnTo>
                      <a:pt x="64" y="6"/>
                    </a:lnTo>
                    <a:lnTo>
                      <a:pt x="62" y="6"/>
                    </a:lnTo>
                    <a:lnTo>
                      <a:pt x="60" y="4"/>
                    </a:lnTo>
                    <a:lnTo>
                      <a:pt x="60" y="4"/>
                    </a:lnTo>
                    <a:lnTo>
                      <a:pt x="58" y="4"/>
                    </a:lnTo>
                    <a:lnTo>
                      <a:pt x="58" y="4"/>
                    </a:lnTo>
                    <a:lnTo>
                      <a:pt x="56" y="2"/>
                    </a:lnTo>
                    <a:lnTo>
                      <a:pt x="56" y="2"/>
                    </a:lnTo>
                    <a:lnTo>
                      <a:pt x="52" y="2"/>
                    </a:lnTo>
                    <a:lnTo>
                      <a:pt x="52" y="2"/>
                    </a:lnTo>
                    <a:lnTo>
                      <a:pt x="50" y="0"/>
                    </a:lnTo>
                    <a:lnTo>
                      <a:pt x="50" y="0"/>
                    </a:lnTo>
                    <a:lnTo>
                      <a:pt x="46" y="0"/>
                    </a:lnTo>
                    <a:lnTo>
                      <a:pt x="46" y="0"/>
                    </a:lnTo>
                    <a:lnTo>
                      <a:pt x="44" y="0"/>
                    </a:lnTo>
                    <a:lnTo>
                      <a:pt x="44" y="0"/>
                    </a:lnTo>
                    <a:lnTo>
                      <a:pt x="40" y="0"/>
                    </a:lnTo>
                    <a:lnTo>
                      <a:pt x="40" y="0"/>
                    </a:lnTo>
                    <a:lnTo>
                      <a:pt x="38" y="0"/>
                    </a:lnTo>
                    <a:lnTo>
                      <a:pt x="38" y="0"/>
                    </a:lnTo>
                    <a:lnTo>
                      <a:pt x="36" y="0"/>
                    </a:lnTo>
                    <a:lnTo>
                      <a:pt x="36" y="0"/>
                    </a:lnTo>
                    <a:lnTo>
                      <a:pt x="32" y="0"/>
                    </a:lnTo>
                    <a:lnTo>
                      <a:pt x="32" y="0"/>
                    </a:lnTo>
                    <a:lnTo>
                      <a:pt x="30" y="0"/>
                    </a:lnTo>
                    <a:lnTo>
                      <a:pt x="30" y="0"/>
                    </a:lnTo>
                    <a:lnTo>
                      <a:pt x="28" y="0"/>
                    </a:lnTo>
                    <a:lnTo>
                      <a:pt x="28" y="0"/>
                    </a:lnTo>
                    <a:lnTo>
                      <a:pt x="24" y="0"/>
                    </a:lnTo>
                    <a:lnTo>
                      <a:pt x="24" y="0"/>
                    </a:lnTo>
                    <a:lnTo>
                      <a:pt x="22" y="2"/>
                    </a:lnTo>
                    <a:lnTo>
                      <a:pt x="22" y="2"/>
                    </a:lnTo>
                    <a:lnTo>
                      <a:pt x="20" y="2"/>
                    </a:lnTo>
                    <a:lnTo>
                      <a:pt x="20" y="2"/>
                    </a:lnTo>
                    <a:lnTo>
                      <a:pt x="18" y="2"/>
                    </a:lnTo>
                    <a:lnTo>
                      <a:pt x="18" y="2"/>
                    </a:lnTo>
                    <a:lnTo>
                      <a:pt x="14" y="4"/>
                    </a:lnTo>
                    <a:lnTo>
                      <a:pt x="14" y="4"/>
                    </a:lnTo>
                    <a:lnTo>
                      <a:pt x="12" y="4"/>
                    </a:lnTo>
                    <a:lnTo>
                      <a:pt x="12" y="4"/>
                    </a:lnTo>
                    <a:lnTo>
                      <a:pt x="10" y="6"/>
                    </a:lnTo>
                    <a:lnTo>
                      <a:pt x="10" y="6"/>
                    </a:lnTo>
                    <a:lnTo>
                      <a:pt x="8" y="6"/>
                    </a:lnTo>
                    <a:lnTo>
                      <a:pt x="6" y="6"/>
                    </a:lnTo>
                    <a:lnTo>
                      <a:pt x="4" y="8"/>
                    </a:lnTo>
                    <a:lnTo>
                      <a:pt x="2" y="8"/>
                    </a:lnTo>
                    <a:lnTo>
                      <a:pt x="0" y="8"/>
                    </a:lnTo>
                    <a:lnTo>
                      <a:pt x="0" y="8"/>
                    </a:lnTo>
                    <a:lnTo>
                      <a:pt x="50" y="32"/>
                    </a:lnTo>
                    <a:lnTo>
                      <a:pt x="50" y="32"/>
                    </a:lnTo>
                    <a:lnTo>
                      <a:pt x="52"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91"/>
              <p:cNvSpPr>
                <a:spLocks/>
              </p:cNvSpPr>
              <p:nvPr/>
            </p:nvSpPr>
            <p:spPr bwMode="auto">
              <a:xfrm>
                <a:off x="3678" y="889"/>
                <a:ext cx="22" cy="10"/>
              </a:xfrm>
              <a:custGeom>
                <a:avLst/>
                <a:gdLst>
                  <a:gd name="T0" fmla="*/ 22 w 22"/>
                  <a:gd name="T1" fmla="*/ 6 h 10"/>
                  <a:gd name="T2" fmla="*/ 22 w 22"/>
                  <a:gd name="T3" fmla="*/ 6 h 10"/>
                  <a:gd name="T4" fmla="*/ 20 w 22"/>
                  <a:gd name="T5" fmla="*/ 6 h 10"/>
                  <a:gd name="T6" fmla="*/ 20 w 22"/>
                  <a:gd name="T7" fmla="*/ 8 h 10"/>
                  <a:gd name="T8" fmla="*/ 18 w 22"/>
                  <a:gd name="T9" fmla="*/ 8 h 10"/>
                  <a:gd name="T10" fmla="*/ 16 w 22"/>
                  <a:gd name="T11" fmla="*/ 8 h 10"/>
                  <a:gd name="T12" fmla="*/ 14 w 22"/>
                  <a:gd name="T13" fmla="*/ 10 h 10"/>
                  <a:gd name="T14" fmla="*/ 0 w 22"/>
                  <a:gd name="T15" fmla="*/ 2 h 10"/>
                  <a:gd name="T16" fmla="*/ 2 w 22"/>
                  <a:gd name="T17" fmla="*/ 2 h 10"/>
                  <a:gd name="T18" fmla="*/ 2 w 22"/>
                  <a:gd name="T19" fmla="*/ 2 h 10"/>
                  <a:gd name="T20" fmla="*/ 4 w 22"/>
                  <a:gd name="T21" fmla="*/ 2 h 10"/>
                  <a:gd name="T22" fmla="*/ 4 w 22"/>
                  <a:gd name="T23" fmla="*/ 2 h 10"/>
                  <a:gd name="T24" fmla="*/ 6 w 22"/>
                  <a:gd name="T25" fmla="*/ 2 h 10"/>
                  <a:gd name="T26" fmla="*/ 6 w 22"/>
                  <a:gd name="T27" fmla="*/ 0 h 10"/>
                  <a:gd name="T28" fmla="*/ 8 w 22"/>
                  <a:gd name="T29" fmla="*/ 0 h 10"/>
                  <a:gd name="T30" fmla="*/ 8 w 22"/>
                  <a:gd name="T31" fmla="*/ 0 h 10"/>
                  <a:gd name="T32" fmla="*/ 10 w 22"/>
                  <a:gd name="T33" fmla="*/ 0 h 10"/>
                  <a:gd name="T34" fmla="*/ 10 w 22"/>
                  <a:gd name="T35" fmla="*/ 0 h 10"/>
                  <a:gd name="T36" fmla="*/ 12 w 22"/>
                  <a:gd name="T37" fmla="*/ 0 h 10"/>
                  <a:gd name="T38" fmla="*/ 12 w 22"/>
                  <a:gd name="T39" fmla="*/ 0 h 10"/>
                  <a:gd name="T40" fmla="*/ 14 w 22"/>
                  <a:gd name="T41" fmla="*/ 0 h 10"/>
                  <a:gd name="T42" fmla="*/ 14 w 22"/>
                  <a:gd name="T43" fmla="*/ 0 h 10"/>
                  <a:gd name="T44" fmla="*/ 16 w 22"/>
                  <a:gd name="T45" fmla="*/ 2 h 10"/>
                  <a:gd name="T46" fmla="*/ 16 w 22"/>
                  <a:gd name="T47" fmla="*/ 2 h 10"/>
                  <a:gd name="T48" fmla="*/ 18 w 22"/>
                  <a:gd name="T49" fmla="*/ 2 h 10"/>
                  <a:gd name="T50" fmla="*/ 18 w 22"/>
                  <a:gd name="T51" fmla="*/ 2 h 10"/>
                  <a:gd name="T52" fmla="*/ 20 w 22"/>
                  <a:gd name="T53" fmla="*/ 4 h 10"/>
                  <a:gd name="T54" fmla="*/ 22 w 22"/>
                  <a:gd name="T55" fmla="*/ 4 h 10"/>
                  <a:gd name="T56" fmla="*/ 22 w 22"/>
                  <a:gd name="T57" fmla="*/ 4 h 10"/>
                  <a:gd name="T58" fmla="*/ 22 w 22"/>
                  <a:gd name="T5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10">
                    <a:moveTo>
                      <a:pt x="22" y="6"/>
                    </a:moveTo>
                    <a:lnTo>
                      <a:pt x="22" y="6"/>
                    </a:lnTo>
                    <a:lnTo>
                      <a:pt x="20" y="6"/>
                    </a:lnTo>
                    <a:lnTo>
                      <a:pt x="20" y="8"/>
                    </a:lnTo>
                    <a:lnTo>
                      <a:pt x="18" y="8"/>
                    </a:lnTo>
                    <a:lnTo>
                      <a:pt x="16" y="8"/>
                    </a:lnTo>
                    <a:lnTo>
                      <a:pt x="14" y="10"/>
                    </a:lnTo>
                    <a:lnTo>
                      <a:pt x="0" y="2"/>
                    </a:lnTo>
                    <a:lnTo>
                      <a:pt x="2" y="2"/>
                    </a:lnTo>
                    <a:lnTo>
                      <a:pt x="2" y="2"/>
                    </a:lnTo>
                    <a:lnTo>
                      <a:pt x="4" y="2"/>
                    </a:lnTo>
                    <a:lnTo>
                      <a:pt x="4" y="2"/>
                    </a:lnTo>
                    <a:lnTo>
                      <a:pt x="6" y="2"/>
                    </a:lnTo>
                    <a:lnTo>
                      <a:pt x="6" y="0"/>
                    </a:lnTo>
                    <a:lnTo>
                      <a:pt x="8" y="0"/>
                    </a:lnTo>
                    <a:lnTo>
                      <a:pt x="8" y="0"/>
                    </a:lnTo>
                    <a:lnTo>
                      <a:pt x="10" y="0"/>
                    </a:lnTo>
                    <a:lnTo>
                      <a:pt x="10" y="0"/>
                    </a:lnTo>
                    <a:lnTo>
                      <a:pt x="12" y="0"/>
                    </a:lnTo>
                    <a:lnTo>
                      <a:pt x="12" y="0"/>
                    </a:lnTo>
                    <a:lnTo>
                      <a:pt x="14" y="0"/>
                    </a:lnTo>
                    <a:lnTo>
                      <a:pt x="14" y="0"/>
                    </a:lnTo>
                    <a:lnTo>
                      <a:pt x="16" y="2"/>
                    </a:lnTo>
                    <a:lnTo>
                      <a:pt x="16" y="2"/>
                    </a:lnTo>
                    <a:lnTo>
                      <a:pt x="18" y="2"/>
                    </a:lnTo>
                    <a:lnTo>
                      <a:pt x="18" y="2"/>
                    </a:lnTo>
                    <a:lnTo>
                      <a:pt x="20" y="4"/>
                    </a:lnTo>
                    <a:lnTo>
                      <a:pt x="22" y="4"/>
                    </a:lnTo>
                    <a:lnTo>
                      <a:pt x="22" y="4"/>
                    </a:lnTo>
                    <a:lnTo>
                      <a:pt x="2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92"/>
              <p:cNvSpPr>
                <a:spLocks/>
              </p:cNvSpPr>
              <p:nvPr/>
            </p:nvSpPr>
            <p:spPr bwMode="auto">
              <a:xfrm>
                <a:off x="3710" y="865"/>
                <a:ext cx="72" cy="34"/>
              </a:xfrm>
              <a:custGeom>
                <a:avLst/>
                <a:gdLst>
                  <a:gd name="T0" fmla="*/ 4 w 72"/>
                  <a:gd name="T1" fmla="*/ 16 h 34"/>
                  <a:gd name="T2" fmla="*/ 8 w 72"/>
                  <a:gd name="T3" fmla="*/ 20 h 34"/>
                  <a:gd name="T4" fmla="*/ 12 w 72"/>
                  <a:gd name="T5" fmla="*/ 20 h 34"/>
                  <a:gd name="T6" fmla="*/ 18 w 72"/>
                  <a:gd name="T7" fmla="*/ 22 h 34"/>
                  <a:gd name="T8" fmla="*/ 22 w 72"/>
                  <a:gd name="T9" fmla="*/ 22 h 34"/>
                  <a:gd name="T10" fmla="*/ 28 w 72"/>
                  <a:gd name="T11" fmla="*/ 22 h 34"/>
                  <a:gd name="T12" fmla="*/ 34 w 72"/>
                  <a:gd name="T13" fmla="*/ 20 h 34"/>
                  <a:gd name="T14" fmla="*/ 46 w 72"/>
                  <a:gd name="T15" fmla="*/ 20 h 34"/>
                  <a:gd name="T16" fmla="*/ 50 w 72"/>
                  <a:gd name="T17" fmla="*/ 20 h 34"/>
                  <a:gd name="T18" fmla="*/ 52 w 72"/>
                  <a:gd name="T19" fmla="*/ 22 h 34"/>
                  <a:gd name="T20" fmla="*/ 52 w 72"/>
                  <a:gd name="T21" fmla="*/ 22 h 34"/>
                  <a:gd name="T22" fmla="*/ 48 w 72"/>
                  <a:gd name="T23" fmla="*/ 24 h 34"/>
                  <a:gd name="T24" fmla="*/ 44 w 72"/>
                  <a:gd name="T25" fmla="*/ 26 h 34"/>
                  <a:gd name="T26" fmla="*/ 40 w 72"/>
                  <a:gd name="T27" fmla="*/ 28 h 34"/>
                  <a:gd name="T28" fmla="*/ 30 w 72"/>
                  <a:gd name="T29" fmla="*/ 28 h 34"/>
                  <a:gd name="T30" fmla="*/ 34 w 72"/>
                  <a:gd name="T31" fmla="*/ 30 h 34"/>
                  <a:gd name="T32" fmla="*/ 36 w 72"/>
                  <a:gd name="T33" fmla="*/ 34 h 34"/>
                  <a:gd name="T34" fmla="*/ 38 w 72"/>
                  <a:gd name="T35" fmla="*/ 34 h 34"/>
                  <a:gd name="T36" fmla="*/ 44 w 72"/>
                  <a:gd name="T37" fmla="*/ 34 h 34"/>
                  <a:gd name="T38" fmla="*/ 46 w 72"/>
                  <a:gd name="T39" fmla="*/ 34 h 34"/>
                  <a:gd name="T40" fmla="*/ 52 w 72"/>
                  <a:gd name="T41" fmla="*/ 32 h 34"/>
                  <a:gd name="T42" fmla="*/ 54 w 72"/>
                  <a:gd name="T43" fmla="*/ 32 h 34"/>
                  <a:gd name="T44" fmla="*/ 58 w 72"/>
                  <a:gd name="T45" fmla="*/ 30 h 34"/>
                  <a:gd name="T46" fmla="*/ 62 w 72"/>
                  <a:gd name="T47" fmla="*/ 30 h 34"/>
                  <a:gd name="T48" fmla="*/ 66 w 72"/>
                  <a:gd name="T49" fmla="*/ 28 h 34"/>
                  <a:gd name="T50" fmla="*/ 70 w 72"/>
                  <a:gd name="T51" fmla="*/ 24 h 34"/>
                  <a:gd name="T52" fmla="*/ 72 w 72"/>
                  <a:gd name="T53" fmla="*/ 22 h 34"/>
                  <a:gd name="T54" fmla="*/ 72 w 72"/>
                  <a:gd name="T55" fmla="*/ 18 h 34"/>
                  <a:gd name="T56" fmla="*/ 68 w 72"/>
                  <a:gd name="T57" fmla="*/ 16 h 34"/>
                  <a:gd name="T58" fmla="*/ 64 w 72"/>
                  <a:gd name="T59" fmla="*/ 14 h 34"/>
                  <a:gd name="T60" fmla="*/ 58 w 72"/>
                  <a:gd name="T61" fmla="*/ 12 h 34"/>
                  <a:gd name="T62" fmla="*/ 52 w 72"/>
                  <a:gd name="T63" fmla="*/ 12 h 34"/>
                  <a:gd name="T64" fmla="*/ 46 w 72"/>
                  <a:gd name="T65" fmla="*/ 12 h 34"/>
                  <a:gd name="T66" fmla="*/ 40 w 72"/>
                  <a:gd name="T67" fmla="*/ 12 h 34"/>
                  <a:gd name="T68" fmla="*/ 38 w 72"/>
                  <a:gd name="T69" fmla="*/ 12 h 34"/>
                  <a:gd name="T70" fmla="*/ 30 w 72"/>
                  <a:gd name="T71" fmla="*/ 14 h 34"/>
                  <a:gd name="T72" fmla="*/ 26 w 72"/>
                  <a:gd name="T73" fmla="*/ 14 h 34"/>
                  <a:gd name="T74" fmla="*/ 22 w 72"/>
                  <a:gd name="T75" fmla="*/ 14 h 34"/>
                  <a:gd name="T76" fmla="*/ 20 w 72"/>
                  <a:gd name="T77" fmla="*/ 12 h 34"/>
                  <a:gd name="T78" fmla="*/ 20 w 72"/>
                  <a:gd name="T79" fmla="*/ 12 h 34"/>
                  <a:gd name="T80" fmla="*/ 20 w 72"/>
                  <a:gd name="T81" fmla="*/ 10 h 34"/>
                  <a:gd name="T82" fmla="*/ 22 w 72"/>
                  <a:gd name="T83" fmla="*/ 10 h 34"/>
                  <a:gd name="T84" fmla="*/ 24 w 72"/>
                  <a:gd name="T85" fmla="*/ 10 h 34"/>
                  <a:gd name="T86" fmla="*/ 30 w 72"/>
                  <a:gd name="T87" fmla="*/ 8 h 34"/>
                  <a:gd name="T88" fmla="*/ 36 w 72"/>
                  <a:gd name="T89" fmla="*/ 6 h 34"/>
                  <a:gd name="T90" fmla="*/ 38 w 72"/>
                  <a:gd name="T91" fmla="*/ 6 h 34"/>
                  <a:gd name="T92" fmla="*/ 36 w 72"/>
                  <a:gd name="T93" fmla="*/ 4 h 34"/>
                  <a:gd name="T94" fmla="*/ 32 w 72"/>
                  <a:gd name="T95" fmla="*/ 2 h 34"/>
                  <a:gd name="T96" fmla="*/ 28 w 72"/>
                  <a:gd name="T97" fmla="*/ 2 h 34"/>
                  <a:gd name="T98" fmla="*/ 26 w 72"/>
                  <a:gd name="T99" fmla="*/ 2 h 34"/>
                  <a:gd name="T100" fmla="*/ 22 w 72"/>
                  <a:gd name="T101" fmla="*/ 2 h 34"/>
                  <a:gd name="T102" fmla="*/ 18 w 72"/>
                  <a:gd name="T103" fmla="*/ 4 h 34"/>
                  <a:gd name="T104" fmla="*/ 14 w 72"/>
                  <a:gd name="T105" fmla="*/ 4 h 34"/>
                  <a:gd name="T106" fmla="*/ 12 w 72"/>
                  <a:gd name="T107" fmla="*/ 4 h 34"/>
                  <a:gd name="T108" fmla="*/ 6 w 72"/>
                  <a:gd name="T109" fmla="*/ 8 h 34"/>
                  <a:gd name="T110" fmla="*/ 2 w 72"/>
                  <a:gd name="T111" fmla="*/ 10 h 34"/>
                  <a:gd name="T112" fmla="*/ 0 w 72"/>
                  <a:gd name="T113" fmla="*/ 12 h 34"/>
                  <a:gd name="T114" fmla="*/ 2 w 72"/>
                  <a:gd name="T115"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34">
                    <a:moveTo>
                      <a:pt x="2" y="14"/>
                    </a:moveTo>
                    <a:lnTo>
                      <a:pt x="2" y="16"/>
                    </a:lnTo>
                    <a:lnTo>
                      <a:pt x="4" y="16"/>
                    </a:lnTo>
                    <a:lnTo>
                      <a:pt x="4" y="18"/>
                    </a:lnTo>
                    <a:lnTo>
                      <a:pt x="6" y="18"/>
                    </a:lnTo>
                    <a:lnTo>
                      <a:pt x="8" y="20"/>
                    </a:lnTo>
                    <a:lnTo>
                      <a:pt x="10" y="20"/>
                    </a:lnTo>
                    <a:lnTo>
                      <a:pt x="12" y="20"/>
                    </a:lnTo>
                    <a:lnTo>
                      <a:pt x="12" y="20"/>
                    </a:lnTo>
                    <a:lnTo>
                      <a:pt x="14" y="20"/>
                    </a:lnTo>
                    <a:lnTo>
                      <a:pt x="16" y="22"/>
                    </a:lnTo>
                    <a:lnTo>
                      <a:pt x="18" y="22"/>
                    </a:lnTo>
                    <a:lnTo>
                      <a:pt x="20" y="22"/>
                    </a:lnTo>
                    <a:lnTo>
                      <a:pt x="22" y="22"/>
                    </a:lnTo>
                    <a:lnTo>
                      <a:pt x="22" y="22"/>
                    </a:lnTo>
                    <a:lnTo>
                      <a:pt x="24" y="22"/>
                    </a:lnTo>
                    <a:lnTo>
                      <a:pt x="26" y="22"/>
                    </a:lnTo>
                    <a:lnTo>
                      <a:pt x="28" y="22"/>
                    </a:lnTo>
                    <a:lnTo>
                      <a:pt x="30" y="22"/>
                    </a:lnTo>
                    <a:lnTo>
                      <a:pt x="32" y="22"/>
                    </a:lnTo>
                    <a:lnTo>
                      <a:pt x="34" y="20"/>
                    </a:lnTo>
                    <a:lnTo>
                      <a:pt x="40" y="20"/>
                    </a:lnTo>
                    <a:lnTo>
                      <a:pt x="44" y="20"/>
                    </a:lnTo>
                    <a:lnTo>
                      <a:pt x="46" y="20"/>
                    </a:lnTo>
                    <a:lnTo>
                      <a:pt x="48" y="20"/>
                    </a:lnTo>
                    <a:lnTo>
                      <a:pt x="50" y="20"/>
                    </a:lnTo>
                    <a:lnTo>
                      <a:pt x="50" y="20"/>
                    </a:lnTo>
                    <a:lnTo>
                      <a:pt x="50" y="20"/>
                    </a:lnTo>
                    <a:lnTo>
                      <a:pt x="52" y="20"/>
                    </a:lnTo>
                    <a:lnTo>
                      <a:pt x="52" y="22"/>
                    </a:lnTo>
                    <a:lnTo>
                      <a:pt x="52" y="22"/>
                    </a:lnTo>
                    <a:lnTo>
                      <a:pt x="52" y="22"/>
                    </a:lnTo>
                    <a:lnTo>
                      <a:pt x="52" y="22"/>
                    </a:lnTo>
                    <a:lnTo>
                      <a:pt x="52" y="24"/>
                    </a:lnTo>
                    <a:lnTo>
                      <a:pt x="50" y="24"/>
                    </a:lnTo>
                    <a:lnTo>
                      <a:pt x="48" y="24"/>
                    </a:lnTo>
                    <a:lnTo>
                      <a:pt x="46" y="26"/>
                    </a:lnTo>
                    <a:lnTo>
                      <a:pt x="46" y="26"/>
                    </a:lnTo>
                    <a:lnTo>
                      <a:pt x="44" y="26"/>
                    </a:lnTo>
                    <a:lnTo>
                      <a:pt x="44" y="26"/>
                    </a:lnTo>
                    <a:lnTo>
                      <a:pt x="40" y="28"/>
                    </a:lnTo>
                    <a:lnTo>
                      <a:pt x="40" y="28"/>
                    </a:lnTo>
                    <a:lnTo>
                      <a:pt x="36" y="28"/>
                    </a:lnTo>
                    <a:lnTo>
                      <a:pt x="36" y="28"/>
                    </a:lnTo>
                    <a:lnTo>
                      <a:pt x="30" y="28"/>
                    </a:lnTo>
                    <a:lnTo>
                      <a:pt x="32" y="30"/>
                    </a:lnTo>
                    <a:lnTo>
                      <a:pt x="32" y="30"/>
                    </a:lnTo>
                    <a:lnTo>
                      <a:pt x="34" y="30"/>
                    </a:lnTo>
                    <a:lnTo>
                      <a:pt x="34" y="32"/>
                    </a:lnTo>
                    <a:lnTo>
                      <a:pt x="36" y="32"/>
                    </a:lnTo>
                    <a:lnTo>
                      <a:pt x="36" y="34"/>
                    </a:lnTo>
                    <a:lnTo>
                      <a:pt x="38" y="34"/>
                    </a:lnTo>
                    <a:lnTo>
                      <a:pt x="38" y="34"/>
                    </a:lnTo>
                    <a:lnTo>
                      <a:pt x="38" y="34"/>
                    </a:lnTo>
                    <a:lnTo>
                      <a:pt x="42" y="34"/>
                    </a:lnTo>
                    <a:lnTo>
                      <a:pt x="42" y="34"/>
                    </a:lnTo>
                    <a:lnTo>
                      <a:pt x="44" y="34"/>
                    </a:lnTo>
                    <a:lnTo>
                      <a:pt x="44" y="34"/>
                    </a:lnTo>
                    <a:lnTo>
                      <a:pt x="46" y="34"/>
                    </a:lnTo>
                    <a:lnTo>
                      <a:pt x="46" y="34"/>
                    </a:lnTo>
                    <a:lnTo>
                      <a:pt x="48" y="32"/>
                    </a:lnTo>
                    <a:lnTo>
                      <a:pt x="48" y="32"/>
                    </a:lnTo>
                    <a:lnTo>
                      <a:pt x="52" y="32"/>
                    </a:lnTo>
                    <a:lnTo>
                      <a:pt x="52" y="32"/>
                    </a:lnTo>
                    <a:lnTo>
                      <a:pt x="54" y="32"/>
                    </a:lnTo>
                    <a:lnTo>
                      <a:pt x="54" y="32"/>
                    </a:lnTo>
                    <a:lnTo>
                      <a:pt x="56" y="30"/>
                    </a:lnTo>
                    <a:lnTo>
                      <a:pt x="56" y="30"/>
                    </a:lnTo>
                    <a:lnTo>
                      <a:pt x="58" y="30"/>
                    </a:lnTo>
                    <a:lnTo>
                      <a:pt x="58" y="30"/>
                    </a:lnTo>
                    <a:lnTo>
                      <a:pt x="62" y="30"/>
                    </a:lnTo>
                    <a:lnTo>
                      <a:pt x="62" y="30"/>
                    </a:lnTo>
                    <a:lnTo>
                      <a:pt x="64" y="28"/>
                    </a:lnTo>
                    <a:lnTo>
                      <a:pt x="64" y="28"/>
                    </a:lnTo>
                    <a:lnTo>
                      <a:pt x="66" y="28"/>
                    </a:lnTo>
                    <a:lnTo>
                      <a:pt x="68" y="26"/>
                    </a:lnTo>
                    <a:lnTo>
                      <a:pt x="70" y="26"/>
                    </a:lnTo>
                    <a:lnTo>
                      <a:pt x="70" y="24"/>
                    </a:lnTo>
                    <a:lnTo>
                      <a:pt x="72" y="24"/>
                    </a:lnTo>
                    <a:lnTo>
                      <a:pt x="72" y="22"/>
                    </a:lnTo>
                    <a:lnTo>
                      <a:pt x="72" y="22"/>
                    </a:lnTo>
                    <a:lnTo>
                      <a:pt x="72" y="20"/>
                    </a:lnTo>
                    <a:lnTo>
                      <a:pt x="72" y="20"/>
                    </a:lnTo>
                    <a:lnTo>
                      <a:pt x="72" y="18"/>
                    </a:lnTo>
                    <a:lnTo>
                      <a:pt x="70" y="18"/>
                    </a:lnTo>
                    <a:lnTo>
                      <a:pt x="70" y="18"/>
                    </a:lnTo>
                    <a:lnTo>
                      <a:pt x="68" y="16"/>
                    </a:lnTo>
                    <a:lnTo>
                      <a:pt x="66" y="16"/>
                    </a:lnTo>
                    <a:lnTo>
                      <a:pt x="64" y="14"/>
                    </a:lnTo>
                    <a:lnTo>
                      <a:pt x="64" y="14"/>
                    </a:lnTo>
                    <a:lnTo>
                      <a:pt x="62" y="14"/>
                    </a:lnTo>
                    <a:lnTo>
                      <a:pt x="60" y="14"/>
                    </a:lnTo>
                    <a:lnTo>
                      <a:pt x="58" y="12"/>
                    </a:lnTo>
                    <a:lnTo>
                      <a:pt x="56" y="12"/>
                    </a:lnTo>
                    <a:lnTo>
                      <a:pt x="54" y="12"/>
                    </a:lnTo>
                    <a:lnTo>
                      <a:pt x="52" y="12"/>
                    </a:lnTo>
                    <a:lnTo>
                      <a:pt x="50" y="12"/>
                    </a:lnTo>
                    <a:lnTo>
                      <a:pt x="48" y="12"/>
                    </a:lnTo>
                    <a:lnTo>
                      <a:pt x="46" y="12"/>
                    </a:lnTo>
                    <a:lnTo>
                      <a:pt x="44" y="12"/>
                    </a:lnTo>
                    <a:lnTo>
                      <a:pt x="42" y="12"/>
                    </a:lnTo>
                    <a:lnTo>
                      <a:pt x="40" y="12"/>
                    </a:lnTo>
                    <a:lnTo>
                      <a:pt x="40" y="12"/>
                    </a:lnTo>
                    <a:lnTo>
                      <a:pt x="38" y="12"/>
                    </a:lnTo>
                    <a:lnTo>
                      <a:pt x="38" y="12"/>
                    </a:lnTo>
                    <a:lnTo>
                      <a:pt x="36" y="14"/>
                    </a:lnTo>
                    <a:lnTo>
                      <a:pt x="30" y="14"/>
                    </a:lnTo>
                    <a:lnTo>
                      <a:pt x="30" y="14"/>
                    </a:lnTo>
                    <a:lnTo>
                      <a:pt x="28" y="14"/>
                    </a:lnTo>
                    <a:lnTo>
                      <a:pt x="26" y="14"/>
                    </a:lnTo>
                    <a:lnTo>
                      <a:pt x="26" y="14"/>
                    </a:lnTo>
                    <a:lnTo>
                      <a:pt x="24" y="14"/>
                    </a:lnTo>
                    <a:lnTo>
                      <a:pt x="22" y="14"/>
                    </a:lnTo>
                    <a:lnTo>
                      <a:pt x="22" y="14"/>
                    </a:lnTo>
                    <a:lnTo>
                      <a:pt x="20" y="14"/>
                    </a:lnTo>
                    <a:lnTo>
                      <a:pt x="20" y="14"/>
                    </a:lnTo>
                    <a:lnTo>
                      <a:pt x="20" y="12"/>
                    </a:lnTo>
                    <a:lnTo>
                      <a:pt x="20" y="12"/>
                    </a:lnTo>
                    <a:lnTo>
                      <a:pt x="20" y="12"/>
                    </a:lnTo>
                    <a:lnTo>
                      <a:pt x="20" y="12"/>
                    </a:lnTo>
                    <a:lnTo>
                      <a:pt x="20" y="10"/>
                    </a:lnTo>
                    <a:lnTo>
                      <a:pt x="20" y="10"/>
                    </a:lnTo>
                    <a:lnTo>
                      <a:pt x="20" y="10"/>
                    </a:lnTo>
                    <a:lnTo>
                      <a:pt x="20" y="10"/>
                    </a:lnTo>
                    <a:lnTo>
                      <a:pt x="22" y="10"/>
                    </a:lnTo>
                    <a:lnTo>
                      <a:pt x="22" y="10"/>
                    </a:lnTo>
                    <a:lnTo>
                      <a:pt x="22" y="10"/>
                    </a:lnTo>
                    <a:lnTo>
                      <a:pt x="24" y="10"/>
                    </a:lnTo>
                    <a:lnTo>
                      <a:pt x="24" y="10"/>
                    </a:lnTo>
                    <a:lnTo>
                      <a:pt x="26" y="8"/>
                    </a:lnTo>
                    <a:lnTo>
                      <a:pt x="28" y="8"/>
                    </a:lnTo>
                    <a:lnTo>
                      <a:pt x="30" y="8"/>
                    </a:lnTo>
                    <a:lnTo>
                      <a:pt x="32" y="8"/>
                    </a:lnTo>
                    <a:lnTo>
                      <a:pt x="34" y="8"/>
                    </a:lnTo>
                    <a:lnTo>
                      <a:pt x="36" y="6"/>
                    </a:lnTo>
                    <a:lnTo>
                      <a:pt x="36" y="6"/>
                    </a:lnTo>
                    <a:lnTo>
                      <a:pt x="38" y="6"/>
                    </a:lnTo>
                    <a:lnTo>
                      <a:pt x="38" y="6"/>
                    </a:lnTo>
                    <a:lnTo>
                      <a:pt x="38" y="6"/>
                    </a:lnTo>
                    <a:lnTo>
                      <a:pt x="36" y="4"/>
                    </a:lnTo>
                    <a:lnTo>
                      <a:pt x="36" y="4"/>
                    </a:lnTo>
                    <a:lnTo>
                      <a:pt x="34" y="2"/>
                    </a:lnTo>
                    <a:lnTo>
                      <a:pt x="34" y="2"/>
                    </a:lnTo>
                    <a:lnTo>
                      <a:pt x="32" y="2"/>
                    </a:lnTo>
                    <a:lnTo>
                      <a:pt x="32" y="0"/>
                    </a:lnTo>
                    <a:lnTo>
                      <a:pt x="32" y="0"/>
                    </a:lnTo>
                    <a:lnTo>
                      <a:pt x="28" y="2"/>
                    </a:lnTo>
                    <a:lnTo>
                      <a:pt x="28" y="2"/>
                    </a:lnTo>
                    <a:lnTo>
                      <a:pt x="26" y="2"/>
                    </a:lnTo>
                    <a:lnTo>
                      <a:pt x="26" y="2"/>
                    </a:lnTo>
                    <a:lnTo>
                      <a:pt x="24" y="2"/>
                    </a:lnTo>
                    <a:lnTo>
                      <a:pt x="24" y="2"/>
                    </a:lnTo>
                    <a:lnTo>
                      <a:pt x="22" y="2"/>
                    </a:lnTo>
                    <a:lnTo>
                      <a:pt x="22" y="2"/>
                    </a:lnTo>
                    <a:lnTo>
                      <a:pt x="18" y="4"/>
                    </a:lnTo>
                    <a:lnTo>
                      <a:pt x="18" y="4"/>
                    </a:lnTo>
                    <a:lnTo>
                      <a:pt x="16" y="4"/>
                    </a:lnTo>
                    <a:lnTo>
                      <a:pt x="16" y="4"/>
                    </a:lnTo>
                    <a:lnTo>
                      <a:pt x="14" y="4"/>
                    </a:lnTo>
                    <a:lnTo>
                      <a:pt x="14" y="4"/>
                    </a:lnTo>
                    <a:lnTo>
                      <a:pt x="12" y="4"/>
                    </a:lnTo>
                    <a:lnTo>
                      <a:pt x="12" y="4"/>
                    </a:lnTo>
                    <a:lnTo>
                      <a:pt x="10" y="6"/>
                    </a:lnTo>
                    <a:lnTo>
                      <a:pt x="8" y="6"/>
                    </a:lnTo>
                    <a:lnTo>
                      <a:pt x="6" y="8"/>
                    </a:lnTo>
                    <a:lnTo>
                      <a:pt x="4" y="8"/>
                    </a:lnTo>
                    <a:lnTo>
                      <a:pt x="4" y="8"/>
                    </a:lnTo>
                    <a:lnTo>
                      <a:pt x="2" y="10"/>
                    </a:lnTo>
                    <a:lnTo>
                      <a:pt x="2" y="10"/>
                    </a:lnTo>
                    <a:lnTo>
                      <a:pt x="0" y="12"/>
                    </a:lnTo>
                    <a:lnTo>
                      <a:pt x="0" y="12"/>
                    </a:lnTo>
                    <a:lnTo>
                      <a:pt x="0" y="14"/>
                    </a:lnTo>
                    <a:lnTo>
                      <a:pt x="0" y="14"/>
                    </a:lnTo>
                    <a:lnTo>
                      <a:pt x="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93"/>
              <p:cNvSpPr>
                <a:spLocks/>
              </p:cNvSpPr>
              <p:nvPr/>
            </p:nvSpPr>
            <p:spPr bwMode="auto">
              <a:xfrm>
                <a:off x="3710" y="865"/>
                <a:ext cx="72" cy="34"/>
              </a:xfrm>
              <a:custGeom>
                <a:avLst/>
                <a:gdLst>
                  <a:gd name="T0" fmla="*/ 4 w 72"/>
                  <a:gd name="T1" fmla="*/ 16 h 34"/>
                  <a:gd name="T2" fmla="*/ 8 w 72"/>
                  <a:gd name="T3" fmla="*/ 20 h 34"/>
                  <a:gd name="T4" fmla="*/ 12 w 72"/>
                  <a:gd name="T5" fmla="*/ 20 h 34"/>
                  <a:gd name="T6" fmla="*/ 18 w 72"/>
                  <a:gd name="T7" fmla="*/ 22 h 34"/>
                  <a:gd name="T8" fmla="*/ 22 w 72"/>
                  <a:gd name="T9" fmla="*/ 22 h 34"/>
                  <a:gd name="T10" fmla="*/ 28 w 72"/>
                  <a:gd name="T11" fmla="*/ 22 h 34"/>
                  <a:gd name="T12" fmla="*/ 34 w 72"/>
                  <a:gd name="T13" fmla="*/ 20 h 34"/>
                  <a:gd name="T14" fmla="*/ 46 w 72"/>
                  <a:gd name="T15" fmla="*/ 20 h 34"/>
                  <a:gd name="T16" fmla="*/ 50 w 72"/>
                  <a:gd name="T17" fmla="*/ 20 h 34"/>
                  <a:gd name="T18" fmla="*/ 52 w 72"/>
                  <a:gd name="T19" fmla="*/ 22 h 34"/>
                  <a:gd name="T20" fmla="*/ 52 w 72"/>
                  <a:gd name="T21" fmla="*/ 22 h 34"/>
                  <a:gd name="T22" fmla="*/ 48 w 72"/>
                  <a:gd name="T23" fmla="*/ 24 h 34"/>
                  <a:gd name="T24" fmla="*/ 44 w 72"/>
                  <a:gd name="T25" fmla="*/ 26 h 34"/>
                  <a:gd name="T26" fmla="*/ 40 w 72"/>
                  <a:gd name="T27" fmla="*/ 28 h 34"/>
                  <a:gd name="T28" fmla="*/ 30 w 72"/>
                  <a:gd name="T29" fmla="*/ 28 h 34"/>
                  <a:gd name="T30" fmla="*/ 34 w 72"/>
                  <a:gd name="T31" fmla="*/ 30 h 34"/>
                  <a:gd name="T32" fmla="*/ 36 w 72"/>
                  <a:gd name="T33" fmla="*/ 34 h 34"/>
                  <a:gd name="T34" fmla="*/ 38 w 72"/>
                  <a:gd name="T35" fmla="*/ 34 h 34"/>
                  <a:gd name="T36" fmla="*/ 44 w 72"/>
                  <a:gd name="T37" fmla="*/ 34 h 34"/>
                  <a:gd name="T38" fmla="*/ 46 w 72"/>
                  <a:gd name="T39" fmla="*/ 34 h 34"/>
                  <a:gd name="T40" fmla="*/ 52 w 72"/>
                  <a:gd name="T41" fmla="*/ 32 h 34"/>
                  <a:gd name="T42" fmla="*/ 54 w 72"/>
                  <a:gd name="T43" fmla="*/ 32 h 34"/>
                  <a:gd name="T44" fmla="*/ 58 w 72"/>
                  <a:gd name="T45" fmla="*/ 30 h 34"/>
                  <a:gd name="T46" fmla="*/ 62 w 72"/>
                  <a:gd name="T47" fmla="*/ 30 h 34"/>
                  <a:gd name="T48" fmla="*/ 66 w 72"/>
                  <a:gd name="T49" fmla="*/ 28 h 34"/>
                  <a:gd name="T50" fmla="*/ 70 w 72"/>
                  <a:gd name="T51" fmla="*/ 24 h 34"/>
                  <a:gd name="T52" fmla="*/ 72 w 72"/>
                  <a:gd name="T53" fmla="*/ 22 h 34"/>
                  <a:gd name="T54" fmla="*/ 72 w 72"/>
                  <a:gd name="T55" fmla="*/ 18 h 34"/>
                  <a:gd name="T56" fmla="*/ 68 w 72"/>
                  <a:gd name="T57" fmla="*/ 16 h 34"/>
                  <a:gd name="T58" fmla="*/ 64 w 72"/>
                  <a:gd name="T59" fmla="*/ 14 h 34"/>
                  <a:gd name="T60" fmla="*/ 58 w 72"/>
                  <a:gd name="T61" fmla="*/ 12 h 34"/>
                  <a:gd name="T62" fmla="*/ 52 w 72"/>
                  <a:gd name="T63" fmla="*/ 12 h 34"/>
                  <a:gd name="T64" fmla="*/ 46 w 72"/>
                  <a:gd name="T65" fmla="*/ 12 h 34"/>
                  <a:gd name="T66" fmla="*/ 40 w 72"/>
                  <a:gd name="T67" fmla="*/ 12 h 34"/>
                  <a:gd name="T68" fmla="*/ 38 w 72"/>
                  <a:gd name="T69" fmla="*/ 12 h 34"/>
                  <a:gd name="T70" fmla="*/ 30 w 72"/>
                  <a:gd name="T71" fmla="*/ 14 h 34"/>
                  <a:gd name="T72" fmla="*/ 26 w 72"/>
                  <a:gd name="T73" fmla="*/ 14 h 34"/>
                  <a:gd name="T74" fmla="*/ 22 w 72"/>
                  <a:gd name="T75" fmla="*/ 14 h 34"/>
                  <a:gd name="T76" fmla="*/ 20 w 72"/>
                  <a:gd name="T77" fmla="*/ 12 h 34"/>
                  <a:gd name="T78" fmla="*/ 20 w 72"/>
                  <a:gd name="T79" fmla="*/ 12 h 34"/>
                  <a:gd name="T80" fmla="*/ 20 w 72"/>
                  <a:gd name="T81" fmla="*/ 10 h 34"/>
                  <a:gd name="T82" fmla="*/ 22 w 72"/>
                  <a:gd name="T83" fmla="*/ 10 h 34"/>
                  <a:gd name="T84" fmla="*/ 24 w 72"/>
                  <a:gd name="T85" fmla="*/ 10 h 34"/>
                  <a:gd name="T86" fmla="*/ 30 w 72"/>
                  <a:gd name="T87" fmla="*/ 8 h 34"/>
                  <a:gd name="T88" fmla="*/ 36 w 72"/>
                  <a:gd name="T89" fmla="*/ 6 h 34"/>
                  <a:gd name="T90" fmla="*/ 38 w 72"/>
                  <a:gd name="T91" fmla="*/ 6 h 34"/>
                  <a:gd name="T92" fmla="*/ 36 w 72"/>
                  <a:gd name="T93" fmla="*/ 4 h 34"/>
                  <a:gd name="T94" fmla="*/ 32 w 72"/>
                  <a:gd name="T95" fmla="*/ 2 h 34"/>
                  <a:gd name="T96" fmla="*/ 28 w 72"/>
                  <a:gd name="T97" fmla="*/ 2 h 34"/>
                  <a:gd name="T98" fmla="*/ 26 w 72"/>
                  <a:gd name="T99" fmla="*/ 2 h 34"/>
                  <a:gd name="T100" fmla="*/ 22 w 72"/>
                  <a:gd name="T101" fmla="*/ 2 h 34"/>
                  <a:gd name="T102" fmla="*/ 18 w 72"/>
                  <a:gd name="T103" fmla="*/ 4 h 34"/>
                  <a:gd name="T104" fmla="*/ 14 w 72"/>
                  <a:gd name="T105" fmla="*/ 4 h 34"/>
                  <a:gd name="T106" fmla="*/ 12 w 72"/>
                  <a:gd name="T107" fmla="*/ 4 h 34"/>
                  <a:gd name="T108" fmla="*/ 6 w 72"/>
                  <a:gd name="T109" fmla="*/ 8 h 34"/>
                  <a:gd name="T110" fmla="*/ 2 w 72"/>
                  <a:gd name="T111" fmla="*/ 10 h 34"/>
                  <a:gd name="T112" fmla="*/ 0 w 72"/>
                  <a:gd name="T113" fmla="*/ 12 h 34"/>
                  <a:gd name="T114" fmla="*/ 2 w 72"/>
                  <a:gd name="T115"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 h="34">
                    <a:moveTo>
                      <a:pt x="2" y="14"/>
                    </a:moveTo>
                    <a:lnTo>
                      <a:pt x="2" y="16"/>
                    </a:lnTo>
                    <a:lnTo>
                      <a:pt x="4" y="16"/>
                    </a:lnTo>
                    <a:lnTo>
                      <a:pt x="4" y="18"/>
                    </a:lnTo>
                    <a:lnTo>
                      <a:pt x="6" y="18"/>
                    </a:lnTo>
                    <a:lnTo>
                      <a:pt x="8" y="20"/>
                    </a:lnTo>
                    <a:lnTo>
                      <a:pt x="10" y="20"/>
                    </a:lnTo>
                    <a:lnTo>
                      <a:pt x="12" y="20"/>
                    </a:lnTo>
                    <a:lnTo>
                      <a:pt x="12" y="20"/>
                    </a:lnTo>
                    <a:lnTo>
                      <a:pt x="14" y="20"/>
                    </a:lnTo>
                    <a:lnTo>
                      <a:pt x="16" y="22"/>
                    </a:lnTo>
                    <a:lnTo>
                      <a:pt x="18" y="22"/>
                    </a:lnTo>
                    <a:lnTo>
                      <a:pt x="20" y="22"/>
                    </a:lnTo>
                    <a:lnTo>
                      <a:pt x="22" y="22"/>
                    </a:lnTo>
                    <a:lnTo>
                      <a:pt x="22" y="22"/>
                    </a:lnTo>
                    <a:lnTo>
                      <a:pt x="24" y="22"/>
                    </a:lnTo>
                    <a:lnTo>
                      <a:pt x="26" y="22"/>
                    </a:lnTo>
                    <a:lnTo>
                      <a:pt x="28" y="22"/>
                    </a:lnTo>
                    <a:lnTo>
                      <a:pt x="30" y="22"/>
                    </a:lnTo>
                    <a:lnTo>
                      <a:pt x="32" y="22"/>
                    </a:lnTo>
                    <a:lnTo>
                      <a:pt x="34" y="20"/>
                    </a:lnTo>
                    <a:lnTo>
                      <a:pt x="40" y="20"/>
                    </a:lnTo>
                    <a:lnTo>
                      <a:pt x="44" y="20"/>
                    </a:lnTo>
                    <a:lnTo>
                      <a:pt x="46" y="20"/>
                    </a:lnTo>
                    <a:lnTo>
                      <a:pt x="48" y="20"/>
                    </a:lnTo>
                    <a:lnTo>
                      <a:pt x="50" y="20"/>
                    </a:lnTo>
                    <a:lnTo>
                      <a:pt x="50" y="20"/>
                    </a:lnTo>
                    <a:lnTo>
                      <a:pt x="50" y="20"/>
                    </a:lnTo>
                    <a:lnTo>
                      <a:pt x="52" y="20"/>
                    </a:lnTo>
                    <a:lnTo>
                      <a:pt x="52" y="22"/>
                    </a:lnTo>
                    <a:lnTo>
                      <a:pt x="52" y="22"/>
                    </a:lnTo>
                    <a:lnTo>
                      <a:pt x="52" y="22"/>
                    </a:lnTo>
                    <a:lnTo>
                      <a:pt x="52" y="22"/>
                    </a:lnTo>
                    <a:lnTo>
                      <a:pt x="52" y="24"/>
                    </a:lnTo>
                    <a:lnTo>
                      <a:pt x="50" y="24"/>
                    </a:lnTo>
                    <a:lnTo>
                      <a:pt x="48" y="24"/>
                    </a:lnTo>
                    <a:lnTo>
                      <a:pt x="46" y="26"/>
                    </a:lnTo>
                    <a:lnTo>
                      <a:pt x="46" y="26"/>
                    </a:lnTo>
                    <a:lnTo>
                      <a:pt x="44" y="26"/>
                    </a:lnTo>
                    <a:lnTo>
                      <a:pt x="44" y="26"/>
                    </a:lnTo>
                    <a:lnTo>
                      <a:pt x="40" y="28"/>
                    </a:lnTo>
                    <a:lnTo>
                      <a:pt x="40" y="28"/>
                    </a:lnTo>
                    <a:lnTo>
                      <a:pt x="36" y="28"/>
                    </a:lnTo>
                    <a:lnTo>
                      <a:pt x="36" y="28"/>
                    </a:lnTo>
                    <a:lnTo>
                      <a:pt x="30" y="28"/>
                    </a:lnTo>
                    <a:lnTo>
                      <a:pt x="32" y="30"/>
                    </a:lnTo>
                    <a:lnTo>
                      <a:pt x="32" y="30"/>
                    </a:lnTo>
                    <a:lnTo>
                      <a:pt x="34" y="30"/>
                    </a:lnTo>
                    <a:lnTo>
                      <a:pt x="34" y="32"/>
                    </a:lnTo>
                    <a:lnTo>
                      <a:pt x="36" y="32"/>
                    </a:lnTo>
                    <a:lnTo>
                      <a:pt x="36" y="34"/>
                    </a:lnTo>
                    <a:lnTo>
                      <a:pt x="38" y="34"/>
                    </a:lnTo>
                    <a:lnTo>
                      <a:pt x="38" y="34"/>
                    </a:lnTo>
                    <a:lnTo>
                      <a:pt x="38" y="34"/>
                    </a:lnTo>
                    <a:lnTo>
                      <a:pt x="42" y="34"/>
                    </a:lnTo>
                    <a:lnTo>
                      <a:pt x="42" y="34"/>
                    </a:lnTo>
                    <a:lnTo>
                      <a:pt x="44" y="34"/>
                    </a:lnTo>
                    <a:lnTo>
                      <a:pt x="44" y="34"/>
                    </a:lnTo>
                    <a:lnTo>
                      <a:pt x="46" y="34"/>
                    </a:lnTo>
                    <a:lnTo>
                      <a:pt x="46" y="34"/>
                    </a:lnTo>
                    <a:lnTo>
                      <a:pt x="48" y="32"/>
                    </a:lnTo>
                    <a:lnTo>
                      <a:pt x="48" y="32"/>
                    </a:lnTo>
                    <a:lnTo>
                      <a:pt x="52" y="32"/>
                    </a:lnTo>
                    <a:lnTo>
                      <a:pt x="52" y="32"/>
                    </a:lnTo>
                    <a:lnTo>
                      <a:pt x="54" y="32"/>
                    </a:lnTo>
                    <a:lnTo>
                      <a:pt x="54" y="32"/>
                    </a:lnTo>
                    <a:lnTo>
                      <a:pt x="56" y="30"/>
                    </a:lnTo>
                    <a:lnTo>
                      <a:pt x="56" y="30"/>
                    </a:lnTo>
                    <a:lnTo>
                      <a:pt x="58" y="30"/>
                    </a:lnTo>
                    <a:lnTo>
                      <a:pt x="58" y="30"/>
                    </a:lnTo>
                    <a:lnTo>
                      <a:pt x="62" y="30"/>
                    </a:lnTo>
                    <a:lnTo>
                      <a:pt x="62" y="30"/>
                    </a:lnTo>
                    <a:lnTo>
                      <a:pt x="64" y="28"/>
                    </a:lnTo>
                    <a:lnTo>
                      <a:pt x="64" y="28"/>
                    </a:lnTo>
                    <a:lnTo>
                      <a:pt x="66" y="28"/>
                    </a:lnTo>
                    <a:lnTo>
                      <a:pt x="68" y="26"/>
                    </a:lnTo>
                    <a:lnTo>
                      <a:pt x="70" y="26"/>
                    </a:lnTo>
                    <a:lnTo>
                      <a:pt x="70" y="24"/>
                    </a:lnTo>
                    <a:lnTo>
                      <a:pt x="72" y="24"/>
                    </a:lnTo>
                    <a:lnTo>
                      <a:pt x="72" y="22"/>
                    </a:lnTo>
                    <a:lnTo>
                      <a:pt x="72" y="22"/>
                    </a:lnTo>
                    <a:lnTo>
                      <a:pt x="72" y="20"/>
                    </a:lnTo>
                    <a:lnTo>
                      <a:pt x="72" y="20"/>
                    </a:lnTo>
                    <a:lnTo>
                      <a:pt x="72" y="18"/>
                    </a:lnTo>
                    <a:lnTo>
                      <a:pt x="70" y="18"/>
                    </a:lnTo>
                    <a:lnTo>
                      <a:pt x="70" y="18"/>
                    </a:lnTo>
                    <a:lnTo>
                      <a:pt x="68" y="16"/>
                    </a:lnTo>
                    <a:lnTo>
                      <a:pt x="66" y="16"/>
                    </a:lnTo>
                    <a:lnTo>
                      <a:pt x="64" y="14"/>
                    </a:lnTo>
                    <a:lnTo>
                      <a:pt x="64" y="14"/>
                    </a:lnTo>
                    <a:lnTo>
                      <a:pt x="62" y="14"/>
                    </a:lnTo>
                    <a:lnTo>
                      <a:pt x="60" y="14"/>
                    </a:lnTo>
                    <a:lnTo>
                      <a:pt x="58" y="12"/>
                    </a:lnTo>
                    <a:lnTo>
                      <a:pt x="56" y="12"/>
                    </a:lnTo>
                    <a:lnTo>
                      <a:pt x="54" y="12"/>
                    </a:lnTo>
                    <a:lnTo>
                      <a:pt x="52" y="12"/>
                    </a:lnTo>
                    <a:lnTo>
                      <a:pt x="50" y="12"/>
                    </a:lnTo>
                    <a:lnTo>
                      <a:pt x="48" y="12"/>
                    </a:lnTo>
                    <a:lnTo>
                      <a:pt x="46" y="12"/>
                    </a:lnTo>
                    <a:lnTo>
                      <a:pt x="44" y="12"/>
                    </a:lnTo>
                    <a:lnTo>
                      <a:pt x="42" y="12"/>
                    </a:lnTo>
                    <a:lnTo>
                      <a:pt x="40" y="12"/>
                    </a:lnTo>
                    <a:lnTo>
                      <a:pt x="40" y="12"/>
                    </a:lnTo>
                    <a:lnTo>
                      <a:pt x="38" y="12"/>
                    </a:lnTo>
                    <a:lnTo>
                      <a:pt x="38" y="12"/>
                    </a:lnTo>
                    <a:lnTo>
                      <a:pt x="36" y="14"/>
                    </a:lnTo>
                    <a:lnTo>
                      <a:pt x="30" y="14"/>
                    </a:lnTo>
                    <a:lnTo>
                      <a:pt x="30" y="14"/>
                    </a:lnTo>
                    <a:lnTo>
                      <a:pt x="28" y="14"/>
                    </a:lnTo>
                    <a:lnTo>
                      <a:pt x="26" y="14"/>
                    </a:lnTo>
                    <a:lnTo>
                      <a:pt x="26" y="14"/>
                    </a:lnTo>
                    <a:lnTo>
                      <a:pt x="24" y="14"/>
                    </a:lnTo>
                    <a:lnTo>
                      <a:pt x="22" y="14"/>
                    </a:lnTo>
                    <a:lnTo>
                      <a:pt x="22" y="14"/>
                    </a:lnTo>
                    <a:lnTo>
                      <a:pt x="20" y="14"/>
                    </a:lnTo>
                    <a:lnTo>
                      <a:pt x="20" y="14"/>
                    </a:lnTo>
                    <a:lnTo>
                      <a:pt x="20" y="12"/>
                    </a:lnTo>
                    <a:lnTo>
                      <a:pt x="20" y="12"/>
                    </a:lnTo>
                    <a:lnTo>
                      <a:pt x="20" y="12"/>
                    </a:lnTo>
                    <a:lnTo>
                      <a:pt x="20" y="12"/>
                    </a:lnTo>
                    <a:lnTo>
                      <a:pt x="20" y="10"/>
                    </a:lnTo>
                    <a:lnTo>
                      <a:pt x="20" y="10"/>
                    </a:lnTo>
                    <a:lnTo>
                      <a:pt x="20" y="10"/>
                    </a:lnTo>
                    <a:lnTo>
                      <a:pt x="20" y="10"/>
                    </a:lnTo>
                    <a:lnTo>
                      <a:pt x="22" y="10"/>
                    </a:lnTo>
                    <a:lnTo>
                      <a:pt x="22" y="10"/>
                    </a:lnTo>
                    <a:lnTo>
                      <a:pt x="22" y="10"/>
                    </a:lnTo>
                    <a:lnTo>
                      <a:pt x="24" y="10"/>
                    </a:lnTo>
                    <a:lnTo>
                      <a:pt x="24" y="10"/>
                    </a:lnTo>
                    <a:lnTo>
                      <a:pt x="26" y="8"/>
                    </a:lnTo>
                    <a:lnTo>
                      <a:pt x="28" y="8"/>
                    </a:lnTo>
                    <a:lnTo>
                      <a:pt x="30" y="8"/>
                    </a:lnTo>
                    <a:lnTo>
                      <a:pt x="32" y="8"/>
                    </a:lnTo>
                    <a:lnTo>
                      <a:pt x="34" y="8"/>
                    </a:lnTo>
                    <a:lnTo>
                      <a:pt x="36" y="6"/>
                    </a:lnTo>
                    <a:lnTo>
                      <a:pt x="36" y="6"/>
                    </a:lnTo>
                    <a:lnTo>
                      <a:pt x="38" y="6"/>
                    </a:lnTo>
                    <a:lnTo>
                      <a:pt x="38" y="6"/>
                    </a:lnTo>
                    <a:lnTo>
                      <a:pt x="38" y="6"/>
                    </a:lnTo>
                    <a:lnTo>
                      <a:pt x="36" y="4"/>
                    </a:lnTo>
                    <a:lnTo>
                      <a:pt x="36" y="4"/>
                    </a:lnTo>
                    <a:lnTo>
                      <a:pt x="34" y="2"/>
                    </a:lnTo>
                    <a:lnTo>
                      <a:pt x="34" y="2"/>
                    </a:lnTo>
                    <a:lnTo>
                      <a:pt x="32" y="2"/>
                    </a:lnTo>
                    <a:lnTo>
                      <a:pt x="32" y="0"/>
                    </a:lnTo>
                    <a:lnTo>
                      <a:pt x="32" y="0"/>
                    </a:lnTo>
                    <a:lnTo>
                      <a:pt x="28" y="2"/>
                    </a:lnTo>
                    <a:lnTo>
                      <a:pt x="28" y="2"/>
                    </a:lnTo>
                    <a:lnTo>
                      <a:pt x="26" y="2"/>
                    </a:lnTo>
                    <a:lnTo>
                      <a:pt x="26" y="2"/>
                    </a:lnTo>
                    <a:lnTo>
                      <a:pt x="24" y="2"/>
                    </a:lnTo>
                    <a:lnTo>
                      <a:pt x="24" y="2"/>
                    </a:lnTo>
                    <a:lnTo>
                      <a:pt x="22" y="2"/>
                    </a:lnTo>
                    <a:lnTo>
                      <a:pt x="22" y="2"/>
                    </a:lnTo>
                    <a:lnTo>
                      <a:pt x="18" y="4"/>
                    </a:lnTo>
                    <a:lnTo>
                      <a:pt x="18" y="4"/>
                    </a:lnTo>
                    <a:lnTo>
                      <a:pt x="16" y="4"/>
                    </a:lnTo>
                    <a:lnTo>
                      <a:pt x="16" y="4"/>
                    </a:lnTo>
                    <a:lnTo>
                      <a:pt x="14" y="4"/>
                    </a:lnTo>
                    <a:lnTo>
                      <a:pt x="14" y="4"/>
                    </a:lnTo>
                    <a:lnTo>
                      <a:pt x="12" y="4"/>
                    </a:lnTo>
                    <a:lnTo>
                      <a:pt x="12" y="4"/>
                    </a:lnTo>
                    <a:lnTo>
                      <a:pt x="10" y="6"/>
                    </a:lnTo>
                    <a:lnTo>
                      <a:pt x="8" y="6"/>
                    </a:lnTo>
                    <a:lnTo>
                      <a:pt x="6" y="8"/>
                    </a:lnTo>
                    <a:lnTo>
                      <a:pt x="4" y="8"/>
                    </a:lnTo>
                    <a:lnTo>
                      <a:pt x="4" y="8"/>
                    </a:lnTo>
                    <a:lnTo>
                      <a:pt x="2" y="10"/>
                    </a:lnTo>
                    <a:lnTo>
                      <a:pt x="2" y="10"/>
                    </a:lnTo>
                    <a:lnTo>
                      <a:pt x="0" y="12"/>
                    </a:lnTo>
                    <a:lnTo>
                      <a:pt x="0" y="12"/>
                    </a:lnTo>
                    <a:lnTo>
                      <a:pt x="0" y="14"/>
                    </a:lnTo>
                    <a:lnTo>
                      <a:pt x="0" y="14"/>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94"/>
              <p:cNvSpPr>
                <a:spLocks/>
              </p:cNvSpPr>
              <p:nvPr/>
            </p:nvSpPr>
            <p:spPr bwMode="auto">
              <a:xfrm>
                <a:off x="3750" y="847"/>
                <a:ext cx="86" cy="34"/>
              </a:xfrm>
              <a:custGeom>
                <a:avLst/>
                <a:gdLst>
                  <a:gd name="T0" fmla="*/ 32 w 86"/>
                  <a:gd name="T1" fmla="*/ 30 h 34"/>
                  <a:gd name="T2" fmla="*/ 34 w 86"/>
                  <a:gd name="T3" fmla="*/ 30 h 34"/>
                  <a:gd name="T4" fmla="*/ 36 w 86"/>
                  <a:gd name="T5" fmla="*/ 32 h 34"/>
                  <a:gd name="T6" fmla="*/ 38 w 86"/>
                  <a:gd name="T7" fmla="*/ 32 h 34"/>
                  <a:gd name="T8" fmla="*/ 42 w 86"/>
                  <a:gd name="T9" fmla="*/ 32 h 34"/>
                  <a:gd name="T10" fmla="*/ 44 w 86"/>
                  <a:gd name="T11" fmla="*/ 34 h 34"/>
                  <a:gd name="T12" fmla="*/ 46 w 86"/>
                  <a:gd name="T13" fmla="*/ 34 h 34"/>
                  <a:gd name="T14" fmla="*/ 50 w 86"/>
                  <a:gd name="T15" fmla="*/ 34 h 34"/>
                  <a:gd name="T16" fmla="*/ 52 w 86"/>
                  <a:gd name="T17" fmla="*/ 34 h 34"/>
                  <a:gd name="T18" fmla="*/ 56 w 86"/>
                  <a:gd name="T19" fmla="*/ 34 h 34"/>
                  <a:gd name="T20" fmla="*/ 58 w 86"/>
                  <a:gd name="T21" fmla="*/ 34 h 34"/>
                  <a:gd name="T22" fmla="*/ 60 w 86"/>
                  <a:gd name="T23" fmla="*/ 34 h 34"/>
                  <a:gd name="T24" fmla="*/ 64 w 86"/>
                  <a:gd name="T25" fmla="*/ 34 h 34"/>
                  <a:gd name="T26" fmla="*/ 68 w 86"/>
                  <a:gd name="T27" fmla="*/ 32 h 34"/>
                  <a:gd name="T28" fmla="*/ 70 w 86"/>
                  <a:gd name="T29" fmla="*/ 32 h 34"/>
                  <a:gd name="T30" fmla="*/ 74 w 86"/>
                  <a:gd name="T31" fmla="*/ 32 h 34"/>
                  <a:gd name="T32" fmla="*/ 78 w 86"/>
                  <a:gd name="T33" fmla="*/ 30 h 34"/>
                  <a:gd name="T34" fmla="*/ 80 w 86"/>
                  <a:gd name="T35" fmla="*/ 30 h 34"/>
                  <a:gd name="T36" fmla="*/ 84 w 86"/>
                  <a:gd name="T37" fmla="*/ 26 h 34"/>
                  <a:gd name="T38" fmla="*/ 86 w 86"/>
                  <a:gd name="T39" fmla="*/ 24 h 34"/>
                  <a:gd name="T40" fmla="*/ 86 w 86"/>
                  <a:gd name="T41" fmla="*/ 22 h 34"/>
                  <a:gd name="T42" fmla="*/ 86 w 86"/>
                  <a:gd name="T43" fmla="*/ 20 h 34"/>
                  <a:gd name="T44" fmla="*/ 82 w 86"/>
                  <a:gd name="T45" fmla="*/ 18 h 34"/>
                  <a:gd name="T46" fmla="*/ 80 w 86"/>
                  <a:gd name="T47" fmla="*/ 16 h 34"/>
                  <a:gd name="T48" fmla="*/ 78 w 86"/>
                  <a:gd name="T49" fmla="*/ 14 h 34"/>
                  <a:gd name="T50" fmla="*/ 74 w 86"/>
                  <a:gd name="T51" fmla="*/ 14 h 34"/>
                  <a:gd name="T52" fmla="*/ 46 w 86"/>
                  <a:gd name="T53" fmla="*/ 2 h 34"/>
                  <a:gd name="T54" fmla="*/ 42 w 86"/>
                  <a:gd name="T55" fmla="*/ 2 h 34"/>
                  <a:gd name="T56" fmla="*/ 40 w 86"/>
                  <a:gd name="T57" fmla="*/ 2 h 34"/>
                  <a:gd name="T58" fmla="*/ 40 w 86"/>
                  <a:gd name="T59" fmla="*/ 2 h 34"/>
                  <a:gd name="T60" fmla="*/ 38 w 86"/>
                  <a:gd name="T61" fmla="*/ 4 h 34"/>
                  <a:gd name="T62" fmla="*/ 36 w 86"/>
                  <a:gd name="T63" fmla="*/ 4 h 34"/>
                  <a:gd name="T64" fmla="*/ 34 w 86"/>
                  <a:gd name="T65" fmla="*/ 4 h 34"/>
                  <a:gd name="T66" fmla="*/ 32 w 86"/>
                  <a:gd name="T67" fmla="*/ 4 h 34"/>
                  <a:gd name="T68" fmla="*/ 58 w 86"/>
                  <a:gd name="T69" fmla="*/ 18 h 34"/>
                  <a:gd name="T70" fmla="*/ 62 w 86"/>
                  <a:gd name="T71" fmla="*/ 20 h 34"/>
                  <a:gd name="T72" fmla="*/ 64 w 86"/>
                  <a:gd name="T73" fmla="*/ 20 h 34"/>
                  <a:gd name="T74" fmla="*/ 66 w 86"/>
                  <a:gd name="T75" fmla="*/ 22 h 34"/>
                  <a:gd name="T76" fmla="*/ 66 w 86"/>
                  <a:gd name="T77" fmla="*/ 22 h 34"/>
                  <a:gd name="T78" fmla="*/ 68 w 86"/>
                  <a:gd name="T79" fmla="*/ 24 h 34"/>
                  <a:gd name="T80" fmla="*/ 66 w 86"/>
                  <a:gd name="T81" fmla="*/ 24 h 34"/>
                  <a:gd name="T82" fmla="*/ 66 w 86"/>
                  <a:gd name="T83" fmla="*/ 26 h 34"/>
                  <a:gd name="T84" fmla="*/ 62 w 86"/>
                  <a:gd name="T85" fmla="*/ 26 h 34"/>
                  <a:gd name="T86" fmla="*/ 60 w 86"/>
                  <a:gd name="T87" fmla="*/ 26 h 34"/>
                  <a:gd name="T88" fmla="*/ 58 w 86"/>
                  <a:gd name="T89" fmla="*/ 28 h 34"/>
                  <a:gd name="T90" fmla="*/ 56 w 86"/>
                  <a:gd name="T91" fmla="*/ 28 h 34"/>
                  <a:gd name="T92" fmla="*/ 54 w 86"/>
                  <a:gd name="T93" fmla="*/ 26 h 34"/>
                  <a:gd name="T94" fmla="*/ 50 w 86"/>
                  <a:gd name="T95" fmla="*/ 26 h 34"/>
                  <a:gd name="T96" fmla="*/ 48 w 86"/>
                  <a:gd name="T97" fmla="*/ 26 h 34"/>
                  <a:gd name="T98" fmla="*/ 46 w 86"/>
                  <a:gd name="T99" fmla="*/ 24 h 34"/>
                  <a:gd name="T100" fmla="*/ 42 w 86"/>
                  <a:gd name="T101" fmla="*/ 22 h 34"/>
                  <a:gd name="T102" fmla="*/ 14 w 86"/>
                  <a:gd name="T103" fmla="*/ 10 h 34"/>
                  <a:gd name="T104" fmla="*/ 12 w 86"/>
                  <a:gd name="T105" fmla="*/ 12 h 34"/>
                  <a:gd name="T106" fmla="*/ 10 w 86"/>
                  <a:gd name="T107" fmla="*/ 12 h 34"/>
                  <a:gd name="T108" fmla="*/ 8 w 86"/>
                  <a:gd name="T109" fmla="*/ 12 h 34"/>
                  <a:gd name="T110" fmla="*/ 6 w 86"/>
                  <a:gd name="T111" fmla="*/ 12 h 34"/>
                  <a:gd name="T112" fmla="*/ 4 w 86"/>
                  <a:gd name="T113" fmla="*/ 14 h 34"/>
                  <a:gd name="T114" fmla="*/ 4 w 86"/>
                  <a:gd name="T115" fmla="*/ 14 h 34"/>
                  <a:gd name="T116" fmla="*/ 2 w 86"/>
                  <a:gd name="T117" fmla="*/ 14 h 34"/>
                  <a:gd name="T118" fmla="*/ 28 w 86"/>
                  <a:gd name="T119" fmla="*/ 28 h 34"/>
                  <a:gd name="T120" fmla="*/ 32 w 86"/>
                  <a:gd name="T12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34">
                    <a:moveTo>
                      <a:pt x="32" y="30"/>
                    </a:moveTo>
                    <a:lnTo>
                      <a:pt x="32" y="30"/>
                    </a:lnTo>
                    <a:lnTo>
                      <a:pt x="34" y="30"/>
                    </a:lnTo>
                    <a:lnTo>
                      <a:pt x="34" y="30"/>
                    </a:lnTo>
                    <a:lnTo>
                      <a:pt x="36" y="32"/>
                    </a:lnTo>
                    <a:lnTo>
                      <a:pt x="36" y="32"/>
                    </a:lnTo>
                    <a:lnTo>
                      <a:pt x="38" y="32"/>
                    </a:lnTo>
                    <a:lnTo>
                      <a:pt x="38" y="32"/>
                    </a:lnTo>
                    <a:lnTo>
                      <a:pt x="42" y="32"/>
                    </a:lnTo>
                    <a:lnTo>
                      <a:pt x="42" y="32"/>
                    </a:lnTo>
                    <a:lnTo>
                      <a:pt x="44" y="34"/>
                    </a:lnTo>
                    <a:lnTo>
                      <a:pt x="44" y="34"/>
                    </a:lnTo>
                    <a:lnTo>
                      <a:pt x="46" y="34"/>
                    </a:lnTo>
                    <a:lnTo>
                      <a:pt x="46" y="34"/>
                    </a:lnTo>
                    <a:lnTo>
                      <a:pt x="50" y="34"/>
                    </a:lnTo>
                    <a:lnTo>
                      <a:pt x="50" y="34"/>
                    </a:lnTo>
                    <a:lnTo>
                      <a:pt x="52" y="34"/>
                    </a:lnTo>
                    <a:lnTo>
                      <a:pt x="52" y="34"/>
                    </a:lnTo>
                    <a:lnTo>
                      <a:pt x="56" y="34"/>
                    </a:lnTo>
                    <a:lnTo>
                      <a:pt x="56" y="34"/>
                    </a:lnTo>
                    <a:lnTo>
                      <a:pt x="58" y="34"/>
                    </a:lnTo>
                    <a:lnTo>
                      <a:pt x="58" y="34"/>
                    </a:lnTo>
                    <a:lnTo>
                      <a:pt x="60" y="34"/>
                    </a:lnTo>
                    <a:lnTo>
                      <a:pt x="60" y="34"/>
                    </a:lnTo>
                    <a:lnTo>
                      <a:pt x="64" y="34"/>
                    </a:lnTo>
                    <a:lnTo>
                      <a:pt x="64" y="34"/>
                    </a:lnTo>
                    <a:lnTo>
                      <a:pt x="68" y="32"/>
                    </a:lnTo>
                    <a:lnTo>
                      <a:pt x="68" y="32"/>
                    </a:lnTo>
                    <a:lnTo>
                      <a:pt x="70" y="32"/>
                    </a:lnTo>
                    <a:lnTo>
                      <a:pt x="70" y="32"/>
                    </a:lnTo>
                    <a:lnTo>
                      <a:pt x="74" y="32"/>
                    </a:lnTo>
                    <a:lnTo>
                      <a:pt x="74" y="32"/>
                    </a:lnTo>
                    <a:lnTo>
                      <a:pt x="78" y="30"/>
                    </a:lnTo>
                    <a:lnTo>
                      <a:pt x="78" y="30"/>
                    </a:lnTo>
                    <a:lnTo>
                      <a:pt x="80" y="30"/>
                    </a:lnTo>
                    <a:lnTo>
                      <a:pt x="80" y="30"/>
                    </a:lnTo>
                    <a:lnTo>
                      <a:pt x="82" y="28"/>
                    </a:lnTo>
                    <a:lnTo>
                      <a:pt x="84" y="26"/>
                    </a:lnTo>
                    <a:lnTo>
                      <a:pt x="84" y="26"/>
                    </a:lnTo>
                    <a:lnTo>
                      <a:pt x="86" y="24"/>
                    </a:lnTo>
                    <a:lnTo>
                      <a:pt x="86" y="24"/>
                    </a:lnTo>
                    <a:lnTo>
                      <a:pt x="86" y="22"/>
                    </a:lnTo>
                    <a:lnTo>
                      <a:pt x="86" y="22"/>
                    </a:lnTo>
                    <a:lnTo>
                      <a:pt x="86" y="20"/>
                    </a:lnTo>
                    <a:lnTo>
                      <a:pt x="84" y="20"/>
                    </a:lnTo>
                    <a:lnTo>
                      <a:pt x="82" y="18"/>
                    </a:lnTo>
                    <a:lnTo>
                      <a:pt x="82" y="18"/>
                    </a:lnTo>
                    <a:lnTo>
                      <a:pt x="80" y="16"/>
                    </a:lnTo>
                    <a:lnTo>
                      <a:pt x="80" y="16"/>
                    </a:lnTo>
                    <a:lnTo>
                      <a:pt x="78" y="14"/>
                    </a:lnTo>
                    <a:lnTo>
                      <a:pt x="78" y="14"/>
                    </a:lnTo>
                    <a:lnTo>
                      <a:pt x="74" y="14"/>
                    </a:lnTo>
                    <a:lnTo>
                      <a:pt x="46" y="0"/>
                    </a:lnTo>
                    <a:lnTo>
                      <a:pt x="46" y="2"/>
                    </a:lnTo>
                    <a:lnTo>
                      <a:pt x="44" y="2"/>
                    </a:lnTo>
                    <a:lnTo>
                      <a:pt x="42" y="2"/>
                    </a:lnTo>
                    <a:lnTo>
                      <a:pt x="42" y="2"/>
                    </a:lnTo>
                    <a:lnTo>
                      <a:pt x="40" y="2"/>
                    </a:lnTo>
                    <a:lnTo>
                      <a:pt x="40" y="2"/>
                    </a:lnTo>
                    <a:lnTo>
                      <a:pt x="40" y="2"/>
                    </a:lnTo>
                    <a:lnTo>
                      <a:pt x="38" y="2"/>
                    </a:lnTo>
                    <a:lnTo>
                      <a:pt x="38" y="4"/>
                    </a:lnTo>
                    <a:lnTo>
                      <a:pt x="36" y="4"/>
                    </a:lnTo>
                    <a:lnTo>
                      <a:pt x="36" y="4"/>
                    </a:lnTo>
                    <a:lnTo>
                      <a:pt x="36" y="4"/>
                    </a:lnTo>
                    <a:lnTo>
                      <a:pt x="34" y="4"/>
                    </a:lnTo>
                    <a:lnTo>
                      <a:pt x="34" y="4"/>
                    </a:lnTo>
                    <a:lnTo>
                      <a:pt x="32" y="4"/>
                    </a:lnTo>
                    <a:lnTo>
                      <a:pt x="32" y="6"/>
                    </a:lnTo>
                    <a:lnTo>
                      <a:pt x="58" y="18"/>
                    </a:lnTo>
                    <a:lnTo>
                      <a:pt x="60" y="18"/>
                    </a:lnTo>
                    <a:lnTo>
                      <a:pt x="62" y="20"/>
                    </a:lnTo>
                    <a:lnTo>
                      <a:pt x="62" y="20"/>
                    </a:lnTo>
                    <a:lnTo>
                      <a:pt x="64" y="20"/>
                    </a:lnTo>
                    <a:lnTo>
                      <a:pt x="66" y="22"/>
                    </a:lnTo>
                    <a:lnTo>
                      <a:pt x="66" y="22"/>
                    </a:lnTo>
                    <a:lnTo>
                      <a:pt x="66" y="22"/>
                    </a:lnTo>
                    <a:lnTo>
                      <a:pt x="66" y="22"/>
                    </a:lnTo>
                    <a:lnTo>
                      <a:pt x="68" y="24"/>
                    </a:lnTo>
                    <a:lnTo>
                      <a:pt x="68" y="24"/>
                    </a:lnTo>
                    <a:lnTo>
                      <a:pt x="66" y="24"/>
                    </a:lnTo>
                    <a:lnTo>
                      <a:pt x="66" y="24"/>
                    </a:lnTo>
                    <a:lnTo>
                      <a:pt x="66" y="24"/>
                    </a:lnTo>
                    <a:lnTo>
                      <a:pt x="66" y="26"/>
                    </a:lnTo>
                    <a:lnTo>
                      <a:pt x="64" y="26"/>
                    </a:lnTo>
                    <a:lnTo>
                      <a:pt x="62" y="26"/>
                    </a:lnTo>
                    <a:lnTo>
                      <a:pt x="62" y="26"/>
                    </a:lnTo>
                    <a:lnTo>
                      <a:pt x="60" y="26"/>
                    </a:lnTo>
                    <a:lnTo>
                      <a:pt x="60" y="26"/>
                    </a:lnTo>
                    <a:lnTo>
                      <a:pt x="58" y="28"/>
                    </a:lnTo>
                    <a:lnTo>
                      <a:pt x="56" y="28"/>
                    </a:lnTo>
                    <a:lnTo>
                      <a:pt x="56" y="28"/>
                    </a:lnTo>
                    <a:lnTo>
                      <a:pt x="54" y="28"/>
                    </a:lnTo>
                    <a:lnTo>
                      <a:pt x="54" y="26"/>
                    </a:lnTo>
                    <a:lnTo>
                      <a:pt x="52" y="26"/>
                    </a:lnTo>
                    <a:lnTo>
                      <a:pt x="50" y="26"/>
                    </a:lnTo>
                    <a:lnTo>
                      <a:pt x="50" y="26"/>
                    </a:lnTo>
                    <a:lnTo>
                      <a:pt x="48" y="26"/>
                    </a:lnTo>
                    <a:lnTo>
                      <a:pt x="46" y="24"/>
                    </a:lnTo>
                    <a:lnTo>
                      <a:pt x="46" y="24"/>
                    </a:lnTo>
                    <a:lnTo>
                      <a:pt x="44" y="24"/>
                    </a:lnTo>
                    <a:lnTo>
                      <a:pt x="42" y="22"/>
                    </a:lnTo>
                    <a:lnTo>
                      <a:pt x="16" y="10"/>
                    </a:lnTo>
                    <a:lnTo>
                      <a:pt x="14" y="10"/>
                    </a:lnTo>
                    <a:lnTo>
                      <a:pt x="12" y="10"/>
                    </a:lnTo>
                    <a:lnTo>
                      <a:pt x="12" y="12"/>
                    </a:lnTo>
                    <a:lnTo>
                      <a:pt x="10" y="12"/>
                    </a:lnTo>
                    <a:lnTo>
                      <a:pt x="10" y="12"/>
                    </a:lnTo>
                    <a:lnTo>
                      <a:pt x="8" y="12"/>
                    </a:lnTo>
                    <a:lnTo>
                      <a:pt x="8" y="12"/>
                    </a:lnTo>
                    <a:lnTo>
                      <a:pt x="8" y="12"/>
                    </a:lnTo>
                    <a:lnTo>
                      <a:pt x="6" y="12"/>
                    </a:lnTo>
                    <a:lnTo>
                      <a:pt x="6" y="12"/>
                    </a:lnTo>
                    <a:lnTo>
                      <a:pt x="4" y="14"/>
                    </a:lnTo>
                    <a:lnTo>
                      <a:pt x="4" y="14"/>
                    </a:lnTo>
                    <a:lnTo>
                      <a:pt x="4" y="14"/>
                    </a:lnTo>
                    <a:lnTo>
                      <a:pt x="2" y="14"/>
                    </a:lnTo>
                    <a:lnTo>
                      <a:pt x="2" y="14"/>
                    </a:lnTo>
                    <a:lnTo>
                      <a:pt x="0" y="14"/>
                    </a:lnTo>
                    <a:lnTo>
                      <a:pt x="28" y="28"/>
                    </a:lnTo>
                    <a:lnTo>
                      <a:pt x="28" y="28"/>
                    </a:lnTo>
                    <a:lnTo>
                      <a:pt x="32"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95"/>
              <p:cNvSpPr>
                <a:spLocks/>
              </p:cNvSpPr>
              <p:nvPr/>
            </p:nvSpPr>
            <p:spPr bwMode="auto">
              <a:xfrm>
                <a:off x="3750" y="847"/>
                <a:ext cx="86" cy="34"/>
              </a:xfrm>
              <a:custGeom>
                <a:avLst/>
                <a:gdLst>
                  <a:gd name="T0" fmla="*/ 32 w 86"/>
                  <a:gd name="T1" fmla="*/ 30 h 34"/>
                  <a:gd name="T2" fmla="*/ 34 w 86"/>
                  <a:gd name="T3" fmla="*/ 30 h 34"/>
                  <a:gd name="T4" fmla="*/ 36 w 86"/>
                  <a:gd name="T5" fmla="*/ 32 h 34"/>
                  <a:gd name="T6" fmla="*/ 38 w 86"/>
                  <a:gd name="T7" fmla="*/ 32 h 34"/>
                  <a:gd name="T8" fmla="*/ 42 w 86"/>
                  <a:gd name="T9" fmla="*/ 32 h 34"/>
                  <a:gd name="T10" fmla="*/ 44 w 86"/>
                  <a:gd name="T11" fmla="*/ 34 h 34"/>
                  <a:gd name="T12" fmla="*/ 46 w 86"/>
                  <a:gd name="T13" fmla="*/ 34 h 34"/>
                  <a:gd name="T14" fmla="*/ 50 w 86"/>
                  <a:gd name="T15" fmla="*/ 34 h 34"/>
                  <a:gd name="T16" fmla="*/ 52 w 86"/>
                  <a:gd name="T17" fmla="*/ 34 h 34"/>
                  <a:gd name="T18" fmla="*/ 56 w 86"/>
                  <a:gd name="T19" fmla="*/ 34 h 34"/>
                  <a:gd name="T20" fmla="*/ 58 w 86"/>
                  <a:gd name="T21" fmla="*/ 34 h 34"/>
                  <a:gd name="T22" fmla="*/ 60 w 86"/>
                  <a:gd name="T23" fmla="*/ 34 h 34"/>
                  <a:gd name="T24" fmla="*/ 64 w 86"/>
                  <a:gd name="T25" fmla="*/ 34 h 34"/>
                  <a:gd name="T26" fmla="*/ 68 w 86"/>
                  <a:gd name="T27" fmla="*/ 32 h 34"/>
                  <a:gd name="T28" fmla="*/ 70 w 86"/>
                  <a:gd name="T29" fmla="*/ 32 h 34"/>
                  <a:gd name="T30" fmla="*/ 74 w 86"/>
                  <a:gd name="T31" fmla="*/ 32 h 34"/>
                  <a:gd name="T32" fmla="*/ 78 w 86"/>
                  <a:gd name="T33" fmla="*/ 30 h 34"/>
                  <a:gd name="T34" fmla="*/ 80 w 86"/>
                  <a:gd name="T35" fmla="*/ 30 h 34"/>
                  <a:gd name="T36" fmla="*/ 84 w 86"/>
                  <a:gd name="T37" fmla="*/ 26 h 34"/>
                  <a:gd name="T38" fmla="*/ 86 w 86"/>
                  <a:gd name="T39" fmla="*/ 24 h 34"/>
                  <a:gd name="T40" fmla="*/ 86 w 86"/>
                  <a:gd name="T41" fmla="*/ 22 h 34"/>
                  <a:gd name="T42" fmla="*/ 86 w 86"/>
                  <a:gd name="T43" fmla="*/ 20 h 34"/>
                  <a:gd name="T44" fmla="*/ 82 w 86"/>
                  <a:gd name="T45" fmla="*/ 18 h 34"/>
                  <a:gd name="T46" fmla="*/ 80 w 86"/>
                  <a:gd name="T47" fmla="*/ 16 h 34"/>
                  <a:gd name="T48" fmla="*/ 78 w 86"/>
                  <a:gd name="T49" fmla="*/ 14 h 34"/>
                  <a:gd name="T50" fmla="*/ 74 w 86"/>
                  <a:gd name="T51" fmla="*/ 14 h 34"/>
                  <a:gd name="T52" fmla="*/ 46 w 86"/>
                  <a:gd name="T53" fmla="*/ 2 h 34"/>
                  <a:gd name="T54" fmla="*/ 42 w 86"/>
                  <a:gd name="T55" fmla="*/ 2 h 34"/>
                  <a:gd name="T56" fmla="*/ 40 w 86"/>
                  <a:gd name="T57" fmla="*/ 2 h 34"/>
                  <a:gd name="T58" fmla="*/ 40 w 86"/>
                  <a:gd name="T59" fmla="*/ 2 h 34"/>
                  <a:gd name="T60" fmla="*/ 38 w 86"/>
                  <a:gd name="T61" fmla="*/ 4 h 34"/>
                  <a:gd name="T62" fmla="*/ 36 w 86"/>
                  <a:gd name="T63" fmla="*/ 4 h 34"/>
                  <a:gd name="T64" fmla="*/ 34 w 86"/>
                  <a:gd name="T65" fmla="*/ 4 h 34"/>
                  <a:gd name="T66" fmla="*/ 32 w 86"/>
                  <a:gd name="T67" fmla="*/ 4 h 34"/>
                  <a:gd name="T68" fmla="*/ 58 w 86"/>
                  <a:gd name="T69" fmla="*/ 18 h 34"/>
                  <a:gd name="T70" fmla="*/ 62 w 86"/>
                  <a:gd name="T71" fmla="*/ 20 h 34"/>
                  <a:gd name="T72" fmla="*/ 64 w 86"/>
                  <a:gd name="T73" fmla="*/ 20 h 34"/>
                  <a:gd name="T74" fmla="*/ 66 w 86"/>
                  <a:gd name="T75" fmla="*/ 22 h 34"/>
                  <a:gd name="T76" fmla="*/ 66 w 86"/>
                  <a:gd name="T77" fmla="*/ 22 h 34"/>
                  <a:gd name="T78" fmla="*/ 68 w 86"/>
                  <a:gd name="T79" fmla="*/ 24 h 34"/>
                  <a:gd name="T80" fmla="*/ 66 w 86"/>
                  <a:gd name="T81" fmla="*/ 24 h 34"/>
                  <a:gd name="T82" fmla="*/ 66 w 86"/>
                  <a:gd name="T83" fmla="*/ 26 h 34"/>
                  <a:gd name="T84" fmla="*/ 62 w 86"/>
                  <a:gd name="T85" fmla="*/ 26 h 34"/>
                  <a:gd name="T86" fmla="*/ 60 w 86"/>
                  <a:gd name="T87" fmla="*/ 26 h 34"/>
                  <a:gd name="T88" fmla="*/ 58 w 86"/>
                  <a:gd name="T89" fmla="*/ 28 h 34"/>
                  <a:gd name="T90" fmla="*/ 56 w 86"/>
                  <a:gd name="T91" fmla="*/ 28 h 34"/>
                  <a:gd name="T92" fmla="*/ 54 w 86"/>
                  <a:gd name="T93" fmla="*/ 26 h 34"/>
                  <a:gd name="T94" fmla="*/ 50 w 86"/>
                  <a:gd name="T95" fmla="*/ 26 h 34"/>
                  <a:gd name="T96" fmla="*/ 48 w 86"/>
                  <a:gd name="T97" fmla="*/ 26 h 34"/>
                  <a:gd name="T98" fmla="*/ 46 w 86"/>
                  <a:gd name="T99" fmla="*/ 24 h 34"/>
                  <a:gd name="T100" fmla="*/ 42 w 86"/>
                  <a:gd name="T101" fmla="*/ 22 h 34"/>
                  <a:gd name="T102" fmla="*/ 14 w 86"/>
                  <a:gd name="T103" fmla="*/ 10 h 34"/>
                  <a:gd name="T104" fmla="*/ 12 w 86"/>
                  <a:gd name="T105" fmla="*/ 12 h 34"/>
                  <a:gd name="T106" fmla="*/ 10 w 86"/>
                  <a:gd name="T107" fmla="*/ 12 h 34"/>
                  <a:gd name="T108" fmla="*/ 8 w 86"/>
                  <a:gd name="T109" fmla="*/ 12 h 34"/>
                  <a:gd name="T110" fmla="*/ 6 w 86"/>
                  <a:gd name="T111" fmla="*/ 12 h 34"/>
                  <a:gd name="T112" fmla="*/ 4 w 86"/>
                  <a:gd name="T113" fmla="*/ 14 h 34"/>
                  <a:gd name="T114" fmla="*/ 4 w 86"/>
                  <a:gd name="T115" fmla="*/ 14 h 34"/>
                  <a:gd name="T116" fmla="*/ 2 w 86"/>
                  <a:gd name="T117" fmla="*/ 14 h 34"/>
                  <a:gd name="T118" fmla="*/ 28 w 86"/>
                  <a:gd name="T119" fmla="*/ 28 h 34"/>
                  <a:gd name="T120" fmla="*/ 32 w 86"/>
                  <a:gd name="T12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34">
                    <a:moveTo>
                      <a:pt x="32" y="30"/>
                    </a:moveTo>
                    <a:lnTo>
                      <a:pt x="32" y="30"/>
                    </a:lnTo>
                    <a:lnTo>
                      <a:pt x="34" y="30"/>
                    </a:lnTo>
                    <a:lnTo>
                      <a:pt x="34" y="30"/>
                    </a:lnTo>
                    <a:lnTo>
                      <a:pt x="36" y="32"/>
                    </a:lnTo>
                    <a:lnTo>
                      <a:pt x="36" y="32"/>
                    </a:lnTo>
                    <a:lnTo>
                      <a:pt x="38" y="32"/>
                    </a:lnTo>
                    <a:lnTo>
                      <a:pt x="38" y="32"/>
                    </a:lnTo>
                    <a:lnTo>
                      <a:pt x="42" y="32"/>
                    </a:lnTo>
                    <a:lnTo>
                      <a:pt x="42" y="32"/>
                    </a:lnTo>
                    <a:lnTo>
                      <a:pt x="44" y="34"/>
                    </a:lnTo>
                    <a:lnTo>
                      <a:pt x="44" y="34"/>
                    </a:lnTo>
                    <a:lnTo>
                      <a:pt x="46" y="34"/>
                    </a:lnTo>
                    <a:lnTo>
                      <a:pt x="46" y="34"/>
                    </a:lnTo>
                    <a:lnTo>
                      <a:pt x="50" y="34"/>
                    </a:lnTo>
                    <a:lnTo>
                      <a:pt x="50" y="34"/>
                    </a:lnTo>
                    <a:lnTo>
                      <a:pt x="52" y="34"/>
                    </a:lnTo>
                    <a:lnTo>
                      <a:pt x="52" y="34"/>
                    </a:lnTo>
                    <a:lnTo>
                      <a:pt x="56" y="34"/>
                    </a:lnTo>
                    <a:lnTo>
                      <a:pt x="56" y="34"/>
                    </a:lnTo>
                    <a:lnTo>
                      <a:pt x="58" y="34"/>
                    </a:lnTo>
                    <a:lnTo>
                      <a:pt x="58" y="34"/>
                    </a:lnTo>
                    <a:lnTo>
                      <a:pt x="60" y="34"/>
                    </a:lnTo>
                    <a:lnTo>
                      <a:pt x="60" y="34"/>
                    </a:lnTo>
                    <a:lnTo>
                      <a:pt x="64" y="34"/>
                    </a:lnTo>
                    <a:lnTo>
                      <a:pt x="64" y="34"/>
                    </a:lnTo>
                    <a:lnTo>
                      <a:pt x="68" y="32"/>
                    </a:lnTo>
                    <a:lnTo>
                      <a:pt x="68" y="32"/>
                    </a:lnTo>
                    <a:lnTo>
                      <a:pt x="70" y="32"/>
                    </a:lnTo>
                    <a:lnTo>
                      <a:pt x="70" y="32"/>
                    </a:lnTo>
                    <a:lnTo>
                      <a:pt x="74" y="32"/>
                    </a:lnTo>
                    <a:lnTo>
                      <a:pt x="74" y="32"/>
                    </a:lnTo>
                    <a:lnTo>
                      <a:pt x="78" y="30"/>
                    </a:lnTo>
                    <a:lnTo>
                      <a:pt x="78" y="30"/>
                    </a:lnTo>
                    <a:lnTo>
                      <a:pt x="80" y="30"/>
                    </a:lnTo>
                    <a:lnTo>
                      <a:pt x="80" y="30"/>
                    </a:lnTo>
                    <a:lnTo>
                      <a:pt x="82" y="28"/>
                    </a:lnTo>
                    <a:lnTo>
                      <a:pt x="84" y="26"/>
                    </a:lnTo>
                    <a:lnTo>
                      <a:pt x="84" y="26"/>
                    </a:lnTo>
                    <a:lnTo>
                      <a:pt x="86" y="24"/>
                    </a:lnTo>
                    <a:lnTo>
                      <a:pt x="86" y="24"/>
                    </a:lnTo>
                    <a:lnTo>
                      <a:pt x="86" y="22"/>
                    </a:lnTo>
                    <a:lnTo>
                      <a:pt x="86" y="22"/>
                    </a:lnTo>
                    <a:lnTo>
                      <a:pt x="86" y="20"/>
                    </a:lnTo>
                    <a:lnTo>
                      <a:pt x="84" y="20"/>
                    </a:lnTo>
                    <a:lnTo>
                      <a:pt x="82" y="18"/>
                    </a:lnTo>
                    <a:lnTo>
                      <a:pt x="82" y="18"/>
                    </a:lnTo>
                    <a:lnTo>
                      <a:pt x="80" y="16"/>
                    </a:lnTo>
                    <a:lnTo>
                      <a:pt x="80" y="16"/>
                    </a:lnTo>
                    <a:lnTo>
                      <a:pt x="78" y="14"/>
                    </a:lnTo>
                    <a:lnTo>
                      <a:pt x="78" y="14"/>
                    </a:lnTo>
                    <a:lnTo>
                      <a:pt x="74" y="14"/>
                    </a:lnTo>
                    <a:lnTo>
                      <a:pt x="46" y="0"/>
                    </a:lnTo>
                    <a:lnTo>
                      <a:pt x="46" y="2"/>
                    </a:lnTo>
                    <a:lnTo>
                      <a:pt x="44" y="2"/>
                    </a:lnTo>
                    <a:lnTo>
                      <a:pt x="42" y="2"/>
                    </a:lnTo>
                    <a:lnTo>
                      <a:pt x="42" y="2"/>
                    </a:lnTo>
                    <a:lnTo>
                      <a:pt x="40" y="2"/>
                    </a:lnTo>
                    <a:lnTo>
                      <a:pt x="40" y="2"/>
                    </a:lnTo>
                    <a:lnTo>
                      <a:pt x="40" y="2"/>
                    </a:lnTo>
                    <a:lnTo>
                      <a:pt x="38" y="2"/>
                    </a:lnTo>
                    <a:lnTo>
                      <a:pt x="38" y="4"/>
                    </a:lnTo>
                    <a:lnTo>
                      <a:pt x="36" y="4"/>
                    </a:lnTo>
                    <a:lnTo>
                      <a:pt x="36" y="4"/>
                    </a:lnTo>
                    <a:lnTo>
                      <a:pt x="36" y="4"/>
                    </a:lnTo>
                    <a:lnTo>
                      <a:pt x="34" y="4"/>
                    </a:lnTo>
                    <a:lnTo>
                      <a:pt x="34" y="4"/>
                    </a:lnTo>
                    <a:lnTo>
                      <a:pt x="32" y="4"/>
                    </a:lnTo>
                    <a:lnTo>
                      <a:pt x="32" y="6"/>
                    </a:lnTo>
                    <a:lnTo>
                      <a:pt x="58" y="18"/>
                    </a:lnTo>
                    <a:lnTo>
                      <a:pt x="60" y="18"/>
                    </a:lnTo>
                    <a:lnTo>
                      <a:pt x="62" y="20"/>
                    </a:lnTo>
                    <a:lnTo>
                      <a:pt x="62" y="20"/>
                    </a:lnTo>
                    <a:lnTo>
                      <a:pt x="64" y="20"/>
                    </a:lnTo>
                    <a:lnTo>
                      <a:pt x="66" y="22"/>
                    </a:lnTo>
                    <a:lnTo>
                      <a:pt x="66" y="22"/>
                    </a:lnTo>
                    <a:lnTo>
                      <a:pt x="66" y="22"/>
                    </a:lnTo>
                    <a:lnTo>
                      <a:pt x="66" y="22"/>
                    </a:lnTo>
                    <a:lnTo>
                      <a:pt x="68" y="24"/>
                    </a:lnTo>
                    <a:lnTo>
                      <a:pt x="68" y="24"/>
                    </a:lnTo>
                    <a:lnTo>
                      <a:pt x="66" y="24"/>
                    </a:lnTo>
                    <a:lnTo>
                      <a:pt x="66" y="24"/>
                    </a:lnTo>
                    <a:lnTo>
                      <a:pt x="66" y="24"/>
                    </a:lnTo>
                    <a:lnTo>
                      <a:pt x="66" y="26"/>
                    </a:lnTo>
                    <a:lnTo>
                      <a:pt x="64" y="26"/>
                    </a:lnTo>
                    <a:lnTo>
                      <a:pt x="62" y="26"/>
                    </a:lnTo>
                    <a:lnTo>
                      <a:pt x="62" y="26"/>
                    </a:lnTo>
                    <a:lnTo>
                      <a:pt x="60" y="26"/>
                    </a:lnTo>
                    <a:lnTo>
                      <a:pt x="60" y="26"/>
                    </a:lnTo>
                    <a:lnTo>
                      <a:pt x="58" y="28"/>
                    </a:lnTo>
                    <a:lnTo>
                      <a:pt x="56" y="28"/>
                    </a:lnTo>
                    <a:lnTo>
                      <a:pt x="56" y="28"/>
                    </a:lnTo>
                    <a:lnTo>
                      <a:pt x="54" y="28"/>
                    </a:lnTo>
                    <a:lnTo>
                      <a:pt x="54" y="26"/>
                    </a:lnTo>
                    <a:lnTo>
                      <a:pt x="52" y="26"/>
                    </a:lnTo>
                    <a:lnTo>
                      <a:pt x="50" y="26"/>
                    </a:lnTo>
                    <a:lnTo>
                      <a:pt x="50" y="26"/>
                    </a:lnTo>
                    <a:lnTo>
                      <a:pt x="48" y="26"/>
                    </a:lnTo>
                    <a:lnTo>
                      <a:pt x="46" y="24"/>
                    </a:lnTo>
                    <a:lnTo>
                      <a:pt x="46" y="24"/>
                    </a:lnTo>
                    <a:lnTo>
                      <a:pt x="44" y="24"/>
                    </a:lnTo>
                    <a:lnTo>
                      <a:pt x="42" y="22"/>
                    </a:lnTo>
                    <a:lnTo>
                      <a:pt x="16" y="10"/>
                    </a:lnTo>
                    <a:lnTo>
                      <a:pt x="14" y="10"/>
                    </a:lnTo>
                    <a:lnTo>
                      <a:pt x="12" y="10"/>
                    </a:lnTo>
                    <a:lnTo>
                      <a:pt x="12" y="12"/>
                    </a:lnTo>
                    <a:lnTo>
                      <a:pt x="10" y="12"/>
                    </a:lnTo>
                    <a:lnTo>
                      <a:pt x="10" y="12"/>
                    </a:lnTo>
                    <a:lnTo>
                      <a:pt x="8" y="12"/>
                    </a:lnTo>
                    <a:lnTo>
                      <a:pt x="8" y="12"/>
                    </a:lnTo>
                    <a:lnTo>
                      <a:pt x="8" y="12"/>
                    </a:lnTo>
                    <a:lnTo>
                      <a:pt x="6" y="12"/>
                    </a:lnTo>
                    <a:lnTo>
                      <a:pt x="6" y="12"/>
                    </a:lnTo>
                    <a:lnTo>
                      <a:pt x="4" y="14"/>
                    </a:lnTo>
                    <a:lnTo>
                      <a:pt x="4" y="14"/>
                    </a:lnTo>
                    <a:lnTo>
                      <a:pt x="4" y="14"/>
                    </a:lnTo>
                    <a:lnTo>
                      <a:pt x="2" y="14"/>
                    </a:lnTo>
                    <a:lnTo>
                      <a:pt x="2" y="14"/>
                    </a:lnTo>
                    <a:lnTo>
                      <a:pt x="0" y="14"/>
                    </a:lnTo>
                    <a:lnTo>
                      <a:pt x="28" y="28"/>
                    </a:lnTo>
                    <a:lnTo>
                      <a:pt x="28" y="28"/>
                    </a:lnTo>
                    <a:lnTo>
                      <a:pt x="32"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96"/>
              <p:cNvSpPr>
                <a:spLocks/>
              </p:cNvSpPr>
              <p:nvPr/>
            </p:nvSpPr>
            <p:spPr bwMode="auto">
              <a:xfrm>
                <a:off x="3808" y="827"/>
                <a:ext cx="106" cy="40"/>
              </a:xfrm>
              <a:custGeom>
                <a:avLst/>
                <a:gdLst>
                  <a:gd name="T0" fmla="*/ 52 w 106"/>
                  <a:gd name="T1" fmla="*/ 40 h 40"/>
                  <a:gd name="T2" fmla="*/ 54 w 106"/>
                  <a:gd name="T3" fmla="*/ 38 h 40"/>
                  <a:gd name="T4" fmla="*/ 58 w 106"/>
                  <a:gd name="T5" fmla="*/ 38 h 40"/>
                  <a:gd name="T6" fmla="*/ 60 w 106"/>
                  <a:gd name="T7" fmla="*/ 36 h 40"/>
                  <a:gd name="T8" fmla="*/ 60 w 106"/>
                  <a:gd name="T9" fmla="*/ 30 h 40"/>
                  <a:gd name="T10" fmla="*/ 62 w 106"/>
                  <a:gd name="T11" fmla="*/ 28 h 40"/>
                  <a:gd name="T12" fmla="*/ 62 w 106"/>
                  <a:gd name="T13" fmla="*/ 28 h 40"/>
                  <a:gd name="T14" fmla="*/ 64 w 106"/>
                  <a:gd name="T15" fmla="*/ 28 h 40"/>
                  <a:gd name="T16" fmla="*/ 66 w 106"/>
                  <a:gd name="T17" fmla="*/ 28 h 40"/>
                  <a:gd name="T18" fmla="*/ 66 w 106"/>
                  <a:gd name="T19" fmla="*/ 28 h 40"/>
                  <a:gd name="T20" fmla="*/ 68 w 106"/>
                  <a:gd name="T21" fmla="*/ 26 h 40"/>
                  <a:gd name="T22" fmla="*/ 70 w 106"/>
                  <a:gd name="T23" fmla="*/ 26 h 40"/>
                  <a:gd name="T24" fmla="*/ 70 w 106"/>
                  <a:gd name="T25" fmla="*/ 26 h 40"/>
                  <a:gd name="T26" fmla="*/ 92 w 106"/>
                  <a:gd name="T27" fmla="*/ 28 h 40"/>
                  <a:gd name="T28" fmla="*/ 94 w 106"/>
                  <a:gd name="T29" fmla="*/ 26 h 40"/>
                  <a:gd name="T30" fmla="*/ 98 w 106"/>
                  <a:gd name="T31" fmla="*/ 26 h 40"/>
                  <a:gd name="T32" fmla="*/ 100 w 106"/>
                  <a:gd name="T33" fmla="*/ 24 h 40"/>
                  <a:gd name="T34" fmla="*/ 102 w 106"/>
                  <a:gd name="T35" fmla="*/ 24 h 40"/>
                  <a:gd name="T36" fmla="*/ 104 w 106"/>
                  <a:gd name="T37" fmla="*/ 24 h 40"/>
                  <a:gd name="T38" fmla="*/ 104 w 106"/>
                  <a:gd name="T39" fmla="*/ 22 h 40"/>
                  <a:gd name="T40" fmla="*/ 54 w 106"/>
                  <a:gd name="T41" fmla="*/ 0 h 40"/>
                  <a:gd name="T42" fmla="*/ 52 w 106"/>
                  <a:gd name="T43" fmla="*/ 2 h 40"/>
                  <a:gd name="T44" fmla="*/ 50 w 106"/>
                  <a:gd name="T45" fmla="*/ 2 h 40"/>
                  <a:gd name="T46" fmla="*/ 48 w 106"/>
                  <a:gd name="T47" fmla="*/ 2 h 40"/>
                  <a:gd name="T48" fmla="*/ 46 w 106"/>
                  <a:gd name="T49" fmla="*/ 2 h 40"/>
                  <a:gd name="T50" fmla="*/ 44 w 106"/>
                  <a:gd name="T51" fmla="*/ 4 h 40"/>
                  <a:gd name="T52" fmla="*/ 42 w 106"/>
                  <a:gd name="T53" fmla="*/ 4 h 40"/>
                  <a:gd name="T54" fmla="*/ 40 w 106"/>
                  <a:gd name="T55" fmla="*/ 4 h 40"/>
                  <a:gd name="T56" fmla="*/ 40 w 106"/>
                  <a:gd name="T57" fmla="*/ 6 h 40"/>
                  <a:gd name="T58" fmla="*/ 14 w 106"/>
                  <a:gd name="T59" fmla="*/ 12 h 40"/>
                  <a:gd name="T60" fmla="*/ 12 w 106"/>
                  <a:gd name="T61" fmla="*/ 14 h 40"/>
                  <a:gd name="T62" fmla="*/ 10 w 106"/>
                  <a:gd name="T63" fmla="*/ 14 h 40"/>
                  <a:gd name="T64" fmla="*/ 8 w 106"/>
                  <a:gd name="T65" fmla="*/ 14 h 40"/>
                  <a:gd name="T66" fmla="*/ 6 w 106"/>
                  <a:gd name="T67" fmla="*/ 14 h 40"/>
                  <a:gd name="T68" fmla="*/ 6 w 106"/>
                  <a:gd name="T69" fmla="*/ 16 h 40"/>
                  <a:gd name="T70" fmla="*/ 4 w 106"/>
                  <a:gd name="T71" fmla="*/ 16 h 40"/>
                  <a:gd name="T72" fmla="*/ 2 w 106"/>
                  <a:gd name="T73" fmla="*/ 16 h 40"/>
                  <a:gd name="T74" fmla="*/ 0 w 106"/>
                  <a:gd name="T75" fmla="*/ 18 h 40"/>
                  <a:gd name="T76" fmla="*/ 48 w 106"/>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0">
                    <a:moveTo>
                      <a:pt x="50" y="40"/>
                    </a:moveTo>
                    <a:lnTo>
                      <a:pt x="52" y="40"/>
                    </a:lnTo>
                    <a:lnTo>
                      <a:pt x="52" y="40"/>
                    </a:lnTo>
                    <a:lnTo>
                      <a:pt x="54" y="38"/>
                    </a:lnTo>
                    <a:lnTo>
                      <a:pt x="56" y="38"/>
                    </a:lnTo>
                    <a:lnTo>
                      <a:pt x="58" y="38"/>
                    </a:lnTo>
                    <a:lnTo>
                      <a:pt x="60" y="38"/>
                    </a:lnTo>
                    <a:lnTo>
                      <a:pt x="60" y="36"/>
                    </a:lnTo>
                    <a:lnTo>
                      <a:pt x="34" y="24"/>
                    </a:lnTo>
                    <a:lnTo>
                      <a:pt x="60" y="30"/>
                    </a:lnTo>
                    <a:lnTo>
                      <a:pt x="60" y="30"/>
                    </a:lnTo>
                    <a:lnTo>
                      <a:pt x="62" y="28"/>
                    </a:lnTo>
                    <a:lnTo>
                      <a:pt x="62" y="28"/>
                    </a:lnTo>
                    <a:lnTo>
                      <a:pt x="62" y="28"/>
                    </a:lnTo>
                    <a:lnTo>
                      <a:pt x="64" y="28"/>
                    </a:lnTo>
                    <a:lnTo>
                      <a:pt x="64" y="28"/>
                    </a:lnTo>
                    <a:lnTo>
                      <a:pt x="66" y="28"/>
                    </a:lnTo>
                    <a:lnTo>
                      <a:pt x="66" y="28"/>
                    </a:lnTo>
                    <a:lnTo>
                      <a:pt x="66" y="28"/>
                    </a:lnTo>
                    <a:lnTo>
                      <a:pt x="66" y="28"/>
                    </a:lnTo>
                    <a:lnTo>
                      <a:pt x="68" y="28"/>
                    </a:lnTo>
                    <a:lnTo>
                      <a:pt x="68" y="26"/>
                    </a:lnTo>
                    <a:lnTo>
                      <a:pt x="70" y="26"/>
                    </a:lnTo>
                    <a:lnTo>
                      <a:pt x="70" y="26"/>
                    </a:lnTo>
                    <a:lnTo>
                      <a:pt x="70" y="26"/>
                    </a:lnTo>
                    <a:lnTo>
                      <a:pt x="70" y="26"/>
                    </a:lnTo>
                    <a:lnTo>
                      <a:pt x="62" y="14"/>
                    </a:lnTo>
                    <a:lnTo>
                      <a:pt x="92" y="28"/>
                    </a:lnTo>
                    <a:lnTo>
                      <a:pt x="92" y="28"/>
                    </a:lnTo>
                    <a:lnTo>
                      <a:pt x="94" y="26"/>
                    </a:lnTo>
                    <a:lnTo>
                      <a:pt x="96" y="26"/>
                    </a:lnTo>
                    <a:lnTo>
                      <a:pt x="98" y="26"/>
                    </a:lnTo>
                    <a:lnTo>
                      <a:pt x="98" y="26"/>
                    </a:lnTo>
                    <a:lnTo>
                      <a:pt x="100" y="24"/>
                    </a:lnTo>
                    <a:lnTo>
                      <a:pt x="102" y="24"/>
                    </a:lnTo>
                    <a:lnTo>
                      <a:pt x="102" y="24"/>
                    </a:lnTo>
                    <a:lnTo>
                      <a:pt x="102" y="24"/>
                    </a:lnTo>
                    <a:lnTo>
                      <a:pt x="104" y="24"/>
                    </a:lnTo>
                    <a:lnTo>
                      <a:pt x="104" y="24"/>
                    </a:lnTo>
                    <a:lnTo>
                      <a:pt x="104" y="22"/>
                    </a:lnTo>
                    <a:lnTo>
                      <a:pt x="106" y="22"/>
                    </a:lnTo>
                    <a:lnTo>
                      <a:pt x="54" y="0"/>
                    </a:lnTo>
                    <a:lnTo>
                      <a:pt x="52" y="2"/>
                    </a:lnTo>
                    <a:lnTo>
                      <a:pt x="52" y="2"/>
                    </a:lnTo>
                    <a:lnTo>
                      <a:pt x="50" y="2"/>
                    </a:lnTo>
                    <a:lnTo>
                      <a:pt x="50" y="2"/>
                    </a:lnTo>
                    <a:lnTo>
                      <a:pt x="48" y="2"/>
                    </a:lnTo>
                    <a:lnTo>
                      <a:pt x="48" y="2"/>
                    </a:lnTo>
                    <a:lnTo>
                      <a:pt x="46" y="2"/>
                    </a:lnTo>
                    <a:lnTo>
                      <a:pt x="46" y="2"/>
                    </a:lnTo>
                    <a:lnTo>
                      <a:pt x="44" y="4"/>
                    </a:lnTo>
                    <a:lnTo>
                      <a:pt x="44" y="4"/>
                    </a:lnTo>
                    <a:lnTo>
                      <a:pt x="42" y="4"/>
                    </a:lnTo>
                    <a:lnTo>
                      <a:pt x="42" y="4"/>
                    </a:lnTo>
                    <a:lnTo>
                      <a:pt x="42" y="4"/>
                    </a:lnTo>
                    <a:lnTo>
                      <a:pt x="40" y="4"/>
                    </a:lnTo>
                    <a:lnTo>
                      <a:pt x="40" y="4"/>
                    </a:lnTo>
                    <a:lnTo>
                      <a:pt x="40" y="6"/>
                    </a:lnTo>
                    <a:lnTo>
                      <a:pt x="52" y="20"/>
                    </a:lnTo>
                    <a:lnTo>
                      <a:pt x="14" y="12"/>
                    </a:lnTo>
                    <a:lnTo>
                      <a:pt x="14" y="12"/>
                    </a:lnTo>
                    <a:lnTo>
                      <a:pt x="12" y="14"/>
                    </a:lnTo>
                    <a:lnTo>
                      <a:pt x="12" y="14"/>
                    </a:lnTo>
                    <a:lnTo>
                      <a:pt x="10" y="14"/>
                    </a:lnTo>
                    <a:lnTo>
                      <a:pt x="10" y="14"/>
                    </a:lnTo>
                    <a:lnTo>
                      <a:pt x="8" y="14"/>
                    </a:lnTo>
                    <a:lnTo>
                      <a:pt x="8" y="14"/>
                    </a:lnTo>
                    <a:lnTo>
                      <a:pt x="6" y="14"/>
                    </a:lnTo>
                    <a:lnTo>
                      <a:pt x="6" y="14"/>
                    </a:lnTo>
                    <a:lnTo>
                      <a:pt x="6" y="16"/>
                    </a:lnTo>
                    <a:lnTo>
                      <a:pt x="4" y="16"/>
                    </a:lnTo>
                    <a:lnTo>
                      <a:pt x="4" y="16"/>
                    </a:lnTo>
                    <a:lnTo>
                      <a:pt x="2" y="16"/>
                    </a:lnTo>
                    <a:lnTo>
                      <a:pt x="2" y="16"/>
                    </a:lnTo>
                    <a:lnTo>
                      <a:pt x="0" y="16"/>
                    </a:lnTo>
                    <a:lnTo>
                      <a:pt x="0" y="18"/>
                    </a:lnTo>
                    <a:lnTo>
                      <a:pt x="48" y="40"/>
                    </a:lnTo>
                    <a:lnTo>
                      <a:pt x="48" y="40"/>
                    </a:lnTo>
                    <a:lnTo>
                      <a:pt x="5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97"/>
              <p:cNvSpPr>
                <a:spLocks/>
              </p:cNvSpPr>
              <p:nvPr/>
            </p:nvSpPr>
            <p:spPr bwMode="auto">
              <a:xfrm>
                <a:off x="3808" y="827"/>
                <a:ext cx="106" cy="40"/>
              </a:xfrm>
              <a:custGeom>
                <a:avLst/>
                <a:gdLst>
                  <a:gd name="T0" fmla="*/ 52 w 106"/>
                  <a:gd name="T1" fmla="*/ 40 h 40"/>
                  <a:gd name="T2" fmla="*/ 54 w 106"/>
                  <a:gd name="T3" fmla="*/ 38 h 40"/>
                  <a:gd name="T4" fmla="*/ 58 w 106"/>
                  <a:gd name="T5" fmla="*/ 38 h 40"/>
                  <a:gd name="T6" fmla="*/ 60 w 106"/>
                  <a:gd name="T7" fmla="*/ 36 h 40"/>
                  <a:gd name="T8" fmla="*/ 60 w 106"/>
                  <a:gd name="T9" fmla="*/ 30 h 40"/>
                  <a:gd name="T10" fmla="*/ 62 w 106"/>
                  <a:gd name="T11" fmla="*/ 28 h 40"/>
                  <a:gd name="T12" fmla="*/ 62 w 106"/>
                  <a:gd name="T13" fmla="*/ 28 h 40"/>
                  <a:gd name="T14" fmla="*/ 64 w 106"/>
                  <a:gd name="T15" fmla="*/ 28 h 40"/>
                  <a:gd name="T16" fmla="*/ 66 w 106"/>
                  <a:gd name="T17" fmla="*/ 28 h 40"/>
                  <a:gd name="T18" fmla="*/ 66 w 106"/>
                  <a:gd name="T19" fmla="*/ 28 h 40"/>
                  <a:gd name="T20" fmla="*/ 68 w 106"/>
                  <a:gd name="T21" fmla="*/ 26 h 40"/>
                  <a:gd name="T22" fmla="*/ 70 w 106"/>
                  <a:gd name="T23" fmla="*/ 26 h 40"/>
                  <a:gd name="T24" fmla="*/ 70 w 106"/>
                  <a:gd name="T25" fmla="*/ 26 h 40"/>
                  <a:gd name="T26" fmla="*/ 92 w 106"/>
                  <a:gd name="T27" fmla="*/ 28 h 40"/>
                  <a:gd name="T28" fmla="*/ 94 w 106"/>
                  <a:gd name="T29" fmla="*/ 26 h 40"/>
                  <a:gd name="T30" fmla="*/ 98 w 106"/>
                  <a:gd name="T31" fmla="*/ 26 h 40"/>
                  <a:gd name="T32" fmla="*/ 100 w 106"/>
                  <a:gd name="T33" fmla="*/ 24 h 40"/>
                  <a:gd name="T34" fmla="*/ 102 w 106"/>
                  <a:gd name="T35" fmla="*/ 24 h 40"/>
                  <a:gd name="T36" fmla="*/ 104 w 106"/>
                  <a:gd name="T37" fmla="*/ 24 h 40"/>
                  <a:gd name="T38" fmla="*/ 104 w 106"/>
                  <a:gd name="T39" fmla="*/ 22 h 40"/>
                  <a:gd name="T40" fmla="*/ 54 w 106"/>
                  <a:gd name="T41" fmla="*/ 0 h 40"/>
                  <a:gd name="T42" fmla="*/ 52 w 106"/>
                  <a:gd name="T43" fmla="*/ 2 h 40"/>
                  <a:gd name="T44" fmla="*/ 50 w 106"/>
                  <a:gd name="T45" fmla="*/ 2 h 40"/>
                  <a:gd name="T46" fmla="*/ 48 w 106"/>
                  <a:gd name="T47" fmla="*/ 2 h 40"/>
                  <a:gd name="T48" fmla="*/ 46 w 106"/>
                  <a:gd name="T49" fmla="*/ 2 h 40"/>
                  <a:gd name="T50" fmla="*/ 44 w 106"/>
                  <a:gd name="T51" fmla="*/ 4 h 40"/>
                  <a:gd name="T52" fmla="*/ 42 w 106"/>
                  <a:gd name="T53" fmla="*/ 4 h 40"/>
                  <a:gd name="T54" fmla="*/ 40 w 106"/>
                  <a:gd name="T55" fmla="*/ 4 h 40"/>
                  <a:gd name="T56" fmla="*/ 40 w 106"/>
                  <a:gd name="T57" fmla="*/ 6 h 40"/>
                  <a:gd name="T58" fmla="*/ 14 w 106"/>
                  <a:gd name="T59" fmla="*/ 12 h 40"/>
                  <a:gd name="T60" fmla="*/ 12 w 106"/>
                  <a:gd name="T61" fmla="*/ 14 h 40"/>
                  <a:gd name="T62" fmla="*/ 10 w 106"/>
                  <a:gd name="T63" fmla="*/ 14 h 40"/>
                  <a:gd name="T64" fmla="*/ 8 w 106"/>
                  <a:gd name="T65" fmla="*/ 14 h 40"/>
                  <a:gd name="T66" fmla="*/ 6 w 106"/>
                  <a:gd name="T67" fmla="*/ 14 h 40"/>
                  <a:gd name="T68" fmla="*/ 6 w 106"/>
                  <a:gd name="T69" fmla="*/ 16 h 40"/>
                  <a:gd name="T70" fmla="*/ 4 w 106"/>
                  <a:gd name="T71" fmla="*/ 16 h 40"/>
                  <a:gd name="T72" fmla="*/ 2 w 106"/>
                  <a:gd name="T73" fmla="*/ 16 h 40"/>
                  <a:gd name="T74" fmla="*/ 0 w 106"/>
                  <a:gd name="T75" fmla="*/ 18 h 40"/>
                  <a:gd name="T76" fmla="*/ 48 w 106"/>
                  <a:gd name="T7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6" h="40">
                    <a:moveTo>
                      <a:pt x="50" y="40"/>
                    </a:moveTo>
                    <a:lnTo>
                      <a:pt x="52" y="40"/>
                    </a:lnTo>
                    <a:lnTo>
                      <a:pt x="52" y="40"/>
                    </a:lnTo>
                    <a:lnTo>
                      <a:pt x="54" y="38"/>
                    </a:lnTo>
                    <a:lnTo>
                      <a:pt x="56" y="38"/>
                    </a:lnTo>
                    <a:lnTo>
                      <a:pt x="58" y="38"/>
                    </a:lnTo>
                    <a:lnTo>
                      <a:pt x="60" y="38"/>
                    </a:lnTo>
                    <a:lnTo>
                      <a:pt x="60" y="36"/>
                    </a:lnTo>
                    <a:lnTo>
                      <a:pt x="34" y="24"/>
                    </a:lnTo>
                    <a:lnTo>
                      <a:pt x="60" y="30"/>
                    </a:lnTo>
                    <a:lnTo>
                      <a:pt x="60" y="30"/>
                    </a:lnTo>
                    <a:lnTo>
                      <a:pt x="62" y="28"/>
                    </a:lnTo>
                    <a:lnTo>
                      <a:pt x="62" y="28"/>
                    </a:lnTo>
                    <a:lnTo>
                      <a:pt x="62" y="28"/>
                    </a:lnTo>
                    <a:lnTo>
                      <a:pt x="64" y="28"/>
                    </a:lnTo>
                    <a:lnTo>
                      <a:pt x="64" y="28"/>
                    </a:lnTo>
                    <a:lnTo>
                      <a:pt x="66" y="28"/>
                    </a:lnTo>
                    <a:lnTo>
                      <a:pt x="66" y="28"/>
                    </a:lnTo>
                    <a:lnTo>
                      <a:pt x="66" y="28"/>
                    </a:lnTo>
                    <a:lnTo>
                      <a:pt x="66" y="28"/>
                    </a:lnTo>
                    <a:lnTo>
                      <a:pt x="68" y="28"/>
                    </a:lnTo>
                    <a:lnTo>
                      <a:pt x="68" y="26"/>
                    </a:lnTo>
                    <a:lnTo>
                      <a:pt x="70" y="26"/>
                    </a:lnTo>
                    <a:lnTo>
                      <a:pt x="70" y="26"/>
                    </a:lnTo>
                    <a:lnTo>
                      <a:pt x="70" y="26"/>
                    </a:lnTo>
                    <a:lnTo>
                      <a:pt x="70" y="26"/>
                    </a:lnTo>
                    <a:lnTo>
                      <a:pt x="62" y="14"/>
                    </a:lnTo>
                    <a:lnTo>
                      <a:pt x="92" y="28"/>
                    </a:lnTo>
                    <a:lnTo>
                      <a:pt x="92" y="28"/>
                    </a:lnTo>
                    <a:lnTo>
                      <a:pt x="94" y="26"/>
                    </a:lnTo>
                    <a:lnTo>
                      <a:pt x="96" y="26"/>
                    </a:lnTo>
                    <a:lnTo>
                      <a:pt x="98" y="26"/>
                    </a:lnTo>
                    <a:lnTo>
                      <a:pt x="98" y="26"/>
                    </a:lnTo>
                    <a:lnTo>
                      <a:pt x="100" y="24"/>
                    </a:lnTo>
                    <a:lnTo>
                      <a:pt x="102" y="24"/>
                    </a:lnTo>
                    <a:lnTo>
                      <a:pt x="102" y="24"/>
                    </a:lnTo>
                    <a:lnTo>
                      <a:pt x="102" y="24"/>
                    </a:lnTo>
                    <a:lnTo>
                      <a:pt x="104" y="24"/>
                    </a:lnTo>
                    <a:lnTo>
                      <a:pt x="104" y="24"/>
                    </a:lnTo>
                    <a:lnTo>
                      <a:pt x="104" y="22"/>
                    </a:lnTo>
                    <a:lnTo>
                      <a:pt x="106" y="22"/>
                    </a:lnTo>
                    <a:lnTo>
                      <a:pt x="54" y="0"/>
                    </a:lnTo>
                    <a:lnTo>
                      <a:pt x="52" y="2"/>
                    </a:lnTo>
                    <a:lnTo>
                      <a:pt x="52" y="2"/>
                    </a:lnTo>
                    <a:lnTo>
                      <a:pt x="50" y="2"/>
                    </a:lnTo>
                    <a:lnTo>
                      <a:pt x="50" y="2"/>
                    </a:lnTo>
                    <a:lnTo>
                      <a:pt x="48" y="2"/>
                    </a:lnTo>
                    <a:lnTo>
                      <a:pt x="48" y="2"/>
                    </a:lnTo>
                    <a:lnTo>
                      <a:pt x="46" y="2"/>
                    </a:lnTo>
                    <a:lnTo>
                      <a:pt x="46" y="2"/>
                    </a:lnTo>
                    <a:lnTo>
                      <a:pt x="44" y="4"/>
                    </a:lnTo>
                    <a:lnTo>
                      <a:pt x="44" y="4"/>
                    </a:lnTo>
                    <a:lnTo>
                      <a:pt x="42" y="4"/>
                    </a:lnTo>
                    <a:lnTo>
                      <a:pt x="42" y="4"/>
                    </a:lnTo>
                    <a:lnTo>
                      <a:pt x="42" y="4"/>
                    </a:lnTo>
                    <a:lnTo>
                      <a:pt x="40" y="4"/>
                    </a:lnTo>
                    <a:lnTo>
                      <a:pt x="40" y="4"/>
                    </a:lnTo>
                    <a:lnTo>
                      <a:pt x="40" y="6"/>
                    </a:lnTo>
                    <a:lnTo>
                      <a:pt x="52" y="20"/>
                    </a:lnTo>
                    <a:lnTo>
                      <a:pt x="14" y="12"/>
                    </a:lnTo>
                    <a:lnTo>
                      <a:pt x="14" y="12"/>
                    </a:lnTo>
                    <a:lnTo>
                      <a:pt x="12" y="14"/>
                    </a:lnTo>
                    <a:lnTo>
                      <a:pt x="12" y="14"/>
                    </a:lnTo>
                    <a:lnTo>
                      <a:pt x="10" y="14"/>
                    </a:lnTo>
                    <a:lnTo>
                      <a:pt x="10" y="14"/>
                    </a:lnTo>
                    <a:lnTo>
                      <a:pt x="8" y="14"/>
                    </a:lnTo>
                    <a:lnTo>
                      <a:pt x="8" y="14"/>
                    </a:lnTo>
                    <a:lnTo>
                      <a:pt x="6" y="14"/>
                    </a:lnTo>
                    <a:lnTo>
                      <a:pt x="6" y="14"/>
                    </a:lnTo>
                    <a:lnTo>
                      <a:pt x="6" y="16"/>
                    </a:lnTo>
                    <a:lnTo>
                      <a:pt x="4" y="16"/>
                    </a:lnTo>
                    <a:lnTo>
                      <a:pt x="4" y="16"/>
                    </a:lnTo>
                    <a:lnTo>
                      <a:pt x="2" y="16"/>
                    </a:lnTo>
                    <a:lnTo>
                      <a:pt x="2" y="16"/>
                    </a:lnTo>
                    <a:lnTo>
                      <a:pt x="0" y="16"/>
                    </a:lnTo>
                    <a:lnTo>
                      <a:pt x="0" y="18"/>
                    </a:lnTo>
                    <a:lnTo>
                      <a:pt x="48" y="40"/>
                    </a:lnTo>
                    <a:lnTo>
                      <a:pt x="48" y="40"/>
                    </a:lnTo>
                    <a:lnTo>
                      <a:pt x="50"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98"/>
              <p:cNvSpPr>
                <a:spLocks/>
              </p:cNvSpPr>
              <p:nvPr/>
            </p:nvSpPr>
            <p:spPr bwMode="auto">
              <a:xfrm>
                <a:off x="2722" y="1097"/>
                <a:ext cx="36" cy="12"/>
              </a:xfrm>
              <a:custGeom>
                <a:avLst/>
                <a:gdLst>
                  <a:gd name="T0" fmla="*/ 36 w 36"/>
                  <a:gd name="T1" fmla="*/ 6 h 12"/>
                  <a:gd name="T2" fmla="*/ 36 w 36"/>
                  <a:gd name="T3" fmla="*/ 6 h 12"/>
                  <a:gd name="T4" fmla="*/ 36 w 36"/>
                  <a:gd name="T5" fmla="*/ 6 h 12"/>
                  <a:gd name="T6" fmla="*/ 34 w 36"/>
                  <a:gd name="T7" fmla="*/ 6 h 12"/>
                  <a:gd name="T8" fmla="*/ 34 w 36"/>
                  <a:gd name="T9" fmla="*/ 6 h 12"/>
                  <a:gd name="T10" fmla="*/ 22 w 36"/>
                  <a:gd name="T11" fmla="*/ 10 h 12"/>
                  <a:gd name="T12" fmla="*/ 2 w 36"/>
                  <a:gd name="T13" fmla="*/ 0 h 12"/>
                  <a:gd name="T14" fmla="*/ 2 w 36"/>
                  <a:gd name="T15" fmla="*/ 0 h 12"/>
                  <a:gd name="T16" fmla="*/ 2 w 36"/>
                  <a:gd name="T17" fmla="*/ 0 h 12"/>
                  <a:gd name="T18" fmla="*/ 0 w 36"/>
                  <a:gd name="T19" fmla="*/ 0 h 12"/>
                  <a:gd name="T20" fmla="*/ 0 w 36"/>
                  <a:gd name="T21" fmla="*/ 0 h 12"/>
                  <a:gd name="T22" fmla="*/ 22 w 36"/>
                  <a:gd name="T23" fmla="*/ 12 h 12"/>
                  <a:gd name="T24" fmla="*/ 36 w 36"/>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2">
                    <a:moveTo>
                      <a:pt x="36" y="6"/>
                    </a:moveTo>
                    <a:lnTo>
                      <a:pt x="36" y="6"/>
                    </a:lnTo>
                    <a:lnTo>
                      <a:pt x="36" y="6"/>
                    </a:lnTo>
                    <a:lnTo>
                      <a:pt x="34" y="6"/>
                    </a:lnTo>
                    <a:lnTo>
                      <a:pt x="34" y="6"/>
                    </a:lnTo>
                    <a:lnTo>
                      <a:pt x="22" y="10"/>
                    </a:lnTo>
                    <a:lnTo>
                      <a:pt x="2" y="0"/>
                    </a:lnTo>
                    <a:lnTo>
                      <a:pt x="2" y="0"/>
                    </a:lnTo>
                    <a:lnTo>
                      <a:pt x="2" y="0"/>
                    </a:lnTo>
                    <a:lnTo>
                      <a:pt x="0" y="0"/>
                    </a:lnTo>
                    <a:lnTo>
                      <a:pt x="0" y="0"/>
                    </a:lnTo>
                    <a:lnTo>
                      <a:pt x="22" y="12"/>
                    </a:lnTo>
                    <a:lnTo>
                      <a:pt x="3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99"/>
              <p:cNvSpPr>
                <a:spLocks noEditPoints="1"/>
              </p:cNvSpPr>
              <p:nvPr/>
            </p:nvSpPr>
            <p:spPr bwMode="auto">
              <a:xfrm>
                <a:off x="2750" y="1091"/>
                <a:ext cx="24" cy="10"/>
              </a:xfrm>
              <a:custGeom>
                <a:avLst/>
                <a:gdLst>
                  <a:gd name="T0" fmla="*/ 0 w 24"/>
                  <a:gd name="T1" fmla="*/ 6 h 10"/>
                  <a:gd name="T2" fmla="*/ 2 w 24"/>
                  <a:gd name="T3" fmla="*/ 6 h 10"/>
                  <a:gd name="T4" fmla="*/ 2 w 24"/>
                  <a:gd name="T5" fmla="*/ 8 h 10"/>
                  <a:gd name="T6" fmla="*/ 4 w 24"/>
                  <a:gd name="T7" fmla="*/ 8 h 10"/>
                  <a:gd name="T8" fmla="*/ 6 w 24"/>
                  <a:gd name="T9" fmla="*/ 10 h 10"/>
                  <a:gd name="T10" fmla="*/ 8 w 24"/>
                  <a:gd name="T11" fmla="*/ 10 h 10"/>
                  <a:gd name="T12" fmla="*/ 10 w 24"/>
                  <a:gd name="T13" fmla="*/ 10 h 10"/>
                  <a:gd name="T14" fmla="*/ 12 w 24"/>
                  <a:gd name="T15" fmla="*/ 10 h 10"/>
                  <a:gd name="T16" fmla="*/ 14 w 24"/>
                  <a:gd name="T17" fmla="*/ 10 h 10"/>
                  <a:gd name="T18" fmla="*/ 16 w 24"/>
                  <a:gd name="T19" fmla="*/ 10 h 10"/>
                  <a:gd name="T20" fmla="*/ 20 w 24"/>
                  <a:gd name="T21" fmla="*/ 10 h 10"/>
                  <a:gd name="T22" fmla="*/ 22 w 24"/>
                  <a:gd name="T23" fmla="*/ 8 h 10"/>
                  <a:gd name="T24" fmla="*/ 22 w 24"/>
                  <a:gd name="T25" fmla="*/ 8 h 10"/>
                  <a:gd name="T26" fmla="*/ 24 w 24"/>
                  <a:gd name="T27" fmla="*/ 8 h 10"/>
                  <a:gd name="T28" fmla="*/ 24 w 24"/>
                  <a:gd name="T29" fmla="*/ 6 h 10"/>
                  <a:gd name="T30" fmla="*/ 24 w 24"/>
                  <a:gd name="T31" fmla="*/ 6 h 10"/>
                  <a:gd name="T32" fmla="*/ 24 w 24"/>
                  <a:gd name="T33" fmla="*/ 4 h 10"/>
                  <a:gd name="T34" fmla="*/ 24 w 24"/>
                  <a:gd name="T35" fmla="*/ 4 h 10"/>
                  <a:gd name="T36" fmla="*/ 22 w 24"/>
                  <a:gd name="T37" fmla="*/ 4 h 10"/>
                  <a:gd name="T38" fmla="*/ 20 w 24"/>
                  <a:gd name="T39" fmla="*/ 2 h 10"/>
                  <a:gd name="T40" fmla="*/ 18 w 24"/>
                  <a:gd name="T41" fmla="*/ 2 h 10"/>
                  <a:gd name="T42" fmla="*/ 16 w 24"/>
                  <a:gd name="T43" fmla="*/ 2 h 10"/>
                  <a:gd name="T44" fmla="*/ 14 w 24"/>
                  <a:gd name="T45" fmla="*/ 0 h 10"/>
                  <a:gd name="T46" fmla="*/ 12 w 24"/>
                  <a:gd name="T47" fmla="*/ 0 h 10"/>
                  <a:gd name="T48" fmla="*/ 10 w 24"/>
                  <a:gd name="T49" fmla="*/ 0 h 10"/>
                  <a:gd name="T50" fmla="*/ 8 w 24"/>
                  <a:gd name="T51" fmla="*/ 0 h 10"/>
                  <a:gd name="T52" fmla="*/ 6 w 24"/>
                  <a:gd name="T53" fmla="*/ 2 h 10"/>
                  <a:gd name="T54" fmla="*/ 4 w 24"/>
                  <a:gd name="T55" fmla="*/ 2 h 10"/>
                  <a:gd name="T56" fmla="*/ 2 w 24"/>
                  <a:gd name="T57" fmla="*/ 2 h 10"/>
                  <a:gd name="T58" fmla="*/ 0 w 24"/>
                  <a:gd name="T59" fmla="*/ 4 h 10"/>
                  <a:gd name="T60" fmla="*/ 0 w 24"/>
                  <a:gd name="T61" fmla="*/ 4 h 10"/>
                  <a:gd name="T62" fmla="*/ 0 w 24"/>
                  <a:gd name="T63" fmla="*/ 6 h 10"/>
                  <a:gd name="T64" fmla="*/ 4 w 24"/>
                  <a:gd name="T65" fmla="*/ 4 h 10"/>
                  <a:gd name="T66" fmla="*/ 4 w 24"/>
                  <a:gd name="T67" fmla="*/ 2 h 10"/>
                  <a:gd name="T68" fmla="*/ 8 w 24"/>
                  <a:gd name="T69" fmla="*/ 2 h 10"/>
                  <a:gd name="T70" fmla="*/ 10 w 24"/>
                  <a:gd name="T71" fmla="*/ 2 h 10"/>
                  <a:gd name="T72" fmla="*/ 14 w 24"/>
                  <a:gd name="T73" fmla="*/ 2 h 10"/>
                  <a:gd name="T74" fmla="*/ 18 w 24"/>
                  <a:gd name="T75" fmla="*/ 2 h 10"/>
                  <a:gd name="T76" fmla="*/ 20 w 24"/>
                  <a:gd name="T77" fmla="*/ 4 h 10"/>
                  <a:gd name="T78" fmla="*/ 22 w 24"/>
                  <a:gd name="T79" fmla="*/ 6 h 10"/>
                  <a:gd name="T80" fmla="*/ 22 w 24"/>
                  <a:gd name="T81" fmla="*/ 6 h 10"/>
                  <a:gd name="T82" fmla="*/ 20 w 24"/>
                  <a:gd name="T83" fmla="*/ 8 h 10"/>
                  <a:gd name="T84" fmla="*/ 16 w 24"/>
                  <a:gd name="T85" fmla="*/ 8 h 10"/>
                  <a:gd name="T86" fmla="*/ 14 w 24"/>
                  <a:gd name="T87" fmla="*/ 10 h 10"/>
                  <a:gd name="T88" fmla="*/ 10 w 24"/>
                  <a:gd name="T89" fmla="*/ 8 h 10"/>
                  <a:gd name="T90" fmla="*/ 8 w 24"/>
                  <a:gd name="T91" fmla="*/ 8 h 10"/>
                  <a:gd name="T92" fmla="*/ 4 w 24"/>
                  <a:gd name="T93" fmla="*/ 6 h 10"/>
                  <a:gd name="T94" fmla="*/ 4 w 24"/>
                  <a:gd name="T95" fmla="*/ 6 h 10"/>
                  <a:gd name="T96" fmla="*/ 4 w 24"/>
                  <a:gd name="T9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0">
                    <a:moveTo>
                      <a:pt x="0" y="6"/>
                    </a:moveTo>
                    <a:lnTo>
                      <a:pt x="0" y="6"/>
                    </a:lnTo>
                    <a:lnTo>
                      <a:pt x="0" y="6"/>
                    </a:lnTo>
                    <a:lnTo>
                      <a:pt x="2" y="6"/>
                    </a:lnTo>
                    <a:lnTo>
                      <a:pt x="2" y="8"/>
                    </a:lnTo>
                    <a:lnTo>
                      <a:pt x="2" y="8"/>
                    </a:lnTo>
                    <a:lnTo>
                      <a:pt x="4" y="8"/>
                    </a:lnTo>
                    <a:lnTo>
                      <a:pt x="4" y="8"/>
                    </a:lnTo>
                    <a:lnTo>
                      <a:pt x="6" y="8"/>
                    </a:lnTo>
                    <a:lnTo>
                      <a:pt x="6" y="10"/>
                    </a:lnTo>
                    <a:lnTo>
                      <a:pt x="8" y="10"/>
                    </a:lnTo>
                    <a:lnTo>
                      <a:pt x="8" y="10"/>
                    </a:lnTo>
                    <a:lnTo>
                      <a:pt x="10" y="10"/>
                    </a:lnTo>
                    <a:lnTo>
                      <a:pt x="10" y="10"/>
                    </a:lnTo>
                    <a:lnTo>
                      <a:pt x="12" y="10"/>
                    </a:lnTo>
                    <a:lnTo>
                      <a:pt x="12" y="10"/>
                    </a:lnTo>
                    <a:lnTo>
                      <a:pt x="14" y="10"/>
                    </a:lnTo>
                    <a:lnTo>
                      <a:pt x="14" y="10"/>
                    </a:lnTo>
                    <a:lnTo>
                      <a:pt x="16" y="10"/>
                    </a:lnTo>
                    <a:lnTo>
                      <a:pt x="16" y="10"/>
                    </a:lnTo>
                    <a:lnTo>
                      <a:pt x="18" y="10"/>
                    </a:lnTo>
                    <a:lnTo>
                      <a:pt x="20" y="10"/>
                    </a:lnTo>
                    <a:lnTo>
                      <a:pt x="20" y="10"/>
                    </a:lnTo>
                    <a:lnTo>
                      <a:pt x="22" y="8"/>
                    </a:lnTo>
                    <a:lnTo>
                      <a:pt x="22" y="8"/>
                    </a:lnTo>
                    <a:lnTo>
                      <a:pt x="22" y="8"/>
                    </a:lnTo>
                    <a:lnTo>
                      <a:pt x="24" y="8"/>
                    </a:lnTo>
                    <a:lnTo>
                      <a:pt x="24" y="8"/>
                    </a:lnTo>
                    <a:lnTo>
                      <a:pt x="24" y="6"/>
                    </a:lnTo>
                    <a:lnTo>
                      <a:pt x="24" y="6"/>
                    </a:lnTo>
                    <a:lnTo>
                      <a:pt x="24" y="6"/>
                    </a:lnTo>
                    <a:lnTo>
                      <a:pt x="24" y="6"/>
                    </a:lnTo>
                    <a:lnTo>
                      <a:pt x="24" y="6"/>
                    </a:lnTo>
                    <a:lnTo>
                      <a:pt x="24" y="4"/>
                    </a:lnTo>
                    <a:lnTo>
                      <a:pt x="24" y="4"/>
                    </a:lnTo>
                    <a:lnTo>
                      <a:pt x="24" y="4"/>
                    </a:lnTo>
                    <a:lnTo>
                      <a:pt x="22" y="4"/>
                    </a:lnTo>
                    <a:lnTo>
                      <a:pt x="22" y="4"/>
                    </a:lnTo>
                    <a:lnTo>
                      <a:pt x="22" y="2"/>
                    </a:lnTo>
                    <a:lnTo>
                      <a:pt x="20" y="2"/>
                    </a:lnTo>
                    <a:lnTo>
                      <a:pt x="20" y="2"/>
                    </a:lnTo>
                    <a:lnTo>
                      <a:pt x="18" y="2"/>
                    </a:lnTo>
                    <a:lnTo>
                      <a:pt x="18" y="2"/>
                    </a:lnTo>
                    <a:lnTo>
                      <a:pt x="16" y="2"/>
                    </a:lnTo>
                    <a:lnTo>
                      <a:pt x="16" y="0"/>
                    </a:lnTo>
                    <a:lnTo>
                      <a:pt x="14" y="0"/>
                    </a:lnTo>
                    <a:lnTo>
                      <a:pt x="14" y="0"/>
                    </a:lnTo>
                    <a:lnTo>
                      <a:pt x="12" y="0"/>
                    </a:lnTo>
                    <a:lnTo>
                      <a:pt x="12" y="0"/>
                    </a:lnTo>
                    <a:lnTo>
                      <a:pt x="10" y="0"/>
                    </a:lnTo>
                    <a:lnTo>
                      <a:pt x="8" y="0"/>
                    </a:lnTo>
                    <a:lnTo>
                      <a:pt x="8" y="0"/>
                    </a:lnTo>
                    <a:lnTo>
                      <a:pt x="6" y="0"/>
                    </a:lnTo>
                    <a:lnTo>
                      <a:pt x="6" y="2"/>
                    </a:lnTo>
                    <a:lnTo>
                      <a:pt x="4" y="2"/>
                    </a:lnTo>
                    <a:lnTo>
                      <a:pt x="4" y="2"/>
                    </a:lnTo>
                    <a:lnTo>
                      <a:pt x="2" y="2"/>
                    </a:lnTo>
                    <a:lnTo>
                      <a:pt x="2" y="2"/>
                    </a:lnTo>
                    <a:lnTo>
                      <a:pt x="2" y="2"/>
                    </a:lnTo>
                    <a:lnTo>
                      <a:pt x="0" y="4"/>
                    </a:lnTo>
                    <a:lnTo>
                      <a:pt x="0" y="4"/>
                    </a:lnTo>
                    <a:lnTo>
                      <a:pt x="0" y="4"/>
                    </a:lnTo>
                    <a:lnTo>
                      <a:pt x="0" y="4"/>
                    </a:lnTo>
                    <a:lnTo>
                      <a:pt x="0" y="6"/>
                    </a:lnTo>
                    <a:lnTo>
                      <a:pt x="0" y="6"/>
                    </a:lnTo>
                    <a:close/>
                    <a:moveTo>
                      <a:pt x="4" y="4"/>
                    </a:moveTo>
                    <a:lnTo>
                      <a:pt x="4" y="4"/>
                    </a:lnTo>
                    <a:lnTo>
                      <a:pt x="4" y="2"/>
                    </a:lnTo>
                    <a:lnTo>
                      <a:pt x="6" y="2"/>
                    </a:lnTo>
                    <a:lnTo>
                      <a:pt x="8" y="2"/>
                    </a:lnTo>
                    <a:lnTo>
                      <a:pt x="10" y="2"/>
                    </a:lnTo>
                    <a:lnTo>
                      <a:pt x="10" y="2"/>
                    </a:lnTo>
                    <a:lnTo>
                      <a:pt x="12" y="2"/>
                    </a:lnTo>
                    <a:lnTo>
                      <a:pt x="14" y="2"/>
                    </a:lnTo>
                    <a:lnTo>
                      <a:pt x="16" y="2"/>
                    </a:lnTo>
                    <a:lnTo>
                      <a:pt x="18" y="2"/>
                    </a:lnTo>
                    <a:lnTo>
                      <a:pt x="18" y="4"/>
                    </a:lnTo>
                    <a:lnTo>
                      <a:pt x="20" y="4"/>
                    </a:lnTo>
                    <a:lnTo>
                      <a:pt x="20" y="4"/>
                    </a:lnTo>
                    <a:lnTo>
                      <a:pt x="22" y="6"/>
                    </a:lnTo>
                    <a:lnTo>
                      <a:pt x="22" y="6"/>
                    </a:lnTo>
                    <a:lnTo>
                      <a:pt x="22" y="6"/>
                    </a:lnTo>
                    <a:lnTo>
                      <a:pt x="20" y="8"/>
                    </a:lnTo>
                    <a:lnTo>
                      <a:pt x="20" y="8"/>
                    </a:lnTo>
                    <a:lnTo>
                      <a:pt x="18" y="8"/>
                    </a:lnTo>
                    <a:lnTo>
                      <a:pt x="16" y="8"/>
                    </a:lnTo>
                    <a:lnTo>
                      <a:pt x="16" y="10"/>
                    </a:lnTo>
                    <a:lnTo>
                      <a:pt x="14" y="10"/>
                    </a:lnTo>
                    <a:lnTo>
                      <a:pt x="12" y="8"/>
                    </a:lnTo>
                    <a:lnTo>
                      <a:pt x="10" y="8"/>
                    </a:lnTo>
                    <a:lnTo>
                      <a:pt x="10" y="8"/>
                    </a:lnTo>
                    <a:lnTo>
                      <a:pt x="8" y="8"/>
                    </a:lnTo>
                    <a:lnTo>
                      <a:pt x="6" y="8"/>
                    </a:lnTo>
                    <a:lnTo>
                      <a:pt x="4" y="6"/>
                    </a:lnTo>
                    <a:lnTo>
                      <a:pt x="4" y="6"/>
                    </a:lnTo>
                    <a:lnTo>
                      <a:pt x="4" y="6"/>
                    </a:lnTo>
                    <a:lnTo>
                      <a:pt x="4" y="4"/>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500"/>
              <p:cNvSpPr>
                <a:spLocks/>
              </p:cNvSpPr>
              <p:nvPr/>
            </p:nvSpPr>
            <p:spPr bwMode="auto">
              <a:xfrm>
                <a:off x="2750" y="1091"/>
                <a:ext cx="24" cy="10"/>
              </a:xfrm>
              <a:custGeom>
                <a:avLst/>
                <a:gdLst>
                  <a:gd name="T0" fmla="*/ 0 w 24"/>
                  <a:gd name="T1" fmla="*/ 6 h 10"/>
                  <a:gd name="T2" fmla="*/ 2 w 24"/>
                  <a:gd name="T3" fmla="*/ 6 h 10"/>
                  <a:gd name="T4" fmla="*/ 2 w 24"/>
                  <a:gd name="T5" fmla="*/ 8 h 10"/>
                  <a:gd name="T6" fmla="*/ 4 w 24"/>
                  <a:gd name="T7" fmla="*/ 8 h 10"/>
                  <a:gd name="T8" fmla="*/ 6 w 24"/>
                  <a:gd name="T9" fmla="*/ 10 h 10"/>
                  <a:gd name="T10" fmla="*/ 8 w 24"/>
                  <a:gd name="T11" fmla="*/ 10 h 10"/>
                  <a:gd name="T12" fmla="*/ 10 w 24"/>
                  <a:gd name="T13" fmla="*/ 10 h 10"/>
                  <a:gd name="T14" fmla="*/ 12 w 24"/>
                  <a:gd name="T15" fmla="*/ 10 h 10"/>
                  <a:gd name="T16" fmla="*/ 14 w 24"/>
                  <a:gd name="T17" fmla="*/ 10 h 10"/>
                  <a:gd name="T18" fmla="*/ 16 w 24"/>
                  <a:gd name="T19" fmla="*/ 10 h 10"/>
                  <a:gd name="T20" fmla="*/ 20 w 24"/>
                  <a:gd name="T21" fmla="*/ 10 h 10"/>
                  <a:gd name="T22" fmla="*/ 22 w 24"/>
                  <a:gd name="T23" fmla="*/ 8 h 10"/>
                  <a:gd name="T24" fmla="*/ 22 w 24"/>
                  <a:gd name="T25" fmla="*/ 8 h 10"/>
                  <a:gd name="T26" fmla="*/ 24 w 24"/>
                  <a:gd name="T27" fmla="*/ 8 h 10"/>
                  <a:gd name="T28" fmla="*/ 24 w 24"/>
                  <a:gd name="T29" fmla="*/ 6 h 10"/>
                  <a:gd name="T30" fmla="*/ 24 w 24"/>
                  <a:gd name="T31" fmla="*/ 6 h 10"/>
                  <a:gd name="T32" fmla="*/ 24 w 24"/>
                  <a:gd name="T33" fmla="*/ 4 h 10"/>
                  <a:gd name="T34" fmla="*/ 24 w 24"/>
                  <a:gd name="T35" fmla="*/ 4 h 10"/>
                  <a:gd name="T36" fmla="*/ 22 w 24"/>
                  <a:gd name="T37" fmla="*/ 4 h 10"/>
                  <a:gd name="T38" fmla="*/ 20 w 24"/>
                  <a:gd name="T39" fmla="*/ 2 h 10"/>
                  <a:gd name="T40" fmla="*/ 18 w 24"/>
                  <a:gd name="T41" fmla="*/ 2 h 10"/>
                  <a:gd name="T42" fmla="*/ 16 w 24"/>
                  <a:gd name="T43" fmla="*/ 2 h 10"/>
                  <a:gd name="T44" fmla="*/ 14 w 24"/>
                  <a:gd name="T45" fmla="*/ 0 h 10"/>
                  <a:gd name="T46" fmla="*/ 12 w 24"/>
                  <a:gd name="T47" fmla="*/ 0 h 10"/>
                  <a:gd name="T48" fmla="*/ 10 w 24"/>
                  <a:gd name="T49" fmla="*/ 0 h 10"/>
                  <a:gd name="T50" fmla="*/ 8 w 24"/>
                  <a:gd name="T51" fmla="*/ 0 h 10"/>
                  <a:gd name="T52" fmla="*/ 6 w 24"/>
                  <a:gd name="T53" fmla="*/ 2 h 10"/>
                  <a:gd name="T54" fmla="*/ 4 w 24"/>
                  <a:gd name="T55" fmla="*/ 2 h 10"/>
                  <a:gd name="T56" fmla="*/ 2 w 24"/>
                  <a:gd name="T57" fmla="*/ 2 h 10"/>
                  <a:gd name="T58" fmla="*/ 0 w 24"/>
                  <a:gd name="T59" fmla="*/ 4 h 10"/>
                  <a:gd name="T60" fmla="*/ 0 w 24"/>
                  <a:gd name="T61" fmla="*/ 4 h 10"/>
                  <a:gd name="T62" fmla="*/ 0 w 24"/>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0" y="6"/>
                    </a:moveTo>
                    <a:lnTo>
                      <a:pt x="0" y="6"/>
                    </a:lnTo>
                    <a:lnTo>
                      <a:pt x="0" y="6"/>
                    </a:lnTo>
                    <a:lnTo>
                      <a:pt x="2" y="6"/>
                    </a:lnTo>
                    <a:lnTo>
                      <a:pt x="2" y="8"/>
                    </a:lnTo>
                    <a:lnTo>
                      <a:pt x="2" y="8"/>
                    </a:lnTo>
                    <a:lnTo>
                      <a:pt x="4" y="8"/>
                    </a:lnTo>
                    <a:lnTo>
                      <a:pt x="4" y="8"/>
                    </a:lnTo>
                    <a:lnTo>
                      <a:pt x="6" y="8"/>
                    </a:lnTo>
                    <a:lnTo>
                      <a:pt x="6" y="10"/>
                    </a:lnTo>
                    <a:lnTo>
                      <a:pt x="8" y="10"/>
                    </a:lnTo>
                    <a:lnTo>
                      <a:pt x="8" y="10"/>
                    </a:lnTo>
                    <a:lnTo>
                      <a:pt x="10" y="10"/>
                    </a:lnTo>
                    <a:lnTo>
                      <a:pt x="10" y="10"/>
                    </a:lnTo>
                    <a:lnTo>
                      <a:pt x="12" y="10"/>
                    </a:lnTo>
                    <a:lnTo>
                      <a:pt x="12" y="10"/>
                    </a:lnTo>
                    <a:lnTo>
                      <a:pt x="14" y="10"/>
                    </a:lnTo>
                    <a:lnTo>
                      <a:pt x="14" y="10"/>
                    </a:lnTo>
                    <a:lnTo>
                      <a:pt x="16" y="10"/>
                    </a:lnTo>
                    <a:lnTo>
                      <a:pt x="16" y="10"/>
                    </a:lnTo>
                    <a:lnTo>
                      <a:pt x="18" y="10"/>
                    </a:lnTo>
                    <a:lnTo>
                      <a:pt x="20" y="10"/>
                    </a:lnTo>
                    <a:lnTo>
                      <a:pt x="20" y="10"/>
                    </a:lnTo>
                    <a:lnTo>
                      <a:pt x="22" y="8"/>
                    </a:lnTo>
                    <a:lnTo>
                      <a:pt x="22" y="8"/>
                    </a:lnTo>
                    <a:lnTo>
                      <a:pt x="22" y="8"/>
                    </a:lnTo>
                    <a:lnTo>
                      <a:pt x="24" y="8"/>
                    </a:lnTo>
                    <a:lnTo>
                      <a:pt x="24" y="8"/>
                    </a:lnTo>
                    <a:lnTo>
                      <a:pt x="24" y="6"/>
                    </a:lnTo>
                    <a:lnTo>
                      <a:pt x="24" y="6"/>
                    </a:lnTo>
                    <a:lnTo>
                      <a:pt x="24" y="6"/>
                    </a:lnTo>
                    <a:lnTo>
                      <a:pt x="24" y="6"/>
                    </a:lnTo>
                    <a:lnTo>
                      <a:pt x="24" y="6"/>
                    </a:lnTo>
                    <a:lnTo>
                      <a:pt x="24" y="4"/>
                    </a:lnTo>
                    <a:lnTo>
                      <a:pt x="24" y="4"/>
                    </a:lnTo>
                    <a:lnTo>
                      <a:pt x="24" y="4"/>
                    </a:lnTo>
                    <a:lnTo>
                      <a:pt x="22" y="4"/>
                    </a:lnTo>
                    <a:lnTo>
                      <a:pt x="22" y="4"/>
                    </a:lnTo>
                    <a:lnTo>
                      <a:pt x="22" y="2"/>
                    </a:lnTo>
                    <a:lnTo>
                      <a:pt x="20" y="2"/>
                    </a:lnTo>
                    <a:lnTo>
                      <a:pt x="20" y="2"/>
                    </a:lnTo>
                    <a:lnTo>
                      <a:pt x="18" y="2"/>
                    </a:lnTo>
                    <a:lnTo>
                      <a:pt x="18" y="2"/>
                    </a:lnTo>
                    <a:lnTo>
                      <a:pt x="16" y="2"/>
                    </a:lnTo>
                    <a:lnTo>
                      <a:pt x="16" y="0"/>
                    </a:lnTo>
                    <a:lnTo>
                      <a:pt x="14" y="0"/>
                    </a:lnTo>
                    <a:lnTo>
                      <a:pt x="14" y="0"/>
                    </a:lnTo>
                    <a:lnTo>
                      <a:pt x="12" y="0"/>
                    </a:lnTo>
                    <a:lnTo>
                      <a:pt x="12" y="0"/>
                    </a:lnTo>
                    <a:lnTo>
                      <a:pt x="10" y="0"/>
                    </a:lnTo>
                    <a:lnTo>
                      <a:pt x="8" y="0"/>
                    </a:lnTo>
                    <a:lnTo>
                      <a:pt x="8" y="0"/>
                    </a:lnTo>
                    <a:lnTo>
                      <a:pt x="6" y="0"/>
                    </a:lnTo>
                    <a:lnTo>
                      <a:pt x="6" y="2"/>
                    </a:lnTo>
                    <a:lnTo>
                      <a:pt x="4" y="2"/>
                    </a:lnTo>
                    <a:lnTo>
                      <a:pt x="4" y="2"/>
                    </a:lnTo>
                    <a:lnTo>
                      <a:pt x="2" y="2"/>
                    </a:lnTo>
                    <a:lnTo>
                      <a:pt x="2" y="2"/>
                    </a:lnTo>
                    <a:lnTo>
                      <a:pt x="2" y="2"/>
                    </a:lnTo>
                    <a:lnTo>
                      <a:pt x="0" y="4"/>
                    </a:lnTo>
                    <a:lnTo>
                      <a:pt x="0" y="4"/>
                    </a:lnTo>
                    <a:lnTo>
                      <a:pt x="0" y="4"/>
                    </a:lnTo>
                    <a:lnTo>
                      <a:pt x="0" y="4"/>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501"/>
              <p:cNvSpPr>
                <a:spLocks/>
              </p:cNvSpPr>
              <p:nvPr/>
            </p:nvSpPr>
            <p:spPr bwMode="auto">
              <a:xfrm>
                <a:off x="2754" y="1093"/>
                <a:ext cx="18" cy="8"/>
              </a:xfrm>
              <a:custGeom>
                <a:avLst/>
                <a:gdLst>
                  <a:gd name="T0" fmla="*/ 0 w 18"/>
                  <a:gd name="T1" fmla="*/ 2 h 8"/>
                  <a:gd name="T2" fmla="*/ 0 w 18"/>
                  <a:gd name="T3" fmla="*/ 2 h 8"/>
                  <a:gd name="T4" fmla="*/ 0 w 18"/>
                  <a:gd name="T5" fmla="*/ 0 h 8"/>
                  <a:gd name="T6" fmla="*/ 2 w 18"/>
                  <a:gd name="T7" fmla="*/ 0 h 8"/>
                  <a:gd name="T8" fmla="*/ 4 w 18"/>
                  <a:gd name="T9" fmla="*/ 0 h 8"/>
                  <a:gd name="T10" fmla="*/ 6 w 18"/>
                  <a:gd name="T11" fmla="*/ 0 h 8"/>
                  <a:gd name="T12" fmla="*/ 6 w 18"/>
                  <a:gd name="T13" fmla="*/ 0 h 8"/>
                  <a:gd name="T14" fmla="*/ 8 w 18"/>
                  <a:gd name="T15" fmla="*/ 0 h 8"/>
                  <a:gd name="T16" fmla="*/ 10 w 18"/>
                  <a:gd name="T17" fmla="*/ 0 h 8"/>
                  <a:gd name="T18" fmla="*/ 12 w 18"/>
                  <a:gd name="T19" fmla="*/ 0 h 8"/>
                  <a:gd name="T20" fmla="*/ 14 w 18"/>
                  <a:gd name="T21" fmla="*/ 0 h 8"/>
                  <a:gd name="T22" fmla="*/ 14 w 18"/>
                  <a:gd name="T23" fmla="*/ 2 h 8"/>
                  <a:gd name="T24" fmla="*/ 16 w 18"/>
                  <a:gd name="T25" fmla="*/ 2 h 8"/>
                  <a:gd name="T26" fmla="*/ 16 w 18"/>
                  <a:gd name="T27" fmla="*/ 2 h 8"/>
                  <a:gd name="T28" fmla="*/ 18 w 18"/>
                  <a:gd name="T29" fmla="*/ 4 h 8"/>
                  <a:gd name="T30" fmla="*/ 18 w 18"/>
                  <a:gd name="T31" fmla="*/ 4 h 8"/>
                  <a:gd name="T32" fmla="*/ 18 w 18"/>
                  <a:gd name="T33" fmla="*/ 4 h 8"/>
                  <a:gd name="T34" fmla="*/ 16 w 18"/>
                  <a:gd name="T35" fmla="*/ 6 h 8"/>
                  <a:gd name="T36" fmla="*/ 16 w 18"/>
                  <a:gd name="T37" fmla="*/ 6 h 8"/>
                  <a:gd name="T38" fmla="*/ 14 w 18"/>
                  <a:gd name="T39" fmla="*/ 6 h 8"/>
                  <a:gd name="T40" fmla="*/ 12 w 18"/>
                  <a:gd name="T41" fmla="*/ 6 h 8"/>
                  <a:gd name="T42" fmla="*/ 12 w 18"/>
                  <a:gd name="T43" fmla="*/ 8 h 8"/>
                  <a:gd name="T44" fmla="*/ 10 w 18"/>
                  <a:gd name="T45" fmla="*/ 8 h 8"/>
                  <a:gd name="T46" fmla="*/ 8 w 18"/>
                  <a:gd name="T47" fmla="*/ 6 h 8"/>
                  <a:gd name="T48" fmla="*/ 6 w 18"/>
                  <a:gd name="T49" fmla="*/ 6 h 8"/>
                  <a:gd name="T50" fmla="*/ 6 w 18"/>
                  <a:gd name="T51" fmla="*/ 6 h 8"/>
                  <a:gd name="T52" fmla="*/ 4 w 18"/>
                  <a:gd name="T53" fmla="*/ 6 h 8"/>
                  <a:gd name="T54" fmla="*/ 2 w 18"/>
                  <a:gd name="T55" fmla="*/ 6 h 8"/>
                  <a:gd name="T56" fmla="*/ 0 w 18"/>
                  <a:gd name="T57" fmla="*/ 4 h 8"/>
                  <a:gd name="T58" fmla="*/ 0 w 18"/>
                  <a:gd name="T59" fmla="*/ 4 h 8"/>
                  <a:gd name="T60" fmla="*/ 0 w 18"/>
                  <a:gd name="T61" fmla="*/ 4 h 8"/>
                  <a:gd name="T62" fmla="*/ 0 w 18"/>
                  <a:gd name="T63" fmla="*/ 2 h 8"/>
                  <a:gd name="T64" fmla="*/ 0 w 18"/>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8">
                    <a:moveTo>
                      <a:pt x="0" y="2"/>
                    </a:moveTo>
                    <a:lnTo>
                      <a:pt x="0" y="2"/>
                    </a:lnTo>
                    <a:lnTo>
                      <a:pt x="0" y="0"/>
                    </a:lnTo>
                    <a:lnTo>
                      <a:pt x="2" y="0"/>
                    </a:lnTo>
                    <a:lnTo>
                      <a:pt x="4" y="0"/>
                    </a:lnTo>
                    <a:lnTo>
                      <a:pt x="6" y="0"/>
                    </a:lnTo>
                    <a:lnTo>
                      <a:pt x="6" y="0"/>
                    </a:lnTo>
                    <a:lnTo>
                      <a:pt x="8" y="0"/>
                    </a:lnTo>
                    <a:lnTo>
                      <a:pt x="10" y="0"/>
                    </a:lnTo>
                    <a:lnTo>
                      <a:pt x="12" y="0"/>
                    </a:lnTo>
                    <a:lnTo>
                      <a:pt x="14" y="0"/>
                    </a:lnTo>
                    <a:lnTo>
                      <a:pt x="14" y="2"/>
                    </a:lnTo>
                    <a:lnTo>
                      <a:pt x="16" y="2"/>
                    </a:lnTo>
                    <a:lnTo>
                      <a:pt x="16" y="2"/>
                    </a:lnTo>
                    <a:lnTo>
                      <a:pt x="18" y="4"/>
                    </a:lnTo>
                    <a:lnTo>
                      <a:pt x="18" y="4"/>
                    </a:lnTo>
                    <a:lnTo>
                      <a:pt x="18" y="4"/>
                    </a:lnTo>
                    <a:lnTo>
                      <a:pt x="16" y="6"/>
                    </a:lnTo>
                    <a:lnTo>
                      <a:pt x="16" y="6"/>
                    </a:lnTo>
                    <a:lnTo>
                      <a:pt x="14" y="6"/>
                    </a:lnTo>
                    <a:lnTo>
                      <a:pt x="12" y="6"/>
                    </a:lnTo>
                    <a:lnTo>
                      <a:pt x="12" y="8"/>
                    </a:lnTo>
                    <a:lnTo>
                      <a:pt x="10" y="8"/>
                    </a:lnTo>
                    <a:lnTo>
                      <a:pt x="8" y="6"/>
                    </a:lnTo>
                    <a:lnTo>
                      <a:pt x="6" y="6"/>
                    </a:lnTo>
                    <a:lnTo>
                      <a:pt x="6" y="6"/>
                    </a:lnTo>
                    <a:lnTo>
                      <a:pt x="4" y="6"/>
                    </a:lnTo>
                    <a:lnTo>
                      <a:pt x="2" y="6"/>
                    </a:lnTo>
                    <a:lnTo>
                      <a:pt x="0" y="4"/>
                    </a:lnTo>
                    <a:lnTo>
                      <a:pt x="0" y="4"/>
                    </a:lnTo>
                    <a:lnTo>
                      <a:pt x="0" y="4"/>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502"/>
              <p:cNvSpPr>
                <a:spLocks/>
              </p:cNvSpPr>
              <p:nvPr/>
            </p:nvSpPr>
            <p:spPr bwMode="auto">
              <a:xfrm>
                <a:off x="2770" y="1085"/>
                <a:ext cx="16" cy="10"/>
              </a:xfrm>
              <a:custGeom>
                <a:avLst/>
                <a:gdLst>
                  <a:gd name="T0" fmla="*/ 16 w 16"/>
                  <a:gd name="T1" fmla="*/ 10 h 10"/>
                  <a:gd name="T2" fmla="*/ 16 w 16"/>
                  <a:gd name="T3" fmla="*/ 10 h 10"/>
                  <a:gd name="T4" fmla="*/ 16 w 16"/>
                  <a:gd name="T5" fmla="*/ 10 h 10"/>
                  <a:gd name="T6" fmla="*/ 16 w 16"/>
                  <a:gd name="T7" fmla="*/ 10 h 10"/>
                  <a:gd name="T8" fmla="*/ 10 w 16"/>
                  <a:gd name="T9" fmla="*/ 6 h 10"/>
                  <a:gd name="T10" fmla="*/ 8 w 16"/>
                  <a:gd name="T11" fmla="*/ 6 h 10"/>
                  <a:gd name="T12" fmla="*/ 6 w 16"/>
                  <a:gd name="T13" fmla="*/ 4 h 10"/>
                  <a:gd name="T14" fmla="*/ 6 w 16"/>
                  <a:gd name="T15" fmla="*/ 4 h 10"/>
                  <a:gd name="T16" fmla="*/ 6 w 16"/>
                  <a:gd name="T17" fmla="*/ 4 h 10"/>
                  <a:gd name="T18" fmla="*/ 6 w 16"/>
                  <a:gd name="T19" fmla="*/ 2 h 10"/>
                  <a:gd name="T20" fmla="*/ 8 w 16"/>
                  <a:gd name="T21" fmla="*/ 2 h 10"/>
                  <a:gd name="T22" fmla="*/ 8 w 16"/>
                  <a:gd name="T23" fmla="*/ 2 h 10"/>
                  <a:gd name="T24" fmla="*/ 10 w 16"/>
                  <a:gd name="T25" fmla="*/ 2 h 10"/>
                  <a:gd name="T26" fmla="*/ 10 w 16"/>
                  <a:gd name="T27" fmla="*/ 2 h 10"/>
                  <a:gd name="T28" fmla="*/ 10 w 16"/>
                  <a:gd name="T29" fmla="*/ 2 h 10"/>
                  <a:gd name="T30" fmla="*/ 10 w 16"/>
                  <a:gd name="T31" fmla="*/ 0 h 10"/>
                  <a:gd name="T32" fmla="*/ 8 w 16"/>
                  <a:gd name="T33" fmla="*/ 0 h 10"/>
                  <a:gd name="T34" fmla="*/ 8 w 16"/>
                  <a:gd name="T35" fmla="*/ 0 h 10"/>
                  <a:gd name="T36" fmla="*/ 8 w 16"/>
                  <a:gd name="T37" fmla="*/ 0 h 10"/>
                  <a:gd name="T38" fmla="*/ 6 w 16"/>
                  <a:gd name="T39" fmla="*/ 2 h 10"/>
                  <a:gd name="T40" fmla="*/ 6 w 16"/>
                  <a:gd name="T41" fmla="*/ 2 h 10"/>
                  <a:gd name="T42" fmla="*/ 4 w 16"/>
                  <a:gd name="T43" fmla="*/ 2 h 10"/>
                  <a:gd name="T44" fmla="*/ 4 w 16"/>
                  <a:gd name="T45" fmla="*/ 2 h 10"/>
                  <a:gd name="T46" fmla="*/ 4 w 16"/>
                  <a:gd name="T47" fmla="*/ 2 h 10"/>
                  <a:gd name="T48" fmla="*/ 4 w 16"/>
                  <a:gd name="T49" fmla="*/ 2 h 10"/>
                  <a:gd name="T50" fmla="*/ 4 w 16"/>
                  <a:gd name="T51" fmla="*/ 4 h 10"/>
                  <a:gd name="T52" fmla="*/ 4 w 16"/>
                  <a:gd name="T53" fmla="*/ 4 h 10"/>
                  <a:gd name="T54" fmla="*/ 2 w 16"/>
                  <a:gd name="T55" fmla="*/ 4 h 10"/>
                  <a:gd name="T56" fmla="*/ 2 w 16"/>
                  <a:gd name="T57" fmla="*/ 2 h 10"/>
                  <a:gd name="T58" fmla="*/ 0 w 16"/>
                  <a:gd name="T59" fmla="*/ 2 h 10"/>
                  <a:gd name="T60" fmla="*/ 0 w 16"/>
                  <a:gd name="T61" fmla="*/ 2 h 10"/>
                  <a:gd name="T62" fmla="*/ 0 w 16"/>
                  <a:gd name="T63" fmla="*/ 4 h 10"/>
                  <a:gd name="T64" fmla="*/ 0 w 16"/>
                  <a:gd name="T65" fmla="*/ 4 h 10"/>
                  <a:gd name="T66" fmla="*/ 14 w 16"/>
                  <a:gd name="T67" fmla="*/ 10 h 10"/>
                  <a:gd name="T68" fmla="*/ 16 w 16"/>
                  <a:gd name="T6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10">
                    <a:moveTo>
                      <a:pt x="16" y="10"/>
                    </a:moveTo>
                    <a:lnTo>
                      <a:pt x="16" y="10"/>
                    </a:lnTo>
                    <a:lnTo>
                      <a:pt x="16" y="10"/>
                    </a:lnTo>
                    <a:lnTo>
                      <a:pt x="16" y="10"/>
                    </a:lnTo>
                    <a:lnTo>
                      <a:pt x="10" y="6"/>
                    </a:lnTo>
                    <a:lnTo>
                      <a:pt x="8" y="6"/>
                    </a:lnTo>
                    <a:lnTo>
                      <a:pt x="6" y="4"/>
                    </a:lnTo>
                    <a:lnTo>
                      <a:pt x="6" y="4"/>
                    </a:lnTo>
                    <a:lnTo>
                      <a:pt x="6" y="4"/>
                    </a:lnTo>
                    <a:lnTo>
                      <a:pt x="6" y="2"/>
                    </a:lnTo>
                    <a:lnTo>
                      <a:pt x="8" y="2"/>
                    </a:lnTo>
                    <a:lnTo>
                      <a:pt x="8" y="2"/>
                    </a:lnTo>
                    <a:lnTo>
                      <a:pt x="10" y="2"/>
                    </a:lnTo>
                    <a:lnTo>
                      <a:pt x="10" y="2"/>
                    </a:lnTo>
                    <a:lnTo>
                      <a:pt x="10" y="2"/>
                    </a:lnTo>
                    <a:lnTo>
                      <a:pt x="10" y="0"/>
                    </a:lnTo>
                    <a:lnTo>
                      <a:pt x="8" y="0"/>
                    </a:lnTo>
                    <a:lnTo>
                      <a:pt x="8" y="0"/>
                    </a:lnTo>
                    <a:lnTo>
                      <a:pt x="8" y="0"/>
                    </a:lnTo>
                    <a:lnTo>
                      <a:pt x="6" y="2"/>
                    </a:lnTo>
                    <a:lnTo>
                      <a:pt x="6" y="2"/>
                    </a:lnTo>
                    <a:lnTo>
                      <a:pt x="4" y="2"/>
                    </a:lnTo>
                    <a:lnTo>
                      <a:pt x="4" y="2"/>
                    </a:lnTo>
                    <a:lnTo>
                      <a:pt x="4" y="2"/>
                    </a:lnTo>
                    <a:lnTo>
                      <a:pt x="4" y="2"/>
                    </a:lnTo>
                    <a:lnTo>
                      <a:pt x="4" y="4"/>
                    </a:lnTo>
                    <a:lnTo>
                      <a:pt x="4" y="4"/>
                    </a:lnTo>
                    <a:lnTo>
                      <a:pt x="2" y="4"/>
                    </a:lnTo>
                    <a:lnTo>
                      <a:pt x="2" y="2"/>
                    </a:lnTo>
                    <a:lnTo>
                      <a:pt x="0" y="2"/>
                    </a:lnTo>
                    <a:lnTo>
                      <a:pt x="0" y="2"/>
                    </a:lnTo>
                    <a:lnTo>
                      <a:pt x="0" y="4"/>
                    </a:lnTo>
                    <a:lnTo>
                      <a:pt x="0" y="4"/>
                    </a:lnTo>
                    <a:lnTo>
                      <a:pt x="14" y="10"/>
                    </a:lnTo>
                    <a:lnTo>
                      <a:pt x="16"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503"/>
              <p:cNvSpPr>
                <a:spLocks noEditPoints="1"/>
              </p:cNvSpPr>
              <p:nvPr/>
            </p:nvSpPr>
            <p:spPr bwMode="auto">
              <a:xfrm>
                <a:off x="2786" y="1081"/>
                <a:ext cx="26" cy="10"/>
              </a:xfrm>
              <a:custGeom>
                <a:avLst/>
                <a:gdLst>
                  <a:gd name="T0" fmla="*/ 0 w 26"/>
                  <a:gd name="T1" fmla="*/ 6 h 10"/>
                  <a:gd name="T2" fmla="*/ 0 w 26"/>
                  <a:gd name="T3" fmla="*/ 6 h 10"/>
                  <a:gd name="T4" fmla="*/ 2 w 26"/>
                  <a:gd name="T5" fmla="*/ 6 h 10"/>
                  <a:gd name="T6" fmla="*/ 4 w 26"/>
                  <a:gd name="T7" fmla="*/ 8 h 10"/>
                  <a:gd name="T8" fmla="*/ 6 w 26"/>
                  <a:gd name="T9" fmla="*/ 8 h 10"/>
                  <a:gd name="T10" fmla="*/ 8 w 26"/>
                  <a:gd name="T11" fmla="*/ 8 h 10"/>
                  <a:gd name="T12" fmla="*/ 10 w 26"/>
                  <a:gd name="T13" fmla="*/ 10 h 10"/>
                  <a:gd name="T14" fmla="*/ 12 w 26"/>
                  <a:gd name="T15" fmla="*/ 10 h 10"/>
                  <a:gd name="T16" fmla="*/ 14 w 26"/>
                  <a:gd name="T17" fmla="*/ 10 h 10"/>
                  <a:gd name="T18" fmla="*/ 16 w 26"/>
                  <a:gd name="T19" fmla="*/ 10 h 10"/>
                  <a:gd name="T20" fmla="*/ 18 w 26"/>
                  <a:gd name="T21" fmla="*/ 8 h 10"/>
                  <a:gd name="T22" fmla="*/ 20 w 26"/>
                  <a:gd name="T23" fmla="*/ 8 h 10"/>
                  <a:gd name="T24" fmla="*/ 22 w 26"/>
                  <a:gd name="T25" fmla="*/ 8 h 10"/>
                  <a:gd name="T26" fmla="*/ 24 w 26"/>
                  <a:gd name="T27" fmla="*/ 6 h 10"/>
                  <a:gd name="T28" fmla="*/ 24 w 26"/>
                  <a:gd name="T29" fmla="*/ 6 h 10"/>
                  <a:gd name="T30" fmla="*/ 24 w 26"/>
                  <a:gd name="T31" fmla="*/ 6 h 10"/>
                  <a:gd name="T32" fmla="*/ 22 w 26"/>
                  <a:gd name="T33" fmla="*/ 6 h 10"/>
                  <a:gd name="T34" fmla="*/ 20 w 26"/>
                  <a:gd name="T35" fmla="*/ 6 h 10"/>
                  <a:gd name="T36" fmla="*/ 18 w 26"/>
                  <a:gd name="T37" fmla="*/ 8 h 10"/>
                  <a:gd name="T38" fmla="*/ 16 w 26"/>
                  <a:gd name="T39" fmla="*/ 8 h 10"/>
                  <a:gd name="T40" fmla="*/ 12 w 26"/>
                  <a:gd name="T41" fmla="*/ 8 h 10"/>
                  <a:gd name="T42" fmla="*/ 8 w 26"/>
                  <a:gd name="T43" fmla="*/ 8 h 10"/>
                  <a:gd name="T44" fmla="*/ 6 w 26"/>
                  <a:gd name="T45" fmla="*/ 6 h 10"/>
                  <a:gd name="T46" fmla="*/ 18 w 26"/>
                  <a:gd name="T47" fmla="*/ 2 h 10"/>
                  <a:gd name="T48" fmla="*/ 18 w 26"/>
                  <a:gd name="T49" fmla="*/ 2 h 10"/>
                  <a:gd name="T50" fmla="*/ 16 w 26"/>
                  <a:gd name="T51" fmla="*/ 0 h 10"/>
                  <a:gd name="T52" fmla="*/ 14 w 26"/>
                  <a:gd name="T53" fmla="*/ 0 h 10"/>
                  <a:gd name="T54" fmla="*/ 12 w 26"/>
                  <a:gd name="T55" fmla="*/ 0 h 10"/>
                  <a:gd name="T56" fmla="*/ 10 w 26"/>
                  <a:gd name="T57" fmla="*/ 0 h 10"/>
                  <a:gd name="T58" fmla="*/ 8 w 26"/>
                  <a:gd name="T59" fmla="*/ 0 h 10"/>
                  <a:gd name="T60" fmla="*/ 6 w 26"/>
                  <a:gd name="T61" fmla="*/ 0 h 10"/>
                  <a:gd name="T62" fmla="*/ 4 w 26"/>
                  <a:gd name="T63" fmla="*/ 0 h 10"/>
                  <a:gd name="T64" fmla="*/ 2 w 26"/>
                  <a:gd name="T65" fmla="*/ 2 h 10"/>
                  <a:gd name="T66" fmla="*/ 0 w 26"/>
                  <a:gd name="T67" fmla="*/ 2 h 10"/>
                  <a:gd name="T68" fmla="*/ 0 w 26"/>
                  <a:gd name="T69" fmla="*/ 2 h 10"/>
                  <a:gd name="T70" fmla="*/ 0 w 26"/>
                  <a:gd name="T71" fmla="*/ 4 h 10"/>
                  <a:gd name="T72" fmla="*/ 0 w 26"/>
                  <a:gd name="T73" fmla="*/ 4 h 10"/>
                  <a:gd name="T74" fmla="*/ 2 w 26"/>
                  <a:gd name="T75" fmla="*/ 2 h 10"/>
                  <a:gd name="T76" fmla="*/ 4 w 26"/>
                  <a:gd name="T77" fmla="*/ 2 h 10"/>
                  <a:gd name="T78" fmla="*/ 6 w 26"/>
                  <a:gd name="T79" fmla="*/ 2 h 10"/>
                  <a:gd name="T80" fmla="*/ 8 w 26"/>
                  <a:gd name="T81" fmla="*/ 2 h 10"/>
                  <a:gd name="T82" fmla="*/ 10 w 26"/>
                  <a:gd name="T83" fmla="*/ 2 h 10"/>
                  <a:gd name="T84" fmla="*/ 14 w 26"/>
                  <a:gd name="T85" fmla="*/ 2 h 10"/>
                  <a:gd name="T86" fmla="*/ 14 w 26"/>
                  <a:gd name="T87" fmla="*/ 2 h 10"/>
                  <a:gd name="T88" fmla="*/ 4 w 26"/>
                  <a:gd name="T89" fmla="*/ 6 h 10"/>
                  <a:gd name="T90" fmla="*/ 2 w 26"/>
                  <a:gd name="T91" fmla="*/ 4 h 10"/>
                  <a:gd name="T92" fmla="*/ 2 w 26"/>
                  <a:gd name="T9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10">
                    <a:moveTo>
                      <a:pt x="0" y="4"/>
                    </a:moveTo>
                    <a:lnTo>
                      <a:pt x="0" y="6"/>
                    </a:lnTo>
                    <a:lnTo>
                      <a:pt x="0" y="6"/>
                    </a:lnTo>
                    <a:lnTo>
                      <a:pt x="0" y="6"/>
                    </a:lnTo>
                    <a:lnTo>
                      <a:pt x="2" y="6"/>
                    </a:lnTo>
                    <a:lnTo>
                      <a:pt x="2" y="6"/>
                    </a:lnTo>
                    <a:lnTo>
                      <a:pt x="2" y="8"/>
                    </a:lnTo>
                    <a:lnTo>
                      <a:pt x="4" y="8"/>
                    </a:lnTo>
                    <a:lnTo>
                      <a:pt x="4" y="8"/>
                    </a:lnTo>
                    <a:lnTo>
                      <a:pt x="6" y="8"/>
                    </a:lnTo>
                    <a:lnTo>
                      <a:pt x="6" y="8"/>
                    </a:lnTo>
                    <a:lnTo>
                      <a:pt x="8" y="8"/>
                    </a:lnTo>
                    <a:lnTo>
                      <a:pt x="8" y="10"/>
                    </a:lnTo>
                    <a:lnTo>
                      <a:pt x="10" y="10"/>
                    </a:lnTo>
                    <a:lnTo>
                      <a:pt x="10" y="10"/>
                    </a:lnTo>
                    <a:lnTo>
                      <a:pt x="12" y="10"/>
                    </a:lnTo>
                    <a:lnTo>
                      <a:pt x="12" y="10"/>
                    </a:lnTo>
                    <a:lnTo>
                      <a:pt x="14" y="10"/>
                    </a:lnTo>
                    <a:lnTo>
                      <a:pt x="16" y="10"/>
                    </a:lnTo>
                    <a:lnTo>
                      <a:pt x="16" y="10"/>
                    </a:lnTo>
                    <a:lnTo>
                      <a:pt x="18" y="8"/>
                    </a:lnTo>
                    <a:lnTo>
                      <a:pt x="18" y="8"/>
                    </a:lnTo>
                    <a:lnTo>
                      <a:pt x="20" y="8"/>
                    </a:lnTo>
                    <a:lnTo>
                      <a:pt x="20" y="8"/>
                    </a:lnTo>
                    <a:lnTo>
                      <a:pt x="22" y="8"/>
                    </a:lnTo>
                    <a:lnTo>
                      <a:pt x="22" y="8"/>
                    </a:lnTo>
                    <a:lnTo>
                      <a:pt x="24" y="8"/>
                    </a:lnTo>
                    <a:lnTo>
                      <a:pt x="24" y="6"/>
                    </a:lnTo>
                    <a:lnTo>
                      <a:pt x="24" y="6"/>
                    </a:lnTo>
                    <a:lnTo>
                      <a:pt x="24" y="6"/>
                    </a:lnTo>
                    <a:lnTo>
                      <a:pt x="26" y="6"/>
                    </a:lnTo>
                    <a:lnTo>
                      <a:pt x="24" y="6"/>
                    </a:lnTo>
                    <a:lnTo>
                      <a:pt x="24" y="6"/>
                    </a:lnTo>
                    <a:lnTo>
                      <a:pt x="22" y="6"/>
                    </a:lnTo>
                    <a:lnTo>
                      <a:pt x="20" y="6"/>
                    </a:lnTo>
                    <a:lnTo>
                      <a:pt x="20" y="6"/>
                    </a:lnTo>
                    <a:lnTo>
                      <a:pt x="20" y="8"/>
                    </a:lnTo>
                    <a:lnTo>
                      <a:pt x="18" y="8"/>
                    </a:lnTo>
                    <a:lnTo>
                      <a:pt x="16" y="8"/>
                    </a:lnTo>
                    <a:lnTo>
                      <a:pt x="16" y="8"/>
                    </a:lnTo>
                    <a:lnTo>
                      <a:pt x="14" y="8"/>
                    </a:lnTo>
                    <a:lnTo>
                      <a:pt x="12" y="8"/>
                    </a:lnTo>
                    <a:lnTo>
                      <a:pt x="10" y="8"/>
                    </a:lnTo>
                    <a:lnTo>
                      <a:pt x="8" y="8"/>
                    </a:lnTo>
                    <a:lnTo>
                      <a:pt x="8" y="8"/>
                    </a:lnTo>
                    <a:lnTo>
                      <a:pt x="6" y="6"/>
                    </a:lnTo>
                    <a:lnTo>
                      <a:pt x="20" y="2"/>
                    </a:lnTo>
                    <a:lnTo>
                      <a:pt x="18" y="2"/>
                    </a:lnTo>
                    <a:lnTo>
                      <a:pt x="18" y="2"/>
                    </a:lnTo>
                    <a:lnTo>
                      <a:pt x="18" y="2"/>
                    </a:lnTo>
                    <a:lnTo>
                      <a:pt x="16" y="0"/>
                    </a:lnTo>
                    <a:lnTo>
                      <a:pt x="16" y="0"/>
                    </a:lnTo>
                    <a:lnTo>
                      <a:pt x="14" y="0"/>
                    </a:lnTo>
                    <a:lnTo>
                      <a:pt x="14" y="0"/>
                    </a:lnTo>
                    <a:lnTo>
                      <a:pt x="14" y="0"/>
                    </a:lnTo>
                    <a:lnTo>
                      <a:pt x="12" y="0"/>
                    </a:lnTo>
                    <a:lnTo>
                      <a:pt x="12" y="0"/>
                    </a:lnTo>
                    <a:lnTo>
                      <a:pt x="10" y="0"/>
                    </a:lnTo>
                    <a:lnTo>
                      <a:pt x="10" y="0"/>
                    </a:lnTo>
                    <a:lnTo>
                      <a:pt x="8" y="0"/>
                    </a:lnTo>
                    <a:lnTo>
                      <a:pt x="8" y="0"/>
                    </a:lnTo>
                    <a:lnTo>
                      <a:pt x="6" y="0"/>
                    </a:lnTo>
                    <a:lnTo>
                      <a:pt x="6" y="0"/>
                    </a:lnTo>
                    <a:lnTo>
                      <a:pt x="4" y="0"/>
                    </a:lnTo>
                    <a:lnTo>
                      <a:pt x="4" y="0"/>
                    </a:lnTo>
                    <a:lnTo>
                      <a:pt x="2" y="2"/>
                    </a:lnTo>
                    <a:lnTo>
                      <a:pt x="2" y="2"/>
                    </a:lnTo>
                    <a:lnTo>
                      <a:pt x="0" y="2"/>
                    </a:lnTo>
                    <a:lnTo>
                      <a:pt x="0" y="2"/>
                    </a:lnTo>
                    <a:lnTo>
                      <a:pt x="0" y="2"/>
                    </a:lnTo>
                    <a:lnTo>
                      <a:pt x="0" y="4"/>
                    </a:lnTo>
                    <a:lnTo>
                      <a:pt x="0" y="4"/>
                    </a:lnTo>
                    <a:lnTo>
                      <a:pt x="0" y="4"/>
                    </a:lnTo>
                    <a:lnTo>
                      <a:pt x="0" y="4"/>
                    </a:lnTo>
                    <a:lnTo>
                      <a:pt x="0" y="4"/>
                    </a:lnTo>
                    <a:close/>
                    <a:moveTo>
                      <a:pt x="2" y="2"/>
                    </a:moveTo>
                    <a:lnTo>
                      <a:pt x="4" y="2"/>
                    </a:lnTo>
                    <a:lnTo>
                      <a:pt x="4" y="2"/>
                    </a:lnTo>
                    <a:lnTo>
                      <a:pt x="6" y="2"/>
                    </a:lnTo>
                    <a:lnTo>
                      <a:pt x="6" y="2"/>
                    </a:lnTo>
                    <a:lnTo>
                      <a:pt x="6" y="2"/>
                    </a:lnTo>
                    <a:lnTo>
                      <a:pt x="8" y="2"/>
                    </a:lnTo>
                    <a:lnTo>
                      <a:pt x="8" y="2"/>
                    </a:lnTo>
                    <a:lnTo>
                      <a:pt x="10" y="2"/>
                    </a:lnTo>
                    <a:lnTo>
                      <a:pt x="14" y="2"/>
                    </a:lnTo>
                    <a:lnTo>
                      <a:pt x="14" y="2"/>
                    </a:lnTo>
                    <a:lnTo>
                      <a:pt x="14" y="2"/>
                    </a:lnTo>
                    <a:lnTo>
                      <a:pt x="14" y="2"/>
                    </a:lnTo>
                    <a:lnTo>
                      <a:pt x="16" y="2"/>
                    </a:lnTo>
                    <a:lnTo>
                      <a:pt x="4" y="6"/>
                    </a:lnTo>
                    <a:lnTo>
                      <a:pt x="4" y="6"/>
                    </a:lnTo>
                    <a:lnTo>
                      <a:pt x="2" y="4"/>
                    </a:lnTo>
                    <a:lnTo>
                      <a:pt x="2" y="4"/>
                    </a:lnTo>
                    <a:lnTo>
                      <a:pt x="2" y="4"/>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504"/>
              <p:cNvSpPr>
                <a:spLocks/>
              </p:cNvSpPr>
              <p:nvPr/>
            </p:nvSpPr>
            <p:spPr bwMode="auto">
              <a:xfrm>
                <a:off x="2786" y="1081"/>
                <a:ext cx="26" cy="10"/>
              </a:xfrm>
              <a:custGeom>
                <a:avLst/>
                <a:gdLst>
                  <a:gd name="T0" fmla="*/ 0 w 26"/>
                  <a:gd name="T1" fmla="*/ 6 h 10"/>
                  <a:gd name="T2" fmla="*/ 0 w 26"/>
                  <a:gd name="T3" fmla="*/ 6 h 10"/>
                  <a:gd name="T4" fmla="*/ 2 w 26"/>
                  <a:gd name="T5" fmla="*/ 6 h 10"/>
                  <a:gd name="T6" fmla="*/ 4 w 26"/>
                  <a:gd name="T7" fmla="*/ 8 h 10"/>
                  <a:gd name="T8" fmla="*/ 6 w 26"/>
                  <a:gd name="T9" fmla="*/ 8 h 10"/>
                  <a:gd name="T10" fmla="*/ 8 w 26"/>
                  <a:gd name="T11" fmla="*/ 8 h 10"/>
                  <a:gd name="T12" fmla="*/ 10 w 26"/>
                  <a:gd name="T13" fmla="*/ 10 h 10"/>
                  <a:gd name="T14" fmla="*/ 12 w 26"/>
                  <a:gd name="T15" fmla="*/ 10 h 10"/>
                  <a:gd name="T16" fmla="*/ 14 w 26"/>
                  <a:gd name="T17" fmla="*/ 10 h 10"/>
                  <a:gd name="T18" fmla="*/ 16 w 26"/>
                  <a:gd name="T19" fmla="*/ 10 h 10"/>
                  <a:gd name="T20" fmla="*/ 18 w 26"/>
                  <a:gd name="T21" fmla="*/ 8 h 10"/>
                  <a:gd name="T22" fmla="*/ 20 w 26"/>
                  <a:gd name="T23" fmla="*/ 8 h 10"/>
                  <a:gd name="T24" fmla="*/ 22 w 26"/>
                  <a:gd name="T25" fmla="*/ 8 h 10"/>
                  <a:gd name="T26" fmla="*/ 24 w 26"/>
                  <a:gd name="T27" fmla="*/ 6 h 10"/>
                  <a:gd name="T28" fmla="*/ 24 w 26"/>
                  <a:gd name="T29" fmla="*/ 6 h 10"/>
                  <a:gd name="T30" fmla="*/ 24 w 26"/>
                  <a:gd name="T31" fmla="*/ 6 h 10"/>
                  <a:gd name="T32" fmla="*/ 22 w 26"/>
                  <a:gd name="T33" fmla="*/ 6 h 10"/>
                  <a:gd name="T34" fmla="*/ 20 w 26"/>
                  <a:gd name="T35" fmla="*/ 6 h 10"/>
                  <a:gd name="T36" fmla="*/ 18 w 26"/>
                  <a:gd name="T37" fmla="*/ 8 h 10"/>
                  <a:gd name="T38" fmla="*/ 16 w 26"/>
                  <a:gd name="T39" fmla="*/ 8 h 10"/>
                  <a:gd name="T40" fmla="*/ 12 w 26"/>
                  <a:gd name="T41" fmla="*/ 8 h 10"/>
                  <a:gd name="T42" fmla="*/ 8 w 26"/>
                  <a:gd name="T43" fmla="*/ 8 h 10"/>
                  <a:gd name="T44" fmla="*/ 6 w 26"/>
                  <a:gd name="T45" fmla="*/ 6 h 10"/>
                  <a:gd name="T46" fmla="*/ 18 w 26"/>
                  <a:gd name="T47" fmla="*/ 2 h 10"/>
                  <a:gd name="T48" fmla="*/ 18 w 26"/>
                  <a:gd name="T49" fmla="*/ 2 h 10"/>
                  <a:gd name="T50" fmla="*/ 16 w 26"/>
                  <a:gd name="T51" fmla="*/ 0 h 10"/>
                  <a:gd name="T52" fmla="*/ 14 w 26"/>
                  <a:gd name="T53" fmla="*/ 0 h 10"/>
                  <a:gd name="T54" fmla="*/ 12 w 26"/>
                  <a:gd name="T55" fmla="*/ 0 h 10"/>
                  <a:gd name="T56" fmla="*/ 10 w 26"/>
                  <a:gd name="T57" fmla="*/ 0 h 10"/>
                  <a:gd name="T58" fmla="*/ 8 w 26"/>
                  <a:gd name="T59" fmla="*/ 0 h 10"/>
                  <a:gd name="T60" fmla="*/ 6 w 26"/>
                  <a:gd name="T61" fmla="*/ 0 h 10"/>
                  <a:gd name="T62" fmla="*/ 4 w 26"/>
                  <a:gd name="T63" fmla="*/ 0 h 10"/>
                  <a:gd name="T64" fmla="*/ 2 w 26"/>
                  <a:gd name="T65" fmla="*/ 2 h 10"/>
                  <a:gd name="T66" fmla="*/ 0 w 26"/>
                  <a:gd name="T67" fmla="*/ 2 h 10"/>
                  <a:gd name="T68" fmla="*/ 0 w 26"/>
                  <a:gd name="T69" fmla="*/ 2 h 10"/>
                  <a:gd name="T70" fmla="*/ 0 w 26"/>
                  <a:gd name="T71" fmla="*/ 4 h 10"/>
                  <a:gd name="T72" fmla="*/ 0 w 26"/>
                  <a:gd name="T7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10">
                    <a:moveTo>
                      <a:pt x="0" y="4"/>
                    </a:moveTo>
                    <a:lnTo>
                      <a:pt x="0" y="6"/>
                    </a:lnTo>
                    <a:lnTo>
                      <a:pt x="0" y="6"/>
                    </a:lnTo>
                    <a:lnTo>
                      <a:pt x="0" y="6"/>
                    </a:lnTo>
                    <a:lnTo>
                      <a:pt x="2" y="6"/>
                    </a:lnTo>
                    <a:lnTo>
                      <a:pt x="2" y="6"/>
                    </a:lnTo>
                    <a:lnTo>
                      <a:pt x="2" y="8"/>
                    </a:lnTo>
                    <a:lnTo>
                      <a:pt x="4" y="8"/>
                    </a:lnTo>
                    <a:lnTo>
                      <a:pt x="4" y="8"/>
                    </a:lnTo>
                    <a:lnTo>
                      <a:pt x="6" y="8"/>
                    </a:lnTo>
                    <a:lnTo>
                      <a:pt x="6" y="8"/>
                    </a:lnTo>
                    <a:lnTo>
                      <a:pt x="8" y="8"/>
                    </a:lnTo>
                    <a:lnTo>
                      <a:pt x="8" y="10"/>
                    </a:lnTo>
                    <a:lnTo>
                      <a:pt x="10" y="10"/>
                    </a:lnTo>
                    <a:lnTo>
                      <a:pt x="10" y="10"/>
                    </a:lnTo>
                    <a:lnTo>
                      <a:pt x="12" y="10"/>
                    </a:lnTo>
                    <a:lnTo>
                      <a:pt x="12" y="10"/>
                    </a:lnTo>
                    <a:lnTo>
                      <a:pt x="14" y="10"/>
                    </a:lnTo>
                    <a:lnTo>
                      <a:pt x="16" y="10"/>
                    </a:lnTo>
                    <a:lnTo>
                      <a:pt x="16" y="10"/>
                    </a:lnTo>
                    <a:lnTo>
                      <a:pt x="18" y="8"/>
                    </a:lnTo>
                    <a:lnTo>
                      <a:pt x="18" y="8"/>
                    </a:lnTo>
                    <a:lnTo>
                      <a:pt x="20" y="8"/>
                    </a:lnTo>
                    <a:lnTo>
                      <a:pt x="20" y="8"/>
                    </a:lnTo>
                    <a:lnTo>
                      <a:pt x="22" y="8"/>
                    </a:lnTo>
                    <a:lnTo>
                      <a:pt x="22" y="8"/>
                    </a:lnTo>
                    <a:lnTo>
                      <a:pt x="24" y="8"/>
                    </a:lnTo>
                    <a:lnTo>
                      <a:pt x="24" y="6"/>
                    </a:lnTo>
                    <a:lnTo>
                      <a:pt x="24" y="6"/>
                    </a:lnTo>
                    <a:lnTo>
                      <a:pt x="24" y="6"/>
                    </a:lnTo>
                    <a:lnTo>
                      <a:pt x="26" y="6"/>
                    </a:lnTo>
                    <a:lnTo>
                      <a:pt x="24" y="6"/>
                    </a:lnTo>
                    <a:lnTo>
                      <a:pt x="24" y="6"/>
                    </a:lnTo>
                    <a:lnTo>
                      <a:pt x="22" y="6"/>
                    </a:lnTo>
                    <a:lnTo>
                      <a:pt x="20" y="6"/>
                    </a:lnTo>
                    <a:lnTo>
                      <a:pt x="20" y="6"/>
                    </a:lnTo>
                    <a:lnTo>
                      <a:pt x="20" y="8"/>
                    </a:lnTo>
                    <a:lnTo>
                      <a:pt x="18" y="8"/>
                    </a:lnTo>
                    <a:lnTo>
                      <a:pt x="16" y="8"/>
                    </a:lnTo>
                    <a:lnTo>
                      <a:pt x="16" y="8"/>
                    </a:lnTo>
                    <a:lnTo>
                      <a:pt x="14" y="8"/>
                    </a:lnTo>
                    <a:lnTo>
                      <a:pt x="12" y="8"/>
                    </a:lnTo>
                    <a:lnTo>
                      <a:pt x="10" y="8"/>
                    </a:lnTo>
                    <a:lnTo>
                      <a:pt x="8" y="8"/>
                    </a:lnTo>
                    <a:lnTo>
                      <a:pt x="8" y="8"/>
                    </a:lnTo>
                    <a:lnTo>
                      <a:pt x="6" y="6"/>
                    </a:lnTo>
                    <a:lnTo>
                      <a:pt x="20" y="2"/>
                    </a:lnTo>
                    <a:lnTo>
                      <a:pt x="18" y="2"/>
                    </a:lnTo>
                    <a:lnTo>
                      <a:pt x="18" y="2"/>
                    </a:lnTo>
                    <a:lnTo>
                      <a:pt x="18" y="2"/>
                    </a:lnTo>
                    <a:lnTo>
                      <a:pt x="16" y="0"/>
                    </a:lnTo>
                    <a:lnTo>
                      <a:pt x="16" y="0"/>
                    </a:lnTo>
                    <a:lnTo>
                      <a:pt x="14" y="0"/>
                    </a:lnTo>
                    <a:lnTo>
                      <a:pt x="14" y="0"/>
                    </a:lnTo>
                    <a:lnTo>
                      <a:pt x="14" y="0"/>
                    </a:lnTo>
                    <a:lnTo>
                      <a:pt x="12" y="0"/>
                    </a:lnTo>
                    <a:lnTo>
                      <a:pt x="12" y="0"/>
                    </a:lnTo>
                    <a:lnTo>
                      <a:pt x="10" y="0"/>
                    </a:lnTo>
                    <a:lnTo>
                      <a:pt x="10" y="0"/>
                    </a:lnTo>
                    <a:lnTo>
                      <a:pt x="8" y="0"/>
                    </a:lnTo>
                    <a:lnTo>
                      <a:pt x="8" y="0"/>
                    </a:lnTo>
                    <a:lnTo>
                      <a:pt x="6" y="0"/>
                    </a:lnTo>
                    <a:lnTo>
                      <a:pt x="6" y="0"/>
                    </a:lnTo>
                    <a:lnTo>
                      <a:pt x="4" y="0"/>
                    </a:lnTo>
                    <a:lnTo>
                      <a:pt x="4" y="0"/>
                    </a:lnTo>
                    <a:lnTo>
                      <a:pt x="2" y="2"/>
                    </a:lnTo>
                    <a:lnTo>
                      <a:pt x="2" y="2"/>
                    </a:lnTo>
                    <a:lnTo>
                      <a:pt x="0" y="2"/>
                    </a:lnTo>
                    <a:lnTo>
                      <a:pt x="0" y="2"/>
                    </a:lnTo>
                    <a:lnTo>
                      <a:pt x="0" y="2"/>
                    </a:lnTo>
                    <a:lnTo>
                      <a:pt x="0" y="4"/>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505"/>
              <p:cNvSpPr>
                <a:spLocks/>
              </p:cNvSpPr>
              <p:nvPr/>
            </p:nvSpPr>
            <p:spPr bwMode="auto">
              <a:xfrm>
                <a:off x="2788" y="1083"/>
                <a:ext cx="14" cy="4"/>
              </a:xfrm>
              <a:custGeom>
                <a:avLst/>
                <a:gdLst>
                  <a:gd name="T0" fmla="*/ 0 w 14"/>
                  <a:gd name="T1" fmla="*/ 0 h 4"/>
                  <a:gd name="T2" fmla="*/ 2 w 14"/>
                  <a:gd name="T3" fmla="*/ 0 h 4"/>
                  <a:gd name="T4" fmla="*/ 2 w 14"/>
                  <a:gd name="T5" fmla="*/ 0 h 4"/>
                  <a:gd name="T6" fmla="*/ 4 w 14"/>
                  <a:gd name="T7" fmla="*/ 0 h 4"/>
                  <a:gd name="T8" fmla="*/ 4 w 14"/>
                  <a:gd name="T9" fmla="*/ 0 h 4"/>
                  <a:gd name="T10" fmla="*/ 4 w 14"/>
                  <a:gd name="T11" fmla="*/ 0 h 4"/>
                  <a:gd name="T12" fmla="*/ 6 w 14"/>
                  <a:gd name="T13" fmla="*/ 0 h 4"/>
                  <a:gd name="T14" fmla="*/ 6 w 14"/>
                  <a:gd name="T15" fmla="*/ 0 h 4"/>
                  <a:gd name="T16" fmla="*/ 8 w 14"/>
                  <a:gd name="T17" fmla="*/ 0 h 4"/>
                  <a:gd name="T18" fmla="*/ 12 w 14"/>
                  <a:gd name="T19" fmla="*/ 0 h 4"/>
                  <a:gd name="T20" fmla="*/ 12 w 14"/>
                  <a:gd name="T21" fmla="*/ 0 h 4"/>
                  <a:gd name="T22" fmla="*/ 12 w 14"/>
                  <a:gd name="T23" fmla="*/ 0 h 4"/>
                  <a:gd name="T24" fmla="*/ 12 w 14"/>
                  <a:gd name="T25" fmla="*/ 0 h 4"/>
                  <a:gd name="T26" fmla="*/ 14 w 14"/>
                  <a:gd name="T27" fmla="*/ 0 h 4"/>
                  <a:gd name="T28" fmla="*/ 2 w 14"/>
                  <a:gd name="T29" fmla="*/ 4 h 4"/>
                  <a:gd name="T30" fmla="*/ 2 w 14"/>
                  <a:gd name="T31" fmla="*/ 4 h 4"/>
                  <a:gd name="T32" fmla="*/ 0 w 14"/>
                  <a:gd name="T33" fmla="*/ 2 h 4"/>
                  <a:gd name="T34" fmla="*/ 0 w 14"/>
                  <a:gd name="T35" fmla="*/ 2 h 4"/>
                  <a:gd name="T36" fmla="*/ 0 w 14"/>
                  <a:gd name="T37" fmla="*/ 2 h 4"/>
                  <a:gd name="T38" fmla="*/ 0 w 14"/>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0" y="0"/>
                    </a:moveTo>
                    <a:lnTo>
                      <a:pt x="2" y="0"/>
                    </a:lnTo>
                    <a:lnTo>
                      <a:pt x="2" y="0"/>
                    </a:lnTo>
                    <a:lnTo>
                      <a:pt x="4" y="0"/>
                    </a:lnTo>
                    <a:lnTo>
                      <a:pt x="4" y="0"/>
                    </a:lnTo>
                    <a:lnTo>
                      <a:pt x="4" y="0"/>
                    </a:lnTo>
                    <a:lnTo>
                      <a:pt x="6" y="0"/>
                    </a:lnTo>
                    <a:lnTo>
                      <a:pt x="6" y="0"/>
                    </a:lnTo>
                    <a:lnTo>
                      <a:pt x="8" y="0"/>
                    </a:lnTo>
                    <a:lnTo>
                      <a:pt x="12" y="0"/>
                    </a:lnTo>
                    <a:lnTo>
                      <a:pt x="12" y="0"/>
                    </a:lnTo>
                    <a:lnTo>
                      <a:pt x="12" y="0"/>
                    </a:lnTo>
                    <a:lnTo>
                      <a:pt x="12" y="0"/>
                    </a:lnTo>
                    <a:lnTo>
                      <a:pt x="14" y="0"/>
                    </a:lnTo>
                    <a:lnTo>
                      <a:pt x="2" y="4"/>
                    </a:lnTo>
                    <a:lnTo>
                      <a:pt x="2" y="4"/>
                    </a:lnTo>
                    <a:lnTo>
                      <a:pt x="0" y="2"/>
                    </a:ln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506"/>
              <p:cNvSpPr>
                <a:spLocks/>
              </p:cNvSpPr>
              <p:nvPr/>
            </p:nvSpPr>
            <p:spPr bwMode="auto">
              <a:xfrm>
                <a:off x="2804" y="1071"/>
                <a:ext cx="40" cy="14"/>
              </a:xfrm>
              <a:custGeom>
                <a:avLst/>
                <a:gdLst>
                  <a:gd name="T0" fmla="*/ 16 w 40"/>
                  <a:gd name="T1" fmla="*/ 14 h 14"/>
                  <a:gd name="T2" fmla="*/ 16 w 40"/>
                  <a:gd name="T3" fmla="*/ 14 h 14"/>
                  <a:gd name="T4" fmla="*/ 8 w 40"/>
                  <a:gd name="T5" fmla="*/ 10 h 14"/>
                  <a:gd name="T6" fmla="*/ 8 w 40"/>
                  <a:gd name="T7" fmla="*/ 8 h 14"/>
                  <a:gd name="T8" fmla="*/ 6 w 40"/>
                  <a:gd name="T9" fmla="*/ 8 h 14"/>
                  <a:gd name="T10" fmla="*/ 6 w 40"/>
                  <a:gd name="T11" fmla="*/ 8 h 14"/>
                  <a:gd name="T12" fmla="*/ 6 w 40"/>
                  <a:gd name="T13" fmla="*/ 6 h 14"/>
                  <a:gd name="T14" fmla="*/ 10 w 40"/>
                  <a:gd name="T15" fmla="*/ 4 h 14"/>
                  <a:gd name="T16" fmla="*/ 12 w 40"/>
                  <a:gd name="T17" fmla="*/ 4 h 14"/>
                  <a:gd name="T18" fmla="*/ 14 w 40"/>
                  <a:gd name="T19" fmla="*/ 4 h 14"/>
                  <a:gd name="T20" fmla="*/ 16 w 40"/>
                  <a:gd name="T21" fmla="*/ 6 h 14"/>
                  <a:gd name="T22" fmla="*/ 26 w 40"/>
                  <a:gd name="T23" fmla="*/ 10 h 14"/>
                  <a:gd name="T24" fmla="*/ 28 w 40"/>
                  <a:gd name="T25" fmla="*/ 10 h 14"/>
                  <a:gd name="T26" fmla="*/ 28 w 40"/>
                  <a:gd name="T27" fmla="*/ 10 h 14"/>
                  <a:gd name="T28" fmla="*/ 20 w 40"/>
                  <a:gd name="T29" fmla="*/ 6 h 14"/>
                  <a:gd name="T30" fmla="*/ 18 w 40"/>
                  <a:gd name="T31" fmla="*/ 4 h 14"/>
                  <a:gd name="T32" fmla="*/ 18 w 40"/>
                  <a:gd name="T33" fmla="*/ 4 h 14"/>
                  <a:gd name="T34" fmla="*/ 20 w 40"/>
                  <a:gd name="T35" fmla="*/ 2 h 14"/>
                  <a:gd name="T36" fmla="*/ 22 w 40"/>
                  <a:gd name="T37" fmla="*/ 2 h 14"/>
                  <a:gd name="T38" fmla="*/ 24 w 40"/>
                  <a:gd name="T39" fmla="*/ 2 h 14"/>
                  <a:gd name="T40" fmla="*/ 26 w 40"/>
                  <a:gd name="T41" fmla="*/ 2 h 14"/>
                  <a:gd name="T42" fmla="*/ 28 w 40"/>
                  <a:gd name="T43" fmla="*/ 2 h 14"/>
                  <a:gd name="T44" fmla="*/ 38 w 40"/>
                  <a:gd name="T45" fmla="*/ 6 h 14"/>
                  <a:gd name="T46" fmla="*/ 40 w 40"/>
                  <a:gd name="T47" fmla="*/ 6 h 14"/>
                  <a:gd name="T48" fmla="*/ 30 w 40"/>
                  <a:gd name="T49" fmla="*/ 2 h 14"/>
                  <a:gd name="T50" fmla="*/ 28 w 40"/>
                  <a:gd name="T51" fmla="*/ 0 h 14"/>
                  <a:gd name="T52" fmla="*/ 24 w 40"/>
                  <a:gd name="T53" fmla="*/ 0 h 14"/>
                  <a:gd name="T54" fmla="*/ 22 w 40"/>
                  <a:gd name="T55" fmla="*/ 0 h 14"/>
                  <a:gd name="T56" fmla="*/ 18 w 40"/>
                  <a:gd name="T57" fmla="*/ 0 h 14"/>
                  <a:gd name="T58" fmla="*/ 16 w 40"/>
                  <a:gd name="T59" fmla="*/ 2 h 14"/>
                  <a:gd name="T60" fmla="*/ 16 w 40"/>
                  <a:gd name="T61" fmla="*/ 4 h 14"/>
                  <a:gd name="T62" fmla="*/ 12 w 40"/>
                  <a:gd name="T63" fmla="*/ 4 h 14"/>
                  <a:gd name="T64" fmla="*/ 8 w 40"/>
                  <a:gd name="T65" fmla="*/ 4 h 14"/>
                  <a:gd name="T66" fmla="*/ 4 w 40"/>
                  <a:gd name="T67" fmla="*/ 6 h 14"/>
                  <a:gd name="T68" fmla="*/ 4 w 40"/>
                  <a:gd name="T69" fmla="*/ 8 h 14"/>
                  <a:gd name="T70" fmla="*/ 2 w 40"/>
                  <a:gd name="T71" fmla="*/ 6 h 14"/>
                  <a:gd name="T72" fmla="*/ 0 w 40"/>
                  <a:gd name="T73" fmla="*/ 6 h 14"/>
                  <a:gd name="T74" fmla="*/ 0 w 40"/>
                  <a:gd name="T75" fmla="*/ 6 h 14"/>
                  <a:gd name="T76" fmla="*/ 16 w 40"/>
                  <a:gd name="T7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4">
                    <a:moveTo>
                      <a:pt x="16" y="14"/>
                    </a:moveTo>
                    <a:lnTo>
                      <a:pt x="16" y="14"/>
                    </a:lnTo>
                    <a:lnTo>
                      <a:pt x="16" y="14"/>
                    </a:lnTo>
                    <a:lnTo>
                      <a:pt x="16" y="14"/>
                    </a:lnTo>
                    <a:lnTo>
                      <a:pt x="10" y="10"/>
                    </a:lnTo>
                    <a:lnTo>
                      <a:pt x="8" y="10"/>
                    </a:lnTo>
                    <a:lnTo>
                      <a:pt x="8" y="8"/>
                    </a:lnTo>
                    <a:lnTo>
                      <a:pt x="8" y="8"/>
                    </a:lnTo>
                    <a:lnTo>
                      <a:pt x="8" y="8"/>
                    </a:lnTo>
                    <a:lnTo>
                      <a:pt x="6" y="8"/>
                    </a:lnTo>
                    <a:lnTo>
                      <a:pt x="6" y="8"/>
                    </a:lnTo>
                    <a:lnTo>
                      <a:pt x="6" y="8"/>
                    </a:lnTo>
                    <a:lnTo>
                      <a:pt x="6" y="8"/>
                    </a:lnTo>
                    <a:lnTo>
                      <a:pt x="6" y="6"/>
                    </a:lnTo>
                    <a:lnTo>
                      <a:pt x="8" y="4"/>
                    </a:lnTo>
                    <a:lnTo>
                      <a:pt x="10" y="4"/>
                    </a:lnTo>
                    <a:lnTo>
                      <a:pt x="10" y="4"/>
                    </a:lnTo>
                    <a:lnTo>
                      <a:pt x="12" y="4"/>
                    </a:lnTo>
                    <a:lnTo>
                      <a:pt x="12" y="4"/>
                    </a:lnTo>
                    <a:lnTo>
                      <a:pt x="14" y="4"/>
                    </a:lnTo>
                    <a:lnTo>
                      <a:pt x="14" y="6"/>
                    </a:lnTo>
                    <a:lnTo>
                      <a:pt x="16" y="6"/>
                    </a:lnTo>
                    <a:lnTo>
                      <a:pt x="16" y="6"/>
                    </a:lnTo>
                    <a:lnTo>
                      <a:pt x="26" y="10"/>
                    </a:lnTo>
                    <a:lnTo>
                      <a:pt x="26" y="10"/>
                    </a:lnTo>
                    <a:lnTo>
                      <a:pt x="28" y="10"/>
                    </a:lnTo>
                    <a:lnTo>
                      <a:pt x="28" y="10"/>
                    </a:lnTo>
                    <a:lnTo>
                      <a:pt x="28" y="10"/>
                    </a:lnTo>
                    <a:lnTo>
                      <a:pt x="20" y="6"/>
                    </a:lnTo>
                    <a:lnTo>
                      <a:pt x="20" y="6"/>
                    </a:lnTo>
                    <a:lnTo>
                      <a:pt x="18" y="4"/>
                    </a:lnTo>
                    <a:lnTo>
                      <a:pt x="18" y="4"/>
                    </a:lnTo>
                    <a:lnTo>
                      <a:pt x="18" y="4"/>
                    </a:lnTo>
                    <a:lnTo>
                      <a:pt x="18" y="4"/>
                    </a:lnTo>
                    <a:lnTo>
                      <a:pt x="18" y="2"/>
                    </a:lnTo>
                    <a:lnTo>
                      <a:pt x="20" y="2"/>
                    </a:lnTo>
                    <a:lnTo>
                      <a:pt x="20" y="2"/>
                    </a:lnTo>
                    <a:lnTo>
                      <a:pt x="22" y="2"/>
                    </a:lnTo>
                    <a:lnTo>
                      <a:pt x="22" y="2"/>
                    </a:lnTo>
                    <a:lnTo>
                      <a:pt x="24" y="2"/>
                    </a:lnTo>
                    <a:lnTo>
                      <a:pt x="26" y="2"/>
                    </a:lnTo>
                    <a:lnTo>
                      <a:pt x="26" y="2"/>
                    </a:lnTo>
                    <a:lnTo>
                      <a:pt x="28" y="2"/>
                    </a:lnTo>
                    <a:lnTo>
                      <a:pt x="28" y="2"/>
                    </a:lnTo>
                    <a:lnTo>
                      <a:pt x="38" y="8"/>
                    </a:lnTo>
                    <a:lnTo>
                      <a:pt x="38" y="6"/>
                    </a:lnTo>
                    <a:lnTo>
                      <a:pt x="38" y="6"/>
                    </a:lnTo>
                    <a:lnTo>
                      <a:pt x="40" y="6"/>
                    </a:lnTo>
                    <a:lnTo>
                      <a:pt x="40" y="6"/>
                    </a:lnTo>
                    <a:lnTo>
                      <a:pt x="30" y="2"/>
                    </a:lnTo>
                    <a:lnTo>
                      <a:pt x="30" y="0"/>
                    </a:lnTo>
                    <a:lnTo>
                      <a:pt x="28" y="0"/>
                    </a:lnTo>
                    <a:lnTo>
                      <a:pt x="26" y="0"/>
                    </a:lnTo>
                    <a:lnTo>
                      <a:pt x="24" y="0"/>
                    </a:lnTo>
                    <a:lnTo>
                      <a:pt x="24" y="0"/>
                    </a:lnTo>
                    <a:lnTo>
                      <a:pt x="22" y="0"/>
                    </a:lnTo>
                    <a:lnTo>
                      <a:pt x="20" y="0"/>
                    </a:lnTo>
                    <a:lnTo>
                      <a:pt x="18" y="0"/>
                    </a:lnTo>
                    <a:lnTo>
                      <a:pt x="16" y="2"/>
                    </a:lnTo>
                    <a:lnTo>
                      <a:pt x="16" y="2"/>
                    </a:lnTo>
                    <a:lnTo>
                      <a:pt x="16" y="4"/>
                    </a:lnTo>
                    <a:lnTo>
                      <a:pt x="16" y="4"/>
                    </a:lnTo>
                    <a:lnTo>
                      <a:pt x="14" y="4"/>
                    </a:lnTo>
                    <a:lnTo>
                      <a:pt x="12" y="4"/>
                    </a:lnTo>
                    <a:lnTo>
                      <a:pt x="10" y="4"/>
                    </a:lnTo>
                    <a:lnTo>
                      <a:pt x="8" y="4"/>
                    </a:lnTo>
                    <a:lnTo>
                      <a:pt x="6" y="4"/>
                    </a:lnTo>
                    <a:lnTo>
                      <a:pt x="4" y="6"/>
                    </a:lnTo>
                    <a:lnTo>
                      <a:pt x="4" y="6"/>
                    </a:lnTo>
                    <a:lnTo>
                      <a:pt x="4" y="8"/>
                    </a:lnTo>
                    <a:lnTo>
                      <a:pt x="2" y="6"/>
                    </a:lnTo>
                    <a:lnTo>
                      <a:pt x="2" y="6"/>
                    </a:lnTo>
                    <a:lnTo>
                      <a:pt x="0" y="6"/>
                    </a:lnTo>
                    <a:lnTo>
                      <a:pt x="0" y="6"/>
                    </a:lnTo>
                    <a:lnTo>
                      <a:pt x="0" y="6"/>
                    </a:lnTo>
                    <a:lnTo>
                      <a:pt x="0" y="6"/>
                    </a:lnTo>
                    <a:lnTo>
                      <a:pt x="14" y="14"/>
                    </a:lnTo>
                    <a:lnTo>
                      <a:pt x="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507"/>
              <p:cNvSpPr>
                <a:spLocks/>
              </p:cNvSpPr>
              <p:nvPr/>
            </p:nvSpPr>
            <p:spPr bwMode="auto">
              <a:xfrm>
                <a:off x="2838" y="1061"/>
                <a:ext cx="6" cy="2"/>
              </a:xfrm>
              <a:custGeom>
                <a:avLst/>
                <a:gdLst>
                  <a:gd name="T0" fmla="*/ 2 w 6"/>
                  <a:gd name="T1" fmla="*/ 2 h 2"/>
                  <a:gd name="T2" fmla="*/ 2 w 6"/>
                  <a:gd name="T3" fmla="*/ 2 h 2"/>
                  <a:gd name="T4" fmla="*/ 4 w 6"/>
                  <a:gd name="T5" fmla="*/ 2 h 2"/>
                  <a:gd name="T6" fmla="*/ 4 w 6"/>
                  <a:gd name="T7" fmla="*/ 2 h 2"/>
                  <a:gd name="T8" fmla="*/ 4 w 6"/>
                  <a:gd name="T9" fmla="*/ 2 h 2"/>
                  <a:gd name="T10" fmla="*/ 6 w 6"/>
                  <a:gd name="T11" fmla="*/ 2 h 2"/>
                  <a:gd name="T12" fmla="*/ 6 w 6"/>
                  <a:gd name="T13" fmla="*/ 2 h 2"/>
                  <a:gd name="T14" fmla="*/ 6 w 6"/>
                  <a:gd name="T15" fmla="*/ 0 h 2"/>
                  <a:gd name="T16" fmla="*/ 6 w 6"/>
                  <a:gd name="T17" fmla="*/ 0 h 2"/>
                  <a:gd name="T18" fmla="*/ 4 w 6"/>
                  <a:gd name="T19" fmla="*/ 0 h 2"/>
                  <a:gd name="T20" fmla="*/ 4 w 6"/>
                  <a:gd name="T21" fmla="*/ 0 h 2"/>
                  <a:gd name="T22" fmla="*/ 4 w 6"/>
                  <a:gd name="T23" fmla="*/ 0 h 2"/>
                  <a:gd name="T24" fmla="*/ 2 w 6"/>
                  <a:gd name="T25" fmla="*/ 0 h 2"/>
                  <a:gd name="T26" fmla="*/ 2 w 6"/>
                  <a:gd name="T27" fmla="*/ 0 h 2"/>
                  <a:gd name="T28" fmla="*/ 0 w 6"/>
                  <a:gd name="T29" fmla="*/ 0 h 2"/>
                  <a:gd name="T30" fmla="*/ 2 w 6"/>
                  <a:gd name="T31" fmla="*/ 2 h 2"/>
                  <a:gd name="T32" fmla="*/ 2 w 6"/>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2" y="2"/>
                    </a:moveTo>
                    <a:lnTo>
                      <a:pt x="2" y="2"/>
                    </a:lnTo>
                    <a:lnTo>
                      <a:pt x="4" y="2"/>
                    </a:lnTo>
                    <a:lnTo>
                      <a:pt x="4" y="2"/>
                    </a:lnTo>
                    <a:lnTo>
                      <a:pt x="4" y="2"/>
                    </a:lnTo>
                    <a:lnTo>
                      <a:pt x="6" y="2"/>
                    </a:lnTo>
                    <a:lnTo>
                      <a:pt x="6" y="2"/>
                    </a:lnTo>
                    <a:lnTo>
                      <a:pt x="6" y="0"/>
                    </a:lnTo>
                    <a:lnTo>
                      <a:pt x="6" y="0"/>
                    </a:lnTo>
                    <a:lnTo>
                      <a:pt x="4" y="0"/>
                    </a:lnTo>
                    <a:lnTo>
                      <a:pt x="4" y="0"/>
                    </a:lnTo>
                    <a:lnTo>
                      <a:pt x="4" y="0"/>
                    </a:lnTo>
                    <a:lnTo>
                      <a:pt x="2" y="0"/>
                    </a:lnTo>
                    <a:lnTo>
                      <a:pt x="2" y="0"/>
                    </a:lnTo>
                    <a:lnTo>
                      <a:pt x="0" y="0"/>
                    </a:lnTo>
                    <a:lnTo>
                      <a:pt x="2"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508"/>
              <p:cNvSpPr>
                <a:spLocks/>
              </p:cNvSpPr>
              <p:nvPr/>
            </p:nvSpPr>
            <p:spPr bwMode="auto">
              <a:xfrm>
                <a:off x="2844" y="1063"/>
                <a:ext cx="20" cy="10"/>
              </a:xfrm>
              <a:custGeom>
                <a:avLst/>
                <a:gdLst>
                  <a:gd name="T0" fmla="*/ 0 w 20"/>
                  <a:gd name="T1" fmla="*/ 2 h 10"/>
                  <a:gd name="T2" fmla="*/ 0 w 20"/>
                  <a:gd name="T3" fmla="*/ 2 h 10"/>
                  <a:gd name="T4" fmla="*/ 0 w 20"/>
                  <a:gd name="T5" fmla="*/ 4 h 10"/>
                  <a:gd name="T6" fmla="*/ 2 w 20"/>
                  <a:gd name="T7" fmla="*/ 4 h 10"/>
                  <a:gd name="T8" fmla="*/ 4 w 20"/>
                  <a:gd name="T9" fmla="*/ 2 h 10"/>
                  <a:gd name="T10" fmla="*/ 18 w 20"/>
                  <a:gd name="T11" fmla="*/ 10 h 10"/>
                  <a:gd name="T12" fmla="*/ 18 w 20"/>
                  <a:gd name="T13" fmla="*/ 8 h 10"/>
                  <a:gd name="T14" fmla="*/ 18 w 20"/>
                  <a:gd name="T15" fmla="*/ 8 h 10"/>
                  <a:gd name="T16" fmla="*/ 20 w 20"/>
                  <a:gd name="T17" fmla="*/ 8 h 10"/>
                  <a:gd name="T18" fmla="*/ 20 w 20"/>
                  <a:gd name="T19" fmla="*/ 8 h 10"/>
                  <a:gd name="T20" fmla="*/ 4 w 20"/>
                  <a:gd name="T21" fmla="*/ 0 h 10"/>
                  <a:gd name="T22" fmla="*/ 0 w 20"/>
                  <a:gd name="T23" fmla="*/ 2 h 10"/>
                  <a:gd name="T24" fmla="*/ 0 w 20"/>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0">
                    <a:moveTo>
                      <a:pt x="0" y="2"/>
                    </a:moveTo>
                    <a:lnTo>
                      <a:pt x="0" y="2"/>
                    </a:lnTo>
                    <a:lnTo>
                      <a:pt x="0" y="4"/>
                    </a:lnTo>
                    <a:lnTo>
                      <a:pt x="2" y="4"/>
                    </a:lnTo>
                    <a:lnTo>
                      <a:pt x="4" y="2"/>
                    </a:lnTo>
                    <a:lnTo>
                      <a:pt x="18" y="10"/>
                    </a:lnTo>
                    <a:lnTo>
                      <a:pt x="18" y="8"/>
                    </a:lnTo>
                    <a:lnTo>
                      <a:pt x="18" y="8"/>
                    </a:lnTo>
                    <a:lnTo>
                      <a:pt x="20" y="8"/>
                    </a:lnTo>
                    <a:lnTo>
                      <a:pt x="20" y="8"/>
                    </a:lnTo>
                    <a:lnTo>
                      <a:pt x="4"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509"/>
              <p:cNvSpPr>
                <a:spLocks noEditPoints="1"/>
              </p:cNvSpPr>
              <p:nvPr/>
            </p:nvSpPr>
            <p:spPr bwMode="auto">
              <a:xfrm>
                <a:off x="2856" y="1057"/>
                <a:ext cx="26" cy="16"/>
              </a:xfrm>
              <a:custGeom>
                <a:avLst/>
                <a:gdLst>
                  <a:gd name="T0" fmla="*/ 22 w 26"/>
                  <a:gd name="T1" fmla="*/ 16 h 16"/>
                  <a:gd name="T2" fmla="*/ 24 w 26"/>
                  <a:gd name="T3" fmla="*/ 14 h 16"/>
                  <a:gd name="T4" fmla="*/ 20 w 26"/>
                  <a:gd name="T5" fmla="*/ 10 h 16"/>
                  <a:gd name="T6" fmla="*/ 22 w 26"/>
                  <a:gd name="T7" fmla="*/ 10 h 16"/>
                  <a:gd name="T8" fmla="*/ 24 w 26"/>
                  <a:gd name="T9" fmla="*/ 10 h 16"/>
                  <a:gd name="T10" fmla="*/ 26 w 26"/>
                  <a:gd name="T11" fmla="*/ 8 h 16"/>
                  <a:gd name="T12" fmla="*/ 26 w 26"/>
                  <a:gd name="T13" fmla="*/ 8 h 16"/>
                  <a:gd name="T14" fmla="*/ 26 w 26"/>
                  <a:gd name="T15" fmla="*/ 6 h 16"/>
                  <a:gd name="T16" fmla="*/ 26 w 26"/>
                  <a:gd name="T17" fmla="*/ 6 h 16"/>
                  <a:gd name="T18" fmla="*/ 26 w 26"/>
                  <a:gd name="T19" fmla="*/ 4 h 16"/>
                  <a:gd name="T20" fmla="*/ 24 w 26"/>
                  <a:gd name="T21" fmla="*/ 4 h 16"/>
                  <a:gd name="T22" fmla="*/ 22 w 26"/>
                  <a:gd name="T23" fmla="*/ 2 h 16"/>
                  <a:gd name="T24" fmla="*/ 20 w 26"/>
                  <a:gd name="T25" fmla="*/ 2 h 16"/>
                  <a:gd name="T26" fmla="*/ 18 w 26"/>
                  <a:gd name="T27" fmla="*/ 2 h 16"/>
                  <a:gd name="T28" fmla="*/ 16 w 26"/>
                  <a:gd name="T29" fmla="*/ 2 h 16"/>
                  <a:gd name="T30" fmla="*/ 14 w 26"/>
                  <a:gd name="T31" fmla="*/ 0 h 16"/>
                  <a:gd name="T32" fmla="*/ 12 w 26"/>
                  <a:gd name="T33" fmla="*/ 2 h 16"/>
                  <a:gd name="T34" fmla="*/ 10 w 26"/>
                  <a:gd name="T35" fmla="*/ 2 h 16"/>
                  <a:gd name="T36" fmla="*/ 8 w 26"/>
                  <a:gd name="T37" fmla="*/ 2 h 16"/>
                  <a:gd name="T38" fmla="*/ 6 w 26"/>
                  <a:gd name="T39" fmla="*/ 2 h 16"/>
                  <a:gd name="T40" fmla="*/ 6 w 26"/>
                  <a:gd name="T41" fmla="*/ 4 h 16"/>
                  <a:gd name="T42" fmla="*/ 4 w 26"/>
                  <a:gd name="T43" fmla="*/ 4 h 16"/>
                  <a:gd name="T44" fmla="*/ 4 w 26"/>
                  <a:gd name="T45" fmla="*/ 4 h 16"/>
                  <a:gd name="T46" fmla="*/ 2 w 26"/>
                  <a:gd name="T47" fmla="*/ 4 h 16"/>
                  <a:gd name="T48" fmla="*/ 0 w 26"/>
                  <a:gd name="T49" fmla="*/ 4 h 16"/>
                  <a:gd name="T50" fmla="*/ 0 w 26"/>
                  <a:gd name="T51" fmla="*/ 4 h 16"/>
                  <a:gd name="T52" fmla="*/ 22 w 26"/>
                  <a:gd name="T53" fmla="*/ 16 h 16"/>
                  <a:gd name="T54" fmla="*/ 8 w 26"/>
                  <a:gd name="T55" fmla="*/ 6 h 16"/>
                  <a:gd name="T56" fmla="*/ 6 w 26"/>
                  <a:gd name="T57" fmla="*/ 6 h 16"/>
                  <a:gd name="T58" fmla="*/ 6 w 26"/>
                  <a:gd name="T59" fmla="*/ 6 h 16"/>
                  <a:gd name="T60" fmla="*/ 6 w 26"/>
                  <a:gd name="T61" fmla="*/ 4 h 16"/>
                  <a:gd name="T62" fmla="*/ 8 w 26"/>
                  <a:gd name="T63" fmla="*/ 4 h 16"/>
                  <a:gd name="T64" fmla="*/ 10 w 26"/>
                  <a:gd name="T65" fmla="*/ 2 h 16"/>
                  <a:gd name="T66" fmla="*/ 14 w 26"/>
                  <a:gd name="T67" fmla="*/ 2 h 16"/>
                  <a:gd name="T68" fmla="*/ 16 w 26"/>
                  <a:gd name="T69" fmla="*/ 2 h 16"/>
                  <a:gd name="T70" fmla="*/ 20 w 26"/>
                  <a:gd name="T71" fmla="*/ 4 h 16"/>
                  <a:gd name="T72" fmla="*/ 22 w 26"/>
                  <a:gd name="T73" fmla="*/ 4 h 16"/>
                  <a:gd name="T74" fmla="*/ 22 w 26"/>
                  <a:gd name="T75" fmla="*/ 6 h 16"/>
                  <a:gd name="T76" fmla="*/ 24 w 26"/>
                  <a:gd name="T77" fmla="*/ 6 h 16"/>
                  <a:gd name="T78" fmla="*/ 24 w 26"/>
                  <a:gd name="T79" fmla="*/ 6 h 16"/>
                  <a:gd name="T80" fmla="*/ 24 w 26"/>
                  <a:gd name="T81" fmla="*/ 8 h 16"/>
                  <a:gd name="T82" fmla="*/ 22 w 26"/>
                  <a:gd name="T83" fmla="*/ 8 h 16"/>
                  <a:gd name="T84" fmla="*/ 22 w 26"/>
                  <a:gd name="T85" fmla="*/ 8 h 16"/>
                  <a:gd name="T86" fmla="*/ 20 w 26"/>
                  <a:gd name="T87" fmla="*/ 10 h 16"/>
                  <a:gd name="T88" fmla="*/ 20 w 26"/>
                  <a:gd name="T89" fmla="*/ 10 h 16"/>
                  <a:gd name="T90" fmla="*/ 18 w 26"/>
                  <a:gd name="T91" fmla="*/ 10 h 16"/>
                  <a:gd name="T92" fmla="*/ 16 w 26"/>
                  <a:gd name="T9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16">
                    <a:moveTo>
                      <a:pt x="22" y="16"/>
                    </a:moveTo>
                    <a:lnTo>
                      <a:pt x="22" y="16"/>
                    </a:lnTo>
                    <a:lnTo>
                      <a:pt x="24" y="16"/>
                    </a:lnTo>
                    <a:lnTo>
                      <a:pt x="24" y="14"/>
                    </a:lnTo>
                    <a:lnTo>
                      <a:pt x="16" y="12"/>
                    </a:lnTo>
                    <a:lnTo>
                      <a:pt x="20" y="10"/>
                    </a:lnTo>
                    <a:lnTo>
                      <a:pt x="22" y="10"/>
                    </a:lnTo>
                    <a:lnTo>
                      <a:pt x="22" y="10"/>
                    </a:lnTo>
                    <a:lnTo>
                      <a:pt x="24" y="10"/>
                    </a:lnTo>
                    <a:lnTo>
                      <a:pt x="24" y="10"/>
                    </a:lnTo>
                    <a:lnTo>
                      <a:pt x="26" y="8"/>
                    </a:lnTo>
                    <a:lnTo>
                      <a:pt x="26" y="8"/>
                    </a:lnTo>
                    <a:lnTo>
                      <a:pt x="26" y="8"/>
                    </a:lnTo>
                    <a:lnTo>
                      <a:pt x="26" y="8"/>
                    </a:lnTo>
                    <a:lnTo>
                      <a:pt x="26" y="6"/>
                    </a:lnTo>
                    <a:lnTo>
                      <a:pt x="26" y="6"/>
                    </a:lnTo>
                    <a:lnTo>
                      <a:pt x="26" y="6"/>
                    </a:lnTo>
                    <a:lnTo>
                      <a:pt x="26" y="6"/>
                    </a:lnTo>
                    <a:lnTo>
                      <a:pt x="26" y="6"/>
                    </a:lnTo>
                    <a:lnTo>
                      <a:pt x="26" y="4"/>
                    </a:lnTo>
                    <a:lnTo>
                      <a:pt x="26" y="4"/>
                    </a:lnTo>
                    <a:lnTo>
                      <a:pt x="24" y="4"/>
                    </a:lnTo>
                    <a:lnTo>
                      <a:pt x="24" y="4"/>
                    </a:lnTo>
                    <a:lnTo>
                      <a:pt x="22" y="2"/>
                    </a:lnTo>
                    <a:lnTo>
                      <a:pt x="22" y="2"/>
                    </a:lnTo>
                    <a:lnTo>
                      <a:pt x="20" y="2"/>
                    </a:lnTo>
                    <a:lnTo>
                      <a:pt x="20" y="2"/>
                    </a:lnTo>
                    <a:lnTo>
                      <a:pt x="18" y="2"/>
                    </a:lnTo>
                    <a:lnTo>
                      <a:pt x="18" y="2"/>
                    </a:lnTo>
                    <a:lnTo>
                      <a:pt x="16" y="2"/>
                    </a:lnTo>
                    <a:lnTo>
                      <a:pt x="16" y="2"/>
                    </a:lnTo>
                    <a:lnTo>
                      <a:pt x="14" y="0"/>
                    </a:lnTo>
                    <a:lnTo>
                      <a:pt x="14" y="0"/>
                    </a:lnTo>
                    <a:lnTo>
                      <a:pt x="12" y="2"/>
                    </a:lnTo>
                    <a:lnTo>
                      <a:pt x="12" y="2"/>
                    </a:lnTo>
                    <a:lnTo>
                      <a:pt x="10" y="2"/>
                    </a:lnTo>
                    <a:lnTo>
                      <a:pt x="10" y="2"/>
                    </a:lnTo>
                    <a:lnTo>
                      <a:pt x="8" y="2"/>
                    </a:lnTo>
                    <a:lnTo>
                      <a:pt x="8" y="2"/>
                    </a:lnTo>
                    <a:lnTo>
                      <a:pt x="6" y="2"/>
                    </a:lnTo>
                    <a:lnTo>
                      <a:pt x="6" y="2"/>
                    </a:lnTo>
                    <a:lnTo>
                      <a:pt x="6" y="4"/>
                    </a:lnTo>
                    <a:lnTo>
                      <a:pt x="4" y="4"/>
                    </a:lnTo>
                    <a:lnTo>
                      <a:pt x="4" y="4"/>
                    </a:lnTo>
                    <a:lnTo>
                      <a:pt x="4" y="4"/>
                    </a:lnTo>
                    <a:lnTo>
                      <a:pt x="4" y="4"/>
                    </a:lnTo>
                    <a:lnTo>
                      <a:pt x="4" y="6"/>
                    </a:lnTo>
                    <a:lnTo>
                      <a:pt x="2" y="4"/>
                    </a:lnTo>
                    <a:lnTo>
                      <a:pt x="2" y="4"/>
                    </a:lnTo>
                    <a:lnTo>
                      <a:pt x="0" y="4"/>
                    </a:lnTo>
                    <a:lnTo>
                      <a:pt x="0" y="4"/>
                    </a:lnTo>
                    <a:lnTo>
                      <a:pt x="0" y="4"/>
                    </a:lnTo>
                    <a:lnTo>
                      <a:pt x="22" y="16"/>
                    </a:lnTo>
                    <a:lnTo>
                      <a:pt x="22" y="16"/>
                    </a:lnTo>
                    <a:close/>
                    <a:moveTo>
                      <a:pt x="8" y="8"/>
                    </a:moveTo>
                    <a:lnTo>
                      <a:pt x="8" y="6"/>
                    </a:lnTo>
                    <a:lnTo>
                      <a:pt x="8" y="6"/>
                    </a:lnTo>
                    <a:lnTo>
                      <a:pt x="6" y="6"/>
                    </a:lnTo>
                    <a:lnTo>
                      <a:pt x="6" y="6"/>
                    </a:lnTo>
                    <a:lnTo>
                      <a:pt x="6" y="6"/>
                    </a:lnTo>
                    <a:lnTo>
                      <a:pt x="6" y="6"/>
                    </a:lnTo>
                    <a:lnTo>
                      <a:pt x="6" y="4"/>
                    </a:lnTo>
                    <a:lnTo>
                      <a:pt x="6" y="4"/>
                    </a:lnTo>
                    <a:lnTo>
                      <a:pt x="8" y="4"/>
                    </a:lnTo>
                    <a:lnTo>
                      <a:pt x="10" y="2"/>
                    </a:lnTo>
                    <a:lnTo>
                      <a:pt x="10" y="2"/>
                    </a:lnTo>
                    <a:lnTo>
                      <a:pt x="12" y="2"/>
                    </a:lnTo>
                    <a:lnTo>
                      <a:pt x="14" y="2"/>
                    </a:lnTo>
                    <a:lnTo>
                      <a:pt x="16" y="2"/>
                    </a:lnTo>
                    <a:lnTo>
                      <a:pt x="16" y="2"/>
                    </a:lnTo>
                    <a:lnTo>
                      <a:pt x="18" y="2"/>
                    </a:lnTo>
                    <a:lnTo>
                      <a:pt x="20" y="4"/>
                    </a:lnTo>
                    <a:lnTo>
                      <a:pt x="20" y="4"/>
                    </a:lnTo>
                    <a:lnTo>
                      <a:pt x="22" y="4"/>
                    </a:lnTo>
                    <a:lnTo>
                      <a:pt x="22" y="4"/>
                    </a:lnTo>
                    <a:lnTo>
                      <a:pt x="22" y="6"/>
                    </a:lnTo>
                    <a:lnTo>
                      <a:pt x="24" y="6"/>
                    </a:lnTo>
                    <a:lnTo>
                      <a:pt x="24" y="6"/>
                    </a:lnTo>
                    <a:lnTo>
                      <a:pt x="24" y="6"/>
                    </a:lnTo>
                    <a:lnTo>
                      <a:pt x="24" y="6"/>
                    </a:lnTo>
                    <a:lnTo>
                      <a:pt x="24" y="8"/>
                    </a:lnTo>
                    <a:lnTo>
                      <a:pt x="24" y="8"/>
                    </a:lnTo>
                    <a:lnTo>
                      <a:pt x="24" y="8"/>
                    </a:lnTo>
                    <a:lnTo>
                      <a:pt x="22" y="8"/>
                    </a:lnTo>
                    <a:lnTo>
                      <a:pt x="22" y="8"/>
                    </a:lnTo>
                    <a:lnTo>
                      <a:pt x="22" y="8"/>
                    </a:lnTo>
                    <a:lnTo>
                      <a:pt x="22" y="8"/>
                    </a:lnTo>
                    <a:lnTo>
                      <a:pt x="20" y="10"/>
                    </a:lnTo>
                    <a:lnTo>
                      <a:pt x="20" y="10"/>
                    </a:lnTo>
                    <a:lnTo>
                      <a:pt x="20" y="10"/>
                    </a:lnTo>
                    <a:lnTo>
                      <a:pt x="18" y="10"/>
                    </a:lnTo>
                    <a:lnTo>
                      <a:pt x="18" y="10"/>
                    </a:lnTo>
                    <a:lnTo>
                      <a:pt x="18" y="10"/>
                    </a:lnTo>
                    <a:lnTo>
                      <a:pt x="16" y="10"/>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510"/>
              <p:cNvSpPr>
                <a:spLocks/>
              </p:cNvSpPr>
              <p:nvPr/>
            </p:nvSpPr>
            <p:spPr bwMode="auto">
              <a:xfrm>
                <a:off x="2880" y="1051"/>
                <a:ext cx="22" cy="12"/>
              </a:xfrm>
              <a:custGeom>
                <a:avLst/>
                <a:gdLst>
                  <a:gd name="T0" fmla="*/ 0 w 22"/>
                  <a:gd name="T1" fmla="*/ 6 h 12"/>
                  <a:gd name="T2" fmla="*/ 2 w 22"/>
                  <a:gd name="T3" fmla="*/ 6 h 12"/>
                  <a:gd name="T4" fmla="*/ 2 w 22"/>
                  <a:gd name="T5" fmla="*/ 6 h 12"/>
                  <a:gd name="T6" fmla="*/ 8 w 22"/>
                  <a:gd name="T7" fmla="*/ 6 h 12"/>
                  <a:gd name="T8" fmla="*/ 12 w 22"/>
                  <a:gd name="T9" fmla="*/ 6 h 12"/>
                  <a:gd name="T10" fmla="*/ 16 w 22"/>
                  <a:gd name="T11" fmla="*/ 6 h 12"/>
                  <a:gd name="T12" fmla="*/ 18 w 22"/>
                  <a:gd name="T13" fmla="*/ 6 h 12"/>
                  <a:gd name="T14" fmla="*/ 18 w 22"/>
                  <a:gd name="T15" fmla="*/ 8 h 12"/>
                  <a:gd name="T16" fmla="*/ 18 w 22"/>
                  <a:gd name="T17" fmla="*/ 8 h 12"/>
                  <a:gd name="T18" fmla="*/ 16 w 22"/>
                  <a:gd name="T19" fmla="*/ 8 h 12"/>
                  <a:gd name="T20" fmla="*/ 16 w 22"/>
                  <a:gd name="T21" fmla="*/ 10 h 12"/>
                  <a:gd name="T22" fmla="*/ 14 w 22"/>
                  <a:gd name="T23" fmla="*/ 10 h 12"/>
                  <a:gd name="T24" fmla="*/ 12 w 22"/>
                  <a:gd name="T25" fmla="*/ 10 h 12"/>
                  <a:gd name="T26" fmla="*/ 10 w 22"/>
                  <a:gd name="T27" fmla="*/ 10 h 12"/>
                  <a:gd name="T28" fmla="*/ 10 w 22"/>
                  <a:gd name="T29" fmla="*/ 10 h 12"/>
                  <a:gd name="T30" fmla="*/ 12 w 22"/>
                  <a:gd name="T31" fmla="*/ 12 h 12"/>
                  <a:gd name="T32" fmla="*/ 12 w 22"/>
                  <a:gd name="T33" fmla="*/ 12 h 12"/>
                  <a:gd name="T34" fmla="*/ 14 w 22"/>
                  <a:gd name="T35" fmla="*/ 12 h 12"/>
                  <a:gd name="T36" fmla="*/ 16 w 22"/>
                  <a:gd name="T37" fmla="*/ 10 h 12"/>
                  <a:gd name="T38" fmla="*/ 16 w 22"/>
                  <a:gd name="T39" fmla="*/ 10 h 12"/>
                  <a:gd name="T40" fmla="*/ 18 w 22"/>
                  <a:gd name="T41" fmla="*/ 10 h 12"/>
                  <a:gd name="T42" fmla="*/ 20 w 22"/>
                  <a:gd name="T43" fmla="*/ 10 h 12"/>
                  <a:gd name="T44" fmla="*/ 20 w 22"/>
                  <a:gd name="T45" fmla="*/ 8 h 12"/>
                  <a:gd name="T46" fmla="*/ 22 w 22"/>
                  <a:gd name="T47" fmla="*/ 8 h 12"/>
                  <a:gd name="T48" fmla="*/ 22 w 22"/>
                  <a:gd name="T49" fmla="*/ 6 h 12"/>
                  <a:gd name="T50" fmla="*/ 22 w 22"/>
                  <a:gd name="T51" fmla="*/ 6 h 12"/>
                  <a:gd name="T52" fmla="*/ 20 w 22"/>
                  <a:gd name="T53" fmla="*/ 6 h 12"/>
                  <a:gd name="T54" fmla="*/ 20 w 22"/>
                  <a:gd name="T55" fmla="*/ 6 h 12"/>
                  <a:gd name="T56" fmla="*/ 18 w 22"/>
                  <a:gd name="T57" fmla="*/ 4 h 12"/>
                  <a:gd name="T58" fmla="*/ 12 w 22"/>
                  <a:gd name="T59" fmla="*/ 4 h 12"/>
                  <a:gd name="T60" fmla="*/ 8 w 22"/>
                  <a:gd name="T61" fmla="*/ 6 h 12"/>
                  <a:gd name="T62" fmla="*/ 4 w 22"/>
                  <a:gd name="T63" fmla="*/ 6 h 12"/>
                  <a:gd name="T64" fmla="*/ 4 w 22"/>
                  <a:gd name="T65" fmla="*/ 4 h 12"/>
                  <a:gd name="T66" fmla="*/ 2 w 22"/>
                  <a:gd name="T67" fmla="*/ 4 h 12"/>
                  <a:gd name="T68" fmla="*/ 4 w 22"/>
                  <a:gd name="T69" fmla="*/ 4 h 12"/>
                  <a:gd name="T70" fmla="*/ 4 w 22"/>
                  <a:gd name="T71" fmla="*/ 4 h 12"/>
                  <a:gd name="T72" fmla="*/ 6 w 22"/>
                  <a:gd name="T73" fmla="*/ 2 h 12"/>
                  <a:gd name="T74" fmla="*/ 8 w 22"/>
                  <a:gd name="T75" fmla="*/ 2 h 12"/>
                  <a:gd name="T76" fmla="*/ 10 w 22"/>
                  <a:gd name="T77" fmla="*/ 2 h 12"/>
                  <a:gd name="T78" fmla="*/ 8 w 22"/>
                  <a:gd name="T79" fmla="*/ 0 h 12"/>
                  <a:gd name="T80" fmla="*/ 8 w 22"/>
                  <a:gd name="T81" fmla="*/ 0 h 12"/>
                  <a:gd name="T82" fmla="*/ 6 w 22"/>
                  <a:gd name="T83" fmla="*/ 2 h 12"/>
                  <a:gd name="T84" fmla="*/ 4 w 22"/>
                  <a:gd name="T85" fmla="*/ 2 h 12"/>
                  <a:gd name="T86" fmla="*/ 2 w 22"/>
                  <a:gd name="T87" fmla="*/ 2 h 12"/>
                  <a:gd name="T88" fmla="*/ 0 w 22"/>
                  <a:gd name="T89" fmla="*/ 4 h 12"/>
                  <a:gd name="T90" fmla="*/ 0 w 22"/>
                  <a:gd name="T91" fmla="*/ 4 h 12"/>
                  <a:gd name="T92" fmla="*/ 0 w 22"/>
                  <a:gd name="T9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2">
                    <a:moveTo>
                      <a:pt x="0" y="6"/>
                    </a:moveTo>
                    <a:lnTo>
                      <a:pt x="0" y="6"/>
                    </a:lnTo>
                    <a:lnTo>
                      <a:pt x="2" y="6"/>
                    </a:lnTo>
                    <a:lnTo>
                      <a:pt x="2" y="6"/>
                    </a:lnTo>
                    <a:lnTo>
                      <a:pt x="2" y="6"/>
                    </a:lnTo>
                    <a:lnTo>
                      <a:pt x="2" y="6"/>
                    </a:lnTo>
                    <a:lnTo>
                      <a:pt x="6" y="6"/>
                    </a:lnTo>
                    <a:lnTo>
                      <a:pt x="8" y="6"/>
                    </a:lnTo>
                    <a:lnTo>
                      <a:pt x="10" y="6"/>
                    </a:lnTo>
                    <a:lnTo>
                      <a:pt x="12" y="6"/>
                    </a:lnTo>
                    <a:lnTo>
                      <a:pt x="14" y="6"/>
                    </a:lnTo>
                    <a:lnTo>
                      <a:pt x="16" y="6"/>
                    </a:lnTo>
                    <a:lnTo>
                      <a:pt x="18" y="6"/>
                    </a:lnTo>
                    <a:lnTo>
                      <a:pt x="18" y="6"/>
                    </a:lnTo>
                    <a:lnTo>
                      <a:pt x="18" y="8"/>
                    </a:lnTo>
                    <a:lnTo>
                      <a:pt x="18" y="8"/>
                    </a:lnTo>
                    <a:lnTo>
                      <a:pt x="18" y="8"/>
                    </a:lnTo>
                    <a:lnTo>
                      <a:pt x="18" y="8"/>
                    </a:lnTo>
                    <a:lnTo>
                      <a:pt x="18" y="8"/>
                    </a:lnTo>
                    <a:lnTo>
                      <a:pt x="16" y="8"/>
                    </a:lnTo>
                    <a:lnTo>
                      <a:pt x="16" y="10"/>
                    </a:lnTo>
                    <a:lnTo>
                      <a:pt x="16" y="10"/>
                    </a:lnTo>
                    <a:lnTo>
                      <a:pt x="14" y="10"/>
                    </a:lnTo>
                    <a:lnTo>
                      <a:pt x="14" y="10"/>
                    </a:lnTo>
                    <a:lnTo>
                      <a:pt x="14" y="10"/>
                    </a:lnTo>
                    <a:lnTo>
                      <a:pt x="12" y="10"/>
                    </a:lnTo>
                    <a:lnTo>
                      <a:pt x="12" y="10"/>
                    </a:lnTo>
                    <a:lnTo>
                      <a:pt x="10" y="10"/>
                    </a:lnTo>
                    <a:lnTo>
                      <a:pt x="10" y="10"/>
                    </a:lnTo>
                    <a:lnTo>
                      <a:pt x="10" y="10"/>
                    </a:lnTo>
                    <a:lnTo>
                      <a:pt x="10" y="10"/>
                    </a:lnTo>
                    <a:lnTo>
                      <a:pt x="12" y="12"/>
                    </a:lnTo>
                    <a:lnTo>
                      <a:pt x="12" y="12"/>
                    </a:lnTo>
                    <a:lnTo>
                      <a:pt x="12" y="12"/>
                    </a:lnTo>
                    <a:lnTo>
                      <a:pt x="12" y="12"/>
                    </a:lnTo>
                    <a:lnTo>
                      <a:pt x="14" y="12"/>
                    </a:lnTo>
                    <a:lnTo>
                      <a:pt x="14" y="12"/>
                    </a:lnTo>
                    <a:lnTo>
                      <a:pt x="16" y="10"/>
                    </a:lnTo>
                    <a:lnTo>
                      <a:pt x="16" y="10"/>
                    </a:lnTo>
                    <a:lnTo>
                      <a:pt x="16" y="10"/>
                    </a:lnTo>
                    <a:lnTo>
                      <a:pt x="18" y="10"/>
                    </a:lnTo>
                    <a:lnTo>
                      <a:pt x="18" y="10"/>
                    </a:lnTo>
                    <a:lnTo>
                      <a:pt x="20" y="10"/>
                    </a:lnTo>
                    <a:lnTo>
                      <a:pt x="20" y="10"/>
                    </a:lnTo>
                    <a:lnTo>
                      <a:pt x="20" y="10"/>
                    </a:lnTo>
                    <a:lnTo>
                      <a:pt x="20" y="8"/>
                    </a:lnTo>
                    <a:lnTo>
                      <a:pt x="22" y="8"/>
                    </a:lnTo>
                    <a:lnTo>
                      <a:pt x="22" y="8"/>
                    </a:lnTo>
                    <a:lnTo>
                      <a:pt x="22" y="8"/>
                    </a:lnTo>
                    <a:lnTo>
                      <a:pt x="22" y="6"/>
                    </a:lnTo>
                    <a:lnTo>
                      <a:pt x="22" y="6"/>
                    </a:lnTo>
                    <a:lnTo>
                      <a:pt x="22" y="6"/>
                    </a:lnTo>
                    <a:lnTo>
                      <a:pt x="22" y="6"/>
                    </a:lnTo>
                    <a:lnTo>
                      <a:pt x="20" y="6"/>
                    </a:lnTo>
                    <a:lnTo>
                      <a:pt x="20" y="6"/>
                    </a:lnTo>
                    <a:lnTo>
                      <a:pt x="20" y="6"/>
                    </a:lnTo>
                    <a:lnTo>
                      <a:pt x="18" y="4"/>
                    </a:lnTo>
                    <a:lnTo>
                      <a:pt x="18" y="4"/>
                    </a:lnTo>
                    <a:lnTo>
                      <a:pt x="16" y="4"/>
                    </a:lnTo>
                    <a:lnTo>
                      <a:pt x="12" y="4"/>
                    </a:lnTo>
                    <a:lnTo>
                      <a:pt x="10" y="6"/>
                    </a:lnTo>
                    <a:lnTo>
                      <a:pt x="8" y="6"/>
                    </a:lnTo>
                    <a:lnTo>
                      <a:pt x="6" y="6"/>
                    </a:lnTo>
                    <a:lnTo>
                      <a:pt x="4" y="6"/>
                    </a:lnTo>
                    <a:lnTo>
                      <a:pt x="4" y="6"/>
                    </a:lnTo>
                    <a:lnTo>
                      <a:pt x="4" y="4"/>
                    </a:lnTo>
                    <a:lnTo>
                      <a:pt x="2" y="4"/>
                    </a:lnTo>
                    <a:lnTo>
                      <a:pt x="2" y="4"/>
                    </a:lnTo>
                    <a:lnTo>
                      <a:pt x="2" y="4"/>
                    </a:lnTo>
                    <a:lnTo>
                      <a:pt x="4" y="4"/>
                    </a:lnTo>
                    <a:lnTo>
                      <a:pt x="4" y="4"/>
                    </a:lnTo>
                    <a:lnTo>
                      <a:pt x="4" y="4"/>
                    </a:lnTo>
                    <a:lnTo>
                      <a:pt x="6" y="2"/>
                    </a:lnTo>
                    <a:lnTo>
                      <a:pt x="6" y="2"/>
                    </a:lnTo>
                    <a:lnTo>
                      <a:pt x="6" y="2"/>
                    </a:lnTo>
                    <a:lnTo>
                      <a:pt x="8" y="2"/>
                    </a:lnTo>
                    <a:lnTo>
                      <a:pt x="8" y="2"/>
                    </a:lnTo>
                    <a:lnTo>
                      <a:pt x="10" y="2"/>
                    </a:lnTo>
                    <a:lnTo>
                      <a:pt x="10" y="0"/>
                    </a:lnTo>
                    <a:lnTo>
                      <a:pt x="8" y="0"/>
                    </a:lnTo>
                    <a:lnTo>
                      <a:pt x="8" y="0"/>
                    </a:lnTo>
                    <a:lnTo>
                      <a:pt x="8" y="0"/>
                    </a:lnTo>
                    <a:lnTo>
                      <a:pt x="6" y="0"/>
                    </a:lnTo>
                    <a:lnTo>
                      <a:pt x="6" y="2"/>
                    </a:lnTo>
                    <a:lnTo>
                      <a:pt x="6" y="2"/>
                    </a:lnTo>
                    <a:lnTo>
                      <a:pt x="4" y="2"/>
                    </a:lnTo>
                    <a:lnTo>
                      <a:pt x="4" y="2"/>
                    </a:lnTo>
                    <a:lnTo>
                      <a:pt x="2" y="2"/>
                    </a:lnTo>
                    <a:lnTo>
                      <a:pt x="0" y="2"/>
                    </a:lnTo>
                    <a:lnTo>
                      <a:pt x="0" y="4"/>
                    </a:lnTo>
                    <a:lnTo>
                      <a:pt x="0" y="4"/>
                    </a:lnTo>
                    <a:lnTo>
                      <a:pt x="0" y="4"/>
                    </a:lnTo>
                    <a:lnTo>
                      <a:pt x="0" y="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511"/>
              <p:cNvSpPr>
                <a:spLocks/>
              </p:cNvSpPr>
              <p:nvPr/>
            </p:nvSpPr>
            <p:spPr bwMode="auto">
              <a:xfrm>
                <a:off x="2880" y="1051"/>
                <a:ext cx="22" cy="12"/>
              </a:xfrm>
              <a:custGeom>
                <a:avLst/>
                <a:gdLst>
                  <a:gd name="T0" fmla="*/ 0 w 22"/>
                  <a:gd name="T1" fmla="*/ 6 h 12"/>
                  <a:gd name="T2" fmla="*/ 2 w 22"/>
                  <a:gd name="T3" fmla="*/ 6 h 12"/>
                  <a:gd name="T4" fmla="*/ 2 w 22"/>
                  <a:gd name="T5" fmla="*/ 6 h 12"/>
                  <a:gd name="T6" fmla="*/ 8 w 22"/>
                  <a:gd name="T7" fmla="*/ 6 h 12"/>
                  <a:gd name="T8" fmla="*/ 12 w 22"/>
                  <a:gd name="T9" fmla="*/ 6 h 12"/>
                  <a:gd name="T10" fmla="*/ 16 w 22"/>
                  <a:gd name="T11" fmla="*/ 6 h 12"/>
                  <a:gd name="T12" fmla="*/ 18 w 22"/>
                  <a:gd name="T13" fmla="*/ 6 h 12"/>
                  <a:gd name="T14" fmla="*/ 18 w 22"/>
                  <a:gd name="T15" fmla="*/ 8 h 12"/>
                  <a:gd name="T16" fmla="*/ 18 w 22"/>
                  <a:gd name="T17" fmla="*/ 8 h 12"/>
                  <a:gd name="T18" fmla="*/ 16 w 22"/>
                  <a:gd name="T19" fmla="*/ 8 h 12"/>
                  <a:gd name="T20" fmla="*/ 16 w 22"/>
                  <a:gd name="T21" fmla="*/ 10 h 12"/>
                  <a:gd name="T22" fmla="*/ 14 w 22"/>
                  <a:gd name="T23" fmla="*/ 10 h 12"/>
                  <a:gd name="T24" fmla="*/ 12 w 22"/>
                  <a:gd name="T25" fmla="*/ 10 h 12"/>
                  <a:gd name="T26" fmla="*/ 10 w 22"/>
                  <a:gd name="T27" fmla="*/ 10 h 12"/>
                  <a:gd name="T28" fmla="*/ 10 w 22"/>
                  <a:gd name="T29" fmla="*/ 10 h 12"/>
                  <a:gd name="T30" fmla="*/ 12 w 22"/>
                  <a:gd name="T31" fmla="*/ 12 h 12"/>
                  <a:gd name="T32" fmla="*/ 12 w 22"/>
                  <a:gd name="T33" fmla="*/ 12 h 12"/>
                  <a:gd name="T34" fmla="*/ 14 w 22"/>
                  <a:gd name="T35" fmla="*/ 12 h 12"/>
                  <a:gd name="T36" fmla="*/ 16 w 22"/>
                  <a:gd name="T37" fmla="*/ 10 h 12"/>
                  <a:gd name="T38" fmla="*/ 16 w 22"/>
                  <a:gd name="T39" fmla="*/ 10 h 12"/>
                  <a:gd name="T40" fmla="*/ 18 w 22"/>
                  <a:gd name="T41" fmla="*/ 10 h 12"/>
                  <a:gd name="T42" fmla="*/ 20 w 22"/>
                  <a:gd name="T43" fmla="*/ 10 h 12"/>
                  <a:gd name="T44" fmla="*/ 20 w 22"/>
                  <a:gd name="T45" fmla="*/ 8 h 12"/>
                  <a:gd name="T46" fmla="*/ 22 w 22"/>
                  <a:gd name="T47" fmla="*/ 8 h 12"/>
                  <a:gd name="T48" fmla="*/ 22 w 22"/>
                  <a:gd name="T49" fmla="*/ 6 h 12"/>
                  <a:gd name="T50" fmla="*/ 22 w 22"/>
                  <a:gd name="T51" fmla="*/ 6 h 12"/>
                  <a:gd name="T52" fmla="*/ 20 w 22"/>
                  <a:gd name="T53" fmla="*/ 6 h 12"/>
                  <a:gd name="T54" fmla="*/ 20 w 22"/>
                  <a:gd name="T55" fmla="*/ 6 h 12"/>
                  <a:gd name="T56" fmla="*/ 18 w 22"/>
                  <a:gd name="T57" fmla="*/ 4 h 12"/>
                  <a:gd name="T58" fmla="*/ 12 w 22"/>
                  <a:gd name="T59" fmla="*/ 4 h 12"/>
                  <a:gd name="T60" fmla="*/ 8 w 22"/>
                  <a:gd name="T61" fmla="*/ 6 h 12"/>
                  <a:gd name="T62" fmla="*/ 4 w 22"/>
                  <a:gd name="T63" fmla="*/ 6 h 12"/>
                  <a:gd name="T64" fmla="*/ 4 w 22"/>
                  <a:gd name="T65" fmla="*/ 4 h 12"/>
                  <a:gd name="T66" fmla="*/ 2 w 22"/>
                  <a:gd name="T67" fmla="*/ 4 h 12"/>
                  <a:gd name="T68" fmla="*/ 4 w 22"/>
                  <a:gd name="T69" fmla="*/ 4 h 12"/>
                  <a:gd name="T70" fmla="*/ 4 w 22"/>
                  <a:gd name="T71" fmla="*/ 4 h 12"/>
                  <a:gd name="T72" fmla="*/ 6 w 22"/>
                  <a:gd name="T73" fmla="*/ 2 h 12"/>
                  <a:gd name="T74" fmla="*/ 8 w 22"/>
                  <a:gd name="T75" fmla="*/ 2 h 12"/>
                  <a:gd name="T76" fmla="*/ 10 w 22"/>
                  <a:gd name="T77" fmla="*/ 2 h 12"/>
                  <a:gd name="T78" fmla="*/ 8 w 22"/>
                  <a:gd name="T79" fmla="*/ 0 h 12"/>
                  <a:gd name="T80" fmla="*/ 8 w 22"/>
                  <a:gd name="T81" fmla="*/ 0 h 12"/>
                  <a:gd name="T82" fmla="*/ 6 w 22"/>
                  <a:gd name="T83" fmla="*/ 2 h 12"/>
                  <a:gd name="T84" fmla="*/ 4 w 22"/>
                  <a:gd name="T85" fmla="*/ 2 h 12"/>
                  <a:gd name="T86" fmla="*/ 2 w 22"/>
                  <a:gd name="T87" fmla="*/ 2 h 12"/>
                  <a:gd name="T88" fmla="*/ 0 w 22"/>
                  <a:gd name="T89" fmla="*/ 4 h 12"/>
                  <a:gd name="T90" fmla="*/ 0 w 22"/>
                  <a:gd name="T91" fmla="*/ 4 h 12"/>
                  <a:gd name="T92" fmla="*/ 0 w 22"/>
                  <a:gd name="T9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2">
                    <a:moveTo>
                      <a:pt x="0" y="6"/>
                    </a:moveTo>
                    <a:lnTo>
                      <a:pt x="0" y="6"/>
                    </a:lnTo>
                    <a:lnTo>
                      <a:pt x="2" y="6"/>
                    </a:lnTo>
                    <a:lnTo>
                      <a:pt x="2" y="6"/>
                    </a:lnTo>
                    <a:lnTo>
                      <a:pt x="2" y="6"/>
                    </a:lnTo>
                    <a:lnTo>
                      <a:pt x="2" y="6"/>
                    </a:lnTo>
                    <a:lnTo>
                      <a:pt x="6" y="6"/>
                    </a:lnTo>
                    <a:lnTo>
                      <a:pt x="8" y="6"/>
                    </a:lnTo>
                    <a:lnTo>
                      <a:pt x="10" y="6"/>
                    </a:lnTo>
                    <a:lnTo>
                      <a:pt x="12" y="6"/>
                    </a:lnTo>
                    <a:lnTo>
                      <a:pt x="14" y="6"/>
                    </a:lnTo>
                    <a:lnTo>
                      <a:pt x="16" y="6"/>
                    </a:lnTo>
                    <a:lnTo>
                      <a:pt x="18" y="6"/>
                    </a:lnTo>
                    <a:lnTo>
                      <a:pt x="18" y="6"/>
                    </a:lnTo>
                    <a:lnTo>
                      <a:pt x="18" y="8"/>
                    </a:lnTo>
                    <a:lnTo>
                      <a:pt x="18" y="8"/>
                    </a:lnTo>
                    <a:lnTo>
                      <a:pt x="18" y="8"/>
                    </a:lnTo>
                    <a:lnTo>
                      <a:pt x="18" y="8"/>
                    </a:lnTo>
                    <a:lnTo>
                      <a:pt x="18" y="8"/>
                    </a:lnTo>
                    <a:lnTo>
                      <a:pt x="16" y="8"/>
                    </a:lnTo>
                    <a:lnTo>
                      <a:pt x="16" y="10"/>
                    </a:lnTo>
                    <a:lnTo>
                      <a:pt x="16" y="10"/>
                    </a:lnTo>
                    <a:lnTo>
                      <a:pt x="14" y="10"/>
                    </a:lnTo>
                    <a:lnTo>
                      <a:pt x="14" y="10"/>
                    </a:lnTo>
                    <a:lnTo>
                      <a:pt x="14" y="10"/>
                    </a:lnTo>
                    <a:lnTo>
                      <a:pt x="12" y="10"/>
                    </a:lnTo>
                    <a:lnTo>
                      <a:pt x="12" y="10"/>
                    </a:lnTo>
                    <a:lnTo>
                      <a:pt x="10" y="10"/>
                    </a:lnTo>
                    <a:lnTo>
                      <a:pt x="10" y="10"/>
                    </a:lnTo>
                    <a:lnTo>
                      <a:pt x="10" y="10"/>
                    </a:lnTo>
                    <a:lnTo>
                      <a:pt x="10" y="10"/>
                    </a:lnTo>
                    <a:lnTo>
                      <a:pt x="12" y="12"/>
                    </a:lnTo>
                    <a:lnTo>
                      <a:pt x="12" y="12"/>
                    </a:lnTo>
                    <a:lnTo>
                      <a:pt x="12" y="12"/>
                    </a:lnTo>
                    <a:lnTo>
                      <a:pt x="12" y="12"/>
                    </a:lnTo>
                    <a:lnTo>
                      <a:pt x="14" y="12"/>
                    </a:lnTo>
                    <a:lnTo>
                      <a:pt x="14" y="12"/>
                    </a:lnTo>
                    <a:lnTo>
                      <a:pt x="16" y="10"/>
                    </a:lnTo>
                    <a:lnTo>
                      <a:pt x="16" y="10"/>
                    </a:lnTo>
                    <a:lnTo>
                      <a:pt x="16" y="10"/>
                    </a:lnTo>
                    <a:lnTo>
                      <a:pt x="18" y="10"/>
                    </a:lnTo>
                    <a:lnTo>
                      <a:pt x="18" y="10"/>
                    </a:lnTo>
                    <a:lnTo>
                      <a:pt x="20" y="10"/>
                    </a:lnTo>
                    <a:lnTo>
                      <a:pt x="20" y="10"/>
                    </a:lnTo>
                    <a:lnTo>
                      <a:pt x="20" y="10"/>
                    </a:lnTo>
                    <a:lnTo>
                      <a:pt x="20" y="8"/>
                    </a:lnTo>
                    <a:lnTo>
                      <a:pt x="22" y="8"/>
                    </a:lnTo>
                    <a:lnTo>
                      <a:pt x="22" y="8"/>
                    </a:lnTo>
                    <a:lnTo>
                      <a:pt x="22" y="8"/>
                    </a:lnTo>
                    <a:lnTo>
                      <a:pt x="22" y="6"/>
                    </a:lnTo>
                    <a:lnTo>
                      <a:pt x="22" y="6"/>
                    </a:lnTo>
                    <a:lnTo>
                      <a:pt x="22" y="6"/>
                    </a:lnTo>
                    <a:lnTo>
                      <a:pt x="22" y="6"/>
                    </a:lnTo>
                    <a:lnTo>
                      <a:pt x="20" y="6"/>
                    </a:lnTo>
                    <a:lnTo>
                      <a:pt x="20" y="6"/>
                    </a:lnTo>
                    <a:lnTo>
                      <a:pt x="20" y="6"/>
                    </a:lnTo>
                    <a:lnTo>
                      <a:pt x="18" y="4"/>
                    </a:lnTo>
                    <a:lnTo>
                      <a:pt x="18" y="4"/>
                    </a:lnTo>
                    <a:lnTo>
                      <a:pt x="16" y="4"/>
                    </a:lnTo>
                    <a:lnTo>
                      <a:pt x="12" y="4"/>
                    </a:lnTo>
                    <a:lnTo>
                      <a:pt x="10" y="6"/>
                    </a:lnTo>
                    <a:lnTo>
                      <a:pt x="8" y="6"/>
                    </a:lnTo>
                    <a:lnTo>
                      <a:pt x="6" y="6"/>
                    </a:lnTo>
                    <a:lnTo>
                      <a:pt x="4" y="6"/>
                    </a:lnTo>
                    <a:lnTo>
                      <a:pt x="4" y="6"/>
                    </a:lnTo>
                    <a:lnTo>
                      <a:pt x="4" y="4"/>
                    </a:lnTo>
                    <a:lnTo>
                      <a:pt x="2" y="4"/>
                    </a:lnTo>
                    <a:lnTo>
                      <a:pt x="2" y="4"/>
                    </a:lnTo>
                    <a:lnTo>
                      <a:pt x="2" y="4"/>
                    </a:lnTo>
                    <a:lnTo>
                      <a:pt x="4" y="4"/>
                    </a:lnTo>
                    <a:lnTo>
                      <a:pt x="4" y="4"/>
                    </a:lnTo>
                    <a:lnTo>
                      <a:pt x="4" y="4"/>
                    </a:lnTo>
                    <a:lnTo>
                      <a:pt x="6" y="2"/>
                    </a:lnTo>
                    <a:lnTo>
                      <a:pt x="6" y="2"/>
                    </a:lnTo>
                    <a:lnTo>
                      <a:pt x="6" y="2"/>
                    </a:lnTo>
                    <a:lnTo>
                      <a:pt x="8" y="2"/>
                    </a:lnTo>
                    <a:lnTo>
                      <a:pt x="8" y="2"/>
                    </a:lnTo>
                    <a:lnTo>
                      <a:pt x="10" y="2"/>
                    </a:lnTo>
                    <a:lnTo>
                      <a:pt x="10" y="0"/>
                    </a:lnTo>
                    <a:lnTo>
                      <a:pt x="8" y="0"/>
                    </a:lnTo>
                    <a:lnTo>
                      <a:pt x="8" y="0"/>
                    </a:lnTo>
                    <a:lnTo>
                      <a:pt x="8" y="0"/>
                    </a:lnTo>
                    <a:lnTo>
                      <a:pt x="6" y="0"/>
                    </a:lnTo>
                    <a:lnTo>
                      <a:pt x="6" y="2"/>
                    </a:lnTo>
                    <a:lnTo>
                      <a:pt x="6" y="2"/>
                    </a:lnTo>
                    <a:lnTo>
                      <a:pt x="4" y="2"/>
                    </a:lnTo>
                    <a:lnTo>
                      <a:pt x="4" y="2"/>
                    </a:lnTo>
                    <a:lnTo>
                      <a:pt x="2" y="2"/>
                    </a:lnTo>
                    <a:lnTo>
                      <a:pt x="0" y="2"/>
                    </a:lnTo>
                    <a:lnTo>
                      <a:pt x="0" y="4"/>
                    </a:lnTo>
                    <a:lnTo>
                      <a:pt x="0" y="4"/>
                    </a:lnTo>
                    <a:lnTo>
                      <a:pt x="0" y="4"/>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512"/>
              <p:cNvSpPr>
                <a:spLocks/>
              </p:cNvSpPr>
              <p:nvPr/>
            </p:nvSpPr>
            <p:spPr bwMode="auto">
              <a:xfrm>
                <a:off x="2896" y="1045"/>
                <a:ext cx="30" cy="10"/>
              </a:xfrm>
              <a:custGeom>
                <a:avLst/>
                <a:gdLst>
                  <a:gd name="T0" fmla="*/ 8 w 30"/>
                  <a:gd name="T1" fmla="*/ 10 h 10"/>
                  <a:gd name="T2" fmla="*/ 10 w 30"/>
                  <a:gd name="T3" fmla="*/ 10 h 10"/>
                  <a:gd name="T4" fmla="*/ 10 w 30"/>
                  <a:gd name="T5" fmla="*/ 10 h 10"/>
                  <a:gd name="T6" fmla="*/ 12 w 30"/>
                  <a:gd name="T7" fmla="*/ 10 h 10"/>
                  <a:gd name="T8" fmla="*/ 12 w 30"/>
                  <a:gd name="T9" fmla="*/ 10 h 10"/>
                  <a:gd name="T10" fmla="*/ 14 w 30"/>
                  <a:gd name="T11" fmla="*/ 10 h 10"/>
                  <a:gd name="T12" fmla="*/ 14 w 30"/>
                  <a:gd name="T13" fmla="*/ 10 h 10"/>
                  <a:gd name="T14" fmla="*/ 16 w 30"/>
                  <a:gd name="T15" fmla="*/ 10 h 10"/>
                  <a:gd name="T16" fmla="*/ 16 w 30"/>
                  <a:gd name="T17" fmla="*/ 10 h 10"/>
                  <a:gd name="T18" fmla="*/ 18 w 30"/>
                  <a:gd name="T19" fmla="*/ 10 h 10"/>
                  <a:gd name="T20" fmla="*/ 18 w 30"/>
                  <a:gd name="T21" fmla="*/ 10 h 10"/>
                  <a:gd name="T22" fmla="*/ 20 w 30"/>
                  <a:gd name="T23" fmla="*/ 10 h 10"/>
                  <a:gd name="T24" fmla="*/ 20 w 30"/>
                  <a:gd name="T25" fmla="*/ 10 h 10"/>
                  <a:gd name="T26" fmla="*/ 22 w 30"/>
                  <a:gd name="T27" fmla="*/ 10 h 10"/>
                  <a:gd name="T28" fmla="*/ 22 w 30"/>
                  <a:gd name="T29" fmla="*/ 10 h 10"/>
                  <a:gd name="T30" fmla="*/ 24 w 30"/>
                  <a:gd name="T31" fmla="*/ 10 h 10"/>
                  <a:gd name="T32" fmla="*/ 24 w 30"/>
                  <a:gd name="T33" fmla="*/ 10 h 10"/>
                  <a:gd name="T34" fmla="*/ 24 w 30"/>
                  <a:gd name="T35" fmla="*/ 8 h 10"/>
                  <a:gd name="T36" fmla="*/ 26 w 30"/>
                  <a:gd name="T37" fmla="*/ 8 h 10"/>
                  <a:gd name="T38" fmla="*/ 26 w 30"/>
                  <a:gd name="T39" fmla="*/ 8 h 10"/>
                  <a:gd name="T40" fmla="*/ 28 w 30"/>
                  <a:gd name="T41" fmla="*/ 8 h 10"/>
                  <a:gd name="T42" fmla="*/ 28 w 30"/>
                  <a:gd name="T43" fmla="*/ 8 h 10"/>
                  <a:gd name="T44" fmla="*/ 28 w 30"/>
                  <a:gd name="T45" fmla="*/ 8 h 10"/>
                  <a:gd name="T46" fmla="*/ 30 w 30"/>
                  <a:gd name="T47" fmla="*/ 8 h 10"/>
                  <a:gd name="T48" fmla="*/ 14 w 30"/>
                  <a:gd name="T49" fmla="*/ 0 h 10"/>
                  <a:gd name="T50" fmla="*/ 14 w 30"/>
                  <a:gd name="T51" fmla="*/ 0 h 10"/>
                  <a:gd name="T52" fmla="*/ 14 w 30"/>
                  <a:gd name="T53" fmla="*/ 0 h 10"/>
                  <a:gd name="T54" fmla="*/ 12 w 30"/>
                  <a:gd name="T55" fmla="*/ 0 h 10"/>
                  <a:gd name="T56" fmla="*/ 12 w 30"/>
                  <a:gd name="T57" fmla="*/ 0 h 10"/>
                  <a:gd name="T58" fmla="*/ 26 w 30"/>
                  <a:gd name="T59" fmla="*/ 8 h 10"/>
                  <a:gd name="T60" fmla="*/ 24 w 30"/>
                  <a:gd name="T61" fmla="*/ 8 h 10"/>
                  <a:gd name="T62" fmla="*/ 24 w 30"/>
                  <a:gd name="T63" fmla="*/ 8 h 10"/>
                  <a:gd name="T64" fmla="*/ 22 w 30"/>
                  <a:gd name="T65" fmla="*/ 8 h 10"/>
                  <a:gd name="T66" fmla="*/ 22 w 30"/>
                  <a:gd name="T67" fmla="*/ 8 h 10"/>
                  <a:gd name="T68" fmla="*/ 22 w 30"/>
                  <a:gd name="T69" fmla="*/ 8 h 10"/>
                  <a:gd name="T70" fmla="*/ 20 w 30"/>
                  <a:gd name="T71" fmla="*/ 8 h 10"/>
                  <a:gd name="T72" fmla="*/ 20 w 30"/>
                  <a:gd name="T73" fmla="*/ 10 h 10"/>
                  <a:gd name="T74" fmla="*/ 20 w 30"/>
                  <a:gd name="T75" fmla="*/ 10 h 10"/>
                  <a:gd name="T76" fmla="*/ 18 w 30"/>
                  <a:gd name="T77" fmla="*/ 10 h 10"/>
                  <a:gd name="T78" fmla="*/ 16 w 30"/>
                  <a:gd name="T79" fmla="*/ 10 h 10"/>
                  <a:gd name="T80" fmla="*/ 16 w 30"/>
                  <a:gd name="T81" fmla="*/ 10 h 10"/>
                  <a:gd name="T82" fmla="*/ 14 w 30"/>
                  <a:gd name="T83" fmla="*/ 10 h 10"/>
                  <a:gd name="T84" fmla="*/ 14 w 30"/>
                  <a:gd name="T85" fmla="*/ 10 h 10"/>
                  <a:gd name="T86" fmla="*/ 14 w 30"/>
                  <a:gd name="T87" fmla="*/ 10 h 10"/>
                  <a:gd name="T88" fmla="*/ 12 w 30"/>
                  <a:gd name="T89" fmla="*/ 8 h 10"/>
                  <a:gd name="T90" fmla="*/ 12 w 30"/>
                  <a:gd name="T91" fmla="*/ 8 h 10"/>
                  <a:gd name="T92" fmla="*/ 10 w 30"/>
                  <a:gd name="T93" fmla="*/ 8 h 10"/>
                  <a:gd name="T94" fmla="*/ 10 w 30"/>
                  <a:gd name="T95" fmla="*/ 8 h 10"/>
                  <a:gd name="T96" fmla="*/ 2 w 30"/>
                  <a:gd name="T97" fmla="*/ 4 h 10"/>
                  <a:gd name="T98" fmla="*/ 0 w 30"/>
                  <a:gd name="T99" fmla="*/ 4 h 10"/>
                  <a:gd name="T100" fmla="*/ 0 w 30"/>
                  <a:gd name="T101" fmla="*/ 4 h 10"/>
                  <a:gd name="T102" fmla="*/ 0 w 30"/>
                  <a:gd name="T103" fmla="*/ 4 h 10"/>
                  <a:gd name="T104" fmla="*/ 0 w 30"/>
                  <a:gd name="T105" fmla="*/ 4 h 10"/>
                  <a:gd name="T106" fmla="*/ 8 w 30"/>
                  <a:gd name="T107" fmla="*/ 8 h 10"/>
                  <a:gd name="T108" fmla="*/ 8 w 30"/>
                  <a:gd name="T10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10">
                    <a:moveTo>
                      <a:pt x="8" y="10"/>
                    </a:moveTo>
                    <a:lnTo>
                      <a:pt x="10" y="10"/>
                    </a:lnTo>
                    <a:lnTo>
                      <a:pt x="10" y="10"/>
                    </a:lnTo>
                    <a:lnTo>
                      <a:pt x="12" y="10"/>
                    </a:lnTo>
                    <a:lnTo>
                      <a:pt x="12" y="10"/>
                    </a:lnTo>
                    <a:lnTo>
                      <a:pt x="14" y="10"/>
                    </a:lnTo>
                    <a:lnTo>
                      <a:pt x="14" y="10"/>
                    </a:lnTo>
                    <a:lnTo>
                      <a:pt x="16" y="10"/>
                    </a:lnTo>
                    <a:lnTo>
                      <a:pt x="16" y="10"/>
                    </a:lnTo>
                    <a:lnTo>
                      <a:pt x="18" y="10"/>
                    </a:lnTo>
                    <a:lnTo>
                      <a:pt x="18" y="10"/>
                    </a:lnTo>
                    <a:lnTo>
                      <a:pt x="20" y="10"/>
                    </a:lnTo>
                    <a:lnTo>
                      <a:pt x="20" y="10"/>
                    </a:lnTo>
                    <a:lnTo>
                      <a:pt x="22" y="10"/>
                    </a:lnTo>
                    <a:lnTo>
                      <a:pt x="22" y="10"/>
                    </a:lnTo>
                    <a:lnTo>
                      <a:pt x="24" y="10"/>
                    </a:lnTo>
                    <a:lnTo>
                      <a:pt x="24" y="10"/>
                    </a:lnTo>
                    <a:lnTo>
                      <a:pt x="24" y="8"/>
                    </a:lnTo>
                    <a:lnTo>
                      <a:pt x="26" y="8"/>
                    </a:lnTo>
                    <a:lnTo>
                      <a:pt x="26" y="8"/>
                    </a:lnTo>
                    <a:lnTo>
                      <a:pt x="28" y="8"/>
                    </a:lnTo>
                    <a:lnTo>
                      <a:pt x="28" y="8"/>
                    </a:lnTo>
                    <a:lnTo>
                      <a:pt x="28" y="8"/>
                    </a:lnTo>
                    <a:lnTo>
                      <a:pt x="30" y="8"/>
                    </a:lnTo>
                    <a:lnTo>
                      <a:pt x="14" y="0"/>
                    </a:lnTo>
                    <a:lnTo>
                      <a:pt x="14" y="0"/>
                    </a:lnTo>
                    <a:lnTo>
                      <a:pt x="14" y="0"/>
                    </a:lnTo>
                    <a:lnTo>
                      <a:pt x="12" y="0"/>
                    </a:lnTo>
                    <a:lnTo>
                      <a:pt x="12" y="0"/>
                    </a:lnTo>
                    <a:lnTo>
                      <a:pt x="26" y="8"/>
                    </a:lnTo>
                    <a:lnTo>
                      <a:pt x="24" y="8"/>
                    </a:lnTo>
                    <a:lnTo>
                      <a:pt x="24" y="8"/>
                    </a:lnTo>
                    <a:lnTo>
                      <a:pt x="22" y="8"/>
                    </a:lnTo>
                    <a:lnTo>
                      <a:pt x="22" y="8"/>
                    </a:lnTo>
                    <a:lnTo>
                      <a:pt x="22" y="8"/>
                    </a:lnTo>
                    <a:lnTo>
                      <a:pt x="20" y="8"/>
                    </a:lnTo>
                    <a:lnTo>
                      <a:pt x="20" y="10"/>
                    </a:lnTo>
                    <a:lnTo>
                      <a:pt x="20" y="10"/>
                    </a:lnTo>
                    <a:lnTo>
                      <a:pt x="18" y="10"/>
                    </a:lnTo>
                    <a:lnTo>
                      <a:pt x="16" y="10"/>
                    </a:lnTo>
                    <a:lnTo>
                      <a:pt x="16" y="10"/>
                    </a:lnTo>
                    <a:lnTo>
                      <a:pt x="14" y="10"/>
                    </a:lnTo>
                    <a:lnTo>
                      <a:pt x="14" y="10"/>
                    </a:lnTo>
                    <a:lnTo>
                      <a:pt x="14" y="10"/>
                    </a:lnTo>
                    <a:lnTo>
                      <a:pt x="12" y="8"/>
                    </a:lnTo>
                    <a:lnTo>
                      <a:pt x="12" y="8"/>
                    </a:lnTo>
                    <a:lnTo>
                      <a:pt x="10" y="8"/>
                    </a:lnTo>
                    <a:lnTo>
                      <a:pt x="10" y="8"/>
                    </a:lnTo>
                    <a:lnTo>
                      <a:pt x="2" y="4"/>
                    </a:lnTo>
                    <a:lnTo>
                      <a:pt x="0" y="4"/>
                    </a:lnTo>
                    <a:lnTo>
                      <a:pt x="0" y="4"/>
                    </a:lnTo>
                    <a:lnTo>
                      <a:pt x="0" y="4"/>
                    </a:lnTo>
                    <a:lnTo>
                      <a:pt x="0" y="4"/>
                    </a:lnTo>
                    <a:lnTo>
                      <a:pt x="8" y="8"/>
                    </a:lnTo>
                    <a:lnTo>
                      <a:pt x="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513"/>
              <p:cNvSpPr>
                <a:spLocks/>
              </p:cNvSpPr>
              <p:nvPr/>
            </p:nvSpPr>
            <p:spPr bwMode="auto">
              <a:xfrm>
                <a:off x="2896" y="1045"/>
                <a:ext cx="30" cy="10"/>
              </a:xfrm>
              <a:custGeom>
                <a:avLst/>
                <a:gdLst>
                  <a:gd name="T0" fmla="*/ 8 w 30"/>
                  <a:gd name="T1" fmla="*/ 10 h 10"/>
                  <a:gd name="T2" fmla="*/ 10 w 30"/>
                  <a:gd name="T3" fmla="*/ 10 h 10"/>
                  <a:gd name="T4" fmla="*/ 10 w 30"/>
                  <a:gd name="T5" fmla="*/ 10 h 10"/>
                  <a:gd name="T6" fmla="*/ 12 w 30"/>
                  <a:gd name="T7" fmla="*/ 10 h 10"/>
                  <a:gd name="T8" fmla="*/ 12 w 30"/>
                  <a:gd name="T9" fmla="*/ 10 h 10"/>
                  <a:gd name="T10" fmla="*/ 14 w 30"/>
                  <a:gd name="T11" fmla="*/ 10 h 10"/>
                  <a:gd name="T12" fmla="*/ 14 w 30"/>
                  <a:gd name="T13" fmla="*/ 10 h 10"/>
                  <a:gd name="T14" fmla="*/ 16 w 30"/>
                  <a:gd name="T15" fmla="*/ 10 h 10"/>
                  <a:gd name="T16" fmla="*/ 16 w 30"/>
                  <a:gd name="T17" fmla="*/ 10 h 10"/>
                  <a:gd name="T18" fmla="*/ 18 w 30"/>
                  <a:gd name="T19" fmla="*/ 10 h 10"/>
                  <a:gd name="T20" fmla="*/ 18 w 30"/>
                  <a:gd name="T21" fmla="*/ 10 h 10"/>
                  <a:gd name="T22" fmla="*/ 20 w 30"/>
                  <a:gd name="T23" fmla="*/ 10 h 10"/>
                  <a:gd name="T24" fmla="*/ 20 w 30"/>
                  <a:gd name="T25" fmla="*/ 10 h 10"/>
                  <a:gd name="T26" fmla="*/ 22 w 30"/>
                  <a:gd name="T27" fmla="*/ 10 h 10"/>
                  <a:gd name="T28" fmla="*/ 22 w 30"/>
                  <a:gd name="T29" fmla="*/ 10 h 10"/>
                  <a:gd name="T30" fmla="*/ 24 w 30"/>
                  <a:gd name="T31" fmla="*/ 10 h 10"/>
                  <a:gd name="T32" fmla="*/ 24 w 30"/>
                  <a:gd name="T33" fmla="*/ 10 h 10"/>
                  <a:gd name="T34" fmla="*/ 24 w 30"/>
                  <a:gd name="T35" fmla="*/ 8 h 10"/>
                  <a:gd name="T36" fmla="*/ 26 w 30"/>
                  <a:gd name="T37" fmla="*/ 8 h 10"/>
                  <a:gd name="T38" fmla="*/ 26 w 30"/>
                  <a:gd name="T39" fmla="*/ 8 h 10"/>
                  <a:gd name="T40" fmla="*/ 28 w 30"/>
                  <a:gd name="T41" fmla="*/ 8 h 10"/>
                  <a:gd name="T42" fmla="*/ 28 w 30"/>
                  <a:gd name="T43" fmla="*/ 8 h 10"/>
                  <a:gd name="T44" fmla="*/ 28 w 30"/>
                  <a:gd name="T45" fmla="*/ 8 h 10"/>
                  <a:gd name="T46" fmla="*/ 30 w 30"/>
                  <a:gd name="T47" fmla="*/ 8 h 10"/>
                  <a:gd name="T48" fmla="*/ 14 w 30"/>
                  <a:gd name="T49" fmla="*/ 0 h 10"/>
                  <a:gd name="T50" fmla="*/ 14 w 30"/>
                  <a:gd name="T51" fmla="*/ 0 h 10"/>
                  <a:gd name="T52" fmla="*/ 14 w 30"/>
                  <a:gd name="T53" fmla="*/ 0 h 10"/>
                  <a:gd name="T54" fmla="*/ 12 w 30"/>
                  <a:gd name="T55" fmla="*/ 0 h 10"/>
                  <a:gd name="T56" fmla="*/ 12 w 30"/>
                  <a:gd name="T57" fmla="*/ 0 h 10"/>
                  <a:gd name="T58" fmla="*/ 26 w 30"/>
                  <a:gd name="T59" fmla="*/ 8 h 10"/>
                  <a:gd name="T60" fmla="*/ 24 w 30"/>
                  <a:gd name="T61" fmla="*/ 8 h 10"/>
                  <a:gd name="T62" fmla="*/ 24 w 30"/>
                  <a:gd name="T63" fmla="*/ 8 h 10"/>
                  <a:gd name="T64" fmla="*/ 22 w 30"/>
                  <a:gd name="T65" fmla="*/ 8 h 10"/>
                  <a:gd name="T66" fmla="*/ 22 w 30"/>
                  <a:gd name="T67" fmla="*/ 8 h 10"/>
                  <a:gd name="T68" fmla="*/ 22 w 30"/>
                  <a:gd name="T69" fmla="*/ 8 h 10"/>
                  <a:gd name="T70" fmla="*/ 20 w 30"/>
                  <a:gd name="T71" fmla="*/ 8 h 10"/>
                  <a:gd name="T72" fmla="*/ 20 w 30"/>
                  <a:gd name="T73" fmla="*/ 10 h 10"/>
                  <a:gd name="T74" fmla="*/ 20 w 30"/>
                  <a:gd name="T75" fmla="*/ 10 h 10"/>
                  <a:gd name="T76" fmla="*/ 18 w 30"/>
                  <a:gd name="T77" fmla="*/ 10 h 10"/>
                  <a:gd name="T78" fmla="*/ 16 w 30"/>
                  <a:gd name="T79" fmla="*/ 10 h 10"/>
                  <a:gd name="T80" fmla="*/ 16 w 30"/>
                  <a:gd name="T81" fmla="*/ 10 h 10"/>
                  <a:gd name="T82" fmla="*/ 14 w 30"/>
                  <a:gd name="T83" fmla="*/ 10 h 10"/>
                  <a:gd name="T84" fmla="*/ 14 w 30"/>
                  <a:gd name="T85" fmla="*/ 10 h 10"/>
                  <a:gd name="T86" fmla="*/ 14 w 30"/>
                  <a:gd name="T87" fmla="*/ 10 h 10"/>
                  <a:gd name="T88" fmla="*/ 12 w 30"/>
                  <a:gd name="T89" fmla="*/ 8 h 10"/>
                  <a:gd name="T90" fmla="*/ 12 w 30"/>
                  <a:gd name="T91" fmla="*/ 8 h 10"/>
                  <a:gd name="T92" fmla="*/ 10 w 30"/>
                  <a:gd name="T93" fmla="*/ 8 h 10"/>
                  <a:gd name="T94" fmla="*/ 10 w 30"/>
                  <a:gd name="T95" fmla="*/ 8 h 10"/>
                  <a:gd name="T96" fmla="*/ 2 w 30"/>
                  <a:gd name="T97" fmla="*/ 4 h 10"/>
                  <a:gd name="T98" fmla="*/ 0 w 30"/>
                  <a:gd name="T99" fmla="*/ 4 h 10"/>
                  <a:gd name="T100" fmla="*/ 0 w 30"/>
                  <a:gd name="T101" fmla="*/ 4 h 10"/>
                  <a:gd name="T102" fmla="*/ 0 w 30"/>
                  <a:gd name="T103" fmla="*/ 4 h 10"/>
                  <a:gd name="T104" fmla="*/ 0 w 30"/>
                  <a:gd name="T105" fmla="*/ 4 h 10"/>
                  <a:gd name="T106" fmla="*/ 8 w 30"/>
                  <a:gd name="T107" fmla="*/ 8 h 10"/>
                  <a:gd name="T108" fmla="*/ 8 w 30"/>
                  <a:gd name="T10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10">
                    <a:moveTo>
                      <a:pt x="8" y="10"/>
                    </a:moveTo>
                    <a:lnTo>
                      <a:pt x="10" y="10"/>
                    </a:lnTo>
                    <a:lnTo>
                      <a:pt x="10" y="10"/>
                    </a:lnTo>
                    <a:lnTo>
                      <a:pt x="12" y="10"/>
                    </a:lnTo>
                    <a:lnTo>
                      <a:pt x="12" y="10"/>
                    </a:lnTo>
                    <a:lnTo>
                      <a:pt x="14" y="10"/>
                    </a:lnTo>
                    <a:lnTo>
                      <a:pt x="14" y="10"/>
                    </a:lnTo>
                    <a:lnTo>
                      <a:pt x="16" y="10"/>
                    </a:lnTo>
                    <a:lnTo>
                      <a:pt x="16" y="10"/>
                    </a:lnTo>
                    <a:lnTo>
                      <a:pt x="18" y="10"/>
                    </a:lnTo>
                    <a:lnTo>
                      <a:pt x="18" y="10"/>
                    </a:lnTo>
                    <a:lnTo>
                      <a:pt x="20" y="10"/>
                    </a:lnTo>
                    <a:lnTo>
                      <a:pt x="20" y="10"/>
                    </a:lnTo>
                    <a:lnTo>
                      <a:pt x="22" y="10"/>
                    </a:lnTo>
                    <a:lnTo>
                      <a:pt x="22" y="10"/>
                    </a:lnTo>
                    <a:lnTo>
                      <a:pt x="24" y="10"/>
                    </a:lnTo>
                    <a:lnTo>
                      <a:pt x="24" y="10"/>
                    </a:lnTo>
                    <a:lnTo>
                      <a:pt x="24" y="8"/>
                    </a:lnTo>
                    <a:lnTo>
                      <a:pt x="26" y="8"/>
                    </a:lnTo>
                    <a:lnTo>
                      <a:pt x="26" y="8"/>
                    </a:lnTo>
                    <a:lnTo>
                      <a:pt x="28" y="8"/>
                    </a:lnTo>
                    <a:lnTo>
                      <a:pt x="28" y="8"/>
                    </a:lnTo>
                    <a:lnTo>
                      <a:pt x="28" y="8"/>
                    </a:lnTo>
                    <a:lnTo>
                      <a:pt x="30" y="8"/>
                    </a:lnTo>
                    <a:lnTo>
                      <a:pt x="14" y="0"/>
                    </a:lnTo>
                    <a:lnTo>
                      <a:pt x="14" y="0"/>
                    </a:lnTo>
                    <a:lnTo>
                      <a:pt x="14" y="0"/>
                    </a:lnTo>
                    <a:lnTo>
                      <a:pt x="12" y="0"/>
                    </a:lnTo>
                    <a:lnTo>
                      <a:pt x="12" y="0"/>
                    </a:lnTo>
                    <a:lnTo>
                      <a:pt x="26" y="8"/>
                    </a:lnTo>
                    <a:lnTo>
                      <a:pt x="24" y="8"/>
                    </a:lnTo>
                    <a:lnTo>
                      <a:pt x="24" y="8"/>
                    </a:lnTo>
                    <a:lnTo>
                      <a:pt x="22" y="8"/>
                    </a:lnTo>
                    <a:lnTo>
                      <a:pt x="22" y="8"/>
                    </a:lnTo>
                    <a:lnTo>
                      <a:pt x="22" y="8"/>
                    </a:lnTo>
                    <a:lnTo>
                      <a:pt x="20" y="8"/>
                    </a:lnTo>
                    <a:lnTo>
                      <a:pt x="20" y="10"/>
                    </a:lnTo>
                    <a:lnTo>
                      <a:pt x="20" y="10"/>
                    </a:lnTo>
                    <a:lnTo>
                      <a:pt x="18" y="10"/>
                    </a:lnTo>
                    <a:lnTo>
                      <a:pt x="16" y="10"/>
                    </a:lnTo>
                    <a:lnTo>
                      <a:pt x="16" y="10"/>
                    </a:lnTo>
                    <a:lnTo>
                      <a:pt x="14" y="10"/>
                    </a:lnTo>
                    <a:lnTo>
                      <a:pt x="14" y="10"/>
                    </a:lnTo>
                    <a:lnTo>
                      <a:pt x="14" y="10"/>
                    </a:lnTo>
                    <a:lnTo>
                      <a:pt x="12" y="8"/>
                    </a:lnTo>
                    <a:lnTo>
                      <a:pt x="12" y="8"/>
                    </a:lnTo>
                    <a:lnTo>
                      <a:pt x="10" y="8"/>
                    </a:lnTo>
                    <a:lnTo>
                      <a:pt x="10" y="8"/>
                    </a:lnTo>
                    <a:lnTo>
                      <a:pt x="2" y="4"/>
                    </a:lnTo>
                    <a:lnTo>
                      <a:pt x="0" y="4"/>
                    </a:lnTo>
                    <a:lnTo>
                      <a:pt x="0" y="4"/>
                    </a:lnTo>
                    <a:lnTo>
                      <a:pt x="0" y="4"/>
                    </a:lnTo>
                    <a:lnTo>
                      <a:pt x="0" y="4"/>
                    </a:lnTo>
                    <a:lnTo>
                      <a:pt x="8" y="8"/>
                    </a:lnTo>
                    <a:lnTo>
                      <a:pt x="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514"/>
              <p:cNvSpPr>
                <a:spLocks/>
              </p:cNvSpPr>
              <p:nvPr/>
            </p:nvSpPr>
            <p:spPr bwMode="auto">
              <a:xfrm>
                <a:off x="2918" y="1035"/>
                <a:ext cx="40" cy="16"/>
              </a:xfrm>
              <a:custGeom>
                <a:avLst/>
                <a:gdLst>
                  <a:gd name="T0" fmla="*/ 16 w 40"/>
                  <a:gd name="T1" fmla="*/ 14 h 16"/>
                  <a:gd name="T2" fmla="*/ 16 w 40"/>
                  <a:gd name="T3" fmla="*/ 14 h 16"/>
                  <a:gd name="T4" fmla="*/ 8 w 40"/>
                  <a:gd name="T5" fmla="*/ 10 h 16"/>
                  <a:gd name="T6" fmla="*/ 8 w 40"/>
                  <a:gd name="T7" fmla="*/ 10 h 16"/>
                  <a:gd name="T8" fmla="*/ 6 w 40"/>
                  <a:gd name="T9" fmla="*/ 10 h 16"/>
                  <a:gd name="T10" fmla="*/ 6 w 40"/>
                  <a:gd name="T11" fmla="*/ 8 h 16"/>
                  <a:gd name="T12" fmla="*/ 6 w 40"/>
                  <a:gd name="T13" fmla="*/ 6 h 16"/>
                  <a:gd name="T14" fmla="*/ 10 w 40"/>
                  <a:gd name="T15" fmla="*/ 6 h 16"/>
                  <a:gd name="T16" fmla="*/ 12 w 40"/>
                  <a:gd name="T17" fmla="*/ 6 h 16"/>
                  <a:gd name="T18" fmla="*/ 14 w 40"/>
                  <a:gd name="T19" fmla="*/ 6 h 16"/>
                  <a:gd name="T20" fmla="*/ 16 w 40"/>
                  <a:gd name="T21" fmla="*/ 6 h 16"/>
                  <a:gd name="T22" fmla="*/ 26 w 40"/>
                  <a:gd name="T23" fmla="*/ 12 h 16"/>
                  <a:gd name="T24" fmla="*/ 28 w 40"/>
                  <a:gd name="T25" fmla="*/ 12 h 16"/>
                  <a:gd name="T26" fmla="*/ 28 w 40"/>
                  <a:gd name="T27" fmla="*/ 10 h 16"/>
                  <a:gd name="T28" fmla="*/ 20 w 40"/>
                  <a:gd name="T29" fmla="*/ 6 h 16"/>
                  <a:gd name="T30" fmla="*/ 18 w 40"/>
                  <a:gd name="T31" fmla="*/ 6 h 16"/>
                  <a:gd name="T32" fmla="*/ 18 w 40"/>
                  <a:gd name="T33" fmla="*/ 4 h 16"/>
                  <a:gd name="T34" fmla="*/ 20 w 40"/>
                  <a:gd name="T35" fmla="*/ 2 h 16"/>
                  <a:gd name="T36" fmla="*/ 22 w 40"/>
                  <a:gd name="T37" fmla="*/ 2 h 16"/>
                  <a:gd name="T38" fmla="*/ 24 w 40"/>
                  <a:gd name="T39" fmla="*/ 2 h 16"/>
                  <a:gd name="T40" fmla="*/ 26 w 40"/>
                  <a:gd name="T41" fmla="*/ 2 h 16"/>
                  <a:gd name="T42" fmla="*/ 28 w 40"/>
                  <a:gd name="T43" fmla="*/ 4 h 16"/>
                  <a:gd name="T44" fmla="*/ 38 w 40"/>
                  <a:gd name="T45" fmla="*/ 8 h 16"/>
                  <a:gd name="T46" fmla="*/ 40 w 40"/>
                  <a:gd name="T47" fmla="*/ 8 h 16"/>
                  <a:gd name="T48" fmla="*/ 30 w 40"/>
                  <a:gd name="T49" fmla="*/ 2 h 16"/>
                  <a:gd name="T50" fmla="*/ 28 w 40"/>
                  <a:gd name="T51" fmla="*/ 2 h 16"/>
                  <a:gd name="T52" fmla="*/ 24 w 40"/>
                  <a:gd name="T53" fmla="*/ 2 h 16"/>
                  <a:gd name="T54" fmla="*/ 22 w 40"/>
                  <a:gd name="T55" fmla="*/ 2 h 16"/>
                  <a:gd name="T56" fmla="*/ 18 w 40"/>
                  <a:gd name="T57" fmla="*/ 2 h 16"/>
                  <a:gd name="T58" fmla="*/ 16 w 40"/>
                  <a:gd name="T59" fmla="*/ 4 h 16"/>
                  <a:gd name="T60" fmla="*/ 14 w 40"/>
                  <a:gd name="T61" fmla="*/ 4 h 16"/>
                  <a:gd name="T62" fmla="*/ 12 w 40"/>
                  <a:gd name="T63" fmla="*/ 4 h 16"/>
                  <a:gd name="T64" fmla="*/ 8 w 40"/>
                  <a:gd name="T65" fmla="*/ 6 h 16"/>
                  <a:gd name="T66" fmla="*/ 4 w 40"/>
                  <a:gd name="T67" fmla="*/ 6 h 16"/>
                  <a:gd name="T68" fmla="*/ 4 w 40"/>
                  <a:gd name="T69" fmla="*/ 8 h 16"/>
                  <a:gd name="T70" fmla="*/ 2 w 40"/>
                  <a:gd name="T71" fmla="*/ 8 h 16"/>
                  <a:gd name="T72" fmla="*/ 0 w 40"/>
                  <a:gd name="T73" fmla="*/ 8 h 16"/>
                  <a:gd name="T74" fmla="*/ 0 w 40"/>
                  <a:gd name="T75" fmla="*/ 8 h 16"/>
                  <a:gd name="T76" fmla="*/ 14 w 40"/>
                  <a:gd name="T7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6">
                    <a:moveTo>
                      <a:pt x="14" y="16"/>
                    </a:moveTo>
                    <a:lnTo>
                      <a:pt x="16" y="14"/>
                    </a:lnTo>
                    <a:lnTo>
                      <a:pt x="16" y="14"/>
                    </a:lnTo>
                    <a:lnTo>
                      <a:pt x="16" y="14"/>
                    </a:lnTo>
                    <a:lnTo>
                      <a:pt x="10" y="10"/>
                    </a:lnTo>
                    <a:lnTo>
                      <a:pt x="8" y="10"/>
                    </a:lnTo>
                    <a:lnTo>
                      <a:pt x="8" y="10"/>
                    </a:lnTo>
                    <a:lnTo>
                      <a:pt x="8" y="10"/>
                    </a:lnTo>
                    <a:lnTo>
                      <a:pt x="8" y="10"/>
                    </a:lnTo>
                    <a:lnTo>
                      <a:pt x="6" y="10"/>
                    </a:lnTo>
                    <a:lnTo>
                      <a:pt x="6" y="8"/>
                    </a:lnTo>
                    <a:lnTo>
                      <a:pt x="6" y="8"/>
                    </a:lnTo>
                    <a:lnTo>
                      <a:pt x="6" y="8"/>
                    </a:lnTo>
                    <a:lnTo>
                      <a:pt x="6" y="6"/>
                    </a:lnTo>
                    <a:lnTo>
                      <a:pt x="8" y="6"/>
                    </a:lnTo>
                    <a:lnTo>
                      <a:pt x="10" y="6"/>
                    </a:lnTo>
                    <a:lnTo>
                      <a:pt x="10" y="6"/>
                    </a:lnTo>
                    <a:lnTo>
                      <a:pt x="12" y="6"/>
                    </a:lnTo>
                    <a:lnTo>
                      <a:pt x="12" y="6"/>
                    </a:lnTo>
                    <a:lnTo>
                      <a:pt x="14" y="6"/>
                    </a:lnTo>
                    <a:lnTo>
                      <a:pt x="14" y="6"/>
                    </a:lnTo>
                    <a:lnTo>
                      <a:pt x="16" y="6"/>
                    </a:lnTo>
                    <a:lnTo>
                      <a:pt x="16" y="8"/>
                    </a:lnTo>
                    <a:lnTo>
                      <a:pt x="26" y="12"/>
                    </a:lnTo>
                    <a:lnTo>
                      <a:pt x="26" y="12"/>
                    </a:lnTo>
                    <a:lnTo>
                      <a:pt x="28" y="12"/>
                    </a:lnTo>
                    <a:lnTo>
                      <a:pt x="28" y="12"/>
                    </a:lnTo>
                    <a:lnTo>
                      <a:pt x="28" y="10"/>
                    </a:lnTo>
                    <a:lnTo>
                      <a:pt x="20" y="6"/>
                    </a:lnTo>
                    <a:lnTo>
                      <a:pt x="20" y="6"/>
                    </a:lnTo>
                    <a:lnTo>
                      <a:pt x="18" y="6"/>
                    </a:lnTo>
                    <a:lnTo>
                      <a:pt x="18" y="6"/>
                    </a:lnTo>
                    <a:lnTo>
                      <a:pt x="18" y="6"/>
                    </a:lnTo>
                    <a:lnTo>
                      <a:pt x="18" y="4"/>
                    </a:lnTo>
                    <a:lnTo>
                      <a:pt x="18" y="4"/>
                    </a:lnTo>
                    <a:lnTo>
                      <a:pt x="20" y="2"/>
                    </a:lnTo>
                    <a:lnTo>
                      <a:pt x="20" y="2"/>
                    </a:lnTo>
                    <a:lnTo>
                      <a:pt x="22" y="2"/>
                    </a:lnTo>
                    <a:lnTo>
                      <a:pt x="22" y="2"/>
                    </a:lnTo>
                    <a:lnTo>
                      <a:pt x="24" y="2"/>
                    </a:lnTo>
                    <a:lnTo>
                      <a:pt x="24" y="2"/>
                    </a:lnTo>
                    <a:lnTo>
                      <a:pt x="26" y="2"/>
                    </a:lnTo>
                    <a:lnTo>
                      <a:pt x="28" y="4"/>
                    </a:lnTo>
                    <a:lnTo>
                      <a:pt x="28" y="4"/>
                    </a:lnTo>
                    <a:lnTo>
                      <a:pt x="38" y="8"/>
                    </a:lnTo>
                    <a:lnTo>
                      <a:pt x="38" y="8"/>
                    </a:lnTo>
                    <a:lnTo>
                      <a:pt x="38" y="8"/>
                    </a:lnTo>
                    <a:lnTo>
                      <a:pt x="40" y="8"/>
                    </a:lnTo>
                    <a:lnTo>
                      <a:pt x="40" y="8"/>
                    </a:lnTo>
                    <a:lnTo>
                      <a:pt x="30" y="2"/>
                    </a:lnTo>
                    <a:lnTo>
                      <a:pt x="28" y="2"/>
                    </a:lnTo>
                    <a:lnTo>
                      <a:pt x="28" y="2"/>
                    </a:lnTo>
                    <a:lnTo>
                      <a:pt x="26" y="2"/>
                    </a:lnTo>
                    <a:lnTo>
                      <a:pt x="24" y="2"/>
                    </a:lnTo>
                    <a:lnTo>
                      <a:pt x="22" y="0"/>
                    </a:lnTo>
                    <a:lnTo>
                      <a:pt x="22" y="2"/>
                    </a:lnTo>
                    <a:lnTo>
                      <a:pt x="20" y="2"/>
                    </a:lnTo>
                    <a:lnTo>
                      <a:pt x="18" y="2"/>
                    </a:lnTo>
                    <a:lnTo>
                      <a:pt x="16" y="2"/>
                    </a:lnTo>
                    <a:lnTo>
                      <a:pt x="16" y="4"/>
                    </a:lnTo>
                    <a:lnTo>
                      <a:pt x="14" y="4"/>
                    </a:lnTo>
                    <a:lnTo>
                      <a:pt x="14" y="4"/>
                    </a:lnTo>
                    <a:lnTo>
                      <a:pt x="14" y="4"/>
                    </a:lnTo>
                    <a:lnTo>
                      <a:pt x="12" y="4"/>
                    </a:lnTo>
                    <a:lnTo>
                      <a:pt x="10" y="4"/>
                    </a:lnTo>
                    <a:lnTo>
                      <a:pt x="8" y="6"/>
                    </a:lnTo>
                    <a:lnTo>
                      <a:pt x="6" y="6"/>
                    </a:lnTo>
                    <a:lnTo>
                      <a:pt x="4" y="6"/>
                    </a:lnTo>
                    <a:lnTo>
                      <a:pt x="4" y="8"/>
                    </a:lnTo>
                    <a:lnTo>
                      <a:pt x="4" y="8"/>
                    </a:lnTo>
                    <a:lnTo>
                      <a:pt x="2" y="8"/>
                    </a:lnTo>
                    <a:lnTo>
                      <a:pt x="2" y="8"/>
                    </a:lnTo>
                    <a:lnTo>
                      <a:pt x="0" y="8"/>
                    </a:lnTo>
                    <a:lnTo>
                      <a:pt x="0" y="8"/>
                    </a:lnTo>
                    <a:lnTo>
                      <a:pt x="0" y="8"/>
                    </a:lnTo>
                    <a:lnTo>
                      <a:pt x="0" y="8"/>
                    </a:lnTo>
                    <a:lnTo>
                      <a:pt x="14" y="16"/>
                    </a:lnTo>
                    <a:lnTo>
                      <a:pt x="1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515"/>
              <p:cNvSpPr>
                <a:spLocks noEditPoints="1"/>
              </p:cNvSpPr>
              <p:nvPr/>
            </p:nvSpPr>
            <p:spPr bwMode="auto">
              <a:xfrm>
                <a:off x="2962" y="1023"/>
                <a:ext cx="26" cy="14"/>
              </a:xfrm>
              <a:custGeom>
                <a:avLst/>
                <a:gdLst>
                  <a:gd name="T0" fmla="*/ 0 w 26"/>
                  <a:gd name="T1" fmla="*/ 10 h 14"/>
                  <a:gd name="T2" fmla="*/ 2 w 26"/>
                  <a:gd name="T3" fmla="*/ 10 h 14"/>
                  <a:gd name="T4" fmla="*/ 4 w 26"/>
                  <a:gd name="T5" fmla="*/ 12 h 14"/>
                  <a:gd name="T6" fmla="*/ 6 w 26"/>
                  <a:gd name="T7" fmla="*/ 12 h 14"/>
                  <a:gd name="T8" fmla="*/ 8 w 26"/>
                  <a:gd name="T9" fmla="*/ 12 h 14"/>
                  <a:gd name="T10" fmla="*/ 10 w 26"/>
                  <a:gd name="T11" fmla="*/ 14 h 14"/>
                  <a:gd name="T12" fmla="*/ 12 w 26"/>
                  <a:gd name="T13" fmla="*/ 14 h 14"/>
                  <a:gd name="T14" fmla="*/ 14 w 26"/>
                  <a:gd name="T15" fmla="*/ 14 h 14"/>
                  <a:gd name="T16" fmla="*/ 16 w 26"/>
                  <a:gd name="T17" fmla="*/ 12 h 14"/>
                  <a:gd name="T18" fmla="*/ 18 w 26"/>
                  <a:gd name="T19" fmla="*/ 12 h 14"/>
                  <a:gd name="T20" fmla="*/ 22 w 26"/>
                  <a:gd name="T21" fmla="*/ 12 h 14"/>
                  <a:gd name="T22" fmla="*/ 22 w 26"/>
                  <a:gd name="T23" fmla="*/ 12 h 14"/>
                  <a:gd name="T24" fmla="*/ 24 w 26"/>
                  <a:gd name="T25" fmla="*/ 10 h 14"/>
                  <a:gd name="T26" fmla="*/ 26 w 26"/>
                  <a:gd name="T27" fmla="*/ 10 h 14"/>
                  <a:gd name="T28" fmla="*/ 26 w 26"/>
                  <a:gd name="T29" fmla="*/ 10 h 14"/>
                  <a:gd name="T30" fmla="*/ 4 w 26"/>
                  <a:gd name="T31" fmla="*/ 0 h 14"/>
                  <a:gd name="T32" fmla="*/ 4 w 26"/>
                  <a:gd name="T33" fmla="*/ 0 h 14"/>
                  <a:gd name="T34" fmla="*/ 10 w 26"/>
                  <a:gd name="T35" fmla="*/ 4 h 14"/>
                  <a:gd name="T36" fmla="*/ 8 w 26"/>
                  <a:gd name="T37" fmla="*/ 4 h 14"/>
                  <a:gd name="T38" fmla="*/ 8 w 26"/>
                  <a:gd name="T39" fmla="*/ 4 h 14"/>
                  <a:gd name="T40" fmla="*/ 4 w 26"/>
                  <a:gd name="T41" fmla="*/ 4 h 14"/>
                  <a:gd name="T42" fmla="*/ 2 w 26"/>
                  <a:gd name="T43" fmla="*/ 6 h 14"/>
                  <a:gd name="T44" fmla="*/ 0 w 26"/>
                  <a:gd name="T45" fmla="*/ 6 h 14"/>
                  <a:gd name="T46" fmla="*/ 0 w 26"/>
                  <a:gd name="T47" fmla="*/ 8 h 14"/>
                  <a:gd name="T48" fmla="*/ 0 w 26"/>
                  <a:gd name="T49" fmla="*/ 8 h 14"/>
                  <a:gd name="T50" fmla="*/ 0 w 26"/>
                  <a:gd name="T51" fmla="*/ 8 h 14"/>
                  <a:gd name="T52" fmla="*/ 4 w 26"/>
                  <a:gd name="T53" fmla="*/ 6 h 14"/>
                  <a:gd name="T54" fmla="*/ 4 w 26"/>
                  <a:gd name="T55" fmla="*/ 6 h 14"/>
                  <a:gd name="T56" fmla="*/ 6 w 26"/>
                  <a:gd name="T57" fmla="*/ 6 h 14"/>
                  <a:gd name="T58" fmla="*/ 6 w 26"/>
                  <a:gd name="T59" fmla="*/ 6 h 14"/>
                  <a:gd name="T60" fmla="*/ 12 w 26"/>
                  <a:gd name="T61" fmla="*/ 4 h 14"/>
                  <a:gd name="T62" fmla="*/ 22 w 26"/>
                  <a:gd name="T63" fmla="*/ 10 h 14"/>
                  <a:gd name="T64" fmla="*/ 20 w 26"/>
                  <a:gd name="T65" fmla="*/ 10 h 14"/>
                  <a:gd name="T66" fmla="*/ 20 w 26"/>
                  <a:gd name="T67" fmla="*/ 12 h 14"/>
                  <a:gd name="T68" fmla="*/ 16 w 26"/>
                  <a:gd name="T69" fmla="*/ 12 h 14"/>
                  <a:gd name="T70" fmla="*/ 12 w 26"/>
                  <a:gd name="T71" fmla="*/ 12 h 14"/>
                  <a:gd name="T72" fmla="*/ 10 w 26"/>
                  <a:gd name="T73" fmla="*/ 12 h 14"/>
                  <a:gd name="T74" fmla="*/ 6 w 26"/>
                  <a:gd name="T75" fmla="*/ 10 h 14"/>
                  <a:gd name="T76" fmla="*/ 4 w 26"/>
                  <a:gd name="T77" fmla="*/ 10 h 14"/>
                  <a:gd name="T78" fmla="*/ 4 w 26"/>
                  <a:gd name="T79" fmla="*/ 10 h 14"/>
                  <a:gd name="T80" fmla="*/ 4 w 26"/>
                  <a:gd name="T81" fmla="*/ 8 h 14"/>
                  <a:gd name="T82" fmla="*/ 4 w 26"/>
                  <a:gd name="T8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14">
                    <a:moveTo>
                      <a:pt x="0" y="8"/>
                    </a:moveTo>
                    <a:lnTo>
                      <a:pt x="0" y="10"/>
                    </a:lnTo>
                    <a:lnTo>
                      <a:pt x="2" y="10"/>
                    </a:lnTo>
                    <a:lnTo>
                      <a:pt x="2" y="10"/>
                    </a:lnTo>
                    <a:lnTo>
                      <a:pt x="2" y="10"/>
                    </a:lnTo>
                    <a:lnTo>
                      <a:pt x="4" y="12"/>
                    </a:lnTo>
                    <a:lnTo>
                      <a:pt x="4" y="12"/>
                    </a:lnTo>
                    <a:lnTo>
                      <a:pt x="6" y="12"/>
                    </a:lnTo>
                    <a:lnTo>
                      <a:pt x="6" y="12"/>
                    </a:lnTo>
                    <a:lnTo>
                      <a:pt x="8" y="12"/>
                    </a:lnTo>
                    <a:lnTo>
                      <a:pt x="8" y="14"/>
                    </a:lnTo>
                    <a:lnTo>
                      <a:pt x="10" y="14"/>
                    </a:lnTo>
                    <a:lnTo>
                      <a:pt x="12" y="14"/>
                    </a:lnTo>
                    <a:lnTo>
                      <a:pt x="12" y="14"/>
                    </a:lnTo>
                    <a:lnTo>
                      <a:pt x="14" y="14"/>
                    </a:lnTo>
                    <a:lnTo>
                      <a:pt x="14" y="14"/>
                    </a:lnTo>
                    <a:lnTo>
                      <a:pt x="16" y="14"/>
                    </a:lnTo>
                    <a:lnTo>
                      <a:pt x="16" y="12"/>
                    </a:lnTo>
                    <a:lnTo>
                      <a:pt x="18" y="12"/>
                    </a:lnTo>
                    <a:lnTo>
                      <a:pt x="18" y="12"/>
                    </a:lnTo>
                    <a:lnTo>
                      <a:pt x="20" y="12"/>
                    </a:lnTo>
                    <a:lnTo>
                      <a:pt x="22" y="12"/>
                    </a:lnTo>
                    <a:lnTo>
                      <a:pt x="22" y="12"/>
                    </a:lnTo>
                    <a:lnTo>
                      <a:pt x="22" y="12"/>
                    </a:lnTo>
                    <a:lnTo>
                      <a:pt x="24" y="12"/>
                    </a:lnTo>
                    <a:lnTo>
                      <a:pt x="24" y="10"/>
                    </a:lnTo>
                    <a:lnTo>
                      <a:pt x="26" y="10"/>
                    </a:lnTo>
                    <a:lnTo>
                      <a:pt x="26" y="10"/>
                    </a:lnTo>
                    <a:lnTo>
                      <a:pt x="26" y="10"/>
                    </a:lnTo>
                    <a:lnTo>
                      <a:pt x="26" y="10"/>
                    </a:lnTo>
                    <a:lnTo>
                      <a:pt x="6" y="0"/>
                    </a:lnTo>
                    <a:lnTo>
                      <a:pt x="4" y="0"/>
                    </a:lnTo>
                    <a:lnTo>
                      <a:pt x="4" y="0"/>
                    </a:lnTo>
                    <a:lnTo>
                      <a:pt x="4" y="0"/>
                    </a:lnTo>
                    <a:lnTo>
                      <a:pt x="2" y="0"/>
                    </a:lnTo>
                    <a:lnTo>
                      <a:pt x="10" y="4"/>
                    </a:lnTo>
                    <a:lnTo>
                      <a:pt x="10" y="4"/>
                    </a:lnTo>
                    <a:lnTo>
                      <a:pt x="8" y="4"/>
                    </a:lnTo>
                    <a:lnTo>
                      <a:pt x="8" y="4"/>
                    </a:lnTo>
                    <a:lnTo>
                      <a:pt x="8" y="4"/>
                    </a:lnTo>
                    <a:lnTo>
                      <a:pt x="4" y="4"/>
                    </a:lnTo>
                    <a:lnTo>
                      <a:pt x="4" y="4"/>
                    </a:lnTo>
                    <a:lnTo>
                      <a:pt x="2" y="6"/>
                    </a:lnTo>
                    <a:lnTo>
                      <a:pt x="2" y="6"/>
                    </a:lnTo>
                    <a:lnTo>
                      <a:pt x="2" y="6"/>
                    </a:lnTo>
                    <a:lnTo>
                      <a:pt x="0" y="6"/>
                    </a:lnTo>
                    <a:lnTo>
                      <a:pt x="0" y="6"/>
                    </a:lnTo>
                    <a:lnTo>
                      <a:pt x="0" y="8"/>
                    </a:lnTo>
                    <a:lnTo>
                      <a:pt x="0" y="8"/>
                    </a:lnTo>
                    <a:lnTo>
                      <a:pt x="0" y="8"/>
                    </a:lnTo>
                    <a:lnTo>
                      <a:pt x="0" y="8"/>
                    </a:lnTo>
                    <a:lnTo>
                      <a:pt x="0" y="8"/>
                    </a:lnTo>
                    <a:close/>
                    <a:moveTo>
                      <a:pt x="4" y="8"/>
                    </a:moveTo>
                    <a:lnTo>
                      <a:pt x="4" y="6"/>
                    </a:lnTo>
                    <a:lnTo>
                      <a:pt x="4" y="6"/>
                    </a:lnTo>
                    <a:lnTo>
                      <a:pt x="4" y="6"/>
                    </a:lnTo>
                    <a:lnTo>
                      <a:pt x="4" y="6"/>
                    </a:lnTo>
                    <a:lnTo>
                      <a:pt x="6" y="6"/>
                    </a:lnTo>
                    <a:lnTo>
                      <a:pt x="6" y="6"/>
                    </a:lnTo>
                    <a:lnTo>
                      <a:pt x="6" y="6"/>
                    </a:lnTo>
                    <a:lnTo>
                      <a:pt x="10" y="4"/>
                    </a:lnTo>
                    <a:lnTo>
                      <a:pt x="12" y="4"/>
                    </a:lnTo>
                    <a:lnTo>
                      <a:pt x="24" y="10"/>
                    </a:lnTo>
                    <a:lnTo>
                      <a:pt x="22" y="10"/>
                    </a:lnTo>
                    <a:lnTo>
                      <a:pt x="20" y="10"/>
                    </a:lnTo>
                    <a:lnTo>
                      <a:pt x="20" y="10"/>
                    </a:lnTo>
                    <a:lnTo>
                      <a:pt x="20" y="10"/>
                    </a:lnTo>
                    <a:lnTo>
                      <a:pt x="20" y="12"/>
                    </a:lnTo>
                    <a:lnTo>
                      <a:pt x="18" y="12"/>
                    </a:lnTo>
                    <a:lnTo>
                      <a:pt x="16" y="12"/>
                    </a:lnTo>
                    <a:lnTo>
                      <a:pt x="14" y="12"/>
                    </a:lnTo>
                    <a:lnTo>
                      <a:pt x="12" y="12"/>
                    </a:lnTo>
                    <a:lnTo>
                      <a:pt x="10" y="12"/>
                    </a:lnTo>
                    <a:lnTo>
                      <a:pt x="10" y="12"/>
                    </a:lnTo>
                    <a:lnTo>
                      <a:pt x="8" y="12"/>
                    </a:lnTo>
                    <a:lnTo>
                      <a:pt x="6" y="10"/>
                    </a:lnTo>
                    <a:lnTo>
                      <a:pt x="6" y="10"/>
                    </a:lnTo>
                    <a:lnTo>
                      <a:pt x="4" y="10"/>
                    </a:lnTo>
                    <a:lnTo>
                      <a:pt x="4" y="10"/>
                    </a:lnTo>
                    <a:lnTo>
                      <a:pt x="4" y="10"/>
                    </a:lnTo>
                    <a:lnTo>
                      <a:pt x="4" y="8"/>
                    </a:lnTo>
                    <a:lnTo>
                      <a:pt x="4" y="8"/>
                    </a:lnTo>
                    <a:lnTo>
                      <a:pt x="4" y="8"/>
                    </a:lnTo>
                    <a:lnTo>
                      <a:pt x="4" y="8"/>
                    </a:lnTo>
                    <a:lnTo>
                      <a:pt x="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516"/>
              <p:cNvSpPr>
                <a:spLocks/>
              </p:cNvSpPr>
              <p:nvPr/>
            </p:nvSpPr>
            <p:spPr bwMode="auto">
              <a:xfrm>
                <a:off x="2962" y="1023"/>
                <a:ext cx="26" cy="14"/>
              </a:xfrm>
              <a:custGeom>
                <a:avLst/>
                <a:gdLst>
                  <a:gd name="T0" fmla="*/ 0 w 26"/>
                  <a:gd name="T1" fmla="*/ 8 h 14"/>
                  <a:gd name="T2" fmla="*/ 0 w 26"/>
                  <a:gd name="T3" fmla="*/ 10 h 14"/>
                  <a:gd name="T4" fmla="*/ 2 w 26"/>
                  <a:gd name="T5" fmla="*/ 10 h 14"/>
                  <a:gd name="T6" fmla="*/ 2 w 26"/>
                  <a:gd name="T7" fmla="*/ 10 h 14"/>
                  <a:gd name="T8" fmla="*/ 2 w 26"/>
                  <a:gd name="T9" fmla="*/ 10 h 14"/>
                  <a:gd name="T10" fmla="*/ 4 w 26"/>
                  <a:gd name="T11" fmla="*/ 12 h 14"/>
                  <a:gd name="T12" fmla="*/ 4 w 26"/>
                  <a:gd name="T13" fmla="*/ 12 h 14"/>
                  <a:gd name="T14" fmla="*/ 6 w 26"/>
                  <a:gd name="T15" fmla="*/ 12 h 14"/>
                  <a:gd name="T16" fmla="*/ 6 w 26"/>
                  <a:gd name="T17" fmla="*/ 12 h 14"/>
                  <a:gd name="T18" fmla="*/ 8 w 26"/>
                  <a:gd name="T19" fmla="*/ 12 h 14"/>
                  <a:gd name="T20" fmla="*/ 8 w 26"/>
                  <a:gd name="T21" fmla="*/ 14 h 14"/>
                  <a:gd name="T22" fmla="*/ 10 w 26"/>
                  <a:gd name="T23" fmla="*/ 14 h 14"/>
                  <a:gd name="T24" fmla="*/ 12 w 26"/>
                  <a:gd name="T25" fmla="*/ 14 h 14"/>
                  <a:gd name="T26" fmla="*/ 12 w 26"/>
                  <a:gd name="T27" fmla="*/ 14 h 14"/>
                  <a:gd name="T28" fmla="*/ 14 w 26"/>
                  <a:gd name="T29" fmla="*/ 14 h 14"/>
                  <a:gd name="T30" fmla="*/ 14 w 26"/>
                  <a:gd name="T31" fmla="*/ 14 h 14"/>
                  <a:gd name="T32" fmla="*/ 16 w 26"/>
                  <a:gd name="T33" fmla="*/ 14 h 14"/>
                  <a:gd name="T34" fmla="*/ 16 w 26"/>
                  <a:gd name="T35" fmla="*/ 12 h 14"/>
                  <a:gd name="T36" fmla="*/ 18 w 26"/>
                  <a:gd name="T37" fmla="*/ 12 h 14"/>
                  <a:gd name="T38" fmla="*/ 18 w 26"/>
                  <a:gd name="T39" fmla="*/ 12 h 14"/>
                  <a:gd name="T40" fmla="*/ 20 w 26"/>
                  <a:gd name="T41" fmla="*/ 12 h 14"/>
                  <a:gd name="T42" fmla="*/ 22 w 26"/>
                  <a:gd name="T43" fmla="*/ 12 h 14"/>
                  <a:gd name="T44" fmla="*/ 22 w 26"/>
                  <a:gd name="T45" fmla="*/ 12 h 14"/>
                  <a:gd name="T46" fmla="*/ 22 w 26"/>
                  <a:gd name="T47" fmla="*/ 12 h 14"/>
                  <a:gd name="T48" fmla="*/ 24 w 26"/>
                  <a:gd name="T49" fmla="*/ 12 h 14"/>
                  <a:gd name="T50" fmla="*/ 24 w 26"/>
                  <a:gd name="T51" fmla="*/ 10 h 14"/>
                  <a:gd name="T52" fmla="*/ 26 w 26"/>
                  <a:gd name="T53" fmla="*/ 10 h 14"/>
                  <a:gd name="T54" fmla="*/ 26 w 26"/>
                  <a:gd name="T55" fmla="*/ 10 h 14"/>
                  <a:gd name="T56" fmla="*/ 26 w 26"/>
                  <a:gd name="T57" fmla="*/ 10 h 14"/>
                  <a:gd name="T58" fmla="*/ 26 w 26"/>
                  <a:gd name="T59" fmla="*/ 10 h 14"/>
                  <a:gd name="T60" fmla="*/ 6 w 26"/>
                  <a:gd name="T61" fmla="*/ 0 h 14"/>
                  <a:gd name="T62" fmla="*/ 4 w 26"/>
                  <a:gd name="T63" fmla="*/ 0 h 14"/>
                  <a:gd name="T64" fmla="*/ 4 w 26"/>
                  <a:gd name="T65" fmla="*/ 0 h 14"/>
                  <a:gd name="T66" fmla="*/ 4 w 26"/>
                  <a:gd name="T67" fmla="*/ 0 h 14"/>
                  <a:gd name="T68" fmla="*/ 2 w 26"/>
                  <a:gd name="T69" fmla="*/ 0 h 14"/>
                  <a:gd name="T70" fmla="*/ 10 w 26"/>
                  <a:gd name="T71" fmla="*/ 4 h 14"/>
                  <a:gd name="T72" fmla="*/ 10 w 26"/>
                  <a:gd name="T73" fmla="*/ 4 h 14"/>
                  <a:gd name="T74" fmla="*/ 8 w 26"/>
                  <a:gd name="T75" fmla="*/ 4 h 14"/>
                  <a:gd name="T76" fmla="*/ 8 w 26"/>
                  <a:gd name="T77" fmla="*/ 4 h 14"/>
                  <a:gd name="T78" fmla="*/ 8 w 26"/>
                  <a:gd name="T79" fmla="*/ 4 h 14"/>
                  <a:gd name="T80" fmla="*/ 4 w 26"/>
                  <a:gd name="T81" fmla="*/ 4 h 14"/>
                  <a:gd name="T82" fmla="*/ 4 w 26"/>
                  <a:gd name="T83" fmla="*/ 4 h 14"/>
                  <a:gd name="T84" fmla="*/ 2 w 26"/>
                  <a:gd name="T85" fmla="*/ 6 h 14"/>
                  <a:gd name="T86" fmla="*/ 2 w 26"/>
                  <a:gd name="T87" fmla="*/ 6 h 14"/>
                  <a:gd name="T88" fmla="*/ 2 w 26"/>
                  <a:gd name="T89" fmla="*/ 6 h 14"/>
                  <a:gd name="T90" fmla="*/ 0 w 26"/>
                  <a:gd name="T91" fmla="*/ 6 h 14"/>
                  <a:gd name="T92" fmla="*/ 0 w 26"/>
                  <a:gd name="T93" fmla="*/ 6 h 14"/>
                  <a:gd name="T94" fmla="*/ 0 w 26"/>
                  <a:gd name="T95" fmla="*/ 8 h 14"/>
                  <a:gd name="T96" fmla="*/ 0 w 26"/>
                  <a:gd name="T97" fmla="*/ 8 h 14"/>
                  <a:gd name="T98" fmla="*/ 0 w 26"/>
                  <a:gd name="T99" fmla="*/ 8 h 14"/>
                  <a:gd name="T100" fmla="*/ 0 w 26"/>
                  <a:gd name="T101" fmla="*/ 8 h 14"/>
                  <a:gd name="T102" fmla="*/ 0 w 26"/>
                  <a:gd name="T10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14">
                    <a:moveTo>
                      <a:pt x="0" y="8"/>
                    </a:moveTo>
                    <a:lnTo>
                      <a:pt x="0" y="10"/>
                    </a:lnTo>
                    <a:lnTo>
                      <a:pt x="2" y="10"/>
                    </a:lnTo>
                    <a:lnTo>
                      <a:pt x="2" y="10"/>
                    </a:lnTo>
                    <a:lnTo>
                      <a:pt x="2" y="10"/>
                    </a:lnTo>
                    <a:lnTo>
                      <a:pt x="4" y="12"/>
                    </a:lnTo>
                    <a:lnTo>
                      <a:pt x="4" y="12"/>
                    </a:lnTo>
                    <a:lnTo>
                      <a:pt x="6" y="12"/>
                    </a:lnTo>
                    <a:lnTo>
                      <a:pt x="6" y="12"/>
                    </a:lnTo>
                    <a:lnTo>
                      <a:pt x="8" y="12"/>
                    </a:lnTo>
                    <a:lnTo>
                      <a:pt x="8" y="14"/>
                    </a:lnTo>
                    <a:lnTo>
                      <a:pt x="10" y="14"/>
                    </a:lnTo>
                    <a:lnTo>
                      <a:pt x="12" y="14"/>
                    </a:lnTo>
                    <a:lnTo>
                      <a:pt x="12" y="14"/>
                    </a:lnTo>
                    <a:lnTo>
                      <a:pt x="14" y="14"/>
                    </a:lnTo>
                    <a:lnTo>
                      <a:pt x="14" y="14"/>
                    </a:lnTo>
                    <a:lnTo>
                      <a:pt x="16" y="14"/>
                    </a:lnTo>
                    <a:lnTo>
                      <a:pt x="16" y="12"/>
                    </a:lnTo>
                    <a:lnTo>
                      <a:pt x="18" y="12"/>
                    </a:lnTo>
                    <a:lnTo>
                      <a:pt x="18" y="12"/>
                    </a:lnTo>
                    <a:lnTo>
                      <a:pt x="20" y="12"/>
                    </a:lnTo>
                    <a:lnTo>
                      <a:pt x="22" y="12"/>
                    </a:lnTo>
                    <a:lnTo>
                      <a:pt x="22" y="12"/>
                    </a:lnTo>
                    <a:lnTo>
                      <a:pt x="22" y="12"/>
                    </a:lnTo>
                    <a:lnTo>
                      <a:pt x="24" y="12"/>
                    </a:lnTo>
                    <a:lnTo>
                      <a:pt x="24" y="10"/>
                    </a:lnTo>
                    <a:lnTo>
                      <a:pt x="26" y="10"/>
                    </a:lnTo>
                    <a:lnTo>
                      <a:pt x="26" y="10"/>
                    </a:lnTo>
                    <a:lnTo>
                      <a:pt x="26" y="10"/>
                    </a:lnTo>
                    <a:lnTo>
                      <a:pt x="26" y="10"/>
                    </a:lnTo>
                    <a:lnTo>
                      <a:pt x="6" y="0"/>
                    </a:lnTo>
                    <a:lnTo>
                      <a:pt x="4" y="0"/>
                    </a:lnTo>
                    <a:lnTo>
                      <a:pt x="4" y="0"/>
                    </a:lnTo>
                    <a:lnTo>
                      <a:pt x="4" y="0"/>
                    </a:lnTo>
                    <a:lnTo>
                      <a:pt x="2" y="0"/>
                    </a:lnTo>
                    <a:lnTo>
                      <a:pt x="10" y="4"/>
                    </a:lnTo>
                    <a:lnTo>
                      <a:pt x="10" y="4"/>
                    </a:lnTo>
                    <a:lnTo>
                      <a:pt x="8" y="4"/>
                    </a:lnTo>
                    <a:lnTo>
                      <a:pt x="8" y="4"/>
                    </a:lnTo>
                    <a:lnTo>
                      <a:pt x="8" y="4"/>
                    </a:lnTo>
                    <a:lnTo>
                      <a:pt x="4" y="4"/>
                    </a:lnTo>
                    <a:lnTo>
                      <a:pt x="4" y="4"/>
                    </a:lnTo>
                    <a:lnTo>
                      <a:pt x="2" y="6"/>
                    </a:lnTo>
                    <a:lnTo>
                      <a:pt x="2" y="6"/>
                    </a:lnTo>
                    <a:lnTo>
                      <a:pt x="2" y="6"/>
                    </a:lnTo>
                    <a:lnTo>
                      <a:pt x="0" y="6"/>
                    </a:lnTo>
                    <a:lnTo>
                      <a:pt x="0" y="6"/>
                    </a:lnTo>
                    <a:lnTo>
                      <a:pt x="0" y="8"/>
                    </a:lnTo>
                    <a:lnTo>
                      <a:pt x="0" y="8"/>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517"/>
              <p:cNvSpPr>
                <a:spLocks/>
              </p:cNvSpPr>
              <p:nvPr/>
            </p:nvSpPr>
            <p:spPr bwMode="auto">
              <a:xfrm>
                <a:off x="2966" y="1027"/>
                <a:ext cx="20" cy="8"/>
              </a:xfrm>
              <a:custGeom>
                <a:avLst/>
                <a:gdLst>
                  <a:gd name="T0" fmla="*/ 0 w 20"/>
                  <a:gd name="T1" fmla="*/ 4 h 8"/>
                  <a:gd name="T2" fmla="*/ 0 w 20"/>
                  <a:gd name="T3" fmla="*/ 2 h 8"/>
                  <a:gd name="T4" fmla="*/ 0 w 20"/>
                  <a:gd name="T5" fmla="*/ 2 h 8"/>
                  <a:gd name="T6" fmla="*/ 0 w 20"/>
                  <a:gd name="T7" fmla="*/ 2 h 8"/>
                  <a:gd name="T8" fmla="*/ 0 w 20"/>
                  <a:gd name="T9" fmla="*/ 2 h 8"/>
                  <a:gd name="T10" fmla="*/ 2 w 20"/>
                  <a:gd name="T11" fmla="*/ 2 h 8"/>
                  <a:gd name="T12" fmla="*/ 2 w 20"/>
                  <a:gd name="T13" fmla="*/ 2 h 8"/>
                  <a:gd name="T14" fmla="*/ 2 w 20"/>
                  <a:gd name="T15" fmla="*/ 2 h 8"/>
                  <a:gd name="T16" fmla="*/ 6 w 20"/>
                  <a:gd name="T17" fmla="*/ 0 h 8"/>
                  <a:gd name="T18" fmla="*/ 8 w 20"/>
                  <a:gd name="T19" fmla="*/ 0 h 8"/>
                  <a:gd name="T20" fmla="*/ 20 w 20"/>
                  <a:gd name="T21" fmla="*/ 6 h 8"/>
                  <a:gd name="T22" fmla="*/ 18 w 20"/>
                  <a:gd name="T23" fmla="*/ 6 h 8"/>
                  <a:gd name="T24" fmla="*/ 16 w 20"/>
                  <a:gd name="T25" fmla="*/ 6 h 8"/>
                  <a:gd name="T26" fmla="*/ 16 w 20"/>
                  <a:gd name="T27" fmla="*/ 6 h 8"/>
                  <a:gd name="T28" fmla="*/ 16 w 20"/>
                  <a:gd name="T29" fmla="*/ 6 h 8"/>
                  <a:gd name="T30" fmla="*/ 16 w 20"/>
                  <a:gd name="T31" fmla="*/ 8 h 8"/>
                  <a:gd name="T32" fmla="*/ 14 w 20"/>
                  <a:gd name="T33" fmla="*/ 8 h 8"/>
                  <a:gd name="T34" fmla="*/ 12 w 20"/>
                  <a:gd name="T35" fmla="*/ 8 h 8"/>
                  <a:gd name="T36" fmla="*/ 10 w 20"/>
                  <a:gd name="T37" fmla="*/ 8 h 8"/>
                  <a:gd name="T38" fmla="*/ 8 w 20"/>
                  <a:gd name="T39" fmla="*/ 8 h 8"/>
                  <a:gd name="T40" fmla="*/ 6 w 20"/>
                  <a:gd name="T41" fmla="*/ 8 h 8"/>
                  <a:gd name="T42" fmla="*/ 6 w 20"/>
                  <a:gd name="T43" fmla="*/ 8 h 8"/>
                  <a:gd name="T44" fmla="*/ 4 w 20"/>
                  <a:gd name="T45" fmla="*/ 8 h 8"/>
                  <a:gd name="T46" fmla="*/ 2 w 20"/>
                  <a:gd name="T47" fmla="*/ 6 h 8"/>
                  <a:gd name="T48" fmla="*/ 2 w 20"/>
                  <a:gd name="T49" fmla="*/ 6 h 8"/>
                  <a:gd name="T50" fmla="*/ 0 w 20"/>
                  <a:gd name="T51" fmla="*/ 6 h 8"/>
                  <a:gd name="T52" fmla="*/ 0 w 20"/>
                  <a:gd name="T53" fmla="*/ 6 h 8"/>
                  <a:gd name="T54" fmla="*/ 0 w 20"/>
                  <a:gd name="T55" fmla="*/ 6 h 8"/>
                  <a:gd name="T56" fmla="*/ 0 w 20"/>
                  <a:gd name="T57" fmla="*/ 4 h 8"/>
                  <a:gd name="T58" fmla="*/ 0 w 20"/>
                  <a:gd name="T59" fmla="*/ 4 h 8"/>
                  <a:gd name="T60" fmla="*/ 0 w 20"/>
                  <a:gd name="T61" fmla="*/ 4 h 8"/>
                  <a:gd name="T62" fmla="*/ 0 w 20"/>
                  <a:gd name="T63" fmla="*/ 4 h 8"/>
                  <a:gd name="T64" fmla="*/ 0 w 20"/>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8">
                    <a:moveTo>
                      <a:pt x="0" y="4"/>
                    </a:moveTo>
                    <a:lnTo>
                      <a:pt x="0" y="2"/>
                    </a:lnTo>
                    <a:lnTo>
                      <a:pt x="0" y="2"/>
                    </a:lnTo>
                    <a:lnTo>
                      <a:pt x="0" y="2"/>
                    </a:lnTo>
                    <a:lnTo>
                      <a:pt x="0" y="2"/>
                    </a:lnTo>
                    <a:lnTo>
                      <a:pt x="2" y="2"/>
                    </a:lnTo>
                    <a:lnTo>
                      <a:pt x="2" y="2"/>
                    </a:lnTo>
                    <a:lnTo>
                      <a:pt x="2" y="2"/>
                    </a:lnTo>
                    <a:lnTo>
                      <a:pt x="6" y="0"/>
                    </a:lnTo>
                    <a:lnTo>
                      <a:pt x="8" y="0"/>
                    </a:lnTo>
                    <a:lnTo>
                      <a:pt x="20" y="6"/>
                    </a:lnTo>
                    <a:lnTo>
                      <a:pt x="18" y="6"/>
                    </a:lnTo>
                    <a:lnTo>
                      <a:pt x="16" y="6"/>
                    </a:lnTo>
                    <a:lnTo>
                      <a:pt x="16" y="6"/>
                    </a:lnTo>
                    <a:lnTo>
                      <a:pt x="16" y="6"/>
                    </a:lnTo>
                    <a:lnTo>
                      <a:pt x="16" y="8"/>
                    </a:lnTo>
                    <a:lnTo>
                      <a:pt x="14" y="8"/>
                    </a:lnTo>
                    <a:lnTo>
                      <a:pt x="12" y="8"/>
                    </a:lnTo>
                    <a:lnTo>
                      <a:pt x="10" y="8"/>
                    </a:lnTo>
                    <a:lnTo>
                      <a:pt x="8" y="8"/>
                    </a:lnTo>
                    <a:lnTo>
                      <a:pt x="6" y="8"/>
                    </a:lnTo>
                    <a:lnTo>
                      <a:pt x="6" y="8"/>
                    </a:lnTo>
                    <a:lnTo>
                      <a:pt x="4" y="8"/>
                    </a:lnTo>
                    <a:lnTo>
                      <a:pt x="2" y="6"/>
                    </a:lnTo>
                    <a:lnTo>
                      <a:pt x="2" y="6"/>
                    </a:lnTo>
                    <a:lnTo>
                      <a:pt x="0" y="6"/>
                    </a:lnTo>
                    <a:lnTo>
                      <a:pt x="0" y="6"/>
                    </a:lnTo>
                    <a:lnTo>
                      <a:pt x="0" y="6"/>
                    </a:lnTo>
                    <a:lnTo>
                      <a:pt x="0" y="4"/>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518"/>
              <p:cNvSpPr>
                <a:spLocks noEditPoints="1"/>
              </p:cNvSpPr>
              <p:nvPr/>
            </p:nvSpPr>
            <p:spPr bwMode="auto">
              <a:xfrm>
                <a:off x="2984" y="1019"/>
                <a:ext cx="24" cy="10"/>
              </a:xfrm>
              <a:custGeom>
                <a:avLst/>
                <a:gdLst>
                  <a:gd name="T0" fmla="*/ 0 w 24"/>
                  <a:gd name="T1" fmla="*/ 6 h 10"/>
                  <a:gd name="T2" fmla="*/ 2 w 24"/>
                  <a:gd name="T3" fmla="*/ 8 h 10"/>
                  <a:gd name="T4" fmla="*/ 2 w 24"/>
                  <a:gd name="T5" fmla="*/ 8 h 10"/>
                  <a:gd name="T6" fmla="*/ 4 w 24"/>
                  <a:gd name="T7" fmla="*/ 8 h 10"/>
                  <a:gd name="T8" fmla="*/ 6 w 24"/>
                  <a:gd name="T9" fmla="*/ 10 h 10"/>
                  <a:gd name="T10" fmla="*/ 8 w 24"/>
                  <a:gd name="T11" fmla="*/ 10 h 10"/>
                  <a:gd name="T12" fmla="*/ 10 w 24"/>
                  <a:gd name="T13" fmla="*/ 10 h 10"/>
                  <a:gd name="T14" fmla="*/ 12 w 24"/>
                  <a:gd name="T15" fmla="*/ 10 h 10"/>
                  <a:gd name="T16" fmla="*/ 14 w 24"/>
                  <a:gd name="T17" fmla="*/ 10 h 10"/>
                  <a:gd name="T18" fmla="*/ 16 w 24"/>
                  <a:gd name="T19" fmla="*/ 10 h 10"/>
                  <a:gd name="T20" fmla="*/ 18 w 24"/>
                  <a:gd name="T21" fmla="*/ 10 h 10"/>
                  <a:gd name="T22" fmla="*/ 20 w 24"/>
                  <a:gd name="T23" fmla="*/ 10 h 10"/>
                  <a:gd name="T24" fmla="*/ 22 w 24"/>
                  <a:gd name="T25" fmla="*/ 8 h 10"/>
                  <a:gd name="T26" fmla="*/ 24 w 24"/>
                  <a:gd name="T27" fmla="*/ 8 h 10"/>
                  <a:gd name="T28" fmla="*/ 24 w 24"/>
                  <a:gd name="T29" fmla="*/ 6 h 10"/>
                  <a:gd name="T30" fmla="*/ 24 w 24"/>
                  <a:gd name="T31" fmla="*/ 6 h 10"/>
                  <a:gd name="T32" fmla="*/ 24 w 24"/>
                  <a:gd name="T33" fmla="*/ 6 h 10"/>
                  <a:gd name="T34" fmla="*/ 22 w 24"/>
                  <a:gd name="T35" fmla="*/ 4 h 10"/>
                  <a:gd name="T36" fmla="*/ 22 w 24"/>
                  <a:gd name="T37" fmla="*/ 4 h 10"/>
                  <a:gd name="T38" fmla="*/ 20 w 24"/>
                  <a:gd name="T39" fmla="*/ 2 h 10"/>
                  <a:gd name="T40" fmla="*/ 18 w 24"/>
                  <a:gd name="T41" fmla="*/ 2 h 10"/>
                  <a:gd name="T42" fmla="*/ 16 w 24"/>
                  <a:gd name="T43" fmla="*/ 2 h 10"/>
                  <a:gd name="T44" fmla="*/ 14 w 24"/>
                  <a:gd name="T45" fmla="*/ 2 h 10"/>
                  <a:gd name="T46" fmla="*/ 12 w 24"/>
                  <a:gd name="T47" fmla="*/ 0 h 10"/>
                  <a:gd name="T48" fmla="*/ 10 w 24"/>
                  <a:gd name="T49" fmla="*/ 0 h 10"/>
                  <a:gd name="T50" fmla="*/ 8 w 24"/>
                  <a:gd name="T51" fmla="*/ 2 h 10"/>
                  <a:gd name="T52" fmla="*/ 6 w 24"/>
                  <a:gd name="T53" fmla="*/ 2 h 10"/>
                  <a:gd name="T54" fmla="*/ 2 w 24"/>
                  <a:gd name="T55" fmla="*/ 2 h 10"/>
                  <a:gd name="T56" fmla="*/ 2 w 24"/>
                  <a:gd name="T57" fmla="*/ 2 h 10"/>
                  <a:gd name="T58" fmla="*/ 0 w 24"/>
                  <a:gd name="T59" fmla="*/ 4 h 10"/>
                  <a:gd name="T60" fmla="*/ 0 w 24"/>
                  <a:gd name="T61" fmla="*/ 4 h 10"/>
                  <a:gd name="T62" fmla="*/ 0 w 24"/>
                  <a:gd name="T63" fmla="*/ 6 h 10"/>
                  <a:gd name="T64" fmla="*/ 2 w 24"/>
                  <a:gd name="T65" fmla="*/ 4 h 10"/>
                  <a:gd name="T66" fmla="*/ 4 w 24"/>
                  <a:gd name="T67" fmla="*/ 4 h 10"/>
                  <a:gd name="T68" fmla="*/ 8 w 24"/>
                  <a:gd name="T69" fmla="*/ 2 h 10"/>
                  <a:gd name="T70" fmla="*/ 10 w 24"/>
                  <a:gd name="T71" fmla="*/ 2 h 10"/>
                  <a:gd name="T72" fmla="*/ 14 w 24"/>
                  <a:gd name="T73" fmla="*/ 2 h 10"/>
                  <a:gd name="T74" fmla="*/ 16 w 24"/>
                  <a:gd name="T75" fmla="*/ 4 h 10"/>
                  <a:gd name="T76" fmla="*/ 20 w 24"/>
                  <a:gd name="T77" fmla="*/ 4 h 10"/>
                  <a:gd name="T78" fmla="*/ 20 w 24"/>
                  <a:gd name="T79" fmla="*/ 6 h 10"/>
                  <a:gd name="T80" fmla="*/ 20 w 24"/>
                  <a:gd name="T81" fmla="*/ 8 h 10"/>
                  <a:gd name="T82" fmla="*/ 20 w 24"/>
                  <a:gd name="T83" fmla="*/ 8 h 10"/>
                  <a:gd name="T84" fmla="*/ 16 w 24"/>
                  <a:gd name="T85" fmla="*/ 10 h 10"/>
                  <a:gd name="T86" fmla="*/ 14 w 24"/>
                  <a:gd name="T87" fmla="*/ 10 h 10"/>
                  <a:gd name="T88" fmla="*/ 10 w 24"/>
                  <a:gd name="T89" fmla="*/ 10 h 10"/>
                  <a:gd name="T90" fmla="*/ 8 w 24"/>
                  <a:gd name="T91" fmla="*/ 8 h 10"/>
                  <a:gd name="T92" fmla="*/ 4 w 24"/>
                  <a:gd name="T93" fmla="*/ 6 h 10"/>
                  <a:gd name="T94" fmla="*/ 4 w 24"/>
                  <a:gd name="T95" fmla="*/ 6 h 10"/>
                  <a:gd name="T96" fmla="*/ 2 w 24"/>
                  <a:gd name="T9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0">
                    <a:moveTo>
                      <a:pt x="0" y="6"/>
                    </a:moveTo>
                    <a:lnTo>
                      <a:pt x="0" y="6"/>
                    </a:lnTo>
                    <a:lnTo>
                      <a:pt x="0" y="6"/>
                    </a:lnTo>
                    <a:lnTo>
                      <a:pt x="2" y="8"/>
                    </a:lnTo>
                    <a:lnTo>
                      <a:pt x="2" y="8"/>
                    </a:lnTo>
                    <a:lnTo>
                      <a:pt x="2" y="8"/>
                    </a:lnTo>
                    <a:lnTo>
                      <a:pt x="4" y="8"/>
                    </a:lnTo>
                    <a:lnTo>
                      <a:pt x="4" y="8"/>
                    </a:lnTo>
                    <a:lnTo>
                      <a:pt x="6" y="10"/>
                    </a:lnTo>
                    <a:lnTo>
                      <a:pt x="6" y="10"/>
                    </a:lnTo>
                    <a:lnTo>
                      <a:pt x="6" y="10"/>
                    </a:lnTo>
                    <a:lnTo>
                      <a:pt x="8" y="10"/>
                    </a:lnTo>
                    <a:lnTo>
                      <a:pt x="8" y="10"/>
                    </a:lnTo>
                    <a:lnTo>
                      <a:pt x="10" y="10"/>
                    </a:lnTo>
                    <a:lnTo>
                      <a:pt x="12" y="10"/>
                    </a:lnTo>
                    <a:lnTo>
                      <a:pt x="12" y="10"/>
                    </a:lnTo>
                    <a:lnTo>
                      <a:pt x="14" y="10"/>
                    </a:lnTo>
                    <a:lnTo>
                      <a:pt x="14" y="10"/>
                    </a:lnTo>
                    <a:lnTo>
                      <a:pt x="16" y="10"/>
                    </a:lnTo>
                    <a:lnTo>
                      <a:pt x="16" y="10"/>
                    </a:lnTo>
                    <a:lnTo>
                      <a:pt x="18" y="10"/>
                    </a:lnTo>
                    <a:lnTo>
                      <a:pt x="18" y="10"/>
                    </a:lnTo>
                    <a:lnTo>
                      <a:pt x="20" y="10"/>
                    </a:lnTo>
                    <a:lnTo>
                      <a:pt x="20" y="10"/>
                    </a:lnTo>
                    <a:lnTo>
                      <a:pt x="22" y="8"/>
                    </a:lnTo>
                    <a:lnTo>
                      <a:pt x="22" y="8"/>
                    </a:lnTo>
                    <a:lnTo>
                      <a:pt x="24" y="8"/>
                    </a:lnTo>
                    <a:lnTo>
                      <a:pt x="24" y="8"/>
                    </a:lnTo>
                    <a:lnTo>
                      <a:pt x="24" y="8"/>
                    </a:lnTo>
                    <a:lnTo>
                      <a:pt x="24" y="6"/>
                    </a:lnTo>
                    <a:lnTo>
                      <a:pt x="24" y="6"/>
                    </a:lnTo>
                    <a:lnTo>
                      <a:pt x="24" y="6"/>
                    </a:lnTo>
                    <a:lnTo>
                      <a:pt x="24" y="6"/>
                    </a:lnTo>
                    <a:lnTo>
                      <a:pt x="24" y="6"/>
                    </a:lnTo>
                    <a:lnTo>
                      <a:pt x="24" y="4"/>
                    </a:lnTo>
                    <a:lnTo>
                      <a:pt x="22" y="4"/>
                    </a:lnTo>
                    <a:lnTo>
                      <a:pt x="22" y="4"/>
                    </a:lnTo>
                    <a:lnTo>
                      <a:pt x="22" y="4"/>
                    </a:lnTo>
                    <a:lnTo>
                      <a:pt x="20" y="4"/>
                    </a:lnTo>
                    <a:lnTo>
                      <a:pt x="20" y="2"/>
                    </a:lnTo>
                    <a:lnTo>
                      <a:pt x="18" y="2"/>
                    </a:lnTo>
                    <a:lnTo>
                      <a:pt x="18" y="2"/>
                    </a:lnTo>
                    <a:lnTo>
                      <a:pt x="16" y="2"/>
                    </a:lnTo>
                    <a:lnTo>
                      <a:pt x="16" y="2"/>
                    </a:lnTo>
                    <a:lnTo>
                      <a:pt x="14" y="2"/>
                    </a:lnTo>
                    <a:lnTo>
                      <a:pt x="14" y="2"/>
                    </a:lnTo>
                    <a:lnTo>
                      <a:pt x="12" y="0"/>
                    </a:lnTo>
                    <a:lnTo>
                      <a:pt x="12" y="0"/>
                    </a:lnTo>
                    <a:lnTo>
                      <a:pt x="10" y="0"/>
                    </a:lnTo>
                    <a:lnTo>
                      <a:pt x="10" y="0"/>
                    </a:lnTo>
                    <a:lnTo>
                      <a:pt x="8" y="0"/>
                    </a:lnTo>
                    <a:lnTo>
                      <a:pt x="8" y="2"/>
                    </a:lnTo>
                    <a:lnTo>
                      <a:pt x="6" y="2"/>
                    </a:lnTo>
                    <a:lnTo>
                      <a:pt x="6" y="2"/>
                    </a:lnTo>
                    <a:lnTo>
                      <a:pt x="4" y="2"/>
                    </a:lnTo>
                    <a:lnTo>
                      <a:pt x="2" y="2"/>
                    </a:lnTo>
                    <a:lnTo>
                      <a:pt x="2" y="2"/>
                    </a:lnTo>
                    <a:lnTo>
                      <a:pt x="2" y="2"/>
                    </a:lnTo>
                    <a:lnTo>
                      <a:pt x="0" y="4"/>
                    </a:lnTo>
                    <a:lnTo>
                      <a:pt x="0" y="4"/>
                    </a:lnTo>
                    <a:lnTo>
                      <a:pt x="0" y="4"/>
                    </a:lnTo>
                    <a:lnTo>
                      <a:pt x="0" y="4"/>
                    </a:lnTo>
                    <a:lnTo>
                      <a:pt x="0" y="4"/>
                    </a:lnTo>
                    <a:lnTo>
                      <a:pt x="0" y="6"/>
                    </a:lnTo>
                    <a:lnTo>
                      <a:pt x="0" y="6"/>
                    </a:lnTo>
                    <a:close/>
                    <a:moveTo>
                      <a:pt x="2" y="4"/>
                    </a:moveTo>
                    <a:lnTo>
                      <a:pt x="4" y="4"/>
                    </a:lnTo>
                    <a:lnTo>
                      <a:pt x="4" y="4"/>
                    </a:lnTo>
                    <a:lnTo>
                      <a:pt x="6" y="2"/>
                    </a:lnTo>
                    <a:lnTo>
                      <a:pt x="8" y="2"/>
                    </a:lnTo>
                    <a:lnTo>
                      <a:pt x="8" y="2"/>
                    </a:lnTo>
                    <a:lnTo>
                      <a:pt x="10" y="2"/>
                    </a:lnTo>
                    <a:lnTo>
                      <a:pt x="12" y="2"/>
                    </a:lnTo>
                    <a:lnTo>
                      <a:pt x="14" y="2"/>
                    </a:lnTo>
                    <a:lnTo>
                      <a:pt x="16" y="2"/>
                    </a:lnTo>
                    <a:lnTo>
                      <a:pt x="16" y="4"/>
                    </a:lnTo>
                    <a:lnTo>
                      <a:pt x="18" y="4"/>
                    </a:lnTo>
                    <a:lnTo>
                      <a:pt x="20" y="4"/>
                    </a:lnTo>
                    <a:lnTo>
                      <a:pt x="20" y="6"/>
                    </a:lnTo>
                    <a:lnTo>
                      <a:pt x="20" y="6"/>
                    </a:lnTo>
                    <a:lnTo>
                      <a:pt x="22" y="6"/>
                    </a:lnTo>
                    <a:lnTo>
                      <a:pt x="20" y="8"/>
                    </a:lnTo>
                    <a:lnTo>
                      <a:pt x="20" y="8"/>
                    </a:lnTo>
                    <a:lnTo>
                      <a:pt x="20" y="8"/>
                    </a:lnTo>
                    <a:lnTo>
                      <a:pt x="18" y="8"/>
                    </a:lnTo>
                    <a:lnTo>
                      <a:pt x="16" y="10"/>
                    </a:lnTo>
                    <a:lnTo>
                      <a:pt x="16" y="10"/>
                    </a:lnTo>
                    <a:lnTo>
                      <a:pt x="14" y="10"/>
                    </a:lnTo>
                    <a:lnTo>
                      <a:pt x="12" y="10"/>
                    </a:lnTo>
                    <a:lnTo>
                      <a:pt x="10" y="10"/>
                    </a:lnTo>
                    <a:lnTo>
                      <a:pt x="8" y="8"/>
                    </a:lnTo>
                    <a:lnTo>
                      <a:pt x="8" y="8"/>
                    </a:lnTo>
                    <a:lnTo>
                      <a:pt x="6" y="8"/>
                    </a:lnTo>
                    <a:lnTo>
                      <a:pt x="4" y="6"/>
                    </a:lnTo>
                    <a:lnTo>
                      <a:pt x="4" y="6"/>
                    </a:lnTo>
                    <a:lnTo>
                      <a:pt x="4" y="6"/>
                    </a:lnTo>
                    <a:lnTo>
                      <a:pt x="2" y="4"/>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519"/>
              <p:cNvSpPr>
                <a:spLocks/>
              </p:cNvSpPr>
              <p:nvPr/>
            </p:nvSpPr>
            <p:spPr bwMode="auto">
              <a:xfrm>
                <a:off x="2984" y="1019"/>
                <a:ext cx="24" cy="10"/>
              </a:xfrm>
              <a:custGeom>
                <a:avLst/>
                <a:gdLst>
                  <a:gd name="T0" fmla="*/ 0 w 24"/>
                  <a:gd name="T1" fmla="*/ 6 h 10"/>
                  <a:gd name="T2" fmla="*/ 2 w 24"/>
                  <a:gd name="T3" fmla="*/ 8 h 10"/>
                  <a:gd name="T4" fmla="*/ 2 w 24"/>
                  <a:gd name="T5" fmla="*/ 8 h 10"/>
                  <a:gd name="T6" fmla="*/ 4 w 24"/>
                  <a:gd name="T7" fmla="*/ 8 h 10"/>
                  <a:gd name="T8" fmla="*/ 6 w 24"/>
                  <a:gd name="T9" fmla="*/ 10 h 10"/>
                  <a:gd name="T10" fmla="*/ 8 w 24"/>
                  <a:gd name="T11" fmla="*/ 10 h 10"/>
                  <a:gd name="T12" fmla="*/ 10 w 24"/>
                  <a:gd name="T13" fmla="*/ 10 h 10"/>
                  <a:gd name="T14" fmla="*/ 12 w 24"/>
                  <a:gd name="T15" fmla="*/ 10 h 10"/>
                  <a:gd name="T16" fmla="*/ 14 w 24"/>
                  <a:gd name="T17" fmla="*/ 10 h 10"/>
                  <a:gd name="T18" fmla="*/ 16 w 24"/>
                  <a:gd name="T19" fmla="*/ 10 h 10"/>
                  <a:gd name="T20" fmla="*/ 18 w 24"/>
                  <a:gd name="T21" fmla="*/ 10 h 10"/>
                  <a:gd name="T22" fmla="*/ 20 w 24"/>
                  <a:gd name="T23" fmla="*/ 10 h 10"/>
                  <a:gd name="T24" fmla="*/ 22 w 24"/>
                  <a:gd name="T25" fmla="*/ 8 h 10"/>
                  <a:gd name="T26" fmla="*/ 24 w 24"/>
                  <a:gd name="T27" fmla="*/ 8 h 10"/>
                  <a:gd name="T28" fmla="*/ 24 w 24"/>
                  <a:gd name="T29" fmla="*/ 6 h 10"/>
                  <a:gd name="T30" fmla="*/ 24 w 24"/>
                  <a:gd name="T31" fmla="*/ 6 h 10"/>
                  <a:gd name="T32" fmla="*/ 24 w 24"/>
                  <a:gd name="T33" fmla="*/ 6 h 10"/>
                  <a:gd name="T34" fmla="*/ 22 w 24"/>
                  <a:gd name="T35" fmla="*/ 4 h 10"/>
                  <a:gd name="T36" fmla="*/ 22 w 24"/>
                  <a:gd name="T37" fmla="*/ 4 h 10"/>
                  <a:gd name="T38" fmla="*/ 20 w 24"/>
                  <a:gd name="T39" fmla="*/ 2 h 10"/>
                  <a:gd name="T40" fmla="*/ 18 w 24"/>
                  <a:gd name="T41" fmla="*/ 2 h 10"/>
                  <a:gd name="T42" fmla="*/ 16 w 24"/>
                  <a:gd name="T43" fmla="*/ 2 h 10"/>
                  <a:gd name="T44" fmla="*/ 14 w 24"/>
                  <a:gd name="T45" fmla="*/ 2 h 10"/>
                  <a:gd name="T46" fmla="*/ 12 w 24"/>
                  <a:gd name="T47" fmla="*/ 0 h 10"/>
                  <a:gd name="T48" fmla="*/ 10 w 24"/>
                  <a:gd name="T49" fmla="*/ 0 h 10"/>
                  <a:gd name="T50" fmla="*/ 8 w 24"/>
                  <a:gd name="T51" fmla="*/ 2 h 10"/>
                  <a:gd name="T52" fmla="*/ 6 w 24"/>
                  <a:gd name="T53" fmla="*/ 2 h 10"/>
                  <a:gd name="T54" fmla="*/ 2 w 24"/>
                  <a:gd name="T55" fmla="*/ 2 h 10"/>
                  <a:gd name="T56" fmla="*/ 2 w 24"/>
                  <a:gd name="T57" fmla="*/ 2 h 10"/>
                  <a:gd name="T58" fmla="*/ 0 w 24"/>
                  <a:gd name="T59" fmla="*/ 4 h 10"/>
                  <a:gd name="T60" fmla="*/ 0 w 24"/>
                  <a:gd name="T61" fmla="*/ 4 h 10"/>
                  <a:gd name="T62" fmla="*/ 0 w 24"/>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0" y="6"/>
                    </a:moveTo>
                    <a:lnTo>
                      <a:pt x="0" y="6"/>
                    </a:lnTo>
                    <a:lnTo>
                      <a:pt x="0" y="6"/>
                    </a:lnTo>
                    <a:lnTo>
                      <a:pt x="2" y="8"/>
                    </a:lnTo>
                    <a:lnTo>
                      <a:pt x="2" y="8"/>
                    </a:lnTo>
                    <a:lnTo>
                      <a:pt x="2" y="8"/>
                    </a:lnTo>
                    <a:lnTo>
                      <a:pt x="4" y="8"/>
                    </a:lnTo>
                    <a:lnTo>
                      <a:pt x="4" y="8"/>
                    </a:lnTo>
                    <a:lnTo>
                      <a:pt x="6" y="10"/>
                    </a:lnTo>
                    <a:lnTo>
                      <a:pt x="6" y="10"/>
                    </a:lnTo>
                    <a:lnTo>
                      <a:pt x="6" y="10"/>
                    </a:lnTo>
                    <a:lnTo>
                      <a:pt x="8" y="10"/>
                    </a:lnTo>
                    <a:lnTo>
                      <a:pt x="8" y="10"/>
                    </a:lnTo>
                    <a:lnTo>
                      <a:pt x="10" y="10"/>
                    </a:lnTo>
                    <a:lnTo>
                      <a:pt x="12" y="10"/>
                    </a:lnTo>
                    <a:lnTo>
                      <a:pt x="12" y="10"/>
                    </a:lnTo>
                    <a:lnTo>
                      <a:pt x="14" y="10"/>
                    </a:lnTo>
                    <a:lnTo>
                      <a:pt x="14" y="10"/>
                    </a:lnTo>
                    <a:lnTo>
                      <a:pt x="16" y="10"/>
                    </a:lnTo>
                    <a:lnTo>
                      <a:pt x="16" y="10"/>
                    </a:lnTo>
                    <a:lnTo>
                      <a:pt x="18" y="10"/>
                    </a:lnTo>
                    <a:lnTo>
                      <a:pt x="18" y="10"/>
                    </a:lnTo>
                    <a:lnTo>
                      <a:pt x="20" y="10"/>
                    </a:lnTo>
                    <a:lnTo>
                      <a:pt x="20" y="10"/>
                    </a:lnTo>
                    <a:lnTo>
                      <a:pt x="22" y="8"/>
                    </a:lnTo>
                    <a:lnTo>
                      <a:pt x="22" y="8"/>
                    </a:lnTo>
                    <a:lnTo>
                      <a:pt x="24" y="8"/>
                    </a:lnTo>
                    <a:lnTo>
                      <a:pt x="24" y="8"/>
                    </a:lnTo>
                    <a:lnTo>
                      <a:pt x="24" y="8"/>
                    </a:lnTo>
                    <a:lnTo>
                      <a:pt x="24" y="6"/>
                    </a:lnTo>
                    <a:lnTo>
                      <a:pt x="24" y="6"/>
                    </a:lnTo>
                    <a:lnTo>
                      <a:pt x="24" y="6"/>
                    </a:lnTo>
                    <a:lnTo>
                      <a:pt x="24" y="6"/>
                    </a:lnTo>
                    <a:lnTo>
                      <a:pt x="24" y="6"/>
                    </a:lnTo>
                    <a:lnTo>
                      <a:pt x="24" y="4"/>
                    </a:lnTo>
                    <a:lnTo>
                      <a:pt x="22" y="4"/>
                    </a:lnTo>
                    <a:lnTo>
                      <a:pt x="22" y="4"/>
                    </a:lnTo>
                    <a:lnTo>
                      <a:pt x="22" y="4"/>
                    </a:lnTo>
                    <a:lnTo>
                      <a:pt x="20" y="4"/>
                    </a:lnTo>
                    <a:lnTo>
                      <a:pt x="20" y="2"/>
                    </a:lnTo>
                    <a:lnTo>
                      <a:pt x="18" y="2"/>
                    </a:lnTo>
                    <a:lnTo>
                      <a:pt x="18" y="2"/>
                    </a:lnTo>
                    <a:lnTo>
                      <a:pt x="16" y="2"/>
                    </a:lnTo>
                    <a:lnTo>
                      <a:pt x="16" y="2"/>
                    </a:lnTo>
                    <a:lnTo>
                      <a:pt x="14" y="2"/>
                    </a:lnTo>
                    <a:lnTo>
                      <a:pt x="14" y="2"/>
                    </a:lnTo>
                    <a:lnTo>
                      <a:pt x="12" y="0"/>
                    </a:lnTo>
                    <a:lnTo>
                      <a:pt x="12" y="0"/>
                    </a:lnTo>
                    <a:lnTo>
                      <a:pt x="10" y="0"/>
                    </a:lnTo>
                    <a:lnTo>
                      <a:pt x="10" y="0"/>
                    </a:lnTo>
                    <a:lnTo>
                      <a:pt x="8" y="0"/>
                    </a:lnTo>
                    <a:lnTo>
                      <a:pt x="8" y="2"/>
                    </a:lnTo>
                    <a:lnTo>
                      <a:pt x="6" y="2"/>
                    </a:lnTo>
                    <a:lnTo>
                      <a:pt x="6" y="2"/>
                    </a:lnTo>
                    <a:lnTo>
                      <a:pt x="4" y="2"/>
                    </a:lnTo>
                    <a:lnTo>
                      <a:pt x="2" y="2"/>
                    </a:lnTo>
                    <a:lnTo>
                      <a:pt x="2" y="2"/>
                    </a:lnTo>
                    <a:lnTo>
                      <a:pt x="2" y="2"/>
                    </a:lnTo>
                    <a:lnTo>
                      <a:pt x="0" y="4"/>
                    </a:lnTo>
                    <a:lnTo>
                      <a:pt x="0" y="4"/>
                    </a:lnTo>
                    <a:lnTo>
                      <a:pt x="0" y="4"/>
                    </a:lnTo>
                    <a:lnTo>
                      <a:pt x="0" y="4"/>
                    </a:lnTo>
                    <a:lnTo>
                      <a:pt x="0" y="4"/>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520"/>
              <p:cNvSpPr>
                <a:spLocks/>
              </p:cNvSpPr>
              <p:nvPr/>
            </p:nvSpPr>
            <p:spPr bwMode="auto">
              <a:xfrm>
                <a:off x="2986" y="1021"/>
                <a:ext cx="20" cy="8"/>
              </a:xfrm>
              <a:custGeom>
                <a:avLst/>
                <a:gdLst>
                  <a:gd name="T0" fmla="*/ 0 w 20"/>
                  <a:gd name="T1" fmla="*/ 2 h 8"/>
                  <a:gd name="T2" fmla="*/ 2 w 20"/>
                  <a:gd name="T3" fmla="*/ 2 h 8"/>
                  <a:gd name="T4" fmla="*/ 2 w 20"/>
                  <a:gd name="T5" fmla="*/ 2 h 8"/>
                  <a:gd name="T6" fmla="*/ 4 w 20"/>
                  <a:gd name="T7" fmla="*/ 0 h 8"/>
                  <a:gd name="T8" fmla="*/ 6 w 20"/>
                  <a:gd name="T9" fmla="*/ 0 h 8"/>
                  <a:gd name="T10" fmla="*/ 6 w 20"/>
                  <a:gd name="T11" fmla="*/ 0 h 8"/>
                  <a:gd name="T12" fmla="*/ 8 w 20"/>
                  <a:gd name="T13" fmla="*/ 0 h 8"/>
                  <a:gd name="T14" fmla="*/ 10 w 20"/>
                  <a:gd name="T15" fmla="*/ 0 h 8"/>
                  <a:gd name="T16" fmla="*/ 12 w 20"/>
                  <a:gd name="T17" fmla="*/ 0 h 8"/>
                  <a:gd name="T18" fmla="*/ 14 w 20"/>
                  <a:gd name="T19" fmla="*/ 0 h 8"/>
                  <a:gd name="T20" fmla="*/ 14 w 20"/>
                  <a:gd name="T21" fmla="*/ 2 h 8"/>
                  <a:gd name="T22" fmla="*/ 16 w 20"/>
                  <a:gd name="T23" fmla="*/ 2 h 8"/>
                  <a:gd name="T24" fmla="*/ 18 w 20"/>
                  <a:gd name="T25" fmla="*/ 2 h 8"/>
                  <a:gd name="T26" fmla="*/ 18 w 20"/>
                  <a:gd name="T27" fmla="*/ 4 h 8"/>
                  <a:gd name="T28" fmla="*/ 18 w 20"/>
                  <a:gd name="T29" fmla="*/ 4 h 8"/>
                  <a:gd name="T30" fmla="*/ 20 w 20"/>
                  <a:gd name="T31" fmla="*/ 4 h 8"/>
                  <a:gd name="T32" fmla="*/ 18 w 20"/>
                  <a:gd name="T33" fmla="*/ 6 h 8"/>
                  <a:gd name="T34" fmla="*/ 18 w 20"/>
                  <a:gd name="T35" fmla="*/ 6 h 8"/>
                  <a:gd name="T36" fmla="*/ 18 w 20"/>
                  <a:gd name="T37" fmla="*/ 6 h 8"/>
                  <a:gd name="T38" fmla="*/ 16 w 20"/>
                  <a:gd name="T39" fmla="*/ 6 h 8"/>
                  <a:gd name="T40" fmla="*/ 14 w 20"/>
                  <a:gd name="T41" fmla="*/ 8 h 8"/>
                  <a:gd name="T42" fmla="*/ 14 w 20"/>
                  <a:gd name="T43" fmla="*/ 8 h 8"/>
                  <a:gd name="T44" fmla="*/ 12 w 20"/>
                  <a:gd name="T45" fmla="*/ 8 h 8"/>
                  <a:gd name="T46" fmla="*/ 10 w 20"/>
                  <a:gd name="T47" fmla="*/ 8 h 8"/>
                  <a:gd name="T48" fmla="*/ 8 w 20"/>
                  <a:gd name="T49" fmla="*/ 8 h 8"/>
                  <a:gd name="T50" fmla="*/ 6 w 20"/>
                  <a:gd name="T51" fmla="*/ 6 h 8"/>
                  <a:gd name="T52" fmla="*/ 6 w 20"/>
                  <a:gd name="T53" fmla="*/ 6 h 8"/>
                  <a:gd name="T54" fmla="*/ 4 w 20"/>
                  <a:gd name="T55" fmla="*/ 6 h 8"/>
                  <a:gd name="T56" fmla="*/ 2 w 20"/>
                  <a:gd name="T57" fmla="*/ 4 h 8"/>
                  <a:gd name="T58" fmla="*/ 2 w 20"/>
                  <a:gd name="T59" fmla="*/ 4 h 8"/>
                  <a:gd name="T60" fmla="*/ 2 w 20"/>
                  <a:gd name="T61" fmla="*/ 4 h 8"/>
                  <a:gd name="T62" fmla="*/ 0 w 20"/>
                  <a:gd name="T63" fmla="*/ 2 h 8"/>
                  <a:gd name="T64" fmla="*/ 0 w 20"/>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8">
                    <a:moveTo>
                      <a:pt x="0" y="2"/>
                    </a:moveTo>
                    <a:lnTo>
                      <a:pt x="2" y="2"/>
                    </a:lnTo>
                    <a:lnTo>
                      <a:pt x="2" y="2"/>
                    </a:lnTo>
                    <a:lnTo>
                      <a:pt x="4" y="0"/>
                    </a:lnTo>
                    <a:lnTo>
                      <a:pt x="6" y="0"/>
                    </a:lnTo>
                    <a:lnTo>
                      <a:pt x="6" y="0"/>
                    </a:lnTo>
                    <a:lnTo>
                      <a:pt x="8" y="0"/>
                    </a:lnTo>
                    <a:lnTo>
                      <a:pt x="10" y="0"/>
                    </a:lnTo>
                    <a:lnTo>
                      <a:pt x="12" y="0"/>
                    </a:lnTo>
                    <a:lnTo>
                      <a:pt x="14" y="0"/>
                    </a:lnTo>
                    <a:lnTo>
                      <a:pt x="14" y="2"/>
                    </a:lnTo>
                    <a:lnTo>
                      <a:pt x="16" y="2"/>
                    </a:lnTo>
                    <a:lnTo>
                      <a:pt x="18" y="2"/>
                    </a:lnTo>
                    <a:lnTo>
                      <a:pt x="18" y="4"/>
                    </a:lnTo>
                    <a:lnTo>
                      <a:pt x="18" y="4"/>
                    </a:lnTo>
                    <a:lnTo>
                      <a:pt x="20" y="4"/>
                    </a:lnTo>
                    <a:lnTo>
                      <a:pt x="18" y="6"/>
                    </a:lnTo>
                    <a:lnTo>
                      <a:pt x="18" y="6"/>
                    </a:lnTo>
                    <a:lnTo>
                      <a:pt x="18" y="6"/>
                    </a:lnTo>
                    <a:lnTo>
                      <a:pt x="16" y="6"/>
                    </a:lnTo>
                    <a:lnTo>
                      <a:pt x="14" y="8"/>
                    </a:lnTo>
                    <a:lnTo>
                      <a:pt x="14" y="8"/>
                    </a:lnTo>
                    <a:lnTo>
                      <a:pt x="12" y="8"/>
                    </a:lnTo>
                    <a:lnTo>
                      <a:pt x="10" y="8"/>
                    </a:lnTo>
                    <a:lnTo>
                      <a:pt x="8" y="8"/>
                    </a:lnTo>
                    <a:lnTo>
                      <a:pt x="6" y="6"/>
                    </a:lnTo>
                    <a:lnTo>
                      <a:pt x="6" y="6"/>
                    </a:lnTo>
                    <a:lnTo>
                      <a:pt x="4" y="6"/>
                    </a:lnTo>
                    <a:lnTo>
                      <a:pt x="2" y="4"/>
                    </a:lnTo>
                    <a:lnTo>
                      <a:pt x="2" y="4"/>
                    </a:lnTo>
                    <a:lnTo>
                      <a:pt x="2" y="4"/>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521"/>
              <p:cNvSpPr>
                <a:spLocks/>
              </p:cNvSpPr>
              <p:nvPr/>
            </p:nvSpPr>
            <p:spPr bwMode="auto">
              <a:xfrm>
                <a:off x="2996" y="1013"/>
                <a:ext cx="28" cy="10"/>
              </a:xfrm>
              <a:custGeom>
                <a:avLst/>
                <a:gdLst>
                  <a:gd name="T0" fmla="*/ 20 w 28"/>
                  <a:gd name="T1" fmla="*/ 10 h 10"/>
                  <a:gd name="T2" fmla="*/ 20 w 28"/>
                  <a:gd name="T3" fmla="*/ 10 h 10"/>
                  <a:gd name="T4" fmla="*/ 20 w 28"/>
                  <a:gd name="T5" fmla="*/ 10 h 10"/>
                  <a:gd name="T6" fmla="*/ 20 w 28"/>
                  <a:gd name="T7" fmla="*/ 10 h 10"/>
                  <a:gd name="T8" fmla="*/ 22 w 28"/>
                  <a:gd name="T9" fmla="*/ 10 h 10"/>
                  <a:gd name="T10" fmla="*/ 24 w 28"/>
                  <a:gd name="T11" fmla="*/ 10 h 10"/>
                  <a:gd name="T12" fmla="*/ 26 w 28"/>
                  <a:gd name="T13" fmla="*/ 10 h 10"/>
                  <a:gd name="T14" fmla="*/ 28 w 28"/>
                  <a:gd name="T15" fmla="*/ 10 h 10"/>
                  <a:gd name="T16" fmla="*/ 28 w 28"/>
                  <a:gd name="T17" fmla="*/ 8 h 10"/>
                  <a:gd name="T18" fmla="*/ 28 w 28"/>
                  <a:gd name="T19" fmla="*/ 8 h 10"/>
                  <a:gd name="T20" fmla="*/ 26 w 28"/>
                  <a:gd name="T21" fmla="*/ 8 h 10"/>
                  <a:gd name="T22" fmla="*/ 26 w 28"/>
                  <a:gd name="T23" fmla="*/ 8 h 10"/>
                  <a:gd name="T24" fmla="*/ 26 w 28"/>
                  <a:gd name="T25" fmla="*/ 8 h 10"/>
                  <a:gd name="T26" fmla="*/ 24 w 28"/>
                  <a:gd name="T27" fmla="*/ 10 h 10"/>
                  <a:gd name="T28" fmla="*/ 24 w 28"/>
                  <a:gd name="T29" fmla="*/ 10 h 10"/>
                  <a:gd name="T30" fmla="*/ 22 w 28"/>
                  <a:gd name="T31" fmla="*/ 10 h 10"/>
                  <a:gd name="T32" fmla="*/ 20 w 28"/>
                  <a:gd name="T33" fmla="*/ 8 h 10"/>
                  <a:gd name="T34" fmla="*/ 2 w 28"/>
                  <a:gd name="T35" fmla="*/ 0 h 10"/>
                  <a:gd name="T36" fmla="*/ 2 w 28"/>
                  <a:gd name="T37" fmla="*/ 0 h 10"/>
                  <a:gd name="T38" fmla="*/ 2 w 28"/>
                  <a:gd name="T39" fmla="*/ 0 h 10"/>
                  <a:gd name="T40" fmla="*/ 0 w 28"/>
                  <a:gd name="T41" fmla="*/ 0 h 10"/>
                  <a:gd name="T42" fmla="*/ 0 w 28"/>
                  <a:gd name="T43" fmla="*/ 0 h 10"/>
                  <a:gd name="T44" fmla="*/ 18 w 28"/>
                  <a:gd name="T45" fmla="*/ 10 h 10"/>
                  <a:gd name="T46" fmla="*/ 20 w 28"/>
                  <a:gd name="T4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0">
                    <a:moveTo>
                      <a:pt x="20" y="10"/>
                    </a:moveTo>
                    <a:lnTo>
                      <a:pt x="20" y="10"/>
                    </a:lnTo>
                    <a:lnTo>
                      <a:pt x="20" y="10"/>
                    </a:lnTo>
                    <a:lnTo>
                      <a:pt x="20" y="10"/>
                    </a:lnTo>
                    <a:lnTo>
                      <a:pt x="22" y="10"/>
                    </a:lnTo>
                    <a:lnTo>
                      <a:pt x="24" y="10"/>
                    </a:lnTo>
                    <a:lnTo>
                      <a:pt x="26" y="10"/>
                    </a:lnTo>
                    <a:lnTo>
                      <a:pt x="28" y="10"/>
                    </a:lnTo>
                    <a:lnTo>
                      <a:pt x="28" y="8"/>
                    </a:lnTo>
                    <a:lnTo>
                      <a:pt x="28" y="8"/>
                    </a:lnTo>
                    <a:lnTo>
                      <a:pt x="26" y="8"/>
                    </a:lnTo>
                    <a:lnTo>
                      <a:pt x="26" y="8"/>
                    </a:lnTo>
                    <a:lnTo>
                      <a:pt x="26" y="8"/>
                    </a:lnTo>
                    <a:lnTo>
                      <a:pt x="24" y="10"/>
                    </a:lnTo>
                    <a:lnTo>
                      <a:pt x="24" y="10"/>
                    </a:lnTo>
                    <a:lnTo>
                      <a:pt x="22" y="10"/>
                    </a:lnTo>
                    <a:lnTo>
                      <a:pt x="20" y="8"/>
                    </a:lnTo>
                    <a:lnTo>
                      <a:pt x="2" y="0"/>
                    </a:lnTo>
                    <a:lnTo>
                      <a:pt x="2" y="0"/>
                    </a:lnTo>
                    <a:lnTo>
                      <a:pt x="2" y="0"/>
                    </a:lnTo>
                    <a:lnTo>
                      <a:pt x="0" y="0"/>
                    </a:lnTo>
                    <a:lnTo>
                      <a:pt x="0" y="0"/>
                    </a:lnTo>
                    <a:lnTo>
                      <a:pt x="18" y="10"/>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522"/>
              <p:cNvSpPr>
                <a:spLocks/>
              </p:cNvSpPr>
              <p:nvPr/>
            </p:nvSpPr>
            <p:spPr bwMode="auto">
              <a:xfrm>
                <a:off x="2996" y="1013"/>
                <a:ext cx="28" cy="10"/>
              </a:xfrm>
              <a:custGeom>
                <a:avLst/>
                <a:gdLst>
                  <a:gd name="T0" fmla="*/ 20 w 28"/>
                  <a:gd name="T1" fmla="*/ 10 h 10"/>
                  <a:gd name="T2" fmla="*/ 20 w 28"/>
                  <a:gd name="T3" fmla="*/ 10 h 10"/>
                  <a:gd name="T4" fmla="*/ 20 w 28"/>
                  <a:gd name="T5" fmla="*/ 10 h 10"/>
                  <a:gd name="T6" fmla="*/ 20 w 28"/>
                  <a:gd name="T7" fmla="*/ 10 h 10"/>
                  <a:gd name="T8" fmla="*/ 22 w 28"/>
                  <a:gd name="T9" fmla="*/ 10 h 10"/>
                  <a:gd name="T10" fmla="*/ 24 w 28"/>
                  <a:gd name="T11" fmla="*/ 10 h 10"/>
                  <a:gd name="T12" fmla="*/ 26 w 28"/>
                  <a:gd name="T13" fmla="*/ 10 h 10"/>
                  <a:gd name="T14" fmla="*/ 28 w 28"/>
                  <a:gd name="T15" fmla="*/ 10 h 10"/>
                  <a:gd name="T16" fmla="*/ 28 w 28"/>
                  <a:gd name="T17" fmla="*/ 8 h 10"/>
                  <a:gd name="T18" fmla="*/ 28 w 28"/>
                  <a:gd name="T19" fmla="*/ 8 h 10"/>
                  <a:gd name="T20" fmla="*/ 26 w 28"/>
                  <a:gd name="T21" fmla="*/ 8 h 10"/>
                  <a:gd name="T22" fmla="*/ 26 w 28"/>
                  <a:gd name="T23" fmla="*/ 8 h 10"/>
                  <a:gd name="T24" fmla="*/ 26 w 28"/>
                  <a:gd name="T25" fmla="*/ 8 h 10"/>
                  <a:gd name="T26" fmla="*/ 24 w 28"/>
                  <a:gd name="T27" fmla="*/ 10 h 10"/>
                  <a:gd name="T28" fmla="*/ 24 w 28"/>
                  <a:gd name="T29" fmla="*/ 10 h 10"/>
                  <a:gd name="T30" fmla="*/ 22 w 28"/>
                  <a:gd name="T31" fmla="*/ 10 h 10"/>
                  <a:gd name="T32" fmla="*/ 20 w 28"/>
                  <a:gd name="T33" fmla="*/ 8 h 10"/>
                  <a:gd name="T34" fmla="*/ 2 w 28"/>
                  <a:gd name="T35" fmla="*/ 0 h 10"/>
                  <a:gd name="T36" fmla="*/ 2 w 28"/>
                  <a:gd name="T37" fmla="*/ 0 h 10"/>
                  <a:gd name="T38" fmla="*/ 2 w 28"/>
                  <a:gd name="T39" fmla="*/ 0 h 10"/>
                  <a:gd name="T40" fmla="*/ 0 w 28"/>
                  <a:gd name="T41" fmla="*/ 0 h 10"/>
                  <a:gd name="T42" fmla="*/ 0 w 28"/>
                  <a:gd name="T43" fmla="*/ 0 h 10"/>
                  <a:gd name="T44" fmla="*/ 18 w 28"/>
                  <a:gd name="T45" fmla="*/ 10 h 10"/>
                  <a:gd name="T46" fmla="*/ 20 w 28"/>
                  <a:gd name="T4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0">
                    <a:moveTo>
                      <a:pt x="20" y="10"/>
                    </a:moveTo>
                    <a:lnTo>
                      <a:pt x="20" y="10"/>
                    </a:lnTo>
                    <a:lnTo>
                      <a:pt x="20" y="10"/>
                    </a:lnTo>
                    <a:lnTo>
                      <a:pt x="20" y="10"/>
                    </a:lnTo>
                    <a:lnTo>
                      <a:pt x="22" y="10"/>
                    </a:lnTo>
                    <a:lnTo>
                      <a:pt x="24" y="10"/>
                    </a:lnTo>
                    <a:lnTo>
                      <a:pt x="26" y="10"/>
                    </a:lnTo>
                    <a:lnTo>
                      <a:pt x="28" y="10"/>
                    </a:lnTo>
                    <a:lnTo>
                      <a:pt x="28" y="8"/>
                    </a:lnTo>
                    <a:lnTo>
                      <a:pt x="28" y="8"/>
                    </a:lnTo>
                    <a:lnTo>
                      <a:pt x="26" y="8"/>
                    </a:lnTo>
                    <a:lnTo>
                      <a:pt x="26" y="8"/>
                    </a:lnTo>
                    <a:lnTo>
                      <a:pt x="26" y="8"/>
                    </a:lnTo>
                    <a:lnTo>
                      <a:pt x="24" y="10"/>
                    </a:lnTo>
                    <a:lnTo>
                      <a:pt x="24" y="10"/>
                    </a:lnTo>
                    <a:lnTo>
                      <a:pt x="22" y="10"/>
                    </a:lnTo>
                    <a:lnTo>
                      <a:pt x="20" y="8"/>
                    </a:lnTo>
                    <a:lnTo>
                      <a:pt x="2" y="0"/>
                    </a:lnTo>
                    <a:lnTo>
                      <a:pt x="2" y="0"/>
                    </a:lnTo>
                    <a:lnTo>
                      <a:pt x="2" y="0"/>
                    </a:lnTo>
                    <a:lnTo>
                      <a:pt x="0" y="0"/>
                    </a:lnTo>
                    <a:lnTo>
                      <a:pt x="0" y="0"/>
                    </a:lnTo>
                    <a:lnTo>
                      <a:pt x="18" y="10"/>
                    </a:lnTo>
                    <a:lnTo>
                      <a:pt x="2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523"/>
              <p:cNvSpPr>
                <a:spLocks noEditPoints="1"/>
              </p:cNvSpPr>
              <p:nvPr/>
            </p:nvSpPr>
            <p:spPr bwMode="auto">
              <a:xfrm>
                <a:off x="3016" y="1009"/>
                <a:ext cx="24" cy="10"/>
              </a:xfrm>
              <a:custGeom>
                <a:avLst/>
                <a:gdLst>
                  <a:gd name="T0" fmla="*/ 0 w 24"/>
                  <a:gd name="T1" fmla="*/ 6 h 10"/>
                  <a:gd name="T2" fmla="*/ 2 w 24"/>
                  <a:gd name="T3" fmla="*/ 8 h 10"/>
                  <a:gd name="T4" fmla="*/ 2 w 24"/>
                  <a:gd name="T5" fmla="*/ 8 h 10"/>
                  <a:gd name="T6" fmla="*/ 4 w 24"/>
                  <a:gd name="T7" fmla="*/ 8 h 10"/>
                  <a:gd name="T8" fmla="*/ 6 w 24"/>
                  <a:gd name="T9" fmla="*/ 10 h 10"/>
                  <a:gd name="T10" fmla="*/ 8 w 24"/>
                  <a:gd name="T11" fmla="*/ 10 h 10"/>
                  <a:gd name="T12" fmla="*/ 10 w 24"/>
                  <a:gd name="T13" fmla="*/ 10 h 10"/>
                  <a:gd name="T14" fmla="*/ 12 w 24"/>
                  <a:gd name="T15" fmla="*/ 10 h 10"/>
                  <a:gd name="T16" fmla="*/ 14 w 24"/>
                  <a:gd name="T17" fmla="*/ 10 h 10"/>
                  <a:gd name="T18" fmla="*/ 18 w 24"/>
                  <a:gd name="T19" fmla="*/ 10 h 10"/>
                  <a:gd name="T20" fmla="*/ 20 w 24"/>
                  <a:gd name="T21" fmla="*/ 10 h 10"/>
                  <a:gd name="T22" fmla="*/ 22 w 24"/>
                  <a:gd name="T23" fmla="*/ 10 h 10"/>
                  <a:gd name="T24" fmla="*/ 22 w 24"/>
                  <a:gd name="T25" fmla="*/ 8 h 10"/>
                  <a:gd name="T26" fmla="*/ 24 w 24"/>
                  <a:gd name="T27" fmla="*/ 8 h 10"/>
                  <a:gd name="T28" fmla="*/ 24 w 24"/>
                  <a:gd name="T29" fmla="*/ 6 h 10"/>
                  <a:gd name="T30" fmla="*/ 24 w 24"/>
                  <a:gd name="T31" fmla="*/ 6 h 10"/>
                  <a:gd name="T32" fmla="*/ 24 w 24"/>
                  <a:gd name="T33" fmla="*/ 6 h 10"/>
                  <a:gd name="T34" fmla="*/ 24 w 24"/>
                  <a:gd name="T35" fmla="*/ 4 h 10"/>
                  <a:gd name="T36" fmla="*/ 22 w 24"/>
                  <a:gd name="T37" fmla="*/ 4 h 10"/>
                  <a:gd name="T38" fmla="*/ 20 w 24"/>
                  <a:gd name="T39" fmla="*/ 2 h 10"/>
                  <a:gd name="T40" fmla="*/ 18 w 24"/>
                  <a:gd name="T41" fmla="*/ 2 h 10"/>
                  <a:gd name="T42" fmla="*/ 16 w 24"/>
                  <a:gd name="T43" fmla="*/ 2 h 10"/>
                  <a:gd name="T44" fmla="*/ 14 w 24"/>
                  <a:gd name="T45" fmla="*/ 2 h 10"/>
                  <a:gd name="T46" fmla="*/ 12 w 24"/>
                  <a:gd name="T47" fmla="*/ 0 h 10"/>
                  <a:gd name="T48" fmla="*/ 10 w 24"/>
                  <a:gd name="T49" fmla="*/ 0 h 10"/>
                  <a:gd name="T50" fmla="*/ 8 w 24"/>
                  <a:gd name="T51" fmla="*/ 2 h 10"/>
                  <a:gd name="T52" fmla="*/ 6 w 24"/>
                  <a:gd name="T53" fmla="*/ 2 h 10"/>
                  <a:gd name="T54" fmla="*/ 4 w 24"/>
                  <a:gd name="T55" fmla="*/ 2 h 10"/>
                  <a:gd name="T56" fmla="*/ 2 w 24"/>
                  <a:gd name="T57" fmla="*/ 2 h 10"/>
                  <a:gd name="T58" fmla="*/ 0 w 24"/>
                  <a:gd name="T59" fmla="*/ 4 h 10"/>
                  <a:gd name="T60" fmla="*/ 0 w 24"/>
                  <a:gd name="T61" fmla="*/ 4 h 10"/>
                  <a:gd name="T62" fmla="*/ 0 w 24"/>
                  <a:gd name="T63" fmla="*/ 6 h 10"/>
                  <a:gd name="T64" fmla="*/ 4 w 24"/>
                  <a:gd name="T65" fmla="*/ 4 h 10"/>
                  <a:gd name="T66" fmla="*/ 4 w 24"/>
                  <a:gd name="T67" fmla="*/ 4 h 10"/>
                  <a:gd name="T68" fmla="*/ 8 w 24"/>
                  <a:gd name="T69" fmla="*/ 2 h 10"/>
                  <a:gd name="T70" fmla="*/ 10 w 24"/>
                  <a:gd name="T71" fmla="*/ 2 h 10"/>
                  <a:gd name="T72" fmla="*/ 14 w 24"/>
                  <a:gd name="T73" fmla="*/ 2 h 10"/>
                  <a:gd name="T74" fmla="*/ 18 w 24"/>
                  <a:gd name="T75" fmla="*/ 4 h 10"/>
                  <a:gd name="T76" fmla="*/ 20 w 24"/>
                  <a:gd name="T77" fmla="*/ 4 h 10"/>
                  <a:gd name="T78" fmla="*/ 22 w 24"/>
                  <a:gd name="T79" fmla="*/ 6 h 10"/>
                  <a:gd name="T80" fmla="*/ 22 w 24"/>
                  <a:gd name="T81" fmla="*/ 8 h 10"/>
                  <a:gd name="T82" fmla="*/ 20 w 24"/>
                  <a:gd name="T83" fmla="*/ 8 h 10"/>
                  <a:gd name="T84" fmla="*/ 18 w 24"/>
                  <a:gd name="T85" fmla="*/ 10 h 10"/>
                  <a:gd name="T86" fmla="*/ 14 w 24"/>
                  <a:gd name="T87" fmla="*/ 10 h 10"/>
                  <a:gd name="T88" fmla="*/ 10 w 24"/>
                  <a:gd name="T89" fmla="*/ 10 h 10"/>
                  <a:gd name="T90" fmla="*/ 8 w 24"/>
                  <a:gd name="T91" fmla="*/ 8 h 10"/>
                  <a:gd name="T92" fmla="*/ 6 w 24"/>
                  <a:gd name="T93" fmla="*/ 6 h 10"/>
                  <a:gd name="T94" fmla="*/ 4 w 24"/>
                  <a:gd name="T95" fmla="*/ 6 h 10"/>
                  <a:gd name="T96" fmla="*/ 4 w 24"/>
                  <a:gd name="T9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0">
                    <a:moveTo>
                      <a:pt x="0" y="6"/>
                    </a:moveTo>
                    <a:lnTo>
                      <a:pt x="0" y="6"/>
                    </a:lnTo>
                    <a:lnTo>
                      <a:pt x="2" y="6"/>
                    </a:lnTo>
                    <a:lnTo>
                      <a:pt x="2" y="8"/>
                    </a:lnTo>
                    <a:lnTo>
                      <a:pt x="2" y="8"/>
                    </a:lnTo>
                    <a:lnTo>
                      <a:pt x="2" y="8"/>
                    </a:lnTo>
                    <a:lnTo>
                      <a:pt x="4" y="8"/>
                    </a:lnTo>
                    <a:lnTo>
                      <a:pt x="4" y="8"/>
                    </a:lnTo>
                    <a:lnTo>
                      <a:pt x="6" y="10"/>
                    </a:lnTo>
                    <a:lnTo>
                      <a:pt x="6" y="10"/>
                    </a:lnTo>
                    <a:lnTo>
                      <a:pt x="8" y="10"/>
                    </a:lnTo>
                    <a:lnTo>
                      <a:pt x="8" y="10"/>
                    </a:lnTo>
                    <a:lnTo>
                      <a:pt x="10" y="10"/>
                    </a:lnTo>
                    <a:lnTo>
                      <a:pt x="10" y="10"/>
                    </a:lnTo>
                    <a:lnTo>
                      <a:pt x="12" y="10"/>
                    </a:lnTo>
                    <a:lnTo>
                      <a:pt x="12" y="10"/>
                    </a:lnTo>
                    <a:lnTo>
                      <a:pt x="14" y="10"/>
                    </a:lnTo>
                    <a:lnTo>
                      <a:pt x="14" y="10"/>
                    </a:lnTo>
                    <a:lnTo>
                      <a:pt x="16" y="10"/>
                    </a:lnTo>
                    <a:lnTo>
                      <a:pt x="18" y="10"/>
                    </a:lnTo>
                    <a:lnTo>
                      <a:pt x="18" y="10"/>
                    </a:lnTo>
                    <a:lnTo>
                      <a:pt x="20" y="10"/>
                    </a:lnTo>
                    <a:lnTo>
                      <a:pt x="20" y="10"/>
                    </a:lnTo>
                    <a:lnTo>
                      <a:pt x="22" y="10"/>
                    </a:lnTo>
                    <a:lnTo>
                      <a:pt x="22" y="8"/>
                    </a:lnTo>
                    <a:lnTo>
                      <a:pt x="22" y="8"/>
                    </a:lnTo>
                    <a:lnTo>
                      <a:pt x="24" y="8"/>
                    </a:lnTo>
                    <a:lnTo>
                      <a:pt x="24" y="8"/>
                    </a:lnTo>
                    <a:lnTo>
                      <a:pt x="24" y="8"/>
                    </a:lnTo>
                    <a:lnTo>
                      <a:pt x="24" y="6"/>
                    </a:lnTo>
                    <a:lnTo>
                      <a:pt x="24" y="6"/>
                    </a:lnTo>
                    <a:lnTo>
                      <a:pt x="24" y="6"/>
                    </a:lnTo>
                    <a:lnTo>
                      <a:pt x="24" y="6"/>
                    </a:lnTo>
                    <a:lnTo>
                      <a:pt x="24" y="6"/>
                    </a:lnTo>
                    <a:lnTo>
                      <a:pt x="24" y="4"/>
                    </a:lnTo>
                    <a:lnTo>
                      <a:pt x="24" y="4"/>
                    </a:lnTo>
                    <a:lnTo>
                      <a:pt x="22" y="4"/>
                    </a:lnTo>
                    <a:lnTo>
                      <a:pt x="22" y="4"/>
                    </a:lnTo>
                    <a:lnTo>
                      <a:pt x="22" y="4"/>
                    </a:lnTo>
                    <a:lnTo>
                      <a:pt x="20" y="2"/>
                    </a:lnTo>
                    <a:lnTo>
                      <a:pt x="20" y="2"/>
                    </a:lnTo>
                    <a:lnTo>
                      <a:pt x="18" y="2"/>
                    </a:lnTo>
                    <a:lnTo>
                      <a:pt x="18" y="2"/>
                    </a:lnTo>
                    <a:lnTo>
                      <a:pt x="16" y="2"/>
                    </a:lnTo>
                    <a:lnTo>
                      <a:pt x="16" y="2"/>
                    </a:lnTo>
                    <a:lnTo>
                      <a:pt x="14" y="2"/>
                    </a:lnTo>
                    <a:lnTo>
                      <a:pt x="14" y="2"/>
                    </a:lnTo>
                    <a:lnTo>
                      <a:pt x="12" y="0"/>
                    </a:lnTo>
                    <a:lnTo>
                      <a:pt x="12" y="0"/>
                    </a:lnTo>
                    <a:lnTo>
                      <a:pt x="10" y="0"/>
                    </a:lnTo>
                    <a:lnTo>
                      <a:pt x="8" y="2"/>
                    </a:lnTo>
                    <a:lnTo>
                      <a:pt x="8" y="2"/>
                    </a:lnTo>
                    <a:lnTo>
                      <a:pt x="6" y="2"/>
                    </a:lnTo>
                    <a:lnTo>
                      <a:pt x="6" y="2"/>
                    </a:lnTo>
                    <a:lnTo>
                      <a:pt x="4" y="2"/>
                    </a:lnTo>
                    <a:lnTo>
                      <a:pt x="4" y="2"/>
                    </a:lnTo>
                    <a:lnTo>
                      <a:pt x="2" y="2"/>
                    </a:lnTo>
                    <a:lnTo>
                      <a:pt x="2" y="2"/>
                    </a:lnTo>
                    <a:lnTo>
                      <a:pt x="2" y="4"/>
                    </a:lnTo>
                    <a:lnTo>
                      <a:pt x="0" y="4"/>
                    </a:lnTo>
                    <a:lnTo>
                      <a:pt x="0" y="4"/>
                    </a:lnTo>
                    <a:lnTo>
                      <a:pt x="0" y="4"/>
                    </a:lnTo>
                    <a:lnTo>
                      <a:pt x="0" y="6"/>
                    </a:lnTo>
                    <a:lnTo>
                      <a:pt x="0" y="6"/>
                    </a:lnTo>
                    <a:lnTo>
                      <a:pt x="0" y="6"/>
                    </a:lnTo>
                    <a:close/>
                    <a:moveTo>
                      <a:pt x="4" y="4"/>
                    </a:moveTo>
                    <a:lnTo>
                      <a:pt x="4" y="4"/>
                    </a:lnTo>
                    <a:lnTo>
                      <a:pt x="4" y="4"/>
                    </a:lnTo>
                    <a:lnTo>
                      <a:pt x="6" y="2"/>
                    </a:lnTo>
                    <a:lnTo>
                      <a:pt x="8" y="2"/>
                    </a:lnTo>
                    <a:lnTo>
                      <a:pt x="10" y="2"/>
                    </a:lnTo>
                    <a:lnTo>
                      <a:pt x="10" y="2"/>
                    </a:lnTo>
                    <a:lnTo>
                      <a:pt x="12" y="2"/>
                    </a:lnTo>
                    <a:lnTo>
                      <a:pt x="14" y="2"/>
                    </a:lnTo>
                    <a:lnTo>
                      <a:pt x="16" y="2"/>
                    </a:lnTo>
                    <a:lnTo>
                      <a:pt x="18" y="4"/>
                    </a:lnTo>
                    <a:lnTo>
                      <a:pt x="18" y="4"/>
                    </a:lnTo>
                    <a:lnTo>
                      <a:pt x="20" y="4"/>
                    </a:lnTo>
                    <a:lnTo>
                      <a:pt x="20" y="6"/>
                    </a:lnTo>
                    <a:lnTo>
                      <a:pt x="22" y="6"/>
                    </a:lnTo>
                    <a:lnTo>
                      <a:pt x="22" y="6"/>
                    </a:lnTo>
                    <a:lnTo>
                      <a:pt x="22" y="8"/>
                    </a:lnTo>
                    <a:lnTo>
                      <a:pt x="20" y="8"/>
                    </a:lnTo>
                    <a:lnTo>
                      <a:pt x="20" y="8"/>
                    </a:lnTo>
                    <a:lnTo>
                      <a:pt x="18" y="8"/>
                    </a:lnTo>
                    <a:lnTo>
                      <a:pt x="18" y="10"/>
                    </a:lnTo>
                    <a:lnTo>
                      <a:pt x="16" y="10"/>
                    </a:lnTo>
                    <a:lnTo>
                      <a:pt x="14" y="10"/>
                    </a:lnTo>
                    <a:lnTo>
                      <a:pt x="12" y="10"/>
                    </a:lnTo>
                    <a:lnTo>
                      <a:pt x="10" y="10"/>
                    </a:lnTo>
                    <a:lnTo>
                      <a:pt x="10" y="8"/>
                    </a:lnTo>
                    <a:lnTo>
                      <a:pt x="8" y="8"/>
                    </a:lnTo>
                    <a:lnTo>
                      <a:pt x="6" y="8"/>
                    </a:lnTo>
                    <a:lnTo>
                      <a:pt x="6" y="6"/>
                    </a:lnTo>
                    <a:lnTo>
                      <a:pt x="4" y="6"/>
                    </a:lnTo>
                    <a:lnTo>
                      <a:pt x="4" y="6"/>
                    </a:lnTo>
                    <a:lnTo>
                      <a:pt x="4" y="4"/>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524"/>
              <p:cNvSpPr>
                <a:spLocks/>
              </p:cNvSpPr>
              <p:nvPr/>
            </p:nvSpPr>
            <p:spPr bwMode="auto">
              <a:xfrm>
                <a:off x="3016" y="1009"/>
                <a:ext cx="24" cy="10"/>
              </a:xfrm>
              <a:custGeom>
                <a:avLst/>
                <a:gdLst>
                  <a:gd name="T0" fmla="*/ 0 w 24"/>
                  <a:gd name="T1" fmla="*/ 6 h 10"/>
                  <a:gd name="T2" fmla="*/ 2 w 24"/>
                  <a:gd name="T3" fmla="*/ 8 h 10"/>
                  <a:gd name="T4" fmla="*/ 2 w 24"/>
                  <a:gd name="T5" fmla="*/ 8 h 10"/>
                  <a:gd name="T6" fmla="*/ 4 w 24"/>
                  <a:gd name="T7" fmla="*/ 8 h 10"/>
                  <a:gd name="T8" fmla="*/ 6 w 24"/>
                  <a:gd name="T9" fmla="*/ 10 h 10"/>
                  <a:gd name="T10" fmla="*/ 8 w 24"/>
                  <a:gd name="T11" fmla="*/ 10 h 10"/>
                  <a:gd name="T12" fmla="*/ 10 w 24"/>
                  <a:gd name="T13" fmla="*/ 10 h 10"/>
                  <a:gd name="T14" fmla="*/ 12 w 24"/>
                  <a:gd name="T15" fmla="*/ 10 h 10"/>
                  <a:gd name="T16" fmla="*/ 14 w 24"/>
                  <a:gd name="T17" fmla="*/ 10 h 10"/>
                  <a:gd name="T18" fmla="*/ 18 w 24"/>
                  <a:gd name="T19" fmla="*/ 10 h 10"/>
                  <a:gd name="T20" fmla="*/ 20 w 24"/>
                  <a:gd name="T21" fmla="*/ 10 h 10"/>
                  <a:gd name="T22" fmla="*/ 22 w 24"/>
                  <a:gd name="T23" fmla="*/ 10 h 10"/>
                  <a:gd name="T24" fmla="*/ 22 w 24"/>
                  <a:gd name="T25" fmla="*/ 8 h 10"/>
                  <a:gd name="T26" fmla="*/ 24 w 24"/>
                  <a:gd name="T27" fmla="*/ 8 h 10"/>
                  <a:gd name="T28" fmla="*/ 24 w 24"/>
                  <a:gd name="T29" fmla="*/ 6 h 10"/>
                  <a:gd name="T30" fmla="*/ 24 w 24"/>
                  <a:gd name="T31" fmla="*/ 6 h 10"/>
                  <a:gd name="T32" fmla="*/ 24 w 24"/>
                  <a:gd name="T33" fmla="*/ 6 h 10"/>
                  <a:gd name="T34" fmla="*/ 24 w 24"/>
                  <a:gd name="T35" fmla="*/ 4 h 10"/>
                  <a:gd name="T36" fmla="*/ 22 w 24"/>
                  <a:gd name="T37" fmla="*/ 4 h 10"/>
                  <a:gd name="T38" fmla="*/ 20 w 24"/>
                  <a:gd name="T39" fmla="*/ 2 h 10"/>
                  <a:gd name="T40" fmla="*/ 18 w 24"/>
                  <a:gd name="T41" fmla="*/ 2 h 10"/>
                  <a:gd name="T42" fmla="*/ 16 w 24"/>
                  <a:gd name="T43" fmla="*/ 2 h 10"/>
                  <a:gd name="T44" fmla="*/ 14 w 24"/>
                  <a:gd name="T45" fmla="*/ 2 h 10"/>
                  <a:gd name="T46" fmla="*/ 12 w 24"/>
                  <a:gd name="T47" fmla="*/ 0 h 10"/>
                  <a:gd name="T48" fmla="*/ 10 w 24"/>
                  <a:gd name="T49" fmla="*/ 0 h 10"/>
                  <a:gd name="T50" fmla="*/ 8 w 24"/>
                  <a:gd name="T51" fmla="*/ 2 h 10"/>
                  <a:gd name="T52" fmla="*/ 6 w 24"/>
                  <a:gd name="T53" fmla="*/ 2 h 10"/>
                  <a:gd name="T54" fmla="*/ 4 w 24"/>
                  <a:gd name="T55" fmla="*/ 2 h 10"/>
                  <a:gd name="T56" fmla="*/ 2 w 24"/>
                  <a:gd name="T57" fmla="*/ 2 h 10"/>
                  <a:gd name="T58" fmla="*/ 0 w 24"/>
                  <a:gd name="T59" fmla="*/ 4 h 10"/>
                  <a:gd name="T60" fmla="*/ 0 w 24"/>
                  <a:gd name="T61" fmla="*/ 4 h 10"/>
                  <a:gd name="T62" fmla="*/ 0 w 24"/>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0" y="6"/>
                    </a:moveTo>
                    <a:lnTo>
                      <a:pt x="0" y="6"/>
                    </a:lnTo>
                    <a:lnTo>
                      <a:pt x="2" y="6"/>
                    </a:lnTo>
                    <a:lnTo>
                      <a:pt x="2" y="8"/>
                    </a:lnTo>
                    <a:lnTo>
                      <a:pt x="2" y="8"/>
                    </a:lnTo>
                    <a:lnTo>
                      <a:pt x="2" y="8"/>
                    </a:lnTo>
                    <a:lnTo>
                      <a:pt x="4" y="8"/>
                    </a:lnTo>
                    <a:lnTo>
                      <a:pt x="4" y="8"/>
                    </a:lnTo>
                    <a:lnTo>
                      <a:pt x="6" y="10"/>
                    </a:lnTo>
                    <a:lnTo>
                      <a:pt x="6" y="10"/>
                    </a:lnTo>
                    <a:lnTo>
                      <a:pt x="8" y="10"/>
                    </a:lnTo>
                    <a:lnTo>
                      <a:pt x="8" y="10"/>
                    </a:lnTo>
                    <a:lnTo>
                      <a:pt x="10" y="10"/>
                    </a:lnTo>
                    <a:lnTo>
                      <a:pt x="10" y="10"/>
                    </a:lnTo>
                    <a:lnTo>
                      <a:pt x="12" y="10"/>
                    </a:lnTo>
                    <a:lnTo>
                      <a:pt x="12" y="10"/>
                    </a:lnTo>
                    <a:lnTo>
                      <a:pt x="14" y="10"/>
                    </a:lnTo>
                    <a:lnTo>
                      <a:pt x="14" y="10"/>
                    </a:lnTo>
                    <a:lnTo>
                      <a:pt x="16" y="10"/>
                    </a:lnTo>
                    <a:lnTo>
                      <a:pt x="18" y="10"/>
                    </a:lnTo>
                    <a:lnTo>
                      <a:pt x="18" y="10"/>
                    </a:lnTo>
                    <a:lnTo>
                      <a:pt x="20" y="10"/>
                    </a:lnTo>
                    <a:lnTo>
                      <a:pt x="20" y="10"/>
                    </a:lnTo>
                    <a:lnTo>
                      <a:pt x="22" y="10"/>
                    </a:lnTo>
                    <a:lnTo>
                      <a:pt x="22" y="8"/>
                    </a:lnTo>
                    <a:lnTo>
                      <a:pt x="22" y="8"/>
                    </a:lnTo>
                    <a:lnTo>
                      <a:pt x="24" y="8"/>
                    </a:lnTo>
                    <a:lnTo>
                      <a:pt x="24" y="8"/>
                    </a:lnTo>
                    <a:lnTo>
                      <a:pt x="24" y="8"/>
                    </a:lnTo>
                    <a:lnTo>
                      <a:pt x="24" y="6"/>
                    </a:lnTo>
                    <a:lnTo>
                      <a:pt x="24" y="6"/>
                    </a:lnTo>
                    <a:lnTo>
                      <a:pt x="24" y="6"/>
                    </a:lnTo>
                    <a:lnTo>
                      <a:pt x="24" y="6"/>
                    </a:lnTo>
                    <a:lnTo>
                      <a:pt x="24" y="6"/>
                    </a:lnTo>
                    <a:lnTo>
                      <a:pt x="24" y="4"/>
                    </a:lnTo>
                    <a:lnTo>
                      <a:pt x="24" y="4"/>
                    </a:lnTo>
                    <a:lnTo>
                      <a:pt x="22" y="4"/>
                    </a:lnTo>
                    <a:lnTo>
                      <a:pt x="22" y="4"/>
                    </a:lnTo>
                    <a:lnTo>
                      <a:pt x="22" y="4"/>
                    </a:lnTo>
                    <a:lnTo>
                      <a:pt x="20" y="2"/>
                    </a:lnTo>
                    <a:lnTo>
                      <a:pt x="20" y="2"/>
                    </a:lnTo>
                    <a:lnTo>
                      <a:pt x="18" y="2"/>
                    </a:lnTo>
                    <a:lnTo>
                      <a:pt x="18" y="2"/>
                    </a:lnTo>
                    <a:lnTo>
                      <a:pt x="16" y="2"/>
                    </a:lnTo>
                    <a:lnTo>
                      <a:pt x="16" y="2"/>
                    </a:lnTo>
                    <a:lnTo>
                      <a:pt x="14" y="2"/>
                    </a:lnTo>
                    <a:lnTo>
                      <a:pt x="14" y="2"/>
                    </a:lnTo>
                    <a:lnTo>
                      <a:pt x="12" y="0"/>
                    </a:lnTo>
                    <a:lnTo>
                      <a:pt x="12" y="0"/>
                    </a:lnTo>
                    <a:lnTo>
                      <a:pt x="10" y="0"/>
                    </a:lnTo>
                    <a:lnTo>
                      <a:pt x="8" y="2"/>
                    </a:lnTo>
                    <a:lnTo>
                      <a:pt x="8" y="2"/>
                    </a:lnTo>
                    <a:lnTo>
                      <a:pt x="6" y="2"/>
                    </a:lnTo>
                    <a:lnTo>
                      <a:pt x="6" y="2"/>
                    </a:lnTo>
                    <a:lnTo>
                      <a:pt x="4" y="2"/>
                    </a:lnTo>
                    <a:lnTo>
                      <a:pt x="4" y="2"/>
                    </a:lnTo>
                    <a:lnTo>
                      <a:pt x="2" y="2"/>
                    </a:lnTo>
                    <a:lnTo>
                      <a:pt x="2" y="2"/>
                    </a:lnTo>
                    <a:lnTo>
                      <a:pt x="2" y="4"/>
                    </a:lnTo>
                    <a:lnTo>
                      <a:pt x="0" y="4"/>
                    </a:lnTo>
                    <a:lnTo>
                      <a:pt x="0" y="4"/>
                    </a:lnTo>
                    <a:lnTo>
                      <a:pt x="0" y="4"/>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525"/>
              <p:cNvSpPr>
                <a:spLocks/>
              </p:cNvSpPr>
              <p:nvPr/>
            </p:nvSpPr>
            <p:spPr bwMode="auto">
              <a:xfrm>
                <a:off x="3020" y="1011"/>
                <a:ext cx="18" cy="8"/>
              </a:xfrm>
              <a:custGeom>
                <a:avLst/>
                <a:gdLst>
                  <a:gd name="T0" fmla="*/ 0 w 18"/>
                  <a:gd name="T1" fmla="*/ 2 h 8"/>
                  <a:gd name="T2" fmla="*/ 0 w 18"/>
                  <a:gd name="T3" fmla="*/ 2 h 8"/>
                  <a:gd name="T4" fmla="*/ 0 w 18"/>
                  <a:gd name="T5" fmla="*/ 2 h 8"/>
                  <a:gd name="T6" fmla="*/ 2 w 18"/>
                  <a:gd name="T7" fmla="*/ 0 h 8"/>
                  <a:gd name="T8" fmla="*/ 4 w 18"/>
                  <a:gd name="T9" fmla="*/ 0 h 8"/>
                  <a:gd name="T10" fmla="*/ 6 w 18"/>
                  <a:gd name="T11" fmla="*/ 0 h 8"/>
                  <a:gd name="T12" fmla="*/ 6 w 18"/>
                  <a:gd name="T13" fmla="*/ 0 h 8"/>
                  <a:gd name="T14" fmla="*/ 8 w 18"/>
                  <a:gd name="T15" fmla="*/ 0 h 8"/>
                  <a:gd name="T16" fmla="*/ 10 w 18"/>
                  <a:gd name="T17" fmla="*/ 0 h 8"/>
                  <a:gd name="T18" fmla="*/ 12 w 18"/>
                  <a:gd name="T19" fmla="*/ 0 h 8"/>
                  <a:gd name="T20" fmla="*/ 14 w 18"/>
                  <a:gd name="T21" fmla="*/ 2 h 8"/>
                  <a:gd name="T22" fmla="*/ 14 w 18"/>
                  <a:gd name="T23" fmla="*/ 2 h 8"/>
                  <a:gd name="T24" fmla="*/ 16 w 18"/>
                  <a:gd name="T25" fmla="*/ 2 h 8"/>
                  <a:gd name="T26" fmla="*/ 16 w 18"/>
                  <a:gd name="T27" fmla="*/ 4 h 8"/>
                  <a:gd name="T28" fmla="*/ 18 w 18"/>
                  <a:gd name="T29" fmla="*/ 4 h 8"/>
                  <a:gd name="T30" fmla="*/ 18 w 18"/>
                  <a:gd name="T31" fmla="*/ 4 h 8"/>
                  <a:gd name="T32" fmla="*/ 18 w 18"/>
                  <a:gd name="T33" fmla="*/ 6 h 8"/>
                  <a:gd name="T34" fmla="*/ 16 w 18"/>
                  <a:gd name="T35" fmla="*/ 6 h 8"/>
                  <a:gd name="T36" fmla="*/ 16 w 18"/>
                  <a:gd name="T37" fmla="*/ 6 h 8"/>
                  <a:gd name="T38" fmla="*/ 14 w 18"/>
                  <a:gd name="T39" fmla="*/ 6 h 8"/>
                  <a:gd name="T40" fmla="*/ 14 w 18"/>
                  <a:gd name="T41" fmla="*/ 8 h 8"/>
                  <a:gd name="T42" fmla="*/ 12 w 18"/>
                  <a:gd name="T43" fmla="*/ 8 h 8"/>
                  <a:gd name="T44" fmla="*/ 10 w 18"/>
                  <a:gd name="T45" fmla="*/ 8 h 8"/>
                  <a:gd name="T46" fmla="*/ 8 w 18"/>
                  <a:gd name="T47" fmla="*/ 8 h 8"/>
                  <a:gd name="T48" fmla="*/ 6 w 18"/>
                  <a:gd name="T49" fmla="*/ 8 h 8"/>
                  <a:gd name="T50" fmla="*/ 6 w 18"/>
                  <a:gd name="T51" fmla="*/ 6 h 8"/>
                  <a:gd name="T52" fmla="*/ 4 w 18"/>
                  <a:gd name="T53" fmla="*/ 6 h 8"/>
                  <a:gd name="T54" fmla="*/ 2 w 18"/>
                  <a:gd name="T55" fmla="*/ 6 h 8"/>
                  <a:gd name="T56" fmla="*/ 2 w 18"/>
                  <a:gd name="T57" fmla="*/ 4 h 8"/>
                  <a:gd name="T58" fmla="*/ 0 w 18"/>
                  <a:gd name="T59" fmla="*/ 4 h 8"/>
                  <a:gd name="T60" fmla="*/ 0 w 18"/>
                  <a:gd name="T61" fmla="*/ 4 h 8"/>
                  <a:gd name="T62" fmla="*/ 0 w 18"/>
                  <a:gd name="T63" fmla="*/ 2 h 8"/>
                  <a:gd name="T64" fmla="*/ 0 w 18"/>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8">
                    <a:moveTo>
                      <a:pt x="0" y="2"/>
                    </a:moveTo>
                    <a:lnTo>
                      <a:pt x="0" y="2"/>
                    </a:lnTo>
                    <a:lnTo>
                      <a:pt x="0" y="2"/>
                    </a:lnTo>
                    <a:lnTo>
                      <a:pt x="2" y="0"/>
                    </a:lnTo>
                    <a:lnTo>
                      <a:pt x="4" y="0"/>
                    </a:lnTo>
                    <a:lnTo>
                      <a:pt x="6" y="0"/>
                    </a:lnTo>
                    <a:lnTo>
                      <a:pt x="6" y="0"/>
                    </a:lnTo>
                    <a:lnTo>
                      <a:pt x="8" y="0"/>
                    </a:lnTo>
                    <a:lnTo>
                      <a:pt x="10" y="0"/>
                    </a:lnTo>
                    <a:lnTo>
                      <a:pt x="12" y="0"/>
                    </a:lnTo>
                    <a:lnTo>
                      <a:pt x="14" y="2"/>
                    </a:lnTo>
                    <a:lnTo>
                      <a:pt x="14" y="2"/>
                    </a:lnTo>
                    <a:lnTo>
                      <a:pt x="16" y="2"/>
                    </a:lnTo>
                    <a:lnTo>
                      <a:pt x="16" y="4"/>
                    </a:lnTo>
                    <a:lnTo>
                      <a:pt x="18" y="4"/>
                    </a:lnTo>
                    <a:lnTo>
                      <a:pt x="18" y="4"/>
                    </a:lnTo>
                    <a:lnTo>
                      <a:pt x="18" y="6"/>
                    </a:lnTo>
                    <a:lnTo>
                      <a:pt x="16" y="6"/>
                    </a:lnTo>
                    <a:lnTo>
                      <a:pt x="16" y="6"/>
                    </a:lnTo>
                    <a:lnTo>
                      <a:pt x="14" y="6"/>
                    </a:lnTo>
                    <a:lnTo>
                      <a:pt x="14" y="8"/>
                    </a:lnTo>
                    <a:lnTo>
                      <a:pt x="12" y="8"/>
                    </a:lnTo>
                    <a:lnTo>
                      <a:pt x="10" y="8"/>
                    </a:lnTo>
                    <a:lnTo>
                      <a:pt x="8" y="8"/>
                    </a:lnTo>
                    <a:lnTo>
                      <a:pt x="6" y="8"/>
                    </a:lnTo>
                    <a:lnTo>
                      <a:pt x="6" y="6"/>
                    </a:lnTo>
                    <a:lnTo>
                      <a:pt x="4" y="6"/>
                    </a:lnTo>
                    <a:lnTo>
                      <a:pt x="2" y="6"/>
                    </a:lnTo>
                    <a:lnTo>
                      <a:pt x="2" y="4"/>
                    </a:lnTo>
                    <a:lnTo>
                      <a:pt x="0" y="4"/>
                    </a:lnTo>
                    <a:lnTo>
                      <a:pt x="0" y="4"/>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526"/>
              <p:cNvSpPr>
                <a:spLocks/>
              </p:cNvSpPr>
              <p:nvPr/>
            </p:nvSpPr>
            <p:spPr bwMode="auto">
              <a:xfrm>
                <a:off x="3036" y="1003"/>
                <a:ext cx="16" cy="12"/>
              </a:xfrm>
              <a:custGeom>
                <a:avLst/>
                <a:gdLst>
                  <a:gd name="T0" fmla="*/ 14 w 16"/>
                  <a:gd name="T1" fmla="*/ 10 h 12"/>
                  <a:gd name="T2" fmla="*/ 16 w 16"/>
                  <a:gd name="T3" fmla="*/ 10 h 12"/>
                  <a:gd name="T4" fmla="*/ 16 w 16"/>
                  <a:gd name="T5" fmla="*/ 10 h 12"/>
                  <a:gd name="T6" fmla="*/ 16 w 16"/>
                  <a:gd name="T7" fmla="*/ 10 h 12"/>
                  <a:gd name="T8" fmla="*/ 8 w 16"/>
                  <a:gd name="T9" fmla="*/ 6 h 12"/>
                  <a:gd name="T10" fmla="*/ 8 w 16"/>
                  <a:gd name="T11" fmla="*/ 6 h 12"/>
                  <a:gd name="T12" fmla="*/ 6 w 16"/>
                  <a:gd name="T13" fmla="*/ 6 h 12"/>
                  <a:gd name="T14" fmla="*/ 6 w 16"/>
                  <a:gd name="T15" fmla="*/ 4 h 12"/>
                  <a:gd name="T16" fmla="*/ 6 w 16"/>
                  <a:gd name="T17" fmla="*/ 4 h 12"/>
                  <a:gd name="T18" fmla="*/ 6 w 16"/>
                  <a:gd name="T19" fmla="*/ 4 h 12"/>
                  <a:gd name="T20" fmla="*/ 8 w 16"/>
                  <a:gd name="T21" fmla="*/ 2 h 12"/>
                  <a:gd name="T22" fmla="*/ 8 w 16"/>
                  <a:gd name="T23" fmla="*/ 2 h 12"/>
                  <a:gd name="T24" fmla="*/ 10 w 16"/>
                  <a:gd name="T25" fmla="*/ 2 h 12"/>
                  <a:gd name="T26" fmla="*/ 10 w 16"/>
                  <a:gd name="T27" fmla="*/ 2 h 12"/>
                  <a:gd name="T28" fmla="*/ 10 w 16"/>
                  <a:gd name="T29" fmla="*/ 2 h 12"/>
                  <a:gd name="T30" fmla="*/ 10 w 16"/>
                  <a:gd name="T31" fmla="*/ 2 h 12"/>
                  <a:gd name="T32" fmla="*/ 8 w 16"/>
                  <a:gd name="T33" fmla="*/ 0 h 12"/>
                  <a:gd name="T34" fmla="*/ 8 w 16"/>
                  <a:gd name="T35" fmla="*/ 2 h 12"/>
                  <a:gd name="T36" fmla="*/ 8 w 16"/>
                  <a:gd name="T37" fmla="*/ 2 h 12"/>
                  <a:gd name="T38" fmla="*/ 6 w 16"/>
                  <a:gd name="T39" fmla="*/ 2 h 12"/>
                  <a:gd name="T40" fmla="*/ 6 w 16"/>
                  <a:gd name="T41" fmla="*/ 2 h 12"/>
                  <a:gd name="T42" fmla="*/ 4 w 16"/>
                  <a:gd name="T43" fmla="*/ 2 h 12"/>
                  <a:gd name="T44" fmla="*/ 4 w 16"/>
                  <a:gd name="T45" fmla="*/ 2 h 12"/>
                  <a:gd name="T46" fmla="*/ 4 w 16"/>
                  <a:gd name="T47" fmla="*/ 4 h 12"/>
                  <a:gd name="T48" fmla="*/ 4 w 16"/>
                  <a:gd name="T49" fmla="*/ 4 h 12"/>
                  <a:gd name="T50" fmla="*/ 4 w 16"/>
                  <a:gd name="T51" fmla="*/ 4 h 12"/>
                  <a:gd name="T52" fmla="*/ 4 w 16"/>
                  <a:gd name="T53" fmla="*/ 4 h 12"/>
                  <a:gd name="T54" fmla="*/ 2 w 16"/>
                  <a:gd name="T55" fmla="*/ 4 h 12"/>
                  <a:gd name="T56" fmla="*/ 2 w 16"/>
                  <a:gd name="T57" fmla="*/ 4 h 12"/>
                  <a:gd name="T58" fmla="*/ 0 w 16"/>
                  <a:gd name="T59" fmla="*/ 4 h 12"/>
                  <a:gd name="T60" fmla="*/ 0 w 16"/>
                  <a:gd name="T61" fmla="*/ 4 h 12"/>
                  <a:gd name="T62" fmla="*/ 0 w 16"/>
                  <a:gd name="T63" fmla="*/ 4 h 12"/>
                  <a:gd name="T64" fmla="*/ 0 w 16"/>
                  <a:gd name="T65" fmla="*/ 4 h 12"/>
                  <a:gd name="T66" fmla="*/ 14 w 16"/>
                  <a:gd name="T67" fmla="*/ 12 h 12"/>
                  <a:gd name="T68" fmla="*/ 14 w 16"/>
                  <a:gd name="T6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12">
                    <a:moveTo>
                      <a:pt x="14" y="10"/>
                    </a:moveTo>
                    <a:lnTo>
                      <a:pt x="16" y="10"/>
                    </a:lnTo>
                    <a:lnTo>
                      <a:pt x="16" y="10"/>
                    </a:lnTo>
                    <a:lnTo>
                      <a:pt x="16" y="10"/>
                    </a:lnTo>
                    <a:lnTo>
                      <a:pt x="8" y="6"/>
                    </a:lnTo>
                    <a:lnTo>
                      <a:pt x="8" y="6"/>
                    </a:lnTo>
                    <a:lnTo>
                      <a:pt x="6" y="6"/>
                    </a:lnTo>
                    <a:lnTo>
                      <a:pt x="6" y="4"/>
                    </a:lnTo>
                    <a:lnTo>
                      <a:pt x="6" y="4"/>
                    </a:lnTo>
                    <a:lnTo>
                      <a:pt x="6" y="4"/>
                    </a:lnTo>
                    <a:lnTo>
                      <a:pt x="8" y="2"/>
                    </a:lnTo>
                    <a:lnTo>
                      <a:pt x="8" y="2"/>
                    </a:lnTo>
                    <a:lnTo>
                      <a:pt x="10" y="2"/>
                    </a:lnTo>
                    <a:lnTo>
                      <a:pt x="10" y="2"/>
                    </a:lnTo>
                    <a:lnTo>
                      <a:pt x="10" y="2"/>
                    </a:lnTo>
                    <a:lnTo>
                      <a:pt x="10" y="2"/>
                    </a:lnTo>
                    <a:lnTo>
                      <a:pt x="8" y="0"/>
                    </a:lnTo>
                    <a:lnTo>
                      <a:pt x="8" y="2"/>
                    </a:lnTo>
                    <a:lnTo>
                      <a:pt x="8" y="2"/>
                    </a:lnTo>
                    <a:lnTo>
                      <a:pt x="6" y="2"/>
                    </a:lnTo>
                    <a:lnTo>
                      <a:pt x="6" y="2"/>
                    </a:lnTo>
                    <a:lnTo>
                      <a:pt x="4" y="2"/>
                    </a:lnTo>
                    <a:lnTo>
                      <a:pt x="4" y="2"/>
                    </a:lnTo>
                    <a:lnTo>
                      <a:pt x="4" y="4"/>
                    </a:lnTo>
                    <a:lnTo>
                      <a:pt x="4" y="4"/>
                    </a:lnTo>
                    <a:lnTo>
                      <a:pt x="4" y="4"/>
                    </a:lnTo>
                    <a:lnTo>
                      <a:pt x="4" y="4"/>
                    </a:lnTo>
                    <a:lnTo>
                      <a:pt x="2" y="4"/>
                    </a:lnTo>
                    <a:lnTo>
                      <a:pt x="2" y="4"/>
                    </a:lnTo>
                    <a:lnTo>
                      <a:pt x="0" y="4"/>
                    </a:lnTo>
                    <a:lnTo>
                      <a:pt x="0" y="4"/>
                    </a:lnTo>
                    <a:lnTo>
                      <a:pt x="0" y="4"/>
                    </a:lnTo>
                    <a:lnTo>
                      <a:pt x="0" y="4"/>
                    </a:lnTo>
                    <a:lnTo>
                      <a:pt x="14" y="12"/>
                    </a:lnTo>
                    <a:lnTo>
                      <a:pt x="14"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Freeform 527"/>
              <p:cNvSpPr>
                <a:spLocks/>
              </p:cNvSpPr>
              <p:nvPr/>
            </p:nvSpPr>
            <p:spPr bwMode="auto">
              <a:xfrm>
                <a:off x="3060" y="997"/>
                <a:ext cx="22" cy="10"/>
              </a:xfrm>
              <a:custGeom>
                <a:avLst/>
                <a:gdLst>
                  <a:gd name="T0" fmla="*/ 0 w 22"/>
                  <a:gd name="T1" fmla="*/ 4 h 10"/>
                  <a:gd name="T2" fmla="*/ 2 w 22"/>
                  <a:gd name="T3" fmla="*/ 6 h 10"/>
                  <a:gd name="T4" fmla="*/ 2 w 22"/>
                  <a:gd name="T5" fmla="*/ 6 h 10"/>
                  <a:gd name="T6" fmla="*/ 8 w 22"/>
                  <a:gd name="T7" fmla="*/ 6 h 10"/>
                  <a:gd name="T8" fmla="*/ 12 w 22"/>
                  <a:gd name="T9" fmla="*/ 4 h 10"/>
                  <a:gd name="T10" fmla="*/ 16 w 22"/>
                  <a:gd name="T11" fmla="*/ 4 h 10"/>
                  <a:gd name="T12" fmla="*/ 18 w 22"/>
                  <a:gd name="T13" fmla="*/ 6 h 10"/>
                  <a:gd name="T14" fmla="*/ 18 w 22"/>
                  <a:gd name="T15" fmla="*/ 6 h 10"/>
                  <a:gd name="T16" fmla="*/ 18 w 22"/>
                  <a:gd name="T17" fmla="*/ 6 h 10"/>
                  <a:gd name="T18" fmla="*/ 16 w 22"/>
                  <a:gd name="T19" fmla="*/ 8 h 10"/>
                  <a:gd name="T20" fmla="*/ 16 w 22"/>
                  <a:gd name="T21" fmla="*/ 8 h 10"/>
                  <a:gd name="T22" fmla="*/ 14 w 22"/>
                  <a:gd name="T23" fmla="*/ 8 h 10"/>
                  <a:gd name="T24" fmla="*/ 12 w 22"/>
                  <a:gd name="T25" fmla="*/ 8 h 10"/>
                  <a:gd name="T26" fmla="*/ 10 w 22"/>
                  <a:gd name="T27" fmla="*/ 10 h 10"/>
                  <a:gd name="T28" fmla="*/ 10 w 22"/>
                  <a:gd name="T29" fmla="*/ 10 h 10"/>
                  <a:gd name="T30" fmla="*/ 12 w 22"/>
                  <a:gd name="T31" fmla="*/ 10 h 10"/>
                  <a:gd name="T32" fmla="*/ 12 w 22"/>
                  <a:gd name="T33" fmla="*/ 10 h 10"/>
                  <a:gd name="T34" fmla="*/ 14 w 22"/>
                  <a:gd name="T35" fmla="*/ 10 h 10"/>
                  <a:gd name="T36" fmla="*/ 16 w 22"/>
                  <a:gd name="T37" fmla="*/ 10 h 10"/>
                  <a:gd name="T38" fmla="*/ 16 w 22"/>
                  <a:gd name="T39" fmla="*/ 10 h 10"/>
                  <a:gd name="T40" fmla="*/ 18 w 22"/>
                  <a:gd name="T41" fmla="*/ 8 h 10"/>
                  <a:gd name="T42" fmla="*/ 20 w 22"/>
                  <a:gd name="T43" fmla="*/ 8 h 10"/>
                  <a:gd name="T44" fmla="*/ 20 w 22"/>
                  <a:gd name="T45" fmla="*/ 8 h 10"/>
                  <a:gd name="T46" fmla="*/ 22 w 22"/>
                  <a:gd name="T47" fmla="*/ 6 h 10"/>
                  <a:gd name="T48" fmla="*/ 22 w 22"/>
                  <a:gd name="T49" fmla="*/ 6 h 10"/>
                  <a:gd name="T50" fmla="*/ 22 w 22"/>
                  <a:gd name="T51" fmla="*/ 4 h 10"/>
                  <a:gd name="T52" fmla="*/ 20 w 22"/>
                  <a:gd name="T53" fmla="*/ 4 h 10"/>
                  <a:gd name="T54" fmla="*/ 20 w 22"/>
                  <a:gd name="T55" fmla="*/ 4 h 10"/>
                  <a:gd name="T56" fmla="*/ 18 w 22"/>
                  <a:gd name="T57" fmla="*/ 4 h 10"/>
                  <a:gd name="T58" fmla="*/ 12 w 22"/>
                  <a:gd name="T59" fmla="*/ 4 h 10"/>
                  <a:gd name="T60" fmla="*/ 8 w 22"/>
                  <a:gd name="T61" fmla="*/ 4 h 10"/>
                  <a:gd name="T62" fmla="*/ 4 w 22"/>
                  <a:gd name="T63" fmla="*/ 4 h 10"/>
                  <a:gd name="T64" fmla="*/ 2 w 22"/>
                  <a:gd name="T65" fmla="*/ 4 h 10"/>
                  <a:gd name="T66" fmla="*/ 2 w 22"/>
                  <a:gd name="T67" fmla="*/ 4 h 10"/>
                  <a:gd name="T68" fmla="*/ 2 w 22"/>
                  <a:gd name="T69" fmla="*/ 2 h 10"/>
                  <a:gd name="T70" fmla="*/ 4 w 22"/>
                  <a:gd name="T71" fmla="*/ 2 h 10"/>
                  <a:gd name="T72" fmla="*/ 6 w 22"/>
                  <a:gd name="T73" fmla="*/ 2 h 10"/>
                  <a:gd name="T74" fmla="*/ 8 w 22"/>
                  <a:gd name="T75" fmla="*/ 0 h 10"/>
                  <a:gd name="T76" fmla="*/ 10 w 22"/>
                  <a:gd name="T77" fmla="*/ 0 h 10"/>
                  <a:gd name="T78" fmla="*/ 8 w 22"/>
                  <a:gd name="T79" fmla="*/ 0 h 10"/>
                  <a:gd name="T80" fmla="*/ 8 w 22"/>
                  <a:gd name="T81" fmla="*/ 0 h 10"/>
                  <a:gd name="T82" fmla="*/ 6 w 22"/>
                  <a:gd name="T83" fmla="*/ 0 h 10"/>
                  <a:gd name="T84" fmla="*/ 4 w 22"/>
                  <a:gd name="T85" fmla="*/ 0 h 10"/>
                  <a:gd name="T86" fmla="*/ 2 w 22"/>
                  <a:gd name="T87" fmla="*/ 2 h 10"/>
                  <a:gd name="T88" fmla="*/ 0 w 22"/>
                  <a:gd name="T89" fmla="*/ 2 h 10"/>
                  <a:gd name="T90" fmla="*/ 0 w 22"/>
                  <a:gd name="T91" fmla="*/ 4 h 10"/>
                  <a:gd name="T92" fmla="*/ 0 w 22"/>
                  <a:gd name="T9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0">
                    <a:moveTo>
                      <a:pt x="0" y="4"/>
                    </a:moveTo>
                    <a:lnTo>
                      <a:pt x="0" y="4"/>
                    </a:lnTo>
                    <a:lnTo>
                      <a:pt x="2" y="4"/>
                    </a:lnTo>
                    <a:lnTo>
                      <a:pt x="2" y="6"/>
                    </a:lnTo>
                    <a:lnTo>
                      <a:pt x="2" y="6"/>
                    </a:lnTo>
                    <a:lnTo>
                      <a:pt x="2" y="6"/>
                    </a:lnTo>
                    <a:lnTo>
                      <a:pt x="6" y="6"/>
                    </a:lnTo>
                    <a:lnTo>
                      <a:pt x="8" y="6"/>
                    </a:lnTo>
                    <a:lnTo>
                      <a:pt x="10" y="6"/>
                    </a:lnTo>
                    <a:lnTo>
                      <a:pt x="12" y="4"/>
                    </a:lnTo>
                    <a:lnTo>
                      <a:pt x="14" y="4"/>
                    </a:lnTo>
                    <a:lnTo>
                      <a:pt x="16" y="4"/>
                    </a:lnTo>
                    <a:lnTo>
                      <a:pt x="18" y="6"/>
                    </a:lnTo>
                    <a:lnTo>
                      <a:pt x="18" y="6"/>
                    </a:lnTo>
                    <a:lnTo>
                      <a:pt x="18" y="6"/>
                    </a:lnTo>
                    <a:lnTo>
                      <a:pt x="18" y="6"/>
                    </a:lnTo>
                    <a:lnTo>
                      <a:pt x="18" y="6"/>
                    </a:lnTo>
                    <a:lnTo>
                      <a:pt x="18" y="6"/>
                    </a:lnTo>
                    <a:lnTo>
                      <a:pt x="18" y="8"/>
                    </a:lnTo>
                    <a:lnTo>
                      <a:pt x="16" y="8"/>
                    </a:lnTo>
                    <a:lnTo>
                      <a:pt x="16" y="8"/>
                    </a:lnTo>
                    <a:lnTo>
                      <a:pt x="16" y="8"/>
                    </a:lnTo>
                    <a:lnTo>
                      <a:pt x="14" y="8"/>
                    </a:lnTo>
                    <a:lnTo>
                      <a:pt x="14" y="8"/>
                    </a:lnTo>
                    <a:lnTo>
                      <a:pt x="14" y="8"/>
                    </a:lnTo>
                    <a:lnTo>
                      <a:pt x="12" y="8"/>
                    </a:lnTo>
                    <a:lnTo>
                      <a:pt x="12" y="10"/>
                    </a:lnTo>
                    <a:lnTo>
                      <a:pt x="10" y="10"/>
                    </a:lnTo>
                    <a:lnTo>
                      <a:pt x="10" y="10"/>
                    </a:lnTo>
                    <a:lnTo>
                      <a:pt x="10" y="10"/>
                    </a:lnTo>
                    <a:lnTo>
                      <a:pt x="10" y="10"/>
                    </a:lnTo>
                    <a:lnTo>
                      <a:pt x="12" y="10"/>
                    </a:lnTo>
                    <a:lnTo>
                      <a:pt x="12" y="10"/>
                    </a:lnTo>
                    <a:lnTo>
                      <a:pt x="12" y="10"/>
                    </a:lnTo>
                    <a:lnTo>
                      <a:pt x="12" y="10"/>
                    </a:lnTo>
                    <a:lnTo>
                      <a:pt x="14" y="10"/>
                    </a:lnTo>
                    <a:lnTo>
                      <a:pt x="14" y="10"/>
                    </a:lnTo>
                    <a:lnTo>
                      <a:pt x="16" y="10"/>
                    </a:lnTo>
                    <a:lnTo>
                      <a:pt x="16" y="10"/>
                    </a:lnTo>
                    <a:lnTo>
                      <a:pt x="16" y="10"/>
                    </a:lnTo>
                    <a:lnTo>
                      <a:pt x="18" y="8"/>
                    </a:lnTo>
                    <a:lnTo>
                      <a:pt x="18" y="8"/>
                    </a:lnTo>
                    <a:lnTo>
                      <a:pt x="20" y="8"/>
                    </a:lnTo>
                    <a:lnTo>
                      <a:pt x="20" y="8"/>
                    </a:lnTo>
                    <a:lnTo>
                      <a:pt x="20" y="8"/>
                    </a:lnTo>
                    <a:lnTo>
                      <a:pt x="20" y="8"/>
                    </a:lnTo>
                    <a:lnTo>
                      <a:pt x="22" y="8"/>
                    </a:lnTo>
                    <a:lnTo>
                      <a:pt x="22" y="6"/>
                    </a:lnTo>
                    <a:lnTo>
                      <a:pt x="22" y="6"/>
                    </a:lnTo>
                    <a:lnTo>
                      <a:pt x="22" y="6"/>
                    </a:lnTo>
                    <a:lnTo>
                      <a:pt x="22" y="6"/>
                    </a:lnTo>
                    <a:lnTo>
                      <a:pt x="22" y="4"/>
                    </a:lnTo>
                    <a:lnTo>
                      <a:pt x="20" y="4"/>
                    </a:lnTo>
                    <a:lnTo>
                      <a:pt x="20" y="4"/>
                    </a:lnTo>
                    <a:lnTo>
                      <a:pt x="20" y="4"/>
                    </a:lnTo>
                    <a:lnTo>
                      <a:pt x="20" y="4"/>
                    </a:lnTo>
                    <a:lnTo>
                      <a:pt x="18" y="4"/>
                    </a:lnTo>
                    <a:lnTo>
                      <a:pt x="18" y="4"/>
                    </a:lnTo>
                    <a:lnTo>
                      <a:pt x="16" y="4"/>
                    </a:lnTo>
                    <a:lnTo>
                      <a:pt x="12" y="4"/>
                    </a:lnTo>
                    <a:lnTo>
                      <a:pt x="10" y="4"/>
                    </a:lnTo>
                    <a:lnTo>
                      <a:pt x="8" y="4"/>
                    </a:lnTo>
                    <a:lnTo>
                      <a:pt x="6" y="4"/>
                    </a:lnTo>
                    <a:lnTo>
                      <a:pt x="4" y="4"/>
                    </a:lnTo>
                    <a:lnTo>
                      <a:pt x="4" y="4"/>
                    </a:lnTo>
                    <a:lnTo>
                      <a:pt x="2" y="4"/>
                    </a:lnTo>
                    <a:lnTo>
                      <a:pt x="2" y="4"/>
                    </a:lnTo>
                    <a:lnTo>
                      <a:pt x="2" y="4"/>
                    </a:lnTo>
                    <a:lnTo>
                      <a:pt x="2" y="2"/>
                    </a:lnTo>
                    <a:lnTo>
                      <a:pt x="2" y="2"/>
                    </a:lnTo>
                    <a:lnTo>
                      <a:pt x="4" y="2"/>
                    </a:lnTo>
                    <a:lnTo>
                      <a:pt x="4" y="2"/>
                    </a:lnTo>
                    <a:lnTo>
                      <a:pt x="6" y="2"/>
                    </a:lnTo>
                    <a:lnTo>
                      <a:pt x="6" y="2"/>
                    </a:lnTo>
                    <a:lnTo>
                      <a:pt x="6" y="2"/>
                    </a:lnTo>
                    <a:lnTo>
                      <a:pt x="8" y="0"/>
                    </a:lnTo>
                    <a:lnTo>
                      <a:pt x="8" y="0"/>
                    </a:lnTo>
                    <a:lnTo>
                      <a:pt x="10" y="0"/>
                    </a:lnTo>
                    <a:lnTo>
                      <a:pt x="10" y="0"/>
                    </a:lnTo>
                    <a:lnTo>
                      <a:pt x="8" y="0"/>
                    </a:lnTo>
                    <a:lnTo>
                      <a:pt x="8" y="0"/>
                    </a:lnTo>
                    <a:lnTo>
                      <a:pt x="8" y="0"/>
                    </a:lnTo>
                    <a:lnTo>
                      <a:pt x="6" y="0"/>
                    </a:lnTo>
                    <a:lnTo>
                      <a:pt x="6" y="0"/>
                    </a:lnTo>
                    <a:lnTo>
                      <a:pt x="6" y="0"/>
                    </a:lnTo>
                    <a:lnTo>
                      <a:pt x="4" y="0"/>
                    </a:lnTo>
                    <a:lnTo>
                      <a:pt x="4" y="0"/>
                    </a:lnTo>
                    <a:lnTo>
                      <a:pt x="2" y="2"/>
                    </a:lnTo>
                    <a:lnTo>
                      <a:pt x="0" y="2"/>
                    </a:lnTo>
                    <a:lnTo>
                      <a:pt x="0" y="2"/>
                    </a:lnTo>
                    <a:lnTo>
                      <a:pt x="0" y="2"/>
                    </a:lnTo>
                    <a:lnTo>
                      <a:pt x="0" y="4"/>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Freeform 528"/>
              <p:cNvSpPr>
                <a:spLocks/>
              </p:cNvSpPr>
              <p:nvPr/>
            </p:nvSpPr>
            <p:spPr bwMode="auto">
              <a:xfrm>
                <a:off x="3060" y="997"/>
                <a:ext cx="22" cy="10"/>
              </a:xfrm>
              <a:custGeom>
                <a:avLst/>
                <a:gdLst>
                  <a:gd name="T0" fmla="*/ 0 w 22"/>
                  <a:gd name="T1" fmla="*/ 4 h 10"/>
                  <a:gd name="T2" fmla="*/ 2 w 22"/>
                  <a:gd name="T3" fmla="*/ 6 h 10"/>
                  <a:gd name="T4" fmla="*/ 2 w 22"/>
                  <a:gd name="T5" fmla="*/ 6 h 10"/>
                  <a:gd name="T6" fmla="*/ 8 w 22"/>
                  <a:gd name="T7" fmla="*/ 6 h 10"/>
                  <a:gd name="T8" fmla="*/ 12 w 22"/>
                  <a:gd name="T9" fmla="*/ 4 h 10"/>
                  <a:gd name="T10" fmla="*/ 16 w 22"/>
                  <a:gd name="T11" fmla="*/ 4 h 10"/>
                  <a:gd name="T12" fmla="*/ 18 w 22"/>
                  <a:gd name="T13" fmla="*/ 6 h 10"/>
                  <a:gd name="T14" fmla="*/ 18 w 22"/>
                  <a:gd name="T15" fmla="*/ 6 h 10"/>
                  <a:gd name="T16" fmla="*/ 18 w 22"/>
                  <a:gd name="T17" fmla="*/ 6 h 10"/>
                  <a:gd name="T18" fmla="*/ 16 w 22"/>
                  <a:gd name="T19" fmla="*/ 8 h 10"/>
                  <a:gd name="T20" fmla="*/ 16 w 22"/>
                  <a:gd name="T21" fmla="*/ 8 h 10"/>
                  <a:gd name="T22" fmla="*/ 14 w 22"/>
                  <a:gd name="T23" fmla="*/ 8 h 10"/>
                  <a:gd name="T24" fmla="*/ 12 w 22"/>
                  <a:gd name="T25" fmla="*/ 8 h 10"/>
                  <a:gd name="T26" fmla="*/ 10 w 22"/>
                  <a:gd name="T27" fmla="*/ 10 h 10"/>
                  <a:gd name="T28" fmla="*/ 10 w 22"/>
                  <a:gd name="T29" fmla="*/ 10 h 10"/>
                  <a:gd name="T30" fmla="*/ 12 w 22"/>
                  <a:gd name="T31" fmla="*/ 10 h 10"/>
                  <a:gd name="T32" fmla="*/ 12 w 22"/>
                  <a:gd name="T33" fmla="*/ 10 h 10"/>
                  <a:gd name="T34" fmla="*/ 14 w 22"/>
                  <a:gd name="T35" fmla="*/ 10 h 10"/>
                  <a:gd name="T36" fmla="*/ 16 w 22"/>
                  <a:gd name="T37" fmla="*/ 10 h 10"/>
                  <a:gd name="T38" fmla="*/ 16 w 22"/>
                  <a:gd name="T39" fmla="*/ 10 h 10"/>
                  <a:gd name="T40" fmla="*/ 18 w 22"/>
                  <a:gd name="T41" fmla="*/ 8 h 10"/>
                  <a:gd name="T42" fmla="*/ 20 w 22"/>
                  <a:gd name="T43" fmla="*/ 8 h 10"/>
                  <a:gd name="T44" fmla="*/ 20 w 22"/>
                  <a:gd name="T45" fmla="*/ 8 h 10"/>
                  <a:gd name="T46" fmla="*/ 22 w 22"/>
                  <a:gd name="T47" fmla="*/ 6 h 10"/>
                  <a:gd name="T48" fmla="*/ 22 w 22"/>
                  <a:gd name="T49" fmla="*/ 6 h 10"/>
                  <a:gd name="T50" fmla="*/ 22 w 22"/>
                  <a:gd name="T51" fmla="*/ 4 h 10"/>
                  <a:gd name="T52" fmla="*/ 20 w 22"/>
                  <a:gd name="T53" fmla="*/ 4 h 10"/>
                  <a:gd name="T54" fmla="*/ 20 w 22"/>
                  <a:gd name="T55" fmla="*/ 4 h 10"/>
                  <a:gd name="T56" fmla="*/ 18 w 22"/>
                  <a:gd name="T57" fmla="*/ 4 h 10"/>
                  <a:gd name="T58" fmla="*/ 12 w 22"/>
                  <a:gd name="T59" fmla="*/ 4 h 10"/>
                  <a:gd name="T60" fmla="*/ 8 w 22"/>
                  <a:gd name="T61" fmla="*/ 4 h 10"/>
                  <a:gd name="T62" fmla="*/ 4 w 22"/>
                  <a:gd name="T63" fmla="*/ 4 h 10"/>
                  <a:gd name="T64" fmla="*/ 2 w 22"/>
                  <a:gd name="T65" fmla="*/ 4 h 10"/>
                  <a:gd name="T66" fmla="*/ 2 w 22"/>
                  <a:gd name="T67" fmla="*/ 4 h 10"/>
                  <a:gd name="T68" fmla="*/ 2 w 22"/>
                  <a:gd name="T69" fmla="*/ 2 h 10"/>
                  <a:gd name="T70" fmla="*/ 4 w 22"/>
                  <a:gd name="T71" fmla="*/ 2 h 10"/>
                  <a:gd name="T72" fmla="*/ 6 w 22"/>
                  <a:gd name="T73" fmla="*/ 2 h 10"/>
                  <a:gd name="T74" fmla="*/ 8 w 22"/>
                  <a:gd name="T75" fmla="*/ 0 h 10"/>
                  <a:gd name="T76" fmla="*/ 10 w 22"/>
                  <a:gd name="T77" fmla="*/ 0 h 10"/>
                  <a:gd name="T78" fmla="*/ 8 w 22"/>
                  <a:gd name="T79" fmla="*/ 0 h 10"/>
                  <a:gd name="T80" fmla="*/ 8 w 22"/>
                  <a:gd name="T81" fmla="*/ 0 h 10"/>
                  <a:gd name="T82" fmla="*/ 6 w 22"/>
                  <a:gd name="T83" fmla="*/ 0 h 10"/>
                  <a:gd name="T84" fmla="*/ 4 w 22"/>
                  <a:gd name="T85" fmla="*/ 0 h 10"/>
                  <a:gd name="T86" fmla="*/ 2 w 22"/>
                  <a:gd name="T87" fmla="*/ 2 h 10"/>
                  <a:gd name="T88" fmla="*/ 0 w 22"/>
                  <a:gd name="T89" fmla="*/ 2 h 10"/>
                  <a:gd name="T90" fmla="*/ 0 w 22"/>
                  <a:gd name="T91" fmla="*/ 4 h 10"/>
                  <a:gd name="T92" fmla="*/ 0 w 22"/>
                  <a:gd name="T9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0">
                    <a:moveTo>
                      <a:pt x="0" y="4"/>
                    </a:moveTo>
                    <a:lnTo>
                      <a:pt x="0" y="4"/>
                    </a:lnTo>
                    <a:lnTo>
                      <a:pt x="2" y="4"/>
                    </a:lnTo>
                    <a:lnTo>
                      <a:pt x="2" y="6"/>
                    </a:lnTo>
                    <a:lnTo>
                      <a:pt x="2" y="6"/>
                    </a:lnTo>
                    <a:lnTo>
                      <a:pt x="2" y="6"/>
                    </a:lnTo>
                    <a:lnTo>
                      <a:pt x="6" y="6"/>
                    </a:lnTo>
                    <a:lnTo>
                      <a:pt x="8" y="6"/>
                    </a:lnTo>
                    <a:lnTo>
                      <a:pt x="10" y="6"/>
                    </a:lnTo>
                    <a:lnTo>
                      <a:pt x="12" y="4"/>
                    </a:lnTo>
                    <a:lnTo>
                      <a:pt x="14" y="4"/>
                    </a:lnTo>
                    <a:lnTo>
                      <a:pt x="16" y="4"/>
                    </a:lnTo>
                    <a:lnTo>
                      <a:pt x="18" y="6"/>
                    </a:lnTo>
                    <a:lnTo>
                      <a:pt x="18" y="6"/>
                    </a:lnTo>
                    <a:lnTo>
                      <a:pt x="18" y="6"/>
                    </a:lnTo>
                    <a:lnTo>
                      <a:pt x="18" y="6"/>
                    </a:lnTo>
                    <a:lnTo>
                      <a:pt x="18" y="6"/>
                    </a:lnTo>
                    <a:lnTo>
                      <a:pt x="18" y="6"/>
                    </a:lnTo>
                    <a:lnTo>
                      <a:pt x="18" y="8"/>
                    </a:lnTo>
                    <a:lnTo>
                      <a:pt x="16" y="8"/>
                    </a:lnTo>
                    <a:lnTo>
                      <a:pt x="16" y="8"/>
                    </a:lnTo>
                    <a:lnTo>
                      <a:pt x="16" y="8"/>
                    </a:lnTo>
                    <a:lnTo>
                      <a:pt x="14" y="8"/>
                    </a:lnTo>
                    <a:lnTo>
                      <a:pt x="14" y="8"/>
                    </a:lnTo>
                    <a:lnTo>
                      <a:pt x="14" y="8"/>
                    </a:lnTo>
                    <a:lnTo>
                      <a:pt x="12" y="8"/>
                    </a:lnTo>
                    <a:lnTo>
                      <a:pt x="12" y="10"/>
                    </a:lnTo>
                    <a:lnTo>
                      <a:pt x="10" y="10"/>
                    </a:lnTo>
                    <a:lnTo>
                      <a:pt x="10" y="10"/>
                    </a:lnTo>
                    <a:lnTo>
                      <a:pt x="10" y="10"/>
                    </a:lnTo>
                    <a:lnTo>
                      <a:pt x="10" y="10"/>
                    </a:lnTo>
                    <a:lnTo>
                      <a:pt x="12" y="10"/>
                    </a:lnTo>
                    <a:lnTo>
                      <a:pt x="12" y="10"/>
                    </a:lnTo>
                    <a:lnTo>
                      <a:pt x="12" y="10"/>
                    </a:lnTo>
                    <a:lnTo>
                      <a:pt x="12" y="10"/>
                    </a:lnTo>
                    <a:lnTo>
                      <a:pt x="14" y="10"/>
                    </a:lnTo>
                    <a:lnTo>
                      <a:pt x="14" y="10"/>
                    </a:lnTo>
                    <a:lnTo>
                      <a:pt x="16" y="10"/>
                    </a:lnTo>
                    <a:lnTo>
                      <a:pt x="16" y="10"/>
                    </a:lnTo>
                    <a:lnTo>
                      <a:pt x="16" y="10"/>
                    </a:lnTo>
                    <a:lnTo>
                      <a:pt x="18" y="8"/>
                    </a:lnTo>
                    <a:lnTo>
                      <a:pt x="18" y="8"/>
                    </a:lnTo>
                    <a:lnTo>
                      <a:pt x="20" y="8"/>
                    </a:lnTo>
                    <a:lnTo>
                      <a:pt x="20" y="8"/>
                    </a:lnTo>
                    <a:lnTo>
                      <a:pt x="20" y="8"/>
                    </a:lnTo>
                    <a:lnTo>
                      <a:pt x="20" y="8"/>
                    </a:lnTo>
                    <a:lnTo>
                      <a:pt x="22" y="8"/>
                    </a:lnTo>
                    <a:lnTo>
                      <a:pt x="22" y="6"/>
                    </a:lnTo>
                    <a:lnTo>
                      <a:pt x="22" y="6"/>
                    </a:lnTo>
                    <a:lnTo>
                      <a:pt x="22" y="6"/>
                    </a:lnTo>
                    <a:lnTo>
                      <a:pt x="22" y="6"/>
                    </a:lnTo>
                    <a:lnTo>
                      <a:pt x="22" y="4"/>
                    </a:lnTo>
                    <a:lnTo>
                      <a:pt x="20" y="4"/>
                    </a:lnTo>
                    <a:lnTo>
                      <a:pt x="20" y="4"/>
                    </a:lnTo>
                    <a:lnTo>
                      <a:pt x="20" y="4"/>
                    </a:lnTo>
                    <a:lnTo>
                      <a:pt x="20" y="4"/>
                    </a:lnTo>
                    <a:lnTo>
                      <a:pt x="18" y="4"/>
                    </a:lnTo>
                    <a:lnTo>
                      <a:pt x="18" y="4"/>
                    </a:lnTo>
                    <a:lnTo>
                      <a:pt x="16" y="4"/>
                    </a:lnTo>
                    <a:lnTo>
                      <a:pt x="12" y="4"/>
                    </a:lnTo>
                    <a:lnTo>
                      <a:pt x="10" y="4"/>
                    </a:lnTo>
                    <a:lnTo>
                      <a:pt x="8" y="4"/>
                    </a:lnTo>
                    <a:lnTo>
                      <a:pt x="6" y="4"/>
                    </a:lnTo>
                    <a:lnTo>
                      <a:pt x="4" y="4"/>
                    </a:lnTo>
                    <a:lnTo>
                      <a:pt x="4" y="4"/>
                    </a:lnTo>
                    <a:lnTo>
                      <a:pt x="2" y="4"/>
                    </a:lnTo>
                    <a:lnTo>
                      <a:pt x="2" y="4"/>
                    </a:lnTo>
                    <a:lnTo>
                      <a:pt x="2" y="4"/>
                    </a:lnTo>
                    <a:lnTo>
                      <a:pt x="2" y="2"/>
                    </a:lnTo>
                    <a:lnTo>
                      <a:pt x="2" y="2"/>
                    </a:lnTo>
                    <a:lnTo>
                      <a:pt x="4" y="2"/>
                    </a:lnTo>
                    <a:lnTo>
                      <a:pt x="4" y="2"/>
                    </a:lnTo>
                    <a:lnTo>
                      <a:pt x="6" y="2"/>
                    </a:lnTo>
                    <a:lnTo>
                      <a:pt x="6" y="2"/>
                    </a:lnTo>
                    <a:lnTo>
                      <a:pt x="6" y="2"/>
                    </a:lnTo>
                    <a:lnTo>
                      <a:pt x="8" y="0"/>
                    </a:lnTo>
                    <a:lnTo>
                      <a:pt x="8" y="0"/>
                    </a:lnTo>
                    <a:lnTo>
                      <a:pt x="10" y="0"/>
                    </a:lnTo>
                    <a:lnTo>
                      <a:pt x="10" y="0"/>
                    </a:lnTo>
                    <a:lnTo>
                      <a:pt x="8" y="0"/>
                    </a:lnTo>
                    <a:lnTo>
                      <a:pt x="8" y="0"/>
                    </a:lnTo>
                    <a:lnTo>
                      <a:pt x="8" y="0"/>
                    </a:lnTo>
                    <a:lnTo>
                      <a:pt x="6" y="0"/>
                    </a:lnTo>
                    <a:lnTo>
                      <a:pt x="6" y="0"/>
                    </a:lnTo>
                    <a:lnTo>
                      <a:pt x="6" y="0"/>
                    </a:lnTo>
                    <a:lnTo>
                      <a:pt x="4" y="0"/>
                    </a:lnTo>
                    <a:lnTo>
                      <a:pt x="4" y="0"/>
                    </a:lnTo>
                    <a:lnTo>
                      <a:pt x="2" y="2"/>
                    </a:lnTo>
                    <a:lnTo>
                      <a:pt x="0" y="2"/>
                    </a:lnTo>
                    <a:lnTo>
                      <a:pt x="0" y="2"/>
                    </a:lnTo>
                    <a:lnTo>
                      <a:pt x="0" y="2"/>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529"/>
              <p:cNvSpPr>
                <a:spLocks/>
              </p:cNvSpPr>
              <p:nvPr/>
            </p:nvSpPr>
            <p:spPr bwMode="auto">
              <a:xfrm>
                <a:off x="3068" y="991"/>
                <a:ext cx="6" cy="2"/>
              </a:xfrm>
              <a:custGeom>
                <a:avLst/>
                <a:gdLst>
                  <a:gd name="T0" fmla="*/ 2 w 6"/>
                  <a:gd name="T1" fmla="*/ 2 h 2"/>
                  <a:gd name="T2" fmla="*/ 2 w 6"/>
                  <a:gd name="T3" fmla="*/ 2 h 2"/>
                  <a:gd name="T4" fmla="*/ 4 w 6"/>
                  <a:gd name="T5" fmla="*/ 2 h 2"/>
                  <a:gd name="T6" fmla="*/ 4 w 6"/>
                  <a:gd name="T7" fmla="*/ 2 h 2"/>
                  <a:gd name="T8" fmla="*/ 4 w 6"/>
                  <a:gd name="T9" fmla="*/ 2 h 2"/>
                  <a:gd name="T10" fmla="*/ 6 w 6"/>
                  <a:gd name="T11" fmla="*/ 0 h 2"/>
                  <a:gd name="T12" fmla="*/ 6 w 6"/>
                  <a:gd name="T13" fmla="*/ 0 h 2"/>
                  <a:gd name="T14" fmla="*/ 6 w 6"/>
                  <a:gd name="T15" fmla="*/ 0 h 2"/>
                  <a:gd name="T16" fmla="*/ 6 w 6"/>
                  <a:gd name="T17" fmla="*/ 0 h 2"/>
                  <a:gd name="T18" fmla="*/ 4 w 6"/>
                  <a:gd name="T19" fmla="*/ 0 h 2"/>
                  <a:gd name="T20" fmla="*/ 4 w 6"/>
                  <a:gd name="T21" fmla="*/ 0 h 2"/>
                  <a:gd name="T22" fmla="*/ 4 w 6"/>
                  <a:gd name="T23" fmla="*/ 0 h 2"/>
                  <a:gd name="T24" fmla="*/ 2 w 6"/>
                  <a:gd name="T25" fmla="*/ 0 h 2"/>
                  <a:gd name="T26" fmla="*/ 2 w 6"/>
                  <a:gd name="T27" fmla="*/ 0 h 2"/>
                  <a:gd name="T28" fmla="*/ 0 w 6"/>
                  <a:gd name="T29" fmla="*/ 0 h 2"/>
                  <a:gd name="T30" fmla="*/ 2 w 6"/>
                  <a:gd name="T31" fmla="*/ 0 h 2"/>
                  <a:gd name="T32" fmla="*/ 2 w 6"/>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2" y="2"/>
                    </a:moveTo>
                    <a:lnTo>
                      <a:pt x="2" y="2"/>
                    </a:lnTo>
                    <a:lnTo>
                      <a:pt x="4" y="2"/>
                    </a:lnTo>
                    <a:lnTo>
                      <a:pt x="4" y="2"/>
                    </a:lnTo>
                    <a:lnTo>
                      <a:pt x="4" y="2"/>
                    </a:lnTo>
                    <a:lnTo>
                      <a:pt x="6" y="0"/>
                    </a:lnTo>
                    <a:lnTo>
                      <a:pt x="6" y="0"/>
                    </a:lnTo>
                    <a:lnTo>
                      <a:pt x="6" y="0"/>
                    </a:lnTo>
                    <a:lnTo>
                      <a:pt x="6" y="0"/>
                    </a:lnTo>
                    <a:lnTo>
                      <a:pt x="4" y="0"/>
                    </a:lnTo>
                    <a:lnTo>
                      <a:pt x="4" y="0"/>
                    </a:lnTo>
                    <a:lnTo>
                      <a:pt x="4" y="0"/>
                    </a:lnTo>
                    <a:lnTo>
                      <a:pt x="2" y="0"/>
                    </a:lnTo>
                    <a:lnTo>
                      <a:pt x="2" y="0"/>
                    </a:lnTo>
                    <a:lnTo>
                      <a:pt x="0" y="0"/>
                    </a:lnTo>
                    <a:lnTo>
                      <a:pt x="2" y="0"/>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530"/>
              <p:cNvSpPr>
                <a:spLocks/>
              </p:cNvSpPr>
              <p:nvPr/>
            </p:nvSpPr>
            <p:spPr bwMode="auto">
              <a:xfrm>
                <a:off x="3074" y="993"/>
                <a:ext cx="20" cy="8"/>
              </a:xfrm>
              <a:custGeom>
                <a:avLst/>
                <a:gdLst>
                  <a:gd name="T0" fmla="*/ 0 w 20"/>
                  <a:gd name="T1" fmla="*/ 2 h 8"/>
                  <a:gd name="T2" fmla="*/ 0 w 20"/>
                  <a:gd name="T3" fmla="*/ 2 h 8"/>
                  <a:gd name="T4" fmla="*/ 0 w 20"/>
                  <a:gd name="T5" fmla="*/ 2 h 8"/>
                  <a:gd name="T6" fmla="*/ 2 w 20"/>
                  <a:gd name="T7" fmla="*/ 2 h 8"/>
                  <a:gd name="T8" fmla="*/ 4 w 20"/>
                  <a:gd name="T9" fmla="*/ 2 h 8"/>
                  <a:gd name="T10" fmla="*/ 18 w 20"/>
                  <a:gd name="T11" fmla="*/ 8 h 8"/>
                  <a:gd name="T12" fmla="*/ 18 w 20"/>
                  <a:gd name="T13" fmla="*/ 8 h 8"/>
                  <a:gd name="T14" fmla="*/ 18 w 20"/>
                  <a:gd name="T15" fmla="*/ 8 h 8"/>
                  <a:gd name="T16" fmla="*/ 20 w 20"/>
                  <a:gd name="T17" fmla="*/ 8 h 8"/>
                  <a:gd name="T18" fmla="*/ 20 w 20"/>
                  <a:gd name="T19" fmla="*/ 8 h 8"/>
                  <a:gd name="T20" fmla="*/ 4 w 20"/>
                  <a:gd name="T21" fmla="*/ 0 h 8"/>
                  <a:gd name="T22" fmla="*/ 0 w 20"/>
                  <a:gd name="T23" fmla="*/ 2 h 8"/>
                  <a:gd name="T24" fmla="*/ 0 w 2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0" y="2"/>
                    </a:moveTo>
                    <a:lnTo>
                      <a:pt x="0" y="2"/>
                    </a:lnTo>
                    <a:lnTo>
                      <a:pt x="0" y="2"/>
                    </a:lnTo>
                    <a:lnTo>
                      <a:pt x="2" y="2"/>
                    </a:lnTo>
                    <a:lnTo>
                      <a:pt x="4" y="2"/>
                    </a:lnTo>
                    <a:lnTo>
                      <a:pt x="18" y="8"/>
                    </a:lnTo>
                    <a:lnTo>
                      <a:pt x="18" y="8"/>
                    </a:lnTo>
                    <a:lnTo>
                      <a:pt x="18" y="8"/>
                    </a:lnTo>
                    <a:lnTo>
                      <a:pt x="20" y="8"/>
                    </a:lnTo>
                    <a:lnTo>
                      <a:pt x="20" y="8"/>
                    </a:lnTo>
                    <a:lnTo>
                      <a:pt x="4"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Freeform 531"/>
              <p:cNvSpPr>
                <a:spLocks/>
              </p:cNvSpPr>
              <p:nvPr/>
            </p:nvSpPr>
            <p:spPr bwMode="auto">
              <a:xfrm>
                <a:off x="3082" y="989"/>
                <a:ext cx="28" cy="8"/>
              </a:xfrm>
              <a:custGeom>
                <a:avLst/>
                <a:gdLst>
                  <a:gd name="T0" fmla="*/ 2 w 28"/>
                  <a:gd name="T1" fmla="*/ 4 h 8"/>
                  <a:gd name="T2" fmla="*/ 2 w 28"/>
                  <a:gd name="T3" fmla="*/ 4 h 8"/>
                  <a:gd name="T4" fmla="*/ 2 w 28"/>
                  <a:gd name="T5" fmla="*/ 4 h 8"/>
                  <a:gd name="T6" fmla="*/ 2 w 28"/>
                  <a:gd name="T7" fmla="*/ 4 h 8"/>
                  <a:gd name="T8" fmla="*/ 6 w 28"/>
                  <a:gd name="T9" fmla="*/ 2 h 8"/>
                  <a:gd name="T10" fmla="*/ 16 w 28"/>
                  <a:gd name="T11" fmla="*/ 8 h 8"/>
                  <a:gd name="T12" fmla="*/ 16 w 28"/>
                  <a:gd name="T13" fmla="*/ 8 h 8"/>
                  <a:gd name="T14" fmla="*/ 18 w 28"/>
                  <a:gd name="T15" fmla="*/ 8 h 8"/>
                  <a:gd name="T16" fmla="*/ 18 w 28"/>
                  <a:gd name="T17" fmla="*/ 8 h 8"/>
                  <a:gd name="T18" fmla="*/ 20 w 28"/>
                  <a:gd name="T19" fmla="*/ 8 h 8"/>
                  <a:gd name="T20" fmla="*/ 22 w 28"/>
                  <a:gd name="T21" fmla="*/ 8 h 8"/>
                  <a:gd name="T22" fmla="*/ 22 w 28"/>
                  <a:gd name="T23" fmla="*/ 8 h 8"/>
                  <a:gd name="T24" fmla="*/ 24 w 28"/>
                  <a:gd name="T25" fmla="*/ 8 h 8"/>
                  <a:gd name="T26" fmla="*/ 24 w 28"/>
                  <a:gd name="T27" fmla="*/ 8 h 8"/>
                  <a:gd name="T28" fmla="*/ 26 w 28"/>
                  <a:gd name="T29" fmla="*/ 8 h 8"/>
                  <a:gd name="T30" fmla="*/ 26 w 28"/>
                  <a:gd name="T31" fmla="*/ 8 h 8"/>
                  <a:gd name="T32" fmla="*/ 26 w 28"/>
                  <a:gd name="T33" fmla="*/ 8 h 8"/>
                  <a:gd name="T34" fmla="*/ 28 w 28"/>
                  <a:gd name="T35" fmla="*/ 6 h 8"/>
                  <a:gd name="T36" fmla="*/ 26 w 28"/>
                  <a:gd name="T37" fmla="*/ 6 h 8"/>
                  <a:gd name="T38" fmla="*/ 24 w 28"/>
                  <a:gd name="T39" fmla="*/ 6 h 8"/>
                  <a:gd name="T40" fmla="*/ 24 w 28"/>
                  <a:gd name="T41" fmla="*/ 6 h 8"/>
                  <a:gd name="T42" fmla="*/ 24 w 28"/>
                  <a:gd name="T43" fmla="*/ 6 h 8"/>
                  <a:gd name="T44" fmla="*/ 24 w 28"/>
                  <a:gd name="T45" fmla="*/ 8 h 8"/>
                  <a:gd name="T46" fmla="*/ 22 w 28"/>
                  <a:gd name="T47" fmla="*/ 8 h 8"/>
                  <a:gd name="T48" fmla="*/ 20 w 28"/>
                  <a:gd name="T49" fmla="*/ 8 h 8"/>
                  <a:gd name="T50" fmla="*/ 20 w 28"/>
                  <a:gd name="T51" fmla="*/ 8 h 8"/>
                  <a:gd name="T52" fmla="*/ 18 w 28"/>
                  <a:gd name="T53" fmla="*/ 6 h 8"/>
                  <a:gd name="T54" fmla="*/ 8 w 28"/>
                  <a:gd name="T55" fmla="*/ 2 h 8"/>
                  <a:gd name="T56" fmla="*/ 14 w 28"/>
                  <a:gd name="T57" fmla="*/ 0 h 8"/>
                  <a:gd name="T58" fmla="*/ 14 w 28"/>
                  <a:gd name="T59" fmla="*/ 0 h 8"/>
                  <a:gd name="T60" fmla="*/ 12 w 28"/>
                  <a:gd name="T61" fmla="*/ 0 h 8"/>
                  <a:gd name="T62" fmla="*/ 12 w 28"/>
                  <a:gd name="T63" fmla="*/ 0 h 8"/>
                  <a:gd name="T64" fmla="*/ 12 w 28"/>
                  <a:gd name="T65" fmla="*/ 0 h 8"/>
                  <a:gd name="T66" fmla="*/ 6 w 28"/>
                  <a:gd name="T67" fmla="*/ 2 h 8"/>
                  <a:gd name="T68" fmla="*/ 2 w 28"/>
                  <a:gd name="T69" fmla="*/ 0 h 8"/>
                  <a:gd name="T70" fmla="*/ 2 w 28"/>
                  <a:gd name="T71" fmla="*/ 0 h 8"/>
                  <a:gd name="T72" fmla="*/ 2 w 28"/>
                  <a:gd name="T73" fmla="*/ 0 h 8"/>
                  <a:gd name="T74" fmla="*/ 4 w 28"/>
                  <a:gd name="T75" fmla="*/ 2 h 8"/>
                  <a:gd name="T76" fmla="*/ 0 w 28"/>
                  <a:gd name="T77" fmla="*/ 4 h 8"/>
                  <a:gd name="T78" fmla="*/ 2 w 28"/>
                  <a:gd name="T7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8">
                    <a:moveTo>
                      <a:pt x="2" y="4"/>
                    </a:moveTo>
                    <a:lnTo>
                      <a:pt x="2" y="4"/>
                    </a:lnTo>
                    <a:lnTo>
                      <a:pt x="2" y="4"/>
                    </a:lnTo>
                    <a:lnTo>
                      <a:pt x="2" y="4"/>
                    </a:lnTo>
                    <a:lnTo>
                      <a:pt x="6" y="2"/>
                    </a:lnTo>
                    <a:lnTo>
                      <a:pt x="16" y="8"/>
                    </a:lnTo>
                    <a:lnTo>
                      <a:pt x="16" y="8"/>
                    </a:lnTo>
                    <a:lnTo>
                      <a:pt x="18" y="8"/>
                    </a:lnTo>
                    <a:lnTo>
                      <a:pt x="18" y="8"/>
                    </a:lnTo>
                    <a:lnTo>
                      <a:pt x="20" y="8"/>
                    </a:lnTo>
                    <a:lnTo>
                      <a:pt x="22" y="8"/>
                    </a:lnTo>
                    <a:lnTo>
                      <a:pt x="22" y="8"/>
                    </a:lnTo>
                    <a:lnTo>
                      <a:pt x="24" y="8"/>
                    </a:lnTo>
                    <a:lnTo>
                      <a:pt x="24" y="8"/>
                    </a:lnTo>
                    <a:lnTo>
                      <a:pt x="26" y="8"/>
                    </a:lnTo>
                    <a:lnTo>
                      <a:pt x="26" y="8"/>
                    </a:lnTo>
                    <a:lnTo>
                      <a:pt x="26" y="8"/>
                    </a:lnTo>
                    <a:lnTo>
                      <a:pt x="28" y="6"/>
                    </a:lnTo>
                    <a:lnTo>
                      <a:pt x="26" y="6"/>
                    </a:lnTo>
                    <a:lnTo>
                      <a:pt x="24" y="6"/>
                    </a:lnTo>
                    <a:lnTo>
                      <a:pt x="24" y="6"/>
                    </a:lnTo>
                    <a:lnTo>
                      <a:pt x="24" y="6"/>
                    </a:lnTo>
                    <a:lnTo>
                      <a:pt x="24" y="8"/>
                    </a:lnTo>
                    <a:lnTo>
                      <a:pt x="22" y="8"/>
                    </a:lnTo>
                    <a:lnTo>
                      <a:pt x="20" y="8"/>
                    </a:lnTo>
                    <a:lnTo>
                      <a:pt x="20" y="8"/>
                    </a:lnTo>
                    <a:lnTo>
                      <a:pt x="18" y="6"/>
                    </a:lnTo>
                    <a:lnTo>
                      <a:pt x="8" y="2"/>
                    </a:lnTo>
                    <a:lnTo>
                      <a:pt x="14" y="0"/>
                    </a:lnTo>
                    <a:lnTo>
                      <a:pt x="14" y="0"/>
                    </a:lnTo>
                    <a:lnTo>
                      <a:pt x="12" y="0"/>
                    </a:lnTo>
                    <a:lnTo>
                      <a:pt x="12" y="0"/>
                    </a:lnTo>
                    <a:lnTo>
                      <a:pt x="12" y="0"/>
                    </a:lnTo>
                    <a:lnTo>
                      <a:pt x="6" y="2"/>
                    </a:lnTo>
                    <a:lnTo>
                      <a:pt x="2" y="0"/>
                    </a:lnTo>
                    <a:lnTo>
                      <a:pt x="2" y="0"/>
                    </a:lnTo>
                    <a:lnTo>
                      <a:pt x="2" y="0"/>
                    </a:lnTo>
                    <a:lnTo>
                      <a:pt x="4" y="2"/>
                    </a:lnTo>
                    <a:lnTo>
                      <a:pt x="0" y="4"/>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532"/>
              <p:cNvSpPr>
                <a:spLocks noEditPoints="1"/>
              </p:cNvSpPr>
              <p:nvPr/>
            </p:nvSpPr>
            <p:spPr bwMode="auto">
              <a:xfrm>
                <a:off x="3108" y="981"/>
                <a:ext cx="28" cy="10"/>
              </a:xfrm>
              <a:custGeom>
                <a:avLst/>
                <a:gdLst>
                  <a:gd name="T0" fmla="*/ 2 w 28"/>
                  <a:gd name="T1" fmla="*/ 4 h 10"/>
                  <a:gd name="T2" fmla="*/ 4 w 28"/>
                  <a:gd name="T3" fmla="*/ 4 h 10"/>
                  <a:gd name="T4" fmla="*/ 4 w 28"/>
                  <a:gd name="T5" fmla="*/ 2 h 10"/>
                  <a:gd name="T6" fmla="*/ 6 w 28"/>
                  <a:gd name="T7" fmla="*/ 2 h 10"/>
                  <a:gd name="T8" fmla="*/ 8 w 28"/>
                  <a:gd name="T9" fmla="*/ 2 h 10"/>
                  <a:gd name="T10" fmla="*/ 10 w 28"/>
                  <a:gd name="T11" fmla="*/ 2 h 10"/>
                  <a:gd name="T12" fmla="*/ 12 w 28"/>
                  <a:gd name="T13" fmla="*/ 2 h 10"/>
                  <a:gd name="T14" fmla="*/ 14 w 28"/>
                  <a:gd name="T15" fmla="*/ 2 h 10"/>
                  <a:gd name="T16" fmla="*/ 16 w 28"/>
                  <a:gd name="T17" fmla="*/ 4 h 10"/>
                  <a:gd name="T18" fmla="*/ 14 w 28"/>
                  <a:gd name="T19" fmla="*/ 4 h 10"/>
                  <a:gd name="T20" fmla="*/ 12 w 28"/>
                  <a:gd name="T21" fmla="*/ 4 h 10"/>
                  <a:gd name="T22" fmla="*/ 12 w 28"/>
                  <a:gd name="T23" fmla="*/ 4 h 10"/>
                  <a:gd name="T24" fmla="*/ 10 w 28"/>
                  <a:gd name="T25" fmla="*/ 6 h 10"/>
                  <a:gd name="T26" fmla="*/ 8 w 28"/>
                  <a:gd name="T27" fmla="*/ 6 h 10"/>
                  <a:gd name="T28" fmla="*/ 8 w 28"/>
                  <a:gd name="T29" fmla="*/ 6 h 10"/>
                  <a:gd name="T30" fmla="*/ 8 w 28"/>
                  <a:gd name="T31" fmla="*/ 6 h 10"/>
                  <a:gd name="T32" fmla="*/ 8 w 28"/>
                  <a:gd name="T33" fmla="*/ 8 h 10"/>
                  <a:gd name="T34" fmla="*/ 8 w 28"/>
                  <a:gd name="T35" fmla="*/ 8 h 10"/>
                  <a:gd name="T36" fmla="*/ 8 w 28"/>
                  <a:gd name="T37" fmla="*/ 8 h 10"/>
                  <a:gd name="T38" fmla="*/ 10 w 28"/>
                  <a:gd name="T39" fmla="*/ 10 h 10"/>
                  <a:gd name="T40" fmla="*/ 14 w 28"/>
                  <a:gd name="T41" fmla="*/ 10 h 10"/>
                  <a:gd name="T42" fmla="*/ 16 w 28"/>
                  <a:gd name="T43" fmla="*/ 10 h 10"/>
                  <a:gd name="T44" fmla="*/ 20 w 28"/>
                  <a:gd name="T45" fmla="*/ 10 h 10"/>
                  <a:gd name="T46" fmla="*/ 22 w 28"/>
                  <a:gd name="T47" fmla="*/ 8 h 10"/>
                  <a:gd name="T48" fmla="*/ 24 w 28"/>
                  <a:gd name="T49" fmla="*/ 8 h 10"/>
                  <a:gd name="T50" fmla="*/ 26 w 28"/>
                  <a:gd name="T51" fmla="*/ 8 h 10"/>
                  <a:gd name="T52" fmla="*/ 28 w 28"/>
                  <a:gd name="T53" fmla="*/ 6 h 10"/>
                  <a:gd name="T54" fmla="*/ 18 w 28"/>
                  <a:gd name="T55" fmla="*/ 2 h 10"/>
                  <a:gd name="T56" fmla="*/ 14 w 28"/>
                  <a:gd name="T57" fmla="*/ 0 h 10"/>
                  <a:gd name="T58" fmla="*/ 12 w 28"/>
                  <a:gd name="T59" fmla="*/ 0 h 10"/>
                  <a:gd name="T60" fmla="*/ 8 w 28"/>
                  <a:gd name="T61" fmla="*/ 0 h 10"/>
                  <a:gd name="T62" fmla="*/ 6 w 28"/>
                  <a:gd name="T63" fmla="*/ 2 h 10"/>
                  <a:gd name="T64" fmla="*/ 4 w 28"/>
                  <a:gd name="T65" fmla="*/ 2 h 10"/>
                  <a:gd name="T66" fmla="*/ 2 w 28"/>
                  <a:gd name="T67" fmla="*/ 2 h 10"/>
                  <a:gd name="T68" fmla="*/ 2 w 28"/>
                  <a:gd name="T69" fmla="*/ 2 h 10"/>
                  <a:gd name="T70" fmla="*/ 0 w 28"/>
                  <a:gd name="T71" fmla="*/ 4 h 10"/>
                  <a:gd name="T72" fmla="*/ 2 w 28"/>
                  <a:gd name="T73" fmla="*/ 4 h 10"/>
                  <a:gd name="T74" fmla="*/ 24 w 28"/>
                  <a:gd name="T75" fmla="*/ 6 h 10"/>
                  <a:gd name="T76" fmla="*/ 20 w 28"/>
                  <a:gd name="T77" fmla="*/ 8 h 10"/>
                  <a:gd name="T78" fmla="*/ 16 w 28"/>
                  <a:gd name="T79" fmla="*/ 8 h 10"/>
                  <a:gd name="T80" fmla="*/ 14 w 28"/>
                  <a:gd name="T81" fmla="*/ 8 h 10"/>
                  <a:gd name="T82" fmla="*/ 12 w 28"/>
                  <a:gd name="T83" fmla="*/ 8 h 10"/>
                  <a:gd name="T84" fmla="*/ 10 w 28"/>
                  <a:gd name="T85" fmla="*/ 8 h 10"/>
                  <a:gd name="T86" fmla="*/ 10 w 28"/>
                  <a:gd name="T87" fmla="*/ 8 h 10"/>
                  <a:gd name="T88" fmla="*/ 12 w 28"/>
                  <a:gd name="T89" fmla="*/ 6 h 10"/>
                  <a:gd name="T90" fmla="*/ 14 w 28"/>
                  <a:gd name="T91" fmla="*/ 6 h 10"/>
                  <a:gd name="T92" fmla="*/ 16 w 28"/>
                  <a:gd name="T9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10">
                    <a:moveTo>
                      <a:pt x="2" y="4"/>
                    </a:moveTo>
                    <a:lnTo>
                      <a:pt x="2" y="4"/>
                    </a:lnTo>
                    <a:lnTo>
                      <a:pt x="4" y="4"/>
                    </a:lnTo>
                    <a:lnTo>
                      <a:pt x="4" y="4"/>
                    </a:lnTo>
                    <a:lnTo>
                      <a:pt x="4" y="4"/>
                    </a:lnTo>
                    <a:lnTo>
                      <a:pt x="4" y="2"/>
                    </a:lnTo>
                    <a:lnTo>
                      <a:pt x="6" y="2"/>
                    </a:lnTo>
                    <a:lnTo>
                      <a:pt x="6" y="2"/>
                    </a:lnTo>
                    <a:lnTo>
                      <a:pt x="6" y="2"/>
                    </a:lnTo>
                    <a:lnTo>
                      <a:pt x="8" y="2"/>
                    </a:lnTo>
                    <a:lnTo>
                      <a:pt x="10" y="2"/>
                    </a:lnTo>
                    <a:lnTo>
                      <a:pt x="10" y="2"/>
                    </a:lnTo>
                    <a:lnTo>
                      <a:pt x="12" y="2"/>
                    </a:lnTo>
                    <a:lnTo>
                      <a:pt x="12" y="2"/>
                    </a:lnTo>
                    <a:lnTo>
                      <a:pt x="14" y="2"/>
                    </a:lnTo>
                    <a:lnTo>
                      <a:pt x="14" y="2"/>
                    </a:lnTo>
                    <a:lnTo>
                      <a:pt x="16" y="2"/>
                    </a:lnTo>
                    <a:lnTo>
                      <a:pt x="16" y="4"/>
                    </a:lnTo>
                    <a:lnTo>
                      <a:pt x="14" y="4"/>
                    </a:lnTo>
                    <a:lnTo>
                      <a:pt x="14" y="4"/>
                    </a:lnTo>
                    <a:lnTo>
                      <a:pt x="14" y="4"/>
                    </a:lnTo>
                    <a:lnTo>
                      <a:pt x="12" y="4"/>
                    </a:lnTo>
                    <a:lnTo>
                      <a:pt x="12" y="4"/>
                    </a:lnTo>
                    <a:lnTo>
                      <a:pt x="12" y="4"/>
                    </a:lnTo>
                    <a:lnTo>
                      <a:pt x="10" y="4"/>
                    </a:lnTo>
                    <a:lnTo>
                      <a:pt x="10" y="6"/>
                    </a:lnTo>
                    <a:lnTo>
                      <a:pt x="10" y="6"/>
                    </a:lnTo>
                    <a:lnTo>
                      <a:pt x="8" y="6"/>
                    </a:lnTo>
                    <a:lnTo>
                      <a:pt x="8" y="6"/>
                    </a:lnTo>
                    <a:lnTo>
                      <a:pt x="8" y="6"/>
                    </a:lnTo>
                    <a:lnTo>
                      <a:pt x="8" y="6"/>
                    </a:lnTo>
                    <a:lnTo>
                      <a:pt x="8" y="6"/>
                    </a:lnTo>
                    <a:lnTo>
                      <a:pt x="8" y="8"/>
                    </a:lnTo>
                    <a:lnTo>
                      <a:pt x="8" y="8"/>
                    </a:lnTo>
                    <a:lnTo>
                      <a:pt x="8" y="8"/>
                    </a:lnTo>
                    <a:lnTo>
                      <a:pt x="8" y="8"/>
                    </a:lnTo>
                    <a:lnTo>
                      <a:pt x="8" y="8"/>
                    </a:lnTo>
                    <a:lnTo>
                      <a:pt x="8" y="8"/>
                    </a:lnTo>
                    <a:lnTo>
                      <a:pt x="10" y="10"/>
                    </a:lnTo>
                    <a:lnTo>
                      <a:pt x="10" y="10"/>
                    </a:lnTo>
                    <a:lnTo>
                      <a:pt x="12" y="10"/>
                    </a:lnTo>
                    <a:lnTo>
                      <a:pt x="14" y="10"/>
                    </a:lnTo>
                    <a:lnTo>
                      <a:pt x="14" y="10"/>
                    </a:lnTo>
                    <a:lnTo>
                      <a:pt x="16" y="10"/>
                    </a:lnTo>
                    <a:lnTo>
                      <a:pt x="18" y="10"/>
                    </a:lnTo>
                    <a:lnTo>
                      <a:pt x="20" y="10"/>
                    </a:lnTo>
                    <a:lnTo>
                      <a:pt x="22" y="8"/>
                    </a:lnTo>
                    <a:lnTo>
                      <a:pt x="22" y="8"/>
                    </a:lnTo>
                    <a:lnTo>
                      <a:pt x="24" y="8"/>
                    </a:lnTo>
                    <a:lnTo>
                      <a:pt x="24" y="8"/>
                    </a:lnTo>
                    <a:lnTo>
                      <a:pt x="24" y="8"/>
                    </a:lnTo>
                    <a:lnTo>
                      <a:pt x="26" y="8"/>
                    </a:lnTo>
                    <a:lnTo>
                      <a:pt x="26" y="8"/>
                    </a:lnTo>
                    <a:lnTo>
                      <a:pt x="28" y="6"/>
                    </a:lnTo>
                    <a:lnTo>
                      <a:pt x="28" y="6"/>
                    </a:lnTo>
                    <a:lnTo>
                      <a:pt x="18" y="2"/>
                    </a:lnTo>
                    <a:lnTo>
                      <a:pt x="16" y="2"/>
                    </a:lnTo>
                    <a:lnTo>
                      <a:pt x="14" y="0"/>
                    </a:lnTo>
                    <a:lnTo>
                      <a:pt x="14" y="0"/>
                    </a:lnTo>
                    <a:lnTo>
                      <a:pt x="12" y="0"/>
                    </a:lnTo>
                    <a:lnTo>
                      <a:pt x="10" y="0"/>
                    </a:lnTo>
                    <a:lnTo>
                      <a:pt x="8" y="0"/>
                    </a:lnTo>
                    <a:lnTo>
                      <a:pt x="6" y="0"/>
                    </a:lnTo>
                    <a:lnTo>
                      <a:pt x="6" y="2"/>
                    </a:lnTo>
                    <a:lnTo>
                      <a:pt x="4" y="2"/>
                    </a:lnTo>
                    <a:lnTo>
                      <a:pt x="4" y="2"/>
                    </a:lnTo>
                    <a:lnTo>
                      <a:pt x="2" y="2"/>
                    </a:lnTo>
                    <a:lnTo>
                      <a:pt x="2" y="2"/>
                    </a:lnTo>
                    <a:lnTo>
                      <a:pt x="2" y="2"/>
                    </a:lnTo>
                    <a:lnTo>
                      <a:pt x="2" y="2"/>
                    </a:lnTo>
                    <a:lnTo>
                      <a:pt x="0" y="4"/>
                    </a:lnTo>
                    <a:lnTo>
                      <a:pt x="0" y="4"/>
                    </a:lnTo>
                    <a:lnTo>
                      <a:pt x="2" y="4"/>
                    </a:lnTo>
                    <a:lnTo>
                      <a:pt x="2" y="4"/>
                    </a:lnTo>
                    <a:close/>
                    <a:moveTo>
                      <a:pt x="18" y="4"/>
                    </a:moveTo>
                    <a:lnTo>
                      <a:pt x="24" y="6"/>
                    </a:lnTo>
                    <a:lnTo>
                      <a:pt x="22" y="8"/>
                    </a:lnTo>
                    <a:lnTo>
                      <a:pt x="20" y="8"/>
                    </a:lnTo>
                    <a:lnTo>
                      <a:pt x="18" y="8"/>
                    </a:lnTo>
                    <a:lnTo>
                      <a:pt x="16" y="8"/>
                    </a:lnTo>
                    <a:lnTo>
                      <a:pt x="14" y="8"/>
                    </a:lnTo>
                    <a:lnTo>
                      <a:pt x="14" y="8"/>
                    </a:lnTo>
                    <a:lnTo>
                      <a:pt x="12" y="8"/>
                    </a:lnTo>
                    <a:lnTo>
                      <a:pt x="12" y="8"/>
                    </a:lnTo>
                    <a:lnTo>
                      <a:pt x="12" y="8"/>
                    </a:lnTo>
                    <a:lnTo>
                      <a:pt x="10" y="8"/>
                    </a:lnTo>
                    <a:lnTo>
                      <a:pt x="10" y="8"/>
                    </a:lnTo>
                    <a:lnTo>
                      <a:pt x="10" y="8"/>
                    </a:lnTo>
                    <a:lnTo>
                      <a:pt x="10" y="6"/>
                    </a:lnTo>
                    <a:lnTo>
                      <a:pt x="12" y="6"/>
                    </a:lnTo>
                    <a:lnTo>
                      <a:pt x="12" y="6"/>
                    </a:lnTo>
                    <a:lnTo>
                      <a:pt x="14" y="6"/>
                    </a:lnTo>
                    <a:lnTo>
                      <a:pt x="14" y="4"/>
                    </a:lnTo>
                    <a:lnTo>
                      <a:pt x="16" y="4"/>
                    </a:lnTo>
                    <a:lnTo>
                      <a:pt x="1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533"/>
              <p:cNvSpPr>
                <a:spLocks/>
              </p:cNvSpPr>
              <p:nvPr/>
            </p:nvSpPr>
            <p:spPr bwMode="auto">
              <a:xfrm>
                <a:off x="3126" y="971"/>
                <a:ext cx="42" cy="14"/>
              </a:xfrm>
              <a:custGeom>
                <a:avLst/>
                <a:gdLst>
                  <a:gd name="T0" fmla="*/ 18 w 42"/>
                  <a:gd name="T1" fmla="*/ 14 h 14"/>
                  <a:gd name="T2" fmla="*/ 18 w 42"/>
                  <a:gd name="T3" fmla="*/ 14 h 14"/>
                  <a:gd name="T4" fmla="*/ 10 w 42"/>
                  <a:gd name="T5" fmla="*/ 10 h 14"/>
                  <a:gd name="T6" fmla="*/ 10 w 42"/>
                  <a:gd name="T7" fmla="*/ 10 h 14"/>
                  <a:gd name="T8" fmla="*/ 8 w 42"/>
                  <a:gd name="T9" fmla="*/ 8 h 14"/>
                  <a:gd name="T10" fmla="*/ 8 w 42"/>
                  <a:gd name="T11" fmla="*/ 8 h 14"/>
                  <a:gd name="T12" fmla="*/ 8 w 42"/>
                  <a:gd name="T13" fmla="*/ 6 h 14"/>
                  <a:gd name="T14" fmla="*/ 10 w 42"/>
                  <a:gd name="T15" fmla="*/ 6 h 14"/>
                  <a:gd name="T16" fmla="*/ 12 w 42"/>
                  <a:gd name="T17" fmla="*/ 6 h 14"/>
                  <a:gd name="T18" fmla="*/ 14 w 42"/>
                  <a:gd name="T19" fmla="*/ 6 h 14"/>
                  <a:gd name="T20" fmla="*/ 18 w 42"/>
                  <a:gd name="T21" fmla="*/ 6 h 14"/>
                  <a:gd name="T22" fmla="*/ 28 w 42"/>
                  <a:gd name="T23" fmla="*/ 12 h 14"/>
                  <a:gd name="T24" fmla="*/ 28 w 42"/>
                  <a:gd name="T25" fmla="*/ 10 h 14"/>
                  <a:gd name="T26" fmla="*/ 30 w 42"/>
                  <a:gd name="T27" fmla="*/ 10 h 14"/>
                  <a:gd name="T28" fmla="*/ 20 w 42"/>
                  <a:gd name="T29" fmla="*/ 6 h 14"/>
                  <a:gd name="T30" fmla="*/ 20 w 42"/>
                  <a:gd name="T31" fmla="*/ 6 h 14"/>
                  <a:gd name="T32" fmla="*/ 20 w 42"/>
                  <a:gd name="T33" fmla="*/ 4 h 14"/>
                  <a:gd name="T34" fmla="*/ 22 w 42"/>
                  <a:gd name="T35" fmla="*/ 2 h 14"/>
                  <a:gd name="T36" fmla="*/ 24 w 42"/>
                  <a:gd name="T37" fmla="*/ 2 h 14"/>
                  <a:gd name="T38" fmla="*/ 26 w 42"/>
                  <a:gd name="T39" fmla="*/ 2 h 14"/>
                  <a:gd name="T40" fmla="*/ 28 w 42"/>
                  <a:gd name="T41" fmla="*/ 2 h 14"/>
                  <a:gd name="T42" fmla="*/ 30 w 42"/>
                  <a:gd name="T43" fmla="*/ 4 h 14"/>
                  <a:gd name="T44" fmla="*/ 40 w 42"/>
                  <a:gd name="T45" fmla="*/ 8 h 14"/>
                  <a:gd name="T46" fmla="*/ 40 w 42"/>
                  <a:gd name="T47" fmla="*/ 8 h 14"/>
                  <a:gd name="T48" fmla="*/ 32 w 42"/>
                  <a:gd name="T49" fmla="*/ 2 h 14"/>
                  <a:gd name="T50" fmla="*/ 28 w 42"/>
                  <a:gd name="T51" fmla="*/ 2 h 14"/>
                  <a:gd name="T52" fmla="*/ 26 w 42"/>
                  <a:gd name="T53" fmla="*/ 0 h 14"/>
                  <a:gd name="T54" fmla="*/ 22 w 42"/>
                  <a:gd name="T55" fmla="*/ 0 h 14"/>
                  <a:gd name="T56" fmla="*/ 20 w 42"/>
                  <a:gd name="T57" fmla="*/ 2 h 14"/>
                  <a:gd name="T58" fmla="*/ 16 w 42"/>
                  <a:gd name="T59" fmla="*/ 4 h 14"/>
                  <a:gd name="T60" fmla="*/ 16 w 42"/>
                  <a:gd name="T61" fmla="*/ 4 h 14"/>
                  <a:gd name="T62" fmla="*/ 12 w 42"/>
                  <a:gd name="T63" fmla="*/ 4 h 14"/>
                  <a:gd name="T64" fmla="*/ 8 w 42"/>
                  <a:gd name="T65" fmla="*/ 4 h 14"/>
                  <a:gd name="T66" fmla="*/ 6 w 42"/>
                  <a:gd name="T67" fmla="*/ 6 h 14"/>
                  <a:gd name="T68" fmla="*/ 6 w 42"/>
                  <a:gd name="T69" fmla="*/ 8 h 14"/>
                  <a:gd name="T70" fmla="*/ 4 w 42"/>
                  <a:gd name="T71" fmla="*/ 6 h 14"/>
                  <a:gd name="T72" fmla="*/ 2 w 42"/>
                  <a:gd name="T73" fmla="*/ 8 h 14"/>
                  <a:gd name="T74" fmla="*/ 0 w 42"/>
                  <a:gd name="T75" fmla="*/ 8 h 14"/>
                  <a:gd name="T76" fmla="*/ 16 w 42"/>
                  <a:gd name="T7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14">
                    <a:moveTo>
                      <a:pt x="16" y="14"/>
                    </a:moveTo>
                    <a:lnTo>
                      <a:pt x="18" y="14"/>
                    </a:lnTo>
                    <a:lnTo>
                      <a:pt x="18" y="14"/>
                    </a:lnTo>
                    <a:lnTo>
                      <a:pt x="18" y="14"/>
                    </a:lnTo>
                    <a:lnTo>
                      <a:pt x="12" y="10"/>
                    </a:lnTo>
                    <a:lnTo>
                      <a:pt x="10" y="10"/>
                    </a:lnTo>
                    <a:lnTo>
                      <a:pt x="10" y="10"/>
                    </a:lnTo>
                    <a:lnTo>
                      <a:pt x="10" y="10"/>
                    </a:lnTo>
                    <a:lnTo>
                      <a:pt x="8" y="10"/>
                    </a:lnTo>
                    <a:lnTo>
                      <a:pt x="8" y="8"/>
                    </a:lnTo>
                    <a:lnTo>
                      <a:pt x="8" y="8"/>
                    </a:lnTo>
                    <a:lnTo>
                      <a:pt x="8" y="8"/>
                    </a:lnTo>
                    <a:lnTo>
                      <a:pt x="8" y="8"/>
                    </a:lnTo>
                    <a:lnTo>
                      <a:pt x="8" y="6"/>
                    </a:lnTo>
                    <a:lnTo>
                      <a:pt x="10" y="6"/>
                    </a:lnTo>
                    <a:lnTo>
                      <a:pt x="10" y="6"/>
                    </a:lnTo>
                    <a:lnTo>
                      <a:pt x="12" y="6"/>
                    </a:lnTo>
                    <a:lnTo>
                      <a:pt x="12" y="6"/>
                    </a:lnTo>
                    <a:lnTo>
                      <a:pt x="14" y="6"/>
                    </a:lnTo>
                    <a:lnTo>
                      <a:pt x="14" y="6"/>
                    </a:lnTo>
                    <a:lnTo>
                      <a:pt x="16" y="6"/>
                    </a:lnTo>
                    <a:lnTo>
                      <a:pt x="18" y="6"/>
                    </a:lnTo>
                    <a:lnTo>
                      <a:pt x="18" y="6"/>
                    </a:lnTo>
                    <a:lnTo>
                      <a:pt x="28" y="12"/>
                    </a:lnTo>
                    <a:lnTo>
                      <a:pt x="28" y="12"/>
                    </a:lnTo>
                    <a:lnTo>
                      <a:pt x="28" y="10"/>
                    </a:lnTo>
                    <a:lnTo>
                      <a:pt x="30" y="10"/>
                    </a:lnTo>
                    <a:lnTo>
                      <a:pt x="30" y="10"/>
                    </a:lnTo>
                    <a:lnTo>
                      <a:pt x="22" y="6"/>
                    </a:lnTo>
                    <a:lnTo>
                      <a:pt x="20" y="6"/>
                    </a:lnTo>
                    <a:lnTo>
                      <a:pt x="20" y="6"/>
                    </a:lnTo>
                    <a:lnTo>
                      <a:pt x="20" y="6"/>
                    </a:lnTo>
                    <a:lnTo>
                      <a:pt x="20" y="6"/>
                    </a:lnTo>
                    <a:lnTo>
                      <a:pt x="20" y="4"/>
                    </a:lnTo>
                    <a:lnTo>
                      <a:pt x="20" y="4"/>
                    </a:lnTo>
                    <a:lnTo>
                      <a:pt x="22" y="2"/>
                    </a:lnTo>
                    <a:lnTo>
                      <a:pt x="22" y="2"/>
                    </a:lnTo>
                    <a:lnTo>
                      <a:pt x="24" y="2"/>
                    </a:lnTo>
                    <a:lnTo>
                      <a:pt x="24" y="2"/>
                    </a:lnTo>
                    <a:lnTo>
                      <a:pt x="26" y="2"/>
                    </a:lnTo>
                    <a:lnTo>
                      <a:pt x="26" y="2"/>
                    </a:lnTo>
                    <a:lnTo>
                      <a:pt x="28" y="2"/>
                    </a:lnTo>
                    <a:lnTo>
                      <a:pt x="28" y="2"/>
                    </a:lnTo>
                    <a:lnTo>
                      <a:pt x="30" y="4"/>
                    </a:lnTo>
                    <a:lnTo>
                      <a:pt x="40" y="8"/>
                    </a:lnTo>
                    <a:lnTo>
                      <a:pt x="40" y="8"/>
                    </a:lnTo>
                    <a:lnTo>
                      <a:pt x="40" y="8"/>
                    </a:lnTo>
                    <a:lnTo>
                      <a:pt x="40" y="8"/>
                    </a:lnTo>
                    <a:lnTo>
                      <a:pt x="42" y="8"/>
                    </a:lnTo>
                    <a:lnTo>
                      <a:pt x="32" y="2"/>
                    </a:lnTo>
                    <a:lnTo>
                      <a:pt x="30" y="2"/>
                    </a:lnTo>
                    <a:lnTo>
                      <a:pt x="28" y="2"/>
                    </a:lnTo>
                    <a:lnTo>
                      <a:pt x="28" y="0"/>
                    </a:lnTo>
                    <a:lnTo>
                      <a:pt x="26" y="0"/>
                    </a:lnTo>
                    <a:lnTo>
                      <a:pt x="24" y="0"/>
                    </a:lnTo>
                    <a:lnTo>
                      <a:pt x="22" y="0"/>
                    </a:lnTo>
                    <a:lnTo>
                      <a:pt x="22" y="2"/>
                    </a:lnTo>
                    <a:lnTo>
                      <a:pt x="20" y="2"/>
                    </a:lnTo>
                    <a:lnTo>
                      <a:pt x="18" y="2"/>
                    </a:lnTo>
                    <a:lnTo>
                      <a:pt x="16" y="4"/>
                    </a:lnTo>
                    <a:lnTo>
                      <a:pt x="16" y="4"/>
                    </a:lnTo>
                    <a:lnTo>
                      <a:pt x="16" y="4"/>
                    </a:lnTo>
                    <a:lnTo>
                      <a:pt x="14" y="4"/>
                    </a:lnTo>
                    <a:lnTo>
                      <a:pt x="12" y="4"/>
                    </a:lnTo>
                    <a:lnTo>
                      <a:pt x="10" y="4"/>
                    </a:lnTo>
                    <a:lnTo>
                      <a:pt x="8" y="4"/>
                    </a:lnTo>
                    <a:lnTo>
                      <a:pt x="6" y="6"/>
                    </a:lnTo>
                    <a:lnTo>
                      <a:pt x="6" y="6"/>
                    </a:lnTo>
                    <a:lnTo>
                      <a:pt x="6" y="8"/>
                    </a:lnTo>
                    <a:lnTo>
                      <a:pt x="6" y="8"/>
                    </a:lnTo>
                    <a:lnTo>
                      <a:pt x="4" y="8"/>
                    </a:lnTo>
                    <a:lnTo>
                      <a:pt x="4" y="6"/>
                    </a:lnTo>
                    <a:lnTo>
                      <a:pt x="2" y="8"/>
                    </a:lnTo>
                    <a:lnTo>
                      <a:pt x="2" y="8"/>
                    </a:lnTo>
                    <a:lnTo>
                      <a:pt x="2" y="8"/>
                    </a:lnTo>
                    <a:lnTo>
                      <a:pt x="0" y="8"/>
                    </a:lnTo>
                    <a:lnTo>
                      <a:pt x="16" y="14"/>
                    </a:lnTo>
                    <a:lnTo>
                      <a:pt x="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534"/>
              <p:cNvSpPr>
                <a:spLocks noEditPoints="1"/>
              </p:cNvSpPr>
              <p:nvPr/>
            </p:nvSpPr>
            <p:spPr bwMode="auto">
              <a:xfrm>
                <a:off x="3162" y="965"/>
                <a:ext cx="26" cy="10"/>
              </a:xfrm>
              <a:custGeom>
                <a:avLst/>
                <a:gdLst>
                  <a:gd name="T0" fmla="*/ 0 w 26"/>
                  <a:gd name="T1" fmla="*/ 6 h 10"/>
                  <a:gd name="T2" fmla="*/ 2 w 26"/>
                  <a:gd name="T3" fmla="*/ 6 h 10"/>
                  <a:gd name="T4" fmla="*/ 2 w 26"/>
                  <a:gd name="T5" fmla="*/ 8 h 10"/>
                  <a:gd name="T6" fmla="*/ 4 w 26"/>
                  <a:gd name="T7" fmla="*/ 8 h 10"/>
                  <a:gd name="T8" fmla="*/ 6 w 26"/>
                  <a:gd name="T9" fmla="*/ 8 h 10"/>
                  <a:gd name="T10" fmla="*/ 8 w 26"/>
                  <a:gd name="T11" fmla="*/ 10 h 10"/>
                  <a:gd name="T12" fmla="*/ 10 w 26"/>
                  <a:gd name="T13" fmla="*/ 10 h 10"/>
                  <a:gd name="T14" fmla="*/ 12 w 26"/>
                  <a:gd name="T15" fmla="*/ 10 h 10"/>
                  <a:gd name="T16" fmla="*/ 14 w 26"/>
                  <a:gd name="T17" fmla="*/ 10 h 10"/>
                  <a:gd name="T18" fmla="*/ 16 w 26"/>
                  <a:gd name="T19" fmla="*/ 10 h 10"/>
                  <a:gd name="T20" fmla="*/ 20 w 26"/>
                  <a:gd name="T21" fmla="*/ 10 h 10"/>
                  <a:gd name="T22" fmla="*/ 22 w 26"/>
                  <a:gd name="T23" fmla="*/ 8 h 10"/>
                  <a:gd name="T24" fmla="*/ 22 w 26"/>
                  <a:gd name="T25" fmla="*/ 8 h 10"/>
                  <a:gd name="T26" fmla="*/ 24 w 26"/>
                  <a:gd name="T27" fmla="*/ 8 h 10"/>
                  <a:gd name="T28" fmla="*/ 26 w 26"/>
                  <a:gd name="T29" fmla="*/ 6 h 10"/>
                  <a:gd name="T30" fmla="*/ 24 w 26"/>
                  <a:gd name="T31" fmla="*/ 6 h 10"/>
                  <a:gd name="T32" fmla="*/ 22 w 26"/>
                  <a:gd name="T33" fmla="*/ 6 h 10"/>
                  <a:gd name="T34" fmla="*/ 22 w 26"/>
                  <a:gd name="T35" fmla="*/ 6 h 10"/>
                  <a:gd name="T36" fmla="*/ 20 w 26"/>
                  <a:gd name="T37" fmla="*/ 8 h 10"/>
                  <a:gd name="T38" fmla="*/ 20 w 26"/>
                  <a:gd name="T39" fmla="*/ 8 h 10"/>
                  <a:gd name="T40" fmla="*/ 18 w 26"/>
                  <a:gd name="T41" fmla="*/ 8 h 10"/>
                  <a:gd name="T42" fmla="*/ 14 w 26"/>
                  <a:gd name="T43" fmla="*/ 8 h 10"/>
                  <a:gd name="T44" fmla="*/ 10 w 26"/>
                  <a:gd name="T45" fmla="*/ 8 h 10"/>
                  <a:gd name="T46" fmla="*/ 8 w 26"/>
                  <a:gd name="T47" fmla="*/ 8 h 10"/>
                  <a:gd name="T48" fmla="*/ 20 w 26"/>
                  <a:gd name="T49" fmla="*/ 2 h 10"/>
                  <a:gd name="T50" fmla="*/ 18 w 26"/>
                  <a:gd name="T51" fmla="*/ 2 h 10"/>
                  <a:gd name="T52" fmla="*/ 16 w 26"/>
                  <a:gd name="T53" fmla="*/ 2 h 10"/>
                  <a:gd name="T54" fmla="*/ 16 w 26"/>
                  <a:gd name="T55" fmla="*/ 2 h 10"/>
                  <a:gd name="T56" fmla="*/ 14 w 26"/>
                  <a:gd name="T57" fmla="*/ 0 h 10"/>
                  <a:gd name="T58" fmla="*/ 12 w 26"/>
                  <a:gd name="T59" fmla="*/ 0 h 10"/>
                  <a:gd name="T60" fmla="*/ 10 w 26"/>
                  <a:gd name="T61" fmla="*/ 0 h 10"/>
                  <a:gd name="T62" fmla="*/ 8 w 26"/>
                  <a:gd name="T63" fmla="*/ 0 h 10"/>
                  <a:gd name="T64" fmla="*/ 6 w 26"/>
                  <a:gd name="T65" fmla="*/ 0 h 10"/>
                  <a:gd name="T66" fmla="*/ 4 w 26"/>
                  <a:gd name="T67" fmla="*/ 2 h 10"/>
                  <a:gd name="T68" fmla="*/ 2 w 26"/>
                  <a:gd name="T69" fmla="*/ 2 h 10"/>
                  <a:gd name="T70" fmla="*/ 0 w 26"/>
                  <a:gd name="T71" fmla="*/ 2 h 10"/>
                  <a:gd name="T72" fmla="*/ 0 w 26"/>
                  <a:gd name="T73" fmla="*/ 4 h 10"/>
                  <a:gd name="T74" fmla="*/ 0 w 26"/>
                  <a:gd name="T75" fmla="*/ 4 h 10"/>
                  <a:gd name="T76" fmla="*/ 0 w 26"/>
                  <a:gd name="T77" fmla="*/ 6 h 10"/>
                  <a:gd name="T78" fmla="*/ 4 w 26"/>
                  <a:gd name="T79" fmla="*/ 4 h 10"/>
                  <a:gd name="T80" fmla="*/ 6 w 26"/>
                  <a:gd name="T81" fmla="*/ 2 h 10"/>
                  <a:gd name="T82" fmla="*/ 6 w 26"/>
                  <a:gd name="T83" fmla="*/ 2 h 10"/>
                  <a:gd name="T84" fmla="*/ 8 w 26"/>
                  <a:gd name="T85" fmla="*/ 2 h 10"/>
                  <a:gd name="T86" fmla="*/ 14 w 26"/>
                  <a:gd name="T87" fmla="*/ 2 h 10"/>
                  <a:gd name="T88" fmla="*/ 14 w 26"/>
                  <a:gd name="T89" fmla="*/ 2 h 10"/>
                  <a:gd name="T90" fmla="*/ 16 w 26"/>
                  <a:gd name="T91" fmla="*/ 2 h 10"/>
                  <a:gd name="T92" fmla="*/ 4 w 26"/>
                  <a:gd name="T93" fmla="*/ 6 h 10"/>
                  <a:gd name="T94" fmla="*/ 2 w 26"/>
                  <a:gd name="T95" fmla="*/ 4 h 10"/>
                  <a:gd name="T96" fmla="*/ 2 w 26"/>
                  <a:gd name="T9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10">
                    <a:moveTo>
                      <a:pt x="0" y="6"/>
                    </a:moveTo>
                    <a:lnTo>
                      <a:pt x="0" y="6"/>
                    </a:lnTo>
                    <a:lnTo>
                      <a:pt x="0" y="6"/>
                    </a:lnTo>
                    <a:lnTo>
                      <a:pt x="2" y="6"/>
                    </a:lnTo>
                    <a:lnTo>
                      <a:pt x="2" y="8"/>
                    </a:lnTo>
                    <a:lnTo>
                      <a:pt x="2" y="8"/>
                    </a:lnTo>
                    <a:lnTo>
                      <a:pt x="4" y="8"/>
                    </a:lnTo>
                    <a:lnTo>
                      <a:pt x="4" y="8"/>
                    </a:lnTo>
                    <a:lnTo>
                      <a:pt x="4" y="8"/>
                    </a:lnTo>
                    <a:lnTo>
                      <a:pt x="6" y="8"/>
                    </a:lnTo>
                    <a:lnTo>
                      <a:pt x="6" y="10"/>
                    </a:lnTo>
                    <a:lnTo>
                      <a:pt x="8" y="10"/>
                    </a:lnTo>
                    <a:lnTo>
                      <a:pt x="8" y="10"/>
                    </a:lnTo>
                    <a:lnTo>
                      <a:pt x="10" y="10"/>
                    </a:lnTo>
                    <a:lnTo>
                      <a:pt x="12" y="10"/>
                    </a:lnTo>
                    <a:lnTo>
                      <a:pt x="12" y="10"/>
                    </a:lnTo>
                    <a:lnTo>
                      <a:pt x="14" y="10"/>
                    </a:lnTo>
                    <a:lnTo>
                      <a:pt x="14" y="10"/>
                    </a:lnTo>
                    <a:lnTo>
                      <a:pt x="16" y="10"/>
                    </a:lnTo>
                    <a:lnTo>
                      <a:pt x="16" y="10"/>
                    </a:lnTo>
                    <a:lnTo>
                      <a:pt x="18" y="10"/>
                    </a:lnTo>
                    <a:lnTo>
                      <a:pt x="20" y="10"/>
                    </a:lnTo>
                    <a:lnTo>
                      <a:pt x="20" y="8"/>
                    </a:lnTo>
                    <a:lnTo>
                      <a:pt x="22" y="8"/>
                    </a:lnTo>
                    <a:lnTo>
                      <a:pt x="22" y="8"/>
                    </a:lnTo>
                    <a:lnTo>
                      <a:pt x="22" y="8"/>
                    </a:lnTo>
                    <a:lnTo>
                      <a:pt x="24" y="8"/>
                    </a:lnTo>
                    <a:lnTo>
                      <a:pt x="24" y="8"/>
                    </a:lnTo>
                    <a:lnTo>
                      <a:pt x="24" y="8"/>
                    </a:lnTo>
                    <a:lnTo>
                      <a:pt x="26" y="6"/>
                    </a:lnTo>
                    <a:lnTo>
                      <a:pt x="26" y="6"/>
                    </a:lnTo>
                    <a:lnTo>
                      <a:pt x="24" y="6"/>
                    </a:lnTo>
                    <a:lnTo>
                      <a:pt x="24" y="6"/>
                    </a:lnTo>
                    <a:lnTo>
                      <a:pt x="22" y="6"/>
                    </a:lnTo>
                    <a:lnTo>
                      <a:pt x="22" y="6"/>
                    </a:lnTo>
                    <a:lnTo>
                      <a:pt x="22" y="6"/>
                    </a:lnTo>
                    <a:lnTo>
                      <a:pt x="22" y="6"/>
                    </a:lnTo>
                    <a:lnTo>
                      <a:pt x="20" y="8"/>
                    </a:lnTo>
                    <a:lnTo>
                      <a:pt x="20" y="8"/>
                    </a:lnTo>
                    <a:lnTo>
                      <a:pt x="20" y="8"/>
                    </a:lnTo>
                    <a:lnTo>
                      <a:pt x="18" y="8"/>
                    </a:lnTo>
                    <a:lnTo>
                      <a:pt x="18" y="8"/>
                    </a:lnTo>
                    <a:lnTo>
                      <a:pt x="16" y="8"/>
                    </a:lnTo>
                    <a:lnTo>
                      <a:pt x="14" y="8"/>
                    </a:lnTo>
                    <a:lnTo>
                      <a:pt x="12" y="8"/>
                    </a:lnTo>
                    <a:lnTo>
                      <a:pt x="10" y="8"/>
                    </a:lnTo>
                    <a:lnTo>
                      <a:pt x="10" y="8"/>
                    </a:lnTo>
                    <a:lnTo>
                      <a:pt x="8" y="8"/>
                    </a:lnTo>
                    <a:lnTo>
                      <a:pt x="6" y="8"/>
                    </a:lnTo>
                    <a:lnTo>
                      <a:pt x="20" y="2"/>
                    </a:lnTo>
                    <a:lnTo>
                      <a:pt x="20" y="2"/>
                    </a:lnTo>
                    <a:lnTo>
                      <a:pt x="18" y="2"/>
                    </a:lnTo>
                    <a:lnTo>
                      <a:pt x="18" y="2"/>
                    </a:lnTo>
                    <a:lnTo>
                      <a:pt x="16" y="2"/>
                    </a:lnTo>
                    <a:lnTo>
                      <a:pt x="16" y="2"/>
                    </a:lnTo>
                    <a:lnTo>
                      <a:pt x="16" y="2"/>
                    </a:lnTo>
                    <a:lnTo>
                      <a:pt x="14" y="0"/>
                    </a:lnTo>
                    <a:lnTo>
                      <a:pt x="14" y="0"/>
                    </a:lnTo>
                    <a:lnTo>
                      <a:pt x="12" y="0"/>
                    </a:lnTo>
                    <a:lnTo>
                      <a:pt x="12" y="0"/>
                    </a:lnTo>
                    <a:lnTo>
                      <a:pt x="10" y="0"/>
                    </a:lnTo>
                    <a:lnTo>
                      <a:pt x="10" y="0"/>
                    </a:lnTo>
                    <a:lnTo>
                      <a:pt x="8" y="0"/>
                    </a:lnTo>
                    <a:lnTo>
                      <a:pt x="8" y="0"/>
                    </a:lnTo>
                    <a:lnTo>
                      <a:pt x="6" y="0"/>
                    </a:lnTo>
                    <a:lnTo>
                      <a:pt x="6" y="0"/>
                    </a:lnTo>
                    <a:lnTo>
                      <a:pt x="4" y="2"/>
                    </a:lnTo>
                    <a:lnTo>
                      <a:pt x="4" y="2"/>
                    </a:lnTo>
                    <a:lnTo>
                      <a:pt x="2" y="2"/>
                    </a:lnTo>
                    <a:lnTo>
                      <a:pt x="2" y="2"/>
                    </a:lnTo>
                    <a:lnTo>
                      <a:pt x="0" y="2"/>
                    </a:lnTo>
                    <a:lnTo>
                      <a:pt x="0" y="2"/>
                    </a:lnTo>
                    <a:lnTo>
                      <a:pt x="0" y="4"/>
                    </a:lnTo>
                    <a:lnTo>
                      <a:pt x="0" y="4"/>
                    </a:lnTo>
                    <a:lnTo>
                      <a:pt x="0" y="4"/>
                    </a:lnTo>
                    <a:lnTo>
                      <a:pt x="0" y="4"/>
                    </a:lnTo>
                    <a:lnTo>
                      <a:pt x="0" y="4"/>
                    </a:lnTo>
                    <a:lnTo>
                      <a:pt x="0" y="6"/>
                    </a:lnTo>
                    <a:close/>
                    <a:moveTo>
                      <a:pt x="2" y="4"/>
                    </a:moveTo>
                    <a:lnTo>
                      <a:pt x="4" y="4"/>
                    </a:lnTo>
                    <a:lnTo>
                      <a:pt x="4" y="2"/>
                    </a:lnTo>
                    <a:lnTo>
                      <a:pt x="6" y="2"/>
                    </a:lnTo>
                    <a:lnTo>
                      <a:pt x="6" y="2"/>
                    </a:lnTo>
                    <a:lnTo>
                      <a:pt x="6" y="2"/>
                    </a:lnTo>
                    <a:lnTo>
                      <a:pt x="8" y="2"/>
                    </a:lnTo>
                    <a:lnTo>
                      <a:pt x="8" y="2"/>
                    </a:lnTo>
                    <a:lnTo>
                      <a:pt x="12" y="2"/>
                    </a:lnTo>
                    <a:lnTo>
                      <a:pt x="14" y="2"/>
                    </a:lnTo>
                    <a:lnTo>
                      <a:pt x="14" y="2"/>
                    </a:lnTo>
                    <a:lnTo>
                      <a:pt x="14" y="2"/>
                    </a:lnTo>
                    <a:lnTo>
                      <a:pt x="16" y="2"/>
                    </a:lnTo>
                    <a:lnTo>
                      <a:pt x="16" y="2"/>
                    </a:lnTo>
                    <a:lnTo>
                      <a:pt x="4" y="6"/>
                    </a:lnTo>
                    <a:lnTo>
                      <a:pt x="4" y="6"/>
                    </a:lnTo>
                    <a:lnTo>
                      <a:pt x="2" y="6"/>
                    </a:lnTo>
                    <a:lnTo>
                      <a:pt x="2" y="4"/>
                    </a:lnTo>
                    <a:lnTo>
                      <a:pt x="2" y="4"/>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535"/>
              <p:cNvSpPr>
                <a:spLocks/>
              </p:cNvSpPr>
              <p:nvPr/>
            </p:nvSpPr>
            <p:spPr bwMode="auto">
              <a:xfrm>
                <a:off x="3162" y="965"/>
                <a:ext cx="26" cy="10"/>
              </a:xfrm>
              <a:custGeom>
                <a:avLst/>
                <a:gdLst>
                  <a:gd name="T0" fmla="*/ 0 w 26"/>
                  <a:gd name="T1" fmla="*/ 6 h 10"/>
                  <a:gd name="T2" fmla="*/ 2 w 26"/>
                  <a:gd name="T3" fmla="*/ 6 h 10"/>
                  <a:gd name="T4" fmla="*/ 2 w 26"/>
                  <a:gd name="T5" fmla="*/ 8 h 10"/>
                  <a:gd name="T6" fmla="*/ 4 w 26"/>
                  <a:gd name="T7" fmla="*/ 8 h 10"/>
                  <a:gd name="T8" fmla="*/ 6 w 26"/>
                  <a:gd name="T9" fmla="*/ 8 h 10"/>
                  <a:gd name="T10" fmla="*/ 8 w 26"/>
                  <a:gd name="T11" fmla="*/ 10 h 10"/>
                  <a:gd name="T12" fmla="*/ 10 w 26"/>
                  <a:gd name="T13" fmla="*/ 10 h 10"/>
                  <a:gd name="T14" fmla="*/ 12 w 26"/>
                  <a:gd name="T15" fmla="*/ 10 h 10"/>
                  <a:gd name="T16" fmla="*/ 14 w 26"/>
                  <a:gd name="T17" fmla="*/ 10 h 10"/>
                  <a:gd name="T18" fmla="*/ 16 w 26"/>
                  <a:gd name="T19" fmla="*/ 10 h 10"/>
                  <a:gd name="T20" fmla="*/ 20 w 26"/>
                  <a:gd name="T21" fmla="*/ 10 h 10"/>
                  <a:gd name="T22" fmla="*/ 22 w 26"/>
                  <a:gd name="T23" fmla="*/ 8 h 10"/>
                  <a:gd name="T24" fmla="*/ 22 w 26"/>
                  <a:gd name="T25" fmla="*/ 8 h 10"/>
                  <a:gd name="T26" fmla="*/ 24 w 26"/>
                  <a:gd name="T27" fmla="*/ 8 h 10"/>
                  <a:gd name="T28" fmla="*/ 26 w 26"/>
                  <a:gd name="T29" fmla="*/ 6 h 10"/>
                  <a:gd name="T30" fmla="*/ 24 w 26"/>
                  <a:gd name="T31" fmla="*/ 6 h 10"/>
                  <a:gd name="T32" fmla="*/ 22 w 26"/>
                  <a:gd name="T33" fmla="*/ 6 h 10"/>
                  <a:gd name="T34" fmla="*/ 22 w 26"/>
                  <a:gd name="T35" fmla="*/ 6 h 10"/>
                  <a:gd name="T36" fmla="*/ 20 w 26"/>
                  <a:gd name="T37" fmla="*/ 8 h 10"/>
                  <a:gd name="T38" fmla="*/ 20 w 26"/>
                  <a:gd name="T39" fmla="*/ 8 h 10"/>
                  <a:gd name="T40" fmla="*/ 18 w 26"/>
                  <a:gd name="T41" fmla="*/ 8 h 10"/>
                  <a:gd name="T42" fmla="*/ 14 w 26"/>
                  <a:gd name="T43" fmla="*/ 8 h 10"/>
                  <a:gd name="T44" fmla="*/ 10 w 26"/>
                  <a:gd name="T45" fmla="*/ 8 h 10"/>
                  <a:gd name="T46" fmla="*/ 8 w 26"/>
                  <a:gd name="T47" fmla="*/ 8 h 10"/>
                  <a:gd name="T48" fmla="*/ 20 w 26"/>
                  <a:gd name="T49" fmla="*/ 2 h 10"/>
                  <a:gd name="T50" fmla="*/ 18 w 26"/>
                  <a:gd name="T51" fmla="*/ 2 h 10"/>
                  <a:gd name="T52" fmla="*/ 16 w 26"/>
                  <a:gd name="T53" fmla="*/ 2 h 10"/>
                  <a:gd name="T54" fmla="*/ 16 w 26"/>
                  <a:gd name="T55" fmla="*/ 2 h 10"/>
                  <a:gd name="T56" fmla="*/ 14 w 26"/>
                  <a:gd name="T57" fmla="*/ 0 h 10"/>
                  <a:gd name="T58" fmla="*/ 12 w 26"/>
                  <a:gd name="T59" fmla="*/ 0 h 10"/>
                  <a:gd name="T60" fmla="*/ 10 w 26"/>
                  <a:gd name="T61" fmla="*/ 0 h 10"/>
                  <a:gd name="T62" fmla="*/ 8 w 26"/>
                  <a:gd name="T63" fmla="*/ 0 h 10"/>
                  <a:gd name="T64" fmla="*/ 6 w 26"/>
                  <a:gd name="T65" fmla="*/ 0 h 10"/>
                  <a:gd name="T66" fmla="*/ 4 w 26"/>
                  <a:gd name="T67" fmla="*/ 2 h 10"/>
                  <a:gd name="T68" fmla="*/ 2 w 26"/>
                  <a:gd name="T69" fmla="*/ 2 h 10"/>
                  <a:gd name="T70" fmla="*/ 0 w 26"/>
                  <a:gd name="T71" fmla="*/ 2 h 10"/>
                  <a:gd name="T72" fmla="*/ 0 w 26"/>
                  <a:gd name="T73" fmla="*/ 4 h 10"/>
                  <a:gd name="T74" fmla="*/ 0 w 26"/>
                  <a:gd name="T75" fmla="*/ 4 h 10"/>
                  <a:gd name="T76" fmla="*/ 0 w 26"/>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0" y="6"/>
                    </a:moveTo>
                    <a:lnTo>
                      <a:pt x="0" y="6"/>
                    </a:lnTo>
                    <a:lnTo>
                      <a:pt x="0" y="6"/>
                    </a:lnTo>
                    <a:lnTo>
                      <a:pt x="2" y="6"/>
                    </a:lnTo>
                    <a:lnTo>
                      <a:pt x="2" y="8"/>
                    </a:lnTo>
                    <a:lnTo>
                      <a:pt x="2" y="8"/>
                    </a:lnTo>
                    <a:lnTo>
                      <a:pt x="4" y="8"/>
                    </a:lnTo>
                    <a:lnTo>
                      <a:pt x="4" y="8"/>
                    </a:lnTo>
                    <a:lnTo>
                      <a:pt x="4" y="8"/>
                    </a:lnTo>
                    <a:lnTo>
                      <a:pt x="6" y="8"/>
                    </a:lnTo>
                    <a:lnTo>
                      <a:pt x="6" y="10"/>
                    </a:lnTo>
                    <a:lnTo>
                      <a:pt x="8" y="10"/>
                    </a:lnTo>
                    <a:lnTo>
                      <a:pt x="8" y="10"/>
                    </a:lnTo>
                    <a:lnTo>
                      <a:pt x="10" y="10"/>
                    </a:lnTo>
                    <a:lnTo>
                      <a:pt x="12" y="10"/>
                    </a:lnTo>
                    <a:lnTo>
                      <a:pt x="12" y="10"/>
                    </a:lnTo>
                    <a:lnTo>
                      <a:pt x="14" y="10"/>
                    </a:lnTo>
                    <a:lnTo>
                      <a:pt x="14" y="10"/>
                    </a:lnTo>
                    <a:lnTo>
                      <a:pt x="16" y="10"/>
                    </a:lnTo>
                    <a:lnTo>
                      <a:pt x="16" y="10"/>
                    </a:lnTo>
                    <a:lnTo>
                      <a:pt x="18" y="10"/>
                    </a:lnTo>
                    <a:lnTo>
                      <a:pt x="20" y="10"/>
                    </a:lnTo>
                    <a:lnTo>
                      <a:pt x="20" y="8"/>
                    </a:lnTo>
                    <a:lnTo>
                      <a:pt x="22" y="8"/>
                    </a:lnTo>
                    <a:lnTo>
                      <a:pt x="22" y="8"/>
                    </a:lnTo>
                    <a:lnTo>
                      <a:pt x="22" y="8"/>
                    </a:lnTo>
                    <a:lnTo>
                      <a:pt x="24" y="8"/>
                    </a:lnTo>
                    <a:lnTo>
                      <a:pt x="24" y="8"/>
                    </a:lnTo>
                    <a:lnTo>
                      <a:pt x="24" y="8"/>
                    </a:lnTo>
                    <a:lnTo>
                      <a:pt x="26" y="6"/>
                    </a:lnTo>
                    <a:lnTo>
                      <a:pt x="26" y="6"/>
                    </a:lnTo>
                    <a:lnTo>
                      <a:pt x="24" y="6"/>
                    </a:lnTo>
                    <a:lnTo>
                      <a:pt x="24" y="6"/>
                    </a:lnTo>
                    <a:lnTo>
                      <a:pt x="22" y="6"/>
                    </a:lnTo>
                    <a:lnTo>
                      <a:pt x="22" y="6"/>
                    </a:lnTo>
                    <a:lnTo>
                      <a:pt x="22" y="6"/>
                    </a:lnTo>
                    <a:lnTo>
                      <a:pt x="22" y="6"/>
                    </a:lnTo>
                    <a:lnTo>
                      <a:pt x="20" y="8"/>
                    </a:lnTo>
                    <a:lnTo>
                      <a:pt x="20" y="8"/>
                    </a:lnTo>
                    <a:lnTo>
                      <a:pt x="20" y="8"/>
                    </a:lnTo>
                    <a:lnTo>
                      <a:pt x="18" y="8"/>
                    </a:lnTo>
                    <a:lnTo>
                      <a:pt x="18" y="8"/>
                    </a:lnTo>
                    <a:lnTo>
                      <a:pt x="16" y="8"/>
                    </a:lnTo>
                    <a:lnTo>
                      <a:pt x="14" y="8"/>
                    </a:lnTo>
                    <a:lnTo>
                      <a:pt x="12" y="8"/>
                    </a:lnTo>
                    <a:lnTo>
                      <a:pt x="10" y="8"/>
                    </a:lnTo>
                    <a:lnTo>
                      <a:pt x="10" y="8"/>
                    </a:lnTo>
                    <a:lnTo>
                      <a:pt x="8" y="8"/>
                    </a:lnTo>
                    <a:lnTo>
                      <a:pt x="6" y="8"/>
                    </a:lnTo>
                    <a:lnTo>
                      <a:pt x="20" y="2"/>
                    </a:lnTo>
                    <a:lnTo>
                      <a:pt x="20" y="2"/>
                    </a:lnTo>
                    <a:lnTo>
                      <a:pt x="18" y="2"/>
                    </a:lnTo>
                    <a:lnTo>
                      <a:pt x="18" y="2"/>
                    </a:lnTo>
                    <a:lnTo>
                      <a:pt x="16" y="2"/>
                    </a:lnTo>
                    <a:lnTo>
                      <a:pt x="16" y="2"/>
                    </a:lnTo>
                    <a:lnTo>
                      <a:pt x="16" y="2"/>
                    </a:lnTo>
                    <a:lnTo>
                      <a:pt x="14" y="0"/>
                    </a:lnTo>
                    <a:lnTo>
                      <a:pt x="14" y="0"/>
                    </a:lnTo>
                    <a:lnTo>
                      <a:pt x="12" y="0"/>
                    </a:lnTo>
                    <a:lnTo>
                      <a:pt x="12" y="0"/>
                    </a:lnTo>
                    <a:lnTo>
                      <a:pt x="10" y="0"/>
                    </a:lnTo>
                    <a:lnTo>
                      <a:pt x="10" y="0"/>
                    </a:lnTo>
                    <a:lnTo>
                      <a:pt x="8" y="0"/>
                    </a:lnTo>
                    <a:lnTo>
                      <a:pt x="8" y="0"/>
                    </a:lnTo>
                    <a:lnTo>
                      <a:pt x="6" y="0"/>
                    </a:lnTo>
                    <a:lnTo>
                      <a:pt x="6" y="0"/>
                    </a:lnTo>
                    <a:lnTo>
                      <a:pt x="4" y="2"/>
                    </a:lnTo>
                    <a:lnTo>
                      <a:pt x="4" y="2"/>
                    </a:lnTo>
                    <a:lnTo>
                      <a:pt x="2" y="2"/>
                    </a:lnTo>
                    <a:lnTo>
                      <a:pt x="2" y="2"/>
                    </a:lnTo>
                    <a:lnTo>
                      <a:pt x="0" y="2"/>
                    </a:lnTo>
                    <a:lnTo>
                      <a:pt x="0" y="2"/>
                    </a:lnTo>
                    <a:lnTo>
                      <a:pt x="0" y="4"/>
                    </a:lnTo>
                    <a:lnTo>
                      <a:pt x="0" y="4"/>
                    </a:lnTo>
                    <a:lnTo>
                      <a:pt x="0" y="4"/>
                    </a:lnTo>
                    <a:lnTo>
                      <a:pt x="0" y="4"/>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536"/>
              <p:cNvSpPr>
                <a:spLocks/>
              </p:cNvSpPr>
              <p:nvPr/>
            </p:nvSpPr>
            <p:spPr bwMode="auto">
              <a:xfrm>
                <a:off x="3164" y="967"/>
                <a:ext cx="14" cy="4"/>
              </a:xfrm>
              <a:custGeom>
                <a:avLst/>
                <a:gdLst>
                  <a:gd name="T0" fmla="*/ 0 w 14"/>
                  <a:gd name="T1" fmla="*/ 2 h 4"/>
                  <a:gd name="T2" fmla="*/ 2 w 14"/>
                  <a:gd name="T3" fmla="*/ 2 h 4"/>
                  <a:gd name="T4" fmla="*/ 2 w 14"/>
                  <a:gd name="T5" fmla="*/ 0 h 4"/>
                  <a:gd name="T6" fmla="*/ 4 w 14"/>
                  <a:gd name="T7" fmla="*/ 0 h 4"/>
                  <a:gd name="T8" fmla="*/ 4 w 14"/>
                  <a:gd name="T9" fmla="*/ 0 h 4"/>
                  <a:gd name="T10" fmla="*/ 4 w 14"/>
                  <a:gd name="T11" fmla="*/ 0 h 4"/>
                  <a:gd name="T12" fmla="*/ 6 w 14"/>
                  <a:gd name="T13" fmla="*/ 0 h 4"/>
                  <a:gd name="T14" fmla="*/ 6 w 14"/>
                  <a:gd name="T15" fmla="*/ 0 h 4"/>
                  <a:gd name="T16" fmla="*/ 10 w 14"/>
                  <a:gd name="T17" fmla="*/ 0 h 4"/>
                  <a:gd name="T18" fmla="*/ 12 w 14"/>
                  <a:gd name="T19" fmla="*/ 0 h 4"/>
                  <a:gd name="T20" fmla="*/ 12 w 14"/>
                  <a:gd name="T21" fmla="*/ 0 h 4"/>
                  <a:gd name="T22" fmla="*/ 12 w 14"/>
                  <a:gd name="T23" fmla="*/ 0 h 4"/>
                  <a:gd name="T24" fmla="*/ 14 w 14"/>
                  <a:gd name="T25" fmla="*/ 0 h 4"/>
                  <a:gd name="T26" fmla="*/ 14 w 14"/>
                  <a:gd name="T27" fmla="*/ 0 h 4"/>
                  <a:gd name="T28" fmla="*/ 2 w 14"/>
                  <a:gd name="T29" fmla="*/ 4 h 4"/>
                  <a:gd name="T30" fmla="*/ 2 w 14"/>
                  <a:gd name="T31" fmla="*/ 4 h 4"/>
                  <a:gd name="T32" fmla="*/ 0 w 14"/>
                  <a:gd name="T33" fmla="*/ 4 h 4"/>
                  <a:gd name="T34" fmla="*/ 0 w 14"/>
                  <a:gd name="T35" fmla="*/ 2 h 4"/>
                  <a:gd name="T36" fmla="*/ 0 w 14"/>
                  <a:gd name="T37" fmla="*/ 2 h 4"/>
                  <a:gd name="T38" fmla="*/ 0 w 1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
                    <a:moveTo>
                      <a:pt x="0" y="2"/>
                    </a:moveTo>
                    <a:lnTo>
                      <a:pt x="2" y="2"/>
                    </a:lnTo>
                    <a:lnTo>
                      <a:pt x="2" y="0"/>
                    </a:lnTo>
                    <a:lnTo>
                      <a:pt x="4" y="0"/>
                    </a:lnTo>
                    <a:lnTo>
                      <a:pt x="4" y="0"/>
                    </a:lnTo>
                    <a:lnTo>
                      <a:pt x="4" y="0"/>
                    </a:lnTo>
                    <a:lnTo>
                      <a:pt x="6" y="0"/>
                    </a:lnTo>
                    <a:lnTo>
                      <a:pt x="6" y="0"/>
                    </a:lnTo>
                    <a:lnTo>
                      <a:pt x="10" y="0"/>
                    </a:lnTo>
                    <a:lnTo>
                      <a:pt x="12" y="0"/>
                    </a:lnTo>
                    <a:lnTo>
                      <a:pt x="12" y="0"/>
                    </a:lnTo>
                    <a:lnTo>
                      <a:pt x="12" y="0"/>
                    </a:lnTo>
                    <a:lnTo>
                      <a:pt x="14" y="0"/>
                    </a:lnTo>
                    <a:lnTo>
                      <a:pt x="14" y="0"/>
                    </a:lnTo>
                    <a:lnTo>
                      <a:pt x="2" y="4"/>
                    </a:lnTo>
                    <a:lnTo>
                      <a:pt x="2" y="4"/>
                    </a:lnTo>
                    <a:lnTo>
                      <a:pt x="0" y="4"/>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537"/>
              <p:cNvSpPr>
                <a:spLocks/>
              </p:cNvSpPr>
              <p:nvPr/>
            </p:nvSpPr>
            <p:spPr bwMode="auto">
              <a:xfrm>
                <a:off x="3176" y="959"/>
                <a:ext cx="28" cy="10"/>
              </a:xfrm>
              <a:custGeom>
                <a:avLst/>
                <a:gdLst>
                  <a:gd name="T0" fmla="*/ 2 w 28"/>
                  <a:gd name="T1" fmla="*/ 4 h 10"/>
                  <a:gd name="T2" fmla="*/ 2 w 28"/>
                  <a:gd name="T3" fmla="*/ 4 h 10"/>
                  <a:gd name="T4" fmla="*/ 2 w 28"/>
                  <a:gd name="T5" fmla="*/ 4 h 10"/>
                  <a:gd name="T6" fmla="*/ 2 w 28"/>
                  <a:gd name="T7" fmla="*/ 4 h 10"/>
                  <a:gd name="T8" fmla="*/ 6 w 28"/>
                  <a:gd name="T9" fmla="*/ 4 h 10"/>
                  <a:gd name="T10" fmla="*/ 16 w 28"/>
                  <a:gd name="T11" fmla="*/ 8 h 10"/>
                  <a:gd name="T12" fmla="*/ 16 w 28"/>
                  <a:gd name="T13" fmla="*/ 10 h 10"/>
                  <a:gd name="T14" fmla="*/ 18 w 28"/>
                  <a:gd name="T15" fmla="*/ 10 h 10"/>
                  <a:gd name="T16" fmla="*/ 20 w 28"/>
                  <a:gd name="T17" fmla="*/ 10 h 10"/>
                  <a:gd name="T18" fmla="*/ 20 w 28"/>
                  <a:gd name="T19" fmla="*/ 10 h 10"/>
                  <a:gd name="T20" fmla="*/ 22 w 28"/>
                  <a:gd name="T21" fmla="*/ 10 h 10"/>
                  <a:gd name="T22" fmla="*/ 22 w 28"/>
                  <a:gd name="T23" fmla="*/ 10 h 10"/>
                  <a:gd name="T24" fmla="*/ 24 w 28"/>
                  <a:gd name="T25" fmla="*/ 10 h 10"/>
                  <a:gd name="T26" fmla="*/ 24 w 28"/>
                  <a:gd name="T27" fmla="*/ 10 h 10"/>
                  <a:gd name="T28" fmla="*/ 26 w 28"/>
                  <a:gd name="T29" fmla="*/ 8 h 10"/>
                  <a:gd name="T30" fmla="*/ 26 w 28"/>
                  <a:gd name="T31" fmla="*/ 8 h 10"/>
                  <a:gd name="T32" fmla="*/ 26 w 28"/>
                  <a:gd name="T33" fmla="*/ 8 h 10"/>
                  <a:gd name="T34" fmla="*/ 28 w 28"/>
                  <a:gd name="T35" fmla="*/ 8 h 10"/>
                  <a:gd name="T36" fmla="*/ 26 w 28"/>
                  <a:gd name="T37" fmla="*/ 8 h 10"/>
                  <a:gd name="T38" fmla="*/ 26 w 28"/>
                  <a:gd name="T39" fmla="*/ 8 h 10"/>
                  <a:gd name="T40" fmla="*/ 24 w 28"/>
                  <a:gd name="T41" fmla="*/ 8 h 10"/>
                  <a:gd name="T42" fmla="*/ 24 w 28"/>
                  <a:gd name="T43" fmla="*/ 8 h 10"/>
                  <a:gd name="T44" fmla="*/ 24 w 28"/>
                  <a:gd name="T45" fmla="*/ 8 h 10"/>
                  <a:gd name="T46" fmla="*/ 22 w 28"/>
                  <a:gd name="T47" fmla="*/ 8 h 10"/>
                  <a:gd name="T48" fmla="*/ 22 w 28"/>
                  <a:gd name="T49" fmla="*/ 8 h 10"/>
                  <a:gd name="T50" fmla="*/ 20 w 28"/>
                  <a:gd name="T51" fmla="*/ 8 h 10"/>
                  <a:gd name="T52" fmla="*/ 18 w 28"/>
                  <a:gd name="T53" fmla="*/ 8 h 10"/>
                  <a:gd name="T54" fmla="*/ 8 w 28"/>
                  <a:gd name="T55" fmla="*/ 4 h 10"/>
                  <a:gd name="T56" fmla="*/ 14 w 28"/>
                  <a:gd name="T57" fmla="*/ 2 h 10"/>
                  <a:gd name="T58" fmla="*/ 14 w 28"/>
                  <a:gd name="T59" fmla="*/ 2 h 10"/>
                  <a:gd name="T60" fmla="*/ 12 w 28"/>
                  <a:gd name="T61" fmla="*/ 2 h 10"/>
                  <a:gd name="T62" fmla="*/ 12 w 28"/>
                  <a:gd name="T63" fmla="*/ 2 h 10"/>
                  <a:gd name="T64" fmla="*/ 12 w 28"/>
                  <a:gd name="T65" fmla="*/ 0 h 10"/>
                  <a:gd name="T66" fmla="*/ 6 w 28"/>
                  <a:gd name="T67" fmla="*/ 2 h 10"/>
                  <a:gd name="T68" fmla="*/ 2 w 28"/>
                  <a:gd name="T69" fmla="*/ 0 h 10"/>
                  <a:gd name="T70" fmla="*/ 2 w 28"/>
                  <a:gd name="T71" fmla="*/ 0 h 10"/>
                  <a:gd name="T72" fmla="*/ 2 w 28"/>
                  <a:gd name="T73" fmla="*/ 2 h 10"/>
                  <a:gd name="T74" fmla="*/ 4 w 28"/>
                  <a:gd name="T75" fmla="*/ 4 h 10"/>
                  <a:gd name="T76" fmla="*/ 0 w 28"/>
                  <a:gd name="T77" fmla="*/ 4 h 10"/>
                  <a:gd name="T78" fmla="*/ 2 w 28"/>
                  <a:gd name="T7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10">
                    <a:moveTo>
                      <a:pt x="2" y="4"/>
                    </a:moveTo>
                    <a:lnTo>
                      <a:pt x="2" y="4"/>
                    </a:lnTo>
                    <a:lnTo>
                      <a:pt x="2" y="4"/>
                    </a:lnTo>
                    <a:lnTo>
                      <a:pt x="2" y="4"/>
                    </a:lnTo>
                    <a:lnTo>
                      <a:pt x="6" y="4"/>
                    </a:lnTo>
                    <a:lnTo>
                      <a:pt x="16" y="8"/>
                    </a:lnTo>
                    <a:lnTo>
                      <a:pt x="16" y="10"/>
                    </a:lnTo>
                    <a:lnTo>
                      <a:pt x="18" y="10"/>
                    </a:lnTo>
                    <a:lnTo>
                      <a:pt x="20" y="10"/>
                    </a:lnTo>
                    <a:lnTo>
                      <a:pt x="20" y="10"/>
                    </a:lnTo>
                    <a:lnTo>
                      <a:pt x="22" y="10"/>
                    </a:lnTo>
                    <a:lnTo>
                      <a:pt x="22" y="10"/>
                    </a:lnTo>
                    <a:lnTo>
                      <a:pt x="24" y="10"/>
                    </a:lnTo>
                    <a:lnTo>
                      <a:pt x="24" y="10"/>
                    </a:lnTo>
                    <a:lnTo>
                      <a:pt x="26" y="8"/>
                    </a:lnTo>
                    <a:lnTo>
                      <a:pt x="26" y="8"/>
                    </a:lnTo>
                    <a:lnTo>
                      <a:pt x="26" y="8"/>
                    </a:lnTo>
                    <a:lnTo>
                      <a:pt x="28" y="8"/>
                    </a:lnTo>
                    <a:lnTo>
                      <a:pt x="26" y="8"/>
                    </a:lnTo>
                    <a:lnTo>
                      <a:pt x="26" y="8"/>
                    </a:lnTo>
                    <a:lnTo>
                      <a:pt x="24" y="8"/>
                    </a:lnTo>
                    <a:lnTo>
                      <a:pt x="24" y="8"/>
                    </a:lnTo>
                    <a:lnTo>
                      <a:pt x="24" y="8"/>
                    </a:lnTo>
                    <a:lnTo>
                      <a:pt x="22" y="8"/>
                    </a:lnTo>
                    <a:lnTo>
                      <a:pt x="22" y="8"/>
                    </a:lnTo>
                    <a:lnTo>
                      <a:pt x="20" y="8"/>
                    </a:lnTo>
                    <a:lnTo>
                      <a:pt x="18" y="8"/>
                    </a:lnTo>
                    <a:lnTo>
                      <a:pt x="8" y="4"/>
                    </a:lnTo>
                    <a:lnTo>
                      <a:pt x="14" y="2"/>
                    </a:lnTo>
                    <a:lnTo>
                      <a:pt x="14" y="2"/>
                    </a:lnTo>
                    <a:lnTo>
                      <a:pt x="12" y="2"/>
                    </a:lnTo>
                    <a:lnTo>
                      <a:pt x="12" y="2"/>
                    </a:lnTo>
                    <a:lnTo>
                      <a:pt x="12" y="0"/>
                    </a:lnTo>
                    <a:lnTo>
                      <a:pt x="6" y="2"/>
                    </a:lnTo>
                    <a:lnTo>
                      <a:pt x="2" y="0"/>
                    </a:lnTo>
                    <a:lnTo>
                      <a:pt x="2" y="0"/>
                    </a:lnTo>
                    <a:lnTo>
                      <a:pt x="2" y="2"/>
                    </a:lnTo>
                    <a:lnTo>
                      <a:pt x="4" y="4"/>
                    </a:lnTo>
                    <a:lnTo>
                      <a:pt x="0" y="4"/>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538"/>
              <p:cNvSpPr>
                <a:spLocks/>
              </p:cNvSpPr>
              <p:nvPr/>
            </p:nvSpPr>
            <p:spPr bwMode="auto">
              <a:xfrm>
                <a:off x="3204" y="963"/>
                <a:ext cx="8" cy="6"/>
              </a:xfrm>
              <a:custGeom>
                <a:avLst/>
                <a:gdLst>
                  <a:gd name="T0" fmla="*/ 6 w 8"/>
                  <a:gd name="T1" fmla="*/ 4 h 6"/>
                  <a:gd name="T2" fmla="*/ 6 w 8"/>
                  <a:gd name="T3" fmla="*/ 4 h 6"/>
                  <a:gd name="T4" fmla="*/ 6 w 8"/>
                  <a:gd name="T5" fmla="*/ 4 h 6"/>
                  <a:gd name="T6" fmla="*/ 8 w 8"/>
                  <a:gd name="T7" fmla="*/ 4 h 6"/>
                  <a:gd name="T8" fmla="*/ 4 w 8"/>
                  <a:gd name="T9" fmla="*/ 0 h 6"/>
                  <a:gd name="T10" fmla="*/ 2 w 8"/>
                  <a:gd name="T11" fmla="*/ 2 h 6"/>
                  <a:gd name="T12" fmla="*/ 2 w 8"/>
                  <a:gd name="T13" fmla="*/ 2 h 6"/>
                  <a:gd name="T14" fmla="*/ 2 w 8"/>
                  <a:gd name="T15" fmla="*/ 2 h 6"/>
                  <a:gd name="T16" fmla="*/ 0 w 8"/>
                  <a:gd name="T17" fmla="*/ 2 h 6"/>
                  <a:gd name="T18" fmla="*/ 4 w 8"/>
                  <a:gd name="T19" fmla="*/ 6 h 6"/>
                  <a:gd name="T20" fmla="*/ 6 w 8"/>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6">
                    <a:moveTo>
                      <a:pt x="6" y="4"/>
                    </a:moveTo>
                    <a:lnTo>
                      <a:pt x="6" y="4"/>
                    </a:lnTo>
                    <a:lnTo>
                      <a:pt x="6" y="4"/>
                    </a:lnTo>
                    <a:lnTo>
                      <a:pt x="8" y="4"/>
                    </a:lnTo>
                    <a:lnTo>
                      <a:pt x="4" y="0"/>
                    </a:lnTo>
                    <a:lnTo>
                      <a:pt x="2" y="2"/>
                    </a:lnTo>
                    <a:lnTo>
                      <a:pt x="2" y="2"/>
                    </a:lnTo>
                    <a:lnTo>
                      <a:pt x="2" y="2"/>
                    </a:lnTo>
                    <a:lnTo>
                      <a:pt x="0" y="2"/>
                    </a:lnTo>
                    <a:lnTo>
                      <a:pt x="4" y="6"/>
                    </a:lnTo>
                    <a:lnTo>
                      <a:pt x="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539"/>
              <p:cNvSpPr>
                <a:spLocks/>
              </p:cNvSpPr>
              <p:nvPr/>
            </p:nvSpPr>
            <p:spPr bwMode="auto">
              <a:xfrm>
                <a:off x="3212" y="949"/>
                <a:ext cx="26" cy="10"/>
              </a:xfrm>
              <a:custGeom>
                <a:avLst/>
                <a:gdLst>
                  <a:gd name="T0" fmla="*/ 2 w 26"/>
                  <a:gd name="T1" fmla="*/ 6 h 10"/>
                  <a:gd name="T2" fmla="*/ 2 w 26"/>
                  <a:gd name="T3" fmla="*/ 8 h 10"/>
                  <a:gd name="T4" fmla="*/ 4 w 26"/>
                  <a:gd name="T5" fmla="*/ 8 h 10"/>
                  <a:gd name="T6" fmla="*/ 8 w 26"/>
                  <a:gd name="T7" fmla="*/ 10 h 10"/>
                  <a:gd name="T8" fmla="*/ 10 w 26"/>
                  <a:gd name="T9" fmla="*/ 10 h 10"/>
                  <a:gd name="T10" fmla="*/ 12 w 26"/>
                  <a:gd name="T11" fmla="*/ 10 h 10"/>
                  <a:gd name="T12" fmla="*/ 14 w 26"/>
                  <a:gd name="T13" fmla="*/ 10 h 10"/>
                  <a:gd name="T14" fmla="*/ 16 w 26"/>
                  <a:gd name="T15" fmla="*/ 10 h 10"/>
                  <a:gd name="T16" fmla="*/ 20 w 26"/>
                  <a:gd name="T17" fmla="*/ 10 h 10"/>
                  <a:gd name="T18" fmla="*/ 22 w 26"/>
                  <a:gd name="T19" fmla="*/ 10 h 10"/>
                  <a:gd name="T20" fmla="*/ 22 w 26"/>
                  <a:gd name="T21" fmla="*/ 8 h 10"/>
                  <a:gd name="T22" fmla="*/ 24 w 26"/>
                  <a:gd name="T23" fmla="*/ 8 h 10"/>
                  <a:gd name="T24" fmla="*/ 24 w 26"/>
                  <a:gd name="T25" fmla="*/ 8 h 10"/>
                  <a:gd name="T26" fmla="*/ 22 w 26"/>
                  <a:gd name="T27" fmla="*/ 8 h 10"/>
                  <a:gd name="T28" fmla="*/ 18 w 26"/>
                  <a:gd name="T29" fmla="*/ 8 h 10"/>
                  <a:gd name="T30" fmla="*/ 14 w 26"/>
                  <a:gd name="T31" fmla="*/ 10 h 10"/>
                  <a:gd name="T32" fmla="*/ 12 w 26"/>
                  <a:gd name="T33" fmla="*/ 8 h 10"/>
                  <a:gd name="T34" fmla="*/ 8 w 26"/>
                  <a:gd name="T35" fmla="*/ 8 h 10"/>
                  <a:gd name="T36" fmla="*/ 6 w 26"/>
                  <a:gd name="T37" fmla="*/ 8 h 10"/>
                  <a:gd name="T38" fmla="*/ 4 w 26"/>
                  <a:gd name="T39" fmla="*/ 6 h 10"/>
                  <a:gd name="T40" fmla="*/ 4 w 26"/>
                  <a:gd name="T41" fmla="*/ 6 h 10"/>
                  <a:gd name="T42" fmla="*/ 4 w 26"/>
                  <a:gd name="T43" fmla="*/ 6 h 10"/>
                  <a:gd name="T44" fmla="*/ 4 w 26"/>
                  <a:gd name="T45" fmla="*/ 4 h 10"/>
                  <a:gd name="T46" fmla="*/ 4 w 26"/>
                  <a:gd name="T47" fmla="*/ 4 h 10"/>
                  <a:gd name="T48" fmla="*/ 4 w 26"/>
                  <a:gd name="T49" fmla="*/ 4 h 10"/>
                  <a:gd name="T50" fmla="*/ 6 w 26"/>
                  <a:gd name="T51" fmla="*/ 2 h 10"/>
                  <a:gd name="T52" fmla="*/ 8 w 26"/>
                  <a:gd name="T53" fmla="*/ 2 h 10"/>
                  <a:gd name="T54" fmla="*/ 8 w 26"/>
                  <a:gd name="T55" fmla="*/ 2 h 10"/>
                  <a:gd name="T56" fmla="*/ 12 w 26"/>
                  <a:gd name="T57" fmla="*/ 2 h 10"/>
                  <a:gd name="T58" fmla="*/ 10 w 26"/>
                  <a:gd name="T59" fmla="*/ 0 h 10"/>
                  <a:gd name="T60" fmla="*/ 10 w 26"/>
                  <a:gd name="T61" fmla="*/ 0 h 10"/>
                  <a:gd name="T62" fmla="*/ 8 w 26"/>
                  <a:gd name="T63" fmla="*/ 0 h 10"/>
                  <a:gd name="T64" fmla="*/ 6 w 26"/>
                  <a:gd name="T65" fmla="*/ 2 h 10"/>
                  <a:gd name="T66" fmla="*/ 6 w 26"/>
                  <a:gd name="T67" fmla="*/ 2 h 10"/>
                  <a:gd name="T68" fmla="*/ 4 w 26"/>
                  <a:gd name="T69" fmla="*/ 2 h 10"/>
                  <a:gd name="T70" fmla="*/ 2 w 26"/>
                  <a:gd name="T71" fmla="*/ 4 h 10"/>
                  <a:gd name="T72" fmla="*/ 0 w 26"/>
                  <a:gd name="T73" fmla="*/ 4 h 10"/>
                  <a:gd name="T74" fmla="*/ 0 w 26"/>
                  <a:gd name="T75" fmla="*/ 4 h 10"/>
                  <a:gd name="T76" fmla="*/ 0 w 26"/>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0" y="6"/>
                    </a:moveTo>
                    <a:lnTo>
                      <a:pt x="2" y="6"/>
                    </a:lnTo>
                    <a:lnTo>
                      <a:pt x="2" y="6"/>
                    </a:lnTo>
                    <a:lnTo>
                      <a:pt x="2" y="8"/>
                    </a:lnTo>
                    <a:lnTo>
                      <a:pt x="4" y="8"/>
                    </a:lnTo>
                    <a:lnTo>
                      <a:pt x="4" y="8"/>
                    </a:lnTo>
                    <a:lnTo>
                      <a:pt x="6" y="10"/>
                    </a:lnTo>
                    <a:lnTo>
                      <a:pt x="8" y="10"/>
                    </a:lnTo>
                    <a:lnTo>
                      <a:pt x="8" y="10"/>
                    </a:lnTo>
                    <a:lnTo>
                      <a:pt x="10" y="10"/>
                    </a:lnTo>
                    <a:lnTo>
                      <a:pt x="10" y="10"/>
                    </a:lnTo>
                    <a:lnTo>
                      <a:pt x="12" y="10"/>
                    </a:lnTo>
                    <a:lnTo>
                      <a:pt x="12" y="10"/>
                    </a:lnTo>
                    <a:lnTo>
                      <a:pt x="14" y="10"/>
                    </a:lnTo>
                    <a:lnTo>
                      <a:pt x="14" y="10"/>
                    </a:lnTo>
                    <a:lnTo>
                      <a:pt x="16" y="10"/>
                    </a:lnTo>
                    <a:lnTo>
                      <a:pt x="16" y="10"/>
                    </a:lnTo>
                    <a:lnTo>
                      <a:pt x="20" y="10"/>
                    </a:lnTo>
                    <a:lnTo>
                      <a:pt x="20" y="10"/>
                    </a:lnTo>
                    <a:lnTo>
                      <a:pt x="22" y="10"/>
                    </a:lnTo>
                    <a:lnTo>
                      <a:pt x="22" y="8"/>
                    </a:lnTo>
                    <a:lnTo>
                      <a:pt x="22" y="8"/>
                    </a:lnTo>
                    <a:lnTo>
                      <a:pt x="24" y="8"/>
                    </a:lnTo>
                    <a:lnTo>
                      <a:pt x="24" y="8"/>
                    </a:lnTo>
                    <a:lnTo>
                      <a:pt x="26" y="8"/>
                    </a:lnTo>
                    <a:lnTo>
                      <a:pt x="24" y="8"/>
                    </a:lnTo>
                    <a:lnTo>
                      <a:pt x="24" y="6"/>
                    </a:lnTo>
                    <a:lnTo>
                      <a:pt x="22" y="8"/>
                    </a:lnTo>
                    <a:lnTo>
                      <a:pt x="20" y="8"/>
                    </a:lnTo>
                    <a:lnTo>
                      <a:pt x="18" y="8"/>
                    </a:lnTo>
                    <a:lnTo>
                      <a:pt x="16" y="8"/>
                    </a:lnTo>
                    <a:lnTo>
                      <a:pt x="14" y="10"/>
                    </a:lnTo>
                    <a:lnTo>
                      <a:pt x="14" y="10"/>
                    </a:lnTo>
                    <a:lnTo>
                      <a:pt x="12" y="8"/>
                    </a:lnTo>
                    <a:lnTo>
                      <a:pt x="10" y="8"/>
                    </a:lnTo>
                    <a:lnTo>
                      <a:pt x="8" y="8"/>
                    </a:lnTo>
                    <a:lnTo>
                      <a:pt x="6" y="8"/>
                    </a:lnTo>
                    <a:lnTo>
                      <a:pt x="6" y="8"/>
                    </a:lnTo>
                    <a:lnTo>
                      <a:pt x="6" y="6"/>
                    </a:lnTo>
                    <a:lnTo>
                      <a:pt x="4" y="6"/>
                    </a:lnTo>
                    <a:lnTo>
                      <a:pt x="4" y="6"/>
                    </a:lnTo>
                    <a:lnTo>
                      <a:pt x="4" y="6"/>
                    </a:lnTo>
                    <a:lnTo>
                      <a:pt x="4" y="6"/>
                    </a:lnTo>
                    <a:lnTo>
                      <a:pt x="4" y="6"/>
                    </a:lnTo>
                    <a:lnTo>
                      <a:pt x="4" y="4"/>
                    </a:lnTo>
                    <a:lnTo>
                      <a:pt x="4" y="4"/>
                    </a:lnTo>
                    <a:lnTo>
                      <a:pt x="4" y="4"/>
                    </a:lnTo>
                    <a:lnTo>
                      <a:pt x="4" y="4"/>
                    </a:lnTo>
                    <a:lnTo>
                      <a:pt x="4" y="4"/>
                    </a:lnTo>
                    <a:lnTo>
                      <a:pt x="4" y="4"/>
                    </a:lnTo>
                    <a:lnTo>
                      <a:pt x="6" y="2"/>
                    </a:lnTo>
                    <a:lnTo>
                      <a:pt x="6" y="2"/>
                    </a:lnTo>
                    <a:lnTo>
                      <a:pt x="6" y="2"/>
                    </a:lnTo>
                    <a:lnTo>
                      <a:pt x="8" y="2"/>
                    </a:lnTo>
                    <a:lnTo>
                      <a:pt x="8" y="2"/>
                    </a:lnTo>
                    <a:lnTo>
                      <a:pt x="8" y="2"/>
                    </a:lnTo>
                    <a:lnTo>
                      <a:pt x="10" y="2"/>
                    </a:lnTo>
                    <a:lnTo>
                      <a:pt x="12" y="2"/>
                    </a:lnTo>
                    <a:lnTo>
                      <a:pt x="12" y="0"/>
                    </a:lnTo>
                    <a:lnTo>
                      <a:pt x="10" y="0"/>
                    </a:lnTo>
                    <a:lnTo>
                      <a:pt x="10" y="0"/>
                    </a:lnTo>
                    <a:lnTo>
                      <a:pt x="10" y="0"/>
                    </a:lnTo>
                    <a:lnTo>
                      <a:pt x="8" y="0"/>
                    </a:lnTo>
                    <a:lnTo>
                      <a:pt x="8" y="0"/>
                    </a:lnTo>
                    <a:lnTo>
                      <a:pt x="8" y="0"/>
                    </a:lnTo>
                    <a:lnTo>
                      <a:pt x="6" y="2"/>
                    </a:lnTo>
                    <a:lnTo>
                      <a:pt x="6" y="2"/>
                    </a:lnTo>
                    <a:lnTo>
                      <a:pt x="6" y="2"/>
                    </a:lnTo>
                    <a:lnTo>
                      <a:pt x="4" y="2"/>
                    </a:lnTo>
                    <a:lnTo>
                      <a:pt x="4" y="2"/>
                    </a:lnTo>
                    <a:lnTo>
                      <a:pt x="2" y="2"/>
                    </a:lnTo>
                    <a:lnTo>
                      <a:pt x="2" y="4"/>
                    </a:lnTo>
                    <a:lnTo>
                      <a:pt x="2" y="4"/>
                    </a:lnTo>
                    <a:lnTo>
                      <a:pt x="0" y="4"/>
                    </a:lnTo>
                    <a:lnTo>
                      <a:pt x="0" y="4"/>
                    </a:lnTo>
                    <a:lnTo>
                      <a:pt x="0" y="4"/>
                    </a:lnTo>
                    <a:lnTo>
                      <a:pt x="0" y="6"/>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540"/>
              <p:cNvSpPr>
                <a:spLocks/>
              </p:cNvSpPr>
              <p:nvPr/>
            </p:nvSpPr>
            <p:spPr bwMode="auto">
              <a:xfrm>
                <a:off x="3212" y="949"/>
                <a:ext cx="26" cy="10"/>
              </a:xfrm>
              <a:custGeom>
                <a:avLst/>
                <a:gdLst>
                  <a:gd name="T0" fmla="*/ 2 w 26"/>
                  <a:gd name="T1" fmla="*/ 6 h 10"/>
                  <a:gd name="T2" fmla="*/ 2 w 26"/>
                  <a:gd name="T3" fmla="*/ 8 h 10"/>
                  <a:gd name="T4" fmla="*/ 4 w 26"/>
                  <a:gd name="T5" fmla="*/ 8 h 10"/>
                  <a:gd name="T6" fmla="*/ 8 w 26"/>
                  <a:gd name="T7" fmla="*/ 10 h 10"/>
                  <a:gd name="T8" fmla="*/ 10 w 26"/>
                  <a:gd name="T9" fmla="*/ 10 h 10"/>
                  <a:gd name="T10" fmla="*/ 12 w 26"/>
                  <a:gd name="T11" fmla="*/ 10 h 10"/>
                  <a:gd name="T12" fmla="*/ 14 w 26"/>
                  <a:gd name="T13" fmla="*/ 10 h 10"/>
                  <a:gd name="T14" fmla="*/ 16 w 26"/>
                  <a:gd name="T15" fmla="*/ 10 h 10"/>
                  <a:gd name="T16" fmla="*/ 20 w 26"/>
                  <a:gd name="T17" fmla="*/ 10 h 10"/>
                  <a:gd name="T18" fmla="*/ 22 w 26"/>
                  <a:gd name="T19" fmla="*/ 10 h 10"/>
                  <a:gd name="T20" fmla="*/ 22 w 26"/>
                  <a:gd name="T21" fmla="*/ 8 h 10"/>
                  <a:gd name="T22" fmla="*/ 24 w 26"/>
                  <a:gd name="T23" fmla="*/ 8 h 10"/>
                  <a:gd name="T24" fmla="*/ 24 w 26"/>
                  <a:gd name="T25" fmla="*/ 8 h 10"/>
                  <a:gd name="T26" fmla="*/ 22 w 26"/>
                  <a:gd name="T27" fmla="*/ 8 h 10"/>
                  <a:gd name="T28" fmla="*/ 18 w 26"/>
                  <a:gd name="T29" fmla="*/ 8 h 10"/>
                  <a:gd name="T30" fmla="*/ 14 w 26"/>
                  <a:gd name="T31" fmla="*/ 10 h 10"/>
                  <a:gd name="T32" fmla="*/ 12 w 26"/>
                  <a:gd name="T33" fmla="*/ 8 h 10"/>
                  <a:gd name="T34" fmla="*/ 8 w 26"/>
                  <a:gd name="T35" fmla="*/ 8 h 10"/>
                  <a:gd name="T36" fmla="*/ 6 w 26"/>
                  <a:gd name="T37" fmla="*/ 8 h 10"/>
                  <a:gd name="T38" fmla="*/ 4 w 26"/>
                  <a:gd name="T39" fmla="*/ 6 h 10"/>
                  <a:gd name="T40" fmla="*/ 4 w 26"/>
                  <a:gd name="T41" fmla="*/ 6 h 10"/>
                  <a:gd name="T42" fmla="*/ 4 w 26"/>
                  <a:gd name="T43" fmla="*/ 6 h 10"/>
                  <a:gd name="T44" fmla="*/ 4 w 26"/>
                  <a:gd name="T45" fmla="*/ 4 h 10"/>
                  <a:gd name="T46" fmla="*/ 4 w 26"/>
                  <a:gd name="T47" fmla="*/ 4 h 10"/>
                  <a:gd name="T48" fmla="*/ 4 w 26"/>
                  <a:gd name="T49" fmla="*/ 4 h 10"/>
                  <a:gd name="T50" fmla="*/ 6 w 26"/>
                  <a:gd name="T51" fmla="*/ 2 h 10"/>
                  <a:gd name="T52" fmla="*/ 8 w 26"/>
                  <a:gd name="T53" fmla="*/ 2 h 10"/>
                  <a:gd name="T54" fmla="*/ 8 w 26"/>
                  <a:gd name="T55" fmla="*/ 2 h 10"/>
                  <a:gd name="T56" fmla="*/ 12 w 26"/>
                  <a:gd name="T57" fmla="*/ 2 h 10"/>
                  <a:gd name="T58" fmla="*/ 10 w 26"/>
                  <a:gd name="T59" fmla="*/ 0 h 10"/>
                  <a:gd name="T60" fmla="*/ 10 w 26"/>
                  <a:gd name="T61" fmla="*/ 0 h 10"/>
                  <a:gd name="T62" fmla="*/ 8 w 26"/>
                  <a:gd name="T63" fmla="*/ 0 h 10"/>
                  <a:gd name="T64" fmla="*/ 6 w 26"/>
                  <a:gd name="T65" fmla="*/ 2 h 10"/>
                  <a:gd name="T66" fmla="*/ 6 w 26"/>
                  <a:gd name="T67" fmla="*/ 2 h 10"/>
                  <a:gd name="T68" fmla="*/ 4 w 26"/>
                  <a:gd name="T69" fmla="*/ 2 h 10"/>
                  <a:gd name="T70" fmla="*/ 2 w 26"/>
                  <a:gd name="T71" fmla="*/ 4 h 10"/>
                  <a:gd name="T72" fmla="*/ 0 w 26"/>
                  <a:gd name="T73" fmla="*/ 4 h 10"/>
                  <a:gd name="T74" fmla="*/ 0 w 26"/>
                  <a:gd name="T75" fmla="*/ 4 h 10"/>
                  <a:gd name="T76" fmla="*/ 0 w 26"/>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0" y="6"/>
                    </a:moveTo>
                    <a:lnTo>
                      <a:pt x="2" y="6"/>
                    </a:lnTo>
                    <a:lnTo>
                      <a:pt x="2" y="6"/>
                    </a:lnTo>
                    <a:lnTo>
                      <a:pt x="2" y="8"/>
                    </a:lnTo>
                    <a:lnTo>
                      <a:pt x="4" y="8"/>
                    </a:lnTo>
                    <a:lnTo>
                      <a:pt x="4" y="8"/>
                    </a:lnTo>
                    <a:lnTo>
                      <a:pt x="6" y="10"/>
                    </a:lnTo>
                    <a:lnTo>
                      <a:pt x="8" y="10"/>
                    </a:lnTo>
                    <a:lnTo>
                      <a:pt x="8" y="10"/>
                    </a:lnTo>
                    <a:lnTo>
                      <a:pt x="10" y="10"/>
                    </a:lnTo>
                    <a:lnTo>
                      <a:pt x="10" y="10"/>
                    </a:lnTo>
                    <a:lnTo>
                      <a:pt x="12" y="10"/>
                    </a:lnTo>
                    <a:lnTo>
                      <a:pt x="12" y="10"/>
                    </a:lnTo>
                    <a:lnTo>
                      <a:pt x="14" y="10"/>
                    </a:lnTo>
                    <a:lnTo>
                      <a:pt x="14" y="10"/>
                    </a:lnTo>
                    <a:lnTo>
                      <a:pt x="16" y="10"/>
                    </a:lnTo>
                    <a:lnTo>
                      <a:pt x="16" y="10"/>
                    </a:lnTo>
                    <a:lnTo>
                      <a:pt x="20" y="10"/>
                    </a:lnTo>
                    <a:lnTo>
                      <a:pt x="20" y="10"/>
                    </a:lnTo>
                    <a:lnTo>
                      <a:pt x="22" y="10"/>
                    </a:lnTo>
                    <a:lnTo>
                      <a:pt x="22" y="8"/>
                    </a:lnTo>
                    <a:lnTo>
                      <a:pt x="22" y="8"/>
                    </a:lnTo>
                    <a:lnTo>
                      <a:pt x="24" y="8"/>
                    </a:lnTo>
                    <a:lnTo>
                      <a:pt x="24" y="8"/>
                    </a:lnTo>
                    <a:lnTo>
                      <a:pt x="26" y="8"/>
                    </a:lnTo>
                    <a:lnTo>
                      <a:pt x="24" y="8"/>
                    </a:lnTo>
                    <a:lnTo>
                      <a:pt x="24" y="6"/>
                    </a:lnTo>
                    <a:lnTo>
                      <a:pt x="22" y="8"/>
                    </a:lnTo>
                    <a:lnTo>
                      <a:pt x="20" y="8"/>
                    </a:lnTo>
                    <a:lnTo>
                      <a:pt x="18" y="8"/>
                    </a:lnTo>
                    <a:lnTo>
                      <a:pt x="16" y="8"/>
                    </a:lnTo>
                    <a:lnTo>
                      <a:pt x="14" y="10"/>
                    </a:lnTo>
                    <a:lnTo>
                      <a:pt x="14" y="10"/>
                    </a:lnTo>
                    <a:lnTo>
                      <a:pt x="12" y="8"/>
                    </a:lnTo>
                    <a:lnTo>
                      <a:pt x="10" y="8"/>
                    </a:lnTo>
                    <a:lnTo>
                      <a:pt x="8" y="8"/>
                    </a:lnTo>
                    <a:lnTo>
                      <a:pt x="6" y="8"/>
                    </a:lnTo>
                    <a:lnTo>
                      <a:pt x="6" y="8"/>
                    </a:lnTo>
                    <a:lnTo>
                      <a:pt x="6" y="6"/>
                    </a:lnTo>
                    <a:lnTo>
                      <a:pt x="4" y="6"/>
                    </a:lnTo>
                    <a:lnTo>
                      <a:pt x="4" y="6"/>
                    </a:lnTo>
                    <a:lnTo>
                      <a:pt x="4" y="6"/>
                    </a:lnTo>
                    <a:lnTo>
                      <a:pt x="4" y="6"/>
                    </a:lnTo>
                    <a:lnTo>
                      <a:pt x="4" y="6"/>
                    </a:lnTo>
                    <a:lnTo>
                      <a:pt x="4" y="4"/>
                    </a:lnTo>
                    <a:lnTo>
                      <a:pt x="4" y="4"/>
                    </a:lnTo>
                    <a:lnTo>
                      <a:pt x="4" y="4"/>
                    </a:lnTo>
                    <a:lnTo>
                      <a:pt x="4" y="4"/>
                    </a:lnTo>
                    <a:lnTo>
                      <a:pt x="4" y="4"/>
                    </a:lnTo>
                    <a:lnTo>
                      <a:pt x="4" y="4"/>
                    </a:lnTo>
                    <a:lnTo>
                      <a:pt x="6" y="2"/>
                    </a:lnTo>
                    <a:lnTo>
                      <a:pt x="6" y="2"/>
                    </a:lnTo>
                    <a:lnTo>
                      <a:pt x="6" y="2"/>
                    </a:lnTo>
                    <a:lnTo>
                      <a:pt x="8" y="2"/>
                    </a:lnTo>
                    <a:lnTo>
                      <a:pt x="8" y="2"/>
                    </a:lnTo>
                    <a:lnTo>
                      <a:pt x="8" y="2"/>
                    </a:lnTo>
                    <a:lnTo>
                      <a:pt x="10" y="2"/>
                    </a:lnTo>
                    <a:lnTo>
                      <a:pt x="12" y="2"/>
                    </a:lnTo>
                    <a:lnTo>
                      <a:pt x="12" y="0"/>
                    </a:lnTo>
                    <a:lnTo>
                      <a:pt x="10" y="0"/>
                    </a:lnTo>
                    <a:lnTo>
                      <a:pt x="10" y="0"/>
                    </a:lnTo>
                    <a:lnTo>
                      <a:pt x="10" y="0"/>
                    </a:lnTo>
                    <a:lnTo>
                      <a:pt x="8" y="0"/>
                    </a:lnTo>
                    <a:lnTo>
                      <a:pt x="8" y="0"/>
                    </a:lnTo>
                    <a:lnTo>
                      <a:pt x="8" y="0"/>
                    </a:lnTo>
                    <a:lnTo>
                      <a:pt x="6" y="2"/>
                    </a:lnTo>
                    <a:lnTo>
                      <a:pt x="6" y="2"/>
                    </a:lnTo>
                    <a:lnTo>
                      <a:pt x="6" y="2"/>
                    </a:lnTo>
                    <a:lnTo>
                      <a:pt x="4" y="2"/>
                    </a:lnTo>
                    <a:lnTo>
                      <a:pt x="4" y="2"/>
                    </a:lnTo>
                    <a:lnTo>
                      <a:pt x="2" y="2"/>
                    </a:lnTo>
                    <a:lnTo>
                      <a:pt x="2" y="4"/>
                    </a:lnTo>
                    <a:lnTo>
                      <a:pt x="2" y="4"/>
                    </a:lnTo>
                    <a:lnTo>
                      <a:pt x="0" y="4"/>
                    </a:lnTo>
                    <a:lnTo>
                      <a:pt x="0" y="4"/>
                    </a:lnTo>
                    <a:lnTo>
                      <a:pt x="0" y="4"/>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541"/>
              <p:cNvSpPr>
                <a:spLocks noEditPoints="1"/>
              </p:cNvSpPr>
              <p:nvPr/>
            </p:nvSpPr>
            <p:spPr bwMode="auto">
              <a:xfrm>
                <a:off x="3230" y="945"/>
                <a:ext cx="24" cy="10"/>
              </a:xfrm>
              <a:custGeom>
                <a:avLst/>
                <a:gdLst>
                  <a:gd name="T0" fmla="*/ 0 w 24"/>
                  <a:gd name="T1" fmla="*/ 4 h 10"/>
                  <a:gd name="T2" fmla="*/ 2 w 24"/>
                  <a:gd name="T3" fmla="*/ 6 h 10"/>
                  <a:gd name="T4" fmla="*/ 2 w 24"/>
                  <a:gd name="T5" fmla="*/ 6 h 10"/>
                  <a:gd name="T6" fmla="*/ 4 w 24"/>
                  <a:gd name="T7" fmla="*/ 8 h 10"/>
                  <a:gd name="T8" fmla="*/ 6 w 24"/>
                  <a:gd name="T9" fmla="*/ 8 h 10"/>
                  <a:gd name="T10" fmla="*/ 8 w 24"/>
                  <a:gd name="T11" fmla="*/ 8 h 10"/>
                  <a:gd name="T12" fmla="*/ 10 w 24"/>
                  <a:gd name="T13" fmla="*/ 8 h 10"/>
                  <a:gd name="T14" fmla="*/ 12 w 24"/>
                  <a:gd name="T15" fmla="*/ 8 h 10"/>
                  <a:gd name="T16" fmla="*/ 14 w 24"/>
                  <a:gd name="T17" fmla="*/ 8 h 10"/>
                  <a:gd name="T18" fmla="*/ 16 w 24"/>
                  <a:gd name="T19" fmla="*/ 8 h 10"/>
                  <a:gd name="T20" fmla="*/ 18 w 24"/>
                  <a:gd name="T21" fmla="*/ 8 h 10"/>
                  <a:gd name="T22" fmla="*/ 20 w 24"/>
                  <a:gd name="T23" fmla="*/ 8 h 10"/>
                  <a:gd name="T24" fmla="*/ 22 w 24"/>
                  <a:gd name="T25" fmla="*/ 6 h 10"/>
                  <a:gd name="T26" fmla="*/ 24 w 24"/>
                  <a:gd name="T27" fmla="*/ 6 h 10"/>
                  <a:gd name="T28" fmla="*/ 24 w 24"/>
                  <a:gd name="T29" fmla="*/ 6 h 10"/>
                  <a:gd name="T30" fmla="*/ 24 w 24"/>
                  <a:gd name="T31" fmla="*/ 4 h 10"/>
                  <a:gd name="T32" fmla="*/ 24 w 24"/>
                  <a:gd name="T33" fmla="*/ 4 h 10"/>
                  <a:gd name="T34" fmla="*/ 22 w 24"/>
                  <a:gd name="T35" fmla="*/ 2 h 10"/>
                  <a:gd name="T36" fmla="*/ 22 w 24"/>
                  <a:gd name="T37" fmla="*/ 2 h 10"/>
                  <a:gd name="T38" fmla="*/ 20 w 24"/>
                  <a:gd name="T39" fmla="*/ 2 h 10"/>
                  <a:gd name="T40" fmla="*/ 18 w 24"/>
                  <a:gd name="T41" fmla="*/ 0 h 10"/>
                  <a:gd name="T42" fmla="*/ 16 w 24"/>
                  <a:gd name="T43" fmla="*/ 0 h 10"/>
                  <a:gd name="T44" fmla="*/ 14 w 24"/>
                  <a:gd name="T45" fmla="*/ 0 h 10"/>
                  <a:gd name="T46" fmla="*/ 12 w 24"/>
                  <a:gd name="T47" fmla="*/ 0 h 10"/>
                  <a:gd name="T48" fmla="*/ 10 w 24"/>
                  <a:gd name="T49" fmla="*/ 0 h 10"/>
                  <a:gd name="T50" fmla="*/ 8 w 24"/>
                  <a:gd name="T51" fmla="*/ 0 h 10"/>
                  <a:gd name="T52" fmla="*/ 4 w 24"/>
                  <a:gd name="T53" fmla="*/ 0 h 10"/>
                  <a:gd name="T54" fmla="*/ 2 w 24"/>
                  <a:gd name="T55" fmla="*/ 0 h 10"/>
                  <a:gd name="T56" fmla="*/ 2 w 24"/>
                  <a:gd name="T57" fmla="*/ 2 h 10"/>
                  <a:gd name="T58" fmla="*/ 0 w 24"/>
                  <a:gd name="T59" fmla="*/ 2 h 10"/>
                  <a:gd name="T60" fmla="*/ 0 w 24"/>
                  <a:gd name="T61" fmla="*/ 4 h 10"/>
                  <a:gd name="T62" fmla="*/ 0 w 24"/>
                  <a:gd name="T63" fmla="*/ 4 h 10"/>
                  <a:gd name="T64" fmla="*/ 2 w 24"/>
                  <a:gd name="T65" fmla="*/ 2 h 10"/>
                  <a:gd name="T66" fmla="*/ 4 w 24"/>
                  <a:gd name="T67" fmla="*/ 2 h 10"/>
                  <a:gd name="T68" fmla="*/ 8 w 24"/>
                  <a:gd name="T69" fmla="*/ 0 h 10"/>
                  <a:gd name="T70" fmla="*/ 10 w 24"/>
                  <a:gd name="T71" fmla="*/ 0 h 10"/>
                  <a:gd name="T72" fmla="*/ 14 w 24"/>
                  <a:gd name="T73" fmla="*/ 0 h 10"/>
                  <a:gd name="T74" fmla="*/ 16 w 24"/>
                  <a:gd name="T75" fmla="*/ 2 h 10"/>
                  <a:gd name="T76" fmla="*/ 20 w 24"/>
                  <a:gd name="T77" fmla="*/ 4 h 10"/>
                  <a:gd name="T78" fmla="*/ 20 w 24"/>
                  <a:gd name="T79" fmla="*/ 4 h 10"/>
                  <a:gd name="T80" fmla="*/ 20 w 24"/>
                  <a:gd name="T81" fmla="*/ 6 h 10"/>
                  <a:gd name="T82" fmla="*/ 20 w 24"/>
                  <a:gd name="T83" fmla="*/ 6 h 10"/>
                  <a:gd name="T84" fmla="*/ 16 w 24"/>
                  <a:gd name="T85" fmla="*/ 8 h 10"/>
                  <a:gd name="T86" fmla="*/ 14 w 24"/>
                  <a:gd name="T87" fmla="*/ 8 h 10"/>
                  <a:gd name="T88" fmla="*/ 10 w 24"/>
                  <a:gd name="T89" fmla="*/ 8 h 10"/>
                  <a:gd name="T90" fmla="*/ 8 w 24"/>
                  <a:gd name="T91" fmla="*/ 6 h 10"/>
                  <a:gd name="T92" fmla="*/ 4 w 24"/>
                  <a:gd name="T93" fmla="*/ 6 h 10"/>
                  <a:gd name="T94" fmla="*/ 4 w 24"/>
                  <a:gd name="T95" fmla="*/ 4 h 10"/>
                  <a:gd name="T96" fmla="*/ 2 w 24"/>
                  <a:gd name="T9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0">
                    <a:moveTo>
                      <a:pt x="0" y="4"/>
                    </a:moveTo>
                    <a:lnTo>
                      <a:pt x="0" y="4"/>
                    </a:lnTo>
                    <a:lnTo>
                      <a:pt x="0" y="6"/>
                    </a:lnTo>
                    <a:lnTo>
                      <a:pt x="2" y="6"/>
                    </a:lnTo>
                    <a:lnTo>
                      <a:pt x="2" y="6"/>
                    </a:lnTo>
                    <a:lnTo>
                      <a:pt x="2" y="6"/>
                    </a:lnTo>
                    <a:lnTo>
                      <a:pt x="4" y="6"/>
                    </a:lnTo>
                    <a:lnTo>
                      <a:pt x="4" y="8"/>
                    </a:lnTo>
                    <a:lnTo>
                      <a:pt x="6" y="8"/>
                    </a:lnTo>
                    <a:lnTo>
                      <a:pt x="6" y="8"/>
                    </a:lnTo>
                    <a:lnTo>
                      <a:pt x="6" y="8"/>
                    </a:lnTo>
                    <a:lnTo>
                      <a:pt x="8" y="8"/>
                    </a:lnTo>
                    <a:lnTo>
                      <a:pt x="10" y="8"/>
                    </a:lnTo>
                    <a:lnTo>
                      <a:pt x="10" y="8"/>
                    </a:lnTo>
                    <a:lnTo>
                      <a:pt x="12" y="8"/>
                    </a:lnTo>
                    <a:lnTo>
                      <a:pt x="12" y="8"/>
                    </a:lnTo>
                    <a:lnTo>
                      <a:pt x="14" y="10"/>
                    </a:lnTo>
                    <a:lnTo>
                      <a:pt x="14" y="8"/>
                    </a:lnTo>
                    <a:lnTo>
                      <a:pt x="16" y="8"/>
                    </a:lnTo>
                    <a:lnTo>
                      <a:pt x="16" y="8"/>
                    </a:lnTo>
                    <a:lnTo>
                      <a:pt x="18" y="8"/>
                    </a:lnTo>
                    <a:lnTo>
                      <a:pt x="18" y="8"/>
                    </a:lnTo>
                    <a:lnTo>
                      <a:pt x="20" y="8"/>
                    </a:lnTo>
                    <a:lnTo>
                      <a:pt x="20" y="8"/>
                    </a:lnTo>
                    <a:lnTo>
                      <a:pt x="22" y="8"/>
                    </a:lnTo>
                    <a:lnTo>
                      <a:pt x="22" y="6"/>
                    </a:lnTo>
                    <a:lnTo>
                      <a:pt x="22" y="6"/>
                    </a:lnTo>
                    <a:lnTo>
                      <a:pt x="24" y="6"/>
                    </a:lnTo>
                    <a:lnTo>
                      <a:pt x="24" y="6"/>
                    </a:lnTo>
                    <a:lnTo>
                      <a:pt x="24" y="6"/>
                    </a:lnTo>
                    <a:lnTo>
                      <a:pt x="24" y="4"/>
                    </a:lnTo>
                    <a:lnTo>
                      <a:pt x="24" y="4"/>
                    </a:lnTo>
                    <a:lnTo>
                      <a:pt x="24" y="4"/>
                    </a:lnTo>
                    <a:lnTo>
                      <a:pt x="24" y="4"/>
                    </a:lnTo>
                    <a:lnTo>
                      <a:pt x="24" y="4"/>
                    </a:lnTo>
                    <a:lnTo>
                      <a:pt x="22" y="2"/>
                    </a:lnTo>
                    <a:lnTo>
                      <a:pt x="22" y="2"/>
                    </a:lnTo>
                    <a:lnTo>
                      <a:pt x="22" y="2"/>
                    </a:lnTo>
                    <a:lnTo>
                      <a:pt x="20" y="2"/>
                    </a:lnTo>
                    <a:lnTo>
                      <a:pt x="20" y="2"/>
                    </a:lnTo>
                    <a:lnTo>
                      <a:pt x="18" y="0"/>
                    </a:lnTo>
                    <a:lnTo>
                      <a:pt x="18" y="0"/>
                    </a:lnTo>
                    <a:lnTo>
                      <a:pt x="16" y="0"/>
                    </a:lnTo>
                    <a:lnTo>
                      <a:pt x="16" y="0"/>
                    </a:lnTo>
                    <a:lnTo>
                      <a:pt x="14" y="0"/>
                    </a:lnTo>
                    <a:lnTo>
                      <a:pt x="14" y="0"/>
                    </a:lnTo>
                    <a:lnTo>
                      <a:pt x="12" y="0"/>
                    </a:lnTo>
                    <a:lnTo>
                      <a:pt x="12" y="0"/>
                    </a:lnTo>
                    <a:lnTo>
                      <a:pt x="10" y="0"/>
                    </a:lnTo>
                    <a:lnTo>
                      <a:pt x="10" y="0"/>
                    </a:lnTo>
                    <a:lnTo>
                      <a:pt x="8" y="0"/>
                    </a:lnTo>
                    <a:lnTo>
                      <a:pt x="8" y="0"/>
                    </a:lnTo>
                    <a:lnTo>
                      <a:pt x="6" y="0"/>
                    </a:lnTo>
                    <a:lnTo>
                      <a:pt x="4" y="0"/>
                    </a:lnTo>
                    <a:lnTo>
                      <a:pt x="4" y="0"/>
                    </a:lnTo>
                    <a:lnTo>
                      <a:pt x="2" y="0"/>
                    </a:lnTo>
                    <a:lnTo>
                      <a:pt x="2" y="2"/>
                    </a:lnTo>
                    <a:lnTo>
                      <a:pt x="2" y="2"/>
                    </a:lnTo>
                    <a:lnTo>
                      <a:pt x="0" y="2"/>
                    </a:lnTo>
                    <a:lnTo>
                      <a:pt x="0" y="2"/>
                    </a:lnTo>
                    <a:lnTo>
                      <a:pt x="0" y="2"/>
                    </a:lnTo>
                    <a:lnTo>
                      <a:pt x="0" y="4"/>
                    </a:lnTo>
                    <a:lnTo>
                      <a:pt x="0" y="4"/>
                    </a:lnTo>
                    <a:lnTo>
                      <a:pt x="0" y="4"/>
                    </a:lnTo>
                    <a:lnTo>
                      <a:pt x="0" y="4"/>
                    </a:lnTo>
                    <a:close/>
                    <a:moveTo>
                      <a:pt x="2" y="2"/>
                    </a:moveTo>
                    <a:lnTo>
                      <a:pt x="4" y="2"/>
                    </a:lnTo>
                    <a:lnTo>
                      <a:pt x="4" y="2"/>
                    </a:lnTo>
                    <a:lnTo>
                      <a:pt x="6" y="2"/>
                    </a:lnTo>
                    <a:lnTo>
                      <a:pt x="8" y="0"/>
                    </a:lnTo>
                    <a:lnTo>
                      <a:pt x="8" y="0"/>
                    </a:lnTo>
                    <a:lnTo>
                      <a:pt x="10" y="0"/>
                    </a:lnTo>
                    <a:lnTo>
                      <a:pt x="12" y="0"/>
                    </a:lnTo>
                    <a:lnTo>
                      <a:pt x="14" y="0"/>
                    </a:lnTo>
                    <a:lnTo>
                      <a:pt x="14" y="2"/>
                    </a:lnTo>
                    <a:lnTo>
                      <a:pt x="16" y="2"/>
                    </a:lnTo>
                    <a:lnTo>
                      <a:pt x="18" y="2"/>
                    </a:lnTo>
                    <a:lnTo>
                      <a:pt x="20" y="4"/>
                    </a:lnTo>
                    <a:lnTo>
                      <a:pt x="20" y="4"/>
                    </a:lnTo>
                    <a:lnTo>
                      <a:pt x="20" y="4"/>
                    </a:lnTo>
                    <a:lnTo>
                      <a:pt x="20" y="6"/>
                    </a:lnTo>
                    <a:lnTo>
                      <a:pt x="20" y="6"/>
                    </a:lnTo>
                    <a:lnTo>
                      <a:pt x="20" y="6"/>
                    </a:lnTo>
                    <a:lnTo>
                      <a:pt x="20" y="6"/>
                    </a:lnTo>
                    <a:lnTo>
                      <a:pt x="18" y="8"/>
                    </a:lnTo>
                    <a:lnTo>
                      <a:pt x="16" y="8"/>
                    </a:lnTo>
                    <a:lnTo>
                      <a:pt x="16" y="8"/>
                    </a:lnTo>
                    <a:lnTo>
                      <a:pt x="14" y="8"/>
                    </a:lnTo>
                    <a:lnTo>
                      <a:pt x="12" y="8"/>
                    </a:lnTo>
                    <a:lnTo>
                      <a:pt x="10" y="8"/>
                    </a:lnTo>
                    <a:lnTo>
                      <a:pt x="8" y="8"/>
                    </a:lnTo>
                    <a:lnTo>
                      <a:pt x="8" y="6"/>
                    </a:lnTo>
                    <a:lnTo>
                      <a:pt x="6" y="6"/>
                    </a:lnTo>
                    <a:lnTo>
                      <a:pt x="4" y="6"/>
                    </a:lnTo>
                    <a:lnTo>
                      <a:pt x="4" y="4"/>
                    </a:lnTo>
                    <a:lnTo>
                      <a:pt x="4" y="4"/>
                    </a:lnTo>
                    <a:lnTo>
                      <a:pt x="2" y="4"/>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542"/>
              <p:cNvSpPr>
                <a:spLocks/>
              </p:cNvSpPr>
              <p:nvPr/>
            </p:nvSpPr>
            <p:spPr bwMode="auto">
              <a:xfrm>
                <a:off x="3230" y="945"/>
                <a:ext cx="24" cy="10"/>
              </a:xfrm>
              <a:custGeom>
                <a:avLst/>
                <a:gdLst>
                  <a:gd name="T0" fmla="*/ 0 w 24"/>
                  <a:gd name="T1" fmla="*/ 4 h 10"/>
                  <a:gd name="T2" fmla="*/ 2 w 24"/>
                  <a:gd name="T3" fmla="*/ 6 h 10"/>
                  <a:gd name="T4" fmla="*/ 2 w 24"/>
                  <a:gd name="T5" fmla="*/ 6 h 10"/>
                  <a:gd name="T6" fmla="*/ 4 w 24"/>
                  <a:gd name="T7" fmla="*/ 8 h 10"/>
                  <a:gd name="T8" fmla="*/ 6 w 24"/>
                  <a:gd name="T9" fmla="*/ 8 h 10"/>
                  <a:gd name="T10" fmla="*/ 8 w 24"/>
                  <a:gd name="T11" fmla="*/ 8 h 10"/>
                  <a:gd name="T12" fmla="*/ 10 w 24"/>
                  <a:gd name="T13" fmla="*/ 8 h 10"/>
                  <a:gd name="T14" fmla="*/ 12 w 24"/>
                  <a:gd name="T15" fmla="*/ 8 h 10"/>
                  <a:gd name="T16" fmla="*/ 14 w 24"/>
                  <a:gd name="T17" fmla="*/ 8 h 10"/>
                  <a:gd name="T18" fmla="*/ 16 w 24"/>
                  <a:gd name="T19" fmla="*/ 8 h 10"/>
                  <a:gd name="T20" fmla="*/ 18 w 24"/>
                  <a:gd name="T21" fmla="*/ 8 h 10"/>
                  <a:gd name="T22" fmla="*/ 20 w 24"/>
                  <a:gd name="T23" fmla="*/ 8 h 10"/>
                  <a:gd name="T24" fmla="*/ 22 w 24"/>
                  <a:gd name="T25" fmla="*/ 6 h 10"/>
                  <a:gd name="T26" fmla="*/ 24 w 24"/>
                  <a:gd name="T27" fmla="*/ 6 h 10"/>
                  <a:gd name="T28" fmla="*/ 24 w 24"/>
                  <a:gd name="T29" fmla="*/ 6 h 10"/>
                  <a:gd name="T30" fmla="*/ 24 w 24"/>
                  <a:gd name="T31" fmla="*/ 4 h 10"/>
                  <a:gd name="T32" fmla="*/ 24 w 24"/>
                  <a:gd name="T33" fmla="*/ 4 h 10"/>
                  <a:gd name="T34" fmla="*/ 22 w 24"/>
                  <a:gd name="T35" fmla="*/ 2 h 10"/>
                  <a:gd name="T36" fmla="*/ 22 w 24"/>
                  <a:gd name="T37" fmla="*/ 2 h 10"/>
                  <a:gd name="T38" fmla="*/ 20 w 24"/>
                  <a:gd name="T39" fmla="*/ 2 h 10"/>
                  <a:gd name="T40" fmla="*/ 18 w 24"/>
                  <a:gd name="T41" fmla="*/ 0 h 10"/>
                  <a:gd name="T42" fmla="*/ 16 w 24"/>
                  <a:gd name="T43" fmla="*/ 0 h 10"/>
                  <a:gd name="T44" fmla="*/ 14 w 24"/>
                  <a:gd name="T45" fmla="*/ 0 h 10"/>
                  <a:gd name="T46" fmla="*/ 12 w 24"/>
                  <a:gd name="T47" fmla="*/ 0 h 10"/>
                  <a:gd name="T48" fmla="*/ 10 w 24"/>
                  <a:gd name="T49" fmla="*/ 0 h 10"/>
                  <a:gd name="T50" fmla="*/ 8 w 24"/>
                  <a:gd name="T51" fmla="*/ 0 h 10"/>
                  <a:gd name="T52" fmla="*/ 4 w 24"/>
                  <a:gd name="T53" fmla="*/ 0 h 10"/>
                  <a:gd name="T54" fmla="*/ 2 w 24"/>
                  <a:gd name="T55" fmla="*/ 0 h 10"/>
                  <a:gd name="T56" fmla="*/ 2 w 24"/>
                  <a:gd name="T57" fmla="*/ 2 h 10"/>
                  <a:gd name="T58" fmla="*/ 0 w 24"/>
                  <a:gd name="T59" fmla="*/ 2 h 10"/>
                  <a:gd name="T60" fmla="*/ 0 w 24"/>
                  <a:gd name="T61" fmla="*/ 4 h 10"/>
                  <a:gd name="T62" fmla="*/ 0 w 24"/>
                  <a:gd name="T6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10">
                    <a:moveTo>
                      <a:pt x="0" y="4"/>
                    </a:moveTo>
                    <a:lnTo>
                      <a:pt x="0" y="4"/>
                    </a:lnTo>
                    <a:lnTo>
                      <a:pt x="0" y="6"/>
                    </a:lnTo>
                    <a:lnTo>
                      <a:pt x="2" y="6"/>
                    </a:lnTo>
                    <a:lnTo>
                      <a:pt x="2" y="6"/>
                    </a:lnTo>
                    <a:lnTo>
                      <a:pt x="2" y="6"/>
                    </a:lnTo>
                    <a:lnTo>
                      <a:pt x="4" y="6"/>
                    </a:lnTo>
                    <a:lnTo>
                      <a:pt x="4" y="8"/>
                    </a:lnTo>
                    <a:lnTo>
                      <a:pt x="6" y="8"/>
                    </a:lnTo>
                    <a:lnTo>
                      <a:pt x="6" y="8"/>
                    </a:lnTo>
                    <a:lnTo>
                      <a:pt x="6" y="8"/>
                    </a:lnTo>
                    <a:lnTo>
                      <a:pt x="8" y="8"/>
                    </a:lnTo>
                    <a:lnTo>
                      <a:pt x="10" y="8"/>
                    </a:lnTo>
                    <a:lnTo>
                      <a:pt x="10" y="8"/>
                    </a:lnTo>
                    <a:lnTo>
                      <a:pt x="12" y="8"/>
                    </a:lnTo>
                    <a:lnTo>
                      <a:pt x="12" y="8"/>
                    </a:lnTo>
                    <a:lnTo>
                      <a:pt x="14" y="10"/>
                    </a:lnTo>
                    <a:lnTo>
                      <a:pt x="14" y="8"/>
                    </a:lnTo>
                    <a:lnTo>
                      <a:pt x="16" y="8"/>
                    </a:lnTo>
                    <a:lnTo>
                      <a:pt x="16" y="8"/>
                    </a:lnTo>
                    <a:lnTo>
                      <a:pt x="18" y="8"/>
                    </a:lnTo>
                    <a:lnTo>
                      <a:pt x="18" y="8"/>
                    </a:lnTo>
                    <a:lnTo>
                      <a:pt x="20" y="8"/>
                    </a:lnTo>
                    <a:lnTo>
                      <a:pt x="20" y="8"/>
                    </a:lnTo>
                    <a:lnTo>
                      <a:pt x="22" y="8"/>
                    </a:lnTo>
                    <a:lnTo>
                      <a:pt x="22" y="6"/>
                    </a:lnTo>
                    <a:lnTo>
                      <a:pt x="22" y="6"/>
                    </a:lnTo>
                    <a:lnTo>
                      <a:pt x="24" y="6"/>
                    </a:lnTo>
                    <a:lnTo>
                      <a:pt x="24" y="6"/>
                    </a:lnTo>
                    <a:lnTo>
                      <a:pt x="24" y="6"/>
                    </a:lnTo>
                    <a:lnTo>
                      <a:pt x="24" y="4"/>
                    </a:lnTo>
                    <a:lnTo>
                      <a:pt x="24" y="4"/>
                    </a:lnTo>
                    <a:lnTo>
                      <a:pt x="24" y="4"/>
                    </a:lnTo>
                    <a:lnTo>
                      <a:pt x="24" y="4"/>
                    </a:lnTo>
                    <a:lnTo>
                      <a:pt x="24" y="4"/>
                    </a:lnTo>
                    <a:lnTo>
                      <a:pt x="22" y="2"/>
                    </a:lnTo>
                    <a:lnTo>
                      <a:pt x="22" y="2"/>
                    </a:lnTo>
                    <a:lnTo>
                      <a:pt x="22" y="2"/>
                    </a:lnTo>
                    <a:lnTo>
                      <a:pt x="20" y="2"/>
                    </a:lnTo>
                    <a:lnTo>
                      <a:pt x="20" y="2"/>
                    </a:lnTo>
                    <a:lnTo>
                      <a:pt x="18" y="0"/>
                    </a:lnTo>
                    <a:lnTo>
                      <a:pt x="18" y="0"/>
                    </a:lnTo>
                    <a:lnTo>
                      <a:pt x="16" y="0"/>
                    </a:lnTo>
                    <a:lnTo>
                      <a:pt x="16" y="0"/>
                    </a:lnTo>
                    <a:lnTo>
                      <a:pt x="14" y="0"/>
                    </a:lnTo>
                    <a:lnTo>
                      <a:pt x="14" y="0"/>
                    </a:lnTo>
                    <a:lnTo>
                      <a:pt x="12" y="0"/>
                    </a:lnTo>
                    <a:lnTo>
                      <a:pt x="12" y="0"/>
                    </a:lnTo>
                    <a:lnTo>
                      <a:pt x="10" y="0"/>
                    </a:lnTo>
                    <a:lnTo>
                      <a:pt x="10" y="0"/>
                    </a:lnTo>
                    <a:lnTo>
                      <a:pt x="8" y="0"/>
                    </a:lnTo>
                    <a:lnTo>
                      <a:pt x="8" y="0"/>
                    </a:lnTo>
                    <a:lnTo>
                      <a:pt x="6" y="0"/>
                    </a:lnTo>
                    <a:lnTo>
                      <a:pt x="4" y="0"/>
                    </a:lnTo>
                    <a:lnTo>
                      <a:pt x="4" y="0"/>
                    </a:lnTo>
                    <a:lnTo>
                      <a:pt x="2" y="0"/>
                    </a:lnTo>
                    <a:lnTo>
                      <a:pt x="2" y="2"/>
                    </a:lnTo>
                    <a:lnTo>
                      <a:pt x="2" y="2"/>
                    </a:lnTo>
                    <a:lnTo>
                      <a:pt x="0" y="2"/>
                    </a:lnTo>
                    <a:lnTo>
                      <a:pt x="0" y="2"/>
                    </a:lnTo>
                    <a:lnTo>
                      <a:pt x="0" y="2"/>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543"/>
              <p:cNvSpPr>
                <a:spLocks/>
              </p:cNvSpPr>
              <p:nvPr/>
            </p:nvSpPr>
            <p:spPr bwMode="auto">
              <a:xfrm>
                <a:off x="3232" y="945"/>
                <a:ext cx="18" cy="8"/>
              </a:xfrm>
              <a:custGeom>
                <a:avLst/>
                <a:gdLst>
                  <a:gd name="T0" fmla="*/ 0 w 18"/>
                  <a:gd name="T1" fmla="*/ 2 h 8"/>
                  <a:gd name="T2" fmla="*/ 2 w 18"/>
                  <a:gd name="T3" fmla="*/ 2 h 8"/>
                  <a:gd name="T4" fmla="*/ 2 w 18"/>
                  <a:gd name="T5" fmla="*/ 2 h 8"/>
                  <a:gd name="T6" fmla="*/ 4 w 18"/>
                  <a:gd name="T7" fmla="*/ 2 h 8"/>
                  <a:gd name="T8" fmla="*/ 6 w 18"/>
                  <a:gd name="T9" fmla="*/ 0 h 8"/>
                  <a:gd name="T10" fmla="*/ 6 w 18"/>
                  <a:gd name="T11" fmla="*/ 0 h 8"/>
                  <a:gd name="T12" fmla="*/ 8 w 18"/>
                  <a:gd name="T13" fmla="*/ 0 h 8"/>
                  <a:gd name="T14" fmla="*/ 10 w 18"/>
                  <a:gd name="T15" fmla="*/ 0 h 8"/>
                  <a:gd name="T16" fmla="*/ 12 w 18"/>
                  <a:gd name="T17" fmla="*/ 0 h 8"/>
                  <a:gd name="T18" fmla="*/ 12 w 18"/>
                  <a:gd name="T19" fmla="*/ 2 h 8"/>
                  <a:gd name="T20" fmla="*/ 14 w 18"/>
                  <a:gd name="T21" fmla="*/ 2 h 8"/>
                  <a:gd name="T22" fmla="*/ 16 w 18"/>
                  <a:gd name="T23" fmla="*/ 2 h 8"/>
                  <a:gd name="T24" fmla="*/ 18 w 18"/>
                  <a:gd name="T25" fmla="*/ 4 h 8"/>
                  <a:gd name="T26" fmla="*/ 18 w 18"/>
                  <a:gd name="T27" fmla="*/ 4 h 8"/>
                  <a:gd name="T28" fmla="*/ 18 w 18"/>
                  <a:gd name="T29" fmla="*/ 4 h 8"/>
                  <a:gd name="T30" fmla="*/ 18 w 18"/>
                  <a:gd name="T31" fmla="*/ 6 h 8"/>
                  <a:gd name="T32" fmla="*/ 18 w 18"/>
                  <a:gd name="T33" fmla="*/ 6 h 8"/>
                  <a:gd name="T34" fmla="*/ 18 w 18"/>
                  <a:gd name="T35" fmla="*/ 6 h 8"/>
                  <a:gd name="T36" fmla="*/ 18 w 18"/>
                  <a:gd name="T37" fmla="*/ 6 h 8"/>
                  <a:gd name="T38" fmla="*/ 16 w 18"/>
                  <a:gd name="T39" fmla="*/ 8 h 8"/>
                  <a:gd name="T40" fmla="*/ 14 w 18"/>
                  <a:gd name="T41" fmla="*/ 8 h 8"/>
                  <a:gd name="T42" fmla="*/ 14 w 18"/>
                  <a:gd name="T43" fmla="*/ 8 h 8"/>
                  <a:gd name="T44" fmla="*/ 12 w 18"/>
                  <a:gd name="T45" fmla="*/ 8 h 8"/>
                  <a:gd name="T46" fmla="*/ 10 w 18"/>
                  <a:gd name="T47" fmla="*/ 8 h 8"/>
                  <a:gd name="T48" fmla="*/ 8 w 18"/>
                  <a:gd name="T49" fmla="*/ 8 h 8"/>
                  <a:gd name="T50" fmla="*/ 6 w 18"/>
                  <a:gd name="T51" fmla="*/ 8 h 8"/>
                  <a:gd name="T52" fmla="*/ 6 w 18"/>
                  <a:gd name="T53" fmla="*/ 6 h 8"/>
                  <a:gd name="T54" fmla="*/ 4 w 18"/>
                  <a:gd name="T55" fmla="*/ 6 h 8"/>
                  <a:gd name="T56" fmla="*/ 2 w 18"/>
                  <a:gd name="T57" fmla="*/ 6 h 8"/>
                  <a:gd name="T58" fmla="*/ 2 w 18"/>
                  <a:gd name="T59" fmla="*/ 4 h 8"/>
                  <a:gd name="T60" fmla="*/ 2 w 18"/>
                  <a:gd name="T61" fmla="*/ 4 h 8"/>
                  <a:gd name="T62" fmla="*/ 0 w 18"/>
                  <a:gd name="T63" fmla="*/ 4 h 8"/>
                  <a:gd name="T64" fmla="*/ 0 w 18"/>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8">
                    <a:moveTo>
                      <a:pt x="0" y="2"/>
                    </a:moveTo>
                    <a:lnTo>
                      <a:pt x="2" y="2"/>
                    </a:lnTo>
                    <a:lnTo>
                      <a:pt x="2" y="2"/>
                    </a:lnTo>
                    <a:lnTo>
                      <a:pt x="4" y="2"/>
                    </a:lnTo>
                    <a:lnTo>
                      <a:pt x="6" y="0"/>
                    </a:lnTo>
                    <a:lnTo>
                      <a:pt x="6" y="0"/>
                    </a:lnTo>
                    <a:lnTo>
                      <a:pt x="8" y="0"/>
                    </a:lnTo>
                    <a:lnTo>
                      <a:pt x="10" y="0"/>
                    </a:lnTo>
                    <a:lnTo>
                      <a:pt x="12" y="0"/>
                    </a:lnTo>
                    <a:lnTo>
                      <a:pt x="12" y="2"/>
                    </a:lnTo>
                    <a:lnTo>
                      <a:pt x="14" y="2"/>
                    </a:lnTo>
                    <a:lnTo>
                      <a:pt x="16" y="2"/>
                    </a:lnTo>
                    <a:lnTo>
                      <a:pt x="18" y="4"/>
                    </a:lnTo>
                    <a:lnTo>
                      <a:pt x="18" y="4"/>
                    </a:lnTo>
                    <a:lnTo>
                      <a:pt x="18" y="4"/>
                    </a:lnTo>
                    <a:lnTo>
                      <a:pt x="18" y="6"/>
                    </a:lnTo>
                    <a:lnTo>
                      <a:pt x="18" y="6"/>
                    </a:lnTo>
                    <a:lnTo>
                      <a:pt x="18" y="6"/>
                    </a:lnTo>
                    <a:lnTo>
                      <a:pt x="18" y="6"/>
                    </a:lnTo>
                    <a:lnTo>
                      <a:pt x="16" y="8"/>
                    </a:lnTo>
                    <a:lnTo>
                      <a:pt x="14" y="8"/>
                    </a:lnTo>
                    <a:lnTo>
                      <a:pt x="14" y="8"/>
                    </a:lnTo>
                    <a:lnTo>
                      <a:pt x="12" y="8"/>
                    </a:lnTo>
                    <a:lnTo>
                      <a:pt x="10" y="8"/>
                    </a:lnTo>
                    <a:lnTo>
                      <a:pt x="8" y="8"/>
                    </a:lnTo>
                    <a:lnTo>
                      <a:pt x="6" y="8"/>
                    </a:lnTo>
                    <a:lnTo>
                      <a:pt x="6" y="6"/>
                    </a:lnTo>
                    <a:lnTo>
                      <a:pt x="4" y="6"/>
                    </a:lnTo>
                    <a:lnTo>
                      <a:pt x="2" y="6"/>
                    </a:lnTo>
                    <a:lnTo>
                      <a:pt x="2" y="4"/>
                    </a:lnTo>
                    <a:lnTo>
                      <a:pt x="2" y="4"/>
                    </a:lnTo>
                    <a:lnTo>
                      <a:pt x="0" y="4"/>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544"/>
              <p:cNvSpPr>
                <a:spLocks/>
              </p:cNvSpPr>
              <p:nvPr/>
            </p:nvSpPr>
            <p:spPr bwMode="auto">
              <a:xfrm>
                <a:off x="3248" y="937"/>
                <a:ext cx="30" cy="12"/>
              </a:xfrm>
              <a:custGeom>
                <a:avLst/>
                <a:gdLst>
                  <a:gd name="T0" fmla="*/ 16 w 30"/>
                  <a:gd name="T1" fmla="*/ 12 h 12"/>
                  <a:gd name="T2" fmla="*/ 16 w 30"/>
                  <a:gd name="T3" fmla="*/ 12 h 12"/>
                  <a:gd name="T4" fmla="*/ 18 w 30"/>
                  <a:gd name="T5" fmla="*/ 12 h 12"/>
                  <a:gd name="T6" fmla="*/ 18 w 30"/>
                  <a:gd name="T7" fmla="*/ 10 h 12"/>
                  <a:gd name="T8" fmla="*/ 10 w 30"/>
                  <a:gd name="T9" fmla="*/ 8 h 12"/>
                  <a:gd name="T10" fmla="*/ 10 w 30"/>
                  <a:gd name="T11" fmla="*/ 6 h 12"/>
                  <a:gd name="T12" fmla="*/ 10 w 30"/>
                  <a:gd name="T13" fmla="*/ 6 h 12"/>
                  <a:gd name="T14" fmla="*/ 8 w 30"/>
                  <a:gd name="T15" fmla="*/ 6 h 12"/>
                  <a:gd name="T16" fmla="*/ 8 w 30"/>
                  <a:gd name="T17" fmla="*/ 6 h 12"/>
                  <a:gd name="T18" fmla="*/ 8 w 30"/>
                  <a:gd name="T19" fmla="*/ 6 h 12"/>
                  <a:gd name="T20" fmla="*/ 8 w 30"/>
                  <a:gd name="T21" fmla="*/ 6 h 12"/>
                  <a:gd name="T22" fmla="*/ 8 w 30"/>
                  <a:gd name="T23" fmla="*/ 4 h 12"/>
                  <a:gd name="T24" fmla="*/ 8 w 30"/>
                  <a:gd name="T25" fmla="*/ 4 h 12"/>
                  <a:gd name="T26" fmla="*/ 8 w 30"/>
                  <a:gd name="T27" fmla="*/ 4 h 12"/>
                  <a:gd name="T28" fmla="*/ 8 w 30"/>
                  <a:gd name="T29" fmla="*/ 4 h 12"/>
                  <a:gd name="T30" fmla="*/ 10 w 30"/>
                  <a:gd name="T31" fmla="*/ 2 h 12"/>
                  <a:gd name="T32" fmla="*/ 10 w 30"/>
                  <a:gd name="T33" fmla="*/ 2 h 12"/>
                  <a:gd name="T34" fmla="*/ 10 w 30"/>
                  <a:gd name="T35" fmla="*/ 2 h 12"/>
                  <a:gd name="T36" fmla="*/ 12 w 30"/>
                  <a:gd name="T37" fmla="*/ 2 h 12"/>
                  <a:gd name="T38" fmla="*/ 12 w 30"/>
                  <a:gd name="T39" fmla="*/ 2 h 12"/>
                  <a:gd name="T40" fmla="*/ 14 w 30"/>
                  <a:gd name="T41" fmla="*/ 2 h 12"/>
                  <a:gd name="T42" fmla="*/ 14 w 30"/>
                  <a:gd name="T43" fmla="*/ 2 h 12"/>
                  <a:gd name="T44" fmla="*/ 16 w 30"/>
                  <a:gd name="T45" fmla="*/ 2 h 12"/>
                  <a:gd name="T46" fmla="*/ 16 w 30"/>
                  <a:gd name="T47" fmla="*/ 2 h 12"/>
                  <a:gd name="T48" fmla="*/ 18 w 30"/>
                  <a:gd name="T49" fmla="*/ 2 h 12"/>
                  <a:gd name="T50" fmla="*/ 20 w 30"/>
                  <a:gd name="T51" fmla="*/ 4 h 12"/>
                  <a:gd name="T52" fmla="*/ 28 w 30"/>
                  <a:gd name="T53" fmla="*/ 8 h 12"/>
                  <a:gd name="T54" fmla="*/ 30 w 30"/>
                  <a:gd name="T55" fmla="*/ 8 h 12"/>
                  <a:gd name="T56" fmla="*/ 30 w 30"/>
                  <a:gd name="T57" fmla="*/ 8 h 12"/>
                  <a:gd name="T58" fmla="*/ 30 w 30"/>
                  <a:gd name="T59" fmla="*/ 8 h 12"/>
                  <a:gd name="T60" fmla="*/ 30 w 30"/>
                  <a:gd name="T61" fmla="*/ 6 h 12"/>
                  <a:gd name="T62" fmla="*/ 22 w 30"/>
                  <a:gd name="T63" fmla="*/ 2 h 12"/>
                  <a:gd name="T64" fmla="*/ 20 w 30"/>
                  <a:gd name="T65" fmla="*/ 2 h 12"/>
                  <a:gd name="T66" fmla="*/ 18 w 30"/>
                  <a:gd name="T67" fmla="*/ 2 h 12"/>
                  <a:gd name="T68" fmla="*/ 16 w 30"/>
                  <a:gd name="T69" fmla="*/ 0 h 12"/>
                  <a:gd name="T70" fmla="*/ 16 w 30"/>
                  <a:gd name="T71" fmla="*/ 0 h 12"/>
                  <a:gd name="T72" fmla="*/ 14 w 30"/>
                  <a:gd name="T73" fmla="*/ 0 h 12"/>
                  <a:gd name="T74" fmla="*/ 12 w 30"/>
                  <a:gd name="T75" fmla="*/ 0 h 12"/>
                  <a:gd name="T76" fmla="*/ 10 w 30"/>
                  <a:gd name="T77" fmla="*/ 0 h 12"/>
                  <a:gd name="T78" fmla="*/ 8 w 30"/>
                  <a:gd name="T79" fmla="*/ 2 h 12"/>
                  <a:gd name="T80" fmla="*/ 8 w 30"/>
                  <a:gd name="T81" fmla="*/ 2 h 12"/>
                  <a:gd name="T82" fmla="*/ 8 w 30"/>
                  <a:gd name="T83" fmla="*/ 2 h 12"/>
                  <a:gd name="T84" fmla="*/ 8 w 30"/>
                  <a:gd name="T85" fmla="*/ 2 h 12"/>
                  <a:gd name="T86" fmla="*/ 6 w 30"/>
                  <a:gd name="T87" fmla="*/ 2 h 12"/>
                  <a:gd name="T88" fmla="*/ 6 w 30"/>
                  <a:gd name="T89" fmla="*/ 4 h 12"/>
                  <a:gd name="T90" fmla="*/ 6 w 30"/>
                  <a:gd name="T91" fmla="*/ 4 h 12"/>
                  <a:gd name="T92" fmla="*/ 6 w 30"/>
                  <a:gd name="T93" fmla="*/ 4 h 12"/>
                  <a:gd name="T94" fmla="*/ 4 w 30"/>
                  <a:gd name="T95" fmla="*/ 4 h 12"/>
                  <a:gd name="T96" fmla="*/ 2 w 30"/>
                  <a:gd name="T97" fmla="*/ 4 h 12"/>
                  <a:gd name="T98" fmla="*/ 2 w 30"/>
                  <a:gd name="T99" fmla="*/ 4 h 12"/>
                  <a:gd name="T100" fmla="*/ 2 w 30"/>
                  <a:gd name="T101" fmla="*/ 4 h 12"/>
                  <a:gd name="T102" fmla="*/ 0 w 30"/>
                  <a:gd name="T103" fmla="*/ 4 h 12"/>
                  <a:gd name="T104" fmla="*/ 0 w 30"/>
                  <a:gd name="T105" fmla="*/ 4 h 12"/>
                  <a:gd name="T106" fmla="*/ 16 w 30"/>
                  <a:gd name="T107" fmla="*/ 12 h 12"/>
                  <a:gd name="T108" fmla="*/ 16 w 30"/>
                  <a:gd name="T10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12">
                    <a:moveTo>
                      <a:pt x="16" y="12"/>
                    </a:moveTo>
                    <a:lnTo>
                      <a:pt x="16" y="12"/>
                    </a:lnTo>
                    <a:lnTo>
                      <a:pt x="18" y="12"/>
                    </a:lnTo>
                    <a:lnTo>
                      <a:pt x="18" y="10"/>
                    </a:lnTo>
                    <a:lnTo>
                      <a:pt x="10" y="8"/>
                    </a:lnTo>
                    <a:lnTo>
                      <a:pt x="10" y="6"/>
                    </a:lnTo>
                    <a:lnTo>
                      <a:pt x="10" y="6"/>
                    </a:lnTo>
                    <a:lnTo>
                      <a:pt x="8" y="6"/>
                    </a:lnTo>
                    <a:lnTo>
                      <a:pt x="8" y="6"/>
                    </a:lnTo>
                    <a:lnTo>
                      <a:pt x="8" y="6"/>
                    </a:lnTo>
                    <a:lnTo>
                      <a:pt x="8" y="6"/>
                    </a:lnTo>
                    <a:lnTo>
                      <a:pt x="8" y="4"/>
                    </a:lnTo>
                    <a:lnTo>
                      <a:pt x="8" y="4"/>
                    </a:lnTo>
                    <a:lnTo>
                      <a:pt x="8" y="4"/>
                    </a:lnTo>
                    <a:lnTo>
                      <a:pt x="8" y="4"/>
                    </a:lnTo>
                    <a:lnTo>
                      <a:pt x="10" y="2"/>
                    </a:lnTo>
                    <a:lnTo>
                      <a:pt x="10" y="2"/>
                    </a:lnTo>
                    <a:lnTo>
                      <a:pt x="10" y="2"/>
                    </a:lnTo>
                    <a:lnTo>
                      <a:pt x="12" y="2"/>
                    </a:lnTo>
                    <a:lnTo>
                      <a:pt x="12" y="2"/>
                    </a:lnTo>
                    <a:lnTo>
                      <a:pt x="14" y="2"/>
                    </a:lnTo>
                    <a:lnTo>
                      <a:pt x="14" y="2"/>
                    </a:lnTo>
                    <a:lnTo>
                      <a:pt x="16" y="2"/>
                    </a:lnTo>
                    <a:lnTo>
                      <a:pt x="16" y="2"/>
                    </a:lnTo>
                    <a:lnTo>
                      <a:pt x="18" y="2"/>
                    </a:lnTo>
                    <a:lnTo>
                      <a:pt x="20" y="4"/>
                    </a:lnTo>
                    <a:lnTo>
                      <a:pt x="28" y="8"/>
                    </a:lnTo>
                    <a:lnTo>
                      <a:pt x="30" y="8"/>
                    </a:lnTo>
                    <a:lnTo>
                      <a:pt x="30" y="8"/>
                    </a:lnTo>
                    <a:lnTo>
                      <a:pt x="30" y="8"/>
                    </a:lnTo>
                    <a:lnTo>
                      <a:pt x="30" y="6"/>
                    </a:lnTo>
                    <a:lnTo>
                      <a:pt x="22" y="2"/>
                    </a:lnTo>
                    <a:lnTo>
                      <a:pt x="20" y="2"/>
                    </a:lnTo>
                    <a:lnTo>
                      <a:pt x="18" y="2"/>
                    </a:lnTo>
                    <a:lnTo>
                      <a:pt x="16" y="0"/>
                    </a:lnTo>
                    <a:lnTo>
                      <a:pt x="16" y="0"/>
                    </a:lnTo>
                    <a:lnTo>
                      <a:pt x="14" y="0"/>
                    </a:lnTo>
                    <a:lnTo>
                      <a:pt x="12" y="0"/>
                    </a:lnTo>
                    <a:lnTo>
                      <a:pt x="10" y="0"/>
                    </a:lnTo>
                    <a:lnTo>
                      <a:pt x="8" y="2"/>
                    </a:lnTo>
                    <a:lnTo>
                      <a:pt x="8" y="2"/>
                    </a:lnTo>
                    <a:lnTo>
                      <a:pt x="8" y="2"/>
                    </a:lnTo>
                    <a:lnTo>
                      <a:pt x="8" y="2"/>
                    </a:lnTo>
                    <a:lnTo>
                      <a:pt x="6" y="2"/>
                    </a:lnTo>
                    <a:lnTo>
                      <a:pt x="6" y="4"/>
                    </a:lnTo>
                    <a:lnTo>
                      <a:pt x="6" y="4"/>
                    </a:lnTo>
                    <a:lnTo>
                      <a:pt x="6" y="4"/>
                    </a:lnTo>
                    <a:lnTo>
                      <a:pt x="4" y="4"/>
                    </a:lnTo>
                    <a:lnTo>
                      <a:pt x="2" y="4"/>
                    </a:lnTo>
                    <a:lnTo>
                      <a:pt x="2" y="4"/>
                    </a:lnTo>
                    <a:lnTo>
                      <a:pt x="2" y="4"/>
                    </a:lnTo>
                    <a:lnTo>
                      <a:pt x="0" y="4"/>
                    </a:lnTo>
                    <a:lnTo>
                      <a:pt x="0" y="4"/>
                    </a:lnTo>
                    <a:lnTo>
                      <a:pt x="16" y="12"/>
                    </a:lnTo>
                    <a:lnTo>
                      <a:pt x="1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545"/>
              <p:cNvSpPr>
                <a:spLocks/>
              </p:cNvSpPr>
              <p:nvPr/>
            </p:nvSpPr>
            <p:spPr bwMode="auto">
              <a:xfrm>
                <a:off x="3272" y="931"/>
                <a:ext cx="22" cy="12"/>
              </a:xfrm>
              <a:custGeom>
                <a:avLst/>
                <a:gdLst>
                  <a:gd name="T0" fmla="*/ 0 w 22"/>
                  <a:gd name="T1" fmla="*/ 6 h 12"/>
                  <a:gd name="T2" fmla="*/ 2 w 22"/>
                  <a:gd name="T3" fmla="*/ 6 h 12"/>
                  <a:gd name="T4" fmla="*/ 2 w 22"/>
                  <a:gd name="T5" fmla="*/ 6 h 12"/>
                  <a:gd name="T6" fmla="*/ 8 w 22"/>
                  <a:gd name="T7" fmla="*/ 6 h 12"/>
                  <a:gd name="T8" fmla="*/ 12 w 22"/>
                  <a:gd name="T9" fmla="*/ 6 h 12"/>
                  <a:gd name="T10" fmla="*/ 16 w 22"/>
                  <a:gd name="T11" fmla="*/ 6 h 12"/>
                  <a:gd name="T12" fmla="*/ 18 w 22"/>
                  <a:gd name="T13" fmla="*/ 6 h 12"/>
                  <a:gd name="T14" fmla="*/ 18 w 22"/>
                  <a:gd name="T15" fmla="*/ 8 h 12"/>
                  <a:gd name="T16" fmla="*/ 18 w 22"/>
                  <a:gd name="T17" fmla="*/ 8 h 12"/>
                  <a:gd name="T18" fmla="*/ 16 w 22"/>
                  <a:gd name="T19" fmla="*/ 8 h 12"/>
                  <a:gd name="T20" fmla="*/ 16 w 22"/>
                  <a:gd name="T21" fmla="*/ 10 h 12"/>
                  <a:gd name="T22" fmla="*/ 14 w 22"/>
                  <a:gd name="T23" fmla="*/ 10 h 12"/>
                  <a:gd name="T24" fmla="*/ 12 w 22"/>
                  <a:gd name="T25" fmla="*/ 10 h 12"/>
                  <a:gd name="T26" fmla="*/ 10 w 22"/>
                  <a:gd name="T27" fmla="*/ 10 h 12"/>
                  <a:gd name="T28" fmla="*/ 10 w 22"/>
                  <a:gd name="T29" fmla="*/ 10 h 12"/>
                  <a:gd name="T30" fmla="*/ 12 w 22"/>
                  <a:gd name="T31" fmla="*/ 10 h 12"/>
                  <a:gd name="T32" fmla="*/ 12 w 22"/>
                  <a:gd name="T33" fmla="*/ 12 h 12"/>
                  <a:gd name="T34" fmla="*/ 14 w 22"/>
                  <a:gd name="T35" fmla="*/ 10 h 12"/>
                  <a:gd name="T36" fmla="*/ 16 w 22"/>
                  <a:gd name="T37" fmla="*/ 10 h 12"/>
                  <a:gd name="T38" fmla="*/ 16 w 22"/>
                  <a:gd name="T39" fmla="*/ 10 h 12"/>
                  <a:gd name="T40" fmla="*/ 18 w 22"/>
                  <a:gd name="T41" fmla="*/ 10 h 12"/>
                  <a:gd name="T42" fmla="*/ 20 w 22"/>
                  <a:gd name="T43" fmla="*/ 10 h 12"/>
                  <a:gd name="T44" fmla="*/ 20 w 22"/>
                  <a:gd name="T45" fmla="*/ 8 h 12"/>
                  <a:gd name="T46" fmla="*/ 22 w 22"/>
                  <a:gd name="T47" fmla="*/ 8 h 12"/>
                  <a:gd name="T48" fmla="*/ 22 w 22"/>
                  <a:gd name="T49" fmla="*/ 6 h 12"/>
                  <a:gd name="T50" fmla="*/ 22 w 22"/>
                  <a:gd name="T51" fmla="*/ 6 h 12"/>
                  <a:gd name="T52" fmla="*/ 20 w 22"/>
                  <a:gd name="T53" fmla="*/ 6 h 12"/>
                  <a:gd name="T54" fmla="*/ 20 w 22"/>
                  <a:gd name="T55" fmla="*/ 4 h 12"/>
                  <a:gd name="T56" fmla="*/ 18 w 22"/>
                  <a:gd name="T57" fmla="*/ 4 h 12"/>
                  <a:gd name="T58" fmla="*/ 12 w 22"/>
                  <a:gd name="T59" fmla="*/ 4 h 12"/>
                  <a:gd name="T60" fmla="*/ 8 w 22"/>
                  <a:gd name="T61" fmla="*/ 6 h 12"/>
                  <a:gd name="T62" fmla="*/ 4 w 22"/>
                  <a:gd name="T63" fmla="*/ 6 h 12"/>
                  <a:gd name="T64" fmla="*/ 2 w 22"/>
                  <a:gd name="T65" fmla="*/ 4 h 12"/>
                  <a:gd name="T66" fmla="*/ 2 w 22"/>
                  <a:gd name="T67" fmla="*/ 4 h 12"/>
                  <a:gd name="T68" fmla="*/ 2 w 22"/>
                  <a:gd name="T69" fmla="*/ 4 h 12"/>
                  <a:gd name="T70" fmla="*/ 4 w 22"/>
                  <a:gd name="T71" fmla="*/ 2 h 12"/>
                  <a:gd name="T72" fmla="*/ 6 w 22"/>
                  <a:gd name="T73" fmla="*/ 2 h 12"/>
                  <a:gd name="T74" fmla="*/ 8 w 22"/>
                  <a:gd name="T75" fmla="*/ 2 h 12"/>
                  <a:gd name="T76" fmla="*/ 10 w 22"/>
                  <a:gd name="T77" fmla="*/ 2 h 12"/>
                  <a:gd name="T78" fmla="*/ 8 w 22"/>
                  <a:gd name="T79" fmla="*/ 0 h 12"/>
                  <a:gd name="T80" fmla="*/ 8 w 22"/>
                  <a:gd name="T81" fmla="*/ 0 h 12"/>
                  <a:gd name="T82" fmla="*/ 6 w 22"/>
                  <a:gd name="T83" fmla="*/ 2 h 12"/>
                  <a:gd name="T84" fmla="*/ 4 w 22"/>
                  <a:gd name="T85" fmla="*/ 2 h 12"/>
                  <a:gd name="T86" fmla="*/ 2 w 22"/>
                  <a:gd name="T87" fmla="*/ 2 h 12"/>
                  <a:gd name="T88" fmla="*/ 0 w 22"/>
                  <a:gd name="T89" fmla="*/ 4 h 12"/>
                  <a:gd name="T90" fmla="*/ 0 w 22"/>
                  <a:gd name="T91" fmla="*/ 4 h 12"/>
                  <a:gd name="T92" fmla="*/ 0 w 22"/>
                  <a:gd name="T9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2">
                    <a:moveTo>
                      <a:pt x="0" y="6"/>
                    </a:moveTo>
                    <a:lnTo>
                      <a:pt x="0" y="6"/>
                    </a:lnTo>
                    <a:lnTo>
                      <a:pt x="2" y="6"/>
                    </a:lnTo>
                    <a:lnTo>
                      <a:pt x="2" y="6"/>
                    </a:lnTo>
                    <a:lnTo>
                      <a:pt x="2" y="6"/>
                    </a:lnTo>
                    <a:lnTo>
                      <a:pt x="2" y="6"/>
                    </a:lnTo>
                    <a:lnTo>
                      <a:pt x="6" y="6"/>
                    </a:lnTo>
                    <a:lnTo>
                      <a:pt x="8" y="6"/>
                    </a:lnTo>
                    <a:lnTo>
                      <a:pt x="10" y="6"/>
                    </a:lnTo>
                    <a:lnTo>
                      <a:pt x="12" y="6"/>
                    </a:lnTo>
                    <a:lnTo>
                      <a:pt x="14" y="6"/>
                    </a:lnTo>
                    <a:lnTo>
                      <a:pt x="16" y="6"/>
                    </a:lnTo>
                    <a:lnTo>
                      <a:pt x="18" y="6"/>
                    </a:lnTo>
                    <a:lnTo>
                      <a:pt x="18" y="6"/>
                    </a:lnTo>
                    <a:lnTo>
                      <a:pt x="18" y="6"/>
                    </a:lnTo>
                    <a:lnTo>
                      <a:pt x="18" y="8"/>
                    </a:lnTo>
                    <a:lnTo>
                      <a:pt x="18" y="8"/>
                    </a:lnTo>
                    <a:lnTo>
                      <a:pt x="18" y="8"/>
                    </a:lnTo>
                    <a:lnTo>
                      <a:pt x="18" y="8"/>
                    </a:lnTo>
                    <a:lnTo>
                      <a:pt x="16" y="8"/>
                    </a:lnTo>
                    <a:lnTo>
                      <a:pt x="16" y="8"/>
                    </a:lnTo>
                    <a:lnTo>
                      <a:pt x="16" y="10"/>
                    </a:lnTo>
                    <a:lnTo>
                      <a:pt x="14" y="10"/>
                    </a:lnTo>
                    <a:lnTo>
                      <a:pt x="14" y="10"/>
                    </a:lnTo>
                    <a:lnTo>
                      <a:pt x="14" y="10"/>
                    </a:lnTo>
                    <a:lnTo>
                      <a:pt x="12" y="10"/>
                    </a:lnTo>
                    <a:lnTo>
                      <a:pt x="12" y="10"/>
                    </a:lnTo>
                    <a:lnTo>
                      <a:pt x="10" y="10"/>
                    </a:lnTo>
                    <a:lnTo>
                      <a:pt x="10" y="10"/>
                    </a:lnTo>
                    <a:lnTo>
                      <a:pt x="10" y="10"/>
                    </a:lnTo>
                    <a:lnTo>
                      <a:pt x="10" y="10"/>
                    </a:lnTo>
                    <a:lnTo>
                      <a:pt x="12" y="10"/>
                    </a:lnTo>
                    <a:lnTo>
                      <a:pt x="12" y="12"/>
                    </a:lnTo>
                    <a:lnTo>
                      <a:pt x="12" y="12"/>
                    </a:lnTo>
                    <a:lnTo>
                      <a:pt x="12" y="12"/>
                    </a:lnTo>
                    <a:lnTo>
                      <a:pt x="14" y="10"/>
                    </a:lnTo>
                    <a:lnTo>
                      <a:pt x="14" y="10"/>
                    </a:lnTo>
                    <a:lnTo>
                      <a:pt x="16" y="10"/>
                    </a:lnTo>
                    <a:lnTo>
                      <a:pt x="16" y="10"/>
                    </a:lnTo>
                    <a:lnTo>
                      <a:pt x="16" y="10"/>
                    </a:lnTo>
                    <a:lnTo>
                      <a:pt x="18" y="10"/>
                    </a:lnTo>
                    <a:lnTo>
                      <a:pt x="18" y="10"/>
                    </a:lnTo>
                    <a:lnTo>
                      <a:pt x="20" y="10"/>
                    </a:lnTo>
                    <a:lnTo>
                      <a:pt x="20" y="10"/>
                    </a:lnTo>
                    <a:lnTo>
                      <a:pt x="20" y="8"/>
                    </a:lnTo>
                    <a:lnTo>
                      <a:pt x="20" y="8"/>
                    </a:lnTo>
                    <a:lnTo>
                      <a:pt x="22" y="8"/>
                    </a:lnTo>
                    <a:lnTo>
                      <a:pt x="22" y="8"/>
                    </a:lnTo>
                    <a:lnTo>
                      <a:pt x="22" y="8"/>
                    </a:lnTo>
                    <a:lnTo>
                      <a:pt x="22" y="6"/>
                    </a:lnTo>
                    <a:lnTo>
                      <a:pt x="22" y="6"/>
                    </a:lnTo>
                    <a:lnTo>
                      <a:pt x="22" y="6"/>
                    </a:lnTo>
                    <a:lnTo>
                      <a:pt x="20" y="6"/>
                    </a:lnTo>
                    <a:lnTo>
                      <a:pt x="20" y="6"/>
                    </a:lnTo>
                    <a:lnTo>
                      <a:pt x="20" y="6"/>
                    </a:lnTo>
                    <a:lnTo>
                      <a:pt x="20" y="4"/>
                    </a:lnTo>
                    <a:lnTo>
                      <a:pt x="18" y="4"/>
                    </a:lnTo>
                    <a:lnTo>
                      <a:pt x="18" y="4"/>
                    </a:lnTo>
                    <a:lnTo>
                      <a:pt x="16" y="4"/>
                    </a:lnTo>
                    <a:lnTo>
                      <a:pt x="12" y="4"/>
                    </a:lnTo>
                    <a:lnTo>
                      <a:pt x="10" y="4"/>
                    </a:lnTo>
                    <a:lnTo>
                      <a:pt x="8" y="6"/>
                    </a:lnTo>
                    <a:lnTo>
                      <a:pt x="6" y="6"/>
                    </a:lnTo>
                    <a:lnTo>
                      <a:pt x="4" y="6"/>
                    </a:lnTo>
                    <a:lnTo>
                      <a:pt x="4" y="4"/>
                    </a:lnTo>
                    <a:lnTo>
                      <a:pt x="2" y="4"/>
                    </a:lnTo>
                    <a:lnTo>
                      <a:pt x="2" y="4"/>
                    </a:lnTo>
                    <a:lnTo>
                      <a:pt x="2" y="4"/>
                    </a:lnTo>
                    <a:lnTo>
                      <a:pt x="2" y="4"/>
                    </a:lnTo>
                    <a:lnTo>
                      <a:pt x="2" y="4"/>
                    </a:lnTo>
                    <a:lnTo>
                      <a:pt x="4" y="4"/>
                    </a:lnTo>
                    <a:lnTo>
                      <a:pt x="4" y="2"/>
                    </a:lnTo>
                    <a:lnTo>
                      <a:pt x="6" y="2"/>
                    </a:lnTo>
                    <a:lnTo>
                      <a:pt x="6" y="2"/>
                    </a:lnTo>
                    <a:lnTo>
                      <a:pt x="6" y="2"/>
                    </a:lnTo>
                    <a:lnTo>
                      <a:pt x="8" y="2"/>
                    </a:lnTo>
                    <a:lnTo>
                      <a:pt x="8" y="2"/>
                    </a:lnTo>
                    <a:lnTo>
                      <a:pt x="10" y="2"/>
                    </a:lnTo>
                    <a:lnTo>
                      <a:pt x="10" y="0"/>
                    </a:lnTo>
                    <a:lnTo>
                      <a:pt x="8" y="0"/>
                    </a:lnTo>
                    <a:lnTo>
                      <a:pt x="8" y="0"/>
                    </a:lnTo>
                    <a:lnTo>
                      <a:pt x="8" y="0"/>
                    </a:lnTo>
                    <a:lnTo>
                      <a:pt x="6" y="0"/>
                    </a:lnTo>
                    <a:lnTo>
                      <a:pt x="6" y="2"/>
                    </a:lnTo>
                    <a:lnTo>
                      <a:pt x="6" y="2"/>
                    </a:lnTo>
                    <a:lnTo>
                      <a:pt x="4" y="2"/>
                    </a:lnTo>
                    <a:lnTo>
                      <a:pt x="4" y="2"/>
                    </a:lnTo>
                    <a:lnTo>
                      <a:pt x="2" y="2"/>
                    </a:lnTo>
                    <a:lnTo>
                      <a:pt x="0" y="2"/>
                    </a:lnTo>
                    <a:lnTo>
                      <a:pt x="0" y="4"/>
                    </a:lnTo>
                    <a:lnTo>
                      <a:pt x="0" y="4"/>
                    </a:lnTo>
                    <a:lnTo>
                      <a:pt x="0" y="4"/>
                    </a:lnTo>
                    <a:lnTo>
                      <a:pt x="0" y="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546"/>
              <p:cNvSpPr>
                <a:spLocks/>
              </p:cNvSpPr>
              <p:nvPr/>
            </p:nvSpPr>
            <p:spPr bwMode="auto">
              <a:xfrm>
                <a:off x="3272" y="931"/>
                <a:ext cx="22" cy="12"/>
              </a:xfrm>
              <a:custGeom>
                <a:avLst/>
                <a:gdLst>
                  <a:gd name="T0" fmla="*/ 0 w 22"/>
                  <a:gd name="T1" fmla="*/ 6 h 12"/>
                  <a:gd name="T2" fmla="*/ 2 w 22"/>
                  <a:gd name="T3" fmla="*/ 6 h 12"/>
                  <a:gd name="T4" fmla="*/ 2 w 22"/>
                  <a:gd name="T5" fmla="*/ 6 h 12"/>
                  <a:gd name="T6" fmla="*/ 8 w 22"/>
                  <a:gd name="T7" fmla="*/ 6 h 12"/>
                  <a:gd name="T8" fmla="*/ 12 w 22"/>
                  <a:gd name="T9" fmla="*/ 6 h 12"/>
                  <a:gd name="T10" fmla="*/ 16 w 22"/>
                  <a:gd name="T11" fmla="*/ 6 h 12"/>
                  <a:gd name="T12" fmla="*/ 18 w 22"/>
                  <a:gd name="T13" fmla="*/ 6 h 12"/>
                  <a:gd name="T14" fmla="*/ 18 w 22"/>
                  <a:gd name="T15" fmla="*/ 8 h 12"/>
                  <a:gd name="T16" fmla="*/ 18 w 22"/>
                  <a:gd name="T17" fmla="*/ 8 h 12"/>
                  <a:gd name="T18" fmla="*/ 16 w 22"/>
                  <a:gd name="T19" fmla="*/ 8 h 12"/>
                  <a:gd name="T20" fmla="*/ 16 w 22"/>
                  <a:gd name="T21" fmla="*/ 10 h 12"/>
                  <a:gd name="T22" fmla="*/ 14 w 22"/>
                  <a:gd name="T23" fmla="*/ 10 h 12"/>
                  <a:gd name="T24" fmla="*/ 12 w 22"/>
                  <a:gd name="T25" fmla="*/ 10 h 12"/>
                  <a:gd name="T26" fmla="*/ 10 w 22"/>
                  <a:gd name="T27" fmla="*/ 10 h 12"/>
                  <a:gd name="T28" fmla="*/ 10 w 22"/>
                  <a:gd name="T29" fmla="*/ 10 h 12"/>
                  <a:gd name="T30" fmla="*/ 12 w 22"/>
                  <a:gd name="T31" fmla="*/ 10 h 12"/>
                  <a:gd name="T32" fmla="*/ 12 w 22"/>
                  <a:gd name="T33" fmla="*/ 12 h 12"/>
                  <a:gd name="T34" fmla="*/ 14 w 22"/>
                  <a:gd name="T35" fmla="*/ 10 h 12"/>
                  <a:gd name="T36" fmla="*/ 16 w 22"/>
                  <a:gd name="T37" fmla="*/ 10 h 12"/>
                  <a:gd name="T38" fmla="*/ 16 w 22"/>
                  <a:gd name="T39" fmla="*/ 10 h 12"/>
                  <a:gd name="T40" fmla="*/ 18 w 22"/>
                  <a:gd name="T41" fmla="*/ 10 h 12"/>
                  <a:gd name="T42" fmla="*/ 20 w 22"/>
                  <a:gd name="T43" fmla="*/ 10 h 12"/>
                  <a:gd name="T44" fmla="*/ 20 w 22"/>
                  <a:gd name="T45" fmla="*/ 8 h 12"/>
                  <a:gd name="T46" fmla="*/ 22 w 22"/>
                  <a:gd name="T47" fmla="*/ 8 h 12"/>
                  <a:gd name="T48" fmla="*/ 22 w 22"/>
                  <a:gd name="T49" fmla="*/ 6 h 12"/>
                  <a:gd name="T50" fmla="*/ 22 w 22"/>
                  <a:gd name="T51" fmla="*/ 6 h 12"/>
                  <a:gd name="T52" fmla="*/ 20 w 22"/>
                  <a:gd name="T53" fmla="*/ 6 h 12"/>
                  <a:gd name="T54" fmla="*/ 20 w 22"/>
                  <a:gd name="T55" fmla="*/ 4 h 12"/>
                  <a:gd name="T56" fmla="*/ 18 w 22"/>
                  <a:gd name="T57" fmla="*/ 4 h 12"/>
                  <a:gd name="T58" fmla="*/ 12 w 22"/>
                  <a:gd name="T59" fmla="*/ 4 h 12"/>
                  <a:gd name="T60" fmla="*/ 8 w 22"/>
                  <a:gd name="T61" fmla="*/ 6 h 12"/>
                  <a:gd name="T62" fmla="*/ 4 w 22"/>
                  <a:gd name="T63" fmla="*/ 6 h 12"/>
                  <a:gd name="T64" fmla="*/ 2 w 22"/>
                  <a:gd name="T65" fmla="*/ 4 h 12"/>
                  <a:gd name="T66" fmla="*/ 2 w 22"/>
                  <a:gd name="T67" fmla="*/ 4 h 12"/>
                  <a:gd name="T68" fmla="*/ 2 w 22"/>
                  <a:gd name="T69" fmla="*/ 4 h 12"/>
                  <a:gd name="T70" fmla="*/ 4 w 22"/>
                  <a:gd name="T71" fmla="*/ 2 h 12"/>
                  <a:gd name="T72" fmla="*/ 6 w 22"/>
                  <a:gd name="T73" fmla="*/ 2 h 12"/>
                  <a:gd name="T74" fmla="*/ 8 w 22"/>
                  <a:gd name="T75" fmla="*/ 2 h 12"/>
                  <a:gd name="T76" fmla="*/ 10 w 22"/>
                  <a:gd name="T77" fmla="*/ 2 h 12"/>
                  <a:gd name="T78" fmla="*/ 8 w 22"/>
                  <a:gd name="T79" fmla="*/ 0 h 12"/>
                  <a:gd name="T80" fmla="*/ 8 w 22"/>
                  <a:gd name="T81" fmla="*/ 0 h 12"/>
                  <a:gd name="T82" fmla="*/ 6 w 22"/>
                  <a:gd name="T83" fmla="*/ 2 h 12"/>
                  <a:gd name="T84" fmla="*/ 4 w 22"/>
                  <a:gd name="T85" fmla="*/ 2 h 12"/>
                  <a:gd name="T86" fmla="*/ 2 w 22"/>
                  <a:gd name="T87" fmla="*/ 2 h 12"/>
                  <a:gd name="T88" fmla="*/ 0 w 22"/>
                  <a:gd name="T89" fmla="*/ 4 h 12"/>
                  <a:gd name="T90" fmla="*/ 0 w 22"/>
                  <a:gd name="T91" fmla="*/ 4 h 12"/>
                  <a:gd name="T92" fmla="*/ 0 w 22"/>
                  <a:gd name="T9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2">
                    <a:moveTo>
                      <a:pt x="0" y="6"/>
                    </a:moveTo>
                    <a:lnTo>
                      <a:pt x="0" y="6"/>
                    </a:lnTo>
                    <a:lnTo>
                      <a:pt x="2" y="6"/>
                    </a:lnTo>
                    <a:lnTo>
                      <a:pt x="2" y="6"/>
                    </a:lnTo>
                    <a:lnTo>
                      <a:pt x="2" y="6"/>
                    </a:lnTo>
                    <a:lnTo>
                      <a:pt x="2" y="6"/>
                    </a:lnTo>
                    <a:lnTo>
                      <a:pt x="6" y="6"/>
                    </a:lnTo>
                    <a:lnTo>
                      <a:pt x="8" y="6"/>
                    </a:lnTo>
                    <a:lnTo>
                      <a:pt x="10" y="6"/>
                    </a:lnTo>
                    <a:lnTo>
                      <a:pt x="12" y="6"/>
                    </a:lnTo>
                    <a:lnTo>
                      <a:pt x="14" y="6"/>
                    </a:lnTo>
                    <a:lnTo>
                      <a:pt x="16" y="6"/>
                    </a:lnTo>
                    <a:lnTo>
                      <a:pt x="18" y="6"/>
                    </a:lnTo>
                    <a:lnTo>
                      <a:pt x="18" y="6"/>
                    </a:lnTo>
                    <a:lnTo>
                      <a:pt x="18" y="6"/>
                    </a:lnTo>
                    <a:lnTo>
                      <a:pt x="18" y="8"/>
                    </a:lnTo>
                    <a:lnTo>
                      <a:pt x="18" y="8"/>
                    </a:lnTo>
                    <a:lnTo>
                      <a:pt x="18" y="8"/>
                    </a:lnTo>
                    <a:lnTo>
                      <a:pt x="18" y="8"/>
                    </a:lnTo>
                    <a:lnTo>
                      <a:pt x="16" y="8"/>
                    </a:lnTo>
                    <a:lnTo>
                      <a:pt x="16" y="8"/>
                    </a:lnTo>
                    <a:lnTo>
                      <a:pt x="16" y="10"/>
                    </a:lnTo>
                    <a:lnTo>
                      <a:pt x="14" y="10"/>
                    </a:lnTo>
                    <a:lnTo>
                      <a:pt x="14" y="10"/>
                    </a:lnTo>
                    <a:lnTo>
                      <a:pt x="14" y="10"/>
                    </a:lnTo>
                    <a:lnTo>
                      <a:pt x="12" y="10"/>
                    </a:lnTo>
                    <a:lnTo>
                      <a:pt x="12" y="10"/>
                    </a:lnTo>
                    <a:lnTo>
                      <a:pt x="10" y="10"/>
                    </a:lnTo>
                    <a:lnTo>
                      <a:pt x="10" y="10"/>
                    </a:lnTo>
                    <a:lnTo>
                      <a:pt x="10" y="10"/>
                    </a:lnTo>
                    <a:lnTo>
                      <a:pt x="10" y="10"/>
                    </a:lnTo>
                    <a:lnTo>
                      <a:pt x="12" y="10"/>
                    </a:lnTo>
                    <a:lnTo>
                      <a:pt x="12" y="12"/>
                    </a:lnTo>
                    <a:lnTo>
                      <a:pt x="12" y="12"/>
                    </a:lnTo>
                    <a:lnTo>
                      <a:pt x="12" y="12"/>
                    </a:lnTo>
                    <a:lnTo>
                      <a:pt x="14" y="10"/>
                    </a:lnTo>
                    <a:lnTo>
                      <a:pt x="14" y="10"/>
                    </a:lnTo>
                    <a:lnTo>
                      <a:pt x="16" y="10"/>
                    </a:lnTo>
                    <a:lnTo>
                      <a:pt x="16" y="10"/>
                    </a:lnTo>
                    <a:lnTo>
                      <a:pt x="16" y="10"/>
                    </a:lnTo>
                    <a:lnTo>
                      <a:pt x="18" y="10"/>
                    </a:lnTo>
                    <a:lnTo>
                      <a:pt x="18" y="10"/>
                    </a:lnTo>
                    <a:lnTo>
                      <a:pt x="20" y="10"/>
                    </a:lnTo>
                    <a:lnTo>
                      <a:pt x="20" y="10"/>
                    </a:lnTo>
                    <a:lnTo>
                      <a:pt x="20" y="8"/>
                    </a:lnTo>
                    <a:lnTo>
                      <a:pt x="20" y="8"/>
                    </a:lnTo>
                    <a:lnTo>
                      <a:pt x="22" y="8"/>
                    </a:lnTo>
                    <a:lnTo>
                      <a:pt x="22" y="8"/>
                    </a:lnTo>
                    <a:lnTo>
                      <a:pt x="22" y="8"/>
                    </a:lnTo>
                    <a:lnTo>
                      <a:pt x="22" y="6"/>
                    </a:lnTo>
                    <a:lnTo>
                      <a:pt x="22" y="6"/>
                    </a:lnTo>
                    <a:lnTo>
                      <a:pt x="22" y="6"/>
                    </a:lnTo>
                    <a:lnTo>
                      <a:pt x="20" y="6"/>
                    </a:lnTo>
                    <a:lnTo>
                      <a:pt x="20" y="6"/>
                    </a:lnTo>
                    <a:lnTo>
                      <a:pt x="20" y="6"/>
                    </a:lnTo>
                    <a:lnTo>
                      <a:pt x="20" y="4"/>
                    </a:lnTo>
                    <a:lnTo>
                      <a:pt x="18" y="4"/>
                    </a:lnTo>
                    <a:lnTo>
                      <a:pt x="18" y="4"/>
                    </a:lnTo>
                    <a:lnTo>
                      <a:pt x="16" y="4"/>
                    </a:lnTo>
                    <a:lnTo>
                      <a:pt x="12" y="4"/>
                    </a:lnTo>
                    <a:lnTo>
                      <a:pt x="10" y="4"/>
                    </a:lnTo>
                    <a:lnTo>
                      <a:pt x="8" y="6"/>
                    </a:lnTo>
                    <a:lnTo>
                      <a:pt x="6" y="6"/>
                    </a:lnTo>
                    <a:lnTo>
                      <a:pt x="4" y="6"/>
                    </a:lnTo>
                    <a:lnTo>
                      <a:pt x="4" y="4"/>
                    </a:lnTo>
                    <a:lnTo>
                      <a:pt x="2" y="4"/>
                    </a:lnTo>
                    <a:lnTo>
                      <a:pt x="2" y="4"/>
                    </a:lnTo>
                    <a:lnTo>
                      <a:pt x="2" y="4"/>
                    </a:lnTo>
                    <a:lnTo>
                      <a:pt x="2" y="4"/>
                    </a:lnTo>
                    <a:lnTo>
                      <a:pt x="2" y="4"/>
                    </a:lnTo>
                    <a:lnTo>
                      <a:pt x="4" y="4"/>
                    </a:lnTo>
                    <a:lnTo>
                      <a:pt x="4" y="2"/>
                    </a:lnTo>
                    <a:lnTo>
                      <a:pt x="6" y="2"/>
                    </a:lnTo>
                    <a:lnTo>
                      <a:pt x="6" y="2"/>
                    </a:lnTo>
                    <a:lnTo>
                      <a:pt x="6" y="2"/>
                    </a:lnTo>
                    <a:lnTo>
                      <a:pt x="8" y="2"/>
                    </a:lnTo>
                    <a:lnTo>
                      <a:pt x="8" y="2"/>
                    </a:lnTo>
                    <a:lnTo>
                      <a:pt x="10" y="2"/>
                    </a:lnTo>
                    <a:lnTo>
                      <a:pt x="10" y="0"/>
                    </a:lnTo>
                    <a:lnTo>
                      <a:pt x="8" y="0"/>
                    </a:lnTo>
                    <a:lnTo>
                      <a:pt x="8" y="0"/>
                    </a:lnTo>
                    <a:lnTo>
                      <a:pt x="8" y="0"/>
                    </a:lnTo>
                    <a:lnTo>
                      <a:pt x="6" y="0"/>
                    </a:lnTo>
                    <a:lnTo>
                      <a:pt x="6" y="2"/>
                    </a:lnTo>
                    <a:lnTo>
                      <a:pt x="6" y="2"/>
                    </a:lnTo>
                    <a:lnTo>
                      <a:pt x="4" y="2"/>
                    </a:lnTo>
                    <a:lnTo>
                      <a:pt x="4" y="2"/>
                    </a:lnTo>
                    <a:lnTo>
                      <a:pt x="2" y="2"/>
                    </a:lnTo>
                    <a:lnTo>
                      <a:pt x="0" y="2"/>
                    </a:lnTo>
                    <a:lnTo>
                      <a:pt x="0" y="4"/>
                    </a:lnTo>
                    <a:lnTo>
                      <a:pt x="0" y="4"/>
                    </a:lnTo>
                    <a:lnTo>
                      <a:pt x="0" y="4"/>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547"/>
              <p:cNvSpPr>
                <a:spLocks noEditPoints="1"/>
              </p:cNvSpPr>
              <p:nvPr/>
            </p:nvSpPr>
            <p:spPr bwMode="auto">
              <a:xfrm>
                <a:off x="3290" y="927"/>
                <a:ext cx="26" cy="8"/>
              </a:xfrm>
              <a:custGeom>
                <a:avLst/>
                <a:gdLst>
                  <a:gd name="T0" fmla="*/ 0 w 26"/>
                  <a:gd name="T1" fmla="*/ 4 h 8"/>
                  <a:gd name="T2" fmla="*/ 2 w 26"/>
                  <a:gd name="T3" fmla="*/ 6 h 8"/>
                  <a:gd name="T4" fmla="*/ 2 w 26"/>
                  <a:gd name="T5" fmla="*/ 6 h 8"/>
                  <a:gd name="T6" fmla="*/ 4 w 26"/>
                  <a:gd name="T7" fmla="*/ 6 h 8"/>
                  <a:gd name="T8" fmla="*/ 6 w 26"/>
                  <a:gd name="T9" fmla="*/ 8 h 8"/>
                  <a:gd name="T10" fmla="*/ 8 w 26"/>
                  <a:gd name="T11" fmla="*/ 8 h 8"/>
                  <a:gd name="T12" fmla="*/ 10 w 26"/>
                  <a:gd name="T13" fmla="*/ 8 h 8"/>
                  <a:gd name="T14" fmla="*/ 12 w 26"/>
                  <a:gd name="T15" fmla="*/ 8 h 8"/>
                  <a:gd name="T16" fmla="*/ 14 w 26"/>
                  <a:gd name="T17" fmla="*/ 8 h 8"/>
                  <a:gd name="T18" fmla="*/ 18 w 26"/>
                  <a:gd name="T19" fmla="*/ 8 h 8"/>
                  <a:gd name="T20" fmla="*/ 20 w 26"/>
                  <a:gd name="T21" fmla="*/ 8 h 8"/>
                  <a:gd name="T22" fmla="*/ 22 w 26"/>
                  <a:gd name="T23" fmla="*/ 8 h 8"/>
                  <a:gd name="T24" fmla="*/ 24 w 26"/>
                  <a:gd name="T25" fmla="*/ 6 h 8"/>
                  <a:gd name="T26" fmla="*/ 24 w 26"/>
                  <a:gd name="T27" fmla="*/ 6 h 8"/>
                  <a:gd name="T28" fmla="*/ 26 w 26"/>
                  <a:gd name="T29" fmla="*/ 6 h 8"/>
                  <a:gd name="T30" fmla="*/ 24 w 26"/>
                  <a:gd name="T31" fmla="*/ 4 h 8"/>
                  <a:gd name="T32" fmla="*/ 22 w 26"/>
                  <a:gd name="T33" fmla="*/ 6 h 8"/>
                  <a:gd name="T34" fmla="*/ 20 w 26"/>
                  <a:gd name="T35" fmla="*/ 6 h 8"/>
                  <a:gd name="T36" fmla="*/ 20 w 26"/>
                  <a:gd name="T37" fmla="*/ 6 h 8"/>
                  <a:gd name="T38" fmla="*/ 16 w 26"/>
                  <a:gd name="T39" fmla="*/ 8 h 8"/>
                  <a:gd name="T40" fmla="*/ 12 w 26"/>
                  <a:gd name="T41" fmla="*/ 8 h 8"/>
                  <a:gd name="T42" fmla="*/ 10 w 26"/>
                  <a:gd name="T43" fmla="*/ 6 h 8"/>
                  <a:gd name="T44" fmla="*/ 6 w 26"/>
                  <a:gd name="T45" fmla="*/ 6 h 8"/>
                  <a:gd name="T46" fmla="*/ 20 w 26"/>
                  <a:gd name="T47" fmla="*/ 2 h 8"/>
                  <a:gd name="T48" fmla="*/ 18 w 26"/>
                  <a:gd name="T49" fmla="*/ 0 h 8"/>
                  <a:gd name="T50" fmla="*/ 16 w 26"/>
                  <a:gd name="T51" fmla="*/ 0 h 8"/>
                  <a:gd name="T52" fmla="*/ 14 w 26"/>
                  <a:gd name="T53" fmla="*/ 0 h 8"/>
                  <a:gd name="T54" fmla="*/ 12 w 26"/>
                  <a:gd name="T55" fmla="*/ 0 h 8"/>
                  <a:gd name="T56" fmla="*/ 10 w 26"/>
                  <a:gd name="T57" fmla="*/ 0 h 8"/>
                  <a:gd name="T58" fmla="*/ 8 w 26"/>
                  <a:gd name="T59" fmla="*/ 0 h 8"/>
                  <a:gd name="T60" fmla="*/ 6 w 26"/>
                  <a:gd name="T61" fmla="*/ 0 h 8"/>
                  <a:gd name="T62" fmla="*/ 4 w 26"/>
                  <a:gd name="T63" fmla="*/ 0 h 8"/>
                  <a:gd name="T64" fmla="*/ 2 w 26"/>
                  <a:gd name="T65" fmla="*/ 0 h 8"/>
                  <a:gd name="T66" fmla="*/ 2 w 26"/>
                  <a:gd name="T67" fmla="*/ 2 h 8"/>
                  <a:gd name="T68" fmla="*/ 0 w 26"/>
                  <a:gd name="T69" fmla="*/ 2 h 8"/>
                  <a:gd name="T70" fmla="*/ 0 w 26"/>
                  <a:gd name="T71" fmla="*/ 2 h 8"/>
                  <a:gd name="T72" fmla="*/ 0 w 26"/>
                  <a:gd name="T73" fmla="*/ 4 h 8"/>
                  <a:gd name="T74" fmla="*/ 4 w 26"/>
                  <a:gd name="T75" fmla="*/ 2 h 8"/>
                  <a:gd name="T76" fmla="*/ 4 w 26"/>
                  <a:gd name="T77" fmla="*/ 2 h 8"/>
                  <a:gd name="T78" fmla="*/ 6 w 26"/>
                  <a:gd name="T79" fmla="*/ 0 h 8"/>
                  <a:gd name="T80" fmla="*/ 8 w 26"/>
                  <a:gd name="T81" fmla="*/ 0 h 8"/>
                  <a:gd name="T82" fmla="*/ 12 w 26"/>
                  <a:gd name="T83" fmla="*/ 0 h 8"/>
                  <a:gd name="T84" fmla="*/ 14 w 26"/>
                  <a:gd name="T85" fmla="*/ 0 h 8"/>
                  <a:gd name="T86" fmla="*/ 16 w 26"/>
                  <a:gd name="T87" fmla="*/ 2 h 8"/>
                  <a:gd name="T88" fmla="*/ 4 w 26"/>
                  <a:gd name="T89" fmla="*/ 6 h 8"/>
                  <a:gd name="T90" fmla="*/ 4 w 26"/>
                  <a:gd name="T91" fmla="*/ 4 h 8"/>
                  <a:gd name="T92" fmla="*/ 2 w 26"/>
                  <a:gd name="T9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8">
                    <a:moveTo>
                      <a:pt x="0" y="4"/>
                    </a:moveTo>
                    <a:lnTo>
                      <a:pt x="0" y="4"/>
                    </a:lnTo>
                    <a:lnTo>
                      <a:pt x="0" y="4"/>
                    </a:lnTo>
                    <a:lnTo>
                      <a:pt x="2" y="6"/>
                    </a:lnTo>
                    <a:lnTo>
                      <a:pt x="2" y="6"/>
                    </a:lnTo>
                    <a:lnTo>
                      <a:pt x="2" y="6"/>
                    </a:lnTo>
                    <a:lnTo>
                      <a:pt x="4" y="6"/>
                    </a:lnTo>
                    <a:lnTo>
                      <a:pt x="4" y="6"/>
                    </a:lnTo>
                    <a:lnTo>
                      <a:pt x="6" y="8"/>
                    </a:lnTo>
                    <a:lnTo>
                      <a:pt x="6" y="8"/>
                    </a:lnTo>
                    <a:lnTo>
                      <a:pt x="8" y="8"/>
                    </a:lnTo>
                    <a:lnTo>
                      <a:pt x="8" y="8"/>
                    </a:lnTo>
                    <a:lnTo>
                      <a:pt x="10" y="8"/>
                    </a:lnTo>
                    <a:lnTo>
                      <a:pt x="10" y="8"/>
                    </a:lnTo>
                    <a:lnTo>
                      <a:pt x="12" y="8"/>
                    </a:lnTo>
                    <a:lnTo>
                      <a:pt x="12" y="8"/>
                    </a:lnTo>
                    <a:lnTo>
                      <a:pt x="14" y="8"/>
                    </a:lnTo>
                    <a:lnTo>
                      <a:pt x="14" y="8"/>
                    </a:lnTo>
                    <a:lnTo>
                      <a:pt x="16" y="8"/>
                    </a:lnTo>
                    <a:lnTo>
                      <a:pt x="18" y="8"/>
                    </a:lnTo>
                    <a:lnTo>
                      <a:pt x="18" y="8"/>
                    </a:lnTo>
                    <a:lnTo>
                      <a:pt x="20" y="8"/>
                    </a:lnTo>
                    <a:lnTo>
                      <a:pt x="20" y="8"/>
                    </a:lnTo>
                    <a:lnTo>
                      <a:pt x="22" y="8"/>
                    </a:lnTo>
                    <a:lnTo>
                      <a:pt x="22" y="6"/>
                    </a:lnTo>
                    <a:lnTo>
                      <a:pt x="24" y="6"/>
                    </a:lnTo>
                    <a:lnTo>
                      <a:pt x="24" y="6"/>
                    </a:lnTo>
                    <a:lnTo>
                      <a:pt x="24" y="6"/>
                    </a:lnTo>
                    <a:lnTo>
                      <a:pt x="24" y="6"/>
                    </a:lnTo>
                    <a:lnTo>
                      <a:pt x="26" y="6"/>
                    </a:lnTo>
                    <a:lnTo>
                      <a:pt x="26" y="6"/>
                    </a:lnTo>
                    <a:lnTo>
                      <a:pt x="24" y="4"/>
                    </a:lnTo>
                    <a:lnTo>
                      <a:pt x="24" y="4"/>
                    </a:lnTo>
                    <a:lnTo>
                      <a:pt x="22" y="6"/>
                    </a:lnTo>
                    <a:lnTo>
                      <a:pt x="22" y="6"/>
                    </a:lnTo>
                    <a:lnTo>
                      <a:pt x="20" y="6"/>
                    </a:lnTo>
                    <a:lnTo>
                      <a:pt x="20" y="6"/>
                    </a:lnTo>
                    <a:lnTo>
                      <a:pt x="20" y="6"/>
                    </a:lnTo>
                    <a:lnTo>
                      <a:pt x="18" y="6"/>
                    </a:lnTo>
                    <a:lnTo>
                      <a:pt x="16" y="8"/>
                    </a:lnTo>
                    <a:lnTo>
                      <a:pt x="14" y="8"/>
                    </a:lnTo>
                    <a:lnTo>
                      <a:pt x="12" y="8"/>
                    </a:lnTo>
                    <a:lnTo>
                      <a:pt x="10" y="8"/>
                    </a:lnTo>
                    <a:lnTo>
                      <a:pt x="10" y="6"/>
                    </a:lnTo>
                    <a:lnTo>
                      <a:pt x="8" y="6"/>
                    </a:lnTo>
                    <a:lnTo>
                      <a:pt x="6" y="6"/>
                    </a:lnTo>
                    <a:lnTo>
                      <a:pt x="20" y="2"/>
                    </a:lnTo>
                    <a:lnTo>
                      <a:pt x="20" y="2"/>
                    </a:lnTo>
                    <a:lnTo>
                      <a:pt x="18" y="0"/>
                    </a:lnTo>
                    <a:lnTo>
                      <a:pt x="18" y="0"/>
                    </a:lnTo>
                    <a:lnTo>
                      <a:pt x="18" y="0"/>
                    </a:lnTo>
                    <a:lnTo>
                      <a:pt x="16" y="0"/>
                    </a:lnTo>
                    <a:lnTo>
                      <a:pt x="16" y="0"/>
                    </a:lnTo>
                    <a:lnTo>
                      <a:pt x="14" y="0"/>
                    </a:lnTo>
                    <a:lnTo>
                      <a:pt x="14" y="0"/>
                    </a:lnTo>
                    <a:lnTo>
                      <a:pt x="12" y="0"/>
                    </a:lnTo>
                    <a:lnTo>
                      <a:pt x="12" y="0"/>
                    </a:lnTo>
                    <a:lnTo>
                      <a:pt x="10" y="0"/>
                    </a:lnTo>
                    <a:lnTo>
                      <a:pt x="10" y="0"/>
                    </a:lnTo>
                    <a:lnTo>
                      <a:pt x="8" y="0"/>
                    </a:lnTo>
                    <a:lnTo>
                      <a:pt x="8" y="0"/>
                    </a:lnTo>
                    <a:lnTo>
                      <a:pt x="6" y="0"/>
                    </a:lnTo>
                    <a:lnTo>
                      <a:pt x="6" y="0"/>
                    </a:lnTo>
                    <a:lnTo>
                      <a:pt x="4" y="0"/>
                    </a:lnTo>
                    <a:lnTo>
                      <a:pt x="4" y="0"/>
                    </a:lnTo>
                    <a:lnTo>
                      <a:pt x="2" y="0"/>
                    </a:lnTo>
                    <a:lnTo>
                      <a:pt x="2" y="0"/>
                    </a:lnTo>
                    <a:lnTo>
                      <a:pt x="2" y="2"/>
                    </a:lnTo>
                    <a:lnTo>
                      <a:pt x="0" y="2"/>
                    </a:lnTo>
                    <a:lnTo>
                      <a:pt x="0" y="2"/>
                    </a:lnTo>
                    <a:lnTo>
                      <a:pt x="0" y="2"/>
                    </a:lnTo>
                    <a:lnTo>
                      <a:pt x="0" y="2"/>
                    </a:lnTo>
                    <a:lnTo>
                      <a:pt x="0" y="4"/>
                    </a:lnTo>
                    <a:lnTo>
                      <a:pt x="0" y="4"/>
                    </a:lnTo>
                    <a:lnTo>
                      <a:pt x="0" y="4"/>
                    </a:lnTo>
                    <a:close/>
                    <a:moveTo>
                      <a:pt x="4" y="2"/>
                    </a:moveTo>
                    <a:lnTo>
                      <a:pt x="4" y="2"/>
                    </a:lnTo>
                    <a:lnTo>
                      <a:pt x="4" y="2"/>
                    </a:lnTo>
                    <a:lnTo>
                      <a:pt x="6" y="0"/>
                    </a:lnTo>
                    <a:lnTo>
                      <a:pt x="6" y="0"/>
                    </a:lnTo>
                    <a:lnTo>
                      <a:pt x="8" y="0"/>
                    </a:lnTo>
                    <a:lnTo>
                      <a:pt x="8" y="0"/>
                    </a:lnTo>
                    <a:lnTo>
                      <a:pt x="8" y="0"/>
                    </a:lnTo>
                    <a:lnTo>
                      <a:pt x="12" y="0"/>
                    </a:lnTo>
                    <a:lnTo>
                      <a:pt x="14" y="0"/>
                    </a:lnTo>
                    <a:lnTo>
                      <a:pt x="14" y="0"/>
                    </a:lnTo>
                    <a:lnTo>
                      <a:pt x="14" y="2"/>
                    </a:lnTo>
                    <a:lnTo>
                      <a:pt x="16" y="2"/>
                    </a:lnTo>
                    <a:lnTo>
                      <a:pt x="16" y="2"/>
                    </a:lnTo>
                    <a:lnTo>
                      <a:pt x="4" y="6"/>
                    </a:lnTo>
                    <a:lnTo>
                      <a:pt x="4" y="4"/>
                    </a:lnTo>
                    <a:lnTo>
                      <a:pt x="4" y="4"/>
                    </a:lnTo>
                    <a:lnTo>
                      <a:pt x="2" y="4"/>
                    </a:lnTo>
                    <a:lnTo>
                      <a:pt x="2" y="2"/>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548"/>
              <p:cNvSpPr>
                <a:spLocks/>
              </p:cNvSpPr>
              <p:nvPr/>
            </p:nvSpPr>
            <p:spPr bwMode="auto">
              <a:xfrm>
                <a:off x="3290" y="927"/>
                <a:ext cx="26" cy="8"/>
              </a:xfrm>
              <a:custGeom>
                <a:avLst/>
                <a:gdLst>
                  <a:gd name="T0" fmla="*/ 0 w 26"/>
                  <a:gd name="T1" fmla="*/ 4 h 8"/>
                  <a:gd name="T2" fmla="*/ 2 w 26"/>
                  <a:gd name="T3" fmla="*/ 6 h 8"/>
                  <a:gd name="T4" fmla="*/ 2 w 26"/>
                  <a:gd name="T5" fmla="*/ 6 h 8"/>
                  <a:gd name="T6" fmla="*/ 4 w 26"/>
                  <a:gd name="T7" fmla="*/ 6 h 8"/>
                  <a:gd name="T8" fmla="*/ 6 w 26"/>
                  <a:gd name="T9" fmla="*/ 8 h 8"/>
                  <a:gd name="T10" fmla="*/ 8 w 26"/>
                  <a:gd name="T11" fmla="*/ 8 h 8"/>
                  <a:gd name="T12" fmla="*/ 10 w 26"/>
                  <a:gd name="T13" fmla="*/ 8 h 8"/>
                  <a:gd name="T14" fmla="*/ 12 w 26"/>
                  <a:gd name="T15" fmla="*/ 8 h 8"/>
                  <a:gd name="T16" fmla="*/ 14 w 26"/>
                  <a:gd name="T17" fmla="*/ 8 h 8"/>
                  <a:gd name="T18" fmla="*/ 18 w 26"/>
                  <a:gd name="T19" fmla="*/ 8 h 8"/>
                  <a:gd name="T20" fmla="*/ 20 w 26"/>
                  <a:gd name="T21" fmla="*/ 8 h 8"/>
                  <a:gd name="T22" fmla="*/ 22 w 26"/>
                  <a:gd name="T23" fmla="*/ 8 h 8"/>
                  <a:gd name="T24" fmla="*/ 24 w 26"/>
                  <a:gd name="T25" fmla="*/ 6 h 8"/>
                  <a:gd name="T26" fmla="*/ 24 w 26"/>
                  <a:gd name="T27" fmla="*/ 6 h 8"/>
                  <a:gd name="T28" fmla="*/ 26 w 26"/>
                  <a:gd name="T29" fmla="*/ 6 h 8"/>
                  <a:gd name="T30" fmla="*/ 24 w 26"/>
                  <a:gd name="T31" fmla="*/ 4 h 8"/>
                  <a:gd name="T32" fmla="*/ 22 w 26"/>
                  <a:gd name="T33" fmla="*/ 6 h 8"/>
                  <a:gd name="T34" fmla="*/ 20 w 26"/>
                  <a:gd name="T35" fmla="*/ 6 h 8"/>
                  <a:gd name="T36" fmla="*/ 20 w 26"/>
                  <a:gd name="T37" fmla="*/ 6 h 8"/>
                  <a:gd name="T38" fmla="*/ 16 w 26"/>
                  <a:gd name="T39" fmla="*/ 8 h 8"/>
                  <a:gd name="T40" fmla="*/ 12 w 26"/>
                  <a:gd name="T41" fmla="*/ 8 h 8"/>
                  <a:gd name="T42" fmla="*/ 10 w 26"/>
                  <a:gd name="T43" fmla="*/ 6 h 8"/>
                  <a:gd name="T44" fmla="*/ 6 w 26"/>
                  <a:gd name="T45" fmla="*/ 6 h 8"/>
                  <a:gd name="T46" fmla="*/ 20 w 26"/>
                  <a:gd name="T47" fmla="*/ 2 h 8"/>
                  <a:gd name="T48" fmla="*/ 18 w 26"/>
                  <a:gd name="T49" fmla="*/ 0 h 8"/>
                  <a:gd name="T50" fmla="*/ 16 w 26"/>
                  <a:gd name="T51" fmla="*/ 0 h 8"/>
                  <a:gd name="T52" fmla="*/ 14 w 26"/>
                  <a:gd name="T53" fmla="*/ 0 h 8"/>
                  <a:gd name="T54" fmla="*/ 12 w 26"/>
                  <a:gd name="T55" fmla="*/ 0 h 8"/>
                  <a:gd name="T56" fmla="*/ 10 w 26"/>
                  <a:gd name="T57" fmla="*/ 0 h 8"/>
                  <a:gd name="T58" fmla="*/ 8 w 26"/>
                  <a:gd name="T59" fmla="*/ 0 h 8"/>
                  <a:gd name="T60" fmla="*/ 6 w 26"/>
                  <a:gd name="T61" fmla="*/ 0 h 8"/>
                  <a:gd name="T62" fmla="*/ 4 w 26"/>
                  <a:gd name="T63" fmla="*/ 0 h 8"/>
                  <a:gd name="T64" fmla="*/ 2 w 26"/>
                  <a:gd name="T65" fmla="*/ 0 h 8"/>
                  <a:gd name="T66" fmla="*/ 2 w 26"/>
                  <a:gd name="T67" fmla="*/ 2 h 8"/>
                  <a:gd name="T68" fmla="*/ 0 w 26"/>
                  <a:gd name="T69" fmla="*/ 2 h 8"/>
                  <a:gd name="T70" fmla="*/ 0 w 26"/>
                  <a:gd name="T71" fmla="*/ 2 h 8"/>
                  <a:gd name="T72" fmla="*/ 0 w 26"/>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8">
                    <a:moveTo>
                      <a:pt x="0" y="4"/>
                    </a:moveTo>
                    <a:lnTo>
                      <a:pt x="0" y="4"/>
                    </a:lnTo>
                    <a:lnTo>
                      <a:pt x="0" y="4"/>
                    </a:lnTo>
                    <a:lnTo>
                      <a:pt x="2" y="6"/>
                    </a:lnTo>
                    <a:lnTo>
                      <a:pt x="2" y="6"/>
                    </a:lnTo>
                    <a:lnTo>
                      <a:pt x="2" y="6"/>
                    </a:lnTo>
                    <a:lnTo>
                      <a:pt x="4" y="6"/>
                    </a:lnTo>
                    <a:lnTo>
                      <a:pt x="4" y="6"/>
                    </a:lnTo>
                    <a:lnTo>
                      <a:pt x="6" y="8"/>
                    </a:lnTo>
                    <a:lnTo>
                      <a:pt x="6" y="8"/>
                    </a:lnTo>
                    <a:lnTo>
                      <a:pt x="8" y="8"/>
                    </a:lnTo>
                    <a:lnTo>
                      <a:pt x="8" y="8"/>
                    </a:lnTo>
                    <a:lnTo>
                      <a:pt x="10" y="8"/>
                    </a:lnTo>
                    <a:lnTo>
                      <a:pt x="10" y="8"/>
                    </a:lnTo>
                    <a:lnTo>
                      <a:pt x="12" y="8"/>
                    </a:lnTo>
                    <a:lnTo>
                      <a:pt x="12" y="8"/>
                    </a:lnTo>
                    <a:lnTo>
                      <a:pt x="14" y="8"/>
                    </a:lnTo>
                    <a:lnTo>
                      <a:pt x="14" y="8"/>
                    </a:lnTo>
                    <a:lnTo>
                      <a:pt x="16" y="8"/>
                    </a:lnTo>
                    <a:lnTo>
                      <a:pt x="18" y="8"/>
                    </a:lnTo>
                    <a:lnTo>
                      <a:pt x="18" y="8"/>
                    </a:lnTo>
                    <a:lnTo>
                      <a:pt x="20" y="8"/>
                    </a:lnTo>
                    <a:lnTo>
                      <a:pt x="20" y="8"/>
                    </a:lnTo>
                    <a:lnTo>
                      <a:pt x="22" y="8"/>
                    </a:lnTo>
                    <a:lnTo>
                      <a:pt x="22" y="6"/>
                    </a:lnTo>
                    <a:lnTo>
                      <a:pt x="24" y="6"/>
                    </a:lnTo>
                    <a:lnTo>
                      <a:pt x="24" y="6"/>
                    </a:lnTo>
                    <a:lnTo>
                      <a:pt x="24" y="6"/>
                    </a:lnTo>
                    <a:lnTo>
                      <a:pt x="24" y="6"/>
                    </a:lnTo>
                    <a:lnTo>
                      <a:pt x="26" y="6"/>
                    </a:lnTo>
                    <a:lnTo>
                      <a:pt x="26" y="6"/>
                    </a:lnTo>
                    <a:lnTo>
                      <a:pt x="24" y="4"/>
                    </a:lnTo>
                    <a:lnTo>
                      <a:pt x="24" y="4"/>
                    </a:lnTo>
                    <a:lnTo>
                      <a:pt x="22" y="6"/>
                    </a:lnTo>
                    <a:lnTo>
                      <a:pt x="22" y="6"/>
                    </a:lnTo>
                    <a:lnTo>
                      <a:pt x="20" y="6"/>
                    </a:lnTo>
                    <a:lnTo>
                      <a:pt x="20" y="6"/>
                    </a:lnTo>
                    <a:lnTo>
                      <a:pt x="20" y="6"/>
                    </a:lnTo>
                    <a:lnTo>
                      <a:pt x="18" y="6"/>
                    </a:lnTo>
                    <a:lnTo>
                      <a:pt x="16" y="8"/>
                    </a:lnTo>
                    <a:lnTo>
                      <a:pt x="14" y="8"/>
                    </a:lnTo>
                    <a:lnTo>
                      <a:pt x="12" y="8"/>
                    </a:lnTo>
                    <a:lnTo>
                      <a:pt x="10" y="8"/>
                    </a:lnTo>
                    <a:lnTo>
                      <a:pt x="10" y="6"/>
                    </a:lnTo>
                    <a:lnTo>
                      <a:pt x="8" y="6"/>
                    </a:lnTo>
                    <a:lnTo>
                      <a:pt x="6" y="6"/>
                    </a:lnTo>
                    <a:lnTo>
                      <a:pt x="20" y="2"/>
                    </a:lnTo>
                    <a:lnTo>
                      <a:pt x="20" y="2"/>
                    </a:lnTo>
                    <a:lnTo>
                      <a:pt x="18" y="0"/>
                    </a:lnTo>
                    <a:lnTo>
                      <a:pt x="18" y="0"/>
                    </a:lnTo>
                    <a:lnTo>
                      <a:pt x="18" y="0"/>
                    </a:lnTo>
                    <a:lnTo>
                      <a:pt x="16" y="0"/>
                    </a:lnTo>
                    <a:lnTo>
                      <a:pt x="16" y="0"/>
                    </a:lnTo>
                    <a:lnTo>
                      <a:pt x="14" y="0"/>
                    </a:lnTo>
                    <a:lnTo>
                      <a:pt x="14" y="0"/>
                    </a:lnTo>
                    <a:lnTo>
                      <a:pt x="12" y="0"/>
                    </a:lnTo>
                    <a:lnTo>
                      <a:pt x="12" y="0"/>
                    </a:lnTo>
                    <a:lnTo>
                      <a:pt x="10" y="0"/>
                    </a:lnTo>
                    <a:lnTo>
                      <a:pt x="10" y="0"/>
                    </a:lnTo>
                    <a:lnTo>
                      <a:pt x="8" y="0"/>
                    </a:lnTo>
                    <a:lnTo>
                      <a:pt x="8" y="0"/>
                    </a:lnTo>
                    <a:lnTo>
                      <a:pt x="6" y="0"/>
                    </a:lnTo>
                    <a:lnTo>
                      <a:pt x="6" y="0"/>
                    </a:lnTo>
                    <a:lnTo>
                      <a:pt x="4" y="0"/>
                    </a:lnTo>
                    <a:lnTo>
                      <a:pt x="4" y="0"/>
                    </a:lnTo>
                    <a:lnTo>
                      <a:pt x="2" y="0"/>
                    </a:lnTo>
                    <a:lnTo>
                      <a:pt x="2" y="0"/>
                    </a:lnTo>
                    <a:lnTo>
                      <a:pt x="2" y="2"/>
                    </a:lnTo>
                    <a:lnTo>
                      <a:pt x="0" y="2"/>
                    </a:lnTo>
                    <a:lnTo>
                      <a:pt x="0" y="2"/>
                    </a:lnTo>
                    <a:lnTo>
                      <a:pt x="0" y="2"/>
                    </a:lnTo>
                    <a:lnTo>
                      <a:pt x="0" y="2"/>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549"/>
              <p:cNvSpPr>
                <a:spLocks/>
              </p:cNvSpPr>
              <p:nvPr/>
            </p:nvSpPr>
            <p:spPr bwMode="auto">
              <a:xfrm>
                <a:off x="3292" y="927"/>
                <a:ext cx="14" cy="6"/>
              </a:xfrm>
              <a:custGeom>
                <a:avLst/>
                <a:gdLst>
                  <a:gd name="T0" fmla="*/ 2 w 14"/>
                  <a:gd name="T1" fmla="*/ 2 h 6"/>
                  <a:gd name="T2" fmla="*/ 2 w 14"/>
                  <a:gd name="T3" fmla="*/ 2 h 6"/>
                  <a:gd name="T4" fmla="*/ 2 w 14"/>
                  <a:gd name="T5" fmla="*/ 2 h 6"/>
                  <a:gd name="T6" fmla="*/ 4 w 14"/>
                  <a:gd name="T7" fmla="*/ 0 h 6"/>
                  <a:gd name="T8" fmla="*/ 4 w 14"/>
                  <a:gd name="T9" fmla="*/ 0 h 6"/>
                  <a:gd name="T10" fmla="*/ 6 w 14"/>
                  <a:gd name="T11" fmla="*/ 0 h 6"/>
                  <a:gd name="T12" fmla="*/ 6 w 14"/>
                  <a:gd name="T13" fmla="*/ 0 h 6"/>
                  <a:gd name="T14" fmla="*/ 6 w 14"/>
                  <a:gd name="T15" fmla="*/ 0 h 6"/>
                  <a:gd name="T16" fmla="*/ 10 w 14"/>
                  <a:gd name="T17" fmla="*/ 0 h 6"/>
                  <a:gd name="T18" fmla="*/ 12 w 14"/>
                  <a:gd name="T19" fmla="*/ 0 h 6"/>
                  <a:gd name="T20" fmla="*/ 12 w 14"/>
                  <a:gd name="T21" fmla="*/ 0 h 6"/>
                  <a:gd name="T22" fmla="*/ 12 w 14"/>
                  <a:gd name="T23" fmla="*/ 2 h 6"/>
                  <a:gd name="T24" fmla="*/ 14 w 14"/>
                  <a:gd name="T25" fmla="*/ 2 h 6"/>
                  <a:gd name="T26" fmla="*/ 14 w 14"/>
                  <a:gd name="T27" fmla="*/ 2 h 6"/>
                  <a:gd name="T28" fmla="*/ 2 w 14"/>
                  <a:gd name="T29" fmla="*/ 6 h 6"/>
                  <a:gd name="T30" fmla="*/ 2 w 14"/>
                  <a:gd name="T31" fmla="*/ 4 h 6"/>
                  <a:gd name="T32" fmla="*/ 2 w 14"/>
                  <a:gd name="T33" fmla="*/ 4 h 6"/>
                  <a:gd name="T34" fmla="*/ 0 w 14"/>
                  <a:gd name="T35" fmla="*/ 4 h 6"/>
                  <a:gd name="T36" fmla="*/ 0 w 14"/>
                  <a:gd name="T37" fmla="*/ 2 h 6"/>
                  <a:gd name="T38" fmla="*/ 2 w 14"/>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2" y="2"/>
                    </a:moveTo>
                    <a:lnTo>
                      <a:pt x="2" y="2"/>
                    </a:lnTo>
                    <a:lnTo>
                      <a:pt x="2" y="2"/>
                    </a:lnTo>
                    <a:lnTo>
                      <a:pt x="4" y="0"/>
                    </a:lnTo>
                    <a:lnTo>
                      <a:pt x="4" y="0"/>
                    </a:lnTo>
                    <a:lnTo>
                      <a:pt x="6" y="0"/>
                    </a:lnTo>
                    <a:lnTo>
                      <a:pt x="6" y="0"/>
                    </a:lnTo>
                    <a:lnTo>
                      <a:pt x="6" y="0"/>
                    </a:lnTo>
                    <a:lnTo>
                      <a:pt x="10" y="0"/>
                    </a:lnTo>
                    <a:lnTo>
                      <a:pt x="12" y="0"/>
                    </a:lnTo>
                    <a:lnTo>
                      <a:pt x="12" y="0"/>
                    </a:lnTo>
                    <a:lnTo>
                      <a:pt x="12" y="2"/>
                    </a:lnTo>
                    <a:lnTo>
                      <a:pt x="14" y="2"/>
                    </a:lnTo>
                    <a:lnTo>
                      <a:pt x="14" y="2"/>
                    </a:lnTo>
                    <a:lnTo>
                      <a:pt x="2" y="6"/>
                    </a:lnTo>
                    <a:lnTo>
                      <a:pt x="2" y="4"/>
                    </a:lnTo>
                    <a:lnTo>
                      <a:pt x="2" y="4"/>
                    </a:lnTo>
                    <a:lnTo>
                      <a:pt x="0" y="4"/>
                    </a:lnTo>
                    <a:lnTo>
                      <a:pt x="0"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550"/>
              <p:cNvSpPr>
                <a:spLocks/>
              </p:cNvSpPr>
              <p:nvPr/>
            </p:nvSpPr>
            <p:spPr bwMode="auto">
              <a:xfrm>
                <a:off x="3310" y="919"/>
                <a:ext cx="26" cy="10"/>
              </a:xfrm>
              <a:custGeom>
                <a:avLst/>
                <a:gdLst>
                  <a:gd name="T0" fmla="*/ 24 w 26"/>
                  <a:gd name="T1" fmla="*/ 6 h 10"/>
                  <a:gd name="T2" fmla="*/ 20 w 26"/>
                  <a:gd name="T3" fmla="*/ 8 h 10"/>
                  <a:gd name="T4" fmla="*/ 16 w 26"/>
                  <a:gd name="T5" fmla="*/ 8 h 10"/>
                  <a:gd name="T6" fmla="*/ 14 w 26"/>
                  <a:gd name="T7" fmla="*/ 8 h 10"/>
                  <a:gd name="T8" fmla="*/ 10 w 26"/>
                  <a:gd name="T9" fmla="*/ 8 h 10"/>
                  <a:gd name="T10" fmla="*/ 6 w 26"/>
                  <a:gd name="T11" fmla="*/ 8 h 10"/>
                  <a:gd name="T12" fmla="*/ 6 w 26"/>
                  <a:gd name="T13" fmla="*/ 6 h 10"/>
                  <a:gd name="T14" fmla="*/ 4 w 26"/>
                  <a:gd name="T15" fmla="*/ 6 h 10"/>
                  <a:gd name="T16" fmla="*/ 4 w 26"/>
                  <a:gd name="T17" fmla="*/ 6 h 10"/>
                  <a:gd name="T18" fmla="*/ 4 w 26"/>
                  <a:gd name="T19" fmla="*/ 4 h 10"/>
                  <a:gd name="T20" fmla="*/ 4 w 26"/>
                  <a:gd name="T21" fmla="*/ 4 h 10"/>
                  <a:gd name="T22" fmla="*/ 4 w 26"/>
                  <a:gd name="T23" fmla="*/ 4 h 10"/>
                  <a:gd name="T24" fmla="*/ 6 w 26"/>
                  <a:gd name="T25" fmla="*/ 2 h 10"/>
                  <a:gd name="T26" fmla="*/ 8 w 26"/>
                  <a:gd name="T27" fmla="*/ 2 h 10"/>
                  <a:gd name="T28" fmla="*/ 8 w 26"/>
                  <a:gd name="T29" fmla="*/ 2 h 10"/>
                  <a:gd name="T30" fmla="*/ 10 w 26"/>
                  <a:gd name="T31" fmla="*/ 2 h 10"/>
                  <a:gd name="T32" fmla="*/ 12 w 26"/>
                  <a:gd name="T33" fmla="*/ 0 h 10"/>
                  <a:gd name="T34" fmla="*/ 10 w 26"/>
                  <a:gd name="T35" fmla="*/ 0 h 10"/>
                  <a:gd name="T36" fmla="*/ 8 w 26"/>
                  <a:gd name="T37" fmla="*/ 0 h 10"/>
                  <a:gd name="T38" fmla="*/ 8 w 26"/>
                  <a:gd name="T39" fmla="*/ 0 h 10"/>
                  <a:gd name="T40" fmla="*/ 6 w 26"/>
                  <a:gd name="T41" fmla="*/ 2 h 10"/>
                  <a:gd name="T42" fmla="*/ 4 w 26"/>
                  <a:gd name="T43" fmla="*/ 2 h 10"/>
                  <a:gd name="T44" fmla="*/ 2 w 26"/>
                  <a:gd name="T45" fmla="*/ 2 h 10"/>
                  <a:gd name="T46" fmla="*/ 2 w 26"/>
                  <a:gd name="T47" fmla="*/ 4 h 10"/>
                  <a:gd name="T48" fmla="*/ 0 w 26"/>
                  <a:gd name="T49" fmla="*/ 4 h 10"/>
                  <a:gd name="T50" fmla="*/ 0 w 26"/>
                  <a:gd name="T51" fmla="*/ 6 h 10"/>
                  <a:gd name="T52" fmla="*/ 2 w 26"/>
                  <a:gd name="T53" fmla="*/ 6 h 10"/>
                  <a:gd name="T54" fmla="*/ 2 w 26"/>
                  <a:gd name="T55" fmla="*/ 6 h 10"/>
                  <a:gd name="T56" fmla="*/ 4 w 26"/>
                  <a:gd name="T57" fmla="*/ 8 h 10"/>
                  <a:gd name="T58" fmla="*/ 6 w 26"/>
                  <a:gd name="T59" fmla="*/ 8 h 10"/>
                  <a:gd name="T60" fmla="*/ 10 w 26"/>
                  <a:gd name="T61" fmla="*/ 10 h 10"/>
                  <a:gd name="T62" fmla="*/ 12 w 26"/>
                  <a:gd name="T63" fmla="*/ 10 h 10"/>
                  <a:gd name="T64" fmla="*/ 14 w 26"/>
                  <a:gd name="T65" fmla="*/ 10 h 10"/>
                  <a:gd name="T66" fmla="*/ 16 w 26"/>
                  <a:gd name="T67" fmla="*/ 10 h 10"/>
                  <a:gd name="T68" fmla="*/ 20 w 26"/>
                  <a:gd name="T69" fmla="*/ 10 h 10"/>
                  <a:gd name="T70" fmla="*/ 22 w 26"/>
                  <a:gd name="T71" fmla="*/ 8 h 10"/>
                  <a:gd name="T72" fmla="*/ 22 w 26"/>
                  <a:gd name="T73" fmla="*/ 8 h 10"/>
                  <a:gd name="T74" fmla="*/ 24 w 26"/>
                  <a:gd name="T75" fmla="*/ 8 h 10"/>
                  <a:gd name="T76" fmla="*/ 24 w 26"/>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24" y="6"/>
                    </a:moveTo>
                    <a:lnTo>
                      <a:pt x="24" y="6"/>
                    </a:lnTo>
                    <a:lnTo>
                      <a:pt x="22" y="8"/>
                    </a:lnTo>
                    <a:lnTo>
                      <a:pt x="20" y="8"/>
                    </a:lnTo>
                    <a:lnTo>
                      <a:pt x="18" y="8"/>
                    </a:lnTo>
                    <a:lnTo>
                      <a:pt x="16" y="8"/>
                    </a:lnTo>
                    <a:lnTo>
                      <a:pt x="16" y="8"/>
                    </a:lnTo>
                    <a:lnTo>
                      <a:pt x="14" y="8"/>
                    </a:lnTo>
                    <a:lnTo>
                      <a:pt x="12" y="8"/>
                    </a:lnTo>
                    <a:lnTo>
                      <a:pt x="10" y="8"/>
                    </a:lnTo>
                    <a:lnTo>
                      <a:pt x="8" y="8"/>
                    </a:lnTo>
                    <a:lnTo>
                      <a:pt x="6" y="8"/>
                    </a:lnTo>
                    <a:lnTo>
                      <a:pt x="6" y="6"/>
                    </a:lnTo>
                    <a:lnTo>
                      <a:pt x="6" y="6"/>
                    </a:lnTo>
                    <a:lnTo>
                      <a:pt x="4" y="6"/>
                    </a:lnTo>
                    <a:lnTo>
                      <a:pt x="4" y="6"/>
                    </a:lnTo>
                    <a:lnTo>
                      <a:pt x="4" y="6"/>
                    </a:lnTo>
                    <a:lnTo>
                      <a:pt x="4" y="6"/>
                    </a:lnTo>
                    <a:lnTo>
                      <a:pt x="4" y="6"/>
                    </a:lnTo>
                    <a:lnTo>
                      <a:pt x="4" y="4"/>
                    </a:lnTo>
                    <a:lnTo>
                      <a:pt x="4" y="4"/>
                    </a:lnTo>
                    <a:lnTo>
                      <a:pt x="4" y="4"/>
                    </a:lnTo>
                    <a:lnTo>
                      <a:pt x="4" y="4"/>
                    </a:lnTo>
                    <a:lnTo>
                      <a:pt x="4" y="4"/>
                    </a:lnTo>
                    <a:lnTo>
                      <a:pt x="6" y="4"/>
                    </a:lnTo>
                    <a:lnTo>
                      <a:pt x="6" y="2"/>
                    </a:lnTo>
                    <a:lnTo>
                      <a:pt x="6" y="2"/>
                    </a:lnTo>
                    <a:lnTo>
                      <a:pt x="8" y="2"/>
                    </a:lnTo>
                    <a:lnTo>
                      <a:pt x="8" y="2"/>
                    </a:lnTo>
                    <a:lnTo>
                      <a:pt x="8" y="2"/>
                    </a:lnTo>
                    <a:lnTo>
                      <a:pt x="10" y="2"/>
                    </a:lnTo>
                    <a:lnTo>
                      <a:pt x="10" y="2"/>
                    </a:lnTo>
                    <a:lnTo>
                      <a:pt x="12" y="2"/>
                    </a:lnTo>
                    <a:lnTo>
                      <a:pt x="12" y="0"/>
                    </a:lnTo>
                    <a:lnTo>
                      <a:pt x="10" y="0"/>
                    </a:lnTo>
                    <a:lnTo>
                      <a:pt x="10" y="0"/>
                    </a:lnTo>
                    <a:lnTo>
                      <a:pt x="10" y="0"/>
                    </a:lnTo>
                    <a:lnTo>
                      <a:pt x="8" y="0"/>
                    </a:lnTo>
                    <a:lnTo>
                      <a:pt x="8" y="0"/>
                    </a:lnTo>
                    <a:lnTo>
                      <a:pt x="8" y="0"/>
                    </a:lnTo>
                    <a:lnTo>
                      <a:pt x="6" y="2"/>
                    </a:lnTo>
                    <a:lnTo>
                      <a:pt x="6" y="2"/>
                    </a:lnTo>
                    <a:lnTo>
                      <a:pt x="6" y="2"/>
                    </a:lnTo>
                    <a:lnTo>
                      <a:pt x="4" y="2"/>
                    </a:lnTo>
                    <a:lnTo>
                      <a:pt x="4" y="2"/>
                    </a:lnTo>
                    <a:lnTo>
                      <a:pt x="2" y="2"/>
                    </a:lnTo>
                    <a:lnTo>
                      <a:pt x="2" y="4"/>
                    </a:lnTo>
                    <a:lnTo>
                      <a:pt x="2" y="4"/>
                    </a:lnTo>
                    <a:lnTo>
                      <a:pt x="2" y="4"/>
                    </a:lnTo>
                    <a:lnTo>
                      <a:pt x="0" y="4"/>
                    </a:lnTo>
                    <a:lnTo>
                      <a:pt x="0" y="4"/>
                    </a:lnTo>
                    <a:lnTo>
                      <a:pt x="0" y="6"/>
                    </a:lnTo>
                    <a:lnTo>
                      <a:pt x="0" y="6"/>
                    </a:lnTo>
                    <a:lnTo>
                      <a:pt x="2" y="6"/>
                    </a:lnTo>
                    <a:lnTo>
                      <a:pt x="2" y="6"/>
                    </a:lnTo>
                    <a:lnTo>
                      <a:pt x="2" y="6"/>
                    </a:lnTo>
                    <a:lnTo>
                      <a:pt x="2" y="8"/>
                    </a:lnTo>
                    <a:lnTo>
                      <a:pt x="4" y="8"/>
                    </a:lnTo>
                    <a:lnTo>
                      <a:pt x="4" y="8"/>
                    </a:lnTo>
                    <a:lnTo>
                      <a:pt x="6" y="8"/>
                    </a:lnTo>
                    <a:lnTo>
                      <a:pt x="8" y="10"/>
                    </a:lnTo>
                    <a:lnTo>
                      <a:pt x="10" y="10"/>
                    </a:lnTo>
                    <a:lnTo>
                      <a:pt x="10" y="10"/>
                    </a:lnTo>
                    <a:lnTo>
                      <a:pt x="12" y="10"/>
                    </a:lnTo>
                    <a:lnTo>
                      <a:pt x="12" y="10"/>
                    </a:lnTo>
                    <a:lnTo>
                      <a:pt x="14" y="10"/>
                    </a:lnTo>
                    <a:lnTo>
                      <a:pt x="14" y="10"/>
                    </a:lnTo>
                    <a:lnTo>
                      <a:pt x="16" y="10"/>
                    </a:lnTo>
                    <a:lnTo>
                      <a:pt x="16" y="10"/>
                    </a:lnTo>
                    <a:lnTo>
                      <a:pt x="20" y="10"/>
                    </a:lnTo>
                    <a:lnTo>
                      <a:pt x="20" y="10"/>
                    </a:lnTo>
                    <a:lnTo>
                      <a:pt x="22" y="8"/>
                    </a:lnTo>
                    <a:lnTo>
                      <a:pt x="22" y="8"/>
                    </a:lnTo>
                    <a:lnTo>
                      <a:pt x="22" y="8"/>
                    </a:lnTo>
                    <a:lnTo>
                      <a:pt x="24" y="8"/>
                    </a:lnTo>
                    <a:lnTo>
                      <a:pt x="24" y="8"/>
                    </a:lnTo>
                    <a:lnTo>
                      <a:pt x="26" y="8"/>
                    </a:lnTo>
                    <a:lnTo>
                      <a:pt x="2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551"/>
              <p:cNvSpPr>
                <a:spLocks/>
              </p:cNvSpPr>
              <p:nvPr/>
            </p:nvSpPr>
            <p:spPr bwMode="auto">
              <a:xfrm>
                <a:off x="3324" y="915"/>
                <a:ext cx="26" cy="8"/>
              </a:xfrm>
              <a:custGeom>
                <a:avLst/>
                <a:gdLst>
                  <a:gd name="T0" fmla="*/ 0 w 26"/>
                  <a:gd name="T1" fmla="*/ 4 h 8"/>
                  <a:gd name="T2" fmla="*/ 0 w 26"/>
                  <a:gd name="T3" fmla="*/ 4 h 8"/>
                  <a:gd name="T4" fmla="*/ 0 w 26"/>
                  <a:gd name="T5" fmla="*/ 4 h 8"/>
                  <a:gd name="T6" fmla="*/ 0 w 26"/>
                  <a:gd name="T7" fmla="*/ 4 h 8"/>
                  <a:gd name="T8" fmla="*/ 4 w 26"/>
                  <a:gd name="T9" fmla="*/ 4 h 8"/>
                  <a:gd name="T10" fmla="*/ 14 w 26"/>
                  <a:gd name="T11" fmla="*/ 8 h 8"/>
                  <a:gd name="T12" fmla="*/ 16 w 26"/>
                  <a:gd name="T13" fmla="*/ 8 h 8"/>
                  <a:gd name="T14" fmla="*/ 16 w 26"/>
                  <a:gd name="T15" fmla="*/ 8 h 8"/>
                  <a:gd name="T16" fmla="*/ 18 w 26"/>
                  <a:gd name="T17" fmla="*/ 8 h 8"/>
                  <a:gd name="T18" fmla="*/ 18 w 26"/>
                  <a:gd name="T19" fmla="*/ 8 h 8"/>
                  <a:gd name="T20" fmla="*/ 20 w 26"/>
                  <a:gd name="T21" fmla="*/ 8 h 8"/>
                  <a:gd name="T22" fmla="*/ 20 w 26"/>
                  <a:gd name="T23" fmla="*/ 8 h 8"/>
                  <a:gd name="T24" fmla="*/ 22 w 26"/>
                  <a:gd name="T25" fmla="*/ 8 h 8"/>
                  <a:gd name="T26" fmla="*/ 22 w 26"/>
                  <a:gd name="T27" fmla="*/ 8 h 8"/>
                  <a:gd name="T28" fmla="*/ 24 w 26"/>
                  <a:gd name="T29" fmla="*/ 8 h 8"/>
                  <a:gd name="T30" fmla="*/ 24 w 26"/>
                  <a:gd name="T31" fmla="*/ 8 h 8"/>
                  <a:gd name="T32" fmla="*/ 24 w 26"/>
                  <a:gd name="T33" fmla="*/ 8 h 8"/>
                  <a:gd name="T34" fmla="*/ 26 w 26"/>
                  <a:gd name="T35" fmla="*/ 8 h 8"/>
                  <a:gd name="T36" fmla="*/ 24 w 26"/>
                  <a:gd name="T37" fmla="*/ 6 h 8"/>
                  <a:gd name="T38" fmla="*/ 24 w 26"/>
                  <a:gd name="T39" fmla="*/ 6 h 8"/>
                  <a:gd name="T40" fmla="*/ 22 w 26"/>
                  <a:gd name="T41" fmla="*/ 6 h 8"/>
                  <a:gd name="T42" fmla="*/ 22 w 26"/>
                  <a:gd name="T43" fmla="*/ 8 h 8"/>
                  <a:gd name="T44" fmla="*/ 22 w 26"/>
                  <a:gd name="T45" fmla="*/ 8 h 8"/>
                  <a:gd name="T46" fmla="*/ 20 w 26"/>
                  <a:gd name="T47" fmla="*/ 8 h 8"/>
                  <a:gd name="T48" fmla="*/ 20 w 26"/>
                  <a:gd name="T49" fmla="*/ 8 h 8"/>
                  <a:gd name="T50" fmla="*/ 18 w 26"/>
                  <a:gd name="T51" fmla="*/ 8 h 8"/>
                  <a:gd name="T52" fmla="*/ 16 w 26"/>
                  <a:gd name="T53" fmla="*/ 8 h 8"/>
                  <a:gd name="T54" fmla="*/ 6 w 26"/>
                  <a:gd name="T55" fmla="*/ 2 h 8"/>
                  <a:gd name="T56" fmla="*/ 12 w 26"/>
                  <a:gd name="T57" fmla="*/ 0 h 8"/>
                  <a:gd name="T58" fmla="*/ 12 w 26"/>
                  <a:gd name="T59" fmla="*/ 0 h 8"/>
                  <a:gd name="T60" fmla="*/ 10 w 26"/>
                  <a:gd name="T61" fmla="*/ 0 h 8"/>
                  <a:gd name="T62" fmla="*/ 10 w 26"/>
                  <a:gd name="T63" fmla="*/ 0 h 8"/>
                  <a:gd name="T64" fmla="*/ 10 w 26"/>
                  <a:gd name="T65" fmla="*/ 0 h 8"/>
                  <a:gd name="T66" fmla="*/ 4 w 26"/>
                  <a:gd name="T67" fmla="*/ 2 h 8"/>
                  <a:gd name="T68" fmla="*/ 0 w 26"/>
                  <a:gd name="T69" fmla="*/ 0 h 8"/>
                  <a:gd name="T70" fmla="*/ 0 w 26"/>
                  <a:gd name="T71" fmla="*/ 0 h 8"/>
                  <a:gd name="T72" fmla="*/ 0 w 26"/>
                  <a:gd name="T73" fmla="*/ 2 h 8"/>
                  <a:gd name="T74" fmla="*/ 2 w 26"/>
                  <a:gd name="T75" fmla="*/ 2 h 8"/>
                  <a:gd name="T76" fmla="*/ 0 w 26"/>
                  <a:gd name="T77" fmla="*/ 4 h 8"/>
                  <a:gd name="T78" fmla="*/ 0 w 26"/>
                  <a:gd name="T7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8">
                    <a:moveTo>
                      <a:pt x="0" y="4"/>
                    </a:moveTo>
                    <a:lnTo>
                      <a:pt x="0" y="4"/>
                    </a:lnTo>
                    <a:lnTo>
                      <a:pt x="0" y="4"/>
                    </a:lnTo>
                    <a:lnTo>
                      <a:pt x="0" y="4"/>
                    </a:lnTo>
                    <a:lnTo>
                      <a:pt x="4" y="4"/>
                    </a:lnTo>
                    <a:lnTo>
                      <a:pt x="14" y="8"/>
                    </a:lnTo>
                    <a:lnTo>
                      <a:pt x="16" y="8"/>
                    </a:lnTo>
                    <a:lnTo>
                      <a:pt x="16" y="8"/>
                    </a:lnTo>
                    <a:lnTo>
                      <a:pt x="18" y="8"/>
                    </a:lnTo>
                    <a:lnTo>
                      <a:pt x="18" y="8"/>
                    </a:lnTo>
                    <a:lnTo>
                      <a:pt x="20" y="8"/>
                    </a:lnTo>
                    <a:lnTo>
                      <a:pt x="20" y="8"/>
                    </a:lnTo>
                    <a:lnTo>
                      <a:pt x="22" y="8"/>
                    </a:lnTo>
                    <a:lnTo>
                      <a:pt x="22" y="8"/>
                    </a:lnTo>
                    <a:lnTo>
                      <a:pt x="24" y="8"/>
                    </a:lnTo>
                    <a:lnTo>
                      <a:pt x="24" y="8"/>
                    </a:lnTo>
                    <a:lnTo>
                      <a:pt x="24" y="8"/>
                    </a:lnTo>
                    <a:lnTo>
                      <a:pt x="26" y="8"/>
                    </a:lnTo>
                    <a:lnTo>
                      <a:pt x="24" y="6"/>
                    </a:lnTo>
                    <a:lnTo>
                      <a:pt x="24" y="6"/>
                    </a:lnTo>
                    <a:lnTo>
                      <a:pt x="22" y="6"/>
                    </a:lnTo>
                    <a:lnTo>
                      <a:pt x="22" y="8"/>
                    </a:lnTo>
                    <a:lnTo>
                      <a:pt x="22" y="8"/>
                    </a:lnTo>
                    <a:lnTo>
                      <a:pt x="20" y="8"/>
                    </a:lnTo>
                    <a:lnTo>
                      <a:pt x="20" y="8"/>
                    </a:lnTo>
                    <a:lnTo>
                      <a:pt x="18" y="8"/>
                    </a:lnTo>
                    <a:lnTo>
                      <a:pt x="16" y="8"/>
                    </a:lnTo>
                    <a:lnTo>
                      <a:pt x="6" y="2"/>
                    </a:lnTo>
                    <a:lnTo>
                      <a:pt x="12" y="0"/>
                    </a:lnTo>
                    <a:lnTo>
                      <a:pt x="12" y="0"/>
                    </a:lnTo>
                    <a:lnTo>
                      <a:pt x="10" y="0"/>
                    </a:lnTo>
                    <a:lnTo>
                      <a:pt x="10" y="0"/>
                    </a:lnTo>
                    <a:lnTo>
                      <a:pt x="10" y="0"/>
                    </a:lnTo>
                    <a:lnTo>
                      <a:pt x="4" y="2"/>
                    </a:lnTo>
                    <a:lnTo>
                      <a:pt x="0" y="0"/>
                    </a:lnTo>
                    <a:lnTo>
                      <a:pt x="0" y="0"/>
                    </a:lnTo>
                    <a:lnTo>
                      <a:pt x="0" y="2"/>
                    </a:lnTo>
                    <a:lnTo>
                      <a:pt x="2" y="2"/>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552"/>
              <p:cNvSpPr>
                <a:spLocks noEditPoints="1"/>
              </p:cNvSpPr>
              <p:nvPr/>
            </p:nvSpPr>
            <p:spPr bwMode="auto">
              <a:xfrm>
                <a:off x="3342" y="911"/>
                <a:ext cx="26" cy="8"/>
              </a:xfrm>
              <a:custGeom>
                <a:avLst/>
                <a:gdLst>
                  <a:gd name="T0" fmla="*/ 0 w 26"/>
                  <a:gd name="T1" fmla="*/ 4 h 8"/>
                  <a:gd name="T2" fmla="*/ 0 w 26"/>
                  <a:gd name="T3" fmla="*/ 6 h 8"/>
                  <a:gd name="T4" fmla="*/ 2 w 26"/>
                  <a:gd name="T5" fmla="*/ 6 h 8"/>
                  <a:gd name="T6" fmla="*/ 4 w 26"/>
                  <a:gd name="T7" fmla="*/ 8 h 8"/>
                  <a:gd name="T8" fmla="*/ 6 w 26"/>
                  <a:gd name="T9" fmla="*/ 8 h 8"/>
                  <a:gd name="T10" fmla="*/ 8 w 26"/>
                  <a:gd name="T11" fmla="*/ 8 h 8"/>
                  <a:gd name="T12" fmla="*/ 10 w 26"/>
                  <a:gd name="T13" fmla="*/ 8 h 8"/>
                  <a:gd name="T14" fmla="*/ 12 w 26"/>
                  <a:gd name="T15" fmla="*/ 8 h 8"/>
                  <a:gd name="T16" fmla="*/ 14 w 26"/>
                  <a:gd name="T17" fmla="*/ 8 h 8"/>
                  <a:gd name="T18" fmla="*/ 16 w 26"/>
                  <a:gd name="T19" fmla="*/ 8 h 8"/>
                  <a:gd name="T20" fmla="*/ 18 w 26"/>
                  <a:gd name="T21" fmla="*/ 8 h 8"/>
                  <a:gd name="T22" fmla="*/ 20 w 26"/>
                  <a:gd name="T23" fmla="*/ 8 h 8"/>
                  <a:gd name="T24" fmla="*/ 22 w 26"/>
                  <a:gd name="T25" fmla="*/ 6 h 8"/>
                  <a:gd name="T26" fmla="*/ 24 w 26"/>
                  <a:gd name="T27" fmla="*/ 6 h 8"/>
                  <a:gd name="T28" fmla="*/ 24 w 26"/>
                  <a:gd name="T29" fmla="*/ 6 h 8"/>
                  <a:gd name="T30" fmla="*/ 24 w 26"/>
                  <a:gd name="T31" fmla="*/ 6 h 8"/>
                  <a:gd name="T32" fmla="*/ 22 w 26"/>
                  <a:gd name="T33" fmla="*/ 6 h 8"/>
                  <a:gd name="T34" fmla="*/ 20 w 26"/>
                  <a:gd name="T35" fmla="*/ 6 h 8"/>
                  <a:gd name="T36" fmla="*/ 18 w 26"/>
                  <a:gd name="T37" fmla="*/ 6 h 8"/>
                  <a:gd name="T38" fmla="*/ 16 w 26"/>
                  <a:gd name="T39" fmla="*/ 8 h 8"/>
                  <a:gd name="T40" fmla="*/ 12 w 26"/>
                  <a:gd name="T41" fmla="*/ 8 h 8"/>
                  <a:gd name="T42" fmla="*/ 8 w 26"/>
                  <a:gd name="T43" fmla="*/ 8 h 8"/>
                  <a:gd name="T44" fmla="*/ 6 w 26"/>
                  <a:gd name="T45" fmla="*/ 6 h 8"/>
                  <a:gd name="T46" fmla="*/ 18 w 26"/>
                  <a:gd name="T47" fmla="*/ 2 h 8"/>
                  <a:gd name="T48" fmla="*/ 18 w 26"/>
                  <a:gd name="T49" fmla="*/ 0 h 8"/>
                  <a:gd name="T50" fmla="*/ 16 w 26"/>
                  <a:gd name="T51" fmla="*/ 0 h 8"/>
                  <a:gd name="T52" fmla="*/ 14 w 26"/>
                  <a:gd name="T53" fmla="*/ 0 h 8"/>
                  <a:gd name="T54" fmla="*/ 12 w 26"/>
                  <a:gd name="T55" fmla="*/ 0 h 8"/>
                  <a:gd name="T56" fmla="*/ 10 w 26"/>
                  <a:gd name="T57" fmla="*/ 0 h 8"/>
                  <a:gd name="T58" fmla="*/ 8 w 26"/>
                  <a:gd name="T59" fmla="*/ 0 h 8"/>
                  <a:gd name="T60" fmla="*/ 6 w 26"/>
                  <a:gd name="T61" fmla="*/ 0 h 8"/>
                  <a:gd name="T62" fmla="*/ 4 w 26"/>
                  <a:gd name="T63" fmla="*/ 0 h 8"/>
                  <a:gd name="T64" fmla="*/ 2 w 26"/>
                  <a:gd name="T65" fmla="*/ 0 h 8"/>
                  <a:gd name="T66" fmla="*/ 0 w 26"/>
                  <a:gd name="T67" fmla="*/ 2 h 8"/>
                  <a:gd name="T68" fmla="*/ 0 w 26"/>
                  <a:gd name="T69" fmla="*/ 2 h 8"/>
                  <a:gd name="T70" fmla="*/ 0 w 26"/>
                  <a:gd name="T71" fmla="*/ 2 h 8"/>
                  <a:gd name="T72" fmla="*/ 0 w 26"/>
                  <a:gd name="T73" fmla="*/ 4 h 8"/>
                  <a:gd name="T74" fmla="*/ 2 w 26"/>
                  <a:gd name="T75" fmla="*/ 2 h 8"/>
                  <a:gd name="T76" fmla="*/ 4 w 26"/>
                  <a:gd name="T77" fmla="*/ 2 h 8"/>
                  <a:gd name="T78" fmla="*/ 6 w 26"/>
                  <a:gd name="T79" fmla="*/ 0 h 8"/>
                  <a:gd name="T80" fmla="*/ 8 w 26"/>
                  <a:gd name="T81" fmla="*/ 0 h 8"/>
                  <a:gd name="T82" fmla="*/ 10 w 26"/>
                  <a:gd name="T83" fmla="*/ 0 h 8"/>
                  <a:gd name="T84" fmla="*/ 14 w 26"/>
                  <a:gd name="T85" fmla="*/ 2 h 8"/>
                  <a:gd name="T86" fmla="*/ 14 w 26"/>
                  <a:gd name="T87" fmla="*/ 2 h 8"/>
                  <a:gd name="T88" fmla="*/ 4 w 26"/>
                  <a:gd name="T89" fmla="*/ 6 h 8"/>
                  <a:gd name="T90" fmla="*/ 2 w 26"/>
                  <a:gd name="T91" fmla="*/ 4 h 8"/>
                  <a:gd name="T92" fmla="*/ 2 w 26"/>
                  <a:gd name="T9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8">
                    <a:moveTo>
                      <a:pt x="0" y="4"/>
                    </a:moveTo>
                    <a:lnTo>
                      <a:pt x="0" y="4"/>
                    </a:lnTo>
                    <a:lnTo>
                      <a:pt x="0" y="6"/>
                    </a:lnTo>
                    <a:lnTo>
                      <a:pt x="0" y="6"/>
                    </a:lnTo>
                    <a:lnTo>
                      <a:pt x="2" y="6"/>
                    </a:lnTo>
                    <a:lnTo>
                      <a:pt x="2" y="6"/>
                    </a:lnTo>
                    <a:lnTo>
                      <a:pt x="2" y="6"/>
                    </a:lnTo>
                    <a:lnTo>
                      <a:pt x="4" y="8"/>
                    </a:lnTo>
                    <a:lnTo>
                      <a:pt x="4" y="8"/>
                    </a:lnTo>
                    <a:lnTo>
                      <a:pt x="6" y="8"/>
                    </a:lnTo>
                    <a:lnTo>
                      <a:pt x="6" y="8"/>
                    </a:lnTo>
                    <a:lnTo>
                      <a:pt x="8" y="8"/>
                    </a:lnTo>
                    <a:lnTo>
                      <a:pt x="8" y="8"/>
                    </a:lnTo>
                    <a:lnTo>
                      <a:pt x="10" y="8"/>
                    </a:lnTo>
                    <a:lnTo>
                      <a:pt x="10" y="8"/>
                    </a:lnTo>
                    <a:lnTo>
                      <a:pt x="12" y="8"/>
                    </a:lnTo>
                    <a:lnTo>
                      <a:pt x="12" y="8"/>
                    </a:lnTo>
                    <a:lnTo>
                      <a:pt x="14" y="8"/>
                    </a:lnTo>
                    <a:lnTo>
                      <a:pt x="16" y="8"/>
                    </a:lnTo>
                    <a:lnTo>
                      <a:pt x="16" y="8"/>
                    </a:lnTo>
                    <a:lnTo>
                      <a:pt x="18" y="8"/>
                    </a:lnTo>
                    <a:lnTo>
                      <a:pt x="18" y="8"/>
                    </a:lnTo>
                    <a:lnTo>
                      <a:pt x="20" y="8"/>
                    </a:lnTo>
                    <a:lnTo>
                      <a:pt x="20" y="8"/>
                    </a:lnTo>
                    <a:lnTo>
                      <a:pt x="22" y="8"/>
                    </a:lnTo>
                    <a:lnTo>
                      <a:pt x="22" y="6"/>
                    </a:lnTo>
                    <a:lnTo>
                      <a:pt x="24" y="6"/>
                    </a:lnTo>
                    <a:lnTo>
                      <a:pt x="24" y="6"/>
                    </a:lnTo>
                    <a:lnTo>
                      <a:pt x="24" y="6"/>
                    </a:lnTo>
                    <a:lnTo>
                      <a:pt x="24" y="6"/>
                    </a:lnTo>
                    <a:lnTo>
                      <a:pt x="26" y="6"/>
                    </a:lnTo>
                    <a:lnTo>
                      <a:pt x="24" y="6"/>
                    </a:lnTo>
                    <a:lnTo>
                      <a:pt x="22" y="4"/>
                    </a:lnTo>
                    <a:lnTo>
                      <a:pt x="22" y="6"/>
                    </a:lnTo>
                    <a:lnTo>
                      <a:pt x="20" y="6"/>
                    </a:lnTo>
                    <a:lnTo>
                      <a:pt x="20" y="6"/>
                    </a:lnTo>
                    <a:lnTo>
                      <a:pt x="20" y="6"/>
                    </a:lnTo>
                    <a:lnTo>
                      <a:pt x="18" y="6"/>
                    </a:lnTo>
                    <a:lnTo>
                      <a:pt x="16" y="8"/>
                    </a:lnTo>
                    <a:lnTo>
                      <a:pt x="16" y="8"/>
                    </a:lnTo>
                    <a:lnTo>
                      <a:pt x="14" y="8"/>
                    </a:lnTo>
                    <a:lnTo>
                      <a:pt x="12" y="8"/>
                    </a:lnTo>
                    <a:lnTo>
                      <a:pt x="10" y="8"/>
                    </a:lnTo>
                    <a:lnTo>
                      <a:pt x="8" y="8"/>
                    </a:lnTo>
                    <a:lnTo>
                      <a:pt x="8" y="6"/>
                    </a:lnTo>
                    <a:lnTo>
                      <a:pt x="6" y="6"/>
                    </a:lnTo>
                    <a:lnTo>
                      <a:pt x="20" y="2"/>
                    </a:lnTo>
                    <a:lnTo>
                      <a:pt x="18" y="2"/>
                    </a:lnTo>
                    <a:lnTo>
                      <a:pt x="18" y="2"/>
                    </a:lnTo>
                    <a:lnTo>
                      <a:pt x="18" y="0"/>
                    </a:lnTo>
                    <a:lnTo>
                      <a:pt x="16" y="0"/>
                    </a:lnTo>
                    <a:lnTo>
                      <a:pt x="16" y="0"/>
                    </a:lnTo>
                    <a:lnTo>
                      <a:pt x="14" y="0"/>
                    </a:lnTo>
                    <a:lnTo>
                      <a:pt x="14" y="0"/>
                    </a:lnTo>
                    <a:lnTo>
                      <a:pt x="12" y="0"/>
                    </a:lnTo>
                    <a:lnTo>
                      <a:pt x="12" y="0"/>
                    </a:lnTo>
                    <a:lnTo>
                      <a:pt x="12" y="0"/>
                    </a:lnTo>
                    <a:lnTo>
                      <a:pt x="10" y="0"/>
                    </a:lnTo>
                    <a:lnTo>
                      <a:pt x="10" y="0"/>
                    </a:lnTo>
                    <a:lnTo>
                      <a:pt x="8" y="0"/>
                    </a:lnTo>
                    <a:lnTo>
                      <a:pt x="8" y="0"/>
                    </a:lnTo>
                    <a:lnTo>
                      <a:pt x="6" y="0"/>
                    </a:lnTo>
                    <a:lnTo>
                      <a:pt x="6" y="0"/>
                    </a:lnTo>
                    <a:lnTo>
                      <a:pt x="4" y="0"/>
                    </a:lnTo>
                    <a:lnTo>
                      <a:pt x="4" y="0"/>
                    </a:lnTo>
                    <a:lnTo>
                      <a:pt x="2" y="0"/>
                    </a:lnTo>
                    <a:lnTo>
                      <a:pt x="2" y="2"/>
                    </a:lnTo>
                    <a:lnTo>
                      <a:pt x="0" y="2"/>
                    </a:lnTo>
                    <a:lnTo>
                      <a:pt x="0" y="2"/>
                    </a:lnTo>
                    <a:lnTo>
                      <a:pt x="0" y="2"/>
                    </a:lnTo>
                    <a:lnTo>
                      <a:pt x="0" y="2"/>
                    </a:lnTo>
                    <a:lnTo>
                      <a:pt x="0" y="2"/>
                    </a:lnTo>
                    <a:lnTo>
                      <a:pt x="0" y="4"/>
                    </a:lnTo>
                    <a:lnTo>
                      <a:pt x="0" y="4"/>
                    </a:lnTo>
                    <a:lnTo>
                      <a:pt x="0" y="4"/>
                    </a:lnTo>
                    <a:close/>
                    <a:moveTo>
                      <a:pt x="2" y="2"/>
                    </a:moveTo>
                    <a:lnTo>
                      <a:pt x="4" y="2"/>
                    </a:lnTo>
                    <a:lnTo>
                      <a:pt x="4" y="2"/>
                    </a:lnTo>
                    <a:lnTo>
                      <a:pt x="6" y="2"/>
                    </a:lnTo>
                    <a:lnTo>
                      <a:pt x="6" y="0"/>
                    </a:lnTo>
                    <a:lnTo>
                      <a:pt x="6" y="0"/>
                    </a:lnTo>
                    <a:lnTo>
                      <a:pt x="8" y="0"/>
                    </a:lnTo>
                    <a:lnTo>
                      <a:pt x="8" y="0"/>
                    </a:lnTo>
                    <a:lnTo>
                      <a:pt x="10" y="0"/>
                    </a:lnTo>
                    <a:lnTo>
                      <a:pt x="14" y="2"/>
                    </a:lnTo>
                    <a:lnTo>
                      <a:pt x="14" y="2"/>
                    </a:lnTo>
                    <a:lnTo>
                      <a:pt x="14" y="2"/>
                    </a:lnTo>
                    <a:lnTo>
                      <a:pt x="14" y="2"/>
                    </a:lnTo>
                    <a:lnTo>
                      <a:pt x="16" y="2"/>
                    </a:lnTo>
                    <a:lnTo>
                      <a:pt x="4" y="6"/>
                    </a:lnTo>
                    <a:lnTo>
                      <a:pt x="4" y="4"/>
                    </a:lnTo>
                    <a:lnTo>
                      <a:pt x="2" y="4"/>
                    </a:lnTo>
                    <a:lnTo>
                      <a:pt x="2" y="4"/>
                    </a:lnTo>
                    <a:lnTo>
                      <a:pt x="2"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553"/>
              <p:cNvSpPr>
                <a:spLocks/>
              </p:cNvSpPr>
              <p:nvPr/>
            </p:nvSpPr>
            <p:spPr bwMode="auto">
              <a:xfrm>
                <a:off x="3342" y="911"/>
                <a:ext cx="26" cy="8"/>
              </a:xfrm>
              <a:custGeom>
                <a:avLst/>
                <a:gdLst>
                  <a:gd name="T0" fmla="*/ 0 w 26"/>
                  <a:gd name="T1" fmla="*/ 4 h 8"/>
                  <a:gd name="T2" fmla="*/ 0 w 26"/>
                  <a:gd name="T3" fmla="*/ 6 h 8"/>
                  <a:gd name="T4" fmla="*/ 2 w 26"/>
                  <a:gd name="T5" fmla="*/ 6 h 8"/>
                  <a:gd name="T6" fmla="*/ 4 w 26"/>
                  <a:gd name="T7" fmla="*/ 8 h 8"/>
                  <a:gd name="T8" fmla="*/ 6 w 26"/>
                  <a:gd name="T9" fmla="*/ 8 h 8"/>
                  <a:gd name="T10" fmla="*/ 8 w 26"/>
                  <a:gd name="T11" fmla="*/ 8 h 8"/>
                  <a:gd name="T12" fmla="*/ 10 w 26"/>
                  <a:gd name="T13" fmla="*/ 8 h 8"/>
                  <a:gd name="T14" fmla="*/ 12 w 26"/>
                  <a:gd name="T15" fmla="*/ 8 h 8"/>
                  <a:gd name="T16" fmla="*/ 14 w 26"/>
                  <a:gd name="T17" fmla="*/ 8 h 8"/>
                  <a:gd name="T18" fmla="*/ 16 w 26"/>
                  <a:gd name="T19" fmla="*/ 8 h 8"/>
                  <a:gd name="T20" fmla="*/ 18 w 26"/>
                  <a:gd name="T21" fmla="*/ 8 h 8"/>
                  <a:gd name="T22" fmla="*/ 20 w 26"/>
                  <a:gd name="T23" fmla="*/ 8 h 8"/>
                  <a:gd name="T24" fmla="*/ 22 w 26"/>
                  <a:gd name="T25" fmla="*/ 6 h 8"/>
                  <a:gd name="T26" fmla="*/ 24 w 26"/>
                  <a:gd name="T27" fmla="*/ 6 h 8"/>
                  <a:gd name="T28" fmla="*/ 24 w 26"/>
                  <a:gd name="T29" fmla="*/ 6 h 8"/>
                  <a:gd name="T30" fmla="*/ 24 w 26"/>
                  <a:gd name="T31" fmla="*/ 6 h 8"/>
                  <a:gd name="T32" fmla="*/ 22 w 26"/>
                  <a:gd name="T33" fmla="*/ 6 h 8"/>
                  <a:gd name="T34" fmla="*/ 20 w 26"/>
                  <a:gd name="T35" fmla="*/ 6 h 8"/>
                  <a:gd name="T36" fmla="*/ 18 w 26"/>
                  <a:gd name="T37" fmla="*/ 6 h 8"/>
                  <a:gd name="T38" fmla="*/ 16 w 26"/>
                  <a:gd name="T39" fmla="*/ 8 h 8"/>
                  <a:gd name="T40" fmla="*/ 12 w 26"/>
                  <a:gd name="T41" fmla="*/ 8 h 8"/>
                  <a:gd name="T42" fmla="*/ 8 w 26"/>
                  <a:gd name="T43" fmla="*/ 8 h 8"/>
                  <a:gd name="T44" fmla="*/ 6 w 26"/>
                  <a:gd name="T45" fmla="*/ 6 h 8"/>
                  <a:gd name="T46" fmla="*/ 18 w 26"/>
                  <a:gd name="T47" fmla="*/ 2 h 8"/>
                  <a:gd name="T48" fmla="*/ 18 w 26"/>
                  <a:gd name="T49" fmla="*/ 0 h 8"/>
                  <a:gd name="T50" fmla="*/ 16 w 26"/>
                  <a:gd name="T51" fmla="*/ 0 h 8"/>
                  <a:gd name="T52" fmla="*/ 14 w 26"/>
                  <a:gd name="T53" fmla="*/ 0 h 8"/>
                  <a:gd name="T54" fmla="*/ 12 w 26"/>
                  <a:gd name="T55" fmla="*/ 0 h 8"/>
                  <a:gd name="T56" fmla="*/ 10 w 26"/>
                  <a:gd name="T57" fmla="*/ 0 h 8"/>
                  <a:gd name="T58" fmla="*/ 8 w 26"/>
                  <a:gd name="T59" fmla="*/ 0 h 8"/>
                  <a:gd name="T60" fmla="*/ 6 w 26"/>
                  <a:gd name="T61" fmla="*/ 0 h 8"/>
                  <a:gd name="T62" fmla="*/ 4 w 26"/>
                  <a:gd name="T63" fmla="*/ 0 h 8"/>
                  <a:gd name="T64" fmla="*/ 2 w 26"/>
                  <a:gd name="T65" fmla="*/ 0 h 8"/>
                  <a:gd name="T66" fmla="*/ 0 w 26"/>
                  <a:gd name="T67" fmla="*/ 2 h 8"/>
                  <a:gd name="T68" fmla="*/ 0 w 26"/>
                  <a:gd name="T69" fmla="*/ 2 h 8"/>
                  <a:gd name="T70" fmla="*/ 0 w 26"/>
                  <a:gd name="T71" fmla="*/ 2 h 8"/>
                  <a:gd name="T72" fmla="*/ 0 w 26"/>
                  <a:gd name="T7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8">
                    <a:moveTo>
                      <a:pt x="0" y="4"/>
                    </a:moveTo>
                    <a:lnTo>
                      <a:pt x="0" y="4"/>
                    </a:lnTo>
                    <a:lnTo>
                      <a:pt x="0" y="6"/>
                    </a:lnTo>
                    <a:lnTo>
                      <a:pt x="0" y="6"/>
                    </a:lnTo>
                    <a:lnTo>
                      <a:pt x="2" y="6"/>
                    </a:lnTo>
                    <a:lnTo>
                      <a:pt x="2" y="6"/>
                    </a:lnTo>
                    <a:lnTo>
                      <a:pt x="2" y="6"/>
                    </a:lnTo>
                    <a:lnTo>
                      <a:pt x="4" y="8"/>
                    </a:lnTo>
                    <a:lnTo>
                      <a:pt x="4" y="8"/>
                    </a:lnTo>
                    <a:lnTo>
                      <a:pt x="6" y="8"/>
                    </a:lnTo>
                    <a:lnTo>
                      <a:pt x="6" y="8"/>
                    </a:lnTo>
                    <a:lnTo>
                      <a:pt x="8" y="8"/>
                    </a:lnTo>
                    <a:lnTo>
                      <a:pt x="8" y="8"/>
                    </a:lnTo>
                    <a:lnTo>
                      <a:pt x="10" y="8"/>
                    </a:lnTo>
                    <a:lnTo>
                      <a:pt x="10" y="8"/>
                    </a:lnTo>
                    <a:lnTo>
                      <a:pt x="12" y="8"/>
                    </a:lnTo>
                    <a:lnTo>
                      <a:pt x="12" y="8"/>
                    </a:lnTo>
                    <a:lnTo>
                      <a:pt x="14" y="8"/>
                    </a:lnTo>
                    <a:lnTo>
                      <a:pt x="16" y="8"/>
                    </a:lnTo>
                    <a:lnTo>
                      <a:pt x="16" y="8"/>
                    </a:lnTo>
                    <a:lnTo>
                      <a:pt x="18" y="8"/>
                    </a:lnTo>
                    <a:lnTo>
                      <a:pt x="18" y="8"/>
                    </a:lnTo>
                    <a:lnTo>
                      <a:pt x="20" y="8"/>
                    </a:lnTo>
                    <a:lnTo>
                      <a:pt x="20" y="8"/>
                    </a:lnTo>
                    <a:lnTo>
                      <a:pt x="22" y="8"/>
                    </a:lnTo>
                    <a:lnTo>
                      <a:pt x="22" y="6"/>
                    </a:lnTo>
                    <a:lnTo>
                      <a:pt x="24" y="6"/>
                    </a:lnTo>
                    <a:lnTo>
                      <a:pt x="24" y="6"/>
                    </a:lnTo>
                    <a:lnTo>
                      <a:pt x="24" y="6"/>
                    </a:lnTo>
                    <a:lnTo>
                      <a:pt x="24" y="6"/>
                    </a:lnTo>
                    <a:lnTo>
                      <a:pt x="26" y="6"/>
                    </a:lnTo>
                    <a:lnTo>
                      <a:pt x="24" y="6"/>
                    </a:lnTo>
                    <a:lnTo>
                      <a:pt x="22" y="4"/>
                    </a:lnTo>
                    <a:lnTo>
                      <a:pt x="22" y="6"/>
                    </a:lnTo>
                    <a:lnTo>
                      <a:pt x="20" y="6"/>
                    </a:lnTo>
                    <a:lnTo>
                      <a:pt x="20" y="6"/>
                    </a:lnTo>
                    <a:lnTo>
                      <a:pt x="20" y="6"/>
                    </a:lnTo>
                    <a:lnTo>
                      <a:pt x="18" y="6"/>
                    </a:lnTo>
                    <a:lnTo>
                      <a:pt x="16" y="8"/>
                    </a:lnTo>
                    <a:lnTo>
                      <a:pt x="16" y="8"/>
                    </a:lnTo>
                    <a:lnTo>
                      <a:pt x="14" y="8"/>
                    </a:lnTo>
                    <a:lnTo>
                      <a:pt x="12" y="8"/>
                    </a:lnTo>
                    <a:lnTo>
                      <a:pt x="10" y="8"/>
                    </a:lnTo>
                    <a:lnTo>
                      <a:pt x="8" y="8"/>
                    </a:lnTo>
                    <a:lnTo>
                      <a:pt x="8" y="6"/>
                    </a:lnTo>
                    <a:lnTo>
                      <a:pt x="6" y="6"/>
                    </a:lnTo>
                    <a:lnTo>
                      <a:pt x="20" y="2"/>
                    </a:lnTo>
                    <a:lnTo>
                      <a:pt x="18" y="2"/>
                    </a:lnTo>
                    <a:lnTo>
                      <a:pt x="18" y="2"/>
                    </a:lnTo>
                    <a:lnTo>
                      <a:pt x="18" y="0"/>
                    </a:lnTo>
                    <a:lnTo>
                      <a:pt x="16" y="0"/>
                    </a:lnTo>
                    <a:lnTo>
                      <a:pt x="16" y="0"/>
                    </a:lnTo>
                    <a:lnTo>
                      <a:pt x="14" y="0"/>
                    </a:lnTo>
                    <a:lnTo>
                      <a:pt x="14" y="0"/>
                    </a:lnTo>
                    <a:lnTo>
                      <a:pt x="12" y="0"/>
                    </a:lnTo>
                    <a:lnTo>
                      <a:pt x="12" y="0"/>
                    </a:lnTo>
                    <a:lnTo>
                      <a:pt x="12" y="0"/>
                    </a:lnTo>
                    <a:lnTo>
                      <a:pt x="10" y="0"/>
                    </a:lnTo>
                    <a:lnTo>
                      <a:pt x="10" y="0"/>
                    </a:lnTo>
                    <a:lnTo>
                      <a:pt x="8" y="0"/>
                    </a:lnTo>
                    <a:lnTo>
                      <a:pt x="8" y="0"/>
                    </a:lnTo>
                    <a:lnTo>
                      <a:pt x="6" y="0"/>
                    </a:lnTo>
                    <a:lnTo>
                      <a:pt x="6" y="0"/>
                    </a:lnTo>
                    <a:lnTo>
                      <a:pt x="4" y="0"/>
                    </a:lnTo>
                    <a:lnTo>
                      <a:pt x="4" y="0"/>
                    </a:lnTo>
                    <a:lnTo>
                      <a:pt x="2" y="0"/>
                    </a:lnTo>
                    <a:lnTo>
                      <a:pt x="2" y="2"/>
                    </a:lnTo>
                    <a:lnTo>
                      <a:pt x="0" y="2"/>
                    </a:lnTo>
                    <a:lnTo>
                      <a:pt x="0" y="2"/>
                    </a:lnTo>
                    <a:lnTo>
                      <a:pt x="0" y="2"/>
                    </a:lnTo>
                    <a:lnTo>
                      <a:pt x="0" y="2"/>
                    </a:lnTo>
                    <a:lnTo>
                      <a:pt x="0" y="2"/>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54"/>
              <p:cNvSpPr>
                <a:spLocks/>
              </p:cNvSpPr>
              <p:nvPr/>
            </p:nvSpPr>
            <p:spPr bwMode="auto">
              <a:xfrm>
                <a:off x="3344" y="911"/>
                <a:ext cx="14" cy="6"/>
              </a:xfrm>
              <a:custGeom>
                <a:avLst/>
                <a:gdLst>
                  <a:gd name="T0" fmla="*/ 0 w 14"/>
                  <a:gd name="T1" fmla="*/ 2 h 6"/>
                  <a:gd name="T2" fmla="*/ 2 w 14"/>
                  <a:gd name="T3" fmla="*/ 2 h 6"/>
                  <a:gd name="T4" fmla="*/ 2 w 14"/>
                  <a:gd name="T5" fmla="*/ 2 h 6"/>
                  <a:gd name="T6" fmla="*/ 4 w 14"/>
                  <a:gd name="T7" fmla="*/ 2 h 6"/>
                  <a:gd name="T8" fmla="*/ 4 w 14"/>
                  <a:gd name="T9" fmla="*/ 0 h 6"/>
                  <a:gd name="T10" fmla="*/ 4 w 14"/>
                  <a:gd name="T11" fmla="*/ 0 h 6"/>
                  <a:gd name="T12" fmla="*/ 6 w 14"/>
                  <a:gd name="T13" fmla="*/ 0 h 6"/>
                  <a:gd name="T14" fmla="*/ 6 w 14"/>
                  <a:gd name="T15" fmla="*/ 0 h 6"/>
                  <a:gd name="T16" fmla="*/ 8 w 14"/>
                  <a:gd name="T17" fmla="*/ 0 h 6"/>
                  <a:gd name="T18" fmla="*/ 12 w 14"/>
                  <a:gd name="T19" fmla="*/ 2 h 6"/>
                  <a:gd name="T20" fmla="*/ 12 w 14"/>
                  <a:gd name="T21" fmla="*/ 2 h 6"/>
                  <a:gd name="T22" fmla="*/ 12 w 14"/>
                  <a:gd name="T23" fmla="*/ 2 h 6"/>
                  <a:gd name="T24" fmla="*/ 12 w 14"/>
                  <a:gd name="T25" fmla="*/ 2 h 6"/>
                  <a:gd name="T26" fmla="*/ 14 w 14"/>
                  <a:gd name="T27" fmla="*/ 2 h 6"/>
                  <a:gd name="T28" fmla="*/ 2 w 14"/>
                  <a:gd name="T29" fmla="*/ 6 h 6"/>
                  <a:gd name="T30" fmla="*/ 2 w 14"/>
                  <a:gd name="T31" fmla="*/ 4 h 6"/>
                  <a:gd name="T32" fmla="*/ 0 w 14"/>
                  <a:gd name="T33" fmla="*/ 4 h 6"/>
                  <a:gd name="T34" fmla="*/ 0 w 14"/>
                  <a:gd name="T35" fmla="*/ 4 h 6"/>
                  <a:gd name="T36" fmla="*/ 0 w 14"/>
                  <a:gd name="T37" fmla="*/ 2 h 6"/>
                  <a:gd name="T38" fmla="*/ 0 w 14"/>
                  <a:gd name="T3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6">
                    <a:moveTo>
                      <a:pt x="0" y="2"/>
                    </a:moveTo>
                    <a:lnTo>
                      <a:pt x="2" y="2"/>
                    </a:lnTo>
                    <a:lnTo>
                      <a:pt x="2" y="2"/>
                    </a:lnTo>
                    <a:lnTo>
                      <a:pt x="4" y="2"/>
                    </a:lnTo>
                    <a:lnTo>
                      <a:pt x="4" y="0"/>
                    </a:lnTo>
                    <a:lnTo>
                      <a:pt x="4" y="0"/>
                    </a:lnTo>
                    <a:lnTo>
                      <a:pt x="6" y="0"/>
                    </a:lnTo>
                    <a:lnTo>
                      <a:pt x="6" y="0"/>
                    </a:lnTo>
                    <a:lnTo>
                      <a:pt x="8" y="0"/>
                    </a:lnTo>
                    <a:lnTo>
                      <a:pt x="12" y="2"/>
                    </a:lnTo>
                    <a:lnTo>
                      <a:pt x="12" y="2"/>
                    </a:lnTo>
                    <a:lnTo>
                      <a:pt x="12" y="2"/>
                    </a:lnTo>
                    <a:lnTo>
                      <a:pt x="12" y="2"/>
                    </a:lnTo>
                    <a:lnTo>
                      <a:pt x="14" y="2"/>
                    </a:lnTo>
                    <a:lnTo>
                      <a:pt x="2" y="6"/>
                    </a:lnTo>
                    <a:lnTo>
                      <a:pt x="2" y="4"/>
                    </a:lnTo>
                    <a:lnTo>
                      <a:pt x="0" y="4"/>
                    </a:lnTo>
                    <a:lnTo>
                      <a:pt x="0" y="4"/>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55"/>
              <p:cNvSpPr>
                <a:spLocks/>
              </p:cNvSpPr>
              <p:nvPr/>
            </p:nvSpPr>
            <p:spPr bwMode="auto">
              <a:xfrm>
                <a:off x="3356" y="905"/>
                <a:ext cx="26" cy="8"/>
              </a:xfrm>
              <a:custGeom>
                <a:avLst/>
                <a:gdLst>
                  <a:gd name="T0" fmla="*/ 0 w 26"/>
                  <a:gd name="T1" fmla="*/ 4 h 8"/>
                  <a:gd name="T2" fmla="*/ 2 w 26"/>
                  <a:gd name="T3" fmla="*/ 4 h 8"/>
                  <a:gd name="T4" fmla="*/ 2 w 26"/>
                  <a:gd name="T5" fmla="*/ 4 h 8"/>
                  <a:gd name="T6" fmla="*/ 2 w 26"/>
                  <a:gd name="T7" fmla="*/ 4 h 8"/>
                  <a:gd name="T8" fmla="*/ 6 w 26"/>
                  <a:gd name="T9" fmla="*/ 2 h 8"/>
                  <a:gd name="T10" fmla="*/ 16 w 26"/>
                  <a:gd name="T11" fmla="*/ 8 h 8"/>
                  <a:gd name="T12" fmla="*/ 16 w 26"/>
                  <a:gd name="T13" fmla="*/ 8 h 8"/>
                  <a:gd name="T14" fmla="*/ 18 w 26"/>
                  <a:gd name="T15" fmla="*/ 8 h 8"/>
                  <a:gd name="T16" fmla="*/ 18 w 26"/>
                  <a:gd name="T17" fmla="*/ 8 h 8"/>
                  <a:gd name="T18" fmla="*/ 20 w 26"/>
                  <a:gd name="T19" fmla="*/ 8 h 8"/>
                  <a:gd name="T20" fmla="*/ 20 w 26"/>
                  <a:gd name="T21" fmla="*/ 8 h 8"/>
                  <a:gd name="T22" fmla="*/ 22 w 26"/>
                  <a:gd name="T23" fmla="*/ 8 h 8"/>
                  <a:gd name="T24" fmla="*/ 24 w 26"/>
                  <a:gd name="T25" fmla="*/ 8 h 8"/>
                  <a:gd name="T26" fmla="*/ 24 w 26"/>
                  <a:gd name="T27" fmla="*/ 8 h 8"/>
                  <a:gd name="T28" fmla="*/ 24 w 26"/>
                  <a:gd name="T29" fmla="*/ 8 h 8"/>
                  <a:gd name="T30" fmla="*/ 26 w 26"/>
                  <a:gd name="T31" fmla="*/ 8 h 8"/>
                  <a:gd name="T32" fmla="*/ 26 w 26"/>
                  <a:gd name="T33" fmla="*/ 8 h 8"/>
                  <a:gd name="T34" fmla="*/ 26 w 26"/>
                  <a:gd name="T35" fmla="*/ 6 h 8"/>
                  <a:gd name="T36" fmla="*/ 24 w 26"/>
                  <a:gd name="T37" fmla="*/ 6 h 8"/>
                  <a:gd name="T38" fmla="*/ 24 w 26"/>
                  <a:gd name="T39" fmla="*/ 6 h 8"/>
                  <a:gd name="T40" fmla="*/ 24 w 26"/>
                  <a:gd name="T41" fmla="*/ 6 h 8"/>
                  <a:gd name="T42" fmla="*/ 24 w 26"/>
                  <a:gd name="T43" fmla="*/ 6 h 8"/>
                  <a:gd name="T44" fmla="*/ 22 w 26"/>
                  <a:gd name="T45" fmla="*/ 8 h 8"/>
                  <a:gd name="T46" fmla="*/ 22 w 26"/>
                  <a:gd name="T47" fmla="*/ 8 h 8"/>
                  <a:gd name="T48" fmla="*/ 20 w 26"/>
                  <a:gd name="T49" fmla="*/ 8 h 8"/>
                  <a:gd name="T50" fmla="*/ 20 w 26"/>
                  <a:gd name="T51" fmla="*/ 8 h 8"/>
                  <a:gd name="T52" fmla="*/ 18 w 26"/>
                  <a:gd name="T53" fmla="*/ 6 h 8"/>
                  <a:gd name="T54" fmla="*/ 8 w 26"/>
                  <a:gd name="T55" fmla="*/ 2 h 8"/>
                  <a:gd name="T56" fmla="*/ 12 w 26"/>
                  <a:gd name="T57" fmla="*/ 0 h 8"/>
                  <a:gd name="T58" fmla="*/ 12 w 26"/>
                  <a:gd name="T59" fmla="*/ 0 h 8"/>
                  <a:gd name="T60" fmla="*/ 12 w 26"/>
                  <a:gd name="T61" fmla="*/ 0 h 8"/>
                  <a:gd name="T62" fmla="*/ 12 w 26"/>
                  <a:gd name="T63" fmla="*/ 0 h 8"/>
                  <a:gd name="T64" fmla="*/ 12 w 26"/>
                  <a:gd name="T65" fmla="*/ 0 h 8"/>
                  <a:gd name="T66" fmla="*/ 6 w 26"/>
                  <a:gd name="T67" fmla="*/ 2 h 8"/>
                  <a:gd name="T68" fmla="*/ 2 w 26"/>
                  <a:gd name="T69" fmla="*/ 0 h 8"/>
                  <a:gd name="T70" fmla="*/ 2 w 26"/>
                  <a:gd name="T71" fmla="*/ 0 h 8"/>
                  <a:gd name="T72" fmla="*/ 0 w 26"/>
                  <a:gd name="T73" fmla="*/ 0 h 8"/>
                  <a:gd name="T74" fmla="*/ 4 w 26"/>
                  <a:gd name="T75" fmla="*/ 2 h 8"/>
                  <a:gd name="T76" fmla="*/ 0 w 26"/>
                  <a:gd name="T77" fmla="*/ 4 h 8"/>
                  <a:gd name="T78" fmla="*/ 0 w 26"/>
                  <a:gd name="T7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8">
                    <a:moveTo>
                      <a:pt x="0" y="4"/>
                    </a:moveTo>
                    <a:lnTo>
                      <a:pt x="2" y="4"/>
                    </a:lnTo>
                    <a:lnTo>
                      <a:pt x="2" y="4"/>
                    </a:lnTo>
                    <a:lnTo>
                      <a:pt x="2" y="4"/>
                    </a:lnTo>
                    <a:lnTo>
                      <a:pt x="6" y="2"/>
                    </a:lnTo>
                    <a:lnTo>
                      <a:pt x="16" y="8"/>
                    </a:lnTo>
                    <a:lnTo>
                      <a:pt x="16" y="8"/>
                    </a:lnTo>
                    <a:lnTo>
                      <a:pt x="18" y="8"/>
                    </a:lnTo>
                    <a:lnTo>
                      <a:pt x="18" y="8"/>
                    </a:lnTo>
                    <a:lnTo>
                      <a:pt x="20" y="8"/>
                    </a:lnTo>
                    <a:lnTo>
                      <a:pt x="20" y="8"/>
                    </a:lnTo>
                    <a:lnTo>
                      <a:pt x="22" y="8"/>
                    </a:lnTo>
                    <a:lnTo>
                      <a:pt x="24" y="8"/>
                    </a:lnTo>
                    <a:lnTo>
                      <a:pt x="24" y="8"/>
                    </a:lnTo>
                    <a:lnTo>
                      <a:pt x="24" y="8"/>
                    </a:lnTo>
                    <a:lnTo>
                      <a:pt x="26" y="8"/>
                    </a:lnTo>
                    <a:lnTo>
                      <a:pt x="26" y="8"/>
                    </a:lnTo>
                    <a:lnTo>
                      <a:pt x="26" y="6"/>
                    </a:lnTo>
                    <a:lnTo>
                      <a:pt x="24" y="6"/>
                    </a:lnTo>
                    <a:lnTo>
                      <a:pt x="24" y="6"/>
                    </a:lnTo>
                    <a:lnTo>
                      <a:pt x="24" y="6"/>
                    </a:lnTo>
                    <a:lnTo>
                      <a:pt x="24" y="6"/>
                    </a:lnTo>
                    <a:lnTo>
                      <a:pt x="22" y="8"/>
                    </a:lnTo>
                    <a:lnTo>
                      <a:pt x="22" y="8"/>
                    </a:lnTo>
                    <a:lnTo>
                      <a:pt x="20" y="8"/>
                    </a:lnTo>
                    <a:lnTo>
                      <a:pt x="20" y="8"/>
                    </a:lnTo>
                    <a:lnTo>
                      <a:pt x="18" y="6"/>
                    </a:lnTo>
                    <a:lnTo>
                      <a:pt x="8" y="2"/>
                    </a:lnTo>
                    <a:lnTo>
                      <a:pt x="12" y="0"/>
                    </a:lnTo>
                    <a:lnTo>
                      <a:pt x="12" y="0"/>
                    </a:lnTo>
                    <a:lnTo>
                      <a:pt x="12" y="0"/>
                    </a:lnTo>
                    <a:lnTo>
                      <a:pt x="12" y="0"/>
                    </a:lnTo>
                    <a:lnTo>
                      <a:pt x="12" y="0"/>
                    </a:lnTo>
                    <a:lnTo>
                      <a:pt x="6" y="2"/>
                    </a:lnTo>
                    <a:lnTo>
                      <a:pt x="2" y="0"/>
                    </a:lnTo>
                    <a:lnTo>
                      <a:pt x="2" y="0"/>
                    </a:lnTo>
                    <a:lnTo>
                      <a:pt x="0" y="0"/>
                    </a:lnTo>
                    <a:lnTo>
                      <a:pt x="4" y="2"/>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56"/>
              <p:cNvSpPr>
                <a:spLocks/>
              </p:cNvSpPr>
              <p:nvPr/>
            </p:nvSpPr>
            <p:spPr bwMode="auto">
              <a:xfrm>
                <a:off x="3372" y="899"/>
                <a:ext cx="30" cy="10"/>
              </a:xfrm>
              <a:custGeom>
                <a:avLst/>
                <a:gdLst>
                  <a:gd name="T0" fmla="*/ 10 w 30"/>
                  <a:gd name="T1" fmla="*/ 10 h 10"/>
                  <a:gd name="T2" fmla="*/ 10 w 30"/>
                  <a:gd name="T3" fmla="*/ 10 h 10"/>
                  <a:gd name="T4" fmla="*/ 12 w 30"/>
                  <a:gd name="T5" fmla="*/ 10 h 10"/>
                  <a:gd name="T6" fmla="*/ 12 w 30"/>
                  <a:gd name="T7" fmla="*/ 10 h 10"/>
                  <a:gd name="T8" fmla="*/ 14 w 30"/>
                  <a:gd name="T9" fmla="*/ 10 h 10"/>
                  <a:gd name="T10" fmla="*/ 14 w 30"/>
                  <a:gd name="T11" fmla="*/ 10 h 10"/>
                  <a:gd name="T12" fmla="*/ 16 w 30"/>
                  <a:gd name="T13" fmla="*/ 10 h 10"/>
                  <a:gd name="T14" fmla="*/ 16 w 30"/>
                  <a:gd name="T15" fmla="*/ 10 h 10"/>
                  <a:gd name="T16" fmla="*/ 18 w 30"/>
                  <a:gd name="T17" fmla="*/ 10 h 10"/>
                  <a:gd name="T18" fmla="*/ 18 w 30"/>
                  <a:gd name="T19" fmla="*/ 10 h 10"/>
                  <a:gd name="T20" fmla="*/ 18 w 30"/>
                  <a:gd name="T21" fmla="*/ 10 h 10"/>
                  <a:gd name="T22" fmla="*/ 20 w 30"/>
                  <a:gd name="T23" fmla="*/ 10 h 10"/>
                  <a:gd name="T24" fmla="*/ 20 w 30"/>
                  <a:gd name="T25" fmla="*/ 10 h 10"/>
                  <a:gd name="T26" fmla="*/ 22 w 30"/>
                  <a:gd name="T27" fmla="*/ 10 h 10"/>
                  <a:gd name="T28" fmla="*/ 22 w 30"/>
                  <a:gd name="T29" fmla="*/ 10 h 10"/>
                  <a:gd name="T30" fmla="*/ 24 w 30"/>
                  <a:gd name="T31" fmla="*/ 10 h 10"/>
                  <a:gd name="T32" fmla="*/ 24 w 30"/>
                  <a:gd name="T33" fmla="*/ 10 h 10"/>
                  <a:gd name="T34" fmla="*/ 26 w 30"/>
                  <a:gd name="T35" fmla="*/ 8 h 10"/>
                  <a:gd name="T36" fmla="*/ 26 w 30"/>
                  <a:gd name="T37" fmla="*/ 8 h 10"/>
                  <a:gd name="T38" fmla="*/ 26 w 30"/>
                  <a:gd name="T39" fmla="*/ 8 h 10"/>
                  <a:gd name="T40" fmla="*/ 28 w 30"/>
                  <a:gd name="T41" fmla="*/ 8 h 10"/>
                  <a:gd name="T42" fmla="*/ 28 w 30"/>
                  <a:gd name="T43" fmla="*/ 8 h 10"/>
                  <a:gd name="T44" fmla="*/ 28 w 30"/>
                  <a:gd name="T45" fmla="*/ 8 h 10"/>
                  <a:gd name="T46" fmla="*/ 30 w 30"/>
                  <a:gd name="T47" fmla="*/ 8 h 10"/>
                  <a:gd name="T48" fmla="*/ 14 w 30"/>
                  <a:gd name="T49" fmla="*/ 0 h 10"/>
                  <a:gd name="T50" fmla="*/ 14 w 30"/>
                  <a:gd name="T51" fmla="*/ 0 h 10"/>
                  <a:gd name="T52" fmla="*/ 14 w 30"/>
                  <a:gd name="T53" fmla="*/ 0 h 10"/>
                  <a:gd name="T54" fmla="*/ 12 w 30"/>
                  <a:gd name="T55" fmla="*/ 0 h 10"/>
                  <a:gd name="T56" fmla="*/ 12 w 30"/>
                  <a:gd name="T57" fmla="*/ 0 h 10"/>
                  <a:gd name="T58" fmla="*/ 26 w 30"/>
                  <a:gd name="T59" fmla="*/ 8 h 10"/>
                  <a:gd name="T60" fmla="*/ 24 w 30"/>
                  <a:gd name="T61" fmla="*/ 8 h 10"/>
                  <a:gd name="T62" fmla="*/ 22 w 30"/>
                  <a:gd name="T63" fmla="*/ 8 h 10"/>
                  <a:gd name="T64" fmla="*/ 22 w 30"/>
                  <a:gd name="T65" fmla="*/ 8 h 10"/>
                  <a:gd name="T66" fmla="*/ 20 w 30"/>
                  <a:gd name="T67" fmla="*/ 8 h 10"/>
                  <a:gd name="T68" fmla="*/ 20 w 30"/>
                  <a:gd name="T69" fmla="*/ 10 h 10"/>
                  <a:gd name="T70" fmla="*/ 20 w 30"/>
                  <a:gd name="T71" fmla="*/ 10 h 10"/>
                  <a:gd name="T72" fmla="*/ 16 w 30"/>
                  <a:gd name="T73" fmla="*/ 10 h 10"/>
                  <a:gd name="T74" fmla="*/ 16 w 30"/>
                  <a:gd name="T75" fmla="*/ 10 h 10"/>
                  <a:gd name="T76" fmla="*/ 14 w 30"/>
                  <a:gd name="T77" fmla="*/ 10 h 10"/>
                  <a:gd name="T78" fmla="*/ 14 w 30"/>
                  <a:gd name="T79" fmla="*/ 10 h 10"/>
                  <a:gd name="T80" fmla="*/ 14 w 30"/>
                  <a:gd name="T81" fmla="*/ 10 h 10"/>
                  <a:gd name="T82" fmla="*/ 12 w 30"/>
                  <a:gd name="T83" fmla="*/ 8 h 10"/>
                  <a:gd name="T84" fmla="*/ 12 w 30"/>
                  <a:gd name="T85" fmla="*/ 8 h 10"/>
                  <a:gd name="T86" fmla="*/ 12 w 30"/>
                  <a:gd name="T87" fmla="*/ 8 h 10"/>
                  <a:gd name="T88" fmla="*/ 10 w 30"/>
                  <a:gd name="T89" fmla="*/ 8 h 10"/>
                  <a:gd name="T90" fmla="*/ 2 w 30"/>
                  <a:gd name="T91" fmla="*/ 4 h 10"/>
                  <a:gd name="T92" fmla="*/ 2 w 30"/>
                  <a:gd name="T93" fmla="*/ 4 h 10"/>
                  <a:gd name="T94" fmla="*/ 0 w 30"/>
                  <a:gd name="T95" fmla="*/ 4 h 10"/>
                  <a:gd name="T96" fmla="*/ 0 w 30"/>
                  <a:gd name="T97" fmla="*/ 4 h 10"/>
                  <a:gd name="T98" fmla="*/ 0 w 30"/>
                  <a:gd name="T99" fmla="*/ 4 h 10"/>
                  <a:gd name="T100" fmla="*/ 8 w 30"/>
                  <a:gd name="T101" fmla="*/ 8 h 10"/>
                  <a:gd name="T102" fmla="*/ 10 w 30"/>
                  <a:gd name="T10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0">
                    <a:moveTo>
                      <a:pt x="10" y="10"/>
                    </a:moveTo>
                    <a:lnTo>
                      <a:pt x="10" y="10"/>
                    </a:lnTo>
                    <a:lnTo>
                      <a:pt x="12" y="10"/>
                    </a:lnTo>
                    <a:lnTo>
                      <a:pt x="12" y="10"/>
                    </a:lnTo>
                    <a:lnTo>
                      <a:pt x="14" y="10"/>
                    </a:lnTo>
                    <a:lnTo>
                      <a:pt x="14" y="10"/>
                    </a:lnTo>
                    <a:lnTo>
                      <a:pt x="16" y="10"/>
                    </a:lnTo>
                    <a:lnTo>
                      <a:pt x="16" y="10"/>
                    </a:lnTo>
                    <a:lnTo>
                      <a:pt x="18" y="10"/>
                    </a:lnTo>
                    <a:lnTo>
                      <a:pt x="18" y="10"/>
                    </a:lnTo>
                    <a:lnTo>
                      <a:pt x="18" y="10"/>
                    </a:lnTo>
                    <a:lnTo>
                      <a:pt x="20" y="10"/>
                    </a:lnTo>
                    <a:lnTo>
                      <a:pt x="20" y="10"/>
                    </a:lnTo>
                    <a:lnTo>
                      <a:pt x="22" y="10"/>
                    </a:lnTo>
                    <a:lnTo>
                      <a:pt x="22" y="10"/>
                    </a:lnTo>
                    <a:lnTo>
                      <a:pt x="24" y="10"/>
                    </a:lnTo>
                    <a:lnTo>
                      <a:pt x="24" y="10"/>
                    </a:lnTo>
                    <a:lnTo>
                      <a:pt x="26" y="8"/>
                    </a:lnTo>
                    <a:lnTo>
                      <a:pt x="26" y="8"/>
                    </a:lnTo>
                    <a:lnTo>
                      <a:pt x="26" y="8"/>
                    </a:lnTo>
                    <a:lnTo>
                      <a:pt x="28" y="8"/>
                    </a:lnTo>
                    <a:lnTo>
                      <a:pt x="28" y="8"/>
                    </a:lnTo>
                    <a:lnTo>
                      <a:pt x="28" y="8"/>
                    </a:lnTo>
                    <a:lnTo>
                      <a:pt x="30" y="8"/>
                    </a:lnTo>
                    <a:lnTo>
                      <a:pt x="14" y="0"/>
                    </a:lnTo>
                    <a:lnTo>
                      <a:pt x="14" y="0"/>
                    </a:lnTo>
                    <a:lnTo>
                      <a:pt x="14" y="0"/>
                    </a:lnTo>
                    <a:lnTo>
                      <a:pt x="12" y="0"/>
                    </a:lnTo>
                    <a:lnTo>
                      <a:pt x="12" y="0"/>
                    </a:lnTo>
                    <a:lnTo>
                      <a:pt x="26" y="8"/>
                    </a:lnTo>
                    <a:lnTo>
                      <a:pt x="24" y="8"/>
                    </a:lnTo>
                    <a:lnTo>
                      <a:pt x="22" y="8"/>
                    </a:lnTo>
                    <a:lnTo>
                      <a:pt x="22" y="8"/>
                    </a:lnTo>
                    <a:lnTo>
                      <a:pt x="20" y="8"/>
                    </a:lnTo>
                    <a:lnTo>
                      <a:pt x="20" y="10"/>
                    </a:lnTo>
                    <a:lnTo>
                      <a:pt x="20" y="10"/>
                    </a:lnTo>
                    <a:lnTo>
                      <a:pt x="16" y="10"/>
                    </a:lnTo>
                    <a:lnTo>
                      <a:pt x="16" y="10"/>
                    </a:lnTo>
                    <a:lnTo>
                      <a:pt x="14" y="10"/>
                    </a:lnTo>
                    <a:lnTo>
                      <a:pt x="14" y="10"/>
                    </a:lnTo>
                    <a:lnTo>
                      <a:pt x="14" y="10"/>
                    </a:lnTo>
                    <a:lnTo>
                      <a:pt x="12" y="8"/>
                    </a:lnTo>
                    <a:lnTo>
                      <a:pt x="12" y="8"/>
                    </a:lnTo>
                    <a:lnTo>
                      <a:pt x="12" y="8"/>
                    </a:lnTo>
                    <a:lnTo>
                      <a:pt x="10" y="8"/>
                    </a:lnTo>
                    <a:lnTo>
                      <a:pt x="2" y="4"/>
                    </a:lnTo>
                    <a:lnTo>
                      <a:pt x="2" y="4"/>
                    </a:lnTo>
                    <a:lnTo>
                      <a:pt x="0" y="4"/>
                    </a:lnTo>
                    <a:lnTo>
                      <a:pt x="0" y="4"/>
                    </a:lnTo>
                    <a:lnTo>
                      <a:pt x="0" y="4"/>
                    </a:lnTo>
                    <a:lnTo>
                      <a:pt x="8" y="8"/>
                    </a:lnTo>
                    <a:lnTo>
                      <a:pt x="1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57"/>
              <p:cNvSpPr>
                <a:spLocks/>
              </p:cNvSpPr>
              <p:nvPr/>
            </p:nvSpPr>
            <p:spPr bwMode="auto">
              <a:xfrm>
                <a:off x="3372" y="899"/>
                <a:ext cx="30" cy="10"/>
              </a:xfrm>
              <a:custGeom>
                <a:avLst/>
                <a:gdLst>
                  <a:gd name="T0" fmla="*/ 10 w 30"/>
                  <a:gd name="T1" fmla="*/ 10 h 10"/>
                  <a:gd name="T2" fmla="*/ 10 w 30"/>
                  <a:gd name="T3" fmla="*/ 10 h 10"/>
                  <a:gd name="T4" fmla="*/ 12 w 30"/>
                  <a:gd name="T5" fmla="*/ 10 h 10"/>
                  <a:gd name="T6" fmla="*/ 12 w 30"/>
                  <a:gd name="T7" fmla="*/ 10 h 10"/>
                  <a:gd name="T8" fmla="*/ 14 w 30"/>
                  <a:gd name="T9" fmla="*/ 10 h 10"/>
                  <a:gd name="T10" fmla="*/ 14 w 30"/>
                  <a:gd name="T11" fmla="*/ 10 h 10"/>
                  <a:gd name="T12" fmla="*/ 16 w 30"/>
                  <a:gd name="T13" fmla="*/ 10 h 10"/>
                  <a:gd name="T14" fmla="*/ 16 w 30"/>
                  <a:gd name="T15" fmla="*/ 10 h 10"/>
                  <a:gd name="T16" fmla="*/ 18 w 30"/>
                  <a:gd name="T17" fmla="*/ 10 h 10"/>
                  <a:gd name="T18" fmla="*/ 18 w 30"/>
                  <a:gd name="T19" fmla="*/ 10 h 10"/>
                  <a:gd name="T20" fmla="*/ 18 w 30"/>
                  <a:gd name="T21" fmla="*/ 10 h 10"/>
                  <a:gd name="T22" fmla="*/ 20 w 30"/>
                  <a:gd name="T23" fmla="*/ 10 h 10"/>
                  <a:gd name="T24" fmla="*/ 20 w 30"/>
                  <a:gd name="T25" fmla="*/ 10 h 10"/>
                  <a:gd name="T26" fmla="*/ 22 w 30"/>
                  <a:gd name="T27" fmla="*/ 10 h 10"/>
                  <a:gd name="T28" fmla="*/ 22 w 30"/>
                  <a:gd name="T29" fmla="*/ 10 h 10"/>
                  <a:gd name="T30" fmla="*/ 24 w 30"/>
                  <a:gd name="T31" fmla="*/ 10 h 10"/>
                  <a:gd name="T32" fmla="*/ 24 w 30"/>
                  <a:gd name="T33" fmla="*/ 10 h 10"/>
                  <a:gd name="T34" fmla="*/ 26 w 30"/>
                  <a:gd name="T35" fmla="*/ 8 h 10"/>
                  <a:gd name="T36" fmla="*/ 26 w 30"/>
                  <a:gd name="T37" fmla="*/ 8 h 10"/>
                  <a:gd name="T38" fmla="*/ 26 w 30"/>
                  <a:gd name="T39" fmla="*/ 8 h 10"/>
                  <a:gd name="T40" fmla="*/ 28 w 30"/>
                  <a:gd name="T41" fmla="*/ 8 h 10"/>
                  <a:gd name="T42" fmla="*/ 28 w 30"/>
                  <a:gd name="T43" fmla="*/ 8 h 10"/>
                  <a:gd name="T44" fmla="*/ 28 w 30"/>
                  <a:gd name="T45" fmla="*/ 8 h 10"/>
                  <a:gd name="T46" fmla="*/ 30 w 30"/>
                  <a:gd name="T47" fmla="*/ 8 h 10"/>
                  <a:gd name="T48" fmla="*/ 14 w 30"/>
                  <a:gd name="T49" fmla="*/ 0 h 10"/>
                  <a:gd name="T50" fmla="*/ 14 w 30"/>
                  <a:gd name="T51" fmla="*/ 0 h 10"/>
                  <a:gd name="T52" fmla="*/ 14 w 30"/>
                  <a:gd name="T53" fmla="*/ 0 h 10"/>
                  <a:gd name="T54" fmla="*/ 12 w 30"/>
                  <a:gd name="T55" fmla="*/ 0 h 10"/>
                  <a:gd name="T56" fmla="*/ 12 w 30"/>
                  <a:gd name="T57" fmla="*/ 0 h 10"/>
                  <a:gd name="T58" fmla="*/ 26 w 30"/>
                  <a:gd name="T59" fmla="*/ 8 h 10"/>
                  <a:gd name="T60" fmla="*/ 24 w 30"/>
                  <a:gd name="T61" fmla="*/ 8 h 10"/>
                  <a:gd name="T62" fmla="*/ 22 w 30"/>
                  <a:gd name="T63" fmla="*/ 8 h 10"/>
                  <a:gd name="T64" fmla="*/ 22 w 30"/>
                  <a:gd name="T65" fmla="*/ 8 h 10"/>
                  <a:gd name="T66" fmla="*/ 20 w 30"/>
                  <a:gd name="T67" fmla="*/ 8 h 10"/>
                  <a:gd name="T68" fmla="*/ 20 w 30"/>
                  <a:gd name="T69" fmla="*/ 10 h 10"/>
                  <a:gd name="T70" fmla="*/ 20 w 30"/>
                  <a:gd name="T71" fmla="*/ 10 h 10"/>
                  <a:gd name="T72" fmla="*/ 16 w 30"/>
                  <a:gd name="T73" fmla="*/ 10 h 10"/>
                  <a:gd name="T74" fmla="*/ 16 w 30"/>
                  <a:gd name="T75" fmla="*/ 10 h 10"/>
                  <a:gd name="T76" fmla="*/ 14 w 30"/>
                  <a:gd name="T77" fmla="*/ 10 h 10"/>
                  <a:gd name="T78" fmla="*/ 14 w 30"/>
                  <a:gd name="T79" fmla="*/ 10 h 10"/>
                  <a:gd name="T80" fmla="*/ 14 w 30"/>
                  <a:gd name="T81" fmla="*/ 10 h 10"/>
                  <a:gd name="T82" fmla="*/ 12 w 30"/>
                  <a:gd name="T83" fmla="*/ 8 h 10"/>
                  <a:gd name="T84" fmla="*/ 12 w 30"/>
                  <a:gd name="T85" fmla="*/ 8 h 10"/>
                  <a:gd name="T86" fmla="*/ 12 w 30"/>
                  <a:gd name="T87" fmla="*/ 8 h 10"/>
                  <a:gd name="T88" fmla="*/ 10 w 30"/>
                  <a:gd name="T89" fmla="*/ 8 h 10"/>
                  <a:gd name="T90" fmla="*/ 2 w 30"/>
                  <a:gd name="T91" fmla="*/ 4 h 10"/>
                  <a:gd name="T92" fmla="*/ 2 w 30"/>
                  <a:gd name="T93" fmla="*/ 4 h 10"/>
                  <a:gd name="T94" fmla="*/ 0 w 30"/>
                  <a:gd name="T95" fmla="*/ 4 h 10"/>
                  <a:gd name="T96" fmla="*/ 0 w 30"/>
                  <a:gd name="T97" fmla="*/ 4 h 10"/>
                  <a:gd name="T98" fmla="*/ 0 w 30"/>
                  <a:gd name="T99" fmla="*/ 4 h 10"/>
                  <a:gd name="T100" fmla="*/ 8 w 30"/>
                  <a:gd name="T101" fmla="*/ 8 h 10"/>
                  <a:gd name="T102" fmla="*/ 10 w 30"/>
                  <a:gd name="T10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10">
                    <a:moveTo>
                      <a:pt x="10" y="10"/>
                    </a:moveTo>
                    <a:lnTo>
                      <a:pt x="10" y="10"/>
                    </a:lnTo>
                    <a:lnTo>
                      <a:pt x="12" y="10"/>
                    </a:lnTo>
                    <a:lnTo>
                      <a:pt x="12" y="10"/>
                    </a:lnTo>
                    <a:lnTo>
                      <a:pt x="14" y="10"/>
                    </a:lnTo>
                    <a:lnTo>
                      <a:pt x="14" y="10"/>
                    </a:lnTo>
                    <a:lnTo>
                      <a:pt x="16" y="10"/>
                    </a:lnTo>
                    <a:lnTo>
                      <a:pt x="16" y="10"/>
                    </a:lnTo>
                    <a:lnTo>
                      <a:pt x="18" y="10"/>
                    </a:lnTo>
                    <a:lnTo>
                      <a:pt x="18" y="10"/>
                    </a:lnTo>
                    <a:lnTo>
                      <a:pt x="18" y="10"/>
                    </a:lnTo>
                    <a:lnTo>
                      <a:pt x="20" y="10"/>
                    </a:lnTo>
                    <a:lnTo>
                      <a:pt x="20" y="10"/>
                    </a:lnTo>
                    <a:lnTo>
                      <a:pt x="22" y="10"/>
                    </a:lnTo>
                    <a:lnTo>
                      <a:pt x="22" y="10"/>
                    </a:lnTo>
                    <a:lnTo>
                      <a:pt x="24" y="10"/>
                    </a:lnTo>
                    <a:lnTo>
                      <a:pt x="24" y="10"/>
                    </a:lnTo>
                    <a:lnTo>
                      <a:pt x="26" y="8"/>
                    </a:lnTo>
                    <a:lnTo>
                      <a:pt x="26" y="8"/>
                    </a:lnTo>
                    <a:lnTo>
                      <a:pt x="26" y="8"/>
                    </a:lnTo>
                    <a:lnTo>
                      <a:pt x="28" y="8"/>
                    </a:lnTo>
                    <a:lnTo>
                      <a:pt x="28" y="8"/>
                    </a:lnTo>
                    <a:lnTo>
                      <a:pt x="28" y="8"/>
                    </a:lnTo>
                    <a:lnTo>
                      <a:pt x="30" y="8"/>
                    </a:lnTo>
                    <a:lnTo>
                      <a:pt x="14" y="0"/>
                    </a:lnTo>
                    <a:lnTo>
                      <a:pt x="14" y="0"/>
                    </a:lnTo>
                    <a:lnTo>
                      <a:pt x="14" y="0"/>
                    </a:lnTo>
                    <a:lnTo>
                      <a:pt x="12" y="0"/>
                    </a:lnTo>
                    <a:lnTo>
                      <a:pt x="12" y="0"/>
                    </a:lnTo>
                    <a:lnTo>
                      <a:pt x="26" y="8"/>
                    </a:lnTo>
                    <a:lnTo>
                      <a:pt x="24" y="8"/>
                    </a:lnTo>
                    <a:lnTo>
                      <a:pt x="22" y="8"/>
                    </a:lnTo>
                    <a:lnTo>
                      <a:pt x="22" y="8"/>
                    </a:lnTo>
                    <a:lnTo>
                      <a:pt x="20" y="8"/>
                    </a:lnTo>
                    <a:lnTo>
                      <a:pt x="20" y="10"/>
                    </a:lnTo>
                    <a:lnTo>
                      <a:pt x="20" y="10"/>
                    </a:lnTo>
                    <a:lnTo>
                      <a:pt x="16" y="10"/>
                    </a:lnTo>
                    <a:lnTo>
                      <a:pt x="16" y="10"/>
                    </a:lnTo>
                    <a:lnTo>
                      <a:pt x="14" y="10"/>
                    </a:lnTo>
                    <a:lnTo>
                      <a:pt x="14" y="10"/>
                    </a:lnTo>
                    <a:lnTo>
                      <a:pt x="14" y="10"/>
                    </a:lnTo>
                    <a:lnTo>
                      <a:pt x="12" y="8"/>
                    </a:lnTo>
                    <a:lnTo>
                      <a:pt x="12" y="8"/>
                    </a:lnTo>
                    <a:lnTo>
                      <a:pt x="12" y="8"/>
                    </a:lnTo>
                    <a:lnTo>
                      <a:pt x="10" y="8"/>
                    </a:lnTo>
                    <a:lnTo>
                      <a:pt x="2" y="4"/>
                    </a:lnTo>
                    <a:lnTo>
                      <a:pt x="2" y="4"/>
                    </a:lnTo>
                    <a:lnTo>
                      <a:pt x="0" y="4"/>
                    </a:lnTo>
                    <a:lnTo>
                      <a:pt x="0" y="4"/>
                    </a:lnTo>
                    <a:lnTo>
                      <a:pt x="0" y="4"/>
                    </a:lnTo>
                    <a:lnTo>
                      <a:pt x="8" y="8"/>
                    </a:lnTo>
                    <a:lnTo>
                      <a:pt x="1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58"/>
              <p:cNvSpPr>
                <a:spLocks/>
              </p:cNvSpPr>
              <p:nvPr/>
            </p:nvSpPr>
            <p:spPr bwMode="auto">
              <a:xfrm>
                <a:off x="3392" y="895"/>
                <a:ext cx="18" cy="10"/>
              </a:xfrm>
              <a:custGeom>
                <a:avLst/>
                <a:gdLst>
                  <a:gd name="T0" fmla="*/ 16 w 18"/>
                  <a:gd name="T1" fmla="*/ 8 h 10"/>
                  <a:gd name="T2" fmla="*/ 18 w 18"/>
                  <a:gd name="T3" fmla="*/ 8 h 10"/>
                  <a:gd name="T4" fmla="*/ 18 w 18"/>
                  <a:gd name="T5" fmla="*/ 8 h 10"/>
                  <a:gd name="T6" fmla="*/ 18 w 18"/>
                  <a:gd name="T7" fmla="*/ 8 h 10"/>
                  <a:gd name="T8" fmla="*/ 10 w 18"/>
                  <a:gd name="T9" fmla="*/ 4 h 10"/>
                  <a:gd name="T10" fmla="*/ 10 w 18"/>
                  <a:gd name="T11" fmla="*/ 4 h 10"/>
                  <a:gd name="T12" fmla="*/ 8 w 18"/>
                  <a:gd name="T13" fmla="*/ 4 h 10"/>
                  <a:gd name="T14" fmla="*/ 8 w 18"/>
                  <a:gd name="T15" fmla="*/ 2 h 10"/>
                  <a:gd name="T16" fmla="*/ 8 w 18"/>
                  <a:gd name="T17" fmla="*/ 2 h 10"/>
                  <a:gd name="T18" fmla="*/ 8 w 18"/>
                  <a:gd name="T19" fmla="*/ 2 h 10"/>
                  <a:gd name="T20" fmla="*/ 8 w 18"/>
                  <a:gd name="T21" fmla="*/ 2 h 10"/>
                  <a:gd name="T22" fmla="*/ 10 w 18"/>
                  <a:gd name="T23" fmla="*/ 0 h 10"/>
                  <a:gd name="T24" fmla="*/ 10 w 18"/>
                  <a:gd name="T25" fmla="*/ 0 h 10"/>
                  <a:gd name="T26" fmla="*/ 12 w 18"/>
                  <a:gd name="T27" fmla="*/ 0 h 10"/>
                  <a:gd name="T28" fmla="*/ 12 w 18"/>
                  <a:gd name="T29" fmla="*/ 0 h 10"/>
                  <a:gd name="T30" fmla="*/ 10 w 18"/>
                  <a:gd name="T31" fmla="*/ 0 h 10"/>
                  <a:gd name="T32" fmla="*/ 10 w 18"/>
                  <a:gd name="T33" fmla="*/ 0 h 10"/>
                  <a:gd name="T34" fmla="*/ 10 w 18"/>
                  <a:gd name="T35" fmla="*/ 0 h 10"/>
                  <a:gd name="T36" fmla="*/ 8 w 18"/>
                  <a:gd name="T37" fmla="*/ 0 h 10"/>
                  <a:gd name="T38" fmla="*/ 8 w 18"/>
                  <a:gd name="T39" fmla="*/ 0 h 10"/>
                  <a:gd name="T40" fmla="*/ 8 w 18"/>
                  <a:gd name="T41" fmla="*/ 0 h 10"/>
                  <a:gd name="T42" fmla="*/ 6 w 18"/>
                  <a:gd name="T43" fmla="*/ 0 h 10"/>
                  <a:gd name="T44" fmla="*/ 6 w 18"/>
                  <a:gd name="T45" fmla="*/ 0 h 10"/>
                  <a:gd name="T46" fmla="*/ 6 w 18"/>
                  <a:gd name="T47" fmla="*/ 2 h 10"/>
                  <a:gd name="T48" fmla="*/ 6 w 18"/>
                  <a:gd name="T49" fmla="*/ 2 h 10"/>
                  <a:gd name="T50" fmla="*/ 6 w 18"/>
                  <a:gd name="T51" fmla="*/ 2 h 10"/>
                  <a:gd name="T52" fmla="*/ 6 w 18"/>
                  <a:gd name="T53" fmla="*/ 2 h 10"/>
                  <a:gd name="T54" fmla="*/ 4 w 18"/>
                  <a:gd name="T55" fmla="*/ 2 h 10"/>
                  <a:gd name="T56" fmla="*/ 4 w 18"/>
                  <a:gd name="T57" fmla="*/ 2 h 10"/>
                  <a:gd name="T58" fmla="*/ 2 w 18"/>
                  <a:gd name="T59" fmla="*/ 2 h 10"/>
                  <a:gd name="T60" fmla="*/ 2 w 18"/>
                  <a:gd name="T61" fmla="*/ 2 h 10"/>
                  <a:gd name="T62" fmla="*/ 2 w 18"/>
                  <a:gd name="T63" fmla="*/ 2 h 10"/>
                  <a:gd name="T64" fmla="*/ 0 w 18"/>
                  <a:gd name="T65" fmla="*/ 2 h 10"/>
                  <a:gd name="T66" fmla="*/ 16 w 18"/>
                  <a:gd name="T67" fmla="*/ 10 h 10"/>
                  <a:gd name="T68" fmla="*/ 16 w 18"/>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0">
                    <a:moveTo>
                      <a:pt x="16" y="8"/>
                    </a:moveTo>
                    <a:lnTo>
                      <a:pt x="18" y="8"/>
                    </a:lnTo>
                    <a:lnTo>
                      <a:pt x="18" y="8"/>
                    </a:lnTo>
                    <a:lnTo>
                      <a:pt x="18" y="8"/>
                    </a:lnTo>
                    <a:lnTo>
                      <a:pt x="10" y="4"/>
                    </a:lnTo>
                    <a:lnTo>
                      <a:pt x="10" y="4"/>
                    </a:lnTo>
                    <a:lnTo>
                      <a:pt x="8" y="4"/>
                    </a:lnTo>
                    <a:lnTo>
                      <a:pt x="8" y="2"/>
                    </a:lnTo>
                    <a:lnTo>
                      <a:pt x="8" y="2"/>
                    </a:lnTo>
                    <a:lnTo>
                      <a:pt x="8" y="2"/>
                    </a:lnTo>
                    <a:lnTo>
                      <a:pt x="8" y="2"/>
                    </a:lnTo>
                    <a:lnTo>
                      <a:pt x="10" y="0"/>
                    </a:lnTo>
                    <a:lnTo>
                      <a:pt x="10" y="0"/>
                    </a:lnTo>
                    <a:lnTo>
                      <a:pt x="12" y="0"/>
                    </a:lnTo>
                    <a:lnTo>
                      <a:pt x="12" y="0"/>
                    </a:lnTo>
                    <a:lnTo>
                      <a:pt x="10" y="0"/>
                    </a:lnTo>
                    <a:lnTo>
                      <a:pt x="10" y="0"/>
                    </a:lnTo>
                    <a:lnTo>
                      <a:pt x="10" y="0"/>
                    </a:lnTo>
                    <a:lnTo>
                      <a:pt x="8" y="0"/>
                    </a:lnTo>
                    <a:lnTo>
                      <a:pt x="8" y="0"/>
                    </a:lnTo>
                    <a:lnTo>
                      <a:pt x="8" y="0"/>
                    </a:lnTo>
                    <a:lnTo>
                      <a:pt x="6" y="0"/>
                    </a:lnTo>
                    <a:lnTo>
                      <a:pt x="6" y="0"/>
                    </a:lnTo>
                    <a:lnTo>
                      <a:pt x="6" y="2"/>
                    </a:lnTo>
                    <a:lnTo>
                      <a:pt x="6" y="2"/>
                    </a:lnTo>
                    <a:lnTo>
                      <a:pt x="6" y="2"/>
                    </a:lnTo>
                    <a:lnTo>
                      <a:pt x="6" y="2"/>
                    </a:lnTo>
                    <a:lnTo>
                      <a:pt x="4" y="2"/>
                    </a:lnTo>
                    <a:lnTo>
                      <a:pt x="4" y="2"/>
                    </a:lnTo>
                    <a:lnTo>
                      <a:pt x="2" y="2"/>
                    </a:lnTo>
                    <a:lnTo>
                      <a:pt x="2" y="2"/>
                    </a:lnTo>
                    <a:lnTo>
                      <a:pt x="2" y="2"/>
                    </a:lnTo>
                    <a:lnTo>
                      <a:pt x="0" y="2"/>
                    </a:lnTo>
                    <a:lnTo>
                      <a:pt x="16" y="10"/>
                    </a:lnTo>
                    <a:lnTo>
                      <a:pt x="1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559"/>
              <p:cNvSpPr>
                <a:spLocks noEditPoints="1"/>
              </p:cNvSpPr>
              <p:nvPr/>
            </p:nvSpPr>
            <p:spPr bwMode="auto">
              <a:xfrm>
                <a:off x="3416" y="887"/>
                <a:ext cx="28" cy="10"/>
              </a:xfrm>
              <a:custGeom>
                <a:avLst/>
                <a:gdLst>
                  <a:gd name="T0" fmla="*/ 2 w 28"/>
                  <a:gd name="T1" fmla="*/ 4 h 10"/>
                  <a:gd name="T2" fmla="*/ 4 w 28"/>
                  <a:gd name="T3" fmla="*/ 4 h 10"/>
                  <a:gd name="T4" fmla="*/ 4 w 28"/>
                  <a:gd name="T5" fmla="*/ 2 h 10"/>
                  <a:gd name="T6" fmla="*/ 6 w 28"/>
                  <a:gd name="T7" fmla="*/ 2 h 10"/>
                  <a:gd name="T8" fmla="*/ 8 w 28"/>
                  <a:gd name="T9" fmla="*/ 2 h 10"/>
                  <a:gd name="T10" fmla="*/ 10 w 28"/>
                  <a:gd name="T11" fmla="*/ 2 h 10"/>
                  <a:gd name="T12" fmla="*/ 12 w 28"/>
                  <a:gd name="T13" fmla="*/ 2 h 10"/>
                  <a:gd name="T14" fmla="*/ 14 w 28"/>
                  <a:gd name="T15" fmla="*/ 2 h 10"/>
                  <a:gd name="T16" fmla="*/ 16 w 28"/>
                  <a:gd name="T17" fmla="*/ 2 h 10"/>
                  <a:gd name="T18" fmla="*/ 14 w 28"/>
                  <a:gd name="T19" fmla="*/ 4 h 10"/>
                  <a:gd name="T20" fmla="*/ 12 w 28"/>
                  <a:gd name="T21" fmla="*/ 4 h 10"/>
                  <a:gd name="T22" fmla="*/ 10 w 28"/>
                  <a:gd name="T23" fmla="*/ 4 h 10"/>
                  <a:gd name="T24" fmla="*/ 10 w 28"/>
                  <a:gd name="T25" fmla="*/ 4 h 10"/>
                  <a:gd name="T26" fmla="*/ 8 w 28"/>
                  <a:gd name="T27" fmla="*/ 6 h 10"/>
                  <a:gd name="T28" fmla="*/ 8 w 28"/>
                  <a:gd name="T29" fmla="*/ 6 h 10"/>
                  <a:gd name="T30" fmla="*/ 8 w 28"/>
                  <a:gd name="T31" fmla="*/ 6 h 10"/>
                  <a:gd name="T32" fmla="*/ 8 w 28"/>
                  <a:gd name="T33" fmla="*/ 8 h 10"/>
                  <a:gd name="T34" fmla="*/ 8 w 28"/>
                  <a:gd name="T35" fmla="*/ 8 h 10"/>
                  <a:gd name="T36" fmla="*/ 8 w 28"/>
                  <a:gd name="T37" fmla="*/ 8 h 10"/>
                  <a:gd name="T38" fmla="*/ 10 w 28"/>
                  <a:gd name="T39" fmla="*/ 10 h 10"/>
                  <a:gd name="T40" fmla="*/ 14 w 28"/>
                  <a:gd name="T41" fmla="*/ 10 h 10"/>
                  <a:gd name="T42" fmla="*/ 16 w 28"/>
                  <a:gd name="T43" fmla="*/ 10 h 10"/>
                  <a:gd name="T44" fmla="*/ 20 w 28"/>
                  <a:gd name="T45" fmla="*/ 10 h 10"/>
                  <a:gd name="T46" fmla="*/ 22 w 28"/>
                  <a:gd name="T47" fmla="*/ 8 h 10"/>
                  <a:gd name="T48" fmla="*/ 24 w 28"/>
                  <a:gd name="T49" fmla="*/ 8 h 10"/>
                  <a:gd name="T50" fmla="*/ 26 w 28"/>
                  <a:gd name="T51" fmla="*/ 8 h 10"/>
                  <a:gd name="T52" fmla="*/ 26 w 28"/>
                  <a:gd name="T53" fmla="*/ 6 h 10"/>
                  <a:gd name="T54" fmla="*/ 18 w 28"/>
                  <a:gd name="T55" fmla="*/ 2 h 10"/>
                  <a:gd name="T56" fmla="*/ 14 w 28"/>
                  <a:gd name="T57" fmla="*/ 0 h 10"/>
                  <a:gd name="T58" fmla="*/ 12 w 28"/>
                  <a:gd name="T59" fmla="*/ 0 h 10"/>
                  <a:gd name="T60" fmla="*/ 8 w 28"/>
                  <a:gd name="T61" fmla="*/ 0 h 10"/>
                  <a:gd name="T62" fmla="*/ 4 w 28"/>
                  <a:gd name="T63" fmla="*/ 2 h 10"/>
                  <a:gd name="T64" fmla="*/ 4 w 28"/>
                  <a:gd name="T65" fmla="*/ 2 h 10"/>
                  <a:gd name="T66" fmla="*/ 2 w 28"/>
                  <a:gd name="T67" fmla="*/ 2 h 10"/>
                  <a:gd name="T68" fmla="*/ 0 w 28"/>
                  <a:gd name="T69" fmla="*/ 2 h 10"/>
                  <a:gd name="T70" fmla="*/ 0 w 28"/>
                  <a:gd name="T71" fmla="*/ 4 h 10"/>
                  <a:gd name="T72" fmla="*/ 2 w 28"/>
                  <a:gd name="T73" fmla="*/ 4 h 10"/>
                  <a:gd name="T74" fmla="*/ 24 w 28"/>
                  <a:gd name="T75" fmla="*/ 6 h 10"/>
                  <a:gd name="T76" fmla="*/ 20 w 28"/>
                  <a:gd name="T77" fmla="*/ 8 h 10"/>
                  <a:gd name="T78" fmla="*/ 16 w 28"/>
                  <a:gd name="T79" fmla="*/ 8 h 10"/>
                  <a:gd name="T80" fmla="*/ 12 w 28"/>
                  <a:gd name="T81" fmla="*/ 8 h 10"/>
                  <a:gd name="T82" fmla="*/ 12 w 28"/>
                  <a:gd name="T83" fmla="*/ 8 h 10"/>
                  <a:gd name="T84" fmla="*/ 10 w 28"/>
                  <a:gd name="T85" fmla="*/ 8 h 10"/>
                  <a:gd name="T86" fmla="*/ 10 w 28"/>
                  <a:gd name="T87" fmla="*/ 6 h 10"/>
                  <a:gd name="T88" fmla="*/ 12 w 28"/>
                  <a:gd name="T89" fmla="*/ 6 h 10"/>
                  <a:gd name="T90" fmla="*/ 12 w 28"/>
                  <a:gd name="T91" fmla="*/ 4 h 10"/>
                  <a:gd name="T92" fmla="*/ 16 w 28"/>
                  <a:gd name="T9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10">
                    <a:moveTo>
                      <a:pt x="2" y="4"/>
                    </a:moveTo>
                    <a:lnTo>
                      <a:pt x="2" y="4"/>
                    </a:lnTo>
                    <a:lnTo>
                      <a:pt x="4" y="4"/>
                    </a:lnTo>
                    <a:lnTo>
                      <a:pt x="4" y="4"/>
                    </a:lnTo>
                    <a:lnTo>
                      <a:pt x="4" y="2"/>
                    </a:lnTo>
                    <a:lnTo>
                      <a:pt x="4" y="2"/>
                    </a:lnTo>
                    <a:lnTo>
                      <a:pt x="6" y="2"/>
                    </a:lnTo>
                    <a:lnTo>
                      <a:pt x="6" y="2"/>
                    </a:lnTo>
                    <a:lnTo>
                      <a:pt x="6" y="2"/>
                    </a:lnTo>
                    <a:lnTo>
                      <a:pt x="8" y="2"/>
                    </a:lnTo>
                    <a:lnTo>
                      <a:pt x="8" y="2"/>
                    </a:lnTo>
                    <a:lnTo>
                      <a:pt x="10" y="2"/>
                    </a:lnTo>
                    <a:lnTo>
                      <a:pt x="10" y="2"/>
                    </a:lnTo>
                    <a:lnTo>
                      <a:pt x="12" y="2"/>
                    </a:lnTo>
                    <a:lnTo>
                      <a:pt x="12" y="2"/>
                    </a:lnTo>
                    <a:lnTo>
                      <a:pt x="14" y="2"/>
                    </a:lnTo>
                    <a:lnTo>
                      <a:pt x="14" y="2"/>
                    </a:lnTo>
                    <a:lnTo>
                      <a:pt x="16" y="2"/>
                    </a:lnTo>
                    <a:lnTo>
                      <a:pt x="14" y="4"/>
                    </a:lnTo>
                    <a:lnTo>
                      <a:pt x="14" y="4"/>
                    </a:lnTo>
                    <a:lnTo>
                      <a:pt x="14" y="4"/>
                    </a:lnTo>
                    <a:lnTo>
                      <a:pt x="12" y="4"/>
                    </a:lnTo>
                    <a:lnTo>
                      <a:pt x="12" y="4"/>
                    </a:lnTo>
                    <a:lnTo>
                      <a:pt x="10" y="4"/>
                    </a:lnTo>
                    <a:lnTo>
                      <a:pt x="10" y="4"/>
                    </a:lnTo>
                    <a:lnTo>
                      <a:pt x="10" y="4"/>
                    </a:lnTo>
                    <a:lnTo>
                      <a:pt x="8" y="4"/>
                    </a:lnTo>
                    <a:lnTo>
                      <a:pt x="8" y="6"/>
                    </a:lnTo>
                    <a:lnTo>
                      <a:pt x="8" y="6"/>
                    </a:lnTo>
                    <a:lnTo>
                      <a:pt x="8" y="6"/>
                    </a:lnTo>
                    <a:lnTo>
                      <a:pt x="8" y="6"/>
                    </a:lnTo>
                    <a:lnTo>
                      <a:pt x="8" y="6"/>
                    </a:lnTo>
                    <a:lnTo>
                      <a:pt x="8" y="6"/>
                    </a:lnTo>
                    <a:lnTo>
                      <a:pt x="8" y="8"/>
                    </a:lnTo>
                    <a:lnTo>
                      <a:pt x="8" y="8"/>
                    </a:lnTo>
                    <a:lnTo>
                      <a:pt x="8" y="8"/>
                    </a:lnTo>
                    <a:lnTo>
                      <a:pt x="8" y="8"/>
                    </a:lnTo>
                    <a:lnTo>
                      <a:pt x="8" y="8"/>
                    </a:lnTo>
                    <a:lnTo>
                      <a:pt x="10" y="8"/>
                    </a:lnTo>
                    <a:lnTo>
                      <a:pt x="10" y="10"/>
                    </a:lnTo>
                    <a:lnTo>
                      <a:pt x="12" y="10"/>
                    </a:lnTo>
                    <a:lnTo>
                      <a:pt x="14" y="10"/>
                    </a:lnTo>
                    <a:lnTo>
                      <a:pt x="14" y="10"/>
                    </a:lnTo>
                    <a:lnTo>
                      <a:pt x="16" y="10"/>
                    </a:lnTo>
                    <a:lnTo>
                      <a:pt x="18" y="10"/>
                    </a:lnTo>
                    <a:lnTo>
                      <a:pt x="20" y="10"/>
                    </a:lnTo>
                    <a:lnTo>
                      <a:pt x="22" y="8"/>
                    </a:lnTo>
                    <a:lnTo>
                      <a:pt x="22" y="8"/>
                    </a:lnTo>
                    <a:lnTo>
                      <a:pt x="22" y="8"/>
                    </a:lnTo>
                    <a:lnTo>
                      <a:pt x="24" y="8"/>
                    </a:lnTo>
                    <a:lnTo>
                      <a:pt x="24" y="8"/>
                    </a:lnTo>
                    <a:lnTo>
                      <a:pt x="26" y="8"/>
                    </a:lnTo>
                    <a:lnTo>
                      <a:pt x="26" y="6"/>
                    </a:lnTo>
                    <a:lnTo>
                      <a:pt x="26" y="6"/>
                    </a:lnTo>
                    <a:lnTo>
                      <a:pt x="28" y="6"/>
                    </a:lnTo>
                    <a:lnTo>
                      <a:pt x="18" y="2"/>
                    </a:lnTo>
                    <a:lnTo>
                      <a:pt x="16" y="0"/>
                    </a:lnTo>
                    <a:lnTo>
                      <a:pt x="14" y="0"/>
                    </a:lnTo>
                    <a:lnTo>
                      <a:pt x="12" y="0"/>
                    </a:lnTo>
                    <a:lnTo>
                      <a:pt x="12" y="0"/>
                    </a:lnTo>
                    <a:lnTo>
                      <a:pt x="10" y="0"/>
                    </a:lnTo>
                    <a:lnTo>
                      <a:pt x="8" y="0"/>
                    </a:lnTo>
                    <a:lnTo>
                      <a:pt x="6" y="0"/>
                    </a:lnTo>
                    <a:lnTo>
                      <a:pt x="4" y="2"/>
                    </a:lnTo>
                    <a:lnTo>
                      <a:pt x="4" y="2"/>
                    </a:lnTo>
                    <a:lnTo>
                      <a:pt x="4" y="2"/>
                    </a:lnTo>
                    <a:lnTo>
                      <a:pt x="2" y="2"/>
                    </a:lnTo>
                    <a:lnTo>
                      <a:pt x="2" y="2"/>
                    </a:lnTo>
                    <a:lnTo>
                      <a:pt x="2" y="2"/>
                    </a:lnTo>
                    <a:lnTo>
                      <a:pt x="0" y="2"/>
                    </a:lnTo>
                    <a:lnTo>
                      <a:pt x="0" y="2"/>
                    </a:lnTo>
                    <a:lnTo>
                      <a:pt x="0" y="4"/>
                    </a:lnTo>
                    <a:lnTo>
                      <a:pt x="2" y="4"/>
                    </a:lnTo>
                    <a:lnTo>
                      <a:pt x="2" y="4"/>
                    </a:lnTo>
                    <a:close/>
                    <a:moveTo>
                      <a:pt x="18" y="4"/>
                    </a:moveTo>
                    <a:lnTo>
                      <a:pt x="24" y="6"/>
                    </a:lnTo>
                    <a:lnTo>
                      <a:pt x="22" y="8"/>
                    </a:lnTo>
                    <a:lnTo>
                      <a:pt x="20" y="8"/>
                    </a:lnTo>
                    <a:lnTo>
                      <a:pt x="18" y="8"/>
                    </a:lnTo>
                    <a:lnTo>
                      <a:pt x="16" y="8"/>
                    </a:lnTo>
                    <a:lnTo>
                      <a:pt x="14" y="8"/>
                    </a:lnTo>
                    <a:lnTo>
                      <a:pt x="12" y="8"/>
                    </a:lnTo>
                    <a:lnTo>
                      <a:pt x="12" y="8"/>
                    </a:lnTo>
                    <a:lnTo>
                      <a:pt x="12" y="8"/>
                    </a:lnTo>
                    <a:lnTo>
                      <a:pt x="12" y="8"/>
                    </a:lnTo>
                    <a:lnTo>
                      <a:pt x="10" y="8"/>
                    </a:lnTo>
                    <a:lnTo>
                      <a:pt x="10" y="8"/>
                    </a:lnTo>
                    <a:lnTo>
                      <a:pt x="10" y="6"/>
                    </a:lnTo>
                    <a:lnTo>
                      <a:pt x="10" y="6"/>
                    </a:lnTo>
                    <a:lnTo>
                      <a:pt x="12" y="6"/>
                    </a:lnTo>
                    <a:lnTo>
                      <a:pt x="12" y="6"/>
                    </a:lnTo>
                    <a:lnTo>
                      <a:pt x="12" y="4"/>
                    </a:lnTo>
                    <a:lnTo>
                      <a:pt x="14" y="4"/>
                    </a:lnTo>
                    <a:lnTo>
                      <a:pt x="16" y="4"/>
                    </a:lnTo>
                    <a:lnTo>
                      <a:pt x="1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560"/>
              <p:cNvSpPr>
                <a:spLocks noEditPoints="1"/>
              </p:cNvSpPr>
              <p:nvPr/>
            </p:nvSpPr>
            <p:spPr bwMode="auto">
              <a:xfrm>
                <a:off x="3438" y="877"/>
                <a:ext cx="26" cy="14"/>
              </a:xfrm>
              <a:custGeom>
                <a:avLst/>
                <a:gdLst>
                  <a:gd name="T0" fmla="*/ 0 w 26"/>
                  <a:gd name="T1" fmla="*/ 8 h 14"/>
                  <a:gd name="T2" fmla="*/ 2 w 26"/>
                  <a:gd name="T3" fmla="*/ 10 h 14"/>
                  <a:gd name="T4" fmla="*/ 2 w 26"/>
                  <a:gd name="T5" fmla="*/ 10 h 14"/>
                  <a:gd name="T6" fmla="*/ 4 w 26"/>
                  <a:gd name="T7" fmla="*/ 12 h 14"/>
                  <a:gd name="T8" fmla="*/ 6 w 26"/>
                  <a:gd name="T9" fmla="*/ 12 h 14"/>
                  <a:gd name="T10" fmla="*/ 8 w 26"/>
                  <a:gd name="T11" fmla="*/ 12 h 14"/>
                  <a:gd name="T12" fmla="*/ 12 w 26"/>
                  <a:gd name="T13" fmla="*/ 14 h 14"/>
                  <a:gd name="T14" fmla="*/ 14 w 26"/>
                  <a:gd name="T15" fmla="*/ 14 h 14"/>
                  <a:gd name="T16" fmla="*/ 16 w 26"/>
                  <a:gd name="T17" fmla="*/ 14 h 14"/>
                  <a:gd name="T18" fmla="*/ 18 w 26"/>
                  <a:gd name="T19" fmla="*/ 12 h 14"/>
                  <a:gd name="T20" fmla="*/ 20 w 26"/>
                  <a:gd name="T21" fmla="*/ 12 h 14"/>
                  <a:gd name="T22" fmla="*/ 22 w 26"/>
                  <a:gd name="T23" fmla="*/ 12 h 14"/>
                  <a:gd name="T24" fmla="*/ 24 w 26"/>
                  <a:gd name="T25" fmla="*/ 12 h 14"/>
                  <a:gd name="T26" fmla="*/ 24 w 26"/>
                  <a:gd name="T27" fmla="*/ 10 h 14"/>
                  <a:gd name="T28" fmla="*/ 26 w 26"/>
                  <a:gd name="T29" fmla="*/ 10 h 14"/>
                  <a:gd name="T30" fmla="*/ 4 w 26"/>
                  <a:gd name="T31" fmla="*/ 0 h 14"/>
                  <a:gd name="T32" fmla="*/ 4 w 26"/>
                  <a:gd name="T33" fmla="*/ 0 h 14"/>
                  <a:gd name="T34" fmla="*/ 2 w 26"/>
                  <a:gd name="T35" fmla="*/ 0 h 14"/>
                  <a:gd name="T36" fmla="*/ 8 w 26"/>
                  <a:gd name="T37" fmla="*/ 4 h 14"/>
                  <a:gd name="T38" fmla="*/ 6 w 26"/>
                  <a:gd name="T39" fmla="*/ 4 h 14"/>
                  <a:gd name="T40" fmla="*/ 4 w 26"/>
                  <a:gd name="T41" fmla="*/ 4 h 14"/>
                  <a:gd name="T42" fmla="*/ 2 w 26"/>
                  <a:gd name="T43" fmla="*/ 6 h 14"/>
                  <a:gd name="T44" fmla="*/ 2 w 26"/>
                  <a:gd name="T45" fmla="*/ 6 h 14"/>
                  <a:gd name="T46" fmla="*/ 0 w 26"/>
                  <a:gd name="T47" fmla="*/ 6 h 14"/>
                  <a:gd name="T48" fmla="*/ 0 w 26"/>
                  <a:gd name="T49" fmla="*/ 8 h 14"/>
                  <a:gd name="T50" fmla="*/ 0 w 26"/>
                  <a:gd name="T51" fmla="*/ 8 h 14"/>
                  <a:gd name="T52" fmla="*/ 4 w 26"/>
                  <a:gd name="T53" fmla="*/ 8 h 14"/>
                  <a:gd name="T54" fmla="*/ 4 w 26"/>
                  <a:gd name="T55" fmla="*/ 6 h 14"/>
                  <a:gd name="T56" fmla="*/ 4 w 26"/>
                  <a:gd name="T57" fmla="*/ 6 h 14"/>
                  <a:gd name="T58" fmla="*/ 6 w 26"/>
                  <a:gd name="T59" fmla="*/ 6 h 14"/>
                  <a:gd name="T60" fmla="*/ 8 w 26"/>
                  <a:gd name="T61" fmla="*/ 4 h 14"/>
                  <a:gd name="T62" fmla="*/ 8 w 26"/>
                  <a:gd name="T63" fmla="*/ 4 h 14"/>
                  <a:gd name="T64" fmla="*/ 22 w 26"/>
                  <a:gd name="T65" fmla="*/ 10 h 14"/>
                  <a:gd name="T66" fmla="*/ 20 w 26"/>
                  <a:gd name="T67" fmla="*/ 10 h 14"/>
                  <a:gd name="T68" fmla="*/ 20 w 26"/>
                  <a:gd name="T69" fmla="*/ 10 h 14"/>
                  <a:gd name="T70" fmla="*/ 18 w 26"/>
                  <a:gd name="T71" fmla="*/ 12 h 14"/>
                  <a:gd name="T72" fmla="*/ 14 w 26"/>
                  <a:gd name="T73" fmla="*/ 12 h 14"/>
                  <a:gd name="T74" fmla="*/ 10 w 26"/>
                  <a:gd name="T75" fmla="*/ 12 h 14"/>
                  <a:gd name="T76" fmla="*/ 8 w 26"/>
                  <a:gd name="T77" fmla="*/ 12 h 14"/>
                  <a:gd name="T78" fmla="*/ 6 w 26"/>
                  <a:gd name="T79" fmla="*/ 10 h 14"/>
                  <a:gd name="T80" fmla="*/ 4 w 26"/>
                  <a:gd name="T81" fmla="*/ 10 h 14"/>
                  <a:gd name="T82" fmla="*/ 4 w 26"/>
                  <a:gd name="T83" fmla="*/ 8 h 14"/>
                  <a:gd name="T84" fmla="*/ 4 w 26"/>
                  <a:gd name="T85" fmla="*/ 8 h 14"/>
                  <a:gd name="T86" fmla="*/ 4 w 26"/>
                  <a:gd name="T8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14">
                    <a:moveTo>
                      <a:pt x="0" y="8"/>
                    </a:moveTo>
                    <a:lnTo>
                      <a:pt x="0" y="8"/>
                    </a:lnTo>
                    <a:lnTo>
                      <a:pt x="0" y="10"/>
                    </a:lnTo>
                    <a:lnTo>
                      <a:pt x="2" y="10"/>
                    </a:lnTo>
                    <a:lnTo>
                      <a:pt x="2" y="10"/>
                    </a:lnTo>
                    <a:lnTo>
                      <a:pt x="2" y="10"/>
                    </a:lnTo>
                    <a:lnTo>
                      <a:pt x="4" y="12"/>
                    </a:lnTo>
                    <a:lnTo>
                      <a:pt x="4" y="12"/>
                    </a:lnTo>
                    <a:lnTo>
                      <a:pt x="6" y="12"/>
                    </a:lnTo>
                    <a:lnTo>
                      <a:pt x="6" y="12"/>
                    </a:lnTo>
                    <a:lnTo>
                      <a:pt x="8" y="12"/>
                    </a:lnTo>
                    <a:lnTo>
                      <a:pt x="8" y="12"/>
                    </a:lnTo>
                    <a:lnTo>
                      <a:pt x="10" y="14"/>
                    </a:lnTo>
                    <a:lnTo>
                      <a:pt x="12" y="14"/>
                    </a:lnTo>
                    <a:lnTo>
                      <a:pt x="12" y="14"/>
                    </a:lnTo>
                    <a:lnTo>
                      <a:pt x="14" y="14"/>
                    </a:lnTo>
                    <a:lnTo>
                      <a:pt x="14" y="14"/>
                    </a:lnTo>
                    <a:lnTo>
                      <a:pt x="16" y="14"/>
                    </a:lnTo>
                    <a:lnTo>
                      <a:pt x="16" y="12"/>
                    </a:lnTo>
                    <a:lnTo>
                      <a:pt x="18" y="12"/>
                    </a:lnTo>
                    <a:lnTo>
                      <a:pt x="18" y="12"/>
                    </a:lnTo>
                    <a:lnTo>
                      <a:pt x="20" y="12"/>
                    </a:lnTo>
                    <a:lnTo>
                      <a:pt x="20" y="12"/>
                    </a:lnTo>
                    <a:lnTo>
                      <a:pt x="22" y="12"/>
                    </a:lnTo>
                    <a:lnTo>
                      <a:pt x="22" y="12"/>
                    </a:lnTo>
                    <a:lnTo>
                      <a:pt x="24" y="12"/>
                    </a:lnTo>
                    <a:lnTo>
                      <a:pt x="24" y="10"/>
                    </a:lnTo>
                    <a:lnTo>
                      <a:pt x="24" y="10"/>
                    </a:lnTo>
                    <a:lnTo>
                      <a:pt x="26" y="10"/>
                    </a:lnTo>
                    <a:lnTo>
                      <a:pt x="26" y="10"/>
                    </a:lnTo>
                    <a:lnTo>
                      <a:pt x="26" y="10"/>
                    </a:lnTo>
                    <a:lnTo>
                      <a:pt x="4" y="0"/>
                    </a:lnTo>
                    <a:lnTo>
                      <a:pt x="4" y="0"/>
                    </a:lnTo>
                    <a:lnTo>
                      <a:pt x="4" y="0"/>
                    </a:lnTo>
                    <a:lnTo>
                      <a:pt x="4" y="0"/>
                    </a:lnTo>
                    <a:lnTo>
                      <a:pt x="2" y="0"/>
                    </a:lnTo>
                    <a:lnTo>
                      <a:pt x="10" y="4"/>
                    </a:lnTo>
                    <a:lnTo>
                      <a:pt x="8" y="4"/>
                    </a:lnTo>
                    <a:lnTo>
                      <a:pt x="6" y="4"/>
                    </a:lnTo>
                    <a:lnTo>
                      <a:pt x="6" y="4"/>
                    </a:lnTo>
                    <a:lnTo>
                      <a:pt x="6" y="4"/>
                    </a:lnTo>
                    <a:lnTo>
                      <a:pt x="4" y="4"/>
                    </a:lnTo>
                    <a:lnTo>
                      <a:pt x="4" y="4"/>
                    </a:lnTo>
                    <a:lnTo>
                      <a:pt x="2" y="6"/>
                    </a:lnTo>
                    <a:lnTo>
                      <a:pt x="2" y="6"/>
                    </a:lnTo>
                    <a:lnTo>
                      <a:pt x="2" y="6"/>
                    </a:lnTo>
                    <a:lnTo>
                      <a:pt x="0" y="6"/>
                    </a:lnTo>
                    <a:lnTo>
                      <a:pt x="0" y="6"/>
                    </a:lnTo>
                    <a:lnTo>
                      <a:pt x="0" y="8"/>
                    </a:lnTo>
                    <a:lnTo>
                      <a:pt x="0" y="8"/>
                    </a:lnTo>
                    <a:lnTo>
                      <a:pt x="0" y="8"/>
                    </a:lnTo>
                    <a:lnTo>
                      <a:pt x="0" y="8"/>
                    </a:lnTo>
                    <a:close/>
                    <a:moveTo>
                      <a:pt x="4" y="8"/>
                    </a:moveTo>
                    <a:lnTo>
                      <a:pt x="4" y="8"/>
                    </a:lnTo>
                    <a:lnTo>
                      <a:pt x="4" y="6"/>
                    </a:lnTo>
                    <a:lnTo>
                      <a:pt x="4" y="6"/>
                    </a:lnTo>
                    <a:lnTo>
                      <a:pt x="4" y="6"/>
                    </a:lnTo>
                    <a:lnTo>
                      <a:pt x="4" y="6"/>
                    </a:lnTo>
                    <a:lnTo>
                      <a:pt x="6" y="6"/>
                    </a:lnTo>
                    <a:lnTo>
                      <a:pt x="6" y="6"/>
                    </a:lnTo>
                    <a:lnTo>
                      <a:pt x="6" y="6"/>
                    </a:lnTo>
                    <a:lnTo>
                      <a:pt x="8" y="4"/>
                    </a:lnTo>
                    <a:lnTo>
                      <a:pt x="8" y="4"/>
                    </a:lnTo>
                    <a:lnTo>
                      <a:pt x="8" y="4"/>
                    </a:lnTo>
                    <a:lnTo>
                      <a:pt x="12" y="4"/>
                    </a:lnTo>
                    <a:lnTo>
                      <a:pt x="22" y="10"/>
                    </a:lnTo>
                    <a:lnTo>
                      <a:pt x="22" y="10"/>
                    </a:lnTo>
                    <a:lnTo>
                      <a:pt x="20" y="10"/>
                    </a:lnTo>
                    <a:lnTo>
                      <a:pt x="20" y="10"/>
                    </a:lnTo>
                    <a:lnTo>
                      <a:pt x="20" y="10"/>
                    </a:lnTo>
                    <a:lnTo>
                      <a:pt x="20" y="12"/>
                    </a:lnTo>
                    <a:lnTo>
                      <a:pt x="18" y="12"/>
                    </a:lnTo>
                    <a:lnTo>
                      <a:pt x="16" y="12"/>
                    </a:lnTo>
                    <a:lnTo>
                      <a:pt x="14" y="12"/>
                    </a:lnTo>
                    <a:lnTo>
                      <a:pt x="12" y="12"/>
                    </a:lnTo>
                    <a:lnTo>
                      <a:pt x="10" y="12"/>
                    </a:lnTo>
                    <a:lnTo>
                      <a:pt x="10" y="12"/>
                    </a:lnTo>
                    <a:lnTo>
                      <a:pt x="8" y="12"/>
                    </a:lnTo>
                    <a:lnTo>
                      <a:pt x="6" y="10"/>
                    </a:lnTo>
                    <a:lnTo>
                      <a:pt x="6" y="10"/>
                    </a:lnTo>
                    <a:lnTo>
                      <a:pt x="4" y="10"/>
                    </a:lnTo>
                    <a:lnTo>
                      <a:pt x="4" y="10"/>
                    </a:lnTo>
                    <a:lnTo>
                      <a:pt x="4" y="10"/>
                    </a:lnTo>
                    <a:lnTo>
                      <a:pt x="4" y="8"/>
                    </a:lnTo>
                    <a:lnTo>
                      <a:pt x="4" y="8"/>
                    </a:lnTo>
                    <a:lnTo>
                      <a:pt x="4" y="8"/>
                    </a:lnTo>
                    <a:lnTo>
                      <a:pt x="2" y="8"/>
                    </a:lnTo>
                    <a:lnTo>
                      <a:pt x="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561"/>
              <p:cNvSpPr>
                <a:spLocks/>
              </p:cNvSpPr>
              <p:nvPr/>
            </p:nvSpPr>
            <p:spPr bwMode="auto">
              <a:xfrm>
                <a:off x="3438" y="877"/>
                <a:ext cx="26" cy="14"/>
              </a:xfrm>
              <a:custGeom>
                <a:avLst/>
                <a:gdLst>
                  <a:gd name="T0" fmla="*/ 0 w 26"/>
                  <a:gd name="T1" fmla="*/ 8 h 14"/>
                  <a:gd name="T2" fmla="*/ 0 w 26"/>
                  <a:gd name="T3" fmla="*/ 8 h 14"/>
                  <a:gd name="T4" fmla="*/ 0 w 26"/>
                  <a:gd name="T5" fmla="*/ 10 h 14"/>
                  <a:gd name="T6" fmla="*/ 2 w 26"/>
                  <a:gd name="T7" fmla="*/ 10 h 14"/>
                  <a:gd name="T8" fmla="*/ 2 w 26"/>
                  <a:gd name="T9" fmla="*/ 10 h 14"/>
                  <a:gd name="T10" fmla="*/ 2 w 26"/>
                  <a:gd name="T11" fmla="*/ 10 h 14"/>
                  <a:gd name="T12" fmla="*/ 4 w 26"/>
                  <a:gd name="T13" fmla="*/ 12 h 14"/>
                  <a:gd name="T14" fmla="*/ 4 w 26"/>
                  <a:gd name="T15" fmla="*/ 12 h 14"/>
                  <a:gd name="T16" fmla="*/ 6 w 26"/>
                  <a:gd name="T17" fmla="*/ 12 h 14"/>
                  <a:gd name="T18" fmla="*/ 6 w 26"/>
                  <a:gd name="T19" fmla="*/ 12 h 14"/>
                  <a:gd name="T20" fmla="*/ 8 w 26"/>
                  <a:gd name="T21" fmla="*/ 12 h 14"/>
                  <a:gd name="T22" fmla="*/ 8 w 26"/>
                  <a:gd name="T23" fmla="*/ 12 h 14"/>
                  <a:gd name="T24" fmla="*/ 10 w 26"/>
                  <a:gd name="T25" fmla="*/ 14 h 14"/>
                  <a:gd name="T26" fmla="*/ 12 w 26"/>
                  <a:gd name="T27" fmla="*/ 14 h 14"/>
                  <a:gd name="T28" fmla="*/ 12 w 26"/>
                  <a:gd name="T29" fmla="*/ 14 h 14"/>
                  <a:gd name="T30" fmla="*/ 14 w 26"/>
                  <a:gd name="T31" fmla="*/ 14 h 14"/>
                  <a:gd name="T32" fmla="*/ 14 w 26"/>
                  <a:gd name="T33" fmla="*/ 14 h 14"/>
                  <a:gd name="T34" fmla="*/ 16 w 26"/>
                  <a:gd name="T35" fmla="*/ 14 h 14"/>
                  <a:gd name="T36" fmla="*/ 16 w 26"/>
                  <a:gd name="T37" fmla="*/ 12 h 14"/>
                  <a:gd name="T38" fmla="*/ 18 w 26"/>
                  <a:gd name="T39" fmla="*/ 12 h 14"/>
                  <a:gd name="T40" fmla="*/ 18 w 26"/>
                  <a:gd name="T41" fmla="*/ 12 h 14"/>
                  <a:gd name="T42" fmla="*/ 20 w 26"/>
                  <a:gd name="T43" fmla="*/ 12 h 14"/>
                  <a:gd name="T44" fmla="*/ 20 w 26"/>
                  <a:gd name="T45" fmla="*/ 12 h 14"/>
                  <a:gd name="T46" fmla="*/ 22 w 26"/>
                  <a:gd name="T47" fmla="*/ 12 h 14"/>
                  <a:gd name="T48" fmla="*/ 22 w 26"/>
                  <a:gd name="T49" fmla="*/ 12 h 14"/>
                  <a:gd name="T50" fmla="*/ 24 w 26"/>
                  <a:gd name="T51" fmla="*/ 12 h 14"/>
                  <a:gd name="T52" fmla="*/ 24 w 26"/>
                  <a:gd name="T53" fmla="*/ 10 h 14"/>
                  <a:gd name="T54" fmla="*/ 24 w 26"/>
                  <a:gd name="T55" fmla="*/ 10 h 14"/>
                  <a:gd name="T56" fmla="*/ 26 w 26"/>
                  <a:gd name="T57" fmla="*/ 10 h 14"/>
                  <a:gd name="T58" fmla="*/ 26 w 26"/>
                  <a:gd name="T59" fmla="*/ 10 h 14"/>
                  <a:gd name="T60" fmla="*/ 26 w 26"/>
                  <a:gd name="T61" fmla="*/ 10 h 14"/>
                  <a:gd name="T62" fmla="*/ 4 w 26"/>
                  <a:gd name="T63" fmla="*/ 0 h 14"/>
                  <a:gd name="T64" fmla="*/ 4 w 26"/>
                  <a:gd name="T65" fmla="*/ 0 h 14"/>
                  <a:gd name="T66" fmla="*/ 4 w 26"/>
                  <a:gd name="T67" fmla="*/ 0 h 14"/>
                  <a:gd name="T68" fmla="*/ 4 w 26"/>
                  <a:gd name="T69" fmla="*/ 0 h 14"/>
                  <a:gd name="T70" fmla="*/ 2 w 26"/>
                  <a:gd name="T71" fmla="*/ 0 h 14"/>
                  <a:gd name="T72" fmla="*/ 10 w 26"/>
                  <a:gd name="T73" fmla="*/ 4 h 14"/>
                  <a:gd name="T74" fmla="*/ 8 w 26"/>
                  <a:gd name="T75" fmla="*/ 4 h 14"/>
                  <a:gd name="T76" fmla="*/ 6 w 26"/>
                  <a:gd name="T77" fmla="*/ 4 h 14"/>
                  <a:gd name="T78" fmla="*/ 6 w 26"/>
                  <a:gd name="T79" fmla="*/ 4 h 14"/>
                  <a:gd name="T80" fmla="*/ 6 w 26"/>
                  <a:gd name="T81" fmla="*/ 4 h 14"/>
                  <a:gd name="T82" fmla="*/ 4 w 26"/>
                  <a:gd name="T83" fmla="*/ 4 h 14"/>
                  <a:gd name="T84" fmla="*/ 4 w 26"/>
                  <a:gd name="T85" fmla="*/ 4 h 14"/>
                  <a:gd name="T86" fmla="*/ 2 w 26"/>
                  <a:gd name="T87" fmla="*/ 6 h 14"/>
                  <a:gd name="T88" fmla="*/ 2 w 26"/>
                  <a:gd name="T89" fmla="*/ 6 h 14"/>
                  <a:gd name="T90" fmla="*/ 2 w 26"/>
                  <a:gd name="T91" fmla="*/ 6 h 14"/>
                  <a:gd name="T92" fmla="*/ 0 w 26"/>
                  <a:gd name="T93" fmla="*/ 6 h 14"/>
                  <a:gd name="T94" fmla="*/ 0 w 26"/>
                  <a:gd name="T95" fmla="*/ 6 h 14"/>
                  <a:gd name="T96" fmla="*/ 0 w 26"/>
                  <a:gd name="T97" fmla="*/ 8 h 14"/>
                  <a:gd name="T98" fmla="*/ 0 w 26"/>
                  <a:gd name="T99" fmla="*/ 8 h 14"/>
                  <a:gd name="T100" fmla="*/ 0 w 26"/>
                  <a:gd name="T101" fmla="*/ 8 h 14"/>
                  <a:gd name="T102" fmla="*/ 0 w 26"/>
                  <a:gd name="T10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14">
                    <a:moveTo>
                      <a:pt x="0" y="8"/>
                    </a:moveTo>
                    <a:lnTo>
                      <a:pt x="0" y="8"/>
                    </a:lnTo>
                    <a:lnTo>
                      <a:pt x="0" y="10"/>
                    </a:lnTo>
                    <a:lnTo>
                      <a:pt x="2" y="10"/>
                    </a:lnTo>
                    <a:lnTo>
                      <a:pt x="2" y="10"/>
                    </a:lnTo>
                    <a:lnTo>
                      <a:pt x="2" y="10"/>
                    </a:lnTo>
                    <a:lnTo>
                      <a:pt x="4" y="12"/>
                    </a:lnTo>
                    <a:lnTo>
                      <a:pt x="4" y="12"/>
                    </a:lnTo>
                    <a:lnTo>
                      <a:pt x="6" y="12"/>
                    </a:lnTo>
                    <a:lnTo>
                      <a:pt x="6" y="12"/>
                    </a:lnTo>
                    <a:lnTo>
                      <a:pt x="8" y="12"/>
                    </a:lnTo>
                    <a:lnTo>
                      <a:pt x="8" y="12"/>
                    </a:lnTo>
                    <a:lnTo>
                      <a:pt x="10" y="14"/>
                    </a:lnTo>
                    <a:lnTo>
                      <a:pt x="12" y="14"/>
                    </a:lnTo>
                    <a:lnTo>
                      <a:pt x="12" y="14"/>
                    </a:lnTo>
                    <a:lnTo>
                      <a:pt x="14" y="14"/>
                    </a:lnTo>
                    <a:lnTo>
                      <a:pt x="14" y="14"/>
                    </a:lnTo>
                    <a:lnTo>
                      <a:pt x="16" y="14"/>
                    </a:lnTo>
                    <a:lnTo>
                      <a:pt x="16" y="12"/>
                    </a:lnTo>
                    <a:lnTo>
                      <a:pt x="18" y="12"/>
                    </a:lnTo>
                    <a:lnTo>
                      <a:pt x="18" y="12"/>
                    </a:lnTo>
                    <a:lnTo>
                      <a:pt x="20" y="12"/>
                    </a:lnTo>
                    <a:lnTo>
                      <a:pt x="20" y="12"/>
                    </a:lnTo>
                    <a:lnTo>
                      <a:pt x="22" y="12"/>
                    </a:lnTo>
                    <a:lnTo>
                      <a:pt x="22" y="12"/>
                    </a:lnTo>
                    <a:lnTo>
                      <a:pt x="24" y="12"/>
                    </a:lnTo>
                    <a:lnTo>
                      <a:pt x="24" y="10"/>
                    </a:lnTo>
                    <a:lnTo>
                      <a:pt x="24" y="10"/>
                    </a:lnTo>
                    <a:lnTo>
                      <a:pt x="26" y="10"/>
                    </a:lnTo>
                    <a:lnTo>
                      <a:pt x="26" y="10"/>
                    </a:lnTo>
                    <a:lnTo>
                      <a:pt x="26" y="10"/>
                    </a:lnTo>
                    <a:lnTo>
                      <a:pt x="4" y="0"/>
                    </a:lnTo>
                    <a:lnTo>
                      <a:pt x="4" y="0"/>
                    </a:lnTo>
                    <a:lnTo>
                      <a:pt x="4" y="0"/>
                    </a:lnTo>
                    <a:lnTo>
                      <a:pt x="4" y="0"/>
                    </a:lnTo>
                    <a:lnTo>
                      <a:pt x="2" y="0"/>
                    </a:lnTo>
                    <a:lnTo>
                      <a:pt x="10" y="4"/>
                    </a:lnTo>
                    <a:lnTo>
                      <a:pt x="8" y="4"/>
                    </a:lnTo>
                    <a:lnTo>
                      <a:pt x="6" y="4"/>
                    </a:lnTo>
                    <a:lnTo>
                      <a:pt x="6" y="4"/>
                    </a:lnTo>
                    <a:lnTo>
                      <a:pt x="6" y="4"/>
                    </a:lnTo>
                    <a:lnTo>
                      <a:pt x="4" y="4"/>
                    </a:lnTo>
                    <a:lnTo>
                      <a:pt x="4" y="4"/>
                    </a:lnTo>
                    <a:lnTo>
                      <a:pt x="2" y="6"/>
                    </a:lnTo>
                    <a:lnTo>
                      <a:pt x="2" y="6"/>
                    </a:lnTo>
                    <a:lnTo>
                      <a:pt x="2" y="6"/>
                    </a:lnTo>
                    <a:lnTo>
                      <a:pt x="0" y="6"/>
                    </a:lnTo>
                    <a:lnTo>
                      <a:pt x="0" y="6"/>
                    </a:lnTo>
                    <a:lnTo>
                      <a:pt x="0" y="8"/>
                    </a:lnTo>
                    <a:lnTo>
                      <a:pt x="0" y="8"/>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62"/>
              <p:cNvSpPr>
                <a:spLocks/>
              </p:cNvSpPr>
              <p:nvPr/>
            </p:nvSpPr>
            <p:spPr bwMode="auto">
              <a:xfrm>
                <a:off x="3440" y="881"/>
                <a:ext cx="20" cy="8"/>
              </a:xfrm>
              <a:custGeom>
                <a:avLst/>
                <a:gdLst>
                  <a:gd name="T0" fmla="*/ 2 w 20"/>
                  <a:gd name="T1" fmla="*/ 4 h 8"/>
                  <a:gd name="T2" fmla="*/ 2 w 20"/>
                  <a:gd name="T3" fmla="*/ 4 h 8"/>
                  <a:gd name="T4" fmla="*/ 2 w 20"/>
                  <a:gd name="T5" fmla="*/ 2 h 8"/>
                  <a:gd name="T6" fmla="*/ 2 w 20"/>
                  <a:gd name="T7" fmla="*/ 2 h 8"/>
                  <a:gd name="T8" fmla="*/ 2 w 20"/>
                  <a:gd name="T9" fmla="*/ 2 h 8"/>
                  <a:gd name="T10" fmla="*/ 2 w 20"/>
                  <a:gd name="T11" fmla="*/ 2 h 8"/>
                  <a:gd name="T12" fmla="*/ 4 w 20"/>
                  <a:gd name="T13" fmla="*/ 2 h 8"/>
                  <a:gd name="T14" fmla="*/ 4 w 20"/>
                  <a:gd name="T15" fmla="*/ 2 h 8"/>
                  <a:gd name="T16" fmla="*/ 4 w 20"/>
                  <a:gd name="T17" fmla="*/ 2 h 8"/>
                  <a:gd name="T18" fmla="*/ 6 w 20"/>
                  <a:gd name="T19" fmla="*/ 0 h 8"/>
                  <a:gd name="T20" fmla="*/ 6 w 20"/>
                  <a:gd name="T21" fmla="*/ 0 h 8"/>
                  <a:gd name="T22" fmla="*/ 6 w 20"/>
                  <a:gd name="T23" fmla="*/ 0 h 8"/>
                  <a:gd name="T24" fmla="*/ 10 w 20"/>
                  <a:gd name="T25" fmla="*/ 0 h 8"/>
                  <a:gd name="T26" fmla="*/ 20 w 20"/>
                  <a:gd name="T27" fmla="*/ 6 h 8"/>
                  <a:gd name="T28" fmla="*/ 20 w 20"/>
                  <a:gd name="T29" fmla="*/ 6 h 8"/>
                  <a:gd name="T30" fmla="*/ 18 w 20"/>
                  <a:gd name="T31" fmla="*/ 6 h 8"/>
                  <a:gd name="T32" fmla="*/ 18 w 20"/>
                  <a:gd name="T33" fmla="*/ 6 h 8"/>
                  <a:gd name="T34" fmla="*/ 18 w 20"/>
                  <a:gd name="T35" fmla="*/ 6 h 8"/>
                  <a:gd name="T36" fmla="*/ 18 w 20"/>
                  <a:gd name="T37" fmla="*/ 8 h 8"/>
                  <a:gd name="T38" fmla="*/ 16 w 20"/>
                  <a:gd name="T39" fmla="*/ 8 h 8"/>
                  <a:gd name="T40" fmla="*/ 14 w 20"/>
                  <a:gd name="T41" fmla="*/ 8 h 8"/>
                  <a:gd name="T42" fmla="*/ 12 w 20"/>
                  <a:gd name="T43" fmla="*/ 8 h 8"/>
                  <a:gd name="T44" fmla="*/ 10 w 20"/>
                  <a:gd name="T45" fmla="*/ 8 h 8"/>
                  <a:gd name="T46" fmla="*/ 8 w 20"/>
                  <a:gd name="T47" fmla="*/ 8 h 8"/>
                  <a:gd name="T48" fmla="*/ 8 w 20"/>
                  <a:gd name="T49" fmla="*/ 8 h 8"/>
                  <a:gd name="T50" fmla="*/ 6 w 20"/>
                  <a:gd name="T51" fmla="*/ 8 h 8"/>
                  <a:gd name="T52" fmla="*/ 4 w 20"/>
                  <a:gd name="T53" fmla="*/ 6 h 8"/>
                  <a:gd name="T54" fmla="*/ 4 w 20"/>
                  <a:gd name="T55" fmla="*/ 6 h 8"/>
                  <a:gd name="T56" fmla="*/ 2 w 20"/>
                  <a:gd name="T57" fmla="*/ 6 h 8"/>
                  <a:gd name="T58" fmla="*/ 2 w 20"/>
                  <a:gd name="T59" fmla="*/ 6 h 8"/>
                  <a:gd name="T60" fmla="*/ 2 w 20"/>
                  <a:gd name="T61" fmla="*/ 6 h 8"/>
                  <a:gd name="T62" fmla="*/ 2 w 20"/>
                  <a:gd name="T63" fmla="*/ 4 h 8"/>
                  <a:gd name="T64" fmla="*/ 2 w 20"/>
                  <a:gd name="T65" fmla="*/ 4 h 8"/>
                  <a:gd name="T66" fmla="*/ 2 w 20"/>
                  <a:gd name="T67" fmla="*/ 4 h 8"/>
                  <a:gd name="T68" fmla="*/ 0 w 20"/>
                  <a:gd name="T69" fmla="*/ 4 h 8"/>
                  <a:gd name="T70" fmla="*/ 2 w 20"/>
                  <a:gd name="T7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8">
                    <a:moveTo>
                      <a:pt x="2" y="4"/>
                    </a:moveTo>
                    <a:lnTo>
                      <a:pt x="2" y="4"/>
                    </a:lnTo>
                    <a:lnTo>
                      <a:pt x="2" y="2"/>
                    </a:lnTo>
                    <a:lnTo>
                      <a:pt x="2" y="2"/>
                    </a:lnTo>
                    <a:lnTo>
                      <a:pt x="2" y="2"/>
                    </a:lnTo>
                    <a:lnTo>
                      <a:pt x="2" y="2"/>
                    </a:lnTo>
                    <a:lnTo>
                      <a:pt x="4" y="2"/>
                    </a:lnTo>
                    <a:lnTo>
                      <a:pt x="4" y="2"/>
                    </a:lnTo>
                    <a:lnTo>
                      <a:pt x="4" y="2"/>
                    </a:lnTo>
                    <a:lnTo>
                      <a:pt x="6" y="0"/>
                    </a:lnTo>
                    <a:lnTo>
                      <a:pt x="6" y="0"/>
                    </a:lnTo>
                    <a:lnTo>
                      <a:pt x="6" y="0"/>
                    </a:lnTo>
                    <a:lnTo>
                      <a:pt x="10" y="0"/>
                    </a:lnTo>
                    <a:lnTo>
                      <a:pt x="20" y="6"/>
                    </a:lnTo>
                    <a:lnTo>
                      <a:pt x="20" y="6"/>
                    </a:lnTo>
                    <a:lnTo>
                      <a:pt x="18" y="6"/>
                    </a:lnTo>
                    <a:lnTo>
                      <a:pt x="18" y="6"/>
                    </a:lnTo>
                    <a:lnTo>
                      <a:pt x="18" y="6"/>
                    </a:lnTo>
                    <a:lnTo>
                      <a:pt x="18" y="8"/>
                    </a:lnTo>
                    <a:lnTo>
                      <a:pt x="16" y="8"/>
                    </a:lnTo>
                    <a:lnTo>
                      <a:pt x="14" y="8"/>
                    </a:lnTo>
                    <a:lnTo>
                      <a:pt x="12" y="8"/>
                    </a:lnTo>
                    <a:lnTo>
                      <a:pt x="10" y="8"/>
                    </a:lnTo>
                    <a:lnTo>
                      <a:pt x="8" y="8"/>
                    </a:lnTo>
                    <a:lnTo>
                      <a:pt x="8" y="8"/>
                    </a:lnTo>
                    <a:lnTo>
                      <a:pt x="6" y="8"/>
                    </a:lnTo>
                    <a:lnTo>
                      <a:pt x="4" y="6"/>
                    </a:lnTo>
                    <a:lnTo>
                      <a:pt x="4" y="6"/>
                    </a:lnTo>
                    <a:lnTo>
                      <a:pt x="2" y="6"/>
                    </a:lnTo>
                    <a:lnTo>
                      <a:pt x="2" y="6"/>
                    </a:lnTo>
                    <a:lnTo>
                      <a:pt x="2" y="6"/>
                    </a:lnTo>
                    <a:lnTo>
                      <a:pt x="2" y="4"/>
                    </a:lnTo>
                    <a:lnTo>
                      <a:pt x="2" y="4"/>
                    </a:lnTo>
                    <a:lnTo>
                      <a:pt x="2" y="4"/>
                    </a:lnTo>
                    <a:lnTo>
                      <a:pt x="0" y="4"/>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63"/>
              <p:cNvSpPr>
                <a:spLocks/>
              </p:cNvSpPr>
              <p:nvPr/>
            </p:nvSpPr>
            <p:spPr bwMode="auto">
              <a:xfrm>
                <a:off x="3456" y="877"/>
                <a:ext cx="20" cy="8"/>
              </a:xfrm>
              <a:custGeom>
                <a:avLst/>
                <a:gdLst>
                  <a:gd name="T0" fmla="*/ 0 w 20"/>
                  <a:gd name="T1" fmla="*/ 2 h 8"/>
                  <a:gd name="T2" fmla="*/ 0 w 20"/>
                  <a:gd name="T3" fmla="*/ 2 h 8"/>
                  <a:gd name="T4" fmla="*/ 0 w 20"/>
                  <a:gd name="T5" fmla="*/ 2 h 8"/>
                  <a:gd name="T6" fmla="*/ 0 w 20"/>
                  <a:gd name="T7" fmla="*/ 2 h 8"/>
                  <a:gd name="T8" fmla="*/ 2 w 20"/>
                  <a:gd name="T9" fmla="*/ 0 h 8"/>
                  <a:gd name="T10" fmla="*/ 16 w 20"/>
                  <a:gd name="T11" fmla="*/ 8 h 8"/>
                  <a:gd name="T12" fmla="*/ 18 w 20"/>
                  <a:gd name="T13" fmla="*/ 8 h 8"/>
                  <a:gd name="T14" fmla="*/ 18 w 20"/>
                  <a:gd name="T15" fmla="*/ 8 h 8"/>
                  <a:gd name="T16" fmla="*/ 18 w 20"/>
                  <a:gd name="T17" fmla="*/ 6 h 8"/>
                  <a:gd name="T18" fmla="*/ 20 w 20"/>
                  <a:gd name="T19" fmla="*/ 6 h 8"/>
                  <a:gd name="T20" fmla="*/ 4 w 20"/>
                  <a:gd name="T21" fmla="*/ 0 h 8"/>
                  <a:gd name="T22" fmla="*/ 0 w 20"/>
                  <a:gd name="T23" fmla="*/ 0 h 8"/>
                  <a:gd name="T24" fmla="*/ 0 w 2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0" y="2"/>
                    </a:moveTo>
                    <a:lnTo>
                      <a:pt x="0" y="2"/>
                    </a:lnTo>
                    <a:lnTo>
                      <a:pt x="0" y="2"/>
                    </a:lnTo>
                    <a:lnTo>
                      <a:pt x="0" y="2"/>
                    </a:lnTo>
                    <a:lnTo>
                      <a:pt x="2" y="0"/>
                    </a:lnTo>
                    <a:lnTo>
                      <a:pt x="16" y="8"/>
                    </a:lnTo>
                    <a:lnTo>
                      <a:pt x="18" y="8"/>
                    </a:lnTo>
                    <a:lnTo>
                      <a:pt x="18" y="8"/>
                    </a:lnTo>
                    <a:lnTo>
                      <a:pt x="18" y="6"/>
                    </a:lnTo>
                    <a:lnTo>
                      <a:pt x="20" y="6"/>
                    </a:lnTo>
                    <a:lnTo>
                      <a:pt x="4" y="0"/>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64"/>
              <p:cNvSpPr>
                <a:spLocks/>
              </p:cNvSpPr>
              <p:nvPr/>
            </p:nvSpPr>
            <p:spPr bwMode="auto">
              <a:xfrm>
                <a:off x="3450" y="873"/>
                <a:ext cx="6" cy="2"/>
              </a:xfrm>
              <a:custGeom>
                <a:avLst/>
                <a:gdLst>
                  <a:gd name="T0" fmla="*/ 0 w 6"/>
                  <a:gd name="T1" fmla="*/ 2 h 2"/>
                  <a:gd name="T2" fmla="*/ 2 w 6"/>
                  <a:gd name="T3" fmla="*/ 2 h 2"/>
                  <a:gd name="T4" fmla="*/ 2 w 6"/>
                  <a:gd name="T5" fmla="*/ 2 h 2"/>
                  <a:gd name="T6" fmla="*/ 4 w 6"/>
                  <a:gd name="T7" fmla="*/ 2 h 2"/>
                  <a:gd name="T8" fmla="*/ 4 w 6"/>
                  <a:gd name="T9" fmla="*/ 2 h 2"/>
                  <a:gd name="T10" fmla="*/ 4 w 6"/>
                  <a:gd name="T11" fmla="*/ 2 h 2"/>
                  <a:gd name="T12" fmla="*/ 6 w 6"/>
                  <a:gd name="T13" fmla="*/ 2 h 2"/>
                  <a:gd name="T14" fmla="*/ 4 w 6"/>
                  <a:gd name="T15" fmla="*/ 2 h 2"/>
                  <a:gd name="T16" fmla="*/ 4 w 6"/>
                  <a:gd name="T17" fmla="*/ 2 h 2"/>
                  <a:gd name="T18" fmla="*/ 4 w 6"/>
                  <a:gd name="T19" fmla="*/ 0 h 2"/>
                  <a:gd name="T20" fmla="*/ 2 w 6"/>
                  <a:gd name="T21" fmla="*/ 0 h 2"/>
                  <a:gd name="T22" fmla="*/ 2 w 6"/>
                  <a:gd name="T23" fmla="*/ 0 h 2"/>
                  <a:gd name="T24" fmla="*/ 2 w 6"/>
                  <a:gd name="T25" fmla="*/ 2 h 2"/>
                  <a:gd name="T26" fmla="*/ 0 w 6"/>
                  <a:gd name="T27" fmla="*/ 2 h 2"/>
                  <a:gd name="T28" fmla="*/ 0 w 6"/>
                  <a:gd name="T29" fmla="*/ 2 h 2"/>
                  <a:gd name="T30" fmla="*/ 0 w 6"/>
                  <a:gd name="T31" fmla="*/ 2 h 2"/>
                  <a:gd name="T32" fmla="*/ 0 w 6"/>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0" y="2"/>
                    </a:moveTo>
                    <a:lnTo>
                      <a:pt x="2" y="2"/>
                    </a:lnTo>
                    <a:lnTo>
                      <a:pt x="2" y="2"/>
                    </a:lnTo>
                    <a:lnTo>
                      <a:pt x="4" y="2"/>
                    </a:lnTo>
                    <a:lnTo>
                      <a:pt x="4" y="2"/>
                    </a:lnTo>
                    <a:lnTo>
                      <a:pt x="4" y="2"/>
                    </a:lnTo>
                    <a:lnTo>
                      <a:pt x="6" y="2"/>
                    </a:lnTo>
                    <a:lnTo>
                      <a:pt x="4" y="2"/>
                    </a:lnTo>
                    <a:lnTo>
                      <a:pt x="4" y="2"/>
                    </a:lnTo>
                    <a:lnTo>
                      <a:pt x="4" y="0"/>
                    </a:lnTo>
                    <a:lnTo>
                      <a:pt x="2" y="0"/>
                    </a:lnTo>
                    <a:lnTo>
                      <a:pt x="2" y="0"/>
                    </a:lnTo>
                    <a:lnTo>
                      <a:pt x="2" y="2"/>
                    </a:lnTo>
                    <a:lnTo>
                      <a:pt x="0" y="2"/>
                    </a:lnTo>
                    <a:lnTo>
                      <a:pt x="0" y="2"/>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65"/>
              <p:cNvSpPr>
                <a:spLocks noEditPoints="1"/>
              </p:cNvSpPr>
              <p:nvPr/>
            </p:nvSpPr>
            <p:spPr bwMode="auto">
              <a:xfrm>
                <a:off x="3466" y="871"/>
                <a:ext cx="28" cy="14"/>
              </a:xfrm>
              <a:custGeom>
                <a:avLst/>
                <a:gdLst>
                  <a:gd name="T0" fmla="*/ 24 w 28"/>
                  <a:gd name="T1" fmla="*/ 14 h 14"/>
                  <a:gd name="T2" fmla="*/ 26 w 28"/>
                  <a:gd name="T3" fmla="*/ 14 h 14"/>
                  <a:gd name="T4" fmla="*/ 20 w 28"/>
                  <a:gd name="T5" fmla="*/ 10 h 14"/>
                  <a:gd name="T6" fmla="*/ 24 w 28"/>
                  <a:gd name="T7" fmla="*/ 8 h 14"/>
                  <a:gd name="T8" fmla="*/ 26 w 28"/>
                  <a:gd name="T9" fmla="*/ 8 h 14"/>
                  <a:gd name="T10" fmla="*/ 26 w 28"/>
                  <a:gd name="T11" fmla="*/ 6 h 14"/>
                  <a:gd name="T12" fmla="*/ 28 w 28"/>
                  <a:gd name="T13" fmla="*/ 6 h 14"/>
                  <a:gd name="T14" fmla="*/ 28 w 28"/>
                  <a:gd name="T15" fmla="*/ 6 h 14"/>
                  <a:gd name="T16" fmla="*/ 28 w 28"/>
                  <a:gd name="T17" fmla="*/ 4 h 14"/>
                  <a:gd name="T18" fmla="*/ 26 w 28"/>
                  <a:gd name="T19" fmla="*/ 4 h 14"/>
                  <a:gd name="T20" fmla="*/ 24 w 28"/>
                  <a:gd name="T21" fmla="*/ 2 h 14"/>
                  <a:gd name="T22" fmla="*/ 22 w 28"/>
                  <a:gd name="T23" fmla="*/ 2 h 14"/>
                  <a:gd name="T24" fmla="*/ 20 w 28"/>
                  <a:gd name="T25" fmla="*/ 0 h 14"/>
                  <a:gd name="T26" fmla="*/ 18 w 28"/>
                  <a:gd name="T27" fmla="*/ 0 h 14"/>
                  <a:gd name="T28" fmla="*/ 16 w 28"/>
                  <a:gd name="T29" fmla="*/ 0 h 14"/>
                  <a:gd name="T30" fmla="*/ 14 w 28"/>
                  <a:gd name="T31" fmla="*/ 0 h 14"/>
                  <a:gd name="T32" fmla="*/ 14 w 28"/>
                  <a:gd name="T33" fmla="*/ 0 h 14"/>
                  <a:gd name="T34" fmla="*/ 12 w 28"/>
                  <a:gd name="T35" fmla="*/ 0 h 14"/>
                  <a:gd name="T36" fmla="*/ 10 w 28"/>
                  <a:gd name="T37" fmla="*/ 0 h 14"/>
                  <a:gd name="T38" fmla="*/ 8 w 28"/>
                  <a:gd name="T39" fmla="*/ 2 h 14"/>
                  <a:gd name="T40" fmla="*/ 6 w 28"/>
                  <a:gd name="T41" fmla="*/ 2 h 14"/>
                  <a:gd name="T42" fmla="*/ 6 w 28"/>
                  <a:gd name="T43" fmla="*/ 2 h 14"/>
                  <a:gd name="T44" fmla="*/ 4 w 28"/>
                  <a:gd name="T45" fmla="*/ 4 h 14"/>
                  <a:gd name="T46" fmla="*/ 2 w 28"/>
                  <a:gd name="T47" fmla="*/ 2 h 14"/>
                  <a:gd name="T48" fmla="*/ 2 w 28"/>
                  <a:gd name="T49" fmla="*/ 4 h 14"/>
                  <a:gd name="T50" fmla="*/ 0 w 28"/>
                  <a:gd name="T51" fmla="*/ 4 h 14"/>
                  <a:gd name="T52" fmla="*/ 24 w 28"/>
                  <a:gd name="T53" fmla="*/ 14 h 14"/>
                  <a:gd name="T54" fmla="*/ 8 w 28"/>
                  <a:gd name="T55" fmla="*/ 6 h 14"/>
                  <a:gd name="T56" fmla="*/ 8 w 28"/>
                  <a:gd name="T57" fmla="*/ 4 h 14"/>
                  <a:gd name="T58" fmla="*/ 8 w 28"/>
                  <a:gd name="T59" fmla="*/ 4 h 14"/>
                  <a:gd name="T60" fmla="*/ 8 w 28"/>
                  <a:gd name="T61" fmla="*/ 4 h 14"/>
                  <a:gd name="T62" fmla="*/ 8 w 28"/>
                  <a:gd name="T63" fmla="*/ 2 h 14"/>
                  <a:gd name="T64" fmla="*/ 12 w 28"/>
                  <a:gd name="T65" fmla="*/ 2 h 14"/>
                  <a:gd name="T66" fmla="*/ 14 w 28"/>
                  <a:gd name="T67" fmla="*/ 0 h 14"/>
                  <a:gd name="T68" fmla="*/ 18 w 28"/>
                  <a:gd name="T69" fmla="*/ 2 h 14"/>
                  <a:gd name="T70" fmla="*/ 20 w 28"/>
                  <a:gd name="T71" fmla="*/ 2 h 14"/>
                  <a:gd name="T72" fmla="*/ 22 w 28"/>
                  <a:gd name="T73" fmla="*/ 4 h 14"/>
                  <a:gd name="T74" fmla="*/ 24 w 28"/>
                  <a:gd name="T75" fmla="*/ 4 h 14"/>
                  <a:gd name="T76" fmla="*/ 24 w 28"/>
                  <a:gd name="T77" fmla="*/ 4 h 14"/>
                  <a:gd name="T78" fmla="*/ 24 w 28"/>
                  <a:gd name="T79" fmla="*/ 6 h 14"/>
                  <a:gd name="T80" fmla="*/ 24 w 28"/>
                  <a:gd name="T81" fmla="*/ 6 h 14"/>
                  <a:gd name="T82" fmla="*/ 24 w 28"/>
                  <a:gd name="T83" fmla="*/ 6 h 14"/>
                  <a:gd name="T84" fmla="*/ 22 w 28"/>
                  <a:gd name="T85" fmla="*/ 8 h 14"/>
                  <a:gd name="T86" fmla="*/ 22 w 28"/>
                  <a:gd name="T87" fmla="*/ 8 h 14"/>
                  <a:gd name="T88" fmla="*/ 20 w 28"/>
                  <a:gd name="T89" fmla="*/ 8 h 14"/>
                  <a:gd name="T90" fmla="*/ 18 w 28"/>
                  <a:gd name="T91" fmla="*/ 8 h 14"/>
                  <a:gd name="T92" fmla="*/ 16 w 28"/>
                  <a:gd name="T9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14">
                    <a:moveTo>
                      <a:pt x="24" y="14"/>
                    </a:moveTo>
                    <a:lnTo>
                      <a:pt x="24" y="14"/>
                    </a:lnTo>
                    <a:lnTo>
                      <a:pt x="24" y="14"/>
                    </a:lnTo>
                    <a:lnTo>
                      <a:pt x="26" y="14"/>
                    </a:lnTo>
                    <a:lnTo>
                      <a:pt x="18" y="10"/>
                    </a:lnTo>
                    <a:lnTo>
                      <a:pt x="20" y="10"/>
                    </a:lnTo>
                    <a:lnTo>
                      <a:pt x="22" y="8"/>
                    </a:lnTo>
                    <a:lnTo>
                      <a:pt x="24" y="8"/>
                    </a:lnTo>
                    <a:lnTo>
                      <a:pt x="24" y="8"/>
                    </a:lnTo>
                    <a:lnTo>
                      <a:pt x="26" y="8"/>
                    </a:lnTo>
                    <a:lnTo>
                      <a:pt x="26" y="8"/>
                    </a:lnTo>
                    <a:lnTo>
                      <a:pt x="26" y="6"/>
                    </a:lnTo>
                    <a:lnTo>
                      <a:pt x="26" y="6"/>
                    </a:lnTo>
                    <a:lnTo>
                      <a:pt x="28" y="6"/>
                    </a:lnTo>
                    <a:lnTo>
                      <a:pt x="28" y="6"/>
                    </a:lnTo>
                    <a:lnTo>
                      <a:pt x="28" y="6"/>
                    </a:lnTo>
                    <a:lnTo>
                      <a:pt x="28" y="4"/>
                    </a:lnTo>
                    <a:lnTo>
                      <a:pt x="28" y="4"/>
                    </a:lnTo>
                    <a:lnTo>
                      <a:pt x="26" y="4"/>
                    </a:lnTo>
                    <a:lnTo>
                      <a:pt x="26" y="4"/>
                    </a:lnTo>
                    <a:lnTo>
                      <a:pt x="26" y="2"/>
                    </a:lnTo>
                    <a:lnTo>
                      <a:pt x="24" y="2"/>
                    </a:lnTo>
                    <a:lnTo>
                      <a:pt x="24" y="2"/>
                    </a:lnTo>
                    <a:lnTo>
                      <a:pt x="22" y="2"/>
                    </a:lnTo>
                    <a:lnTo>
                      <a:pt x="22" y="0"/>
                    </a:lnTo>
                    <a:lnTo>
                      <a:pt x="20" y="0"/>
                    </a:lnTo>
                    <a:lnTo>
                      <a:pt x="20" y="0"/>
                    </a:lnTo>
                    <a:lnTo>
                      <a:pt x="18" y="0"/>
                    </a:lnTo>
                    <a:lnTo>
                      <a:pt x="18" y="0"/>
                    </a:lnTo>
                    <a:lnTo>
                      <a:pt x="16" y="0"/>
                    </a:lnTo>
                    <a:lnTo>
                      <a:pt x="16" y="0"/>
                    </a:lnTo>
                    <a:lnTo>
                      <a:pt x="14" y="0"/>
                    </a:lnTo>
                    <a:lnTo>
                      <a:pt x="14" y="0"/>
                    </a:lnTo>
                    <a:lnTo>
                      <a:pt x="14" y="0"/>
                    </a:lnTo>
                    <a:lnTo>
                      <a:pt x="12" y="0"/>
                    </a:lnTo>
                    <a:lnTo>
                      <a:pt x="12" y="0"/>
                    </a:lnTo>
                    <a:lnTo>
                      <a:pt x="10" y="0"/>
                    </a:lnTo>
                    <a:lnTo>
                      <a:pt x="10" y="0"/>
                    </a:lnTo>
                    <a:lnTo>
                      <a:pt x="8" y="0"/>
                    </a:lnTo>
                    <a:lnTo>
                      <a:pt x="8" y="2"/>
                    </a:lnTo>
                    <a:lnTo>
                      <a:pt x="6" y="2"/>
                    </a:lnTo>
                    <a:lnTo>
                      <a:pt x="6" y="2"/>
                    </a:lnTo>
                    <a:lnTo>
                      <a:pt x="6" y="2"/>
                    </a:lnTo>
                    <a:lnTo>
                      <a:pt x="6" y="2"/>
                    </a:lnTo>
                    <a:lnTo>
                      <a:pt x="4" y="2"/>
                    </a:lnTo>
                    <a:lnTo>
                      <a:pt x="4" y="4"/>
                    </a:lnTo>
                    <a:lnTo>
                      <a:pt x="4" y="4"/>
                    </a:lnTo>
                    <a:lnTo>
                      <a:pt x="2" y="2"/>
                    </a:lnTo>
                    <a:lnTo>
                      <a:pt x="2" y="2"/>
                    </a:lnTo>
                    <a:lnTo>
                      <a:pt x="2" y="4"/>
                    </a:lnTo>
                    <a:lnTo>
                      <a:pt x="0" y="4"/>
                    </a:lnTo>
                    <a:lnTo>
                      <a:pt x="0" y="4"/>
                    </a:lnTo>
                    <a:lnTo>
                      <a:pt x="22" y="14"/>
                    </a:lnTo>
                    <a:lnTo>
                      <a:pt x="24" y="14"/>
                    </a:lnTo>
                    <a:close/>
                    <a:moveTo>
                      <a:pt x="10" y="6"/>
                    </a:moveTo>
                    <a:lnTo>
                      <a:pt x="8" y="6"/>
                    </a:lnTo>
                    <a:lnTo>
                      <a:pt x="8" y="6"/>
                    </a:lnTo>
                    <a:lnTo>
                      <a:pt x="8" y="4"/>
                    </a:lnTo>
                    <a:lnTo>
                      <a:pt x="8" y="4"/>
                    </a:lnTo>
                    <a:lnTo>
                      <a:pt x="8" y="4"/>
                    </a:lnTo>
                    <a:lnTo>
                      <a:pt x="8" y="4"/>
                    </a:lnTo>
                    <a:lnTo>
                      <a:pt x="8" y="4"/>
                    </a:lnTo>
                    <a:lnTo>
                      <a:pt x="8" y="4"/>
                    </a:lnTo>
                    <a:lnTo>
                      <a:pt x="8" y="2"/>
                    </a:lnTo>
                    <a:lnTo>
                      <a:pt x="10" y="2"/>
                    </a:lnTo>
                    <a:lnTo>
                      <a:pt x="12" y="2"/>
                    </a:lnTo>
                    <a:lnTo>
                      <a:pt x="12" y="2"/>
                    </a:lnTo>
                    <a:lnTo>
                      <a:pt x="14" y="0"/>
                    </a:lnTo>
                    <a:lnTo>
                      <a:pt x="16" y="2"/>
                    </a:lnTo>
                    <a:lnTo>
                      <a:pt x="18" y="2"/>
                    </a:lnTo>
                    <a:lnTo>
                      <a:pt x="18" y="2"/>
                    </a:lnTo>
                    <a:lnTo>
                      <a:pt x="20" y="2"/>
                    </a:lnTo>
                    <a:lnTo>
                      <a:pt x="22" y="2"/>
                    </a:lnTo>
                    <a:lnTo>
                      <a:pt x="22" y="4"/>
                    </a:lnTo>
                    <a:lnTo>
                      <a:pt x="22" y="4"/>
                    </a:lnTo>
                    <a:lnTo>
                      <a:pt x="24" y="4"/>
                    </a:lnTo>
                    <a:lnTo>
                      <a:pt x="24" y="4"/>
                    </a:lnTo>
                    <a:lnTo>
                      <a:pt x="24" y="4"/>
                    </a:lnTo>
                    <a:lnTo>
                      <a:pt x="24" y="4"/>
                    </a:lnTo>
                    <a:lnTo>
                      <a:pt x="24" y="6"/>
                    </a:lnTo>
                    <a:lnTo>
                      <a:pt x="24" y="6"/>
                    </a:lnTo>
                    <a:lnTo>
                      <a:pt x="24" y="6"/>
                    </a:lnTo>
                    <a:lnTo>
                      <a:pt x="24" y="6"/>
                    </a:lnTo>
                    <a:lnTo>
                      <a:pt x="24" y="6"/>
                    </a:lnTo>
                    <a:lnTo>
                      <a:pt x="24" y="6"/>
                    </a:lnTo>
                    <a:lnTo>
                      <a:pt x="22" y="8"/>
                    </a:lnTo>
                    <a:lnTo>
                      <a:pt x="22" y="8"/>
                    </a:lnTo>
                    <a:lnTo>
                      <a:pt x="22" y="8"/>
                    </a:lnTo>
                    <a:lnTo>
                      <a:pt x="20" y="8"/>
                    </a:lnTo>
                    <a:lnTo>
                      <a:pt x="20" y="8"/>
                    </a:lnTo>
                    <a:lnTo>
                      <a:pt x="20" y="8"/>
                    </a:lnTo>
                    <a:lnTo>
                      <a:pt x="18" y="8"/>
                    </a:lnTo>
                    <a:lnTo>
                      <a:pt x="18" y="8"/>
                    </a:lnTo>
                    <a:lnTo>
                      <a:pt x="16" y="8"/>
                    </a:lnTo>
                    <a:lnTo>
                      <a:pt x="1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566"/>
              <p:cNvSpPr>
                <a:spLocks/>
              </p:cNvSpPr>
              <p:nvPr/>
            </p:nvSpPr>
            <p:spPr bwMode="auto">
              <a:xfrm>
                <a:off x="3488" y="867"/>
                <a:ext cx="20" cy="8"/>
              </a:xfrm>
              <a:custGeom>
                <a:avLst/>
                <a:gdLst>
                  <a:gd name="T0" fmla="*/ 0 w 20"/>
                  <a:gd name="T1" fmla="*/ 2 h 8"/>
                  <a:gd name="T2" fmla="*/ 0 w 20"/>
                  <a:gd name="T3" fmla="*/ 2 h 8"/>
                  <a:gd name="T4" fmla="*/ 0 w 20"/>
                  <a:gd name="T5" fmla="*/ 2 h 8"/>
                  <a:gd name="T6" fmla="*/ 0 w 20"/>
                  <a:gd name="T7" fmla="*/ 2 h 8"/>
                  <a:gd name="T8" fmla="*/ 4 w 20"/>
                  <a:gd name="T9" fmla="*/ 2 h 8"/>
                  <a:gd name="T10" fmla="*/ 16 w 20"/>
                  <a:gd name="T11" fmla="*/ 8 h 8"/>
                  <a:gd name="T12" fmla="*/ 18 w 20"/>
                  <a:gd name="T13" fmla="*/ 8 h 8"/>
                  <a:gd name="T14" fmla="*/ 18 w 20"/>
                  <a:gd name="T15" fmla="*/ 8 h 8"/>
                  <a:gd name="T16" fmla="*/ 18 w 20"/>
                  <a:gd name="T17" fmla="*/ 8 h 8"/>
                  <a:gd name="T18" fmla="*/ 20 w 20"/>
                  <a:gd name="T19" fmla="*/ 6 h 8"/>
                  <a:gd name="T20" fmla="*/ 4 w 20"/>
                  <a:gd name="T21" fmla="*/ 0 h 8"/>
                  <a:gd name="T22" fmla="*/ 0 w 20"/>
                  <a:gd name="T23" fmla="*/ 2 h 8"/>
                  <a:gd name="T24" fmla="*/ 0 w 2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0" y="2"/>
                    </a:moveTo>
                    <a:lnTo>
                      <a:pt x="0" y="2"/>
                    </a:lnTo>
                    <a:lnTo>
                      <a:pt x="0" y="2"/>
                    </a:lnTo>
                    <a:lnTo>
                      <a:pt x="0" y="2"/>
                    </a:lnTo>
                    <a:lnTo>
                      <a:pt x="4" y="2"/>
                    </a:lnTo>
                    <a:lnTo>
                      <a:pt x="16" y="8"/>
                    </a:lnTo>
                    <a:lnTo>
                      <a:pt x="18" y="8"/>
                    </a:lnTo>
                    <a:lnTo>
                      <a:pt x="18" y="8"/>
                    </a:lnTo>
                    <a:lnTo>
                      <a:pt x="18" y="8"/>
                    </a:lnTo>
                    <a:lnTo>
                      <a:pt x="20" y="6"/>
                    </a:lnTo>
                    <a:lnTo>
                      <a:pt x="4"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567"/>
              <p:cNvSpPr>
                <a:spLocks/>
              </p:cNvSpPr>
              <p:nvPr/>
            </p:nvSpPr>
            <p:spPr bwMode="auto">
              <a:xfrm>
                <a:off x="3482" y="863"/>
                <a:ext cx="6" cy="4"/>
              </a:xfrm>
              <a:custGeom>
                <a:avLst/>
                <a:gdLst>
                  <a:gd name="T0" fmla="*/ 2 w 6"/>
                  <a:gd name="T1" fmla="*/ 2 h 4"/>
                  <a:gd name="T2" fmla="*/ 2 w 6"/>
                  <a:gd name="T3" fmla="*/ 2 h 4"/>
                  <a:gd name="T4" fmla="*/ 2 w 6"/>
                  <a:gd name="T5" fmla="*/ 4 h 4"/>
                  <a:gd name="T6" fmla="*/ 4 w 6"/>
                  <a:gd name="T7" fmla="*/ 2 h 4"/>
                  <a:gd name="T8" fmla="*/ 4 w 6"/>
                  <a:gd name="T9" fmla="*/ 2 h 4"/>
                  <a:gd name="T10" fmla="*/ 4 w 6"/>
                  <a:gd name="T11" fmla="*/ 2 h 4"/>
                  <a:gd name="T12" fmla="*/ 6 w 6"/>
                  <a:gd name="T13" fmla="*/ 2 h 4"/>
                  <a:gd name="T14" fmla="*/ 4 w 6"/>
                  <a:gd name="T15" fmla="*/ 2 h 4"/>
                  <a:gd name="T16" fmla="*/ 4 w 6"/>
                  <a:gd name="T17" fmla="*/ 2 h 4"/>
                  <a:gd name="T18" fmla="*/ 4 w 6"/>
                  <a:gd name="T19" fmla="*/ 2 h 4"/>
                  <a:gd name="T20" fmla="*/ 2 w 6"/>
                  <a:gd name="T21" fmla="*/ 0 h 4"/>
                  <a:gd name="T22" fmla="*/ 2 w 6"/>
                  <a:gd name="T23" fmla="*/ 2 h 4"/>
                  <a:gd name="T24" fmla="*/ 2 w 6"/>
                  <a:gd name="T25" fmla="*/ 2 h 4"/>
                  <a:gd name="T26" fmla="*/ 0 w 6"/>
                  <a:gd name="T27" fmla="*/ 2 h 4"/>
                  <a:gd name="T28" fmla="*/ 0 w 6"/>
                  <a:gd name="T29" fmla="*/ 2 h 4"/>
                  <a:gd name="T30" fmla="*/ 0 w 6"/>
                  <a:gd name="T31" fmla="*/ 2 h 4"/>
                  <a:gd name="T32" fmla="*/ 2 w 6"/>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2" y="2"/>
                    </a:moveTo>
                    <a:lnTo>
                      <a:pt x="2" y="2"/>
                    </a:lnTo>
                    <a:lnTo>
                      <a:pt x="2" y="4"/>
                    </a:lnTo>
                    <a:lnTo>
                      <a:pt x="4" y="2"/>
                    </a:lnTo>
                    <a:lnTo>
                      <a:pt x="4" y="2"/>
                    </a:lnTo>
                    <a:lnTo>
                      <a:pt x="4" y="2"/>
                    </a:lnTo>
                    <a:lnTo>
                      <a:pt x="6" y="2"/>
                    </a:lnTo>
                    <a:lnTo>
                      <a:pt x="4" y="2"/>
                    </a:lnTo>
                    <a:lnTo>
                      <a:pt x="4" y="2"/>
                    </a:lnTo>
                    <a:lnTo>
                      <a:pt x="4" y="2"/>
                    </a:lnTo>
                    <a:lnTo>
                      <a:pt x="2" y="0"/>
                    </a:lnTo>
                    <a:lnTo>
                      <a:pt x="2" y="2"/>
                    </a:lnTo>
                    <a:lnTo>
                      <a:pt x="2" y="2"/>
                    </a:lnTo>
                    <a:lnTo>
                      <a:pt x="0" y="2"/>
                    </a:lnTo>
                    <a:lnTo>
                      <a:pt x="0" y="2"/>
                    </a:lnTo>
                    <a:lnTo>
                      <a:pt x="0"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68"/>
              <p:cNvSpPr>
                <a:spLocks/>
              </p:cNvSpPr>
              <p:nvPr/>
            </p:nvSpPr>
            <p:spPr bwMode="auto">
              <a:xfrm>
                <a:off x="3500" y="861"/>
                <a:ext cx="22" cy="12"/>
              </a:xfrm>
              <a:custGeom>
                <a:avLst/>
                <a:gdLst>
                  <a:gd name="T0" fmla="*/ 2 w 22"/>
                  <a:gd name="T1" fmla="*/ 6 h 12"/>
                  <a:gd name="T2" fmla="*/ 2 w 22"/>
                  <a:gd name="T3" fmla="*/ 6 h 12"/>
                  <a:gd name="T4" fmla="*/ 4 w 22"/>
                  <a:gd name="T5" fmla="*/ 6 h 12"/>
                  <a:gd name="T6" fmla="*/ 8 w 22"/>
                  <a:gd name="T7" fmla="*/ 6 h 12"/>
                  <a:gd name="T8" fmla="*/ 12 w 22"/>
                  <a:gd name="T9" fmla="*/ 6 h 12"/>
                  <a:gd name="T10" fmla="*/ 16 w 22"/>
                  <a:gd name="T11" fmla="*/ 6 h 12"/>
                  <a:gd name="T12" fmla="*/ 18 w 22"/>
                  <a:gd name="T13" fmla="*/ 6 h 12"/>
                  <a:gd name="T14" fmla="*/ 20 w 22"/>
                  <a:gd name="T15" fmla="*/ 8 h 12"/>
                  <a:gd name="T16" fmla="*/ 18 w 22"/>
                  <a:gd name="T17" fmla="*/ 8 h 12"/>
                  <a:gd name="T18" fmla="*/ 18 w 22"/>
                  <a:gd name="T19" fmla="*/ 8 h 12"/>
                  <a:gd name="T20" fmla="*/ 16 w 22"/>
                  <a:gd name="T21" fmla="*/ 10 h 12"/>
                  <a:gd name="T22" fmla="*/ 14 w 22"/>
                  <a:gd name="T23" fmla="*/ 10 h 12"/>
                  <a:gd name="T24" fmla="*/ 12 w 22"/>
                  <a:gd name="T25" fmla="*/ 10 h 12"/>
                  <a:gd name="T26" fmla="*/ 12 w 22"/>
                  <a:gd name="T27" fmla="*/ 10 h 12"/>
                  <a:gd name="T28" fmla="*/ 12 w 22"/>
                  <a:gd name="T29" fmla="*/ 10 h 12"/>
                  <a:gd name="T30" fmla="*/ 12 w 22"/>
                  <a:gd name="T31" fmla="*/ 10 h 12"/>
                  <a:gd name="T32" fmla="*/ 12 w 22"/>
                  <a:gd name="T33" fmla="*/ 10 h 12"/>
                  <a:gd name="T34" fmla="*/ 14 w 22"/>
                  <a:gd name="T35" fmla="*/ 10 h 12"/>
                  <a:gd name="T36" fmla="*/ 16 w 22"/>
                  <a:gd name="T37" fmla="*/ 10 h 12"/>
                  <a:gd name="T38" fmla="*/ 18 w 22"/>
                  <a:gd name="T39" fmla="*/ 10 h 12"/>
                  <a:gd name="T40" fmla="*/ 20 w 22"/>
                  <a:gd name="T41" fmla="*/ 10 h 12"/>
                  <a:gd name="T42" fmla="*/ 20 w 22"/>
                  <a:gd name="T43" fmla="*/ 8 h 12"/>
                  <a:gd name="T44" fmla="*/ 22 w 22"/>
                  <a:gd name="T45" fmla="*/ 8 h 12"/>
                  <a:gd name="T46" fmla="*/ 22 w 22"/>
                  <a:gd name="T47" fmla="*/ 8 h 12"/>
                  <a:gd name="T48" fmla="*/ 22 w 22"/>
                  <a:gd name="T49" fmla="*/ 6 h 12"/>
                  <a:gd name="T50" fmla="*/ 22 w 22"/>
                  <a:gd name="T51" fmla="*/ 6 h 12"/>
                  <a:gd name="T52" fmla="*/ 20 w 22"/>
                  <a:gd name="T53" fmla="*/ 6 h 12"/>
                  <a:gd name="T54" fmla="*/ 20 w 22"/>
                  <a:gd name="T55" fmla="*/ 4 h 12"/>
                  <a:gd name="T56" fmla="*/ 18 w 22"/>
                  <a:gd name="T57" fmla="*/ 4 h 12"/>
                  <a:gd name="T58" fmla="*/ 12 w 22"/>
                  <a:gd name="T59" fmla="*/ 4 h 12"/>
                  <a:gd name="T60" fmla="*/ 8 w 22"/>
                  <a:gd name="T61" fmla="*/ 6 h 12"/>
                  <a:gd name="T62" fmla="*/ 6 w 22"/>
                  <a:gd name="T63" fmla="*/ 6 h 12"/>
                  <a:gd name="T64" fmla="*/ 4 w 22"/>
                  <a:gd name="T65" fmla="*/ 4 h 12"/>
                  <a:gd name="T66" fmla="*/ 4 w 22"/>
                  <a:gd name="T67" fmla="*/ 4 h 12"/>
                  <a:gd name="T68" fmla="*/ 4 w 22"/>
                  <a:gd name="T69" fmla="*/ 4 h 12"/>
                  <a:gd name="T70" fmla="*/ 4 w 22"/>
                  <a:gd name="T71" fmla="*/ 2 h 12"/>
                  <a:gd name="T72" fmla="*/ 6 w 22"/>
                  <a:gd name="T73" fmla="*/ 2 h 12"/>
                  <a:gd name="T74" fmla="*/ 8 w 22"/>
                  <a:gd name="T75" fmla="*/ 2 h 12"/>
                  <a:gd name="T76" fmla="*/ 10 w 22"/>
                  <a:gd name="T77" fmla="*/ 2 h 12"/>
                  <a:gd name="T78" fmla="*/ 10 w 22"/>
                  <a:gd name="T79" fmla="*/ 0 h 12"/>
                  <a:gd name="T80" fmla="*/ 8 w 22"/>
                  <a:gd name="T81" fmla="*/ 0 h 12"/>
                  <a:gd name="T82" fmla="*/ 6 w 22"/>
                  <a:gd name="T83" fmla="*/ 2 h 12"/>
                  <a:gd name="T84" fmla="*/ 4 w 22"/>
                  <a:gd name="T85" fmla="*/ 2 h 12"/>
                  <a:gd name="T86" fmla="*/ 2 w 22"/>
                  <a:gd name="T87" fmla="*/ 2 h 12"/>
                  <a:gd name="T88" fmla="*/ 0 w 22"/>
                  <a:gd name="T89" fmla="*/ 4 h 12"/>
                  <a:gd name="T90" fmla="*/ 0 w 22"/>
                  <a:gd name="T91" fmla="*/ 4 h 12"/>
                  <a:gd name="T92" fmla="*/ 0 w 22"/>
                  <a:gd name="T9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2">
                    <a:moveTo>
                      <a:pt x="0" y="6"/>
                    </a:moveTo>
                    <a:lnTo>
                      <a:pt x="2" y="6"/>
                    </a:lnTo>
                    <a:lnTo>
                      <a:pt x="2" y="6"/>
                    </a:lnTo>
                    <a:lnTo>
                      <a:pt x="2" y="6"/>
                    </a:lnTo>
                    <a:lnTo>
                      <a:pt x="4" y="6"/>
                    </a:lnTo>
                    <a:lnTo>
                      <a:pt x="4" y="6"/>
                    </a:lnTo>
                    <a:lnTo>
                      <a:pt x="6" y="6"/>
                    </a:lnTo>
                    <a:lnTo>
                      <a:pt x="8" y="6"/>
                    </a:lnTo>
                    <a:lnTo>
                      <a:pt x="10" y="6"/>
                    </a:lnTo>
                    <a:lnTo>
                      <a:pt x="12" y="6"/>
                    </a:lnTo>
                    <a:lnTo>
                      <a:pt x="14" y="6"/>
                    </a:lnTo>
                    <a:lnTo>
                      <a:pt x="16" y="6"/>
                    </a:lnTo>
                    <a:lnTo>
                      <a:pt x="18" y="6"/>
                    </a:lnTo>
                    <a:lnTo>
                      <a:pt x="18" y="6"/>
                    </a:lnTo>
                    <a:lnTo>
                      <a:pt x="20" y="6"/>
                    </a:lnTo>
                    <a:lnTo>
                      <a:pt x="20" y="8"/>
                    </a:lnTo>
                    <a:lnTo>
                      <a:pt x="20" y="8"/>
                    </a:lnTo>
                    <a:lnTo>
                      <a:pt x="18" y="8"/>
                    </a:lnTo>
                    <a:lnTo>
                      <a:pt x="18" y="8"/>
                    </a:lnTo>
                    <a:lnTo>
                      <a:pt x="18" y="8"/>
                    </a:lnTo>
                    <a:lnTo>
                      <a:pt x="16" y="8"/>
                    </a:lnTo>
                    <a:lnTo>
                      <a:pt x="16" y="10"/>
                    </a:lnTo>
                    <a:lnTo>
                      <a:pt x="16" y="10"/>
                    </a:lnTo>
                    <a:lnTo>
                      <a:pt x="14" y="10"/>
                    </a:lnTo>
                    <a:lnTo>
                      <a:pt x="14" y="10"/>
                    </a:lnTo>
                    <a:lnTo>
                      <a:pt x="12" y="10"/>
                    </a:lnTo>
                    <a:lnTo>
                      <a:pt x="12" y="10"/>
                    </a:lnTo>
                    <a:lnTo>
                      <a:pt x="12" y="10"/>
                    </a:lnTo>
                    <a:lnTo>
                      <a:pt x="12" y="10"/>
                    </a:lnTo>
                    <a:lnTo>
                      <a:pt x="12" y="10"/>
                    </a:lnTo>
                    <a:lnTo>
                      <a:pt x="12" y="10"/>
                    </a:lnTo>
                    <a:lnTo>
                      <a:pt x="12" y="10"/>
                    </a:lnTo>
                    <a:lnTo>
                      <a:pt x="12" y="12"/>
                    </a:lnTo>
                    <a:lnTo>
                      <a:pt x="12" y="10"/>
                    </a:lnTo>
                    <a:lnTo>
                      <a:pt x="14" y="10"/>
                    </a:lnTo>
                    <a:lnTo>
                      <a:pt x="14" y="10"/>
                    </a:lnTo>
                    <a:lnTo>
                      <a:pt x="14" y="10"/>
                    </a:lnTo>
                    <a:lnTo>
                      <a:pt x="16" y="10"/>
                    </a:lnTo>
                    <a:lnTo>
                      <a:pt x="16" y="10"/>
                    </a:lnTo>
                    <a:lnTo>
                      <a:pt x="18" y="10"/>
                    </a:lnTo>
                    <a:lnTo>
                      <a:pt x="18" y="10"/>
                    </a:lnTo>
                    <a:lnTo>
                      <a:pt x="20" y="10"/>
                    </a:lnTo>
                    <a:lnTo>
                      <a:pt x="20" y="10"/>
                    </a:lnTo>
                    <a:lnTo>
                      <a:pt x="20" y="8"/>
                    </a:lnTo>
                    <a:lnTo>
                      <a:pt x="20" y="8"/>
                    </a:lnTo>
                    <a:lnTo>
                      <a:pt x="22" y="8"/>
                    </a:lnTo>
                    <a:lnTo>
                      <a:pt x="22" y="8"/>
                    </a:lnTo>
                    <a:lnTo>
                      <a:pt x="22" y="8"/>
                    </a:lnTo>
                    <a:lnTo>
                      <a:pt x="22" y="8"/>
                    </a:lnTo>
                    <a:lnTo>
                      <a:pt x="22" y="6"/>
                    </a:lnTo>
                    <a:lnTo>
                      <a:pt x="22" y="6"/>
                    </a:lnTo>
                    <a:lnTo>
                      <a:pt x="22" y="6"/>
                    </a:lnTo>
                    <a:lnTo>
                      <a:pt x="22" y="6"/>
                    </a:lnTo>
                    <a:lnTo>
                      <a:pt x="20" y="6"/>
                    </a:lnTo>
                    <a:lnTo>
                      <a:pt x="20" y="4"/>
                    </a:lnTo>
                    <a:lnTo>
                      <a:pt x="20" y="4"/>
                    </a:lnTo>
                    <a:lnTo>
                      <a:pt x="18" y="4"/>
                    </a:lnTo>
                    <a:lnTo>
                      <a:pt x="18" y="4"/>
                    </a:lnTo>
                    <a:lnTo>
                      <a:pt x="16" y="4"/>
                    </a:lnTo>
                    <a:lnTo>
                      <a:pt x="12" y="4"/>
                    </a:lnTo>
                    <a:lnTo>
                      <a:pt x="10" y="4"/>
                    </a:lnTo>
                    <a:lnTo>
                      <a:pt x="8" y="6"/>
                    </a:lnTo>
                    <a:lnTo>
                      <a:pt x="6" y="6"/>
                    </a:lnTo>
                    <a:lnTo>
                      <a:pt x="6" y="6"/>
                    </a:lnTo>
                    <a:lnTo>
                      <a:pt x="4" y="4"/>
                    </a:lnTo>
                    <a:lnTo>
                      <a:pt x="4" y="4"/>
                    </a:lnTo>
                    <a:lnTo>
                      <a:pt x="4" y="4"/>
                    </a:lnTo>
                    <a:lnTo>
                      <a:pt x="4" y="4"/>
                    </a:lnTo>
                    <a:lnTo>
                      <a:pt x="4" y="4"/>
                    </a:lnTo>
                    <a:lnTo>
                      <a:pt x="4" y="4"/>
                    </a:lnTo>
                    <a:lnTo>
                      <a:pt x="4" y="4"/>
                    </a:lnTo>
                    <a:lnTo>
                      <a:pt x="4" y="2"/>
                    </a:lnTo>
                    <a:lnTo>
                      <a:pt x="6" y="2"/>
                    </a:lnTo>
                    <a:lnTo>
                      <a:pt x="6" y="2"/>
                    </a:lnTo>
                    <a:lnTo>
                      <a:pt x="8" y="2"/>
                    </a:lnTo>
                    <a:lnTo>
                      <a:pt x="8" y="2"/>
                    </a:lnTo>
                    <a:lnTo>
                      <a:pt x="8" y="2"/>
                    </a:lnTo>
                    <a:lnTo>
                      <a:pt x="10" y="2"/>
                    </a:lnTo>
                    <a:lnTo>
                      <a:pt x="10" y="0"/>
                    </a:lnTo>
                    <a:lnTo>
                      <a:pt x="10" y="0"/>
                    </a:lnTo>
                    <a:lnTo>
                      <a:pt x="8" y="0"/>
                    </a:lnTo>
                    <a:lnTo>
                      <a:pt x="8" y="0"/>
                    </a:lnTo>
                    <a:lnTo>
                      <a:pt x="8" y="0"/>
                    </a:lnTo>
                    <a:lnTo>
                      <a:pt x="6" y="2"/>
                    </a:lnTo>
                    <a:lnTo>
                      <a:pt x="6" y="2"/>
                    </a:lnTo>
                    <a:lnTo>
                      <a:pt x="4" y="2"/>
                    </a:lnTo>
                    <a:lnTo>
                      <a:pt x="4" y="2"/>
                    </a:lnTo>
                    <a:lnTo>
                      <a:pt x="2" y="2"/>
                    </a:lnTo>
                    <a:lnTo>
                      <a:pt x="2" y="2"/>
                    </a:lnTo>
                    <a:lnTo>
                      <a:pt x="0" y="4"/>
                    </a:lnTo>
                    <a:lnTo>
                      <a:pt x="0" y="4"/>
                    </a:lnTo>
                    <a:lnTo>
                      <a:pt x="0" y="4"/>
                    </a:lnTo>
                    <a:lnTo>
                      <a:pt x="0" y="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69"/>
              <p:cNvSpPr>
                <a:spLocks/>
              </p:cNvSpPr>
              <p:nvPr/>
            </p:nvSpPr>
            <p:spPr bwMode="auto">
              <a:xfrm>
                <a:off x="3500" y="861"/>
                <a:ext cx="22" cy="12"/>
              </a:xfrm>
              <a:custGeom>
                <a:avLst/>
                <a:gdLst>
                  <a:gd name="T0" fmla="*/ 2 w 22"/>
                  <a:gd name="T1" fmla="*/ 6 h 12"/>
                  <a:gd name="T2" fmla="*/ 2 w 22"/>
                  <a:gd name="T3" fmla="*/ 6 h 12"/>
                  <a:gd name="T4" fmla="*/ 4 w 22"/>
                  <a:gd name="T5" fmla="*/ 6 h 12"/>
                  <a:gd name="T6" fmla="*/ 8 w 22"/>
                  <a:gd name="T7" fmla="*/ 6 h 12"/>
                  <a:gd name="T8" fmla="*/ 12 w 22"/>
                  <a:gd name="T9" fmla="*/ 6 h 12"/>
                  <a:gd name="T10" fmla="*/ 16 w 22"/>
                  <a:gd name="T11" fmla="*/ 6 h 12"/>
                  <a:gd name="T12" fmla="*/ 18 w 22"/>
                  <a:gd name="T13" fmla="*/ 6 h 12"/>
                  <a:gd name="T14" fmla="*/ 20 w 22"/>
                  <a:gd name="T15" fmla="*/ 8 h 12"/>
                  <a:gd name="T16" fmla="*/ 18 w 22"/>
                  <a:gd name="T17" fmla="*/ 8 h 12"/>
                  <a:gd name="T18" fmla="*/ 18 w 22"/>
                  <a:gd name="T19" fmla="*/ 8 h 12"/>
                  <a:gd name="T20" fmla="*/ 16 w 22"/>
                  <a:gd name="T21" fmla="*/ 10 h 12"/>
                  <a:gd name="T22" fmla="*/ 14 w 22"/>
                  <a:gd name="T23" fmla="*/ 10 h 12"/>
                  <a:gd name="T24" fmla="*/ 12 w 22"/>
                  <a:gd name="T25" fmla="*/ 10 h 12"/>
                  <a:gd name="T26" fmla="*/ 12 w 22"/>
                  <a:gd name="T27" fmla="*/ 10 h 12"/>
                  <a:gd name="T28" fmla="*/ 12 w 22"/>
                  <a:gd name="T29" fmla="*/ 10 h 12"/>
                  <a:gd name="T30" fmla="*/ 12 w 22"/>
                  <a:gd name="T31" fmla="*/ 10 h 12"/>
                  <a:gd name="T32" fmla="*/ 12 w 22"/>
                  <a:gd name="T33" fmla="*/ 10 h 12"/>
                  <a:gd name="T34" fmla="*/ 14 w 22"/>
                  <a:gd name="T35" fmla="*/ 10 h 12"/>
                  <a:gd name="T36" fmla="*/ 16 w 22"/>
                  <a:gd name="T37" fmla="*/ 10 h 12"/>
                  <a:gd name="T38" fmla="*/ 18 w 22"/>
                  <a:gd name="T39" fmla="*/ 10 h 12"/>
                  <a:gd name="T40" fmla="*/ 20 w 22"/>
                  <a:gd name="T41" fmla="*/ 10 h 12"/>
                  <a:gd name="T42" fmla="*/ 20 w 22"/>
                  <a:gd name="T43" fmla="*/ 8 h 12"/>
                  <a:gd name="T44" fmla="*/ 22 w 22"/>
                  <a:gd name="T45" fmla="*/ 8 h 12"/>
                  <a:gd name="T46" fmla="*/ 22 w 22"/>
                  <a:gd name="T47" fmla="*/ 8 h 12"/>
                  <a:gd name="T48" fmla="*/ 22 w 22"/>
                  <a:gd name="T49" fmla="*/ 6 h 12"/>
                  <a:gd name="T50" fmla="*/ 22 w 22"/>
                  <a:gd name="T51" fmla="*/ 6 h 12"/>
                  <a:gd name="T52" fmla="*/ 20 w 22"/>
                  <a:gd name="T53" fmla="*/ 6 h 12"/>
                  <a:gd name="T54" fmla="*/ 20 w 22"/>
                  <a:gd name="T55" fmla="*/ 4 h 12"/>
                  <a:gd name="T56" fmla="*/ 18 w 22"/>
                  <a:gd name="T57" fmla="*/ 4 h 12"/>
                  <a:gd name="T58" fmla="*/ 12 w 22"/>
                  <a:gd name="T59" fmla="*/ 4 h 12"/>
                  <a:gd name="T60" fmla="*/ 8 w 22"/>
                  <a:gd name="T61" fmla="*/ 6 h 12"/>
                  <a:gd name="T62" fmla="*/ 6 w 22"/>
                  <a:gd name="T63" fmla="*/ 6 h 12"/>
                  <a:gd name="T64" fmla="*/ 4 w 22"/>
                  <a:gd name="T65" fmla="*/ 4 h 12"/>
                  <a:gd name="T66" fmla="*/ 4 w 22"/>
                  <a:gd name="T67" fmla="*/ 4 h 12"/>
                  <a:gd name="T68" fmla="*/ 4 w 22"/>
                  <a:gd name="T69" fmla="*/ 4 h 12"/>
                  <a:gd name="T70" fmla="*/ 4 w 22"/>
                  <a:gd name="T71" fmla="*/ 2 h 12"/>
                  <a:gd name="T72" fmla="*/ 6 w 22"/>
                  <a:gd name="T73" fmla="*/ 2 h 12"/>
                  <a:gd name="T74" fmla="*/ 8 w 22"/>
                  <a:gd name="T75" fmla="*/ 2 h 12"/>
                  <a:gd name="T76" fmla="*/ 10 w 22"/>
                  <a:gd name="T77" fmla="*/ 2 h 12"/>
                  <a:gd name="T78" fmla="*/ 10 w 22"/>
                  <a:gd name="T79" fmla="*/ 0 h 12"/>
                  <a:gd name="T80" fmla="*/ 8 w 22"/>
                  <a:gd name="T81" fmla="*/ 0 h 12"/>
                  <a:gd name="T82" fmla="*/ 6 w 22"/>
                  <a:gd name="T83" fmla="*/ 2 h 12"/>
                  <a:gd name="T84" fmla="*/ 4 w 22"/>
                  <a:gd name="T85" fmla="*/ 2 h 12"/>
                  <a:gd name="T86" fmla="*/ 2 w 22"/>
                  <a:gd name="T87" fmla="*/ 2 h 12"/>
                  <a:gd name="T88" fmla="*/ 0 w 22"/>
                  <a:gd name="T89" fmla="*/ 4 h 12"/>
                  <a:gd name="T90" fmla="*/ 0 w 22"/>
                  <a:gd name="T91" fmla="*/ 4 h 12"/>
                  <a:gd name="T92" fmla="*/ 0 w 22"/>
                  <a:gd name="T9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12">
                    <a:moveTo>
                      <a:pt x="0" y="6"/>
                    </a:moveTo>
                    <a:lnTo>
                      <a:pt x="2" y="6"/>
                    </a:lnTo>
                    <a:lnTo>
                      <a:pt x="2" y="6"/>
                    </a:lnTo>
                    <a:lnTo>
                      <a:pt x="2" y="6"/>
                    </a:lnTo>
                    <a:lnTo>
                      <a:pt x="4" y="6"/>
                    </a:lnTo>
                    <a:lnTo>
                      <a:pt x="4" y="6"/>
                    </a:lnTo>
                    <a:lnTo>
                      <a:pt x="6" y="6"/>
                    </a:lnTo>
                    <a:lnTo>
                      <a:pt x="8" y="6"/>
                    </a:lnTo>
                    <a:lnTo>
                      <a:pt x="10" y="6"/>
                    </a:lnTo>
                    <a:lnTo>
                      <a:pt x="12" y="6"/>
                    </a:lnTo>
                    <a:lnTo>
                      <a:pt x="14" y="6"/>
                    </a:lnTo>
                    <a:lnTo>
                      <a:pt x="16" y="6"/>
                    </a:lnTo>
                    <a:lnTo>
                      <a:pt x="18" y="6"/>
                    </a:lnTo>
                    <a:lnTo>
                      <a:pt x="18" y="6"/>
                    </a:lnTo>
                    <a:lnTo>
                      <a:pt x="20" y="6"/>
                    </a:lnTo>
                    <a:lnTo>
                      <a:pt x="20" y="8"/>
                    </a:lnTo>
                    <a:lnTo>
                      <a:pt x="20" y="8"/>
                    </a:lnTo>
                    <a:lnTo>
                      <a:pt x="18" y="8"/>
                    </a:lnTo>
                    <a:lnTo>
                      <a:pt x="18" y="8"/>
                    </a:lnTo>
                    <a:lnTo>
                      <a:pt x="18" y="8"/>
                    </a:lnTo>
                    <a:lnTo>
                      <a:pt x="16" y="8"/>
                    </a:lnTo>
                    <a:lnTo>
                      <a:pt x="16" y="10"/>
                    </a:lnTo>
                    <a:lnTo>
                      <a:pt x="16" y="10"/>
                    </a:lnTo>
                    <a:lnTo>
                      <a:pt x="14" y="10"/>
                    </a:lnTo>
                    <a:lnTo>
                      <a:pt x="14" y="10"/>
                    </a:lnTo>
                    <a:lnTo>
                      <a:pt x="12" y="10"/>
                    </a:lnTo>
                    <a:lnTo>
                      <a:pt x="12" y="10"/>
                    </a:lnTo>
                    <a:lnTo>
                      <a:pt x="12" y="10"/>
                    </a:lnTo>
                    <a:lnTo>
                      <a:pt x="12" y="10"/>
                    </a:lnTo>
                    <a:lnTo>
                      <a:pt x="12" y="10"/>
                    </a:lnTo>
                    <a:lnTo>
                      <a:pt x="12" y="10"/>
                    </a:lnTo>
                    <a:lnTo>
                      <a:pt x="12" y="10"/>
                    </a:lnTo>
                    <a:lnTo>
                      <a:pt x="12" y="12"/>
                    </a:lnTo>
                    <a:lnTo>
                      <a:pt x="12" y="10"/>
                    </a:lnTo>
                    <a:lnTo>
                      <a:pt x="14" y="10"/>
                    </a:lnTo>
                    <a:lnTo>
                      <a:pt x="14" y="10"/>
                    </a:lnTo>
                    <a:lnTo>
                      <a:pt x="14" y="10"/>
                    </a:lnTo>
                    <a:lnTo>
                      <a:pt x="16" y="10"/>
                    </a:lnTo>
                    <a:lnTo>
                      <a:pt x="16" y="10"/>
                    </a:lnTo>
                    <a:lnTo>
                      <a:pt x="18" y="10"/>
                    </a:lnTo>
                    <a:lnTo>
                      <a:pt x="18" y="10"/>
                    </a:lnTo>
                    <a:lnTo>
                      <a:pt x="20" y="10"/>
                    </a:lnTo>
                    <a:lnTo>
                      <a:pt x="20" y="10"/>
                    </a:lnTo>
                    <a:lnTo>
                      <a:pt x="20" y="8"/>
                    </a:lnTo>
                    <a:lnTo>
                      <a:pt x="20" y="8"/>
                    </a:lnTo>
                    <a:lnTo>
                      <a:pt x="22" y="8"/>
                    </a:lnTo>
                    <a:lnTo>
                      <a:pt x="22" y="8"/>
                    </a:lnTo>
                    <a:lnTo>
                      <a:pt x="22" y="8"/>
                    </a:lnTo>
                    <a:lnTo>
                      <a:pt x="22" y="8"/>
                    </a:lnTo>
                    <a:lnTo>
                      <a:pt x="22" y="6"/>
                    </a:lnTo>
                    <a:lnTo>
                      <a:pt x="22" y="6"/>
                    </a:lnTo>
                    <a:lnTo>
                      <a:pt x="22" y="6"/>
                    </a:lnTo>
                    <a:lnTo>
                      <a:pt x="22" y="6"/>
                    </a:lnTo>
                    <a:lnTo>
                      <a:pt x="20" y="6"/>
                    </a:lnTo>
                    <a:lnTo>
                      <a:pt x="20" y="4"/>
                    </a:lnTo>
                    <a:lnTo>
                      <a:pt x="20" y="4"/>
                    </a:lnTo>
                    <a:lnTo>
                      <a:pt x="18" y="4"/>
                    </a:lnTo>
                    <a:lnTo>
                      <a:pt x="18" y="4"/>
                    </a:lnTo>
                    <a:lnTo>
                      <a:pt x="16" y="4"/>
                    </a:lnTo>
                    <a:lnTo>
                      <a:pt x="12" y="4"/>
                    </a:lnTo>
                    <a:lnTo>
                      <a:pt x="10" y="4"/>
                    </a:lnTo>
                    <a:lnTo>
                      <a:pt x="8" y="6"/>
                    </a:lnTo>
                    <a:lnTo>
                      <a:pt x="6" y="6"/>
                    </a:lnTo>
                    <a:lnTo>
                      <a:pt x="6" y="6"/>
                    </a:lnTo>
                    <a:lnTo>
                      <a:pt x="4" y="4"/>
                    </a:lnTo>
                    <a:lnTo>
                      <a:pt x="4" y="4"/>
                    </a:lnTo>
                    <a:lnTo>
                      <a:pt x="4" y="4"/>
                    </a:lnTo>
                    <a:lnTo>
                      <a:pt x="4" y="4"/>
                    </a:lnTo>
                    <a:lnTo>
                      <a:pt x="4" y="4"/>
                    </a:lnTo>
                    <a:lnTo>
                      <a:pt x="4" y="4"/>
                    </a:lnTo>
                    <a:lnTo>
                      <a:pt x="4" y="4"/>
                    </a:lnTo>
                    <a:lnTo>
                      <a:pt x="4" y="2"/>
                    </a:lnTo>
                    <a:lnTo>
                      <a:pt x="6" y="2"/>
                    </a:lnTo>
                    <a:lnTo>
                      <a:pt x="6" y="2"/>
                    </a:lnTo>
                    <a:lnTo>
                      <a:pt x="8" y="2"/>
                    </a:lnTo>
                    <a:lnTo>
                      <a:pt x="8" y="2"/>
                    </a:lnTo>
                    <a:lnTo>
                      <a:pt x="8" y="2"/>
                    </a:lnTo>
                    <a:lnTo>
                      <a:pt x="10" y="2"/>
                    </a:lnTo>
                    <a:lnTo>
                      <a:pt x="10" y="0"/>
                    </a:lnTo>
                    <a:lnTo>
                      <a:pt x="10" y="0"/>
                    </a:lnTo>
                    <a:lnTo>
                      <a:pt x="8" y="0"/>
                    </a:lnTo>
                    <a:lnTo>
                      <a:pt x="8" y="0"/>
                    </a:lnTo>
                    <a:lnTo>
                      <a:pt x="8" y="0"/>
                    </a:lnTo>
                    <a:lnTo>
                      <a:pt x="6" y="2"/>
                    </a:lnTo>
                    <a:lnTo>
                      <a:pt x="6" y="2"/>
                    </a:lnTo>
                    <a:lnTo>
                      <a:pt x="4" y="2"/>
                    </a:lnTo>
                    <a:lnTo>
                      <a:pt x="4" y="2"/>
                    </a:lnTo>
                    <a:lnTo>
                      <a:pt x="2" y="2"/>
                    </a:lnTo>
                    <a:lnTo>
                      <a:pt x="2" y="2"/>
                    </a:lnTo>
                    <a:lnTo>
                      <a:pt x="0" y="4"/>
                    </a:lnTo>
                    <a:lnTo>
                      <a:pt x="0" y="4"/>
                    </a:lnTo>
                    <a:lnTo>
                      <a:pt x="0" y="4"/>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70"/>
              <p:cNvSpPr>
                <a:spLocks/>
              </p:cNvSpPr>
              <p:nvPr/>
            </p:nvSpPr>
            <p:spPr bwMode="auto">
              <a:xfrm>
                <a:off x="3514" y="859"/>
                <a:ext cx="20" cy="8"/>
              </a:xfrm>
              <a:custGeom>
                <a:avLst/>
                <a:gdLst>
                  <a:gd name="T0" fmla="*/ 0 w 20"/>
                  <a:gd name="T1" fmla="*/ 2 h 8"/>
                  <a:gd name="T2" fmla="*/ 0 w 20"/>
                  <a:gd name="T3" fmla="*/ 2 h 8"/>
                  <a:gd name="T4" fmla="*/ 2 w 20"/>
                  <a:gd name="T5" fmla="*/ 2 h 8"/>
                  <a:gd name="T6" fmla="*/ 2 w 20"/>
                  <a:gd name="T7" fmla="*/ 2 h 8"/>
                  <a:gd name="T8" fmla="*/ 4 w 20"/>
                  <a:gd name="T9" fmla="*/ 0 h 8"/>
                  <a:gd name="T10" fmla="*/ 18 w 20"/>
                  <a:gd name="T11" fmla="*/ 8 h 8"/>
                  <a:gd name="T12" fmla="*/ 18 w 20"/>
                  <a:gd name="T13" fmla="*/ 8 h 8"/>
                  <a:gd name="T14" fmla="*/ 18 w 20"/>
                  <a:gd name="T15" fmla="*/ 6 h 8"/>
                  <a:gd name="T16" fmla="*/ 20 w 20"/>
                  <a:gd name="T17" fmla="*/ 6 h 8"/>
                  <a:gd name="T18" fmla="*/ 20 w 20"/>
                  <a:gd name="T19" fmla="*/ 6 h 8"/>
                  <a:gd name="T20" fmla="*/ 4 w 20"/>
                  <a:gd name="T21" fmla="*/ 0 h 8"/>
                  <a:gd name="T22" fmla="*/ 0 w 20"/>
                  <a:gd name="T23" fmla="*/ 0 h 8"/>
                  <a:gd name="T24" fmla="*/ 0 w 2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0" y="2"/>
                    </a:moveTo>
                    <a:lnTo>
                      <a:pt x="0" y="2"/>
                    </a:lnTo>
                    <a:lnTo>
                      <a:pt x="2" y="2"/>
                    </a:lnTo>
                    <a:lnTo>
                      <a:pt x="2" y="2"/>
                    </a:lnTo>
                    <a:lnTo>
                      <a:pt x="4" y="0"/>
                    </a:lnTo>
                    <a:lnTo>
                      <a:pt x="18" y="8"/>
                    </a:lnTo>
                    <a:lnTo>
                      <a:pt x="18" y="8"/>
                    </a:lnTo>
                    <a:lnTo>
                      <a:pt x="18" y="6"/>
                    </a:lnTo>
                    <a:lnTo>
                      <a:pt x="20" y="6"/>
                    </a:lnTo>
                    <a:lnTo>
                      <a:pt x="20" y="6"/>
                    </a:lnTo>
                    <a:lnTo>
                      <a:pt x="4" y="0"/>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571"/>
              <p:cNvSpPr>
                <a:spLocks/>
              </p:cNvSpPr>
              <p:nvPr/>
            </p:nvSpPr>
            <p:spPr bwMode="auto">
              <a:xfrm>
                <a:off x="3508" y="855"/>
                <a:ext cx="6" cy="2"/>
              </a:xfrm>
              <a:custGeom>
                <a:avLst/>
                <a:gdLst>
                  <a:gd name="T0" fmla="*/ 2 w 6"/>
                  <a:gd name="T1" fmla="*/ 2 h 2"/>
                  <a:gd name="T2" fmla="*/ 2 w 6"/>
                  <a:gd name="T3" fmla="*/ 2 h 2"/>
                  <a:gd name="T4" fmla="*/ 4 w 6"/>
                  <a:gd name="T5" fmla="*/ 2 h 2"/>
                  <a:gd name="T6" fmla="*/ 4 w 6"/>
                  <a:gd name="T7" fmla="*/ 2 h 2"/>
                  <a:gd name="T8" fmla="*/ 6 w 6"/>
                  <a:gd name="T9" fmla="*/ 2 h 2"/>
                  <a:gd name="T10" fmla="*/ 6 w 6"/>
                  <a:gd name="T11" fmla="*/ 2 h 2"/>
                  <a:gd name="T12" fmla="*/ 6 w 6"/>
                  <a:gd name="T13" fmla="*/ 2 h 2"/>
                  <a:gd name="T14" fmla="*/ 6 w 6"/>
                  <a:gd name="T15" fmla="*/ 2 h 2"/>
                  <a:gd name="T16" fmla="*/ 6 w 6"/>
                  <a:gd name="T17" fmla="*/ 2 h 2"/>
                  <a:gd name="T18" fmla="*/ 4 w 6"/>
                  <a:gd name="T19" fmla="*/ 0 h 2"/>
                  <a:gd name="T20" fmla="*/ 4 w 6"/>
                  <a:gd name="T21" fmla="*/ 0 h 2"/>
                  <a:gd name="T22" fmla="*/ 4 w 6"/>
                  <a:gd name="T23" fmla="*/ 0 h 2"/>
                  <a:gd name="T24" fmla="*/ 2 w 6"/>
                  <a:gd name="T25" fmla="*/ 2 h 2"/>
                  <a:gd name="T26" fmla="*/ 2 w 6"/>
                  <a:gd name="T27" fmla="*/ 2 h 2"/>
                  <a:gd name="T28" fmla="*/ 0 w 6"/>
                  <a:gd name="T29" fmla="*/ 2 h 2"/>
                  <a:gd name="T30" fmla="*/ 2 w 6"/>
                  <a:gd name="T31" fmla="*/ 2 h 2"/>
                  <a:gd name="T32" fmla="*/ 2 w 6"/>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2" y="2"/>
                    </a:moveTo>
                    <a:lnTo>
                      <a:pt x="2" y="2"/>
                    </a:lnTo>
                    <a:lnTo>
                      <a:pt x="4" y="2"/>
                    </a:lnTo>
                    <a:lnTo>
                      <a:pt x="4" y="2"/>
                    </a:lnTo>
                    <a:lnTo>
                      <a:pt x="6" y="2"/>
                    </a:lnTo>
                    <a:lnTo>
                      <a:pt x="6" y="2"/>
                    </a:lnTo>
                    <a:lnTo>
                      <a:pt x="6" y="2"/>
                    </a:lnTo>
                    <a:lnTo>
                      <a:pt x="6" y="2"/>
                    </a:lnTo>
                    <a:lnTo>
                      <a:pt x="6" y="2"/>
                    </a:lnTo>
                    <a:lnTo>
                      <a:pt x="4" y="0"/>
                    </a:lnTo>
                    <a:lnTo>
                      <a:pt x="4" y="0"/>
                    </a:lnTo>
                    <a:lnTo>
                      <a:pt x="4" y="0"/>
                    </a:lnTo>
                    <a:lnTo>
                      <a:pt x="2" y="2"/>
                    </a:lnTo>
                    <a:lnTo>
                      <a:pt x="2" y="2"/>
                    </a:lnTo>
                    <a:lnTo>
                      <a:pt x="0" y="2"/>
                    </a:lnTo>
                    <a:lnTo>
                      <a:pt x="2"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572"/>
              <p:cNvSpPr>
                <a:spLocks/>
              </p:cNvSpPr>
              <p:nvPr/>
            </p:nvSpPr>
            <p:spPr bwMode="auto">
              <a:xfrm>
                <a:off x="3528" y="853"/>
                <a:ext cx="26" cy="10"/>
              </a:xfrm>
              <a:custGeom>
                <a:avLst/>
                <a:gdLst>
                  <a:gd name="T0" fmla="*/ 0 w 26"/>
                  <a:gd name="T1" fmla="*/ 6 h 10"/>
                  <a:gd name="T2" fmla="*/ 2 w 26"/>
                  <a:gd name="T3" fmla="*/ 6 h 10"/>
                  <a:gd name="T4" fmla="*/ 4 w 26"/>
                  <a:gd name="T5" fmla="*/ 6 h 10"/>
                  <a:gd name="T6" fmla="*/ 6 w 26"/>
                  <a:gd name="T7" fmla="*/ 8 h 10"/>
                  <a:gd name="T8" fmla="*/ 8 w 26"/>
                  <a:gd name="T9" fmla="*/ 8 h 10"/>
                  <a:gd name="T10" fmla="*/ 10 w 26"/>
                  <a:gd name="T11" fmla="*/ 10 h 10"/>
                  <a:gd name="T12" fmla="*/ 12 w 26"/>
                  <a:gd name="T13" fmla="*/ 10 h 10"/>
                  <a:gd name="T14" fmla="*/ 14 w 26"/>
                  <a:gd name="T15" fmla="*/ 10 h 10"/>
                  <a:gd name="T16" fmla="*/ 16 w 26"/>
                  <a:gd name="T17" fmla="*/ 10 h 10"/>
                  <a:gd name="T18" fmla="*/ 20 w 26"/>
                  <a:gd name="T19" fmla="*/ 8 h 10"/>
                  <a:gd name="T20" fmla="*/ 22 w 26"/>
                  <a:gd name="T21" fmla="*/ 8 h 10"/>
                  <a:gd name="T22" fmla="*/ 24 w 26"/>
                  <a:gd name="T23" fmla="*/ 8 h 10"/>
                  <a:gd name="T24" fmla="*/ 26 w 26"/>
                  <a:gd name="T25" fmla="*/ 6 h 10"/>
                  <a:gd name="T26" fmla="*/ 24 w 26"/>
                  <a:gd name="T27" fmla="*/ 6 h 10"/>
                  <a:gd name="T28" fmla="*/ 20 w 26"/>
                  <a:gd name="T29" fmla="*/ 8 h 10"/>
                  <a:gd name="T30" fmla="*/ 16 w 26"/>
                  <a:gd name="T31" fmla="*/ 8 h 10"/>
                  <a:gd name="T32" fmla="*/ 14 w 26"/>
                  <a:gd name="T33" fmla="*/ 8 h 10"/>
                  <a:gd name="T34" fmla="*/ 10 w 26"/>
                  <a:gd name="T35" fmla="*/ 8 h 10"/>
                  <a:gd name="T36" fmla="*/ 6 w 26"/>
                  <a:gd name="T37" fmla="*/ 6 h 10"/>
                  <a:gd name="T38" fmla="*/ 6 w 26"/>
                  <a:gd name="T39" fmla="*/ 6 h 10"/>
                  <a:gd name="T40" fmla="*/ 4 w 26"/>
                  <a:gd name="T41" fmla="*/ 6 h 10"/>
                  <a:gd name="T42" fmla="*/ 4 w 26"/>
                  <a:gd name="T43" fmla="*/ 4 h 10"/>
                  <a:gd name="T44" fmla="*/ 4 w 26"/>
                  <a:gd name="T45" fmla="*/ 4 h 10"/>
                  <a:gd name="T46" fmla="*/ 4 w 26"/>
                  <a:gd name="T47" fmla="*/ 4 h 10"/>
                  <a:gd name="T48" fmla="*/ 4 w 26"/>
                  <a:gd name="T49" fmla="*/ 2 h 10"/>
                  <a:gd name="T50" fmla="*/ 6 w 26"/>
                  <a:gd name="T51" fmla="*/ 2 h 10"/>
                  <a:gd name="T52" fmla="*/ 6 w 26"/>
                  <a:gd name="T53" fmla="*/ 2 h 10"/>
                  <a:gd name="T54" fmla="*/ 8 w 26"/>
                  <a:gd name="T55" fmla="*/ 2 h 10"/>
                  <a:gd name="T56" fmla="*/ 10 w 26"/>
                  <a:gd name="T57" fmla="*/ 0 h 10"/>
                  <a:gd name="T58" fmla="*/ 12 w 26"/>
                  <a:gd name="T59" fmla="*/ 0 h 10"/>
                  <a:gd name="T60" fmla="*/ 10 w 26"/>
                  <a:gd name="T61" fmla="*/ 0 h 10"/>
                  <a:gd name="T62" fmla="*/ 8 w 26"/>
                  <a:gd name="T63" fmla="*/ 0 h 10"/>
                  <a:gd name="T64" fmla="*/ 8 w 26"/>
                  <a:gd name="T65" fmla="*/ 0 h 10"/>
                  <a:gd name="T66" fmla="*/ 6 w 26"/>
                  <a:gd name="T67" fmla="*/ 0 h 10"/>
                  <a:gd name="T68" fmla="*/ 4 w 26"/>
                  <a:gd name="T69" fmla="*/ 2 h 10"/>
                  <a:gd name="T70" fmla="*/ 2 w 26"/>
                  <a:gd name="T71" fmla="*/ 2 h 10"/>
                  <a:gd name="T72" fmla="*/ 2 w 26"/>
                  <a:gd name="T73" fmla="*/ 2 h 10"/>
                  <a:gd name="T74" fmla="*/ 0 w 26"/>
                  <a:gd name="T75" fmla="*/ 4 h 10"/>
                  <a:gd name="T76" fmla="*/ 0 w 26"/>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0" y="4"/>
                    </a:moveTo>
                    <a:lnTo>
                      <a:pt x="0" y="6"/>
                    </a:lnTo>
                    <a:lnTo>
                      <a:pt x="2" y="6"/>
                    </a:lnTo>
                    <a:lnTo>
                      <a:pt x="2" y="6"/>
                    </a:lnTo>
                    <a:lnTo>
                      <a:pt x="2" y="6"/>
                    </a:lnTo>
                    <a:lnTo>
                      <a:pt x="4" y="6"/>
                    </a:lnTo>
                    <a:lnTo>
                      <a:pt x="4" y="8"/>
                    </a:lnTo>
                    <a:lnTo>
                      <a:pt x="6" y="8"/>
                    </a:lnTo>
                    <a:lnTo>
                      <a:pt x="8" y="8"/>
                    </a:lnTo>
                    <a:lnTo>
                      <a:pt x="8" y="8"/>
                    </a:lnTo>
                    <a:lnTo>
                      <a:pt x="10" y="10"/>
                    </a:lnTo>
                    <a:lnTo>
                      <a:pt x="10" y="10"/>
                    </a:lnTo>
                    <a:lnTo>
                      <a:pt x="12" y="10"/>
                    </a:lnTo>
                    <a:lnTo>
                      <a:pt x="12" y="10"/>
                    </a:lnTo>
                    <a:lnTo>
                      <a:pt x="14" y="10"/>
                    </a:lnTo>
                    <a:lnTo>
                      <a:pt x="14" y="10"/>
                    </a:lnTo>
                    <a:lnTo>
                      <a:pt x="16" y="10"/>
                    </a:lnTo>
                    <a:lnTo>
                      <a:pt x="16" y="10"/>
                    </a:lnTo>
                    <a:lnTo>
                      <a:pt x="20" y="8"/>
                    </a:lnTo>
                    <a:lnTo>
                      <a:pt x="20" y="8"/>
                    </a:lnTo>
                    <a:lnTo>
                      <a:pt x="22" y="8"/>
                    </a:lnTo>
                    <a:lnTo>
                      <a:pt x="22" y="8"/>
                    </a:lnTo>
                    <a:lnTo>
                      <a:pt x="22" y="8"/>
                    </a:lnTo>
                    <a:lnTo>
                      <a:pt x="24" y="8"/>
                    </a:lnTo>
                    <a:lnTo>
                      <a:pt x="24" y="8"/>
                    </a:lnTo>
                    <a:lnTo>
                      <a:pt x="26" y="6"/>
                    </a:lnTo>
                    <a:lnTo>
                      <a:pt x="24" y="6"/>
                    </a:lnTo>
                    <a:lnTo>
                      <a:pt x="24" y="6"/>
                    </a:lnTo>
                    <a:lnTo>
                      <a:pt x="22" y="6"/>
                    </a:lnTo>
                    <a:lnTo>
                      <a:pt x="20" y="8"/>
                    </a:lnTo>
                    <a:lnTo>
                      <a:pt x="18" y="8"/>
                    </a:lnTo>
                    <a:lnTo>
                      <a:pt x="16" y="8"/>
                    </a:lnTo>
                    <a:lnTo>
                      <a:pt x="14" y="8"/>
                    </a:lnTo>
                    <a:lnTo>
                      <a:pt x="14" y="8"/>
                    </a:lnTo>
                    <a:lnTo>
                      <a:pt x="12" y="8"/>
                    </a:lnTo>
                    <a:lnTo>
                      <a:pt x="10" y="8"/>
                    </a:lnTo>
                    <a:lnTo>
                      <a:pt x="8" y="8"/>
                    </a:lnTo>
                    <a:lnTo>
                      <a:pt x="6" y="6"/>
                    </a:lnTo>
                    <a:lnTo>
                      <a:pt x="6" y="6"/>
                    </a:lnTo>
                    <a:lnTo>
                      <a:pt x="6" y="6"/>
                    </a:lnTo>
                    <a:lnTo>
                      <a:pt x="4" y="6"/>
                    </a:lnTo>
                    <a:lnTo>
                      <a:pt x="4" y="6"/>
                    </a:lnTo>
                    <a:lnTo>
                      <a:pt x="4" y="4"/>
                    </a:lnTo>
                    <a:lnTo>
                      <a:pt x="4" y="4"/>
                    </a:lnTo>
                    <a:lnTo>
                      <a:pt x="4" y="4"/>
                    </a:lnTo>
                    <a:lnTo>
                      <a:pt x="4" y="4"/>
                    </a:lnTo>
                    <a:lnTo>
                      <a:pt x="4" y="4"/>
                    </a:lnTo>
                    <a:lnTo>
                      <a:pt x="4" y="4"/>
                    </a:lnTo>
                    <a:lnTo>
                      <a:pt x="4" y="2"/>
                    </a:lnTo>
                    <a:lnTo>
                      <a:pt x="4" y="2"/>
                    </a:lnTo>
                    <a:lnTo>
                      <a:pt x="4" y="2"/>
                    </a:lnTo>
                    <a:lnTo>
                      <a:pt x="6" y="2"/>
                    </a:lnTo>
                    <a:lnTo>
                      <a:pt x="6" y="2"/>
                    </a:lnTo>
                    <a:lnTo>
                      <a:pt x="6" y="2"/>
                    </a:lnTo>
                    <a:lnTo>
                      <a:pt x="8" y="2"/>
                    </a:lnTo>
                    <a:lnTo>
                      <a:pt x="8" y="2"/>
                    </a:lnTo>
                    <a:lnTo>
                      <a:pt x="8" y="2"/>
                    </a:lnTo>
                    <a:lnTo>
                      <a:pt x="10" y="0"/>
                    </a:lnTo>
                    <a:lnTo>
                      <a:pt x="12" y="0"/>
                    </a:lnTo>
                    <a:lnTo>
                      <a:pt x="12" y="0"/>
                    </a:lnTo>
                    <a:lnTo>
                      <a:pt x="10" y="0"/>
                    </a:lnTo>
                    <a:lnTo>
                      <a:pt x="10" y="0"/>
                    </a:lnTo>
                    <a:lnTo>
                      <a:pt x="10" y="0"/>
                    </a:lnTo>
                    <a:lnTo>
                      <a:pt x="8" y="0"/>
                    </a:lnTo>
                    <a:lnTo>
                      <a:pt x="8" y="0"/>
                    </a:lnTo>
                    <a:lnTo>
                      <a:pt x="8" y="0"/>
                    </a:lnTo>
                    <a:lnTo>
                      <a:pt x="6" y="0"/>
                    </a:lnTo>
                    <a:lnTo>
                      <a:pt x="6" y="0"/>
                    </a:lnTo>
                    <a:lnTo>
                      <a:pt x="4" y="0"/>
                    </a:lnTo>
                    <a:lnTo>
                      <a:pt x="4" y="2"/>
                    </a:lnTo>
                    <a:lnTo>
                      <a:pt x="4" y="2"/>
                    </a:lnTo>
                    <a:lnTo>
                      <a:pt x="2" y="2"/>
                    </a:lnTo>
                    <a:lnTo>
                      <a:pt x="2" y="2"/>
                    </a:lnTo>
                    <a:lnTo>
                      <a:pt x="2" y="2"/>
                    </a:lnTo>
                    <a:lnTo>
                      <a:pt x="0" y="4"/>
                    </a:lnTo>
                    <a:lnTo>
                      <a:pt x="0" y="4"/>
                    </a:lnTo>
                    <a:lnTo>
                      <a:pt x="0" y="4"/>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573"/>
              <p:cNvSpPr>
                <a:spLocks/>
              </p:cNvSpPr>
              <p:nvPr/>
            </p:nvSpPr>
            <p:spPr bwMode="auto">
              <a:xfrm>
                <a:off x="3528" y="853"/>
                <a:ext cx="26" cy="10"/>
              </a:xfrm>
              <a:custGeom>
                <a:avLst/>
                <a:gdLst>
                  <a:gd name="T0" fmla="*/ 0 w 26"/>
                  <a:gd name="T1" fmla="*/ 6 h 10"/>
                  <a:gd name="T2" fmla="*/ 2 w 26"/>
                  <a:gd name="T3" fmla="*/ 6 h 10"/>
                  <a:gd name="T4" fmla="*/ 4 w 26"/>
                  <a:gd name="T5" fmla="*/ 6 h 10"/>
                  <a:gd name="T6" fmla="*/ 6 w 26"/>
                  <a:gd name="T7" fmla="*/ 8 h 10"/>
                  <a:gd name="T8" fmla="*/ 8 w 26"/>
                  <a:gd name="T9" fmla="*/ 8 h 10"/>
                  <a:gd name="T10" fmla="*/ 10 w 26"/>
                  <a:gd name="T11" fmla="*/ 10 h 10"/>
                  <a:gd name="T12" fmla="*/ 12 w 26"/>
                  <a:gd name="T13" fmla="*/ 10 h 10"/>
                  <a:gd name="T14" fmla="*/ 14 w 26"/>
                  <a:gd name="T15" fmla="*/ 10 h 10"/>
                  <a:gd name="T16" fmla="*/ 16 w 26"/>
                  <a:gd name="T17" fmla="*/ 10 h 10"/>
                  <a:gd name="T18" fmla="*/ 20 w 26"/>
                  <a:gd name="T19" fmla="*/ 8 h 10"/>
                  <a:gd name="T20" fmla="*/ 22 w 26"/>
                  <a:gd name="T21" fmla="*/ 8 h 10"/>
                  <a:gd name="T22" fmla="*/ 24 w 26"/>
                  <a:gd name="T23" fmla="*/ 8 h 10"/>
                  <a:gd name="T24" fmla="*/ 26 w 26"/>
                  <a:gd name="T25" fmla="*/ 6 h 10"/>
                  <a:gd name="T26" fmla="*/ 24 w 26"/>
                  <a:gd name="T27" fmla="*/ 6 h 10"/>
                  <a:gd name="T28" fmla="*/ 20 w 26"/>
                  <a:gd name="T29" fmla="*/ 8 h 10"/>
                  <a:gd name="T30" fmla="*/ 16 w 26"/>
                  <a:gd name="T31" fmla="*/ 8 h 10"/>
                  <a:gd name="T32" fmla="*/ 14 w 26"/>
                  <a:gd name="T33" fmla="*/ 8 h 10"/>
                  <a:gd name="T34" fmla="*/ 10 w 26"/>
                  <a:gd name="T35" fmla="*/ 8 h 10"/>
                  <a:gd name="T36" fmla="*/ 6 w 26"/>
                  <a:gd name="T37" fmla="*/ 6 h 10"/>
                  <a:gd name="T38" fmla="*/ 6 w 26"/>
                  <a:gd name="T39" fmla="*/ 6 h 10"/>
                  <a:gd name="T40" fmla="*/ 4 w 26"/>
                  <a:gd name="T41" fmla="*/ 6 h 10"/>
                  <a:gd name="T42" fmla="*/ 4 w 26"/>
                  <a:gd name="T43" fmla="*/ 4 h 10"/>
                  <a:gd name="T44" fmla="*/ 4 w 26"/>
                  <a:gd name="T45" fmla="*/ 4 h 10"/>
                  <a:gd name="T46" fmla="*/ 4 w 26"/>
                  <a:gd name="T47" fmla="*/ 4 h 10"/>
                  <a:gd name="T48" fmla="*/ 4 w 26"/>
                  <a:gd name="T49" fmla="*/ 2 h 10"/>
                  <a:gd name="T50" fmla="*/ 6 w 26"/>
                  <a:gd name="T51" fmla="*/ 2 h 10"/>
                  <a:gd name="T52" fmla="*/ 6 w 26"/>
                  <a:gd name="T53" fmla="*/ 2 h 10"/>
                  <a:gd name="T54" fmla="*/ 8 w 26"/>
                  <a:gd name="T55" fmla="*/ 2 h 10"/>
                  <a:gd name="T56" fmla="*/ 10 w 26"/>
                  <a:gd name="T57" fmla="*/ 0 h 10"/>
                  <a:gd name="T58" fmla="*/ 12 w 26"/>
                  <a:gd name="T59" fmla="*/ 0 h 10"/>
                  <a:gd name="T60" fmla="*/ 10 w 26"/>
                  <a:gd name="T61" fmla="*/ 0 h 10"/>
                  <a:gd name="T62" fmla="*/ 8 w 26"/>
                  <a:gd name="T63" fmla="*/ 0 h 10"/>
                  <a:gd name="T64" fmla="*/ 8 w 26"/>
                  <a:gd name="T65" fmla="*/ 0 h 10"/>
                  <a:gd name="T66" fmla="*/ 6 w 26"/>
                  <a:gd name="T67" fmla="*/ 0 h 10"/>
                  <a:gd name="T68" fmla="*/ 4 w 26"/>
                  <a:gd name="T69" fmla="*/ 2 h 10"/>
                  <a:gd name="T70" fmla="*/ 2 w 26"/>
                  <a:gd name="T71" fmla="*/ 2 h 10"/>
                  <a:gd name="T72" fmla="*/ 2 w 26"/>
                  <a:gd name="T73" fmla="*/ 2 h 10"/>
                  <a:gd name="T74" fmla="*/ 0 w 26"/>
                  <a:gd name="T75" fmla="*/ 4 h 10"/>
                  <a:gd name="T76" fmla="*/ 0 w 26"/>
                  <a:gd name="T7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 h="10">
                    <a:moveTo>
                      <a:pt x="0" y="4"/>
                    </a:moveTo>
                    <a:lnTo>
                      <a:pt x="0" y="6"/>
                    </a:lnTo>
                    <a:lnTo>
                      <a:pt x="2" y="6"/>
                    </a:lnTo>
                    <a:lnTo>
                      <a:pt x="2" y="6"/>
                    </a:lnTo>
                    <a:lnTo>
                      <a:pt x="2" y="6"/>
                    </a:lnTo>
                    <a:lnTo>
                      <a:pt x="4" y="6"/>
                    </a:lnTo>
                    <a:lnTo>
                      <a:pt x="4" y="8"/>
                    </a:lnTo>
                    <a:lnTo>
                      <a:pt x="6" y="8"/>
                    </a:lnTo>
                    <a:lnTo>
                      <a:pt x="8" y="8"/>
                    </a:lnTo>
                    <a:lnTo>
                      <a:pt x="8" y="8"/>
                    </a:lnTo>
                    <a:lnTo>
                      <a:pt x="10" y="10"/>
                    </a:lnTo>
                    <a:lnTo>
                      <a:pt x="10" y="10"/>
                    </a:lnTo>
                    <a:lnTo>
                      <a:pt x="12" y="10"/>
                    </a:lnTo>
                    <a:lnTo>
                      <a:pt x="12" y="10"/>
                    </a:lnTo>
                    <a:lnTo>
                      <a:pt x="14" y="10"/>
                    </a:lnTo>
                    <a:lnTo>
                      <a:pt x="14" y="10"/>
                    </a:lnTo>
                    <a:lnTo>
                      <a:pt x="16" y="10"/>
                    </a:lnTo>
                    <a:lnTo>
                      <a:pt x="16" y="10"/>
                    </a:lnTo>
                    <a:lnTo>
                      <a:pt x="20" y="8"/>
                    </a:lnTo>
                    <a:lnTo>
                      <a:pt x="20" y="8"/>
                    </a:lnTo>
                    <a:lnTo>
                      <a:pt x="22" y="8"/>
                    </a:lnTo>
                    <a:lnTo>
                      <a:pt x="22" y="8"/>
                    </a:lnTo>
                    <a:lnTo>
                      <a:pt x="22" y="8"/>
                    </a:lnTo>
                    <a:lnTo>
                      <a:pt x="24" y="8"/>
                    </a:lnTo>
                    <a:lnTo>
                      <a:pt x="24" y="8"/>
                    </a:lnTo>
                    <a:lnTo>
                      <a:pt x="26" y="6"/>
                    </a:lnTo>
                    <a:lnTo>
                      <a:pt x="24" y="6"/>
                    </a:lnTo>
                    <a:lnTo>
                      <a:pt x="24" y="6"/>
                    </a:lnTo>
                    <a:lnTo>
                      <a:pt x="22" y="6"/>
                    </a:lnTo>
                    <a:lnTo>
                      <a:pt x="20" y="8"/>
                    </a:lnTo>
                    <a:lnTo>
                      <a:pt x="18" y="8"/>
                    </a:lnTo>
                    <a:lnTo>
                      <a:pt x="16" y="8"/>
                    </a:lnTo>
                    <a:lnTo>
                      <a:pt x="14" y="8"/>
                    </a:lnTo>
                    <a:lnTo>
                      <a:pt x="14" y="8"/>
                    </a:lnTo>
                    <a:lnTo>
                      <a:pt x="12" y="8"/>
                    </a:lnTo>
                    <a:lnTo>
                      <a:pt x="10" y="8"/>
                    </a:lnTo>
                    <a:lnTo>
                      <a:pt x="8" y="8"/>
                    </a:lnTo>
                    <a:lnTo>
                      <a:pt x="6" y="6"/>
                    </a:lnTo>
                    <a:lnTo>
                      <a:pt x="6" y="6"/>
                    </a:lnTo>
                    <a:lnTo>
                      <a:pt x="6" y="6"/>
                    </a:lnTo>
                    <a:lnTo>
                      <a:pt x="4" y="6"/>
                    </a:lnTo>
                    <a:lnTo>
                      <a:pt x="4" y="6"/>
                    </a:lnTo>
                    <a:lnTo>
                      <a:pt x="4" y="4"/>
                    </a:lnTo>
                    <a:lnTo>
                      <a:pt x="4" y="4"/>
                    </a:lnTo>
                    <a:lnTo>
                      <a:pt x="4" y="4"/>
                    </a:lnTo>
                    <a:lnTo>
                      <a:pt x="4" y="4"/>
                    </a:lnTo>
                    <a:lnTo>
                      <a:pt x="4" y="4"/>
                    </a:lnTo>
                    <a:lnTo>
                      <a:pt x="4" y="4"/>
                    </a:lnTo>
                    <a:lnTo>
                      <a:pt x="4" y="2"/>
                    </a:lnTo>
                    <a:lnTo>
                      <a:pt x="4" y="2"/>
                    </a:lnTo>
                    <a:lnTo>
                      <a:pt x="4" y="2"/>
                    </a:lnTo>
                    <a:lnTo>
                      <a:pt x="6" y="2"/>
                    </a:lnTo>
                    <a:lnTo>
                      <a:pt x="6" y="2"/>
                    </a:lnTo>
                    <a:lnTo>
                      <a:pt x="6" y="2"/>
                    </a:lnTo>
                    <a:lnTo>
                      <a:pt x="8" y="2"/>
                    </a:lnTo>
                    <a:lnTo>
                      <a:pt x="8" y="2"/>
                    </a:lnTo>
                    <a:lnTo>
                      <a:pt x="8" y="2"/>
                    </a:lnTo>
                    <a:lnTo>
                      <a:pt x="10" y="0"/>
                    </a:lnTo>
                    <a:lnTo>
                      <a:pt x="12" y="0"/>
                    </a:lnTo>
                    <a:lnTo>
                      <a:pt x="12" y="0"/>
                    </a:lnTo>
                    <a:lnTo>
                      <a:pt x="10" y="0"/>
                    </a:lnTo>
                    <a:lnTo>
                      <a:pt x="10" y="0"/>
                    </a:lnTo>
                    <a:lnTo>
                      <a:pt x="10" y="0"/>
                    </a:lnTo>
                    <a:lnTo>
                      <a:pt x="8" y="0"/>
                    </a:lnTo>
                    <a:lnTo>
                      <a:pt x="8" y="0"/>
                    </a:lnTo>
                    <a:lnTo>
                      <a:pt x="8" y="0"/>
                    </a:lnTo>
                    <a:lnTo>
                      <a:pt x="6" y="0"/>
                    </a:lnTo>
                    <a:lnTo>
                      <a:pt x="6" y="0"/>
                    </a:lnTo>
                    <a:lnTo>
                      <a:pt x="4" y="0"/>
                    </a:lnTo>
                    <a:lnTo>
                      <a:pt x="4" y="2"/>
                    </a:lnTo>
                    <a:lnTo>
                      <a:pt x="4" y="2"/>
                    </a:lnTo>
                    <a:lnTo>
                      <a:pt x="2" y="2"/>
                    </a:lnTo>
                    <a:lnTo>
                      <a:pt x="2" y="2"/>
                    </a:lnTo>
                    <a:lnTo>
                      <a:pt x="2" y="2"/>
                    </a:lnTo>
                    <a:lnTo>
                      <a:pt x="0" y="4"/>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74"/>
              <p:cNvSpPr>
                <a:spLocks/>
              </p:cNvSpPr>
              <p:nvPr/>
            </p:nvSpPr>
            <p:spPr bwMode="auto">
              <a:xfrm>
                <a:off x="3542" y="849"/>
                <a:ext cx="20" cy="8"/>
              </a:xfrm>
              <a:custGeom>
                <a:avLst/>
                <a:gdLst>
                  <a:gd name="T0" fmla="*/ 0 w 20"/>
                  <a:gd name="T1" fmla="*/ 2 h 8"/>
                  <a:gd name="T2" fmla="*/ 0 w 20"/>
                  <a:gd name="T3" fmla="*/ 2 h 8"/>
                  <a:gd name="T4" fmla="*/ 2 w 20"/>
                  <a:gd name="T5" fmla="*/ 2 h 8"/>
                  <a:gd name="T6" fmla="*/ 2 w 20"/>
                  <a:gd name="T7" fmla="*/ 4 h 8"/>
                  <a:gd name="T8" fmla="*/ 4 w 20"/>
                  <a:gd name="T9" fmla="*/ 2 h 8"/>
                  <a:gd name="T10" fmla="*/ 18 w 20"/>
                  <a:gd name="T11" fmla="*/ 8 h 8"/>
                  <a:gd name="T12" fmla="*/ 18 w 20"/>
                  <a:gd name="T13" fmla="*/ 8 h 8"/>
                  <a:gd name="T14" fmla="*/ 18 w 20"/>
                  <a:gd name="T15" fmla="*/ 8 h 8"/>
                  <a:gd name="T16" fmla="*/ 20 w 20"/>
                  <a:gd name="T17" fmla="*/ 8 h 8"/>
                  <a:gd name="T18" fmla="*/ 20 w 20"/>
                  <a:gd name="T19" fmla="*/ 8 h 8"/>
                  <a:gd name="T20" fmla="*/ 4 w 20"/>
                  <a:gd name="T21" fmla="*/ 0 h 8"/>
                  <a:gd name="T22" fmla="*/ 0 w 20"/>
                  <a:gd name="T23" fmla="*/ 2 h 8"/>
                  <a:gd name="T24" fmla="*/ 0 w 2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
                    <a:moveTo>
                      <a:pt x="0" y="2"/>
                    </a:moveTo>
                    <a:lnTo>
                      <a:pt x="0" y="2"/>
                    </a:lnTo>
                    <a:lnTo>
                      <a:pt x="2" y="2"/>
                    </a:lnTo>
                    <a:lnTo>
                      <a:pt x="2" y="4"/>
                    </a:lnTo>
                    <a:lnTo>
                      <a:pt x="4" y="2"/>
                    </a:lnTo>
                    <a:lnTo>
                      <a:pt x="18" y="8"/>
                    </a:lnTo>
                    <a:lnTo>
                      <a:pt x="18" y="8"/>
                    </a:lnTo>
                    <a:lnTo>
                      <a:pt x="18" y="8"/>
                    </a:lnTo>
                    <a:lnTo>
                      <a:pt x="20" y="8"/>
                    </a:lnTo>
                    <a:lnTo>
                      <a:pt x="20" y="8"/>
                    </a:lnTo>
                    <a:lnTo>
                      <a:pt x="4"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75"/>
              <p:cNvSpPr>
                <a:spLocks/>
              </p:cNvSpPr>
              <p:nvPr/>
            </p:nvSpPr>
            <p:spPr bwMode="auto">
              <a:xfrm>
                <a:off x="3536" y="847"/>
                <a:ext cx="6" cy="2"/>
              </a:xfrm>
              <a:custGeom>
                <a:avLst/>
                <a:gdLst>
                  <a:gd name="T0" fmla="*/ 2 w 6"/>
                  <a:gd name="T1" fmla="*/ 2 h 2"/>
                  <a:gd name="T2" fmla="*/ 2 w 6"/>
                  <a:gd name="T3" fmla="*/ 2 h 2"/>
                  <a:gd name="T4" fmla="*/ 4 w 6"/>
                  <a:gd name="T5" fmla="*/ 2 h 2"/>
                  <a:gd name="T6" fmla="*/ 4 w 6"/>
                  <a:gd name="T7" fmla="*/ 2 h 2"/>
                  <a:gd name="T8" fmla="*/ 4 w 6"/>
                  <a:gd name="T9" fmla="*/ 2 h 2"/>
                  <a:gd name="T10" fmla="*/ 6 w 6"/>
                  <a:gd name="T11" fmla="*/ 2 h 2"/>
                  <a:gd name="T12" fmla="*/ 6 w 6"/>
                  <a:gd name="T13" fmla="*/ 2 h 2"/>
                  <a:gd name="T14" fmla="*/ 6 w 6"/>
                  <a:gd name="T15" fmla="*/ 0 h 2"/>
                  <a:gd name="T16" fmla="*/ 6 w 6"/>
                  <a:gd name="T17" fmla="*/ 0 h 2"/>
                  <a:gd name="T18" fmla="*/ 4 w 6"/>
                  <a:gd name="T19" fmla="*/ 0 h 2"/>
                  <a:gd name="T20" fmla="*/ 4 w 6"/>
                  <a:gd name="T21" fmla="*/ 0 h 2"/>
                  <a:gd name="T22" fmla="*/ 4 w 6"/>
                  <a:gd name="T23" fmla="*/ 0 h 2"/>
                  <a:gd name="T24" fmla="*/ 2 w 6"/>
                  <a:gd name="T25" fmla="*/ 0 h 2"/>
                  <a:gd name="T26" fmla="*/ 2 w 6"/>
                  <a:gd name="T27" fmla="*/ 0 h 2"/>
                  <a:gd name="T28" fmla="*/ 0 w 6"/>
                  <a:gd name="T29" fmla="*/ 2 h 2"/>
                  <a:gd name="T30" fmla="*/ 2 w 6"/>
                  <a:gd name="T31" fmla="*/ 2 h 2"/>
                  <a:gd name="T32" fmla="*/ 2 w 6"/>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2" y="2"/>
                    </a:moveTo>
                    <a:lnTo>
                      <a:pt x="2" y="2"/>
                    </a:lnTo>
                    <a:lnTo>
                      <a:pt x="4" y="2"/>
                    </a:lnTo>
                    <a:lnTo>
                      <a:pt x="4" y="2"/>
                    </a:lnTo>
                    <a:lnTo>
                      <a:pt x="4" y="2"/>
                    </a:lnTo>
                    <a:lnTo>
                      <a:pt x="6" y="2"/>
                    </a:lnTo>
                    <a:lnTo>
                      <a:pt x="6" y="2"/>
                    </a:lnTo>
                    <a:lnTo>
                      <a:pt x="6" y="0"/>
                    </a:lnTo>
                    <a:lnTo>
                      <a:pt x="6" y="0"/>
                    </a:lnTo>
                    <a:lnTo>
                      <a:pt x="4" y="0"/>
                    </a:lnTo>
                    <a:lnTo>
                      <a:pt x="4" y="0"/>
                    </a:lnTo>
                    <a:lnTo>
                      <a:pt x="4" y="0"/>
                    </a:lnTo>
                    <a:lnTo>
                      <a:pt x="2" y="0"/>
                    </a:lnTo>
                    <a:lnTo>
                      <a:pt x="2" y="0"/>
                    </a:lnTo>
                    <a:lnTo>
                      <a:pt x="0" y="2"/>
                    </a:lnTo>
                    <a:lnTo>
                      <a:pt x="2"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76"/>
              <p:cNvSpPr>
                <a:spLocks/>
              </p:cNvSpPr>
              <p:nvPr/>
            </p:nvSpPr>
            <p:spPr bwMode="auto">
              <a:xfrm>
                <a:off x="3554" y="845"/>
                <a:ext cx="30" cy="10"/>
              </a:xfrm>
              <a:custGeom>
                <a:avLst/>
                <a:gdLst>
                  <a:gd name="T0" fmla="*/ 16 w 30"/>
                  <a:gd name="T1" fmla="*/ 10 h 10"/>
                  <a:gd name="T2" fmla="*/ 16 w 30"/>
                  <a:gd name="T3" fmla="*/ 10 h 10"/>
                  <a:gd name="T4" fmla="*/ 16 w 30"/>
                  <a:gd name="T5" fmla="*/ 10 h 10"/>
                  <a:gd name="T6" fmla="*/ 16 w 30"/>
                  <a:gd name="T7" fmla="*/ 10 h 10"/>
                  <a:gd name="T8" fmla="*/ 10 w 30"/>
                  <a:gd name="T9" fmla="*/ 6 h 10"/>
                  <a:gd name="T10" fmla="*/ 8 w 30"/>
                  <a:gd name="T11" fmla="*/ 6 h 10"/>
                  <a:gd name="T12" fmla="*/ 8 w 30"/>
                  <a:gd name="T13" fmla="*/ 6 h 10"/>
                  <a:gd name="T14" fmla="*/ 8 w 30"/>
                  <a:gd name="T15" fmla="*/ 4 h 10"/>
                  <a:gd name="T16" fmla="*/ 8 w 30"/>
                  <a:gd name="T17" fmla="*/ 4 h 10"/>
                  <a:gd name="T18" fmla="*/ 6 w 30"/>
                  <a:gd name="T19" fmla="*/ 4 h 10"/>
                  <a:gd name="T20" fmla="*/ 6 w 30"/>
                  <a:gd name="T21" fmla="*/ 4 h 10"/>
                  <a:gd name="T22" fmla="*/ 6 w 30"/>
                  <a:gd name="T23" fmla="*/ 4 h 10"/>
                  <a:gd name="T24" fmla="*/ 6 w 30"/>
                  <a:gd name="T25" fmla="*/ 2 h 10"/>
                  <a:gd name="T26" fmla="*/ 8 w 30"/>
                  <a:gd name="T27" fmla="*/ 2 h 10"/>
                  <a:gd name="T28" fmla="*/ 8 w 30"/>
                  <a:gd name="T29" fmla="*/ 2 h 10"/>
                  <a:gd name="T30" fmla="*/ 8 w 30"/>
                  <a:gd name="T31" fmla="*/ 2 h 10"/>
                  <a:gd name="T32" fmla="*/ 8 w 30"/>
                  <a:gd name="T33" fmla="*/ 2 h 10"/>
                  <a:gd name="T34" fmla="*/ 10 w 30"/>
                  <a:gd name="T35" fmla="*/ 0 h 10"/>
                  <a:gd name="T36" fmla="*/ 10 w 30"/>
                  <a:gd name="T37" fmla="*/ 0 h 10"/>
                  <a:gd name="T38" fmla="*/ 12 w 30"/>
                  <a:gd name="T39" fmla="*/ 0 h 10"/>
                  <a:gd name="T40" fmla="*/ 12 w 30"/>
                  <a:gd name="T41" fmla="*/ 0 h 10"/>
                  <a:gd name="T42" fmla="*/ 14 w 30"/>
                  <a:gd name="T43" fmla="*/ 0 h 10"/>
                  <a:gd name="T44" fmla="*/ 14 w 30"/>
                  <a:gd name="T45" fmla="*/ 0 h 10"/>
                  <a:gd name="T46" fmla="*/ 16 w 30"/>
                  <a:gd name="T47" fmla="*/ 0 h 10"/>
                  <a:gd name="T48" fmla="*/ 16 w 30"/>
                  <a:gd name="T49" fmla="*/ 2 h 10"/>
                  <a:gd name="T50" fmla="*/ 18 w 30"/>
                  <a:gd name="T51" fmla="*/ 2 h 10"/>
                  <a:gd name="T52" fmla="*/ 28 w 30"/>
                  <a:gd name="T53" fmla="*/ 6 h 10"/>
                  <a:gd name="T54" fmla="*/ 28 w 30"/>
                  <a:gd name="T55" fmla="*/ 6 h 10"/>
                  <a:gd name="T56" fmla="*/ 28 w 30"/>
                  <a:gd name="T57" fmla="*/ 6 h 10"/>
                  <a:gd name="T58" fmla="*/ 30 w 30"/>
                  <a:gd name="T59" fmla="*/ 6 h 10"/>
                  <a:gd name="T60" fmla="*/ 30 w 30"/>
                  <a:gd name="T61" fmla="*/ 6 h 10"/>
                  <a:gd name="T62" fmla="*/ 20 w 30"/>
                  <a:gd name="T63" fmla="*/ 0 h 10"/>
                  <a:gd name="T64" fmla="*/ 18 w 30"/>
                  <a:gd name="T65" fmla="*/ 0 h 10"/>
                  <a:gd name="T66" fmla="*/ 16 w 30"/>
                  <a:gd name="T67" fmla="*/ 0 h 10"/>
                  <a:gd name="T68" fmla="*/ 16 w 30"/>
                  <a:gd name="T69" fmla="*/ 0 h 10"/>
                  <a:gd name="T70" fmla="*/ 14 w 30"/>
                  <a:gd name="T71" fmla="*/ 0 h 10"/>
                  <a:gd name="T72" fmla="*/ 12 w 30"/>
                  <a:gd name="T73" fmla="*/ 0 h 10"/>
                  <a:gd name="T74" fmla="*/ 10 w 30"/>
                  <a:gd name="T75" fmla="*/ 0 h 10"/>
                  <a:gd name="T76" fmla="*/ 10 w 30"/>
                  <a:gd name="T77" fmla="*/ 0 h 10"/>
                  <a:gd name="T78" fmla="*/ 8 w 30"/>
                  <a:gd name="T79" fmla="*/ 0 h 10"/>
                  <a:gd name="T80" fmla="*/ 6 w 30"/>
                  <a:gd name="T81" fmla="*/ 0 h 10"/>
                  <a:gd name="T82" fmla="*/ 6 w 30"/>
                  <a:gd name="T83" fmla="*/ 0 h 10"/>
                  <a:gd name="T84" fmla="*/ 6 w 30"/>
                  <a:gd name="T85" fmla="*/ 0 h 10"/>
                  <a:gd name="T86" fmla="*/ 6 w 30"/>
                  <a:gd name="T87" fmla="*/ 0 h 10"/>
                  <a:gd name="T88" fmla="*/ 4 w 30"/>
                  <a:gd name="T89" fmla="*/ 2 h 10"/>
                  <a:gd name="T90" fmla="*/ 4 w 30"/>
                  <a:gd name="T91" fmla="*/ 2 h 10"/>
                  <a:gd name="T92" fmla="*/ 4 w 30"/>
                  <a:gd name="T93" fmla="*/ 4 h 10"/>
                  <a:gd name="T94" fmla="*/ 2 w 30"/>
                  <a:gd name="T95" fmla="*/ 2 h 10"/>
                  <a:gd name="T96" fmla="*/ 2 w 30"/>
                  <a:gd name="T97" fmla="*/ 2 h 10"/>
                  <a:gd name="T98" fmla="*/ 0 w 30"/>
                  <a:gd name="T99" fmla="*/ 2 h 10"/>
                  <a:gd name="T100" fmla="*/ 0 w 30"/>
                  <a:gd name="T101" fmla="*/ 2 h 10"/>
                  <a:gd name="T102" fmla="*/ 0 w 30"/>
                  <a:gd name="T103" fmla="*/ 2 h 10"/>
                  <a:gd name="T104" fmla="*/ 0 w 30"/>
                  <a:gd name="T105" fmla="*/ 2 h 10"/>
                  <a:gd name="T106" fmla="*/ 14 w 30"/>
                  <a:gd name="T107" fmla="*/ 10 h 10"/>
                  <a:gd name="T108" fmla="*/ 16 w 30"/>
                  <a:gd name="T10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10">
                    <a:moveTo>
                      <a:pt x="16" y="10"/>
                    </a:moveTo>
                    <a:lnTo>
                      <a:pt x="16" y="10"/>
                    </a:lnTo>
                    <a:lnTo>
                      <a:pt x="16" y="10"/>
                    </a:lnTo>
                    <a:lnTo>
                      <a:pt x="16" y="10"/>
                    </a:lnTo>
                    <a:lnTo>
                      <a:pt x="10" y="6"/>
                    </a:lnTo>
                    <a:lnTo>
                      <a:pt x="8" y="6"/>
                    </a:lnTo>
                    <a:lnTo>
                      <a:pt x="8" y="6"/>
                    </a:lnTo>
                    <a:lnTo>
                      <a:pt x="8" y="4"/>
                    </a:lnTo>
                    <a:lnTo>
                      <a:pt x="8" y="4"/>
                    </a:lnTo>
                    <a:lnTo>
                      <a:pt x="6" y="4"/>
                    </a:lnTo>
                    <a:lnTo>
                      <a:pt x="6" y="4"/>
                    </a:lnTo>
                    <a:lnTo>
                      <a:pt x="6" y="4"/>
                    </a:lnTo>
                    <a:lnTo>
                      <a:pt x="6" y="2"/>
                    </a:lnTo>
                    <a:lnTo>
                      <a:pt x="8" y="2"/>
                    </a:lnTo>
                    <a:lnTo>
                      <a:pt x="8" y="2"/>
                    </a:lnTo>
                    <a:lnTo>
                      <a:pt x="8" y="2"/>
                    </a:lnTo>
                    <a:lnTo>
                      <a:pt x="8" y="2"/>
                    </a:lnTo>
                    <a:lnTo>
                      <a:pt x="10" y="0"/>
                    </a:lnTo>
                    <a:lnTo>
                      <a:pt x="10" y="0"/>
                    </a:lnTo>
                    <a:lnTo>
                      <a:pt x="12" y="0"/>
                    </a:lnTo>
                    <a:lnTo>
                      <a:pt x="12" y="0"/>
                    </a:lnTo>
                    <a:lnTo>
                      <a:pt x="14" y="0"/>
                    </a:lnTo>
                    <a:lnTo>
                      <a:pt x="14" y="0"/>
                    </a:lnTo>
                    <a:lnTo>
                      <a:pt x="16" y="0"/>
                    </a:lnTo>
                    <a:lnTo>
                      <a:pt x="16" y="2"/>
                    </a:lnTo>
                    <a:lnTo>
                      <a:pt x="18" y="2"/>
                    </a:lnTo>
                    <a:lnTo>
                      <a:pt x="28" y="6"/>
                    </a:lnTo>
                    <a:lnTo>
                      <a:pt x="28" y="6"/>
                    </a:lnTo>
                    <a:lnTo>
                      <a:pt x="28" y="6"/>
                    </a:lnTo>
                    <a:lnTo>
                      <a:pt x="30" y="6"/>
                    </a:lnTo>
                    <a:lnTo>
                      <a:pt x="30" y="6"/>
                    </a:lnTo>
                    <a:lnTo>
                      <a:pt x="20" y="0"/>
                    </a:lnTo>
                    <a:lnTo>
                      <a:pt x="18" y="0"/>
                    </a:lnTo>
                    <a:lnTo>
                      <a:pt x="16" y="0"/>
                    </a:lnTo>
                    <a:lnTo>
                      <a:pt x="16" y="0"/>
                    </a:lnTo>
                    <a:lnTo>
                      <a:pt x="14" y="0"/>
                    </a:lnTo>
                    <a:lnTo>
                      <a:pt x="12" y="0"/>
                    </a:lnTo>
                    <a:lnTo>
                      <a:pt x="10" y="0"/>
                    </a:lnTo>
                    <a:lnTo>
                      <a:pt x="10" y="0"/>
                    </a:lnTo>
                    <a:lnTo>
                      <a:pt x="8" y="0"/>
                    </a:lnTo>
                    <a:lnTo>
                      <a:pt x="6" y="0"/>
                    </a:lnTo>
                    <a:lnTo>
                      <a:pt x="6" y="0"/>
                    </a:lnTo>
                    <a:lnTo>
                      <a:pt x="6" y="0"/>
                    </a:lnTo>
                    <a:lnTo>
                      <a:pt x="6" y="0"/>
                    </a:lnTo>
                    <a:lnTo>
                      <a:pt x="4" y="2"/>
                    </a:lnTo>
                    <a:lnTo>
                      <a:pt x="4" y="2"/>
                    </a:lnTo>
                    <a:lnTo>
                      <a:pt x="4" y="4"/>
                    </a:lnTo>
                    <a:lnTo>
                      <a:pt x="2" y="2"/>
                    </a:lnTo>
                    <a:lnTo>
                      <a:pt x="2" y="2"/>
                    </a:lnTo>
                    <a:lnTo>
                      <a:pt x="0" y="2"/>
                    </a:lnTo>
                    <a:lnTo>
                      <a:pt x="0" y="2"/>
                    </a:lnTo>
                    <a:lnTo>
                      <a:pt x="0" y="2"/>
                    </a:lnTo>
                    <a:lnTo>
                      <a:pt x="0" y="2"/>
                    </a:lnTo>
                    <a:lnTo>
                      <a:pt x="14" y="10"/>
                    </a:lnTo>
                    <a:lnTo>
                      <a:pt x="16"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77"/>
              <p:cNvSpPr>
                <a:spLocks noEditPoints="1"/>
              </p:cNvSpPr>
              <p:nvPr/>
            </p:nvSpPr>
            <p:spPr bwMode="auto">
              <a:xfrm>
                <a:off x="3576" y="837"/>
                <a:ext cx="34" cy="14"/>
              </a:xfrm>
              <a:custGeom>
                <a:avLst/>
                <a:gdLst>
                  <a:gd name="T0" fmla="*/ 2 w 34"/>
                  <a:gd name="T1" fmla="*/ 6 h 14"/>
                  <a:gd name="T2" fmla="*/ 2 w 34"/>
                  <a:gd name="T3" fmla="*/ 6 h 14"/>
                  <a:gd name="T4" fmla="*/ 4 w 34"/>
                  <a:gd name="T5" fmla="*/ 8 h 14"/>
                  <a:gd name="T6" fmla="*/ 8 w 34"/>
                  <a:gd name="T7" fmla="*/ 8 h 14"/>
                  <a:gd name="T8" fmla="*/ 10 w 34"/>
                  <a:gd name="T9" fmla="*/ 10 h 14"/>
                  <a:gd name="T10" fmla="*/ 10 w 34"/>
                  <a:gd name="T11" fmla="*/ 10 h 14"/>
                  <a:gd name="T12" fmla="*/ 14 w 34"/>
                  <a:gd name="T13" fmla="*/ 12 h 14"/>
                  <a:gd name="T14" fmla="*/ 14 w 34"/>
                  <a:gd name="T15" fmla="*/ 12 h 14"/>
                  <a:gd name="T16" fmla="*/ 14 w 34"/>
                  <a:gd name="T17" fmla="*/ 14 h 14"/>
                  <a:gd name="T18" fmla="*/ 16 w 34"/>
                  <a:gd name="T19" fmla="*/ 14 h 14"/>
                  <a:gd name="T20" fmla="*/ 18 w 34"/>
                  <a:gd name="T21" fmla="*/ 14 h 14"/>
                  <a:gd name="T22" fmla="*/ 22 w 34"/>
                  <a:gd name="T23" fmla="*/ 14 h 14"/>
                  <a:gd name="T24" fmla="*/ 24 w 34"/>
                  <a:gd name="T25" fmla="*/ 14 h 14"/>
                  <a:gd name="T26" fmla="*/ 28 w 34"/>
                  <a:gd name="T27" fmla="*/ 14 h 14"/>
                  <a:gd name="T28" fmla="*/ 30 w 34"/>
                  <a:gd name="T29" fmla="*/ 12 h 14"/>
                  <a:gd name="T30" fmla="*/ 32 w 34"/>
                  <a:gd name="T31" fmla="*/ 12 h 14"/>
                  <a:gd name="T32" fmla="*/ 32 w 34"/>
                  <a:gd name="T33" fmla="*/ 10 h 14"/>
                  <a:gd name="T34" fmla="*/ 34 w 34"/>
                  <a:gd name="T35" fmla="*/ 8 h 14"/>
                  <a:gd name="T36" fmla="*/ 32 w 34"/>
                  <a:gd name="T37" fmla="*/ 8 h 14"/>
                  <a:gd name="T38" fmla="*/ 30 w 34"/>
                  <a:gd name="T39" fmla="*/ 8 h 14"/>
                  <a:gd name="T40" fmla="*/ 26 w 34"/>
                  <a:gd name="T41" fmla="*/ 6 h 14"/>
                  <a:gd name="T42" fmla="*/ 22 w 34"/>
                  <a:gd name="T43" fmla="*/ 8 h 14"/>
                  <a:gd name="T44" fmla="*/ 14 w 34"/>
                  <a:gd name="T45" fmla="*/ 10 h 14"/>
                  <a:gd name="T46" fmla="*/ 12 w 34"/>
                  <a:gd name="T47" fmla="*/ 8 h 14"/>
                  <a:gd name="T48" fmla="*/ 14 w 34"/>
                  <a:gd name="T49" fmla="*/ 8 h 14"/>
                  <a:gd name="T50" fmla="*/ 16 w 34"/>
                  <a:gd name="T51" fmla="*/ 6 h 14"/>
                  <a:gd name="T52" fmla="*/ 18 w 34"/>
                  <a:gd name="T53" fmla="*/ 6 h 14"/>
                  <a:gd name="T54" fmla="*/ 18 w 34"/>
                  <a:gd name="T55" fmla="*/ 6 h 14"/>
                  <a:gd name="T56" fmla="*/ 18 w 34"/>
                  <a:gd name="T57" fmla="*/ 4 h 14"/>
                  <a:gd name="T58" fmla="*/ 18 w 34"/>
                  <a:gd name="T59" fmla="*/ 4 h 14"/>
                  <a:gd name="T60" fmla="*/ 16 w 34"/>
                  <a:gd name="T61" fmla="*/ 2 h 14"/>
                  <a:gd name="T62" fmla="*/ 16 w 34"/>
                  <a:gd name="T63" fmla="*/ 0 h 14"/>
                  <a:gd name="T64" fmla="*/ 14 w 34"/>
                  <a:gd name="T65" fmla="*/ 0 h 14"/>
                  <a:gd name="T66" fmla="*/ 10 w 34"/>
                  <a:gd name="T67" fmla="*/ 2 h 14"/>
                  <a:gd name="T68" fmla="*/ 6 w 34"/>
                  <a:gd name="T69" fmla="*/ 2 h 14"/>
                  <a:gd name="T70" fmla="*/ 4 w 34"/>
                  <a:gd name="T71" fmla="*/ 2 h 14"/>
                  <a:gd name="T72" fmla="*/ 2 w 34"/>
                  <a:gd name="T73" fmla="*/ 4 h 14"/>
                  <a:gd name="T74" fmla="*/ 0 w 34"/>
                  <a:gd name="T75" fmla="*/ 4 h 14"/>
                  <a:gd name="T76" fmla="*/ 0 w 34"/>
                  <a:gd name="T77" fmla="*/ 6 h 14"/>
                  <a:gd name="T78" fmla="*/ 16 w 34"/>
                  <a:gd name="T79" fmla="*/ 12 h 14"/>
                  <a:gd name="T80" fmla="*/ 18 w 34"/>
                  <a:gd name="T81" fmla="*/ 10 h 14"/>
                  <a:gd name="T82" fmla="*/ 18 w 34"/>
                  <a:gd name="T83" fmla="*/ 10 h 14"/>
                  <a:gd name="T84" fmla="*/ 24 w 34"/>
                  <a:gd name="T85" fmla="*/ 8 h 14"/>
                  <a:gd name="T86" fmla="*/ 26 w 34"/>
                  <a:gd name="T87" fmla="*/ 8 h 14"/>
                  <a:gd name="T88" fmla="*/ 28 w 34"/>
                  <a:gd name="T89" fmla="*/ 8 h 14"/>
                  <a:gd name="T90" fmla="*/ 30 w 34"/>
                  <a:gd name="T91" fmla="*/ 10 h 14"/>
                  <a:gd name="T92" fmla="*/ 30 w 34"/>
                  <a:gd name="T93" fmla="*/ 10 h 14"/>
                  <a:gd name="T94" fmla="*/ 26 w 34"/>
                  <a:gd name="T95" fmla="*/ 12 h 14"/>
                  <a:gd name="T96" fmla="*/ 20 w 34"/>
                  <a:gd name="T97" fmla="*/ 14 h 14"/>
                  <a:gd name="T98" fmla="*/ 16 w 34"/>
                  <a:gd name="T99" fmla="*/ 12 h 14"/>
                  <a:gd name="T100" fmla="*/ 4 w 34"/>
                  <a:gd name="T101" fmla="*/ 4 h 14"/>
                  <a:gd name="T102" fmla="*/ 6 w 34"/>
                  <a:gd name="T103" fmla="*/ 4 h 14"/>
                  <a:gd name="T104" fmla="*/ 10 w 34"/>
                  <a:gd name="T105" fmla="*/ 2 h 14"/>
                  <a:gd name="T106" fmla="*/ 12 w 34"/>
                  <a:gd name="T107" fmla="*/ 2 h 14"/>
                  <a:gd name="T108" fmla="*/ 16 w 34"/>
                  <a:gd name="T109" fmla="*/ 4 h 14"/>
                  <a:gd name="T110" fmla="*/ 16 w 34"/>
                  <a:gd name="T111" fmla="*/ 4 h 14"/>
                  <a:gd name="T112" fmla="*/ 14 w 34"/>
                  <a:gd name="T113" fmla="*/ 6 h 14"/>
                  <a:gd name="T114" fmla="*/ 12 w 34"/>
                  <a:gd name="T115" fmla="*/ 6 h 14"/>
                  <a:gd name="T116" fmla="*/ 8 w 34"/>
                  <a:gd name="T117" fmla="*/ 6 h 14"/>
                  <a:gd name="T118" fmla="*/ 6 w 34"/>
                  <a:gd name="T119" fmla="*/ 6 h 14"/>
                  <a:gd name="T120" fmla="*/ 4 w 34"/>
                  <a:gd name="T1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14">
                    <a:moveTo>
                      <a:pt x="0" y="6"/>
                    </a:moveTo>
                    <a:lnTo>
                      <a:pt x="0" y="6"/>
                    </a:lnTo>
                    <a:lnTo>
                      <a:pt x="2" y="6"/>
                    </a:lnTo>
                    <a:lnTo>
                      <a:pt x="2" y="6"/>
                    </a:lnTo>
                    <a:lnTo>
                      <a:pt x="2" y="6"/>
                    </a:lnTo>
                    <a:lnTo>
                      <a:pt x="2" y="6"/>
                    </a:lnTo>
                    <a:lnTo>
                      <a:pt x="4" y="8"/>
                    </a:lnTo>
                    <a:lnTo>
                      <a:pt x="4" y="8"/>
                    </a:lnTo>
                    <a:lnTo>
                      <a:pt x="4" y="8"/>
                    </a:lnTo>
                    <a:lnTo>
                      <a:pt x="6" y="8"/>
                    </a:lnTo>
                    <a:lnTo>
                      <a:pt x="6" y="8"/>
                    </a:lnTo>
                    <a:lnTo>
                      <a:pt x="8" y="8"/>
                    </a:lnTo>
                    <a:lnTo>
                      <a:pt x="8" y="8"/>
                    </a:lnTo>
                    <a:lnTo>
                      <a:pt x="10" y="8"/>
                    </a:lnTo>
                    <a:lnTo>
                      <a:pt x="10" y="10"/>
                    </a:lnTo>
                    <a:lnTo>
                      <a:pt x="10" y="10"/>
                    </a:lnTo>
                    <a:lnTo>
                      <a:pt x="10" y="10"/>
                    </a:lnTo>
                    <a:lnTo>
                      <a:pt x="10" y="10"/>
                    </a:lnTo>
                    <a:lnTo>
                      <a:pt x="10" y="10"/>
                    </a:lnTo>
                    <a:lnTo>
                      <a:pt x="12" y="10"/>
                    </a:lnTo>
                    <a:lnTo>
                      <a:pt x="14" y="12"/>
                    </a:lnTo>
                    <a:lnTo>
                      <a:pt x="14" y="12"/>
                    </a:lnTo>
                    <a:lnTo>
                      <a:pt x="14" y="12"/>
                    </a:lnTo>
                    <a:lnTo>
                      <a:pt x="14" y="12"/>
                    </a:lnTo>
                    <a:lnTo>
                      <a:pt x="14" y="12"/>
                    </a:lnTo>
                    <a:lnTo>
                      <a:pt x="14" y="12"/>
                    </a:lnTo>
                    <a:lnTo>
                      <a:pt x="14" y="14"/>
                    </a:lnTo>
                    <a:lnTo>
                      <a:pt x="14" y="14"/>
                    </a:lnTo>
                    <a:lnTo>
                      <a:pt x="16" y="14"/>
                    </a:lnTo>
                    <a:lnTo>
                      <a:pt x="16" y="14"/>
                    </a:lnTo>
                    <a:lnTo>
                      <a:pt x="16" y="14"/>
                    </a:lnTo>
                    <a:lnTo>
                      <a:pt x="18" y="14"/>
                    </a:lnTo>
                    <a:lnTo>
                      <a:pt x="18" y="14"/>
                    </a:lnTo>
                    <a:lnTo>
                      <a:pt x="20" y="14"/>
                    </a:lnTo>
                    <a:lnTo>
                      <a:pt x="22" y="14"/>
                    </a:lnTo>
                    <a:lnTo>
                      <a:pt x="22" y="14"/>
                    </a:lnTo>
                    <a:lnTo>
                      <a:pt x="22" y="14"/>
                    </a:lnTo>
                    <a:lnTo>
                      <a:pt x="24" y="14"/>
                    </a:lnTo>
                    <a:lnTo>
                      <a:pt x="24" y="14"/>
                    </a:lnTo>
                    <a:lnTo>
                      <a:pt x="26" y="14"/>
                    </a:lnTo>
                    <a:lnTo>
                      <a:pt x="26" y="14"/>
                    </a:lnTo>
                    <a:lnTo>
                      <a:pt x="28" y="14"/>
                    </a:lnTo>
                    <a:lnTo>
                      <a:pt x="28" y="12"/>
                    </a:lnTo>
                    <a:lnTo>
                      <a:pt x="28" y="12"/>
                    </a:lnTo>
                    <a:lnTo>
                      <a:pt x="30" y="12"/>
                    </a:lnTo>
                    <a:lnTo>
                      <a:pt x="30" y="12"/>
                    </a:lnTo>
                    <a:lnTo>
                      <a:pt x="32" y="12"/>
                    </a:lnTo>
                    <a:lnTo>
                      <a:pt x="32" y="12"/>
                    </a:lnTo>
                    <a:lnTo>
                      <a:pt x="32" y="10"/>
                    </a:lnTo>
                    <a:lnTo>
                      <a:pt x="32" y="10"/>
                    </a:lnTo>
                    <a:lnTo>
                      <a:pt x="32" y="10"/>
                    </a:lnTo>
                    <a:lnTo>
                      <a:pt x="34" y="10"/>
                    </a:lnTo>
                    <a:lnTo>
                      <a:pt x="34" y="10"/>
                    </a:lnTo>
                    <a:lnTo>
                      <a:pt x="34" y="8"/>
                    </a:lnTo>
                    <a:lnTo>
                      <a:pt x="32" y="8"/>
                    </a:lnTo>
                    <a:lnTo>
                      <a:pt x="32" y="8"/>
                    </a:lnTo>
                    <a:lnTo>
                      <a:pt x="32" y="8"/>
                    </a:lnTo>
                    <a:lnTo>
                      <a:pt x="32" y="8"/>
                    </a:lnTo>
                    <a:lnTo>
                      <a:pt x="30" y="8"/>
                    </a:lnTo>
                    <a:lnTo>
                      <a:pt x="30" y="8"/>
                    </a:lnTo>
                    <a:lnTo>
                      <a:pt x="28" y="6"/>
                    </a:lnTo>
                    <a:lnTo>
                      <a:pt x="28" y="6"/>
                    </a:lnTo>
                    <a:lnTo>
                      <a:pt x="26" y="6"/>
                    </a:lnTo>
                    <a:lnTo>
                      <a:pt x="24" y="8"/>
                    </a:lnTo>
                    <a:lnTo>
                      <a:pt x="24" y="8"/>
                    </a:lnTo>
                    <a:lnTo>
                      <a:pt x="22" y="8"/>
                    </a:lnTo>
                    <a:lnTo>
                      <a:pt x="18" y="10"/>
                    </a:lnTo>
                    <a:lnTo>
                      <a:pt x="16" y="10"/>
                    </a:lnTo>
                    <a:lnTo>
                      <a:pt x="14" y="10"/>
                    </a:lnTo>
                    <a:lnTo>
                      <a:pt x="12" y="10"/>
                    </a:lnTo>
                    <a:lnTo>
                      <a:pt x="12" y="10"/>
                    </a:lnTo>
                    <a:lnTo>
                      <a:pt x="12" y="8"/>
                    </a:lnTo>
                    <a:lnTo>
                      <a:pt x="12" y="8"/>
                    </a:lnTo>
                    <a:lnTo>
                      <a:pt x="12" y="8"/>
                    </a:lnTo>
                    <a:lnTo>
                      <a:pt x="14" y="8"/>
                    </a:lnTo>
                    <a:lnTo>
                      <a:pt x="14" y="8"/>
                    </a:lnTo>
                    <a:lnTo>
                      <a:pt x="16" y="8"/>
                    </a:lnTo>
                    <a:lnTo>
                      <a:pt x="16" y="6"/>
                    </a:lnTo>
                    <a:lnTo>
                      <a:pt x="16" y="6"/>
                    </a:lnTo>
                    <a:lnTo>
                      <a:pt x="18" y="6"/>
                    </a:lnTo>
                    <a:lnTo>
                      <a:pt x="18" y="6"/>
                    </a:lnTo>
                    <a:lnTo>
                      <a:pt x="18" y="6"/>
                    </a:lnTo>
                    <a:lnTo>
                      <a:pt x="18" y="6"/>
                    </a:lnTo>
                    <a:lnTo>
                      <a:pt x="18" y="6"/>
                    </a:lnTo>
                    <a:lnTo>
                      <a:pt x="18" y="4"/>
                    </a:lnTo>
                    <a:lnTo>
                      <a:pt x="18" y="4"/>
                    </a:lnTo>
                    <a:lnTo>
                      <a:pt x="18" y="4"/>
                    </a:lnTo>
                    <a:lnTo>
                      <a:pt x="18" y="4"/>
                    </a:lnTo>
                    <a:lnTo>
                      <a:pt x="18" y="4"/>
                    </a:lnTo>
                    <a:lnTo>
                      <a:pt x="18" y="4"/>
                    </a:lnTo>
                    <a:lnTo>
                      <a:pt x="18" y="4"/>
                    </a:lnTo>
                    <a:lnTo>
                      <a:pt x="18" y="2"/>
                    </a:lnTo>
                    <a:lnTo>
                      <a:pt x="16" y="2"/>
                    </a:lnTo>
                    <a:lnTo>
                      <a:pt x="16" y="2"/>
                    </a:lnTo>
                    <a:lnTo>
                      <a:pt x="12" y="2"/>
                    </a:lnTo>
                    <a:lnTo>
                      <a:pt x="16" y="0"/>
                    </a:lnTo>
                    <a:lnTo>
                      <a:pt x="16" y="0"/>
                    </a:lnTo>
                    <a:lnTo>
                      <a:pt x="14" y="0"/>
                    </a:lnTo>
                    <a:lnTo>
                      <a:pt x="14" y="0"/>
                    </a:lnTo>
                    <a:lnTo>
                      <a:pt x="12" y="0"/>
                    </a:lnTo>
                    <a:lnTo>
                      <a:pt x="10" y="0"/>
                    </a:lnTo>
                    <a:lnTo>
                      <a:pt x="10" y="2"/>
                    </a:lnTo>
                    <a:lnTo>
                      <a:pt x="8" y="2"/>
                    </a:lnTo>
                    <a:lnTo>
                      <a:pt x="6" y="2"/>
                    </a:lnTo>
                    <a:lnTo>
                      <a:pt x="6" y="2"/>
                    </a:lnTo>
                    <a:lnTo>
                      <a:pt x="6" y="2"/>
                    </a:lnTo>
                    <a:lnTo>
                      <a:pt x="4" y="2"/>
                    </a:lnTo>
                    <a:lnTo>
                      <a:pt x="4" y="2"/>
                    </a:lnTo>
                    <a:lnTo>
                      <a:pt x="2" y="2"/>
                    </a:lnTo>
                    <a:lnTo>
                      <a:pt x="2" y="4"/>
                    </a:lnTo>
                    <a:lnTo>
                      <a:pt x="2" y="4"/>
                    </a:lnTo>
                    <a:lnTo>
                      <a:pt x="2" y="4"/>
                    </a:lnTo>
                    <a:lnTo>
                      <a:pt x="0" y="4"/>
                    </a:lnTo>
                    <a:lnTo>
                      <a:pt x="0" y="4"/>
                    </a:lnTo>
                    <a:lnTo>
                      <a:pt x="0" y="4"/>
                    </a:lnTo>
                    <a:lnTo>
                      <a:pt x="0" y="4"/>
                    </a:lnTo>
                    <a:lnTo>
                      <a:pt x="0" y="6"/>
                    </a:lnTo>
                    <a:lnTo>
                      <a:pt x="0" y="6"/>
                    </a:lnTo>
                    <a:close/>
                    <a:moveTo>
                      <a:pt x="16" y="12"/>
                    </a:moveTo>
                    <a:lnTo>
                      <a:pt x="16" y="12"/>
                    </a:lnTo>
                    <a:lnTo>
                      <a:pt x="16" y="10"/>
                    </a:lnTo>
                    <a:lnTo>
                      <a:pt x="18" y="10"/>
                    </a:lnTo>
                    <a:lnTo>
                      <a:pt x="18" y="10"/>
                    </a:lnTo>
                    <a:lnTo>
                      <a:pt x="18" y="10"/>
                    </a:lnTo>
                    <a:lnTo>
                      <a:pt x="18" y="10"/>
                    </a:lnTo>
                    <a:lnTo>
                      <a:pt x="18" y="10"/>
                    </a:lnTo>
                    <a:lnTo>
                      <a:pt x="18" y="10"/>
                    </a:lnTo>
                    <a:lnTo>
                      <a:pt x="24" y="8"/>
                    </a:lnTo>
                    <a:lnTo>
                      <a:pt x="24" y="8"/>
                    </a:lnTo>
                    <a:lnTo>
                      <a:pt x="26" y="8"/>
                    </a:lnTo>
                    <a:lnTo>
                      <a:pt x="26" y="8"/>
                    </a:lnTo>
                    <a:lnTo>
                      <a:pt x="26" y="8"/>
                    </a:lnTo>
                    <a:lnTo>
                      <a:pt x="28" y="8"/>
                    </a:lnTo>
                    <a:lnTo>
                      <a:pt x="28" y="8"/>
                    </a:lnTo>
                    <a:lnTo>
                      <a:pt x="28" y="8"/>
                    </a:lnTo>
                    <a:lnTo>
                      <a:pt x="30" y="8"/>
                    </a:lnTo>
                    <a:lnTo>
                      <a:pt x="30" y="8"/>
                    </a:lnTo>
                    <a:lnTo>
                      <a:pt x="30" y="10"/>
                    </a:lnTo>
                    <a:lnTo>
                      <a:pt x="30" y="10"/>
                    </a:lnTo>
                    <a:lnTo>
                      <a:pt x="30" y="10"/>
                    </a:lnTo>
                    <a:lnTo>
                      <a:pt x="30" y="10"/>
                    </a:lnTo>
                    <a:lnTo>
                      <a:pt x="28" y="12"/>
                    </a:lnTo>
                    <a:lnTo>
                      <a:pt x="26" y="12"/>
                    </a:lnTo>
                    <a:lnTo>
                      <a:pt x="26" y="12"/>
                    </a:lnTo>
                    <a:lnTo>
                      <a:pt x="24" y="12"/>
                    </a:lnTo>
                    <a:lnTo>
                      <a:pt x="22" y="14"/>
                    </a:lnTo>
                    <a:lnTo>
                      <a:pt x="20" y="14"/>
                    </a:lnTo>
                    <a:lnTo>
                      <a:pt x="18" y="12"/>
                    </a:lnTo>
                    <a:lnTo>
                      <a:pt x="16" y="12"/>
                    </a:lnTo>
                    <a:lnTo>
                      <a:pt x="16" y="12"/>
                    </a:lnTo>
                    <a:lnTo>
                      <a:pt x="16" y="12"/>
                    </a:lnTo>
                    <a:lnTo>
                      <a:pt x="16" y="12"/>
                    </a:lnTo>
                    <a:close/>
                    <a:moveTo>
                      <a:pt x="4" y="4"/>
                    </a:moveTo>
                    <a:lnTo>
                      <a:pt x="4" y="4"/>
                    </a:lnTo>
                    <a:lnTo>
                      <a:pt x="4" y="4"/>
                    </a:lnTo>
                    <a:lnTo>
                      <a:pt x="6" y="4"/>
                    </a:lnTo>
                    <a:lnTo>
                      <a:pt x="8" y="2"/>
                    </a:lnTo>
                    <a:lnTo>
                      <a:pt x="8" y="2"/>
                    </a:lnTo>
                    <a:lnTo>
                      <a:pt x="10" y="2"/>
                    </a:lnTo>
                    <a:lnTo>
                      <a:pt x="10" y="2"/>
                    </a:lnTo>
                    <a:lnTo>
                      <a:pt x="12" y="2"/>
                    </a:lnTo>
                    <a:lnTo>
                      <a:pt x="12" y="2"/>
                    </a:lnTo>
                    <a:lnTo>
                      <a:pt x="14" y="2"/>
                    </a:lnTo>
                    <a:lnTo>
                      <a:pt x="14" y="4"/>
                    </a:lnTo>
                    <a:lnTo>
                      <a:pt x="16" y="4"/>
                    </a:lnTo>
                    <a:lnTo>
                      <a:pt x="16" y="4"/>
                    </a:lnTo>
                    <a:lnTo>
                      <a:pt x="16" y="4"/>
                    </a:lnTo>
                    <a:lnTo>
                      <a:pt x="16" y="4"/>
                    </a:lnTo>
                    <a:lnTo>
                      <a:pt x="16" y="6"/>
                    </a:lnTo>
                    <a:lnTo>
                      <a:pt x="16" y="6"/>
                    </a:lnTo>
                    <a:lnTo>
                      <a:pt x="14" y="6"/>
                    </a:lnTo>
                    <a:lnTo>
                      <a:pt x="14" y="6"/>
                    </a:lnTo>
                    <a:lnTo>
                      <a:pt x="12" y="6"/>
                    </a:lnTo>
                    <a:lnTo>
                      <a:pt x="12" y="6"/>
                    </a:lnTo>
                    <a:lnTo>
                      <a:pt x="10" y="8"/>
                    </a:lnTo>
                    <a:lnTo>
                      <a:pt x="8" y="8"/>
                    </a:lnTo>
                    <a:lnTo>
                      <a:pt x="8" y="6"/>
                    </a:lnTo>
                    <a:lnTo>
                      <a:pt x="6" y="6"/>
                    </a:lnTo>
                    <a:lnTo>
                      <a:pt x="6" y="6"/>
                    </a:lnTo>
                    <a:lnTo>
                      <a:pt x="6" y="6"/>
                    </a:lnTo>
                    <a:lnTo>
                      <a:pt x="4" y="6"/>
                    </a:lnTo>
                    <a:lnTo>
                      <a:pt x="4" y="6"/>
                    </a:lnTo>
                    <a:lnTo>
                      <a:pt x="4" y="6"/>
                    </a:lnTo>
                    <a:lnTo>
                      <a:pt x="4" y="4"/>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78"/>
              <p:cNvSpPr>
                <a:spLocks/>
              </p:cNvSpPr>
              <p:nvPr/>
            </p:nvSpPr>
            <p:spPr bwMode="auto">
              <a:xfrm>
                <a:off x="3576" y="837"/>
                <a:ext cx="34" cy="14"/>
              </a:xfrm>
              <a:custGeom>
                <a:avLst/>
                <a:gdLst>
                  <a:gd name="T0" fmla="*/ 0 w 34"/>
                  <a:gd name="T1" fmla="*/ 6 h 14"/>
                  <a:gd name="T2" fmla="*/ 2 w 34"/>
                  <a:gd name="T3" fmla="*/ 6 h 14"/>
                  <a:gd name="T4" fmla="*/ 2 w 34"/>
                  <a:gd name="T5" fmla="*/ 6 h 14"/>
                  <a:gd name="T6" fmla="*/ 4 w 34"/>
                  <a:gd name="T7" fmla="*/ 8 h 14"/>
                  <a:gd name="T8" fmla="*/ 6 w 34"/>
                  <a:gd name="T9" fmla="*/ 8 h 14"/>
                  <a:gd name="T10" fmla="*/ 8 w 34"/>
                  <a:gd name="T11" fmla="*/ 8 h 14"/>
                  <a:gd name="T12" fmla="*/ 10 w 34"/>
                  <a:gd name="T13" fmla="*/ 8 h 14"/>
                  <a:gd name="T14" fmla="*/ 10 w 34"/>
                  <a:gd name="T15" fmla="*/ 10 h 14"/>
                  <a:gd name="T16" fmla="*/ 10 w 34"/>
                  <a:gd name="T17" fmla="*/ 10 h 14"/>
                  <a:gd name="T18" fmla="*/ 12 w 34"/>
                  <a:gd name="T19" fmla="*/ 10 h 14"/>
                  <a:gd name="T20" fmla="*/ 14 w 34"/>
                  <a:gd name="T21" fmla="*/ 12 h 14"/>
                  <a:gd name="T22" fmla="*/ 14 w 34"/>
                  <a:gd name="T23" fmla="*/ 12 h 14"/>
                  <a:gd name="T24" fmla="*/ 14 w 34"/>
                  <a:gd name="T25" fmla="*/ 12 h 14"/>
                  <a:gd name="T26" fmla="*/ 14 w 34"/>
                  <a:gd name="T27" fmla="*/ 14 h 14"/>
                  <a:gd name="T28" fmla="*/ 16 w 34"/>
                  <a:gd name="T29" fmla="*/ 14 h 14"/>
                  <a:gd name="T30" fmla="*/ 18 w 34"/>
                  <a:gd name="T31" fmla="*/ 14 h 14"/>
                  <a:gd name="T32" fmla="*/ 20 w 34"/>
                  <a:gd name="T33" fmla="*/ 14 h 14"/>
                  <a:gd name="T34" fmla="*/ 22 w 34"/>
                  <a:gd name="T35" fmla="*/ 14 h 14"/>
                  <a:gd name="T36" fmla="*/ 24 w 34"/>
                  <a:gd name="T37" fmla="*/ 14 h 14"/>
                  <a:gd name="T38" fmla="*/ 26 w 34"/>
                  <a:gd name="T39" fmla="*/ 14 h 14"/>
                  <a:gd name="T40" fmla="*/ 28 w 34"/>
                  <a:gd name="T41" fmla="*/ 14 h 14"/>
                  <a:gd name="T42" fmla="*/ 28 w 34"/>
                  <a:gd name="T43" fmla="*/ 12 h 14"/>
                  <a:gd name="T44" fmla="*/ 30 w 34"/>
                  <a:gd name="T45" fmla="*/ 12 h 14"/>
                  <a:gd name="T46" fmla="*/ 32 w 34"/>
                  <a:gd name="T47" fmla="*/ 12 h 14"/>
                  <a:gd name="T48" fmla="*/ 32 w 34"/>
                  <a:gd name="T49" fmla="*/ 10 h 14"/>
                  <a:gd name="T50" fmla="*/ 34 w 34"/>
                  <a:gd name="T51" fmla="*/ 10 h 14"/>
                  <a:gd name="T52" fmla="*/ 34 w 34"/>
                  <a:gd name="T53" fmla="*/ 8 h 14"/>
                  <a:gd name="T54" fmla="*/ 32 w 34"/>
                  <a:gd name="T55" fmla="*/ 8 h 14"/>
                  <a:gd name="T56" fmla="*/ 32 w 34"/>
                  <a:gd name="T57" fmla="*/ 8 h 14"/>
                  <a:gd name="T58" fmla="*/ 30 w 34"/>
                  <a:gd name="T59" fmla="*/ 8 h 14"/>
                  <a:gd name="T60" fmla="*/ 28 w 34"/>
                  <a:gd name="T61" fmla="*/ 6 h 14"/>
                  <a:gd name="T62" fmla="*/ 24 w 34"/>
                  <a:gd name="T63" fmla="*/ 8 h 14"/>
                  <a:gd name="T64" fmla="*/ 22 w 34"/>
                  <a:gd name="T65" fmla="*/ 8 h 14"/>
                  <a:gd name="T66" fmla="*/ 16 w 34"/>
                  <a:gd name="T67" fmla="*/ 10 h 14"/>
                  <a:gd name="T68" fmla="*/ 12 w 34"/>
                  <a:gd name="T69" fmla="*/ 10 h 14"/>
                  <a:gd name="T70" fmla="*/ 12 w 34"/>
                  <a:gd name="T71" fmla="*/ 8 h 14"/>
                  <a:gd name="T72" fmla="*/ 12 w 34"/>
                  <a:gd name="T73" fmla="*/ 8 h 14"/>
                  <a:gd name="T74" fmla="*/ 14 w 34"/>
                  <a:gd name="T75" fmla="*/ 8 h 14"/>
                  <a:gd name="T76" fmla="*/ 16 w 34"/>
                  <a:gd name="T77" fmla="*/ 6 h 14"/>
                  <a:gd name="T78" fmla="*/ 18 w 34"/>
                  <a:gd name="T79" fmla="*/ 6 h 14"/>
                  <a:gd name="T80" fmla="*/ 18 w 34"/>
                  <a:gd name="T81" fmla="*/ 6 h 14"/>
                  <a:gd name="T82" fmla="*/ 18 w 34"/>
                  <a:gd name="T83" fmla="*/ 6 h 14"/>
                  <a:gd name="T84" fmla="*/ 18 w 34"/>
                  <a:gd name="T85" fmla="*/ 4 h 14"/>
                  <a:gd name="T86" fmla="*/ 18 w 34"/>
                  <a:gd name="T87" fmla="*/ 4 h 14"/>
                  <a:gd name="T88" fmla="*/ 18 w 34"/>
                  <a:gd name="T89" fmla="*/ 4 h 14"/>
                  <a:gd name="T90" fmla="*/ 18 w 34"/>
                  <a:gd name="T91" fmla="*/ 2 h 14"/>
                  <a:gd name="T92" fmla="*/ 16 w 34"/>
                  <a:gd name="T93" fmla="*/ 2 h 14"/>
                  <a:gd name="T94" fmla="*/ 16 w 34"/>
                  <a:gd name="T95" fmla="*/ 0 h 14"/>
                  <a:gd name="T96" fmla="*/ 14 w 34"/>
                  <a:gd name="T97" fmla="*/ 0 h 14"/>
                  <a:gd name="T98" fmla="*/ 12 w 34"/>
                  <a:gd name="T99" fmla="*/ 0 h 14"/>
                  <a:gd name="T100" fmla="*/ 10 w 34"/>
                  <a:gd name="T101" fmla="*/ 2 h 14"/>
                  <a:gd name="T102" fmla="*/ 6 w 34"/>
                  <a:gd name="T103" fmla="*/ 2 h 14"/>
                  <a:gd name="T104" fmla="*/ 6 w 34"/>
                  <a:gd name="T105" fmla="*/ 2 h 14"/>
                  <a:gd name="T106" fmla="*/ 4 w 34"/>
                  <a:gd name="T107" fmla="*/ 2 h 14"/>
                  <a:gd name="T108" fmla="*/ 2 w 34"/>
                  <a:gd name="T109" fmla="*/ 4 h 14"/>
                  <a:gd name="T110" fmla="*/ 2 w 34"/>
                  <a:gd name="T111" fmla="*/ 4 h 14"/>
                  <a:gd name="T112" fmla="*/ 0 w 34"/>
                  <a:gd name="T113" fmla="*/ 4 h 14"/>
                  <a:gd name="T114" fmla="*/ 0 w 34"/>
                  <a:gd name="T115" fmla="*/ 4 h 14"/>
                  <a:gd name="T116" fmla="*/ 0 w 34"/>
                  <a:gd name="T1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14">
                    <a:moveTo>
                      <a:pt x="0" y="6"/>
                    </a:moveTo>
                    <a:lnTo>
                      <a:pt x="0" y="6"/>
                    </a:lnTo>
                    <a:lnTo>
                      <a:pt x="2" y="6"/>
                    </a:lnTo>
                    <a:lnTo>
                      <a:pt x="2" y="6"/>
                    </a:lnTo>
                    <a:lnTo>
                      <a:pt x="2" y="6"/>
                    </a:lnTo>
                    <a:lnTo>
                      <a:pt x="2" y="6"/>
                    </a:lnTo>
                    <a:lnTo>
                      <a:pt x="4" y="8"/>
                    </a:lnTo>
                    <a:lnTo>
                      <a:pt x="4" y="8"/>
                    </a:lnTo>
                    <a:lnTo>
                      <a:pt x="4" y="8"/>
                    </a:lnTo>
                    <a:lnTo>
                      <a:pt x="6" y="8"/>
                    </a:lnTo>
                    <a:lnTo>
                      <a:pt x="6" y="8"/>
                    </a:lnTo>
                    <a:lnTo>
                      <a:pt x="8" y="8"/>
                    </a:lnTo>
                    <a:lnTo>
                      <a:pt x="8" y="8"/>
                    </a:lnTo>
                    <a:lnTo>
                      <a:pt x="10" y="8"/>
                    </a:lnTo>
                    <a:lnTo>
                      <a:pt x="10" y="10"/>
                    </a:lnTo>
                    <a:lnTo>
                      <a:pt x="10" y="10"/>
                    </a:lnTo>
                    <a:lnTo>
                      <a:pt x="10" y="10"/>
                    </a:lnTo>
                    <a:lnTo>
                      <a:pt x="10" y="10"/>
                    </a:lnTo>
                    <a:lnTo>
                      <a:pt x="10" y="10"/>
                    </a:lnTo>
                    <a:lnTo>
                      <a:pt x="12" y="10"/>
                    </a:lnTo>
                    <a:lnTo>
                      <a:pt x="14" y="12"/>
                    </a:lnTo>
                    <a:lnTo>
                      <a:pt x="14" y="12"/>
                    </a:lnTo>
                    <a:lnTo>
                      <a:pt x="14" y="12"/>
                    </a:lnTo>
                    <a:lnTo>
                      <a:pt x="14" y="12"/>
                    </a:lnTo>
                    <a:lnTo>
                      <a:pt x="14" y="12"/>
                    </a:lnTo>
                    <a:lnTo>
                      <a:pt x="14" y="12"/>
                    </a:lnTo>
                    <a:lnTo>
                      <a:pt x="14" y="14"/>
                    </a:lnTo>
                    <a:lnTo>
                      <a:pt x="14" y="14"/>
                    </a:lnTo>
                    <a:lnTo>
                      <a:pt x="16" y="14"/>
                    </a:lnTo>
                    <a:lnTo>
                      <a:pt x="16" y="14"/>
                    </a:lnTo>
                    <a:lnTo>
                      <a:pt x="16" y="14"/>
                    </a:lnTo>
                    <a:lnTo>
                      <a:pt x="18" y="14"/>
                    </a:lnTo>
                    <a:lnTo>
                      <a:pt x="18" y="14"/>
                    </a:lnTo>
                    <a:lnTo>
                      <a:pt x="20" y="14"/>
                    </a:lnTo>
                    <a:lnTo>
                      <a:pt x="22" y="14"/>
                    </a:lnTo>
                    <a:lnTo>
                      <a:pt x="22" y="14"/>
                    </a:lnTo>
                    <a:lnTo>
                      <a:pt x="22" y="14"/>
                    </a:lnTo>
                    <a:lnTo>
                      <a:pt x="24" y="14"/>
                    </a:lnTo>
                    <a:lnTo>
                      <a:pt x="24" y="14"/>
                    </a:lnTo>
                    <a:lnTo>
                      <a:pt x="26" y="14"/>
                    </a:lnTo>
                    <a:lnTo>
                      <a:pt x="26" y="14"/>
                    </a:lnTo>
                    <a:lnTo>
                      <a:pt x="28" y="14"/>
                    </a:lnTo>
                    <a:lnTo>
                      <a:pt x="28" y="12"/>
                    </a:lnTo>
                    <a:lnTo>
                      <a:pt x="28" y="12"/>
                    </a:lnTo>
                    <a:lnTo>
                      <a:pt x="30" y="12"/>
                    </a:lnTo>
                    <a:lnTo>
                      <a:pt x="30" y="12"/>
                    </a:lnTo>
                    <a:lnTo>
                      <a:pt x="32" y="12"/>
                    </a:lnTo>
                    <a:lnTo>
                      <a:pt x="32" y="12"/>
                    </a:lnTo>
                    <a:lnTo>
                      <a:pt x="32" y="10"/>
                    </a:lnTo>
                    <a:lnTo>
                      <a:pt x="32" y="10"/>
                    </a:lnTo>
                    <a:lnTo>
                      <a:pt x="32" y="10"/>
                    </a:lnTo>
                    <a:lnTo>
                      <a:pt x="34" y="10"/>
                    </a:lnTo>
                    <a:lnTo>
                      <a:pt x="34" y="10"/>
                    </a:lnTo>
                    <a:lnTo>
                      <a:pt x="34" y="8"/>
                    </a:lnTo>
                    <a:lnTo>
                      <a:pt x="32" y="8"/>
                    </a:lnTo>
                    <a:lnTo>
                      <a:pt x="32" y="8"/>
                    </a:lnTo>
                    <a:lnTo>
                      <a:pt x="32" y="8"/>
                    </a:lnTo>
                    <a:lnTo>
                      <a:pt x="32" y="8"/>
                    </a:lnTo>
                    <a:lnTo>
                      <a:pt x="30" y="8"/>
                    </a:lnTo>
                    <a:lnTo>
                      <a:pt x="30" y="8"/>
                    </a:lnTo>
                    <a:lnTo>
                      <a:pt x="28" y="6"/>
                    </a:lnTo>
                    <a:lnTo>
                      <a:pt x="28" y="6"/>
                    </a:lnTo>
                    <a:lnTo>
                      <a:pt x="26" y="6"/>
                    </a:lnTo>
                    <a:lnTo>
                      <a:pt x="24" y="8"/>
                    </a:lnTo>
                    <a:lnTo>
                      <a:pt x="24" y="8"/>
                    </a:lnTo>
                    <a:lnTo>
                      <a:pt x="22" y="8"/>
                    </a:lnTo>
                    <a:lnTo>
                      <a:pt x="18" y="10"/>
                    </a:lnTo>
                    <a:lnTo>
                      <a:pt x="16" y="10"/>
                    </a:lnTo>
                    <a:lnTo>
                      <a:pt x="14" y="10"/>
                    </a:lnTo>
                    <a:lnTo>
                      <a:pt x="12" y="10"/>
                    </a:lnTo>
                    <a:lnTo>
                      <a:pt x="12" y="10"/>
                    </a:lnTo>
                    <a:lnTo>
                      <a:pt x="12" y="8"/>
                    </a:lnTo>
                    <a:lnTo>
                      <a:pt x="12" y="8"/>
                    </a:lnTo>
                    <a:lnTo>
                      <a:pt x="12" y="8"/>
                    </a:lnTo>
                    <a:lnTo>
                      <a:pt x="14" y="8"/>
                    </a:lnTo>
                    <a:lnTo>
                      <a:pt x="14" y="8"/>
                    </a:lnTo>
                    <a:lnTo>
                      <a:pt x="16" y="8"/>
                    </a:lnTo>
                    <a:lnTo>
                      <a:pt x="16" y="6"/>
                    </a:lnTo>
                    <a:lnTo>
                      <a:pt x="16" y="6"/>
                    </a:lnTo>
                    <a:lnTo>
                      <a:pt x="18" y="6"/>
                    </a:lnTo>
                    <a:lnTo>
                      <a:pt x="18" y="6"/>
                    </a:lnTo>
                    <a:lnTo>
                      <a:pt x="18" y="6"/>
                    </a:lnTo>
                    <a:lnTo>
                      <a:pt x="18" y="6"/>
                    </a:lnTo>
                    <a:lnTo>
                      <a:pt x="18" y="6"/>
                    </a:lnTo>
                    <a:lnTo>
                      <a:pt x="18" y="4"/>
                    </a:lnTo>
                    <a:lnTo>
                      <a:pt x="18" y="4"/>
                    </a:lnTo>
                    <a:lnTo>
                      <a:pt x="18" y="4"/>
                    </a:lnTo>
                    <a:lnTo>
                      <a:pt x="18" y="4"/>
                    </a:lnTo>
                    <a:lnTo>
                      <a:pt x="18" y="4"/>
                    </a:lnTo>
                    <a:lnTo>
                      <a:pt x="18" y="4"/>
                    </a:lnTo>
                    <a:lnTo>
                      <a:pt x="18" y="4"/>
                    </a:lnTo>
                    <a:lnTo>
                      <a:pt x="18" y="2"/>
                    </a:lnTo>
                    <a:lnTo>
                      <a:pt x="16" y="2"/>
                    </a:lnTo>
                    <a:lnTo>
                      <a:pt x="16" y="2"/>
                    </a:lnTo>
                    <a:lnTo>
                      <a:pt x="12" y="2"/>
                    </a:lnTo>
                    <a:lnTo>
                      <a:pt x="16" y="0"/>
                    </a:lnTo>
                    <a:lnTo>
                      <a:pt x="16" y="0"/>
                    </a:lnTo>
                    <a:lnTo>
                      <a:pt x="14" y="0"/>
                    </a:lnTo>
                    <a:lnTo>
                      <a:pt x="14" y="0"/>
                    </a:lnTo>
                    <a:lnTo>
                      <a:pt x="12" y="0"/>
                    </a:lnTo>
                    <a:lnTo>
                      <a:pt x="10" y="0"/>
                    </a:lnTo>
                    <a:lnTo>
                      <a:pt x="10" y="2"/>
                    </a:lnTo>
                    <a:lnTo>
                      <a:pt x="8" y="2"/>
                    </a:lnTo>
                    <a:lnTo>
                      <a:pt x="6" y="2"/>
                    </a:lnTo>
                    <a:lnTo>
                      <a:pt x="6" y="2"/>
                    </a:lnTo>
                    <a:lnTo>
                      <a:pt x="6" y="2"/>
                    </a:lnTo>
                    <a:lnTo>
                      <a:pt x="4" y="2"/>
                    </a:lnTo>
                    <a:lnTo>
                      <a:pt x="4" y="2"/>
                    </a:lnTo>
                    <a:lnTo>
                      <a:pt x="2" y="2"/>
                    </a:lnTo>
                    <a:lnTo>
                      <a:pt x="2" y="4"/>
                    </a:lnTo>
                    <a:lnTo>
                      <a:pt x="2" y="4"/>
                    </a:lnTo>
                    <a:lnTo>
                      <a:pt x="2" y="4"/>
                    </a:lnTo>
                    <a:lnTo>
                      <a:pt x="0" y="4"/>
                    </a:lnTo>
                    <a:lnTo>
                      <a:pt x="0" y="4"/>
                    </a:lnTo>
                    <a:lnTo>
                      <a:pt x="0" y="4"/>
                    </a:lnTo>
                    <a:lnTo>
                      <a:pt x="0" y="4"/>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79"/>
              <p:cNvSpPr>
                <a:spLocks/>
              </p:cNvSpPr>
              <p:nvPr/>
            </p:nvSpPr>
            <p:spPr bwMode="auto">
              <a:xfrm>
                <a:off x="3592" y="845"/>
                <a:ext cx="14" cy="6"/>
              </a:xfrm>
              <a:custGeom>
                <a:avLst/>
                <a:gdLst>
                  <a:gd name="T0" fmla="*/ 0 w 14"/>
                  <a:gd name="T1" fmla="*/ 4 h 6"/>
                  <a:gd name="T2" fmla="*/ 0 w 14"/>
                  <a:gd name="T3" fmla="*/ 4 h 6"/>
                  <a:gd name="T4" fmla="*/ 0 w 14"/>
                  <a:gd name="T5" fmla="*/ 2 h 6"/>
                  <a:gd name="T6" fmla="*/ 2 w 14"/>
                  <a:gd name="T7" fmla="*/ 2 h 6"/>
                  <a:gd name="T8" fmla="*/ 2 w 14"/>
                  <a:gd name="T9" fmla="*/ 2 h 6"/>
                  <a:gd name="T10" fmla="*/ 2 w 14"/>
                  <a:gd name="T11" fmla="*/ 2 h 6"/>
                  <a:gd name="T12" fmla="*/ 2 w 14"/>
                  <a:gd name="T13" fmla="*/ 2 h 6"/>
                  <a:gd name="T14" fmla="*/ 2 w 14"/>
                  <a:gd name="T15" fmla="*/ 2 h 6"/>
                  <a:gd name="T16" fmla="*/ 2 w 14"/>
                  <a:gd name="T17" fmla="*/ 2 h 6"/>
                  <a:gd name="T18" fmla="*/ 8 w 14"/>
                  <a:gd name="T19" fmla="*/ 0 h 6"/>
                  <a:gd name="T20" fmla="*/ 8 w 14"/>
                  <a:gd name="T21" fmla="*/ 0 h 6"/>
                  <a:gd name="T22" fmla="*/ 10 w 14"/>
                  <a:gd name="T23" fmla="*/ 0 h 6"/>
                  <a:gd name="T24" fmla="*/ 10 w 14"/>
                  <a:gd name="T25" fmla="*/ 0 h 6"/>
                  <a:gd name="T26" fmla="*/ 10 w 14"/>
                  <a:gd name="T27" fmla="*/ 0 h 6"/>
                  <a:gd name="T28" fmla="*/ 12 w 14"/>
                  <a:gd name="T29" fmla="*/ 0 h 6"/>
                  <a:gd name="T30" fmla="*/ 12 w 14"/>
                  <a:gd name="T31" fmla="*/ 0 h 6"/>
                  <a:gd name="T32" fmla="*/ 12 w 14"/>
                  <a:gd name="T33" fmla="*/ 0 h 6"/>
                  <a:gd name="T34" fmla="*/ 14 w 14"/>
                  <a:gd name="T35" fmla="*/ 0 h 6"/>
                  <a:gd name="T36" fmla="*/ 14 w 14"/>
                  <a:gd name="T37" fmla="*/ 0 h 6"/>
                  <a:gd name="T38" fmla="*/ 14 w 14"/>
                  <a:gd name="T39" fmla="*/ 2 h 6"/>
                  <a:gd name="T40" fmla="*/ 14 w 14"/>
                  <a:gd name="T41" fmla="*/ 2 h 6"/>
                  <a:gd name="T42" fmla="*/ 14 w 14"/>
                  <a:gd name="T43" fmla="*/ 2 h 6"/>
                  <a:gd name="T44" fmla="*/ 14 w 14"/>
                  <a:gd name="T45" fmla="*/ 2 h 6"/>
                  <a:gd name="T46" fmla="*/ 12 w 14"/>
                  <a:gd name="T47" fmla="*/ 4 h 6"/>
                  <a:gd name="T48" fmla="*/ 10 w 14"/>
                  <a:gd name="T49" fmla="*/ 4 h 6"/>
                  <a:gd name="T50" fmla="*/ 10 w 14"/>
                  <a:gd name="T51" fmla="*/ 4 h 6"/>
                  <a:gd name="T52" fmla="*/ 8 w 14"/>
                  <a:gd name="T53" fmla="*/ 4 h 6"/>
                  <a:gd name="T54" fmla="*/ 6 w 14"/>
                  <a:gd name="T55" fmla="*/ 6 h 6"/>
                  <a:gd name="T56" fmla="*/ 4 w 14"/>
                  <a:gd name="T57" fmla="*/ 6 h 6"/>
                  <a:gd name="T58" fmla="*/ 2 w 14"/>
                  <a:gd name="T59" fmla="*/ 4 h 6"/>
                  <a:gd name="T60" fmla="*/ 0 w 14"/>
                  <a:gd name="T61" fmla="*/ 4 h 6"/>
                  <a:gd name="T62" fmla="*/ 0 w 14"/>
                  <a:gd name="T63" fmla="*/ 4 h 6"/>
                  <a:gd name="T64" fmla="*/ 0 w 14"/>
                  <a:gd name="T65" fmla="*/ 4 h 6"/>
                  <a:gd name="T66" fmla="*/ 0 w 14"/>
                  <a:gd name="T6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6">
                    <a:moveTo>
                      <a:pt x="0" y="4"/>
                    </a:moveTo>
                    <a:lnTo>
                      <a:pt x="0" y="4"/>
                    </a:lnTo>
                    <a:lnTo>
                      <a:pt x="0" y="2"/>
                    </a:lnTo>
                    <a:lnTo>
                      <a:pt x="2" y="2"/>
                    </a:lnTo>
                    <a:lnTo>
                      <a:pt x="2" y="2"/>
                    </a:lnTo>
                    <a:lnTo>
                      <a:pt x="2" y="2"/>
                    </a:lnTo>
                    <a:lnTo>
                      <a:pt x="2" y="2"/>
                    </a:lnTo>
                    <a:lnTo>
                      <a:pt x="2" y="2"/>
                    </a:lnTo>
                    <a:lnTo>
                      <a:pt x="2" y="2"/>
                    </a:lnTo>
                    <a:lnTo>
                      <a:pt x="8" y="0"/>
                    </a:lnTo>
                    <a:lnTo>
                      <a:pt x="8" y="0"/>
                    </a:lnTo>
                    <a:lnTo>
                      <a:pt x="10" y="0"/>
                    </a:lnTo>
                    <a:lnTo>
                      <a:pt x="10" y="0"/>
                    </a:lnTo>
                    <a:lnTo>
                      <a:pt x="10" y="0"/>
                    </a:lnTo>
                    <a:lnTo>
                      <a:pt x="12" y="0"/>
                    </a:lnTo>
                    <a:lnTo>
                      <a:pt x="12" y="0"/>
                    </a:lnTo>
                    <a:lnTo>
                      <a:pt x="12" y="0"/>
                    </a:lnTo>
                    <a:lnTo>
                      <a:pt x="14" y="0"/>
                    </a:lnTo>
                    <a:lnTo>
                      <a:pt x="14" y="0"/>
                    </a:lnTo>
                    <a:lnTo>
                      <a:pt x="14" y="2"/>
                    </a:lnTo>
                    <a:lnTo>
                      <a:pt x="14" y="2"/>
                    </a:lnTo>
                    <a:lnTo>
                      <a:pt x="14" y="2"/>
                    </a:lnTo>
                    <a:lnTo>
                      <a:pt x="14" y="2"/>
                    </a:lnTo>
                    <a:lnTo>
                      <a:pt x="12" y="4"/>
                    </a:lnTo>
                    <a:lnTo>
                      <a:pt x="10" y="4"/>
                    </a:lnTo>
                    <a:lnTo>
                      <a:pt x="10" y="4"/>
                    </a:lnTo>
                    <a:lnTo>
                      <a:pt x="8" y="4"/>
                    </a:lnTo>
                    <a:lnTo>
                      <a:pt x="6" y="6"/>
                    </a:lnTo>
                    <a:lnTo>
                      <a:pt x="4" y="6"/>
                    </a:lnTo>
                    <a:lnTo>
                      <a:pt x="2" y="4"/>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80"/>
              <p:cNvSpPr>
                <a:spLocks/>
              </p:cNvSpPr>
              <p:nvPr/>
            </p:nvSpPr>
            <p:spPr bwMode="auto">
              <a:xfrm>
                <a:off x="3580" y="839"/>
                <a:ext cx="12" cy="6"/>
              </a:xfrm>
              <a:custGeom>
                <a:avLst/>
                <a:gdLst>
                  <a:gd name="T0" fmla="*/ 0 w 12"/>
                  <a:gd name="T1" fmla="*/ 2 h 6"/>
                  <a:gd name="T2" fmla="*/ 0 w 12"/>
                  <a:gd name="T3" fmla="*/ 2 h 6"/>
                  <a:gd name="T4" fmla="*/ 0 w 12"/>
                  <a:gd name="T5" fmla="*/ 2 h 6"/>
                  <a:gd name="T6" fmla="*/ 2 w 12"/>
                  <a:gd name="T7" fmla="*/ 2 h 6"/>
                  <a:gd name="T8" fmla="*/ 4 w 12"/>
                  <a:gd name="T9" fmla="*/ 0 h 6"/>
                  <a:gd name="T10" fmla="*/ 4 w 12"/>
                  <a:gd name="T11" fmla="*/ 0 h 6"/>
                  <a:gd name="T12" fmla="*/ 6 w 12"/>
                  <a:gd name="T13" fmla="*/ 0 h 6"/>
                  <a:gd name="T14" fmla="*/ 6 w 12"/>
                  <a:gd name="T15" fmla="*/ 0 h 6"/>
                  <a:gd name="T16" fmla="*/ 8 w 12"/>
                  <a:gd name="T17" fmla="*/ 0 h 6"/>
                  <a:gd name="T18" fmla="*/ 8 w 12"/>
                  <a:gd name="T19" fmla="*/ 0 h 6"/>
                  <a:gd name="T20" fmla="*/ 10 w 12"/>
                  <a:gd name="T21" fmla="*/ 0 h 6"/>
                  <a:gd name="T22" fmla="*/ 10 w 12"/>
                  <a:gd name="T23" fmla="*/ 2 h 6"/>
                  <a:gd name="T24" fmla="*/ 12 w 12"/>
                  <a:gd name="T25" fmla="*/ 2 h 6"/>
                  <a:gd name="T26" fmla="*/ 12 w 12"/>
                  <a:gd name="T27" fmla="*/ 2 h 6"/>
                  <a:gd name="T28" fmla="*/ 12 w 12"/>
                  <a:gd name="T29" fmla="*/ 2 h 6"/>
                  <a:gd name="T30" fmla="*/ 12 w 12"/>
                  <a:gd name="T31" fmla="*/ 2 h 6"/>
                  <a:gd name="T32" fmla="*/ 12 w 12"/>
                  <a:gd name="T33" fmla="*/ 4 h 6"/>
                  <a:gd name="T34" fmla="*/ 12 w 12"/>
                  <a:gd name="T35" fmla="*/ 4 h 6"/>
                  <a:gd name="T36" fmla="*/ 10 w 12"/>
                  <a:gd name="T37" fmla="*/ 4 h 6"/>
                  <a:gd name="T38" fmla="*/ 10 w 12"/>
                  <a:gd name="T39" fmla="*/ 4 h 6"/>
                  <a:gd name="T40" fmla="*/ 8 w 12"/>
                  <a:gd name="T41" fmla="*/ 4 h 6"/>
                  <a:gd name="T42" fmla="*/ 8 w 12"/>
                  <a:gd name="T43" fmla="*/ 4 h 6"/>
                  <a:gd name="T44" fmla="*/ 6 w 12"/>
                  <a:gd name="T45" fmla="*/ 6 h 6"/>
                  <a:gd name="T46" fmla="*/ 4 w 12"/>
                  <a:gd name="T47" fmla="*/ 6 h 6"/>
                  <a:gd name="T48" fmla="*/ 4 w 12"/>
                  <a:gd name="T49" fmla="*/ 4 h 6"/>
                  <a:gd name="T50" fmla="*/ 2 w 12"/>
                  <a:gd name="T51" fmla="*/ 4 h 6"/>
                  <a:gd name="T52" fmla="*/ 2 w 12"/>
                  <a:gd name="T53" fmla="*/ 4 h 6"/>
                  <a:gd name="T54" fmla="*/ 2 w 12"/>
                  <a:gd name="T55" fmla="*/ 4 h 6"/>
                  <a:gd name="T56" fmla="*/ 0 w 12"/>
                  <a:gd name="T57" fmla="*/ 4 h 6"/>
                  <a:gd name="T58" fmla="*/ 0 w 12"/>
                  <a:gd name="T59" fmla="*/ 4 h 6"/>
                  <a:gd name="T60" fmla="*/ 0 w 12"/>
                  <a:gd name="T61" fmla="*/ 4 h 6"/>
                  <a:gd name="T62" fmla="*/ 0 w 12"/>
                  <a:gd name="T63" fmla="*/ 2 h 6"/>
                  <a:gd name="T64" fmla="*/ 0 w 12"/>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6">
                    <a:moveTo>
                      <a:pt x="0" y="2"/>
                    </a:moveTo>
                    <a:lnTo>
                      <a:pt x="0" y="2"/>
                    </a:lnTo>
                    <a:lnTo>
                      <a:pt x="0" y="2"/>
                    </a:lnTo>
                    <a:lnTo>
                      <a:pt x="2" y="2"/>
                    </a:lnTo>
                    <a:lnTo>
                      <a:pt x="4" y="0"/>
                    </a:lnTo>
                    <a:lnTo>
                      <a:pt x="4" y="0"/>
                    </a:lnTo>
                    <a:lnTo>
                      <a:pt x="6" y="0"/>
                    </a:lnTo>
                    <a:lnTo>
                      <a:pt x="6" y="0"/>
                    </a:lnTo>
                    <a:lnTo>
                      <a:pt x="8" y="0"/>
                    </a:lnTo>
                    <a:lnTo>
                      <a:pt x="8" y="0"/>
                    </a:lnTo>
                    <a:lnTo>
                      <a:pt x="10" y="0"/>
                    </a:lnTo>
                    <a:lnTo>
                      <a:pt x="10" y="2"/>
                    </a:lnTo>
                    <a:lnTo>
                      <a:pt x="12" y="2"/>
                    </a:lnTo>
                    <a:lnTo>
                      <a:pt x="12" y="2"/>
                    </a:lnTo>
                    <a:lnTo>
                      <a:pt x="12" y="2"/>
                    </a:lnTo>
                    <a:lnTo>
                      <a:pt x="12" y="2"/>
                    </a:lnTo>
                    <a:lnTo>
                      <a:pt x="12" y="4"/>
                    </a:lnTo>
                    <a:lnTo>
                      <a:pt x="12" y="4"/>
                    </a:lnTo>
                    <a:lnTo>
                      <a:pt x="10" y="4"/>
                    </a:lnTo>
                    <a:lnTo>
                      <a:pt x="10" y="4"/>
                    </a:lnTo>
                    <a:lnTo>
                      <a:pt x="8" y="4"/>
                    </a:lnTo>
                    <a:lnTo>
                      <a:pt x="8" y="4"/>
                    </a:lnTo>
                    <a:lnTo>
                      <a:pt x="6" y="6"/>
                    </a:lnTo>
                    <a:lnTo>
                      <a:pt x="4" y="6"/>
                    </a:lnTo>
                    <a:lnTo>
                      <a:pt x="4" y="4"/>
                    </a:lnTo>
                    <a:lnTo>
                      <a:pt x="2" y="4"/>
                    </a:lnTo>
                    <a:lnTo>
                      <a:pt x="2" y="4"/>
                    </a:lnTo>
                    <a:lnTo>
                      <a:pt x="2" y="4"/>
                    </a:lnTo>
                    <a:lnTo>
                      <a:pt x="0" y="4"/>
                    </a:lnTo>
                    <a:lnTo>
                      <a:pt x="0" y="4"/>
                    </a:lnTo>
                    <a:lnTo>
                      <a:pt x="0" y="4"/>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81"/>
              <p:cNvSpPr>
                <a:spLocks/>
              </p:cNvSpPr>
              <p:nvPr/>
            </p:nvSpPr>
            <p:spPr bwMode="auto">
              <a:xfrm>
                <a:off x="4106" y="1531"/>
                <a:ext cx="50" cy="16"/>
              </a:xfrm>
              <a:custGeom>
                <a:avLst/>
                <a:gdLst>
                  <a:gd name="T0" fmla="*/ 50 w 50"/>
                  <a:gd name="T1" fmla="*/ 10 h 16"/>
                  <a:gd name="T2" fmla="*/ 48 w 50"/>
                  <a:gd name="T3" fmla="*/ 10 h 16"/>
                  <a:gd name="T4" fmla="*/ 48 w 50"/>
                  <a:gd name="T5" fmla="*/ 10 h 16"/>
                  <a:gd name="T6" fmla="*/ 48 w 50"/>
                  <a:gd name="T7" fmla="*/ 10 h 16"/>
                  <a:gd name="T8" fmla="*/ 46 w 50"/>
                  <a:gd name="T9" fmla="*/ 8 h 16"/>
                  <a:gd name="T10" fmla="*/ 32 w 50"/>
                  <a:gd name="T11" fmla="*/ 14 h 16"/>
                  <a:gd name="T12" fmla="*/ 6 w 50"/>
                  <a:gd name="T13" fmla="*/ 0 h 16"/>
                  <a:gd name="T14" fmla="*/ 4 w 50"/>
                  <a:gd name="T15" fmla="*/ 2 h 16"/>
                  <a:gd name="T16" fmla="*/ 4 w 50"/>
                  <a:gd name="T17" fmla="*/ 2 h 16"/>
                  <a:gd name="T18" fmla="*/ 2 w 50"/>
                  <a:gd name="T19" fmla="*/ 2 h 16"/>
                  <a:gd name="T20" fmla="*/ 0 w 50"/>
                  <a:gd name="T21" fmla="*/ 2 h 16"/>
                  <a:gd name="T22" fmla="*/ 30 w 50"/>
                  <a:gd name="T23" fmla="*/ 16 h 16"/>
                  <a:gd name="T24" fmla="*/ 50 w 50"/>
                  <a:gd name="T25" fmla="*/ 10 h 16"/>
                  <a:gd name="T26" fmla="*/ 50 w 50"/>
                  <a:gd name="T27" fmla="*/ 10 h 16"/>
                  <a:gd name="T28" fmla="*/ 50 w 50"/>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6">
                    <a:moveTo>
                      <a:pt x="50" y="10"/>
                    </a:moveTo>
                    <a:lnTo>
                      <a:pt x="48" y="10"/>
                    </a:lnTo>
                    <a:lnTo>
                      <a:pt x="48" y="10"/>
                    </a:lnTo>
                    <a:lnTo>
                      <a:pt x="48" y="10"/>
                    </a:lnTo>
                    <a:lnTo>
                      <a:pt x="46" y="8"/>
                    </a:lnTo>
                    <a:lnTo>
                      <a:pt x="32" y="14"/>
                    </a:lnTo>
                    <a:lnTo>
                      <a:pt x="6" y="0"/>
                    </a:lnTo>
                    <a:lnTo>
                      <a:pt x="4" y="2"/>
                    </a:lnTo>
                    <a:lnTo>
                      <a:pt x="4" y="2"/>
                    </a:lnTo>
                    <a:lnTo>
                      <a:pt x="2" y="2"/>
                    </a:lnTo>
                    <a:lnTo>
                      <a:pt x="0" y="2"/>
                    </a:lnTo>
                    <a:lnTo>
                      <a:pt x="30" y="16"/>
                    </a:lnTo>
                    <a:lnTo>
                      <a:pt x="50" y="10"/>
                    </a:lnTo>
                    <a:lnTo>
                      <a:pt x="50" y="10"/>
                    </a:lnTo>
                    <a:lnTo>
                      <a:pt x="5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82"/>
              <p:cNvSpPr>
                <a:spLocks/>
              </p:cNvSpPr>
              <p:nvPr/>
            </p:nvSpPr>
            <p:spPr bwMode="auto">
              <a:xfrm>
                <a:off x="4106" y="1531"/>
                <a:ext cx="50" cy="16"/>
              </a:xfrm>
              <a:custGeom>
                <a:avLst/>
                <a:gdLst>
                  <a:gd name="T0" fmla="*/ 50 w 50"/>
                  <a:gd name="T1" fmla="*/ 10 h 16"/>
                  <a:gd name="T2" fmla="*/ 48 w 50"/>
                  <a:gd name="T3" fmla="*/ 10 h 16"/>
                  <a:gd name="T4" fmla="*/ 48 w 50"/>
                  <a:gd name="T5" fmla="*/ 10 h 16"/>
                  <a:gd name="T6" fmla="*/ 48 w 50"/>
                  <a:gd name="T7" fmla="*/ 10 h 16"/>
                  <a:gd name="T8" fmla="*/ 46 w 50"/>
                  <a:gd name="T9" fmla="*/ 8 h 16"/>
                  <a:gd name="T10" fmla="*/ 32 w 50"/>
                  <a:gd name="T11" fmla="*/ 14 h 16"/>
                  <a:gd name="T12" fmla="*/ 6 w 50"/>
                  <a:gd name="T13" fmla="*/ 0 h 16"/>
                  <a:gd name="T14" fmla="*/ 4 w 50"/>
                  <a:gd name="T15" fmla="*/ 2 h 16"/>
                  <a:gd name="T16" fmla="*/ 4 w 50"/>
                  <a:gd name="T17" fmla="*/ 2 h 16"/>
                  <a:gd name="T18" fmla="*/ 2 w 50"/>
                  <a:gd name="T19" fmla="*/ 2 h 16"/>
                  <a:gd name="T20" fmla="*/ 0 w 50"/>
                  <a:gd name="T21" fmla="*/ 2 h 16"/>
                  <a:gd name="T22" fmla="*/ 30 w 50"/>
                  <a:gd name="T23" fmla="*/ 16 h 16"/>
                  <a:gd name="T24" fmla="*/ 50 w 50"/>
                  <a:gd name="T25" fmla="*/ 10 h 16"/>
                  <a:gd name="T26" fmla="*/ 50 w 50"/>
                  <a:gd name="T27" fmla="*/ 10 h 16"/>
                  <a:gd name="T28" fmla="*/ 50 w 50"/>
                  <a:gd name="T2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6">
                    <a:moveTo>
                      <a:pt x="50" y="10"/>
                    </a:moveTo>
                    <a:lnTo>
                      <a:pt x="48" y="10"/>
                    </a:lnTo>
                    <a:lnTo>
                      <a:pt x="48" y="10"/>
                    </a:lnTo>
                    <a:lnTo>
                      <a:pt x="48" y="10"/>
                    </a:lnTo>
                    <a:lnTo>
                      <a:pt x="46" y="8"/>
                    </a:lnTo>
                    <a:lnTo>
                      <a:pt x="32" y="14"/>
                    </a:lnTo>
                    <a:lnTo>
                      <a:pt x="6" y="0"/>
                    </a:lnTo>
                    <a:lnTo>
                      <a:pt x="4" y="2"/>
                    </a:lnTo>
                    <a:lnTo>
                      <a:pt x="4" y="2"/>
                    </a:lnTo>
                    <a:lnTo>
                      <a:pt x="2" y="2"/>
                    </a:lnTo>
                    <a:lnTo>
                      <a:pt x="0" y="2"/>
                    </a:lnTo>
                    <a:lnTo>
                      <a:pt x="30" y="16"/>
                    </a:lnTo>
                    <a:lnTo>
                      <a:pt x="50" y="10"/>
                    </a:lnTo>
                    <a:lnTo>
                      <a:pt x="50" y="10"/>
                    </a:lnTo>
                    <a:lnTo>
                      <a:pt x="5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83"/>
              <p:cNvSpPr>
                <a:spLocks noEditPoints="1"/>
              </p:cNvSpPr>
              <p:nvPr/>
            </p:nvSpPr>
            <p:spPr bwMode="auto">
              <a:xfrm>
                <a:off x="4144" y="1525"/>
                <a:ext cx="34" cy="14"/>
              </a:xfrm>
              <a:custGeom>
                <a:avLst/>
                <a:gdLst>
                  <a:gd name="T0" fmla="*/ 30 w 34"/>
                  <a:gd name="T1" fmla="*/ 12 h 14"/>
                  <a:gd name="T2" fmla="*/ 32 w 34"/>
                  <a:gd name="T3" fmla="*/ 10 h 14"/>
                  <a:gd name="T4" fmla="*/ 34 w 34"/>
                  <a:gd name="T5" fmla="*/ 10 h 14"/>
                  <a:gd name="T6" fmla="*/ 34 w 34"/>
                  <a:gd name="T7" fmla="*/ 8 h 14"/>
                  <a:gd name="T8" fmla="*/ 34 w 34"/>
                  <a:gd name="T9" fmla="*/ 6 h 14"/>
                  <a:gd name="T10" fmla="*/ 34 w 34"/>
                  <a:gd name="T11" fmla="*/ 6 h 14"/>
                  <a:gd name="T12" fmla="*/ 32 w 34"/>
                  <a:gd name="T13" fmla="*/ 4 h 14"/>
                  <a:gd name="T14" fmla="*/ 30 w 34"/>
                  <a:gd name="T15" fmla="*/ 2 h 14"/>
                  <a:gd name="T16" fmla="*/ 28 w 34"/>
                  <a:gd name="T17" fmla="*/ 2 h 14"/>
                  <a:gd name="T18" fmla="*/ 26 w 34"/>
                  <a:gd name="T19" fmla="*/ 0 h 14"/>
                  <a:gd name="T20" fmla="*/ 22 w 34"/>
                  <a:gd name="T21" fmla="*/ 0 h 14"/>
                  <a:gd name="T22" fmla="*/ 20 w 34"/>
                  <a:gd name="T23" fmla="*/ 0 h 14"/>
                  <a:gd name="T24" fmla="*/ 16 w 34"/>
                  <a:gd name="T25" fmla="*/ 0 h 14"/>
                  <a:gd name="T26" fmla="*/ 14 w 34"/>
                  <a:gd name="T27" fmla="*/ 0 h 14"/>
                  <a:gd name="T28" fmla="*/ 10 w 34"/>
                  <a:gd name="T29" fmla="*/ 0 h 14"/>
                  <a:gd name="T30" fmla="*/ 8 w 34"/>
                  <a:gd name="T31" fmla="*/ 0 h 14"/>
                  <a:gd name="T32" fmla="*/ 4 w 34"/>
                  <a:gd name="T33" fmla="*/ 2 h 14"/>
                  <a:gd name="T34" fmla="*/ 2 w 34"/>
                  <a:gd name="T35" fmla="*/ 2 h 14"/>
                  <a:gd name="T36" fmla="*/ 0 w 34"/>
                  <a:gd name="T37" fmla="*/ 4 h 14"/>
                  <a:gd name="T38" fmla="*/ 0 w 34"/>
                  <a:gd name="T39" fmla="*/ 4 h 14"/>
                  <a:gd name="T40" fmla="*/ 0 w 34"/>
                  <a:gd name="T41" fmla="*/ 6 h 14"/>
                  <a:gd name="T42" fmla="*/ 0 w 34"/>
                  <a:gd name="T43" fmla="*/ 8 h 14"/>
                  <a:gd name="T44" fmla="*/ 2 w 34"/>
                  <a:gd name="T45" fmla="*/ 8 h 14"/>
                  <a:gd name="T46" fmla="*/ 4 w 34"/>
                  <a:gd name="T47" fmla="*/ 10 h 14"/>
                  <a:gd name="T48" fmla="*/ 6 w 34"/>
                  <a:gd name="T49" fmla="*/ 10 h 14"/>
                  <a:gd name="T50" fmla="*/ 8 w 34"/>
                  <a:gd name="T51" fmla="*/ 12 h 14"/>
                  <a:gd name="T52" fmla="*/ 12 w 34"/>
                  <a:gd name="T53" fmla="*/ 12 h 14"/>
                  <a:gd name="T54" fmla="*/ 14 w 34"/>
                  <a:gd name="T55" fmla="*/ 14 h 14"/>
                  <a:gd name="T56" fmla="*/ 18 w 34"/>
                  <a:gd name="T57" fmla="*/ 14 h 14"/>
                  <a:gd name="T58" fmla="*/ 20 w 34"/>
                  <a:gd name="T59" fmla="*/ 14 h 14"/>
                  <a:gd name="T60" fmla="*/ 24 w 34"/>
                  <a:gd name="T61" fmla="*/ 12 h 14"/>
                  <a:gd name="T62" fmla="*/ 26 w 34"/>
                  <a:gd name="T63" fmla="*/ 12 h 14"/>
                  <a:gd name="T64" fmla="*/ 24 w 34"/>
                  <a:gd name="T65" fmla="*/ 10 h 14"/>
                  <a:gd name="T66" fmla="*/ 22 w 34"/>
                  <a:gd name="T67" fmla="*/ 10 h 14"/>
                  <a:gd name="T68" fmla="*/ 18 w 34"/>
                  <a:gd name="T69" fmla="*/ 10 h 14"/>
                  <a:gd name="T70" fmla="*/ 14 w 34"/>
                  <a:gd name="T71" fmla="*/ 10 h 14"/>
                  <a:gd name="T72" fmla="*/ 10 w 34"/>
                  <a:gd name="T73" fmla="*/ 8 h 14"/>
                  <a:gd name="T74" fmla="*/ 8 w 34"/>
                  <a:gd name="T75" fmla="*/ 6 h 14"/>
                  <a:gd name="T76" fmla="*/ 6 w 34"/>
                  <a:gd name="T77" fmla="*/ 6 h 14"/>
                  <a:gd name="T78" fmla="*/ 6 w 34"/>
                  <a:gd name="T79" fmla="*/ 4 h 14"/>
                  <a:gd name="T80" fmla="*/ 10 w 34"/>
                  <a:gd name="T81" fmla="*/ 2 h 14"/>
                  <a:gd name="T82" fmla="*/ 12 w 34"/>
                  <a:gd name="T83" fmla="*/ 2 h 14"/>
                  <a:gd name="T84" fmla="*/ 16 w 34"/>
                  <a:gd name="T85" fmla="*/ 2 h 14"/>
                  <a:gd name="T86" fmla="*/ 20 w 34"/>
                  <a:gd name="T87" fmla="*/ 2 h 14"/>
                  <a:gd name="T88" fmla="*/ 24 w 34"/>
                  <a:gd name="T89" fmla="*/ 4 h 14"/>
                  <a:gd name="T90" fmla="*/ 26 w 34"/>
                  <a:gd name="T91" fmla="*/ 6 h 14"/>
                  <a:gd name="T92" fmla="*/ 28 w 34"/>
                  <a:gd name="T93" fmla="*/ 8 h 14"/>
                  <a:gd name="T94" fmla="*/ 28 w 34"/>
                  <a:gd name="T95" fmla="*/ 8 h 14"/>
                  <a:gd name="T96" fmla="*/ 24 w 34"/>
                  <a:gd name="T9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14">
                    <a:moveTo>
                      <a:pt x="28" y="12"/>
                    </a:moveTo>
                    <a:lnTo>
                      <a:pt x="30" y="12"/>
                    </a:lnTo>
                    <a:lnTo>
                      <a:pt x="30" y="10"/>
                    </a:lnTo>
                    <a:lnTo>
                      <a:pt x="32" y="10"/>
                    </a:lnTo>
                    <a:lnTo>
                      <a:pt x="32" y="10"/>
                    </a:lnTo>
                    <a:lnTo>
                      <a:pt x="34" y="10"/>
                    </a:lnTo>
                    <a:lnTo>
                      <a:pt x="34" y="8"/>
                    </a:lnTo>
                    <a:lnTo>
                      <a:pt x="34" y="8"/>
                    </a:lnTo>
                    <a:lnTo>
                      <a:pt x="34" y="8"/>
                    </a:lnTo>
                    <a:lnTo>
                      <a:pt x="34" y="6"/>
                    </a:lnTo>
                    <a:lnTo>
                      <a:pt x="34" y="6"/>
                    </a:lnTo>
                    <a:lnTo>
                      <a:pt x="34" y="6"/>
                    </a:lnTo>
                    <a:lnTo>
                      <a:pt x="32" y="4"/>
                    </a:lnTo>
                    <a:lnTo>
                      <a:pt x="32" y="4"/>
                    </a:lnTo>
                    <a:lnTo>
                      <a:pt x="32" y="4"/>
                    </a:lnTo>
                    <a:lnTo>
                      <a:pt x="30" y="2"/>
                    </a:lnTo>
                    <a:lnTo>
                      <a:pt x="28" y="2"/>
                    </a:lnTo>
                    <a:lnTo>
                      <a:pt x="28" y="2"/>
                    </a:lnTo>
                    <a:lnTo>
                      <a:pt x="26" y="2"/>
                    </a:lnTo>
                    <a:lnTo>
                      <a:pt x="26" y="0"/>
                    </a:lnTo>
                    <a:lnTo>
                      <a:pt x="24" y="0"/>
                    </a:lnTo>
                    <a:lnTo>
                      <a:pt x="22" y="0"/>
                    </a:lnTo>
                    <a:lnTo>
                      <a:pt x="20" y="0"/>
                    </a:lnTo>
                    <a:lnTo>
                      <a:pt x="20" y="0"/>
                    </a:lnTo>
                    <a:lnTo>
                      <a:pt x="18" y="0"/>
                    </a:lnTo>
                    <a:lnTo>
                      <a:pt x="16" y="0"/>
                    </a:lnTo>
                    <a:lnTo>
                      <a:pt x="14" y="0"/>
                    </a:lnTo>
                    <a:lnTo>
                      <a:pt x="14" y="0"/>
                    </a:lnTo>
                    <a:lnTo>
                      <a:pt x="12" y="0"/>
                    </a:lnTo>
                    <a:lnTo>
                      <a:pt x="10" y="0"/>
                    </a:lnTo>
                    <a:lnTo>
                      <a:pt x="8" y="0"/>
                    </a:lnTo>
                    <a:lnTo>
                      <a:pt x="8" y="0"/>
                    </a:lnTo>
                    <a:lnTo>
                      <a:pt x="6" y="0"/>
                    </a:lnTo>
                    <a:lnTo>
                      <a:pt x="4" y="2"/>
                    </a:lnTo>
                    <a:lnTo>
                      <a:pt x="4" y="2"/>
                    </a:lnTo>
                    <a:lnTo>
                      <a:pt x="2" y="2"/>
                    </a:lnTo>
                    <a:lnTo>
                      <a:pt x="2" y="4"/>
                    </a:lnTo>
                    <a:lnTo>
                      <a:pt x="0" y="4"/>
                    </a:lnTo>
                    <a:lnTo>
                      <a:pt x="0" y="4"/>
                    </a:lnTo>
                    <a:lnTo>
                      <a:pt x="0" y="4"/>
                    </a:lnTo>
                    <a:lnTo>
                      <a:pt x="0" y="6"/>
                    </a:lnTo>
                    <a:lnTo>
                      <a:pt x="0" y="6"/>
                    </a:lnTo>
                    <a:lnTo>
                      <a:pt x="0" y="6"/>
                    </a:lnTo>
                    <a:lnTo>
                      <a:pt x="0" y="8"/>
                    </a:lnTo>
                    <a:lnTo>
                      <a:pt x="2" y="8"/>
                    </a:lnTo>
                    <a:lnTo>
                      <a:pt x="2" y="8"/>
                    </a:lnTo>
                    <a:lnTo>
                      <a:pt x="2" y="10"/>
                    </a:lnTo>
                    <a:lnTo>
                      <a:pt x="4" y="10"/>
                    </a:lnTo>
                    <a:lnTo>
                      <a:pt x="4" y="10"/>
                    </a:lnTo>
                    <a:lnTo>
                      <a:pt x="6" y="10"/>
                    </a:lnTo>
                    <a:lnTo>
                      <a:pt x="8" y="12"/>
                    </a:lnTo>
                    <a:lnTo>
                      <a:pt x="8" y="12"/>
                    </a:lnTo>
                    <a:lnTo>
                      <a:pt x="10" y="12"/>
                    </a:lnTo>
                    <a:lnTo>
                      <a:pt x="12" y="12"/>
                    </a:lnTo>
                    <a:lnTo>
                      <a:pt x="12" y="12"/>
                    </a:lnTo>
                    <a:lnTo>
                      <a:pt x="14" y="14"/>
                    </a:lnTo>
                    <a:lnTo>
                      <a:pt x="16" y="14"/>
                    </a:lnTo>
                    <a:lnTo>
                      <a:pt x="18" y="14"/>
                    </a:lnTo>
                    <a:lnTo>
                      <a:pt x="20" y="14"/>
                    </a:lnTo>
                    <a:lnTo>
                      <a:pt x="20" y="14"/>
                    </a:lnTo>
                    <a:lnTo>
                      <a:pt x="22" y="14"/>
                    </a:lnTo>
                    <a:lnTo>
                      <a:pt x="24" y="12"/>
                    </a:lnTo>
                    <a:lnTo>
                      <a:pt x="26" y="12"/>
                    </a:lnTo>
                    <a:lnTo>
                      <a:pt x="26" y="12"/>
                    </a:lnTo>
                    <a:lnTo>
                      <a:pt x="28" y="12"/>
                    </a:lnTo>
                    <a:close/>
                    <a:moveTo>
                      <a:pt x="24" y="10"/>
                    </a:moveTo>
                    <a:lnTo>
                      <a:pt x="24" y="10"/>
                    </a:lnTo>
                    <a:lnTo>
                      <a:pt x="22" y="10"/>
                    </a:lnTo>
                    <a:lnTo>
                      <a:pt x="20" y="10"/>
                    </a:lnTo>
                    <a:lnTo>
                      <a:pt x="18" y="10"/>
                    </a:lnTo>
                    <a:lnTo>
                      <a:pt x="16" y="10"/>
                    </a:lnTo>
                    <a:lnTo>
                      <a:pt x="14" y="10"/>
                    </a:lnTo>
                    <a:lnTo>
                      <a:pt x="12" y="10"/>
                    </a:lnTo>
                    <a:lnTo>
                      <a:pt x="10" y="8"/>
                    </a:lnTo>
                    <a:lnTo>
                      <a:pt x="8" y="8"/>
                    </a:lnTo>
                    <a:lnTo>
                      <a:pt x="8" y="6"/>
                    </a:lnTo>
                    <a:lnTo>
                      <a:pt x="6" y="6"/>
                    </a:lnTo>
                    <a:lnTo>
                      <a:pt x="6" y="6"/>
                    </a:lnTo>
                    <a:lnTo>
                      <a:pt x="6" y="4"/>
                    </a:lnTo>
                    <a:lnTo>
                      <a:pt x="6" y="4"/>
                    </a:lnTo>
                    <a:lnTo>
                      <a:pt x="8" y="4"/>
                    </a:lnTo>
                    <a:lnTo>
                      <a:pt x="10" y="2"/>
                    </a:lnTo>
                    <a:lnTo>
                      <a:pt x="10" y="2"/>
                    </a:lnTo>
                    <a:lnTo>
                      <a:pt x="12" y="2"/>
                    </a:lnTo>
                    <a:lnTo>
                      <a:pt x="14" y="2"/>
                    </a:lnTo>
                    <a:lnTo>
                      <a:pt x="16" y="2"/>
                    </a:lnTo>
                    <a:lnTo>
                      <a:pt x="18" y="2"/>
                    </a:lnTo>
                    <a:lnTo>
                      <a:pt x="20" y="2"/>
                    </a:lnTo>
                    <a:lnTo>
                      <a:pt x="22" y="4"/>
                    </a:lnTo>
                    <a:lnTo>
                      <a:pt x="24" y="4"/>
                    </a:lnTo>
                    <a:lnTo>
                      <a:pt x="26" y="6"/>
                    </a:lnTo>
                    <a:lnTo>
                      <a:pt x="26" y="6"/>
                    </a:lnTo>
                    <a:lnTo>
                      <a:pt x="28" y="6"/>
                    </a:lnTo>
                    <a:lnTo>
                      <a:pt x="28" y="8"/>
                    </a:lnTo>
                    <a:lnTo>
                      <a:pt x="28" y="8"/>
                    </a:lnTo>
                    <a:lnTo>
                      <a:pt x="28" y="8"/>
                    </a:lnTo>
                    <a:lnTo>
                      <a:pt x="26" y="10"/>
                    </a:lnTo>
                    <a:lnTo>
                      <a:pt x="24"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84"/>
              <p:cNvSpPr>
                <a:spLocks/>
              </p:cNvSpPr>
              <p:nvPr/>
            </p:nvSpPr>
            <p:spPr bwMode="auto">
              <a:xfrm>
                <a:off x="4144" y="1525"/>
                <a:ext cx="34" cy="14"/>
              </a:xfrm>
              <a:custGeom>
                <a:avLst/>
                <a:gdLst>
                  <a:gd name="T0" fmla="*/ 30 w 34"/>
                  <a:gd name="T1" fmla="*/ 12 h 14"/>
                  <a:gd name="T2" fmla="*/ 32 w 34"/>
                  <a:gd name="T3" fmla="*/ 10 h 14"/>
                  <a:gd name="T4" fmla="*/ 34 w 34"/>
                  <a:gd name="T5" fmla="*/ 10 h 14"/>
                  <a:gd name="T6" fmla="*/ 34 w 34"/>
                  <a:gd name="T7" fmla="*/ 8 h 14"/>
                  <a:gd name="T8" fmla="*/ 34 w 34"/>
                  <a:gd name="T9" fmla="*/ 6 h 14"/>
                  <a:gd name="T10" fmla="*/ 34 w 34"/>
                  <a:gd name="T11" fmla="*/ 6 h 14"/>
                  <a:gd name="T12" fmla="*/ 32 w 34"/>
                  <a:gd name="T13" fmla="*/ 4 h 14"/>
                  <a:gd name="T14" fmla="*/ 30 w 34"/>
                  <a:gd name="T15" fmla="*/ 2 h 14"/>
                  <a:gd name="T16" fmla="*/ 28 w 34"/>
                  <a:gd name="T17" fmla="*/ 2 h 14"/>
                  <a:gd name="T18" fmla="*/ 26 w 34"/>
                  <a:gd name="T19" fmla="*/ 0 h 14"/>
                  <a:gd name="T20" fmla="*/ 22 w 34"/>
                  <a:gd name="T21" fmla="*/ 0 h 14"/>
                  <a:gd name="T22" fmla="*/ 20 w 34"/>
                  <a:gd name="T23" fmla="*/ 0 h 14"/>
                  <a:gd name="T24" fmla="*/ 16 w 34"/>
                  <a:gd name="T25" fmla="*/ 0 h 14"/>
                  <a:gd name="T26" fmla="*/ 14 w 34"/>
                  <a:gd name="T27" fmla="*/ 0 h 14"/>
                  <a:gd name="T28" fmla="*/ 10 w 34"/>
                  <a:gd name="T29" fmla="*/ 0 h 14"/>
                  <a:gd name="T30" fmla="*/ 8 w 34"/>
                  <a:gd name="T31" fmla="*/ 0 h 14"/>
                  <a:gd name="T32" fmla="*/ 4 w 34"/>
                  <a:gd name="T33" fmla="*/ 2 h 14"/>
                  <a:gd name="T34" fmla="*/ 2 w 34"/>
                  <a:gd name="T35" fmla="*/ 2 h 14"/>
                  <a:gd name="T36" fmla="*/ 0 w 34"/>
                  <a:gd name="T37" fmla="*/ 4 h 14"/>
                  <a:gd name="T38" fmla="*/ 0 w 34"/>
                  <a:gd name="T39" fmla="*/ 4 h 14"/>
                  <a:gd name="T40" fmla="*/ 0 w 34"/>
                  <a:gd name="T41" fmla="*/ 6 h 14"/>
                  <a:gd name="T42" fmla="*/ 0 w 34"/>
                  <a:gd name="T43" fmla="*/ 8 h 14"/>
                  <a:gd name="T44" fmla="*/ 2 w 34"/>
                  <a:gd name="T45" fmla="*/ 8 h 14"/>
                  <a:gd name="T46" fmla="*/ 4 w 34"/>
                  <a:gd name="T47" fmla="*/ 10 h 14"/>
                  <a:gd name="T48" fmla="*/ 6 w 34"/>
                  <a:gd name="T49" fmla="*/ 10 h 14"/>
                  <a:gd name="T50" fmla="*/ 8 w 34"/>
                  <a:gd name="T51" fmla="*/ 12 h 14"/>
                  <a:gd name="T52" fmla="*/ 12 w 34"/>
                  <a:gd name="T53" fmla="*/ 12 h 14"/>
                  <a:gd name="T54" fmla="*/ 14 w 34"/>
                  <a:gd name="T55" fmla="*/ 14 h 14"/>
                  <a:gd name="T56" fmla="*/ 18 w 34"/>
                  <a:gd name="T57" fmla="*/ 14 h 14"/>
                  <a:gd name="T58" fmla="*/ 20 w 34"/>
                  <a:gd name="T59" fmla="*/ 14 h 14"/>
                  <a:gd name="T60" fmla="*/ 24 w 34"/>
                  <a:gd name="T61" fmla="*/ 12 h 14"/>
                  <a:gd name="T62" fmla="*/ 26 w 34"/>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28" y="12"/>
                    </a:moveTo>
                    <a:lnTo>
                      <a:pt x="30" y="12"/>
                    </a:lnTo>
                    <a:lnTo>
                      <a:pt x="30" y="10"/>
                    </a:lnTo>
                    <a:lnTo>
                      <a:pt x="32" y="10"/>
                    </a:lnTo>
                    <a:lnTo>
                      <a:pt x="32" y="10"/>
                    </a:lnTo>
                    <a:lnTo>
                      <a:pt x="34" y="10"/>
                    </a:lnTo>
                    <a:lnTo>
                      <a:pt x="34" y="8"/>
                    </a:lnTo>
                    <a:lnTo>
                      <a:pt x="34" y="8"/>
                    </a:lnTo>
                    <a:lnTo>
                      <a:pt x="34" y="8"/>
                    </a:lnTo>
                    <a:lnTo>
                      <a:pt x="34" y="6"/>
                    </a:lnTo>
                    <a:lnTo>
                      <a:pt x="34" y="6"/>
                    </a:lnTo>
                    <a:lnTo>
                      <a:pt x="34" y="6"/>
                    </a:lnTo>
                    <a:lnTo>
                      <a:pt x="32" y="4"/>
                    </a:lnTo>
                    <a:lnTo>
                      <a:pt x="32" y="4"/>
                    </a:lnTo>
                    <a:lnTo>
                      <a:pt x="32" y="4"/>
                    </a:lnTo>
                    <a:lnTo>
                      <a:pt x="30" y="2"/>
                    </a:lnTo>
                    <a:lnTo>
                      <a:pt x="28" y="2"/>
                    </a:lnTo>
                    <a:lnTo>
                      <a:pt x="28" y="2"/>
                    </a:lnTo>
                    <a:lnTo>
                      <a:pt x="26" y="2"/>
                    </a:lnTo>
                    <a:lnTo>
                      <a:pt x="26" y="0"/>
                    </a:lnTo>
                    <a:lnTo>
                      <a:pt x="24" y="0"/>
                    </a:lnTo>
                    <a:lnTo>
                      <a:pt x="22" y="0"/>
                    </a:lnTo>
                    <a:lnTo>
                      <a:pt x="20" y="0"/>
                    </a:lnTo>
                    <a:lnTo>
                      <a:pt x="20" y="0"/>
                    </a:lnTo>
                    <a:lnTo>
                      <a:pt x="18" y="0"/>
                    </a:lnTo>
                    <a:lnTo>
                      <a:pt x="16" y="0"/>
                    </a:lnTo>
                    <a:lnTo>
                      <a:pt x="14" y="0"/>
                    </a:lnTo>
                    <a:lnTo>
                      <a:pt x="14" y="0"/>
                    </a:lnTo>
                    <a:lnTo>
                      <a:pt x="12" y="0"/>
                    </a:lnTo>
                    <a:lnTo>
                      <a:pt x="10" y="0"/>
                    </a:lnTo>
                    <a:lnTo>
                      <a:pt x="8" y="0"/>
                    </a:lnTo>
                    <a:lnTo>
                      <a:pt x="8" y="0"/>
                    </a:lnTo>
                    <a:lnTo>
                      <a:pt x="6" y="0"/>
                    </a:lnTo>
                    <a:lnTo>
                      <a:pt x="4" y="2"/>
                    </a:lnTo>
                    <a:lnTo>
                      <a:pt x="4" y="2"/>
                    </a:lnTo>
                    <a:lnTo>
                      <a:pt x="2" y="2"/>
                    </a:lnTo>
                    <a:lnTo>
                      <a:pt x="2" y="4"/>
                    </a:lnTo>
                    <a:lnTo>
                      <a:pt x="0" y="4"/>
                    </a:lnTo>
                    <a:lnTo>
                      <a:pt x="0" y="4"/>
                    </a:lnTo>
                    <a:lnTo>
                      <a:pt x="0" y="4"/>
                    </a:lnTo>
                    <a:lnTo>
                      <a:pt x="0" y="6"/>
                    </a:lnTo>
                    <a:lnTo>
                      <a:pt x="0" y="6"/>
                    </a:lnTo>
                    <a:lnTo>
                      <a:pt x="0" y="6"/>
                    </a:lnTo>
                    <a:lnTo>
                      <a:pt x="0" y="8"/>
                    </a:lnTo>
                    <a:lnTo>
                      <a:pt x="2" y="8"/>
                    </a:lnTo>
                    <a:lnTo>
                      <a:pt x="2" y="8"/>
                    </a:lnTo>
                    <a:lnTo>
                      <a:pt x="2" y="10"/>
                    </a:lnTo>
                    <a:lnTo>
                      <a:pt x="4" y="10"/>
                    </a:lnTo>
                    <a:lnTo>
                      <a:pt x="4" y="10"/>
                    </a:lnTo>
                    <a:lnTo>
                      <a:pt x="6" y="10"/>
                    </a:lnTo>
                    <a:lnTo>
                      <a:pt x="8" y="12"/>
                    </a:lnTo>
                    <a:lnTo>
                      <a:pt x="8" y="12"/>
                    </a:lnTo>
                    <a:lnTo>
                      <a:pt x="10" y="12"/>
                    </a:lnTo>
                    <a:lnTo>
                      <a:pt x="12" y="12"/>
                    </a:lnTo>
                    <a:lnTo>
                      <a:pt x="12" y="12"/>
                    </a:lnTo>
                    <a:lnTo>
                      <a:pt x="14" y="14"/>
                    </a:lnTo>
                    <a:lnTo>
                      <a:pt x="16" y="14"/>
                    </a:lnTo>
                    <a:lnTo>
                      <a:pt x="18" y="14"/>
                    </a:lnTo>
                    <a:lnTo>
                      <a:pt x="20" y="14"/>
                    </a:lnTo>
                    <a:lnTo>
                      <a:pt x="20" y="14"/>
                    </a:lnTo>
                    <a:lnTo>
                      <a:pt x="22" y="14"/>
                    </a:lnTo>
                    <a:lnTo>
                      <a:pt x="24" y="12"/>
                    </a:lnTo>
                    <a:lnTo>
                      <a:pt x="26" y="12"/>
                    </a:lnTo>
                    <a:lnTo>
                      <a:pt x="26" y="12"/>
                    </a:lnTo>
                    <a:lnTo>
                      <a:pt x="2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85"/>
              <p:cNvSpPr>
                <a:spLocks/>
              </p:cNvSpPr>
              <p:nvPr/>
            </p:nvSpPr>
            <p:spPr bwMode="auto">
              <a:xfrm>
                <a:off x="4150" y="1527"/>
                <a:ext cx="22" cy="8"/>
              </a:xfrm>
              <a:custGeom>
                <a:avLst/>
                <a:gdLst>
                  <a:gd name="T0" fmla="*/ 18 w 22"/>
                  <a:gd name="T1" fmla="*/ 8 h 8"/>
                  <a:gd name="T2" fmla="*/ 18 w 22"/>
                  <a:gd name="T3" fmla="*/ 8 h 8"/>
                  <a:gd name="T4" fmla="*/ 16 w 22"/>
                  <a:gd name="T5" fmla="*/ 8 h 8"/>
                  <a:gd name="T6" fmla="*/ 14 w 22"/>
                  <a:gd name="T7" fmla="*/ 8 h 8"/>
                  <a:gd name="T8" fmla="*/ 12 w 22"/>
                  <a:gd name="T9" fmla="*/ 8 h 8"/>
                  <a:gd name="T10" fmla="*/ 10 w 22"/>
                  <a:gd name="T11" fmla="*/ 8 h 8"/>
                  <a:gd name="T12" fmla="*/ 8 w 22"/>
                  <a:gd name="T13" fmla="*/ 8 h 8"/>
                  <a:gd name="T14" fmla="*/ 6 w 22"/>
                  <a:gd name="T15" fmla="*/ 8 h 8"/>
                  <a:gd name="T16" fmla="*/ 4 w 22"/>
                  <a:gd name="T17" fmla="*/ 6 h 8"/>
                  <a:gd name="T18" fmla="*/ 2 w 22"/>
                  <a:gd name="T19" fmla="*/ 6 h 8"/>
                  <a:gd name="T20" fmla="*/ 2 w 22"/>
                  <a:gd name="T21" fmla="*/ 4 h 8"/>
                  <a:gd name="T22" fmla="*/ 0 w 22"/>
                  <a:gd name="T23" fmla="*/ 4 h 8"/>
                  <a:gd name="T24" fmla="*/ 0 w 22"/>
                  <a:gd name="T25" fmla="*/ 4 h 8"/>
                  <a:gd name="T26" fmla="*/ 0 w 22"/>
                  <a:gd name="T27" fmla="*/ 2 h 8"/>
                  <a:gd name="T28" fmla="*/ 0 w 22"/>
                  <a:gd name="T29" fmla="*/ 2 h 8"/>
                  <a:gd name="T30" fmla="*/ 2 w 22"/>
                  <a:gd name="T31" fmla="*/ 2 h 8"/>
                  <a:gd name="T32" fmla="*/ 4 w 22"/>
                  <a:gd name="T33" fmla="*/ 0 h 8"/>
                  <a:gd name="T34" fmla="*/ 4 w 22"/>
                  <a:gd name="T35" fmla="*/ 0 h 8"/>
                  <a:gd name="T36" fmla="*/ 6 w 22"/>
                  <a:gd name="T37" fmla="*/ 0 h 8"/>
                  <a:gd name="T38" fmla="*/ 8 w 22"/>
                  <a:gd name="T39" fmla="*/ 0 h 8"/>
                  <a:gd name="T40" fmla="*/ 10 w 22"/>
                  <a:gd name="T41" fmla="*/ 0 h 8"/>
                  <a:gd name="T42" fmla="*/ 12 w 22"/>
                  <a:gd name="T43" fmla="*/ 0 h 8"/>
                  <a:gd name="T44" fmla="*/ 14 w 22"/>
                  <a:gd name="T45" fmla="*/ 0 h 8"/>
                  <a:gd name="T46" fmla="*/ 16 w 22"/>
                  <a:gd name="T47" fmla="*/ 2 h 8"/>
                  <a:gd name="T48" fmla="*/ 18 w 22"/>
                  <a:gd name="T49" fmla="*/ 2 h 8"/>
                  <a:gd name="T50" fmla="*/ 20 w 22"/>
                  <a:gd name="T51" fmla="*/ 4 h 8"/>
                  <a:gd name="T52" fmla="*/ 20 w 22"/>
                  <a:gd name="T53" fmla="*/ 4 h 8"/>
                  <a:gd name="T54" fmla="*/ 22 w 22"/>
                  <a:gd name="T55" fmla="*/ 4 h 8"/>
                  <a:gd name="T56" fmla="*/ 22 w 22"/>
                  <a:gd name="T57" fmla="*/ 6 h 8"/>
                  <a:gd name="T58" fmla="*/ 22 w 22"/>
                  <a:gd name="T59" fmla="*/ 6 h 8"/>
                  <a:gd name="T60" fmla="*/ 22 w 22"/>
                  <a:gd name="T61" fmla="*/ 6 h 8"/>
                  <a:gd name="T62" fmla="*/ 20 w 22"/>
                  <a:gd name="T63" fmla="*/ 8 h 8"/>
                  <a:gd name="T64" fmla="*/ 18 w 22"/>
                  <a:gd name="T6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18" y="8"/>
                    </a:moveTo>
                    <a:lnTo>
                      <a:pt x="18" y="8"/>
                    </a:lnTo>
                    <a:lnTo>
                      <a:pt x="16" y="8"/>
                    </a:lnTo>
                    <a:lnTo>
                      <a:pt x="14" y="8"/>
                    </a:lnTo>
                    <a:lnTo>
                      <a:pt x="12" y="8"/>
                    </a:lnTo>
                    <a:lnTo>
                      <a:pt x="10" y="8"/>
                    </a:lnTo>
                    <a:lnTo>
                      <a:pt x="8" y="8"/>
                    </a:lnTo>
                    <a:lnTo>
                      <a:pt x="6" y="8"/>
                    </a:lnTo>
                    <a:lnTo>
                      <a:pt x="4" y="6"/>
                    </a:lnTo>
                    <a:lnTo>
                      <a:pt x="2" y="6"/>
                    </a:lnTo>
                    <a:lnTo>
                      <a:pt x="2" y="4"/>
                    </a:lnTo>
                    <a:lnTo>
                      <a:pt x="0" y="4"/>
                    </a:lnTo>
                    <a:lnTo>
                      <a:pt x="0" y="4"/>
                    </a:lnTo>
                    <a:lnTo>
                      <a:pt x="0" y="2"/>
                    </a:lnTo>
                    <a:lnTo>
                      <a:pt x="0" y="2"/>
                    </a:lnTo>
                    <a:lnTo>
                      <a:pt x="2" y="2"/>
                    </a:lnTo>
                    <a:lnTo>
                      <a:pt x="4" y="0"/>
                    </a:lnTo>
                    <a:lnTo>
                      <a:pt x="4" y="0"/>
                    </a:lnTo>
                    <a:lnTo>
                      <a:pt x="6" y="0"/>
                    </a:lnTo>
                    <a:lnTo>
                      <a:pt x="8" y="0"/>
                    </a:lnTo>
                    <a:lnTo>
                      <a:pt x="10" y="0"/>
                    </a:lnTo>
                    <a:lnTo>
                      <a:pt x="12" y="0"/>
                    </a:lnTo>
                    <a:lnTo>
                      <a:pt x="14" y="0"/>
                    </a:lnTo>
                    <a:lnTo>
                      <a:pt x="16" y="2"/>
                    </a:lnTo>
                    <a:lnTo>
                      <a:pt x="18" y="2"/>
                    </a:lnTo>
                    <a:lnTo>
                      <a:pt x="20" y="4"/>
                    </a:lnTo>
                    <a:lnTo>
                      <a:pt x="20" y="4"/>
                    </a:lnTo>
                    <a:lnTo>
                      <a:pt x="22" y="4"/>
                    </a:lnTo>
                    <a:lnTo>
                      <a:pt x="22" y="6"/>
                    </a:lnTo>
                    <a:lnTo>
                      <a:pt x="22" y="6"/>
                    </a:lnTo>
                    <a:lnTo>
                      <a:pt x="22" y="6"/>
                    </a:lnTo>
                    <a:lnTo>
                      <a:pt x="20"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86"/>
              <p:cNvSpPr>
                <a:spLocks/>
              </p:cNvSpPr>
              <p:nvPr/>
            </p:nvSpPr>
            <p:spPr bwMode="auto">
              <a:xfrm>
                <a:off x="4168" y="1515"/>
                <a:ext cx="28" cy="16"/>
              </a:xfrm>
              <a:custGeom>
                <a:avLst/>
                <a:gdLst>
                  <a:gd name="T0" fmla="*/ 24 w 28"/>
                  <a:gd name="T1" fmla="*/ 16 h 16"/>
                  <a:gd name="T2" fmla="*/ 24 w 28"/>
                  <a:gd name="T3" fmla="*/ 14 h 16"/>
                  <a:gd name="T4" fmla="*/ 26 w 28"/>
                  <a:gd name="T5" fmla="*/ 14 h 16"/>
                  <a:gd name="T6" fmla="*/ 28 w 28"/>
                  <a:gd name="T7" fmla="*/ 14 h 16"/>
                  <a:gd name="T8" fmla="*/ 16 w 28"/>
                  <a:gd name="T9" fmla="*/ 8 h 16"/>
                  <a:gd name="T10" fmla="*/ 16 w 28"/>
                  <a:gd name="T11" fmla="*/ 8 h 16"/>
                  <a:gd name="T12" fmla="*/ 14 w 28"/>
                  <a:gd name="T13" fmla="*/ 8 h 16"/>
                  <a:gd name="T14" fmla="*/ 14 w 28"/>
                  <a:gd name="T15" fmla="*/ 8 h 16"/>
                  <a:gd name="T16" fmla="*/ 14 w 28"/>
                  <a:gd name="T17" fmla="*/ 6 h 16"/>
                  <a:gd name="T18" fmla="*/ 12 w 28"/>
                  <a:gd name="T19" fmla="*/ 6 h 16"/>
                  <a:gd name="T20" fmla="*/ 12 w 28"/>
                  <a:gd name="T21" fmla="*/ 6 h 16"/>
                  <a:gd name="T22" fmla="*/ 12 w 28"/>
                  <a:gd name="T23" fmla="*/ 6 h 16"/>
                  <a:gd name="T24" fmla="*/ 12 w 28"/>
                  <a:gd name="T25" fmla="*/ 6 h 16"/>
                  <a:gd name="T26" fmla="*/ 14 w 28"/>
                  <a:gd name="T27" fmla="*/ 4 h 16"/>
                  <a:gd name="T28" fmla="*/ 14 w 28"/>
                  <a:gd name="T29" fmla="*/ 4 h 16"/>
                  <a:gd name="T30" fmla="*/ 14 w 28"/>
                  <a:gd name="T31" fmla="*/ 4 h 16"/>
                  <a:gd name="T32" fmla="*/ 16 w 28"/>
                  <a:gd name="T33" fmla="*/ 4 h 16"/>
                  <a:gd name="T34" fmla="*/ 16 w 28"/>
                  <a:gd name="T35" fmla="*/ 2 h 16"/>
                  <a:gd name="T36" fmla="*/ 16 w 28"/>
                  <a:gd name="T37" fmla="*/ 2 h 16"/>
                  <a:gd name="T38" fmla="*/ 18 w 28"/>
                  <a:gd name="T39" fmla="*/ 2 h 16"/>
                  <a:gd name="T40" fmla="*/ 16 w 28"/>
                  <a:gd name="T41" fmla="*/ 2 h 16"/>
                  <a:gd name="T42" fmla="*/ 16 w 28"/>
                  <a:gd name="T43" fmla="*/ 2 h 16"/>
                  <a:gd name="T44" fmla="*/ 14 w 28"/>
                  <a:gd name="T45" fmla="*/ 2 h 16"/>
                  <a:gd name="T46" fmla="*/ 14 w 28"/>
                  <a:gd name="T47" fmla="*/ 0 h 16"/>
                  <a:gd name="T48" fmla="*/ 14 w 28"/>
                  <a:gd name="T49" fmla="*/ 0 h 16"/>
                  <a:gd name="T50" fmla="*/ 12 w 28"/>
                  <a:gd name="T51" fmla="*/ 2 h 16"/>
                  <a:gd name="T52" fmla="*/ 12 w 28"/>
                  <a:gd name="T53" fmla="*/ 2 h 16"/>
                  <a:gd name="T54" fmla="*/ 10 w 28"/>
                  <a:gd name="T55" fmla="*/ 2 h 16"/>
                  <a:gd name="T56" fmla="*/ 10 w 28"/>
                  <a:gd name="T57" fmla="*/ 2 h 16"/>
                  <a:gd name="T58" fmla="*/ 8 w 28"/>
                  <a:gd name="T59" fmla="*/ 4 h 16"/>
                  <a:gd name="T60" fmla="*/ 8 w 28"/>
                  <a:gd name="T61" fmla="*/ 4 h 16"/>
                  <a:gd name="T62" fmla="*/ 8 w 28"/>
                  <a:gd name="T63" fmla="*/ 4 h 16"/>
                  <a:gd name="T64" fmla="*/ 8 w 28"/>
                  <a:gd name="T65" fmla="*/ 4 h 16"/>
                  <a:gd name="T66" fmla="*/ 8 w 28"/>
                  <a:gd name="T67" fmla="*/ 6 h 16"/>
                  <a:gd name="T68" fmla="*/ 8 w 28"/>
                  <a:gd name="T69" fmla="*/ 6 h 16"/>
                  <a:gd name="T70" fmla="*/ 8 w 28"/>
                  <a:gd name="T71" fmla="*/ 4 h 16"/>
                  <a:gd name="T72" fmla="*/ 8 w 28"/>
                  <a:gd name="T73" fmla="*/ 4 h 16"/>
                  <a:gd name="T74" fmla="*/ 6 w 28"/>
                  <a:gd name="T75" fmla="*/ 4 h 16"/>
                  <a:gd name="T76" fmla="*/ 6 w 28"/>
                  <a:gd name="T77" fmla="*/ 4 h 16"/>
                  <a:gd name="T78" fmla="*/ 6 w 28"/>
                  <a:gd name="T79" fmla="*/ 4 h 16"/>
                  <a:gd name="T80" fmla="*/ 6 w 28"/>
                  <a:gd name="T81" fmla="*/ 4 h 16"/>
                  <a:gd name="T82" fmla="*/ 4 w 28"/>
                  <a:gd name="T83" fmla="*/ 4 h 16"/>
                  <a:gd name="T84" fmla="*/ 4 w 28"/>
                  <a:gd name="T85" fmla="*/ 4 h 16"/>
                  <a:gd name="T86" fmla="*/ 2 w 28"/>
                  <a:gd name="T87" fmla="*/ 4 h 16"/>
                  <a:gd name="T88" fmla="*/ 2 w 28"/>
                  <a:gd name="T89" fmla="*/ 4 h 16"/>
                  <a:gd name="T90" fmla="*/ 0 w 28"/>
                  <a:gd name="T91" fmla="*/ 6 h 16"/>
                  <a:gd name="T92" fmla="*/ 22 w 28"/>
                  <a:gd name="T93" fmla="*/ 16 h 16"/>
                  <a:gd name="T94" fmla="*/ 24 w 28"/>
                  <a:gd name="T9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6">
                    <a:moveTo>
                      <a:pt x="24" y="16"/>
                    </a:moveTo>
                    <a:lnTo>
                      <a:pt x="24" y="14"/>
                    </a:lnTo>
                    <a:lnTo>
                      <a:pt x="26" y="14"/>
                    </a:lnTo>
                    <a:lnTo>
                      <a:pt x="28" y="14"/>
                    </a:lnTo>
                    <a:lnTo>
                      <a:pt x="16" y="8"/>
                    </a:lnTo>
                    <a:lnTo>
                      <a:pt x="16" y="8"/>
                    </a:lnTo>
                    <a:lnTo>
                      <a:pt x="14" y="8"/>
                    </a:lnTo>
                    <a:lnTo>
                      <a:pt x="14" y="8"/>
                    </a:lnTo>
                    <a:lnTo>
                      <a:pt x="14" y="6"/>
                    </a:lnTo>
                    <a:lnTo>
                      <a:pt x="12" y="6"/>
                    </a:lnTo>
                    <a:lnTo>
                      <a:pt x="12" y="6"/>
                    </a:lnTo>
                    <a:lnTo>
                      <a:pt x="12" y="6"/>
                    </a:lnTo>
                    <a:lnTo>
                      <a:pt x="12" y="6"/>
                    </a:lnTo>
                    <a:lnTo>
                      <a:pt x="14" y="4"/>
                    </a:lnTo>
                    <a:lnTo>
                      <a:pt x="14" y="4"/>
                    </a:lnTo>
                    <a:lnTo>
                      <a:pt x="14" y="4"/>
                    </a:lnTo>
                    <a:lnTo>
                      <a:pt x="16" y="4"/>
                    </a:lnTo>
                    <a:lnTo>
                      <a:pt x="16" y="2"/>
                    </a:lnTo>
                    <a:lnTo>
                      <a:pt x="16" y="2"/>
                    </a:lnTo>
                    <a:lnTo>
                      <a:pt x="18" y="2"/>
                    </a:lnTo>
                    <a:lnTo>
                      <a:pt x="16" y="2"/>
                    </a:lnTo>
                    <a:lnTo>
                      <a:pt x="16" y="2"/>
                    </a:lnTo>
                    <a:lnTo>
                      <a:pt x="14" y="2"/>
                    </a:lnTo>
                    <a:lnTo>
                      <a:pt x="14" y="0"/>
                    </a:lnTo>
                    <a:lnTo>
                      <a:pt x="14" y="0"/>
                    </a:lnTo>
                    <a:lnTo>
                      <a:pt x="12" y="2"/>
                    </a:lnTo>
                    <a:lnTo>
                      <a:pt x="12" y="2"/>
                    </a:lnTo>
                    <a:lnTo>
                      <a:pt x="10" y="2"/>
                    </a:lnTo>
                    <a:lnTo>
                      <a:pt x="10" y="2"/>
                    </a:lnTo>
                    <a:lnTo>
                      <a:pt x="8" y="4"/>
                    </a:lnTo>
                    <a:lnTo>
                      <a:pt x="8" y="4"/>
                    </a:lnTo>
                    <a:lnTo>
                      <a:pt x="8" y="4"/>
                    </a:lnTo>
                    <a:lnTo>
                      <a:pt x="8" y="4"/>
                    </a:lnTo>
                    <a:lnTo>
                      <a:pt x="8" y="6"/>
                    </a:lnTo>
                    <a:lnTo>
                      <a:pt x="8" y="6"/>
                    </a:lnTo>
                    <a:lnTo>
                      <a:pt x="8" y="4"/>
                    </a:lnTo>
                    <a:lnTo>
                      <a:pt x="8" y="4"/>
                    </a:lnTo>
                    <a:lnTo>
                      <a:pt x="6" y="4"/>
                    </a:lnTo>
                    <a:lnTo>
                      <a:pt x="6" y="4"/>
                    </a:lnTo>
                    <a:lnTo>
                      <a:pt x="6" y="4"/>
                    </a:lnTo>
                    <a:lnTo>
                      <a:pt x="6" y="4"/>
                    </a:lnTo>
                    <a:lnTo>
                      <a:pt x="4" y="4"/>
                    </a:lnTo>
                    <a:lnTo>
                      <a:pt x="4" y="4"/>
                    </a:lnTo>
                    <a:lnTo>
                      <a:pt x="2" y="4"/>
                    </a:lnTo>
                    <a:lnTo>
                      <a:pt x="2" y="4"/>
                    </a:lnTo>
                    <a:lnTo>
                      <a:pt x="0" y="6"/>
                    </a:lnTo>
                    <a:lnTo>
                      <a:pt x="22" y="16"/>
                    </a:lnTo>
                    <a:lnTo>
                      <a:pt x="2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87"/>
              <p:cNvSpPr>
                <a:spLocks noEditPoints="1"/>
              </p:cNvSpPr>
              <p:nvPr/>
            </p:nvSpPr>
            <p:spPr bwMode="auto">
              <a:xfrm>
                <a:off x="4190" y="1509"/>
                <a:ext cx="38" cy="14"/>
              </a:xfrm>
              <a:custGeom>
                <a:avLst/>
                <a:gdLst>
                  <a:gd name="T0" fmla="*/ 2 w 38"/>
                  <a:gd name="T1" fmla="*/ 8 h 14"/>
                  <a:gd name="T2" fmla="*/ 2 w 38"/>
                  <a:gd name="T3" fmla="*/ 10 h 14"/>
                  <a:gd name="T4" fmla="*/ 4 w 38"/>
                  <a:gd name="T5" fmla="*/ 10 h 14"/>
                  <a:gd name="T6" fmla="*/ 6 w 38"/>
                  <a:gd name="T7" fmla="*/ 12 h 14"/>
                  <a:gd name="T8" fmla="*/ 10 w 38"/>
                  <a:gd name="T9" fmla="*/ 12 h 14"/>
                  <a:gd name="T10" fmla="*/ 12 w 38"/>
                  <a:gd name="T11" fmla="*/ 14 h 14"/>
                  <a:gd name="T12" fmla="*/ 16 w 38"/>
                  <a:gd name="T13" fmla="*/ 14 h 14"/>
                  <a:gd name="T14" fmla="*/ 18 w 38"/>
                  <a:gd name="T15" fmla="*/ 14 h 14"/>
                  <a:gd name="T16" fmla="*/ 22 w 38"/>
                  <a:gd name="T17" fmla="*/ 14 h 14"/>
                  <a:gd name="T18" fmla="*/ 26 w 38"/>
                  <a:gd name="T19" fmla="*/ 14 h 14"/>
                  <a:gd name="T20" fmla="*/ 28 w 38"/>
                  <a:gd name="T21" fmla="*/ 12 h 14"/>
                  <a:gd name="T22" fmla="*/ 32 w 38"/>
                  <a:gd name="T23" fmla="*/ 12 h 14"/>
                  <a:gd name="T24" fmla="*/ 34 w 38"/>
                  <a:gd name="T25" fmla="*/ 10 h 14"/>
                  <a:gd name="T26" fmla="*/ 36 w 38"/>
                  <a:gd name="T27" fmla="*/ 10 h 14"/>
                  <a:gd name="T28" fmla="*/ 36 w 38"/>
                  <a:gd name="T29" fmla="*/ 10 h 14"/>
                  <a:gd name="T30" fmla="*/ 34 w 38"/>
                  <a:gd name="T31" fmla="*/ 8 h 14"/>
                  <a:gd name="T32" fmla="*/ 32 w 38"/>
                  <a:gd name="T33" fmla="*/ 8 h 14"/>
                  <a:gd name="T34" fmla="*/ 28 w 38"/>
                  <a:gd name="T35" fmla="*/ 10 h 14"/>
                  <a:gd name="T36" fmla="*/ 26 w 38"/>
                  <a:gd name="T37" fmla="*/ 10 h 14"/>
                  <a:gd name="T38" fmla="*/ 22 w 38"/>
                  <a:gd name="T39" fmla="*/ 12 h 14"/>
                  <a:gd name="T40" fmla="*/ 18 w 38"/>
                  <a:gd name="T41" fmla="*/ 12 h 14"/>
                  <a:gd name="T42" fmla="*/ 14 w 38"/>
                  <a:gd name="T43" fmla="*/ 10 h 14"/>
                  <a:gd name="T44" fmla="*/ 30 w 38"/>
                  <a:gd name="T45" fmla="*/ 4 h 14"/>
                  <a:gd name="T46" fmla="*/ 28 w 38"/>
                  <a:gd name="T47" fmla="*/ 2 h 14"/>
                  <a:gd name="T48" fmla="*/ 24 w 38"/>
                  <a:gd name="T49" fmla="*/ 2 h 14"/>
                  <a:gd name="T50" fmla="*/ 22 w 38"/>
                  <a:gd name="T51" fmla="*/ 2 h 14"/>
                  <a:gd name="T52" fmla="*/ 20 w 38"/>
                  <a:gd name="T53" fmla="*/ 0 h 14"/>
                  <a:gd name="T54" fmla="*/ 18 w 38"/>
                  <a:gd name="T55" fmla="*/ 0 h 14"/>
                  <a:gd name="T56" fmla="*/ 14 w 38"/>
                  <a:gd name="T57" fmla="*/ 0 h 14"/>
                  <a:gd name="T58" fmla="*/ 12 w 38"/>
                  <a:gd name="T59" fmla="*/ 0 h 14"/>
                  <a:gd name="T60" fmla="*/ 10 w 38"/>
                  <a:gd name="T61" fmla="*/ 0 h 14"/>
                  <a:gd name="T62" fmla="*/ 6 w 38"/>
                  <a:gd name="T63" fmla="*/ 2 h 14"/>
                  <a:gd name="T64" fmla="*/ 4 w 38"/>
                  <a:gd name="T65" fmla="*/ 2 h 14"/>
                  <a:gd name="T66" fmla="*/ 2 w 38"/>
                  <a:gd name="T67" fmla="*/ 4 h 14"/>
                  <a:gd name="T68" fmla="*/ 0 w 38"/>
                  <a:gd name="T69" fmla="*/ 4 h 14"/>
                  <a:gd name="T70" fmla="*/ 0 w 38"/>
                  <a:gd name="T71" fmla="*/ 6 h 14"/>
                  <a:gd name="T72" fmla="*/ 2 w 38"/>
                  <a:gd name="T73" fmla="*/ 8 h 14"/>
                  <a:gd name="T74" fmla="*/ 8 w 38"/>
                  <a:gd name="T75" fmla="*/ 4 h 14"/>
                  <a:gd name="T76" fmla="*/ 10 w 38"/>
                  <a:gd name="T77" fmla="*/ 4 h 14"/>
                  <a:gd name="T78" fmla="*/ 12 w 38"/>
                  <a:gd name="T79" fmla="*/ 2 h 14"/>
                  <a:gd name="T80" fmla="*/ 12 w 38"/>
                  <a:gd name="T81" fmla="*/ 2 h 14"/>
                  <a:gd name="T82" fmla="*/ 16 w 38"/>
                  <a:gd name="T83" fmla="*/ 2 h 14"/>
                  <a:gd name="T84" fmla="*/ 18 w 38"/>
                  <a:gd name="T85" fmla="*/ 2 h 14"/>
                  <a:gd name="T86" fmla="*/ 20 w 38"/>
                  <a:gd name="T87" fmla="*/ 4 h 14"/>
                  <a:gd name="T88" fmla="*/ 20 w 38"/>
                  <a:gd name="T89" fmla="*/ 4 h 14"/>
                  <a:gd name="T90" fmla="*/ 8 w 38"/>
                  <a:gd name="T91" fmla="*/ 8 h 14"/>
                  <a:gd name="T92" fmla="*/ 8 w 38"/>
                  <a:gd name="T93" fmla="*/ 6 h 14"/>
                  <a:gd name="T94" fmla="*/ 6 w 38"/>
                  <a:gd name="T9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14">
                    <a:moveTo>
                      <a:pt x="2" y="8"/>
                    </a:moveTo>
                    <a:lnTo>
                      <a:pt x="2" y="8"/>
                    </a:lnTo>
                    <a:lnTo>
                      <a:pt x="2" y="8"/>
                    </a:lnTo>
                    <a:lnTo>
                      <a:pt x="2" y="10"/>
                    </a:lnTo>
                    <a:lnTo>
                      <a:pt x="4" y="10"/>
                    </a:lnTo>
                    <a:lnTo>
                      <a:pt x="4" y="10"/>
                    </a:lnTo>
                    <a:lnTo>
                      <a:pt x="6" y="12"/>
                    </a:lnTo>
                    <a:lnTo>
                      <a:pt x="6" y="12"/>
                    </a:lnTo>
                    <a:lnTo>
                      <a:pt x="8" y="12"/>
                    </a:lnTo>
                    <a:lnTo>
                      <a:pt x="10" y="12"/>
                    </a:lnTo>
                    <a:lnTo>
                      <a:pt x="12" y="12"/>
                    </a:lnTo>
                    <a:lnTo>
                      <a:pt x="12" y="14"/>
                    </a:lnTo>
                    <a:lnTo>
                      <a:pt x="14" y="14"/>
                    </a:lnTo>
                    <a:lnTo>
                      <a:pt x="16" y="14"/>
                    </a:lnTo>
                    <a:lnTo>
                      <a:pt x="18" y="14"/>
                    </a:lnTo>
                    <a:lnTo>
                      <a:pt x="18" y="14"/>
                    </a:lnTo>
                    <a:lnTo>
                      <a:pt x="20" y="14"/>
                    </a:lnTo>
                    <a:lnTo>
                      <a:pt x="22" y="14"/>
                    </a:lnTo>
                    <a:lnTo>
                      <a:pt x="24" y="14"/>
                    </a:lnTo>
                    <a:lnTo>
                      <a:pt x="26" y="14"/>
                    </a:lnTo>
                    <a:lnTo>
                      <a:pt x="26" y="14"/>
                    </a:lnTo>
                    <a:lnTo>
                      <a:pt x="28" y="12"/>
                    </a:lnTo>
                    <a:lnTo>
                      <a:pt x="30" y="12"/>
                    </a:lnTo>
                    <a:lnTo>
                      <a:pt x="32" y="12"/>
                    </a:lnTo>
                    <a:lnTo>
                      <a:pt x="32" y="12"/>
                    </a:lnTo>
                    <a:lnTo>
                      <a:pt x="34" y="10"/>
                    </a:lnTo>
                    <a:lnTo>
                      <a:pt x="34" y="10"/>
                    </a:lnTo>
                    <a:lnTo>
                      <a:pt x="36" y="10"/>
                    </a:lnTo>
                    <a:lnTo>
                      <a:pt x="36" y="10"/>
                    </a:lnTo>
                    <a:lnTo>
                      <a:pt x="36" y="10"/>
                    </a:lnTo>
                    <a:lnTo>
                      <a:pt x="38" y="8"/>
                    </a:lnTo>
                    <a:lnTo>
                      <a:pt x="34" y="8"/>
                    </a:lnTo>
                    <a:lnTo>
                      <a:pt x="32" y="8"/>
                    </a:lnTo>
                    <a:lnTo>
                      <a:pt x="32" y="8"/>
                    </a:lnTo>
                    <a:lnTo>
                      <a:pt x="30" y="10"/>
                    </a:lnTo>
                    <a:lnTo>
                      <a:pt x="28" y="10"/>
                    </a:lnTo>
                    <a:lnTo>
                      <a:pt x="28" y="10"/>
                    </a:lnTo>
                    <a:lnTo>
                      <a:pt x="26" y="10"/>
                    </a:lnTo>
                    <a:lnTo>
                      <a:pt x="24" y="12"/>
                    </a:lnTo>
                    <a:lnTo>
                      <a:pt x="22" y="12"/>
                    </a:lnTo>
                    <a:lnTo>
                      <a:pt x="20" y="12"/>
                    </a:lnTo>
                    <a:lnTo>
                      <a:pt x="18" y="12"/>
                    </a:lnTo>
                    <a:lnTo>
                      <a:pt x="16" y="12"/>
                    </a:lnTo>
                    <a:lnTo>
                      <a:pt x="14" y="10"/>
                    </a:lnTo>
                    <a:lnTo>
                      <a:pt x="12" y="10"/>
                    </a:lnTo>
                    <a:lnTo>
                      <a:pt x="30" y="4"/>
                    </a:lnTo>
                    <a:lnTo>
                      <a:pt x="28" y="4"/>
                    </a:lnTo>
                    <a:lnTo>
                      <a:pt x="28" y="2"/>
                    </a:lnTo>
                    <a:lnTo>
                      <a:pt x="26" y="2"/>
                    </a:lnTo>
                    <a:lnTo>
                      <a:pt x="24" y="2"/>
                    </a:lnTo>
                    <a:lnTo>
                      <a:pt x="24" y="2"/>
                    </a:lnTo>
                    <a:lnTo>
                      <a:pt x="22" y="2"/>
                    </a:lnTo>
                    <a:lnTo>
                      <a:pt x="22" y="0"/>
                    </a:lnTo>
                    <a:lnTo>
                      <a:pt x="20" y="0"/>
                    </a:lnTo>
                    <a:lnTo>
                      <a:pt x="18" y="0"/>
                    </a:lnTo>
                    <a:lnTo>
                      <a:pt x="18" y="0"/>
                    </a:lnTo>
                    <a:lnTo>
                      <a:pt x="16" y="0"/>
                    </a:lnTo>
                    <a:lnTo>
                      <a:pt x="14" y="0"/>
                    </a:lnTo>
                    <a:lnTo>
                      <a:pt x="14" y="0"/>
                    </a:lnTo>
                    <a:lnTo>
                      <a:pt x="12" y="0"/>
                    </a:lnTo>
                    <a:lnTo>
                      <a:pt x="10" y="0"/>
                    </a:lnTo>
                    <a:lnTo>
                      <a:pt x="10" y="0"/>
                    </a:lnTo>
                    <a:lnTo>
                      <a:pt x="8" y="2"/>
                    </a:lnTo>
                    <a:lnTo>
                      <a:pt x="6" y="2"/>
                    </a:lnTo>
                    <a:lnTo>
                      <a:pt x="4" y="2"/>
                    </a:lnTo>
                    <a:lnTo>
                      <a:pt x="4" y="2"/>
                    </a:lnTo>
                    <a:lnTo>
                      <a:pt x="2" y="4"/>
                    </a:lnTo>
                    <a:lnTo>
                      <a:pt x="2" y="4"/>
                    </a:lnTo>
                    <a:lnTo>
                      <a:pt x="2" y="4"/>
                    </a:lnTo>
                    <a:lnTo>
                      <a:pt x="0" y="4"/>
                    </a:lnTo>
                    <a:lnTo>
                      <a:pt x="0" y="6"/>
                    </a:lnTo>
                    <a:lnTo>
                      <a:pt x="0" y="6"/>
                    </a:lnTo>
                    <a:lnTo>
                      <a:pt x="0" y="6"/>
                    </a:lnTo>
                    <a:lnTo>
                      <a:pt x="2" y="8"/>
                    </a:lnTo>
                    <a:close/>
                    <a:moveTo>
                      <a:pt x="6" y="4"/>
                    </a:moveTo>
                    <a:lnTo>
                      <a:pt x="8" y="4"/>
                    </a:lnTo>
                    <a:lnTo>
                      <a:pt x="8" y="4"/>
                    </a:lnTo>
                    <a:lnTo>
                      <a:pt x="10" y="4"/>
                    </a:lnTo>
                    <a:lnTo>
                      <a:pt x="10" y="2"/>
                    </a:lnTo>
                    <a:lnTo>
                      <a:pt x="12" y="2"/>
                    </a:lnTo>
                    <a:lnTo>
                      <a:pt x="12" y="2"/>
                    </a:lnTo>
                    <a:lnTo>
                      <a:pt x="12" y="2"/>
                    </a:lnTo>
                    <a:lnTo>
                      <a:pt x="16" y="2"/>
                    </a:lnTo>
                    <a:lnTo>
                      <a:pt x="16" y="2"/>
                    </a:lnTo>
                    <a:lnTo>
                      <a:pt x="18" y="2"/>
                    </a:lnTo>
                    <a:lnTo>
                      <a:pt x="18" y="2"/>
                    </a:lnTo>
                    <a:lnTo>
                      <a:pt x="18" y="4"/>
                    </a:lnTo>
                    <a:lnTo>
                      <a:pt x="20" y="4"/>
                    </a:lnTo>
                    <a:lnTo>
                      <a:pt x="20" y="4"/>
                    </a:lnTo>
                    <a:lnTo>
                      <a:pt x="20" y="4"/>
                    </a:lnTo>
                    <a:lnTo>
                      <a:pt x="22" y="4"/>
                    </a:lnTo>
                    <a:lnTo>
                      <a:pt x="8" y="8"/>
                    </a:lnTo>
                    <a:lnTo>
                      <a:pt x="8" y="8"/>
                    </a:lnTo>
                    <a:lnTo>
                      <a:pt x="8" y="6"/>
                    </a:lnTo>
                    <a:lnTo>
                      <a:pt x="6" y="6"/>
                    </a:lnTo>
                    <a:lnTo>
                      <a:pt x="6" y="6"/>
                    </a:lnTo>
                    <a:lnTo>
                      <a:pt x="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88"/>
              <p:cNvSpPr>
                <a:spLocks/>
              </p:cNvSpPr>
              <p:nvPr/>
            </p:nvSpPr>
            <p:spPr bwMode="auto">
              <a:xfrm>
                <a:off x="4190" y="1509"/>
                <a:ext cx="38" cy="14"/>
              </a:xfrm>
              <a:custGeom>
                <a:avLst/>
                <a:gdLst>
                  <a:gd name="T0" fmla="*/ 2 w 38"/>
                  <a:gd name="T1" fmla="*/ 8 h 14"/>
                  <a:gd name="T2" fmla="*/ 2 w 38"/>
                  <a:gd name="T3" fmla="*/ 10 h 14"/>
                  <a:gd name="T4" fmla="*/ 4 w 38"/>
                  <a:gd name="T5" fmla="*/ 10 h 14"/>
                  <a:gd name="T6" fmla="*/ 6 w 38"/>
                  <a:gd name="T7" fmla="*/ 12 h 14"/>
                  <a:gd name="T8" fmla="*/ 10 w 38"/>
                  <a:gd name="T9" fmla="*/ 12 h 14"/>
                  <a:gd name="T10" fmla="*/ 12 w 38"/>
                  <a:gd name="T11" fmla="*/ 14 h 14"/>
                  <a:gd name="T12" fmla="*/ 16 w 38"/>
                  <a:gd name="T13" fmla="*/ 14 h 14"/>
                  <a:gd name="T14" fmla="*/ 18 w 38"/>
                  <a:gd name="T15" fmla="*/ 14 h 14"/>
                  <a:gd name="T16" fmla="*/ 22 w 38"/>
                  <a:gd name="T17" fmla="*/ 14 h 14"/>
                  <a:gd name="T18" fmla="*/ 26 w 38"/>
                  <a:gd name="T19" fmla="*/ 14 h 14"/>
                  <a:gd name="T20" fmla="*/ 28 w 38"/>
                  <a:gd name="T21" fmla="*/ 12 h 14"/>
                  <a:gd name="T22" fmla="*/ 32 w 38"/>
                  <a:gd name="T23" fmla="*/ 12 h 14"/>
                  <a:gd name="T24" fmla="*/ 34 w 38"/>
                  <a:gd name="T25" fmla="*/ 10 h 14"/>
                  <a:gd name="T26" fmla="*/ 36 w 38"/>
                  <a:gd name="T27" fmla="*/ 10 h 14"/>
                  <a:gd name="T28" fmla="*/ 36 w 38"/>
                  <a:gd name="T29" fmla="*/ 10 h 14"/>
                  <a:gd name="T30" fmla="*/ 34 w 38"/>
                  <a:gd name="T31" fmla="*/ 8 h 14"/>
                  <a:gd name="T32" fmla="*/ 32 w 38"/>
                  <a:gd name="T33" fmla="*/ 8 h 14"/>
                  <a:gd name="T34" fmla="*/ 28 w 38"/>
                  <a:gd name="T35" fmla="*/ 10 h 14"/>
                  <a:gd name="T36" fmla="*/ 26 w 38"/>
                  <a:gd name="T37" fmla="*/ 10 h 14"/>
                  <a:gd name="T38" fmla="*/ 22 w 38"/>
                  <a:gd name="T39" fmla="*/ 12 h 14"/>
                  <a:gd name="T40" fmla="*/ 18 w 38"/>
                  <a:gd name="T41" fmla="*/ 12 h 14"/>
                  <a:gd name="T42" fmla="*/ 14 w 38"/>
                  <a:gd name="T43" fmla="*/ 10 h 14"/>
                  <a:gd name="T44" fmla="*/ 30 w 38"/>
                  <a:gd name="T45" fmla="*/ 4 h 14"/>
                  <a:gd name="T46" fmla="*/ 28 w 38"/>
                  <a:gd name="T47" fmla="*/ 2 h 14"/>
                  <a:gd name="T48" fmla="*/ 24 w 38"/>
                  <a:gd name="T49" fmla="*/ 2 h 14"/>
                  <a:gd name="T50" fmla="*/ 22 w 38"/>
                  <a:gd name="T51" fmla="*/ 2 h 14"/>
                  <a:gd name="T52" fmla="*/ 20 w 38"/>
                  <a:gd name="T53" fmla="*/ 0 h 14"/>
                  <a:gd name="T54" fmla="*/ 18 w 38"/>
                  <a:gd name="T55" fmla="*/ 0 h 14"/>
                  <a:gd name="T56" fmla="*/ 14 w 38"/>
                  <a:gd name="T57" fmla="*/ 0 h 14"/>
                  <a:gd name="T58" fmla="*/ 12 w 38"/>
                  <a:gd name="T59" fmla="*/ 0 h 14"/>
                  <a:gd name="T60" fmla="*/ 10 w 38"/>
                  <a:gd name="T61" fmla="*/ 0 h 14"/>
                  <a:gd name="T62" fmla="*/ 6 w 38"/>
                  <a:gd name="T63" fmla="*/ 2 h 14"/>
                  <a:gd name="T64" fmla="*/ 4 w 38"/>
                  <a:gd name="T65" fmla="*/ 2 h 14"/>
                  <a:gd name="T66" fmla="*/ 2 w 38"/>
                  <a:gd name="T67" fmla="*/ 4 h 14"/>
                  <a:gd name="T68" fmla="*/ 0 w 38"/>
                  <a:gd name="T69" fmla="*/ 4 h 14"/>
                  <a:gd name="T70" fmla="*/ 0 w 38"/>
                  <a:gd name="T71" fmla="*/ 6 h 14"/>
                  <a:gd name="T72" fmla="*/ 2 w 38"/>
                  <a:gd name="T7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4">
                    <a:moveTo>
                      <a:pt x="2" y="8"/>
                    </a:moveTo>
                    <a:lnTo>
                      <a:pt x="2" y="8"/>
                    </a:lnTo>
                    <a:lnTo>
                      <a:pt x="2" y="8"/>
                    </a:lnTo>
                    <a:lnTo>
                      <a:pt x="2" y="10"/>
                    </a:lnTo>
                    <a:lnTo>
                      <a:pt x="4" y="10"/>
                    </a:lnTo>
                    <a:lnTo>
                      <a:pt x="4" y="10"/>
                    </a:lnTo>
                    <a:lnTo>
                      <a:pt x="6" y="12"/>
                    </a:lnTo>
                    <a:lnTo>
                      <a:pt x="6" y="12"/>
                    </a:lnTo>
                    <a:lnTo>
                      <a:pt x="8" y="12"/>
                    </a:lnTo>
                    <a:lnTo>
                      <a:pt x="10" y="12"/>
                    </a:lnTo>
                    <a:lnTo>
                      <a:pt x="12" y="12"/>
                    </a:lnTo>
                    <a:lnTo>
                      <a:pt x="12" y="14"/>
                    </a:lnTo>
                    <a:lnTo>
                      <a:pt x="14" y="14"/>
                    </a:lnTo>
                    <a:lnTo>
                      <a:pt x="16" y="14"/>
                    </a:lnTo>
                    <a:lnTo>
                      <a:pt x="18" y="14"/>
                    </a:lnTo>
                    <a:lnTo>
                      <a:pt x="18" y="14"/>
                    </a:lnTo>
                    <a:lnTo>
                      <a:pt x="20" y="14"/>
                    </a:lnTo>
                    <a:lnTo>
                      <a:pt x="22" y="14"/>
                    </a:lnTo>
                    <a:lnTo>
                      <a:pt x="24" y="14"/>
                    </a:lnTo>
                    <a:lnTo>
                      <a:pt x="26" y="14"/>
                    </a:lnTo>
                    <a:lnTo>
                      <a:pt x="26" y="14"/>
                    </a:lnTo>
                    <a:lnTo>
                      <a:pt x="28" y="12"/>
                    </a:lnTo>
                    <a:lnTo>
                      <a:pt x="30" y="12"/>
                    </a:lnTo>
                    <a:lnTo>
                      <a:pt x="32" y="12"/>
                    </a:lnTo>
                    <a:lnTo>
                      <a:pt x="32" y="12"/>
                    </a:lnTo>
                    <a:lnTo>
                      <a:pt x="34" y="10"/>
                    </a:lnTo>
                    <a:lnTo>
                      <a:pt x="34" y="10"/>
                    </a:lnTo>
                    <a:lnTo>
                      <a:pt x="36" y="10"/>
                    </a:lnTo>
                    <a:lnTo>
                      <a:pt x="36" y="10"/>
                    </a:lnTo>
                    <a:lnTo>
                      <a:pt x="36" y="10"/>
                    </a:lnTo>
                    <a:lnTo>
                      <a:pt x="38" y="8"/>
                    </a:lnTo>
                    <a:lnTo>
                      <a:pt x="34" y="8"/>
                    </a:lnTo>
                    <a:lnTo>
                      <a:pt x="32" y="8"/>
                    </a:lnTo>
                    <a:lnTo>
                      <a:pt x="32" y="8"/>
                    </a:lnTo>
                    <a:lnTo>
                      <a:pt x="30" y="10"/>
                    </a:lnTo>
                    <a:lnTo>
                      <a:pt x="28" y="10"/>
                    </a:lnTo>
                    <a:lnTo>
                      <a:pt x="28" y="10"/>
                    </a:lnTo>
                    <a:lnTo>
                      <a:pt x="26" y="10"/>
                    </a:lnTo>
                    <a:lnTo>
                      <a:pt x="24" y="12"/>
                    </a:lnTo>
                    <a:lnTo>
                      <a:pt x="22" y="12"/>
                    </a:lnTo>
                    <a:lnTo>
                      <a:pt x="20" y="12"/>
                    </a:lnTo>
                    <a:lnTo>
                      <a:pt x="18" y="12"/>
                    </a:lnTo>
                    <a:lnTo>
                      <a:pt x="16" y="12"/>
                    </a:lnTo>
                    <a:lnTo>
                      <a:pt x="14" y="10"/>
                    </a:lnTo>
                    <a:lnTo>
                      <a:pt x="12" y="10"/>
                    </a:lnTo>
                    <a:lnTo>
                      <a:pt x="30" y="4"/>
                    </a:lnTo>
                    <a:lnTo>
                      <a:pt x="28" y="4"/>
                    </a:lnTo>
                    <a:lnTo>
                      <a:pt x="28" y="2"/>
                    </a:lnTo>
                    <a:lnTo>
                      <a:pt x="26" y="2"/>
                    </a:lnTo>
                    <a:lnTo>
                      <a:pt x="24" y="2"/>
                    </a:lnTo>
                    <a:lnTo>
                      <a:pt x="24" y="2"/>
                    </a:lnTo>
                    <a:lnTo>
                      <a:pt x="22" y="2"/>
                    </a:lnTo>
                    <a:lnTo>
                      <a:pt x="22" y="0"/>
                    </a:lnTo>
                    <a:lnTo>
                      <a:pt x="20" y="0"/>
                    </a:lnTo>
                    <a:lnTo>
                      <a:pt x="18" y="0"/>
                    </a:lnTo>
                    <a:lnTo>
                      <a:pt x="18" y="0"/>
                    </a:lnTo>
                    <a:lnTo>
                      <a:pt x="16" y="0"/>
                    </a:lnTo>
                    <a:lnTo>
                      <a:pt x="14" y="0"/>
                    </a:lnTo>
                    <a:lnTo>
                      <a:pt x="14" y="0"/>
                    </a:lnTo>
                    <a:lnTo>
                      <a:pt x="12" y="0"/>
                    </a:lnTo>
                    <a:lnTo>
                      <a:pt x="10" y="0"/>
                    </a:lnTo>
                    <a:lnTo>
                      <a:pt x="10" y="0"/>
                    </a:lnTo>
                    <a:lnTo>
                      <a:pt x="8" y="2"/>
                    </a:lnTo>
                    <a:lnTo>
                      <a:pt x="6" y="2"/>
                    </a:lnTo>
                    <a:lnTo>
                      <a:pt x="4" y="2"/>
                    </a:lnTo>
                    <a:lnTo>
                      <a:pt x="4" y="2"/>
                    </a:lnTo>
                    <a:lnTo>
                      <a:pt x="2" y="4"/>
                    </a:lnTo>
                    <a:lnTo>
                      <a:pt x="2" y="4"/>
                    </a:lnTo>
                    <a:lnTo>
                      <a:pt x="2" y="4"/>
                    </a:lnTo>
                    <a:lnTo>
                      <a:pt x="0" y="4"/>
                    </a:lnTo>
                    <a:lnTo>
                      <a:pt x="0" y="6"/>
                    </a:lnTo>
                    <a:lnTo>
                      <a:pt x="0" y="6"/>
                    </a:lnTo>
                    <a:lnTo>
                      <a:pt x="0" y="6"/>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89"/>
              <p:cNvSpPr>
                <a:spLocks/>
              </p:cNvSpPr>
              <p:nvPr/>
            </p:nvSpPr>
            <p:spPr bwMode="auto">
              <a:xfrm>
                <a:off x="4196" y="1511"/>
                <a:ext cx="16" cy="6"/>
              </a:xfrm>
              <a:custGeom>
                <a:avLst/>
                <a:gdLst>
                  <a:gd name="T0" fmla="*/ 0 w 16"/>
                  <a:gd name="T1" fmla="*/ 2 h 6"/>
                  <a:gd name="T2" fmla="*/ 2 w 16"/>
                  <a:gd name="T3" fmla="*/ 2 h 6"/>
                  <a:gd name="T4" fmla="*/ 2 w 16"/>
                  <a:gd name="T5" fmla="*/ 2 h 6"/>
                  <a:gd name="T6" fmla="*/ 4 w 16"/>
                  <a:gd name="T7" fmla="*/ 2 h 6"/>
                  <a:gd name="T8" fmla="*/ 4 w 16"/>
                  <a:gd name="T9" fmla="*/ 0 h 6"/>
                  <a:gd name="T10" fmla="*/ 6 w 16"/>
                  <a:gd name="T11" fmla="*/ 0 h 6"/>
                  <a:gd name="T12" fmla="*/ 6 w 16"/>
                  <a:gd name="T13" fmla="*/ 0 h 6"/>
                  <a:gd name="T14" fmla="*/ 6 w 16"/>
                  <a:gd name="T15" fmla="*/ 0 h 6"/>
                  <a:gd name="T16" fmla="*/ 10 w 16"/>
                  <a:gd name="T17" fmla="*/ 0 h 6"/>
                  <a:gd name="T18" fmla="*/ 10 w 16"/>
                  <a:gd name="T19" fmla="*/ 0 h 6"/>
                  <a:gd name="T20" fmla="*/ 12 w 16"/>
                  <a:gd name="T21" fmla="*/ 0 h 6"/>
                  <a:gd name="T22" fmla="*/ 12 w 16"/>
                  <a:gd name="T23" fmla="*/ 0 h 6"/>
                  <a:gd name="T24" fmla="*/ 12 w 16"/>
                  <a:gd name="T25" fmla="*/ 2 h 6"/>
                  <a:gd name="T26" fmla="*/ 14 w 16"/>
                  <a:gd name="T27" fmla="*/ 2 h 6"/>
                  <a:gd name="T28" fmla="*/ 14 w 16"/>
                  <a:gd name="T29" fmla="*/ 2 h 6"/>
                  <a:gd name="T30" fmla="*/ 14 w 16"/>
                  <a:gd name="T31" fmla="*/ 2 h 6"/>
                  <a:gd name="T32" fmla="*/ 16 w 16"/>
                  <a:gd name="T33" fmla="*/ 2 h 6"/>
                  <a:gd name="T34" fmla="*/ 2 w 16"/>
                  <a:gd name="T35" fmla="*/ 6 h 6"/>
                  <a:gd name="T36" fmla="*/ 2 w 16"/>
                  <a:gd name="T37" fmla="*/ 6 h 6"/>
                  <a:gd name="T38" fmla="*/ 2 w 16"/>
                  <a:gd name="T39" fmla="*/ 4 h 6"/>
                  <a:gd name="T40" fmla="*/ 0 w 16"/>
                  <a:gd name="T41" fmla="*/ 4 h 6"/>
                  <a:gd name="T42" fmla="*/ 0 w 16"/>
                  <a:gd name="T43" fmla="*/ 4 h 6"/>
                  <a:gd name="T44" fmla="*/ 0 w 16"/>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2"/>
                    </a:moveTo>
                    <a:lnTo>
                      <a:pt x="2" y="2"/>
                    </a:lnTo>
                    <a:lnTo>
                      <a:pt x="2" y="2"/>
                    </a:lnTo>
                    <a:lnTo>
                      <a:pt x="4" y="2"/>
                    </a:lnTo>
                    <a:lnTo>
                      <a:pt x="4" y="0"/>
                    </a:lnTo>
                    <a:lnTo>
                      <a:pt x="6" y="0"/>
                    </a:lnTo>
                    <a:lnTo>
                      <a:pt x="6" y="0"/>
                    </a:lnTo>
                    <a:lnTo>
                      <a:pt x="6" y="0"/>
                    </a:lnTo>
                    <a:lnTo>
                      <a:pt x="10" y="0"/>
                    </a:lnTo>
                    <a:lnTo>
                      <a:pt x="10" y="0"/>
                    </a:lnTo>
                    <a:lnTo>
                      <a:pt x="12" y="0"/>
                    </a:lnTo>
                    <a:lnTo>
                      <a:pt x="12" y="0"/>
                    </a:lnTo>
                    <a:lnTo>
                      <a:pt x="12" y="2"/>
                    </a:lnTo>
                    <a:lnTo>
                      <a:pt x="14" y="2"/>
                    </a:lnTo>
                    <a:lnTo>
                      <a:pt x="14" y="2"/>
                    </a:lnTo>
                    <a:lnTo>
                      <a:pt x="14" y="2"/>
                    </a:lnTo>
                    <a:lnTo>
                      <a:pt x="16" y="2"/>
                    </a:lnTo>
                    <a:lnTo>
                      <a:pt x="2" y="6"/>
                    </a:lnTo>
                    <a:lnTo>
                      <a:pt x="2" y="6"/>
                    </a:lnTo>
                    <a:lnTo>
                      <a:pt x="2" y="4"/>
                    </a:lnTo>
                    <a:lnTo>
                      <a:pt x="0" y="4"/>
                    </a:lnTo>
                    <a:lnTo>
                      <a:pt x="0" y="4"/>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90"/>
              <p:cNvSpPr>
                <a:spLocks/>
              </p:cNvSpPr>
              <p:nvPr/>
            </p:nvSpPr>
            <p:spPr bwMode="auto">
              <a:xfrm>
                <a:off x="4214" y="1495"/>
                <a:ext cx="56" cy="20"/>
              </a:xfrm>
              <a:custGeom>
                <a:avLst/>
                <a:gdLst>
                  <a:gd name="T0" fmla="*/ 24 w 56"/>
                  <a:gd name="T1" fmla="*/ 20 h 20"/>
                  <a:gd name="T2" fmla="*/ 26 w 56"/>
                  <a:gd name="T3" fmla="*/ 18 h 20"/>
                  <a:gd name="T4" fmla="*/ 14 w 56"/>
                  <a:gd name="T5" fmla="*/ 14 h 20"/>
                  <a:gd name="T6" fmla="*/ 14 w 56"/>
                  <a:gd name="T7" fmla="*/ 12 h 20"/>
                  <a:gd name="T8" fmla="*/ 12 w 56"/>
                  <a:gd name="T9" fmla="*/ 12 h 20"/>
                  <a:gd name="T10" fmla="*/ 12 w 56"/>
                  <a:gd name="T11" fmla="*/ 10 h 20"/>
                  <a:gd name="T12" fmla="*/ 12 w 56"/>
                  <a:gd name="T13" fmla="*/ 10 h 20"/>
                  <a:gd name="T14" fmla="*/ 16 w 56"/>
                  <a:gd name="T15" fmla="*/ 8 h 20"/>
                  <a:gd name="T16" fmla="*/ 18 w 56"/>
                  <a:gd name="T17" fmla="*/ 8 h 20"/>
                  <a:gd name="T18" fmla="*/ 20 w 56"/>
                  <a:gd name="T19" fmla="*/ 8 h 20"/>
                  <a:gd name="T20" fmla="*/ 22 w 56"/>
                  <a:gd name="T21" fmla="*/ 8 h 20"/>
                  <a:gd name="T22" fmla="*/ 36 w 56"/>
                  <a:gd name="T23" fmla="*/ 16 h 20"/>
                  <a:gd name="T24" fmla="*/ 40 w 56"/>
                  <a:gd name="T25" fmla="*/ 14 h 20"/>
                  <a:gd name="T26" fmla="*/ 42 w 56"/>
                  <a:gd name="T27" fmla="*/ 14 h 20"/>
                  <a:gd name="T28" fmla="*/ 28 w 56"/>
                  <a:gd name="T29" fmla="*/ 8 h 20"/>
                  <a:gd name="T30" fmla="*/ 26 w 56"/>
                  <a:gd name="T31" fmla="*/ 6 h 20"/>
                  <a:gd name="T32" fmla="*/ 26 w 56"/>
                  <a:gd name="T33" fmla="*/ 4 h 20"/>
                  <a:gd name="T34" fmla="*/ 28 w 56"/>
                  <a:gd name="T35" fmla="*/ 4 h 20"/>
                  <a:gd name="T36" fmla="*/ 30 w 56"/>
                  <a:gd name="T37" fmla="*/ 2 h 20"/>
                  <a:gd name="T38" fmla="*/ 32 w 56"/>
                  <a:gd name="T39" fmla="*/ 2 h 20"/>
                  <a:gd name="T40" fmla="*/ 36 w 56"/>
                  <a:gd name="T41" fmla="*/ 4 h 20"/>
                  <a:gd name="T42" fmla="*/ 38 w 56"/>
                  <a:gd name="T43" fmla="*/ 4 h 20"/>
                  <a:gd name="T44" fmla="*/ 52 w 56"/>
                  <a:gd name="T45" fmla="*/ 10 h 20"/>
                  <a:gd name="T46" fmla="*/ 54 w 56"/>
                  <a:gd name="T47" fmla="*/ 10 h 20"/>
                  <a:gd name="T48" fmla="*/ 56 w 56"/>
                  <a:gd name="T49" fmla="*/ 10 h 20"/>
                  <a:gd name="T50" fmla="*/ 40 w 56"/>
                  <a:gd name="T51" fmla="*/ 2 h 20"/>
                  <a:gd name="T52" fmla="*/ 36 w 56"/>
                  <a:gd name="T53" fmla="*/ 0 h 20"/>
                  <a:gd name="T54" fmla="*/ 32 w 56"/>
                  <a:gd name="T55" fmla="*/ 0 h 20"/>
                  <a:gd name="T56" fmla="*/ 30 w 56"/>
                  <a:gd name="T57" fmla="*/ 0 h 20"/>
                  <a:gd name="T58" fmla="*/ 28 w 56"/>
                  <a:gd name="T59" fmla="*/ 0 h 20"/>
                  <a:gd name="T60" fmla="*/ 26 w 56"/>
                  <a:gd name="T61" fmla="*/ 2 h 20"/>
                  <a:gd name="T62" fmla="*/ 24 w 56"/>
                  <a:gd name="T63" fmla="*/ 2 h 20"/>
                  <a:gd name="T64" fmla="*/ 22 w 56"/>
                  <a:gd name="T65" fmla="*/ 4 h 20"/>
                  <a:gd name="T66" fmla="*/ 22 w 56"/>
                  <a:gd name="T67" fmla="*/ 6 h 20"/>
                  <a:gd name="T68" fmla="*/ 20 w 56"/>
                  <a:gd name="T69" fmla="*/ 6 h 20"/>
                  <a:gd name="T70" fmla="*/ 18 w 56"/>
                  <a:gd name="T71" fmla="*/ 4 h 20"/>
                  <a:gd name="T72" fmla="*/ 14 w 56"/>
                  <a:gd name="T73" fmla="*/ 6 h 20"/>
                  <a:gd name="T74" fmla="*/ 12 w 56"/>
                  <a:gd name="T75" fmla="*/ 6 h 20"/>
                  <a:gd name="T76" fmla="*/ 10 w 56"/>
                  <a:gd name="T77" fmla="*/ 6 h 20"/>
                  <a:gd name="T78" fmla="*/ 10 w 56"/>
                  <a:gd name="T79" fmla="*/ 6 h 20"/>
                  <a:gd name="T80" fmla="*/ 8 w 56"/>
                  <a:gd name="T81" fmla="*/ 10 h 20"/>
                  <a:gd name="T82" fmla="*/ 8 w 56"/>
                  <a:gd name="T83" fmla="*/ 10 h 20"/>
                  <a:gd name="T84" fmla="*/ 6 w 56"/>
                  <a:gd name="T85" fmla="*/ 10 h 20"/>
                  <a:gd name="T86" fmla="*/ 6 w 56"/>
                  <a:gd name="T87" fmla="*/ 10 h 20"/>
                  <a:gd name="T88" fmla="*/ 4 w 56"/>
                  <a:gd name="T89" fmla="*/ 8 h 20"/>
                  <a:gd name="T90" fmla="*/ 4 w 56"/>
                  <a:gd name="T91" fmla="*/ 10 h 20"/>
                  <a:gd name="T92" fmla="*/ 2 w 56"/>
                  <a:gd name="T93" fmla="*/ 10 h 20"/>
                  <a:gd name="T94" fmla="*/ 22 w 56"/>
                  <a:gd name="T9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20">
                    <a:moveTo>
                      <a:pt x="24" y="20"/>
                    </a:moveTo>
                    <a:lnTo>
                      <a:pt x="24" y="20"/>
                    </a:lnTo>
                    <a:lnTo>
                      <a:pt x="26" y="20"/>
                    </a:lnTo>
                    <a:lnTo>
                      <a:pt x="26" y="18"/>
                    </a:lnTo>
                    <a:lnTo>
                      <a:pt x="16" y="14"/>
                    </a:lnTo>
                    <a:lnTo>
                      <a:pt x="14" y="14"/>
                    </a:lnTo>
                    <a:lnTo>
                      <a:pt x="14" y="12"/>
                    </a:lnTo>
                    <a:lnTo>
                      <a:pt x="14" y="12"/>
                    </a:lnTo>
                    <a:lnTo>
                      <a:pt x="12" y="12"/>
                    </a:lnTo>
                    <a:lnTo>
                      <a:pt x="12" y="12"/>
                    </a:lnTo>
                    <a:lnTo>
                      <a:pt x="12" y="12"/>
                    </a:lnTo>
                    <a:lnTo>
                      <a:pt x="12" y="10"/>
                    </a:lnTo>
                    <a:lnTo>
                      <a:pt x="12" y="10"/>
                    </a:lnTo>
                    <a:lnTo>
                      <a:pt x="12" y="10"/>
                    </a:lnTo>
                    <a:lnTo>
                      <a:pt x="14" y="8"/>
                    </a:lnTo>
                    <a:lnTo>
                      <a:pt x="16" y="8"/>
                    </a:lnTo>
                    <a:lnTo>
                      <a:pt x="16" y="8"/>
                    </a:lnTo>
                    <a:lnTo>
                      <a:pt x="18" y="8"/>
                    </a:lnTo>
                    <a:lnTo>
                      <a:pt x="18" y="8"/>
                    </a:lnTo>
                    <a:lnTo>
                      <a:pt x="20" y="8"/>
                    </a:lnTo>
                    <a:lnTo>
                      <a:pt x="22" y="8"/>
                    </a:lnTo>
                    <a:lnTo>
                      <a:pt x="22" y="8"/>
                    </a:lnTo>
                    <a:lnTo>
                      <a:pt x="24" y="10"/>
                    </a:lnTo>
                    <a:lnTo>
                      <a:pt x="36" y="16"/>
                    </a:lnTo>
                    <a:lnTo>
                      <a:pt x="38" y="16"/>
                    </a:lnTo>
                    <a:lnTo>
                      <a:pt x="40" y="14"/>
                    </a:lnTo>
                    <a:lnTo>
                      <a:pt x="40" y="14"/>
                    </a:lnTo>
                    <a:lnTo>
                      <a:pt x="42" y="14"/>
                    </a:lnTo>
                    <a:lnTo>
                      <a:pt x="30" y="8"/>
                    </a:lnTo>
                    <a:lnTo>
                      <a:pt x="28" y="8"/>
                    </a:lnTo>
                    <a:lnTo>
                      <a:pt x="28" y="6"/>
                    </a:lnTo>
                    <a:lnTo>
                      <a:pt x="26" y="6"/>
                    </a:lnTo>
                    <a:lnTo>
                      <a:pt x="26" y="6"/>
                    </a:lnTo>
                    <a:lnTo>
                      <a:pt x="26" y="4"/>
                    </a:lnTo>
                    <a:lnTo>
                      <a:pt x="28" y="4"/>
                    </a:lnTo>
                    <a:lnTo>
                      <a:pt x="28" y="4"/>
                    </a:lnTo>
                    <a:lnTo>
                      <a:pt x="30" y="4"/>
                    </a:lnTo>
                    <a:lnTo>
                      <a:pt x="30" y="2"/>
                    </a:lnTo>
                    <a:lnTo>
                      <a:pt x="32" y="2"/>
                    </a:lnTo>
                    <a:lnTo>
                      <a:pt x="32" y="2"/>
                    </a:lnTo>
                    <a:lnTo>
                      <a:pt x="34" y="2"/>
                    </a:lnTo>
                    <a:lnTo>
                      <a:pt x="36" y="4"/>
                    </a:lnTo>
                    <a:lnTo>
                      <a:pt x="36" y="4"/>
                    </a:lnTo>
                    <a:lnTo>
                      <a:pt x="38" y="4"/>
                    </a:lnTo>
                    <a:lnTo>
                      <a:pt x="40" y="4"/>
                    </a:lnTo>
                    <a:lnTo>
                      <a:pt x="52" y="10"/>
                    </a:lnTo>
                    <a:lnTo>
                      <a:pt x="54" y="10"/>
                    </a:lnTo>
                    <a:lnTo>
                      <a:pt x="54" y="10"/>
                    </a:lnTo>
                    <a:lnTo>
                      <a:pt x="56" y="10"/>
                    </a:lnTo>
                    <a:lnTo>
                      <a:pt x="56" y="10"/>
                    </a:lnTo>
                    <a:lnTo>
                      <a:pt x="44" y="2"/>
                    </a:lnTo>
                    <a:lnTo>
                      <a:pt x="40" y="2"/>
                    </a:lnTo>
                    <a:lnTo>
                      <a:pt x="38" y="0"/>
                    </a:lnTo>
                    <a:lnTo>
                      <a:pt x="36" y="0"/>
                    </a:lnTo>
                    <a:lnTo>
                      <a:pt x="34" y="0"/>
                    </a:lnTo>
                    <a:lnTo>
                      <a:pt x="32" y="0"/>
                    </a:lnTo>
                    <a:lnTo>
                      <a:pt x="30" y="0"/>
                    </a:lnTo>
                    <a:lnTo>
                      <a:pt x="30" y="0"/>
                    </a:lnTo>
                    <a:lnTo>
                      <a:pt x="28" y="0"/>
                    </a:lnTo>
                    <a:lnTo>
                      <a:pt x="28" y="0"/>
                    </a:lnTo>
                    <a:lnTo>
                      <a:pt x="26" y="2"/>
                    </a:lnTo>
                    <a:lnTo>
                      <a:pt x="26" y="2"/>
                    </a:lnTo>
                    <a:lnTo>
                      <a:pt x="24" y="2"/>
                    </a:lnTo>
                    <a:lnTo>
                      <a:pt x="24" y="2"/>
                    </a:lnTo>
                    <a:lnTo>
                      <a:pt x="24" y="2"/>
                    </a:lnTo>
                    <a:lnTo>
                      <a:pt x="22" y="4"/>
                    </a:lnTo>
                    <a:lnTo>
                      <a:pt x="22" y="4"/>
                    </a:lnTo>
                    <a:lnTo>
                      <a:pt x="22" y="6"/>
                    </a:lnTo>
                    <a:lnTo>
                      <a:pt x="22" y="6"/>
                    </a:lnTo>
                    <a:lnTo>
                      <a:pt x="20" y="6"/>
                    </a:lnTo>
                    <a:lnTo>
                      <a:pt x="18" y="4"/>
                    </a:lnTo>
                    <a:lnTo>
                      <a:pt x="18" y="4"/>
                    </a:lnTo>
                    <a:lnTo>
                      <a:pt x="16" y="6"/>
                    </a:lnTo>
                    <a:lnTo>
                      <a:pt x="14" y="6"/>
                    </a:lnTo>
                    <a:lnTo>
                      <a:pt x="14" y="6"/>
                    </a:lnTo>
                    <a:lnTo>
                      <a:pt x="12" y="6"/>
                    </a:lnTo>
                    <a:lnTo>
                      <a:pt x="12" y="6"/>
                    </a:lnTo>
                    <a:lnTo>
                      <a:pt x="10" y="6"/>
                    </a:lnTo>
                    <a:lnTo>
                      <a:pt x="10" y="6"/>
                    </a:lnTo>
                    <a:lnTo>
                      <a:pt x="10" y="6"/>
                    </a:lnTo>
                    <a:lnTo>
                      <a:pt x="8" y="8"/>
                    </a:lnTo>
                    <a:lnTo>
                      <a:pt x="8" y="10"/>
                    </a:lnTo>
                    <a:lnTo>
                      <a:pt x="8" y="10"/>
                    </a:lnTo>
                    <a:lnTo>
                      <a:pt x="8" y="10"/>
                    </a:lnTo>
                    <a:lnTo>
                      <a:pt x="8" y="10"/>
                    </a:lnTo>
                    <a:lnTo>
                      <a:pt x="6" y="10"/>
                    </a:lnTo>
                    <a:lnTo>
                      <a:pt x="6" y="10"/>
                    </a:lnTo>
                    <a:lnTo>
                      <a:pt x="6" y="10"/>
                    </a:lnTo>
                    <a:lnTo>
                      <a:pt x="6" y="10"/>
                    </a:lnTo>
                    <a:lnTo>
                      <a:pt x="4" y="8"/>
                    </a:lnTo>
                    <a:lnTo>
                      <a:pt x="4" y="8"/>
                    </a:lnTo>
                    <a:lnTo>
                      <a:pt x="4" y="10"/>
                    </a:lnTo>
                    <a:lnTo>
                      <a:pt x="2" y="10"/>
                    </a:lnTo>
                    <a:lnTo>
                      <a:pt x="2" y="10"/>
                    </a:lnTo>
                    <a:lnTo>
                      <a:pt x="0" y="10"/>
                    </a:lnTo>
                    <a:lnTo>
                      <a:pt x="22" y="20"/>
                    </a:lnTo>
                    <a:lnTo>
                      <a:pt x="2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91"/>
              <p:cNvSpPr>
                <a:spLocks/>
              </p:cNvSpPr>
              <p:nvPr/>
            </p:nvSpPr>
            <p:spPr bwMode="auto">
              <a:xfrm>
                <a:off x="4260" y="1481"/>
                <a:ext cx="10" cy="4"/>
              </a:xfrm>
              <a:custGeom>
                <a:avLst/>
                <a:gdLst>
                  <a:gd name="T0" fmla="*/ 2 w 10"/>
                  <a:gd name="T1" fmla="*/ 4 h 4"/>
                  <a:gd name="T2" fmla="*/ 2 w 10"/>
                  <a:gd name="T3" fmla="*/ 4 h 4"/>
                  <a:gd name="T4" fmla="*/ 4 w 10"/>
                  <a:gd name="T5" fmla="*/ 4 h 4"/>
                  <a:gd name="T6" fmla="*/ 6 w 10"/>
                  <a:gd name="T7" fmla="*/ 4 h 4"/>
                  <a:gd name="T8" fmla="*/ 6 w 10"/>
                  <a:gd name="T9" fmla="*/ 4 h 4"/>
                  <a:gd name="T10" fmla="*/ 8 w 10"/>
                  <a:gd name="T11" fmla="*/ 2 h 4"/>
                  <a:gd name="T12" fmla="*/ 10 w 10"/>
                  <a:gd name="T13" fmla="*/ 2 h 4"/>
                  <a:gd name="T14" fmla="*/ 8 w 10"/>
                  <a:gd name="T15" fmla="*/ 2 h 4"/>
                  <a:gd name="T16" fmla="*/ 8 w 10"/>
                  <a:gd name="T17" fmla="*/ 2 h 4"/>
                  <a:gd name="T18" fmla="*/ 6 w 10"/>
                  <a:gd name="T19" fmla="*/ 0 h 4"/>
                  <a:gd name="T20" fmla="*/ 6 w 10"/>
                  <a:gd name="T21" fmla="*/ 0 h 4"/>
                  <a:gd name="T22" fmla="*/ 4 w 10"/>
                  <a:gd name="T23" fmla="*/ 0 h 4"/>
                  <a:gd name="T24" fmla="*/ 2 w 10"/>
                  <a:gd name="T25" fmla="*/ 0 h 4"/>
                  <a:gd name="T26" fmla="*/ 2 w 10"/>
                  <a:gd name="T27" fmla="*/ 2 h 4"/>
                  <a:gd name="T28" fmla="*/ 0 w 10"/>
                  <a:gd name="T29" fmla="*/ 2 h 4"/>
                  <a:gd name="T30" fmla="*/ 0 w 10"/>
                  <a:gd name="T31" fmla="*/ 2 h 4"/>
                  <a:gd name="T32" fmla="*/ 2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4"/>
                    </a:moveTo>
                    <a:lnTo>
                      <a:pt x="2" y="4"/>
                    </a:lnTo>
                    <a:lnTo>
                      <a:pt x="4" y="4"/>
                    </a:lnTo>
                    <a:lnTo>
                      <a:pt x="6" y="4"/>
                    </a:lnTo>
                    <a:lnTo>
                      <a:pt x="6" y="4"/>
                    </a:lnTo>
                    <a:lnTo>
                      <a:pt x="8" y="2"/>
                    </a:lnTo>
                    <a:lnTo>
                      <a:pt x="10" y="2"/>
                    </a:lnTo>
                    <a:lnTo>
                      <a:pt x="8" y="2"/>
                    </a:lnTo>
                    <a:lnTo>
                      <a:pt x="8" y="2"/>
                    </a:lnTo>
                    <a:lnTo>
                      <a:pt x="6" y="0"/>
                    </a:lnTo>
                    <a:lnTo>
                      <a:pt x="6" y="0"/>
                    </a:lnTo>
                    <a:lnTo>
                      <a:pt x="4" y="0"/>
                    </a:lnTo>
                    <a:lnTo>
                      <a:pt x="2" y="0"/>
                    </a:lnTo>
                    <a:lnTo>
                      <a:pt x="2" y="2"/>
                    </a:lnTo>
                    <a:lnTo>
                      <a:pt x="0" y="2"/>
                    </a:lnTo>
                    <a:lnTo>
                      <a:pt x="0" y="2"/>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92"/>
              <p:cNvSpPr>
                <a:spLocks/>
              </p:cNvSpPr>
              <p:nvPr/>
            </p:nvSpPr>
            <p:spPr bwMode="auto">
              <a:xfrm>
                <a:off x="4266" y="1485"/>
                <a:ext cx="30" cy="12"/>
              </a:xfrm>
              <a:custGeom>
                <a:avLst/>
                <a:gdLst>
                  <a:gd name="T0" fmla="*/ 2 w 30"/>
                  <a:gd name="T1" fmla="*/ 4 h 12"/>
                  <a:gd name="T2" fmla="*/ 2 w 30"/>
                  <a:gd name="T3" fmla="*/ 4 h 12"/>
                  <a:gd name="T4" fmla="*/ 4 w 30"/>
                  <a:gd name="T5" fmla="*/ 4 h 12"/>
                  <a:gd name="T6" fmla="*/ 4 w 30"/>
                  <a:gd name="T7" fmla="*/ 4 h 12"/>
                  <a:gd name="T8" fmla="*/ 8 w 30"/>
                  <a:gd name="T9" fmla="*/ 4 h 12"/>
                  <a:gd name="T10" fmla="*/ 26 w 30"/>
                  <a:gd name="T11" fmla="*/ 12 h 12"/>
                  <a:gd name="T12" fmla="*/ 26 w 30"/>
                  <a:gd name="T13" fmla="*/ 12 h 12"/>
                  <a:gd name="T14" fmla="*/ 28 w 30"/>
                  <a:gd name="T15" fmla="*/ 12 h 12"/>
                  <a:gd name="T16" fmla="*/ 30 w 30"/>
                  <a:gd name="T17" fmla="*/ 12 h 12"/>
                  <a:gd name="T18" fmla="*/ 30 w 30"/>
                  <a:gd name="T19" fmla="*/ 10 h 12"/>
                  <a:gd name="T20" fmla="*/ 8 w 30"/>
                  <a:gd name="T21" fmla="*/ 0 h 12"/>
                  <a:gd name="T22" fmla="*/ 0 w 30"/>
                  <a:gd name="T23" fmla="*/ 2 h 12"/>
                  <a:gd name="T24" fmla="*/ 2 w 30"/>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 y="4"/>
                    </a:moveTo>
                    <a:lnTo>
                      <a:pt x="2" y="4"/>
                    </a:lnTo>
                    <a:lnTo>
                      <a:pt x="4" y="4"/>
                    </a:lnTo>
                    <a:lnTo>
                      <a:pt x="4" y="4"/>
                    </a:lnTo>
                    <a:lnTo>
                      <a:pt x="8" y="4"/>
                    </a:lnTo>
                    <a:lnTo>
                      <a:pt x="26" y="12"/>
                    </a:lnTo>
                    <a:lnTo>
                      <a:pt x="26" y="12"/>
                    </a:lnTo>
                    <a:lnTo>
                      <a:pt x="28" y="12"/>
                    </a:lnTo>
                    <a:lnTo>
                      <a:pt x="30" y="12"/>
                    </a:lnTo>
                    <a:lnTo>
                      <a:pt x="30" y="10"/>
                    </a:lnTo>
                    <a:lnTo>
                      <a:pt x="8" y="0"/>
                    </a:lnTo>
                    <a:lnTo>
                      <a:pt x="0" y="2"/>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93"/>
              <p:cNvSpPr>
                <a:spLocks noEditPoints="1"/>
              </p:cNvSpPr>
              <p:nvPr/>
            </p:nvSpPr>
            <p:spPr bwMode="auto">
              <a:xfrm>
                <a:off x="4282" y="1477"/>
                <a:ext cx="38" cy="20"/>
              </a:xfrm>
              <a:custGeom>
                <a:avLst/>
                <a:gdLst>
                  <a:gd name="T0" fmla="*/ 34 w 38"/>
                  <a:gd name="T1" fmla="*/ 20 h 20"/>
                  <a:gd name="T2" fmla="*/ 38 w 38"/>
                  <a:gd name="T3" fmla="*/ 20 h 20"/>
                  <a:gd name="T4" fmla="*/ 30 w 38"/>
                  <a:gd name="T5" fmla="*/ 14 h 20"/>
                  <a:gd name="T6" fmla="*/ 32 w 38"/>
                  <a:gd name="T7" fmla="*/ 14 h 20"/>
                  <a:gd name="T8" fmla="*/ 34 w 38"/>
                  <a:gd name="T9" fmla="*/ 12 h 20"/>
                  <a:gd name="T10" fmla="*/ 38 w 38"/>
                  <a:gd name="T11" fmla="*/ 10 h 20"/>
                  <a:gd name="T12" fmla="*/ 38 w 38"/>
                  <a:gd name="T13" fmla="*/ 8 h 20"/>
                  <a:gd name="T14" fmla="*/ 36 w 38"/>
                  <a:gd name="T15" fmla="*/ 4 h 20"/>
                  <a:gd name="T16" fmla="*/ 34 w 38"/>
                  <a:gd name="T17" fmla="*/ 4 h 20"/>
                  <a:gd name="T18" fmla="*/ 30 w 38"/>
                  <a:gd name="T19" fmla="*/ 2 h 20"/>
                  <a:gd name="T20" fmla="*/ 28 w 38"/>
                  <a:gd name="T21" fmla="*/ 2 h 20"/>
                  <a:gd name="T22" fmla="*/ 26 w 38"/>
                  <a:gd name="T23" fmla="*/ 0 h 20"/>
                  <a:gd name="T24" fmla="*/ 22 w 38"/>
                  <a:gd name="T25" fmla="*/ 0 h 20"/>
                  <a:gd name="T26" fmla="*/ 20 w 38"/>
                  <a:gd name="T27" fmla="*/ 0 h 20"/>
                  <a:gd name="T28" fmla="*/ 18 w 38"/>
                  <a:gd name="T29" fmla="*/ 0 h 20"/>
                  <a:gd name="T30" fmla="*/ 14 w 38"/>
                  <a:gd name="T31" fmla="*/ 0 h 20"/>
                  <a:gd name="T32" fmla="*/ 12 w 38"/>
                  <a:gd name="T33" fmla="*/ 2 h 20"/>
                  <a:gd name="T34" fmla="*/ 12 w 38"/>
                  <a:gd name="T35" fmla="*/ 2 h 20"/>
                  <a:gd name="T36" fmla="*/ 10 w 38"/>
                  <a:gd name="T37" fmla="*/ 2 h 20"/>
                  <a:gd name="T38" fmla="*/ 8 w 38"/>
                  <a:gd name="T39" fmla="*/ 4 h 20"/>
                  <a:gd name="T40" fmla="*/ 8 w 38"/>
                  <a:gd name="T41" fmla="*/ 6 h 20"/>
                  <a:gd name="T42" fmla="*/ 6 w 38"/>
                  <a:gd name="T43" fmla="*/ 4 h 20"/>
                  <a:gd name="T44" fmla="*/ 4 w 38"/>
                  <a:gd name="T45" fmla="*/ 4 h 20"/>
                  <a:gd name="T46" fmla="*/ 2 w 38"/>
                  <a:gd name="T47" fmla="*/ 6 h 20"/>
                  <a:gd name="T48" fmla="*/ 32 w 38"/>
                  <a:gd name="T49" fmla="*/ 20 h 20"/>
                  <a:gd name="T50" fmla="*/ 26 w 38"/>
                  <a:gd name="T51" fmla="*/ 12 h 20"/>
                  <a:gd name="T52" fmla="*/ 24 w 38"/>
                  <a:gd name="T53" fmla="*/ 12 h 20"/>
                  <a:gd name="T54" fmla="*/ 14 w 38"/>
                  <a:gd name="T55" fmla="*/ 8 h 20"/>
                  <a:gd name="T56" fmla="*/ 14 w 38"/>
                  <a:gd name="T57" fmla="*/ 8 h 20"/>
                  <a:gd name="T58" fmla="*/ 12 w 38"/>
                  <a:gd name="T59" fmla="*/ 6 h 20"/>
                  <a:gd name="T60" fmla="*/ 12 w 38"/>
                  <a:gd name="T61" fmla="*/ 6 h 20"/>
                  <a:gd name="T62" fmla="*/ 14 w 38"/>
                  <a:gd name="T63" fmla="*/ 4 h 20"/>
                  <a:gd name="T64" fmla="*/ 16 w 38"/>
                  <a:gd name="T65" fmla="*/ 4 h 20"/>
                  <a:gd name="T66" fmla="*/ 20 w 38"/>
                  <a:gd name="T67" fmla="*/ 2 h 20"/>
                  <a:gd name="T68" fmla="*/ 24 w 38"/>
                  <a:gd name="T69" fmla="*/ 4 h 20"/>
                  <a:gd name="T70" fmla="*/ 28 w 38"/>
                  <a:gd name="T71" fmla="*/ 4 h 20"/>
                  <a:gd name="T72" fmla="*/ 30 w 38"/>
                  <a:gd name="T73" fmla="*/ 6 h 20"/>
                  <a:gd name="T74" fmla="*/ 32 w 38"/>
                  <a:gd name="T75" fmla="*/ 6 h 20"/>
                  <a:gd name="T76" fmla="*/ 32 w 38"/>
                  <a:gd name="T77" fmla="*/ 8 h 20"/>
                  <a:gd name="T78" fmla="*/ 32 w 38"/>
                  <a:gd name="T79" fmla="*/ 8 h 20"/>
                  <a:gd name="T80" fmla="*/ 32 w 38"/>
                  <a:gd name="T81" fmla="*/ 10 h 20"/>
                  <a:gd name="T82" fmla="*/ 32 w 38"/>
                  <a:gd name="T83" fmla="*/ 10 h 20"/>
                  <a:gd name="T84" fmla="*/ 30 w 38"/>
                  <a:gd name="T85" fmla="*/ 10 h 20"/>
                  <a:gd name="T86" fmla="*/ 30 w 38"/>
                  <a:gd name="T87" fmla="*/ 12 h 20"/>
                  <a:gd name="T88" fmla="*/ 28 w 38"/>
                  <a:gd name="T89" fmla="*/ 12 h 20"/>
                  <a:gd name="T90" fmla="*/ 26 w 38"/>
                  <a:gd name="T91"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20">
                    <a:moveTo>
                      <a:pt x="34" y="20"/>
                    </a:moveTo>
                    <a:lnTo>
                      <a:pt x="34" y="20"/>
                    </a:lnTo>
                    <a:lnTo>
                      <a:pt x="36" y="20"/>
                    </a:lnTo>
                    <a:lnTo>
                      <a:pt x="38" y="20"/>
                    </a:lnTo>
                    <a:lnTo>
                      <a:pt x="28" y="14"/>
                    </a:lnTo>
                    <a:lnTo>
                      <a:pt x="30" y="14"/>
                    </a:lnTo>
                    <a:lnTo>
                      <a:pt x="32" y="14"/>
                    </a:lnTo>
                    <a:lnTo>
                      <a:pt x="32" y="14"/>
                    </a:lnTo>
                    <a:lnTo>
                      <a:pt x="34" y="12"/>
                    </a:lnTo>
                    <a:lnTo>
                      <a:pt x="34" y="12"/>
                    </a:lnTo>
                    <a:lnTo>
                      <a:pt x="38" y="12"/>
                    </a:lnTo>
                    <a:lnTo>
                      <a:pt x="38" y="10"/>
                    </a:lnTo>
                    <a:lnTo>
                      <a:pt x="38" y="8"/>
                    </a:lnTo>
                    <a:lnTo>
                      <a:pt x="38" y="8"/>
                    </a:lnTo>
                    <a:lnTo>
                      <a:pt x="38" y="6"/>
                    </a:lnTo>
                    <a:lnTo>
                      <a:pt x="36" y="4"/>
                    </a:lnTo>
                    <a:lnTo>
                      <a:pt x="36" y="4"/>
                    </a:lnTo>
                    <a:lnTo>
                      <a:pt x="34" y="4"/>
                    </a:lnTo>
                    <a:lnTo>
                      <a:pt x="32" y="2"/>
                    </a:lnTo>
                    <a:lnTo>
                      <a:pt x="30" y="2"/>
                    </a:lnTo>
                    <a:lnTo>
                      <a:pt x="30" y="2"/>
                    </a:lnTo>
                    <a:lnTo>
                      <a:pt x="28" y="2"/>
                    </a:lnTo>
                    <a:lnTo>
                      <a:pt x="26" y="0"/>
                    </a:lnTo>
                    <a:lnTo>
                      <a:pt x="26" y="0"/>
                    </a:lnTo>
                    <a:lnTo>
                      <a:pt x="24" y="0"/>
                    </a:lnTo>
                    <a:lnTo>
                      <a:pt x="22" y="0"/>
                    </a:lnTo>
                    <a:lnTo>
                      <a:pt x="22" y="0"/>
                    </a:lnTo>
                    <a:lnTo>
                      <a:pt x="20" y="0"/>
                    </a:lnTo>
                    <a:lnTo>
                      <a:pt x="18" y="0"/>
                    </a:lnTo>
                    <a:lnTo>
                      <a:pt x="18" y="0"/>
                    </a:lnTo>
                    <a:lnTo>
                      <a:pt x="16" y="0"/>
                    </a:lnTo>
                    <a:lnTo>
                      <a:pt x="14" y="0"/>
                    </a:lnTo>
                    <a:lnTo>
                      <a:pt x="14" y="2"/>
                    </a:lnTo>
                    <a:lnTo>
                      <a:pt x="12" y="2"/>
                    </a:lnTo>
                    <a:lnTo>
                      <a:pt x="12" y="2"/>
                    </a:lnTo>
                    <a:lnTo>
                      <a:pt x="12" y="2"/>
                    </a:lnTo>
                    <a:lnTo>
                      <a:pt x="10" y="2"/>
                    </a:lnTo>
                    <a:lnTo>
                      <a:pt x="10" y="2"/>
                    </a:lnTo>
                    <a:lnTo>
                      <a:pt x="8" y="4"/>
                    </a:lnTo>
                    <a:lnTo>
                      <a:pt x="8" y="4"/>
                    </a:lnTo>
                    <a:lnTo>
                      <a:pt x="8" y="6"/>
                    </a:lnTo>
                    <a:lnTo>
                      <a:pt x="8" y="6"/>
                    </a:lnTo>
                    <a:lnTo>
                      <a:pt x="6" y="4"/>
                    </a:lnTo>
                    <a:lnTo>
                      <a:pt x="6" y="4"/>
                    </a:lnTo>
                    <a:lnTo>
                      <a:pt x="4" y="4"/>
                    </a:lnTo>
                    <a:lnTo>
                      <a:pt x="4" y="4"/>
                    </a:lnTo>
                    <a:lnTo>
                      <a:pt x="2" y="4"/>
                    </a:lnTo>
                    <a:lnTo>
                      <a:pt x="2" y="6"/>
                    </a:lnTo>
                    <a:lnTo>
                      <a:pt x="0" y="6"/>
                    </a:lnTo>
                    <a:lnTo>
                      <a:pt x="32" y="20"/>
                    </a:lnTo>
                    <a:lnTo>
                      <a:pt x="34" y="20"/>
                    </a:lnTo>
                    <a:close/>
                    <a:moveTo>
                      <a:pt x="26" y="12"/>
                    </a:moveTo>
                    <a:lnTo>
                      <a:pt x="26" y="12"/>
                    </a:lnTo>
                    <a:lnTo>
                      <a:pt x="24" y="12"/>
                    </a:lnTo>
                    <a:lnTo>
                      <a:pt x="14" y="8"/>
                    </a:lnTo>
                    <a:lnTo>
                      <a:pt x="14" y="8"/>
                    </a:lnTo>
                    <a:lnTo>
                      <a:pt x="14" y="8"/>
                    </a:lnTo>
                    <a:lnTo>
                      <a:pt x="14" y="8"/>
                    </a:lnTo>
                    <a:lnTo>
                      <a:pt x="12" y="8"/>
                    </a:lnTo>
                    <a:lnTo>
                      <a:pt x="12" y="6"/>
                    </a:lnTo>
                    <a:lnTo>
                      <a:pt x="12" y="6"/>
                    </a:lnTo>
                    <a:lnTo>
                      <a:pt x="12" y="6"/>
                    </a:lnTo>
                    <a:lnTo>
                      <a:pt x="12" y="6"/>
                    </a:lnTo>
                    <a:lnTo>
                      <a:pt x="14" y="4"/>
                    </a:lnTo>
                    <a:lnTo>
                      <a:pt x="16" y="4"/>
                    </a:lnTo>
                    <a:lnTo>
                      <a:pt x="16" y="4"/>
                    </a:lnTo>
                    <a:lnTo>
                      <a:pt x="18" y="2"/>
                    </a:lnTo>
                    <a:lnTo>
                      <a:pt x="20" y="2"/>
                    </a:lnTo>
                    <a:lnTo>
                      <a:pt x="22" y="2"/>
                    </a:lnTo>
                    <a:lnTo>
                      <a:pt x="24" y="4"/>
                    </a:lnTo>
                    <a:lnTo>
                      <a:pt x="26" y="4"/>
                    </a:lnTo>
                    <a:lnTo>
                      <a:pt x="28" y="4"/>
                    </a:lnTo>
                    <a:lnTo>
                      <a:pt x="28" y="4"/>
                    </a:lnTo>
                    <a:lnTo>
                      <a:pt x="30" y="6"/>
                    </a:lnTo>
                    <a:lnTo>
                      <a:pt x="30" y="6"/>
                    </a:lnTo>
                    <a:lnTo>
                      <a:pt x="32" y="6"/>
                    </a:lnTo>
                    <a:lnTo>
                      <a:pt x="32" y="6"/>
                    </a:lnTo>
                    <a:lnTo>
                      <a:pt x="32" y="8"/>
                    </a:lnTo>
                    <a:lnTo>
                      <a:pt x="32" y="8"/>
                    </a:lnTo>
                    <a:lnTo>
                      <a:pt x="32" y="8"/>
                    </a:lnTo>
                    <a:lnTo>
                      <a:pt x="32" y="8"/>
                    </a:lnTo>
                    <a:lnTo>
                      <a:pt x="32" y="10"/>
                    </a:lnTo>
                    <a:lnTo>
                      <a:pt x="32" y="10"/>
                    </a:lnTo>
                    <a:lnTo>
                      <a:pt x="32" y="10"/>
                    </a:lnTo>
                    <a:lnTo>
                      <a:pt x="32" y="10"/>
                    </a:lnTo>
                    <a:lnTo>
                      <a:pt x="30" y="10"/>
                    </a:lnTo>
                    <a:lnTo>
                      <a:pt x="30" y="10"/>
                    </a:lnTo>
                    <a:lnTo>
                      <a:pt x="30" y="12"/>
                    </a:lnTo>
                    <a:lnTo>
                      <a:pt x="28" y="12"/>
                    </a:lnTo>
                    <a:lnTo>
                      <a:pt x="28" y="12"/>
                    </a:lnTo>
                    <a:lnTo>
                      <a:pt x="28" y="12"/>
                    </a:lnTo>
                    <a:lnTo>
                      <a:pt x="2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94"/>
              <p:cNvSpPr>
                <a:spLocks/>
              </p:cNvSpPr>
              <p:nvPr/>
            </p:nvSpPr>
            <p:spPr bwMode="auto">
              <a:xfrm>
                <a:off x="4282" y="1477"/>
                <a:ext cx="38" cy="20"/>
              </a:xfrm>
              <a:custGeom>
                <a:avLst/>
                <a:gdLst>
                  <a:gd name="T0" fmla="*/ 34 w 38"/>
                  <a:gd name="T1" fmla="*/ 20 h 20"/>
                  <a:gd name="T2" fmla="*/ 34 w 38"/>
                  <a:gd name="T3" fmla="*/ 20 h 20"/>
                  <a:gd name="T4" fmla="*/ 36 w 38"/>
                  <a:gd name="T5" fmla="*/ 20 h 20"/>
                  <a:gd name="T6" fmla="*/ 38 w 38"/>
                  <a:gd name="T7" fmla="*/ 20 h 20"/>
                  <a:gd name="T8" fmla="*/ 28 w 38"/>
                  <a:gd name="T9" fmla="*/ 14 h 20"/>
                  <a:gd name="T10" fmla="*/ 30 w 38"/>
                  <a:gd name="T11" fmla="*/ 14 h 20"/>
                  <a:gd name="T12" fmla="*/ 32 w 38"/>
                  <a:gd name="T13" fmla="*/ 14 h 20"/>
                  <a:gd name="T14" fmla="*/ 32 w 38"/>
                  <a:gd name="T15" fmla="*/ 14 h 20"/>
                  <a:gd name="T16" fmla="*/ 34 w 38"/>
                  <a:gd name="T17" fmla="*/ 12 h 20"/>
                  <a:gd name="T18" fmla="*/ 34 w 38"/>
                  <a:gd name="T19" fmla="*/ 12 h 20"/>
                  <a:gd name="T20" fmla="*/ 38 w 38"/>
                  <a:gd name="T21" fmla="*/ 12 h 20"/>
                  <a:gd name="T22" fmla="*/ 38 w 38"/>
                  <a:gd name="T23" fmla="*/ 10 h 20"/>
                  <a:gd name="T24" fmla="*/ 38 w 38"/>
                  <a:gd name="T25" fmla="*/ 8 h 20"/>
                  <a:gd name="T26" fmla="*/ 38 w 38"/>
                  <a:gd name="T27" fmla="*/ 8 h 20"/>
                  <a:gd name="T28" fmla="*/ 38 w 38"/>
                  <a:gd name="T29" fmla="*/ 6 h 20"/>
                  <a:gd name="T30" fmla="*/ 36 w 38"/>
                  <a:gd name="T31" fmla="*/ 4 h 20"/>
                  <a:gd name="T32" fmla="*/ 36 w 38"/>
                  <a:gd name="T33" fmla="*/ 4 h 20"/>
                  <a:gd name="T34" fmla="*/ 34 w 38"/>
                  <a:gd name="T35" fmla="*/ 4 h 20"/>
                  <a:gd name="T36" fmla="*/ 32 w 38"/>
                  <a:gd name="T37" fmla="*/ 2 h 20"/>
                  <a:gd name="T38" fmla="*/ 30 w 38"/>
                  <a:gd name="T39" fmla="*/ 2 h 20"/>
                  <a:gd name="T40" fmla="*/ 30 w 38"/>
                  <a:gd name="T41" fmla="*/ 2 h 20"/>
                  <a:gd name="T42" fmla="*/ 28 w 38"/>
                  <a:gd name="T43" fmla="*/ 2 h 20"/>
                  <a:gd name="T44" fmla="*/ 26 w 38"/>
                  <a:gd name="T45" fmla="*/ 0 h 20"/>
                  <a:gd name="T46" fmla="*/ 26 w 38"/>
                  <a:gd name="T47" fmla="*/ 0 h 20"/>
                  <a:gd name="T48" fmla="*/ 24 w 38"/>
                  <a:gd name="T49" fmla="*/ 0 h 20"/>
                  <a:gd name="T50" fmla="*/ 22 w 38"/>
                  <a:gd name="T51" fmla="*/ 0 h 20"/>
                  <a:gd name="T52" fmla="*/ 22 w 38"/>
                  <a:gd name="T53" fmla="*/ 0 h 20"/>
                  <a:gd name="T54" fmla="*/ 20 w 38"/>
                  <a:gd name="T55" fmla="*/ 0 h 20"/>
                  <a:gd name="T56" fmla="*/ 18 w 38"/>
                  <a:gd name="T57" fmla="*/ 0 h 20"/>
                  <a:gd name="T58" fmla="*/ 18 w 38"/>
                  <a:gd name="T59" fmla="*/ 0 h 20"/>
                  <a:gd name="T60" fmla="*/ 16 w 38"/>
                  <a:gd name="T61" fmla="*/ 0 h 20"/>
                  <a:gd name="T62" fmla="*/ 14 w 38"/>
                  <a:gd name="T63" fmla="*/ 0 h 20"/>
                  <a:gd name="T64" fmla="*/ 14 w 38"/>
                  <a:gd name="T65" fmla="*/ 2 h 20"/>
                  <a:gd name="T66" fmla="*/ 12 w 38"/>
                  <a:gd name="T67" fmla="*/ 2 h 20"/>
                  <a:gd name="T68" fmla="*/ 12 w 38"/>
                  <a:gd name="T69" fmla="*/ 2 h 20"/>
                  <a:gd name="T70" fmla="*/ 12 w 38"/>
                  <a:gd name="T71" fmla="*/ 2 h 20"/>
                  <a:gd name="T72" fmla="*/ 10 w 38"/>
                  <a:gd name="T73" fmla="*/ 2 h 20"/>
                  <a:gd name="T74" fmla="*/ 10 w 38"/>
                  <a:gd name="T75" fmla="*/ 2 h 20"/>
                  <a:gd name="T76" fmla="*/ 8 w 38"/>
                  <a:gd name="T77" fmla="*/ 4 h 20"/>
                  <a:gd name="T78" fmla="*/ 8 w 38"/>
                  <a:gd name="T79" fmla="*/ 4 h 20"/>
                  <a:gd name="T80" fmla="*/ 8 w 38"/>
                  <a:gd name="T81" fmla="*/ 6 h 20"/>
                  <a:gd name="T82" fmla="*/ 8 w 38"/>
                  <a:gd name="T83" fmla="*/ 6 h 20"/>
                  <a:gd name="T84" fmla="*/ 6 w 38"/>
                  <a:gd name="T85" fmla="*/ 4 h 20"/>
                  <a:gd name="T86" fmla="*/ 6 w 38"/>
                  <a:gd name="T87" fmla="*/ 4 h 20"/>
                  <a:gd name="T88" fmla="*/ 4 w 38"/>
                  <a:gd name="T89" fmla="*/ 4 h 20"/>
                  <a:gd name="T90" fmla="*/ 4 w 38"/>
                  <a:gd name="T91" fmla="*/ 4 h 20"/>
                  <a:gd name="T92" fmla="*/ 2 w 38"/>
                  <a:gd name="T93" fmla="*/ 4 h 20"/>
                  <a:gd name="T94" fmla="*/ 2 w 38"/>
                  <a:gd name="T95" fmla="*/ 6 h 20"/>
                  <a:gd name="T96" fmla="*/ 0 w 38"/>
                  <a:gd name="T97" fmla="*/ 6 h 20"/>
                  <a:gd name="T98" fmla="*/ 32 w 38"/>
                  <a:gd name="T99" fmla="*/ 20 h 20"/>
                  <a:gd name="T100" fmla="*/ 34 w 38"/>
                  <a:gd name="T10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0">
                    <a:moveTo>
                      <a:pt x="34" y="20"/>
                    </a:moveTo>
                    <a:lnTo>
                      <a:pt x="34" y="20"/>
                    </a:lnTo>
                    <a:lnTo>
                      <a:pt x="36" y="20"/>
                    </a:lnTo>
                    <a:lnTo>
                      <a:pt x="38" y="20"/>
                    </a:lnTo>
                    <a:lnTo>
                      <a:pt x="28" y="14"/>
                    </a:lnTo>
                    <a:lnTo>
                      <a:pt x="30" y="14"/>
                    </a:lnTo>
                    <a:lnTo>
                      <a:pt x="32" y="14"/>
                    </a:lnTo>
                    <a:lnTo>
                      <a:pt x="32" y="14"/>
                    </a:lnTo>
                    <a:lnTo>
                      <a:pt x="34" y="12"/>
                    </a:lnTo>
                    <a:lnTo>
                      <a:pt x="34" y="12"/>
                    </a:lnTo>
                    <a:lnTo>
                      <a:pt x="38" y="12"/>
                    </a:lnTo>
                    <a:lnTo>
                      <a:pt x="38" y="10"/>
                    </a:lnTo>
                    <a:lnTo>
                      <a:pt x="38" y="8"/>
                    </a:lnTo>
                    <a:lnTo>
                      <a:pt x="38" y="8"/>
                    </a:lnTo>
                    <a:lnTo>
                      <a:pt x="38" y="6"/>
                    </a:lnTo>
                    <a:lnTo>
                      <a:pt x="36" y="4"/>
                    </a:lnTo>
                    <a:lnTo>
                      <a:pt x="36" y="4"/>
                    </a:lnTo>
                    <a:lnTo>
                      <a:pt x="34" y="4"/>
                    </a:lnTo>
                    <a:lnTo>
                      <a:pt x="32" y="2"/>
                    </a:lnTo>
                    <a:lnTo>
                      <a:pt x="30" y="2"/>
                    </a:lnTo>
                    <a:lnTo>
                      <a:pt x="30" y="2"/>
                    </a:lnTo>
                    <a:lnTo>
                      <a:pt x="28" y="2"/>
                    </a:lnTo>
                    <a:lnTo>
                      <a:pt x="26" y="0"/>
                    </a:lnTo>
                    <a:lnTo>
                      <a:pt x="26" y="0"/>
                    </a:lnTo>
                    <a:lnTo>
                      <a:pt x="24" y="0"/>
                    </a:lnTo>
                    <a:lnTo>
                      <a:pt x="22" y="0"/>
                    </a:lnTo>
                    <a:lnTo>
                      <a:pt x="22" y="0"/>
                    </a:lnTo>
                    <a:lnTo>
                      <a:pt x="20" y="0"/>
                    </a:lnTo>
                    <a:lnTo>
                      <a:pt x="18" y="0"/>
                    </a:lnTo>
                    <a:lnTo>
                      <a:pt x="18" y="0"/>
                    </a:lnTo>
                    <a:lnTo>
                      <a:pt x="16" y="0"/>
                    </a:lnTo>
                    <a:lnTo>
                      <a:pt x="14" y="0"/>
                    </a:lnTo>
                    <a:lnTo>
                      <a:pt x="14" y="2"/>
                    </a:lnTo>
                    <a:lnTo>
                      <a:pt x="12" y="2"/>
                    </a:lnTo>
                    <a:lnTo>
                      <a:pt x="12" y="2"/>
                    </a:lnTo>
                    <a:lnTo>
                      <a:pt x="12" y="2"/>
                    </a:lnTo>
                    <a:lnTo>
                      <a:pt x="10" y="2"/>
                    </a:lnTo>
                    <a:lnTo>
                      <a:pt x="10" y="2"/>
                    </a:lnTo>
                    <a:lnTo>
                      <a:pt x="8" y="4"/>
                    </a:lnTo>
                    <a:lnTo>
                      <a:pt x="8" y="4"/>
                    </a:lnTo>
                    <a:lnTo>
                      <a:pt x="8" y="6"/>
                    </a:lnTo>
                    <a:lnTo>
                      <a:pt x="8" y="6"/>
                    </a:lnTo>
                    <a:lnTo>
                      <a:pt x="6" y="4"/>
                    </a:lnTo>
                    <a:lnTo>
                      <a:pt x="6" y="4"/>
                    </a:lnTo>
                    <a:lnTo>
                      <a:pt x="4" y="4"/>
                    </a:lnTo>
                    <a:lnTo>
                      <a:pt x="4" y="4"/>
                    </a:lnTo>
                    <a:lnTo>
                      <a:pt x="2" y="4"/>
                    </a:lnTo>
                    <a:lnTo>
                      <a:pt x="2" y="6"/>
                    </a:lnTo>
                    <a:lnTo>
                      <a:pt x="0" y="6"/>
                    </a:lnTo>
                    <a:lnTo>
                      <a:pt x="32" y="20"/>
                    </a:lnTo>
                    <a:lnTo>
                      <a:pt x="34"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95"/>
              <p:cNvSpPr>
                <a:spLocks/>
              </p:cNvSpPr>
              <p:nvPr/>
            </p:nvSpPr>
            <p:spPr bwMode="auto">
              <a:xfrm>
                <a:off x="4294" y="1479"/>
                <a:ext cx="20" cy="10"/>
              </a:xfrm>
              <a:custGeom>
                <a:avLst/>
                <a:gdLst>
                  <a:gd name="T0" fmla="*/ 14 w 20"/>
                  <a:gd name="T1" fmla="*/ 10 h 10"/>
                  <a:gd name="T2" fmla="*/ 14 w 20"/>
                  <a:gd name="T3" fmla="*/ 10 h 10"/>
                  <a:gd name="T4" fmla="*/ 12 w 20"/>
                  <a:gd name="T5" fmla="*/ 10 h 10"/>
                  <a:gd name="T6" fmla="*/ 2 w 20"/>
                  <a:gd name="T7" fmla="*/ 6 h 10"/>
                  <a:gd name="T8" fmla="*/ 2 w 20"/>
                  <a:gd name="T9" fmla="*/ 6 h 10"/>
                  <a:gd name="T10" fmla="*/ 2 w 20"/>
                  <a:gd name="T11" fmla="*/ 6 h 10"/>
                  <a:gd name="T12" fmla="*/ 2 w 20"/>
                  <a:gd name="T13" fmla="*/ 6 h 10"/>
                  <a:gd name="T14" fmla="*/ 0 w 20"/>
                  <a:gd name="T15" fmla="*/ 6 h 10"/>
                  <a:gd name="T16" fmla="*/ 0 w 20"/>
                  <a:gd name="T17" fmla="*/ 4 h 10"/>
                  <a:gd name="T18" fmla="*/ 0 w 20"/>
                  <a:gd name="T19" fmla="*/ 4 h 10"/>
                  <a:gd name="T20" fmla="*/ 0 w 20"/>
                  <a:gd name="T21" fmla="*/ 4 h 10"/>
                  <a:gd name="T22" fmla="*/ 0 w 20"/>
                  <a:gd name="T23" fmla="*/ 4 h 10"/>
                  <a:gd name="T24" fmla="*/ 2 w 20"/>
                  <a:gd name="T25" fmla="*/ 2 h 10"/>
                  <a:gd name="T26" fmla="*/ 4 w 20"/>
                  <a:gd name="T27" fmla="*/ 2 h 10"/>
                  <a:gd name="T28" fmla="*/ 4 w 20"/>
                  <a:gd name="T29" fmla="*/ 2 h 10"/>
                  <a:gd name="T30" fmla="*/ 6 w 20"/>
                  <a:gd name="T31" fmla="*/ 0 h 10"/>
                  <a:gd name="T32" fmla="*/ 8 w 20"/>
                  <a:gd name="T33" fmla="*/ 0 h 10"/>
                  <a:gd name="T34" fmla="*/ 10 w 20"/>
                  <a:gd name="T35" fmla="*/ 0 h 10"/>
                  <a:gd name="T36" fmla="*/ 12 w 20"/>
                  <a:gd name="T37" fmla="*/ 2 h 10"/>
                  <a:gd name="T38" fmla="*/ 14 w 20"/>
                  <a:gd name="T39" fmla="*/ 2 h 10"/>
                  <a:gd name="T40" fmla="*/ 16 w 20"/>
                  <a:gd name="T41" fmla="*/ 2 h 10"/>
                  <a:gd name="T42" fmla="*/ 16 w 20"/>
                  <a:gd name="T43" fmla="*/ 2 h 10"/>
                  <a:gd name="T44" fmla="*/ 18 w 20"/>
                  <a:gd name="T45" fmla="*/ 4 h 10"/>
                  <a:gd name="T46" fmla="*/ 18 w 20"/>
                  <a:gd name="T47" fmla="*/ 4 h 10"/>
                  <a:gd name="T48" fmla="*/ 20 w 20"/>
                  <a:gd name="T49" fmla="*/ 4 h 10"/>
                  <a:gd name="T50" fmla="*/ 20 w 20"/>
                  <a:gd name="T51" fmla="*/ 4 h 10"/>
                  <a:gd name="T52" fmla="*/ 20 w 20"/>
                  <a:gd name="T53" fmla="*/ 6 h 10"/>
                  <a:gd name="T54" fmla="*/ 20 w 20"/>
                  <a:gd name="T55" fmla="*/ 6 h 10"/>
                  <a:gd name="T56" fmla="*/ 20 w 20"/>
                  <a:gd name="T57" fmla="*/ 6 h 10"/>
                  <a:gd name="T58" fmla="*/ 20 w 20"/>
                  <a:gd name="T59" fmla="*/ 6 h 10"/>
                  <a:gd name="T60" fmla="*/ 20 w 20"/>
                  <a:gd name="T61" fmla="*/ 8 h 10"/>
                  <a:gd name="T62" fmla="*/ 20 w 20"/>
                  <a:gd name="T63" fmla="*/ 8 h 10"/>
                  <a:gd name="T64" fmla="*/ 20 w 20"/>
                  <a:gd name="T65" fmla="*/ 8 h 10"/>
                  <a:gd name="T66" fmla="*/ 20 w 20"/>
                  <a:gd name="T67" fmla="*/ 8 h 10"/>
                  <a:gd name="T68" fmla="*/ 18 w 20"/>
                  <a:gd name="T69" fmla="*/ 8 h 10"/>
                  <a:gd name="T70" fmla="*/ 18 w 20"/>
                  <a:gd name="T71" fmla="*/ 8 h 10"/>
                  <a:gd name="T72" fmla="*/ 18 w 20"/>
                  <a:gd name="T73" fmla="*/ 10 h 10"/>
                  <a:gd name="T74" fmla="*/ 16 w 20"/>
                  <a:gd name="T75" fmla="*/ 10 h 10"/>
                  <a:gd name="T76" fmla="*/ 16 w 20"/>
                  <a:gd name="T77" fmla="*/ 10 h 10"/>
                  <a:gd name="T78" fmla="*/ 16 w 20"/>
                  <a:gd name="T79" fmla="*/ 10 h 10"/>
                  <a:gd name="T80" fmla="*/ 14 w 20"/>
                  <a:gd name="T8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4" y="10"/>
                    </a:moveTo>
                    <a:lnTo>
                      <a:pt x="14" y="10"/>
                    </a:lnTo>
                    <a:lnTo>
                      <a:pt x="12" y="10"/>
                    </a:lnTo>
                    <a:lnTo>
                      <a:pt x="2" y="6"/>
                    </a:lnTo>
                    <a:lnTo>
                      <a:pt x="2" y="6"/>
                    </a:lnTo>
                    <a:lnTo>
                      <a:pt x="2" y="6"/>
                    </a:lnTo>
                    <a:lnTo>
                      <a:pt x="2" y="6"/>
                    </a:lnTo>
                    <a:lnTo>
                      <a:pt x="0" y="6"/>
                    </a:lnTo>
                    <a:lnTo>
                      <a:pt x="0" y="4"/>
                    </a:lnTo>
                    <a:lnTo>
                      <a:pt x="0" y="4"/>
                    </a:lnTo>
                    <a:lnTo>
                      <a:pt x="0" y="4"/>
                    </a:lnTo>
                    <a:lnTo>
                      <a:pt x="0" y="4"/>
                    </a:lnTo>
                    <a:lnTo>
                      <a:pt x="2" y="2"/>
                    </a:lnTo>
                    <a:lnTo>
                      <a:pt x="4" y="2"/>
                    </a:lnTo>
                    <a:lnTo>
                      <a:pt x="4" y="2"/>
                    </a:lnTo>
                    <a:lnTo>
                      <a:pt x="6" y="0"/>
                    </a:lnTo>
                    <a:lnTo>
                      <a:pt x="8" y="0"/>
                    </a:lnTo>
                    <a:lnTo>
                      <a:pt x="10" y="0"/>
                    </a:lnTo>
                    <a:lnTo>
                      <a:pt x="12" y="2"/>
                    </a:lnTo>
                    <a:lnTo>
                      <a:pt x="14" y="2"/>
                    </a:lnTo>
                    <a:lnTo>
                      <a:pt x="16" y="2"/>
                    </a:lnTo>
                    <a:lnTo>
                      <a:pt x="16" y="2"/>
                    </a:lnTo>
                    <a:lnTo>
                      <a:pt x="18" y="4"/>
                    </a:lnTo>
                    <a:lnTo>
                      <a:pt x="18" y="4"/>
                    </a:lnTo>
                    <a:lnTo>
                      <a:pt x="20" y="4"/>
                    </a:lnTo>
                    <a:lnTo>
                      <a:pt x="20" y="4"/>
                    </a:lnTo>
                    <a:lnTo>
                      <a:pt x="20" y="6"/>
                    </a:lnTo>
                    <a:lnTo>
                      <a:pt x="20" y="6"/>
                    </a:lnTo>
                    <a:lnTo>
                      <a:pt x="20" y="6"/>
                    </a:lnTo>
                    <a:lnTo>
                      <a:pt x="20" y="6"/>
                    </a:lnTo>
                    <a:lnTo>
                      <a:pt x="20" y="8"/>
                    </a:lnTo>
                    <a:lnTo>
                      <a:pt x="20" y="8"/>
                    </a:lnTo>
                    <a:lnTo>
                      <a:pt x="20" y="8"/>
                    </a:lnTo>
                    <a:lnTo>
                      <a:pt x="20" y="8"/>
                    </a:lnTo>
                    <a:lnTo>
                      <a:pt x="18" y="8"/>
                    </a:lnTo>
                    <a:lnTo>
                      <a:pt x="18" y="8"/>
                    </a:lnTo>
                    <a:lnTo>
                      <a:pt x="18" y="10"/>
                    </a:lnTo>
                    <a:lnTo>
                      <a:pt x="16" y="10"/>
                    </a:lnTo>
                    <a:lnTo>
                      <a:pt x="16" y="10"/>
                    </a:lnTo>
                    <a:lnTo>
                      <a:pt x="16" y="10"/>
                    </a:lnTo>
                    <a:lnTo>
                      <a:pt x="1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96"/>
              <p:cNvSpPr>
                <a:spLocks/>
              </p:cNvSpPr>
              <p:nvPr/>
            </p:nvSpPr>
            <p:spPr bwMode="auto">
              <a:xfrm>
                <a:off x="4314" y="1469"/>
                <a:ext cx="32" cy="14"/>
              </a:xfrm>
              <a:custGeom>
                <a:avLst/>
                <a:gdLst>
                  <a:gd name="T0" fmla="*/ 2 w 32"/>
                  <a:gd name="T1" fmla="*/ 8 h 14"/>
                  <a:gd name="T2" fmla="*/ 6 w 32"/>
                  <a:gd name="T3" fmla="*/ 8 h 14"/>
                  <a:gd name="T4" fmla="*/ 8 w 32"/>
                  <a:gd name="T5" fmla="*/ 8 h 14"/>
                  <a:gd name="T6" fmla="*/ 10 w 32"/>
                  <a:gd name="T7" fmla="*/ 8 h 14"/>
                  <a:gd name="T8" fmla="*/ 14 w 32"/>
                  <a:gd name="T9" fmla="*/ 8 h 14"/>
                  <a:gd name="T10" fmla="*/ 20 w 32"/>
                  <a:gd name="T11" fmla="*/ 8 h 14"/>
                  <a:gd name="T12" fmla="*/ 24 w 32"/>
                  <a:gd name="T13" fmla="*/ 8 h 14"/>
                  <a:gd name="T14" fmla="*/ 26 w 32"/>
                  <a:gd name="T15" fmla="*/ 8 h 14"/>
                  <a:gd name="T16" fmla="*/ 24 w 32"/>
                  <a:gd name="T17" fmla="*/ 10 h 14"/>
                  <a:gd name="T18" fmla="*/ 22 w 32"/>
                  <a:gd name="T19" fmla="*/ 12 h 14"/>
                  <a:gd name="T20" fmla="*/ 20 w 32"/>
                  <a:gd name="T21" fmla="*/ 12 h 14"/>
                  <a:gd name="T22" fmla="*/ 18 w 32"/>
                  <a:gd name="T23" fmla="*/ 12 h 14"/>
                  <a:gd name="T24" fmla="*/ 16 w 32"/>
                  <a:gd name="T25" fmla="*/ 12 h 14"/>
                  <a:gd name="T26" fmla="*/ 16 w 32"/>
                  <a:gd name="T27" fmla="*/ 14 h 14"/>
                  <a:gd name="T28" fmla="*/ 18 w 32"/>
                  <a:gd name="T29" fmla="*/ 14 h 14"/>
                  <a:gd name="T30" fmla="*/ 20 w 32"/>
                  <a:gd name="T31" fmla="*/ 14 h 14"/>
                  <a:gd name="T32" fmla="*/ 22 w 32"/>
                  <a:gd name="T33" fmla="*/ 14 h 14"/>
                  <a:gd name="T34" fmla="*/ 24 w 32"/>
                  <a:gd name="T35" fmla="*/ 14 h 14"/>
                  <a:gd name="T36" fmla="*/ 28 w 32"/>
                  <a:gd name="T37" fmla="*/ 12 h 14"/>
                  <a:gd name="T38" fmla="*/ 30 w 32"/>
                  <a:gd name="T39" fmla="*/ 12 h 14"/>
                  <a:gd name="T40" fmla="*/ 30 w 32"/>
                  <a:gd name="T41" fmla="*/ 10 h 14"/>
                  <a:gd name="T42" fmla="*/ 32 w 32"/>
                  <a:gd name="T43" fmla="*/ 10 h 14"/>
                  <a:gd name="T44" fmla="*/ 32 w 32"/>
                  <a:gd name="T45" fmla="*/ 8 h 14"/>
                  <a:gd name="T46" fmla="*/ 32 w 32"/>
                  <a:gd name="T47" fmla="*/ 8 h 14"/>
                  <a:gd name="T48" fmla="*/ 32 w 32"/>
                  <a:gd name="T49" fmla="*/ 8 h 14"/>
                  <a:gd name="T50" fmla="*/ 30 w 32"/>
                  <a:gd name="T51" fmla="*/ 6 h 14"/>
                  <a:gd name="T52" fmla="*/ 28 w 32"/>
                  <a:gd name="T53" fmla="*/ 6 h 14"/>
                  <a:gd name="T54" fmla="*/ 28 w 32"/>
                  <a:gd name="T55" fmla="*/ 6 h 14"/>
                  <a:gd name="T56" fmla="*/ 24 w 32"/>
                  <a:gd name="T57" fmla="*/ 4 h 14"/>
                  <a:gd name="T58" fmla="*/ 18 w 32"/>
                  <a:gd name="T59" fmla="*/ 6 h 14"/>
                  <a:gd name="T60" fmla="*/ 12 w 32"/>
                  <a:gd name="T61" fmla="*/ 6 h 14"/>
                  <a:gd name="T62" fmla="*/ 8 w 32"/>
                  <a:gd name="T63" fmla="*/ 6 h 14"/>
                  <a:gd name="T64" fmla="*/ 6 w 32"/>
                  <a:gd name="T65" fmla="*/ 6 h 14"/>
                  <a:gd name="T66" fmla="*/ 6 w 32"/>
                  <a:gd name="T67" fmla="*/ 4 h 14"/>
                  <a:gd name="T68" fmla="*/ 8 w 32"/>
                  <a:gd name="T69" fmla="*/ 4 h 14"/>
                  <a:gd name="T70" fmla="*/ 8 w 32"/>
                  <a:gd name="T71" fmla="*/ 2 h 14"/>
                  <a:gd name="T72" fmla="*/ 10 w 32"/>
                  <a:gd name="T73" fmla="*/ 2 h 14"/>
                  <a:gd name="T74" fmla="*/ 12 w 32"/>
                  <a:gd name="T75" fmla="*/ 2 h 14"/>
                  <a:gd name="T76" fmla="*/ 14 w 32"/>
                  <a:gd name="T77" fmla="*/ 2 h 14"/>
                  <a:gd name="T78" fmla="*/ 16 w 32"/>
                  <a:gd name="T79" fmla="*/ 2 h 14"/>
                  <a:gd name="T80" fmla="*/ 16 w 32"/>
                  <a:gd name="T81" fmla="*/ 0 h 14"/>
                  <a:gd name="T82" fmla="*/ 14 w 32"/>
                  <a:gd name="T83" fmla="*/ 0 h 14"/>
                  <a:gd name="T84" fmla="*/ 12 w 32"/>
                  <a:gd name="T85" fmla="*/ 0 h 14"/>
                  <a:gd name="T86" fmla="*/ 10 w 32"/>
                  <a:gd name="T87" fmla="*/ 0 h 14"/>
                  <a:gd name="T88" fmla="*/ 8 w 32"/>
                  <a:gd name="T89" fmla="*/ 0 h 14"/>
                  <a:gd name="T90" fmla="*/ 6 w 32"/>
                  <a:gd name="T91" fmla="*/ 2 h 14"/>
                  <a:gd name="T92" fmla="*/ 2 w 32"/>
                  <a:gd name="T93" fmla="*/ 2 h 14"/>
                  <a:gd name="T94" fmla="*/ 0 w 32"/>
                  <a:gd name="T95" fmla="*/ 4 h 14"/>
                  <a:gd name="T96" fmla="*/ 0 w 32"/>
                  <a:gd name="T9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4">
                    <a:moveTo>
                      <a:pt x="2" y="6"/>
                    </a:moveTo>
                    <a:lnTo>
                      <a:pt x="2" y="8"/>
                    </a:lnTo>
                    <a:lnTo>
                      <a:pt x="4" y="8"/>
                    </a:lnTo>
                    <a:lnTo>
                      <a:pt x="6" y="8"/>
                    </a:lnTo>
                    <a:lnTo>
                      <a:pt x="6" y="8"/>
                    </a:lnTo>
                    <a:lnTo>
                      <a:pt x="8" y="8"/>
                    </a:lnTo>
                    <a:lnTo>
                      <a:pt x="10" y="8"/>
                    </a:lnTo>
                    <a:lnTo>
                      <a:pt x="10" y="8"/>
                    </a:lnTo>
                    <a:lnTo>
                      <a:pt x="12" y="8"/>
                    </a:lnTo>
                    <a:lnTo>
                      <a:pt x="14" y="8"/>
                    </a:lnTo>
                    <a:lnTo>
                      <a:pt x="16" y="8"/>
                    </a:lnTo>
                    <a:lnTo>
                      <a:pt x="20" y="8"/>
                    </a:lnTo>
                    <a:lnTo>
                      <a:pt x="22" y="8"/>
                    </a:lnTo>
                    <a:lnTo>
                      <a:pt x="24" y="8"/>
                    </a:lnTo>
                    <a:lnTo>
                      <a:pt x="24" y="8"/>
                    </a:lnTo>
                    <a:lnTo>
                      <a:pt x="26" y="8"/>
                    </a:lnTo>
                    <a:lnTo>
                      <a:pt x="26" y="10"/>
                    </a:lnTo>
                    <a:lnTo>
                      <a:pt x="24" y="10"/>
                    </a:lnTo>
                    <a:lnTo>
                      <a:pt x="22" y="12"/>
                    </a:lnTo>
                    <a:lnTo>
                      <a:pt x="22" y="12"/>
                    </a:lnTo>
                    <a:lnTo>
                      <a:pt x="20" y="12"/>
                    </a:lnTo>
                    <a:lnTo>
                      <a:pt x="20" y="12"/>
                    </a:lnTo>
                    <a:lnTo>
                      <a:pt x="18" y="12"/>
                    </a:lnTo>
                    <a:lnTo>
                      <a:pt x="18" y="12"/>
                    </a:lnTo>
                    <a:lnTo>
                      <a:pt x="18" y="12"/>
                    </a:lnTo>
                    <a:lnTo>
                      <a:pt x="16" y="12"/>
                    </a:lnTo>
                    <a:lnTo>
                      <a:pt x="16" y="12"/>
                    </a:lnTo>
                    <a:lnTo>
                      <a:pt x="16" y="14"/>
                    </a:lnTo>
                    <a:lnTo>
                      <a:pt x="18" y="14"/>
                    </a:lnTo>
                    <a:lnTo>
                      <a:pt x="18" y="14"/>
                    </a:lnTo>
                    <a:lnTo>
                      <a:pt x="20" y="14"/>
                    </a:lnTo>
                    <a:lnTo>
                      <a:pt x="20" y="14"/>
                    </a:lnTo>
                    <a:lnTo>
                      <a:pt x="22" y="14"/>
                    </a:lnTo>
                    <a:lnTo>
                      <a:pt x="22" y="14"/>
                    </a:lnTo>
                    <a:lnTo>
                      <a:pt x="24" y="14"/>
                    </a:lnTo>
                    <a:lnTo>
                      <a:pt x="24" y="14"/>
                    </a:lnTo>
                    <a:lnTo>
                      <a:pt x="26" y="12"/>
                    </a:lnTo>
                    <a:lnTo>
                      <a:pt x="28" y="12"/>
                    </a:lnTo>
                    <a:lnTo>
                      <a:pt x="28" y="12"/>
                    </a:lnTo>
                    <a:lnTo>
                      <a:pt x="30" y="12"/>
                    </a:lnTo>
                    <a:lnTo>
                      <a:pt x="30" y="12"/>
                    </a:lnTo>
                    <a:lnTo>
                      <a:pt x="30" y="10"/>
                    </a:lnTo>
                    <a:lnTo>
                      <a:pt x="32" y="10"/>
                    </a:lnTo>
                    <a:lnTo>
                      <a:pt x="32" y="10"/>
                    </a:lnTo>
                    <a:lnTo>
                      <a:pt x="32" y="10"/>
                    </a:lnTo>
                    <a:lnTo>
                      <a:pt x="32" y="8"/>
                    </a:lnTo>
                    <a:lnTo>
                      <a:pt x="32" y="8"/>
                    </a:lnTo>
                    <a:lnTo>
                      <a:pt x="32" y="8"/>
                    </a:lnTo>
                    <a:lnTo>
                      <a:pt x="32" y="8"/>
                    </a:lnTo>
                    <a:lnTo>
                      <a:pt x="32" y="8"/>
                    </a:lnTo>
                    <a:lnTo>
                      <a:pt x="30" y="6"/>
                    </a:lnTo>
                    <a:lnTo>
                      <a:pt x="30" y="6"/>
                    </a:lnTo>
                    <a:lnTo>
                      <a:pt x="30" y="6"/>
                    </a:lnTo>
                    <a:lnTo>
                      <a:pt x="28" y="6"/>
                    </a:lnTo>
                    <a:lnTo>
                      <a:pt x="28" y="6"/>
                    </a:lnTo>
                    <a:lnTo>
                      <a:pt x="28" y="6"/>
                    </a:lnTo>
                    <a:lnTo>
                      <a:pt x="26" y="6"/>
                    </a:lnTo>
                    <a:lnTo>
                      <a:pt x="24" y="4"/>
                    </a:lnTo>
                    <a:lnTo>
                      <a:pt x="20" y="4"/>
                    </a:lnTo>
                    <a:lnTo>
                      <a:pt x="18" y="6"/>
                    </a:lnTo>
                    <a:lnTo>
                      <a:pt x="14" y="6"/>
                    </a:lnTo>
                    <a:lnTo>
                      <a:pt x="12" y="6"/>
                    </a:lnTo>
                    <a:lnTo>
                      <a:pt x="10" y="6"/>
                    </a:lnTo>
                    <a:lnTo>
                      <a:pt x="8" y="6"/>
                    </a:lnTo>
                    <a:lnTo>
                      <a:pt x="8" y="6"/>
                    </a:lnTo>
                    <a:lnTo>
                      <a:pt x="6" y="6"/>
                    </a:lnTo>
                    <a:lnTo>
                      <a:pt x="6" y="4"/>
                    </a:lnTo>
                    <a:lnTo>
                      <a:pt x="6" y="4"/>
                    </a:lnTo>
                    <a:lnTo>
                      <a:pt x="6" y="4"/>
                    </a:lnTo>
                    <a:lnTo>
                      <a:pt x="8" y="4"/>
                    </a:lnTo>
                    <a:lnTo>
                      <a:pt x="8" y="4"/>
                    </a:lnTo>
                    <a:lnTo>
                      <a:pt x="8" y="2"/>
                    </a:lnTo>
                    <a:lnTo>
                      <a:pt x="10" y="2"/>
                    </a:lnTo>
                    <a:lnTo>
                      <a:pt x="10" y="2"/>
                    </a:lnTo>
                    <a:lnTo>
                      <a:pt x="12" y="2"/>
                    </a:lnTo>
                    <a:lnTo>
                      <a:pt x="12" y="2"/>
                    </a:lnTo>
                    <a:lnTo>
                      <a:pt x="14" y="2"/>
                    </a:lnTo>
                    <a:lnTo>
                      <a:pt x="14" y="2"/>
                    </a:lnTo>
                    <a:lnTo>
                      <a:pt x="14" y="2"/>
                    </a:lnTo>
                    <a:lnTo>
                      <a:pt x="16" y="2"/>
                    </a:lnTo>
                    <a:lnTo>
                      <a:pt x="16" y="2"/>
                    </a:lnTo>
                    <a:lnTo>
                      <a:pt x="16" y="0"/>
                    </a:lnTo>
                    <a:lnTo>
                      <a:pt x="14" y="0"/>
                    </a:lnTo>
                    <a:lnTo>
                      <a:pt x="14" y="0"/>
                    </a:lnTo>
                    <a:lnTo>
                      <a:pt x="12" y="0"/>
                    </a:lnTo>
                    <a:lnTo>
                      <a:pt x="12" y="0"/>
                    </a:lnTo>
                    <a:lnTo>
                      <a:pt x="10" y="0"/>
                    </a:lnTo>
                    <a:lnTo>
                      <a:pt x="10" y="0"/>
                    </a:lnTo>
                    <a:lnTo>
                      <a:pt x="8" y="0"/>
                    </a:lnTo>
                    <a:lnTo>
                      <a:pt x="8" y="0"/>
                    </a:lnTo>
                    <a:lnTo>
                      <a:pt x="6" y="2"/>
                    </a:lnTo>
                    <a:lnTo>
                      <a:pt x="6" y="2"/>
                    </a:lnTo>
                    <a:lnTo>
                      <a:pt x="4" y="2"/>
                    </a:lnTo>
                    <a:lnTo>
                      <a:pt x="2" y="2"/>
                    </a:lnTo>
                    <a:lnTo>
                      <a:pt x="2" y="4"/>
                    </a:lnTo>
                    <a:lnTo>
                      <a:pt x="0" y="4"/>
                    </a:lnTo>
                    <a:lnTo>
                      <a:pt x="0" y="4"/>
                    </a:lnTo>
                    <a:lnTo>
                      <a:pt x="0" y="6"/>
                    </a:lnTo>
                    <a:lnTo>
                      <a:pt x="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97"/>
              <p:cNvSpPr>
                <a:spLocks/>
              </p:cNvSpPr>
              <p:nvPr/>
            </p:nvSpPr>
            <p:spPr bwMode="auto">
              <a:xfrm>
                <a:off x="4314" y="1469"/>
                <a:ext cx="32" cy="14"/>
              </a:xfrm>
              <a:custGeom>
                <a:avLst/>
                <a:gdLst>
                  <a:gd name="T0" fmla="*/ 2 w 32"/>
                  <a:gd name="T1" fmla="*/ 8 h 14"/>
                  <a:gd name="T2" fmla="*/ 6 w 32"/>
                  <a:gd name="T3" fmla="*/ 8 h 14"/>
                  <a:gd name="T4" fmla="*/ 8 w 32"/>
                  <a:gd name="T5" fmla="*/ 8 h 14"/>
                  <a:gd name="T6" fmla="*/ 10 w 32"/>
                  <a:gd name="T7" fmla="*/ 8 h 14"/>
                  <a:gd name="T8" fmla="*/ 14 w 32"/>
                  <a:gd name="T9" fmla="*/ 8 h 14"/>
                  <a:gd name="T10" fmla="*/ 20 w 32"/>
                  <a:gd name="T11" fmla="*/ 8 h 14"/>
                  <a:gd name="T12" fmla="*/ 24 w 32"/>
                  <a:gd name="T13" fmla="*/ 8 h 14"/>
                  <a:gd name="T14" fmla="*/ 26 w 32"/>
                  <a:gd name="T15" fmla="*/ 8 h 14"/>
                  <a:gd name="T16" fmla="*/ 24 w 32"/>
                  <a:gd name="T17" fmla="*/ 10 h 14"/>
                  <a:gd name="T18" fmla="*/ 22 w 32"/>
                  <a:gd name="T19" fmla="*/ 12 h 14"/>
                  <a:gd name="T20" fmla="*/ 20 w 32"/>
                  <a:gd name="T21" fmla="*/ 12 h 14"/>
                  <a:gd name="T22" fmla="*/ 18 w 32"/>
                  <a:gd name="T23" fmla="*/ 12 h 14"/>
                  <a:gd name="T24" fmla="*/ 16 w 32"/>
                  <a:gd name="T25" fmla="*/ 12 h 14"/>
                  <a:gd name="T26" fmla="*/ 16 w 32"/>
                  <a:gd name="T27" fmla="*/ 14 h 14"/>
                  <a:gd name="T28" fmla="*/ 18 w 32"/>
                  <a:gd name="T29" fmla="*/ 14 h 14"/>
                  <a:gd name="T30" fmla="*/ 20 w 32"/>
                  <a:gd name="T31" fmla="*/ 14 h 14"/>
                  <a:gd name="T32" fmla="*/ 22 w 32"/>
                  <a:gd name="T33" fmla="*/ 14 h 14"/>
                  <a:gd name="T34" fmla="*/ 24 w 32"/>
                  <a:gd name="T35" fmla="*/ 14 h 14"/>
                  <a:gd name="T36" fmla="*/ 28 w 32"/>
                  <a:gd name="T37" fmla="*/ 12 h 14"/>
                  <a:gd name="T38" fmla="*/ 30 w 32"/>
                  <a:gd name="T39" fmla="*/ 12 h 14"/>
                  <a:gd name="T40" fmla="*/ 30 w 32"/>
                  <a:gd name="T41" fmla="*/ 10 h 14"/>
                  <a:gd name="T42" fmla="*/ 32 w 32"/>
                  <a:gd name="T43" fmla="*/ 10 h 14"/>
                  <a:gd name="T44" fmla="*/ 32 w 32"/>
                  <a:gd name="T45" fmla="*/ 8 h 14"/>
                  <a:gd name="T46" fmla="*/ 32 w 32"/>
                  <a:gd name="T47" fmla="*/ 8 h 14"/>
                  <a:gd name="T48" fmla="*/ 32 w 32"/>
                  <a:gd name="T49" fmla="*/ 8 h 14"/>
                  <a:gd name="T50" fmla="*/ 30 w 32"/>
                  <a:gd name="T51" fmla="*/ 6 h 14"/>
                  <a:gd name="T52" fmla="*/ 28 w 32"/>
                  <a:gd name="T53" fmla="*/ 6 h 14"/>
                  <a:gd name="T54" fmla="*/ 28 w 32"/>
                  <a:gd name="T55" fmla="*/ 6 h 14"/>
                  <a:gd name="T56" fmla="*/ 24 w 32"/>
                  <a:gd name="T57" fmla="*/ 4 h 14"/>
                  <a:gd name="T58" fmla="*/ 18 w 32"/>
                  <a:gd name="T59" fmla="*/ 6 h 14"/>
                  <a:gd name="T60" fmla="*/ 12 w 32"/>
                  <a:gd name="T61" fmla="*/ 6 h 14"/>
                  <a:gd name="T62" fmla="*/ 8 w 32"/>
                  <a:gd name="T63" fmla="*/ 6 h 14"/>
                  <a:gd name="T64" fmla="*/ 6 w 32"/>
                  <a:gd name="T65" fmla="*/ 6 h 14"/>
                  <a:gd name="T66" fmla="*/ 6 w 32"/>
                  <a:gd name="T67" fmla="*/ 4 h 14"/>
                  <a:gd name="T68" fmla="*/ 8 w 32"/>
                  <a:gd name="T69" fmla="*/ 4 h 14"/>
                  <a:gd name="T70" fmla="*/ 8 w 32"/>
                  <a:gd name="T71" fmla="*/ 2 h 14"/>
                  <a:gd name="T72" fmla="*/ 10 w 32"/>
                  <a:gd name="T73" fmla="*/ 2 h 14"/>
                  <a:gd name="T74" fmla="*/ 12 w 32"/>
                  <a:gd name="T75" fmla="*/ 2 h 14"/>
                  <a:gd name="T76" fmla="*/ 14 w 32"/>
                  <a:gd name="T77" fmla="*/ 2 h 14"/>
                  <a:gd name="T78" fmla="*/ 16 w 32"/>
                  <a:gd name="T79" fmla="*/ 2 h 14"/>
                  <a:gd name="T80" fmla="*/ 16 w 32"/>
                  <a:gd name="T81" fmla="*/ 0 h 14"/>
                  <a:gd name="T82" fmla="*/ 14 w 32"/>
                  <a:gd name="T83" fmla="*/ 0 h 14"/>
                  <a:gd name="T84" fmla="*/ 12 w 32"/>
                  <a:gd name="T85" fmla="*/ 0 h 14"/>
                  <a:gd name="T86" fmla="*/ 10 w 32"/>
                  <a:gd name="T87" fmla="*/ 0 h 14"/>
                  <a:gd name="T88" fmla="*/ 8 w 32"/>
                  <a:gd name="T89" fmla="*/ 0 h 14"/>
                  <a:gd name="T90" fmla="*/ 6 w 32"/>
                  <a:gd name="T91" fmla="*/ 2 h 14"/>
                  <a:gd name="T92" fmla="*/ 2 w 32"/>
                  <a:gd name="T93" fmla="*/ 2 h 14"/>
                  <a:gd name="T94" fmla="*/ 0 w 32"/>
                  <a:gd name="T95" fmla="*/ 4 h 14"/>
                  <a:gd name="T96" fmla="*/ 0 w 32"/>
                  <a:gd name="T9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4">
                    <a:moveTo>
                      <a:pt x="2" y="6"/>
                    </a:moveTo>
                    <a:lnTo>
                      <a:pt x="2" y="8"/>
                    </a:lnTo>
                    <a:lnTo>
                      <a:pt x="4" y="8"/>
                    </a:lnTo>
                    <a:lnTo>
                      <a:pt x="6" y="8"/>
                    </a:lnTo>
                    <a:lnTo>
                      <a:pt x="6" y="8"/>
                    </a:lnTo>
                    <a:lnTo>
                      <a:pt x="8" y="8"/>
                    </a:lnTo>
                    <a:lnTo>
                      <a:pt x="10" y="8"/>
                    </a:lnTo>
                    <a:lnTo>
                      <a:pt x="10" y="8"/>
                    </a:lnTo>
                    <a:lnTo>
                      <a:pt x="12" y="8"/>
                    </a:lnTo>
                    <a:lnTo>
                      <a:pt x="14" y="8"/>
                    </a:lnTo>
                    <a:lnTo>
                      <a:pt x="16" y="8"/>
                    </a:lnTo>
                    <a:lnTo>
                      <a:pt x="20" y="8"/>
                    </a:lnTo>
                    <a:lnTo>
                      <a:pt x="22" y="8"/>
                    </a:lnTo>
                    <a:lnTo>
                      <a:pt x="24" y="8"/>
                    </a:lnTo>
                    <a:lnTo>
                      <a:pt x="24" y="8"/>
                    </a:lnTo>
                    <a:lnTo>
                      <a:pt x="26" y="8"/>
                    </a:lnTo>
                    <a:lnTo>
                      <a:pt x="26" y="10"/>
                    </a:lnTo>
                    <a:lnTo>
                      <a:pt x="24" y="10"/>
                    </a:lnTo>
                    <a:lnTo>
                      <a:pt x="22" y="12"/>
                    </a:lnTo>
                    <a:lnTo>
                      <a:pt x="22" y="12"/>
                    </a:lnTo>
                    <a:lnTo>
                      <a:pt x="20" y="12"/>
                    </a:lnTo>
                    <a:lnTo>
                      <a:pt x="20" y="12"/>
                    </a:lnTo>
                    <a:lnTo>
                      <a:pt x="18" y="12"/>
                    </a:lnTo>
                    <a:lnTo>
                      <a:pt x="18" y="12"/>
                    </a:lnTo>
                    <a:lnTo>
                      <a:pt x="18" y="12"/>
                    </a:lnTo>
                    <a:lnTo>
                      <a:pt x="16" y="12"/>
                    </a:lnTo>
                    <a:lnTo>
                      <a:pt x="16" y="12"/>
                    </a:lnTo>
                    <a:lnTo>
                      <a:pt x="16" y="14"/>
                    </a:lnTo>
                    <a:lnTo>
                      <a:pt x="18" y="14"/>
                    </a:lnTo>
                    <a:lnTo>
                      <a:pt x="18" y="14"/>
                    </a:lnTo>
                    <a:lnTo>
                      <a:pt x="20" y="14"/>
                    </a:lnTo>
                    <a:lnTo>
                      <a:pt x="20" y="14"/>
                    </a:lnTo>
                    <a:lnTo>
                      <a:pt x="22" y="14"/>
                    </a:lnTo>
                    <a:lnTo>
                      <a:pt x="22" y="14"/>
                    </a:lnTo>
                    <a:lnTo>
                      <a:pt x="24" y="14"/>
                    </a:lnTo>
                    <a:lnTo>
                      <a:pt x="24" y="14"/>
                    </a:lnTo>
                    <a:lnTo>
                      <a:pt x="26" y="12"/>
                    </a:lnTo>
                    <a:lnTo>
                      <a:pt x="28" y="12"/>
                    </a:lnTo>
                    <a:lnTo>
                      <a:pt x="28" y="12"/>
                    </a:lnTo>
                    <a:lnTo>
                      <a:pt x="30" y="12"/>
                    </a:lnTo>
                    <a:lnTo>
                      <a:pt x="30" y="12"/>
                    </a:lnTo>
                    <a:lnTo>
                      <a:pt x="30" y="10"/>
                    </a:lnTo>
                    <a:lnTo>
                      <a:pt x="32" y="10"/>
                    </a:lnTo>
                    <a:lnTo>
                      <a:pt x="32" y="10"/>
                    </a:lnTo>
                    <a:lnTo>
                      <a:pt x="32" y="10"/>
                    </a:lnTo>
                    <a:lnTo>
                      <a:pt x="32" y="8"/>
                    </a:lnTo>
                    <a:lnTo>
                      <a:pt x="32" y="8"/>
                    </a:lnTo>
                    <a:lnTo>
                      <a:pt x="32" y="8"/>
                    </a:lnTo>
                    <a:lnTo>
                      <a:pt x="32" y="8"/>
                    </a:lnTo>
                    <a:lnTo>
                      <a:pt x="32" y="8"/>
                    </a:lnTo>
                    <a:lnTo>
                      <a:pt x="30" y="6"/>
                    </a:lnTo>
                    <a:lnTo>
                      <a:pt x="30" y="6"/>
                    </a:lnTo>
                    <a:lnTo>
                      <a:pt x="30" y="6"/>
                    </a:lnTo>
                    <a:lnTo>
                      <a:pt x="28" y="6"/>
                    </a:lnTo>
                    <a:lnTo>
                      <a:pt x="28" y="6"/>
                    </a:lnTo>
                    <a:lnTo>
                      <a:pt x="28" y="6"/>
                    </a:lnTo>
                    <a:lnTo>
                      <a:pt x="26" y="6"/>
                    </a:lnTo>
                    <a:lnTo>
                      <a:pt x="24" y="4"/>
                    </a:lnTo>
                    <a:lnTo>
                      <a:pt x="20" y="4"/>
                    </a:lnTo>
                    <a:lnTo>
                      <a:pt x="18" y="6"/>
                    </a:lnTo>
                    <a:lnTo>
                      <a:pt x="14" y="6"/>
                    </a:lnTo>
                    <a:lnTo>
                      <a:pt x="12" y="6"/>
                    </a:lnTo>
                    <a:lnTo>
                      <a:pt x="10" y="6"/>
                    </a:lnTo>
                    <a:lnTo>
                      <a:pt x="8" y="6"/>
                    </a:lnTo>
                    <a:lnTo>
                      <a:pt x="8" y="6"/>
                    </a:lnTo>
                    <a:lnTo>
                      <a:pt x="6" y="6"/>
                    </a:lnTo>
                    <a:lnTo>
                      <a:pt x="6" y="4"/>
                    </a:lnTo>
                    <a:lnTo>
                      <a:pt x="6" y="4"/>
                    </a:lnTo>
                    <a:lnTo>
                      <a:pt x="6" y="4"/>
                    </a:lnTo>
                    <a:lnTo>
                      <a:pt x="8" y="4"/>
                    </a:lnTo>
                    <a:lnTo>
                      <a:pt x="8" y="4"/>
                    </a:lnTo>
                    <a:lnTo>
                      <a:pt x="8" y="2"/>
                    </a:lnTo>
                    <a:lnTo>
                      <a:pt x="10" y="2"/>
                    </a:lnTo>
                    <a:lnTo>
                      <a:pt x="10" y="2"/>
                    </a:lnTo>
                    <a:lnTo>
                      <a:pt x="12" y="2"/>
                    </a:lnTo>
                    <a:lnTo>
                      <a:pt x="12" y="2"/>
                    </a:lnTo>
                    <a:lnTo>
                      <a:pt x="14" y="2"/>
                    </a:lnTo>
                    <a:lnTo>
                      <a:pt x="14" y="2"/>
                    </a:lnTo>
                    <a:lnTo>
                      <a:pt x="14" y="2"/>
                    </a:lnTo>
                    <a:lnTo>
                      <a:pt x="16" y="2"/>
                    </a:lnTo>
                    <a:lnTo>
                      <a:pt x="16" y="2"/>
                    </a:lnTo>
                    <a:lnTo>
                      <a:pt x="16" y="0"/>
                    </a:lnTo>
                    <a:lnTo>
                      <a:pt x="14" y="0"/>
                    </a:lnTo>
                    <a:lnTo>
                      <a:pt x="14" y="0"/>
                    </a:lnTo>
                    <a:lnTo>
                      <a:pt x="12" y="0"/>
                    </a:lnTo>
                    <a:lnTo>
                      <a:pt x="12" y="0"/>
                    </a:lnTo>
                    <a:lnTo>
                      <a:pt x="10" y="0"/>
                    </a:lnTo>
                    <a:lnTo>
                      <a:pt x="10" y="0"/>
                    </a:lnTo>
                    <a:lnTo>
                      <a:pt x="8" y="0"/>
                    </a:lnTo>
                    <a:lnTo>
                      <a:pt x="8" y="0"/>
                    </a:lnTo>
                    <a:lnTo>
                      <a:pt x="6" y="2"/>
                    </a:lnTo>
                    <a:lnTo>
                      <a:pt x="6" y="2"/>
                    </a:lnTo>
                    <a:lnTo>
                      <a:pt x="4" y="2"/>
                    </a:lnTo>
                    <a:lnTo>
                      <a:pt x="2" y="2"/>
                    </a:lnTo>
                    <a:lnTo>
                      <a:pt x="2" y="4"/>
                    </a:lnTo>
                    <a:lnTo>
                      <a:pt x="0" y="4"/>
                    </a:lnTo>
                    <a:lnTo>
                      <a:pt x="0" y="4"/>
                    </a:lnTo>
                    <a:lnTo>
                      <a:pt x="0" y="6"/>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598"/>
              <p:cNvSpPr>
                <a:spLocks/>
              </p:cNvSpPr>
              <p:nvPr/>
            </p:nvSpPr>
            <p:spPr bwMode="auto">
              <a:xfrm>
                <a:off x="4334" y="1459"/>
                <a:ext cx="42" cy="16"/>
              </a:xfrm>
              <a:custGeom>
                <a:avLst/>
                <a:gdLst>
                  <a:gd name="T0" fmla="*/ 34 w 42"/>
                  <a:gd name="T1" fmla="*/ 10 h 16"/>
                  <a:gd name="T2" fmla="*/ 32 w 42"/>
                  <a:gd name="T3" fmla="*/ 12 h 16"/>
                  <a:gd name="T4" fmla="*/ 30 w 42"/>
                  <a:gd name="T5" fmla="*/ 12 h 16"/>
                  <a:gd name="T6" fmla="*/ 30 w 42"/>
                  <a:gd name="T7" fmla="*/ 12 h 16"/>
                  <a:gd name="T8" fmla="*/ 30 w 42"/>
                  <a:gd name="T9" fmla="*/ 12 h 16"/>
                  <a:gd name="T10" fmla="*/ 28 w 42"/>
                  <a:gd name="T11" fmla="*/ 12 h 16"/>
                  <a:gd name="T12" fmla="*/ 28 w 42"/>
                  <a:gd name="T13" fmla="*/ 12 h 16"/>
                  <a:gd name="T14" fmla="*/ 26 w 42"/>
                  <a:gd name="T15" fmla="*/ 12 h 16"/>
                  <a:gd name="T16" fmla="*/ 26 w 42"/>
                  <a:gd name="T17" fmla="*/ 12 h 16"/>
                  <a:gd name="T18" fmla="*/ 26 w 42"/>
                  <a:gd name="T19" fmla="*/ 12 h 16"/>
                  <a:gd name="T20" fmla="*/ 24 w 42"/>
                  <a:gd name="T21" fmla="*/ 12 h 16"/>
                  <a:gd name="T22" fmla="*/ 24 w 42"/>
                  <a:gd name="T23" fmla="*/ 12 h 16"/>
                  <a:gd name="T24" fmla="*/ 22 w 42"/>
                  <a:gd name="T25" fmla="*/ 12 h 16"/>
                  <a:gd name="T26" fmla="*/ 22 w 42"/>
                  <a:gd name="T27" fmla="*/ 12 h 16"/>
                  <a:gd name="T28" fmla="*/ 20 w 42"/>
                  <a:gd name="T29" fmla="*/ 12 h 16"/>
                  <a:gd name="T30" fmla="*/ 20 w 42"/>
                  <a:gd name="T31" fmla="*/ 12 h 16"/>
                  <a:gd name="T32" fmla="*/ 18 w 42"/>
                  <a:gd name="T33" fmla="*/ 12 h 16"/>
                  <a:gd name="T34" fmla="*/ 18 w 42"/>
                  <a:gd name="T35" fmla="*/ 12 h 16"/>
                  <a:gd name="T36" fmla="*/ 18 w 42"/>
                  <a:gd name="T37" fmla="*/ 10 h 16"/>
                  <a:gd name="T38" fmla="*/ 6 w 42"/>
                  <a:gd name="T39" fmla="*/ 6 h 16"/>
                  <a:gd name="T40" fmla="*/ 4 w 42"/>
                  <a:gd name="T41" fmla="*/ 6 h 16"/>
                  <a:gd name="T42" fmla="*/ 2 w 42"/>
                  <a:gd name="T43" fmla="*/ 6 h 16"/>
                  <a:gd name="T44" fmla="*/ 2 w 42"/>
                  <a:gd name="T45" fmla="*/ 6 h 16"/>
                  <a:gd name="T46" fmla="*/ 0 w 42"/>
                  <a:gd name="T47" fmla="*/ 6 h 16"/>
                  <a:gd name="T48" fmla="*/ 12 w 42"/>
                  <a:gd name="T49" fmla="*/ 12 h 16"/>
                  <a:gd name="T50" fmla="*/ 14 w 42"/>
                  <a:gd name="T51" fmla="*/ 14 h 16"/>
                  <a:gd name="T52" fmla="*/ 16 w 42"/>
                  <a:gd name="T53" fmla="*/ 14 h 16"/>
                  <a:gd name="T54" fmla="*/ 18 w 42"/>
                  <a:gd name="T55" fmla="*/ 14 h 16"/>
                  <a:gd name="T56" fmla="*/ 18 w 42"/>
                  <a:gd name="T57" fmla="*/ 14 h 16"/>
                  <a:gd name="T58" fmla="*/ 20 w 42"/>
                  <a:gd name="T59" fmla="*/ 14 h 16"/>
                  <a:gd name="T60" fmla="*/ 22 w 42"/>
                  <a:gd name="T61" fmla="*/ 16 h 16"/>
                  <a:gd name="T62" fmla="*/ 22 w 42"/>
                  <a:gd name="T63" fmla="*/ 16 h 16"/>
                  <a:gd name="T64" fmla="*/ 24 w 42"/>
                  <a:gd name="T65" fmla="*/ 16 h 16"/>
                  <a:gd name="T66" fmla="*/ 26 w 42"/>
                  <a:gd name="T67" fmla="*/ 16 h 16"/>
                  <a:gd name="T68" fmla="*/ 26 w 42"/>
                  <a:gd name="T69" fmla="*/ 16 h 16"/>
                  <a:gd name="T70" fmla="*/ 28 w 42"/>
                  <a:gd name="T71" fmla="*/ 16 h 16"/>
                  <a:gd name="T72" fmla="*/ 30 w 42"/>
                  <a:gd name="T73" fmla="*/ 14 h 16"/>
                  <a:gd name="T74" fmla="*/ 30 w 42"/>
                  <a:gd name="T75" fmla="*/ 14 h 16"/>
                  <a:gd name="T76" fmla="*/ 32 w 42"/>
                  <a:gd name="T77" fmla="*/ 14 h 16"/>
                  <a:gd name="T78" fmla="*/ 34 w 42"/>
                  <a:gd name="T79" fmla="*/ 14 h 16"/>
                  <a:gd name="T80" fmla="*/ 34 w 42"/>
                  <a:gd name="T81" fmla="*/ 14 h 16"/>
                  <a:gd name="T82" fmla="*/ 36 w 42"/>
                  <a:gd name="T83" fmla="*/ 14 h 16"/>
                  <a:gd name="T84" fmla="*/ 36 w 42"/>
                  <a:gd name="T85" fmla="*/ 12 h 16"/>
                  <a:gd name="T86" fmla="*/ 38 w 42"/>
                  <a:gd name="T87" fmla="*/ 12 h 16"/>
                  <a:gd name="T88" fmla="*/ 38 w 42"/>
                  <a:gd name="T89" fmla="*/ 12 h 16"/>
                  <a:gd name="T90" fmla="*/ 40 w 42"/>
                  <a:gd name="T91" fmla="*/ 12 h 16"/>
                  <a:gd name="T92" fmla="*/ 40 w 42"/>
                  <a:gd name="T93" fmla="*/ 10 h 16"/>
                  <a:gd name="T94" fmla="*/ 42 w 42"/>
                  <a:gd name="T95" fmla="*/ 10 h 16"/>
                  <a:gd name="T96" fmla="*/ 42 w 42"/>
                  <a:gd name="T97" fmla="*/ 10 h 16"/>
                  <a:gd name="T98" fmla="*/ 22 w 42"/>
                  <a:gd name="T99" fmla="*/ 0 h 16"/>
                  <a:gd name="T100" fmla="*/ 20 w 42"/>
                  <a:gd name="T101" fmla="*/ 0 h 16"/>
                  <a:gd name="T102" fmla="*/ 18 w 42"/>
                  <a:gd name="T103" fmla="*/ 0 h 16"/>
                  <a:gd name="T104" fmla="*/ 18 w 42"/>
                  <a:gd name="T105" fmla="*/ 2 h 16"/>
                  <a:gd name="T106" fmla="*/ 16 w 42"/>
                  <a:gd name="T107" fmla="*/ 2 h 16"/>
                  <a:gd name="T108" fmla="*/ 34 w 42"/>
                  <a:gd name="T109" fmla="*/ 10 h 16"/>
                  <a:gd name="T110" fmla="*/ 34 w 42"/>
                  <a:gd name="T111" fmla="*/ 10 h 16"/>
                  <a:gd name="T112" fmla="*/ 34 w 42"/>
                  <a:gd name="T11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34" y="10"/>
                    </a:moveTo>
                    <a:lnTo>
                      <a:pt x="32" y="12"/>
                    </a:lnTo>
                    <a:lnTo>
                      <a:pt x="30" y="12"/>
                    </a:lnTo>
                    <a:lnTo>
                      <a:pt x="30" y="12"/>
                    </a:lnTo>
                    <a:lnTo>
                      <a:pt x="30" y="12"/>
                    </a:lnTo>
                    <a:lnTo>
                      <a:pt x="28" y="12"/>
                    </a:lnTo>
                    <a:lnTo>
                      <a:pt x="28" y="12"/>
                    </a:lnTo>
                    <a:lnTo>
                      <a:pt x="26" y="12"/>
                    </a:lnTo>
                    <a:lnTo>
                      <a:pt x="26" y="12"/>
                    </a:lnTo>
                    <a:lnTo>
                      <a:pt x="26" y="12"/>
                    </a:lnTo>
                    <a:lnTo>
                      <a:pt x="24" y="12"/>
                    </a:lnTo>
                    <a:lnTo>
                      <a:pt x="24" y="12"/>
                    </a:lnTo>
                    <a:lnTo>
                      <a:pt x="22" y="12"/>
                    </a:lnTo>
                    <a:lnTo>
                      <a:pt x="22" y="12"/>
                    </a:lnTo>
                    <a:lnTo>
                      <a:pt x="20" y="12"/>
                    </a:lnTo>
                    <a:lnTo>
                      <a:pt x="20" y="12"/>
                    </a:lnTo>
                    <a:lnTo>
                      <a:pt x="18" y="12"/>
                    </a:lnTo>
                    <a:lnTo>
                      <a:pt x="18" y="12"/>
                    </a:lnTo>
                    <a:lnTo>
                      <a:pt x="18" y="10"/>
                    </a:lnTo>
                    <a:lnTo>
                      <a:pt x="6" y="6"/>
                    </a:lnTo>
                    <a:lnTo>
                      <a:pt x="4" y="6"/>
                    </a:lnTo>
                    <a:lnTo>
                      <a:pt x="2" y="6"/>
                    </a:lnTo>
                    <a:lnTo>
                      <a:pt x="2" y="6"/>
                    </a:lnTo>
                    <a:lnTo>
                      <a:pt x="0" y="6"/>
                    </a:lnTo>
                    <a:lnTo>
                      <a:pt x="12" y="12"/>
                    </a:lnTo>
                    <a:lnTo>
                      <a:pt x="14" y="14"/>
                    </a:lnTo>
                    <a:lnTo>
                      <a:pt x="16" y="14"/>
                    </a:lnTo>
                    <a:lnTo>
                      <a:pt x="18" y="14"/>
                    </a:lnTo>
                    <a:lnTo>
                      <a:pt x="18" y="14"/>
                    </a:lnTo>
                    <a:lnTo>
                      <a:pt x="20" y="14"/>
                    </a:lnTo>
                    <a:lnTo>
                      <a:pt x="22" y="16"/>
                    </a:lnTo>
                    <a:lnTo>
                      <a:pt x="22" y="16"/>
                    </a:lnTo>
                    <a:lnTo>
                      <a:pt x="24" y="16"/>
                    </a:lnTo>
                    <a:lnTo>
                      <a:pt x="26" y="16"/>
                    </a:lnTo>
                    <a:lnTo>
                      <a:pt x="26" y="16"/>
                    </a:lnTo>
                    <a:lnTo>
                      <a:pt x="28" y="16"/>
                    </a:lnTo>
                    <a:lnTo>
                      <a:pt x="30" y="14"/>
                    </a:lnTo>
                    <a:lnTo>
                      <a:pt x="30" y="14"/>
                    </a:lnTo>
                    <a:lnTo>
                      <a:pt x="32" y="14"/>
                    </a:lnTo>
                    <a:lnTo>
                      <a:pt x="34" y="14"/>
                    </a:lnTo>
                    <a:lnTo>
                      <a:pt x="34" y="14"/>
                    </a:lnTo>
                    <a:lnTo>
                      <a:pt x="36" y="14"/>
                    </a:lnTo>
                    <a:lnTo>
                      <a:pt x="36" y="12"/>
                    </a:lnTo>
                    <a:lnTo>
                      <a:pt x="38" y="12"/>
                    </a:lnTo>
                    <a:lnTo>
                      <a:pt x="38" y="12"/>
                    </a:lnTo>
                    <a:lnTo>
                      <a:pt x="40" y="12"/>
                    </a:lnTo>
                    <a:lnTo>
                      <a:pt x="40" y="10"/>
                    </a:lnTo>
                    <a:lnTo>
                      <a:pt x="42" y="10"/>
                    </a:lnTo>
                    <a:lnTo>
                      <a:pt x="42" y="10"/>
                    </a:lnTo>
                    <a:lnTo>
                      <a:pt x="22" y="0"/>
                    </a:lnTo>
                    <a:lnTo>
                      <a:pt x="20" y="0"/>
                    </a:lnTo>
                    <a:lnTo>
                      <a:pt x="18" y="0"/>
                    </a:lnTo>
                    <a:lnTo>
                      <a:pt x="18" y="2"/>
                    </a:lnTo>
                    <a:lnTo>
                      <a:pt x="16" y="2"/>
                    </a:lnTo>
                    <a:lnTo>
                      <a:pt x="34" y="10"/>
                    </a:lnTo>
                    <a:lnTo>
                      <a:pt x="34" y="10"/>
                    </a:lnTo>
                    <a:lnTo>
                      <a:pt x="34"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Freeform 599"/>
              <p:cNvSpPr>
                <a:spLocks/>
              </p:cNvSpPr>
              <p:nvPr/>
            </p:nvSpPr>
            <p:spPr bwMode="auto">
              <a:xfrm>
                <a:off x="4334" y="1459"/>
                <a:ext cx="42" cy="16"/>
              </a:xfrm>
              <a:custGeom>
                <a:avLst/>
                <a:gdLst>
                  <a:gd name="T0" fmla="*/ 34 w 42"/>
                  <a:gd name="T1" fmla="*/ 10 h 16"/>
                  <a:gd name="T2" fmla="*/ 32 w 42"/>
                  <a:gd name="T3" fmla="*/ 12 h 16"/>
                  <a:gd name="T4" fmla="*/ 30 w 42"/>
                  <a:gd name="T5" fmla="*/ 12 h 16"/>
                  <a:gd name="T6" fmla="*/ 30 w 42"/>
                  <a:gd name="T7" fmla="*/ 12 h 16"/>
                  <a:gd name="T8" fmla="*/ 30 w 42"/>
                  <a:gd name="T9" fmla="*/ 12 h 16"/>
                  <a:gd name="T10" fmla="*/ 28 w 42"/>
                  <a:gd name="T11" fmla="*/ 12 h 16"/>
                  <a:gd name="T12" fmla="*/ 28 w 42"/>
                  <a:gd name="T13" fmla="*/ 12 h 16"/>
                  <a:gd name="T14" fmla="*/ 26 w 42"/>
                  <a:gd name="T15" fmla="*/ 12 h 16"/>
                  <a:gd name="T16" fmla="*/ 26 w 42"/>
                  <a:gd name="T17" fmla="*/ 12 h 16"/>
                  <a:gd name="T18" fmla="*/ 26 w 42"/>
                  <a:gd name="T19" fmla="*/ 12 h 16"/>
                  <a:gd name="T20" fmla="*/ 24 w 42"/>
                  <a:gd name="T21" fmla="*/ 12 h 16"/>
                  <a:gd name="T22" fmla="*/ 24 w 42"/>
                  <a:gd name="T23" fmla="*/ 12 h 16"/>
                  <a:gd name="T24" fmla="*/ 22 w 42"/>
                  <a:gd name="T25" fmla="*/ 12 h 16"/>
                  <a:gd name="T26" fmla="*/ 22 w 42"/>
                  <a:gd name="T27" fmla="*/ 12 h 16"/>
                  <a:gd name="T28" fmla="*/ 20 w 42"/>
                  <a:gd name="T29" fmla="*/ 12 h 16"/>
                  <a:gd name="T30" fmla="*/ 20 w 42"/>
                  <a:gd name="T31" fmla="*/ 12 h 16"/>
                  <a:gd name="T32" fmla="*/ 18 w 42"/>
                  <a:gd name="T33" fmla="*/ 12 h 16"/>
                  <a:gd name="T34" fmla="*/ 18 w 42"/>
                  <a:gd name="T35" fmla="*/ 12 h 16"/>
                  <a:gd name="T36" fmla="*/ 18 w 42"/>
                  <a:gd name="T37" fmla="*/ 10 h 16"/>
                  <a:gd name="T38" fmla="*/ 6 w 42"/>
                  <a:gd name="T39" fmla="*/ 6 h 16"/>
                  <a:gd name="T40" fmla="*/ 4 w 42"/>
                  <a:gd name="T41" fmla="*/ 6 h 16"/>
                  <a:gd name="T42" fmla="*/ 2 w 42"/>
                  <a:gd name="T43" fmla="*/ 6 h 16"/>
                  <a:gd name="T44" fmla="*/ 2 w 42"/>
                  <a:gd name="T45" fmla="*/ 6 h 16"/>
                  <a:gd name="T46" fmla="*/ 0 w 42"/>
                  <a:gd name="T47" fmla="*/ 6 h 16"/>
                  <a:gd name="T48" fmla="*/ 12 w 42"/>
                  <a:gd name="T49" fmla="*/ 12 h 16"/>
                  <a:gd name="T50" fmla="*/ 14 w 42"/>
                  <a:gd name="T51" fmla="*/ 14 h 16"/>
                  <a:gd name="T52" fmla="*/ 16 w 42"/>
                  <a:gd name="T53" fmla="*/ 14 h 16"/>
                  <a:gd name="T54" fmla="*/ 18 w 42"/>
                  <a:gd name="T55" fmla="*/ 14 h 16"/>
                  <a:gd name="T56" fmla="*/ 18 w 42"/>
                  <a:gd name="T57" fmla="*/ 14 h 16"/>
                  <a:gd name="T58" fmla="*/ 20 w 42"/>
                  <a:gd name="T59" fmla="*/ 14 h 16"/>
                  <a:gd name="T60" fmla="*/ 22 w 42"/>
                  <a:gd name="T61" fmla="*/ 16 h 16"/>
                  <a:gd name="T62" fmla="*/ 22 w 42"/>
                  <a:gd name="T63" fmla="*/ 16 h 16"/>
                  <a:gd name="T64" fmla="*/ 24 w 42"/>
                  <a:gd name="T65" fmla="*/ 16 h 16"/>
                  <a:gd name="T66" fmla="*/ 26 w 42"/>
                  <a:gd name="T67" fmla="*/ 16 h 16"/>
                  <a:gd name="T68" fmla="*/ 26 w 42"/>
                  <a:gd name="T69" fmla="*/ 16 h 16"/>
                  <a:gd name="T70" fmla="*/ 28 w 42"/>
                  <a:gd name="T71" fmla="*/ 16 h 16"/>
                  <a:gd name="T72" fmla="*/ 30 w 42"/>
                  <a:gd name="T73" fmla="*/ 14 h 16"/>
                  <a:gd name="T74" fmla="*/ 30 w 42"/>
                  <a:gd name="T75" fmla="*/ 14 h 16"/>
                  <a:gd name="T76" fmla="*/ 32 w 42"/>
                  <a:gd name="T77" fmla="*/ 14 h 16"/>
                  <a:gd name="T78" fmla="*/ 34 w 42"/>
                  <a:gd name="T79" fmla="*/ 14 h 16"/>
                  <a:gd name="T80" fmla="*/ 34 w 42"/>
                  <a:gd name="T81" fmla="*/ 14 h 16"/>
                  <a:gd name="T82" fmla="*/ 36 w 42"/>
                  <a:gd name="T83" fmla="*/ 14 h 16"/>
                  <a:gd name="T84" fmla="*/ 36 w 42"/>
                  <a:gd name="T85" fmla="*/ 12 h 16"/>
                  <a:gd name="T86" fmla="*/ 38 w 42"/>
                  <a:gd name="T87" fmla="*/ 12 h 16"/>
                  <a:gd name="T88" fmla="*/ 38 w 42"/>
                  <a:gd name="T89" fmla="*/ 12 h 16"/>
                  <a:gd name="T90" fmla="*/ 40 w 42"/>
                  <a:gd name="T91" fmla="*/ 12 h 16"/>
                  <a:gd name="T92" fmla="*/ 40 w 42"/>
                  <a:gd name="T93" fmla="*/ 10 h 16"/>
                  <a:gd name="T94" fmla="*/ 42 w 42"/>
                  <a:gd name="T95" fmla="*/ 10 h 16"/>
                  <a:gd name="T96" fmla="*/ 42 w 42"/>
                  <a:gd name="T97" fmla="*/ 10 h 16"/>
                  <a:gd name="T98" fmla="*/ 22 w 42"/>
                  <a:gd name="T99" fmla="*/ 0 h 16"/>
                  <a:gd name="T100" fmla="*/ 20 w 42"/>
                  <a:gd name="T101" fmla="*/ 0 h 16"/>
                  <a:gd name="T102" fmla="*/ 18 w 42"/>
                  <a:gd name="T103" fmla="*/ 0 h 16"/>
                  <a:gd name="T104" fmla="*/ 18 w 42"/>
                  <a:gd name="T105" fmla="*/ 2 h 16"/>
                  <a:gd name="T106" fmla="*/ 16 w 42"/>
                  <a:gd name="T107" fmla="*/ 2 h 16"/>
                  <a:gd name="T108" fmla="*/ 34 w 42"/>
                  <a:gd name="T109" fmla="*/ 10 h 16"/>
                  <a:gd name="T110" fmla="*/ 34 w 42"/>
                  <a:gd name="T111" fmla="*/ 10 h 16"/>
                  <a:gd name="T112" fmla="*/ 34 w 42"/>
                  <a:gd name="T113"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34" y="10"/>
                    </a:moveTo>
                    <a:lnTo>
                      <a:pt x="32" y="12"/>
                    </a:lnTo>
                    <a:lnTo>
                      <a:pt x="30" y="12"/>
                    </a:lnTo>
                    <a:lnTo>
                      <a:pt x="30" y="12"/>
                    </a:lnTo>
                    <a:lnTo>
                      <a:pt x="30" y="12"/>
                    </a:lnTo>
                    <a:lnTo>
                      <a:pt x="28" y="12"/>
                    </a:lnTo>
                    <a:lnTo>
                      <a:pt x="28" y="12"/>
                    </a:lnTo>
                    <a:lnTo>
                      <a:pt x="26" y="12"/>
                    </a:lnTo>
                    <a:lnTo>
                      <a:pt x="26" y="12"/>
                    </a:lnTo>
                    <a:lnTo>
                      <a:pt x="26" y="12"/>
                    </a:lnTo>
                    <a:lnTo>
                      <a:pt x="24" y="12"/>
                    </a:lnTo>
                    <a:lnTo>
                      <a:pt x="24" y="12"/>
                    </a:lnTo>
                    <a:lnTo>
                      <a:pt x="22" y="12"/>
                    </a:lnTo>
                    <a:lnTo>
                      <a:pt x="22" y="12"/>
                    </a:lnTo>
                    <a:lnTo>
                      <a:pt x="20" y="12"/>
                    </a:lnTo>
                    <a:lnTo>
                      <a:pt x="20" y="12"/>
                    </a:lnTo>
                    <a:lnTo>
                      <a:pt x="18" y="12"/>
                    </a:lnTo>
                    <a:lnTo>
                      <a:pt x="18" y="12"/>
                    </a:lnTo>
                    <a:lnTo>
                      <a:pt x="18" y="10"/>
                    </a:lnTo>
                    <a:lnTo>
                      <a:pt x="6" y="6"/>
                    </a:lnTo>
                    <a:lnTo>
                      <a:pt x="4" y="6"/>
                    </a:lnTo>
                    <a:lnTo>
                      <a:pt x="2" y="6"/>
                    </a:lnTo>
                    <a:lnTo>
                      <a:pt x="2" y="6"/>
                    </a:lnTo>
                    <a:lnTo>
                      <a:pt x="0" y="6"/>
                    </a:lnTo>
                    <a:lnTo>
                      <a:pt x="12" y="12"/>
                    </a:lnTo>
                    <a:lnTo>
                      <a:pt x="14" y="14"/>
                    </a:lnTo>
                    <a:lnTo>
                      <a:pt x="16" y="14"/>
                    </a:lnTo>
                    <a:lnTo>
                      <a:pt x="18" y="14"/>
                    </a:lnTo>
                    <a:lnTo>
                      <a:pt x="18" y="14"/>
                    </a:lnTo>
                    <a:lnTo>
                      <a:pt x="20" y="14"/>
                    </a:lnTo>
                    <a:lnTo>
                      <a:pt x="22" y="16"/>
                    </a:lnTo>
                    <a:lnTo>
                      <a:pt x="22" y="16"/>
                    </a:lnTo>
                    <a:lnTo>
                      <a:pt x="24" y="16"/>
                    </a:lnTo>
                    <a:lnTo>
                      <a:pt x="26" y="16"/>
                    </a:lnTo>
                    <a:lnTo>
                      <a:pt x="26" y="16"/>
                    </a:lnTo>
                    <a:lnTo>
                      <a:pt x="28" y="16"/>
                    </a:lnTo>
                    <a:lnTo>
                      <a:pt x="30" y="14"/>
                    </a:lnTo>
                    <a:lnTo>
                      <a:pt x="30" y="14"/>
                    </a:lnTo>
                    <a:lnTo>
                      <a:pt x="32" y="14"/>
                    </a:lnTo>
                    <a:lnTo>
                      <a:pt x="34" y="14"/>
                    </a:lnTo>
                    <a:lnTo>
                      <a:pt x="34" y="14"/>
                    </a:lnTo>
                    <a:lnTo>
                      <a:pt x="36" y="14"/>
                    </a:lnTo>
                    <a:lnTo>
                      <a:pt x="36" y="12"/>
                    </a:lnTo>
                    <a:lnTo>
                      <a:pt x="38" y="12"/>
                    </a:lnTo>
                    <a:lnTo>
                      <a:pt x="38" y="12"/>
                    </a:lnTo>
                    <a:lnTo>
                      <a:pt x="40" y="12"/>
                    </a:lnTo>
                    <a:lnTo>
                      <a:pt x="40" y="10"/>
                    </a:lnTo>
                    <a:lnTo>
                      <a:pt x="42" y="10"/>
                    </a:lnTo>
                    <a:lnTo>
                      <a:pt x="42" y="10"/>
                    </a:lnTo>
                    <a:lnTo>
                      <a:pt x="22" y="0"/>
                    </a:lnTo>
                    <a:lnTo>
                      <a:pt x="20" y="0"/>
                    </a:lnTo>
                    <a:lnTo>
                      <a:pt x="18" y="0"/>
                    </a:lnTo>
                    <a:lnTo>
                      <a:pt x="18" y="2"/>
                    </a:lnTo>
                    <a:lnTo>
                      <a:pt x="16" y="2"/>
                    </a:lnTo>
                    <a:lnTo>
                      <a:pt x="34" y="10"/>
                    </a:lnTo>
                    <a:lnTo>
                      <a:pt x="34" y="10"/>
                    </a:lnTo>
                    <a:lnTo>
                      <a:pt x="3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Freeform 600"/>
              <p:cNvSpPr>
                <a:spLocks/>
              </p:cNvSpPr>
              <p:nvPr/>
            </p:nvSpPr>
            <p:spPr bwMode="auto">
              <a:xfrm>
                <a:off x="4362" y="1447"/>
                <a:ext cx="58" cy="20"/>
              </a:xfrm>
              <a:custGeom>
                <a:avLst/>
                <a:gdLst>
                  <a:gd name="T0" fmla="*/ 8 w 58"/>
                  <a:gd name="T1" fmla="*/ 8 h 20"/>
                  <a:gd name="T2" fmla="*/ 6 w 58"/>
                  <a:gd name="T3" fmla="*/ 8 h 20"/>
                  <a:gd name="T4" fmla="*/ 6 w 58"/>
                  <a:gd name="T5" fmla="*/ 8 h 20"/>
                  <a:gd name="T6" fmla="*/ 4 w 58"/>
                  <a:gd name="T7" fmla="*/ 8 h 20"/>
                  <a:gd name="T8" fmla="*/ 2 w 58"/>
                  <a:gd name="T9" fmla="*/ 10 h 20"/>
                  <a:gd name="T10" fmla="*/ 22 w 58"/>
                  <a:gd name="T11" fmla="*/ 20 h 20"/>
                  <a:gd name="T12" fmla="*/ 26 w 58"/>
                  <a:gd name="T13" fmla="*/ 18 h 20"/>
                  <a:gd name="T14" fmla="*/ 28 w 58"/>
                  <a:gd name="T15" fmla="*/ 18 h 20"/>
                  <a:gd name="T16" fmla="*/ 16 w 58"/>
                  <a:gd name="T17" fmla="*/ 12 h 20"/>
                  <a:gd name="T18" fmla="*/ 14 w 58"/>
                  <a:gd name="T19" fmla="*/ 12 h 20"/>
                  <a:gd name="T20" fmla="*/ 14 w 58"/>
                  <a:gd name="T21" fmla="*/ 10 h 20"/>
                  <a:gd name="T22" fmla="*/ 12 w 58"/>
                  <a:gd name="T23" fmla="*/ 10 h 20"/>
                  <a:gd name="T24" fmla="*/ 14 w 58"/>
                  <a:gd name="T25" fmla="*/ 8 h 20"/>
                  <a:gd name="T26" fmla="*/ 16 w 58"/>
                  <a:gd name="T27" fmla="*/ 8 h 20"/>
                  <a:gd name="T28" fmla="*/ 18 w 58"/>
                  <a:gd name="T29" fmla="*/ 6 h 20"/>
                  <a:gd name="T30" fmla="*/ 20 w 58"/>
                  <a:gd name="T31" fmla="*/ 8 h 20"/>
                  <a:gd name="T32" fmla="*/ 24 w 58"/>
                  <a:gd name="T33" fmla="*/ 8 h 20"/>
                  <a:gd name="T34" fmla="*/ 38 w 58"/>
                  <a:gd name="T35" fmla="*/ 14 h 20"/>
                  <a:gd name="T36" fmla="*/ 40 w 58"/>
                  <a:gd name="T37" fmla="*/ 14 h 20"/>
                  <a:gd name="T38" fmla="*/ 42 w 58"/>
                  <a:gd name="T39" fmla="*/ 14 h 20"/>
                  <a:gd name="T40" fmla="*/ 28 w 58"/>
                  <a:gd name="T41" fmla="*/ 6 h 20"/>
                  <a:gd name="T42" fmla="*/ 28 w 58"/>
                  <a:gd name="T43" fmla="*/ 6 h 20"/>
                  <a:gd name="T44" fmla="*/ 28 w 58"/>
                  <a:gd name="T45" fmla="*/ 4 h 20"/>
                  <a:gd name="T46" fmla="*/ 28 w 58"/>
                  <a:gd name="T47" fmla="*/ 4 h 20"/>
                  <a:gd name="T48" fmla="*/ 30 w 58"/>
                  <a:gd name="T49" fmla="*/ 2 h 20"/>
                  <a:gd name="T50" fmla="*/ 34 w 58"/>
                  <a:gd name="T51" fmla="*/ 2 h 20"/>
                  <a:gd name="T52" fmla="*/ 36 w 58"/>
                  <a:gd name="T53" fmla="*/ 2 h 20"/>
                  <a:gd name="T54" fmla="*/ 38 w 58"/>
                  <a:gd name="T55" fmla="*/ 4 h 20"/>
                  <a:gd name="T56" fmla="*/ 52 w 58"/>
                  <a:gd name="T57" fmla="*/ 10 h 20"/>
                  <a:gd name="T58" fmla="*/ 56 w 58"/>
                  <a:gd name="T59" fmla="*/ 10 h 20"/>
                  <a:gd name="T60" fmla="*/ 58 w 58"/>
                  <a:gd name="T61" fmla="*/ 8 h 20"/>
                  <a:gd name="T62" fmla="*/ 42 w 58"/>
                  <a:gd name="T63" fmla="*/ 0 h 20"/>
                  <a:gd name="T64" fmla="*/ 38 w 58"/>
                  <a:gd name="T65" fmla="*/ 0 h 20"/>
                  <a:gd name="T66" fmla="*/ 34 w 58"/>
                  <a:gd name="T67" fmla="*/ 0 h 20"/>
                  <a:gd name="T68" fmla="*/ 30 w 58"/>
                  <a:gd name="T69" fmla="*/ 0 h 20"/>
                  <a:gd name="T70" fmla="*/ 26 w 58"/>
                  <a:gd name="T71" fmla="*/ 0 h 20"/>
                  <a:gd name="T72" fmla="*/ 26 w 58"/>
                  <a:gd name="T73" fmla="*/ 2 h 20"/>
                  <a:gd name="T74" fmla="*/ 24 w 58"/>
                  <a:gd name="T75" fmla="*/ 2 h 20"/>
                  <a:gd name="T76" fmla="*/ 24 w 58"/>
                  <a:gd name="T77" fmla="*/ 4 h 20"/>
                  <a:gd name="T78" fmla="*/ 22 w 58"/>
                  <a:gd name="T79" fmla="*/ 4 h 20"/>
                  <a:gd name="T80" fmla="*/ 20 w 58"/>
                  <a:gd name="T81" fmla="*/ 4 h 20"/>
                  <a:gd name="T82" fmla="*/ 16 w 58"/>
                  <a:gd name="T83" fmla="*/ 4 h 20"/>
                  <a:gd name="T84" fmla="*/ 14 w 58"/>
                  <a:gd name="T85" fmla="*/ 4 h 20"/>
                  <a:gd name="T86" fmla="*/ 12 w 58"/>
                  <a:gd name="T87" fmla="*/ 6 h 20"/>
                  <a:gd name="T88" fmla="*/ 10 w 58"/>
                  <a:gd name="T89" fmla="*/ 6 h 20"/>
                  <a:gd name="T90" fmla="*/ 8 w 58"/>
                  <a:gd name="T91" fmla="*/ 8 h 20"/>
                  <a:gd name="T92" fmla="*/ 8 w 58"/>
                  <a:gd name="T93" fmla="*/ 10 h 20"/>
                  <a:gd name="T94" fmla="*/ 8 w 58"/>
                  <a:gd name="T9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20">
                    <a:moveTo>
                      <a:pt x="8" y="10"/>
                    </a:moveTo>
                    <a:lnTo>
                      <a:pt x="8" y="8"/>
                    </a:lnTo>
                    <a:lnTo>
                      <a:pt x="8" y="8"/>
                    </a:lnTo>
                    <a:lnTo>
                      <a:pt x="6" y="8"/>
                    </a:lnTo>
                    <a:lnTo>
                      <a:pt x="6" y="8"/>
                    </a:lnTo>
                    <a:lnTo>
                      <a:pt x="6" y="8"/>
                    </a:lnTo>
                    <a:lnTo>
                      <a:pt x="6" y="8"/>
                    </a:lnTo>
                    <a:lnTo>
                      <a:pt x="4" y="8"/>
                    </a:lnTo>
                    <a:lnTo>
                      <a:pt x="2" y="8"/>
                    </a:lnTo>
                    <a:lnTo>
                      <a:pt x="2" y="10"/>
                    </a:lnTo>
                    <a:lnTo>
                      <a:pt x="0" y="10"/>
                    </a:lnTo>
                    <a:lnTo>
                      <a:pt x="22" y="20"/>
                    </a:lnTo>
                    <a:lnTo>
                      <a:pt x="24" y="20"/>
                    </a:lnTo>
                    <a:lnTo>
                      <a:pt x="26" y="18"/>
                    </a:lnTo>
                    <a:lnTo>
                      <a:pt x="26" y="18"/>
                    </a:lnTo>
                    <a:lnTo>
                      <a:pt x="28" y="18"/>
                    </a:lnTo>
                    <a:lnTo>
                      <a:pt x="16" y="12"/>
                    </a:lnTo>
                    <a:lnTo>
                      <a:pt x="16" y="12"/>
                    </a:lnTo>
                    <a:lnTo>
                      <a:pt x="14" y="12"/>
                    </a:lnTo>
                    <a:lnTo>
                      <a:pt x="14" y="12"/>
                    </a:lnTo>
                    <a:lnTo>
                      <a:pt x="14" y="12"/>
                    </a:lnTo>
                    <a:lnTo>
                      <a:pt x="14" y="10"/>
                    </a:lnTo>
                    <a:lnTo>
                      <a:pt x="12" y="10"/>
                    </a:lnTo>
                    <a:lnTo>
                      <a:pt x="12" y="10"/>
                    </a:lnTo>
                    <a:lnTo>
                      <a:pt x="12" y="10"/>
                    </a:lnTo>
                    <a:lnTo>
                      <a:pt x="14" y="8"/>
                    </a:lnTo>
                    <a:lnTo>
                      <a:pt x="14" y="8"/>
                    </a:lnTo>
                    <a:lnTo>
                      <a:pt x="16" y="8"/>
                    </a:lnTo>
                    <a:lnTo>
                      <a:pt x="18" y="6"/>
                    </a:lnTo>
                    <a:lnTo>
                      <a:pt x="18" y="6"/>
                    </a:lnTo>
                    <a:lnTo>
                      <a:pt x="20" y="6"/>
                    </a:lnTo>
                    <a:lnTo>
                      <a:pt x="20" y="8"/>
                    </a:lnTo>
                    <a:lnTo>
                      <a:pt x="22" y="8"/>
                    </a:lnTo>
                    <a:lnTo>
                      <a:pt x="24" y="8"/>
                    </a:lnTo>
                    <a:lnTo>
                      <a:pt x="24" y="8"/>
                    </a:lnTo>
                    <a:lnTo>
                      <a:pt x="38" y="14"/>
                    </a:lnTo>
                    <a:lnTo>
                      <a:pt x="40" y="14"/>
                    </a:lnTo>
                    <a:lnTo>
                      <a:pt x="40" y="14"/>
                    </a:lnTo>
                    <a:lnTo>
                      <a:pt x="42" y="14"/>
                    </a:lnTo>
                    <a:lnTo>
                      <a:pt x="42" y="14"/>
                    </a:lnTo>
                    <a:lnTo>
                      <a:pt x="30" y="8"/>
                    </a:lnTo>
                    <a:lnTo>
                      <a:pt x="28" y="6"/>
                    </a:lnTo>
                    <a:lnTo>
                      <a:pt x="28" y="6"/>
                    </a:lnTo>
                    <a:lnTo>
                      <a:pt x="28" y="6"/>
                    </a:lnTo>
                    <a:lnTo>
                      <a:pt x="28" y="4"/>
                    </a:lnTo>
                    <a:lnTo>
                      <a:pt x="28" y="4"/>
                    </a:lnTo>
                    <a:lnTo>
                      <a:pt x="28" y="4"/>
                    </a:lnTo>
                    <a:lnTo>
                      <a:pt x="28" y="4"/>
                    </a:lnTo>
                    <a:lnTo>
                      <a:pt x="30" y="2"/>
                    </a:lnTo>
                    <a:lnTo>
                      <a:pt x="30" y="2"/>
                    </a:lnTo>
                    <a:lnTo>
                      <a:pt x="32" y="2"/>
                    </a:lnTo>
                    <a:lnTo>
                      <a:pt x="34" y="2"/>
                    </a:lnTo>
                    <a:lnTo>
                      <a:pt x="34" y="2"/>
                    </a:lnTo>
                    <a:lnTo>
                      <a:pt x="36" y="2"/>
                    </a:lnTo>
                    <a:lnTo>
                      <a:pt x="38" y="2"/>
                    </a:lnTo>
                    <a:lnTo>
                      <a:pt x="38" y="4"/>
                    </a:lnTo>
                    <a:lnTo>
                      <a:pt x="40" y="4"/>
                    </a:lnTo>
                    <a:lnTo>
                      <a:pt x="52" y="10"/>
                    </a:lnTo>
                    <a:lnTo>
                      <a:pt x="54" y="10"/>
                    </a:lnTo>
                    <a:lnTo>
                      <a:pt x="56" y="10"/>
                    </a:lnTo>
                    <a:lnTo>
                      <a:pt x="56" y="8"/>
                    </a:lnTo>
                    <a:lnTo>
                      <a:pt x="58" y="8"/>
                    </a:lnTo>
                    <a:lnTo>
                      <a:pt x="44" y="2"/>
                    </a:lnTo>
                    <a:lnTo>
                      <a:pt x="42" y="0"/>
                    </a:lnTo>
                    <a:lnTo>
                      <a:pt x="40" y="0"/>
                    </a:lnTo>
                    <a:lnTo>
                      <a:pt x="38" y="0"/>
                    </a:lnTo>
                    <a:lnTo>
                      <a:pt x="36" y="0"/>
                    </a:lnTo>
                    <a:lnTo>
                      <a:pt x="34" y="0"/>
                    </a:lnTo>
                    <a:lnTo>
                      <a:pt x="32" y="0"/>
                    </a:lnTo>
                    <a:lnTo>
                      <a:pt x="30" y="0"/>
                    </a:lnTo>
                    <a:lnTo>
                      <a:pt x="30" y="0"/>
                    </a:lnTo>
                    <a:lnTo>
                      <a:pt x="26" y="0"/>
                    </a:lnTo>
                    <a:lnTo>
                      <a:pt x="26" y="0"/>
                    </a:lnTo>
                    <a:lnTo>
                      <a:pt x="26" y="2"/>
                    </a:lnTo>
                    <a:lnTo>
                      <a:pt x="26" y="2"/>
                    </a:lnTo>
                    <a:lnTo>
                      <a:pt x="24" y="2"/>
                    </a:lnTo>
                    <a:lnTo>
                      <a:pt x="24" y="2"/>
                    </a:lnTo>
                    <a:lnTo>
                      <a:pt x="24" y="4"/>
                    </a:lnTo>
                    <a:lnTo>
                      <a:pt x="24" y="4"/>
                    </a:lnTo>
                    <a:lnTo>
                      <a:pt x="22" y="4"/>
                    </a:lnTo>
                    <a:lnTo>
                      <a:pt x="20" y="4"/>
                    </a:lnTo>
                    <a:lnTo>
                      <a:pt x="20" y="4"/>
                    </a:lnTo>
                    <a:lnTo>
                      <a:pt x="18" y="4"/>
                    </a:lnTo>
                    <a:lnTo>
                      <a:pt x="16" y="4"/>
                    </a:lnTo>
                    <a:lnTo>
                      <a:pt x="16" y="4"/>
                    </a:lnTo>
                    <a:lnTo>
                      <a:pt x="14" y="4"/>
                    </a:lnTo>
                    <a:lnTo>
                      <a:pt x="12" y="6"/>
                    </a:lnTo>
                    <a:lnTo>
                      <a:pt x="12" y="6"/>
                    </a:lnTo>
                    <a:lnTo>
                      <a:pt x="12" y="6"/>
                    </a:lnTo>
                    <a:lnTo>
                      <a:pt x="10" y="6"/>
                    </a:lnTo>
                    <a:lnTo>
                      <a:pt x="10" y="6"/>
                    </a:lnTo>
                    <a:lnTo>
                      <a:pt x="8" y="8"/>
                    </a:lnTo>
                    <a:lnTo>
                      <a:pt x="8" y="8"/>
                    </a:lnTo>
                    <a:lnTo>
                      <a:pt x="8" y="10"/>
                    </a:lnTo>
                    <a:lnTo>
                      <a:pt x="8" y="10"/>
                    </a:lnTo>
                    <a:lnTo>
                      <a:pt x="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Freeform 601"/>
              <p:cNvSpPr>
                <a:spLocks/>
              </p:cNvSpPr>
              <p:nvPr/>
            </p:nvSpPr>
            <p:spPr bwMode="auto">
              <a:xfrm>
                <a:off x="4362" y="1447"/>
                <a:ext cx="58" cy="20"/>
              </a:xfrm>
              <a:custGeom>
                <a:avLst/>
                <a:gdLst>
                  <a:gd name="T0" fmla="*/ 8 w 58"/>
                  <a:gd name="T1" fmla="*/ 8 h 20"/>
                  <a:gd name="T2" fmla="*/ 6 w 58"/>
                  <a:gd name="T3" fmla="*/ 8 h 20"/>
                  <a:gd name="T4" fmla="*/ 6 w 58"/>
                  <a:gd name="T5" fmla="*/ 8 h 20"/>
                  <a:gd name="T6" fmla="*/ 4 w 58"/>
                  <a:gd name="T7" fmla="*/ 8 h 20"/>
                  <a:gd name="T8" fmla="*/ 2 w 58"/>
                  <a:gd name="T9" fmla="*/ 10 h 20"/>
                  <a:gd name="T10" fmla="*/ 22 w 58"/>
                  <a:gd name="T11" fmla="*/ 20 h 20"/>
                  <a:gd name="T12" fmla="*/ 26 w 58"/>
                  <a:gd name="T13" fmla="*/ 18 h 20"/>
                  <a:gd name="T14" fmla="*/ 28 w 58"/>
                  <a:gd name="T15" fmla="*/ 18 h 20"/>
                  <a:gd name="T16" fmla="*/ 16 w 58"/>
                  <a:gd name="T17" fmla="*/ 12 h 20"/>
                  <a:gd name="T18" fmla="*/ 14 w 58"/>
                  <a:gd name="T19" fmla="*/ 12 h 20"/>
                  <a:gd name="T20" fmla="*/ 14 w 58"/>
                  <a:gd name="T21" fmla="*/ 10 h 20"/>
                  <a:gd name="T22" fmla="*/ 12 w 58"/>
                  <a:gd name="T23" fmla="*/ 10 h 20"/>
                  <a:gd name="T24" fmla="*/ 14 w 58"/>
                  <a:gd name="T25" fmla="*/ 8 h 20"/>
                  <a:gd name="T26" fmla="*/ 16 w 58"/>
                  <a:gd name="T27" fmla="*/ 8 h 20"/>
                  <a:gd name="T28" fmla="*/ 18 w 58"/>
                  <a:gd name="T29" fmla="*/ 6 h 20"/>
                  <a:gd name="T30" fmla="*/ 20 w 58"/>
                  <a:gd name="T31" fmla="*/ 8 h 20"/>
                  <a:gd name="T32" fmla="*/ 24 w 58"/>
                  <a:gd name="T33" fmla="*/ 8 h 20"/>
                  <a:gd name="T34" fmla="*/ 38 w 58"/>
                  <a:gd name="T35" fmla="*/ 14 h 20"/>
                  <a:gd name="T36" fmla="*/ 40 w 58"/>
                  <a:gd name="T37" fmla="*/ 14 h 20"/>
                  <a:gd name="T38" fmla="*/ 42 w 58"/>
                  <a:gd name="T39" fmla="*/ 14 h 20"/>
                  <a:gd name="T40" fmla="*/ 28 w 58"/>
                  <a:gd name="T41" fmla="*/ 6 h 20"/>
                  <a:gd name="T42" fmla="*/ 28 w 58"/>
                  <a:gd name="T43" fmla="*/ 6 h 20"/>
                  <a:gd name="T44" fmla="*/ 28 w 58"/>
                  <a:gd name="T45" fmla="*/ 4 h 20"/>
                  <a:gd name="T46" fmla="*/ 28 w 58"/>
                  <a:gd name="T47" fmla="*/ 4 h 20"/>
                  <a:gd name="T48" fmla="*/ 30 w 58"/>
                  <a:gd name="T49" fmla="*/ 2 h 20"/>
                  <a:gd name="T50" fmla="*/ 34 w 58"/>
                  <a:gd name="T51" fmla="*/ 2 h 20"/>
                  <a:gd name="T52" fmla="*/ 36 w 58"/>
                  <a:gd name="T53" fmla="*/ 2 h 20"/>
                  <a:gd name="T54" fmla="*/ 38 w 58"/>
                  <a:gd name="T55" fmla="*/ 4 h 20"/>
                  <a:gd name="T56" fmla="*/ 52 w 58"/>
                  <a:gd name="T57" fmla="*/ 10 h 20"/>
                  <a:gd name="T58" fmla="*/ 56 w 58"/>
                  <a:gd name="T59" fmla="*/ 10 h 20"/>
                  <a:gd name="T60" fmla="*/ 58 w 58"/>
                  <a:gd name="T61" fmla="*/ 8 h 20"/>
                  <a:gd name="T62" fmla="*/ 42 w 58"/>
                  <a:gd name="T63" fmla="*/ 0 h 20"/>
                  <a:gd name="T64" fmla="*/ 38 w 58"/>
                  <a:gd name="T65" fmla="*/ 0 h 20"/>
                  <a:gd name="T66" fmla="*/ 34 w 58"/>
                  <a:gd name="T67" fmla="*/ 0 h 20"/>
                  <a:gd name="T68" fmla="*/ 30 w 58"/>
                  <a:gd name="T69" fmla="*/ 0 h 20"/>
                  <a:gd name="T70" fmla="*/ 26 w 58"/>
                  <a:gd name="T71" fmla="*/ 0 h 20"/>
                  <a:gd name="T72" fmla="*/ 26 w 58"/>
                  <a:gd name="T73" fmla="*/ 2 h 20"/>
                  <a:gd name="T74" fmla="*/ 24 w 58"/>
                  <a:gd name="T75" fmla="*/ 2 h 20"/>
                  <a:gd name="T76" fmla="*/ 24 w 58"/>
                  <a:gd name="T77" fmla="*/ 4 h 20"/>
                  <a:gd name="T78" fmla="*/ 22 w 58"/>
                  <a:gd name="T79" fmla="*/ 4 h 20"/>
                  <a:gd name="T80" fmla="*/ 20 w 58"/>
                  <a:gd name="T81" fmla="*/ 4 h 20"/>
                  <a:gd name="T82" fmla="*/ 16 w 58"/>
                  <a:gd name="T83" fmla="*/ 4 h 20"/>
                  <a:gd name="T84" fmla="*/ 14 w 58"/>
                  <a:gd name="T85" fmla="*/ 4 h 20"/>
                  <a:gd name="T86" fmla="*/ 12 w 58"/>
                  <a:gd name="T87" fmla="*/ 6 h 20"/>
                  <a:gd name="T88" fmla="*/ 10 w 58"/>
                  <a:gd name="T89" fmla="*/ 6 h 20"/>
                  <a:gd name="T90" fmla="*/ 8 w 58"/>
                  <a:gd name="T91" fmla="*/ 8 h 20"/>
                  <a:gd name="T92" fmla="*/ 8 w 58"/>
                  <a:gd name="T93" fmla="*/ 10 h 20"/>
                  <a:gd name="T94" fmla="*/ 8 w 58"/>
                  <a:gd name="T95"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20">
                    <a:moveTo>
                      <a:pt x="8" y="10"/>
                    </a:moveTo>
                    <a:lnTo>
                      <a:pt x="8" y="8"/>
                    </a:lnTo>
                    <a:lnTo>
                      <a:pt x="8" y="8"/>
                    </a:lnTo>
                    <a:lnTo>
                      <a:pt x="6" y="8"/>
                    </a:lnTo>
                    <a:lnTo>
                      <a:pt x="6" y="8"/>
                    </a:lnTo>
                    <a:lnTo>
                      <a:pt x="6" y="8"/>
                    </a:lnTo>
                    <a:lnTo>
                      <a:pt x="6" y="8"/>
                    </a:lnTo>
                    <a:lnTo>
                      <a:pt x="4" y="8"/>
                    </a:lnTo>
                    <a:lnTo>
                      <a:pt x="2" y="8"/>
                    </a:lnTo>
                    <a:lnTo>
                      <a:pt x="2" y="10"/>
                    </a:lnTo>
                    <a:lnTo>
                      <a:pt x="0" y="10"/>
                    </a:lnTo>
                    <a:lnTo>
                      <a:pt x="22" y="20"/>
                    </a:lnTo>
                    <a:lnTo>
                      <a:pt x="24" y="20"/>
                    </a:lnTo>
                    <a:lnTo>
                      <a:pt x="26" y="18"/>
                    </a:lnTo>
                    <a:lnTo>
                      <a:pt x="26" y="18"/>
                    </a:lnTo>
                    <a:lnTo>
                      <a:pt x="28" y="18"/>
                    </a:lnTo>
                    <a:lnTo>
                      <a:pt x="16" y="12"/>
                    </a:lnTo>
                    <a:lnTo>
                      <a:pt x="16" y="12"/>
                    </a:lnTo>
                    <a:lnTo>
                      <a:pt x="14" y="12"/>
                    </a:lnTo>
                    <a:lnTo>
                      <a:pt x="14" y="12"/>
                    </a:lnTo>
                    <a:lnTo>
                      <a:pt x="14" y="12"/>
                    </a:lnTo>
                    <a:lnTo>
                      <a:pt x="14" y="10"/>
                    </a:lnTo>
                    <a:lnTo>
                      <a:pt x="12" y="10"/>
                    </a:lnTo>
                    <a:lnTo>
                      <a:pt x="12" y="10"/>
                    </a:lnTo>
                    <a:lnTo>
                      <a:pt x="12" y="10"/>
                    </a:lnTo>
                    <a:lnTo>
                      <a:pt x="14" y="8"/>
                    </a:lnTo>
                    <a:lnTo>
                      <a:pt x="14" y="8"/>
                    </a:lnTo>
                    <a:lnTo>
                      <a:pt x="16" y="8"/>
                    </a:lnTo>
                    <a:lnTo>
                      <a:pt x="18" y="6"/>
                    </a:lnTo>
                    <a:lnTo>
                      <a:pt x="18" y="6"/>
                    </a:lnTo>
                    <a:lnTo>
                      <a:pt x="20" y="6"/>
                    </a:lnTo>
                    <a:lnTo>
                      <a:pt x="20" y="8"/>
                    </a:lnTo>
                    <a:lnTo>
                      <a:pt x="22" y="8"/>
                    </a:lnTo>
                    <a:lnTo>
                      <a:pt x="24" y="8"/>
                    </a:lnTo>
                    <a:lnTo>
                      <a:pt x="24" y="8"/>
                    </a:lnTo>
                    <a:lnTo>
                      <a:pt x="38" y="14"/>
                    </a:lnTo>
                    <a:lnTo>
                      <a:pt x="40" y="14"/>
                    </a:lnTo>
                    <a:lnTo>
                      <a:pt x="40" y="14"/>
                    </a:lnTo>
                    <a:lnTo>
                      <a:pt x="42" y="14"/>
                    </a:lnTo>
                    <a:lnTo>
                      <a:pt x="42" y="14"/>
                    </a:lnTo>
                    <a:lnTo>
                      <a:pt x="30" y="8"/>
                    </a:lnTo>
                    <a:lnTo>
                      <a:pt x="28" y="6"/>
                    </a:lnTo>
                    <a:lnTo>
                      <a:pt x="28" y="6"/>
                    </a:lnTo>
                    <a:lnTo>
                      <a:pt x="28" y="6"/>
                    </a:lnTo>
                    <a:lnTo>
                      <a:pt x="28" y="4"/>
                    </a:lnTo>
                    <a:lnTo>
                      <a:pt x="28" y="4"/>
                    </a:lnTo>
                    <a:lnTo>
                      <a:pt x="28" y="4"/>
                    </a:lnTo>
                    <a:lnTo>
                      <a:pt x="28" y="4"/>
                    </a:lnTo>
                    <a:lnTo>
                      <a:pt x="30" y="2"/>
                    </a:lnTo>
                    <a:lnTo>
                      <a:pt x="30" y="2"/>
                    </a:lnTo>
                    <a:lnTo>
                      <a:pt x="32" y="2"/>
                    </a:lnTo>
                    <a:lnTo>
                      <a:pt x="34" y="2"/>
                    </a:lnTo>
                    <a:lnTo>
                      <a:pt x="34" y="2"/>
                    </a:lnTo>
                    <a:lnTo>
                      <a:pt x="36" y="2"/>
                    </a:lnTo>
                    <a:lnTo>
                      <a:pt x="38" y="2"/>
                    </a:lnTo>
                    <a:lnTo>
                      <a:pt x="38" y="4"/>
                    </a:lnTo>
                    <a:lnTo>
                      <a:pt x="40" y="4"/>
                    </a:lnTo>
                    <a:lnTo>
                      <a:pt x="52" y="10"/>
                    </a:lnTo>
                    <a:lnTo>
                      <a:pt x="54" y="10"/>
                    </a:lnTo>
                    <a:lnTo>
                      <a:pt x="56" y="10"/>
                    </a:lnTo>
                    <a:lnTo>
                      <a:pt x="56" y="8"/>
                    </a:lnTo>
                    <a:lnTo>
                      <a:pt x="58" y="8"/>
                    </a:lnTo>
                    <a:lnTo>
                      <a:pt x="44" y="2"/>
                    </a:lnTo>
                    <a:lnTo>
                      <a:pt x="42" y="0"/>
                    </a:lnTo>
                    <a:lnTo>
                      <a:pt x="40" y="0"/>
                    </a:lnTo>
                    <a:lnTo>
                      <a:pt x="38" y="0"/>
                    </a:lnTo>
                    <a:lnTo>
                      <a:pt x="36" y="0"/>
                    </a:lnTo>
                    <a:lnTo>
                      <a:pt x="34" y="0"/>
                    </a:lnTo>
                    <a:lnTo>
                      <a:pt x="32" y="0"/>
                    </a:lnTo>
                    <a:lnTo>
                      <a:pt x="30" y="0"/>
                    </a:lnTo>
                    <a:lnTo>
                      <a:pt x="30" y="0"/>
                    </a:lnTo>
                    <a:lnTo>
                      <a:pt x="26" y="0"/>
                    </a:lnTo>
                    <a:lnTo>
                      <a:pt x="26" y="0"/>
                    </a:lnTo>
                    <a:lnTo>
                      <a:pt x="26" y="2"/>
                    </a:lnTo>
                    <a:lnTo>
                      <a:pt x="26" y="2"/>
                    </a:lnTo>
                    <a:lnTo>
                      <a:pt x="24" y="2"/>
                    </a:lnTo>
                    <a:lnTo>
                      <a:pt x="24" y="2"/>
                    </a:lnTo>
                    <a:lnTo>
                      <a:pt x="24" y="4"/>
                    </a:lnTo>
                    <a:lnTo>
                      <a:pt x="24" y="4"/>
                    </a:lnTo>
                    <a:lnTo>
                      <a:pt x="22" y="4"/>
                    </a:lnTo>
                    <a:lnTo>
                      <a:pt x="20" y="4"/>
                    </a:lnTo>
                    <a:lnTo>
                      <a:pt x="20" y="4"/>
                    </a:lnTo>
                    <a:lnTo>
                      <a:pt x="18" y="4"/>
                    </a:lnTo>
                    <a:lnTo>
                      <a:pt x="16" y="4"/>
                    </a:lnTo>
                    <a:lnTo>
                      <a:pt x="16" y="4"/>
                    </a:lnTo>
                    <a:lnTo>
                      <a:pt x="14" y="4"/>
                    </a:lnTo>
                    <a:lnTo>
                      <a:pt x="12" y="6"/>
                    </a:lnTo>
                    <a:lnTo>
                      <a:pt x="12" y="6"/>
                    </a:lnTo>
                    <a:lnTo>
                      <a:pt x="12" y="6"/>
                    </a:lnTo>
                    <a:lnTo>
                      <a:pt x="10" y="6"/>
                    </a:lnTo>
                    <a:lnTo>
                      <a:pt x="10" y="6"/>
                    </a:lnTo>
                    <a:lnTo>
                      <a:pt x="8" y="8"/>
                    </a:lnTo>
                    <a:lnTo>
                      <a:pt x="8" y="8"/>
                    </a:lnTo>
                    <a:lnTo>
                      <a:pt x="8" y="10"/>
                    </a:lnTo>
                    <a:lnTo>
                      <a:pt x="8" y="10"/>
                    </a:lnTo>
                    <a:lnTo>
                      <a:pt x="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Freeform 602"/>
              <p:cNvSpPr>
                <a:spLocks noEditPoints="1"/>
              </p:cNvSpPr>
              <p:nvPr/>
            </p:nvSpPr>
            <p:spPr bwMode="auto">
              <a:xfrm>
                <a:off x="4422" y="1427"/>
                <a:ext cx="38" cy="20"/>
              </a:xfrm>
              <a:custGeom>
                <a:avLst/>
                <a:gdLst>
                  <a:gd name="T0" fmla="*/ 10 w 38"/>
                  <a:gd name="T1" fmla="*/ 6 h 20"/>
                  <a:gd name="T2" fmla="*/ 8 w 38"/>
                  <a:gd name="T3" fmla="*/ 8 h 20"/>
                  <a:gd name="T4" fmla="*/ 6 w 38"/>
                  <a:gd name="T5" fmla="*/ 8 h 20"/>
                  <a:gd name="T6" fmla="*/ 4 w 38"/>
                  <a:gd name="T7" fmla="*/ 8 h 20"/>
                  <a:gd name="T8" fmla="*/ 2 w 38"/>
                  <a:gd name="T9" fmla="*/ 10 h 20"/>
                  <a:gd name="T10" fmla="*/ 0 w 38"/>
                  <a:gd name="T11" fmla="*/ 10 h 20"/>
                  <a:gd name="T12" fmla="*/ 0 w 38"/>
                  <a:gd name="T13" fmla="*/ 12 h 20"/>
                  <a:gd name="T14" fmla="*/ 0 w 38"/>
                  <a:gd name="T15" fmla="*/ 14 h 20"/>
                  <a:gd name="T16" fmla="*/ 0 w 38"/>
                  <a:gd name="T17" fmla="*/ 14 h 20"/>
                  <a:gd name="T18" fmla="*/ 2 w 38"/>
                  <a:gd name="T19" fmla="*/ 16 h 20"/>
                  <a:gd name="T20" fmla="*/ 4 w 38"/>
                  <a:gd name="T21" fmla="*/ 16 h 20"/>
                  <a:gd name="T22" fmla="*/ 6 w 38"/>
                  <a:gd name="T23" fmla="*/ 18 h 20"/>
                  <a:gd name="T24" fmla="*/ 10 w 38"/>
                  <a:gd name="T25" fmla="*/ 20 h 20"/>
                  <a:gd name="T26" fmla="*/ 12 w 38"/>
                  <a:gd name="T27" fmla="*/ 20 h 20"/>
                  <a:gd name="T28" fmla="*/ 16 w 38"/>
                  <a:gd name="T29" fmla="*/ 20 h 20"/>
                  <a:gd name="T30" fmla="*/ 18 w 38"/>
                  <a:gd name="T31" fmla="*/ 20 h 20"/>
                  <a:gd name="T32" fmla="*/ 22 w 38"/>
                  <a:gd name="T33" fmla="*/ 20 h 20"/>
                  <a:gd name="T34" fmla="*/ 24 w 38"/>
                  <a:gd name="T35" fmla="*/ 20 h 20"/>
                  <a:gd name="T36" fmla="*/ 28 w 38"/>
                  <a:gd name="T37" fmla="*/ 18 h 20"/>
                  <a:gd name="T38" fmla="*/ 30 w 38"/>
                  <a:gd name="T39" fmla="*/ 18 h 20"/>
                  <a:gd name="T40" fmla="*/ 32 w 38"/>
                  <a:gd name="T41" fmla="*/ 18 h 20"/>
                  <a:gd name="T42" fmla="*/ 34 w 38"/>
                  <a:gd name="T43" fmla="*/ 16 h 20"/>
                  <a:gd name="T44" fmla="*/ 36 w 38"/>
                  <a:gd name="T45" fmla="*/ 16 h 20"/>
                  <a:gd name="T46" fmla="*/ 6 w 38"/>
                  <a:gd name="T47" fmla="*/ 0 h 20"/>
                  <a:gd name="T48" fmla="*/ 4 w 38"/>
                  <a:gd name="T49" fmla="*/ 2 h 20"/>
                  <a:gd name="T50" fmla="*/ 2 w 38"/>
                  <a:gd name="T51" fmla="*/ 2 h 20"/>
                  <a:gd name="T52" fmla="*/ 10 w 38"/>
                  <a:gd name="T53" fmla="*/ 6 h 20"/>
                  <a:gd name="T54" fmla="*/ 12 w 38"/>
                  <a:gd name="T55" fmla="*/ 8 h 20"/>
                  <a:gd name="T56" fmla="*/ 14 w 38"/>
                  <a:gd name="T57" fmla="*/ 8 h 20"/>
                  <a:gd name="T58" fmla="*/ 28 w 38"/>
                  <a:gd name="T59" fmla="*/ 16 h 20"/>
                  <a:gd name="T60" fmla="*/ 26 w 38"/>
                  <a:gd name="T61" fmla="*/ 16 h 20"/>
                  <a:gd name="T62" fmla="*/ 26 w 38"/>
                  <a:gd name="T63" fmla="*/ 16 h 20"/>
                  <a:gd name="T64" fmla="*/ 22 w 38"/>
                  <a:gd name="T65" fmla="*/ 18 h 20"/>
                  <a:gd name="T66" fmla="*/ 18 w 38"/>
                  <a:gd name="T67" fmla="*/ 18 h 20"/>
                  <a:gd name="T68" fmla="*/ 14 w 38"/>
                  <a:gd name="T69" fmla="*/ 18 h 20"/>
                  <a:gd name="T70" fmla="*/ 10 w 38"/>
                  <a:gd name="T71" fmla="*/ 16 h 20"/>
                  <a:gd name="T72" fmla="*/ 8 w 38"/>
                  <a:gd name="T73" fmla="*/ 14 h 20"/>
                  <a:gd name="T74" fmla="*/ 8 w 38"/>
                  <a:gd name="T75" fmla="*/ 14 h 20"/>
                  <a:gd name="T76" fmla="*/ 6 w 38"/>
                  <a:gd name="T77" fmla="*/ 14 h 20"/>
                  <a:gd name="T78" fmla="*/ 6 w 38"/>
                  <a:gd name="T79" fmla="*/ 12 h 20"/>
                  <a:gd name="T80" fmla="*/ 6 w 38"/>
                  <a:gd name="T81" fmla="*/ 12 h 20"/>
                  <a:gd name="T82" fmla="*/ 6 w 38"/>
                  <a:gd name="T83" fmla="*/ 10 h 20"/>
                  <a:gd name="T84" fmla="*/ 8 w 38"/>
                  <a:gd name="T85" fmla="*/ 10 h 20"/>
                  <a:gd name="T86" fmla="*/ 10 w 38"/>
                  <a:gd name="T87" fmla="*/ 10 h 20"/>
                  <a:gd name="T88" fmla="*/ 10 w 38"/>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20">
                    <a:moveTo>
                      <a:pt x="10" y="6"/>
                    </a:moveTo>
                    <a:lnTo>
                      <a:pt x="10" y="6"/>
                    </a:lnTo>
                    <a:lnTo>
                      <a:pt x="8" y="8"/>
                    </a:lnTo>
                    <a:lnTo>
                      <a:pt x="8" y="8"/>
                    </a:lnTo>
                    <a:lnTo>
                      <a:pt x="8" y="8"/>
                    </a:lnTo>
                    <a:lnTo>
                      <a:pt x="6" y="8"/>
                    </a:lnTo>
                    <a:lnTo>
                      <a:pt x="6" y="8"/>
                    </a:lnTo>
                    <a:lnTo>
                      <a:pt x="4" y="8"/>
                    </a:lnTo>
                    <a:lnTo>
                      <a:pt x="4" y="8"/>
                    </a:lnTo>
                    <a:lnTo>
                      <a:pt x="2" y="10"/>
                    </a:lnTo>
                    <a:lnTo>
                      <a:pt x="2" y="10"/>
                    </a:lnTo>
                    <a:lnTo>
                      <a:pt x="0" y="10"/>
                    </a:lnTo>
                    <a:lnTo>
                      <a:pt x="0" y="12"/>
                    </a:lnTo>
                    <a:lnTo>
                      <a:pt x="0" y="12"/>
                    </a:lnTo>
                    <a:lnTo>
                      <a:pt x="0" y="12"/>
                    </a:lnTo>
                    <a:lnTo>
                      <a:pt x="0" y="14"/>
                    </a:lnTo>
                    <a:lnTo>
                      <a:pt x="0" y="14"/>
                    </a:lnTo>
                    <a:lnTo>
                      <a:pt x="0" y="14"/>
                    </a:lnTo>
                    <a:lnTo>
                      <a:pt x="0" y="14"/>
                    </a:lnTo>
                    <a:lnTo>
                      <a:pt x="2" y="16"/>
                    </a:lnTo>
                    <a:lnTo>
                      <a:pt x="2" y="16"/>
                    </a:lnTo>
                    <a:lnTo>
                      <a:pt x="4" y="16"/>
                    </a:lnTo>
                    <a:lnTo>
                      <a:pt x="4" y="18"/>
                    </a:lnTo>
                    <a:lnTo>
                      <a:pt x="6" y="18"/>
                    </a:lnTo>
                    <a:lnTo>
                      <a:pt x="8" y="18"/>
                    </a:lnTo>
                    <a:lnTo>
                      <a:pt x="10" y="20"/>
                    </a:lnTo>
                    <a:lnTo>
                      <a:pt x="10" y="20"/>
                    </a:lnTo>
                    <a:lnTo>
                      <a:pt x="12" y="20"/>
                    </a:lnTo>
                    <a:lnTo>
                      <a:pt x="14" y="20"/>
                    </a:lnTo>
                    <a:lnTo>
                      <a:pt x="16" y="20"/>
                    </a:lnTo>
                    <a:lnTo>
                      <a:pt x="18" y="20"/>
                    </a:lnTo>
                    <a:lnTo>
                      <a:pt x="18" y="20"/>
                    </a:lnTo>
                    <a:lnTo>
                      <a:pt x="20" y="20"/>
                    </a:lnTo>
                    <a:lnTo>
                      <a:pt x="22" y="20"/>
                    </a:lnTo>
                    <a:lnTo>
                      <a:pt x="24" y="20"/>
                    </a:lnTo>
                    <a:lnTo>
                      <a:pt x="24" y="20"/>
                    </a:lnTo>
                    <a:lnTo>
                      <a:pt x="26" y="20"/>
                    </a:lnTo>
                    <a:lnTo>
                      <a:pt x="28" y="18"/>
                    </a:lnTo>
                    <a:lnTo>
                      <a:pt x="28" y="18"/>
                    </a:lnTo>
                    <a:lnTo>
                      <a:pt x="30" y="18"/>
                    </a:lnTo>
                    <a:lnTo>
                      <a:pt x="32" y="18"/>
                    </a:lnTo>
                    <a:lnTo>
                      <a:pt x="32" y="18"/>
                    </a:lnTo>
                    <a:lnTo>
                      <a:pt x="34" y="16"/>
                    </a:lnTo>
                    <a:lnTo>
                      <a:pt x="34" y="16"/>
                    </a:lnTo>
                    <a:lnTo>
                      <a:pt x="36" y="16"/>
                    </a:lnTo>
                    <a:lnTo>
                      <a:pt x="36" y="16"/>
                    </a:lnTo>
                    <a:lnTo>
                      <a:pt x="38" y="14"/>
                    </a:lnTo>
                    <a:lnTo>
                      <a:pt x="6" y="0"/>
                    </a:lnTo>
                    <a:lnTo>
                      <a:pt x="6" y="0"/>
                    </a:lnTo>
                    <a:lnTo>
                      <a:pt x="4" y="2"/>
                    </a:lnTo>
                    <a:lnTo>
                      <a:pt x="2" y="2"/>
                    </a:lnTo>
                    <a:lnTo>
                      <a:pt x="2" y="2"/>
                    </a:lnTo>
                    <a:lnTo>
                      <a:pt x="12" y="6"/>
                    </a:lnTo>
                    <a:lnTo>
                      <a:pt x="10" y="6"/>
                    </a:lnTo>
                    <a:lnTo>
                      <a:pt x="10" y="6"/>
                    </a:lnTo>
                    <a:close/>
                    <a:moveTo>
                      <a:pt x="12" y="8"/>
                    </a:moveTo>
                    <a:lnTo>
                      <a:pt x="12" y="8"/>
                    </a:lnTo>
                    <a:lnTo>
                      <a:pt x="14" y="8"/>
                    </a:lnTo>
                    <a:lnTo>
                      <a:pt x="30" y="16"/>
                    </a:lnTo>
                    <a:lnTo>
                      <a:pt x="28" y="16"/>
                    </a:lnTo>
                    <a:lnTo>
                      <a:pt x="28" y="16"/>
                    </a:lnTo>
                    <a:lnTo>
                      <a:pt x="26" y="16"/>
                    </a:lnTo>
                    <a:lnTo>
                      <a:pt x="26" y="16"/>
                    </a:lnTo>
                    <a:lnTo>
                      <a:pt x="26" y="16"/>
                    </a:lnTo>
                    <a:lnTo>
                      <a:pt x="24" y="18"/>
                    </a:lnTo>
                    <a:lnTo>
                      <a:pt x="22" y="18"/>
                    </a:lnTo>
                    <a:lnTo>
                      <a:pt x="20" y="18"/>
                    </a:lnTo>
                    <a:lnTo>
                      <a:pt x="18" y="18"/>
                    </a:lnTo>
                    <a:lnTo>
                      <a:pt x="16" y="18"/>
                    </a:lnTo>
                    <a:lnTo>
                      <a:pt x="14" y="18"/>
                    </a:lnTo>
                    <a:lnTo>
                      <a:pt x="12" y="16"/>
                    </a:lnTo>
                    <a:lnTo>
                      <a:pt x="10" y="16"/>
                    </a:lnTo>
                    <a:lnTo>
                      <a:pt x="10" y="16"/>
                    </a:lnTo>
                    <a:lnTo>
                      <a:pt x="8" y="14"/>
                    </a:lnTo>
                    <a:lnTo>
                      <a:pt x="8" y="14"/>
                    </a:lnTo>
                    <a:lnTo>
                      <a:pt x="8" y="14"/>
                    </a:lnTo>
                    <a:lnTo>
                      <a:pt x="6" y="14"/>
                    </a:lnTo>
                    <a:lnTo>
                      <a:pt x="6" y="14"/>
                    </a:lnTo>
                    <a:lnTo>
                      <a:pt x="6" y="12"/>
                    </a:lnTo>
                    <a:lnTo>
                      <a:pt x="6" y="12"/>
                    </a:lnTo>
                    <a:lnTo>
                      <a:pt x="6" y="12"/>
                    </a:lnTo>
                    <a:lnTo>
                      <a:pt x="6" y="12"/>
                    </a:lnTo>
                    <a:lnTo>
                      <a:pt x="6" y="12"/>
                    </a:lnTo>
                    <a:lnTo>
                      <a:pt x="6" y="10"/>
                    </a:lnTo>
                    <a:lnTo>
                      <a:pt x="8" y="10"/>
                    </a:lnTo>
                    <a:lnTo>
                      <a:pt x="8" y="10"/>
                    </a:lnTo>
                    <a:lnTo>
                      <a:pt x="8" y="10"/>
                    </a:lnTo>
                    <a:lnTo>
                      <a:pt x="10" y="10"/>
                    </a:lnTo>
                    <a:lnTo>
                      <a:pt x="10" y="10"/>
                    </a:lnTo>
                    <a:lnTo>
                      <a:pt x="10" y="8"/>
                    </a:lnTo>
                    <a:lnTo>
                      <a:pt x="1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Freeform 603"/>
              <p:cNvSpPr>
                <a:spLocks/>
              </p:cNvSpPr>
              <p:nvPr/>
            </p:nvSpPr>
            <p:spPr bwMode="auto">
              <a:xfrm>
                <a:off x="4422" y="1427"/>
                <a:ext cx="38" cy="20"/>
              </a:xfrm>
              <a:custGeom>
                <a:avLst/>
                <a:gdLst>
                  <a:gd name="T0" fmla="*/ 10 w 38"/>
                  <a:gd name="T1" fmla="*/ 6 h 20"/>
                  <a:gd name="T2" fmla="*/ 10 w 38"/>
                  <a:gd name="T3" fmla="*/ 6 h 20"/>
                  <a:gd name="T4" fmla="*/ 8 w 38"/>
                  <a:gd name="T5" fmla="*/ 8 h 20"/>
                  <a:gd name="T6" fmla="*/ 8 w 38"/>
                  <a:gd name="T7" fmla="*/ 8 h 20"/>
                  <a:gd name="T8" fmla="*/ 8 w 38"/>
                  <a:gd name="T9" fmla="*/ 8 h 20"/>
                  <a:gd name="T10" fmla="*/ 6 w 38"/>
                  <a:gd name="T11" fmla="*/ 8 h 20"/>
                  <a:gd name="T12" fmla="*/ 6 w 38"/>
                  <a:gd name="T13" fmla="*/ 8 h 20"/>
                  <a:gd name="T14" fmla="*/ 4 w 38"/>
                  <a:gd name="T15" fmla="*/ 8 h 20"/>
                  <a:gd name="T16" fmla="*/ 4 w 38"/>
                  <a:gd name="T17" fmla="*/ 8 h 20"/>
                  <a:gd name="T18" fmla="*/ 2 w 38"/>
                  <a:gd name="T19" fmla="*/ 10 h 20"/>
                  <a:gd name="T20" fmla="*/ 2 w 38"/>
                  <a:gd name="T21" fmla="*/ 10 h 20"/>
                  <a:gd name="T22" fmla="*/ 0 w 38"/>
                  <a:gd name="T23" fmla="*/ 10 h 20"/>
                  <a:gd name="T24" fmla="*/ 0 w 38"/>
                  <a:gd name="T25" fmla="*/ 12 h 20"/>
                  <a:gd name="T26" fmla="*/ 0 w 38"/>
                  <a:gd name="T27" fmla="*/ 12 h 20"/>
                  <a:gd name="T28" fmla="*/ 0 w 38"/>
                  <a:gd name="T29" fmla="*/ 12 h 20"/>
                  <a:gd name="T30" fmla="*/ 0 w 38"/>
                  <a:gd name="T31" fmla="*/ 14 h 20"/>
                  <a:gd name="T32" fmla="*/ 0 w 38"/>
                  <a:gd name="T33" fmla="*/ 14 h 20"/>
                  <a:gd name="T34" fmla="*/ 0 w 38"/>
                  <a:gd name="T35" fmla="*/ 14 h 20"/>
                  <a:gd name="T36" fmla="*/ 0 w 38"/>
                  <a:gd name="T37" fmla="*/ 14 h 20"/>
                  <a:gd name="T38" fmla="*/ 2 w 38"/>
                  <a:gd name="T39" fmla="*/ 16 h 20"/>
                  <a:gd name="T40" fmla="*/ 2 w 38"/>
                  <a:gd name="T41" fmla="*/ 16 h 20"/>
                  <a:gd name="T42" fmla="*/ 4 w 38"/>
                  <a:gd name="T43" fmla="*/ 16 h 20"/>
                  <a:gd name="T44" fmla="*/ 4 w 38"/>
                  <a:gd name="T45" fmla="*/ 18 h 20"/>
                  <a:gd name="T46" fmla="*/ 6 w 38"/>
                  <a:gd name="T47" fmla="*/ 18 h 20"/>
                  <a:gd name="T48" fmla="*/ 8 w 38"/>
                  <a:gd name="T49" fmla="*/ 18 h 20"/>
                  <a:gd name="T50" fmla="*/ 10 w 38"/>
                  <a:gd name="T51" fmla="*/ 20 h 20"/>
                  <a:gd name="T52" fmla="*/ 10 w 38"/>
                  <a:gd name="T53" fmla="*/ 20 h 20"/>
                  <a:gd name="T54" fmla="*/ 12 w 38"/>
                  <a:gd name="T55" fmla="*/ 20 h 20"/>
                  <a:gd name="T56" fmla="*/ 14 w 38"/>
                  <a:gd name="T57" fmla="*/ 20 h 20"/>
                  <a:gd name="T58" fmla="*/ 16 w 38"/>
                  <a:gd name="T59" fmla="*/ 20 h 20"/>
                  <a:gd name="T60" fmla="*/ 18 w 38"/>
                  <a:gd name="T61" fmla="*/ 20 h 20"/>
                  <a:gd name="T62" fmla="*/ 18 w 38"/>
                  <a:gd name="T63" fmla="*/ 20 h 20"/>
                  <a:gd name="T64" fmla="*/ 20 w 38"/>
                  <a:gd name="T65" fmla="*/ 20 h 20"/>
                  <a:gd name="T66" fmla="*/ 22 w 38"/>
                  <a:gd name="T67" fmla="*/ 20 h 20"/>
                  <a:gd name="T68" fmla="*/ 24 w 38"/>
                  <a:gd name="T69" fmla="*/ 20 h 20"/>
                  <a:gd name="T70" fmla="*/ 24 w 38"/>
                  <a:gd name="T71" fmla="*/ 20 h 20"/>
                  <a:gd name="T72" fmla="*/ 26 w 38"/>
                  <a:gd name="T73" fmla="*/ 20 h 20"/>
                  <a:gd name="T74" fmla="*/ 28 w 38"/>
                  <a:gd name="T75" fmla="*/ 18 h 20"/>
                  <a:gd name="T76" fmla="*/ 28 w 38"/>
                  <a:gd name="T77" fmla="*/ 18 h 20"/>
                  <a:gd name="T78" fmla="*/ 30 w 38"/>
                  <a:gd name="T79" fmla="*/ 18 h 20"/>
                  <a:gd name="T80" fmla="*/ 32 w 38"/>
                  <a:gd name="T81" fmla="*/ 18 h 20"/>
                  <a:gd name="T82" fmla="*/ 32 w 38"/>
                  <a:gd name="T83" fmla="*/ 18 h 20"/>
                  <a:gd name="T84" fmla="*/ 34 w 38"/>
                  <a:gd name="T85" fmla="*/ 16 h 20"/>
                  <a:gd name="T86" fmla="*/ 34 w 38"/>
                  <a:gd name="T87" fmla="*/ 16 h 20"/>
                  <a:gd name="T88" fmla="*/ 36 w 38"/>
                  <a:gd name="T89" fmla="*/ 16 h 20"/>
                  <a:gd name="T90" fmla="*/ 36 w 38"/>
                  <a:gd name="T91" fmla="*/ 16 h 20"/>
                  <a:gd name="T92" fmla="*/ 38 w 38"/>
                  <a:gd name="T93" fmla="*/ 14 h 20"/>
                  <a:gd name="T94" fmla="*/ 6 w 38"/>
                  <a:gd name="T95" fmla="*/ 0 h 20"/>
                  <a:gd name="T96" fmla="*/ 6 w 38"/>
                  <a:gd name="T97" fmla="*/ 0 h 20"/>
                  <a:gd name="T98" fmla="*/ 4 w 38"/>
                  <a:gd name="T99" fmla="*/ 2 h 20"/>
                  <a:gd name="T100" fmla="*/ 2 w 38"/>
                  <a:gd name="T101" fmla="*/ 2 h 20"/>
                  <a:gd name="T102" fmla="*/ 2 w 38"/>
                  <a:gd name="T103" fmla="*/ 2 h 20"/>
                  <a:gd name="T104" fmla="*/ 12 w 38"/>
                  <a:gd name="T105" fmla="*/ 6 h 20"/>
                  <a:gd name="T106" fmla="*/ 10 w 38"/>
                  <a:gd name="T107" fmla="*/ 6 h 20"/>
                  <a:gd name="T108" fmla="*/ 10 w 38"/>
                  <a:gd name="T10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0">
                    <a:moveTo>
                      <a:pt x="10" y="6"/>
                    </a:moveTo>
                    <a:lnTo>
                      <a:pt x="10" y="6"/>
                    </a:lnTo>
                    <a:lnTo>
                      <a:pt x="8" y="8"/>
                    </a:lnTo>
                    <a:lnTo>
                      <a:pt x="8" y="8"/>
                    </a:lnTo>
                    <a:lnTo>
                      <a:pt x="8" y="8"/>
                    </a:lnTo>
                    <a:lnTo>
                      <a:pt x="6" y="8"/>
                    </a:lnTo>
                    <a:lnTo>
                      <a:pt x="6" y="8"/>
                    </a:lnTo>
                    <a:lnTo>
                      <a:pt x="4" y="8"/>
                    </a:lnTo>
                    <a:lnTo>
                      <a:pt x="4" y="8"/>
                    </a:lnTo>
                    <a:lnTo>
                      <a:pt x="2" y="10"/>
                    </a:lnTo>
                    <a:lnTo>
                      <a:pt x="2" y="10"/>
                    </a:lnTo>
                    <a:lnTo>
                      <a:pt x="0" y="10"/>
                    </a:lnTo>
                    <a:lnTo>
                      <a:pt x="0" y="12"/>
                    </a:lnTo>
                    <a:lnTo>
                      <a:pt x="0" y="12"/>
                    </a:lnTo>
                    <a:lnTo>
                      <a:pt x="0" y="12"/>
                    </a:lnTo>
                    <a:lnTo>
                      <a:pt x="0" y="14"/>
                    </a:lnTo>
                    <a:lnTo>
                      <a:pt x="0" y="14"/>
                    </a:lnTo>
                    <a:lnTo>
                      <a:pt x="0" y="14"/>
                    </a:lnTo>
                    <a:lnTo>
                      <a:pt x="0" y="14"/>
                    </a:lnTo>
                    <a:lnTo>
                      <a:pt x="2" y="16"/>
                    </a:lnTo>
                    <a:lnTo>
                      <a:pt x="2" y="16"/>
                    </a:lnTo>
                    <a:lnTo>
                      <a:pt x="4" y="16"/>
                    </a:lnTo>
                    <a:lnTo>
                      <a:pt x="4" y="18"/>
                    </a:lnTo>
                    <a:lnTo>
                      <a:pt x="6" y="18"/>
                    </a:lnTo>
                    <a:lnTo>
                      <a:pt x="8" y="18"/>
                    </a:lnTo>
                    <a:lnTo>
                      <a:pt x="10" y="20"/>
                    </a:lnTo>
                    <a:lnTo>
                      <a:pt x="10" y="20"/>
                    </a:lnTo>
                    <a:lnTo>
                      <a:pt x="12" y="20"/>
                    </a:lnTo>
                    <a:lnTo>
                      <a:pt x="14" y="20"/>
                    </a:lnTo>
                    <a:lnTo>
                      <a:pt x="16" y="20"/>
                    </a:lnTo>
                    <a:lnTo>
                      <a:pt x="18" y="20"/>
                    </a:lnTo>
                    <a:lnTo>
                      <a:pt x="18" y="20"/>
                    </a:lnTo>
                    <a:lnTo>
                      <a:pt x="20" y="20"/>
                    </a:lnTo>
                    <a:lnTo>
                      <a:pt x="22" y="20"/>
                    </a:lnTo>
                    <a:lnTo>
                      <a:pt x="24" y="20"/>
                    </a:lnTo>
                    <a:lnTo>
                      <a:pt x="24" y="20"/>
                    </a:lnTo>
                    <a:lnTo>
                      <a:pt x="26" y="20"/>
                    </a:lnTo>
                    <a:lnTo>
                      <a:pt x="28" y="18"/>
                    </a:lnTo>
                    <a:lnTo>
                      <a:pt x="28" y="18"/>
                    </a:lnTo>
                    <a:lnTo>
                      <a:pt x="30" y="18"/>
                    </a:lnTo>
                    <a:lnTo>
                      <a:pt x="32" y="18"/>
                    </a:lnTo>
                    <a:lnTo>
                      <a:pt x="32" y="18"/>
                    </a:lnTo>
                    <a:lnTo>
                      <a:pt x="34" y="16"/>
                    </a:lnTo>
                    <a:lnTo>
                      <a:pt x="34" y="16"/>
                    </a:lnTo>
                    <a:lnTo>
                      <a:pt x="36" y="16"/>
                    </a:lnTo>
                    <a:lnTo>
                      <a:pt x="36" y="16"/>
                    </a:lnTo>
                    <a:lnTo>
                      <a:pt x="38" y="14"/>
                    </a:lnTo>
                    <a:lnTo>
                      <a:pt x="6" y="0"/>
                    </a:lnTo>
                    <a:lnTo>
                      <a:pt x="6" y="0"/>
                    </a:lnTo>
                    <a:lnTo>
                      <a:pt x="4" y="2"/>
                    </a:lnTo>
                    <a:lnTo>
                      <a:pt x="2" y="2"/>
                    </a:lnTo>
                    <a:lnTo>
                      <a:pt x="2" y="2"/>
                    </a:lnTo>
                    <a:lnTo>
                      <a:pt x="12" y="6"/>
                    </a:lnTo>
                    <a:lnTo>
                      <a:pt x="10" y="6"/>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Freeform 604"/>
              <p:cNvSpPr>
                <a:spLocks/>
              </p:cNvSpPr>
              <p:nvPr/>
            </p:nvSpPr>
            <p:spPr bwMode="auto">
              <a:xfrm>
                <a:off x="4428" y="1435"/>
                <a:ext cx="24" cy="10"/>
              </a:xfrm>
              <a:custGeom>
                <a:avLst/>
                <a:gdLst>
                  <a:gd name="T0" fmla="*/ 6 w 24"/>
                  <a:gd name="T1" fmla="*/ 0 h 10"/>
                  <a:gd name="T2" fmla="*/ 6 w 24"/>
                  <a:gd name="T3" fmla="*/ 0 h 10"/>
                  <a:gd name="T4" fmla="*/ 8 w 24"/>
                  <a:gd name="T5" fmla="*/ 0 h 10"/>
                  <a:gd name="T6" fmla="*/ 24 w 24"/>
                  <a:gd name="T7" fmla="*/ 8 h 10"/>
                  <a:gd name="T8" fmla="*/ 22 w 24"/>
                  <a:gd name="T9" fmla="*/ 8 h 10"/>
                  <a:gd name="T10" fmla="*/ 22 w 24"/>
                  <a:gd name="T11" fmla="*/ 8 h 10"/>
                  <a:gd name="T12" fmla="*/ 20 w 24"/>
                  <a:gd name="T13" fmla="*/ 8 h 10"/>
                  <a:gd name="T14" fmla="*/ 20 w 24"/>
                  <a:gd name="T15" fmla="*/ 8 h 10"/>
                  <a:gd name="T16" fmla="*/ 20 w 24"/>
                  <a:gd name="T17" fmla="*/ 8 h 10"/>
                  <a:gd name="T18" fmla="*/ 18 w 24"/>
                  <a:gd name="T19" fmla="*/ 10 h 10"/>
                  <a:gd name="T20" fmla="*/ 16 w 24"/>
                  <a:gd name="T21" fmla="*/ 10 h 10"/>
                  <a:gd name="T22" fmla="*/ 14 w 24"/>
                  <a:gd name="T23" fmla="*/ 10 h 10"/>
                  <a:gd name="T24" fmla="*/ 12 w 24"/>
                  <a:gd name="T25" fmla="*/ 10 h 10"/>
                  <a:gd name="T26" fmla="*/ 10 w 24"/>
                  <a:gd name="T27" fmla="*/ 10 h 10"/>
                  <a:gd name="T28" fmla="*/ 8 w 24"/>
                  <a:gd name="T29" fmla="*/ 10 h 10"/>
                  <a:gd name="T30" fmla="*/ 6 w 24"/>
                  <a:gd name="T31" fmla="*/ 8 h 10"/>
                  <a:gd name="T32" fmla="*/ 4 w 24"/>
                  <a:gd name="T33" fmla="*/ 8 h 10"/>
                  <a:gd name="T34" fmla="*/ 4 w 24"/>
                  <a:gd name="T35" fmla="*/ 8 h 10"/>
                  <a:gd name="T36" fmla="*/ 2 w 24"/>
                  <a:gd name="T37" fmla="*/ 6 h 10"/>
                  <a:gd name="T38" fmla="*/ 2 w 24"/>
                  <a:gd name="T39" fmla="*/ 6 h 10"/>
                  <a:gd name="T40" fmla="*/ 2 w 24"/>
                  <a:gd name="T41" fmla="*/ 6 h 10"/>
                  <a:gd name="T42" fmla="*/ 0 w 24"/>
                  <a:gd name="T43" fmla="*/ 6 h 10"/>
                  <a:gd name="T44" fmla="*/ 0 w 24"/>
                  <a:gd name="T45" fmla="*/ 6 h 10"/>
                  <a:gd name="T46" fmla="*/ 0 w 24"/>
                  <a:gd name="T47" fmla="*/ 4 h 10"/>
                  <a:gd name="T48" fmla="*/ 0 w 24"/>
                  <a:gd name="T49" fmla="*/ 4 h 10"/>
                  <a:gd name="T50" fmla="*/ 0 w 24"/>
                  <a:gd name="T51" fmla="*/ 4 h 10"/>
                  <a:gd name="T52" fmla="*/ 0 w 24"/>
                  <a:gd name="T53" fmla="*/ 4 h 10"/>
                  <a:gd name="T54" fmla="*/ 0 w 24"/>
                  <a:gd name="T55" fmla="*/ 4 h 10"/>
                  <a:gd name="T56" fmla="*/ 0 w 24"/>
                  <a:gd name="T57" fmla="*/ 2 h 10"/>
                  <a:gd name="T58" fmla="*/ 2 w 24"/>
                  <a:gd name="T59" fmla="*/ 2 h 10"/>
                  <a:gd name="T60" fmla="*/ 2 w 24"/>
                  <a:gd name="T61" fmla="*/ 2 h 10"/>
                  <a:gd name="T62" fmla="*/ 2 w 24"/>
                  <a:gd name="T63" fmla="*/ 2 h 10"/>
                  <a:gd name="T64" fmla="*/ 4 w 24"/>
                  <a:gd name="T65" fmla="*/ 2 h 10"/>
                  <a:gd name="T66" fmla="*/ 4 w 24"/>
                  <a:gd name="T67" fmla="*/ 2 h 10"/>
                  <a:gd name="T68" fmla="*/ 4 w 24"/>
                  <a:gd name="T69" fmla="*/ 0 h 10"/>
                  <a:gd name="T70" fmla="*/ 6 w 24"/>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6" y="0"/>
                    </a:moveTo>
                    <a:lnTo>
                      <a:pt x="6" y="0"/>
                    </a:lnTo>
                    <a:lnTo>
                      <a:pt x="8" y="0"/>
                    </a:lnTo>
                    <a:lnTo>
                      <a:pt x="24" y="8"/>
                    </a:lnTo>
                    <a:lnTo>
                      <a:pt x="22" y="8"/>
                    </a:lnTo>
                    <a:lnTo>
                      <a:pt x="22" y="8"/>
                    </a:lnTo>
                    <a:lnTo>
                      <a:pt x="20" y="8"/>
                    </a:lnTo>
                    <a:lnTo>
                      <a:pt x="20" y="8"/>
                    </a:lnTo>
                    <a:lnTo>
                      <a:pt x="20" y="8"/>
                    </a:lnTo>
                    <a:lnTo>
                      <a:pt x="18" y="10"/>
                    </a:lnTo>
                    <a:lnTo>
                      <a:pt x="16" y="10"/>
                    </a:lnTo>
                    <a:lnTo>
                      <a:pt x="14" y="10"/>
                    </a:lnTo>
                    <a:lnTo>
                      <a:pt x="12" y="10"/>
                    </a:lnTo>
                    <a:lnTo>
                      <a:pt x="10" y="10"/>
                    </a:lnTo>
                    <a:lnTo>
                      <a:pt x="8" y="10"/>
                    </a:lnTo>
                    <a:lnTo>
                      <a:pt x="6" y="8"/>
                    </a:lnTo>
                    <a:lnTo>
                      <a:pt x="4" y="8"/>
                    </a:lnTo>
                    <a:lnTo>
                      <a:pt x="4" y="8"/>
                    </a:lnTo>
                    <a:lnTo>
                      <a:pt x="2" y="6"/>
                    </a:lnTo>
                    <a:lnTo>
                      <a:pt x="2" y="6"/>
                    </a:lnTo>
                    <a:lnTo>
                      <a:pt x="2" y="6"/>
                    </a:lnTo>
                    <a:lnTo>
                      <a:pt x="0" y="6"/>
                    </a:lnTo>
                    <a:lnTo>
                      <a:pt x="0" y="6"/>
                    </a:lnTo>
                    <a:lnTo>
                      <a:pt x="0" y="4"/>
                    </a:lnTo>
                    <a:lnTo>
                      <a:pt x="0" y="4"/>
                    </a:lnTo>
                    <a:lnTo>
                      <a:pt x="0" y="4"/>
                    </a:lnTo>
                    <a:lnTo>
                      <a:pt x="0" y="4"/>
                    </a:lnTo>
                    <a:lnTo>
                      <a:pt x="0" y="4"/>
                    </a:lnTo>
                    <a:lnTo>
                      <a:pt x="0" y="2"/>
                    </a:lnTo>
                    <a:lnTo>
                      <a:pt x="2" y="2"/>
                    </a:lnTo>
                    <a:lnTo>
                      <a:pt x="2" y="2"/>
                    </a:lnTo>
                    <a:lnTo>
                      <a:pt x="2" y="2"/>
                    </a:lnTo>
                    <a:lnTo>
                      <a:pt x="4" y="2"/>
                    </a:lnTo>
                    <a:lnTo>
                      <a:pt x="4" y="2"/>
                    </a:lnTo>
                    <a:lnTo>
                      <a:pt x="4"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Freeform 605"/>
              <p:cNvSpPr>
                <a:spLocks noEditPoints="1"/>
              </p:cNvSpPr>
              <p:nvPr/>
            </p:nvSpPr>
            <p:spPr bwMode="auto">
              <a:xfrm>
                <a:off x="4450" y="1425"/>
                <a:ext cx="34" cy="12"/>
              </a:xfrm>
              <a:custGeom>
                <a:avLst/>
                <a:gdLst>
                  <a:gd name="T0" fmla="*/ 12 w 34"/>
                  <a:gd name="T1" fmla="*/ 0 h 12"/>
                  <a:gd name="T2" fmla="*/ 8 w 34"/>
                  <a:gd name="T3" fmla="*/ 0 h 12"/>
                  <a:gd name="T4" fmla="*/ 6 w 34"/>
                  <a:gd name="T5" fmla="*/ 0 h 12"/>
                  <a:gd name="T6" fmla="*/ 2 w 34"/>
                  <a:gd name="T7" fmla="*/ 2 h 12"/>
                  <a:gd name="T8" fmla="*/ 2 w 34"/>
                  <a:gd name="T9" fmla="*/ 2 h 12"/>
                  <a:gd name="T10" fmla="*/ 0 w 34"/>
                  <a:gd name="T11" fmla="*/ 4 h 12"/>
                  <a:gd name="T12" fmla="*/ 0 w 34"/>
                  <a:gd name="T13" fmla="*/ 6 h 12"/>
                  <a:gd name="T14" fmla="*/ 0 w 34"/>
                  <a:gd name="T15" fmla="*/ 6 h 12"/>
                  <a:gd name="T16" fmla="*/ 2 w 34"/>
                  <a:gd name="T17" fmla="*/ 8 h 12"/>
                  <a:gd name="T18" fmla="*/ 2 w 34"/>
                  <a:gd name="T19" fmla="*/ 8 h 12"/>
                  <a:gd name="T20" fmla="*/ 6 w 34"/>
                  <a:gd name="T21" fmla="*/ 10 h 12"/>
                  <a:gd name="T22" fmla="*/ 8 w 34"/>
                  <a:gd name="T23" fmla="*/ 10 h 12"/>
                  <a:gd name="T24" fmla="*/ 10 w 34"/>
                  <a:gd name="T25" fmla="*/ 12 h 12"/>
                  <a:gd name="T26" fmla="*/ 14 w 34"/>
                  <a:gd name="T27" fmla="*/ 12 h 12"/>
                  <a:gd name="T28" fmla="*/ 16 w 34"/>
                  <a:gd name="T29" fmla="*/ 12 h 12"/>
                  <a:gd name="T30" fmla="*/ 20 w 34"/>
                  <a:gd name="T31" fmla="*/ 12 h 12"/>
                  <a:gd name="T32" fmla="*/ 22 w 34"/>
                  <a:gd name="T33" fmla="*/ 12 h 12"/>
                  <a:gd name="T34" fmla="*/ 26 w 34"/>
                  <a:gd name="T35" fmla="*/ 12 h 12"/>
                  <a:gd name="T36" fmla="*/ 28 w 34"/>
                  <a:gd name="T37" fmla="*/ 12 h 12"/>
                  <a:gd name="T38" fmla="*/ 30 w 34"/>
                  <a:gd name="T39" fmla="*/ 10 h 12"/>
                  <a:gd name="T40" fmla="*/ 32 w 34"/>
                  <a:gd name="T41" fmla="*/ 10 h 12"/>
                  <a:gd name="T42" fmla="*/ 34 w 34"/>
                  <a:gd name="T43" fmla="*/ 8 h 12"/>
                  <a:gd name="T44" fmla="*/ 34 w 34"/>
                  <a:gd name="T45" fmla="*/ 6 h 12"/>
                  <a:gd name="T46" fmla="*/ 34 w 34"/>
                  <a:gd name="T47" fmla="*/ 6 h 12"/>
                  <a:gd name="T48" fmla="*/ 32 w 34"/>
                  <a:gd name="T49" fmla="*/ 4 h 12"/>
                  <a:gd name="T50" fmla="*/ 30 w 34"/>
                  <a:gd name="T51" fmla="*/ 4 h 12"/>
                  <a:gd name="T52" fmla="*/ 28 w 34"/>
                  <a:gd name="T53" fmla="*/ 2 h 12"/>
                  <a:gd name="T54" fmla="*/ 26 w 34"/>
                  <a:gd name="T55" fmla="*/ 2 h 12"/>
                  <a:gd name="T56" fmla="*/ 24 w 34"/>
                  <a:gd name="T57" fmla="*/ 0 h 12"/>
                  <a:gd name="T58" fmla="*/ 20 w 34"/>
                  <a:gd name="T59" fmla="*/ 0 h 12"/>
                  <a:gd name="T60" fmla="*/ 18 w 34"/>
                  <a:gd name="T61" fmla="*/ 0 h 12"/>
                  <a:gd name="T62" fmla="*/ 14 w 34"/>
                  <a:gd name="T63" fmla="*/ 0 h 12"/>
                  <a:gd name="T64" fmla="*/ 18 w 34"/>
                  <a:gd name="T65" fmla="*/ 2 h 12"/>
                  <a:gd name="T66" fmla="*/ 22 w 34"/>
                  <a:gd name="T67" fmla="*/ 4 h 12"/>
                  <a:gd name="T68" fmla="*/ 26 w 34"/>
                  <a:gd name="T69" fmla="*/ 4 h 12"/>
                  <a:gd name="T70" fmla="*/ 28 w 34"/>
                  <a:gd name="T71" fmla="*/ 6 h 12"/>
                  <a:gd name="T72" fmla="*/ 28 w 34"/>
                  <a:gd name="T73" fmla="*/ 8 h 12"/>
                  <a:gd name="T74" fmla="*/ 26 w 34"/>
                  <a:gd name="T75" fmla="*/ 10 h 12"/>
                  <a:gd name="T76" fmla="*/ 24 w 34"/>
                  <a:gd name="T77" fmla="*/ 10 h 12"/>
                  <a:gd name="T78" fmla="*/ 20 w 34"/>
                  <a:gd name="T79" fmla="*/ 10 h 12"/>
                  <a:gd name="T80" fmla="*/ 16 w 34"/>
                  <a:gd name="T81" fmla="*/ 10 h 12"/>
                  <a:gd name="T82" fmla="*/ 12 w 34"/>
                  <a:gd name="T83" fmla="*/ 10 h 12"/>
                  <a:gd name="T84" fmla="*/ 8 w 34"/>
                  <a:gd name="T85" fmla="*/ 8 h 12"/>
                  <a:gd name="T86" fmla="*/ 6 w 34"/>
                  <a:gd name="T87" fmla="*/ 6 h 12"/>
                  <a:gd name="T88" fmla="*/ 6 w 34"/>
                  <a:gd name="T89" fmla="*/ 4 h 12"/>
                  <a:gd name="T90" fmla="*/ 8 w 34"/>
                  <a:gd name="T91" fmla="*/ 2 h 12"/>
                  <a:gd name="T92" fmla="*/ 10 w 34"/>
                  <a:gd name="T93" fmla="*/ 2 h 12"/>
                  <a:gd name="T94" fmla="*/ 14 w 34"/>
                  <a:gd name="T95" fmla="*/ 2 h 12"/>
                  <a:gd name="T96" fmla="*/ 18 w 34"/>
                  <a:gd name="T9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12">
                    <a:moveTo>
                      <a:pt x="14" y="0"/>
                    </a:moveTo>
                    <a:lnTo>
                      <a:pt x="12" y="0"/>
                    </a:lnTo>
                    <a:lnTo>
                      <a:pt x="10" y="0"/>
                    </a:lnTo>
                    <a:lnTo>
                      <a:pt x="8" y="0"/>
                    </a:lnTo>
                    <a:lnTo>
                      <a:pt x="6" y="0"/>
                    </a:lnTo>
                    <a:lnTo>
                      <a:pt x="6" y="0"/>
                    </a:lnTo>
                    <a:lnTo>
                      <a:pt x="4" y="2"/>
                    </a:lnTo>
                    <a:lnTo>
                      <a:pt x="2" y="2"/>
                    </a:lnTo>
                    <a:lnTo>
                      <a:pt x="2" y="2"/>
                    </a:lnTo>
                    <a:lnTo>
                      <a:pt x="2" y="2"/>
                    </a:lnTo>
                    <a:lnTo>
                      <a:pt x="0" y="4"/>
                    </a:lnTo>
                    <a:lnTo>
                      <a:pt x="0" y="4"/>
                    </a:lnTo>
                    <a:lnTo>
                      <a:pt x="0" y="4"/>
                    </a:lnTo>
                    <a:lnTo>
                      <a:pt x="0" y="6"/>
                    </a:lnTo>
                    <a:lnTo>
                      <a:pt x="0" y="6"/>
                    </a:lnTo>
                    <a:lnTo>
                      <a:pt x="0" y="6"/>
                    </a:lnTo>
                    <a:lnTo>
                      <a:pt x="0" y="6"/>
                    </a:lnTo>
                    <a:lnTo>
                      <a:pt x="2" y="8"/>
                    </a:lnTo>
                    <a:lnTo>
                      <a:pt x="2" y="8"/>
                    </a:lnTo>
                    <a:lnTo>
                      <a:pt x="2" y="8"/>
                    </a:lnTo>
                    <a:lnTo>
                      <a:pt x="4" y="10"/>
                    </a:lnTo>
                    <a:lnTo>
                      <a:pt x="6" y="10"/>
                    </a:lnTo>
                    <a:lnTo>
                      <a:pt x="6" y="10"/>
                    </a:lnTo>
                    <a:lnTo>
                      <a:pt x="8" y="10"/>
                    </a:lnTo>
                    <a:lnTo>
                      <a:pt x="8" y="12"/>
                    </a:lnTo>
                    <a:lnTo>
                      <a:pt x="10" y="12"/>
                    </a:lnTo>
                    <a:lnTo>
                      <a:pt x="12" y="12"/>
                    </a:lnTo>
                    <a:lnTo>
                      <a:pt x="14" y="12"/>
                    </a:lnTo>
                    <a:lnTo>
                      <a:pt x="14" y="12"/>
                    </a:lnTo>
                    <a:lnTo>
                      <a:pt x="16" y="12"/>
                    </a:lnTo>
                    <a:lnTo>
                      <a:pt x="18" y="12"/>
                    </a:lnTo>
                    <a:lnTo>
                      <a:pt x="20" y="12"/>
                    </a:lnTo>
                    <a:lnTo>
                      <a:pt x="20" y="12"/>
                    </a:lnTo>
                    <a:lnTo>
                      <a:pt x="22" y="12"/>
                    </a:lnTo>
                    <a:lnTo>
                      <a:pt x="24" y="12"/>
                    </a:lnTo>
                    <a:lnTo>
                      <a:pt x="26" y="12"/>
                    </a:lnTo>
                    <a:lnTo>
                      <a:pt x="26" y="12"/>
                    </a:lnTo>
                    <a:lnTo>
                      <a:pt x="28" y="12"/>
                    </a:lnTo>
                    <a:lnTo>
                      <a:pt x="30" y="10"/>
                    </a:lnTo>
                    <a:lnTo>
                      <a:pt x="30" y="10"/>
                    </a:lnTo>
                    <a:lnTo>
                      <a:pt x="32" y="10"/>
                    </a:lnTo>
                    <a:lnTo>
                      <a:pt x="32" y="10"/>
                    </a:lnTo>
                    <a:lnTo>
                      <a:pt x="34" y="8"/>
                    </a:lnTo>
                    <a:lnTo>
                      <a:pt x="34" y="8"/>
                    </a:lnTo>
                    <a:lnTo>
                      <a:pt x="34" y="8"/>
                    </a:lnTo>
                    <a:lnTo>
                      <a:pt x="34" y="6"/>
                    </a:lnTo>
                    <a:lnTo>
                      <a:pt x="34" y="6"/>
                    </a:lnTo>
                    <a:lnTo>
                      <a:pt x="34" y="6"/>
                    </a:lnTo>
                    <a:lnTo>
                      <a:pt x="34" y="6"/>
                    </a:lnTo>
                    <a:lnTo>
                      <a:pt x="32" y="4"/>
                    </a:lnTo>
                    <a:lnTo>
                      <a:pt x="32" y="4"/>
                    </a:lnTo>
                    <a:lnTo>
                      <a:pt x="30" y="4"/>
                    </a:lnTo>
                    <a:lnTo>
                      <a:pt x="30" y="2"/>
                    </a:lnTo>
                    <a:lnTo>
                      <a:pt x="28" y="2"/>
                    </a:lnTo>
                    <a:lnTo>
                      <a:pt x="28" y="2"/>
                    </a:lnTo>
                    <a:lnTo>
                      <a:pt x="26" y="2"/>
                    </a:lnTo>
                    <a:lnTo>
                      <a:pt x="24" y="0"/>
                    </a:lnTo>
                    <a:lnTo>
                      <a:pt x="24" y="0"/>
                    </a:lnTo>
                    <a:lnTo>
                      <a:pt x="22" y="0"/>
                    </a:lnTo>
                    <a:lnTo>
                      <a:pt x="20" y="0"/>
                    </a:lnTo>
                    <a:lnTo>
                      <a:pt x="20" y="0"/>
                    </a:lnTo>
                    <a:lnTo>
                      <a:pt x="18" y="0"/>
                    </a:lnTo>
                    <a:lnTo>
                      <a:pt x="16" y="0"/>
                    </a:lnTo>
                    <a:lnTo>
                      <a:pt x="14" y="0"/>
                    </a:lnTo>
                    <a:lnTo>
                      <a:pt x="14" y="0"/>
                    </a:lnTo>
                    <a:close/>
                    <a:moveTo>
                      <a:pt x="18" y="2"/>
                    </a:moveTo>
                    <a:lnTo>
                      <a:pt x="20" y="2"/>
                    </a:lnTo>
                    <a:lnTo>
                      <a:pt x="22" y="4"/>
                    </a:lnTo>
                    <a:lnTo>
                      <a:pt x="24" y="4"/>
                    </a:lnTo>
                    <a:lnTo>
                      <a:pt x="26" y="4"/>
                    </a:lnTo>
                    <a:lnTo>
                      <a:pt x="26" y="6"/>
                    </a:lnTo>
                    <a:lnTo>
                      <a:pt x="28" y="6"/>
                    </a:lnTo>
                    <a:lnTo>
                      <a:pt x="28" y="8"/>
                    </a:lnTo>
                    <a:lnTo>
                      <a:pt x="28" y="8"/>
                    </a:lnTo>
                    <a:lnTo>
                      <a:pt x="28" y="8"/>
                    </a:lnTo>
                    <a:lnTo>
                      <a:pt x="26" y="10"/>
                    </a:lnTo>
                    <a:lnTo>
                      <a:pt x="24" y="10"/>
                    </a:lnTo>
                    <a:lnTo>
                      <a:pt x="24" y="10"/>
                    </a:lnTo>
                    <a:lnTo>
                      <a:pt x="22" y="10"/>
                    </a:lnTo>
                    <a:lnTo>
                      <a:pt x="20" y="10"/>
                    </a:lnTo>
                    <a:lnTo>
                      <a:pt x="18" y="10"/>
                    </a:lnTo>
                    <a:lnTo>
                      <a:pt x="16" y="10"/>
                    </a:lnTo>
                    <a:lnTo>
                      <a:pt x="14" y="10"/>
                    </a:lnTo>
                    <a:lnTo>
                      <a:pt x="12" y="10"/>
                    </a:lnTo>
                    <a:lnTo>
                      <a:pt x="10" y="8"/>
                    </a:lnTo>
                    <a:lnTo>
                      <a:pt x="8" y="8"/>
                    </a:lnTo>
                    <a:lnTo>
                      <a:pt x="8" y="6"/>
                    </a:lnTo>
                    <a:lnTo>
                      <a:pt x="6" y="6"/>
                    </a:lnTo>
                    <a:lnTo>
                      <a:pt x="6" y="4"/>
                    </a:lnTo>
                    <a:lnTo>
                      <a:pt x="6" y="4"/>
                    </a:lnTo>
                    <a:lnTo>
                      <a:pt x="6" y="4"/>
                    </a:lnTo>
                    <a:lnTo>
                      <a:pt x="8" y="2"/>
                    </a:lnTo>
                    <a:lnTo>
                      <a:pt x="8" y="2"/>
                    </a:lnTo>
                    <a:lnTo>
                      <a:pt x="10" y="2"/>
                    </a:lnTo>
                    <a:lnTo>
                      <a:pt x="12" y="2"/>
                    </a:lnTo>
                    <a:lnTo>
                      <a:pt x="14" y="2"/>
                    </a:lnTo>
                    <a:lnTo>
                      <a:pt x="16" y="2"/>
                    </a:lnTo>
                    <a:lnTo>
                      <a:pt x="1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606"/>
              <p:cNvSpPr>
                <a:spLocks/>
              </p:cNvSpPr>
              <p:nvPr/>
            </p:nvSpPr>
            <p:spPr bwMode="auto">
              <a:xfrm>
                <a:off x="4450" y="1425"/>
                <a:ext cx="34" cy="12"/>
              </a:xfrm>
              <a:custGeom>
                <a:avLst/>
                <a:gdLst>
                  <a:gd name="T0" fmla="*/ 12 w 34"/>
                  <a:gd name="T1" fmla="*/ 0 h 12"/>
                  <a:gd name="T2" fmla="*/ 8 w 34"/>
                  <a:gd name="T3" fmla="*/ 0 h 12"/>
                  <a:gd name="T4" fmla="*/ 6 w 34"/>
                  <a:gd name="T5" fmla="*/ 0 h 12"/>
                  <a:gd name="T6" fmla="*/ 2 w 34"/>
                  <a:gd name="T7" fmla="*/ 2 h 12"/>
                  <a:gd name="T8" fmla="*/ 2 w 34"/>
                  <a:gd name="T9" fmla="*/ 2 h 12"/>
                  <a:gd name="T10" fmla="*/ 0 w 34"/>
                  <a:gd name="T11" fmla="*/ 4 h 12"/>
                  <a:gd name="T12" fmla="*/ 0 w 34"/>
                  <a:gd name="T13" fmla="*/ 6 h 12"/>
                  <a:gd name="T14" fmla="*/ 0 w 34"/>
                  <a:gd name="T15" fmla="*/ 6 h 12"/>
                  <a:gd name="T16" fmla="*/ 2 w 34"/>
                  <a:gd name="T17" fmla="*/ 8 h 12"/>
                  <a:gd name="T18" fmla="*/ 2 w 34"/>
                  <a:gd name="T19" fmla="*/ 8 h 12"/>
                  <a:gd name="T20" fmla="*/ 6 w 34"/>
                  <a:gd name="T21" fmla="*/ 10 h 12"/>
                  <a:gd name="T22" fmla="*/ 8 w 34"/>
                  <a:gd name="T23" fmla="*/ 10 h 12"/>
                  <a:gd name="T24" fmla="*/ 10 w 34"/>
                  <a:gd name="T25" fmla="*/ 12 h 12"/>
                  <a:gd name="T26" fmla="*/ 14 w 34"/>
                  <a:gd name="T27" fmla="*/ 12 h 12"/>
                  <a:gd name="T28" fmla="*/ 16 w 34"/>
                  <a:gd name="T29" fmla="*/ 12 h 12"/>
                  <a:gd name="T30" fmla="*/ 20 w 34"/>
                  <a:gd name="T31" fmla="*/ 12 h 12"/>
                  <a:gd name="T32" fmla="*/ 22 w 34"/>
                  <a:gd name="T33" fmla="*/ 12 h 12"/>
                  <a:gd name="T34" fmla="*/ 26 w 34"/>
                  <a:gd name="T35" fmla="*/ 12 h 12"/>
                  <a:gd name="T36" fmla="*/ 28 w 34"/>
                  <a:gd name="T37" fmla="*/ 12 h 12"/>
                  <a:gd name="T38" fmla="*/ 30 w 34"/>
                  <a:gd name="T39" fmla="*/ 10 h 12"/>
                  <a:gd name="T40" fmla="*/ 32 w 34"/>
                  <a:gd name="T41" fmla="*/ 10 h 12"/>
                  <a:gd name="T42" fmla="*/ 34 w 34"/>
                  <a:gd name="T43" fmla="*/ 8 h 12"/>
                  <a:gd name="T44" fmla="*/ 34 w 34"/>
                  <a:gd name="T45" fmla="*/ 6 h 12"/>
                  <a:gd name="T46" fmla="*/ 34 w 34"/>
                  <a:gd name="T47" fmla="*/ 6 h 12"/>
                  <a:gd name="T48" fmla="*/ 32 w 34"/>
                  <a:gd name="T49" fmla="*/ 4 h 12"/>
                  <a:gd name="T50" fmla="*/ 30 w 34"/>
                  <a:gd name="T51" fmla="*/ 4 h 12"/>
                  <a:gd name="T52" fmla="*/ 28 w 34"/>
                  <a:gd name="T53" fmla="*/ 2 h 12"/>
                  <a:gd name="T54" fmla="*/ 26 w 34"/>
                  <a:gd name="T55" fmla="*/ 2 h 12"/>
                  <a:gd name="T56" fmla="*/ 24 w 34"/>
                  <a:gd name="T57" fmla="*/ 0 h 12"/>
                  <a:gd name="T58" fmla="*/ 20 w 34"/>
                  <a:gd name="T59" fmla="*/ 0 h 12"/>
                  <a:gd name="T60" fmla="*/ 18 w 34"/>
                  <a:gd name="T61" fmla="*/ 0 h 12"/>
                  <a:gd name="T62" fmla="*/ 14 w 34"/>
                  <a:gd name="T6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2">
                    <a:moveTo>
                      <a:pt x="14" y="0"/>
                    </a:moveTo>
                    <a:lnTo>
                      <a:pt x="12" y="0"/>
                    </a:lnTo>
                    <a:lnTo>
                      <a:pt x="10" y="0"/>
                    </a:lnTo>
                    <a:lnTo>
                      <a:pt x="8" y="0"/>
                    </a:lnTo>
                    <a:lnTo>
                      <a:pt x="6" y="0"/>
                    </a:lnTo>
                    <a:lnTo>
                      <a:pt x="6" y="0"/>
                    </a:lnTo>
                    <a:lnTo>
                      <a:pt x="4" y="2"/>
                    </a:lnTo>
                    <a:lnTo>
                      <a:pt x="2" y="2"/>
                    </a:lnTo>
                    <a:lnTo>
                      <a:pt x="2" y="2"/>
                    </a:lnTo>
                    <a:lnTo>
                      <a:pt x="2" y="2"/>
                    </a:lnTo>
                    <a:lnTo>
                      <a:pt x="0" y="4"/>
                    </a:lnTo>
                    <a:lnTo>
                      <a:pt x="0" y="4"/>
                    </a:lnTo>
                    <a:lnTo>
                      <a:pt x="0" y="4"/>
                    </a:lnTo>
                    <a:lnTo>
                      <a:pt x="0" y="6"/>
                    </a:lnTo>
                    <a:lnTo>
                      <a:pt x="0" y="6"/>
                    </a:lnTo>
                    <a:lnTo>
                      <a:pt x="0" y="6"/>
                    </a:lnTo>
                    <a:lnTo>
                      <a:pt x="0" y="6"/>
                    </a:lnTo>
                    <a:lnTo>
                      <a:pt x="2" y="8"/>
                    </a:lnTo>
                    <a:lnTo>
                      <a:pt x="2" y="8"/>
                    </a:lnTo>
                    <a:lnTo>
                      <a:pt x="2" y="8"/>
                    </a:lnTo>
                    <a:lnTo>
                      <a:pt x="4" y="10"/>
                    </a:lnTo>
                    <a:lnTo>
                      <a:pt x="6" y="10"/>
                    </a:lnTo>
                    <a:lnTo>
                      <a:pt x="6" y="10"/>
                    </a:lnTo>
                    <a:lnTo>
                      <a:pt x="8" y="10"/>
                    </a:lnTo>
                    <a:lnTo>
                      <a:pt x="8" y="12"/>
                    </a:lnTo>
                    <a:lnTo>
                      <a:pt x="10" y="12"/>
                    </a:lnTo>
                    <a:lnTo>
                      <a:pt x="12" y="12"/>
                    </a:lnTo>
                    <a:lnTo>
                      <a:pt x="14" y="12"/>
                    </a:lnTo>
                    <a:lnTo>
                      <a:pt x="14" y="12"/>
                    </a:lnTo>
                    <a:lnTo>
                      <a:pt x="16" y="12"/>
                    </a:lnTo>
                    <a:lnTo>
                      <a:pt x="18" y="12"/>
                    </a:lnTo>
                    <a:lnTo>
                      <a:pt x="20" y="12"/>
                    </a:lnTo>
                    <a:lnTo>
                      <a:pt x="20" y="12"/>
                    </a:lnTo>
                    <a:lnTo>
                      <a:pt x="22" y="12"/>
                    </a:lnTo>
                    <a:lnTo>
                      <a:pt x="24" y="12"/>
                    </a:lnTo>
                    <a:lnTo>
                      <a:pt x="26" y="12"/>
                    </a:lnTo>
                    <a:lnTo>
                      <a:pt x="26" y="12"/>
                    </a:lnTo>
                    <a:lnTo>
                      <a:pt x="28" y="12"/>
                    </a:lnTo>
                    <a:lnTo>
                      <a:pt x="30" y="10"/>
                    </a:lnTo>
                    <a:lnTo>
                      <a:pt x="30" y="10"/>
                    </a:lnTo>
                    <a:lnTo>
                      <a:pt x="32" y="10"/>
                    </a:lnTo>
                    <a:lnTo>
                      <a:pt x="32" y="10"/>
                    </a:lnTo>
                    <a:lnTo>
                      <a:pt x="34" y="8"/>
                    </a:lnTo>
                    <a:lnTo>
                      <a:pt x="34" y="8"/>
                    </a:lnTo>
                    <a:lnTo>
                      <a:pt x="34" y="8"/>
                    </a:lnTo>
                    <a:lnTo>
                      <a:pt x="34" y="6"/>
                    </a:lnTo>
                    <a:lnTo>
                      <a:pt x="34" y="6"/>
                    </a:lnTo>
                    <a:lnTo>
                      <a:pt x="34" y="6"/>
                    </a:lnTo>
                    <a:lnTo>
                      <a:pt x="34" y="6"/>
                    </a:lnTo>
                    <a:lnTo>
                      <a:pt x="32" y="4"/>
                    </a:lnTo>
                    <a:lnTo>
                      <a:pt x="32" y="4"/>
                    </a:lnTo>
                    <a:lnTo>
                      <a:pt x="30" y="4"/>
                    </a:lnTo>
                    <a:lnTo>
                      <a:pt x="30" y="2"/>
                    </a:lnTo>
                    <a:lnTo>
                      <a:pt x="28" y="2"/>
                    </a:lnTo>
                    <a:lnTo>
                      <a:pt x="28" y="2"/>
                    </a:lnTo>
                    <a:lnTo>
                      <a:pt x="26" y="2"/>
                    </a:lnTo>
                    <a:lnTo>
                      <a:pt x="24" y="0"/>
                    </a:lnTo>
                    <a:lnTo>
                      <a:pt x="24" y="0"/>
                    </a:lnTo>
                    <a:lnTo>
                      <a:pt x="22" y="0"/>
                    </a:lnTo>
                    <a:lnTo>
                      <a:pt x="20" y="0"/>
                    </a:lnTo>
                    <a:lnTo>
                      <a:pt x="20" y="0"/>
                    </a:lnTo>
                    <a:lnTo>
                      <a:pt x="18" y="0"/>
                    </a:lnTo>
                    <a:lnTo>
                      <a:pt x="16" y="0"/>
                    </a:lnTo>
                    <a:lnTo>
                      <a:pt x="14"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808"/>
            <p:cNvGrpSpPr>
              <a:grpSpLocks/>
            </p:cNvGrpSpPr>
            <p:nvPr/>
          </p:nvGrpSpPr>
          <p:grpSpPr bwMode="auto">
            <a:xfrm>
              <a:off x="6619875" y="2125663"/>
              <a:ext cx="1790700" cy="784225"/>
              <a:chOff x="4170" y="1339"/>
              <a:chExt cx="1128" cy="494"/>
            </a:xfrm>
          </p:grpSpPr>
          <p:sp>
            <p:nvSpPr>
              <p:cNvPr id="159" name="Freeform 608"/>
              <p:cNvSpPr>
                <a:spLocks/>
              </p:cNvSpPr>
              <p:nvPr/>
            </p:nvSpPr>
            <p:spPr bwMode="auto">
              <a:xfrm>
                <a:off x="4456" y="1427"/>
                <a:ext cx="22" cy="8"/>
              </a:xfrm>
              <a:custGeom>
                <a:avLst/>
                <a:gdLst>
                  <a:gd name="T0" fmla="*/ 12 w 22"/>
                  <a:gd name="T1" fmla="*/ 0 h 8"/>
                  <a:gd name="T2" fmla="*/ 14 w 22"/>
                  <a:gd name="T3" fmla="*/ 0 h 8"/>
                  <a:gd name="T4" fmla="*/ 16 w 22"/>
                  <a:gd name="T5" fmla="*/ 2 h 8"/>
                  <a:gd name="T6" fmla="*/ 18 w 22"/>
                  <a:gd name="T7" fmla="*/ 2 h 8"/>
                  <a:gd name="T8" fmla="*/ 20 w 22"/>
                  <a:gd name="T9" fmla="*/ 2 h 8"/>
                  <a:gd name="T10" fmla="*/ 20 w 22"/>
                  <a:gd name="T11" fmla="*/ 4 h 8"/>
                  <a:gd name="T12" fmla="*/ 22 w 22"/>
                  <a:gd name="T13" fmla="*/ 4 h 8"/>
                  <a:gd name="T14" fmla="*/ 22 w 22"/>
                  <a:gd name="T15" fmla="*/ 6 h 8"/>
                  <a:gd name="T16" fmla="*/ 22 w 22"/>
                  <a:gd name="T17" fmla="*/ 6 h 8"/>
                  <a:gd name="T18" fmla="*/ 22 w 22"/>
                  <a:gd name="T19" fmla="*/ 6 h 8"/>
                  <a:gd name="T20" fmla="*/ 20 w 22"/>
                  <a:gd name="T21" fmla="*/ 8 h 8"/>
                  <a:gd name="T22" fmla="*/ 18 w 22"/>
                  <a:gd name="T23" fmla="*/ 8 h 8"/>
                  <a:gd name="T24" fmla="*/ 18 w 22"/>
                  <a:gd name="T25" fmla="*/ 8 h 8"/>
                  <a:gd name="T26" fmla="*/ 16 w 22"/>
                  <a:gd name="T27" fmla="*/ 8 h 8"/>
                  <a:gd name="T28" fmla="*/ 14 w 22"/>
                  <a:gd name="T29" fmla="*/ 8 h 8"/>
                  <a:gd name="T30" fmla="*/ 12 w 22"/>
                  <a:gd name="T31" fmla="*/ 8 h 8"/>
                  <a:gd name="T32" fmla="*/ 10 w 22"/>
                  <a:gd name="T33" fmla="*/ 8 h 8"/>
                  <a:gd name="T34" fmla="*/ 8 w 22"/>
                  <a:gd name="T35" fmla="*/ 8 h 8"/>
                  <a:gd name="T36" fmla="*/ 6 w 22"/>
                  <a:gd name="T37" fmla="*/ 8 h 8"/>
                  <a:gd name="T38" fmla="*/ 4 w 22"/>
                  <a:gd name="T39" fmla="*/ 6 h 8"/>
                  <a:gd name="T40" fmla="*/ 2 w 22"/>
                  <a:gd name="T41" fmla="*/ 6 h 8"/>
                  <a:gd name="T42" fmla="*/ 2 w 22"/>
                  <a:gd name="T43" fmla="*/ 4 h 8"/>
                  <a:gd name="T44" fmla="*/ 0 w 22"/>
                  <a:gd name="T45" fmla="*/ 4 h 8"/>
                  <a:gd name="T46" fmla="*/ 0 w 22"/>
                  <a:gd name="T47" fmla="*/ 2 h 8"/>
                  <a:gd name="T48" fmla="*/ 0 w 22"/>
                  <a:gd name="T49" fmla="*/ 2 h 8"/>
                  <a:gd name="T50" fmla="*/ 0 w 22"/>
                  <a:gd name="T51" fmla="*/ 2 h 8"/>
                  <a:gd name="T52" fmla="*/ 2 w 22"/>
                  <a:gd name="T53" fmla="*/ 0 h 8"/>
                  <a:gd name="T54" fmla="*/ 2 w 22"/>
                  <a:gd name="T55" fmla="*/ 0 h 8"/>
                  <a:gd name="T56" fmla="*/ 4 w 22"/>
                  <a:gd name="T57" fmla="*/ 0 h 8"/>
                  <a:gd name="T58" fmla="*/ 6 w 22"/>
                  <a:gd name="T59" fmla="*/ 0 h 8"/>
                  <a:gd name="T60" fmla="*/ 8 w 22"/>
                  <a:gd name="T61" fmla="*/ 0 h 8"/>
                  <a:gd name="T62" fmla="*/ 10 w 22"/>
                  <a:gd name="T63" fmla="*/ 0 h 8"/>
                  <a:gd name="T64" fmla="*/ 12 w 22"/>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12" y="0"/>
                    </a:moveTo>
                    <a:lnTo>
                      <a:pt x="14" y="0"/>
                    </a:lnTo>
                    <a:lnTo>
                      <a:pt x="16" y="2"/>
                    </a:lnTo>
                    <a:lnTo>
                      <a:pt x="18" y="2"/>
                    </a:lnTo>
                    <a:lnTo>
                      <a:pt x="20" y="2"/>
                    </a:lnTo>
                    <a:lnTo>
                      <a:pt x="20" y="4"/>
                    </a:lnTo>
                    <a:lnTo>
                      <a:pt x="22" y="4"/>
                    </a:lnTo>
                    <a:lnTo>
                      <a:pt x="22" y="6"/>
                    </a:lnTo>
                    <a:lnTo>
                      <a:pt x="22" y="6"/>
                    </a:lnTo>
                    <a:lnTo>
                      <a:pt x="22" y="6"/>
                    </a:lnTo>
                    <a:lnTo>
                      <a:pt x="20" y="8"/>
                    </a:lnTo>
                    <a:lnTo>
                      <a:pt x="18" y="8"/>
                    </a:lnTo>
                    <a:lnTo>
                      <a:pt x="18" y="8"/>
                    </a:lnTo>
                    <a:lnTo>
                      <a:pt x="16" y="8"/>
                    </a:lnTo>
                    <a:lnTo>
                      <a:pt x="14" y="8"/>
                    </a:lnTo>
                    <a:lnTo>
                      <a:pt x="12" y="8"/>
                    </a:lnTo>
                    <a:lnTo>
                      <a:pt x="10" y="8"/>
                    </a:lnTo>
                    <a:lnTo>
                      <a:pt x="8" y="8"/>
                    </a:lnTo>
                    <a:lnTo>
                      <a:pt x="6" y="8"/>
                    </a:lnTo>
                    <a:lnTo>
                      <a:pt x="4" y="6"/>
                    </a:lnTo>
                    <a:lnTo>
                      <a:pt x="2" y="6"/>
                    </a:lnTo>
                    <a:lnTo>
                      <a:pt x="2" y="4"/>
                    </a:lnTo>
                    <a:lnTo>
                      <a:pt x="0" y="4"/>
                    </a:lnTo>
                    <a:lnTo>
                      <a:pt x="0" y="2"/>
                    </a:lnTo>
                    <a:lnTo>
                      <a:pt x="0" y="2"/>
                    </a:lnTo>
                    <a:lnTo>
                      <a:pt x="0" y="2"/>
                    </a:lnTo>
                    <a:lnTo>
                      <a:pt x="2" y="0"/>
                    </a:lnTo>
                    <a:lnTo>
                      <a:pt x="2" y="0"/>
                    </a:lnTo>
                    <a:lnTo>
                      <a:pt x="4" y="0"/>
                    </a:lnTo>
                    <a:lnTo>
                      <a:pt x="6" y="0"/>
                    </a:lnTo>
                    <a:lnTo>
                      <a:pt x="8" y="0"/>
                    </a:lnTo>
                    <a:lnTo>
                      <a:pt x="1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609"/>
              <p:cNvSpPr>
                <a:spLocks/>
              </p:cNvSpPr>
              <p:nvPr/>
            </p:nvSpPr>
            <p:spPr bwMode="auto">
              <a:xfrm>
                <a:off x="4464" y="1415"/>
                <a:ext cx="42" cy="14"/>
              </a:xfrm>
              <a:custGeom>
                <a:avLst/>
                <a:gdLst>
                  <a:gd name="T0" fmla="*/ 4 w 42"/>
                  <a:gd name="T1" fmla="*/ 0 h 14"/>
                  <a:gd name="T2" fmla="*/ 2 w 42"/>
                  <a:gd name="T3" fmla="*/ 0 h 14"/>
                  <a:gd name="T4" fmla="*/ 2 w 42"/>
                  <a:gd name="T5" fmla="*/ 0 h 14"/>
                  <a:gd name="T6" fmla="*/ 0 w 42"/>
                  <a:gd name="T7" fmla="*/ 0 h 14"/>
                  <a:gd name="T8" fmla="*/ 26 w 42"/>
                  <a:gd name="T9" fmla="*/ 12 h 14"/>
                  <a:gd name="T10" fmla="*/ 26 w 42"/>
                  <a:gd name="T11" fmla="*/ 12 h 14"/>
                  <a:gd name="T12" fmla="*/ 28 w 42"/>
                  <a:gd name="T13" fmla="*/ 14 h 14"/>
                  <a:gd name="T14" fmla="*/ 28 w 42"/>
                  <a:gd name="T15" fmla="*/ 14 h 14"/>
                  <a:gd name="T16" fmla="*/ 30 w 42"/>
                  <a:gd name="T17" fmla="*/ 14 h 14"/>
                  <a:gd name="T18" fmla="*/ 30 w 42"/>
                  <a:gd name="T19" fmla="*/ 14 h 14"/>
                  <a:gd name="T20" fmla="*/ 32 w 42"/>
                  <a:gd name="T21" fmla="*/ 14 h 14"/>
                  <a:gd name="T22" fmla="*/ 32 w 42"/>
                  <a:gd name="T23" fmla="*/ 14 h 14"/>
                  <a:gd name="T24" fmla="*/ 32 w 42"/>
                  <a:gd name="T25" fmla="*/ 14 h 14"/>
                  <a:gd name="T26" fmla="*/ 36 w 42"/>
                  <a:gd name="T27" fmla="*/ 14 h 14"/>
                  <a:gd name="T28" fmla="*/ 36 w 42"/>
                  <a:gd name="T29" fmla="*/ 14 h 14"/>
                  <a:gd name="T30" fmla="*/ 38 w 42"/>
                  <a:gd name="T31" fmla="*/ 14 h 14"/>
                  <a:gd name="T32" fmla="*/ 38 w 42"/>
                  <a:gd name="T33" fmla="*/ 14 h 14"/>
                  <a:gd name="T34" fmla="*/ 38 w 42"/>
                  <a:gd name="T35" fmla="*/ 14 h 14"/>
                  <a:gd name="T36" fmla="*/ 40 w 42"/>
                  <a:gd name="T37" fmla="*/ 12 h 14"/>
                  <a:gd name="T38" fmla="*/ 42 w 42"/>
                  <a:gd name="T39" fmla="*/ 12 h 14"/>
                  <a:gd name="T40" fmla="*/ 42 w 42"/>
                  <a:gd name="T41" fmla="*/ 12 h 14"/>
                  <a:gd name="T42" fmla="*/ 40 w 42"/>
                  <a:gd name="T43" fmla="*/ 12 h 14"/>
                  <a:gd name="T44" fmla="*/ 40 w 42"/>
                  <a:gd name="T45" fmla="*/ 10 h 14"/>
                  <a:gd name="T46" fmla="*/ 38 w 42"/>
                  <a:gd name="T47" fmla="*/ 10 h 14"/>
                  <a:gd name="T48" fmla="*/ 38 w 42"/>
                  <a:gd name="T49" fmla="*/ 10 h 14"/>
                  <a:gd name="T50" fmla="*/ 36 w 42"/>
                  <a:gd name="T51" fmla="*/ 12 h 14"/>
                  <a:gd name="T52" fmla="*/ 36 w 42"/>
                  <a:gd name="T53" fmla="*/ 12 h 14"/>
                  <a:gd name="T54" fmla="*/ 34 w 42"/>
                  <a:gd name="T55" fmla="*/ 12 h 14"/>
                  <a:gd name="T56" fmla="*/ 32 w 42"/>
                  <a:gd name="T57" fmla="*/ 12 h 14"/>
                  <a:gd name="T58" fmla="*/ 32 w 42"/>
                  <a:gd name="T59" fmla="*/ 12 h 14"/>
                  <a:gd name="T60" fmla="*/ 32 w 42"/>
                  <a:gd name="T61" fmla="*/ 12 h 14"/>
                  <a:gd name="T62" fmla="*/ 30 w 42"/>
                  <a:gd name="T63" fmla="*/ 10 h 14"/>
                  <a:gd name="T64" fmla="*/ 30 w 42"/>
                  <a:gd name="T65" fmla="*/ 10 h 14"/>
                  <a:gd name="T66" fmla="*/ 6 w 42"/>
                  <a:gd name="T67" fmla="*/ 0 h 14"/>
                  <a:gd name="T68" fmla="*/ 4 w 42"/>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4">
                    <a:moveTo>
                      <a:pt x="4" y="0"/>
                    </a:moveTo>
                    <a:lnTo>
                      <a:pt x="2" y="0"/>
                    </a:lnTo>
                    <a:lnTo>
                      <a:pt x="2" y="0"/>
                    </a:lnTo>
                    <a:lnTo>
                      <a:pt x="0" y="0"/>
                    </a:lnTo>
                    <a:lnTo>
                      <a:pt x="26" y="12"/>
                    </a:lnTo>
                    <a:lnTo>
                      <a:pt x="26" y="12"/>
                    </a:lnTo>
                    <a:lnTo>
                      <a:pt x="28" y="14"/>
                    </a:lnTo>
                    <a:lnTo>
                      <a:pt x="28" y="14"/>
                    </a:lnTo>
                    <a:lnTo>
                      <a:pt x="30" y="14"/>
                    </a:lnTo>
                    <a:lnTo>
                      <a:pt x="30" y="14"/>
                    </a:lnTo>
                    <a:lnTo>
                      <a:pt x="32" y="14"/>
                    </a:lnTo>
                    <a:lnTo>
                      <a:pt x="32" y="14"/>
                    </a:lnTo>
                    <a:lnTo>
                      <a:pt x="32" y="14"/>
                    </a:lnTo>
                    <a:lnTo>
                      <a:pt x="36" y="14"/>
                    </a:lnTo>
                    <a:lnTo>
                      <a:pt x="36" y="14"/>
                    </a:lnTo>
                    <a:lnTo>
                      <a:pt x="38" y="14"/>
                    </a:lnTo>
                    <a:lnTo>
                      <a:pt x="38" y="14"/>
                    </a:lnTo>
                    <a:lnTo>
                      <a:pt x="38" y="14"/>
                    </a:lnTo>
                    <a:lnTo>
                      <a:pt x="40" y="12"/>
                    </a:lnTo>
                    <a:lnTo>
                      <a:pt x="42" y="12"/>
                    </a:lnTo>
                    <a:lnTo>
                      <a:pt x="42" y="12"/>
                    </a:lnTo>
                    <a:lnTo>
                      <a:pt x="40" y="12"/>
                    </a:lnTo>
                    <a:lnTo>
                      <a:pt x="40" y="10"/>
                    </a:lnTo>
                    <a:lnTo>
                      <a:pt x="38" y="10"/>
                    </a:lnTo>
                    <a:lnTo>
                      <a:pt x="38" y="10"/>
                    </a:lnTo>
                    <a:lnTo>
                      <a:pt x="36" y="12"/>
                    </a:lnTo>
                    <a:lnTo>
                      <a:pt x="36" y="12"/>
                    </a:lnTo>
                    <a:lnTo>
                      <a:pt x="34" y="12"/>
                    </a:lnTo>
                    <a:lnTo>
                      <a:pt x="32" y="12"/>
                    </a:lnTo>
                    <a:lnTo>
                      <a:pt x="32" y="12"/>
                    </a:lnTo>
                    <a:lnTo>
                      <a:pt x="32" y="12"/>
                    </a:lnTo>
                    <a:lnTo>
                      <a:pt x="30" y="10"/>
                    </a:lnTo>
                    <a:lnTo>
                      <a:pt x="30" y="10"/>
                    </a:lnTo>
                    <a:lnTo>
                      <a:pt x="6"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610"/>
              <p:cNvSpPr>
                <a:spLocks noEditPoints="1"/>
              </p:cNvSpPr>
              <p:nvPr/>
            </p:nvSpPr>
            <p:spPr bwMode="auto">
              <a:xfrm>
                <a:off x="4494" y="1411"/>
                <a:ext cx="32" cy="12"/>
              </a:xfrm>
              <a:custGeom>
                <a:avLst/>
                <a:gdLst>
                  <a:gd name="T0" fmla="*/ 20 w 32"/>
                  <a:gd name="T1" fmla="*/ 0 h 12"/>
                  <a:gd name="T2" fmla="*/ 16 w 32"/>
                  <a:gd name="T3" fmla="*/ 0 h 12"/>
                  <a:gd name="T4" fmla="*/ 14 w 32"/>
                  <a:gd name="T5" fmla="*/ 0 h 12"/>
                  <a:gd name="T6" fmla="*/ 10 w 32"/>
                  <a:gd name="T7" fmla="*/ 0 h 12"/>
                  <a:gd name="T8" fmla="*/ 8 w 32"/>
                  <a:gd name="T9" fmla="*/ 0 h 12"/>
                  <a:gd name="T10" fmla="*/ 4 w 32"/>
                  <a:gd name="T11" fmla="*/ 0 h 12"/>
                  <a:gd name="T12" fmla="*/ 2 w 32"/>
                  <a:gd name="T13" fmla="*/ 2 h 12"/>
                  <a:gd name="T14" fmla="*/ 0 w 32"/>
                  <a:gd name="T15" fmla="*/ 2 h 12"/>
                  <a:gd name="T16" fmla="*/ 0 w 32"/>
                  <a:gd name="T17" fmla="*/ 4 h 12"/>
                  <a:gd name="T18" fmla="*/ 0 w 32"/>
                  <a:gd name="T19" fmla="*/ 6 h 12"/>
                  <a:gd name="T20" fmla="*/ 0 w 32"/>
                  <a:gd name="T21" fmla="*/ 6 h 12"/>
                  <a:gd name="T22" fmla="*/ 0 w 32"/>
                  <a:gd name="T23" fmla="*/ 8 h 12"/>
                  <a:gd name="T24" fmla="*/ 2 w 32"/>
                  <a:gd name="T25" fmla="*/ 8 h 12"/>
                  <a:gd name="T26" fmla="*/ 4 w 32"/>
                  <a:gd name="T27" fmla="*/ 10 h 12"/>
                  <a:gd name="T28" fmla="*/ 6 w 32"/>
                  <a:gd name="T29" fmla="*/ 10 h 12"/>
                  <a:gd name="T30" fmla="*/ 10 w 32"/>
                  <a:gd name="T31" fmla="*/ 12 h 12"/>
                  <a:gd name="T32" fmla="*/ 12 w 32"/>
                  <a:gd name="T33" fmla="*/ 12 h 12"/>
                  <a:gd name="T34" fmla="*/ 16 w 32"/>
                  <a:gd name="T35" fmla="*/ 12 h 12"/>
                  <a:gd name="T36" fmla="*/ 18 w 32"/>
                  <a:gd name="T37" fmla="*/ 12 h 12"/>
                  <a:gd name="T38" fmla="*/ 22 w 32"/>
                  <a:gd name="T39" fmla="*/ 12 h 12"/>
                  <a:gd name="T40" fmla="*/ 24 w 32"/>
                  <a:gd name="T41" fmla="*/ 12 h 12"/>
                  <a:gd name="T42" fmla="*/ 28 w 32"/>
                  <a:gd name="T43" fmla="*/ 12 h 12"/>
                  <a:gd name="T44" fmla="*/ 30 w 32"/>
                  <a:gd name="T45" fmla="*/ 10 h 12"/>
                  <a:gd name="T46" fmla="*/ 32 w 32"/>
                  <a:gd name="T47" fmla="*/ 10 h 12"/>
                  <a:gd name="T48" fmla="*/ 32 w 32"/>
                  <a:gd name="T49" fmla="*/ 8 h 12"/>
                  <a:gd name="T50" fmla="*/ 32 w 32"/>
                  <a:gd name="T51" fmla="*/ 6 h 12"/>
                  <a:gd name="T52" fmla="*/ 32 w 32"/>
                  <a:gd name="T53" fmla="*/ 6 h 12"/>
                  <a:gd name="T54" fmla="*/ 32 w 32"/>
                  <a:gd name="T55" fmla="*/ 4 h 12"/>
                  <a:gd name="T56" fmla="*/ 30 w 32"/>
                  <a:gd name="T57" fmla="*/ 4 h 12"/>
                  <a:gd name="T58" fmla="*/ 28 w 32"/>
                  <a:gd name="T59" fmla="*/ 2 h 12"/>
                  <a:gd name="T60" fmla="*/ 26 w 32"/>
                  <a:gd name="T61" fmla="*/ 2 h 12"/>
                  <a:gd name="T62" fmla="*/ 22 w 32"/>
                  <a:gd name="T63" fmla="*/ 0 h 12"/>
                  <a:gd name="T64" fmla="*/ 24 w 32"/>
                  <a:gd name="T65" fmla="*/ 4 h 12"/>
                  <a:gd name="T66" fmla="*/ 26 w 32"/>
                  <a:gd name="T67" fmla="*/ 6 h 12"/>
                  <a:gd name="T68" fmla="*/ 26 w 32"/>
                  <a:gd name="T69" fmla="*/ 8 h 12"/>
                  <a:gd name="T70" fmla="*/ 26 w 32"/>
                  <a:gd name="T71" fmla="*/ 10 h 12"/>
                  <a:gd name="T72" fmla="*/ 22 w 32"/>
                  <a:gd name="T73" fmla="*/ 10 h 12"/>
                  <a:gd name="T74" fmla="*/ 18 w 32"/>
                  <a:gd name="T75" fmla="*/ 10 h 12"/>
                  <a:gd name="T76" fmla="*/ 14 w 32"/>
                  <a:gd name="T77" fmla="*/ 10 h 12"/>
                  <a:gd name="T78" fmla="*/ 12 w 32"/>
                  <a:gd name="T79" fmla="*/ 8 h 12"/>
                  <a:gd name="T80" fmla="*/ 8 w 32"/>
                  <a:gd name="T81" fmla="*/ 8 h 12"/>
                  <a:gd name="T82" fmla="*/ 6 w 32"/>
                  <a:gd name="T83" fmla="*/ 6 h 12"/>
                  <a:gd name="T84" fmla="*/ 6 w 32"/>
                  <a:gd name="T85" fmla="*/ 4 h 12"/>
                  <a:gd name="T86" fmla="*/ 6 w 32"/>
                  <a:gd name="T87" fmla="*/ 2 h 12"/>
                  <a:gd name="T88" fmla="*/ 10 w 32"/>
                  <a:gd name="T89" fmla="*/ 2 h 12"/>
                  <a:gd name="T90" fmla="*/ 14 w 32"/>
                  <a:gd name="T91" fmla="*/ 2 h 12"/>
                  <a:gd name="T92" fmla="*/ 16 w 32"/>
                  <a:gd name="T93" fmla="*/ 2 h 12"/>
                  <a:gd name="T94" fmla="*/ 20 w 32"/>
                  <a:gd name="T95" fmla="*/ 2 h 12"/>
                  <a:gd name="T96" fmla="*/ 24 w 32"/>
                  <a:gd name="T9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2">
                    <a:moveTo>
                      <a:pt x="22" y="0"/>
                    </a:moveTo>
                    <a:lnTo>
                      <a:pt x="20" y="0"/>
                    </a:lnTo>
                    <a:lnTo>
                      <a:pt x="18" y="0"/>
                    </a:lnTo>
                    <a:lnTo>
                      <a:pt x="16" y="0"/>
                    </a:lnTo>
                    <a:lnTo>
                      <a:pt x="16" y="0"/>
                    </a:lnTo>
                    <a:lnTo>
                      <a:pt x="14" y="0"/>
                    </a:lnTo>
                    <a:lnTo>
                      <a:pt x="12" y="0"/>
                    </a:lnTo>
                    <a:lnTo>
                      <a:pt x="10" y="0"/>
                    </a:lnTo>
                    <a:lnTo>
                      <a:pt x="10" y="0"/>
                    </a:lnTo>
                    <a:lnTo>
                      <a:pt x="8" y="0"/>
                    </a:lnTo>
                    <a:lnTo>
                      <a:pt x="6" y="0"/>
                    </a:lnTo>
                    <a:lnTo>
                      <a:pt x="4" y="0"/>
                    </a:lnTo>
                    <a:lnTo>
                      <a:pt x="4" y="2"/>
                    </a:lnTo>
                    <a:lnTo>
                      <a:pt x="2" y="2"/>
                    </a:lnTo>
                    <a:lnTo>
                      <a:pt x="2" y="2"/>
                    </a:lnTo>
                    <a:lnTo>
                      <a:pt x="0" y="2"/>
                    </a:lnTo>
                    <a:lnTo>
                      <a:pt x="0" y="4"/>
                    </a:lnTo>
                    <a:lnTo>
                      <a:pt x="0" y="4"/>
                    </a:lnTo>
                    <a:lnTo>
                      <a:pt x="0" y="4"/>
                    </a:lnTo>
                    <a:lnTo>
                      <a:pt x="0" y="6"/>
                    </a:lnTo>
                    <a:lnTo>
                      <a:pt x="0" y="6"/>
                    </a:lnTo>
                    <a:lnTo>
                      <a:pt x="0" y="6"/>
                    </a:lnTo>
                    <a:lnTo>
                      <a:pt x="0" y="6"/>
                    </a:lnTo>
                    <a:lnTo>
                      <a:pt x="0" y="8"/>
                    </a:lnTo>
                    <a:lnTo>
                      <a:pt x="2" y="8"/>
                    </a:lnTo>
                    <a:lnTo>
                      <a:pt x="2" y="8"/>
                    </a:lnTo>
                    <a:lnTo>
                      <a:pt x="4" y="10"/>
                    </a:lnTo>
                    <a:lnTo>
                      <a:pt x="4" y="10"/>
                    </a:lnTo>
                    <a:lnTo>
                      <a:pt x="6" y="10"/>
                    </a:lnTo>
                    <a:lnTo>
                      <a:pt x="6" y="10"/>
                    </a:lnTo>
                    <a:lnTo>
                      <a:pt x="8" y="12"/>
                    </a:lnTo>
                    <a:lnTo>
                      <a:pt x="10" y="12"/>
                    </a:lnTo>
                    <a:lnTo>
                      <a:pt x="10" y="12"/>
                    </a:lnTo>
                    <a:lnTo>
                      <a:pt x="12" y="12"/>
                    </a:lnTo>
                    <a:lnTo>
                      <a:pt x="14" y="12"/>
                    </a:lnTo>
                    <a:lnTo>
                      <a:pt x="16" y="12"/>
                    </a:lnTo>
                    <a:lnTo>
                      <a:pt x="16" y="12"/>
                    </a:lnTo>
                    <a:lnTo>
                      <a:pt x="18" y="12"/>
                    </a:lnTo>
                    <a:lnTo>
                      <a:pt x="20" y="12"/>
                    </a:lnTo>
                    <a:lnTo>
                      <a:pt x="22" y="12"/>
                    </a:lnTo>
                    <a:lnTo>
                      <a:pt x="22" y="12"/>
                    </a:lnTo>
                    <a:lnTo>
                      <a:pt x="24" y="12"/>
                    </a:lnTo>
                    <a:lnTo>
                      <a:pt x="26" y="12"/>
                    </a:lnTo>
                    <a:lnTo>
                      <a:pt x="28" y="12"/>
                    </a:lnTo>
                    <a:lnTo>
                      <a:pt x="28" y="10"/>
                    </a:lnTo>
                    <a:lnTo>
                      <a:pt x="30" y="10"/>
                    </a:lnTo>
                    <a:lnTo>
                      <a:pt x="30" y="10"/>
                    </a:lnTo>
                    <a:lnTo>
                      <a:pt x="32" y="10"/>
                    </a:lnTo>
                    <a:lnTo>
                      <a:pt x="32" y="8"/>
                    </a:lnTo>
                    <a:lnTo>
                      <a:pt x="32" y="8"/>
                    </a:lnTo>
                    <a:lnTo>
                      <a:pt x="32" y="8"/>
                    </a:lnTo>
                    <a:lnTo>
                      <a:pt x="32" y="6"/>
                    </a:lnTo>
                    <a:lnTo>
                      <a:pt x="32" y="6"/>
                    </a:lnTo>
                    <a:lnTo>
                      <a:pt x="32" y="6"/>
                    </a:lnTo>
                    <a:lnTo>
                      <a:pt x="32" y="6"/>
                    </a:lnTo>
                    <a:lnTo>
                      <a:pt x="32" y="4"/>
                    </a:lnTo>
                    <a:lnTo>
                      <a:pt x="30" y="4"/>
                    </a:lnTo>
                    <a:lnTo>
                      <a:pt x="30" y="4"/>
                    </a:lnTo>
                    <a:lnTo>
                      <a:pt x="28" y="2"/>
                    </a:lnTo>
                    <a:lnTo>
                      <a:pt x="28" y="2"/>
                    </a:lnTo>
                    <a:lnTo>
                      <a:pt x="26" y="2"/>
                    </a:lnTo>
                    <a:lnTo>
                      <a:pt x="26" y="2"/>
                    </a:lnTo>
                    <a:lnTo>
                      <a:pt x="24" y="0"/>
                    </a:lnTo>
                    <a:lnTo>
                      <a:pt x="22" y="0"/>
                    </a:lnTo>
                    <a:lnTo>
                      <a:pt x="22" y="0"/>
                    </a:lnTo>
                    <a:close/>
                    <a:moveTo>
                      <a:pt x="24" y="4"/>
                    </a:moveTo>
                    <a:lnTo>
                      <a:pt x="26" y="6"/>
                    </a:lnTo>
                    <a:lnTo>
                      <a:pt x="26" y="6"/>
                    </a:lnTo>
                    <a:lnTo>
                      <a:pt x="26" y="8"/>
                    </a:lnTo>
                    <a:lnTo>
                      <a:pt x="26" y="8"/>
                    </a:lnTo>
                    <a:lnTo>
                      <a:pt x="26" y="8"/>
                    </a:lnTo>
                    <a:lnTo>
                      <a:pt x="26" y="10"/>
                    </a:lnTo>
                    <a:lnTo>
                      <a:pt x="24" y="10"/>
                    </a:lnTo>
                    <a:lnTo>
                      <a:pt x="22" y="10"/>
                    </a:lnTo>
                    <a:lnTo>
                      <a:pt x="20" y="10"/>
                    </a:lnTo>
                    <a:lnTo>
                      <a:pt x="18" y="10"/>
                    </a:lnTo>
                    <a:lnTo>
                      <a:pt x="16" y="10"/>
                    </a:lnTo>
                    <a:lnTo>
                      <a:pt x="14" y="10"/>
                    </a:lnTo>
                    <a:lnTo>
                      <a:pt x="14" y="10"/>
                    </a:lnTo>
                    <a:lnTo>
                      <a:pt x="12" y="8"/>
                    </a:lnTo>
                    <a:lnTo>
                      <a:pt x="10" y="8"/>
                    </a:lnTo>
                    <a:lnTo>
                      <a:pt x="8" y="8"/>
                    </a:lnTo>
                    <a:lnTo>
                      <a:pt x="6" y="6"/>
                    </a:lnTo>
                    <a:lnTo>
                      <a:pt x="6" y="6"/>
                    </a:lnTo>
                    <a:lnTo>
                      <a:pt x="6" y="4"/>
                    </a:lnTo>
                    <a:lnTo>
                      <a:pt x="6" y="4"/>
                    </a:lnTo>
                    <a:lnTo>
                      <a:pt x="6" y="4"/>
                    </a:lnTo>
                    <a:lnTo>
                      <a:pt x="6" y="2"/>
                    </a:lnTo>
                    <a:lnTo>
                      <a:pt x="8" y="2"/>
                    </a:lnTo>
                    <a:lnTo>
                      <a:pt x="10" y="2"/>
                    </a:lnTo>
                    <a:lnTo>
                      <a:pt x="12" y="2"/>
                    </a:lnTo>
                    <a:lnTo>
                      <a:pt x="14" y="2"/>
                    </a:lnTo>
                    <a:lnTo>
                      <a:pt x="16" y="2"/>
                    </a:lnTo>
                    <a:lnTo>
                      <a:pt x="16" y="2"/>
                    </a:lnTo>
                    <a:lnTo>
                      <a:pt x="18" y="2"/>
                    </a:lnTo>
                    <a:lnTo>
                      <a:pt x="20" y="2"/>
                    </a:lnTo>
                    <a:lnTo>
                      <a:pt x="22" y="4"/>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611"/>
              <p:cNvSpPr>
                <a:spLocks/>
              </p:cNvSpPr>
              <p:nvPr/>
            </p:nvSpPr>
            <p:spPr bwMode="auto">
              <a:xfrm>
                <a:off x="4494" y="1411"/>
                <a:ext cx="32" cy="12"/>
              </a:xfrm>
              <a:custGeom>
                <a:avLst/>
                <a:gdLst>
                  <a:gd name="T0" fmla="*/ 20 w 32"/>
                  <a:gd name="T1" fmla="*/ 0 h 12"/>
                  <a:gd name="T2" fmla="*/ 16 w 32"/>
                  <a:gd name="T3" fmla="*/ 0 h 12"/>
                  <a:gd name="T4" fmla="*/ 14 w 32"/>
                  <a:gd name="T5" fmla="*/ 0 h 12"/>
                  <a:gd name="T6" fmla="*/ 10 w 32"/>
                  <a:gd name="T7" fmla="*/ 0 h 12"/>
                  <a:gd name="T8" fmla="*/ 8 w 32"/>
                  <a:gd name="T9" fmla="*/ 0 h 12"/>
                  <a:gd name="T10" fmla="*/ 4 w 32"/>
                  <a:gd name="T11" fmla="*/ 0 h 12"/>
                  <a:gd name="T12" fmla="*/ 2 w 32"/>
                  <a:gd name="T13" fmla="*/ 2 h 12"/>
                  <a:gd name="T14" fmla="*/ 0 w 32"/>
                  <a:gd name="T15" fmla="*/ 2 h 12"/>
                  <a:gd name="T16" fmla="*/ 0 w 32"/>
                  <a:gd name="T17" fmla="*/ 4 h 12"/>
                  <a:gd name="T18" fmla="*/ 0 w 32"/>
                  <a:gd name="T19" fmla="*/ 6 h 12"/>
                  <a:gd name="T20" fmla="*/ 0 w 32"/>
                  <a:gd name="T21" fmla="*/ 6 h 12"/>
                  <a:gd name="T22" fmla="*/ 0 w 32"/>
                  <a:gd name="T23" fmla="*/ 8 h 12"/>
                  <a:gd name="T24" fmla="*/ 2 w 32"/>
                  <a:gd name="T25" fmla="*/ 8 h 12"/>
                  <a:gd name="T26" fmla="*/ 4 w 32"/>
                  <a:gd name="T27" fmla="*/ 10 h 12"/>
                  <a:gd name="T28" fmla="*/ 6 w 32"/>
                  <a:gd name="T29" fmla="*/ 10 h 12"/>
                  <a:gd name="T30" fmla="*/ 10 w 32"/>
                  <a:gd name="T31" fmla="*/ 12 h 12"/>
                  <a:gd name="T32" fmla="*/ 12 w 32"/>
                  <a:gd name="T33" fmla="*/ 12 h 12"/>
                  <a:gd name="T34" fmla="*/ 16 w 32"/>
                  <a:gd name="T35" fmla="*/ 12 h 12"/>
                  <a:gd name="T36" fmla="*/ 18 w 32"/>
                  <a:gd name="T37" fmla="*/ 12 h 12"/>
                  <a:gd name="T38" fmla="*/ 22 w 32"/>
                  <a:gd name="T39" fmla="*/ 12 h 12"/>
                  <a:gd name="T40" fmla="*/ 24 w 32"/>
                  <a:gd name="T41" fmla="*/ 12 h 12"/>
                  <a:gd name="T42" fmla="*/ 28 w 32"/>
                  <a:gd name="T43" fmla="*/ 12 h 12"/>
                  <a:gd name="T44" fmla="*/ 30 w 32"/>
                  <a:gd name="T45" fmla="*/ 10 h 12"/>
                  <a:gd name="T46" fmla="*/ 32 w 32"/>
                  <a:gd name="T47" fmla="*/ 10 h 12"/>
                  <a:gd name="T48" fmla="*/ 32 w 32"/>
                  <a:gd name="T49" fmla="*/ 8 h 12"/>
                  <a:gd name="T50" fmla="*/ 32 w 32"/>
                  <a:gd name="T51" fmla="*/ 6 h 12"/>
                  <a:gd name="T52" fmla="*/ 32 w 32"/>
                  <a:gd name="T53" fmla="*/ 6 h 12"/>
                  <a:gd name="T54" fmla="*/ 32 w 32"/>
                  <a:gd name="T55" fmla="*/ 4 h 12"/>
                  <a:gd name="T56" fmla="*/ 30 w 32"/>
                  <a:gd name="T57" fmla="*/ 4 h 12"/>
                  <a:gd name="T58" fmla="*/ 28 w 32"/>
                  <a:gd name="T59" fmla="*/ 2 h 12"/>
                  <a:gd name="T60" fmla="*/ 26 w 32"/>
                  <a:gd name="T61" fmla="*/ 2 h 12"/>
                  <a:gd name="T62" fmla="*/ 22 w 32"/>
                  <a:gd name="T6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2">
                    <a:moveTo>
                      <a:pt x="22" y="0"/>
                    </a:moveTo>
                    <a:lnTo>
                      <a:pt x="20" y="0"/>
                    </a:lnTo>
                    <a:lnTo>
                      <a:pt x="18" y="0"/>
                    </a:lnTo>
                    <a:lnTo>
                      <a:pt x="16" y="0"/>
                    </a:lnTo>
                    <a:lnTo>
                      <a:pt x="16" y="0"/>
                    </a:lnTo>
                    <a:lnTo>
                      <a:pt x="14" y="0"/>
                    </a:lnTo>
                    <a:lnTo>
                      <a:pt x="12" y="0"/>
                    </a:lnTo>
                    <a:lnTo>
                      <a:pt x="10" y="0"/>
                    </a:lnTo>
                    <a:lnTo>
                      <a:pt x="10" y="0"/>
                    </a:lnTo>
                    <a:lnTo>
                      <a:pt x="8" y="0"/>
                    </a:lnTo>
                    <a:lnTo>
                      <a:pt x="6" y="0"/>
                    </a:lnTo>
                    <a:lnTo>
                      <a:pt x="4" y="0"/>
                    </a:lnTo>
                    <a:lnTo>
                      <a:pt x="4" y="2"/>
                    </a:lnTo>
                    <a:lnTo>
                      <a:pt x="2" y="2"/>
                    </a:lnTo>
                    <a:lnTo>
                      <a:pt x="2" y="2"/>
                    </a:lnTo>
                    <a:lnTo>
                      <a:pt x="0" y="2"/>
                    </a:lnTo>
                    <a:lnTo>
                      <a:pt x="0" y="4"/>
                    </a:lnTo>
                    <a:lnTo>
                      <a:pt x="0" y="4"/>
                    </a:lnTo>
                    <a:lnTo>
                      <a:pt x="0" y="4"/>
                    </a:lnTo>
                    <a:lnTo>
                      <a:pt x="0" y="6"/>
                    </a:lnTo>
                    <a:lnTo>
                      <a:pt x="0" y="6"/>
                    </a:lnTo>
                    <a:lnTo>
                      <a:pt x="0" y="6"/>
                    </a:lnTo>
                    <a:lnTo>
                      <a:pt x="0" y="6"/>
                    </a:lnTo>
                    <a:lnTo>
                      <a:pt x="0" y="8"/>
                    </a:lnTo>
                    <a:lnTo>
                      <a:pt x="2" y="8"/>
                    </a:lnTo>
                    <a:lnTo>
                      <a:pt x="2" y="8"/>
                    </a:lnTo>
                    <a:lnTo>
                      <a:pt x="4" y="10"/>
                    </a:lnTo>
                    <a:lnTo>
                      <a:pt x="4" y="10"/>
                    </a:lnTo>
                    <a:lnTo>
                      <a:pt x="6" y="10"/>
                    </a:lnTo>
                    <a:lnTo>
                      <a:pt x="6" y="10"/>
                    </a:lnTo>
                    <a:lnTo>
                      <a:pt x="8" y="12"/>
                    </a:lnTo>
                    <a:lnTo>
                      <a:pt x="10" y="12"/>
                    </a:lnTo>
                    <a:lnTo>
                      <a:pt x="10" y="12"/>
                    </a:lnTo>
                    <a:lnTo>
                      <a:pt x="12" y="12"/>
                    </a:lnTo>
                    <a:lnTo>
                      <a:pt x="14" y="12"/>
                    </a:lnTo>
                    <a:lnTo>
                      <a:pt x="16" y="12"/>
                    </a:lnTo>
                    <a:lnTo>
                      <a:pt x="16" y="12"/>
                    </a:lnTo>
                    <a:lnTo>
                      <a:pt x="18" y="12"/>
                    </a:lnTo>
                    <a:lnTo>
                      <a:pt x="20" y="12"/>
                    </a:lnTo>
                    <a:lnTo>
                      <a:pt x="22" y="12"/>
                    </a:lnTo>
                    <a:lnTo>
                      <a:pt x="22" y="12"/>
                    </a:lnTo>
                    <a:lnTo>
                      <a:pt x="24" y="12"/>
                    </a:lnTo>
                    <a:lnTo>
                      <a:pt x="26" y="12"/>
                    </a:lnTo>
                    <a:lnTo>
                      <a:pt x="28" y="12"/>
                    </a:lnTo>
                    <a:lnTo>
                      <a:pt x="28" y="10"/>
                    </a:lnTo>
                    <a:lnTo>
                      <a:pt x="30" y="10"/>
                    </a:lnTo>
                    <a:lnTo>
                      <a:pt x="30" y="10"/>
                    </a:lnTo>
                    <a:lnTo>
                      <a:pt x="32" y="10"/>
                    </a:lnTo>
                    <a:lnTo>
                      <a:pt x="32" y="8"/>
                    </a:lnTo>
                    <a:lnTo>
                      <a:pt x="32" y="8"/>
                    </a:lnTo>
                    <a:lnTo>
                      <a:pt x="32" y="8"/>
                    </a:lnTo>
                    <a:lnTo>
                      <a:pt x="32" y="6"/>
                    </a:lnTo>
                    <a:lnTo>
                      <a:pt x="32" y="6"/>
                    </a:lnTo>
                    <a:lnTo>
                      <a:pt x="32" y="6"/>
                    </a:lnTo>
                    <a:lnTo>
                      <a:pt x="32" y="6"/>
                    </a:lnTo>
                    <a:lnTo>
                      <a:pt x="32" y="4"/>
                    </a:lnTo>
                    <a:lnTo>
                      <a:pt x="30" y="4"/>
                    </a:lnTo>
                    <a:lnTo>
                      <a:pt x="30" y="4"/>
                    </a:lnTo>
                    <a:lnTo>
                      <a:pt x="28" y="2"/>
                    </a:lnTo>
                    <a:lnTo>
                      <a:pt x="28" y="2"/>
                    </a:lnTo>
                    <a:lnTo>
                      <a:pt x="26" y="2"/>
                    </a:lnTo>
                    <a:lnTo>
                      <a:pt x="26" y="2"/>
                    </a:lnTo>
                    <a:lnTo>
                      <a:pt x="24" y="0"/>
                    </a:lnTo>
                    <a:lnTo>
                      <a:pt x="22"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612"/>
              <p:cNvSpPr>
                <a:spLocks/>
              </p:cNvSpPr>
              <p:nvPr/>
            </p:nvSpPr>
            <p:spPr bwMode="auto">
              <a:xfrm>
                <a:off x="4500" y="1413"/>
                <a:ext cx="20" cy="8"/>
              </a:xfrm>
              <a:custGeom>
                <a:avLst/>
                <a:gdLst>
                  <a:gd name="T0" fmla="*/ 18 w 20"/>
                  <a:gd name="T1" fmla="*/ 2 h 8"/>
                  <a:gd name="T2" fmla="*/ 20 w 20"/>
                  <a:gd name="T3" fmla="*/ 4 h 8"/>
                  <a:gd name="T4" fmla="*/ 20 w 20"/>
                  <a:gd name="T5" fmla="*/ 4 h 8"/>
                  <a:gd name="T6" fmla="*/ 20 w 20"/>
                  <a:gd name="T7" fmla="*/ 6 h 8"/>
                  <a:gd name="T8" fmla="*/ 20 w 20"/>
                  <a:gd name="T9" fmla="*/ 6 h 8"/>
                  <a:gd name="T10" fmla="*/ 20 w 20"/>
                  <a:gd name="T11" fmla="*/ 6 h 8"/>
                  <a:gd name="T12" fmla="*/ 20 w 20"/>
                  <a:gd name="T13" fmla="*/ 8 h 8"/>
                  <a:gd name="T14" fmla="*/ 18 w 20"/>
                  <a:gd name="T15" fmla="*/ 8 h 8"/>
                  <a:gd name="T16" fmla="*/ 16 w 20"/>
                  <a:gd name="T17" fmla="*/ 8 h 8"/>
                  <a:gd name="T18" fmla="*/ 14 w 20"/>
                  <a:gd name="T19" fmla="*/ 8 h 8"/>
                  <a:gd name="T20" fmla="*/ 12 w 20"/>
                  <a:gd name="T21" fmla="*/ 8 h 8"/>
                  <a:gd name="T22" fmla="*/ 10 w 20"/>
                  <a:gd name="T23" fmla="*/ 8 h 8"/>
                  <a:gd name="T24" fmla="*/ 8 w 20"/>
                  <a:gd name="T25" fmla="*/ 8 h 8"/>
                  <a:gd name="T26" fmla="*/ 8 w 20"/>
                  <a:gd name="T27" fmla="*/ 8 h 8"/>
                  <a:gd name="T28" fmla="*/ 6 w 20"/>
                  <a:gd name="T29" fmla="*/ 6 h 8"/>
                  <a:gd name="T30" fmla="*/ 4 w 20"/>
                  <a:gd name="T31" fmla="*/ 6 h 8"/>
                  <a:gd name="T32" fmla="*/ 2 w 20"/>
                  <a:gd name="T33" fmla="*/ 6 h 8"/>
                  <a:gd name="T34" fmla="*/ 0 w 20"/>
                  <a:gd name="T35" fmla="*/ 4 h 8"/>
                  <a:gd name="T36" fmla="*/ 0 w 20"/>
                  <a:gd name="T37" fmla="*/ 4 h 8"/>
                  <a:gd name="T38" fmla="*/ 0 w 20"/>
                  <a:gd name="T39" fmla="*/ 2 h 8"/>
                  <a:gd name="T40" fmla="*/ 0 w 20"/>
                  <a:gd name="T41" fmla="*/ 2 h 8"/>
                  <a:gd name="T42" fmla="*/ 0 w 20"/>
                  <a:gd name="T43" fmla="*/ 2 h 8"/>
                  <a:gd name="T44" fmla="*/ 0 w 20"/>
                  <a:gd name="T45" fmla="*/ 0 h 8"/>
                  <a:gd name="T46" fmla="*/ 2 w 20"/>
                  <a:gd name="T47" fmla="*/ 0 h 8"/>
                  <a:gd name="T48" fmla="*/ 4 w 20"/>
                  <a:gd name="T49" fmla="*/ 0 h 8"/>
                  <a:gd name="T50" fmla="*/ 6 w 20"/>
                  <a:gd name="T51" fmla="*/ 0 h 8"/>
                  <a:gd name="T52" fmla="*/ 8 w 20"/>
                  <a:gd name="T53" fmla="*/ 0 h 8"/>
                  <a:gd name="T54" fmla="*/ 10 w 20"/>
                  <a:gd name="T55" fmla="*/ 0 h 8"/>
                  <a:gd name="T56" fmla="*/ 10 w 20"/>
                  <a:gd name="T57" fmla="*/ 0 h 8"/>
                  <a:gd name="T58" fmla="*/ 12 w 20"/>
                  <a:gd name="T59" fmla="*/ 0 h 8"/>
                  <a:gd name="T60" fmla="*/ 14 w 20"/>
                  <a:gd name="T61" fmla="*/ 0 h 8"/>
                  <a:gd name="T62" fmla="*/ 16 w 20"/>
                  <a:gd name="T63" fmla="*/ 2 h 8"/>
                  <a:gd name="T64" fmla="*/ 18 w 20"/>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8">
                    <a:moveTo>
                      <a:pt x="18" y="2"/>
                    </a:moveTo>
                    <a:lnTo>
                      <a:pt x="20" y="4"/>
                    </a:lnTo>
                    <a:lnTo>
                      <a:pt x="20" y="4"/>
                    </a:lnTo>
                    <a:lnTo>
                      <a:pt x="20" y="6"/>
                    </a:lnTo>
                    <a:lnTo>
                      <a:pt x="20" y="6"/>
                    </a:lnTo>
                    <a:lnTo>
                      <a:pt x="20" y="6"/>
                    </a:lnTo>
                    <a:lnTo>
                      <a:pt x="20" y="8"/>
                    </a:lnTo>
                    <a:lnTo>
                      <a:pt x="18" y="8"/>
                    </a:lnTo>
                    <a:lnTo>
                      <a:pt x="16" y="8"/>
                    </a:lnTo>
                    <a:lnTo>
                      <a:pt x="14" y="8"/>
                    </a:lnTo>
                    <a:lnTo>
                      <a:pt x="12" y="8"/>
                    </a:lnTo>
                    <a:lnTo>
                      <a:pt x="10" y="8"/>
                    </a:lnTo>
                    <a:lnTo>
                      <a:pt x="8" y="8"/>
                    </a:lnTo>
                    <a:lnTo>
                      <a:pt x="8" y="8"/>
                    </a:lnTo>
                    <a:lnTo>
                      <a:pt x="6" y="6"/>
                    </a:lnTo>
                    <a:lnTo>
                      <a:pt x="4" y="6"/>
                    </a:lnTo>
                    <a:lnTo>
                      <a:pt x="2" y="6"/>
                    </a:lnTo>
                    <a:lnTo>
                      <a:pt x="0" y="4"/>
                    </a:lnTo>
                    <a:lnTo>
                      <a:pt x="0" y="4"/>
                    </a:lnTo>
                    <a:lnTo>
                      <a:pt x="0" y="2"/>
                    </a:lnTo>
                    <a:lnTo>
                      <a:pt x="0" y="2"/>
                    </a:lnTo>
                    <a:lnTo>
                      <a:pt x="0" y="2"/>
                    </a:lnTo>
                    <a:lnTo>
                      <a:pt x="0" y="0"/>
                    </a:lnTo>
                    <a:lnTo>
                      <a:pt x="2" y="0"/>
                    </a:lnTo>
                    <a:lnTo>
                      <a:pt x="4" y="0"/>
                    </a:lnTo>
                    <a:lnTo>
                      <a:pt x="6" y="0"/>
                    </a:lnTo>
                    <a:lnTo>
                      <a:pt x="8" y="0"/>
                    </a:lnTo>
                    <a:lnTo>
                      <a:pt x="10" y="0"/>
                    </a:lnTo>
                    <a:lnTo>
                      <a:pt x="10" y="0"/>
                    </a:lnTo>
                    <a:lnTo>
                      <a:pt x="12" y="0"/>
                    </a:lnTo>
                    <a:lnTo>
                      <a:pt x="14" y="0"/>
                    </a:lnTo>
                    <a:lnTo>
                      <a:pt x="16" y="2"/>
                    </a:lnTo>
                    <a:lnTo>
                      <a:pt x="1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613"/>
              <p:cNvSpPr>
                <a:spLocks/>
              </p:cNvSpPr>
              <p:nvPr/>
            </p:nvSpPr>
            <p:spPr bwMode="auto">
              <a:xfrm>
                <a:off x="4518" y="1401"/>
                <a:ext cx="26" cy="16"/>
              </a:xfrm>
              <a:custGeom>
                <a:avLst/>
                <a:gdLst>
                  <a:gd name="T0" fmla="*/ 6 w 26"/>
                  <a:gd name="T1" fmla="*/ 4 h 16"/>
                  <a:gd name="T2" fmla="*/ 6 w 26"/>
                  <a:gd name="T3" fmla="*/ 4 h 16"/>
                  <a:gd name="T4" fmla="*/ 6 w 26"/>
                  <a:gd name="T5" fmla="*/ 4 h 16"/>
                  <a:gd name="T6" fmla="*/ 4 w 26"/>
                  <a:gd name="T7" fmla="*/ 4 h 16"/>
                  <a:gd name="T8" fmla="*/ 4 w 26"/>
                  <a:gd name="T9" fmla="*/ 4 h 16"/>
                  <a:gd name="T10" fmla="*/ 4 w 26"/>
                  <a:gd name="T11" fmla="*/ 4 h 16"/>
                  <a:gd name="T12" fmla="*/ 4 w 26"/>
                  <a:gd name="T13" fmla="*/ 4 h 16"/>
                  <a:gd name="T14" fmla="*/ 2 w 26"/>
                  <a:gd name="T15" fmla="*/ 4 h 16"/>
                  <a:gd name="T16" fmla="*/ 2 w 26"/>
                  <a:gd name="T17" fmla="*/ 4 h 16"/>
                  <a:gd name="T18" fmla="*/ 0 w 26"/>
                  <a:gd name="T19" fmla="*/ 4 h 16"/>
                  <a:gd name="T20" fmla="*/ 0 w 26"/>
                  <a:gd name="T21" fmla="*/ 4 h 16"/>
                  <a:gd name="T22" fmla="*/ 20 w 26"/>
                  <a:gd name="T23" fmla="*/ 16 h 16"/>
                  <a:gd name="T24" fmla="*/ 22 w 26"/>
                  <a:gd name="T25" fmla="*/ 14 h 16"/>
                  <a:gd name="T26" fmla="*/ 24 w 26"/>
                  <a:gd name="T27" fmla="*/ 14 h 16"/>
                  <a:gd name="T28" fmla="*/ 24 w 26"/>
                  <a:gd name="T29" fmla="*/ 14 h 16"/>
                  <a:gd name="T30" fmla="*/ 26 w 26"/>
                  <a:gd name="T31" fmla="*/ 14 h 16"/>
                  <a:gd name="T32" fmla="*/ 14 w 26"/>
                  <a:gd name="T33" fmla="*/ 8 h 16"/>
                  <a:gd name="T34" fmla="*/ 14 w 26"/>
                  <a:gd name="T35" fmla="*/ 8 h 16"/>
                  <a:gd name="T36" fmla="*/ 14 w 26"/>
                  <a:gd name="T37" fmla="*/ 8 h 16"/>
                  <a:gd name="T38" fmla="*/ 12 w 26"/>
                  <a:gd name="T39" fmla="*/ 6 h 16"/>
                  <a:gd name="T40" fmla="*/ 12 w 26"/>
                  <a:gd name="T41" fmla="*/ 6 h 16"/>
                  <a:gd name="T42" fmla="*/ 12 w 26"/>
                  <a:gd name="T43" fmla="*/ 6 h 16"/>
                  <a:gd name="T44" fmla="*/ 12 w 26"/>
                  <a:gd name="T45" fmla="*/ 6 h 16"/>
                  <a:gd name="T46" fmla="*/ 12 w 26"/>
                  <a:gd name="T47" fmla="*/ 6 h 16"/>
                  <a:gd name="T48" fmla="*/ 12 w 26"/>
                  <a:gd name="T49" fmla="*/ 6 h 16"/>
                  <a:gd name="T50" fmla="*/ 12 w 26"/>
                  <a:gd name="T51" fmla="*/ 4 h 16"/>
                  <a:gd name="T52" fmla="*/ 12 w 26"/>
                  <a:gd name="T53" fmla="*/ 4 h 16"/>
                  <a:gd name="T54" fmla="*/ 14 w 26"/>
                  <a:gd name="T55" fmla="*/ 4 h 16"/>
                  <a:gd name="T56" fmla="*/ 14 w 26"/>
                  <a:gd name="T57" fmla="*/ 4 h 16"/>
                  <a:gd name="T58" fmla="*/ 14 w 26"/>
                  <a:gd name="T59" fmla="*/ 2 h 16"/>
                  <a:gd name="T60" fmla="*/ 16 w 26"/>
                  <a:gd name="T61" fmla="*/ 2 h 16"/>
                  <a:gd name="T62" fmla="*/ 16 w 26"/>
                  <a:gd name="T63" fmla="*/ 2 h 16"/>
                  <a:gd name="T64" fmla="*/ 16 w 26"/>
                  <a:gd name="T65" fmla="*/ 2 h 16"/>
                  <a:gd name="T66" fmla="*/ 14 w 26"/>
                  <a:gd name="T67" fmla="*/ 2 h 16"/>
                  <a:gd name="T68" fmla="*/ 14 w 26"/>
                  <a:gd name="T69" fmla="*/ 0 h 16"/>
                  <a:gd name="T70" fmla="*/ 12 w 26"/>
                  <a:gd name="T71" fmla="*/ 0 h 16"/>
                  <a:gd name="T72" fmla="*/ 12 w 26"/>
                  <a:gd name="T73" fmla="*/ 0 h 16"/>
                  <a:gd name="T74" fmla="*/ 10 w 26"/>
                  <a:gd name="T75" fmla="*/ 2 h 16"/>
                  <a:gd name="T76" fmla="*/ 10 w 26"/>
                  <a:gd name="T77" fmla="*/ 2 h 16"/>
                  <a:gd name="T78" fmla="*/ 8 w 26"/>
                  <a:gd name="T79" fmla="*/ 2 h 16"/>
                  <a:gd name="T80" fmla="*/ 8 w 26"/>
                  <a:gd name="T81" fmla="*/ 2 h 16"/>
                  <a:gd name="T82" fmla="*/ 8 w 26"/>
                  <a:gd name="T83" fmla="*/ 2 h 16"/>
                  <a:gd name="T84" fmla="*/ 8 w 26"/>
                  <a:gd name="T85" fmla="*/ 4 h 16"/>
                  <a:gd name="T86" fmla="*/ 8 w 26"/>
                  <a:gd name="T87" fmla="*/ 4 h 16"/>
                  <a:gd name="T88" fmla="*/ 8 w 26"/>
                  <a:gd name="T89" fmla="*/ 4 h 16"/>
                  <a:gd name="T90" fmla="*/ 8 w 26"/>
                  <a:gd name="T91" fmla="*/ 6 h 16"/>
                  <a:gd name="T92" fmla="*/ 6 w 26"/>
                  <a:gd name="T93" fmla="*/ 4 h 16"/>
                  <a:gd name="T94" fmla="*/ 6 w 26"/>
                  <a:gd name="T9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16">
                    <a:moveTo>
                      <a:pt x="6" y="4"/>
                    </a:moveTo>
                    <a:lnTo>
                      <a:pt x="6" y="4"/>
                    </a:lnTo>
                    <a:lnTo>
                      <a:pt x="6" y="4"/>
                    </a:lnTo>
                    <a:lnTo>
                      <a:pt x="4" y="4"/>
                    </a:lnTo>
                    <a:lnTo>
                      <a:pt x="4" y="4"/>
                    </a:lnTo>
                    <a:lnTo>
                      <a:pt x="4" y="4"/>
                    </a:lnTo>
                    <a:lnTo>
                      <a:pt x="4" y="4"/>
                    </a:lnTo>
                    <a:lnTo>
                      <a:pt x="2" y="4"/>
                    </a:lnTo>
                    <a:lnTo>
                      <a:pt x="2" y="4"/>
                    </a:lnTo>
                    <a:lnTo>
                      <a:pt x="0" y="4"/>
                    </a:lnTo>
                    <a:lnTo>
                      <a:pt x="0" y="4"/>
                    </a:lnTo>
                    <a:lnTo>
                      <a:pt x="20" y="16"/>
                    </a:lnTo>
                    <a:lnTo>
                      <a:pt x="22" y="14"/>
                    </a:lnTo>
                    <a:lnTo>
                      <a:pt x="24" y="14"/>
                    </a:lnTo>
                    <a:lnTo>
                      <a:pt x="24" y="14"/>
                    </a:lnTo>
                    <a:lnTo>
                      <a:pt x="26" y="14"/>
                    </a:lnTo>
                    <a:lnTo>
                      <a:pt x="14" y="8"/>
                    </a:lnTo>
                    <a:lnTo>
                      <a:pt x="14" y="8"/>
                    </a:lnTo>
                    <a:lnTo>
                      <a:pt x="14" y="8"/>
                    </a:lnTo>
                    <a:lnTo>
                      <a:pt x="12" y="6"/>
                    </a:lnTo>
                    <a:lnTo>
                      <a:pt x="12" y="6"/>
                    </a:lnTo>
                    <a:lnTo>
                      <a:pt x="12" y="6"/>
                    </a:lnTo>
                    <a:lnTo>
                      <a:pt x="12" y="6"/>
                    </a:lnTo>
                    <a:lnTo>
                      <a:pt x="12" y="6"/>
                    </a:lnTo>
                    <a:lnTo>
                      <a:pt x="12" y="6"/>
                    </a:lnTo>
                    <a:lnTo>
                      <a:pt x="12" y="4"/>
                    </a:lnTo>
                    <a:lnTo>
                      <a:pt x="12" y="4"/>
                    </a:lnTo>
                    <a:lnTo>
                      <a:pt x="14" y="4"/>
                    </a:lnTo>
                    <a:lnTo>
                      <a:pt x="14" y="4"/>
                    </a:lnTo>
                    <a:lnTo>
                      <a:pt x="14" y="2"/>
                    </a:lnTo>
                    <a:lnTo>
                      <a:pt x="16" y="2"/>
                    </a:lnTo>
                    <a:lnTo>
                      <a:pt x="16" y="2"/>
                    </a:lnTo>
                    <a:lnTo>
                      <a:pt x="16" y="2"/>
                    </a:lnTo>
                    <a:lnTo>
                      <a:pt x="14" y="2"/>
                    </a:lnTo>
                    <a:lnTo>
                      <a:pt x="14" y="0"/>
                    </a:lnTo>
                    <a:lnTo>
                      <a:pt x="12" y="0"/>
                    </a:lnTo>
                    <a:lnTo>
                      <a:pt x="12" y="0"/>
                    </a:lnTo>
                    <a:lnTo>
                      <a:pt x="10" y="2"/>
                    </a:lnTo>
                    <a:lnTo>
                      <a:pt x="10" y="2"/>
                    </a:lnTo>
                    <a:lnTo>
                      <a:pt x="8" y="2"/>
                    </a:lnTo>
                    <a:lnTo>
                      <a:pt x="8" y="2"/>
                    </a:lnTo>
                    <a:lnTo>
                      <a:pt x="8" y="2"/>
                    </a:lnTo>
                    <a:lnTo>
                      <a:pt x="8" y="4"/>
                    </a:lnTo>
                    <a:lnTo>
                      <a:pt x="8" y="4"/>
                    </a:lnTo>
                    <a:lnTo>
                      <a:pt x="8" y="4"/>
                    </a:lnTo>
                    <a:lnTo>
                      <a:pt x="8" y="6"/>
                    </a:lnTo>
                    <a:lnTo>
                      <a:pt x="6" y="4"/>
                    </a:lnTo>
                    <a:lnTo>
                      <a:pt x="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614"/>
              <p:cNvSpPr>
                <a:spLocks/>
              </p:cNvSpPr>
              <p:nvPr/>
            </p:nvSpPr>
            <p:spPr bwMode="auto">
              <a:xfrm>
                <a:off x="4518" y="1401"/>
                <a:ext cx="26" cy="16"/>
              </a:xfrm>
              <a:custGeom>
                <a:avLst/>
                <a:gdLst>
                  <a:gd name="T0" fmla="*/ 6 w 26"/>
                  <a:gd name="T1" fmla="*/ 4 h 16"/>
                  <a:gd name="T2" fmla="*/ 6 w 26"/>
                  <a:gd name="T3" fmla="*/ 4 h 16"/>
                  <a:gd name="T4" fmla="*/ 6 w 26"/>
                  <a:gd name="T5" fmla="*/ 4 h 16"/>
                  <a:gd name="T6" fmla="*/ 4 w 26"/>
                  <a:gd name="T7" fmla="*/ 4 h 16"/>
                  <a:gd name="T8" fmla="*/ 4 w 26"/>
                  <a:gd name="T9" fmla="*/ 4 h 16"/>
                  <a:gd name="T10" fmla="*/ 4 w 26"/>
                  <a:gd name="T11" fmla="*/ 4 h 16"/>
                  <a:gd name="T12" fmla="*/ 4 w 26"/>
                  <a:gd name="T13" fmla="*/ 4 h 16"/>
                  <a:gd name="T14" fmla="*/ 2 w 26"/>
                  <a:gd name="T15" fmla="*/ 4 h 16"/>
                  <a:gd name="T16" fmla="*/ 2 w 26"/>
                  <a:gd name="T17" fmla="*/ 4 h 16"/>
                  <a:gd name="T18" fmla="*/ 0 w 26"/>
                  <a:gd name="T19" fmla="*/ 4 h 16"/>
                  <a:gd name="T20" fmla="*/ 0 w 26"/>
                  <a:gd name="T21" fmla="*/ 4 h 16"/>
                  <a:gd name="T22" fmla="*/ 20 w 26"/>
                  <a:gd name="T23" fmla="*/ 16 h 16"/>
                  <a:gd name="T24" fmla="*/ 22 w 26"/>
                  <a:gd name="T25" fmla="*/ 14 h 16"/>
                  <a:gd name="T26" fmla="*/ 24 w 26"/>
                  <a:gd name="T27" fmla="*/ 14 h 16"/>
                  <a:gd name="T28" fmla="*/ 24 w 26"/>
                  <a:gd name="T29" fmla="*/ 14 h 16"/>
                  <a:gd name="T30" fmla="*/ 26 w 26"/>
                  <a:gd name="T31" fmla="*/ 14 h 16"/>
                  <a:gd name="T32" fmla="*/ 14 w 26"/>
                  <a:gd name="T33" fmla="*/ 8 h 16"/>
                  <a:gd name="T34" fmla="*/ 14 w 26"/>
                  <a:gd name="T35" fmla="*/ 8 h 16"/>
                  <a:gd name="T36" fmla="*/ 14 w 26"/>
                  <a:gd name="T37" fmla="*/ 8 h 16"/>
                  <a:gd name="T38" fmla="*/ 12 w 26"/>
                  <a:gd name="T39" fmla="*/ 6 h 16"/>
                  <a:gd name="T40" fmla="*/ 12 w 26"/>
                  <a:gd name="T41" fmla="*/ 6 h 16"/>
                  <a:gd name="T42" fmla="*/ 12 w 26"/>
                  <a:gd name="T43" fmla="*/ 6 h 16"/>
                  <a:gd name="T44" fmla="*/ 12 w 26"/>
                  <a:gd name="T45" fmla="*/ 6 h 16"/>
                  <a:gd name="T46" fmla="*/ 12 w 26"/>
                  <a:gd name="T47" fmla="*/ 6 h 16"/>
                  <a:gd name="T48" fmla="*/ 12 w 26"/>
                  <a:gd name="T49" fmla="*/ 6 h 16"/>
                  <a:gd name="T50" fmla="*/ 12 w 26"/>
                  <a:gd name="T51" fmla="*/ 4 h 16"/>
                  <a:gd name="T52" fmla="*/ 12 w 26"/>
                  <a:gd name="T53" fmla="*/ 4 h 16"/>
                  <a:gd name="T54" fmla="*/ 14 w 26"/>
                  <a:gd name="T55" fmla="*/ 4 h 16"/>
                  <a:gd name="T56" fmla="*/ 14 w 26"/>
                  <a:gd name="T57" fmla="*/ 4 h 16"/>
                  <a:gd name="T58" fmla="*/ 14 w 26"/>
                  <a:gd name="T59" fmla="*/ 2 h 16"/>
                  <a:gd name="T60" fmla="*/ 16 w 26"/>
                  <a:gd name="T61" fmla="*/ 2 h 16"/>
                  <a:gd name="T62" fmla="*/ 16 w 26"/>
                  <a:gd name="T63" fmla="*/ 2 h 16"/>
                  <a:gd name="T64" fmla="*/ 16 w 26"/>
                  <a:gd name="T65" fmla="*/ 2 h 16"/>
                  <a:gd name="T66" fmla="*/ 14 w 26"/>
                  <a:gd name="T67" fmla="*/ 2 h 16"/>
                  <a:gd name="T68" fmla="*/ 14 w 26"/>
                  <a:gd name="T69" fmla="*/ 0 h 16"/>
                  <a:gd name="T70" fmla="*/ 12 w 26"/>
                  <a:gd name="T71" fmla="*/ 0 h 16"/>
                  <a:gd name="T72" fmla="*/ 12 w 26"/>
                  <a:gd name="T73" fmla="*/ 0 h 16"/>
                  <a:gd name="T74" fmla="*/ 10 w 26"/>
                  <a:gd name="T75" fmla="*/ 2 h 16"/>
                  <a:gd name="T76" fmla="*/ 10 w 26"/>
                  <a:gd name="T77" fmla="*/ 2 h 16"/>
                  <a:gd name="T78" fmla="*/ 8 w 26"/>
                  <a:gd name="T79" fmla="*/ 2 h 16"/>
                  <a:gd name="T80" fmla="*/ 8 w 26"/>
                  <a:gd name="T81" fmla="*/ 2 h 16"/>
                  <a:gd name="T82" fmla="*/ 8 w 26"/>
                  <a:gd name="T83" fmla="*/ 2 h 16"/>
                  <a:gd name="T84" fmla="*/ 8 w 26"/>
                  <a:gd name="T85" fmla="*/ 4 h 16"/>
                  <a:gd name="T86" fmla="*/ 8 w 26"/>
                  <a:gd name="T87" fmla="*/ 4 h 16"/>
                  <a:gd name="T88" fmla="*/ 8 w 26"/>
                  <a:gd name="T89" fmla="*/ 4 h 16"/>
                  <a:gd name="T90" fmla="*/ 8 w 26"/>
                  <a:gd name="T91" fmla="*/ 6 h 16"/>
                  <a:gd name="T92" fmla="*/ 6 w 26"/>
                  <a:gd name="T93" fmla="*/ 4 h 16"/>
                  <a:gd name="T94" fmla="*/ 6 w 26"/>
                  <a:gd name="T9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16">
                    <a:moveTo>
                      <a:pt x="6" y="4"/>
                    </a:moveTo>
                    <a:lnTo>
                      <a:pt x="6" y="4"/>
                    </a:lnTo>
                    <a:lnTo>
                      <a:pt x="6" y="4"/>
                    </a:lnTo>
                    <a:lnTo>
                      <a:pt x="4" y="4"/>
                    </a:lnTo>
                    <a:lnTo>
                      <a:pt x="4" y="4"/>
                    </a:lnTo>
                    <a:lnTo>
                      <a:pt x="4" y="4"/>
                    </a:lnTo>
                    <a:lnTo>
                      <a:pt x="4" y="4"/>
                    </a:lnTo>
                    <a:lnTo>
                      <a:pt x="2" y="4"/>
                    </a:lnTo>
                    <a:lnTo>
                      <a:pt x="2" y="4"/>
                    </a:lnTo>
                    <a:lnTo>
                      <a:pt x="0" y="4"/>
                    </a:lnTo>
                    <a:lnTo>
                      <a:pt x="0" y="4"/>
                    </a:lnTo>
                    <a:lnTo>
                      <a:pt x="20" y="16"/>
                    </a:lnTo>
                    <a:lnTo>
                      <a:pt x="22" y="14"/>
                    </a:lnTo>
                    <a:lnTo>
                      <a:pt x="24" y="14"/>
                    </a:lnTo>
                    <a:lnTo>
                      <a:pt x="24" y="14"/>
                    </a:lnTo>
                    <a:lnTo>
                      <a:pt x="26" y="14"/>
                    </a:lnTo>
                    <a:lnTo>
                      <a:pt x="14" y="8"/>
                    </a:lnTo>
                    <a:lnTo>
                      <a:pt x="14" y="8"/>
                    </a:lnTo>
                    <a:lnTo>
                      <a:pt x="14" y="8"/>
                    </a:lnTo>
                    <a:lnTo>
                      <a:pt x="12" y="6"/>
                    </a:lnTo>
                    <a:lnTo>
                      <a:pt x="12" y="6"/>
                    </a:lnTo>
                    <a:lnTo>
                      <a:pt x="12" y="6"/>
                    </a:lnTo>
                    <a:lnTo>
                      <a:pt x="12" y="6"/>
                    </a:lnTo>
                    <a:lnTo>
                      <a:pt x="12" y="6"/>
                    </a:lnTo>
                    <a:lnTo>
                      <a:pt x="12" y="6"/>
                    </a:lnTo>
                    <a:lnTo>
                      <a:pt x="12" y="4"/>
                    </a:lnTo>
                    <a:lnTo>
                      <a:pt x="12" y="4"/>
                    </a:lnTo>
                    <a:lnTo>
                      <a:pt x="14" y="4"/>
                    </a:lnTo>
                    <a:lnTo>
                      <a:pt x="14" y="4"/>
                    </a:lnTo>
                    <a:lnTo>
                      <a:pt x="14" y="2"/>
                    </a:lnTo>
                    <a:lnTo>
                      <a:pt x="16" y="2"/>
                    </a:lnTo>
                    <a:lnTo>
                      <a:pt x="16" y="2"/>
                    </a:lnTo>
                    <a:lnTo>
                      <a:pt x="16" y="2"/>
                    </a:lnTo>
                    <a:lnTo>
                      <a:pt x="14" y="2"/>
                    </a:lnTo>
                    <a:lnTo>
                      <a:pt x="14" y="0"/>
                    </a:lnTo>
                    <a:lnTo>
                      <a:pt x="12" y="0"/>
                    </a:lnTo>
                    <a:lnTo>
                      <a:pt x="12" y="0"/>
                    </a:lnTo>
                    <a:lnTo>
                      <a:pt x="10" y="2"/>
                    </a:lnTo>
                    <a:lnTo>
                      <a:pt x="10" y="2"/>
                    </a:lnTo>
                    <a:lnTo>
                      <a:pt x="8" y="2"/>
                    </a:lnTo>
                    <a:lnTo>
                      <a:pt x="8" y="2"/>
                    </a:lnTo>
                    <a:lnTo>
                      <a:pt x="8" y="2"/>
                    </a:lnTo>
                    <a:lnTo>
                      <a:pt x="8" y="4"/>
                    </a:lnTo>
                    <a:lnTo>
                      <a:pt x="8" y="4"/>
                    </a:lnTo>
                    <a:lnTo>
                      <a:pt x="8" y="4"/>
                    </a:lnTo>
                    <a:lnTo>
                      <a:pt x="8" y="6"/>
                    </a:lnTo>
                    <a:lnTo>
                      <a:pt x="6" y="4"/>
                    </a:lnTo>
                    <a:lnTo>
                      <a:pt x="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615"/>
              <p:cNvSpPr>
                <a:spLocks/>
              </p:cNvSpPr>
              <p:nvPr/>
            </p:nvSpPr>
            <p:spPr bwMode="auto">
              <a:xfrm>
                <a:off x="4550" y="1391"/>
                <a:ext cx="30" cy="16"/>
              </a:xfrm>
              <a:custGeom>
                <a:avLst/>
                <a:gdLst>
                  <a:gd name="T0" fmla="*/ 6 w 30"/>
                  <a:gd name="T1" fmla="*/ 4 h 16"/>
                  <a:gd name="T2" fmla="*/ 8 w 30"/>
                  <a:gd name="T3" fmla="*/ 4 h 16"/>
                  <a:gd name="T4" fmla="*/ 10 w 30"/>
                  <a:gd name="T5" fmla="*/ 4 h 16"/>
                  <a:gd name="T6" fmla="*/ 12 w 30"/>
                  <a:gd name="T7" fmla="*/ 2 h 16"/>
                  <a:gd name="T8" fmla="*/ 12 w 30"/>
                  <a:gd name="T9" fmla="*/ 2 h 16"/>
                  <a:gd name="T10" fmla="*/ 14 w 30"/>
                  <a:gd name="T11" fmla="*/ 2 h 16"/>
                  <a:gd name="T12" fmla="*/ 14 w 30"/>
                  <a:gd name="T13" fmla="*/ 2 h 16"/>
                  <a:gd name="T14" fmla="*/ 12 w 30"/>
                  <a:gd name="T15" fmla="*/ 0 h 16"/>
                  <a:gd name="T16" fmla="*/ 10 w 30"/>
                  <a:gd name="T17" fmla="*/ 0 h 16"/>
                  <a:gd name="T18" fmla="*/ 8 w 30"/>
                  <a:gd name="T19" fmla="*/ 2 h 16"/>
                  <a:gd name="T20" fmla="*/ 6 w 30"/>
                  <a:gd name="T21" fmla="*/ 2 h 16"/>
                  <a:gd name="T22" fmla="*/ 4 w 30"/>
                  <a:gd name="T23" fmla="*/ 2 h 16"/>
                  <a:gd name="T24" fmla="*/ 2 w 30"/>
                  <a:gd name="T25" fmla="*/ 4 h 16"/>
                  <a:gd name="T26" fmla="*/ 0 w 30"/>
                  <a:gd name="T27" fmla="*/ 6 h 16"/>
                  <a:gd name="T28" fmla="*/ 0 w 30"/>
                  <a:gd name="T29" fmla="*/ 6 h 16"/>
                  <a:gd name="T30" fmla="*/ 2 w 30"/>
                  <a:gd name="T31" fmla="*/ 8 h 16"/>
                  <a:gd name="T32" fmla="*/ 4 w 30"/>
                  <a:gd name="T33" fmla="*/ 8 h 16"/>
                  <a:gd name="T34" fmla="*/ 6 w 30"/>
                  <a:gd name="T35" fmla="*/ 10 h 16"/>
                  <a:gd name="T36" fmla="*/ 10 w 30"/>
                  <a:gd name="T37" fmla="*/ 10 h 16"/>
                  <a:gd name="T38" fmla="*/ 14 w 30"/>
                  <a:gd name="T39" fmla="*/ 8 h 16"/>
                  <a:gd name="T40" fmla="*/ 18 w 30"/>
                  <a:gd name="T41" fmla="*/ 8 h 16"/>
                  <a:gd name="T42" fmla="*/ 22 w 30"/>
                  <a:gd name="T43" fmla="*/ 8 h 16"/>
                  <a:gd name="T44" fmla="*/ 24 w 30"/>
                  <a:gd name="T45" fmla="*/ 10 h 16"/>
                  <a:gd name="T46" fmla="*/ 24 w 30"/>
                  <a:gd name="T47" fmla="*/ 12 h 16"/>
                  <a:gd name="T48" fmla="*/ 20 w 30"/>
                  <a:gd name="T49" fmla="*/ 12 h 16"/>
                  <a:gd name="T50" fmla="*/ 18 w 30"/>
                  <a:gd name="T51" fmla="*/ 12 h 16"/>
                  <a:gd name="T52" fmla="*/ 18 w 30"/>
                  <a:gd name="T53" fmla="*/ 14 h 16"/>
                  <a:gd name="T54" fmla="*/ 16 w 30"/>
                  <a:gd name="T55" fmla="*/ 14 h 16"/>
                  <a:gd name="T56" fmla="*/ 16 w 30"/>
                  <a:gd name="T57" fmla="*/ 14 h 16"/>
                  <a:gd name="T58" fmla="*/ 18 w 30"/>
                  <a:gd name="T59" fmla="*/ 16 h 16"/>
                  <a:gd name="T60" fmla="*/ 20 w 30"/>
                  <a:gd name="T61" fmla="*/ 16 h 16"/>
                  <a:gd name="T62" fmla="*/ 22 w 30"/>
                  <a:gd name="T63" fmla="*/ 14 h 16"/>
                  <a:gd name="T64" fmla="*/ 24 w 30"/>
                  <a:gd name="T65" fmla="*/ 14 h 16"/>
                  <a:gd name="T66" fmla="*/ 26 w 30"/>
                  <a:gd name="T67" fmla="*/ 14 h 16"/>
                  <a:gd name="T68" fmla="*/ 28 w 30"/>
                  <a:gd name="T69" fmla="*/ 12 h 16"/>
                  <a:gd name="T70" fmla="*/ 30 w 30"/>
                  <a:gd name="T71" fmla="*/ 12 h 16"/>
                  <a:gd name="T72" fmla="*/ 30 w 30"/>
                  <a:gd name="T73" fmla="*/ 10 h 16"/>
                  <a:gd name="T74" fmla="*/ 30 w 30"/>
                  <a:gd name="T75" fmla="*/ 10 h 16"/>
                  <a:gd name="T76" fmla="*/ 30 w 30"/>
                  <a:gd name="T77" fmla="*/ 8 h 16"/>
                  <a:gd name="T78" fmla="*/ 30 w 30"/>
                  <a:gd name="T79" fmla="*/ 8 h 16"/>
                  <a:gd name="T80" fmla="*/ 30 w 30"/>
                  <a:gd name="T81" fmla="*/ 8 h 16"/>
                  <a:gd name="T82" fmla="*/ 28 w 30"/>
                  <a:gd name="T83" fmla="*/ 6 h 16"/>
                  <a:gd name="T84" fmla="*/ 26 w 30"/>
                  <a:gd name="T85" fmla="*/ 6 h 16"/>
                  <a:gd name="T86" fmla="*/ 22 w 30"/>
                  <a:gd name="T87" fmla="*/ 6 h 16"/>
                  <a:gd name="T88" fmla="*/ 16 w 30"/>
                  <a:gd name="T89" fmla="*/ 6 h 16"/>
                  <a:gd name="T90" fmla="*/ 12 w 30"/>
                  <a:gd name="T91" fmla="*/ 6 h 16"/>
                  <a:gd name="T92" fmla="*/ 8 w 30"/>
                  <a:gd name="T93" fmla="*/ 6 h 16"/>
                  <a:gd name="T94" fmla="*/ 6 w 30"/>
                  <a:gd name="T95" fmla="*/ 6 h 16"/>
                  <a:gd name="T96" fmla="*/ 6 w 30"/>
                  <a:gd name="T9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6">
                    <a:moveTo>
                      <a:pt x="6" y="4"/>
                    </a:moveTo>
                    <a:lnTo>
                      <a:pt x="6" y="4"/>
                    </a:lnTo>
                    <a:lnTo>
                      <a:pt x="6" y="4"/>
                    </a:lnTo>
                    <a:lnTo>
                      <a:pt x="8" y="4"/>
                    </a:lnTo>
                    <a:lnTo>
                      <a:pt x="8" y="4"/>
                    </a:lnTo>
                    <a:lnTo>
                      <a:pt x="10" y="4"/>
                    </a:lnTo>
                    <a:lnTo>
                      <a:pt x="10" y="4"/>
                    </a:lnTo>
                    <a:lnTo>
                      <a:pt x="12" y="2"/>
                    </a:lnTo>
                    <a:lnTo>
                      <a:pt x="12" y="2"/>
                    </a:lnTo>
                    <a:lnTo>
                      <a:pt x="12" y="2"/>
                    </a:lnTo>
                    <a:lnTo>
                      <a:pt x="14" y="2"/>
                    </a:lnTo>
                    <a:lnTo>
                      <a:pt x="14" y="2"/>
                    </a:lnTo>
                    <a:lnTo>
                      <a:pt x="16" y="2"/>
                    </a:lnTo>
                    <a:lnTo>
                      <a:pt x="14" y="2"/>
                    </a:lnTo>
                    <a:lnTo>
                      <a:pt x="12" y="0"/>
                    </a:lnTo>
                    <a:lnTo>
                      <a:pt x="12" y="0"/>
                    </a:lnTo>
                    <a:lnTo>
                      <a:pt x="12" y="0"/>
                    </a:lnTo>
                    <a:lnTo>
                      <a:pt x="10" y="0"/>
                    </a:lnTo>
                    <a:lnTo>
                      <a:pt x="10" y="2"/>
                    </a:lnTo>
                    <a:lnTo>
                      <a:pt x="8" y="2"/>
                    </a:lnTo>
                    <a:lnTo>
                      <a:pt x="6" y="2"/>
                    </a:lnTo>
                    <a:lnTo>
                      <a:pt x="6" y="2"/>
                    </a:lnTo>
                    <a:lnTo>
                      <a:pt x="4" y="2"/>
                    </a:lnTo>
                    <a:lnTo>
                      <a:pt x="4" y="2"/>
                    </a:lnTo>
                    <a:lnTo>
                      <a:pt x="2" y="2"/>
                    </a:lnTo>
                    <a:lnTo>
                      <a:pt x="2" y="4"/>
                    </a:lnTo>
                    <a:lnTo>
                      <a:pt x="0" y="4"/>
                    </a:lnTo>
                    <a:lnTo>
                      <a:pt x="0" y="6"/>
                    </a:lnTo>
                    <a:lnTo>
                      <a:pt x="0" y="6"/>
                    </a:lnTo>
                    <a:lnTo>
                      <a:pt x="0" y="6"/>
                    </a:lnTo>
                    <a:lnTo>
                      <a:pt x="0" y="8"/>
                    </a:lnTo>
                    <a:lnTo>
                      <a:pt x="2" y="8"/>
                    </a:lnTo>
                    <a:lnTo>
                      <a:pt x="4" y="8"/>
                    </a:lnTo>
                    <a:lnTo>
                      <a:pt x="4" y="8"/>
                    </a:lnTo>
                    <a:lnTo>
                      <a:pt x="6" y="10"/>
                    </a:lnTo>
                    <a:lnTo>
                      <a:pt x="6" y="10"/>
                    </a:lnTo>
                    <a:lnTo>
                      <a:pt x="8" y="10"/>
                    </a:lnTo>
                    <a:lnTo>
                      <a:pt x="10" y="10"/>
                    </a:lnTo>
                    <a:lnTo>
                      <a:pt x="12" y="10"/>
                    </a:lnTo>
                    <a:lnTo>
                      <a:pt x="14" y="8"/>
                    </a:lnTo>
                    <a:lnTo>
                      <a:pt x="16" y="8"/>
                    </a:lnTo>
                    <a:lnTo>
                      <a:pt x="18" y="8"/>
                    </a:lnTo>
                    <a:lnTo>
                      <a:pt x="20" y="8"/>
                    </a:lnTo>
                    <a:lnTo>
                      <a:pt x="22" y="8"/>
                    </a:lnTo>
                    <a:lnTo>
                      <a:pt x="24" y="8"/>
                    </a:lnTo>
                    <a:lnTo>
                      <a:pt x="24" y="10"/>
                    </a:lnTo>
                    <a:lnTo>
                      <a:pt x="24" y="10"/>
                    </a:lnTo>
                    <a:lnTo>
                      <a:pt x="24" y="12"/>
                    </a:lnTo>
                    <a:lnTo>
                      <a:pt x="22" y="12"/>
                    </a:lnTo>
                    <a:lnTo>
                      <a:pt x="20" y="12"/>
                    </a:lnTo>
                    <a:lnTo>
                      <a:pt x="20" y="12"/>
                    </a:lnTo>
                    <a:lnTo>
                      <a:pt x="18" y="12"/>
                    </a:lnTo>
                    <a:lnTo>
                      <a:pt x="18" y="12"/>
                    </a:lnTo>
                    <a:lnTo>
                      <a:pt x="18" y="14"/>
                    </a:lnTo>
                    <a:lnTo>
                      <a:pt x="16" y="14"/>
                    </a:lnTo>
                    <a:lnTo>
                      <a:pt x="16" y="14"/>
                    </a:lnTo>
                    <a:lnTo>
                      <a:pt x="14" y="14"/>
                    </a:lnTo>
                    <a:lnTo>
                      <a:pt x="16" y="14"/>
                    </a:lnTo>
                    <a:lnTo>
                      <a:pt x="16" y="16"/>
                    </a:lnTo>
                    <a:lnTo>
                      <a:pt x="18" y="16"/>
                    </a:lnTo>
                    <a:lnTo>
                      <a:pt x="18" y="16"/>
                    </a:lnTo>
                    <a:lnTo>
                      <a:pt x="20" y="16"/>
                    </a:lnTo>
                    <a:lnTo>
                      <a:pt x="20" y="14"/>
                    </a:lnTo>
                    <a:lnTo>
                      <a:pt x="22" y="14"/>
                    </a:lnTo>
                    <a:lnTo>
                      <a:pt x="22" y="14"/>
                    </a:lnTo>
                    <a:lnTo>
                      <a:pt x="24" y="14"/>
                    </a:lnTo>
                    <a:lnTo>
                      <a:pt x="26" y="14"/>
                    </a:lnTo>
                    <a:lnTo>
                      <a:pt x="26" y="14"/>
                    </a:lnTo>
                    <a:lnTo>
                      <a:pt x="28" y="12"/>
                    </a:lnTo>
                    <a:lnTo>
                      <a:pt x="28" y="12"/>
                    </a:lnTo>
                    <a:lnTo>
                      <a:pt x="28" y="12"/>
                    </a:lnTo>
                    <a:lnTo>
                      <a:pt x="30" y="12"/>
                    </a:lnTo>
                    <a:lnTo>
                      <a:pt x="30" y="12"/>
                    </a:lnTo>
                    <a:lnTo>
                      <a:pt x="30" y="10"/>
                    </a:lnTo>
                    <a:lnTo>
                      <a:pt x="30" y="10"/>
                    </a:lnTo>
                    <a:lnTo>
                      <a:pt x="30" y="10"/>
                    </a:lnTo>
                    <a:lnTo>
                      <a:pt x="30" y="10"/>
                    </a:lnTo>
                    <a:lnTo>
                      <a:pt x="30" y="8"/>
                    </a:lnTo>
                    <a:lnTo>
                      <a:pt x="30" y="8"/>
                    </a:lnTo>
                    <a:lnTo>
                      <a:pt x="30" y="8"/>
                    </a:lnTo>
                    <a:lnTo>
                      <a:pt x="30" y="8"/>
                    </a:lnTo>
                    <a:lnTo>
                      <a:pt x="30" y="8"/>
                    </a:lnTo>
                    <a:lnTo>
                      <a:pt x="28" y="6"/>
                    </a:lnTo>
                    <a:lnTo>
                      <a:pt x="28" y="6"/>
                    </a:lnTo>
                    <a:lnTo>
                      <a:pt x="26" y="6"/>
                    </a:lnTo>
                    <a:lnTo>
                      <a:pt x="26" y="6"/>
                    </a:lnTo>
                    <a:lnTo>
                      <a:pt x="26" y="6"/>
                    </a:lnTo>
                    <a:lnTo>
                      <a:pt x="22" y="6"/>
                    </a:lnTo>
                    <a:lnTo>
                      <a:pt x="20" y="6"/>
                    </a:lnTo>
                    <a:lnTo>
                      <a:pt x="16" y="6"/>
                    </a:lnTo>
                    <a:lnTo>
                      <a:pt x="14" y="6"/>
                    </a:lnTo>
                    <a:lnTo>
                      <a:pt x="12" y="6"/>
                    </a:lnTo>
                    <a:lnTo>
                      <a:pt x="10" y="6"/>
                    </a:lnTo>
                    <a:lnTo>
                      <a:pt x="8" y="6"/>
                    </a:lnTo>
                    <a:lnTo>
                      <a:pt x="6" y="6"/>
                    </a:lnTo>
                    <a:lnTo>
                      <a:pt x="6" y="6"/>
                    </a:lnTo>
                    <a:lnTo>
                      <a:pt x="6" y="6"/>
                    </a:lnTo>
                    <a:lnTo>
                      <a:pt x="6" y="6"/>
                    </a:lnTo>
                    <a:lnTo>
                      <a:pt x="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616"/>
              <p:cNvSpPr>
                <a:spLocks/>
              </p:cNvSpPr>
              <p:nvPr/>
            </p:nvSpPr>
            <p:spPr bwMode="auto">
              <a:xfrm>
                <a:off x="4550" y="1391"/>
                <a:ext cx="30" cy="16"/>
              </a:xfrm>
              <a:custGeom>
                <a:avLst/>
                <a:gdLst>
                  <a:gd name="T0" fmla="*/ 6 w 30"/>
                  <a:gd name="T1" fmla="*/ 4 h 16"/>
                  <a:gd name="T2" fmla="*/ 8 w 30"/>
                  <a:gd name="T3" fmla="*/ 4 h 16"/>
                  <a:gd name="T4" fmla="*/ 10 w 30"/>
                  <a:gd name="T5" fmla="*/ 4 h 16"/>
                  <a:gd name="T6" fmla="*/ 12 w 30"/>
                  <a:gd name="T7" fmla="*/ 2 h 16"/>
                  <a:gd name="T8" fmla="*/ 12 w 30"/>
                  <a:gd name="T9" fmla="*/ 2 h 16"/>
                  <a:gd name="T10" fmla="*/ 14 w 30"/>
                  <a:gd name="T11" fmla="*/ 2 h 16"/>
                  <a:gd name="T12" fmla="*/ 14 w 30"/>
                  <a:gd name="T13" fmla="*/ 2 h 16"/>
                  <a:gd name="T14" fmla="*/ 12 w 30"/>
                  <a:gd name="T15" fmla="*/ 0 h 16"/>
                  <a:gd name="T16" fmla="*/ 10 w 30"/>
                  <a:gd name="T17" fmla="*/ 0 h 16"/>
                  <a:gd name="T18" fmla="*/ 8 w 30"/>
                  <a:gd name="T19" fmla="*/ 2 h 16"/>
                  <a:gd name="T20" fmla="*/ 6 w 30"/>
                  <a:gd name="T21" fmla="*/ 2 h 16"/>
                  <a:gd name="T22" fmla="*/ 4 w 30"/>
                  <a:gd name="T23" fmla="*/ 2 h 16"/>
                  <a:gd name="T24" fmla="*/ 2 w 30"/>
                  <a:gd name="T25" fmla="*/ 4 h 16"/>
                  <a:gd name="T26" fmla="*/ 0 w 30"/>
                  <a:gd name="T27" fmla="*/ 6 h 16"/>
                  <a:gd name="T28" fmla="*/ 0 w 30"/>
                  <a:gd name="T29" fmla="*/ 6 h 16"/>
                  <a:gd name="T30" fmla="*/ 2 w 30"/>
                  <a:gd name="T31" fmla="*/ 8 h 16"/>
                  <a:gd name="T32" fmla="*/ 4 w 30"/>
                  <a:gd name="T33" fmla="*/ 8 h 16"/>
                  <a:gd name="T34" fmla="*/ 6 w 30"/>
                  <a:gd name="T35" fmla="*/ 10 h 16"/>
                  <a:gd name="T36" fmla="*/ 10 w 30"/>
                  <a:gd name="T37" fmla="*/ 10 h 16"/>
                  <a:gd name="T38" fmla="*/ 14 w 30"/>
                  <a:gd name="T39" fmla="*/ 8 h 16"/>
                  <a:gd name="T40" fmla="*/ 18 w 30"/>
                  <a:gd name="T41" fmla="*/ 8 h 16"/>
                  <a:gd name="T42" fmla="*/ 22 w 30"/>
                  <a:gd name="T43" fmla="*/ 8 h 16"/>
                  <a:gd name="T44" fmla="*/ 24 w 30"/>
                  <a:gd name="T45" fmla="*/ 10 h 16"/>
                  <a:gd name="T46" fmla="*/ 24 w 30"/>
                  <a:gd name="T47" fmla="*/ 12 h 16"/>
                  <a:gd name="T48" fmla="*/ 20 w 30"/>
                  <a:gd name="T49" fmla="*/ 12 h 16"/>
                  <a:gd name="T50" fmla="*/ 18 w 30"/>
                  <a:gd name="T51" fmla="*/ 12 h 16"/>
                  <a:gd name="T52" fmla="*/ 18 w 30"/>
                  <a:gd name="T53" fmla="*/ 14 h 16"/>
                  <a:gd name="T54" fmla="*/ 16 w 30"/>
                  <a:gd name="T55" fmla="*/ 14 h 16"/>
                  <a:gd name="T56" fmla="*/ 16 w 30"/>
                  <a:gd name="T57" fmla="*/ 14 h 16"/>
                  <a:gd name="T58" fmla="*/ 18 w 30"/>
                  <a:gd name="T59" fmla="*/ 16 h 16"/>
                  <a:gd name="T60" fmla="*/ 20 w 30"/>
                  <a:gd name="T61" fmla="*/ 16 h 16"/>
                  <a:gd name="T62" fmla="*/ 22 w 30"/>
                  <a:gd name="T63" fmla="*/ 14 h 16"/>
                  <a:gd name="T64" fmla="*/ 24 w 30"/>
                  <a:gd name="T65" fmla="*/ 14 h 16"/>
                  <a:gd name="T66" fmla="*/ 26 w 30"/>
                  <a:gd name="T67" fmla="*/ 14 h 16"/>
                  <a:gd name="T68" fmla="*/ 28 w 30"/>
                  <a:gd name="T69" fmla="*/ 12 h 16"/>
                  <a:gd name="T70" fmla="*/ 30 w 30"/>
                  <a:gd name="T71" fmla="*/ 12 h 16"/>
                  <a:gd name="T72" fmla="*/ 30 w 30"/>
                  <a:gd name="T73" fmla="*/ 10 h 16"/>
                  <a:gd name="T74" fmla="*/ 30 w 30"/>
                  <a:gd name="T75" fmla="*/ 10 h 16"/>
                  <a:gd name="T76" fmla="*/ 30 w 30"/>
                  <a:gd name="T77" fmla="*/ 8 h 16"/>
                  <a:gd name="T78" fmla="*/ 30 w 30"/>
                  <a:gd name="T79" fmla="*/ 8 h 16"/>
                  <a:gd name="T80" fmla="*/ 30 w 30"/>
                  <a:gd name="T81" fmla="*/ 8 h 16"/>
                  <a:gd name="T82" fmla="*/ 28 w 30"/>
                  <a:gd name="T83" fmla="*/ 6 h 16"/>
                  <a:gd name="T84" fmla="*/ 26 w 30"/>
                  <a:gd name="T85" fmla="*/ 6 h 16"/>
                  <a:gd name="T86" fmla="*/ 22 w 30"/>
                  <a:gd name="T87" fmla="*/ 6 h 16"/>
                  <a:gd name="T88" fmla="*/ 16 w 30"/>
                  <a:gd name="T89" fmla="*/ 6 h 16"/>
                  <a:gd name="T90" fmla="*/ 12 w 30"/>
                  <a:gd name="T91" fmla="*/ 6 h 16"/>
                  <a:gd name="T92" fmla="*/ 8 w 30"/>
                  <a:gd name="T93" fmla="*/ 6 h 16"/>
                  <a:gd name="T94" fmla="*/ 6 w 30"/>
                  <a:gd name="T95" fmla="*/ 6 h 16"/>
                  <a:gd name="T96" fmla="*/ 6 w 30"/>
                  <a:gd name="T9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6">
                    <a:moveTo>
                      <a:pt x="6" y="4"/>
                    </a:moveTo>
                    <a:lnTo>
                      <a:pt x="6" y="4"/>
                    </a:lnTo>
                    <a:lnTo>
                      <a:pt x="6" y="4"/>
                    </a:lnTo>
                    <a:lnTo>
                      <a:pt x="8" y="4"/>
                    </a:lnTo>
                    <a:lnTo>
                      <a:pt x="8" y="4"/>
                    </a:lnTo>
                    <a:lnTo>
                      <a:pt x="10" y="4"/>
                    </a:lnTo>
                    <a:lnTo>
                      <a:pt x="10" y="4"/>
                    </a:lnTo>
                    <a:lnTo>
                      <a:pt x="12" y="2"/>
                    </a:lnTo>
                    <a:lnTo>
                      <a:pt x="12" y="2"/>
                    </a:lnTo>
                    <a:lnTo>
                      <a:pt x="12" y="2"/>
                    </a:lnTo>
                    <a:lnTo>
                      <a:pt x="14" y="2"/>
                    </a:lnTo>
                    <a:lnTo>
                      <a:pt x="14" y="2"/>
                    </a:lnTo>
                    <a:lnTo>
                      <a:pt x="16" y="2"/>
                    </a:lnTo>
                    <a:lnTo>
                      <a:pt x="14" y="2"/>
                    </a:lnTo>
                    <a:lnTo>
                      <a:pt x="12" y="0"/>
                    </a:lnTo>
                    <a:lnTo>
                      <a:pt x="12" y="0"/>
                    </a:lnTo>
                    <a:lnTo>
                      <a:pt x="12" y="0"/>
                    </a:lnTo>
                    <a:lnTo>
                      <a:pt x="10" y="0"/>
                    </a:lnTo>
                    <a:lnTo>
                      <a:pt x="10" y="2"/>
                    </a:lnTo>
                    <a:lnTo>
                      <a:pt x="8" y="2"/>
                    </a:lnTo>
                    <a:lnTo>
                      <a:pt x="6" y="2"/>
                    </a:lnTo>
                    <a:lnTo>
                      <a:pt x="6" y="2"/>
                    </a:lnTo>
                    <a:lnTo>
                      <a:pt x="4" y="2"/>
                    </a:lnTo>
                    <a:lnTo>
                      <a:pt x="4" y="2"/>
                    </a:lnTo>
                    <a:lnTo>
                      <a:pt x="2" y="2"/>
                    </a:lnTo>
                    <a:lnTo>
                      <a:pt x="2" y="4"/>
                    </a:lnTo>
                    <a:lnTo>
                      <a:pt x="0" y="4"/>
                    </a:lnTo>
                    <a:lnTo>
                      <a:pt x="0" y="6"/>
                    </a:lnTo>
                    <a:lnTo>
                      <a:pt x="0" y="6"/>
                    </a:lnTo>
                    <a:lnTo>
                      <a:pt x="0" y="6"/>
                    </a:lnTo>
                    <a:lnTo>
                      <a:pt x="0" y="8"/>
                    </a:lnTo>
                    <a:lnTo>
                      <a:pt x="2" y="8"/>
                    </a:lnTo>
                    <a:lnTo>
                      <a:pt x="4" y="8"/>
                    </a:lnTo>
                    <a:lnTo>
                      <a:pt x="4" y="8"/>
                    </a:lnTo>
                    <a:lnTo>
                      <a:pt x="6" y="10"/>
                    </a:lnTo>
                    <a:lnTo>
                      <a:pt x="6" y="10"/>
                    </a:lnTo>
                    <a:lnTo>
                      <a:pt x="8" y="10"/>
                    </a:lnTo>
                    <a:lnTo>
                      <a:pt x="10" y="10"/>
                    </a:lnTo>
                    <a:lnTo>
                      <a:pt x="12" y="10"/>
                    </a:lnTo>
                    <a:lnTo>
                      <a:pt x="14" y="8"/>
                    </a:lnTo>
                    <a:lnTo>
                      <a:pt x="16" y="8"/>
                    </a:lnTo>
                    <a:lnTo>
                      <a:pt x="18" y="8"/>
                    </a:lnTo>
                    <a:lnTo>
                      <a:pt x="20" y="8"/>
                    </a:lnTo>
                    <a:lnTo>
                      <a:pt x="22" y="8"/>
                    </a:lnTo>
                    <a:lnTo>
                      <a:pt x="24" y="8"/>
                    </a:lnTo>
                    <a:lnTo>
                      <a:pt x="24" y="10"/>
                    </a:lnTo>
                    <a:lnTo>
                      <a:pt x="24" y="10"/>
                    </a:lnTo>
                    <a:lnTo>
                      <a:pt x="24" y="12"/>
                    </a:lnTo>
                    <a:lnTo>
                      <a:pt x="22" y="12"/>
                    </a:lnTo>
                    <a:lnTo>
                      <a:pt x="20" y="12"/>
                    </a:lnTo>
                    <a:lnTo>
                      <a:pt x="20" y="12"/>
                    </a:lnTo>
                    <a:lnTo>
                      <a:pt x="18" y="12"/>
                    </a:lnTo>
                    <a:lnTo>
                      <a:pt x="18" y="12"/>
                    </a:lnTo>
                    <a:lnTo>
                      <a:pt x="18" y="14"/>
                    </a:lnTo>
                    <a:lnTo>
                      <a:pt x="16" y="14"/>
                    </a:lnTo>
                    <a:lnTo>
                      <a:pt x="16" y="14"/>
                    </a:lnTo>
                    <a:lnTo>
                      <a:pt x="14" y="14"/>
                    </a:lnTo>
                    <a:lnTo>
                      <a:pt x="16" y="14"/>
                    </a:lnTo>
                    <a:lnTo>
                      <a:pt x="16" y="16"/>
                    </a:lnTo>
                    <a:lnTo>
                      <a:pt x="18" y="16"/>
                    </a:lnTo>
                    <a:lnTo>
                      <a:pt x="18" y="16"/>
                    </a:lnTo>
                    <a:lnTo>
                      <a:pt x="20" y="16"/>
                    </a:lnTo>
                    <a:lnTo>
                      <a:pt x="20" y="14"/>
                    </a:lnTo>
                    <a:lnTo>
                      <a:pt x="22" y="14"/>
                    </a:lnTo>
                    <a:lnTo>
                      <a:pt x="22" y="14"/>
                    </a:lnTo>
                    <a:lnTo>
                      <a:pt x="24" y="14"/>
                    </a:lnTo>
                    <a:lnTo>
                      <a:pt x="26" y="14"/>
                    </a:lnTo>
                    <a:lnTo>
                      <a:pt x="26" y="14"/>
                    </a:lnTo>
                    <a:lnTo>
                      <a:pt x="28" y="12"/>
                    </a:lnTo>
                    <a:lnTo>
                      <a:pt x="28" y="12"/>
                    </a:lnTo>
                    <a:lnTo>
                      <a:pt x="28" y="12"/>
                    </a:lnTo>
                    <a:lnTo>
                      <a:pt x="30" y="12"/>
                    </a:lnTo>
                    <a:lnTo>
                      <a:pt x="30" y="12"/>
                    </a:lnTo>
                    <a:lnTo>
                      <a:pt x="30" y="10"/>
                    </a:lnTo>
                    <a:lnTo>
                      <a:pt x="30" y="10"/>
                    </a:lnTo>
                    <a:lnTo>
                      <a:pt x="30" y="10"/>
                    </a:lnTo>
                    <a:lnTo>
                      <a:pt x="30" y="10"/>
                    </a:lnTo>
                    <a:lnTo>
                      <a:pt x="30" y="8"/>
                    </a:lnTo>
                    <a:lnTo>
                      <a:pt x="30" y="8"/>
                    </a:lnTo>
                    <a:lnTo>
                      <a:pt x="30" y="8"/>
                    </a:lnTo>
                    <a:lnTo>
                      <a:pt x="30" y="8"/>
                    </a:lnTo>
                    <a:lnTo>
                      <a:pt x="30" y="8"/>
                    </a:lnTo>
                    <a:lnTo>
                      <a:pt x="28" y="6"/>
                    </a:lnTo>
                    <a:lnTo>
                      <a:pt x="28" y="6"/>
                    </a:lnTo>
                    <a:lnTo>
                      <a:pt x="26" y="6"/>
                    </a:lnTo>
                    <a:lnTo>
                      <a:pt x="26" y="6"/>
                    </a:lnTo>
                    <a:lnTo>
                      <a:pt x="26" y="6"/>
                    </a:lnTo>
                    <a:lnTo>
                      <a:pt x="22" y="6"/>
                    </a:lnTo>
                    <a:lnTo>
                      <a:pt x="20" y="6"/>
                    </a:lnTo>
                    <a:lnTo>
                      <a:pt x="16" y="6"/>
                    </a:lnTo>
                    <a:lnTo>
                      <a:pt x="14" y="6"/>
                    </a:lnTo>
                    <a:lnTo>
                      <a:pt x="12" y="6"/>
                    </a:lnTo>
                    <a:lnTo>
                      <a:pt x="10" y="6"/>
                    </a:lnTo>
                    <a:lnTo>
                      <a:pt x="8" y="6"/>
                    </a:lnTo>
                    <a:lnTo>
                      <a:pt x="6" y="6"/>
                    </a:lnTo>
                    <a:lnTo>
                      <a:pt x="6" y="6"/>
                    </a:lnTo>
                    <a:lnTo>
                      <a:pt x="6" y="6"/>
                    </a:lnTo>
                    <a:lnTo>
                      <a:pt x="6" y="6"/>
                    </a:lnTo>
                    <a:lnTo>
                      <a:pt x="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617"/>
              <p:cNvSpPr>
                <a:spLocks/>
              </p:cNvSpPr>
              <p:nvPr/>
            </p:nvSpPr>
            <p:spPr bwMode="auto">
              <a:xfrm>
                <a:off x="4560" y="1383"/>
                <a:ext cx="10" cy="4"/>
              </a:xfrm>
              <a:custGeom>
                <a:avLst/>
                <a:gdLst>
                  <a:gd name="T0" fmla="*/ 4 w 10"/>
                  <a:gd name="T1" fmla="*/ 0 h 4"/>
                  <a:gd name="T2" fmla="*/ 2 w 10"/>
                  <a:gd name="T3" fmla="*/ 0 h 4"/>
                  <a:gd name="T4" fmla="*/ 0 w 10"/>
                  <a:gd name="T5" fmla="*/ 2 h 4"/>
                  <a:gd name="T6" fmla="*/ 2 w 10"/>
                  <a:gd name="T7" fmla="*/ 2 h 4"/>
                  <a:gd name="T8" fmla="*/ 2 w 10"/>
                  <a:gd name="T9" fmla="*/ 2 h 4"/>
                  <a:gd name="T10" fmla="*/ 4 w 10"/>
                  <a:gd name="T11" fmla="*/ 2 h 4"/>
                  <a:gd name="T12" fmla="*/ 4 w 10"/>
                  <a:gd name="T13" fmla="*/ 4 h 4"/>
                  <a:gd name="T14" fmla="*/ 6 w 10"/>
                  <a:gd name="T15" fmla="*/ 4 h 4"/>
                  <a:gd name="T16" fmla="*/ 8 w 10"/>
                  <a:gd name="T17" fmla="*/ 2 h 4"/>
                  <a:gd name="T18" fmla="*/ 10 w 10"/>
                  <a:gd name="T19" fmla="*/ 2 h 4"/>
                  <a:gd name="T20" fmla="*/ 10 w 10"/>
                  <a:gd name="T21" fmla="*/ 2 h 4"/>
                  <a:gd name="T22" fmla="*/ 10 w 10"/>
                  <a:gd name="T23" fmla="*/ 2 h 4"/>
                  <a:gd name="T24" fmla="*/ 8 w 10"/>
                  <a:gd name="T25" fmla="*/ 0 h 4"/>
                  <a:gd name="T26" fmla="*/ 8 w 10"/>
                  <a:gd name="T27" fmla="*/ 0 h 4"/>
                  <a:gd name="T28" fmla="*/ 6 w 10"/>
                  <a:gd name="T29" fmla="*/ 0 h 4"/>
                  <a:gd name="T30" fmla="*/ 4 w 10"/>
                  <a:gd name="T31" fmla="*/ 0 h 4"/>
                  <a:gd name="T32" fmla="*/ 4 w 1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4" y="0"/>
                    </a:moveTo>
                    <a:lnTo>
                      <a:pt x="2" y="0"/>
                    </a:lnTo>
                    <a:lnTo>
                      <a:pt x="0" y="2"/>
                    </a:lnTo>
                    <a:lnTo>
                      <a:pt x="2" y="2"/>
                    </a:lnTo>
                    <a:lnTo>
                      <a:pt x="2" y="2"/>
                    </a:lnTo>
                    <a:lnTo>
                      <a:pt x="4" y="2"/>
                    </a:lnTo>
                    <a:lnTo>
                      <a:pt x="4" y="4"/>
                    </a:lnTo>
                    <a:lnTo>
                      <a:pt x="6" y="4"/>
                    </a:lnTo>
                    <a:lnTo>
                      <a:pt x="8" y="2"/>
                    </a:lnTo>
                    <a:lnTo>
                      <a:pt x="10" y="2"/>
                    </a:lnTo>
                    <a:lnTo>
                      <a:pt x="10" y="2"/>
                    </a:lnTo>
                    <a:lnTo>
                      <a:pt x="10" y="2"/>
                    </a:lnTo>
                    <a:lnTo>
                      <a:pt x="8" y="0"/>
                    </a:lnTo>
                    <a:lnTo>
                      <a:pt x="8" y="0"/>
                    </a:lnTo>
                    <a:lnTo>
                      <a:pt x="6"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618"/>
              <p:cNvSpPr>
                <a:spLocks/>
              </p:cNvSpPr>
              <p:nvPr/>
            </p:nvSpPr>
            <p:spPr bwMode="auto">
              <a:xfrm>
                <a:off x="4568" y="1387"/>
                <a:ext cx="30" cy="12"/>
              </a:xfrm>
              <a:custGeom>
                <a:avLst/>
                <a:gdLst>
                  <a:gd name="T0" fmla="*/ 0 w 30"/>
                  <a:gd name="T1" fmla="*/ 2 h 12"/>
                  <a:gd name="T2" fmla="*/ 2 w 30"/>
                  <a:gd name="T3" fmla="*/ 4 h 12"/>
                  <a:gd name="T4" fmla="*/ 2 w 30"/>
                  <a:gd name="T5" fmla="*/ 4 h 12"/>
                  <a:gd name="T6" fmla="*/ 2 w 30"/>
                  <a:gd name="T7" fmla="*/ 4 h 12"/>
                  <a:gd name="T8" fmla="*/ 6 w 30"/>
                  <a:gd name="T9" fmla="*/ 2 h 12"/>
                  <a:gd name="T10" fmla="*/ 24 w 30"/>
                  <a:gd name="T11" fmla="*/ 12 h 12"/>
                  <a:gd name="T12" fmla="*/ 26 w 30"/>
                  <a:gd name="T13" fmla="*/ 12 h 12"/>
                  <a:gd name="T14" fmla="*/ 28 w 30"/>
                  <a:gd name="T15" fmla="*/ 10 h 12"/>
                  <a:gd name="T16" fmla="*/ 28 w 30"/>
                  <a:gd name="T17" fmla="*/ 10 h 12"/>
                  <a:gd name="T18" fmla="*/ 30 w 30"/>
                  <a:gd name="T19" fmla="*/ 10 h 12"/>
                  <a:gd name="T20" fmla="*/ 8 w 30"/>
                  <a:gd name="T21" fmla="*/ 0 h 12"/>
                  <a:gd name="T22" fmla="*/ 0 w 30"/>
                  <a:gd name="T23" fmla="*/ 2 h 12"/>
                  <a:gd name="T24" fmla="*/ 0 w 30"/>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0" y="2"/>
                    </a:moveTo>
                    <a:lnTo>
                      <a:pt x="2" y="4"/>
                    </a:lnTo>
                    <a:lnTo>
                      <a:pt x="2" y="4"/>
                    </a:lnTo>
                    <a:lnTo>
                      <a:pt x="2" y="4"/>
                    </a:lnTo>
                    <a:lnTo>
                      <a:pt x="6" y="2"/>
                    </a:lnTo>
                    <a:lnTo>
                      <a:pt x="24" y="12"/>
                    </a:lnTo>
                    <a:lnTo>
                      <a:pt x="26" y="12"/>
                    </a:lnTo>
                    <a:lnTo>
                      <a:pt x="28" y="10"/>
                    </a:lnTo>
                    <a:lnTo>
                      <a:pt x="28" y="10"/>
                    </a:lnTo>
                    <a:lnTo>
                      <a:pt x="30" y="10"/>
                    </a:lnTo>
                    <a:lnTo>
                      <a:pt x="8"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619"/>
              <p:cNvSpPr>
                <a:spLocks/>
              </p:cNvSpPr>
              <p:nvPr/>
            </p:nvSpPr>
            <p:spPr bwMode="auto">
              <a:xfrm>
                <a:off x="4584" y="1379"/>
                <a:ext cx="34" cy="14"/>
              </a:xfrm>
              <a:custGeom>
                <a:avLst/>
                <a:gdLst>
                  <a:gd name="T0" fmla="*/ 4 w 34"/>
                  <a:gd name="T1" fmla="*/ 6 h 14"/>
                  <a:gd name="T2" fmla="*/ 16 w 34"/>
                  <a:gd name="T3" fmla="*/ 12 h 14"/>
                  <a:gd name="T4" fmla="*/ 18 w 34"/>
                  <a:gd name="T5" fmla="*/ 12 h 14"/>
                  <a:gd name="T6" fmla="*/ 20 w 34"/>
                  <a:gd name="T7" fmla="*/ 14 h 14"/>
                  <a:gd name="T8" fmla="*/ 22 w 34"/>
                  <a:gd name="T9" fmla="*/ 14 h 14"/>
                  <a:gd name="T10" fmla="*/ 22 w 34"/>
                  <a:gd name="T11" fmla="*/ 14 h 14"/>
                  <a:gd name="T12" fmla="*/ 24 w 34"/>
                  <a:gd name="T13" fmla="*/ 14 h 14"/>
                  <a:gd name="T14" fmla="*/ 26 w 34"/>
                  <a:gd name="T15" fmla="*/ 14 h 14"/>
                  <a:gd name="T16" fmla="*/ 28 w 34"/>
                  <a:gd name="T17" fmla="*/ 14 h 14"/>
                  <a:gd name="T18" fmla="*/ 30 w 34"/>
                  <a:gd name="T19" fmla="*/ 12 h 14"/>
                  <a:gd name="T20" fmla="*/ 32 w 34"/>
                  <a:gd name="T21" fmla="*/ 12 h 14"/>
                  <a:gd name="T22" fmla="*/ 34 w 34"/>
                  <a:gd name="T23" fmla="*/ 12 h 14"/>
                  <a:gd name="T24" fmla="*/ 32 w 34"/>
                  <a:gd name="T25" fmla="*/ 10 h 14"/>
                  <a:gd name="T26" fmla="*/ 30 w 34"/>
                  <a:gd name="T27" fmla="*/ 10 h 14"/>
                  <a:gd name="T28" fmla="*/ 30 w 34"/>
                  <a:gd name="T29" fmla="*/ 10 h 14"/>
                  <a:gd name="T30" fmla="*/ 28 w 34"/>
                  <a:gd name="T31" fmla="*/ 10 h 14"/>
                  <a:gd name="T32" fmla="*/ 26 w 34"/>
                  <a:gd name="T33" fmla="*/ 12 h 14"/>
                  <a:gd name="T34" fmla="*/ 24 w 34"/>
                  <a:gd name="T35" fmla="*/ 12 h 14"/>
                  <a:gd name="T36" fmla="*/ 24 w 34"/>
                  <a:gd name="T37" fmla="*/ 12 h 14"/>
                  <a:gd name="T38" fmla="*/ 22 w 34"/>
                  <a:gd name="T39" fmla="*/ 12 h 14"/>
                  <a:gd name="T40" fmla="*/ 22 w 34"/>
                  <a:gd name="T41" fmla="*/ 10 h 14"/>
                  <a:gd name="T42" fmla="*/ 22 w 34"/>
                  <a:gd name="T43" fmla="*/ 10 h 14"/>
                  <a:gd name="T44" fmla="*/ 20 w 34"/>
                  <a:gd name="T45" fmla="*/ 10 h 14"/>
                  <a:gd name="T46" fmla="*/ 20 w 34"/>
                  <a:gd name="T47" fmla="*/ 10 h 14"/>
                  <a:gd name="T48" fmla="*/ 20 w 34"/>
                  <a:gd name="T49" fmla="*/ 10 h 14"/>
                  <a:gd name="T50" fmla="*/ 18 w 34"/>
                  <a:gd name="T51" fmla="*/ 10 h 14"/>
                  <a:gd name="T52" fmla="*/ 8 w 34"/>
                  <a:gd name="T53" fmla="*/ 4 h 14"/>
                  <a:gd name="T54" fmla="*/ 14 w 34"/>
                  <a:gd name="T55" fmla="*/ 2 h 14"/>
                  <a:gd name="T56" fmla="*/ 14 w 34"/>
                  <a:gd name="T57" fmla="*/ 2 h 14"/>
                  <a:gd name="T58" fmla="*/ 14 w 34"/>
                  <a:gd name="T59" fmla="*/ 2 h 14"/>
                  <a:gd name="T60" fmla="*/ 12 w 34"/>
                  <a:gd name="T61" fmla="*/ 2 h 14"/>
                  <a:gd name="T62" fmla="*/ 6 w 34"/>
                  <a:gd name="T63" fmla="*/ 4 h 14"/>
                  <a:gd name="T64" fmla="*/ 0 w 34"/>
                  <a:gd name="T65" fmla="*/ 0 h 14"/>
                  <a:gd name="T66" fmla="*/ 0 w 34"/>
                  <a:gd name="T67" fmla="*/ 0 h 14"/>
                  <a:gd name="T68" fmla="*/ 0 w 34"/>
                  <a:gd name="T69" fmla="*/ 8 h 14"/>
                  <a:gd name="T70" fmla="*/ 0 w 34"/>
                  <a:gd name="T71" fmla="*/ 8 h 14"/>
                  <a:gd name="T72" fmla="*/ 4 w 34"/>
                  <a:gd name="T7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4" y="6"/>
                    </a:moveTo>
                    <a:lnTo>
                      <a:pt x="16" y="12"/>
                    </a:lnTo>
                    <a:lnTo>
                      <a:pt x="18" y="12"/>
                    </a:lnTo>
                    <a:lnTo>
                      <a:pt x="20" y="14"/>
                    </a:lnTo>
                    <a:lnTo>
                      <a:pt x="22" y="14"/>
                    </a:lnTo>
                    <a:lnTo>
                      <a:pt x="22" y="14"/>
                    </a:lnTo>
                    <a:lnTo>
                      <a:pt x="24" y="14"/>
                    </a:lnTo>
                    <a:lnTo>
                      <a:pt x="26" y="14"/>
                    </a:lnTo>
                    <a:lnTo>
                      <a:pt x="28" y="14"/>
                    </a:lnTo>
                    <a:lnTo>
                      <a:pt x="30" y="12"/>
                    </a:lnTo>
                    <a:lnTo>
                      <a:pt x="32" y="12"/>
                    </a:lnTo>
                    <a:lnTo>
                      <a:pt x="34" y="12"/>
                    </a:lnTo>
                    <a:lnTo>
                      <a:pt x="32" y="10"/>
                    </a:lnTo>
                    <a:lnTo>
                      <a:pt x="30" y="10"/>
                    </a:lnTo>
                    <a:lnTo>
                      <a:pt x="30" y="10"/>
                    </a:lnTo>
                    <a:lnTo>
                      <a:pt x="28" y="10"/>
                    </a:lnTo>
                    <a:lnTo>
                      <a:pt x="26" y="12"/>
                    </a:lnTo>
                    <a:lnTo>
                      <a:pt x="24" y="12"/>
                    </a:lnTo>
                    <a:lnTo>
                      <a:pt x="24" y="12"/>
                    </a:lnTo>
                    <a:lnTo>
                      <a:pt x="22" y="12"/>
                    </a:lnTo>
                    <a:lnTo>
                      <a:pt x="22" y="10"/>
                    </a:lnTo>
                    <a:lnTo>
                      <a:pt x="22" y="10"/>
                    </a:lnTo>
                    <a:lnTo>
                      <a:pt x="20" y="10"/>
                    </a:lnTo>
                    <a:lnTo>
                      <a:pt x="20" y="10"/>
                    </a:lnTo>
                    <a:lnTo>
                      <a:pt x="20" y="10"/>
                    </a:lnTo>
                    <a:lnTo>
                      <a:pt x="18" y="10"/>
                    </a:lnTo>
                    <a:lnTo>
                      <a:pt x="8" y="4"/>
                    </a:lnTo>
                    <a:lnTo>
                      <a:pt x="14" y="2"/>
                    </a:lnTo>
                    <a:lnTo>
                      <a:pt x="14" y="2"/>
                    </a:lnTo>
                    <a:lnTo>
                      <a:pt x="14" y="2"/>
                    </a:lnTo>
                    <a:lnTo>
                      <a:pt x="12" y="2"/>
                    </a:lnTo>
                    <a:lnTo>
                      <a:pt x="6" y="4"/>
                    </a:lnTo>
                    <a:lnTo>
                      <a:pt x="0" y="0"/>
                    </a:lnTo>
                    <a:lnTo>
                      <a:pt x="0" y="0"/>
                    </a:lnTo>
                    <a:lnTo>
                      <a:pt x="0" y="8"/>
                    </a:lnTo>
                    <a:lnTo>
                      <a:pt x="0" y="8"/>
                    </a:lnTo>
                    <a:lnTo>
                      <a:pt x="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620"/>
              <p:cNvSpPr>
                <a:spLocks noEditPoints="1"/>
              </p:cNvSpPr>
              <p:nvPr/>
            </p:nvSpPr>
            <p:spPr bwMode="auto">
              <a:xfrm>
                <a:off x="4614" y="1371"/>
                <a:ext cx="38" cy="12"/>
              </a:xfrm>
              <a:custGeom>
                <a:avLst/>
                <a:gdLst>
                  <a:gd name="T0" fmla="*/ 2 w 38"/>
                  <a:gd name="T1" fmla="*/ 4 h 12"/>
                  <a:gd name="T2" fmla="*/ 4 w 38"/>
                  <a:gd name="T3" fmla="*/ 4 h 12"/>
                  <a:gd name="T4" fmla="*/ 6 w 38"/>
                  <a:gd name="T5" fmla="*/ 4 h 12"/>
                  <a:gd name="T6" fmla="*/ 6 w 38"/>
                  <a:gd name="T7" fmla="*/ 4 h 12"/>
                  <a:gd name="T8" fmla="*/ 8 w 38"/>
                  <a:gd name="T9" fmla="*/ 2 h 12"/>
                  <a:gd name="T10" fmla="*/ 10 w 38"/>
                  <a:gd name="T11" fmla="*/ 2 h 12"/>
                  <a:gd name="T12" fmla="*/ 14 w 38"/>
                  <a:gd name="T13" fmla="*/ 2 h 12"/>
                  <a:gd name="T14" fmla="*/ 16 w 38"/>
                  <a:gd name="T15" fmla="*/ 2 h 12"/>
                  <a:gd name="T16" fmla="*/ 18 w 38"/>
                  <a:gd name="T17" fmla="*/ 2 h 12"/>
                  <a:gd name="T18" fmla="*/ 20 w 38"/>
                  <a:gd name="T19" fmla="*/ 4 h 12"/>
                  <a:gd name="T20" fmla="*/ 18 w 38"/>
                  <a:gd name="T21" fmla="*/ 4 h 12"/>
                  <a:gd name="T22" fmla="*/ 16 w 38"/>
                  <a:gd name="T23" fmla="*/ 4 h 12"/>
                  <a:gd name="T24" fmla="*/ 14 w 38"/>
                  <a:gd name="T25" fmla="*/ 4 h 12"/>
                  <a:gd name="T26" fmla="*/ 12 w 38"/>
                  <a:gd name="T27" fmla="*/ 6 h 12"/>
                  <a:gd name="T28" fmla="*/ 12 w 38"/>
                  <a:gd name="T29" fmla="*/ 6 h 12"/>
                  <a:gd name="T30" fmla="*/ 10 w 38"/>
                  <a:gd name="T31" fmla="*/ 8 h 12"/>
                  <a:gd name="T32" fmla="*/ 10 w 38"/>
                  <a:gd name="T33" fmla="*/ 8 h 12"/>
                  <a:gd name="T34" fmla="*/ 10 w 38"/>
                  <a:gd name="T35" fmla="*/ 10 h 12"/>
                  <a:gd name="T36" fmla="*/ 10 w 38"/>
                  <a:gd name="T37" fmla="*/ 10 h 12"/>
                  <a:gd name="T38" fmla="*/ 12 w 38"/>
                  <a:gd name="T39" fmla="*/ 10 h 12"/>
                  <a:gd name="T40" fmla="*/ 14 w 38"/>
                  <a:gd name="T41" fmla="*/ 12 h 12"/>
                  <a:gd name="T42" fmla="*/ 16 w 38"/>
                  <a:gd name="T43" fmla="*/ 12 h 12"/>
                  <a:gd name="T44" fmla="*/ 18 w 38"/>
                  <a:gd name="T45" fmla="*/ 12 h 12"/>
                  <a:gd name="T46" fmla="*/ 20 w 38"/>
                  <a:gd name="T47" fmla="*/ 12 h 12"/>
                  <a:gd name="T48" fmla="*/ 22 w 38"/>
                  <a:gd name="T49" fmla="*/ 12 h 12"/>
                  <a:gd name="T50" fmla="*/ 24 w 38"/>
                  <a:gd name="T51" fmla="*/ 12 h 12"/>
                  <a:gd name="T52" fmla="*/ 26 w 38"/>
                  <a:gd name="T53" fmla="*/ 12 h 12"/>
                  <a:gd name="T54" fmla="*/ 28 w 38"/>
                  <a:gd name="T55" fmla="*/ 12 h 12"/>
                  <a:gd name="T56" fmla="*/ 30 w 38"/>
                  <a:gd name="T57" fmla="*/ 10 h 12"/>
                  <a:gd name="T58" fmla="*/ 34 w 38"/>
                  <a:gd name="T59" fmla="*/ 10 h 12"/>
                  <a:gd name="T60" fmla="*/ 36 w 38"/>
                  <a:gd name="T61" fmla="*/ 8 h 12"/>
                  <a:gd name="T62" fmla="*/ 36 w 38"/>
                  <a:gd name="T63" fmla="*/ 8 h 12"/>
                  <a:gd name="T64" fmla="*/ 24 w 38"/>
                  <a:gd name="T65" fmla="*/ 2 h 12"/>
                  <a:gd name="T66" fmla="*/ 22 w 38"/>
                  <a:gd name="T67" fmla="*/ 0 h 12"/>
                  <a:gd name="T68" fmla="*/ 20 w 38"/>
                  <a:gd name="T69" fmla="*/ 0 h 12"/>
                  <a:gd name="T70" fmla="*/ 18 w 38"/>
                  <a:gd name="T71" fmla="*/ 0 h 12"/>
                  <a:gd name="T72" fmla="*/ 16 w 38"/>
                  <a:gd name="T73" fmla="*/ 0 h 12"/>
                  <a:gd name="T74" fmla="*/ 14 w 38"/>
                  <a:gd name="T75" fmla="*/ 0 h 12"/>
                  <a:gd name="T76" fmla="*/ 10 w 38"/>
                  <a:gd name="T77" fmla="*/ 0 h 12"/>
                  <a:gd name="T78" fmla="*/ 8 w 38"/>
                  <a:gd name="T79" fmla="*/ 0 h 12"/>
                  <a:gd name="T80" fmla="*/ 6 w 38"/>
                  <a:gd name="T81" fmla="*/ 0 h 12"/>
                  <a:gd name="T82" fmla="*/ 4 w 38"/>
                  <a:gd name="T83" fmla="*/ 2 h 12"/>
                  <a:gd name="T84" fmla="*/ 2 w 38"/>
                  <a:gd name="T85" fmla="*/ 2 h 12"/>
                  <a:gd name="T86" fmla="*/ 0 w 38"/>
                  <a:gd name="T87" fmla="*/ 2 h 12"/>
                  <a:gd name="T88" fmla="*/ 0 w 38"/>
                  <a:gd name="T89" fmla="*/ 4 h 12"/>
                  <a:gd name="T90" fmla="*/ 2 w 38"/>
                  <a:gd name="T91" fmla="*/ 4 h 12"/>
                  <a:gd name="T92" fmla="*/ 30 w 38"/>
                  <a:gd name="T93" fmla="*/ 8 h 12"/>
                  <a:gd name="T94" fmla="*/ 26 w 38"/>
                  <a:gd name="T95" fmla="*/ 10 h 12"/>
                  <a:gd name="T96" fmla="*/ 22 w 38"/>
                  <a:gd name="T97" fmla="*/ 10 h 12"/>
                  <a:gd name="T98" fmla="*/ 18 w 38"/>
                  <a:gd name="T99" fmla="*/ 10 h 12"/>
                  <a:gd name="T100" fmla="*/ 18 w 38"/>
                  <a:gd name="T101" fmla="*/ 10 h 12"/>
                  <a:gd name="T102" fmla="*/ 16 w 38"/>
                  <a:gd name="T103" fmla="*/ 10 h 12"/>
                  <a:gd name="T104" fmla="*/ 16 w 38"/>
                  <a:gd name="T105" fmla="*/ 8 h 12"/>
                  <a:gd name="T106" fmla="*/ 16 w 38"/>
                  <a:gd name="T107" fmla="*/ 8 h 12"/>
                  <a:gd name="T108" fmla="*/ 18 w 38"/>
                  <a:gd name="T109" fmla="*/ 6 h 12"/>
                  <a:gd name="T110" fmla="*/ 22 w 38"/>
                  <a:gd name="T111"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2">
                    <a:moveTo>
                      <a:pt x="2" y="4"/>
                    </a:moveTo>
                    <a:lnTo>
                      <a:pt x="2" y="4"/>
                    </a:lnTo>
                    <a:lnTo>
                      <a:pt x="4" y="4"/>
                    </a:lnTo>
                    <a:lnTo>
                      <a:pt x="4" y="4"/>
                    </a:lnTo>
                    <a:lnTo>
                      <a:pt x="4" y="4"/>
                    </a:lnTo>
                    <a:lnTo>
                      <a:pt x="6" y="4"/>
                    </a:lnTo>
                    <a:lnTo>
                      <a:pt x="6" y="4"/>
                    </a:lnTo>
                    <a:lnTo>
                      <a:pt x="6" y="4"/>
                    </a:lnTo>
                    <a:lnTo>
                      <a:pt x="8" y="4"/>
                    </a:lnTo>
                    <a:lnTo>
                      <a:pt x="8" y="2"/>
                    </a:lnTo>
                    <a:lnTo>
                      <a:pt x="10" y="2"/>
                    </a:lnTo>
                    <a:lnTo>
                      <a:pt x="10" y="2"/>
                    </a:lnTo>
                    <a:lnTo>
                      <a:pt x="12" y="2"/>
                    </a:lnTo>
                    <a:lnTo>
                      <a:pt x="14" y="2"/>
                    </a:lnTo>
                    <a:lnTo>
                      <a:pt x="14" y="2"/>
                    </a:lnTo>
                    <a:lnTo>
                      <a:pt x="16" y="2"/>
                    </a:lnTo>
                    <a:lnTo>
                      <a:pt x="16" y="2"/>
                    </a:lnTo>
                    <a:lnTo>
                      <a:pt x="18" y="2"/>
                    </a:lnTo>
                    <a:lnTo>
                      <a:pt x="20" y="2"/>
                    </a:lnTo>
                    <a:lnTo>
                      <a:pt x="20" y="4"/>
                    </a:lnTo>
                    <a:lnTo>
                      <a:pt x="18" y="4"/>
                    </a:lnTo>
                    <a:lnTo>
                      <a:pt x="18" y="4"/>
                    </a:lnTo>
                    <a:lnTo>
                      <a:pt x="16" y="4"/>
                    </a:lnTo>
                    <a:lnTo>
                      <a:pt x="16" y="4"/>
                    </a:lnTo>
                    <a:lnTo>
                      <a:pt x="16" y="4"/>
                    </a:lnTo>
                    <a:lnTo>
                      <a:pt x="14" y="4"/>
                    </a:lnTo>
                    <a:lnTo>
                      <a:pt x="14" y="6"/>
                    </a:lnTo>
                    <a:lnTo>
                      <a:pt x="12" y="6"/>
                    </a:lnTo>
                    <a:lnTo>
                      <a:pt x="12" y="6"/>
                    </a:lnTo>
                    <a:lnTo>
                      <a:pt x="12" y="6"/>
                    </a:lnTo>
                    <a:lnTo>
                      <a:pt x="10" y="6"/>
                    </a:lnTo>
                    <a:lnTo>
                      <a:pt x="10" y="8"/>
                    </a:lnTo>
                    <a:lnTo>
                      <a:pt x="10" y="8"/>
                    </a:lnTo>
                    <a:lnTo>
                      <a:pt x="10" y="8"/>
                    </a:lnTo>
                    <a:lnTo>
                      <a:pt x="10" y="8"/>
                    </a:lnTo>
                    <a:lnTo>
                      <a:pt x="10" y="10"/>
                    </a:lnTo>
                    <a:lnTo>
                      <a:pt x="10" y="10"/>
                    </a:lnTo>
                    <a:lnTo>
                      <a:pt x="10" y="10"/>
                    </a:lnTo>
                    <a:lnTo>
                      <a:pt x="10" y="10"/>
                    </a:lnTo>
                    <a:lnTo>
                      <a:pt x="12" y="10"/>
                    </a:lnTo>
                    <a:lnTo>
                      <a:pt x="12" y="12"/>
                    </a:lnTo>
                    <a:lnTo>
                      <a:pt x="14" y="12"/>
                    </a:lnTo>
                    <a:lnTo>
                      <a:pt x="14" y="12"/>
                    </a:lnTo>
                    <a:lnTo>
                      <a:pt x="16" y="12"/>
                    </a:lnTo>
                    <a:lnTo>
                      <a:pt x="16" y="12"/>
                    </a:lnTo>
                    <a:lnTo>
                      <a:pt x="18" y="12"/>
                    </a:lnTo>
                    <a:lnTo>
                      <a:pt x="18" y="12"/>
                    </a:lnTo>
                    <a:lnTo>
                      <a:pt x="20" y="12"/>
                    </a:lnTo>
                    <a:lnTo>
                      <a:pt x="20" y="12"/>
                    </a:lnTo>
                    <a:lnTo>
                      <a:pt x="22" y="12"/>
                    </a:lnTo>
                    <a:lnTo>
                      <a:pt x="22" y="12"/>
                    </a:lnTo>
                    <a:lnTo>
                      <a:pt x="24" y="12"/>
                    </a:lnTo>
                    <a:lnTo>
                      <a:pt x="26" y="12"/>
                    </a:lnTo>
                    <a:lnTo>
                      <a:pt x="26" y="12"/>
                    </a:lnTo>
                    <a:lnTo>
                      <a:pt x="28" y="12"/>
                    </a:lnTo>
                    <a:lnTo>
                      <a:pt x="28" y="12"/>
                    </a:lnTo>
                    <a:lnTo>
                      <a:pt x="30" y="12"/>
                    </a:lnTo>
                    <a:lnTo>
                      <a:pt x="30" y="10"/>
                    </a:lnTo>
                    <a:lnTo>
                      <a:pt x="32" y="10"/>
                    </a:lnTo>
                    <a:lnTo>
                      <a:pt x="34" y="10"/>
                    </a:lnTo>
                    <a:lnTo>
                      <a:pt x="34" y="10"/>
                    </a:lnTo>
                    <a:lnTo>
                      <a:pt x="36" y="8"/>
                    </a:lnTo>
                    <a:lnTo>
                      <a:pt x="36" y="8"/>
                    </a:lnTo>
                    <a:lnTo>
                      <a:pt x="36" y="8"/>
                    </a:lnTo>
                    <a:lnTo>
                      <a:pt x="38" y="8"/>
                    </a:lnTo>
                    <a:lnTo>
                      <a:pt x="24" y="2"/>
                    </a:lnTo>
                    <a:lnTo>
                      <a:pt x="24" y="2"/>
                    </a:lnTo>
                    <a:lnTo>
                      <a:pt x="22" y="0"/>
                    </a:lnTo>
                    <a:lnTo>
                      <a:pt x="22" y="0"/>
                    </a:lnTo>
                    <a:lnTo>
                      <a:pt x="20" y="0"/>
                    </a:lnTo>
                    <a:lnTo>
                      <a:pt x="20" y="0"/>
                    </a:lnTo>
                    <a:lnTo>
                      <a:pt x="18" y="0"/>
                    </a:lnTo>
                    <a:lnTo>
                      <a:pt x="18" y="0"/>
                    </a:lnTo>
                    <a:lnTo>
                      <a:pt x="16" y="0"/>
                    </a:lnTo>
                    <a:lnTo>
                      <a:pt x="16" y="0"/>
                    </a:lnTo>
                    <a:lnTo>
                      <a:pt x="14" y="0"/>
                    </a:lnTo>
                    <a:lnTo>
                      <a:pt x="14" y="0"/>
                    </a:lnTo>
                    <a:lnTo>
                      <a:pt x="10" y="0"/>
                    </a:lnTo>
                    <a:lnTo>
                      <a:pt x="10" y="0"/>
                    </a:lnTo>
                    <a:lnTo>
                      <a:pt x="8" y="0"/>
                    </a:lnTo>
                    <a:lnTo>
                      <a:pt x="8" y="0"/>
                    </a:lnTo>
                    <a:lnTo>
                      <a:pt x="6" y="0"/>
                    </a:lnTo>
                    <a:lnTo>
                      <a:pt x="6" y="2"/>
                    </a:lnTo>
                    <a:lnTo>
                      <a:pt x="4" y="2"/>
                    </a:lnTo>
                    <a:lnTo>
                      <a:pt x="4" y="2"/>
                    </a:lnTo>
                    <a:lnTo>
                      <a:pt x="2" y="2"/>
                    </a:lnTo>
                    <a:lnTo>
                      <a:pt x="2" y="2"/>
                    </a:lnTo>
                    <a:lnTo>
                      <a:pt x="0" y="2"/>
                    </a:lnTo>
                    <a:lnTo>
                      <a:pt x="0" y="4"/>
                    </a:lnTo>
                    <a:lnTo>
                      <a:pt x="0" y="4"/>
                    </a:lnTo>
                    <a:lnTo>
                      <a:pt x="0" y="4"/>
                    </a:lnTo>
                    <a:lnTo>
                      <a:pt x="2" y="4"/>
                    </a:lnTo>
                    <a:close/>
                    <a:moveTo>
                      <a:pt x="24" y="4"/>
                    </a:moveTo>
                    <a:lnTo>
                      <a:pt x="30" y="8"/>
                    </a:lnTo>
                    <a:lnTo>
                      <a:pt x="28" y="8"/>
                    </a:lnTo>
                    <a:lnTo>
                      <a:pt x="26" y="10"/>
                    </a:lnTo>
                    <a:lnTo>
                      <a:pt x="24" y="10"/>
                    </a:lnTo>
                    <a:lnTo>
                      <a:pt x="22" y="10"/>
                    </a:lnTo>
                    <a:lnTo>
                      <a:pt x="20" y="10"/>
                    </a:lnTo>
                    <a:lnTo>
                      <a:pt x="18" y="10"/>
                    </a:lnTo>
                    <a:lnTo>
                      <a:pt x="18" y="10"/>
                    </a:lnTo>
                    <a:lnTo>
                      <a:pt x="18" y="10"/>
                    </a:lnTo>
                    <a:lnTo>
                      <a:pt x="18" y="10"/>
                    </a:lnTo>
                    <a:lnTo>
                      <a:pt x="16" y="10"/>
                    </a:lnTo>
                    <a:lnTo>
                      <a:pt x="16" y="8"/>
                    </a:lnTo>
                    <a:lnTo>
                      <a:pt x="16" y="8"/>
                    </a:lnTo>
                    <a:lnTo>
                      <a:pt x="16" y="8"/>
                    </a:lnTo>
                    <a:lnTo>
                      <a:pt x="16" y="8"/>
                    </a:lnTo>
                    <a:lnTo>
                      <a:pt x="16" y="6"/>
                    </a:lnTo>
                    <a:lnTo>
                      <a:pt x="18" y="6"/>
                    </a:lnTo>
                    <a:lnTo>
                      <a:pt x="20" y="6"/>
                    </a:lnTo>
                    <a:lnTo>
                      <a:pt x="22" y="6"/>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621"/>
              <p:cNvSpPr>
                <a:spLocks/>
              </p:cNvSpPr>
              <p:nvPr/>
            </p:nvSpPr>
            <p:spPr bwMode="auto">
              <a:xfrm>
                <a:off x="4614" y="1371"/>
                <a:ext cx="38" cy="12"/>
              </a:xfrm>
              <a:custGeom>
                <a:avLst/>
                <a:gdLst>
                  <a:gd name="T0" fmla="*/ 2 w 38"/>
                  <a:gd name="T1" fmla="*/ 4 h 12"/>
                  <a:gd name="T2" fmla="*/ 4 w 38"/>
                  <a:gd name="T3" fmla="*/ 4 h 12"/>
                  <a:gd name="T4" fmla="*/ 6 w 38"/>
                  <a:gd name="T5" fmla="*/ 4 h 12"/>
                  <a:gd name="T6" fmla="*/ 6 w 38"/>
                  <a:gd name="T7" fmla="*/ 4 h 12"/>
                  <a:gd name="T8" fmla="*/ 8 w 38"/>
                  <a:gd name="T9" fmla="*/ 2 h 12"/>
                  <a:gd name="T10" fmla="*/ 10 w 38"/>
                  <a:gd name="T11" fmla="*/ 2 h 12"/>
                  <a:gd name="T12" fmla="*/ 14 w 38"/>
                  <a:gd name="T13" fmla="*/ 2 h 12"/>
                  <a:gd name="T14" fmla="*/ 16 w 38"/>
                  <a:gd name="T15" fmla="*/ 2 h 12"/>
                  <a:gd name="T16" fmla="*/ 18 w 38"/>
                  <a:gd name="T17" fmla="*/ 2 h 12"/>
                  <a:gd name="T18" fmla="*/ 20 w 38"/>
                  <a:gd name="T19" fmla="*/ 4 h 12"/>
                  <a:gd name="T20" fmla="*/ 18 w 38"/>
                  <a:gd name="T21" fmla="*/ 4 h 12"/>
                  <a:gd name="T22" fmla="*/ 16 w 38"/>
                  <a:gd name="T23" fmla="*/ 4 h 12"/>
                  <a:gd name="T24" fmla="*/ 14 w 38"/>
                  <a:gd name="T25" fmla="*/ 4 h 12"/>
                  <a:gd name="T26" fmla="*/ 12 w 38"/>
                  <a:gd name="T27" fmla="*/ 6 h 12"/>
                  <a:gd name="T28" fmla="*/ 12 w 38"/>
                  <a:gd name="T29" fmla="*/ 6 h 12"/>
                  <a:gd name="T30" fmla="*/ 10 w 38"/>
                  <a:gd name="T31" fmla="*/ 8 h 12"/>
                  <a:gd name="T32" fmla="*/ 10 w 38"/>
                  <a:gd name="T33" fmla="*/ 8 h 12"/>
                  <a:gd name="T34" fmla="*/ 10 w 38"/>
                  <a:gd name="T35" fmla="*/ 10 h 12"/>
                  <a:gd name="T36" fmla="*/ 10 w 38"/>
                  <a:gd name="T37" fmla="*/ 10 h 12"/>
                  <a:gd name="T38" fmla="*/ 12 w 38"/>
                  <a:gd name="T39" fmla="*/ 10 h 12"/>
                  <a:gd name="T40" fmla="*/ 14 w 38"/>
                  <a:gd name="T41" fmla="*/ 12 h 12"/>
                  <a:gd name="T42" fmla="*/ 16 w 38"/>
                  <a:gd name="T43" fmla="*/ 12 h 12"/>
                  <a:gd name="T44" fmla="*/ 18 w 38"/>
                  <a:gd name="T45" fmla="*/ 12 h 12"/>
                  <a:gd name="T46" fmla="*/ 20 w 38"/>
                  <a:gd name="T47" fmla="*/ 12 h 12"/>
                  <a:gd name="T48" fmla="*/ 22 w 38"/>
                  <a:gd name="T49" fmla="*/ 12 h 12"/>
                  <a:gd name="T50" fmla="*/ 24 w 38"/>
                  <a:gd name="T51" fmla="*/ 12 h 12"/>
                  <a:gd name="T52" fmla="*/ 26 w 38"/>
                  <a:gd name="T53" fmla="*/ 12 h 12"/>
                  <a:gd name="T54" fmla="*/ 28 w 38"/>
                  <a:gd name="T55" fmla="*/ 12 h 12"/>
                  <a:gd name="T56" fmla="*/ 30 w 38"/>
                  <a:gd name="T57" fmla="*/ 10 h 12"/>
                  <a:gd name="T58" fmla="*/ 34 w 38"/>
                  <a:gd name="T59" fmla="*/ 10 h 12"/>
                  <a:gd name="T60" fmla="*/ 36 w 38"/>
                  <a:gd name="T61" fmla="*/ 8 h 12"/>
                  <a:gd name="T62" fmla="*/ 36 w 38"/>
                  <a:gd name="T63" fmla="*/ 8 h 12"/>
                  <a:gd name="T64" fmla="*/ 24 w 38"/>
                  <a:gd name="T65" fmla="*/ 2 h 12"/>
                  <a:gd name="T66" fmla="*/ 22 w 38"/>
                  <a:gd name="T67" fmla="*/ 0 h 12"/>
                  <a:gd name="T68" fmla="*/ 20 w 38"/>
                  <a:gd name="T69" fmla="*/ 0 h 12"/>
                  <a:gd name="T70" fmla="*/ 18 w 38"/>
                  <a:gd name="T71" fmla="*/ 0 h 12"/>
                  <a:gd name="T72" fmla="*/ 16 w 38"/>
                  <a:gd name="T73" fmla="*/ 0 h 12"/>
                  <a:gd name="T74" fmla="*/ 14 w 38"/>
                  <a:gd name="T75" fmla="*/ 0 h 12"/>
                  <a:gd name="T76" fmla="*/ 10 w 38"/>
                  <a:gd name="T77" fmla="*/ 0 h 12"/>
                  <a:gd name="T78" fmla="*/ 8 w 38"/>
                  <a:gd name="T79" fmla="*/ 0 h 12"/>
                  <a:gd name="T80" fmla="*/ 6 w 38"/>
                  <a:gd name="T81" fmla="*/ 0 h 12"/>
                  <a:gd name="T82" fmla="*/ 4 w 38"/>
                  <a:gd name="T83" fmla="*/ 2 h 12"/>
                  <a:gd name="T84" fmla="*/ 2 w 38"/>
                  <a:gd name="T85" fmla="*/ 2 h 12"/>
                  <a:gd name="T86" fmla="*/ 0 w 38"/>
                  <a:gd name="T87" fmla="*/ 2 h 12"/>
                  <a:gd name="T88" fmla="*/ 0 w 38"/>
                  <a:gd name="T89" fmla="*/ 4 h 12"/>
                  <a:gd name="T90" fmla="*/ 2 w 38"/>
                  <a:gd name="T9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12">
                    <a:moveTo>
                      <a:pt x="2" y="4"/>
                    </a:moveTo>
                    <a:lnTo>
                      <a:pt x="2" y="4"/>
                    </a:lnTo>
                    <a:lnTo>
                      <a:pt x="4" y="4"/>
                    </a:lnTo>
                    <a:lnTo>
                      <a:pt x="4" y="4"/>
                    </a:lnTo>
                    <a:lnTo>
                      <a:pt x="4" y="4"/>
                    </a:lnTo>
                    <a:lnTo>
                      <a:pt x="6" y="4"/>
                    </a:lnTo>
                    <a:lnTo>
                      <a:pt x="6" y="4"/>
                    </a:lnTo>
                    <a:lnTo>
                      <a:pt x="6" y="4"/>
                    </a:lnTo>
                    <a:lnTo>
                      <a:pt x="8" y="4"/>
                    </a:lnTo>
                    <a:lnTo>
                      <a:pt x="8" y="2"/>
                    </a:lnTo>
                    <a:lnTo>
                      <a:pt x="10" y="2"/>
                    </a:lnTo>
                    <a:lnTo>
                      <a:pt x="10" y="2"/>
                    </a:lnTo>
                    <a:lnTo>
                      <a:pt x="12" y="2"/>
                    </a:lnTo>
                    <a:lnTo>
                      <a:pt x="14" y="2"/>
                    </a:lnTo>
                    <a:lnTo>
                      <a:pt x="14" y="2"/>
                    </a:lnTo>
                    <a:lnTo>
                      <a:pt x="16" y="2"/>
                    </a:lnTo>
                    <a:lnTo>
                      <a:pt x="16" y="2"/>
                    </a:lnTo>
                    <a:lnTo>
                      <a:pt x="18" y="2"/>
                    </a:lnTo>
                    <a:lnTo>
                      <a:pt x="20" y="2"/>
                    </a:lnTo>
                    <a:lnTo>
                      <a:pt x="20" y="4"/>
                    </a:lnTo>
                    <a:lnTo>
                      <a:pt x="18" y="4"/>
                    </a:lnTo>
                    <a:lnTo>
                      <a:pt x="18" y="4"/>
                    </a:lnTo>
                    <a:lnTo>
                      <a:pt x="16" y="4"/>
                    </a:lnTo>
                    <a:lnTo>
                      <a:pt x="16" y="4"/>
                    </a:lnTo>
                    <a:lnTo>
                      <a:pt x="16" y="4"/>
                    </a:lnTo>
                    <a:lnTo>
                      <a:pt x="14" y="4"/>
                    </a:lnTo>
                    <a:lnTo>
                      <a:pt x="14" y="6"/>
                    </a:lnTo>
                    <a:lnTo>
                      <a:pt x="12" y="6"/>
                    </a:lnTo>
                    <a:lnTo>
                      <a:pt x="12" y="6"/>
                    </a:lnTo>
                    <a:lnTo>
                      <a:pt x="12" y="6"/>
                    </a:lnTo>
                    <a:lnTo>
                      <a:pt x="10" y="6"/>
                    </a:lnTo>
                    <a:lnTo>
                      <a:pt x="10" y="8"/>
                    </a:lnTo>
                    <a:lnTo>
                      <a:pt x="10" y="8"/>
                    </a:lnTo>
                    <a:lnTo>
                      <a:pt x="10" y="8"/>
                    </a:lnTo>
                    <a:lnTo>
                      <a:pt x="10" y="8"/>
                    </a:lnTo>
                    <a:lnTo>
                      <a:pt x="10" y="10"/>
                    </a:lnTo>
                    <a:lnTo>
                      <a:pt x="10" y="10"/>
                    </a:lnTo>
                    <a:lnTo>
                      <a:pt x="10" y="10"/>
                    </a:lnTo>
                    <a:lnTo>
                      <a:pt x="10" y="10"/>
                    </a:lnTo>
                    <a:lnTo>
                      <a:pt x="12" y="10"/>
                    </a:lnTo>
                    <a:lnTo>
                      <a:pt x="12" y="12"/>
                    </a:lnTo>
                    <a:lnTo>
                      <a:pt x="14" y="12"/>
                    </a:lnTo>
                    <a:lnTo>
                      <a:pt x="14" y="12"/>
                    </a:lnTo>
                    <a:lnTo>
                      <a:pt x="16" y="12"/>
                    </a:lnTo>
                    <a:lnTo>
                      <a:pt x="16" y="12"/>
                    </a:lnTo>
                    <a:lnTo>
                      <a:pt x="18" y="12"/>
                    </a:lnTo>
                    <a:lnTo>
                      <a:pt x="18" y="12"/>
                    </a:lnTo>
                    <a:lnTo>
                      <a:pt x="20" y="12"/>
                    </a:lnTo>
                    <a:lnTo>
                      <a:pt x="20" y="12"/>
                    </a:lnTo>
                    <a:lnTo>
                      <a:pt x="22" y="12"/>
                    </a:lnTo>
                    <a:lnTo>
                      <a:pt x="22" y="12"/>
                    </a:lnTo>
                    <a:lnTo>
                      <a:pt x="24" y="12"/>
                    </a:lnTo>
                    <a:lnTo>
                      <a:pt x="26" y="12"/>
                    </a:lnTo>
                    <a:lnTo>
                      <a:pt x="26" y="12"/>
                    </a:lnTo>
                    <a:lnTo>
                      <a:pt x="28" y="12"/>
                    </a:lnTo>
                    <a:lnTo>
                      <a:pt x="28" y="12"/>
                    </a:lnTo>
                    <a:lnTo>
                      <a:pt x="30" y="12"/>
                    </a:lnTo>
                    <a:lnTo>
                      <a:pt x="30" y="10"/>
                    </a:lnTo>
                    <a:lnTo>
                      <a:pt x="32" y="10"/>
                    </a:lnTo>
                    <a:lnTo>
                      <a:pt x="34" y="10"/>
                    </a:lnTo>
                    <a:lnTo>
                      <a:pt x="34" y="10"/>
                    </a:lnTo>
                    <a:lnTo>
                      <a:pt x="36" y="8"/>
                    </a:lnTo>
                    <a:lnTo>
                      <a:pt x="36" y="8"/>
                    </a:lnTo>
                    <a:lnTo>
                      <a:pt x="36" y="8"/>
                    </a:lnTo>
                    <a:lnTo>
                      <a:pt x="38" y="8"/>
                    </a:lnTo>
                    <a:lnTo>
                      <a:pt x="24" y="2"/>
                    </a:lnTo>
                    <a:lnTo>
                      <a:pt x="24" y="2"/>
                    </a:lnTo>
                    <a:lnTo>
                      <a:pt x="22" y="0"/>
                    </a:lnTo>
                    <a:lnTo>
                      <a:pt x="22" y="0"/>
                    </a:lnTo>
                    <a:lnTo>
                      <a:pt x="20" y="0"/>
                    </a:lnTo>
                    <a:lnTo>
                      <a:pt x="20" y="0"/>
                    </a:lnTo>
                    <a:lnTo>
                      <a:pt x="18" y="0"/>
                    </a:lnTo>
                    <a:lnTo>
                      <a:pt x="18" y="0"/>
                    </a:lnTo>
                    <a:lnTo>
                      <a:pt x="16" y="0"/>
                    </a:lnTo>
                    <a:lnTo>
                      <a:pt x="16" y="0"/>
                    </a:lnTo>
                    <a:lnTo>
                      <a:pt x="14" y="0"/>
                    </a:lnTo>
                    <a:lnTo>
                      <a:pt x="14" y="0"/>
                    </a:lnTo>
                    <a:lnTo>
                      <a:pt x="10" y="0"/>
                    </a:lnTo>
                    <a:lnTo>
                      <a:pt x="10" y="0"/>
                    </a:lnTo>
                    <a:lnTo>
                      <a:pt x="8" y="0"/>
                    </a:lnTo>
                    <a:lnTo>
                      <a:pt x="8" y="0"/>
                    </a:lnTo>
                    <a:lnTo>
                      <a:pt x="6" y="0"/>
                    </a:lnTo>
                    <a:lnTo>
                      <a:pt x="6" y="2"/>
                    </a:lnTo>
                    <a:lnTo>
                      <a:pt x="4" y="2"/>
                    </a:lnTo>
                    <a:lnTo>
                      <a:pt x="4" y="2"/>
                    </a:lnTo>
                    <a:lnTo>
                      <a:pt x="2" y="2"/>
                    </a:lnTo>
                    <a:lnTo>
                      <a:pt x="2" y="2"/>
                    </a:lnTo>
                    <a:lnTo>
                      <a:pt x="0" y="2"/>
                    </a:lnTo>
                    <a:lnTo>
                      <a:pt x="0" y="4"/>
                    </a:lnTo>
                    <a:lnTo>
                      <a:pt x="0" y="4"/>
                    </a:lnTo>
                    <a:lnTo>
                      <a:pt x="0" y="4"/>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622"/>
              <p:cNvSpPr>
                <a:spLocks/>
              </p:cNvSpPr>
              <p:nvPr/>
            </p:nvSpPr>
            <p:spPr bwMode="auto">
              <a:xfrm>
                <a:off x="4630" y="1375"/>
                <a:ext cx="14" cy="6"/>
              </a:xfrm>
              <a:custGeom>
                <a:avLst/>
                <a:gdLst>
                  <a:gd name="T0" fmla="*/ 8 w 14"/>
                  <a:gd name="T1" fmla="*/ 0 h 6"/>
                  <a:gd name="T2" fmla="*/ 14 w 14"/>
                  <a:gd name="T3" fmla="*/ 4 h 6"/>
                  <a:gd name="T4" fmla="*/ 12 w 14"/>
                  <a:gd name="T5" fmla="*/ 4 h 6"/>
                  <a:gd name="T6" fmla="*/ 10 w 14"/>
                  <a:gd name="T7" fmla="*/ 6 h 6"/>
                  <a:gd name="T8" fmla="*/ 8 w 14"/>
                  <a:gd name="T9" fmla="*/ 6 h 6"/>
                  <a:gd name="T10" fmla="*/ 6 w 14"/>
                  <a:gd name="T11" fmla="*/ 6 h 6"/>
                  <a:gd name="T12" fmla="*/ 4 w 14"/>
                  <a:gd name="T13" fmla="*/ 6 h 6"/>
                  <a:gd name="T14" fmla="*/ 2 w 14"/>
                  <a:gd name="T15" fmla="*/ 6 h 6"/>
                  <a:gd name="T16" fmla="*/ 2 w 14"/>
                  <a:gd name="T17" fmla="*/ 6 h 6"/>
                  <a:gd name="T18" fmla="*/ 2 w 14"/>
                  <a:gd name="T19" fmla="*/ 6 h 6"/>
                  <a:gd name="T20" fmla="*/ 2 w 14"/>
                  <a:gd name="T21" fmla="*/ 6 h 6"/>
                  <a:gd name="T22" fmla="*/ 0 w 14"/>
                  <a:gd name="T23" fmla="*/ 6 h 6"/>
                  <a:gd name="T24" fmla="*/ 0 w 14"/>
                  <a:gd name="T25" fmla="*/ 4 h 6"/>
                  <a:gd name="T26" fmla="*/ 0 w 14"/>
                  <a:gd name="T27" fmla="*/ 4 h 6"/>
                  <a:gd name="T28" fmla="*/ 0 w 14"/>
                  <a:gd name="T29" fmla="*/ 4 h 6"/>
                  <a:gd name="T30" fmla="*/ 0 w 14"/>
                  <a:gd name="T31" fmla="*/ 4 h 6"/>
                  <a:gd name="T32" fmla="*/ 0 w 14"/>
                  <a:gd name="T33" fmla="*/ 2 h 6"/>
                  <a:gd name="T34" fmla="*/ 2 w 14"/>
                  <a:gd name="T35" fmla="*/ 2 h 6"/>
                  <a:gd name="T36" fmla="*/ 4 w 14"/>
                  <a:gd name="T37" fmla="*/ 2 h 6"/>
                  <a:gd name="T38" fmla="*/ 6 w 14"/>
                  <a:gd name="T39" fmla="*/ 2 h 6"/>
                  <a:gd name="T40" fmla="*/ 8 w 14"/>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8" y="0"/>
                    </a:moveTo>
                    <a:lnTo>
                      <a:pt x="14" y="4"/>
                    </a:lnTo>
                    <a:lnTo>
                      <a:pt x="12" y="4"/>
                    </a:lnTo>
                    <a:lnTo>
                      <a:pt x="10" y="6"/>
                    </a:lnTo>
                    <a:lnTo>
                      <a:pt x="8" y="6"/>
                    </a:lnTo>
                    <a:lnTo>
                      <a:pt x="6" y="6"/>
                    </a:lnTo>
                    <a:lnTo>
                      <a:pt x="4" y="6"/>
                    </a:lnTo>
                    <a:lnTo>
                      <a:pt x="2" y="6"/>
                    </a:lnTo>
                    <a:lnTo>
                      <a:pt x="2" y="6"/>
                    </a:lnTo>
                    <a:lnTo>
                      <a:pt x="2" y="6"/>
                    </a:lnTo>
                    <a:lnTo>
                      <a:pt x="2" y="6"/>
                    </a:lnTo>
                    <a:lnTo>
                      <a:pt x="0" y="6"/>
                    </a:lnTo>
                    <a:lnTo>
                      <a:pt x="0" y="4"/>
                    </a:lnTo>
                    <a:lnTo>
                      <a:pt x="0" y="4"/>
                    </a:lnTo>
                    <a:lnTo>
                      <a:pt x="0" y="4"/>
                    </a:lnTo>
                    <a:lnTo>
                      <a:pt x="0" y="4"/>
                    </a:lnTo>
                    <a:lnTo>
                      <a:pt x="0" y="2"/>
                    </a:lnTo>
                    <a:lnTo>
                      <a:pt x="2" y="2"/>
                    </a:lnTo>
                    <a:lnTo>
                      <a:pt x="4" y="2"/>
                    </a:lnTo>
                    <a:lnTo>
                      <a:pt x="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623"/>
              <p:cNvSpPr>
                <a:spLocks/>
              </p:cNvSpPr>
              <p:nvPr/>
            </p:nvSpPr>
            <p:spPr bwMode="auto">
              <a:xfrm>
                <a:off x="4638" y="1357"/>
                <a:ext cx="56" cy="20"/>
              </a:xfrm>
              <a:custGeom>
                <a:avLst/>
                <a:gdLst>
                  <a:gd name="T0" fmla="*/ 24 w 56"/>
                  <a:gd name="T1" fmla="*/ 18 h 20"/>
                  <a:gd name="T2" fmla="*/ 26 w 56"/>
                  <a:gd name="T3" fmla="*/ 18 h 20"/>
                  <a:gd name="T4" fmla="*/ 14 w 56"/>
                  <a:gd name="T5" fmla="*/ 12 h 20"/>
                  <a:gd name="T6" fmla="*/ 12 w 56"/>
                  <a:gd name="T7" fmla="*/ 12 h 20"/>
                  <a:gd name="T8" fmla="*/ 12 w 56"/>
                  <a:gd name="T9" fmla="*/ 10 h 20"/>
                  <a:gd name="T10" fmla="*/ 12 w 56"/>
                  <a:gd name="T11" fmla="*/ 10 h 20"/>
                  <a:gd name="T12" fmla="*/ 12 w 56"/>
                  <a:gd name="T13" fmla="*/ 8 h 20"/>
                  <a:gd name="T14" fmla="*/ 14 w 56"/>
                  <a:gd name="T15" fmla="*/ 8 h 20"/>
                  <a:gd name="T16" fmla="*/ 18 w 56"/>
                  <a:gd name="T17" fmla="*/ 6 h 20"/>
                  <a:gd name="T18" fmla="*/ 20 w 56"/>
                  <a:gd name="T19" fmla="*/ 8 h 20"/>
                  <a:gd name="T20" fmla="*/ 22 w 56"/>
                  <a:gd name="T21" fmla="*/ 8 h 20"/>
                  <a:gd name="T22" fmla="*/ 36 w 56"/>
                  <a:gd name="T23" fmla="*/ 14 h 20"/>
                  <a:gd name="T24" fmla="*/ 38 w 56"/>
                  <a:gd name="T25" fmla="*/ 14 h 20"/>
                  <a:gd name="T26" fmla="*/ 42 w 56"/>
                  <a:gd name="T27" fmla="*/ 14 h 20"/>
                  <a:gd name="T28" fmla="*/ 28 w 56"/>
                  <a:gd name="T29" fmla="*/ 6 h 20"/>
                  <a:gd name="T30" fmla="*/ 26 w 56"/>
                  <a:gd name="T31" fmla="*/ 6 h 20"/>
                  <a:gd name="T32" fmla="*/ 26 w 56"/>
                  <a:gd name="T33" fmla="*/ 4 h 20"/>
                  <a:gd name="T34" fmla="*/ 28 w 56"/>
                  <a:gd name="T35" fmla="*/ 4 h 20"/>
                  <a:gd name="T36" fmla="*/ 30 w 56"/>
                  <a:gd name="T37" fmla="*/ 2 h 20"/>
                  <a:gd name="T38" fmla="*/ 32 w 56"/>
                  <a:gd name="T39" fmla="*/ 2 h 20"/>
                  <a:gd name="T40" fmla="*/ 34 w 56"/>
                  <a:gd name="T41" fmla="*/ 2 h 20"/>
                  <a:gd name="T42" fmla="*/ 38 w 56"/>
                  <a:gd name="T43" fmla="*/ 4 h 20"/>
                  <a:gd name="T44" fmla="*/ 52 w 56"/>
                  <a:gd name="T45" fmla="*/ 10 h 20"/>
                  <a:gd name="T46" fmla="*/ 54 w 56"/>
                  <a:gd name="T47" fmla="*/ 10 h 20"/>
                  <a:gd name="T48" fmla="*/ 56 w 56"/>
                  <a:gd name="T49" fmla="*/ 8 h 20"/>
                  <a:gd name="T50" fmla="*/ 40 w 56"/>
                  <a:gd name="T51" fmla="*/ 0 h 20"/>
                  <a:gd name="T52" fmla="*/ 36 w 56"/>
                  <a:gd name="T53" fmla="*/ 0 h 20"/>
                  <a:gd name="T54" fmla="*/ 32 w 56"/>
                  <a:gd name="T55" fmla="*/ 0 h 20"/>
                  <a:gd name="T56" fmla="*/ 30 w 56"/>
                  <a:gd name="T57" fmla="*/ 0 h 20"/>
                  <a:gd name="T58" fmla="*/ 28 w 56"/>
                  <a:gd name="T59" fmla="*/ 0 h 20"/>
                  <a:gd name="T60" fmla="*/ 24 w 56"/>
                  <a:gd name="T61" fmla="*/ 0 h 20"/>
                  <a:gd name="T62" fmla="*/ 24 w 56"/>
                  <a:gd name="T63" fmla="*/ 2 h 20"/>
                  <a:gd name="T64" fmla="*/ 22 w 56"/>
                  <a:gd name="T65" fmla="*/ 2 h 20"/>
                  <a:gd name="T66" fmla="*/ 22 w 56"/>
                  <a:gd name="T67" fmla="*/ 4 h 20"/>
                  <a:gd name="T68" fmla="*/ 20 w 56"/>
                  <a:gd name="T69" fmla="*/ 4 h 20"/>
                  <a:gd name="T70" fmla="*/ 16 w 56"/>
                  <a:gd name="T71" fmla="*/ 4 h 20"/>
                  <a:gd name="T72" fmla="*/ 14 w 56"/>
                  <a:gd name="T73" fmla="*/ 4 h 20"/>
                  <a:gd name="T74" fmla="*/ 12 w 56"/>
                  <a:gd name="T75" fmla="*/ 6 h 20"/>
                  <a:gd name="T76" fmla="*/ 10 w 56"/>
                  <a:gd name="T77" fmla="*/ 6 h 20"/>
                  <a:gd name="T78" fmla="*/ 8 w 56"/>
                  <a:gd name="T79" fmla="*/ 6 h 20"/>
                  <a:gd name="T80" fmla="*/ 8 w 56"/>
                  <a:gd name="T81" fmla="*/ 8 h 20"/>
                  <a:gd name="T82" fmla="*/ 8 w 56"/>
                  <a:gd name="T83" fmla="*/ 10 h 20"/>
                  <a:gd name="T84" fmla="*/ 6 w 56"/>
                  <a:gd name="T85" fmla="*/ 8 h 20"/>
                  <a:gd name="T86" fmla="*/ 6 w 56"/>
                  <a:gd name="T87" fmla="*/ 8 h 20"/>
                  <a:gd name="T88" fmla="*/ 4 w 56"/>
                  <a:gd name="T89" fmla="*/ 8 h 20"/>
                  <a:gd name="T90" fmla="*/ 2 w 56"/>
                  <a:gd name="T91" fmla="*/ 8 h 20"/>
                  <a:gd name="T92" fmla="*/ 0 w 56"/>
                  <a:gd name="T93" fmla="*/ 10 h 20"/>
                  <a:gd name="T94" fmla="*/ 22 w 56"/>
                  <a:gd name="T9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20">
                    <a:moveTo>
                      <a:pt x="22" y="20"/>
                    </a:moveTo>
                    <a:lnTo>
                      <a:pt x="24" y="18"/>
                    </a:lnTo>
                    <a:lnTo>
                      <a:pt x="26" y="18"/>
                    </a:lnTo>
                    <a:lnTo>
                      <a:pt x="26" y="18"/>
                    </a:lnTo>
                    <a:lnTo>
                      <a:pt x="16" y="12"/>
                    </a:lnTo>
                    <a:lnTo>
                      <a:pt x="14" y="12"/>
                    </a:lnTo>
                    <a:lnTo>
                      <a:pt x="14" y="12"/>
                    </a:lnTo>
                    <a:lnTo>
                      <a:pt x="12" y="12"/>
                    </a:lnTo>
                    <a:lnTo>
                      <a:pt x="12" y="12"/>
                    </a:lnTo>
                    <a:lnTo>
                      <a:pt x="12" y="10"/>
                    </a:lnTo>
                    <a:lnTo>
                      <a:pt x="12" y="10"/>
                    </a:lnTo>
                    <a:lnTo>
                      <a:pt x="12" y="10"/>
                    </a:lnTo>
                    <a:lnTo>
                      <a:pt x="12" y="10"/>
                    </a:lnTo>
                    <a:lnTo>
                      <a:pt x="12" y="8"/>
                    </a:lnTo>
                    <a:lnTo>
                      <a:pt x="14" y="8"/>
                    </a:lnTo>
                    <a:lnTo>
                      <a:pt x="14" y="8"/>
                    </a:lnTo>
                    <a:lnTo>
                      <a:pt x="16" y="6"/>
                    </a:lnTo>
                    <a:lnTo>
                      <a:pt x="18" y="6"/>
                    </a:lnTo>
                    <a:lnTo>
                      <a:pt x="18" y="6"/>
                    </a:lnTo>
                    <a:lnTo>
                      <a:pt x="20" y="8"/>
                    </a:lnTo>
                    <a:lnTo>
                      <a:pt x="20" y="8"/>
                    </a:lnTo>
                    <a:lnTo>
                      <a:pt x="22" y="8"/>
                    </a:lnTo>
                    <a:lnTo>
                      <a:pt x="24" y="8"/>
                    </a:lnTo>
                    <a:lnTo>
                      <a:pt x="36" y="14"/>
                    </a:lnTo>
                    <a:lnTo>
                      <a:pt x="38" y="14"/>
                    </a:lnTo>
                    <a:lnTo>
                      <a:pt x="38" y="14"/>
                    </a:lnTo>
                    <a:lnTo>
                      <a:pt x="40" y="14"/>
                    </a:lnTo>
                    <a:lnTo>
                      <a:pt x="42" y="14"/>
                    </a:lnTo>
                    <a:lnTo>
                      <a:pt x="28" y="8"/>
                    </a:lnTo>
                    <a:lnTo>
                      <a:pt x="28" y="6"/>
                    </a:lnTo>
                    <a:lnTo>
                      <a:pt x="26" y="6"/>
                    </a:lnTo>
                    <a:lnTo>
                      <a:pt x="26" y="6"/>
                    </a:lnTo>
                    <a:lnTo>
                      <a:pt x="26" y="4"/>
                    </a:lnTo>
                    <a:lnTo>
                      <a:pt x="26" y="4"/>
                    </a:lnTo>
                    <a:lnTo>
                      <a:pt x="26" y="4"/>
                    </a:lnTo>
                    <a:lnTo>
                      <a:pt x="28" y="4"/>
                    </a:lnTo>
                    <a:lnTo>
                      <a:pt x="28" y="2"/>
                    </a:lnTo>
                    <a:lnTo>
                      <a:pt x="30" y="2"/>
                    </a:lnTo>
                    <a:lnTo>
                      <a:pt x="30" y="2"/>
                    </a:lnTo>
                    <a:lnTo>
                      <a:pt x="32" y="2"/>
                    </a:lnTo>
                    <a:lnTo>
                      <a:pt x="34" y="2"/>
                    </a:lnTo>
                    <a:lnTo>
                      <a:pt x="34" y="2"/>
                    </a:lnTo>
                    <a:lnTo>
                      <a:pt x="36" y="2"/>
                    </a:lnTo>
                    <a:lnTo>
                      <a:pt x="38" y="4"/>
                    </a:lnTo>
                    <a:lnTo>
                      <a:pt x="38" y="4"/>
                    </a:lnTo>
                    <a:lnTo>
                      <a:pt x="52" y="10"/>
                    </a:lnTo>
                    <a:lnTo>
                      <a:pt x="52" y="10"/>
                    </a:lnTo>
                    <a:lnTo>
                      <a:pt x="54" y="10"/>
                    </a:lnTo>
                    <a:lnTo>
                      <a:pt x="54" y="8"/>
                    </a:lnTo>
                    <a:lnTo>
                      <a:pt x="56" y="8"/>
                    </a:lnTo>
                    <a:lnTo>
                      <a:pt x="42" y="2"/>
                    </a:lnTo>
                    <a:lnTo>
                      <a:pt x="40" y="0"/>
                    </a:lnTo>
                    <a:lnTo>
                      <a:pt x="38" y="0"/>
                    </a:lnTo>
                    <a:lnTo>
                      <a:pt x="36" y="0"/>
                    </a:lnTo>
                    <a:lnTo>
                      <a:pt x="34" y="0"/>
                    </a:lnTo>
                    <a:lnTo>
                      <a:pt x="32" y="0"/>
                    </a:lnTo>
                    <a:lnTo>
                      <a:pt x="30" y="0"/>
                    </a:lnTo>
                    <a:lnTo>
                      <a:pt x="30" y="0"/>
                    </a:lnTo>
                    <a:lnTo>
                      <a:pt x="28" y="0"/>
                    </a:lnTo>
                    <a:lnTo>
                      <a:pt x="28" y="0"/>
                    </a:lnTo>
                    <a:lnTo>
                      <a:pt x="26" y="0"/>
                    </a:lnTo>
                    <a:lnTo>
                      <a:pt x="24" y="0"/>
                    </a:lnTo>
                    <a:lnTo>
                      <a:pt x="24" y="2"/>
                    </a:lnTo>
                    <a:lnTo>
                      <a:pt x="24" y="2"/>
                    </a:lnTo>
                    <a:lnTo>
                      <a:pt x="24" y="2"/>
                    </a:lnTo>
                    <a:lnTo>
                      <a:pt x="22" y="2"/>
                    </a:lnTo>
                    <a:lnTo>
                      <a:pt x="22" y="4"/>
                    </a:lnTo>
                    <a:lnTo>
                      <a:pt x="22" y="4"/>
                    </a:lnTo>
                    <a:lnTo>
                      <a:pt x="20" y="4"/>
                    </a:lnTo>
                    <a:lnTo>
                      <a:pt x="20" y="4"/>
                    </a:lnTo>
                    <a:lnTo>
                      <a:pt x="18" y="4"/>
                    </a:lnTo>
                    <a:lnTo>
                      <a:pt x="16" y="4"/>
                    </a:lnTo>
                    <a:lnTo>
                      <a:pt x="16" y="4"/>
                    </a:lnTo>
                    <a:lnTo>
                      <a:pt x="14" y="4"/>
                    </a:lnTo>
                    <a:lnTo>
                      <a:pt x="12" y="4"/>
                    </a:lnTo>
                    <a:lnTo>
                      <a:pt x="12" y="6"/>
                    </a:lnTo>
                    <a:lnTo>
                      <a:pt x="10" y="6"/>
                    </a:lnTo>
                    <a:lnTo>
                      <a:pt x="10" y="6"/>
                    </a:lnTo>
                    <a:lnTo>
                      <a:pt x="10" y="6"/>
                    </a:lnTo>
                    <a:lnTo>
                      <a:pt x="8" y="6"/>
                    </a:lnTo>
                    <a:lnTo>
                      <a:pt x="8" y="8"/>
                    </a:lnTo>
                    <a:lnTo>
                      <a:pt x="8" y="8"/>
                    </a:lnTo>
                    <a:lnTo>
                      <a:pt x="8" y="10"/>
                    </a:lnTo>
                    <a:lnTo>
                      <a:pt x="8" y="10"/>
                    </a:lnTo>
                    <a:lnTo>
                      <a:pt x="6" y="10"/>
                    </a:lnTo>
                    <a:lnTo>
                      <a:pt x="6" y="8"/>
                    </a:lnTo>
                    <a:lnTo>
                      <a:pt x="6" y="8"/>
                    </a:lnTo>
                    <a:lnTo>
                      <a:pt x="6" y="8"/>
                    </a:lnTo>
                    <a:lnTo>
                      <a:pt x="4" y="8"/>
                    </a:lnTo>
                    <a:lnTo>
                      <a:pt x="4" y="8"/>
                    </a:lnTo>
                    <a:lnTo>
                      <a:pt x="4" y="8"/>
                    </a:lnTo>
                    <a:lnTo>
                      <a:pt x="2" y="8"/>
                    </a:lnTo>
                    <a:lnTo>
                      <a:pt x="2" y="8"/>
                    </a:lnTo>
                    <a:lnTo>
                      <a:pt x="0" y="10"/>
                    </a:lnTo>
                    <a:lnTo>
                      <a:pt x="0" y="10"/>
                    </a:lnTo>
                    <a:lnTo>
                      <a:pt x="22" y="20"/>
                    </a:lnTo>
                    <a:lnTo>
                      <a:pt x="22"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624"/>
              <p:cNvSpPr>
                <a:spLocks noEditPoints="1"/>
              </p:cNvSpPr>
              <p:nvPr/>
            </p:nvSpPr>
            <p:spPr bwMode="auto">
              <a:xfrm>
                <a:off x="4684" y="1347"/>
                <a:ext cx="36" cy="14"/>
              </a:xfrm>
              <a:custGeom>
                <a:avLst/>
                <a:gdLst>
                  <a:gd name="T0" fmla="*/ 0 w 36"/>
                  <a:gd name="T1" fmla="*/ 8 h 14"/>
                  <a:gd name="T2" fmla="*/ 2 w 36"/>
                  <a:gd name="T3" fmla="*/ 10 h 14"/>
                  <a:gd name="T4" fmla="*/ 4 w 36"/>
                  <a:gd name="T5" fmla="*/ 10 h 14"/>
                  <a:gd name="T6" fmla="*/ 6 w 36"/>
                  <a:gd name="T7" fmla="*/ 12 h 14"/>
                  <a:gd name="T8" fmla="*/ 8 w 36"/>
                  <a:gd name="T9" fmla="*/ 12 h 14"/>
                  <a:gd name="T10" fmla="*/ 12 w 36"/>
                  <a:gd name="T11" fmla="*/ 14 h 14"/>
                  <a:gd name="T12" fmla="*/ 14 w 36"/>
                  <a:gd name="T13" fmla="*/ 14 h 14"/>
                  <a:gd name="T14" fmla="*/ 18 w 36"/>
                  <a:gd name="T15" fmla="*/ 14 h 14"/>
                  <a:gd name="T16" fmla="*/ 20 w 36"/>
                  <a:gd name="T17" fmla="*/ 14 h 14"/>
                  <a:gd name="T18" fmla="*/ 24 w 36"/>
                  <a:gd name="T19" fmla="*/ 14 h 14"/>
                  <a:gd name="T20" fmla="*/ 28 w 36"/>
                  <a:gd name="T21" fmla="*/ 12 h 14"/>
                  <a:gd name="T22" fmla="*/ 30 w 36"/>
                  <a:gd name="T23" fmla="*/ 12 h 14"/>
                  <a:gd name="T24" fmla="*/ 32 w 36"/>
                  <a:gd name="T25" fmla="*/ 12 h 14"/>
                  <a:gd name="T26" fmla="*/ 34 w 36"/>
                  <a:gd name="T27" fmla="*/ 10 h 14"/>
                  <a:gd name="T28" fmla="*/ 36 w 36"/>
                  <a:gd name="T29" fmla="*/ 10 h 14"/>
                  <a:gd name="T30" fmla="*/ 34 w 36"/>
                  <a:gd name="T31" fmla="*/ 8 h 14"/>
                  <a:gd name="T32" fmla="*/ 30 w 36"/>
                  <a:gd name="T33" fmla="*/ 8 h 14"/>
                  <a:gd name="T34" fmla="*/ 28 w 36"/>
                  <a:gd name="T35" fmla="*/ 10 h 14"/>
                  <a:gd name="T36" fmla="*/ 24 w 36"/>
                  <a:gd name="T37" fmla="*/ 12 h 14"/>
                  <a:gd name="T38" fmla="*/ 20 w 36"/>
                  <a:gd name="T39" fmla="*/ 12 h 14"/>
                  <a:gd name="T40" fmla="*/ 16 w 36"/>
                  <a:gd name="T41" fmla="*/ 12 h 14"/>
                  <a:gd name="T42" fmla="*/ 12 w 36"/>
                  <a:gd name="T43" fmla="*/ 10 h 14"/>
                  <a:gd name="T44" fmla="*/ 28 w 36"/>
                  <a:gd name="T45" fmla="*/ 4 h 14"/>
                  <a:gd name="T46" fmla="*/ 26 w 36"/>
                  <a:gd name="T47" fmla="*/ 4 h 14"/>
                  <a:gd name="T48" fmla="*/ 24 w 36"/>
                  <a:gd name="T49" fmla="*/ 2 h 14"/>
                  <a:gd name="T50" fmla="*/ 22 w 36"/>
                  <a:gd name="T51" fmla="*/ 2 h 14"/>
                  <a:gd name="T52" fmla="*/ 18 w 36"/>
                  <a:gd name="T53" fmla="*/ 2 h 14"/>
                  <a:gd name="T54" fmla="*/ 16 w 36"/>
                  <a:gd name="T55" fmla="*/ 0 h 14"/>
                  <a:gd name="T56" fmla="*/ 14 w 36"/>
                  <a:gd name="T57" fmla="*/ 0 h 14"/>
                  <a:gd name="T58" fmla="*/ 10 w 36"/>
                  <a:gd name="T59" fmla="*/ 0 h 14"/>
                  <a:gd name="T60" fmla="*/ 8 w 36"/>
                  <a:gd name="T61" fmla="*/ 2 h 14"/>
                  <a:gd name="T62" fmla="*/ 6 w 36"/>
                  <a:gd name="T63" fmla="*/ 2 h 14"/>
                  <a:gd name="T64" fmla="*/ 2 w 36"/>
                  <a:gd name="T65" fmla="*/ 4 h 14"/>
                  <a:gd name="T66" fmla="*/ 0 w 36"/>
                  <a:gd name="T67" fmla="*/ 4 h 14"/>
                  <a:gd name="T68" fmla="*/ 0 w 36"/>
                  <a:gd name="T69" fmla="*/ 6 h 14"/>
                  <a:gd name="T70" fmla="*/ 0 w 36"/>
                  <a:gd name="T71" fmla="*/ 6 h 14"/>
                  <a:gd name="T72" fmla="*/ 0 w 36"/>
                  <a:gd name="T73" fmla="*/ 8 h 14"/>
                  <a:gd name="T74" fmla="*/ 6 w 36"/>
                  <a:gd name="T75" fmla="*/ 4 h 14"/>
                  <a:gd name="T76" fmla="*/ 8 w 36"/>
                  <a:gd name="T77" fmla="*/ 4 h 14"/>
                  <a:gd name="T78" fmla="*/ 10 w 36"/>
                  <a:gd name="T79" fmla="*/ 4 h 14"/>
                  <a:gd name="T80" fmla="*/ 12 w 36"/>
                  <a:gd name="T81" fmla="*/ 4 h 14"/>
                  <a:gd name="T82" fmla="*/ 16 w 36"/>
                  <a:gd name="T83" fmla="*/ 4 h 14"/>
                  <a:gd name="T84" fmla="*/ 16 w 36"/>
                  <a:gd name="T85" fmla="*/ 4 h 14"/>
                  <a:gd name="T86" fmla="*/ 18 w 36"/>
                  <a:gd name="T87" fmla="*/ 4 h 14"/>
                  <a:gd name="T88" fmla="*/ 20 w 36"/>
                  <a:gd name="T89" fmla="*/ 4 h 14"/>
                  <a:gd name="T90" fmla="*/ 8 w 36"/>
                  <a:gd name="T91" fmla="*/ 8 h 14"/>
                  <a:gd name="T92" fmla="*/ 6 w 36"/>
                  <a:gd name="T93" fmla="*/ 8 h 14"/>
                  <a:gd name="T94" fmla="*/ 6 w 36"/>
                  <a:gd name="T9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4">
                    <a:moveTo>
                      <a:pt x="0" y="8"/>
                    </a:moveTo>
                    <a:lnTo>
                      <a:pt x="0" y="8"/>
                    </a:lnTo>
                    <a:lnTo>
                      <a:pt x="2" y="10"/>
                    </a:lnTo>
                    <a:lnTo>
                      <a:pt x="2" y="10"/>
                    </a:lnTo>
                    <a:lnTo>
                      <a:pt x="2" y="10"/>
                    </a:lnTo>
                    <a:lnTo>
                      <a:pt x="4" y="10"/>
                    </a:lnTo>
                    <a:lnTo>
                      <a:pt x="4" y="12"/>
                    </a:lnTo>
                    <a:lnTo>
                      <a:pt x="6" y="12"/>
                    </a:lnTo>
                    <a:lnTo>
                      <a:pt x="8" y="12"/>
                    </a:lnTo>
                    <a:lnTo>
                      <a:pt x="8" y="12"/>
                    </a:lnTo>
                    <a:lnTo>
                      <a:pt x="10" y="14"/>
                    </a:lnTo>
                    <a:lnTo>
                      <a:pt x="12" y="14"/>
                    </a:lnTo>
                    <a:lnTo>
                      <a:pt x="14" y="14"/>
                    </a:lnTo>
                    <a:lnTo>
                      <a:pt x="14" y="14"/>
                    </a:lnTo>
                    <a:lnTo>
                      <a:pt x="16" y="14"/>
                    </a:lnTo>
                    <a:lnTo>
                      <a:pt x="18" y="14"/>
                    </a:lnTo>
                    <a:lnTo>
                      <a:pt x="20" y="14"/>
                    </a:lnTo>
                    <a:lnTo>
                      <a:pt x="20" y="14"/>
                    </a:lnTo>
                    <a:lnTo>
                      <a:pt x="22" y="14"/>
                    </a:lnTo>
                    <a:lnTo>
                      <a:pt x="24" y="14"/>
                    </a:lnTo>
                    <a:lnTo>
                      <a:pt x="26" y="14"/>
                    </a:lnTo>
                    <a:lnTo>
                      <a:pt x="28" y="12"/>
                    </a:lnTo>
                    <a:lnTo>
                      <a:pt x="30" y="12"/>
                    </a:lnTo>
                    <a:lnTo>
                      <a:pt x="30" y="12"/>
                    </a:lnTo>
                    <a:lnTo>
                      <a:pt x="32" y="12"/>
                    </a:lnTo>
                    <a:lnTo>
                      <a:pt x="32" y="12"/>
                    </a:lnTo>
                    <a:lnTo>
                      <a:pt x="34" y="10"/>
                    </a:lnTo>
                    <a:lnTo>
                      <a:pt x="34" y="10"/>
                    </a:lnTo>
                    <a:lnTo>
                      <a:pt x="34" y="10"/>
                    </a:lnTo>
                    <a:lnTo>
                      <a:pt x="36" y="10"/>
                    </a:lnTo>
                    <a:lnTo>
                      <a:pt x="36" y="10"/>
                    </a:lnTo>
                    <a:lnTo>
                      <a:pt x="34" y="8"/>
                    </a:lnTo>
                    <a:lnTo>
                      <a:pt x="32" y="8"/>
                    </a:lnTo>
                    <a:lnTo>
                      <a:pt x="30" y="8"/>
                    </a:lnTo>
                    <a:lnTo>
                      <a:pt x="30" y="10"/>
                    </a:lnTo>
                    <a:lnTo>
                      <a:pt x="28" y="10"/>
                    </a:lnTo>
                    <a:lnTo>
                      <a:pt x="26" y="10"/>
                    </a:lnTo>
                    <a:lnTo>
                      <a:pt x="24" y="12"/>
                    </a:lnTo>
                    <a:lnTo>
                      <a:pt x="22" y="12"/>
                    </a:lnTo>
                    <a:lnTo>
                      <a:pt x="20" y="12"/>
                    </a:lnTo>
                    <a:lnTo>
                      <a:pt x="18" y="12"/>
                    </a:lnTo>
                    <a:lnTo>
                      <a:pt x="16" y="12"/>
                    </a:lnTo>
                    <a:lnTo>
                      <a:pt x="14" y="12"/>
                    </a:lnTo>
                    <a:lnTo>
                      <a:pt x="12" y="10"/>
                    </a:lnTo>
                    <a:lnTo>
                      <a:pt x="10" y="10"/>
                    </a:lnTo>
                    <a:lnTo>
                      <a:pt x="28" y="4"/>
                    </a:lnTo>
                    <a:lnTo>
                      <a:pt x="26" y="4"/>
                    </a:lnTo>
                    <a:lnTo>
                      <a:pt x="26" y="4"/>
                    </a:lnTo>
                    <a:lnTo>
                      <a:pt x="24" y="2"/>
                    </a:lnTo>
                    <a:lnTo>
                      <a:pt x="24" y="2"/>
                    </a:lnTo>
                    <a:lnTo>
                      <a:pt x="22" y="2"/>
                    </a:lnTo>
                    <a:lnTo>
                      <a:pt x="22" y="2"/>
                    </a:lnTo>
                    <a:lnTo>
                      <a:pt x="20" y="2"/>
                    </a:lnTo>
                    <a:lnTo>
                      <a:pt x="18" y="2"/>
                    </a:lnTo>
                    <a:lnTo>
                      <a:pt x="18" y="2"/>
                    </a:lnTo>
                    <a:lnTo>
                      <a:pt x="16" y="0"/>
                    </a:lnTo>
                    <a:lnTo>
                      <a:pt x="14" y="0"/>
                    </a:lnTo>
                    <a:lnTo>
                      <a:pt x="14" y="0"/>
                    </a:lnTo>
                    <a:lnTo>
                      <a:pt x="12" y="0"/>
                    </a:lnTo>
                    <a:lnTo>
                      <a:pt x="10" y="0"/>
                    </a:lnTo>
                    <a:lnTo>
                      <a:pt x="10" y="2"/>
                    </a:lnTo>
                    <a:lnTo>
                      <a:pt x="8" y="2"/>
                    </a:lnTo>
                    <a:lnTo>
                      <a:pt x="6" y="2"/>
                    </a:lnTo>
                    <a:lnTo>
                      <a:pt x="6" y="2"/>
                    </a:lnTo>
                    <a:lnTo>
                      <a:pt x="4" y="2"/>
                    </a:lnTo>
                    <a:lnTo>
                      <a:pt x="2" y="4"/>
                    </a:lnTo>
                    <a:lnTo>
                      <a:pt x="2" y="4"/>
                    </a:lnTo>
                    <a:lnTo>
                      <a:pt x="0" y="4"/>
                    </a:lnTo>
                    <a:lnTo>
                      <a:pt x="0" y="4"/>
                    </a:lnTo>
                    <a:lnTo>
                      <a:pt x="0" y="6"/>
                    </a:lnTo>
                    <a:lnTo>
                      <a:pt x="0" y="6"/>
                    </a:lnTo>
                    <a:lnTo>
                      <a:pt x="0" y="6"/>
                    </a:lnTo>
                    <a:lnTo>
                      <a:pt x="0" y="8"/>
                    </a:lnTo>
                    <a:lnTo>
                      <a:pt x="0" y="8"/>
                    </a:lnTo>
                    <a:close/>
                    <a:moveTo>
                      <a:pt x="6" y="6"/>
                    </a:moveTo>
                    <a:lnTo>
                      <a:pt x="6" y="4"/>
                    </a:lnTo>
                    <a:lnTo>
                      <a:pt x="8" y="4"/>
                    </a:lnTo>
                    <a:lnTo>
                      <a:pt x="8" y="4"/>
                    </a:lnTo>
                    <a:lnTo>
                      <a:pt x="10" y="4"/>
                    </a:lnTo>
                    <a:lnTo>
                      <a:pt x="10" y="4"/>
                    </a:lnTo>
                    <a:lnTo>
                      <a:pt x="10" y="4"/>
                    </a:lnTo>
                    <a:lnTo>
                      <a:pt x="12" y="4"/>
                    </a:lnTo>
                    <a:lnTo>
                      <a:pt x="14" y="4"/>
                    </a:lnTo>
                    <a:lnTo>
                      <a:pt x="16" y="4"/>
                    </a:lnTo>
                    <a:lnTo>
                      <a:pt x="16" y="4"/>
                    </a:lnTo>
                    <a:lnTo>
                      <a:pt x="16" y="4"/>
                    </a:lnTo>
                    <a:lnTo>
                      <a:pt x="18" y="4"/>
                    </a:lnTo>
                    <a:lnTo>
                      <a:pt x="18" y="4"/>
                    </a:lnTo>
                    <a:lnTo>
                      <a:pt x="18" y="4"/>
                    </a:lnTo>
                    <a:lnTo>
                      <a:pt x="20" y="4"/>
                    </a:lnTo>
                    <a:lnTo>
                      <a:pt x="20" y="4"/>
                    </a:lnTo>
                    <a:lnTo>
                      <a:pt x="8" y="8"/>
                    </a:lnTo>
                    <a:lnTo>
                      <a:pt x="6" y="8"/>
                    </a:lnTo>
                    <a:lnTo>
                      <a:pt x="6" y="8"/>
                    </a:lnTo>
                    <a:lnTo>
                      <a:pt x="6" y="6"/>
                    </a:lnTo>
                    <a:lnTo>
                      <a:pt x="6" y="6"/>
                    </a:lnTo>
                    <a:lnTo>
                      <a:pt x="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625"/>
              <p:cNvSpPr>
                <a:spLocks/>
              </p:cNvSpPr>
              <p:nvPr/>
            </p:nvSpPr>
            <p:spPr bwMode="auto">
              <a:xfrm>
                <a:off x="4684" y="1347"/>
                <a:ext cx="36" cy="14"/>
              </a:xfrm>
              <a:custGeom>
                <a:avLst/>
                <a:gdLst>
                  <a:gd name="T0" fmla="*/ 0 w 36"/>
                  <a:gd name="T1" fmla="*/ 8 h 14"/>
                  <a:gd name="T2" fmla="*/ 2 w 36"/>
                  <a:gd name="T3" fmla="*/ 10 h 14"/>
                  <a:gd name="T4" fmla="*/ 4 w 36"/>
                  <a:gd name="T5" fmla="*/ 10 h 14"/>
                  <a:gd name="T6" fmla="*/ 6 w 36"/>
                  <a:gd name="T7" fmla="*/ 12 h 14"/>
                  <a:gd name="T8" fmla="*/ 8 w 36"/>
                  <a:gd name="T9" fmla="*/ 12 h 14"/>
                  <a:gd name="T10" fmla="*/ 12 w 36"/>
                  <a:gd name="T11" fmla="*/ 14 h 14"/>
                  <a:gd name="T12" fmla="*/ 14 w 36"/>
                  <a:gd name="T13" fmla="*/ 14 h 14"/>
                  <a:gd name="T14" fmla="*/ 18 w 36"/>
                  <a:gd name="T15" fmla="*/ 14 h 14"/>
                  <a:gd name="T16" fmla="*/ 20 w 36"/>
                  <a:gd name="T17" fmla="*/ 14 h 14"/>
                  <a:gd name="T18" fmla="*/ 24 w 36"/>
                  <a:gd name="T19" fmla="*/ 14 h 14"/>
                  <a:gd name="T20" fmla="*/ 28 w 36"/>
                  <a:gd name="T21" fmla="*/ 12 h 14"/>
                  <a:gd name="T22" fmla="*/ 30 w 36"/>
                  <a:gd name="T23" fmla="*/ 12 h 14"/>
                  <a:gd name="T24" fmla="*/ 32 w 36"/>
                  <a:gd name="T25" fmla="*/ 12 h 14"/>
                  <a:gd name="T26" fmla="*/ 34 w 36"/>
                  <a:gd name="T27" fmla="*/ 10 h 14"/>
                  <a:gd name="T28" fmla="*/ 36 w 36"/>
                  <a:gd name="T29" fmla="*/ 10 h 14"/>
                  <a:gd name="T30" fmla="*/ 34 w 36"/>
                  <a:gd name="T31" fmla="*/ 8 h 14"/>
                  <a:gd name="T32" fmla="*/ 30 w 36"/>
                  <a:gd name="T33" fmla="*/ 8 h 14"/>
                  <a:gd name="T34" fmla="*/ 28 w 36"/>
                  <a:gd name="T35" fmla="*/ 10 h 14"/>
                  <a:gd name="T36" fmla="*/ 24 w 36"/>
                  <a:gd name="T37" fmla="*/ 12 h 14"/>
                  <a:gd name="T38" fmla="*/ 20 w 36"/>
                  <a:gd name="T39" fmla="*/ 12 h 14"/>
                  <a:gd name="T40" fmla="*/ 16 w 36"/>
                  <a:gd name="T41" fmla="*/ 12 h 14"/>
                  <a:gd name="T42" fmla="*/ 12 w 36"/>
                  <a:gd name="T43" fmla="*/ 10 h 14"/>
                  <a:gd name="T44" fmla="*/ 28 w 36"/>
                  <a:gd name="T45" fmla="*/ 4 h 14"/>
                  <a:gd name="T46" fmla="*/ 26 w 36"/>
                  <a:gd name="T47" fmla="*/ 4 h 14"/>
                  <a:gd name="T48" fmla="*/ 24 w 36"/>
                  <a:gd name="T49" fmla="*/ 2 h 14"/>
                  <a:gd name="T50" fmla="*/ 22 w 36"/>
                  <a:gd name="T51" fmla="*/ 2 h 14"/>
                  <a:gd name="T52" fmla="*/ 18 w 36"/>
                  <a:gd name="T53" fmla="*/ 2 h 14"/>
                  <a:gd name="T54" fmla="*/ 16 w 36"/>
                  <a:gd name="T55" fmla="*/ 0 h 14"/>
                  <a:gd name="T56" fmla="*/ 14 w 36"/>
                  <a:gd name="T57" fmla="*/ 0 h 14"/>
                  <a:gd name="T58" fmla="*/ 10 w 36"/>
                  <a:gd name="T59" fmla="*/ 0 h 14"/>
                  <a:gd name="T60" fmla="*/ 8 w 36"/>
                  <a:gd name="T61" fmla="*/ 2 h 14"/>
                  <a:gd name="T62" fmla="*/ 6 w 36"/>
                  <a:gd name="T63" fmla="*/ 2 h 14"/>
                  <a:gd name="T64" fmla="*/ 2 w 36"/>
                  <a:gd name="T65" fmla="*/ 4 h 14"/>
                  <a:gd name="T66" fmla="*/ 0 w 36"/>
                  <a:gd name="T67" fmla="*/ 4 h 14"/>
                  <a:gd name="T68" fmla="*/ 0 w 36"/>
                  <a:gd name="T69" fmla="*/ 6 h 14"/>
                  <a:gd name="T70" fmla="*/ 0 w 36"/>
                  <a:gd name="T71" fmla="*/ 6 h 14"/>
                  <a:gd name="T72" fmla="*/ 0 w 36"/>
                  <a:gd name="T7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0" y="8"/>
                    </a:moveTo>
                    <a:lnTo>
                      <a:pt x="0" y="8"/>
                    </a:lnTo>
                    <a:lnTo>
                      <a:pt x="2" y="10"/>
                    </a:lnTo>
                    <a:lnTo>
                      <a:pt x="2" y="10"/>
                    </a:lnTo>
                    <a:lnTo>
                      <a:pt x="2" y="10"/>
                    </a:lnTo>
                    <a:lnTo>
                      <a:pt x="4" y="10"/>
                    </a:lnTo>
                    <a:lnTo>
                      <a:pt x="4" y="12"/>
                    </a:lnTo>
                    <a:lnTo>
                      <a:pt x="6" y="12"/>
                    </a:lnTo>
                    <a:lnTo>
                      <a:pt x="8" y="12"/>
                    </a:lnTo>
                    <a:lnTo>
                      <a:pt x="8" y="12"/>
                    </a:lnTo>
                    <a:lnTo>
                      <a:pt x="10" y="14"/>
                    </a:lnTo>
                    <a:lnTo>
                      <a:pt x="12" y="14"/>
                    </a:lnTo>
                    <a:lnTo>
                      <a:pt x="14" y="14"/>
                    </a:lnTo>
                    <a:lnTo>
                      <a:pt x="14" y="14"/>
                    </a:lnTo>
                    <a:lnTo>
                      <a:pt x="16" y="14"/>
                    </a:lnTo>
                    <a:lnTo>
                      <a:pt x="18" y="14"/>
                    </a:lnTo>
                    <a:lnTo>
                      <a:pt x="20" y="14"/>
                    </a:lnTo>
                    <a:lnTo>
                      <a:pt x="20" y="14"/>
                    </a:lnTo>
                    <a:lnTo>
                      <a:pt x="22" y="14"/>
                    </a:lnTo>
                    <a:lnTo>
                      <a:pt x="24" y="14"/>
                    </a:lnTo>
                    <a:lnTo>
                      <a:pt x="26" y="14"/>
                    </a:lnTo>
                    <a:lnTo>
                      <a:pt x="28" y="12"/>
                    </a:lnTo>
                    <a:lnTo>
                      <a:pt x="30" y="12"/>
                    </a:lnTo>
                    <a:lnTo>
                      <a:pt x="30" y="12"/>
                    </a:lnTo>
                    <a:lnTo>
                      <a:pt x="32" y="12"/>
                    </a:lnTo>
                    <a:lnTo>
                      <a:pt x="32" y="12"/>
                    </a:lnTo>
                    <a:lnTo>
                      <a:pt x="34" y="10"/>
                    </a:lnTo>
                    <a:lnTo>
                      <a:pt x="34" y="10"/>
                    </a:lnTo>
                    <a:lnTo>
                      <a:pt x="34" y="10"/>
                    </a:lnTo>
                    <a:lnTo>
                      <a:pt x="36" y="10"/>
                    </a:lnTo>
                    <a:lnTo>
                      <a:pt x="36" y="10"/>
                    </a:lnTo>
                    <a:lnTo>
                      <a:pt x="34" y="8"/>
                    </a:lnTo>
                    <a:lnTo>
                      <a:pt x="32" y="8"/>
                    </a:lnTo>
                    <a:lnTo>
                      <a:pt x="30" y="8"/>
                    </a:lnTo>
                    <a:lnTo>
                      <a:pt x="30" y="10"/>
                    </a:lnTo>
                    <a:lnTo>
                      <a:pt x="28" y="10"/>
                    </a:lnTo>
                    <a:lnTo>
                      <a:pt x="26" y="10"/>
                    </a:lnTo>
                    <a:lnTo>
                      <a:pt x="24" y="12"/>
                    </a:lnTo>
                    <a:lnTo>
                      <a:pt x="22" y="12"/>
                    </a:lnTo>
                    <a:lnTo>
                      <a:pt x="20" y="12"/>
                    </a:lnTo>
                    <a:lnTo>
                      <a:pt x="18" y="12"/>
                    </a:lnTo>
                    <a:lnTo>
                      <a:pt x="16" y="12"/>
                    </a:lnTo>
                    <a:lnTo>
                      <a:pt x="14" y="12"/>
                    </a:lnTo>
                    <a:lnTo>
                      <a:pt x="12" y="10"/>
                    </a:lnTo>
                    <a:lnTo>
                      <a:pt x="10" y="10"/>
                    </a:lnTo>
                    <a:lnTo>
                      <a:pt x="28" y="4"/>
                    </a:lnTo>
                    <a:lnTo>
                      <a:pt x="26" y="4"/>
                    </a:lnTo>
                    <a:lnTo>
                      <a:pt x="26" y="4"/>
                    </a:lnTo>
                    <a:lnTo>
                      <a:pt x="24" y="2"/>
                    </a:lnTo>
                    <a:lnTo>
                      <a:pt x="24" y="2"/>
                    </a:lnTo>
                    <a:lnTo>
                      <a:pt x="22" y="2"/>
                    </a:lnTo>
                    <a:lnTo>
                      <a:pt x="22" y="2"/>
                    </a:lnTo>
                    <a:lnTo>
                      <a:pt x="20" y="2"/>
                    </a:lnTo>
                    <a:lnTo>
                      <a:pt x="18" y="2"/>
                    </a:lnTo>
                    <a:lnTo>
                      <a:pt x="18" y="2"/>
                    </a:lnTo>
                    <a:lnTo>
                      <a:pt x="16" y="0"/>
                    </a:lnTo>
                    <a:lnTo>
                      <a:pt x="14" y="0"/>
                    </a:lnTo>
                    <a:lnTo>
                      <a:pt x="14" y="0"/>
                    </a:lnTo>
                    <a:lnTo>
                      <a:pt x="12" y="0"/>
                    </a:lnTo>
                    <a:lnTo>
                      <a:pt x="10" y="0"/>
                    </a:lnTo>
                    <a:lnTo>
                      <a:pt x="10" y="2"/>
                    </a:lnTo>
                    <a:lnTo>
                      <a:pt x="8" y="2"/>
                    </a:lnTo>
                    <a:lnTo>
                      <a:pt x="6" y="2"/>
                    </a:lnTo>
                    <a:lnTo>
                      <a:pt x="6" y="2"/>
                    </a:lnTo>
                    <a:lnTo>
                      <a:pt x="4" y="2"/>
                    </a:lnTo>
                    <a:lnTo>
                      <a:pt x="2" y="4"/>
                    </a:lnTo>
                    <a:lnTo>
                      <a:pt x="2" y="4"/>
                    </a:lnTo>
                    <a:lnTo>
                      <a:pt x="0" y="4"/>
                    </a:lnTo>
                    <a:lnTo>
                      <a:pt x="0" y="4"/>
                    </a:lnTo>
                    <a:lnTo>
                      <a:pt x="0" y="6"/>
                    </a:lnTo>
                    <a:lnTo>
                      <a:pt x="0" y="6"/>
                    </a:lnTo>
                    <a:lnTo>
                      <a:pt x="0" y="6"/>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626"/>
              <p:cNvSpPr>
                <a:spLocks/>
              </p:cNvSpPr>
              <p:nvPr/>
            </p:nvSpPr>
            <p:spPr bwMode="auto">
              <a:xfrm>
                <a:off x="4690" y="1351"/>
                <a:ext cx="14" cy="4"/>
              </a:xfrm>
              <a:custGeom>
                <a:avLst/>
                <a:gdLst>
                  <a:gd name="T0" fmla="*/ 0 w 14"/>
                  <a:gd name="T1" fmla="*/ 2 h 4"/>
                  <a:gd name="T2" fmla="*/ 0 w 14"/>
                  <a:gd name="T3" fmla="*/ 0 h 4"/>
                  <a:gd name="T4" fmla="*/ 2 w 14"/>
                  <a:gd name="T5" fmla="*/ 0 h 4"/>
                  <a:gd name="T6" fmla="*/ 2 w 14"/>
                  <a:gd name="T7" fmla="*/ 0 h 4"/>
                  <a:gd name="T8" fmla="*/ 4 w 14"/>
                  <a:gd name="T9" fmla="*/ 0 h 4"/>
                  <a:gd name="T10" fmla="*/ 4 w 14"/>
                  <a:gd name="T11" fmla="*/ 0 h 4"/>
                  <a:gd name="T12" fmla="*/ 4 w 14"/>
                  <a:gd name="T13" fmla="*/ 0 h 4"/>
                  <a:gd name="T14" fmla="*/ 6 w 14"/>
                  <a:gd name="T15" fmla="*/ 0 h 4"/>
                  <a:gd name="T16" fmla="*/ 8 w 14"/>
                  <a:gd name="T17" fmla="*/ 0 h 4"/>
                  <a:gd name="T18" fmla="*/ 10 w 14"/>
                  <a:gd name="T19" fmla="*/ 0 h 4"/>
                  <a:gd name="T20" fmla="*/ 10 w 14"/>
                  <a:gd name="T21" fmla="*/ 0 h 4"/>
                  <a:gd name="T22" fmla="*/ 10 w 14"/>
                  <a:gd name="T23" fmla="*/ 0 h 4"/>
                  <a:gd name="T24" fmla="*/ 12 w 14"/>
                  <a:gd name="T25" fmla="*/ 0 h 4"/>
                  <a:gd name="T26" fmla="*/ 12 w 14"/>
                  <a:gd name="T27" fmla="*/ 0 h 4"/>
                  <a:gd name="T28" fmla="*/ 12 w 14"/>
                  <a:gd name="T29" fmla="*/ 0 h 4"/>
                  <a:gd name="T30" fmla="*/ 14 w 14"/>
                  <a:gd name="T31" fmla="*/ 0 h 4"/>
                  <a:gd name="T32" fmla="*/ 14 w 14"/>
                  <a:gd name="T33" fmla="*/ 0 h 4"/>
                  <a:gd name="T34" fmla="*/ 2 w 14"/>
                  <a:gd name="T35" fmla="*/ 4 h 4"/>
                  <a:gd name="T36" fmla="*/ 0 w 14"/>
                  <a:gd name="T37" fmla="*/ 4 h 4"/>
                  <a:gd name="T38" fmla="*/ 0 w 14"/>
                  <a:gd name="T39" fmla="*/ 4 h 4"/>
                  <a:gd name="T40" fmla="*/ 0 w 14"/>
                  <a:gd name="T41" fmla="*/ 2 h 4"/>
                  <a:gd name="T42" fmla="*/ 0 w 14"/>
                  <a:gd name="T43" fmla="*/ 2 h 4"/>
                  <a:gd name="T44" fmla="*/ 0 w 14"/>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4">
                    <a:moveTo>
                      <a:pt x="0" y="2"/>
                    </a:moveTo>
                    <a:lnTo>
                      <a:pt x="0" y="0"/>
                    </a:lnTo>
                    <a:lnTo>
                      <a:pt x="2" y="0"/>
                    </a:lnTo>
                    <a:lnTo>
                      <a:pt x="2" y="0"/>
                    </a:lnTo>
                    <a:lnTo>
                      <a:pt x="4" y="0"/>
                    </a:lnTo>
                    <a:lnTo>
                      <a:pt x="4" y="0"/>
                    </a:lnTo>
                    <a:lnTo>
                      <a:pt x="4" y="0"/>
                    </a:lnTo>
                    <a:lnTo>
                      <a:pt x="6" y="0"/>
                    </a:lnTo>
                    <a:lnTo>
                      <a:pt x="8" y="0"/>
                    </a:lnTo>
                    <a:lnTo>
                      <a:pt x="10" y="0"/>
                    </a:lnTo>
                    <a:lnTo>
                      <a:pt x="10" y="0"/>
                    </a:lnTo>
                    <a:lnTo>
                      <a:pt x="10" y="0"/>
                    </a:lnTo>
                    <a:lnTo>
                      <a:pt x="12" y="0"/>
                    </a:lnTo>
                    <a:lnTo>
                      <a:pt x="12" y="0"/>
                    </a:lnTo>
                    <a:lnTo>
                      <a:pt x="12" y="0"/>
                    </a:lnTo>
                    <a:lnTo>
                      <a:pt x="14" y="0"/>
                    </a:lnTo>
                    <a:lnTo>
                      <a:pt x="14" y="0"/>
                    </a:lnTo>
                    <a:lnTo>
                      <a:pt x="2" y="4"/>
                    </a:lnTo>
                    <a:lnTo>
                      <a:pt x="0" y="4"/>
                    </a:lnTo>
                    <a:lnTo>
                      <a:pt x="0" y="4"/>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627"/>
              <p:cNvSpPr>
                <a:spLocks/>
              </p:cNvSpPr>
              <p:nvPr/>
            </p:nvSpPr>
            <p:spPr bwMode="auto">
              <a:xfrm>
                <a:off x="4706" y="1339"/>
                <a:ext cx="34" cy="14"/>
              </a:xfrm>
              <a:custGeom>
                <a:avLst/>
                <a:gdLst>
                  <a:gd name="T0" fmla="*/ 4 w 34"/>
                  <a:gd name="T1" fmla="*/ 6 h 14"/>
                  <a:gd name="T2" fmla="*/ 18 w 34"/>
                  <a:gd name="T3" fmla="*/ 12 h 14"/>
                  <a:gd name="T4" fmla="*/ 18 w 34"/>
                  <a:gd name="T5" fmla="*/ 12 h 14"/>
                  <a:gd name="T6" fmla="*/ 20 w 34"/>
                  <a:gd name="T7" fmla="*/ 14 h 14"/>
                  <a:gd name="T8" fmla="*/ 22 w 34"/>
                  <a:gd name="T9" fmla="*/ 14 h 14"/>
                  <a:gd name="T10" fmla="*/ 24 w 34"/>
                  <a:gd name="T11" fmla="*/ 14 h 14"/>
                  <a:gd name="T12" fmla="*/ 26 w 34"/>
                  <a:gd name="T13" fmla="*/ 14 h 14"/>
                  <a:gd name="T14" fmla="*/ 28 w 34"/>
                  <a:gd name="T15" fmla="*/ 14 h 14"/>
                  <a:gd name="T16" fmla="*/ 30 w 34"/>
                  <a:gd name="T17" fmla="*/ 12 h 14"/>
                  <a:gd name="T18" fmla="*/ 30 w 34"/>
                  <a:gd name="T19" fmla="*/ 12 h 14"/>
                  <a:gd name="T20" fmla="*/ 34 w 34"/>
                  <a:gd name="T21" fmla="*/ 12 h 14"/>
                  <a:gd name="T22" fmla="*/ 34 w 34"/>
                  <a:gd name="T23" fmla="*/ 10 h 14"/>
                  <a:gd name="T24" fmla="*/ 34 w 34"/>
                  <a:gd name="T25" fmla="*/ 10 h 14"/>
                  <a:gd name="T26" fmla="*/ 32 w 34"/>
                  <a:gd name="T27" fmla="*/ 10 h 14"/>
                  <a:gd name="T28" fmla="*/ 30 w 34"/>
                  <a:gd name="T29" fmla="*/ 10 h 14"/>
                  <a:gd name="T30" fmla="*/ 28 w 34"/>
                  <a:gd name="T31" fmla="*/ 10 h 14"/>
                  <a:gd name="T32" fmla="*/ 26 w 34"/>
                  <a:gd name="T33" fmla="*/ 10 h 14"/>
                  <a:gd name="T34" fmla="*/ 24 w 34"/>
                  <a:gd name="T35" fmla="*/ 10 h 14"/>
                  <a:gd name="T36" fmla="*/ 24 w 34"/>
                  <a:gd name="T37" fmla="*/ 10 h 14"/>
                  <a:gd name="T38" fmla="*/ 24 w 34"/>
                  <a:gd name="T39" fmla="*/ 10 h 14"/>
                  <a:gd name="T40" fmla="*/ 24 w 34"/>
                  <a:gd name="T41" fmla="*/ 10 h 14"/>
                  <a:gd name="T42" fmla="*/ 22 w 34"/>
                  <a:gd name="T43" fmla="*/ 10 h 14"/>
                  <a:gd name="T44" fmla="*/ 22 w 34"/>
                  <a:gd name="T45" fmla="*/ 10 h 14"/>
                  <a:gd name="T46" fmla="*/ 22 w 34"/>
                  <a:gd name="T47" fmla="*/ 10 h 14"/>
                  <a:gd name="T48" fmla="*/ 20 w 34"/>
                  <a:gd name="T49" fmla="*/ 10 h 14"/>
                  <a:gd name="T50" fmla="*/ 20 w 34"/>
                  <a:gd name="T51" fmla="*/ 10 h 14"/>
                  <a:gd name="T52" fmla="*/ 10 w 34"/>
                  <a:gd name="T53" fmla="*/ 4 h 14"/>
                  <a:gd name="T54" fmla="*/ 16 w 34"/>
                  <a:gd name="T55" fmla="*/ 2 h 14"/>
                  <a:gd name="T56" fmla="*/ 16 w 34"/>
                  <a:gd name="T57" fmla="*/ 2 h 14"/>
                  <a:gd name="T58" fmla="*/ 14 w 34"/>
                  <a:gd name="T59" fmla="*/ 2 h 14"/>
                  <a:gd name="T60" fmla="*/ 12 w 34"/>
                  <a:gd name="T61" fmla="*/ 0 h 14"/>
                  <a:gd name="T62" fmla="*/ 6 w 34"/>
                  <a:gd name="T63" fmla="*/ 4 h 14"/>
                  <a:gd name="T64" fmla="*/ 0 w 34"/>
                  <a:gd name="T65" fmla="*/ 0 h 14"/>
                  <a:gd name="T66" fmla="*/ 0 w 34"/>
                  <a:gd name="T67" fmla="*/ 0 h 14"/>
                  <a:gd name="T68" fmla="*/ 0 w 34"/>
                  <a:gd name="T69" fmla="*/ 8 h 14"/>
                  <a:gd name="T70" fmla="*/ 0 w 34"/>
                  <a:gd name="T71" fmla="*/ 8 h 14"/>
                  <a:gd name="T72" fmla="*/ 4 w 34"/>
                  <a:gd name="T7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4" y="6"/>
                    </a:moveTo>
                    <a:lnTo>
                      <a:pt x="18" y="12"/>
                    </a:lnTo>
                    <a:lnTo>
                      <a:pt x="18" y="12"/>
                    </a:lnTo>
                    <a:lnTo>
                      <a:pt x="20" y="14"/>
                    </a:lnTo>
                    <a:lnTo>
                      <a:pt x="22" y="14"/>
                    </a:lnTo>
                    <a:lnTo>
                      <a:pt x="24" y="14"/>
                    </a:lnTo>
                    <a:lnTo>
                      <a:pt x="26" y="14"/>
                    </a:lnTo>
                    <a:lnTo>
                      <a:pt x="28" y="14"/>
                    </a:lnTo>
                    <a:lnTo>
                      <a:pt x="30" y="12"/>
                    </a:lnTo>
                    <a:lnTo>
                      <a:pt x="30" y="12"/>
                    </a:lnTo>
                    <a:lnTo>
                      <a:pt x="34" y="12"/>
                    </a:lnTo>
                    <a:lnTo>
                      <a:pt x="34" y="10"/>
                    </a:lnTo>
                    <a:lnTo>
                      <a:pt x="34" y="10"/>
                    </a:lnTo>
                    <a:lnTo>
                      <a:pt x="32" y="10"/>
                    </a:lnTo>
                    <a:lnTo>
                      <a:pt x="30" y="10"/>
                    </a:lnTo>
                    <a:lnTo>
                      <a:pt x="28" y="10"/>
                    </a:lnTo>
                    <a:lnTo>
                      <a:pt x="26" y="10"/>
                    </a:lnTo>
                    <a:lnTo>
                      <a:pt x="24" y="10"/>
                    </a:lnTo>
                    <a:lnTo>
                      <a:pt x="24" y="10"/>
                    </a:lnTo>
                    <a:lnTo>
                      <a:pt x="24" y="10"/>
                    </a:lnTo>
                    <a:lnTo>
                      <a:pt x="24" y="10"/>
                    </a:lnTo>
                    <a:lnTo>
                      <a:pt x="22" y="10"/>
                    </a:lnTo>
                    <a:lnTo>
                      <a:pt x="22" y="10"/>
                    </a:lnTo>
                    <a:lnTo>
                      <a:pt x="22" y="10"/>
                    </a:lnTo>
                    <a:lnTo>
                      <a:pt x="20" y="10"/>
                    </a:lnTo>
                    <a:lnTo>
                      <a:pt x="20" y="10"/>
                    </a:lnTo>
                    <a:lnTo>
                      <a:pt x="10" y="4"/>
                    </a:lnTo>
                    <a:lnTo>
                      <a:pt x="16" y="2"/>
                    </a:lnTo>
                    <a:lnTo>
                      <a:pt x="16" y="2"/>
                    </a:lnTo>
                    <a:lnTo>
                      <a:pt x="14" y="2"/>
                    </a:lnTo>
                    <a:lnTo>
                      <a:pt x="12" y="0"/>
                    </a:lnTo>
                    <a:lnTo>
                      <a:pt x="6" y="4"/>
                    </a:lnTo>
                    <a:lnTo>
                      <a:pt x="0" y="0"/>
                    </a:lnTo>
                    <a:lnTo>
                      <a:pt x="0" y="0"/>
                    </a:lnTo>
                    <a:lnTo>
                      <a:pt x="0" y="8"/>
                    </a:lnTo>
                    <a:lnTo>
                      <a:pt x="0" y="8"/>
                    </a:lnTo>
                    <a:lnTo>
                      <a:pt x="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628"/>
              <p:cNvSpPr>
                <a:spLocks/>
              </p:cNvSpPr>
              <p:nvPr/>
            </p:nvSpPr>
            <p:spPr bwMode="auto">
              <a:xfrm>
                <a:off x="4740" y="1345"/>
                <a:ext cx="12" cy="6"/>
              </a:xfrm>
              <a:custGeom>
                <a:avLst/>
                <a:gdLst>
                  <a:gd name="T0" fmla="*/ 8 w 12"/>
                  <a:gd name="T1" fmla="*/ 6 h 6"/>
                  <a:gd name="T2" fmla="*/ 10 w 12"/>
                  <a:gd name="T3" fmla="*/ 6 h 6"/>
                  <a:gd name="T4" fmla="*/ 12 w 12"/>
                  <a:gd name="T5" fmla="*/ 6 h 6"/>
                  <a:gd name="T6" fmla="*/ 12 w 12"/>
                  <a:gd name="T7" fmla="*/ 4 h 6"/>
                  <a:gd name="T8" fmla="*/ 6 w 12"/>
                  <a:gd name="T9" fmla="*/ 0 h 6"/>
                  <a:gd name="T10" fmla="*/ 6 w 12"/>
                  <a:gd name="T11" fmla="*/ 0 h 6"/>
                  <a:gd name="T12" fmla="*/ 4 w 12"/>
                  <a:gd name="T13" fmla="*/ 0 h 6"/>
                  <a:gd name="T14" fmla="*/ 4 w 12"/>
                  <a:gd name="T15" fmla="*/ 0 h 6"/>
                  <a:gd name="T16" fmla="*/ 4 w 12"/>
                  <a:gd name="T17" fmla="*/ 0 h 6"/>
                  <a:gd name="T18" fmla="*/ 2 w 12"/>
                  <a:gd name="T19" fmla="*/ 0 h 6"/>
                  <a:gd name="T20" fmla="*/ 0 w 12"/>
                  <a:gd name="T21" fmla="*/ 2 h 6"/>
                  <a:gd name="T22" fmla="*/ 8 w 12"/>
                  <a:gd name="T23" fmla="*/ 6 h 6"/>
                  <a:gd name="T24" fmla="*/ 8 w 1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8" y="6"/>
                    </a:moveTo>
                    <a:lnTo>
                      <a:pt x="10" y="6"/>
                    </a:lnTo>
                    <a:lnTo>
                      <a:pt x="12" y="6"/>
                    </a:lnTo>
                    <a:lnTo>
                      <a:pt x="12" y="4"/>
                    </a:lnTo>
                    <a:lnTo>
                      <a:pt x="6" y="0"/>
                    </a:lnTo>
                    <a:lnTo>
                      <a:pt x="6" y="0"/>
                    </a:lnTo>
                    <a:lnTo>
                      <a:pt x="4" y="0"/>
                    </a:lnTo>
                    <a:lnTo>
                      <a:pt x="4" y="0"/>
                    </a:lnTo>
                    <a:lnTo>
                      <a:pt x="4" y="0"/>
                    </a:lnTo>
                    <a:lnTo>
                      <a:pt x="2" y="0"/>
                    </a:lnTo>
                    <a:lnTo>
                      <a:pt x="0" y="2"/>
                    </a:lnTo>
                    <a:lnTo>
                      <a:pt x="8" y="6"/>
                    </a:lnTo>
                    <a:lnTo>
                      <a:pt x="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629"/>
              <p:cNvSpPr>
                <a:spLocks/>
              </p:cNvSpPr>
              <p:nvPr/>
            </p:nvSpPr>
            <p:spPr bwMode="auto">
              <a:xfrm>
                <a:off x="4170" y="1557"/>
                <a:ext cx="34" cy="14"/>
              </a:xfrm>
              <a:custGeom>
                <a:avLst/>
                <a:gdLst>
                  <a:gd name="T0" fmla="*/ 30 w 34"/>
                  <a:gd name="T1" fmla="*/ 8 h 14"/>
                  <a:gd name="T2" fmla="*/ 30 w 34"/>
                  <a:gd name="T3" fmla="*/ 8 h 14"/>
                  <a:gd name="T4" fmla="*/ 28 w 34"/>
                  <a:gd name="T5" fmla="*/ 10 h 14"/>
                  <a:gd name="T6" fmla="*/ 28 w 34"/>
                  <a:gd name="T7" fmla="*/ 10 h 14"/>
                  <a:gd name="T8" fmla="*/ 26 w 34"/>
                  <a:gd name="T9" fmla="*/ 10 h 14"/>
                  <a:gd name="T10" fmla="*/ 22 w 34"/>
                  <a:gd name="T11" fmla="*/ 12 h 14"/>
                  <a:gd name="T12" fmla="*/ 18 w 34"/>
                  <a:gd name="T13" fmla="*/ 12 h 14"/>
                  <a:gd name="T14" fmla="*/ 14 w 34"/>
                  <a:gd name="T15" fmla="*/ 10 h 14"/>
                  <a:gd name="T16" fmla="*/ 10 w 34"/>
                  <a:gd name="T17" fmla="*/ 10 h 14"/>
                  <a:gd name="T18" fmla="*/ 8 w 34"/>
                  <a:gd name="T19" fmla="*/ 8 h 14"/>
                  <a:gd name="T20" fmla="*/ 6 w 34"/>
                  <a:gd name="T21" fmla="*/ 6 h 14"/>
                  <a:gd name="T22" fmla="*/ 8 w 34"/>
                  <a:gd name="T23" fmla="*/ 4 h 14"/>
                  <a:gd name="T24" fmla="*/ 10 w 34"/>
                  <a:gd name="T25" fmla="*/ 2 h 14"/>
                  <a:gd name="T26" fmla="*/ 14 w 34"/>
                  <a:gd name="T27" fmla="*/ 2 h 14"/>
                  <a:gd name="T28" fmla="*/ 16 w 34"/>
                  <a:gd name="T29" fmla="*/ 2 h 14"/>
                  <a:gd name="T30" fmla="*/ 14 w 34"/>
                  <a:gd name="T31" fmla="*/ 0 h 14"/>
                  <a:gd name="T32" fmla="*/ 12 w 34"/>
                  <a:gd name="T33" fmla="*/ 0 h 14"/>
                  <a:gd name="T34" fmla="*/ 10 w 34"/>
                  <a:gd name="T35" fmla="*/ 0 h 14"/>
                  <a:gd name="T36" fmla="*/ 8 w 34"/>
                  <a:gd name="T37" fmla="*/ 0 h 14"/>
                  <a:gd name="T38" fmla="*/ 6 w 34"/>
                  <a:gd name="T39" fmla="*/ 2 h 14"/>
                  <a:gd name="T40" fmla="*/ 4 w 34"/>
                  <a:gd name="T41" fmla="*/ 2 h 14"/>
                  <a:gd name="T42" fmla="*/ 2 w 34"/>
                  <a:gd name="T43" fmla="*/ 4 h 14"/>
                  <a:gd name="T44" fmla="*/ 0 w 34"/>
                  <a:gd name="T45" fmla="*/ 4 h 14"/>
                  <a:gd name="T46" fmla="*/ 0 w 34"/>
                  <a:gd name="T47" fmla="*/ 6 h 14"/>
                  <a:gd name="T48" fmla="*/ 0 w 34"/>
                  <a:gd name="T49" fmla="*/ 8 h 14"/>
                  <a:gd name="T50" fmla="*/ 2 w 34"/>
                  <a:gd name="T51" fmla="*/ 8 h 14"/>
                  <a:gd name="T52" fmla="*/ 2 w 34"/>
                  <a:gd name="T53" fmla="*/ 10 h 14"/>
                  <a:gd name="T54" fmla="*/ 4 w 34"/>
                  <a:gd name="T55" fmla="*/ 10 h 14"/>
                  <a:gd name="T56" fmla="*/ 8 w 34"/>
                  <a:gd name="T57" fmla="*/ 12 h 14"/>
                  <a:gd name="T58" fmla="*/ 10 w 34"/>
                  <a:gd name="T59" fmla="*/ 12 h 14"/>
                  <a:gd name="T60" fmla="*/ 14 w 34"/>
                  <a:gd name="T61" fmla="*/ 14 h 14"/>
                  <a:gd name="T62" fmla="*/ 16 w 34"/>
                  <a:gd name="T63" fmla="*/ 14 h 14"/>
                  <a:gd name="T64" fmla="*/ 20 w 34"/>
                  <a:gd name="T65" fmla="*/ 14 h 14"/>
                  <a:gd name="T66" fmla="*/ 22 w 34"/>
                  <a:gd name="T67" fmla="*/ 14 h 14"/>
                  <a:gd name="T68" fmla="*/ 26 w 34"/>
                  <a:gd name="T69" fmla="*/ 12 h 14"/>
                  <a:gd name="T70" fmla="*/ 30 w 34"/>
                  <a:gd name="T71" fmla="*/ 12 h 14"/>
                  <a:gd name="T72" fmla="*/ 32 w 34"/>
                  <a:gd name="T73" fmla="*/ 10 h 14"/>
                  <a:gd name="T74" fmla="*/ 34 w 34"/>
                  <a:gd name="T7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14">
                    <a:moveTo>
                      <a:pt x="32" y="8"/>
                    </a:moveTo>
                    <a:lnTo>
                      <a:pt x="30" y="8"/>
                    </a:lnTo>
                    <a:lnTo>
                      <a:pt x="30" y="8"/>
                    </a:lnTo>
                    <a:lnTo>
                      <a:pt x="30" y="8"/>
                    </a:lnTo>
                    <a:lnTo>
                      <a:pt x="30" y="8"/>
                    </a:lnTo>
                    <a:lnTo>
                      <a:pt x="28" y="10"/>
                    </a:lnTo>
                    <a:lnTo>
                      <a:pt x="28" y="10"/>
                    </a:lnTo>
                    <a:lnTo>
                      <a:pt x="28" y="10"/>
                    </a:lnTo>
                    <a:lnTo>
                      <a:pt x="26" y="10"/>
                    </a:lnTo>
                    <a:lnTo>
                      <a:pt x="26" y="10"/>
                    </a:lnTo>
                    <a:lnTo>
                      <a:pt x="24" y="10"/>
                    </a:lnTo>
                    <a:lnTo>
                      <a:pt x="22" y="12"/>
                    </a:lnTo>
                    <a:lnTo>
                      <a:pt x="20" y="12"/>
                    </a:lnTo>
                    <a:lnTo>
                      <a:pt x="18" y="12"/>
                    </a:lnTo>
                    <a:lnTo>
                      <a:pt x="16" y="10"/>
                    </a:lnTo>
                    <a:lnTo>
                      <a:pt x="14" y="10"/>
                    </a:lnTo>
                    <a:lnTo>
                      <a:pt x="12" y="10"/>
                    </a:lnTo>
                    <a:lnTo>
                      <a:pt x="10" y="10"/>
                    </a:lnTo>
                    <a:lnTo>
                      <a:pt x="8" y="8"/>
                    </a:lnTo>
                    <a:lnTo>
                      <a:pt x="8" y="8"/>
                    </a:lnTo>
                    <a:lnTo>
                      <a:pt x="6" y="6"/>
                    </a:lnTo>
                    <a:lnTo>
                      <a:pt x="6" y="6"/>
                    </a:lnTo>
                    <a:lnTo>
                      <a:pt x="6" y="4"/>
                    </a:lnTo>
                    <a:lnTo>
                      <a:pt x="8" y="4"/>
                    </a:lnTo>
                    <a:lnTo>
                      <a:pt x="8" y="4"/>
                    </a:lnTo>
                    <a:lnTo>
                      <a:pt x="10" y="2"/>
                    </a:lnTo>
                    <a:lnTo>
                      <a:pt x="12" y="2"/>
                    </a:lnTo>
                    <a:lnTo>
                      <a:pt x="14" y="2"/>
                    </a:lnTo>
                    <a:lnTo>
                      <a:pt x="14" y="2"/>
                    </a:lnTo>
                    <a:lnTo>
                      <a:pt x="16" y="2"/>
                    </a:lnTo>
                    <a:lnTo>
                      <a:pt x="16" y="0"/>
                    </a:lnTo>
                    <a:lnTo>
                      <a:pt x="14" y="0"/>
                    </a:lnTo>
                    <a:lnTo>
                      <a:pt x="12" y="0"/>
                    </a:lnTo>
                    <a:lnTo>
                      <a:pt x="12" y="0"/>
                    </a:lnTo>
                    <a:lnTo>
                      <a:pt x="10" y="0"/>
                    </a:lnTo>
                    <a:lnTo>
                      <a:pt x="10" y="0"/>
                    </a:lnTo>
                    <a:lnTo>
                      <a:pt x="10" y="0"/>
                    </a:lnTo>
                    <a:lnTo>
                      <a:pt x="8" y="0"/>
                    </a:lnTo>
                    <a:lnTo>
                      <a:pt x="8" y="0"/>
                    </a:lnTo>
                    <a:lnTo>
                      <a:pt x="6" y="2"/>
                    </a:lnTo>
                    <a:lnTo>
                      <a:pt x="4" y="2"/>
                    </a:lnTo>
                    <a:lnTo>
                      <a:pt x="4" y="2"/>
                    </a:lnTo>
                    <a:lnTo>
                      <a:pt x="2" y="2"/>
                    </a:lnTo>
                    <a:lnTo>
                      <a:pt x="2" y="4"/>
                    </a:lnTo>
                    <a:lnTo>
                      <a:pt x="0" y="4"/>
                    </a:lnTo>
                    <a:lnTo>
                      <a:pt x="0" y="4"/>
                    </a:lnTo>
                    <a:lnTo>
                      <a:pt x="0" y="6"/>
                    </a:lnTo>
                    <a:lnTo>
                      <a:pt x="0" y="6"/>
                    </a:lnTo>
                    <a:lnTo>
                      <a:pt x="0" y="6"/>
                    </a:lnTo>
                    <a:lnTo>
                      <a:pt x="0" y="8"/>
                    </a:lnTo>
                    <a:lnTo>
                      <a:pt x="0" y="8"/>
                    </a:lnTo>
                    <a:lnTo>
                      <a:pt x="2" y="8"/>
                    </a:lnTo>
                    <a:lnTo>
                      <a:pt x="2" y="8"/>
                    </a:lnTo>
                    <a:lnTo>
                      <a:pt x="2" y="10"/>
                    </a:lnTo>
                    <a:lnTo>
                      <a:pt x="4" y="10"/>
                    </a:lnTo>
                    <a:lnTo>
                      <a:pt x="4" y="10"/>
                    </a:lnTo>
                    <a:lnTo>
                      <a:pt x="4" y="10"/>
                    </a:lnTo>
                    <a:lnTo>
                      <a:pt x="8" y="12"/>
                    </a:lnTo>
                    <a:lnTo>
                      <a:pt x="8" y="12"/>
                    </a:lnTo>
                    <a:lnTo>
                      <a:pt x="10" y="12"/>
                    </a:lnTo>
                    <a:lnTo>
                      <a:pt x="10" y="12"/>
                    </a:lnTo>
                    <a:lnTo>
                      <a:pt x="14" y="14"/>
                    </a:lnTo>
                    <a:lnTo>
                      <a:pt x="14" y="14"/>
                    </a:lnTo>
                    <a:lnTo>
                      <a:pt x="16" y="14"/>
                    </a:lnTo>
                    <a:lnTo>
                      <a:pt x="16" y="14"/>
                    </a:lnTo>
                    <a:lnTo>
                      <a:pt x="20" y="14"/>
                    </a:lnTo>
                    <a:lnTo>
                      <a:pt x="20" y="14"/>
                    </a:lnTo>
                    <a:lnTo>
                      <a:pt x="22" y="14"/>
                    </a:lnTo>
                    <a:lnTo>
                      <a:pt x="22" y="14"/>
                    </a:lnTo>
                    <a:lnTo>
                      <a:pt x="26" y="12"/>
                    </a:lnTo>
                    <a:lnTo>
                      <a:pt x="26" y="12"/>
                    </a:lnTo>
                    <a:lnTo>
                      <a:pt x="30" y="12"/>
                    </a:lnTo>
                    <a:lnTo>
                      <a:pt x="30" y="12"/>
                    </a:lnTo>
                    <a:lnTo>
                      <a:pt x="32" y="10"/>
                    </a:lnTo>
                    <a:lnTo>
                      <a:pt x="34" y="10"/>
                    </a:lnTo>
                    <a:lnTo>
                      <a:pt x="34" y="10"/>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630"/>
              <p:cNvSpPr>
                <a:spLocks noEditPoints="1"/>
              </p:cNvSpPr>
              <p:nvPr/>
            </p:nvSpPr>
            <p:spPr bwMode="auto">
              <a:xfrm>
                <a:off x="4192" y="1549"/>
                <a:ext cx="36" cy="14"/>
              </a:xfrm>
              <a:custGeom>
                <a:avLst/>
                <a:gdLst>
                  <a:gd name="T0" fmla="*/ 22 w 36"/>
                  <a:gd name="T1" fmla="*/ 0 h 14"/>
                  <a:gd name="T2" fmla="*/ 18 w 36"/>
                  <a:gd name="T3" fmla="*/ 0 h 14"/>
                  <a:gd name="T4" fmla="*/ 16 w 36"/>
                  <a:gd name="T5" fmla="*/ 0 h 14"/>
                  <a:gd name="T6" fmla="*/ 12 w 36"/>
                  <a:gd name="T7" fmla="*/ 0 h 14"/>
                  <a:gd name="T8" fmla="*/ 10 w 36"/>
                  <a:gd name="T9" fmla="*/ 0 h 14"/>
                  <a:gd name="T10" fmla="*/ 6 w 36"/>
                  <a:gd name="T11" fmla="*/ 2 h 14"/>
                  <a:gd name="T12" fmla="*/ 4 w 36"/>
                  <a:gd name="T13" fmla="*/ 2 h 14"/>
                  <a:gd name="T14" fmla="*/ 2 w 36"/>
                  <a:gd name="T15" fmla="*/ 4 h 14"/>
                  <a:gd name="T16" fmla="*/ 2 w 36"/>
                  <a:gd name="T17" fmla="*/ 6 h 14"/>
                  <a:gd name="T18" fmla="*/ 0 w 36"/>
                  <a:gd name="T19" fmla="*/ 6 h 14"/>
                  <a:gd name="T20" fmla="*/ 2 w 36"/>
                  <a:gd name="T21" fmla="*/ 8 h 14"/>
                  <a:gd name="T22" fmla="*/ 2 w 36"/>
                  <a:gd name="T23" fmla="*/ 8 h 14"/>
                  <a:gd name="T24" fmla="*/ 4 w 36"/>
                  <a:gd name="T25" fmla="*/ 10 h 14"/>
                  <a:gd name="T26" fmla="*/ 6 w 36"/>
                  <a:gd name="T27" fmla="*/ 12 h 14"/>
                  <a:gd name="T28" fmla="*/ 8 w 36"/>
                  <a:gd name="T29" fmla="*/ 12 h 14"/>
                  <a:gd name="T30" fmla="*/ 12 w 36"/>
                  <a:gd name="T31" fmla="*/ 14 h 14"/>
                  <a:gd name="T32" fmla="*/ 14 w 36"/>
                  <a:gd name="T33" fmla="*/ 14 h 14"/>
                  <a:gd name="T34" fmla="*/ 18 w 36"/>
                  <a:gd name="T35" fmla="*/ 14 h 14"/>
                  <a:gd name="T36" fmla="*/ 20 w 36"/>
                  <a:gd name="T37" fmla="*/ 14 h 14"/>
                  <a:gd name="T38" fmla="*/ 24 w 36"/>
                  <a:gd name="T39" fmla="*/ 14 h 14"/>
                  <a:gd name="T40" fmla="*/ 26 w 36"/>
                  <a:gd name="T41" fmla="*/ 14 h 14"/>
                  <a:gd name="T42" fmla="*/ 30 w 36"/>
                  <a:gd name="T43" fmla="*/ 12 h 14"/>
                  <a:gd name="T44" fmla="*/ 32 w 36"/>
                  <a:gd name="T45" fmla="*/ 12 h 14"/>
                  <a:gd name="T46" fmla="*/ 34 w 36"/>
                  <a:gd name="T47" fmla="*/ 10 h 14"/>
                  <a:gd name="T48" fmla="*/ 34 w 36"/>
                  <a:gd name="T49" fmla="*/ 10 h 14"/>
                  <a:gd name="T50" fmla="*/ 36 w 36"/>
                  <a:gd name="T51" fmla="*/ 8 h 14"/>
                  <a:gd name="T52" fmla="*/ 34 w 36"/>
                  <a:gd name="T53" fmla="*/ 6 h 14"/>
                  <a:gd name="T54" fmla="*/ 34 w 36"/>
                  <a:gd name="T55" fmla="*/ 6 h 14"/>
                  <a:gd name="T56" fmla="*/ 32 w 36"/>
                  <a:gd name="T57" fmla="*/ 4 h 14"/>
                  <a:gd name="T58" fmla="*/ 30 w 36"/>
                  <a:gd name="T59" fmla="*/ 4 h 14"/>
                  <a:gd name="T60" fmla="*/ 28 w 36"/>
                  <a:gd name="T61" fmla="*/ 2 h 14"/>
                  <a:gd name="T62" fmla="*/ 24 w 36"/>
                  <a:gd name="T63" fmla="*/ 2 h 14"/>
                  <a:gd name="T64" fmla="*/ 26 w 36"/>
                  <a:gd name="T65" fmla="*/ 6 h 14"/>
                  <a:gd name="T66" fmla="*/ 28 w 36"/>
                  <a:gd name="T67" fmla="*/ 8 h 14"/>
                  <a:gd name="T68" fmla="*/ 28 w 36"/>
                  <a:gd name="T69" fmla="*/ 10 h 14"/>
                  <a:gd name="T70" fmla="*/ 28 w 36"/>
                  <a:gd name="T71" fmla="*/ 10 h 14"/>
                  <a:gd name="T72" fmla="*/ 24 w 36"/>
                  <a:gd name="T73" fmla="*/ 12 h 14"/>
                  <a:gd name="T74" fmla="*/ 20 w 36"/>
                  <a:gd name="T75" fmla="*/ 12 h 14"/>
                  <a:gd name="T76" fmla="*/ 16 w 36"/>
                  <a:gd name="T77" fmla="*/ 12 h 14"/>
                  <a:gd name="T78" fmla="*/ 14 w 36"/>
                  <a:gd name="T79" fmla="*/ 10 h 14"/>
                  <a:gd name="T80" fmla="*/ 10 w 36"/>
                  <a:gd name="T81" fmla="*/ 8 h 14"/>
                  <a:gd name="T82" fmla="*/ 8 w 36"/>
                  <a:gd name="T83" fmla="*/ 6 h 14"/>
                  <a:gd name="T84" fmla="*/ 8 w 36"/>
                  <a:gd name="T85" fmla="*/ 6 h 14"/>
                  <a:gd name="T86" fmla="*/ 8 w 36"/>
                  <a:gd name="T87" fmla="*/ 4 h 14"/>
                  <a:gd name="T88" fmla="*/ 12 w 36"/>
                  <a:gd name="T89" fmla="*/ 2 h 14"/>
                  <a:gd name="T90" fmla="*/ 16 w 36"/>
                  <a:gd name="T91" fmla="*/ 2 h 14"/>
                  <a:gd name="T92" fmla="*/ 20 w 36"/>
                  <a:gd name="T93" fmla="*/ 4 h 14"/>
                  <a:gd name="T94" fmla="*/ 22 w 36"/>
                  <a:gd name="T95" fmla="*/ 4 h 14"/>
                  <a:gd name="T96" fmla="*/ 26 w 36"/>
                  <a:gd name="T9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14">
                    <a:moveTo>
                      <a:pt x="24" y="2"/>
                    </a:moveTo>
                    <a:lnTo>
                      <a:pt x="22" y="0"/>
                    </a:lnTo>
                    <a:lnTo>
                      <a:pt x="20" y="0"/>
                    </a:lnTo>
                    <a:lnTo>
                      <a:pt x="18" y="0"/>
                    </a:lnTo>
                    <a:lnTo>
                      <a:pt x="18" y="0"/>
                    </a:lnTo>
                    <a:lnTo>
                      <a:pt x="16" y="0"/>
                    </a:lnTo>
                    <a:lnTo>
                      <a:pt x="14" y="0"/>
                    </a:lnTo>
                    <a:lnTo>
                      <a:pt x="12" y="0"/>
                    </a:lnTo>
                    <a:lnTo>
                      <a:pt x="12" y="0"/>
                    </a:lnTo>
                    <a:lnTo>
                      <a:pt x="10" y="0"/>
                    </a:lnTo>
                    <a:lnTo>
                      <a:pt x="8" y="2"/>
                    </a:lnTo>
                    <a:lnTo>
                      <a:pt x="6" y="2"/>
                    </a:lnTo>
                    <a:lnTo>
                      <a:pt x="6" y="2"/>
                    </a:lnTo>
                    <a:lnTo>
                      <a:pt x="4" y="2"/>
                    </a:lnTo>
                    <a:lnTo>
                      <a:pt x="4" y="4"/>
                    </a:lnTo>
                    <a:lnTo>
                      <a:pt x="2" y="4"/>
                    </a:lnTo>
                    <a:lnTo>
                      <a:pt x="2" y="4"/>
                    </a:lnTo>
                    <a:lnTo>
                      <a:pt x="2" y="6"/>
                    </a:lnTo>
                    <a:lnTo>
                      <a:pt x="0" y="6"/>
                    </a:lnTo>
                    <a:lnTo>
                      <a:pt x="0" y="6"/>
                    </a:lnTo>
                    <a:lnTo>
                      <a:pt x="0" y="6"/>
                    </a:lnTo>
                    <a:lnTo>
                      <a:pt x="2" y="8"/>
                    </a:lnTo>
                    <a:lnTo>
                      <a:pt x="2" y="8"/>
                    </a:lnTo>
                    <a:lnTo>
                      <a:pt x="2" y="8"/>
                    </a:lnTo>
                    <a:lnTo>
                      <a:pt x="4" y="10"/>
                    </a:lnTo>
                    <a:lnTo>
                      <a:pt x="4" y="10"/>
                    </a:lnTo>
                    <a:lnTo>
                      <a:pt x="4" y="10"/>
                    </a:lnTo>
                    <a:lnTo>
                      <a:pt x="6" y="12"/>
                    </a:lnTo>
                    <a:lnTo>
                      <a:pt x="8" y="12"/>
                    </a:lnTo>
                    <a:lnTo>
                      <a:pt x="8" y="12"/>
                    </a:lnTo>
                    <a:lnTo>
                      <a:pt x="10" y="12"/>
                    </a:lnTo>
                    <a:lnTo>
                      <a:pt x="12" y="14"/>
                    </a:lnTo>
                    <a:lnTo>
                      <a:pt x="12" y="14"/>
                    </a:lnTo>
                    <a:lnTo>
                      <a:pt x="14" y="14"/>
                    </a:lnTo>
                    <a:lnTo>
                      <a:pt x="16" y="14"/>
                    </a:lnTo>
                    <a:lnTo>
                      <a:pt x="18" y="14"/>
                    </a:lnTo>
                    <a:lnTo>
                      <a:pt x="18" y="14"/>
                    </a:lnTo>
                    <a:lnTo>
                      <a:pt x="20" y="14"/>
                    </a:lnTo>
                    <a:lnTo>
                      <a:pt x="22" y="14"/>
                    </a:lnTo>
                    <a:lnTo>
                      <a:pt x="24" y="14"/>
                    </a:lnTo>
                    <a:lnTo>
                      <a:pt x="24" y="14"/>
                    </a:lnTo>
                    <a:lnTo>
                      <a:pt x="26" y="14"/>
                    </a:lnTo>
                    <a:lnTo>
                      <a:pt x="28" y="14"/>
                    </a:lnTo>
                    <a:lnTo>
                      <a:pt x="30" y="12"/>
                    </a:lnTo>
                    <a:lnTo>
                      <a:pt x="30" y="12"/>
                    </a:lnTo>
                    <a:lnTo>
                      <a:pt x="32" y="12"/>
                    </a:lnTo>
                    <a:lnTo>
                      <a:pt x="32" y="12"/>
                    </a:lnTo>
                    <a:lnTo>
                      <a:pt x="34" y="10"/>
                    </a:lnTo>
                    <a:lnTo>
                      <a:pt x="34" y="10"/>
                    </a:lnTo>
                    <a:lnTo>
                      <a:pt x="34" y="10"/>
                    </a:lnTo>
                    <a:lnTo>
                      <a:pt x="36" y="8"/>
                    </a:lnTo>
                    <a:lnTo>
                      <a:pt x="36" y="8"/>
                    </a:lnTo>
                    <a:lnTo>
                      <a:pt x="36" y="8"/>
                    </a:lnTo>
                    <a:lnTo>
                      <a:pt x="34" y="6"/>
                    </a:lnTo>
                    <a:lnTo>
                      <a:pt x="34" y="6"/>
                    </a:lnTo>
                    <a:lnTo>
                      <a:pt x="34" y="6"/>
                    </a:lnTo>
                    <a:lnTo>
                      <a:pt x="32" y="6"/>
                    </a:lnTo>
                    <a:lnTo>
                      <a:pt x="32" y="4"/>
                    </a:lnTo>
                    <a:lnTo>
                      <a:pt x="32" y="4"/>
                    </a:lnTo>
                    <a:lnTo>
                      <a:pt x="30" y="4"/>
                    </a:lnTo>
                    <a:lnTo>
                      <a:pt x="28" y="2"/>
                    </a:lnTo>
                    <a:lnTo>
                      <a:pt x="28" y="2"/>
                    </a:lnTo>
                    <a:lnTo>
                      <a:pt x="26" y="2"/>
                    </a:lnTo>
                    <a:lnTo>
                      <a:pt x="24" y="2"/>
                    </a:lnTo>
                    <a:lnTo>
                      <a:pt x="24" y="2"/>
                    </a:lnTo>
                    <a:close/>
                    <a:moveTo>
                      <a:pt x="26" y="6"/>
                    </a:moveTo>
                    <a:lnTo>
                      <a:pt x="28" y="6"/>
                    </a:lnTo>
                    <a:lnTo>
                      <a:pt x="28" y="8"/>
                    </a:lnTo>
                    <a:lnTo>
                      <a:pt x="30" y="8"/>
                    </a:lnTo>
                    <a:lnTo>
                      <a:pt x="28" y="10"/>
                    </a:lnTo>
                    <a:lnTo>
                      <a:pt x="28" y="10"/>
                    </a:lnTo>
                    <a:lnTo>
                      <a:pt x="28" y="10"/>
                    </a:lnTo>
                    <a:lnTo>
                      <a:pt x="26" y="12"/>
                    </a:lnTo>
                    <a:lnTo>
                      <a:pt x="24" y="12"/>
                    </a:lnTo>
                    <a:lnTo>
                      <a:pt x="22" y="12"/>
                    </a:lnTo>
                    <a:lnTo>
                      <a:pt x="20" y="12"/>
                    </a:lnTo>
                    <a:lnTo>
                      <a:pt x="18" y="12"/>
                    </a:lnTo>
                    <a:lnTo>
                      <a:pt x="16" y="12"/>
                    </a:lnTo>
                    <a:lnTo>
                      <a:pt x="16" y="10"/>
                    </a:lnTo>
                    <a:lnTo>
                      <a:pt x="14" y="10"/>
                    </a:lnTo>
                    <a:lnTo>
                      <a:pt x="12" y="10"/>
                    </a:lnTo>
                    <a:lnTo>
                      <a:pt x="10" y="8"/>
                    </a:lnTo>
                    <a:lnTo>
                      <a:pt x="8" y="8"/>
                    </a:lnTo>
                    <a:lnTo>
                      <a:pt x="8" y="6"/>
                    </a:lnTo>
                    <a:lnTo>
                      <a:pt x="8" y="6"/>
                    </a:lnTo>
                    <a:lnTo>
                      <a:pt x="8" y="6"/>
                    </a:lnTo>
                    <a:lnTo>
                      <a:pt x="8" y="4"/>
                    </a:lnTo>
                    <a:lnTo>
                      <a:pt x="8" y="4"/>
                    </a:lnTo>
                    <a:lnTo>
                      <a:pt x="10" y="4"/>
                    </a:lnTo>
                    <a:lnTo>
                      <a:pt x="12" y="2"/>
                    </a:lnTo>
                    <a:lnTo>
                      <a:pt x="14" y="2"/>
                    </a:lnTo>
                    <a:lnTo>
                      <a:pt x="16" y="2"/>
                    </a:lnTo>
                    <a:lnTo>
                      <a:pt x="18" y="2"/>
                    </a:lnTo>
                    <a:lnTo>
                      <a:pt x="20" y="4"/>
                    </a:lnTo>
                    <a:lnTo>
                      <a:pt x="20" y="4"/>
                    </a:lnTo>
                    <a:lnTo>
                      <a:pt x="22" y="4"/>
                    </a:lnTo>
                    <a:lnTo>
                      <a:pt x="24" y="4"/>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631"/>
              <p:cNvSpPr>
                <a:spLocks/>
              </p:cNvSpPr>
              <p:nvPr/>
            </p:nvSpPr>
            <p:spPr bwMode="auto">
              <a:xfrm>
                <a:off x="4192" y="1549"/>
                <a:ext cx="36" cy="14"/>
              </a:xfrm>
              <a:custGeom>
                <a:avLst/>
                <a:gdLst>
                  <a:gd name="T0" fmla="*/ 22 w 36"/>
                  <a:gd name="T1" fmla="*/ 0 h 14"/>
                  <a:gd name="T2" fmla="*/ 18 w 36"/>
                  <a:gd name="T3" fmla="*/ 0 h 14"/>
                  <a:gd name="T4" fmla="*/ 16 w 36"/>
                  <a:gd name="T5" fmla="*/ 0 h 14"/>
                  <a:gd name="T6" fmla="*/ 12 w 36"/>
                  <a:gd name="T7" fmla="*/ 0 h 14"/>
                  <a:gd name="T8" fmla="*/ 10 w 36"/>
                  <a:gd name="T9" fmla="*/ 0 h 14"/>
                  <a:gd name="T10" fmla="*/ 6 w 36"/>
                  <a:gd name="T11" fmla="*/ 2 h 14"/>
                  <a:gd name="T12" fmla="*/ 4 w 36"/>
                  <a:gd name="T13" fmla="*/ 2 h 14"/>
                  <a:gd name="T14" fmla="*/ 2 w 36"/>
                  <a:gd name="T15" fmla="*/ 4 h 14"/>
                  <a:gd name="T16" fmla="*/ 2 w 36"/>
                  <a:gd name="T17" fmla="*/ 6 h 14"/>
                  <a:gd name="T18" fmla="*/ 0 w 36"/>
                  <a:gd name="T19" fmla="*/ 6 h 14"/>
                  <a:gd name="T20" fmla="*/ 2 w 36"/>
                  <a:gd name="T21" fmla="*/ 8 h 14"/>
                  <a:gd name="T22" fmla="*/ 2 w 36"/>
                  <a:gd name="T23" fmla="*/ 8 h 14"/>
                  <a:gd name="T24" fmla="*/ 4 w 36"/>
                  <a:gd name="T25" fmla="*/ 10 h 14"/>
                  <a:gd name="T26" fmla="*/ 6 w 36"/>
                  <a:gd name="T27" fmla="*/ 12 h 14"/>
                  <a:gd name="T28" fmla="*/ 8 w 36"/>
                  <a:gd name="T29" fmla="*/ 12 h 14"/>
                  <a:gd name="T30" fmla="*/ 12 w 36"/>
                  <a:gd name="T31" fmla="*/ 14 h 14"/>
                  <a:gd name="T32" fmla="*/ 14 w 36"/>
                  <a:gd name="T33" fmla="*/ 14 h 14"/>
                  <a:gd name="T34" fmla="*/ 18 w 36"/>
                  <a:gd name="T35" fmla="*/ 14 h 14"/>
                  <a:gd name="T36" fmla="*/ 20 w 36"/>
                  <a:gd name="T37" fmla="*/ 14 h 14"/>
                  <a:gd name="T38" fmla="*/ 24 w 36"/>
                  <a:gd name="T39" fmla="*/ 14 h 14"/>
                  <a:gd name="T40" fmla="*/ 26 w 36"/>
                  <a:gd name="T41" fmla="*/ 14 h 14"/>
                  <a:gd name="T42" fmla="*/ 30 w 36"/>
                  <a:gd name="T43" fmla="*/ 12 h 14"/>
                  <a:gd name="T44" fmla="*/ 32 w 36"/>
                  <a:gd name="T45" fmla="*/ 12 h 14"/>
                  <a:gd name="T46" fmla="*/ 34 w 36"/>
                  <a:gd name="T47" fmla="*/ 10 h 14"/>
                  <a:gd name="T48" fmla="*/ 34 w 36"/>
                  <a:gd name="T49" fmla="*/ 10 h 14"/>
                  <a:gd name="T50" fmla="*/ 36 w 36"/>
                  <a:gd name="T51" fmla="*/ 8 h 14"/>
                  <a:gd name="T52" fmla="*/ 34 w 36"/>
                  <a:gd name="T53" fmla="*/ 6 h 14"/>
                  <a:gd name="T54" fmla="*/ 34 w 36"/>
                  <a:gd name="T55" fmla="*/ 6 h 14"/>
                  <a:gd name="T56" fmla="*/ 32 w 36"/>
                  <a:gd name="T57" fmla="*/ 4 h 14"/>
                  <a:gd name="T58" fmla="*/ 30 w 36"/>
                  <a:gd name="T59" fmla="*/ 4 h 14"/>
                  <a:gd name="T60" fmla="*/ 28 w 36"/>
                  <a:gd name="T61" fmla="*/ 2 h 14"/>
                  <a:gd name="T62" fmla="*/ 24 w 3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14">
                    <a:moveTo>
                      <a:pt x="24" y="2"/>
                    </a:moveTo>
                    <a:lnTo>
                      <a:pt x="22" y="0"/>
                    </a:lnTo>
                    <a:lnTo>
                      <a:pt x="20" y="0"/>
                    </a:lnTo>
                    <a:lnTo>
                      <a:pt x="18" y="0"/>
                    </a:lnTo>
                    <a:lnTo>
                      <a:pt x="18" y="0"/>
                    </a:lnTo>
                    <a:lnTo>
                      <a:pt x="16" y="0"/>
                    </a:lnTo>
                    <a:lnTo>
                      <a:pt x="14" y="0"/>
                    </a:lnTo>
                    <a:lnTo>
                      <a:pt x="12" y="0"/>
                    </a:lnTo>
                    <a:lnTo>
                      <a:pt x="12" y="0"/>
                    </a:lnTo>
                    <a:lnTo>
                      <a:pt x="10" y="0"/>
                    </a:lnTo>
                    <a:lnTo>
                      <a:pt x="8" y="2"/>
                    </a:lnTo>
                    <a:lnTo>
                      <a:pt x="6" y="2"/>
                    </a:lnTo>
                    <a:lnTo>
                      <a:pt x="6" y="2"/>
                    </a:lnTo>
                    <a:lnTo>
                      <a:pt x="4" y="2"/>
                    </a:lnTo>
                    <a:lnTo>
                      <a:pt x="4" y="4"/>
                    </a:lnTo>
                    <a:lnTo>
                      <a:pt x="2" y="4"/>
                    </a:lnTo>
                    <a:lnTo>
                      <a:pt x="2" y="4"/>
                    </a:lnTo>
                    <a:lnTo>
                      <a:pt x="2" y="6"/>
                    </a:lnTo>
                    <a:lnTo>
                      <a:pt x="0" y="6"/>
                    </a:lnTo>
                    <a:lnTo>
                      <a:pt x="0" y="6"/>
                    </a:lnTo>
                    <a:lnTo>
                      <a:pt x="0" y="6"/>
                    </a:lnTo>
                    <a:lnTo>
                      <a:pt x="2" y="8"/>
                    </a:lnTo>
                    <a:lnTo>
                      <a:pt x="2" y="8"/>
                    </a:lnTo>
                    <a:lnTo>
                      <a:pt x="2" y="8"/>
                    </a:lnTo>
                    <a:lnTo>
                      <a:pt x="4" y="10"/>
                    </a:lnTo>
                    <a:lnTo>
                      <a:pt x="4" y="10"/>
                    </a:lnTo>
                    <a:lnTo>
                      <a:pt x="4" y="10"/>
                    </a:lnTo>
                    <a:lnTo>
                      <a:pt x="6" y="12"/>
                    </a:lnTo>
                    <a:lnTo>
                      <a:pt x="8" y="12"/>
                    </a:lnTo>
                    <a:lnTo>
                      <a:pt x="8" y="12"/>
                    </a:lnTo>
                    <a:lnTo>
                      <a:pt x="10" y="12"/>
                    </a:lnTo>
                    <a:lnTo>
                      <a:pt x="12" y="14"/>
                    </a:lnTo>
                    <a:lnTo>
                      <a:pt x="12" y="14"/>
                    </a:lnTo>
                    <a:lnTo>
                      <a:pt x="14" y="14"/>
                    </a:lnTo>
                    <a:lnTo>
                      <a:pt x="16" y="14"/>
                    </a:lnTo>
                    <a:lnTo>
                      <a:pt x="18" y="14"/>
                    </a:lnTo>
                    <a:lnTo>
                      <a:pt x="18" y="14"/>
                    </a:lnTo>
                    <a:lnTo>
                      <a:pt x="20" y="14"/>
                    </a:lnTo>
                    <a:lnTo>
                      <a:pt x="22" y="14"/>
                    </a:lnTo>
                    <a:lnTo>
                      <a:pt x="24" y="14"/>
                    </a:lnTo>
                    <a:lnTo>
                      <a:pt x="24" y="14"/>
                    </a:lnTo>
                    <a:lnTo>
                      <a:pt x="26" y="14"/>
                    </a:lnTo>
                    <a:lnTo>
                      <a:pt x="28" y="14"/>
                    </a:lnTo>
                    <a:lnTo>
                      <a:pt x="30" y="12"/>
                    </a:lnTo>
                    <a:lnTo>
                      <a:pt x="30" y="12"/>
                    </a:lnTo>
                    <a:lnTo>
                      <a:pt x="32" y="12"/>
                    </a:lnTo>
                    <a:lnTo>
                      <a:pt x="32" y="12"/>
                    </a:lnTo>
                    <a:lnTo>
                      <a:pt x="34" y="10"/>
                    </a:lnTo>
                    <a:lnTo>
                      <a:pt x="34" y="10"/>
                    </a:lnTo>
                    <a:lnTo>
                      <a:pt x="34" y="10"/>
                    </a:lnTo>
                    <a:lnTo>
                      <a:pt x="36" y="8"/>
                    </a:lnTo>
                    <a:lnTo>
                      <a:pt x="36" y="8"/>
                    </a:lnTo>
                    <a:lnTo>
                      <a:pt x="36" y="8"/>
                    </a:lnTo>
                    <a:lnTo>
                      <a:pt x="34" y="6"/>
                    </a:lnTo>
                    <a:lnTo>
                      <a:pt x="34" y="6"/>
                    </a:lnTo>
                    <a:lnTo>
                      <a:pt x="34" y="6"/>
                    </a:lnTo>
                    <a:lnTo>
                      <a:pt x="32" y="6"/>
                    </a:lnTo>
                    <a:lnTo>
                      <a:pt x="32" y="4"/>
                    </a:lnTo>
                    <a:lnTo>
                      <a:pt x="32" y="4"/>
                    </a:lnTo>
                    <a:lnTo>
                      <a:pt x="30" y="4"/>
                    </a:lnTo>
                    <a:lnTo>
                      <a:pt x="28" y="2"/>
                    </a:lnTo>
                    <a:lnTo>
                      <a:pt x="28" y="2"/>
                    </a:lnTo>
                    <a:lnTo>
                      <a:pt x="26" y="2"/>
                    </a:lnTo>
                    <a:lnTo>
                      <a:pt x="24" y="2"/>
                    </a:lnTo>
                    <a:lnTo>
                      <a:pt x="2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632"/>
              <p:cNvSpPr>
                <a:spLocks/>
              </p:cNvSpPr>
              <p:nvPr/>
            </p:nvSpPr>
            <p:spPr bwMode="auto">
              <a:xfrm>
                <a:off x="4200" y="1551"/>
                <a:ext cx="22" cy="10"/>
              </a:xfrm>
              <a:custGeom>
                <a:avLst/>
                <a:gdLst>
                  <a:gd name="T0" fmla="*/ 18 w 22"/>
                  <a:gd name="T1" fmla="*/ 4 h 10"/>
                  <a:gd name="T2" fmla="*/ 20 w 22"/>
                  <a:gd name="T3" fmla="*/ 4 h 10"/>
                  <a:gd name="T4" fmla="*/ 20 w 22"/>
                  <a:gd name="T5" fmla="*/ 6 h 10"/>
                  <a:gd name="T6" fmla="*/ 22 w 22"/>
                  <a:gd name="T7" fmla="*/ 6 h 10"/>
                  <a:gd name="T8" fmla="*/ 20 w 22"/>
                  <a:gd name="T9" fmla="*/ 8 h 10"/>
                  <a:gd name="T10" fmla="*/ 20 w 22"/>
                  <a:gd name="T11" fmla="*/ 8 h 10"/>
                  <a:gd name="T12" fmla="*/ 20 w 22"/>
                  <a:gd name="T13" fmla="*/ 8 h 10"/>
                  <a:gd name="T14" fmla="*/ 18 w 22"/>
                  <a:gd name="T15" fmla="*/ 10 h 10"/>
                  <a:gd name="T16" fmla="*/ 16 w 22"/>
                  <a:gd name="T17" fmla="*/ 10 h 10"/>
                  <a:gd name="T18" fmla="*/ 14 w 22"/>
                  <a:gd name="T19" fmla="*/ 10 h 10"/>
                  <a:gd name="T20" fmla="*/ 12 w 22"/>
                  <a:gd name="T21" fmla="*/ 10 h 10"/>
                  <a:gd name="T22" fmla="*/ 10 w 22"/>
                  <a:gd name="T23" fmla="*/ 10 h 10"/>
                  <a:gd name="T24" fmla="*/ 8 w 22"/>
                  <a:gd name="T25" fmla="*/ 10 h 10"/>
                  <a:gd name="T26" fmla="*/ 8 w 22"/>
                  <a:gd name="T27" fmla="*/ 8 h 10"/>
                  <a:gd name="T28" fmla="*/ 6 w 22"/>
                  <a:gd name="T29" fmla="*/ 8 h 10"/>
                  <a:gd name="T30" fmla="*/ 4 w 22"/>
                  <a:gd name="T31" fmla="*/ 8 h 10"/>
                  <a:gd name="T32" fmla="*/ 2 w 22"/>
                  <a:gd name="T33" fmla="*/ 6 h 10"/>
                  <a:gd name="T34" fmla="*/ 0 w 22"/>
                  <a:gd name="T35" fmla="*/ 6 h 10"/>
                  <a:gd name="T36" fmla="*/ 0 w 22"/>
                  <a:gd name="T37" fmla="*/ 4 h 10"/>
                  <a:gd name="T38" fmla="*/ 0 w 22"/>
                  <a:gd name="T39" fmla="*/ 4 h 10"/>
                  <a:gd name="T40" fmla="*/ 0 w 22"/>
                  <a:gd name="T41" fmla="*/ 4 h 10"/>
                  <a:gd name="T42" fmla="*/ 0 w 22"/>
                  <a:gd name="T43" fmla="*/ 2 h 10"/>
                  <a:gd name="T44" fmla="*/ 0 w 22"/>
                  <a:gd name="T45" fmla="*/ 2 h 10"/>
                  <a:gd name="T46" fmla="*/ 2 w 22"/>
                  <a:gd name="T47" fmla="*/ 2 h 10"/>
                  <a:gd name="T48" fmla="*/ 4 w 22"/>
                  <a:gd name="T49" fmla="*/ 0 h 10"/>
                  <a:gd name="T50" fmla="*/ 6 w 22"/>
                  <a:gd name="T51" fmla="*/ 0 h 10"/>
                  <a:gd name="T52" fmla="*/ 8 w 22"/>
                  <a:gd name="T53" fmla="*/ 0 h 10"/>
                  <a:gd name="T54" fmla="*/ 10 w 22"/>
                  <a:gd name="T55" fmla="*/ 0 h 10"/>
                  <a:gd name="T56" fmla="*/ 12 w 22"/>
                  <a:gd name="T57" fmla="*/ 2 h 10"/>
                  <a:gd name="T58" fmla="*/ 12 w 22"/>
                  <a:gd name="T59" fmla="*/ 2 h 10"/>
                  <a:gd name="T60" fmla="*/ 14 w 22"/>
                  <a:gd name="T61" fmla="*/ 2 h 10"/>
                  <a:gd name="T62" fmla="*/ 16 w 22"/>
                  <a:gd name="T63" fmla="*/ 2 h 10"/>
                  <a:gd name="T64" fmla="*/ 18 w 22"/>
                  <a:gd name="T6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18" y="4"/>
                    </a:moveTo>
                    <a:lnTo>
                      <a:pt x="20" y="4"/>
                    </a:lnTo>
                    <a:lnTo>
                      <a:pt x="20" y="6"/>
                    </a:lnTo>
                    <a:lnTo>
                      <a:pt x="22" y="6"/>
                    </a:lnTo>
                    <a:lnTo>
                      <a:pt x="20" y="8"/>
                    </a:lnTo>
                    <a:lnTo>
                      <a:pt x="20" y="8"/>
                    </a:lnTo>
                    <a:lnTo>
                      <a:pt x="20" y="8"/>
                    </a:lnTo>
                    <a:lnTo>
                      <a:pt x="18" y="10"/>
                    </a:lnTo>
                    <a:lnTo>
                      <a:pt x="16" y="10"/>
                    </a:lnTo>
                    <a:lnTo>
                      <a:pt x="14" y="10"/>
                    </a:lnTo>
                    <a:lnTo>
                      <a:pt x="12" y="10"/>
                    </a:lnTo>
                    <a:lnTo>
                      <a:pt x="10" y="10"/>
                    </a:lnTo>
                    <a:lnTo>
                      <a:pt x="8" y="10"/>
                    </a:lnTo>
                    <a:lnTo>
                      <a:pt x="8" y="8"/>
                    </a:lnTo>
                    <a:lnTo>
                      <a:pt x="6" y="8"/>
                    </a:lnTo>
                    <a:lnTo>
                      <a:pt x="4" y="8"/>
                    </a:lnTo>
                    <a:lnTo>
                      <a:pt x="2" y="6"/>
                    </a:lnTo>
                    <a:lnTo>
                      <a:pt x="0" y="6"/>
                    </a:lnTo>
                    <a:lnTo>
                      <a:pt x="0" y="4"/>
                    </a:lnTo>
                    <a:lnTo>
                      <a:pt x="0" y="4"/>
                    </a:lnTo>
                    <a:lnTo>
                      <a:pt x="0" y="4"/>
                    </a:lnTo>
                    <a:lnTo>
                      <a:pt x="0" y="2"/>
                    </a:lnTo>
                    <a:lnTo>
                      <a:pt x="0" y="2"/>
                    </a:lnTo>
                    <a:lnTo>
                      <a:pt x="2" y="2"/>
                    </a:lnTo>
                    <a:lnTo>
                      <a:pt x="4" y="0"/>
                    </a:lnTo>
                    <a:lnTo>
                      <a:pt x="6" y="0"/>
                    </a:lnTo>
                    <a:lnTo>
                      <a:pt x="8" y="0"/>
                    </a:lnTo>
                    <a:lnTo>
                      <a:pt x="10" y="0"/>
                    </a:lnTo>
                    <a:lnTo>
                      <a:pt x="12" y="2"/>
                    </a:lnTo>
                    <a:lnTo>
                      <a:pt x="12" y="2"/>
                    </a:lnTo>
                    <a:lnTo>
                      <a:pt x="14" y="2"/>
                    </a:lnTo>
                    <a:lnTo>
                      <a:pt x="16" y="2"/>
                    </a:lnTo>
                    <a:lnTo>
                      <a:pt x="1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633"/>
              <p:cNvSpPr>
                <a:spLocks/>
              </p:cNvSpPr>
              <p:nvPr/>
            </p:nvSpPr>
            <p:spPr bwMode="auto">
              <a:xfrm>
                <a:off x="4218" y="1539"/>
                <a:ext cx="42" cy="16"/>
              </a:xfrm>
              <a:custGeom>
                <a:avLst/>
                <a:gdLst>
                  <a:gd name="T0" fmla="*/ 6 w 42"/>
                  <a:gd name="T1" fmla="*/ 6 h 16"/>
                  <a:gd name="T2" fmla="*/ 6 w 42"/>
                  <a:gd name="T3" fmla="*/ 6 h 16"/>
                  <a:gd name="T4" fmla="*/ 4 w 42"/>
                  <a:gd name="T5" fmla="*/ 4 h 16"/>
                  <a:gd name="T6" fmla="*/ 2 w 42"/>
                  <a:gd name="T7" fmla="*/ 4 h 16"/>
                  <a:gd name="T8" fmla="*/ 0 w 42"/>
                  <a:gd name="T9" fmla="*/ 6 h 16"/>
                  <a:gd name="T10" fmla="*/ 22 w 42"/>
                  <a:gd name="T11" fmla="*/ 16 h 16"/>
                  <a:gd name="T12" fmla="*/ 24 w 42"/>
                  <a:gd name="T13" fmla="*/ 16 h 16"/>
                  <a:gd name="T14" fmla="*/ 26 w 42"/>
                  <a:gd name="T15" fmla="*/ 14 h 16"/>
                  <a:gd name="T16" fmla="*/ 14 w 42"/>
                  <a:gd name="T17" fmla="*/ 8 h 16"/>
                  <a:gd name="T18" fmla="*/ 12 w 42"/>
                  <a:gd name="T19" fmla="*/ 8 h 16"/>
                  <a:gd name="T20" fmla="*/ 12 w 42"/>
                  <a:gd name="T21" fmla="*/ 8 h 16"/>
                  <a:gd name="T22" fmla="*/ 12 w 42"/>
                  <a:gd name="T23" fmla="*/ 6 h 16"/>
                  <a:gd name="T24" fmla="*/ 12 w 42"/>
                  <a:gd name="T25" fmla="*/ 4 h 16"/>
                  <a:gd name="T26" fmla="*/ 14 w 42"/>
                  <a:gd name="T27" fmla="*/ 4 h 16"/>
                  <a:gd name="T28" fmla="*/ 14 w 42"/>
                  <a:gd name="T29" fmla="*/ 4 h 16"/>
                  <a:gd name="T30" fmla="*/ 18 w 42"/>
                  <a:gd name="T31" fmla="*/ 4 h 16"/>
                  <a:gd name="T32" fmla="*/ 20 w 42"/>
                  <a:gd name="T33" fmla="*/ 4 h 16"/>
                  <a:gd name="T34" fmla="*/ 22 w 42"/>
                  <a:gd name="T35" fmla="*/ 4 h 16"/>
                  <a:gd name="T36" fmla="*/ 26 w 42"/>
                  <a:gd name="T37" fmla="*/ 4 h 16"/>
                  <a:gd name="T38" fmla="*/ 40 w 42"/>
                  <a:gd name="T39" fmla="*/ 10 h 16"/>
                  <a:gd name="T40" fmla="*/ 42 w 42"/>
                  <a:gd name="T41" fmla="*/ 10 h 16"/>
                  <a:gd name="T42" fmla="*/ 30 w 42"/>
                  <a:gd name="T43" fmla="*/ 2 h 16"/>
                  <a:gd name="T44" fmla="*/ 24 w 42"/>
                  <a:gd name="T45" fmla="*/ 2 h 16"/>
                  <a:gd name="T46" fmla="*/ 20 w 42"/>
                  <a:gd name="T47" fmla="*/ 0 h 16"/>
                  <a:gd name="T48" fmla="*/ 18 w 42"/>
                  <a:gd name="T49" fmla="*/ 0 h 16"/>
                  <a:gd name="T50" fmla="*/ 16 w 42"/>
                  <a:gd name="T51" fmla="*/ 0 h 16"/>
                  <a:gd name="T52" fmla="*/ 14 w 42"/>
                  <a:gd name="T53" fmla="*/ 0 h 16"/>
                  <a:gd name="T54" fmla="*/ 12 w 42"/>
                  <a:gd name="T55" fmla="*/ 2 h 16"/>
                  <a:gd name="T56" fmla="*/ 10 w 42"/>
                  <a:gd name="T57" fmla="*/ 2 h 16"/>
                  <a:gd name="T58" fmla="*/ 8 w 42"/>
                  <a:gd name="T59" fmla="*/ 2 h 16"/>
                  <a:gd name="T60" fmla="*/ 8 w 42"/>
                  <a:gd name="T61" fmla="*/ 4 h 16"/>
                  <a:gd name="T62" fmla="*/ 8 w 42"/>
                  <a:gd name="T63" fmla="*/ 4 h 16"/>
                  <a:gd name="T64" fmla="*/ 8 w 42"/>
                  <a:gd name="T6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6">
                    <a:moveTo>
                      <a:pt x="6" y="6"/>
                    </a:moveTo>
                    <a:lnTo>
                      <a:pt x="6" y="6"/>
                    </a:lnTo>
                    <a:lnTo>
                      <a:pt x="6" y="6"/>
                    </a:lnTo>
                    <a:lnTo>
                      <a:pt x="6" y="6"/>
                    </a:lnTo>
                    <a:lnTo>
                      <a:pt x="4" y="4"/>
                    </a:lnTo>
                    <a:lnTo>
                      <a:pt x="4" y="4"/>
                    </a:lnTo>
                    <a:lnTo>
                      <a:pt x="4" y="4"/>
                    </a:lnTo>
                    <a:lnTo>
                      <a:pt x="2" y="4"/>
                    </a:lnTo>
                    <a:lnTo>
                      <a:pt x="2" y="6"/>
                    </a:lnTo>
                    <a:lnTo>
                      <a:pt x="0" y="6"/>
                    </a:lnTo>
                    <a:lnTo>
                      <a:pt x="0" y="6"/>
                    </a:lnTo>
                    <a:lnTo>
                      <a:pt x="22" y="16"/>
                    </a:lnTo>
                    <a:lnTo>
                      <a:pt x="22" y="16"/>
                    </a:lnTo>
                    <a:lnTo>
                      <a:pt x="24" y="16"/>
                    </a:lnTo>
                    <a:lnTo>
                      <a:pt x="26" y="16"/>
                    </a:lnTo>
                    <a:lnTo>
                      <a:pt x="26" y="14"/>
                    </a:lnTo>
                    <a:lnTo>
                      <a:pt x="16" y="10"/>
                    </a:lnTo>
                    <a:lnTo>
                      <a:pt x="14" y="8"/>
                    </a:lnTo>
                    <a:lnTo>
                      <a:pt x="14" y="8"/>
                    </a:lnTo>
                    <a:lnTo>
                      <a:pt x="12" y="8"/>
                    </a:lnTo>
                    <a:lnTo>
                      <a:pt x="12" y="8"/>
                    </a:lnTo>
                    <a:lnTo>
                      <a:pt x="12" y="8"/>
                    </a:lnTo>
                    <a:lnTo>
                      <a:pt x="12" y="6"/>
                    </a:lnTo>
                    <a:lnTo>
                      <a:pt x="12" y="6"/>
                    </a:lnTo>
                    <a:lnTo>
                      <a:pt x="12" y="6"/>
                    </a:lnTo>
                    <a:lnTo>
                      <a:pt x="12" y="4"/>
                    </a:lnTo>
                    <a:lnTo>
                      <a:pt x="12" y="4"/>
                    </a:lnTo>
                    <a:lnTo>
                      <a:pt x="14" y="4"/>
                    </a:lnTo>
                    <a:lnTo>
                      <a:pt x="14" y="4"/>
                    </a:lnTo>
                    <a:lnTo>
                      <a:pt x="14" y="4"/>
                    </a:lnTo>
                    <a:lnTo>
                      <a:pt x="16" y="4"/>
                    </a:lnTo>
                    <a:lnTo>
                      <a:pt x="18" y="4"/>
                    </a:lnTo>
                    <a:lnTo>
                      <a:pt x="18" y="4"/>
                    </a:lnTo>
                    <a:lnTo>
                      <a:pt x="20" y="4"/>
                    </a:lnTo>
                    <a:lnTo>
                      <a:pt x="20" y="4"/>
                    </a:lnTo>
                    <a:lnTo>
                      <a:pt x="22" y="4"/>
                    </a:lnTo>
                    <a:lnTo>
                      <a:pt x="24" y="4"/>
                    </a:lnTo>
                    <a:lnTo>
                      <a:pt x="26" y="4"/>
                    </a:lnTo>
                    <a:lnTo>
                      <a:pt x="38" y="10"/>
                    </a:lnTo>
                    <a:lnTo>
                      <a:pt x="40" y="10"/>
                    </a:lnTo>
                    <a:lnTo>
                      <a:pt x="40" y="10"/>
                    </a:lnTo>
                    <a:lnTo>
                      <a:pt x="42" y="10"/>
                    </a:lnTo>
                    <a:lnTo>
                      <a:pt x="42" y="10"/>
                    </a:lnTo>
                    <a:lnTo>
                      <a:pt x="30" y="2"/>
                    </a:lnTo>
                    <a:lnTo>
                      <a:pt x="26" y="2"/>
                    </a:lnTo>
                    <a:lnTo>
                      <a:pt x="24" y="2"/>
                    </a:lnTo>
                    <a:lnTo>
                      <a:pt x="22" y="0"/>
                    </a:lnTo>
                    <a:lnTo>
                      <a:pt x="20" y="0"/>
                    </a:lnTo>
                    <a:lnTo>
                      <a:pt x="20" y="0"/>
                    </a:lnTo>
                    <a:lnTo>
                      <a:pt x="18" y="0"/>
                    </a:lnTo>
                    <a:lnTo>
                      <a:pt x="16" y="0"/>
                    </a:lnTo>
                    <a:lnTo>
                      <a:pt x="16" y="0"/>
                    </a:lnTo>
                    <a:lnTo>
                      <a:pt x="14" y="0"/>
                    </a:lnTo>
                    <a:lnTo>
                      <a:pt x="14" y="0"/>
                    </a:lnTo>
                    <a:lnTo>
                      <a:pt x="12" y="2"/>
                    </a:lnTo>
                    <a:lnTo>
                      <a:pt x="12" y="2"/>
                    </a:lnTo>
                    <a:lnTo>
                      <a:pt x="10" y="2"/>
                    </a:lnTo>
                    <a:lnTo>
                      <a:pt x="10" y="2"/>
                    </a:lnTo>
                    <a:lnTo>
                      <a:pt x="10" y="2"/>
                    </a:lnTo>
                    <a:lnTo>
                      <a:pt x="8" y="2"/>
                    </a:lnTo>
                    <a:lnTo>
                      <a:pt x="8" y="4"/>
                    </a:lnTo>
                    <a:lnTo>
                      <a:pt x="8" y="4"/>
                    </a:lnTo>
                    <a:lnTo>
                      <a:pt x="8" y="4"/>
                    </a:lnTo>
                    <a:lnTo>
                      <a:pt x="8" y="4"/>
                    </a:lnTo>
                    <a:lnTo>
                      <a:pt x="8" y="6"/>
                    </a:lnTo>
                    <a:lnTo>
                      <a:pt x="8" y="6"/>
                    </a:lnTo>
                    <a:lnTo>
                      <a:pt x="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634"/>
              <p:cNvSpPr>
                <a:spLocks/>
              </p:cNvSpPr>
              <p:nvPr/>
            </p:nvSpPr>
            <p:spPr bwMode="auto">
              <a:xfrm>
                <a:off x="4218" y="1539"/>
                <a:ext cx="42" cy="16"/>
              </a:xfrm>
              <a:custGeom>
                <a:avLst/>
                <a:gdLst>
                  <a:gd name="T0" fmla="*/ 6 w 42"/>
                  <a:gd name="T1" fmla="*/ 6 h 16"/>
                  <a:gd name="T2" fmla="*/ 6 w 42"/>
                  <a:gd name="T3" fmla="*/ 6 h 16"/>
                  <a:gd name="T4" fmla="*/ 4 w 42"/>
                  <a:gd name="T5" fmla="*/ 4 h 16"/>
                  <a:gd name="T6" fmla="*/ 2 w 42"/>
                  <a:gd name="T7" fmla="*/ 4 h 16"/>
                  <a:gd name="T8" fmla="*/ 0 w 42"/>
                  <a:gd name="T9" fmla="*/ 6 h 16"/>
                  <a:gd name="T10" fmla="*/ 22 w 42"/>
                  <a:gd name="T11" fmla="*/ 16 h 16"/>
                  <a:gd name="T12" fmla="*/ 24 w 42"/>
                  <a:gd name="T13" fmla="*/ 16 h 16"/>
                  <a:gd name="T14" fmla="*/ 26 w 42"/>
                  <a:gd name="T15" fmla="*/ 14 h 16"/>
                  <a:gd name="T16" fmla="*/ 14 w 42"/>
                  <a:gd name="T17" fmla="*/ 8 h 16"/>
                  <a:gd name="T18" fmla="*/ 12 w 42"/>
                  <a:gd name="T19" fmla="*/ 8 h 16"/>
                  <a:gd name="T20" fmla="*/ 12 w 42"/>
                  <a:gd name="T21" fmla="*/ 8 h 16"/>
                  <a:gd name="T22" fmla="*/ 12 w 42"/>
                  <a:gd name="T23" fmla="*/ 6 h 16"/>
                  <a:gd name="T24" fmla="*/ 12 w 42"/>
                  <a:gd name="T25" fmla="*/ 4 h 16"/>
                  <a:gd name="T26" fmla="*/ 14 w 42"/>
                  <a:gd name="T27" fmla="*/ 4 h 16"/>
                  <a:gd name="T28" fmla="*/ 14 w 42"/>
                  <a:gd name="T29" fmla="*/ 4 h 16"/>
                  <a:gd name="T30" fmla="*/ 18 w 42"/>
                  <a:gd name="T31" fmla="*/ 4 h 16"/>
                  <a:gd name="T32" fmla="*/ 20 w 42"/>
                  <a:gd name="T33" fmla="*/ 4 h 16"/>
                  <a:gd name="T34" fmla="*/ 22 w 42"/>
                  <a:gd name="T35" fmla="*/ 4 h 16"/>
                  <a:gd name="T36" fmla="*/ 26 w 42"/>
                  <a:gd name="T37" fmla="*/ 4 h 16"/>
                  <a:gd name="T38" fmla="*/ 40 w 42"/>
                  <a:gd name="T39" fmla="*/ 10 h 16"/>
                  <a:gd name="T40" fmla="*/ 42 w 42"/>
                  <a:gd name="T41" fmla="*/ 10 h 16"/>
                  <a:gd name="T42" fmla="*/ 30 w 42"/>
                  <a:gd name="T43" fmla="*/ 2 h 16"/>
                  <a:gd name="T44" fmla="*/ 24 w 42"/>
                  <a:gd name="T45" fmla="*/ 2 h 16"/>
                  <a:gd name="T46" fmla="*/ 20 w 42"/>
                  <a:gd name="T47" fmla="*/ 0 h 16"/>
                  <a:gd name="T48" fmla="*/ 18 w 42"/>
                  <a:gd name="T49" fmla="*/ 0 h 16"/>
                  <a:gd name="T50" fmla="*/ 16 w 42"/>
                  <a:gd name="T51" fmla="*/ 0 h 16"/>
                  <a:gd name="T52" fmla="*/ 14 w 42"/>
                  <a:gd name="T53" fmla="*/ 0 h 16"/>
                  <a:gd name="T54" fmla="*/ 12 w 42"/>
                  <a:gd name="T55" fmla="*/ 2 h 16"/>
                  <a:gd name="T56" fmla="*/ 10 w 42"/>
                  <a:gd name="T57" fmla="*/ 2 h 16"/>
                  <a:gd name="T58" fmla="*/ 8 w 42"/>
                  <a:gd name="T59" fmla="*/ 2 h 16"/>
                  <a:gd name="T60" fmla="*/ 8 w 42"/>
                  <a:gd name="T61" fmla="*/ 4 h 16"/>
                  <a:gd name="T62" fmla="*/ 8 w 42"/>
                  <a:gd name="T63" fmla="*/ 4 h 16"/>
                  <a:gd name="T64" fmla="*/ 8 w 42"/>
                  <a:gd name="T6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6">
                    <a:moveTo>
                      <a:pt x="6" y="6"/>
                    </a:moveTo>
                    <a:lnTo>
                      <a:pt x="6" y="6"/>
                    </a:lnTo>
                    <a:lnTo>
                      <a:pt x="6" y="6"/>
                    </a:lnTo>
                    <a:lnTo>
                      <a:pt x="6" y="6"/>
                    </a:lnTo>
                    <a:lnTo>
                      <a:pt x="4" y="4"/>
                    </a:lnTo>
                    <a:lnTo>
                      <a:pt x="4" y="4"/>
                    </a:lnTo>
                    <a:lnTo>
                      <a:pt x="4" y="4"/>
                    </a:lnTo>
                    <a:lnTo>
                      <a:pt x="2" y="4"/>
                    </a:lnTo>
                    <a:lnTo>
                      <a:pt x="2" y="6"/>
                    </a:lnTo>
                    <a:lnTo>
                      <a:pt x="0" y="6"/>
                    </a:lnTo>
                    <a:lnTo>
                      <a:pt x="0" y="6"/>
                    </a:lnTo>
                    <a:lnTo>
                      <a:pt x="22" y="16"/>
                    </a:lnTo>
                    <a:lnTo>
                      <a:pt x="22" y="16"/>
                    </a:lnTo>
                    <a:lnTo>
                      <a:pt x="24" y="16"/>
                    </a:lnTo>
                    <a:lnTo>
                      <a:pt x="26" y="16"/>
                    </a:lnTo>
                    <a:lnTo>
                      <a:pt x="26" y="14"/>
                    </a:lnTo>
                    <a:lnTo>
                      <a:pt x="16" y="10"/>
                    </a:lnTo>
                    <a:lnTo>
                      <a:pt x="14" y="8"/>
                    </a:lnTo>
                    <a:lnTo>
                      <a:pt x="14" y="8"/>
                    </a:lnTo>
                    <a:lnTo>
                      <a:pt x="12" y="8"/>
                    </a:lnTo>
                    <a:lnTo>
                      <a:pt x="12" y="8"/>
                    </a:lnTo>
                    <a:lnTo>
                      <a:pt x="12" y="8"/>
                    </a:lnTo>
                    <a:lnTo>
                      <a:pt x="12" y="6"/>
                    </a:lnTo>
                    <a:lnTo>
                      <a:pt x="12" y="6"/>
                    </a:lnTo>
                    <a:lnTo>
                      <a:pt x="12" y="6"/>
                    </a:lnTo>
                    <a:lnTo>
                      <a:pt x="12" y="4"/>
                    </a:lnTo>
                    <a:lnTo>
                      <a:pt x="12" y="4"/>
                    </a:lnTo>
                    <a:lnTo>
                      <a:pt x="14" y="4"/>
                    </a:lnTo>
                    <a:lnTo>
                      <a:pt x="14" y="4"/>
                    </a:lnTo>
                    <a:lnTo>
                      <a:pt x="14" y="4"/>
                    </a:lnTo>
                    <a:lnTo>
                      <a:pt x="16" y="4"/>
                    </a:lnTo>
                    <a:lnTo>
                      <a:pt x="18" y="4"/>
                    </a:lnTo>
                    <a:lnTo>
                      <a:pt x="18" y="4"/>
                    </a:lnTo>
                    <a:lnTo>
                      <a:pt x="20" y="4"/>
                    </a:lnTo>
                    <a:lnTo>
                      <a:pt x="20" y="4"/>
                    </a:lnTo>
                    <a:lnTo>
                      <a:pt x="22" y="4"/>
                    </a:lnTo>
                    <a:lnTo>
                      <a:pt x="24" y="4"/>
                    </a:lnTo>
                    <a:lnTo>
                      <a:pt x="26" y="4"/>
                    </a:lnTo>
                    <a:lnTo>
                      <a:pt x="38" y="10"/>
                    </a:lnTo>
                    <a:lnTo>
                      <a:pt x="40" y="10"/>
                    </a:lnTo>
                    <a:lnTo>
                      <a:pt x="40" y="10"/>
                    </a:lnTo>
                    <a:lnTo>
                      <a:pt x="42" y="10"/>
                    </a:lnTo>
                    <a:lnTo>
                      <a:pt x="42" y="10"/>
                    </a:lnTo>
                    <a:lnTo>
                      <a:pt x="30" y="2"/>
                    </a:lnTo>
                    <a:lnTo>
                      <a:pt x="26" y="2"/>
                    </a:lnTo>
                    <a:lnTo>
                      <a:pt x="24" y="2"/>
                    </a:lnTo>
                    <a:lnTo>
                      <a:pt x="22" y="0"/>
                    </a:lnTo>
                    <a:lnTo>
                      <a:pt x="20" y="0"/>
                    </a:lnTo>
                    <a:lnTo>
                      <a:pt x="20" y="0"/>
                    </a:lnTo>
                    <a:lnTo>
                      <a:pt x="18" y="0"/>
                    </a:lnTo>
                    <a:lnTo>
                      <a:pt x="16" y="0"/>
                    </a:lnTo>
                    <a:lnTo>
                      <a:pt x="16" y="0"/>
                    </a:lnTo>
                    <a:lnTo>
                      <a:pt x="14" y="0"/>
                    </a:lnTo>
                    <a:lnTo>
                      <a:pt x="14" y="0"/>
                    </a:lnTo>
                    <a:lnTo>
                      <a:pt x="12" y="2"/>
                    </a:lnTo>
                    <a:lnTo>
                      <a:pt x="12" y="2"/>
                    </a:lnTo>
                    <a:lnTo>
                      <a:pt x="10" y="2"/>
                    </a:lnTo>
                    <a:lnTo>
                      <a:pt x="10" y="2"/>
                    </a:lnTo>
                    <a:lnTo>
                      <a:pt x="10" y="2"/>
                    </a:lnTo>
                    <a:lnTo>
                      <a:pt x="8" y="2"/>
                    </a:lnTo>
                    <a:lnTo>
                      <a:pt x="8" y="4"/>
                    </a:lnTo>
                    <a:lnTo>
                      <a:pt x="8" y="4"/>
                    </a:lnTo>
                    <a:lnTo>
                      <a:pt x="8" y="4"/>
                    </a:lnTo>
                    <a:lnTo>
                      <a:pt x="8" y="4"/>
                    </a:lnTo>
                    <a:lnTo>
                      <a:pt x="8" y="6"/>
                    </a:lnTo>
                    <a:lnTo>
                      <a:pt x="8" y="6"/>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635"/>
              <p:cNvSpPr>
                <a:spLocks/>
              </p:cNvSpPr>
              <p:nvPr/>
            </p:nvSpPr>
            <p:spPr bwMode="auto">
              <a:xfrm>
                <a:off x="4248" y="1531"/>
                <a:ext cx="32" cy="16"/>
              </a:xfrm>
              <a:custGeom>
                <a:avLst/>
                <a:gdLst>
                  <a:gd name="T0" fmla="*/ 8 w 32"/>
                  <a:gd name="T1" fmla="*/ 4 h 16"/>
                  <a:gd name="T2" fmla="*/ 10 w 32"/>
                  <a:gd name="T3" fmla="*/ 4 h 16"/>
                  <a:gd name="T4" fmla="*/ 10 w 32"/>
                  <a:gd name="T5" fmla="*/ 2 h 16"/>
                  <a:gd name="T6" fmla="*/ 12 w 32"/>
                  <a:gd name="T7" fmla="*/ 2 h 16"/>
                  <a:gd name="T8" fmla="*/ 14 w 32"/>
                  <a:gd name="T9" fmla="*/ 2 h 16"/>
                  <a:gd name="T10" fmla="*/ 16 w 32"/>
                  <a:gd name="T11" fmla="*/ 2 h 16"/>
                  <a:gd name="T12" fmla="*/ 16 w 32"/>
                  <a:gd name="T13" fmla="*/ 0 h 16"/>
                  <a:gd name="T14" fmla="*/ 14 w 32"/>
                  <a:gd name="T15" fmla="*/ 0 h 16"/>
                  <a:gd name="T16" fmla="*/ 12 w 32"/>
                  <a:gd name="T17" fmla="*/ 0 h 16"/>
                  <a:gd name="T18" fmla="*/ 10 w 32"/>
                  <a:gd name="T19" fmla="*/ 0 h 16"/>
                  <a:gd name="T20" fmla="*/ 8 w 32"/>
                  <a:gd name="T21" fmla="*/ 2 h 16"/>
                  <a:gd name="T22" fmla="*/ 6 w 32"/>
                  <a:gd name="T23" fmla="*/ 2 h 16"/>
                  <a:gd name="T24" fmla="*/ 2 w 32"/>
                  <a:gd name="T25" fmla="*/ 2 h 16"/>
                  <a:gd name="T26" fmla="*/ 2 w 32"/>
                  <a:gd name="T27" fmla="*/ 4 h 16"/>
                  <a:gd name="T28" fmla="*/ 2 w 32"/>
                  <a:gd name="T29" fmla="*/ 6 h 16"/>
                  <a:gd name="T30" fmla="*/ 4 w 32"/>
                  <a:gd name="T31" fmla="*/ 8 h 16"/>
                  <a:gd name="T32" fmla="*/ 6 w 32"/>
                  <a:gd name="T33" fmla="*/ 8 h 16"/>
                  <a:gd name="T34" fmla="*/ 8 w 32"/>
                  <a:gd name="T35" fmla="*/ 8 h 16"/>
                  <a:gd name="T36" fmla="*/ 12 w 32"/>
                  <a:gd name="T37" fmla="*/ 8 h 16"/>
                  <a:gd name="T38" fmla="*/ 16 w 32"/>
                  <a:gd name="T39" fmla="*/ 8 h 16"/>
                  <a:gd name="T40" fmla="*/ 20 w 32"/>
                  <a:gd name="T41" fmla="*/ 8 h 16"/>
                  <a:gd name="T42" fmla="*/ 24 w 32"/>
                  <a:gd name="T43" fmla="*/ 8 h 16"/>
                  <a:gd name="T44" fmla="*/ 26 w 32"/>
                  <a:gd name="T45" fmla="*/ 8 h 16"/>
                  <a:gd name="T46" fmla="*/ 24 w 32"/>
                  <a:gd name="T47" fmla="*/ 10 h 16"/>
                  <a:gd name="T48" fmla="*/ 22 w 32"/>
                  <a:gd name="T49" fmla="*/ 12 h 16"/>
                  <a:gd name="T50" fmla="*/ 20 w 32"/>
                  <a:gd name="T51" fmla="*/ 12 h 16"/>
                  <a:gd name="T52" fmla="*/ 18 w 32"/>
                  <a:gd name="T53" fmla="*/ 12 h 16"/>
                  <a:gd name="T54" fmla="*/ 16 w 32"/>
                  <a:gd name="T55" fmla="*/ 12 h 16"/>
                  <a:gd name="T56" fmla="*/ 16 w 32"/>
                  <a:gd name="T57" fmla="*/ 14 h 16"/>
                  <a:gd name="T58" fmla="*/ 20 w 32"/>
                  <a:gd name="T59" fmla="*/ 14 h 16"/>
                  <a:gd name="T60" fmla="*/ 22 w 32"/>
                  <a:gd name="T61" fmla="*/ 14 h 16"/>
                  <a:gd name="T62" fmla="*/ 24 w 32"/>
                  <a:gd name="T63" fmla="*/ 14 h 16"/>
                  <a:gd name="T64" fmla="*/ 26 w 32"/>
                  <a:gd name="T65" fmla="*/ 14 h 16"/>
                  <a:gd name="T66" fmla="*/ 28 w 32"/>
                  <a:gd name="T67" fmla="*/ 12 h 16"/>
                  <a:gd name="T68" fmla="*/ 30 w 32"/>
                  <a:gd name="T69" fmla="*/ 12 h 16"/>
                  <a:gd name="T70" fmla="*/ 32 w 32"/>
                  <a:gd name="T71" fmla="*/ 12 h 16"/>
                  <a:gd name="T72" fmla="*/ 32 w 32"/>
                  <a:gd name="T73" fmla="*/ 10 h 16"/>
                  <a:gd name="T74" fmla="*/ 32 w 32"/>
                  <a:gd name="T75" fmla="*/ 10 h 16"/>
                  <a:gd name="T76" fmla="*/ 32 w 32"/>
                  <a:gd name="T77" fmla="*/ 8 h 16"/>
                  <a:gd name="T78" fmla="*/ 32 w 32"/>
                  <a:gd name="T79" fmla="*/ 8 h 16"/>
                  <a:gd name="T80" fmla="*/ 30 w 32"/>
                  <a:gd name="T81" fmla="*/ 6 h 16"/>
                  <a:gd name="T82" fmla="*/ 30 w 32"/>
                  <a:gd name="T83" fmla="*/ 6 h 16"/>
                  <a:gd name="T84" fmla="*/ 28 w 32"/>
                  <a:gd name="T85" fmla="*/ 6 h 16"/>
                  <a:gd name="T86" fmla="*/ 26 w 32"/>
                  <a:gd name="T87" fmla="*/ 6 h 16"/>
                  <a:gd name="T88" fmla="*/ 26 w 32"/>
                  <a:gd name="T89" fmla="*/ 4 h 16"/>
                  <a:gd name="T90" fmla="*/ 22 w 32"/>
                  <a:gd name="T91" fmla="*/ 4 h 16"/>
                  <a:gd name="T92" fmla="*/ 16 w 32"/>
                  <a:gd name="T93" fmla="*/ 6 h 16"/>
                  <a:gd name="T94" fmla="*/ 12 w 32"/>
                  <a:gd name="T95" fmla="*/ 6 h 16"/>
                  <a:gd name="T96" fmla="*/ 8 w 32"/>
                  <a:gd name="T97" fmla="*/ 6 h 16"/>
                  <a:gd name="T98" fmla="*/ 8 w 32"/>
                  <a:gd name="T99" fmla="*/ 4 h 16"/>
                  <a:gd name="T100" fmla="*/ 8 w 32"/>
                  <a:gd name="T10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8" y="4"/>
                    </a:moveTo>
                    <a:lnTo>
                      <a:pt x="8" y="4"/>
                    </a:lnTo>
                    <a:lnTo>
                      <a:pt x="8" y="4"/>
                    </a:lnTo>
                    <a:lnTo>
                      <a:pt x="10" y="4"/>
                    </a:lnTo>
                    <a:lnTo>
                      <a:pt x="10" y="2"/>
                    </a:lnTo>
                    <a:lnTo>
                      <a:pt x="10" y="2"/>
                    </a:lnTo>
                    <a:lnTo>
                      <a:pt x="12" y="2"/>
                    </a:lnTo>
                    <a:lnTo>
                      <a:pt x="12" y="2"/>
                    </a:lnTo>
                    <a:lnTo>
                      <a:pt x="14" y="2"/>
                    </a:lnTo>
                    <a:lnTo>
                      <a:pt x="14" y="2"/>
                    </a:lnTo>
                    <a:lnTo>
                      <a:pt x="16" y="2"/>
                    </a:lnTo>
                    <a:lnTo>
                      <a:pt x="16" y="2"/>
                    </a:lnTo>
                    <a:lnTo>
                      <a:pt x="16" y="2"/>
                    </a:lnTo>
                    <a:lnTo>
                      <a:pt x="16" y="0"/>
                    </a:lnTo>
                    <a:lnTo>
                      <a:pt x="14" y="0"/>
                    </a:lnTo>
                    <a:lnTo>
                      <a:pt x="14" y="0"/>
                    </a:lnTo>
                    <a:lnTo>
                      <a:pt x="12" y="0"/>
                    </a:lnTo>
                    <a:lnTo>
                      <a:pt x="12" y="0"/>
                    </a:lnTo>
                    <a:lnTo>
                      <a:pt x="10" y="0"/>
                    </a:lnTo>
                    <a:lnTo>
                      <a:pt x="10" y="0"/>
                    </a:lnTo>
                    <a:lnTo>
                      <a:pt x="8" y="0"/>
                    </a:lnTo>
                    <a:lnTo>
                      <a:pt x="8" y="2"/>
                    </a:lnTo>
                    <a:lnTo>
                      <a:pt x="6" y="2"/>
                    </a:lnTo>
                    <a:lnTo>
                      <a:pt x="6" y="2"/>
                    </a:lnTo>
                    <a:lnTo>
                      <a:pt x="4" y="2"/>
                    </a:lnTo>
                    <a:lnTo>
                      <a:pt x="2" y="2"/>
                    </a:lnTo>
                    <a:lnTo>
                      <a:pt x="2" y="4"/>
                    </a:lnTo>
                    <a:lnTo>
                      <a:pt x="2" y="4"/>
                    </a:lnTo>
                    <a:lnTo>
                      <a:pt x="0" y="6"/>
                    </a:lnTo>
                    <a:lnTo>
                      <a:pt x="2" y="6"/>
                    </a:lnTo>
                    <a:lnTo>
                      <a:pt x="2" y="6"/>
                    </a:lnTo>
                    <a:lnTo>
                      <a:pt x="4" y="8"/>
                    </a:lnTo>
                    <a:lnTo>
                      <a:pt x="4" y="8"/>
                    </a:lnTo>
                    <a:lnTo>
                      <a:pt x="6" y="8"/>
                    </a:lnTo>
                    <a:lnTo>
                      <a:pt x="6" y="8"/>
                    </a:lnTo>
                    <a:lnTo>
                      <a:pt x="8" y="8"/>
                    </a:lnTo>
                    <a:lnTo>
                      <a:pt x="10" y="8"/>
                    </a:lnTo>
                    <a:lnTo>
                      <a:pt x="12" y="8"/>
                    </a:lnTo>
                    <a:lnTo>
                      <a:pt x="14" y="8"/>
                    </a:lnTo>
                    <a:lnTo>
                      <a:pt x="16" y="8"/>
                    </a:lnTo>
                    <a:lnTo>
                      <a:pt x="18" y="8"/>
                    </a:lnTo>
                    <a:lnTo>
                      <a:pt x="20" y="8"/>
                    </a:lnTo>
                    <a:lnTo>
                      <a:pt x="22" y="8"/>
                    </a:lnTo>
                    <a:lnTo>
                      <a:pt x="24" y="8"/>
                    </a:lnTo>
                    <a:lnTo>
                      <a:pt x="26" y="8"/>
                    </a:lnTo>
                    <a:lnTo>
                      <a:pt x="26" y="8"/>
                    </a:lnTo>
                    <a:lnTo>
                      <a:pt x="26" y="10"/>
                    </a:lnTo>
                    <a:lnTo>
                      <a:pt x="24" y="10"/>
                    </a:lnTo>
                    <a:lnTo>
                      <a:pt x="22" y="12"/>
                    </a:lnTo>
                    <a:lnTo>
                      <a:pt x="22" y="12"/>
                    </a:lnTo>
                    <a:lnTo>
                      <a:pt x="22" y="12"/>
                    </a:lnTo>
                    <a:lnTo>
                      <a:pt x="20" y="12"/>
                    </a:lnTo>
                    <a:lnTo>
                      <a:pt x="20" y="12"/>
                    </a:lnTo>
                    <a:lnTo>
                      <a:pt x="18" y="12"/>
                    </a:lnTo>
                    <a:lnTo>
                      <a:pt x="18" y="12"/>
                    </a:lnTo>
                    <a:lnTo>
                      <a:pt x="16" y="12"/>
                    </a:lnTo>
                    <a:lnTo>
                      <a:pt x="16" y="14"/>
                    </a:lnTo>
                    <a:lnTo>
                      <a:pt x="16" y="14"/>
                    </a:lnTo>
                    <a:lnTo>
                      <a:pt x="18" y="16"/>
                    </a:lnTo>
                    <a:lnTo>
                      <a:pt x="20" y="14"/>
                    </a:lnTo>
                    <a:lnTo>
                      <a:pt x="20" y="14"/>
                    </a:lnTo>
                    <a:lnTo>
                      <a:pt x="22" y="14"/>
                    </a:lnTo>
                    <a:lnTo>
                      <a:pt x="22" y="14"/>
                    </a:lnTo>
                    <a:lnTo>
                      <a:pt x="24" y="14"/>
                    </a:lnTo>
                    <a:lnTo>
                      <a:pt x="24" y="14"/>
                    </a:lnTo>
                    <a:lnTo>
                      <a:pt x="26" y="14"/>
                    </a:lnTo>
                    <a:lnTo>
                      <a:pt x="26" y="14"/>
                    </a:lnTo>
                    <a:lnTo>
                      <a:pt x="28" y="12"/>
                    </a:lnTo>
                    <a:lnTo>
                      <a:pt x="28" y="12"/>
                    </a:lnTo>
                    <a:lnTo>
                      <a:pt x="30" y="12"/>
                    </a:lnTo>
                    <a:lnTo>
                      <a:pt x="30" y="12"/>
                    </a:lnTo>
                    <a:lnTo>
                      <a:pt x="32" y="12"/>
                    </a:lnTo>
                    <a:lnTo>
                      <a:pt x="32" y="10"/>
                    </a:lnTo>
                    <a:lnTo>
                      <a:pt x="32" y="10"/>
                    </a:lnTo>
                    <a:lnTo>
                      <a:pt x="32" y="10"/>
                    </a:lnTo>
                    <a:lnTo>
                      <a:pt x="32" y="10"/>
                    </a:lnTo>
                    <a:lnTo>
                      <a:pt x="32" y="8"/>
                    </a:lnTo>
                    <a:lnTo>
                      <a:pt x="32" y="8"/>
                    </a:lnTo>
                    <a:lnTo>
                      <a:pt x="32" y="8"/>
                    </a:lnTo>
                    <a:lnTo>
                      <a:pt x="32" y="8"/>
                    </a:lnTo>
                    <a:lnTo>
                      <a:pt x="32" y="8"/>
                    </a:lnTo>
                    <a:lnTo>
                      <a:pt x="30" y="6"/>
                    </a:lnTo>
                    <a:lnTo>
                      <a:pt x="30" y="6"/>
                    </a:lnTo>
                    <a:lnTo>
                      <a:pt x="30" y="6"/>
                    </a:lnTo>
                    <a:lnTo>
                      <a:pt x="28" y="6"/>
                    </a:lnTo>
                    <a:lnTo>
                      <a:pt x="28" y="6"/>
                    </a:lnTo>
                    <a:lnTo>
                      <a:pt x="28" y="6"/>
                    </a:lnTo>
                    <a:lnTo>
                      <a:pt x="26" y="6"/>
                    </a:lnTo>
                    <a:lnTo>
                      <a:pt x="26" y="6"/>
                    </a:lnTo>
                    <a:lnTo>
                      <a:pt x="26" y="4"/>
                    </a:lnTo>
                    <a:lnTo>
                      <a:pt x="24" y="4"/>
                    </a:lnTo>
                    <a:lnTo>
                      <a:pt x="22" y="4"/>
                    </a:lnTo>
                    <a:lnTo>
                      <a:pt x="18" y="6"/>
                    </a:lnTo>
                    <a:lnTo>
                      <a:pt x="16" y="6"/>
                    </a:lnTo>
                    <a:lnTo>
                      <a:pt x="14" y="6"/>
                    </a:lnTo>
                    <a:lnTo>
                      <a:pt x="12" y="6"/>
                    </a:lnTo>
                    <a:lnTo>
                      <a:pt x="10" y="6"/>
                    </a:lnTo>
                    <a:lnTo>
                      <a:pt x="8" y="6"/>
                    </a:lnTo>
                    <a:lnTo>
                      <a:pt x="8" y="6"/>
                    </a:lnTo>
                    <a:lnTo>
                      <a:pt x="8" y="4"/>
                    </a:lnTo>
                    <a:lnTo>
                      <a:pt x="8" y="4"/>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636"/>
              <p:cNvSpPr>
                <a:spLocks/>
              </p:cNvSpPr>
              <p:nvPr/>
            </p:nvSpPr>
            <p:spPr bwMode="auto">
              <a:xfrm>
                <a:off x="4248" y="1531"/>
                <a:ext cx="32" cy="16"/>
              </a:xfrm>
              <a:custGeom>
                <a:avLst/>
                <a:gdLst>
                  <a:gd name="T0" fmla="*/ 8 w 32"/>
                  <a:gd name="T1" fmla="*/ 4 h 16"/>
                  <a:gd name="T2" fmla="*/ 10 w 32"/>
                  <a:gd name="T3" fmla="*/ 4 h 16"/>
                  <a:gd name="T4" fmla="*/ 10 w 32"/>
                  <a:gd name="T5" fmla="*/ 2 h 16"/>
                  <a:gd name="T6" fmla="*/ 12 w 32"/>
                  <a:gd name="T7" fmla="*/ 2 h 16"/>
                  <a:gd name="T8" fmla="*/ 14 w 32"/>
                  <a:gd name="T9" fmla="*/ 2 h 16"/>
                  <a:gd name="T10" fmla="*/ 16 w 32"/>
                  <a:gd name="T11" fmla="*/ 2 h 16"/>
                  <a:gd name="T12" fmla="*/ 16 w 32"/>
                  <a:gd name="T13" fmla="*/ 0 h 16"/>
                  <a:gd name="T14" fmla="*/ 14 w 32"/>
                  <a:gd name="T15" fmla="*/ 0 h 16"/>
                  <a:gd name="T16" fmla="*/ 12 w 32"/>
                  <a:gd name="T17" fmla="*/ 0 h 16"/>
                  <a:gd name="T18" fmla="*/ 10 w 32"/>
                  <a:gd name="T19" fmla="*/ 0 h 16"/>
                  <a:gd name="T20" fmla="*/ 8 w 32"/>
                  <a:gd name="T21" fmla="*/ 2 h 16"/>
                  <a:gd name="T22" fmla="*/ 6 w 32"/>
                  <a:gd name="T23" fmla="*/ 2 h 16"/>
                  <a:gd name="T24" fmla="*/ 2 w 32"/>
                  <a:gd name="T25" fmla="*/ 2 h 16"/>
                  <a:gd name="T26" fmla="*/ 2 w 32"/>
                  <a:gd name="T27" fmla="*/ 4 h 16"/>
                  <a:gd name="T28" fmla="*/ 2 w 32"/>
                  <a:gd name="T29" fmla="*/ 6 h 16"/>
                  <a:gd name="T30" fmla="*/ 4 w 32"/>
                  <a:gd name="T31" fmla="*/ 8 h 16"/>
                  <a:gd name="T32" fmla="*/ 6 w 32"/>
                  <a:gd name="T33" fmla="*/ 8 h 16"/>
                  <a:gd name="T34" fmla="*/ 8 w 32"/>
                  <a:gd name="T35" fmla="*/ 8 h 16"/>
                  <a:gd name="T36" fmla="*/ 12 w 32"/>
                  <a:gd name="T37" fmla="*/ 8 h 16"/>
                  <a:gd name="T38" fmla="*/ 16 w 32"/>
                  <a:gd name="T39" fmla="*/ 8 h 16"/>
                  <a:gd name="T40" fmla="*/ 20 w 32"/>
                  <a:gd name="T41" fmla="*/ 8 h 16"/>
                  <a:gd name="T42" fmla="*/ 24 w 32"/>
                  <a:gd name="T43" fmla="*/ 8 h 16"/>
                  <a:gd name="T44" fmla="*/ 26 w 32"/>
                  <a:gd name="T45" fmla="*/ 8 h 16"/>
                  <a:gd name="T46" fmla="*/ 24 w 32"/>
                  <a:gd name="T47" fmla="*/ 10 h 16"/>
                  <a:gd name="T48" fmla="*/ 22 w 32"/>
                  <a:gd name="T49" fmla="*/ 12 h 16"/>
                  <a:gd name="T50" fmla="*/ 20 w 32"/>
                  <a:gd name="T51" fmla="*/ 12 h 16"/>
                  <a:gd name="T52" fmla="*/ 18 w 32"/>
                  <a:gd name="T53" fmla="*/ 12 h 16"/>
                  <a:gd name="T54" fmla="*/ 16 w 32"/>
                  <a:gd name="T55" fmla="*/ 12 h 16"/>
                  <a:gd name="T56" fmla="*/ 16 w 32"/>
                  <a:gd name="T57" fmla="*/ 14 h 16"/>
                  <a:gd name="T58" fmla="*/ 20 w 32"/>
                  <a:gd name="T59" fmla="*/ 14 h 16"/>
                  <a:gd name="T60" fmla="*/ 22 w 32"/>
                  <a:gd name="T61" fmla="*/ 14 h 16"/>
                  <a:gd name="T62" fmla="*/ 24 w 32"/>
                  <a:gd name="T63" fmla="*/ 14 h 16"/>
                  <a:gd name="T64" fmla="*/ 26 w 32"/>
                  <a:gd name="T65" fmla="*/ 14 h 16"/>
                  <a:gd name="T66" fmla="*/ 28 w 32"/>
                  <a:gd name="T67" fmla="*/ 12 h 16"/>
                  <a:gd name="T68" fmla="*/ 30 w 32"/>
                  <a:gd name="T69" fmla="*/ 12 h 16"/>
                  <a:gd name="T70" fmla="*/ 32 w 32"/>
                  <a:gd name="T71" fmla="*/ 12 h 16"/>
                  <a:gd name="T72" fmla="*/ 32 w 32"/>
                  <a:gd name="T73" fmla="*/ 10 h 16"/>
                  <a:gd name="T74" fmla="*/ 32 w 32"/>
                  <a:gd name="T75" fmla="*/ 10 h 16"/>
                  <a:gd name="T76" fmla="*/ 32 w 32"/>
                  <a:gd name="T77" fmla="*/ 8 h 16"/>
                  <a:gd name="T78" fmla="*/ 32 w 32"/>
                  <a:gd name="T79" fmla="*/ 8 h 16"/>
                  <a:gd name="T80" fmla="*/ 30 w 32"/>
                  <a:gd name="T81" fmla="*/ 6 h 16"/>
                  <a:gd name="T82" fmla="*/ 30 w 32"/>
                  <a:gd name="T83" fmla="*/ 6 h 16"/>
                  <a:gd name="T84" fmla="*/ 28 w 32"/>
                  <a:gd name="T85" fmla="*/ 6 h 16"/>
                  <a:gd name="T86" fmla="*/ 26 w 32"/>
                  <a:gd name="T87" fmla="*/ 6 h 16"/>
                  <a:gd name="T88" fmla="*/ 26 w 32"/>
                  <a:gd name="T89" fmla="*/ 4 h 16"/>
                  <a:gd name="T90" fmla="*/ 22 w 32"/>
                  <a:gd name="T91" fmla="*/ 4 h 16"/>
                  <a:gd name="T92" fmla="*/ 16 w 32"/>
                  <a:gd name="T93" fmla="*/ 6 h 16"/>
                  <a:gd name="T94" fmla="*/ 12 w 32"/>
                  <a:gd name="T95" fmla="*/ 6 h 16"/>
                  <a:gd name="T96" fmla="*/ 8 w 32"/>
                  <a:gd name="T97" fmla="*/ 6 h 16"/>
                  <a:gd name="T98" fmla="*/ 8 w 32"/>
                  <a:gd name="T99" fmla="*/ 4 h 16"/>
                  <a:gd name="T100" fmla="*/ 8 w 32"/>
                  <a:gd name="T10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8" y="4"/>
                    </a:moveTo>
                    <a:lnTo>
                      <a:pt x="8" y="4"/>
                    </a:lnTo>
                    <a:lnTo>
                      <a:pt x="8" y="4"/>
                    </a:lnTo>
                    <a:lnTo>
                      <a:pt x="10" y="4"/>
                    </a:lnTo>
                    <a:lnTo>
                      <a:pt x="10" y="2"/>
                    </a:lnTo>
                    <a:lnTo>
                      <a:pt x="10" y="2"/>
                    </a:lnTo>
                    <a:lnTo>
                      <a:pt x="12" y="2"/>
                    </a:lnTo>
                    <a:lnTo>
                      <a:pt x="12" y="2"/>
                    </a:lnTo>
                    <a:lnTo>
                      <a:pt x="14" y="2"/>
                    </a:lnTo>
                    <a:lnTo>
                      <a:pt x="14" y="2"/>
                    </a:lnTo>
                    <a:lnTo>
                      <a:pt x="16" y="2"/>
                    </a:lnTo>
                    <a:lnTo>
                      <a:pt x="16" y="2"/>
                    </a:lnTo>
                    <a:lnTo>
                      <a:pt x="16" y="2"/>
                    </a:lnTo>
                    <a:lnTo>
                      <a:pt x="16" y="0"/>
                    </a:lnTo>
                    <a:lnTo>
                      <a:pt x="14" y="0"/>
                    </a:lnTo>
                    <a:lnTo>
                      <a:pt x="14" y="0"/>
                    </a:lnTo>
                    <a:lnTo>
                      <a:pt x="12" y="0"/>
                    </a:lnTo>
                    <a:lnTo>
                      <a:pt x="12" y="0"/>
                    </a:lnTo>
                    <a:lnTo>
                      <a:pt x="10" y="0"/>
                    </a:lnTo>
                    <a:lnTo>
                      <a:pt x="10" y="0"/>
                    </a:lnTo>
                    <a:lnTo>
                      <a:pt x="8" y="0"/>
                    </a:lnTo>
                    <a:lnTo>
                      <a:pt x="8" y="2"/>
                    </a:lnTo>
                    <a:lnTo>
                      <a:pt x="6" y="2"/>
                    </a:lnTo>
                    <a:lnTo>
                      <a:pt x="6" y="2"/>
                    </a:lnTo>
                    <a:lnTo>
                      <a:pt x="4" y="2"/>
                    </a:lnTo>
                    <a:lnTo>
                      <a:pt x="2" y="2"/>
                    </a:lnTo>
                    <a:lnTo>
                      <a:pt x="2" y="4"/>
                    </a:lnTo>
                    <a:lnTo>
                      <a:pt x="2" y="4"/>
                    </a:lnTo>
                    <a:lnTo>
                      <a:pt x="0" y="6"/>
                    </a:lnTo>
                    <a:lnTo>
                      <a:pt x="2" y="6"/>
                    </a:lnTo>
                    <a:lnTo>
                      <a:pt x="2" y="6"/>
                    </a:lnTo>
                    <a:lnTo>
                      <a:pt x="4" y="8"/>
                    </a:lnTo>
                    <a:lnTo>
                      <a:pt x="4" y="8"/>
                    </a:lnTo>
                    <a:lnTo>
                      <a:pt x="6" y="8"/>
                    </a:lnTo>
                    <a:lnTo>
                      <a:pt x="6" y="8"/>
                    </a:lnTo>
                    <a:lnTo>
                      <a:pt x="8" y="8"/>
                    </a:lnTo>
                    <a:lnTo>
                      <a:pt x="10" y="8"/>
                    </a:lnTo>
                    <a:lnTo>
                      <a:pt x="12" y="8"/>
                    </a:lnTo>
                    <a:lnTo>
                      <a:pt x="14" y="8"/>
                    </a:lnTo>
                    <a:lnTo>
                      <a:pt x="16" y="8"/>
                    </a:lnTo>
                    <a:lnTo>
                      <a:pt x="18" y="8"/>
                    </a:lnTo>
                    <a:lnTo>
                      <a:pt x="20" y="8"/>
                    </a:lnTo>
                    <a:lnTo>
                      <a:pt x="22" y="8"/>
                    </a:lnTo>
                    <a:lnTo>
                      <a:pt x="24" y="8"/>
                    </a:lnTo>
                    <a:lnTo>
                      <a:pt x="26" y="8"/>
                    </a:lnTo>
                    <a:lnTo>
                      <a:pt x="26" y="8"/>
                    </a:lnTo>
                    <a:lnTo>
                      <a:pt x="26" y="10"/>
                    </a:lnTo>
                    <a:lnTo>
                      <a:pt x="24" y="10"/>
                    </a:lnTo>
                    <a:lnTo>
                      <a:pt x="22" y="12"/>
                    </a:lnTo>
                    <a:lnTo>
                      <a:pt x="22" y="12"/>
                    </a:lnTo>
                    <a:lnTo>
                      <a:pt x="22" y="12"/>
                    </a:lnTo>
                    <a:lnTo>
                      <a:pt x="20" y="12"/>
                    </a:lnTo>
                    <a:lnTo>
                      <a:pt x="20" y="12"/>
                    </a:lnTo>
                    <a:lnTo>
                      <a:pt x="18" y="12"/>
                    </a:lnTo>
                    <a:lnTo>
                      <a:pt x="18" y="12"/>
                    </a:lnTo>
                    <a:lnTo>
                      <a:pt x="16" y="12"/>
                    </a:lnTo>
                    <a:lnTo>
                      <a:pt x="16" y="14"/>
                    </a:lnTo>
                    <a:lnTo>
                      <a:pt x="16" y="14"/>
                    </a:lnTo>
                    <a:lnTo>
                      <a:pt x="18" y="16"/>
                    </a:lnTo>
                    <a:lnTo>
                      <a:pt x="20" y="14"/>
                    </a:lnTo>
                    <a:lnTo>
                      <a:pt x="20" y="14"/>
                    </a:lnTo>
                    <a:lnTo>
                      <a:pt x="22" y="14"/>
                    </a:lnTo>
                    <a:lnTo>
                      <a:pt x="22" y="14"/>
                    </a:lnTo>
                    <a:lnTo>
                      <a:pt x="24" y="14"/>
                    </a:lnTo>
                    <a:lnTo>
                      <a:pt x="24" y="14"/>
                    </a:lnTo>
                    <a:lnTo>
                      <a:pt x="26" y="14"/>
                    </a:lnTo>
                    <a:lnTo>
                      <a:pt x="26" y="14"/>
                    </a:lnTo>
                    <a:lnTo>
                      <a:pt x="28" y="12"/>
                    </a:lnTo>
                    <a:lnTo>
                      <a:pt x="28" y="12"/>
                    </a:lnTo>
                    <a:lnTo>
                      <a:pt x="30" y="12"/>
                    </a:lnTo>
                    <a:lnTo>
                      <a:pt x="30" y="12"/>
                    </a:lnTo>
                    <a:lnTo>
                      <a:pt x="32" y="12"/>
                    </a:lnTo>
                    <a:lnTo>
                      <a:pt x="32" y="10"/>
                    </a:lnTo>
                    <a:lnTo>
                      <a:pt x="32" y="10"/>
                    </a:lnTo>
                    <a:lnTo>
                      <a:pt x="32" y="10"/>
                    </a:lnTo>
                    <a:lnTo>
                      <a:pt x="32" y="10"/>
                    </a:lnTo>
                    <a:lnTo>
                      <a:pt x="32" y="8"/>
                    </a:lnTo>
                    <a:lnTo>
                      <a:pt x="32" y="8"/>
                    </a:lnTo>
                    <a:lnTo>
                      <a:pt x="32" y="8"/>
                    </a:lnTo>
                    <a:lnTo>
                      <a:pt x="32" y="8"/>
                    </a:lnTo>
                    <a:lnTo>
                      <a:pt x="32" y="8"/>
                    </a:lnTo>
                    <a:lnTo>
                      <a:pt x="30" y="6"/>
                    </a:lnTo>
                    <a:lnTo>
                      <a:pt x="30" y="6"/>
                    </a:lnTo>
                    <a:lnTo>
                      <a:pt x="30" y="6"/>
                    </a:lnTo>
                    <a:lnTo>
                      <a:pt x="28" y="6"/>
                    </a:lnTo>
                    <a:lnTo>
                      <a:pt x="28" y="6"/>
                    </a:lnTo>
                    <a:lnTo>
                      <a:pt x="28" y="6"/>
                    </a:lnTo>
                    <a:lnTo>
                      <a:pt x="26" y="6"/>
                    </a:lnTo>
                    <a:lnTo>
                      <a:pt x="26" y="6"/>
                    </a:lnTo>
                    <a:lnTo>
                      <a:pt x="26" y="4"/>
                    </a:lnTo>
                    <a:lnTo>
                      <a:pt x="24" y="4"/>
                    </a:lnTo>
                    <a:lnTo>
                      <a:pt x="22" y="4"/>
                    </a:lnTo>
                    <a:lnTo>
                      <a:pt x="18" y="6"/>
                    </a:lnTo>
                    <a:lnTo>
                      <a:pt x="16" y="6"/>
                    </a:lnTo>
                    <a:lnTo>
                      <a:pt x="14" y="6"/>
                    </a:lnTo>
                    <a:lnTo>
                      <a:pt x="12" y="6"/>
                    </a:lnTo>
                    <a:lnTo>
                      <a:pt x="10" y="6"/>
                    </a:lnTo>
                    <a:lnTo>
                      <a:pt x="8" y="6"/>
                    </a:lnTo>
                    <a:lnTo>
                      <a:pt x="8" y="6"/>
                    </a:lnTo>
                    <a:lnTo>
                      <a:pt x="8" y="4"/>
                    </a:lnTo>
                    <a:lnTo>
                      <a:pt x="8" y="4"/>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637"/>
              <p:cNvSpPr>
                <a:spLocks noEditPoints="1"/>
              </p:cNvSpPr>
              <p:nvPr/>
            </p:nvSpPr>
            <p:spPr bwMode="auto">
              <a:xfrm>
                <a:off x="4274" y="1523"/>
                <a:ext cx="36" cy="14"/>
              </a:xfrm>
              <a:custGeom>
                <a:avLst/>
                <a:gdLst>
                  <a:gd name="T0" fmla="*/ 24 w 36"/>
                  <a:gd name="T1" fmla="*/ 2 h 14"/>
                  <a:gd name="T2" fmla="*/ 22 w 36"/>
                  <a:gd name="T3" fmla="*/ 2 h 14"/>
                  <a:gd name="T4" fmla="*/ 20 w 36"/>
                  <a:gd name="T5" fmla="*/ 0 h 14"/>
                  <a:gd name="T6" fmla="*/ 18 w 36"/>
                  <a:gd name="T7" fmla="*/ 0 h 14"/>
                  <a:gd name="T8" fmla="*/ 14 w 36"/>
                  <a:gd name="T9" fmla="*/ 0 h 14"/>
                  <a:gd name="T10" fmla="*/ 12 w 36"/>
                  <a:gd name="T11" fmla="*/ 0 h 14"/>
                  <a:gd name="T12" fmla="*/ 10 w 36"/>
                  <a:gd name="T13" fmla="*/ 0 h 14"/>
                  <a:gd name="T14" fmla="*/ 6 w 36"/>
                  <a:gd name="T15" fmla="*/ 0 h 14"/>
                  <a:gd name="T16" fmla="*/ 4 w 36"/>
                  <a:gd name="T17" fmla="*/ 2 h 14"/>
                  <a:gd name="T18" fmla="*/ 2 w 36"/>
                  <a:gd name="T19" fmla="*/ 2 h 14"/>
                  <a:gd name="T20" fmla="*/ 0 w 36"/>
                  <a:gd name="T21" fmla="*/ 4 h 14"/>
                  <a:gd name="T22" fmla="*/ 0 w 36"/>
                  <a:gd name="T23" fmla="*/ 6 h 14"/>
                  <a:gd name="T24" fmla="*/ 0 w 36"/>
                  <a:gd name="T25" fmla="*/ 6 h 14"/>
                  <a:gd name="T26" fmla="*/ 0 w 36"/>
                  <a:gd name="T27" fmla="*/ 8 h 14"/>
                  <a:gd name="T28" fmla="*/ 2 w 36"/>
                  <a:gd name="T29" fmla="*/ 8 h 14"/>
                  <a:gd name="T30" fmla="*/ 4 w 36"/>
                  <a:gd name="T31" fmla="*/ 10 h 14"/>
                  <a:gd name="T32" fmla="*/ 6 w 36"/>
                  <a:gd name="T33" fmla="*/ 12 h 14"/>
                  <a:gd name="T34" fmla="*/ 8 w 36"/>
                  <a:gd name="T35" fmla="*/ 12 h 14"/>
                  <a:gd name="T36" fmla="*/ 12 w 36"/>
                  <a:gd name="T37" fmla="*/ 12 h 14"/>
                  <a:gd name="T38" fmla="*/ 14 w 36"/>
                  <a:gd name="T39" fmla="*/ 14 h 14"/>
                  <a:gd name="T40" fmla="*/ 18 w 36"/>
                  <a:gd name="T41" fmla="*/ 14 h 14"/>
                  <a:gd name="T42" fmla="*/ 20 w 36"/>
                  <a:gd name="T43" fmla="*/ 14 h 14"/>
                  <a:gd name="T44" fmla="*/ 24 w 36"/>
                  <a:gd name="T45" fmla="*/ 14 h 14"/>
                  <a:gd name="T46" fmla="*/ 28 w 36"/>
                  <a:gd name="T47" fmla="*/ 12 h 14"/>
                  <a:gd name="T48" fmla="*/ 30 w 36"/>
                  <a:gd name="T49" fmla="*/ 12 h 14"/>
                  <a:gd name="T50" fmla="*/ 32 w 36"/>
                  <a:gd name="T51" fmla="*/ 10 h 14"/>
                  <a:gd name="T52" fmla="*/ 34 w 36"/>
                  <a:gd name="T53" fmla="*/ 10 h 14"/>
                  <a:gd name="T54" fmla="*/ 36 w 36"/>
                  <a:gd name="T55" fmla="*/ 8 h 14"/>
                  <a:gd name="T56" fmla="*/ 34 w 36"/>
                  <a:gd name="T57" fmla="*/ 8 h 14"/>
                  <a:gd name="T58" fmla="*/ 30 w 36"/>
                  <a:gd name="T59" fmla="*/ 8 h 14"/>
                  <a:gd name="T60" fmla="*/ 28 w 36"/>
                  <a:gd name="T61" fmla="*/ 10 h 14"/>
                  <a:gd name="T62" fmla="*/ 24 w 36"/>
                  <a:gd name="T63" fmla="*/ 10 h 14"/>
                  <a:gd name="T64" fmla="*/ 20 w 36"/>
                  <a:gd name="T65" fmla="*/ 12 h 14"/>
                  <a:gd name="T66" fmla="*/ 16 w 36"/>
                  <a:gd name="T67" fmla="*/ 12 h 14"/>
                  <a:gd name="T68" fmla="*/ 12 w 36"/>
                  <a:gd name="T69" fmla="*/ 10 h 14"/>
                  <a:gd name="T70" fmla="*/ 28 w 36"/>
                  <a:gd name="T71" fmla="*/ 4 h 14"/>
                  <a:gd name="T72" fmla="*/ 26 w 36"/>
                  <a:gd name="T73" fmla="*/ 2 h 14"/>
                  <a:gd name="T74" fmla="*/ 6 w 36"/>
                  <a:gd name="T75" fmla="*/ 8 h 14"/>
                  <a:gd name="T76" fmla="*/ 6 w 36"/>
                  <a:gd name="T77" fmla="*/ 6 h 14"/>
                  <a:gd name="T78" fmla="*/ 6 w 36"/>
                  <a:gd name="T79" fmla="*/ 4 h 14"/>
                  <a:gd name="T80" fmla="*/ 8 w 36"/>
                  <a:gd name="T81" fmla="*/ 4 h 14"/>
                  <a:gd name="T82" fmla="*/ 10 w 36"/>
                  <a:gd name="T83" fmla="*/ 2 h 14"/>
                  <a:gd name="T84" fmla="*/ 10 w 36"/>
                  <a:gd name="T85" fmla="*/ 2 h 14"/>
                  <a:gd name="T86" fmla="*/ 14 w 36"/>
                  <a:gd name="T87" fmla="*/ 2 h 14"/>
                  <a:gd name="T88" fmla="*/ 16 w 36"/>
                  <a:gd name="T89" fmla="*/ 2 h 14"/>
                  <a:gd name="T90" fmla="*/ 18 w 36"/>
                  <a:gd name="T91" fmla="*/ 2 h 14"/>
                  <a:gd name="T92" fmla="*/ 20 w 36"/>
                  <a:gd name="T93" fmla="*/ 4 h 14"/>
                  <a:gd name="T94" fmla="*/ 20 w 36"/>
                  <a:gd name="T9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4">
                    <a:moveTo>
                      <a:pt x="26" y="2"/>
                    </a:moveTo>
                    <a:lnTo>
                      <a:pt x="24" y="2"/>
                    </a:lnTo>
                    <a:lnTo>
                      <a:pt x="24" y="2"/>
                    </a:lnTo>
                    <a:lnTo>
                      <a:pt x="22" y="2"/>
                    </a:lnTo>
                    <a:lnTo>
                      <a:pt x="22" y="0"/>
                    </a:lnTo>
                    <a:lnTo>
                      <a:pt x="20" y="0"/>
                    </a:lnTo>
                    <a:lnTo>
                      <a:pt x="18" y="0"/>
                    </a:lnTo>
                    <a:lnTo>
                      <a:pt x="18" y="0"/>
                    </a:lnTo>
                    <a:lnTo>
                      <a:pt x="16" y="0"/>
                    </a:lnTo>
                    <a:lnTo>
                      <a:pt x="14" y="0"/>
                    </a:lnTo>
                    <a:lnTo>
                      <a:pt x="14" y="0"/>
                    </a:lnTo>
                    <a:lnTo>
                      <a:pt x="12" y="0"/>
                    </a:lnTo>
                    <a:lnTo>
                      <a:pt x="10" y="0"/>
                    </a:lnTo>
                    <a:lnTo>
                      <a:pt x="10" y="0"/>
                    </a:lnTo>
                    <a:lnTo>
                      <a:pt x="8" y="0"/>
                    </a:lnTo>
                    <a:lnTo>
                      <a:pt x="6" y="0"/>
                    </a:lnTo>
                    <a:lnTo>
                      <a:pt x="6" y="2"/>
                    </a:lnTo>
                    <a:lnTo>
                      <a:pt x="4" y="2"/>
                    </a:lnTo>
                    <a:lnTo>
                      <a:pt x="2" y="2"/>
                    </a:lnTo>
                    <a:lnTo>
                      <a:pt x="2" y="2"/>
                    </a:lnTo>
                    <a:lnTo>
                      <a:pt x="0" y="4"/>
                    </a:lnTo>
                    <a:lnTo>
                      <a:pt x="0" y="4"/>
                    </a:lnTo>
                    <a:lnTo>
                      <a:pt x="0" y="4"/>
                    </a:lnTo>
                    <a:lnTo>
                      <a:pt x="0" y="6"/>
                    </a:lnTo>
                    <a:lnTo>
                      <a:pt x="0" y="6"/>
                    </a:lnTo>
                    <a:lnTo>
                      <a:pt x="0" y="6"/>
                    </a:lnTo>
                    <a:lnTo>
                      <a:pt x="0" y="8"/>
                    </a:lnTo>
                    <a:lnTo>
                      <a:pt x="0" y="8"/>
                    </a:lnTo>
                    <a:lnTo>
                      <a:pt x="0" y="8"/>
                    </a:lnTo>
                    <a:lnTo>
                      <a:pt x="2" y="8"/>
                    </a:lnTo>
                    <a:lnTo>
                      <a:pt x="2" y="10"/>
                    </a:lnTo>
                    <a:lnTo>
                      <a:pt x="4" y="10"/>
                    </a:lnTo>
                    <a:lnTo>
                      <a:pt x="4" y="10"/>
                    </a:lnTo>
                    <a:lnTo>
                      <a:pt x="6" y="12"/>
                    </a:lnTo>
                    <a:lnTo>
                      <a:pt x="8" y="12"/>
                    </a:lnTo>
                    <a:lnTo>
                      <a:pt x="8" y="12"/>
                    </a:lnTo>
                    <a:lnTo>
                      <a:pt x="10" y="12"/>
                    </a:lnTo>
                    <a:lnTo>
                      <a:pt x="12" y="12"/>
                    </a:lnTo>
                    <a:lnTo>
                      <a:pt x="12" y="14"/>
                    </a:lnTo>
                    <a:lnTo>
                      <a:pt x="14" y="14"/>
                    </a:lnTo>
                    <a:lnTo>
                      <a:pt x="16" y="14"/>
                    </a:lnTo>
                    <a:lnTo>
                      <a:pt x="18" y="14"/>
                    </a:lnTo>
                    <a:lnTo>
                      <a:pt x="18" y="14"/>
                    </a:lnTo>
                    <a:lnTo>
                      <a:pt x="20" y="14"/>
                    </a:lnTo>
                    <a:lnTo>
                      <a:pt x="22" y="14"/>
                    </a:lnTo>
                    <a:lnTo>
                      <a:pt x="24" y="14"/>
                    </a:lnTo>
                    <a:lnTo>
                      <a:pt x="26" y="12"/>
                    </a:lnTo>
                    <a:lnTo>
                      <a:pt x="28" y="12"/>
                    </a:lnTo>
                    <a:lnTo>
                      <a:pt x="30" y="12"/>
                    </a:lnTo>
                    <a:lnTo>
                      <a:pt x="30" y="12"/>
                    </a:lnTo>
                    <a:lnTo>
                      <a:pt x="32" y="10"/>
                    </a:lnTo>
                    <a:lnTo>
                      <a:pt x="32" y="10"/>
                    </a:lnTo>
                    <a:lnTo>
                      <a:pt x="34" y="10"/>
                    </a:lnTo>
                    <a:lnTo>
                      <a:pt x="34" y="10"/>
                    </a:lnTo>
                    <a:lnTo>
                      <a:pt x="34" y="10"/>
                    </a:lnTo>
                    <a:lnTo>
                      <a:pt x="36" y="8"/>
                    </a:lnTo>
                    <a:lnTo>
                      <a:pt x="36" y="8"/>
                    </a:lnTo>
                    <a:lnTo>
                      <a:pt x="34" y="8"/>
                    </a:lnTo>
                    <a:lnTo>
                      <a:pt x="32" y="8"/>
                    </a:lnTo>
                    <a:lnTo>
                      <a:pt x="30" y="8"/>
                    </a:lnTo>
                    <a:lnTo>
                      <a:pt x="30" y="8"/>
                    </a:lnTo>
                    <a:lnTo>
                      <a:pt x="28" y="10"/>
                    </a:lnTo>
                    <a:lnTo>
                      <a:pt x="26" y="10"/>
                    </a:lnTo>
                    <a:lnTo>
                      <a:pt x="24" y="10"/>
                    </a:lnTo>
                    <a:lnTo>
                      <a:pt x="22" y="10"/>
                    </a:lnTo>
                    <a:lnTo>
                      <a:pt x="20" y="12"/>
                    </a:lnTo>
                    <a:lnTo>
                      <a:pt x="18" y="12"/>
                    </a:lnTo>
                    <a:lnTo>
                      <a:pt x="16" y="12"/>
                    </a:lnTo>
                    <a:lnTo>
                      <a:pt x="14" y="10"/>
                    </a:lnTo>
                    <a:lnTo>
                      <a:pt x="12" y="10"/>
                    </a:lnTo>
                    <a:lnTo>
                      <a:pt x="10" y="10"/>
                    </a:lnTo>
                    <a:lnTo>
                      <a:pt x="28" y="4"/>
                    </a:lnTo>
                    <a:lnTo>
                      <a:pt x="28" y="4"/>
                    </a:lnTo>
                    <a:lnTo>
                      <a:pt x="26" y="2"/>
                    </a:lnTo>
                    <a:close/>
                    <a:moveTo>
                      <a:pt x="8" y="8"/>
                    </a:moveTo>
                    <a:lnTo>
                      <a:pt x="6" y="8"/>
                    </a:lnTo>
                    <a:lnTo>
                      <a:pt x="6" y="6"/>
                    </a:lnTo>
                    <a:lnTo>
                      <a:pt x="6" y="6"/>
                    </a:lnTo>
                    <a:lnTo>
                      <a:pt x="6" y="6"/>
                    </a:lnTo>
                    <a:lnTo>
                      <a:pt x="6" y="4"/>
                    </a:lnTo>
                    <a:lnTo>
                      <a:pt x="6" y="4"/>
                    </a:lnTo>
                    <a:lnTo>
                      <a:pt x="8" y="4"/>
                    </a:lnTo>
                    <a:lnTo>
                      <a:pt x="8" y="2"/>
                    </a:lnTo>
                    <a:lnTo>
                      <a:pt x="10" y="2"/>
                    </a:lnTo>
                    <a:lnTo>
                      <a:pt x="10" y="2"/>
                    </a:lnTo>
                    <a:lnTo>
                      <a:pt x="10" y="2"/>
                    </a:lnTo>
                    <a:lnTo>
                      <a:pt x="12" y="2"/>
                    </a:lnTo>
                    <a:lnTo>
                      <a:pt x="14" y="2"/>
                    </a:lnTo>
                    <a:lnTo>
                      <a:pt x="16" y="2"/>
                    </a:lnTo>
                    <a:lnTo>
                      <a:pt x="16" y="2"/>
                    </a:lnTo>
                    <a:lnTo>
                      <a:pt x="16" y="2"/>
                    </a:lnTo>
                    <a:lnTo>
                      <a:pt x="18" y="2"/>
                    </a:lnTo>
                    <a:lnTo>
                      <a:pt x="18" y="4"/>
                    </a:lnTo>
                    <a:lnTo>
                      <a:pt x="20" y="4"/>
                    </a:lnTo>
                    <a:lnTo>
                      <a:pt x="20" y="4"/>
                    </a:lnTo>
                    <a:lnTo>
                      <a:pt x="20" y="4"/>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638"/>
              <p:cNvSpPr>
                <a:spLocks/>
              </p:cNvSpPr>
              <p:nvPr/>
            </p:nvSpPr>
            <p:spPr bwMode="auto">
              <a:xfrm>
                <a:off x="4302" y="1513"/>
                <a:ext cx="34" cy="14"/>
              </a:xfrm>
              <a:custGeom>
                <a:avLst/>
                <a:gdLst>
                  <a:gd name="T0" fmla="*/ 8 w 34"/>
                  <a:gd name="T1" fmla="*/ 4 h 14"/>
                  <a:gd name="T2" fmla="*/ 10 w 34"/>
                  <a:gd name="T3" fmla="*/ 4 h 14"/>
                  <a:gd name="T4" fmla="*/ 14 w 34"/>
                  <a:gd name="T5" fmla="*/ 2 h 14"/>
                  <a:gd name="T6" fmla="*/ 14 w 34"/>
                  <a:gd name="T7" fmla="*/ 2 h 14"/>
                  <a:gd name="T8" fmla="*/ 12 w 34"/>
                  <a:gd name="T9" fmla="*/ 0 h 14"/>
                  <a:gd name="T10" fmla="*/ 10 w 34"/>
                  <a:gd name="T11" fmla="*/ 0 h 14"/>
                  <a:gd name="T12" fmla="*/ 8 w 34"/>
                  <a:gd name="T13" fmla="*/ 2 h 14"/>
                  <a:gd name="T14" fmla="*/ 6 w 34"/>
                  <a:gd name="T15" fmla="*/ 2 h 14"/>
                  <a:gd name="T16" fmla="*/ 4 w 34"/>
                  <a:gd name="T17" fmla="*/ 2 h 14"/>
                  <a:gd name="T18" fmla="*/ 2 w 34"/>
                  <a:gd name="T19" fmla="*/ 4 h 14"/>
                  <a:gd name="T20" fmla="*/ 0 w 34"/>
                  <a:gd name="T21" fmla="*/ 4 h 14"/>
                  <a:gd name="T22" fmla="*/ 0 w 34"/>
                  <a:gd name="T23" fmla="*/ 6 h 14"/>
                  <a:gd name="T24" fmla="*/ 0 w 34"/>
                  <a:gd name="T25" fmla="*/ 8 h 14"/>
                  <a:gd name="T26" fmla="*/ 0 w 34"/>
                  <a:gd name="T27" fmla="*/ 8 h 14"/>
                  <a:gd name="T28" fmla="*/ 2 w 34"/>
                  <a:gd name="T29" fmla="*/ 10 h 14"/>
                  <a:gd name="T30" fmla="*/ 4 w 34"/>
                  <a:gd name="T31" fmla="*/ 10 h 14"/>
                  <a:gd name="T32" fmla="*/ 4 w 34"/>
                  <a:gd name="T33" fmla="*/ 12 h 14"/>
                  <a:gd name="T34" fmla="*/ 6 w 34"/>
                  <a:gd name="T35" fmla="*/ 12 h 14"/>
                  <a:gd name="T36" fmla="*/ 10 w 34"/>
                  <a:gd name="T37" fmla="*/ 14 h 14"/>
                  <a:gd name="T38" fmla="*/ 12 w 34"/>
                  <a:gd name="T39" fmla="*/ 14 h 14"/>
                  <a:gd name="T40" fmla="*/ 16 w 34"/>
                  <a:gd name="T41" fmla="*/ 14 h 14"/>
                  <a:gd name="T42" fmla="*/ 18 w 34"/>
                  <a:gd name="T43" fmla="*/ 14 h 14"/>
                  <a:gd name="T44" fmla="*/ 22 w 34"/>
                  <a:gd name="T45" fmla="*/ 14 h 14"/>
                  <a:gd name="T46" fmla="*/ 26 w 34"/>
                  <a:gd name="T47" fmla="*/ 14 h 14"/>
                  <a:gd name="T48" fmla="*/ 30 w 34"/>
                  <a:gd name="T49" fmla="*/ 12 h 14"/>
                  <a:gd name="T50" fmla="*/ 34 w 34"/>
                  <a:gd name="T51" fmla="*/ 10 h 14"/>
                  <a:gd name="T52" fmla="*/ 32 w 34"/>
                  <a:gd name="T53" fmla="*/ 10 h 14"/>
                  <a:gd name="T54" fmla="*/ 30 w 34"/>
                  <a:gd name="T55" fmla="*/ 10 h 14"/>
                  <a:gd name="T56" fmla="*/ 28 w 34"/>
                  <a:gd name="T57" fmla="*/ 10 h 14"/>
                  <a:gd name="T58" fmla="*/ 28 w 34"/>
                  <a:gd name="T59" fmla="*/ 10 h 14"/>
                  <a:gd name="T60" fmla="*/ 26 w 34"/>
                  <a:gd name="T61" fmla="*/ 10 h 14"/>
                  <a:gd name="T62" fmla="*/ 24 w 34"/>
                  <a:gd name="T63" fmla="*/ 12 h 14"/>
                  <a:gd name="T64" fmla="*/ 20 w 34"/>
                  <a:gd name="T65" fmla="*/ 12 h 14"/>
                  <a:gd name="T66" fmla="*/ 16 w 34"/>
                  <a:gd name="T67" fmla="*/ 12 h 14"/>
                  <a:gd name="T68" fmla="*/ 12 w 34"/>
                  <a:gd name="T69" fmla="*/ 10 h 14"/>
                  <a:gd name="T70" fmla="*/ 8 w 34"/>
                  <a:gd name="T71" fmla="*/ 8 h 14"/>
                  <a:gd name="T72" fmla="*/ 6 w 34"/>
                  <a:gd name="T73" fmla="*/ 8 h 14"/>
                  <a:gd name="T74" fmla="*/ 6 w 34"/>
                  <a:gd name="T7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14">
                    <a:moveTo>
                      <a:pt x="6" y="4"/>
                    </a:moveTo>
                    <a:lnTo>
                      <a:pt x="8" y="4"/>
                    </a:lnTo>
                    <a:lnTo>
                      <a:pt x="10" y="4"/>
                    </a:lnTo>
                    <a:lnTo>
                      <a:pt x="10" y="4"/>
                    </a:lnTo>
                    <a:lnTo>
                      <a:pt x="12" y="2"/>
                    </a:lnTo>
                    <a:lnTo>
                      <a:pt x="14" y="2"/>
                    </a:lnTo>
                    <a:lnTo>
                      <a:pt x="16" y="2"/>
                    </a:lnTo>
                    <a:lnTo>
                      <a:pt x="14" y="2"/>
                    </a:lnTo>
                    <a:lnTo>
                      <a:pt x="12" y="0"/>
                    </a:lnTo>
                    <a:lnTo>
                      <a:pt x="12" y="0"/>
                    </a:lnTo>
                    <a:lnTo>
                      <a:pt x="12" y="0"/>
                    </a:lnTo>
                    <a:lnTo>
                      <a:pt x="10" y="0"/>
                    </a:lnTo>
                    <a:lnTo>
                      <a:pt x="10" y="0"/>
                    </a:lnTo>
                    <a:lnTo>
                      <a:pt x="8" y="2"/>
                    </a:lnTo>
                    <a:lnTo>
                      <a:pt x="8" y="2"/>
                    </a:lnTo>
                    <a:lnTo>
                      <a:pt x="6" y="2"/>
                    </a:lnTo>
                    <a:lnTo>
                      <a:pt x="6" y="2"/>
                    </a:lnTo>
                    <a:lnTo>
                      <a:pt x="4" y="2"/>
                    </a:lnTo>
                    <a:lnTo>
                      <a:pt x="2" y="4"/>
                    </a:lnTo>
                    <a:lnTo>
                      <a:pt x="2" y="4"/>
                    </a:lnTo>
                    <a:lnTo>
                      <a:pt x="0" y="4"/>
                    </a:lnTo>
                    <a:lnTo>
                      <a:pt x="0" y="4"/>
                    </a:lnTo>
                    <a:lnTo>
                      <a:pt x="0" y="6"/>
                    </a:lnTo>
                    <a:lnTo>
                      <a:pt x="0" y="6"/>
                    </a:lnTo>
                    <a:lnTo>
                      <a:pt x="0" y="6"/>
                    </a:lnTo>
                    <a:lnTo>
                      <a:pt x="0" y="8"/>
                    </a:lnTo>
                    <a:lnTo>
                      <a:pt x="0" y="8"/>
                    </a:lnTo>
                    <a:lnTo>
                      <a:pt x="0" y="8"/>
                    </a:lnTo>
                    <a:lnTo>
                      <a:pt x="0" y="10"/>
                    </a:lnTo>
                    <a:lnTo>
                      <a:pt x="2" y="10"/>
                    </a:lnTo>
                    <a:lnTo>
                      <a:pt x="2" y="10"/>
                    </a:lnTo>
                    <a:lnTo>
                      <a:pt x="4" y="10"/>
                    </a:lnTo>
                    <a:lnTo>
                      <a:pt x="4" y="12"/>
                    </a:lnTo>
                    <a:lnTo>
                      <a:pt x="4" y="12"/>
                    </a:lnTo>
                    <a:lnTo>
                      <a:pt x="6" y="12"/>
                    </a:lnTo>
                    <a:lnTo>
                      <a:pt x="6" y="12"/>
                    </a:lnTo>
                    <a:lnTo>
                      <a:pt x="10" y="14"/>
                    </a:lnTo>
                    <a:lnTo>
                      <a:pt x="10" y="14"/>
                    </a:lnTo>
                    <a:lnTo>
                      <a:pt x="12" y="14"/>
                    </a:lnTo>
                    <a:lnTo>
                      <a:pt x="12" y="14"/>
                    </a:lnTo>
                    <a:lnTo>
                      <a:pt x="16" y="14"/>
                    </a:lnTo>
                    <a:lnTo>
                      <a:pt x="16" y="14"/>
                    </a:lnTo>
                    <a:lnTo>
                      <a:pt x="18" y="14"/>
                    </a:lnTo>
                    <a:lnTo>
                      <a:pt x="18" y="14"/>
                    </a:lnTo>
                    <a:lnTo>
                      <a:pt x="22" y="14"/>
                    </a:lnTo>
                    <a:lnTo>
                      <a:pt x="22" y="14"/>
                    </a:lnTo>
                    <a:lnTo>
                      <a:pt x="26" y="14"/>
                    </a:lnTo>
                    <a:lnTo>
                      <a:pt x="26" y="14"/>
                    </a:lnTo>
                    <a:lnTo>
                      <a:pt x="28" y="12"/>
                    </a:lnTo>
                    <a:lnTo>
                      <a:pt x="30" y="12"/>
                    </a:lnTo>
                    <a:lnTo>
                      <a:pt x="32" y="12"/>
                    </a:lnTo>
                    <a:lnTo>
                      <a:pt x="34" y="10"/>
                    </a:lnTo>
                    <a:lnTo>
                      <a:pt x="34" y="10"/>
                    </a:lnTo>
                    <a:lnTo>
                      <a:pt x="32" y="10"/>
                    </a:lnTo>
                    <a:lnTo>
                      <a:pt x="30" y="8"/>
                    </a:lnTo>
                    <a:lnTo>
                      <a:pt x="30" y="10"/>
                    </a:lnTo>
                    <a:lnTo>
                      <a:pt x="28" y="10"/>
                    </a:lnTo>
                    <a:lnTo>
                      <a:pt x="28" y="10"/>
                    </a:lnTo>
                    <a:lnTo>
                      <a:pt x="28" y="10"/>
                    </a:lnTo>
                    <a:lnTo>
                      <a:pt x="28" y="10"/>
                    </a:lnTo>
                    <a:lnTo>
                      <a:pt x="26" y="10"/>
                    </a:lnTo>
                    <a:lnTo>
                      <a:pt x="26" y="10"/>
                    </a:lnTo>
                    <a:lnTo>
                      <a:pt x="26" y="10"/>
                    </a:lnTo>
                    <a:lnTo>
                      <a:pt x="24" y="12"/>
                    </a:lnTo>
                    <a:lnTo>
                      <a:pt x="22" y="12"/>
                    </a:lnTo>
                    <a:lnTo>
                      <a:pt x="20" y="12"/>
                    </a:lnTo>
                    <a:lnTo>
                      <a:pt x="18" y="12"/>
                    </a:lnTo>
                    <a:lnTo>
                      <a:pt x="16" y="12"/>
                    </a:lnTo>
                    <a:lnTo>
                      <a:pt x="14" y="12"/>
                    </a:lnTo>
                    <a:lnTo>
                      <a:pt x="12" y="10"/>
                    </a:lnTo>
                    <a:lnTo>
                      <a:pt x="10" y="10"/>
                    </a:lnTo>
                    <a:lnTo>
                      <a:pt x="8" y="8"/>
                    </a:lnTo>
                    <a:lnTo>
                      <a:pt x="6" y="8"/>
                    </a:lnTo>
                    <a:lnTo>
                      <a:pt x="6" y="8"/>
                    </a:lnTo>
                    <a:lnTo>
                      <a:pt x="6" y="6"/>
                    </a:lnTo>
                    <a:lnTo>
                      <a:pt x="6" y="6"/>
                    </a:lnTo>
                    <a:lnTo>
                      <a:pt x="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639"/>
              <p:cNvSpPr>
                <a:spLocks/>
              </p:cNvSpPr>
              <p:nvPr/>
            </p:nvSpPr>
            <p:spPr bwMode="auto">
              <a:xfrm>
                <a:off x="4302" y="1513"/>
                <a:ext cx="34" cy="14"/>
              </a:xfrm>
              <a:custGeom>
                <a:avLst/>
                <a:gdLst>
                  <a:gd name="T0" fmla="*/ 8 w 34"/>
                  <a:gd name="T1" fmla="*/ 4 h 14"/>
                  <a:gd name="T2" fmla="*/ 10 w 34"/>
                  <a:gd name="T3" fmla="*/ 4 h 14"/>
                  <a:gd name="T4" fmla="*/ 14 w 34"/>
                  <a:gd name="T5" fmla="*/ 2 h 14"/>
                  <a:gd name="T6" fmla="*/ 14 w 34"/>
                  <a:gd name="T7" fmla="*/ 2 h 14"/>
                  <a:gd name="T8" fmla="*/ 12 w 34"/>
                  <a:gd name="T9" fmla="*/ 0 h 14"/>
                  <a:gd name="T10" fmla="*/ 10 w 34"/>
                  <a:gd name="T11" fmla="*/ 0 h 14"/>
                  <a:gd name="T12" fmla="*/ 8 w 34"/>
                  <a:gd name="T13" fmla="*/ 2 h 14"/>
                  <a:gd name="T14" fmla="*/ 6 w 34"/>
                  <a:gd name="T15" fmla="*/ 2 h 14"/>
                  <a:gd name="T16" fmla="*/ 4 w 34"/>
                  <a:gd name="T17" fmla="*/ 2 h 14"/>
                  <a:gd name="T18" fmla="*/ 2 w 34"/>
                  <a:gd name="T19" fmla="*/ 4 h 14"/>
                  <a:gd name="T20" fmla="*/ 0 w 34"/>
                  <a:gd name="T21" fmla="*/ 4 h 14"/>
                  <a:gd name="T22" fmla="*/ 0 w 34"/>
                  <a:gd name="T23" fmla="*/ 6 h 14"/>
                  <a:gd name="T24" fmla="*/ 0 w 34"/>
                  <a:gd name="T25" fmla="*/ 8 h 14"/>
                  <a:gd name="T26" fmla="*/ 0 w 34"/>
                  <a:gd name="T27" fmla="*/ 8 h 14"/>
                  <a:gd name="T28" fmla="*/ 2 w 34"/>
                  <a:gd name="T29" fmla="*/ 10 h 14"/>
                  <a:gd name="T30" fmla="*/ 4 w 34"/>
                  <a:gd name="T31" fmla="*/ 10 h 14"/>
                  <a:gd name="T32" fmla="*/ 4 w 34"/>
                  <a:gd name="T33" fmla="*/ 12 h 14"/>
                  <a:gd name="T34" fmla="*/ 6 w 34"/>
                  <a:gd name="T35" fmla="*/ 12 h 14"/>
                  <a:gd name="T36" fmla="*/ 10 w 34"/>
                  <a:gd name="T37" fmla="*/ 14 h 14"/>
                  <a:gd name="T38" fmla="*/ 12 w 34"/>
                  <a:gd name="T39" fmla="*/ 14 h 14"/>
                  <a:gd name="T40" fmla="*/ 16 w 34"/>
                  <a:gd name="T41" fmla="*/ 14 h 14"/>
                  <a:gd name="T42" fmla="*/ 18 w 34"/>
                  <a:gd name="T43" fmla="*/ 14 h 14"/>
                  <a:gd name="T44" fmla="*/ 22 w 34"/>
                  <a:gd name="T45" fmla="*/ 14 h 14"/>
                  <a:gd name="T46" fmla="*/ 26 w 34"/>
                  <a:gd name="T47" fmla="*/ 14 h 14"/>
                  <a:gd name="T48" fmla="*/ 30 w 34"/>
                  <a:gd name="T49" fmla="*/ 12 h 14"/>
                  <a:gd name="T50" fmla="*/ 34 w 34"/>
                  <a:gd name="T51" fmla="*/ 10 h 14"/>
                  <a:gd name="T52" fmla="*/ 32 w 34"/>
                  <a:gd name="T53" fmla="*/ 10 h 14"/>
                  <a:gd name="T54" fmla="*/ 30 w 34"/>
                  <a:gd name="T55" fmla="*/ 10 h 14"/>
                  <a:gd name="T56" fmla="*/ 28 w 34"/>
                  <a:gd name="T57" fmla="*/ 10 h 14"/>
                  <a:gd name="T58" fmla="*/ 28 w 34"/>
                  <a:gd name="T59" fmla="*/ 10 h 14"/>
                  <a:gd name="T60" fmla="*/ 26 w 34"/>
                  <a:gd name="T61" fmla="*/ 10 h 14"/>
                  <a:gd name="T62" fmla="*/ 24 w 34"/>
                  <a:gd name="T63" fmla="*/ 12 h 14"/>
                  <a:gd name="T64" fmla="*/ 20 w 34"/>
                  <a:gd name="T65" fmla="*/ 12 h 14"/>
                  <a:gd name="T66" fmla="*/ 16 w 34"/>
                  <a:gd name="T67" fmla="*/ 12 h 14"/>
                  <a:gd name="T68" fmla="*/ 12 w 34"/>
                  <a:gd name="T69" fmla="*/ 10 h 14"/>
                  <a:gd name="T70" fmla="*/ 8 w 34"/>
                  <a:gd name="T71" fmla="*/ 8 h 14"/>
                  <a:gd name="T72" fmla="*/ 6 w 34"/>
                  <a:gd name="T73" fmla="*/ 8 h 14"/>
                  <a:gd name="T74" fmla="*/ 6 w 34"/>
                  <a:gd name="T7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14">
                    <a:moveTo>
                      <a:pt x="6" y="4"/>
                    </a:moveTo>
                    <a:lnTo>
                      <a:pt x="8" y="4"/>
                    </a:lnTo>
                    <a:lnTo>
                      <a:pt x="10" y="4"/>
                    </a:lnTo>
                    <a:lnTo>
                      <a:pt x="10" y="4"/>
                    </a:lnTo>
                    <a:lnTo>
                      <a:pt x="12" y="2"/>
                    </a:lnTo>
                    <a:lnTo>
                      <a:pt x="14" y="2"/>
                    </a:lnTo>
                    <a:lnTo>
                      <a:pt x="16" y="2"/>
                    </a:lnTo>
                    <a:lnTo>
                      <a:pt x="14" y="2"/>
                    </a:lnTo>
                    <a:lnTo>
                      <a:pt x="12" y="0"/>
                    </a:lnTo>
                    <a:lnTo>
                      <a:pt x="12" y="0"/>
                    </a:lnTo>
                    <a:lnTo>
                      <a:pt x="12" y="0"/>
                    </a:lnTo>
                    <a:lnTo>
                      <a:pt x="10" y="0"/>
                    </a:lnTo>
                    <a:lnTo>
                      <a:pt x="10" y="0"/>
                    </a:lnTo>
                    <a:lnTo>
                      <a:pt x="8" y="2"/>
                    </a:lnTo>
                    <a:lnTo>
                      <a:pt x="8" y="2"/>
                    </a:lnTo>
                    <a:lnTo>
                      <a:pt x="6" y="2"/>
                    </a:lnTo>
                    <a:lnTo>
                      <a:pt x="6" y="2"/>
                    </a:lnTo>
                    <a:lnTo>
                      <a:pt x="4" y="2"/>
                    </a:lnTo>
                    <a:lnTo>
                      <a:pt x="2" y="4"/>
                    </a:lnTo>
                    <a:lnTo>
                      <a:pt x="2" y="4"/>
                    </a:lnTo>
                    <a:lnTo>
                      <a:pt x="0" y="4"/>
                    </a:lnTo>
                    <a:lnTo>
                      <a:pt x="0" y="4"/>
                    </a:lnTo>
                    <a:lnTo>
                      <a:pt x="0" y="6"/>
                    </a:lnTo>
                    <a:lnTo>
                      <a:pt x="0" y="6"/>
                    </a:lnTo>
                    <a:lnTo>
                      <a:pt x="0" y="6"/>
                    </a:lnTo>
                    <a:lnTo>
                      <a:pt x="0" y="8"/>
                    </a:lnTo>
                    <a:lnTo>
                      <a:pt x="0" y="8"/>
                    </a:lnTo>
                    <a:lnTo>
                      <a:pt x="0" y="8"/>
                    </a:lnTo>
                    <a:lnTo>
                      <a:pt x="0" y="10"/>
                    </a:lnTo>
                    <a:lnTo>
                      <a:pt x="2" y="10"/>
                    </a:lnTo>
                    <a:lnTo>
                      <a:pt x="2" y="10"/>
                    </a:lnTo>
                    <a:lnTo>
                      <a:pt x="4" y="10"/>
                    </a:lnTo>
                    <a:lnTo>
                      <a:pt x="4" y="12"/>
                    </a:lnTo>
                    <a:lnTo>
                      <a:pt x="4" y="12"/>
                    </a:lnTo>
                    <a:lnTo>
                      <a:pt x="6" y="12"/>
                    </a:lnTo>
                    <a:lnTo>
                      <a:pt x="6" y="12"/>
                    </a:lnTo>
                    <a:lnTo>
                      <a:pt x="10" y="14"/>
                    </a:lnTo>
                    <a:lnTo>
                      <a:pt x="10" y="14"/>
                    </a:lnTo>
                    <a:lnTo>
                      <a:pt x="12" y="14"/>
                    </a:lnTo>
                    <a:lnTo>
                      <a:pt x="12" y="14"/>
                    </a:lnTo>
                    <a:lnTo>
                      <a:pt x="16" y="14"/>
                    </a:lnTo>
                    <a:lnTo>
                      <a:pt x="16" y="14"/>
                    </a:lnTo>
                    <a:lnTo>
                      <a:pt x="18" y="14"/>
                    </a:lnTo>
                    <a:lnTo>
                      <a:pt x="18" y="14"/>
                    </a:lnTo>
                    <a:lnTo>
                      <a:pt x="22" y="14"/>
                    </a:lnTo>
                    <a:lnTo>
                      <a:pt x="22" y="14"/>
                    </a:lnTo>
                    <a:lnTo>
                      <a:pt x="26" y="14"/>
                    </a:lnTo>
                    <a:lnTo>
                      <a:pt x="26" y="14"/>
                    </a:lnTo>
                    <a:lnTo>
                      <a:pt x="28" y="12"/>
                    </a:lnTo>
                    <a:lnTo>
                      <a:pt x="30" y="12"/>
                    </a:lnTo>
                    <a:lnTo>
                      <a:pt x="32" y="12"/>
                    </a:lnTo>
                    <a:lnTo>
                      <a:pt x="34" y="10"/>
                    </a:lnTo>
                    <a:lnTo>
                      <a:pt x="34" y="10"/>
                    </a:lnTo>
                    <a:lnTo>
                      <a:pt x="32" y="10"/>
                    </a:lnTo>
                    <a:lnTo>
                      <a:pt x="30" y="8"/>
                    </a:lnTo>
                    <a:lnTo>
                      <a:pt x="30" y="10"/>
                    </a:lnTo>
                    <a:lnTo>
                      <a:pt x="28" y="10"/>
                    </a:lnTo>
                    <a:lnTo>
                      <a:pt x="28" y="10"/>
                    </a:lnTo>
                    <a:lnTo>
                      <a:pt x="28" y="10"/>
                    </a:lnTo>
                    <a:lnTo>
                      <a:pt x="28" y="10"/>
                    </a:lnTo>
                    <a:lnTo>
                      <a:pt x="26" y="10"/>
                    </a:lnTo>
                    <a:lnTo>
                      <a:pt x="26" y="10"/>
                    </a:lnTo>
                    <a:lnTo>
                      <a:pt x="26" y="10"/>
                    </a:lnTo>
                    <a:lnTo>
                      <a:pt x="24" y="12"/>
                    </a:lnTo>
                    <a:lnTo>
                      <a:pt x="22" y="12"/>
                    </a:lnTo>
                    <a:lnTo>
                      <a:pt x="20" y="12"/>
                    </a:lnTo>
                    <a:lnTo>
                      <a:pt x="18" y="12"/>
                    </a:lnTo>
                    <a:lnTo>
                      <a:pt x="16" y="12"/>
                    </a:lnTo>
                    <a:lnTo>
                      <a:pt x="14" y="12"/>
                    </a:lnTo>
                    <a:lnTo>
                      <a:pt x="12" y="10"/>
                    </a:lnTo>
                    <a:lnTo>
                      <a:pt x="10" y="10"/>
                    </a:lnTo>
                    <a:lnTo>
                      <a:pt x="8" y="8"/>
                    </a:lnTo>
                    <a:lnTo>
                      <a:pt x="6" y="8"/>
                    </a:lnTo>
                    <a:lnTo>
                      <a:pt x="6" y="8"/>
                    </a:lnTo>
                    <a:lnTo>
                      <a:pt x="6" y="6"/>
                    </a:lnTo>
                    <a:lnTo>
                      <a:pt x="6" y="6"/>
                    </a:lnTo>
                    <a:lnTo>
                      <a:pt x="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640"/>
              <p:cNvSpPr>
                <a:spLocks/>
              </p:cNvSpPr>
              <p:nvPr/>
            </p:nvSpPr>
            <p:spPr bwMode="auto">
              <a:xfrm>
                <a:off x="4320" y="1507"/>
                <a:ext cx="36" cy="12"/>
              </a:xfrm>
              <a:custGeom>
                <a:avLst/>
                <a:gdLst>
                  <a:gd name="T0" fmla="*/ 16 w 36"/>
                  <a:gd name="T1" fmla="*/ 2 h 12"/>
                  <a:gd name="T2" fmla="*/ 14 w 36"/>
                  <a:gd name="T3" fmla="*/ 0 h 12"/>
                  <a:gd name="T4" fmla="*/ 12 w 36"/>
                  <a:gd name="T5" fmla="*/ 0 h 12"/>
                  <a:gd name="T6" fmla="*/ 6 w 36"/>
                  <a:gd name="T7" fmla="*/ 2 h 12"/>
                  <a:gd name="T8" fmla="*/ 2 w 36"/>
                  <a:gd name="T9" fmla="*/ 0 h 12"/>
                  <a:gd name="T10" fmla="*/ 0 w 36"/>
                  <a:gd name="T11" fmla="*/ 0 h 12"/>
                  <a:gd name="T12" fmla="*/ 0 w 36"/>
                  <a:gd name="T13" fmla="*/ 6 h 12"/>
                  <a:gd name="T14" fmla="*/ 2 w 36"/>
                  <a:gd name="T15" fmla="*/ 6 h 12"/>
                  <a:gd name="T16" fmla="*/ 4 w 36"/>
                  <a:gd name="T17" fmla="*/ 6 h 12"/>
                  <a:gd name="T18" fmla="*/ 18 w 36"/>
                  <a:gd name="T19" fmla="*/ 12 h 12"/>
                  <a:gd name="T20" fmla="*/ 20 w 36"/>
                  <a:gd name="T21" fmla="*/ 12 h 12"/>
                  <a:gd name="T22" fmla="*/ 20 w 36"/>
                  <a:gd name="T23" fmla="*/ 12 h 12"/>
                  <a:gd name="T24" fmla="*/ 22 w 36"/>
                  <a:gd name="T25" fmla="*/ 12 h 12"/>
                  <a:gd name="T26" fmla="*/ 24 w 36"/>
                  <a:gd name="T27" fmla="*/ 12 h 12"/>
                  <a:gd name="T28" fmla="*/ 26 w 36"/>
                  <a:gd name="T29" fmla="*/ 12 h 12"/>
                  <a:gd name="T30" fmla="*/ 28 w 36"/>
                  <a:gd name="T31" fmla="*/ 12 h 12"/>
                  <a:gd name="T32" fmla="*/ 30 w 36"/>
                  <a:gd name="T33" fmla="*/ 12 h 12"/>
                  <a:gd name="T34" fmla="*/ 32 w 36"/>
                  <a:gd name="T35" fmla="*/ 12 h 12"/>
                  <a:gd name="T36" fmla="*/ 34 w 36"/>
                  <a:gd name="T37" fmla="*/ 10 h 12"/>
                  <a:gd name="T38" fmla="*/ 36 w 36"/>
                  <a:gd name="T39" fmla="*/ 10 h 12"/>
                  <a:gd name="T40" fmla="*/ 34 w 36"/>
                  <a:gd name="T41" fmla="*/ 10 h 12"/>
                  <a:gd name="T42" fmla="*/ 32 w 36"/>
                  <a:gd name="T43" fmla="*/ 8 h 12"/>
                  <a:gd name="T44" fmla="*/ 30 w 36"/>
                  <a:gd name="T45" fmla="*/ 10 h 12"/>
                  <a:gd name="T46" fmla="*/ 28 w 36"/>
                  <a:gd name="T47" fmla="*/ 10 h 12"/>
                  <a:gd name="T48" fmla="*/ 26 w 36"/>
                  <a:gd name="T49" fmla="*/ 10 h 12"/>
                  <a:gd name="T50" fmla="*/ 24 w 36"/>
                  <a:gd name="T51" fmla="*/ 10 h 12"/>
                  <a:gd name="T52" fmla="*/ 24 w 36"/>
                  <a:gd name="T53" fmla="*/ 10 h 12"/>
                  <a:gd name="T54" fmla="*/ 24 w 36"/>
                  <a:gd name="T55" fmla="*/ 10 h 12"/>
                  <a:gd name="T56" fmla="*/ 24 w 36"/>
                  <a:gd name="T57" fmla="*/ 10 h 12"/>
                  <a:gd name="T58" fmla="*/ 22 w 36"/>
                  <a:gd name="T59" fmla="*/ 10 h 12"/>
                  <a:gd name="T60" fmla="*/ 22 w 36"/>
                  <a:gd name="T61" fmla="*/ 10 h 12"/>
                  <a:gd name="T62" fmla="*/ 22 w 36"/>
                  <a:gd name="T63" fmla="*/ 10 h 12"/>
                  <a:gd name="T64" fmla="*/ 20 w 36"/>
                  <a:gd name="T65" fmla="*/ 8 h 12"/>
                  <a:gd name="T66" fmla="*/ 20 w 36"/>
                  <a:gd name="T67" fmla="*/ 8 h 12"/>
                  <a:gd name="T68" fmla="*/ 10 w 36"/>
                  <a:gd name="T69" fmla="*/ 4 h 12"/>
                  <a:gd name="T70" fmla="*/ 16 w 36"/>
                  <a:gd name="T71" fmla="*/ 2 h 12"/>
                  <a:gd name="T72" fmla="*/ 16 w 36"/>
                  <a:gd name="T7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
                    <a:moveTo>
                      <a:pt x="16" y="2"/>
                    </a:moveTo>
                    <a:lnTo>
                      <a:pt x="14" y="0"/>
                    </a:lnTo>
                    <a:lnTo>
                      <a:pt x="12" y="0"/>
                    </a:lnTo>
                    <a:lnTo>
                      <a:pt x="6" y="2"/>
                    </a:lnTo>
                    <a:lnTo>
                      <a:pt x="2" y="0"/>
                    </a:lnTo>
                    <a:lnTo>
                      <a:pt x="0" y="0"/>
                    </a:lnTo>
                    <a:lnTo>
                      <a:pt x="0" y="6"/>
                    </a:lnTo>
                    <a:lnTo>
                      <a:pt x="2" y="6"/>
                    </a:lnTo>
                    <a:lnTo>
                      <a:pt x="4" y="6"/>
                    </a:lnTo>
                    <a:lnTo>
                      <a:pt x="18" y="12"/>
                    </a:lnTo>
                    <a:lnTo>
                      <a:pt x="20" y="12"/>
                    </a:lnTo>
                    <a:lnTo>
                      <a:pt x="20" y="12"/>
                    </a:lnTo>
                    <a:lnTo>
                      <a:pt x="22" y="12"/>
                    </a:lnTo>
                    <a:lnTo>
                      <a:pt x="24" y="12"/>
                    </a:lnTo>
                    <a:lnTo>
                      <a:pt x="26" y="12"/>
                    </a:lnTo>
                    <a:lnTo>
                      <a:pt x="28" y="12"/>
                    </a:lnTo>
                    <a:lnTo>
                      <a:pt x="30" y="12"/>
                    </a:lnTo>
                    <a:lnTo>
                      <a:pt x="32" y="12"/>
                    </a:lnTo>
                    <a:lnTo>
                      <a:pt x="34" y="10"/>
                    </a:lnTo>
                    <a:lnTo>
                      <a:pt x="36" y="10"/>
                    </a:lnTo>
                    <a:lnTo>
                      <a:pt x="34" y="10"/>
                    </a:lnTo>
                    <a:lnTo>
                      <a:pt x="32" y="8"/>
                    </a:lnTo>
                    <a:lnTo>
                      <a:pt x="30" y="10"/>
                    </a:lnTo>
                    <a:lnTo>
                      <a:pt x="28" y="10"/>
                    </a:lnTo>
                    <a:lnTo>
                      <a:pt x="26" y="10"/>
                    </a:lnTo>
                    <a:lnTo>
                      <a:pt x="24" y="10"/>
                    </a:lnTo>
                    <a:lnTo>
                      <a:pt x="24" y="10"/>
                    </a:lnTo>
                    <a:lnTo>
                      <a:pt x="24" y="10"/>
                    </a:lnTo>
                    <a:lnTo>
                      <a:pt x="24" y="10"/>
                    </a:lnTo>
                    <a:lnTo>
                      <a:pt x="22" y="10"/>
                    </a:lnTo>
                    <a:lnTo>
                      <a:pt x="22" y="10"/>
                    </a:lnTo>
                    <a:lnTo>
                      <a:pt x="22" y="10"/>
                    </a:lnTo>
                    <a:lnTo>
                      <a:pt x="20" y="8"/>
                    </a:lnTo>
                    <a:lnTo>
                      <a:pt x="20" y="8"/>
                    </a:lnTo>
                    <a:lnTo>
                      <a:pt x="10" y="4"/>
                    </a:lnTo>
                    <a:lnTo>
                      <a:pt x="16" y="2"/>
                    </a:lnTo>
                    <a:lnTo>
                      <a:pt x="1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641"/>
              <p:cNvSpPr>
                <a:spLocks noEditPoints="1"/>
              </p:cNvSpPr>
              <p:nvPr/>
            </p:nvSpPr>
            <p:spPr bwMode="auto">
              <a:xfrm>
                <a:off x="4342" y="1501"/>
                <a:ext cx="38" cy="12"/>
              </a:xfrm>
              <a:custGeom>
                <a:avLst/>
                <a:gdLst>
                  <a:gd name="T0" fmla="*/ 2 w 38"/>
                  <a:gd name="T1" fmla="*/ 2 h 12"/>
                  <a:gd name="T2" fmla="*/ 0 w 38"/>
                  <a:gd name="T3" fmla="*/ 4 h 12"/>
                  <a:gd name="T4" fmla="*/ 0 w 38"/>
                  <a:gd name="T5" fmla="*/ 6 h 12"/>
                  <a:gd name="T6" fmla="*/ 2 w 38"/>
                  <a:gd name="T7" fmla="*/ 6 h 12"/>
                  <a:gd name="T8" fmla="*/ 2 w 38"/>
                  <a:gd name="T9" fmla="*/ 8 h 12"/>
                  <a:gd name="T10" fmla="*/ 4 w 38"/>
                  <a:gd name="T11" fmla="*/ 8 h 12"/>
                  <a:gd name="T12" fmla="*/ 6 w 38"/>
                  <a:gd name="T13" fmla="*/ 10 h 12"/>
                  <a:gd name="T14" fmla="*/ 8 w 38"/>
                  <a:gd name="T15" fmla="*/ 10 h 12"/>
                  <a:gd name="T16" fmla="*/ 12 w 38"/>
                  <a:gd name="T17" fmla="*/ 12 h 12"/>
                  <a:gd name="T18" fmla="*/ 14 w 38"/>
                  <a:gd name="T19" fmla="*/ 12 h 12"/>
                  <a:gd name="T20" fmla="*/ 18 w 38"/>
                  <a:gd name="T21" fmla="*/ 12 h 12"/>
                  <a:gd name="T22" fmla="*/ 20 w 38"/>
                  <a:gd name="T23" fmla="*/ 12 h 12"/>
                  <a:gd name="T24" fmla="*/ 24 w 38"/>
                  <a:gd name="T25" fmla="*/ 12 h 12"/>
                  <a:gd name="T26" fmla="*/ 26 w 38"/>
                  <a:gd name="T27" fmla="*/ 12 h 12"/>
                  <a:gd name="T28" fmla="*/ 30 w 38"/>
                  <a:gd name="T29" fmla="*/ 10 h 12"/>
                  <a:gd name="T30" fmla="*/ 32 w 38"/>
                  <a:gd name="T31" fmla="*/ 10 h 12"/>
                  <a:gd name="T32" fmla="*/ 34 w 38"/>
                  <a:gd name="T33" fmla="*/ 10 h 12"/>
                  <a:gd name="T34" fmla="*/ 36 w 38"/>
                  <a:gd name="T35" fmla="*/ 8 h 12"/>
                  <a:gd name="T36" fmla="*/ 38 w 38"/>
                  <a:gd name="T37" fmla="*/ 8 h 12"/>
                  <a:gd name="T38" fmla="*/ 32 w 38"/>
                  <a:gd name="T39" fmla="*/ 6 h 12"/>
                  <a:gd name="T40" fmla="*/ 30 w 38"/>
                  <a:gd name="T41" fmla="*/ 8 h 12"/>
                  <a:gd name="T42" fmla="*/ 28 w 38"/>
                  <a:gd name="T43" fmla="*/ 10 h 12"/>
                  <a:gd name="T44" fmla="*/ 24 w 38"/>
                  <a:gd name="T45" fmla="*/ 10 h 12"/>
                  <a:gd name="T46" fmla="*/ 20 w 38"/>
                  <a:gd name="T47" fmla="*/ 10 h 12"/>
                  <a:gd name="T48" fmla="*/ 16 w 38"/>
                  <a:gd name="T49" fmla="*/ 10 h 12"/>
                  <a:gd name="T50" fmla="*/ 12 w 38"/>
                  <a:gd name="T51" fmla="*/ 8 h 12"/>
                  <a:gd name="T52" fmla="*/ 28 w 38"/>
                  <a:gd name="T53" fmla="*/ 2 h 12"/>
                  <a:gd name="T54" fmla="*/ 26 w 38"/>
                  <a:gd name="T55" fmla="*/ 2 h 12"/>
                  <a:gd name="T56" fmla="*/ 24 w 38"/>
                  <a:gd name="T57" fmla="*/ 0 h 12"/>
                  <a:gd name="T58" fmla="*/ 22 w 38"/>
                  <a:gd name="T59" fmla="*/ 0 h 12"/>
                  <a:gd name="T60" fmla="*/ 18 w 38"/>
                  <a:gd name="T61" fmla="*/ 0 h 12"/>
                  <a:gd name="T62" fmla="*/ 16 w 38"/>
                  <a:gd name="T63" fmla="*/ 0 h 12"/>
                  <a:gd name="T64" fmla="*/ 14 w 38"/>
                  <a:gd name="T65" fmla="*/ 0 h 12"/>
                  <a:gd name="T66" fmla="*/ 10 w 38"/>
                  <a:gd name="T67" fmla="*/ 0 h 12"/>
                  <a:gd name="T68" fmla="*/ 8 w 38"/>
                  <a:gd name="T69" fmla="*/ 0 h 12"/>
                  <a:gd name="T70" fmla="*/ 4 w 38"/>
                  <a:gd name="T71" fmla="*/ 2 h 12"/>
                  <a:gd name="T72" fmla="*/ 2 w 38"/>
                  <a:gd name="T73" fmla="*/ 2 h 12"/>
                  <a:gd name="T74" fmla="*/ 8 w 38"/>
                  <a:gd name="T75" fmla="*/ 4 h 12"/>
                  <a:gd name="T76" fmla="*/ 10 w 38"/>
                  <a:gd name="T77" fmla="*/ 2 h 12"/>
                  <a:gd name="T78" fmla="*/ 12 w 38"/>
                  <a:gd name="T79" fmla="*/ 2 h 12"/>
                  <a:gd name="T80" fmla="*/ 12 w 38"/>
                  <a:gd name="T81" fmla="*/ 2 h 12"/>
                  <a:gd name="T82" fmla="*/ 16 w 38"/>
                  <a:gd name="T83" fmla="*/ 2 h 12"/>
                  <a:gd name="T84" fmla="*/ 18 w 38"/>
                  <a:gd name="T85" fmla="*/ 2 h 12"/>
                  <a:gd name="T86" fmla="*/ 20 w 38"/>
                  <a:gd name="T87" fmla="*/ 2 h 12"/>
                  <a:gd name="T88" fmla="*/ 20 w 38"/>
                  <a:gd name="T89" fmla="*/ 2 h 12"/>
                  <a:gd name="T90" fmla="*/ 8 w 38"/>
                  <a:gd name="T91" fmla="*/ 8 h 12"/>
                  <a:gd name="T92" fmla="*/ 8 w 38"/>
                  <a:gd name="T93" fmla="*/ 6 h 12"/>
                  <a:gd name="T94" fmla="*/ 6 w 38"/>
                  <a:gd name="T9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12">
                    <a:moveTo>
                      <a:pt x="2" y="2"/>
                    </a:moveTo>
                    <a:lnTo>
                      <a:pt x="2" y="2"/>
                    </a:lnTo>
                    <a:lnTo>
                      <a:pt x="2" y="4"/>
                    </a:lnTo>
                    <a:lnTo>
                      <a:pt x="0" y="4"/>
                    </a:lnTo>
                    <a:lnTo>
                      <a:pt x="0" y="4"/>
                    </a:lnTo>
                    <a:lnTo>
                      <a:pt x="0" y="6"/>
                    </a:lnTo>
                    <a:lnTo>
                      <a:pt x="0" y="6"/>
                    </a:lnTo>
                    <a:lnTo>
                      <a:pt x="2" y="6"/>
                    </a:lnTo>
                    <a:lnTo>
                      <a:pt x="2" y="6"/>
                    </a:lnTo>
                    <a:lnTo>
                      <a:pt x="2" y="8"/>
                    </a:lnTo>
                    <a:lnTo>
                      <a:pt x="2" y="8"/>
                    </a:lnTo>
                    <a:lnTo>
                      <a:pt x="4" y="8"/>
                    </a:lnTo>
                    <a:lnTo>
                      <a:pt x="4" y="10"/>
                    </a:lnTo>
                    <a:lnTo>
                      <a:pt x="6" y="10"/>
                    </a:lnTo>
                    <a:lnTo>
                      <a:pt x="8" y="10"/>
                    </a:lnTo>
                    <a:lnTo>
                      <a:pt x="8" y="10"/>
                    </a:lnTo>
                    <a:lnTo>
                      <a:pt x="10" y="12"/>
                    </a:lnTo>
                    <a:lnTo>
                      <a:pt x="12" y="12"/>
                    </a:lnTo>
                    <a:lnTo>
                      <a:pt x="12" y="12"/>
                    </a:lnTo>
                    <a:lnTo>
                      <a:pt x="14" y="12"/>
                    </a:lnTo>
                    <a:lnTo>
                      <a:pt x="16" y="12"/>
                    </a:lnTo>
                    <a:lnTo>
                      <a:pt x="18" y="12"/>
                    </a:lnTo>
                    <a:lnTo>
                      <a:pt x="18" y="12"/>
                    </a:lnTo>
                    <a:lnTo>
                      <a:pt x="20" y="12"/>
                    </a:lnTo>
                    <a:lnTo>
                      <a:pt x="22" y="12"/>
                    </a:lnTo>
                    <a:lnTo>
                      <a:pt x="24" y="12"/>
                    </a:lnTo>
                    <a:lnTo>
                      <a:pt x="26" y="12"/>
                    </a:lnTo>
                    <a:lnTo>
                      <a:pt x="26" y="12"/>
                    </a:lnTo>
                    <a:lnTo>
                      <a:pt x="28" y="12"/>
                    </a:lnTo>
                    <a:lnTo>
                      <a:pt x="30" y="10"/>
                    </a:lnTo>
                    <a:lnTo>
                      <a:pt x="32" y="10"/>
                    </a:lnTo>
                    <a:lnTo>
                      <a:pt x="32" y="10"/>
                    </a:lnTo>
                    <a:lnTo>
                      <a:pt x="34" y="10"/>
                    </a:lnTo>
                    <a:lnTo>
                      <a:pt x="34" y="10"/>
                    </a:lnTo>
                    <a:lnTo>
                      <a:pt x="36" y="8"/>
                    </a:lnTo>
                    <a:lnTo>
                      <a:pt x="36" y="8"/>
                    </a:lnTo>
                    <a:lnTo>
                      <a:pt x="36" y="8"/>
                    </a:lnTo>
                    <a:lnTo>
                      <a:pt x="38" y="8"/>
                    </a:lnTo>
                    <a:lnTo>
                      <a:pt x="34" y="8"/>
                    </a:lnTo>
                    <a:lnTo>
                      <a:pt x="32" y="6"/>
                    </a:lnTo>
                    <a:lnTo>
                      <a:pt x="32" y="8"/>
                    </a:lnTo>
                    <a:lnTo>
                      <a:pt x="30" y="8"/>
                    </a:lnTo>
                    <a:lnTo>
                      <a:pt x="28" y="8"/>
                    </a:lnTo>
                    <a:lnTo>
                      <a:pt x="28" y="10"/>
                    </a:lnTo>
                    <a:lnTo>
                      <a:pt x="26" y="10"/>
                    </a:lnTo>
                    <a:lnTo>
                      <a:pt x="24" y="10"/>
                    </a:lnTo>
                    <a:lnTo>
                      <a:pt x="22" y="10"/>
                    </a:lnTo>
                    <a:lnTo>
                      <a:pt x="20" y="10"/>
                    </a:lnTo>
                    <a:lnTo>
                      <a:pt x="18" y="10"/>
                    </a:lnTo>
                    <a:lnTo>
                      <a:pt x="16" y="10"/>
                    </a:lnTo>
                    <a:lnTo>
                      <a:pt x="14" y="10"/>
                    </a:lnTo>
                    <a:lnTo>
                      <a:pt x="12" y="8"/>
                    </a:lnTo>
                    <a:lnTo>
                      <a:pt x="30" y="2"/>
                    </a:lnTo>
                    <a:lnTo>
                      <a:pt x="28" y="2"/>
                    </a:lnTo>
                    <a:lnTo>
                      <a:pt x="28" y="2"/>
                    </a:lnTo>
                    <a:lnTo>
                      <a:pt x="26" y="2"/>
                    </a:lnTo>
                    <a:lnTo>
                      <a:pt x="24" y="0"/>
                    </a:lnTo>
                    <a:lnTo>
                      <a:pt x="24" y="0"/>
                    </a:lnTo>
                    <a:lnTo>
                      <a:pt x="22" y="0"/>
                    </a:lnTo>
                    <a:lnTo>
                      <a:pt x="22" y="0"/>
                    </a:lnTo>
                    <a:lnTo>
                      <a:pt x="20" y="0"/>
                    </a:lnTo>
                    <a:lnTo>
                      <a:pt x="18" y="0"/>
                    </a:lnTo>
                    <a:lnTo>
                      <a:pt x="18" y="0"/>
                    </a:lnTo>
                    <a:lnTo>
                      <a:pt x="16" y="0"/>
                    </a:lnTo>
                    <a:lnTo>
                      <a:pt x="14" y="0"/>
                    </a:lnTo>
                    <a:lnTo>
                      <a:pt x="14" y="0"/>
                    </a:lnTo>
                    <a:lnTo>
                      <a:pt x="12" y="0"/>
                    </a:lnTo>
                    <a:lnTo>
                      <a:pt x="10" y="0"/>
                    </a:lnTo>
                    <a:lnTo>
                      <a:pt x="10" y="0"/>
                    </a:lnTo>
                    <a:lnTo>
                      <a:pt x="8" y="0"/>
                    </a:lnTo>
                    <a:lnTo>
                      <a:pt x="6" y="0"/>
                    </a:lnTo>
                    <a:lnTo>
                      <a:pt x="4" y="2"/>
                    </a:lnTo>
                    <a:lnTo>
                      <a:pt x="4" y="2"/>
                    </a:lnTo>
                    <a:lnTo>
                      <a:pt x="2" y="2"/>
                    </a:lnTo>
                    <a:close/>
                    <a:moveTo>
                      <a:pt x="6" y="4"/>
                    </a:moveTo>
                    <a:lnTo>
                      <a:pt x="8" y="4"/>
                    </a:lnTo>
                    <a:lnTo>
                      <a:pt x="8" y="2"/>
                    </a:lnTo>
                    <a:lnTo>
                      <a:pt x="10" y="2"/>
                    </a:lnTo>
                    <a:lnTo>
                      <a:pt x="10" y="2"/>
                    </a:lnTo>
                    <a:lnTo>
                      <a:pt x="12" y="2"/>
                    </a:lnTo>
                    <a:lnTo>
                      <a:pt x="12" y="2"/>
                    </a:lnTo>
                    <a:lnTo>
                      <a:pt x="12" y="2"/>
                    </a:lnTo>
                    <a:lnTo>
                      <a:pt x="16" y="2"/>
                    </a:lnTo>
                    <a:lnTo>
                      <a:pt x="16" y="2"/>
                    </a:lnTo>
                    <a:lnTo>
                      <a:pt x="18" y="2"/>
                    </a:lnTo>
                    <a:lnTo>
                      <a:pt x="18" y="2"/>
                    </a:lnTo>
                    <a:lnTo>
                      <a:pt x="18" y="2"/>
                    </a:lnTo>
                    <a:lnTo>
                      <a:pt x="20" y="2"/>
                    </a:lnTo>
                    <a:lnTo>
                      <a:pt x="20" y="2"/>
                    </a:lnTo>
                    <a:lnTo>
                      <a:pt x="20" y="2"/>
                    </a:lnTo>
                    <a:lnTo>
                      <a:pt x="22" y="2"/>
                    </a:lnTo>
                    <a:lnTo>
                      <a:pt x="8" y="8"/>
                    </a:lnTo>
                    <a:lnTo>
                      <a:pt x="8" y="6"/>
                    </a:lnTo>
                    <a:lnTo>
                      <a:pt x="8" y="6"/>
                    </a:lnTo>
                    <a:lnTo>
                      <a:pt x="6" y="6"/>
                    </a:lnTo>
                    <a:lnTo>
                      <a:pt x="6" y="4"/>
                    </a:lnTo>
                    <a:lnTo>
                      <a:pt x="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642"/>
              <p:cNvSpPr>
                <a:spLocks/>
              </p:cNvSpPr>
              <p:nvPr/>
            </p:nvSpPr>
            <p:spPr bwMode="auto">
              <a:xfrm>
                <a:off x="4342" y="1501"/>
                <a:ext cx="38" cy="12"/>
              </a:xfrm>
              <a:custGeom>
                <a:avLst/>
                <a:gdLst>
                  <a:gd name="T0" fmla="*/ 2 w 38"/>
                  <a:gd name="T1" fmla="*/ 2 h 12"/>
                  <a:gd name="T2" fmla="*/ 0 w 38"/>
                  <a:gd name="T3" fmla="*/ 4 h 12"/>
                  <a:gd name="T4" fmla="*/ 0 w 38"/>
                  <a:gd name="T5" fmla="*/ 6 h 12"/>
                  <a:gd name="T6" fmla="*/ 2 w 38"/>
                  <a:gd name="T7" fmla="*/ 6 h 12"/>
                  <a:gd name="T8" fmla="*/ 2 w 38"/>
                  <a:gd name="T9" fmla="*/ 8 h 12"/>
                  <a:gd name="T10" fmla="*/ 4 w 38"/>
                  <a:gd name="T11" fmla="*/ 8 h 12"/>
                  <a:gd name="T12" fmla="*/ 6 w 38"/>
                  <a:gd name="T13" fmla="*/ 10 h 12"/>
                  <a:gd name="T14" fmla="*/ 8 w 38"/>
                  <a:gd name="T15" fmla="*/ 10 h 12"/>
                  <a:gd name="T16" fmla="*/ 12 w 38"/>
                  <a:gd name="T17" fmla="*/ 12 h 12"/>
                  <a:gd name="T18" fmla="*/ 14 w 38"/>
                  <a:gd name="T19" fmla="*/ 12 h 12"/>
                  <a:gd name="T20" fmla="*/ 18 w 38"/>
                  <a:gd name="T21" fmla="*/ 12 h 12"/>
                  <a:gd name="T22" fmla="*/ 20 w 38"/>
                  <a:gd name="T23" fmla="*/ 12 h 12"/>
                  <a:gd name="T24" fmla="*/ 24 w 38"/>
                  <a:gd name="T25" fmla="*/ 12 h 12"/>
                  <a:gd name="T26" fmla="*/ 26 w 38"/>
                  <a:gd name="T27" fmla="*/ 12 h 12"/>
                  <a:gd name="T28" fmla="*/ 30 w 38"/>
                  <a:gd name="T29" fmla="*/ 10 h 12"/>
                  <a:gd name="T30" fmla="*/ 32 w 38"/>
                  <a:gd name="T31" fmla="*/ 10 h 12"/>
                  <a:gd name="T32" fmla="*/ 34 w 38"/>
                  <a:gd name="T33" fmla="*/ 10 h 12"/>
                  <a:gd name="T34" fmla="*/ 36 w 38"/>
                  <a:gd name="T35" fmla="*/ 8 h 12"/>
                  <a:gd name="T36" fmla="*/ 38 w 38"/>
                  <a:gd name="T37" fmla="*/ 8 h 12"/>
                  <a:gd name="T38" fmla="*/ 32 w 38"/>
                  <a:gd name="T39" fmla="*/ 6 h 12"/>
                  <a:gd name="T40" fmla="*/ 30 w 38"/>
                  <a:gd name="T41" fmla="*/ 8 h 12"/>
                  <a:gd name="T42" fmla="*/ 28 w 38"/>
                  <a:gd name="T43" fmla="*/ 10 h 12"/>
                  <a:gd name="T44" fmla="*/ 24 w 38"/>
                  <a:gd name="T45" fmla="*/ 10 h 12"/>
                  <a:gd name="T46" fmla="*/ 20 w 38"/>
                  <a:gd name="T47" fmla="*/ 10 h 12"/>
                  <a:gd name="T48" fmla="*/ 16 w 38"/>
                  <a:gd name="T49" fmla="*/ 10 h 12"/>
                  <a:gd name="T50" fmla="*/ 12 w 38"/>
                  <a:gd name="T51" fmla="*/ 8 h 12"/>
                  <a:gd name="T52" fmla="*/ 28 w 38"/>
                  <a:gd name="T53" fmla="*/ 2 h 12"/>
                  <a:gd name="T54" fmla="*/ 26 w 38"/>
                  <a:gd name="T55" fmla="*/ 2 h 12"/>
                  <a:gd name="T56" fmla="*/ 24 w 38"/>
                  <a:gd name="T57" fmla="*/ 0 h 12"/>
                  <a:gd name="T58" fmla="*/ 22 w 38"/>
                  <a:gd name="T59" fmla="*/ 0 h 12"/>
                  <a:gd name="T60" fmla="*/ 18 w 38"/>
                  <a:gd name="T61" fmla="*/ 0 h 12"/>
                  <a:gd name="T62" fmla="*/ 16 w 38"/>
                  <a:gd name="T63" fmla="*/ 0 h 12"/>
                  <a:gd name="T64" fmla="*/ 14 w 38"/>
                  <a:gd name="T65" fmla="*/ 0 h 12"/>
                  <a:gd name="T66" fmla="*/ 10 w 38"/>
                  <a:gd name="T67" fmla="*/ 0 h 12"/>
                  <a:gd name="T68" fmla="*/ 8 w 38"/>
                  <a:gd name="T69" fmla="*/ 0 h 12"/>
                  <a:gd name="T70" fmla="*/ 4 w 38"/>
                  <a:gd name="T71" fmla="*/ 2 h 12"/>
                  <a:gd name="T72" fmla="*/ 2 w 38"/>
                  <a:gd name="T7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2">
                    <a:moveTo>
                      <a:pt x="2" y="2"/>
                    </a:moveTo>
                    <a:lnTo>
                      <a:pt x="2" y="2"/>
                    </a:lnTo>
                    <a:lnTo>
                      <a:pt x="2" y="4"/>
                    </a:lnTo>
                    <a:lnTo>
                      <a:pt x="0" y="4"/>
                    </a:lnTo>
                    <a:lnTo>
                      <a:pt x="0" y="4"/>
                    </a:lnTo>
                    <a:lnTo>
                      <a:pt x="0" y="6"/>
                    </a:lnTo>
                    <a:lnTo>
                      <a:pt x="0" y="6"/>
                    </a:lnTo>
                    <a:lnTo>
                      <a:pt x="2" y="6"/>
                    </a:lnTo>
                    <a:lnTo>
                      <a:pt x="2" y="6"/>
                    </a:lnTo>
                    <a:lnTo>
                      <a:pt x="2" y="8"/>
                    </a:lnTo>
                    <a:lnTo>
                      <a:pt x="2" y="8"/>
                    </a:lnTo>
                    <a:lnTo>
                      <a:pt x="4" y="8"/>
                    </a:lnTo>
                    <a:lnTo>
                      <a:pt x="4" y="10"/>
                    </a:lnTo>
                    <a:lnTo>
                      <a:pt x="6" y="10"/>
                    </a:lnTo>
                    <a:lnTo>
                      <a:pt x="8" y="10"/>
                    </a:lnTo>
                    <a:lnTo>
                      <a:pt x="8" y="10"/>
                    </a:lnTo>
                    <a:lnTo>
                      <a:pt x="10" y="12"/>
                    </a:lnTo>
                    <a:lnTo>
                      <a:pt x="12" y="12"/>
                    </a:lnTo>
                    <a:lnTo>
                      <a:pt x="12" y="12"/>
                    </a:lnTo>
                    <a:lnTo>
                      <a:pt x="14" y="12"/>
                    </a:lnTo>
                    <a:lnTo>
                      <a:pt x="16" y="12"/>
                    </a:lnTo>
                    <a:lnTo>
                      <a:pt x="18" y="12"/>
                    </a:lnTo>
                    <a:lnTo>
                      <a:pt x="18" y="12"/>
                    </a:lnTo>
                    <a:lnTo>
                      <a:pt x="20" y="12"/>
                    </a:lnTo>
                    <a:lnTo>
                      <a:pt x="22" y="12"/>
                    </a:lnTo>
                    <a:lnTo>
                      <a:pt x="24" y="12"/>
                    </a:lnTo>
                    <a:lnTo>
                      <a:pt x="26" y="12"/>
                    </a:lnTo>
                    <a:lnTo>
                      <a:pt x="26" y="12"/>
                    </a:lnTo>
                    <a:lnTo>
                      <a:pt x="28" y="12"/>
                    </a:lnTo>
                    <a:lnTo>
                      <a:pt x="30" y="10"/>
                    </a:lnTo>
                    <a:lnTo>
                      <a:pt x="32" y="10"/>
                    </a:lnTo>
                    <a:lnTo>
                      <a:pt x="32" y="10"/>
                    </a:lnTo>
                    <a:lnTo>
                      <a:pt x="34" y="10"/>
                    </a:lnTo>
                    <a:lnTo>
                      <a:pt x="34" y="10"/>
                    </a:lnTo>
                    <a:lnTo>
                      <a:pt x="36" y="8"/>
                    </a:lnTo>
                    <a:lnTo>
                      <a:pt x="36" y="8"/>
                    </a:lnTo>
                    <a:lnTo>
                      <a:pt x="36" y="8"/>
                    </a:lnTo>
                    <a:lnTo>
                      <a:pt x="38" y="8"/>
                    </a:lnTo>
                    <a:lnTo>
                      <a:pt x="34" y="8"/>
                    </a:lnTo>
                    <a:lnTo>
                      <a:pt x="32" y="6"/>
                    </a:lnTo>
                    <a:lnTo>
                      <a:pt x="32" y="8"/>
                    </a:lnTo>
                    <a:lnTo>
                      <a:pt x="30" y="8"/>
                    </a:lnTo>
                    <a:lnTo>
                      <a:pt x="28" y="8"/>
                    </a:lnTo>
                    <a:lnTo>
                      <a:pt x="28" y="10"/>
                    </a:lnTo>
                    <a:lnTo>
                      <a:pt x="26" y="10"/>
                    </a:lnTo>
                    <a:lnTo>
                      <a:pt x="24" y="10"/>
                    </a:lnTo>
                    <a:lnTo>
                      <a:pt x="22" y="10"/>
                    </a:lnTo>
                    <a:lnTo>
                      <a:pt x="20" y="10"/>
                    </a:lnTo>
                    <a:lnTo>
                      <a:pt x="18" y="10"/>
                    </a:lnTo>
                    <a:lnTo>
                      <a:pt x="16" y="10"/>
                    </a:lnTo>
                    <a:lnTo>
                      <a:pt x="14" y="10"/>
                    </a:lnTo>
                    <a:lnTo>
                      <a:pt x="12" y="8"/>
                    </a:lnTo>
                    <a:lnTo>
                      <a:pt x="30" y="2"/>
                    </a:lnTo>
                    <a:lnTo>
                      <a:pt x="28" y="2"/>
                    </a:lnTo>
                    <a:lnTo>
                      <a:pt x="28" y="2"/>
                    </a:lnTo>
                    <a:lnTo>
                      <a:pt x="26" y="2"/>
                    </a:lnTo>
                    <a:lnTo>
                      <a:pt x="24" y="0"/>
                    </a:lnTo>
                    <a:lnTo>
                      <a:pt x="24" y="0"/>
                    </a:lnTo>
                    <a:lnTo>
                      <a:pt x="22" y="0"/>
                    </a:lnTo>
                    <a:lnTo>
                      <a:pt x="22" y="0"/>
                    </a:lnTo>
                    <a:lnTo>
                      <a:pt x="20" y="0"/>
                    </a:lnTo>
                    <a:lnTo>
                      <a:pt x="18" y="0"/>
                    </a:lnTo>
                    <a:lnTo>
                      <a:pt x="18" y="0"/>
                    </a:lnTo>
                    <a:lnTo>
                      <a:pt x="16" y="0"/>
                    </a:lnTo>
                    <a:lnTo>
                      <a:pt x="14" y="0"/>
                    </a:lnTo>
                    <a:lnTo>
                      <a:pt x="14" y="0"/>
                    </a:lnTo>
                    <a:lnTo>
                      <a:pt x="12" y="0"/>
                    </a:lnTo>
                    <a:lnTo>
                      <a:pt x="10" y="0"/>
                    </a:lnTo>
                    <a:lnTo>
                      <a:pt x="10" y="0"/>
                    </a:lnTo>
                    <a:lnTo>
                      <a:pt x="8" y="0"/>
                    </a:lnTo>
                    <a:lnTo>
                      <a:pt x="6" y="0"/>
                    </a:lnTo>
                    <a:lnTo>
                      <a:pt x="4" y="2"/>
                    </a:lnTo>
                    <a:lnTo>
                      <a:pt x="4" y="2"/>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643"/>
              <p:cNvSpPr>
                <a:spLocks/>
              </p:cNvSpPr>
              <p:nvPr/>
            </p:nvSpPr>
            <p:spPr bwMode="auto">
              <a:xfrm>
                <a:off x="4348" y="1503"/>
                <a:ext cx="16" cy="6"/>
              </a:xfrm>
              <a:custGeom>
                <a:avLst/>
                <a:gdLst>
                  <a:gd name="T0" fmla="*/ 0 w 16"/>
                  <a:gd name="T1" fmla="*/ 2 h 6"/>
                  <a:gd name="T2" fmla="*/ 2 w 16"/>
                  <a:gd name="T3" fmla="*/ 2 h 6"/>
                  <a:gd name="T4" fmla="*/ 2 w 16"/>
                  <a:gd name="T5" fmla="*/ 0 h 6"/>
                  <a:gd name="T6" fmla="*/ 4 w 16"/>
                  <a:gd name="T7" fmla="*/ 0 h 6"/>
                  <a:gd name="T8" fmla="*/ 4 w 16"/>
                  <a:gd name="T9" fmla="*/ 0 h 6"/>
                  <a:gd name="T10" fmla="*/ 6 w 16"/>
                  <a:gd name="T11" fmla="*/ 0 h 6"/>
                  <a:gd name="T12" fmla="*/ 6 w 16"/>
                  <a:gd name="T13" fmla="*/ 0 h 6"/>
                  <a:gd name="T14" fmla="*/ 6 w 16"/>
                  <a:gd name="T15" fmla="*/ 0 h 6"/>
                  <a:gd name="T16" fmla="*/ 10 w 16"/>
                  <a:gd name="T17" fmla="*/ 0 h 6"/>
                  <a:gd name="T18" fmla="*/ 10 w 16"/>
                  <a:gd name="T19" fmla="*/ 0 h 6"/>
                  <a:gd name="T20" fmla="*/ 12 w 16"/>
                  <a:gd name="T21" fmla="*/ 0 h 6"/>
                  <a:gd name="T22" fmla="*/ 12 w 16"/>
                  <a:gd name="T23" fmla="*/ 0 h 6"/>
                  <a:gd name="T24" fmla="*/ 12 w 16"/>
                  <a:gd name="T25" fmla="*/ 0 h 6"/>
                  <a:gd name="T26" fmla="*/ 14 w 16"/>
                  <a:gd name="T27" fmla="*/ 0 h 6"/>
                  <a:gd name="T28" fmla="*/ 14 w 16"/>
                  <a:gd name="T29" fmla="*/ 0 h 6"/>
                  <a:gd name="T30" fmla="*/ 14 w 16"/>
                  <a:gd name="T31" fmla="*/ 0 h 6"/>
                  <a:gd name="T32" fmla="*/ 16 w 16"/>
                  <a:gd name="T33" fmla="*/ 0 h 6"/>
                  <a:gd name="T34" fmla="*/ 2 w 16"/>
                  <a:gd name="T35" fmla="*/ 6 h 6"/>
                  <a:gd name="T36" fmla="*/ 2 w 16"/>
                  <a:gd name="T37" fmla="*/ 4 h 6"/>
                  <a:gd name="T38" fmla="*/ 2 w 16"/>
                  <a:gd name="T39" fmla="*/ 4 h 6"/>
                  <a:gd name="T40" fmla="*/ 0 w 16"/>
                  <a:gd name="T41" fmla="*/ 4 h 6"/>
                  <a:gd name="T42" fmla="*/ 0 w 16"/>
                  <a:gd name="T43" fmla="*/ 2 h 6"/>
                  <a:gd name="T44" fmla="*/ 0 w 16"/>
                  <a:gd name="T4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0" y="2"/>
                    </a:moveTo>
                    <a:lnTo>
                      <a:pt x="2" y="2"/>
                    </a:lnTo>
                    <a:lnTo>
                      <a:pt x="2" y="0"/>
                    </a:lnTo>
                    <a:lnTo>
                      <a:pt x="4" y="0"/>
                    </a:lnTo>
                    <a:lnTo>
                      <a:pt x="4" y="0"/>
                    </a:lnTo>
                    <a:lnTo>
                      <a:pt x="6" y="0"/>
                    </a:lnTo>
                    <a:lnTo>
                      <a:pt x="6" y="0"/>
                    </a:lnTo>
                    <a:lnTo>
                      <a:pt x="6" y="0"/>
                    </a:lnTo>
                    <a:lnTo>
                      <a:pt x="10" y="0"/>
                    </a:lnTo>
                    <a:lnTo>
                      <a:pt x="10" y="0"/>
                    </a:lnTo>
                    <a:lnTo>
                      <a:pt x="12" y="0"/>
                    </a:lnTo>
                    <a:lnTo>
                      <a:pt x="12" y="0"/>
                    </a:lnTo>
                    <a:lnTo>
                      <a:pt x="12" y="0"/>
                    </a:lnTo>
                    <a:lnTo>
                      <a:pt x="14" y="0"/>
                    </a:lnTo>
                    <a:lnTo>
                      <a:pt x="14" y="0"/>
                    </a:lnTo>
                    <a:lnTo>
                      <a:pt x="14" y="0"/>
                    </a:lnTo>
                    <a:lnTo>
                      <a:pt x="16" y="0"/>
                    </a:lnTo>
                    <a:lnTo>
                      <a:pt x="2" y="6"/>
                    </a:lnTo>
                    <a:lnTo>
                      <a:pt x="2" y="4"/>
                    </a:lnTo>
                    <a:lnTo>
                      <a:pt x="2" y="4"/>
                    </a:lnTo>
                    <a:lnTo>
                      <a:pt x="0" y="4"/>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644"/>
              <p:cNvSpPr>
                <a:spLocks/>
              </p:cNvSpPr>
              <p:nvPr/>
            </p:nvSpPr>
            <p:spPr bwMode="auto">
              <a:xfrm>
                <a:off x="4366" y="1491"/>
                <a:ext cx="34" cy="14"/>
              </a:xfrm>
              <a:custGeom>
                <a:avLst/>
                <a:gdLst>
                  <a:gd name="T0" fmla="*/ 14 w 34"/>
                  <a:gd name="T1" fmla="*/ 2 h 14"/>
                  <a:gd name="T2" fmla="*/ 14 w 34"/>
                  <a:gd name="T3" fmla="*/ 2 h 14"/>
                  <a:gd name="T4" fmla="*/ 12 w 34"/>
                  <a:gd name="T5" fmla="*/ 2 h 14"/>
                  <a:gd name="T6" fmla="*/ 6 w 34"/>
                  <a:gd name="T7" fmla="*/ 4 h 14"/>
                  <a:gd name="T8" fmla="*/ 0 w 34"/>
                  <a:gd name="T9" fmla="*/ 0 h 14"/>
                  <a:gd name="T10" fmla="*/ 0 w 34"/>
                  <a:gd name="T11" fmla="*/ 0 h 14"/>
                  <a:gd name="T12" fmla="*/ 0 w 34"/>
                  <a:gd name="T13" fmla="*/ 8 h 14"/>
                  <a:gd name="T14" fmla="*/ 0 w 34"/>
                  <a:gd name="T15" fmla="*/ 8 h 14"/>
                  <a:gd name="T16" fmla="*/ 4 w 34"/>
                  <a:gd name="T17" fmla="*/ 6 h 14"/>
                  <a:gd name="T18" fmla="*/ 16 w 34"/>
                  <a:gd name="T19" fmla="*/ 12 h 14"/>
                  <a:gd name="T20" fmla="*/ 18 w 34"/>
                  <a:gd name="T21" fmla="*/ 12 h 14"/>
                  <a:gd name="T22" fmla="*/ 20 w 34"/>
                  <a:gd name="T23" fmla="*/ 14 h 14"/>
                  <a:gd name="T24" fmla="*/ 22 w 34"/>
                  <a:gd name="T25" fmla="*/ 14 h 14"/>
                  <a:gd name="T26" fmla="*/ 24 w 34"/>
                  <a:gd name="T27" fmla="*/ 14 h 14"/>
                  <a:gd name="T28" fmla="*/ 26 w 34"/>
                  <a:gd name="T29" fmla="*/ 14 h 14"/>
                  <a:gd name="T30" fmla="*/ 28 w 34"/>
                  <a:gd name="T31" fmla="*/ 14 h 14"/>
                  <a:gd name="T32" fmla="*/ 28 w 34"/>
                  <a:gd name="T33" fmla="*/ 14 h 14"/>
                  <a:gd name="T34" fmla="*/ 30 w 34"/>
                  <a:gd name="T35" fmla="*/ 12 h 14"/>
                  <a:gd name="T36" fmla="*/ 32 w 34"/>
                  <a:gd name="T37" fmla="*/ 12 h 14"/>
                  <a:gd name="T38" fmla="*/ 34 w 34"/>
                  <a:gd name="T39" fmla="*/ 12 h 14"/>
                  <a:gd name="T40" fmla="*/ 34 w 34"/>
                  <a:gd name="T41" fmla="*/ 10 h 14"/>
                  <a:gd name="T42" fmla="*/ 30 w 34"/>
                  <a:gd name="T43" fmla="*/ 10 h 14"/>
                  <a:gd name="T44" fmla="*/ 30 w 34"/>
                  <a:gd name="T45" fmla="*/ 10 h 14"/>
                  <a:gd name="T46" fmla="*/ 28 w 34"/>
                  <a:gd name="T47" fmla="*/ 10 h 14"/>
                  <a:gd name="T48" fmla="*/ 26 w 34"/>
                  <a:gd name="T49" fmla="*/ 12 h 14"/>
                  <a:gd name="T50" fmla="*/ 24 w 34"/>
                  <a:gd name="T51" fmla="*/ 12 h 14"/>
                  <a:gd name="T52" fmla="*/ 24 w 34"/>
                  <a:gd name="T53" fmla="*/ 12 h 14"/>
                  <a:gd name="T54" fmla="*/ 24 w 34"/>
                  <a:gd name="T55" fmla="*/ 12 h 14"/>
                  <a:gd name="T56" fmla="*/ 22 w 34"/>
                  <a:gd name="T57" fmla="*/ 12 h 14"/>
                  <a:gd name="T58" fmla="*/ 22 w 34"/>
                  <a:gd name="T59" fmla="*/ 10 h 14"/>
                  <a:gd name="T60" fmla="*/ 22 w 34"/>
                  <a:gd name="T61" fmla="*/ 10 h 14"/>
                  <a:gd name="T62" fmla="*/ 20 w 34"/>
                  <a:gd name="T63" fmla="*/ 10 h 14"/>
                  <a:gd name="T64" fmla="*/ 20 w 34"/>
                  <a:gd name="T65" fmla="*/ 10 h 14"/>
                  <a:gd name="T66" fmla="*/ 20 w 34"/>
                  <a:gd name="T67" fmla="*/ 10 h 14"/>
                  <a:gd name="T68" fmla="*/ 10 w 34"/>
                  <a:gd name="T69" fmla="*/ 4 h 14"/>
                  <a:gd name="T70" fmla="*/ 16 w 34"/>
                  <a:gd name="T71" fmla="*/ 2 h 14"/>
                  <a:gd name="T72" fmla="*/ 14 w 34"/>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14" y="2"/>
                    </a:moveTo>
                    <a:lnTo>
                      <a:pt x="14" y="2"/>
                    </a:lnTo>
                    <a:lnTo>
                      <a:pt x="12" y="2"/>
                    </a:lnTo>
                    <a:lnTo>
                      <a:pt x="6" y="4"/>
                    </a:lnTo>
                    <a:lnTo>
                      <a:pt x="0" y="0"/>
                    </a:lnTo>
                    <a:lnTo>
                      <a:pt x="0" y="0"/>
                    </a:lnTo>
                    <a:lnTo>
                      <a:pt x="0" y="8"/>
                    </a:lnTo>
                    <a:lnTo>
                      <a:pt x="0" y="8"/>
                    </a:lnTo>
                    <a:lnTo>
                      <a:pt x="4" y="6"/>
                    </a:lnTo>
                    <a:lnTo>
                      <a:pt x="16" y="12"/>
                    </a:lnTo>
                    <a:lnTo>
                      <a:pt x="18" y="12"/>
                    </a:lnTo>
                    <a:lnTo>
                      <a:pt x="20" y="14"/>
                    </a:lnTo>
                    <a:lnTo>
                      <a:pt x="22" y="14"/>
                    </a:lnTo>
                    <a:lnTo>
                      <a:pt x="24" y="14"/>
                    </a:lnTo>
                    <a:lnTo>
                      <a:pt x="26" y="14"/>
                    </a:lnTo>
                    <a:lnTo>
                      <a:pt x="28" y="14"/>
                    </a:lnTo>
                    <a:lnTo>
                      <a:pt x="28" y="14"/>
                    </a:lnTo>
                    <a:lnTo>
                      <a:pt x="30" y="12"/>
                    </a:lnTo>
                    <a:lnTo>
                      <a:pt x="32" y="12"/>
                    </a:lnTo>
                    <a:lnTo>
                      <a:pt x="34" y="12"/>
                    </a:lnTo>
                    <a:lnTo>
                      <a:pt x="34" y="10"/>
                    </a:lnTo>
                    <a:lnTo>
                      <a:pt x="30" y="10"/>
                    </a:lnTo>
                    <a:lnTo>
                      <a:pt x="30" y="10"/>
                    </a:lnTo>
                    <a:lnTo>
                      <a:pt x="28" y="10"/>
                    </a:lnTo>
                    <a:lnTo>
                      <a:pt x="26" y="12"/>
                    </a:lnTo>
                    <a:lnTo>
                      <a:pt x="24" y="12"/>
                    </a:lnTo>
                    <a:lnTo>
                      <a:pt x="24" y="12"/>
                    </a:lnTo>
                    <a:lnTo>
                      <a:pt x="24" y="12"/>
                    </a:lnTo>
                    <a:lnTo>
                      <a:pt x="22" y="12"/>
                    </a:lnTo>
                    <a:lnTo>
                      <a:pt x="22" y="10"/>
                    </a:lnTo>
                    <a:lnTo>
                      <a:pt x="22" y="10"/>
                    </a:lnTo>
                    <a:lnTo>
                      <a:pt x="20" y="10"/>
                    </a:lnTo>
                    <a:lnTo>
                      <a:pt x="20" y="10"/>
                    </a:lnTo>
                    <a:lnTo>
                      <a:pt x="20" y="10"/>
                    </a:lnTo>
                    <a:lnTo>
                      <a:pt x="10" y="4"/>
                    </a:lnTo>
                    <a:lnTo>
                      <a:pt x="16" y="2"/>
                    </a:lnTo>
                    <a:lnTo>
                      <a:pt x="1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645"/>
              <p:cNvSpPr>
                <a:spLocks/>
              </p:cNvSpPr>
              <p:nvPr/>
            </p:nvSpPr>
            <p:spPr bwMode="auto">
              <a:xfrm>
                <a:off x="4384" y="1483"/>
                <a:ext cx="42" cy="16"/>
              </a:xfrm>
              <a:custGeom>
                <a:avLst/>
                <a:gdLst>
                  <a:gd name="T0" fmla="*/ 32 w 42"/>
                  <a:gd name="T1" fmla="*/ 12 h 16"/>
                  <a:gd name="T2" fmla="*/ 32 w 42"/>
                  <a:gd name="T3" fmla="*/ 12 h 16"/>
                  <a:gd name="T4" fmla="*/ 30 w 42"/>
                  <a:gd name="T5" fmla="*/ 12 h 16"/>
                  <a:gd name="T6" fmla="*/ 30 w 42"/>
                  <a:gd name="T7" fmla="*/ 12 h 16"/>
                  <a:gd name="T8" fmla="*/ 28 w 42"/>
                  <a:gd name="T9" fmla="*/ 12 h 16"/>
                  <a:gd name="T10" fmla="*/ 28 w 42"/>
                  <a:gd name="T11" fmla="*/ 14 h 16"/>
                  <a:gd name="T12" fmla="*/ 26 w 42"/>
                  <a:gd name="T13" fmla="*/ 14 h 16"/>
                  <a:gd name="T14" fmla="*/ 26 w 42"/>
                  <a:gd name="T15" fmla="*/ 14 h 16"/>
                  <a:gd name="T16" fmla="*/ 26 w 42"/>
                  <a:gd name="T17" fmla="*/ 14 h 16"/>
                  <a:gd name="T18" fmla="*/ 24 w 42"/>
                  <a:gd name="T19" fmla="*/ 14 h 16"/>
                  <a:gd name="T20" fmla="*/ 24 w 42"/>
                  <a:gd name="T21" fmla="*/ 14 h 16"/>
                  <a:gd name="T22" fmla="*/ 22 w 42"/>
                  <a:gd name="T23" fmla="*/ 14 h 16"/>
                  <a:gd name="T24" fmla="*/ 22 w 42"/>
                  <a:gd name="T25" fmla="*/ 14 h 16"/>
                  <a:gd name="T26" fmla="*/ 22 w 42"/>
                  <a:gd name="T27" fmla="*/ 14 h 16"/>
                  <a:gd name="T28" fmla="*/ 20 w 42"/>
                  <a:gd name="T29" fmla="*/ 12 h 16"/>
                  <a:gd name="T30" fmla="*/ 20 w 42"/>
                  <a:gd name="T31" fmla="*/ 12 h 16"/>
                  <a:gd name="T32" fmla="*/ 18 w 42"/>
                  <a:gd name="T33" fmla="*/ 12 h 16"/>
                  <a:gd name="T34" fmla="*/ 18 w 42"/>
                  <a:gd name="T35" fmla="*/ 12 h 16"/>
                  <a:gd name="T36" fmla="*/ 16 w 42"/>
                  <a:gd name="T37" fmla="*/ 12 h 16"/>
                  <a:gd name="T38" fmla="*/ 4 w 42"/>
                  <a:gd name="T39" fmla="*/ 6 h 16"/>
                  <a:gd name="T40" fmla="*/ 4 w 42"/>
                  <a:gd name="T41" fmla="*/ 6 h 16"/>
                  <a:gd name="T42" fmla="*/ 2 w 42"/>
                  <a:gd name="T43" fmla="*/ 6 h 16"/>
                  <a:gd name="T44" fmla="*/ 0 w 42"/>
                  <a:gd name="T45" fmla="*/ 6 h 16"/>
                  <a:gd name="T46" fmla="*/ 0 w 42"/>
                  <a:gd name="T47" fmla="*/ 8 h 16"/>
                  <a:gd name="T48" fmla="*/ 12 w 42"/>
                  <a:gd name="T49" fmla="*/ 14 h 16"/>
                  <a:gd name="T50" fmla="*/ 14 w 42"/>
                  <a:gd name="T51" fmla="*/ 14 h 16"/>
                  <a:gd name="T52" fmla="*/ 14 w 42"/>
                  <a:gd name="T53" fmla="*/ 14 h 16"/>
                  <a:gd name="T54" fmla="*/ 16 w 42"/>
                  <a:gd name="T55" fmla="*/ 14 h 16"/>
                  <a:gd name="T56" fmla="*/ 18 w 42"/>
                  <a:gd name="T57" fmla="*/ 16 h 16"/>
                  <a:gd name="T58" fmla="*/ 20 w 42"/>
                  <a:gd name="T59" fmla="*/ 16 h 16"/>
                  <a:gd name="T60" fmla="*/ 20 w 42"/>
                  <a:gd name="T61" fmla="*/ 16 h 16"/>
                  <a:gd name="T62" fmla="*/ 22 w 42"/>
                  <a:gd name="T63" fmla="*/ 16 h 16"/>
                  <a:gd name="T64" fmla="*/ 24 w 42"/>
                  <a:gd name="T65" fmla="*/ 16 h 16"/>
                  <a:gd name="T66" fmla="*/ 24 w 42"/>
                  <a:gd name="T67" fmla="*/ 16 h 16"/>
                  <a:gd name="T68" fmla="*/ 26 w 42"/>
                  <a:gd name="T69" fmla="*/ 16 h 16"/>
                  <a:gd name="T70" fmla="*/ 28 w 42"/>
                  <a:gd name="T71" fmla="*/ 16 h 16"/>
                  <a:gd name="T72" fmla="*/ 28 w 42"/>
                  <a:gd name="T73" fmla="*/ 16 h 16"/>
                  <a:gd name="T74" fmla="*/ 30 w 42"/>
                  <a:gd name="T75" fmla="*/ 16 h 16"/>
                  <a:gd name="T76" fmla="*/ 32 w 42"/>
                  <a:gd name="T77" fmla="*/ 14 h 16"/>
                  <a:gd name="T78" fmla="*/ 32 w 42"/>
                  <a:gd name="T79" fmla="*/ 14 h 16"/>
                  <a:gd name="T80" fmla="*/ 34 w 42"/>
                  <a:gd name="T81" fmla="*/ 14 h 16"/>
                  <a:gd name="T82" fmla="*/ 34 w 42"/>
                  <a:gd name="T83" fmla="*/ 14 h 16"/>
                  <a:gd name="T84" fmla="*/ 36 w 42"/>
                  <a:gd name="T85" fmla="*/ 14 h 16"/>
                  <a:gd name="T86" fmla="*/ 38 w 42"/>
                  <a:gd name="T87" fmla="*/ 12 h 16"/>
                  <a:gd name="T88" fmla="*/ 38 w 42"/>
                  <a:gd name="T89" fmla="*/ 12 h 16"/>
                  <a:gd name="T90" fmla="*/ 40 w 42"/>
                  <a:gd name="T91" fmla="*/ 12 h 16"/>
                  <a:gd name="T92" fmla="*/ 40 w 42"/>
                  <a:gd name="T93" fmla="*/ 12 h 16"/>
                  <a:gd name="T94" fmla="*/ 40 w 42"/>
                  <a:gd name="T95" fmla="*/ 10 h 16"/>
                  <a:gd name="T96" fmla="*/ 42 w 42"/>
                  <a:gd name="T97" fmla="*/ 10 h 16"/>
                  <a:gd name="T98" fmla="*/ 20 w 42"/>
                  <a:gd name="T99" fmla="*/ 0 h 16"/>
                  <a:gd name="T100" fmla="*/ 20 w 42"/>
                  <a:gd name="T101" fmla="*/ 0 h 16"/>
                  <a:gd name="T102" fmla="*/ 18 w 42"/>
                  <a:gd name="T103" fmla="*/ 2 h 16"/>
                  <a:gd name="T104" fmla="*/ 16 w 42"/>
                  <a:gd name="T105" fmla="*/ 2 h 16"/>
                  <a:gd name="T106" fmla="*/ 16 w 42"/>
                  <a:gd name="T107" fmla="*/ 2 h 16"/>
                  <a:gd name="T108" fmla="*/ 34 w 42"/>
                  <a:gd name="T109" fmla="*/ 10 h 16"/>
                  <a:gd name="T110" fmla="*/ 34 w 42"/>
                  <a:gd name="T111" fmla="*/ 12 h 16"/>
                  <a:gd name="T112" fmla="*/ 32 w 42"/>
                  <a:gd name="T11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32" y="12"/>
                    </a:moveTo>
                    <a:lnTo>
                      <a:pt x="32" y="12"/>
                    </a:lnTo>
                    <a:lnTo>
                      <a:pt x="30" y="12"/>
                    </a:lnTo>
                    <a:lnTo>
                      <a:pt x="30" y="12"/>
                    </a:lnTo>
                    <a:lnTo>
                      <a:pt x="28" y="12"/>
                    </a:lnTo>
                    <a:lnTo>
                      <a:pt x="28" y="14"/>
                    </a:lnTo>
                    <a:lnTo>
                      <a:pt x="26" y="14"/>
                    </a:lnTo>
                    <a:lnTo>
                      <a:pt x="26" y="14"/>
                    </a:lnTo>
                    <a:lnTo>
                      <a:pt x="26" y="14"/>
                    </a:lnTo>
                    <a:lnTo>
                      <a:pt x="24" y="14"/>
                    </a:lnTo>
                    <a:lnTo>
                      <a:pt x="24" y="14"/>
                    </a:lnTo>
                    <a:lnTo>
                      <a:pt x="22" y="14"/>
                    </a:lnTo>
                    <a:lnTo>
                      <a:pt x="22" y="14"/>
                    </a:lnTo>
                    <a:lnTo>
                      <a:pt x="22" y="14"/>
                    </a:lnTo>
                    <a:lnTo>
                      <a:pt x="20" y="12"/>
                    </a:lnTo>
                    <a:lnTo>
                      <a:pt x="20" y="12"/>
                    </a:lnTo>
                    <a:lnTo>
                      <a:pt x="18" y="12"/>
                    </a:lnTo>
                    <a:lnTo>
                      <a:pt x="18" y="12"/>
                    </a:lnTo>
                    <a:lnTo>
                      <a:pt x="16" y="12"/>
                    </a:lnTo>
                    <a:lnTo>
                      <a:pt x="4" y="6"/>
                    </a:lnTo>
                    <a:lnTo>
                      <a:pt x="4" y="6"/>
                    </a:lnTo>
                    <a:lnTo>
                      <a:pt x="2" y="6"/>
                    </a:lnTo>
                    <a:lnTo>
                      <a:pt x="0" y="6"/>
                    </a:lnTo>
                    <a:lnTo>
                      <a:pt x="0" y="8"/>
                    </a:lnTo>
                    <a:lnTo>
                      <a:pt x="12" y="14"/>
                    </a:lnTo>
                    <a:lnTo>
                      <a:pt x="14" y="14"/>
                    </a:lnTo>
                    <a:lnTo>
                      <a:pt x="14" y="14"/>
                    </a:lnTo>
                    <a:lnTo>
                      <a:pt x="16" y="14"/>
                    </a:lnTo>
                    <a:lnTo>
                      <a:pt x="18" y="16"/>
                    </a:lnTo>
                    <a:lnTo>
                      <a:pt x="20" y="16"/>
                    </a:lnTo>
                    <a:lnTo>
                      <a:pt x="20" y="16"/>
                    </a:lnTo>
                    <a:lnTo>
                      <a:pt x="22" y="16"/>
                    </a:lnTo>
                    <a:lnTo>
                      <a:pt x="24" y="16"/>
                    </a:lnTo>
                    <a:lnTo>
                      <a:pt x="24" y="16"/>
                    </a:lnTo>
                    <a:lnTo>
                      <a:pt x="26" y="16"/>
                    </a:lnTo>
                    <a:lnTo>
                      <a:pt x="28" y="16"/>
                    </a:lnTo>
                    <a:lnTo>
                      <a:pt x="28" y="16"/>
                    </a:lnTo>
                    <a:lnTo>
                      <a:pt x="30" y="16"/>
                    </a:lnTo>
                    <a:lnTo>
                      <a:pt x="32" y="14"/>
                    </a:lnTo>
                    <a:lnTo>
                      <a:pt x="32" y="14"/>
                    </a:lnTo>
                    <a:lnTo>
                      <a:pt x="34" y="14"/>
                    </a:lnTo>
                    <a:lnTo>
                      <a:pt x="34" y="14"/>
                    </a:lnTo>
                    <a:lnTo>
                      <a:pt x="36" y="14"/>
                    </a:lnTo>
                    <a:lnTo>
                      <a:pt x="38" y="12"/>
                    </a:lnTo>
                    <a:lnTo>
                      <a:pt x="38" y="12"/>
                    </a:lnTo>
                    <a:lnTo>
                      <a:pt x="40" y="12"/>
                    </a:lnTo>
                    <a:lnTo>
                      <a:pt x="40" y="12"/>
                    </a:lnTo>
                    <a:lnTo>
                      <a:pt x="40" y="10"/>
                    </a:lnTo>
                    <a:lnTo>
                      <a:pt x="42" y="10"/>
                    </a:lnTo>
                    <a:lnTo>
                      <a:pt x="20" y="0"/>
                    </a:lnTo>
                    <a:lnTo>
                      <a:pt x="20" y="0"/>
                    </a:lnTo>
                    <a:lnTo>
                      <a:pt x="18" y="2"/>
                    </a:lnTo>
                    <a:lnTo>
                      <a:pt x="16" y="2"/>
                    </a:lnTo>
                    <a:lnTo>
                      <a:pt x="16" y="2"/>
                    </a:lnTo>
                    <a:lnTo>
                      <a:pt x="34" y="10"/>
                    </a:lnTo>
                    <a:lnTo>
                      <a:pt x="34" y="12"/>
                    </a:lnTo>
                    <a:lnTo>
                      <a:pt x="3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646"/>
              <p:cNvSpPr>
                <a:spLocks/>
              </p:cNvSpPr>
              <p:nvPr/>
            </p:nvSpPr>
            <p:spPr bwMode="auto">
              <a:xfrm>
                <a:off x="4384" y="1483"/>
                <a:ext cx="42" cy="16"/>
              </a:xfrm>
              <a:custGeom>
                <a:avLst/>
                <a:gdLst>
                  <a:gd name="T0" fmla="*/ 32 w 42"/>
                  <a:gd name="T1" fmla="*/ 12 h 16"/>
                  <a:gd name="T2" fmla="*/ 32 w 42"/>
                  <a:gd name="T3" fmla="*/ 12 h 16"/>
                  <a:gd name="T4" fmla="*/ 30 w 42"/>
                  <a:gd name="T5" fmla="*/ 12 h 16"/>
                  <a:gd name="T6" fmla="*/ 30 w 42"/>
                  <a:gd name="T7" fmla="*/ 12 h 16"/>
                  <a:gd name="T8" fmla="*/ 28 w 42"/>
                  <a:gd name="T9" fmla="*/ 12 h 16"/>
                  <a:gd name="T10" fmla="*/ 28 w 42"/>
                  <a:gd name="T11" fmla="*/ 14 h 16"/>
                  <a:gd name="T12" fmla="*/ 26 w 42"/>
                  <a:gd name="T13" fmla="*/ 14 h 16"/>
                  <a:gd name="T14" fmla="*/ 26 w 42"/>
                  <a:gd name="T15" fmla="*/ 14 h 16"/>
                  <a:gd name="T16" fmla="*/ 26 w 42"/>
                  <a:gd name="T17" fmla="*/ 14 h 16"/>
                  <a:gd name="T18" fmla="*/ 24 w 42"/>
                  <a:gd name="T19" fmla="*/ 14 h 16"/>
                  <a:gd name="T20" fmla="*/ 24 w 42"/>
                  <a:gd name="T21" fmla="*/ 14 h 16"/>
                  <a:gd name="T22" fmla="*/ 22 w 42"/>
                  <a:gd name="T23" fmla="*/ 14 h 16"/>
                  <a:gd name="T24" fmla="*/ 22 w 42"/>
                  <a:gd name="T25" fmla="*/ 14 h 16"/>
                  <a:gd name="T26" fmla="*/ 22 w 42"/>
                  <a:gd name="T27" fmla="*/ 14 h 16"/>
                  <a:gd name="T28" fmla="*/ 20 w 42"/>
                  <a:gd name="T29" fmla="*/ 12 h 16"/>
                  <a:gd name="T30" fmla="*/ 20 w 42"/>
                  <a:gd name="T31" fmla="*/ 12 h 16"/>
                  <a:gd name="T32" fmla="*/ 18 w 42"/>
                  <a:gd name="T33" fmla="*/ 12 h 16"/>
                  <a:gd name="T34" fmla="*/ 18 w 42"/>
                  <a:gd name="T35" fmla="*/ 12 h 16"/>
                  <a:gd name="T36" fmla="*/ 16 w 42"/>
                  <a:gd name="T37" fmla="*/ 12 h 16"/>
                  <a:gd name="T38" fmla="*/ 4 w 42"/>
                  <a:gd name="T39" fmla="*/ 6 h 16"/>
                  <a:gd name="T40" fmla="*/ 4 w 42"/>
                  <a:gd name="T41" fmla="*/ 6 h 16"/>
                  <a:gd name="T42" fmla="*/ 2 w 42"/>
                  <a:gd name="T43" fmla="*/ 6 h 16"/>
                  <a:gd name="T44" fmla="*/ 0 w 42"/>
                  <a:gd name="T45" fmla="*/ 6 h 16"/>
                  <a:gd name="T46" fmla="*/ 0 w 42"/>
                  <a:gd name="T47" fmla="*/ 8 h 16"/>
                  <a:gd name="T48" fmla="*/ 12 w 42"/>
                  <a:gd name="T49" fmla="*/ 14 h 16"/>
                  <a:gd name="T50" fmla="*/ 14 w 42"/>
                  <a:gd name="T51" fmla="*/ 14 h 16"/>
                  <a:gd name="T52" fmla="*/ 14 w 42"/>
                  <a:gd name="T53" fmla="*/ 14 h 16"/>
                  <a:gd name="T54" fmla="*/ 16 w 42"/>
                  <a:gd name="T55" fmla="*/ 14 h 16"/>
                  <a:gd name="T56" fmla="*/ 18 w 42"/>
                  <a:gd name="T57" fmla="*/ 16 h 16"/>
                  <a:gd name="T58" fmla="*/ 20 w 42"/>
                  <a:gd name="T59" fmla="*/ 16 h 16"/>
                  <a:gd name="T60" fmla="*/ 20 w 42"/>
                  <a:gd name="T61" fmla="*/ 16 h 16"/>
                  <a:gd name="T62" fmla="*/ 22 w 42"/>
                  <a:gd name="T63" fmla="*/ 16 h 16"/>
                  <a:gd name="T64" fmla="*/ 24 w 42"/>
                  <a:gd name="T65" fmla="*/ 16 h 16"/>
                  <a:gd name="T66" fmla="*/ 24 w 42"/>
                  <a:gd name="T67" fmla="*/ 16 h 16"/>
                  <a:gd name="T68" fmla="*/ 26 w 42"/>
                  <a:gd name="T69" fmla="*/ 16 h 16"/>
                  <a:gd name="T70" fmla="*/ 28 w 42"/>
                  <a:gd name="T71" fmla="*/ 16 h 16"/>
                  <a:gd name="T72" fmla="*/ 28 w 42"/>
                  <a:gd name="T73" fmla="*/ 16 h 16"/>
                  <a:gd name="T74" fmla="*/ 30 w 42"/>
                  <a:gd name="T75" fmla="*/ 16 h 16"/>
                  <a:gd name="T76" fmla="*/ 32 w 42"/>
                  <a:gd name="T77" fmla="*/ 14 h 16"/>
                  <a:gd name="T78" fmla="*/ 32 w 42"/>
                  <a:gd name="T79" fmla="*/ 14 h 16"/>
                  <a:gd name="T80" fmla="*/ 34 w 42"/>
                  <a:gd name="T81" fmla="*/ 14 h 16"/>
                  <a:gd name="T82" fmla="*/ 34 w 42"/>
                  <a:gd name="T83" fmla="*/ 14 h 16"/>
                  <a:gd name="T84" fmla="*/ 36 w 42"/>
                  <a:gd name="T85" fmla="*/ 14 h 16"/>
                  <a:gd name="T86" fmla="*/ 38 w 42"/>
                  <a:gd name="T87" fmla="*/ 12 h 16"/>
                  <a:gd name="T88" fmla="*/ 38 w 42"/>
                  <a:gd name="T89" fmla="*/ 12 h 16"/>
                  <a:gd name="T90" fmla="*/ 40 w 42"/>
                  <a:gd name="T91" fmla="*/ 12 h 16"/>
                  <a:gd name="T92" fmla="*/ 40 w 42"/>
                  <a:gd name="T93" fmla="*/ 12 h 16"/>
                  <a:gd name="T94" fmla="*/ 40 w 42"/>
                  <a:gd name="T95" fmla="*/ 10 h 16"/>
                  <a:gd name="T96" fmla="*/ 42 w 42"/>
                  <a:gd name="T97" fmla="*/ 10 h 16"/>
                  <a:gd name="T98" fmla="*/ 20 w 42"/>
                  <a:gd name="T99" fmla="*/ 0 h 16"/>
                  <a:gd name="T100" fmla="*/ 20 w 42"/>
                  <a:gd name="T101" fmla="*/ 0 h 16"/>
                  <a:gd name="T102" fmla="*/ 18 w 42"/>
                  <a:gd name="T103" fmla="*/ 2 h 16"/>
                  <a:gd name="T104" fmla="*/ 16 w 42"/>
                  <a:gd name="T105" fmla="*/ 2 h 16"/>
                  <a:gd name="T106" fmla="*/ 16 w 42"/>
                  <a:gd name="T107" fmla="*/ 2 h 16"/>
                  <a:gd name="T108" fmla="*/ 34 w 42"/>
                  <a:gd name="T109" fmla="*/ 10 h 16"/>
                  <a:gd name="T110" fmla="*/ 34 w 42"/>
                  <a:gd name="T111" fmla="*/ 12 h 16"/>
                  <a:gd name="T112" fmla="*/ 32 w 42"/>
                  <a:gd name="T11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32" y="12"/>
                    </a:moveTo>
                    <a:lnTo>
                      <a:pt x="32" y="12"/>
                    </a:lnTo>
                    <a:lnTo>
                      <a:pt x="30" y="12"/>
                    </a:lnTo>
                    <a:lnTo>
                      <a:pt x="30" y="12"/>
                    </a:lnTo>
                    <a:lnTo>
                      <a:pt x="28" y="12"/>
                    </a:lnTo>
                    <a:lnTo>
                      <a:pt x="28" y="14"/>
                    </a:lnTo>
                    <a:lnTo>
                      <a:pt x="26" y="14"/>
                    </a:lnTo>
                    <a:lnTo>
                      <a:pt x="26" y="14"/>
                    </a:lnTo>
                    <a:lnTo>
                      <a:pt x="26" y="14"/>
                    </a:lnTo>
                    <a:lnTo>
                      <a:pt x="24" y="14"/>
                    </a:lnTo>
                    <a:lnTo>
                      <a:pt x="24" y="14"/>
                    </a:lnTo>
                    <a:lnTo>
                      <a:pt x="22" y="14"/>
                    </a:lnTo>
                    <a:lnTo>
                      <a:pt x="22" y="14"/>
                    </a:lnTo>
                    <a:lnTo>
                      <a:pt x="22" y="14"/>
                    </a:lnTo>
                    <a:lnTo>
                      <a:pt x="20" y="12"/>
                    </a:lnTo>
                    <a:lnTo>
                      <a:pt x="20" y="12"/>
                    </a:lnTo>
                    <a:lnTo>
                      <a:pt x="18" y="12"/>
                    </a:lnTo>
                    <a:lnTo>
                      <a:pt x="18" y="12"/>
                    </a:lnTo>
                    <a:lnTo>
                      <a:pt x="16" y="12"/>
                    </a:lnTo>
                    <a:lnTo>
                      <a:pt x="4" y="6"/>
                    </a:lnTo>
                    <a:lnTo>
                      <a:pt x="4" y="6"/>
                    </a:lnTo>
                    <a:lnTo>
                      <a:pt x="2" y="6"/>
                    </a:lnTo>
                    <a:lnTo>
                      <a:pt x="0" y="6"/>
                    </a:lnTo>
                    <a:lnTo>
                      <a:pt x="0" y="8"/>
                    </a:lnTo>
                    <a:lnTo>
                      <a:pt x="12" y="14"/>
                    </a:lnTo>
                    <a:lnTo>
                      <a:pt x="14" y="14"/>
                    </a:lnTo>
                    <a:lnTo>
                      <a:pt x="14" y="14"/>
                    </a:lnTo>
                    <a:lnTo>
                      <a:pt x="16" y="14"/>
                    </a:lnTo>
                    <a:lnTo>
                      <a:pt x="18" y="16"/>
                    </a:lnTo>
                    <a:lnTo>
                      <a:pt x="20" y="16"/>
                    </a:lnTo>
                    <a:lnTo>
                      <a:pt x="20" y="16"/>
                    </a:lnTo>
                    <a:lnTo>
                      <a:pt x="22" y="16"/>
                    </a:lnTo>
                    <a:lnTo>
                      <a:pt x="24" y="16"/>
                    </a:lnTo>
                    <a:lnTo>
                      <a:pt x="24" y="16"/>
                    </a:lnTo>
                    <a:lnTo>
                      <a:pt x="26" y="16"/>
                    </a:lnTo>
                    <a:lnTo>
                      <a:pt x="28" y="16"/>
                    </a:lnTo>
                    <a:lnTo>
                      <a:pt x="28" y="16"/>
                    </a:lnTo>
                    <a:lnTo>
                      <a:pt x="30" y="16"/>
                    </a:lnTo>
                    <a:lnTo>
                      <a:pt x="32" y="14"/>
                    </a:lnTo>
                    <a:lnTo>
                      <a:pt x="32" y="14"/>
                    </a:lnTo>
                    <a:lnTo>
                      <a:pt x="34" y="14"/>
                    </a:lnTo>
                    <a:lnTo>
                      <a:pt x="34" y="14"/>
                    </a:lnTo>
                    <a:lnTo>
                      <a:pt x="36" y="14"/>
                    </a:lnTo>
                    <a:lnTo>
                      <a:pt x="38" y="12"/>
                    </a:lnTo>
                    <a:lnTo>
                      <a:pt x="38" y="12"/>
                    </a:lnTo>
                    <a:lnTo>
                      <a:pt x="40" y="12"/>
                    </a:lnTo>
                    <a:lnTo>
                      <a:pt x="40" y="12"/>
                    </a:lnTo>
                    <a:lnTo>
                      <a:pt x="40" y="10"/>
                    </a:lnTo>
                    <a:lnTo>
                      <a:pt x="42" y="10"/>
                    </a:lnTo>
                    <a:lnTo>
                      <a:pt x="20" y="0"/>
                    </a:lnTo>
                    <a:lnTo>
                      <a:pt x="20" y="0"/>
                    </a:lnTo>
                    <a:lnTo>
                      <a:pt x="18" y="2"/>
                    </a:lnTo>
                    <a:lnTo>
                      <a:pt x="16" y="2"/>
                    </a:lnTo>
                    <a:lnTo>
                      <a:pt x="16" y="2"/>
                    </a:lnTo>
                    <a:lnTo>
                      <a:pt x="34" y="10"/>
                    </a:lnTo>
                    <a:lnTo>
                      <a:pt x="34" y="12"/>
                    </a:lnTo>
                    <a:lnTo>
                      <a:pt x="3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647"/>
              <p:cNvSpPr>
                <a:spLocks/>
              </p:cNvSpPr>
              <p:nvPr/>
            </p:nvSpPr>
            <p:spPr bwMode="auto">
              <a:xfrm>
                <a:off x="4412" y="1477"/>
                <a:ext cx="26" cy="14"/>
              </a:xfrm>
              <a:custGeom>
                <a:avLst/>
                <a:gdLst>
                  <a:gd name="T0" fmla="*/ 8 w 26"/>
                  <a:gd name="T1" fmla="*/ 4 h 14"/>
                  <a:gd name="T2" fmla="*/ 6 w 26"/>
                  <a:gd name="T3" fmla="*/ 4 h 14"/>
                  <a:gd name="T4" fmla="*/ 6 w 26"/>
                  <a:gd name="T5" fmla="*/ 4 h 14"/>
                  <a:gd name="T6" fmla="*/ 6 w 26"/>
                  <a:gd name="T7" fmla="*/ 4 h 14"/>
                  <a:gd name="T8" fmla="*/ 6 w 26"/>
                  <a:gd name="T9" fmla="*/ 2 h 14"/>
                  <a:gd name="T10" fmla="*/ 4 w 26"/>
                  <a:gd name="T11" fmla="*/ 2 h 14"/>
                  <a:gd name="T12" fmla="*/ 4 w 26"/>
                  <a:gd name="T13" fmla="*/ 2 h 14"/>
                  <a:gd name="T14" fmla="*/ 4 w 26"/>
                  <a:gd name="T15" fmla="*/ 2 h 14"/>
                  <a:gd name="T16" fmla="*/ 2 w 26"/>
                  <a:gd name="T17" fmla="*/ 4 h 14"/>
                  <a:gd name="T18" fmla="*/ 2 w 26"/>
                  <a:gd name="T19" fmla="*/ 4 h 14"/>
                  <a:gd name="T20" fmla="*/ 0 w 26"/>
                  <a:gd name="T21" fmla="*/ 4 h 14"/>
                  <a:gd name="T22" fmla="*/ 22 w 26"/>
                  <a:gd name="T23" fmla="*/ 14 h 14"/>
                  <a:gd name="T24" fmla="*/ 24 w 26"/>
                  <a:gd name="T25" fmla="*/ 14 h 14"/>
                  <a:gd name="T26" fmla="*/ 24 w 26"/>
                  <a:gd name="T27" fmla="*/ 14 h 14"/>
                  <a:gd name="T28" fmla="*/ 26 w 26"/>
                  <a:gd name="T29" fmla="*/ 14 h 14"/>
                  <a:gd name="T30" fmla="*/ 26 w 26"/>
                  <a:gd name="T31" fmla="*/ 12 h 14"/>
                  <a:gd name="T32" fmla="*/ 16 w 26"/>
                  <a:gd name="T33" fmla="*/ 8 h 14"/>
                  <a:gd name="T34" fmla="*/ 16 w 26"/>
                  <a:gd name="T35" fmla="*/ 6 h 14"/>
                  <a:gd name="T36" fmla="*/ 14 w 26"/>
                  <a:gd name="T37" fmla="*/ 6 h 14"/>
                  <a:gd name="T38" fmla="*/ 14 w 26"/>
                  <a:gd name="T39" fmla="*/ 6 h 14"/>
                  <a:gd name="T40" fmla="*/ 14 w 26"/>
                  <a:gd name="T41" fmla="*/ 6 h 14"/>
                  <a:gd name="T42" fmla="*/ 12 w 26"/>
                  <a:gd name="T43" fmla="*/ 6 h 14"/>
                  <a:gd name="T44" fmla="*/ 12 w 26"/>
                  <a:gd name="T45" fmla="*/ 4 h 14"/>
                  <a:gd name="T46" fmla="*/ 12 w 26"/>
                  <a:gd name="T47" fmla="*/ 4 h 14"/>
                  <a:gd name="T48" fmla="*/ 12 w 26"/>
                  <a:gd name="T49" fmla="*/ 4 h 14"/>
                  <a:gd name="T50" fmla="*/ 14 w 26"/>
                  <a:gd name="T51" fmla="*/ 2 h 14"/>
                  <a:gd name="T52" fmla="*/ 14 w 26"/>
                  <a:gd name="T53" fmla="*/ 2 h 14"/>
                  <a:gd name="T54" fmla="*/ 14 w 26"/>
                  <a:gd name="T55" fmla="*/ 2 h 14"/>
                  <a:gd name="T56" fmla="*/ 16 w 26"/>
                  <a:gd name="T57" fmla="*/ 2 h 14"/>
                  <a:gd name="T58" fmla="*/ 16 w 26"/>
                  <a:gd name="T59" fmla="*/ 2 h 14"/>
                  <a:gd name="T60" fmla="*/ 16 w 26"/>
                  <a:gd name="T61" fmla="*/ 2 h 14"/>
                  <a:gd name="T62" fmla="*/ 18 w 26"/>
                  <a:gd name="T63" fmla="*/ 2 h 14"/>
                  <a:gd name="T64" fmla="*/ 16 w 26"/>
                  <a:gd name="T65" fmla="*/ 0 h 14"/>
                  <a:gd name="T66" fmla="*/ 16 w 26"/>
                  <a:gd name="T67" fmla="*/ 0 h 14"/>
                  <a:gd name="T68" fmla="*/ 14 w 26"/>
                  <a:gd name="T69" fmla="*/ 0 h 14"/>
                  <a:gd name="T70" fmla="*/ 14 w 26"/>
                  <a:gd name="T71" fmla="*/ 0 h 14"/>
                  <a:gd name="T72" fmla="*/ 12 w 26"/>
                  <a:gd name="T73" fmla="*/ 0 h 14"/>
                  <a:gd name="T74" fmla="*/ 12 w 26"/>
                  <a:gd name="T75" fmla="*/ 0 h 14"/>
                  <a:gd name="T76" fmla="*/ 10 w 26"/>
                  <a:gd name="T77" fmla="*/ 0 h 14"/>
                  <a:gd name="T78" fmla="*/ 10 w 26"/>
                  <a:gd name="T79" fmla="*/ 0 h 14"/>
                  <a:gd name="T80" fmla="*/ 8 w 26"/>
                  <a:gd name="T81" fmla="*/ 2 h 14"/>
                  <a:gd name="T82" fmla="*/ 8 w 26"/>
                  <a:gd name="T83" fmla="*/ 2 h 14"/>
                  <a:gd name="T84" fmla="*/ 8 w 26"/>
                  <a:gd name="T85" fmla="*/ 2 h 14"/>
                  <a:gd name="T86" fmla="*/ 8 w 26"/>
                  <a:gd name="T87" fmla="*/ 4 h 14"/>
                  <a:gd name="T88" fmla="*/ 8 w 26"/>
                  <a:gd name="T89" fmla="*/ 4 h 14"/>
                  <a:gd name="T90" fmla="*/ 8 w 26"/>
                  <a:gd name="T91" fmla="*/ 4 h 14"/>
                  <a:gd name="T92" fmla="*/ 8 w 26"/>
                  <a:gd name="T93" fmla="*/ 4 h 14"/>
                  <a:gd name="T94" fmla="*/ 8 w 26"/>
                  <a:gd name="T9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14">
                    <a:moveTo>
                      <a:pt x="8" y="4"/>
                    </a:moveTo>
                    <a:lnTo>
                      <a:pt x="6" y="4"/>
                    </a:lnTo>
                    <a:lnTo>
                      <a:pt x="6" y="4"/>
                    </a:lnTo>
                    <a:lnTo>
                      <a:pt x="6" y="4"/>
                    </a:lnTo>
                    <a:lnTo>
                      <a:pt x="6" y="2"/>
                    </a:lnTo>
                    <a:lnTo>
                      <a:pt x="4" y="2"/>
                    </a:lnTo>
                    <a:lnTo>
                      <a:pt x="4" y="2"/>
                    </a:lnTo>
                    <a:lnTo>
                      <a:pt x="4" y="2"/>
                    </a:lnTo>
                    <a:lnTo>
                      <a:pt x="2" y="4"/>
                    </a:lnTo>
                    <a:lnTo>
                      <a:pt x="2" y="4"/>
                    </a:lnTo>
                    <a:lnTo>
                      <a:pt x="0" y="4"/>
                    </a:lnTo>
                    <a:lnTo>
                      <a:pt x="22" y="14"/>
                    </a:lnTo>
                    <a:lnTo>
                      <a:pt x="24" y="14"/>
                    </a:lnTo>
                    <a:lnTo>
                      <a:pt x="24" y="14"/>
                    </a:lnTo>
                    <a:lnTo>
                      <a:pt x="26" y="14"/>
                    </a:lnTo>
                    <a:lnTo>
                      <a:pt x="26" y="12"/>
                    </a:lnTo>
                    <a:lnTo>
                      <a:pt x="16" y="8"/>
                    </a:lnTo>
                    <a:lnTo>
                      <a:pt x="16" y="6"/>
                    </a:lnTo>
                    <a:lnTo>
                      <a:pt x="14" y="6"/>
                    </a:lnTo>
                    <a:lnTo>
                      <a:pt x="14" y="6"/>
                    </a:lnTo>
                    <a:lnTo>
                      <a:pt x="14" y="6"/>
                    </a:lnTo>
                    <a:lnTo>
                      <a:pt x="12" y="6"/>
                    </a:lnTo>
                    <a:lnTo>
                      <a:pt x="12" y="4"/>
                    </a:lnTo>
                    <a:lnTo>
                      <a:pt x="12" y="4"/>
                    </a:lnTo>
                    <a:lnTo>
                      <a:pt x="12" y="4"/>
                    </a:lnTo>
                    <a:lnTo>
                      <a:pt x="14" y="2"/>
                    </a:lnTo>
                    <a:lnTo>
                      <a:pt x="14" y="2"/>
                    </a:lnTo>
                    <a:lnTo>
                      <a:pt x="14" y="2"/>
                    </a:lnTo>
                    <a:lnTo>
                      <a:pt x="16" y="2"/>
                    </a:lnTo>
                    <a:lnTo>
                      <a:pt x="16" y="2"/>
                    </a:lnTo>
                    <a:lnTo>
                      <a:pt x="16" y="2"/>
                    </a:lnTo>
                    <a:lnTo>
                      <a:pt x="18" y="2"/>
                    </a:lnTo>
                    <a:lnTo>
                      <a:pt x="16" y="0"/>
                    </a:lnTo>
                    <a:lnTo>
                      <a:pt x="16" y="0"/>
                    </a:lnTo>
                    <a:lnTo>
                      <a:pt x="14" y="0"/>
                    </a:lnTo>
                    <a:lnTo>
                      <a:pt x="14" y="0"/>
                    </a:lnTo>
                    <a:lnTo>
                      <a:pt x="12" y="0"/>
                    </a:lnTo>
                    <a:lnTo>
                      <a:pt x="12" y="0"/>
                    </a:lnTo>
                    <a:lnTo>
                      <a:pt x="10" y="0"/>
                    </a:lnTo>
                    <a:lnTo>
                      <a:pt x="10" y="0"/>
                    </a:lnTo>
                    <a:lnTo>
                      <a:pt x="8" y="2"/>
                    </a:lnTo>
                    <a:lnTo>
                      <a:pt x="8" y="2"/>
                    </a:lnTo>
                    <a:lnTo>
                      <a:pt x="8" y="2"/>
                    </a:lnTo>
                    <a:lnTo>
                      <a:pt x="8" y="4"/>
                    </a:lnTo>
                    <a:lnTo>
                      <a:pt x="8" y="4"/>
                    </a:lnTo>
                    <a:lnTo>
                      <a:pt x="8" y="4"/>
                    </a:lnTo>
                    <a:lnTo>
                      <a:pt x="8" y="4"/>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648"/>
              <p:cNvSpPr>
                <a:spLocks/>
              </p:cNvSpPr>
              <p:nvPr/>
            </p:nvSpPr>
            <p:spPr bwMode="auto">
              <a:xfrm>
                <a:off x="4412" y="1477"/>
                <a:ext cx="26" cy="14"/>
              </a:xfrm>
              <a:custGeom>
                <a:avLst/>
                <a:gdLst>
                  <a:gd name="T0" fmla="*/ 8 w 26"/>
                  <a:gd name="T1" fmla="*/ 4 h 14"/>
                  <a:gd name="T2" fmla="*/ 6 w 26"/>
                  <a:gd name="T3" fmla="*/ 4 h 14"/>
                  <a:gd name="T4" fmla="*/ 6 w 26"/>
                  <a:gd name="T5" fmla="*/ 4 h 14"/>
                  <a:gd name="T6" fmla="*/ 6 w 26"/>
                  <a:gd name="T7" fmla="*/ 4 h 14"/>
                  <a:gd name="T8" fmla="*/ 6 w 26"/>
                  <a:gd name="T9" fmla="*/ 2 h 14"/>
                  <a:gd name="T10" fmla="*/ 4 w 26"/>
                  <a:gd name="T11" fmla="*/ 2 h 14"/>
                  <a:gd name="T12" fmla="*/ 4 w 26"/>
                  <a:gd name="T13" fmla="*/ 2 h 14"/>
                  <a:gd name="T14" fmla="*/ 4 w 26"/>
                  <a:gd name="T15" fmla="*/ 2 h 14"/>
                  <a:gd name="T16" fmla="*/ 2 w 26"/>
                  <a:gd name="T17" fmla="*/ 4 h 14"/>
                  <a:gd name="T18" fmla="*/ 2 w 26"/>
                  <a:gd name="T19" fmla="*/ 4 h 14"/>
                  <a:gd name="T20" fmla="*/ 0 w 26"/>
                  <a:gd name="T21" fmla="*/ 4 h 14"/>
                  <a:gd name="T22" fmla="*/ 22 w 26"/>
                  <a:gd name="T23" fmla="*/ 14 h 14"/>
                  <a:gd name="T24" fmla="*/ 24 w 26"/>
                  <a:gd name="T25" fmla="*/ 14 h 14"/>
                  <a:gd name="T26" fmla="*/ 24 w 26"/>
                  <a:gd name="T27" fmla="*/ 14 h 14"/>
                  <a:gd name="T28" fmla="*/ 26 w 26"/>
                  <a:gd name="T29" fmla="*/ 14 h 14"/>
                  <a:gd name="T30" fmla="*/ 26 w 26"/>
                  <a:gd name="T31" fmla="*/ 12 h 14"/>
                  <a:gd name="T32" fmla="*/ 16 w 26"/>
                  <a:gd name="T33" fmla="*/ 8 h 14"/>
                  <a:gd name="T34" fmla="*/ 16 w 26"/>
                  <a:gd name="T35" fmla="*/ 6 h 14"/>
                  <a:gd name="T36" fmla="*/ 14 w 26"/>
                  <a:gd name="T37" fmla="*/ 6 h 14"/>
                  <a:gd name="T38" fmla="*/ 14 w 26"/>
                  <a:gd name="T39" fmla="*/ 6 h 14"/>
                  <a:gd name="T40" fmla="*/ 14 w 26"/>
                  <a:gd name="T41" fmla="*/ 6 h 14"/>
                  <a:gd name="T42" fmla="*/ 12 w 26"/>
                  <a:gd name="T43" fmla="*/ 6 h 14"/>
                  <a:gd name="T44" fmla="*/ 12 w 26"/>
                  <a:gd name="T45" fmla="*/ 4 h 14"/>
                  <a:gd name="T46" fmla="*/ 12 w 26"/>
                  <a:gd name="T47" fmla="*/ 4 h 14"/>
                  <a:gd name="T48" fmla="*/ 12 w 26"/>
                  <a:gd name="T49" fmla="*/ 4 h 14"/>
                  <a:gd name="T50" fmla="*/ 14 w 26"/>
                  <a:gd name="T51" fmla="*/ 2 h 14"/>
                  <a:gd name="T52" fmla="*/ 14 w 26"/>
                  <a:gd name="T53" fmla="*/ 2 h 14"/>
                  <a:gd name="T54" fmla="*/ 14 w 26"/>
                  <a:gd name="T55" fmla="*/ 2 h 14"/>
                  <a:gd name="T56" fmla="*/ 16 w 26"/>
                  <a:gd name="T57" fmla="*/ 2 h 14"/>
                  <a:gd name="T58" fmla="*/ 16 w 26"/>
                  <a:gd name="T59" fmla="*/ 2 h 14"/>
                  <a:gd name="T60" fmla="*/ 16 w 26"/>
                  <a:gd name="T61" fmla="*/ 2 h 14"/>
                  <a:gd name="T62" fmla="*/ 18 w 26"/>
                  <a:gd name="T63" fmla="*/ 2 h 14"/>
                  <a:gd name="T64" fmla="*/ 16 w 26"/>
                  <a:gd name="T65" fmla="*/ 0 h 14"/>
                  <a:gd name="T66" fmla="*/ 16 w 26"/>
                  <a:gd name="T67" fmla="*/ 0 h 14"/>
                  <a:gd name="T68" fmla="*/ 14 w 26"/>
                  <a:gd name="T69" fmla="*/ 0 h 14"/>
                  <a:gd name="T70" fmla="*/ 14 w 26"/>
                  <a:gd name="T71" fmla="*/ 0 h 14"/>
                  <a:gd name="T72" fmla="*/ 12 w 26"/>
                  <a:gd name="T73" fmla="*/ 0 h 14"/>
                  <a:gd name="T74" fmla="*/ 12 w 26"/>
                  <a:gd name="T75" fmla="*/ 0 h 14"/>
                  <a:gd name="T76" fmla="*/ 10 w 26"/>
                  <a:gd name="T77" fmla="*/ 0 h 14"/>
                  <a:gd name="T78" fmla="*/ 10 w 26"/>
                  <a:gd name="T79" fmla="*/ 0 h 14"/>
                  <a:gd name="T80" fmla="*/ 8 w 26"/>
                  <a:gd name="T81" fmla="*/ 2 h 14"/>
                  <a:gd name="T82" fmla="*/ 8 w 26"/>
                  <a:gd name="T83" fmla="*/ 2 h 14"/>
                  <a:gd name="T84" fmla="*/ 8 w 26"/>
                  <a:gd name="T85" fmla="*/ 2 h 14"/>
                  <a:gd name="T86" fmla="*/ 8 w 26"/>
                  <a:gd name="T87" fmla="*/ 4 h 14"/>
                  <a:gd name="T88" fmla="*/ 8 w 26"/>
                  <a:gd name="T89" fmla="*/ 4 h 14"/>
                  <a:gd name="T90" fmla="*/ 8 w 26"/>
                  <a:gd name="T91" fmla="*/ 4 h 14"/>
                  <a:gd name="T92" fmla="*/ 8 w 26"/>
                  <a:gd name="T93" fmla="*/ 4 h 14"/>
                  <a:gd name="T94" fmla="*/ 8 w 26"/>
                  <a:gd name="T9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14">
                    <a:moveTo>
                      <a:pt x="8" y="4"/>
                    </a:moveTo>
                    <a:lnTo>
                      <a:pt x="6" y="4"/>
                    </a:lnTo>
                    <a:lnTo>
                      <a:pt x="6" y="4"/>
                    </a:lnTo>
                    <a:lnTo>
                      <a:pt x="6" y="4"/>
                    </a:lnTo>
                    <a:lnTo>
                      <a:pt x="6" y="2"/>
                    </a:lnTo>
                    <a:lnTo>
                      <a:pt x="4" y="2"/>
                    </a:lnTo>
                    <a:lnTo>
                      <a:pt x="4" y="2"/>
                    </a:lnTo>
                    <a:lnTo>
                      <a:pt x="4" y="2"/>
                    </a:lnTo>
                    <a:lnTo>
                      <a:pt x="2" y="4"/>
                    </a:lnTo>
                    <a:lnTo>
                      <a:pt x="2" y="4"/>
                    </a:lnTo>
                    <a:lnTo>
                      <a:pt x="0" y="4"/>
                    </a:lnTo>
                    <a:lnTo>
                      <a:pt x="22" y="14"/>
                    </a:lnTo>
                    <a:lnTo>
                      <a:pt x="24" y="14"/>
                    </a:lnTo>
                    <a:lnTo>
                      <a:pt x="24" y="14"/>
                    </a:lnTo>
                    <a:lnTo>
                      <a:pt x="26" y="14"/>
                    </a:lnTo>
                    <a:lnTo>
                      <a:pt x="26" y="12"/>
                    </a:lnTo>
                    <a:lnTo>
                      <a:pt x="16" y="8"/>
                    </a:lnTo>
                    <a:lnTo>
                      <a:pt x="16" y="6"/>
                    </a:lnTo>
                    <a:lnTo>
                      <a:pt x="14" y="6"/>
                    </a:lnTo>
                    <a:lnTo>
                      <a:pt x="14" y="6"/>
                    </a:lnTo>
                    <a:lnTo>
                      <a:pt x="14" y="6"/>
                    </a:lnTo>
                    <a:lnTo>
                      <a:pt x="12" y="6"/>
                    </a:lnTo>
                    <a:lnTo>
                      <a:pt x="12" y="4"/>
                    </a:lnTo>
                    <a:lnTo>
                      <a:pt x="12" y="4"/>
                    </a:lnTo>
                    <a:lnTo>
                      <a:pt x="12" y="4"/>
                    </a:lnTo>
                    <a:lnTo>
                      <a:pt x="14" y="2"/>
                    </a:lnTo>
                    <a:lnTo>
                      <a:pt x="14" y="2"/>
                    </a:lnTo>
                    <a:lnTo>
                      <a:pt x="14" y="2"/>
                    </a:lnTo>
                    <a:lnTo>
                      <a:pt x="16" y="2"/>
                    </a:lnTo>
                    <a:lnTo>
                      <a:pt x="16" y="2"/>
                    </a:lnTo>
                    <a:lnTo>
                      <a:pt x="16" y="2"/>
                    </a:lnTo>
                    <a:lnTo>
                      <a:pt x="18" y="2"/>
                    </a:lnTo>
                    <a:lnTo>
                      <a:pt x="16" y="0"/>
                    </a:lnTo>
                    <a:lnTo>
                      <a:pt x="16" y="0"/>
                    </a:lnTo>
                    <a:lnTo>
                      <a:pt x="14" y="0"/>
                    </a:lnTo>
                    <a:lnTo>
                      <a:pt x="14" y="0"/>
                    </a:lnTo>
                    <a:lnTo>
                      <a:pt x="12" y="0"/>
                    </a:lnTo>
                    <a:lnTo>
                      <a:pt x="12" y="0"/>
                    </a:lnTo>
                    <a:lnTo>
                      <a:pt x="10" y="0"/>
                    </a:lnTo>
                    <a:lnTo>
                      <a:pt x="10" y="0"/>
                    </a:lnTo>
                    <a:lnTo>
                      <a:pt x="8" y="2"/>
                    </a:lnTo>
                    <a:lnTo>
                      <a:pt x="8" y="2"/>
                    </a:lnTo>
                    <a:lnTo>
                      <a:pt x="8" y="2"/>
                    </a:lnTo>
                    <a:lnTo>
                      <a:pt x="8" y="4"/>
                    </a:lnTo>
                    <a:lnTo>
                      <a:pt x="8" y="4"/>
                    </a:lnTo>
                    <a:lnTo>
                      <a:pt x="8" y="4"/>
                    </a:lnTo>
                    <a:lnTo>
                      <a:pt x="8" y="4"/>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649"/>
              <p:cNvSpPr>
                <a:spLocks noEditPoints="1"/>
              </p:cNvSpPr>
              <p:nvPr/>
            </p:nvSpPr>
            <p:spPr bwMode="auto">
              <a:xfrm>
                <a:off x="4444" y="1467"/>
                <a:ext cx="38" cy="14"/>
              </a:xfrm>
              <a:custGeom>
                <a:avLst/>
                <a:gdLst>
                  <a:gd name="T0" fmla="*/ 22 w 38"/>
                  <a:gd name="T1" fmla="*/ 0 h 14"/>
                  <a:gd name="T2" fmla="*/ 20 w 38"/>
                  <a:gd name="T3" fmla="*/ 0 h 14"/>
                  <a:gd name="T4" fmla="*/ 18 w 38"/>
                  <a:gd name="T5" fmla="*/ 0 h 14"/>
                  <a:gd name="T6" fmla="*/ 16 w 38"/>
                  <a:gd name="T7" fmla="*/ 0 h 14"/>
                  <a:gd name="T8" fmla="*/ 14 w 38"/>
                  <a:gd name="T9" fmla="*/ 0 h 14"/>
                  <a:gd name="T10" fmla="*/ 10 w 38"/>
                  <a:gd name="T11" fmla="*/ 0 h 14"/>
                  <a:gd name="T12" fmla="*/ 8 w 38"/>
                  <a:gd name="T13" fmla="*/ 0 h 14"/>
                  <a:gd name="T14" fmla="*/ 6 w 38"/>
                  <a:gd name="T15" fmla="*/ 2 h 14"/>
                  <a:gd name="T16" fmla="*/ 4 w 38"/>
                  <a:gd name="T17" fmla="*/ 2 h 14"/>
                  <a:gd name="T18" fmla="*/ 2 w 38"/>
                  <a:gd name="T19" fmla="*/ 2 h 14"/>
                  <a:gd name="T20" fmla="*/ 0 w 38"/>
                  <a:gd name="T21" fmla="*/ 4 h 14"/>
                  <a:gd name="T22" fmla="*/ 0 w 38"/>
                  <a:gd name="T23" fmla="*/ 4 h 14"/>
                  <a:gd name="T24" fmla="*/ 2 w 38"/>
                  <a:gd name="T25" fmla="*/ 6 h 14"/>
                  <a:gd name="T26" fmla="*/ 4 w 38"/>
                  <a:gd name="T27" fmla="*/ 6 h 14"/>
                  <a:gd name="T28" fmla="*/ 6 w 38"/>
                  <a:gd name="T29" fmla="*/ 4 h 14"/>
                  <a:gd name="T30" fmla="*/ 6 w 38"/>
                  <a:gd name="T31" fmla="*/ 4 h 14"/>
                  <a:gd name="T32" fmla="*/ 8 w 38"/>
                  <a:gd name="T33" fmla="*/ 4 h 14"/>
                  <a:gd name="T34" fmla="*/ 10 w 38"/>
                  <a:gd name="T35" fmla="*/ 2 h 14"/>
                  <a:gd name="T36" fmla="*/ 14 w 38"/>
                  <a:gd name="T37" fmla="*/ 2 h 14"/>
                  <a:gd name="T38" fmla="*/ 16 w 38"/>
                  <a:gd name="T39" fmla="*/ 2 h 14"/>
                  <a:gd name="T40" fmla="*/ 18 w 38"/>
                  <a:gd name="T41" fmla="*/ 2 h 14"/>
                  <a:gd name="T42" fmla="*/ 20 w 38"/>
                  <a:gd name="T43" fmla="*/ 4 h 14"/>
                  <a:gd name="T44" fmla="*/ 18 w 38"/>
                  <a:gd name="T45" fmla="*/ 4 h 14"/>
                  <a:gd name="T46" fmla="*/ 16 w 38"/>
                  <a:gd name="T47" fmla="*/ 4 h 14"/>
                  <a:gd name="T48" fmla="*/ 14 w 38"/>
                  <a:gd name="T49" fmla="*/ 6 h 14"/>
                  <a:gd name="T50" fmla="*/ 12 w 38"/>
                  <a:gd name="T51" fmla="*/ 6 h 14"/>
                  <a:gd name="T52" fmla="*/ 12 w 38"/>
                  <a:gd name="T53" fmla="*/ 6 h 14"/>
                  <a:gd name="T54" fmla="*/ 10 w 38"/>
                  <a:gd name="T55" fmla="*/ 8 h 14"/>
                  <a:gd name="T56" fmla="*/ 10 w 38"/>
                  <a:gd name="T57" fmla="*/ 8 h 14"/>
                  <a:gd name="T58" fmla="*/ 10 w 38"/>
                  <a:gd name="T59" fmla="*/ 10 h 14"/>
                  <a:gd name="T60" fmla="*/ 10 w 38"/>
                  <a:gd name="T61" fmla="*/ 10 h 14"/>
                  <a:gd name="T62" fmla="*/ 12 w 38"/>
                  <a:gd name="T63" fmla="*/ 12 h 14"/>
                  <a:gd name="T64" fmla="*/ 14 w 38"/>
                  <a:gd name="T65" fmla="*/ 12 h 14"/>
                  <a:gd name="T66" fmla="*/ 16 w 38"/>
                  <a:gd name="T67" fmla="*/ 12 h 14"/>
                  <a:gd name="T68" fmla="*/ 18 w 38"/>
                  <a:gd name="T69" fmla="*/ 14 h 14"/>
                  <a:gd name="T70" fmla="*/ 20 w 38"/>
                  <a:gd name="T71" fmla="*/ 14 h 14"/>
                  <a:gd name="T72" fmla="*/ 22 w 38"/>
                  <a:gd name="T73" fmla="*/ 14 h 14"/>
                  <a:gd name="T74" fmla="*/ 24 w 38"/>
                  <a:gd name="T75" fmla="*/ 14 h 14"/>
                  <a:gd name="T76" fmla="*/ 26 w 38"/>
                  <a:gd name="T77" fmla="*/ 12 h 14"/>
                  <a:gd name="T78" fmla="*/ 28 w 38"/>
                  <a:gd name="T79" fmla="*/ 12 h 14"/>
                  <a:gd name="T80" fmla="*/ 30 w 38"/>
                  <a:gd name="T81" fmla="*/ 12 h 14"/>
                  <a:gd name="T82" fmla="*/ 34 w 38"/>
                  <a:gd name="T83" fmla="*/ 10 h 14"/>
                  <a:gd name="T84" fmla="*/ 36 w 38"/>
                  <a:gd name="T85" fmla="*/ 10 h 14"/>
                  <a:gd name="T86" fmla="*/ 38 w 38"/>
                  <a:gd name="T87" fmla="*/ 8 h 14"/>
                  <a:gd name="T88" fmla="*/ 24 w 38"/>
                  <a:gd name="T89" fmla="*/ 2 h 14"/>
                  <a:gd name="T90" fmla="*/ 22 w 38"/>
                  <a:gd name="T91" fmla="*/ 0 h 14"/>
                  <a:gd name="T92" fmla="*/ 26 w 38"/>
                  <a:gd name="T93" fmla="*/ 10 h 14"/>
                  <a:gd name="T94" fmla="*/ 22 w 38"/>
                  <a:gd name="T95" fmla="*/ 12 h 14"/>
                  <a:gd name="T96" fmla="*/ 18 w 38"/>
                  <a:gd name="T97" fmla="*/ 10 h 14"/>
                  <a:gd name="T98" fmla="*/ 18 w 38"/>
                  <a:gd name="T99" fmla="*/ 10 h 14"/>
                  <a:gd name="T100" fmla="*/ 16 w 38"/>
                  <a:gd name="T101" fmla="*/ 10 h 14"/>
                  <a:gd name="T102" fmla="*/ 16 w 38"/>
                  <a:gd name="T103" fmla="*/ 8 h 14"/>
                  <a:gd name="T104" fmla="*/ 16 w 38"/>
                  <a:gd name="T105" fmla="*/ 8 h 14"/>
                  <a:gd name="T106" fmla="*/ 18 w 38"/>
                  <a:gd name="T107" fmla="*/ 6 h 14"/>
                  <a:gd name="T108" fmla="*/ 22 w 38"/>
                  <a:gd name="T109" fmla="*/ 6 h 14"/>
                  <a:gd name="T110" fmla="*/ 30 w 38"/>
                  <a:gd name="T11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4">
                    <a:moveTo>
                      <a:pt x="22" y="0"/>
                    </a:moveTo>
                    <a:lnTo>
                      <a:pt x="22" y="0"/>
                    </a:lnTo>
                    <a:lnTo>
                      <a:pt x="20" y="0"/>
                    </a:lnTo>
                    <a:lnTo>
                      <a:pt x="20" y="0"/>
                    </a:lnTo>
                    <a:lnTo>
                      <a:pt x="18" y="0"/>
                    </a:lnTo>
                    <a:lnTo>
                      <a:pt x="18" y="0"/>
                    </a:lnTo>
                    <a:lnTo>
                      <a:pt x="16" y="0"/>
                    </a:lnTo>
                    <a:lnTo>
                      <a:pt x="16" y="0"/>
                    </a:lnTo>
                    <a:lnTo>
                      <a:pt x="14" y="0"/>
                    </a:lnTo>
                    <a:lnTo>
                      <a:pt x="14" y="0"/>
                    </a:lnTo>
                    <a:lnTo>
                      <a:pt x="10" y="0"/>
                    </a:lnTo>
                    <a:lnTo>
                      <a:pt x="10" y="0"/>
                    </a:lnTo>
                    <a:lnTo>
                      <a:pt x="8" y="0"/>
                    </a:lnTo>
                    <a:lnTo>
                      <a:pt x="8" y="0"/>
                    </a:lnTo>
                    <a:lnTo>
                      <a:pt x="6" y="2"/>
                    </a:lnTo>
                    <a:lnTo>
                      <a:pt x="6" y="2"/>
                    </a:lnTo>
                    <a:lnTo>
                      <a:pt x="4" y="2"/>
                    </a:lnTo>
                    <a:lnTo>
                      <a:pt x="4" y="2"/>
                    </a:lnTo>
                    <a:lnTo>
                      <a:pt x="2" y="2"/>
                    </a:lnTo>
                    <a:lnTo>
                      <a:pt x="2" y="2"/>
                    </a:lnTo>
                    <a:lnTo>
                      <a:pt x="0" y="4"/>
                    </a:lnTo>
                    <a:lnTo>
                      <a:pt x="0" y="4"/>
                    </a:lnTo>
                    <a:lnTo>
                      <a:pt x="0" y="4"/>
                    </a:lnTo>
                    <a:lnTo>
                      <a:pt x="0" y="4"/>
                    </a:lnTo>
                    <a:lnTo>
                      <a:pt x="2" y="4"/>
                    </a:lnTo>
                    <a:lnTo>
                      <a:pt x="2" y="6"/>
                    </a:lnTo>
                    <a:lnTo>
                      <a:pt x="4" y="6"/>
                    </a:lnTo>
                    <a:lnTo>
                      <a:pt x="4" y="6"/>
                    </a:lnTo>
                    <a:lnTo>
                      <a:pt x="4" y="4"/>
                    </a:lnTo>
                    <a:lnTo>
                      <a:pt x="6" y="4"/>
                    </a:lnTo>
                    <a:lnTo>
                      <a:pt x="6" y="4"/>
                    </a:lnTo>
                    <a:lnTo>
                      <a:pt x="6" y="4"/>
                    </a:lnTo>
                    <a:lnTo>
                      <a:pt x="8" y="4"/>
                    </a:lnTo>
                    <a:lnTo>
                      <a:pt x="8" y="4"/>
                    </a:lnTo>
                    <a:lnTo>
                      <a:pt x="10" y="2"/>
                    </a:lnTo>
                    <a:lnTo>
                      <a:pt x="10" y="2"/>
                    </a:lnTo>
                    <a:lnTo>
                      <a:pt x="12" y="2"/>
                    </a:lnTo>
                    <a:lnTo>
                      <a:pt x="14" y="2"/>
                    </a:lnTo>
                    <a:lnTo>
                      <a:pt x="14" y="2"/>
                    </a:lnTo>
                    <a:lnTo>
                      <a:pt x="16" y="2"/>
                    </a:lnTo>
                    <a:lnTo>
                      <a:pt x="16" y="2"/>
                    </a:lnTo>
                    <a:lnTo>
                      <a:pt x="18" y="2"/>
                    </a:lnTo>
                    <a:lnTo>
                      <a:pt x="20" y="4"/>
                    </a:lnTo>
                    <a:lnTo>
                      <a:pt x="20" y="4"/>
                    </a:lnTo>
                    <a:lnTo>
                      <a:pt x="18" y="4"/>
                    </a:lnTo>
                    <a:lnTo>
                      <a:pt x="18" y="4"/>
                    </a:lnTo>
                    <a:lnTo>
                      <a:pt x="16" y="4"/>
                    </a:lnTo>
                    <a:lnTo>
                      <a:pt x="16" y="4"/>
                    </a:lnTo>
                    <a:lnTo>
                      <a:pt x="16" y="4"/>
                    </a:lnTo>
                    <a:lnTo>
                      <a:pt x="14" y="6"/>
                    </a:lnTo>
                    <a:lnTo>
                      <a:pt x="14" y="6"/>
                    </a:lnTo>
                    <a:lnTo>
                      <a:pt x="12" y="6"/>
                    </a:lnTo>
                    <a:lnTo>
                      <a:pt x="12" y="6"/>
                    </a:lnTo>
                    <a:lnTo>
                      <a:pt x="12" y="6"/>
                    </a:lnTo>
                    <a:lnTo>
                      <a:pt x="10" y="8"/>
                    </a:lnTo>
                    <a:lnTo>
                      <a:pt x="10" y="8"/>
                    </a:lnTo>
                    <a:lnTo>
                      <a:pt x="10" y="8"/>
                    </a:lnTo>
                    <a:lnTo>
                      <a:pt x="10" y="8"/>
                    </a:lnTo>
                    <a:lnTo>
                      <a:pt x="10" y="10"/>
                    </a:lnTo>
                    <a:lnTo>
                      <a:pt x="10" y="10"/>
                    </a:lnTo>
                    <a:lnTo>
                      <a:pt x="10" y="10"/>
                    </a:lnTo>
                    <a:lnTo>
                      <a:pt x="10" y="10"/>
                    </a:lnTo>
                    <a:lnTo>
                      <a:pt x="10" y="10"/>
                    </a:lnTo>
                    <a:lnTo>
                      <a:pt x="12" y="12"/>
                    </a:lnTo>
                    <a:lnTo>
                      <a:pt x="12" y="12"/>
                    </a:lnTo>
                    <a:lnTo>
                      <a:pt x="14" y="12"/>
                    </a:lnTo>
                    <a:lnTo>
                      <a:pt x="14" y="12"/>
                    </a:lnTo>
                    <a:lnTo>
                      <a:pt x="16" y="12"/>
                    </a:lnTo>
                    <a:lnTo>
                      <a:pt x="16" y="14"/>
                    </a:lnTo>
                    <a:lnTo>
                      <a:pt x="18" y="14"/>
                    </a:lnTo>
                    <a:lnTo>
                      <a:pt x="18" y="14"/>
                    </a:lnTo>
                    <a:lnTo>
                      <a:pt x="20" y="14"/>
                    </a:lnTo>
                    <a:lnTo>
                      <a:pt x="20" y="14"/>
                    </a:lnTo>
                    <a:lnTo>
                      <a:pt x="22" y="14"/>
                    </a:lnTo>
                    <a:lnTo>
                      <a:pt x="22" y="14"/>
                    </a:lnTo>
                    <a:lnTo>
                      <a:pt x="24" y="14"/>
                    </a:lnTo>
                    <a:lnTo>
                      <a:pt x="24" y="12"/>
                    </a:lnTo>
                    <a:lnTo>
                      <a:pt x="26" y="12"/>
                    </a:lnTo>
                    <a:lnTo>
                      <a:pt x="28" y="12"/>
                    </a:lnTo>
                    <a:lnTo>
                      <a:pt x="28" y="12"/>
                    </a:lnTo>
                    <a:lnTo>
                      <a:pt x="30" y="12"/>
                    </a:lnTo>
                    <a:lnTo>
                      <a:pt x="30" y="12"/>
                    </a:lnTo>
                    <a:lnTo>
                      <a:pt x="32" y="10"/>
                    </a:lnTo>
                    <a:lnTo>
                      <a:pt x="34" y="10"/>
                    </a:lnTo>
                    <a:lnTo>
                      <a:pt x="34" y="10"/>
                    </a:lnTo>
                    <a:lnTo>
                      <a:pt x="36" y="10"/>
                    </a:lnTo>
                    <a:lnTo>
                      <a:pt x="36" y="8"/>
                    </a:lnTo>
                    <a:lnTo>
                      <a:pt x="38" y="8"/>
                    </a:lnTo>
                    <a:lnTo>
                      <a:pt x="38" y="8"/>
                    </a:lnTo>
                    <a:lnTo>
                      <a:pt x="24" y="2"/>
                    </a:lnTo>
                    <a:lnTo>
                      <a:pt x="24" y="2"/>
                    </a:lnTo>
                    <a:lnTo>
                      <a:pt x="22" y="0"/>
                    </a:lnTo>
                    <a:close/>
                    <a:moveTo>
                      <a:pt x="28" y="10"/>
                    </a:moveTo>
                    <a:lnTo>
                      <a:pt x="26" y="10"/>
                    </a:lnTo>
                    <a:lnTo>
                      <a:pt x="24" y="10"/>
                    </a:lnTo>
                    <a:lnTo>
                      <a:pt x="22" y="12"/>
                    </a:lnTo>
                    <a:lnTo>
                      <a:pt x="20" y="10"/>
                    </a:lnTo>
                    <a:lnTo>
                      <a:pt x="18" y="10"/>
                    </a:lnTo>
                    <a:lnTo>
                      <a:pt x="18" y="10"/>
                    </a:lnTo>
                    <a:lnTo>
                      <a:pt x="18" y="10"/>
                    </a:lnTo>
                    <a:lnTo>
                      <a:pt x="16" y="10"/>
                    </a:lnTo>
                    <a:lnTo>
                      <a:pt x="16" y="10"/>
                    </a:lnTo>
                    <a:lnTo>
                      <a:pt x="16" y="10"/>
                    </a:lnTo>
                    <a:lnTo>
                      <a:pt x="16" y="8"/>
                    </a:lnTo>
                    <a:lnTo>
                      <a:pt x="16" y="8"/>
                    </a:lnTo>
                    <a:lnTo>
                      <a:pt x="16" y="8"/>
                    </a:lnTo>
                    <a:lnTo>
                      <a:pt x="16" y="8"/>
                    </a:lnTo>
                    <a:lnTo>
                      <a:pt x="18" y="6"/>
                    </a:lnTo>
                    <a:lnTo>
                      <a:pt x="20" y="6"/>
                    </a:lnTo>
                    <a:lnTo>
                      <a:pt x="22" y="6"/>
                    </a:lnTo>
                    <a:lnTo>
                      <a:pt x="24" y="6"/>
                    </a:lnTo>
                    <a:lnTo>
                      <a:pt x="30" y="8"/>
                    </a:lnTo>
                    <a:lnTo>
                      <a:pt x="2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650"/>
              <p:cNvSpPr>
                <a:spLocks/>
              </p:cNvSpPr>
              <p:nvPr/>
            </p:nvSpPr>
            <p:spPr bwMode="auto">
              <a:xfrm>
                <a:off x="4444" y="1467"/>
                <a:ext cx="38" cy="14"/>
              </a:xfrm>
              <a:custGeom>
                <a:avLst/>
                <a:gdLst>
                  <a:gd name="T0" fmla="*/ 22 w 38"/>
                  <a:gd name="T1" fmla="*/ 0 h 14"/>
                  <a:gd name="T2" fmla="*/ 20 w 38"/>
                  <a:gd name="T3" fmla="*/ 0 h 14"/>
                  <a:gd name="T4" fmla="*/ 18 w 38"/>
                  <a:gd name="T5" fmla="*/ 0 h 14"/>
                  <a:gd name="T6" fmla="*/ 16 w 38"/>
                  <a:gd name="T7" fmla="*/ 0 h 14"/>
                  <a:gd name="T8" fmla="*/ 14 w 38"/>
                  <a:gd name="T9" fmla="*/ 0 h 14"/>
                  <a:gd name="T10" fmla="*/ 10 w 38"/>
                  <a:gd name="T11" fmla="*/ 0 h 14"/>
                  <a:gd name="T12" fmla="*/ 8 w 38"/>
                  <a:gd name="T13" fmla="*/ 0 h 14"/>
                  <a:gd name="T14" fmla="*/ 6 w 38"/>
                  <a:gd name="T15" fmla="*/ 2 h 14"/>
                  <a:gd name="T16" fmla="*/ 4 w 38"/>
                  <a:gd name="T17" fmla="*/ 2 h 14"/>
                  <a:gd name="T18" fmla="*/ 2 w 38"/>
                  <a:gd name="T19" fmla="*/ 2 h 14"/>
                  <a:gd name="T20" fmla="*/ 0 w 38"/>
                  <a:gd name="T21" fmla="*/ 4 h 14"/>
                  <a:gd name="T22" fmla="*/ 0 w 38"/>
                  <a:gd name="T23" fmla="*/ 4 h 14"/>
                  <a:gd name="T24" fmla="*/ 2 w 38"/>
                  <a:gd name="T25" fmla="*/ 6 h 14"/>
                  <a:gd name="T26" fmla="*/ 4 w 38"/>
                  <a:gd name="T27" fmla="*/ 6 h 14"/>
                  <a:gd name="T28" fmla="*/ 6 w 38"/>
                  <a:gd name="T29" fmla="*/ 4 h 14"/>
                  <a:gd name="T30" fmla="*/ 6 w 38"/>
                  <a:gd name="T31" fmla="*/ 4 h 14"/>
                  <a:gd name="T32" fmla="*/ 8 w 38"/>
                  <a:gd name="T33" fmla="*/ 4 h 14"/>
                  <a:gd name="T34" fmla="*/ 10 w 38"/>
                  <a:gd name="T35" fmla="*/ 2 h 14"/>
                  <a:gd name="T36" fmla="*/ 14 w 38"/>
                  <a:gd name="T37" fmla="*/ 2 h 14"/>
                  <a:gd name="T38" fmla="*/ 16 w 38"/>
                  <a:gd name="T39" fmla="*/ 2 h 14"/>
                  <a:gd name="T40" fmla="*/ 18 w 38"/>
                  <a:gd name="T41" fmla="*/ 2 h 14"/>
                  <a:gd name="T42" fmla="*/ 20 w 38"/>
                  <a:gd name="T43" fmla="*/ 4 h 14"/>
                  <a:gd name="T44" fmla="*/ 18 w 38"/>
                  <a:gd name="T45" fmla="*/ 4 h 14"/>
                  <a:gd name="T46" fmla="*/ 16 w 38"/>
                  <a:gd name="T47" fmla="*/ 4 h 14"/>
                  <a:gd name="T48" fmla="*/ 14 w 38"/>
                  <a:gd name="T49" fmla="*/ 6 h 14"/>
                  <a:gd name="T50" fmla="*/ 12 w 38"/>
                  <a:gd name="T51" fmla="*/ 6 h 14"/>
                  <a:gd name="T52" fmla="*/ 12 w 38"/>
                  <a:gd name="T53" fmla="*/ 6 h 14"/>
                  <a:gd name="T54" fmla="*/ 10 w 38"/>
                  <a:gd name="T55" fmla="*/ 8 h 14"/>
                  <a:gd name="T56" fmla="*/ 10 w 38"/>
                  <a:gd name="T57" fmla="*/ 8 h 14"/>
                  <a:gd name="T58" fmla="*/ 10 w 38"/>
                  <a:gd name="T59" fmla="*/ 10 h 14"/>
                  <a:gd name="T60" fmla="*/ 10 w 38"/>
                  <a:gd name="T61" fmla="*/ 10 h 14"/>
                  <a:gd name="T62" fmla="*/ 12 w 38"/>
                  <a:gd name="T63" fmla="*/ 12 h 14"/>
                  <a:gd name="T64" fmla="*/ 14 w 38"/>
                  <a:gd name="T65" fmla="*/ 12 h 14"/>
                  <a:gd name="T66" fmla="*/ 16 w 38"/>
                  <a:gd name="T67" fmla="*/ 12 h 14"/>
                  <a:gd name="T68" fmla="*/ 18 w 38"/>
                  <a:gd name="T69" fmla="*/ 14 h 14"/>
                  <a:gd name="T70" fmla="*/ 20 w 38"/>
                  <a:gd name="T71" fmla="*/ 14 h 14"/>
                  <a:gd name="T72" fmla="*/ 22 w 38"/>
                  <a:gd name="T73" fmla="*/ 14 h 14"/>
                  <a:gd name="T74" fmla="*/ 24 w 38"/>
                  <a:gd name="T75" fmla="*/ 14 h 14"/>
                  <a:gd name="T76" fmla="*/ 26 w 38"/>
                  <a:gd name="T77" fmla="*/ 12 h 14"/>
                  <a:gd name="T78" fmla="*/ 28 w 38"/>
                  <a:gd name="T79" fmla="*/ 12 h 14"/>
                  <a:gd name="T80" fmla="*/ 30 w 38"/>
                  <a:gd name="T81" fmla="*/ 12 h 14"/>
                  <a:gd name="T82" fmla="*/ 34 w 38"/>
                  <a:gd name="T83" fmla="*/ 10 h 14"/>
                  <a:gd name="T84" fmla="*/ 36 w 38"/>
                  <a:gd name="T85" fmla="*/ 10 h 14"/>
                  <a:gd name="T86" fmla="*/ 38 w 38"/>
                  <a:gd name="T87" fmla="*/ 8 h 14"/>
                  <a:gd name="T88" fmla="*/ 24 w 38"/>
                  <a:gd name="T89" fmla="*/ 2 h 14"/>
                  <a:gd name="T90" fmla="*/ 22 w 38"/>
                  <a:gd name="T9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14">
                    <a:moveTo>
                      <a:pt x="22" y="0"/>
                    </a:moveTo>
                    <a:lnTo>
                      <a:pt x="22" y="0"/>
                    </a:lnTo>
                    <a:lnTo>
                      <a:pt x="20" y="0"/>
                    </a:lnTo>
                    <a:lnTo>
                      <a:pt x="20" y="0"/>
                    </a:lnTo>
                    <a:lnTo>
                      <a:pt x="18" y="0"/>
                    </a:lnTo>
                    <a:lnTo>
                      <a:pt x="18" y="0"/>
                    </a:lnTo>
                    <a:lnTo>
                      <a:pt x="16" y="0"/>
                    </a:lnTo>
                    <a:lnTo>
                      <a:pt x="16" y="0"/>
                    </a:lnTo>
                    <a:lnTo>
                      <a:pt x="14" y="0"/>
                    </a:lnTo>
                    <a:lnTo>
                      <a:pt x="14" y="0"/>
                    </a:lnTo>
                    <a:lnTo>
                      <a:pt x="10" y="0"/>
                    </a:lnTo>
                    <a:lnTo>
                      <a:pt x="10" y="0"/>
                    </a:lnTo>
                    <a:lnTo>
                      <a:pt x="8" y="0"/>
                    </a:lnTo>
                    <a:lnTo>
                      <a:pt x="8" y="0"/>
                    </a:lnTo>
                    <a:lnTo>
                      <a:pt x="6" y="2"/>
                    </a:lnTo>
                    <a:lnTo>
                      <a:pt x="6" y="2"/>
                    </a:lnTo>
                    <a:lnTo>
                      <a:pt x="4" y="2"/>
                    </a:lnTo>
                    <a:lnTo>
                      <a:pt x="4" y="2"/>
                    </a:lnTo>
                    <a:lnTo>
                      <a:pt x="2" y="2"/>
                    </a:lnTo>
                    <a:lnTo>
                      <a:pt x="2" y="2"/>
                    </a:lnTo>
                    <a:lnTo>
                      <a:pt x="0" y="4"/>
                    </a:lnTo>
                    <a:lnTo>
                      <a:pt x="0" y="4"/>
                    </a:lnTo>
                    <a:lnTo>
                      <a:pt x="0" y="4"/>
                    </a:lnTo>
                    <a:lnTo>
                      <a:pt x="0" y="4"/>
                    </a:lnTo>
                    <a:lnTo>
                      <a:pt x="2" y="4"/>
                    </a:lnTo>
                    <a:lnTo>
                      <a:pt x="2" y="6"/>
                    </a:lnTo>
                    <a:lnTo>
                      <a:pt x="4" y="6"/>
                    </a:lnTo>
                    <a:lnTo>
                      <a:pt x="4" y="6"/>
                    </a:lnTo>
                    <a:lnTo>
                      <a:pt x="4" y="4"/>
                    </a:lnTo>
                    <a:lnTo>
                      <a:pt x="6" y="4"/>
                    </a:lnTo>
                    <a:lnTo>
                      <a:pt x="6" y="4"/>
                    </a:lnTo>
                    <a:lnTo>
                      <a:pt x="6" y="4"/>
                    </a:lnTo>
                    <a:lnTo>
                      <a:pt x="8" y="4"/>
                    </a:lnTo>
                    <a:lnTo>
                      <a:pt x="8" y="4"/>
                    </a:lnTo>
                    <a:lnTo>
                      <a:pt x="10" y="2"/>
                    </a:lnTo>
                    <a:lnTo>
                      <a:pt x="10" y="2"/>
                    </a:lnTo>
                    <a:lnTo>
                      <a:pt x="12" y="2"/>
                    </a:lnTo>
                    <a:lnTo>
                      <a:pt x="14" y="2"/>
                    </a:lnTo>
                    <a:lnTo>
                      <a:pt x="14" y="2"/>
                    </a:lnTo>
                    <a:lnTo>
                      <a:pt x="16" y="2"/>
                    </a:lnTo>
                    <a:lnTo>
                      <a:pt x="16" y="2"/>
                    </a:lnTo>
                    <a:lnTo>
                      <a:pt x="18" y="2"/>
                    </a:lnTo>
                    <a:lnTo>
                      <a:pt x="20" y="4"/>
                    </a:lnTo>
                    <a:lnTo>
                      <a:pt x="20" y="4"/>
                    </a:lnTo>
                    <a:lnTo>
                      <a:pt x="18" y="4"/>
                    </a:lnTo>
                    <a:lnTo>
                      <a:pt x="18" y="4"/>
                    </a:lnTo>
                    <a:lnTo>
                      <a:pt x="16" y="4"/>
                    </a:lnTo>
                    <a:lnTo>
                      <a:pt x="16" y="4"/>
                    </a:lnTo>
                    <a:lnTo>
                      <a:pt x="16" y="4"/>
                    </a:lnTo>
                    <a:lnTo>
                      <a:pt x="14" y="6"/>
                    </a:lnTo>
                    <a:lnTo>
                      <a:pt x="14" y="6"/>
                    </a:lnTo>
                    <a:lnTo>
                      <a:pt x="12" y="6"/>
                    </a:lnTo>
                    <a:lnTo>
                      <a:pt x="12" y="6"/>
                    </a:lnTo>
                    <a:lnTo>
                      <a:pt x="12" y="6"/>
                    </a:lnTo>
                    <a:lnTo>
                      <a:pt x="10" y="8"/>
                    </a:lnTo>
                    <a:lnTo>
                      <a:pt x="10" y="8"/>
                    </a:lnTo>
                    <a:lnTo>
                      <a:pt x="10" y="8"/>
                    </a:lnTo>
                    <a:lnTo>
                      <a:pt x="10" y="8"/>
                    </a:lnTo>
                    <a:lnTo>
                      <a:pt x="10" y="10"/>
                    </a:lnTo>
                    <a:lnTo>
                      <a:pt x="10" y="10"/>
                    </a:lnTo>
                    <a:lnTo>
                      <a:pt x="10" y="10"/>
                    </a:lnTo>
                    <a:lnTo>
                      <a:pt x="10" y="10"/>
                    </a:lnTo>
                    <a:lnTo>
                      <a:pt x="10" y="10"/>
                    </a:lnTo>
                    <a:lnTo>
                      <a:pt x="12" y="12"/>
                    </a:lnTo>
                    <a:lnTo>
                      <a:pt x="12" y="12"/>
                    </a:lnTo>
                    <a:lnTo>
                      <a:pt x="14" y="12"/>
                    </a:lnTo>
                    <a:lnTo>
                      <a:pt x="14" y="12"/>
                    </a:lnTo>
                    <a:lnTo>
                      <a:pt x="16" y="12"/>
                    </a:lnTo>
                    <a:lnTo>
                      <a:pt x="16" y="14"/>
                    </a:lnTo>
                    <a:lnTo>
                      <a:pt x="18" y="14"/>
                    </a:lnTo>
                    <a:lnTo>
                      <a:pt x="18" y="14"/>
                    </a:lnTo>
                    <a:lnTo>
                      <a:pt x="20" y="14"/>
                    </a:lnTo>
                    <a:lnTo>
                      <a:pt x="20" y="14"/>
                    </a:lnTo>
                    <a:lnTo>
                      <a:pt x="22" y="14"/>
                    </a:lnTo>
                    <a:lnTo>
                      <a:pt x="22" y="14"/>
                    </a:lnTo>
                    <a:lnTo>
                      <a:pt x="24" y="14"/>
                    </a:lnTo>
                    <a:lnTo>
                      <a:pt x="24" y="12"/>
                    </a:lnTo>
                    <a:lnTo>
                      <a:pt x="26" y="12"/>
                    </a:lnTo>
                    <a:lnTo>
                      <a:pt x="28" y="12"/>
                    </a:lnTo>
                    <a:lnTo>
                      <a:pt x="28" y="12"/>
                    </a:lnTo>
                    <a:lnTo>
                      <a:pt x="30" y="12"/>
                    </a:lnTo>
                    <a:lnTo>
                      <a:pt x="30" y="12"/>
                    </a:lnTo>
                    <a:lnTo>
                      <a:pt x="32" y="10"/>
                    </a:lnTo>
                    <a:lnTo>
                      <a:pt x="34" y="10"/>
                    </a:lnTo>
                    <a:lnTo>
                      <a:pt x="34" y="10"/>
                    </a:lnTo>
                    <a:lnTo>
                      <a:pt x="36" y="10"/>
                    </a:lnTo>
                    <a:lnTo>
                      <a:pt x="36" y="8"/>
                    </a:lnTo>
                    <a:lnTo>
                      <a:pt x="38" y="8"/>
                    </a:lnTo>
                    <a:lnTo>
                      <a:pt x="38" y="8"/>
                    </a:lnTo>
                    <a:lnTo>
                      <a:pt x="24" y="2"/>
                    </a:lnTo>
                    <a:lnTo>
                      <a:pt x="24"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651"/>
              <p:cNvSpPr>
                <a:spLocks/>
              </p:cNvSpPr>
              <p:nvPr/>
            </p:nvSpPr>
            <p:spPr bwMode="auto">
              <a:xfrm>
                <a:off x="4460" y="1473"/>
                <a:ext cx="14" cy="6"/>
              </a:xfrm>
              <a:custGeom>
                <a:avLst/>
                <a:gdLst>
                  <a:gd name="T0" fmla="*/ 12 w 14"/>
                  <a:gd name="T1" fmla="*/ 4 h 6"/>
                  <a:gd name="T2" fmla="*/ 10 w 14"/>
                  <a:gd name="T3" fmla="*/ 4 h 6"/>
                  <a:gd name="T4" fmla="*/ 8 w 14"/>
                  <a:gd name="T5" fmla="*/ 4 h 6"/>
                  <a:gd name="T6" fmla="*/ 6 w 14"/>
                  <a:gd name="T7" fmla="*/ 6 h 6"/>
                  <a:gd name="T8" fmla="*/ 4 w 14"/>
                  <a:gd name="T9" fmla="*/ 4 h 6"/>
                  <a:gd name="T10" fmla="*/ 2 w 14"/>
                  <a:gd name="T11" fmla="*/ 4 h 6"/>
                  <a:gd name="T12" fmla="*/ 2 w 14"/>
                  <a:gd name="T13" fmla="*/ 4 h 6"/>
                  <a:gd name="T14" fmla="*/ 2 w 14"/>
                  <a:gd name="T15" fmla="*/ 4 h 6"/>
                  <a:gd name="T16" fmla="*/ 0 w 14"/>
                  <a:gd name="T17" fmla="*/ 4 h 6"/>
                  <a:gd name="T18" fmla="*/ 0 w 14"/>
                  <a:gd name="T19" fmla="*/ 4 h 6"/>
                  <a:gd name="T20" fmla="*/ 0 w 14"/>
                  <a:gd name="T21" fmla="*/ 4 h 6"/>
                  <a:gd name="T22" fmla="*/ 0 w 14"/>
                  <a:gd name="T23" fmla="*/ 2 h 6"/>
                  <a:gd name="T24" fmla="*/ 0 w 14"/>
                  <a:gd name="T25" fmla="*/ 2 h 6"/>
                  <a:gd name="T26" fmla="*/ 0 w 14"/>
                  <a:gd name="T27" fmla="*/ 2 h 6"/>
                  <a:gd name="T28" fmla="*/ 0 w 14"/>
                  <a:gd name="T29" fmla="*/ 2 h 6"/>
                  <a:gd name="T30" fmla="*/ 2 w 14"/>
                  <a:gd name="T31" fmla="*/ 0 h 6"/>
                  <a:gd name="T32" fmla="*/ 4 w 14"/>
                  <a:gd name="T33" fmla="*/ 0 h 6"/>
                  <a:gd name="T34" fmla="*/ 6 w 14"/>
                  <a:gd name="T35" fmla="*/ 0 h 6"/>
                  <a:gd name="T36" fmla="*/ 8 w 14"/>
                  <a:gd name="T37" fmla="*/ 0 h 6"/>
                  <a:gd name="T38" fmla="*/ 14 w 14"/>
                  <a:gd name="T39" fmla="*/ 2 h 6"/>
                  <a:gd name="T40" fmla="*/ 12 w 14"/>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12" y="4"/>
                    </a:moveTo>
                    <a:lnTo>
                      <a:pt x="10" y="4"/>
                    </a:lnTo>
                    <a:lnTo>
                      <a:pt x="8" y="4"/>
                    </a:lnTo>
                    <a:lnTo>
                      <a:pt x="6" y="6"/>
                    </a:lnTo>
                    <a:lnTo>
                      <a:pt x="4" y="4"/>
                    </a:lnTo>
                    <a:lnTo>
                      <a:pt x="2" y="4"/>
                    </a:lnTo>
                    <a:lnTo>
                      <a:pt x="2" y="4"/>
                    </a:lnTo>
                    <a:lnTo>
                      <a:pt x="2" y="4"/>
                    </a:lnTo>
                    <a:lnTo>
                      <a:pt x="0" y="4"/>
                    </a:lnTo>
                    <a:lnTo>
                      <a:pt x="0" y="4"/>
                    </a:lnTo>
                    <a:lnTo>
                      <a:pt x="0" y="4"/>
                    </a:lnTo>
                    <a:lnTo>
                      <a:pt x="0" y="2"/>
                    </a:lnTo>
                    <a:lnTo>
                      <a:pt x="0" y="2"/>
                    </a:lnTo>
                    <a:lnTo>
                      <a:pt x="0" y="2"/>
                    </a:lnTo>
                    <a:lnTo>
                      <a:pt x="0" y="2"/>
                    </a:lnTo>
                    <a:lnTo>
                      <a:pt x="2" y="0"/>
                    </a:lnTo>
                    <a:lnTo>
                      <a:pt x="4" y="0"/>
                    </a:lnTo>
                    <a:lnTo>
                      <a:pt x="6" y="0"/>
                    </a:lnTo>
                    <a:lnTo>
                      <a:pt x="8" y="0"/>
                    </a:lnTo>
                    <a:lnTo>
                      <a:pt x="14" y="2"/>
                    </a:lnTo>
                    <a:lnTo>
                      <a:pt x="1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652"/>
              <p:cNvSpPr>
                <a:spLocks noEditPoints="1"/>
              </p:cNvSpPr>
              <p:nvPr/>
            </p:nvSpPr>
            <p:spPr bwMode="auto">
              <a:xfrm>
                <a:off x="4472" y="1451"/>
                <a:ext cx="38" cy="20"/>
              </a:xfrm>
              <a:custGeom>
                <a:avLst/>
                <a:gdLst>
                  <a:gd name="T0" fmla="*/ 10 w 38"/>
                  <a:gd name="T1" fmla="*/ 6 h 20"/>
                  <a:gd name="T2" fmla="*/ 8 w 38"/>
                  <a:gd name="T3" fmla="*/ 8 h 20"/>
                  <a:gd name="T4" fmla="*/ 8 w 38"/>
                  <a:gd name="T5" fmla="*/ 8 h 20"/>
                  <a:gd name="T6" fmla="*/ 6 w 38"/>
                  <a:gd name="T7" fmla="*/ 8 h 20"/>
                  <a:gd name="T8" fmla="*/ 4 w 38"/>
                  <a:gd name="T9" fmla="*/ 10 h 20"/>
                  <a:gd name="T10" fmla="*/ 2 w 38"/>
                  <a:gd name="T11" fmla="*/ 10 h 20"/>
                  <a:gd name="T12" fmla="*/ 0 w 38"/>
                  <a:gd name="T13" fmla="*/ 12 h 20"/>
                  <a:gd name="T14" fmla="*/ 0 w 38"/>
                  <a:gd name="T15" fmla="*/ 12 h 20"/>
                  <a:gd name="T16" fmla="*/ 2 w 38"/>
                  <a:gd name="T17" fmla="*/ 14 h 20"/>
                  <a:gd name="T18" fmla="*/ 2 w 38"/>
                  <a:gd name="T19" fmla="*/ 16 h 20"/>
                  <a:gd name="T20" fmla="*/ 4 w 38"/>
                  <a:gd name="T21" fmla="*/ 16 h 20"/>
                  <a:gd name="T22" fmla="*/ 8 w 38"/>
                  <a:gd name="T23" fmla="*/ 18 h 20"/>
                  <a:gd name="T24" fmla="*/ 10 w 38"/>
                  <a:gd name="T25" fmla="*/ 20 h 20"/>
                  <a:gd name="T26" fmla="*/ 14 w 38"/>
                  <a:gd name="T27" fmla="*/ 20 h 20"/>
                  <a:gd name="T28" fmla="*/ 16 w 38"/>
                  <a:gd name="T29" fmla="*/ 20 h 20"/>
                  <a:gd name="T30" fmla="*/ 20 w 38"/>
                  <a:gd name="T31" fmla="*/ 20 h 20"/>
                  <a:gd name="T32" fmla="*/ 22 w 38"/>
                  <a:gd name="T33" fmla="*/ 20 h 20"/>
                  <a:gd name="T34" fmla="*/ 26 w 38"/>
                  <a:gd name="T35" fmla="*/ 20 h 20"/>
                  <a:gd name="T36" fmla="*/ 28 w 38"/>
                  <a:gd name="T37" fmla="*/ 18 h 20"/>
                  <a:gd name="T38" fmla="*/ 32 w 38"/>
                  <a:gd name="T39" fmla="*/ 18 h 20"/>
                  <a:gd name="T40" fmla="*/ 34 w 38"/>
                  <a:gd name="T41" fmla="*/ 16 h 20"/>
                  <a:gd name="T42" fmla="*/ 36 w 38"/>
                  <a:gd name="T43" fmla="*/ 16 h 20"/>
                  <a:gd name="T44" fmla="*/ 38 w 38"/>
                  <a:gd name="T45" fmla="*/ 16 h 20"/>
                  <a:gd name="T46" fmla="*/ 8 w 38"/>
                  <a:gd name="T47" fmla="*/ 0 h 20"/>
                  <a:gd name="T48" fmla="*/ 6 w 38"/>
                  <a:gd name="T49" fmla="*/ 2 h 20"/>
                  <a:gd name="T50" fmla="*/ 2 w 38"/>
                  <a:gd name="T51" fmla="*/ 2 h 20"/>
                  <a:gd name="T52" fmla="*/ 12 w 38"/>
                  <a:gd name="T53" fmla="*/ 6 h 20"/>
                  <a:gd name="T54" fmla="*/ 12 w 38"/>
                  <a:gd name="T55" fmla="*/ 8 h 20"/>
                  <a:gd name="T56" fmla="*/ 16 w 38"/>
                  <a:gd name="T57" fmla="*/ 8 h 20"/>
                  <a:gd name="T58" fmla="*/ 28 w 38"/>
                  <a:gd name="T59" fmla="*/ 16 h 20"/>
                  <a:gd name="T60" fmla="*/ 28 w 38"/>
                  <a:gd name="T61" fmla="*/ 16 h 20"/>
                  <a:gd name="T62" fmla="*/ 26 w 38"/>
                  <a:gd name="T63" fmla="*/ 16 h 20"/>
                  <a:gd name="T64" fmla="*/ 22 w 38"/>
                  <a:gd name="T65" fmla="*/ 18 h 20"/>
                  <a:gd name="T66" fmla="*/ 20 w 38"/>
                  <a:gd name="T67" fmla="*/ 18 h 20"/>
                  <a:gd name="T68" fmla="*/ 16 w 38"/>
                  <a:gd name="T69" fmla="*/ 18 h 20"/>
                  <a:gd name="T70" fmla="*/ 12 w 38"/>
                  <a:gd name="T71" fmla="*/ 16 h 20"/>
                  <a:gd name="T72" fmla="*/ 10 w 38"/>
                  <a:gd name="T73" fmla="*/ 14 h 20"/>
                  <a:gd name="T74" fmla="*/ 8 w 38"/>
                  <a:gd name="T75" fmla="*/ 14 h 20"/>
                  <a:gd name="T76" fmla="*/ 8 w 38"/>
                  <a:gd name="T77" fmla="*/ 14 h 20"/>
                  <a:gd name="T78" fmla="*/ 8 w 38"/>
                  <a:gd name="T79" fmla="*/ 12 h 20"/>
                  <a:gd name="T80" fmla="*/ 8 w 38"/>
                  <a:gd name="T81" fmla="*/ 12 h 20"/>
                  <a:gd name="T82" fmla="*/ 8 w 38"/>
                  <a:gd name="T83" fmla="*/ 10 h 20"/>
                  <a:gd name="T84" fmla="*/ 8 w 38"/>
                  <a:gd name="T85" fmla="*/ 10 h 20"/>
                  <a:gd name="T86" fmla="*/ 10 w 38"/>
                  <a:gd name="T87" fmla="*/ 10 h 20"/>
                  <a:gd name="T88" fmla="*/ 12 w 38"/>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20">
                    <a:moveTo>
                      <a:pt x="10" y="6"/>
                    </a:moveTo>
                    <a:lnTo>
                      <a:pt x="10" y="6"/>
                    </a:lnTo>
                    <a:lnTo>
                      <a:pt x="10" y="6"/>
                    </a:lnTo>
                    <a:lnTo>
                      <a:pt x="8" y="8"/>
                    </a:lnTo>
                    <a:lnTo>
                      <a:pt x="8" y="8"/>
                    </a:lnTo>
                    <a:lnTo>
                      <a:pt x="8" y="8"/>
                    </a:lnTo>
                    <a:lnTo>
                      <a:pt x="6" y="8"/>
                    </a:lnTo>
                    <a:lnTo>
                      <a:pt x="6" y="8"/>
                    </a:lnTo>
                    <a:lnTo>
                      <a:pt x="4" y="8"/>
                    </a:lnTo>
                    <a:lnTo>
                      <a:pt x="4" y="10"/>
                    </a:lnTo>
                    <a:lnTo>
                      <a:pt x="2" y="10"/>
                    </a:lnTo>
                    <a:lnTo>
                      <a:pt x="2" y="10"/>
                    </a:lnTo>
                    <a:lnTo>
                      <a:pt x="2" y="10"/>
                    </a:lnTo>
                    <a:lnTo>
                      <a:pt x="0" y="12"/>
                    </a:lnTo>
                    <a:lnTo>
                      <a:pt x="0" y="12"/>
                    </a:lnTo>
                    <a:lnTo>
                      <a:pt x="0" y="12"/>
                    </a:lnTo>
                    <a:lnTo>
                      <a:pt x="2" y="14"/>
                    </a:lnTo>
                    <a:lnTo>
                      <a:pt x="2" y="14"/>
                    </a:lnTo>
                    <a:lnTo>
                      <a:pt x="2" y="14"/>
                    </a:lnTo>
                    <a:lnTo>
                      <a:pt x="2" y="16"/>
                    </a:lnTo>
                    <a:lnTo>
                      <a:pt x="4" y="16"/>
                    </a:lnTo>
                    <a:lnTo>
                      <a:pt x="4" y="16"/>
                    </a:lnTo>
                    <a:lnTo>
                      <a:pt x="6" y="18"/>
                    </a:lnTo>
                    <a:lnTo>
                      <a:pt x="8" y="18"/>
                    </a:lnTo>
                    <a:lnTo>
                      <a:pt x="8" y="18"/>
                    </a:lnTo>
                    <a:lnTo>
                      <a:pt x="10" y="20"/>
                    </a:lnTo>
                    <a:lnTo>
                      <a:pt x="12" y="20"/>
                    </a:lnTo>
                    <a:lnTo>
                      <a:pt x="14" y="20"/>
                    </a:lnTo>
                    <a:lnTo>
                      <a:pt x="16" y="20"/>
                    </a:lnTo>
                    <a:lnTo>
                      <a:pt x="16" y="20"/>
                    </a:lnTo>
                    <a:lnTo>
                      <a:pt x="18" y="20"/>
                    </a:lnTo>
                    <a:lnTo>
                      <a:pt x="20" y="20"/>
                    </a:lnTo>
                    <a:lnTo>
                      <a:pt x="22" y="20"/>
                    </a:lnTo>
                    <a:lnTo>
                      <a:pt x="22" y="20"/>
                    </a:lnTo>
                    <a:lnTo>
                      <a:pt x="24" y="20"/>
                    </a:lnTo>
                    <a:lnTo>
                      <a:pt x="26" y="20"/>
                    </a:lnTo>
                    <a:lnTo>
                      <a:pt x="28" y="20"/>
                    </a:lnTo>
                    <a:lnTo>
                      <a:pt x="28" y="18"/>
                    </a:lnTo>
                    <a:lnTo>
                      <a:pt x="30" y="18"/>
                    </a:lnTo>
                    <a:lnTo>
                      <a:pt x="32" y="18"/>
                    </a:lnTo>
                    <a:lnTo>
                      <a:pt x="32" y="18"/>
                    </a:lnTo>
                    <a:lnTo>
                      <a:pt x="34" y="16"/>
                    </a:lnTo>
                    <a:lnTo>
                      <a:pt x="34" y="16"/>
                    </a:lnTo>
                    <a:lnTo>
                      <a:pt x="36" y="16"/>
                    </a:lnTo>
                    <a:lnTo>
                      <a:pt x="36" y="16"/>
                    </a:lnTo>
                    <a:lnTo>
                      <a:pt x="38" y="16"/>
                    </a:lnTo>
                    <a:lnTo>
                      <a:pt x="38" y="14"/>
                    </a:lnTo>
                    <a:lnTo>
                      <a:pt x="8" y="0"/>
                    </a:lnTo>
                    <a:lnTo>
                      <a:pt x="6" y="0"/>
                    </a:lnTo>
                    <a:lnTo>
                      <a:pt x="6" y="2"/>
                    </a:lnTo>
                    <a:lnTo>
                      <a:pt x="4" y="2"/>
                    </a:lnTo>
                    <a:lnTo>
                      <a:pt x="2" y="2"/>
                    </a:lnTo>
                    <a:lnTo>
                      <a:pt x="12" y="6"/>
                    </a:lnTo>
                    <a:lnTo>
                      <a:pt x="12" y="6"/>
                    </a:lnTo>
                    <a:lnTo>
                      <a:pt x="10" y="6"/>
                    </a:lnTo>
                    <a:close/>
                    <a:moveTo>
                      <a:pt x="12" y="8"/>
                    </a:moveTo>
                    <a:lnTo>
                      <a:pt x="14" y="8"/>
                    </a:lnTo>
                    <a:lnTo>
                      <a:pt x="16" y="8"/>
                    </a:lnTo>
                    <a:lnTo>
                      <a:pt x="30" y="14"/>
                    </a:lnTo>
                    <a:lnTo>
                      <a:pt x="28" y="16"/>
                    </a:lnTo>
                    <a:lnTo>
                      <a:pt x="28" y="16"/>
                    </a:lnTo>
                    <a:lnTo>
                      <a:pt x="28" y="16"/>
                    </a:lnTo>
                    <a:lnTo>
                      <a:pt x="28" y="16"/>
                    </a:lnTo>
                    <a:lnTo>
                      <a:pt x="26" y="16"/>
                    </a:lnTo>
                    <a:lnTo>
                      <a:pt x="24" y="18"/>
                    </a:lnTo>
                    <a:lnTo>
                      <a:pt x="22" y="18"/>
                    </a:lnTo>
                    <a:lnTo>
                      <a:pt x="22" y="18"/>
                    </a:lnTo>
                    <a:lnTo>
                      <a:pt x="20" y="18"/>
                    </a:lnTo>
                    <a:lnTo>
                      <a:pt x="18" y="18"/>
                    </a:lnTo>
                    <a:lnTo>
                      <a:pt x="16" y="18"/>
                    </a:lnTo>
                    <a:lnTo>
                      <a:pt x="14" y="16"/>
                    </a:lnTo>
                    <a:lnTo>
                      <a:pt x="12" y="16"/>
                    </a:lnTo>
                    <a:lnTo>
                      <a:pt x="10" y="16"/>
                    </a:lnTo>
                    <a:lnTo>
                      <a:pt x="10" y="14"/>
                    </a:lnTo>
                    <a:lnTo>
                      <a:pt x="8" y="14"/>
                    </a:lnTo>
                    <a:lnTo>
                      <a:pt x="8" y="14"/>
                    </a:lnTo>
                    <a:lnTo>
                      <a:pt x="8" y="14"/>
                    </a:lnTo>
                    <a:lnTo>
                      <a:pt x="8" y="14"/>
                    </a:lnTo>
                    <a:lnTo>
                      <a:pt x="8" y="12"/>
                    </a:lnTo>
                    <a:lnTo>
                      <a:pt x="8" y="12"/>
                    </a:lnTo>
                    <a:lnTo>
                      <a:pt x="8" y="12"/>
                    </a:lnTo>
                    <a:lnTo>
                      <a:pt x="8" y="12"/>
                    </a:lnTo>
                    <a:lnTo>
                      <a:pt x="8" y="12"/>
                    </a:lnTo>
                    <a:lnTo>
                      <a:pt x="8" y="10"/>
                    </a:lnTo>
                    <a:lnTo>
                      <a:pt x="8" y="10"/>
                    </a:lnTo>
                    <a:lnTo>
                      <a:pt x="8" y="10"/>
                    </a:lnTo>
                    <a:lnTo>
                      <a:pt x="10" y="10"/>
                    </a:lnTo>
                    <a:lnTo>
                      <a:pt x="10" y="10"/>
                    </a:lnTo>
                    <a:lnTo>
                      <a:pt x="12" y="10"/>
                    </a:lnTo>
                    <a:lnTo>
                      <a:pt x="12" y="8"/>
                    </a:lnTo>
                    <a:lnTo>
                      <a:pt x="1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653"/>
              <p:cNvSpPr>
                <a:spLocks/>
              </p:cNvSpPr>
              <p:nvPr/>
            </p:nvSpPr>
            <p:spPr bwMode="auto">
              <a:xfrm>
                <a:off x="4472" y="1451"/>
                <a:ext cx="38" cy="20"/>
              </a:xfrm>
              <a:custGeom>
                <a:avLst/>
                <a:gdLst>
                  <a:gd name="T0" fmla="*/ 10 w 38"/>
                  <a:gd name="T1" fmla="*/ 6 h 20"/>
                  <a:gd name="T2" fmla="*/ 10 w 38"/>
                  <a:gd name="T3" fmla="*/ 6 h 20"/>
                  <a:gd name="T4" fmla="*/ 10 w 38"/>
                  <a:gd name="T5" fmla="*/ 6 h 20"/>
                  <a:gd name="T6" fmla="*/ 8 w 38"/>
                  <a:gd name="T7" fmla="*/ 8 h 20"/>
                  <a:gd name="T8" fmla="*/ 8 w 38"/>
                  <a:gd name="T9" fmla="*/ 8 h 20"/>
                  <a:gd name="T10" fmla="*/ 8 w 38"/>
                  <a:gd name="T11" fmla="*/ 8 h 20"/>
                  <a:gd name="T12" fmla="*/ 6 w 38"/>
                  <a:gd name="T13" fmla="*/ 8 h 20"/>
                  <a:gd name="T14" fmla="*/ 6 w 38"/>
                  <a:gd name="T15" fmla="*/ 8 h 20"/>
                  <a:gd name="T16" fmla="*/ 4 w 38"/>
                  <a:gd name="T17" fmla="*/ 8 h 20"/>
                  <a:gd name="T18" fmla="*/ 4 w 38"/>
                  <a:gd name="T19" fmla="*/ 10 h 20"/>
                  <a:gd name="T20" fmla="*/ 2 w 38"/>
                  <a:gd name="T21" fmla="*/ 10 h 20"/>
                  <a:gd name="T22" fmla="*/ 2 w 38"/>
                  <a:gd name="T23" fmla="*/ 10 h 20"/>
                  <a:gd name="T24" fmla="*/ 2 w 38"/>
                  <a:gd name="T25" fmla="*/ 10 h 20"/>
                  <a:gd name="T26" fmla="*/ 0 w 38"/>
                  <a:gd name="T27" fmla="*/ 12 h 20"/>
                  <a:gd name="T28" fmla="*/ 0 w 38"/>
                  <a:gd name="T29" fmla="*/ 12 h 20"/>
                  <a:gd name="T30" fmla="*/ 0 w 38"/>
                  <a:gd name="T31" fmla="*/ 12 h 20"/>
                  <a:gd name="T32" fmla="*/ 2 w 38"/>
                  <a:gd name="T33" fmla="*/ 14 h 20"/>
                  <a:gd name="T34" fmla="*/ 2 w 38"/>
                  <a:gd name="T35" fmla="*/ 14 h 20"/>
                  <a:gd name="T36" fmla="*/ 2 w 38"/>
                  <a:gd name="T37" fmla="*/ 14 h 20"/>
                  <a:gd name="T38" fmla="*/ 2 w 38"/>
                  <a:gd name="T39" fmla="*/ 16 h 20"/>
                  <a:gd name="T40" fmla="*/ 4 w 38"/>
                  <a:gd name="T41" fmla="*/ 16 h 20"/>
                  <a:gd name="T42" fmla="*/ 4 w 38"/>
                  <a:gd name="T43" fmla="*/ 16 h 20"/>
                  <a:gd name="T44" fmla="*/ 6 w 38"/>
                  <a:gd name="T45" fmla="*/ 18 h 20"/>
                  <a:gd name="T46" fmla="*/ 8 w 38"/>
                  <a:gd name="T47" fmla="*/ 18 h 20"/>
                  <a:gd name="T48" fmla="*/ 8 w 38"/>
                  <a:gd name="T49" fmla="*/ 18 h 20"/>
                  <a:gd name="T50" fmla="*/ 10 w 38"/>
                  <a:gd name="T51" fmla="*/ 20 h 20"/>
                  <a:gd name="T52" fmla="*/ 12 w 38"/>
                  <a:gd name="T53" fmla="*/ 20 h 20"/>
                  <a:gd name="T54" fmla="*/ 14 w 38"/>
                  <a:gd name="T55" fmla="*/ 20 h 20"/>
                  <a:gd name="T56" fmla="*/ 16 w 38"/>
                  <a:gd name="T57" fmla="*/ 20 h 20"/>
                  <a:gd name="T58" fmla="*/ 16 w 38"/>
                  <a:gd name="T59" fmla="*/ 20 h 20"/>
                  <a:gd name="T60" fmla="*/ 18 w 38"/>
                  <a:gd name="T61" fmla="*/ 20 h 20"/>
                  <a:gd name="T62" fmla="*/ 20 w 38"/>
                  <a:gd name="T63" fmla="*/ 20 h 20"/>
                  <a:gd name="T64" fmla="*/ 22 w 38"/>
                  <a:gd name="T65" fmla="*/ 20 h 20"/>
                  <a:gd name="T66" fmla="*/ 22 w 38"/>
                  <a:gd name="T67" fmla="*/ 20 h 20"/>
                  <a:gd name="T68" fmla="*/ 24 w 38"/>
                  <a:gd name="T69" fmla="*/ 20 h 20"/>
                  <a:gd name="T70" fmla="*/ 26 w 38"/>
                  <a:gd name="T71" fmla="*/ 20 h 20"/>
                  <a:gd name="T72" fmla="*/ 28 w 38"/>
                  <a:gd name="T73" fmla="*/ 20 h 20"/>
                  <a:gd name="T74" fmla="*/ 28 w 38"/>
                  <a:gd name="T75" fmla="*/ 18 h 20"/>
                  <a:gd name="T76" fmla="*/ 30 w 38"/>
                  <a:gd name="T77" fmla="*/ 18 h 20"/>
                  <a:gd name="T78" fmla="*/ 32 w 38"/>
                  <a:gd name="T79" fmla="*/ 18 h 20"/>
                  <a:gd name="T80" fmla="*/ 32 w 38"/>
                  <a:gd name="T81" fmla="*/ 18 h 20"/>
                  <a:gd name="T82" fmla="*/ 34 w 38"/>
                  <a:gd name="T83" fmla="*/ 16 h 20"/>
                  <a:gd name="T84" fmla="*/ 34 w 38"/>
                  <a:gd name="T85" fmla="*/ 16 h 20"/>
                  <a:gd name="T86" fmla="*/ 36 w 38"/>
                  <a:gd name="T87" fmla="*/ 16 h 20"/>
                  <a:gd name="T88" fmla="*/ 36 w 38"/>
                  <a:gd name="T89" fmla="*/ 16 h 20"/>
                  <a:gd name="T90" fmla="*/ 38 w 38"/>
                  <a:gd name="T91" fmla="*/ 16 h 20"/>
                  <a:gd name="T92" fmla="*/ 38 w 38"/>
                  <a:gd name="T93" fmla="*/ 14 h 20"/>
                  <a:gd name="T94" fmla="*/ 8 w 38"/>
                  <a:gd name="T95" fmla="*/ 0 h 20"/>
                  <a:gd name="T96" fmla="*/ 6 w 38"/>
                  <a:gd name="T97" fmla="*/ 0 h 20"/>
                  <a:gd name="T98" fmla="*/ 6 w 38"/>
                  <a:gd name="T99" fmla="*/ 2 h 20"/>
                  <a:gd name="T100" fmla="*/ 4 w 38"/>
                  <a:gd name="T101" fmla="*/ 2 h 20"/>
                  <a:gd name="T102" fmla="*/ 2 w 38"/>
                  <a:gd name="T103" fmla="*/ 2 h 20"/>
                  <a:gd name="T104" fmla="*/ 12 w 38"/>
                  <a:gd name="T105" fmla="*/ 6 h 20"/>
                  <a:gd name="T106" fmla="*/ 12 w 38"/>
                  <a:gd name="T107" fmla="*/ 6 h 20"/>
                  <a:gd name="T108" fmla="*/ 10 w 38"/>
                  <a:gd name="T10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0">
                    <a:moveTo>
                      <a:pt x="10" y="6"/>
                    </a:moveTo>
                    <a:lnTo>
                      <a:pt x="10" y="6"/>
                    </a:lnTo>
                    <a:lnTo>
                      <a:pt x="10" y="6"/>
                    </a:lnTo>
                    <a:lnTo>
                      <a:pt x="8" y="8"/>
                    </a:lnTo>
                    <a:lnTo>
                      <a:pt x="8" y="8"/>
                    </a:lnTo>
                    <a:lnTo>
                      <a:pt x="8" y="8"/>
                    </a:lnTo>
                    <a:lnTo>
                      <a:pt x="6" y="8"/>
                    </a:lnTo>
                    <a:lnTo>
                      <a:pt x="6" y="8"/>
                    </a:lnTo>
                    <a:lnTo>
                      <a:pt x="4" y="8"/>
                    </a:lnTo>
                    <a:lnTo>
                      <a:pt x="4" y="10"/>
                    </a:lnTo>
                    <a:lnTo>
                      <a:pt x="2" y="10"/>
                    </a:lnTo>
                    <a:lnTo>
                      <a:pt x="2" y="10"/>
                    </a:lnTo>
                    <a:lnTo>
                      <a:pt x="2" y="10"/>
                    </a:lnTo>
                    <a:lnTo>
                      <a:pt x="0" y="12"/>
                    </a:lnTo>
                    <a:lnTo>
                      <a:pt x="0" y="12"/>
                    </a:lnTo>
                    <a:lnTo>
                      <a:pt x="0" y="12"/>
                    </a:lnTo>
                    <a:lnTo>
                      <a:pt x="2" y="14"/>
                    </a:lnTo>
                    <a:lnTo>
                      <a:pt x="2" y="14"/>
                    </a:lnTo>
                    <a:lnTo>
                      <a:pt x="2" y="14"/>
                    </a:lnTo>
                    <a:lnTo>
                      <a:pt x="2" y="16"/>
                    </a:lnTo>
                    <a:lnTo>
                      <a:pt x="4" y="16"/>
                    </a:lnTo>
                    <a:lnTo>
                      <a:pt x="4" y="16"/>
                    </a:lnTo>
                    <a:lnTo>
                      <a:pt x="6" y="18"/>
                    </a:lnTo>
                    <a:lnTo>
                      <a:pt x="8" y="18"/>
                    </a:lnTo>
                    <a:lnTo>
                      <a:pt x="8" y="18"/>
                    </a:lnTo>
                    <a:lnTo>
                      <a:pt x="10" y="20"/>
                    </a:lnTo>
                    <a:lnTo>
                      <a:pt x="12" y="20"/>
                    </a:lnTo>
                    <a:lnTo>
                      <a:pt x="14" y="20"/>
                    </a:lnTo>
                    <a:lnTo>
                      <a:pt x="16" y="20"/>
                    </a:lnTo>
                    <a:lnTo>
                      <a:pt x="16" y="20"/>
                    </a:lnTo>
                    <a:lnTo>
                      <a:pt x="18" y="20"/>
                    </a:lnTo>
                    <a:lnTo>
                      <a:pt x="20" y="20"/>
                    </a:lnTo>
                    <a:lnTo>
                      <a:pt x="22" y="20"/>
                    </a:lnTo>
                    <a:lnTo>
                      <a:pt x="22" y="20"/>
                    </a:lnTo>
                    <a:lnTo>
                      <a:pt x="24" y="20"/>
                    </a:lnTo>
                    <a:lnTo>
                      <a:pt x="26" y="20"/>
                    </a:lnTo>
                    <a:lnTo>
                      <a:pt x="28" y="20"/>
                    </a:lnTo>
                    <a:lnTo>
                      <a:pt x="28" y="18"/>
                    </a:lnTo>
                    <a:lnTo>
                      <a:pt x="30" y="18"/>
                    </a:lnTo>
                    <a:lnTo>
                      <a:pt x="32" y="18"/>
                    </a:lnTo>
                    <a:lnTo>
                      <a:pt x="32" y="18"/>
                    </a:lnTo>
                    <a:lnTo>
                      <a:pt x="34" y="16"/>
                    </a:lnTo>
                    <a:lnTo>
                      <a:pt x="34" y="16"/>
                    </a:lnTo>
                    <a:lnTo>
                      <a:pt x="36" y="16"/>
                    </a:lnTo>
                    <a:lnTo>
                      <a:pt x="36" y="16"/>
                    </a:lnTo>
                    <a:lnTo>
                      <a:pt x="38" y="16"/>
                    </a:lnTo>
                    <a:lnTo>
                      <a:pt x="38" y="14"/>
                    </a:lnTo>
                    <a:lnTo>
                      <a:pt x="8" y="0"/>
                    </a:lnTo>
                    <a:lnTo>
                      <a:pt x="6" y="0"/>
                    </a:lnTo>
                    <a:lnTo>
                      <a:pt x="6" y="2"/>
                    </a:lnTo>
                    <a:lnTo>
                      <a:pt x="4" y="2"/>
                    </a:lnTo>
                    <a:lnTo>
                      <a:pt x="2" y="2"/>
                    </a:lnTo>
                    <a:lnTo>
                      <a:pt x="12" y="6"/>
                    </a:lnTo>
                    <a:lnTo>
                      <a:pt x="12" y="6"/>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654"/>
              <p:cNvSpPr>
                <a:spLocks/>
              </p:cNvSpPr>
              <p:nvPr/>
            </p:nvSpPr>
            <p:spPr bwMode="auto">
              <a:xfrm>
                <a:off x="4480" y="1459"/>
                <a:ext cx="22" cy="10"/>
              </a:xfrm>
              <a:custGeom>
                <a:avLst/>
                <a:gdLst>
                  <a:gd name="T0" fmla="*/ 4 w 22"/>
                  <a:gd name="T1" fmla="*/ 0 h 10"/>
                  <a:gd name="T2" fmla="*/ 6 w 22"/>
                  <a:gd name="T3" fmla="*/ 0 h 10"/>
                  <a:gd name="T4" fmla="*/ 8 w 22"/>
                  <a:gd name="T5" fmla="*/ 0 h 10"/>
                  <a:gd name="T6" fmla="*/ 22 w 22"/>
                  <a:gd name="T7" fmla="*/ 6 h 10"/>
                  <a:gd name="T8" fmla="*/ 20 w 22"/>
                  <a:gd name="T9" fmla="*/ 8 h 10"/>
                  <a:gd name="T10" fmla="*/ 20 w 22"/>
                  <a:gd name="T11" fmla="*/ 8 h 10"/>
                  <a:gd name="T12" fmla="*/ 20 w 22"/>
                  <a:gd name="T13" fmla="*/ 8 h 10"/>
                  <a:gd name="T14" fmla="*/ 20 w 22"/>
                  <a:gd name="T15" fmla="*/ 8 h 10"/>
                  <a:gd name="T16" fmla="*/ 18 w 22"/>
                  <a:gd name="T17" fmla="*/ 8 h 10"/>
                  <a:gd name="T18" fmla="*/ 16 w 22"/>
                  <a:gd name="T19" fmla="*/ 10 h 10"/>
                  <a:gd name="T20" fmla="*/ 14 w 22"/>
                  <a:gd name="T21" fmla="*/ 10 h 10"/>
                  <a:gd name="T22" fmla="*/ 14 w 22"/>
                  <a:gd name="T23" fmla="*/ 10 h 10"/>
                  <a:gd name="T24" fmla="*/ 12 w 22"/>
                  <a:gd name="T25" fmla="*/ 10 h 10"/>
                  <a:gd name="T26" fmla="*/ 10 w 22"/>
                  <a:gd name="T27" fmla="*/ 10 h 10"/>
                  <a:gd name="T28" fmla="*/ 8 w 22"/>
                  <a:gd name="T29" fmla="*/ 10 h 10"/>
                  <a:gd name="T30" fmla="*/ 6 w 22"/>
                  <a:gd name="T31" fmla="*/ 8 h 10"/>
                  <a:gd name="T32" fmla="*/ 4 w 22"/>
                  <a:gd name="T33" fmla="*/ 8 h 10"/>
                  <a:gd name="T34" fmla="*/ 2 w 22"/>
                  <a:gd name="T35" fmla="*/ 8 h 10"/>
                  <a:gd name="T36" fmla="*/ 2 w 22"/>
                  <a:gd name="T37" fmla="*/ 6 h 10"/>
                  <a:gd name="T38" fmla="*/ 0 w 22"/>
                  <a:gd name="T39" fmla="*/ 6 h 10"/>
                  <a:gd name="T40" fmla="*/ 0 w 22"/>
                  <a:gd name="T41" fmla="*/ 6 h 10"/>
                  <a:gd name="T42" fmla="*/ 0 w 22"/>
                  <a:gd name="T43" fmla="*/ 6 h 10"/>
                  <a:gd name="T44" fmla="*/ 0 w 22"/>
                  <a:gd name="T45" fmla="*/ 6 h 10"/>
                  <a:gd name="T46" fmla="*/ 0 w 22"/>
                  <a:gd name="T47" fmla="*/ 4 h 10"/>
                  <a:gd name="T48" fmla="*/ 0 w 22"/>
                  <a:gd name="T49" fmla="*/ 4 h 10"/>
                  <a:gd name="T50" fmla="*/ 0 w 22"/>
                  <a:gd name="T51" fmla="*/ 4 h 10"/>
                  <a:gd name="T52" fmla="*/ 0 w 22"/>
                  <a:gd name="T53" fmla="*/ 4 h 10"/>
                  <a:gd name="T54" fmla="*/ 0 w 22"/>
                  <a:gd name="T55" fmla="*/ 4 h 10"/>
                  <a:gd name="T56" fmla="*/ 0 w 22"/>
                  <a:gd name="T57" fmla="*/ 2 h 10"/>
                  <a:gd name="T58" fmla="*/ 0 w 22"/>
                  <a:gd name="T59" fmla="*/ 2 h 10"/>
                  <a:gd name="T60" fmla="*/ 0 w 22"/>
                  <a:gd name="T61" fmla="*/ 2 h 10"/>
                  <a:gd name="T62" fmla="*/ 2 w 22"/>
                  <a:gd name="T63" fmla="*/ 2 h 10"/>
                  <a:gd name="T64" fmla="*/ 2 w 22"/>
                  <a:gd name="T65" fmla="*/ 2 h 10"/>
                  <a:gd name="T66" fmla="*/ 4 w 22"/>
                  <a:gd name="T67" fmla="*/ 2 h 10"/>
                  <a:gd name="T68" fmla="*/ 4 w 22"/>
                  <a:gd name="T69" fmla="*/ 0 h 10"/>
                  <a:gd name="T70" fmla="*/ 4 w 22"/>
                  <a:gd name="T7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0">
                    <a:moveTo>
                      <a:pt x="4" y="0"/>
                    </a:moveTo>
                    <a:lnTo>
                      <a:pt x="6" y="0"/>
                    </a:lnTo>
                    <a:lnTo>
                      <a:pt x="8" y="0"/>
                    </a:lnTo>
                    <a:lnTo>
                      <a:pt x="22" y="6"/>
                    </a:lnTo>
                    <a:lnTo>
                      <a:pt x="20" y="8"/>
                    </a:lnTo>
                    <a:lnTo>
                      <a:pt x="20" y="8"/>
                    </a:lnTo>
                    <a:lnTo>
                      <a:pt x="20" y="8"/>
                    </a:lnTo>
                    <a:lnTo>
                      <a:pt x="20" y="8"/>
                    </a:lnTo>
                    <a:lnTo>
                      <a:pt x="18" y="8"/>
                    </a:lnTo>
                    <a:lnTo>
                      <a:pt x="16" y="10"/>
                    </a:lnTo>
                    <a:lnTo>
                      <a:pt x="14" y="10"/>
                    </a:lnTo>
                    <a:lnTo>
                      <a:pt x="14" y="10"/>
                    </a:lnTo>
                    <a:lnTo>
                      <a:pt x="12" y="10"/>
                    </a:lnTo>
                    <a:lnTo>
                      <a:pt x="10" y="10"/>
                    </a:lnTo>
                    <a:lnTo>
                      <a:pt x="8" y="10"/>
                    </a:lnTo>
                    <a:lnTo>
                      <a:pt x="6" y="8"/>
                    </a:lnTo>
                    <a:lnTo>
                      <a:pt x="4" y="8"/>
                    </a:lnTo>
                    <a:lnTo>
                      <a:pt x="2" y="8"/>
                    </a:lnTo>
                    <a:lnTo>
                      <a:pt x="2" y="6"/>
                    </a:lnTo>
                    <a:lnTo>
                      <a:pt x="0" y="6"/>
                    </a:lnTo>
                    <a:lnTo>
                      <a:pt x="0" y="6"/>
                    </a:lnTo>
                    <a:lnTo>
                      <a:pt x="0" y="6"/>
                    </a:lnTo>
                    <a:lnTo>
                      <a:pt x="0" y="6"/>
                    </a:lnTo>
                    <a:lnTo>
                      <a:pt x="0" y="4"/>
                    </a:lnTo>
                    <a:lnTo>
                      <a:pt x="0" y="4"/>
                    </a:lnTo>
                    <a:lnTo>
                      <a:pt x="0" y="4"/>
                    </a:lnTo>
                    <a:lnTo>
                      <a:pt x="0" y="4"/>
                    </a:lnTo>
                    <a:lnTo>
                      <a:pt x="0" y="4"/>
                    </a:lnTo>
                    <a:lnTo>
                      <a:pt x="0" y="2"/>
                    </a:lnTo>
                    <a:lnTo>
                      <a:pt x="0" y="2"/>
                    </a:lnTo>
                    <a:lnTo>
                      <a:pt x="0" y="2"/>
                    </a:lnTo>
                    <a:lnTo>
                      <a:pt x="2" y="2"/>
                    </a:lnTo>
                    <a:lnTo>
                      <a:pt x="2" y="2"/>
                    </a:lnTo>
                    <a:lnTo>
                      <a:pt x="4" y="2"/>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655"/>
              <p:cNvSpPr>
                <a:spLocks/>
              </p:cNvSpPr>
              <p:nvPr/>
            </p:nvSpPr>
            <p:spPr bwMode="auto">
              <a:xfrm>
                <a:off x="4488" y="1447"/>
                <a:ext cx="10" cy="4"/>
              </a:xfrm>
              <a:custGeom>
                <a:avLst/>
                <a:gdLst>
                  <a:gd name="T0" fmla="*/ 4 w 10"/>
                  <a:gd name="T1" fmla="*/ 4 h 4"/>
                  <a:gd name="T2" fmla="*/ 4 w 10"/>
                  <a:gd name="T3" fmla="*/ 4 h 4"/>
                  <a:gd name="T4" fmla="*/ 6 w 10"/>
                  <a:gd name="T5" fmla="*/ 4 h 4"/>
                  <a:gd name="T6" fmla="*/ 8 w 10"/>
                  <a:gd name="T7" fmla="*/ 2 h 4"/>
                  <a:gd name="T8" fmla="*/ 8 w 10"/>
                  <a:gd name="T9" fmla="*/ 2 h 4"/>
                  <a:gd name="T10" fmla="*/ 10 w 10"/>
                  <a:gd name="T11" fmla="*/ 2 h 4"/>
                  <a:gd name="T12" fmla="*/ 8 w 10"/>
                  <a:gd name="T13" fmla="*/ 2 h 4"/>
                  <a:gd name="T14" fmla="*/ 8 w 10"/>
                  <a:gd name="T15" fmla="*/ 0 h 4"/>
                  <a:gd name="T16" fmla="*/ 6 w 10"/>
                  <a:gd name="T17" fmla="*/ 0 h 4"/>
                  <a:gd name="T18" fmla="*/ 6 w 10"/>
                  <a:gd name="T19" fmla="*/ 0 h 4"/>
                  <a:gd name="T20" fmla="*/ 4 w 10"/>
                  <a:gd name="T21" fmla="*/ 0 h 4"/>
                  <a:gd name="T22" fmla="*/ 2 w 10"/>
                  <a:gd name="T23" fmla="*/ 0 h 4"/>
                  <a:gd name="T24" fmla="*/ 2 w 10"/>
                  <a:gd name="T25" fmla="*/ 2 h 4"/>
                  <a:gd name="T26" fmla="*/ 0 w 10"/>
                  <a:gd name="T27" fmla="*/ 2 h 4"/>
                  <a:gd name="T28" fmla="*/ 2 w 10"/>
                  <a:gd name="T29" fmla="*/ 2 h 4"/>
                  <a:gd name="T30" fmla="*/ 2 w 10"/>
                  <a:gd name="T31" fmla="*/ 2 h 4"/>
                  <a:gd name="T32" fmla="*/ 4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4" y="4"/>
                    </a:moveTo>
                    <a:lnTo>
                      <a:pt x="4" y="4"/>
                    </a:lnTo>
                    <a:lnTo>
                      <a:pt x="6" y="4"/>
                    </a:lnTo>
                    <a:lnTo>
                      <a:pt x="8" y="2"/>
                    </a:lnTo>
                    <a:lnTo>
                      <a:pt x="8" y="2"/>
                    </a:lnTo>
                    <a:lnTo>
                      <a:pt x="10" y="2"/>
                    </a:lnTo>
                    <a:lnTo>
                      <a:pt x="8" y="2"/>
                    </a:lnTo>
                    <a:lnTo>
                      <a:pt x="8" y="0"/>
                    </a:lnTo>
                    <a:lnTo>
                      <a:pt x="6" y="0"/>
                    </a:lnTo>
                    <a:lnTo>
                      <a:pt x="6" y="0"/>
                    </a:lnTo>
                    <a:lnTo>
                      <a:pt x="4" y="0"/>
                    </a:lnTo>
                    <a:lnTo>
                      <a:pt x="2" y="0"/>
                    </a:lnTo>
                    <a:lnTo>
                      <a:pt x="2" y="2"/>
                    </a:lnTo>
                    <a:lnTo>
                      <a:pt x="0" y="2"/>
                    </a:lnTo>
                    <a:lnTo>
                      <a:pt x="2" y="2"/>
                    </a:lnTo>
                    <a:lnTo>
                      <a:pt x="2" y="2"/>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656"/>
              <p:cNvSpPr>
                <a:spLocks/>
              </p:cNvSpPr>
              <p:nvPr/>
            </p:nvSpPr>
            <p:spPr bwMode="auto">
              <a:xfrm>
                <a:off x="4496" y="1451"/>
                <a:ext cx="28" cy="12"/>
              </a:xfrm>
              <a:custGeom>
                <a:avLst/>
                <a:gdLst>
                  <a:gd name="T0" fmla="*/ 28 w 28"/>
                  <a:gd name="T1" fmla="*/ 10 h 12"/>
                  <a:gd name="T2" fmla="*/ 8 w 28"/>
                  <a:gd name="T3" fmla="*/ 0 h 12"/>
                  <a:gd name="T4" fmla="*/ 0 w 28"/>
                  <a:gd name="T5" fmla="*/ 2 h 12"/>
                  <a:gd name="T6" fmla="*/ 0 w 28"/>
                  <a:gd name="T7" fmla="*/ 4 h 12"/>
                  <a:gd name="T8" fmla="*/ 0 w 28"/>
                  <a:gd name="T9" fmla="*/ 4 h 12"/>
                  <a:gd name="T10" fmla="*/ 2 w 28"/>
                  <a:gd name="T11" fmla="*/ 4 h 12"/>
                  <a:gd name="T12" fmla="*/ 2 w 28"/>
                  <a:gd name="T13" fmla="*/ 4 h 12"/>
                  <a:gd name="T14" fmla="*/ 6 w 28"/>
                  <a:gd name="T15" fmla="*/ 4 h 12"/>
                  <a:gd name="T16" fmla="*/ 24 w 28"/>
                  <a:gd name="T17" fmla="*/ 12 h 12"/>
                  <a:gd name="T18" fmla="*/ 26 w 28"/>
                  <a:gd name="T19" fmla="*/ 12 h 12"/>
                  <a:gd name="T20" fmla="*/ 26 w 28"/>
                  <a:gd name="T21" fmla="*/ 12 h 12"/>
                  <a:gd name="T22" fmla="*/ 28 w 28"/>
                  <a:gd name="T23" fmla="*/ 10 h 12"/>
                  <a:gd name="T24" fmla="*/ 28 w 28"/>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2">
                    <a:moveTo>
                      <a:pt x="28" y="10"/>
                    </a:moveTo>
                    <a:lnTo>
                      <a:pt x="8" y="0"/>
                    </a:lnTo>
                    <a:lnTo>
                      <a:pt x="0" y="2"/>
                    </a:lnTo>
                    <a:lnTo>
                      <a:pt x="0" y="4"/>
                    </a:lnTo>
                    <a:lnTo>
                      <a:pt x="0" y="4"/>
                    </a:lnTo>
                    <a:lnTo>
                      <a:pt x="2" y="4"/>
                    </a:lnTo>
                    <a:lnTo>
                      <a:pt x="2" y="4"/>
                    </a:lnTo>
                    <a:lnTo>
                      <a:pt x="6" y="4"/>
                    </a:lnTo>
                    <a:lnTo>
                      <a:pt x="24" y="12"/>
                    </a:lnTo>
                    <a:lnTo>
                      <a:pt x="26" y="12"/>
                    </a:lnTo>
                    <a:lnTo>
                      <a:pt x="26" y="12"/>
                    </a:lnTo>
                    <a:lnTo>
                      <a:pt x="28" y="10"/>
                    </a:lnTo>
                    <a:lnTo>
                      <a:pt x="2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657"/>
              <p:cNvSpPr>
                <a:spLocks noEditPoints="1"/>
              </p:cNvSpPr>
              <p:nvPr/>
            </p:nvSpPr>
            <p:spPr bwMode="auto">
              <a:xfrm>
                <a:off x="4510" y="1443"/>
                <a:ext cx="40" cy="20"/>
              </a:xfrm>
              <a:custGeom>
                <a:avLst/>
                <a:gdLst>
                  <a:gd name="T0" fmla="*/ 32 w 40"/>
                  <a:gd name="T1" fmla="*/ 14 h 20"/>
                  <a:gd name="T2" fmla="*/ 36 w 40"/>
                  <a:gd name="T3" fmla="*/ 12 h 20"/>
                  <a:gd name="T4" fmla="*/ 38 w 40"/>
                  <a:gd name="T5" fmla="*/ 10 h 20"/>
                  <a:gd name="T6" fmla="*/ 40 w 40"/>
                  <a:gd name="T7" fmla="*/ 6 h 20"/>
                  <a:gd name="T8" fmla="*/ 36 w 40"/>
                  <a:gd name="T9" fmla="*/ 4 h 20"/>
                  <a:gd name="T10" fmla="*/ 34 w 40"/>
                  <a:gd name="T11" fmla="*/ 2 h 20"/>
                  <a:gd name="T12" fmla="*/ 32 w 40"/>
                  <a:gd name="T13" fmla="*/ 2 h 20"/>
                  <a:gd name="T14" fmla="*/ 28 w 40"/>
                  <a:gd name="T15" fmla="*/ 0 h 20"/>
                  <a:gd name="T16" fmla="*/ 26 w 40"/>
                  <a:gd name="T17" fmla="*/ 0 h 20"/>
                  <a:gd name="T18" fmla="*/ 22 w 40"/>
                  <a:gd name="T19" fmla="*/ 0 h 20"/>
                  <a:gd name="T20" fmla="*/ 20 w 40"/>
                  <a:gd name="T21" fmla="*/ 0 h 20"/>
                  <a:gd name="T22" fmla="*/ 18 w 40"/>
                  <a:gd name="T23" fmla="*/ 0 h 20"/>
                  <a:gd name="T24" fmla="*/ 16 w 40"/>
                  <a:gd name="T25" fmla="*/ 0 h 20"/>
                  <a:gd name="T26" fmla="*/ 12 w 40"/>
                  <a:gd name="T27" fmla="*/ 2 h 20"/>
                  <a:gd name="T28" fmla="*/ 12 w 40"/>
                  <a:gd name="T29" fmla="*/ 2 h 20"/>
                  <a:gd name="T30" fmla="*/ 10 w 40"/>
                  <a:gd name="T31" fmla="*/ 2 h 20"/>
                  <a:gd name="T32" fmla="*/ 8 w 40"/>
                  <a:gd name="T33" fmla="*/ 4 h 20"/>
                  <a:gd name="T34" fmla="*/ 8 w 40"/>
                  <a:gd name="T35" fmla="*/ 6 h 20"/>
                  <a:gd name="T36" fmla="*/ 6 w 40"/>
                  <a:gd name="T37" fmla="*/ 4 h 20"/>
                  <a:gd name="T38" fmla="*/ 4 w 40"/>
                  <a:gd name="T39" fmla="*/ 4 h 20"/>
                  <a:gd name="T40" fmla="*/ 2 w 40"/>
                  <a:gd name="T41" fmla="*/ 6 h 20"/>
                  <a:gd name="T42" fmla="*/ 32 w 40"/>
                  <a:gd name="T43" fmla="*/ 20 h 20"/>
                  <a:gd name="T44" fmla="*/ 36 w 40"/>
                  <a:gd name="T45" fmla="*/ 20 h 20"/>
                  <a:gd name="T46" fmla="*/ 38 w 40"/>
                  <a:gd name="T47" fmla="*/ 18 h 20"/>
                  <a:gd name="T48" fmla="*/ 30 w 40"/>
                  <a:gd name="T49" fmla="*/ 14 h 20"/>
                  <a:gd name="T50" fmla="*/ 30 w 40"/>
                  <a:gd name="T51" fmla="*/ 12 h 20"/>
                  <a:gd name="T52" fmla="*/ 28 w 40"/>
                  <a:gd name="T53" fmla="*/ 12 h 20"/>
                  <a:gd name="T54" fmla="*/ 26 w 40"/>
                  <a:gd name="T55" fmla="*/ 12 h 20"/>
                  <a:gd name="T56" fmla="*/ 16 w 40"/>
                  <a:gd name="T57" fmla="*/ 8 h 20"/>
                  <a:gd name="T58" fmla="*/ 14 w 40"/>
                  <a:gd name="T59" fmla="*/ 8 h 20"/>
                  <a:gd name="T60" fmla="*/ 12 w 40"/>
                  <a:gd name="T61" fmla="*/ 6 h 20"/>
                  <a:gd name="T62" fmla="*/ 12 w 40"/>
                  <a:gd name="T63" fmla="*/ 6 h 20"/>
                  <a:gd name="T64" fmla="*/ 12 w 40"/>
                  <a:gd name="T65" fmla="*/ 6 h 20"/>
                  <a:gd name="T66" fmla="*/ 16 w 40"/>
                  <a:gd name="T67" fmla="*/ 4 h 20"/>
                  <a:gd name="T68" fmla="*/ 18 w 40"/>
                  <a:gd name="T69" fmla="*/ 2 h 20"/>
                  <a:gd name="T70" fmla="*/ 22 w 40"/>
                  <a:gd name="T71" fmla="*/ 2 h 20"/>
                  <a:gd name="T72" fmla="*/ 26 w 40"/>
                  <a:gd name="T73" fmla="*/ 4 h 20"/>
                  <a:gd name="T74" fmla="*/ 28 w 40"/>
                  <a:gd name="T75" fmla="*/ 4 h 20"/>
                  <a:gd name="T76" fmla="*/ 30 w 40"/>
                  <a:gd name="T77" fmla="*/ 6 h 20"/>
                  <a:gd name="T78" fmla="*/ 32 w 40"/>
                  <a:gd name="T79" fmla="*/ 6 h 20"/>
                  <a:gd name="T80" fmla="*/ 32 w 40"/>
                  <a:gd name="T81" fmla="*/ 8 h 20"/>
                  <a:gd name="T82" fmla="*/ 32 w 40"/>
                  <a:gd name="T83" fmla="*/ 8 h 20"/>
                  <a:gd name="T84" fmla="*/ 32 w 40"/>
                  <a:gd name="T85" fmla="*/ 10 h 20"/>
                  <a:gd name="T86" fmla="*/ 32 w 40"/>
                  <a:gd name="T87" fmla="*/ 10 h 20"/>
                  <a:gd name="T88" fmla="*/ 30 w 40"/>
                  <a:gd name="T89" fmla="*/ 10 h 20"/>
                  <a:gd name="T90" fmla="*/ 30 w 40"/>
                  <a:gd name="T91"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20">
                    <a:moveTo>
                      <a:pt x="32" y="14"/>
                    </a:moveTo>
                    <a:lnTo>
                      <a:pt x="32" y="14"/>
                    </a:lnTo>
                    <a:lnTo>
                      <a:pt x="36" y="12"/>
                    </a:lnTo>
                    <a:lnTo>
                      <a:pt x="36" y="12"/>
                    </a:lnTo>
                    <a:lnTo>
                      <a:pt x="38" y="10"/>
                    </a:lnTo>
                    <a:lnTo>
                      <a:pt x="38" y="10"/>
                    </a:lnTo>
                    <a:lnTo>
                      <a:pt x="40" y="8"/>
                    </a:lnTo>
                    <a:lnTo>
                      <a:pt x="40" y="6"/>
                    </a:lnTo>
                    <a:lnTo>
                      <a:pt x="38" y="6"/>
                    </a:lnTo>
                    <a:lnTo>
                      <a:pt x="36" y="4"/>
                    </a:lnTo>
                    <a:lnTo>
                      <a:pt x="36" y="4"/>
                    </a:lnTo>
                    <a:lnTo>
                      <a:pt x="34" y="2"/>
                    </a:lnTo>
                    <a:lnTo>
                      <a:pt x="32" y="2"/>
                    </a:lnTo>
                    <a:lnTo>
                      <a:pt x="32" y="2"/>
                    </a:lnTo>
                    <a:lnTo>
                      <a:pt x="30" y="2"/>
                    </a:lnTo>
                    <a:lnTo>
                      <a:pt x="28" y="0"/>
                    </a:lnTo>
                    <a:lnTo>
                      <a:pt x="26" y="0"/>
                    </a:lnTo>
                    <a:lnTo>
                      <a:pt x="26" y="0"/>
                    </a:lnTo>
                    <a:lnTo>
                      <a:pt x="24" y="0"/>
                    </a:lnTo>
                    <a:lnTo>
                      <a:pt x="22" y="0"/>
                    </a:lnTo>
                    <a:lnTo>
                      <a:pt x="22" y="0"/>
                    </a:lnTo>
                    <a:lnTo>
                      <a:pt x="20" y="0"/>
                    </a:lnTo>
                    <a:lnTo>
                      <a:pt x="18" y="0"/>
                    </a:lnTo>
                    <a:lnTo>
                      <a:pt x="18" y="0"/>
                    </a:lnTo>
                    <a:lnTo>
                      <a:pt x="16" y="0"/>
                    </a:lnTo>
                    <a:lnTo>
                      <a:pt x="16" y="0"/>
                    </a:lnTo>
                    <a:lnTo>
                      <a:pt x="14" y="0"/>
                    </a:lnTo>
                    <a:lnTo>
                      <a:pt x="12" y="2"/>
                    </a:lnTo>
                    <a:lnTo>
                      <a:pt x="12" y="2"/>
                    </a:lnTo>
                    <a:lnTo>
                      <a:pt x="12" y="2"/>
                    </a:lnTo>
                    <a:lnTo>
                      <a:pt x="10" y="2"/>
                    </a:lnTo>
                    <a:lnTo>
                      <a:pt x="10" y="2"/>
                    </a:lnTo>
                    <a:lnTo>
                      <a:pt x="10" y="4"/>
                    </a:lnTo>
                    <a:lnTo>
                      <a:pt x="8" y="4"/>
                    </a:lnTo>
                    <a:lnTo>
                      <a:pt x="8" y="6"/>
                    </a:lnTo>
                    <a:lnTo>
                      <a:pt x="8" y="6"/>
                    </a:lnTo>
                    <a:lnTo>
                      <a:pt x="6" y="4"/>
                    </a:lnTo>
                    <a:lnTo>
                      <a:pt x="6" y="4"/>
                    </a:lnTo>
                    <a:lnTo>
                      <a:pt x="6" y="4"/>
                    </a:lnTo>
                    <a:lnTo>
                      <a:pt x="4" y="4"/>
                    </a:lnTo>
                    <a:lnTo>
                      <a:pt x="2" y="4"/>
                    </a:lnTo>
                    <a:lnTo>
                      <a:pt x="2" y="6"/>
                    </a:lnTo>
                    <a:lnTo>
                      <a:pt x="0" y="6"/>
                    </a:lnTo>
                    <a:lnTo>
                      <a:pt x="32" y="20"/>
                    </a:lnTo>
                    <a:lnTo>
                      <a:pt x="34" y="20"/>
                    </a:lnTo>
                    <a:lnTo>
                      <a:pt x="36" y="20"/>
                    </a:lnTo>
                    <a:lnTo>
                      <a:pt x="36" y="20"/>
                    </a:lnTo>
                    <a:lnTo>
                      <a:pt x="38" y="18"/>
                    </a:lnTo>
                    <a:lnTo>
                      <a:pt x="28" y="14"/>
                    </a:lnTo>
                    <a:lnTo>
                      <a:pt x="30" y="14"/>
                    </a:lnTo>
                    <a:lnTo>
                      <a:pt x="32" y="14"/>
                    </a:lnTo>
                    <a:close/>
                    <a:moveTo>
                      <a:pt x="30" y="12"/>
                    </a:moveTo>
                    <a:lnTo>
                      <a:pt x="28" y="12"/>
                    </a:lnTo>
                    <a:lnTo>
                      <a:pt x="28" y="12"/>
                    </a:lnTo>
                    <a:lnTo>
                      <a:pt x="28" y="12"/>
                    </a:lnTo>
                    <a:lnTo>
                      <a:pt x="26" y="12"/>
                    </a:lnTo>
                    <a:lnTo>
                      <a:pt x="24" y="12"/>
                    </a:lnTo>
                    <a:lnTo>
                      <a:pt x="16" y="8"/>
                    </a:lnTo>
                    <a:lnTo>
                      <a:pt x="14" y="8"/>
                    </a:lnTo>
                    <a:lnTo>
                      <a:pt x="14" y="8"/>
                    </a:lnTo>
                    <a:lnTo>
                      <a:pt x="14" y="8"/>
                    </a:lnTo>
                    <a:lnTo>
                      <a:pt x="12" y="6"/>
                    </a:lnTo>
                    <a:lnTo>
                      <a:pt x="12" y="6"/>
                    </a:lnTo>
                    <a:lnTo>
                      <a:pt x="12" y="6"/>
                    </a:lnTo>
                    <a:lnTo>
                      <a:pt x="12" y="6"/>
                    </a:lnTo>
                    <a:lnTo>
                      <a:pt x="12" y="6"/>
                    </a:lnTo>
                    <a:lnTo>
                      <a:pt x="14" y="4"/>
                    </a:lnTo>
                    <a:lnTo>
                      <a:pt x="16" y="4"/>
                    </a:lnTo>
                    <a:lnTo>
                      <a:pt x="16" y="2"/>
                    </a:lnTo>
                    <a:lnTo>
                      <a:pt x="18" y="2"/>
                    </a:lnTo>
                    <a:lnTo>
                      <a:pt x="20" y="2"/>
                    </a:lnTo>
                    <a:lnTo>
                      <a:pt x="22" y="2"/>
                    </a:lnTo>
                    <a:lnTo>
                      <a:pt x="24" y="2"/>
                    </a:lnTo>
                    <a:lnTo>
                      <a:pt x="26" y="4"/>
                    </a:lnTo>
                    <a:lnTo>
                      <a:pt x="28" y="4"/>
                    </a:lnTo>
                    <a:lnTo>
                      <a:pt x="28" y="4"/>
                    </a:lnTo>
                    <a:lnTo>
                      <a:pt x="30" y="6"/>
                    </a:lnTo>
                    <a:lnTo>
                      <a:pt x="30" y="6"/>
                    </a:lnTo>
                    <a:lnTo>
                      <a:pt x="32" y="6"/>
                    </a:lnTo>
                    <a:lnTo>
                      <a:pt x="32" y="6"/>
                    </a:lnTo>
                    <a:lnTo>
                      <a:pt x="32" y="8"/>
                    </a:lnTo>
                    <a:lnTo>
                      <a:pt x="32" y="8"/>
                    </a:lnTo>
                    <a:lnTo>
                      <a:pt x="32" y="8"/>
                    </a:lnTo>
                    <a:lnTo>
                      <a:pt x="32" y="8"/>
                    </a:lnTo>
                    <a:lnTo>
                      <a:pt x="32" y="8"/>
                    </a:lnTo>
                    <a:lnTo>
                      <a:pt x="32" y="10"/>
                    </a:lnTo>
                    <a:lnTo>
                      <a:pt x="32" y="10"/>
                    </a:lnTo>
                    <a:lnTo>
                      <a:pt x="32" y="10"/>
                    </a:lnTo>
                    <a:lnTo>
                      <a:pt x="32" y="10"/>
                    </a:lnTo>
                    <a:lnTo>
                      <a:pt x="30" y="10"/>
                    </a:lnTo>
                    <a:lnTo>
                      <a:pt x="30" y="10"/>
                    </a:lnTo>
                    <a:lnTo>
                      <a:pt x="3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658"/>
              <p:cNvSpPr>
                <a:spLocks/>
              </p:cNvSpPr>
              <p:nvPr/>
            </p:nvSpPr>
            <p:spPr bwMode="auto">
              <a:xfrm>
                <a:off x="4510" y="1443"/>
                <a:ext cx="40" cy="20"/>
              </a:xfrm>
              <a:custGeom>
                <a:avLst/>
                <a:gdLst>
                  <a:gd name="T0" fmla="*/ 32 w 40"/>
                  <a:gd name="T1" fmla="*/ 14 h 20"/>
                  <a:gd name="T2" fmla="*/ 32 w 40"/>
                  <a:gd name="T3" fmla="*/ 14 h 20"/>
                  <a:gd name="T4" fmla="*/ 36 w 40"/>
                  <a:gd name="T5" fmla="*/ 12 h 20"/>
                  <a:gd name="T6" fmla="*/ 36 w 40"/>
                  <a:gd name="T7" fmla="*/ 12 h 20"/>
                  <a:gd name="T8" fmla="*/ 38 w 40"/>
                  <a:gd name="T9" fmla="*/ 10 h 20"/>
                  <a:gd name="T10" fmla="*/ 38 w 40"/>
                  <a:gd name="T11" fmla="*/ 10 h 20"/>
                  <a:gd name="T12" fmla="*/ 40 w 40"/>
                  <a:gd name="T13" fmla="*/ 8 h 20"/>
                  <a:gd name="T14" fmla="*/ 40 w 40"/>
                  <a:gd name="T15" fmla="*/ 6 h 20"/>
                  <a:gd name="T16" fmla="*/ 38 w 40"/>
                  <a:gd name="T17" fmla="*/ 6 h 20"/>
                  <a:gd name="T18" fmla="*/ 36 w 40"/>
                  <a:gd name="T19" fmla="*/ 4 h 20"/>
                  <a:gd name="T20" fmla="*/ 36 w 40"/>
                  <a:gd name="T21" fmla="*/ 4 h 20"/>
                  <a:gd name="T22" fmla="*/ 34 w 40"/>
                  <a:gd name="T23" fmla="*/ 2 h 20"/>
                  <a:gd name="T24" fmla="*/ 32 w 40"/>
                  <a:gd name="T25" fmla="*/ 2 h 20"/>
                  <a:gd name="T26" fmla="*/ 32 w 40"/>
                  <a:gd name="T27" fmla="*/ 2 h 20"/>
                  <a:gd name="T28" fmla="*/ 30 w 40"/>
                  <a:gd name="T29" fmla="*/ 2 h 20"/>
                  <a:gd name="T30" fmla="*/ 28 w 40"/>
                  <a:gd name="T31" fmla="*/ 0 h 20"/>
                  <a:gd name="T32" fmla="*/ 26 w 40"/>
                  <a:gd name="T33" fmla="*/ 0 h 20"/>
                  <a:gd name="T34" fmla="*/ 26 w 40"/>
                  <a:gd name="T35" fmla="*/ 0 h 20"/>
                  <a:gd name="T36" fmla="*/ 24 w 40"/>
                  <a:gd name="T37" fmla="*/ 0 h 20"/>
                  <a:gd name="T38" fmla="*/ 22 w 40"/>
                  <a:gd name="T39" fmla="*/ 0 h 20"/>
                  <a:gd name="T40" fmla="*/ 22 w 40"/>
                  <a:gd name="T41" fmla="*/ 0 h 20"/>
                  <a:gd name="T42" fmla="*/ 20 w 40"/>
                  <a:gd name="T43" fmla="*/ 0 h 20"/>
                  <a:gd name="T44" fmla="*/ 18 w 40"/>
                  <a:gd name="T45" fmla="*/ 0 h 20"/>
                  <a:gd name="T46" fmla="*/ 18 w 40"/>
                  <a:gd name="T47" fmla="*/ 0 h 20"/>
                  <a:gd name="T48" fmla="*/ 16 w 40"/>
                  <a:gd name="T49" fmla="*/ 0 h 20"/>
                  <a:gd name="T50" fmla="*/ 16 w 40"/>
                  <a:gd name="T51" fmla="*/ 0 h 20"/>
                  <a:gd name="T52" fmla="*/ 14 w 40"/>
                  <a:gd name="T53" fmla="*/ 0 h 20"/>
                  <a:gd name="T54" fmla="*/ 12 w 40"/>
                  <a:gd name="T55" fmla="*/ 2 h 20"/>
                  <a:gd name="T56" fmla="*/ 12 w 40"/>
                  <a:gd name="T57" fmla="*/ 2 h 20"/>
                  <a:gd name="T58" fmla="*/ 12 w 40"/>
                  <a:gd name="T59" fmla="*/ 2 h 20"/>
                  <a:gd name="T60" fmla="*/ 10 w 40"/>
                  <a:gd name="T61" fmla="*/ 2 h 20"/>
                  <a:gd name="T62" fmla="*/ 10 w 40"/>
                  <a:gd name="T63" fmla="*/ 2 h 20"/>
                  <a:gd name="T64" fmla="*/ 10 w 40"/>
                  <a:gd name="T65" fmla="*/ 4 h 20"/>
                  <a:gd name="T66" fmla="*/ 8 w 40"/>
                  <a:gd name="T67" fmla="*/ 4 h 20"/>
                  <a:gd name="T68" fmla="*/ 8 w 40"/>
                  <a:gd name="T69" fmla="*/ 6 h 20"/>
                  <a:gd name="T70" fmla="*/ 8 w 40"/>
                  <a:gd name="T71" fmla="*/ 6 h 20"/>
                  <a:gd name="T72" fmla="*/ 6 w 40"/>
                  <a:gd name="T73" fmla="*/ 4 h 20"/>
                  <a:gd name="T74" fmla="*/ 6 w 40"/>
                  <a:gd name="T75" fmla="*/ 4 h 20"/>
                  <a:gd name="T76" fmla="*/ 6 w 40"/>
                  <a:gd name="T77" fmla="*/ 4 h 20"/>
                  <a:gd name="T78" fmla="*/ 4 w 40"/>
                  <a:gd name="T79" fmla="*/ 4 h 20"/>
                  <a:gd name="T80" fmla="*/ 2 w 40"/>
                  <a:gd name="T81" fmla="*/ 4 h 20"/>
                  <a:gd name="T82" fmla="*/ 2 w 40"/>
                  <a:gd name="T83" fmla="*/ 6 h 20"/>
                  <a:gd name="T84" fmla="*/ 0 w 40"/>
                  <a:gd name="T85" fmla="*/ 6 h 20"/>
                  <a:gd name="T86" fmla="*/ 32 w 40"/>
                  <a:gd name="T87" fmla="*/ 20 h 20"/>
                  <a:gd name="T88" fmla="*/ 34 w 40"/>
                  <a:gd name="T89" fmla="*/ 20 h 20"/>
                  <a:gd name="T90" fmla="*/ 36 w 40"/>
                  <a:gd name="T91" fmla="*/ 20 h 20"/>
                  <a:gd name="T92" fmla="*/ 36 w 40"/>
                  <a:gd name="T93" fmla="*/ 20 h 20"/>
                  <a:gd name="T94" fmla="*/ 38 w 40"/>
                  <a:gd name="T95" fmla="*/ 18 h 20"/>
                  <a:gd name="T96" fmla="*/ 28 w 40"/>
                  <a:gd name="T97" fmla="*/ 14 h 20"/>
                  <a:gd name="T98" fmla="*/ 30 w 40"/>
                  <a:gd name="T99" fmla="*/ 14 h 20"/>
                  <a:gd name="T100" fmla="*/ 32 w 40"/>
                  <a:gd name="T10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20">
                    <a:moveTo>
                      <a:pt x="32" y="14"/>
                    </a:moveTo>
                    <a:lnTo>
                      <a:pt x="32" y="14"/>
                    </a:lnTo>
                    <a:lnTo>
                      <a:pt x="36" y="12"/>
                    </a:lnTo>
                    <a:lnTo>
                      <a:pt x="36" y="12"/>
                    </a:lnTo>
                    <a:lnTo>
                      <a:pt x="38" y="10"/>
                    </a:lnTo>
                    <a:lnTo>
                      <a:pt x="38" y="10"/>
                    </a:lnTo>
                    <a:lnTo>
                      <a:pt x="40" y="8"/>
                    </a:lnTo>
                    <a:lnTo>
                      <a:pt x="40" y="6"/>
                    </a:lnTo>
                    <a:lnTo>
                      <a:pt x="38" y="6"/>
                    </a:lnTo>
                    <a:lnTo>
                      <a:pt x="36" y="4"/>
                    </a:lnTo>
                    <a:lnTo>
                      <a:pt x="36" y="4"/>
                    </a:lnTo>
                    <a:lnTo>
                      <a:pt x="34" y="2"/>
                    </a:lnTo>
                    <a:lnTo>
                      <a:pt x="32" y="2"/>
                    </a:lnTo>
                    <a:lnTo>
                      <a:pt x="32" y="2"/>
                    </a:lnTo>
                    <a:lnTo>
                      <a:pt x="30" y="2"/>
                    </a:lnTo>
                    <a:lnTo>
                      <a:pt x="28" y="0"/>
                    </a:lnTo>
                    <a:lnTo>
                      <a:pt x="26" y="0"/>
                    </a:lnTo>
                    <a:lnTo>
                      <a:pt x="26" y="0"/>
                    </a:lnTo>
                    <a:lnTo>
                      <a:pt x="24" y="0"/>
                    </a:lnTo>
                    <a:lnTo>
                      <a:pt x="22" y="0"/>
                    </a:lnTo>
                    <a:lnTo>
                      <a:pt x="22" y="0"/>
                    </a:lnTo>
                    <a:lnTo>
                      <a:pt x="20" y="0"/>
                    </a:lnTo>
                    <a:lnTo>
                      <a:pt x="18" y="0"/>
                    </a:lnTo>
                    <a:lnTo>
                      <a:pt x="18" y="0"/>
                    </a:lnTo>
                    <a:lnTo>
                      <a:pt x="16" y="0"/>
                    </a:lnTo>
                    <a:lnTo>
                      <a:pt x="16" y="0"/>
                    </a:lnTo>
                    <a:lnTo>
                      <a:pt x="14" y="0"/>
                    </a:lnTo>
                    <a:lnTo>
                      <a:pt x="12" y="2"/>
                    </a:lnTo>
                    <a:lnTo>
                      <a:pt x="12" y="2"/>
                    </a:lnTo>
                    <a:lnTo>
                      <a:pt x="12" y="2"/>
                    </a:lnTo>
                    <a:lnTo>
                      <a:pt x="10" y="2"/>
                    </a:lnTo>
                    <a:lnTo>
                      <a:pt x="10" y="2"/>
                    </a:lnTo>
                    <a:lnTo>
                      <a:pt x="10" y="4"/>
                    </a:lnTo>
                    <a:lnTo>
                      <a:pt x="8" y="4"/>
                    </a:lnTo>
                    <a:lnTo>
                      <a:pt x="8" y="6"/>
                    </a:lnTo>
                    <a:lnTo>
                      <a:pt x="8" y="6"/>
                    </a:lnTo>
                    <a:lnTo>
                      <a:pt x="6" y="4"/>
                    </a:lnTo>
                    <a:lnTo>
                      <a:pt x="6" y="4"/>
                    </a:lnTo>
                    <a:lnTo>
                      <a:pt x="6" y="4"/>
                    </a:lnTo>
                    <a:lnTo>
                      <a:pt x="4" y="4"/>
                    </a:lnTo>
                    <a:lnTo>
                      <a:pt x="2" y="4"/>
                    </a:lnTo>
                    <a:lnTo>
                      <a:pt x="2" y="6"/>
                    </a:lnTo>
                    <a:lnTo>
                      <a:pt x="0" y="6"/>
                    </a:lnTo>
                    <a:lnTo>
                      <a:pt x="32" y="20"/>
                    </a:lnTo>
                    <a:lnTo>
                      <a:pt x="34" y="20"/>
                    </a:lnTo>
                    <a:lnTo>
                      <a:pt x="36" y="20"/>
                    </a:lnTo>
                    <a:lnTo>
                      <a:pt x="36" y="20"/>
                    </a:lnTo>
                    <a:lnTo>
                      <a:pt x="38" y="18"/>
                    </a:lnTo>
                    <a:lnTo>
                      <a:pt x="28" y="14"/>
                    </a:lnTo>
                    <a:lnTo>
                      <a:pt x="30" y="14"/>
                    </a:lnTo>
                    <a:lnTo>
                      <a:pt x="3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659"/>
              <p:cNvSpPr>
                <a:spLocks/>
              </p:cNvSpPr>
              <p:nvPr/>
            </p:nvSpPr>
            <p:spPr bwMode="auto">
              <a:xfrm>
                <a:off x="4522" y="1445"/>
                <a:ext cx="20" cy="10"/>
              </a:xfrm>
              <a:custGeom>
                <a:avLst/>
                <a:gdLst>
                  <a:gd name="T0" fmla="*/ 18 w 20"/>
                  <a:gd name="T1" fmla="*/ 10 h 10"/>
                  <a:gd name="T2" fmla="*/ 16 w 20"/>
                  <a:gd name="T3" fmla="*/ 10 h 10"/>
                  <a:gd name="T4" fmla="*/ 16 w 20"/>
                  <a:gd name="T5" fmla="*/ 10 h 10"/>
                  <a:gd name="T6" fmla="*/ 16 w 20"/>
                  <a:gd name="T7" fmla="*/ 10 h 10"/>
                  <a:gd name="T8" fmla="*/ 14 w 20"/>
                  <a:gd name="T9" fmla="*/ 10 h 10"/>
                  <a:gd name="T10" fmla="*/ 12 w 20"/>
                  <a:gd name="T11" fmla="*/ 10 h 10"/>
                  <a:gd name="T12" fmla="*/ 4 w 20"/>
                  <a:gd name="T13" fmla="*/ 6 h 10"/>
                  <a:gd name="T14" fmla="*/ 2 w 20"/>
                  <a:gd name="T15" fmla="*/ 6 h 10"/>
                  <a:gd name="T16" fmla="*/ 2 w 20"/>
                  <a:gd name="T17" fmla="*/ 6 h 10"/>
                  <a:gd name="T18" fmla="*/ 2 w 20"/>
                  <a:gd name="T19" fmla="*/ 6 h 10"/>
                  <a:gd name="T20" fmla="*/ 0 w 20"/>
                  <a:gd name="T21" fmla="*/ 4 h 10"/>
                  <a:gd name="T22" fmla="*/ 0 w 20"/>
                  <a:gd name="T23" fmla="*/ 4 h 10"/>
                  <a:gd name="T24" fmla="*/ 0 w 20"/>
                  <a:gd name="T25" fmla="*/ 4 h 10"/>
                  <a:gd name="T26" fmla="*/ 0 w 20"/>
                  <a:gd name="T27" fmla="*/ 4 h 10"/>
                  <a:gd name="T28" fmla="*/ 0 w 20"/>
                  <a:gd name="T29" fmla="*/ 4 h 10"/>
                  <a:gd name="T30" fmla="*/ 2 w 20"/>
                  <a:gd name="T31" fmla="*/ 2 h 10"/>
                  <a:gd name="T32" fmla="*/ 4 w 20"/>
                  <a:gd name="T33" fmla="*/ 2 h 10"/>
                  <a:gd name="T34" fmla="*/ 4 w 20"/>
                  <a:gd name="T35" fmla="*/ 0 h 10"/>
                  <a:gd name="T36" fmla="*/ 6 w 20"/>
                  <a:gd name="T37" fmla="*/ 0 h 10"/>
                  <a:gd name="T38" fmla="*/ 8 w 20"/>
                  <a:gd name="T39" fmla="*/ 0 h 10"/>
                  <a:gd name="T40" fmla="*/ 10 w 20"/>
                  <a:gd name="T41" fmla="*/ 0 h 10"/>
                  <a:gd name="T42" fmla="*/ 12 w 20"/>
                  <a:gd name="T43" fmla="*/ 0 h 10"/>
                  <a:gd name="T44" fmla="*/ 14 w 20"/>
                  <a:gd name="T45" fmla="*/ 2 h 10"/>
                  <a:gd name="T46" fmla="*/ 16 w 20"/>
                  <a:gd name="T47" fmla="*/ 2 h 10"/>
                  <a:gd name="T48" fmla="*/ 16 w 20"/>
                  <a:gd name="T49" fmla="*/ 2 h 10"/>
                  <a:gd name="T50" fmla="*/ 18 w 20"/>
                  <a:gd name="T51" fmla="*/ 4 h 10"/>
                  <a:gd name="T52" fmla="*/ 18 w 20"/>
                  <a:gd name="T53" fmla="*/ 4 h 10"/>
                  <a:gd name="T54" fmla="*/ 20 w 20"/>
                  <a:gd name="T55" fmla="*/ 4 h 10"/>
                  <a:gd name="T56" fmla="*/ 20 w 20"/>
                  <a:gd name="T57" fmla="*/ 4 h 10"/>
                  <a:gd name="T58" fmla="*/ 20 w 20"/>
                  <a:gd name="T59" fmla="*/ 6 h 10"/>
                  <a:gd name="T60" fmla="*/ 20 w 20"/>
                  <a:gd name="T61" fmla="*/ 6 h 10"/>
                  <a:gd name="T62" fmla="*/ 20 w 20"/>
                  <a:gd name="T63" fmla="*/ 6 h 10"/>
                  <a:gd name="T64" fmla="*/ 20 w 20"/>
                  <a:gd name="T65" fmla="*/ 6 h 10"/>
                  <a:gd name="T66" fmla="*/ 20 w 20"/>
                  <a:gd name="T67" fmla="*/ 6 h 10"/>
                  <a:gd name="T68" fmla="*/ 20 w 20"/>
                  <a:gd name="T69" fmla="*/ 8 h 10"/>
                  <a:gd name="T70" fmla="*/ 20 w 20"/>
                  <a:gd name="T71" fmla="*/ 8 h 10"/>
                  <a:gd name="T72" fmla="*/ 20 w 20"/>
                  <a:gd name="T73" fmla="*/ 8 h 10"/>
                  <a:gd name="T74" fmla="*/ 20 w 20"/>
                  <a:gd name="T75" fmla="*/ 8 h 10"/>
                  <a:gd name="T76" fmla="*/ 18 w 20"/>
                  <a:gd name="T77" fmla="*/ 8 h 10"/>
                  <a:gd name="T78" fmla="*/ 18 w 20"/>
                  <a:gd name="T79" fmla="*/ 8 h 10"/>
                  <a:gd name="T80" fmla="*/ 18 w 20"/>
                  <a:gd name="T8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8" y="10"/>
                    </a:moveTo>
                    <a:lnTo>
                      <a:pt x="16" y="10"/>
                    </a:lnTo>
                    <a:lnTo>
                      <a:pt x="16" y="10"/>
                    </a:lnTo>
                    <a:lnTo>
                      <a:pt x="16" y="10"/>
                    </a:lnTo>
                    <a:lnTo>
                      <a:pt x="14" y="10"/>
                    </a:lnTo>
                    <a:lnTo>
                      <a:pt x="12" y="10"/>
                    </a:lnTo>
                    <a:lnTo>
                      <a:pt x="4" y="6"/>
                    </a:lnTo>
                    <a:lnTo>
                      <a:pt x="2" y="6"/>
                    </a:lnTo>
                    <a:lnTo>
                      <a:pt x="2" y="6"/>
                    </a:lnTo>
                    <a:lnTo>
                      <a:pt x="2" y="6"/>
                    </a:lnTo>
                    <a:lnTo>
                      <a:pt x="0" y="4"/>
                    </a:lnTo>
                    <a:lnTo>
                      <a:pt x="0" y="4"/>
                    </a:lnTo>
                    <a:lnTo>
                      <a:pt x="0" y="4"/>
                    </a:lnTo>
                    <a:lnTo>
                      <a:pt x="0" y="4"/>
                    </a:lnTo>
                    <a:lnTo>
                      <a:pt x="0" y="4"/>
                    </a:lnTo>
                    <a:lnTo>
                      <a:pt x="2" y="2"/>
                    </a:lnTo>
                    <a:lnTo>
                      <a:pt x="4" y="2"/>
                    </a:lnTo>
                    <a:lnTo>
                      <a:pt x="4" y="0"/>
                    </a:lnTo>
                    <a:lnTo>
                      <a:pt x="6" y="0"/>
                    </a:lnTo>
                    <a:lnTo>
                      <a:pt x="8" y="0"/>
                    </a:lnTo>
                    <a:lnTo>
                      <a:pt x="10" y="0"/>
                    </a:lnTo>
                    <a:lnTo>
                      <a:pt x="12" y="0"/>
                    </a:lnTo>
                    <a:lnTo>
                      <a:pt x="14" y="2"/>
                    </a:lnTo>
                    <a:lnTo>
                      <a:pt x="16" y="2"/>
                    </a:lnTo>
                    <a:lnTo>
                      <a:pt x="16" y="2"/>
                    </a:lnTo>
                    <a:lnTo>
                      <a:pt x="18" y="4"/>
                    </a:lnTo>
                    <a:lnTo>
                      <a:pt x="18" y="4"/>
                    </a:lnTo>
                    <a:lnTo>
                      <a:pt x="20" y="4"/>
                    </a:lnTo>
                    <a:lnTo>
                      <a:pt x="20" y="4"/>
                    </a:lnTo>
                    <a:lnTo>
                      <a:pt x="20" y="6"/>
                    </a:lnTo>
                    <a:lnTo>
                      <a:pt x="20" y="6"/>
                    </a:lnTo>
                    <a:lnTo>
                      <a:pt x="20" y="6"/>
                    </a:lnTo>
                    <a:lnTo>
                      <a:pt x="20" y="6"/>
                    </a:lnTo>
                    <a:lnTo>
                      <a:pt x="20" y="6"/>
                    </a:lnTo>
                    <a:lnTo>
                      <a:pt x="20" y="8"/>
                    </a:lnTo>
                    <a:lnTo>
                      <a:pt x="20" y="8"/>
                    </a:lnTo>
                    <a:lnTo>
                      <a:pt x="20" y="8"/>
                    </a:lnTo>
                    <a:lnTo>
                      <a:pt x="20" y="8"/>
                    </a:lnTo>
                    <a:lnTo>
                      <a:pt x="18" y="8"/>
                    </a:lnTo>
                    <a:lnTo>
                      <a:pt x="18" y="8"/>
                    </a:lnTo>
                    <a:lnTo>
                      <a:pt x="18"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660"/>
              <p:cNvSpPr>
                <a:spLocks/>
              </p:cNvSpPr>
              <p:nvPr/>
            </p:nvSpPr>
            <p:spPr bwMode="auto">
              <a:xfrm>
                <a:off x="4532" y="1433"/>
                <a:ext cx="8" cy="4"/>
              </a:xfrm>
              <a:custGeom>
                <a:avLst/>
                <a:gdLst>
                  <a:gd name="T0" fmla="*/ 6 w 8"/>
                  <a:gd name="T1" fmla="*/ 0 h 4"/>
                  <a:gd name="T2" fmla="*/ 6 w 8"/>
                  <a:gd name="T3" fmla="*/ 0 h 4"/>
                  <a:gd name="T4" fmla="*/ 4 w 8"/>
                  <a:gd name="T5" fmla="*/ 0 h 4"/>
                  <a:gd name="T6" fmla="*/ 4 w 8"/>
                  <a:gd name="T7" fmla="*/ 0 h 4"/>
                  <a:gd name="T8" fmla="*/ 2 w 8"/>
                  <a:gd name="T9" fmla="*/ 0 h 4"/>
                  <a:gd name="T10" fmla="*/ 0 w 8"/>
                  <a:gd name="T11" fmla="*/ 2 h 4"/>
                  <a:gd name="T12" fmla="*/ 0 w 8"/>
                  <a:gd name="T13" fmla="*/ 2 h 4"/>
                  <a:gd name="T14" fmla="*/ 0 w 8"/>
                  <a:gd name="T15" fmla="*/ 2 h 4"/>
                  <a:gd name="T16" fmla="*/ 2 w 8"/>
                  <a:gd name="T17" fmla="*/ 2 h 4"/>
                  <a:gd name="T18" fmla="*/ 2 w 8"/>
                  <a:gd name="T19" fmla="*/ 4 h 4"/>
                  <a:gd name="T20" fmla="*/ 4 w 8"/>
                  <a:gd name="T21" fmla="*/ 4 h 4"/>
                  <a:gd name="T22" fmla="*/ 6 w 8"/>
                  <a:gd name="T23" fmla="*/ 4 h 4"/>
                  <a:gd name="T24" fmla="*/ 6 w 8"/>
                  <a:gd name="T25" fmla="*/ 2 h 4"/>
                  <a:gd name="T26" fmla="*/ 8 w 8"/>
                  <a:gd name="T27" fmla="*/ 2 h 4"/>
                  <a:gd name="T28" fmla="*/ 8 w 8"/>
                  <a:gd name="T29" fmla="*/ 2 h 4"/>
                  <a:gd name="T30" fmla="*/ 8 w 8"/>
                  <a:gd name="T31" fmla="*/ 2 h 4"/>
                  <a:gd name="T32" fmla="*/ 6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6" y="0"/>
                    </a:moveTo>
                    <a:lnTo>
                      <a:pt x="6" y="0"/>
                    </a:lnTo>
                    <a:lnTo>
                      <a:pt x="4" y="0"/>
                    </a:lnTo>
                    <a:lnTo>
                      <a:pt x="4" y="0"/>
                    </a:lnTo>
                    <a:lnTo>
                      <a:pt x="2" y="0"/>
                    </a:lnTo>
                    <a:lnTo>
                      <a:pt x="0" y="2"/>
                    </a:lnTo>
                    <a:lnTo>
                      <a:pt x="0" y="2"/>
                    </a:lnTo>
                    <a:lnTo>
                      <a:pt x="0" y="2"/>
                    </a:lnTo>
                    <a:lnTo>
                      <a:pt x="2" y="2"/>
                    </a:lnTo>
                    <a:lnTo>
                      <a:pt x="2" y="4"/>
                    </a:lnTo>
                    <a:lnTo>
                      <a:pt x="4" y="4"/>
                    </a:lnTo>
                    <a:lnTo>
                      <a:pt x="6" y="4"/>
                    </a:lnTo>
                    <a:lnTo>
                      <a:pt x="6" y="2"/>
                    </a:lnTo>
                    <a:lnTo>
                      <a:pt x="8" y="2"/>
                    </a:lnTo>
                    <a:lnTo>
                      <a:pt x="8" y="2"/>
                    </a:lnTo>
                    <a:lnTo>
                      <a:pt x="8"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661"/>
              <p:cNvSpPr>
                <a:spLocks/>
              </p:cNvSpPr>
              <p:nvPr/>
            </p:nvSpPr>
            <p:spPr bwMode="auto">
              <a:xfrm>
                <a:off x="4538" y="1437"/>
                <a:ext cx="30" cy="12"/>
              </a:xfrm>
              <a:custGeom>
                <a:avLst/>
                <a:gdLst>
                  <a:gd name="T0" fmla="*/ 26 w 30"/>
                  <a:gd name="T1" fmla="*/ 12 h 12"/>
                  <a:gd name="T2" fmla="*/ 28 w 30"/>
                  <a:gd name="T3" fmla="*/ 12 h 12"/>
                  <a:gd name="T4" fmla="*/ 30 w 30"/>
                  <a:gd name="T5" fmla="*/ 10 h 12"/>
                  <a:gd name="T6" fmla="*/ 30 w 30"/>
                  <a:gd name="T7" fmla="*/ 10 h 12"/>
                  <a:gd name="T8" fmla="*/ 8 w 30"/>
                  <a:gd name="T9" fmla="*/ 0 h 12"/>
                  <a:gd name="T10" fmla="*/ 0 w 30"/>
                  <a:gd name="T11" fmla="*/ 2 h 12"/>
                  <a:gd name="T12" fmla="*/ 2 w 30"/>
                  <a:gd name="T13" fmla="*/ 2 h 12"/>
                  <a:gd name="T14" fmla="*/ 2 w 30"/>
                  <a:gd name="T15" fmla="*/ 4 h 12"/>
                  <a:gd name="T16" fmla="*/ 2 w 30"/>
                  <a:gd name="T17" fmla="*/ 4 h 12"/>
                  <a:gd name="T18" fmla="*/ 4 w 30"/>
                  <a:gd name="T19" fmla="*/ 4 h 12"/>
                  <a:gd name="T20" fmla="*/ 6 w 30"/>
                  <a:gd name="T21" fmla="*/ 2 h 12"/>
                  <a:gd name="T22" fmla="*/ 26 w 30"/>
                  <a:gd name="T23" fmla="*/ 12 h 12"/>
                  <a:gd name="T24" fmla="*/ 26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6" y="12"/>
                    </a:moveTo>
                    <a:lnTo>
                      <a:pt x="28" y="12"/>
                    </a:lnTo>
                    <a:lnTo>
                      <a:pt x="30" y="10"/>
                    </a:lnTo>
                    <a:lnTo>
                      <a:pt x="30" y="10"/>
                    </a:lnTo>
                    <a:lnTo>
                      <a:pt x="8" y="0"/>
                    </a:lnTo>
                    <a:lnTo>
                      <a:pt x="0" y="2"/>
                    </a:lnTo>
                    <a:lnTo>
                      <a:pt x="2" y="2"/>
                    </a:lnTo>
                    <a:lnTo>
                      <a:pt x="2" y="4"/>
                    </a:lnTo>
                    <a:lnTo>
                      <a:pt x="2" y="4"/>
                    </a:lnTo>
                    <a:lnTo>
                      <a:pt x="4" y="4"/>
                    </a:lnTo>
                    <a:lnTo>
                      <a:pt x="6" y="2"/>
                    </a:lnTo>
                    <a:lnTo>
                      <a:pt x="26" y="12"/>
                    </a:lnTo>
                    <a:lnTo>
                      <a:pt x="2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662"/>
              <p:cNvSpPr>
                <a:spLocks/>
              </p:cNvSpPr>
              <p:nvPr/>
            </p:nvSpPr>
            <p:spPr bwMode="auto">
              <a:xfrm>
                <a:off x="4556" y="1429"/>
                <a:ext cx="32" cy="16"/>
              </a:xfrm>
              <a:custGeom>
                <a:avLst/>
                <a:gdLst>
                  <a:gd name="T0" fmla="*/ 22 w 32"/>
                  <a:gd name="T1" fmla="*/ 12 h 16"/>
                  <a:gd name="T2" fmla="*/ 22 w 32"/>
                  <a:gd name="T3" fmla="*/ 12 h 16"/>
                  <a:gd name="T4" fmla="*/ 20 w 32"/>
                  <a:gd name="T5" fmla="*/ 14 h 16"/>
                  <a:gd name="T6" fmla="*/ 18 w 32"/>
                  <a:gd name="T7" fmla="*/ 14 h 16"/>
                  <a:gd name="T8" fmla="*/ 16 w 32"/>
                  <a:gd name="T9" fmla="*/ 14 h 16"/>
                  <a:gd name="T10" fmla="*/ 18 w 32"/>
                  <a:gd name="T11" fmla="*/ 16 h 16"/>
                  <a:gd name="T12" fmla="*/ 20 w 32"/>
                  <a:gd name="T13" fmla="*/ 16 h 16"/>
                  <a:gd name="T14" fmla="*/ 22 w 32"/>
                  <a:gd name="T15" fmla="*/ 16 h 16"/>
                  <a:gd name="T16" fmla="*/ 24 w 32"/>
                  <a:gd name="T17" fmla="*/ 14 h 16"/>
                  <a:gd name="T18" fmla="*/ 26 w 32"/>
                  <a:gd name="T19" fmla="*/ 14 h 16"/>
                  <a:gd name="T20" fmla="*/ 28 w 32"/>
                  <a:gd name="T21" fmla="*/ 14 h 16"/>
                  <a:gd name="T22" fmla="*/ 30 w 32"/>
                  <a:gd name="T23" fmla="*/ 12 h 16"/>
                  <a:gd name="T24" fmla="*/ 32 w 32"/>
                  <a:gd name="T25" fmla="*/ 12 h 16"/>
                  <a:gd name="T26" fmla="*/ 32 w 32"/>
                  <a:gd name="T27" fmla="*/ 10 h 16"/>
                  <a:gd name="T28" fmla="*/ 32 w 32"/>
                  <a:gd name="T29" fmla="*/ 10 h 16"/>
                  <a:gd name="T30" fmla="*/ 32 w 32"/>
                  <a:gd name="T31" fmla="*/ 8 h 16"/>
                  <a:gd name="T32" fmla="*/ 32 w 32"/>
                  <a:gd name="T33" fmla="*/ 8 h 16"/>
                  <a:gd name="T34" fmla="*/ 30 w 32"/>
                  <a:gd name="T35" fmla="*/ 8 h 16"/>
                  <a:gd name="T36" fmla="*/ 28 w 32"/>
                  <a:gd name="T37" fmla="*/ 6 h 16"/>
                  <a:gd name="T38" fmla="*/ 26 w 32"/>
                  <a:gd name="T39" fmla="*/ 6 h 16"/>
                  <a:gd name="T40" fmla="*/ 26 w 32"/>
                  <a:gd name="T41" fmla="*/ 6 h 16"/>
                  <a:gd name="T42" fmla="*/ 24 w 32"/>
                  <a:gd name="T43" fmla="*/ 6 h 16"/>
                  <a:gd name="T44" fmla="*/ 18 w 32"/>
                  <a:gd name="T45" fmla="*/ 6 h 16"/>
                  <a:gd name="T46" fmla="*/ 12 w 32"/>
                  <a:gd name="T47" fmla="*/ 6 h 16"/>
                  <a:gd name="T48" fmla="*/ 10 w 32"/>
                  <a:gd name="T49" fmla="*/ 6 h 16"/>
                  <a:gd name="T50" fmla="*/ 8 w 32"/>
                  <a:gd name="T51" fmla="*/ 6 h 16"/>
                  <a:gd name="T52" fmla="*/ 6 w 32"/>
                  <a:gd name="T53" fmla="*/ 6 h 16"/>
                  <a:gd name="T54" fmla="*/ 8 w 32"/>
                  <a:gd name="T55" fmla="*/ 4 h 16"/>
                  <a:gd name="T56" fmla="*/ 8 w 32"/>
                  <a:gd name="T57" fmla="*/ 4 h 16"/>
                  <a:gd name="T58" fmla="*/ 10 w 32"/>
                  <a:gd name="T59" fmla="*/ 4 h 16"/>
                  <a:gd name="T60" fmla="*/ 12 w 32"/>
                  <a:gd name="T61" fmla="*/ 4 h 16"/>
                  <a:gd name="T62" fmla="*/ 14 w 32"/>
                  <a:gd name="T63" fmla="*/ 2 h 16"/>
                  <a:gd name="T64" fmla="*/ 16 w 32"/>
                  <a:gd name="T65" fmla="*/ 2 h 16"/>
                  <a:gd name="T66" fmla="*/ 16 w 32"/>
                  <a:gd name="T67" fmla="*/ 2 h 16"/>
                  <a:gd name="T68" fmla="*/ 14 w 32"/>
                  <a:gd name="T69" fmla="*/ 0 h 16"/>
                  <a:gd name="T70" fmla="*/ 12 w 32"/>
                  <a:gd name="T71" fmla="*/ 0 h 16"/>
                  <a:gd name="T72" fmla="*/ 10 w 32"/>
                  <a:gd name="T73" fmla="*/ 2 h 16"/>
                  <a:gd name="T74" fmla="*/ 8 w 32"/>
                  <a:gd name="T75" fmla="*/ 2 h 16"/>
                  <a:gd name="T76" fmla="*/ 6 w 32"/>
                  <a:gd name="T77" fmla="*/ 2 h 16"/>
                  <a:gd name="T78" fmla="*/ 2 w 32"/>
                  <a:gd name="T79" fmla="*/ 4 h 16"/>
                  <a:gd name="T80" fmla="*/ 0 w 32"/>
                  <a:gd name="T81" fmla="*/ 6 h 16"/>
                  <a:gd name="T82" fmla="*/ 2 w 32"/>
                  <a:gd name="T83" fmla="*/ 6 h 16"/>
                  <a:gd name="T84" fmla="*/ 4 w 32"/>
                  <a:gd name="T85" fmla="*/ 8 h 16"/>
                  <a:gd name="T86" fmla="*/ 6 w 32"/>
                  <a:gd name="T87" fmla="*/ 10 h 16"/>
                  <a:gd name="T88" fmla="*/ 8 w 32"/>
                  <a:gd name="T89" fmla="*/ 10 h 16"/>
                  <a:gd name="T90" fmla="*/ 12 w 32"/>
                  <a:gd name="T91" fmla="*/ 10 h 16"/>
                  <a:gd name="T92" fmla="*/ 14 w 32"/>
                  <a:gd name="T93" fmla="*/ 10 h 16"/>
                  <a:gd name="T94" fmla="*/ 20 w 32"/>
                  <a:gd name="T95" fmla="*/ 8 h 16"/>
                  <a:gd name="T96" fmla="*/ 24 w 32"/>
                  <a:gd name="T97" fmla="*/ 8 h 16"/>
                  <a:gd name="T98" fmla="*/ 26 w 32"/>
                  <a:gd name="T99" fmla="*/ 10 h 16"/>
                  <a:gd name="T100" fmla="*/ 24 w 32"/>
                  <a:gd name="T10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24" y="12"/>
                    </a:moveTo>
                    <a:lnTo>
                      <a:pt x="22" y="12"/>
                    </a:lnTo>
                    <a:lnTo>
                      <a:pt x="22" y="12"/>
                    </a:lnTo>
                    <a:lnTo>
                      <a:pt x="22" y="12"/>
                    </a:lnTo>
                    <a:lnTo>
                      <a:pt x="20" y="12"/>
                    </a:lnTo>
                    <a:lnTo>
                      <a:pt x="20" y="14"/>
                    </a:lnTo>
                    <a:lnTo>
                      <a:pt x="18" y="14"/>
                    </a:lnTo>
                    <a:lnTo>
                      <a:pt x="18" y="14"/>
                    </a:lnTo>
                    <a:lnTo>
                      <a:pt x="16" y="14"/>
                    </a:lnTo>
                    <a:lnTo>
                      <a:pt x="16" y="14"/>
                    </a:lnTo>
                    <a:lnTo>
                      <a:pt x="16" y="14"/>
                    </a:lnTo>
                    <a:lnTo>
                      <a:pt x="18" y="16"/>
                    </a:lnTo>
                    <a:lnTo>
                      <a:pt x="20" y="16"/>
                    </a:lnTo>
                    <a:lnTo>
                      <a:pt x="20" y="16"/>
                    </a:lnTo>
                    <a:lnTo>
                      <a:pt x="22" y="16"/>
                    </a:lnTo>
                    <a:lnTo>
                      <a:pt x="22" y="16"/>
                    </a:lnTo>
                    <a:lnTo>
                      <a:pt x="24" y="14"/>
                    </a:lnTo>
                    <a:lnTo>
                      <a:pt x="24" y="14"/>
                    </a:lnTo>
                    <a:lnTo>
                      <a:pt x="26" y="14"/>
                    </a:lnTo>
                    <a:lnTo>
                      <a:pt x="26" y="14"/>
                    </a:lnTo>
                    <a:lnTo>
                      <a:pt x="28" y="14"/>
                    </a:lnTo>
                    <a:lnTo>
                      <a:pt x="28" y="14"/>
                    </a:lnTo>
                    <a:lnTo>
                      <a:pt x="30" y="12"/>
                    </a:lnTo>
                    <a:lnTo>
                      <a:pt x="30" y="12"/>
                    </a:lnTo>
                    <a:lnTo>
                      <a:pt x="30" y="12"/>
                    </a:lnTo>
                    <a:lnTo>
                      <a:pt x="32" y="12"/>
                    </a:lnTo>
                    <a:lnTo>
                      <a:pt x="32" y="10"/>
                    </a:lnTo>
                    <a:lnTo>
                      <a:pt x="32" y="10"/>
                    </a:lnTo>
                    <a:lnTo>
                      <a:pt x="32" y="10"/>
                    </a:lnTo>
                    <a:lnTo>
                      <a:pt x="32" y="10"/>
                    </a:lnTo>
                    <a:lnTo>
                      <a:pt x="32" y="10"/>
                    </a:lnTo>
                    <a:lnTo>
                      <a:pt x="32" y="8"/>
                    </a:lnTo>
                    <a:lnTo>
                      <a:pt x="32" y="8"/>
                    </a:lnTo>
                    <a:lnTo>
                      <a:pt x="32" y="8"/>
                    </a:lnTo>
                    <a:lnTo>
                      <a:pt x="30" y="8"/>
                    </a:lnTo>
                    <a:lnTo>
                      <a:pt x="30" y="8"/>
                    </a:lnTo>
                    <a:lnTo>
                      <a:pt x="30" y="6"/>
                    </a:lnTo>
                    <a:lnTo>
                      <a:pt x="28" y="6"/>
                    </a:lnTo>
                    <a:lnTo>
                      <a:pt x="28" y="6"/>
                    </a:lnTo>
                    <a:lnTo>
                      <a:pt x="26" y="6"/>
                    </a:lnTo>
                    <a:lnTo>
                      <a:pt x="26" y="6"/>
                    </a:lnTo>
                    <a:lnTo>
                      <a:pt x="26" y="6"/>
                    </a:lnTo>
                    <a:lnTo>
                      <a:pt x="24" y="6"/>
                    </a:lnTo>
                    <a:lnTo>
                      <a:pt x="24" y="6"/>
                    </a:lnTo>
                    <a:lnTo>
                      <a:pt x="22" y="6"/>
                    </a:lnTo>
                    <a:lnTo>
                      <a:pt x="18" y="6"/>
                    </a:lnTo>
                    <a:lnTo>
                      <a:pt x="16" y="6"/>
                    </a:lnTo>
                    <a:lnTo>
                      <a:pt x="12" y="6"/>
                    </a:lnTo>
                    <a:lnTo>
                      <a:pt x="10" y="8"/>
                    </a:lnTo>
                    <a:lnTo>
                      <a:pt x="10" y="6"/>
                    </a:lnTo>
                    <a:lnTo>
                      <a:pt x="8" y="6"/>
                    </a:lnTo>
                    <a:lnTo>
                      <a:pt x="8" y="6"/>
                    </a:lnTo>
                    <a:lnTo>
                      <a:pt x="6" y="6"/>
                    </a:lnTo>
                    <a:lnTo>
                      <a:pt x="6" y="6"/>
                    </a:lnTo>
                    <a:lnTo>
                      <a:pt x="8" y="6"/>
                    </a:lnTo>
                    <a:lnTo>
                      <a:pt x="8" y="4"/>
                    </a:lnTo>
                    <a:lnTo>
                      <a:pt x="8" y="4"/>
                    </a:lnTo>
                    <a:lnTo>
                      <a:pt x="8" y="4"/>
                    </a:lnTo>
                    <a:lnTo>
                      <a:pt x="10" y="4"/>
                    </a:lnTo>
                    <a:lnTo>
                      <a:pt x="10" y="4"/>
                    </a:lnTo>
                    <a:lnTo>
                      <a:pt x="12" y="4"/>
                    </a:lnTo>
                    <a:lnTo>
                      <a:pt x="12" y="4"/>
                    </a:lnTo>
                    <a:lnTo>
                      <a:pt x="14" y="2"/>
                    </a:lnTo>
                    <a:lnTo>
                      <a:pt x="14" y="2"/>
                    </a:lnTo>
                    <a:lnTo>
                      <a:pt x="14" y="2"/>
                    </a:lnTo>
                    <a:lnTo>
                      <a:pt x="16" y="2"/>
                    </a:lnTo>
                    <a:lnTo>
                      <a:pt x="16" y="2"/>
                    </a:lnTo>
                    <a:lnTo>
                      <a:pt x="16" y="2"/>
                    </a:lnTo>
                    <a:lnTo>
                      <a:pt x="14" y="0"/>
                    </a:lnTo>
                    <a:lnTo>
                      <a:pt x="14" y="0"/>
                    </a:lnTo>
                    <a:lnTo>
                      <a:pt x="12" y="0"/>
                    </a:lnTo>
                    <a:lnTo>
                      <a:pt x="12" y="0"/>
                    </a:lnTo>
                    <a:lnTo>
                      <a:pt x="10" y="2"/>
                    </a:lnTo>
                    <a:lnTo>
                      <a:pt x="10" y="2"/>
                    </a:lnTo>
                    <a:lnTo>
                      <a:pt x="8" y="2"/>
                    </a:lnTo>
                    <a:lnTo>
                      <a:pt x="8" y="2"/>
                    </a:lnTo>
                    <a:lnTo>
                      <a:pt x="6" y="2"/>
                    </a:lnTo>
                    <a:lnTo>
                      <a:pt x="6" y="2"/>
                    </a:lnTo>
                    <a:lnTo>
                      <a:pt x="4" y="4"/>
                    </a:lnTo>
                    <a:lnTo>
                      <a:pt x="2" y="4"/>
                    </a:lnTo>
                    <a:lnTo>
                      <a:pt x="2" y="4"/>
                    </a:lnTo>
                    <a:lnTo>
                      <a:pt x="0" y="6"/>
                    </a:lnTo>
                    <a:lnTo>
                      <a:pt x="0" y="6"/>
                    </a:lnTo>
                    <a:lnTo>
                      <a:pt x="2" y="6"/>
                    </a:lnTo>
                    <a:lnTo>
                      <a:pt x="2" y="8"/>
                    </a:lnTo>
                    <a:lnTo>
                      <a:pt x="4" y="8"/>
                    </a:lnTo>
                    <a:lnTo>
                      <a:pt x="4" y="8"/>
                    </a:lnTo>
                    <a:lnTo>
                      <a:pt x="6" y="10"/>
                    </a:lnTo>
                    <a:lnTo>
                      <a:pt x="6" y="10"/>
                    </a:lnTo>
                    <a:lnTo>
                      <a:pt x="8" y="10"/>
                    </a:lnTo>
                    <a:lnTo>
                      <a:pt x="10" y="10"/>
                    </a:lnTo>
                    <a:lnTo>
                      <a:pt x="12" y="10"/>
                    </a:lnTo>
                    <a:lnTo>
                      <a:pt x="12" y="10"/>
                    </a:lnTo>
                    <a:lnTo>
                      <a:pt x="14" y="10"/>
                    </a:lnTo>
                    <a:lnTo>
                      <a:pt x="18" y="8"/>
                    </a:lnTo>
                    <a:lnTo>
                      <a:pt x="20" y="8"/>
                    </a:lnTo>
                    <a:lnTo>
                      <a:pt x="22" y="8"/>
                    </a:lnTo>
                    <a:lnTo>
                      <a:pt x="24" y="8"/>
                    </a:lnTo>
                    <a:lnTo>
                      <a:pt x="26" y="8"/>
                    </a:lnTo>
                    <a:lnTo>
                      <a:pt x="26" y="10"/>
                    </a:lnTo>
                    <a:lnTo>
                      <a:pt x="26" y="10"/>
                    </a:lnTo>
                    <a:lnTo>
                      <a:pt x="24"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663"/>
              <p:cNvSpPr>
                <a:spLocks/>
              </p:cNvSpPr>
              <p:nvPr/>
            </p:nvSpPr>
            <p:spPr bwMode="auto">
              <a:xfrm>
                <a:off x="4582" y="1421"/>
                <a:ext cx="34" cy="14"/>
              </a:xfrm>
              <a:custGeom>
                <a:avLst/>
                <a:gdLst>
                  <a:gd name="T0" fmla="*/ 30 w 34"/>
                  <a:gd name="T1" fmla="*/ 12 h 14"/>
                  <a:gd name="T2" fmla="*/ 32 w 34"/>
                  <a:gd name="T3" fmla="*/ 10 h 14"/>
                  <a:gd name="T4" fmla="*/ 32 w 34"/>
                  <a:gd name="T5" fmla="*/ 10 h 14"/>
                  <a:gd name="T6" fmla="*/ 30 w 34"/>
                  <a:gd name="T7" fmla="*/ 10 h 14"/>
                  <a:gd name="T8" fmla="*/ 28 w 34"/>
                  <a:gd name="T9" fmla="*/ 10 h 14"/>
                  <a:gd name="T10" fmla="*/ 26 w 34"/>
                  <a:gd name="T11" fmla="*/ 10 h 14"/>
                  <a:gd name="T12" fmla="*/ 26 w 34"/>
                  <a:gd name="T13" fmla="*/ 10 h 14"/>
                  <a:gd name="T14" fmla="*/ 24 w 34"/>
                  <a:gd name="T15" fmla="*/ 12 h 14"/>
                  <a:gd name="T16" fmla="*/ 20 w 34"/>
                  <a:gd name="T17" fmla="*/ 12 h 14"/>
                  <a:gd name="T18" fmla="*/ 16 w 34"/>
                  <a:gd name="T19" fmla="*/ 12 h 14"/>
                  <a:gd name="T20" fmla="*/ 12 w 34"/>
                  <a:gd name="T21" fmla="*/ 10 h 14"/>
                  <a:gd name="T22" fmla="*/ 8 w 34"/>
                  <a:gd name="T23" fmla="*/ 10 h 14"/>
                  <a:gd name="T24" fmla="*/ 6 w 34"/>
                  <a:gd name="T25" fmla="*/ 8 h 14"/>
                  <a:gd name="T26" fmla="*/ 6 w 34"/>
                  <a:gd name="T27" fmla="*/ 6 h 14"/>
                  <a:gd name="T28" fmla="*/ 8 w 34"/>
                  <a:gd name="T29" fmla="*/ 4 h 14"/>
                  <a:gd name="T30" fmla="*/ 10 w 34"/>
                  <a:gd name="T31" fmla="*/ 4 h 14"/>
                  <a:gd name="T32" fmla="*/ 14 w 34"/>
                  <a:gd name="T33" fmla="*/ 2 h 14"/>
                  <a:gd name="T34" fmla="*/ 14 w 34"/>
                  <a:gd name="T35" fmla="*/ 2 h 14"/>
                  <a:gd name="T36" fmla="*/ 12 w 34"/>
                  <a:gd name="T37" fmla="*/ 0 h 14"/>
                  <a:gd name="T38" fmla="*/ 10 w 34"/>
                  <a:gd name="T39" fmla="*/ 0 h 14"/>
                  <a:gd name="T40" fmla="*/ 8 w 34"/>
                  <a:gd name="T41" fmla="*/ 2 h 14"/>
                  <a:gd name="T42" fmla="*/ 6 w 34"/>
                  <a:gd name="T43" fmla="*/ 2 h 14"/>
                  <a:gd name="T44" fmla="*/ 4 w 34"/>
                  <a:gd name="T45" fmla="*/ 2 h 14"/>
                  <a:gd name="T46" fmla="*/ 2 w 34"/>
                  <a:gd name="T47" fmla="*/ 4 h 14"/>
                  <a:gd name="T48" fmla="*/ 0 w 34"/>
                  <a:gd name="T49" fmla="*/ 4 h 14"/>
                  <a:gd name="T50" fmla="*/ 0 w 34"/>
                  <a:gd name="T51" fmla="*/ 6 h 14"/>
                  <a:gd name="T52" fmla="*/ 0 w 34"/>
                  <a:gd name="T53" fmla="*/ 8 h 14"/>
                  <a:gd name="T54" fmla="*/ 0 w 34"/>
                  <a:gd name="T55" fmla="*/ 8 h 14"/>
                  <a:gd name="T56" fmla="*/ 2 w 34"/>
                  <a:gd name="T57" fmla="*/ 10 h 14"/>
                  <a:gd name="T58" fmla="*/ 2 w 34"/>
                  <a:gd name="T59" fmla="*/ 10 h 14"/>
                  <a:gd name="T60" fmla="*/ 4 w 34"/>
                  <a:gd name="T61" fmla="*/ 12 h 14"/>
                  <a:gd name="T62" fmla="*/ 6 w 34"/>
                  <a:gd name="T63" fmla="*/ 12 h 14"/>
                  <a:gd name="T64" fmla="*/ 10 w 34"/>
                  <a:gd name="T65" fmla="*/ 14 h 14"/>
                  <a:gd name="T66" fmla="*/ 12 w 34"/>
                  <a:gd name="T67" fmla="*/ 14 h 14"/>
                  <a:gd name="T68" fmla="*/ 16 w 34"/>
                  <a:gd name="T69" fmla="*/ 14 h 14"/>
                  <a:gd name="T70" fmla="*/ 18 w 34"/>
                  <a:gd name="T71" fmla="*/ 14 h 14"/>
                  <a:gd name="T72" fmla="*/ 22 w 34"/>
                  <a:gd name="T73" fmla="*/ 14 h 14"/>
                  <a:gd name="T74" fmla="*/ 24 w 34"/>
                  <a:gd name="T7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14">
                    <a:moveTo>
                      <a:pt x="28" y="12"/>
                    </a:moveTo>
                    <a:lnTo>
                      <a:pt x="30" y="12"/>
                    </a:lnTo>
                    <a:lnTo>
                      <a:pt x="32" y="12"/>
                    </a:lnTo>
                    <a:lnTo>
                      <a:pt x="32" y="10"/>
                    </a:lnTo>
                    <a:lnTo>
                      <a:pt x="34" y="10"/>
                    </a:lnTo>
                    <a:lnTo>
                      <a:pt x="32" y="10"/>
                    </a:lnTo>
                    <a:lnTo>
                      <a:pt x="30" y="8"/>
                    </a:lnTo>
                    <a:lnTo>
                      <a:pt x="30" y="10"/>
                    </a:lnTo>
                    <a:lnTo>
                      <a:pt x="28" y="10"/>
                    </a:lnTo>
                    <a:lnTo>
                      <a:pt x="28" y="10"/>
                    </a:lnTo>
                    <a:lnTo>
                      <a:pt x="28" y="10"/>
                    </a:lnTo>
                    <a:lnTo>
                      <a:pt x="26" y="10"/>
                    </a:lnTo>
                    <a:lnTo>
                      <a:pt x="26" y="10"/>
                    </a:lnTo>
                    <a:lnTo>
                      <a:pt x="26" y="10"/>
                    </a:lnTo>
                    <a:lnTo>
                      <a:pt x="24" y="10"/>
                    </a:lnTo>
                    <a:lnTo>
                      <a:pt x="24" y="12"/>
                    </a:lnTo>
                    <a:lnTo>
                      <a:pt x="22" y="12"/>
                    </a:lnTo>
                    <a:lnTo>
                      <a:pt x="20" y="12"/>
                    </a:lnTo>
                    <a:lnTo>
                      <a:pt x="18" y="12"/>
                    </a:lnTo>
                    <a:lnTo>
                      <a:pt x="16" y="12"/>
                    </a:lnTo>
                    <a:lnTo>
                      <a:pt x="14" y="12"/>
                    </a:lnTo>
                    <a:lnTo>
                      <a:pt x="12" y="10"/>
                    </a:lnTo>
                    <a:lnTo>
                      <a:pt x="10" y="10"/>
                    </a:lnTo>
                    <a:lnTo>
                      <a:pt x="8" y="10"/>
                    </a:lnTo>
                    <a:lnTo>
                      <a:pt x="6" y="8"/>
                    </a:lnTo>
                    <a:lnTo>
                      <a:pt x="6" y="8"/>
                    </a:lnTo>
                    <a:lnTo>
                      <a:pt x="6" y="6"/>
                    </a:lnTo>
                    <a:lnTo>
                      <a:pt x="6" y="6"/>
                    </a:lnTo>
                    <a:lnTo>
                      <a:pt x="6" y="6"/>
                    </a:lnTo>
                    <a:lnTo>
                      <a:pt x="8" y="4"/>
                    </a:lnTo>
                    <a:lnTo>
                      <a:pt x="8" y="4"/>
                    </a:lnTo>
                    <a:lnTo>
                      <a:pt x="10" y="4"/>
                    </a:lnTo>
                    <a:lnTo>
                      <a:pt x="12" y="2"/>
                    </a:lnTo>
                    <a:lnTo>
                      <a:pt x="14" y="2"/>
                    </a:lnTo>
                    <a:lnTo>
                      <a:pt x="16" y="2"/>
                    </a:lnTo>
                    <a:lnTo>
                      <a:pt x="14" y="2"/>
                    </a:lnTo>
                    <a:lnTo>
                      <a:pt x="12" y="0"/>
                    </a:lnTo>
                    <a:lnTo>
                      <a:pt x="12" y="0"/>
                    </a:lnTo>
                    <a:lnTo>
                      <a:pt x="10" y="0"/>
                    </a:lnTo>
                    <a:lnTo>
                      <a:pt x="10" y="0"/>
                    </a:lnTo>
                    <a:lnTo>
                      <a:pt x="8" y="2"/>
                    </a:lnTo>
                    <a:lnTo>
                      <a:pt x="8" y="2"/>
                    </a:lnTo>
                    <a:lnTo>
                      <a:pt x="6" y="2"/>
                    </a:lnTo>
                    <a:lnTo>
                      <a:pt x="6" y="2"/>
                    </a:lnTo>
                    <a:lnTo>
                      <a:pt x="4" y="2"/>
                    </a:lnTo>
                    <a:lnTo>
                      <a:pt x="4" y="2"/>
                    </a:lnTo>
                    <a:lnTo>
                      <a:pt x="2" y="4"/>
                    </a:lnTo>
                    <a:lnTo>
                      <a:pt x="2" y="4"/>
                    </a:lnTo>
                    <a:lnTo>
                      <a:pt x="0" y="4"/>
                    </a:lnTo>
                    <a:lnTo>
                      <a:pt x="0" y="4"/>
                    </a:lnTo>
                    <a:lnTo>
                      <a:pt x="0" y="6"/>
                    </a:lnTo>
                    <a:lnTo>
                      <a:pt x="0" y="6"/>
                    </a:lnTo>
                    <a:lnTo>
                      <a:pt x="0" y="6"/>
                    </a:lnTo>
                    <a:lnTo>
                      <a:pt x="0" y="8"/>
                    </a:lnTo>
                    <a:lnTo>
                      <a:pt x="0" y="8"/>
                    </a:lnTo>
                    <a:lnTo>
                      <a:pt x="0" y="8"/>
                    </a:lnTo>
                    <a:lnTo>
                      <a:pt x="0" y="10"/>
                    </a:lnTo>
                    <a:lnTo>
                      <a:pt x="2" y="10"/>
                    </a:lnTo>
                    <a:lnTo>
                      <a:pt x="2" y="10"/>
                    </a:lnTo>
                    <a:lnTo>
                      <a:pt x="2" y="10"/>
                    </a:lnTo>
                    <a:lnTo>
                      <a:pt x="4" y="12"/>
                    </a:lnTo>
                    <a:lnTo>
                      <a:pt x="4" y="12"/>
                    </a:lnTo>
                    <a:lnTo>
                      <a:pt x="6" y="12"/>
                    </a:lnTo>
                    <a:lnTo>
                      <a:pt x="6" y="12"/>
                    </a:lnTo>
                    <a:lnTo>
                      <a:pt x="10" y="14"/>
                    </a:lnTo>
                    <a:lnTo>
                      <a:pt x="10" y="14"/>
                    </a:lnTo>
                    <a:lnTo>
                      <a:pt x="12" y="14"/>
                    </a:lnTo>
                    <a:lnTo>
                      <a:pt x="12" y="14"/>
                    </a:lnTo>
                    <a:lnTo>
                      <a:pt x="16" y="14"/>
                    </a:lnTo>
                    <a:lnTo>
                      <a:pt x="16" y="14"/>
                    </a:lnTo>
                    <a:lnTo>
                      <a:pt x="18" y="14"/>
                    </a:lnTo>
                    <a:lnTo>
                      <a:pt x="18" y="14"/>
                    </a:lnTo>
                    <a:lnTo>
                      <a:pt x="22" y="14"/>
                    </a:lnTo>
                    <a:lnTo>
                      <a:pt x="22" y="14"/>
                    </a:lnTo>
                    <a:lnTo>
                      <a:pt x="24" y="14"/>
                    </a:lnTo>
                    <a:lnTo>
                      <a:pt x="24" y="14"/>
                    </a:lnTo>
                    <a:lnTo>
                      <a:pt x="28"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664"/>
              <p:cNvSpPr>
                <a:spLocks/>
              </p:cNvSpPr>
              <p:nvPr/>
            </p:nvSpPr>
            <p:spPr bwMode="auto">
              <a:xfrm>
                <a:off x="4582" y="1421"/>
                <a:ext cx="34" cy="14"/>
              </a:xfrm>
              <a:custGeom>
                <a:avLst/>
                <a:gdLst>
                  <a:gd name="T0" fmla="*/ 30 w 34"/>
                  <a:gd name="T1" fmla="*/ 12 h 14"/>
                  <a:gd name="T2" fmla="*/ 32 w 34"/>
                  <a:gd name="T3" fmla="*/ 10 h 14"/>
                  <a:gd name="T4" fmla="*/ 32 w 34"/>
                  <a:gd name="T5" fmla="*/ 10 h 14"/>
                  <a:gd name="T6" fmla="*/ 30 w 34"/>
                  <a:gd name="T7" fmla="*/ 10 h 14"/>
                  <a:gd name="T8" fmla="*/ 28 w 34"/>
                  <a:gd name="T9" fmla="*/ 10 h 14"/>
                  <a:gd name="T10" fmla="*/ 26 w 34"/>
                  <a:gd name="T11" fmla="*/ 10 h 14"/>
                  <a:gd name="T12" fmla="*/ 26 w 34"/>
                  <a:gd name="T13" fmla="*/ 10 h 14"/>
                  <a:gd name="T14" fmla="*/ 24 w 34"/>
                  <a:gd name="T15" fmla="*/ 12 h 14"/>
                  <a:gd name="T16" fmla="*/ 20 w 34"/>
                  <a:gd name="T17" fmla="*/ 12 h 14"/>
                  <a:gd name="T18" fmla="*/ 16 w 34"/>
                  <a:gd name="T19" fmla="*/ 12 h 14"/>
                  <a:gd name="T20" fmla="*/ 12 w 34"/>
                  <a:gd name="T21" fmla="*/ 10 h 14"/>
                  <a:gd name="T22" fmla="*/ 8 w 34"/>
                  <a:gd name="T23" fmla="*/ 10 h 14"/>
                  <a:gd name="T24" fmla="*/ 6 w 34"/>
                  <a:gd name="T25" fmla="*/ 8 h 14"/>
                  <a:gd name="T26" fmla="*/ 6 w 34"/>
                  <a:gd name="T27" fmla="*/ 6 h 14"/>
                  <a:gd name="T28" fmla="*/ 8 w 34"/>
                  <a:gd name="T29" fmla="*/ 4 h 14"/>
                  <a:gd name="T30" fmla="*/ 10 w 34"/>
                  <a:gd name="T31" fmla="*/ 4 h 14"/>
                  <a:gd name="T32" fmla="*/ 14 w 34"/>
                  <a:gd name="T33" fmla="*/ 2 h 14"/>
                  <a:gd name="T34" fmla="*/ 14 w 34"/>
                  <a:gd name="T35" fmla="*/ 2 h 14"/>
                  <a:gd name="T36" fmla="*/ 12 w 34"/>
                  <a:gd name="T37" fmla="*/ 0 h 14"/>
                  <a:gd name="T38" fmla="*/ 10 w 34"/>
                  <a:gd name="T39" fmla="*/ 0 h 14"/>
                  <a:gd name="T40" fmla="*/ 8 w 34"/>
                  <a:gd name="T41" fmla="*/ 2 h 14"/>
                  <a:gd name="T42" fmla="*/ 6 w 34"/>
                  <a:gd name="T43" fmla="*/ 2 h 14"/>
                  <a:gd name="T44" fmla="*/ 4 w 34"/>
                  <a:gd name="T45" fmla="*/ 2 h 14"/>
                  <a:gd name="T46" fmla="*/ 2 w 34"/>
                  <a:gd name="T47" fmla="*/ 4 h 14"/>
                  <a:gd name="T48" fmla="*/ 0 w 34"/>
                  <a:gd name="T49" fmla="*/ 4 h 14"/>
                  <a:gd name="T50" fmla="*/ 0 w 34"/>
                  <a:gd name="T51" fmla="*/ 6 h 14"/>
                  <a:gd name="T52" fmla="*/ 0 w 34"/>
                  <a:gd name="T53" fmla="*/ 8 h 14"/>
                  <a:gd name="T54" fmla="*/ 0 w 34"/>
                  <a:gd name="T55" fmla="*/ 8 h 14"/>
                  <a:gd name="T56" fmla="*/ 2 w 34"/>
                  <a:gd name="T57" fmla="*/ 10 h 14"/>
                  <a:gd name="T58" fmla="*/ 2 w 34"/>
                  <a:gd name="T59" fmla="*/ 10 h 14"/>
                  <a:gd name="T60" fmla="*/ 4 w 34"/>
                  <a:gd name="T61" fmla="*/ 12 h 14"/>
                  <a:gd name="T62" fmla="*/ 6 w 34"/>
                  <a:gd name="T63" fmla="*/ 12 h 14"/>
                  <a:gd name="T64" fmla="*/ 10 w 34"/>
                  <a:gd name="T65" fmla="*/ 14 h 14"/>
                  <a:gd name="T66" fmla="*/ 12 w 34"/>
                  <a:gd name="T67" fmla="*/ 14 h 14"/>
                  <a:gd name="T68" fmla="*/ 16 w 34"/>
                  <a:gd name="T69" fmla="*/ 14 h 14"/>
                  <a:gd name="T70" fmla="*/ 18 w 34"/>
                  <a:gd name="T71" fmla="*/ 14 h 14"/>
                  <a:gd name="T72" fmla="*/ 22 w 34"/>
                  <a:gd name="T73" fmla="*/ 14 h 14"/>
                  <a:gd name="T74" fmla="*/ 24 w 34"/>
                  <a:gd name="T7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14">
                    <a:moveTo>
                      <a:pt x="28" y="12"/>
                    </a:moveTo>
                    <a:lnTo>
                      <a:pt x="30" y="12"/>
                    </a:lnTo>
                    <a:lnTo>
                      <a:pt x="32" y="12"/>
                    </a:lnTo>
                    <a:lnTo>
                      <a:pt x="32" y="10"/>
                    </a:lnTo>
                    <a:lnTo>
                      <a:pt x="34" y="10"/>
                    </a:lnTo>
                    <a:lnTo>
                      <a:pt x="32" y="10"/>
                    </a:lnTo>
                    <a:lnTo>
                      <a:pt x="30" y="8"/>
                    </a:lnTo>
                    <a:lnTo>
                      <a:pt x="30" y="10"/>
                    </a:lnTo>
                    <a:lnTo>
                      <a:pt x="28" y="10"/>
                    </a:lnTo>
                    <a:lnTo>
                      <a:pt x="28" y="10"/>
                    </a:lnTo>
                    <a:lnTo>
                      <a:pt x="28" y="10"/>
                    </a:lnTo>
                    <a:lnTo>
                      <a:pt x="26" y="10"/>
                    </a:lnTo>
                    <a:lnTo>
                      <a:pt x="26" y="10"/>
                    </a:lnTo>
                    <a:lnTo>
                      <a:pt x="26" y="10"/>
                    </a:lnTo>
                    <a:lnTo>
                      <a:pt x="24" y="10"/>
                    </a:lnTo>
                    <a:lnTo>
                      <a:pt x="24" y="12"/>
                    </a:lnTo>
                    <a:lnTo>
                      <a:pt x="22" y="12"/>
                    </a:lnTo>
                    <a:lnTo>
                      <a:pt x="20" y="12"/>
                    </a:lnTo>
                    <a:lnTo>
                      <a:pt x="18" y="12"/>
                    </a:lnTo>
                    <a:lnTo>
                      <a:pt x="16" y="12"/>
                    </a:lnTo>
                    <a:lnTo>
                      <a:pt x="14" y="12"/>
                    </a:lnTo>
                    <a:lnTo>
                      <a:pt x="12" y="10"/>
                    </a:lnTo>
                    <a:lnTo>
                      <a:pt x="10" y="10"/>
                    </a:lnTo>
                    <a:lnTo>
                      <a:pt x="8" y="10"/>
                    </a:lnTo>
                    <a:lnTo>
                      <a:pt x="6" y="8"/>
                    </a:lnTo>
                    <a:lnTo>
                      <a:pt x="6" y="8"/>
                    </a:lnTo>
                    <a:lnTo>
                      <a:pt x="6" y="6"/>
                    </a:lnTo>
                    <a:lnTo>
                      <a:pt x="6" y="6"/>
                    </a:lnTo>
                    <a:lnTo>
                      <a:pt x="6" y="6"/>
                    </a:lnTo>
                    <a:lnTo>
                      <a:pt x="8" y="4"/>
                    </a:lnTo>
                    <a:lnTo>
                      <a:pt x="8" y="4"/>
                    </a:lnTo>
                    <a:lnTo>
                      <a:pt x="10" y="4"/>
                    </a:lnTo>
                    <a:lnTo>
                      <a:pt x="12" y="2"/>
                    </a:lnTo>
                    <a:lnTo>
                      <a:pt x="14" y="2"/>
                    </a:lnTo>
                    <a:lnTo>
                      <a:pt x="16" y="2"/>
                    </a:lnTo>
                    <a:lnTo>
                      <a:pt x="14" y="2"/>
                    </a:lnTo>
                    <a:lnTo>
                      <a:pt x="12" y="0"/>
                    </a:lnTo>
                    <a:lnTo>
                      <a:pt x="12" y="0"/>
                    </a:lnTo>
                    <a:lnTo>
                      <a:pt x="10" y="0"/>
                    </a:lnTo>
                    <a:lnTo>
                      <a:pt x="10" y="0"/>
                    </a:lnTo>
                    <a:lnTo>
                      <a:pt x="8" y="2"/>
                    </a:lnTo>
                    <a:lnTo>
                      <a:pt x="8" y="2"/>
                    </a:lnTo>
                    <a:lnTo>
                      <a:pt x="6" y="2"/>
                    </a:lnTo>
                    <a:lnTo>
                      <a:pt x="6" y="2"/>
                    </a:lnTo>
                    <a:lnTo>
                      <a:pt x="4" y="2"/>
                    </a:lnTo>
                    <a:lnTo>
                      <a:pt x="4" y="2"/>
                    </a:lnTo>
                    <a:lnTo>
                      <a:pt x="2" y="4"/>
                    </a:lnTo>
                    <a:lnTo>
                      <a:pt x="2" y="4"/>
                    </a:lnTo>
                    <a:lnTo>
                      <a:pt x="0" y="4"/>
                    </a:lnTo>
                    <a:lnTo>
                      <a:pt x="0" y="4"/>
                    </a:lnTo>
                    <a:lnTo>
                      <a:pt x="0" y="6"/>
                    </a:lnTo>
                    <a:lnTo>
                      <a:pt x="0" y="6"/>
                    </a:lnTo>
                    <a:lnTo>
                      <a:pt x="0" y="6"/>
                    </a:lnTo>
                    <a:lnTo>
                      <a:pt x="0" y="8"/>
                    </a:lnTo>
                    <a:lnTo>
                      <a:pt x="0" y="8"/>
                    </a:lnTo>
                    <a:lnTo>
                      <a:pt x="0" y="8"/>
                    </a:lnTo>
                    <a:lnTo>
                      <a:pt x="0" y="10"/>
                    </a:lnTo>
                    <a:lnTo>
                      <a:pt x="2" y="10"/>
                    </a:lnTo>
                    <a:lnTo>
                      <a:pt x="2" y="10"/>
                    </a:lnTo>
                    <a:lnTo>
                      <a:pt x="2" y="10"/>
                    </a:lnTo>
                    <a:lnTo>
                      <a:pt x="4" y="12"/>
                    </a:lnTo>
                    <a:lnTo>
                      <a:pt x="4" y="12"/>
                    </a:lnTo>
                    <a:lnTo>
                      <a:pt x="6" y="12"/>
                    </a:lnTo>
                    <a:lnTo>
                      <a:pt x="6" y="12"/>
                    </a:lnTo>
                    <a:lnTo>
                      <a:pt x="10" y="14"/>
                    </a:lnTo>
                    <a:lnTo>
                      <a:pt x="10" y="14"/>
                    </a:lnTo>
                    <a:lnTo>
                      <a:pt x="12" y="14"/>
                    </a:lnTo>
                    <a:lnTo>
                      <a:pt x="12" y="14"/>
                    </a:lnTo>
                    <a:lnTo>
                      <a:pt x="16" y="14"/>
                    </a:lnTo>
                    <a:lnTo>
                      <a:pt x="16" y="14"/>
                    </a:lnTo>
                    <a:lnTo>
                      <a:pt x="18" y="14"/>
                    </a:lnTo>
                    <a:lnTo>
                      <a:pt x="18" y="14"/>
                    </a:lnTo>
                    <a:lnTo>
                      <a:pt x="22" y="14"/>
                    </a:lnTo>
                    <a:lnTo>
                      <a:pt x="22" y="14"/>
                    </a:lnTo>
                    <a:lnTo>
                      <a:pt x="24" y="14"/>
                    </a:lnTo>
                    <a:lnTo>
                      <a:pt x="24" y="14"/>
                    </a:lnTo>
                    <a:lnTo>
                      <a:pt x="2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665"/>
              <p:cNvSpPr>
                <a:spLocks/>
              </p:cNvSpPr>
              <p:nvPr/>
            </p:nvSpPr>
            <p:spPr bwMode="auto">
              <a:xfrm>
                <a:off x="4592" y="1413"/>
                <a:ext cx="8" cy="4"/>
              </a:xfrm>
              <a:custGeom>
                <a:avLst/>
                <a:gdLst>
                  <a:gd name="T0" fmla="*/ 2 w 8"/>
                  <a:gd name="T1" fmla="*/ 2 h 4"/>
                  <a:gd name="T2" fmla="*/ 2 w 8"/>
                  <a:gd name="T3" fmla="*/ 4 h 4"/>
                  <a:gd name="T4" fmla="*/ 4 w 8"/>
                  <a:gd name="T5" fmla="*/ 4 h 4"/>
                  <a:gd name="T6" fmla="*/ 6 w 8"/>
                  <a:gd name="T7" fmla="*/ 4 h 4"/>
                  <a:gd name="T8" fmla="*/ 6 w 8"/>
                  <a:gd name="T9" fmla="*/ 4 h 4"/>
                  <a:gd name="T10" fmla="*/ 8 w 8"/>
                  <a:gd name="T11" fmla="*/ 2 h 4"/>
                  <a:gd name="T12" fmla="*/ 8 w 8"/>
                  <a:gd name="T13" fmla="*/ 2 h 4"/>
                  <a:gd name="T14" fmla="*/ 8 w 8"/>
                  <a:gd name="T15" fmla="*/ 2 h 4"/>
                  <a:gd name="T16" fmla="*/ 6 w 8"/>
                  <a:gd name="T17" fmla="*/ 2 h 4"/>
                  <a:gd name="T18" fmla="*/ 6 w 8"/>
                  <a:gd name="T19" fmla="*/ 0 h 4"/>
                  <a:gd name="T20" fmla="*/ 4 w 8"/>
                  <a:gd name="T21" fmla="*/ 0 h 4"/>
                  <a:gd name="T22" fmla="*/ 4 w 8"/>
                  <a:gd name="T23" fmla="*/ 0 h 4"/>
                  <a:gd name="T24" fmla="*/ 2 w 8"/>
                  <a:gd name="T25" fmla="*/ 0 h 4"/>
                  <a:gd name="T26" fmla="*/ 0 w 8"/>
                  <a:gd name="T27" fmla="*/ 2 h 4"/>
                  <a:gd name="T28" fmla="*/ 0 w 8"/>
                  <a:gd name="T29" fmla="*/ 2 h 4"/>
                  <a:gd name="T30" fmla="*/ 0 w 8"/>
                  <a:gd name="T31" fmla="*/ 2 h 4"/>
                  <a:gd name="T32" fmla="*/ 2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2" y="2"/>
                    </a:moveTo>
                    <a:lnTo>
                      <a:pt x="2" y="4"/>
                    </a:lnTo>
                    <a:lnTo>
                      <a:pt x="4" y="4"/>
                    </a:lnTo>
                    <a:lnTo>
                      <a:pt x="6" y="4"/>
                    </a:lnTo>
                    <a:lnTo>
                      <a:pt x="6" y="4"/>
                    </a:lnTo>
                    <a:lnTo>
                      <a:pt x="8" y="2"/>
                    </a:lnTo>
                    <a:lnTo>
                      <a:pt x="8" y="2"/>
                    </a:lnTo>
                    <a:lnTo>
                      <a:pt x="8" y="2"/>
                    </a:lnTo>
                    <a:lnTo>
                      <a:pt x="6" y="2"/>
                    </a:lnTo>
                    <a:lnTo>
                      <a:pt x="6" y="0"/>
                    </a:lnTo>
                    <a:lnTo>
                      <a:pt x="4" y="0"/>
                    </a:lnTo>
                    <a:lnTo>
                      <a:pt x="4" y="0"/>
                    </a:lnTo>
                    <a:lnTo>
                      <a:pt x="2" y="0"/>
                    </a:lnTo>
                    <a:lnTo>
                      <a:pt x="0" y="2"/>
                    </a:lnTo>
                    <a:lnTo>
                      <a:pt x="0" y="2"/>
                    </a:lnTo>
                    <a:lnTo>
                      <a:pt x="0"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666"/>
              <p:cNvSpPr>
                <a:spLocks/>
              </p:cNvSpPr>
              <p:nvPr/>
            </p:nvSpPr>
            <p:spPr bwMode="auto">
              <a:xfrm>
                <a:off x="4598" y="1417"/>
                <a:ext cx="30" cy="12"/>
              </a:xfrm>
              <a:custGeom>
                <a:avLst/>
                <a:gdLst>
                  <a:gd name="T0" fmla="*/ 26 w 30"/>
                  <a:gd name="T1" fmla="*/ 12 h 12"/>
                  <a:gd name="T2" fmla="*/ 28 w 30"/>
                  <a:gd name="T3" fmla="*/ 12 h 12"/>
                  <a:gd name="T4" fmla="*/ 30 w 30"/>
                  <a:gd name="T5" fmla="*/ 10 h 12"/>
                  <a:gd name="T6" fmla="*/ 30 w 30"/>
                  <a:gd name="T7" fmla="*/ 10 h 12"/>
                  <a:gd name="T8" fmla="*/ 8 w 30"/>
                  <a:gd name="T9" fmla="*/ 0 h 12"/>
                  <a:gd name="T10" fmla="*/ 0 w 30"/>
                  <a:gd name="T11" fmla="*/ 2 h 12"/>
                  <a:gd name="T12" fmla="*/ 2 w 30"/>
                  <a:gd name="T13" fmla="*/ 4 h 12"/>
                  <a:gd name="T14" fmla="*/ 2 w 30"/>
                  <a:gd name="T15" fmla="*/ 4 h 12"/>
                  <a:gd name="T16" fmla="*/ 2 w 30"/>
                  <a:gd name="T17" fmla="*/ 4 h 12"/>
                  <a:gd name="T18" fmla="*/ 4 w 30"/>
                  <a:gd name="T19" fmla="*/ 4 h 12"/>
                  <a:gd name="T20" fmla="*/ 6 w 30"/>
                  <a:gd name="T21" fmla="*/ 4 h 12"/>
                  <a:gd name="T22" fmla="*/ 26 w 30"/>
                  <a:gd name="T23" fmla="*/ 12 h 12"/>
                  <a:gd name="T24" fmla="*/ 26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6" y="12"/>
                    </a:moveTo>
                    <a:lnTo>
                      <a:pt x="28" y="12"/>
                    </a:lnTo>
                    <a:lnTo>
                      <a:pt x="30" y="10"/>
                    </a:lnTo>
                    <a:lnTo>
                      <a:pt x="30" y="10"/>
                    </a:lnTo>
                    <a:lnTo>
                      <a:pt x="8" y="0"/>
                    </a:lnTo>
                    <a:lnTo>
                      <a:pt x="0" y="2"/>
                    </a:lnTo>
                    <a:lnTo>
                      <a:pt x="2" y="4"/>
                    </a:lnTo>
                    <a:lnTo>
                      <a:pt x="2" y="4"/>
                    </a:lnTo>
                    <a:lnTo>
                      <a:pt x="2" y="4"/>
                    </a:lnTo>
                    <a:lnTo>
                      <a:pt x="4" y="4"/>
                    </a:lnTo>
                    <a:lnTo>
                      <a:pt x="6" y="4"/>
                    </a:lnTo>
                    <a:lnTo>
                      <a:pt x="26" y="12"/>
                    </a:lnTo>
                    <a:lnTo>
                      <a:pt x="2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667"/>
              <p:cNvSpPr>
                <a:spLocks/>
              </p:cNvSpPr>
              <p:nvPr/>
            </p:nvSpPr>
            <p:spPr bwMode="auto">
              <a:xfrm>
                <a:off x="4614" y="1409"/>
                <a:ext cx="44" cy="16"/>
              </a:xfrm>
              <a:custGeom>
                <a:avLst/>
                <a:gdLst>
                  <a:gd name="T0" fmla="*/ 14 w 44"/>
                  <a:gd name="T1" fmla="*/ 4 h 16"/>
                  <a:gd name="T2" fmla="*/ 14 w 44"/>
                  <a:gd name="T3" fmla="*/ 4 h 16"/>
                  <a:gd name="T4" fmla="*/ 16 w 44"/>
                  <a:gd name="T5" fmla="*/ 2 h 16"/>
                  <a:gd name="T6" fmla="*/ 18 w 44"/>
                  <a:gd name="T7" fmla="*/ 2 h 16"/>
                  <a:gd name="T8" fmla="*/ 22 w 44"/>
                  <a:gd name="T9" fmla="*/ 4 h 16"/>
                  <a:gd name="T10" fmla="*/ 24 w 44"/>
                  <a:gd name="T11" fmla="*/ 4 h 16"/>
                  <a:gd name="T12" fmla="*/ 38 w 44"/>
                  <a:gd name="T13" fmla="*/ 10 h 16"/>
                  <a:gd name="T14" fmla="*/ 40 w 44"/>
                  <a:gd name="T15" fmla="*/ 10 h 16"/>
                  <a:gd name="T16" fmla="*/ 44 w 44"/>
                  <a:gd name="T17" fmla="*/ 8 h 16"/>
                  <a:gd name="T18" fmla="*/ 28 w 44"/>
                  <a:gd name="T19" fmla="*/ 2 h 16"/>
                  <a:gd name="T20" fmla="*/ 22 w 44"/>
                  <a:gd name="T21" fmla="*/ 0 h 16"/>
                  <a:gd name="T22" fmla="*/ 20 w 44"/>
                  <a:gd name="T23" fmla="*/ 0 h 16"/>
                  <a:gd name="T24" fmla="*/ 18 w 44"/>
                  <a:gd name="T25" fmla="*/ 0 h 16"/>
                  <a:gd name="T26" fmla="*/ 14 w 44"/>
                  <a:gd name="T27" fmla="*/ 0 h 16"/>
                  <a:gd name="T28" fmla="*/ 12 w 44"/>
                  <a:gd name="T29" fmla="*/ 2 h 16"/>
                  <a:gd name="T30" fmla="*/ 10 w 44"/>
                  <a:gd name="T31" fmla="*/ 2 h 16"/>
                  <a:gd name="T32" fmla="*/ 10 w 44"/>
                  <a:gd name="T33" fmla="*/ 2 h 16"/>
                  <a:gd name="T34" fmla="*/ 10 w 44"/>
                  <a:gd name="T35" fmla="*/ 2 h 16"/>
                  <a:gd name="T36" fmla="*/ 8 w 44"/>
                  <a:gd name="T37" fmla="*/ 4 h 16"/>
                  <a:gd name="T38" fmla="*/ 8 w 44"/>
                  <a:gd name="T39" fmla="*/ 6 h 16"/>
                  <a:gd name="T40" fmla="*/ 8 w 44"/>
                  <a:gd name="T41" fmla="*/ 6 h 16"/>
                  <a:gd name="T42" fmla="*/ 6 w 44"/>
                  <a:gd name="T43" fmla="*/ 4 h 16"/>
                  <a:gd name="T44" fmla="*/ 6 w 44"/>
                  <a:gd name="T45" fmla="*/ 4 h 16"/>
                  <a:gd name="T46" fmla="*/ 4 w 44"/>
                  <a:gd name="T47" fmla="*/ 4 h 16"/>
                  <a:gd name="T48" fmla="*/ 2 w 44"/>
                  <a:gd name="T49" fmla="*/ 4 h 16"/>
                  <a:gd name="T50" fmla="*/ 0 w 44"/>
                  <a:gd name="T51" fmla="*/ 6 h 16"/>
                  <a:gd name="T52" fmla="*/ 24 w 44"/>
                  <a:gd name="T53" fmla="*/ 16 h 16"/>
                  <a:gd name="T54" fmla="*/ 26 w 44"/>
                  <a:gd name="T55" fmla="*/ 14 h 16"/>
                  <a:gd name="T56" fmla="*/ 16 w 44"/>
                  <a:gd name="T57" fmla="*/ 10 h 16"/>
                  <a:gd name="T58" fmla="*/ 14 w 44"/>
                  <a:gd name="T59" fmla="*/ 8 h 16"/>
                  <a:gd name="T60" fmla="*/ 12 w 44"/>
                  <a:gd name="T61" fmla="*/ 8 h 16"/>
                  <a:gd name="T62" fmla="*/ 12 w 44"/>
                  <a:gd name="T63" fmla="*/ 6 h 16"/>
                  <a:gd name="T64" fmla="*/ 12 w 44"/>
                  <a:gd name="T65"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16">
                    <a:moveTo>
                      <a:pt x="12" y="4"/>
                    </a:moveTo>
                    <a:lnTo>
                      <a:pt x="14" y="4"/>
                    </a:lnTo>
                    <a:lnTo>
                      <a:pt x="14" y="4"/>
                    </a:lnTo>
                    <a:lnTo>
                      <a:pt x="14" y="4"/>
                    </a:lnTo>
                    <a:lnTo>
                      <a:pt x="16" y="4"/>
                    </a:lnTo>
                    <a:lnTo>
                      <a:pt x="16" y="2"/>
                    </a:lnTo>
                    <a:lnTo>
                      <a:pt x="18" y="2"/>
                    </a:lnTo>
                    <a:lnTo>
                      <a:pt x="18" y="2"/>
                    </a:lnTo>
                    <a:lnTo>
                      <a:pt x="20" y="2"/>
                    </a:lnTo>
                    <a:lnTo>
                      <a:pt x="22" y="4"/>
                    </a:lnTo>
                    <a:lnTo>
                      <a:pt x="22" y="4"/>
                    </a:lnTo>
                    <a:lnTo>
                      <a:pt x="24" y="4"/>
                    </a:lnTo>
                    <a:lnTo>
                      <a:pt x="26" y="4"/>
                    </a:lnTo>
                    <a:lnTo>
                      <a:pt x="38" y="10"/>
                    </a:lnTo>
                    <a:lnTo>
                      <a:pt x="40" y="10"/>
                    </a:lnTo>
                    <a:lnTo>
                      <a:pt x="40" y="10"/>
                    </a:lnTo>
                    <a:lnTo>
                      <a:pt x="42" y="10"/>
                    </a:lnTo>
                    <a:lnTo>
                      <a:pt x="44" y="8"/>
                    </a:lnTo>
                    <a:lnTo>
                      <a:pt x="30" y="2"/>
                    </a:lnTo>
                    <a:lnTo>
                      <a:pt x="28" y="2"/>
                    </a:lnTo>
                    <a:lnTo>
                      <a:pt x="26" y="0"/>
                    </a:lnTo>
                    <a:lnTo>
                      <a:pt x="22" y="0"/>
                    </a:lnTo>
                    <a:lnTo>
                      <a:pt x="20" y="0"/>
                    </a:lnTo>
                    <a:lnTo>
                      <a:pt x="20" y="0"/>
                    </a:lnTo>
                    <a:lnTo>
                      <a:pt x="18" y="0"/>
                    </a:lnTo>
                    <a:lnTo>
                      <a:pt x="18" y="0"/>
                    </a:lnTo>
                    <a:lnTo>
                      <a:pt x="16" y="0"/>
                    </a:lnTo>
                    <a:lnTo>
                      <a:pt x="14" y="0"/>
                    </a:lnTo>
                    <a:lnTo>
                      <a:pt x="14" y="0"/>
                    </a:lnTo>
                    <a:lnTo>
                      <a:pt x="12" y="2"/>
                    </a:lnTo>
                    <a:lnTo>
                      <a:pt x="12" y="2"/>
                    </a:lnTo>
                    <a:lnTo>
                      <a:pt x="10" y="2"/>
                    </a:lnTo>
                    <a:lnTo>
                      <a:pt x="10" y="2"/>
                    </a:lnTo>
                    <a:lnTo>
                      <a:pt x="10" y="2"/>
                    </a:lnTo>
                    <a:lnTo>
                      <a:pt x="10" y="2"/>
                    </a:lnTo>
                    <a:lnTo>
                      <a:pt x="10" y="2"/>
                    </a:lnTo>
                    <a:lnTo>
                      <a:pt x="8" y="4"/>
                    </a:lnTo>
                    <a:lnTo>
                      <a:pt x="8" y="4"/>
                    </a:lnTo>
                    <a:lnTo>
                      <a:pt x="8" y="4"/>
                    </a:lnTo>
                    <a:lnTo>
                      <a:pt x="8" y="6"/>
                    </a:lnTo>
                    <a:lnTo>
                      <a:pt x="8" y="6"/>
                    </a:lnTo>
                    <a:lnTo>
                      <a:pt x="8" y="6"/>
                    </a:lnTo>
                    <a:lnTo>
                      <a:pt x="6" y="6"/>
                    </a:lnTo>
                    <a:lnTo>
                      <a:pt x="6" y="4"/>
                    </a:lnTo>
                    <a:lnTo>
                      <a:pt x="6" y="4"/>
                    </a:lnTo>
                    <a:lnTo>
                      <a:pt x="6" y="4"/>
                    </a:lnTo>
                    <a:lnTo>
                      <a:pt x="4" y="4"/>
                    </a:lnTo>
                    <a:lnTo>
                      <a:pt x="4" y="4"/>
                    </a:lnTo>
                    <a:lnTo>
                      <a:pt x="4" y="4"/>
                    </a:lnTo>
                    <a:lnTo>
                      <a:pt x="2" y="4"/>
                    </a:lnTo>
                    <a:lnTo>
                      <a:pt x="2" y="6"/>
                    </a:lnTo>
                    <a:lnTo>
                      <a:pt x="0" y="6"/>
                    </a:lnTo>
                    <a:lnTo>
                      <a:pt x="22" y="16"/>
                    </a:lnTo>
                    <a:lnTo>
                      <a:pt x="24" y="16"/>
                    </a:lnTo>
                    <a:lnTo>
                      <a:pt x="24" y="16"/>
                    </a:lnTo>
                    <a:lnTo>
                      <a:pt x="26" y="14"/>
                    </a:lnTo>
                    <a:lnTo>
                      <a:pt x="26" y="14"/>
                    </a:lnTo>
                    <a:lnTo>
                      <a:pt x="16" y="10"/>
                    </a:lnTo>
                    <a:lnTo>
                      <a:pt x="14" y="8"/>
                    </a:lnTo>
                    <a:lnTo>
                      <a:pt x="14" y="8"/>
                    </a:lnTo>
                    <a:lnTo>
                      <a:pt x="14" y="8"/>
                    </a:lnTo>
                    <a:lnTo>
                      <a:pt x="12" y="8"/>
                    </a:lnTo>
                    <a:lnTo>
                      <a:pt x="12" y="6"/>
                    </a:lnTo>
                    <a:lnTo>
                      <a:pt x="12" y="6"/>
                    </a:lnTo>
                    <a:lnTo>
                      <a:pt x="12" y="6"/>
                    </a:lnTo>
                    <a:lnTo>
                      <a:pt x="12" y="6"/>
                    </a:lnTo>
                    <a:lnTo>
                      <a:pt x="1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668"/>
              <p:cNvSpPr>
                <a:spLocks noEditPoints="1"/>
              </p:cNvSpPr>
              <p:nvPr/>
            </p:nvSpPr>
            <p:spPr bwMode="auto">
              <a:xfrm>
                <a:off x="4646" y="1397"/>
                <a:ext cx="46" cy="22"/>
              </a:xfrm>
              <a:custGeom>
                <a:avLst/>
                <a:gdLst>
                  <a:gd name="T0" fmla="*/ 18 w 46"/>
                  <a:gd name="T1" fmla="*/ 2 h 22"/>
                  <a:gd name="T2" fmla="*/ 16 w 46"/>
                  <a:gd name="T3" fmla="*/ 2 h 22"/>
                  <a:gd name="T4" fmla="*/ 14 w 46"/>
                  <a:gd name="T5" fmla="*/ 4 h 22"/>
                  <a:gd name="T6" fmla="*/ 8 w 46"/>
                  <a:gd name="T7" fmla="*/ 4 h 22"/>
                  <a:gd name="T8" fmla="*/ 4 w 46"/>
                  <a:gd name="T9" fmla="*/ 6 h 22"/>
                  <a:gd name="T10" fmla="*/ 0 w 46"/>
                  <a:gd name="T11" fmla="*/ 8 h 22"/>
                  <a:gd name="T12" fmla="*/ 0 w 46"/>
                  <a:gd name="T13" fmla="*/ 10 h 22"/>
                  <a:gd name="T14" fmla="*/ 0 w 46"/>
                  <a:gd name="T15" fmla="*/ 10 h 22"/>
                  <a:gd name="T16" fmla="*/ 4 w 46"/>
                  <a:gd name="T17" fmla="*/ 12 h 22"/>
                  <a:gd name="T18" fmla="*/ 8 w 46"/>
                  <a:gd name="T19" fmla="*/ 14 h 22"/>
                  <a:gd name="T20" fmla="*/ 12 w 46"/>
                  <a:gd name="T21" fmla="*/ 14 h 22"/>
                  <a:gd name="T22" fmla="*/ 12 w 46"/>
                  <a:gd name="T23" fmla="*/ 16 h 22"/>
                  <a:gd name="T24" fmla="*/ 14 w 46"/>
                  <a:gd name="T25" fmla="*/ 18 h 22"/>
                  <a:gd name="T26" fmla="*/ 20 w 46"/>
                  <a:gd name="T27" fmla="*/ 18 h 22"/>
                  <a:gd name="T28" fmla="*/ 20 w 46"/>
                  <a:gd name="T29" fmla="*/ 20 h 22"/>
                  <a:gd name="T30" fmla="*/ 22 w 46"/>
                  <a:gd name="T31" fmla="*/ 22 h 22"/>
                  <a:gd name="T32" fmla="*/ 28 w 46"/>
                  <a:gd name="T33" fmla="*/ 22 h 22"/>
                  <a:gd name="T34" fmla="*/ 32 w 46"/>
                  <a:gd name="T35" fmla="*/ 22 h 22"/>
                  <a:gd name="T36" fmla="*/ 38 w 46"/>
                  <a:gd name="T37" fmla="*/ 20 h 22"/>
                  <a:gd name="T38" fmla="*/ 42 w 46"/>
                  <a:gd name="T39" fmla="*/ 18 h 22"/>
                  <a:gd name="T40" fmla="*/ 46 w 46"/>
                  <a:gd name="T41" fmla="*/ 16 h 22"/>
                  <a:gd name="T42" fmla="*/ 44 w 46"/>
                  <a:gd name="T43" fmla="*/ 14 h 22"/>
                  <a:gd name="T44" fmla="*/ 42 w 46"/>
                  <a:gd name="T45" fmla="*/ 12 h 22"/>
                  <a:gd name="T46" fmla="*/ 36 w 46"/>
                  <a:gd name="T47" fmla="*/ 12 h 22"/>
                  <a:gd name="T48" fmla="*/ 28 w 46"/>
                  <a:gd name="T49" fmla="*/ 12 h 22"/>
                  <a:gd name="T50" fmla="*/ 20 w 46"/>
                  <a:gd name="T51" fmla="*/ 16 h 22"/>
                  <a:gd name="T52" fmla="*/ 16 w 46"/>
                  <a:gd name="T53" fmla="*/ 14 h 22"/>
                  <a:gd name="T54" fmla="*/ 20 w 46"/>
                  <a:gd name="T55" fmla="*/ 12 h 22"/>
                  <a:gd name="T56" fmla="*/ 24 w 46"/>
                  <a:gd name="T57" fmla="*/ 10 h 22"/>
                  <a:gd name="T58" fmla="*/ 26 w 46"/>
                  <a:gd name="T59" fmla="*/ 8 h 22"/>
                  <a:gd name="T60" fmla="*/ 26 w 46"/>
                  <a:gd name="T61" fmla="*/ 8 h 22"/>
                  <a:gd name="T62" fmla="*/ 22 w 46"/>
                  <a:gd name="T63" fmla="*/ 6 h 22"/>
                  <a:gd name="T64" fmla="*/ 20 w 46"/>
                  <a:gd name="T65" fmla="*/ 4 h 22"/>
                  <a:gd name="T66" fmla="*/ 24 w 46"/>
                  <a:gd name="T67" fmla="*/ 18 h 22"/>
                  <a:gd name="T68" fmla="*/ 32 w 46"/>
                  <a:gd name="T69" fmla="*/ 14 h 22"/>
                  <a:gd name="T70" fmla="*/ 36 w 46"/>
                  <a:gd name="T71" fmla="*/ 14 h 22"/>
                  <a:gd name="T72" fmla="*/ 38 w 46"/>
                  <a:gd name="T73" fmla="*/ 14 h 22"/>
                  <a:gd name="T74" fmla="*/ 40 w 46"/>
                  <a:gd name="T75" fmla="*/ 16 h 22"/>
                  <a:gd name="T76" fmla="*/ 34 w 46"/>
                  <a:gd name="T77" fmla="*/ 20 h 22"/>
                  <a:gd name="T78" fmla="*/ 32 w 46"/>
                  <a:gd name="T79" fmla="*/ 20 h 22"/>
                  <a:gd name="T80" fmla="*/ 24 w 46"/>
                  <a:gd name="T81" fmla="*/ 20 h 22"/>
                  <a:gd name="T82" fmla="*/ 24 w 46"/>
                  <a:gd name="T83" fmla="*/ 18 h 22"/>
                  <a:gd name="T84" fmla="*/ 20 w 46"/>
                  <a:gd name="T85" fmla="*/ 8 h 22"/>
                  <a:gd name="T86" fmla="*/ 18 w 46"/>
                  <a:gd name="T87" fmla="*/ 10 h 22"/>
                  <a:gd name="T88" fmla="*/ 12 w 46"/>
                  <a:gd name="T89" fmla="*/ 12 h 22"/>
                  <a:gd name="T90" fmla="*/ 8 w 46"/>
                  <a:gd name="T91" fmla="*/ 10 h 22"/>
                  <a:gd name="T92" fmla="*/ 6 w 46"/>
                  <a:gd name="T93" fmla="*/ 8 h 22"/>
                  <a:gd name="T94" fmla="*/ 8 w 46"/>
                  <a:gd name="T95" fmla="*/ 6 h 22"/>
                  <a:gd name="T96" fmla="*/ 14 w 46"/>
                  <a:gd name="T97" fmla="*/ 6 h 22"/>
                  <a:gd name="T98" fmla="*/ 18 w 46"/>
                  <a:gd name="T9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22">
                    <a:moveTo>
                      <a:pt x="22" y="2"/>
                    </a:moveTo>
                    <a:lnTo>
                      <a:pt x="20" y="2"/>
                    </a:lnTo>
                    <a:lnTo>
                      <a:pt x="18" y="0"/>
                    </a:lnTo>
                    <a:lnTo>
                      <a:pt x="18" y="2"/>
                    </a:lnTo>
                    <a:lnTo>
                      <a:pt x="18" y="2"/>
                    </a:lnTo>
                    <a:lnTo>
                      <a:pt x="16" y="2"/>
                    </a:lnTo>
                    <a:lnTo>
                      <a:pt x="16" y="2"/>
                    </a:lnTo>
                    <a:lnTo>
                      <a:pt x="16" y="2"/>
                    </a:lnTo>
                    <a:lnTo>
                      <a:pt x="14" y="2"/>
                    </a:lnTo>
                    <a:lnTo>
                      <a:pt x="14" y="4"/>
                    </a:lnTo>
                    <a:lnTo>
                      <a:pt x="14" y="4"/>
                    </a:lnTo>
                    <a:lnTo>
                      <a:pt x="14" y="4"/>
                    </a:lnTo>
                    <a:lnTo>
                      <a:pt x="12" y="4"/>
                    </a:lnTo>
                    <a:lnTo>
                      <a:pt x="10" y="4"/>
                    </a:lnTo>
                    <a:lnTo>
                      <a:pt x="10" y="4"/>
                    </a:lnTo>
                    <a:lnTo>
                      <a:pt x="8" y="4"/>
                    </a:lnTo>
                    <a:lnTo>
                      <a:pt x="8" y="4"/>
                    </a:lnTo>
                    <a:lnTo>
                      <a:pt x="6" y="4"/>
                    </a:lnTo>
                    <a:lnTo>
                      <a:pt x="6" y="6"/>
                    </a:lnTo>
                    <a:lnTo>
                      <a:pt x="4" y="6"/>
                    </a:lnTo>
                    <a:lnTo>
                      <a:pt x="2" y="6"/>
                    </a:lnTo>
                    <a:lnTo>
                      <a:pt x="2" y="6"/>
                    </a:lnTo>
                    <a:lnTo>
                      <a:pt x="2" y="6"/>
                    </a:lnTo>
                    <a:lnTo>
                      <a:pt x="0" y="8"/>
                    </a:lnTo>
                    <a:lnTo>
                      <a:pt x="0" y="8"/>
                    </a:lnTo>
                    <a:lnTo>
                      <a:pt x="0" y="8"/>
                    </a:lnTo>
                    <a:lnTo>
                      <a:pt x="0" y="8"/>
                    </a:lnTo>
                    <a:lnTo>
                      <a:pt x="0" y="10"/>
                    </a:lnTo>
                    <a:lnTo>
                      <a:pt x="0" y="10"/>
                    </a:lnTo>
                    <a:lnTo>
                      <a:pt x="0" y="10"/>
                    </a:lnTo>
                    <a:lnTo>
                      <a:pt x="0" y="10"/>
                    </a:lnTo>
                    <a:lnTo>
                      <a:pt x="0" y="10"/>
                    </a:lnTo>
                    <a:lnTo>
                      <a:pt x="2" y="12"/>
                    </a:lnTo>
                    <a:lnTo>
                      <a:pt x="2" y="12"/>
                    </a:lnTo>
                    <a:lnTo>
                      <a:pt x="2" y="12"/>
                    </a:lnTo>
                    <a:lnTo>
                      <a:pt x="4" y="12"/>
                    </a:lnTo>
                    <a:lnTo>
                      <a:pt x="4" y="12"/>
                    </a:lnTo>
                    <a:lnTo>
                      <a:pt x="6" y="14"/>
                    </a:lnTo>
                    <a:lnTo>
                      <a:pt x="8" y="14"/>
                    </a:lnTo>
                    <a:lnTo>
                      <a:pt x="8" y="14"/>
                    </a:lnTo>
                    <a:lnTo>
                      <a:pt x="10" y="14"/>
                    </a:lnTo>
                    <a:lnTo>
                      <a:pt x="10" y="14"/>
                    </a:lnTo>
                    <a:lnTo>
                      <a:pt x="12" y="14"/>
                    </a:lnTo>
                    <a:lnTo>
                      <a:pt x="12" y="14"/>
                    </a:lnTo>
                    <a:lnTo>
                      <a:pt x="12" y="14"/>
                    </a:lnTo>
                    <a:lnTo>
                      <a:pt x="12" y="14"/>
                    </a:lnTo>
                    <a:lnTo>
                      <a:pt x="12" y="16"/>
                    </a:lnTo>
                    <a:lnTo>
                      <a:pt x="12" y="16"/>
                    </a:lnTo>
                    <a:lnTo>
                      <a:pt x="12" y="16"/>
                    </a:lnTo>
                    <a:lnTo>
                      <a:pt x="14" y="16"/>
                    </a:lnTo>
                    <a:lnTo>
                      <a:pt x="14" y="16"/>
                    </a:lnTo>
                    <a:lnTo>
                      <a:pt x="14" y="18"/>
                    </a:lnTo>
                    <a:lnTo>
                      <a:pt x="16" y="18"/>
                    </a:lnTo>
                    <a:lnTo>
                      <a:pt x="16" y="18"/>
                    </a:lnTo>
                    <a:lnTo>
                      <a:pt x="16" y="18"/>
                    </a:lnTo>
                    <a:lnTo>
                      <a:pt x="20" y="18"/>
                    </a:lnTo>
                    <a:lnTo>
                      <a:pt x="20" y="18"/>
                    </a:lnTo>
                    <a:lnTo>
                      <a:pt x="20" y="18"/>
                    </a:lnTo>
                    <a:lnTo>
                      <a:pt x="20" y="20"/>
                    </a:lnTo>
                    <a:lnTo>
                      <a:pt x="20" y="20"/>
                    </a:lnTo>
                    <a:lnTo>
                      <a:pt x="20" y="20"/>
                    </a:lnTo>
                    <a:lnTo>
                      <a:pt x="20" y="20"/>
                    </a:lnTo>
                    <a:lnTo>
                      <a:pt x="20" y="22"/>
                    </a:lnTo>
                    <a:lnTo>
                      <a:pt x="22" y="22"/>
                    </a:lnTo>
                    <a:lnTo>
                      <a:pt x="22" y="22"/>
                    </a:lnTo>
                    <a:lnTo>
                      <a:pt x="24" y="22"/>
                    </a:lnTo>
                    <a:lnTo>
                      <a:pt x="26" y="22"/>
                    </a:lnTo>
                    <a:lnTo>
                      <a:pt x="28" y="22"/>
                    </a:lnTo>
                    <a:lnTo>
                      <a:pt x="30" y="22"/>
                    </a:lnTo>
                    <a:lnTo>
                      <a:pt x="30" y="22"/>
                    </a:lnTo>
                    <a:lnTo>
                      <a:pt x="32" y="22"/>
                    </a:lnTo>
                    <a:lnTo>
                      <a:pt x="32" y="22"/>
                    </a:lnTo>
                    <a:lnTo>
                      <a:pt x="34" y="22"/>
                    </a:lnTo>
                    <a:lnTo>
                      <a:pt x="34" y="22"/>
                    </a:lnTo>
                    <a:lnTo>
                      <a:pt x="38" y="20"/>
                    </a:lnTo>
                    <a:lnTo>
                      <a:pt x="38" y="20"/>
                    </a:lnTo>
                    <a:lnTo>
                      <a:pt x="40" y="20"/>
                    </a:lnTo>
                    <a:lnTo>
                      <a:pt x="42" y="20"/>
                    </a:lnTo>
                    <a:lnTo>
                      <a:pt x="42" y="18"/>
                    </a:lnTo>
                    <a:lnTo>
                      <a:pt x="42" y="18"/>
                    </a:lnTo>
                    <a:lnTo>
                      <a:pt x="44" y="18"/>
                    </a:lnTo>
                    <a:lnTo>
                      <a:pt x="44" y="18"/>
                    </a:lnTo>
                    <a:lnTo>
                      <a:pt x="44" y="16"/>
                    </a:lnTo>
                    <a:lnTo>
                      <a:pt x="46" y="16"/>
                    </a:lnTo>
                    <a:lnTo>
                      <a:pt x="46" y="16"/>
                    </a:lnTo>
                    <a:lnTo>
                      <a:pt x="46" y="16"/>
                    </a:lnTo>
                    <a:lnTo>
                      <a:pt x="46" y="14"/>
                    </a:lnTo>
                    <a:lnTo>
                      <a:pt x="44" y="14"/>
                    </a:lnTo>
                    <a:lnTo>
                      <a:pt x="44" y="14"/>
                    </a:lnTo>
                    <a:lnTo>
                      <a:pt x="44" y="14"/>
                    </a:lnTo>
                    <a:lnTo>
                      <a:pt x="44" y="12"/>
                    </a:lnTo>
                    <a:lnTo>
                      <a:pt x="42" y="12"/>
                    </a:lnTo>
                    <a:lnTo>
                      <a:pt x="40" y="12"/>
                    </a:lnTo>
                    <a:lnTo>
                      <a:pt x="38" y="12"/>
                    </a:lnTo>
                    <a:lnTo>
                      <a:pt x="36" y="12"/>
                    </a:lnTo>
                    <a:lnTo>
                      <a:pt x="36" y="12"/>
                    </a:lnTo>
                    <a:lnTo>
                      <a:pt x="34" y="12"/>
                    </a:lnTo>
                    <a:lnTo>
                      <a:pt x="32" y="12"/>
                    </a:lnTo>
                    <a:lnTo>
                      <a:pt x="32" y="12"/>
                    </a:lnTo>
                    <a:lnTo>
                      <a:pt x="28" y="12"/>
                    </a:lnTo>
                    <a:lnTo>
                      <a:pt x="22" y="14"/>
                    </a:lnTo>
                    <a:lnTo>
                      <a:pt x="22" y="16"/>
                    </a:lnTo>
                    <a:lnTo>
                      <a:pt x="20" y="16"/>
                    </a:lnTo>
                    <a:lnTo>
                      <a:pt x="20" y="16"/>
                    </a:lnTo>
                    <a:lnTo>
                      <a:pt x="18" y="16"/>
                    </a:lnTo>
                    <a:lnTo>
                      <a:pt x="16" y="16"/>
                    </a:lnTo>
                    <a:lnTo>
                      <a:pt x="16" y="14"/>
                    </a:lnTo>
                    <a:lnTo>
                      <a:pt x="16" y="14"/>
                    </a:lnTo>
                    <a:lnTo>
                      <a:pt x="18" y="14"/>
                    </a:lnTo>
                    <a:lnTo>
                      <a:pt x="18" y="12"/>
                    </a:lnTo>
                    <a:lnTo>
                      <a:pt x="20" y="12"/>
                    </a:lnTo>
                    <a:lnTo>
                      <a:pt x="20" y="12"/>
                    </a:lnTo>
                    <a:lnTo>
                      <a:pt x="22" y="12"/>
                    </a:lnTo>
                    <a:lnTo>
                      <a:pt x="22" y="12"/>
                    </a:lnTo>
                    <a:lnTo>
                      <a:pt x="24" y="12"/>
                    </a:lnTo>
                    <a:lnTo>
                      <a:pt x="24" y="10"/>
                    </a:lnTo>
                    <a:lnTo>
                      <a:pt x="24" y="10"/>
                    </a:lnTo>
                    <a:lnTo>
                      <a:pt x="26" y="10"/>
                    </a:lnTo>
                    <a:lnTo>
                      <a:pt x="26" y="10"/>
                    </a:lnTo>
                    <a:lnTo>
                      <a:pt x="26" y="8"/>
                    </a:lnTo>
                    <a:lnTo>
                      <a:pt x="26" y="8"/>
                    </a:lnTo>
                    <a:lnTo>
                      <a:pt x="26" y="8"/>
                    </a:lnTo>
                    <a:lnTo>
                      <a:pt x="26" y="8"/>
                    </a:lnTo>
                    <a:lnTo>
                      <a:pt x="26" y="8"/>
                    </a:lnTo>
                    <a:lnTo>
                      <a:pt x="24" y="6"/>
                    </a:lnTo>
                    <a:lnTo>
                      <a:pt x="24" y="6"/>
                    </a:lnTo>
                    <a:lnTo>
                      <a:pt x="24" y="6"/>
                    </a:lnTo>
                    <a:lnTo>
                      <a:pt x="22" y="6"/>
                    </a:lnTo>
                    <a:lnTo>
                      <a:pt x="22" y="6"/>
                    </a:lnTo>
                    <a:lnTo>
                      <a:pt x="22" y="4"/>
                    </a:lnTo>
                    <a:lnTo>
                      <a:pt x="22" y="4"/>
                    </a:lnTo>
                    <a:lnTo>
                      <a:pt x="20" y="4"/>
                    </a:lnTo>
                    <a:lnTo>
                      <a:pt x="18" y="4"/>
                    </a:lnTo>
                    <a:lnTo>
                      <a:pt x="22" y="2"/>
                    </a:lnTo>
                    <a:lnTo>
                      <a:pt x="22" y="2"/>
                    </a:lnTo>
                    <a:close/>
                    <a:moveTo>
                      <a:pt x="24" y="18"/>
                    </a:moveTo>
                    <a:lnTo>
                      <a:pt x="24" y="18"/>
                    </a:lnTo>
                    <a:lnTo>
                      <a:pt x="24" y="16"/>
                    </a:lnTo>
                    <a:lnTo>
                      <a:pt x="26" y="16"/>
                    </a:lnTo>
                    <a:lnTo>
                      <a:pt x="32" y="14"/>
                    </a:lnTo>
                    <a:lnTo>
                      <a:pt x="32" y="14"/>
                    </a:lnTo>
                    <a:lnTo>
                      <a:pt x="34" y="14"/>
                    </a:lnTo>
                    <a:lnTo>
                      <a:pt x="34" y="14"/>
                    </a:lnTo>
                    <a:lnTo>
                      <a:pt x="36" y="14"/>
                    </a:lnTo>
                    <a:lnTo>
                      <a:pt x="36" y="14"/>
                    </a:lnTo>
                    <a:lnTo>
                      <a:pt x="38" y="14"/>
                    </a:lnTo>
                    <a:lnTo>
                      <a:pt x="38" y="14"/>
                    </a:lnTo>
                    <a:lnTo>
                      <a:pt x="38" y="14"/>
                    </a:lnTo>
                    <a:lnTo>
                      <a:pt x="40" y="14"/>
                    </a:lnTo>
                    <a:lnTo>
                      <a:pt x="40" y="16"/>
                    </a:lnTo>
                    <a:lnTo>
                      <a:pt x="40" y="16"/>
                    </a:lnTo>
                    <a:lnTo>
                      <a:pt x="40" y="16"/>
                    </a:lnTo>
                    <a:lnTo>
                      <a:pt x="38" y="18"/>
                    </a:lnTo>
                    <a:lnTo>
                      <a:pt x="38" y="18"/>
                    </a:lnTo>
                    <a:lnTo>
                      <a:pt x="36" y="18"/>
                    </a:lnTo>
                    <a:lnTo>
                      <a:pt x="34" y="20"/>
                    </a:lnTo>
                    <a:lnTo>
                      <a:pt x="34" y="20"/>
                    </a:lnTo>
                    <a:lnTo>
                      <a:pt x="32" y="20"/>
                    </a:lnTo>
                    <a:lnTo>
                      <a:pt x="32" y="20"/>
                    </a:lnTo>
                    <a:lnTo>
                      <a:pt x="32" y="20"/>
                    </a:lnTo>
                    <a:lnTo>
                      <a:pt x="30" y="20"/>
                    </a:lnTo>
                    <a:lnTo>
                      <a:pt x="26" y="20"/>
                    </a:lnTo>
                    <a:lnTo>
                      <a:pt x="24" y="20"/>
                    </a:lnTo>
                    <a:lnTo>
                      <a:pt x="24" y="20"/>
                    </a:lnTo>
                    <a:lnTo>
                      <a:pt x="24" y="18"/>
                    </a:lnTo>
                    <a:lnTo>
                      <a:pt x="24" y="18"/>
                    </a:lnTo>
                    <a:lnTo>
                      <a:pt x="24" y="18"/>
                    </a:lnTo>
                    <a:lnTo>
                      <a:pt x="24" y="18"/>
                    </a:lnTo>
                    <a:close/>
                    <a:moveTo>
                      <a:pt x="18" y="8"/>
                    </a:moveTo>
                    <a:lnTo>
                      <a:pt x="20" y="8"/>
                    </a:lnTo>
                    <a:lnTo>
                      <a:pt x="20" y="8"/>
                    </a:lnTo>
                    <a:lnTo>
                      <a:pt x="20" y="8"/>
                    </a:lnTo>
                    <a:lnTo>
                      <a:pt x="20" y="10"/>
                    </a:lnTo>
                    <a:lnTo>
                      <a:pt x="20" y="10"/>
                    </a:lnTo>
                    <a:lnTo>
                      <a:pt x="18" y="10"/>
                    </a:lnTo>
                    <a:lnTo>
                      <a:pt x="18" y="10"/>
                    </a:lnTo>
                    <a:lnTo>
                      <a:pt x="16" y="12"/>
                    </a:lnTo>
                    <a:lnTo>
                      <a:pt x="14" y="12"/>
                    </a:lnTo>
                    <a:lnTo>
                      <a:pt x="14" y="12"/>
                    </a:lnTo>
                    <a:lnTo>
                      <a:pt x="12" y="12"/>
                    </a:lnTo>
                    <a:lnTo>
                      <a:pt x="10" y="12"/>
                    </a:lnTo>
                    <a:lnTo>
                      <a:pt x="10" y="12"/>
                    </a:lnTo>
                    <a:lnTo>
                      <a:pt x="8" y="10"/>
                    </a:lnTo>
                    <a:lnTo>
                      <a:pt x="8" y="10"/>
                    </a:lnTo>
                    <a:lnTo>
                      <a:pt x="6" y="10"/>
                    </a:lnTo>
                    <a:lnTo>
                      <a:pt x="6" y="10"/>
                    </a:lnTo>
                    <a:lnTo>
                      <a:pt x="6" y="8"/>
                    </a:lnTo>
                    <a:lnTo>
                      <a:pt x="6" y="8"/>
                    </a:lnTo>
                    <a:lnTo>
                      <a:pt x="6" y="8"/>
                    </a:lnTo>
                    <a:lnTo>
                      <a:pt x="6" y="8"/>
                    </a:lnTo>
                    <a:lnTo>
                      <a:pt x="8" y="6"/>
                    </a:lnTo>
                    <a:lnTo>
                      <a:pt x="8" y="6"/>
                    </a:lnTo>
                    <a:lnTo>
                      <a:pt x="10" y="6"/>
                    </a:lnTo>
                    <a:lnTo>
                      <a:pt x="10" y="6"/>
                    </a:lnTo>
                    <a:lnTo>
                      <a:pt x="12" y="6"/>
                    </a:lnTo>
                    <a:lnTo>
                      <a:pt x="14" y="6"/>
                    </a:lnTo>
                    <a:lnTo>
                      <a:pt x="14" y="6"/>
                    </a:lnTo>
                    <a:lnTo>
                      <a:pt x="16" y="6"/>
                    </a:lnTo>
                    <a:lnTo>
                      <a:pt x="16" y="6"/>
                    </a:lnTo>
                    <a:lnTo>
                      <a:pt x="18" y="6"/>
                    </a:lnTo>
                    <a:lnTo>
                      <a:pt x="1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669"/>
              <p:cNvSpPr>
                <a:spLocks/>
              </p:cNvSpPr>
              <p:nvPr/>
            </p:nvSpPr>
            <p:spPr bwMode="auto">
              <a:xfrm>
                <a:off x="4646" y="1397"/>
                <a:ext cx="46" cy="22"/>
              </a:xfrm>
              <a:custGeom>
                <a:avLst/>
                <a:gdLst>
                  <a:gd name="T0" fmla="*/ 18 w 46"/>
                  <a:gd name="T1" fmla="*/ 0 h 22"/>
                  <a:gd name="T2" fmla="*/ 16 w 46"/>
                  <a:gd name="T3" fmla="*/ 2 h 22"/>
                  <a:gd name="T4" fmla="*/ 14 w 46"/>
                  <a:gd name="T5" fmla="*/ 2 h 22"/>
                  <a:gd name="T6" fmla="*/ 14 w 46"/>
                  <a:gd name="T7" fmla="*/ 4 h 22"/>
                  <a:gd name="T8" fmla="*/ 10 w 46"/>
                  <a:gd name="T9" fmla="*/ 4 h 22"/>
                  <a:gd name="T10" fmla="*/ 6 w 46"/>
                  <a:gd name="T11" fmla="*/ 4 h 22"/>
                  <a:gd name="T12" fmla="*/ 2 w 46"/>
                  <a:gd name="T13" fmla="*/ 6 h 22"/>
                  <a:gd name="T14" fmla="*/ 0 w 46"/>
                  <a:gd name="T15" fmla="*/ 8 h 22"/>
                  <a:gd name="T16" fmla="*/ 0 w 46"/>
                  <a:gd name="T17" fmla="*/ 8 h 22"/>
                  <a:gd name="T18" fmla="*/ 0 w 46"/>
                  <a:gd name="T19" fmla="*/ 10 h 22"/>
                  <a:gd name="T20" fmla="*/ 2 w 46"/>
                  <a:gd name="T21" fmla="*/ 12 h 22"/>
                  <a:gd name="T22" fmla="*/ 4 w 46"/>
                  <a:gd name="T23" fmla="*/ 12 h 22"/>
                  <a:gd name="T24" fmla="*/ 8 w 46"/>
                  <a:gd name="T25" fmla="*/ 14 h 22"/>
                  <a:gd name="T26" fmla="*/ 10 w 46"/>
                  <a:gd name="T27" fmla="*/ 14 h 22"/>
                  <a:gd name="T28" fmla="*/ 12 w 46"/>
                  <a:gd name="T29" fmla="*/ 14 h 22"/>
                  <a:gd name="T30" fmla="*/ 12 w 46"/>
                  <a:gd name="T31" fmla="*/ 16 h 22"/>
                  <a:gd name="T32" fmla="*/ 14 w 46"/>
                  <a:gd name="T33" fmla="*/ 16 h 22"/>
                  <a:gd name="T34" fmla="*/ 16 w 46"/>
                  <a:gd name="T35" fmla="*/ 18 h 22"/>
                  <a:gd name="T36" fmla="*/ 20 w 46"/>
                  <a:gd name="T37" fmla="*/ 18 h 22"/>
                  <a:gd name="T38" fmla="*/ 20 w 46"/>
                  <a:gd name="T39" fmla="*/ 20 h 22"/>
                  <a:gd name="T40" fmla="*/ 20 w 46"/>
                  <a:gd name="T41" fmla="*/ 22 h 22"/>
                  <a:gd name="T42" fmla="*/ 24 w 46"/>
                  <a:gd name="T43" fmla="*/ 22 h 22"/>
                  <a:gd name="T44" fmla="*/ 30 w 46"/>
                  <a:gd name="T45" fmla="*/ 22 h 22"/>
                  <a:gd name="T46" fmla="*/ 32 w 46"/>
                  <a:gd name="T47" fmla="*/ 22 h 22"/>
                  <a:gd name="T48" fmla="*/ 38 w 46"/>
                  <a:gd name="T49" fmla="*/ 20 h 22"/>
                  <a:gd name="T50" fmla="*/ 42 w 46"/>
                  <a:gd name="T51" fmla="*/ 20 h 22"/>
                  <a:gd name="T52" fmla="*/ 44 w 46"/>
                  <a:gd name="T53" fmla="*/ 18 h 22"/>
                  <a:gd name="T54" fmla="*/ 46 w 46"/>
                  <a:gd name="T55" fmla="*/ 16 h 22"/>
                  <a:gd name="T56" fmla="*/ 46 w 46"/>
                  <a:gd name="T57" fmla="*/ 14 h 22"/>
                  <a:gd name="T58" fmla="*/ 44 w 46"/>
                  <a:gd name="T59" fmla="*/ 14 h 22"/>
                  <a:gd name="T60" fmla="*/ 40 w 46"/>
                  <a:gd name="T61" fmla="*/ 12 h 22"/>
                  <a:gd name="T62" fmla="*/ 36 w 46"/>
                  <a:gd name="T63" fmla="*/ 12 h 22"/>
                  <a:gd name="T64" fmla="*/ 32 w 46"/>
                  <a:gd name="T65" fmla="*/ 12 h 22"/>
                  <a:gd name="T66" fmla="*/ 22 w 46"/>
                  <a:gd name="T67" fmla="*/ 16 h 22"/>
                  <a:gd name="T68" fmla="*/ 18 w 46"/>
                  <a:gd name="T69" fmla="*/ 16 h 22"/>
                  <a:gd name="T70" fmla="*/ 16 w 46"/>
                  <a:gd name="T71" fmla="*/ 14 h 22"/>
                  <a:gd name="T72" fmla="*/ 20 w 46"/>
                  <a:gd name="T73" fmla="*/ 12 h 22"/>
                  <a:gd name="T74" fmla="*/ 22 w 46"/>
                  <a:gd name="T75" fmla="*/ 12 h 22"/>
                  <a:gd name="T76" fmla="*/ 24 w 46"/>
                  <a:gd name="T77" fmla="*/ 10 h 22"/>
                  <a:gd name="T78" fmla="*/ 26 w 46"/>
                  <a:gd name="T79" fmla="*/ 8 h 22"/>
                  <a:gd name="T80" fmla="*/ 26 w 46"/>
                  <a:gd name="T81" fmla="*/ 8 h 22"/>
                  <a:gd name="T82" fmla="*/ 24 w 46"/>
                  <a:gd name="T83" fmla="*/ 6 h 22"/>
                  <a:gd name="T84" fmla="*/ 22 w 46"/>
                  <a:gd name="T85" fmla="*/ 6 h 22"/>
                  <a:gd name="T86" fmla="*/ 20 w 46"/>
                  <a:gd name="T87" fmla="*/ 4 h 22"/>
                  <a:gd name="T88" fmla="*/ 22 w 46"/>
                  <a:gd name="T8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2">
                    <a:moveTo>
                      <a:pt x="22" y="2"/>
                    </a:moveTo>
                    <a:lnTo>
                      <a:pt x="20" y="2"/>
                    </a:lnTo>
                    <a:lnTo>
                      <a:pt x="18" y="0"/>
                    </a:lnTo>
                    <a:lnTo>
                      <a:pt x="18" y="2"/>
                    </a:lnTo>
                    <a:lnTo>
                      <a:pt x="18" y="2"/>
                    </a:lnTo>
                    <a:lnTo>
                      <a:pt x="16" y="2"/>
                    </a:lnTo>
                    <a:lnTo>
                      <a:pt x="16" y="2"/>
                    </a:lnTo>
                    <a:lnTo>
                      <a:pt x="16" y="2"/>
                    </a:lnTo>
                    <a:lnTo>
                      <a:pt x="14" y="2"/>
                    </a:lnTo>
                    <a:lnTo>
                      <a:pt x="14" y="4"/>
                    </a:lnTo>
                    <a:lnTo>
                      <a:pt x="14" y="4"/>
                    </a:lnTo>
                    <a:lnTo>
                      <a:pt x="14" y="4"/>
                    </a:lnTo>
                    <a:lnTo>
                      <a:pt x="12" y="4"/>
                    </a:lnTo>
                    <a:lnTo>
                      <a:pt x="10" y="4"/>
                    </a:lnTo>
                    <a:lnTo>
                      <a:pt x="10" y="4"/>
                    </a:lnTo>
                    <a:lnTo>
                      <a:pt x="8" y="4"/>
                    </a:lnTo>
                    <a:lnTo>
                      <a:pt x="8" y="4"/>
                    </a:lnTo>
                    <a:lnTo>
                      <a:pt x="6" y="4"/>
                    </a:lnTo>
                    <a:lnTo>
                      <a:pt x="6" y="6"/>
                    </a:lnTo>
                    <a:lnTo>
                      <a:pt x="4" y="6"/>
                    </a:lnTo>
                    <a:lnTo>
                      <a:pt x="2" y="6"/>
                    </a:lnTo>
                    <a:lnTo>
                      <a:pt x="2" y="6"/>
                    </a:lnTo>
                    <a:lnTo>
                      <a:pt x="2" y="6"/>
                    </a:lnTo>
                    <a:lnTo>
                      <a:pt x="0" y="8"/>
                    </a:lnTo>
                    <a:lnTo>
                      <a:pt x="0" y="8"/>
                    </a:lnTo>
                    <a:lnTo>
                      <a:pt x="0" y="8"/>
                    </a:lnTo>
                    <a:lnTo>
                      <a:pt x="0" y="8"/>
                    </a:lnTo>
                    <a:lnTo>
                      <a:pt x="0" y="10"/>
                    </a:lnTo>
                    <a:lnTo>
                      <a:pt x="0" y="10"/>
                    </a:lnTo>
                    <a:lnTo>
                      <a:pt x="0" y="10"/>
                    </a:lnTo>
                    <a:lnTo>
                      <a:pt x="0" y="10"/>
                    </a:lnTo>
                    <a:lnTo>
                      <a:pt x="0" y="10"/>
                    </a:lnTo>
                    <a:lnTo>
                      <a:pt x="2" y="12"/>
                    </a:lnTo>
                    <a:lnTo>
                      <a:pt x="2" y="12"/>
                    </a:lnTo>
                    <a:lnTo>
                      <a:pt x="2" y="12"/>
                    </a:lnTo>
                    <a:lnTo>
                      <a:pt x="4" y="12"/>
                    </a:lnTo>
                    <a:lnTo>
                      <a:pt x="4" y="12"/>
                    </a:lnTo>
                    <a:lnTo>
                      <a:pt x="6" y="14"/>
                    </a:lnTo>
                    <a:lnTo>
                      <a:pt x="8" y="14"/>
                    </a:lnTo>
                    <a:lnTo>
                      <a:pt x="8" y="14"/>
                    </a:lnTo>
                    <a:lnTo>
                      <a:pt x="10" y="14"/>
                    </a:lnTo>
                    <a:lnTo>
                      <a:pt x="10" y="14"/>
                    </a:lnTo>
                    <a:lnTo>
                      <a:pt x="12" y="14"/>
                    </a:lnTo>
                    <a:lnTo>
                      <a:pt x="12" y="14"/>
                    </a:lnTo>
                    <a:lnTo>
                      <a:pt x="12" y="14"/>
                    </a:lnTo>
                    <a:lnTo>
                      <a:pt x="12" y="14"/>
                    </a:lnTo>
                    <a:lnTo>
                      <a:pt x="12" y="16"/>
                    </a:lnTo>
                    <a:lnTo>
                      <a:pt x="12" y="16"/>
                    </a:lnTo>
                    <a:lnTo>
                      <a:pt x="12" y="16"/>
                    </a:lnTo>
                    <a:lnTo>
                      <a:pt x="14" y="16"/>
                    </a:lnTo>
                    <a:lnTo>
                      <a:pt x="14" y="16"/>
                    </a:lnTo>
                    <a:lnTo>
                      <a:pt x="14" y="18"/>
                    </a:lnTo>
                    <a:lnTo>
                      <a:pt x="16" y="18"/>
                    </a:lnTo>
                    <a:lnTo>
                      <a:pt x="16" y="18"/>
                    </a:lnTo>
                    <a:lnTo>
                      <a:pt x="16" y="18"/>
                    </a:lnTo>
                    <a:lnTo>
                      <a:pt x="20" y="18"/>
                    </a:lnTo>
                    <a:lnTo>
                      <a:pt x="20" y="18"/>
                    </a:lnTo>
                    <a:lnTo>
                      <a:pt x="20" y="18"/>
                    </a:lnTo>
                    <a:lnTo>
                      <a:pt x="20" y="20"/>
                    </a:lnTo>
                    <a:lnTo>
                      <a:pt x="20" y="20"/>
                    </a:lnTo>
                    <a:lnTo>
                      <a:pt x="20" y="20"/>
                    </a:lnTo>
                    <a:lnTo>
                      <a:pt x="20" y="20"/>
                    </a:lnTo>
                    <a:lnTo>
                      <a:pt x="20" y="22"/>
                    </a:lnTo>
                    <a:lnTo>
                      <a:pt x="22" y="22"/>
                    </a:lnTo>
                    <a:lnTo>
                      <a:pt x="22" y="22"/>
                    </a:lnTo>
                    <a:lnTo>
                      <a:pt x="24" y="22"/>
                    </a:lnTo>
                    <a:lnTo>
                      <a:pt x="26" y="22"/>
                    </a:lnTo>
                    <a:lnTo>
                      <a:pt x="28" y="22"/>
                    </a:lnTo>
                    <a:lnTo>
                      <a:pt x="30" y="22"/>
                    </a:lnTo>
                    <a:lnTo>
                      <a:pt x="30" y="22"/>
                    </a:lnTo>
                    <a:lnTo>
                      <a:pt x="32" y="22"/>
                    </a:lnTo>
                    <a:lnTo>
                      <a:pt x="32" y="22"/>
                    </a:lnTo>
                    <a:lnTo>
                      <a:pt x="34" y="22"/>
                    </a:lnTo>
                    <a:lnTo>
                      <a:pt x="34" y="22"/>
                    </a:lnTo>
                    <a:lnTo>
                      <a:pt x="38" y="20"/>
                    </a:lnTo>
                    <a:lnTo>
                      <a:pt x="38" y="20"/>
                    </a:lnTo>
                    <a:lnTo>
                      <a:pt x="40" y="20"/>
                    </a:lnTo>
                    <a:lnTo>
                      <a:pt x="42" y="20"/>
                    </a:lnTo>
                    <a:lnTo>
                      <a:pt x="42" y="18"/>
                    </a:lnTo>
                    <a:lnTo>
                      <a:pt x="42" y="18"/>
                    </a:lnTo>
                    <a:lnTo>
                      <a:pt x="44" y="18"/>
                    </a:lnTo>
                    <a:lnTo>
                      <a:pt x="44" y="18"/>
                    </a:lnTo>
                    <a:lnTo>
                      <a:pt x="44" y="16"/>
                    </a:lnTo>
                    <a:lnTo>
                      <a:pt x="46" y="16"/>
                    </a:lnTo>
                    <a:lnTo>
                      <a:pt x="46" y="16"/>
                    </a:lnTo>
                    <a:lnTo>
                      <a:pt x="46" y="16"/>
                    </a:lnTo>
                    <a:lnTo>
                      <a:pt x="46" y="14"/>
                    </a:lnTo>
                    <a:lnTo>
                      <a:pt x="44" y="14"/>
                    </a:lnTo>
                    <a:lnTo>
                      <a:pt x="44" y="14"/>
                    </a:lnTo>
                    <a:lnTo>
                      <a:pt x="44" y="14"/>
                    </a:lnTo>
                    <a:lnTo>
                      <a:pt x="44" y="12"/>
                    </a:lnTo>
                    <a:lnTo>
                      <a:pt x="42" y="12"/>
                    </a:lnTo>
                    <a:lnTo>
                      <a:pt x="40" y="12"/>
                    </a:lnTo>
                    <a:lnTo>
                      <a:pt x="38" y="12"/>
                    </a:lnTo>
                    <a:lnTo>
                      <a:pt x="36" y="12"/>
                    </a:lnTo>
                    <a:lnTo>
                      <a:pt x="36" y="12"/>
                    </a:lnTo>
                    <a:lnTo>
                      <a:pt x="34" y="12"/>
                    </a:lnTo>
                    <a:lnTo>
                      <a:pt x="32" y="12"/>
                    </a:lnTo>
                    <a:lnTo>
                      <a:pt x="32" y="12"/>
                    </a:lnTo>
                    <a:lnTo>
                      <a:pt x="28" y="12"/>
                    </a:lnTo>
                    <a:lnTo>
                      <a:pt x="22" y="14"/>
                    </a:lnTo>
                    <a:lnTo>
                      <a:pt x="22" y="16"/>
                    </a:lnTo>
                    <a:lnTo>
                      <a:pt x="20" y="16"/>
                    </a:lnTo>
                    <a:lnTo>
                      <a:pt x="20" y="16"/>
                    </a:lnTo>
                    <a:lnTo>
                      <a:pt x="18" y="16"/>
                    </a:lnTo>
                    <a:lnTo>
                      <a:pt x="16" y="16"/>
                    </a:lnTo>
                    <a:lnTo>
                      <a:pt x="16" y="14"/>
                    </a:lnTo>
                    <a:lnTo>
                      <a:pt x="16" y="14"/>
                    </a:lnTo>
                    <a:lnTo>
                      <a:pt x="18" y="14"/>
                    </a:lnTo>
                    <a:lnTo>
                      <a:pt x="18" y="12"/>
                    </a:lnTo>
                    <a:lnTo>
                      <a:pt x="20" y="12"/>
                    </a:lnTo>
                    <a:lnTo>
                      <a:pt x="20" y="12"/>
                    </a:lnTo>
                    <a:lnTo>
                      <a:pt x="22" y="12"/>
                    </a:lnTo>
                    <a:lnTo>
                      <a:pt x="22" y="12"/>
                    </a:lnTo>
                    <a:lnTo>
                      <a:pt x="24" y="12"/>
                    </a:lnTo>
                    <a:lnTo>
                      <a:pt x="24" y="10"/>
                    </a:lnTo>
                    <a:lnTo>
                      <a:pt x="24" y="10"/>
                    </a:lnTo>
                    <a:lnTo>
                      <a:pt x="26" y="10"/>
                    </a:lnTo>
                    <a:lnTo>
                      <a:pt x="26" y="10"/>
                    </a:lnTo>
                    <a:lnTo>
                      <a:pt x="26" y="8"/>
                    </a:lnTo>
                    <a:lnTo>
                      <a:pt x="26" y="8"/>
                    </a:lnTo>
                    <a:lnTo>
                      <a:pt x="26" y="8"/>
                    </a:lnTo>
                    <a:lnTo>
                      <a:pt x="26" y="8"/>
                    </a:lnTo>
                    <a:lnTo>
                      <a:pt x="26" y="8"/>
                    </a:lnTo>
                    <a:lnTo>
                      <a:pt x="24" y="6"/>
                    </a:lnTo>
                    <a:lnTo>
                      <a:pt x="24" y="6"/>
                    </a:lnTo>
                    <a:lnTo>
                      <a:pt x="24" y="6"/>
                    </a:lnTo>
                    <a:lnTo>
                      <a:pt x="22" y="6"/>
                    </a:lnTo>
                    <a:lnTo>
                      <a:pt x="22" y="6"/>
                    </a:lnTo>
                    <a:lnTo>
                      <a:pt x="22" y="4"/>
                    </a:lnTo>
                    <a:lnTo>
                      <a:pt x="22" y="4"/>
                    </a:lnTo>
                    <a:lnTo>
                      <a:pt x="20" y="4"/>
                    </a:lnTo>
                    <a:lnTo>
                      <a:pt x="18" y="4"/>
                    </a:lnTo>
                    <a:lnTo>
                      <a:pt x="22" y="2"/>
                    </a:lnTo>
                    <a:lnTo>
                      <a:pt x="2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670"/>
              <p:cNvSpPr>
                <a:spLocks/>
              </p:cNvSpPr>
              <p:nvPr/>
            </p:nvSpPr>
            <p:spPr bwMode="auto">
              <a:xfrm>
                <a:off x="4670" y="1411"/>
                <a:ext cx="16" cy="6"/>
              </a:xfrm>
              <a:custGeom>
                <a:avLst/>
                <a:gdLst>
                  <a:gd name="T0" fmla="*/ 0 w 16"/>
                  <a:gd name="T1" fmla="*/ 4 h 6"/>
                  <a:gd name="T2" fmla="*/ 0 w 16"/>
                  <a:gd name="T3" fmla="*/ 4 h 6"/>
                  <a:gd name="T4" fmla="*/ 0 w 16"/>
                  <a:gd name="T5" fmla="*/ 2 h 6"/>
                  <a:gd name="T6" fmla="*/ 2 w 16"/>
                  <a:gd name="T7" fmla="*/ 2 h 6"/>
                  <a:gd name="T8" fmla="*/ 8 w 16"/>
                  <a:gd name="T9" fmla="*/ 0 h 6"/>
                  <a:gd name="T10" fmla="*/ 8 w 16"/>
                  <a:gd name="T11" fmla="*/ 0 h 6"/>
                  <a:gd name="T12" fmla="*/ 10 w 16"/>
                  <a:gd name="T13" fmla="*/ 0 h 6"/>
                  <a:gd name="T14" fmla="*/ 10 w 16"/>
                  <a:gd name="T15" fmla="*/ 0 h 6"/>
                  <a:gd name="T16" fmla="*/ 12 w 16"/>
                  <a:gd name="T17" fmla="*/ 0 h 6"/>
                  <a:gd name="T18" fmla="*/ 12 w 16"/>
                  <a:gd name="T19" fmla="*/ 0 h 6"/>
                  <a:gd name="T20" fmla="*/ 14 w 16"/>
                  <a:gd name="T21" fmla="*/ 0 h 6"/>
                  <a:gd name="T22" fmla="*/ 14 w 16"/>
                  <a:gd name="T23" fmla="*/ 0 h 6"/>
                  <a:gd name="T24" fmla="*/ 14 w 16"/>
                  <a:gd name="T25" fmla="*/ 0 h 6"/>
                  <a:gd name="T26" fmla="*/ 16 w 16"/>
                  <a:gd name="T27" fmla="*/ 0 h 6"/>
                  <a:gd name="T28" fmla="*/ 16 w 16"/>
                  <a:gd name="T29" fmla="*/ 2 h 6"/>
                  <a:gd name="T30" fmla="*/ 16 w 16"/>
                  <a:gd name="T31" fmla="*/ 2 h 6"/>
                  <a:gd name="T32" fmla="*/ 16 w 16"/>
                  <a:gd name="T33" fmla="*/ 2 h 6"/>
                  <a:gd name="T34" fmla="*/ 14 w 16"/>
                  <a:gd name="T35" fmla="*/ 4 h 6"/>
                  <a:gd name="T36" fmla="*/ 14 w 16"/>
                  <a:gd name="T37" fmla="*/ 4 h 6"/>
                  <a:gd name="T38" fmla="*/ 12 w 16"/>
                  <a:gd name="T39" fmla="*/ 4 h 6"/>
                  <a:gd name="T40" fmla="*/ 10 w 16"/>
                  <a:gd name="T41" fmla="*/ 6 h 6"/>
                  <a:gd name="T42" fmla="*/ 10 w 16"/>
                  <a:gd name="T43" fmla="*/ 6 h 6"/>
                  <a:gd name="T44" fmla="*/ 8 w 16"/>
                  <a:gd name="T45" fmla="*/ 6 h 6"/>
                  <a:gd name="T46" fmla="*/ 8 w 16"/>
                  <a:gd name="T47" fmla="*/ 6 h 6"/>
                  <a:gd name="T48" fmla="*/ 8 w 16"/>
                  <a:gd name="T49" fmla="*/ 6 h 6"/>
                  <a:gd name="T50" fmla="*/ 6 w 16"/>
                  <a:gd name="T51" fmla="*/ 6 h 6"/>
                  <a:gd name="T52" fmla="*/ 2 w 16"/>
                  <a:gd name="T53" fmla="*/ 6 h 6"/>
                  <a:gd name="T54" fmla="*/ 0 w 16"/>
                  <a:gd name="T55" fmla="*/ 6 h 6"/>
                  <a:gd name="T56" fmla="*/ 0 w 16"/>
                  <a:gd name="T57" fmla="*/ 6 h 6"/>
                  <a:gd name="T58" fmla="*/ 0 w 16"/>
                  <a:gd name="T59" fmla="*/ 4 h 6"/>
                  <a:gd name="T60" fmla="*/ 0 w 16"/>
                  <a:gd name="T61" fmla="*/ 4 h 6"/>
                  <a:gd name="T62" fmla="*/ 0 w 16"/>
                  <a:gd name="T63" fmla="*/ 4 h 6"/>
                  <a:gd name="T64" fmla="*/ 0 w 16"/>
                  <a:gd name="T6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0" y="4"/>
                    </a:moveTo>
                    <a:lnTo>
                      <a:pt x="0" y="4"/>
                    </a:lnTo>
                    <a:lnTo>
                      <a:pt x="0" y="2"/>
                    </a:lnTo>
                    <a:lnTo>
                      <a:pt x="2" y="2"/>
                    </a:lnTo>
                    <a:lnTo>
                      <a:pt x="8" y="0"/>
                    </a:lnTo>
                    <a:lnTo>
                      <a:pt x="8" y="0"/>
                    </a:lnTo>
                    <a:lnTo>
                      <a:pt x="10" y="0"/>
                    </a:lnTo>
                    <a:lnTo>
                      <a:pt x="10" y="0"/>
                    </a:lnTo>
                    <a:lnTo>
                      <a:pt x="12" y="0"/>
                    </a:lnTo>
                    <a:lnTo>
                      <a:pt x="12" y="0"/>
                    </a:lnTo>
                    <a:lnTo>
                      <a:pt x="14" y="0"/>
                    </a:lnTo>
                    <a:lnTo>
                      <a:pt x="14" y="0"/>
                    </a:lnTo>
                    <a:lnTo>
                      <a:pt x="14" y="0"/>
                    </a:lnTo>
                    <a:lnTo>
                      <a:pt x="16" y="0"/>
                    </a:lnTo>
                    <a:lnTo>
                      <a:pt x="16" y="2"/>
                    </a:lnTo>
                    <a:lnTo>
                      <a:pt x="16" y="2"/>
                    </a:lnTo>
                    <a:lnTo>
                      <a:pt x="16" y="2"/>
                    </a:lnTo>
                    <a:lnTo>
                      <a:pt x="14" y="4"/>
                    </a:lnTo>
                    <a:lnTo>
                      <a:pt x="14" y="4"/>
                    </a:lnTo>
                    <a:lnTo>
                      <a:pt x="12" y="4"/>
                    </a:lnTo>
                    <a:lnTo>
                      <a:pt x="10" y="6"/>
                    </a:lnTo>
                    <a:lnTo>
                      <a:pt x="10" y="6"/>
                    </a:lnTo>
                    <a:lnTo>
                      <a:pt x="8" y="6"/>
                    </a:lnTo>
                    <a:lnTo>
                      <a:pt x="8" y="6"/>
                    </a:lnTo>
                    <a:lnTo>
                      <a:pt x="8" y="6"/>
                    </a:lnTo>
                    <a:lnTo>
                      <a:pt x="6" y="6"/>
                    </a:lnTo>
                    <a:lnTo>
                      <a:pt x="2" y="6"/>
                    </a:lnTo>
                    <a:lnTo>
                      <a:pt x="0" y="6"/>
                    </a:lnTo>
                    <a:lnTo>
                      <a:pt x="0" y="6"/>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671"/>
              <p:cNvSpPr>
                <a:spLocks/>
              </p:cNvSpPr>
              <p:nvPr/>
            </p:nvSpPr>
            <p:spPr bwMode="auto">
              <a:xfrm>
                <a:off x="4652" y="1403"/>
                <a:ext cx="14" cy="6"/>
              </a:xfrm>
              <a:custGeom>
                <a:avLst/>
                <a:gdLst>
                  <a:gd name="T0" fmla="*/ 12 w 14"/>
                  <a:gd name="T1" fmla="*/ 2 h 6"/>
                  <a:gd name="T2" fmla="*/ 14 w 14"/>
                  <a:gd name="T3" fmla="*/ 2 h 6"/>
                  <a:gd name="T4" fmla="*/ 14 w 14"/>
                  <a:gd name="T5" fmla="*/ 2 h 6"/>
                  <a:gd name="T6" fmla="*/ 14 w 14"/>
                  <a:gd name="T7" fmla="*/ 2 h 6"/>
                  <a:gd name="T8" fmla="*/ 14 w 14"/>
                  <a:gd name="T9" fmla="*/ 4 h 6"/>
                  <a:gd name="T10" fmla="*/ 14 w 14"/>
                  <a:gd name="T11" fmla="*/ 4 h 6"/>
                  <a:gd name="T12" fmla="*/ 12 w 14"/>
                  <a:gd name="T13" fmla="*/ 4 h 6"/>
                  <a:gd name="T14" fmla="*/ 12 w 14"/>
                  <a:gd name="T15" fmla="*/ 4 h 6"/>
                  <a:gd name="T16" fmla="*/ 10 w 14"/>
                  <a:gd name="T17" fmla="*/ 6 h 6"/>
                  <a:gd name="T18" fmla="*/ 8 w 14"/>
                  <a:gd name="T19" fmla="*/ 6 h 6"/>
                  <a:gd name="T20" fmla="*/ 8 w 14"/>
                  <a:gd name="T21" fmla="*/ 6 h 6"/>
                  <a:gd name="T22" fmla="*/ 6 w 14"/>
                  <a:gd name="T23" fmla="*/ 6 h 6"/>
                  <a:gd name="T24" fmla="*/ 4 w 14"/>
                  <a:gd name="T25" fmla="*/ 6 h 6"/>
                  <a:gd name="T26" fmla="*/ 4 w 14"/>
                  <a:gd name="T27" fmla="*/ 6 h 6"/>
                  <a:gd name="T28" fmla="*/ 2 w 14"/>
                  <a:gd name="T29" fmla="*/ 4 h 6"/>
                  <a:gd name="T30" fmla="*/ 2 w 14"/>
                  <a:gd name="T31" fmla="*/ 4 h 6"/>
                  <a:gd name="T32" fmla="*/ 0 w 14"/>
                  <a:gd name="T33" fmla="*/ 4 h 6"/>
                  <a:gd name="T34" fmla="*/ 0 w 14"/>
                  <a:gd name="T35" fmla="*/ 4 h 6"/>
                  <a:gd name="T36" fmla="*/ 0 w 14"/>
                  <a:gd name="T37" fmla="*/ 2 h 6"/>
                  <a:gd name="T38" fmla="*/ 0 w 14"/>
                  <a:gd name="T39" fmla="*/ 2 h 6"/>
                  <a:gd name="T40" fmla="*/ 0 w 14"/>
                  <a:gd name="T41" fmla="*/ 2 h 6"/>
                  <a:gd name="T42" fmla="*/ 0 w 14"/>
                  <a:gd name="T43" fmla="*/ 2 h 6"/>
                  <a:gd name="T44" fmla="*/ 2 w 14"/>
                  <a:gd name="T45" fmla="*/ 0 h 6"/>
                  <a:gd name="T46" fmla="*/ 2 w 14"/>
                  <a:gd name="T47" fmla="*/ 0 h 6"/>
                  <a:gd name="T48" fmla="*/ 4 w 14"/>
                  <a:gd name="T49" fmla="*/ 0 h 6"/>
                  <a:gd name="T50" fmla="*/ 4 w 14"/>
                  <a:gd name="T51" fmla="*/ 0 h 6"/>
                  <a:gd name="T52" fmla="*/ 6 w 14"/>
                  <a:gd name="T53" fmla="*/ 0 h 6"/>
                  <a:gd name="T54" fmla="*/ 8 w 14"/>
                  <a:gd name="T55" fmla="*/ 0 h 6"/>
                  <a:gd name="T56" fmla="*/ 8 w 14"/>
                  <a:gd name="T57" fmla="*/ 0 h 6"/>
                  <a:gd name="T58" fmla="*/ 10 w 14"/>
                  <a:gd name="T59" fmla="*/ 0 h 6"/>
                  <a:gd name="T60" fmla="*/ 10 w 14"/>
                  <a:gd name="T61" fmla="*/ 0 h 6"/>
                  <a:gd name="T62" fmla="*/ 12 w 14"/>
                  <a:gd name="T63" fmla="*/ 0 h 6"/>
                  <a:gd name="T64" fmla="*/ 12 w 14"/>
                  <a:gd name="T6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12" y="2"/>
                    </a:moveTo>
                    <a:lnTo>
                      <a:pt x="14" y="2"/>
                    </a:lnTo>
                    <a:lnTo>
                      <a:pt x="14" y="2"/>
                    </a:lnTo>
                    <a:lnTo>
                      <a:pt x="14" y="2"/>
                    </a:lnTo>
                    <a:lnTo>
                      <a:pt x="14" y="4"/>
                    </a:lnTo>
                    <a:lnTo>
                      <a:pt x="14" y="4"/>
                    </a:lnTo>
                    <a:lnTo>
                      <a:pt x="12" y="4"/>
                    </a:lnTo>
                    <a:lnTo>
                      <a:pt x="12" y="4"/>
                    </a:lnTo>
                    <a:lnTo>
                      <a:pt x="10" y="6"/>
                    </a:lnTo>
                    <a:lnTo>
                      <a:pt x="8" y="6"/>
                    </a:lnTo>
                    <a:lnTo>
                      <a:pt x="8" y="6"/>
                    </a:lnTo>
                    <a:lnTo>
                      <a:pt x="6" y="6"/>
                    </a:lnTo>
                    <a:lnTo>
                      <a:pt x="4" y="6"/>
                    </a:lnTo>
                    <a:lnTo>
                      <a:pt x="4" y="6"/>
                    </a:lnTo>
                    <a:lnTo>
                      <a:pt x="2" y="4"/>
                    </a:lnTo>
                    <a:lnTo>
                      <a:pt x="2" y="4"/>
                    </a:lnTo>
                    <a:lnTo>
                      <a:pt x="0" y="4"/>
                    </a:lnTo>
                    <a:lnTo>
                      <a:pt x="0" y="4"/>
                    </a:lnTo>
                    <a:lnTo>
                      <a:pt x="0" y="2"/>
                    </a:lnTo>
                    <a:lnTo>
                      <a:pt x="0" y="2"/>
                    </a:lnTo>
                    <a:lnTo>
                      <a:pt x="0" y="2"/>
                    </a:lnTo>
                    <a:lnTo>
                      <a:pt x="0" y="2"/>
                    </a:lnTo>
                    <a:lnTo>
                      <a:pt x="2" y="0"/>
                    </a:lnTo>
                    <a:lnTo>
                      <a:pt x="2" y="0"/>
                    </a:lnTo>
                    <a:lnTo>
                      <a:pt x="4" y="0"/>
                    </a:lnTo>
                    <a:lnTo>
                      <a:pt x="4" y="0"/>
                    </a:lnTo>
                    <a:lnTo>
                      <a:pt x="6" y="0"/>
                    </a:lnTo>
                    <a:lnTo>
                      <a:pt x="8" y="0"/>
                    </a:lnTo>
                    <a:lnTo>
                      <a:pt x="8" y="0"/>
                    </a:lnTo>
                    <a:lnTo>
                      <a:pt x="10" y="0"/>
                    </a:lnTo>
                    <a:lnTo>
                      <a:pt x="10" y="0"/>
                    </a:lnTo>
                    <a:lnTo>
                      <a:pt x="12" y="0"/>
                    </a:lnTo>
                    <a:lnTo>
                      <a:pt x="1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672"/>
              <p:cNvSpPr>
                <a:spLocks noEditPoints="1"/>
              </p:cNvSpPr>
              <p:nvPr/>
            </p:nvSpPr>
            <p:spPr bwMode="auto">
              <a:xfrm>
                <a:off x="4686" y="1387"/>
                <a:ext cx="36" cy="14"/>
              </a:xfrm>
              <a:custGeom>
                <a:avLst/>
                <a:gdLst>
                  <a:gd name="T0" fmla="*/ 8 w 36"/>
                  <a:gd name="T1" fmla="*/ 2 h 14"/>
                  <a:gd name="T2" fmla="*/ 6 w 36"/>
                  <a:gd name="T3" fmla="*/ 2 h 14"/>
                  <a:gd name="T4" fmla="*/ 4 w 36"/>
                  <a:gd name="T5" fmla="*/ 2 h 14"/>
                  <a:gd name="T6" fmla="*/ 2 w 36"/>
                  <a:gd name="T7" fmla="*/ 4 h 14"/>
                  <a:gd name="T8" fmla="*/ 0 w 36"/>
                  <a:gd name="T9" fmla="*/ 4 h 14"/>
                  <a:gd name="T10" fmla="*/ 0 w 36"/>
                  <a:gd name="T11" fmla="*/ 6 h 14"/>
                  <a:gd name="T12" fmla="*/ 0 w 36"/>
                  <a:gd name="T13" fmla="*/ 8 h 14"/>
                  <a:gd name="T14" fmla="*/ 0 w 36"/>
                  <a:gd name="T15" fmla="*/ 8 h 14"/>
                  <a:gd name="T16" fmla="*/ 2 w 36"/>
                  <a:gd name="T17" fmla="*/ 10 h 14"/>
                  <a:gd name="T18" fmla="*/ 4 w 36"/>
                  <a:gd name="T19" fmla="*/ 10 h 14"/>
                  <a:gd name="T20" fmla="*/ 6 w 36"/>
                  <a:gd name="T21" fmla="*/ 12 h 14"/>
                  <a:gd name="T22" fmla="*/ 8 w 36"/>
                  <a:gd name="T23" fmla="*/ 12 h 14"/>
                  <a:gd name="T24" fmla="*/ 12 w 36"/>
                  <a:gd name="T25" fmla="*/ 14 h 14"/>
                  <a:gd name="T26" fmla="*/ 14 w 36"/>
                  <a:gd name="T27" fmla="*/ 14 h 14"/>
                  <a:gd name="T28" fmla="*/ 18 w 36"/>
                  <a:gd name="T29" fmla="*/ 14 h 14"/>
                  <a:gd name="T30" fmla="*/ 20 w 36"/>
                  <a:gd name="T31" fmla="*/ 14 h 14"/>
                  <a:gd name="T32" fmla="*/ 24 w 36"/>
                  <a:gd name="T33" fmla="*/ 14 h 14"/>
                  <a:gd name="T34" fmla="*/ 28 w 36"/>
                  <a:gd name="T35" fmla="*/ 12 h 14"/>
                  <a:gd name="T36" fmla="*/ 30 w 36"/>
                  <a:gd name="T37" fmla="*/ 12 h 14"/>
                  <a:gd name="T38" fmla="*/ 32 w 36"/>
                  <a:gd name="T39" fmla="*/ 12 h 14"/>
                  <a:gd name="T40" fmla="*/ 34 w 36"/>
                  <a:gd name="T41" fmla="*/ 10 h 14"/>
                  <a:gd name="T42" fmla="*/ 36 w 36"/>
                  <a:gd name="T43" fmla="*/ 10 h 14"/>
                  <a:gd name="T44" fmla="*/ 34 w 36"/>
                  <a:gd name="T45" fmla="*/ 8 h 14"/>
                  <a:gd name="T46" fmla="*/ 30 w 36"/>
                  <a:gd name="T47" fmla="*/ 8 h 14"/>
                  <a:gd name="T48" fmla="*/ 28 w 36"/>
                  <a:gd name="T49" fmla="*/ 10 h 14"/>
                  <a:gd name="T50" fmla="*/ 24 w 36"/>
                  <a:gd name="T51" fmla="*/ 12 h 14"/>
                  <a:gd name="T52" fmla="*/ 20 w 36"/>
                  <a:gd name="T53" fmla="*/ 12 h 14"/>
                  <a:gd name="T54" fmla="*/ 16 w 36"/>
                  <a:gd name="T55" fmla="*/ 12 h 14"/>
                  <a:gd name="T56" fmla="*/ 12 w 36"/>
                  <a:gd name="T57" fmla="*/ 10 h 14"/>
                  <a:gd name="T58" fmla="*/ 28 w 36"/>
                  <a:gd name="T59" fmla="*/ 4 h 14"/>
                  <a:gd name="T60" fmla="*/ 26 w 36"/>
                  <a:gd name="T61" fmla="*/ 4 h 14"/>
                  <a:gd name="T62" fmla="*/ 24 w 36"/>
                  <a:gd name="T63" fmla="*/ 2 h 14"/>
                  <a:gd name="T64" fmla="*/ 20 w 36"/>
                  <a:gd name="T65" fmla="*/ 2 h 14"/>
                  <a:gd name="T66" fmla="*/ 18 w 36"/>
                  <a:gd name="T67" fmla="*/ 2 h 14"/>
                  <a:gd name="T68" fmla="*/ 16 w 36"/>
                  <a:gd name="T69" fmla="*/ 0 h 14"/>
                  <a:gd name="T70" fmla="*/ 12 w 36"/>
                  <a:gd name="T71" fmla="*/ 0 h 14"/>
                  <a:gd name="T72" fmla="*/ 10 w 36"/>
                  <a:gd name="T73" fmla="*/ 0 h 14"/>
                  <a:gd name="T74" fmla="*/ 16 w 36"/>
                  <a:gd name="T75" fmla="*/ 4 h 14"/>
                  <a:gd name="T76" fmla="*/ 16 w 36"/>
                  <a:gd name="T77" fmla="*/ 4 h 14"/>
                  <a:gd name="T78" fmla="*/ 18 w 36"/>
                  <a:gd name="T79" fmla="*/ 4 h 14"/>
                  <a:gd name="T80" fmla="*/ 20 w 36"/>
                  <a:gd name="T81" fmla="*/ 4 h 14"/>
                  <a:gd name="T82" fmla="*/ 8 w 36"/>
                  <a:gd name="T83" fmla="*/ 8 h 14"/>
                  <a:gd name="T84" fmla="*/ 6 w 36"/>
                  <a:gd name="T85" fmla="*/ 8 h 14"/>
                  <a:gd name="T86" fmla="*/ 6 w 36"/>
                  <a:gd name="T87" fmla="*/ 6 h 14"/>
                  <a:gd name="T88" fmla="*/ 6 w 36"/>
                  <a:gd name="T89" fmla="*/ 4 h 14"/>
                  <a:gd name="T90" fmla="*/ 8 w 36"/>
                  <a:gd name="T91" fmla="*/ 4 h 14"/>
                  <a:gd name="T92" fmla="*/ 10 w 36"/>
                  <a:gd name="T93" fmla="*/ 4 h 14"/>
                  <a:gd name="T94" fmla="*/ 12 w 36"/>
                  <a:gd name="T9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4">
                    <a:moveTo>
                      <a:pt x="10" y="0"/>
                    </a:moveTo>
                    <a:lnTo>
                      <a:pt x="8" y="2"/>
                    </a:lnTo>
                    <a:lnTo>
                      <a:pt x="8" y="2"/>
                    </a:lnTo>
                    <a:lnTo>
                      <a:pt x="6" y="2"/>
                    </a:lnTo>
                    <a:lnTo>
                      <a:pt x="4" y="2"/>
                    </a:lnTo>
                    <a:lnTo>
                      <a:pt x="4" y="2"/>
                    </a:lnTo>
                    <a:lnTo>
                      <a:pt x="2" y="2"/>
                    </a:lnTo>
                    <a:lnTo>
                      <a:pt x="2" y="4"/>
                    </a:lnTo>
                    <a:lnTo>
                      <a:pt x="0" y="4"/>
                    </a:lnTo>
                    <a:lnTo>
                      <a:pt x="0" y="4"/>
                    </a:lnTo>
                    <a:lnTo>
                      <a:pt x="0" y="6"/>
                    </a:lnTo>
                    <a:lnTo>
                      <a:pt x="0" y="6"/>
                    </a:lnTo>
                    <a:lnTo>
                      <a:pt x="0" y="6"/>
                    </a:lnTo>
                    <a:lnTo>
                      <a:pt x="0" y="8"/>
                    </a:lnTo>
                    <a:lnTo>
                      <a:pt x="0" y="8"/>
                    </a:lnTo>
                    <a:lnTo>
                      <a:pt x="0" y="8"/>
                    </a:lnTo>
                    <a:lnTo>
                      <a:pt x="0" y="8"/>
                    </a:lnTo>
                    <a:lnTo>
                      <a:pt x="2" y="10"/>
                    </a:lnTo>
                    <a:lnTo>
                      <a:pt x="2" y="10"/>
                    </a:lnTo>
                    <a:lnTo>
                      <a:pt x="4" y="10"/>
                    </a:lnTo>
                    <a:lnTo>
                      <a:pt x="4" y="12"/>
                    </a:lnTo>
                    <a:lnTo>
                      <a:pt x="6" y="12"/>
                    </a:lnTo>
                    <a:lnTo>
                      <a:pt x="8" y="12"/>
                    </a:lnTo>
                    <a:lnTo>
                      <a:pt x="8" y="12"/>
                    </a:lnTo>
                    <a:lnTo>
                      <a:pt x="10" y="14"/>
                    </a:lnTo>
                    <a:lnTo>
                      <a:pt x="12" y="14"/>
                    </a:lnTo>
                    <a:lnTo>
                      <a:pt x="12" y="14"/>
                    </a:lnTo>
                    <a:lnTo>
                      <a:pt x="14" y="14"/>
                    </a:lnTo>
                    <a:lnTo>
                      <a:pt x="16" y="14"/>
                    </a:lnTo>
                    <a:lnTo>
                      <a:pt x="18" y="14"/>
                    </a:lnTo>
                    <a:lnTo>
                      <a:pt x="20" y="14"/>
                    </a:lnTo>
                    <a:lnTo>
                      <a:pt x="20" y="14"/>
                    </a:lnTo>
                    <a:lnTo>
                      <a:pt x="22" y="14"/>
                    </a:lnTo>
                    <a:lnTo>
                      <a:pt x="24" y="14"/>
                    </a:lnTo>
                    <a:lnTo>
                      <a:pt x="26" y="14"/>
                    </a:lnTo>
                    <a:lnTo>
                      <a:pt x="28" y="12"/>
                    </a:lnTo>
                    <a:lnTo>
                      <a:pt x="30" y="12"/>
                    </a:lnTo>
                    <a:lnTo>
                      <a:pt x="30" y="12"/>
                    </a:lnTo>
                    <a:lnTo>
                      <a:pt x="32" y="12"/>
                    </a:lnTo>
                    <a:lnTo>
                      <a:pt x="32" y="12"/>
                    </a:lnTo>
                    <a:lnTo>
                      <a:pt x="32" y="10"/>
                    </a:lnTo>
                    <a:lnTo>
                      <a:pt x="34" y="10"/>
                    </a:lnTo>
                    <a:lnTo>
                      <a:pt x="34" y="10"/>
                    </a:lnTo>
                    <a:lnTo>
                      <a:pt x="36" y="10"/>
                    </a:lnTo>
                    <a:lnTo>
                      <a:pt x="36" y="10"/>
                    </a:lnTo>
                    <a:lnTo>
                      <a:pt x="34" y="8"/>
                    </a:lnTo>
                    <a:lnTo>
                      <a:pt x="32" y="8"/>
                    </a:lnTo>
                    <a:lnTo>
                      <a:pt x="30" y="8"/>
                    </a:lnTo>
                    <a:lnTo>
                      <a:pt x="28" y="10"/>
                    </a:lnTo>
                    <a:lnTo>
                      <a:pt x="28" y="10"/>
                    </a:lnTo>
                    <a:lnTo>
                      <a:pt x="26" y="10"/>
                    </a:lnTo>
                    <a:lnTo>
                      <a:pt x="24" y="12"/>
                    </a:lnTo>
                    <a:lnTo>
                      <a:pt x="22" y="12"/>
                    </a:lnTo>
                    <a:lnTo>
                      <a:pt x="20" y="12"/>
                    </a:lnTo>
                    <a:lnTo>
                      <a:pt x="18" y="12"/>
                    </a:lnTo>
                    <a:lnTo>
                      <a:pt x="16" y="12"/>
                    </a:lnTo>
                    <a:lnTo>
                      <a:pt x="14" y="12"/>
                    </a:lnTo>
                    <a:lnTo>
                      <a:pt x="12" y="10"/>
                    </a:lnTo>
                    <a:lnTo>
                      <a:pt x="10" y="10"/>
                    </a:lnTo>
                    <a:lnTo>
                      <a:pt x="28" y="4"/>
                    </a:lnTo>
                    <a:lnTo>
                      <a:pt x="26" y="4"/>
                    </a:lnTo>
                    <a:lnTo>
                      <a:pt x="26" y="4"/>
                    </a:lnTo>
                    <a:lnTo>
                      <a:pt x="24" y="2"/>
                    </a:lnTo>
                    <a:lnTo>
                      <a:pt x="24" y="2"/>
                    </a:lnTo>
                    <a:lnTo>
                      <a:pt x="22" y="2"/>
                    </a:lnTo>
                    <a:lnTo>
                      <a:pt x="20" y="2"/>
                    </a:lnTo>
                    <a:lnTo>
                      <a:pt x="20" y="2"/>
                    </a:lnTo>
                    <a:lnTo>
                      <a:pt x="18" y="2"/>
                    </a:lnTo>
                    <a:lnTo>
                      <a:pt x="16" y="0"/>
                    </a:lnTo>
                    <a:lnTo>
                      <a:pt x="16" y="0"/>
                    </a:lnTo>
                    <a:lnTo>
                      <a:pt x="14" y="0"/>
                    </a:lnTo>
                    <a:lnTo>
                      <a:pt x="12" y="0"/>
                    </a:lnTo>
                    <a:lnTo>
                      <a:pt x="12" y="0"/>
                    </a:lnTo>
                    <a:lnTo>
                      <a:pt x="10" y="0"/>
                    </a:lnTo>
                    <a:close/>
                    <a:moveTo>
                      <a:pt x="14" y="2"/>
                    </a:moveTo>
                    <a:lnTo>
                      <a:pt x="16" y="4"/>
                    </a:lnTo>
                    <a:lnTo>
                      <a:pt x="16" y="4"/>
                    </a:lnTo>
                    <a:lnTo>
                      <a:pt x="16" y="4"/>
                    </a:lnTo>
                    <a:lnTo>
                      <a:pt x="18" y="4"/>
                    </a:lnTo>
                    <a:lnTo>
                      <a:pt x="18" y="4"/>
                    </a:lnTo>
                    <a:lnTo>
                      <a:pt x="18" y="4"/>
                    </a:lnTo>
                    <a:lnTo>
                      <a:pt x="20" y="4"/>
                    </a:lnTo>
                    <a:lnTo>
                      <a:pt x="20" y="4"/>
                    </a:lnTo>
                    <a:lnTo>
                      <a:pt x="8" y="8"/>
                    </a:lnTo>
                    <a:lnTo>
                      <a:pt x="6" y="8"/>
                    </a:lnTo>
                    <a:lnTo>
                      <a:pt x="6" y="8"/>
                    </a:lnTo>
                    <a:lnTo>
                      <a:pt x="6" y="6"/>
                    </a:lnTo>
                    <a:lnTo>
                      <a:pt x="6" y="6"/>
                    </a:lnTo>
                    <a:lnTo>
                      <a:pt x="6" y="6"/>
                    </a:lnTo>
                    <a:lnTo>
                      <a:pt x="6" y="4"/>
                    </a:lnTo>
                    <a:lnTo>
                      <a:pt x="6" y="4"/>
                    </a:lnTo>
                    <a:lnTo>
                      <a:pt x="8" y="4"/>
                    </a:lnTo>
                    <a:lnTo>
                      <a:pt x="8" y="4"/>
                    </a:lnTo>
                    <a:lnTo>
                      <a:pt x="10" y="4"/>
                    </a:lnTo>
                    <a:lnTo>
                      <a:pt x="10" y="4"/>
                    </a:lnTo>
                    <a:lnTo>
                      <a:pt x="12" y="2"/>
                    </a:lnTo>
                    <a:lnTo>
                      <a:pt x="1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673"/>
              <p:cNvSpPr>
                <a:spLocks/>
              </p:cNvSpPr>
              <p:nvPr/>
            </p:nvSpPr>
            <p:spPr bwMode="auto">
              <a:xfrm>
                <a:off x="4686" y="1387"/>
                <a:ext cx="36" cy="14"/>
              </a:xfrm>
              <a:custGeom>
                <a:avLst/>
                <a:gdLst>
                  <a:gd name="T0" fmla="*/ 8 w 36"/>
                  <a:gd name="T1" fmla="*/ 2 h 14"/>
                  <a:gd name="T2" fmla="*/ 6 w 36"/>
                  <a:gd name="T3" fmla="*/ 2 h 14"/>
                  <a:gd name="T4" fmla="*/ 4 w 36"/>
                  <a:gd name="T5" fmla="*/ 2 h 14"/>
                  <a:gd name="T6" fmla="*/ 2 w 36"/>
                  <a:gd name="T7" fmla="*/ 4 h 14"/>
                  <a:gd name="T8" fmla="*/ 0 w 36"/>
                  <a:gd name="T9" fmla="*/ 4 h 14"/>
                  <a:gd name="T10" fmla="*/ 0 w 36"/>
                  <a:gd name="T11" fmla="*/ 6 h 14"/>
                  <a:gd name="T12" fmla="*/ 0 w 36"/>
                  <a:gd name="T13" fmla="*/ 8 h 14"/>
                  <a:gd name="T14" fmla="*/ 0 w 36"/>
                  <a:gd name="T15" fmla="*/ 8 h 14"/>
                  <a:gd name="T16" fmla="*/ 2 w 36"/>
                  <a:gd name="T17" fmla="*/ 10 h 14"/>
                  <a:gd name="T18" fmla="*/ 4 w 36"/>
                  <a:gd name="T19" fmla="*/ 10 h 14"/>
                  <a:gd name="T20" fmla="*/ 6 w 36"/>
                  <a:gd name="T21" fmla="*/ 12 h 14"/>
                  <a:gd name="T22" fmla="*/ 8 w 36"/>
                  <a:gd name="T23" fmla="*/ 12 h 14"/>
                  <a:gd name="T24" fmla="*/ 12 w 36"/>
                  <a:gd name="T25" fmla="*/ 14 h 14"/>
                  <a:gd name="T26" fmla="*/ 14 w 36"/>
                  <a:gd name="T27" fmla="*/ 14 h 14"/>
                  <a:gd name="T28" fmla="*/ 18 w 36"/>
                  <a:gd name="T29" fmla="*/ 14 h 14"/>
                  <a:gd name="T30" fmla="*/ 20 w 36"/>
                  <a:gd name="T31" fmla="*/ 14 h 14"/>
                  <a:gd name="T32" fmla="*/ 24 w 36"/>
                  <a:gd name="T33" fmla="*/ 14 h 14"/>
                  <a:gd name="T34" fmla="*/ 28 w 36"/>
                  <a:gd name="T35" fmla="*/ 12 h 14"/>
                  <a:gd name="T36" fmla="*/ 30 w 36"/>
                  <a:gd name="T37" fmla="*/ 12 h 14"/>
                  <a:gd name="T38" fmla="*/ 32 w 36"/>
                  <a:gd name="T39" fmla="*/ 12 h 14"/>
                  <a:gd name="T40" fmla="*/ 34 w 36"/>
                  <a:gd name="T41" fmla="*/ 10 h 14"/>
                  <a:gd name="T42" fmla="*/ 36 w 36"/>
                  <a:gd name="T43" fmla="*/ 10 h 14"/>
                  <a:gd name="T44" fmla="*/ 34 w 36"/>
                  <a:gd name="T45" fmla="*/ 8 h 14"/>
                  <a:gd name="T46" fmla="*/ 30 w 36"/>
                  <a:gd name="T47" fmla="*/ 8 h 14"/>
                  <a:gd name="T48" fmla="*/ 28 w 36"/>
                  <a:gd name="T49" fmla="*/ 10 h 14"/>
                  <a:gd name="T50" fmla="*/ 24 w 36"/>
                  <a:gd name="T51" fmla="*/ 12 h 14"/>
                  <a:gd name="T52" fmla="*/ 20 w 36"/>
                  <a:gd name="T53" fmla="*/ 12 h 14"/>
                  <a:gd name="T54" fmla="*/ 16 w 36"/>
                  <a:gd name="T55" fmla="*/ 12 h 14"/>
                  <a:gd name="T56" fmla="*/ 12 w 36"/>
                  <a:gd name="T57" fmla="*/ 10 h 14"/>
                  <a:gd name="T58" fmla="*/ 28 w 36"/>
                  <a:gd name="T59" fmla="*/ 4 h 14"/>
                  <a:gd name="T60" fmla="*/ 26 w 36"/>
                  <a:gd name="T61" fmla="*/ 4 h 14"/>
                  <a:gd name="T62" fmla="*/ 24 w 36"/>
                  <a:gd name="T63" fmla="*/ 2 h 14"/>
                  <a:gd name="T64" fmla="*/ 20 w 36"/>
                  <a:gd name="T65" fmla="*/ 2 h 14"/>
                  <a:gd name="T66" fmla="*/ 18 w 36"/>
                  <a:gd name="T67" fmla="*/ 2 h 14"/>
                  <a:gd name="T68" fmla="*/ 16 w 36"/>
                  <a:gd name="T69" fmla="*/ 0 h 14"/>
                  <a:gd name="T70" fmla="*/ 12 w 36"/>
                  <a:gd name="T71" fmla="*/ 0 h 14"/>
                  <a:gd name="T72" fmla="*/ 10 w 36"/>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10" y="0"/>
                    </a:moveTo>
                    <a:lnTo>
                      <a:pt x="8" y="2"/>
                    </a:lnTo>
                    <a:lnTo>
                      <a:pt x="8" y="2"/>
                    </a:lnTo>
                    <a:lnTo>
                      <a:pt x="6" y="2"/>
                    </a:lnTo>
                    <a:lnTo>
                      <a:pt x="4" y="2"/>
                    </a:lnTo>
                    <a:lnTo>
                      <a:pt x="4" y="2"/>
                    </a:lnTo>
                    <a:lnTo>
                      <a:pt x="2" y="2"/>
                    </a:lnTo>
                    <a:lnTo>
                      <a:pt x="2" y="4"/>
                    </a:lnTo>
                    <a:lnTo>
                      <a:pt x="0" y="4"/>
                    </a:lnTo>
                    <a:lnTo>
                      <a:pt x="0" y="4"/>
                    </a:lnTo>
                    <a:lnTo>
                      <a:pt x="0" y="6"/>
                    </a:lnTo>
                    <a:lnTo>
                      <a:pt x="0" y="6"/>
                    </a:lnTo>
                    <a:lnTo>
                      <a:pt x="0" y="6"/>
                    </a:lnTo>
                    <a:lnTo>
                      <a:pt x="0" y="8"/>
                    </a:lnTo>
                    <a:lnTo>
                      <a:pt x="0" y="8"/>
                    </a:lnTo>
                    <a:lnTo>
                      <a:pt x="0" y="8"/>
                    </a:lnTo>
                    <a:lnTo>
                      <a:pt x="0" y="8"/>
                    </a:lnTo>
                    <a:lnTo>
                      <a:pt x="2" y="10"/>
                    </a:lnTo>
                    <a:lnTo>
                      <a:pt x="2" y="10"/>
                    </a:lnTo>
                    <a:lnTo>
                      <a:pt x="4" y="10"/>
                    </a:lnTo>
                    <a:lnTo>
                      <a:pt x="4" y="12"/>
                    </a:lnTo>
                    <a:lnTo>
                      <a:pt x="6" y="12"/>
                    </a:lnTo>
                    <a:lnTo>
                      <a:pt x="8" y="12"/>
                    </a:lnTo>
                    <a:lnTo>
                      <a:pt x="8" y="12"/>
                    </a:lnTo>
                    <a:lnTo>
                      <a:pt x="10" y="14"/>
                    </a:lnTo>
                    <a:lnTo>
                      <a:pt x="12" y="14"/>
                    </a:lnTo>
                    <a:lnTo>
                      <a:pt x="12" y="14"/>
                    </a:lnTo>
                    <a:lnTo>
                      <a:pt x="14" y="14"/>
                    </a:lnTo>
                    <a:lnTo>
                      <a:pt x="16" y="14"/>
                    </a:lnTo>
                    <a:lnTo>
                      <a:pt x="18" y="14"/>
                    </a:lnTo>
                    <a:lnTo>
                      <a:pt x="20" y="14"/>
                    </a:lnTo>
                    <a:lnTo>
                      <a:pt x="20" y="14"/>
                    </a:lnTo>
                    <a:lnTo>
                      <a:pt x="22" y="14"/>
                    </a:lnTo>
                    <a:lnTo>
                      <a:pt x="24" y="14"/>
                    </a:lnTo>
                    <a:lnTo>
                      <a:pt x="26" y="14"/>
                    </a:lnTo>
                    <a:lnTo>
                      <a:pt x="28" y="12"/>
                    </a:lnTo>
                    <a:lnTo>
                      <a:pt x="30" y="12"/>
                    </a:lnTo>
                    <a:lnTo>
                      <a:pt x="30" y="12"/>
                    </a:lnTo>
                    <a:lnTo>
                      <a:pt x="32" y="12"/>
                    </a:lnTo>
                    <a:lnTo>
                      <a:pt x="32" y="12"/>
                    </a:lnTo>
                    <a:lnTo>
                      <a:pt x="32" y="10"/>
                    </a:lnTo>
                    <a:lnTo>
                      <a:pt x="34" y="10"/>
                    </a:lnTo>
                    <a:lnTo>
                      <a:pt x="34" y="10"/>
                    </a:lnTo>
                    <a:lnTo>
                      <a:pt x="36" y="10"/>
                    </a:lnTo>
                    <a:lnTo>
                      <a:pt x="36" y="10"/>
                    </a:lnTo>
                    <a:lnTo>
                      <a:pt x="34" y="8"/>
                    </a:lnTo>
                    <a:lnTo>
                      <a:pt x="32" y="8"/>
                    </a:lnTo>
                    <a:lnTo>
                      <a:pt x="30" y="8"/>
                    </a:lnTo>
                    <a:lnTo>
                      <a:pt x="28" y="10"/>
                    </a:lnTo>
                    <a:lnTo>
                      <a:pt x="28" y="10"/>
                    </a:lnTo>
                    <a:lnTo>
                      <a:pt x="26" y="10"/>
                    </a:lnTo>
                    <a:lnTo>
                      <a:pt x="24" y="12"/>
                    </a:lnTo>
                    <a:lnTo>
                      <a:pt x="22" y="12"/>
                    </a:lnTo>
                    <a:lnTo>
                      <a:pt x="20" y="12"/>
                    </a:lnTo>
                    <a:lnTo>
                      <a:pt x="18" y="12"/>
                    </a:lnTo>
                    <a:lnTo>
                      <a:pt x="16" y="12"/>
                    </a:lnTo>
                    <a:lnTo>
                      <a:pt x="14" y="12"/>
                    </a:lnTo>
                    <a:lnTo>
                      <a:pt x="12" y="10"/>
                    </a:lnTo>
                    <a:lnTo>
                      <a:pt x="10" y="10"/>
                    </a:lnTo>
                    <a:lnTo>
                      <a:pt x="28" y="4"/>
                    </a:lnTo>
                    <a:lnTo>
                      <a:pt x="26" y="4"/>
                    </a:lnTo>
                    <a:lnTo>
                      <a:pt x="26" y="4"/>
                    </a:lnTo>
                    <a:lnTo>
                      <a:pt x="24" y="2"/>
                    </a:lnTo>
                    <a:lnTo>
                      <a:pt x="24" y="2"/>
                    </a:lnTo>
                    <a:lnTo>
                      <a:pt x="22" y="2"/>
                    </a:lnTo>
                    <a:lnTo>
                      <a:pt x="20" y="2"/>
                    </a:lnTo>
                    <a:lnTo>
                      <a:pt x="20" y="2"/>
                    </a:lnTo>
                    <a:lnTo>
                      <a:pt x="18" y="2"/>
                    </a:lnTo>
                    <a:lnTo>
                      <a:pt x="16" y="0"/>
                    </a:lnTo>
                    <a:lnTo>
                      <a:pt x="16" y="0"/>
                    </a:lnTo>
                    <a:lnTo>
                      <a:pt x="14" y="0"/>
                    </a:lnTo>
                    <a:lnTo>
                      <a:pt x="12" y="0"/>
                    </a:lnTo>
                    <a:lnTo>
                      <a:pt x="12"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674"/>
              <p:cNvSpPr>
                <a:spLocks/>
              </p:cNvSpPr>
              <p:nvPr/>
            </p:nvSpPr>
            <p:spPr bwMode="auto">
              <a:xfrm>
                <a:off x="4692" y="1389"/>
                <a:ext cx="14" cy="6"/>
              </a:xfrm>
              <a:custGeom>
                <a:avLst/>
                <a:gdLst>
                  <a:gd name="T0" fmla="*/ 8 w 14"/>
                  <a:gd name="T1" fmla="*/ 0 h 6"/>
                  <a:gd name="T2" fmla="*/ 10 w 14"/>
                  <a:gd name="T3" fmla="*/ 2 h 6"/>
                  <a:gd name="T4" fmla="*/ 10 w 14"/>
                  <a:gd name="T5" fmla="*/ 2 h 6"/>
                  <a:gd name="T6" fmla="*/ 10 w 14"/>
                  <a:gd name="T7" fmla="*/ 2 h 6"/>
                  <a:gd name="T8" fmla="*/ 12 w 14"/>
                  <a:gd name="T9" fmla="*/ 2 h 6"/>
                  <a:gd name="T10" fmla="*/ 12 w 14"/>
                  <a:gd name="T11" fmla="*/ 2 h 6"/>
                  <a:gd name="T12" fmla="*/ 12 w 14"/>
                  <a:gd name="T13" fmla="*/ 2 h 6"/>
                  <a:gd name="T14" fmla="*/ 14 w 14"/>
                  <a:gd name="T15" fmla="*/ 2 h 6"/>
                  <a:gd name="T16" fmla="*/ 14 w 14"/>
                  <a:gd name="T17" fmla="*/ 2 h 6"/>
                  <a:gd name="T18" fmla="*/ 2 w 14"/>
                  <a:gd name="T19" fmla="*/ 6 h 6"/>
                  <a:gd name="T20" fmla="*/ 0 w 14"/>
                  <a:gd name="T21" fmla="*/ 6 h 6"/>
                  <a:gd name="T22" fmla="*/ 0 w 14"/>
                  <a:gd name="T23" fmla="*/ 6 h 6"/>
                  <a:gd name="T24" fmla="*/ 0 w 14"/>
                  <a:gd name="T25" fmla="*/ 4 h 6"/>
                  <a:gd name="T26" fmla="*/ 0 w 14"/>
                  <a:gd name="T27" fmla="*/ 4 h 6"/>
                  <a:gd name="T28" fmla="*/ 0 w 14"/>
                  <a:gd name="T29" fmla="*/ 4 h 6"/>
                  <a:gd name="T30" fmla="*/ 0 w 14"/>
                  <a:gd name="T31" fmla="*/ 2 h 6"/>
                  <a:gd name="T32" fmla="*/ 0 w 14"/>
                  <a:gd name="T33" fmla="*/ 2 h 6"/>
                  <a:gd name="T34" fmla="*/ 2 w 14"/>
                  <a:gd name="T35" fmla="*/ 2 h 6"/>
                  <a:gd name="T36" fmla="*/ 2 w 14"/>
                  <a:gd name="T37" fmla="*/ 2 h 6"/>
                  <a:gd name="T38" fmla="*/ 4 w 14"/>
                  <a:gd name="T39" fmla="*/ 2 h 6"/>
                  <a:gd name="T40" fmla="*/ 4 w 14"/>
                  <a:gd name="T41" fmla="*/ 2 h 6"/>
                  <a:gd name="T42" fmla="*/ 6 w 14"/>
                  <a:gd name="T43" fmla="*/ 0 h 6"/>
                  <a:gd name="T44" fmla="*/ 8 w 14"/>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6">
                    <a:moveTo>
                      <a:pt x="8" y="0"/>
                    </a:moveTo>
                    <a:lnTo>
                      <a:pt x="10" y="2"/>
                    </a:lnTo>
                    <a:lnTo>
                      <a:pt x="10" y="2"/>
                    </a:lnTo>
                    <a:lnTo>
                      <a:pt x="10" y="2"/>
                    </a:lnTo>
                    <a:lnTo>
                      <a:pt x="12" y="2"/>
                    </a:lnTo>
                    <a:lnTo>
                      <a:pt x="12" y="2"/>
                    </a:lnTo>
                    <a:lnTo>
                      <a:pt x="12" y="2"/>
                    </a:lnTo>
                    <a:lnTo>
                      <a:pt x="14" y="2"/>
                    </a:lnTo>
                    <a:lnTo>
                      <a:pt x="14" y="2"/>
                    </a:lnTo>
                    <a:lnTo>
                      <a:pt x="2" y="6"/>
                    </a:lnTo>
                    <a:lnTo>
                      <a:pt x="0" y="6"/>
                    </a:lnTo>
                    <a:lnTo>
                      <a:pt x="0" y="6"/>
                    </a:lnTo>
                    <a:lnTo>
                      <a:pt x="0" y="4"/>
                    </a:lnTo>
                    <a:lnTo>
                      <a:pt x="0" y="4"/>
                    </a:lnTo>
                    <a:lnTo>
                      <a:pt x="0" y="4"/>
                    </a:lnTo>
                    <a:lnTo>
                      <a:pt x="0" y="2"/>
                    </a:lnTo>
                    <a:lnTo>
                      <a:pt x="0" y="2"/>
                    </a:lnTo>
                    <a:lnTo>
                      <a:pt x="2" y="2"/>
                    </a:lnTo>
                    <a:lnTo>
                      <a:pt x="2" y="2"/>
                    </a:lnTo>
                    <a:lnTo>
                      <a:pt x="4" y="2"/>
                    </a:lnTo>
                    <a:lnTo>
                      <a:pt x="4" y="2"/>
                    </a:lnTo>
                    <a:lnTo>
                      <a:pt x="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675"/>
              <p:cNvSpPr>
                <a:spLocks/>
              </p:cNvSpPr>
              <p:nvPr/>
            </p:nvSpPr>
            <p:spPr bwMode="auto">
              <a:xfrm>
                <a:off x="4698" y="1377"/>
                <a:ext cx="42" cy="16"/>
              </a:xfrm>
              <a:custGeom>
                <a:avLst/>
                <a:gdLst>
                  <a:gd name="T0" fmla="*/ 4 w 42"/>
                  <a:gd name="T1" fmla="*/ 2 h 16"/>
                  <a:gd name="T2" fmla="*/ 4 w 42"/>
                  <a:gd name="T3" fmla="*/ 2 h 16"/>
                  <a:gd name="T4" fmla="*/ 2 w 42"/>
                  <a:gd name="T5" fmla="*/ 2 h 16"/>
                  <a:gd name="T6" fmla="*/ 0 w 42"/>
                  <a:gd name="T7" fmla="*/ 2 h 16"/>
                  <a:gd name="T8" fmla="*/ 26 w 42"/>
                  <a:gd name="T9" fmla="*/ 14 h 16"/>
                  <a:gd name="T10" fmla="*/ 28 w 42"/>
                  <a:gd name="T11" fmla="*/ 14 h 16"/>
                  <a:gd name="T12" fmla="*/ 28 w 42"/>
                  <a:gd name="T13" fmla="*/ 14 h 16"/>
                  <a:gd name="T14" fmla="*/ 28 w 42"/>
                  <a:gd name="T15" fmla="*/ 16 h 16"/>
                  <a:gd name="T16" fmla="*/ 30 w 42"/>
                  <a:gd name="T17" fmla="*/ 16 h 16"/>
                  <a:gd name="T18" fmla="*/ 30 w 42"/>
                  <a:gd name="T19" fmla="*/ 16 h 16"/>
                  <a:gd name="T20" fmla="*/ 32 w 42"/>
                  <a:gd name="T21" fmla="*/ 16 h 16"/>
                  <a:gd name="T22" fmla="*/ 32 w 42"/>
                  <a:gd name="T23" fmla="*/ 16 h 16"/>
                  <a:gd name="T24" fmla="*/ 34 w 42"/>
                  <a:gd name="T25" fmla="*/ 16 h 16"/>
                  <a:gd name="T26" fmla="*/ 34 w 42"/>
                  <a:gd name="T27" fmla="*/ 16 h 16"/>
                  <a:gd name="T28" fmla="*/ 34 w 42"/>
                  <a:gd name="T29" fmla="*/ 16 h 16"/>
                  <a:gd name="T30" fmla="*/ 36 w 42"/>
                  <a:gd name="T31" fmla="*/ 16 h 16"/>
                  <a:gd name="T32" fmla="*/ 36 w 42"/>
                  <a:gd name="T33" fmla="*/ 16 h 16"/>
                  <a:gd name="T34" fmla="*/ 36 w 42"/>
                  <a:gd name="T35" fmla="*/ 16 h 16"/>
                  <a:gd name="T36" fmla="*/ 38 w 42"/>
                  <a:gd name="T37" fmla="*/ 16 h 16"/>
                  <a:gd name="T38" fmla="*/ 38 w 42"/>
                  <a:gd name="T39" fmla="*/ 14 h 16"/>
                  <a:gd name="T40" fmla="*/ 40 w 42"/>
                  <a:gd name="T41" fmla="*/ 14 h 16"/>
                  <a:gd name="T42" fmla="*/ 40 w 42"/>
                  <a:gd name="T43" fmla="*/ 14 h 16"/>
                  <a:gd name="T44" fmla="*/ 42 w 42"/>
                  <a:gd name="T45" fmla="*/ 14 h 16"/>
                  <a:gd name="T46" fmla="*/ 42 w 42"/>
                  <a:gd name="T47" fmla="*/ 14 h 16"/>
                  <a:gd name="T48" fmla="*/ 40 w 42"/>
                  <a:gd name="T49" fmla="*/ 12 h 16"/>
                  <a:gd name="T50" fmla="*/ 40 w 42"/>
                  <a:gd name="T51" fmla="*/ 12 h 16"/>
                  <a:gd name="T52" fmla="*/ 38 w 42"/>
                  <a:gd name="T53" fmla="*/ 12 h 16"/>
                  <a:gd name="T54" fmla="*/ 38 w 42"/>
                  <a:gd name="T55" fmla="*/ 12 h 16"/>
                  <a:gd name="T56" fmla="*/ 36 w 42"/>
                  <a:gd name="T57" fmla="*/ 12 h 16"/>
                  <a:gd name="T58" fmla="*/ 36 w 42"/>
                  <a:gd name="T59" fmla="*/ 14 h 16"/>
                  <a:gd name="T60" fmla="*/ 34 w 42"/>
                  <a:gd name="T61" fmla="*/ 14 h 16"/>
                  <a:gd name="T62" fmla="*/ 32 w 42"/>
                  <a:gd name="T63" fmla="*/ 12 h 16"/>
                  <a:gd name="T64" fmla="*/ 32 w 42"/>
                  <a:gd name="T65" fmla="*/ 12 h 16"/>
                  <a:gd name="T66" fmla="*/ 32 w 42"/>
                  <a:gd name="T67" fmla="*/ 12 h 16"/>
                  <a:gd name="T68" fmla="*/ 30 w 42"/>
                  <a:gd name="T69" fmla="*/ 12 h 16"/>
                  <a:gd name="T70" fmla="*/ 30 w 42"/>
                  <a:gd name="T71" fmla="*/ 12 h 16"/>
                  <a:gd name="T72" fmla="*/ 6 w 42"/>
                  <a:gd name="T73" fmla="*/ 0 h 16"/>
                  <a:gd name="T74" fmla="*/ 4 w 42"/>
                  <a:gd name="T7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16">
                    <a:moveTo>
                      <a:pt x="4" y="2"/>
                    </a:moveTo>
                    <a:lnTo>
                      <a:pt x="4" y="2"/>
                    </a:lnTo>
                    <a:lnTo>
                      <a:pt x="2" y="2"/>
                    </a:lnTo>
                    <a:lnTo>
                      <a:pt x="0" y="2"/>
                    </a:lnTo>
                    <a:lnTo>
                      <a:pt x="26" y="14"/>
                    </a:lnTo>
                    <a:lnTo>
                      <a:pt x="28" y="14"/>
                    </a:lnTo>
                    <a:lnTo>
                      <a:pt x="28" y="14"/>
                    </a:lnTo>
                    <a:lnTo>
                      <a:pt x="28" y="16"/>
                    </a:lnTo>
                    <a:lnTo>
                      <a:pt x="30" y="16"/>
                    </a:lnTo>
                    <a:lnTo>
                      <a:pt x="30" y="16"/>
                    </a:lnTo>
                    <a:lnTo>
                      <a:pt x="32" y="16"/>
                    </a:lnTo>
                    <a:lnTo>
                      <a:pt x="32" y="16"/>
                    </a:lnTo>
                    <a:lnTo>
                      <a:pt x="34" y="16"/>
                    </a:lnTo>
                    <a:lnTo>
                      <a:pt x="34" y="16"/>
                    </a:lnTo>
                    <a:lnTo>
                      <a:pt x="34" y="16"/>
                    </a:lnTo>
                    <a:lnTo>
                      <a:pt x="36" y="16"/>
                    </a:lnTo>
                    <a:lnTo>
                      <a:pt x="36" y="16"/>
                    </a:lnTo>
                    <a:lnTo>
                      <a:pt x="36" y="16"/>
                    </a:lnTo>
                    <a:lnTo>
                      <a:pt x="38" y="16"/>
                    </a:lnTo>
                    <a:lnTo>
                      <a:pt x="38" y="14"/>
                    </a:lnTo>
                    <a:lnTo>
                      <a:pt x="40" y="14"/>
                    </a:lnTo>
                    <a:lnTo>
                      <a:pt x="40" y="14"/>
                    </a:lnTo>
                    <a:lnTo>
                      <a:pt x="42" y="14"/>
                    </a:lnTo>
                    <a:lnTo>
                      <a:pt x="42" y="14"/>
                    </a:lnTo>
                    <a:lnTo>
                      <a:pt x="40" y="12"/>
                    </a:lnTo>
                    <a:lnTo>
                      <a:pt x="40" y="12"/>
                    </a:lnTo>
                    <a:lnTo>
                      <a:pt x="38" y="12"/>
                    </a:lnTo>
                    <a:lnTo>
                      <a:pt x="38" y="12"/>
                    </a:lnTo>
                    <a:lnTo>
                      <a:pt x="36" y="12"/>
                    </a:lnTo>
                    <a:lnTo>
                      <a:pt x="36" y="14"/>
                    </a:lnTo>
                    <a:lnTo>
                      <a:pt x="34" y="14"/>
                    </a:lnTo>
                    <a:lnTo>
                      <a:pt x="32" y="12"/>
                    </a:lnTo>
                    <a:lnTo>
                      <a:pt x="32" y="12"/>
                    </a:lnTo>
                    <a:lnTo>
                      <a:pt x="32" y="12"/>
                    </a:lnTo>
                    <a:lnTo>
                      <a:pt x="30" y="12"/>
                    </a:lnTo>
                    <a:lnTo>
                      <a:pt x="30" y="12"/>
                    </a:lnTo>
                    <a:lnTo>
                      <a:pt x="6" y="0"/>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676"/>
              <p:cNvSpPr>
                <a:spLocks/>
              </p:cNvSpPr>
              <p:nvPr/>
            </p:nvSpPr>
            <p:spPr bwMode="auto">
              <a:xfrm>
                <a:off x="4714" y="1373"/>
                <a:ext cx="10" cy="4"/>
              </a:xfrm>
              <a:custGeom>
                <a:avLst/>
                <a:gdLst>
                  <a:gd name="T0" fmla="*/ 8 w 10"/>
                  <a:gd name="T1" fmla="*/ 0 h 4"/>
                  <a:gd name="T2" fmla="*/ 6 w 10"/>
                  <a:gd name="T3" fmla="*/ 0 h 4"/>
                  <a:gd name="T4" fmla="*/ 6 w 10"/>
                  <a:gd name="T5" fmla="*/ 0 h 4"/>
                  <a:gd name="T6" fmla="*/ 4 w 10"/>
                  <a:gd name="T7" fmla="*/ 0 h 4"/>
                  <a:gd name="T8" fmla="*/ 2 w 10"/>
                  <a:gd name="T9" fmla="*/ 0 h 4"/>
                  <a:gd name="T10" fmla="*/ 2 w 10"/>
                  <a:gd name="T11" fmla="*/ 2 h 4"/>
                  <a:gd name="T12" fmla="*/ 0 w 10"/>
                  <a:gd name="T13" fmla="*/ 2 h 4"/>
                  <a:gd name="T14" fmla="*/ 2 w 10"/>
                  <a:gd name="T15" fmla="*/ 2 h 4"/>
                  <a:gd name="T16" fmla="*/ 2 w 10"/>
                  <a:gd name="T17" fmla="*/ 2 h 4"/>
                  <a:gd name="T18" fmla="*/ 4 w 10"/>
                  <a:gd name="T19" fmla="*/ 4 h 4"/>
                  <a:gd name="T20" fmla="*/ 4 w 10"/>
                  <a:gd name="T21" fmla="*/ 4 h 4"/>
                  <a:gd name="T22" fmla="*/ 6 w 10"/>
                  <a:gd name="T23" fmla="*/ 4 h 4"/>
                  <a:gd name="T24" fmla="*/ 8 w 10"/>
                  <a:gd name="T25" fmla="*/ 2 h 4"/>
                  <a:gd name="T26" fmla="*/ 8 w 10"/>
                  <a:gd name="T27" fmla="*/ 2 h 4"/>
                  <a:gd name="T28" fmla="*/ 10 w 10"/>
                  <a:gd name="T29" fmla="*/ 2 h 4"/>
                  <a:gd name="T30" fmla="*/ 8 w 10"/>
                  <a:gd name="T31" fmla="*/ 2 h 4"/>
                  <a:gd name="T32" fmla="*/ 8 w 1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8" y="0"/>
                    </a:moveTo>
                    <a:lnTo>
                      <a:pt x="6" y="0"/>
                    </a:lnTo>
                    <a:lnTo>
                      <a:pt x="6" y="0"/>
                    </a:lnTo>
                    <a:lnTo>
                      <a:pt x="4" y="0"/>
                    </a:lnTo>
                    <a:lnTo>
                      <a:pt x="2" y="0"/>
                    </a:lnTo>
                    <a:lnTo>
                      <a:pt x="2" y="2"/>
                    </a:lnTo>
                    <a:lnTo>
                      <a:pt x="0" y="2"/>
                    </a:lnTo>
                    <a:lnTo>
                      <a:pt x="2" y="2"/>
                    </a:lnTo>
                    <a:lnTo>
                      <a:pt x="2" y="2"/>
                    </a:lnTo>
                    <a:lnTo>
                      <a:pt x="4" y="4"/>
                    </a:lnTo>
                    <a:lnTo>
                      <a:pt x="4" y="4"/>
                    </a:lnTo>
                    <a:lnTo>
                      <a:pt x="6" y="4"/>
                    </a:lnTo>
                    <a:lnTo>
                      <a:pt x="8" y="2"/>
                    </a:lnTo>
                    <a:lnTo>
                      <a:pt x="8" y="2"/>
                    </a:lnTo>
                    <a:lnTo>
                      <a:pt x="10" y="2"/>
                    </a:lnTo>
                    <a:lnTo>
                      <a:pt x="8"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677"/>
              <p:cNvSpPr>
                <a:spLocks/>
              </p:cNvSpPr>
              <p:nvPr/>
            </p:nvSpPr>
            <p:spPr bwMode="auto">
              <a:xfrm>
                <a:off x="4722" y="1377"/>
                <a:ext cx="28" cy="12"/>
              </a:xfrm>
              <a:custGeom>
                <a:avLst/>
                <a:gdLst>
                  <a:gd name="T0" fmla="*/ 0 w 28"/>
                  <a:gd name="T1" fmla="*/ 2 h 12"/>
                  <a:gd name="T2" fmla="*/ 0 w 28"/>
                  <a:gd name="T3" fmla="*/ 2 h 12"/>
                  <a:gd name="T4" fmla="*/ 0 w 28"/>
                  <a:gd name="T5" fmla="*/ 4 h 12"/>
                  <a:gd name="T6" fmla="*/ 2 w 28"/>
                  <a:gd name="T7" fmla="*/ 4 h 12"/>
                  <a:gd name="T8" fmla="*/ 2 w 28"/>
                  <a:gd name="T9" fmla="*/ 4 h 12"/>
                  <a:gd name="T10" fmla="*/ 6 w 28"/>
                  <a:gd name="T11" fmla="*/ 2 h 12"/>
                  <a:gd name="T12" fmla="*/ 24 w 28"/>
                  <a:gd name="T13" fmla="*/ 12 h 12"/>
                  <a:gd name="T14" fmla="*/ 26 w 28"/>
                  <a:gd name="T15" fmla="*/ 12 h 12"/>
                  <a:gd name="T16" fmla="*/ 26 w 28"/>
                  <a:gd name="T17" fmla="*/ 10 h 12"/>
                  <a:gd name="T18" fmla="*/ 28 w 28"/>
                  <a:gd name="T19" fmla="*/ 10 h 12"/>
                  <a:gd name="T20" fmla="*/ 28 w 28"/>
                  <a:gd name="T21" fmla="*/ 10 h 12"/>
                  <a:gd name="T22" fmla="*/ 8 w 28"/>
                  <a:gd name="T23" fmla="*/ 0 h 12"/>
                  <a:gd name="T24" fmla="*/ 0 w 28"/>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2">
                    <a:moveTo>
                      <a:pt x="0" y="2"/>
                    </a:moveTo>
                    <a:lnTo>
                      <a:pt x="0" y="2"/>
                    </a:lnTo>
                    <a:lnTo>
                      <a:pt x="0" y="4"/>
                    </a:lnTo>
                    <a:lnTo>
                      <a:pt x="2" y="4"/>
                    </a:lnTo>
                    <a:lnTo>
                      <a:pt x="2" y="4"/>
                    </a:lnTo>
                    <a:lnTo>
                      <a:pt x="6" y="2"/>
                    </a:lnTo>
                    <a:lnTo>
                      <a:pt x="24" y="12"/>
                    </a:lnTo>
                    <a:lnTo>
                      <a:pt x="26" y="12"/>
                    </a:lnTo>
                    <a:lnTo>
                      <a:pt x="26" y="10"/>
                    </a:lnTo>
                    <a:lnTo>
                      <a:pt x="28" y="10"/>
                    </a:lnTo>
                    <a:lnTo>
                      <a:pt x="28" y="10"/>
                    </a:lnTo>
                    <a:lnTo>
                      <a:pt x="8"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678"/>
              <p:cNvSpPr>
                <a:spLocks/>
              </p:cNvSpPr>
              <p:nvPr/>
            </p:nvSpPr>
            <p:spPr bwMode="auto">
              <a:xfrm>
                <a:off x="4736" y="1369"/>
                <a:ext cx="36" cy="14"/>
              </a:xfrm>
              <a:custGeom>
                <a:avLst/>
                <a:gdLst>
                  <a:gd name="T0" fmla="*/ 16 w 36"/>
                  <a:gd name="T1" fmla="*/ 2 h 14"/>
                  <a:gd name="T2" fmla="*/ 14 w 36"/>
                  <a:gd name="T3" fmla="*/ 2 h 14"/>
                  <a:gd name="T4" fmla="*/ 12 w 36"/>
                  <a:gd name="T5" fmla="*/ 2 h 14"/>
                  <a:gd name="T6" fmla="*/ 6 w 36"/>
                  <a:gd name="T7" fmla="*/ 4 h 14"/>
                  <a:gd name="T8" fmla="*/ 2 w 36"/>
                  <a:gd name="T9" fmla="*/ 0 h 14"/>
                  <a:gd name="T10" fmla="*/ 0 w 36"/>
                  <a:gd name="T11" fmla="*/ 2 h 14"/>
                  <a:gd name="T12" fmla="*/ 0 w 36"/>
                  <a:gd name="T13" fmla="*/ 8 h 14"/>
                  <a:gd name="T14" fmla="*/ 2 w 36"/>
                  <a:gd name="T15" fmla="*/ 8 h 14"/>
                  <a:gd name="T16" fmla="*/ 6 w 36"/>
                  <a:gd name="T17" fmla="*/ 6 h 14"/>
                  <a:gd name="T18" fmla="*/ 18 w 36"/>
                  <a:gd name="T19" fmla="*/ 12 h 14"/>
                  <a:gd name="T20" fmla="*/ 20 w 36"/>
                  <a:gd name="T21" fmla="*/ 12 h 14"/>
                  <a:gd name="T22" fmla="*/ 22 w 36"/>
                  <a:gd name="T23" fmla="*/ 14 h 14"/>
                  <a:gd name="T24" fmla="*/ 22 w 36"/>
                  <a:gd name="T25" fmla="*/ 14 h 14"/>
                  <a:gd name="T26" fmla="*/ 24 w 36"/>
                  <a:gd name="T27" fmla="*/ 14 h 14"/>
                  <a:gd name="T28" fmla="*/ 26 w 36"/>
                  <a:gd name="T29" fmla="*/ 14 h 14"/>
                  <a:gd name="T30" fmla="*/ 28 w 36"/>
                  <a:gd name="T31" fmla="*/ 14 h 14"/>
                  <a:gd name="T32" fmla="*/ 30 w 36"/>
                  <a:gd name="T33" fmla="*/ 14 h 14"/>
                  <a:gd name="T34" fmla="*/ 32 w 36"/>
                  <a:gd name="T35" fmla="*/ 12 h 14"/>
                  <a:gd name="T36" fmla="*/ 34 w 36"/>
                  <a:gd name="T37" fmla="*/ 12 h 14"/>
                  <a:gd name="T38" fmla="*/ 36 w 36"/>
                  <a:gd name="T39" fmla="*/ 12 h 14"/>
                  <a:gd name="T40" fmla="*/ 34 w 36"/>
                  <a:gd name="T41" fmla="*/ 10 h 14"/>
                  <a:gd name="T42" fmla="*/ 32 w 36"/>
                  <a:gd name="T43" fmla="*/ 10 h 14"/>
                  <a:gd name="T44" fmla="*/ 30 w 36"/>
                  <a:gd name="T45" fmla="*/ 10 h 14"/>
                  <a:gd name="T46" fmla="*/ 30 w 36"/>
                  <a:gd name="T47" fmla="*/ 10 h 14"/>
                  <a:gd name="T48" fmla="*/ 28 w 36"/>
                  <a:gd name="T49" fmla="*/ 12 h 14"/>
                  <a:gd name="T50" fmla="*/ 26 w 36"/>
                  <a:gd name="T51" fmla="*/ 12 h 14"/>
                  <a:gd name="T52" fmla="*/ 24 w 36"/>
                  <a:gd name="T53" fmla="*/ 12 h 14"/>
                  <a:gd name="T54" fmla="*/ 24 w 36"/>
                  <a:gd name="T55" fmla="*/ 12 h 14"/>
                  <a:gd name="T56" fmla="*/ 24 w 36"/>
                  <a:gd name="T57" fmla="*/ 12 h 14"/>
                  <a:gd name="T58" fmla="*/ 22 w 36"/>
                  <a:gd name="T59" fmla="*/ 10 h 14"/>
                  <a:gd name="T60" fmla="*/ 22 w 36"/>
                  <a:gd name="T61" fmla="*/ 10 h 14"/>
                  <a:gd name="T62" fmla="*/ 22 w 36"/>
                  <a:gd name="T63" fmla="*/ 10 h 14"/>
                  <a:gd name="T64" fmla="*/ 20 w 36"/>
                  <a:gd name="T65" fmla="*/ 10 h 14"/>
                  <a:gd name="T66" fmla="*/ 20 w 36"/>
                  <a:gd name="T67" fmla="*/ 10 h 14"/>
                  <a:gd name="T68" fmla="*/ 10 w 36"/>
                  <a:gd name="T69" fmla="*/ 4 h 14"/>
                  <a:gd name="T70" fmla="*/ 16 w 36"/>
                  <a:gd name="T71" fmla="*/ 2 h 14"/>
                  <a:gd name="T72" fmla="*/ 16 w 36"/>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16" y="2"/>
                    </a:moveTo>
                    <a:lnTo>
                      <a:pt x="14" y="2"/>
                    </a:lnTo>
                    <a:lnTo>
                      <a:pt x="12" y="2"/>
                    </a:lnTo>
                    <a:lnTo>
                      <a:pt x="6" y="4"/>
                    </a:lnTo>
                    <a:lnTo>
                      <a:pt x="2" y="0"/>
                    </a:lnTo>
                    <a:lnTo>
                      <a:pt x="0" y="2"/>
                    </a:lnTo>
                    <a:lnTo>
                      <a:pt x="0" y="8"/>
                    </a:lnTo>
                    <a:lnTo>
                      <a:pt x="2" y="8"/>
                    </a:lnTo>
                    <a:lnTo>
                      <a:pt x="6" y="6"/>
                    </a:lnTo>
                    <a:lnTo>
                      <a:pt x="18" y="12"/>
                    </a:lnTo>
                    <a:lnTo>
                      <a:pt x="20" y="12"/>
                    </a:lnTo>
                    <a:lnTo>
                      <a:pt x="22" y="14"/>
                    </a:lnTo>
                    <a:lnTo>
                      <a:pt x="22" y="14"/>
                    </a:lnTo>
                    <a:lnTo>
                      <a:pt x="24" y="14"/>
                    </a:lnTo>
                    <a:lnTo>
                      <a:pt x="26" y="14"/>
                    </a:lnTo>
                    <a:lnTo>
                      <a:pt x="28" y="14"/>
                    </a:lnTo>
                    <a:lnTo>
                      <a:pt x="30" y="14"/>
                    </a:lnTo>
                    <a:lnTo>
                      <a:pt x="32" y="12"/>
                    </a:lnTo>
                    <a:lnTo>
                      <a:pt x="34" y="12"/>
                    </a:lnTo>
                    <a:lnTo>
                      <a:pt x="36" y="12"/>
                    </a:lnTo>
                    <a:lnTo>
                      <a:pt x="34" y="10"/>
                    </a:lnTo>
                    <a:lnTo>
                      <a:pt x="32" y="10"/>
                    </a:lnTo>
                    <a:lnTo>
                      <a:pt x="30" y="10"/>
                    </a:lnTo>
                    <a:lnTo>
                      <a:pt x="30" y="10"/>
                    </a:lnTo>
                    <a:lnTo>
                      <a:pt x="28" y="12"/>
                    </a:lnTo>
                    <a:lnTo>
                      <a:pt x="26" y="12"/>
                    </a:lnTo>
                    <a:lnTo>
                      <a:pt x="24" y="12"/>
                    </a:lnTo>
                    <a:lnTo>
                      <a:pt x="24" y="12"/>
                    </a:lnTo>
                    <a:lnTo>
                      <a:pt x="24" y="12"/>
                    </a:lnTo>
                    <a:lnTo>
                      <a:pt x="22" y="10"/>
                    </a:lnTo>
                    <a:lnTo>
                      <a:pt x="22" y="10"/>
                    </a:lnTo>
                    <a:lnTo>
                      <a:pt x="22" y="10"/>
                    </a:lnTo>
                    <a:lnTo>
                      <a:pt x="20" y="10"/>
                    </a:lnTo>
                    <a:lnTo>
                      <a:pt x="20" y="10"/>
                    </a:lnTo>
                    <a:lnTo>
                      <a:pt x="10" y="4"/>
                    </a:lnTo>
                    <a:lnTo>
                      <a:pt x="16" y="2"/>
                    </a:lnTo>
                    <a:lnTo>
                      <a:pt x="1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679"/>
              <p:cNvSpPr>
                <a:spLocks/>
              </p:cNvSpPr>
              <p:nvPr/>
            </p:nvSpPr>
            <p:spPr bwMode="auto">
              <a:xfrm>
                <a:off x="4770" y="1375"/>
                <a:ext cx="10" cy="4"/>
              </a:xfrm>
              <a:custGeom>
                <a:avLst/>
                <a:gdLst>
                  <a:gd name="T0" fmla="*/ 2 w 10"/>
                  <a:gd name="T1" fmla="*/ 2 h 4"/>
                  <a:gd name="T2" fmla="*/ 4 w 10"/>
                  <a:gd name="T3" fmla="*/ 4 h 4"/>
                  <a:gd name="T4" fmla="*/ 6 w 10"/>
                  <a:gd name="T5" fmla="*/ 4 h 4"/>
                  <a:gd name="T6" fmla="*/ 6 w 10"/>
                  <a:gd name="T7" fmla="*/ 4 h 4"/>
                  <a:gd name="T8" fmla="*/ 8 w 10"/>
                  <a:gd name="T9" fmla="*/ 4 h 4"/>
                  <a:gd name="T10" fmla="*/ 10 w 10"/>
                  <a:gd name="T11" fmla="*/ 2 h 4"/>
                  <a:gd name="T12" fmla="*/ 10 w 10"/>
                  <a:gd name="T13" fmla="*/ 2 h 4"/>
                  <a:gd name="T14" fmla="*/ 10 w 10"/>
                  <a:gd name="T15" fmla="*/ 2 h 4"/>
                  <a:gd name="T16" fmla="*/ 8 w 10"/>
                  <a:gd name="T17" fmla="*/ 0 h 4"/>
                  <a:gd name="T18" fmla="*/ 8 w 10"/>
                  <a:gd name="T19" fmla="*/ 0 h 4"/>
                  <a:gd name="T20" fmla="*/ 6 w 10"/>
                  <a:gd name="T21" fmla="*/ 0 h 4"/>
                  <a:gd name="T22" fmla="*/ 4 w 10"/>
                  <a:gd name="T23" fmla="*/ 0 h 4"/>
                  <a:gd name="T24" fmla="*/ 4 w 10"/>
                  <a:gd name="T25" fmla="*/ 0 h 4"/>
                  <a:gd name="T26" fmla="*/ 2 w 10"/>
                  <a:gd name="T27" fmla="*/ 2 h 4"/>
                  <a:gd name="T28" fmla="*/ 0 w 10"/>
                  <a:gd name="T29" fmla="*/ 2 h 4"/>
                  <a:gd name="T30" fmla="*/ 2 w 10"/>
                  <a:gd name="T31" fmla="*/ 2 h 4"/>
                  <a:gd name="T32" fmla="*/ 2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2"/>
                    </a:moveTo>
                    <a:lnTo>
                      <a:pt x="4" y="4"/>
                    </a:lnTo>
                    <a:lnTo>
                      <a:pt x="6" y="4"/>
                    </a:lnTo>
                    <a:lnTo>
                      <a:pt x="6" y="4"/>
                    </a:lnTo>
                    <a:lnTo>
                      <a:pt x="8" y="4"/>
                    </a:lnTo>
                    <a:lnTo>
                      <a:pt x="10" y="2"/>
                    </a:lnTo>
                    <a:lnTo>
                      <a:pt x="10" y="2"/>
                    </a:lnTo>
                    <a:lnTo>
                      <a:pt x="10" y="2"/>
                    </a:lnTo>
                    <a:lnTo>
                      <a:pt x="8" y="0"/>
                    </a:lnTo>
                    <a:lnTo>
                      <a:pt x="8" y="0"/>
                    </a:lnTo>
                    <a:lnTo>
                      <a:pt x="6" y="0"/>
                    </a:lnTo>
                    <a:lnTo>
                      <a:pt x="4" y="0"/>
                    </a:lnTo>
                    <a:lnTo>
                      <a:pt x="4" y="0"/>
                    </a:lnTo>
                    <a:lnTo>
                      <a:pt x="2" y="2"/>
                    </a:lnTo>
                    <a:lnTo>
                      <a:pt x="0" y="2"/>
                    </a:lnTo>
                    <a:lnTo>
                      <a:pt x="2"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680"/>
              <p:cNvSpPr>
                <a:spLocks/>
              </p:cNvSpPr>
              <p:nvPr/>
            </p:nvSpPr>
            <p:spPr bwMode="auto">
              <a:xfrm>
                <a:off x="4204" y="1573"/>
                <a:ext cx="48" cy="22"/>
              </a:xfrm>
              <a:custGeom>
                <a:avLst/>
                <a:gdLst>
                  <a:gd name="T0" fmla="*/ 42 w 48"/>
                  <a:gd name="T1" fmla="*/ 22 h 22"/>
                  <a:gd name="T2" fmla="*/ 44 w 48"/>
                  <a:gd name="T3" fmla="*/ 20 h 22"/>
                  <a:gd name="T4" fmla="*/ 46 w 48"/>
                  <a:gd name="T5" fmla="*/ 20 h 22"/>
                  <a:gd name="T6" fmla="*/ 48 w 48"/>
                  <a:gd name="T7" fmla="*/ 20 h 22"/>
                  <a:gd name="T8" fmla="*/ 48 w 48"/>
                  <a:gd name="T9" fmla="*/ 20 h 22"/>
                  <a:gd name="T10" fmla="*/ 30 w 48"/>
                  <a:gd name="T11" fmla="*/ 0 h 22"/>
                  <a:gd name="T12" fmla="*/ 28 w 48"/>
                  <a:gd name="T13" fmla="*/ 0 h 22"/>
                  <a:gd name="T14" fmla="*/ 28 w 48"/>
                  <a:gd name="T15" fmla="*/ 2 h 22"/>
                  <a:gd name="T16" fmla="*/ 26 w 48"/>
                  <a:gd name="T17" fmla="*/ 2 h 22"/>
                  <a:gd name="T18" fmla="*/ 26 w 48"/>
                  <a:gd name="T19" fmla="*/ 2 h 22"/>
                  <a:gd name="T20" fmla="*/ 26 w 48"/>
                  <a:gd name="T21" fmla="*/ 2 h 22"/>
                  <a:gd name="T22" fmla="*/ 24 w 48"/>
                  <a:gd name="T23" fmla="*/ 2 h 22"/>
                  <a:gd name="T24" fmla="*/ 42 w 48"/>
                  <a:gd name="T25" fmla="*/ 18 h 22"/>
                  <a:gd name="T26" fmla="*/ 6 w 48"/>
                  <a:gd name="T27" fmla="*/ 8 h 22"/>
                  <a:gd name="T28" fmla="*/ 4 w 48"/>
                  <a:gd name="T29" fmla="*/ 8 h 22"/>
                  <a:gd name="T30" fmla="*/ 4 w 48"/>
                  <a:gd name="T31" fmla="*/ 10 h 22"/>
                  <a:gd name="T32" fmla="*/ 2 w 48"/>
                  <a:gd name="T33" fmla="*/ 10 h 22"/>
                  <a:gd name="T34" fmla="*/ 0 w 48"/>
                  <a:gd name="T35" fmla="*/ 10 h 22"/>
                  <a:gd name="T36" fmla="*/ 42 w 48"/>
                  <a:gd name="T3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22">
                    <a:moveTo>
                      <a:pt x="42" y="22"/>
                    </a:moveTo>
                    <a:lnTo>
                      <a:pt x="44" y="20"/>
                    </a:lnTo>
                    <a:lnTo>
                      <a:pt x="46" y="20"/>
                    </a:lnTo>
                    <a:lnTo>
                      <a:pt x="48" y="20"/>
                    </a:lnTo>
                    <a:lnTo>
                      <a:pt x="48" y="20"/>
                    </a:lnTo>
                    <a:lnTo>
                      <a:pt x="30" y="0"/>
                    </a:lnTo>
                    <a:lnTo>
                      <a:pt x="28" y="0"/>
                    </a:lnTo>
                    <a:lnTo>
                      <a:pt x="28" y="2"/>
                    </a:lnTo>
                    <a:lnTo>
                      <a:pt x="26" y="2"/>
                    </a:lnTo>
                    <a:lnTo>
                      <a:pt x="26" y="2"/>
                    </a:lnTo>
                    <a:lnTo>
                      <a:pt x="26" y="2"/>
                    </a:lnTo>
                    <a:lnTo>
                      <a:pt x="24" y="2"/>
                    </a:lnTo>
                    <a:lnTo>
                      <a:pt x="42" y="18"/>
                    </a:lnTo>
                    <a:lnTo>
                      <a:pt x="6" y="8"/>
                    </a:lnTo>
                    <a:lnTo>
                      <a:pt x="4" y="8"/>
                    </a:lnTo>
                    <a:lnTo>
                      <a:pt x="4" y="10"/>
                    </a:lnTo>
                    <a:lnTo>
                      <a:pt x="2" y="10"/>
                    </a:lnTo>
                    <a:lnTo>
                      <a:pt x="0" y="10"/>
                    </a:lnTo>
                    <a:lnTo>
                      <a:pt x="42"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681"/>
              <p:cNvSpPr>
                <a:spLocks/>
              </p:cNvSpPr>
              <p:nvPr/>
            </p:nvSpPr>
            <p:spPr bwMode="auto">
              <a:xfrm>
                <a:off x="4246" y="1573"/>
                <a:ext cx="30" cy="14"/>
              </a:xfrm>
              <a:custGeom>
                <a:avLst/>
                <a:gdLst>
                  <a:gd name="T0" fmla="*/ 26 w 30"/>
                  <a:gd name="T1" fmla="*/ 12 h 14"/>
                  <a:gd name="T2" fmla="*/ 28 w 30"/>
                  <a:gd name="T3" fmla="*/ 12 h 14"/>
                  <a:gd name="T4" fmla="*/ 28 w 30"/>
                  <a:gd name="T5" fmla="*/ 12 h 14"/>
                  <a:gd name="T6" fmla="*/ 30 w 30"/>
                  <a:gd name="T7" fmla="*/ 12 h 14"/>
                  <a:gd name="T8" fmla="*/ 8 w 30"/>
                  <a:gd name="T9" fmla="*/ 0 h 14"/>
                  <a:gd name="T10" fmla="*/ 0 w 30"/>
                  <a:gd name="T11" fmla="*/ 4 h 14"/>
                  <a:gd name="T12" fmla="*/ 0 w 30"/>
                  <a:gd name="T13" fmla="*/ 4 h 14"/>
                  <a:gd name="T14" fmla="*/ 2 w 30"/>
                  <a:gd name="T15" fmla="*/ 4 h 14"/>
                  <a:gd name="T16" fmla="*/ 2 w 30"/>
                  <a:gd name="T17" fmla="*/ 4 h 14"/>
                  <a:gd name="T18" fmla="*/ 4 w 30"/>
                  <a:gd name="T19" fmla="*/ 6 h 14"/>
                  <a:gd name="T20" fmla="*/ 6 w 30"/>
                  <a:gd name="T21" fmla="*/ 4 h 14"/>
                  <a:gd name="T22" fmla="*/ 26 w 30"/>
                  <a:gd name="T23" fmla="*/ 14 h 14"/>
                  <a:gd name="T24" fmla="*/ 26 w 30"/>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4">
                    <a:moveTo>
                      <a:pt x="26" y="12"/>
                    </a:moveTo>
                    <a:lnTo>
                      <a:pt x="28" y="12"/>
                    </a:lnTo>
                    <a:lnTo>
                      <a:pt x="28" y="12"/>
                    </a:lnTo>
                    <a:lnTo>
                      <a:pt x="30" y="12"/>
                    </a:lnTo>
                    <a:lnTo>
                      <a:pt x="8" y="0"/>
                    </a:lnTo>
                    <a:lnTo>
                      <a:pt x="0" y="4"/>
                    </a:lnTo>
                    <a:lnTo>
                      <a:pt x="0" y="4"/>
                    </a:lnTo>
                    <a:lnTo>
                      <a:pt x="2" y="4"/>
                    </a:lnTo>
                    <a:lnTo>
                      <a:pt x="2" y="4"/>
                    </a:lnTo>
                    <a:lnTo>
                      <a:pt x="4" y="6"/>
                    </a:lnTo>
                    <a:lnTo>
                      <a:pt x="6" y="4"/>
                    </a:lnTo>
                    <a:lnTo>
                      <a:pt x="26" y="14"/>
                    </a:lnTo>
                    <a:lnTo>
                      <a:pt x="2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682"/>
              <p:cNvSpPr>
                <a:spLocks/>
              </p:cNvSpPr>
              <p:nvPr/>
            </p:nvSpPr>
            <p:spPr bwMode="auto">
              <a:xfrm>
                <a:off x="4240" y="1569"/>
                <a:ext cx="8" cy="4"/>
              </a:xfrm>
              <a:custGeom>
                <a:avLst/>
                <a:gdLst>
                  <a:gd name="T0" fmla="*/ 6 w 8"/>
                  <a:gd name="T1" fmla="*/ 2 h 4"/>
                  <a:gd name="T2" fmla="*/ 4 w 8"/>
                  <a:gd name="T3" fmla="*/ 0 h 4"/>
                  <a:gd name="T4" fmla="*/ 4 w 8"/>
                  <a:gd name="T5" fmla="*/ 2 h 4"/>
                  <a:gd name="T6" fmla="*/ 2 w 8"/>
                  <a:gd name="T7" fmla="*/ 2 h 4"/>
                  <a:gd name="T8" fmla="*/ 0 w 8"/>
                  <a:gd name="T9" fmla="*/ 2 h 4"/>
                  <a:gd name="T10" fmla="*/ 0 w 8"/>
                  <a:gd name="T11" fmla="*/ 2 h 4"/>
                  <a:gd name="T12" fmla="*/ 0 w 8"/>
                  <a:gd name="T13" fmla="*/ 4 h 4"/>
                  <a:gd name="T14" fmla="*/ 2 w 8"/>
                  <a:gd name="T15" fmla="*/ 4 h 4"/>
                  <a:gd name="T16" fmla="*/ 2 w 8"/>
                  <a:gd name="T17" fmla="*/ 4 h 4"/>
                  <a:gd name="T18" fmla="*/ 4 w 8"/>
                  <a:gd name="T19" fmla="*/ 4 h 4"/>
                  <a:gd name="T20" fmla="*/ 4 w 8"/>
                  <a:gd name="T21" fmla="*/ 4 h 4"/>
                  <a:gd name="T22" fmla="*/ 6 w 8"/>
                  <a:gd name="T23" fmla="*/ 4 h 4"/>
                  <a:gd name="T24" fmla="*/ 8 w 8"/>
                  <a:gd name="T25" fmla="*/ 4 h 4"/>
                  <a:gd name="T26" fmla="*/ 8 w 8"/>
                  <a:gd name="T27" fmla="*/ 2 h 4"/>
                  <a:gd name="T28" fmla="*/ 8 w 8"/>
                  <a:gd name="T29" fmla="*/ 2 h 4"/>
                  <a:gd name="T30" fmla="*/ 6 w 8"/>
                  <a:gd name="T31" fmla="*/ 2 h 4"/>
                  <a:gd name="T32" fmla="*/ 6 w 8"/>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6" y="2"/>
                    </a:moveTo>
                    <a:lnTo>
                      <a:pt x="4" y="0"/>
                    </a:lnTo>
                    <a:lnTo>
                      <a:pt x="4" y="2"/>
                    </a:lnTo>
                    <a:lnTo>
                      <a:pt x="2" y="2"/>
                    </a:lnTo>
                    <a:lnTo>
                      <a:pt x="0" y="2"/>
                    </a:lnTo>
                    <a:lnTo>
                      <a:pt x="0" y="2"/>
                    </a:lnTo>
                    <a:lnTo>
                      <a:pt x="0" y="4"/>
                    </a:lnTo>
                    <a:lnTo>
                      <a:pt x="2" y="4"/>
                    </a:lnTo>
                    <a:lnTo>
                      <a:pt x="2" y="4"/>
                    </a:lnTo>
                    <a:lnTo>
                      <a:pt x="4" y="4"/>
                    </a:lnTo>
                    <a:lnTo>
                      <a:pt x="4" y="4"/>
                    </a:lnTo>
                    <a:lnTo>
                      <a:pt x="6" y="4"/>
                    </a:lnTo>
                    <a:lnTo>
                      <a:pt x="8" y="4"/>
                    </a:lnTo>
                    <a:lnTo>
                      <a:pt x="8" y="2"/>
                    </a:lnTo>
                    <a:lnTo>
                      <a:pt x="8" y="2"/>
                    </a:lnTo>
                    <a:lnTo>
                      <a:pt x="6" y="2"/>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683"/>
              <p:cNvSpPr>
                <a:spLocks/>
              </p:cNvSpPr>
              <p:nvPr/>
            </p:nvSpPr>
            <p:spPr bwMode="auto">
              <a:xfrm>
                <a:off x="4260" y="1565"/>
                <a:ext cx="36" cy="14"/>
              </a:xfrm>
              <a:custGeom>
                <a:avLst/>
                <a:gdLst>
                  <a:gd name="T0" fmla="*/ 4 w 36"/>
                  <a:gd name="T1" fmla="*/ 6 h 14"/>
                  <a:gd name="T2" fmla="*/ 2 w 36"/>
                  <a:gd name="T3" fmla="*/ 6 h 14"/>
                  <a:gd name="T4" fmla="*/ 0 w 36"/>
                  <a:gd name="T5" fmla="*/ 6 h 14"/>
                  <a:gd name="T6" fmla="*/ 0 w 36"/>
                  <a:gd name="T7" fmla="*/ 8 h 14"/>
                  <a:gd name="T8" fmla="*/ 30 w 36"/>
                  <a:gd name="T9" fmla="*/ 14 h 14"/>
                  <a:gd name="T10" fmla="*/ 32 w 36"/>
                  <a:gd name="T11" fmla="*/ 14 h 14"/>
                  <a:gd name="T12" fmla="*/ 34 w 36"/>
                  <a:gd name="T13" fmla="*/ 14 h 14"/>
                  <a:gd name="T14" fmla="*/ 34 w 36"/>
                  <a:gd name="T15" fmla="*/ 14 h 14"/>
                  <a:gd name="T16" fmla="*/ 36 w 36"/>
                  <a:gd name="T17" fmla="*/ 12 h 14"/>
                  <a:gd name="T18" fmla="*/ 24 w 36"/>
                  <a:gd name="T19" fmla="*/ 0 h 14"/>
                  <a:gd name="T20" fmla="*/ 22 w 36"/>
                  <a:gd name="T21" fmla="*/ 0 h 14"/>
                  <a:gd name="T22" fmla="*/ 22 w 36"/>
                  <a:gd name="T23" fmla="*/ 0 h 14"/>
                  <a:gd name="T24" fmla="*/ 20 w 36"/>
                  <a:gd name="T25" fmla="*/ 0 h 14"/>
                  <a:gd name="T26" fmla="*/ 18 w 36"/>
                  <a:gd name="T27" fmla="*/ 0 h 14"/>
                  <a:gd name="T28" fmla="*/ 30 w 36"/>
                  <a:gd name="T29" fmla="*/ 12 h 14"/>
                  <a:gd name="T30" fmla="*/ 4 w 36"/>
                  <a:gd name="T31" fmla="*/ 6 h 14"/>
                  <a:gd name="T32" fmla="*/ 4 w 36"/>
                  <a:gd name="T3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4">
                    <a:moveTo>
                      <a:pt x="4" y="6"/>
                    </a:moveTo>
                    <a:lnTo>
                      <a:pt x="2" y="6"/>
                    </a:lnTo>
                    <a:lnTo>
                      <a:pt x="0" y="6"/>
                    </a:lnTo>
                    <a:lnTo>
                      <a:pt x="0" y="8"/>
                    </a:lnTo>
                    <a:lnTo>
                      <a:pt x="30" y="14"/>
                    </a:lnTo>
                    <a:lnTo>
                      <a:pt x="32" y="14"/>
                    </a:lnTo>
                    <a:lnTo>
                      <a:pt x="34" y="14"/>
                    </a:lnTo>
                    <a:lnTo>
                      <a:pt x="34" y="14"/>
                    </a:lnTo>
                    <a:lnTo>
                      <a:pt x="36" y="12"/>
                    </a:lnTo>
                    <a:lnTo>
                      <a:pt x="24" y="0"/>
                    </a:lnTo>
                    <a:lnTo>
                      <a:pt x="22" y="0"/>
                    </a:lnTo>
                    <a:lnTo>
                      <a:pt x="22" y="0"/>
                    </a:lnTo>
                    <a:lnTo>
                      <a:pt x="20" y="0"/>
                    </a:lnTo>
                    <a:lnTo>
                      <a:pt x="18" y="0"/>
                    </a:lnTo>
                    <a:lnTo>
                      <a:pt x="30" y="12"/>
                    </a:lnTo>
                    <a:lnTo>
                      <a:pt x="4" y="6"/>
                    </a:lnTo>
                    <a:lnTo>
                      <a:pt x="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684"/>
              <p:cNvSpPr>
                <a:spLocks noEditPoints="1"/>
              </p:cNvSpPr>
              <p:nvPr/>
            </p:nvSpPr>
            <p:spPr bwMode="auto">
              <a:xfrm>
                <a:off x="4290" y="1559"/>
                <a:ext cx="38" cy="14"/>
              </a:xfrm>
              <a:custGeom>
                <a:avLst/>
                <a:gdLst>
                  <a:gd name="T0" fmla="*/ 18 w 38"/>
                  <a:gd name="T1" fmla="*/ 4 h 14"/>
                  <a:gd name="T2" fmla="*/ 16 w 38"/>
                  <a:gd name="T3" fmla="*/ 4 h 14"/>
                  <a:gd name="T4" fmla="*/ 14 w 38"/>
                  <a:gd name="T5" fmla="*/ 6 h 14"/>
                  <a:gd name="T6" fmla="*/ 12 w 38"/>
                  <a:gd name="T7" fmla="*/ 6 h 14"/>
                  <a:gd name="T8" fmla="*/ 12 w 38"/>
                  <a:gd name="T9" fmla="*/ 6 h 14"/>
                  <a:gd name="T10" fmla="*/ 10 w 38"/>
                  <a:gd name="T11" fmla="*/ 8 h 14"/>
                  <a:gd name="T12" fmla="*/ 10 w 38"/>
                  <a:gd name="T13" fmla="*/ 8 h 14"/>
                  <a:gd name="T14" fmla="*/ 10 w 38"/>
                  <a:gd name="T15" fmla="*/ 10 h 14"/>
                  <a:gd name="T16" fmla="*/ 12 w 38"/>
                  <a:gd name="T17" fmla="*/ 10 h 14"/>
                  <a:gd name="T18" fmla="*/ 12 w 38"/>
                  <a:gd name="T19" fmla="*/ 12 h 14"/>
                  <a:gd name="T20" fmla="*/ 14 w 38"/>
                  <a:gd name="T21" fmla="*/ 12 h 14"/>
                  <a:gd name="T22" fmla="*/ 16 w 38"/>
                  <a:gd name="T23" fmla="*/ 12 h 14"/>
                  <a:gd name="T24" fmla="*/ 18 w 38"/>
                  <a:gd name="T25" fmla="*/ 14 h 14"/>
                  <a:gd name="T26" fmla="*/ 20 w 38"/>
                  <a:gd name="T27" fmla="*/ 14 h 14"/>
                  <a:gd name="T28" fmla="*/ 24 w 38"/>
                  <a:gd name="T29" fmla="*/ 12 h 14"/>
                  <a:gd name="T30" fmla="*/ 26 w 38"/>
                  <a:gd name="T31" fmla="*/ 12 h 14"/>
                  <a:gd name="T32" fmla="*/ 28 w 38"/>
                  <a:gd name="T33" fmla="*/ 12 h 14"/>
                  <a:gd name="T34" fmla="*/ 30 w 38"/>
                  <a:gd name="T35" fmla="*/ 12 h 14"/>
                  <a:gd name="T36" fmla="*/ 32 w 38"/>
                  <a:gd name="T37" fmla="*/ 10 h 14"/>
                  <a:gd name="T38" fmla="*/ 34 w 38"/>
                  <a:gd name="T39" fmla="*/ 10 h 14"/>
                  <a:gd name="T40" fmla="*/ 36 w 38"/>
                  <a:gd name="T41" fmla="*/ 8 h 14"/>
                  <a:gd name="T42" fmla="*/ 38 w 38"/>
                  <a:gd name="T43" fmla="*/ 8 h 14"/>
                  <a:gd name="T44" fmla="*/ 22 w 38"/>
                  <a:gd name="T45" fmla="*/ 0 h 14"/>
                  <a:gd name="T46" fmla="*/ 20 w 38"/>
                  <a:gd name="T47" fmla="*/ 0 h 14"/>
                  <a:gd name="T48" fmla="*/ 18 w 38"/>
                  <a:gd name="T49" fmla="*/ 0 h 14"/>
                  <a:gd name="T50" fmla="*/ 16 w 38"/>
                  <a:gd name="T51" fmla="*/ 0 h 14"/>
                  <a:gd name="T52" fmla="*/ 14 w 38"/>
                  <a:gd name="T53" fmla="*/ 0 h 14"/>
                  <a:gd name="T54" fmla="*/ 12 w 38"/>
                  <a:gd name="T55" fmla="*/ 0 h 14"/>
                  <a:gd name="T56" fmla="*/ 8 w 38"/>
                  <a:gd name="T57" fmla="*/ 0 h 14"/>
                  <a:gd name="T58" fmla="*/ 6 w 38"/>
                  <a:gd name="T59" fmla="*/ 0 h 14"/>
                  <a:gd name="T60" fmla="*/ 4 w 38"/>
                  <a:gd name="T61" fmla="*/ 2 h 14"/>
                  <a:gd name="T62" fmla="*/ 2 w 38"/>
                  <a:gd name="T63" fmla="*/ 2 h 14"/>
                  <a:gd name="T64" fmla="*/ 0 w 38"/>
                  <a:gd name="T65" fmla="*/ 4 h 14"/>
                  <a:gd name="T66" fmla="*/ 0 w 38"/>
                  <a:gd name="T67" fmla="*/ 4 h 14"/>
                  <a:gd name="T68" fmla="*/ 2 w 38"/>
                  <a:gd name="T69" fmla="*/ 4 h 14"/>
                  <a:gd name="T70" fmla="*/ 4 w 38"/>
                  <a:gd name="T71" fmla="*/ 4 h 14"/>
                  <a:gd name="T72" fmla="*/ 6 w 38"/>
                  <a:gd name="T73" fmla="*/ 4 h 14"/>
                  <a:gd name="T74" fmla="*/ 8 w 38"/>
                  <a:gd name="T75" fmla="*/ 4 h 14"/>
                  <a:gd name="T76" fmla="*/ 8 w 38"/>
                  <a:gd name="T77" fmla="*/ 2 h 14"/>
                  <a:gd name="T78" fmla="*/ 10 w 38"/>
                  <a:gd name="T79" fmla="*/ 2 h 14"/>
                  <a:gd name="T80" fmla="*/ 14 w 38"/>
                  <a:gd name="T81" fmla="*/ 2 h 14"/>
                  <a:gd name="T82" fmla="*/ 16 w 38"/>
                  <a:gd name="T83" fmla="*/ 2 h 14"/>
                  <a:gd name="T84" fmla="*/ 18 w 38"/>
                  <a:gd name="T85" fmla="*/ 2 h 14"/>
                  <a:gd name="T86" fmla="*/ 20 w 38"/>
                  <a:gd name="T87" fmla="*/ 4 h 14"/>
                  <a:gd name="T88" fmla="*/ 18 w 38"/>
                  <a:gd name="T89" fmla="*/ 4 h 14"/>
                  <a:gd name="T90" fmla="*/ 24 w 38"/>
                  <a:gd name="T91" fmla="*/ 4 h 14"/>
                  <a:gd name="T92" fmla="*/ 30 w 38"/>
                  <a:gd name="T93" fmla="*/ 8 h 14"/>
                  <a:gd name="T94" fmla="*/ 24 w 38"/>
                  <a:gd name="T95" fmla="*/ 10 h 14"/>
                  <a:gd name="T96" fmla="*/ 20 w 38"/>
                  <a:gd name="T97" fmla="*/ 10 h 14"/>
                  <a:gd name="T98" fmla="*/ 18 w 38"/>
                  <a:gd name="T99" fmla="*/ 10 h 14"/>
                  <a:gd name="T100" fmla="*/ 18 w 38"/>
                  <a:gd name="T101" fmla="*/ 10 h 14"/>
                  <a:gd name="T102" fmla="*/ 16 w 38"/>
                  <a:gd name="T103" fmla="*/ 8 h 14"/>
                  <a:gd name="T104" fmla="*/ 16 w 38"/>
                  <a:gd name="T105" fmla="*/ 8 h 14"/>
                  <a:gd name="T106" fmla="*/ 18 w 38"/>
                  <a:gd name="T107" fmla="*/ 6 h 14"/>
                  <a:gd name="T108" fmla="*/ 20 w 38"/>
                  <a:gd name="T10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14">
                    <a:moveTo>
                      <a:pt x="18" y="4"/>
                    </a:moveTo>
                    <a:lnTo>
                      <a:pt x="18" y="4"/>
                    </a:lnTo>
                    <a:lnTo>
                      <a:pt x="16" y="4"/>
                    </a:lnTo>
                    <a:lnTo>
                      <a:pt x="16" y="4"/>
                    </a:lnTo>
                    <a:lnTo>
                      <a:pt x="14" y="4"/>
                    </a:lnTo>
                    <a:lnTo>
                      <a:pt x="14" y="6"/>
                    </a:lnTo>
                    <a:lnTo>
                      <a:pt x="14" y="6"/>
                    </a:lnTo>
                    <a:lnTo>
                      <a:pt x="12" y="6"/>
                    </a:lnTo>
                    <a:lnTo>
                      <a:pt x="12" y="6"/>
                    </a:lnTo>
                    <a:lnTo>
                      <a:pt x="12" y="6"/>
                    </a:lnTo>
                    <a:lnTo>
                      <a:pt x="10" y="8"/>
                    </a:lnTo>
                    <a:lnTo>
                      <a:pt x="10" y="8"/>
                    </a:lnTo>
                    <a:lnTo>
                      <a:pt x="10" y="8"/>
                    </a:lnTo>
                    <a:lnTo>
                      <a:pt x="10" y="8"/>
                    </a:lnTo>
                    <a:lnTo>
                      <a:pt x="10" y="10"/>
                    </a:lnTo>
                    <a:lnTo>
                      <a:pt x="10" y="10"/>
                    </a:lnTo>
                    <a:lnTo>
                      <a:pt x="10" y="10"/>
                    </a:lnTo>
                    <a:lnTo>
                      <a:pt x="12" y="10"/>
                    </a:lnTo>
                    <a:lnTo>
                      <a:pt x="12" y="12"/>
                    </a:lnTo>
                    <a:lnTo>
                      <a:pt x="12" y="12"/>
                    </a:lnTo>
                    <a:lnTo>
                      <a:pt x="14" y="12"/>
                    </a:lnTo>
                    <a:lnTo>
                      <a:pt x="14" y="12"/>
                    </a:lnTo>
                    <a:lnTo>
                      <a:pt x="16" y="12"/>
                    </a:lnTo>
                    <a:lnTo>
                      <a:pt x="16" y="12"/>
                    </a:lnTo>
                    <a:lnTo>
                      <a:pt x="18" y="12"/>
                    </a:lnTo>
                    <a:lnTo>
                      <a:pt x="18" y="14"/>
                    </a:lnTo>
                    <a:lnTo>
                      <a:pt x="20" y="14"/>
                    </a:lnTo>
                    <a:lnTo>
                      <a:pt x="20" y="14"/>
                    </a:lnTo>
                    <a:lnTo>
                      <a:pt x="22" y="14"/>
                    </a:lnTo>
                    <a:lnTo>
                      <a:pt x="24" y="12"/>
                    </a:lnTo>
                    <a:lnTo>
                      <a:pt x="24" y="12"/>
                    </a:lnTo>
                    <a:lnTo>
                      <a:pt x="26" y="12"/>
                    </a:lnTo>
                    <a:lnTo>
                      <a:pt x="26" y="12"/>
                    </a:lnTo>
                    <a:lnTo>
                      <a:pt x="28" y="12"/>
                    </a:lnTo>
                    <a:lnTo>
                      <a:pt x="28" y="12"/>
                    </a:lnTo>
                    <a:lnTo>
                      <a:pt x="30" y="12"/>
                    </a:lnTo>
                    <a:lnTo>
                      <a:pt x="32" y="10"/>
                    </a:lnTo>
                    <a:lnTo>
                      <a:pt x="32" y="10"/>
                    </a:lnTo>
                    <a:lnTo>
                      <a:pt x="34" y="10"/>
                    </a:lnTo>
                    <a:lnTo>
                      <a:pt x="34" y="10"/>
                    </a:lnTo>
                    <a:lnTo>
                      <a:pt x="36" y="8"/>
                    </a:lnTo>
                    <a:lnTo>
                      <a:pt x="36" y="8"/>
                    </a:lnTo>
                    <a:lnTo>
                      <a:pt x="38" y="8"/>
                    </a:lnTo>
                    <a:lnTo>
                      <a:pt x="38" y="8"/>
                    </a:lnTo>
                    <a:lnTo>
                      <a:pt x="24" y="2"/>
                    </a:lnTo>
                    <a:lnTo>
                      <a:pt x="22" y="0"/>
                    </a:lnTo>
                    <a:lnTo>
                      <a:pt x="22" y="0"/>
                    </a:lnTo>
                    <a:lnTo>
                      <a:pt x="20" y="0"/>
                    </a:lnTo>
                    <a:lnTo>
                      <a:pt x="18" y="0"/>
                    </a:lnTo>
                    <a:lnTo>
                      <a:pt x="18" y="0"/>
                    </a:lnTo>
                    <a:lnTo>
                      <a:pt x="16" y="0"/>
                    </a:lnTo>
                    <a:lnTo>
                      <a:pt x="16" y="0"/>
                    </a:lnTo>
                    <a:lnTo>
                      <a:pt x="14" y="0"/>
                    </a:lnTo>
                    <a:lnTo>
                      <a:pt x="14" y="0"/>
                    </a:lnTo>
                    <a:lnTo>
                      <a:pt x="12" y="0"/>
                    </a:lnTo>
                    <a:lnTo>
                      <a:pt x="12" y="0"/>
                    </a:lnTo>
                    <a:lnTo>
                      <a:pt x="8" y="0"/>
                    </a:lnTo>
                    <a:lnTo>
                      <a:pt x="8" y="0"/>
                    </a:lnTo>
                    <a:lnTo>
                      <a:pt x="6" y="0"/>
                    </a:lnTo>
                    <a:lnTo>
                      <a:pt x="6" y="0"/>
                    </a:lnTo>
                    <a:lnTo>
                      <a:pt x="4" y="2"/>
                    </a:lnTo>
                    <a:lnTo>
                      <a:pt x="4" y="2"/>
                    </a:lnTo>
                    <a:lnTo>
                      <a:pt x="2" y="2"/>
                    </a:lnTo>
                    <a:lnTo>
                      <a:pt x="2" y="2"/>
                    </a:lnTo>
                    <a:lnTo>
                      <a:pt x="2" y="2"/>
                    </a:lnTo>
                    <a:lnTo>
                      <a:pt x="0" y="4"/>
                    </a:lnTo>
                    <a:lnTo>
                      <a:pt x="0" y="4"/>
                    </a:lnTo>
                    <a:lnTo>
                      <a:pt x="0" y="4"/>
                    </a:lnTo>
                    <a:lnTo>
                      <a:pt x="2" y="4"/>
                    </a:lnTo>
                    <a:lnTo>
                      <a:pt x="2" y="4"/>
                    </a:lnTo>
                    <a:lnTo>
                      <a:pt x="4" y="4"/>
                    </a:lnTo>
                    <a:lnTo>
                      <a:pt x="4" y="4"/>
                    </a:lnTo>
                    <a:lnTo>
                      <a:pt x="6" y="4"/>
                    </a:lnTo>
                    <a:lnTo>
                      <a:pt x="6" y="4"/>
                    </a:lnTo>
                    <a:lnTo>
                      <a:pt x="6" y="4"/>
                    </a:lnTo>
                    <a:lnTo>
                      <a:pt x="8" y="4"/>
                    </a:lnTo>
                    <a:lnTo>
                      <a:pt x="8" y="4"/>
                    </a:lnTo>
                    <a:lnTo>
                      <a:pt x="8" y="2"/>
                    </a:lnTo>
                    <a:lnTo>
                      <a:pt x="10" y="2"/>
                    </a:lnTo>
                    <a:lnTo>
                      <a:pt x="10" y="2"/>
                    </a:lnTo>
                    <a:lnTo>
                      <a:pt x="12" y="2"/>
                    </a:lnTo>
                    <a:lnTo>
                      <a:pt x="14" y="2"/>
                    </a:lnTo>
                    <a:lnTo>
                      <a:pt x="14" y="2"/>
                    </a:lnTo>
                    <a:lnTo>
                      <a:pt x="16" y="2"/>
                    </a:lnTo>
                    <a:lnTo>
                      <a:pt x="18" y="2"/>
                    </a:lnTo>
                    <a:lnTo>
                      <a:pt x="18" y="2"/>
                    </a:lnTo>
                    <a:lnTo>
                      <a:pt x="20" y="2"/>
                    </a:lnTo>
                    <a:lnTo>
                      <a:pt x="20" y="4"/>
                    </a:lnTo>
                    <a:lnTo>
                      <a:pt x="18" y="4"/>
                    </a:lnTo>
                    <a:lnTo>
                      <a:pt x="18" y="4"/>
                    </a:lnTo>
                    <a:close/>
                    <a:moveTo>
                      <a:pt x="22" y="6"/>
                    </a:moveTo>
                    <a:lnTo>
                      <a:pt x="24" y="4"/>
                    </a:lnTo>
                    <a:lnTo>
                      <a:pt x="30" y="8"/>
                    </a:lnTo>
                    <a:lnTo>
                      <a:pt x="30" y="8"/>
                    </a:lnTo>
                    <a:lnTo>
                      <a:pt x="26" y="10"/>
                    </a:lnTo>
                    <a:lnTo>
                      <a:pt x="24" y="10"/>
                    </a:lnTo>
                    <a:lnTo>
                      <a:pt x="22" y="10"/>
                    </a:lnTo>
                    <a:lnTo>
                      <a:pt x="20" y="10"/>
                    </a:lnTo>
                    <a:lnTo>
                      <a:pt x="20" y="10"/>
                    </a:lnTo>
                    <a:lnTo>
                      <a:pt x="18" y="10"/>
                    </a:lnTo>
                    <a:lnTo>
                      <a:pt x="18" y="10"/>
                    </a:lnTo>
                    <a:lnTo>
                      <a:pt x="18" y="10"/>
                    </a:lnTo>
                    <a:lnTo>
                      <a:pt x="16" y="10"/>
                    </a:lnTo>
                    <a:lnTo>
                      <a:pt x="16" y="8"/>
                    </a:lnTo>
                    <a:lnTo>
                      <a:pt x="16" y="8"/>
                    </a:lnTo>
                    <a:lnTo>
                      <a:pt x="16" y="8"/>
                    </a:lnTo>
                    <a:lnTo>
                      <a:pt x="16" y="8"/>
                    </a:lnTo>
                    <a:lnTo>
                      <a:pt x="18" y="6"/>
                    </a:lnTo>
                    <a:lnTo>
                      <a:pt x="18" y="6"/>
                    </a:lnTo>
                    <a:lnTo>
                      <a:pt x="20" y="6"/>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685"/>
              <p:cNvSpPr>
                <a:spLocks/>
              </p:cNvSpPr>
              <p:nvPr/>
            </p:nvSpPr>
            <p:spPr bwMode="auto">
              <a:xfrm>
                <a:off x="4290" y="1559"/>
                <a:ext cx="38" cy="14"/>
              </a:xfrm>
              <a:custGeom>
                <a:avLst/>
                <a:gdLst>
                  <a:gd name="T0" fmla="*/ 18 w 38"/>
                  <a:gd name="T1" fmla="*/ 4 h 14"/>
                  <a:gd name="T2" fmla="*/ 16 w 38"/>
                  <a:gd name="T3" fmla="*/ 4 h 14"/>
                  <a:gd name="T4" fmla="*/ 14 w 38"/>
                  <a:gd name="T5" fmla="*/ 6 h 14"/>
                  <a:gd name="T6" fmla="*/ 12 w 38"/>
                  <a:gd name="T7" fmla="*/ 6 h 14"/>
                  <a:gd name="T8" fmla="*/ 12 w 38"/>
                  <a:gd name="T9" fmla="*/ 6 h 14"/>
                  <a:gd name="T10" fmla="*/ 10 w 38"/>
                  <a:gd name="T11" fmla="*/ 8 h 14"/>
                  <a:gd name="T12" fmla="*/ 10 w 38"/>
                  <a:gd name="T13" fmla="*/ 8 h 14"/>
                  <a:gd name="T14" fmla="*/ 10 w 38"/>
                  <a:gd name="T15" fmla="*/ 10 h 14"/>
                  <a:gd name="T16" fmla="*/ 12 w 38"/>
                  <a:gd name="T17" fmla="*/ 10 h 14"/>
                  <a:gd name="T18" fmla="*/ 12 w 38"/>
                  <a:gd name="T19" fmla="*/ 12 h 14"/>
                  <a:gd name="T20" fmla="*/ 14 w 38"/>
                  <a:gd name="T21" fmla="*/ 12 h 14"/>
                  <a:gd name="T22" fmla="*/ 16 w 38"/>
                  <a:gd name="T23" fmla="*/ 12 h 14"/>
                  <a:gd name="T24" fmla="*/ 18 w 38"/>
                  <a:gd name="T25" fmla="*/ 14 h 14"/>
                  <a:gd name="T26" fmla="*/ 20 w 38"/>
                  <a:gd name="T27" fmla="*/ 14 h 14"/>
                  <a:gd name="T28" fmla="*/ 24 w 38"/>
                  <a:gd name="T29" fmla="*/ 12 h 14"/>
                  <a:gd name="T30" fmla="*/ 26 w 38"/>
                  <a:gd name="T31" fmla="*/ 12 h 14"/>
                  <a:gd name="T32" fmla="*/ 28 w 38"/>
                  <a:gd name="T33" fmla="*/ 12 h 14"/>
                  <a:gd name="T34" fmla="*/ 30 w 38"/>
                  <a:gd name="T35" fmla="*/ 12 h 14"/>
                  <a:gd name="T36" fmla="*/ 32 w 38"/>
                  <a:gd name="T37" fmla="*/ 10 h 14"/>
                  <a:gd name="T38" fmla="*/ 34 w 38"/>
                  <a:gd name="T39" fmla="*/ 10 h 14"/>
                  <a:gd name="T40" fmla="*/ 36 w 38"/>
                  <a:gd name="T41" fmla="*/ 8 h 14"/>
                  <a:gd name="T42" fmla="*/ 38 w 38"/>
                  <a:gd name="T43" fmla="*/ 8 h 14"/>
                  <a:gd name="T44" fmla="*/ 22 w 38"/>
                  <a:gd name="T45" fmla="*/ 0 h 14"/>
                  <a:gd name="T46" fmla="*/ 20 w 38"/>
                  <a:gd name="T47" fmla="*/ 0 h 14"/>
                  <a:gd name="T48" fmla="*/ 18 w 38"/>
                  <a:gd name="T49" fmla="*/ 0 h 14"/>
                  <a:gd name="T50" fmla="*/ 16 w 38"/>
                  <a:gd name="T51" fmla="*/ 0 h 14"/>
                  <a:gd name="T52" fmla="*/ 14 w 38"/>
                  <a:gd name="T53" fmla="*/ 0 h 14"/>
                  <a:gd name="T54" fmla="*/ 12 w 38"/>
                  <a:gd name="T55" fmla="*/ 0 h 14"/>
                  <a:gd name="T56" fmla="*/ 8 w 38"/>
                  <a:gd name="T57" fmla="*/ 0 h 14"/>
                  <a:gd name="T58" fmla="*/ 6 w 38"/>
                  <a:gd name="T59" fmla="*/ 0 h 14"/>
                  <a:gd name="T60" fmla="*/ 4 w 38"/>
                  <a:gd name="T61" fmla="*/ 2 h 14"/>
                  <a:gd name="T62" fmla="*/ 2 w 38"/>
                  <a:gd name="T63" fmla="*/ 2 h 14"/>
                  <a:gd name="T64" fmla="*/ 0 w 38"/>
                  <a:gd name="T65" fmla="*/ 4 h 14"/>
                  <a:gd name="T66" fmla="*/ 0 w 38"/>
                  <a:gd name="T67" fmla="*/ 4 h 14"/>
                  <a:gd name="T68" fmla="*/ 2 w 38"/>
                  <a:gd name="T69" fmla="*/ 4 h 14"/>
                  <a:gd name="T70" fmla="*/ 4 w 38"/>
                  <a:gd name="T71" fmla="*/ 4 h 14"/>
                  <a:gd name="T72" fmla="*/ 6 w 38"/>
                  <a:gd name="T73" fmla="*/ 4 h 14"/>
                  <a:gd name="T74" fmla="*/ 8 w 38"/>
                  <a:gd name="T75" fmla="*/ 4 h 14"/>
                  <a:gd name="T76" fmla="*/ 8 w 38"/>
                  <a:gd name="T77" fmla="*/ 2 h 14"/>
                  <a:gd name="T78" fmla="*/ 10 w 38"/>
                  <a:gd name="T79" fmla="*/ 2 h 14"/>
                  <a:gd name="T80" fmla="*/ 14 w 38"/>
                  <a:gd name="T81" fmla="*/ 2 h 14"/>
                  <a:gd name="T82" fmla="*/ 16 w 38"/>
                  <a:gd name="T83" fmla="*/ 2 h 14"/>
                  <a:gd name="T84" fmla="*/ 18 w 38"/>
                  <a:gd name="T85" fmla="*/ 2 h 14"/>
                  <a:gd name="T86" fmla="*/ 20 w 38"/>
                  <a:gd name="T87" fmla="*/ 4 h 14"/>
                  <a:gd name="T88" fmla="*/ 18 w 38"/>
                  <a:gd name="T8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14">
                    <a:moveTo>
                      <a:pt x="18" y="4"/>
                    </a:moveTo>
                    <a:lnTo>
                      <a:pt x="18" y="4"/>
                    </a:lnTo>
                    <a:lnTo>
                      <a:pt x="16" y="4"/>
                    </a:lnTo>
                    <a:lnTo>
                      <a:pt x="16" y="4"/>
                    </a:lnTo>
                    <a:lnTo>
                      <a:pt x="14" y="4"/>
                    </a:lnTo>
                    <a:lnTo>
                      <a:pt x="14" y="6"/>
                    </a:lnTo>
                    <a:lnTo>
                      <a:pt x="14" y="6"/>
                    </a:lnTo>
                    <a:lnTo>
                      <a:pt x="12" y="6"/>
                    </a:lnTo>
                    <a:lnTo>
                      <a:pt x="12" y="6"/>
                    </a:lnTo>
                    <a:lnTo>
                      <a:pt x="12" y="6"/>
                    </a:lnTo>
                    <a:lnTo>
                      <a:pt x="10" y="8"/>
                    </a:lnTo>
                    <a:lnTo>
                      <a:pt x="10" y="8"/>
                    </a:lnTo>
                    <a:lnTo>
                      <a:pt x="10" y="8"/>
                    </a:lnTo>
                    <a:lnTo>
                      <a:pt x="10" y="8"/>
                    </a:lnTo>
                    <a:lnTo>
                      <a:pt x="10" y="10"/>
                    </a:lnTo>
                    <a:lnTo>
                      <a:pt x="10" y="10"/>
                    </a:lnTo>
                    <a:lnTo>
                      <a:pt x="10" y="10"/>
                    </a:lnTo>
                    <a:lnTo>
                      <a:pt x="12" y="10"/>
                    </a:lnTo>
                    <a:lnTo>
                      <a:pt x="12" y="12"/>
                    </a:lnTo>
                    <a:lnTo>
                      <a:pt x="12" y="12"/>
                    </a:lnTo>
                    <a:lnTo>
                      <a:pt x="14" y="12"/>
                    </a:lnTo>
                    <a:lnTo>
                      <a:pt x="14" y="12"/>
                    </a:lnTo>
                    <a:lnTo>
                      <a:pt x="16" y="12"/>
                    </a:lnTo>
                    <a:lnTo>
                      <a:pt x="16" y="12"/>
                    </a:lnTo>
                    <a:lnTo>
                      <a:pt x="18" y="12"/>
                    </a:lnTo>
                    <a:lnTo>
                      <a:pt x="18" y="14"/>
                    </a:lnTo>
                    <a:lnTo>
                      <a:pt x="20" y="14"/>
                    </a:lnTo>
                    <a:lnTo>
                      <a:pt x="20" y="14"/>
                    </a:lnTo>
                    <a:lnTo>
                      <a:pt x="22" y="14"/>
                    </a:lnTo>
                    <a:lnTo>
                      <a:pt x="24" y="12"/>
                    </a:lnTo>
                    <a:lnTo>
                      <a:pt x="24" y="12"/>
                    </a:lnTo>
                    <a:lnTo>
                      <a:pt x="26" y="12"/>
                    </a:lnTo>
                    <a:lnTo>
                      <a:pt x="26" y="12"/>
                    </a:lnTo>
                    <a:lnTo>
                      <a:pt x="28" y="12"/>
                    </a:lnTo>
                    <a:lnTo>
                      <a:pt x="28" y="12"/>
                    </a:lnTo>
                    <a:lnTo>
                      <a:pt x="30" y="12"/>
                    </a:lnTo>
                    <a:lnTo>
                      <a:pt x="32" y="10"/>
                    </a:lnTo>
                    <a:lnTo>
                      <a:pt x="32" y="10"/>
                    </a:lnTo>
                    <a:lnTo>
                      <a:pt x="34" y="10"/>
                    </a:lnTo>
                    <a:lnTo>
                      <a:pt x="34" y="10"/>
                    </a:lnTo>
                    <a:lnTo>
                      <a:pt x="36" y="8"/>
                    </a:lnTo>
                    <a:lnTo>
                      <a:pt x="36" y="8"/>
                    </a:lnTo>
                    <a:lnTo>
                      <a:pt x="38" y="8"/>
                    </a:lnTo>
                    <a:lnTo>
                      <a:pt x="38" y="8"/>
                    </a:lnTo>
                    <a:lnTo>
                      <a:pt x="24" y="2"/>
                    </a:lnTo>
                    <a:lnTo>
                      <a:pt x="22" y="0"/>
                    </a:lnTo>
                    <a:lnTo>
                      <a:pt x="22" y="0"/>
                    </a:lnTo>
                    <a:lnTo>
                      <a:pt x="20" y="0"/>
                    </a:lnTo>
                    <a:lnTo>
                      <a:pt x="18" y="0"/>
                    </a:lnTo>
                    <a:lnTo>
                      <a:pt x="18" y="0"/>
                    </a:lnTo>
                    <a:lnTo>
                      <a:pt x="16" y="0"/>
                    </a:lnTo>
                    <a:lnTo>
                      <a:pt x="16" y="0"/>
                    </a:lnTo>
                    <a:lnTo>
                      <a:pt x="14" y="0"/>
                    </a:lnTo>
                    <a:lnTo>
                      <a:pt x="14" y="0"/>
                    </a:lnTo>
                    <a:lnTo>
                      <a:pt x="12" y="0"/>
                    </a:lnTo>
                    <a:lnTo>
                      <a:pt x="12" y="0"/>
                    </a:lnTo>
                    <a:lnTo>
                      <a:pt x="8" y="0"/>
                    </a:lnTo>
                    <a:lnTo>
                      <a:pt x="8" y="0"/>
                    </a:lnTo>
                    <a:lnTo>
                      <a:pt x="6" y="0"/>
                    </a:lnTo>
                    <a:lnTo>
                      <a:pt x="6" y="0"/>
                    </a:lnTo>
                    <a:lnTo>
                      <a:pt x="4" y="2"/>
                    </a:lnTo>
                    <a:lnTo>
                      <a:pt x="4" y="2"/>
                    </a:lnTo>
                    <a:lnTo>
                      <a:pt x="2" y="2"/>
                    </a:lnTo>
                    <a:lnTo>
                      <a:pt x="2" y="2"/>
                    </a:lnTo>
                    <a:lnTo>
                      <a:pt x="2" y="2"/>
                    </a:lnTo>
                    <a:lnTo>
                      <a:pt x="0" y="4"/>
                    </a:lnTo>
                    <a:lnTo>
                      <a:pt x="0" y="4"/>
                    </a:lnTo>
                    <a:lnTo>
                      <a:pt x="0" y="4"/>
                    </a:lnTo>
                    <a:lnTo>
                      <a:pt x="2" y="4"/>
                    </a:lnTo>
                    <a:lnTo>
                      <a:pt x="2" y="4"/>
                    </a:lnTo>
                    <a:lnTo>
                      <a:pt x="4" y="4"/>
                    </a:lnTo>
                    <a:lnTo>
                      <a:pt x="4" y="4"/>
                    </a:lnTo>
                    <a:lnTo>
                      <a:pt x="6" y="4"/>
                    </a:lnTo>
                    <a:lnTo>
                      <a:pt x="6" y="4"/>
                    </a:lnTo>
                    <a:lnTo>
                      <a:pt x="6" y="4"/>
                    </a:lnTo>
                    <a:lnTo>
                      <a:pt x="8" y="4"/>
                    </a:lnTo>
                    <a:lnTo>
                      <a:pt x="8" y="4"/>
                    </a:lnTo>
                    <a:lnTo>
                      <a:pt x="8" y="2"/>
                    </a:lnTo>
                    <a:lnTo>
                      <a:pt x="10" y="2"/>
                    </a:lnTo>
                    <a:lnTo>
                      <a:pt x="10" y="2"/>
                    </a:lnTo>
                    <a:lnTo>
                      <a:pt x="12" y="2"/>
                    </a:lnTo>
                    <a:lnTo>
                      <a:pt x="14" y="2"/>
                    </a:lnTo>
                    <a:lnTo>
                      <a:pt x="14" y="2"/>
                    </a:lnTo>
                    <a:lnTo>
                      <a:pt x="16" y="2"/>
                    </a:lnTo>
                    <a:lnTo>
                      <a:pt x="18" y="2"/>
                    </a:lnTo>
                    <a:lnTo>
                      <a:pt x="18" y="2"/>
                    </a:lnTo>
                    <a:lnTo>
                      <a:pt x="20" y="2"/>
                    </a:lnTo>
                    <a:lnTo>
                      <a:pt x="20" y="4"/>
                    </a:lnTo>
                    <a:lnTo>
                      <a:pt x="18" y="4"/>
                    </a:lnTo>
                    <a:lnTo>
                      <a:pt x="1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686"/>
              <p:cNvSpPr>
                <a:spLocks/>
              </p:cNvSpPr>
              <p:nvPr/>
            </p:nvSpPr>
            <p:spPr bwMode="auto">
              <a:xfrm>
                <a:off x="4306" y="1563"/>
                <a:ext cx="14" cy="6"/>
              </a:xfrm>
              <a:custGeom>
                <a:avLst/>
                <a:gdLst>
                  <a:gd name="T0" fmla="*/ 6 w 14"/>
                  <a:gd name="T1" fmla="*/ 2 h 6"/>
                  <a:gd name="T2" fmla="*/ 8 w 14"/>
                  <a:gd name="T3" fmla="*/ 0 h 6"/>
                  <a:gd name="T4" fmla="*/ 14 w 14"/>
                  <a:gd name="T5" fmla="*/ 4 h 6"/>
                  <a:gd name="T6" fmla="*/ 14 w 14"/>
                  <a:gd name="T7" fmla="*/ 4 h 6"/>
                  <a:gd name="T8" fmla="*/ 10 w 14"/>
                  <a:gd name="T9" fmla="*/ 6 h 6"/>
                  <a:gd name="T10" fmla="*/ 8 w 14"/>
                  <a:gd name="T11" fmla="*/ 6 h 6"/>
                  <a:gd name="T12" fmla="*/ 6 w 14"/>
                  <a:gd name="T13" fmla="*/ 6 h 6"/>
                  <a:gd name="T14" fmla="*/ 4 w 14"/>
                  <a:gd name="T15" fmla="*/ 6 h 6"/>
                  <a:gd name="T16" fmla="*/ 4 w 14"/>
                  <a:gd name="T17" fmla="*/ 6 h 6"/>
                  <a:gd name="T18" fmla="*/ 2 w 14"/>
                  <a:gd name="T19" fmla="*/ 6 h 6"/>
                  <a:gd name="T20" fmla="*/ 2 w 14"/>
                  <a:gd name="T21" fmla="*/ 6 h 6"/>
                  <a:gd name="T22" fmla="*/ 2 w 14"/>
                  <a:gd name="T23" fmla="*/ 6 h 6"/>
                  <a:gd name="T24" fmla="*/ 0 w 14"/>
                  <a:gd name="T25" fmla="*/ 6 h 6"/>
                  <a:gd name="T26" fmla="*/ 0 w 14"/>
                  <a:gd name="T27" fmla="*/ 4 h 6"/>
                  <a:gd name="T28" fmla="*/ 0 w 14"/>
                  <a:gd name="T29" fmla="*/ 4 h 6"/>
                  <a:gd name="T30" fmla="*/ 0 w 14"/>
                  <a:gd name="T31" fmla="*/ 4 h 6"/>
                  <a:gd name="T32" fmla="*/ 0 w 14"/>
                  <a:gd name="T33" fmla="*/ 4 h 6"/>
                  <a:gd name="T34" fmla="*/ 2 w 14"/>
                  <a:gd name="T35" fmla="*/ 2 h 6"/>
                  <a:gd name="T36" fmla="*/ 2 w 14"/>
                  <a:gd name="T37" fmla="*/ 2 h 6"/>
                  <a:gd name="T38" fmla="*/ 4 w 14"/>
                  <a:gd name="T39" fmla="*/ 2 h 6"/>
                  <a:gd name="T40" fmla="*/ 6 w 14"/>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6" y="2"/>
                    </a:moveTo>
                    <a:lnTo>
                      <a:pt x="8" y="0"/>
                    </a:lnTo>
                    <a:lnTo>
                      <a:pt x="14" y="4"/>
                    </a:lnTo>
                    <a:lnTo>
                      <a:pt x="14" y="4"/>
                    </a:lnTo>
                    <a:lnTo>
                      <a:pt x="10" y="6"/>
                    </a:lnTo>
                    <a:lnTo>
                      <a:pt x="8" y="6"/>
                    </a:lnTo>
                    <a:lnTo>
                      <a:pt x="6" y="6"/>
                    </a:lnTo>
                    <a:lnTo>
                      <a:pt x="4" y="6"/>
                    </a:lnTo>
                    <a:lnTo>
                      <a:pt x="4" y="6"/>
                    </a:lnTo>
                    <a:lnTo>
                      <a:pt x="2" y="6"/>
                    </a:lnTo>
                    <a:lnTo>
                      <a:pt x="2" y="6"/>
                    </a:lnTo>
                    <a:lnTo>
                      <a:pt x="2" y="6"/>
                    </a:lnTo>
                    <a:lnTo>
                      <a:pt x="0" y="6"/>
                    </a:lnTo>
                    <a:lnTo>
                      <a:pt x="0" y="4"/>
                    </a:lnTo>
                    <a:lnTo>
                      <a:pt x="0" y="4"/>
                    </a:lnTo>
                    <a:lnTo>
                      <a:pt x="0" y="4"/>
                    </a:lnTo>
                    <a:lnTo>
                      <a:pt x="0" y="4"/>
                    </a:lnTo>
                    <a:lnTo>
                      <a:pt x="2" y="2"/>
                    </a:lnTo>
                    <a:lnTo>
                      <a:pt x="2" y="2"/>
                    </a:lnTo>
                    <a:lnTo>
                      <a:pt x="4" y="2"/>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687"/>
              <p:cNvSpPr>
                <a:spLocks/>
              </p:cNvSpPr>
              <p:nvPr/>
            </p:nvSpPr>
            <p:spPr bwMode="auto">
              <a:xfrm>
                <a:off x="4314" y="1543"/>
                <a:ext cx="58" cy="22"/>
              </a:xfrm>
              <a:custGeom>
                <a:avLst/>
                <a:gdLst>
                  <a:gd name="T0" fmla="*/ 28 w 58"/>
                  <a:gd name="T1" fmla="*/ 4 h 22"/>
                  <a:gd name="T2" fmla="*/ 30 w 58"/>
                  <a:gd name="T3" fmla="*/ 4 h 22"/>
                  <a:gd name="T4" fmla="*/ 34 w 58"/>
                  <a:gd name="T5" fmla="*/ 4 h 22"/>
                  <a:gd name="T6" fmla="*/ 36 w 58"/>
                  <a:gd name="T7" fmla="*/ 4 h 22"/>
                  <a:gd name="T8" fmla="*/ 38 w 58"/>
                  <a:gd name="T9" fmla="*/ 4 h 22"/>
                  <a:gd name="T10" fmla="*/ 52 w 58"/>
                  <a:gd name="T11" fmla="*/ 12 h 22"/>
                  <a:gd name="T12" fmla="*/ 56 w 58"/>
                  <a:gd name="T13" fmla="*/ 10 h 22"/>
                  <a:gd name="T14" fmla="*/ 58 w 58"/>
                  <a:gd name="T15" fmla="*/ 10 h 22"/>
                  <a:gd name="T16" fmla="*/ 42 w 58"/>
                  <a:gd name="T17" fmla="*/ 2 h 22"/>
                  <a:gd name="T18" fmla="*/ 38 w 58"/>
                  <a:gd name="T19" fmla="*/ 2 h 22"/>
                  <a:gd name="T20" fmla="*/ 34 w 58"/>
                  <a:gd name="T21" fmla="*/ 0 h 22"/>
                  <a:gd name="T22" fmla="*/ 30 w 58"/>
                  <a:gd name="T23" fmla="*/ 2 h 22"/>
                  <a:gd name="T24" fmla="*/ 26 w 58"/>
                  <a:gd name="T25" fmla="*/ 2 h 22"/>
                  <a:gd name="T26" fmla="*/ 26 w 58"/>
                  <a:gd name="T27" fmla="*/ 2 h 22"/>
                  <a:gd name="T28" fmla="*/ 24 w 58"/>
                  <a:gd name="T29" fmla="*/ 4 h 22"/>
                  <a:gd name="T30" fmla="*/ 24 w 58"/>
                  <a:gd name="T31" fmla="*/ 6 h 22"/>
                  <a:gd name="T32" fmla="*/ 22 w 58"/>
                  <a:gd name="T33" fmla="*/ 6 h 22"/>
                  <a:gd name="T34" fmla="*/ 20 w 58"/>
                  <a:gd name="T35" fmla="*/ 6 h 22"/>
                  <a:gd name="T36" fmla="*/ 16 w 58"/>
                  <a:gd name="T37" fmla="*/ 6 h 22"/>
                  <a:gd name="T38" fmla="*/ 14 w 58"/>
                  <a:gd name="T39" fmla="*/ 6 h 22"/>
                  <a:gd name="T40" fmla="*/ 12 w 58"/>
                  <a:gd name="T41" fmla="*/ 8 h 22"/>
                  <a:gd name="T42" fmla="*/ 10 w 58"/>
                  <a:gd name="T43" fmla="*/ 8 h 22"/>
                  <a:gd name="T44" fmla="*/ 8 w 58"/>
                  <a:gd name="T45" fmla="*/ 8 h 22"/>
                  <a:gd name="T46" fmla="*/ 8 w 58"/>
                  <a:gd name="T47" fmla="*/ 12 h 22"/>
                  <a:gd name="T48" fmla="*/ 8 w 58"/>
                  <a:gd name="T49" fmla="*/ 10 h 22"/>
                  <a:gd name="T50" fmla="*/ 6 w 58"/>
                  <a:gd name="T51" fmla="*/ 10 h 22"/>
                  <a:gd name="T52" fmla="*/ 6 w 58"/>
                  <a:gd name="T53" fmla="*/ 10 h 22"/>
                  <a:gd name="T54" fmla="*/ 4 w 58"/>
                  <a:gd name="T55" fmla="*/ 10 h 22"/>
                  <a:gd name="T56" fmla="*/ 2 w 58"/>
                  <a:gd name="T57" fmla="*/ 10 h 22"/>
                  <a:gd name="T58" fmla="*/ 0 w 58"/>
                  <a:gd name="T59" fmla="*/ 12 h 22"/>
                  <a:gd name="T60" fmla="*/ 24 w 58"/>
                  <a:gd name="T61" fmla="*/ 22 h 22"/>
                  <a:gd name="T62" fmla="*/ 26 w 58"/>
                  <a:gd name="T63" fmla="*/ 20 h 22"/>
                  <a:gd name="T64" fmla="*/ 16 w 58"/>
                  <a:gd name="T65" fmla="*/ 14 h 22"/>
                  <a:gd name="T66" fmla="*/ 14 w 58"/>
                  <a:gd name="T67" fmla="*/ 14 h 22"/>
                  <a:gd name="T68" fmla="*/ 14 w 58"/>
                  <a:gd name="T69" fmla="*/ 12 h 22"/>
                  <a:gd name="T70" fmla="*/ 12 w 58"/>
                  <a:gd name="T71" fmla="*/ 12 h 22"/>
                  <a:gd name="T72" fmla="*/ 12 w 58"/>
                  <a:gd name="T73" fmla="*/ 12 h 22"/>
                  <a:gd name="T74" fmla="*/ 14 w 58"/>
                  <a:gd name="T75" fmla="*/ 8 h 22"/>
                  <a:gd name="T76" fmla="*/ 18 w 58"/>
                  <a:gd name="T77" fmla="*/ 8 h 22"/>
                  <a:gd name="T78" fmla="*/ 20 w 58"/>
                  <a:gd name="T79" fmla="*/ 8 h 22"/>
                  <a:gd name="T80" fmla="*/ 22 w 58"/>
                  <a:gd name="T81" fmla="*/ 10 h 22"/>
                  <a:gd name="T82" fmla="*/ 24 w 58"/>
                  <a:gd name="T83" fmla="*/ 10 h 22"/>
                  <a:gd name="T84" fmla="*/ 38 w 58"/>
                  <a:gd name="T85" fmla="*/ 16 h 22"/>
                  <a:gd name="T86" fmla="*/ 42 w 58"/>
                  <a:gd name="T87" fmla="*/ 16 h 22"/>
                  <a:gd name="T88" fmla="*/ 30 w 58"/>
                  <a:gd name="T89" fmla="*/ 10 h 22"/>
                  <a:gd name="T90" fmla="*/ 28 w 58"/>
                  <a:gd name="T91" fmla="*/ 8 h 22"/>
                  <a:gd name="T92" fmla="*/ 28 w 58"/>
                  <a:gd name="T93" fmla="*/ 6 h 22"/>
                  <a:gd name="T94" fmla="*/ 28 w 58"/>
                  <a:gd name="T9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22">
                    <a:moveTo>
                      <a:pt x="28" y="6"/>
                    </a:moveTo>
                    <a:lnTo>
                      <a:pt x="28" y="4"/>
                    </a:lnTo>
                    <a:lnTo>
                      <a:pt x="30" y="4"/>
                    </a:lnTo>
                    <a:lnTo>
                      <a:pt x="30" y="4"/>
                    </a:lnTo>
                    <a:lnTo>
                      <a:pt x="32" y="4"/>
                    </a:lnTo>
                    <a:lnTo>
                      <a:pt x="34" y="4"/>
                    </a:lnTo>
                    <a:lnTo>
                      <a:pt x="34" y="4"/>
                    </a:lnTo>
                    <a:lnTo>
                      <a:pt x="36" y="4"/>
                    </a:lnTo>
                    <a:lnTo>
                      <a:pt x="38" y="4"/>
                    </a:lnTo>
                    <a:lnTo>
                      <a:pt x="38" y="4"/>
                    </a:lnTo>
                    <a:lnTo>
                      <a:pt x="40" y="6"/>
                    </a:lnTo>
                    <a:lnTo>
                      <a:pt x="52" y="12"/>
                    </a:lnTo>
                    <a:lnTo>
                      <a:pt x="54" y="12"/>
                    </a:lnTo>
                    <a:lnTo>
                      <a:pt x="56" y="10"/>
                    </a:lnTo>
                    <a:lnTo>
                      <a:pt x="56" y="10"/>
                    </a:lnTo>
                    <a:lnTo>
                      <a:pt x="58" y="10"/>
                    </a:lnTo>
                    <a:lnTo>
                      <a:pt x="44" y="4"/>
                    </a:lnTo>
                    <a:lnTo>
                      <a:pt x="42" y="2"/>
                    </a:lnTo>
                    <a:lnTo>
                      <a:pt x="40" y="2"/>
                    </a:lnTo>
                    <a:lnTo>
                      <a:pt x="38" y="2"/>
                    </a:lnTo>
                    <a:lnTo>
                      <a:pt x="36" y="0"/>
                    </a:lnTo>
                    <a:lnTo>
                      <a:pt x="34" y="0"/>
                    </a:lnTo>
                    <a:lnTo>
                      <a:pt x="32" y="0"/>
                    </a:lnTo>
                    <a:lnTo>
                      <a:pt x="30" y="2"/>
                    </a:lnTo>
                    <a:lnTo>
                      <a:pt x="30" y="2"/>
                    </a:lnTo>
                    <a:lnTo>
                      <a:pt x="26" y="2"/>
                    </a:lnTo>
                    <a:lnTo>
                      <a:pt x="26" y="2"/>
                    </a:lnTo>
                    <a:lnTo>
                      <a:pt x="26" y="2"/>
                    </a:lnTo>
                    <a:lnTo>
                      <a:pt x="26" y="2"/>
                    </a:lnTo>
                    <a:lnTo>
                      <a:pt x="24" y="4"/>
                    </a:lnTo>
                    <a:lnTo>
                      <a:pt x="24" y="4"/>
                    </a:lnTo>
                    <a:lnTo>
                      <a:pt x="24" y="6"/>
                    </a:lnTo>
                    <a:lnTo>
                      <a:pt x="24" y="6"/>
                    </a:lnTo>
                    <a:lnTo>
                      <a:pt x="22" y="6"/>
                    </a:lnTo>
                    <a:lnTo>
                      <a:pt x="20" y="6"/>
                    </a:lnTo>
                    <a:lnTo>
                      <a:pt x="20" y="6"/>
                    </a:lnTo>
                    <a:lnTo>
                      <a:pt x="18" y="6"/>
                    </a:lnTo>
                    <a:lnTo>
                      <a:pt x="16" y="6"/>
                    </a:lnTo>
                    <a:lnTo>
                      <a:pt x="16" y="6"/>
                    </a:lnTo>
                    <a:lnTo>
                      <a:pt x="14" y="6"/>
                    </a:lnTo>
                    <a:lnTo>
                      <a:pt x="12" y="6"/>
                    </a:lnTo>
                    <a:lnTo>
                      <a:pt x="12" y="8"/>
                    </a:lnTo>
                    <a:lnTo>
                      <a:pt x="10" y="8"/>
                    </a:lnTo>
                    <a:lnTo>
                      <a:pt x="10" y="8"/>
                    </a:lnTo>
                    <a:lnTo>
                      <a:pt x="10" y="8"/>
                    </a:lnTo>
                    <a:lnTo>
                      <a:pt x="8" y="8"/>
                    </a:lnTo>
                    <a:lnTo>
                      <a:pt x="8" y="10"/>
                    </a:lnTo>
                    <a:lnTo>
                      <a:pt x="8" y="12"/>
                    </a:lnTo>
                    <a:lnTo>
                      <a:pt x="8" y="10"/>
                    </a:lnTo>
                    <a:lnTo>
                      <a:pt x="8" y="10"/>
                    </a:lnTo>
                    <a:lnTo>
                      <a:pt x="8" y="10"/>
                    </a:lnTo>
                    <a:lnTo>
                      <a:pt x="6" y="10"/>
                    </a:lnTo>
                    <a:lnTo>
                      <a:pt x="6" y="10"/>
                    </a:lnTo>
                    <a:lnTo>
                      <a:pt x="6" y="10"/>
                    </a:lnTo>
                    <a:lnTo>
                      <a:pt x="6" y="10"/>
                    </a:lnTo>
                    <a:lnTo>
                      <a:pt x="4" y="10"/>
                    </a:lnTo>
                    <a:lnTo>
                      <a:pt x="4" y="10"/>
                    </a:lnTo>
                    <a:lnTo>
                      <a:pt x="2" y="10"/>
                    </a:lnTo>
                    <a:lnTo>
                      <a:pt x="2" y="10"/>
                    </a:lnTo>
                    <a:lnTo>
                      <a:pt x="0" y="12"/>
                    </a:lnTo>
                    <a:lnTo>
                      <a:pt x="22" y="22"/>
                    </a:lnTo>
                    <a:lnTo>
                      <a:pt x="24" y="22"/>
                    </a:lnTo>
                    <a:lnTo>
                      <a:pt x="26" y="20"/>
                    </a:lnTo>
                    <a:lnTo>
                      <a:pt x="26" y="20"/>
                    </a:lnTo>
                    <a:lnTo>
                      <a:pt x="28" y="20"/>
                    </a:lnTo>
                    <a:lnTo>
                      <a:pt x="16" y="14"/>
                    </a:lnTo>
                    <a:lnTo>
                      <a:pt x="16" y="14"/>
                    </a:lnTo>
                    <a:lnTo>
                      <a:pt x="14" y="14"/>
                    </a:lnTo>
                    <a:lnTo>
                      <a:pt x="14" y="14"/>
                    </a:lnTo>
                    <a:lnTo>
                      <a:pt x="14" y="12"/>
                    </a:lnTo>
                    <a:lnTo>
                      <a:pt x="12" y="12"/>
                    </a:lnTo>
                    <a:lnTo>
                      <a:pt x="12" y="12"/>
                    </a:lnTo>
                    <a:lnTo>
                      <a:pt x="12" y="12"/>
                    </a:lnTo>
                    <a:lnTo>
                      <a:pt x="12" y="12"/>
                    </a:lnTo>
                    <a:lnTo>
                      <a:pt x="12" y="10"/>
                    </a:lnTo>
                    <a:lnTo>
                      <a:pt x="14" y="8"/>
                    </a:lnTo>
                    <a:lnTo>
                      <a:pt x="16" y="8"/>
                    </a:lnTo>
                    <a:lnTo>
                      <a:pt x="18" y="8"/>
                    </a:lnTo>
                    <a:lnTo>
                      <a:pt x="18" y="8"/>
                    </a:lnTo>
                    <a:lnTo>
                      <a:pt x="20" y="8"/>
                    </a:lnTo>
                    <a:lnTo>
                      <a:pt x="20" y="8"/>
                    </a:lnTo>
                    <a:lnTo>
                      <a:pt x="22" y="10"/>
                    </a:lnTo>
                    <a:lnTo>
                      <a:pt x="24" y="10"/>
                    </a:lnTo>
                    <a:lnTo>
                      <a:pt x="24" y="10"/>
                    </a:lnTo>
                    <a:lnTo>
                      <a:pt x="38" y="16"/>
                    </a:lnTo>
                    <a:lnTo>
                      <a:pt x="38" y="16"/>
                    </a:lnTo>
                    <a:lnTo>
                      <a:pt x="40" y="16"/>
                    </a:lnTo>
                    <a:lnTo>
                      <a:pt x="42" y="16"/>
                    </a:lnTo>
                    <a:lnTo>
                      <a:pt x="42" y="14"/>
                    </a:lnTo>
                    <a:lnTo>
                      <a:pt x="30" y="10"/>
                    </a:lnTo>
                    <a:lnTo>
                      <a:pt x="28" y="8"/>
                    </a:lnTo>
                    <a:lnTo>
                      <a:pt x="28" y="8"/>
                    </a:lnTo>
                    <a:lnTo>
                      <a:pt x="28" y="6"/>
                    </a:lnTo>
                    <a:lnTo>
                      <a:pt x="28" y="6"/>
                    </a:lnTo>
                    <a:lnTo>
                      <a:pt x="28" y="6"/>
                    </a:lnTo>
                    <a:lnTo>
                      <a:pt x="2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688"/>
              <p:cNvSpPr>
                <a:spLocks/>
              </p:cNvSpPr>
              <p:nvPr/>
            </p:nvSpPr>
            <p:spPr bwMode="auto">
              <a:xfrm>
                <a:off x="4314" y="1543"/>
                <a:ext cx="58" cy="22"/>
              </a:xfrm>
              <a:custGeom>
                <a:avLst/>
                <a:gdLst>
                  <a:gd name="T0" fmla="*/ 28 w 58"/>
                  <a:gd name="T1" fmla="*/ 4 h 22"/>
                  <a:gd name="T2" fmla="*/ 30 w 58"/>
                  <a:gd name="T3" fmla="*/ 4 h 22"/>
                  <a:gd name="T4" fmla="*/ 34 w 58"/>
                  <a:gd name="T5" fmla="*/ 4 h 22"/>
                  <a:gd name="T6" fmla="*/ 36 w 58"/>
                  <a:gd name="T7" fmla="*/ 4 h 22"/>
                  <a:gd name="T8" fmla="*/ 38 w 58"/>
                  <a:gd name="T9" fmla="*/ 4 h 22"/>
                  <a:gd name="T10" fmla="*/ 52 w 58"/>
                  <a:gd name="T11" fmla="*/ 12 h 22"/>
                  <a:gd name="T12" fmla="*/ 56 w 58"/>
                  <a:gd name="T13" fmla="*/ 10 h 22"/>
                  <a:gd name="T14" fmla="*/ 58 w 58"/>
                  <a:gd name="T15" fmla="*/ 10 h 22"/>
                  <a:gd name="T16" fmla="*/ 42 w 58"/>
                  <a:gd name="T17" fmla="*/ 2 h 22"/>
                  <a:gd name="T18" fmla="*/ 38 w 58"/>
                  <a:gd name="T19" fmla="*/ 2 h 22"/>
                  <a:gd name="T20" fmla="*/ 34 w 58"/>
                  <a:gd name="T21" fmla="*/ 0 h 22"/>
                  <a:gd name="T22" fmla="*/ 30 w 58"/>
                  <a:gd name="T23" fmla="*/ 2 h 22"/>
                  <a:gd name="T24" fmla="*/ 26 w 58"/>
                  <a:gd name="T25" fmla="*/ 2 h 22"/>
                  <a:gd name="T26" fmla="*/ 26 w 58"/>
                  <a:gd name="T27" fmla="*/ 2 h 22"/>
                  <a:gd name="T28" fmla="*/ 24 w 58"/>
                  <a:gd name="T29" fmla="*/ 4 h 22"/>
                  <a:gd name="T30" fmla="*/ 24 w 58"/>
                  <a:gd name="T31" fmla="*/ 6 h 22"/>
                  <a:gd name="T32" fmla="*/ 22 w 58"/>
                  <a:gd name="T33" fmla="*/ 6 h 22"/>
                  <a:gd name="T34" fmla="*/ 20 w 58"/>
                  <a:gd name="T35" fmla="*/ 6 h 22"/>
                  <a:gd name="T36" fmla="*/ 16 w 58"/>
                  <a:gd name="T37" fmla="*/ 6 h 22"/>
                  <a:gd name="T38" fmla="*/ 14 w 58"/>
                  <a:gd name="T39" fmla="*/ 6 h 22"/>
                  <a:gd name="T40" fmla="*/ 12 w 58"/>
                  <a:gd name="T41" fmla="*/ 8 h 22"/>
                  <a:gd name="T42" fmla="*/ 10 w 58"/>
                  <a:gd name="T43" fmla="*/ 8 h 22"/>
                  <a:gd name="T44" fmla="*/ 8 w 58"/>
                  <a:gd name="T45" fmla="*/ 8 h 22"/>
                  <a:gd name="T46" fmla="*/ 8 w 58"/>
                  <a:gd name="T47" fmla="*/ 12 h 22"/>
                  <a:gd name="T48" fmla="*/ 8 w 58"/>
                  <a:gd name="T49" fmla="*/ 10 h 22"/>
                  <a:gd name="T50" fmla="*/ 6 w 58"/>
                  <a:gd name="T51" fmla="*/ 10 h 22"/>
                  <a:gd name="T52" fmla="*/ 6 w 58"/>
                  <a:gd name="T53" fmla="*/ 10 h 22"/>
                  <a:gd name="T54" fmla="*/ 4 w 58"/>
                  <a:gd name="T55" fmla="*/ 10 h 22"/>
                  <a:gd name="T56" fmla="*/ 2 w 58"/>
                  <a:gd name="T57" fmla="*/ 10 h 22"/>
                  <a:gd name="T58" fmla="*/ 0 w 58"/>
                  <a:gd name="T59" fmla="*/ 12 h 22"/>
                  <a:gd name="T60" fmla="*/ 24 w 58"/>
                  <a:gd name="T61" fmla="*/ 22 h 22"/>
                  <a:gd name="T62" fmla="*/ 26 w 58"/>
                  <a:gd name="T63" fmla="*/ 20 h 22"/>
                  <a:gd name="T64" fmla="*/ 16 w 58"/>
                  <a:gd name="T65" fmla="*/ 14 h 22"/>
                  <a:gd name="T66" fmla="*/ 14 w 58"/>
                  <a:gd name="T67" fmla="*/ 14 h 22"/>
                  <a:gd name="T68" fmla="*/ 14 w 58"/>
                  <a:gd name="T69" fmla="*/ 12 h 22"/>
                  <a:gd name="T70" fmla="*/ 12 w 58"/>
                  <a:gd name="T71" fmla="*/ 12 h 22"/>
                  <a:gd name="T72" fmla="*/ 12 w 58"/>
                  <a:gd name="T73" fmla="*/ 12 h 22"/>
                  <a:gd name="T74" fmla="*/ 14 w 58"/>
                  <a:gd name="T75" fmla="*/ 8 h 22"/>
                  <a:gd name="T76" fmla="*/ 18 w 58"/>
                  <a:gd name="T77" fmla="*/ 8 h 22"/>
                  <a:gd name="T78" fmla="*/ 20 w 58"/>
                  <a:gd name="T79" fmla="*/ 8 h 22"/>
                  <a:gd name="T80" fmla="*/ 22 w 58"/>
                  <a:gd name="T81" fmla="*/ 10 h 22"/>
                  <a:gd name="T82" fmla="*/ 24 w 58"/>
                  <a:gd name="T83" fmla="*/ 10 h 22"/>
                  <a:gd name="T84" fmla="*/ 38 w 58"/>
                  <a:gd name="T85" fmla="*/ 16 h 22"/>
                  <a:gd name="T86" fmla="*/ 42 w 58"/>
                  <a:gd name="T87" fmla="*/ 16 h 22"/>
                  <a:gd name="T88" fmla="*/ 30 w 58"/>
                  <a:gd name="T89" fmla="*/ 10 h 22"/>
                  <a:gd name="T90" fmla="*/ 28 w 58"/>
                  <a:gd name="T91" fmla="*/ 8 h 22"/>
                  <a:gd name="T92" fmla="*/ 28 w 58"/>
                  <a:gd name="T93" fmla="*/ 6 h 22"/>
                  <a:gd name="T94" fmla="*/ 28 w 58"/>
                  <a:gd name="T95"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22">
                    <a:moveTo>
                      <a:pt x="28" y="6"/>
                    </a:moveTo>
                    <a:lnTo>
                      <a:pt x="28" y="4"/>
                    </a:lnTo>
                    <a:lnTo>
                      <a:pt x="30" y="4"/>
                    </a:lnTo>
                    <a:lnTo>
                      <a:pt x="30" y="4"/>
                    </a:lnTo>
                    <a:lnTo>
                      <a:pt x="32" y="4"/>
                    </a:lnTo>
                    <a:lnTo>
                      <a:pt x="34" y="4"/>
                    </a:lnTo>
                    <a:lnTo>
                      <a:pt x="34" y="4"/>
                    </a:lnTo>
                    <a:lnTo>
                      <a:pt x="36" y="4"/>
                    </a:lnTo>
                    <a:lnTo>
                      <a:pt x="38" y="4"/>
                    </a:lnTo>
                    <a:lnTo>
                      <a:pt x="38" y="4"/>
                    </a:lnTo>
                    <a:lnTo>
                      <a:pt x="40" y="6"/>
                    </a:lnTo>
                    <a:lnTo>
                      <a:pt x="52" y="12"/>
                    </a:lnTo>
                    <a:lnTo>
                      <a:pt x="54" y="12"/>
                    </a:lnTo>
                    <a:lnTo>
                      <a:pt x="56" y="10"/>
                    </a:lnTo>
                    <a:lnTo>
                      <a:pt x="56" y="10"/>
                    </a:lnTo>
                    <a:lnTo>
                      <a:pt x="58" y="10"/>
                    </a:lnTo>
                    <a:lnTo>
                      <a:pt x="44" y="4"/>
                    </a:lnTo>
                    <a:lnTo>
                      <a:pt x="42" y="2"/>
                    </a:lnTo>
                    <a:lnTo>
                      <a:pt x="40" y="2"/>
                    </a:lnTo>
                    <a:lnTo>
                      <a:pt x="38" y="2"/>
                    </a:lnTo>
                    <a:lnTo>
                      <a:pt x="36" y="0"/>
                    </a:lnTo>
                    <a:lnTo>
                      <a:pt x="34" y="0"/>
                    </a:lnTo>
                    <a:lnTo>
                      <a:pt x="32" y="0"/>
                    </a:lnTo>
                    <a:lnTo>
                      <a:pt x="30" y="2"/>
                    </a:lnTo>
                    <a:lnTo>
                      <a:pt x="30" y="2"/>
                    </a:lnTo>
                    <a:lnTo>
                      <a:pt x="26" y="2"/>
                    </a:lnTo>
                    <a:lnTo>
                      <a:pt x="26" y="2"/>
                    </a:lnTo>
                    <a:lnTo>
                      <a:pt x="26" y="2"/>
                    </a:lnTo>
                    <a:lnTo>
                      <a:pt x="26" y="2"/>
                    </a:lnTo>
                    <a:lnTo>
                      <a:pt x="24" y="4"/>
                    </a:lnTo>
                    <a:lnTo>
                      <a:pt x="24" y="4"/>
                    </a:lnTo>
                    <a:lnTo>
                      <a:pt x="24" y="6"/>
                    </a:lnTo>
                    <a:lnTo>
                      <a:pt x="24" y="6"/>
                    </a:lnTo>
                    <a:lnTo>
                      <a:pt x="22" y="6"/>
                    </a:lnTo>
                    <a:lnTo>
                      <a:pt x="20" y="6"/>
                    </a:lnTo>
                    <a:lnTo>
                      <a:pt x="20" y="6"/>
                    </a:lnTo>
                    <a:lnTo>
                      <a:pt x="18" y="6"/>
                    </a:lnTo>
                    <a:lnTo>
                      <a:pt x="16" y="6"/>
                    </a:lnTo>
                    <a:lnTo>
                      <a:pt x="16" y="6"/>
                    </a:lnTo>
                    <a:lnTo>
                      <a:pt x="14" y="6"/>
                    </a:lnTo>
                    <a:lnTo>
                      <a:pt x="12" y="6"/>
                    </a:lnTo>
                    <a:lnTo>
                      <a:pt x="12" y="8"/>
                    </a:lnTo>
                    <a:lnTo>
                      <a:pt x="10" y="8"/>
                    </a:lnTo>
                    <a:lnTo>
                      <a:pt x="10" y="8"/>
                    </a:lnTo>
                    <a:lnTo>
                      <a:pt x="10" y="8"/>
                    </a:lnTo>
                    <a:lnTo>
                      <a:pt x="8" y="8"/>
                    </a:lnTo>
                    <a:lnTo>
                      <a:pt x="8" y="10"/>
                    </a:lnTo>
                    <a:lnTo>
                      <a:pt x="8" y="12"/>
                    </a:lnTo>
                    <a:lnTo>
                      <a:pt x="8" y="10"/>
                    </a:lnTo>
                    <a:lnTo>
                      <a:pt x="8" y="10"/>
                    </a:lnTo>
                    <a:lnTo>
                      <a:pt x="8" y="10"/>
                    </a:lnTo>
                    <a:lnTo>
                      <a:pt x="6" y="10"/>
                    </a:lnTo>
                    <a:lnTo>
                      <a:pt x="6" y="10"/>
                    </a:lnTo>
                    <a:lnTo>
                      <a:pt x="6" y="10"/>
                    </a:lnTo>
                    <a:lnTo>
                      <a:pt x="6" y="10"/>
                    </a:lnTo>
                    <a:lnTo>
                      <a:pt x="4" y="10"/>
                    </a:lnTo>
                    <a:lnTo>
                      <a:pt x="4" y="10"/>
                    </a:lnTo>
                    <a:lnTo>
                      <a:pt x="2" y="10"/>
                    </a:lnTo>
                    <a:lnTo>
                      <a:pt x="2" y="10"/>
                    </a:lnTo>
                    <a:lnTo>
                      <a:pt x="0" y="12"/>
                    </a:lnTo>
                    <a:lnTo>
                      <a:pt x="22" y="22"/>
                    </a:lnTo>
                    <a:lnTo>
                      <a:pt x="24" y="22"/>
                    </a:lnTo>
                    <a:lnTo>
                      <a:pt x="26" y="20"/>
                    </a:lnTo>
                    <a:lnTo>
                      <a:pt x="26" y="20"/>
                    </a:lnTo>
                    <a:lnTo>
                      <a:pt x="28" y="20"/>
                    </a:lnTo>
                    <a:lnTo>
                      <a:pt x="16" y="14"/>
                    </a:lnTo>
                    <a:lnTo>
                      <a:pt x="16" y="14"/>
                    </a:lnTo>
                    <a:lnTo>
                      <a:pt x="14" y="14"/>
                    </a:lnTo>
                    <a:lnTo>
                      <a:pt x="14" y="14"/>
                    </a:lnTo>
                    <a:lnTo>
                      <a:pt x="14" y="12"/>
                    </a:lnTo>
                    <a:lnTo>
                      <a:pt x="12" y="12"/>
                    </a:lnTo>
                    <a:lnTo>
                      <a:pt x="12" y="12"/>
                    </a:lnTo>
                    <a:lnTo>
                      <a:pt x="12" y="12"/>
                    </a:lnTo>
                    <a:lnTo>
                      <a:pt x="12" y="12"/>
                    </a:lnTo>
                    <a:lnTo>
                      <a:pt x="12" y="10"/>
                    </a:lnTo>
                    <a:lnTo>
                      <a:pt x="14" y="8"/>
                    </a:lnTo>
                    <a:lnTo>
                      <a:pt x="16" y="8"/>
                    </a:lnTo>
                    <a:lnTo>
                      <a:pt x="18" y="8"/>
                    </a:lnTo>
                    <a:lnTo>
                      <a:pt x="18" y="8"/>
                    </a:lnTo>
                    <a:lnTo>
                      <a:pt x="20" y="8"/>
                    </a:lnTo>
                    <a:lnTo>
                      <a:pt x="20" y="8"/>
                    </a:lnTo>
                    <a:lnTo>
                      <a:pt x="22" y="10"/>
                    </a:lnTo>
                    <a:lnTo>
                      <a:pt x="24" y="10"/>
                    </a:lnTo>
                    <a:lnTo>
                      <a:pt x="24" y="10"/>
                    </a:lnTo>
                    <a:lnTo>
                      <a:pt x="38" y="16"/>
                    </a:lnTo>
                    <a:lnTo>
                      <a:pt x="38" y="16"/>
                    </a:lnTo>
                    <a:lnTo>
                      <a:pt x="40" y="16"/>
                    </a:lnTo>
                    <a:lnTo>
                      <a:pt x="42" y="16"/>
                    </a:lnTo>
                    <a:lnTo>
                      <a:pt x="42" y="14"/>
                    </a:lnTo>
                    <a:lnTo>
                      <a:pt x="30" y="10"/>
                    </a:lnTo>
                    <a:lnTo>
                      <a:pt x="28" y="8"/>
                    </a:lnTo>
                    <a:lnTo>
                      <a:pt x="28" y="8"/>
                    </a:lnTo>
                    <a:lnTo>
                      <a:pt x="28" y="6"/>
                    </a:lnTo>
                    <a:lnTo>
                      <a:pt x="28" y="6"/>
                    </a:lnTo>
                    <a:lnTo>
                      <a:pt x="28" y="6"/>
                    </a:lnTo>
                    <a:lnTo>
                      <a:pt x="2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689"/>
              <p:cNvSpPr>
                <a:spLocks/>
              </p:cNvSpPr>
              <p:nvPr/>
            </p:nvSpPr>
            <p:spPr bwMode="auto">
              <a:xfrm>
                <a:off x="4356" y="1533"/>
                <a:ext cx="44" cy="16"/>
              </a:xfrm>
              <a:custGeom>
                <a:avLst/>
                <a:gdLst>
                  <a:gd name="T0" fmla="*/ 18 w 44"/>
                  <a:gd name="T1" fmla="*/ 14 h 16"/>
                  <a:gd name="T2" fmla="*/ 20 w 44"/>
                  <a:gd name="T3" fmla="*/ 16 h 16"/>
                  <a:gd name="T4" fmla="*/ 20 w 44"/>
                  <a:gd name="T5" fmla="*/ 16 h 16"/>
                  <a:gd name="T6" fmla="*/ 22 w 44"/>
                  <a:gd name="T7" fmla="*/ 16 h 16"/>
                  <a:gd name="T8" fmla="*/ 24 w 44"/>
                  <a:gd name="T9" fmla="*/ 16 h 16"/>
                  <a:gd name="T10" fmla="*/ 24 w 44"/>
                  <a:gd name="T11" fmla="*/ 16 h 16"/>
                  <a:gd name="T12" fmla="*/ 26 w 44"/>
                  <a:gd name="T13" fmla="*/ 16 h 16"/>
                  <a:gd name="T14" fmla="*/ 28 w 44"/>
                  <a:gd name="T15" fmla="*/ 16 h 16"/>
                  <a:gd name="T16" fmla="*/ 28 w 44"/>
                  <a:gd name="T17" fmla="*/ 16 h 16"/>
                  <a:gd name="T18" fmla="*/ 30 w 44"/>
                  <a:gd name="T19" fmla="*/ 16 h 16"/>
                  <a:gd name="T20" fmla="*/ 32 w 44"/>
                  <a:gd name="T21" fmla="*/ 14 h 16"/>
                  <a:gd name="T22" fmla="*/ 32 w 44"/>
                  <a:gd name="T23" fmla="*/ 14 h 16"/>
                  <a:gd name="T24" fmla="*/ 34 w 44"/>
                  <a:gd name="T25" fmla="*/ 14 h 16"/>
                  <a:gd name="T26" fmla="*/ 36 w 44"/>
                  <a:gd name="T27" fmla="*/ 14 h 16"/>
                  <a:gd name="T28" fmla="*/ 36 w 44"/>
                  <a:gd name="T29" fmla="*/ 14 h 16"/>
                  <a:gd name="T30" fmla="*/ 38 w 44"/>
                  <a:gd name="T31" fmla="*/ 12 h 16"/>
                  <a:gd name="T32" fmla="*/ 38 w 44"/>
                  <a:gd name="T33" fmla="*/ 12 h 16"/>
                  <a:gd name="T34" fmla="*/ 40 w 44"/>
                  <a:gd name="T35" fmla="*/ 12 h 16"/>
                  <a:gd name="T36" fmla="*/ 40 w 44"/>
                  <a:gd name="T37" fmla="*/ 12 h 16"/>
                  <a:gd name="T38" fmla="*/ 42 w 44"/>
                  <a:gd name="T39" fmla="*/ 12 h 16"/>
                  <a:gd name="T40" fmla="*/ 42 w 44"/>
                  <a:gd name="T41" fmla="*/ 10 h 16"/>
                  <a:gd name="T42" fmla="*/ 44 w 44"/>
                  <a:gd name="T43" fmla="*/ 10 h 16"/>
                  <a:gd name="T44" fmla="*/ 22 w 44"/>
                  <a:gd name="T45" fmla="*/ 0 h 16"/>
                  <a:gd name="T46" fmla="*/ 20 w 44"/>
                  <a:gd name="T47" fmla="*/ 0 h 16"/>
                  <a:gd name="T48" fmla="*/ 20 w 44"/>
                  <a:gd name="T49" fmla="*/ 0 h 16"/>
                  <a:gd name="T50" fmla="*/ 18 w 44"/>
                  <a:gd name="T51" fmla="*/ 2 h 16"/>
                  <a:gd name="T52" fmla="*/ 18 w 44"/>
                  <a:gd name="T53" fmla="*/ 2 h 16"/>
                  <a:gd name="T54" fmla="*/ 36 w 44"/>
                  <a:gd name="T55" fmla="*/ 10 h 16"/>
                  <a:gd name="T56" fmla="*/ 34 w 44"/>
                  <a:gd name="T57" fmla="*/ 10 h 16"/>
                  <a:gd name="T58" fmla="*/ 34 w 44"/>
                  <a:gd name="T59" fmla="*/ 12 h 16"/>
                  <a:gd name="T60" fmla="*/ 32 w 44"/>
                  <a:gd name="T61" fmla="*/ 12 h 16"/>
                  <a:gd name="T62" fmla="*/ 32 w 44"/>
                  <a:gd name="T63" fmla="*/ 12 h 16"/>
                  <a:gd name="T64" fmla="*/ 30 w 44"/>
                  <a:gd name="T65" fmla="*/ 12 h 16"/>
                  <a:gd name="T66" fmla="*/ 30 w 44"/>
                  <a:gd name="T67" fmla="*/ 12 h 16"/>
                  <a:gd name="T68" fmla="*/ 30 w 44"/>
                  <a:gd name="T69" fmla="*/ 12 h 16"/>
                  <a:gd name="T70" fmla="*/ 28 w 44"/>
                  <a:gd name="T71" fmla="*/ 14 h 16"/>
                  <a:gd name="T72" fmla="*/ 28 w 44"/>
                  <a:gd name="T73" fmla="*/ 14 h 16"/>
                  <a:gd name="T74" fmla="*/ 26 w 44"/>
                  <a:gd name="T75" fmla="*/ 14 h 16"/>
                  <a:gd name="T76" fmla="*/ 26 w 44"/>
                  <a:gd name="T77" fmla="*/ 14 h 16"/>
                  <a:gd name="T78" fmla="*/ 26 w 44"/>
                  <a:gd name="T79" fmla="*/ 14 h 16"/>
                  <a:gd name="T80" fmla="*/ 24 w 44"/>
                  <a:gd name="T81" fmla="*/ 14 h 16"/>
                  <a:gd name="T82" fmla="*/ 24 w 44"/>
                  <a:gd name="T83" fmla="*/ 14 h 16"/>
                  <a:gd name="T84" fmla="*/ 22 w 44"/>
                  <a:gd name="T85" fmla="*/ 12 h 16"/>
                  <a:gd name="T86" fmla="*/ 22 w 44"/>
                  <a:gd name="T87" fmla="*/ 12 h 16"/>
                  <a:gd name="T88" fmla="*/ 20 w 44"/>
                  <a:gd name="T89" fmla="*/ 12 h 16"/>
                  <a:gd name="T90" fmla="*/ 20 w 44"/>
                  <a:gd name="T91" fmla="*/ 12 h 16"/>
                  <a:gd name="T92" fmla="*/ 18 w 44"/>
                  <a:gd name="T93" fmla="*/ 12 h 16"/>
                  <a:gd name="T94" fmla="*/ 18 w 44"/>
                  <a:gd name="T95" fmla="*/ 12 h 16"/>
                  <a:gd name="T96" fmla="*/ 6 w 44"/>
                  <a:gd name="T97" fmla="*/ 6 h 16"/>
                  <a:gd name="T98" fmla="*/ 4 w 44"/>
                  <a:gd name="T99" fmla="*/ 6 h 16"/>
                  <a:gd name="T100" fmla="*/ 4 w 44"/>
                  <a:gd name="T101" fmla="*/ 6 h 16"/>
                  <a:gd name="T102" fmla="*/ 2 w 44"/>
                  <a:gd name="T103" fmla="*/ 6 h 16"/>
                  <a:gd name="T104" fmla="*/ 0 w 44"/>
                  <a:gd name="T105" fmla="*/ 8 h 16"/>
                  <a:gd name="T106" fmla="*/ 14 w 44"/>
                  <a:gd name="T107" fmla="*/ 12 h 16"/>
                  <a:gd name="T108" fmla="*/ 14 w 44"/>
                  <a:gd name="T109" fmla="*/ 14 h 16"/>
                  <a:gd name="T110" fmla="*/ 16 w 44"/>
                  <a:gd name="T111" fmla="*/ 14 h 16"/>
                  <a:gd name="T112" fmla="*/ 18 w 44"/>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6">
                    <a:moveTo>
                      <a:pt x="18" y="14"/>
                    </a:moveTo>
                    <a:lnTo>
                      <a:pt x="20" y="16"/>
                    </a:lnTo>
                    <a:lnTo>
                      <a:pt x="20" y="16"/>
                    </a:lnTo>
                    <a:lnTo>
                      <a:pt x="22" y="16"/>
                    </a:lnTo>
                    <a:lnTo>
                      <a:pt x="24" y="16"/>
                    </a:lnTo>
                    <a:lnTo>
                      <a:pt x="24" y="16"/>
                    </a:lnTo>
                    <a:lnTo>
                      <a:pt x="26" y="16"/>
                    </a:lnTo>
                    <a:lnTo>
                      <a:pt x="28" y="16"/>
                    </a:lnTo>
                    <a:lnTo>
                      <a:pt x="28" y="16"/>
                    </a:lnTo>
                    <a:lnTo>
                      <a:pt x="30" y="16"/>
                    </a:lnTo>
                    <a:lnTo>
                      <a:pt x="32" y="14"/>
                    </a:lnTo>
                    <a:lnTo>
                      <a:pt x="32" y="14"/>
                    </a:lnTo>
                    <a:lnTo>
                      <a:pt x="34" y="14"/>
                    </a:lnTo>
                    <a:lnTo>
                      <a:pt x="36" y="14"/>
                    </a:lnTo>
                    <a:lnTo>
                      <a:pt x="36" y="14"/>
                    </a:lnTo>
                    <a:lnTo>
                      <a:pt x="38" y="12"/>
                    </a:lnTo>
                    <a:lnTo>
                      <a:pt x="38" y="12"/>
                    </a:lnTo>
                    <a:lnTo>
                      <a:pt x="40" y="12"/>
                    </a:lnTo>
                    <a:lnTo>
                      <a:pt x="40" y="12"/>
                    </a:lnTo>
                    <a:lnTo>
                      <a:pt x="42" y="12"/>
                    </a:lnTo>
                    <a:lnTo>
                      <a:pt x="42" y="10"/>
                    </a:lnTo>
                    <a:lnTo>
                      <a:pt x="44" y="10"/>
                    </a:lnTo>
                    <a:lnTo>
                      <a:pt x="22" y="0"/>
                    </a:lnTo>
                    <a:lnTo>
                      <a:pt x="20" y="0"/>
                    </a:lnTo>
                    <a:lnTo>
                      <a:pt x="20" y="0"/>
                    </a:lnTo>
                    <a:lnTo>
                      <a:pt x="18" y="2"/>
                    </a:lnTo>
                    <a:lnTo>
                      <a:pt x="18" y="2"/>
                    </a:lnTo>
                    <a:lnTo>
                      <a:pt x="36" y="10"/>
                    </a:lnTo>
                    <a:lnTo>
                      <a:pt x="34" y="10"/>
                    </a:lnTo>
                    <a:lnTo>
                      <a:pt x="34" y="12"/>
                    </a:lnTo>
                    <a:lnTo>
                      <a:pt x="32" y="12"/>
                    </a:lnTo>
                    <a:lnTo>
                      <a:pt x="32" y="12"/>
                    </a:lnTo>
                    <a:lnTo>
                      <a:pt x="30" y="12"/>
                    </a:lnTo>
                    <a:lnTo>
                      <a:pt x="30" y="12"/>
                    </a:lnTo>
                    <a:lnTo>
                      <a:pt x="30" y="12"/>
                    </a:lnTo>
                    <a:lnTo>
                      <a:pt x="28" y="14"/>
                    </a:lnTo>
                    <a:lnTo>
                      <a:pt x="28" y="14"/>
                    </a:lnTo>
                    <a:lnTo>
                      <a:pt x="26" y="14"/>
                    </a:lnTo>
                    <a:lnTo>
                      <a:pt x="26" y="14"/>
                    </a:lnTo>
                    <a:lnTo>
                      <a:pt x="26" y="14"/>
                    </a:lnTo>
                    <a:lnTo>
                      <a:pt x="24" y="14"/>
                    </a:lnTo>
                    <a:lnTo>
                      <a:pt x="24" y="14"/>
                    </a:lnTo>
                    <a:lnTo>
                      <a:pt x="22" y="12"/>
                    </a:lnTo>
                    <a:lnTo>
                      <a:pt x="22" y="12"/>
                    </a:lnTo>
                    <a:lnTo>
                      <a:pt x="20" y="12"/>
                    </a:lnTo>
                    <a:lnTo>
                      <a:pt x="20" y="12"/>
                    </a:lnTo>
                    <a:lnTo>
                      <a:pt x="18" y="12"/>
                    </a:lnTo>
                    <a:lnTo>
                      <a:pt x="18" y="12"/>
                    </a:lnTo>
                    <a:lnTo>
                      <a:pt x="6" y="6"/>
                    </a:lnTo>
                    <a:lnTo>
                      <a:pt x="4" y="6"/>
                    </a:lnTo>
                    <a:lnTo>
                      <a:pt x="4" y="6"/>
                    </a:lnTo>
                    <a:lnTo>
                      <a:pt x="2" y="6"/>
                    </a:lnTo>
                    <a:lnTo>
                      <a:pt x="0" y="8"/>
                    </a:lnTo>
                    <a:lnTo>
                      <a:pt x="14" y="12"/>
                    </a:lnTo>
                    <a:lnTo>
                      <a:pt x="14" y="14"/>
                    </a:lnTo>
                    <a:lnTo>
                      <a:pt x="16" y="14"/>
                    </a:lnTo>
                    <a:lnTo>
                      <a:pt x="1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690"/>
              <p:cNvSpPr>
                <a:spLocks/>
              </p:cNvSpPr>
              <p:nvPr/>
            </p:nvSpPr>
            <p:spPr bwMode="auto">
              <a:xfrm>
                <a:off x="4356" y="1533"/>
                <a:ext cx="44" cy="16"/>
              </a:xfrm>
              <a:custGeom>
                <a:avLst/>
                <a:gdLst>
                  <a:gd name="T0" fmla="*/ 18 w 44"/>
                  <a:gd name="T1" fmla="*/ 14 h 16"/>
                  <a:gd name="T2" fmla="*/ 20 w 44"/>
                  <a:gd name="T3" fmla="*/ 16 h 16"/>
                  <a:gd name="T4" fmla="*/ 20 w 44"/>
                  <a:gd name="T5" fmla="*/ 16 h 16"/>
                  <a:gd name="T6" fmla="*/ 22 w 44"/>
                  <a:gd name="T7" fmla="*/ 16 h 16"/>
                  <a:gd name="T8" fmla="*/ 24 w 44"/>
                  <a:gd name="T9" fmla="*/ 16 h 16"/>
                  <a:gd name="T10" fmla="*/ 24 w 44"/>
                  <a:gd name="T11" fmla="*/ 16 h 16"/>
                  <a:gd name="T12" fmla="*/ 26 w 44"/>
                  <a:gd name="T13" fmla="*/ 16 h 16"/>
                  <a:gd name="T14" fmla="*/ 28 w 44"/>
                  <a:gd name="T15" fmla="*/ 16 h 16"/>
                  <a:gd name="T16" fmla="*/ 28 w 44"/>
                  <a:gd name="T17" fmla="*/ 16 h 16"/>
                  <a:gd name="T18" fmla="*/ 30 w 44"/>
                  <a:gd name="T19" fmla="*/ 16 h 16"/>
                  <a:gd name="T20" fmla="*/ 32 w 44"/>
                  <a:gd name="T21" fmla="*/ 14 h 16"/>
                  <a:gd name="T22" fmla="*/ 32 w 44"/>
                  <a:gd name="T23" fmla="*/ 14 h 16"/>
                  <a:gd name="T24" fmla="*/ 34 w 44"/>
                  <a:gd name="T25" fmla="*/ 14 h 16"/>
                  <a:gd name="T26" fmla="*/ 36 w 44"/>
                  <a:gd name="T27" fmla="*/ 14 h 16"/>
                  <a:gd name="T28" fmla="*/ 36 w 44"/>
                  <a:gd name="T29" fmla="*/ 14 h 16"/>
                  <a:gd name="T30" fmla="*/ 38 w 44"/>
                  <a:gd name="T31" fmla="*/ 12 h 16"/>
                  <a:gd name="T32" fmla="*/ 38 w 44"/>
                  <a:gd name="T33" fmla="*/ 12 h 16"/>
                  <a:gd name="T34" fmla="*/ 40 w 44"/>
                  <a:gd name="T35" fmla="*/ 12 h 16"/>
                  <a:gd name="T36" fmla="*/ 40 w 44"/>
                  <a:gd name="T37" fmla="*/ 12 h 16"/>
                  <a:gd name="T38" fmla="*/ 42 w 44"/>
                  <a:gd name="T39" fmla="*/ 12 h 16"/>
                  <a:gd name="T40" fmla="*/ 42 w 44"/>
                  <a:gd name="T41" fmla="*/ 10 h 16"/>
                  <a:gd name="T42" fmla="*/ 44 w 44"/>
                  <a:gd name="T43" fmla="*/ 10 h 16"/>
                  <a:gd name="T44" fmla="*/ 22 w 44"/>
                  <a:gd name="T45" fmla="*/ 0 h 16"/>
                  <a:gd name="T46" fmla="*/ 20 w 44"/>
                  <a:gd name="T47" fmla="*/ 0 h 16"/>
                  <a:gd name="T48" fmla="*/ 20 w 44"/>
                  <a:gd name="T49" fmla="*/ 0 h 16"/>
                  <a:gd name="T50" fmla="*/ 18 w 44"/>
                  <a:gd name="T51" fmla="*/ 2 h 16"/>
                  <a:gd name="T52" fmla="*/ 18 w 44"/>
                  <a:gd name="T53" fmla="*/ 2 h 16"/>
                  <a:gd name="T54" fmla="*/ 36 w 44"/>
                  <a:gd name="T55" fmla="*/ 10 h 16"/>
                  <a:gd name="T56" fmla="*/ 34 w 44"/>
                  <a:gd name="T57" fmla="*/ 10 h 16"/>
                  <a:gd name="T58" fmla="*/ 34 w 44"/>
                  <a:gd name="T59" fmla="*/ 12 h 16"/>
                  <a:gd name="T60" fmla="*/ 32 w 44"/>
                  <a:gd name="T61" fmla="*/ 12 h 16"/>
                  <a:gd name="T62" fmla="*/ 32 w 44"/>
                  <a:gd name="T63" fmla="*/ 12 h 16"/>
                  <a:gd name="T64" fmla="*/ 30 w 44"/>
                  <a:gd name="T65" fmla="*/ 12 h 16"/>
                  <a:gd name="T66" fmla="*/ 30 w 44"/>
                  <a:gd name="T67" fmla="*/ 12 h 16"/>
                  <a:gd name="T68" fmla="*/ 30 w 44"/>
                  <a:gd name="T69" fmla="*/ 12 h 16"/>
                  <a:gd name="T70" fmla="*/ 28 w 44"/>
                  <a:gd name="T71" fmla="*/ 14 h 16"/>
                  <a:gd name="T72" fmla="*/ 28 w 44"/>
                  <a:gd name="T73" fmla="*/ 14 h 16"/>
                  <a:gd name="T74" fmla="*/ 26 w 44"/>
                  <a:gd name="T75" fmla="*/ 14 h 16"/>
                  <a:gd name="T76" fmla="*/ 26 w 44"/>
                  <a:gd name="T77" fmla="*/ 14 h 16"/>
                  <a:gd name="T78" fmla="*/ 26 w 44"/>
                  <a:gd name="T79" fmla="*/ 14 h 16"/>
                  <a:gd name="T80" fmla="*/ 24 w 44"/>
                  <a:gd name="T81" fmla="*/ 14 h 16"/>
                  <a:gd name="T82" fmla="*/ 24 w 44"/>
                  <a:gd name="T83" fmla="*/ 14 h 16"/>
                  <a:gd name="T84" fmla="*/ 22 w 44"/>
                  <a:gd name="T85" fmla="*/ 12 h 16"/>
                  <a:gd name="T86" fmla="*/ 22 w 44"/>
                  <a:gd name="T87" fmla="*/ 12 h 16"/>
                  <a:gd name="T88" fmla="*/ 20 w 44"/>
                  <a:gd name="T89" fmla="*/ 12 h 16"/>
                  <a:gd name="T90" fmla="*/ 20 w 44"/>
                  <a:gd name="T91" fmla="*/ 12 h 16"/>
                  <a:gd name="T92" fmla="*/ 18 w 44"/>
                  <a:gd name="T93" fmla="*/ 12 h 16"/>
                  <a:gd name="T94" fmla="*/ 18 w 44"/>
                  <a:gd name="T95" fmla="*/ 12 h 16"/>
                  <a:gd name="T96" fmla="*/ 6 w 44"/>
                  <a:gd name="T97" fmla="*/ 6 h 16"/>
                  <a:gd name="T98" fmla="*/ 4 w 44"/>
                  <a:gd name="T99" fmla="*/ 6 h 16"/>
                  <a:gd name="T100" fmla="*/ 4 w 44"/>
                  <a:gd name="T101" fmla="*/ 6 h 16"/>
                  <a:gd name="T102" fmla="*/ 2 w 44"/>
                  <a:gd name="T103" fmla="*/ 6 h 16"/>
                  <a:gd name="T104" fmla="*/ 0 w 44"/>
                  <a:gd name="T105" fmla="*/ 8 h 16"/>
                  <a:gd name="T106" fmla="*/ 14 w 44"/>
                  <a:gd name="T107" fmla="*/ 12 h 16"/>
                  <a:gd name="T108" fmla="*/ 14 w 44"/>
                  <a:gd name="T109" fmla="*/ 14 h 16"/>
                  <a:gd name="T110" fmla="*/ 16 w 44"/>
                  <a:gd name="T111" fmla="*/ 14 h 16"/>
                  <a:gd name="T112" fmla="*/ 18 w 44"/>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6">
                    <a:moveTo>
                      <a:pt x="18" y="14"/>
                    </a:moveTo>
                    <a:lnTo>
                      <a:pt x="20" y="16"/>
                    </a:lnTo>
                    <a:lnTo>
                      <a:pt x="20" y="16"/>
                    </a:lnTo>
                    <a:lnTo>
                      <a:pt x="22" y="16"/>
                    </a:lnTo>
                    <a:lnTo>
                      <a:pt x="24" y="16"/>
                    </a:lnTo>
                    <a:lnTo>
                      <a:pt x="24" y="16"/>
                    </a:lnTo>
                    <a:lnTo>
                      <a:pt x="26" y="16"/>
                    </a:lnTo>
                    <a:lnTo>
                      <a:pt x="28" y="16"/>
                    </a:lnTo>
                    <a:lnTo>
                      <a:pt x="28" y="16"/>
                    </a:lnTo>
                    <a:lnTo>
                      <a:pt x="30" y="16"/>
                    </a:lnTo>
                    <a:lnTo>
                      <a:pt x="32" y="14"/>
                    </a:lnTo>
                    <a:lnTo>
                      <a:pt x="32" y="14"/>
                    </a:lnTo>
                    <a:lnTo>
                      <a:pt x="34" y="14"/>
                    </a:lnTo>
                    <a:lnTo>
                      <a:pt x="36" y="14"/>
                    </a:lnTo>
                    <a:lnTo>
                      <a:pt x="36" y="14"/>
                    </a:lnTo>
                    <a:lnTo>
                      <a:pt x="38" y="12"/>
                    </a:lnTo>
                    <a:lnTo>
                      <a:pt x="38" y="12"/>
                    </a:lnTo>
                    <a:lnTo>
                      <a:pt x="40" y="12"/>
                    </a:lnTo>
                    <a:lnTo>
                      <a:pt x="40" y="12"/>
                    </a:lnTo>
                    <a:lnTo>
                      <a:pt x="42" y="12"/>
                    </a:lnTo>
                    <a:lnTo>
                      <a:pt x="42" y="10"/>
                    </a:lnTo>
                    <a:lnTo>
                      <a:pt x="44" y="10"/>
                    </a:lnTo>
                    <a:lnTo>
                      <a:pt x="22" y="0"/>
                    </a:lnTo>
                    <a:lnTo>
                      <a:pt x="20" y="0"/>
                    </a:lnTo>
                    <a:lnTo>
                      <a:pt x="20" y="0"/>
                    </a:lnTo>
                    <a:lnTo>
                      <a:pt x="18" y="2"/>
                    </a:lnTo>
                    <a:lnTo>
                      <a:pt x="18" y="2"/>
                    </a:lnTo>
                    <a:lnTo>
                      <a:pt x="36" y="10"/>
                    </a:lnTo>
                    <a:lnTo>
                      <a:pt x="34" y="10"/>
                    </a:lnTo>
                    <a:lnTo>
                      <a:pt x="34" y="12"/>
                    </a:lnTo>
                    <a:lnTo>
                      <a:pt x="32" y="12"/>
                    </a:lnTo>
                    <a:lnTo>
                      <a:pt x="32" y="12"/>
                    </a:lnTo>
                    <a:lnTo>
                      <a:pt x="30" y="12"/>
                    </a:lnTo>
                    <a:lnTo>
                      <a:pt x="30" y="12"/>
                    </a:lnTo>
                    <a:lnTo>
                      <a:pt x="30" y="12"/>
                    </a:lnTo>
                    <a:lnTo>
                      <a:pt x="28" y="14"/>
                    </a:lnTo>
                    <a:lnTo>
                      <a:pt x="28" y="14"/>
                    </a:lnTo>
                    <a:lnTo>
                      <a:pt x="26" y="14"/>
                    </a:lnTo>
                    <a:lnTo>
                      <a:pt x="26" y="14"/>
                    </a:lnTo>
                    <a:lnTo>
                      <a:pt x="26" y="14"/>
                    </a:lnTo>
                    <a:lnTo>
                      <a:pt x="24" y="14"/>
                    </a:lnTo>
                    <a:lnTo>
                      <a:pt x="24" y="14"/>
                    </a:lnTo>
                    <a:lnTo>
                      <a:pt x="22" y="12"/>
                    </a:lnTo>
                    <a:lnTo>
                      <a:pt x="22" y="12"/>
                    </a:lnTo>
                    <a:lnTo>
                      <a:pt x="20" y="12"/>
                    </a:lnTo>
                    <a:lnTo>
                      <a:pt x="20" y="12"/>
                    </a:lnTo>
                    <a:lnTo>
                      <a:pt x="18" y="12"/>
                    </a:lnTo>
                    <a:lnTo>
                      <a:pt x="18" y="12"/>
                    </a:lnTo>
                    <a:lnTo>
                      <a:pt x="6" y="6"/>
                    </a:lnTo>
                    <a:lnTo>
                      <a:pt x="4" y="6"/>
                    </a:lnTo>
                    <a:lnTo>
                      <a:pt x="4" y="6"/>
                    </a:lnTo>
                    <a:lnTo>
                      <a:pt x="2" y="6"/>
                    </a:lnTo>
                    <a:lnTo>
                      <a:pt x="0" y="8"/>
                    </a:lnTo>
                    <a:lnTo>
                      <a:pt x="14" y="12"/>
                    </a:lnTo>
                    <a:lnTo>
                      <a:pt x="14" y="14"/>
                    </a:lnTo>
                    <a:lnTo>
                      <a:pt x="16" y="14"/>
                    </a:lnTo>
                    <a:lnTo>
                      <a:pt x="18"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691"/>
              <p:cNvSpPr>
                <a:spLocks/>
              </p:cNvSpPr>
              <p:nvPr/>
            </p:nvSpPr>
            <p:spPr bwMode="auto">
              <a:xfrm>
                <a:off x="4388" y="1525"/>
                <a:ext cx="32" cy="16"/>
              </a:xfrm>
              <a:custGeom>
                <a:avLst/>
                <a:gdLst>
                  <a:gd name="T0" fmla="*/ 22 w 32"/>
                  <a:gd name="T1" fmla="*/ 12 h 16"/>
                  <a:gd name="T2" fmla="*/ 20 w 32"/>
                  <a:gd name="T3" fmla="*/ 14 h 16"/>
                  <a:gd name="T4" fmla="*/ 18 w 32"/>
                  <a:gd name="T5" fmla="*/ 14 h 16"/>
                  <a:gd name="T6" fmla="*/ 18 w 32"/>
                  <a:gd name="T7" fmla="*/ 14 h 16"/>
                  <a:gd name="T8" fmla="*/ 16 w 32"/>
                  <a:gd name="T9" fmla="*/ 14 h 16"/>
                  <a:gd name="T10" fmla="*/ 18 w 32"/>
                  <a:gd name="T11" fmla="*/ 16 h 16"/>
                  <a:gd name="T12" fmla="*/ 20 w 32"/>
                  <a:gd name="T13" fmla="*/ 16 h 16"/>
                  <a:gd name="T14" fmla="*/ 22 w 32"/>
                  <a:gd name="T15" fmla="*/ 16 h 16"/>
                  <a:gd name="T16" fmla="*/ 24 w 32"/>
                  <a:gd name="T17" fmla="*/ 16 h 16"/>
                  <a:gd name="T18" fmla="*/ 26 w 32"/>
                  <a:gd name="T19" fmla="*/ 14 h 16"/>
                  <a:gd name="T20" fmla="*/ 28 w 32"/>
                  <a:gd name="T21" fmla="*/ 14 h 16"/>
                  <a:gd name="T22" fmla="*/ 30 w 32"/>
                  <a:gd name="T23" fmla="*/ 12 h 16"/>
                  <a:gd name="T24" fmla="*/ 30 w 32"/>
                  <a:gd name="T25" fmla="*/ 12 h 16"/>
                  <a:gd name="T26" fmla="*/ 32 w 32"/>
                  <a:gd name="T27" fmla="*/ 10 h 16"/>
                  <a:gd name="T28" fmla="*/ 32 w 32"/>
                  <a:gd name="T29" fmla="*/ 10 h 16"/>
                  <a:gd name="T30" fmla="*/ 32 w 32"/>
                  <a:gd name="T31" fmla="*/ 10 h 16"/>
                  <a:gd name="T32" fmla="*/ 30 w 32"/>
                  <a:gd name="T33" fmla="*/ 8 h 16"/>
                  <a:gd name="T34" fmla="*/ 30 w 32"/>
                  <a:gd name="T35" fmla="*/ 8 h 16"/>
                  <a:gd name="T36" fmla="*/ 28 w 32"/>
                  <a:gd name="T37" fmla="*/ 6 h 16"/>
                  <a:gd name="T38" fmla="*/ 26 w 32"/>
                  <a:gd name="T39" fmla="*/ 6 h 16"/>
                  <a:gd name="T40" fmla="*/ 26 w 32"/>
                  <a:gd name="T41" fmla="*/ 6 h 16"/>
                  <a:gd name="T42" fmla="*/ 24 w 32"/>
                  <a:gd name="T43" fmla="*/ 6 h 16"/>
                  <a:gd name="T44" fmla="*/ 18 w 32"/>
                  <a:gd name="T45" fmla="*/ 6 h 16"/>
                  <a:gd name="T46" fmla="*/ 12 w 32"/>
                  <a:gd name="T47" fmla="*/ 8 h 16"/>
                  <a:gd name="T48" fmla="*/ 8 w 32"/>
                  <a:gd name="T49" fmla="*/ 8 h 16"/>
                  <a:gd name="T50" fmla="*/ 6 w 32"/>
                  <a:gd name="T51" fmla="*/ 6 h 16"/>
                  <a:gd name="T52" fmla="*/ 6 w 32"/>
                  <a:gd name="T53" fmla="*/ 6 h 16"/>
                  <a:gd name="T54" fmla="*/ 8 w 32"/>
                  <a:gd name="T55" fmla="*/ 6 h 16"/>
                  <a:gd name="T56" fmla="*/ 8 w 32"/>
                  <a:gd name="T57" fmla="*/ 4 h 16"/>
                  <a:gd name="T58" fmla="*/ 10 w 32"/>
                  <a:gd name="T59" fmla="*/ 4 h 16"/>
                  <a:gd name="T60" fmla="*/ 12 w 32"/>
                  <a:gd name="T61" fmla="*/ 4 h 16"/>
                  <a:gd name="T62" fmla="*/ 14 w 32"/>
                  <a:gd name="T63" fmla="*/ 4 h 16"/>
                  <a:gd name="T64" fmla="*/ 16 w 32"/>
                  <a:gd name="T65" fmla="*/ 2 h 16"/>
                  <a:gd name="T66" fmla="*/ 16 w 32"/>
                  <a:gd name="T67" fmla="*/ 2 h 16"/>
                  <a:gd name="T68" fmla="*/ 14 w 32"/>
                  <a:gd name="T69" fmla="*/ 0 h 16"/>
                  <a:gd name="T70" fmla="*/ 12 w 32"/>
                  <a:gd name="T71" fmla="*/ 2 h 16"/>
                  <a:gd name="T72" fmla="*/ 8 w 32"/>
                  <a:gd name="T73" fmla="*/ 2 h 16"/>
                  <a:gd name="T74" fmla="*/ 6 w 32"/>
                  <a:gd name="T75" fmla="*/ 2 h 16"/>
                  <a:gd name="T76" fmla="*/ 6 w 32"/>
                  <a:gd name="T77" fmla="*/ 2 h 16"/>
                  <a:gd name="T78" fmla="*/ 2 w 32"/>
                  <a:gd name="T79" fmla="*/ 4 h 16"/>
                  <a:gd name="T80" fmla="*/ 0 w 32"/>
                  <a:gd name="T81" fmla="*/ 6 h 16"/>
                  <a:gd name="T82" fmla="*/ 0 w 32"/>
                  <a:gd name="T83" fmla="*/ 8 h 16"/>
                  <a:gd name="T84" fmla="*/ 2 w 32"/>
                  <a:gd name="T85" fmla="*/ 8 h 16"/>
                  <a:gd name="T86" fmla="*/ 4 w 32"/>
                  <a:gd name="T87" fmla="*/ 10 h 16"/>
                  <a:gd name="T88" fmla="*/ 8 w 32"/>
                  <a:gd name="T89" fmla="*/ 10 h 16"/>
                  <a:gd name="T90" fmla="*/ 10 w 32"/>
                  <a:gd name="T91" fmla="*/ 10 h 16"/>
                  <a:gd name="T92" fmla="*/ 14 w 32"/>
                  <a:gd name="T93" fmla="*/ 10 h 16"/>
                  <a:gd name="T94" fmla="*/ 20 w 32"/>
                  <a:gd name="T95" fmla="*/ 8 h 16"/>
                  <a:gd name="T96" fmla="*/ 24 w 32"/>
                  <a:gd name="T97" fmla="*/ 8 h 16"/>
                  <a:gd name="T98" fmla="*/ 26 w 32"/>
                  <a:gd name="T99" fmla="*/ 10 h 16"/>
                  <a:gd name="T100" fmla="*/ 24 w 32"/>
                  <a:gd name="T10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24" y="12"/>
                    </a:moveTo>
                    <a:lnTo>
                      <a:pt x="22" y="12"/>
                    </a:lnTo>
                    <a:lnTo>
                      <a:pt x="22" y="12"/>
                    </a:lnTo>
                    <a:lnTo>
                      <a:pt x="20" y="14"/>
                    </a:lnTo>
                    <a:lnTo>
                      <a:pt x="20" y="14"/>
                    </a:lnTo>
                    <a:lnTo>
                      <a:pt x="18" y="14"/>
                    </a:lnTo>
                    <a:lnTo>
                      <a:pt x="18" y="14"/>
                    </a:lnTo>
                    <a:lnTo>
                      <a:pt x="18" y="14"/>
                    </a:lnTo>
                    <a:lnTo>
                      <a:pt x="16" y="14"/>
                    </a:lnTo>
                    <a:lnTo>
                      <a:pt x="16" y="14"/>
                    </a:lnTo>
                    <a:lnTo>
                      <a:pt x="16" y="16"/>
                    </a:lnTo>
                    <a:lnTo>
                      <a:pt x="18" y="16"/>
                    </a:lnTo>
                    <a:lnTo>
                      <a:pt x="18" y="16"/>
                    </a:lnTo>
                    <a:lnTo>
                      <a:pt x="20" y="16"/>
                    </a:lnTo>
                    <a:lnTo>
                      <a:pt x="20" y="16"/>
                    </a:lnTo>
                    <a:lnTo>
                      <a:pt x="22" y="16"/>
                    </a:lnTo>
                    <a:lnTo>
                      <a:pt x="22" y="16"/>
                    </a:lnTo>
                    <a:lnTo>
                      <a:pt x="24" y="16"/>
                    </a:lnTo>
                    <a:lnTo>
                      <a:pt x="24" y="14"/>
                    </a:lnTo>
                    <a:lnTo>
                      <a:pt x="26" y="14"/>
                    </a:lnTo>
                    <a:lnTo>
                      <a:pt x="28" y="14"/>
                    </a:lnTo>
                    <a:lnTo>
                      <a:pt x="28" y="14"/>
                    </a:lnTo>
                    <a:lnTo>
                      <a:pt x="30" y="14"/>
                    </a:lnTo>
                    <a:lnTo>
                      <a:pt x="30" y="12"/>
                    </a:lnTo>
                    <a:lnTo>
                      <a:pt x="30" y="12"/>
                    </a:lnTo>
                    <a:lnTo>
                      <a:pt x="30" y="12"/>
                    </a:lnTo>
                    <a:lnTo>
                      <a:pt x="32" y="12"/>
                    </a:lnTo>
                    <a:lnTo>
                      <a:pt x="32" y="10"/>
                    </a:lnTo>
                    <a:lnTo>
                      <a:pt x="32" y="10"/>
                    </a:lnTo>
                    <a:lnTo>
                      <a:pt x="32" y="10"/>
                    </a:lnTo>
                    <a:lnTo>
                      <a:pt x="32" y="10"/>
                    </a:lnTo>
                    <a:lnTo>
                      <a:pt x="32" y="10"/>
                    </a:lnTo>
                    <a:lnTo>
                      <a:pt x="32" y="8"/>
                    </a:lnTo>
                    <a:lnTo>
                      <a:pt x="30" y="8"/>
                    </a:lnTo>
                    <a:lnTo>
                      <a:pt x="30" y="8"/>
                    </a:lnTo>
                    <a:lnTo>
                      <a:pt x="30" y="8"/>
                    </a:lnTo>
                    <a:lnTo>
                      <a:pt x="28" y="8"/>
                    </a:lnTo>
                    <a:lnTo>
                      <a:pt x="28" y="6"/>
                    </a:lnTo>
                    <a:lnTo>
                      <a:pt x="28" y="6"/>
                    </a:lnTo>
                    <a:lnTo>
                      <a:pt x="26" y="6"/>
                    </a:lnTo>
                    <a:lnTo>
                      <a:pt x="26" y="6"/>
                    </a:lnTo>
                    <a:lnTo>
                      <a:pt x="26" y="6"/>
                    </a:lnTo>
                    <a:lnTo>
                      <a:pt x="24" y="6"/>
                    </a:lnTo>
                    <a:lnTo>
                      <a:pt x="24" y="6"/>
                    </a:lnTo>
                    <a:lnTo>
                      <a:pt x="20" y="6"/>
                    </a:lnTo>
                    <a:lnTo>
                      <a:pt x="18" y="6"/>
                    </a:lnTo>
                    <a:lnTo>
                      <a:pt x="14" y="6"/>
                    </a:lnTo>
                    <a:lnTo>
                      <a:pt x="12" y="8"/>
                    </a:lnTo>
                    <a:lnTo>
                      <a:pt x="10" y="8"/>
                    </a:lnTo>
                    <a:lnTo>
                      <a:pt x="8" y="8"/>
                    </a:lnTo>
                    <a:lnTo>
                      <a:pt x="8" y="6"/>
                    </a:lnTo>
                    <a:lnTo>
                      <a:pt x="6" y="6"/>
                    </a:lnTo>
                    <a:lnTo>
                      <a:pt x="6" y="6"/>
                    </a:lnTo>
                    <a:lnTo>
                      <a:pt x="6" y="6"/>
                    </a:lnTo>
                    <a:lnTo>
                      <a:pt x="6" y="6"/>
                    </a:lnTo>
                    <a:lnTo>
                      <a:pt x="8" y="6"/>
                    </a:lnTo>
                    <a:lnTo>
                      <a:pt x="8" y="4"/>
                    </a:lnTo>
                    <a:lnTo>
                      <a:pt x="8" y="4"/>
                    </a:lnTo>
                    <a:lnTo>
                      <a:pt x="10" y="4"/>
                    </a:lnTo>
                    <a:lnTo>
                      <a:pt x="10" y="4"/>
                    </a:lnTo>
                    <a:lnTo>
                      <a:pt x="12" y="4"/>
                    </a:lnTo>
                    <a:lnTo>
                      <a:pt x="12" y="4"/>
                    </a:lnTo>
                    <a:lnTo>
                      <a:pt x="12" y="4"/>
                    </a:lnTo>
                    <a:lnTo>
                      <a:pt x="14" y="4"/>
                    </a:lnTo>
                    <a:lnTo>
                      <a:pt x="14" y="2"/>
                    </a:lnTo>
                    <a:lnTo>
                      <a:pt x="16" y="2"/>
                    </a:lnTo>
                    <a:lnTo>
                      <a:pt x="16" y="2"/>
                    </a:lnTo>
                    <a:lnTo>
                      <a:pt x="16" y="2"/>
                    </a:lnTo>
                    <a:lnTo>
                      <a:pt x="14" y="0"/>
                    </a:lnTo>
                    <a:lnTo>
                      <a:pt x="14" y="0"/>
                    </a:lnTo>
                    <a:lnTo>
                      <a:pt x="12" y="2"/>
                    </a:lnTo>
                    <a:lnTo>
                      <a:pt x="12" y="2"/>
                    </a:lnTo>
                    <a:lnTo>
                      <a:pt x="10" y="2"/>
                    </a:lnTo>
                    <a:lnTo>
                      <a:pt x="8" y="2"/>
                    </a:lnTo>
                    <a:lnTo>
                      <a:pt x="8" y="2"/>
                    </a:lnTo>
                    <a:lnTo>
                      <a:pt x="6" y="2"/>
                    </a:lnTo>
                    <a:lnTo>
                      <a:pt x="6" y="2"/>
                    </a:lnTo>
                    <a:lnTo>
                      <a:pt x="6" y="2"/>
                    </a:lnTo>
                    <a:lnTo>
                      <a:pt x="4" y="4"/>
                    </a:lnTo>
                    <a:lnTo>
                      <a:pt x="2" y="4"/>
                    </a:lnTo>
                    <a:lnTo>
                      <a:pt x="2" y="4"/>
                    </a:lnTo>
                    <a:lnTo>
                      <a:pt x="0" y="6"/>
                    </a:lnTo>
                    <a:lnTo>
                      <a:pt x="0" y="6"/>
                    </a:lnTo>
                    <a:lnTo>
                      <a:pt x="0" y="8"/>
                    </a:lnTo>
                    <a:lnTo>
                      <a:pt x="2" y="8"/>
                    </a:lnTo>
                    <a:lnTo>
                      <a:pt x="2" y="8"/>
                    </a:lnTo>
                    <a:lnTo>
                      <a:pt x="4" y="10"/>
                    </a:lnTo>
                    <a:lnTo>
                      <a:pt x="4" y="10"/>
                    </a:lnTo>
                    <a:lnTo>
                      <a:pt x="6" y="10"/>
                    </a:lnTo>
                    <a:lnTo>
                      <a:pt x="8" y="10"/>
                    </a:lnTo>
                    <a:lnTo>
                      <a:pt x="8" y="10"/>
                    </a:lnTo>
                    <a:lnTo>
                      <a:pt x="10" y="10"/>
                    </a:lnTo>
                    <a:lnTo>
                      <a:pt x="12" y="10"/>
                    </a:lnTo>
                    <a:lnTo>
                      <a:pt x="14" y="10"/>
                    </a:lnTo>
                    <a:lnTo>
                      <a:pt x="16" y="10"/>
                    </a:lnTo>
                    <a:lnTo>
                      <a:pt x="20" y="8"/>
                    </a:lnTo>
                    <a:lnTo>
                      <a:pt x="22" y="8"/>
                    </a:lnTo>
                    <a:lnTo>
                      <a:pt x="24" y="8"/>
                    </a:lnTo>
                    <a:lnTo>
                      <a:pt x="24" y="10"/>
                    </a:lnTo>
                    <a:lnTo>
                      <a:pt x="26" y="10"/>
                    </a:lnTo>
                    <a:lnTo>
                      <a:pt x="26" y="12"/>
                    </a:lnTo>
                    <a:lnTo>
                      <a:pt x="24"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692"/>
              <p:cNvSpPr>
                <a:spLocks noEditPoints="1"/>
              </p:cNvSpPr>
              <p:nvPr/>
            </p:nvSpPr>
            <p:spPr bwMode="auto">
              <a:xfrm>
                <a:off x="4410" y="1513"/>
                <a:ext cx="48" cy="16"/>
              </a:xfrm>
              <a:custGeom>
                <a:avLst/>
                <a:gdLst>
                  <a:gd name="T0" fmla="*/ 34 w 48"/>
                  <a:gd name="T1" fmla="*/ 16 h 16"/>
                  <a:gd name="T2" fmla="*/ 36 w 48"/>
                  <a:gd name="T3" fmla="*/ 16 h 16"/>
                  <a:gd name="T4" fmla="*/ 38 w 48"/>
                  <a:gd name="T5" fmla="*/ 14 h 16"/>
                  <a:gd name="T6" fmla="*/ 40 w 48"/>
                  <a:gd name="T7" fmla="*/ 14 h 16"/>
                  <a:gd name="T8" fmla="*/ 44 w 48"/>
                  <a:gd name="T9" fmla="*/ 12 h 16"/>
                  <a:gd name="T10" fmla="*/ 46 w 48"/>
                  <a:gd name="T11" fmla="*/ 12 h 16"/>
                  <a:gd name="T12" fmla="*/ 48 w 48"/>
                  <a:gd name="T13" fmla="*/ 10 h 16"/>
                  <a:gd name="T14" fmla="*/ 48 w 48"/>
                  <a:gd name="T15" fmla="*/ 6 h 16"/>
                  <a:gd name="T16" fmla="*/ 46 w 48"/>
                  <a:gd name="T17" fmla="*/ 6 h 16"/>
                  <a:gd name="T18" fmla="*/ 42 w 48"/>
                  <a:gd name="T19" fmla="*/ 4 h 16"/>
                  <a:gd name="T20" fmla="*/ 40 w 48"/>
                  <a:gd name="T21" fmla="*/ 2 h 16"/>
                  <a:gd name="T22" fmla="*/ 36 w 48"/>
                  <a:gd name="T23" fmla="*/ 2 h 16"/>
                  <a:gd name="T24" fmla="*/ 34 w 48"/>
                  <a:gd name="T25" fmla="*/ 0 h 16"/>
                  <a:gd name="T26" fmla="*/ 30 w 48"/>
                  <a:gd name="T27" fmla="*/ 0 h 16"/>
                  <a:gd name="T28" fmla="*/ 28 w 48"/>
                  <a:gd name="T29" fmla="*/ 0 h 16"/>
                  <a:gd name="T30" fmla="*/ 26 w 48"/>
                  <a:gd name="T31" fmla="*/ 2 h 16"/>
                  <a:gd name="T32" fmla="*/ 24 w 48"/>
                  <a:gd name="T33" fmla="*/ 2 h 16"/>
                  <a:gd name="T34" fmla="*/ 20 w 48"/>
                  <a:gd name="T35" fmla="*/ 2 h 16"/>
                  <a:gd name="T36" fmla="*/ 18 w 48"/>
                  <a:gd name="T37" fmla="*/ 4 h 16"/>
                  <a:gd name="T38" fmla="*/ 18 w 48"/>
                  <a:gd name="T39" fmla="*/ 4 h 16"/>
                  <a:gd name="T40" fmla="*/ 18 w 48"/>
                  <a:gd name="T41" fmla="*/ 6 h 16"/>
                  <a:gd name="T42" fmla="*/ 6 w 48"/>
                  <a:gd name="T43" fmla="*/ 0 h 16"/>
                  <a:gd name="T44" fmla="*/ 4 w 48"/>
                  <a:gd name="T45" fmla="*/ 0 h 16"/>
                  <a:gd name="T46" fmla="*/ 0 w 48"/>
                  <a:gd name="T47" fmla="*/ 2 h 16"/>
                  <a:gd name="T48" fmla="*/ 32 w 48"/>
                  <a:gd name="T49" fmla="*/ 16 h 16"/>
                  <a:gd name="T50" fmla="*/ 22 w 48"/>
                  <a:gd name="T51" fmla="*/ 8 h 16"/>
                  <a:gd name="T52" fmla="*/ 22 w 48"/>
                  <a:gd name="T53" fmla="*/ 8 h 16"/>
                  <a:gd name="T54" fmla="*/ 22 w 48"/>
                  <a:gd name="T55" fmla="*/ 6 h 16"/>
                  <a:gd name="T56" fmla="*/ 22 w 48"/>
                  <a:gd name="T57" fmla="*/ 6 h 16"/>
                  <a:gd name="T58" fmla="*/ 24 w 48"/>
                  <a:gd name="T59" fmla="*/ 4 h 16"/>
                  <a:gd name="T60" fmla="*/ 28 w 48"/>
                  <a:gd name="T61" fmla="*/ 4 h 16"/>
                  <a:gd name="T62" fmla="*/ 32 w 48"/>
                  <a:gd name="T63" fmla="*/ 4 h 16"/>
                  <a:gd name="T64" fmla="*/ 34 w 48"/>
                  <a:gd name="T65" fmla="*/ 4 h 16"/>
                  <a:gd name="T66" fmla="*/ 38 w 48"/>
                  <a:gd name="T67" fmla="*/ 6 h 16"/>
                  <a:gd name="T68" fmla="*/ 40 w 48"/>
                  <a:gd name="T69" fmla="*/ 6 h 16"/>
                  <a:gd name="T70" fmla="*/ 42 w 48"/>
                  <a:gd name="T71" fmla="*/ 8 h 16"/>
                  <a:gd name="T72" fmla="*/ 42 w 48"/>
                  <a:gd name="T73" fmla="*/ 8 h 16"/>
                  <a:gd name="T74" fmla="*/ 42 w 48"/>
                  <a:gd name="T75" fmla="*/ 10 h 16"/>
                  <a:gd name="T76" fmla="*/ 42 w 48"/>
                  <a:gd name="T77" fmla="*/ 10 h 16"/>
                  <a:gd name="T78" fmla="*/ 40 w 48"/>
                  <a:gd name="T79" fmla="*/ 10 h 16"/>
                  <a:gd name="T80" fmla="*/ 40 w 48"/>
                  <a:gd name="T81" fmla="*/ 12 h 16"/>
                  <a:gd name="T82" fmla="*/ 38 w 48"/>
                  <a:gd name="T83" fmla="*/ 12 h 16"/>
                  <a:gd name="T84" fmla="*/ 34 w 48"/>
                  <a:gd name="T85" fmla="*/ 14 h 16"/>
                  <a:gd name="T86" fmla="*/ 24 w 48"/>
                  <a:gd name="T8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16">
                    <a:moveTo>
                      <a:pt x="32" y="16"/>
                    </a:moveTo>
                    <a:lnTo>
                      <a:pt x="34" y="16"/>
                    </a:lnTo>
                    <a:lnTo>
                      <a:pt x="34" y="16"/>
                    </a:lnTo>
                    <a:lnTo>
                      <a:pt x="36" y="16"/>
                    </a:lnTo>
                    <a:lnTo>
                      <a:pt x="38" y="16"/>
                    </a:lnTo>
                    <a:lnTo>
                      <a:pt x="38" y="14"/>
                    </a:lnTo>
                    <a:lnTo>
                      <a:pt x="40" y="14"/>
                    </a:lnTo>
                    <a:lnTo>
                      <a:pt x="40" y="14"/>
                    </a:lnTo>
                    <a:lnTo>
                      <a:pt x="40" y="14"/>
                    </a:lnTo>
                    <a:lnTo>
                      <a:pt x="44" y="12"/>
                    </a:lnTo>
                    <a:lnTo>
                      <a:pt x="44" y="12"/>
                    </a:lnTo>
                    <a:lnTo>
                      <a:pt x="46" y="12"/>
                    </a:lnTo>
                    <a:lnTo>
                      <a:pt x="48" y="10"/>
                    </a:lnTo>
                    <a:lnTo>
                      <a:pt x="48" y="10"/>
                    </a:lnTo>
                    <a:lnTo>
                      <a:pt x="48" y="8"/>
                    </a:lnTo>
                    <a:lnTo>
                      <a:pt x="48" y="6"/>
                    </a:lnTo>
                    <a:lnTo>
                      <a:pt x="46" y="6"/>
                    </a:lnTo>
                    <a:lnTo>
                      <a:pt x="46" y="6"/>
                    </a:lnTo>
                    <a:lnTo>
                      <a:pt x="44" y="4"/>
                    </a:lnTo>
                    <a:lnTo>
                      <a:pt x="42" y="4"/>
                    </a:lnTo>
                    <a:lnTo>
                      <a:pt x="40" y="2"/>
                    </a:lnTo>
                    <a:lnTo>
                      <a:pt x="40" y="2"/>
                    </a:lnTo>
                    <a:lnTo>
                      <a:pt x="38" y="2"/>
                    </a:lnTo>
                    <a:lnTo>
                      <a:pt x="36" y="2"/>
                    </a:lnTo>
                    <a:lnTo>
                      <a:pt x="34" y="2"/>
                    </a:lnTo>
                    <a:lnTo>
                      <a:pt x="34" y="0"/>
                    </a:lnTo>
                    <a:lnTo>
                      <a:pt x="32" y="0"/>
                    </a:lnTo>
                    <a:lnTo>
                      <a:pt x="30" y="0"/>
                    </a:lnTo>
                    <a:lnTo>
                      <a:pt x="30" y="0"/>
                    </a:lnTo>
                    <a:lnTo>
                      <a:pt x="28" y="0"/>
                    </a:lnTo>
                    <a:lnTo>
                      <a:pt x="26" y="0"/>
                    </a:lnTo>
                    <a:lnTo>
                      <a:pt x="26" y="2"/>
                    </a:lnTo>
                    <a:lnTo>
                      <a:pt x="24" y="2"/>
                    </a:lnTo>
                    <a:lnTo>
                      <a:pt x="24" y="2"/>
                    </a:lnTo>
                    <a:lnTo>
                      <a:pt x="22" y="2"/>
                    </a:lnTo>
                    <a:lnTo>
                      <a:pt x="20" y="2"/>
                    </a:lnTo>
                    <a:lnTo>
                      <a:pt x="20" y="2"/>
                    </a:lnTo>
                    <a:lnTo>
                      <a:pt x="18" y="4"/>
                    </a:lnTo>
                    <a:lnTo>
                      <a:pt x="18" y="4"/>
                    </a:lnTo>
                    <a:lnTo>
                      <a:pt x="18" y="4"/>
                    </a:lnTo>
                    <a:lnTo>
                      <a:pt x="18" y="4"/>
                    </a:lnTo>
                    <a:lnTo>
                      <a:pt x="18" y="6"/>
                    </a:lnTo>
                    <a:lnTo>
                      <a:pt x="18" y="6"/>
                    </a:lnTo>
                    <a:lnTo>
                      <a:pt x="6" y="0"/>
                    </a:lnTo>
                    <a:lnTo>
                      <a:pt x="4" y="0"/>
                    </a:lnTo>
                    <a:lnTo>
                      <a:pt x="4" y="0"/>
                    </a:lnTo>
                    <a:lnTo>
                      <a:pt x="2" y="2"/>
                    </a:lnTo>
                    <a:lnTo>
                      <a:pt x="0" y="2"/>
                    </a:lnTo>
                    <a:lnTo>
                      <a:pt x="32" y="16"/>
                    </a:lnTo>
                    <a:lnTo>
                      <a:pt x="32" y="16"/>
                    </a:lnTo>
                    <a:close/>
                    <a:moveTo>
                      <a:pt x="24" y="8"/>
                    </a:moveTo>
                    <a:lnTo>
                      <a:pt x="22" y="8"/>
                    </a:lnTo>
                    <a:lnTo>
                      <a:pt x="22" y="8"/>
                    </a:lnTo>
                    <a:lnTo>
                      <a:pt x="22" y="8"/>
                    </a:lnTo>
                    <a:lnTo>
                      <a:pt x="22" y="8"/>
                    </a:lnTo>
                    <a:lnTo>
                      <a:pt x="22" y="6"/>
                    </a:lnTo>
                    <a:lnTo>
                      <a:pt x="22" y="6"/>
                    </a:lnTo>
                    <a:lnTo>
                      <a:pt x="22" y="6"/>
                    </a:lnTo>
                    <a:lnTo>
                      <a:pt x="22" y="4"/>
                    </a:lnTo>
                    <a:lnTo>
                      <a:pt x="24" y="4"/>
                    </a:lnTo>
                    <a:lnTo>
                      <a:pt x="26" y="4"/>
                    </a:lnTo>
                    <a:lnTo>
                      <a:pt x="28" y="4"/>
                    </a:lnTo>
                    <a:lnTo>
                      <a:pt x="30" y="4"/>
                    </a:lnTo>
                    <a:lnTo>
                      <a:pt x="32" y="4"/>
                    </a:lnTo>
                    <a:lnTo>
                      <a:pt x="32" y="4"/>
                    </a:lnTo>
                    <a:lnTo>
                      <a:pt x="34" y="4"/>
                    </a:lnTo>
                    <a:lnTo>
                      <a:pt x="36" y="4"/>
                    </a:lnTo>
                    <a:lnTo>
                      <a:pt x="38" y="6"/>
                    </a:lnTo>
                    <a:lnTo>
                      <a:pt x="40" y="6"/>
                    </a:lnTo>
                    <a:lnTo>
                      <a:pt x="40" y="6"/>
                    </a:lnTo>
                    <a:lnTo>
                      <a:pt x="40" y="6"/>
                    </a:lnTo>
                    <a:lnTo>
                      <a:pt x="42" y="8"/>
                    </a:lnTo>
                    <a:lnTo>
                      <a:pt x="42" y="8"/>
                    </a:lnTo>
                    <a:lnTo>
                      <a:pt x="42" y="8"/>
                    </a:lnTo>
                    <a:lnTo>
                      <a:pt x="42" y="8"/>
                    </a:lnTo>
                    <a:lnTo>
                      <a:pt x="42" y="10"/>
                    </a:lnTo>
                    <a:lnTo>
                      <a:pt x="42" y="10"/>
                    </a:lnTo>
                    <a:lnTo>
                      <a:pt x="42" y="10"/>
                    </a:lnTo>
                    <a:lnTo>
                      <a:pt x="42" y="10"/>
                    </a:lnTo>
                    <a:lnTo>
                      <a:pt x="40" y="10"/>
                    </a:lnTo>
                    <a:lnTo>
                      <a:pt x="40" y="12"/>
                    </a:lnTo>
                    <a:lnTo>
                      <a:pt x="40" y="12"/>
                    </a:lnTo>
                    <a:lnTo>
                      <a:pt x="38" y="12"/>
                    </a:lnTo>
                    <a:lnTo>
                      <a:pt x="38" y="12"/>
                    </a:lnTo>
                    <a:lnTo>
                      <a:pt x="36" y="12"/>
                    </a:lnTo>
                    <a:lnTo>
                      <a:pt x="34" y="14"/>
                    </a:lnTo>
                    <a:lnTo>
                      <a:pt x="24" y="10"/>
                    </a:lnTo>
                    <a:lnTo>
                      <a:pt x="2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693"/>
              <p:cNvSpPr>
                <a:spLocks/>
              </p:cNvSpPr>
              <p:nvPr/>
            </p:nvSpPr>
            <p:spPr bwMode="auto">
              <a:xfrm>
                <a:off x="4410" y="1513"/>
                <a:ext cx="48" cy="16"/>
              </a:xfrm>
              <a:custGeom>
                <a:avLst/>
                <a:gdLst>
                  <a:gd name="T0" fmla="*/ 32 w 48"/>
                  <a:gd name="T1" fmla="*/ 16 h 16"/>
                  <a:gd name="T2" fmla="*/ 34 w 48"/>
                  <a:gd name="T3" fmla="*/ 16 h 16"/>
                  <a:gd name="T4" fmla="*/ 34 w 48"/>
                  <a:gd name="T5" fmla="*/ 16 h 16"/>
                  <a:gd name="T6" fmla="*/ 36 w 48"/>
                  <a:gd name="T7" fmla="*/ 16 h 16"/>
                  <a:gd name="T8" fmla="*/ 38 w 48"/>
                  <a:gd name="T9" fmla="*/ 16 h 16"/>
                  <a:gd name="T10" fmla="*/ 38 w 48"/>
                  <a:gd name="T11" fmla="*/ 14 h 16"/>
                  <a:gd name="T12" fmla="*/ 40 w 48"/>
                  <a:gd name="T13" fmla="*/ 14 h 16"/>
                  <a:gd name="T14" fmla="*/ 40 w 48"/>
                  <a:gd name="T15" fmla="*/ 14 h 16"/>
                  <a:gd name="T16" fmla="*/ 40 w 48"/>
                  <a:gd name="T17" fmla="*/ 14 h 16"/>
                  <a:gd name="T18" fmla="*/ 44 w 48"/>
                  <a:gd name="T19" fmla="*/ 12 h 16"/>
                  <a:gd name="T20" fmla="*/ 44 w 48"/>
                  <a:gd name="T21" fmla="*/ 12 h 16"/>
                  <a:gd name="T22" fmla="*/ 46 w 48"/>
                  <a:gd name="T23" fmla="*/ 12 h 16"/>
                  <a:gd name="T24" fmla="*/ 48 w 48"/>
                  <a:gd name="T25" fmla="*/ 10 h 16"/>
                  <a:gd name="T26" fmla="*/ 48 w 48"/>
                  <a:gd name="T27" fmla="*/ 10 h 16"/>
                  <a:gd name="T28" fmla="*/ 48 w 48"/>
                  <a:gd name="T29" fmla="*/ 8 h 16"/>
                  <a:gd name="T30" fmla="*/ 48 w 48"/>
                  <a:gd name="T31" fmla="*/ 6 h 16"/>
                  <a:gd name="T32" fmla="*/ 46 w 48"/>
                  <a:gd name="T33" fmla="*/ 6 h 16"/>
                  <a:gd name="T34" fmla="*/ 46 w 48"/>
                  <a:gd name="T35" fmla="*/ 6 h 16"/>
                  <a:gd name="T36" fmla="*/ 44 w 48"/>
                  <a:gd name="T37" fmla="*/ 4 h 16"/>
                  <a:gd name="T38" fmla="*/ 42 w 48"/>
                  <a:gd name="T39" fmla="*/ 4 h 16"/>
                  <a:gd name="T40" fmla="*/ 40 w 48"/>
                  <a:gd name="T41" fmla="*/ 2 h 16"/>
                  <a:gd name="T42" fmla="*/ 40 w 48"/>
                  <a:gd name="T43" fmla="*/ 2 h 16"/>
                  <a:gd name="T44" fmla="*/ 38 w 48"/>
                  <a:gd name="T45" fmla="*/ 2 h 16"/>
                  <a:gd name="T46" fmla="*/ 36 w 48"/>
                  <a:gd name="T47" fmla="*/ 2 h 16"/>
                  <a:gd name="T48" fmla="*/ 34 w 48"/>
                  <a:gd name="T49" fmla="*/ 2 h 16"/>
                  <a:gd name="T50" fmla="*/ 34 w 48"/>
                  <a:gd name="T51" fmla="*/ 0 h 16"/>
                  <a:gd name="T52" fmla="*/ 32 w 48"/>
                  <a:gd name="T53" fmla="*/ 0 h 16"/>
                  <a:gd name="T54" fmla="*/ 30 w 48"/>
                  <a:gd name="T55" fmla="*/ 0 h 16"/>
                  <a:gd name="T56" fmla="*/ 30 w 48"/>
                  <a:gd name="T57" fmla="*/ 0 h 16"/>
                  <a:gd name="T58" fmla="*/ 28 w 48"/>
                  <a:gd name="T59" fmla="*/ 0 h 16"/>
                  <a:gd name="T60" fmla="*/ 26 w 48"/>
                  <a:gd name="T61" fmla="*/ 0 h 16"/>
                  <a:gd name="T62" fmla="*/ 26 w 48"/>
                  <a:gd name="T63" fmla="*/ 2 h 16"/>
                  <a:gd name="T64" fmla="*/ 24 w 48"/>
                  <a:gd name="T65" fmla="*/ 2 h 16"/>
                  <a:gd name="T66" fmla="*/ 24 w 48"/>
                  <a:gd name="T67" fmla="*/ 2 h 16"/>
                  <a:gd name="T68" fmla="*/ 22 w 48"/>
                  <a:gd name="T69" fmla="*/ 2 h 16"/>
                  <a:gd name="T70" fmla="*/ 20 w 48"/>
                  <a:gd name="T71" fmla="*/ 2 h 16"/>
                  <a:gd name="T72" fmla="*/ 20 w 48"/>
                  <a:gd name="T73" fmla="*/ 2 h 16"/>
                  <a:gd name="T74" fmla="*/ 18 w 48"/>
                  <a:gd name="T75" fmla="*/ 4 h 16"/>
                  <a:gd name="T76" fmla="*/ 18 w 48"/>
                  <a:gd name="T77" fmla="*/ 4 h 16"/>
                  <a:gd name="T78" fmla="*/ 18 w 48"/>
                  <a:gd name="T79" fmla="*/ 4 h 16"/>
                  <a:gd name="T80" fmla="*/ 18 w 48"/>
                  <a:gd name="T81" fmla="*/ 4 h 16"/>
                  <a:gd name="T82" fmla="*/ 18 w 48"/>
                  <a:gd name="T83" fmla="*/ 6 h 16"/>
                  <a:gd name="T84" fmla="*/ 18 w 48"/>
                  <a:gd name="T85" fmla="*/ 6 h 16"/>
                  <a:gd name="T86" fmla="*/ 6 w 48"/>
                  <a:gd name="T87" fmla="*/ 0 h 16"/>
                  <a:gd name="T88" fmla="*/ 4 w 48"/>
                  <a:gd name="T89" fmla="*/ 0 h 16"/>
                  <a:gd name="T90" fmla="*/ 4 w 48"/>
                  <a:gd name="T91" fmla="*/ 0 h 16"/>
                  <a:gd name="T92" fmla="*/ 2 w 48"/>
                  <a:gd name="T93" fmla="*/ 2 h 16"/>
                  <a:gd name="T94" fmla="*/ 0 w 48"/>
                  <a:gd name="T95" fmla="*/ 2 h 16"/>
                  <a:gd name="T96" fmla="*/ 32 w 48"/>
                  <a:gd name="T97" fmla="*/ 16 h 16"/>
                  <a:gd name="T98" fmla="*/ 32 w 48"/>
                  <a:gd name="T9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16">
                    <a:moveTo>
                      <a:pt x="32" y="16"/>
                    </a:moveTo>
                    <a:lnTo>
                      <a:pt x="34" y="16"/>
                    </a:lnTo>
                    <a:lnTo>
                      <a:pt x="34" y="16"/>
                    </a:lnTo>
                    <a:lnTo>
                      <a:pt x="36" y="16"/>
                    </a:lnTo>
                    <a:lnTo>
                      <a:pt x="38" y="16"/>
                    </a:lnTo>
                    <a:lnTo>
                      <a:pt x="38" y="14"/>
                    </a:lnTo>
                    <a:lnTo>
                      <a:pt x="40" y="14"/>
                    </a:lnTo>
                    <a:lnTo>
                      <a:pt x="40" y="14"/>
                    </a:lnTo>
                    <a:lnTo>
                      <a:pt x="40" y="14"/>
                    </a:lnTo>
                    <a:lnTo>
                      <a:pt x="44" y="12"/>
                    </a:lnTo>
                    <a:lnTo>
                      <a:pt x="44" y="12"/>
                    </a:lnTo>
                    <a:lnTo>
                      <a:pt x="46" y="12"/>
                    </a:lnTo>
                    <a:lnTo>
                      <a:pt x="48" y="10"/>
                    </a:lnTo>
                    <a:lnTo>
                      <a:pt x="48" y="10"/>
                    </a:lnTo>
                    <a:lnTo>
                      <a:pt x="48" y="8"/>
                    </a:lnTo>
                    <a:lnTo>
                      <a:pt x="48" y="6"/>
                    </a:lnTo>
                    <a:lnTo>
                      <a:pt x="46" y="6"/>
                    </a:lnTo>
                    <a:lnTo>
                      <a:pt x="46" y="6"/>
                    </a:lnTo>
                    <a:lnTo>
                      <a:pt x="44" y="4"/>
                    </a:lnTo>
                    <a:lnTo>
                      <a:pt x="42" y="4"/>
                    </a:lnTo>
                    <a:lnTo>
                      <a:pt x="40" y="2"/>
                    </a:lnTo>
                    <a:lnTo>
                      <a:pt x="40" y="2"/>
                    </a:lnTo>
                    <a:lnTo>
                      <a:pt x="38" y="2"/>
                    </a:lnTo>
                    <a:lnTo>
                      <a:pt x="36" y="2"/>
                    </a:lnTo>
                    <a:lnTo>
                      <a:pt x="34" y="2"/>
                    </a:lnTo>
                    <a:lnTo>
                      <a:pt x="34" y="0"/>
                    </a:lnTo>
                    <a:lnTo>
                      <a:pt x="32" y="0"/>
                    </a:lnTo>
                    <a:lnTo>
                      <a:pt x="30" y="0"/>
                    </a:lnTo>
                    <a:lnTo>
                      <a:pt x="30" y="0"/>
                    </a:lnTo>
                    <a:lnTo>
                      <a:pt x="28" y="0"/>
                    </a:lnTo>
                    <a:lnTo>
                      <a:pt x="26" y="0"/>
                    </a:lnTo>
                    <a:lnTo>
                      <a:pt x="26" y="2"/>
                    </a:lnTo>
                    <a:lnTo>
                      <a:pt x="24" y="2"/>
                    </a:lnTo>
                    <a:lnTo>
                      <a:pt x="24" y="2"/>
                    </a:lnTo>
                    <a:lnTo>
                      <a:pt x="22" y="2"/>
                    </a:lnTo>
                    <a:lnTo>
                      <a:pt x="20" y="2"/>
                    </a:lnTo>
                    <a:lnTo>
                      <a:pt x="20" y="2"/>
                    </a:lnTo>
                    <a:lnTo>
                      <a:pt x="18" y="4"/>
                    </a:lnTo>
                    <a:lnTo>
                      <a:pt x="18" y="4"/>
                    </a:lnTo>
                    <a:lnTo>
                      <a:pt x="18" y="4"/>
                    </a:lnTo>
                    <a:lnTo>
                      <a:pt x="18" y="4"/>
                    </a:lnTo>
                    <a:lnTo>
                      <a:pt x="18" y="6"/>
                    </a:lnTo>
                    <a:lnTo>
                      <a:pt x="18" y="6"/>
                    </a:lnTo>
                    <a:lnTo>
                      <a:pt x="6" y="0"/>
                    </a:lnTo>
                    <a:lnTo>
                      <a:pt x="4" y="0"/>
                    </a:lnTo>
                    <a:lnTo>
                      <a:pt x="4" y="0"/>
                    </a:lnTo>
                    <a:lnTo>
                      <a:pt x="2" y="2"/>
                    </a:lnTo>
                    <a:lnTo>
                      <a:pt x="0" y="2"/>
                    </a:lnTo>
                    <a:lnTo>
                      <a:pt x="32" y="16"/>
                    </a:lnTo>
                    <a:lnTo>
                      <a:pt x="3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694"/>
              <p:cNvSpPr>
                <a:spLocks/>
              </p:cNvSpPr>
              <p:nvPr/>
            </p:nvSpPr>
            <p:spPr bwMode="auto">
              <a:xfrm>
                <a:off x="4432" y="1517"/>
                <a:ext cx="20" cy="10"/>
              </a:xfrm>
              <a:custGeom>
                <a:avLst/>
                <a:gdLst>
                  <a:gd name="T0" fmla="*/ 2 w 20"/>
                  <a:gd name="T1" fmla="*/ 4 h 10"/>
                  <a:gd name="T2" fmla="*/ 0 w 20"/>
                  <a:gd name="T3" fmla="*/ 4 h 10"/>
                  <a:gd name="T4" fmla="*/ 0 w 20"/>
                  <a:gd name="T5" fmla="*/ 4 h 10"/>
                  <a:gd name="T6" fmla="*/ 0 w 20"/>
                  <a:gd name="T7" fmla="*/ 4 h 10"/>
                  <a:gd name="T8" fmla="*/ 0 w 20"/>
                  <a:gd name="T9" fmla="*/ 4 h 10"/>
                  <a:gd name="T10" fmla="*/ 0 w 20"/>
                  <a:gd name="T11" fmla="*/ 2 h 10"/>
                  <a:gd name="T12" fmla="*/ 0 w 20"/>
                  <a:gd name="T13" fmla="*/ 2 h 10"/>
                  <a:gd name="T14" fmla="*/ 0 w 20"/>
                  <a:gd name="T15" fmla="*/ 2 h 10"/>
                  <a:gd name="T16" fmla="*/ 0 w 20"/>
                  <a:gd name="T17" fmla="*/ 0 h 10"/>
                  <a:gd name="T18" fmla="*/ 2 w 20"/>
                  <a:gd name="T19" fmla="*/ 0 h 10"/>
                  <a:gd name="T20" fmla="*/ 4 w 20"/>
                  <a:gd name="T21" fmla="*/ 0 h 10"/>
                  <a:gd name="T22" fmla="*/ 6 w 20"/>
                  <a:gd name="T23" fmla="*/ 0 h 10"/>
                  <a:gd name="T24" fmla="*/ 8 w 20"/>
                  <a:gd name="T25" fmla="*/ 0 h 10"/>
                  <a:gd name="T26" fmla="*/ 10 w 20"/>
                  <a:gd name="T27" fmla="*/ 0 h 10"/>
                  <a:gd name="T28" fmla="*/ 10 w 20"/>
                  <a:gd name="T29" fmla="*/ 0 h 10"/>
                  <a:gd name="T30" fmla="*/ 12 w 20"/>
                  <a:gd name="T31" fmla="*/ 0 h 10"/>
                  <a:gd name="T32" fmla="*/ 14 w 20"/>
                  <a:gd name="T33" fmla="*/ 0 h 10"/>
                  <a:gd name="T34" fmla="*/ 16 w 20"/>
                  <a:gd name="T35" fmla="*/ 2 h 10"/>
                  <a:gd name="T36" fmla="*/ 18 w 20"/>
                  <a:gd name="T37" fmla="*/ 2 h 10"/>
                  <a:gd name="T38" fmla="*/ 18 w 20"/>
                  <a:gd name="T39" fmla="*/ 2 h 10"/>
                  <a:gd name="T40" fmla="*/ 18 w 20"/>
                  <a:gd name="T41" fmla="*/ 2 h 10"/>
                  <a:gd name="T42" fmla="*/ 20 w 20"/>
                  <a:gd name="T43" fmla="*/ 4 h 10"/>
                  <a:gd name="T44" fmla="*/ 20 w 20"/>
                  <a:gd name="T45" fmla="*/ 4 h 10"/>
                  <a:gd name="T46" fmla="*/ 20 w 20"/>
                  <a:gd name="T47" fmla="*/ 4 h 10"/>
                  <a:gd name="T48" fmla="*/ 20 w 20"/>
                  <a:gd name="T49" fmla="*/ 4 h 10"/>
                  <a:gd name="T50" fmla="*/ 20 w 20"/>
                  <a:gd name="T51" fmla="*/ 6 h 10"/>
                  <a:gd name="T52" fmla="*/ 20 w 20"/>
                  <a:gd name="T53" fmla="*/ 6 h 10"/>
                  <a:gd name="T54" fmla="*/ 20 w 20"/>
                  <a:gd name="T55" fmla="*/ 6 h 10"/>
                  <a:gd name="T56" fmla="*/ 20 w 20"/>
                  <a:gd name="T57" fmla="*/ 6 h 10"/>
                  <a:gd name="T58" fmla="*/ 18 w 20"/>
                  <a:gd name="T59" fmla="*/ 6 h 10"/>
                  <a:gd name="T60" fmla="*/ 18 w 20"/>
                  <a:gd name="T61" fmla="*/ 8 h 10"/>
                  <a:gd name="T62" fmla="*/ 18 w 20"/>
                  <a:gd name="T63" fmla="*/ 8 h 10"/>
                  <a:gd name="T64" fmla="*/ 16 w 20"/>
                  <a:gd name="T65" fmla="*/ 8 h 10"/>
                  <a:gd name="T66" fmla="*/ 16 w 20"/>
                  <a:gd name="T67" fmla="*/ 8 h 10"/>
                  <a:gd name="T68" fmla="*/ 14 w 20"/>
                  <a:gd name="T69" fmla="*/ 8 h 10"/>
                  <a:gd name="T70" fmla="*/ 12 w 20"/>
                  <a:gd name="T71" fmla="*/ 10 h 10"/>
                  <a:gd name="T72" fmla="*/ 2 w 20"/>
                  <a:gd name="T73" fmla="*/ 6 h 10"/>
                  <a:gd name="T74" fmla="*/ 2 w 20"/>
                  <a:gd name="T7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10">
                    <a:moveTo>
                      <a:pt x="2" y="4"/>
                    </a:moveTo>
                    <a:lnTo>
                      <a:pt x="0" y="4"/>
                    </a:lnTo>
                    <a:lnTo>
                      <a:pt x="0" y="4"/>
                    </a:lnTo>
                    <a:lnTo>
                      <a:pt x="0" y="4"/>
                    </a:lnTo>
                    <a:lnTo>
                      <a:pt x="0" y="4"/>
                    </a:lnTo>
                    <a:lnTo>
                      <a:pt x="0" y="2"/>
                    </a:lnTo>
                    <a:lnTo>
                      <a:pt x="0" y="2"/>
                    </a:lnTo>
                    <a:lnTo>
                      <a:pt x="0" y="2"/>
                    </a:lnTo>
                    <a:lnTo>
                      <a:pt x="0" y="0"/>
                    </a:lnTo>
                    <a:lnTo>
                      <a:pt x="2" y="0"/>
                    </a:lnTo>
                    <a:lnTo>
                      <a:pt x="4" y="0"/>
                    </a:lnTo>
                    <a:lnTo>
                      <a:pt x="6" y="0"/>
                    </a:lnTo>
                    <a:lnTo>
                      <a:pt x="8" y="0"/>
                    </a:lnTo>
                    <a:lnTo>
                      <a:pt x="10" y="0"/>
                    </a:lnTo>
                    <a:lnTo>
                      <a:pt x="10" y="0"/>
                    </a:lnTo>
                    <a:lnTo>
                      <a:pt x="12" y="0"/>
                    </a:lnTo>
                    <a:lnTo>
                      <a:pt x="14" y="0"/>
                    </a:lnTo>
                    <a:lnTo>
                      <a:pt x="16" y="2"/>
                    </a:lnTo>
                    <a:lnTo>
                      <a:pt x="18" y="2"/>
                    </a:lnTo>
                    <a:lnTo>
                      <a:pt x="18" y="2"/>
                    </a:lnTo>
                    <a:lnTo>
                      <a:pt x="18" y="2"/>
                    </a:lnTo>
                    <a:lnTo>
                      <a:pt x="20" y="4"/>
                    </a:lnTo>
                    <a:lnTo>
                      <a:pt x="20" y="4"/>
                    </a:lnTo>
                    <a:lnTo>
                      <a:pt x="20" y="4"/>
                    </a:lnTo>
                    <a:lnTo>
                      <a:pt x="20" y="4"/>
                    </a:lnTo>
                    <a:lnTo>
                      <a:pt x="20" y="6"/>
                    </a:lnTo>
                    <a:lnTo>
                      <a:pt x="20" y="6"/>
                    </a:lnTo>
                    <a:lnTo>
                      <a:pt x="20" y="6"/>
                    </a:lnTo>
                    <a:lnTo>
                      <a:pt x="20" y="6"/>
                    </a:lnTo>
                    <a:lnTo>
                      <a:pt x="18" y="6"/>
                    </a:lnTo>
                    <a:lnTo>
                      <a:pt x="18" y="8"/>
                    </a:lnTo>
                    <a:lnTo>
                      <a:pt x="18" y="8"/>
                    </a:lnTo>
                    <a:lnTo>
                      <a:pt x="16" y="8"/>
                    </a:lnTo>
                    <a:lnTo>
                      <a:pt x="16" y="8"/>
                    </a:lnTo>
                    <a:lnTo>
                      <a:pt x="14" y="8"/>
                    </a:lnTo>
                    <a:lnTo>
                      <a:pt x="12" y="10"/>
                    </a:lnTo>
                    <a:lnTo>
                      <a:pt x="2" y="6"/>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695"/>
              <p:cNvSpPr>
                <a:spLocks/>
              </p:cNvSpPr>
              <p:nvPr/>
            </p:nvSpPr>
            <p:spPr bwMode="auto">
              <a:xfrm>
                <a:off x="4440" y="1503"/>
                <a:ext cx="42" cy="16"/>
              </a:xfrm>
              <a:custGeom>
                <a:avLst/>
                <a:gdLst>
                  <a:gd name="T0" fmla="*/ 26 w 42"/>
                  <a:gd name="T1" fmla="*/ 14 h 16"/>
                  <a:gd name="T2" fmla="*/ 28 w 42"/>
                  <a:gd name="T3" fmla="*/ 16 h 16"/>
                  <a:gd name="T4" fmla="*/ 28 w 42"/>
                  <a:gd name="T5" fmla="*/ 16 h 16"/>
                  <a:gd name="T6" fmla="*/ 28 w 42"/>
                  <a:gd name="T7" fmla="*/ 16 h 16"/>
                  <a:gd name="T8" fmla="*/ 30 w 42"/>
                  <a:gd name="T9" fmla="*/ 16 h 16"/>
                  <a:gd name="T10" fmla="*/ 30 w 42"/>
                  <a:gd name="T11" fmla="*/ 16 h 16"/>
                  <a:gd name="T12" fmla="*/ 32 w 42"/>
                  <a:gd name="T13" fmla="*/ 16 h 16"/>
                  <a:gd name="T14" fmla="*/ 32 w 42"/>
                  <a:gd name="T15" fmla="*/ 16 h 16"/>
                  <a:gd name="T16" fmla="*/ 36 w 42"/>
                  <a:gd name="T17" fmla="*/ 16 h 16"/>
                  <a:gd name="T18" fmla="*/ 36 w 42"/>
                  <a:gd name="T19" fmla="*/ 16 h 16"/>
                  <a:gd name="T20" fmla="*/ 36 w 42"/>
                  <a:gd name="T21" fmla="*/ 16 h 16"/>
                  <a:gd name="T22" fmla="*/ 38 w 42"/>
                  <a:gd name="T23" fmla="*/ 16 h 16"/>
                  <a:gd name="T24" fmla="*/ 38 w 42"/>
                  <a:gd name="T25" fmla="*/ 14 h 16"/>
                  <a:gd name="T26" fmla="*/ 40 w 42"/>
                  <a:gd name="T27" fmla="*/ 14 h 16"/>
                  <a:gd name="T28" fmla="*/ 42 w 42"/>
                  <a:gd name="T29" fmla="*/ 14 h 16"/>
                  <a:gd name="T30" fmla="*/ 40 w 42"/>
                  <a:gd name="T31" fmla="*/ 14 h 16"/>
                  <a:gd name="T32" fmla="*/ 40 w 42"/>
                  <a:gd name="T33" fmla="*/ 12 h 16"/>
                  <a:gd name="T34" fmla="*/ 38 w 42"/>
                  <a:gd name="T35" fmla="*/ 12 h 16"/>
                  <a:gd name="T36" fmla="*/ 38 w 42"/>
                  <a:gd name="T37" fmla="*/ 12 h 16"/>
                  <a:gd name="T38" fmla="*/ 38 w 42"/>
                  <a:gd name="T39" fmla="*/ 12 h 16"/>
                  <a:gd name="T40" fmla="*/ 36 w 42"/>
                  <a:gd name="T41" fmla="*/ 12 h 16"/>
                  <a:gd name="T42" fmla="*/ 34 w 42"/>
                  <a:gd name="T43" fmla="*/ 14 h 16"/>
                  <a:gd name="T44" fmla="*/ 34 w 42"/>
                  <a:gd name="T45" fmla="*/ 14 h 16"/>
                  <a:gd name="T46" fmla="*/ 32 w 42"/>
                  <a:gd name="T47" fmla="*/ 14 h 16"/>
                  <a:gd name="T48" fmla="*/ 32 w 42"/>
                  <a:gd name="T49" fmla="*/ 12 h 16"/>
                  <a:gd name="T50" fmla="*/ 30 w 42"/>
                  <a:gd name="T51" fmla="*/ 12 h 16"/>
                  <a:gd name="T52" fmla="*/ 30 w 42"/>
                  <a:gd name="T53" fmla="*/ 12 h 16"/>
                  <a:gd name="T54" fmla="*/ 30 w 42"/>
                  <a:gd name="T55" fmla="*/ 12 h 16"/>
                  <a:gd name="T56" fmla="*/ 4 w 42"/>
                  <a:gd name="T57" fmla="*/ 0 h 16"/>
                  <a:gd name="T58" fmla="*/ 4 w 42"/>
                  <a:gd name="T59" fmla="*/ 0 h 16"/>
                  <a:gd name="T60" fmla="*/ 2 w 42"/>
                  <a:gd name="T61" fmla="*/ 2 h 16"/>
                  <a:gd name="T62" fmla="*/ 2 w 42"/>
                  <a:gd name="T63" fmla="*/ 2 h 16"/>
                  <a:gd name="T64" fmla="*/ 0 w 42"/>
                  <a:gd name="T65" fmla="*/ 2 h 16"/>
                  <a:gd name="T66" fmla="*/ 26 w 42"/>
                  <a:gd name="T67" fmla="*/ 14 h 16"/>
                  <a:gd name="T68" fmla="*/ 26 w 42"/>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26" y="14"/>
                    </a:moveTo>
                    <a:lnTo>
                      <a:pt x="28" y="16"/>
                    </a:lnTo>
                    <a:lnTo>
                      <a:pt x="28" y="16"/>
                    </a:lnTo>
                    <a:lnTo>
                      <a:pt x="28" y="16"/>
                    </a:lnTo>
                    <a:lnTo>
                      <a:pt x="30" y="16"/>
                    </a:lnTo>
                    <a:lnTo>
                      <a:pt x="30" y="16"/>
                    </a:lnTo>
                    <a:lnTo>
                      <a:pt x="32" y="16"/>
                    </a:lnTo>
                    <a:lnTo>
                      <a:pt x="32" y="16"/>
                    </a:lnTo>
                    <a:lnTo>
                      <a:pt x="36" y="16"/>
                    </a:lnTo>
                    <a:lnTo>
                      <a:pt x="36" y="16"/>
                    </a:lnTo>
                    <a:lnTo>
                      <a:pt x="36" y="16"/>
                    </a:lnTo>
                    <a:lnTo>
                      <a:pt x="38" y="16"/>
                    </a:lnTo>
                    <a:lnTo>
                      <a:pt x="38" y="14"/>
                    </a:lnTo>
                    <a:lnTo>
                      <a:pt x="40" y="14"/>
                    </a:lnTo>
                    <a:lnTo>
                      <a:pt x="42" y="14"/>
                    </a:lnTo>
                    <a:lnTo>
                      <a:pt x="40" y="14"/>
                    </a:lnTo>
                    <a:lnTo>
                      <a:pt x="40" y="12"/>
                    </a:lnTo>
                    <a:lnTo>
                      <a:pt x="38" y="12"/>
                    </a:lnTo>
                    <a:lnTo>
                      <a:pt x="38" y="12"/>
                    </a:lnTo>
                    <a:lnTo>
                      <a:pt x="38" y="12"/>
                    </a:lnTo>
                    <a:lnTo>
                      <a:pt x="36" y="12"/>
                    </a:lnTo>
                    <a:lnTo>
                      <a:pt x="34" y="14"/>
                    </a:lnTo>
                    <a:lnTo>
                      <a:pt x="34" y="14"/>
                    </a:lnTo>
                    <a:lnTo>
                      <a:pt x="32" y="14"/>
                    </a:lnTo>
                    <a:lnTo>
                      <a:pt x="32" y="12"/>
                    </a:lnTo>
                    <a:lnTo>
                      <a:pt x="30" y="12"/>
                    </a:lnTo>
                    <a:lnTo>
                      <a:pt x="30" y="12"/>
                    </a:lnTo>
                    <a:lnTo>
                      <a:pt x="30" y="12"/>
                    </a:lnTo>
                    <a:lnTo>
                      <a:pt x="4" y="0"/>
                    </a:lnTo>
                    <a:lnTo>
                      <a:pt x="4" y="0"/>
                    </a:lnTo>
                    <a:lnTo>
                      <a:pt x="2" y="2"/>
                    </a:lnTo>
                    <a:lnTo>
                      <a:pt x="2" y="2"/>
                    </a:lnTo>
                    <a:lnTo>
                      <a:pt x="0" y="2"/>
                    </a:lnTo>
                    <a:lnTo>
                      <a:pt x="26" y="14"/>
                    </a:lnTo>
                    <a:lnTo>
                      <a:pt x="2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696"/>
              <p:cNvSpPr>
                <a:spLocks/>
              </p:cNvSpPr>
              <p:nvPr/>
            </p:nvSpPr>
            <p:spPr bwMode="auto">
              <a:xfrm>
                <a:off x="4440" y="1503"/>
                <a:ext cx="42" cy="16"/>
              </a:xfrm>
              <a:custGeom>
                <a:avLst/>
                <a:gdLst>
                  <a:gd name="T0" fmla="*/ 26 w 42"/>
                  <a:gd name="T1" fmla="*/ 14 h 16"/>
                  <a:gd name="T2" fmla="*/ 28 w 42"/>
                  <a:gd name="T3" fmla="*/ 16 h 16"/>
                  <a:gd name="T4" fmla="*/ 28 w 42"/>
                  <a:gd name="T5" fmla="*/ 16 h 16"/>
                  <a:gd name="T6" fmla="*/ 28 w 42"/>
                  <a:gd name="T7" fmla="*/ 16 h 16"/>
                  <a:gd name="T8" fmla="*/ 30 w 42"/>
                  <a:gd name="T9" fmla="*/ 16 h 16"/>
                  <a:gd name="T10" fmla="*/ 30 w 42"/>
                  <a:gd name="T11" fmla="*/ 16 h 16"/>
                  <a:gd name="T12" fmla="*/ 32 w 42"/>
                  <a:gd name="T13" fmla="*/ 16 h 16"/>
                  <a:gd name="T14" fmla="*/ 32 w 42"/>
                  <a:gd name="T15" fmla="*/ 16 h 16"/>
                  <a:gd name="T16" fmla="*/ 36 w 42"/>
                  <a:gd name="T17" fmla="*/ 16 h 16"/>
                  <a:gd name="T18" fmla="*/ 36 w 42"/>
                  <a:gd name="T19" fmla="*/ 16 h 16"/>
                  <a:gd name="T20" fmla="*/ 36 w 42"/>
                  <a:gd name="T21" fmla="*/ 16 h 16"/>
                  <a:gd name="T22" fmla="*/ 38 w 42"/>
                  <a:gd name="T23" fmla="*/ 16 h 16"/>
                  <a:gd name="T24" fmla="*/ 38 w 42"/>
                  <a:gd name="T25" fmla="*/ 14 h 16"/>
                  <a:gd name="T26" fmla="*/ 40 w 42"/>
                  <a:gd name="T27" fmla="*/ 14 h 16"/>
                  <a:gd name="T28" fmla="*/ 42 w 42"/>
                  <a:gd name="T29" fmla="*/ 14 h 16"/>
                  <a:gd name="T30" fmla="*/ 40 w 42"/>
                  <a:gd name="T31" fmla="*/ 14 h 16"/>
                  <a:gd name="T32" fmla="*/ 40 w 42"/>
                  <a:gd name="T33" fmla="*/ 12 h 16"/>
                  <a:gd name="T34" fmla="*/ 38 w 42"/>
                  <a:gd name="T35" fmla="*/ 12 h 16"/>
                  <a:gd name="T36" fmla="*/ 38 w 42"/>
                  <a:gd name="T37" fmla="*/ 12 h 16"/>
                  <a:gd name="T38" fmla="*/ 38 w 42"/>
                  <a:gd name="T39" fmla="*/ 12 h 16"/>
                  <a:gd name="T40" fmla="*/ 36 w 42"/>
                  <a:gd name="T41" fmla="*/ 12 h 16"/>
                  <a:gd name="T42" fmla="*/ 34 w 42"/>
                  <a:gd name="T43" fmla="*/ 14 h 16"/>
                  <a:gd name="T44" fmla="*/ 34 w 42"/>
                  <a:gd name="T45" fmla="*/ 14 h 16"/>
                  <a:gd name="T46" fmla="*/ 32 w 42"/>
                  <a:gd name="T47" fmla="*/ 14 h 16"/>
                  <a:gd name="T48" fmla="*/ 32 w 42"/>
                  <a:gd name="T49" fmla="*/ 12 h 16"/>
                  <a:gd name="T50" fmla="*/ 30 w 42"/>
                  <a:gd name="T51" fmla="*/ 12 h 16"/>
                  <a:gd name="T52" fmla="*/ 30 w 42"/>
                  <a:gd name="T53" fmla="*/ 12 h 16"/>
                  <a:gd name="T54" fmla="*/ 30 w 42"/>
                  <a:gd name="T55" fmla="*/ 12 h 16"/>
                  <a:gd name="T56" fmla="*/ 4 w 42"/>
                  <a:gd name="T57" fmla="*/ 0 h 16"/>
                  <a:gd name="T58" fmla="*/ 4 w 42"/>
                  <a:gd name="T59" fmla="*/ 0 h 16"/>
                  <a:gd name="T60" fmla="*/ 2 w 42"/>
                  <a:gd name="T61" fmla="*/ 2 h 16"/>
                  <a:gd name="T62" fmla="*/ 2 w 42"/>
                  <a:gd name="T63" fmla="*/ 2 h 16"/>
                  <a:gd name="T64" fmla="*/ 0 w 42"/>
                  <a:gd name="T65" fmla="*/ 2 h 16"/>
                  <a:gd name="T66" fmla="*/ 26 w 42"/>
                  <a:gd name="T67" fmla="*/ 14 h 16"/>
                  <a:gd name="T68" fmla="*/ 26 w 42"/>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26" y="14"/>
                    </a:moveTo>
                    <a:lnTo>
                      <a:pt x="28" y="16"/>
                    </a:lnTo>
                    <a:lnTo>
                      <a:pt x="28" y="16"/>
                    </a:lnTo>
                    <a:lnTo>
                      <a:pt x="28" y="16"/>
                    </a:lnTo>
                    <a:lnTo>
                      <a:pt x="30" y="16"/>
                    </a:lnTo>
                    <a:lnTo>
                      <a:pt x="30" y="16"/>
                    </a:lnTo>
                    <a:lnTo>
                      <a:pt x="32" y="16"/>
                    </a:lnTo>
                    <a:lnTo>
                      <a:pt x="32" y="16"/>
                    </a:lnTo>
                    <a:lnTo>
                      <a:pt x="36" y="16"/>
                    </a:lnTo>
                    <a:lnTo>
                      <a:pt x="36" y="16"/>
                    </a:lnTo>
                    <a:lnTo>
                      <a:pt x="36" y="16"/>
                    </a:lnTo>
                    <a:lnTo>
                      <a:pt x="38" y="16"/>
                    </a:lnTo>
                    <a:lnTo>
                      <a:pt x="38" y="14"/>
                    </a:lnTo>
                    <a:lnTo>
                      <a:pt x="40" y="14"/>
                    </a:lnTo>
                    <a:lnTo>
                      <a:pt x="42" y="14"/>
                    </a:lnTo>
                    <a:lnTo>
                      <a:pt x="40" y="14"/>
                    </a:lnTo>
                    <a:lnTo>
                      <a:pt x="40" y="12"/>
                    </a:lnTo>
                    <a:lnTo>
                      <a:pt x="38" y="12"/>
                    </a:lnTo>
                    <a:lnTo>
                      <a:pt x="38" y="12"/>
                    </a:lnTo>
                    <a:lnTo>
                      <a:pt x="38" y="12"/>
                    </a:lnTo>
                    <a:lnTo>
                      <a:pt x="36" y="12"/>
                    </a:lnTo>
                    <a:lnTo>
                      <a:pt x="34" y="14"/>
                    </a:lnTo>
                    <a:lnTo>
                      <a:pt x="34" y="14"/>
                    </a:lnTo>
                    <a:lnTo>
                      <a:pt x="32" y="14"/>
                    </a:lnTo>
                    <a:lnTo>
                      <a:pt x="32" y="12"/>
                    </a:lnTo>
                    <a:lnTo>
                      <a:pt x="30" y="12"/>
                    </a:lnTo>
                    <a:lnTo>
                      <a:pt x="30" y="12"/>
                    </a:lnTo>
                    <a:lnTo>
                      <a:pt x="30" y="12"/>
                    </a:lnTo>
                    <a:lnTo>
                      <a:pt x="4" y="0"/>
                    </a:lnTo>
                    <a:lnTo>
                      <a:pt x="4" y="0"/>
                    </a:lnTo>
                    <a:lnTo>
                      <a:pt x="2" y="2"/>
                    </a:lnTo>
                    <a:lnTo>
                      <a:pt x="2" y="2"/>
                    </a:lnTo>
                    <a:lnTo>
                      <a:pt x="0" y="2"/>
                    </a:lnTo>
                    <a:lnTo>
                      <a:pt x="26" y="14"/>
                    </a:lnTo>
                    <a:lnTo>
                      <a:pt x="2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697"/>
              <p:cNvSpPr>
                <a:spLocks noEditPoints="1"/>
              </p:cNvSpPr>
              <p:nvPr/>
            </p:nvSpPr>
            <p:spPr bwMode="auto">
              <a:xfrm>
                <a:off x="4466" y="1501"/>
                <a:ext cx="38" cy="14"/>
              </a:xfrm>
              <a:custGeom>
                <a:avLst/>
                <a:gdLst>
                  <a:gd name="T0" fmla="*/ 32 w 38"/>
                  <a:gd name="T1" fmla="*/ 10 h 14"/>
                  <a:gd name="T2" fmla="*/ 34 w 38"/>
                  <a:gd name="T3" fmla="*/ 10 h 14"/>
                  <a:gd name="T4" fmla="*/ 36 w 38"/>
                  <a:gd name="T5" fmla="*/ 8 h 14"/>
                  <a:gd name="T6" fmla="*/ 38 w 38"/>
                  <a:gd name="T7" fmla="*/ 8 h 14"/>
                  <a:gd name="T8" fmla="*/ 22 w 38"/>
                  <a:gd name="T9" fmla="*/ 0 h 14"/>
                  <a:gd name="T10" fmla="*/ 20 w 38"/>
                  <a:gd name="T11" fmla="*/ 0 h 14"/>
                  <a:gd name="T12" fmla="*/ 18 w 38"/>
                  <a:gd name="T13" fmla="*/ 0 h 14"/>
                  <a:gd name="T14" fmla="*/ 16 w 38"/>
                  <a:gd name="T15" fmla="*/ 0 h 14"/>
                  <a:gd name="T16" fmla="*/ 14 w 38"/>
                  <a:gd name="T17" fmla="*/ 0 h 14"/>
                  <a:gd name="T18" fmla="*/ 10 w 38"/>
                  <a:gd name="T19" fmla="*/ 0 h 14"/>
                  <a:gd name="T20" fmla="*/ 8 w 38"/>
                  <a:gd name="T21" fmla="*/ 0 h 14"/>
                  <a:gd name="T22" fmla="*/ 6 w 38"/>
                  <a:gd name="T23" fmla="*/ 0 h 14"/>
                  <a:gd name="T24" fmla="*/ 4 w 38"/>
                  <a:gd name="T25" fmla="*/ 2 h 14"/>
                  <a:gd name="T26" fmla="*/ 2 w 38"/>
                  <a:gd name="T27" fmla="*/ 2 h 14"/>
                  <a:gd name="T28" fmla="*/ 0 w 38"/>
                  <a:gd name="T29" fmla="*/ 4 h 14"/>
                  <a:gd name="T30" fmla="*/ 0 w 38"/>
                  <a:gd name="T31" fmla="*/ 4 h 14"/>
                  <a:gd name="T32" fmla="*/ 2 w 38"/>
                  <a:gd name="T33" fmla="*/ 4 h 14"/>
                  <a:gd name="T34" fmla="*/ 4 w 38"/>
                  <a:gd name="T35" fmla="*/ 6 h 14"/>
                  <a:gd name="T36" fmla="*/ 4 w 38"/>
                  <a:gd name="T37" fmla="*/ 4 h 14"/>
                  <a:gd name="T38" fmla="*/ 6 w 38"/>
                  <a:gd name="T39" fmla="*/ 4 h 14"/>
                  <a:gd name="T40" fmla="*/ 8 w 38"/>
                  <a:gd name="T41" fmla="*/ 4 h 14"/>
                  <a:gd name="T42" fmla="*/ 8 w 38"/>
                  <a:gd name="T43" fmla="*/ 2 h 14"/>
                  <a:gd name="T44" fmla="*/ 12 w 38"/>
                  <a:gd name="T45" fmla="*/ 2 h 14"/>
                  <a:gd name="T46" fmla="*/ 14 w 38"/>
                  <a:gd name="T47" fmla="*/ 2 h 14"/>
                  <a:gd name="T48" fmla="*/ 16 w 38"/>
                  <a:gd name="T49" fmla="*/ 2 h 14"/>
                  <a:gd name="T50" fmla="*/ 20 w 38"/>
                  <a:gd name="T51" fmla="*/ 2 h 14"/>
                  <a:gd name="T52" fmla="*/ 18 w 38"/>
                  <a:gd name="T53" fmla="*/ 4 h 14"/>
                  <a:gd name="T54" fmla="*/ 16 w 38"/>
                  <a:gd name="T55" fmla="*/ 4 h 14"/>
                  <a:gd name="T56" fmla="*/ 16 w 38"/>
                  <a:gd name="T57" fmla="*/ 4 h 14"/>
                  <a:gd name="T58" fmla="*/ 14 w 38"/>
                  <a:gd name="T59" fmla="*/ 6 h 14"/>
                  <a:gd name="T60" fmla="*/ 12 w 38"/>
                  <a:gd name="T61" fmla="*/ 6 h 14"/>
                  <a:gd name="T62" fmla="*/ 10 w 38"/>
                  <a:gd name="T63" fmla="*/ 6 h 14"/>
                  <a:gd name="T64" fmla="*/ 10 w 38"/>
                  <a:gd name="T65" fmla="*/ 8 h 14"/>
                  <a:gd name="T66" fmla="*/ 10 w 38"/>
                  <a:gd name="T67" fmla="*/ 8 h 14"/>
                  <a:gd name="T68" fmla="*/ 10 w 38"/>
                  <a:gd name="T69" fmla="*/ 10 h 14"/>
                  <a:gd name="T70" fmla="*/ 10 w 38"/>
                  <a:gd name="T71" fmla="*/ 10 h 14"/>
                  <a:gd name="T72" fmla="*/ 12 w 38"/>
                  <a:gd name="T73" fmla="*/ 12 h 14"/>
                  <a:gd name="T74" fmla="*/ 14 w 38"/>
                  <a:gd name="T75" fmla="*/ 12 h 14"/>
                  <a:gd name="T76" fmla="*/ 16 w 38"/>
                  <a:gd name="T77" fmla="*/ 12 h 14"/>
                  <a:gd name="T78" fmla="*/ 18 w 38"/>
                  <a:gd name="T79" fmla="*/ 14 h 14"/>
                  <a:gd name="T80" fmla="*/ 20 w 38"/>
                  <a:gd name="T81" fmla="*/ 14 h 14"/>
                  <a:gd name="T82" fmla="*/ 22 w 38"/>
                  <a:gd name="T83" fmla="*/ 12 h 14"/>
                  <a:gd name="T84" fmla="*/ 24 w 38"/>
                  <a:gd name="T85" fmla="*/ 12 h 14"/>
                  <a:gd name="T86" fmla="*/ 28 w 38"/>
                  <a:gd name="T87" fmla="*/ 12 h 14"/>
                  <a:gd name="T88" fmla="*/ 30 w 38"/>
                  <a:gd name="T89" fmla="*/ 12 h 14"/>
                  <a:gd name="T90" fmla="*/ 26 w 38"/>
                  <a:gd name="T91" fmla="*/ 10 h 14"/>
                  <a:gd name="T92" fmla="*/ 22 w 38"/>
                  <a:gd name="T93" fmla="*/ 10 h 14"/>
                  <a:gd name="T94" fmla="*/ 18 w 38"/>
                  <a:gd name="T95" fmla="*/ 10 h 14"/>
                  <a:gd name="T96" fmla="*/ 18 w 38"/>
                  <a:gd name="T97" fmla="*/ 10 h 14"/>
                  <a:gd name="T98" fmla="*/ 16 w 38"/>
                  <a:gd name="T99" fmla="*/ 10 h 14"/>
                  <a:gd name="T100" fmla="*/ 16 w 38"/>
                  <a:gd name="T101" fmla="*/ 8 h 14"/>
                  <a:gd name="T102" fmla="*/ 16 w 38"/>
                  <a:gd name="T103" fmla="*/ 8 h 14"/>
                  <a:gd name="T104" fmla="*/ 18 w 38"/>
                  <a:gd name="T105" fmla="*/ 6 h 14"/>
                  <a:gd name="T106" fmla="*/ 22 w 38"/>
                  <a:gd name="T107" fmla="*/ 6 h 14"/>
                  <a:gd name="T108" fmla="*/ 30 w 38"/>
                  <a:gd name="T109" fmla="*/ 8 h 14"/>
                  <a:gd name="T110" fmla="*/ 26 w 38"/>
                  <a:gd name="T11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4">
                    <a:moveTo>
                      <a:pt x="30" y="10"/>
                    </a:moveTo>
                    <a:lnTo>
                      <a:pt x="32" y="10"/>
                    </a:lnTo>
                    <a:lnTo>
                      <a:pt x="34" y="10"/>
                    </a:lnTo>
                    <a:lnTo>
                      <a:pt x="34" y="10"/>
                    </a:lnTo>
                    <a:lnTo>
                      <a:pt x="36" y="10"/>
                    </a:lnTo>
                    <a:lnTo>
                      <a:pt x="36" y="8"/>
                    </a:lnTo>
                    <a:lnTo>
                      <a:pt x="38" y="8"/>
                    </a:lnTo>
                    <a:lnTo>
                      <a:pt x="38" y="8"/>
                    </a:lnTo>
                    <a:lnTo>
                      <a:pt x="24" y="2"/>
                    </a:lnTo>
                    <a:lnTo>
                      <a:pt x="22" y="0"/>
                    </a:lnTo>
                    <a:lnTo>
                      <a:pt x="22" y="0"/>
                    </a:lnTo>
                    <a:lnTo>
                      <a:pt x="20" y="0"/>
                    </a:lnTo>
                    <a:lnTo>
                      <a:pt x="20" y="0"/>
                    </a:lnTo>
                    <a:lnTo>
                      <a:pt x="18" y="0"/>
                    </a:lnTo>
                    <a:lnTo>
                      <a:pt x="18" y="0"/>
                    </a:lnTo>
                    <a:lnTo>
                      <a:pt x="16" y="0"/>
                    </a:lnTo>
                    <a:lnTo>
                      <a:pt x="16" y="0"/>
                    </a:lnTo>
                    <a:lnTo>
                      <a:pt x="14" y="0"/>
                    </a:lnTo>
                    <a:lnTo>
                      <a:pt x="14" y="0"/>
                    </a:lnTo>
                    <a:lnTo>
                      <a:pt x="10" y="0"/>
                    </a:lnTo>
                    <a:lnTo>
                      <a:pt x="10" y="0"/>
                    </a:lnTo>
                    <a:lnTo>
                      <a:pt x="8" y="0"/>
                    </a:lnTo>
                    <a:lnTo>
                      <a:pt x="8" y="0"/>
                    </a:lnTo>
                    <a:lnTo>
                      <a:pt x="6" y="0"/>
                    </a:lnTo>
                    <a:lnTo>
                      <a:pt x="4" y="2"/>
                    </a:lnTo>
                    <a:lnTo>
                      <a:pt x="4" y="2"/>
                    </a:lnTo>
                    <a:lnTo>
                      <a:pt x="4" y="2"/>
                    </a:lnTo>
                    <a:lnTo>
                      <a:pt x="2" y="2"/>
                    </a:lnTo>
                    <a:lnTo>
                      <a:pt x="2" y="2"/>
                    </a:lnTo>
                    <a:lnTo>
                      <a:pt x="0" y="4"/>
                    </a:lnTo>
                    <a:lnTo>
                      <a:pt x="0" y="4"/>
                    </a:lnTo>
                    <a:lnTo>
                      <a:pt x="0" y="4"/>
                    </a:lnTo>
                    <a:lnTo>
                      <a:pt x="0" y="4"/>
                    </a:lnTo>
                    <a:lnTo>
                      <a:pt x="2" y="4"/>
                    </a:lnTo>
                    <a:lnTo>
                      <a:pt x="2" y="4"/>
                    </a:lnTo>
                    <a:lnTo>
                      <a:pt x="4" y="6"/>
                    </a:lnTo>
                    <a:lnTo>
                      <a:pt x="4" y="4"/>
                    </a:lnTo>
                    <a:lnTo>
                      <a:pt x="4" y="4"/>
                    </a:lnTo>
                    <a:lnTo>
                      <a:pt x="6" y="4"/>
                    </a:lnTo>
                    <a:lnTo>
                      <a:pt x="6" y="4"/>
                    </a:lnTo>
                    <a:lnTo>
                      <a:pt x="6" y="4"/>
                    </a:lnTo>
                    <a:lnTo>
                      <a:pt x="8" y="4"/>
                    </a:lnTo>
                    <a:lnTo>
                      <a:pt x="8" y="2"/>
                    </a:lnTo>
                    <a:lnTo>
                      <a:pt x="8" y="2"/>
                    </a:lnTo>
                    <a:lnTo>
                      <a:pt x="10" y="2"/>
                    </a:lnTo>
                    <a:lnTo>
                      <a:pt x="12" y="2"/>
                    </a:lnTo>
                    <a:lnTo>
                      <a:pt x="12" y="2"/>
                    </a:lnTo>
                    <a:lnTo>
                      <a:pt x="14" y="2"/>
                    </a:lnTo>
                    <a:lnTo>
                      <a:pt x="16" y="2"/>
                    </a:lnTo>
                    <a:lnTo>
                      <a:pt x="16" y="2"/>
                    </a:lnTo>
                    <a:lnTo>
                      <a:pt x="18" y="2"/>
                    </a:lnTo>
                    <a:lnTo>
                      <a:pt x="20" y="2"/>
                    </a:lnTo>
                    <a:lnTo>
                      <a:pt x="20" y="4"/>
                    </a:lnTo>
                    <a:lnTo>
                      <a:pt x="18" y="4"/>
                    </a:lnTo>
                    <a:lnTo>
                      <a:pt x="18" y="4"/>
                    </a:lnTo>
                    <a:lnTo>
                      <a:pt x="16" y="4"/>
                    </a:lnTo>
                    <a:lnTo>
                      <a:pt x="16" y="4"/>
                    </a:lnTo>
                    <a:lnTo>
                      <a:pt x="16" y="4"/>
                    </a:lnTo>
                    <a:lnTo>
                      <a:pt x="14" y="4"/>
                    </a:lnTo>
                    <a:lnTo>
                      <a:pt x="14" y="6"/>
                    </a:lnTo>
                    <a:lnTo>
                      <a:pt x="12" y="6"/>
                    </a:lnTo>
                    <a:lnTo>
                      <a:pt x="12" y="6"/>
                    </a:lnTo>
                    <a:lnTo>
                      <a:pt x="12" y="6"/>
                    </a:lnTo>
                    <a:lnTo>
                      <a:pt x="10" y="6"/>
                    </a:lnTo>
                    <a:lnTo>
                      <a:pt x="10" y="8"/>
                    </a:lnTo>
                    <a:lnTo>
                      <a:pt x="10" y="8"/>
                    </a:lnTo>
                    <a:lnTo>
                      <a:pt x="10" y="8"/>
                    </a:lnTo>
                    <a:lnTo>
                      <a:pt x="10" y="8"/>
                    </a:lnTo>
                    <a:lnTo>
                      <a:pt x="10" y="10"/>
                    </a:lnTo>
                    <a:lnTo>
                      <a:pt x="10" y="10"/>
                    </a:lnTo>
                    <a:lnTo>
                      <a:pt x="10" y="10"/>
                    </a:lnTo>
                    <a:lnTo>
                      <a:pt x="10" y="10"/>
                    </a:lnTo>
                    <a:lnTo>
                      <a:pt x="12" y="12"/>
                    </a:lnTo>
                    <a:lnTo>
                      <a:pt x="12" y="12"/>
                    </a:lnTo>
                    <a:lnTo>
                      <a:pt x="12" y="12"/>
                    </a:lnTo>
                    <a:lnTo>
                      <a:pt x="14" y="12"/>
                    </a:lnTo>
                    <a:lnTo>
                      <a:pt x="14" y="12"/>
                    </a:lnTo>
                    <a:lnTo>
                      <a:pt x="16" y="12"/>
                    </a:lnTo>
                    <a:lnTo>
                      <a:pt x="18" y="12"/>
                    </a:lnTo>
                    <a:lnTo>
                      <a:pt x="18" y="14"/>
                    </a:lnTo>
                    <a:lnTo>
                      <a:pt x="20" y="14"/>
                    </a:lnTo>
                    <a:lnTo>
                      <a:pt x="20" y="14"/>
                    </a:lnTo>
                    <a:lnTo>
                      <a:pt x="22" y="14"/>
                    </a:lnTo>
                    <a:lnTo>
                      <a:pt x="22" y="12"/>
                    </a:lnTo>
                    <a:lnTo>
                      <a:pt x="24" y="12"/>
                    </a:lnTo>
                    <a:lnTo>
                      <a:pt x="24" y="12"/>
                    </a:lnTo>
                    <a:lnTo>
                      <a:pt x="26" y="12"/>
                    </a:lnTo>
                    <a:lnTo>
                      <a:pt x="28" y="12"/>
                    </a:lnTo>
                    <a:lnTo>
                      <a:pt x="28" y="12"/>
                    </a:lnTo>
                    <a:lnTo>
                      <a:pt x="30" y="12"/>
                    </a:lnTo>
                    <a:lnTo>
                      <a:pt x="30" y="10"/>
                    </a:lnTo>
                    <a:close/>
                    <a:moveTo>
                      <a:pt x="26" y="10"/>
                    </a:moveTo>
                    <a:lnTo>
                      <a:pt x="24" y="10"/>
                    </a:lnTo>
                    <a:lnTo>
                      <a:pt x="22" y="10"/>
                    </a:lnTo>
                    <a:lnTo>
                      <a:pt x="20" y="10"/>
                    </a:lnTo>
                    <a:lnTo>
                      <a:pt x="18" y="10"/>
                    </a:lnTo>
                    <a:lnTo>
                      <a:pt x="18" y="10"/>
                    </a:lnTo>
                    <a:lnTo>
                      <a:pt x="18" y="10"/>
                    </a:lnTo>
                    <a:lnTo>
                      <a:pt x="16" y="10"/>
                    </a:lnTo>
                    <a:lnTo>
                      <a:pt x="16" y="10"/>
                    </a:lnTo>
                    <a:lnTo>
                      <a:pt x="16" y="8"/>
                    </a:lnTo>
                    <a:lnTo>
                      <a:pt x="16" y="8"/>
                    </a:lnTo>
                    <a:lnTo>
                      <a:pt x="16" y="8"/>
                    </a:lnTo>
                    <a:lnTo>
                      <a:pt x="16" y="8"/>
                    </a:lnTo>
                    <a:lnTo>
                      <a:pt x="16" y="6"/>
                    </a:lnTo>
                    <a:lnTo>
                      <a:pt x="18" y="6"/>
                    </a:lnTo>
                    <a:lnTo>
                      <a:pt x="20" y="6"/>
                    </a:lnTo>
                    <a:lnTo>
                      <a:pt x="22" y="6"/>
                    </a:lnTo>
                    <a:lnTo>
                      <a:pt x="24" y="4"/>
                    </a:lnTo>
                    <a:lnTo>
                      <a:pt x="30" y="8"/>
                    </a:lnTo>
                    <a:lnTo>
                      <a:pt x="28" y="8"/>
                    </a:lnTo>
                    <a:lnTo>
                      <a:pt x="26"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698"/>
              <p:cNvSpPr>
                <a:spLocks/>
              </p:cNvSpPr>
              <p:nvPr/>
            </p:nvSpPr>
            <p:spPr bwMode="auto">
              <a:xfrm>
                <a:off x="4466" y="1501"/>
                <a:ext cx="38" cy="14"/>
              </a:xfrm>
              <a:custGeom>
                <a:avLst/>
                <a:gdLst>
                  <a:gd name="T0" fmla="*/ 32 w 38"/>
                  <a:gd name="T1" fmla="*/ 10 h 14"/>
                  <a:gd name="T2" fmla="*/ 34 w 38"/>
                  <a:gd name="T3" fmla="*/ 10 h 14"/>
                  <a:gd name="T4" fmla="*/ 36 w 38"/>
                  <a:gd name="T5" fmla="*/ 8 h 14"/>
                  <a:gd name="T6" fmla="*/ 38 w 38"/>
                  <a:gd name="T7" fmla="*/ 8 h 14"/>
                  <a:gd name="T8" fmla="*/ 22 w 38"/>
                  <a:gd name="T9" fmla="*/ 0 h 14"/>
                  <a:gd name="T10" fmla="*/ 20 w 38"/>
                  <a:gd name="T11" fmla="*/ 0 h 14"/>
                  <a:gd name="T12" fmla="*/ 18 w 38"/>
                  <a:gd name="T13" fmla="*/ 0 h 14"/>
                  <a:gd name="T14" fmla="*/ 16 w 38"/>
                  <a:gd name="T15" fmla="*/ 0 h 14"/>
                  <a:gd name="T16" fmla="*/ 14 w 38"/>
                  <a:gd name="T17" fmla="*/ 0 h 14"/>
                  <a:gd name="T18" fmla="*/ 10 w 38"/>
                  <a:gd name="T19" fmla="*/ 0 h 14"/>
                  <a:gd name="T20" fmla="*/ 8 w 38"/>
                  <a:gd name="T21" fmla="*/ 0 h 14"/>
                  <a:gd name="T22" fmla="*/ 6 w 38"/>
                  <a:gd name="T23" fmla="*/ 0 h 14"/>
                  <a:gd name="T24" fmla="*/ 4 w 38"/>
                  <a:gd name="T25" fmla="*/ 2 h 14"/>
                  <a:gd name="T26" fmla="*/ 2 w 38"/>
                  <a:gd name="T27" fmla="*/ 2 h 14"/>
                  <a:gd name="T28" fmla="*/ 0 w 38"/>
                  <a:gd name="T29" fmla="*/ 4 h 14"/>
                  <a:gd name="T30" fmla="*/ 0 w 38"/>
                  <a:gd name="T31" fmla="*/ 4 h 14"/>
                  <a:gd name="T32" fmla="*/ 2 w 38"/>
                  <a:gd name="T33" fmla="*/ 4 h 14"/>
                  <a:gd name="T34" fmla="*/ 4 w 38"/>
                  <a:gd name="T35" fmla="*/ 6 h 14"/>
                  <a:gd name="T36" fmla="*/ 4 w 38"/>
                  <a:gd name="T37" fmla="*/ 4 h 14"/>
                  <a:gd name="T38" fmla="*/ 6 w 38"/>
                  <a:gd name="T39" fmla="*/ 4 h 14"/>
                  <a:gd name="T40" fmla="*/ 8 w 38"/>
                  <a:gd name="T41" fmla="*/ 4 h 14"/>
                  <a:gd name="T42" fmla="*/ 8 w 38"/>
                  <a:gd name="T43" fmla="*/ 2 h 14"/>
                  <a:gd name="T44" fmla="*/ 12 w 38"/>
                  <a:gd name="T45" fmla="*/ 2 h 14"/>
                  <a:gd name="T46" fmla="*/ 14 w 38"/>
                  <a:gd name="T47" fmla="*/ 2 h 14"/>
                  <a:gd name="T48" fmla="*/ 16 w 38"/>
                  <a:gd name="T49" fmla="*/ 2 h 14"/>
                  <a:gd name="T50" fmla="*/ 20 w 38"/>
                  <a:gd name="T51" fmla="*/ 2 h 14"/>
                  <a:gd name="T52" fmla="*/ 18 w 38"/>
                  <a:gd name="T53" fmla="*/ 4 h 14"/>
                  <a:gd name="T54" fmla="*/ 16 w 38"/>
                  <a:gd name="T55" fmla="*/ 4 h 14"/>
                  <a:gd name="T56" fmla="*/ 16 w 38"/>
                  <a:gd name="T57" fmla="*/ 4 h 14"/>
                  <a:gd name="T58" fmla="*/ 14 w 38"/>
                  <a:gd name="T59" fmla="*/ 6 h 14"/>
                  <a:gd name="T60" fmla="*/ 12 w 38"/>
                  <a:gd name="T61" fmla="*/ 6 h 14"/>
                  <a:gd name="T62" fmla="*/ 10 w 38"/>
                  <a:gd name="T63" fmla="*/ 6 h 14"/>
                  <a:gd name="T64" fmla="*/ 10 w 38"/>
                  <a:gd name="T65" fmla="*/ 8 h 14"/>
                  <a:gd name="T66" fmla="*/ 10 w 38"/>
                  <a:gd name="T67" fmla="*/ 8 h 14"/>
                  <a:gd name="T68" fmla="*/ 10 w 38"/>
                  <a:gd name="T69" fmla="*/ 10 h 14"/>
                  <a:gd name="T70" fmla="*/ 10 w 38"/>
                  <a:gd name="T71" fmla="*/ 10 h 14"/>
                  <a:gd name="T72" fmla="*/ 12 w 38"/>
                  <a:gd name="T73" fmla="*/ 12 h 14"/>
                  <a:gd name="T74" fmla="*/ 14 w 38"/>
                  <a:gd name="T75" fmla="*/ 12 h 14"/>
                  <a:gd name="T76" fmla="*/ 16 w 38"/>
                  <a:gd name="T77" fmla="*/ 12 h 14"/>
                  <a:gd name="T78" fmla="*/ 18 w 38"/>
                  <a:gd name="T79" fmla="*/ 14 h 14"/>
                  <a:gd name="T80" fmla="*/ 20 w 38"/>
                  <a:gd name="T81" fmla="*/ 14 h 14"/>
                  <a:gd name="T82" fmla="*/ 22 w 38"/>
                  <a:gd name="T83" fmla="*/ 12 h 14"/>
                  <a:gd name="T84" fmla="*/ 24 w 38"/>
                  <a:gd name="T85" fmla="*/ 12 h 14"/>
                  <a:gd name="T86" fmla="*/ 28 w 38"/>
                  <a:gd name="T87" fmla="*/ 12 h 14"/>
                  <a:gd name="T88" fmla="*/ 30 w 38"/>
                  <a:gd name="T8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14">
                    <a:moveTo>
                      <a:pt x="30" y="10"/>
                    </a:moveTo>
                    <a:lnTo>
                      <a:pt x="32" y="10"/>
                    </a:lnTo>
                    <a:lnTo>
                      <a:pt x="34" y="10"/>
                    </a:lnTo>
                    <a:lnTo>
                      <a:pt x="34" y="10"/>
                    </a:lnTo>
                    <a:lnTo>
                      <a:pt x="36" y="10"/>
                    </a:lnTo>
                    <a:lnTo>
                      <a:pt x="36" y="8"/>
                    </a:lnTo>
                    <a:lnTo>
                      <a:pt x="38" y="8"/>
                    </a:lnTo>
                    <a:lnTo>
                      <a:pt x="38" y="8"/>
                    </a:lnTo>
                    <a:lnTo>
                      <a:pt x="24" y="2"/>
                    </a:lnTo>
                    <a:lnTo>
                      <a:pt x="22" y="0"/>
                    </a:lnTo>
                    <a:lnTo>
                      <a:pt x="22" y="0"/>
                    </a:lnTo>
                    <a:lnTo>
                      <a:pt x="20" y="0"/>
                    </a:lnTo>
                    <a:lnTo>
                      <a:pt x="20" y="0"/>
                    </a:lnTo>
                    <a:lnTo>
                      <a:pt x="18" y="0"/>
                    </a:lnTo>
                    <a:lnTo>
                      <a:pt x="18" y="0"/>
                    </a:lnTo>
                    <a:lnTo>
                      <a:pt x="16" y="0"/>
                    </a:lnTo>
                    <a:lnTo>
                      <a:pt x="16" y="0"/>
                    </a:lnTo>
                    <a:lnTo>
                      <a:pt x="14" y="0"/>
                    </a:lnTo>
                    <a:lnTo>
                      <a:pt x="14" y="0"/>
                    </a:lnTo>
                    <a:lnTo>
                      <a:pt x="10" y="0"/>
                    </a:lnTo>
                    <a:lnTo>
                      <a:pt x="10" y="0"/>
                    </a:lnTo>
                    <a:lnTo>
                      <a:pt x="8" y="0"/>
                    </a:lnTo>
                    <a:lnTo>
                      <a:pt x="8" y="0"/>
                    </a:lnTo>
                    <a:lnTo>
                      <a:pt x="6" y="0"/>
                    </a:lnTo>
                    <a:lnTo>
                      <a:pt x="4" y="2"/>
                    </a:lnTo>
                    <a:lnTo>
                      <a:pt x="4" y="2"/>
                    </a:lnTo>
                    <a:lnTo>
                      <a:pt x="4" y="2"/>
                    </a:lnTo>
                    <a:lnTo>
                      <a:pt x="2" y="2"/>
                    </a:lnTo>
                    <a:lnTo>
                      <a:pt x="2" y="2"/>
                    </a:lnTo>
                    <a:lnTo>
                      <a:pt x="0" y="4"/>
                    </a:lnTo>
                    <a:lnTo>
                      <a:pt x="0" y="4"/>
                    </a:lnTo>
                    <a:lnTo>
                      <a:pt x="0" y="4"/>
                    </a:lnTo>
                    <a:lnTo>
                      <a:pt x="0" y="4"/>
                    </a:lnTo>
                    <a:lnTo>
                      <a:pt x="2" y="4"/>
                    </a:lnTo>
                    <a:lnTo>
                      <a:pt x="2" y="4"/>
                    </a:lnTo>
                    <a:lnTo>
                      <a:pt x="4" y="6"/>
                    </a:lnTo>
                    <a:lnTo>
                      <a:pt x="4" y="4"/>
                    </a:lnTo>
                    <a:lnTo>
                      <a:pt x="4" y="4"/>
                    </a:lnTo>
                    <a:lnTo>
                      <a:pt x="6" y="4"/>
                    </a:lnTo>
                    <a:lnTo>
                      <a:pt x="6" y="4"/>
                    </a:lnTo>
                    <a:lnTo>
                      <a:pt x="6" y="4"/>
                    </a:lnTo>
                    <a:lnTo>
                      <a:pt x="8" y="4"/>
                    </a:lnTo>
                    <a:lnTo>
                      <a:pt x="8" y="2"/>
                    </a:lnTo>
                    <a:lnTo>
                      <a:pt x="8" y="2"/>
                    </a:lnTo>
                    <a:lnTo>
                      <a:pt x="10" y="2"/>
                    </a:lnTo>
                    <a:lnTo>
                      <a:pt x="12" y="2"/>
                    </a:lnTo>
                    <a:lnTo>
                      <a:pt x="12" y="2"/>
                    </a:lnTo>
                    <a:lnTo>
                      <a:pt x="14" y="2"/>
                    </a:lnTo>
                    <a:lnTo>
                      <a:pt x="16" y="2"/>
                    </a:lnTo>
                    <a:lnTo>
                      <a:pt x="16" y="2"/>
                    </a:lnTo>
                    <a:lnTo>
                      <a:pt x="18" y="2"/>
                    </a:lnTo>
                    <a:lnTo>
                      <a:pt x="20" y="2"/>
                    </a:lnTo>
                    <a:lnTo>
                      <a:pt x="20" y="4"/>
                    </a:lnTo>
                    <a:lnTo>
                      <a:pt x="18" y="4"/>
                    </a:lnTo>
                    <a:lnTo>
                      <a:pt x="18" y="4"/>
                    </a:lnTo>
                    <a:lnTo>
                      <a:pt x="16" y="4"/>
                    </a:lnTo>
                    <a:lnTo>
                      <a:pt x="16" y="4"/>
                    </a:lnTo>
                    <a:lnTo>
                      <a:pt x="16" y="4"/>
                    </a:lnTo>
                    <a:lnTo>
                      <a:pt x="14" y="4"/>
                    </a:lnTo>
                    <a:lnTo>
                      <a:pt x="14" y="6"/>
                    </a:lnTo>
                    <a:lnTo>
                      <a:pt x="12" y="6"/>
                    </a:lnTo>
                    <a:lnTo>
                      <a:pt x="12" y="6"/>
                    </a:lnTo>
                    <a:lnTo>
                      <a:pt x="12" y="6"/>
                    </a:lnTo>
                    <a:lnTo>
                      <a:pt x="10" y="6"/>
                    </a:lnTo>
                    <a:lnTo>
                      <a:pt x="10" y="8"/>
                    </a:lnTo>
                    <a:lnTo>
                      <a:pt x="10" y="8"/>
                    </a:lnTo>
                    <a:lnTo>
                      <a:pt x="10" y="8"/>
                    </a:lnTo>
                    <a:lnTo>
                      <a:pt x="10" y="8"/>
                    </a:lnTo>
                    <a:lnTo>
                      <a:pt x="10" y="10"/>
                    </a:lnTo>
                    <a:lnTo>
                      <a:pt x="10" y="10"/>
                    </a:lnTo>
                    <a:lnTo>
                      <a:pt x="10" y="10"/>
                    </a:lnTo>
                    <a:lnTo>
                      <a:pt x="10" y="10"/>
                    </a:lnTo>
                    <a:lnTo>
                      <a:pt x="12" y="12"/>
                    </a:lnTo>
                    <a:lnTo>
                      <a:pt x="12" y="12"/>
                    </a:lnTo>
                    <a:lnTo>
                      <a:pt x="12" y="12"/>
                    </a:lnTo>
                    <a:lnTo>
                      <a:pt x="14" y="12"/>
                    </a:lnTo>
                    <a:lnTo>
                      <a:pt x="14" y="12"/>
                    </a:lnTo>
                    <a:lnTo>
                      <a:pt x="16" y="12"/>
                    </a:lnTo>
                    <a:lnTo>
                      <a:pt x="18" y="12"/>
                    </a:lnTo>
                    <a:lnTo>
                      <a:pt x="18" y="14"/>
                    </a:lnTo>
                    <a:lnTo>
                      <a:pt x="20" y="14"/>
                    </a:lnTo>
                    <a:lnTo>
                      <a:pt x="20" y="14"/>
                    </a:lnTo>
                    <a:lnTo>
                      <a:pt x="22" y="14"/>
                    </a:lnTo>
                    <a:lnTo>
                      <a:pt x="22" y="12"/>
                    </a:lnTo>
                    <a:lnTo>
                      <a:pt x="24" y="12"/>
                    </a:lnTo>
                    <a:lnTo>
                      <a:pt x="24" y="12"/>
                    </a:lnTo>
                    <a:lnTo>
                      <a:pt x="26" y="12"/>
                    </a:lnTo>
                    <a:lnTo>
                      <a:pt x="28" y="12"/>
                    </a:lnTo>
                    <a:lnTo>
                      <a:pt x="28" y="12"/>
                    </a:lnTo>
                    <a:lnTo>
                      <a:pt x="30" y="12"/>
                    </a:lnTo>
                    <a:lnTo>
                      <a:pt x="3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699"/>
              <p:cNvSpPr>
                <a:spLocks/>
              </p:cNvSpPr>
              <p:nvPr/>
            </p:nvSpPr>
            <p:spPr bwMode="auto">
              <a:xfrm>
                <a:off x="4482" y="1505"/>
                <a:ext cx="14" cy="6"/>
              </a:xfrm>
              <a:custGeom>
                <a:avLst/>
                <a:gdLst>
                  <a:gd name="T0" fmla="*/ 10 w 14"/>
                  <a:gd name="T1" fmla="*/ 6 h 6"/>
                  <a:gd name="T2" fmla="*/ 8 w 14"/>
                  <a:gd name="T3" fmla="*/ 6 h 6"/>
                  <a:gd name="T4" fmla="*/ 6 w 14"/>
                  <a:gd name="T5" fmla="*/ 6 h 6"/>
                  <a:gd name="T6" fmla="*/ 4 w 14"/>
                  <a:gd name="T7" fmla="*/ 6 h 6"/>
                  <a:gd name="T8" fmla="*/ 2 w 14"/>
                  <a:gd name="T9" fmla="*/ 6 h 6"/>
                  <a:gd name="T10" fmla="*/ 2 w 14"/>
                  <a:gd name="T11" fmla="*/ 6 h 6"/>
                  <a:gd name="T12" fmla="*/ 2 w 14"/>
                  <a:gd name="T13" fmla="*/ 6 h 6"/>
                  <a:gd name="T14" fmla="*/ 0 w 14"/>
                  <a:gd name="T15" fmla="*/ 6 h 6"/>
                  <a:gd name="T16" fmla="*/ 0 w 14"/>
                  <a:gd name="T17" fmla="*/ 6 h 6"/>
                  <a:gd name="T18" fmla="*/ 0 w 14"/>
                  <a:gd name="T19" fmla="*/ 4 h 6"/>
                  <a:gd name="T20" fmla="*/ 0 w 14"/>
                  <a:gd name="T21" fmla="*/ 4 h 6"/>
                  <a:gd name="T22" fmla="*/ 0 w 14"/>
                  <a:gd name="T23" fmla="*/ 4 h 6"/>
                  <a:gd name="T24" fmla="*/ 0 w 14"/>
                  <a:gd name="T25" fmla="*/ 4 h 6"/>
                  <a:gd name="T26" fmla="*/ 0 w 14"/>
                  <a:gd name="T27" fmla="*/ 2 h 6"/>
                  <a:gd name="T28" fmla="*/ 2 w 14"/>
                  <a:gd name="T29" fmla="*/ 2 h 6"/>
                  <a:gd name="T30" fmla="*/ 4 w 14"/>
                  <a:gd name="T31" fmla="*/ 2 h 6"/>
                  <a:gd name="T32" fmla="*/ 6 w 14"/>
                  <a:gd name="T33" fmla="*/ 2 h 6"/>
                  <a:gd name="T34" fmla="*/ 8 w 14"/>
                  <a:gd name="T35" fmla="*/ 0 h 6"/>
                  <a:gd name="T36" fmla="*/ 14 w 14"/>
                  <a:gd name="T37" fmla="*/ 4 h 6"/>
                  <a:gd name="T38" fmla="*/ 12 w 14"/>
                  <a:gd name="T39" fmla="*/ 4 h 6"/>
                  <a:gd name="T40" fmla="*/ 10 w 14"/>
                  <a:gd name="T4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10" y="6"/>
                    </a:moveTo>
                    <a:lnTo>
                      <a:pt x="8" y="6"/>
                    </a:lnTo>
                    <a:lnTo>
                      <a:pt x="6" y="6"/>
                    </a:lnTo>
                    <a:lnTo>
                      <a:pt x="4" y="6"/>
                    </a:lnTo>
                    <a:lnTo>
                      <a:pt x="2" y="6"/>
                    </a:lnTo>
                    <a:lnTo>
                      <a:pt x="2" y="6"/>
                    </a:lnTo>
                    <a:lnTo>
                      <a:pt x="2" y="6"/>
                    </a:lnTo>
                    <a:lnTo>
                      <a:pt x="0" y="6"/>
                    </a:lnTo>
                    <a:lnTo>
                      <a:pt x="0" y="6"/>
                    </a:lnTo>
                    <a:lnTo>
                      <a:pt x="0" y="4"/>
                    </a:lnTo>
                    <a:lnTo>
                      <a:pt x="0" y="4"/>
                    </a:lnTo>
                    <a:lnTo>
                      <a:pt x="0" y="4"/>
                    </a:lnTo>
                    <a:lnTo>
                      <a:pt x="0" y="4"/>
                    </a:lnTo>
                    <a:lnTo>
                      <a:pt x="0" y="2"/>
                    </a:lnTo>
                    <a:lnTo>
                      <a:pt x="2" y="2"/>
                    </a:lnTo>
                    <a:lnTo>
                      <a:pt x="4" y="2"/>
                    </a:lnTo>
                    <a:lnTo>
                      <a:pt x="6" y="2"/>
                    </a:lnTo>
                    <a:lnTo>
                      <a:pt x="8" y="0"/>
                    </a:lnTo>
                    <a:lnTo>
                      <a:pt x="14" y="4"/>
                    </a:lnTo>
                    <a:lnTo>
                      <a:pt x="12" y="4"/>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700"/>
              <p:cNvSpPr>
                <a:spLocks/>
              </p:cNvSpPr>
              <p:nvPr/>
            </p:nvSpPr>
            <p:spPr bwMode="auto">
              <a:xfrm>
                <a:off x="4490" y="1491"/>
                <a:ext cx="42" cy="16"/>
              </a:xfrm>
              <a:custGeom>
                <a:avLst/>
                <a:gdLst>
                  <a:gd name="T0" fmla="*/ 14 w 42"/>
                  <a:gd name="T1" fmla="*/ 4 h 16"/>
                  <a:gd name="T2" fmla="*/ 14 w 42"/>
                  <a:gd name="T3" fmla="*/ 2 h 16"/>
                  <a:gd name="T4" fmla="*/ 18 w 42"/>
                  <a:gd name="T5" fmla="*/ 2 h 16"/>
                  <a:gd name="T6" fmla="*/ 20 w 42"/>
                  <a:gd name="T7" fmla="*/ 2 h 16"/>
                  <a:gd name="T8" fmla="*/ 22 w 42"/>
                  <a:gd name="T9" fmla="*/ 4 h 16"/>
                  <a:gd name="T10" fmla="*/ 26 w 42"/>
                  <a:gd name="T11" fmla="*/ 4 h 16"/>
                  <a:gd name="T12" fmla="*/ 40 w 42"/>
                  <a:gd name="T13" fmla="*/ 10 h 16"/>
                  <a:gd name="T14" fmla="*/ 42 w 42"/>
                  <a:gd name="T15" fmla="*/ 10 h 16"/>
                  <a:gd name="T16" fmla="*/ 30 w 42"/>
                  <a:gd name="T17" fmla="*/ 2 h 16"/>
                  <a:gd name="T18" fmla="*/ 24 w 42"/>
                  <a:gd name="T19" fmla="*/ 0 h 16"/>
                  <a:gd name="T20" fmla="*/ 20 w 42"/>
                  <a:gd name="T21" fmla="*/ 0 h 16"/>
                  <a:gd name="T22" fmla="*/ 16 w 42"/>
                  <a:gd name="T23" fmla="*/ 0 h 16"/>
                  <a:gd name="T24" fmla="*/ 14 w 42"/>
                  <a:gd name="T25" fmla="*/ 0 h 16"/>
                  <a:gd name="T26" fmla="*/ 12 w 42"/>
                  <a:gd name="T27" fmla="*/ 2 h 16"/>
                  <a:gd name="T28" fmla="*/ 10 w 42"/>
                  <a:gd name="T29" fmla="*/ 2 h 16"/>
                  <a:gd name="T30" fmla="*/ 10 w 42"/>
                  <a:gd name="T31" fmla="*/ 2 h 16"/>
                  <a:gd name="T32" fmla="*/ 8 w 42"/>
                  <a:gd name="T33" fmla="*/ 2 h 16"/>
                  <a:gd name="T34" fmla="*/ 8 w 42"/>
                  <a:gd name="T35" fmla="*/ 4 h 16"/>
                  <a:gd name="T36" fmla="*/ 8 w 42"/>
                  <a:gd name="T37" fmla="*/ 6 h 16"/>
                  <a:gd name="T38" fmla="*/ 6 w 42"/>
                  <a:gd name="T39" fmla="*/ 4 h 16"/>
                  <a:gd name="T40" fmla="*/ 6 w 42"/>
                  <a:gd name="T41" fmla="*/ 4 h 16"/>
                  <a:gd name="T42" fmla="*/ 4 w 42"/>
                  <a:gd name="T43" fmla="*/ 4 h 16"/>
                  <a:gd name="T44" fmla="*/ 2 w 42"/>
                  <a:gd name="T45" fmla="*/ 4 h 16"/>
                  <a:gd name="T46" fmla="*/ 0 w 42"/>
                  <a:gd name="T47" fmla="*/ 4 h 16"/>
                  <a:gd name="T48" fmla="*/ 22 w 42"/>
                  <a:gd name="T49" fmla="*/ 16 h 16"/>
                  <a:gd name="T50" fmla="*/ 24 w 42"/>
                  <a:gd name="T51" fmla="*/ 14 h 16"/>
                  <a:gd name="T52" fmla="*/ 26 w 42"/>
                  <a:gd name="T53" fmla="*/ 14 h 16"/>
                  <a:gd name="T54" fmla="*/ 14 w 42"/>
                  <a:gd name="T55" fmla="*/ 8 h 16"/>
                  <a:gd name="T56" fmla="*/ 14 w 42"/>
                  <a:gd name="T57" fmla="*/ 8 h 16"/>
                  <a:gd name="T58" fmla="*/ 12 w 42"/>
                  <a:gd name="T59" fmla="*/ 6 h 16"/>
                  <a:gd name="T60" fmla="*/ 12 w 42"/>
                  <a:gd name="T61" fmla="*/ 6 h 16"/>
                  <a:gd name="T62" fmla="*/ 12 w 42"/>
                  <a:gd name="T6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6">
                    <a:moveTo>
                      <a:pt x="14" y="4"/>
                    </a:moveTo>
                    <a:lnTo>
                      <a:pt x="14" y="4"/>
                    </a:lnTo>
                    <a:lnTo>
                      <a:pt x="14" y="4"/>
                    </a:lnTo>
                    <a:lnTo>
                      <a:pt x="14" y="2"/>
                    </a:lnTo>
                    <a:lnTo>
                      <a:pt x="16" y="2"/>
                    </a:lnTo>
                    <a:lnTo>
                      <a:pt x="18" y="2"/>
                    </a:lnTo>
                    <a:lnTo>
                      <a:pt x="18" y="2"/>
                    </a:lnTo>
                    <a:lnTo>
                      <a:pt x="20" y="2"/>
                    </a:lnTo>
                    <a:lnTo>
                      <a:pt x="22" y="2"/>
                    </a:lnTo>
                    <a:lnTo>
                      <a:pt x="22" y="4"/>
                    </a:lnTo>
                    <a:lnTo>
                      <a:pt x="24" y="4"/>
                    </a:lnTo>
                    <a:lnTo>
                      <a:pt x="26" y="4"/>
                    </a:lnTo>
                    <a:lnTo>
                      <a:pt x="38" y="10"/>
                    </a:lnTo>
                    <a:lnTo>
                      <a:pt x="40" y="10"/>
                    </a:lnTo>
                    <a:lnTo>
                      <a:pt x="40" y="10"/>
                    </a:lnTo>
                    <a:lnTo>
                      <a:pt x="42" y="10"/>
                    </a:lnTo>
                    <a:lnTo>
                      <a:pt x="42" y="8"/>
                    </a:lnTo>
                    <a:lnTo>
                      <a:pt x="30" y="2"/>
                    </a:lnTo>
                    <a:lnTo>
                      <a:pt x="26" y="2"/>
                    </a:lnTo>
                    <a:lnTo>
                      <a:pt x="24" y="0"/>
                    </a:lnTo>
                    <a:lnTo>
                      <a:pt x="22" y="0"/>
                    </a:lnTo>
                    <a:lnTo>
                      <a:pt x="20" y="0"/>
                    </a:lnTo>
                    <a:lnTo>
                      <a:pt x="18" y="0"/>
                    </a:lnTo>
                    <a:lnTo>
                      <a:pt x="16" y="0"/>
                    </a:lnTo>
                    <a:lnTo>
                      <a:pt x="14" y="0"/>
                    </a:lnTo>
                    <a:lnTo>
                      <a:pt x="14" y="0"/>
                    </a:lnTo>
                    <a:lnTo>
                      <a:pt x="12" y="0"/>
                    </a:lnTo>
                    <a:lnTo>
                      <a:pt x="12" y="2"/>
                    </a:lnTo>
                    <a:lnTo>
                      <a:pt x="10" y="2"/>
                    </a:lnTo>
                    <a:lnTo>
                      <a:pt x="10" y="2"/>
                    </a:lnTo>
                    <a:lnTo>
                      <a:pt x="10" y="2"/>
                    </a:lnTo>
                    <a:lnTo>
                      <a:pt x="10" y="2"/>
                    </a:lnTo>
                    <a:lnTo>
                      <a:pt x="8" y="2"/>
                    </a:lnTo>
                    <a:lnTo>
                      <a:pt x="8" y="2"/>
                    </a:lnTo>
                    <a:lnTo>
                      <a:pt x="8" y="4"/>
                    </a:lnTo>
                    <a:lnTo>
                      <a:pt x="8" y="4"/>
                    </a:lnTo>
                    <a:lnTo>
                      <a:pt x="8" y="6"/>
                    </a:lnTo>
                    <a:lnTo>
                      <a:pt x="8" y="6"/>
                    </a:lnTo>
                    <a:lnTo>
                      <a:pt x="8" y="6"/>
                    </a:lnTo>
                    <a:lnTo>
                      <a:pt x="6" y="4"/>
                    </a:lnTo>
                    <a:lnTo>
                      <a:pt x="6" y="4"/>
                    </a:lnTo>
                    <a:lnTo>
                      <a:pt x="6" y="4"/>
                    </a:lnTo>
                    <a:lnTo>
                      <a:pt x="4" y="4"/>
                    </a:lnTo>
                    <a:lnTo>
                      <a:pt x="4" y="4"/>
                    </a:lnTo>
                    <a:lnTo>
                      <a:pt x="4" y="4"/>
                    </a:lnTo>
                    <a:lnTo>
                      <a:pt x="2" y="4"/>
                    </a:lnTo>
                    <a:lnTo>
                      <a:pt x="2" y="4"/>
                    </a:lnTo>
                    <a:lnTo>
                      <a:pt x="0" y="4"/>
                    </a:lnTo>
                    <a:lnTo>
                      <a:pt x="0" y="6"/>
                    </a:lnTo>
                    <a:lnTo>
                      <a:pt x="22" y="16"/>
                    </a:lnTo>
                    <a:lnTo>
                      <a:pt x="24" y="16"/>
                    </a:lnTo>
                    <a:lnTo>
                      <a:pt x="24" y="14"/>
                    </a:lnTo>
                    <a:lnTo>
                      <a:pt x="26" y="14"/>
                    </a:lnTo>
                    <a:lnTo>
                      <a:pt x="26" y="14"/>
                    </a:lnTo>
                    <a:lnTo>
                      <a:pt x="16" y="8"/>
                    </a:lnTo>
                    <a:lnTo>
                      <a:pt x="14" y="8"/>
                    </a:lnTo>
                    <a:lnTo>
                      <a:pt x="14" y="8"/>
                    </a:lnTo>
                    <a:lnTo>
                      <a:pt x="14" y="8"/>
                    </a:lnTo>
                    <a:lnTo>
                      <a:pt x="12" y="6"/>
                    </a:lnTo>
                    <a:lnTo>
                      <a:pt x="12" y="6"/>
                    </a:lnTo>
                    <a:lnTo>
                      <a:pt x="12" y="6"/>
                    </a:lnTo>
                    <a:lnTo>
                      <a:pt x="12" y="6"/>
                    </a:lnTo>
                    <a:lnTo>
                      <a:pt x="12" y="6"/>
                    </a:lnTo>
                    <a:lnTo>
                      <a:pt x="12" y="4"/>
                    </a:lnTo>
                    <a:lnTo>
                      <a:pt x="1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701"/>
              <p:cNvSpPr>
                <a:spLocks/>
              </p:cNvSpPr>
              <p:nvPr/>
            </p:nvSpPr>
            <p:spPr bwMode="auto">
              <a:xfrm>
                <a:off x="4490" y="1491"/>
                <a:ext cx="42" cy="16"/>
              </a:xfrm>
              <a:custGeom>
                <a:avLst/>
                <a:gdLst>
                  <a:gd name="T0" fmla="*/ 14 w 42"/>
                  <a:gd name="T1" fmla="*/ 4 h 16"/>
                  <a:gd name="T2" fmla="*/ 14 w 42"/>
                  <a:gd name="T3" fmla="*/ 2 h 16"/>
                  <a:gd name="T4" fmla="*/ 18 w 42"/>
                  <a:gd name="T5" fmla="*/ 2 h 16"/>
                  <a:gd name="T6" fmla="*/ 20 w 42"/>
                  <a:gd name="T7" fmla="*/ 2 h 16"/>
                  <a:gd name="T8" fmla="*/ 22 w 42"/>
                  <a:gd name="T9" fmla="*/ 4 h 16"/>
                  <a:gd name="T10" fmla="*/ 26 w 42"/>
                  <a:gd name="T11" fmla="*/ 4 h 16"/>
                  <a:gd name="T12" fmla="*/ 40 w 42"/>
                  <a:gd name="T13" fmla="*/ 10 h 16"/>
                  <a:gd name="T14" fmla="*/ 42 w 42"/>
                  <a:gd name="T15" fmla="*/ 10 h 16"/>
                  <a:gd name="T16" fmla="*/ 30 w 42"/>
                  <a:gd name="T17" fmla="*/ 2 h 16"/>
                  <a:gd name="T18" fmla="*/ 24 w 42"/>
                  <a:gd name="T19" fmla="*/ 0 h 16"/>
                  <a:gd name="T20" fmla="*/ 20 w 42"/>
                  <a:gd name="T21" fmla="*/ 0 h 16"/>
                  <a:gd name="T22" fmla="*/ 16 w 42"/>
                  <a:gd name="T23" fmla="*/ 0 h 16"/>
                  <a:gd name="T24" fmla="*/ 14 w 42"/>
                  <a:gd name="T25" fmla="*/ 0 h 16"/>
                  <a:gd name="T26" fmla="*/ 12 w 42"/>
                  <a:gd name="T27" fmla="*/ 2 h 16"/>
                  <a:gd name="T28" fmla="*/ 10 w 42"/>
                  <a:gd name="T29" fmla="*/ 2 h 16"/>
                  <a:gd name="T30" fmla="*/ 10 w 42"/>
                  <a:gd name="T31" fmla="*/ 2 h 16"/>
                  <a:gd name="T32" fmla="*/ 8 w 42"/>
                  <a:gd name="T33" fmla="*/ 2 h 16"/>
                  <a:gd name="T34" fmla="*/ 8 w 42"/>
                  <a:gd name="T35" fmla="*/ 4 h 16"/>
                  <a:gd name="T36" fmla="*/ 8 w 42"/>
                  <a:gd name="T37" fmla="*/ 6 h 16"/>
                  <a:gd name="T38" fmla="*/ 6 w 42"/>
                  <a:gd name="T39" fmla="*/ 4 h 16"/>
                  <a:gd name="T40" fmla="*/ 6 w 42"/>
                  <a:gd name="T41" fmla="*/ 4 h 16"/>
                  <a:gd name="T42" fmla="*/ 4 w 42"/>
                  <a:gd name="T43" fmla="*/ 4 h 16"/>
                  <a:gd name="T44" fmla="*/ 2 w 42"/>
                  <a:gd name="T45" fmla="*/ 4 h 16"/>
                  <a:gd name="T46" fmla="*/ 0 w 42"/>
                  <a:gd name="T47" fmla="*/ 4 h 16"/>
                  <a:gd name="T48" fmla="*/ 22 w 42"/>
                  <a:gd name="T49" fmla="*/ 16 h 16"/>
                  <a:gd name="T50" fmla="*/ 24 w 42"/>
                  <a:gd name="T51" fmla="*/ 14 h 16"/>
                  <a:gd name="T52" fmla="*/ 26 w 42"/>
                  <a:gd name="T53" fmla="*/ 14 h 16"/>
                  <a:gd name="T54" fmla="*/ 14 w 42"/>
                  <a:gd name="T55" fmla="*/ 8 h 16"/>
                  <a:gd name="T56" fmla="*/ 14 w 42"/>
                  <a:gd name="T57" fmla="*/ 8 h 16"/>
                  <a:gd name="T58" fmla="*/ 12 w 42"/>
                  <a:gd name="T59" fmla="*/ 6 h 16"/>
                  <a:gd name="T60" fmla="*/ 12 w 42"/>
                  <a:gd name="T61" fmla="*/ 6 h 16"/>
                  <a:gd name="T62" fmla="*/ 12 w 42"/>
                  <a:gd name="T6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6">
                    <a:moveTo>
                      <a:pt x="14" y="4"/>
                    </a:moveTo>
                    <a:lnTo>
                      <a:pt x="14" y="4"/>
                    </a:lnTo>
                    <a:lnTo>
                      <a:pt x="14" y="4"/>
                    </a:lnTo>
                    <a:lnTo>
                      <a:pt x="14" y="2"/>
                    </a:lnTo>
                    <a:lnTo>
                      <a:pt x="16" y="2"/>
                    </a:lnTo>
                    <a:lnTo>
                      <a:pt x="18" y="2"/>
                    </a:lnTo>
                    <a:lnTo>
                      <a:pt x="18" y="2"/>
                    </a:lnTo>
                    <a:lnTo>
                      <a:pt x="20" y="2"/>
                    </a:lnTo>
                    <a:lnTo>
                      <a:pt x="22" y="2"/>
                    </a:lnTo>
                    <a:lnTo>
                      <a:pt x="22" y="4"/>
                    </a:lnTo>
                    <a:lnTo>
                      <a:pt x="24" y="4"/>
                    </a:lnTo>
                    <a:lnTo>
                      <a:pt x="26" y="4"/>
                    </a:lnTo>
                    <a:lnTo>
                      <a:pt x="38" y="10"/>
                    </a:lnTo>
                    <a:lnTo>
                      <a:pt x="40" y="10"/>
                    </a:lnTo>
                    <a:lnTo>
                      <a:pt x="40" y="10"/>
                    </a:lnTo>
                    <a:lnTo>
                      <a:pt x="42" y="10"/>
                    </a:lnTo>
                    <a:lnTo>
                      <a:pt x="42" y="8"/>
                    </a:lnTo>
                    <a:lnTo>
                      <a:pt x="30" y="2"/>
                    </a:lnTo>
                    <a:lnTo>
                      <a:pt x="26" y="2"/>
                    </a:lnTo>
                    <a:lnTo>
                      <a:pt x="24" y="0"/>
                    </a:lnTo>
                    <a:lnTo>
                      <a:pt x="22" y="0"/>
                    </a:lnTo>
                    <a:lnTo>
                      <a:pt x="20" y="0"/>
                    </a:lnTo>
                    <a:lnTo>
                      <a:pt x="18" y="0"/>
                    </a:lnTo>
                    <a:lnTo>
                      <a:pt x="16" y="0"/>
                    </a:lnTo>
                    <a:lnTo>
                      <a:pt x="14" y="0"/>
                    </a:lnTo>
                    <a:lnTo>
                      <a:pt x="14" y="0"/>
                    </a:lnTo>
                    <a:lnTo>
                      <a:pt x="12" y="0"/>
                    </a:lnTo>
                    <a:lnTo>
                      <a:pt x="12" y="2"/>
                    </a:lnTo>
                    <a:lnTo>
                      <a:pt x="10" y="2"/>
                    </a:lnTo>
                    <a:lnTo>
                      <a:pt x="10" y="2"/>
                    </a:lnTo>
                    <a:lnTo>
                      <a:pt x="10" y="2"/>
                    </a:lnTo>
                    <a:lnTo>
                      <a:pt x="10" y="2"/>
                    </a:lnTo>
                    <a:lnTo>
                      <a:pt x="8" y="2"/>
                    </a:lnTo>
                    <a:lnTo>
                      <a:pt x="8" y="2"/>
                    </a:lnTo>
                    <a:lnTo>
                      <a:pt x="8" y="4"/>
                    </a:lnTo>
                    <a:lnTo>
                      <a:pt x="8" y="4"/>
                    </a:lnTo>
                    <a:lnTo>
                      <a:pt x="8" y="6"/>
                    </a:lnTo>
                    <a:lnTo>
                      <a:pt x="8" y="6"/>
                    </a:lnTo>
                    <a:lnTo>
                      <a:pt x="8" y="6"/>
                    </a:lnTo>
                    <a:lnTo>
                      <a:pt x="6" y="4"/>
                    </a:lnTo>
                    <a:lnTo>
                      <a:pt x="6" y="4"/>
                    </a:lnTo>
                    <a:lnTo>
                      <a:pt x="6" y="4"/>
                    </a:lnTo>
                    <a:lnTo>
                      <a:pt x="4" y="4"/>
                    </a:lnTo>
                    <a:lnTo>
                      <a:pt x="4" y="4"/>
                    </a:lnTo>
                    <a:lnTo>
                      <a:pt x="4" y="4"/>
                    </a:lnTo>
                    <a:lnTo>
                      <a:pt x="2" y="4"/>
                    </a:lnTo>
                    <a:lnTo>
                      <a:pt x="2" y="4"/>
                    </a:lnTo>
                    <a:lnTo>
                      <a:pt x="0" y="4"/>
                    </a:lnTo>
                    <a:lnTo>
                      <a:pt x="0" y="6"/>
                    </a:lnTo>
                    <a:lnTo>
                      <a:pt x="22" y="16"/>
                    </a:lnTo>
                    <a:lnTo>
                      <a:pt x="24" y="16"/>
                    </a:lnTo>
                    <a:lnTo>
                      <a:pt x="24" y="14"/>
                    </a:lnTo>
                    <a:lnTo>
                      <a:pt x="26" y="14"/>
                    </a:lnTo>
                    <a:lnTo>
                      <a:pt x="26" y="14"/>
                    </a:lnTo>
                    <a:lnTo>
                      <a:pt x="16" y="8"/>
                    </a:lnTo>
                    <a:lnTo>
                      <a:pt x="14" y="8"/>
                    </a:lnTo>
                    <a:lnTo>
                      <a:pt x="14" y="8"/>
                    </a:lnTo>
                    <a:lnTo>
                      <a:pt x="14" y="8"/>
                    </a:lnTo>
                    <a:lnTo>
                      <a:pt x="12" y="6"/>
                    </a:lnTo>
                    <a:lnTo>
                      <a:pt x="12" y="6"/>
                    </a:lnTo>
                    <a:lnTo>
                      <a:pt x="12" y="6"/>
                    </a:lnTo>
                    <a:lnTo>
                      <a:pt x="12" y="6"/>
                    </a:lnTo>
                    <a:lnTo>
                      <a:pt x="12" y="6"/>
                    </a:lnTo>
                    <a:lnTo>
                      <a:pt x="12" y="4"/>
                    </a:lnTo>
                    <a:lnTo>
                      <a:pt x="1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702"/>
              <p:cNvSpPr>
                <a:spLocks noEditPoints="1"/>
              </p:cNvSpPr>
              <p:nvPr/>
            </p:nvSpPr>
            <p:spPr bwMode="auto">
              <a:xfrm>
                <a:off x="4524" y="1475"/>
                <a:ext cx="36" cy="20"/>
              </a:xfrm>
              <a:custGeom>
                <a:avLst/>
                <a:gdLst>
                  <a:gd name="T0" fmla="*/ 22 w 36"/>
                  <a:gd name="T1" fmla="*/ 20 h 20"/>
                  <a:gd name="T2" fmla="*/ 24 w 36"/>
                  <a:gd name="T3" fmla="*/ 20 h 20"/>
                  <a:gd name="T4" fmla="*/ 28 w 36"/>
                  <a:gd name="T5" fmla="*/ 20 h 20"/>
                  <a:gd name="T6" fmla="*/ 30 w 36"/>
                  <a:gd name="T7" fmla="*/ 18 h 20"/>
                  <a:gd name="T8" fmla="*/ 32 w 36"/>
                  <a:gd name="T9" fmla="*/ 18 h 20"/>
                  <a:gd name="T10" fmla="*/ 34 w 36"/>
                  <a:gd name="T11" fmla="*/ 16 h 20"/>
                  <a:gd name="T12" fmla="*/ 36 w 36"/>
                  <a:gd name="T13" fmla="*/ 16 h 20"/>
                  <a:gd name="T14" fmla="*/ 6 w 36"/>
                  <a:gd name="T15" fmla="*/ 0 h 20"/>
                  <a:gd name="T16" fmla="*/ 4 w 36"/>
                  <a:gd name="T17" fmla="*/ 2 h 20"/>
                  <a:gd name="T18" fmla="*/ 2 w 36"/>
                  <a:gd name="T19" fmla="*/ 2 h 20"/>
                  <a:gd name="T20" fmla="*/ 10 w 36"/>
                  <a:gd name="T21" fmla="*/ 6 h 20"/>
                  <a:gd name="T22" fmla="*/ 8 w 36"/>
                  <a:gd name="T23" fmla="*/ 6 h 20"/>
                  <a:gd name="T24" fmla="*/ 8 w 36"/>
                  <a:gd name="T25" fmla="*/ 8 h 20"/>
                  <a:gd name="T26" fmla="*/ 6 w 36"/>
                  <a:gd name="T27" fmla="*/ 8 h 20"/>
                  <a:gd name="T28" fmla="*/ 4 w 36"/>
                  <a:gd name="T29" fmla="*/ 8 h 20"/>
                  <a:gd name="T30" fmla="*/ 2 w 36"/>
                  <a:gd name="T31" fmla="*/ 10 h 20"/>
                  <a:gd name="T32" fmla="*/ 0 w 36"/>
                  <a:gd name="T33" fmla="*/ 10 h 20"/>
                  <a:gd name="T34" fmla="*/ 0 w 36"/>
                  <a:gd name="T35" fmla="*/ 12 h 20"/>
                  <a:gd name="T36" fmla="*/ 0 w 36"/>
                  <a:gd name="T37" fmla="*/ 14 h 20"/>
                  <a:gd name="T38" fmla="*/ 0 w 36"/>
                  <a:gd name="T39" fmla="*/ 14 h 20"/>
                  <a:gd name="T40" fmla="*/ 2 w 36"/>
                  <a:gd name="T41" fmla="*/ 16 h 20"/>
                  <a:gd name="T42" fmla="*/ 4 w 36"/>
                  <a:gd name="T43" fmla="*/ 18 h 20"/>
                  <a:gd name="T44" fmla="*/ 6 w 36"/>
                  <a:gd name="T45" fmla="*/ 18 h 20"/>
                  <a:gd name="T46" fmla="*/ 8 w 36"/>
                  <a:gd name="T47" fmla="*/ 20 h 20"/>
                  <a:gd name="T48" fmla="*/ 12 w 36"/>
                  <a:gd name="T49" fmla="*/ 20 h 20"/>
                  <a:gd name="T50" fmla="*/ 16 w 36"/>
                  <a:gd name="T51" fmla="*/ 20 h 20"/>
                  <a:gd name="T52" fmla="*/ 18 w 36"/>
                  <a:gd name="T53" fmla="*/ 20 h 20"/>
                  <a:gd name="T54" fmla="*/ 16 w 36"/>
                  <a:gd name="T55" fmla="*/ 18 h 20"/>
                  <a:gd name="T56" fmla="*/ 12 w 36"/>
                  <a:gd name="T57" fmla="*/ 16 h 20"/>
                  <a:gd name="T58" fmla="*/ 8 w 36"/>
                  <a:gd name="T59" fmla="*/ 16 h 20"/>
                  <a:gd name="T60" fmla="*/ 8 w 36"/>
                  <a:gd name="T61" fmla="*/ 14 h 20"/>
                  <a:gd name="T62" fmla="*/ 6 w 36"/>
                  <a:gd name="T63" fmla="*/ 14 h 20"/>
                  <a:gd name="T64" fmla="*/ 6 w 36"/>
                  <a:gd name="T65" fmla="*/ 12 h 20"/>
                  <a:gd name="T66" fmla="*/ 6 w 36"/>
                  <a:gd name="T67" fmla="*/ 12 h 20"/>
                  <a:gd name="T68" fmla="*/ 6 w 36"/>
                  <a:gd name="T69" fmla="*/ 12 h 20"/>
                  <a:gd name="T70" fmla="*/ 6 w 36"/>
                  <a:gd name="T71" fmla="*/ 10 h 20"/>
                  <a:gd name="T72" fmla="*/ 8 w 36"/>
                  <a:gd name="T73" fmla="*/ 10 h 20"/>
                  <a:gd name="T74" fmla="*/ 10 w 36"/>
                  <a:gd name="T75" fmla="*/ 10 h 20"/>
                  <a:gd name="T76" fmla="*/ 12 w 36"/>
                  <a:gd name="T77" fmla="*/ 8 h 20"/>
                  <a:gd name="T78" fmla="*/ 14 w 36"/>
                  <a:gd name="T79" fmla="*/ 8 h 20"/>
                  <a:gd name="T80" fmla="*/ 28 w 36"/>
                  <a:gd name="T81" fmla="*/ 16 h 20"/>
                  <a:gd name="T82" fmla="*/ 26 w 36"/>
                  <a:gd name="T83" fmla="*/ 16 h 20"/>
                  <a:gd name="T84" fmla="*/ 26 w 36"/>
                  <a:gd name="T85" fmla="*/ 16 h 20"/>
                  <a:gd name="T86" fmla="*/ 22 w 36"/>
                  <a:gd name="T87" fmla="*/ 18 h 20"/>
                  <a:gd name="T88" fmla="*/ 18 w 36"/>
                  <a:gd name="T89"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20">
                    <a:moveTo>
                      <a:pt x="20" y="20"/>
                    </a:moveTo>
                    <a:lnTo>
                      <a:pt x="22" y="20"/>
                    </a:lnTo>
                    <a:lnTo>
                      <a:pt x="22" y="20"/>
                    </a:lnTo>
                    <a:lnTo>
                      <a:pt x="24" y="20"/>
                    </a:lnTo>
                    <a:lnTo>
                      <a:pt x="26" y="20"/>
                    </a:lnTo>
                    <a:lnTo>
                      <a:pt x="28" y="20"/>
                    </a:lnTo>
                    <a:lnTo>
                      <a:pt x="28" y="18"/>
                    </a:lnTo>
                    <a:lnTo>
                      <a:pt x="30" y="18"/>
                    </a:lnTo>
                    <a:lnTo>
                      <a:pt x="32" y="18"/>
                    </a:lnTo>
                    <a:lnTo>
                      <a:pt x="32" y="18"/>
                    </a:lnTo>
                    <a:lnTo>
                      <a:pt x="34" y="16"/>
                    </a:lnTo>
                    <a:lnTo>
                      <a:pt x="34" y="16"/>
                    </a:lnTo>
                    <a:lnTo>
                      <a:pt x="36" y="16"/>
                    </a:lnTo>
                    <a:lnTo>
                      <a:pt x="36" y="16"/>
                    </a:lnTo>
                    <a:lnTo>
                      <a:pt x="36" y="14"/>
                    </a:lnTo>
                    <a:lnTo>
                      <a:pt x="6" y="0"/>
                    </a:lnTo>
                    <a:lnTo>
                      <a:pt x="4" y="0"/>
                    </a:lnTo>
                    <a:lnTo>
                      <a:pt x="4" y="2"/>
                    </a:lnTo>
                    <a:lnTo>
                      <a:pt x="2" y="2"/>
                    </a:lnTo>
                    <a:lnTo>
                      <a:pt x="2" y="2"/>
                    </a:lnTo>
                    <a:lnTo>
                      <a:pt x="10" y="6"/>
                    </a:lnTo>
                    <a:lnTo>
                      <a:pt x="10" y="6"/>
                    </a:lnTo>
                    <a:lnTo>
                      <a:pt x="10" y="6"/>
                    </a:lnTo>
                    <a:lnTo>
                      <a:pt x="8" y="6"/>
                    </a:lnTo>
                    <a:lnTo>
                      <a:pt x="8" y="8"/>
                    </a:lnTo>
                    <a:lnTo>
                      <a:pt x="8" y="8"/>
                    </a:lnTo>
                    <a:lnTo>
                      <a:pt x="6" y="8"/>
                    </a:lnTo>
                    <a:lnTo>
                      <a:pt x="6" y="8"/>
                    </a:lnTo>
                    <a:lnTo>
                      <a:pt x="6" y="8"/>
                    </a:lnTo>
                    <a:lnTo>
                      <a:pt x="4" y="8"/>
                    </a:lnTo>
                    <a:lnTo>
                      <a:pt x="2" y="8"/>
                    </a:lnTo>
                    <a:lnTo>
                      <a:pt x="2" y="10"/>
                    </a:lnTo>
                    <a:lnTo>
                      <a:pt x="2" y="10"/>
                    </a:lnTo>
                    <a:lnTo>
                      <a:pt x="0" y="10"/>
                    </a:lnTo>
                    <a:lnTo>
                      <a:pt x="0" y="12"/>
                    </a:lnTo>
                    <a:lnTo>
                      <a:pt x="0" y="12"/>
                    </a:lnTo>
                    <a:lnTo>
                      <a:pt x="0" y="12"/>
                    </a:lnTo>
                    <a:lnTo>
                      <a:pt x="0" y="14"/>
                    </a:lnTo>
                    <a:lnTo>
                      <a:pt x="0" y="14"/>
                    </a:lnTo>
                    <a:lnTo>
                      <a:pt x="0" y="14"/>
                    </a:lnTo>
                    <a:lnTo>
                      <a:pt x="0" y="16"/>
                    </a:lnTo>
                    <a:lnTo>
                      <a:pt x="2" y="16"/>
                    </a:lnTo>
                    <a:lnTo>
                      <a:pt x="2" y="16"/>
                    </a:lnTo>
                    <a:lnTo>
                      <a:pt x="4" y="18"/>
                    </a:lnTo>
                    <a:lnTo>
                      <a:pt x="4" y="18"/>
                    </a:lnTo>
                    <a:lnTo>
                      <a:pt x="6" y="18"/>
                    </a:lnTo>
                    <a:lnTo>
                      <a:pt x="8" y="18"/>
                    </a:lnTo>
                    <a:lnTo>
                      <a:pt x="8" y="20"/>
                    </a:lnTo>
                    <a:lnTo>
                      <a:pt x="10" y="20"/>
                    </a:lnTo>
                    <a:lnTo>
                      <a:pt x="12" y="20"/>
                    </a:lnTo>
                    <a:lnTo>
                      <a:pt x="14" y="20"/>
                    </a:lnTo>
                    <a:lnTo>
                      <a:pt x="16" y="20"/>
                    </a:lnTo>
                    <a:lnTo>
                      <a:pt x="16" y="20"/>
                    </a:lnTo>
                    <a:lnTo>
                      <a:pt x="18" y="20"/>
                    </a:lnTo>
                    <a:lnTo>
                      <a:pt x="20" y="20"/>
                    </a:lnTo>
                    <a:close/>
                    <a:moveTo>
                      <a:pt x="16" y="18"/>
                    </a:moveTo>
                    <a:lnTo>
                      <a:pt x="14" y="18"/>
                    </a:lnTo>
                    <a:lnTo>
                      <a:pt x="12" y="16"/>
                    </a:lnTo>
                    <a:lnTo>
                      <a:pt x="10" y="16"/>
                    </a:lnTo>
                    <a:lnTo>
                      <a:pt x="8" y="16"/>
                    </a:lnTo>
                    <a:lnTo>
                      <a:pt x="8" y="16"/>
                    </a:lnTo>
                    <a:lnTo>
                      <a:pt x="8" y="14"/>
                    </a:lnTo>
                    <a:lnTo>
                      <a:pt x="6" y="14"/>
                    </a:lnTo>
                    <a:lnTo>
                      <a:pt x="6" y="14"/>
                    </a:lnTo>
                    <a:lnTo>
                      <a:pt x="6" y="14"/>
                    </a:lnTo>
                    <a:lnTo>
                      <a:pt x="6" y="12"/>
                    </a:lnTo>
                    <a:lnTo>
                      <a:pt x="6" y="12"/>
                    </a:lnTo>
                    <a:lnTo>
                      <a:pt x="6" y="12"/>
                    </a:lnTo>
                    <a:lnTo>
                      <a:pt x="6" y="12"/>
                    </a:lnTo>
                    <a:lnTo>
                      <a:pt x="6" y="12"/>
                    </a:lnTo>
                    <a:lnTo>
                      <a:pt x="6" y="10"/>
                    </a:lnTo>
                    <a:lnTo>
                      <a:pt x="6" y="10"/>
                    </a:lnTo>
                    <a:lnTo>
                      <a:pt x="8" y="10"/>
                    </a:lnTo>
                    <a:lnTo>
                      <a:pt x="8" y="10"/>
                    </a:lnTo>
                    <a:lnTo>
                      <a:pt x="10" y="10"/>
                    </a:lnTo>
                    <a:lnTo>
                      <a:pt x="10" y="10"/>
                    </a:lnTo>
                    <a:lnTo>
                      <a:pt x="10" y="10"/>
                    </a:lnTo>
                    <a:lnTo>
                      <a:pt x="12" y="8"/>
                    </a:lnTo>
                    <a:lnTo>
                      <a:pt x="12" y="8"/>
                    </a:lnTo>
                    <a:lnTo>
                      <a:pt x="14" y="8"/>
                    </a:lnTo>
                    <a:lnTo>
                      <a:pt x="30" y="16"/>
                    </a:lnTo>
                    <a:lnTo>
                      <a:pt x="28" y="16"/>
                    </a:lnTo>
                    <a:lnTo>
                      <a:pt x="28" y="16"/>
                    </a:lnTo>
                    <a:lnTo>
                      <a:pt x="26" y="16"/>
                    </a:lnTo>
                    <a:lnTo>
                      <a:pt x="26" y="16"/>
                    </a:lnTo>
                    <a:lnTo>
                      <a:pt x="26" y="16"/>
                    </a:lnTo>
                    <a:lnTo>
                      <a:pt x="24" y="18"/>
                    </a:lnTo>
                    <a:lnTo>
                      <a:pt x="22" y="18"/>
                    </a:lnTo>
                    <a:lnTo>
                      <a:pt x="20" y="18"/>
                    </a:lnTo>
                    <a:lnTo>
                      <a:pt x="18" y="18"/>
                    </a:lnTo>
                    <a:lnTo>
                      <a:pt x="1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703"/>
              <p:cNvSpPr>
                <a:spLocks/>
              </p:cNvSpPr>
              <p:nvPr/>
            </p:nvSpPr>
            <p:spPr bwMode="auto">
              <a:xfrm>
                <a:off x="4524" y="1475"/>
                <a:ext cx="36" cy="20"/>
              </a:xfrm>
              <a:custGeom>
                <a:avLst/>
                <a:gdLst>
                  <a:gd name="T0" fmla="*/ 20 w 36"/>
                  <a:gd name="T1" fmla="*/ 20 h 20"/>
                  <a:gd name="T2" fmla="*/ 22 w 36"/>
                  <a:gd name="T3" fmla="*/ 20 h 20"/>
                  <a:gd name="T4" fmla="*/ 22 w 36"/>
                  <a:gd name="T5" fmla="*/ 20 h 20"/>
                  <a:gd name="T6" fmla="*/ 24 w 36"/>
                  <a:gd name="T7" fmla="*/ 20 h 20"/>
                  <a:gd name="T8" fmla="*/ 26 w 36"/>
                  <a:gd name="T9" fmla="*/ 20 h 20"/>
                  <a:gd name="T10" fmla="*/ 28 w 36"/>
                  <a:gd name="T11" fmla="*/ 20 h 20"/>
                  <a:gd name="T12" fmla="*/ 28 w 36"/>
                  <a:gd name="T13" fmla="*/ 18 h 20"/>
                  <a:gd name="T14" fmla="*/ 30 w 36"/>
                  <a:gd name="T15" fmla="*/ 18 h 20"/>
                  <a:gd name="T16" fmla="*/ 32 w 36"/>
                  <a:gd name="T17" fmla="*/ 18 h 20"/>
                  <a:gd name="T18" fmla="*/ 32 w 36"/>
                  <a:gd name="T19" fmla="*/ 18 h 20"/>
                  <a:gd name="T20" fmla="*/ 34 w 36"/>
                  <a:gd name="T21" fmla="*/ 16 h 20"/>
                  <a:gd name="T22" fmla="*/ 34 w 36"/>
                  <a:gd name="T23" fmla="*/ 16 h 20"/>
                  <a:gd name="T24" fmla="*/ 36 w 36"/>
                  <a:gd name="T25" fmla="*/ 16 h 20"/>
                  <a:gd name="T26" fmla="*/ 36 w 36"/>
                  <a:gd name="T27" fmla="*/ 16 h 20"/>
                  <a:gd name="T28" fmla="*/ 36 w 36"/>
                  <a:gd name="T29" fmla="*/ 14 h 20"/>
                  <a:gd name="T30" fmla="*/ 6 w 36"/>
                  <a:gd name="T31" fmla="*/ 0 h 20"/>
                  <a:gd name="T32" fmla="*/ 4 w 36"/>
                  <a:gd name="T33" fmla="*/ 0 h 20"/>
                  <a:gd name="T34" fmla="*/ 4 w 36"/>
                  <a:gd name="T35" fmla="*/ 2 h 20"/>
                  <a:gd name="T36" fmla="*/ 2 w 36"/>
                  <a:gd name="T37" fmla="*/ 2 h 20"/>
                  <a:gd name="T38" fmla="*/ 2 w 36"/>
                  <a:gd name="T39" fmla="*/ 2 h 20"/>
                  <a:gd name="T40" fmla="*/ 10 w 36"/>
                  <a:gd name="T41" fmla="*/ 6 h 20"/>
                  <a:gd name="T42" fmla="*/ 10 w 36"/>
                  <a:gd name="T43" fmla="*/ 6 h 20"/>
                  <a:gd name="T44" fmla="*/ 10 w 36"/>
                  <a:gd name="T45" fmla="*/ 6 h 20"/>
                  <a:gd name="T46" fmla="*/ 8 w 36"/>
                  <a:gd name="T47" fmla="*/ 6 h 20"/>
                  <a:gd name="T48" fmla="*/ 8 w 36"/>
                  <a:gd name="T49" fmla="*/ 8 h 20"/>
                  <a:gd name="T50" fmla="*/ 8 w 36"/>
                  <a:gd name="T51" fmla="*/ 8 h 20"/>
                  <a:gd name="T52" fmla="*/ 6 w 36"/>
                  <a:gd name="T53" fmla="*/ 8 h 20"/>
                  <a:gd name="T54" fmla="*/ 6 w 36"/>
                  <a:gd name="T55" fmla="*/ 8 h 20"/>
                  <a:gd name="T56" fmla="*/ 6 w 36"/>
                  <a:gd name="T57" fmla="*/ 8 h 20"/>
                  <a:gd name="T58" fmla="*/ 4 w 36"/>
                  <a:gd name="T59" fmla="*/ 8 h 20"/>
                  <a:gd name="T60" fmla="*/ 2 w 36"/>
                  <a:gd name="T61" fmla="*/ 8 h 20"/>
                  <a:gd name="T62" fmla="*/ 2 w 36"/>
                  <a:gd name="T63" fmla="*/ 10 h 20"/>
                  <a:gd name="T64" fmla="*/ 2 w 36"/>
                  <a:gd name="T65" fmla="*/ 10 h 20"/>
                  <a:gd name="T66" fmla="*/ 0 w 36"/>
                  <a:gd name="T67" fmla="*/ 10 h 20"/>
                  <a:gd name="T68" fmla="*/ 0 w 36"/>
                  <a:gd name="T69" fmla="*/ 12 h 20"/>
                  <a:gd name="T70" fmla="*/ 0 w 36"/>
                  <a:gd name="T71" fmla="*/ 12 h 20"/>
                  <a:gd name="T72" fmla="*/ 0 w 36"/>
                  <a:gd name="T73" fmla="*/ 12 h 20"/>
                  <a:gd name="T74" fmla="*/ 0 w 36"/>
                  <a:gd name="T75" fmla="*/ 14 h 20"/>
                  <a:gd name="T76" fmla="*/ 0 w 36"/>
                  <a:gd name="T77" fmla="*/ 14 h 20"/>
                  <a:gd name="T78" fmla="*/ 0 w 36"/>
                  <a:gd name="T79" fmla="*/ 14 h 20"/>
                  <a:gd name="T80" fmla="*/ 0 w 36"/>
                  <a:gd name="T81" fmla="*/ 16 h 20"/>
                  <a:gd name="T82" fmla="*/ 2 w 36"/>
                  <a:gd name="T83" fmla="*/ 16 h 20"/>
                  <a:gd name="T84" fmla="*/ 2 w 36"/>
                  <a:gd name="T85" fmla="*/ 16 h 20"/>
                  <a:gd name="T86" fmla="*/ 4 w 36"/>
                  <a:gd name="T87" fmla="*/ 18 h 20"/>
                  <a:gd name="T88" fmla="*/ 4 w 36"/>
                  <a:gd name="T89" fmla="*/ 18 h 20"/>
                  <a:gd name="T90" fmla="*/ 6 w 36"/>
                  <a:gd name="T91" fmla="*/ 18 h 20"/>
                  <a:gd name="T92" fmla="*/ 8 w 36"/>
                  <a:gd name="T93" fmla="*/ 18 h 20"/>
                  <a:gd name="T94" fmla="*/ 8 w 36"/>
                  <a:gd name="T95" fmla="*/ 20 h 20"/>
                  <a:gd name="T96" fmla="*/ 10 w 36"/>
                  <a:gd name="T97" fmla="*/ 20 h 20"/>
                  <a:gd name="T98" fmla="*/ 12 w 36"/>
                  <a:gd name="T99" fmla="*/ 20 h 20"/>
                  <a:gd name="T100" fmla="*/ 14 w 36"/>
                  <a:gd name="T101" fmla="*/ 20 h 20"/>
                  <a:gd name="T102" fmla="*/ 16 w 36"/>
                  <a:gd name="T103" fmla="*/ 20 h 20"/>
                  <a:gd name="T104" fmla="*/ 16 w 36"/>
                  <a:gd name="T105" fmla="*/ 20 h 20"/>
                  <a:gd name="T106" fmla="*/ 18 w 36"/>
                  <a:gd name="T107" fmla="*/ 20 h 20"/>
                  <a:gd name="T108" fmla="*/ 20 w 36"/>
                  <a:gd name="T10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20">
                    <a:moveTo>
                      <a:pt x="20" y="20"/>
                    </a:moveTo>
                    <a:lnTo>
                      <a:pt x="22" y="20"/>
                    </a:lnTo>
                    <a:lnTo>
                      <a:pt x="22" y="20"/>
                    </a:lnTo>
                    <a:lnTo>
                      <a:pt x="24" y="20"/>
                    </a:lnTo>
                    <a:lnTo>
                      <a:pt x="26" y="20"/>
                    </a:lnTo>
                    <a:lnTo>
                      <a:pt x="28" y="20"/>
                    </a:lnTo>
                    <a:lnTo>
                      <a:pt x="28" y="18"/>
                    </a:lnTo>
                    <a:lnTo>
                      <a:pt x="30" y="18"/>
                    </a:lnTo>
                    <a:lnTo>
                      <a:pt x="32" y="18"/>
                    </a:lnTo>
                    <a:lnTo>
                      <a:pt x="32" y="18"/>
                    </a:lnTo>
                    <a:lnTo>
                      <a:pt x="34" y="16"/>
                    </a:lnTo>
                    <a:lnTo>
                      <a:pt x="34" y="16"/>
                    </a:lnTo>
                    <a:lnTo>
                      <a:pt x="36" y="16"/>
                    </a:lnTo>
                    <a:lnTo>
                      <a:pt x="36" y="16"/>
                    </a:lnTo>
                    <a:lnTo>
                      <a:pt x="36" y="14"/>
                    </a:lnTo>
                    <a:lnTo>
                      <a:pt x="6" y="0"/>
                    </a:lnTo>
                    <a:lnTo>
                      <a:pt x="4" y="0"/>
                    </a:lnTo>
                    <a:lnTo>
                      <a:pt x="4" y="2"/>
                    </a:lnTo>
                    <a:lnTo>
                      <a:pt x="2" y="2"/>
                    </a:lnTo>
                    <a:lnTo>
                      <a:pt x="2" y="2"/>
                    </a:lnTo>
                    <a:lnTo>
                      <a:pt x="10" y="6"/>
                    </a:lnTo>
                    <a:lnTo>
                      <a:pt x="10" y="6"/>
                    </a:lnTo>
                    <a:lnTo>
                      <a:pt x="10" y="6"/>
                    </a:lnTo>
                    <a:lnTo>
                      <a:pt x="8" y="6"/>
                    </a:lnTo>
                    <a:lnTo>
                      <a:pt x="8" y="8"/>
                    </a:lnTo>
                    <a:lnTo>
                      <a:pt x="8" y="8"/>
                    </a:lnTo>
                    <a:lnTo>
                      <a:pt x="6" y="8"/>
                    </a:lnTo>
                    <a:lnTo>
                      <a:pt x="6" y="8"/>
                    </a:lnTo>
                    <a:lnTo>
                      <a:pt x="6" y="8"/>
                    </a:lnTo>
                    <a:lnTo>
                      <a:pt x="4" y="8"/>
                    </a:lnTo>
                    <a:lnTo>
                      <a:pt x="2" y="8"/>
                    </a:lnTo>
                    <a:lnTo>
                      <a:pt x="2" y="10"/>
                    </a:lnTo>
                    <a:lnTo>
                      <a:pt x="2" y="10"/>
                    </a:lnTo>
                    <a:lnTo>
                      <a:pt x="0" y="10"/>
                    </a:lnTo>
                    <a:lnTo>
                      <a:pt x="0" y="12"/>
                    </a:lnTo>
                    <a:lnTo>
                      <a:pt x="0" y="12"/>
                    </a:lnTo>
                    <a:lnTo>
                      <a:pt x="0" y="12"/>
                    </a:lnTo>
                    <a:lnTo>
                      <a:pt x="0" y="14"/>
                    </a:lnTo>
                    <a:lnTo>
                      <a:pt x="0" y="14"/>
                    </a:lnTo>
                    <a:lnTo>
                      <a:pt x="0" y="14"/>
                    </a:lnTo>
                    <a:lnTo>
                      <a:pt x="0" y="16"/>
                    </a:lnTo>
                    <a:lnTo>
                      <a:pt x="2" y="16"/>
                    </a:lnTo>
                    <a:lnTo>
                      <a:pt x="2" y="16"/>
                    </a:lnTo>
                    <a:lnTo>
                      <a:pt x="4" y="18"/>
                    </a:lnTo>
                    <a:lnTo>
                      <a:pt x="4" y="18"/>
                    </a:lnTo>
                    <a:lnTo>
                      <a:pt x="6" y="18"/>
                    </a:lnTo>
                    <a:lnTo>
                      <a:pt x="8" y="18"/>
                    </a:lnTo>
                    <a:lnTo>
                      <a:pt x="8" y="20"/>
                    </a:lnTo>
                    <a:lnTo>
                      <a:pt x="10" y="20"/>
                    </a:lnTo>
                    <a:lnTo>
                      <a:pt x="12" y="20"/>
                    </a:lnTo>
                    <a:lnTo>
                      <a:pt x="14" y="20"/>
                    </a:lnTo>
                    <a:lnTo>
                      <a:pt x="16" y="20"/>
                    </a:lnTo>
                    <a:lnTo>
                      <a:pt x="16" y="20"/>
                    </a:lnTo>
                    <a:lnTo>
                      <a:pt x="18" y="20"/>
                    </a:lnTo>
                    <a:lnTo>
                      <a:pt x="2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704"/>
              <p:cNvSpPr>
                <a:spLocks/>
              </p:cNvSpPr>
              <p:nvPr/>
            </p:nvSpPr>
            <p:spPr bwMode="auto">
              <a:xfrm>
                <a:off x="4530" y="1483"/>
                <a:ext cx="24" cy="10"/>
              </a:xfrm>
              <a:custGeom>
                <a:avLst/>
                <a:gdLst>
                  <a:gd name="T0" fmla="*/ 10 w 24"/>
                  <a:gd name="T1" fmla="*/ 10 h 10"/>
                  <a:gd name="T2" fmla="*/ 8 w 24"/>
                  <a:gd name="T3" fmla="*/ 10 h 10"/>
                  <a:gd name="T4" fmla="*/ 6 w 24"/>
                  <a:gd name="T5" fmla="*/ 8 h 10"/>
                  <a:gd name="T6" fmla="*/ 4 w 24"/>
                  <a:gd name="T7" fmla="*/ 8 h 10"/>
                  <a:gd name="T8" fmla="*/ 2 w 24"/>
                  <a:gd name="T9" fmla="*/ 8 h 10"/>
                  <a:gd name="T10" fmla="*/ 2 w 24"/>
                  <a:gd name="T11" fmla="*/ 8 h 10"/>
                  <a:gd name="T12" fmla="*/ 2 w 24"/>
                  <a:gd name="T13" fmla="*/ 6 h 10"/>
                  <a:gd name="T14" fmla="*/ 0 w 24"/>
                  <a:gd name="T15" fmla="*/ 6 h 10"/>
                  <a:gd name="T16" fmla="*/ 0 w 24"/>
                  <a:gd name="T17" fmla="*/ 6 h 10"/>
                  <a:gd name="T18" fmla="*/ 0 w 24"/>
                  <a:gd name="T19" fmla="*/ 6 h 10"/>
                  <a:gd name="T20" fmla="*/ 0 w 24"/>
                  <a:gd name="T21" fmla="*/ 4 h 10"/>
                  <a:gd name="T22" fmla="*/ 0 w 24"/>
                  <a:gd name="T23" fmla="*/ 4 h 10"/>
                  <a:gd name="T24" fmla="*/ 0 w 24"/>
                  <a:gd name="T25" fmla="*/ 4 h 10"/>
                  <a:gd name="T26" fmla="*/ 0 w 24"/>
                  <a:gd name="T27" fmla="*/ 4 h 10"/>
                  <a:gd name="T28" fmla="*/ 0 w 24"/>
                  <a:gd name="T29" fmla="*/ 4 h 10"/>
                  <a:gd name="T30" fmla="*/ 0 w 24"/>
                  <a:gd name="T31" fmla="*/ 2 h 10"/>
                  <a:gd name="T32" fmla="*/ 0 w 24"/>
                  <a:gd name="T33" fmla="*/ 2 h 10"/>
                  <a:gd name="T34" fmla="*/ 2 w 24"/>
                  <a:gd name="T35" fmla="*/ 2 h 10"/>
                  <a:gd name="T36" fmla="*/ 2 w 24"/>
                  <a:gd name="T37" fmla="*/ 2 h 10"/>
                  <a:gd name="T38" fmla="*/ 4 w 24"/>
                  <a:gd name="T39" fmla="*/ 2 h 10"/>
                  <a:gd name="T40" fmla="*/ 4 w 24"/>
                  <a:gd name="T41" fmla="*/ 2 h 10"/>
                  <a:gd name="T42" fmla="*/ 4 w 24"/>
                  <a:gd name="T43" fmla="*/ 2 h 10"/>
                  <a:gd name="T44" fmla="*/ 6 w 24"/>
                  <a:gd name="T45" fmla="*/ 0 h 10"/>
                  <a:gd name="T46" fmla="*/ 6 w 24"/>
                  <a:gd name="T47" fmla="*/ 0 h 10"/>
                  <a:gd name="T48" fmla="*/ 8 w 24"/>
                  <a:gd name="T49" fmla="*/ 0 h 10"/>
                  <a:gd name="T50" fmla="*/ 24 w 24"/>
                  <a:gd name="T51" fmla="*/ 8 h 10"/>
                  <a:gd name="T52" fmla="*/ 22 w 24"/>
                  <a:gd name="T53" fmla="*/ 8 h 10"/>
                  <a:gd name="T54" fmla="*/ 22 w 24"/>
                  <a:gd name="T55" fmla="*/ 8 h 10"/>
                  <a:gd name="T56" fmla="*/ 20 w 24"/>
                  <a:gd name="T57" fmla="*/ 8 h 10"/>
                  <a:gd name="T58" fmla="*/ 20 w 24"/>
                  <a:gd name="T59" fmla="*/ 8 h 10"/>
                  <a:gd name="T60" fmla="*/ 20 w 24"/>
                  <a:gd name="T61" fmla="*/ 8 h 10"/>
                  <a:gd name="T62" fmla="*/ 18 w 24"/>
                  <a:gd name="T63" fmla="*/ 10 h 10"/>
                  <a:gd name="T64" fmla="*/ 16 w 24"/>
                  <a:gd name="T65" fmla="*/ 10 h 10"/>
                  <a:gd name="T66" fmla="*/ 14 w 24"/>
                  <a:gd name="T67" fmla="*/ 10 h 10"/>
                  <a:gd name="T68" fmla="*/ 12 w 24"/>
                  <a:gd name="T69" fmla="*/ 10 h 10"/>
                  <a:gd name="T70" fmla="*/ 10 w 24"/>
                  <a:gd name="T7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10" y="10"/>
                    </a:moveTo>
                    <a:lnTo>
                      <a:pt x="8" y="10"/>
                    </a:lnTo>
                    <a:lnTo>
                      <a:pt x="6" y="8"/>
                    </a:lnTo>
                    <a:lnTo>
                      <a:pt x="4" y="8"/>
                    </a:lnTo>
                    <a:lnTo>
                      <a:pt x="2" y="8"/>
                    </a:lnTo>
                    <a:lnTo>
                      <a:pt x="2" y="8"/>
                    </a:lnTo>
                    <a:lnTo>
                      <a:pt x="2" y="6"/>
                    </a:lnTo>
                    <a:lnTo>
                      <a:pt x="0" y="6"/>
                    </a:lnTo>
                    <a:lnTo>
                      <a:pt x="0" y="6"/>
                    </a:lnTo>
                    <a:lnTo>
                      <a:pt x="0" y="6"/>
                    </a:lnTo>
                    <a:lnTo>
                      <a:pt x="0" y="4"/>
                    </a:lnTo>
                    <a:lnTo>
                      <a:pt x="0" y="4"/>
                    </a:lnTo>
                    <a:lnTo>
                      <a:pt x="0" y="4"/>
                    </a:lnTo>
                    <a:lnTo>
                      <a:pt x="0" y="4"/>
                    </a:lnTo>
                    <a:lnTo>
                      <a:pt x="0" y="4"/>
                    </a:lnTo>
                    <a:lnTo>
                      <a:pt x="0" y="2"/>
                    </a:lnTo>
                    <a:lnTo>
                      <a:pt x="0" y="2"/>
                    </a:lnTo>
                    <a:lnTo>
                      <a:pt x="2" y="2"/>
                    </a:lnTo>
                    <a:lnTo>
                      <a:pt x="2" y="2"/>
                    </a:lnTo>
                    <a:lnTo>
                      <a:pt x="4" y="2"/>
                    </a:lnTo>
                    <a:lnTo>
                      <a:pt x="4" y="2"/>
                    </a:lnTo>
                    <a:lnTo>
                      <a:pt x="4" y="2"/>
                    </a:lnTo>
                    <a:lnTo>
                      <a:pt x="6" y="0"/>
                    </a:lnTo>
                    <a:lnTo>
                      <a:pt x="6" y="0"/>
                    </a:lnTo>
                    <a:lnTo>
                      <a:pt x="8" y="0"/>
                    </a:lnTo>
                    <a:lnTo>
                      <a:pt x="24" y="8"/>
                    </a:lnTo>
                    <a:lnTo>
                      <a:pt x="22" y="8"/>
                    </a:lnTo>
                    <a:lnTo>
                      <a:pt x="22" y="8"/>
                    </a:lnTo>
                    <a:lnTo>
                      <a:pt x="20" y="8"/>
                    </a:lnTo>
                    <a:lnTo>
                      <a:pt x="20" y="8"/>
                    </a:lnTo>
                    <a:lnTo>
                      <a:pt x="20" y="8"/>
                    </a:lnTo>
                    <a:lnTo>
                      <a:pt x="18" y="10"/>
                    </a:lnTo>
                    <a:lnTo>
                      <a:pt x="16" y="10"/>
                    </a:lnTo>
                    <a:lnTo>
                      <a:pt x="14" y="10"/>
                    </a:lnTo>
                    <a:lnTo>
                      <a:pt x="12" y="10"/>
                    </a:lnTo>
                    <a:lnTo>
                      <a:pt x="1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705"/>
              <p:cNvSpPr>
                <a:spLocks/>
              </p:cNvSpPr>
              <p:nvPr/>
            </p:nvSpPr>
            <p:spPr bwMode="auto">
              <a:xfrm>
                <a:off x="4546" y="1475"/>
                <a:ext cx="30" cy="12"/>
              </a:xfrm>
              <a:custGeom>
                <a:avLst/>
                <a:gdLst>
                  <a:gd name="T0" fmla="*/ 0 w 30"/>
                  <a:gd name="T1" fmla="*/ 2 h 12"/>
                  <a:gd name="T2" fmla="*/ 0 w 30"/>
                  <a:gd name="T3" fmla="*/ 4 h 12"/>
                  <a:gd name="T4" fmla="*/ 2 w 30"/>
                  <a:gd name="T5" fmla="*/ 4 h 12"/>
                  <a:gd name="T6" fmla="*/ 2 w 30"/>
                  <a:gd name="T7" fmla="*/ 4 h 12"/>
                  <a:gd name="T8" fmla="*/ 2 w 30"/>
                  <a:gd name="T9" fmla="*/ 4 h 12"/>
                  <a:gd name="T10" fmla="*/ 6 w 30"/>
                  <a:gd name="T11" fmla="*/ 4 h 12"/>
                  <a:gd name="T12" fmla="*/ 24 w 30"/>
                  <a:gd name="T13" fmla="*/ 12 h 12"/>
                  <a:gd name="T14" fmla="*/ 26 w 30"/>
                  <a:gd name="T15" fmla="*/ 12 h 12"/>
                  <a:gd name="T16" fmla="*/ 28 w 30"/>
                  <a:gd name="T17" fmla="*/ 12 h 12"/>
                  <a:gd name="T18" fmla="*/ 28 w 30"/>
                  <a:gd name="T19" fmla="*/ 12 h 12"/>
                  <a:gd name="T20" fmla="*/ 30 w 30"/>
                  <a:gd name="T21" fmla="*/ 10 h 12"/>
                  <a:gd name="T22" fmla="*/ 8 w 30"/>
                  <a:gd name="T23" fmla="*/ 0 h 12"/>
                  <a:gd name="T24" fmla="*/ 0 w 30"/>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0" y="2"/>
                    </a:moveTo>
                    <a:lnTo>
                      <a:pt x="0" y="4"/>
                    </a:lnTo>
                    <a:lnTo>
                      <a:pt x="2" y="4"/>
                    </a:lnTo>
                    <a:lnTo>
                      <a:pt x="2" y="4"/>
                    </a:lnTo>
                    <a:lnTo>
                      <a:pt x="2" y="4"/>
                    </a:lnTo>
                    <a:lnTo>
                      <a:pt x="6" y="4"/>
                    </a:lnTo>
                    <a:lnTo>
                      <a:pt x="24" y="12"/>
                    </a:lnTo>
                    <a:lnTo>
                      <a:pt x="26" y="12"/>
                    </a:lnTo>
                    <a:lnTo>
                      <a:pt x="28" y="12"/>
                    </a:lnTo>
                    <a:lnTo>
                      <a:pt x="28" y="12"/>
                    </a:lnTo>
                    <a:lnTo>
                      <a:pt x="30" y="10"/>
                    </a:lnTo>
                    <a:lnTo>
                      <a:pt x="8"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706"/>
              <p:cNvSpPr>
                <a:spLocks/>
              </p:cNvSpPr>
              <p:nvPr/>
            </p:nvSpPr>
            <p:spPr bwMode="auto">
              <a:xfrm>
                <a:off x="4538" y="1471"/>
                <a:ext cx="10" cy="4"/>
              </a:xfrm>
              <a:custGeom>
                <a:avLst/>
                <a:gdLst>
                  <a:gd name="T0" fmla="*/ 10 w 10"/>
                  <a:gd name="T1" fmla="*/ 2 h 4"/>
                  <a:gd name="T2" fmla="*/ 10 w 10"/>
                  <a:gd name="T3" fmla="*/ 2 h 4"/>
                  <a:gd name="T4" fmla="*/ 10 w 10"/>
                  <a:gd name="T5" fmla="*/ 2 h 4"/>
                  <a:gd name="T6" fmla="*/ 8 w 10"/>
                  <a:gd name="T7" fmla="*/ 2 h 4"/>
                  <a:gd name="T8" fmla="*/ 8 w 10"/>
                  <a:gd name="T9" fmla="*/ 0 h 4"/>
                  <a:gd name="T10" fmla="*/ 6 w 10"/>
                  <a:gd name="T11" fmla="*/ 0 h 4"/>
                  <a:gd name="T12" fmla="*/ 4 w 10"/>
                  <a:gd name="T13" fmla="*/ 0 h 4"/>
                  <a:gd name="T14" fmla="*/ 4 w 10"/>
                  <a:gd name="T15" fmla="*/ 0 h 4"/>
                  <a:gd name="T16" fmla="*/ 2 w 10"/>
                  <a:gd name="T17" fmla="*/ 2 h 4"/>
                  <a:gd name="T18" fmla="*/ 0 w 10"/>
                  <a:gd name="T19" fmla="*/ 2 h 4"/>
                  <a:gd name="T20" fmla="*/ 2 w 10"/>
                  <a:gd name="T21" fmla="*/ 2 h 4"/>
                  <a:gd name="T22" fmla="*/ 2 w 10"/>
                  <a:gd name="T23" fmla="*/ 4 h 4"/>
                  <a:gd name="T24" fmla="*/ 4 w 10"/>
                  <a:gd name="T25" fmla="*/ 4 h 4"/>
                  <a:gd name="T26" fmla="*/ 4 w 10"/>
                  <a:gd name="T27" fmla="*/ 4 h 4"/>
                  <a:gd name="T28" fmla="*/ 6 w 10"/>
                  <a:gd name="T29" fmla="*/ 4 h 4"/>
                  <a:gd name="T30" fmla="*/ 8 w 10"/>
                  <a:gd name="T31" fmla="*/ 4 h 4"/>
                  <a:gd name="T32" fmla="*/ 10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10" y="2"/>
                    </a:moveTo>
                    <a:lnTo>
                      <a:pt x="10" y="2"/>
                    </a:lnTo>
                    <a:lnTo>
                      <a:pt x="10" y="2"/>
                    </a:lnTo>
                    <a:lnTo>
                      <a:pt x="8" y="2"/>
                    </a:lnTo>
                    <a:lnTo>
                      <a:pt x="8" y="0"/>
                    </a:lnTo>
                    <a:lnTo>
                      <a:pt x="6" y="0"/>
                    </a:lnTo>
                    <a:lnTo>
                      <a:pt x="4" y="0"/>
                    </a:lnTo>
                    <a:lnTo>
                      <a:pt x="4" y="0"/>
                    </a:lnTo>
                    <a:lnTo>
                      <a:pt x="2" y="2"/>
                    </a:lnTo>
                    <a:lnTo>
                      <a:pt x="0" y="2"/>
                    </a:lnTo>
                    <a:lnTo>
                      <a:pt x="2" y="2"/>
                    </a:lnTo>
                    <a:lnTo>
                      <a:pt x="2" y="4"/>
                    </a:lnTo>
                    <a:lnTo>
                      <a:pt x="4" y="4"/>
                    </a:lnTo>
                    <a:lnTo>
                      <a:pt x="4" y="4"/>
                    </a:lnTo>
                    <a:lnTo>
                      <a:pt x="6" y="4"/>
                    </a:lnTo>
                    <a:lnTo>
                      <a:pt x="8" y="4"/>
                    </a:lnTo>
                    <a:lnTo>
                      <a:pt x="1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707"/>
              <p:cNvSpPr>
                <a:spLocks/>
              </p:cNvSpPr>
              <p:nvPr/>
            </p:nvSpPr>
            <p:spPr bwMode="auto">
              <a:xfrm>
                <a:off x="4562" y="1469"/>
                <a:ext cx="34" cy="12"/>
              </a:xfrm>
              <a:custGeom>
                <a:avLst/>
                <a:gdLst>
                  <a:gd name="T0" fmla="*/ 30 w 34"/>
                  <a:gd name="T1" fmla="*/ 8 h 12"/>
                  <a:gd name="T2" fmla="*/ 30 w 34"/>
                  <a:gd name="T3" fmla="*/ 8 h 12"/>
                  <a:gd name="T4" fmla="*/ 28 w 34"/>
                  <a:gd name="T5" fmla="*/ 10 h 12"/>
                  <a:gd name="T6" fmla="*/ 26 w 34"/>
                  <a:gd name="T7" fmla="*/ 10 h 12"/>
                  <a:gd name="T8" fmla="*/ 24 w 34"/>
                  <a:gd name="T9" fmla="*/ 10 h 12"/>
                  <a:gd name="T10" fmla="*/ 24 w 34"/>
                  <a:gd name="T11" fmla="*/ 10 h 12"/>
                  <a:gd name="T12" fmla="*/ 22 w 34"/>
                  <a:gd name="T13" fmla="*/ 10 h 12"/>
                  <a:gd name="T14" fmla="*/ 22 w 34"/>
                  <a:gd name="T15" fmla="*/ 10 h 12"/>
                  <a:gd name="T16" fmla="*/ 22 w 34"/>
                  <a:gd name="T17" fmla="*/ 10 h 12"/>
                  <a:gd name="T18" fmla="*/ 22 w 34"/>
                  <a:gd name="T19" fmla="*/ 10 h 12"/>
                  <a:gd name="T20" fmla="*/ 20 w 34"/>
                  <a:gd name="T21" fmla="*/ 8 h 12"/>
                  <a:gd name="T22" fmla="*/ 20 w 34"/>
                  <a:gd name="T23" fmla="*/ 8 h 12"/>
                  <a:gd name="T24" fmla="*/ 18 w 34"/>
                  <a:gd name="T25" fmla="*/ 8 h 12"/>
                  <a:gd name="T26" fmla="*/ 8 w 34"/>
                  <a:gd name="T27" fmla="*/ 4 h 12"/>
                  <a:gd name="T28" fmla="*/ 16 w 34"/>
                  <a:gd name="T29" fmla="*/ 2 h 12"/>
                  <a:gd name="T30" fmla="*/ 14 w 34"/>
                  <a:gd name="T31" fmla="*/ 0 h 12"/>
                  <a:gd name="T32" fmla="*/ 14 w 34"/>
                  <a:gd name="T33" fmla="*/ 0 h 12"/>
                  <a:gd name="T34" fmla="*/ 12 w 34"/>
                  <a:gd name="T35" fmla="*/ 0 h 12"/>
                  <a:gd name="T36" fmla="*/ 6 w 34"/>
                  <a:gd name="T37" fmla="*/ 2 h 12"/>
                  <a:gd name="T38" fmla="*/ 0 w 34"/>
                  <a:gd name="T39" fmla="*/ 0 h 12"/>
                  <a:gd name="T40" fmla="*/ 0 w 34"/>
                  <a:gd name="T41" fmla="*/ 0 h 12"/>
                  <a:gd name="T42" fmla="*/ 0 w 34"/>
                  <a:gd name="T43" fmla="*/ 6 h 12"/>
                  <a:gd name="T44" fmla="*/ 0 w 34"/>
                  <a:gd name="T45" fmla="*/ 6 h 12"/>
                  <a:gd name="T46" fmla="*/ 4 w 34"/>
                  <a:gd name="T47" fmla="*/ 4 h 12"/>
                  <a:gd name="T48" fmla="*/ 16 w 34"/>
                  <a:gd name="T49" fmla="*/ 10 h 12"/>
                  <a:gd name="T50" fmla="*/ 18 w 34"/>
                  <a:gd name="T51" fmla="*/ 12 h 12"/>
                  <a:gd name="T52" fmla="*/ 20 w 34"/>
                  <a:gd name="T53" fmla="*/ 12 h 12"/>
                  <a:gd name="T54" fmla="*/ 22 w 34"/>
                  <a:gd name="T55" fmla="*/ 12 h 12"/>
                  <a:gd name="T56" fmla="*/ 24 w 34"/>
                  <a:gd name="T57" fmla="*/ 12 h 12"/>
                  <a:gd name="T58" fmla="*/ 26 w 34"/>
                  <a:gd name="T59" fmla="*/ 12 h 12"/>
                  <a:gd name="T60" fmla="*/ 26 w 34"/>
                  <a:gd name="T61" fmla="*/ 12 h 12"/>
                  <a:gd name="T62" fmla="*/ 28 w 34"/>
                  <a:gd name="T63" fmla="*/ 12 h 12"/>
                  <a:gd name="T64" fmla="*/ 30 w 34"/>
                  <a:gd name="T65" fmla="*/ 12 h 12"/>
                  <a:gd name="T66" fmla="*/ 32 w 34"/>
                  <a:gd name="T67" fmla="*/ 10 h 12"/>
                  <a:gd name="T68" fmla="*/ 34 w 34"/>
                  <a:gd name="T69" fmla="*/ 10 h 12"/>
                  <a:gd name="T70" fmla="*/ 32 w 34"/>
                  <a:gd name="T71" fmla="*/ 8 h 12"/>
                  <a:gd name="T72" fmla="*/ 30 w 34"/>
                  <a:gd name="T7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2">
                    <a:moveTo>
                      <a:pt x="30" y="8"/>
                    </a:moveTo>
                    <a:lnTo>
                      <a:pt x="30" y="8"/>
                    </a:lnTo>
                    <a:lnTo>
                      <a:pt x="28" y="10"/>
                    </a:lnTo>
                    <a:lnTo>
                      <a:pt x="26" y="10"/>
                    </a:lnTo>
                    <a:lnTo>
                      <a:pt x="24" y="10"/>
                    </a:lnTo>
                    <a:lnTo>
                      <a:pt x="24" y="10"/>
                    </a:lnTo>
                    <a:lnTo>
                      <a:pt x="22" y="10"/>
                    </a:lnTo>
                    <a:lnTo>
                      <a:pt x="22" y="10"/>
                    </a:lnTo>
                    <a:lnTo>
                      <a:pt x="22" y="10"/>
                    </a:lnTo>
                    <a:lnTo>
                      <a:pt x="22" y="10"/>
                    </a:lnTo>
                    <a:lnTo>
                      <a:pt x="20" y="8"/>
                    </a:lnTo>
                    <a:lnTo>
                      <a:pt x="20" y="8"/>
                    </a:lnTo>
                    <a:lnTo>
                      <a:pt x="18" y="8"/>
                    </a:lnTo>
                    <a:lnTo>
                      <a:pt x="8" y="4"/>
                    </a:lnTo>
                    <a:lnTo>
                      <a:pt x="16" y="2"/>
                    </a:lnTo>
                    <a:lnTo>
                      <a:pt x="14" y="0"/>
                    </a:lnTo>
                    <a:lnTo>
                      <a:pt x="14" y="0"/>
                    </a:lnTo>
                    <a:lnTo>
                      <a:pt x="12" y="0"/>
                    </a:lnTo>
                    <a:lnTo>
                      <a:pt x="6" y="2"/>
                    </a:lnTo>
                    <a:lnTo>
                      <a:pt x="0" y="0"/>
                    </a:lnTo>
                    <a:lnTo>
                      <a:pt x="0" y="0"/>
                    </a:lnTo>
                    <a:lnTo>
                      <a:pt x="0" y="6"/>
                    </a:lnTo>
                    <a:lnTo>
                      <a:pt x="0" y="6"/>
                    </a:lnTo>
                    <a:lnTo>
                      <a:pt x="4" y="4"/>
                    </a:lnTo>
                    <a:lnTo>
                      <a:pt x="16" y="10"/>
                    </a:lnTo>
                    <a:lnTo>
                      <a:pt x="18" y="12"/>
                    </a:lnTo>
                    <a:lnTo>
                      <a:pt x="20" y="12"/>
                    </a:lnTo>
                    <a:lnTo>
                      <a:pt x="22" y="12"/>
                    </a:lnTo>
                    <a:lnTo>
                      <a:pt x="24" y="12"/>
                    </a:lnTo>
                    <a:lnTo>
                      <a:pt x="26" y="12"/>
                    </a:lnTo>
                    <a:lnTo>
                      <a:pt x="26" y="12"/>
                    </a:lnTo>
                    <a:lnTo>
                      <a:pt x="28" y="12"/>
                    </a:lnTo>
                    <a:lnTo>
                      <a:pt x="30" y="12"/>
                    </a:lnTo>
                    <a:lnTo>
                      <a:pt x="32" y="10"/>
                    </a:lnTo>
                    <a:lnTo>
                      <a:pt x="34" y="10"/>
                    </a:lnTo>
                    <a:lnTo>
                      <a:pt x="32" y="8"/>
                    </a:lnTo>
                    <a:lnTo>
                      <a:pt x="3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708"/>
              <p:cNvSpPr>
                <a:spLocks/>
              </p:cNvSpPr>
              <p:nvPr/>
            </p:nvSpPr>
            <p:spPr bwMode="auto">
              <a:xfrm>
                <a:off x="4582" y="1457"/>
                <a:ext cx="40" cy="16"/>
              </a:xfrm>
              <a:custGeom>
                <a:avLst/>
                <a:gdLst>
                  <a:gd name="T0" fmla="*/ 40 w 40"/>
                  <a:gd name="T1" fmla="*/ 12 h 16"/>
                  <a:gd name="T2" fmla="*/ 38 w 40"/>
                  <a:gd name="T3" fmla="*/ 12 h 16"/>
                  <a:gd name="T4" fmla="*/ 38 w 40"/>
                  <a:gd name="T5" fmla="*/ 12 h 16"/>
                  <a:gd name="T6" fmla="*/ 36 w 40"/>
                  <a:gd name="T7" fmla="*/ 12 h 16"/>
                  <a:gd name="T8" fmla="*/ 36 w 40"/>
                  <a:gd name="T9" fmla="*/ 12 h 16"/>
                  <a:gd name="T10" fmla="*/ 34 w 40"/>
                  <a:gd name="T11" fmla="*/ 12 h 16"/>
                  <a:gd name="T12" fmla="*/ 32 w 40"/>
                  <a:gd name="T13" fmla="*/ 12 h 16"/>
                  <a:gd name="T14" fmla="*/ 32 w 40"/>
                  <a:gd name="T15" fmla="*/ 12 h 16"/>
                  <a:gd name="T16" fmla="*/ 30 w 40"/>
                  <a:gd name="T17" fmla="*/ 12 h 16"/>
                  <a:gd name="T18" fmla="*/ 30 w 40"/>
                  <a:gd name="T19" fmla="*/ 12 h 16"/>
                  <a:gd name="T20" fmla="*/ 30 w 40"/>
                  <a:gd name="T21" fmla="*/ 12 h 16"/>
                  <a:gd name="T22" fmla="*/ 28 w 40"/>
                  <a:gd name="T23" fmla="*/ 12 h 16"/>
                  <a:gd name="T24" fmla="*/ 4 w 40"/>
                  <a:gd name="T25" fmla="*/ 0 h 16"/>
                  <a:gd name="T26" fmla="*/ 2 w 40"/>
                  <a:gd name="T27" fmla="*/ 0 h 16"/>
                  <a:gd name="T28" fmla="*/ 2 w 40"/>
                  <a:gd name="T29" fmla="*/ 0 h 16"/>
                  <a:gd name="T30" fmla="*/ 0 w 40"/>
                  <a:gd name="T31" fmla="*/ 2 h 16"/>
                  <a:gd name="T32" fmla="*/ 0 w 40"/>
                  <a:gd name="T33" fmla="*/ 2 h 16"/>
                  <a:gd name="T34" fmla="*/ 26 w 40"/>
                  <a:gd name="T35" fmla="*/ 14 h 16"/>
                  <a:gd name="T36" fmla="*/ 26 w 40"/>
                  <a:gd name="T37" fmla="*/ 14 h 16"/>
                  <a:gd name="T38" fmla="*/ 26 w 40"/>
                  <a:gd name="T39" fmla="*/ 14 h 16"/>
                  <a:gd name="T40" fmla="*/ 28 w 40"/>
                  <a:gd name="T41" fmla="*/ 14 h 16"/>
                  <a:gd name="T42" fmla="*/ 28 w 40"/>
                  <a:gd name="T43" fmla="*/ 14 h 16"/>
                  <a:gd name="T44" fmla="*/ 30 w 40"/>
                  <a:gd name="T45" fmla="*/ 14 h 16"/>
                  <a:gd name="T46" fmla="*/ 30 w 40"/>
                  <a:gd name="T47" fmla="*/ 16 h 16"/>
                  <a:gd name="T48" fmla="*/ 30 w 40"/>
                  <a:gd name="T49" fmla="*/ 16 h 16"/>
                  <a:gd name="T50" fmla="*/ 32 w 40"/>
                  <a:gd name="T51" fmla="*/ 16 h 16"/>
                  <a:gd name="T52" fmla="*/ 34 w 40"/>
                  <a:gd name="T53" fmla="*/ 14 h 16"/>
                  <a:gd name="T54" fmla="*/ 36 w 40"/>
                  <a:gd name="T55" fmla="*/ 14 h 16"/>
                  <a:gd name="T56" fmla="*/ 36 w 40"/>
                  <a:gd name="T57" fmla="*/ 14 h 16"/>
                  <a:gd name="T58" fmla="*/ 38 w 40"/>
                  <a:gd name="T59" fmla="*/ 14 h 16"/>
                  <a:gd name="T60" fmla="*/ 38 w 40"/>
                  <a:gd name="T61" fmla="*/ 14 h 16"/>
                  <a:gd name="T62" fmla="*/ 40 w 40"/>
                  <a:gd name="T63" fmla="*/ 14 h 16"/>
                  <a:gd name="T64" fmla="*/ 40 w 40"/>
                  <a:gd name="T65" fmla="*/ 12 h 16"/>
                  <a:gd name="T66" fmla="*/ 40 w 40"/>
                  <a:gd name="T67" fmla="*/ 12 h 16"/>
                  <a:gd name="T68" fmla="*/ 40 w 40"/>
                  <a:gd name="T6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
                    <a:moveTo>
                      <a:pt x="40" y="12"/>
                    </a:moveTo>
                    <a:lnTo>
                      <a:pt x="38" y="12"/>
                    </a:lnTo>
                    <a:lnTo>
                      <a:pt x="38" y="12"/>
                    </a:lnTo>
                    <a:lnTo>
                      <a:pt x="36" y="12"/>
                    </a:lnTo>
                    <a:lnTo>
                      <a:pt x="36" y="12"/>
                    </a:lnTo>
                    <a:lnTo>
                      <a:pt x="34" y="12"/>
                    </a:lnTo>
                    <a:lnTo>
                      <a:pt x="32" y="12"/>
                    </a:lnTo>
                    <a:lnTo>
                      <a:pt x="32" y="12"/>
                    </a:lnTo>
                    <a:lnTo>
                      <a:pt x="30" y="12"/>
                    </a:lnTo>
                    <a:lnTo>
                      <a:pt x="30" y="12"/>
                    </a:lnTo>
                    <a:lnTo>
                      <a:pt x="30" y="12"/>
                    </a:lnTo>
                    <a:lnTo>
                      <a:pt x="28" y="12"/>
                    </a:lnTo>
                    <a:lnTo>
                      <a:pt x="4" y="0"/>
                    </a:lnTo>
                    <a:lnTo>
                      <a:pt x="2" y="0"/>
                    </a:lnTo>
                    <a:lnTo>
                      <a:pt x="2" y="0"/>
                    </a:lnTo>
                    <a:lnTo>
                      <a:pt x="0" y="2"/>
                    </a:lnTo>
                    <a:lnTo>
                      <a:pt x="0" y="2"/>
                    </a:lnTo>
                    <a:lnTo>
                      <a:pt x="26" y="14"/>
                    </a:lnTo>
                    <a:lnTo>
                      <a:pt x="26" y="14"/>
                    </a:lnTo>
                    <a:lnTo>
                      <a:pt x="26" y="14"/>
                    </a:lnTo>
                    <a:lnTo>
                      <a:pt x="28" y="14"/>
                    </a:lnTo>
                    <a:lnTo>
                      <a:pt x="28" y="14"/>
                    </a:lnTo>
                    <a:lnTo>
                      <a:pt x="30" y="14"/>
                    </a:lnTo>
                    <a:lnTo>
                      <a:pt x="30" y="16"/>
                    </a:lnTo>
                    <a:lnTo>
                      <a:pt x="30" y="16"/>
                    </a:lnTo>
                    <a:lnTo>
                      <a:pt x="32" y="16"/>
                    </a:lnTo>
                    <a:lnTo>
                      <a:pt x="34" y="14"/>
                    </a:lnTo>
                    <a:lnTo>
                      <a:pt x="36" y="14"/>
                    </a:lnTo>
                    <a:lnTo>
                      <a:pt x="36" y="14"/>
                    </a:lnTo>
                    <a:lnTo>
                      <a:pt x="38" y="14"/>
                    </a:lnTo>
                    <a:lnTo>
                      <a:pt x="38" y="14"/>
                    </a:lnTo>
                    <a:lnTo>
                      <a:pt x="40" y="14"/>
                    </a:lnTo>
                    <a:lnTo>
                      <a:pt x="40" y="12"/>
                    </a:lnTo>
                    <a:lnTo>
                      <a:pt x="40" y="12"/>
                    </a:lnTo>
                    <a:lnTo>
                      <a:pt x="4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709"/>
              <p:cNvSpPr>
                <a:spLocks/>
              </p:cNvSpPr>
              <p:nvPr/>
            </p:nvSpPr>
            <p:spPr bwMode="auto">
              <a:xfrm>
                <a:off x="4582" y="1457"/>
                <a:ext cx="40" cy="16"/>
              </a:xfrm>
              <a:custGeom>
                <a:avLst/>
                <a:gdLst>
                  <a:gd name="T0" fmla="*/ 40 w 40"/>
                  <a:gd name="T1" fmla="*/ 12 h 16"/>
                  <a:gd name="T2" fmla="*/ 38 w 40"/>
                  <a:gd name="T3" fmla="*/ 12 h 16"/>
                  <a:gd name="T4" fmla="*/ 38 w 40"/>
                  <a:gd name="T5" fmla="*/ 12 h 16"/>
                  <a:gd name="T6" fmla="*/ 36 w 40"/>
                  <a:gd name="T7" fmla="*/ 12 h 16"/>
                  <a:gd name="T8" fmla="*/ 36 w 40"/>
                  <a:gd name="T9" fmla="*/ 12 h 16"/>
                  <a:gd name="T10" fmla="*/ 34 w 40"/>
                  <a:gd name="T11" fmla="*/ 12 h 16"/>
                  <a:gd name="T12" fmla="*/ 32 w 40"/>
                  <a:gd name="T13" fmla="*/ 12 h 16"/>
                  <a:gd name="T14" fmla="*/ 32 w 40"/>
                  <a:gd name="T15" fmla="*/ 12 h 16"/>
                  <a:gd name="T16" fmla="*/ 30 w 40"/>
                  <a:gd name="T17" fmla="*/ 12 h 16"/>
                  <a:gd name="T18" fmla="*/ 30 w 40"/>
                  <a:gd name="T19" fmla="*/ 12 h 16"/>
                  <a:gd name="T20" fmla="*/ 30 w 40"/>
                  <a:gd name="T21" fmla="*/ 12 h 16"/>
                  <a:gd name="T22" fmla="*/ 28 w 40"/>
                  <a:gd name="T23" fmla="*/ 12 h 16"/>
                  <a:gd name="T24" fmla="*/ 4 w 40"/>
                  <a:gd name="T25" fmla="*/ 0 h 16"/>
                  <a:gd name="T26" fmla="*/ 2 w 40"/>
                  <a:gd name="T27" fmla="*/ 0 h 16"/>
                  <a:gd name="T28" fmla="*/ 2 w 40"/>
                  <a:gd name="T29" fmla="*/ 0 h 16"/>
                  <a:gd name="T30" fmla="*/ 0 w 40"/>
                  <a:gd name="T31" fmla="*/ 2 h 16"/>
                  <a:gd name="T32" fmla="*/ 0 w 40"/>
                  <a:gd name="T33" fmla="*/ 2 h 16"/>
                  <a:gd name="T34" fmla="*/ 26 w 40"/>
                  <a:gd name="T35" fmla="*/ 14 h 16"/>
                  <a:gd name="T36" fmla="*/ 26 w 40"/>
                  <a:gd name="T37" fmla="*/ 14 h 16"/>
                  <a:gd name="T38" fmla="*/ 26 w 40"/>
                  <a:gd name="T39" fmla="*/ 14 h 16"/>
                  <a:gd name="T40" fmla="*/ 28 w 40"/>
                  <a:gd name="T41" fmla="*/ 14 h 16"/>
                  <a:gd name="T42" fmla="*/ 28 w 40"/>
                  <a:gd name="T43" fmla="*/ 14 h 16"/>
                  <a:gd name="T44" fmla="*/ 30 w 40"/>
                  <a:gd name="T45" fmla="*/ 14 h 16"/>
                  <a:gd name="T46" fmla="*/ 30 w 40"/>
                  <a:gd name="T47" fmla="*/ 16 h 16"/>
                  <a:gd name="T48" fmla="*/ 30 w 40"/>
                  <a:gd name="T49" fmla="*/ 16 h 16"/>
                  <a:gd name="T50" fmla="*/ 32 w 40"/>
                  <a:gd name="T51" fmla="*/ 16 h 16"/>
                  <a:gd name="T52" fmla="*/ 34 w 40"/>
                  <a:gd name="T53" fmla="*/ 14 h 16"/>
                  <a:gd name="T54" fmla="*/ 36 w 40"/>
                  <a:gd name="T55" fmla="*/ 14 h 16"/>
                  <a:gd name="T56" fmla="*/ 36 w 40"/>
                  <a:gd name="T57" fmla="*/ 14 h 16"/>
                  <a:gd name="T58" fmla="*/ 38 w 40"/>
                  <a:gd name="T59" fmla="*/ 14 h 16"/>
                  <a:gd name="T60" fmla="*/ 38 w 40"/>
                  <a:gd name="T61" fmla="*/ 14 h 16"/>
                  <a:gd name="T62" fmla="*/ 40 w 40"/>
                  <a:gd name="T63" fmla="*/ 14 h 16"/>
                  <a:gd name="T64" fmla="*/ 40 w 40"/>
                  <a:gd name="T65" fmla="*/ 12 h 16"/>
                  <a:gd name="T66" fmla="*/ 40 w 40"/>
                  <a:gd name="T67" fmla="*/ 12 h 16"/>
                  <a:gd name="T68" fmla="*/ 40 w 40"/>
                  <a:gd name="T6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
                    <a:moveTo>
                      <a:pt x="40" y="12"/>
                    </a:moveTo>
                    <a:lnTo>
                      <a:pt x="38" y="12"/>
                    </a:lnTo>
                    <a:lnTo>
                      <a:pt x="38" y="12"/>
                    </a:lnTo>
                    <a:lnTo>
                      <a:pt x="36" y="12"/>
                    </a:lnTo>
                    <a:lnTo>
                      <a:pt x="36" y="12"/>
                    </a:lnTo>
                    <a:lnTo>
                      <a:pt x="34" y="12"/>
                    </a:lnTo>
                    <a:lnTo>
                      <a:pt x="32" y="12"/>
                    </a:lnTo>
                    <a:lnTo>
                      <a:pt x="32" y="12"/>
                    </a:lnTo>
                    <a:lnTo>
                      <a:pt x="30" y="12"/>
                    </a:lnTo>
                    <a:lnTo>
                      <a:pt x="30" y="12"/>
                    </a:lnTo>
                    <a:lnTo>
                      <a:pt x="30" y="12"/>
                    </a:lnTo>
                    <a:lnTo>
                      <a:pt x="28" y="12"/>
                    </a:lnTo>
                    <a:lnTo>
                      <a:pt x="4" y="0"/>
                    </a:lnTo>
                    <a:lnTo>
                      <a:pt x="2" y="0"/>
                    </a:lnTo>
                    <a:lnTo>
                      <a:pt x="2" y="0"/>
                    </a:lnTo>
                    <a:lnTo>
                      <a:pt x="0" y="2"/>
                    </a:lnTo>
                    <a:lnTo>
                      <a:pt x="0" y="2"/>
                    </a:lnTo>
                    <a:lnTo>
                      <a:pt x="26" y="14"/>
                    </a:lnTo>
                    <a:lnTo>
                      <a:pt x="26" y="14"/>
                    </a:lnTo>
                    <a:lnTo>
                      <a:pt x="26" y="14"/>
                    </a:lnTo>
                    <a:lnTo>
                      <a:pt x="28" y="14"/>
                    </a:lnTo>
                    <a:lnTo>
                      <a:pt x="28" y="14"/>
                    </a:lnTo>
                    <a:lnTo>
                      <a:pt x="30" y="14"/>
                    </a:lnTo>
                    <a:lnTo>
                      <a:pt x="30" y="16"/>
                    </a:lnTo>
                    <a:lnTo>
                      <a:pt x="30" y="16"/>
                    </a:lnTo>
                    <a:lnTo>
                      <a:pt x="32" y="16"/>
                    </a:lnTo>
                    <a:lnTo>
                      <a:pt x="34" y="14"/>
                    </a:lnTo>
                    <a:lnTo>
                      <a:pt x="36" y="14"/>
                    </a:lnTo>
                    <a:lnTo>
                      <a:pt x="36" y="14"/>
                    </a:lnTo>
                    <a:lnTo>
                      <a:pt x="38" y="14"/>
                    </a:lnTo>
                    <a:lnTo>
                      <a:pt x="38" y="14"/>
                    </a:lnTo>
                    <a:lnTo>
                      <a:pt x="40" y="14"/>
                    </a:lnTo>
                    <a:lnTo>
                      <a:pt x="40" y="12"/>
                    </a:lnTo>
                    <a:lnTo>
                      <a:pt x="40" y="12"/>
                    </a:lnTo>
                    <a:lnTo>
                      <a:pt x="4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710"/>
              <p:cNvSpPr>
                <a:spLocks/>
              </p:cNvSpPr>
              <p:nvPr/>
            </p:nvSpPr>
            <p:spPr bwMode="auto">
              <a:xfrm>
                <a:off x="4604" y="1457"/>
                <a:ext cx="30" cy="10"/>
              </a:xfrm>
              <a:custGeom>
                <a:avLst/>
                <a:gdLst>
                  <a:gd name="T0" fmla="*/ 0 w 30"/>
                  <a:gd name="T1" fmla="*/ 2 h 10"/>
                  <a:gd name="T2" fmla="*/ 0 w 30"/>
                  <a:gd name="T3" fmla="*/ 2 h 10"/>
                  <a:gd name="T4" fmla="*/ 2 w 30"/>
                  <a:gd name="T5" fmla="*/ 2 h 10"/>
                  <a:gd name="T6" fmla="*/ 2 w 30"/>
                  <a:gd name="T7" fmla="*/ 2 h 10"/>
                  <a:gd name="T8" fmla="*/ 4 w 30"/>
                  <a:gd name="T9" fmla="*/ 4 h 10"/>
                  <a:gd name="T10" fmla="*/ 6 w 30"/>
                  <a:gd name="T11" fmla="*/ 2 h 10"/>
                  <a:gd name="T12" fmla="*/ 24 w 30"/>
                  <a:gd name="T13" fmla="*/ 10 h 10"/>
                  <a:gd name="T14" fmla="*/ 26 w 30"/>
                  <a:gd name="T15" fmla="*/ 10 h 10"/>
                  <a:gd name="T16" fmla="*/ 28 w 30"/>
                  <a:gd name="T17" fmla="*/ 10 h 10"/>
                  <a:gd name="T18" fmla="*/ 28 w 30"/>
                  <a:gd name="T19" fmla="*/ 10 h 10"/>
                  <a:gd name="T20" fmla="*/ 30 w 30"/>
                  <a:gd name="T21" fmla="*/ 10 h 10"/>
                  <a:gd name="T22" fmla="*/ 8 w 30"/>
                  <a:gd name="T23" fmla="*/ 0 h 10"/>
                  <a:gd name="T24" fmla="*/ 0 w 30"/>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0">
                    <a:moveTo>
                      <a:pt x="0" y="2"/>
                    </a:moveTo>
                    <a:lnTo>
                      <a:pt x="0" y="2"/>
                    </a:lnTo>
                    <a:lnTo>
                      <a:pt x="2" y="2"/>
                    </a:lnTo>
                    <a:lnTo>
                      <a:pt x="2" y="2"/>
                    </a:lnTo>
                    <a:lnTo>
                      <a:pt x="4" y="4"/>
                    </a:lnTo>
                    <a:lnTo>
                      <a:pt x="6" y="2"/>
                    </a:lnTo>
                    <a:lnTo>
                      <a:pt x="24" y="10"/>
                    </a:lnTo>
                    <a:lnTo>
                      <a:pt x="26" y="10"/>
                    </a:lnTo>
                    <a:lnTo>
                      <a:pt x="28" y="10"/>
                    </a:lnTo>
                    <a:lnTo>
                      <a:pt x="28" y="10"/>
                    </a:lnTo>
                    <a:lnTo>
                      <a:pt x="30" y="10"/>
                    </a:lnTo>
                    <a:lnTo>
                      <a:pt x="8"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711"/>
              <p:cNvSpPr>
                <a:spLocks/>
              </p:cNvSpPr>
              <p:nvPr/>
            </p:nvSpPr>
            <p:spPr bwMode="auto">
              <a:xfrm>
                <a:off x="4596" y="1453"/>
                <a:ext cx="10" cy="2"/>
              </a:xfrm>
              <a:custGeom>
                <a:avLst/>
                <a:gdLst>
                  <a:gd name="T0" fmla="*/ 8 w 10"/>
                  <a:gd name="T1" fmla="*/ 0 h 2"/>
                  <a:gd name="T2" fmla="*/ 6 w 10"/>
                  <a:gd name="T3" fmla="*/ 0 h 2"/>
                  <a:gd name="T4" fmla="*/ 4 w 10"/>
                  <a:gd name="T5" fmla="*/ 0 h 2"/>
                  <a:gd name="T6" fmla="*/ 4 w 10"/>
                  <a:gd name="T7" fmla="*/ 0 h 2"/>
                  <a:gd name="T8" fmla="*/ 2 w 10"/>
                  <a:gd name="T9" fmla="*/ 0 h 2"/>
                  <a:gd name="T10" fmla="*/ 0 w 10"/>
                  <a:gd name="T11" fmla="*/ 0 h 2"/>
                  <a:gd name="T12" fmla="*/ 2 w 10"/>
                  <a:gd name="T13" fmla="*/ 2 h 2"/>
                  <a:gd name="T14" fmla="*/ 2 w 10"/>
                  <a:gd name="T15" fmla="*/ 2 h 2"/>
                  <a:gd name="T16" fmla="*/ 4 w 10"/>
                  <a:gd name="T17" fmla="*/ 2 h 2"/>
                  <a:gd name="T18" fmla="*/ 6 w 10"/>
                  <a:gd name="T19" fmla="*/ 2 h 2"/>
                  <a:gd name="T20" fmla="*/ 6 w 10"/>
                  <a:gd name="T21" fmla="*/ 2 h 2"/>
                  <a:gd name="T22" fmla="*/ 8 w 10"/>
                  <a:gd name="T23" fmla="*/ 2 h 2"/>
                  <a:gd name="T24" fmla="*/ 10 w 10"/>
                  <a:gd name="T25" fmla="*/ 2 h 2"/>
                  <a:gd name="T26" fmla="*/ 10 w 10"/>
                  <a:gd name="T27" fmla="*/ 2 h 2"/>
                  <a:gd name="T28" fmla="*/ 10 w 10"/>
                  <a:gd name="T29" fmla="*/ 0 h 2"/>
                  <a:gd name="T30" fmla="*/ 8 w 10"/>
                  <a:gd name="T31" fmla="*/ 0 h 2"/>
                  <a:gd name="T32" fmla="*/ 8 w 10"/>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
                    <a:moveTo>
                      <a:pt x="8" y="0"/>
                    </a:moveTo>
                    <a:lnTo>
                      <a:pt x="6" y="0"/>
                    </a:lnTo>
                    <a:lnTo>
                      <a:pt x="4" y="0"/>
                    </a:lnTo>
                    <a:lnTo>
                      <a:pt x="4" y="0"/>
                    </a:lnTo>
                    <a:lnTo>
                      <a:pt x="2" y="0"/>
                    </a:lnTo>
                    <a:lnTo>
                      <a:pt x="0" y="0"/>
                    </a:lnTo>
                    <a:lnTo>
                      <a:pt x="2" y="2"/>
                    </a:lnTo>
                    <a:lnTo>
                      <a:pt x="2" y="2"/>
                    </a:lnTo>
                    <a:lnTo>
                      <a:pt x="4" y="2"/>
                    </a:lnTo>
                    <a:lnTo>
                      <a:pt x="6" y="2"/>
                    </a:lnTo>
                    <a:lnTo>
                      <a:pt x="6" y="2"/>
                    </a:lnTo>
                    <a:lnTo>
                      <a:pt x="8" y="2"/>
                    </a:lnTo>
                    <a:lnTo>
                      <a:pt x="10" y="2"/>
                    </a:lnTo>
                    <a:lnTo>
                      <a:pt x="10" y="2"/>
                    </a:lnTo>
                    <a:lnTo>
                      <a:pt x="10" y="0"/>
                    </a:lnTo>
                    <a:lnTo>
                      <a:pt x="8"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712"/>
              <p:cNvSpPr>
                <a:spLocks noEditPoints="1"/>
              </p:cNvSpPr>
              <p:nvPr/>
            </p:nvSpPr>
            <p:spPr bwMode="auto">
              <a:xfrm>
                <a:off x="4622" y="1447"/>
                <a:ext cx="46" cy="20"/>
              </a:xfrm>
              <a:custGeom>
                <a:avLst/>
                <a:gdLst>
                  <a:gd name="T0" fmla="*/ 32 w 46"/>
                  <a:gd name="T1" fmla="*/ 20 h 20"/>
                  <a:gd name="T2" fmla="*/ 36 w 46"/>
                  <a:gd name="T3" fmla="*/ 20 h 20"/>
                  <a:gd name="T4" fmla="*/ 42 w 46"/>
                  <a:gd name="T5" fmla="*/ 18 h 20"/>
                  <a:gd name="T6" fmla="*/ 46 w 46"/>
                  <a:gd name="T7" fmla="*/ 16 h 20"/>
                  <a:gd name="T8" fmla="*/ 46 w 46"/>
                  <a:gd name="T9" fmla="*/ 14 h 20"/>
                  <a:gd name="T10" fmla="*/ 46 w 46"/>
                  <a:gd name="T11" fmla="*/ 12 h 20"/>
                  <a:gd name="T12" fmla="*/ 42 w 46"/>
                  <a:gd name="T13" fmla="*/ 10 h 20"/>
                  <a:gd name="T14" fmla="*/ 34 w 46"/>
                  <a:gd name="T15" fmla="*/ 10 h 20"/>
                  <a:gd name="T16" fmla="*/ 24 w 46"/>
                  <a:gd name="T17" fmla="*/ 14 h 20"/>
                  <a:gd name="T18" fmla="*/ 20 w 46"/>
                  <a:gd name="T19" fmla="*/ 14 h 20"/>
                  <a:gd name="T20" fmla="*/ 18 w 46"/>
                  <a:gd name="T21" fmla="*/ 12 h 20"/>
                  <a:gd name="T22" fmla="*/ 22 w 46"/>
                  <a:gd name="T23" fmla="*/ 10 h 20"/>
                  <a:gd name="T24" fmla="*/ 26 w 46"/>
                  <a:gd name="T25" fmla="*/ 8 h 20"/>
                  <a:gd name="T26" fmla="*/ 28 w 46"/>
                  <a:gd name="T27" fmla="*/ 6 h 20"/>
                  <a:gd name="T28" fmla="*/ 26 w 46"/>
                  <a:gd name="T29" fmla="*/ 4 h 20"/>
                  <a:gd name="T30" fmla="*/ 24 w 46"/>
                  <a:gd name="T31" fmla="*/ 4 h 20"/>
                  <a:gd name="T32" fmla="*/ 20 w 46"/>
                  <a:gd name="T33" fmla="*/ 2 h 20"/>
                  <a:gd name="T34" fmla="*/ 20 w 46"/>
                  <a:gd name="T35" fmla="*/ 0 h 20"/>
                  <a:gd name="T36" fmla="*/ 16 w 46"/>
                  <a:gd name="T37" fmla="*/ 0 h 20"/>
                  <a:gd name="T38" fmla="*/ 16 w 46"/>
                  <a:gd name="T39" fmla="*/ 2 h 20"/>
                  <a:gd name="T40" fmla="*/ 10 w 46"/>
                  <a:gd name="T41" fmla="*/ 2 h 20"/>
                  <a:gd name="T42" fmla="*/ 6 w 46"/>
                  <a:gd name="T43" fmla="*/ 4 h 20"/>
                  <a:gd name="T44" fmla="*/ 2 w 46"/>
                  <a:gd name="T45" fmla="*/ 4 h 20"/>
                  <a:gd name="T46" fmla="*/ 2 w 46"/>
                  <a:gd name="T47" fmla="*/ 6 h 20"/>
                  <a:gd name="T48" fmla="*/ 2 w 46"/>
                  <a:gd name="T49" fmla="*/ 8 h 20"/>
                  <a:gd name="T50" fmla="*/ 4 w 46"/>
                  <a:gd name="T51" fmla="*/ 10 h 20"/>
                  <a:gd name="T52" fmla="*/ 8 w 46"/>
                  <a:gd name="T53" fmla="*/ 12 h 20"/>
                  <a:gd name="T54" fmla="*/ 14 w 46"/>
                  <a:gd name="T55" fmla="*/ 12 h 20"/>
                  <a:gd name="T56" fmla="*/ 14 w 46"/>
                  <a:gd name="T57" fmla="*/ 14 h 20"/>
                  <a:gd name="T58" fmla="*/ 16 w 46"/>
                  <a:gd name="T59" fmla="*/ 16 h 20"/>
                  <a:gd name="T60" fmla="*/ 18 w 46"/>
                  <a:gd name="T61" fmla="*/ 16 h 20"/>
                  <a:gd name="T62" fmla="*/ 20 w 46"/>
                  <a:gd name="T63" fmla="*/ 18 h 20"/>
                  <a:gd name="T64" fmla="*/ 22 w 46"/>
                  <a:gd name="T65" fmla="*/ 20 h 20"/>
                  <a:gd name="T66" fmla="*/ 28 w 46"/>
                  <a:gd name="T67" fmla="*/ 20 h 20"/>
                  <a:gd name="T68" fmla="*/ 12 w 46"/>
                  <a:gd name="T69" fmla="*/ 10 h 20"/>
                  <a:gd name="T70" fmla="*/ 8 w 46"/>
                  <a:gd name="T71" fmla="*/ 8 h 20"/>
                  <a:gd name="T72" fmla="*/ 6 w 46"/>
                  <a:gd name="T73" fmla="*/ 6 h 20"/>
                  <a:gd name="T74" fmla="*/ 10 w 46"/>
                  <a:gd name="T75" fmla="*/ 4 h 20"/>
                  <a:gd name="T76" fmla="*/ 16 w 46"/>
                  <a:gd name="T77" fmla="*/ 4 h 20"/>
                  <a:gd name="T78" fmla="*/ 20 w 46"/>
                  <a:gd name="T79" fmla="*/ 6 h 20"/>
                  <a:gd name="T80" fmla="*/ 22 w 46"/>
                  <a:gd name="T81" fmla="*/ 8 h 20"/>
                  <a:gd name="T82" fmla="*/ 18 w 46"/>
                  <a:gd name="T83" fmla="*/ 10 h 20"/>
                  <a:gd name="T84" fmla="*/ 24 w 46"/>
                  <a:gd name="T85" fmla="*/ 16 h 20"/>
                  <a:gd name="T86" fmla="*/ 26 w 46"/>
                  <a:gd name="T87" fmla="*/ 14 h 20"/>
                  <a:gd name="T88" fmla="*/ 28 w 46"/>
                  <a:gd name="T89" fmla="*/ 14 h 20"/>
                  <a:gd name="T90" fmla="*/ 36 w 46"/>
                  <a:gd name="T91" fmla="*/ 12 h 20"/>
                  <a:gd name="T92" fmla="*/ 40 w 46"/>
                  <a:gd name="T93" fmla="*/ 12 h 20"/>
                  <a:gd name="T94" fmla="*/ 40 w 46"/>
                  <a:gd name="T95" fmla="*/ 14 h 20"/>
                  <a:gd name="T96" fmla="*/ 38 w 46"/>
                  <a:gd name="T97" fmla="*/ 16 h 20"/>
                  <a:gd name="T98" fmla="*/ 34 w 46"/>
                  <a:gd name="T99" fmla="*/ 18 h 20"/>
                  <a:gd name="T100" fmla="*/ 26 w 46"/>
                  <a:gd name="T10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20">
                    <a:moveTo>
                      <a:pt x="28" y="20"/>
                    </a:moveTo>
                    <a:lnTo>
                      <a:pt x="30" y="20"/>
                    </a:lnTo>
                    <a:lnTo>
                      <a:pt x="30" y="20"/>
                    </a:lnTo>
                    <a:lnTo>
                      <a:pt x="32" y="20"/>
                    </a:lnTo>
                    <a:lnTo>
                      <a:pt x="32" y="20"/>
                    </a:lnTo>
                    <a:lnTo>
                      <a:pt x="34" y="20"/>
                    </a:lnTo>
                    <a:lnTo>
                      <a:pt x="34" y="20"/>
                    </a:lnTo>
                    <a:lnTo>
                      <a:pt x="36" y="20"/>
                    </a:lnTo>
                    <a:lnTo>
                      <a:pt x="36" y="20"/>
                    </a:lnTo>
                    <a:lnTo>
                      <a:pt x="38" y="20"/>
                    </a:lnTo>
                    <a:lnTo>
                      <a:pt x="40" y="18"/>
                    </a:lnTo>
                    <a:lnTo>
                      <a:pt x="42" y="18"/>
                    </a:lnTo>
                    <a:lnTo>
                      <a:pt x="42" y="18"/>
                    </a:lnTo>
                    <a:lnTo>
                      <a:pt x="44" y="16"/>
                    </a:lnTo>
                    <a:lnTo>
                      <a:pt x="44" y="16"/>
                    </a:lnTo>
                    <a:lnTo>
                      <a:pt x="46" y="16"/>
                    </a:lnTo>
                    <a:lnTo>
                      <a:pt x="46" y="16"/>
                    </a:lnTo>
                    <a:lnTo>
                      <a:pt x="46" y="14"/>
                    </a:lnTo>
                    <a:lnTo>
                      <a:pt x="46" y="14"/>
                    </a:lnTo>
                    <a:lnTo>
                      <a:pt x="46" y="14"/>
                    </a:lnTo>
                    <a:lnTo>
                      <a:pt x="46" y="14"/>
                    </a:lnTo>
                    <a:lnTo>
                      <a:pt x="46" y="12"/>
                    </a:lnTo>
                    <a:lnTo>
                      <a:pt x="46" y="12"/>
                    </a:lnTo>
                    <a:lnTo>
                      <a:pt x="46" y="12"/>
                    </a:lnTo>
                    <a:lnTo>
                      <a:pt x="46" y="12"/>
                    </a:lnTo>
                    <a:lnTo>
                      <a:pt x="44" y="12"/>
                    </a:lnTo>
                    <a:lnTo>
                      <a:pt x="44" y="10"/>
                    </a:lnTo>
                    <a:lnTo>
                      <a:pt x="42" y="10"/>
                    </a:lnTo>
                    <a:lnTo>
                      <a:pt x="40" y="10"/>
                    </a:lnTo>
                    <a:lnTo>
                      <a:pt x="38" y="10"/>
                    </a:lnTo>
                    <a:lnTo>
                      <a:pt x="36" y="10"/>
                    </a:lnTo>
                    <a:lnTo>
                      <a:pt x="34" y="10"/>
                    </a:lnTo>
                    <a:lnTo>
                      <a:pt x="32" y="10"/>
                    </a:lnTo>
                    <a:lnTo>
                      <a:pt x="32" y="10"/>
                    </a:lnTo>
                    <a:lnTo>
                      <a:pt x="30" y="12"/>
                    </a:lnTo>
                    <a:lnTo>
                      <a:pt x="24" y="14"/>
                    </a:lnTo>
                    <a:lnTo>
                      <a:pt x="22" y="14"/>
                    </a:lnTo>
                    <a:lnTo>
                      <a:pt x="22" y="14"/>
                    </a:lnTo>
                    <a:lnTo>
                      <a:pt x="20" y="14"/>
                    </a:lnTo>
                    <a:lnTo>
                      <a:pt x="20" y="14"/>
                    </a:lnTo>
                    <a:lnTo>
                      <a:pt x="18" y="14"/>
                    </a:lnTo>
                    <a:lnTo>
                      <a:pt x="18" y="12"/>
                    </a:lnTo>
                    <a:lnTo>
                      <a:pt x="18" y="12"/>
                    </a:lnTo>
                    <a:lnTo>
                      <a:pt x="18" y="12"/>
                    </a:lnTo>
                    <a:lnTo>
                      <a:pt x="20" y="12"/>
                    </a:lnTo>
                    <a:lnTo>
                      <a:pt x="20" y="10"/>
                    </a:lnTo>
                    <a:lnTo>
                      <a:pt x="22" y="10"/>
                    </a:lnTo>
                    <a:lnTo>
                      <a:pt x="22" y="10"/>
                    </a:lnTo>
                    <a:lnTo>
                      <a:pt x="24" y="10"/>
                    </a:lnTo>
                    <a:lnTo>
                      <a:pt x="24" y="10"/>
                    </a:lnTo>
                    <a:lnTo>
                      <a:pt x="26" y="8"/>
                    </a:lnTo>
                    <a:lnTo>
                      <a:pt x="26" y="8"/>
                    </a:lnTo>
                    <a:lnTo>
                      <a:pt x="26" y="8"/>
                    </a:lnTo>
                    <a:lnTo>
                      <a:pt x="26" y="8"/>
                    </a:lnTo>
                    <a:lnTo>
                      <a:pt x="26" y="8"/>
                    </a:lnTo>
                    <a:lnTo>
                      <a:pt x="28" y="6"/>
                    </a:lnTo>
                    <a:lnTo>
                      <a:pt x="28" y="6"/>
                    </a:lnTo>
                    <a:lnTo>
                      <a:pt x="26" y="6"/>
                    </a:lnTo>
                    <a:lnTo>
                      <a:pt x="26" y="6"/>
                    </a:lnTo>
                    <a:lnTo>
                      <a:pt x="26" y="4"/>
                    </a:lnTo>
                    <a:lnTo>
                      <a:pt x="26" y="4"/>
                    </a:lnTo>
                    <a:lnTo>
                      <a:pt x="26" y="4"/>
                    </a:lnTo>
                    <a:lnTo>
                      <a:pt x="24" y="4"/>
                    </a:lnTo>
                    <a:lnTo>
                      <a:pt x="24" y="4"/>
                    </a:lnTo>
                    <a:lnTo>
                      <a:pt x="24" y="4"/>
                    </a:lnTo>
                    <a:lnTo>
                      <a:pt x="22" y="2"/>
                    </a:lnTo>
                    <a:lnTo>
                      <a:pt x="22" y="2"/>
                    </a:lnTo>
                    <a:lnTo>
                      <a:pt x="20" y="2"/>
                    </a:lnTo>
                    <a:lnTo>
                      <a:pt x="24" y="0"/>
                    </a:lnTo>
                    <a:lnTo>
                      <a:pt x="24" y="0"/>
                    </a:lnTo>
                    <a:lnTo>
                      <a:pt x="22" y="0"/>
                    </a:lnTo>
                    <a:lnTo>
                      <a:pt x="20" y="0"/>
                    </a:lnTo>
                    <a:lnTo>
                      <a:pt x="20" y="0"/>
                    </a:lnTo>
                    <a:lnTo>
                      <a:pt x="18" y="0"/>
                    </a:lnTo>
                    <a:lnTo>
                      <a:pt x="18" y="0"/>
                    </a:lnTo>
                    <a:lnTo>
                      <a:pt x="16" y="0"/>
                    </a:lnTo>
                    <a:lnTo>
                      <a:pt x="16" y="0"/>
                    </a:lnTo>
                    <a:lnTo>
                      <a:pt x="16" y="2"/>
                    </a:lnTo>
                    <a:lnTo>
                      <a:pt x="16" y="2"/>
                    </a:lnTo>
                    <a:lnTo>
                      <a:pt x="16" y="2"/>
                    </a:lnTo>
                    <a:lnTo>
                      <a:pt x="14" y="2"/>
                    </a:lnTo>
                    <a:lnTo>
                      <a:pt x="14" y="2"/>
                    </a:lnTo>
                    <a:lnTo>
                      <a:pt x="12" y="2"/>
                    </a:lnTo>
                    <a:lnTo>
                      <a:pt x="10" y="2"/>
                    </a:lnTo>
                    <a:lnTo>
                      <a:pt x="10" y="2"/>
                    </a:lnTo>
                    <a:lnTo>
                      <a:pt x="8" y="2"/>
                    </a:lnTo>
                    <a:lnTo>
                      <a:pt x="8" y="2"/>
                    </a:lnTo>
                    <a:lnTo>
                      <a:pt x="6" y="4"/>
                    </a:lnTo>
                    <a:lnTo>
                      <a:pt x="6" y="4"/>
                    </a:lnTo>
                    <a:lnTo>
                      <a:pt x="4" y="4"/>
                    </a:lnTo>
                    <a:lnTo>
                      <a:pt x="4" y="4"/>
                    </a:lnTo>
                    <a:lnTo>
                      <a:pt x="2" y="4"/>
                    </a:lnTo>
                    <a:lnTo>
                      <a:pt x="2" y="6"/>
                    </a:lnTo>
                    <a:lnTo>
                      <a:pt x="2" y="6"/>
                    </a:lnTo>
                    <a:lnTo>
                      <a:pt x="2" y="6"/>
                    </a:lnTo>
                    <a:lnTo>
                      <a:pt x="2" y="6"/>
                    </a:lnTo>
                    <a:lnTo>
                      <a:pt x="0" y="8"/>
                    </a:lnTo>
                    <a:lnTo>
                      <a:pt x="0" y="8"/>
                    </a:lnTo>
                    <a:lnTo>
                      <a:pt x="2" y="8"/>
                    </a:lnTo>
                    <a:lnTo>
                      <a:pt x="2" y="8"/>
                    </a:lnTo>
                    <a:lnTo>
                      <a:pt x="2" y="10"/>
                    </a:lnTo>
                    <a:lnTo>
                      <a:pt x="2" y="10"/>
                    </a:lnTo>
                    <a:lnTo>
                      <a:pt x="4" y="10"/>
                    </a:lnTo>
                    <a:lnTo>
                      <a:pt x="4" y="10"/>
                    </a:lnTo>
                    <a:lnTo>
                      <a:pt x="4" y="10"/>
                    </a:lnTo>
                    <a:lnTo>
                      <a:pt x="6" y="12"/>
                    </a:lnTo>
                    <a:lnTo>
                      <a:pt x="8" y="12"/>
                    </a:lnTo>
                    <a:lnTo>
                      <a:pt x="8" y="12"/>
                    </a:lnTo>
                    <a:lnTo>
                      <a:pt x="10" y="12"/>
                    </a:lnTo>
                    <a:lnTo>
                      <a:pt x="10" y="12"/>
                    </a:lnTo>
                    <a:lnTo>
                      <a:pt x="12" y="12"/>
                    </a:lnTo>
                    <a:lnTo>
                      <a:pt x="14" y="12"/>
                    </a:lnTo>
                    <a:lnTo>
                      <a:pt x="14" y="12"/>
                    </a:lnTo>
                    <a:lnTo>
                      <a:pt x="14" y="12"/>
                    </a:lnTo>
                    <a:lnTo>
                      <a:pt x="14" y="14"/>
                    </a:lnTo>
                    <a:lnTo>
                      <a:pt x="14" y="14"/>
                    </a:lnTo>
                    <a:lnTo>
                      <a:pt x="14" y="14"/>
                    </a:lnTo>
                    <a:lnTo>
                      <a:pt x="14" y="14"/>
                    </a:lnTo>
                    <a:lnTo>
                      <a:pt x="14" y="14"/>
                    </a:lnTo>
                    <a:lnTo>
                      <a:pt x="16" y="16"/>
                    </a:lnTo>
                    <a:lnTo>
                      <a:pt x="16" y="16"/>
                    </a:lnTo>
                    <a:lnTo>
                      <a:pt x="16" y="16"/>
                    </a:lnTo>
                    <a:lnTo>
                      <a:pt x="18" y="16"/>
                    </a:lnTo>
                    <a:lnTo>
                      <a:pt x="18" y="16"/>
                    </a:lnTo>
                    <a:lnTo>
                      <a:pt x="20" y="16"/>
                    </a:lnTo>
                    <a:lnTo>
                      <a:pt x="20" y="16"/>
                    </a:lnTo>
                    <a:lnTo>
                      <a:pt x="20" y="16"/>
                    </a:lnTo>
                    <a:lnTo>
                      <a:pt x="20" y="18"/>
                    </a:lnTo>
                    <a:lnTo>
                      <a:pt x="20" y="18"/>
                    </a:lnTo>
                    <a:lnTo>
                      <a:pt x="20" y="18"/>
                    </a:lnTo>
                    <a:lnTo>
                      <a:pt x="22" y="18"/>
                    </a:lnTo>
                    <a:lnTo>
                      <a:pt x="22" y="20"/>
                    </a:lnTo>
                    <a:lnTo>
                      <a:pt x="22" y="20"/>
                    </a:lnTo>
                    <a:lnTo>
                      <a:pt x="24" y="20"/>
                    </a:lnTo>
                    <a:lnTo>
                      <a:pt x="26" y="20"/>
                    </a:lnTo>
                    <a:lnTo>
                      <a:pt x="28" y="20"/>
                    </a:lnTo>
                    <a:close/>
                    <a:moveTo>
                      <a:pt x="16" y="10"/>
                    </a:moveTo>
                    <a:lnTo>
                      <a:pt x="14" y="10"/>
                    </a:lnTo>
                    <a:lnTo>
                      <a:pt x="14" y="10"/>
                    </a:lnTo>
                    <a:lnTo>
                      <a:pt x="12" y="10"/>
                    </a:lnTo>
                    <a:lnTo>
                      <a:pt x="12" y="10"/>
                    </a:lnTo>
                    <a:lnTo>
                      <a:pt x="10" y="8"/>
                    </a:lnTo>
                    <a:lnTo>
                      <a:pt x="8" y="8"/>
                    </a:lnTo>
                    <a:lnTo>
                      <a:pt x="8" y="8"/>
                    </a:lnTo>
                    <a:lnTo>
                      <a:pt x="8" y="8"/>
                    </a:lnTo>
                    <a:lnTo>
                      <a:pt x="6" y="8"/>
                    </a:lnTo>
                    <a:lnTo>
                      <a:pt x="6" y="6"/>
                    </a:lnTo>
                    <a:lnTo>
                      <a:pt x="6" y="6"/>
                    </a:lnTo>
                    <a:lnTo>
                      <a:pt x="8" y="6"/>
                    </a:lnTo>
                    <a:lnTo>
                      <a:pt x="8" y="6"/>
                    </a:lnTo>
                    <a:lnTo>
                      <a:pt x="10" y="4"/>
                    </a:lnTo>
                    <a:lnTo>
                      <a:pt x="10" y="4"/>
                    </a:lnTo>
                    <a:lnTo>
                      <a:pt x="12" y="4"/>
                    </a:lnTo>
                    <a:lnTo>
                      <a:pt x="14" y="4"/>
                    </a:lnTo>
                    <a:lnTo>
                      <a:pt x="14" y="4"/>
                    </a:lnTo>
                    <a:lnTo>
                      <a:pt x="16" y="4"/>
                    </a:lnTo>
                    <a:lnTo>
                      <a:pt x="18" y="4"/>
                    </a:lnTo>
                    <a:lnTo>
                      <a:pt x="18" y="4"/>
                    </a:lnTo>
                    <a:lnTo>
                      <a:pt x="20" y="6"/>
                    </a:lnTo>
                    <a:lnTo>
                      <a:pt x="20" y="6"/>
                    </a:lnTo>
                    <a:lnTo>
                      <a:pt x="20" y="6"/>
                    </a:lnTo>
                    <a:lnTo>
                      <a:pt x="22" y="6"/>
                    </a:lnTo>
                    <a:lnTo>
                      <a:pt x="22" y="8"/>
                    </a:lnTo>
                    <a:lnTo>
                      <a:pt x="22" y="8"/>
                    </a:lnTo>
                    <a:lnTo>
                      <a:pt x="20" y="8"/>
                    </a:lnTo>
                    <a:lnTo>
                      <a:pt x="20" y="8"/>
                    </a:lnTo>
                    <a:lnTo>
                      <a:pt x="18" y="10"/>
                    </a:lnTo>
                    <a:lnTo>
                      <a:pt x="18" y="10"/>
                    </a:lnTo>
                    <a:lnTo>
                      <a:pt x="16" y="10"/>
                    </a:lnTo>
                    <a:close/>
                    <a:moveTo>
                      <a:pt x="26" y="18"/>
                    </a:moveTo>
                    <a:lnTo>
                      <a:pt x="24" y="16"/>
                    </a:lnTo>
                    <a:lnTo>
                      <a:pt x="24" y="16"/>
                    </a:lnTo>
                    <a:lnTo>
                      <a:pt x="24" y="16"/>
                    </a:lnTo>
                    <a:lnTo>
                      <a:pt x="26" y="16"/>
                    </a:lnTo>
                    <a:lnTo>
                      <a:pt x="26" y="16"/>
                    </a:lnTo>
                    <a:lnTo>
                      <a:pt x="26" y="14"/>
                    </a:lnTo>
                    <a:lnTo>
                      <a:pt x="26" y="14"/>
                    </a:lnTo>
                    <a:lnTo>
                      <a:pt x="26" y="14"/>
                    </a:lnTo>
                    <a:lnTo>
                      <a:pt x="28" y="14"/>
                    </a:lnTo>
                    <a:lnTo>
                      <a:pt x="28" y="14"/>
                    </a:lnTo>
                    <a:lnTo>
                      <a:pt x="32" y="12"/>
                    </a:lnTo>
                    <a:lnTo>
                      <a:pt x="34" y="12"/>
                    </a:lnTo>
                    <a:lnTo>
                      <a:pt x="36" y="12"/>
                    </a:lnTo>
                    <a:lnTo>
                      <a:pt x="36" y="12"/>
                    </a:lnTo>
                    <a:lnTo>
                      <a:pt x="36" y="12"/>
                    </a:lnTo>
                    <a:lnTo>
                      <a:pt x="38" y="12"/>
                    </a:lnTo>
                    <a:lnTo>
                      <a:pt x="38" y="12"/>
                    </a:lnTo>
                    <a:lnTo>
                      <a:pt x="40" y="12"/>
                    </a:lnTo>
                    <a:lnTo>
                      <a:pt x="40" y="12"/>
                    </a:lnTo>
                    <a:lnTo>
                      <a:pt x="40" y="14"/>
                    </a:lnTo>
                    <a:lnTo>
                      <a:pt x="40" y="14"/>
                    </a:lnTo>
                    <a:lnTo>
                      <a:pt x="40" y="14"/>
                    </a:lnTo>
                    <a:lnTo>
                      <a:pt x="40" y="14"/>
                    </a:lnTo>
                    <a:lnTo>
                      <a:pt x="40" y="16"/>
                    </a:lnTo>
                    <a:lnTo>
                      <a:pt x="38" y="16"/>
                    </a:lnTo>
                    <a:lnTo>
                      <a:pt x="38" y="16"/>
                    </a:lnTo>
                    <a:lnTo>
                      <a:pt x="36" y="18"/>
                    </a:lnTo>
                    <a:lnTo>
                      <a:pt x="34" y="18"/>
                    </a:lnTo>
                    <a:lnTo>
                      <a:pt x="34" y="18"/>
                    </a:lnTo>
                    <a:lnTo>
                      <a:pt x="34" y="18"/>
                    </a:lnTo>
                    <a:lnTo>
                      <a:pt x="32" y="18"/>
                    </a:lnTo>
                    <a:lnTo>
                      <a:pt x="30" y="18"/>
                    </a:lnTo>
                    <a:lnTo>
                      <a:pt x="28" y="18"/>
                    </a:lnTo>
                    <a:lnTo>
                      <a:pt x="26" y="18"/>
                    </a:lnTo>
                    <a:lnTo>
                      <a:pt x="26" y="18"/>
                    </a:lnTo>
                    <a:lnTo>
                      <a:pt x="2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713"/>
              <p:cNvSpPr>
                <a:spLocks/>
              </p:cNvSpPr>
              <p:nvPr/>
            </p:nvSpPr>
            <p:spPr bwMode="auto">
              <a:xfrm>
                <a:off x="4622" y="1447"/>
                <a:ext cx="46" cy="20"/>
              </a:xfrm>
              <a:custGeom>
                <a:avLst/>
                <a:gdLst>
                  <a:gd name="T0" fmla="*/ 30 w 46"/>
                  <a:gd name="T1" fmla="*/ 20 h 20"/>
                  <a:gd name="T2" fmla="*/ 34 w 46"/>
                  <a:gd name="T3" fmla="*/ 20 h 20"/>
                  <a:gd name="T4" fmla="*/ 36 w 46"/>
                  <a:gd name="T5" fmla="*/ 20 h 20"/>
                  <a:gd name="T6" fmla="*/ 42 w 46"/>
                  <a:gd name="T7" fmla="*/ 18 h 20"/>
                  <a:gd name="T8" fmla="*/ 44 w 46"/>
                  <a:gd name="T9" fmla="*/ 16 h 20"/>
                  <a:gd name="T10" fmla="*/ 46 w 46"/>
                  <a:gd name="T11" fmla="*/ 14 h 20"/>
                  <a:gd name="T12" fmla="*/ 46 w 46"/>
                  <a:gd name="T13" fmla="*/ 14 h 20"/>
                  <a:gd name="T14" fmla="*/ 46 w 46"/>
                  <a:gd name="T15" fmla="*/ 12 h 20"/>
                  <a:gd name="T16" fmla="*/ 44 w 46"/>
                  <a:gd name="T17" fmla="*/ 10 h 20"/>
                  <a:gd name="T18" fmla="*/ 38 w 46"/>
                  <a:gd name="T19" fmla="*/ 10 h 20"/>
                  <a:gd name="T20" fmla="*/ 32 w 46"/>
                  <a:gd name="T21" fmla="*/ 10 h 20"/>
                  <a:gd name="T22" fmla="*/ 24 w 46"/>
                  <a:gd name="T23" fmla="*/ 14 h 20"/>
                  <a:gd name="T24" fmla="*/ 20 w 46"/>
                  <a:gd name="T25" fmla="*/ 14 h 20"/>
                  <a:gd name="T26" fmla="*/ 18 w 46"/>
                  <a:gd name="T27" fmla="*/ 12 h 20"/>
                  <a:gd name="T28" fmla="*/ 20 w 46"/>
                  <a:gd name="T29" fmla="*/ 12 h 20"/>
                  <a:gd name="T30" fmla="*/ 22 w 46"/>
                  <a:gd name="T31" fmla="*/ 10 h 20"/>
                  <a:gd name="T32" fmla="*/ 26 w 46"/>
                  <a:gd name="T33" fmla="*/ 8 h 20"/>
                  <a:gd name="T34" fmla="*/ 26 w 46"/>
                  <a:gd name="T35" fmla="*/ 8 h 20"/>
                  <a:gd name="T36" fmla="*/ 28 w 46"/>
                  <a:gd name="T37" fmla="*/ 6 h 20"/>
                  <a:gd name="T38" fmla="*/ 26 w 46"/>
                  <a:gd name="T39" fmla="*/ 4 h 20"/>
                  <a:gd name="T40" fmla="*/ 24 w 46"/>
                  <a:gd name="T41" fmla="*/ 4 h 20"/>
                  <a:gd name="T42" fmla="*/ 22 w 46"/>
                  <a:gd name="T43" fmla="*/ 2 h 20"/>
                  <a:gd name="T44" fmla="*/ 24 w 46"/>
                  <a:gd name="T45" fmla="*/ 0 h 20"/>
                  <a:gd name="T46" fmla="*/ 20 w 46"/>
                  <a:gd name="T47" fmla="*/ 0 h 20"/>
                  <a:gd name="T48" fmla="*/ 18 w 46"/>
                  <a:gd name="T49" fmla="*/ 0 h 20"/>
                  <a:gd name="T50" fmla="*/ 16 w 46"/>
                  <a:gd name="T51" fmla="*/ 2 h 20"/>
                  <a:gd name="T52" fmla="*/ 14 w 46"/>
                  <a:gd name="T53" fmla="*/ 2 h 20"/>
                  <a:gd name="T54" fmla="*/ 10 w 46"/>
                  <a:gd name="T55" fmla="*/ 2 h 20"/>
                  <a:gd name="T56" fmla="*/ 8 w 46"/>
                  <a:gd name="T57" fmla="*/ 2 h 20"/>
                  <a:gd name="T58" fmla="*/ 4 w 46"/>
                  <a:gd name="T59" fmla="*/ 4 h 20"/>
                  <a:gd name="T60" fmla="*/ 2 w 46"/>
                  <a:gd name="T61" fmla="*/ 6 h 20"/>
                  <a:gd name="T62" fmla="*/ 2 w 46"/>
                  <a:gd name="T63" fmla="*/ 6 h 20"/>
                  <a:gd name="T64" fmla="*/ 2 w 46"/>
                  <a:gd name="T65" fmla="*/ 8 h 20"/>
                  <a:gd name="T66" fmla="*/ 2 w 46"/>
                  <a:gd name="T67" fmla="*/ 10 h 20"/>
                  <a:gd name="T68" fmla="*/ 4 w 46"/>
                  <a:gd name="T69" fmla="*/ 10 h 20"/>
                  <a:gd name="T70" fmla="*/ 8 w 46"/>
                  <a:gd name="T71" fmla="*/ 12 h 20"/>
                  <a:gd name="T72" fmla="*/ 12 w 46"/>
                  <a:gd name="T73" fmla="*/ 12 h 20"/>
                  <a:gd name="T74" fmla="*/ 14 w 46"/>
                  <a:gd name="T75" fmla="*/ 12 h 20"/>
                  <a:gd name="T76" fmla="*/ 14 w 46"/>
                  <a:gd name="T77" fmla="*/ 14 h 20"/>
                  <a:gd name="T78" fmla="*/ 16 w 46"/>
                  <a:gd name="T79" fmla="*/ 16 h 20"/>
                  <a:gd name="T80" fmla="*/ 18 w 46"/>
                  <a:gd name="T81" fmla="*/ 16 h 20"/>
                  <a:gd name="T82" fmla="*/ 20 w 46"/>
                  <a:gd name="T83" fmla="*/ 16 h 20"/>
                  <a:gd name="T84" fmla="*/ 20 w 46"/>
                  <a:gd name="T85" fmla="*/ 18 h 20"/>
                  <a:gd name="T86" fmla="*/ 22 w 46"/>
                  <a:gd name="T87" fmla="*/ 20 h 20"/>
                  <a:gd name="T88" fmla="*/ 26 w 46"/>
                  <a:gd name="T8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0">
                    <a:moveTo>
                      <a:pt x="28" y="20"/>
                    </a:moveTo>
                    <a:lnTo>
                      <a:pt x="30" y="20"/>
                    </a:lnTo>
                    <a:lnTo>
                      <a:pt x="30" y="20"/>
                    </a:lnTo>
                    <a:lnTo>
                      <a:pt x="32" y="20"/>
                    </a:lnTo>
                    <a:lnTo>
                      <a:pt x="32" y="20"/>
                    </a:lnTo>
                    <a:lnTo>
                      <a:pt x="34" y="20"/>
                    </a:lnTo>
                    <a:lnTo>
                      <a:pt x="34" y="20"/>
                    </a:lnTo>
                    <a:lnTo>
                      <a:pt x="36" y="20"/>
                    </a:lnTo>
                    <a:lnTo>
                      <a:pt x="36" y="20"/>
                    </a:lnTo>
                    <a:lnTo>
                      <a:pt x="38" y="20"/>
                    </a:lnTo>
                    <a:lnTo>
                      <a:pt x="40" y="18"/>
                    </a:lnTo>
                    <a:lnTo>
                      <a:pt x="42" y="18"/>
                    </a:lnTo>
                    <a:lnTo>
                      <a:pt x="42" y="18"/>
                    </a:lnTo>
                    <a:lnTo>
                      <a:pt x="44" y="16"/>
                    </a:lnTo>
                    <a:lnTo>
                      <a:pt x="44" y="16"/>
                    </a:lnTo>
                    <a:lnTo>
                      <a:pt x="46" y="16"/>
                    </a:lnTo>
                    <a:lnTo>
                      <a:pt x="46" y="16"/>
                    </a:lnTo>
                    <a:lnTo>
                      <a:pt x="46" y="14"/>
                    </a:lnTo>
                    <a:lnTo>
                      <a:pt x="46" y="14"/>
                    </a:lnTo>
                    <a:lnTo>
                      <a:pt x="46" y="14"/>
                    </a:lnTo>
                    <a:lnTo>
                      <a:pt x="46" y="14"/>
                    </a:lnTo>
                    <a:lnTo>
                      <a:pt x="46" y="12"/>
                    </a:lnTo>
                    <a:lnTo>
                      <a:pt x="46" y="12"/>
                    </a:lnTo>
                    <a:lnTo>
                      <a:pt x="46" y="12"/>
                    </a:lnTo>
                    <a:lnTo>
                      <a:pt x="46" y="12"/>
                    </a:lnTo>
                    <a:lnTo>
                      <a:pt x="44" y="12"/>
                    </a:lnTo>
                    <a:lnTo>
                      <a:pt x="44" y="10"/>
                    </a:lnTo>
                    <a:lnTo>
                      <a:pt x="42" y="10"/>
                    </a:lnTo>
                    <a:lnTo>
                      <a:pt x="40" y="10"/>
                    </a:lnTo>
                    <a:lnTo>
                      <a:pt x="38" y="10"/>
                    </a:lnTo>
                    <a:lnTo>
                      <a:pt x="36" y="10"/>
                    </a:lnTo>
                    <a:lnTo>
                      <a:pt x="34" y="10"/>
                    </a:lnTo>
                    <a:lnTo>
                      <a:pt x="32" y="10"/>
                    </a:lnTo>
                    <a:lnTo>
                      <a:pt x="32" y="10"/>
                    </a:lnTo>
                    <a:lnTo>
                      <a:pt x="30" y="12"/>
                    </a:lnTo>
                    <a:lnTo>
                      <a:pt x="24" y="14"/>
                    </a:lnTo>
                    <a:lnTo>
                      <a:pt x="22" y="14"/>
                    </a:lnTo>
                    <a:lnTo>
                      <a:pt x="22" y="14"/>
                    </a:lnTo>
                    <a:lnTo>
                      <a:pt x="20" y="14"/>
                    </a:lnTo>
                    <a:lnTo>
                      <a:pt x="20" y="14"/>
                    </a:lnTo>
                    <a:lnTo>
                      <a:pt x="18" y="14"/>
                    </a:lnTo>
                    <a:lnTo>
                      <a:pt x="18" y="12"/>
                    </a:lnTo>
                    <a:lnTo>
                      <a:pt x="18" y="12"/>
                    </a:lnTo>
                    <a:lnTo>
                      <a:pt x="18" y="12"/>
                    </a:lnTo>
                    <a:lnTo>
                      <a:pt x="20" y="12"/>
                    </a:lnTo>
                    <a:lnTo>
                      <a:pt x="20" y="10"/>
                    </a:lnTo>
                    <a:lnTo>
                      <a:pt x="22" y="10"/>
                    </a:lnTo>
                    <a:lnTo>
                      <a:pt x="22" y="10"/>
                    </a:lnTo>
                    <a:lnTo>
                      <a:pt x="24" y="10"/>
                    </a:lnTo>
                    <a:lnTo>
                      <a:pt x="24" y="10"/>
                    </a:lnTo>
                    <a:lnTo>
                      <a:pt x="26" y="8"/>
                    </a:lnTo>
                    <a:lnTo>
                      <a:pt x="26" y="8"/>
                    </a:lnTo>
                    <a:lnTo>
                      <a:pt x="26" y="8"/>
                    </a:lnTo>
                    <a:lnTo>
                      <a:pt x="26" y="8"/>
                    </a:lnTo>
                    <a:lnTo>
                      <a:pt x="26" y="8"/>
                    </a:lnTo>
                    <a:lnTo>
                      <a:pt x="28" y="6"/>
                    </a:lnTo>
                    <a:lnTo>
                      <a:pt x="28" y="6"/>
                    </a:lnTo>
                    <a:lnTo>
                      <a:pt x="26" y="6"/>
                    </a:lnTo>
                    <a:lnTo>
                      <a:pt x="26" y="6"/>
                    </a:lnTo>
                    <a:lnTo>
                      <a:pt x="26" y="4"/>
                    </a:lnTo>
                    <a:lnTo>
                      <a:pt x="26" y="4"/>
                    </a:lnTo>
                    <a:lnTo>
                      <a:pt x="26" y="4"/>
                    </a:lnTo>
                    <a:lnTo>
                      <a:pt x="24" y="4"/>
                    </a:lnTo>
                    <a:lnTo>
                      <a:pt x="24" y="4"/>
                    </a:lnTo>
                    <a:lnTo>
                      <a:pt x="24" y="4"/>
                    </a:lnTo>
                    <a:lnTo>
                      <a:pt x="22" y="2"/>
                    </a:lnTo>
                    <a:lnTo>
                      <a:pt x="22" y="2"/>
                    </a:lnTo>
                    <a:lnTo>
                      <a:pt x="20" y="2"/>
                    </a:lnTo>
                    <a:lnTo>
                      <a:pt x="24" y="0"/>
                    </a:lnTo>
                    <a:lnTo>
                      <a:pt x="24" y="0"/>
                    </a:lnTo>
                    <a:lnTo>
                      <a:pt x="22" y="0"/>
                    </a:lnTo>
                    <a:lnTo>
                      <a:pt x="20" y="0"/>
                    </a:lnTo>
                    <a:lnTo>
                      <a:pt x="20" y="0"/>
                    </a:lnTo>
                    <a:lnTo>
                      <a:pt x="18" y="0"/>
                    </a:lnTo>
                    <a:lnTo>
                      <a:pt x="18" y="0"/>
                    </a:lnTo>
                    <a:lnTo>
                      <a:pt x="16" y="0"/>
                    </a:lnTo>
                    <a:lnTo>
                      <a:pt x="16" y="0"/>
                    </a:lnTo>
                    <a:lnTo>
                      <a:pt x="16" y="2"/>
                    </a:lnTo>
                    <a:lnTo>
                      <a:pt x="16" y="2"/>
                    </a:lnTo>
                    <a:lnTo>
                      <a:pt x="16" y="2"/>
                    </a:lnTo>
                    <a:lnTo>
                      <a:pt x="14" y="2"/>
                    </a:lnTo>
                    <a:lnTo>
                      <a:pt x="14" y="2"/>
                    </a:lnTo>
                    <a:lnTo>
                      <a:pt x="12" y="2"/>
                    </a:lnTo>
                    <a:lnTo>
                      <a:pt x="10" y="2"/>
                    </a:lnTo>
                    <a:lnTo>
                      <a:pt x="10" y="2"/>
                    </a:lnTo>
                    <a:lnTo>
                      <a:pt x="8" y="2"/>
                    </a:lnTo>
                    <a:lnTo>
                      <a:pt x="8" y="2"/>
                    </a:lnTo>
                    <a:lnTo>
                      <a:pt x="6" y="4"/>
                    </a:lnTo>
                    <a:lnTo>
                      <a:pt x="6" y="4"/>
                    </a:lnTo>
                    <a:lnTo>
                      <a:pt x="4" y="4"/>
                    </a:lnTo>
                    <a:lnTo>
                      <a:pt x="4" y="4"/>
                    </a:lnTo>
                    <a:lnTo>
                      <a:pt x="2" y="4"/>
                    </a:lnTo>
                    <a:lnTo>
                      <a:pt x="2" y="6"/>
                    </a:lnTo>
                    <a:lnTo>
                      <a:pt x="2" y="6"/>
                    </a:lnTo>
                    <a:lnTo>
                      <a:pt x="2" y="6"/>
                    </a:lnTo>
                    <a:lnTo>
                      <a:pt x="2" y="6"/>
                    </a:lnTo>
                    <a:lnTo>
                      <a:pt x="0" y="8"/>
                    </a:lnTo>
                    <a:lnTo>
                      <a:pt x="0" y="8"/>
                    </a:lnTo>
                    <a:lnTo>
                      <a:pt x="2" y="8"/>
                    </a:lnTo>
                    <a:lnTo>
                      <a:pt x="2" y="8"/>
                    </a:lnTo>
                    <a:lnTo>
                      <a:pt x="2" y="10"/>
                    </a:lnTo>
                    <a:lnTo>
                      <a:pt x="2" y="10"/>
                    </a:lnTo>
                    <a:lnTo>
                      <a:pt x="4" y="10"/>
                    </a:lnTo>
                    <a:lnTo>
                      <a:pt x="4" y="10"/>
                    </a:lnTo>
                    <a:lnTo>
                      <a:pt x="4" y="10"/>
                    </a:lnTo>
                    <a:lnTo>
                      <a:pt x="6" y="12"/>
                    </a:lnTo>
                    <a:lnTo>
                      <a:pt x="8" y="12"/>
                    </a:lnTo>
                    <a:lnTo>
                      <a:pt x="8" y="12"/>
                    </a:lnTo>
                    <a:lnTo>
                      <a:pt x="10" y="12"/>
                    </a:lnTo>
                    <a:lnTo>
                      <a:pt x="10" y="12"/>
                    </a:lnTo>
                    <a:lnTo>
                      <a:pt x="12" y="12"/>
                    </a:lnTo>
                    <a:lnTo>
                      <a:pt x="14" y="12"/>
                    </a:lnTo>
                    <a:lnTo>
                      <a:pt x="14" y="12"/>
                    </a:lnTo>
                    <a:lnTo>
                      <a:pt x="14" y="12"/>
                    </a:lnTo>
                    <a:lnTo>
                      <a:pt x="14" y="14"/>
                    </a:lnTo>
                    <a:lnTo>
                      <a:pt x="14" y="14"/>
                    </a:lnTo>
                    <a:lnTo>
                      <a:pt x="14" y="14"/>
                    </a:lnTo>
                    <a:lnTo>
                      <a:pt x="14" y="14"/>
                    </a:lnTo>
                    <a:lnTo>
                      <a:pt x="14" y="14"/>
                    </a:lnTo>
                    <a:lnTo>
                      <a:pt x="16" y="16"/>
                    </a:lnTo>
                    <a:lnTo>
                      <a:pt x="16" y="16"/>
                    </a:lnTo>
                    <a:lnTo>
                      <a:pt x="16" y="16"/>
                    </a:lnTo>
                    <a:lnTo>
                      <a:pt x="18" y="16"/>
                    </a:lnTo>
                    <a:lnTo>
                      <a:pt x="18" y="16"/>
                    </a:lnTo>
                    <a:lnTo>
                      <a:pt x="20" y="16"/>
                    </a:lnTo>
                    <a:lnTo>
                      <a:pt x="20" y="16"/>
                    </a:lnTo>
                    <a:lnTo>
                      <a:pt x="20" y="16"/>
                    </a:lnTo>
                    <a:lnTo>
                      <a:pt x="20" y="18"/>
                    </a:lnTo>
                    <a:lnTo>
                      <a:pt x="20" y="18"/>
                    </a:lnTo>
                    <a:lnTo>
                      <a:pt x="20" y="18"/>
                    </a:lnTo>
                    <a:lnTo>
                      <a:pt x="22" y="18"/>
                    </a:lnTo>
                    <a:lnTo>
                      <a:pt x="22" y="20"/>
                    </a:lnTo>
                    <a:lnTo>
                      <a:pt x="22" y="20"/>
                    </a:lnTo>
                    <a:lnTo>
                      <a:pt x="24" y="20"/>
                    </a:lnTo>
                    <a:lnTo>
                      <a:pt x="26" y="20"/>
                    </a:lnTo>
                    <a:lnTo>
                      <a:pt x="28"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714"/>
              <p:cNvSpPr>
                <a:spLocks/>
              </p:cNvSpPr>
              <p:nvPr/>
            </p:nvSpPr>
            <p:spPr bwMode="auto">
              <a:xfrm>
                <a:off x="4628" y="1451"/>
                <a:ext cx="16" cy="6"/>
              </a:xfrm>
              <a:custGeom>
                <a:avLst/>
                <a:gdLst>
                  <a:gd name="T0" fmla="*/ 10 w 16"/>
                  <a:gd name="T1" fmla="*/ 6 h 6"/>
                  <a:gd name="T2" fmla="*/ 8 w 16"/>
                  <a:gd name="T3" fmla="*/ 6 h 6"/>
                  <a:gd name="T4" fmla="*/ 8 w 16"/>
                  <a:gd name="T5" fmla="*/ 6 h 6"/>
                  <a:gd name="T6" fmla="*/ 6 w 16"/>
                  <a:gd name="T7" fmla="*/ 6 h 6"/>
                  <a:gd name="T8" fmla="*/ 6 w 16"/>
                  <a:gd name="T9" fmla="*/ 6 h 6"/>
                  <a:gd name="T10" fmla="*/ 4 w 16"/>
                  <a:gd name="T11" fmla="*/ 4 h 6"/>
                  <a:gd name="T12" fmla="*/ 2 w 16"/>
                  <a:gd name="T13" fmla="*/ 4 h 6"/>
                  <a:gd name="T14" fmla="*/ 2 w 16"/>
                  <a:gd name="T15" fmla="*/ 4 h 6"/>
                  <a:gd name="T16" fmla="*/ 2 w 16"/>
                  <a:gd name="T17" fmla="*/ 4 h 6"/>
                  <a:gd name="T18" fmla="*/ 0 w 16"/>
                  <a:gd name="T19" fmla="*/ 4 h 6"/>
                  <a:gd name="T20" fmla="*/ 0 w 16"/>
                  <a:gd name="T21" fmla="*/ 2 h 6"/>
                  <a:gd name="T22" fmla="*/ 0 w 16"/>
                  <a:gd name="T23" fmla="*/ 2 h 6"/>
                  <a:gd name="T24" fmla="*/ 2 w 16"/>
                  <a:gd name="T25" fmla="*/ 2 h 6"/>
                  <a:gd name="T26" fmla="*/ 2 w 16"/>
                  <a:gd name="T27" fmla="*/ 2 h 6"/>
                  <a:gd name="T28" fmla="*/ 4 w 16"/>
                  <a:gd name="T29" fmla="*/ 0 h 6"/>
                  <a:gd name="T30" fmla="*/ 4 w 16"/>
                  <a:gd name="T31" fmla="*/ 0 h 6"/>
                  <a:gd name="T32" fmla="*/ 6 w 16"/>
                  <a:gd name="T33" fmla="*/ 0 h 6"/>
                  <a:gd name="T34" fmla="*/ 8 w 16"/>
                  <a:gd name="T35" fmla="*/ 0 h 6"/>
                  <a:gd name="T36" fmla="*/ 8 w 16"/>
                  <a:gd name="T37" fmla="*/ 0 h 6"/>
                  <a:gd name="T38" fmla="*/ 10 w 16"/>
                  <a:gd name="T39" fmla="*/ 0 h 6"/>
                  <a:gd name="T40" fmla="*/ 12 w 16"/>
                  <a:gd name="T41" fmla="*/ 0 h 6"/>
                  <a:gd name="T42" fmla="*/ 12 w 16"/>
                  <a:gd name="T43" fmla="*/ 0 h 6"/>
                  <a:gd name="T44" fmla="*/ 14 w 16"/>
                  <a:gd name="T45" fmla="*/ 2 h 6"/>
                  <a:gd name="T46" fmla="*/ 14 w 16"/>
                  <a:gd name="T47" fmla="*/ 2 h 6"/>
                  <a:gd name="T48" fmla="*/ 14 w 16"/>
                  <a:gd name="T49" fmla="*/ 2 h 6"/>
                  <a:gd name="T50" fmla="*/ 16 w 16"/>
                  <a:gd name="T51" fmla="*/ 2 h 6"/>
                  <a:gd name="T52" fmla="*/ 16 w 16"/>
                  <a:gd name="T53" fmla="*/ 4 h 6"/>
                  <a:gd name="T54" fmla="*/ 16 w 16"/>
                  <a:gd name="T55" fmla="*/ 4 h 6"/>
                  <a:gd name="T56" fmla="*/ 14 w 16"/>
                  <a:gd name="T57" fmla="*/ 4 h 6"/>
                  <a:gd name="T58" fmla="*/ 14 w 16"/>
                  <a:gd name="T59" fmla="*/ 4 h 6"/>
                  <a:gd name="T60" fmla="*/ 12 w 16"/>
                  <a:gd name="T61" fmla="*/ 6 h 6"/>
                  <a:gd name="T62" fmla="*/ 12 w 16"/>
                  <a:gd name="T63" fmla="*/ 6 h 6"/>
                  <a:gd name="T64" fmla="*/ 10 w 1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10" y="6"/>
                    </a:moveTo>
                    <a:lnTo>
                      <a:pt x="8" y="6"/>
                    </a:lnTo>
                    <a:lnTo>
                      <a:pt x="8" y="6"/>
                    </a:lnTo>
                    <a:lnTo>
                      <a:pt x="6" y="6"/>
                    </a:lnTo>
                    <a:lnTo>
                      <a:pt x="6" y="6"/>
                    </a:lnTo>
                    <a:lnTo>
                      <a:pt x="4" y="4"/>
                    </a:lnTo>
                    <a:lnTo>
                      <a:pt x="2" y="4"/>
                    </a:lnTo>
                    <a:lnTo>
                      <a:pt x="2" y="4"/>
                    </a:lnTo>
                    <a:lnTo>
                      <a:pt x="2" y="4"/>
                    </a:lnTo>
                    <a:lnTo>
                      <a:pt x="0" y="4"/>
                    </a:lnTo>
                    <a:lnTo>
                      <a:pt x="0" y="2"/>
                    </a:lnTo>
                    <a:lnTo>
                      <a:pt x="0" y="2"/>
                    </a:lnTo>
                    <a:lnTo>
                      <a:pt x="2" y="2"/>
                    </a:lnTo>
                    <a:lnTo>
                      <a:pt x="2" y="2"/>
                    </a:lnTo>
                    <a:lnTo>
                      <a:pt x="4" y="0"/>
                    </a:lnTo>
                    <a:lnTo>
                      <a:pt x="4" y="0"/>
                    </a:lnTo>
                    <a:lnTo>
                      <a:pt x="6" y="0"/>
                    </a:lnTo>
                    <a:lnTo>
                      <a:pt x="8" y="0"/>
                    </a:lnTo>
                    <a:lnTo>
                      <a:pt x="8" y="0"/>
                    </a:lnTo>
                    <a:lnTo>
                      <a:pt x="10" y="0"/>
                    </a:lnTo>
                    <a:lnTo>
                      <a:pt x="12" y="0"/>
                    </a:lnTo>
                    <a:lnTo>
                      <a:pt x="12" y="0"/>
                    </a:lnTo>
                    <a:lnTo>
                      <a:pt x="14" y="2"/>
                    </a:lnTo>
                    <a:lnTo>
                      <a:pt x="14" y="2"/>
                    </a:lnTo>
                    <a:lnTo>
                      <a:pt x="14" y="2"/>
                    </a:lnTo>
                    <a:lnTo>
                      <a:pt x="16" y="2"/>
                    </a:lnTo>
                    <a:lnTo>
                      <a:pt x="16" y="4"/>
                    </a:lnTo>
                    <a:lnTo>
                      <a:pt x="16" y="4"/>
                    </a:lnTo>
                    <a:lnTo>
                      <a:pt x="14" y="4"/>
                    </a:lnTo>
                    <a:lnTo>
                      <a:pt x="14" y="4"/>
                    </a:lnTo>
                    <a:lnTo>
                      <a:pt x="12" y="6"/>
                    </a:lnTo>
                    <a:lnTo>
                      <a:pt x="12" y="6"/>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715"/>
              <p:cNvSpPr>
                <a:spLocks/>
              </p:cNvSpPr>
              <p:nvPr/>
            </p:nvSpPr>
            <p:spPr bwMode="auto">
              <a:xfrm>
                <a:off x="4646" y="1459"/>
                <a:ext cx="16" cy="6"/>
              </a:xfrm>
              <a:custGeom>
                <a:avLst/>
                <a:gdLst>
                  <a:gd name="T0" fmla="*/ 2 w 16"/>
                  <a:gd name="T1" fmla="*/ 6 h 6"/>
                  <a:gd name="T2" fmla="*/ 0 w 16"/>
                  <a:gd name="T3" fmla="*/ 4 h 6"/>
                  <a:gd name="T4" fmla="*/ 0 w 16"/>
                  <a:gd name="T5" fmla="*/ 4 h 6"/>
                  <a:gd name="T6" fmla="*/ 0 w 16"/>
                  <a:gd name="T7" fmla="*/ 4 h 6"/>
                  <a:gd name="T8" fmla="*/ 2 w 16"/>
                  <a:gd name="T9" fmla="*/ 4 h 6"/>
                  <a:gd name="T10" fmla="*/ 2 w 16"/>
                  <a:gd name="T11" fmla="*/ 4 h 6"/>
                  <a:gd name="T12" fmla="*/ 2 w 16"/>
                  <a:gd name="T13" fmla="*/ 2 h 6"/>
                  <a:gd name="T14" fmla="*/ 2 w 16"/>
                  <a:gd name="T15" fmla="*/ 2 h 6"/>
                  <a:gd name="T16" fmla="*/ 2 w 16"/>
                  <a:gd name="T17" fmla="*/ 2 h 6"/>
                  <a:gd name="T18" fmla="*/ 4 w 16"/>
                  <a:gd name="T19" fmla="*/ 2 h 6"/>
                  <a:gd name="T20" fmla="*/ 4 w 16"/>
                  <a:gd name="T21" fmla="*/ 2 h 6"/>
                  <a:gd name="T22" fmla="*/ 8 w 16"/>
                  <a:gd name="T23" fmla="*/ 0 h 6"/>
                  <a:gd name="T24" fmla="*/ 10 w 16"/>
                  <a:gd name="T25" fmla="*/ 0 h 6"/>
                  <a:gd name="T26" fmla="*/ 12 w 16"/>
                  <a:gd name="T27" fmla="*/ 0 h 6"/>
                  <a:gd name="T28" fmla="*/ 12 w 16"/>
                  <a:gd name="T29" fmla="*/ 0 h 6"/>
                  <a:gd name="T30" fmla="*/ 12 w 16"/>
                  <a:gd name="T31" fmla="*/ 0 h 6"/>
                  <a:gd name="T32" fmla="*/ 14 w 16"/>
                  <a:gd name="T33" fmla="*/ 0 h 6"/>
                  <a:gd name="T34" fmla="*/ 14 w 16"/>
                  <a:gd name="T35" fmla="*/ 0 h 6"/>
                  <a:gd name="T36" fmla="*/ 16 w 16"/>
                  <a:gd name="T37" fmla="*/ 0 h 6"/>
                  <a:gd name="T38" fmla="*/ 16 w 16"/>
                  <a:gd name="T39" fmla="*/ 0 h 6"/>
                  <a:gd name="T40" fmla="*/ 16 w 16"/>
                  <a:gd name="T41" fmla="*/ 2 h 6"/>
                  <a:gd name="T42" fmla="*/ 16 w 16"/>
                  <a:gd name="T43" fmla="*/ 2 h 6"/>
                  <a:gd name="T44" fmla="*/ 16 w 16"/>
                  <a:gd name="T45" fmla="*/ 2 h 6"/>
                  <a:gd name="T46" fmla="*/ 16 w 16"/>
                  <a:gd name="T47" fmla="*/ 2 h 6"/>
                  <a:gd name="T48" fmla="*/ 16 w 16"/>
                  <a:gd name="T49" fmla="*/ 4 h 6"/>
                  <a:gd name="T50" fmla="*/ 14 w 16"/>
                  <a:gd name="T51" fmla="*/ 4 h 6"/>
                  <a:gd name="T52" fmla="*/ 14 w 16"/>
                  <a:gd name="T53" fmla="*/ 4 h 6"/>
                  <a:gd name="T54" fmla="*/ 12 w 16"/>
                  <a:gd name="T55" fmla="*/ 6 h 6"/>
                  <a:gd name="T56" fmla="*/ 10 w 16"/>
                  <a:gd name="T57" fmla="*/ 6 h 6"/>
                  <a:gd name="T58" fmla="*/ 10 w 16"/>
                  <a:gd name="T59" fmla="*/ 6 h 6"/>
                  <a:gd name="T60" fmla="*/ 10 w 16"/>
                  <a:gd name="T61" fmla="*/ 6 h 6"/>
                  <a:gd name="T62" fmla="*/ 8 w 16"/>
                  <a:gd name="T63" fmla="*/ 6 h 6"/>
                  <a:gd name="T64" fmla="*/ 6 w 16"/>
                  <a:gd name="T65" fmla="*/ 6 h 6"/>
                  <a:gd name="T66" fmla="*/ 4 w 16"/>
                  <a:gd name="T67" fmla="*/ 6 h 6"/>
                  <a:gd name="T68" fmla="*/ 2 w 16"/>
                  <a:gd name="T69" fmla="*/ 6 h 6"/>
                  <a:gd name="T70" fmla="*/ 2 w 16"/>
                  <a:gd name="T71" fmla="*/ 6 h 6"/>
                  <a:gd name="T72" fmla="*/ 2 w 16"/>
                  <a:gd name="T7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 h="6">
                    <a:moveTo>
                      <a:pt x="2" y="6"/>
                    </a:moveTo>
                    <a:lnTo>
                      <a:pt x="0" y="4"/>
                    </a:lnTo>
                    <a:lnTo>
                      <a:pt x="0" y="4"/>
                    </a:lnTo>
                    <a:lnTo>
                      <a:pt x="0" y="4"/>
                    </a:lnTo>
                    <a:lnTo>
                      <a:pt x="2" y="4"/>
                    </a:lnTo>
                    <a:lnTo>
                      <a:pt x="2" y="4"/>
                    </a:lnTo>
                    <a:lnTo>
                      <a:pt x="2" y="2"/>
                    </a:lnTo>
                    <a:lnTo>
                      <a:pt x="2" y="2"/>
                    </a:lnTo>
                    <a:lnTo>
                      <a:pt x="2" y="2"/>
                    </a:lnTo>
                    <a:lnTo>
                      <a:pt x="4" y="2"/>
                    </a:lnTo>
                    <a:lnTo>
                      <a:pt x="4" y="2"/>
                    </a:lnTo>
                    <a:lnTo>
                      <a:pt x="8" y="0"/>
                    </a:lnTo>
                    <a:lnTo>
                      <a:pt x="10" y="0"/>
                    </a:lnTo>
                    <a:lnTo>
                      <a:pt x="12" y="0"/>
                    </a:lnTo>
                    <a:lnTo>
                      <a:pt x="12" y="0"/>
                    </a:lnTo>
                    <a:lnTo>
                      <a:pt x="12" y="0"/>
                    </a:lnTo>
                    <a:lnTo>
                      <a:pt x="14" y="0"/>
                    </a:lnTo>
                    <a:lnTo>
                      <a:pt x="14" y="0"/>
                    </a:lnTo>
                    <a:lnTo>
                      <a:pt x="16" y="0"/>
                    </a:lnTo>
                    <a:lnTo>
                      <a:pt x="16" y="0"/>
                    </a:lnTo>
                    <a:lnTo>
                      <a:pt x="16" y="2"/>
                    </a:lnTo>
                    <a:lnTo>
                      <a:pt x="16" y="2"/>
                    </a:lnTo>
                    <a:lnTo>
                      <a:pt x="16" y="2"/>
                    </a:lnTo>
                    <a:lnTo>
                      <a:pt x="16" y="2"/>
                    </a:lnTo>
                    <a:lnTo>
                      <a:pt x="16" y="4"/>
                    </a:lnTo>
                    <a:lnTo>
                      <a:pt x="14" y="4"/>
                    </a:lnTo>
                    <a:lnTo>
                      <a:pt x="14" y="4"/>
                    </a:lnTo>
                    <a:lnTo>
                      <a:pt x="12" y="6"/>
                    </a:lnTo>
                    <a:lnTo>
                      <a:pt x="10" y="6"/>
                    </a:lnTo>
                    <a:lnTo>
                      <a:pt x="10" y="6"/>
                    </a:lnTo>
                    <a:lnTo>
                      <a:pt x="10" y="6"/>
                    </a:lnTo>
                    <a:lnTo>
                      <a:pt x="8" y="6"/>
                    </a:lnTo>
                    <a:lnTo>
                      <a:pt x="6" y="6"/>
                    </a:lnTo>
                    <a:lnTo>
                      <a:pt x="4" y="6"/>
                    </a:lnTo>
                    <a:lnTo>
                      <a:pt x="2" y="6"/>
                    </a:lnTo>
                    <a:lnTo>
                      <a:pt x="2" y="6"/>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716"/>
              <p:cNvSpPr>
                <a:spLocks/>
              </p:cNvSpPr>
              <p:nvPr/>
            </p:nvSpPr>
            <p:spPr bwMode="auto">
              <a:xfrm>
                <a:off x="4646" y="1437"/>
                <a:ext cx="42" cy="16"/>
              </a:xfrm>
              <a:custGeom>
                <a:avLst/>
                <a:gdLst>
                  <a:gd name="T0" fmla="*/ 14 w 42"/>
                  <a:gd name="T1" fmla="*/ 14 h 16"/>
                  <a:gd name="T2" fmla="*/ 16 w 42"/>
                  <a:gd name="T3" fmla="*/ 14 h 16"/>
                  <a:gd name="T4" fmla="*/ 18 w 42"/>
                  <a:gd name="T5" fmla="*/ 16 h 16"/>
                  <a:gd name="T6" fmla="*/ 20 w 42"/>
                  <a:gd name="T7" fmla="*/ 16 h 16"/>
                  <a:gd name="T8" fmla="*/ 20 w 42"/>
                  <a:gd name="T9" fmla="*/ 16 h 16"/>
                  <a:gd name="T10" fmla="*/ 22 w 42"/>
                  <a:gd name="T11" fmla="*/ 16 h 16"/>
                  <a:gd name="T12" fmla="*/ 24 w 42"/>
                  <a:gd name="T13" fmla="*/ 16 h 16"/>
                  <a:gd name="T14" fmla="*/ 24 w 42"/>
                  <a:gd name="T15" fmla="*/ 16 h 16"/>
                  <a:gd name="T16" fmla="*/ 26 w 42"/>
                  <a:gd name="T17" fmla="*/ 16 h 16"/>
                  <a:gd name="T18" fmla="*/ 28 w 42"/>
                  <a:gd name="T19" fmla="*/ 16 h 16"/>
                  <a:gd name="T20" fmla="*/ 28 w 42"/>
                  <a:gd name="T21" fmla="*/ 16 h 16"/>
                  <a:gd name="T22" fmla="*/ 30 w 42"/>
                  <a:gd name="T23" fmla="*/ 16 h 16"/>
                  <a:gd name="T24" fmla="*/ 32 w 42"/>
                  <a:gd name="T25" fmla="*/ 16 h 16"/>
                  <a:gd name="T26" fmla="*/ 32 w 42"/>
                  <a:gd name="T27" fmla="*/ 14 h 16"/>
                  <a:gd name="T28" fmla="*/ 34 w 42"/>
                  <a:gd name="T29" fmla="*/ 14 h 16"/>
                  <a:gd name="T30" fmla="*/ 34 w 42"/>
                  <a:gd name="T31" fmla="*/ 14 h 16"/>
                  <a:gd name="T32" fmla="*/ 36 w 42"/>
                  <a:gd name="T33" fmla="*/ 14 h 16"/>
                  <a:gd name="T34" fmla="*/ 38 w 42"/>
                  <a:gd name="T35" fmla="*/ 14 h 16"/>
                  <a:gd name="T36" fmla="*/ 38 w 42"/>
                  <a:gd name="T37" fmla="*/ 12 h 16"/>
                  <a:gd name="T38" fmla="*/ 40 w 42"/>
                  <a:gd name="T39" fmla="*/ 12 h 16"/>
                  <a:gd name="T40" fmla="*/ 40 w 42"/>
                  <a:gd name="T41" fmla="*/ 12 h 16"/>
                  <a:gd name="T42" fmla="*/ 42 w 42"/>
                  <a:gd name="T43" fmla="*/ 12 h 16"/>
                  <a:gd name="T44" fmla="*/ 42 w 42"/>
                  <a:gd name="T45" fmla="*/ 12 h 16"/>
                  <a:gd name="T46" fmla="*/ 42 w 42"/>
                  <a:gd name="T47" fmla="*/ 10 h 16"/>
                  <a:gd name="T48" fmla="*/ 22 w 42"/>
                  <a:gd name="T49" fmla="*/ 0 h 16"/>
                  <a:gd name="T50" fmla="*/ 20 w 42"/>
                  <a:gd name="T51" fmla="*/ 2 h 16"/>
                  <a:gd name="T52" fmla="*/ 18 w 42"/>
                  <a:gd name="T53" fmla="*/ 2 h 16"/>
                  <a:gd name="T54" fmla="*/ 18 w 42"/>
                  <a:gd name="T55" fmla="*/ 2 h 16"/>
                  <a:gd name="T56" fmla="*/ 16 w 42"/>
                  <a:gd name="T57" fmla="*/ 2 h 16"/>
                  <a:gd name="T58" fmla="*/ 34 w 42"/>
                  <a:gd name="T59" fmla="*/ 10 h 16"/>
                  <a:gd name="T60" fmla="*/ 34 w 42"/>
                  <a:gd name="T61" fmla="*/ 12 h 16"/>
                  <a:gd name="T62" fmla="*/ 34 w 42"/>
                  <a:gd name="T63" fmla="*/ 12 h 16"/>
                  <a:gd name="T64" fmla="*/ 32 w 42"/>
                  <a:gd name="T65" fmla="*/ 12 h 16"/>
                  <a:gd name="T66" fmla="*/ 32 w 42"/>
                  <a:gd name="T67" fmla="*/ 12 h 16"/>
                  <a:gd name="T68" fmla="*/ 30 w 42"/>
                  <a:gd name="T69" fmla="*/ 12 h 16"/>
                  <a:gd name="T70" fmla="*/ 30 w 42"/>
                  <a:gd name="T71" fmla="*/ 14 h 16"/>
                  <a:gd name="T72" fmla="*/ 28 w 42"/>
                  <a:gd name="T73" fmla="*/ 14 h 16"/>
                  <a:gd name="T74" fmla="*/ 28 w 42"/>
                  <a:gd name="T75" fmla="*/ 14 h 16"/>
                  <a:gd name="T76" fmla="*/ 28 w 42"/>
                  <a:gd name="T77" fmla="*/ 14 h 16"/>
                  <a:gd name="T78" fmla="*/ 26 w 42"/>
                  <a:gd name="T79" fmla="*/ 14 h 16"/>
                  <a:gd name="T80" fmla="*/ 26 w 42"/>
                  <a:gd name="T81" fmla="*/ 14 h 16"/>
                  <a:gd name="T82" fmla="*/ 24 w 42"/>
                  <a:gd name="T83" fmla="*/ 14 h 16"/>
                  <a:gd name="T84" fmla="*/ 24 w 42"/>
                  <a:gd name="T85" fmla="*/ 14 h 16"/>
                  <a:gd name="T86" fmla="*/ 24 w 42"/>
                  <a:gd name="T87" fmla="*/ 14 h 16"/>
                  <a:gd name="T88" fmla="*/ 22 w 42"/>
                  <a:gd name="T89" fmla="*/ 14 h 16"/>
                  <a:gd name="T90" fmla="*/ 22 w 42"/>
                  <a:gd name="T91" fmla="*/ 14 h 16"/>
                  <a:gd name="T92" fmla="*/ 20 w 42"/>
                  <a:gd name="T93" fmla="*/ 12 h 16"/>
                  <a:gd name="T94" fmla="*/ 20 w 42"/>
                  <a:gd name="T95" fmla="*/ 12 h 16"/>
                  <a:gd name="T96" fmla="*/ 18 w 42"/>
                  <a:gd name="T97" fmla="*/ 12 h 16"/>
                  <a:gd name="T98" fmla="*/ 18 w 42"/>
                  <a:gd name="T99" fmla="*/ 12 h 16"/>
                  <a:gd name="T100" fmla="*/ 6 w 42"/>
                  <a:gd name="T101" fmla="*/ 6 h 16"/>
                  <a:gd name="T102" fmla="*/ 4 w 42"/>
                  <a:gd name="T103" fmla="*/ 6 h 16"/>
                  <a:gd name="T104" fmla="*/ 2 w 42"/>
                  <a:gd name="T105" fmla="*/ 6 h 16"/>
                  <a:gd name="T106" fmla="*/ 2 w 42"/>
                  <a:gd name="T107" fmla="*/ 8 h 16"/>
                  <a:gd name="T108" fmla="*/ 0 w 42"/>
                  <a:gd name="T109" fmla="*/ 8 h 16"/>
                  <a:gd name="T110" fmla="*/ 12 w 42"/>
                  <a:gd name="T111" fmla="*/ 14 h 16"/>
                  <a:gd name="T112" fmla="*/ 14 w 42"/>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14" y="14"/>
                    </a:moveTo>
                    <a:lnTo>
                      <a:pt x="16" y="14"/>
                    </a:lnTo>
                    <a:lnTo>
                      <a:pt x="18" y="16"/>
                    </a:lnTo>
                    <a:lnTo>
                      <a:pt x="20" y="16"/>
                    </a:lnTo>
                    <a:lnTo>
                      <a:pt x="20" y="16"/>
                    </a:lnTo>
                    <a:lnTo>
                      <a:pt x="22" y="16"/>
                    </a:lnTo>
                    <a:lnTo>
                      <a:pt x="24" y="16"/>
                    </a:lnTo>
                    <a:lnTo>
                      <a:pt x="24" y="16"/>
                    </a:lnTo>
                    <a:lnTo>
                      <a:pt x="26" y="16"/>
                    </a:lnTo>
                    <a:lnTo>
                      <a:pt x="28" y="16"/>
                    </a:lnTo>
                    <a:lnTo>
                      <a:pt x="28" y="16"/>
                    </a:lnTo>
                    <a:lnTo>
                      <a:pt x="30" y="16"/>
                    </a:lnTo>
                    <a:lnTo>
                      <a:pt x="32" y="16"/>
                    </a:lnTo>
                    <a:lnTo>
                      <a:pt x="32" y="14"/>
                    </a:lnTo>
                    <a:lnTo>
                      <a:pt x="34" y="14"/>
                    </a:lnTo>
                    <a:lnTo>
                      <a:pt x="34" y="14"/>
                    </a:lnTo>
                    <a:lnTo>
                      <a:pt x="36" y="14"/>
                    </a:lnTo>
                    <a:lnTo>
                      <a:pt x="38" y="14"/>
                    </a:lnTo>
                    <a:lnTo>
                      <a:pt x="38" y="12"/>
                    </a:lnTo>
                    <a:lnTo>
                      <a:pt x="40" y="12"/>
                    </a:lnTo>
                    <a:lnTo>
                      <a:pt x="40" y="12"/>
                    </a:lnTo>
                    <a:lnTo>
                      <a:pt x="42" y="12"/>
                    </a:lnTo>
                    <a:lnTo>
                      <a:pt x="42" y="12"/>
                    </a:lnTo>
                    <a:lnTo>
                      <a:pt x="42" y="10"/>
                    </a:lnTo>
                    <a:lnTo>
                      <a:pt x="22" y="0"/>
                    </a:lnTo>
                    <a:lnTo>
                      <a:pt x="20" y="2"/>
                    </a:lnTo>
                    <a:lnTo>
                      <a:pt x="18" y="2"/>
                    </a:lnTo>
                    <a:lnTo>
                      <a:pt x="18" y="2"/>
                    </a:lnTo>
                    <a:lnTo>
                      <a:pt x="16" y="2"/>
                    </a:lnTo>
                    <a:lnTo>
                      <a:pt x="34" y="10"/>
                    </a:lnTo>
                    <a:lnTo>
                      <a:pt x="34" y="12"/>
                    </a:lnTo>
                    <a:lnTo>
                      <a:pt x="34" y="12"/>
                    </a:lnTo>
                    <a:lnTo>
                      <a:pt x="32" y="12"/>
                    </a:lnTo>
                    <a:lnTo>
                      <a:pt x="32" y="12"/>
                    </a:lnTo>
                    <a:lnTo>
                      <a:pt x="30" y="12"/>
                    </a:lnTo>
                    <a:lnTo>
                      <a:pt x="30" y="14"/>
                    </a:lnTo>
                    <a:lnTo>
                      <a:pt x="28" y="14"/>
                    </a:lnTo>
                    <a:lnTo>
                      <a:pt x="28" y="14"/>
                    </a:lnTo>
                    <a:lnTo>
                      <a:pt x="28" y="14"/>
                    </a:lnTo>
                    <a:lnTo>
                      <a:pt x="26" y="14"/>
                    </a:lnTo>
                    <a:lnTo>
                      <a:pt x="26" y="14"/>
                    </a:lnTo>
                    <a:lnTo>
                      <a:pt x="24" y="14"/>
                    </a:lnTo>
                    <a:lnTo>
                      <a:pt x="24" y="14"/>
                    </a:lnTo>
                    <a:lnTo>
                      <a:pt x="24" y="14"/>
                    </a:lnTo>
                    <a:lnTo>
                      <a:pt x="22" y="14"/>
                    </a:lnTo>
                    <a:lnTo>
                      <a:pt x="22" y="14"/>
                    </a:lnTo>
                    <a:lnTo>
                      <a:pt x="20" y="12"/>
                    </a:lnTo>
                    <a:lnTo>
                      <a:pt x="20" y="12"/>
                    </a:lnTo>
                    <a:lnTo>
                      <a:pt x="18" y="12"/>
                    </a:lnTo>
                    <a:lnTo>
                      <a:pt x="18" y="12"/>
                    </a:lnTo>
                    <a:lnTo>
                      <a:pt x="6" y="6"/>
                    </a:lnTo>
                    <a:lnTo>
                      <a:pt x="4" y="6"/>
                    </a:lnTo>
                    <a:lnTo>
                      <a:pt x="2" y="6"/>
                    </a:lnTo>
                    <a:lnTo>
                      <a:pt x="2" y="8"/>
                    </a:lnTo>
                    <a:lnTo>
                      <a:pt x="0" y="8"/>
                    </a:lnTo>
                    <a:lnTo>
                      <a:pt x="12" y="14"/>
                    </a:lnTo>
                    <a:lnTo>
                      <a:pt x="1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717"/>
              <p:cNvSpPr>
                <a:spLocks/>
              </p:cNvSpPr>
              <p:nvPr/>
            </p:nvSpPr>
            <p:spPr bwMode="auto">
              <a:xfrm>
                <a:off x="4646" y="1437"/>
                <a:ext cx="42" cy="16"/>
              </a:xfrm>
              <a:custGeom>
                <a:avLst/>
                <a:gdLst>
                  <a:gd name="T0" fmla="*/ 14 w 42"/>
                  <a:gd name="T1" fmla="*/ 14 h 16"/>
                  <a:gd name="T2" fmla="*/ 16 w 42"/>
                  <a:gd name="T3" fmla="*/ 14 h 16"/>
                  <a:gd name="T4" fmla="*/ 18 w 42"/>
                  <a:gd name="T5" fmla="*/ 16 h 16"/>
                  <a:gd name="T6" fmla="*/ 20 w 42"/>
                  <a:gd name="T7" fmla="*/ 16 h 16"/>
                  <a:gd name="T8" fmla="*/ 20 w 42"/>
                  <a:gd name="T9" fmla="*/ 16 h 16"/>
                  <a:gd name="T10" fmla="*/ 22 w 42"/>
                  <a:gd name="T11" fmla="*/ 16 h 16"/>
                  <a:gd name="T12" fmla="*/ 24 w 42"/>
                  <a:gd name="T13" fmla="*/ 16 h 16"/>
                  <a:gd name="T14" fmla="*/ 24 w 42"/>
                  <a:gd name="T15" fmla="*/ 16 h 16"/>
                  <a:gd name="T16" fmla="*/ 26 w 42"/>
                  <a:gd name="T17" fmla="*/ 16 h 16"/>
                  <a:gd name="T18" fmla="*/ 28 w 42"/>
                  <a:gd name="T19" fmla="*/ 16 h 16"/>
                  <a:gd name="T20" fmla="*/ 28 w 42"/>
                  <a:gd name="T21" fmla="*/ 16 h 16"/>
                  <a:gd name="T22" fmla="*/ 30 w 42"/>
                  <a:gd name="T23" fmla="*/ 16 h 16"/>
                  <a:gd name="T24" fmla="*/ 32 w 42"/>
                  <a:gd name="T25" fmla="*/ 16 h 16"/>
                  <a:gd name="T26" fmla="*/ 32 w 42"/>
                  <a:gd name="T27" fmla="*/ 14 h 16"/>
                  <a:gd name="T28" fmla="*/ 34 w 42"/>
                  <a:gd name="T29" fmla="*/ 14 h 16"/>
                  <a:gd name="T30" fmla="*/ 34 w 42"/>
                  <a:gd name="T31" fmla="*/ 14 h 16"/>
                  <a:gd name="T32" fmla="*/ 36 w 42"/>
                  <a:gd name="T33" fmla="*/ 14 h 16"/>
                  <a:gd name="T34" fmla="*/ 38 w 42"/>
                  <a:gd name="T35" fmla="*/ 14 h 16"/>
                  <a:gd name="T36" fmla="*/ 38 w 42"/>
                  <a:gd name="T37" fmla="*/ 12 h 16"/>
                  <a:gd name="T38" fmla="*/ 40 w 42"/>
                  <a:gd name="T39" fmla="*/ 12 h 16"/>
                  <a:gd name="T40" fmla="*/ 40 w 42"/>
                  <a:gd name="T41" fmla="*/ 12 h 16"/>
                  <a:gd name="T42" fmla="*/ 42 w 42"/>
                  <a:gd name="T43" fmla="*/ 12 h 16"/>
                  <a:gd name="T44" fmla="*/ 42 w 42"/>
                  <a:gd name="T45" fmla="*/ 12 h 16"/>
                  <a:gd name="T46" fmla="*/ 42 w 42"/>
                  <a:gd name="T47" fmla="*/ 10 h 16"/>
                  <a:gd name="T48" fmla="*/ 22 w 42"/>
                  <a:gd name="T49" fmla="*/ 0 h 16"/>
                  <a:gd name="T50" fmla="*/ 20 w 42"/>
                  <a:gd name="T51" fmla="*/ 2 h 16"/>
                  <a:gd name="T52" fmla="*/ 18 w 42"/>
                  <a:gd name="T53" fmla="*/ 2 h 16"/>
                  <a:gd name="T54" fmla="*/ 18 w 42"/>
                  <a:gd name="T55" fmla="*/ 2 h 16"/>
                  <a:gd name="T56" fmla="*/ 16 w 42"/>
                  <a:gd name="T57" fmla="*/ 2 h 16"/>
                  <a:gd name="T58" fmla="*/ 34 w 42"/>
                  <a:gd name="T59" fmla="*/ 10 h 16"/>
                  <a:gd name="T60" fmla="*/ 34 w 42"/>
                  <a:gd name="T61" fmla="*/ 12 h 16"/>
                  <a:gd name="T62" fmla="*/ 34 w 42"/>
                  <a:gd name="T63" fmla="*/ 12 h 16"/>
                  <a:gd name="T64" fmla="*/ 32 w 42"/>
                  <a:gd name="T65" fmla="*/ 12 h 16"/>
                  <a:gd name="T66" fmla="*/ 32 w 42"/>
                  <a:gd name="T67" fmla="*/ 12 h 16"/>
                  <a:gd name="T68" fmla="*/ 30 w 42"/>
                  <a:gd name="T69" fmla="*/ 12 h 16"/>
                  <a:gd name="T70" fmla="*/ 30 w 42"/>
                  <a:gd name="T71" fmla="*/ 14 h 16"/>
                  <a:gd name="T72" fmla="*/ 28 w 42"/>
                  <a:gd name="T73" fmla="*/ 14 h 16"/>
                  <a:gd name="T74" fmla="*/ 28 w 42"/>
                  <a:gd name="T75" fmla="*/ 14 h 16"/>
                  <a:gd name="T76" fmla="*/ 28 w 42"/>
                  <a:gd name="T77" fmla="*/ 14 h 16"/>
                  <a:gd name="T78" fmla="*/ 26 w 42"/>
                  <a:gd name="T79" fmla="*/ 14 h 16"/>
                  <a:gd name="T80" fmla="*/ 26 w 42"/>
                  <a:gd name="T81" fmla="*/ 14 h 16"/>
                  <a:gd name="T82" fmla="*/ 24 w 42"/>
                  <a:gd name="T83" fmla="*/ 14 h 16"/>
                  <a:gd name="T84" fmla="*/ 24 w 42"/>
                  <a:gd name="T85" fmla="*/ 14 h 16"/>
                  <a:gd name="T86" fmla="*/ 24 w 42"/>
                  <a:gd name="T87" fmla="*/ 14 h 16"/>
                  <a:gd name="T88" fmla="*/ 22 w 42"/>
                  <a:gd name="T89" fmla="*/ 14 h 16"/>
                  <a:gd name="T90" fmla="*/ 22 w 42"/>
                  <a:gd name="T91" fmla="*/ 14 h 16"/>
                  <a:gd name="T92" fmla="*/ 20 w 42"/>
                  <a:gd name="T93" fmla="*/ 12 h 16"/>
                  <a:gd name="T94" fmla="*/ 20 w 42"/>
                  <a:gd name="T95" fmla="*/ 12 h 16"/>
                  <a:gd name="T96" fmla="*/ 18 w 42"/>
                  <a:gd name="T97" fmla="*/ 12 h 16"/>
                  <a:gd name="T98" fmla="*/ 18 w 42"/>
                  <a:gd name="T99" fmla="*/ 12 h 16"/>
                  <a:gd name="T100" fmla="*/ 6 w 42"/>
                  <a:gd name="T101" fmla="*/ 6 h 16"/>
                  <a:gd name="T102" fmla="*/ 4 w 42"/>
                  <a:gd name="T103" fmla="*/ 6 h 16"/>
                  <a:gd name="T104" fmla="*/ 2 w 42"/>
                  <a:gd name="T105" fmla="*/ 6 h 16"/>
                  <a:gd name="T106" fmla="*/ 2 w 42"/>
                  <a:gd name="T107" fmla="*/ 8 h 16"/>
                  <a:gd name="T108" fmla="*/ 0 w 42"/>
                  <a:gd name="T109" fmla="*/ 8 h 16"/>
                  <a:gd name="T110" fmla="*/ 12 w 42"/>
                  <a:gd name="T111" fmla="*/ 14 h 16"/>
                  <a:gd name="T112" fmla="*/ 14 w 42"/>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14" y="14"/>
                    </a:moveTo>
                    <a:lnTo>
                      <a:pt x="16" y="14"/>
                    </a:lnTo>
                    <a:lnTo>
                      <a:pt x="18" y="16"/>
                    </a:lnTo>
                    <a:lnTo>
                      <a:pt x="20" y="16"/>
                    </a:lnTo>
                    <a:lnTo>
                      <a:pt x="20" y="16"/>
                    </a:lnTo>
                    <a:lnTo>
                      <a:pt x="22" y="16"/>
                    </a:lnTo>
                    <a:lnTo>
                      <a:pt x="24" y="16"/>
                    </a:lnTo>
                    <a:lnTo>
                      <a:pt x="24" y="16"/>
                    </a:lnTo>
                    <a:lnTo>
                      <a:pt x="26" y="16"/>
                    </a:lnTo>
                    <a:lnTo>
                      <a:pt x="28" y="16"/>
                    </a:lnTo>
                    <a:lnTo>
                      <a:pt x="28" y="16"/>
                    </a:lnTo>
                    <a:lnTo>
                      <a:pt x="30" y="16"/>
                    </a:lnTo>
                    <a:lnTo>
                      <a:pt x="32" y="16"/>
                    </a:lnTo>
                    <a:lnTo>
                      <a:pt x="32" y="14"/>
                    </a:lnTo>
                    <a:lnTo>
                      <a:pt x="34" y="14"/>
                    </a:lnTo>
                    <a:lnTo>
                      <a:pt x="34" y="14"/>
                    </a:lnTo>
                    <a:lnTo>
                      <a:pt x="36" y="14"/>
                    </a:lnTo>
                    <a:lnTo>
                      <a:pt x="38" y="14"/>
                    </a:lnTo>
                    <a:lnTo>
                      <a:pt x="38" y="12"/>
                    </a:lnTo>
                    <a:lnTo>
                      <a:pt x="40" y="12"/>
                    </a:lnTo>
                    <a:lnTo>
                      <a:pt x="40" y="12"/>
                    </a:lnTo>
                    <a:lnTo>
                      <a:pt x="42" y="12"/>
                    </a:lnTo>
                    <a:lnTo>
                      <a:pt x="42" y="12"/>
                    </a:lnTo>
                    <a:lnTo>
                      <a:pt x="42" y="10"/>
                    </a:lnTo>
                    <a:lnTo>
                      <a:pt x="22" y="0"/>
                    </a:lnTo>
                    <a:lnTo>
                      <a:pt x="20" y="2"/>
                    </a:lnTo>
                    <a:lnTo>
                      <a:pt x="18" y="2"/>
                    </a:lnTo>
                    <a:lnTo>
                      <a:pt x="18" y="2"/>
                    </a:lnTo>
                    <a:lnTo>
                      <a:pt x="16" y="2"/>
                    </a:lnTo>
                    <a:lnTo>
                      <a:pt x="34" y="10"/>
                    </a:lnTo>
                    <a:lnTo>
                      <a:pt x="34" y="12"/>
                    </a:lnTo>
                    <a:lnTo>
                      <a:pt x="34" y="12"/>
                    </a:lnTo>
                    <a:lnTo>
                      <a:pt x="32" y="12"/>
                    </a:lnTo>
                    <a:lnTo>
                      <a:pt x="32" y="12"/>
                    </a:lnTo>
                    <a:lnTo>
                      <a:pt x="30" y="12"/>
                    </a:lnTo>
                    <a:lnTo>
                      <a:pt x="30" y="14"/>
                    </a:lnTo>
                    <a:lnTo>
                      <a:pt x="28" y="14"/>
                    </a:lnTo>
                    <a:lnTo>
                      <a:pt x="28" y="14"/>
                    </a:lnTo>
                    <a:lnTo>
                      <a:pt x="28" y="14"/>
                    </a:lnTo>
                    <a:lnTo>
                      <a:pt x="26" y="14"/>
                    </a:lnTo>
                    <a:lnTo>
                      <a:pt x="26" y="14"/>
                    </a:lnTo>
                    <a:lnTo>
                      <a:pt x="24" y="14"/>
                    </a:lnTo>
                    <a:lnTo>
                      <a:pt x="24" y="14"/>
                    </a:lnTo>
                    <a:lnTo>
                      <a:pt x="24" y="14"/>
                    </a:lnTo>
                    <a:lnTo>
                      <a:pt x="22" y="14"/>
                    </a:lnTo>
                    <a:lnTo>
                      <a:pt x="22" y="14"/>
                    </a:lnTo>
                    <a:lnTo>
                      <a:pt x="20" y="12"/>
                    </a:lnTo>
                    <a:lnTo>
                      <a:pt x="20" y="12"/>
                    </a:lnTo>
                    <a:lnTo>
                      <a:pt x="18" y="12"/>
                    </a:lnTo>
                    <a:lnTo>
                      <a:pt x="18" y="12"/>
                    </a:lnTo>
                    <a:lnTo>
                      <a:pt x="6" y="6"/>
                    </a:lnTo>
                    <a:lnTo>
                      <a:pt x="4" y="6"/>
                    </a:lnTo>
                    <a:lnTo>
                      <a:pt x="2" y="6"/>
                    </a:lnTo>
                    <a:lnTo>
                      <a:pt x="2" y="8"/>
                    </a:lnTo>
                    <a:lnTo>
                      <a:pt x="0" y="8"/>
                    </a:lnTo>
                    <a:lnTo>
                      <a:pt x="12" y="14"/>
                    </a:lnTo>
                    <a:lnTo>
                      <a:pt x="1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718"/>
              <p:cNvSpPr>
                <a:spLocks/>
              </p:cNvSpPr>
              <p:nvPr/>
            </p:nvSpPr>
            <p:spPr bwMode="auto">
              <a:xfrm>
                <a:off x="4666" y="1429"/>
                <a:ext cx="42" cy="16"/>
              </a:xfrm>
              <a:custGeom>
                <a:avLst/>
                <a:gdLst>
                  <a:gd name="T0" fmla="*/ 26 w 42"/>
                  <a:gd name="T1" fmla="*/ 14 h 16"/>
                  <a:gd name="T2" fmla="*/ 26 w 42"/>
                  <a:gd name="T3" fmla="*/ 14 h 16"/>
                  <a:gd name="T4" fmla="*/ 28 w 42"/>
                  <a:gd name="T5" fmla="*/ 14 h 16"/>
                  <a:gd name="T6" fmla="*/ 28 w 42"/>
                  <a:gd name="T7" fmla="*/ 16 h 16"/>
                  <a:gd name="T8" fmla="*/ 30 w 42"/>
                  <a:gd name="T9" fmla="*/ 16 h 16"/>
                  <a:gd name="T10" fmla="*/ 30 w 42"/>
                  <a:gd name="T11" fmla="*/ 16 h 16"/>
                  <a:gd name="T12" fmla="*/ 32 w 42"/>
                  <a:gd name="T13" fmla="*/ 16 h 16"/>
                  <a:gd name="T14" fmla="*/ 32 w 42"/>
                  <a:gd name="T15" fmla="*/ 16 h 16"/>
                  <a:gd name="T16" fmla="*/ 36 w 42"/>
                  <a:gd name="T17" fmla="*/ 16 h 16"/>
                  <a:gd name="T18" fmla="*/ 36 w 42"/>
                  <a:gd name="T19" fmla="*/ 16 h 16"/>
                  <a:gd name="T20" fmla="*/ 36 w 42"/>
                  <a:gd name="T21" fmla="*/ 14 h 16"/>
                  <a:gd name="T22" fmla="*/ 38 w 42"/>
                  <a:gd name="T23" fmla="*/ 14 h 16"/>
                  <a:gd name="T24" fmla="*/ 38 w 42"/>
                  <a:gd name="T25" fmla="*/ 14 h 16"/>
                  <a:gd name="T26" fmla="*/ 40 w 42"/>
                  <a:gd name="T27" fmla="*/ 14 h 16"/>
                  <a:gd name="T28" fmla="*/ 42 w 42"/>
                  <a:gd name="T29" fmla="*/ 14 h 16"/>
                  <a:gd name="T30" fmla="*/ 40 w 42"/>
                  <a:gd name="T31" fmla="*/ 12 h 16"/>
                  <a:gd name="T32" fmla="*/ 40 w 42"/>
                  <a:gd name="T33" fmla="*/ 12 h 16"/>
                  <a:gd name="T34" fmla="*/ 38 w 42"/>
                  <a:gd name="T35" fmla="*/ 12 h 16"/>
                  <a:gd name="T36" fmla="*/ 38 w 42"/>
                  <a:gd name="T37" fmla="*/ 12 h 16"/>
                  <a:gd name="T38" fmla="*/ 36 w 42"/>
                  <a:gd name="T39" fmla="*/ 12 h 16"/>
                  <a:gd name="T40" fmla="*/ 36 w 42"/>
                  <a:gd name="T41" fmla="*/ 12 h 16"/>
                  <a:gd name="T42" fmla="*/ 34 w 42"/>
                  <a:gd name="T43" fmla="*/ 12 h 16"/>
                  <a:gd name="T44" fmla="*/ 32 w 42"/>
                  <a:gd name="T45" fmla="*/ 12 h 16"/>
                  <a:gd name="T46" fmla="*/ 32 w 42"/>
                  <a:gd name="T47" fmla="*/ 12 h 16"/>
                  <a:gd name="T48" fmla="*/ 30 w 42"/>
                  <a:gd name="T49" fmla="*/ 12 h 16"/>
                  <a:gd name="T50" fmla="*/ 30 w 42"/>
                  <a:gd name="T51" fmla="*/ 12 h 16"/>
                  <a:gd name="T52" fmla="*/ 30 w 42"/>
                  <a:gd name="T53" fmla="*/ 12 h 16"/>
                  <a:gd name="T54" fmla="*/ 30 w 42"/>
                  <a:gd name="T55" fmla="*/ 12 h 16"/>
                  <a:gd name="T56" fmla="*/ 4 w 42"/>
                  <a:gd name="T57" fmla="*/ 0 h 16"/>
                  <a:gd name="T58" fmla="*/ 4 w 42"/>
                  <a:gd name="T59" fmla="*/ 0 h 16"/>
                  <a:gd name="T60" fmla="*/ 2 w 42"/>
                  <a:gd name="T61" fmla="*/ 2 h 16"/>
                  <a:gd name="T62" fmla="*/ 0 w 42"/>
                  <a:gd name="T63" fmla="*/ 2 h 16"/>
                  <a:gd name="T64" fmla="*/ 0 w 42"/>
                  <a:gd name="T65" fmla="*/ 2 h 16"/>
                  <a:gd name="T66" fmla="*/ 26 w 42"/>
                  <a:gd name="T67" fmla="*/ 14 h 16"/>
                  <a:gd name="T68" fmla="*/ 26 w 42"/>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26" y="14"/>
                    </a:moveTo>
                    <a:lnTo>
                      <a:pt x="26" y="14"/>
                    </a:lnTo>
                    <a:lnTo>
                      <a:pt x="28" y="14"/>
                    </a:lnTo>
                    <a:lnTo>
                      <a:pt x="28" y="16"/>
                    </a:lnTo>
                    <a:lnTo>
                      <a:pt x="30" y="16"/>
                    </a:lnTo>
                    <a:lnTo>
                      <a:pt x="30" y="16"/>
                    </a:lnTo>
                    <a:lnTo>
                      <a:pt x="32" y="16"/>
                    </a:lnTo>
                    <a:lnTo>
                      <a:pt x="32" y="16"/>
                    </a:lnTo>
                    <a:lnTo>
                      <a:pt x="36" y="16"/>
                    </a:lnTo>
                    <a:lnTo>
                      <a:pt x="36" y="16"/>
                    </a:lnTo>
                    <a:lnTo>
                      <a:pt x="36" y="14"/>
                    </a:lnTo>
                    <a:lnTo>
                      <a:pt x="38" y="14"/>
                    </a:lnTo>
                    <a:lnTo>
                      <a:pt x="38" y="14"/>
                    </a:lnTo>
                    <a:lnTo>
                      <a:pt x="40" y="14"/>
                    </a:lnTo>
                    <a:lnTo>
                      <a:pt x="42" y="14"/>
                    </a:lnTo>
                    <a:lnTo>
                      <a:pt x="40" y="12"/>
                    </a:lnTo>
                    <a:lnTo>
                      <a:pt x="40" y="12"/>
                    </a:lnTo>
                    <a:lnTo>
                      <a:pt x="38" y="12"/>
                    </a:lnTo>
                    <a:lnTo>
                      <a:pt x="38" y="12"/>
                    </a:lnTo>
                    <a:lnTo>
                      <a:pt x="36" y="12"/>
                    </a:lnTo>
                    <a:lnTo>
                      <a:pt x="36" y="12"/>
                    </a:lnTo>
                    <a:lnTo>
                      <a:pt x="34" y="12"/>
                    </a:lnTo>
                    <a:lnTo>
                      <a:pt x="32" y="12"/>
                    </a:lnTo>
                    <a:lnTo>
                      <a:pt x="32" y="12"/>
                    </a:lnTo>
                    <a:lnTo>
                      <a:pt x="30" y="12"/>
                    </a:lnTo>
                    <a:lnTo>
                      <a:pt x="30" y="12"/>
                    </a:lnTo>
                    <a:lnTo>
                      <a:pt x="30" y="12"/>
                    </a:lnTo>
                    <a:lnTo>
                      <a:pt x="30" y="12"/>
                    </a:lnTo>
                    <a:lnTo>
                      <a:pt x="4" y="0"/>
                    </a:lnTo>
                    <a:lnTo>
                      <a:pt x="4" y="0"/>
                    </a:lnTo>
                    <a:lnTo>
                      <a:pt x="2" y="2"/>
                    </a:lnTo>
                    <a:lnTo>
                      <a:pt x="0" y="2"/>
                    </a:lnTo>
                    <a:lnTo>
                      <a:pt x="0" y="2"/>
                    </a:lnTo>
                    <a:lnTo>
                      <a:pt x="26" y="14"/>
                    </a:lnTo>
                    <a:lnTo>
                      <a:pt x="2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719"/>
              <p:cNvSpPr>
                <a:spLocks/>
              </p:cNvSpPr>
              <p:nvPr/>
            </p:nvSpPr>
            <p:spPr bwMode="auto">
              <a:xfrm>
                <a:off x="4666" y="1429"/>
                <a:ext cx="42" cy="16"/>
              </a:xfrm>
              <a:custGeom>
                <a:avLst/>
                <a:gdLst>
                  <a:gd name="T0" fmla="*/ 26 w 42"/>
                  <a:gd name="T1" fmla="*/ 14 h 16"/>
                  <a:gd name="T2" fmla="*/ 26 w 42"/>
                  <a:gd name="T3" fmla="*/ 14 h 16"/>
                  <a:gd name="T4" fmla="*/ 28 w 42"/>
                  <a:gd name="T5" fmla="*/ 14 h 16"/>
                  <a:gd name="T6" fmla="*/ 28 w 42"/>
                  <a:gd name="T7" fmla="*/ 16 h 16"/>
                  <a:gd name="T8" fmla="*/ 30 w 42"/>
                  <a:gd name="T9" fmla="*/ 16 h 16"/>
                  <a:gd name="T10" fmla="*/ 30 w 42"/>
                  <a:gd name="T11" fmla="*/ 16 h 16"/>
                  <a:gd name="T12" fmla="*/ 32 w 42"/>
                  <a:gd name="T13" fmla="*/ 16 h 16"/>
                  <a:gd name="T14" fmla="*/ 32 w 42"/>
                  <a:gd name="T15" fmla="*/ 16 h 16"/>
                  <a:gd name="T16" fmla="*/ 36 w 42"/>
                  <a:gd name="T17" fmla="*/ 16 h 16"/>
                  <a:gd name="T18" fmla="*/ 36 w 42"/>
                  <a:gd name="T19" fmla="*/ 16 h 16"/>
                  <a:gd name="T20" fmla="*/ 36 w 42"/>
                  <a:gd name="T21" fmla="*/ 14 h 16"/>
                  <a:gd name="T22" fmla="*/ 38 w 42"/>
                  <a:gd name="T23" fmla="*/ 14 h 16"/>
                  <a:gd name="T24" fmla="*/ 38 w 42"/>
                  <a:gd name="T25" fmla="*/ 14 h 16"/>
                  <a:gd name="T26" fmla="*/ 40 w 42"/>
                  <a:gd name="T27" fmla="*/ 14 h 16"/>
                  <a:gd name="T28" fmla="*/ 42 w 42"/>
                  <a:gd name="T29" fmla="*/ 14 h 16"/>
                  <a:gd name="T30" fmla="*/ 40 w 42"/>
                  <a:gd name="T31" fmla="*/ 12 h 16"/>
                  <a:gd name="T32" fmla="*/ 40 w 42"/>
                  <a:gd name="T33" fmla="*/ 12 h 16"/>
                  <a:gd name="T34" fmla="*/ 38 w 42"/>
                  <a:gd name="T35" fmla="*/ 12 h 16"/>
                  <a:gd name="T36" fmla="*/ 38 w 42"/>
                  <a:gd name="T37" fmla="*/ 12 h 16"/>
                  <a:gd name="T38" fmla="*/ 36 w 42"/>
                  <a:gd name="T39" fmla="*/ 12 h 16"/>
                  <a:gd name="T40" fmla="*/ 36 w 42"/>
                  <a:gd name="T41" fmla="*/ 12 h 16"/>
                  <a:gd name="T42" fmla="*/ 34 w 42"/>
                  <a:gd name="T43" fmla="*/ 12 h 16"/>
                  <a:gd name="T44" fmla="*/ 32 w 42"/>
                  <a:gd name="T45" fmla="*/ 12 h 16"/>
                  <a:gd name="T46" fmla="*/ 32 w 42"/>
                  <a:gd name="T47" fmla="*/ 12 h 16"/>
                  <a:gd name="T48" fmla="*/ 30 w 42"/>
                  <a:gd name="T49" fmla="*/ 12 h 16"/>
                  <a:gd name="T50" fmla="*/ 30 w 42"/>
                  <a:gd name="T51" fmla="*/ 12 h 16"/>
                  <a:gd name="T52" fmla="*/ 30 w 42"/>
                  <a:gd name="T53" fmla="*/ 12 h 16"/>
                  <a:gd name="T54" fmla="*/ 30 w 42"/>
                  <a:gd name="T55" fmla="*/ 12 h 16"/>
                  <a:gd name="T56" fmla="*/ 4 w 42"/>
                  <a:gd name="T57" fmla="*/ 0 h 16"/>
                  <a:gd name="T58" fmla="*/ 4 w 42"/>
                  <a:gd name="T59" fmla="*/ 0 h 16"/>
                  <a:gd name="T60" fmla="*/ 2 w 42"/>
                  <a:gd name="T61" fmla="*/ 2 h 16"/>
                  <a:gd name="T62" fmla="*/ 0 w 42"/>
                  <a:gd name="T63" fmla="*/ 2 h 16"/>
                  <a:gd name="T64" fmla="*/ 0 w 42"/>
                  <a:gd name="T65" fmla="*/ 2 h 16"/>
                  <a:gd name="T66" fmla="*/ 26 w 42"/>
                  <a:gd name="T67" fmla="*/ 14 h 16"/>
                  <a:gd name="T68" fmla="*/ 26 w 42"/>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26" y="14"/>
                    </a:moveTo>
                    <a:lnTo>
                      <a:pt x="26" y="14"/>
                    </a:lnTo>
                    <a:lnTo>
                      <a:pt x="28" y="14"/>
                    </a:lnTo>
                    <a:lnTo>
                      <a:pt x="28" y="16"/>
                    </a:lnTo>
                    <a:lnTo>
                      <a:pt x="30" y="16"/>
                    </a:lnTo>
                    <a:lnTo>
                      <a:pt x="30" y="16"/>
                    </a:lnTo>
                    <a:lnTo>
                      <a:pt x="32" y="16"/>
                    </a:lnTo>
                    <a:lnTo>
                      <a:pt x="32" y="16"/>
                    </a:lnTo>
                    <a:lnTo>
                      <a:pt x="36" y="16"/>
                    </a:lnTo>
                    <a:lnTo>
                      <a:pt x="36" y="16"/>
                    </a:lnTo>
                    <a:lnTo>
                      <a:pt x="36" y="14"/>
                    </a:lnTo>
                    <a:lnTo>
                      <a:pt x="38" y="14"/>
                    </a:lnTo>
                    <a:lnTo>
                      <a:pt x="38" y="14"/>
                    </a:lnTo>
                    <a:lnTo>
                      <a:pt x="40" y="14"/>
                    </a:lnTo>
                    <a:lnTo>
                      <a:pt x="42" y="14"/>
                    </a:lnTo>
                    <a:lnTo>
                      <a:pt x="40" y="12"/>
                    </a:lnTo>
                    <a:lnTo>
                      <a:pt x="40" y="12"/>
                    </a:lnTo>
                    <a:lnTo>
                      <a:pt x="38" y="12"/>
                    </a:lnTo>
                    <a:lnTo>
                      <a:pt x="38" y="12"/>
                    </a:lnTo>
                    <a:lnTo>
                      <a:pt x="36" y="12"/>
                    </a:lnTo>
                    <a:lnTo>
                      <a:pt x="36" y="12"/>
                    </a:lnTo>
                    <a:lnTo>
                      <a:pt x="34" y="12"/>
                    </a:lnTo>
                    <a:lnTo>
                      <a:pt x="32" y="12"/>
                    </a:lnTo>
                    <a:lnTo>
                      <a:pt x="32" y="12"/>
                    </a:lnTo>
                    <a:lnTo>
                      <a:pt x="30" y="12"/>
                    </a:lnTo>
                    <a:lnTo>
                      <a:pt x="30" y="12"/>
                    </a:lnTo>
                    <a:lnTo>
                      <a:pt x="30" y="12"/>
                    </a:lnTo>
                    <a:lnTo>
                      <a:pt x="30" y="12"/>
                    </a:lnTo>
                    <a:lnTo>
                      <a:pt x="4" y="0"/>
                    </a:lnTo>
                    <a:lnTo>
                      <a:pt x="4" y="0"/>
                    </a:lnTo>
                    <a:lnTo>
                      <a:pt x="2" y="2"/>
                    </a:lnTo>
                    <a:lnTo>
                      <a:pt x="0" y="2"/>
                    </a:lnTo>
                    <a:lnTo>
                      <a:pt x="0" y="2"/>
                    </a:lnTo>
                    <a:lnTo>
                      <a:pt x="26" y="14"/>
                    </a:lnTo>
                    <a:lnTo>
                      <a:pt x="2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720"/>
              <p:cNvSpPr>
                <a:spLocks noEditPoints="1"/>
              </p:cNvSpPr>
              <p:nvPr/>
            </p:nvSpPr>
            <p:spPr bwMode="auto">
              <a:xfrm>
                <a:off x="4690" y="1427"/>
                <a:ext cx="40" cy="12"/>
              </a:xfrm>
              <a:custGeom>
                <a:avLst/>
                <a:gdLst>
                  <a:gd name="T0" fmla="*/ 20 w 40"/>
                  <a:gd name="T1" fmla="*/ 12 h 12"/>
                  <a:gd name="T2" fmla="*/ 22 w 40"/>
                  <a:gd name="T3" fmla="*/ 12 h 12"/>
                  <a:gd name="T4" fmla="*/ 24 w 40"/>
                  <a:gd name="T5" fmla="*/ 12 h 12"/>
                  <a:gd name="T6" fmla="*/ 26 w 40"/>
                  <a:gd name="T7" fmla="*/ 12 h 12"/>
                  <a:gd name="T8" fmla="*/ 28 w 40"/>
                  <a:gd name="T9" fmla="*/ 12 h 12"/>
                  <a:gd name="T10" fmla="*/ 32 w 40"/>
                  <a:gd name="T11" fmla="*/ 12 h 12"/>
                  <a:gd name="T12" fmla="*/ 34 w 40"/>
                  <a:gd name="T13" fmla="*/ 10 h 12"/>
                  <a:gd name="T14" fmla="*/ 36 w 40"/>
                  <a:gd name="T15" fmla="*/ 10 h 12"/>
                  <a:gd name="T16" fmla="*/ 38 w 40"/>
                  <a:gd name="T17" fmla="*/ 8 h 12"/>
                  <a:gd name="T18" fmla="*/ 40 w 40"/>
                  <a:gd name="T19" fmla="*/ 8 h 12"/>
                  <a:gd name="T20" fmla="*/ 24 w 40"/>
                  <a:gd name="T21" fmla="*/ 0 h 12"/>
                  <a:gd name="T22" fmla="*/ 22 w 40"/>
                  <a:gd name="T23" fmla="*/ 0 h 12"/>
                  <a:gd name="T24" fmla="*/ 18 w 40"/>
                  <a:gd name="T25" fmla="*/ 0 h 12"/>
                  <a:gd name="T26" fmla="*/ 16 w 40"/>
                  <a:gd name="T27" fmla="*/ 0 h 12"/>
                  <a:gd name="T28" fmla="*/ 14 w 40"/>
                  <a:gd name="T29" fmla="*/ 0 h 12"/>
                  <a:gd name="T30" fmla="*/ 12 w 40"/>
                  <a:gd name="T31" fmla="*/ 0 h 12"/>
                  <a:gd name="T32" fmla="*/ 10 w 40"/>
                  <a:gd name="T33" fmla="*/ 0 h 12"/>
                  <a:gd name="T34" fmla="*/ 8 w 40"/>
                  <a:gd name="T35" fmla="*/ 0 h 12"/>
                  <a:gd name="T36" fmla="*/ 6 w 40"/>
                  <a:gd name="T37" fmla="*/ 2 h 12"/>
                  <a:gd name="T38" fmla="*/ 4 w 40"/>
                  <a:gd name="T39" fmla="*/ 2 h 12"/>
                  <a:gd name="T40" fmla="*/ 2 w 40"/>
                  <a:gd name="T41" fmla="*/ 2 h 12"/>
                  <a:gd name="T42" fmla="*/ 0 w 40"/>
                  <a:gd name="T43" fmla="*/ 4 h 12"/>
                  <a:gd name="T44" fmla="*/ 2 w 40"/>
                  <a:gd name="T45" fmla="*/ 4 h 12"/>
                  <a:gd name="T46" fmla="*/ 4 w 40"/>
                  <a:gd name="T47" fmla="*/ 4 h 12"/>
                  <a:gd name="T48" fmla="*/ 6 w 40"/>
                  <a:gd name="T49" fmla="*/ 4 h 12"/>
                  <a:gd name="T50" fmla="*/ 8 w 40"/>
                  <a:gd name="T51" fmla="*/ 4 h 12"/>
                  <a:gd name="T52" fmla="*/ 8 w 40"/>
                  <a:gd name="T53" fmla="*/ 2 h 12"/>
                  <a:gd name="T54" fmla="*/ 10 w 40"/>
                  <a:gd name="T55" fmla="*/ 2 h 12"/>
                  <a:gd name="T56" fmla="*/ 12 w 40"/>
                  <a:gd name="T57" fmla="*/ 2 h 12"/>
                  <a:gd name="T58" fmla="*/ 16 w 40"/>
                  <a:gd name="T59" fmla="*/ 2 h 12"/>
                  <a:gd name="T60" fmla="*/ 18 w 40"/>
                  <a:gd name="T61" fmla="*/ 2 h 12"/>
                  <a:gd name="T62" fmla="*/ 20 w 40"/>
                  <a:gd name="T63" fmla="*/ 2 h 12"/>
                  <a:gd name="T64" fmla="*/ 20 w 40"/>
                  <a:gd name="T65" fmla="*/ 4 h 12"/>
                  <a:gd name="T66" fmla="*/ 18 w 40"/>
                  <a:gd name="T67" fmla="*/ 4 h 12"/>
                  <a:gd name="T68" fmla="*/ 16 w 40"/>
                  <a:gd name="T69" fmla="*/ 4 h 12"/>
                  <a:gd name="T70" fmla="*/ 14 w 40"/>
                  <a:gd name="T71" fmla="*/ 6 h 12"/>
                  <a:gd name="T72" fmla="*/ 14 w 40"/>
                  <a:gd name="T73" fmla="*/ 6 h 12"/>
                  <a:gd name="T74" fmla="*/ 12 w 40"/>
                  <a:gd name="T75" fmla="*/ 6 h 12"/>
                  <a:gd name="T76" fmla="*/ 12 w 40"/>
                  <a:gd name="T77" fmla="*/ 8 h 12"/>
                  <a:gd name="T78" fmla="*/ 10 w 40"/>
                  <a:gd name="T79" fmla="*/ 8 h 12"/>
                  <a:gd name="T80" fmla="*/ 12 w 40"/>
                  <a:gd name="T81" fmla="*/ 10 h 12"/>
                  <a:gd name="T82" fmla="*/ 12 w 40"/>
                  <a:gd name="T83" fmla="*/ 10 h 12"/>
                  <a:gd name="T84" fmla="*/ 14 w 40"/>
                  <a:gd name="T85" fmla="*/ 12 h 12"/>
                  <a:gd name="T86" fmla="*/ 16 w 40"/>
                  <a:gd name="T87" fmla="*/ 12 h 12"/>
                  <a:gd name="T88" fmla="*/ 18 w 40"/>
                  <a:gd name="T89" fmla="*/ 12 h 12"/>
                  <a:gd name="T90" fmla="*/ 16 w 40"/>
                  <a:gd name="T91" fmla="*/ 8 h 12"/>
                  <a:gd name="T92" fmla="*/ 16 w 40"/>
                  <a:gd name="T93" fmla="*/ 8 h 12"/>
                  <a:gd name="T94" fmla="*/ 18 w 40"/>
                  <a:gd name="T95" fmla="*/ 6 h 12"/>
                  <a:gd name="T96" fmla="*/ 20 w 40"/>
                  <a:gd name="T97" fmla="*/ 6 h 12"/>
                  <a:gd name="T98" fmla="*/ 24 w 40"/>
                  <a:gd name="T99" fmla="*/ 4 h 12"/>
                  <a:gd name="T100" fmla="*/ 30 w 40"/>
                  <a:gd name="T101" fmla="*/ 8 h 12"/>
                  <a:gd name="T102" fmla="*/ 26 w 40"/>
                  <a:gd name="T103" fmla="*/ 10 h 12"/>
                  <a:gd name="T104" fmla="*/ 20 w 40"/>
                  <a:gd name="T105" fmla="*/ 10 h 12"/>
                  <a:gd name="T106" fmla="*/ 20 w 40"/>
                  <a:gd name="T107" fmla="*/ 10 h 12"/>
                  <a:gd name="T108" fmla="*/ 18 w 40"/>
                  <a:gd name="T109" fmla="*/ 10 h 12"/>
                  <a:gd name="T110" fmla="*/ 16 w 40"/>
                  <a:gd name="T11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12">
                    <a:moveTo>
                      <a:pt x="18" y="12"/>
                    </a:moveTo>
                    <a:lnTo>
                      <a:pt x="20" y="12"/>
                    </a:lnTo>
                    <a:lnTo>
                      <a:pt x="20" y="12"/>
                    </a:lnTo>
                    <a:lnTo>
                      <a:pt x="22" y="12"/>
                    </a:lnTo>
                    <a:lnTo>
                      <a:pt x="22" y="12"/>
                    </a:lnTo>
                    <a:lnTo>
                      <a:pt x="24" y="12"/>
                    </a:lnTo>
                    <a:lnTo>
                      <a:pt x="26" y="12"/>
                    </a:lnTo>
                    <a:lnTo>
                      <a:pt x="26" y="12"/>
                    </a:lnTo>
                    <a:lnTo>
                      <a:pt x="28" y="12"/>
                    </a:lnTo>
                    <a:lnTo>
                      <a:pt x="28" y="12"/>
                    </a:lnTo>
                    <a:lnTo>
                      <a:pt x="30" y="12"/>
                    </a:lnTo>
                    <a:lnTo>
                      <a:pt x="32" y="12"/>
                    </a:lnTo>
                    <a:lnTo>
                      <a:pt x="32" y="10"/>
                    </a:lnTo>
                    <a:lnTo>
                      <a:pt x="34" y="10"/>
                    </a:lnTo>
                    <a:lnTo>
                      <a:pt x="34" y="10"/>
                    </a:lnTo>
                    <a:lnTo>
                      <a:pt x="36" y="10"/>
                    </a:lnTo>
                    <a:lnTo>
                      <a:pt x="36" y="8"/>
                    </a:lnTo>
                    <a:lnTo>
                      <a:pt x="38" y="8"/>
                    </a:lnTo>
                    <a:lnTo>
                      <a:pt x="38" y="8"/>
                    </a:lnTo>
                    <a:lnTo>
                      <a:pt x="40" y="8"/>
                    </a:lnTo>
                    <a:lnTo>
                      <a:pt x="26" y="2"/>
                    </a:lnTo>
                    <a:lnTo>
                      <a:pt x="24" y="0"/>
                    </a:lnTo>
                    <a:lnTo>
                      <a:pt x="24" y="0"/>
                    </a:lnTo>
                    <a:lnTo>
                      <a:pt x="22" y="0"/>
                    </a:lnTo>
                    <a:lnTo>
                      <a:pt x="22" y="0"/>
                    </a:lnTo>
                    <a:lnTo>
                      <a:pt x="18" y="0"/>
                    </a:lnTo>
                    <a:lnTo>
                      <a:pt x="18" y="0"/>
                    </a:lnTo>
                    <a:lnTo>
                      <a:pt x="16" y="0"/>
                    </a:lnTo>
                    <a:lnTo>
                      <a:pt x="16" y="0"/>
                    </a:lnTo>
                    <a:lnTo>
                      <a:pt x="14" y="0"/>
                    </a:lnTo>
                    <a:lnTo>
                      <a:pt x="14" y="0"/>
                    </a:lnTo>
                    <a:lnTo>
                      <a:pt x="12" y="0"/>
                    </a:lnTo>
                    <a:lnTo>
                      <a:pt x="12" y="0"/>
                    </a:lnTo>
                    <a:lnTo>
                      <a:pt x="10" y="0"/>
                    </a:lnTo>
                    <a:lnTo>
                      <a:pt x="10" y="0"/>
                    </a:lnTo>
                    <a:lnTo>
                      <a:pt x="8" y="0"/>
                    </a:lnTo>
                    <a:lnTo>
                      <a:pt x="6" y="0"/>
                    </a:lnTo>
                    <a:lnTo>
                      <a:pt x="6" y="2"/>
                    </a:lnTo>
                    <a:lnTo>
                      <a:pt x="4" y="2"/>
                    </a:lnTo>
                    <a:lnTo>
                      <a:pt x="4" y="2"/>
                    </a:lnTo>
                    <a:lnTo>
                      <a:pt x="2" y="2"/>
                    </a:lnTo>
                    <a:lnTo>
                      <a:pt x="2" y="2"/>
                    </a:lnTo>
                    <a:lnTo>
                      <a:pt x="2" y="4"/>
                    </a:lnTo>
                    <a:lnTo>
                      <a:pt x="0" y="4"/>
                    </a:lnTo>
                    <a:lnTo>
                      <a:pt x="2" y="4"/>
                    </a:lnTo>
                    <a:lnTo>
                      <a:pt x="2" y="4"/>
                    </a:lnTo>
                    <a:lnTo>
                      <a:pt x="4" y="4"/>
                    </a:lnTo>
                    <a:lnTo>
                      <a:pt x="4" y="4"/>
                    </a:lnTo>
                    <a:lnTo>
                      <a:pt x="6" y="4"/>
                    </a:lnTo>
                    <a:lnTo>
                      <a:pt x="6" y="4"/>
                    </a:lnTo>
                    <a:lnTo>
                      <a:pt x="6" y="4"/>
                    </a:lnTo>
                    <a:lnTo>
                      <a:pt x="8" y="4"/>
                    </a:lnTo>
                    <a:lnTo>
                      <a:pt x="8" y="4"/>
                    </a:lnTo>
                    <a:lnTo>
                      <a:pt x="8" y="2"/>
                    </a:lnTo>
                    <a:lnTo>
                      <a:pt x="10" y="2"/>
                    </a:lnTo>
                    <a:lnTo>
                      <a:pt x="10" y="2"/>
                    </a:lnTo>
                    <a:lnTo>
                      <a:pt x="12" y="2"/>
                    </a:lnTo>
                    <a:lnTo>
                      <a:pt x="12" y="2"/>
                    </a:lnTo>
                    <a:lnTo>
                      <a:pt x="14" y="2"/>
                    </a:lnTo>
                    <a:lnTo>
                      <a:pt x="16" y="2"/>
                    </a:lnTo>
                    <a:lnTo>
                      <a:pt x="16" y="2"/>
                    </a:lnTo>
                    <a:lnTo>
                      <a:pt x="18" y="2"/>
                    </a:lnTo>
                    <a:lnTo>
                      <a:pt x="20" y="2"/>
                    </a:lnTo>
                    <a:lnTo>
                      <a:pt x="20" y="2"/>
                    </a:lnTo>
                    <a:lnTo>
                      <a:pt x="22" y="2"/>
                    </a:lnTo>
                    <a:lnTo>
                      <a:pt x="20" y="4"/>
                    </a:lnTo>
                    <a:lnTo>
                      <a:pt x="18" y="4"/>
                    </a:lnTo>
                    <a:lnTo>
                      <a:pt x="18" y="4"/>
                    </a:lnTo>
                    <a:lnTo>
                      <a:pt x="18" y="4"/>
                    </a:lnTo>
                    <a:lnTo>
                      <a:pt x="16" y="4"/>
                    </a:lnTo>
                    <a:lnTo>
                      <a:pt x="16" y="4"/>
                    </a:lnTo>
                    <a:lnTo>
                      <a:pt x="14" y="6"/>
                    </a:lnTo>
                    <a:lnTo>
                      <a:pt x="14" y="6"/>
                    </a:lnTo>
                    <a:lnTo>
                      <a:pt x="14" y="6"/>
                    </a:lnTo>
                    <a:lnTo>
                      <a:pt x="12" y="6"/>
                    </a:lnTo>
                    <a:lnTo>
                      <a:pt x="12" y="6"/>
                    </a:lnTo>
                    <a:lnTo>
                      <a:pt x="12" y="8"/>
                    </a:lnTo>
                    <a:lnTo>
                      <a:pt x="12" y="8"/>
                    </a:lnTo>
                    <a:lnTo>
                      <a:pt x="10" y="8"/>
                    </a:lnTo>
                    <a:lnTo>
                      <a:pt x="10" y="8"/>
                    </a:lnTo>
                    <a:lnTo>
                      <a:pt x="10" y="8"/>
                    </a:lnTo>
                    <a:lnTo>
                      <a:pt x="12" y="10"/>
                    </a:lnTo>
                    <a:lnTo>
                      <a:pt x="12" y="10"/>
                    </a:lnTo>
                    <a:lnTo>
                      <a:pt x="12" y="10"/>
                    </a:lnTo>
                    <a:lnTo>
                      <a:pt x="12" y="10"/>
                    </a:lnTo>
                    <a:lnTo>
                      <a:pt x="14" y="12"/>
                    </a:lnTo>
                    <a:lnTo>
                      <a:pt x="14" y="12"/>
                    </a:lnTo>
                    <a:lnTo>
                      <a:pt x="16" y="12"/>
                    </a:lnTo>
                    <a:lnTo>
                      <a:pt x="16" y="12"/>
                    </a:lnTo>
                    <a:lnTo>
                      <a:pt x="18" y="12"/>
                    </a:lnTo>
                    <a:lnTo>
                      <a:pt x="18" y="12"/>
                    </a:lnTo>
                    <a:close/>
                    <a:moveTo>
                      <a:pt x="16" y="8"/>
                    </a:moveTo>
                    <a:lnTo>
                      <a:pt x="16" y="8"/>
                    </a:lnTo>
                    <a:lnTo>
                      <a:pt x="16" y="8"/>
                    </a:lnTo>
                    <a:lnTo>
                      <a:pt x="18" y="8"/>
                    </a:lnTo>
                    <a:lnTo>
                      <a:pt x="18" y="6"/>
                    </a:lnTo>
                    <a:lnTo>
                      <a:pt x="20" y="6"/>
                    </a:lnTo>
                    <a:lnTo>
                      <a:pt x="20" y="6"/>
                    </a:lnTo>
                    <a:lnTo>
                      <a:pt x="22" y="6"/>
                    </a:lnTo>
                    <a:lnTo>
                      <a:pt x="24" y="4"/>
                    </a:lnTo>
                    <a:lnTo>
                      <a:pt x="32" y="8"/>
                    </a:lnTo>
                    <a:lnTo>
                      <a:pt x="30" y="8"/>
                    </a:lnTo>
                    <a:lnTo>
                      <a:pt x="28" y="10"/>
                    </a:lnTo>
                    <a:lnTo>
                      <a:pt x="26" y="10"/>
                    </a:lnTo>
                    <a:lnTo>
                      <a:pt x="24" y="10"/>
                    </a:lnTo>
                    <a:lnTo>
                      <a:pt x="20" y="10"/>
                    </a:lnTo>
                    <a:lnTo>
                      <a:pt x="20" y="10"/>
                    </a:lnTo>
                    <a:lnTo>
                      <a:pt x="20" y="10"/>
                    </a:lnTo>
                    <a:lnTo>
                      <a:pt x="18" y="10"/>
                    </a:lnTo>
                    <a:lnTo>
                      <a:pt x="18" y="10"/>
                    </a:lnTo>
                    <a:lnTo>
                      <a:pt x="18" y="10"/>
                    </a:lnTo>
                    <a:lnTo>
                      <a:pt x="1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721"/>
              <p:cNvSpPr>
                <a:spLocks/>
              </p:cNvSpPr>
              <p:nvPr/>
            </p:nvSpPr>
            <p:spPr bwMode="auto">
              <a:xfrm>
                <a:off x="4690" y="1427"/>
                <a:ext cx="40" cy="12"/>
              </a:xfrm>
              <a:custGeom>
                <a:avLst/>
                <a:gdLst>
                  <a:gd name="T0" fmla="*/ 20 w 40"/>
                  <a:gd name="T1" fmla="*/ 12 h 12"/>
                  <a:gd name="T2" fmla="*/ 22 w 40"/>
                  <a:gd name="T3" fmla="*/ 12 h 12"/>
                  <a:gd name="T4" fmla="*/ 24 w 40"/>
                  <a:gd name="T5" fmla="*/ 12 h 12"/>
                  <a:gd name="T6" fmla="*/ 26 w 40"/>
                  <a:gd name="T7" fmla="*/ 12 h 12"/>
                  <a:gd name="T8" fmla="*/ 28 w 40"/>
                  <a:gd name="T9" fmla="*/ 12 h 12"/>
                  <a:gd name="T10" fmla="*/ 32 w 40"/>
                  <a:gd name="T11" fmla="*/ 12 h 12"/>
                  <a:gd name="T12" fmla="*/ 34 w 40"/>
                  <a:gd name="T13" fmla="*/ 10 h 12"/>
                  <a:gd name="T14" fmla="*/ 36 w 40"/>
                  <a:gd name="T15" fmla="*/ 10 h 12"/>
                  <a:gd name="T16" fmla="*/ 38 w 40"/>
                  <a:gd name="T17" fmla="*/ 8 h 12"/>
                  <a:gd name="T18" fmla="*/ 40 w 40"/>
                  <a:gd name="T19" fmla="*/ 8 h 12"/>
                  <a:gd name="T20" fmla="*/ 24 w 40"/>
                  <a:gd name="T21" fmla="*/ 0 h 12"/>
                  <a:gd name="T22" fmla="*/ 22 w 40"/>
                  <a:gd name="T23" fmla="*/ 0 h 12"/>
                  <a:gd name="T24" fmla="*/ 18 w 40"/>
                  <a:gd name="T25" fmla="*/ 0 h 12"/>
                  <a:gd name="T26" fmla="*/ 16 w 40"/>
                  <a:gd name="T27" fmla="*/ 0 h 12"/>
                  <a:gd name="T28" fmla="*/ 14 w 40"/>
                  <a:gd name="T29" fmla="*/ 0 h 12"/>
                  <a:gd name="T30" fmla="*/ 12 w 40"/>
                  <a:gd name="T31" fmla="*/ 0 h 12"/>
                  <a:gd name="T32" fmla="*/ 10 w 40"/>
                  <a:gd name="T33" fmla="*/ 0 h 12"/>
                  <a:gd name="T34" fmla="*/ 8 w 40"/>
                  <a:gd name="T35" fmla="*/ 0 h 12"/>
                  <a:gd name="T36" fmla="*/ 6 w 40"/>
                  <a:gd name="T37" fmla="*/ 2 h 12"/>
                  <a:gd name="T38" fmla="*/ 4 w 40"/>
                  <a:gd name="T39" fmla="*/ 2 h 12"/>
                  <a:gd name="T40" fmla="*/ 2 w 40"/>
                  <a:gd name="T41" fmla="*/ 2 h 12"/>
                  <a:gd name="T42" fmla="*/ 0 w 40"/>
                  <a:gd name="T43" fmla="*/ 4 h 12"/>
                  <a:gd name="T44" fmla="*/ 2 w 40"/>
                  <a:gd name="T45" fmla="*/ 4 h 12"/>
                  <a:gd name="T46" fmla="*/ 4 w 40"/>
                  <a:gd name="T47" fmla="*/ 4 h 12"/>
                  <a:gd name="T48" fmla="*/ 6 w 40"/>
                  <a:gd name="T49" fmla="*/ 4 h 12"/>
                  <a:gd name="T50" fmla="*/ 8 w 40"/>
                  <a:gd name="T51" fmla="*/ 4 h 12"/>
                  <a:gd name="T52" fmla="*/ 8 w 40"/>
                  <a:gd name="T53" fmla="*/ 2 h 12"/>
                  <a:gd name="T54" fmla="*/ 10 w 40"/>
                  <a:gd name="T55" fmla="*/ 2 h 12"/>
                  <a:gd name="T56" fmla="*/ 12 w 40"/>
                  <a:gd name="T57" fmla="*/ 2 h 12"/>
                  <a:gd name="T58" fmla="*/ 16 w 40"/>
                  <a:gd name="T59" fmla="*/ 2 h 12"/>
                  <a:gd name="T60" fmla="*/ 18 w 40"/>
                  <a:gd name="T61" fmla="*/ 2 h 12"/>
                  <a:gd name="T62" fmla="*/ 20 w 40"/>
                  <a:gd name="T63" fmla="*/ 2 h 12"/>
                  <a:gd name="T64" fmla="*/ 20 w 40"/>
                  <a:gd name="T65" fmla="*/ 4 h 12"/>
                  <a:gd name="T66" fmla="*/ 18 w 40"/>
                  <a:gd name="T67" fmla="*/ 4 h 12"/>
                  <a:gd name="T68" fmla="*/ 16 w 40"/>
                  <a:gd name="T69" fmla="*/ 4 h 12"/>
                  <a:gd name="T70" fmla="*/ 14 w 40"/>
                  <a:gd name="T71" fmla="*/ 6 h 12"/>
                  <a:gd name="T72" fmla="*/ 14 w 40"/>
                  <a:gd name="T73" fmla="*/ 6 h 12"/>
                  <a:gd name="T74" fmla="*/ 12 w 40"/>
                  <a:gd name="T75" fmla="*/ 6 h 12"/>
                  <a:gd name="T76" fmla="*/ 12 w 40"/>
                  <a:gd name="T77" fmla="*/ 8 h 12"/>
                  <a:gd name="T78" fmla="*/ 10 w 40"/>
                  <a:gd name="T79" fmla="*/ 8 h 12"/>
                  <a:gd name="T80" fmla="*/ 12 w 40"/>
                  <a:gd name="T81" fmla="*/ 10 h 12"/>
                  <a:gd name="T82" fmla="*/ 12 w 40"/>
                  <a:gd name="T83" fmla="*/ 10 h 12"/>
                  <a:gd name="T84" fmla="*/ 14 w 40"/>
                  <a:gd name="T85" fmla="*/ 12 h 12"/>
                  <a:gd name="T86" fmla="*/ 16 w 40"/>
                  <a:gd name="T87" fmla="*/ 12 h 12"/>
                  <a:gd name="T88" fmla="*/ 18 w 40"/>
                  <a:gd name="T8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2">
                    <a:moveTo>
                      <a:pt x="18" y="12"/>
                    </a:moveTo>
                    <a:lnTo>
                      <a:pt x="20" y="12"/>
                    </a:lnTo>
                    <a:lnTo>
                      <a:pt x="20" y="12"/>
                    </a:lnTo>
                    <a:lnTo>
                      <a:pt x="22" y="12"/>
                    </a:lnTo>
                    <a:lnTo>
                      <a:pt x="22" y="12"/>
                    </a:lnTo>
                    <a:lnTo>
                      <a:pt x="24" y="12"/>
                    </a:lnTo>
                    <a:lnTo>
                      <a:pt x="26" y="12"/>
                    </a:lnTo>
                    <a:lnTo>
                      <a:pt x="26" y="12"/>
                    </a:lnTo>
                    <a:lnTo>
                      <a:pt x="28" y="12"/>
                    </a:lnTo>
                    <a:lnTo>
                      <a:pt x="28" y="12"/>
                    </a:lnTo>
                    <a:lnTo>
                      <a:pt x="30" y="12"/>
                    </a:lnTo>
                    <a:lnTo>
                      <a:pt x="32" y="12"/>
                    </a:lnTo>
                    <a:lnTo>
                      <a:pt x="32" y="10"/>
                    </a:lnTo>
                    <a:lnTo>
                      <a:pt x="34" y="10"/>
                    </a:lnTo>
                    <a:lnTo>
                      <a:pt x="34" y="10"/>
                    </a:lnTo>
                    <a:lnTo>
                      <a:pt x="36" y="10"/>
                    </a:lnTo>
                    <a:lnTo>
                      <a:pt x="36" y="8"/>
                    </a:lnTo>
                    <a:lnTo>
                      <a:pt x="38" y="8"/>
                    </a:lnTo>
                    <a:lnTo>
                      <a:pt x="38" y="8"/>
                    </a:lnTo>
                    <a:lnTo>
                      <a:pt x="40" y="8"/>
                    </a:lnTo>
                    <a:lnTo>
                      <a:pt x="26" y="2"/>
                    </a:lnTo>
                    <a:lnTo>
                      <a:pt x="24" y="0"/>
                    </a:lnTo>
                    <a:lnTo>
                      <a:pt x="24" y="0"/>
                    </a:lnTo>
                    <a:lnTo>
                      <a:pt x="22" y="0"/>
                    </a:lnTo>
                    <a:lnTo>
                      <a:pt x="22" y="0"/>
                    </a:lnTo>
                    <a:lnTo>
                      <a:pt x="18" y="0"/>
                    </a:lnTo>
                    <a:lnTo>
                      <a:pt x="18" y="0"/>
                    </a:lnTo>
                    <a:lnTo>
                      <a:pt x="16" y="0"/>
                    </a:lnTo>
                    <a:lnTo>
                      <a:pt x="16" y="0"/>
                    </a:lnTo>
                    <a:lnTo>
                      <a:pt x="14" y="0"/>
                    </a:lnTo>
                    <a:lnTo>
                      <a:pt x="14" y="0"/>
                    </a:lnTo>
                    <a:lnTo>
                      <a:pt x="12" y="0"/>
                    </a:lnTo>
                    <a:lnTo>
                      <a:pt x="12" y="0"/>
                    </a:lnTo>
                    <a:lnTo>
                      <a:pt x="10" y="0"/>
                    </a:lnTo>
                    <a:lnTo>
                      <a:pt x="10" y="0"/>
                    </a:lnTo>
                    <a:lnTo>
                      <a:pt x="8" y="0"/>
                    </a:lnTo>
                    <a:lnTo>
                      <a:pt x="6" y="0"/>
                    </a:lnTo>
                    <a:lnTo>
                      <a:pt x="6" y="2"/>
                    </a:lnTo>
                    <a:lnTo>
                      <a:pt x="4" y="2"/>
                    </a:lnTo>
                    <a:lnTo>
                      <a:pt x="4" y="2"/>
                    </a:lnTo>
                    <a:lnTo>
                      <a:pt x="2" y="2"/>
                    </a:lnTo>
                    <a:lnTo>
                      <a:pt x="2" y="2"/>
                    </a:lnTo>
                    <a:lnTo>
                      <a:pt x="2" y="4"/>
                    </a:lnTo>
                    <a:lnTo>
                      <a:pt x="0" y="4"/>
                    </a:lnTo>
                    <a:lnTo>
                      <a:pt x="2" y="4"/>
                    </a:lnTo>
                    <a:lnTo>
                      <a:pt x="2" y="4"/>
                    </a:lnTo>
                    <a:lnTo>
                      <a:pt x="4" y="4"/>
                    </a:lnTo>
                    <a:lnTo>
                      <a:pt x="4" y="4"/>
                    </a:lnTo>
                    <a:lnTo>
                      <a:pt x="6" y="4"/>
                    </a:lnTo>
                    <a:lnTo>
                      <a:pt x="6" y="4"/>
                    </a:lnTo>
                    <a:lnTo>
                      <a:pt x="6" y="4"/>
                    </a:lnTo>
                    <a:lnTo>
                      <a:pt x="8" y="4"/>
                    </a:lnTo>
                    <a:lnTo>
                      <a:pt x="8" y="4"/>
                    </a:lnTo>
                    <a:lnTo>
                      <a:pt x="8" y="2"/>
                    </a:lnTo>
                    <a:lnTo>
                      <a:pt x="10" y="2"/>
                    </a:lnTo>
                    <a:lnTo>
                      <a:pt x="10" y="2"/>
                    </a:lnTo>
                    <a:lnTo>
                      <a:pt x="12" y="2"/>
                    </a:lnTo>
                    <a:lnTo>
                      <a:pt x="12" y="2"/>
                    </a:lnTo>
                    <a:lnTo>
                      <a:pt x="14" y="2"/>
                    </a:lnTo>
                    <a:lnTo>
                      <a:pt x="16" y="2"/>
                    </a:lnTo>
                    <a:lnTo>
                      <a:pt x="16" y="2"/>
                    </a:lnTo>
                    <a:lnTo>
                      <a:pt x="18" y="2"/>
                    </a:lnTo>
                    <a:lnTo>
                      <a:pt x="20" y="2"/>
                    </a:lnTo>
                    <a:lnTo>
                      <a:pt x="20" y="2"/>
                    </a:lnTo>
                    <a:lnTo>
                      <a:pt x="22" y="2"/>
                    </a:lnTo>
                    <a:lnTo>
                      <a:pt x="20" y="4"/>
                    </a:lnTo>
                    <a:lnTo>
                      <a:pt x="18" y="4"/>
                    </a:lnTo>
                    <a:lnTo>
                      <a:pt x="18" y="4"/>
                    </a:lnTo>
                    <a:lnTo>
                      <a:pt x="18" y="4"/>
                    </a:lnTo>
                    <a:lnTo>
                      <a:pt x="16" y="4"/>
                    </a:lnTo>
                    <a:lnTo>
                      <a:pt x="16" y="4"/>
                    </a:lnTo>
                    <a:lnTo>
                      <a:pt x="14" y="6"/>
                    </a:lnTo>
                    <a:lnTo>
                      <a:pt x="14" y="6"/>
                    </a:lnTo>
                    <a:lnTo>
                      <a:pt x="14" y="6"/>
                    </a:lnTo>
                    <a:lnTo>
                      <a:pt x="12" y="6"/>
                    </a:lnTo>
                    <a:lnTo>
                      <a:pt x="12" y="6"/>
                    </a:lnTo>
                    <a:lnTo>
                      <a:pt x="12" y="8"/>
                    </a:lnTo>
                    <a:lnTo>
                      <a:pt x="12" y="8"/>
                    </a:lnTo>
                    <a:lnTo>
                      <a:pt x="10" y="8"/>
                    </a:lnTo>
                    <a:lnTo>
                      <a:pt x="10" y="8"/>
                    </a:lnTo>
                    <a:lnTo>
                      <a:pt x="10" y="8"/>
                    </a:lnTo>
                    <a:lnTo>
                      <a:pt x="12" y="10"/>
                    </a:lnTo>
                    <a:lnTo>
                      <a:pt x="12" y="10"/>
                    </a:lnTo>
                    <a:lnTo>
                      <a:pt x="12" y="10"/>
                    </a:lnTo>
                    <a:lnTo>
                      <a:pt x="12" y="10"/>
                    </a:lnTo>
                    <a:lnTo>
                      <a:pt x="14" y="12"/>
                    </a:lnTo>
                    <a:lnTo>
                      <a:pt x="14" y="12"/>
                    </a:lnTo>
                    <a:lnTo>
                      <a:pt x="16" y="12"/>
                    </a:lnTo>
                    <a:lnTo>
                      <a:pt x="16" y="12"/>
                    </a:lnTo>
                    <a:lnTo>
                      <a:pt x="18" y="12"/>
                    </a:lnTo>
                    <a:lnTo>
                      <a:pt x="1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722"/>
              <p:cNvSpPr>
                <a:spLocks/>
              </p:cNvSpPr>
              <p:nvPr/>
            </p:nvSpPr>
            <p:spPr bwMode="auto">
              <a:xfrm>
                <a:off x="4706" y="1431"/>
                <a:ext cx="16" cy="6"/>
              </a:xfrm>
              <a:custGeom>
                <a:avLst/>
                <a:gdLst>
                  <a:gd name="T0" fmla="*/ 0 w 16"/>
                  <a:gd name="T1" fmla="*/ 4 h 6"/>
                  <a:gd name="T2" fmla="*/ 0 w 16"/>
                  <a:gd name="T3" fmla="*/ 4 h 6"/>
                  <a:gd name="T4" fmla="*/ 0 w 16"/>
                  <a:gd name="T5" fmla="*/ 4 h 6"/>
                  <a:gd name="T6" fmla="*/ 2 w 16"/>
                  <a:gd name="T7" fmla="*/ 4 h 6"/>
                  <a:gd name="T8" fmla="*/ 2 w 16"/>
                  <a:gd name="T9" fmla="*/ 2 h 6"/>
                  <a:gd name="T10" fmla="*/ 4 w 16"/>
                  <a:gd name="T11" fmla="*/ 2 h 6"/>
                  <a:gd name="T12" fmla="*/ 4 w 16"/>
                  <a:gd name="T13" fmla="*/ 2 h 6"/>
                  <a:gd name="T14" fmla="*/ 6 w 16"/>
                  <a:gd name="T15" fmla="*/ 2 h 6"/>
                  <a:gd name="T16" fmla="*/ 8 w 16"/>
                  <a:gd name="T17" fmla="*/ 0 h 6"/>
                  <a:gd name="T18" fmla="*/ 16 w 16"/>
                  <a:gd name="T19" fmla="*/ 4 h 6"/>
                  <a:gd name="T20" fmla="*/ 14 w 16"/>
                  <a:gd name="T21" fmla="*/ 4 h 6"/>
                  <a:gd name="T22" fmla="*/ 12 w 16"/>
                  <a:gd name="T23" fmla="*/ 6 h 6"/>
                  <a:gd name="T24" fmla="*/ 10 w 16"/>
                  <a:gd name="T25" fmla="*/ 6 h 6"/>
                  <a:gd name="T26" fmla="*/ 8 w 16"/>
                  <a:gd name="T27" fmla="*/ 6 h 6"/>
                  <a:gd name="T28" fmla="*/ 4 w 16"/>
                  <a:gd name="T29" fmla="*/ 6 h 6"/>
                  <a:gd name="T30" fmla="*/ 4 w 16"/>
                  <a:gd name="T31" fmla="*/ 6 h 6"/>
                  <a:gd name="T32" fmla="*/ 4 w 16"/>
                  <a:gd name="T33" fmla="*/ 6 h 6"/>
                  <a:gd name="T34" fmla="*/ 2 w 16"/>
                  <a:gd name="T35" fmla="*/ 6 h 6"/>
                  <a:gd name="T36" fmla="*/ 2 w 16"/>
                  <a:gd name="T37" fmla="*/ 6 h 6"/>
                  <a:gd name="T38" fmla="*/ 2 w 16"/>
                  <a:gd name="T39" fmla="*/ 6 h 6"/>
                  <a:gd name="T40" fmla="*/ 0 w 1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0" y="4"/>
                    </a:moveTo>
                    <a:lnTo>
                      <a:pt x="0" y="4"/>
                    </a:lnTo>
                    <a:lnTo>
                      <a:pt x="0" y="4"/>
                    </a:lnTo>
                    <a:lnTo>
                      <a:pt x="2" y="4"/>
                    </a:lnTo>
                    <a:lnTo>
                      <a:pt x="2" y="2"/>
                    </a:lnTo>
                    <a:lnTo>
                      <a:pt x="4" y="2"/>
                    </a:lnTo>
                    <a:lnTo>
                      <a:pt x="4" y="2"/>
                    </a:lnTo>
                    <a:lnTo>
                      <a:pt x="6" y="2"/>
                    </a:lnTo>
                    <a:lnTo>
                      <a:pt x="8" y="0"/>
                    </a:lnTo>
                    <a:lnTo>
                      <a:pt x="16" y="4"/>
                    </a:lnTo>
                    <a:lnTo>
                      <a:pt x="14" y="4"/>
                    </a:lnTo>
                    <a:lnTo>
                      <a:pt x="12" y="6"/>
                    </a:lnTo>
                    <a:lnTo>
                      <a:pt x="10" y="6"/>
                    </a:lnTo>
                    <a:lnTo>
                      <a:pt x="8" y="6"/>
                    </a:lnTo>
                    <a:lnTo>
                      <a:pt x="4" y="6"/>
                    </a:lnTo>
                    <a:lnTo>
                      <a:pt x="4" y="6"/>
                    </a:lnTo>
                    <a:lnTo>
                      <a:pt x="4" y="6"/>
                    </a:lnTo>
                    <a:lnTo>
                      <a:pt x="2" y="6"/>
                    </a:lnTo>
                    <a:lnTo>
                      <a:pt x="2" y="6"/>
                    </a:lnTo>
                    <a:lnTo>
                      <a:pt x="2" y="6"/>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723"/>
              <p:cNvSpPr>
                <a:spLocks/>
              </p:cNvSpPr>
              <p:nvPr/>
            </p:nvSpPr>
            <p:spPr bwMode="auto">
              <a:xfrm>
                <a:off x="4726" y="1413"/>
                <a:ext cx="44" cy="16"/>
              </a:xfrm>
              <a:custGeom>
                <a:avLst/>
                <a:gdLst>
                  <a:gd name="T0" fmla="*/ 26 w 44"/>
                  <a:gd name="T1" fmla="*/ 0 h 16"/>
                  <a:gd name="T2" fmla="*/ 22 w 44"/>
                  <a:gd name="T3" fmla="*/ 0 h 16"/>
                  <a:gd name="T4" fmla="*/ 20 w 44"/>
                  <a:gd name="T5" fmla="*/ 0 h 16"/>
                  <a:gd name="T6" fmla="*/ 14 w 44"/>
                  <a:gd name="T7" fmla="*/ 0 h 16"/>
                  <a:gd name="T8" fmla="*/ 12 w 44"/>
                  <a:gd name="T9" fmla="*/ 2 h 16"/>
                  <a:gd name="T10" fmla="*/ 10 w 44"/>
                  <a:gd name="T11" fmla="*/ 2 h 16"/>
                  <a:gd name="T12" fmla="*/ 10 w 44"/>
                  <a:gd name="T13" fmla="*/ 2 h 16"/>
                  <a:gd name="T14" fmla="*/ 10 w 44"/>
                  <a:gd name="T15" fmla="*/ 2 h 16"/>
                  <a:gd name="T16" fmla="*/ 8 w 44"/>
                  <a:gd name="T17" fmla="*/ 4 h 16"/>
                  <a:gd name="T18" fmla="*/ 8 w 44"/>
                  <a:gd name="T19" fmla="*/ 6 h 16"/>
                  <a:gd name="T20" fmla="*/ 8 w 44"/>
                  <a:gd name="T21" fmla="*/ 4 h 16"/>
                  <a:gd name="T22" fmla="*/ 6 w 44"/>
                  <a:gd name="T23" fmla="*/ 4 h 16"/>
                  <a:gd name="T24" fmla="*/ 6 w 44"/>
                  <a:gd name="T25" fmla="*/ 4 h 16"/>
                  <a:gd name="T26" fmla="*/ 4 w 44"/>
                  <a:gd name="T27" fmla="*/ 4 h 16"/>
                  <a:gd name="T28" fmla="*/ 2 w 44"/>
                  <a:gd name="T29" fmla="*/ 4 h 16"/>
                  <a:gd name="T30" fmla="*/ 22 w 44"/>
                  <a:gd name="T31" fmla="*/ 16 h 16"/>
                  <a:gd name="T32" fmla="*/ 26 w 44"/>
                  <a:gd name="T33" fmla="*/ 14 h 16"/>
                  <a:gd name="T34" fmla="*/ 28 w 44"/>
                  <a:gd name="T35" fmla="*/ 14 h 16"/>
                  <a:gd name="T36" fmla="*/ 16 w 44"/>
                  <a:gd name="T37" fmla="*/ 8 h 16"/>
                  <a:gd name="T38" fmla="*/ 14 w 44"/>
                  <a:gd name="T39" fmla="*/ 8 h 16"/>
                  <a:gd name="T40" fmla="*/ 14 w 44"/>
                  <a:gd name="T41" fmla="*/ 6 h 16"/>
                  <a:gd name="T42" fmla="*/ 12 w 44"/>
                  <a:gd name="T43" fmla="*/ 6 h 16"/>
                  <a:gd name="T44" fmla="*/ 14 w 44"/>
                  <a:gd name="T45" fmla="*/ 4 h 16"/>
                  <a:gd name="T46" fmla="*/ 14 w 44"/>
                  <a:gd name="T47" fmla="*/ 4 h 16"/>
                  <a:gd name="T48" fmla="*/ 16 w 44"/>
                  <a:gd name="T49" fmla="*/ 4 h 16"/>
                  <a:gd name="T50" fmla="*/ 18 w 44"/>
                  <a:gd name="T51" fmla="*/ 2 h 16"/>
                  <a:gd name="T52" fmla="*/ 20 w 44"/>
                  <a:gd name="T53" fmla="*/ 2 h 16"/>
                  <a:gd name="T54" fmla="*/ 24 w 44"/>
                  <a:gd name="T55" fmla="*/ 4 h 16"/>
                  <a:gd name="T56" fmla="*/ 26 w 44"/>
                  <a:gd name="T57" fmla="*/ 4 h 16"/>
                  <a:gd name="T58" fmla="*/ 40 w 44"/>
                  <a:gd name="T59" fmla="*/ 10 h 16"/>
                  <a:gd name="T60" fmla="*/ 42 w 44"/>
                  <a:gd name="T61" fmla="*/ 10 h 16"/>
                  <a:gd name="T62" fmla="*/ 30 w 44"/>
                  <a:gd name="T6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16">
                    <a:moveTo>
                      <a:pt x="28" y="2"/>
                    </a:moveTo>
                    <a:lnTo>
                      <a:pt x="26" y="0"/>
                    </a:lnTo>
                    <a:lnTo>
                      <a:pt x="24" y="0"/>
                    </a:lnTo>
                    <a:lnTo>
                      <a:pt x="22" y="0"/>
                    </a:lnTo>
                    <a:lnTo>
                      <a:pt x="20" y="0"/>
                    </a:lnTo>
                    <a:lnTo>
                      <a:pt x="20" y="0"/>
                    </a:lnTo>
                    <a:lnTo>
                      <a:pt x="16" y="0"/>
                    </a:lnTo>
                    <a:lnTo>
                      <a:pt x="14" y="0"/>
                    </a:lnTo>
                    <a:lnTo>
                      <a:pt x="12" y="0"/>
                    </a:lnTo>
                    <a:lnTo>
                      <a:pt x="12" y="2"/>
                    </a:lnTo>
                    <a:lnTo>
                      <a:pt x="12" y="2"/>
                    </a:lnTo>
                    <a:lnTo>
                      <a:pt x="10" y="2"/>
                    </a:lnTo>
                    <a:lnTo>
                      <a:pt x="10" y="2"/>
                    </a:lnTo>
                    <a:lnTo>
                      <a:pt x="10" y="2"/>
                    </a:lnTo>
                    <a:lnTo>
                      <a:pt x="10" y="2"/>
                    </a:lnTo>
                    <a:lnTo>
                      <a:pt x="10" y="2"/>
                    </a:lnTo>
                    <a:lnTo>
                      <a:pt x="8" y="4"/>
                    </a:lnTo>
                    <a:lnTo>
                      <a:pt x="8" y="4"/>
                    </a:lnTo>
                    <a:lnTo>
                      <a:pt x="8" y="6"/>
                    </a:lnTo>
                    <a:lnTo>
                      <a:pt x="8" y="6"/>
                    </a:lnTo>
                    <a:lnTo>
                      <a:pt x="8" y="6"/>
                    </a:lnTo>
                    <a:lnTo>
                      <a:pt x="8" y="4"/>
                    </a:lnTo>
                    <a:lnTo>
                      <a:pt x="6" y="4"/>
                    </a:lnTo>
                    <a:lnTo>
                      <a:pt x="6" y="4"/>
                    </a:lnTo>
                    <a:lnTo>
                      <a:pt x="6" y="4"/>
                    </a:lnTo>
                    <a:lnTo>
                      <a:pt x="6" y="4"/>
                    </a:lnTo>
                    <a:lnTo>
                      <a:pt x="4" y="4"/>
                    </a:lnTo>
                    <a:lnTo>
                      <a:pt x="4" y="4"/>
                    </a:lnTo>
                    <a:lnTo>
                      <a:pt x="2" y="4"/>
                    </a:lnTo>
                    <a:lnTo>
                      <a:pt x="2" y="4"/>
                    </a:lnTo>
                    <a:lnTo>
                      <a:pt x="0" y="6"/>
                    </a:lnTo>
                    <a:lnTo>
                      <a:pt x="22" y="16"/>
                    </a:lnTo>
                    <a:lnTo>
                      <a:pt x="24" y="16"/>
                    </a:lnTo>
                    <a:lnTo>
                      <a:pt x="26" y="14"/>
                    </a:lnTo>
                    <a:lnTo>
                      <a:pt x="26" y="14"/>
                    </a:lnTo>
                    <a:lnTo>
                      <a:pt x="28" y="14"/>
                    </a:lnTo>
                    <a:lnTo>
                      <a:pt x="16" y="8"/>
                    </a:lnTo>
                    <a:lnTo>
                      <a:pt x="16" y="8"/>
                    </a:lnTo>
                    <a:lnTo>
                      <a:pt x="14" y="8"/>
                    </a:lnTo>
                    <a:lnTo>
                      <a:pt x="14" y="8"/>
                    </a:lnTo>
                    <a:lnTo>
                      <a:pt x="14" y="6"/>
                    </a:lnTo>
                    <a:lnTo>
                      <a:pt x="14" y="6"/>
                    </a:lnTo>
                    <a:lnTo>
                      <a:pt x="12" y="6"/>
                    </a:lnTo>
                    <a:lnTo>
                      <a:pt x="12" y="6"/>
                    </a:lnTo>
                    <a:lnTo>
                      <a:pt x="12" y="6"/>
                    </a:lnTo>
                    <a:lnTo>
                      <a:pt x="14" y="4"/>
                    </a:lnTo>
                    <a:lnTo>
                      <a:pt x="14" y="4"/>
                    </a:lnTo>
                    <a:lnTo>
                      <a:pt x="14" y="4"/>
                    </a:lnTo>
                    <a:lnTo>
                      <a:pt x="14" y="4"/>
                    </a:lnTo>
                    <a:lnTo>
                      <a:pt x="16" y="4"/>
                    </a:lnTo>
                    <a:lnTo>
                      <a:pt x="16" y="2"/>
                    </a:lnTo>
                    <a:lnTo>
                      <a:pt x="18" y="2"/>
                    </a:lnTo>
                    <a:lnTo>
                      <a:pt x="20" y="2"/>
                    </a:lnTo>
                    <a:lnTo>
                      <a:pt x="20" y="2"/>
                    </a:lnTo>
                    <a:lnTo>
                      <a:pt x="22" y="2"/>
                    </a:lnTo>
                    <a:lnTo>
                      <a:pt x="24" y="4"/>
                    </a:lnTo>
                    <a:lnTo>
                      <a:pt x="24" y="4"/>
                    </a:lnTo>
                    <a:lnTo>
                      <a:pt x="26" y="4"/>
                    </a:lnTo>
                    <a:lnTo>
                      <a:pt x="38" y="10"/>
                    </a:lnTo>
                    <a:lnTo>
                      <a:pt x="40" y="10"/>
                    </a:lnTo>
                    <a:lnTo>
                      <a:pt x="42" y="10"/>
                    </a:lnTo>
                    <a:lnTo>
                      <a:pt x="42" y="10"/>
                    </a:lnTo>
                    <a:lnTo>
                      <a:pt x="44" y="8"/>
                    </a:lnTo>
                    <a:lnTo>
                      <a:pt x="30" y="2"/>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724"/>
              <p:cNvSpPr>
                <a:spLocks/>
              </p:cNvSpPr>
              <p:nvPr/>
            </p:nvSpPr>
            <p:spPr bwMode="auto">
              <a:xfrm>
                <a:off x="4726" y="1413"/>
                <a:ext cx="44" cy="16"/>
              </a:xfrm>
              <a:custGeom>
                <a:avLst/>
                <a:gdLst>
                  <a:gd name="T0" fmla="*/ 26 w 44"/>
                  <a:gd name="T1" fmla="*/ 0 h 16"/>
                  <a:gd name="T2" fmla="*/ 22 w 44"/>
                  <a:gd name="T3" fmla="*/ 0 h 16"/>
                  <a:gd name="T4" fmla="*/ 20 w 44"/>
                  <a:gd name="T5" fmla="*/ 0 h 16"/>
                  <a:gd name="T6" fmla="*/ 14 w 44"/>
                  <a:gd name="T7" fmla="*/ 0 h 16"/>
                  <a:gd name="T8" fmla="*/ 12 w 44"/>
                  <a:gd name="T9" fmla="*/ 2 h 16"/>
                  <a:gd name="T10" fmla="*/ 10 w 44"/>
                  <a:gd name="T11" fmla="*/ 2 h 16"/>
                  <a:gd name="T12" fmla="*/ 10 w 44"/>
                  <a:gd name="T13" fmla="*/ 2 h 16"/>
                  <a:gd name="T14" fmla="*/ 10 w 44"/>
                  <a:gd name="T15" fmla="*/ 2 h 16"/>
                  <a:gd name="T16" fmla="*/ 8 w 44"/>
                  <a:gd name="T17" fmla="*/ 4 h 16"/>
                  <a:gd name="T18" fmla="*/ 8 w 44"/>
                  <a:gd name="T19" fmla="*/ 6 h 16"/>
                  <a:gd name="T20" fmla="*/ 8 w 44"/>
                  <a:gd name="T21" fmla="*/ 4 h 16"/>
                  <a:gd name="T22" fmla="*/ 6 w 44"/>
                  <a:gd name="T23" fmla="*/ 4 h 16"/>
                  <a:gd name="T24" fmla="*/ 6 w 44"/>
                  <a:gd name="T25" fmla="*/ 4 h 16"/>
                  <a:gd name="T26" fmla="*/ 4 w 44"/>
                  <a:gd name="T27" fmla="*/ 4 h 16"/>
                  <a:gd name="T28" fmla="*/ 2 w 44"/>
                  <a:gd name="T29" fmla="*/ 4 h 16"/>
                  <a:gd name="T30" fmla="*/ 22 w 44"/>
                  <a:gd name="T31" fmla="*/ 16 h 16"/>
                  <a:gd name="T32" fmla="*/ 26 w 44"/>
                  <a:gd name="T33" fmla="*/ 14 h 16"/>
                  <a:gd name="T34" fmla="*/ 28 w 44"/>
                  <a:gd name="T35" fmla="*/ 14 h 16"/>
                  <a:gd name="T36" fmla="*/ 16 w 44"/>
                  <a:gd name="T37" fmla="*/ 8 h 16"/>
                  <a:gd name="T38" fmla="*/ 14 w 44"/>
                  <a:gd name="T39" fmla="*/ 8 h 16"/>
                  <a:gd name="T40" fmla="*/ 14 w 44"/>
                  <a:gd name="T41" fmla="*/ 6 h 16"/>
                  <a:gd name="T42" fmla="*/ 12 w 44"/>
                  <a:gd name="T43" fmla="*/ 6 h 16"/>
                  <a:gd name="T44" fmla="*/ 14 w 44"/>
                  <a:gd name="T45" fmla="*/ 4 h 16"/>
                  <a:gd name="T46" fmla="*/ 14 w 44"/>
                  <a:gd name="T47" fmla="*/ 4 h 16"/>
                  <a:gd name="T48" fmla="*/ 16 w 44"/>
                  <a:gd name="T49" fmla="*/ 4 h 16"/>
                  <a:gd name="T50" fmla="*/ 18 w 44"/>
                  <a:gd name="T51" fmla="*/ 2 h 16"/>
                  <a:gd name="T52" fmla="*/ 20 w 44"/>
                  <a:gd name="T53" fmla="*/ 2 h 16"/>
                  <a:gd name="T54" fmla="*/ 24 w 44"/>
                  <a:gd name="T55" fmla="*/ 4 h 16"/>
                  <a:gd name="T56" fmla="*/ 26 w 44"/>
                  <a:gd name="T57" fmla="*/ 4 h 16"/>
                  <a:gd name="T58" fmla="*/ 40 w 44"/>
                  <a:gd name="T59" fmla="*/ 10 h 16"/>
                  <a:gd name="T60" fmla="*/ 42 w 44"/>
                  <a:gd name="T61" fmla="*/ 10 h 16"/>
                  <a:gd name="T62" fmla="*/ 30 w 44"/>
                  <a:gd name="T6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16">
                    <a:moveTo>
                      <a:pt x="28" y="2"/>
                    </a:moveTo>
                    <a:lnTo>
                      <a:pt x="26" y="0"/>
                    </a:lnTo>
                    <a:lnTo>
                      <a:pt x="24" y="0"/>
                    </a:lnTo>
                    <a:lnTo>
                      <a:pt x="22" y="0"/>
                    </a:lnTo>
                    <a:lnTo>
                      <a:pt x="20" y="0"/>
                    </a:lnTo>
                    <a:lnTo>
                      <a:pt x="20" y="0"/>
                    </a:lnTo>
                    <a:lnTo>
                      <a:pt x="16" y="0"/>
                    </a:lnTo>
                    <a:lnTo>
                      <a:pt x="14" y="0"/>
                    </a:lnTo>
                    <a:lnTo>
                      <a:pt x="12" y="0"/>
                    </a:lnTo>
                    <a:lnTo>
                      <a:pt x="12" y="2"/>
                    </a:lnTo>
                    <a:lnTo>
                      <a:pt x="12" y="2"/>
                    </a:lnTo>
                    <a:lnTo>
                      <a:pt x="10" y="2"/>
                    </a:lnTo>
                    <a:lnTo>
                      <a:pt x="10" y="2"/>
                    </a:lnTo>
                    <a:lnTo>
                      <a:pt x="10" y="2"/>
                    </a:lnTo>
                    <a:lnTo>
                      <a:pt x="10" y="2"/>
                    </a:lnTo>
                    <a:lnTo>
                      <a:pt x="10" y="2"/>
                    </a:lnTo>
                    <a:lnTo>
                      <a:pt x="8" y="4"/>
                    </a:lnTo>
                    <a:lnTo>
                      <a:pt x="8" y="4"/>
                    </a:lnTo>
                    <a:lnTo>
                      <a:pt x="8" y="6"/>
                    </a:lnTo>
                    <a:lnTo>
                      <a:pt x="8" y="6"/>
                    </a:lnTo>
                    <a:lnTo>
                      <a:pt x="8" y="6"/>
                    </a:lnTo>
                    <a:lnTo>
                      <a:pt x="8" y="4"/>
                    </a:lnTo>
                    <a:lnTo>
                      <a:pt x="6" y="4"/>
                    </a:lnTo>
                    <a:lnTo>
                      <a:pt x="6" y="4"/>
                    </a:lnTo>
                    <a:lnTo>
                      <a:pt x="6" y="4"/>
                    </a:lnTo>
                    <a:lnTo>
                      <a:pt x="6" y="4"/>
                    </a:lnTo>
                    <a:lnTo>
                      <a:pt x="4" y="4"/>
                    </a:lnTo>
                    <a:lnTo>
                      <a:pt x="4" y="4"/>
                    </a:lnTo>
                    <a:lnTo>
                      <a:pt x="2" y="4"/>
                    </a:lnTo>
                    <a:lnTo>
                      <a:pt x="2" y="4"/>
                    </a:lnTo>
                    <a:lnTo>
                      <a:pt x="0" y="6"/>
                    </a:lnTo>
                    <a:lnTo>
                      <a:pt x="22" y="16"/>
                    </a:lnTo>
                    <a:lnTo>
                      <a:pt x="24" y="16"/>
                    </a:lnTo>
                    <a:lnTo>
                      <a:pt x="26" y="14"/>
                    </a:lnTo>
                    <a:lnTo>
                      <a:pt x="26" y="14"/>
                    </a:lnTo>
                    <a:lnTo>
                      <a:pt x="28" y="14"/>
                    </a:lnTo>
                    <a:lnTo>
                      <a:pt x="16" y="8"/>
                    </a:lnTo>
                    <a:lnTo>
                      <a:pt x="16" y="8"/>
                    </a:lnTo>
                    <a:lnTo>
                      <a:pt x="14" y="8"/>
                    </a:lnTo>
                    <a:lnTo>
                      <a:pt x="14" y="8"/>
                    </a:lnTo>
                    <a:lnTo>
                      <a:pt x="14" y="6"/>
                    </a:lnTo>
                    <a:lnTo>
                      <a:pt x="14" y="6"/>
                    </a:lnTo>
                    <a:lnTo>
                      <a:pt x="12" y="6"/>
                    </a:lnTo>
                    <a:lnTo>
                      <a:pt x="12" y="6"/>
                    </a:lnTo>
                    <a:lnTo>
                      <a:pt x="12" y="6"/>
                    </a:lnTo>
                    <a:lnTo>
                      <a:pt x="14" y="4"/>
                    </a:lnTo>
                    <a:lnTo>
                      <a:pt x="14" y="4"/>
                    </a:lnTo>
                    <a:lnTo>
                      <a:pt x="14" y="4"/>
                    </a:lnTo>
                    <a:lnTo>
                      <a:pt x="14" y="4"/>
                    </a:lnTo>
                    <a:lnTo>
                      <a:pt x="16" y="4"/>
                    </a:lnTo>
                    <a:lnTo>
                      <a:pt x="16" y="2"/>
                    </a:lnTo>
                    <a:lnTo>
                      <a:pt x="18" y="2"/>
                    </a:lnTo>
                    <a:lnTo>
                      <a:pt x="20" y="2"/>
                    </a:lnTo>
                    <a:lnTo>
                      <a:pt x="20" y="2"/>
                    </a:lnTo>
                    <a:lnTo>
                      <a:pt x="22" y="2"/>
                    </a:lnTo>
                    <a:lnTo>
                      <a:pt x="24" y="4"/>
                    </a:lnTo>
                    <a:lnTo>
                      <a:pt x="24" y="4"/>
                    </a:lnTo>
                    <a:lnTo>
                      <a:pt x="26" y="4"/>
                    </a:lnTo>
                    <a:lnTo>
                      <a:pt x="38" y="10"/>
                    </a:lnTo>
                    <a:lnTo>
                      <a:pt x="40" y="10"/>
                    </a:lnTo>
                    <a:lnTo>
                      <a:pt x="42" y="10"/>
                    </a:lnTo>
                    <a:lnTo>
                      <a:pt x="42" y="10"/>
                    </a:lnTo>
                    <a:lnTo>
                      <a:pt x="44" y="8"/>
                    </a:lnTo>
                    <a:lnTo>
                      <a:pt x="30" y="2"/>
                    </a:lnTo>
                    <a:lnTo>
                      <a:pt x="2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725"/>
              <p:cNvSpPr>
                <a:spLocks noEditPoints="1"/>
              </p:cNvSpPr>
              <p:nvPr/>
            </p:nvSpPr>
            <p:spPr bwMode="auto">
              <a:xfrm>
                <a:off x="4760" y="1403"/>
                <a:ext cx="32" cy="14"/>
              </a:xfrm>
              <a:custGeom>
                <a:avLst/>
                <a:gdLst>
                  <a:gd name="T0" fmla="*/ 16 w 32"/>
                  <a:gd name="T1" fmla="*/ 2 h 14"/>
                  <a:gd name="T2" fmla="*/ 14 w 32"/>
                  <a:gd name="T3" fmla="*/ 0 h 14"/>
                  <a:gd name="T4" fmla="*/ 10 w 32"/>
                  <a:gd name="T5" fmla="*/ 2 h 14"/>
                  <a:gd name="T6" fmla="*/ 8 w 32"/>
                  <a:gd name="T7" fmla="*/ 2 h 14"/>
                  <a:gd name="T8" fmla="*/ 4 w 32"/>
                  <a:gd name="T9" fmla="*/ 2 h 14"/>
                  <a:gd name="T10" fmla="*/ 2 w 32"/>
                  <a:gd name="T11" fmla="*/ 4 h 14"/>
                  <a:gd name="T12" fmla="*/ 0 w 32"/>
                  <a:gd name="T13" fmla="*/ 4 h 14"/>
                  <a:gd name="T14" fmla="*/ 0 w 32"/>
                  <a:gd name="T15" fmla="*/ 6 h 14"/>
                  <a:gd name="T16" fmla="*/ 0 w 32"/>
                  <a:gd name="T17" fmla="*/ 6 h 14"/>
                  <a:gd name="T18" fmla="*/ 0 w 32"/>
                  <a:gd name="T19" fmla="*/ 8 h 14"/>
                  <a:gd name="T20" fmla="*/ 0 w 32"/>
                  <a:gd name="T21" fmla="*/ 10 h 14"/>
                  <a:gd name="T22" fmla="*/ 2 w 32"/>
                  <a:gd name="T23" fmla="*/ 10 h 14"/>
                  <a:gd name="T24" fmla="*/ 4 w 32"/>
                  <a:gd name="T25" fmla="*/ 12 h 14"/>
                  <a:gd name="T26" fmla="*/ 6 w 32"/>
                  <a:gd name="T27" fmla="*/ 12 h 14"/>
                  <a:gd name="T28" fmla="*/ 10 w 32"/>
                  <a:gd name="T29" fmla="*/ 14 h 14"/>
                  <a:gd name="T30" fmla="*/ 12 w 32"/>
                  <a:gd name="T31" fmla="*/ 14 h 14"/>
                  <a:gd name="T32" fmla="*/ 16 w 32"/>
                  <a:gd name="T33" fmla="*/ 14 h 14"/>
                  <a:gd name="T34" fmla="*/ 18 w 32"/>
                  <a:gd name="T35" fmla="*/ 14 h 14"/>
                  <a:gd name="T36" fmla="*/ 22 w 32"/>
                  <a:gd name="T37" fmla="*/ 14 h 14"/>
                  <a:gd name="T38" fmla="*/ 24 w 32"/>
                  <a:gd name="T39" fmla="*/ 14 h 14"/>
                  <a:gd name="T40" fmla="*/ 28 w 32"/>
                  <a:gd name="T41" fmla="*/ 14 h 14"/>
                  <a:gd name="T42" fmla="*/ 30 w 32"/>
                  <a:gd name="T43" fmla="*/ 12 h 14"/>
                  <a:gd name="T44" fmla="*/ 32 w 32"/>
                  <a:gd name="T45" fmla="*/ 10 h 14"/>
                  <a:gd name="T46" fmla="*/ 32 w 32"/>
                  <a:gd name="T47" fmla="*/ 10 h 14"/>
                  <a:gd name="T48" fmla="*/ 32 w 32"/>
                  <a:gd name="T49" fmla="*/ 8 h 14"/>
                  <a:gd name="T50" fmla="*/ 32 w 32"/>
                  <a:gd name="T51" fmla="*/ 8 h 14"/>
                  <a:gd name="T52" fmla="*/ 32 w 32"/>
                  <a:gd name="T53" fmla="*/ 6 h 14"/>
                  <a:gd name="T54" fmla="*/ 30 w 32"/>
                  <a:gd name="T55" fmla="*/ 6 h 14"/>
                  <a:gd name="T56" fmla="*/ 28 w 32"/>
                  <a:gd name="T57" fmla="*/ 4 h 14"/>
                  <a:gd name="T58" fmla="*/ 26 w 32"/>
                  <a:gd name="T59" fmla="*/ 2 h 14"/>
                  <a:gd name="T60" fmla="*/ 22 w 32"/>
                  <a:gd name="T61" fmla="*/ 2 h 14"/>
                  <a:gd name="T62" fmla="*/ 20 w 32"/>
                  <a:gd name="T63" fmla="*/ 2 h 14"/>
                  <a:gd name="T64" fmla="*/ 22 w 32"/>
                  <a:gd name="T65" fmla="*/ 6 h 14"/>
                  <a:gd name="T66" fmla="*/ 26 w 32"/>
                  <a:gd name="T67" fmla="*/ 8 h 14"/>
                  <a:gd name="T68" fmla="*/ 26 w 32"/>
                  <a:gd name="T69" fmla="*/ 8 h 14"/>
                  <a:gd name="T70" fmla="*/ 26 w 32"/>
                  <a:gd name="T71" fmla="*/ 10 h 14"/>
                  <a:gd name="T72" fmla="*/ 24 w 32"/>
                  <a:gd name="T73" fmla="*/ 12 h 14"/>
                  <a:gd name="T74" fmla="*/ 20 w 32"/>
                  <a:gd name="T75" fmla="*/ 12 h 14"/>
                  <a:gd name="T76" fmla="*/ 16 w 32"/>
                  <a:gd name="T77" fmla="*/ 12 h 14"/>
                  <a:gd name="T78" fmla="*/ 14 w 32"/>
                  <a:gd name="T79" fmla="*/ 12 h 14"/>
                  <a:gd name="T80" fmla="*/ 10 w 32"/>
                  <a:gd name="T81" fmla="*/ 10 h 14"/>
                  <a:gd name="T82" fmla="*/ 6 w 32"/>
                  <a:gd name="T83" fmla="*/ 8 h 14"/>
                  <a:gd name="T84" fmla="*/ 6 w 32"/>
                  <a:gd name="T85" fmla="*/ 6 h 14"/>
                  <a:gd name="T86" fmla="*/ 6 w 32"/>
                  <a:gd name="T87" fmla="*/ 6 h 14"/>
                  <a:gd name="T88" fmla="*/ 8 w 32"/>
                  <a:gd name="T89" fmla="*/ 4 h 14"/>
                  <a:gd name="T90" fmla="*/ 12 w 32"/>
                  <a:gd name="T91" fmla="*/ 4 h 14"/>
                  <a:gd name="T92" fmla="*/ 16 w 32"/>
                  <a:gd name="T93" fmla="*/ 4 h 14"/>
                  <a:gd name="T94" fmla="*/ 18 w 32"/>
                  <a:gd name="T95" fmla="*/ 4 h 14"/>
                  <a:gd name="T96" fmla="*/ 22 w 32"/>
                  <a:gd name="T9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4">
                    <a:moveTo>
                      <a:pt x="18" y="2"/>
                    </a:moveTo>
                    <a:lnTo>
                      <a:pt x="16" y="2"/>
                    </a:lnTo>
                    <a:lnTo>
                      <a:pt x="16" y="0"/>
                    </a:lnTo>
                    <a:lnTo>
                      <a:pt x="14" y="0"/>
                    </a:lnTo>
                    <a:lnTo>
                      <a:pt x="12" y="2"/>
                    </a:lnTo>
                    <a:lnTo>
                      <a:pt x="10" y="2"/>
                    </a:lnTo>
                    <a:lnTo>
                      <a:pt x="8" y="2"/>
                    </a:lnTo>
                    <a:lnTo>
                      <a:pt x="8" y="2"/>
                    </a:lnTo>
                    <a:lnTo>
                      <a:pt x="6" y="2"/>
                    </a:lnTo>
                    <a:lnTo>
                      <a:pt x="4" y="2"/>
                    </a:lnTo>
                    <a:lnTo>
                      <a:pt x="4" y="2"/>
                    </a:lnTo>
                    <a:lnTo>
                      <a:pt x="2" y="4"/>
                    </a:lnTo>
                    <a:lnTo>
                      <a:pt x="2" y="4"/>
                    </a:lnTo>
                    <a:lnTo>
                      <a:pt x="0" y="4"/>
                    </a:lnTo>
                    <a:lnTo>
                      <a:pt x="0" y="6"/>
                    </a:lnTo>
                    <a:lnTo>
                      <a:pt x="0" y="6"/>
                    </a:lnTo>
                    <a:lnTo>
                      <a:pt x="0" y="6"/>
                    </a:lnTo>
                    <a:lnTo>
                      <a:pt x="0" y="6"/>
                    </a:lnTo>
                    <a:lnTo>
                      <a:pt x="0" y="8"/>
                    </a:lnTo>
                    <a:lnTo>
                      <a:pt x="0" y="8"/>
                    </a:lnTo>
                    <a:lnTo>
                      <a:pt x="0" y="8"/>
                    </a:lnTo>
                    <a:lnTo>
                      <a:pt x="0" y="10"/>
                    </a:lnTo>
                    <a:lnTo>
                      <a:pt x="2" y="10"/>
                    </a:lnTo>
                    <a:lnTo>
                      <a:pt x="2" y="10"/>
                    </a:lnTo>
                    <a:lnTo>
                      <a:pt x="4" y="12"/>
                    </a:lnTo>
                    <a:lnTo>
                      <a:pt x="4" y="12"/>
                    </a:lnTo>
                    <a:lnTo>
                      <a:pt x="6" y="12"/>
                    </a:lnTo>
                    <a:lnTo>
                      <a:pt x="6" y="12"/>
                    </a:lnTo>
                    <a:lnTo>
                      <a:pt x="8" y="14"/>
                    </a:lnTo>
                    <a:lnTo>
                      <a:pt x="10" y="14"/>
                    </a:lnTo>
                    <a:lnTo>
                      <a:pt x="12" y="14"/>
                    </a:lnTo>
                    <a:lnTo>
                      <a:pt x="12" y="14"/>
                    </a:lnTo>
                    <a:lnTo>
                      <a:pt x="14" y="14"/>
                    </a:lnTo>
                    <a:lnTo>
                      <a:pt x="16" y="14"/>
                    </a:lnTo>
                    <a:lnTo>
                      <a:pt x="16" y="14"/>
                    </a:lnTo>
                    <a:lnTo>
                      <a:pt x="18" y="14"/>
                    </a:lnTo>
                    <a:lnTo>
                      <a:pt x="20" y="14"/>
                    </a:lnTo>
                    <a:lnTo>
                      <a:pt x="22" y="14"/>
                    </a:lnTo>
                    <a:lnTo>
                      <a:pt x="24" y="14"/>
                    </a:lnTo>
                    <a:lnTo>
                      <a:pt x="24" y="14"/>
                    </a:lnTo>
                    <a:lnTo>
                      <a:pt x="26" y="14"/>
                    </a:lnTo>
                    <a:lnTo>
                      <a:pt x="28" y="14"/>
                    </a:lnTo>
                    <a:lnTo>
                      <a:pt x="28" y="12"/>
                    </a:lnTo>
                    <a:lnTo>
                      <a:pt x="30" y="12"/>
                    </a:lnTo>
                    <a:lnTo>
                      <a:pt x="32" y="12"/>
                    </a:lnTo>
                    <a:lnTo>
                      <a:pt x="32" y="10"/>
                    </a:lnTo>
                    <a:lnTo>
                      <a:pt x="32" y="10"/>
                    </a:lnTo>
                    <a:lnTo>
                      <a:pt x="32" y="10"/>
                    </a:lnTo>
                    <a:lnTo>
                      <a:pt x="32" y="10"/>
                    </a:lnTo>
                    <a:lnTo>
                      <a:pt x="32" y="8"/>
                    </a:lnTo>
                    <a:lnTo>
                      <a:pt x="32" y="8"/>
                    </a:lnTo>
                    <a:lnTo>
                      <a:pt x="32" y="8"/>
                    </a:lnTo>
                    <a:lnTo>
                      <a:pt x="32" y="6"/>
                    </a:lnTo>
                    <a:lnTo>
                      <a:pt x="32" y="6"/>
                    </a:lnTo>
                    <a:lnTo>
                      <a:pt x="30" y="6"/>
                    </a:lnTo>
                    <a:lnTo>
                      <a:pt x="30" y="6"/>
                    </a:lnTo>
                    <a:lnTo>
                      <a:pt x="28" y="4"/>
                    </a:lnTo>
                    <a:lnTo>
                      <a:pt x="28" y="4"/>
                    </a:lnTo>
                    <a:lnTo>
                      <a:pt x="26" y="4"/>
                    </a:lnTo>
                    <a:lnTo>
                      <a:pt x="26" y="2"/>
                    </a:lnTo>
                    <a:lnTo>
                      <a:pt x="24" y="2"/>
                    </a:lnTo>
                    <a:lnTo>
                      <a:pt x="22" y="2"/>
                    </a:lnTo>
                    <a:lnTo>
                      <a:pt x="22" y="2"/>
                    </a:lnTo>
                    <a:lnTo>
                      <a:pt x="20" y="2"/>
                    </a:lnTo>
                    <a:lnTo>
                      <a:pt x="18" y="2"/>
                    </a:lnTo>
                    <a:close/>
                    <a:moveTo>
                      <a:pt x="22" y="6"/>
                    </a:moveTo>
                    <a:lnTo>
                      <a:pt x="24" y="6"/>
                    </a:lnTo>
                    <a:lnTo>
                      <a:pt x="26" y="8"/>
                    </a:lnTo>
                    <a:lnTo>
                      <a:pt x="26" y="8"/>
                    </a:lnTo>
                    <a:lnTo>
                      <a:pt x="26" y="8"/>
                    </a:lnTo>
                    <a:lnTo>
                      <a:pt x="26" y="10"/>
                    </a:lnTo>
                    <a:lnTo>
                      <a:pt x="26" y="10"/>
                    </a:lnTo>
                    <a:lnTo>
                      <a:pt x="26" y="10"/>
                    </a:lnTo>
                    <a:lnTo>
                      <a:pt x="24" y="12"/>
                    </a:lnTo>
                    <a:lnTo>
                      <a:pt x="22" y="12"/>
                    </a:lnTo>
                    <a:lnTo>
                      <a:pt x="20" y="12"/>
                    </a:lnTo>
                    <a:lnTo>
                      <a:pt x="18" y="12"/>
                    </a:lnTo>
                    <a:lnTo>
                      <a:pt x="16" y="12"/>
                    </a:lnTo>
                    <a:lnTo>
                      <a:pt x="16" y="12"/>
                    </a:lnTo>
                    <a:lnTo>
                      <a:pt x="14" y="12"/>
                    </a:lnTo>
                    <a:lnTo>
                      <a:pt x="12" y="10"/>
                    </a:lnTo>
                    <a:lnTo>
                      <a:pt x="10" y="10"/>
                    </a:lnTo>
                    <a:lnTo>
                      <a:pt x="8" y="10"/>
                    </a:lnTo>
                    <a:lnTo>
                      <a:pt x="6" y="8"/>
                    </a:lnTo>
                    <a:lnTo>
                      <a:pt x="6" y="8"/>
                    </a:lnTo>
                    <a:lnTo>
                      <a:pt x="6" y="6"/>
                    </a:lnTo>
                    <a:lnTo>
                      <a:pt x="6" y="6"/>
                    </a:lnTo>
                    <a:lnTo>
                      <a:pt x="6" y="6"/>
                    </a:lnTo>
                    <a:lnTo>
                      <a:pt x="6" y="4"/>
                    </a:lnTo>
                    <a:lnTo>
                      <a:pt x="8" y="4"/>
                    </a:lnTo>
                    <a:lnTo>
                      <a:pt x="10" y="4"/>
                    </a:lnTo>
                    <a:lnTo>
                      <a:pt x="12" y="4"/>
                    </a:lnTo>
                    <a:lnTo>
                      <a:pt x="14" y="4"/>
                    </a:lnTo>
                    <a:lnTo>
                      <a:pt x="16" y="4"/>
                    </a:lnTo>
                    <a:lnTo>
                      <a:pt x="16" y="4"/>
                    </a:lnTo>
                    <a:lnTo>
                      <a:pt x="18" y="4"/>
                    </a:lnTo>
                    <a:lnTo>
                      <a:pt x="20" y="4"/>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726"/>
              <p:cNvSpPr>
                <a:spLocks/>
              </p:cNvSpPr>
              <p:nvPr/>
            </p:nvSpPr>
            <p:spPr bwMode="auto">
              <a:xfrm>
                <a:off x="4760" y="1403"/>
                <a:ext cx="32" cy="14"/>
              </a:xfrm>
              <a:custGeom>
                <a:avLst/>
                <a:gdLst>
                  <a:gd name="T0" fmla="*/ 16 w 32"/>
                  <a:gd name="T1" fmla="*/ 2 h 14"/>
                  <a:gd name="T2" fmla="*/ 14 w 32"/>
                  <a:gd name="T3" fmla="*/ 0 h 14"/>
                  <a:gd name="T4" fmla="*/ 10 w 32"/>
                  <a:gd name="T5" fmla="*/ 2 h 14"/>
                  <a:gd name="T6" fmla="*/ 8 w 32"/>
                  <a:gd name="T7" fmla="*/ 2 h 14"/>
                  <a:gd name="T8" fmla="*/ 4 w 32"/>
                  <a:gd name="T9" fmla="*/ 2 h 14"/>
                  <a:gd name="T10" fmla="*/ 2 w 32"/>
                  <a:gd name="T11" fmla="*/ 4 h 14"/>
                  <a:gd name="T12" fmla="*/ 0 w 32"/>
                  <a:gd name="T13" fmla="*/ 4 h 14"/>
                  <a:gd name="T14" fmla="*/ 0 w 32"/>
                  <a:gd name="T15" fmla="*/ 6 h 14"/>
                  <a:gd name="T16" fmla="*/ 0 w 32"/>
                  <a:gd name="T17" fmla="*/ 6 h 14"/>
                  <a:gd name="T18" fmla="*/ 0 w 32"/>
                  <a:gd name="T19" fmla="*/ 8 h 14"/>
                  <a:gd name="T20" fmla="*/ 0 w 32"/>
                  <a:gd name="T21" fmla="*/ 10 h 14"/>
                  <a:gd name="T22" fmla="*/ 2 w 32"/>
                  <a:gd name="T23" fmla="*/ 10 h 14"/>
                  <a:gd name="T24" fmla="*/ 4 w 32"/>
                  <a:gd name="T25" fmla="*/ 12 h 14"/>
                  <a:gd name="T26" fmla="*/ 6 w 32"/>
                  <a:gd name="T27" fmla="*/ 12 h 14"/>
                  <a:gd name="T28" fmla="*/ 10 w 32"/>
                  <a:gd name="T29" fmla="*/ 14 h 14"/>
                  <a:gd name="T30" fmla="*/ 12 w 32"/>
                  <a:gd name="T31" fmla="*/ 14 h 14"/>
                  <a:gd name="T32" fmla="*/ 16 w 32"/>
                  <a:gd name="T33" fmla="*/ 14 h 14"/>
                  <a:gd name="T34" fmla="*/ 18 w 32"/>
                  <a:gd name="T35" fmla="*/ 14 h 14"/>
                  <a:gd name="T36" fmla="*/ 22 w 32"/>
                  <a:gd name="T37" fmla="*/ 14 h 14"/>
                  <a:gd name="T38" fmla="*/ 24 w 32"/>
                  <a:gd name="T39" fmla="*/ 14 h 14"/>
                  <a:gd name="T40" fmla="*/ 28 w 32"/>
                  <a:gd name="T41" fmla="*/ 14 h 14"/>
                  <a:gd name="T42" fmla="*/ 30 w 32"/>
                  <a:gd name="T43" fmla="*/ 12 h 14"/>
                  <a:gd name="T44" fmla="*/ 32 w 32"/>
                  <a:gd name="T45" fmla="*/ 10 h 14"/>
                  <a:gd name="T46" fmla="*/ 32 w 32"/>
                  <a:gd name="T47" fmla="*/ 10 h 14"/>
                  <a:gd name="T48" fmla="*/ 32 w 32"/>
                  <a:gd name="T49" fmla="*/ 8 h 14"/>
                  <a:gd name="T50" fmla="*/ 32 w 32"/>
                  <a:gd name="T51" fmla="*/ 8 h 14"/>
                  <a:gd name="T52" fmla="*/ 32 w 32"/>
                  <a:gd name="T53" fmla="*/ 6 h 14"/>
                  <a:gd name="T54" fmla="*/ 30 w 32"/>
                  <a:gd name="T55" fmla="*/ 6 h 14"/>
                  <a:gd name="T56" fmla="*/ 28 w 32"/>
                  <a:gd name="T57" fmla="*/ 4 h 14"/>
                  <a:gd name="T58" fmla="*/ 26 w 32"/>
                  <a:gd name="T59" fmla="*/ 2 h 14"/>
                  <a:gd name="T60" fmla="*/ 22 w 32"/>
                  <a:gd name="T61" fmla="*/ 2 h 14"/>
                  <a:gd name="T62" fmla="*/ 20 w 32"/>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 h="14">
                    <a:moveTo>
                      <a:pt x="18" y="2"/>
                    </a:moveTo>
                    <a:lnTo>
                      <a:pt x="16" y="2"/>
                    </a:lnTo>
                    <a:lnTo>
                      <a:pt x="16" y="0"/>
                    </a:lnTo>
                    <a:lnTo>
                      <a:pt x="14" y="0"/>
                    </a:lnTo>
                    <a:lnTo>
                      <a:pt x="12" y="2"/>
                    </a:lnTo>
                    <a:lnTo>
                      <a:pt x="10" y="2"/>
                    </a:lnTo>
                    <a:lnTo>
                      <a:pt x="8" y="2"/>
                    </a:lnTo>
                    <a:lnTo>
                      <a:pt x="8" y="2"/>
                    </a:lnTo>
                    <a:lnTo>
                      <a:pt x="6" y="2"/>
                    </a:lnTo>
                    <a:lnTo>
                      <a:pt x="4" y="2"/>
                    </a:lnTo>
                    <a:lnTo>
                      <a:pt x="4" y="2"/>
                    </a:lnTo>
                    <a:lnTo>
                      <a:pt x="2" y="4"/>
                    </a:lnTo>
                    <a:lnTo>
                      <a:pt x="2" y="4"/>
                    </a:lnTo>
                    <a:lnTo>
                      <a:pt x="0" y="4"/>
                    </a:lnTo>
                    <a:lnTo>
                      <a:pt x="0" y="6"/>
                    </a:lnTo>
                    <a:lnTo>
                      <a:pt x="0" y="6"/>
                    </a:lnTo>
                    <a:lnTo>
                      <a:pt x="0" y="6"/>
                    </a:lnTo>
                    <a:lnTo>
                      <a:pt x="0" y="6"/>
                    </a:lnTo>
                    <a:lnTo>
                      <a:pt x="0" y="8"/>
                    </a:lnTo>
                    <a:lnTo>
                      <a:pt x="0" y="8"/>
                    </a:lnTo>
                    <a:lnTo>
                      <a:pt x="0" y="8"/>
                    </a:lnTo>
                    <a:lnTo>
                      <a:pt x="0" y="10"/>
                    </a:lnTo>
                    <a:lnTo>
                      <a:pt x="2" y="10"/>
                    </a:lnTo>
                    <a:lnTo>
                      <a:pt x="2" y="10"/>
                    </a:lnTo>
                    <a:lnTo>
                      <a:pt x="4" y="12"/>
                    </a:lnTo>
                    <a:lnTo>
                      <a:pt x="4" y="12"/>
                    </a:lnTo>
                    <a:lnTo>
                      <a:pt x="6" y="12"/>
                    </a:lnTo>
                    <a:lnTo>
                      <a:pt x="6" y="12"/>
                    </a:lnTo>
                    <a:lnTo>
                      <a:pt x="8" y="14"/>
                    </a:lnTo>
                    <a:lnTo>
                      <a:pt x="10" y="14"/>
                    </a:lnTo>
                    <a:lnTo>
                      <a:pt x="12" y="14"/>
                    </a:lnTo>
                    <a:lnTo>
                      <a:pt x="12" y="14"/>
                    </a:lnTo>
                    <a:lnTo>
                      <a:pt x="14" y="14"/>
                    </a:lnTo>
                    <a:lnTo>
                      <a:pt x="16" y="14"/>
                    </a:lnTo>
                    <a:lnTo>
                      <a:pt x="16" y="14"/>
                    </a:lnTo>
                    <a:lnTo>
                      <a:pt x="18" y="14"/>
                    </a:lnTo>
                    <a:lnTo>
                      <a:pt x="20" y="14"/>
                    </a:lnTo>
                    <a:lnTo>
                      <a:pt x="22" y="14"/>
                    </a:lnTo>
                    <a:lnTo>
                      <a:pt x="24" y="14"/>
                    </a:lnTo>
                    <a:lnTo>
                      <a:pt x="24" y="14"/>
                    </a:lnTo>
                    <a:lnTo>
                      <a:pt x="26" y="14"/>
                    </a:lnTo>
                    <a:lnTo>
                      <a:pt x="28" y="14"/>
                    </a:lnTo>
                    <a:lnTo>
                      <a:pt x="28" y="12"/>
                    </a:lnTo>
                    <a:lnTo>
                      <a:pt x="30" y="12"/>
                    </a:lnTo>
                    <a:lnTo>
                      <a:pt x="32" y="12"/>
                    </a:lnTo>
                    <a:lnTo>
                      <a:pt x="32" y="10"/>
                    </a:lnTo>
                    <a:lnTo>
                      <a:pt x="32" y="10"/>
                    </a:lnTo>
                    <a:lnTo>
                      <a:pt x="32" y="10"/>
                    </a:lnTo>
                    <a:lnTo>
                      <a:pt x="32" y="10"/>
                    </a:lnTo>
                    <a:lnTo>
                      <a:pt x="32" y="8"/>
                    </a:lnTo>
                    <a:lnTo>
                      <a:pt x="32" y="8"/>
                    </a:lnTo>
                    <a:lnTo>
                      <a:pt x="32" y="8"/>
                    </a:lnTo>
                    <a:lnTo>
                      <a:pt x="32" y="6"/>
                    </a:lnTo>
                    <a:lnTo>
                      <a:pt x="32" y="6"/>
                    </a:lnTo>
                    <a:lnTo>
                      <a:pt x="30" y="6"/>
                    </a:lnTo>
                    <a:lnTo>
                      <a:pt x="30" y="6"/>
                    </a:lnTo>
                    <a:lnTo>
                      <a:pt x="28" y="4"/>
                    </a:lnTo>
                    <a:lnTo>
                      <a:pt x="28" y="4"/>
                    </a:lnTo>
                    <a:lnTo>
                      <a:pt x="26" y="4"/>
                    </a:lnTo>
                    <a:lnTo>
                      <a:pt x="26" y="2"/>
                    </a:lnTo>
                    <a:lnTo>
                      <a:pt x="24" y="2"/>
                    </a:lnTo>
                    <a:lnTo>
                      <a:pt x="22" y="2"/>
                    </a:lnTo>
                    <a:lnTo>
                      <a:pt x="22" y="2"/>
                    </a:lnTo>
                    <a:lnTo>
                      <a:pt x="20" y="2"/>
                    </a:lnTo>
                    <a:lnTo>
                      <a:pt x="18"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727"/>
              <p:cNvSpPr>
                <a:spLocks/>
              </p:cNvSpPr>
              <p:nvPr/>
            </p:nvSpPr>
            <p:spPr bwMode="auto">
              <a:xfrm>
                <a:off x="4766" y="1407"/>
                <a:ext cx="20" cy="8"/>
              </a:xfrm>
              <a:custGeom>
                <a:avLst/>
                <a:gdLst>
                  <a:gd name="T0" fmla="*/ 16 w 20"/>
                  <a:gd name="T1" fmla="*/ 2 h 8"/>
                  <a:gd name="T2" fmla="*/ 18 w 20"/>
                  <a:gd name="T3" fmla="*/ 2 h 8"/>
                  <a:gd name="T4" fmla="*/ 20 w 20"/>
                  <a:gd name="T5" fmla="*/ 4 h 8"/>
                  <a:gd name="T6" fmla="*/ 20 w 20"/>
                  <a:gd name="T7" fmla="*/ 4 h 8"/>
                  <a:gd name="T8" fmla="*/ 20 w 20"/>
                  <a:gd name="T9" fmla="*/ 4 h 8"/>
                  <a:gd name="T10" fmla="*/ 20 w 20"/>
                  <a:gd name="T11" fmla="*/ 6 h 8"/>
                  <a:gd name="T12" fmla="*/ 20 w 20"/>
                  <a:gd name="T13" fmla="*/ 6 h 8"/>
                  <a:gd name="T14" fmla="*/ 20 w 20"/>
                  <a:gd name="T15" fmla="*/ 6 h 8"/>
                  <a:gd name="T16" fmla="*/ 18 w 20"/>
                  <a:gd name="T17" fmla="*/ 8 h 8"/>
                  <a:gd name="T18" fmla="*/ 16 w 20"/>
                  <a:gd name="T19" fmla="*/ 8 h 8"/>
                  <a:gd name="T20" fmla="*/ 14 w 20"/>
                  <a:gd name="T21" fmla="*/ 8 h 8"/>
                  <a:gd name="T22" fmla="*/ 12 w 20"/>
                  <a:gd name="T23" fmla="*/ 8 h 8"/>
                  <a:gd name="T24" fmla="*/ 10 w 20"/>
                  <a:gd name="T25" fmla="*/ 8 h 8"/>
                  <a:gd name="T26" fmla="*/ 10 w 20"/>
                  <a:gd name="T27" fmla="*/ 8 h 8"/>
                  <a:gd name="T28" fmla="*/ 8 w 20"/>
                  <a:gd name="T29" fmla="*/ 8 h 8"/>
                  <a:gd name="T30" fmla="*/ 6 w 20"/>
                  <a:gd name="T31" fmla="*/ 6 h 8"/>
                  <a:gd name="T32" fmla="*/ 4 w 20"/>
                  <a:gd name="T33" fmla="*/ 6 h 8"/>
                  <a:gd name="T34" fmla="*/ 2 w 20"/>
                  <a:gd name="T35" fmla="*/ 6 h 8"/>
                  <a:gd name="T36" fmla="*/ 0 w 20"/>
                  <a:gd name="T37" fmla="*/ 4 h 8"/>
                  <a:gd name="T38" fmla="*/ 0 w 20"/>
                  <a:gd name="T39" fmla="*/ 4 h 8"/>
                  <a:gd name="T40" fmla="*/ 0 w 20"/>
                  <a:gd name="T41" fmla="*/ 2 h 8"/>
                  <a:gd name="T42" fmla="*/ 0 w 20"/>
                  <a:gd name="T43" fmla="*/ 2 h 8"/>
                  <a:gd name="T44" fmla="*/ 0 w 20"/>
                  <a:gd name="T45" fmla="*/ 2 h 8"/>
                  <a:gd name="T46" fmla="*/ 0 w 20"/>
                  <a:gd name="T47" fmla="*/ 0 h 8"/>
                  <a:gd name="T48" fmla="*/ 2 w 20"/>
                  <a:gd name="T49" fmla="*/ 0 h 8"/>
                  <a:gd name="T50" fmla="*/ 4 w 20"/>
                  <a:gd name="T51" fmla="*/ 0 h 8"/>
                  <a:gd name="T52" fmla="*/ 6 w 20"/>
                  <a:gd name="T53" fmla="*/ 0 h 8"/>
                  <a:gd name="T54" fmla="*/ 8 w 20"/>
                  <a:gd name="T55" fmla="*/ 0 h 8"/>
                  <a:gd name="T56" fmla="*/ 10 w 20"/>
                  <a:gd name="T57" fmla="*/ 0 h 8"/>
                  <a:gd name="T58" fmla="*/ 10 w 20"/>
                  <a:gd name="T59" fmla="*/ 0 h 8"/>
                  <a:gd name="T60" fmla="*/ 12 w 20"/>
                  <a:gd name="T61" fmla="*/ 0 h 8"/>
                  <a:gd name="T62" fmla="*/ 14 w 20"/>
                  <a:gd name="T63" fmla="*/ 0 h 8"/>
                  <a:gd name="T64" fmla="*/ 16 w 20"/>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8">
                    <a:moveTo>
                      <a:pt x="16" y="2"/>
                    </a:moveTo>
                    <a:lnTo>
                      <a:pt x="18" y="2"/>
                    </a:lnTo>
                    <a:lnTo>
                      <a:pt x="20" y="4"/>
                    </a:lnTo>
                    <a:lnTo>
                      <a:pt x="20" y="4"/>
                    </a:lnTo>
                    <a:lnTo>
                      <a:pt x="20" y="4"/>
                    </a:lnTo>
                    <a:lnTo>
                      <a:pt x="20" y="6"/>
                    </a:lnTo>
                    <a:lnTo>
                      <a:pt x="20" y="6"/>
                    </a:lnTo>
                    <a:lnTo>
                      <a:pt x="20" y="6"/>
                    </a:lnTo>
                    <a:lnTo>
                      <a:pt x="18" y="8"/>
                    </a:lnTo>
                    <a:lnTo>
                      <a:pt x="16" y="8"/>
                    </a:lnTo>
                    <a:lnTo>
                      <a:pt x="14" y="8"/>
                    </a:lnTo>
                    <a:lnTo>
                      <a:pt x="12" y="8"/>
                    </a:lnTo>
                    <a:lnTo>
                      <a:pt x="10" y="8"/>
                    </a:lnTo>
                    <a:lnTo>
                      <a:pt x="10" y="8"/>
                    </a:lnTo>
                    <a:lnTo>
                      <a:pt x="8" y="8"/>
                    </a:lnTo>
                    <a:lnTo>
                      <a:pt x="6" y="6"/>
                    </a:lnTo>
                    <a:lnTo>
                      <a:pt x="4" y="6"/>
                    </a:lnTo>
                    <a:lnTo>
                      <a:pt x="2" y="6"/>
                    </a:lnTo>
                    <a:lnTo>
                      <a:pt x="0" y="4"/>
                    </a:lnTo>
                    <a:lnTo>
                      <a:pt x="0" y="4"/>
                    </a:lnTo>
                    <a:lnTo>
                      <a:pt x="0" y="2"/>
                    </a:lnTo>
                    <a:lnTo>
                      <a:pt x="0" y="2"/>
                    </a:lnTo>
                    <a:lnTo>
                      <a:pt x="0" y="2"/>
                    </a:lnTo>
                    <a:lnTo>
                      <a:pt x="0" y="0"/>
                    </a:lnTo>
                    <a:lnTo>
                      <a:pt x="2" y="0"/>
                    </a:lnTo>
                    <a:lnTo>
                      <a:pt x="4" y="0"/>
                    </a:lnTo>
                    <a:lnTo>
                      <a:pt x="6" y="0"/>
                    </a:lnTo>
                    <a:lnTo>
                      <a:pt x="8" y="0"/>
                    </a:lnTo>
                    <a:lnTo>
                      <a:pt x="10" y="0"/>
                    </a:lnTo>
                    <a:lnTo>
                      <a:pt x="10" y="0"/>
                    </a:lnTo>
                    <a:lnTo>
                      <a:pt x="12" y="0"/>
                    </a:lnTo>
                    <a:lnTo>
                      <a:pt x="14" y="0"/>
                    </a:lnTo>
                    <a:lnTo>
                      <a:pt x="1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728"/>
              <p:cNvSpPr>
                <a:spLocks/>
              </p:cNvSpPr>
              <p:nvPr/>
            </p:nvSpPr>
            <p:spPr bwMode="auto">
              <a:xfrm>
                <a:off x="4782" y="1395"/>
                <a:ext cx="44" cy="14"/>
              </a:xfrm>
              <a:custGeom>
                <a:avLst/>
                <a:gdLst>
                  <a:gd name="T0" fmla="*/ 26 w 44"/>
                  <a:gd name="T1" fmla="*/ 14 h 14"/>
                  <a:gd name="T2" fmla="*/ 28 w 44"/>
                  <a:gd name="T3" fmla="*/ 14 h 14"/>
                  <a:gd name="T4" fmla="*/ 16 w 44"/>
                  <a:gd name="T5" fmla="*/ 8 h 14"/>
                  <a:gd name="T6" fmla="*/ 14 w 44"/>
                  <a:gd name="T7" fmla="*/ 6 h 14"/>
                  <a:gd name="T8" fmla="*/ 14 w 44"/>
                  <a:gd name="T9" fmla="*/ 6 h 14"/>
                  <a:gd name="T10" fmla="*/ 12 w 44"/>
                  <a:gd name="T11" fmla="*/ 6 h 14"/>
                  <a:gd name="T12" fmla="*/ 14 w 44"/>
                  <a:gd name="T13" fmla="*/ 4 h 14"/>
                  <a:gd name="T14" fmla="*/ 14 w 44"/>
                  <a:gd name="T15" fmla="*/ 2 h 14"/>
                  <a:gd name="T16" fmla="*/ 16 w 44"/>
                  <a:gd name="T17" fmla="*/ 2 h 14"/>
                  <a:gd name="T18" fmla="*/ 18 w 44"/>
                  <a:gd name="T19" fmla="*/ 2 h 14"/>
                  <a:gd name="T20" fmla="*/ 20 w 44"/>
                  <a:gd name="T21" fmla="*/ 2 h 14"/>
                  <a:gd name="T22" fmla="*/ 24 w 44"/>
                  <a:gd name="T23" fmla="*/ 2 h 14"/>
                  <a:gd name="T24" fmla="*/ 26 w 44"/>
                  <a:gd name="T25" fmla="*/ 4 h 14"/>
                  <a:gd name="T26" fmla="*/ 40 w 44"/>
                  <a:gd name="T27" fmla="*/ 10 h 14"/>
                  <a:gd name="T28" fmla="*/ 42 w 44"/>
                  <a:gd name="T29" fmla="*/ 8 h 14"/>
                  <a:gd name="T30" fmla="*/ 30 w 44"/>
                  <a:gd name="T31" fmla="*/ 2 h 14"/>
                  <a:gd name="T32" fmla="*/ 26 w 44"/>
                  <a:gd name="T33" fmla="*/ 0 h 14"/>
                  <a:gd name="T34" fmla="*/ 22 w 44"/>
                  <a:gd name="T35" fmla="*/ 0 h 14"/>
                  <a:gd name="T36" fmla="*/ 20 w 44"/>
                  <a:gd name="T37" fmla="*/ 0 h 14"/>
                  <a:gd name="T38" fmla="*/ 18 w 44"/>
                  <a:gd name="T39" fmla="*/ 0 h 14"/>
                  <a:gd name="T40" fmla="*/ 16 w 44"/>
                  <a:gd name="T41" fmla="*/ 0 h 14"/>
                  <a:gd name="T42" fmla="*/ 12 w 44"/>
                  <a:gd name="T43" fmla="*/ 0 h 14"/>
                  <a:gd name="T44" fmla="*/ 12 w 44"/>
                  <a:gd name="T45" fmla="*/ 2 h 14"/>
                  <a:gd name="T46" fmla="*/ 10 w 44"/>
                  <a:gd name="T47" fmla="*/ 2 h 14"/>
                  <a:gd name="T48" fmla="*/ 10 w 44"/>
                  <a:gd name="T49" fmla="*/ 2 h 14"/>
                  <a:gd name="T50" fmla="*/ 8 w 44"/>
                  <a:gd name="T51" fmla="*/ 4 h 14"/>
                  <a:gd name="T52" fmla="*/ 8 w 44"/>
                  <a:gd name="T53" fmla="*/ 4 h 14"/>
                  <a:gd name="T54" fmla="*/ 8 w 44"/>
                  <a:gd name="T55" fmla="*/ 4 h 14"/>
                  <a:gd name="T56" fmla="*/ 6 w 44"/>
                  <a:gd name="T57" fmla="*/ 4 h 14"/>
                  <a:gd name="T58" fmla="*/ 6 w 44"/>
                  <a:gd name="T59" fmla="*/ 4 h 14"/>
                  <a:gd name="T60" fmla="*/ 4 w 44"/>
                  <a:gd name="T61" fmla="*/ 4 h 14"/>
                  <a:gd name="T62" fmla="*/ 2 w 44"/>
                  <a:gd name="T63" fmla="*/ 4 h 14"/>
                  <a:gd name="T64" fmla="*/ 22 w 44"/>
                  <a:gd name="T6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14">
                    <a:moveTo>
                      <a:pt x="24" y="14"/>
                    </a:moveTo>
                    <a:lnTo>
                      <a:pt x="26" y="14"/>
                    </a:lnTo>
                    <a:lnTo>
                      <a:pt x="26" y="14"/>
                    </a:lnTo>
                    <a:lnTo>
                      <a:pt x="28" y="14"/>
                    </a:lnTo>
                    <a:lnTo>
                      <a:pt x="16" y="8"/>
                    </a:lnTo>
                    <a:lnTo>
                      <a:pt x="16" y="8"/>
                    </a:lnTo>
                    <a:lnTo>
                      <a:pt x="14" y="8"/>
                    </a:lnTo>
                    <a:lnTo>
                      <a:pt x="14" y="6"/>
                    </a:lnTo>
                    <a:lnTo>
                      <a:pt x="14" y="6"/>
                    </a:lnTo>
                    <a:lnTo>
                      <a:pt x="14" y="6"/>
                    </a:lnTo>
                    <a:lnTo>
                      <a:pt x="14" y="6"/>
                    </a:lnTo>
                    <a:lnTo>
                      <a:pt x="12" y="6"/>
                    </a:lnTo>
                    <a:lnTo>
                      <a:pt x="12" y="4"/>
                    </a:lnTo>
                    <a:lnTo>
                      <a:pt x="14" y="4"/>
                    </a:lnTo>
                    <a:lnTo>
                      <a:pt x="14" y="4"/>
                    </a:lnTo>
                    <a:lnTo>
                      <a:pt x="14" y="2"/>
                    </a:lnTo>
                    <a:lnTo>
                      <a:pt x="16" y="2"/>
                    </a:lnTo>
                    <a:lnTo>
                      <a:pt x="16" y="2"/>
                    </a:lnTo>
                    <a:lnTo>
                      <a:pt x="18" y="2"/>
                    </a:lnTo>
                    <a:lnTo>
                      <a:pt x="18" y="2"/>
                    </a:lnTo>
                    <a:lnTo>
                      <a:pt x="20" y="2"/>
                    </a:lnTo>
                    <a:lnTo>
                      <a:pt x="20" y="2"/>
                    </a:lnTo>
                    <a:lnTo>
                      <a:pt x="22" y="2"/>
                    </a:lnTo>
                    <a:lnTo>
                      <a:pt x="24" y="2"/>
                    </a:lnTo>
                    <a:lnTo>
                      <a:pt x="24" y="4"/>
                    </a:lnTo>
                    <a:lnTo>
                      <a:pt x="26" y="4"/>
                    </a:lnTo>
                    <a:lnTo>
                      <a:pt x="40" y="10"/>
                    </a:lnTo>
                    <a:lnTo>
                      <a:pt x="40" y="10"/>
                    </a:lnTo>
                    <a:lnTo>
                      <a:pt x="42" y="8"/>
                    </a:lnTo>
                    <a:lnTo>
                      <a:pt x="42" y="8"/>
                    </a:lnTo>
                    <a:lnTo>
                      <a:pt x="44" y="8"/>
                    </a:lnTo>
                    <a:lnTo>
                      <a:pt x="30" y="2"/>
                    </a:lnTo>
                    <a:lnTo>
                      <a:pt x="28" y="0"/>
                    </a:lnTo>
                    <a:lnTo>
                      <a:pt x="26" y="0"/>
                    </a:lnTo>
                    <a:lnTo>
                      <a:pt x="24" y="0"/>
                    </a:lnTo>
                    <a:lnTo>
                      <a:pt x="22" y="0"/>
                    </a:lnTo>
                    <a:lnTo>
                      <a:pt x="22" y="0"/>
                    </a:lnTo>
                    <a:lnTo>
                      <a:pt x="20" y="0"/>
                    </a:lnTo>
                    <a:lnTo>
                      <a:pt x="18" y="0"/>
                    </a:lnTo>
                    <a:lnTo>
                      <a:pt x="18" y="0"/>
                    </a:lnTo>
                    <a:lnTo>
                      <a:pt x="16" y="0"/>
                    </a:lnTo>
                    <a:lnTo>
                      <a:pt x="16" y="0"/>
                    </a:lnTo>
                    <a:lnTo>
                      <a:pt x="14" y="0"/>
                    </a:lnTo>
                    <a:lnTo>
                      <a:pt x="12" y="0"/>
                    </a:lnTo>
                    <a:lnTo>
                      <a:pt x="12" y="0"/>
                    </a:lnTo>
                    <a:lnTo>
                      <a:pt x="12" y="2"/>
                    </a:lnTo>
                    <a:lnTo>
                      <a:pt x="10" y="2"/>
                    </a:lnTo>
                    <a:lnTo>
                      <a:pt x="10" y="2"/>
                    </a:lnTo>
                    <a:lnTo>
                      <a:pt x="10" y="2"/>
                    </a:lnTo>
                    <a:lnTo>
                      <a:pt x="10" y="2"/>
                    </a:lnTo>
                    <a:lnTo>
                      <a:pt x="10" y="2"/>
                    </a:lnTo>
                    <a:lnTo>
                      <a:pt x="8" y="4"/>
                    </a:lnTo>
                    <a:lnTo>
                      <a:pt x="10" y="4"/>
                    </a:lnTo>
                    <a:lnTo>
                      <a:pt x="8" y="4"/>
                    </a:lnTo>
                    <a:lnTo>
                      <a:pt x="8" y="4"/>
                    </a:lnTo>
                    <a:lnTo>
                      <a:pt x="8" y="4"/>
                    </a:lnTo>
                    <a:lnTo>
                      <a:pt x="8" y="4"/>
                    </a:lnTo>
                    <a:lnTo>
                      <a:pt x="6" y="4"/>
                    </a:lnTo>
                    <a:lnTo>
                      <a:pt x="6" y="4"/>
                    </a:lnTo>
                    <a:lnTo>
                      <a:pt x="6" y="4"/>
                    </a:lnTo>
                    <a:lnTo>
                      <a:pt x="6" y="4"/>
                    </a:lnTo>
                    <a:lnTo>
                      <a:pt x="4" y="4"/>
                    </a:lnTo>
                    <a:lnTo>
                      <a:pt x="2" y="4"/>
                    </a:lnTo>
                    <a:lnTo>
                      <a:pt x="2" y="4"/>
                    </a:lnTo>
                    <a:lnTo>
                      <a:pt x="0" y="4"/>
                    </a:lnTo>
                    <a:lnTo>
                      <a:pt x="22" y="14"/>
                    </a:lnTo>
                    <a:lnTo>
                      <a:pt x="2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729"/>
              <p:cNvSpPr>
                <a:spLocks/>
              </p:cNvSpPr>
              <p:nvPr/>
            </p:nvSpPr>
            <p:spPr bwMode="auto">
              <a:xfrm>
                <a:off x="4268" y="1605"/>
                <a:ext cx="42" cy="16"/>
              </a:xfrm>
              <a:custGeom>
                <a:avLst/>
                <a:gdLst>
                  <a:gd name="T0" fmla="*/ 14 w 42"/>
                  <a:gd name="T1" fmla="*/ 4 h 16"/>
                  <a:gd name="T2" fmla="*/ 14 w 42"/>
                  <a:gd name="T3" fmla="*/ 4 h 16"/>
                  <a:gd name="T4" fmla="*/ 16 w 42"/>
                  <a:gd name="T5" fmla="*/ 4 h 16"/>
                  <a:gd name="T6" fmla="*/ 20 w 42"/>
                  <a:gd name="T7" fmla="*/ 4 h 16"/>
                  <a:gd name="T8" fmla="*/ 22 w 42"/>
                  <a:gd name="T9" fmla="*/ 4 h 16"/>
                  <a:gd name="T10" fmla="*/ 26 w 42"/>
                  <a:gd name="T11" fmla="*/ 4 h 16"/>
                  <a:gd name="T12" fmla="*/ 40 w 42"/>
                  <a:gd name="T13" fmla="*/ 10 h 16"/>
                  <a:gd name="T14" fmla="*/ 42 w 42"/>
                  <a:gd name="T15" fmla="*/ 10 h 16"/>
                  <a:gd name="T16" fmla="*/ 28 w 42"/>
                  <a:gd name="T17" fmla="*/ 2 h 16"/>
                  <a:gd name="T18" fmla="*/ 24 w 42"/>
                  <a:gd name="T19" fmla="*/ 2 h 16"/>
                  <a:gd name="T20" fmla="*/ 22 w 42"/>
                  <a:gd name="T21" fmla="*/ 0 h 16"/>
                  <a:gd name="T22" fmla="*/ 18 w 42"/>
                  <a:gd name="T23" fmla="*/ 0 h 16"/>
                  <a:gd name="T24" fmla="*/ 16 w 42"/>
                  <a:gd name="T25" fmla="*/ 0 h 16"/>
                  <a:gd name="T26" fmla="*/ 14 w 42"/>
                  <a:gd name="T27" fmla="*/ 0 h 16"/>
                  <a:gd name="T28" fmla="*/ 10 w 42"/>
                  <a:gd name="T29" fmla="*/ 2 h 16"/>
                  <a:gd name="T30" fmla="*/ 10 w 42"/>
                  <a:gd name="T31" fmla="*/ 2 h 16"/>
                  <a:gd name="T32" fmla="*/ 8 w 42"/>
                  <a:gd name="T33" fmla="*/ 2 h 16"/>
                  <a:gd name="T34" fmla="*/ 8 w 42"/>
                  <a:gd name="T35" fmla="*/ 4 h 16"/>
                  <a:gd name="T36" fmla="*/ 8 w 42"/>
                  <a:gd name="T37" fmla="*/ 6 h 16"/>
                  <a:gd name="T38" fmla="*/ 8 w 42"/>
                  <a:gd name="T39" fmla="*/ 6 h 16"/>
                  <a:gd name="T40" fmla="*/ 6 w 42"/>
                  <a:gd name="T41" fmla="*/ 6 h 16"/>
                  <a:gd name="T42" fmla="*/ 4 w 42"/>
                  <a:gd name="T43" fmla="*/ 6 h 16"/>
                  <a:gd name="T44" fmla="*/ 4 w 42"/>
                  <a:gd name="T45" fmla="*/ 4 h 16"/>
                  <a:gd name="T46" fmla="*/ 2 w 42"/>
                  <a:gd name="T47" fmla="*/ 4 h 16"/>
                  <a:gd name="T48" fmla="*/ 0 w 42"/>
                  <a:gd name="T49" fmla="*/ 6 h 16"/>
                  <a:gd name="T50" fmla="*/ 22 w 42"/>
                  <a:gd name="T51" fmla="*/ 16 h 16"/>
                  <a:gd name="T52" fmla="*/ 24 w 42"/>
                  <a:gd name="T53" fmla="*/ 16 h 16"/>
                  <a:gd name="T54" fmla="*/ 26 w 42"/>
                  <a:gd name="T55" fmla="*/ 14 h 16"/>
                  <a:gd name="T56" fmla="*/ 14 w 42"/>
                  <a:gd name="T57" fmla="*/ 10 h 16"/>
                  <a:gd name="T58" fmla="*/ 12 w 42"/>
                  <a:gd name="T59" fmla="*/ 8 h 16"/>
                  <a:gd name="T60" fmla="*/ 12 w 42"/>
                  <a:gd name="T61" fmla="*/ 8 h 16"/>
                  <a:gd name="T62" fmla="*/ 12 w 42"/>
                  <a:gd name="T63" fmla="*/ 6 h 16"/>
                  <a:gd name="T64" fmla="*/ 12 w 42"/>
                  <a:gd name="T6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6">
                    <a:moveTo>
                      <a:pt x="12" y="4"/>
                    </a:moveTo>
                    <a:lnTo>
                      <a:pt x="14" y="4"/>
                    </a:lnTo>
                    <a:lnTo>
                      <a:pt x="14" y="4"/>
                    </a:lnTo>
                    <a:lnTo>
                      <a:pt x="14" y="4"/>
                    </a:lnTo>
                    <a:lnTo>
                      <a:pt x="16" y="4"/>
                    </a:lnTo>
                    <a:lnTo>
                      <a:pt x="16" y="4"/>
                    </a:lnTo>
                    <a:lnTo>
                      <a:pt x="18" y="4"/>
                    </a:lnTo>
                    <a:lnTo>
                      <a:pt x="20" y="4"/>
                    </a:lnTo>
                    <a:lnTo>
                      <a:pt x="20" y="4"/>
                    </a:lnTo>
                    <a:lnTo>
                      <a:pt x="22" y="4"/>
                    </a:lnTo>
                    <a:lnTo>
                      <a:pt x="24" y="4"/>
                    </a:lnTo>
                    <a:lnTo>
                      <a:pt x="26" y="4"/>
                    </a:lnTo>
                    <a:lnTo>
                      <a:pt x="38" y="12"/>
                    </a:lnTo>
                    <a:lnTo>
                      <a:pt x="40" y="10"/>
                    </a:lnTo>
                    <a:lnTo>
                      <a:pt x="40" y="10"/>
                    </a:lnTo>
                    <a:lnTo>
                      <a:pt x="42" y="10"/>
                    </a:lnTo>
                    <a:lnTo>
                      <a:pt x="42" y="10"/>
                    </a:lnTo>
                    <a:lnTo>
                      <a:pt x="28" y="2"/>
                    </a:lnTo>
                    <a:lnTo>
                      <a:pt x="26" y="2"/>
                    </a:lnTo>
                    <a:lnTo>
                      <a:pt x="24" y="2"/>
                    </a:lnTo>
                    <a:lnTo>
                      <a:pt x="22" y="0"/>
                    </a:lnTo>
                    <a:lnTo>
                      <a:pt x="22" y="0"/>
                    </a:lnTo>
                    <a:lnTo>
                      <a:pt x="20" y="0"/>
                    </a:lnTo>
                    <a:lnTo>
                      <a:pt x="18" y="0"/>
                    </a:lnTo>
                    <a:lnTo>
                      <a:pt x="16" y="0"/>
                    </a:lnTo>
                    <a:lnTo>
                      <a:pt x="16" y="0"/>
                    </a:lnTo>
                    <a:lnTo>
                      <a:pt x="14" y="0"/>
                    </a:lnTo>
                    <a:lnTo>
                      <a:pt x="14" y="0"/>
                    </a:lnTo>
                    <a:lnTo>
                      <a:pt x="12" y="2"/>
                    </a:lnTo>
                    <a:lnTo>
                      <a:pt x="10" y="2"/>
                    </a:lnTo>
                    <a:lnTo>
                      <a:pt x="10" y="2"/>
                    </a:lnTo>
                    <a:lnTo>
                      <a:pt x="10" y="2"/>
                    </a:lnTo>
                    <a:lnTo>
                      <a:pt x="10" y="2"/>
                    </a:lnTo>
                    <a:lnTo>
                      <a:pt x="8" y="2"/>
                    </a:lnTo>
                    <a:lnTo>
                      <a:pt x="8" y="4"/>
                    </a:lnTo>
                    <a:lnTo>
                      <a:pt x="8" y="4"/>
                    </a:lnTo>
                    <a:lnTo>
                      <a:pt x="8" y="4"/>
                    </a:lnTo>
                    <a:lnTo>
                      <a:pt x="8" y="6"/>
                    </a:lnTo>
                    <a:lnTo>
                      <a:pt x="8" y="6"/>
                    </a:lnTo>
                    <a:lnTo>
                      <a:pt x="8" y="6"/>
                    </a:lnTo>
                    <a:lnTo>
                      <a:pt x="6" y="6"/>
                    </a:lnTo>
                    <a:lnTo>
                      <a:pt x="6" y="6"/>
                    </a:lnTo>
                    <a:lnTo>
                      <a:pt x="6" y="6"/>
                    </a:lnTo>
                    <a:lnTo>
                      <a:pt x="4" y="6"/>
                    </a:lnTo>
                    <a:lnTo>
                      <a:pt x="4" y="4"/>
                    </a:lnTo>
                    <a:lnTo>
                      <a:pt x="4" y="4"/>
                    </a:lnTo>
                    <a:lnTo>
                      <a:pt x="4" y="4"/>
                    </a:lnTo>
                    <a:lnTo>
                      <a:pt x="2" y="4"/>
                    </a:lnTo>
                    <a:lnTo>
                      <a:pt x="2" y="6"/>
                    </a:lnTo>
                    <a:lnTo>
                      <a:pt x="0" y="6"/>
                    </a:lnTo>
                    <a:lnTo>
                      <a:pt x="0" y="6"/>
                    </a:lnTo>
                    <a:lnTo>
                      <a:pt x="22" y="16"/>
                    </a:lnTo>
                    <a:lnTo>
                      <a:pt x="22" y="16"/>
                    </a:lnTo>
                    <a:lnTo>
                      <a:pt x="24" y="16"/>
                    </a:lnTo>
                    <a:lnTo>
                      <a:pt x="26" y="16"/>
                    </a:lnTo>
                    <a:lnTo>
                      <a:pt x="26" y="14"/>
                    </a:lnTo>
                    <a:lnTo>
                      <a:pt x="16" y="10"/>
                    </a:lnTo>
                    <a:lnTo>
                      <a:pt x="14" y="10"/>
                    </a:lnTo>
                    <a:lnTo>
                      <a:pt x="14" y="8"/>
                    </a:lnTo>
                    <a:lnTo>
                      <a:pt x="12" y="8"/>
                    </a:lnTo>
                    <a:lnTo>
                      <a:pt x="12" y="8"/>
                    </a:lnTo>
                    <a:lnTo>
                      <a:pt x="12" y="8"/>
                    </a:lnTo>
                    <a:lnTo>
                      <a:pt x="12" y="6"/>
                    </a:lnTo>
                    <a:lnTo>
                      <a:pt x="12" y="6"/>
                    </a:lnTo>
                    <a:lnTo>
                      <a:pt x="12" y="6"/>
                    </a:lnTo>
                    <a:lnTo>
                      <a:pt x="12" y="4"/>
                    </a:lnTo>
                    <a:lnTo>
                      <a:pt x="1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730"/>
              <p:cNvSpPr>
                <a:spLocks/>
              </p:cNvSpPr>
              <p:nvPr/>
            </p:nvSpPr>
            <p:spPr bwMode="auto">
              <a:xfrm>
                <a:off x="4268" y="1605"/>
                <a:ext cx="42" cy="16"/>
              </a:xfrm>
              <a:custGeom>
                <a:avLst/>
                <a:gdLst>
                  <a:gd name="T0" fmla="*/ 14 w 42"/>
                  <a:gd name="T1" fmla="*/ 4 h 16"/>
                  <a:gd name="T2" fmla="*/ 14 w 42"/>
                  <a:gd name="T3" fmla="*/ 4 h 16"/>
                  <a:gd name="T4" fmla="*/ 16 w 42"/>
                  <a:gd name="T5" fmla="*/ 4 h 16"/>
                  <a:gd name="T6" fmla="*/ 20 w 42"/>
                  <a:gd name="T7" fmla="*/ 4 h 16"/>
                  <a:gd name="T8" fmla="*/ 22 w 42"/>
                  <a:gd name="T9" fmla="*/ 4 h 16"/>
                  <a:gd name="T10" fmla="*/ 26 w 42"/>
                  <a:gd name="T11" fmla="*/ 4 h 16"/>
                  <a:gd name="T12" fmla="*/ 40 w 42"/>
                  <a:gd name="T13" fmla="*/ 10 h 16"/>
                  <a:gd name="T14" fmla="*/ 42 w 42"/>
                  <a:gd name="T15" fmla="*/ 10 h 16"/>
                  <a:gd name="T16" fmla="*/ 28 w 42"/>
                  <a:gd name="T17" fmla="*/ 2 h 16"/>
                  <a:gd name="T18" fmla="*/ 24 w 42"/>
                  <a:gd name="T19" fmla="*/ 2 h 16"/>
                  <a:gd name="T20" fmla="*/ 22 w 42"/>
                  <a:gd name="T21" fmla="*/ 0 h 16"/>
                  <a:gd name="T22" fmla="*/ 18 w 42"/>
                  <a:gd name="T23" fmla="*/ 0 h 16"/>
                  <a:gd name="T24" fmla="*/ 16 w 42"/>
                  <a:gd name="T25" fmla="*/ 0 h 16"/>
                  <a:gd name="T26" fmla="*/ 14 w 42"/>
                  <a:gd name="T27" fmla="*/ 0 h 16"/>
                  <a:gd name="T28" fmla="*/ 10 w 42"/>
                  <a:gd name="T29" fmla="*/ 2 h 16"/>
                  <a:gd name="T30" fmla="*/ 10 w 42"/>
                  <a:gd name="T31" fmla="*/ 2 h 16"/>
                  <a:gd name="T32" fmla="*/ 8 w 42"/>
                  <a:gd name="T33" fmla="*/ 2 h 16"/>
                  <a:gd name="T34" fmla="*/ 8 w 42"/>
                  <a:gd name="T35" fmla="*/ 4 h 16"/>
                  <a:gd name="T36" fmla="*/ 8 w 42"/>
                  <a:gd name="T37" fmla="*/ 6 h 16"/>
                  <a:gd name="T38" fmla="*/ 8 w 42"/>
                  <a:gd name="T39" fmla="*/ 6 h 16"/>
                  <a:gd name="T40" fmla="*/ 6 w 42"/>
                  <a:gd name="T41" fmla="*/ 6 h 16"/>
                  <a:gd name="T42" fmla="*/ 4 w 42"/>
                  <a:gd name="T43" fmla="*/ 6 h 16"/>
                  <a:gd name="T44" fmla="*/ 4 w 42"/>
                  <a:gd name="T45" fmla="*/ 4 h 16"/>
                  <a:gd name="T46" fmla="*/ 2 w 42"/>
                  <a:gd name="T47" fmla="*/ 4 h 16"/>
                  <a:gd name="T48" fmla="*/ 0 w 42"/>
                  <a:gd name="T49" fmla="*/ 6 h 16"/>
                  <a:gd name="T50" fmla="*/ 22 w 42"/>
                  <a:gd name="T51" fmla="*/ 16 h 16"/>
                  <a:gd name="T52" fmla="*/ 24 w 42"/>
                  <a:gd name="T53" fmla="*/ 16 h 16"/>
                  <a:gd name="T54" fmla="*/ 26 w 42"/>
                  <a:gd name="T55" fmla="*/ 14 h 16"/>
                  <a:gd name="T56" fmla="*/ 14 w 42"/>
                  <a:gd name="T57" fmla="*/ 10 h 16"/>
                  <a:gd name="T58" fmla="*/ 12 w 42"/>
                  <a:gd name="T59" fmla="*/ 8 h 16"/>
                  <a:gd name="T60" fmla="*/ 12 w 42"/>
                  <a:gd name="T61" fmla="*/ 8 h 16"/>
                  <a:gd name="T62" fmla="*/ 12 w 42"/>
                  <a:gd name="T63" fmla="*/ 6 h 16"/>
                  <a:gd name="T64" fmla="*/ 12 w 42"/>
                  <a:gd name="T6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6">
                    <a:moveTo>
                      <a:pt x="12" y="4"/>
                    </a:moveTo>
                    <a:lnTo>
                      <a:pt x="14" y="4"/>
                    </a:lnTo>
                    <a:lnTo>
                      <a:pt x="14" y="4"/>
                    </a:lnTo>
                    <a:lnTo>
                      <a:pt x="14" y="4"/>
                    </a:lnTo>
                    <a:lnTo>
                      <a:pt x="16" y="4"/>
                    </a:lnTo>
                    <a:lnTo>
                      <a:pt x="16" y="4"/>
                    </a:lnTo>
                    <a:lnTo>
                      <a:pt x="18" y="4"/>
                    </a:lnTo>
                    <a:lnTo>
                      <a:pt x="20" y="4"/>
                    </a:lnTo>
                    <a:lnTo>
                      <a:pt x="20" y="4"/>
                    </a:lnTo>
                    <a:lnTo>
                      <a:pt x="22" y="4"/>
                    </a:lnTo>
                    <a:lnTo>
                      <a:pt x="24" y="4"/>
                    </a:lnTo>
                    <a:lnTo>
                      <a:pt x="26" y="4"/>
                    </a:lnTo>
                    <a:lnTo>
                      <a:pt x="38" y="12"/>
                    </a:lnTo>
                    <a:lnTo>
                      <a:pt x="40" y="10"/>
                    </a:lnTo>
                    <a:lnTo>
                      <a:pt x="40" y="10"/>
                    </a:lnTo>
                    <a:lnTo>
                      <a:pt x="42" y="10"/>
                    </a:lnTo>
                    <a:lnTo>
                      <a:pt x="42" y="10"/>
                    </a:lnTo>
                    <a:lnTo>
                      <a:pt x="28" y="2"/>
                    </a:lnTo>
                    <a:lnTo>
                      <a:pt x="26" y="2"/>
                    </a:lnTo>
                    <a:lnTo>
                      <a:pt x="24" y="2"/>
                    </a:lnTo>
                    <a:lnTo>
                      <a:pt x="22" y="0"/>
                    </a:lnTo>
                    <a:lnTo>
                      <a:pt x="22" y="0"/>
                    </a:lnTo>
                    <a:lnTo>
                      <a:pt x="20" y="0"/>
                    </a:lnTo>
                    <a:lnTo>
                      <a:pt x="18" y="0"/>
                    </a:lnTo>
                    <a:lnTo>
                      <a:pt x="16" y="0"/>
                    </a:lnTo>
                    <a:lnTo>
                      <a:pt x="16" y="0"/>
                    </a:lnTo>
                    <a:lnTo>
                      <a:pt x="14" y="0"/>
                    </a:lnTo>
                    <a:lnTo>
                      <a:pt x="14" y="0"/>
                    </a:lnTo>
                    <a:lnTo>
                      <a:pt x="12" y="2"/>
                    </a:lnTo>
                    <a:lnTo>
                      <a:pt x="10" y="2"/>
                    </a:lnTo>
                    <a:lnTo>
                      <a:pt x="10" y="2"/>
                    </a:lnTo>
                    <a:lnTo>
                      <a:pt x="10" y="2"/>
                    </a:lnTo>
                    <a:lnTo>
                      <a:pt x="10" y="2"/>
                    </a:lnTo>
                    <a:lnTo>
                      <a:pt x="8" y="2"/>
                    </a:lnTo>
                    <a:lnTo>
                      <a:pt x="8" y="4"/>
                    </a:lnTo>
                    <a:lnTo>
                      <a:pt x="8" y="4"/>
                    </a:lnTo>
                    <a:lnTo>
                      <a:pt x="8" y="4"/>
                    </a:lnTo>
                    <a:lnTo>
                      <a:pt x="8" y="6"/>
                    </a:lnTo>
                    <a:lnTo>
                      <a:pt x="8" y="6"/>
                    </a:lnTo>
                    <a:lnTo>
                      <a:pt x="8" y="6"/>
                    </a:lnTo>
                    <a:lnTo>
                      <a:pt x="6" y="6"/>
                    </a:lnTo>
                    <a:lnTo>
                      <a:pt x="6" y="6"/>
                    </a:lnTo>
                    <a:lnTo>
                      <a:pt x="6" y="6"/>
                    </a:lnTo>
                    <a:lnTo>
                      <a:pt x="4" y="6"/>
                    </a:lnTo>
                    <a:lnTo>
                      <a:pt x="4" y="4"/>
                    </a:lnTo>
                    <a:lnTo>
                      <a:pt x="4" y="4"/>
                    </a:lnTo>
                    <a:lnTo>
                      <a:pt x="4" y="4"/>
                    </a:lnTo>
                    <a:lnTo>
                      <a:pt x="2" y="4"/>
                    </a:lnTo>
                    <a:lnTo>
                      <a:pt x="2" y="6"/>
                    </a:lnTo>
                    <a:lnTo>
                      <a:pt x="0" y="6"/>
                    </a:lnTo>
                    <a:lnTo>
                      <a:pt x="0" y="6"/>
                    </a:lnTo>
                    <a:lnTo>
                      <a:pt x="22" y="16"/>
                    </a:lnTo>
                    <a:lnTo>
                      <a:pt x="22" y="16"/>
                    </a:lnTo>
                    <a:lnTo>
                      <a:pt x="24" y="16"/>
                    </a:lnTo>
                    <a:lnTo>
                      <a:pt x="26" y="16"/>
                    </a:lnTo>
                    <a:lnTo>
                      <a:pt x="26" y="14"/>
                    </a:lnTo>
                    <a:lnTo>
                      <a:pt x="16" y="10"/>
                    </a:lnTo>
                    <a:lnTo>
                      <a:pt x="14" y="10"/>
                    </a:lnTo>
                    <a:lnTo>
                      <a:pt x="14" y="8"/>
                    </a:lnTo>
                    <a:lnTo>
                      <a:pt x="12" y="8"/>
                    </a:lnTo>
                    <a:lnTo>
                      <a:pt x="12" y="8"/>
                    </a:lnTo>
                    <a:lnTo>
                      <a:pt x="12" y="8"/>
                    </a:lnTo>
                    <a:lnTo>
                      <a:pt x="12" y="6"/>
                    </a:lnTo>
                    <a:lnTo>
                      <a:pt x="12" y="6"/>
                    </a:lnTo>
                    <a:lnTo>
                      <a:pt x="12" y="6"/>
                    </a:lnTo>
                    <a:lnTo>
                      <a:pt x="12" y="4"/>
                    </a:lnTo>
                    <a:lnTo>
                      <a:pt x="1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731"/>
              <p:cNvSpPr>
                <a:spLocks/>
              </p:cNvSpPr>
              <p:nvPr/>
            </p:nvSpPr>
            <p:spPr bwMode="auto">
              <a:xfrm>
                <a:off x="4296" y="1595"/>
                <a:ext cx="42" cy="16"/>
              </a:xfrm>
              <a:custGeom>
                <a:avLst/>
                <a:gdLst>
                  <a:gd name="T0" fmla="*/ 16 w 42"/>
                  <a:gd name="T1" fmla="*/ 14 h 16"/>
                  <a:gd name="T2" fmla="*/ 18 w 42"/>
                  <a:gd name="T3" fmla="*/ 14 h 16"/>
                  <a:gd name="T4" fmla="*/ 20 w 42"/>
                  <a:gd name="T5" fmla="*/ 14 h 16"/>
                  <a:gd name="T6" fmla="*/ 22 w 42"/>
                  <a:gd name="T7" fmla="*/ 16 h 16"/>
                  <a:gd name="T8" fmla="*/ 22 w 42"/>
                  <a:gd name="T9" fmla="*/ 16 h 16"/>
                  <a:gd name="T10" fmla="*/ 24 w 42"/>
                  <a:gd name="T11" fmla="*/ 16 h 16"/>
                  <a:gd name="T12" fmla="*/ 26 w 42"/>
                  <a:gd name="T13" fmla="*/ 16 h 16"/>
                  <a:gd name="T14" fmla="*/ 26 w 42"/>
                  <a:gd name="T15" fmla="*/ 16 h 16"/>
                  <a:gd name="T16" fmla="*/ 28 w 42"/>
                  <a:gd name="T17" fmla="*/ 14 h 16"/>
                  <a:gd name="T18" fmla="*/ 30 w 42"/>
                  <a:gd name="T19" fmla="*/ 14 h 16"/>
                  <a:gd name="T20" fmla="*/ 30 w 42"/>
                  <a:gd name="T21" fmla="*/ 14 h 16"/>
                  <a:gd name="T22" fmla="*/ 32 w 42"/>
                  <a:gd name="T23" fmla="*/ 14 h 16"/>
                  <a:gd name="T24" fmla="*/ 34 w 42"/>
                  <a:gd name="T25" fmla="*/ 14 h 16"/>
                  <a:gd name="T26" fmla="*/ 34 w 42"/>
                  <a:gd name="T27" fmla="*/ 14 h 16"/>
                  <a:gd name="T28" fmla="*/ 36 w 42"/>
                  <a:gd name="T29" fmla="*/ 12 h 16"/>
                  <a:gd name="T30" fmla="*/ 36 w 42"/>
                  <a:gd name="T31" fmla="*/ 12 h 16"/>
                  <a:gd name="T32" fmla="*/ 38 w 42"/>
                  <a:gd name="T33" fmla="*/ 12 h 16"/>
                  <a:gd name="T34" fmla="*/ 40 w 42"/>
                  <a:gd name="T35" fmla="*/ 12 h 16"/>
                  <a:gd name="T36" fmla="*/ 40 w 42"/>
                  <a:gd name="T37" fmla="*/ 10 h 16"/>
                  <a:gd name="T38" fmla="*/ 40 w 42"/>
                  <a:gd name="T39" fmla="*/ 10 h 16"/>
                  <a:gd name="T40" fmla="*/ 42 w 42"/>
                  <a:gd name="T41" fmla="*/ 10 h 16"/>
                  <a:gd name="T42" fmla="*/ 42 w 42"/>
                  <a:gd name="T43" fmla="*/ 10 h 16"/>
                  <a:gd name="T44" fmla="*/ 22 w 42"/>
                  <a:gd name="T45" fmla="*/ 0 h 16"/>
                  <a:gd name="T46" fmla="*/ 20 w 42"/>
                  <a:gd name="T47" fmla="*/ 0 h 16"/>
                  <a:gd name="T48" fmla="*/ 18 w 42"/>
                  <a:gd name="T49" fmla="*/ 0 h 16"/>
                  <a:gd name="T50" fmla="*/ 18 w 42"/>
                  <a:gd name="T51" fmla="*/ 0 h 16"/>
                  <a:gd name="T52" fmla="*/ 16 w 42"/>
                  <a:gd name="T53" fmla="*/ 2 h 16"/>
                  <a:gd name="T54" fmla="*/ 34 w 42"/>
                  <a:gd name="T55" fmla="*/ 10 h 16"/>
                  <a:gd name="T56" fmla="*/ 34 w 42"/>
                  <a:gd name="T57" fmla="*/ 10 h 16"/>
                  <a:gd name="T58" fmla="*/ 34 w 42"/>
                  <a:gd name="T59" fmla="*/ 10 h 16"/>
                  <a:gd name="T60" fmla="*/ 32 w 42"/>
                  <a:gd name="T61" fmla="*/ 12 h 16"/>
                  <a:gd name="T62" fmla="*/ 30 w 42"/>
                  <a:gd name="T63" fmla="*/ 12 h 16"/>
                  <a:gd name="T64" fmla="*/ 30 w 42"/>
                  <a:gd name="T65" fmla="*/ 12 h 16"/>
                  <a:gd name="T66" fmla="*/ 30 w 42"/>
                  <a:gd name="T67" fmla="*/ 12 h 16"/>
                  <a:gd name="T68" fmla="*/ 28 w 42"/>
                  <a:gd name="T69" fmla="*/ 12 h 16"/>
                  <a:gd name="T70" fmla="*/ 28 w 42"/>
                  <a:gd name="T71" fmla="*/ 12 h 16"/>
                  <a:gd name="T72" fmla="*/ 26 w 42"/>
                  <a:gd name="T73" fmla="*/ 12 h 16"/>
                  <a:gd name="T74" fmla="*/ 26 w 42"/>
                  <a:gd name="T75" fmla="*/ 12 h 16"/>
                  <a:gd name="T76" fmla="*/ 26 w 42"/>
                  <a:gd name="T77" fmla="*/ 12 h 16"/>
                  <a:gd name="T78" fmla="*/ 24 w 42"/>
                  <a:gd name="T79" fmla="*/ 12 h 16"/>
                  <a:gd name="T80" fmla="*/ 24 w 42"/>
                  <a:gd name="T81" fmla="*/ 12 h 16"/>
                  <a:gd name="T82" fmla="*/ 22 w 42"/>
                  <a:gd name="T83" fmla="*/ 12 h 16"/>
                  <a:gd name="T84" fmla="*/ 22 w 42"/>
                  <a:gd name="T85" fmla="*/ 12 h 16"/>
                  <a:gd name="T86" fmla="*/ 20 w 42"/>
                  <a:gd name="T87" fmla="*/ 12 h 16"/>
                  <a:gd name="T88" fmla="*/ 20 w 42"/>
                  <a:gd name="T89" fmla="*/ 12 h 16"/>
                  <a:gd name="T90" fmla="*/ 18 w 42"/>
                  <a:gd name="T91" fmla="*/ 12 h 16"/>
                  <a:gd name="T92" fmla="*/ 18 w 42"/>
                  <a:gd name="T93" fmla="*/ 12 h 16"/>
                  <a:gd name="T94" fmla="*/ 16 w 42"/>
                  <a:gd name="T95" fmla="*/ 10 h 16"/>
                  <a:gd name="T96" fmla="*/ 4 w 42"/>
                  <a:gd name="T97" fmla="*/ 4 h 16"/>
                  <a:gd name="T98" fmla="*/ 4 w 42"/>
                  <a:gd name="T99" fmla="*/ 6 h 16"/>
                  <a:gd name="T100" fmla="*/ 2 w 42"/>
                  <a:gd name="T101" fmla="*/ 6 h 16"/>
                  <a:gd name="T102" fmla="*/ 2 w 42"/>
                  <a:gd name="T103" fmla="*/ 6 h 16"/>
                  <a:gd name="T104" fmla="*/ 0 w 42"/>
                  <a:gd name="T105" fmla="*/ 6 h 16"/>
                  <a:gd name="T106" fmla="*/ 12 w 42"/>
                  <a:gd name="T107" fmla="*/ 12 h 16"/>
                  <a:gd name="T108" fmla="*/ 14 w 42"/>
                  <a:gd name="T109" fmla="*/ 14 h 16"/>
                  <a:gd name="T110" fmla="*/ 16 w 42"/>
                  <a:gd name="T111" fmla="*/ 14 h 16"/>
                  <a:gd name="T112" fmla="*/ 16 w 42"/>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16" y="14"/>
                    </a:moveTo>
                    <a:lnTo>
                      <a:pt x="18" y="14"/>
                    </a:lnTo>
                    <a:lnTo>
                      <a:pt x="20" y="14"/>
                    </a:lnTo>
                    <a:lnTo>
                      <a:pt x="22" y="16"/>
                    </a:lnTo>
                    <a:lnTo>
                      <a:pt x="22" y="16"/>
                    </a:lnTo>
                    <a:lnTo>
                      <a:pt x="24" y="16"/>
                    </a:lnTo>
                    <a:lnTo>
                      <a:pt x="26" y="16"/>
                    </a:lnTo>
                    <a:lnTo>
                      <a:pt x="26" y="16"/>
                    </a:lnTo>
                    <a:lnTo>
                      <a:pt x="28" y="14"/>
                    </a:lnTo>
                    <a:lnTo>
                      <a:pt x="30" y="14"/>
                    </a:lnTo>
                    <a:lnTo>
                      <a:pt x="30" y="14"/>
                    </a:lnTo>
                    <a:lnTo>
                      <a:pt x="32" y="14"/>
                    </a:lnTo>
                    <a:lnTo>
                      <a:pt x="34" y="14"/>
                    </a:lnTo>
                    <a:lnTo>
                      <a:pt x="34" y="14"/>
                    </a:lnTo>
                    <a:lnTo>
                      <a:pt x="36" y="12"/>
                    </a:lnTo>
                    <a:lnTo>
                      <a:pt x="36" y="12"/>
                    </a:lnTo>
                    <a:lnTo>
                      <a:pt x="38" y="12"/>
                    </a:lnTo>
                    <a:lnTo>
                      <a:pt x="40" y="12"/>
                    </a:lnTo>
                    <a:lnTo>
                      <a:pt x="40" y="10"/>
                    </a:lnTo>
                    <a:lnTo>
                      <a:pt x="40" y="10"/>
                    </a:lnTo>
                    <a:lnTo>
                      <a:pt x="42" y="10"/>
                    </a:lnTo>
                    <a:lnTo>
                      <a:pt x="42" y="10"/>
                    </a:lnTo>
                    <a:lnTo>
                      <a:pt x="22" y="0"/>
                    </a:lnTo>
                    <a:lnTo>
                      <a:pt x="20" y="0"/>
                    </a:lnTo>
                    <a:lnTo>
                      <a:pt x="18" y="0"/>
                    </a:lnTo>
                    <a:lnTo>
                      <a:pt x="18" y="0"/>
                    </a:lnTo>
                    <a:lnTo>
                      <a:pt x="16" y="2"/>
                    </a:lnTo>
                    <a:lnTo>
                      <a:pt x="34" y="10"/>
                    </a:lnTo>
                    <a:lnTo>
                      <a:pt x="34" y="10"/>
                    </a:lnTo>
                    <a:lnTo>
                      <a:pt x="34" y="10"/>
                    </a:lnTo>
                    <a:lnTo>
                      <a:pt x="32" y="12"/>
                    </a:lnTo>
                    <a:lnTo>
                      <a:pt x="30" y="12"/>
                    </a:lnTo>
                    <a:lnTo>
                      <a:pt x="30" y="12"/>
                    </a:lnTo>
                    <a:lnTo>
                      <a:pt x="30" y="12"/>
                    </a:lnTo>
                    <a:lnTo>
                      <a:pt x="28" y="12"/>
                    </a:lnTo>
                    <a:lnTo>
                      <a:pt x="28" y="12"/>
                    </a:lnTo>
                    <a:lnTo>
                      <a:pt x="26" y="12"/>
                    </a:lnTo>
                    <a:lnTo>
                      <a:pt x="26" y="12"/>
                    </a:lnTo>
                    <a:lnTo>
                      <a:pt x="26" y="12"/>
                    </a:lnTo>
                    <a:lnTo>
                      <a:pt x="24" y="12"/>
                    </a:lnTo>
                    <a:lnTo>
                      <a:pt x="24" y="12"/>
                    </a:lnTo>
                    <a:lnTo>
                      <a:pt x="22" y="12"/>
                    </a:lnTo>
                    <a:lnTo>
                      <a:pt x="22" y="12"/>
                    </a:lnTo>
                    <a:lnTo>
                      <a:pt x="20" y="12"/>
                    </a:lnTo>
                    <a:lnTo>
                      <a:pt x="20" y="12"/>
                    </a:lnTo>
                    <a:lnTo>
                      <a:pt x="18" y="12"/>
                    </a:lnTo>
                    <a:lnTo>
                      <a:pt x="18" y="12"/>
                    </a:lnTo>
                    <a:lnTo>
                      <a:pt x="16" y="10"/>
                    </a:lnTo>
                    <a:lnTo>
                      <a:pt x="4" y="4"/>
                    </a:lnTo>
                    <a:lnTo>
                      <a:pt x="4" y="6"/>
                    </a:lnTo>
                    <a:lnTo>
                      <a:pt x="2" y="6"/>
                    </a:lnTo>
                    <a:lnTo>
                      <a:pt x="2" y="6"/>
                    </a:lnTo>
                    <a:lnTo>
                      <a:pt x="0" y="6"/>
                    </a:lnTo>
                    <a:lnTo>
                      <a:pt x="12" y="12"/>
                    </a:lnTo>
                    <a:lnTo>
                      <a:pt x="14" y="14"/>
                    </a:lnTo>
                    <a:lnTo>
                      <a:pt x="16" y="14"/>
                    </a:lnTo>
                    <a:lnTo>
                      <a:pt x="1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732"/>
              <p:cNvSpPr>
                <a:spLocks/>
              </p:cNvSpPr>
              <p:nvPr/>
            </p:nvSpPr>
            <p:spPr bwMode="auto">
              <a:xfrm>
                <a:off x="4296" y="1595"/>
                <a:ext cx="42" cy="16"/>
              </a:xfrm>
              <a:custGeom>
                <a:avLst/>
                <a:gdLst>
                  <a:gd name="T0" fmla="*/ 16 w 42"/>
                  <a:gd name="T1" fmla="*/ 14 h 16"/>
                  <a:gd name="T2" fmla="*/ 18 w 42"/>
                  <a:gd name="T3" fmla="*/ 14 h 16"/>
                  <a:gd name="T4" fmla="*/ 20 w 42"/>
                  <a:gd name="T5" fmla="*/ 14 h 16"/>
                  <a:gd name="T6" fmla="*/ 22 w 42"/>
                  <a:gd name="T7" fmla="*/ 16 h 16"/>
                  <a:gd name="T8" fmla="*/ 22 w 42"/>
                  <a:gd name="T9" fmla="*/ 16 h 16"/>
                  <a:gd name="T10" fmla="*/ 24 w 42"/>
                  <a:gd name="T11" fmla="*/ 16 h 16"/>
                  <a:gd name="T12" fmla="*/ 26 w 42"/>
                  <a:gd name="T13" fmla="*/ 16 h 16"/>
                  <a:gd name="T14" fmla="*/ 26 w 42"/>
                  <a:gd name="T15" fmla="*/ 16 h 16"/>
                  <a:gd name="T16" fmla="*/ 28 w 42"/>
                  <a:gd name="T17" fmla="*/ 14 h 16"/>
                  <a:gd name="T18" fmla="*/ 30 w 42"/>
                  <a:gd name="T19" fmla="*/ 14 h 16"/>
                  <a:gd name="T20" fmla="*/ 30 w 42"/>
                  <a:gd name="T21" fmla="*/ 14 h 16"/>
                  <a:gd name="T22" fmla="*/ 32 w 42"/>
                  <a:gd name="T23" fmla="*/ 14 h 16"/>
                  <a:gd name="T24" fmla="*/ 34 w 42"/>
                  <a:gd name="T25" fmla="*/ 14 h 16"/>
                  <a:gd name="T26" fmla="*/ 34 w 42"/>
                  <a:gd name="T27" fmla="*/ 14 h 16"/>
                  <a:gd name="T28" fmla="*/ 36 w 42"/>
                  <a:gd name="T29" fmla="*/ 12 h 16"/>
                  <a:gd name="T30" fmla="*/ 36 w 42"/>
                  <a:gd name="T31" fmla="*/ 12 h 16"/>
                  <a:gd name="T32" fmla="*/ 38 w 42"/>
                  <a:gd name="T33" fmla="*/ 12 h 16"/>
                  <a:gd name="T34" fmla="*/ 40 w 42"/>
                  <a:gd name="T35" fmla="*/ 12 h 16"/>
                  <a:gd name="T36" fmla="*/ 40 w 42"/>
                  <a:gd name="T37" fmla="*/ 10 h 16"/>
                  <a:gd name="T38" fmla="*/ 40 w 42"/>
                  <a:gd name="T39" fmla="*/ 10 h 16"/>
                  <a:gd name="T40" fmla="*/ 42 w 42"/>
                  <a:gd name="T41" fmla="*/ 10 h 16"/>
                  <a:gd name="T42" fmla="*/ 42 w 42"/>
                  <a:gd name="T43" fmla="*/ 10 h 16"/>
                  <a:gd name="T44" fmla="*/ 22 w 42"/>
                  <a:gd name="T45" fmla="*/ 0 h 16"/>
                  <a:gd name="T46" fmla="*/ 20 w 42"/>
                  <a:gd name="T47" fmla="*/ 0 h 16"/>
                  <a:gd name="T48" fmla="*/ 18 w 42"/>
                  <a:gd name="T49" fmla="*/ 0 h 16"/>
                  <a:gd name="T50" fmla="*/ 18 w 42"/>
                  <a:gd name="T51" fmla="*/ 0 h 16"/>
                  <a:gd name="T52" fmla="*/ 16 w 42"/>
                  <a:gd name="T53" fmla="*/ 2 h 16"/>
                  <a:gd name="T54" fmla="*/ 34 w 42"/>
                  <a:gd name="T55" fmla="*/ 10 h 16"/>
                  <a:gd name="T56" fmla="*/ 34 w 42"/>
                  <a:gd name="T57" fmla="*/ 10 h 16"/>
                  <a:gd name="T58" fmla="*/ 34 w 42"/>
                  <a:gd name="T59" fmla="*/ 10 h 16"/>
                  <a:gd name="T60" fmla="*/ 32 w 42"/>
                  <a:gd name="T61" fmla="*/ 12 h 16"/>
                  <a:gd name="T62" fmla="*/ 30 w 42"/>
                  <a:gd name="T63" fmla="*/ 12 h 16"/>
                  <a:gd name="T64" fmla="*/ 30 w 42"/>
                  <a:gd name="T65" fmla="*/ 12 h 16"/>
                  <a:gd name="T66" fmla="*/ 30 w 42"/>
                  <a:gd name="T67" fmla="*/ 12 h 16"/>
                  <a:gd name="T68" fmla="*/ 28 w 42"/>
                  <a:gd name="T69" fmla="*/ 12 h 16"/>
                  <a:gd name="T70" fmla="*/ 28 w 42"/>
                  <a:gd name="T71" fmla="*/ 12 h 16"/>
                  <a:gd name="T72" fmla="*/ 26 w 42"/>
                  <a:gd name="T73" fmla="*/ 12 h 16"/>
                  <a:gd name="T74" fmla="*/ 26 w 42"/>
                  <a:gd name="T75" fmla="*/ 12 h 16"/>
                  <a:gd name="T76" fmla="*/ 26 w 42"/>
                  <a:gd name="T77" fmla="*/ 12 h 16"/>
                  <a:gd name="T78" fmla="*/ 24 w 42"/>
                  <a:gd name="T79" fmla="*/ 12 h 16"/>
                  <a:gd name="T80" fmla="*/ 24 w 42"/>
                  <a:gd name="T81" fmla="*/ 12 h 16"/>
                  <a:gd name="T82" fmla="*/ 22 w 42"/>
                  <a:gd name="T83" fmla="*/ 12 h 16"/>
                  <a:gd name="T84" fmla="*/ 22 w 42"/>
                  <a:gd name="T85" fmla="*/ 12 h 16"/>
                  <a:gd name="T86" fmla="*/ 20 w 42"/>
                  <a:gd name="T87" fmla="*/ 12 h 16"/>
                  <a:gd name="T88" fmla="*/ 20 w 42"/>
                  <a:gd name="T89" fmla="*/ 12 h 16"/>
                  <a:gd name="T90" fmla="*/ 18 w 42"/>
                  <a:gd name="T91" fmla="*/ 12 h 16"/>
                  <a:gd name="T92" fmla="*/ 18 w 42"/>
                  <a:gd name="T93" fmla="*/ 12 h 16"/>
                  <a:gd name="T94" fmla="*/ 16 w 42"/>
                  <a:gd name="T95" fmla="*/ 10 h 16"/>
                  <a:gd name="T96" fmla="*/ 4 w 42"/>
                  <a:gd name="T97" fmla="*/ 4 h 16"/>
                  <a:gd name="T98" fmla="*/ 4 w 42"/>
                  <a:gd name="T99" fmla="*/ 6 h 16"/>
                  <a:gd name="T100" fmla="*/ 2 w 42"/>
                  <a:gd name="T101" fmla="*/ 6 h 16"/>
                  <a:gd name="T102" fmla="*/ 2 w 42"/>
                  <a:gd name="T103" fmla="*/ 6 h 16"/>
                  <a:gd name="T104" fmla="*/ 0 w 42"/>
                  <a:gd name="T105" fmla="*/ 6 h 16"/>
                  <a:gd name="T106" fmla="*/ 12 w 42"/>
                  <a:gd name="T107" fmla="*/ 12 h 16"/>
                  <a:gd name="T108" fmla="*/ 14 w 42"/>
                  <a:gd name="T109" fmla="*/ 14 h 16"/>
                  <a:gd name="T110" fmla="*/ 16 w 42"/>
                  <a:gd name="T111" fmla="*/ 14 h 16"/>
                  <a:gd name="T112" fmla="*/ 16 w 42"/>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16" y="14"/>
                    </a:moveTo>
                    <a:lnTo>
                      <a:pt x="18" y="14"/>
                    </a:lnTo>
                    <a:lnTo>
                      <a:pt x="20" y="14"/>
                    </a:lnTo>
                    <a:lnTo>
                      <a:pt x="22" y="16"/>
                    </a:lnTo>
                    <a:lnTo>
                      <a:pt x="22" y="16"/>
                    </a:lnTo>
                    <a:lnTo>
                      <a:pt x="24" y="16"/>
                    </a:lnTo>
                    <a:lnTo>
                      <a:pt x="26" y="16"/>
                    </a:lnTo>
                    <a:lnTo>
                      <a:pt x="26" y="16"/>
                    </a:lnTo>
                    <a:lnTo>
                      <a:pt x="28" y="14"/>
                    </a:lnTo>
                    <a:lnTo>
                      <a:pt x="30" y="14"/>
                    </a:lnTo>
                    <a:lnTo>
                      <a:pt x="30" y="14"/>
                    </a:lnTo>
                    <a:lnTo>
                      <a:pt x="32" y="14"/>
                    </a:lnTo>
                    <a:lnTo>
                      <a:pt x="34" y="14"/>
                    </a:lnTo>
                    <a:lnTo>
                      <a:pt x="34" y="14"/>
                    </a:lnTo>
                    <a:lnTo>
                      <a:pt x="36" y="12"/>
                    </a:lnTo>
                    <a:lnTo>
                      <a:pt x="36" y="12"/>
                    </a:lnTo>
                    <a:lnTo>
                      <a:pt x="38" y="12"/>
                    </a:lnTo>
                    <a:lnTo>
                      <a:pt x="40" y="12"/>
                    </a:lnTo>
                    <a:lnTo>
                      <a:pt x="40" y="10"/>
                    </a:lnTo>
                    <a:lnTo>
                      <a:pt x="40" y="10"/>
                    </a:lnTo>
                    <a:lnTo>
                      <a:pt x="42" y="10"/>
                    </a:lnTo>
                    <a:lnTo>
                      <a:pt x="42" y="10"/>
                    </a:lnTo>
                    <a:lnTo>
                      <a:pt x="22" y="0"/>
                    </a:lnTo>
                    <a:lnTo>
                      <a:pt x="20" y="0"/>
                    </a:lnTo>
                    <a:lnTo>
                      <a:pt x="18" y="0"/>
                    </a:lnTo>
                    <a:lnTo>
                      <a:pt x="18" y="0"/>
                    </a:lnTo>
                    <a:lnTo>
                      <a:pt x="16" y="2"/>
                    </a:lnTo>
                    <a:lnTo>
                      <a:pt x="34" y="10"/>
                    </a:lnTo>
                    <a:lnTo>
                      <a:pt x="34" y="10"/>
                    </a:lnTo>
                    <a:lnTo>
                      <a:pt x="34" y="10"/>
                    </a:lnTo>
                    <a:lnTo>
                      <a:pt x="32" y="12"/>
                    </a:lnTo>
                    <a:lnTo>
                      <a:pt x="30" y="12"/>
                    </a:lnTo>
                    <a:lnTo>
                      <a:pt x="30" y="12"/>
                    </a:lnTo>
                    <a:lnTo>
                      <a:pt x="30" y="12"/>
                    </a:lnTo>
                    <a:lnTo>
                      <a:pt x="28" y="12"/>
                    </a:lnTo>
                    <a:lnTo>
                      <a:pt x="28" y="12"/>
                    </a:lnTo>
                    <a:lnTo>
                      <a:pt x="26" y="12"/>
                    </a:lnTo>
                    <a:lnTo>
                      <a:pt x="26" y="12"/>
                    </a:lnTo>
                    <a:lnTo>
                      <a:pt x="26" y="12"/>
                    </a:lnTo>
                    <a:lnTo>
                      <a:pt x="24" y="12"/>
                    </a:lnTo>
                    <a:lnTo>
                      <a:pt x="24" y="12"/>
                    </a:lnTo>
                    <a:lnTo>
                      <a:pt x="22" y="12"/>
                    </a:lnTo>
                    <a:lnTo>
                      <a:pt x="22" y="12"/>
                    </a:lnTo>
                    <a:lnTo>
                      <a:pt x="20" y="12"/>
                    </a:lnTo>
                    <a:lnTo>
                      <a:pt x="20" y="12"/>
                    </a:lnTo>
                    <a:lnTo>
                      <a:pt x="18" y="12"/>
                    </a:lnTo>
                    <a:lnTo>
                      <a:pt x="18" y="12"/>
                    </a:lnTo>
                    <a:lnTo>
                      <a:pt x="16" y="10"/>
                    </a:lnTo>
                    <a:lnTo>
                      <a:pt x="4" y="4"/>
                    </a:lnTo>
                    <a:lnTo>
                      <a:pt x="4" y="6"/>
                    </a:lnTo>
                    <a:lnTo>
                      <a:pt x="2" y="6"/>
                    </a:lnTo>
                    <a:lnTo>
                      <a:pt x="2" y="6"/>
                    </a:lnTo>
                    <a:lnTo>
                      <a:pt x="0" y="6"/>
                    </a:lnTo>
                    <a:lnTo>
                      <a:pt x="12" y="12"/>
                    </a:lnTo>
                    <a:lnTo>
                      <a:pt x="14" y="14"/>
                    </a:lnTo>
                    <a:lnTo>
                      <a:pt x="16" y="14"/>
                    </a:lnTo>
                    <a:lnTo>
                      <a:pt x="1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733"/>
              <p:cNvSpPr>
                <a:spLocks/>
              </p:cNvSpPr>
              <p:nvPr/>
            </p:nvSpPr>
            <p:spPr bwMode="auto">
              <a:xfrm>
                <a:off x="4326" y="1587"/>
                <a:ext cx="42" cy="16"/>
              </a:xfrm>
              <a:custGeom>
                <a:avLst/>
                <a:gdLst>
                  <a:gd name="T0" fmla="*/ 12 w 42"/>
                  <a:gd name="T1" fmla="*/ 4 h 16"/>
                  <a:gd name="T2" fmla="*/ 14 w 42"/>
                  <a:gd name="T3" fmla="*/ 2 h 16"/>
                  <a:gd name="T4" fmla="*/ 16 w 42"/>
                  <a:gd name="T5" fmla="*/ 2 h 16"/>
                  <a:gd name="T6" fmla="*/ 20 w 42"/>
                  <a:gd name="T7" fmla="*/ 2 h 16"/>
                  <a:gd name="T8" fmla="*/ 22 w 42"/>
                  <a:gd name="T9" fmla="*/ 2 h 16"/>
                  <a:gd name="T10" fmla="*/ 24 w 42"/>
                  <a:gd name="T11" fmla="*/ 4 h 16"/>
                  <a:gd name="T12" fmla="*/ 38 w 42"/>
                  <a:gd name="T13" fmla="*/ 10 h 16"/>
                  <a:gd name="T14" fmla="*/ 42 w 42"/>
                  <a:gd name="T15" fmla="*/ 8 h 16"/>
                  <a:gd name="T16" fmla="*/ 28 w 42"/>
                  <a:gd name="T17" fmla="*/ 2 h 16"/>
                  <a:gd name="T18" fmla="*/ 24 w 42"/>
                  <a:gd name="T19" fmla="*/ 0 h 16"/>
                  <a:gd name="T20" fmla="*/ 22 w 42"/>
                  <a:gd name="T21" fmla="*/ 0 h 16"/>
                  <a:gd name="T22" fmla="*/ 18 w 42"/>
                  <a:gd name="T23" fmla="*/ 0 h 16"/>
                  <a:gd name="T24" fmla="*/ 16 w 42"/>
                  <a:gd name="T25" fmla="*/ 0 h 16"/>
                  <a:gd name="T26" fmla="*/ 14 w 42"/>
                  <a:gd name="T27" fmla="*/ 0 h 16"/>
                  <a:gd name="T28" fmla="*/ 12 w 42"/>
                  <a:gd name="T29" fmla="*/ 0 h 16"/>
                  <a:gd name="T30" fmla="*/ 10 w 42"/>
                  <a:gd name="T31" fmla="*/ 0 h 16"/>
                  <a:gd name="T32" fmla="*/ 8 w 42"/>
                  <a:gd name="T33" fmla="*/ 2 h 16"/>
                  <a:gd name="T34" fmla="*/ 8 w 42"/>
                  <a:gd name="T35" fmla="*/ 2 h 16"/>
                  <a:gd name="T36" fmla="*/ 8 w 42"/>
                  <a:gd name="T37" fmla="*/ 2 h 16"/>
                  <a:gd name="T38" fmla="*/ 8 w 42"/>
                  <a:gd name="T39" fmla="*/ 6 h 16"/>
                  <a:gd name="T40" fmla="*/ 6 w 42"/>
                  <a:gd name="T41" fmla="*/ 4 h 16"/>
                  <a:gd name="T42" fmla="*/ 6 w 42"/>
                  <a:gd name="T43" fmla="*/ 4 h 16"/>
                  <a:gd name="T44" fmla="*/ 4 w 42"/>
                  <a:gd name="T45" fmla="*/ 4 h 16"/>
                  <a:gd name="T46" fmla="*/ 4 w 42"/>
                  <a:gd name="T47" fmla="*/ 4 h 16"/>
                  <a:gd name="T48" fmla="*/ 2 w 42"/>
                  <a:gd name="T49" fmla="*/ 4 h 16"/>
                  <a:gd name="T50" fmla="*/ 0 w 42"/>
                  <a:gd name="T51" fmla="*/ 4 h 16"/>
                  <a:gd name="T52" fmla="*/ 22 w 42"/>
                  <a:gd name="T53" fmla="*/ 16 h 16"/>
                  <a:gd name="T54" fmla="*/ 24 w 42"/>
                  <a:gd name="T55" fmla="*/ 14 h 16"/>
                  <a:gd name="T56" fmla="*/ 14 w 42"/>
                  <a:gd name="T57" fmla="*/ 8 h 16"/>
                  <a:gd name="T58" fmla="*/ 14 w 42"/>
                  <a:gd name="T59" fmla="*/ 8 h 16"/>
                  <a:gd name="T60" fmla="*/ 12 w 42"/>
                  <a:gd name="T61" fmla="*/ 6 h 16"/>
                  <a:gd name="T62" fmla="*/ 12 w 42"/>
                  <a:gd name="T63" fmla="*/ 6 h 16"/>
                  <a:gd name="T64" fmla="*/ 12 w 42"/>
                  <a:gd name="T65" fmla="*/ 6 h 16"/>
                  <a:gd name="T66" fmla="*/ 12 w 42"/>
                  <a:gd name="T6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6">
                    <a:moveTo>
                      <a:pt x="12" y="4"/>
                    </a:moveTo>
                    <a:lnTo>
                      <a:pt x="12" y="4"/>
                    </a:lnTo>
                    <a:lnTo>
                      <a:pt x="14" y="2"/>
                    </a:lnTo>
                    <a:lnTo>
                      <a:pt x="14" y="2"/>
                    </a:lnTo>
                    <a:lnTo>
                      <a:pt x="16" y="2"/>
                    </a:lnTo>
                    <a:lnTo>
                      <a:pt x="16" y="2"/>
                    </a:lnTo>
                    <a:lnTo>
                      <a:pt x="18" y="2"/>
                    </a:lnTo>
                    <a:lnTo>
                      <a:pt x="20" y="2"/>
                    </a:lnTo>
                    <a:lnTo>
                      <a:pt x="20" y="2"/>
                    </a:lnTo>
                    <a:lnTo>
                      <a:pt x="22" y="2"/>
                    </a:lnTo>
                    <a:lnTo>
                      <a:pt x="24" y="4"/>
                    </a:lnTo>
                    <a:lnTo>
                      <a:pt x="24" y="4"/>
                    </a:lnTo>
                    <a:lnTo>
                      <a:pt x="38" y="10"/>
                    </a:lnTo>
                    <a:lnTo>
                      <a:pt x="38" y="10"/>
                    </a:lnTo>
                    <a:lnTo>
                      <a:pt x="40" y="10"/>
                    </a:lnTo>
                    <a:lnTo>
                      <a:pt x="42" y="8"/>
                    </a:lnTo>
                    <a:lnTo>
                      <a:pt x="42" y="8"/>
                    </a:lnTo>
                    <a:lnTo>
                      <a:pt x="28" y="2"/>
                    </a:lnTo>
                    <a:lnTo>
                      <a:pt x="26" y="0"/>
                    </a:lnTo>
                    <a:lnTo>
                      <a:pt x="24" y="0"/>
                    </a:lnTo>
                    <a:lnTo>
                      <a:pt x="22" y="0"/>
                    </a:lnTo>
                    <a:lnTo>
                      <a:pt x="22" y="0"/>
                    </a:lnTo>
                    <a:lnTo>
                      <a:pt x="20" y="0"/>
                    </a:lnTo>
                    <a:lnTo>
                      <a:pt x="18" y="0"/>
                    </a:lnTo>
                    <a:lnTo>
                      <a:pt x="18" y="0"/>
                    </a:lnTo>
                    <a:lnTo>
                      <a:pt x="16" y="0"/>
                    </a:lnTo>
                    <a:lnTo>
                      <a:pt x="16" y="0"/>
                    </a:lnTo>
                    <a:lnTo>
                      <a:pt x="14" y="0"/>
                    </a:lnTo>
                    <a:lnTo>
                      <a:pt x="14" y="0"/>
                    </a:lnTo>
                    <a:lnTo>
                      <a:pt x="12" y="0"/>
                    </a:lnTo>
                    <a:lnTo>
                      <a:pt x="10" y="0"/>
                    </a:lnTo>
                    <a:lnTo>
                      <a:pt x="10" y="0"/>
                    </a:lnTo>
                    <a:lnTo>
                      <a:pt x="10" y="2"/>
                    </a:lnTo>
                    <a:lnTo>
                      <a:pt x="8" y="2"/>
                    </a:lnTo>
                    <a:lnTo>
                      <a:pt x="8" y="2"/>
                    </a:lnTo>
                    <a:lnTo>
                      <a:pt x="8" y="2"/>
                    </a:lnTo>
                    <a:lnTo>
                      <a:pt x="8" y="2"/>
                    </a:lnTo>
                    <a:lnTo>
                      <a:pt x="8" y="2"/>
                    </a:lnTo>
                    <a:lnTo>
                      <a:pt x="8" y="4"/>
                    </a:lnTo>
                    <a:lnTo>
                      <a:pt x="8" y="6"/>
                    </a:lnTo>
                    <a:lnTo>
                      <a:pt x="6" y="4"/>
                    </a:lnTo>
                    <a:lnTo>
                      <a:pt x="6" y="4"/>
                    </a:lnTo>
                    <a:lnTo>
                      <a:pt x="6" y="4"/>
                    </a:lnTo>
                    <a:lnTo>
                      <a:pt x="6" y="4"/>
                    </a:lnTo>
                    <a:lnTo>
                      <a:pt x="4" y="4"/>
                    </a:lnTo>
                    <a:lnTo>
                      <a:pt x="4" y="4"/>
                    </a:lnTo>
                    <a:lnTo>
                      <a:pt x="4" y="4"/>
                    </a:lnTo>
                    <a:lnTo>
                      <a:pt x="4" y="4"/>
                    </a:lnTo>
                    <a:lnTo>
                      <a:pt x="2" y="4"/>
                    </a:lnTo>
                    <a:lnTo>
                      <a:pt x="2" y="4"/>
                    </a:lnTo>
                    <a:lnTo>
                      <a:pt x="0" y="4"/>
                    </a:lnTo>
                    <a:lnTo>
                      <a:pt x="0" y="4"/>
                    </a:lnTo>
                    <a:lnTo>
                      <a:pt x="20" y="16"/>
                    </a:lnTo>
                    <a:lnTo>
                      <a:pt x="22" y="16"/>
                    </a:lnTo>
                    <a:lnTo>
                      <a:pt x="24" y="14"/>
                    </a:lnTo>
                    <a:lnTo>
                      <a:pt x="24" y="14"/>
                    </a:lnTo>
                    <a:lnTo>
                      <a:pt x="26" y="14"/>
                    </a:lnTo>
                    <a:lnTo>
                      <a:pt x="14" y="8"/>
                    </a:lnTo>
                    <a:lnTo>
                      <a:pt x="14" y="8"/>
                    </a:lnTo>
                    <a:lnTo>
                      <a:pt x="14" y="8"/>
                    </a:lnTo>
                    <a:lnTo>
                      <a:pt x="12" y="8"/>
                    </a:lnTo>
                    <a:lnTo>
                      <a:pt x="12" y="6"/>
                    </a:lnTo>
                    <a:lnTo>
                      <a:pt x="12" y="6"/>
                    </a:lnTo>
                    <a:lnTo>
                      <a:pt x="12" y="6"/>
                    </a:lnTo>
                    <a:lnTo>
                      <a:pt x="12" y="6"/>
                    </a:lnTo>
                    <a:lnTo>
                      <a:pt x="12" y="6"/>
                    </a:lnTo>
                    <a:lnTo>
                      <a:pt x="12" y="4"/>
                    </a:lnTo>
                    <a:lnTo>
                      <a:pt x="1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734"/>
              <p:cNvSpPr>
                <a:spLocks/>
              </p:cNvSpPr>
              <p:nvPr/>
            </p:nvSpPr>
            <p:spPr bwMode="auto">
              <a:xfrm>
                <a:off x="4326" y="1587"/>
                <a:ext cx="42" cy="16"/>
              </a:xfrm>
              <a:custGeom>
                <a:avLst/>
                <a:gdLst>
                  <a:gd name="T0" fmla="*/ 12 w 42"/>
                  <a:gd name="T1" fmla="*/ 4 h 16"/>
                  <a:gd name="T2" fmla="*/ 14 w 42"/>
                  <a:gd name="T3" fmla="*/ 2 h 16"/>
                  <a:gd name="T4" fmla="*/ 16 w 42"/>
                  <a:gd name="T5" fmla="*/ 2 h 16"/>
                  <a:gd name="T6" fmla="*/ 20 w 42"/>
                  <a:gd name="T7" fmla="*/ 2 h 16"/>
                  <a:gd name="T8" fmla="*/ 22 w 42"/>
                  <a:gd name="T9" fmla="*/ 2 h 16"/>
                  <a:gd name="T10" fmla="*/ 24 w 42"/>
                  <a:gd name="T11" fmla="*/ 4 h 16"/>
                  <a:gd name="T12" fmla="*/ 38 w 42"/>
                  <a:gd name="T13" fmla="*/ 10 h 16"/>
                  <a:gd name="T14" fmla="*/ 42 w 42"/>
                  <a:gd name="T15" fmla="*/ 8 h 16"/>
                  <a:gd name="T16" fmla="*/ 28 w 42"/>
                  <a:gd name="T17" fmla="*/ 2 h 16"/>
                  <a:gd name="T18" fmla="*/ 24 w 42"/>
                  <a:gd name="T19" fmla="*/ 0 h 16"/>
                  <a:gd name="T20" fmla="*/ 22 w 42"/>
                  <a:gd name="T21" fmla="*/ 0 h 16"/>
                  <a:gd name="T22" fmla="*/ 18 w 42"/>
                  <a:gd name="T23" fmla="*/ 0 h 16"/>
                  <a:gd name="T24" fmla="*/ 16 w 42"/>
                  <a:gd name="T25" fmla="*/ 0 h 16"/>
                  <a:gd name="T26" fmla="*/ 14 w 42"/>
                  <a:gd name="T27" fmla="*/ 0 h 16"/>
                  <a:gd name="T28" fmla="*/ 12 w 42"/>
                  <a:gd name="T29" fmla="*/ 0 h 16"/>
                  <a:gd name="T30" fmla="*/ 10 w 42"/>
                  <a:gd name="T31" fmla="*/ 0 h 16"/>
                  <a:gd name="T32" fmla="*/ 8 w 42"/>
                  <a:gd name="T33" fmla="*/ 2 h 16"/>
                  <a:gd name="T34" fmla="*/ 8 w 42"/>
                  <a:gd name="T35" fmla="*/ 2 h 16"/>
                  <a:gd name="T36" fmla="*/ 8 w 42"/>
                  <a:gd name="T37" fmla="*/ 2 h 16"/>
                  <a:gd name="T38" fmla="*/ 8 w 42"/>
                  <a:gd name="T39" fmla="*/ 6 h 16"/>
                  <a:gd name="T40" fmla="*/ 6 w 42"/>
                  <a:gd name="T41" fmla="*/ 4 h 16"/>
                  <a:gd name="T42" fmla="*/ 6 w 42"/>
                  <a:gd name="T43" fmla="*/ 4 h 16"/>
                  <a:gd name="T44" fmla="*/ 4 w 42"/>
                  <a:gd name="T45" fmla="*/ 4 h 16"/>
                  <a:gd name="T46" fmla="*/ 4 w 42"/>
                  <a:gd name="T47" fmla="*/ 4 h 16"/>
                  <a:gd name="T48" fmla="*/ 2 w 42"/>
                  <a:gd name="T49" fmla="*/ 4 h 16"/>
                  <a:gd name="T50" fmla="*/ 0 w 42"/>
                  <a:gd name="T51" fmla="*/ 4 h 16"/>
                  <a:gd name="T52" fmla="*/ 22 w 42"/>
                  <a:gd name="T53" fmla="*/ 16 h 16"/>
                  <a:gd name="T54" fmla="*/ 24 w 42"/>
                  <a:gd name="T55" fmla="*/ 14 h 16"/>
                  <a:gd name="T56" fmla="*/ 14 w 42"/>
                  <a:gd name="T57" fmla="*/ 8 h 16"/>
                  <a:gd name="T58" fmla="*/ 14 w 42"/>
                  <a:gd name="T59" fmla="*/ 8 h 16"/>
                  <a:gd name="T60" fmla="*/ 12 w 42"/>
                  <a:gd name="T61" fmla="*/ 6 h 16"/>
                  <a:gd name="T62" fmla="*/ 12 w 42"/>
                  <a:gd name="T63" fmla="*/ 6 h 16"/>
                  <a:gd name="T64" fmla="*/ 12 w 42"/>
                  <a:gd name="T65" fmla="*/ 6 h 16"/>
                  <a:gd name="T66" fmla="*/ 12 w 42"/>
                  <a:gd name="T6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6">
                    <a:moveTo>
                      <a:pt x="12" y="4"/>
                    </a:moveTo>
                    <a:lnTo>
                      <a:pt x="12" y="4"/>
                    </a:lnTo>
                    <a:lnTo>
                      <a:pt x="14" y="2"/>
                    </a:lnTo>
                    <a:lnTo>
                      <a:pt x="14" y="2"/>
                    </a:lnTo>
                    <a:lnTo>
                      <a:pt x="16" y="2"/>
                    </a:lnTo>
                    <a:lnTo>
                      <a:pt x="16" y="2"/>
                    </a:lnTo>
                    <a:lnTo>
                      <a:pt x="18" y="2"/>
                    </a:lnTo>
                    <a:lnTo>
                      <a:pt x="20" y="2"/>
                    </a:lnTo>
                    <a:lnTo>
                      <a:pt x="20" y="2"/>
                    </a:lnTo>
                    <a:lnTo>
                      <a:pt x="22" y="2"/>
                    </a:lnTo>
                    <a:lnTo>
                      <a:pt x="24" y="4"/>
                    </a:lnTo>
                    <a:lnTo>
                      <a:pt x="24" y="4"/>
                    </a:lnTo>
                    <a:lnTo>
                      <a:pt x="38" y="10"/>
                    </a:lnTo>
                    <a:lnTo>
                      <a:pt x="38" y="10"/>
                    </a:lnTo>
                    <a:lnTo>
                      <a:pt x="40" y="10"/>
                    </a:lnTo>
                    <a:lnTo>
                      <a:pt x="42" y="8"/>
                    </a:lnTo>
                    <a:lnTo>
                      <a:pt x="42" y="8"/>
                    </a:lnTo>
                    <a:lnTo>
                      <a:pt x="28" y="2"/>
                    </a:lnTo>
                    <a:lnTo>
                      <a:pt x="26" y="0"/>
                    </a:lnTo>
                    <a:lnTo>
                      <a:pt x="24" y="0"/>
                    </a:lnTo>
                    <a:lnTo>
                      <a:pt x="22" y="0"/>
                    </a:lnTo>
                    <a:lnTo>
                      <a:pt x="22" y="0"/>
                    </a:lnTo>
                    <a:lnTo>
                      <a:pt x="20" y="0"/>
                    </a:lnTo>
                    <a:lnTo>
                      <a:pt x="18" y="0"/>
                    </a:lnTo>
                    <a:lnTo>
                      <a:pt x="18" y="0"/>
                    </a:lnTo>
                    <a:lnTo>
                      <a:pt x="16" y="0"/>
                    </a:lnTo>
                    <a:lnTo>
                      <a:pt x="16" y="0"/>
                    </a:lnTo>
                    <a:lnTo>
                      <a:pt x="14" y="0"/>
                    </a:lnTo>
                    <a:lnTo>
                      <a:pt x="14" y="0"/>
                    </a:lnTo>
                    <a:lnTo>
                      <a:pt x="12" y="0"/>
                    </a:lnTo>
                    <a:lnTo>
                      <a:pt x="10" y="0"/>
                    </a:lnTo>
                    <a:lnTo>
                      <a:pt x="10" y="0"/>
                    </a:lnTo>
                    <a:lnTo>
                      <a:pt x="10" y="2"/>
                    </a:lnTo>
                    <a:lnTo>
                      <a:pt x="8" y="2"/>
                    </a:lnTo>
                    <a:lnTo>
                      <a:pt x="8" y="2"/>
                    </a:lnTo>
                    <a:lnTo>
                      <a:pt x="8" y="2"/>
                    </a:lnTo>
                    <a:lnTo>
                      <a:pt x="8" y="2"/>
                    </a:lnTo>
                    <a:lnTo>
                      <a:pt x="8" y="2"/>
                    </a:lnTo>
                    <a:lnTo>
                      <a:pt x="8" y="4"/>
                    </a:lnTo>
                    <a:lnTo>
                      <a:pt x="8" y="6"/>
                    </a:lnTo>
                    <a:lnTo>
                      <a:pt x="6" y="4"/>
                    </a:lnTo>
                    <a:lnTo>
                      <a:pt x="6" y="4"/>
                    </a:lnTo>
                    <a:lnTo>
                      <a:pt x="6" y="4"/>
                    </a:lnTo>
                    <a:lnTo>
                      <a:pt x="6" y="4"/>
                    </a:lnTo>
                    <a:lnTo>
                      <a:pt x="4" y="4"/>
                    </a:lnTo>
                    <a:lnTo>
                      <a:pt x="4" y="4"/>
                    </a:lnTo>
                    <a:lnTo>
                      <a:pt x="4" y="4"/>
                    </a:lnTo>
                    <a:lnTo>
                      <a:pt x="4" y="4"/>
                    </a:lnTo>
                    <a:lnTo>
                      <a:pt x="2" y="4"/>
                    </a:lnTo>
                    <a:lnTo>
                      <a:pt x="2" y="4"/>
                    </a:lnTo>
                    <a:lnTo>
                      <a:pt x="0" y="4"/>
                    </a:lnTo>
                    <a:lnTo>
                      <a:pt x="0" y="4"/>
                    </a:lnTo>
                    <a:lnTo>
                      <a:pt x="20" y="16"/>
                    </a:lnTo>
                    <a:lnTo>
                      <a:pt x="22" y="16"/>
                    </a:lnTo>
                    <a:lnTo>
                      <a:pt x="24" y="14"/>
                    </a:lnTo>
                    <a:lnTo>
                      <a:pt x="24" y="14"/>
                    </a:lnTo>
                    <a:lnTo>
                      <a:pt x="26" y="14"/>
                    </a:lnTo>
                    <a:lnTo>
                      <a:pt x="14" y="8"/>
                    </a:lnTo>
                    <a:lnTo>
                      <a:pt x="14" y="8"/>
                    </a:lnTo>
                    <a:lnTo>
                      <a:pt x="14" y="8"/>
                    </a:lnTo>
                    <a:lnTo>
                      <a:pt x="12" y="8"/>
                    </a:lnTo>
                    <a:lnTo>
                      <a:pt x="12" y="6"/>
                    </a:lnTo>
                    <a:lnTo>
                      <a:pt x="12" y="6"/>
                    </a:lnTo>
                    <a:lnTo>
                      <a:pt x="12" y="6"/>
                    </a:lnTo>
                    <a:lnTo>
                      <a:pt x="12" y="6"/>
                    </a:lnTo>
                    <a:lnTo>
                      <a:pt x="12" y="6"/>
                    </a:lnTo>
                    <a:lnTo>
                      <a:pt x="12" y="4"/>
                    </a:lnTo>
                    <a:lnTo>
                      <a:pt x="1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735"/>
              <p:cNvSpPr>
                <a:spLocks/>
              </p:cNvSpPr>
              <p:nvPr/>
            </p:nvSpPr>
            <p:spPr bwMode="auto">
              <a:xfrm>
                <a:off x="4358" y="1577"/>
                <a:ext cx="36" cy="14"/>
              </a:xfrm>
              <a:custGeom>
                <a:avLst/>
                <a:gdLst>
                  <a:gd name="T0" fmla="*/ 14 w 36"/>
                  <a:gd name="T1" fmla="*/ 14 h 14"/>
                  <a:gd name="T2" fmla="*/ 16 w 36"/>
                  <a:gd name="T3" fmla="*/ 14 h 14"/>
                  <a:gd name="T4" fmla="*/ 20 w 36"/>
                  <a:gd name="T5" fmla="*/ 14 h 14"/>
                  <a:gd name="T6" fmla="*/ 24 w 36"/>
                  <a:gd name="T7" fmla="*/ 14 h 14"/>
                  <a:gd name="T8" fmla="*/ 26 w 36"/>
                  <a:gd name="T9" fmla="*/ 14 h 14"/>
                  <a:gd name="T10" fmla="*/ 32 w 36"/>
                  <a:gd name="T11" fmla="*/ 12 h 14"/>
                  <a:gd name="T12" fmla="*/ 34 w 36"/>
                  <a:gd name="T13" fmla="*/ 10 h 14"/>
                  <a:gd name="T14" fmla="*/ 34 w 36"/>
                  <a:gd name="T15" fmla="*/ 8 h 14"/>
                  <a:gd name="T16" fmla="*/ 30 w 36"/>
                  <a:gd name="T17" fmla="*/ 8 h 14"/>
                  <a:gd name="T18" fmla="*/ 30 w 36"/>
                  <a:gd name="T19" fmla="*/ 10 h 14"/>
                  <a:gd name="T20" fmla="*/ 28 w 36"/>
                  <a:gd name="T21" fmla="*/ 10 h 14"/>
                  <a:gd name="T22" fmla="*/ 28 w 36"/>
                  <a:gd name="T23" fmla="*/ 10 h 14"/>
                  <a:gd name="T24" fmla="*/ 24 w 36"/>
                  <a:gd name="T25" fmla="*/ 12 h 14"/>
                  <a:gd name="T26" fmla="*/ 20 w 36"/>
                  <a:gd name="T27" fmla="*/ 12 h 14"/>
                  <a:gd name="T28" fmla="*/ 16 w 36"/>
                  <a:gd name="T29" fmla="*/ 12 h 14"/>
                  <a:gd name="T30" fmla="*/ 12 w 36"/>
                  <a:gd name="T31" fmla="*/ 10 h 14"/>
                  <a:gd name="T32" fmla="*/ 10 w 36"/>
                  <a:gd name="T33" fmla="*/ 8 h 14"/>
                  <a:gd name="T34" fmla="*/ 8 w 36"/>
                  <a:gd name="T35" fmla="*/ 6 h 14"/>
                  <a:gd name="T36" fmla="*/ 6 w 36"/>
                  <a:gd name="T37" fmla="*/ 6 h 14"/>
                  <a:gd name="T38" fmla="*/ 8 w 36"/>
                  <a:gd name="T39" fmla="*/ 4 h 14"/>
                  <a:gd name="T40" fmla="*/ 12 w 36"/>
                  <a:gd name="T41" fmla="*/ 2 h 14"/>
                  <a:gd name="T42" fmla="*/ 16 w 36"/>
                  <a:gd name="T43" fmla="*/ 2 h 14"/>
                  <a:gd name="T44" fmla="*/ 16 w 36"/>
                  <a:gd name="T45" fmla="*/ 0 h 14"/>
                  <a:gd name="T46" fmla="*/ 14 w 36"/>
                  <a:gd name="T47" fmla="*/ 0 h 14"/>
                  <a:gd name="T48" fmla="*/ 12 w 36"/>
                  <a:gd name="T49" fmla="*/ 0 h 14"/>
                  <a:gd name="T50" fmla="*/ 10 w 36"/>
                  <a:gd name="T51" fmla="*/ 0 h 14"/>
                  <a:gd name="T52" fmla="*/ 8 w 36"/>
                  <a:gd name="T53" fmla="*/ 2 h 14"/>
                  <a:gd name="T54" fmla="*/ 6 w 36"/>
                  <a:gd name="T55" fmla="*/ 2 h 14"/>
                  <a:gd name="T56" fmla="*/ 2 w 36"/>
                  <a:gd name="T57" fmla="*/ 4 h 14"/>
                  <a:gd name="T58" fmla="*/ 2 w 36"/>
                  <a:gd name="T59" fmla="*/ 4 h 14"/>
                  <a:gd name="T60" fmla="*/ 0 w 36"/>
                  <a:gd name="T61" fmla="*/ 6 h 14"/>
                  <a:gd name="T62" fmla="*/ 0 w 36"/>
                  <a:gd name="T63" fmla="*/ 6 h 14"/>
                  <a:gd name="T64" fmla="*/ 2 w 36"/>
                  <a:gd name="T65" fmla="*/ 8 h 14"/>
                  <a:gd name="T66" fmla="*/ 2 w 36"/>
                  <a:gd name="T67" fmla="*/ 10 h 14"/>
                  <a:gd name="T68" fmla="*/ 4 w 36"/>
                  <a:gd name="T69" fmla="*/ 10 h 14"/>
                  <a:gd name="T70" fmla="*/ 6 w 36"/>
                  <a:gd name="T71" fmla="*/ 12 h 14"/>
                  <a:gd name="T72" fmla="*/ 8 w 36"/>
                  <a:gd name="T73" fmla="*/ 12 h 14"/>
                  <a:gd name="T74" fmla="*/ 10 w 36"/>
                  <a:gd name="T7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4">
                    <a:moveTo>
                      <a:pt x="14" y="14"/>
                    </a:moveTo>
                    <a:lnTo>
                      <a:pt x="14" y="14"/>
                    </a:lnTo>
                    <a:lnTo>
                      <a:pt x="16" y="14"/>
                    </a:lnTo>
                    <a:lnTo>
                      <a:pt x="16" y="14"/>
                    </a:lnTo>
                    <a:lnTo>
                      <a:pt x="20" y="14"/>
                    </a:lnTo>
                    <a:lnTo>
                      <a:pt x="20" y="14"/>
                    </a:lnTo>
                    <a:lnTo>
                      <a:pt x="24" y="14"/>
                    </a:lnTo>
                    <a:lnTo>
                      <a:pt x="24" y="14"/>
                    </a:lnTo>
                    <a:lnTo>
                      <a:pt x="26" y="14"/>
                    </a:lnTo>
                    <a:lnTo>
                      <a:pt x="26" y="14"/>
                    </a:lnTo>
                    <a:lnTo>
                      <a:pt x="30" y="12"/>
                    </a:lnTo>
                    <a:lnTo>
                      <a:pt x="32" y="12"/>
                    </a:lnTo>
                    <a:lnTo>
                      <a:pt x="34" y="12"/>
                    </a:lnTo>
                    <a:lnTo>
                      <a:pt x="34" y="10"/>
                    </a:lnTo>
                    <a:lnTo>
                      <a:pt x="36" y="10"/>
                    </a:lnTo>
                    <a:lnTo>
                      <a:pt x="34" y="8"/>
                    </a:lnTo>
                    <a:lnTo>
                      <a:pt x="32" y="8"/>
                    </a:lnTo>
                    <a:lnTo>
                      <a:pt x="30" y="8"/>
                    </a:lnTo>
                    <a:lnTo>
                      <a:pt x="30" y="8"/>
                    </a:lnTo>
                    <a:lnTo>
                      <a:pt x="30" y="10"/>
                    </a:lnTo>
                    <a:lnTo>
                      <a:pt x="30" y="10"/>
                    </a:lnTo>
                    <a:lnTo>
                      <a:pt x="28" y="10"/>
                    </a:lnTo>
                    <a:lnTo>
                      <a:pt x="28" y="10"/>
                    </a:lnTo>
                    <a:lnTo>
                      <a:pt x="28" y="10"/>
                    </a:lnTo>
                    <a:lnTo>
                      <a:pt x="26" y="10"/>
                    </a:lnTo>
                    <a:lnTo>
                      <a:pt x="24" y="12"/>
                    </a:lnTo>
                    <a:lnTo>
                      <a:pt x="22" y="12"/>
                    </a:lnTo>
                    <a:lnTo>
                      <a:pt x="20" y="12"/>
                    </a:lnTo>
                    <a:lnTo>
                      <a:pt x="18" y="12"/>
                    </a:lnTo>
                    <a:lnTo>
                      <a:pt x="16" y="12"/>
                    </a:lnTo>
                    <a:lnTo>
                      <a:pt x="14" y="10"/>
                    </a:lnTo>
                    <a:lnTo>
                      <a:pt x="12" y="10"/>
                    </a:lnTo>
                    <a:lnTo>
                      <a:pt x="10" y="10"/>
                    </a:lnTo>
                    <a:lnTo>
                      <a:pt x="10" y="8"/>
                    </a:lnTo>
                    <a:lnTo>
                      <a:pt x="8" y="8"/>
                    </a:lnTo>
                    <a:lnTo>
                      <a:pt x="8" y="6"/>
                    </a:lnTo>
                    <a:lnTo>
                      <a:pt x="6" y="6"/>
                    </a:lnTo>
                    <a:lnTo>
                      <a:pt x="6" y="6"/>
                    </a:lnTo>
                    <a:lnTo>
                      <a:pt x="8" y="4"/>
                    </a:lnTo>
                    <a:lnTo>
                      <a:pt x="8" y="4"/>
                    </a:lnTo>
                    <a:lnTo>
                      <a:pt x="10" y="4"/>
                    </a:lnTo>
                    <a:lnTo>
                      <a:pt x="12" y="2"/>
                    </a:lnTo>
                    <a:lnTo>
                      <a:pt x="14" y="2"/>
                    </a:lnTo>
                    <a:lnTo>
                      <a:pt x="16" y="2"/>
                    </a:lnTo>
                    <a:lnTo>
                      <a:pt x="16" y="2"/>
                    </a:lnTo>
                    <a:lnTo>
                      <a:pt x="16" y="0"/>
                    </a:lnTo>
                    <a:lnTo>
                      <a:pt x="14" y="0"/>
                    </a:lnTo>
                    <a:lnTo>
                      <a:pt x="14" y="0"/>
                    </a:lnTo>
                    <a:lnTo>
                      <a:pt x="12" y="0"/>
                    </a:lnTo>
                    <a:lnTo>
                      <a:pt x="12" y="0"/>
                    </a:lnTo>
                    <a:lnTo>
                      <a:pt x="10" y="0"/>
                    </a:lnTo>
                    <a:lnTo>
                      <a:pt x="10" y="0"/>
                    </a:lnTo>
                    <a:lnTo>
                      <a:pt x="8" y="0"/>
                    </a:lnTo>
                    <a:lnTo>
                      <a:pt x="8" y="2"/>
                    </a:lnTo>
                    <a:lnTo>
                      <a:pt x="6" y="2"/>
                    </a:lnTo>
                    <a:lnTo>
                      <a:pt x="6" y="2"/>
                    </a:lnTo>
                    <a:lnTo>
                      <a:pt x="4" y="2"/>
                    </a:lnTo>
                    <a:lnTo>
                      <a:pt x="2" y="4"/>
                    </a:lnTo>
                    <a:lnTo>
                      <a:pt x="2" y="4"/>
                    </a:lnTo>
                    <a:lnTo>
                      <a:pt x="2" y="4"/>
                    </a:lnTo>
                    <a:lnTo>
                      <a:pt x="0" y="4"/>
                    </a:lnTo>
                    <a:lnTo>
                      <a:pt x="0" y="6"/>
                    </a:lnTo>
                    <a:lnTo>
                      <a:pt x="0" y="6"/>
                    </a:lnTo>
                    <a:lnTo>
                      <a:pt x="0" y="6"/>
                    </a:lnTo>
                    <a:lnTo>
                      <a:pt x="0" y="8"/>
                    </a:lnTo>
                    <a:lnTo>
                      <a:pt x="2" y="8"/>
                    </a:lnTo>
                    <a:lnTo>
                      <a:pt x="2" y="8"/>
                    </a:lnTo>
                    <a:lnTo>
                      <a:pt x="2" y="10"/>
                    </a:lnTo>
                    <a:lnTo>
                      <a:pt x="4" y="10"/>
                    </a:lnTo>
                    <a:lnTo>
                      <a:pt x="4" y="10"/>
                    </a:lnTo>
                    <a:lnTo>
                      <a:pt x="6" y="12"/>
                    </a:lnTo>
                    <a:lnTo>
                      <a:pt x="6" y="12"/>
                    </a:lnTo>
                    <a:lnTo>
                      <a:pt x="8" y="12"/>
                    </a:lnTo>
                    <a:lnTo>
                      <a:pt x="8" y="12"/>
                    </a:lnTo>
                    <a:lnTo>
                      <a:pt x="10" y="14"/>
                    </a:lnTo>
                    <a:lnTo>
                      <a:pt x="10" y="14"/>
                    </a:lnTo>
                    <a:lnTo>
                      <a:pt x="1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736"/>
              <p:cNvSpPr>
                <a:spLocks/>
              </p:cNvSpPr>
              <p:nvPr/>
            </p:nvSpPr>
            <p:spPr bwMode="auto">
              <a:xfrm>
                <a:off x="4358" y="1577"/>
                <a:ext cx="36" cy="14"/>
              </a:xfrm>
              <a:custGeom>
                <a:avLst/>
                <a:gdLst>
                  <a:gd name="T0" fmla="*/ 14 w 36"/>
                  <a:gd name="T1" fmla="*/ 14 h 14"/>
                  <a:gd name="T2" fmla="*/ 16 w 36"/>
                  <a:gd name="T3" fmla="*/ 14 h 14"/>
                  <a:gd name="T4" fmla="*/ 20 w 36"/>
                  <a:gd name="T5" fmla="*/ 14 h 14"/>
                  <a:gd name="T6" fmla="*/ 24 w 36"/>
                  <a:gd name="T7" fmla="*/ 14 h 14"/>
                  <a:gd name="T8" fmla="*/ 26 w 36"/>
                  <a:gd name="T9" fmla="*/ 14 h 14"/>
                  <a:gd name="T10" fmla="*/ 32 w 36"/>
                  <a:gd name="T11" fmla="*/ 12 h 14"/>
                  <a:gd name="T12" fmla="*/ 34 w 36"/>
                  <a:gd name="T13" fmla="*/ 10 h 14"/>
                  <a:gd name="T14" fmla="*/ 34 w 36"/>
                  <a:gd name="T15" fmla="*/ 8 h 14"/>
                  <a:gd name="T16" fmla="*/ 30 w 36"/>
                  <a:gd name="T17" fmla="*/ 8 h 14"/>
                  <a:gd name="T18" fmla="*/ 30 w 36"/>
                  <a:gd name="T19" fmla="*/ 10 h 14"/>
                  <a:gd name="T20" fmla="*/ 28 w 36"/>
                  <a:gd name="T21" fmla="*/ 10 h 14"/>
                  <a:gd name="T22" fmla="*/ 28 w 36"/>
                  <a:gd name="T23" fmla="*/ 10 h 14"/>
                  <a:gd name="T24" fmla="*/ 24 w 36"/>
                  <a:gd name="T25" fmla="*/ 12 h 14"/>
                  <a:gd name="T26" fmla="*/ 20 w 36"/>
                  <a:gd name="T27" fmla="*/ 12 h 14"/>
                  <a:gd name="T28" fmla="*/ 16 w 36"/>
                  <a:gd name="T29" fmla="*/ 12 h 14"/>
                  <a:gd name="T30" fmla="*/ 12 w 36"/>
                  <a:gd name="T31" fmla="*/ 10 h 14"/>
                  <a:gd name="T32" fmla="*/ 10 w 36"/>
                  <a:gd name="T33" fmla="*/ 8 h 14"/>
                  <a:gd name="T34" fmla="*/ 8 w 36"/>
                  <a:gd name="T35" fmla="*/ 6 h 14"/>
                  <a:gd name="T36" fmla="*/ 6 w 36"/>
                  <a:gd name="T37" fmla="*/ 6 h 14"/>
                  <a:gd name="T38" fmla="*/ 8 w 36"/>
                  <a:gd name="T39" fmla="*/ 4 h 14"/>
                  <a:gd name="T40" fmla="*/ 12 w 36"/>
                  <a:gd name="T41" fmla="*/ 2 h 14"/>
                  <a:gd name="T42" fmla="*/ 16 w 36"/>
                  <a:gd name="T43" fmla="*/ 2 h 14"/>
                  <a:gd name="T44" fmla="*/ 16 w 36"/>
                  <a:gd name="T45" fmla="*/ 0 h 14"/>
                  <a:gd name="T46" fmla="*/ 14 w 36"/>
                  <a:gd name="T47" fmla="*/ 0 h 14"/>
                  <a:gd name="T48" fmla="*/ 12 w 36"/>
                  <a:gd name="T49" fmla="*/ 0 h 14"/>
                  <a:gd name="T50" fmla="*/ 10 w 36"/>
                  <a:gd name="T51" fmla="*/ 0 h 14"/>
                  <a:gd name="T52" fmla="*/ 8 w 36"/>
                  <a:gd name="T53" fmla="*/ 2 h 14"/>
                  <a:gd name="T54" fmla="*/ 6 w 36"/>
                  <a:gd name="T55" fmla="*/ 2 h 14"/>
                  <a:gd name="T56" fmla="*/ 2 w 36"/>
                  <a:gd name="T57" fmla="*/ 4 h 14"/>
                  <a:gd name="T58" fmla="*/ 2 w 36"/>
                  <a:gd name="T59" fmla="*/ 4 h 14"/>
                  <a:gd name="T60" fmla="*/ 0 w 36"/>
                  <a:gd name="T61" fmla="*/ 6 h 14"/>
                  <a:gd name="T62" fmla="*/ 0 w 36"/>
                  <a:gd name="T63" fmla="*/ 6 h 14"/>
                  <a:gd name="T64" fmla="*/ 2 w 36"/>
                  <a:gd name="T65" fmla="*/ 8 h 14"/>
                  <a:gd name="T66" fmla="*/ 2 w 36"/>
                  <a:gd name="T67" fmla="*/ 10 h 14"/>
                  <a:gd name="T68" fmla="*/ 4 w 36"/>
                  <a:gd name="T69" fmla="*/ 10 h 14"/>
                  <a:gd name="T70" fmla="*/ 6 w 36"/>
                  <a:gd name="T71" fmla="*/ 12 h 14"/>
                  <a:gd name="T72" fmla="*/ 8 w 36"/>
                  <a:gd name="T73" fmla="*/ 12 h 14"/>
                  <a:gd name="T74" fmla="*/ 10 w 36"/>
                  <a:gd name="T7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4">
                    <a:moveTo>
                      <a:pt x="14" y="14"/>
                    </a:moveTo>
                    <a:lnTo>
                      <a:pt x="14" y="14"/>
                    </a:lnTo>
                    <a:lnTo>
                      <a:pt x="16" y="14"/>
                    </a:lnTo>
                    <a:lnTo>
                      <a:pt x="16" y="14"/>
                    </a:lnTo>
                    <a:lnTo>
                      <a:pt x="20" y="14"/>
                    </a:lnTo>
                    <a:lnTo>
                      <a:pt x="20" y="14"/>
                    </a:lnTo>
                    <a:lnTo>
                      <a:pt x="24" y="14"/>
                    </a:lnTo>
                    <a:lnTo>
                      <a:pt x="24" y="14"/>
                    </a:lnTo>
                    <a:lnTo>
                      <a:pt x="26" y="14"/>
                    </a:lnTo>
                    <a:lnTo>
                      <a:pt x="26" y="14"/>
                    </a:lnTo>
                    <a:lnTo>
                      <a:pt x="30" y="12"/>
                    </a:lnTo>
                    <a:lnTo>
                      <a:pt x="32" y="12"/>
                    </a:lnTo>
                    <a:lnTo>
                      <a:pt x="34" y="12"/>
                    </a:lnTo>
                    <a:lnTo>
                      <a:pt x="34" y="10"/>
                    </a:lnTo>
                    <a:lnTo>
                      <a:pt x="36" y="10"/>
                    </a:lnTo>
                    <a:lnTo>
                      <a:pt x="34" y="8"/>
                    </a:lnTo>
                    <a:lnTo>
                      <a:pt x="32" y="8"/>
                    </a:lnTo>
                    <a:lnTo>
                      <a:pt x="30" y="8"/>
                    </a:lnTo>
                    <a:lnTo>
                      <a:pt x="30" y="8"/>
                    </a:lnTo>
                    <a:lnTo>
                      <a:pt x="30" y="10"/>
                    </a:lnTo>
                    <a:lnTo>
                      <a:pt x="30" y="10"/>
                    </a:lnTo>
                    <a:lnTo>
                      <a:pt x="28" y="10"/>
                    </a:lnTo>
                    <a:lnTo>
                      <a:pt x="28" y="10"/>
                    </a:lnTo>
                    <a:lnTo>
                      <a:pt x="28" y="10"/>
                    </a:lnTo>
                    <a:lnTo>
                      <a:pt x="26" y="10"/>
                    </a:lnTo>
                    <a:lnTo>
                      <a:pt x="24" y="12"/>
                    </a:lnTo>
                    <a:lnTo>
                      <a:pt x="22" y="12"/>
                    </a:lnTo>
                    <a:lnTo>
                      <a:pt x="20" y="12"/>
                    </a:lnTo>
                    <a:lnTo>
                      <a:pt x="18" y="12"/>
                    </a:lnTo>
                    <a:lnTo>
                      <a:pt x="16" y="12"/>
                    </a:lnTo>
                    <a:lnTo>
                      <a:pt x="14" y="10"/>
                    </a:lnTo>
                    <a:lnTo>
                      <a:pt x="12" y="10"/>
                    </a:lnTo>
                    <a:lnTo>
                      <a:pt x="10" y="10"/>
                    </a:lnTo>
                    <a:lnTo>
                      <a:pt x="10" y="8"/>
                    </a:lnTo>
                    <a:lnTo>
                      <a:pt x="8" y="8"/>
                    </a:lnTo>
                    <a:lnTo>
                      <a:pt x="8" y="6"/>
                    </a:lnTo>
                    <a:lnTo>
                      <a:pt x="6" y="6"/>
                    </a:lnTo>
                    <a:lnTo>
                      <a:pt x="6" y="6"/>
                    </a:lnTo>
                    <a:lnTo>
                      <a:pt x="8" y="4"/>
                    </a:lnTo>
                    <a:lnTo>
                      <a:pt x="8" y="4"/>
                    </a:lnTo>
                    <a:lnTo>
                      <a:pt x="10" y="4"/>
                    </a:lnTo>
                    <a:lnTo>
                      <a:pt x="12" y="2"/>
                    </a:lnTo>
                    <a:lnTo>
                      <a:pt x="14" y="2"/>
                    </a:lnTo>
                    <a:lnTo>
                      <a:pt x="16" y="2"/>
                    </a:lnTo>
                    <a:lnTo>
                      <a:pt x="16" y="2"/>
                    </a:lnTo>
                    <a:lnTo>
                      <a:pt x="16" y="0"/>
                    </a:lnTo>
                    <a:lnTo>
                      <a:pt x="14" y="0"/>
                    </a:lnTo>
                    <a:lnTo>
                      <a:pt x="14" y="0"/>
                    </a:lnTo>
                    <a:lnTo>
                      <a:pt x="12" y="0"/>
                    </a:lnTo>
                    <a:lnTo>
                      <a:pt x="12" y="0"/>
                    </a:lnTo>
                    <a:lnTo>
                      <a:pt x="10" y="0"/>
                    </a:lnTo>
                    <a:lnTo>
                      <a:pt x="10" y="0"/>
                    </a:lnTo>
                    <a:lnTo>
                      <a:pt x="8" y="0"/>
                    </a:lnTo>
                    <a:lnTo>
                      <a:pt x="8" y="2"/>
                    </a:lnTo>
                    <a:lnTo>
                      <a:pt x="6" y="2"/>
                    </a:lnTo>
                    <a:lnTo>
                      <a:pt x="6" y="2"/>
                    </a:lnTo>
                    <a:lnTo>
                      <a:pt x="4" y="2"/>
                    </a:lnTo>
                    <a:lnTo>
                      <a:pt x="2" y="4"/>
                    </a:lnTo>
                    <a:lnTo>
                      <a:pt x="2" y="4"/>
                    </a:lnTo>
                    <a:lnTo>
                      <a:pt x="2" y="4"/>
                    </a:lnTo>
                    <a:lnTo>
                      <a:pt x="0" y="4"/>
                    </a:lnTo>
                    <a:lnTo>
                      <a:pt x="0" y="6"/>
                    </a:lnTo>
                    <a:lnTo>
                      <a:pt x="0" y="6"/>
                    </a:lnTo>
                    <a:lnTo>
                      <a:pt x="0" y="6"/>
                    </a:lnTo>
                    <a:lnTo>
                      <a:pt x="0" y="8"/>
                    </a:lnTo>
                    <a:lnTo>
                      <a:pt x="2" y="8"/>
                    </a:lnTo>
                    <a:lnTo>
                      <a:pt x="2" y="8"/>
                    </a:lnTo>
                    <a:lnTo>
                      <a:pt x="2" y="10"/>
                    </a:lnTo>
                    <a:lnTo>
                      <a:pt x="4" y="10"/>
                    </a:lnTo>
                    <a:lnTo>
                      <a:pt x="4" y="10"/>
                    </a:lnTo>
                    <a:lnTo>
                      <a:pt x="6" y="12"/>
                    </a:lnTo>
                    <a:lnTo>
                      <a:pt x="6" y="12"/>
                    </a:lnTo>
                    <a:lnTo>
                      <a:pt x="8" y="12"/>
                    </a:lnTo>
                    <a:lnTo>
                      <a:pt x="8" y="12"/>
                    </a:lnTo>
                    <a:lnTo>
                      <a:pt x="10" y="14"/>
                    </a:lnTo>
                    <a:lnTo>
                      <a:pt x="10" y="14"/>
                    </a:lnTo>
                    <a:lnTo>
                      <a:pt x="1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737"/>
              <p:cNvSpPr>
                <a:spLocks/>
              </p:cNvSpPr>
              <p:nvPr/>
            </p:nvSpPr>
            <p:spPr bwMode="auto">
              <a:xfrm>
                <a:off x="4390" y="1561"/>
                <a:ext cx="56" cy="20"/>
              </a:xfrm>
              <a:custGeom>
                <a:avLst/>
                <a:gdLst>
                  <a:gd name="T0" fmla="*/ 28 w 56"/>
                  <a:gd name="T1" fmla="*/ 4 h 20"/>
                  <a:gd name="T2" fmla="*/ 30 w 56"/>
                  <a:gd name="T3" fmla="*/ 2 h 20"/>
                  <a:gd name="T4" fmla="*/ 32 w 56"/>
                  <a:gd name="T5" fmla="*/ 2 h 20"/>
                  <a:gd name="T6" fmla="*/ 34 w 56"/>
                  <a:gd name="T7" fmla="*/ 2 h 20"/>
                  <a:gd name="T8" fmla="*/ 38 w 56"/>
                  <a:gd name="T9" fmla="*/ 4 h 20"/>
                  <a:gd name="T10" fmla="*/ 52 w 56"/>
                  <a:gd name="T11" fmla="*/ 10 h 20"/>
                  <a:gd name="T12" fmla="*/ 54 w 56"/>
                  <a:gd name="T13" fmla="*/ 10 h 20"/>
                  <a:gd name="T14" fmla="*/ 56 w 56"/>
                  <a:gd name="T15" fmla="*/ 8 h 20"/>
                  <a:gd name="T16" fmla="*/ 40 w 56"/>
                  <a:gd name="T17" fmla="*/ 0 h 20"/>
                  <a:gd name="T18" fmla="*/ 36 w 56"/>
                  <a:gd name="T19" fmla="*/ 0 h 20"/>
                  <a:gd name="T20" fmla="*/ 32 w 56"/>
                  <a:gd name="T21" fmla="*/ 0 h 20"/>
                  <a:gd name="T22" fmla="*/ 30 w 56"/>
                  <a:gd name="T23" fmla="*/ 0 h 20"/>
                  <a:gd name="T24" fmla="*/ 28 w 56"/>
                  <a:gd name="T25" fmla="*/ 0 h 20"/>
                  <a:gd name="T26" fmla="*/ 26 w 56"/>
                  <a:gd name="T27" fmla="*/ 0 h 20"/>
                  <a:gd name="T28" fmla="*/ 24 w 56"/>
                  <a:gd name="T29" fmla="*/ 2 h 20"/>
                  <a:gd name="T30" fmla="*/ 22 w 56"/>
                  <a:gd name="T31" fmla="*/ 2 h 20"/>
                  <a:gd name="T32" fmla="*/ 22 w 56"/>
                  <a:gd name="T33" fmla="*/ 4 h 20"/>
                  <a:gd name="T34" fmla="*/ 20 w 56"/>
                  <a:gd name="T35" fmla="*/ 4 h 20"/>
                  <a:gd name="T36" fmla="*/ 16 w 56"/>
                  <a:gd name="T37" fmla="*/ 4 h 20"/>
                  <a:gd name="T38" fmla="*/ 14 w 56"/>
                  <a:gd name="T39" fmla="*/ 4 h 20"/>
                  <a:gd name="T40" fmla="*/ 12 w 56"/>
                  <a:gd name="T41" fmla="*/ 6 h 20"/>
                  <a:gd name="T42" fmla="*/ 10 w 56"/>
                  <a:gd name="T43" fmla="*/ 6 h 20"/>
                  <a:gd name="T44" fmla="*/ 8 w 56"/>
                  <a:gd name="T45" fmla="*/ 6 h 20"/>
                  <a:gd name="T46" fmla="*/ 8 w 56"/>
                  <a:gd name="T47" fmla="*/ 8 h 20"/>
                  <a:gd name="T48" fmla="*/ 8 w 56"/>
                  <a:gd name="T49" fmla="*/ 10 h 20"/>
                  <a:gd name="T50" fmla="*/ 6 w 56"/>
                  <a:gd name="T51" fmla="*/ 10 h 20"/>
                  <a:gd name="T52" fmla="*/ 6 w 56"/>
                  <a:gd name="T53" fmla="*/ 8 h 20"/>
                  <a:gd name="T54" fmla="*/ 4 w 56"/>
                  <a:gd name="T55" fmla="*/ 8 h 20"/>
                  <a:gd name="T56" fmla="*/ 2 w 56"/>
                  <a:gd name="T57" fmla="*/ 8 h 20"/>
                  <a:gd name="T58" fmla="*/ 0 w 56"/>
                  <a:gd name="T59" fmla="*/ 10 h 20"/>
                  <a:gd name="T60" fmla="*/ 22 w 56"/>
                  <a:gd name="T61" fmla="*/ 20 h 20"/>
                  <a:gd name="T62" fmla="*/ 24 w 56"/>
                  <a:gd name="T63" fmla="*/ 20 h 20"/>
                  <a:gd name="T64" fmla="*/ 26 w 56"/>
                  <a:gd name="T65" fmla="*/ 18 h 20"/>
                  <a:gd name="T66" fmla="*/ 14 w 56"/>
                  <a:gd name="T67" fmla="*/ 12 h 20"/>
                  <a:gd name="T68" fmla="*/ 14 w 56"/>
                  <a:gd name="T69" fmla="*/ 12 h 20"/>
                  <a:gd name="T70" fmla="*/ 12 w 56"/>
                  <a:gd name="T71" fmla="*/ 10 h 20"/>
                  <a:gd name="T72" fmla="*/ 12 w 56"/>
                  <a:gd name="T73" fmla="*/ 10 h 20"/>
                  <a:gd name="T74" fmla="*/ 12 w 56"/>
                  <a:gd name="T75" fmla="*/ 8 h 20"/>
                  <a:gd name="T76" fmla="*/ 14 w 56"/>
                  <a:gd name="T77" fmla="*/ 8 h 20"/>
                  <a:gd name="T78" fmla="*/ 18 w 56"/>
                  <a:gd name="T79" fmla="*/ 6 h 20"/>
                  <a:gd name="T80" fmla="*/ 20 w 56"/>
                  <a:gd name="T81" fmla="*/ 8 h 20"/>
                  <a:gd name="T82" fmla="*/ 22 w 56"/>
                  <a:gd name="T83" fmla="*/ 8 h 20"/>
                  <a:gd name="T84" fmla="*/ 36 w 56"/>
                  <a:gd name="T85" fmla="*/ 16 h 20"/>
                  <a:gd name="T86" fmla="*/ 40 w 56"/>
                  <a:gd name="T87" fmla="*/ 14 h 20"/>
                  <a:gd name="T88" fmla="*/ 42 w 56"/>
                  <a:gd name="T89" fmla="*/ 14 h 20"/>
                  <a:gd name="T90" fmla="*/ 28 w 56"/>
                  <a:gd name="T91" fmla="*/ 6 h 20"/>
                  <a:gd name="T92" fmla="*/ 26 w 56"/>
                  <a:gd name="T93" fmla="*/ 6 h 20"/>
                  <a:gd name="T94" fmla="*/ 26 w 56"/>
                  <a:gd name="T9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20">
                    <a:moveTo>
                      <a:pt x="26" y="4"/>
                    </a:moveTo>
                    <a:lnTo>
                      <a:pt x="28" y="4"/>
                    </a:lnTo>
                    <a:lnTo>
                      <a:pt x="28" y="2"/>
                    </a:lnTo>
                    <a:lnTo>
                      <a:pt x="30" y="2"/>
                    </a:lnTo>
                    <a:lnTo>
                      <a:pt x="32" y="2"/>
                    </a:lnTo>
                    <a:lnTo>
                      <a:pt x="32" y="2"/>
                    </a:lnTo>
                    <a:lnTo>
                      <a:pt x="34" y="2"/>
                    </a:lnTo>
                    <a:lnTo>
                      <a:pt x="34" y="2"/>
                    </a:lnTo>
                    <a:lnTo>
                      <a:pt x="36" y="2"/>
                    </a:lnTo>
                    <a:lnTo>
                      <a:pt x="38" y="4"/>
                    </a:lnTo>
                    <a:lnTo>
                      <a:pt x="40" y="4"/>
                    </a:lnTo>
                    <a:lnTo>
                      <a:pt x="52" y="10"/>
                    </a:lnTo>
                    <a:lnTo>
                      <a:pt x="54" y="10"/>
                    </a:lnTo>
                    <a:lnTo>
                      <a:pt x="54" y="10"/>
                    </a:lnTo>
                    <a:lnTo>
                      <a:pt x="56" y="8"/>
                    </a:lnTo>
                    <a:lnTo>
                      <a:pt x="56" y="8"/>
                    </a:lnTo>
                    <a:lnTo>
                      <a:pt x="42" y="2"/>
                    </a:lnTo>
                    <a:lnTo>
                      <a:pt x="40" y="0"/>
                    </a:lnTo>
                    <a:lnTo>
                      <a:pt x="38" y="0"/>
                    </a:lnTo>
                    <a:lnTo>
                      <a:pt x="36" y="0"/>
                    </a:lnTo>
                    <a:lnTo>
                      <a:pt x="34" y="0"/>
                    </a:lnTo>
                    <a:lnTo>
                      <a:pt x="32" y="0"/>
                    </a:lnTo>
                    <a:lnTo>
                      <a:pt x="30" y="0"/>
                    </a:lnTo>
                    <a:lnTo>
                      <a:pt x="30" y="0"/>
                    </a:lnTo>
                    <a:lnTo>
                      <a:pt x="28" y="0"/>
                    </a:lnTo>
                    <a:lnTo>
                      <a:pt x="28" y="0"/>
                    </a:lnTo>
                    <a:lnTo>
                      <a:pt x="26" y="0"/>
                    </a:lnTo>
                    <a:lnTo>
                      <a:pt x="26" y="0"/>
                    </a:lnTo>
                    <a:lnTo>
                      <a:pt x="24" y="2"/>
                    </a:lnTo>
                    <a:lnTo>
                      <a:pt x="24" y="2"/>
                    </a:lnTo>
                    <a:lnTo>
                      <a:pt x="24" y="2"/>
                    </a:lnTo>
                    <a:lnTo>
                      <a:pt x="22" y="2"/>
                    </a:lnTo>
                    <a:lnTo>
                      <a:pt x="22" y="4"/>
                    </a:lnTo>
                    <a:lnTo>
                      <a:pt x="22" y="4"/>
                    </a:lnTo>
                    <a:lnTo>
                      <a:pt x="22" y="4"/>
                    </a:lnTo>
                    <a:lnTo>
                      <a:pt x="20" y="4"/>
                    </a:lnTo>
                    <a:lnTo>
                      <a:pt x="18" y="4"/>
                    </a:lnTo>
                    <a:lnTo>
                      <a:pt x="16" y="4"/>
                    </a:lnTo>
                    <a:lnTo>
                      <a:pt x="16" y="4"/>
                    </a:lnTo>
                    <a:lnTo>
                      <a:pt x="14" y="4"/>
                    </a:lnTo>
                    <a:lnTo>
                      <a:pt x="12" y="4"/>
                    </a:lnTo>
                    <a:lnTo>
                      <a:pt x="12" y="6"/>
                    </a:lnTo>
                    <a:lnTo>
                      <a:pt x="10" y="6"/>
                    </a:lnTo>
                    <a:lnTo>
                      <a:pt x="10" y="6"/>
                    </a:lnTo>
                    <a:lnTo>
                      <a:pt x="10" y="6"/>
                    </a:lnTo>
                    <a:lnTo>
                      <a:pt x="8" y="6"/>
                    </a:lnTo>
                    <a:lnTo>
                      <a:pt x="8" y="8"/>
                    </a:lnTo>
                    <a:lnTo>
                      <a:pt x="8" y="8"/>
                    </a:lnTo>
                    <a:lnTo>
                      <a:pt x="8" y="10"/>
                    </a:lnTo>
                    <a:lnTo>
                      <a:pt x="8" y="10"/>
                    </a:lnTo>
                    <a:lnTo>
                      <a:pt x="6" y="10"/>
                    </a:lnTo>
                    <a:lnTo>
                      <a:pt x="6" y="10"/>
                    </a:lnTo>
                    <a:lnTo>
                      <a:pt x="6" y="8"/>
                    </a:lnTo>
                    <a:lnTo>
                      <a:pt x="6" y="8"/>
                    </a:lnTo>
                    <a:lnTo>
                      <a:pt x="4" y="8"/>
                    </a:lnTo>
                    <a:lnTo>
                      <a:pt x="4" y="8"/>
                    </a:lnTo>
                    <a:lnTo>
                      <a:pt x="4" y="8"/>
                    </a:lnTo>
                    <a:lnTo>
                      <a:pt x="2" y="8"/>
                    </a:lnTo>
                    <a:lnTo>
                      <a:pt x="2" y="8"/>
                    </a:lnTo>
                    <a:lnTo>
                      <a:pt x="0" y="10"/>
                    </a:lnTo>
                    <a:lnTo>
                      <a:pt x="0" y="10"/>
                    </a:lnTo>
                    <a:lnTo>
                      <a:pt x="22" y="20"/>
                    </a:lnTo>
                    <a:lnTo>
                      <a:pt x="22" y="20"/>
                    </a:lnTo>
                    <a:lnTo>
                      <a:pt x="24" y="20"/>
                    </a:lnTo>
                    <a:lnTo>
                      <a:pt x="26" y="18"/>
                    </a:lnTo>
                    <a:lnTo>
                      <a:pt x="26" y="18"/>
                    </a:lnTo>
                    <a:lnTo>
                      <a:pt x="16" y="14"/>
                    </a:lnTo>
                    <a:lnTo>
                      <a:pt x="14" y="12"/>
                    </a:lnTo>
                    <a:lnTo>
                      <a:pt x="14" y="12"/>
                    </a:lnTo>
                    <a:lnTo>
                      <a:pt x="14" y="12"/>
                    </a:lnTo>
                    <a:lnTo>
                      <a:pt x="12" y="12"/>
                    </a:lnTo>
                    <a:lnTo>
                      <a:pt x="12" y="10"/>
                    </a:lnTo>
                    <a:lnTo>
                      <a:pt x="12" y="10"/>
                    </a:lnTo>
                    <a:lnTo>
                      <a:pt x="12" y="10"/>
                    </a:lnTo>
                    <a:lnTo>
                      <a:pt x="12" y="10"/>
                    </a:lnTo>
                    <a:lnTo>
                      <a:pt x="12" y="8"/>
                    </a:lnTo>
                    <a:lnTo>
                      <a:pt x="14" y="8"/>
                    </a:lnTo>
                    <a:lnTo>
                      <a:pt x="14" y="8"/>
                    </a:lnTo>
                    <a:lnTo>
                      <a:pt x="16" y="6"/>
                    </a:lnTo>
                    <a:lnTo>
                      <a:pt x="18" y="6"/>
                    </a:lnTo>
                    <a:lnTo>
                      <a:pt x="18" y="8"/>
                    </a:lnTo>
                    <a:lnTo>
                      <a:pt x="20" y="8"/>
                    </a:lnTo>
                    <a:lnTo>
                      <a:pt x="20" y="8"/>
                    </a:lnTo>
                    <a:lnTo>
                      <a:pt x="22" y="8"/>
                    </a:lnTo>
                    <a:lnTo>
                      <a:pt x="24" y="8"/>
                    </a:lnTo>
                    <a:lnTo>
                      <a:pt x="36" y="16"/>
                    </a:lnTo>
                    <a:lnTo>
                      <a:pt x="38" y="14"/>
                    </a:lnTo>
                    <a:lnTo>
                      <a:pt x="40" y="14"/>
                    </a:lnTo>
                    <a:lnTo>
                      <a:pt x="40" y="14"/>
                    </a:lnTo>
                    <a:lnTo>
                      <a:pt x="42" y="14"/>
                    </a:lnTo>
                    <a:lnTo>
                      <a:pt x="30" y="8"/>
                    </a:lnTo>
                    <a:lnTo>
                      <a:pt x="28" y="6"/>
                    </a:lnTo>
                    <a:lnTo>
                      <a:pt x="26" y="6"/>
                    </a:lnTo>
                    <a:lnTo>
                      <a:pt x="26" y="6"/>
                    </a:lnTo>
                    <a:lnTo>
                      <a:pt x="26" y="4"/>
                    </a:lnTo>
                    <a:lnTo>
                      <a:pt x="26" y="4"/>
                    </a:lnTo>
                    <a:lnTo>
                      <a:pt x="2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738"/>
              <p:cNvSpPr>
                <a:spLocks/>
              </p:cNvSpPr>
              <p:nvPr/>
            </p:nvSpPr>
            <p:spPr bwMode="auto">
              <a:xfrm>
                <a:off x="4390" y="1561"/>
                <a:ext cx="56" cy="20"/>
              </a:xfrm>
              <a:custGeom>
                <a:avLst/>
                <a:gdLst>
                  <a:gd name="T0" fmla="*/ 28 w 56"/>
                  <a:gd name="T1" fmla="*/ 4 h 20"/>
                  <a:gd name="T2" fmla="*/ 30 w 56"/>
                  <a:gd name="T3" fmla="*/ 2 h 20"/>
                  <a:gd name="T4" fmla="*/ 32 w 56"/>
                  <a:gd name="T5" fmla="*/ 2 h 20"/>
                  <a:gd name="T6" fmla="*/ 34 w 56"/>
                  <a:gd name="T7" fmla="*/ 2 h 20"/>
                  <a:gd name="T8" fmla="*/ 38 w 56"/>
                  <a:gd name="T9" fmla="*/ 4 h 20"/>
                  <a:gd name="T10" fmla="*/ 52 w 56"/>
                  <a:gd name="T11" fmla="*/ 10 h 20"/>
                  <a:gd name="T12" fmla="*/ 54 w 56"/>
                  <a:gd name="T13" fmla="*/ 10 h 20"/>
                  <a:gd name="T14" fmla="*/ 56 w 56"/>
                  <a:gd name="T15" fmla="*/ 8 h 20"/>
                  <a:gd name="T16" fmla="*/ 40 w 56"/>
                  <a:gd name="T17" fmla="*/ 0 h 20"/>
                  <a:gd name="T18" fmla="*/ 36 w 56"/>
                  <a:gd name="T19" fmla="*/ 0 h 20"/>
                  <a:gd name="T20" fmla="*/ 32 w 56"/>
                  <a:gd name="T21" fmla="*/ 0 h 20"/>
                  <a:gd name="T22" fmla="*/ 30 w 56"/>
                  <a:gd name="T23" fmla="*/ 0 h 20"/>
                  <a:gd name="T24" fmla="*/ 28 w 56"/>
                  <a:gd name="T25" fmla="*/ 0 h 20"/>
                  <a:gd name="T26" fmla="*/ 26 w 56"/>
                  <a:gd name="T27" fmla="*/ 0 h 20"/>
                  <a:gd name="T28" fmla="*/ 24 w 56"/>
                  <a:gd name="T29" fmla="*/ 2 h 20"/>
                  <a:gd name="T30" fmla="*/ 22 w 56"/>
                  <a:gd name="T31" fmla="*/ 2 h 20"/>
                  <a:gd name="T32" fmla="*/ 22 w 56"/>
                  <a:gd name="T33" fmla="*/ 4 h 20"/>
                  <a:gd name="T34" fmla="*/ 20 w 56"/>
                  <a:gd name="T35" fmla="*/ 4 h 20"/>
                  <a:gd name="T36" fmla="*/ 16 w 56"/>
                  <a:gd name="T37" fmla="*/ 4 h 20"/>
                  <a:gd name="T38" fmla="*/ 14 w 56"/>
                  <a:gd name="T39" fmla="*/ 4 h 20"/>
                  <a:gd name="T40" fmla="*/ 12 w 56"/>
                  <a:gd name="T41" fmla="*/ 6 h 20"/>
                  <a:gd name="T42" fmla="*/ 10 w 56"/>
                  <a:gd name="T43" fmla="*/ 6 h 20"/>
                  <a:gd name="T44" fmla="*/ 8 w 56"/>
                  <a:gd name="T45" fmla="*/ 6 h 20"/>
                  <a:gd name="T46" fmla="*/ 8 w 56"/>
                  <a:gd name="T47" fmla="*/ 8 h 20"/>
                  <a:gd name="T48" fmla="*/ 8 w 56"/>
                  <a:gd name="T49" fmla="*/ 10 h 20"/>
                  <a:gd name="T50" fmla="*/ 6 w 56"/>
                  <a:gd name="T51" fmla="*/ 10 h 20"/>
                  <a:gd name="T52" fmla="*/ 6 w 56"/>
                  <a:gd name="T53" fmla="*/ 8 h 20"/>
                  <a:gd name="T54" fmla="*/ 4 w 56"/>
                  <a:gd name="T55" fmla="*/ 8 h 20"/>
                  <a:gd name="T56" fmla="*/ 2 w 56"/>
                  <a:gd name="T57" fmla="*/ 8 h 20"/>
                  <a:gd name="T58" fmla="*/ 0 w 56"/>
                  <a:gd name="T59" fmla="*/ 10 h 20"/>
                  <a:gd name="T60" fmla="*/ 22 w 56"/>
                  <a:gd name="T61" fmla="*/ 20 h 20"/>
                  <a:gd name="T62" fmla="*/ 24 w 56"/>
                  <a:gd name="T63" fmla="*/ 20 h 20"/>
                  <a:gd name="T64" fmla="*/ 26 w 56"/>
                  <a:gd name="T65" fmla="*/ 18 h 20"/>
                  <a:gd name="T66" fmla="*/ 14 w 56"/>
                  <a:gd name="T67" fmla="*/ 12 h 20"/>
                  <a:gd name="T68" fmla="*/ 14 w 56"/>
                  <a:gd name="T69" fmla="*/ 12 h 20"/>
                  <a:gd name="T70" fmla="*/ 12 w 56"/>
                  <a:gd name="T71" fmla="*/ 10 h 20"/>
                  <a:gd name="T72" fmla="*/ 12 w 56"/>
                  <a:gd name="T73" fmla="*/ 10 h 20"/>
                  <a:gd name="T74" fmla="*/ 12 w 56"/>
                  <a:gd name="T75" fmla="*/ 8 h 20"/>
                  <a:gd name="T76" fmla="*/ 14 w 56"/>
                  <a:gd name="T77" fmla="*/ 8 h 20"/>
                  <a:gd name="T78" fmla="*/ 18 w 56"/>
                  <a:gd name="T79" fmla="*/ 6 h 20"/>
                  <a:gd name="T80" fmla="*/ 20 w 56"/>
                  <a:gd name="T81" fmla="*/ 8 h 20"/>
                  <a:gd name="T82" fmla="*/ 22 w 56"/>
                  <a:gd name="T83" fmla="*/ 8 h 20"/>
                  <a:gd name="T84" fmla="*/ 36 w 56"/>
                  <a:gd name="T85" fmla="*/ 16 h 20"/>
                  <a:gd name="T86" fmla="*/ 40 w 56"/>
                  <a:gd name="T87" fmla="*/ 14 h 20"/>
                  <a:gd name="T88" fmla="*/ 42 w 56"/>
                  <a:gd name="T89" fmla="*/ 14 h 20"/>
                  <a:gd name="T90" fmla="*/ 28 w 56"/>
                  <a:gd name="T91" fmla="*/ 6 h 20"/>
                  <a:gd name="T92" fmla="*/ 26 w 56"/>
                  <a:gd name="T93" fmla="*/ 6 h 20"/>
                  <a:gd name="T94" fmla="*/ 26 w 56"/>
                  <a:gd name="T9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20">
                    <a:moveTo>
                      <a:pt x="26" y="4"/>
                    </a:moveTo>
                    <a:lnTo>
                      <a:pt x="28" y="4"/>
                    </a:lnTo>
                    <a:lnTo>
                      <a:pt x="28" y="2"/>
                    </a:lnTo>
                    <a:lnTo>
                      <a:pt x="30" y="2"/>
                    </a:lnTo>
                    <a:lnTo>
                      <a:pt x="32" y="2"/>
                    </a:lnTo>
                    <a:lnTo>
                      <a:pt x="32" y="2"/>
                    </a:lnTo>
                    <a:lnTo>
                      <a:pt x="34" y="2"/>
                    </a:lnTo>
                    <a:lnTo>
                      <a:pt x="34" y="2"/>
                    </a:lnTo>
                    <a:lnTo>
                      <a:pt x="36" y="2"/>
                    </a:lnTo>
                    <a:lnTo>
                      <a:pt x="38" y="4"/>
                    </a:lnTo>
                    <a:lnTo>
                      <a:pt x="40" y="4"/>
                    </a:lnTo>
                    <a:lnTo>
                      <a:pt x="52" y="10"/>
                    </a:lnTo>
                    <a:lnTo>
                      <a:pt x="54" y="10"/>
                    </a:lnTo>
                    <a:lnTo>
                      <a:pt x="54" y="10"/>
                    </a:lnTo>
                    <a:lnTo>
                      <a:pt x="56" y="8"/>
                    </a:lnTo>
                    <a:lnTo>
                      <a:pt x="56" y="8"/>
                    </a:lnTo>
                    <a:lnTo>
                      <a:pt x="42" y="2"/>
                    </a:lnTo>
                    <a:lnTo>
                      <a:pt x="40" y="0"/>
                    </a:lnTo>
                    <a:lnTo>
                      <a:pt x="38" y="0"/>
                    </a:lnTo>
                    <a:lnTo>
                      <a:pt x="36" y="0"/>
                    </a:lnTo>
                    <a:lnTo>
                      <a:pt x="34" y="0"/>
                    </a:lnTo>
                    <a:lnTo>
                      <a:pt x="32" y="0"/>
                    </a:lnTo>
                    <a:lnTo>
                      <a:pt x="30" y="0"/>
                    </a:lnTo>
                    <a:lnTo>
                      <a:pt x="30" y="0"/>
                    </a:lnTo>
                    <a:lnTo>
                      <a:pt x="28" y="0"/>
                    </a:lnTo>
                    <a:lnTo>
                      <a:pt x="28" y="0"/>
                    </a:lnTo>
                    <a:lnTo>
                      <a:pt x="26" y="0"/>
                    </a:lnTo>
                    <a:lnTo>
                      <a:pt x="26" y="0"/>
                    </a:lnTo>
                    <a:lnTo>
                      <a:pt x="24" y="2"/>
                    </a:lnTo>
                    <a:lnTo>
                      <a:pt x="24" y="2"/>
                    </a:lnTo>
                    <a:lnTo>
                      <a:pt x="24" y="2"/>
                    </a:lnTo>
                    <a:lnTo>
                      <a:pt x="22" y="2"/>
                    </a:lnTo>
                    <a:lnTo>
                      <a:pt x="22" y="4"/>
                    </a:lnTo>
                    <a:lnTo>
                      <a:pt x="22" y="4"/>
                    </a:lnTo>
                    <a:lnTo>
                      <a:pt x="22" y="4"/>
                    </a:lnTo>
                    <a:lnTo>
                      <a:pt x="20" y="4"/>
                    </a:lnTo>
                    <a:lnTo>
                      <a:pt x="18" y="4"/>
                    </a:lnTo>
                    <a:lnTo>
                      <a:pt x="16" y="4"/>
                    </a:lnTo>
                    <a:lnTo>
                      <a:pt x="16" y="4"/>
                    </a:lnTo>
                    <a:lnTo>
                      <a:pt x="14" y="4"/>
                    </a:lnTo>
                    <a:lnTo>
                      <a:pt x="12" y="4"/>
                    </a:lnTo>
                    <a:lnTo>
                      <a:pt x="12" y="6"/>
                    </a:lnTo>
                    <a:lnTo>
                      <a:pt x="10" y="6"/>
                    </a:lnTo>
                    <a:lnTo>
                      <a:pt x="10" y="6"/>
                    </a:lnTo>
                    <a:lnTo>
                      <a:pt x="10" y="6"/>
                    </a:lnTo>
                    <a:lnTo>
                      <a:pt x="8" y="6"/>
                    </a:lnTo>
                    <a:lnTo>
                      <a:pt x="8" y="8"/>
                    </a:lnTo>
                    <a:lnTo>
                      <a:pt x="8" y="8"/>
                    </a:lnTo>
                    <a:lnTo>
                      <a:pt x="8" y="10"/>
                    </a:lnTo>
                    <a:lnTo>
                      <a:pt x="8" y="10"/>
                    </a:lnTo>
                    <a:lnTo>
                      <a:pt x="6" y="10"/>
                    </a:lnTo>
                    <a:lnTo>
                      <a:pt x="6" y="10"/>
                    </a:lnTo>
                    <a:lnTo>
                      <a:pt x="6" y="8"/>
                    </a:lnTo>
                    <a:lnTo>
                      <a:pt x="6" y="8"/>
                    </a:lnTo>
                    <a:lnTo>
                      <a:pt x="4" y="8"/>
                    </a:lnTo>
                    <a:lnTo>
                      <a:pt x="4" y="8"/>
                    </a:lnTo>
                    <a:lnTo>
                      <a:pt x="4" y="8"/>
                    </a:lnTo>
                    <a:lnTo>
                      <a:pt x="2" y="8"/>
                    </a:lnTo>
                    <a:lnTo>
                      <a:pt x="2" y="8"/>
                    </a:lnTo>
                    <a:lnTo>
                      <a:pt x="0" y="10"/>
                    </a:lnTo>
                    <a:lnTo>
                      <a:pt x="0" y="10"/>
                    </a:lnTo>
                    <a:lnTo>
                      <a:pt x="22" y="20"/>
                    </a:lnTo>
                    <a:lnTo>
                      <a:pt x="22" y="20"/>
                    </a:lnTo>
                    <a:lnTo>
                      <a:pt x="24" y="20"/>
                    </a:lnTo>
                    <a:lnTo>
                      <a:pt x="26" y="18"/>
                    </a:lnTo>
                    <a:lnTo>
                      <a:pt x="26" y="18"/>
                    </a:lnTo>
                    <a:lnTo>
                      <a:pt x="16" y="14"/>
                    </a:lnTo>
                    <a:lnTo>
                      <a:pt x="14" y="12"/>
                    </a:lnTo>
                    <a:lnTo>
                      <a:pt x="14" y="12"/>
                    </a:lnTo>
                    <a:lnTo>
                      <a:pt x="14" y="12"/>
                    </a:lnTo>
                    <a:lnTo>
                      <a:pt x="12" y="12"/>
                    </a:lnTo>
                    <a:lnTo>
                      <a:pt x="12" y="10"/>
                    </a:lnTo>
                    <a:lnTo>
                      <a:pt x="12" y="10"/>
                    </a:lnTo>
                    <a:lnTo>
                      <a:pt x="12" y="10"/>
                    </a:lnTo>
                    <a:lnTo>
                      <a:pt x="12" y="10"/>
                    </a:lnTo>
                    <a:lnTo>
                      <a:pt x="12" y="8"/>
                    </a:lnTo>
                    <a:lnTo>
                      <a:pt x="14" y="8"/>
                    </a:lnTo>
                    <a:lnTo>
                      <a:pt x="14" y="8"/>
                    </a:lnTo>
                    <a:lnTo>
                      <a:pt x="16" y="6"/>
                    </a:lnTo>
                    <a:lnTo>
                      <a:pt x="18" y="6"/>
                    </a:lnTo>
                    <a:lnTo>
                      <a:pt x="18" y="8"/>
                    </a:lnTo>
                    <a:lnTo>
                      <a:pt x="20" y="8"/>
                    </a:lnTo>
                    <a:lnTo>
                      <a:pt x="20" y="8"/>
                    </a:lnTo>
                    <a:lnTo>
                      <a:pt x="22" y="8"/>
                    </a:lnTo>
                    <a:lnTo>
                      <a:pt x="24" y="8"/>
                    </a:lnTo>
                    <a:lnTo>
                      <a:pt x="36" y="16"/>
                    </a:lnTo>
                    <a:lnTo>
                      <a:pt x="38" y="14"/>
                    </a:lnTo>
                    <a:lnTo>
                      <a:pt x="40" y="14"/>
                    </a:lnTo>
                    <a:lnTo>
                      <a:pt x="40" y="14"/>
                    </a:lnTo>
                    <a:lnTo>
                      <a:pt x="42" y="14"/>
                    </a:lnTo>
                    <a:lnTo>
                      <a:pt x="30" y="8"/>
                    </a:lnTo>
                    <a:lnTo>
                      <a:pt x="28" y="6"/>
                    </a:lnTo>
                    <a:lnTo>
                      <a:pt x="26" y="6"/>
                    </a:lnTo>
                    <a:lnTo>
                      <a:pt x="26" y="6"/>
                    </a:lnTo>
                    <a:lnTo>
                      <a:pt x="26" y="4"/>
                    </a:lnTo>
                    <a:lnTo>
                      <a:pt x="26" y="4"/>
                    </a:lnTo>
                    <a:lnTo>
                      <a:pt x="2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739"/>
              <p:cNvSpPr>
                <a:spLocks noEditPoints="1"/>
              </p:cNvSpPr>
              <p:nvPr/>
            </p:nvSpPr>
            <p:spPr bwMode="auto">
              <a:xfrm>
                <a:off x="4434" y="1551"/>
                <a:ext cx="38" cy="14"/>
              </a:xfrm>
              <a:custGeom>
                <a:avLst/>
                <a:gdLst>
                  <a:gd name="T0" fmla="*/ 16 w 38"/>
                  <a:gd name="T1" fmla="*/ 14 h 14"/>
                  <a:gd name="T2" fmla="*/ 18 w 38"/>
                  <a:gd name="T3" fmla="*/ 14 h 14"/>
                  <a:gd name="T4" fmla="*/ 20 w 38"/>
                  <a:gd name="T5" fmla="*/ 14 h 14"/>
                  <a:gd name="T6" fmla="*/ 22 w 38"/>
                  <a:gd name="T7" fmla="*/ 14 h 14"/>
                  <a:gd name="T8" fmla="*/ 24 w 38"/>
                  <a:gd name="T9" fmla="*/ 14 h 14"/>
                  <a:gd name="T10" fmla="*/ 26 w 38"/>
                  <a:gd name="T11" fmla="*/ 14 h 14"/>
                  <a:gd name="T12" fmla="*/ 28 w 38"/>
                  <a:gd name="T13" fmla="*/ 14 h 14"/>
                  <a:gd name="T14" fmla="*/ 30 w 38"/>
                  <a:gd name="T15" fmla="*/ 12 h 14"/>
                  <a:gd name="T16" fmla="*/ 34 w 38"/>
                  <a:gd name="T17" fmla="*/ 12 h 14"/>
                  <a:gd name="T18" fmla="*/ 36 w 38"/>
                  <a:gd name="T19" fmla="*/ 10 h 14"/>
                  <a:gd name="T20" fmla="*/ 38 w 38"/>
                  <a:gd name="T21" fmla="*/ 10 h 14"/>
                  <a:gd name="T22" fmla="*/ 24 w 38"/>
                  <a:gd name="T23" fmla="*/ 4 h 14"/>
                  <a:gd name="T24" fmla="*/ 22 w 38"/>
                  <a:gd name="T25" fmla="*/ 2 h 14"/>
                  <a:gd name="T26" fmla="*/ 20 w 38"/>
                  <a:gd name="T27" fmla="*/ 2 h 14"/>
                  <a:gd name="T28" fmla="*/ 18 w 38"/>
                  <a:gd name="T29" fmla="*/ 2 h 14"/>
                  <a:gd name="T30" fmla="*/ 16 w 38"/>
                  <a:gd name="T31" fmla="*/ 0 h 14"/>
                  <a:gd name="T32" fmla="*/ 14 w 38"/>
                  <a:gd name="T33" fmla="*/ 2 h 14"/>
                  <a:gd name="T34" fmla="*/ 10 w 38"/>
                  <a:gd name="T35" fmla="*/ 2 h 14"/>
                  <a:gd name="T36" fmla="*/ 8 w 38"/>
                  <a:gd name="T37" fmla="*/ 2 h 14"/>
                  <a:gd name="T38" fmla="*/ 4 w 38"/>
                  <a:gd name="T39" fmla="*/ 2 h 14"/>
                  <a:gd name="T40" fmla="*/ 4 w 38"/>
                  <a:gd name="T41" fmla="*/ 4 h 14"/>
                  <a:gd name="T42" fmla="*/ 2 w 38"/>
                  <a:gd name="T43" fmla="*/ 4 h 14"/>
                  <a:gd name="T44" fmla="*/ 0 w 38"/>
                  <a:gd name="T45" fmla="*/ 6 h 14"/>
                  <a:gd name="T46" fmla="*/ 0 w 38"/>
                  <a:gd name="T47" fmla="*/ 6 h 14"/>
                  <a:gd name="T48" fmla="*/ 2 w 38"/>
                  <a:gd name="T49" fmla="*/ 6 h 14"/>
                  <a:gd name="T50" fmla="*/ 4 w 38"/>
                  <a:gd name="T51" fmla="*/ 6 h 14"/>
                  <a:gd name="T52" fmla="*/ 6 w 38"/>
                  <a:gd name="T53" fmla="*/ 6 h 14"/>
                  <a:gd name="T54" fmla="*/ 6 w 38"/>
                  <a:gd name="T55" fmla="*/ 6 h 14"/>
                  <a:gd name="T56" fmla="*/ 8 w 38"/>
                  <a:gd name="T57" fmla="*/ 4 h 14"/>
                  <a:gd name="T58" fmla="*/ 10 w 38"/>
                  <a:gd name="T59" fmla="*/ 4 h 14"/>
                  <a:gd name="T60" fmla="*/ 12 w 38"/>
                  <a:gd name="T61" fmla="*/ 4 h 14"/>
                  <a:gd name="T62" fmla="*/ 16 w 38"/>
                  <a:gd name="T63" fmla="*/ 4 h 14"/>
                  <a:gd name="T64" fmla="*/ 18 w 38"/>
                  <a:gd name="T65" fmla="*/ 4 h 14"/>
                  <a:gd name="T66" fmla="*/ 20 w 38"/>
                  <a:gd name="T67" fmla="*/ 4 h 14"/>
                  <a:gd name="T68" fmla="*/ 18 w 38"/>
                  <a:gd name="T69" fmla="*/ 6 h 14"/>
                  <a:gd name="T70" fmla="*/ 16 w 38"/>
                  <a:gd name="T71" fmla="*/ 6 h 14"/>
                  <a:gd name="T72" fmla="*/ 14 w 38"/>
                  <a:gd name="T73" fmla="*/ 6 h 14"/>
                  <a:gd name="T74" fmla="*/ 12 w 38"/>
                  <a:gd name="T75" fmla="*/ 8 h 14"/>
                  <a:gd name="T76" fmla="*/ 12 w 38"/>
                  <a:gd name="T77" fmla="*/ 8 h 14"/>
                  <a:gd name="T78" fmla="*/ 10 w 38"/>
                  <a:gd name="T79" fmla="*/ 10 h 14"/>
                  <a:gd name="T80" fmla="*/ 10 w 38"/>
                  <a:gd name="T81" fmla="*/ 10 h 14"/>
                  <a:gd name="T82" fmla="*/ 10 w 38"/>
                  <a:gd name="T83" fmla="*/ 12 h 14"/>
                  <a:gd name="T84" fmla="*/ 10 w 38"/>
                  <a:gd name="T85" fmla="*/ 12 h 14"/>
                  <a:gd name="T86" fmla="*/ 12 w 38"/>
                  <a:gd name="T87" fmla="*/ 12 h 14"/>
                  <a:gd name="T88" fmla="*/ 14 w 38"/>
                  <a:gd name="T89" fmla="*/ 14 h 14"/>
                  <a:gd name="T90" fmla="*/ 16 w 38"/>
                  <a:gd name="T91" fmla="*/ 10 h 14"/>
                  <a:gd name="T92" fmla="*/ 16 w 38"/>
                  <a:gd name="T93" fmla="*/ 8 h 14"/>
                  <a:gd name="T94" fmla="*/ 20 w 38"/>
                  <a:gd name="T95" fmla="*/ 8 h 14"/>
                  <a:gd name="T96" fmla="*/ 24 w 38"/>
                  <a:gd name="T97" fmla="*/ 6 h 14"/>
                  <a:gd name="T98" fmla="*/ 28 w 38"/>
                  <a:gd name="T99" fmla="*/ 10 h 14"/>
                  <a:gd name="T100" fmla="*/ 24 w 38"/>
                  <a:gd name="T101" fmla="*/ 12 h 14"/>
                  <a:gd name="T102" fmla="*/ 20 w 38"/>
                  <a:gd name="T103" fmla="*/ 12 h 14"/>
                  <a:gd name="T104" fmla="*/ 18 w 38"/>
                  <a:gd name="T105" fmla="*/ 12 h 14"/>
                  <a:gd name="T106" fmla="*/ 16 w 38"/>
                  <a:gd name="T107" fmla="*/ 12 h 14"/>
                  <a:gd name="T108" fmla="*/ 16 w 38"/>
                  <a:gd name="T109" fmla="*/ 10 h 14"/>
                  <a:gd name="T110" fmla="*/ 16 w 38"/>
                  <a:gd name="T11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4">
                    <a:moveTo>
                      <a:pt x="14" y="14"/>
                    </a:moveTo>
                    <a:lnTo>
                      <a:pt x="16" y="14"/>
                    </a:lnTo>
                    <a:lnTo>
                      <a:pt x="16" y="14"/>
                    </a:lnTo>
                    <a:lnTo>
                      <a:pt x="18" y="14"/>
                    </a:lnTo>
                    <a:lnTo>
                      <a:pt x="18" y="14"/>
                    </a:lnTo>
                    <a:lnTo>
                      <a:pt x="20" y="14"/>
                    </a:lnTo>
                    <a:lnTo>
                      <a:pt x="20" y="14"/>
                    </a:lnTo>
                    <a:lnTo>
                      <a:pt x="22" y="14"/>
                    </a:lnTo>
                    <a:lnTo>
                      <a:pt x="22" y="14"/>
                    </a:lnTo>
                    <a:lnTo>
                      <a:pt x="24" y="14"/>
                    </a:lnTo>
                    <a:lnTo>
                      <a:pt x="24" y="14"/>
                    </a:lnTo>
                    <a:lnTo>
                      <a:pt x="26" y="14"/>
                    </a:lnTo>
                    <a:lnTo>
                      <a:pt x="28" y="14"/>
                    </a:lnTo>
                    <a:lnTo>
                      <a:pt x="28" y="14"/>
                    </a:lnTo>
                    <a:lnTo>
                      <a:pt x="30" y="14"/>
                    </a:lnTo>
                    <a:lnTo>
                      <a:pt x="30" y="12"/>
                    </a:lnTo>
                    <a:lnTo>
                      <a:pt x="32" y="12"/>
                    </a:lnTo>
                    <a:lnTo>
                      <a:pt x="34" y="12"/>
                    </a:lnTo>
                    <a:lnTo>
                      <a:pt x="34" y="12"/>
                    </a:lnTo>
                    <a:lnTo>
                      <a:pt x="36" y="10"/>
                    </a:lnTo>
                    <a:lnTo>
                      <a:pt x="36" y="10"/>
                    </a:lnTo>
                    <a:lnTo>
                      <a:pt x="38" y="10"/>
                    </a:lnTo>
                    <a:lnTo>
                      <a:pt x="38" y="10"/>
                    </a:lnTo>
                    <a:lnTo>
                      <a:pt x="24" y="4"/>
                    </a:lnTo>
                    <a:lnTo>
                      <a:pt x="22" y="2"/>
                    </a:lnTo>
                    <a:lnTo>
                      <a:pt x="22" y="2"/>
                    </a:lnTo>
                    <a:lnTo>
                      <a:pt x="20" y="2"/>
                    </a:lnTo>
                    <a:lnTo>
                      <a:pt x="20" y="2"/>
                    </a:lnTo>
                    <a:lnTo>
                      <a:pt x="18" y="2"/>
                    </a:lnTo>
                    <a:lnTo>
                      <a:pt x="18" y="2"/>
                    </a:lnTo>
                    <a:lnTo>
                      <a:pt x="16" y="0"/>
                    </a:lnTo>
                    <a:lnTo>
                      <a:pt x="16" y="0"/>
                    </a:lnTo>
                    <a:lnTo>
                      <a:pt x="14" y="2"/>
                    </a:lnTo>
                    <a:lnTo>
                      <a:pt x="14" y="2"/>
                    </a:lnTo>
                    <a:lnTo>
                      <a:pt x="10" y="2"/>
                    </a:lnTo>
                    <a:lnTo>
                      <a:pt x="10" y="2"/>
                    </a:lnTo>
                    <a:lnTo>
                      <a:pt x="8" y="2"/>
                    </a:lnTo>
                    <a:lnTo>
                      <a:pt x="8" y="2"/>
                    </a:lnTo>
                    <a:lnTo>
                      <a:pt x="6" y="2"/>
                    </a:lnTo>
                    <a:lnTo>
                      <a:pt x="4" y="2"/>
                    </a:lnTo>
                    <a:lnTo>
                      <a:pt x="4" y="4"/>
                    </a:lnTo>
                    <a:lnTo>
                      <a:pt x="4" y="4"/>
                    </a:lnTo>
                    <a:lnTo>
                      <a:pt x="2" y="4"/>
                    </a:lnTo>
                    <a:lnTo>
                      <a:pt x="2" y="4"/>
                    </a:lnTo>
                    <a:lnTo>
                      <a:pt x="0" y="4"/>
                    </a:lnTo>
                    <a:lnTo>
                      <a:pt x="0" y="6"/>
                    </a:lnTo>
                    <a:lnTo>
                      <a:pt x="0" y="6"/>
                    </a:lnTo>
                    <a:lnTo>
                      <a:pt x="0" y="6"/>
                    </a:lnTo>
                    <a:lnTo>
                      <a:pt x="2" y="6"/>
                    </a:lnTo>
                    <a:lnTo>
                      <a:pt x="2" y="6"/>
                    </a:lnTo>
                    <a:lnTo>
                      <a:pt x="4" y="6"/>
                    </a:lnTo>
                    <a:lnTo>
                      <a:pt x="4" y="6"/>
                    </a:lnTo>
                    <a:lnTo>
                      <a:pt x="4" y="6"/>
                    </a:lnTo>
                    <a:lnTo>
                      <a:pt x="6" y="6"/>
                    </a:lnTo>
                    <a:lnTo>
                      <a:pt x="6" y="6"/>
                    </a:lnTo>
                    <a:lnTo>
                      <a:pt x="6" y="6"/>
                    </a:lnTo>
                    <a:lnTo>
                      <a:pt x="8" y="4"/>
                    </a:lnTo>
                    <a:lnTo>
                      <a:pt x="8" y="4"/>
                    </a:lnTo>
                    <a:lnTo>
                      <a:pt x="8" y="4"/>
                    </a:lnTo>
                    <a:lnTo>
                      <a:pt x="10" y="4"/>
                    </a:lnTo>
                    <a:lnTo>
                      <a:pt x="12" y="4"/>
                    </a:lnTo>
                    <a:lnTo>
                      <a:pt x="12" y="4"/>
                    </a:lnTo>
                    <a:lnTo>
                      <a:pt x="14" y="4"/>
                    </a:lnTo>
                    <a:lnTo>
                      <a:pt x="16" y="4"/>
                    </a:lnTo>
                    <a:lnTo>
                      <a:pt x="16" y="4"/>
                    </a:lnTo>
                    <a:lnTo>
                      <a:pt x="18" y="4"/>
                    </a:lnTo>
                    <a:lnTo>
                      <a:pt x="20" y="4"/>
                    </a:lnTo>
                    <a:lnTo>
                      <a:pt x="20" y="4"/>
                    </a:lnTo>
                    <a:lnTo>
                      <a:pt x="18" y="6"/>
                    </a:lnTo>
                    <a:lnTo>
                      <a:pt x="18" y="6"/>
                    </a:lnTo>
                    <a:lnTo>
                      <a:pt x="16" y="6"/>
                    </a:lnTo>
                    <a:lnTo>
                      <a:pt x="16" y="6"/>
                    </a:lnTo>
                    <a:lnTo>
                      <a:pt x="16" y="6"/>
                    </a:lnTo>
                    <a:lnTo>
                      <a:pt x="14" y="6"/>
                    </a:lnTo>
                    <a:lnTo>
                      <a:pt x="14" y="8"/>
                    </a:lnTo>
                    <a:lnTo>
                      <a:pt x="12" y="8"/>
                    </a:lnTo>
                    <a:lnTo>
                      <a:pt x="12" y="8"/>
                    </a:lnTo>
                    <a:lnTo>
                      <a:pt x="12" y="8"/>
                    </a:lnTo>
                    <a:lnTo>
                      <a:pt x="10" y="8"/>
                    </a:lnTo>
                    <a:lnTo>
                      <a:pt x="10" y="10"/>
                    </a:lnTo>
                    <a:lnTo>
                      <a:pt x="10" y="10"/>
                    </a:lnTo>
                    <a:lnTo>
                      <a:pt x="10" y="10"/>
                    </a:lnTo>
                    <a:lnTo>
                      <a:pt x="10" y="10"/>
                    </a:lnTo>
                    <a:lnTo>
                      <a:pt x="10" y="12"/>
                    </a:lnTo>
                    <a:lnTo>
                      <a:pt x="10" y="12"/>
                    </a:lnTo>
                    <a:lnTo>
                      <a:pt x="10" y="12"/>
                    </a:lnTo>
                    <a:lnTo>
                      <a:pt x="10" y="12"/>
                    </a:lnTo>
                    <a:lnTo>
                      <a:pt x="12" y="12"/>
                    </a:lnTo>
                    <a:lnTo>
                      <a:pt x="12" y="14"/>
                    </a:lnTo>
                    <a:lnTo>
                      <a:pt x="14" y="14"/>
                    </a:lnTo>
                    <a:lnTo>
                      <a:pt x="14" y="14"/>
                    </a:lnTo>
                    <a:close/>
                    <a:moveTo>
                      <a:pt x="16" y="10"/>
                    </a:moveTo>
                    <a:lnTo>
                      <a:pt x="16" y="10"/>
                    </a:lnTo>
                    <a:lnTo>
                      <a:pt x="16" y="8"/>
                    </a:lnTo>
                    <a:lnTo>
                      <a:pt x="18" y="8"/>
                    </a:lnTo>
                    <a:lnTo>
                      <a:pt x="20" y="8"/>
                    </a:lnTo>
                    <a:lnTo>
                      <a:pt x="22" y="8"/>
                    </a:lnTo>
                    <a:lnTo>
                      <a:pt x="24" y="6"/>
                    </a:lnTo>
                    <a:lnTo>
                      <a:pt x="30" y="10"/>
                    </a:lnTo>
                    <a:lnTo>
                      <a:pt x="28" y="10"/>
                    </a:lnTo>
                    <a:lnTo>
                      <a:pt x="26" y="12"/>
                    </a:lnTo>
                    <a:lnTo>
                      <a:pt x="24" y="12"/>
                    </a:lnTo>
                    <a:lnTo>
                      <a:pt x="22" y="12"/>
                    </a:lnTo>
                    <a:lnTo>
                      <a:pt x="20" y="12"/>
                    </a:lnTo>
                    <a:lnTo>
                      <a:pt x="18" y="12"/>
                    </a:lnTo>
                    <a:lnTo>
                      <a:pt x="18" y="12"/>
                    </a:lnTo>
                    <a:lnTo>
                      <a:pt x="18" y="12"/>
                    </a:lnTo>
                    <a:lnTo>
                      <a:pt x="16" y="12"/>
                    </a:lnTo>
                    <a:lnTo>
                      <a:pt x="16" y="12"/>
                    </a:lnTo>
                    <a:lnTo>
                      <a:pt x="16" y="10"/>
                    </a:lnTo>
                    <a:lnTo>
                      <a:pt x="16" y="10"/>
                    </a:lnTo>
                    <a:lnTo>
                      <a:pt x="16"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740"/>
              <p:cNvSpPr>
                <a:spLocks/>
              </p:cNvSpPr>
              <p:nvPr/>
            </p:nvSpPr>
            <p:spPr bwMode="auto">
              <a:xfrm>
                <a:off x="4434" y="1551"/>
                <a:ext cx="38" cy="14"/>
              </a:xfrm>
              <a:custGeom>
                <a:avLst/>
                <a:gdLst>
                  <a:gd name="T0" fmla="*/ 16 w 38"/>
                  <a:gd name="T1" fmla="*/ 14 h 14"/>
                  <a:gd name="T2" fmla="*/ 18 w 38"/>
                  <a:gd name="T3" fmla="*/ 14 h 14"/>
                  <a:gd name="T4" fmla="*/ 20 w 38"/>
                  <a:gd name="T5" fmla="*/ 14 h 14"/>
                  <a:gd name="T6" fmla="*/ 22 w 38"/>
                  <a:gd name="T7" fmla="*/ 14 h 14"/>
                  <a:gd name="T8" fmla="*/ 24 w 38"/>
                  <a:gd name="T9" fmla="*/ 14 h 14"/>
                  <a:gd name="T10" fmla="*/ 26 w 38"/>
                  <a:gd name="T11" fmla="*/ 14 h 14"/>
                  <a:gd name="T12" fmla="*/ 28 w 38"/>
                  <a:gd name="T13" fmla="*/ 14 h 14"/>
                  <a:gd name="T14" fmla="*/ 30 w 38"/>
                  <a:gd name="T15" fmla="*/ 12 h 14"/>
                  <a:gd name="T16" fmla="*/ 34 w 38"/>
                  <a:gd name="T17" fmla="*/ 12 h 14"/>
                  <a:gd name="T18" fmla="*/ 36 w 38"/>
                  <a:gd name="T19" fmla="*/ 10 h 14"/>
                  <a:gd name="T20" fmla="*/ 38 w 38"/>
                  <a:gd name="T21" fmla="*/ 10 h 14"/>
                  <a:gd name="T22" fmla="*/ 24 w 38"/>
                  <a:gd name="T23" fmla="*/ 4 h 14"/>
                  <a:gd name="T24" fmla="*/ 22 w 38"/>
                  <a:gd name="T25" fmla="*/ 2 h 14"/>
                  <a:gd name="T26" fmla="*/ 20 w 38"/>
                  <a:gd name="T27" fmla="*/ 2 h 14"/>
                  <a:gd name="T28" fmla="*/ 18 w 38"/>
                  <a:gd name="T29" fmla="*/ 2 h 14"/>
                  <a:gd name="T30" fmla="*/ 16 w 38"/>
                  <a:gd name="T31" fmla="*/ 0 h 14"/>
                  <a:gd name="T32" fmla="*/ 14 w 38"/>
                  <a:gd name="T33" fmla="*/ 2 h 14"/>
                  <a:gd name="T34" fmla="*/ 10 w 38"/>
                  <a:gd name="T35" fmla="*/ 2 h 14"/>
                  <a:gd name="T36" fmla="*/ 8 w 38"/>
                  <a:gd name="T37" fmla="*/ 2 h 14"/>
                  <a:gd name="T38" fmla="*/ 4 w 38"/>
                  <a:gd name="T39" fmla="*/ 2 h 14"/>
                  <a:gd name="T40" fmla="*/ 4 w 38"/>
                  <a:gd name="T41" fmla="*/ 4 h 14"/>
                  <a:gd name="T42" fmla="*/ 2 w 38"/>
                  <a:gd name="T43" fmla="*/ 4 h 14"/>
                  <a:gd name="T44" fmla="*/ 0 w 38"/>
                  <a:gd name="T45" fmla="*/ 6 h 14"/>
                  <a:gd name="T46" fmla="*/ 0 w 38"/>
                  <a:gd name="T47" fmla="*/ 6 h 14"/>
                  <a:gd name="T48" fmla="*/ 2 w 38"/>
                  <a:gd name="T49" fmla="*/ 6 h 14"/>
                  <a:gd name="T50" fmla="*/ 4 w 38"/>
                  <a:gd name="T51" fmla="*/ 6 h 14"/>
                  <a:gd name="T52" fmla="*/ 6 w 38"/>
                  <a:gd name="T53" fmla="*/ 6 h 14"/>
                  <a:gd name="T54" fmla="*/ 6 w 38"/>
                  <a:gd name="T55" fmla="*/ 6 h 14"/>
                  <a:gd name="T56" fmla="*/ 8 w 38"/>
                  <a:gd name="T57" fmla="*/ 4 h 14"/>
                  <a:gd name="T58" fmla="*/ 10 w 38"/>
                  <a:gd name="T59" fmla="*/ 4 h 14"/>
                  <a:gd name="T60" fmla="*/ 12 w 38"/>
                  <a:gd name="T61" fmla="*/ 4 h 14"/>
                  <a:gd name="T62" fmla="*/ 16 w 38"/>
                  <a:gd name="T63" fmla="*/ 4 h 14"/>
                  <a:gd name="T64" fmla="*/ 18 w 38"/>
                  <a:gd name="T65" fmla="*/ 4 h 14"/>
                  <a:gd name="T66" fmla="*/ 20 w 38"/>
                  <a:gd name="T67" fmla="*/ 4 h 14"/>
                  <a:gd name="T68" fmla="*/ 18 w 38"/>
                  <a:gd name="T69" fmla="*/ 6 h 14"/>
                  <a:gd name="T70" fmla="*/ 16 w 38"/>
                  <a:gd name="T71" fmla="*/ 6 h 14"/>
                  <a:gd name="T72" fmla="*/ 14 w 38"/>
                  <a:gd name="T73" fmla="*/ 6 h 14"/>
                  <a:gd name="T74" fmla="*/ 12 w 38"/>
                  <a:gd name="T75" fmla="*/ 8 h 14"/>
                  <a:gd name="T76" fmla="*/ 12 w 38"/>
                  <a:gd name="T77" fmla="*/ 8 h 14"/>
                  <a:gd name="T78" fmla="*/ 10 w 38"/>
                  <a:gd name="T79" fmla="*/ 10 h 14"/>
                  <a:gd name="T80" fmla="*/ 10 w 38"/>
                  <a:gd name="T81" fmla="*/ 10 h 14"/>
                  <a:gd name="T82" fmla="*/ 10 w 38"/>
                  <a:gd name="T83" fmla="*/ 12 h 14"/>
                  <a:gd name="T84" fmla="*/ 10 w 38"/>
                  <a:gd name="T85" fmla="*/ 12 h 14"/>
                  <a:gd name="T86" fmla="*/ 12 w 38"/>
                  <a:gd name="T87" fmla="*/ 12 h 14"/>
                  <a:gd name="T88" fmla="*/ 14 w 38"/>
                  <a:gd name="T8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14">
                    <a:moveTo>
                      <a:pt x="14" y="14"/>
                    </a:moveTo>
                    <a:lnTo>
                      <a:pt x="16" y="14"/>
                    </a:lnTo>
                    <a:lnTo>
                      <a:pt x="16" y="14"/>
                    </a:lnTo>
                    <a:lnTo>
                      <a:pt x="18" y="14"/>
                    </a:lnTo>
                    <a:lnTo>
                      <a:pt x="18" y="14"/>
                    </a:lnTo>
                    <a:lnTo>
                      <a:pt x="20" y="14"/>
                    </a:lnTo>
                    <a:lnTo>
                      <a:pt x="20" y="14"/>
                    </a:lnTo>
                    <a:lnTo>
                      <a:pt x="22" y="14"/>
                    </a:lnTo>
                    <a:lnTo>
                      <a:pt x="22" y="14"/>
                    </a:lnTo>
                    <a:lnTo>
                      <a:pt x="24" y="14"/>
                    </a:lnTo>
                    <a:lnTo>
                      <a:pt x="24" y="14"/>
                    </a:lnTo>
                    <a:lnTo>
                      <a:pt x="26" y="14"/>
                    </a:lnTo>
                    <a:lnTo>
                      <a:pt x="28" y="14"/>
                    </a:lnTo>
                    <a:lnTo>
                      <a:pt x="28" y="14"/>
                    </a:lnTo>
                    <a:lnTo>
                      <a:pt x="30" y="14"/>
                    </a:lnTo>
                    <a:lnTo>
                      <a:pt x="30" y="12"/>
                    </a:lnTo>
                    <a:lnTo>
                      <a:pt x="32" y="12"/>
                    </a:lnTo>
                    <a:lnTo>
                      <a:pt x="34" y="12"/>
                    </a:lnTo>
                    <a:lnTo>
                      <a:pt x="34" y="12"/>
                    </a:lnTo>
                    <a:lnTo>
                      <a:pt x="36" y="10"/>
                    </a:lnTo>
                    <a:lnTo>
                      <a:pt x="36" y="10"/>
                    </a:lnTo>
                    <a:lnTo>
                      <a:pt x="38" y="10"/>
                    </a:lnTo>
                    <a:lnTo>
                      <a:pt x="38" y="10"/>
                    </a:lnTo>
                    <a:lnTo>
                      <a:pt x="24" y="4"/>
                    </a:lnTo>
                    <a:lnTo>
                      <a:pt x="22" y="2"/>
                    </a:lnTo>
                    <a:lnTo>
                      <a:pt x="22" y="2"/>
                    </a:lnTo>
                    <a:lnTo>
                      <a:pt x="20" y="2"/>
                    </a:lnTo>
                    <a:lnTo>
                      <a:pt x="20" y="2"/>
                    </a:lnTo>
                    <a:lnTo>
                      <a:pt x="18" y="2"/>
                    </a:lnTo>
                    <a:lnTo>
                      <a:pt x="18" y="2"/>
                    </a:lnTo>
                    <a:lnTo>
                      <a:pt x="16" y="0"/>
                    </a:lnTo>
                    <a:lnTo>
                      <a:pt x="16" y="0"/>
                    </a:lnTo>
                    <a:lnTo>
                      <a:pt x="14" y="2"/>
                    </a:lnTo>
                    <a:lnTo>
                      <a:pt x="14" y="2"/>
                    </a:lnTo>
                    <a:lnTo>
                      <a:pt x="10" y="2"/>
                    </a:lnTo>
                    <a:lnTo>
                      <a:pt x="10" y="2"/>
                    </a:lnTo>
                    <a:lnTo>
                      <a:pt x="8" y="2"/>
                    </a:lnTo>
                    <a:lnTo>
                      <a:pt x="8" y="2"/>
                    </a:lnTo>
                    <a:lnTo>
                      <a:pt x="6" y="2"/>
                    </a:lnTo>
                    <a:lnTo>
                      <a:pt x="4" y="2"/>
                    </a:lnTo>
                    <a:lnTo>
                      <a:pt x="4" y="4"/>
                    </a:lnTo>
                    <a:lnTo>
                      <a:pt x="4" y="4"/>
                    </a:lnTo>
                    <a:lnTo>
                      <a:pt x="2" y="4"/>
                    </a:lnTo>
                    <a:lnTo>
                      <a:pt x="2" y="4"/>
                    </a:lnTo>
                    <a:lnTo>
                      <a:pt x="0" y="4"/>
                    </a:lnTo>
                    <a:lnTo>
                      <a:pt x="0" y="6"/>
                    </a:lnTo>
                    <a:lnTo>
                      <a:pt x="0" y="6"/>
                    </a:lnTo>
                    <a:lnTo>
                      <a:pt x="0" y="6"/>
                    </a:lnTo>
                    <a:lnTo>
                      <a:pt x="2" y="6"/>
                    </a:lnTo>
                    <a:lnTo>
                      <a:pt x="2" y="6"/>
                    </a:lnTo>
                    <a:lnTo>
                      <a:pt x="4" y="6"/>
                    </a:lnTo>
                    <a:lnTo>
                      <a:pt x="4" y="6"/>
                    </a:lnTo>
                    <a:lnTo>
                      <a:pt x="4" y="6"/>
                    </a:lnTo>
                    <a:lnTo>
                      <a:pt x="6" y="6"/>
                    </a:lnTo>
                    <a:lnTo>
                      <a:pt x="6" y="6"/>
                    </a:lnTo>
                    <a:lnTo>
                      <a:pt x="6" y="6"/>
                    </a:lnTo>
                    <a:lnTo>
                      <a:pt x="8" y="4"/>
                    </a:lnTo>
                    <a:lnTo>
                      <a:pt x="8" y="4"/>
                    </a:lnTo>
                    <a:lnTo>
                      <a:pt x="8" y="4"/>
                    </a:lnTo>
                    <a:lnTo>
                      <a:pt x="10" y="4"/>
                    </a:lnTo>
                    <a:lnTo>
                      <a:pt x="12" y="4"/>
                    </a:lnTo>
                    <a:lnTo>
                      <a:pt x="12" y="4"/>
                    </a:lnTo>
                    <a:lnTo>
                      <a:pt x="14" y="4"/>
                    </a:lnTo>
                    <a:lnTo>
                      <a:pt x="16" y="4"/>
                    </a:lnTo>
                    <a:lnTo>
                      <a:pt x="16" y="4"/>
                    </a:lnTo>
                    <a:lnTo>
                      <a:pt x="18" y="4"/>
                    </a:lnTo>
                    <a:lnTo>
                      <a:pt x="20" y="4"/>
                    </a:lnTo>
                    <a:lnTo>
                      <a:pt x="20" y="4"/>
                    </a:lnTo>
                    <a:lnTo>
                      <a:pt x="18" y="6"/>
                    </a:lnTo>
                    <a:lnTo>
                      <a:pt x="18" y="6"/>
                    </a:lnTo>
                    <a:lnTo>
                      <a:pt x="16" y="6"/>
                    </a:lnTo>
                    <a:lnTo>
                      <a:pt x="16" y="6"/>
                    </a:lnTo>
                    <a:lnTo>
                      <a:pt x="16" y="6"/>
                    </a:lnTo>
                    <a:lnTo>
                      <a:pt x="14" y="6"/>
                    </a:lnTo>
                    <a:lnTo>
                      <a:pt x="14" y="8"/>
                    </a:lnTo>
                    <a:lnTo>
                      <a:pt x="12" y="8"/>
                    </a:lnTo>
                    <a:lnTo>
                      <a:pt x="12" y="8"/>
                    </a:lnTo>
                    <a:lnTo>
                      <a:pt x="12" y="8"/>
                    </a:lnTo>
                    <a:lnTo>
                      <a:pt x="10" y="8"/>
                    </a:lnTo>
                    <a:lnTo>
                      <a:pt x="10" y="10"/>
                    </a:lnTo>
                    <a:lnTo>
                      <a:pt x="10" y="10"/>
                    </a:lnTo>
                    <a:lnTo>
                      <a:pt x="10" y="10"/>
                    </a:lnTo>
                    <a:lnTo>
                      <a:pt x="10" y="10"/>
                    </a:lnTo>
                    <a:lnTo>
                      <a:pt x="10" y="12"/>
                    </a:lnTo>
                    <a:lnTo>
                      <a:pt x="10" y="12"/>
                    </a:lnTo>
                    <a:lnTo>
                      <a:pt x="10" y="12"/>
                    </a:lnTo>
                    <a:lnTo>
                      <a:pt x="10" y="12"/>
                    </a:lnTo>
                    <a:lnTo>
                      <a:pt x="12" y="12"/>
                    </a:lnTo>
                    <a:lnTo>
                      <a:pt x="12" y="14"/>
                    </a:lnTo>
                    <a:lnTo>
                      <a:pt x="14" y="14"/>
                    </a:lnTo>
                    <a:lnTo>
                      <a:pt x="1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41"/>
              <p:cNvSpPr>
                <a:spLocks/>
              </p:cNvSpPr>
              <p:nvPr/>
            </p:nvSpPr>
            <p:spPr bwMode="auto">
              <a:xfrm>
                <a:off x="4450" y="1557"/>
                <a:ext cx="14" cy="6"/>
              </a:xfrm>
              <a:custGeom>
                <a:avLst/>
                <a:gdLst>
                  <a:gd name="T0" fmla="*/ 0 w 14"/>
                  <a:gd name="T1" fmla="*/ 4 h 6"/>
                  <a:gd name="T2" fmla="*/ 0 w 14"/>
                  <a:gd name="T3" fmla="*/ 4 h 6"/>
                  <a:gd name="T4" fmla="*/ 0 w 14"/>
                  <a:gd name="T5" fmla="*/ 2 h 6"/>
                  <a:gd name="T6" fmla="*/ 2 w 14"/>
                  <a:gd name="T7" fmla="*/ 2 h 6"/>
                  <a:gd name="T8" fmla="*/ 4 w 14"/>
                  <a:gd name="T9" fmla="*/ 2 h 6"/>
                  <a:gd name="T10" fmla="*/ 6 w 14"/>
                  <a:gd name="T11" fmla="*/ 2 h 6"/>
                  <a:gd name="T12" fmla="*/ 8 w 14"/>
                  <a:gd name="T13" fmla="*/ 0 h 6"/>
                  <a:gd name="T14" fmla="*/ 14 w 14"/>
                  <a:gd name="T15" fmla="*/ 4 h 6"/>
                  <a:gd name="T16" fmla="*/ 12 w 14"/>
                  <a:gd name="T17" fmla="*/ 4 h 6"/>
                  <a:gd name="T18" fmla="*/ 10 w 14"/>
                  <a:gd name="T19" fmla="*/ 6 h 6"/>
                  <a:gd name="T20" fmla="*/ 8 w 14"/>
                  <a:gd name="T21" fmla="*/ 6 h 6"/>
                  <a:gd name="T22" fmla="*/ 6 w 14"/>
                  <a:gd name="T23" fmla="*/ 6 h 6"/>
                  <a:gd name="T24" fmla="*/ 4 w 14"/>
                  <a:gd name="T25" fmla="*/ 6 h 6"/>
                  <a:gd name="T26" fmla="*/ 2 w 14"/>
                  <a:gd name="T27" fmla="*/ 6 h 6"/>
                  <a:gd name="T28" fmla="*/ 2 w 14"/>
                  <a:gd name="T29" fmla="*/ 6 h 6"/>
                  <a:gd name="T30" fmla="*/ 2 w 14"/>
                  <a:gd name="T31" fmla="*/ 6 h 6"/>
                  <a:gd name="T32" fmla="*/ 0 w 14"/>
                  <a:gd name="T33" fmla="*/ 6 h 6"/>
                  <a:gd name="T34" fmla="*/ 0 w 14"/>
                  <a:gd name="T35" fmla="*/ 6 h 6"/>
                  <a:gd name="T36" fmla="*/ 0 w 14"/>
                  <a:gd name="T37" fmla="*/ 4 h 6"/>
                  <a:gd name="T38" fmla="*/ 0 w 14"/>
                  <a:gd name="T39" fmla="*/ 4 h 6"/>
                  <a:gd name="T40" fmla="*/ 0 w 14"/>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0" y="4"/>
                    </a:moveTo>
                    <a:lnTo>
                      <a:pt x="0" y="4"/>
                    </a:lnTo>
                    <a:lnTo>
                      <a:pt x="0" y="2"/>
                    </a:lnTo>
                    <a:lnTo>
                      <a:pt x="2" y="2"/>
                    </a:lnTo>
                    <a:lnTo>
                      <a:pt x="4" y="2"/>
                    </a:lnTo>
                    <a:lnTo>
                      <a:pt x="6" y="2"/>
                    </a:lnTo>
                    <a:lnTo>
                      <a:pt x="8" y="0"/>
                    </a:lnTo>
                    <a:lnTo>
                      <a:pt x="14" y="4"/>
                    </a:lnTo>
                    <a:lnTo>
                      <a:pt x="12" y="4"/>
                    </a:lnTo>
                    <a:lnTo>
                      <a:pt x="10" y="6"/>
                    </a:lnTo>
                    <a:lnTo>
                      <a:pt x="8" y="6"/>
                    </a:lnTo>
                    <a:lnTo>
                      <a:pt x="6" y="6"/>
                    </a:lnTo>
                    <a:lnTo>
                      <a:pt x="4" y="6"/>
                    </a:lnTo>
                    <a:lnTo>
                      <a:pt x="2" y="6"/>
                    </a:lnTo>
                    <a:lnTo>
                      <a:pt x="2" y="6"/>
                    </a:lnTo>
                    <a:lnTo>
                      <a:pt x="2" y="6"/>
                    </a:lnTo>
                    <a:lnTo>
                      <a:pt x="0" y="6"/>
                    </a:lnTo>
                    <a:lnTo>
                      <a:pt x="0" y="6"/>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42"/>
              <p:cNvSpPr>
                <a:spLocks/>
              </p:cNvSpPr>
              <p:nvPr/>
            </p:nvSpPr>
            <p:spPr bwMode="auto">
              <a:xfrm>
                <a:off x="4458" y="1543"/>
                <a:ext cx="34" cy="14"/>
              </a:xfrm>
              <a:custGeom>
                <a:avLst/>
                <a:gdLst>
                  <a:gd name="T0" fmla="*/ 18 w 34"/>
                  <a:gd name="T1" fmla="*/ 12 h 14"/>
                  <a:gd name="T2" fmla="*/ 20 w 34"/>
                  <a:gd name="T3" fmla="*/ 14 h 14"/>
                  <a:gd name="T4" fmla="*/ 22 w 34"/>
                  <a:gd name="T5" fmla="*/ 14 h 14"/>
                  <a:gd name="T6" fmla="*/ 24 w 34"/>
                  <a:gd name="T7" fmla="*/ 14 h 14"/>
                  <a:gd name="T8" fmla="*/ 26 w 34"/>
                  <a:gd name="T9" fmla="*/ 14 h 14"/>
                  <a:gd name="T10" fmla="*/ 28 w 34"/>
                  <a:gd name="T11" fmla="*/ 14 h 14"/>
                  <a:gd name="T12" fmla="*/ 30 w 34"/>
                  <a:gd name="T13" fmla="*/ 14 h 14"/>
                  <a:gd name="T14" fmla="*/ 30 w 34"/>
                  <a:gd name="T15" fmla="*/ 12 h 14"/>
                  <a:gd name="T16" fmla="*/ 34 w 34"/>
                  <a:gd name="T17" fmla="*/ 12 h 14"/>
                  <a:gd name="T18" fmla="*/ 34 w 34"/>
                  <a:gd name="T19" fmla="*/ 12 h 14"/>
                  <a:gd name="T20" fmla="*/ 34 w 34"/>
                  <a:gd name="T21" fmla="*/ 10 h 14"/>
                  <a:gd name="T22" fmla="*/ 30 w 34"/>
                  <a:gd name="T23" fmla="*/ 10 h 14"/>
                  <a:gd name="T24" fmla="*/ 30 w 34"/>
                  <a:gd name="T25" fmla="*/ 10 h 14"/>
                  <a:gd name="T26" fmla="*/ 28 w 34"/>
                  <a:gd name="T27" fmla="*/ 10 h 14"/>
                  <a:gd name="T28" fmla="*/ 26 w 34"/>
                  <a:gd name="T29" fmla="*/ 12 h 14"/>
                  <a:gd name="T30" fmla="*/ 24 w 34"/>
                  <a:gd name="T31" fmla="*/ 12 h 14"/>
                  <a:gd name="T32" fmla="*/ 24 w 34"/>
                  <a:gd name="T33" fmla="*/ 12 h 14"/>
                  <a:gd name="T34" fmla="*/ 24 w 34"/>
                  <a:gd name="T35" fmla="*/ 12 h 14"/>
                  <a:gd name="T36" fmla="*/ 22 w 34"/>
                  <a:gd name="T37" fmla="*/ 10 h 14"/>
                  <a:gd name="T38" fmla="*/ 22 w 34"/>
                  <a:gd name="T39" fmla="*/ 10 h 14"/>
                  <a:gd name="T40" fmla="*/ 22 w 34"/>
                  <a:gd name="T41" fmla="*/ 10 h 14"/>
                  <a:gd name="T42" fmla="*/ 20 w 34"/>
                  <a:gd name="T43" fmla="*/ 10 h 14"/>
                  <a:gd name="T44" fmla="*/ 20 w 34"/>
                  <a:gd name="T45" fmla="*/ 10 h 14"/>
                  <a:gd name="T46" fmla="*/ 20 w 34"/>
                  <a:gd name="T47" fmla="*/ 10 h 14"/>
                  <a:gd name="T48" fmla="*/ 10 w 34"/>
                  <a:gd name="T49" fmla="*/ 4 h 14"/>
                  <a:gd name="T50" fmla="*/ 16 w 34"/>
                  <a:gd name="T51" fmla="*/ 2 h 14"/>
                  <a:gd name="T52" fmla="*/ 14 w 34"/>
                  <a:gd name="T53" fmla="*/ 2 h 14"/>
                  <a:gd name="T54" fmla="*/ 14 w 34"/>
                  <a:gd name="T55" fmla="*/ 2 h 14"/>
                  <a:gd name="T56" fmla="*/ 12 w 34"/>
                  <a:gd name="T57" fmla="*/ 0 h 14"/>
                  <a:gd name="T58" fmla="*/ 6 w 34"/>
                  <a:gd name="T59" fmla="*/ 4 h 14"/>
                  <a:gd name="T60" fmla="*/ 0 w 34"/>
                  <a:gd name="T61" fmla="*/ 0 h 14"/>
                  <a:gd name="T62" fmla="*/ 0 w 34"/>
                  <a:gd name="T63" fmla="*/ 0 h 14"/>
                  <a:gd name="T64" fmla="*/ 0 w 34"/>
                  <a:gd name="T65" fmla="*/ 8 h 14"/>
                  <a:gd name="T66" fmla="*/ 0 w 34"/>
                  <a:gd name="T67" fmla="*/ 8 h 14"/>
                  <a:gd name="T68" fmla="*/ 4 w 34"/>
                  <a:gd name="T69" fmla="*/ 6 h 14"/>
                  <a:gd name="T70" fmla="*/ 16 w 34"/>
                  <a:gd name="T71" fmla="*/ 12 h 14"/>
                  <a:gd name="T72" fmla="*/ 18 w 34"/>
                  <a:gd name="T7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18" y="12"/>
                    </a:moveTo>
                    <a:lnTo>
                      <a:pt x="20" y="14"/>
                    </a:lnTo>
                    <a:lnTo>
                      <a:pt x="22" y="14"/>
                    </a:lnTo>
                    <a:lnTo>
                      <a:pt x="24" y="14"/>
                    </a:lnTo>
                    <a:lnTo>
                      <a:pt x="26" y="14"/>
                    </a:lnTo>
                    <a:lnTo>
                      <a:pt x="28" y="14"/>
                    </a:lnTo>
                    <a:lnTo>
                      <a:pt x="30" y="14"/>
                    </a:lnTo>
                    <a:lnTo>
                      <a:pt x="30" y="12"/>
                    </a:lnTo>
                    <a:lnTo>
                      <a:pt x="34" y="12"/>
                    </a:lnTo>
                    <a:lnTo>
                      <a:pt x="34" y="12"/>
                    </a:lnTo>
                    <a:lnTo>
                      <a:pt x="34" y="10"/>
                    </a:lnTo>
                    <a:lnTo>
                      <a:pt x="30" y="10"/>
                    </a:lnTo>
                    <a:lnTo>
                      <a:pt x="30" y="10"/>
                    </a:lnTo>
                    <a:lnTo>
                      <a:pt x="28" y="10"/>
                    </a:lnTo>
                    <a:lnTo>
                      <a:pt x="26" y="12"/>
                    </a:lnTo>
                    <a:lnTo>
                      <a:pt x="24" y="12"/>
                    </a:lnTo>
                    <a:lnTo>
                      <a:pt x="24" y="12"/>
                    </a:lnTo>
                    <a:lnTo>
                      <a:pt x="24" y="12"/>
                    </a:lnTo>
                    <a:lnTo>
                      <a:pt x="22" y="10"/>
                    </a:lnTo>
                    <a:lnTo>
                      <a:pt x="22" y="10"/>
                    </a:lnTo>
                    <a:lnTo>
                      <a:pt x="22" y="10"/>
                    </a:lnTo>
                    <a:lnTo>
                      <a:pt x="20" y="10"/>
                    </a:lnTo>
                    <a:lnTo>
                      <a:pt x="20" y="10"/>
                    </a:lnTo>
                    <a:lnTo>
                      <a:pt x="20" y="10"/>
                    </a:lnTo>
                    <a:lnTo>
                      <a:pt x="10" y="4"/>
                    </a:lnTo>
                    <a:lnTo>
                      <a:pt x="16" y="2"/>
                    </a:lnTo>
                    <a:lnTo>
                      <a:pt x="14" y="2"/>
                    </a:lnTo>
                    <a:lnTo>
                      <a:pt x="14" y="2"/>
                    </a:lnTo>
                    <a:lnTo>
                      <a:pt x="12" y="0"/>
                    </a:lnTo>
                    <a:lnTo>
                      <a:pt x="6" y="4"/>
                    </a:lnTo>
                    <a:lnTo>
                      <a:pt x="0" y="0"/>
                    </a:lnTo>
                    <a:lnTo>
                      <a:pt x="0" y="0"/>
                    </a:lnTo>
                    <a:lnTo>
                      <a:pt x="0" y="8"/>
                    </a:lnTo>
                    <a:lnTo>
                      <a:pt x="0" y="8"/>
                    </a:lnTo>
                    <a:lnTo>
                      <a:pt x="4" y="6"/>
                    </a:lnTo>
                    <a:lnTo>
                      <a:pt x="16" y="12"/>
                    </a:lnTo>
                    <a:lnTo>
                      <a:pt x="18"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43"/>
              <p:cNvSpPr>
                <a:spLocks/>
              </p:cNvSpPr>
              <p:nvPr/>
            </p:nvSpPr>
            <p:spPr bwMode="auto">
              <a:xfrm>
                <a:off x="4458" y="1543"/>
                <a:ext cx="34" cy="14"/>
              </a:xfrm>
              <a:custGeom>
                <a:avLst/>
                <a:gdLst>
                  <a:gd name="T0" fmla="*/ 18 w 34"/>
                  <a:gd name="T1" fmla="*/ 12 h 14"/>
                  <a:gd name="T2" fmla="*/ 20 w 34"/>
                  <a:gd name="T3" fmla="*/ 14 h 14"/>
                  <a:gd name="T4" fmla="*/ 22 w 34"/>
                  <a:gd name="T5" fmla="*/ 14 h 14"/>
                  <a:gd name="T6" fmla="*/ 24 w 34"/>
                  <a:gd name="T7" fmla="*/ 14 h 14"/>
                  <a:gd name="T8" fmla="*/ 26 w 34"/>
                  <a:gd name="T9" fmla="*/ 14 h 14"/>
                  <a:gd name="T10" fmla="*/ 28 w 34"/>
                  <a:gd name="T11" fmla="*/ 14 h 14"/>
                  <a:gd name="T12" fmla="*/ 30 w 34"/>
                  <a:gd name="T13" fmla="*/ 14 h 14"/>
                  <a:gd name="T14" fmla="*/ 30 w 34"/>
                  <a:gd name="T15" fmla="*/ 12 h 14"/>
                  <a:gd name="T16" fmla="*/ 34 w 34"/>
                  <a:gd name="T17" fmla="*/ 12 h 14"/>
                  <a:gd name="T18" fmla="*/ 34 w 34"/>
                  <a:gd name="T19" fmla="*/ 12 h 14"/>
                  <a:gd name="T20" fmla="*/ 34 w 34"/>
                  <a:gd name="T21" fmla="*/ 10 h 14"/>
                  <a:gd name="T22" fmla="*/ 30 w 34"/>
                  <a:gd name="T23" fmla="*/ 10 h 14"/>
                  <a:gd name="T24" fmla="*/ 30 w 34"/>
                  <a:gd name="T25" fmla="*/ 10 h 14"/>
                  <a:gd name="T26" fmla="*/ 28 w 34"/>
                  <a:gd name="T27" fmla="*/ 10 h 14"/>
                  <a:gd name="T28" fmla="*/ 26 w 34"/>
                  <a:gd name="T29" fmla="*/ 12 h 14"/>
                  <a:gd name="T30" fmla="*/ 24 w 34"/>
                  <a:gd name="T31" fmla="*/ 12 h 14"/>
                  <a:gd name="T32" fmla="*/ 24 w 34"/>
                  <a:gd name="T33" fmla="*/ 12 h 14"/>
                  <a:gd name="T34" fmla="*/ 24 w 34"/>
                  <a:gd name="T35" fmla="*/ 12 h 14"/>
                  <a:gd name="T36" fmla="*/ 22 w 34"/>
                  <a:gd name="T37" fmla="*/ 10 h 14"/>
                  <a:gd name="T38" fmla="*/ 22 w 34"/>
                  <a:gd name="T39" fmla="*/ 10 h 14"/>
                  <a:gd name="T40" fmla="*/ 22 w 34"/>
                  <a:gd name="T41" fmla="*/ 10 h 14"/>
                  <a:gd name="T42" fmla="*/ 20 w 34"/>
                  <a:gd name="T43" fmla="*/ 10 h 14"/>
                  <a:gd name="T44" fmla="*/ 20 w 34"/>
                  <a:gd name="T45" fmla="*/ 10 h 14"/>
                  <a:gd name="T46" fmla="*/ 20 w 34"/>
                  <a:gd name="T47" fmla="*/ 10 h 14"/>
                  <a:gd name="T48" fmla="*/ 10 w 34"/>
                  <a:gd name="T49" fmla="*/ 4 h 14"/>
                  <a:gd name="T50" fmla="*/ 16 w 34"/>
                  <a:gd name="T51" fmla="*/ 2 h 14"/>
                  <a:gd name="T52" fmla="*/ 14 w 34"/>
                  <a:gd name="T53" fmla="*/ 2 h 14"/>
                  <a:gd name="T54" fmla="*/ 14 w 34"/>
                  <a:gd name="T55" fmla="*/ 2 h 14"/>
                  <a:gd name="T56" fmla="*/ 12 w 34"/>
                  <a:gd name="T57" fmla="*/ 0 h 14"/>
                  <a:gd name="T58" fmla="*/ 6 w 34"/>
                  <a:gd name="T59" fmla="*/ 4 h 14"/>
                  <a:gd name="T60" fmla="*/ 0 w 34"/>
                  <a:gd name="T61" fmla="*/ 0 h 14"/>
                  <a:gd name="T62" fmla="*/ 0 w 34"/>
                  <a:gd name="T63" fmla="*/ 0 h 14"/>
                  <a:gd name="T64" fmla="*/ 0 w 34"/>
                  <a:gd name="T65" fmla="*/ 8 h 14"/>
                  <a:gd name="T66" fmla="*/ 0 w 34"/>
                  <a:gd name="T67" fmla="*/ 8 h 14"/>
                  <a:gd name="T68" fmla="*/ 4 w 34"/>
                  <a:gd name="T69" fmla="*/ 6 h 14"/>
                  <a:gd name="T70" fmla="*/ 16 w 34"/>
                  <a:gd name="T71" fmla="*/ 12 h 14"/>
                  <a:gd name="T72" fmla="*/ 18 w 34"/>
                  <a:gd name="T7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18" y="12"/>
                    </a:moveTo>
                    <a:lnTo>
                      <a:pt x="20" y="14"/>
                    </a:lnTo>
                    <a:lnTo>
                      <a:pt x="22" y="14"/>
                    </a:lnTo>
                    <a:lnTo>
                      <a:pt x="24" y="14"/>
                    </a:lnTo>
                    <a:lnTo>
                      <a:pt x="26" y="14"/>
                    </a:lnTo>
                    <a:lnTo>
                      <a:pt x="28" y="14"/>
                    </a:lnTo>
                    <a:lnTo>
                      <a:pt x="30" y="14"/>
                    </a:lnTo>
                    <a:lnTo>
                      <a:pt x="30" y="12"/>
                    </a:lnTo>
                    <a:lnTo>
                      <a:pt x="34" y="12"/>
                    </a:lnTo>
                    <a:lnTo>
                      <a:pt x="34" y="12"/>
                    </a:lnTo>
                    <a:lnTo>
                      <a:pt x="34" y="10"/>
                    </a:lnTo>
                    <a:lnTo>
                      <a:pt x="30" y="10"/>
                    </a:lnTo>
                    <a:lnTo>
                      <a:pt x="30" y="10"/>
                    </a:lnTo>
                    <a:lnTo>
                      <a:pt x="28" y="10"/>
                    </a:lnTo>
                    <a:lnTo>
                      <a:pt x="26" y="12"/>
                    </a:lnTo>
                    <a:lnTo>
                      <a:pt x="24" y="12"/>
                    </a:lnTo>
                    <a:lnTo>
                      <a:pt x="24" y="12"/>
                    </a:lnTo>
                    <a:lnTo>
                      <a:pt x="24" y="12"/>
                    </a:lnTo>
                    <a:lnTo>
                      <a:pt x="22" y="10"/>
                    </a:lnTo>
                    <a:lnTo>
                      <a:pt x="22" y="10"/>
                    </a:lnTo>
                    <a:lnTo>
                      <a:pt x="22" y="10"/>
                    </a:lnTo>
                    <a:lnTo>
                      <a:pt x="20" y="10"/>
                    </a:lnTo>
                    <a:lnTo>
                      <a:pt x="20" y="10"/>
                    </a:lnTo>
                    <a:lnTo>
                      <a:pt x="20" y="10"/>
                    </a:lnTo>
                    <a:lnTo>
                      <a:pt x="10" y="4"/>
                    </a:lnTo>
                    <a:lnTo>
                      <a:pt x="16" y="2"/>
                    </a:lnTo>
                    <a:lnTo>
                      <a:pt x="14" y="2"/>
                    </a:lnTo>
                    <a:lnTo>
                      <a:pt x="14" y="2"/>
                    </a:lnTo>
                    <a:lnTo>
                      <a:pt x="12" y="0"/>
                    </a:lnTo>
                    <a:lnTo>
                      <a:pt x="6" y="4"/>
                    </a:lnTo>
                    <a:lnTo>
                      <a:pt x="0" y="0"/>
                    </a:lnTo>
                    <a:lnTo>
                      <a:pt x="0" y="0"/>
                    </a:lnTo>
                    <a:lnTo>
                      <a:pt x="0" y="8"/>
                    </a:lnTo>
                    <a:lnTo>
                      <a:pt x="0" y="8"/>
                    </a:lnTo>
                    <a:lnTo>
                      <a:pt x="4" y="6"/>
                    </a:lnTo>
                    <a:lnTo>
                      <a:pt x="16" y="12"/>
                    </a:lnTo>
                    <a:lnTo>
                      <a:pt x="1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744"/>
              <p:cNvSpPr>
                <a:spLocks/>
              </p:cNvSpPr>
              <p:nvPr/>
            </p:nvSpPr>
            <p:spPr bwMode="auto">
              <a:xfrm>
                <a:off x="4476" y="1537"/>
                <a:ext cx="34" cy="14"/>
              </a:xfrm>
              <a:custGeom>
                <a:avLst/>
                <a:gdLst>
                  <a:gd name="T0" fmla="*/ 20 w 34"/>
                  <a:gd name="T1" fmla="*/ 14 h 14"/>
                  <a:gd name="T2" fmla="*/ 22 w 34"/>
                  <a:gd name="T3" fmla="*/ 14 h 14"/>
                  <a:gd name="T4" fmla="*/ 24 w 34"/>
                  <a:gd name="T5" fmla="*/ 14 h 14"/>
                  <a:gd name="T6" fmla="*/ 26 w 34"/>
                  <a:gd name="T7" fmla="*/ 14 h 14"/>
                  <a:gd name="T8" fmla="*/ 28 w 34"/>
                  <a:gd name="T9" fmla="*/ 14 h 14"/>
                  <a:gd name="T10" fmla="*/ 28 w 34"/>
                  <a:gd name="T11" fmla="*/ 14 h 14"/>
                  <a:gd name="T12" fmla="*/ 30 w 34"/>
                  <a:gd name="T13" fmla="*/ 12 h 14"/>
                  <a:gd name="T14" fmla="*/ 32 w 34"/>
                  <a:gd name="T15" fmla="*/ 12 h 14"/>
                  <a:gd name="T16" fmla="*/ 34 w 34"/>
                  <a:gd name="T17" fmla="*/ 12 h 14"/>
                  <a:gd name="T18" fmla="*/ 32 w 34"/>
                  <a:gd name="T19" fmla="*/ 10 h 14"/>
                  <a:gd name="T20" fmla="*/ 30 w 34"/>
                  <a:gd name="T21" fmla="*/ 10 h 14"/>
                  <a:gd name="T22" fmla="*/ 30 w 34"/>
                  <a:gd name="T23" fmla="*/ 10 h 14"/>
                  <a:gd name="T24" fmla="*/ 28 w 34"/>
                  <a:gd name="T25" fmla="*/ 10 h 14"/>
                  <a:gd name="T26" fmla="*/ 26 w 34"/>
                  <a:gd name="T27" fmla="*/ 12 h 14"/>
                  <a:gd name="T28" fmla="*/ 24 w 34"/>
                  <a:gd name="T29" fmla="*/ 12 h 14"/>
                  <a:gd name="T30" fmla="*/ 24 w 34"/>
                  <a:gd name="T31" fmla="*/ 12 h 14"/>
                  <a:gd name="T32" fmla="*/ 24 w 34"/>
                  <a:gd name="T33" fmla="*/ 12 h 14"/>
                  <a:gd name="T34" fmla="*/ 22 w 34"/>
                  <a:gd name="T35" fmla="*/ 12 h 14"/>
                  <a:gd name="T36" fmla="*/ 22 w 34"/>
                  <a:gd name="T37" fmla="*/ 10 h 14"/>
                  <a:gd name="T38" fmla="*/ 22 w 34"/>
                  <a:gd name="T39" fmla="*/ 10 h 14"/>
                  <a:gd name="T40" fmla="*/ 20 w 34"/>
                  <a:gd name="T41" fmla="*/ 10 h 14"/>
                  <a:gd name="T42" fmla="*/ 20 w 34"/>
                  <a:gd name="T43" fmla="*/ 10 h 14"/>
                  <a:gd name="T44" fmla="*/ 18 w 34"/>
                  <a:gd name="T45" fmla="*/ 10 h 14"/>
                  <a:gd name="T46" fmla="*/ 8 w 34"/>
                  <a:gd name="T47" fmla="*/ 4 h 14"/>
                  <a:gd name="T48" fmla="*/ 16 w 34"/>
                  <a:gd name="T49" fmla="*/ 2 h 14"/>
                  <a:gd name="T50" fmla="*/ 14 w 34"/>
                  <a:gd name="T51" fmla="*/ 2 h 14"/>
                  <a:gd name="T52" fmla="*/ 14 w 34"/>
                  <a:gd name="T53" fmla="*/ 2 h 14"/>
                  <a:gd name="T54" fmla="*/ 12 w 34"/>
                  <a:gd name="T55" fmla="*/ 2 h 14"/>
                  <a:gd name="T56" fmla="*/ 6 w 34"/>
                  <a:gd name="T57" fmla="*/ 4 h 14"/>
                  <a:gd name="T58" fmla="*/ 0 w 34"/>
                  <a:gd name="T59" fmla="*/ 0 h 14"/>
                  <a:gd name="T60" fmla="*/ 0 w 34"/>
                  <a:gd name="T61" fmla="*/ 0 h 14"/>
                  <a:gd name="T62" fmla="*/ 0 w 34"/>
                  <a:gd name="T63" fmla="*/ 8 h 14"/>
                  <a:gd name="T64" fmla="*/ 0 w 34"/>
                  <a:gd name="T65" fmla="*/ 8 h 14"/>
                  <a:gd name="T66" fmla="*/ 4 w 34"/>
                  <a:gd name="T67" fmla="*/ 6 h 14"/>
                  <a:gd name="T68" fmla="*/ 16 w 34"/>
                  <a:gd name="T69" fmla="*/ 12 h 14"/>
                  <a:gd name="T70" fmla="*/ 18 w 34"/>
                  <a:gd name="T71" fmla="*/ 14 h 14"/>
                  <a:gd name="T72" fmla="*/ 20 w 34"/>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20" y="14"/>
                    </a:moveTo>
                    <a:lnTo>
                      <a:pt x="22" y="14"/>
                    </a:lnTo>
                    <a:lnTo>
                      <a:pt x="24" y="14"/>
                    </a:lnTo>
                    <a:lnTo>
                      <a:pt x="26" y="14"/>
                    </a:lnTo>
                    <a:lnTo>
                      <a:pt x="28" y="14"/>
                    </a:lnTo>
                    <a:lnTo>
                      <a:pt x="28" y="14"/>
                    </a:lnTo>
                    <a:lnTo>
                      <a:pt x="30" y="12"/>
                    </a:lnTo>
                    <a:lnTo>
                      <a:pt x="32" y="12"/>
                    </a:lnTo>
                    <a:lnTo>
                      <a:pt x="34" y="12"/>
                    </a:lnTo>
                    <a:lnTo>
                      <a:pt x="32" y="10"/>
                    </a:lnTo>
                    <a:lnTo>
                      <a:pt x="30" y="10"/>
                    </a:lnTo>
                    <a:lnTo>
                      <a:pt x="30" y="10"/>
                    </a:lnTo>
                    <a:lnTo>
                      <a:pt x="28" y="10"/>
                    </a:lnTo>
                    <a:lnTo>
                      <a:pt x="26" y="12"/>
                    </a:lnTo>
                    <a:lnTo>
                      <a:pt x="24" y="12"/>
                    </a:lnTo>
                    <a:lnTo>
                      <a:pt x="24" y="12"/>
                    </a:lnTo>
                    <a:lnTo>
                      <a:pt x="24" y="12"/>
                    </a:lnTo>
                    <a:lnTo>
                      <a:pt x="22" y="12"/>
                    </a:lnTo>
                    <a:lnTo>
                      <a:pt x="22" y="10"/>
                    </a:lnTo>
                    <a:lnTo>
                      <a:pt x="22" y="10"/>
                    </a:lnTo>
                    <a:lnTo>
                      <a:pt x="20" y="10"/>
                    </a:lnTo>
                    <a:lnTo>
                      <a:pt x="20" y="10"/>
                    </a:lnTo>
                    <a:lnTo>
                      <a:pt x="18" y="10"/>
                    </a:lnTo>
                    <a:lnTo>
                      <a:pt x="8" y="4"/>
                    </a:lnTo>
                    <a:lnTo>
                      <a:pt x="16" y="2"/>
                    </a:lnTo>
                    <a:lnTo>
                      <a:pt x="14" y="2"/>
                    </a:lnTo>
                    <a:lnTo>
                      <a:pt x="14" y="2"/>
                    </a:lnTo>
                    <a:lnTo>
                      <a:pt x="12" y="2"/>
                    </a:lnTo>
                    <a:lnTo>
                      <a:pt x="6" y="4"/>
                    </a:lnTo>
                    <a:lnTo>
                      <a:pt x="0" y="0"/>
                    </a:lnTo>
                    <a:lnTo>
                      <a:pt x="0" y="0"/>
                    </a:lnTo>
                    <a:lnTo>
                      <a:pt x="0" y="8"/>
                    </a:lnTo>
                    <a:lnTo>
                      <a:pt x="0" y="8"/>
                    </a:lnTo>
                    <a:lnTo>
                      <a:pt x="4" y="6"/>
                    </a:lnTo>
                    <a:lnTo>
                      <a:pt x="16" y="12"/>
                    </a:lnTo>
                    <a:lnTo>
                      <a:pt x="18" y="14"/>
                    </a:ln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745"/>
              <p:cNvSpPr>
                <a:spLocks/>
              </p:cNvSpPr>
              <p:nvPr/>
            </p:nvSpPr>
            <p:spPr bwMode="auto">
              <a:xfrm>
                <a:off x="4476" y="1537"/>
                <a:ext cx="34" cy="14"/>
              </a:xfrm>
              <a:custGeom>
                <a:avLst/>
                <a:gdLst>
                  <a:gd name="T0" fmla="*/ 20 w 34"/>
                  <a:gd name="T1" fmla="*/ 14 h 14"/>
                  <a:gd name="T2" fmla="*/ 22 w 34"/>
                  <a:gd name="T3" fmla="*/ 14 h 14"/>
                  <a:gd name="T4" fmla="*/ 24 w 34"/>
                  <a:gd name="T5" fmla="*/ 14 h 14"/>
                  <a:gd name="T6" fmla="*/ 26 w 34"/>
                  <a:gd name="T7" fmla="*/ 14 h 14"/>
                  <a:gd name="T8" fmla="*/ 28 w 34"/>
                  <a:gd name="T9" fmla="*/ 14 h 14"/>
                  <a:gd name="T10" fmla="*/ 28 w 34"/>
                  <a:gd name="T11" fmla="*/ 14 h 14"/>
                  <a:gd name="T12" fmla="*/ 30 w 34"/>
                  <a:gd name="T13" fmla="*/ 12 h 14"/>
                  <a:gd name="T14" fmla="*/ 32 w 34"/>
                  <a:gd name="T15" fmla="*/ 12 h 14"/>
                  <a:gd name="T16" fmla="*/ 34 w 34"/>
                  <a:gd name="T17" fmla="*/ 12 h 14"/>
                  <a:gd name="T18" fmla="*/ 32 w 34"/>
                  <a:gd name="T19" fmla="*/ 10 h 14"/>
                  <a:gd name="T20" fmla="*/ 30 w 34"/>
                  <a:gd name="T21" fmla="*/ 10 h 14"/>
                  <a:gd name="T22" fmla="*/ 30 w 34"/>
                  <a:gd name="T23" fmla="*/ 10 h 14"/>
                  <a:gd name="T24" fmla="*/ 28 w 34"/>
                  <a:gd name="T25" fmla="*/ 10 h 14"/>
                  <a:gd name="T26" fmla="*/ 26 w 34"/>
                  <a:gd name="T27" fmla="*/ 12 h 14"/>
                  <a:gd name="T28" fmla="*/ 24 w 34"/>
                  <a:gd name="T29" fmla="*/ 12 h 14"/>
                  <a:gd name="T30" fmla="*/ 24 w 34"/>
                  <a:gd name="T31" fmla="*/ 12 h 14"/>
                  <a:gd name="T32" fmla="*/ 24 w 34"/>
                  <a:gd name="T33" fmla="*/ 12 h 14"/>
                  <a:gd name="T34" fmla="*/ 22 w 34"/>
                  <a:gd name="T35" fmla="*/ 12 h 14"/>
                  <a:gd name="T36" fmla="*/ 22 w 34"/>
                  <a:gd name="T37" fmla="*/ 10 h 14"/>
                  <a:gd name="T38" fmla="*/ 22 w 34"/>
                  <a:gd name="T39" fmla="*/ 10 h 14"/>
                  <a:gd name="T40" fmla="*/ 20 w 34"/>
                  <a:gd name="T41" fmla="*/ 10 h 14"/>
                  <a:gd name="T42" fmla="*/ 20 w 34"/>
                  <a:gd name="T43" fmla="*/ 10 h 14"/>
                  <a:gd name="T44" fmla="*/ 18 w 34"/>
                  <a:gd name="T45" fmla="*/ 10 h 14"/>
                  <a:gd name="T46" fmla="*/ 8 w 34"/>
                  <a:gd name="T47" fmla="*/ 4 h 14"/>
                  <a:gd name="T48" fmla="*/ 16 w 34"/>
                  <a:gd name="T49" fmla="*/ 2 h 14"/>
                  <a:gd name="T50" fmla="*/ 14 w 34"/>
                  <a:gd name="T51" fmla="*/ 2 h 14"/>
                  <a:gd name="T52" fmla="*/ 14 w 34"/>
                  <a:gd name="T53" fmla="*/ 2 h 14"/>
                  <a:gd name="T54" fmla="*/ 12 w 34"/>
                  <a:gd name="T55" fmla="*/ 2 h 14"/>
                  <a:gd name="T56" fmla="*/ 6 w 34"/>
                  <a:gd name="T57" fmla="*/ 4 h 14"/>
                  <a:gd name="T58" fmla="*/ 0 w 34"/>
                  <a:gd name="T59" fmla="*/ 0 h 14"/>
                  <a:gd name="T60" fmla="*/ 0 w 34"/>
                  <a:gd name="T61" fmla="*/ 0 h 14"/>
                  <a:gd name="T62" fmla="*/ 0 w 34"/>
                  <a:gd name="T63" fmla="*/ 8 h 14"/>
                  <a:gd name="T64" fmla="*/ 0 w 34"/>
                  <a:gd name="T65" fmla="*/ 8 h 14"/>
                  <a:gd name="T66" fmla="*/ 4 w 34"/>
                  <a:gd name="T67" fmla="*/ 6 h 14"/>
                  <a:gd name="T68" fmla="*/ 16 w 34"/>
                  <a:gd name="T69" fmla="*/ 12 h 14"/>
                  <a:gd name="T70" fmla="*/ 18 w 34"/>
                  <a:gd name="T71" fmla="*/ 14 h 14"/>
                  <a:gd name="T72" fmla="*/ 20 w 34"/>
                  <a:gd name="T7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4">
                    <a:moveTo>
                      <a:pt x="20" y="14"/>
                    </a:moveTo>
                    <a:lnTo>
                      <a:pt x="22" y="14"/>
                    </a:lnTo>
                    <a:lnTo>
                      <a:pt x="24" y="14"/>
                    </a:lnTo>
                    <a:lnTo>
                      <a:pt x="26" y="14"/>
                    </a:lnTo>
                    <a:lnTo>
                      <a:pt x="28" y="14"/>
                    </a:lnTo>
                    <a:lnTo>
                      <a:pt x="28" y="14"/>
                    </a:lnTo>
                    <a:lnTo>
                      <a:pt x="30" y="12"/>
                    </a:lnTo>
                    <a:lnTo>
                      <a:pt x="32" y="12"/>
                    </a:lnTo>
                    <a:lnTo>
                      <a:pt x="34" y="12"/>
                    </a:lnTo>
                    <a:lnTo>
                      <a:pt x="32" y="10"/>
                    </a:lnTo>
                    <a:lnTo>
                      <a:pt x="30" y="10"/>
                    </a:lnTo>
                    <a:lnTo>
                      <a:pt x="30" y="10"/>
                    </a:lnTo>
                    <a:lnTo>
                      <a:pt x="28" y="10"/>
                    </a:lnTo>
                    <a:lnTo>
                      <a:pt x="26" y="12"/>
                    </a:lnTo>
                    <a:lnTo>
                      <a:pt x="24" y="12"/>
                    </a:lnTo>
                    <a:lnTo>
                      <a:pt x="24" y="12"/>
                    </a:lnTo>
                    <a:lnTo>
                      <a:pt x="24" y="12"/>
                    </a:lnTo>
                    <a:lnTo>
                      <a:pt x="22" y="12"/>
                    </a:lnTo>
                    <a:lnTo>
                      <a:pt x="22" y="10"/>
                    </a:lnTo>
                    <a:lnTo>
                      <a:pt x="22" y="10"/>
                    </a:lnTo>
                    <a:lnTo>
                      <a:pt x="20" y="10"/>
                    </a:lnTo>
                    <a:lnTo>
                      <a:pt x="20" y="10"/>
                    </a:lnTo>
                    <a:lnTo>
                      <a:pt x="18" y="10"/>
                    </a:lnTo>
                    <a:lnTo>
                      <a:pt x="8" y="4"/>
                    </a:lnTo>
                    <a:lnTo>
                      <a:pt x="16" y="2"/>
                    </a:lnTo>
                    <a:lnTo>
                      <a:pt x="14" y="2"/>
                    </a:lnTo>
                    <a:lnTo>
                      <a:pt x="14" y="2"/>
                    </a:lnTo>
                    <a:lnTo>
                      <a:pt x="12" y="2"/>
                    </a:lnTo>
                    <a:lnTo>
                      <a:pt x="6" y="4"/>
                    </a:lnTo>
                    <a:lnTo>
                      <a:pt x="0" y="0"/>
                    </a:lnTo>
                    <a:lnTo>
                      <a:pt x="0" y="0"/>
                    </a:lnTo>
                    <a:lnTo>
                      <a:pt x="0" y="8"/>
                    </a:lnTo>
                    <a:lnTo>
                      <a:pt x="0" y="8"/>
                    </a:lnTo>
                    <a:lnTo>
                      <a:pt x="4" y="6"/>
                    </a:lnTo>
                    <a:lnTo>
                      <a:pt x="16" y="12"/>
                    </a:lnTo>
                    <a:lnTo>
                      <a:pt x="18" y="14"/>
                    </a:lnTo>
                    <a:lnTo>
                      <a:pt x="2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746"/>
              <p:cNvSpPr>
                <a:spLocks/>
              </p:cNvSpPr>
              <p:nvPr/>
            </p:nvSpPr>
            <p:spPr bwMode="auto">
              <a:xfrm>
                <a:off x="4484" y="1531"/>
                <a:ext cx="10" cy="2"/>
              </a:xfrm>
              <a:custGeom>
                <a:avLst/>
                <a:gdLst>
                  <a:gd name="T0" fmla="*/ 8 w 10"/>
                  <a:gd name="T1" fmla="*/ 0 h 2"/>
                  <a:gd name="T2" fmla="*/ 8 w 10"/>
                  <a:gd name="T3" fmla="*/ 0 h 2"/>
                  <a:gd name="T4" fmla="*/ 6 w 10"/>
                  <a:gd name="T5" fmla="*/ 0 h 2"/>
                  <a:gd name="T6" fmla="*/ 4 w 10"/>
                  <a:gd name="T7" fmla="*/ 0 h 2"/>
                  <a:gd name="T8" fmla="*/ 4 w 10"/>
                  <a:gd name="T9" fmla="*/ 0 h 2"/>
                  <a:gd name="T10" fmla="*/ 2 w 10"/>
                  <a:gd name="T11" fmla="*/ 0 h 2"/>
                  <a:gd name="T12" fmla="*/ 0 w 10"/>
                  <a:gd name="T13" fmla="*/ 0 h 2"/>
                  <a:gd name="T14" fmla="*/ 2 w 10"/>
                  <a:gd name="T15" fmla="*/ 2 h 2"/>
                  <a:gd name="T16" fmla="*/ 2 w 10"/>
                  <a:gd name="T17" fmla="*/ 2 h 2"/>
                  <a:gd name="T18" fmla="*/ 4 w 10"/>
                  <a:gd name="T19" fmla="*/ 2 h 2"/>
                  <a:gd name="T20" fmla="*/ 6 w 10"/>
                  <a:gd name="T21" fmla="*/ 2 h 2"/>
                  <a:gd name="T22" fmla="*/ 6 w 10"/>
                  <a:gd name="T23" fmla="*/ 2 h 2"/>
                  <a:gd name="T24" fmla="*/ 8 w 10"/>
                  <a:gd name="T25" fmla="*/ 2 h 2"/>
                  <a:gd name="T26" fmla="*/ 10 w 10"/>
                  <a:gd name="T27" fmla="*/ 2 h 2"/>
                  <a:gd name="T28" fmla="*/ 10 w 10"/>
                  <a:gd name="T29" fmla="*/ 2 h 2"/>
                  <a:gd name="T30" fmla="*/ 10 w 10"/>
                  <a:gd name="T31" fmla="*/ 0 h 2"/>
                  <a:gd name="T32" fmla="*/ 8 w 10"/>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
                    <a:moveTo>
                      <a:pt x="8" y="0"/>
                    </a:moveTo>
                    <a:lnTo>
                      <a:pt x="8" y="0"/>
                    </a:lnTo>
                    <a:lnTo>
                      <a:pt x="6" y="0"/>
                    </a:lnTo>
                    <a:lnTo>
                      <a:pt x="4" y="0"/>
                    </a:lnTo>
                    <a:lnTo>
                      <a:pt x="4" y="0"/>
                    </a:lnTo>
                    <a:lnTo>
                      <a:pt x="2" y="0"/>
                    </a:lnTo>
                    <a:lnTo>
                      <a:pt x="0" y="0"/>
                    </a:lnTo>
                    <a:lnTo>
                      <a:pt x="2" y="2"/>
                    </a:lnTo>
                    <a:lnTo>
                      <a:pt x="2" y="2"/>
                    </a:lnTo>
                    <a:lnTo>
                      <a:pt x="4" y="2"/>
                    </a:lnTo>
                    <a:lnTo>
                      <a:pt x="6" y="2"/>
                    </a:lnTo>
                    <a:lnTo>
                      <a:pt x="6" y="2"/>
                    </a:lnTo>
                    <a:lnTo>
                      <a:pt x="8" y="2"/>
                    </a:lnTo>
                    <a:lnTo>
                      <a:pt x="10" y="2"/>
                    </a:lnTo>
                    <a:lnTo>
                      <a:pt x="10" y="2"/>
                    </a:lnTo>
                    <a:lnTo>
                      <a:pt x="10"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747"/>
              <p:cNvSpPr>
                <a:spLocks/>
              </p:cNvSpPr>
              <p:nvPr/>
            </p:nvSpPr>
            <p:spPr bwMode="auto">
              <a:xfrm>
                <a:off x="4492" y="1535"/>
                <a:ext cx="30" cy="12"/>
              </a:xfrm>
              <a:custGeom>
                <a:avLst/>
                <a:gdLst>
                  <a:gd name="T0" fmla="*/ 26 w 30"/>
                  <a:gd name="T1" fmla="*/ 10 h 12"/>
                  <a:gd name="T2" fmla="*/ 28 w 30"/>
                  <a:gd name="T3" fmla="*/ 10 h 12"/>
                  <a:gd name="T4" fmla="*/ 28 w 30"/>
                  <a:gd name="T5" fmla="*/ 10 h 12"/>
                  <a:gd name="T6" fmla="*/ 30 w 30"/>
                  <a:gd name="T7" fmla="*/ 10 h 12"/>
                  <a:gd name="T8" fmla="*/ 8 w 30"/>
                  <a:gd name="T9" fmla="*/ 0 h 12"/>
                  <a:gd name="T10" fmla="*/ 0 w 30"/>
                  <a:gd name="T11" fmla="*/ 2 h 12"/>
                  <a:gd name="T12" fmla="*/ 0 w 30"/>
                  <a:gd name="T13" fmla="*/ 2 h 12"/>
                  <a:gd name="T14" fmla="*/ 2 w 30"/>
                  <a:gd name="T15" fmla="*/ 2 h 12"/>
                  <a:gd name="T16" fmla="*/ 2 w 30"/>
                  <a:gd name="T17" fmla="*/ 4 h 12"/>
                  <a:gd name="T18" fmla="*/ 4 w 30"/>
                  <a:gd name="T19" fmla="*/ 4 h 12"/>
                  <a:gd name="T20" fmla="*/ 6 w 30"/>
                  <a:gd name="T21" fmla="*/ 2 h 12"/>
                  <a:gd name="T22" fmla="*/ 26 w 30"/>
                  <a:gd name="T23" fmla="*/ 12 h 12"/>
                  <a:gd name="T24" fmla="*/ 26 w 30"/>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6" y="10"/>
                    </a:moveTo>
                    <a:lnTo>
                      <a:pt x="28" y="10"/>
                    </a:lnTo>
                    <a:lnTo>
                      <a:pt x="28" y="10"/>
                    </a:lnTo>
                    <a:lnTo>
                      <a:pt x="30" y="10"/>
                    </a:lnTo>
                    <a:lnTo>
                      <a:pt x="8" y="0"/>
                    </a:lnTo>
                    <a:lnTo>
                      <a:pt x="0" y="2"/>
                    </a:lnTo>
                    <a:lnTo>
                      <a:pt x="0" y="2"/>
                    </a:lnTo>
                    <a:lnTo>
                      <a:pt x="2" y="2"/>
                    </a:lnTo>
                    <a:lnTo>
                      <a:pt x="2" y="4"/>
                    </a:lnTo>
                    <a:lnTo>
                      <a:pt x="4" y="4"/>
                    </a:lnTo>
                    <a:lnTo>
                      <a:pt x="6" y="2"/>
                    </a:lnTo>
                    <a:lnTo>
                      <a:pt x="26" y="12"/>
                    </a:lnTo>
                    <a:lnTo>
                      <a:pt x="26"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748"/>
              <p:cNvSpPr>
                <a:spLocks/>
              </p:cNvSpPr>
              <p:nvPr/>
            </p:nvSpPr>
            <p:spPr bwMode="auto">
              <a:xfrm>
                <a:off x="4510" y="1527"/>
                <a:ext cx="32" cy="16"/>
              </a:xfrm>
              <a:custGeom>
                <a:avLst/>
                <a:gdLst>
                  <a:gd name="T0" fmla="*/ 22 w 32"/>
                  <a:gd name="T1" fmla="*/ 12 h 16"/>
                  <a:gd name="T2" fmla="*/ 20 w 32"/>
                  <a:gd name="T3" fmla="*/ 12 h 16"/>
                  <a:gd name="T4" fmla="*/ 20 w 32"/>
                  <a:gd name="T5" fmla="*/ 12 h 16"/>
                  <a:gd name="T6" fmla="*/ 18 w 32"/>
                  <a:gd name="T7" fmla="*/ 12 h 16"/>
                  <a:gd name="T8" fmla="*/ 16 w 32"/>
                  <a:gd name="T9" fmla="*/ 14 h 16"/>
                  <a:gd name="T10" fmla="*/ 18 w 32"/>
                  <a:gd name="T11" fmla="*/ 16 h 16"/>
                  <a:gd name="T12" fmla="*/ 20 w 32"/>
                  <a:gd name="T13" fmla="*/ 14 h 16"/>
                  <a:gd name="T14" fmla="*/ 22 w 32"/>
                  <a:gd name="T15" fmla="*/ 14 h 16"/>
                  <a:gd name="T16" fmla="*/ 24 w 32"/>
                  <a:gd name="T17" fmla="*/ 14 h 16"/>
                  <a:gd name="T18" fmla="*/ 26 w 32"/>
                  <a:gd name="T19" fmla="*/ 14 h 16"/>
                  <a:gd name="T20" fmla="*/ 28 w 32"/>
                  <a:gd name="T21" fmla="*/ 12 h 16"/>
                  <a:gd name="T22" fmla="*/ 30 w 32"/>
                  <a:gd name="T23" fmla="*/ 12 h 16"/>
                  <a:gd name="T24" fmla="*/ 32 w 32"/>
                  <a:gd name="T25" fmla="*/ 10 h 16"/>
                  <a:gd name="T26" fmla="*/ 32 w 32"/>
                  <a:gd name="T27" fmla="*/ 10 h 16"/>
                  <a:gd name="T28" fmla="*/ 32 w 32"/>
                  <a:gd name="T29" fmla="*/ 8 h 16"/>
                  <a:gd name="T30" fmla="*/ 32 w 32"/>
                  <a:gd name="T31" fmla="*/ 8 h 16"/>
                  <a:gd name="T32" fmla="*/ 30 w 32"/>
                  <a:gd name="T33" fmla="*/ 8 h 16"/>
                  <a:gd name="T34" fmla="*/ 30 w 32"/>
                  <a:gd name="T35" fmla="*/ 6 h 16"/>
                  <a:gd name="T36" fmla="*/ 28 w 32"/>
                  <a:gd name="T37" fmla="*/ 6 h 16"/>
                  <a:gd name="T38" fmla="*/ 26 w 32"/>
                  <a:gd name="T39" fmla="*/ 6 h 16"/>
                  <a:gd name="T40" fmla="*/ 20 w 32"/>
                  <a:gd name="T41" fmla="*/ 6 h 16"/>
                  <a:gd name="T42" fmla="*/ 14 w 32"/>
                  <a:gd name="T43" fmla="*/ 6 h 16"/>
                  <a:gd name="T44" fmla="*/ 10 w 32"/>
                  <a:gd name="T45" fmla="*/ 6 h 16"/>
                  <a:gd name="T46" fmla="*/ 8 w 32"/>
                  <a:gd name="T47" fmla="*/ 6 h 16"/>
                  <a:gd name="T48" fmla="*/ 6 w 32"/>
                  <a:gd name="T49" fmla="*/ 6 h 16"/>
                  <a:gd name="T50" fmla="*/ 6 w 32"/>
                  <a:gd name="T51" fmla="*/ 4 h 16"/>
                  <a:gd name="T52" fmla="*/ 8 w 32"/>
                  <a:gd name="T53" fmla="*/ 4 h 16"/>
                  <a:gd name="T54" fmla="*/ 10 w 32"/>
                  <a:gd name="T55" fmla="*/ 2 h 16"/>
                  <a:gd name="T56" fmla="*/ 12 w 32"/>
                  <a:gd name="T57" fmla="*/ 2 h 16"/>
                  <a:gd name="T58" fmla="*/ 12 w 32"/>
                  <a:gd name="T59" fmla="*/ 2 h 16"/>
                  <a:gd name="T60" fmla="*/ 14 w 32"/>
                  <a:gd name="T61" fmla="*/ 2 h 16"/>
                  <a:gd name="T62" fmla="*/ 16 w 32"/>
                  <a:gd name="T63" fmla="*/ 2 h 16"/>
                  <a:gd name="T64" fmla="*/ 14 w 32"/>
                  <a:gd name="T65" fmla="*/ 0 h 16"/>
                  <a:gd name="T66" fmla="*/ 12 w 32"/>
                  <a:gd name="T67" fmla="*/ 0 h 16"/>
                  <a:gd name="T68" fmla="*/ 10 w 32"/>
                  <a:gd name="T69" fmla="*/ 0 h 16"/>
                  <a:gd name="T70" fmla="*/ 8 w 32"/>
                  <a:gd name="T71" fmla="*/ 0 h 16"/>
                  <a:gd name="T72" fmla="*/ 6 w 32"/>
                  <a:gd name="T73" fmla="*/ 2 h 16"/>
                  <a:gd name="T74" fmla="*/ 4 w 32"/>
                  <a:gd name="T75" fmla="*/ 2 h 16"/>
                  <a:gd name="T76" fmla="*/ 2 w 32"/>
                  <a:gd name="T77" fmla="*/ 4 h 16"/>
                  <a:gd name="T78" fmla="*/ 0 w 32"/>
                  <a:gd name="T79" fmla="*/ 6 h 16"/>
                  <a:gd name="T80" fmla="*/ 2 w 32"/>
                  <a:gd name="T81" fmla="*/ 6 h 16"/>
                  <a:gd name="T82" fmla="*/ 4 w 32"/>
                  <a:gd name="T83" fmla="*/ 8 h 16"/>
                  <a:gd name="T84" fmla="*/ 6 w 32"/>
                  <a:gd name="T85" fmla="*/ 8 h 16"/>
                  <a:gd name="T86" fmla="*/ 10 w 32"/>
                  <a:gd name="T87" fmla="*/ 8 h 16"/>
                  <a:gd name="T88" fmla="*/ 12 w 32"/>
                  <a:gd name="T89" fmla="*/ 8 h 16"/>
                  <a:gd name="T90" fmla="*/ 16 w 32"/>
                  <a:gd name="T91" fmla="*/ 8 h 16"/>
                  <a:gd name="T92" fmla="*/ 22 w 32"/>
                  <a:gd name="T93" fmla="*/ 8 h 16"/>
                  <a:gd name="T94" fmla="*/ 24 w 32"/>
                  <a:gd name="T95" fmla="*/ 8 h 16"/>
                  <a:gd name="T96" fmla="*/ 26 w 32"/>
                  <a:gd name="T9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6">
                    <a:moveTo>
                      <a:pt x="24" y="10"/>
                    </a:moveTo>
                    <a:lnTo>
                      <a:pt x="22" y="12"/>
                    </a:lnTo>
                    <a:lnTo>
                      <a:pt x="22" y="12"/>
                    </a:lnTo>
                    <a:lnTo>
                      <a:pt x="20" y="12"/>
                    </a:lnTo>
                    <a:lnTo>
                      <a:pt x="20" y="12"/>
                    </a:lnTo>
                    <a:lnTo>
                      <a:pt x="20" y="12"/>
                    </a:lnTo>
                    <a:lnTo>
                      <a:pt x="18" y="12"/>
                    </a:lnTo>
                    <a:lnTo>
                      <a:pt x="18" y="12"/>
                    </a:lnTo>
                    <a:lnTo>
                      <a:pt x="16" y="14"/>
                    </a:lnTo>
                    <a:lnTo>
                      <a:pt x="16" y="14"/>
                    </a:lnTo>
                    <a:lnTo>
                      <a:pt x="16" y="14"/>
                    </a:lnTo>
                    <a:lnTo>
                      <a:pt x="18" y="16"/>
                    </a:lnTo>
                    <a:lnTo>
                      <a:pt x="18" y="16"/>
                    </a:lnTo>
                    <a:lnTo>
                      <a:pt x="20" y="14"/>
                    </a:lnTo>
                    <a:lnTo>
                      <a:pt x="20" y="14"/>
                    </a:lnTo>
                    <a:lnTo>
                      <a:pt x="22" y="14"/>
                    </a:lnTo>
                    <a:lnTo>
                      <a:pt x="22" y="14"/>
                    </a:lnTo>
                    <a:lnTo>
                      <a:pt x="24" y="14"/>
                    </a:lnTo>
                    <a:lnTo>
                      <a:pt x="26" y="14"/>
                    </a:lnTo>
                    <a:lnTo>
                      <a:pt x="26" y="14"/>
                    </a:lnTo>
                    <a:lnTo>
                      <a:pt x="28" y="12"/>
                    </a:lnTo>
                    <a:lnTo>
                      <a:pt x="28" y="12"/>
                    </a:lnTo>
                    <a:lnTo>
                      <a:pt x="30" y="12"/>
                    </a:lnTo>
                    <a:lnTo>
                      <a:pt x="30" y="12"/>
                    </a:lnTo>
                    <a:lnTo>
                      <a:pt x="30" y="12"/>
                    </a:lnTo>
                    <a:lnTo>
                      <a:pt x="32" y="10"/>
                    </a:lnTo>
                    <a:lnTo>
                      <a:pt x="32" y="10"/>
                    </a:lnTo>
                    <a:lnTo>
                      <a:pt x="32" y="10"/>
                    </a:lnTo>
                    <a:lnTo>
                      <a:pt x="32" y="10"/>
                    </a:lnTo>
                    <a:lnTo>
                      <a:pt x="32" y="8"/>
                    </a:lnTo>
                    <a:lnTo>
                      <a:pt x="32" y="8"/>
                    </a:lnTo>
                    <a:lnTo>
                      <a:pt x="32" y="8"/>
                    </a:lnTo>
                    <a:lnTo>
                      <a:pt x="32" y="8"/>
                    </a:lnTo>
                    <a:lnTo>
                      <a:pt x="30" y="8"/>
                    </a:lnTo>
                    <a:lnTo>
                      <a:pt x="30" y="6"/>
                    </a:lnTo>
                    <a:lnTo>
                      <a:pt x="30" y="6"/>
                    </a:lnTo>
                    <a:lnTo>
                      <a:pt x="28" y="6"/>
                    </a:lnTo>
                    <a:lnTo>
                      <a:pt x="28" y="6"/>
                    </a:lnTo>
                    <a:lnTo>
                      <a:pt x="28" y="6"/>
                    </a:lnTo>
                    <a:lnTo>
                      <a:pt x="26" y="6"/>
                    </a:lnTo>
                    <a:lnTo>
                      <a:pt x="24" y="4"/>
                    </a:lnTo>
                    <a:lnTo>
                      <a:pt x="20" y="6"/>
                    </a:lnTo>
                    <a:lnTo>
                      <a:pt x="18" y="6"/>
                    </a:lnTo>
                    <a:lnTo>
                      <a:pt x="14" y="6"/>
                    </a:lnTo>
                    <a:lnTo>
                      <a:pt x="12" y="6"/>
                    </a:lnTo>
                    <a:lnTo>
                      <a:pt x="10" y="6"/>
                    </a:lnTo>
                    <a:lnTo>
                      <a:pt x="8" y="6"/>
                    </a:lnTo>
                    <a:lnTo>
                      <a:pt x="8" y="6"/>
                    </a:lnTo>
                    <a:lnTo>
                      <a:pt x="6" y="6"/>
                    </a:lnTo>
                    <a:lnTo>
                      <a:pt x="6" y="6"/>
                    </a:lnTo>
                    <a:lnTo>
                      <a:pt x="6" y="4"/>
                    </a:lnTo>
                    <a:lnTo>
                      <a:pt x="6" y="4"/>
                    </a:lnTo>
                    <a:lnTo>
                      <a:pt x="8" y="4"/>
                    </a:lnTo>
                    <a:lnTo>
                      <a:pt x="8" y="4"/>
                    </a:lnTo>
                    <a:lnTo>
                      <a:pt x="8" y="4"/>
                    </a:lnTo>
                    <a:lnTo>
                      <a:pt x="10" y="2"/>
                    </a:lnTo>
                    <a:lnTo>
                      <a:pt x="10" y="2"/>
                    </a:lnTo>
                    <a:lnTo>
                      <a:pt x="12" y="2"/>
                    </a:lnTo>
                    <a:lnTo>
                      <a:pt x="12" y="2"/>
                    </a:lnTo>
                    <a:lnTo>
                      <a:pt x="12" y="2"/>
                    </a:lnTo>
                    <a:lnTo>
                      <a:pt x="14" y="2"/>
                    </a:lnTo>
                    <a:lnTo>
                      <a:pt x="14" y="2"/>
                    </a:lnTo>
                    <a:lnTo>
                      <a:pt x="16" y="2"/>
                    </a:lnTo>
                    <a:lnTo>
                      <a:pt x="16" y="2"/>
                    </a:lnTo>
                    <a:lnTo>
                      <a:pt x="16" y="0"/>
                    </a:lnTo>
                    <a:lnTo>
                      <a:pt x="14" y="0"/>
                    </a:lnTo>
                    <a:lnTo>
                      <a:pt x="14" y="0"/>
                    </a:lnTo>
                    <a:lnTo>
                      <a:pt x="12" y="0"/>
                    </a:lnTo>
                    <a:lnTo>
                      <a:pt x="12" y="0"/>
                    </a:lnTo>
                    <a:lnTo>
                      <a:pt x="10" y="0"/>
                    </a:lnTo>
                    <a:lnTo>
                      <a:pt x="8" y="0"/>
                    </a:lnTo>
                    <a:lnTo>
                      <a:pt x="8" y="0"/>
                    </a:lnTo>
                    <a:lnTo>
                      <a:pt x="6" y="2"/>
                    </a:lnTo>
                    <a:lnTo>
                      <a:pt x="6" y="2"/>
                    </a:lnTo>
                    <a:lnTo>
                      <a:pt x="6" y="2"/>
                    </a:lnTo>
                    <a:lnTo>
                      <a:pt x="4" y="2"/>
                    </a:lnTo>
                    <a:lnTo>
                      <a:pt x="2" y="2"/>
                    </a:lnTo>
                    <a:lnTo>
                      <a:pt x="2" y="4"/>
                    </a:lnTo>
                    <a:lnTo>
                      <a:pt x="0" y="4"/>
                    </a:lnTo>
                    <a:lnTo>
                      <a:pt x="0" y="6"/>
                    </a:lnTo>
                    <a:lnTo>
                      <a:pt x="0" y="6"/>
                    </a:lnTo>
                    <a:lnTo>
                      <a:pt x="2" y="6"/>
                    </a:lnTo>
                    <a:lnTo>
                      <a:pt x="2" y="8"/>
                    </a:lnTo>
                    <a:lnTo>
                      <a:pt x="4" y="8"/>
                    </a:lnTo>
                    <a:lnTo>
                      <a:pt x="6" y="8"/>
                    </a:lnTo>
                    <a:lnTo>
                      <a:pt x="6" y="8"/>
                    </a:lnTo>
                    <a:lnTo>
                      <a:pt x="8" y="8"/>
                    </a:lnTo>
                    <a:lnTo>
                      <a:pt x="10" y="8"/>
                    </a:lnTo>
                    <a:lnTo>
                      <a:pt x="10" y="8"/>
                    </a:lnTo>
                    <a:lnTo>
                      <a:pt x="12" y="8"/>
                    </a:lnTo>
                    <a:lnTo>
                      <a:pt x="14" y="8"/>
                    </a:lnTo>
                    <a:lnTo>
                      <a:pt x="16" y="8"/>
                    </a:lnTo>
                    <a:lnTo>
                      <a:pt x="20" y="8"/>
                    </a:lnTo>
                    <a:lnTo>
                      <a:pt x="22" y="8"/>
                    </a:lnTo>
                    <a:lnTo>
                      <a:pt x="24" y="8"/>
                    </a:lnTo>
                    <a:lnTo>
                      <a:pt x="24" y="8"/>
                    </a:lnTo>
                    <a:lnTo>
                      <a:pt x="26" y="8"/>
                    </a:lnTo>
                    <a:lnTo>
                      <a:pt x="26" y="10"/>
                    </a:lnTo>
                    <a:lnTo>
                      <a:pt x="24"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749"/>
              <p:cNvSpPr>
                <a:spLocks/>
              </p:cNvSpPr>
              <p:nvPr/>
            </p:nvSpPr>
            <p:spPr bwMode="auto">
              <a:xfrm>
                <a:off x="4646" y="1791"/>
                <a:ext cx="50" cy="18"/>
              </a:xfrm>
              <a:custGeom>
                <a:avLst/>
                <a:gdLst>
                  <a:gd name="T0" fmla="*/ 50 w 50"/>
                  <a:gd name="T1" fmla="*/ 10 h 18"/>
                  <a:gd name="T2" fmla="*/ 50 w 50"/>
                  <a:gd name="T3" fmla="*/ 10 h 18"/>
                  <a:gd name="T4" fmla="*/ 50 w 50"/>
                  <a:gd name="T5" fmla="*/ 10 h 18"/>
                  <a:gd name="T6" fmla="*/ 48 w 50"/>
                  <a:gd name="T7" fmla="*/ 10 h 18"/>
                  <a:gd name="T8" fmla="*/ 48 w 50"/>
                  <a:gd name="T9" fmla="*/ 8 h 18"/>
                  <a:gd name="T10" fmla="*/ 32 w 50"/>
                  <a:gd name="T11" fmla="*/ 14 h 18"/>
                  <a:gd name="T12" fmla="*/ 6 w 50"/>
                  <a:gd name="T13" fmla="*/ 0 h 18"/>
                  <a:gd name="T14" fmla="*/ 4 w 50"/>
                  <a:gd name="T15" fmla="*/ 0 h 18"/>
                  <a:gd name="T16" fmla="*/ 2 w 50"/>
                  <a:gd name="T17" fmla="*/ 2 h 18"/>
                  <a:gd name="T18" fmla="*/ 2 w 50"/>
                  <a:gd name="T19" fmla="*/ 2 h 18"/>
                  <a:gd name="T20" fmla="*/ 0 w 50"/>
                  <a:gd name="T21" fmla="*/ 2 h 18"/>
                  <a:gd name="T22" fmla="*/ 32 w 50"/>
                  <a:gd name="T23" fmla="*/ 18 h 18"/>
                  <a:gd name="T24" fmla="*/ 50 w 50"/>
                  <a:gd name="T25" fmla="*/ 10 h 18"/>
                  <a:gd name="T26" fmla="*/ 50 w 50"/>
                  <a:gd name="T27" fmla="*/ 10 h 18"/>
                  <a:gd name="T28" fmla="*/ 50 w 50"/>
                  <a:gd name="T2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8">
                    <a:moveTo>
                      <a:pt x="50" y="10"/>
                    </a:moveTo>
                    <a:lnTo>
                      <a:pt x="50" y="10"/>
                    </a:lnTo>
                    <a:lnTo>
                      <a:pt x="50" y="10"/>
                    </a:lnTo>
                    <a:lnTo>
                      <a:pt x="48" y="10"/>
                    </a:lnTo>
                    <a:lnTo>
                      <a:pt x="48" y="8"/>
                    </a:lnTo>
                    <a:lnTo>
                      <a:pt x="32" y="14"/>
                    </a:lnTo>
                    <a:lnTo>
                      <a:pt x="6" y="0"/>
                    </a:lnTo>
                    <a:lnTo>
                      <a:pt x="4" y="0"/>
                    </a:lnTo>
                    <a:lnTo>
                      <a:pt x="2" y="2"/>
                    </a:lnTo>
                    <a:lnTo>
                      <a:pt x="2" y="2"/>
                    </a:lnTo>
                    <a:lnTo>
                      <a:pt x="0" y="2"/>
                    </a:lnTo>
                    <a:lnTo>
                      <a:pt x="32" y="18"/>
                    </a:lnTo>
                    <a:lnTo>
                      <a:pt x="50" y="10"/>
                    </a:lnTo>
                    <a:lnTo>
                      <a:pt x="50" y="10"/>
                    </a:lnTo>
                    <a:lnTo>
                      <a:pt x="5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750"/>
              <p:cNvSpPr>
                <a:spLocks/>
              </p:cNvSpPr>
              <p:nvPr/>
            </p:nvSpPr>
            <p:spPr bwMode="auto">
              <a:xfrm>
                <a:off x="4646" y="1791"/>
                <a:ext cx="50" cy="18"/>
              </a:xfrm>
              <a:custGeom>
                <a:avLst/>
                <a:gdLst>
                  <a:gd name="T0" fmla="*/ 50 w 50"/>
                  <a:gd name="T1" fmla="*/ 10 h 18"/>
                  <a:gd name="T2" fmla="*/ 50 w 50"/>
                  <a:gd name="T3" fmla="*/ 10 h 18"/>
                  <a:gd name="T4" fmla="*/ 50 w 50"/>
                  <a:gd name="T5" fmla="*/ 10 h 18"/>
                  <a:gd name="T6" fmla="*/ 48 w 50"/>
                  <a:gd name="T7" fmla="*/ 10 h 18"/>
                  <a:gd name="T8" fmla="*/ 48 w 50"/>
                  <a:gd name="T9" fmla="*/ 8 h 18"/>
                  <a:gd name="T10" fmla="*/ 32 w 50"/>
                  <a:gd name="T11" fmla="*/ 14 h 18"/>
                  <a:gd name="T12" fmla="*/ 6 w 50"/>
                  <a:gd name="T13" fmla="*/ 0 h 18"/>
                  <a:gd name="T14" fmla="*/ 4 w 50"/>
                  <a:gd name="T15" fmla="*/ 0 h 18"/>
                  <a:gd name="T16" fmla="*/ 2 w 50"/>
                  <a:gd name="T17" fmla="*/ 2 h 18"/>
                  <a:gd name="T18" fmla="*/ 2 w 50"/>
                  <a:gd name="T19" fmla="*/ 2 h 18"/>
                  <a:gd name="T20" fmla="*/ 0 w 50"/>
                  <a:gd name="T21" fmla="*/ 2 h 18"/>
                  <a:gd name="T22" fmla="*/ 32 w 50"/>
                  <a:gd name="T23" fmla="*/ 18 h 18"/>
                  <a:gd name="T24" fmla="*/ 50 w 50"/>
                  <a:gd name="T25" fmla="*/ 10 h 18"/>
                  <a:gd name="T26" fmla="*/ 50 w 50"/>
                  <a:gd name="T27" fmla="*/ 10 h 18"/>
                  <a:gd name="T28" fmla="*/ 50 w 50"/>
                  <a:gd name="T2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8">
                    <a:moveTo>
                      <a:pt x="50" y="10"/>
                    </a:moveTo>
                    <a:lnTo>
                      <a:pt x="50" y="10"/>
                    </a:lnTo>
                    <a:lnTo>
                      <a:pt x="50" y="10"/>
                    </a:lnTo>
                    <a:lnTo>
                      <a:pt x="48" y="10"/>
                    </a:lnTo>
                    <a:lnTo>
                      <a:pt x="48" y="8"/>
                    </a:lnTo>
                    <a:lnTo>
                      <a:pt x="32" y="14"/>
                    </a:lnTo>
                    <a:lnTo>
                      <a:pt x="6" y="0"/>
                    </a:lnTo>
                    <a:lnTo>
                      <a:pt x="4" y="0"/>
                    </a:lnTo>
                    <a:lnTo>
                      <a:pt x="2" y="2"/>
                    </a:lnTo>
                    <a:lnTo>
                      <a:pt x="2" y="2"/>
                    </a:lnTo>
                    <a:lnTo>
                      <a:pt x="0" y="2"/>
                    </a:lnTo>
                    <a:lnTo>
                      <a:pt x="32" y="18"/>
                    </a:lnTo>
                    <a:lnTo>
                      <a:pt x="50" y="10"/>
                    </a:lnTo>
                    <a:lnTo>
                      <a:pt x="50" y="10"/>
                    </a:lnTo>
                    <a:lnTo>
                      <a:pt x="5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751"/>
              <p:cNvSpPr>
                <a:spLocks noEditPoints="1"/>
              </p:cNvSpPr>
              <p:nvPr/>
            </p:nvSpPr>
            <p:spPr bwMode="auto">
              <a:xfrm>
                <a:off x="4684" y="1783"/>
                <a:ext cx="34" cy="16"/>
              </a:xfrm>
              <a:custGeom>
                <a:avLst/>
                <a:gdLst>
                  <a:gd name="T0" fmla="*/ 32 w 34"/>
                  <a:gd name="T1" fmla="*/ 12 h 16"/>
                  <a:gd name="T2" fmla="*/ 34 w 34"/>
                  <a:gd name="T3" fmla="*/ 12 h 16"/>
                  <a:gd name="T4" fmla="*/ 34 w 34"/>
                  <a:gd name="T5" fmla="*/ 10 h 16"/>
                  <a:gd name="T6" fmla="*/ 34 w 34"/>
                  <a:gd name="T7" fmla="*/ 8 h 16"/>
                  <a:gd name="T8" fmla="*/ 34 w 34"/>
                  <a:gd name="T9" fmla="*/ 8 h 16"/>
                  <a:gd name="T10" fmla="*/ 34 w 34"/>
                  <a:gd name="T11" fmla="*/ 6 h 16"/>
                  <a:gd name="T12" fmla="*/ 32 w 34"/>
                  <a:gd name="T13" fmla="*/ 6 h 16"/>
                  <a:gd name="T14" fmla="*/ 30 w 34"/>
                  <a:gd name="T15" fmla="*/ 4 h 16"/>
                  <a:gd name="T16" fmla="*/ 26 w 34"/>
                  <a:gd name="T17" fmla="*/ 2 h 16"/>
                  <a:gd name="T18" fmla="*/ 24 w 34"/>
                  <a:gd name="T19" fmla="*/ 2 h 16"/>
                  <a:gd name="T20" fmla="*/ 22 w 34"/>
                  <a:gd name="T21" fmla="*/ 2 h 16"/>
                  <a:gd name="T22" fmla="*/ 18 w 34"/>
                  <a:gd name="T23" fmla="*/ 0 h 16"/>
                  <a:gd name="T24" fmla="*/ 14 w 34"/>
                  <a:gd name="T25" fmla="*/ 0 h 16"/>
                  <a:gd name="T26" fmla="*/ 12 w 34"/>
                  <a:gd name="T27" fmla="*/ 0 h 16"/>
                  <a:gd name="T28" fmla="*/ 8 w 34"/>
                  <a:gd name="T29" fmla="*/ 2 h 16"/>
                  <a:gd name="T30" fmla="*/ 6 w 34"/>
                  <a:gd name="T31" fmla="*/ 2 h 16"/>
                  <a:gd name="T32" fmla="*/ 2 w 34"/>
                  <a:gd name="T33" fmla="*/ 4 h 16"/>
                  <a:gd name="T34" fmla="*/ 2 w 34"/>
                  <a:gd name="T35" fmla="*/ 4 h 16"/>
                  <a:gd name="T36" fmla="*/ 0 w 34"/>
                  <a:gd name="T37" fmla="*/ 6 h 16"/>
                  <a:gd name="T38" fmla="*/ 0 w 34"/>
                  <a:gd name="T39" fmla="*/ 6 h 16"/>
                  <a:gd name="T40" fmla="*/ 0 w 34"/>
                  <a:gd name="T41" fmla="*/ 8 h 16"/>
                  <a:gd name="T42" fmla="*/ 2 w 34"/>
                  <a:gd name="T43" fmla="*/ 10 h 16"/>
                  <a:gd name="T44" fmla="*/ 4 w 34"/>
                  <a:gd name="T45" fmla="*/ 10 h 16"/>
                  <a:gd name="T46" fmla="*/ 6 w 34"/>
                  <a:gd name="T47" fmla="*/ 12 h 16"/>
                  <a:gd name="T48" fmla="*/ 8 w 34"/>
                  <a:gd name="T49" fmla="*/ 14 h 16"/>
                  <a:gd name="T50" fmla="*/ 10 w 34"/>
                  <a:gd name="T51" fmla="*/ 14 h 16"/>
                  <a:gd name="T52" fmla="*/ 14 w 34"/>
                  <a:gd name="T53" fmla="*/ 14 h 16"/>
                  <a:gd name="T54" fmla="*/ 16 w 34"/>
                  <a:gd name="T55" fmla="*/ 16 h 16"/>
                  <a:gd name="T56" fmla="*/ 20 w 34"/>
                  <a:gd name="T57" fmla="*/ 16 h 16"/>
                  <a:gd name="T58" fmla="*/ 24 w 34"/>
                  <a:gd name="T59" fmla="*/ 14 h 16"/>
                  <a:gd name="T60" fmla="*/ 26 w 34"/>
                  <a:gd name="T61" fmla="*/ 14 h 16"/>
                  <a:gd name="T62" fmla="*/ 30 w 34"/>
                  <a:gd name="T63" fmla="*/ 14 h 16"/>
                  <a:gd name="T64" fmla="*/ 28 w 34"/>
                  <a:gd name="T65" fmla="*/ 10 h 16"/>
                  <a:gd name="T66" fmla="*/ 26 w 34"/>
                  <a:gd name="T67" fmla="*/ 12 h 16"/>
                  <a:gd name="T68" fmla="*/ 22 w 34"/>
                  <a:gd name="T69" fmla="*/ 12 h 16"/>
                  <a:gd name="T70" fmla="*/ 18 w 34"/>
                  <a:gd name="T71" fmla="*/ 12 h 16"/>
                  <a:gd name="T72" fmla="*/ 14 w 34"/>
                  <a:gd name="T73" fmla="*/ 12 h 16"/>
                  <a:gd name="T74" fmla="*/ 10 w 34"/>
                  <a:gd name="T75" fmla="*/ 10 h 16"/>
                  <a:gd name="T76" fmla="*/ 8 w 34"/>
                  <a:gd name="T77" fmla="*/ 8 h 16"/>
                  <a:gd name="T78" fmla="*/ 6 w 34"/>
                  <a:gd name="T79" fmla="*/ 6 h 16"/>
                  <a:gd name="T80" fmla="*/ 6 w 34"/>
                  <a:gd name="T81" fmla="*/ 6 h 16"/>
                  <a:gd name="T82" fmla="*/ 10 w 34"/>
                  <a:gd name="T83" fmla="*/ 4 h 16"/>
                  <a:gd name="T84" fmla="*/ 12 w 34"/>
                  <a:gd name="T85" fmla="*/ 4 h 16"/>
                  <a:gd name="T86" fmla="*/ 16 w 34"/>
                  <a:gd name="T87" fmla="*/ 4 h 16"/>
                  <a:gd name="T88" fmla="*/ 20 w 34"/>
                  <a:gd name="T89" fmla="*/ 4 h 16"/>
                  <a:gd name="T90" fmla="*/ 24 w 34"/>
                  <a:gd name="T91" fmla="*/ 6 h 16"/>
                  <a:gd name="T92" fmla="*/ 28 w 34"/>
                  <a:gd name="T93" fmla="*/ 8 h 16"/>
                  <a:gd name="T94" fmla="*/ 28 w 34"/>
                  <a:gd name="T95" fmla="*/ 10 h 16"/>
                  <a:gd name="T96" fmla="*/ 28 w 34"/>
                  <a:gd name="T9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16">
                    <a:moveTo>
                      <a:pt x="30" y="14"/>
                    </a:moveTo>
                    <a:lnTo>
                      <a:pt x="32" y="12"/>
                    </a:lnTo>
                    <a:lnTo>
                      <a:pt x="32" y="12"/>
                    </a:lnTo>
                    <a:lnTo>
                      <a:pt x="34" y="12"/>
                    </a:lnTo>
                    <a:lnTo>
                      <a:pt x="34" y="10"/>
                    </a:lnTo>
                    <a:lnTo>
                      <a:pt x="34" y="10"/>
                    </a:lnTo>
                    <a:lnTo>
                      <a:pt x="34" y="10"/>
                    </a:lnTo>
                    <a:lnTo>
                      <a:pt x="34" y="8"/>
                    </a:lnTo>
                    <a:lnTo>
                      <a:pt x="34" y="8"/>
                    </a:lnTo>
                    <a:lnTo>
                      <a:pt x="34" y="8"/>
                    </a:lnTo>
                    <a:lnTo>
                      <a:pt x="34" y="6"/>
                    </a:lnTo>
                    <a:lnTo>
                      <a:pt x="34" y="6"/>
                    </a:lnTo>
                    <a:lnTo>
                      <a:pt x="32" y="6"/>
                    </a:lnTo>
                    <a:lnTo>
                      <a:pt x="32" y="6"/>
                    </a:lnTo>
                    <a:lnTo>
                      <a:pt x="30" y="4"/>
                    </a:lnTo>
                    <a:lnTo>
                      <a:pt x="30" y="4"/>
                    </a:lnTo>
                    <a:lnTo>
                      <a:pt x="28" y="4"/>
                    </a:lnTo>
                    <a:lnTo>
                      <a:pt x="26" y="2"/>
                    </a:lnTo>
                    <a:lnTo>
                      <a:pt x="26" y="2"/>
                    </a:lnTo>
                    <a:lnTo>
                      <a:pt x="24" y="2"/>
                    </a:lnTo>
                    <a:lnTo>
                      <a:pt x="22" y="2"/>
                    </a:lnTo>
                    <a:lnTo>
                      <a:pt x="22" y="2"/>
                    </a:lnTo>
                    <a:lnTo>
                      <a:pt x="20" y="0"/>
                    </a:lnTo>
                    <a:lnTo>
                      <a:pt x="18" y="0"/>
                    </a:lnTo>
                    <a:lnTo>
                      <a:pt x="16" y="0"/>
                    </a:lnTo>
                    <a:lnTo>
                      <a:pt x="14" y="0"/>
                    </a:lnTo>
                    <a:lnTo>
                      <a:pt x="14" y="0"/>
                    </a:lnTo>
                    <a:lnTo>
                      <a:pt x="12" y="0"/>
                    </a:lnTo>
                    <a:lnTo>
                      <a:pt x="10" y="2"/>
                    </a:lnTo>
                    <a:lnTo>
                      <a:pt x="8" y="2"/>
                    </a:lnTo>
                    <a:lnTo>
                      <a:pt x="8" y="2"/>
                    </a:lnTo>
                    <a:lnTo>
                      <a:pt x="6" y="2"/>
                    </a:lnTo>
                    <a:lnTo>
                      <a:pt x="4" y="2"/>
                    </a:lnTo>
                    <a:lnTo>
                      <a:pt x="2" y="4"/>
                    </a:lnTo>
                    <a:lnTo>
                      <a:pt x="2" y="4"/>
                    </a:lnTo>
                    <a:lnTo>
                      <a:pt x="2" y="4"/>
                    </a:lnTo>
                    <a:lnTo>
                      <a:pt x="0" y="6"/>
                    </a:lnTo>
                    <a:lnTo>
                      <a:pt x="0" y="6"/>
                    </a:lnTo>
                    <a:lnTo>
                      <a:pt x="0" y="6"/>
                    </a:lnTo>
                    <a:lnTo>
                      <a:pt x="0" y="6"/>
                    </a:lnTo>
                    <a:lnTo>
                      <a:pt x="0" y="8"/>
                    </a:lnTo>
                    <a:lnTo>
                      <a:pt x="0" y="8"/>
                    </a:lnTo>
                    <a:lnTo>
                      <a:pt x="0" y="8"/>
                    </a:lnTo>
                    <a:lnTo>
                      <a:pt x="2" y="10"/>
                    </a:lnTo>
                    <a:lnTo>
                      <a:pt x="2" y="10"/>
                    </a:lnTo>
                    <a:lnTo>
                      <a:pt x="4" y="10"/>
                    </a:lnTo>
                    <a:lnTo>
                      <a:pt x="4" y="12"/>
                    </a:lnTo>
                    <a:lnTo>
                      <a:pt x="6" y="12"/>
                    </a:lnTo>
                    <a:lnTo>
                      <a:pt x="6" y="12"/>
                    </a:lnTo>
                    <a:lnTo>
                      <a:pt x="8" y="14"/>
                    </a:lnTo>
                    <a:lnTo>
                      <a:pt x="10" y="14"/>
                    </a:lnTo>
                    <a:lnTo>
                      <a:pt x="10" y="14"/>
                    </a:lnTo>
                    <a:lnTo>
                      <a:pt x="12" y="14"/>
                    </a:lnTo>
                    <a:lnTo>
                      <a:pt x="14" y="14"/>
                    </a:lnTo>
                    <a:lnTo>
                      <a:pt x="16" y="14"/>
                    </a:lnTo>
                    <a:lnTo>
                      <a:pt x="16" y="16"/>
                    </a:lnTo>
                    <a:lnTo>
                      <a:pt x="18" y="16"/>
                    </a:lnTo>
                    <a:lnTo>
                      <a:pt x="20" y="16"/>
                    </a:lnTo>
                    <a:lnTo>
                      <a:pt x="22" y="16"/>
                    </a:lnTo>
                    <a:lnTo>
                      <a:pt x="24" y="14"/>
                    </a:lnTo>
                    <a:lnTo>
                      <a:pt x="24" y="14"/>
                    </a:lnTo>
                    <a:lnTo>
                      <a:pt x="26" y="14"/>
                    </a:lnTo>
                    <a:lnTo>
                      <a:pt x="28" y="14"/>
                    </a:lnTo>
                    <a:lnTo>
                      <a:pt x="30" y="14"/>
                    </a:lnTo>
                    <a:lnTo>
                      <a:pt x="30" y="14"/>
                    </a:lnTo>
                    <a:close/>
                    <a:moveTo>
                      <a:pt x="28" y="10"/>
                    </a:moveTo>
                    <a:lnTo>
                      <a:pt x="28" y="12"/>
                    </a:lnTo>
                    <a:lnTo>
                      <a:pt x="26" y="12"/>
                    </a:lnTo>
                    <a:lnTo>
                      <a:pt x="24" y="12"/>
                    </a:lnTo>
                    <a:lnTo>
                      <a:pt x="22" y="12"/>
                    </a:lnTo>
                    <a:lnTo>
                      <a:pt x="20" y="12"/>
                    </a:lnTo>
                    <a:lnTo>
                      <a:pt x="18" y="12"/>
                    </a:lnTo>
                    <a:lnTo>
                      <a:pt x="16" y="12"/>
                    </a:lnTo>
                    <a:lnTo>
                      <a:pt x="14" y="12"/>
                    </a:lnTo>
                    <a:lnTo>
                      <a:pt x="12" y="12"/>
                    </a:lnTo>
                    <a:lnTo>
                      <a:pt x="10" y="10"/>
                    </a:lnTo>
                    <a:lnTo>
                      <a:pt x="8" y="10"/>
                    </a:lnTo>
                    <a:lnTo>
                      <a:pt x="8" y="8"/>
                    </a:lnTo>
                    <a:lnTo>
                      <a:pt x="6" y="8"/>
                    </a:lnTo>
                    <a:lnTo>
                      <a:pt x="6" y="6"/>
                    </a:lnTo>
                    <a:lnTo>
                      <a:pt x="6" y="6"/>
                    </a:lnTo>
                    <a:lnTo>
                      <a:pt x="6" y="6"/>
                    </a:lnTo>
                    <a:lnTo>
                      <a:pt x="8" y="4"/>
                    </a:lnTo>
                    <a:lnTo>
                      <a:pt x="10" y="4"/>
                    </a:lnTo>
                    <a:lnTo>
                      <a:pt x="10" y="4"/>
                    </a:lnTo>
                    <a:lnTo>
                      <a:pt x="12" y="4"/>
                    </a:lnTo>
                    <a:lnTo>
                      <a:pt x="14" y="4"/>
                    </a:lnTo>
                    <a:lnTo>
                      <a:pt x="16" y="4"/>
                    </a:lnTo>
                    <a:lnTo>
                      <a:pt x="18" y="4"/>
                    </a:lnTo>
                    <a:lnTo>
                      <a:pt x="20" y="4"/>
                    </a:lnTo>
                    <a:lnTo>
                      <a:pt x="22" y="4"/>
                    </a:lnTo>
                    <a:lnTo>
                      <a:pt x="24" y="6"/>
                    </a:lnTo>
                    <a:lnTo>
                      <a:pt x="26" y="6"/>
                    </a:lnTo>
                    <a:lnTo>
                      <a:pt x="28" y="8"/>
                    </a:lnTo>
                    <a:lnTo>
                      <a:pt x="28" y="8"/>
                    </a:lnTo>
                    <a:lnTo>
                      <a:pt x="28" y="10"/>
                    </a:lnTo>
                    <a:lnTo>
                      <a:pt x="28" y="10"/>
                    </a:lnTo>
                    <a:lnTo>
                      <a:pt x="2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752"/>
              <p:cNvSpPr>
                <a:spLocks/>
              </p:cNvSpPr>
              <p:nvPr/>
            </p:nvSpPr>
            <p:spPr bwMode="auto">
              <a:xfrm>
                <a:off x="4684" y="1783"/>
                <a:ext cx="34" cy="16"/>
              </a:xfrm>
              <a:custGeom>
                <a:avLst/>
                <a:gdLst>
                  <a:gd name="T0" fmla="*/ 32 w 34"/>
                  <a:gd name="T1" fmla="*/ 12 h 16"/>
                  <a:gd name="T2" fmla="*/ 34 w 34"/>
                  <a:gd name="T3" fmla="*/ 12 h 16"/>
                  <a:gd name="T4" fmla="*/ 34 w 34"/>
                  <a:gd name="T5" fmla="*/ 10 h 16"/>
                  <a:gd name="T6" fmla="*/ 34 w 34"/>
                  <a:gd name="T7" fmla="*/ 8 h 16"/>
                  <a:gd name="T8" fmla="*/ 34 w 34"/>
                  <a:gd name="T9" fmla="*/ 8 h 16"/>
                  <a:gd name="T10" fmla="*/ 34 w 34"/>
                  <a:gd name="T11" fmla="*/ 6 h 16"/>
                  <a:gd name="T12" fmla="*/ 32 w 34"/>
                  <a:gd name="T13" fmla="*/ 6 h 16"/>
                  <a:gd name="T14" fmla="*/ 30 w 34"/>
                  <a:gd name="T15" fmla="*/ 4 h 16"/>
                  <a:gd name="T16" fmla="*/ 26 w 34"/>
                  <a:gd name="T17" fmla="*/ 2 h 16"/>
                  <a:gd name="T18" fmla="*/ 24 w 34"/>
                  <a:gd name="T19" fmla="*/ 2 h 16"/>
                  <a:gd name="T20" fmla="*/ 22 w 34"/>
                  <a:gd name="T21" fmla="*/ 2 h 16"/>
                  <a:gd name="T22" fmla="*/ 18 w 34"/>
                  <a:gd name="T23" fmla="*/ 0 h 16"/>
                  <a:gd name="T24" fmla="*/ 14 w 34"/>
                  <a:gd name="T25" fmla="*/ 0 h 16"/>
                  <a:gd name="T26" fmla="*/ 12 w 34"/>
                  <a:gd name="T27" fmla="*/ 0 h 16"/>
                  <a:gd name="T28" fmla="*/ 8 w 34"/>
                  <a:gd name="T29" fmla="*/ 2 h 16"/>
                  <a:gd name="T30" fmla="*/ 6 w 34"/>
                  <a:gd name="T31" fmla="*/ 2 h 16"/>
                  <a:gd name="T32" fmla="*/ 2 w 34"/>
                  <a:gd name="T33" fmla="*/ 4 h 16"/>
                  <a:gd name="T34" fmla="*/ 2 w 34"/>
                  <a:gd name="T35" fmla="*/ 4 h 16"/>
                  <a:gd name="T36" fmla="*/ 0 w 34"/>
                  <a:gd name="T37" fmla="*/ 6 h 16"/>
                  <a:gd name="T38" fmla="*/ 0 w 34"/>
                  <a:gd name="T39" fmla="*/ 6 h 16"/>
                  <a:gd name="T40" fmla="*/ 0 w 34"/>
                  <a:gd name="T41" fmla="*/ 8 h 16"/>
                  <a:gd name="T42" fmla="*/ 2 w 34"/>
                  <a:gd name="T43" fmla="*/ 10 h 16"/>
                  <a:gd name="T44" fmla="*/ 4 w 34"/>
                  <a:gd name="T45" fmla="*/ 10 h 16"/>
                  <a:gd name="T46" fmla="*/ 6 w 34"/>
                  <a:gd name="T47" fmla="*/ 12 h 16"/>
                  <a:gd name="T48" fmla="*/ 8 w 34"/>
                  <a:gd name="T49" fmla="*/ 14 h 16"/>
                  <a:gd name="T50" fmla="*/ 10 w 34"/>
                  <a:gd name="T51" fmla="*/ 14 h 16"/>
                  <a:gd name="T52" fmla="*/ 14 w 34"/>
                  <a:gd name="T53" fmla="*/ 14 h 16"/>
                  <a:gd name="T54" fmla="*/ 16 w 34"/>
                  <a:gd name="T55" fmla="*/ 16 h 16"/>
                  <a:gd name="T56" fmla="*/ 20 w 34"/>
                  <a:gd name="T57" fmla="*/ 16 h 16"/>
                  <a:gd name="T58" fmla="*/ 24 w 34"/>
                  <a:gd name="T59" fmla="*/ 14 h 16"/>
                  <a:gd name="T60" fmla="*/ 26 w 34"/>
                  <a:gd name="T61" fmla="*/ 14 h 16"/>
                  <a:gd name="T62" fmla="*/ 30 w 34"/>
                  <a:gd name="T6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30" y="14"/>
                    </a:moveTo>
                    <a:lnTo>
                      <a:pt x="32" y="12"/>
                    </a:lnTo>
                    <a:lnTo>
                      <a:pt x="32" y="12"/>
                    </a:lnTo>
                    <a:lnTo>
                      <a:pt x="34" y="12"/>
                    </a:lnTo>
                    <a:lnTo>
                      <a:pt x="34" y="10"/>
                    </a:lnTo>
                    <a:lnTo>
                      <a:pt x="34" y="10"/>
                    </a:lnTo>
                    <a:lnTo>
                      <a:pt x="34" y="10"/>
                    </a:lnTo>
                    <a:lnTo>
                      <a:pt x="34" y="8"/>
                    </a:lnTo>
                    <a:lnTo>
                      <a:pt x="34" y="8"/>
                    </a:lnTo>
                    <a:lnTo>
                      <a:pt x="34" y="8"/>
                    </a:lnTo>
                    <a:lnTo>
                      <a:pt x="34" y="6"/>
                    </a:lnTo>
                    <a:lnTo>
                      <a:pt x="34" y="6"/>
                    </a:lnTo>
                    <a:lnTo>
                      <a:pt x="32" y="6"/>
                    </a:lnTo>
                    <a:lnTo>
                      <a:pt x="32" y="6"/>
                    </a:lnTo>
                    <a:lnTo>
                      <a:pt x="30" y="4"/>
                    </a:lnTo>
                    <a:lnTo>
                      <a:pt x="30" y="4"/>
                    </a:lnTo>
                    <a:lnTo>
                      <a:pt x="28" y="4"/>
                    </a:lnTo>
                    <a:lnTo>
                      <a:pt x="26" y="2"/>
                    </a:lnTo>
                    <a:lnTo>
                      <a:pt x="26" y="2"/>
                    </a:lnTo>
                    <a:lnTo>
                      <a:pt x="24" y="2"/>
                    </a:lnTo>
                    <a:lnTo>
                      <a:pt x="22" y="2"/>
                    </a:lnTo>
                    <a:lnTo>
                      <a:pt x="22" y="2"/>
                    </a:lnTo>
                    <a:lnTo>
                      <a:pt x="20" y="0"/>
                    </a:lnTo>
                    <a:lnTo>
                      <a:pt x="18" y="0"/>
                    </a:lnTo>
                    <a:lnTo>
                      <a:pt x="16" y="0"/>
                    </a:lnTo>
                    <a:lnTo>
                      <a:pt x="14" y="0"/>
                    </a:lnTo>
                    <a:lnTo>
                      <a:pt x="14" y="0"/>
                    </a:lnTo>
                    <a:lnTo>
                      <a:pt x="12" y="0"/>
                    </a:lnTo>
                    <a:lnTo>
                      <a:pt x="10" y="2"/>
                    </a:lnTo>
                    <a:lnTo>
                      <a:pt x="8" y="2"/>
                    </a:lnTo>
                    <a:lnTo>
                      <a:pt x="8" y="2"/>
                    </a:lnTo>
                    <a:lnTo>
                      <a:pt x="6" y="2"/>
                    </a:lnTo>
                    <a:lnTo>
                      <a:pt x="4" y="2"/>
                    </a:lnTo>
                    <a:lnTo>
                      <a:pt x="2" y="4"/>
                    </a:lnTo>
                    <a:lnTo>
                      <a:pt x="2" y="4"/>
                    </a:lnTo>
                    <a:lnTo>
                      <a:pt x="2" y="4"/>
                    </a:lnTo>
                    <a:lnTo>
                      <a:pt x="0" y="6"/>
                    </a:lnTo>
                    <a:lnTo>
                      <a:pt x="0" y="6"/>
                    </a:lnTo>
                    <a:lnTo>
                      <a:pt x="0" y="6"/>
                    </a:lnTo>
                    <a:lnTo>
                      <a:pt x="0" y="6"/>
                    </a:lnTo>
                    <a:lnTo>
                      <a:pt x="0" y="8"/>
                    </a:lnTo>
                    <a:lnTo>
                      <a:pt x="0" y="8"/>
                    </a:lnTo>
                    <a:lnTo>
                      <a:pt x="0" y="8"/>
                    </a:lnTo>
                    <a:lnTo>
                      <a:pt x="2" y="10"/>
                    </a:lnTo>
                    <a:lnTo>
                      <a:pt x="2" y="10"/>
                    </a:lnTo>
                    <a:lnTo>
                      <a:pt x="4" y="10"/>
                    </a:lnTo>
                    <a:lnTo>
                      <a:pt x="4" y="12"/>
                    </a:lnTo>
                    <a:lnTo>
                      <a:pt x="6" y="12"/>
                    </a:lnTo>
                    <a:lnTo>
                      <a:pt x="6" y="12"/>
                    </a:lnTo>
                    <a:lnTo>
                      <a:pt x="8" y="14"/>
                    </a:lnTo>
                    <a:lnTo>
                      <a:pt x="10" y="14"/>
                    </a:lnTo>
                    <a:lnTo>
                      <a:pt x="10" y="14"/>
                    </a:lnTo>
                    <a:lnTo>
                      <a:pt x="12" y="14"/>
                    </a:lnTo>
                    <a:lnTo>
                      <a:pt x="14" y="14"/>
                    </a:lnTo>
                    <a:lnTo>
                      <a:pt x="16" y="14"/>
                    </a:lnTo>
                    <a:lnTo>
                      <a:pt x="16" y="16"/>
                    </a:lnTo>
                    <a:lnTo>
                      <a:pt x="18" y="16"/>
                    </a:lnTo>
                    <a:lnTo>
                      <a:pt x="20" y="16"/>
                    </a:lnTo>
                    <a:lnTo>
                      <a:pt x="22" y="16"/>
                    </a:lnTo>
                    <a:lnTo>
                      <a:pt x="24" y="14"/>
                    </a:lnTo>
                    <a:lnTo>
                      <a:pt x="24" y="14"/>
                    </a:lnTo>
                    <a:lnTo>
                      <a:pt x="26" y="14"/>
                    </a:lnTo>
                    <a:lnTo>
                      <a:pt x="28" y="14"/>
                    </a:lnTo>
                    <a:lnTo>
                      <a:pt x="30" y="14"/>
                    </a:lnTo>
                    <a:lnTo>
                      <a:pt x="3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753"/>
              <p:cNvSpPr>
                <a:spLocks/>
              </p:cNvSpPr>
              <p:nvPr/>
            </p:nvSpPr>
            <p:spPr bwMode="auto">
              <a:xfrm>
                <a:off x="4690" y="1787"/>
                <a:ext cx="22" cy="8"/>
              </a:xfrm>
              <a:custGeom>
                <a:avLst/>
                <a:gdLst>
                  <a:gd name="T0" fmla="*/ 22 w 22"/>
                  <a:gd name="T1" fmla="*/ 6 h 8"/>
                  <a:gd name="T2" fmla="*/ 22 w 22"/>
                  <a:gd name="T3" fmla="*/ 8 h 8"/>
                  <a:gd name="T4" fmla="*/ 20 w 22"/>
                  <a:gd name="T5" fmla="*/ 8 h 8"/>
                  <a:gd name="T6" fmla="*/ 18 w 22"/>
                  <a:gd name="T7" fmla="*/ 8 h 8"/>
                  <a:gd name="T8" fmla="*/ 16 w 22"/>
                  <a:gd name="T9" fmla="*/ 8 h 8"/>
                  <a:gd name="T10" fmla="*/ 14 w 22"/>
                  <a:gd name="T11" fmla="*/ 8 h 8"/>
                  <a:gd name="T12" fmla="*/ 12 w 22"/>
                  <a:gd name="T13" fmla="*/ 8 h 8"/>
                  <a:gd name="T14" fmla="*/ 10 w 22"/>
                  <a:gd name="T15" fmla="*/ 8 h 8"/>
                  <a:gd name="T16" fmla="*/ 8 w 22"/>
                  <a:gd name="T17" fmla="*/ 8 h 8"/>
                  <a:gd name="T18" fmla="*/ 6 w 22"/>
                  <a:gd name="T19" fmla="*/ 8 h 8"/>
                  <a:gd name="T20" fmla="*/ 4 w 22"/>
                  <a:gd name="T21" fmla="*/ 6 h 8"/>
                  <a:gd name="T22" fmla="*/ 2 w 22"/>
                  <a:gd name="T23" fmla="*/ 6 h 8"/>
                  <a:gd name="T24" fmla="*/ 2 w 22"/>
                  <a:gd name="T25" fmla="*/ 4 h 8"/>
                  <a:gd name="T26" fmla="*/ 0 w 22"/>
                  <a:gd name="T27" fmla="*/ 4 h 8"/>
                  <a:gd name="T28" fmla="*/ 0 w 22"/>
                  <a:gd name="T29" fmla="*/ 2 h 8"/>
                  <a:gd name="T30" fmla="*/ 0 w 22"/>
                  <a:gd name="T31" fmla="*/ 2 h 8"/>
                  <a:gd name="T32" fmla="*/ 0 w 22"/>
                  <a:gd name="T33" fmla="*/ 2 h 8"/>
                  <a:gd name="T34" fmla="*/ 2 w 22"/>
                  <a:gd name="T35" fmla="*/ 0 h 8"/>
                  <a:gd name="T36" fmla="*/ 4 w 22"/>
                  <a:gd name="T37" fmla="*/ 0 h 8"/>
                  <a:gd name="T38" fmla="*/ 4 w 22"/>
                  <a:gd name="T39" fmla="*/ 0 h 8"/>
                  <a:gd name="T40" fmla="*/ 6 w 22"/>
                  <a:gd name="T41" fmla="*/ 0 h 8"/>
                  <a:gd name="T42" fmla="*/ 8 w 22"/>
                  <a:gd name="T43" fmla="*/ 0 h 8"/>
                  <a:gd name="T44" fmla="*/ 10 w 22"/>
                  <a:gd name="T45" fmla="*/ 0 h 8"/>
                  <a:gd name="T46" fmla="*/ 12 w 22"/>
                  <a:gd name="T47" fmla="*/ 0 h 8"/>
                  <a:gd name="T48" fmla="*/ 14 w 22"/>
                  <a:gd name="T49" fmla="*/ 0 h 8"/>
                  <a:gd name="T50" fmla="*/ 16 w 22"/>
                  <a:gd name="T51" fmla="*/ 0 h 8"/>
                  <a:gd name="T52" fmla="*/ 18 w 22"/>
                  <a:gd name="T53" fmla="*/ 2 h 8"/>
                  <a:gd name="T54" fmla="*/ 20 w 22"/>
                  <a:gd name="T55" fmla="*/ 2 h 8"/>
                  <a:gd name="T56" fmla="*/ 22 w 22"/>
                  <a:gd name="T57" fmla="*/ 4 h 8"/>
                  <a:gd name="T58" fmla="*/ 22 w 22"/>
                  <a:gd name="T59" fmla="*/ 4 h 8"/>
                  <a:gd name="T60" fmla="*/ 22 w 22"/>
                  <a:gd name="T61" fmla="*/ 6 h 8"/>
                  <a:gd name="T62" fmla="*/ 22 w 22"/>
                  <a:gd name="T63" fmla="*/ 6 h 8"/>
                  <a:gd name="T64" fmla="*/ 22 w 22"/>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22" y="6"/>
                    </a:moveTo>
                    <a:lnTo>
                      <a:pt x="22" y="8"/>
                    </a:lnTo>
                    <a:lnTo>
                      <a:pt x="20" y="8"/>
                    </a:lnTo>
                    <a:lnTo>
                      <a:pt x="18" y="8"/>
                    </a:lnTo>
                    <a:lnTo>
                      <a:pt x="16" y="8"/>
                    </a:lnTo>
                    <a:lnTo>
                      <a:pt x="14" y="8"/>
                    </a:lnTo>
                    <a:lnTo>
                      <a:pt x="12" y="8"/>
                    </a:lnTo>
                    <a:lnTo>
                      <a:pt x="10" y="8"/>
                    </a:lnTo>
                    <a:lnTo>
                      <a:pt x="8" y="8"/>
                    </a:lnTo>
                    <a:lnTo>
                      <a:pt x="6" y="8"/>
                    </a:lnTo>
                    <a:lnTo>
                      <a:pt x="4" y="6"/>
                    </a:lnTo>
                    <a:lnTo>
                      <a:pt x="2" y="6"/>
                    </a:lnTo>
                    <a:lnTo>
                      <a:pt x="2" y="4"/>
                    </a:lnTo>
                    <a:lnTo>
                      <a:pt x="0" y="4"/>
                    </a:lnTo>
                    <a:lnTo>
                      <a:pt x="0" y="2"/>
                    </a:lnTo>
                    <a:lnTo>
                      <a:pt x="0" y="2"/>
                    </a:lnTo>
                    <a:lnTo>
                      <a:pt x="0" y="2"/>
                    </a:lnTo>
                    <a:lnTo>
                      <a:pt x="2" y="0"/>
                    </a:lnTo>
                    <a:lnTo>
                      <a:pt x="4" y="0"/>
                    </a:lnTo>
                    <a:lnTo>
                      <a:pt x="4" y="0"/>
                    </a:lnTo>
                    <a:lnTo>
                      <a:pt x="6" y="0"/>
                    </a:lnTo>
                    <a:lnTo>
                      <a:pt x="8" y="0"/>
                    </a:lnTo>
                    <a:lnTo>
                      <a:pt x="10" y="0"/>
                    </a:lnTo>
                    <a:lnTo>
                      <a:pt x="12" y="0"/>
                    </a:lnTo>
                    <a:lnTo>
                      <a:pt x="14" y="0"/>
                    </a:lnTo>
                    <a:lnTo>
                      <a:pt x="16" y="0"/>
                    </a:lnTo>
                    <a:lnTo>
                      <a:pt x="18" y="2"/>
                    </a:lnTo>
                    <a:lnTo>
                      <a:pt x="20" y="2"/>
                    </a:lnTo>
                    <a:lnTo>
                      <a:pt x="22" y="4"/>
                    </a:lnTo>
                    <a:lnTo>
                      <a:pt x="22" y="4"/>
                    </a:lnTo>
                    <a:lnTo>
                      <a:pt x="22" y="6"/>
                    </a:lnTo>
                    <a:lnTo>
                      <a:pt x="22" y="6"/>
                    </a:lnTo>
                    <a:lnTo>
                      <a:pt x="2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754"/>
              <p:cNvSpPr>
                <a:spLocks/>
              </p:cNvSpPr>
              <p:nvPr/>
            </p:nvSpPr>
            <p:spPr bwMode="auto">
              <a:xfrm>
                <a:off x="4708" y="1775"/>
                <a:ext cx="28" cy="16"/>
              </a:xfrm>
              <a:custGeom>
                <a:avLst/>
                <a:gdLst>
                  <a:gd name="T0" fmla="*/ 24 w 28"/>
                  <a:gd name="T1" fmla="*/ 14 h 16"/>
                  <a:gd name="T2" fmla="*/ 26 w 28"/>
                  <a:gd name="T3" fmla="*/ 14 h 16"/>
                  <a:gd name="T4" fmla="*/ 28 w 28"/>
                  <a:gd name="T5" fmla="*/ 14 h 16"/>
                  <a:gd name="T6" fmla="*/ 28 w 28"/>
                  <a:gd name="T7" fmla="*/ 14 h 16"/>
                  <a:gd name="T8" fmla="*/ 18 w 28"/>
                  <a:gd name="T9" fmla="*/ 8 h 16"/>
                  <a:gd name="T10" fmla="*/ 16 w 28"/>
                  <a:gd name="T11" fmla="*/ 8 h 16"/>
                  <a:gd name="T12" fmla="*/ 16 w 28"/>
                  <a:gd name="T13" fmla="*/ 6 h 16"/>
                  <a:gd name="T14" fmla="*/ 14 w 28"/>
                  <a:gd name="T15" fmla="*/ 6 h 16"/>
                  <a:gd name="T16" fmla="*/ 14 w 28"/>
                  <a:gd name="T17" fmla="*/ 6 h 16"/>
                  <a:gd name="T18" fmla="*/ 14 w 28"/>
                  <a:gd name="T19" fmla="*/ 6 h 16"/>
                  <a:gd name="T20" fmla="*/ 14 w 28"/>
                  <a:gd name="T21" fmla="*/ 6 h 16"/>
                  <a:gd name="T22" fmla="*/ 14 w 28"/>
                  <a:gd name="T23" fmla="*/ 4 h 16"/>
                  <a:gd name="T24" fmla="*/ 14 w 28"/>
                  <a:gd name="T25" fmla="*/ 4 h 16"/>
                  <a:gd name="T26" fmla="*/ 14 w 28"/>
                  <a:gd name="T27" fmla="*/ 4 h 16"/>
                  <a:gd name="T28" fmla="*/ 14 w 28"/>
                  <a:gd name="T29" fmla="*/ 2 h 16"/>
                  <a:gd name="T30" fmla="*/ 16 w 28"/>
                  <a:gd name="T31" fmla="*/ 2 h 16"/>
                  <a:gd name="T32" fmla="*/ 16 w 28"/>
                  <a:gd name="T33" fmla="*/ 2 h 16"/>
                  <a:gd name="T34" fmla="*/ 16 w 28"/>
                  <a:gd name="T35" fmla="*/ 2 h 16"/>
                  <a:gd name="T36" fmla="*/ 18 w 28"/>
                  <a:gd name="T37" fmla="*/ 2 h 16"/>
                  <a:gd name="T38" fmla="*/ 18 w 28"/>
                  <a:gd name="T39" fmla="*/ 2 h 16"/>
                  <a:gd name="T40" fmla="*/ 18 w 28"/>
                  <a:gd name="T41" fmla="*/ 0 h 16"/>
                  <a:gd name="T42" fmla="*/ 16 w 28"/>
                  <a:gd name="T43" fmla="*/ 0 h 16"/>
                  <a:gd name="T44" fmla="*/ 16 w 28"/>
                  <a:gd name="T45" fmla="*/ 0 h 16"/>
                  <a:gd name="T46" fmla="*/ 14 w 28"/>
                  <a:gd name="T47" fmla="*/ 0 h 16"/>
                  <a:gd name="T48" fmla="*/ 14 w 28"/>
                  <a:gd name="T49" fmla="*/ 0 h 16"/>
                  <a:gd name="T50" fmla="*/ 12 w 28"/>
                  <a:gd name="T51" fmla="*/ 0 h 16"/>
                  <a:gd name="T52" fmla="*/ 12 w 28"/>
                  <a:gd name="T53" fmla="*/ 0 h 16"/>
                  <a:gd name="T54" fmla="*/ 10 w 28"/>
                  <a:gd name="T55" fmla="*/ 2 h 16"/>
                  <a:gd name="T56" fmla="*/ 10 w 28"/>
                  <a:gd name="T57" fmla="*/ 2 h 16"/>
                  <a:gd name="T58" fmla="*/ 10 w 28"/>
                  <a:gd name="T59" fmla="*/ 2 h 16"/>
                  <a:gd name="T60" fmla="*/ 8 w 28"/>
                  <a:gd name="T61" fmla="*/ 2 h 16"/>
                  <a:gd name="T62" fmla="*/ 8 w 28"/>
                  <a:gd name="T63" fmla="*/ 4 h 16"/>
                  <a:gd name="T64" fmla="*/ 8 w 28"/>
                  <a:gd name="T65" fmla="*/ 4 h 16"/>
                  <a:gd name="T66" fmla="*/ 8 w 28"/>
                  <a:gd name="T67" fmla="*/ 4 h 16"/>
                  <a:gd name="T68" fmla="*/ 8 w 28"/>
                  <a:gd name="T69" fmla="*/ 4 h 16"/>
                  <a:gd name="T70" fmla="*/ 8 w 28"/>
                  <a:gd name="T71" fmla="*/ 4 h 16"/>
                  <a:gd name="T72" fmla="*/ 8 w 28"/>
                  <a:gd name="T73" fmla="*/ 4 h 16"/>
                  <a:gd name="T74" fmla="*/ 6 w 28"/>
                  <a:gd name="T75" fmla="*/ 4 h 16"/>
                  <a:gd name="T76" fmla="*/ 6 w 28"/>
                  <a:gd name="T77" fmla="*/ 4 h 16"/>
                  <a:gd name="T78" fmla="*/ 6 w 28"/>
                  <a:gd name="T79" fmla="*/ 4 h 16"/>
                  <a:gd name="T80" fmla="*/ 6 w 28"/>
                  <a:gd name="T81" fmla="*/ 2 h 16"/>
                  <a:gd name="T82" fmla="*/ 4 w 28"/>
                  <a:gd name="T83" fmla="*/ 2 h 16"/>
                  <a:gd name="T84" fmla="*/ 4 w 28"/>
                  <a:gd name="T85" fmla="*/ 4 h 16"/>
                  <a:gd name="T86" fmla="*/ 2 w 28"/>
                  <a:gd name="T87" fmla="*/ 4 h 16"/>
                  <a:gd name="T88" fmla="*/ 2 w 28"/>
                  <a:gd name="T89" fmla="*/ 4 h 16"/>
                  <a:gd name="T90" fmla="*/ 0 w 28"/>
                  <a:gd name="T91" fmla="*/ 4 h 16"/>
                  <a:gd name="T92" fmla="*/ 24 w 28"/>
                  <a:gd name="T93" fmla="*/ 16 h 16"/>
                  <a:gd name="T94" fmla="*/ 24 w 28"/>
                  <a:gd name="T9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6">
                    <a:moveTo>
                      <a:pt x="24" y="14"/>
                    </a:moveTo>
                    <a:lnTo>
                      <a:pt x="26" y="14"/>
                    </a:lnTo>
                    <a:lnTo>
                      <a:pt x="28" y="14"/>
                    </a:lnTo>
                    <a:lnTo>
                      <a:pt x="28" y="14"/>
                    </a:lnTo>
                    <a:lnTo>
                      <a:pt x="18" y="8"/>
                    </a:lnTo>
                    <a:lnTo>
                      <a:pt x="16" y="8"/>
                    </a:lnTo>
                    <a:lnTo>
                      <a:pt x="16" y="6"/>
                    </a:lnTo>
                    <a:lnTo>
                      <a:pt x="14" y="6"/>
                    </a:lnTo>
                    <a:lnTo>
                      <a:pt x="14" y="6"/>
                    </a:lnTo>
                    <a:lnTo>
                      <a:pt x="14" y="6"/>
                    </a:lnTo>
                    <a:lnTo>
                      <a:pt x="14" y="6"/>
                    </a:lnTo>
                    <a:lnTo>
                      <a:pt x="14" y="4"/>
                    </a:lnTo>
                    <a:lnTo>
                      <a:pt x="14" y="4"/>
                    </a:lnTo>
                    <a:lnTo>
                      <a:pt x="14" y="4"/>
                    </a:lnTo>
                    <a:lnTo>
                      <a:pt x="14" y="2"/>
                    </a:lnTo>
                    <a:lnTo>
                      <a:pt x="16" y="2"/>
                    </a:lnTo>
                    <a:lnTo>
                      <a:pt x="16" y="2"/>
                    </a:lnTo>
                    <a:lnTo>
                      <a:pt x="16" y="2"/>
                    </a:lnTo>
                    <a:lnTo>
                      <a:pt x="18" y="2"/>
                    </a:lnTo>
                    <a:lnTo>
                      <a:pt x="18" y="2"/>
                    </a:lnTo>
                    <a:lnTo>
                      <a:pt x="18" y="0"/>
                    </a:lnTo>
                    <a:lnTo>
                      <a:pt x="16" y="0"/>
                    </a:lnTo>
                    <a:lnTo>
                      <a:pt x="16" y="0"/>
                    </a:lnTo>
                    <a:lnTo>
                      <a:pt x="14" y="0"/>
                    </a:lnTo>
                    <a:lnTo>
                      <a:pt x="14" y="0"/>
                    </a:lnTo>
                    <a:lnTo>
                      <a:pt x="12" y="0"/>
                    </a:lnTo>
                    <a:lnTo>
                      <a:pt x="12" y="0"/>
                    </a:lnTo>
                    <a:lnTo>
                      <a:pt x="10" y="2"/>
                    </a:lnTo>
                    <a:lnTo>
                      <a:pt x="10" y="2"/>
                    </a:lnTo>
                    <a:lnTo>
                      <a:pt x="10" y="2"/>
                    </a:lnTo>
                    <a:lnTo>
                      <a:pt x="8" y="2"/>
                    </a:lnTo>
                    <a:lnTo>
                      <a:pt x="8" y="4"/>
                    </a:lnTo>
                    <a:lnTo>
                      <a:pt x="8" y="4"/>
                    </a:lnTo>
                    <a:lnTo>
                      <a:pt x="8" y="4"/>
                    </a:lnTo>
                    <a:lnTo>
                      <a:pt x="8" y="4"/>
                    </a:lnTo>
                    <a:lnTo>
                      <a:pt x="8" y="4"/>
                    </a:lnTo>
                    <a:lnTo>
                      <a:pt x="8" y="4"/>
                    </a:lnTo>
                    <a:lnTo>
                      <a:pt x="6" y="4"/>
                    </a:lnTo>
                    <a:lnTo>
                      <a:pt x="6" y="4"/>
                    </a:lnTo>
                    <a:lnTo>
                      <a:pt x="6" y="4"/>
                    </a:lnTo>
                    <a:lnTo>
                      <a:pt x="6" y="2"/>
                    </a:lnTo>
                    <a:lnTo>
                      <a:pt x="4" y="2"/>
                    </a:lnTo>
                    <a:lnTo>
                      <a:pt x="4" y="4"/>
                    </a:lnTo>
                    <a:lnTo>
                      <a:pt x="2" y="4"/>
                    </a:lnTo>
                    <a:lnTo>
                      <a:pt x="2" y="4"/>
                    </a:lnTo>
                    <a:lnTo>
                      <a:pt x="0" y="4"/>
                    </a:lnTo>
                    <a:lnTo>
                      <a:pt x="24" y="16"/>
                    </a:lnTo>
                    <a:lnTo>
                      <a:pt x="2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755"/>
              <p:cNvSpPr>
                <a:spLocks noEditPoints="1"/>
              </p:cNvSpPr>
              <p:nvPr/>
            </p:nvSpPr>
            <p:spPr bwMode="auto">
              <a:xfrm>
                <a:off x="4732" y="1767"/>
                <a:ext cx="36" cy="16"/>
              </a:xfrm>
              <a:custGeom>
                <a:avLst/>
                <a:gdLst>
                  <a:gd name="T0" fmla="*/ 26 w 36"/>
                  <a:gd name="T1" fmla="*/ 4 h 16"/>
                  <a:gd name="T2" fmla="*/ 24 w 36"/>
                  <a:gd name="T3" fmla="*/ 2 h 16"/>
                  <a:gd name="T4" fmla="*/ 22 w 36"/>
                  <a:gd name="T5" fmla="*/ 2 h 16"/>
                  <a:gd name="T6" fmla="*/ 18 w 36"/>
                  <a:gd name="T7" fmla="*/ 2 h 16"/>
                  <a:gd name="T8" fmla="*/ 16 w 36"/>
                  <a:gd name="T9" fmla="*/ 0 h 16"/>
                  <a:gd name="T10" fmla="*/ 14 w 36"/>
                  <a:gd name="T11" fmla="*/ 0 h 16"/>
                  <a:gd name="T12" fmla="*/ 10 w 36"/>
                  <a:gd name="T13" fmla="*/ 2 h 16"/>
                  <a:gd name="T14" fmla="*/ 8 w 36"/>
                  <a:gd name="T15" fmla="*/ 2 h 16"/>
                  <a:gd name="T16" fmla="*/ 4 w 36"/>
                  <a:gd name="T17" fmla="*/ 2 h 16"/>
                  <a:gd name="T18" fmla="*/ 2 w 36"/>
                  <a:gd name="T19" fmla="*/ 4 h 16"/>
                  <a:gd name="T20" fmla="*/ 0 w 36"/>
                  <a:gd name="T21" fmla="*/ 4 h 16"/>
                  <a:gd name="T22" fmla="*/ 0 w 36"/>
                  <a:gd name="T23" fmla="*/ 6 h 16"/>
                  <a:gd name="T24" fmla="*/ 0 w 36"/>
                  <a:gd name="T25" fmla="*/ 8 h 16"/>
                  <a:gd name="T26" fmla="*/ 0 w 36"/>
                  <a:gd name="T27" fmla="*/ 8 h 16"/>
                  <a:gd name="T28" fmla="*/ 0 w 36"/>
                  <a:gd name="T29" fmla="*/ 10 h 16"/>
                  <a:gd name="T30" fmla="*/ 2 w 36"/>
                  <a:gd name="T31" fmla="*/ 10 h 16"/>
                  <a:gd name="T32" fmla="*/ 4 w 36"/>
                  <a:gd name="T33" fmla="*/ 12 h 16"/>
                  <a:gd name="T34" fmla="*/ 8 w 36"/>
                  <a:gd name="T35" fmla="*/ 14 h 16"/>
                  <a:gd name="T36" fmla="*/ 10 w 36"/>
                  <a:gd name="T37" fmla="*/ 14 h 16"/>
                  <a:gd name="T38" fmla="*/ 12 w 36"/>
                  <a:gd name="T39" fmla="*/ 14 h 16"/>
                  <a:gd name="T40" fmla="*/ 16 w 36"/>
                  <a:gd name="T41" fmla="*/ 16 h 16"/>
                  <a:gd name="T42" fmla="*/ 20 w 36"/>
                  <a:gd name="T43" fmla="*/ 16 h 16"/>
                  <a:gd name="T44" fmla="*/ 22 w 36"/>
                  <a:gd name="T45" fmla="*/ 14 h 16"/>
                  <a:gd name="T46" fmla="*/ 26 w 36"/>
                  <a:gd name="T47" fmla="*/ 14 h 16"/>
                  <a:gd name="T48" fmla="*/ 30 w 36"/>
                  <a:gd name="T49" fmla="*/ 14 h 16"/>
                  <a:gd name="T50" fmla="*/ 32 w 36"/>
                  <a:gd name="T51" fmla="*/ 12 h 16"/>
                  <a:gd name="T52" fmla="*/ 34 w 36"/>
                  <a:gd name="T53" fmla="*/ 12 h 16"/>
                  <a:gd name="T54" fmla="*/ 36 w 36"/>
                  <a:gd name="T55" fmla="*/ 10 h 16"/>
                  <a:gd name="T56" fmla="*/ 36 w 36"/>
                  <a:gd name="T57" fmla="*/ 10 h 16"/>
                  <a:gd name="T58" fmla="*/ 32 w 36"/>
                  <a:gd name="T59" fmla="*/ 8 h 16"/>
                  <a:gd name="T60" fmla="*/ 30 w 36"/>
                  <a:gd name="T61" fmla="*/ 10 h 16"/>
                  <a:gd name="T62" fmla="*/ 26 w 36"/>
                  <a:gd name="T63" fmla="*/ 12 h 16"/>
                  <a:gd name="T64" fmla="*/ 22 w 36"/>
                  <a:gd name="T65" fmla="*/ 12 h 16"/>
                  <a:gd name="T66" fmla="*/ 18 w 36"/>
                  <a:gd name="T67" fmla="*/ 12 h 16"/>
                  <a:gd name="T68" fmla="*/ 14 w 36"/>
                  <a:gd name="T69" fmla="*/ 12 h 16"/>
                  <a:gd name="T70" fmla="*/ 10 w 36"/>
                  <a:gd name="T71" fmla="*/ 10 h 16"/>
                  <a:gd name="T72" fmla="*/ 28 w 36"/>
                  <a:gd name="T73" fmla="*/ 4 h 16"/>
                  <a:gd name="T74" fmla="*/ 6 w 36"/>
                  <a:gd name="T75" fmla="*/ 8 h 16"/>
                  <a:gd name="T76" fmla="*/ 6 w 36"/>
                  <a:gd name="T77" fmla="*/ 8 h 16"/>
                  <a:gd name="T78" fmla="*/ 6 w 36"/>
                  <a:gd name="T79" fmla="*/ 6 h 16"/>
                  <a:gd name="T80" fmla="*/ 6 w 36"/>
                  <a:gd name="T81" fmla="*/ 4 h 16"/>
                  <a:gd name="T82" fmla="*/ 8 w 36"/>
                  <a:gd name="T83" fmla="*/ 4 h 16"/>
                  <a:gd name="T84" fmla="*/ 10 w 36"/>
                  <a:gd name="T85" fmla="*/ 4 h 16"/>
                  <a:gd name="T86" fmla="*/ 14 w 36"/>
                  <a:gd name="T87" fmla="*/ 4 h 16"/>
                  <a:gd name="T88" fmla="*/ 16 w 36"/>
                  <a:gd name="T89" fmla="*/ 4 h 16"/>
                  <a:gd name="T90" fmla="*/ 18 w 36"/>
                  <a:gd name="T91" fmla="*/ 4 h 16"/>
                  <a:gd name="T92" fmla="*/ 18 w 36"/>
                  <a:gd name="T93" fmla="*/ 4 h 16"/>
                  <a:gd name="T94" fmla="*/ 20 w 36"/>
                  <a:gd name="T9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6">
                    <a:moveTo>
                      <a:pt x="28" y="4"/>
                    </a:moveTo>
                    <a:lnTo>
                      <a:pt x="26" y="4"/>
                    </a:lnTo>
                    <a:lnTo>
                      <a:pt x="24" y="4"/>
                    </a:lnTo>
                    <a:lnTo>
                      <a:pt x="24" y="2"/>
                    </a:lnTo>
                    <a:lnTo>
                      <a:pt x="22" y="2"/>
                    </a:lnTo>
                    <a:lnTo>
                      <a:pt x="22" y="2"/>
                    </a:lnTo>
                    <a:lnTo>
                      <a:pt x="20" y="2"/>
                    </a:lnTo>
                    <a:lnTo>
                      <a:pt x="18" y="2"/>
                    </a:lnTo>
                    <a:lnTo>
                      <a:pt x="18" y="2"/>
                    </a:lnTo>
                    <a:lnTo>
                      <a:pt x="16" y="0"/>
                    </a:lnTo>
                    <a:lnTo>
                      <a:pt x="14" y="0"/>
                    </a:lnTo>
                    <a:lnTo>
                      <a:pt x="14" y="0"/>
                    </a:lnTo>
                    <a:lnTo>
                      <a:pt x="12" y="0"/>
                    </a:lnTo>
                    <a:lnTo>
                      <a:pt x="10" y="2"/>
                    </a:lnTo>
                    <a:lnTo>
                      <a:pt x="8" y="2"/>
                    </a:lnTo>
                    <a:lnTo>
                      <a:pt x="8" y="2"/>
                    </a:lnTo>
                    <a:lnTo>
                      <a:pt x="6" y="2"/>
                    </a:lnTo>
                    <a:lnTo>
                      <a:pt x="4" y="2"/>
                    </a:lnTo>
                    <a:lnTo>
                      <a:pt x="4" y="2"/>
                    </a:lnTo>
                    <a:lnTo>
                      <a:pt x="2" y="4"/>
                    </a:lnTo>
                    <a:lnTo>
                      <a:pt x="2" y="4"/>
                    </a:lnTo>
                    <a:lnTo>
                      <a:pt x="0" y="4"/>
                    </a:lnTo>
                    <a:lnTo>
                      <a:pt x="0" y="6"/>
                    </a:lnTo>
                    <a:lnTo>
                      <a:pt x="0" y="6"/>
                    </a:lnTo>
                    <a:lnTo>
                      <a:pt x="0" y="6"/>
                    </a:lnTo>
                    <a:lnTo>
                      <a:pt x="0" y="8"/>
                    </a:lnTo>
                    <a:lnTo>
                      <a:pt x="0" y="8"/>
                    </a:lnTo>
                    <a:lnTo>
                      <a:pt x="0" y="8"/>
                    </a:lnTo>
                    <a:lnTo>
                      <a:pt x="0" y="8"/>
                    </a:lnTo>
                    <a:lnTo>
                      <a:pt x="0" y="10"/>
                    </a:lnTo>
                    <a:lnTo>
                      <a:pt x="2" y="10"/>
                    </a:lnTo>
                    <a:lnTo>
                      <a:pt x="2" y="10"/>
                    </a:lnTo>
                    <a:lnTo>
                      <a:pt x="4" y="12"/>
                    </a:lnTo>
                    <a:lnTo>
                      <a:pt x="4" y="12"/>
                    </a:lnTo>
                    <a:lnTo>
                      <a:pt x="6" y="12"/>
                    </a:lnTo>
                    <a:lnTo>
                      <a:pt x="8" y="14"/>
                    </a:lnTo>
                    <a:lnTo>
                      <a:pt x="8" y="14"/>
                    </a:lnTo>
                    <a:lnTo>
                      <a:pt x="10" y="14"/>
                    </a:lnTo>
                    <a:lnTo>
                      <a:pt x="12" y="14"/>
                    </a:lnTo>
                    <a:lnTo>
                      <a:pt x="12" y="14"/>
                    </a:lnTo>
                    <a:lnTo>
                      <a:pt x="14" y="14"/>
                    </a:lnTo>
                    <a:lnTo>
                      <a:pt x="16" y="16"/>
                    </a:lnTo>
                    <a:lnTo>
                      <a:pt x="18" y="16"/>
                    </a:lnTo>
                    <a:lnTo>
                      <a:pt x="20" y="16"/>
                    </a:lnTo>
                    <a:lnTo>
                      <a:pt x="20" y="16"/>
                    </a:lnTo>
                    <a:lnTo>
                      <a:pt x="22" y="14"/>
                    </a:lnTo>
                    <a:lnTo>
                      <a:pt x="24" y="14"/>
                    </a:lnTo>
                    <a:lnTo>
                      <a:pt x="26" y="14"/>
                    </a:lnTo>
                    <a:lnTo>
                      <a:pt x="28" y="14"/>
                    </a:lnTo>
                    <a:lnTo>
                      <a:pt x="30" y="14"/>
                    </a:lnTo>
                    <a:lnTo>
                      <a:pt x="30" y="12"/>
                    </a:lnTo>
                    <a:lnTo>
                      <a:pt x="32" y="12"/>
                    </a:lnTo>
                    <a:lnTo>
                      <a:pt x="32" y="12"/>
                    </a:lnTo>
                    <a:lnTo>
                      <a:pt x="34" y="12"/>
                    </a:lnTo>
                    <a:lnTo>
                      <a:pt x="34" y="12"/>
                    </a:lnTo>
                    <a:lnTo>
                      <a:pt x="36" y="10"/>
                    </a:lnTo>
                    <a:lnTo>
                      <a:pt x="36" y="10"/>
                    </a:lnTo>
                    <a:lnTo>
                      <a:pt x="36" y="10"/>
                    </a:lnTo>
                    <a:lnTo>
                      <a:pt x="34" y="10"/>
                    </a:lnTo>
                    <a:lnTo>
                      <a:pt x="32" y="8"/>
                    </a:lnTo>
                    <a:lnTo>
                      <a:pt x="30" y="10"/>
                    </a:lnTo>
                    <a:lnTo>
                      <a:pt x="30" y="10"/>
                    </a:lnTo>
                    <a:lnTo>
                      <a:pt x="28" y="10"/>
                    </a:lnTo>
                    <a:lnTo>
                      <a:pt x="26" y="12"/>
                    </a:lnTo>
                    <a:lnTo>
                      <a:pt x="24" y="12"/>
                    </a:lnTo>
                    <a:lnTo>
                      <a:pt x="22" y="12"/>
                    </a:lnTo>
                    <a:lnTo>
                      <a:pt x="20" y="12"/>
                    </a:lnTo>
                    <a:lnTo>
                      <a:pt x="18" y="12"/>
                    </a:lnTo>
                    <a:lnTo>
                      <a:pt x="16" y="12"/>
                    </a:lnTo>
                    <a:lnTo>
                      <a:pt x="14" y="12"/>
                    </a:lnTo>
                    <a:lnTo>
                      <a:pt x="12" y="12"/>
                    </a:lnTo>
                    <a:lnTo>
                      <a:pt x="10" y="10"/>
                    </a:lnTo>
                    <a:lnTo>
                      <a:pt x="28" y="4"/>
                    </a:lnTo>
                    <a:lnTo>
                      <a:pt x="28" y="4"/>
                    </a:lnTo>
                    <a:close/>
                    <a:moveTo>
                      <a:pt x="8" y="10"/>
                    </a:moveTo>
                    <a:lnTo>
                      <a:pt x="6" y="8"/>
                    </a:lnTo>
                    <a:lnTo>
                      <a:pt x="6" y="8"/>
                    </a:lnTo>
                    <a:lnTo>
                      <a:pt x="6" y="8"/>
                    </a:lnTo>
                    <a:lnTo>
                      <a:pt x="4" y="6"/>
                    </a:lnTo>
                    <a:lnTo>
                      <a:pt x="6" y="6"/>
                    </a:lnTo>
                    <a:lnTo>
                      <a:pt x="6" y="6"/>
                    </a:lnTo>
                    <a:lnTo>
                      <a:pt x="6" y="4"/>
                    </a:lnTo>
                    <a:lnTo>
                      <a:pt x="8" y="4"/>
                    </a:lnTo>
                    <a:lnTo>
                      <a:pt x="8" y="4"/>
                    </a:lnTo>
                    <a:lnTo>
                      <a:pt x="10" y="4"/>
                    </a:lnTo>
                    <a:lnTo>
                      <a:pt x="10" y="4"/>
                    </a:lnTo>
                    <a:lnTo>
                      <a:pt x="12" y="4"/>
                    </a:lnTo>
                    <a:lnTo>
                      <a:pt x="14" y="4"/>
                    </a:lnTo>
                    <a:lnTo>
                      <a:pt x="16" y="4"/>
                    </a:lnTo>
                    <a:lnTo>
                      <a:pt x="16" y="4"/>
                    </a:lnTo>
                    <a:lnTo>
                      <a:pt x="16" y="4"/>
                    </a:lnTo>
                    <a:lnTo>
                      <a:pt x="18" y="4"/>
                    </a:lnTo>
                    <a:lnTo>
                      <a:pt x="18" y="4"/>
                    </a:lnTo>
                    <a:lnTo>
                      <a:pt x="18" y="4"/>
                    </a:lnTo>
                    <a:lnTo>
                      <a:pt x="20" y="4"/>
                    </a:lnTo>
                    <a:lnTo>
                      <a:pt x="20" y="4"/>
                    </a:lnTo>
                    <a:lnTo>
                      <a:pt x="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756"/>
              <p:cNvSpPr>
                <a:spLocks/>
              </p:cNvSpPr>
              <p:nvPr/>
            </p:nvSpPr>
            <p:spPr bwMode="auto">
              <a:xfrm>
                <a:off x="4754" y="1753"/>
                <a:ext cx="58" cy="22"/>
              </a:xfrm>
              <a:custGeom>
                <a:avLst/>
                <a:gdLst>
                  <a:gd name="T0" fmla="*/ 20 w 58"/>
                  <a:gd name="T1" fmla="*/ 6 h 22"/>
                  <a:gd name="T2" fmla="*/ 16 w 58"/>
                  <a:gd name="T3" fmla="*/ 6 h 22"/>
                  <a:gd name="T4" fmla="*/ 14 w 58"/>
                  <a:gd name="T5" fmla="*/ 6 h 22"/>
                  <a:gd name="T6" fmla="*/ 12 w 58"/>
                  <a:gd name="T7" fmla="*/ 6 h 22"/>
                  <a:gd name="T8" fmla="*/ 10 w 58"/>
                  <a:gd name="T9" fmla="*/ 8 h 22"/>
                  <a:gd name="T10" fmla="*/ 8 w 58"/>
                  <a:gd name="T11" fmla="*/ 8 h 22"/>
                  <a:gd name="T12" fmla="*/ 8 w 58"/>
                  <a:gd name="T13" fmla="*/ 10 h 22"/>
                  <a:gd name="T14" fmla="*/ 8 w 58"/>
                  <a:gd name="T15" fmla="*/ 10 h 22"/>
                  <a:gd name="T16" fmla="*/ 6 w 58"/>
                  <a:gd name="T17" fmla="*/ 10 h 22"/>
                  <a:gd name="T18" fmla="*/ 6 w 58"/>
                  <a:gd name="T19" fmla="*/ 10 h 22"/>
                  <a:gd name="T20" fmla="*/ 4 w 58"/>
                  <a:gd name="T21" fmla="*/ 10 h 22"/>
                  <a:gd name="T22" fmla="*/ 2 w 58"/>
                  <a:gd name="T23" fmla="*/ 10 h 22"/>
                  <a:gd name="T24" fmla="*/ 0 w 58"/>
                  <a:gd name="T25" fmla="*/ 10 h 22"/>
                  <a:gd name="T26" fmla="*/ 24 w 58"/>
                  <a:gd name="T27" fmla="*/ 22 h 22"/>
                  <a:gd name="T28" fmla="*/ 28 w 58"/>
                  <a:gd name="T29" fmla="*/ 20 h 22"/>
                  <a:gd name="T30" fmla="*/ 16 w 58"/>
                  <a:gd name="T31" fmla="*/ 14 h 22"/>
                  <a:gd name="T32" fmla="*/ 14 w 58"/>
                  <a:gd name="T33" fmla="*/ 14 h 22"/>
                  <a:gd name="T34" fmla="*/ 14 w 58"/>
                  <a:gd name="T35" fmla="*/ 12 h 22"/>
                  <a:gd name="T36" fmla="*/ 12 w 58"/>
                  <a:gd name="T37" fmla="*/ 12 h 22"/>
                  <a:gd name="T38" fmla="*/ 12 w 58"/>
                  <a:gd name="T39" fmla="*/ 10 h 22"/>
                  <a:gd name="T40" fmla="*/ 14 w 58"/>
                  <a:gd name="T41" fmla="*/ 8 h 22"/>
                  <a:gd name="T42" fmla="*/ 18 w 58"/>
                  <a:gd name="T43" fmla="*/ 8 h 22"/>
                  <a:gd name="T44" fmla="*/ 20 w 58"/>
                  <a:gd name="T45" fmla="*/ 8 h 22"/>
                  <a:gd name="T46" fmla="*/ 22 w 58"/>
                  <a:gd name="T47" fmla="*/ 8 h 22"/>
                  <a:gd name="T48" fmla="*/ 26 w 58"/>
                  <a:gd name="T49" fmla="*/ 10 h 22"/>
                  <a:gd name="T50" fmla="*/ 40 w 58"/>
                  <a:gd name="T51" fmla="*/ 16 h 22"/>
                  <a:gd name="T52" fmla="*/ 42 w 58"/>
                  <a:gd name="T53" fmla="*/ 16 h 22"/>
                  <a:gd name="T54" fmla="*/ 30 w 58"/>
                  <a:gd name="T55" fmla="*/ 8 h 22"/>
                  <a:gd name="T56" fmla="*/ 28 w 58"/>
                  <a:gd name="T57" fmla="*/ 8 h 22"/>
                  <a:gd name="T58" fmla="*/ 28 w 58"/>
                  <a:gd name="T59" fmla="*/ 6 h 22"/>
                  <a:gd name="T60" fmla="*/ 28 w 58"/>
                  <a:gd name="T61" fmla="*/ 4 h 22"/>
                  <a:gd name="T62" fmla="*/ 30 w 58"/>
                  <a:gd name="T63" fmla="*/ 4 h 22"/>
                  <a:gd name="T64" fmla="*/ 32 w 58"/>
                  <a:gd name="T65" fmla="*/ 2 h 22"/>
                  <a:gd name="T66" fmla="*/ 34 w 58"/>
                  <a:gd name="T67" fmla="*/ 4 h 22"/>
                  <a:gd name="T68" fmla="*/ 38 w 58"/>
                  <a:gd name="T69" fmla="*/ 4 h 22"/>
                  <a:gd name="T70" fmla="*/ 40 w 58"/>
                  <a:gd name="T71" fmla="*/ 4 h 22"/>
                  <a:gd name="T72" fmla="*/ 56 w 58"/>
                  <a:gd name="T73" fmla="*/ 10 h 22"/>
                  <a:gd name="T74" fmla="*/ 58 w 58"/>
                  <a:gd name="T75" fmla="*/ 10 h 22"/>
                  <a:gd name="T76" fmla="*/ 44 w 58"/>
                  <a:gd name="T77" fmla="*/ 2 h 22"/>
                  <a:gd name="T78" fmla="*/ 42 w 58"/>
                  <a:gd name="T79" fmla="*/ 2 h 22"/>
                  <a:gd name="T80" fmla="*/ 38 w 58"/>
                  <a:gd name="T81" fmla="*/ 0 h 22"/>
                  <a:gd name="T82" fmla="*/ 36 w 58"/>
                  <a:gd name="T83" fmla="*/ 0 h 22"/>
                  <a:gd name="T84" fmla="*/ 34 w 58"/>
                  <a:gd name="T85" fmla="*/ 0 h 22"/>
                  <a:gd name="T86" fmla="*/ 32 w 58"/>
                  <a:gd name="T87" fmla="*/ 0 h 22"/>
                  <a:gd name="T88" fmla="*/ 30 w 58"/>
                  <a:gd name="T89" fmla="*/ 0 h 22"/>
                  <a:gd name="T90" fmla="*/ 26 w 58"/>
                  <a:gd name="T91" fmla="*/ 2 h 22"/>
                  <a:gd name="T92" fmla="*/ 26 w 58"/>
                  <a:gd name="T93" fmla="*/ 2 h 22"/>
                  <a:gd name="T94" fmla="*/ 24 w 58"/>
                  <a:gd name="T95" fmla="*/ 2 h 22"/>
                  <a:gd name="T96" fmla="*/ 24 w 58"/>
                  <a:gd name="T97" fmla="*/ 4 h 22"/>
                  <a:gd name="T98" fmla="*/ 22 w 58"/>
                  <a:gd name="T9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22">
                    <a:moveTo>
                      <a:pt x="20" y="6"/>
                    </a:moveTo>
                    <a:lnTo>
                      <a:pt x="20" y="6"/>
                    </a:lnTo>
                    <a:lnTo>
                      <a:pt x="18" y="6"/>
                    </a:lnTo>
                    <a:lnTo>
                      <a:pt x="16" y="6"/>
                    </a:lnTo>
                    <a:lnTo>
                      <a:pt x="16" y="6"/>
                    </a:lnTo>
                    <a:lnTo>
                      <a:pt x="14" y="6"/>
                    </a:lnTo>
                    <a:lnTo>
                      <a:pt x="12" y="6"/>
                    </a:lnTo>
                    <a:lnTo>
                      <a:pt x="12" y="6"/>
                    </a:lnTo>
                    <a:lnTo>
                      <a:pt x="10" y="6"/>
                    </a:lnTo>
                    <a:lnTo>
                      <a:pt x="10" y="8"/>
                    </a:lnTo>
                    <a:lnTo>
                      <a:pt x="10" y="8"/>
                    </a:lnTo>
                    <a:lnTo>
                      <a:pt x="8" y="8"/>
                    </a:lnTo>
                    <a:lnTo>
                      <a:pt x="8" y="10"/>
                    </a:lnTo>
                    <a:lnTo>
                      <a:pt x="8" y="10"/>
                    </a:lnTo>
                    <a:lnTo>
                      <a:pt x="8" y="10"/>
                    </a:lnTo>
                    <a:lnTo>
                      <a:pt x="8" y="10"/>
                    </a:lnTo>
                    <a:lnTo>
                      <a:pt x="8" y="10"/>
                    </a:lnTo>
                    <a:lnTo>
                      <a:pt x="6" y="10"/>
                    </a:lnTo>
                    <a:lnTo>
                      <a:pt x="6" y="10"/>
                    </a:lnTo>
                    <a:lnTo>
                      <a:pt x="6" y="10"/>
                    </a:lnTo>
                    <a:lnTo>
                      <a:pt x="6" y="10"/>
                    </a:lnTo>
                    <a:lnTo>
                      <a:pt x="4" y="10"/>
                    </a:lnTo>
                    <a:lnTo>
                      <a:pt x="4" y="10"/>
                    </a:lnTo>
                    <a:lnTo>
                      <a:pt x="2" y="10"/>
                    </a:lnTo>
                    <a:lnTo>
                      <a:pt x="2" y="10"/>
                    </a:lnTo>
                    <a:lnTo>
                      <a:pt x="0" y="10"/>
                    </a:lnTo>
                    <a:lnTo>
                      <a:pt x="24" y="22"/>
                    </a:lnTo>
                    <a:lnTo>
                      <a:pt x="24" y="22"/>
                    </a:lnTo>
                    <a:lnTo>
                      <a:pt x="26" y="20"/>
                    </a:lnTo>
                    <a:lnTo>
                      <a:pt x="28" y="20"/>
                    </a:lnTo>
                    <a:lnTo>
                      <a:pt x="28" y="20"/>
                    </a:lnTo>
                    <a:lnTo>
                      <a:pt x="16" y="14"/>
                    </a:lnTo>
                    <a:lnTo>
                      <a:pt x="16" y="14"/>
                    </a:lnTo>
                    <a:lnTo>
                      <a:pt x="14" y="14"/>
                    </a:lnTo>
                    <a:lnTo>
                      <a:pt x="14" y="12"/>
                    </a:lnTo>
                    <a:lnTo>
                      <a:pt x="14" y="12"/>
                    </a:lnTo>
                    <a:lnTo>
                      <a:pt x="14" y="12"/>
                    </a:lnTo>
                    <a:lnTo>
                      <a:pt x="12" y="12"/>
                    </a:lnTo>
                    <a:lnTo>
                      <a:pt x="12" y="12"/>
                    </a:lnTo>
                    <a:lnTo>
                      <a:pt x="12" y="10"/>
                    </a:lnTo>
                    <a:lnTo>
                      <a:pt x="14" y="10"/>
                    </a:lnTo>
                    <a:lnTo>
                      <a:pt x="14" y="8"/>
                    </a:lnTo>
                    <a:lnTo>
                      <a:pt x="16" y="8"/>
                    </a:lnTo>
                    <a:lnTo>
                      <a:pt x="18" y="8"/>
                    </a:lnTo>
                    <a:lnTo>
                      <a:pt x="18" y="8"/>
                    </a:lnTo>
                    <a:lnTo>
                      <a:pt x="20" y="8"/>
                    </a:lnTo>
                    <a:lnTo>
                      <a:pt x="20" y="8"/>
                    </a:lnTo>
                    <a:lnTo>
                      <a:pt x="22" y="8"/>
                    </a:lnTo>
                    <a:lnTo>
                      <a:pt x="24" y="10"/>
                    </a:lnTo>
                    <a:lnTo>
                      <a:pt x="26" y="10"/>
                    </a:lnTo>
                    <a:lnTo>
                      <a:pt x="38" y="16"/>
                    </a:lnTo>
                    <a:lnTo>
                      <a:pt x="40" y="16"/>
                    </a:lnTo>
                    <a:lnTo>
                      <a:pt x="42" y="16"/>
                    </a:lnTo>
                    <a:lnTo>
                      <a:pt x="42" y="16"/>
                    </a:lnTo>
                    <a:lnTo>
                      <a:pt x="44" y="14"/>
                    </a:lnTo>
                    <a:lnTo>
                      <a:pt x="30" y="8"/>
                    </a:lnTo>
                    <a:lnTo>
                      <a:pt x="30" y="8"/>
                    </a:lnTo>
                    <a:lnTo>
                      <a:pt x="28" y="8"/>
                    </a:lnTo>
                    <a:lnTo>
                      <a:pt x="28" y="6"/>
                    </a:lnTo>
                    <a:lnTo>
                      <a:pt x="28" y="6"/>
                    </a:lnTo>
                    <a:lnTo>
                      <a:pt x="28" y="6"/>
                    </a:lnTo>
                    <a:lnTo>
                      <a:pt x="28" y="4"/>
                    </a:lnTo>
                    <a:lnTo>
                      <a:pt x="28" y="4"/>
                    </a:lnTo>
                    <a:lnTo>
                      <a:pt x="30" y="4"/>
                    </a:lnTo>
                    <a:lnTo>
                      <a:pt x="32" y="4"/>
                    </a:lnTo>
                    <a:lnTo>
                      <a:pt x="32" y="2"/>
                    </a:lnTo>
                    <a:lnTo>
                      <a:pt x="34" y="2"/>
                    </a:lnTo>
                    <a:lnTo>
                      <a:pt x="34" y="4"/>
                    </a:lnTo>
                    <a:lnTo>
                      <a:pt x="36" y="4"/>
                    </a:lnTo>
                    <a:lnTo>
                      <a:pt x="38" y="4"/>
                    </a:lnTo>
                    <a:lnTo>
                      <a:pt x="40" y="4"/>
                    </a:lnTo>
                    <a:lnTo>
                      <a:pt x="40" y="4"/>
                    </a:lnTo>
                    <a:lnTo>
                      <a:pt x="54" y="12"/>
                    </a:lnTo>
                    <a:lnTo>
                      <a:pt x="56" y="10"/>
                    </a:lnTo>
                    <a:lnTo>
                      <a:pt x="56" y="10"/>
                    </a:lnTo>
                    <a:lnTo>
                      <a:pt x="58" y="10"/>
                    </a:lnTo>
                    <a:lnTo>
                      <a:pt x="58" y="10"/>
                    </a:lnTo>
                    <a:lnTo>
                      <a:pt x="44" y="2"/>
                    </a:lnTo>
                    <a:lnTo>
                      <a:pt x="42" y="2"/>
                    </a:lnTo>
                    <a:lnTo>
                      <a:pt x="42" y="2"/>
                    </a:lnTo>
                    <a:lnTo>
                      <a:pt x="40" y="0"/>
                    </a:lnTo>
                    <a:lnTo>
                      <a:pt x="38" y="0"/>
                    </a:lnTo>
                    <a:lnTo>
                      <a:pt x="38" y="0"/>
                    </a:lnTo>
                    <a:lnTo>
                      <a:pt x="36" y="0"/>
                    </a:lnTo>
                    <a:lnTo>
                      <a:pt x="36" y="0"/>
                    </a:lnTo>
                    <a:lnTo>
                      <a:pt x="34" y="0"/>
                    </a:lnTo>
                    <a:lnTo>
                      <a:pt x="34" y="0"/>
                    </a:lnTo>
                    <a:lnTo>
                      <a:pt x="32" y="0"/>
                    </a:lnTo>
                    <a:lnTo>
                      <a:pt x="32" y="0"/>
                    </a:lnTo>
                    <a:lnTo>
                      <a:pt x="30" y="0"/>
                    </a:lnTo>
                    <a:lnTo>
                      <a:pt x="30" y="0"/>
                    </a:lnTo>
                    <a:lnTo>
                      <a:pt x="26" y="2"/>
                    </a:lnTo>
                    <a:lnTo>
                      <a:pt x="26" y="2"/>
                    </a:lnTo>
                    <a:lnTo>
                      <a:pt x="26" y="2"/>
                    </a:lnTo>
                    <a:lnTo>
                      <a:pt x="26" y="2"/>
                    </a:lnTo>
                    <a:lnTo>
                      <a:pt x="24" y="2"/>
                    </a:lnTo>
                    <a:lnTo>
                      <a:pt x="24" y="4"/>
                    </a:lnTo>
                    <a:lnTo>
                      <a:pt x="24" y="4"/>
                    </a:lnTo>
                    <a:lnTo>
                      <a:pt x="24" y="6"/>
                    </a:lnTo>
                    <a:lnTo>
                      <a:pt x="22" y="6"/>
                    </a:lnTo>
                    <a:lnTo>
                      <a:pt x="2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757"/>
              <p:cNvSpPr>
                <a:spLocks/>
              </p:cNvSpPr>
              <p:nvPr/>
            </p:nvSpPr>
            <p:spPr bwMode="auto">
              <a:xfrm>
                <a:off x="4754" y="1753"/>
                <a:ext cx="58" cy="22"/>
              </a:xfrm>
              <a:custGeom>
                <a:avLst/>
                <a:gdLst>
                  <a:gd name="T0" fmla="*/ 20 w 58"/>
                  <a:gd name="T1" fmla="*/ 6 h 22"/>
                  <a:gd name="T2" fmla="*/ 16 w 58"/>
                  <a:gd name="T3" fmla="*/ 6 h 22"/>
                  <a:gd name="T4" fmla="*/ 14 w 58"/>
                  <a:gd name="T5" fmla="*/ 6 h 22"/>
                  <a:gd name="T6" fmla="*/ 12 w 58"/>
                  <a:gd name="T7" fmla="*/ 6 h 22"/>
                  <a:gd name="T8" fmla="*/ 10 w 58"/>
                  <a:gd name="T9" fmla="*/ 8 h 22"/>
                  <a:gd name="T10" fmla="*/ 8 w 58"/>
                  <a:gd name="T11" fmla="*/ 8 h 22"/>
                  <a:gd name="T12" fmla="*/ 8 w 58"/>
                  <a:gd name="T13" fmla="*/ 10 h 22"/>
                  <a:gd name="T14" fmla="*/ 8 w 58"/>
                  <a:gd name="T15" fmla="*/ 10 h 22"/>
                  <a:gd name="T16" fmla="*/ 6 w 58"/>
                  <a:gd name="T17" fmla="*/ 10 h 22"/>
                  <a:gd name="T18" fmla="*/ 6 w 58"/>
                  <a:gd name="T19" fmla="*/ 10 h 22"/>
                  <a:gd name="T20" fmla="*/ 4 w 58"/>
                  <a:gd name="T21" fmla="*/ 10 h 22"/>
                  <a:gd name="T22" fmla="*/ 2 w 58"/>
                  <a:gd name="T23" fmla="*/ 10 h 22"/>
                  <a:gd name="T24" fmla="*/ 0 w 58"/>
                  <a:gd name="T25" fmla="*/ 10 h 22"/>
                  <a:gd name="T26" fmla="*/ 24 w 58"/>
                  <a:gd name="T27" fmla="*/ 22 h 22"/>
                  <a:gd name="T28" fmla="*/ 28 w 58"/>
                  <a:gd name="T29" fmla="*/ 20 h 22"/>
                  <a:gd name="T30" fmla="*/ 16 w 58"/>
                  <a:gd name="T31" fmla="*/ 14 h 22"/>
                  <a:gd name="T32" fmla="*/ 14 w 58"/>
                  <a:gd name="T33" fmla="*/ 14 h 22"/>
                  <a:gd name="T34" fmla="*/ 14 w 58"/>
                  <a:gd name="T35" fmla="*/ 12 h 22"/>
                  <a:gd name="T36" fmla="*/ 12 w 58"/>
                  <a:gd name="T37" fmla="*/ 12 h 22"/>
                  <a:gd name="T38" fmla="*/ 12 w 58"/>
                  <a:gd name="T39" fmla="*/ 10 h 22"/>
                  <a:gd name="T40" fmla="*/ 14 w 58"/>
                  <a:gd name="T41" fmla="*/ 8 h 22"/>
                  <a:gd name="T42" fmla="*/ 18 w 58"/>
                  <a:gd name="T43" fmla="*/ 8 h 22"/>
                  <a:gd name="T44" fmla="*/ 20 w 58"/>
                  <a:gd name="T45" fmla="*/ 8 h 22"/>
                  <a:gd name="T46" fmla="*/ 22 w 58"/>
                  <a:gd name="T47" fmla="*/ 8 h 22"/>
                  <a:gd name="T48" fmla="*/ 26 w 58"/>
                  <a:gd name="T49" fmla="*/ 10 h 22"/>
                  <a:gd name="T50" fmla="*/ 40 w 58"/>
                  <a:gd name="T51" fmla="*/ 16 h 22"/>
                  <a:gd name="T52" fmla="*/ 42 w 58"/>
                  <a:gd name="T53" fmla="*/ 16 h 22"/>
                  <a:gd name="T54" fmla="*/ 30 w 58"/>
                  <a:gd name="T55" fmla="*/ 8 h 22"/>
                  <a:gd name="T56" fmla="*/ 28 w 58"/>
                  <a:gd name="T57" fmla="*/ 8 h 22"/>
                  <a:gd name="T58" fmla="*/ 28 w 58"/>
                  <a:gd name="T59" fmla="*/ 6 h 22"/>
                  <a:gd name="T60" fmla="*/ 28 w 58"/>
                  <a:gd name="T61" fmla="*/ 4 h 22"/>
                  <a:gd name="T62" fmla="*/ 30 w 58"/>
                  <a:gd name="T63" fmla="*/ 4 h 22"/>
                  <a:gd name="T64" fmla="*/ 32 w 58"/>
                  <a:gd name="T65" fmla="*/ 2 h 22"/>
                  <a:gd name="T66" fmla="*/ 34 w 58"/>
                  <a:gd name="T67" fmla="*/ 4 h 22"/>
                  <a:gd name="T68" fmla="*/ 38 w 58"/>
                  <a:gd name="T69" fmla="*/ 4 h 22"/>
                  <a:gd name="T70" fmla="*/ 40 w 58"/>
                  <a:gd name="T71" fmla="*/ 4 h 22"/>
                  <a:gd name="T72" fmla="*/ 56 w 58"/>
                  <a:gd name="T73" fmla="*/ 10 h 22"/>
                  <a:gd name="T74" fmla="*/ 58 w 58"/>
                  <a:gd name="T75" fmla="*/ 10 h 22"/>
                  <a:gd name="T76" fmla="*/ 44 w 58"/>
                  <a:gd name="T77" fmla="*/ 2 h 22"/>
                  <a:gd name="T78" fmla="*/ 42 w 58"/>
                  <a:gd name="T79" fmla="*/ 2 h 22"/>
                  <a:gd name="T80" fmla="*/ 38 w 58"/>
                  <a:gd name="T81" fmla="*/ 0 h 22"/>
                  <a:gd name="T82" fmla="*/ 36 w 58"/>
                  <a:gd name="T83" fmla="*/ 0 h 22"/>
                  <a:gd name="T84" fmla="*/ 34 w 58"/>
                  <a:gd name="T85" fmla="*/ 0 h 22"/>
                  <a:gd name="T86" fmla="*/ 32 w 58"/>
                  <a:gd name="T87" fmla="*/ 0 h 22"/>
                  <a:gd name="T88" fmla="*/ 30 w 58"/>
                  <a:gd name="T89" fmla="*/ 0 h 22"/>
                  <a:gd name="T90" fmla="*/ 26 w 58"/>
                  <a:gd name="T91" fmla="*/ 2 h 22"/>
                  <a:gd name="T92" fmla="*/ 26 w 58"/>
                  <a:gd name="T93" fmla="*/ 2 h 22"/>
                  <a:gd name="T94" fmla="*/ 24 w 58"/>
                  <a:gd name="T95" fmla="*/ 2 h 22"/>
                  <a:gd name="T96" fmla="*/ 24 w 58"/>
                  <a:gd name="T97" fmla="*/ 4 h 22"/>
                  <a:gd name="T98" fmla="*/ 22 w 58"/>
                  <a:gd name="T9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22">
                    <a:moveTo>
                      <a:pt x="20" y="6"/>
                    </a:moveTo>
                    <a:lnTo>
                      <a:pt x="20" y="6"/>
                    </a:lnTo>
                    <a:lnTo>
                      <a:pt x="18" y="6"/>
                    </a:lnTo>
                    <a:lnTo>
                      <a:pt x="16" y="6"/>
                    </a:lnTo>
                    <a:lnTo>
                      <a:pt x="16" y="6"/>
                    </a:lnTo>
                    <a:lnTo>
                      <a:pt x="14" y="6"/>
                    </a:lnTo>
                    <a:lnTo>
                      <a:pt x="12" y="6"/>
                    </a:lnTo>
                    <a:lnTo>
                      <a:pt x="12" y="6"/>
                    </a:lnTo>
                    <a:lnTo>
                      <a:pt x="10" y="6"/>
                    </a:lnTo>
                    <a:lnTo>
                      <a:pt x="10" y="8"/>
                    </a:lnTo>
                    <a:lnTo>
                      <a:pt x="10" y="8"/>
                    </a:lnTo>
                    <a:lnTo>
                      <a:pt x="8" y="8"/>
                    </a:lnTo>
                    <a:lnTo>
                      <a:pt x="8" y="10"/>
                    </a:lnTo>
                    <a:lnTo>
                      <a:pt x="8" y="10"/>
                    </a:lnTo>
                    <a:lnTo>
                      <a:pt x="8" y="10"/>
                    </a:lnTo>
                    <a:lnTo>
                      <a:pt x="8" y="10"/>
                    </a:lnTo>
                    <a:lnTo>
                      <a:pt x="8" y="10"/>
                    </a:lnTo>
                    <a:lnTo>
                      <a:pt x="6" y="10"/>
                    </a:lnTo>
                    <a:lnTo>
                      <a:pt x="6" y="10"/>
                    </a:lnTo>
                    <a:lnTo>
                      <a:pt x="6" y="10"/>
                    </a:lnTo>
                    <a:lnTo>
                      <a:pt x="6" y="10"/>
                    </a:lnTo>
                    <a:lnTo>
                      <a:pt x="4" y="10"/>
                    </a:lnTo>
                    <a:lnTo>
                      <a:pt x="4" y="10"/>
                    </a:lnTo>
                    <a:lnTo>
                      <a:pt x="2" y="10"/>
                    </a:lnTo>
                    <a:lnTo>
                      <a:pt x="2" y="10"/>
                    </a:lnTo>
                    <a:lnTo>
                      <a:pt x="0" y="10"/>
                    </a:lnTo>
                    <a:lnTo>
                      <a:pt x="24" y="22"/>
                    </a:lnTo>
                    <a:lnTo>
                      <a:pt x="24" y="22"/>
                    </a:lnTo>
                    <a:lnTo>
                      <a:pt x="26" y="20"/>
                    </a:lnTo>
                    <a:lnTo>
                      <a:pt x="28" y="20"/>
                    </a:lnTo>
                    <a:lnTo>
                      <a:pt x="28" y="20"/>
                    </a:lnTo>
                    <a:lnTo>
                      <a:pt x="16" y="14"/>
                    </a:lnTo>
                    <a:lnTo>
                      <a:pt x="16" y="14"/>
                    </a:lnTo>
                    <a:lnTo>
                      <a:pt x="14" y="14"/>
                    </a:lnTo>
                    <a:lnTo>
                      <a:pt x="14" y="12"/>
                    </a:lnTo>
                    <a:lnTo>
                      <a:pt x="14" y="12"/>
                    </a:lnTo>
                    <a:lnTo>
                      <a:pt x="14" y="12"/>
                    </a:lnTo>
                    <a:lnTo>
                      <a:pt x="12" y="12"/>
                    </a:lnTo>
                    <a:lnTo>
                      <a:pt x="12" y="12"/>
                    </a:lnTo>
                    <a:lnTo>
                      <a:pt x="12" y="10"/>
                    </a:lnTo>
                    <a:lnTo>
                      <a:pt x="14" y="10"/>
                    </a:lnTo>
                    <a:lnTo>
                      <a:pt x="14" y="8"/>
                    </a:lnTo>
                    <a:lnTo>
                      <a:pt x="16" y="8"/>
                    </a:lnTo>
                    <a:lnTo>
                      <a:pt x="18" y="8"/>
                    </a:lnTo>
                    <a:lnTo>
                      <a:pt x="18" y="8"/>
                    </a:lnTo>
                    <a:lnTo>
                      <a:pt x="20" y="8"/>
                    </a:lnTo>
                    <a:lnTo>
                      <a:pt x="20" y="8"/>
                    </a:lnTo>
                    <a:lnTo>
                      <a:pt x="22" y="8"/>
                    </a:lnTo>
                    <a:lnTo>
                      <a:pt x="24" y="10"/>
                    </a:lnTo>
                    <a:lnTo>
                      <a:pt x="26" y="10"/>
                    </a:lnTo>
                    <a:lnTo>
                      <a:pt x="38" y="16"/>
                    </a:lnTo>
                    <a:lnTo>
                      <a:pt x="40" y="16"/>
                    </a:lnTo>
                    <a:lnTo>
                      <a:pt x="42" y="16"/>
                    </a:lnTo>
                    <a:lnTo>
                      <a:pt x="42" y="16"/>
                    </a:lnTo>
                    <a:lnTo>
                      <a:pt x="44" y="14"/>
                    </a:lnTo>
                    <a:lnTo>
                      <a:pt x="30" y="8"/>
                    </a:lnTo>
                    <a:lnTo>
                      <a:pt x="30" y="8"/>
                    </a:lnTo>
                    <a:lnTo>
                      <a:pt x="28" y="8"/>
                    </a:lnTo>
                    <a:lnTo>
                      <a:pt x="28" y="6"/>
                    </a:lnTo>
                    <a:lnTo>
                      <a:pt x="28" y="6"/>
                    </a:lnTo>
                    <a:lnTo>
                      <a:pt x="28" y="6"/>
                    </a:lnTo>
                    <a:lnTo>
                      <a:pt x="28" y="4"/>
                    </a:lnTo>
                    <a:lnTo>
                      <a:pt x="28" y="4"/>
                    </a:lnTo>
                    <a:lnTo>
                      <a:pt x="30" y="4"/>
                    </a:lnTo>
                    <a:lnTo>
                      <a:pt x="32" y="4"/>
                    </a:lnTo>
                    <a:lnTo>
                      <a:pt x="32" y="2"/>
                    </a:lnTo>
                    <a:lnTo>
                      <a:pt x="34" y="2"/>
                    </a:lnTo>
                    <a:lnTo>
                      <a:pt x="34" y="4"/>
                    </a:lnTo>
                    <a:lnTo>
                      <a:pt x="36" y="4"/>
                    </a:lnTo>
                    <a:lnTo>
                      <a:pt x="38" y="4"/>
                    </a:lnTo>
                    <a:lnTo>
                      <a:pt x="40" y="4"/>
                    </a:lnTo>
                    <a:lnTo>
                      <a:pt x="40" y="4"/>
                    </a:lnTo>
                    <a:lnTo>
                      <a:pt x="54" y="12"/>
                    </a:lnTo>
                    <a:lnTo>
                      <a:pt x="56" y="10"/>
                    </a:lnTo>
                    <a:lnTo>
                      <a:pt x="56" y="10"/>
                    </a:lnTo>
                    <a:lnTo>
                      <a:pt x="58" y="10"/>
                    </a:lnTo>
                    <a:lnTo>
                      <a:pt x="58" y="10"/>
                    </a:lnTo>
                    <a:lnTo>
                      <a:pt x="44" y="2"/>
                    </a:lnTo>
                    <a:lnTo>
                      <a:pt x="42" y="2"/>
                    </a:lnTo>
                    <a:lnTo>
                      <a:pt x="42" y="2"/>
                    </a:lnTo>
                    <a:lnTo>
                      <a:pt x="40" y="0"/>
                    </a:lnTo>
                    <a:lnTo>
                      <a:pt x="38" y="0"/>
                    </a:lnTo>
                    <a:lnTo>
                      <a:pt x="38" y="0"/>
                    </a:lnTo>
                    <a:lnTo>
                      <a:pt x="36" y="0"/>
                    </a:lnTo>
                    <a:lnTo>
                      <a:pt x="36" y="0"/>
                    </a:lnTo>
                    <a:lnTo>
                      <a:pt x="34" y="0"/>
                    </a:lnTo>
                    <a:lnTo>
                      <a:pt x="34" y="0"/>
                    </a:lnTo>
                    <a:lnTo>
                      <a:pt x="32" y="0"/>
                    </a:lnTo>
                    <a:lnTo>
                      <a:pt x="32" y="0"/>
                    </a:lnTo>
                    <a:lnTo>
                      <a:pt x="30" y="0"/>
                    </a:lnTo>
                    <a:lnTo>
                      <a:pt x="30" y="0"/>
                    </a:lnTo>
                    <a:lnTo>
                      <a:pt x="26" y="2"/>
                    </a:lnTo>
                    <a:lnTo>
                      <a:pt x="26" y="2"/>
                    </a:lnTo>
                    <a:lnTo>
                      <a:pt x="26" y="2"/>
                    </a:lnTo>
                    <a:lnTo>
                      <a:pt x="26" y="2"/>
                    </a:lnTo>
                    <a:lnTo>
                      <a:pt x="24" y="2"/>
                    </a:lnTo>
                    <a:lnTo>
                      <a:pt x="24" y="4"/>
                    </a:lnTo>
                    <a:lnTo>
                      <a:pt x="24" y="4"/>
                    </a:lnTo>
                    <a:lnTo>
                      <a:pt x="24" y="6"/>
                    </a:lnTo>
                    <a:lnTo>
                      <a:pt x="22" y="6"/>
                    </a:lnTo>
                    <a:lnTo>
                      <a:pt x="2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758"/>
              <p:cNvSpPr>
                <a:spLocks/>
              </p:cNvSpPr>
              <p:nvPr/>
            </p:nvSpPr>
            <p:spPr bwMode="auto">
              <a:xfrm>
                <a:off x="4800" y="1739"/>
                <a:ext cx="10" cy="4"/>
              </a:xfrm>
              <a:custGeom>
                <a:avLst/>
                <a:gdLst>
                  <a:gd name="T0" fmla="*/ 8 w 10"/>
                  <a:gd name="T1" fmla="*/ 0 h 4"/>
                  <a:gd name="T2" fmla="*/ 6 w 10"/>
                  <a:gd name="T3" fmla="*/ 0 h 4"/>
                  <a:gd name="T4" fmla="*/ 6 w 10"/>
                  <a:gd name="T5" fmla="*/ 0 h 4"/>
                  <a:gd name="T6" fmla="*/ 4 w 10"/>
                  <a:gd name="T7" fmla="*/ 0 h 4"/>
                  <a:gd name="T8" fmla="*/ 2 w 10"/>
                  <a:gd name="T9" fmla="*/ 0 h 4"/>
                  <a:gd name="T10" fmla="*/ 2 w 10"/>
                  <a:gd name="T11" fmla="*/ 0 h 4"/>
                  <a:gd name="T12" fmla="*/ 0 w 10"/>
                  <a:gd name="T13" fmla="*/ 2 h 4"/>
                  <a:gd name="T14" fmla="*/ 2 w 10"/>
                  <a:gd name="T15" fmla="*/ 2 h 4"/>
                  <a:gd name="T16" fmla="*/ 2 w 10"/>
                  <a:gd name="T17" fmla="*/ 2 h 4"/>
                  <a:gd name="T18" fmla="*/ 4 w 10"/>
                  <a:gd name="T19" fmla="*/ 4 h 4"/>
                  <a:gd name="T20" fmla="*/ 4 w 10"/>
                  <a:gd name="T21" fmla="*/ 4 h 4"/>
                  <a:gd name="T22" fmla="*/ 6 w 10"/>
                  <a:gd name="T23" fmla="*/ 4 h 4"/>
                  <a:gd name="T24" fmla="*/ 8 w 10"/>
                  <a:gd name="T25" fmla="*/ 2 h 4"/>
                  <a:gd name="T26" fmla="*/ 10 w 10"/>
                  <a:gd name="T27" fmla="*/ 2 h 4"/>
                  <a:gd name="T28" fmla="*/ 10 w 10"/>
                  <a:gd name="T29" fmla="*/ 2 h 4"/>
                  <a:gd name="T30" fmla="*/ 10 w 10"/>
                  <a:gd name="T31" fmla="*/ 2 h 4"/>
                  <a:gd name="T32" fmla="*/ 8 w 1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8" y="0"/>
                    </a:moveTo>
                    <a:lnTo>
                      <a:pt x="6" y="0"/>
                    </a:lnTo>
                    <a:lnTo>
                      <a:pt x="6" y="0"/>
                    </a:lnTo>
                    <a:lnTo>
                      <a:pt x="4" y="0"/>
                    </a:lnTo>
                    <a:lnTo>
                      <a:pt x="2" y="0"/>
                    </a:lnTo>
                    <a:lnTo>
                      <a:pt x="2" y="0"/>
                    </a:lnTo>
                    <a:lnTo>
                      <a:pt x="0" y="2"/>
                    </a:lnTo>
                    <a:lnTo>
                      <a:pt x="2" y="2"/>
                    </a:lnTo>
                    <a:lnTo>
                      <a:pt x="2" y="2"/>
                    </a:lnTo>
                    <a:lnTo>
                      <a:pt x="4" y="4"/>
                    </a:lnTo>
                    <a:lnTo>
                      <a:pt x="4" y="4"/>
                    </a:lnTo>
                    <a:lnTo>
                      <a:pt x="6" y="4"/>
                    </a:lnTo>
                    <a:lnTo>
                      <a:pt x="8" y="2"/>
                    </a:lnTo>
                    <a:lnTo>
                      <a:pt x="10" y="2"/>
                    </a:lnTo>
                    <a:lnTo>
                      <a:pt x="10" y="2"/>
                    </a:lnTo>
                    <a:lnTo>
                      <a:pt x="10" y="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759"/>
              <p:cNvSpPr>
                <a:spLocks/>
              </p:cNvSpPr>
              <p:nvPr/>
            </p:nvSpPr>
            <p:spPr bwMode="auto">
              <a:xfrm>
                <a:off x="4808" y="1743"/>
                <a:ext cx="30" cy="12"/>
              </a:xfrm>
              <a:custGeom>
                <a:avLst/>
                <a:gdLst>
                  <a:gd name="T0" fmla="*/ 0 w 30"/>
                  <a:gd name="T1" fmla="*/ 2 h 12"/>
                  <a:gd name="T2" fmla="*/ 0 w 30"/>
                  <a:gd name="T3" fmla="*/ 4 h 12"/>
                  <a:gd name="T4" fmla="*/ 2 w 30"/>
                  <a:gd name="T5" fmla="*/ 4 h 12"/>
                  <a:gd name="T6" fmla="*/ 2 w 30"/>
                  <a:gd name="T7" fmla="*/ 4 h 12"/>
                  <a:gd name="T8" fmla="*/ 2 w 30"/>
                  <a:gd name="T9" fmla="*/ 4 h 12"/>
                  <a:gd name="T10" fmla="*/ 6 w 30"/>
                  <a:gd name="T11" fmla="*/ 4 h 12"/>
                  <a:gd name="T12" fmla="*/ 26 w 30"/>
                  <a:gd name="T13" fmla="*/ 12 h 12"/>
                  <a:gd name="T14" fmla="*/ 26 w 30"/>
                  <a:gd name="T15" fmla="*/ 12 h 12"/>
                  <a:gd name="T16" fmla="*/ 28 w 30"/>
                  <a:gd name="T17" fmla="*/ 12 h 12"/>
                  <a:gd name="T18" fmla="*/ 30 w 30"/>
                  <a:gd name="T19" fmla="*/ 12 h 12"/>
                  <a:gd name="T20" fmla="*/ 30 w 30"/>
                  <a:gd name="T21" fmla="*/ 10 h 12"/>
                  <a:gd name="T22" fmla="*/ 8 w 30"/>
                  <a:gd name="T23" fmla="*/ 0 h 12"/>
                  <a:gd name="T24" fmla="*/ 0 w 30"/>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0" y="2"/>
                    </a:moveTo>
                    <a:lnTo>
                      <a:pt x="0" y="4"/>
                    </a:lnTo>
                    <a:lnTo>
                      <a:pt x="2" y="4"/>
                    </a:lnTo>
                    <a:lnTo>
                      <a:pt x="2" y="4"/>
                    </a:lnTo>
                    <a:lnTo>
                      <a:pt x="2" y="4"/>
                    </a:lnTo>
                    <a:lnTo>
                      <a:pt x="6" y="4"/>
                    </a:lnTo>
                    <a:lnTo>
                      <a:pt x="26" y="12"/>
                    </a:lnTo>
                    <a:lnTo>
                      <a:pt x="26" y="12"/>
                    </a:lnTo>
                    <a:lnTo>
                      <a:pt x="28" y="12"/>
                    </a:lnTo>
                    <a:lnTo>
                      <a:pt x="30" y="12"/>
                    </a:lnTo>
                    <a:lnTo>
                      <a:pt x="30" y="10"/>
                    </a:lnTo>
                    <a:lnTo>
                      <a:pt x="8"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760"/>
              <p:cNvSpPr>
                <a:spLocks noEditPoints="1"/>
              </p:cNvSpPr>
              <p:nvPr/>
            </p:nvSpPr>
            <p:spPr bwMode="auto">
              <a:xfrm>
                <a:off x="4824" y="1735"/>
                <a:ext cx="38" cy="20"/>
              </a:xfrm>
              <a:custGeom>
                <a:avLst/>
                <a:gdLst>
                  <a:gd name="T0" fmla="*/ 0 w 38"/>
                  <a:gd name="T1" fmla="*/ 6 h 20"/>
                  <a:gd name="T2" fmla="*/ 34 w 38"/>
                  <a:gd name="T3" fmla="*/ 20 h 20"/>
                  <a:gd name="T4" fmla="*/ 36 w 38"/>
                  <a:gd name="T5" fmla="*/ 20 h 20"/>
                  <a:gd name="T6" fmla="*/ 28 w 38"/>
                  <a:gd name="T7" fmla="*/ 14 h 20"/>
                  <a:gd name="T8" fmla="*/ 32 w 38"/>
                  <a:gd name="T9" fmla="*/ 14 h 20"/>
                  <a:gd name="T10" fmla="*/ 34 w 38"/>
                  <a:gd name="T11" fmla="*/ 12 h 20"/>
                  <a:gd name="T12" fmla="*/ 38 w 38"/>
                  <a:gd name="T13" fmla="*/ 10 h 20"/>
                  <a:gd name="T14" fmla="*/ 38 w 38"/>
                  <a:gd name="T15" fmla="*/ 8 h 20"/>
                  <a:gd name="T16" fmla="*/ 38 w 38"/>
                  <a:gd name="T17" fmla="*/ 6 h 20"/>
                  <a:gd name="T18" fmla="*/ 36 w 38"/>
                  <a:gd name="T19" fmla="*/ 4 h 20"/>
                  <a:gd name="T20" fmla="*/ 32 w 38"/>
                  <a:gd name="T21" fmla="*/ 2 h 20"/>
                  <a:gd name="T22" fmla="*/ 30 w 38"/>
                  <a:gd name="T23" fmla="*/ 0 h 20"/>
                  <a:gd name="T24" fmla="*/ 26 w 38"/>
                  <a:gd name="T25" fmla="*/ 0 h 20"/>
                  <a:gd name="T26" fmla="*/ 24 w 38"/>
                  <a:gd name="T27" fmla="*/ 0 h 20"/>
                  <a:gd name="T28" fmla="*/ 20 w 38"/>
                  <a:gd name="T29" fmla="*/ 0 h 20"/>
                  <a:gd name="T30" fmla="*/ 18 w 38"/>
                  <a:gd name="T31" fmla="*/ 0 h 20"/>
                  <a:gd name="T32" fmla="*/ 16 w 38"/>
                  <a:gd name="T33" fmla="*/ 0 h 20"/>
                  <a:gd name="T34" fmla="*/ 12 w 38"/>
                  <a:gd name="T35" fmla="*/ 0 h 20"/>
                  <a:gd name="T36" fmla="*/ 12 w 38"/>
                  <a:gd name="T37" fmla="*/ 2 h 20"/>
                  <a:gd name="T38" fmla="*/ 10 w 38"/>
                  <a:gd name="T39" fmla="*/ 2 h 20"/>
                  <a:gd name="T40" fmla="*/ 8 w 38"/>
                  <a:gd name="T41" fmla="*/ 2 h 20"/>
                  <a:gd name="T42" fmla="*/ 8 w 38"/>
                  <a:gd name="T43" fmla="*/ 6 h 20"/>
                  <a:gd name="T44" fmla="*/ 6 w 38"/>
                  <a:gd name="T45" fmla="*/ 4 h 20"/>
                  <a:gd name="T46" fmla="*/ 4 w 38"/>
                  <a:gd name="T47" fmla="*/ 4 h 20"/>
                  <a:gd name="T48" fmla="*/ 2 w 38"/>
                  <a:gd name="T49" fmla="*/ 4 h 20"/>
                  <a:gd name="T50" fmla="*/ 12 w 38"/>
                  <a:gd name="T51" fmla="*/ 6 h 20"/>
                  <a:gd name="T52" fmla="*/ 14 w 38"/>
                  <a:gd name="T53" fmla="*/ 2 h 20"/>
                  <a:gd name="T54" fmla="*/ 18 w 38"/>
                  <a:gd name="T55" fmla="*/ 2 h 20"/>
                  <a:gd name="T56" fmla="*/ 22 w 38"/>
                  <a:gd name="T57" fmla="*/ 2 h 20"/>
                  <a:gd name="T58" fmla="*/ 24 w 38"/>
                  <a:gd name="T59" fmla="*/ 4 h 20"/>
                  <a:gd name="T60" fmla="*/ 28 w 38"/>
                  <a:gd name="T61" fmla="*/ 4 h 20"/>
                  <a:gd name="T62" fmla="*/ 30 w 38"/>
                  <a:gd name="T63" fmla="*/ 6 h 20"/>
                  <a:gd name="T64" fmla="*/ 32 w 38"/>
                  <a:gd name="T65" fmla="*/ 6 h 20"/>
                  <a:gd name="T66" fmla="*/ 32 w 38"/>
                  <a:gd name="T67" fmla="*/ 8 h 20"/>
                  <a:gd name="T68" fmla="*/ 32 w 38"/>
                  <a:gd name="T69" fmla="*/ 8 h 20"/>
                  <a:gd name="T70" fmla="*/ 32 w 38"/>
                  <a:gd name="T71" fmla="*/ 10 h 20"/>
                  <a:gd name="T72" fmla="*/ 32 w 38"/>
                  <a:gd name="T73" fmla="*/ 10 h 20"/>
                  <a:gd name="T74" fmla="*/ 30 w 38"/>
                  <a:gd name="T75" fmla="*/ 10 h 20"/>
                  <a:gd name="T76" fmla="*/ 28 w 38"/>
                  <a:gd name="T77" fmla="*/ 12 h 20"/>
                  <a:gd name="T78" fmla="*/ 28 w 38"/>
                  <a:gd name="T79" fmla="*/ 12 h 20"/>
                  <a:gd name="T80" fmla="*/ 26 w 38"/>
                  <a:gd name="T81" fmla="*/ 12 h 20"/>
                  <a:gd name="T82" fmla="*/ 14 w 38"/>
                  <a:gd name="T83" fmla="*/ 8 h 20"/>
                  <a:gd name="T84" fmla="*/ 14 w 38"/>
                  <a:gd name="T85" fmla="*/ 8 h 20"/>
                  <a:gd name="T86" fmla="*/ 12 w 38"/>
                  <a:gd name="T87" fmla="*/ 6 h 20"/>
                  <a:gd name="T88" fmla="*/ 12 w 38"/>
                  <a:gd name="T89" fmla="*/ 6 h 20"/>
                  <a:gd name="T90" fmla="*/ 12 w 38"/>
                  <a:gd name="T9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20">
                    <a:moveTo>
                      <a:pt x="0" y="4"/>
                    </a:moveTo>
                    <a:lnTo>
                      <a:pt x="0" y="6"/>
                    </a:lnTo>
                    <a:lnTo>
                      <a:pt x="32" y="20"/>
                    </a:lnTo>
                    <a:lnTo>
                      <a:pt x="34" y="20"/>
                    </a:lnTo>
                    <a:lnTo>
                      <a:pt x="36" y="20"/>
                    </a:lnTo>
                    <a:lnTo>
                      <a:pt x="36" y="20"/>
                    </a:lnTo>
                    <a:lnTo>
                      <a:pt x="38" y="20"/>
                    </a:lnTo>
                    <a:lnTo>
                      <a:pt x="28" y="14"/>
                    </a:lnTo>
                    <a:lnTo>
                      <a:pt x="30" y="14"/>
                    </a:lnTo>
                    <a:lnTo>
                      <a:pt x="32" y="14"/>
                    </a:lnTo>
                    <a:lnTo>
                      <a:pt x="32" y="14"/>
                    </a:lnTo>
                    <a:lnTo>
                      <a:pt x="34" y="12"/>
                    </a:lnTo>
                    <a:lnTo>
                      <a:pt x="34" y="12"/>
                    </a:lnTo>
                    <a:lnTo>
                      <a:pt x="38" y="10"/>
                    </a:lnTo>
                    <a:lnTo>
                      <a:pt x="38" y="10"/>
                    </a:lnTo>
                    <a:lnTo>
                      <a:pt x="38" y="8"/>
                    </a:lnTo>
                    <a:lnTo>
                      <a:pt x="38" y="6"/>
                    </a:lnTo>
                    <a:lnTo>
                      <a:pt x="38" y="6"/>
                    </a:lnTo>
                    <a:lnTo>
                      <a:pt x="36" y="4"/>
                    </a:lnTo>
                    <a:lnTo>
                      <a:pt x="36" y="4"/>
                    </a:lnTo>
                    <a:lnTo>
                      <a:pt x="34" y="2"/>
                    </a:lnTo>
                    <a:lnTo>
                      <a:pt x="32" y="2"/>
                    </a:lnTo>
                    <a:lnTo>
                      <a:pt x="30" y="2"/>
                    </a:lnTo>
                    <a:lnTo>
                      <a:pt x="30" y="0"/>
                    </a:lnTo>
                    <a:lnTo>
                      <a:pt x="28" y="0"/>
                    </a:lnTo>
                    <a:lnTo>
                      <a:pt x="26" y="0"/>
                    </a:lnTo>
                    <a:lnTo>
                      <a:pt x="24" y="0"/>
                    </a:lnTo>
                    <a:lnTo>
                      <a:pt x="24" y="0"/>
                    </a:lnTo>
                    <a:lnTo>
                      <a:pt x="22" y="0"/>
                    </a:lnTo>
                    <a:lnTo>
                      <a:pt x="20" y="0"/>
                    </a:lnTo>
                    <a:lnTo>
                      <a:pt x="20" y="0"/>
                    </a:lnTo>
                    <a:lnTo>
                      <a:pt x="18" y="0"/>
                    </a:lnTo>
                    <a:lnTo>
                      <a:pt x="16" y="0"/>
                    </a:lnTo>
                    <a:lnTo>
                      <a:pt x="16" y="0"/>
                    </a:lnTo>
                    <a:lnTo>
                      <a:pt x="14" y="0"/>
                    </a:lnTo>
                    <a:lnTo>
                      <a:pt x="12" y="0"/>
                    </a:lnTo>
                    <a:lnTo>
                      <a:pt x="12" y="0"/>
                    </a:lnTo>
                    <a:lnTo>
                      <a:pt x="12" y="2"/>
                    </a:lnTo>
                    <a:lnTo>
                      <a:pt x="10" y="2"/>
                    </a:lnTo>
                    <a:lnTo>
                      <a:pt x="10" y="2"/>
                    </a:lnTo>
                    <a:lnTo>
                      <a:pt x="10" y="2"/>
                    </a:lnTo>
                    <a:lnTo>
                      <a:pt x="8" y="2"/>
                    </a:lnTo>
                    <a:lnTo>
                      <a:pt x="8" y="4"/>
                    </a:lnTo>
                    <a:lnTo>
                      <a:pt x="8" y="6"/>
                    </a:lnTo>
                    <a:lnTo>
                      <a:pt x="6" y="4"/>
                    </a:lnTo>
                    <a:lnTo>
                      <a:pt x="6" y="4"/>
                    </a:lnTo>
                    <a:lnTo>
                      <a:pt x="4" y="4"/>
                    </a:lnTo>
                    <a:lnTo>
                      <a:pt x="4" y="4"/>
                    </a:lnTo>
                    <a:lnTo>
                      <a:pt x="2" y="4"/>
                    </a:lnTo>
                    <a:lnTo>
                      <a:pt x="2" y="4"/>
                    </a:lnTo>
                    <a:lnTo>
                      <a:pt x="0" y="4"/>
                    </a:lnTo>
                    <a:close/>
                    <a:moveTo>
                      <a:pt x="12" y="6"/>
                    </a:moveTo>
                    <a:lnTo>
                      <a:pt x="12" y="4"/>
                    </a:lnTo>
                    <a:lnTo>
                      <a:pt x="14" y="2"/>
                    </a:lnTo>
                    <a:lnTo>
                      <a:pt x="16" y="2"/>
                    </a:lnTo>
                    <a:lnTo>
                      <a:pt x="18" y="2"/>
                    </a:lnTo>
                    <a:lnTo>
                      <a:pt x="20" y="2"/>
                    </a:lnTo>
                    <a:lnTo>
                      <a:pt x="22" y="2"/>
                    </a:lnTo>
                    <a:lnTo>
                      <a:pt x="24" y="2"/>
                    </a:lnTo>
                    <a:lnTo>
                      <a:pt x="24" y="4"/>
                    </a:lnTo>
                    <a:lnTo>
                      <a:pt x="26" y="4"/>
                    </a:lnTo>
                    <a:lnTo>
                      <a:pt x="28" y="4"/>
                    </a:lnTo>
                    <a:lnTo>
                      <a:pt x="30" y="4"/>
                    </a:lnTo>
                    <a:lnTo>
                      <a:pt x="30" y="6"/>
                    </a:lnTo>
                    <a:lnTo>
                      <a:pt x="32" y="6"/>
                    </a:lnTo>
                    <a:lnTo>
                      <a:pt x="32" y="6"/>
                    </a:lnTo>
                    <a:lnTo>
                      <a:pt x="32" y="6"/>
                    </a:lnTo>
                    <a:lnTo>
                      <a:pt x="32" y="8"/>
                    </a:lnTo>
                    <a:lnTo>
                      <a:pt x="32" y="8"/>
                    </a:lnTo>
                    <a:lnTo>
                      <a:pt x="32" y="8"/>
                    </a:lnTo>
                    <a:lnTo>
                      <a:pt x="32" y="8"/>
                    </a:lnTo>
                    <a:lnTo>
                      <a:pt x="32" y="10"/>
                    </a:lnTo>
                    <a:lnTo>
                      <a:pt x="32" y="10"/>
                    </a:lnTo>
                    <a:lnTo>
                      <a:pt x="32" y="10"/>
                    </a:lnTo>
                    <a:lnTo>
                      <a:pt x="30" y="10"/>
                    </a:lnTo>
                    <a:lnTo>
                      <a:pt x="30" y="10"/>
                    </a:lnTo>
                    <a:lnTo>
                      <a:pt x="30" y="12"/>
                    </a:lnTo>
                    <a:lnTo>
                      <a:pt x="28" y="12"/>
                    </a:lnTo>
                    <a:lnTo>
                      <a:pt x="28" y="12"/>
                    </a:lnTo>
                    <a:lnTo>
                      <a:pt x="28" y="12"/>
                    </a:lnTo>
                    <a:lnTo>
                      <a:pt x="26" y="12"/>
                    </a:lnTo>
                    <a:lnTo>
                      <a:pt x="26" y="12"/>
                    </a:lnTo>
                    <a:lnTo>
                      <a:pt x="24" y="12"/>
                    </a:lnTo>
                    <a:lnTo>
                      <a:pt x="14" y="8"/>
                    </a:lnTo>
                    <a:lnTo>
                      <a:pt x="14" y="8"/>
                    </a:lnTo>
                    <a:lnTo>
                      <a:pt x="14" y="8"/>
                    </a:lnTo>
                    <a:lnTo>
                      <a:pt x="12" y="8"/>
                    </a:lnTo>
                    <a:lnTo>
                      <a:pt x="12" y="6"/>
                    </a:lnTo>
                    <a:lnTo>
                      <a:pt x="12" y="6"/>
                    </a:lnTo>
                    <a:lnTo>
                      <a:pt x="12" y="6"/>
                    </a:lnTo>
                    <a:lnTo>
                      <a:pt x="12" y="6"/>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761"/>
              <p:cNvSpPr>
                <a:spLocks/>
              </p:cNvSpPr>
              <p:nvPr/>
            </p:nvSpPr>
            <p:spPr bwMode="auto">
              <a:xfrm>
                <a:off x="4856" y="1725"/>
                <a:ext cx="32" cy="16"/>
              </a:xfrm>
              <a:custGeom>
                <a:avLst/>
                <a:gdLst>
                  <a:gd name="T0" fmla="*/ 2 w 32"/>
                  <a:gd name="T1" fmla="*/ 8 h 16"/>
                  <a:gd name="T2" fmla="*/ 4 w 32"/>
                  <a:gd name="T3" fmla="*/ 10 h 16"/>
                  <a:gd name="T4" fmla="*/ 8 w 32"/>
                  <a:gd name="T5" fmla="*/ 10 h 16"/>
                  <a:gd name="T6" fmla="*/ 10 w 32"/>
                  <a:gd name="T7" fmla="*/ 10 h 16"/>
                  <a:gd name="T8" fmla="*/ 14 w 32"/>
                  <a:gd name="T9" fmla="*/ 10 h 16"/>
                  <a:gd name="T10" fmla="*/ 20 w 32"/>
                  <a:gd name="T11" fmla="*/ 8 h 16"/>
                  <a:gd name="T12" fmla="*/ 24 w 32"/>
                  <a:gd name="T13" fmla="*/ 8 h 16"/>
                  <a:gd name="T14" fmla="*/ 26 w 32"/>
                  <a:gd name="T15" fmla="*/ 10 h 16"/>
                  <a:gd name="T16" fmla="*/ 24 w 32"/>
                  <a:gd name="T17" fmla="*/ 12 h 16"/>
                  <a:gd name="T18" fmla="*/ 22 w 32"/>
                  <a:gd name="T19" fmla="*/ 12 h 16"/>
                  <a:gd name="T20" fmla="*/ 20 w 32"/>
                  <a:gd name="T21" fmla="*/ 14 h 16"/>
                  <a:gd name="T22" fmla="*/ 18 w 32"/>
                  <a:gd name="T23" fmla="*/ 14 h 16"/>
                  <a:gd name="T24" fmla="*/ 16 w 32"/>
                  <a:gd name="T25" fmla="*/ 14 h 16"/>
                  <a:gd name="T26" fmla="*/ 16 w 32"/>
                  <a:gd name="T27" fmla="*/ 16 h 16"/>
                  <a:gd name="T28" fmla="*/ 18 w 32"/>
                  <a:gd name="T29" fmla="*/ 16 h 16"/>
                  <a:gd name="T30" fmla="*/ 20 w 32"/>
                  <a:gd name="T31" fmla="*/ 16 h 16"/>
                  <a:gd name="T32" fmla="*/ 24 w 32"/>
                  <a:gd name="T33" fmla="*/ 16 h 16"/>
                  <a:gd name="T34" fmla="*/ 26 w 32"/>
                  <a:gd name="T35" fmla="*/ 14 h 16"/>
                  <a:gd name="T36" fmla="*/ 28 w 32"/>
                  <a:gd name="T37" fmla="*/ 14 h 16"/>
                  <a:gd name="T38" fmla="*/ 30 w 32"/>
                  <a:gd name="T39" fmla="*/ 12 h 16"/>
                  <a:gd name="T40" fmla="*/ 30 w 32"/>
                  <a:gd name="T41" fmla="*/ 12 h 16"/>
                  <a:gd name="T42" fmla="*/ 32 w 32"/>
                  <a:gd name="T43" fmla="*/ 12 h 16"/>
                  <a:gd name="T44" fmla="*/ 32 w 32"/>
                  <a:gd name="T45" fmla="*/ 10 h 16"/>
                  <a:gd name="T46" fmla="*/ 32 w 32"/>
                  <a:gd name="T47" fmla="*/ 10 h 16"/>
                  <a:gd name="T48" fmla="*/ 32 w 32"/>
                  <a:gd name="T49" fmla="*/ 8 h 16"/>
                  <a:gd name="T50" fmla="*/ 30 w 32"/>
                  <a:gd name="T51" fmla="*/ 8 h 16"/>
                  <a:gd name="T52" fmla="*/ 28 w 32"/>
                  <a:gd name="T53" fmla="*/ 6 h 16"/>
                  <a:gd name="T54" fmla="*/ 28 w 32"/>
                  <a:gd name="T55" fmla="*/ 6 h 16"/>
                  <a:gd name="T56" fmla="*/ 26 w 32"/>
                  <a:gd name="T57" fmla="*/ 6 h 16"/>
                  <a:gd name="T58" fmla="*/ 24 w 32"/>
                  <a:gd name="T59" fmla="*/ 6 h 16"/>
                  <a:gd name="T60" fmla="*/ 20 w 32"/>
                  <a:gd name="T61" fmla="*/ 6 h 16"/>
                  <a:gd name="T62" fmla="*/ 14 w 32"/>
                  <a:gd name="T63" fmla="*/ 6 h 16"/>
                  <a:gd name="T64" fmla="*/ 10 w 32"/>
                  <a:gd name="T65" fmla="*/ 8 h 16"/>
                  <a:gd name="T66" fmla="*/ 6 w 32"/>
                  <a:gd name="T67" fmla="*/ 6 h 16"/>
                  <a:gd name="T68" fmla="*/ 6 w 32"/>
                  <a:gd name="T69" fmla="*/ 6 h 16"/>
                  <a:gd name="T70" fmla="*/ 6 w 32"/>
                  <a:gd name="T71" fmla="*/ 6 h 16"/>
                  <a:gd name="T72" fmla="*/ 8 w 32"/>
                  <a:gd name="T73" fmla="*/ 4 h 16"/>
                  <a:gd name="T74" fmla="*/ 10 w 32"/>
                  <a:gd name="T75" fmla="*/ 4 h 16"/>
                  <a:gd name="T76" fmla="*/ 10 w 32"/>
                  <a:gd name="T77" fmla="*/ 4 h 16"/>
                  <a:gd name="T78" fmla="*/ 12 w 32"/>
                  <a:gd name="T79" fmla="*/ 2 h 16"/>
                  <a:gd name="T80" fmla="*/ 14 w 32"/>
                  <a:gd name="T81" fmla="*/ 2 h 16"/>
                  <a:gd name="T82" fmla="*/ 16 w 32"/>
                  <a:gd name="T83" fmla="*/ 2 h 16"/>
                  <a:gd name="T84" fmla="*/ 14 w 32"/>
                  <a:gd name="T85" fmla="*/ 0 h 16"/>
                  <a:gd name="T86" fmla="*/ 12 w 32"/>
                  <a:gd name="T87" fmla="*/ 0 h 16"/>
                  <a:gd name="T88" fmla="*/ 10 w 32"/>
                  <a:gd name="T89" fmla="*/ 0 h 16"/>
                  <a:gd name="T90" fmla="*/ 8 w 32"/>
                  <a:gd name="T91" fmla="*/ 2 h 16"/>
                  <a:gd name="T92" fmla="*/ 6 w 32"/>
                  <a:gd name="T93" fmla="*/ 2 h 16"/>
                  <a:gd name="T94" fmla="*/ 4 w 32"/>
                  <a:gd name="T95" fmla="*/ 2 h 16"/>
                  <a:gd name="T96" fmla="*/ 0 w 32"/>
                  <a:gd name="T97" fmla="*/ 4 h 16"/>
                  <a:gd name="T98" fmla="*/ 0 w 32"/>
                  <a:gd name="T99" fmla="*/ 6 h 16"/>
                  <a:gd name="T100" fmla="*/ 2 w 32"/>
                  <a:gd name="T10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2" y="8"/>
                    </a:moveTo>
                    <a:lnTo>
                      <a:pt x="2" y="8"/>
                    </a:lnTo>
                    <a:lnTo>
                      <a:pt x="4" y="8"/>
                    </a:lnTo>
                    <a:lnTo>
                      <a:pt x="4" y="10"/>
                    </a:lnTo>
                    <a:lnTo>
                      <a:pt x="6" y="10"/>
                    </a:lnTo>
                    <a:lnTo>
                      <a:pt x="8" y="10"/>
                    </a:lnTo>
                    <a:lnTo>
                      <a:pt x="8" y="10"/>
                    </a:lnTo>
                    <a:lnTo>
                      <a:pt x="10" y="10"/>
                    </a:lnTo>
                    <a:lnTo>
                      <a:pt x="12" y="10"/>
                    </a:lnTo>
                    <a:lnTo>
                      <a:pt x="14" y="10"/>
                    </a:lnTo>
                    <a:lnTo>
                      <a:pt x="16" y="8"/>
                    </a:lnTo>
                    <a:lnTo>
                      <a:pt x="20" y="8"/>
                    </a:lnTo>
                    <a:lnTo>
                      <a:pt x="22" y="8"/>
                    </a:lnTo>
                    <a:lnTo>
                      <a:pt x="24" y="8"/>
                    </a:lnTo>
                    <a:lnTo>
                      <a:pt x="26" y="10"/>
                    </a:lnTo>
                    <a:lnTo>
                      <a:pt x="26" y="10"/>
                    </a:lnTo>
                    <a:lnTo>
                      <a:pt x="26" y="10"/>
                    </a:lnTo>
                    <a:lnTo>
                      <a:pt x="24" y="12"/>
                    </a:lnTo>
                    <a:lnTo>
                      <a:pt x="22" y="12"/>
                    </a:lnTo>
                    <a:lnTo>
                      <a:pt x="22" y="12"/>
                    </a:lnTo>
                    <a:lnTo>
                      <a:pt x="20" y="14"/>
                    </a:lnTo>
                    <a:lnTo>
                      <a:pt x="20" y="14"/>
                    </a:lnTo>
                    <a:lnTo>
                      <a:pt x="20" y="14"/>
                    </a:lnTo>
                    <a:lnTo>
                      <a:pt x="18" y="14"/>
                    </a:lnTo>
                    <a:lnTo>
                      <a:pt x="18" y="14"/>
                    </a:lnTo>
                    <a:lnTo>
                      <a:pt x="16" y="14"/>
                    </a:lnTo>
                    <a:lnTo>
                      <a:pt x="16" y="14"/>
                    </a:lnTo>
                    <a:lnTo>
                      <a:pt x="16" y="16"/>
                    </a:lnTo>
                    <a:lnTo>
                      <a:pt x="18" y="16"/>
                    </a:lnTo>
                    <a:lnTo>
                      <a:pt x="18" y="16"/>
                    </a:lnTo>
                    <a:lnTo>
                      <a:pt x="20" y="16"/>
                    </a:lnTo>
                    <a:lnTo>
                      <a:pt x="20" y="16"/>
                    </a:lnTo>
                    <a:lnTo>
                      <a:pt x="22" y="16"/>
                    </a:lnTo>
                    <a:lnTo>
                      <a:pt x="24" y="16"/>
                    </a:lnTo>
                    <a:lnTo>
                      <a:pt x="24" y="14"/>
                    </a:lnTo>
                    <a:lnTo>
                      <a:pt x="26" y="14"/>
                    </a:lnTo>
                    <a:lnTo>
                      <a:pt x="26" y="14"/>
                    </a:lnTo>
                    <a:lnTo>
                      <a:pt x="28" y="14"/>
                    </a:lnTo>
                    <a:lnTo>
                      <a:pt x="28" y="14"/>
                    </a:lnTo>
                    <a:lnTo>
                      <a:pt x="30" y="12"/>
                    </a:lnTo>
                    <a:lnTo>
                      <a:pt x="30" y="12"/>
                    </a:lnTo>
                    <a:lnTo>
                      <a:pt x="30" y="12"/>
                    </a:lnTo>
                    <a:lnTo>
                      <a:pt x="32" y="12"/>
                    </a:lnTo>
                    <a:lnTo>
                      <a:pt x="32" y="12"/>
                    </a:lnTo>
                    <a:lnTo>
                      <a:pt x="32" y="10"/>
                    </a:lnTo>
                    <a:lnTo>
                      <a:pt x="32" y="10"/>
                    </a:lnTo>
                    <a:lnTo>
                      <a:pt x="32" y="10"/>
                    </a:lnTo>
                    <a:lnTo>
                      <a:pt x="32" y="10"/>
                    </a:lnTo>
                    <a:lnTo>
                      <a:pt x="32" y="8"/>
                    </a:lnTo>
                    <a:lnTo>
                      <a:pt x="32" y="8"/>
                    </a:lnTo>
                    <a:lnTo>
                      <a:pt x="30" y="8"/>
                    </a:lnTo>
                    <a:lnTo>
                      <a:pt x="30" y="8"/>
                    </a:lnTo>
                    <a:lnTo>
                      <a:pt x="30" y="8"/>
                    </a:lnTo>
                    <a:lnTo>
                      <a:pt x="28" y="6"/>
                    </a:lnTo>
                    <a:lnTo>
                      <a:pt x="28" y="6"/>
                    </a:lnTo>
                    <a:lnTo>
                      <a:pt x="28" y="6"/>
                    </a:lnTo>
                    <a:lnTo>
                      <a:pt x="26" y="6"/>
                    </a:lnTo>
                    <a:lnTo>
                      <a:pt x="26" y="6"/>
                    </a:lnTo>
                    <a:lnTo>
                      <a:pt x="26" y="6"/>
                    </a:lnTo>
                    <a:lnTo>
                      <a:pt x="24" y="6"/>
                    </a:lnTo>
                    <a:lnTo>
                      <a:pt x="24" y="6"/>
                    </a:lnTo>
                    <a:lnTo>
                      <a:pt x="20" y="6"/>
                    </a:lnTo>
                    <a:lnTo>
                      <a:pt x="18" y="6"/>
                    </a:lnTo>
                    <a:lnTo>
                      <a:pt x="14" y="6"/>
                    </a:lnTo>
                    <a:lnTo>
                      <a:pt x="12" y="6"/>
                    </a:lnTo>
                    <a:lnTo>
                      <a:pt x="10" y="8"/>
                    </a:lnTo>
                    <a:lnTo>
                      <a:pt x="8" y="8"/>
                    </a:lnTo>
                    <a:lnTo>
                      <a:pt x="6" y="6"/>
                    </a:lnTo>
                    <a:lnTo>
                      <a:pt x="6" y="6"/>
                    </a:lnTo>
                    <a:lnTo>
                      <a:pt x="6" y="6"/>
                    </a:lnTo>
                    <a:lnTo>
                      <a:pt x="6" y="6"/>
                    </a:lnTo>
                    <a:lnTo>
                      <a:pt x="6" y="6"/>
                    </a:lnTo>
                    <a:lnTo>
                      <a:pt x="6" y="4"/>
                    </a:lnTo>
                    <a:lnTo>
                      <a:pt x="8" y="4"/>
                    </a:lnTo>
                    <a:lnTo>
                      <a:pt x="8" y="4"/>
                    </a:lnTo>
                    <a:lnTo>
                      <a:pt x="10" y="4"/>
                    </a:lnTo>
                    <a:lnTo>
                      <a:pt x="10" y="4"/>
                    </a:lnTo>
                    <a:lnTo>
                      <a:pt x="10" y="4"/>
                    </a:lnTo>
                    <a:lnTo>
                      <a:pt x="12" y="2"/>
                    </a:lnTo>
                    <a:lnTo>
                      <a:pt x="12" y="2"/>
                    </a:lnTo>
                    <a:lnTo>
                      <a:pt x="14" y="2"/>
                    </a:lnTo>
                    <a:lnTo>
                      <a:pt x="14" y="2"/>
                    </a:lnTo>
                    <a:lnTo>
                      <a:pt x="16" y="2"/>
                    </a:lnTo>
                    <a:lnTo>
                      <a:pt x="16" y="2"/>
                    </a:lnTo>
                    <a:lnTo>
                      <a:pt x="14" y="2"/>
                    </a:lnTo>
                    <a:lnTo>
                      <a:pt x="14" y="0"/>
                    </a:lnTo>
                    <a:lnTo>
                      <a:pt x="12" y="0"/>
                    </a:lnTo>
                    <a:lnTo>
                      <a:pt x="12" y="0"/>
                    </a:lnTo>
                    <a:lnTo>
                      <a:pt x="10" y="0"/>
                    </a:lnTo>
                    <a:lnTo>
                      <a:pt x="10" y="0"/>
                    </a:lnTo>
                    <a:lnTo>
                      <a:pt x="8" y="2"/>
                    </a:lnTo>
                    <a:lnTo>
                      <a:pt x="8" y="2"/>
                    </a:lnTo>
                    <a:lnTo>
                      <a:pt x="6" y="2"/>
                    </a:lnTo>
                    <a:lnTo>
                      <a:pt x="6" y="2"/>
                    </a:lnTo>
                    <a:lnTo>
                      <a:pt x="6" y="2"/>
                    </a:lnTo>
                    <a:lnTo>
                      <a:pt x="4" y="2"/>
                    </a:lnTo>
                    <a:lnTo>
                      <a:pt x="2" y="4"/>
                    </a:lnTo>
                    <a:lnTo>
                      <a:pt x="0" y="4"/>
                    </a:lnTo>
                    <a:lnTo>
                      <a:pt x="0" y="6"/>
                    </a:lnTo>
                    <a:lnTo>
                      <a:pt x="0" y="6"/>
                    </a:lnTo>
                    <a:lnTo>
                      <a:pt x="0" y="6"/>
                    </a:lnTo>
                    <a:lnTo>
                      <a:pt x="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762"/>
              <p:cNvSpPr>
                <a:spLocks/>
              </p:cNvSpPr>
              <p:nvPr/>
            </p:nvSpPr>
            <p:spPr bwMode="auto">
              <a:xfrm>
                <a:off x="4856" y="1725"/>
                <a:ext cx="32" cy="16"/>
              </a:xfrm>
              <a:custGeom>
                <a:avLst/>
                <a:gdLst>
                  <a:gd name="T0" fmla="*/ 2 w 32"/>
                  <a:gd name="T1" fmla="*/ 8 h 16"/>
                  <a:gd name="T2" fmla="*/ 4 w 32"/>
                  <a:gd name="T3" fmla="*/ 10 h 16"/>
                  <a:gd name="T4" fmla="*/ 8 w 32"/>
                  <a:gd name="T5" fmla="*/ 10 h 16"/>
                  <a:gd name="T6" fmla="*/ 10 w 32"/>
                  <a:gd name="T7" fmla="*/ 10 h 16"/>
                  <a:gd name="T8" fmla="*/ 14 w 32"/>
                  <a:gd name="T9" fmla="*/ 10 h 16"/>
                  <a:gd name="T10" fmla="*/ 20 w 32"/>
                  <a:gd name="T11" fmla="*/ 8 h 16"/>
                  <a:gd name="T12" fmla="*/ 24 w 32"/>
                  <a:gd name="T13" fmla="*/ 8 h 16"/>
                  <a:gd name="T14" fmla="*/ 26 w 32"/>
                  <a:gd name="T15" fmla="*/ 10 h 16"/>
                  <a:gd name="T16" fmla="*/ 24 w 32"/>
                  <a:gd name="T17" fmla="*/ 12 h 16"/>
                  <a:gd name="T18" fmla="*/ 22 w 32"/>
                  <a:gd name="T19" fmla="*/ 12 h 16"/>
                  <a:gd name="T20" fmla="*/ 20 w 32"/>
                  <a:gd name="T21" fmla="*/ 14 h 16"/>
                  <a:gd name="T22" fmla="*/ 18 w 32"/>
                  <a:gd name="T23" fmla="*/ 14 h 16"/>
                  <a:gd name="T24" fmla="*/ 16 w 32"/>
                  <a:gd name="T25" fmla="*/ 14 h 16"/>
                  <a:gd name="T26" fmla="*/ 16 w 32"/>
                  <a:gd name="T27" fmla="*/ 16 h 16"/>
                  <a:gd name="T28" fmla="*/ 18 w 32"/>
                  <a:gd name="T29" fmla="*/ 16 h 16"/>
                  <a:gd name="T30" fmla="*/ 20 w 32"/>
                  <a:gd name="T31" fmla="*/ 16 h 16"/>
                  <a:gd name="T32" fmla="*/ 24 w 32"/>
                  <a:gd name="T33" fmla="*/ 16 h 16"/>
                  <a:gd name="T34" fmla="*/ 26 w 32"/>
                  <a:gd name="T35" fmla="*/ 14 h 16"/>
                  <a:gd name="T36" fmla="*/ 28 w 32"/>
                  <a:gd name="T37" fmla="*/ 14 h 16"/>
                  <a:gd name="T38" fmla="*/ 30 w 32"/>
                  <a:gd name="T39" fmla="*/ 12 h 16"/>
                  <a:gd name="T40" fmla="*/ 30 w 32"/>
                  <a:gd name="T41" fmla="*/ 12 h 16"/>
                  <a:gd name="T42" fmla="*/ 32 w 32"/>
                  <a:gd name="T43" fmla="*/ 12 h 16"/>
                  <a:gd name="T44" fmla="*/ 32 w 32"/>
                  <a:gd name="T45" fmla="*/ 10 h 16"/>
                  <a:gd name="T46" fmla="*/ 32 w 32"/>
                  <a:gd name="T47" fmla="*/ 10 h 16"/>
                  <a:gd name="T48" fmla="*/ 32 w 32"/>
                  <a:gd name="T49" fmla="*/ 8 h 16"/>
                  <a:gd name="T50" fmla="*/ 30 w 32"/>
                  <a:gd name="T51" fmla="*/ 8 h 16"/>
                  <a:gd name="T52" fmla="*/ 28 w 32"/>
                  <a:gd name="T53" fmla="*/ 6 h 16"/>
                  <a:gd name="T54" fmla="*/ 28 w 32"/>
                  <a:gd name="T55" fmla="*/ 6 h 16"/>
                  <a:gd name="T56" fmla="*/ 26 w 32"/>
                  <a:gd name="T57" fmla="*/ 6 h 16"/>
                  <a:gd name="T58" fmla="*/ 24 w 32"/>
                  <a:gd name="T59" fmla="*/ 6 h 16"/>
                  <a:gd name="T60" fmla="*/ 20 w 32"/>
                  <a:gd name="T61" fmla="*/ 6 h 16"/>
                  <a:gd name="T62" fmla="*/ 14 w 32"/>
                  <a:gd name="T63" fmla="*/ 6 h 16"/>
                  <a:gd name="T64" fmla="*/ 10 w 32"/>
                  <a:gd name="T65" fmla="*/ 8 h 16"/>
                  <a:gd name="T66" fmla="*/ 6 w 32"/>
                  <a:gd name="T67" fmla="*/ 6 h 16"/>
                  <a:gd name="T68" fmla="*/ 6 w 32"/>
                  <a:gd name="T69" fmla="*/ 6 h 16"/>
                  <a:gd name="T70" fmla="*/ 6 w 32"/>
                  <a:gd name="T71" fmla="*/ 6 h 16"/>
                  <a:gd name="T72" fmla="*/ 8 w 32"/>
                  <a:gd name="T73" fmla="*/ 4 h 16"/>
                  <a:gd name="T74" fmla="*/ 10 w 32"/>
                  <a:gd name="T75" fmla="*/ 4 h 16"/>
                  <a:gd name="T76" fmla="*/ 10 w 32"/>
                  <a:gd name="T77" fmla="*/ 4 h 16"/>
                  <a:gd name="T78" fmla="*/ 12 w 32"/>
                  <a:gd name="T79" fmla="*/ 2 h 16"/>
                  <a:gd name="T80" fmla="*/ 14 w 32"/>
                  <a:gd name="T81" fmla="*/ 2 h 16"/>
                  <a:gd name="T82" fmla="*/ 16 w 32"/>
                  <a:gd name="T83" fmla="*/ 2 h 16"/>
                  <a:gd name="T84" fmla="*/ 14 w 32"/>
                  <a:gd name="T85" fmla="*/ 0 h 16"/>
                  <a:gd name="T86" fmla="*/ 12 w 32"/>
                  <a:gd name="T87" fmla="*/ 0 h 16"/>
                  <a:gd name="T88" fmla="*/ 10 w 32"/>
                  <a:gd name="T89" fmla="*/ 0 h 16"/>
                  <a:gd name="T90" fmla="*/ 8 w 32"/>
                  <a:gd name="T91" fmla="*/ 2 h 16"/>
                  <a:gd name="T92" fmla="*/ 6 w 32"/>
                  <a:gd name="T93" fmla="*/ 2 h 16"/>
                  <a:gd name="T94" fmla="*/ 4 w 32"/>
                  <a:gd name="T95" fmla="*/ 2 h 16"/>
                  <a:gd name="T96" fmla="*/ 0 w 32"/>
                  <a:gd name="T97" fmla="*/ 4 h 16"/>
                  <a:gd name="T98" fmla="*/ 0 w 32"/>
                  <a:gd name="T99" fmla="*/ 6 h 16"/>
                  <a:gd name="T100" fmla="*/ 2 w 32"/>
                  <a:gd name="T10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2" y="8"/>
                    </a:moveTo>
                    <a:lnTo>
                      <a:pt x="2" y="8"/>
                    </a:lnTo>
                    <a:lnTo>
                      <a:pt x="4" y="8"/>
                    </a:lnTo>
                    <a:lnTo>
                      <a:pt x="4" y="10"/>
                    </a:lnTo>
                    <a:lnTo>
                      <a:pt x="6" y="10"/>
                    </a:lnTo>
                    <a:lnTo>
                      <a:pt x="8" y="10"/>
                    </a:lnTo>
                    <a:lnTo>
                      <a:pt x="8" y="10"/>
                    </a:lnTo>
                    <a:lnTo>
                      <a:pt x="10" y="10"/>
                    </a:lnTo>
                    <a:lnTo>
                      <a:pt x="12" y="10"/>
                    </a:lnTo>
                    <a:lnTo>
                      <a:pt x="14" y="10"/>
                    </a:lnTo>
                    <a:lnTo>
                      <a:pt x="16" y="8"/>
                    </a:lnTo>
                    <a:lnTo>
                      <a:pt x="20" y="8"/>
                    </a:lnTo>
                    <a:lnTo>
                      <a:pt x="22" y="8"/>
                    </a:lnTo>
                    <a:lnTo>
                      <a:pt x="24" y="8"/>
                    </a:lnTo>
                    <a:lnTo>
                      <a:pt x="26" y="10"/>
                    </a:lnTo>
                    <a:lnTo>
                      <a:pt x="26" y="10"/>
                    </a:lnTo>
                    <a:lnTo>
                      <a:pt x="26" y="10"/>
                    </a:lnTo>
                    <a:lnTo>
                      <a:pt x="24" y="12"/>
                    </a:lnTo>
                    <a:lnTo>
                      <a:pt x="22" y="12"/>
                    </a:lnTo>
                    <a:lnTo>
                      <a:pt x="22" y="12"/>
                    </a:lnTo>
                    <a:lnTo>
                      <a:pt x="20" y="14"/>
                    </a:lnTo>
                    <a:lnTo>
                      <a:pt x="20" y="14"/>
                    </a:lnTo>
                    <a:lnTo>
                      <a:pt x="20" y="14"/>
                    </a:lnTo>
                    <a:lnTo>
                      <a:pt x="18" y="14"/>
                    </a:lnTo>
                    <a:lnTo>
                      <a:pt x="18" y="14"/>
                    </a:lnTo>
                    <a:lnTo>
                      <a:pt x="16" y="14"/>
                    </a:lnTo>
                    <a:lnTo>
                      <a:pt x="16" y="14"/>
                    </a:lnTo>
                    <a:lnTo>
                      <a:pt x="16" y="16"/>
                    </a:lnTo>
                    <a:lnTo>
                      <a:pt x="18" y="16"/>
                    </a:lnTo>
                    <a:lnTo>
                      <a:pt x="18" y="16"/>
                    </a:lnTo>
                    <a:lnTo>
                      <a:pt x="20" y="16"/>
                    </a:lnTo>
                    <a:lnTo>
                      <a:pt x="20" y="16"/>
                    </a:lnTo>
                    <a:lnTo>
                      <a:pt x="22" y="16"/>
                    </a:lnTo>
                    <a:lnTo>
                      <a:pt x="24" y="16"/>
                    </a:lnTo>
                    <a:lnTo>
                      <a:pt x="24" y="14"/>
                    </a:lnTo>
                    <a:lnTo>
                      <a:pt x="26" y="14"/>
                    </a:lnTo>
                    <a:lnTo>
                      <a:pt x="26" y="14"/>
                    </a:lnTo>
                    <a:lnTo>
                      <a:pt x="28" y="14"/>
                    </a:lnTo>
                    <a:lnTo>
                      <a:pt x="28" y="14"/>
                    </a:lnTo>
                    <a:lnTo>
                      <a:pt x="30" y="12"/>
                    </a:lnTo>
                    <a:lnTo>
                      <a:pt x="30" y="12"/>
                    </a:lnTo>
                    <a:lnTo>
                      <a:pt x="30" y="12"/>
                    </a:lnTo>
                    <a:lnTo>
                      <a:pt x="32" y="12"/>
                    </a:lnTo>
                    <a:lnTo>
                      <a:pt x="32" y="12"/>
                    </a:lnTo>
                    <a:lnTo>
                      <a:pt x="32" y="10"/>
                    </a:lnTo>
                    <a:lnTo>
                      <a:pt x="32" y="10"/>
                    </a:lnTo>
                    <a:lnTo>
                      <a:pt x="32" y="10"/>
                    </a:lnTo>
                    <a:lnTo>
                      <a:pt x="32" y="10"/>
                    </a:lnTo>
                    <a:lnTo>
                      <a:pt x="32" y="8"/>
                    </a:lnTo>
                    <a:lnTo>
                      <a:pt x="32" y="8"/>
                    </a:lnTo>
                    <a:lnTo>
                      <a:pt x="30" y="8"/>
                    </a:lnTo>
                    <a:lnTo>
                      <a:pt x="30" y="8"/>
                    </a:lnTo>
                    <a:lnTo>
                      <a:pt x="30" y="8"/>
                    </a:lnTo>
                    <a:lnTo>
                      <a:pt x="28" y="6"/>
                    </a:lnTo>
                    <a:lnTo>
                      <a:pt x="28" y="6"/>
                    </a:lnTo>
                    <a:lnTo>
                      <a:pt x="28" y="6"/>
                    </a:lnTo>
                    <a:lnTo>
                      <a:pt x="26" y="6"/>
                    </a:lnTo>
                    <a:lnTo>
                      <a:pt x="26" y="6"/>
                    </a:lnTo>
                    <a:lnTo>
                      <a:pt x="26" y="6"/>
                    </a:lnTo>
                    <a:lnTo>
                      <a:pt x="24" y="6"/>
                    </a:lnTo>
                    <a:lnTo>
                      <a:pt x="24" y="6"/>
                    </a:lnTo>
                    <a:lnTo>
                      <a:pt x="20" y="6"/>
                    </a:lnTo>
                    <a:lnTo>
                      <a:pt x="18" y="6"/>
                    </a:lnTo>
                    <a:lnTo>
                      <a:pt x="14" y="6"/>
                    </a:lnTo>
                    <a:lnTo>
                      <a:pt x="12" y="6"/>
                    </a:lnTo>
                    <a:lnTo>
                      <a:pt x="10" y="8"/>
                    </a:lnTo>
                    <a:lnTo>
                      <a:pt x="8" y="8"/>
                    </a:lnTo>
                    <a:lnTo>
                      <a:pt x="6" y="6"/>
                    </a:lnTo>
                    <a:lnTo>
                      <a:pt x="6" y="6"/>
                    </a:lnTo>
                    <a:lnTo>
                      <a:pt x="6" y="6"/>
                    </a:lnTo>
                    <a:lnTo>
                      <a:pt x="6" y="6"/>
                    </a:lnTo>
                    <a:lnTo>
                      <a:pt x="6" y="6"/>
                    </a:lnTo>
                    <a:lnTo>
                      <a:pt x="6" y="4"/>
                    </a:lnTo>
                    <a:lnTo>
                      <a:pt x="8" y="4"/>
                    </a:lnTo>
                    <a:lnTo>
                      <a:pt x="8" y="4"/>
                    </a:lnTo>
                    <a:lnTo>
                      <a:pt x="10" y="4"/>
                    </a:lnTo>
                    <a:lnTo>
                      <a:pt x="10" y="4"/>
                    </a:lnTo>
                    <a:lnTo>
                      <a:pt x="10" y="4"/>
                    </a:lnTo>
                    <a:lnTo>
                      <a:pt x="12" y="2"/>
                    </a:lnTo>
                    <a:lnTo>
                      <a:pt x="12" y="2"/>
                    </a:lnTo>
                    <a:lnTo>
                      <a:pt x="14" y="2"/>
                    </a:lnTo>
                    <a:lnTo>
                      <a:pt x="14" y="2"/>
                    </a:lnTo>
                    <a:lnTo>
                      <a:pt x="16" y="2"/>
                    </a:lnTo>
                    <a:lnTo>
                      <a:pt x="16" y="2"/>
                    </a:lnTo>
                    <a:lnTo>
                      <a:pt x="14" y="2"/>
                    </a:lnTo>
                    <a:lnTo>
                      <a:pt x="14" y="0"/>
                    </a:lnTo>
                    <a:lnTo>
                      <a:pt x="12" y="0"/>
                    </a:lnTo>
                    <a:lnTo>
                      <a:pt x="12" y="0"/>
                    </a:lnTo>
                    <a:lnTo>
                      <a:pt x="10" y="0"/>
                    </a:lnTo>
                    <a:lnTo>
                      <a:pt x="10" y="0"/>
                    </a:lnTo>
                    <a:lnTo>
                      <a:pt x="8" y="2"/>
                    </a:lnTo>
                    <a:lnTo>
                      <a:pt x="8" y="2"/>
                    </a:lnTo>
                    <a:lnTo>
                      <a:pt x="6" y="2"/>
                    </a:lnTo>
                    <a:lnTo>
                      <a:pt x="6" y="2"/>
                    </a:lnTo>
                    <a:lnTo>
                      <a:pt x="6" y="2"/>
                    </a:lnTo>
                    <a:lnTo>
                      <a:pt x="4" y="2"/>
                    </a:lnTo>
                    <a:lnTo>
                      <a:pt x="2" y="4"/>
                    </a:lnTo>
                    <a:lnTo>
                      <a:pt x="0" y="4"/>
                    </a:lnTo>
                    <a:lnTo>
                      <a:pt x="0" y="6"/>
                    </a:lnTo>
                    <a:lnTo>
                      <a:pt x="0" y="6"/>
                    </a:lnTo>
                    <a:lnTo>
                      <a:pt x="0" y="6"/>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763"/>
              <p:cNvSpPr>
                <a:spLocks/>
              </p:cNvSpPr>
              <p:nvPr/>
            </p:nvSpPr>
            <p:spPr bwMode="auto">
              <a:xfrm>
                <a:off x="4876" y="1715"/>
                <a:ext cx="42" cy="16"/>
              </a:xfrm>
              <a:custGeom>
                <a:avLst/>
                <a:gdLst>
                  <a:gd name="T0" fmla="*/ 14 w 42"/>
                  <a:gd name="T1" fmla="*/ 14 h 16"/>
                  <a:gd name="T2" fmla="*/ 16 w 42"/>
                  <a:gd name="T3" fmla="*/ 14 h 16"/>
                  <a:gd name="T4" fmla="*/ 18 w 42"/>
                  <a:gd name="T5" fmla="*/ 16 h 16"/>
                  <a:gd name="T6" fmla="*/ 18 w 42"/>
                  <a:gd name="T7" fmla="*/ 16 h 16"/>
                  <a:gd name="T8" fmla="*/ 20 w 42"/>
                  <a:gd name="T9" fmla="*/ 16 h 16"/>
                  <a:gd name="T10" fmla="*/ 22 w 42"/>
                  <a:gd name="T11" fmla="*/ 16 h 16"/>
                  <a:gd name="T12" fmla="*/ 24 w 42"/>
                  <a:gd name="T13" fmla="*/ 16 h 16"/>
                  <a:gd name="T14" fmla="*/ 24 w 42"/>
                  <a:gd name="T15" fmla="*/ 16 h 16"/>
                  <a:gd name="T16" fmla="*/ 26 w 42"/>
                  <a:gd name="T17" fmla="*/ 16 h 16"/>
                  <a:gd name="T18" fmla="*/ 28 w 42"/>
                  <a:gd name="T19" fmla="*/ 16 h 16"/>
                  <a:gd name="T20" fmla="*/ 28 w 42"/>
                  <a:gd name="T21" fmla="*/ 16 h 16"/>
                  <a:gd name="T22" fmla="*/ 30 w 42"/>
                  <a:gd name="T23" fmla="*/ 16 h 16"/>
                  <a:gd name="T24" fmla="*/ 32 w 42"/>
                  <a:gd name="T25" fmla="*/ 16 h 16"/>
                  <a:gd name="T26" fmla="*/ 32 w 42"/>
                  <a:gd name="T27" fmla="*/ 16 h 16"/>
                  <a:gd name="T28" fmla="*/ 34 w 42"/>
                  <a:gd name="T29" fmla="*/ 14 h 16"/>
                  <a:gd name="T30" fmla="*/ 34 w 42"/>
                  <a:gd name="T31" fmla="*/ 14 h 16"/>
                  <a:gd name="T32" fmla="*/ 36 w 42"/>
                  <a:gd name="T33" fmla="*/ 14 h 16"/>
                  <a:gd name="T34" fmla="*/ 38 w 42"/>
                  <a:gd name="T35" fmla="*/ 14 h 16"/>
                  <a:gd name="T36" fmla="*/ 38 w 42"/>
                  <a:gd name="T37" fmla="*/ 14 h 16"/>
                  <a:gd name="T38" fmla="*/ 40 w 42"/>
                  <a:gd name="T39" fmla="*/ 12 h 16"/>
                  <a:gd name="T40" fmla="*/ 40 w 42"/>
                  <a:gd name="T41" fmla="*/ 12 h 16"/>
                  <a:gd name="T42" fmla="*/ 42 w 42"/>
                  <a:gd name="T43" fmla="*/ 12 h 16"/>
                  <a:gd name="T44" fmla="*/ 42 w 42"/>
                  <a:gd name="T45" fmla="*/ 12 h 16"/>
                  <a:gd name="T46" fmla="*/ 42 w 42"/>
                  <a:gd name="T47" fmla="*/ 10 h 16"/>
                  <a:gd name="T48" fmla="*/ 20 w 42"/>
                  <a:gd name="T49" fmla="*/ 0 h 16"/>
                  <a:gd name="T50" fmla="*/ 20 w 42"/>
                  <a:gd name="T51" fmla="*/ 0 h 16"/>
                  <a:gd name="T52" fmla="*/ 18 w 42"/>
                  <a:gd name="T53" fmla="*/ 2 h 16"/>
                  <a:gd name="T54" fmla="*/ 18 w 42"/>
                  <a:gd name="T55" fmla="*/ 2 h 16"/>
                  <a:gd name="T56" fmla="*/ 16 w 42"/>
                  <a:gd name="T57" fmla="*/ 2 h 16"/>
                  <a:gd name="T58" fmla="*/ 36 w 42"/>
                  <a:gd name="T59" fmla="*/ 12 h 16"/>
                  <a:gd name="T60" fmla="*/ 34 w 42"/>
                  <a:gd name="T61" fmla="*/ 12 h 16"/>
                  <a:gd name="T62" fmla="*/ 34 w 42"/>
                  <a:gd name="T63" fmla="*/ 12 h 16"/>
                  <a:gd name="T64" fmla="*/ 32 w 42"/>
                  <a:gd name="T65" fmla="*/ 12 h 16"/>
                  <a:gd name="T66" fmla="*/ 32 w 42"/>
                  <a:gd name="T67" fmla="*/ 12 h 16"/>
                  <a:gd name="T68" fmla="*/ 30 w 42"/>
                  <a:gd name="T69" fmla="*/ 14 h 16"/>
                  <a:gd name="T70" fmla="*/ 30 w 42"/>
                  <a:gd name="T71" fmla="*/ 14 h 16"/>
                  <a:gd name="T72" fmla="*/ 28 w 42"/>
                  <a:gd name="T73" fmla="*/ 14 h 16"/>
                  <a:gd name="T74" fmla="*/ 28 w 42"/>
                  <a:gd name="T75" fmla="*/ 14 h 16"/>
                  <a:gd name="T76" fmla="*/ 28 w 42"/>
                  <a:gd name="T77" fmla="*/ 14 h 16"/>
                  <a:gd name="T78" fmla="*/ 26 w 42"/>
                  <a:gd name="T79" fmla="*/ 14 h 16"/>
                  <a:gd name="T80" fmla="*/ 26 w 42"/>
                  <a:gd name="T81" fmla="*/ 14 h 16"/>
                  <a:gd name="T82" fmla="*/ 24 w 42"/>
                  <a:gd name="T83" fmla="*/ 14 h 16"/>
                  <a:gd name="T84" fmla="*/ 24 w 42"/>
                  <a:gd name="T85" fmla="*/ 14 h 16"/>
                  <a:gd name="T86" fmla="*/ 22 w 42"/>
                  <a:gd name="T87" fmla="*/ 14 h 16"/>
                  <a:gd name="T88" fmla="*/ 22 w 42"/>
                  <a:gd name="T89" fmla="*/ 14 h 16"/>
                  <a:gd name="T90" fmla="*/ 22 w 42"/>
                  <a:gd name="T91" fmla="*/ 14 h 16"/>
                  <a:gd name="T92" fmla="*/ 20 w 42"/>
                  <a:gd name="T93" fmla="*/ 14 h 16"/>
                  <a:gd name="T94" fmla="*/ 20 w 42"/>
                  <a:gd name="T95" fmla="*/ 12 h 16"/>
                  <a:gd name="T96" fmla="*/ 18 w 42"/>
                  <a:gd name="T97" fmla="*/ 12 h 16"/>
                  <a:gd name="T98" fmla="*/ 18 w 42"/>
                  <a:gd name="T99" fmla="*/ 12 h 16"/>
                  <a:gd name="T100" fmla="*/ 4 w 42"/>
                  <a:gd name="T101" fmla="*/ 6 h 16"/>
                  <a:gd name="T102" fmla="*/ 4 w 42"/>
                  <a:gd name="T103" fmla="*/ 6 h 16"/>
                  <a:gd name="T104" fmla="*/ 2 w 42"/>
                  <a:gd name="T105" fmla="*/ 6 h 16"/>
                  <a:gd name="T106" fmla="*/ 0 w 42"/>
                  <a:gd name="T107" fmla="*/ 8 h 16"/>
                  <a:gd name="T108" fmla="*/ 0 w 42"/>
                  <a:gd name="T109" fmla="*/ 8 h 16"/>
                  <a:gd name="T110" fmla="*/ 12 w 42"/>
                  <a:gd name="T111" fmla="*/ 14 h 16"/>
                  <a:gd name="T112" fmla="*/ 14 w 42"/>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14" y="14"/>
                    </a:moveTo>
                    <a:lnTo>
                      <a:pt x="16" y="14"/>
                    </a:lnTo>
                    <a:lnTo>
                      <a:pt x="18" y="16"/>
                    </a:lnTo>
                    <a:lnTo>
                      <a:pt x="18" y="16"/>
                    </a:lnTo>
                    <a:lnTo>
                      <a:pt x="20" y="16"/>
                    </a:lnTo>
                    <a:lnTo>
                      <a:pt x="22" y="16"/>
                    </a:lnTo>
                    <a:lnTo>
                      <a:pt x="24" y="16"/>
                    </a:lnTo>
                    <a:lnTo>
                      <a:pt x="24" y="16"/>
                    </a:lnTo>
                    <a:lnTo>
                      <a:pt x="26" y="16"/>
                    </a:lnTo>
                    <a:lnTo>
                      <a:pt x="28" y="16"/>
                    </a:lnTo>
                    <a:lnTo>
                      <a:pt x="28" y="16"/>
                    </a:lnTo>
                    <a:lnTo>
                      <a:pt x="30" y="16"/>
                    </a:lnTo>
                    <a:lnTo>
                      <a:pt x="32" y="16"/>
                    </a:lnTo>
                    <a:lnTo>
                      <a:pt x="32" y="16"/>
                    </a:lnTo>
                    <a:lnTo>
                      <a:pt x="34" y="14"/>
                    </a:lnTo>
                    <a:lnTo>
                      <a:pt x="34" y="14"/>
                    </a:lnTo>
                    <a:lnTo>
                      <a:pt x="36" y="14"/>
                    </a:lnTo>
                    <a:lnTo>
                      <a:pt x="38" y="14"/>
                    </a:lnTo>
                    <a:lnTo>
                      <a:pt x="38" y="14"/>
                    </a:lnTo>
                    <a:lnTo>
                      <a:pt x="40" y="12"/>
                    </a:lnTo>
                    <a:lnTo>
                      <a:pt x="40" y="12"/>
                    </a:lnTo>
                    <a:lnTo>
                      <a:pt x="42" y="12"/>
                    </a:lnTo>
                    <a:lnTo>
                      <a:pt x="42" y="12"/>
                    </a:lnTo>
                    <a:lnTo>
                      <a:pt x="42" y="10"/>
                    </a:lnTo>
                    <a:lnTo>
                      <a:pt x="20" y="0"/>
                    </a:lnTo>
                    <a:lnTo>
                      <a:pt x="20" y="0"/>
                    </a:lnTo>
                    <a:lnTo>
                      <a:pt x="18" y="2"/>
                    </a:lnTo>
                    <a:lnTo>
                      <a:pt x="18" y="2"/>
                    </a:lnTo>
                    <a:lnTo>
                      <a:pt x="16" y="2"/>
                    </a:lnTo>
                    <a:lnTo>
                      <a:pt x="36" y="12"/>
                    </a:lnTo>
                    <a:lnTo>
                      <a:pt x="34" y="12"/>
                    </a:lnTo>
                    <a:lnTo>
                      <a:pt x="34" y="12"/>
                    </a:lnTo>
                    <a:lnTo>
                      <a:pt x="32" y="12"/>
                    </a:lnTo>
                    <a:lnTo>
                      <a:pt x="32" y="12"/>
                    </a:lnTo>
                    <a:lnTo>
                      <a:pt x="30" y="14"/>
                    </a:lnTo>
                    <a:lnTo>
                      <a:pt x="30" y="14"/>
                    </a:lnTo>
                    <a:lnTo>
                      <a:pt x="28" y="14"/>
                    </a:lnTo>
                    <a:lnTo>
                      <a:pt x="28" y="14"/>
                    </a:lnTo>
                    <a:lnTo>
                      <a:pt x="28" y="14"/>
                    </a:lnTo>
                    <a:lnTo>
                      <a:pt x="26" y="14"/>
                    </a:lnTo>
                    <a:lnTo>
                      <a:pt x="26" y="14"/>
                    </a:lnTo>
                    <a:lnTo>
                      <a:pt x="24" y="14"/>
                    </a:lnTo>
                    <a:lnTo>
                      <a:pt x="24" y="14"/>
                    </a:lnTo>
                    <a:lnTo>
                      <a:pt x="22" y="14"/>
                    </a:lnTo>
                    <a:lnTo>
                      <a:pt x="22" y="14"/>
                    </a:lnTo>
                    <a:lnTo>
                      <a:pt x="22" y="14"/>
                    </a:lnTo>
                    <a:lnTo>
                      <a:pt x="20" y="14"/>
                    </a:lnTo>
                    <a:lnTo>
                      <a:pt x="20" y="12"/>
                    </a:lnTo>
                    <a:lnTo>
                      <a:pt x="18" y="12"/>
                    </a:lnTo>
                    <a:lnTo>
                      <a:pt x="18" y="12"/>
                    </a:lnTo>
                    <a:lnTo>
                      <a:pt x="4" y="6"/>
                    </a:lnTo>
                    <a:lnTo>
                      <a:pt x="4" y="6"/>
                    </a:lnTo>
                    <a:lnTo>
                      <a:pt x="2" y="6"/>
                    </a:lnTo>
                    <a:lnTo>
                      <a:pt x="0" y="8"/>
                    </a:lnTo>
                    <a:lnTo>
                      <a:pt x="0" y="8"/>
                    </a:lnTo>
                    <a:lnTo>
                      <a:pt x="12" y="14"/>
                    </a:lnTo>
                    <a:lnTo>
                      <a:pt x="1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764"/>
              <p:cNvSpPr>
                <a:spLocks/>
              </p:cNvSpPr>
              <p:nvPr/>
            </p:nvSpPr>
            <p:spPr bwMode="auto">
              <a:xfrm>
                <a:off x="4876" y="1715"/>
                <a:ext cx="42" cy="16"/>
              </a:xfrm>
              <a:custGeom>
                <a:avLst/>
                <a:gdLst>
                  <a:gd name="T0" fmla="*/ 14 w 42"/>
                  <a:gd name="T1" fmla="*/ 14 h 16"/>
                  <a:gd name="T2" fmla="*/ 16 w 42"/>
                  <a:gd name="T3" fmla="*/ 14 h 16"/>
                  <a:gd name="T4" fmla="*/ 18 w 42"/>
                  <a:gd name="T5" fmla="*/ 16 h 16"/>
                  <a:gd name="T6" fmla="*/ 18 w 42"/>
                  <a:gd name="T7" fmla="*/ 16 h 16"/>
                  <a:gd name="T8" fmla="*/ 20 w 42"/>
                  <a:gd name="T9" fmla="*/ 16 h 16"/>
                  <a:gd name="T10" fmla="*/ 22 w 42"/>
                  <a:gd name="T11" fmla="*/ 16 h 16"/>
                  <a:gd name="T12" fmla="*/ 24 w 42"/>
                  <a:gd name="T13" fmla="*/ 16 h 16"/>
                  <a:gd name="T14" fmla="*/ 24 w 42"/>
                  <a:gd name="T15" fmla="*/ 16 h 16"/>
                  <a:gd name="T16" fmla="*/ 26 w 42"/>
                  <a:gd name="T17" fmla="*/ 16 h 16"/>
                  <a:gd name="T18" fmla="*/ 28 w 42"/>
                  <a:gd name="T19" fmla="*/ 16 h 16"/>
                  <a:gd name="T20" fmla="*/ 28 w 42"/>
                  <a:gd name="T21" fmla="*/ 16 h 16"/>
                  <a:gd name="T22" fmla="*/ 30 w 42"/>
                  <a:gd name="T23" fmla="*/ 16 h 16"/>
                  <a:gd name="T24" fmla="*/ 32 w 42"/>
                  <a:gd name="T25" fmla="*/ 16 h 16"/>
                  <a:gd name="T26" fmla="*/ 32 w 42"/>
                  <a:gd name="T27" fmla="*/ 16 h 16"/>
                  <a:gd name="T28" fmla="*/ 34 w 42"/>
                  <a:gd name="T29" fmla="*/ 14 h 16"/>
                  <a:gd name="T30" fmla="*/ 34 w 42"/>
                  <a:gd name="T31" fmla="*/ 14 h 16"/>
                  <a:gd name="T32" fmla="*/ 36 w 42"/>
                  <a:gd name="T33" fmla="*/ 14 h 16"/>
                  <a:gd name="T34" fmla="*/ 38 w 42"/>
                  <a:gd name="T35" fmla="*/ 14 h 16"/>
                  <a:gd name="T36" fmla="*/ 38 w 42"/>
                  <a:gd name="T37" fmla="*/ 14 h 16"/>
                  <a:gd name="T38" fmla="*/ 40 w 42"/>
                  <a:gd name="T39" fmla="*/ 12 h 16"/>
                  <a:gd name="T40" fmla="*/ 40 w 42"/>
                  <a:gd name="T41" fmla="*/ 12 h 16"/>
                  <a:gd name="T42" fmla="*/ 42 w 42"/>
                  <a:gd name="T43" fmla="*/ 12 h 16"/>
                  <a:gd name="T44" fmla="*/ 42 w 42"/>
                  <a:gd name="T45" fmla="*/ 12 h 16"/>
                  <a:gd name="T46" fmla="*/ 42 w 42"/>
                  <a:gd name="T47" fmla="*/ 10 h 16"/>
                  <a:gd name="T48" fmla="*/ 20 w 42"/>
                  <a:gd name="T49" fmla="*/ 0 h 16"/>
                  <a:gd name="T50" fmla="*/ 20 w 42"/>
                  <a:gd name="T51" fmla="*/ 0 h 16"/>
                  <a:gd name="T52" fmla="*/ 18 w 42"/>
                  <a:gd name="T53" fmla="*/ 2 h 16"/>
                  <a:gd name="T54" fmla="*/ 18 w 42"/>
                  <a:gd name="T55" fmla="*/ 2 h 16"/>
                  <a:gd name="T56" fmla="*/ 16 w 42"/>
                  <a:gd name="T57" fmla="*/ 2 h 16"/>
                  <a:gd name="T58" fmla="*/ 36 w 42"/>
                  <a:gd name="T59" fmla="*/ 12 h 16"/>
                  <a:gd name="T60" fmla="*/ 34 w 42"/>
                  <a:gd name="T61" fmla="*/ 12 h 16"/>
                  <a:gd name="T62" fmla="*/ 34 w 42"/>
                  <a:gd name="T63" fmla="*/ 12 h 16"/>
                  <a:gd name="T64" fmla="*/ 32 w 42"/>
                  <a:gd name="T65" fmla="*/ 12 h 16"/>
                  <a:gd name="T66" fmla="*/ 32 w 42"/>
                  <a:gd name="T67" fmla="*/ 12 h 16"/>
                  <a:gd name="T68" fmla="*/ 30 w 42"/>
                  <a:gd name="T69" fmla="*/ 14 h 16"/>
                  <a:gd name="T70" fmla="*/ 30 w 42"/>
                  <a:gd name="T71" fmla="*/ 14 h 16"/>
                  <a:gd name="T72" fmla="*/ 28 w 42"/>
                  <a:gd name="T73" fmla="*/ 14 h 16"/>
                  <a:gd name="T74" fmla="*/ 28 w 42"/>
                  <a:gd name="T75" fmla="*/ 14 h 16"/>
                  <a:gd name="T76" fmla="*/ 28 w 42"/>
                  <a:gd name="T77" fmla="*/ 14 h 16"/>
                  <a:gd name="T78" fmla="*/ 26 w 42"/>
                  <a:gd name="T79" fmla="*/ 14 h 16"/>
                  <a:gd name="T80" fmla="*/ 26 w 42"/>
                  <a:gd name="T81" fmla="*/ 14 h 16"/>
                  <a:gd name="T82" fmla="*/ 24 w 42"/>
                  <a:gd name="T83" fmla="*/ 14 h 16"/>
                  <a:gd name="T84" fmla="*/ 24 w 42"/>
                  <a:gd name="T85" fmla="*/ 14 h 16"/>
                  <a:gd name="T86" fmla="*/ 22 w 42"/>
                  <a:gd name="T87" fmla="*/ 14 h 16"/>
                  <a:gd name="T88" fmla="*/ 22 w 42"/>
                  <a:gd name="T89" fmla="*/ 14 h 16"/>
                  <a:gd name="T90" fmla="*/ 22 w 42"/>
                  <a:gd name="T91" fmla="*/ 14 h 16"/>
                  <a:gd name="T92" fmla="*/ 20 w 42"/>
                  <a:gd name="T93" fmla="*/ 14 h 16"/>
                  <a:gd name="T94" fmla="*/ 20 w 42"/>
                  <a:gd name="T95" fmla="*/ 12 h 16"/>
                  <a:gd name="T96" fmla="*/ 18 w 42"/>
                  <a:gd name="T97" fmla="*/ 12 h 16"/>
                  <a:gd name="T98" fmla="*/ 18 w 42"/>
                  <a:gd name="T99" fmla="*/ 12 h 16"/>
                  <a:gd name="T100" fmla="*/ 4 w 42"/>
                  <a:gd name="T101" fmla="*/ 6 h 16"/>
                  <a:gd name="T102" fmla="*/ 4 w 42"/>
                  <a:gd name="T103" fmla="*/ 6 h 16"/>
                  <a:gd name="T104" fmla="*/ 2 w 42"/>
                  <a:gd name="T105" fmla="*/ 6 h 16"/>
                  <a:gd name="T106" fmla="*/ 0 w 42"/>
                  <a:gd name="T107" fmla="*/ 8 h 16"/>
                  <a:gd name="T108" fmla="*/ 0 w 42"/>
                  <a:gd name="T109" fmla="*/ 8 h 16"/>
                  <a:gd name="T110" fmla="*/ 12 w 42"/>
                  <a:gd name="T111" fmla="*/ 14 h 16"/>
                  <a:gd name="T112" fmla="*/ 14 w 42"/>
                  <a:gd name="T11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14" y="14"/>
                    </a:moveTo>
                    <a:lnTo>
                      <a:pt x="16" y="14"/>
                    </a:lnTo>
                    <a:lnTo>
                      <a:pt x="18" y="16"/>
                    </a:lnTo>
                    <a:lnTo>
                      <a:pt x="18" y="16"/>
                    </a:lnTo>
                    <a:lnTo>
                      <a:pt x="20" y="16"/>
                    </a:lnTo>
                    <a:lnTo>
                      <a:pt x="22" y="16"/>
                    </a:lnTo>
                    <a:lnTo>
                      <a:pt x="24" y="16"/>
                    </a:lnTo>
                    <a:lnTo>
                      <a:pt x="24" y="16"/>
                    </a:lnTo>
                    <a:lnTo>
                      <a:pt x="26" y="16"/>
                    </a:lnTo>
                    <a:lnTo>
                      <a:pt x="28" y="16"/>
                    </a:lnTo>
                    <a:lnTo>
                      <a:pt x="28" y="16"/>
                    </a:lnTo>
                    <a:lnTo>
                      <a:pt x="30" y="16"/>
                    </a:lnTo>
                    <a:lnTo>
                      <a:pt x="32" y="16"/>
                    </a:lnTo>
                    <a:lnTo>
                      <a:pt x="32" y="16"/>
                    </a:lnTo>
                    <a:lnTo>
                      <a:pt x="34" y="14"/>
                    </a:lnTo>
                    <a:lnTo>
                      <a:pt x="34" y="14"/>
                    </a:lnTo>
                    <a:lnTo>
                      <a:pt x="36" y="14"/>
                    </a:lnTo>
                    <a:lnTo>
                      <a:pt x="38" y="14"/>
                    </a:lnTo>
                    <a:lnTo>
                      <a:pt x="38" y="14"/>
                    </a:lnTo>
                    <a:lnTo>
                      <a:pt x="40" y="12"/>
                    </a:lnTo>
                    <a:lnTo>
                      <a:pt x="40" y="12"/>
                    </a:lnTo>
                    <a:lnTo>
                      <a:pt x="42" y="12"/>
                    </a:lnTo>
                    <a:lnTo>
                      <a:pt x="42" y="12"/>
                    </a:lnTo>
                    <a:lnTo>
                      <a:pt x="42" y="10"/>
                    </a:lnTo>
                    <a:lnTo>
                      <a:pt x="20" y="0"/>
                    </a:lnTo>
                    <a:lnTo>
                      <a:pt x="20" y="0"/>
                    </a:lnTo>
                    <a:lnTo>
                      <a:pt x="18" y="2"/>
                    </a:lnTo>
                    <a:lnTo>
                      <a:pt x="18" y="2"/>
                    </a:lnTo>
                    <a:lnTo>
                      <a:pt x="16" y="2"/>
                    </a:lnTo>
                    <a:lnTo>
                      <a:pt x="36" y="12"/>
                    </a:lnTo>
                    <a:lnTo>
                      <a:pt x="34" y="12"/>
                    </a:lnTo>
                    <a:lnTo>
                      <a:pt x="34" y="12"/>
                    </a:lnTo>
                    <a:lnTo>
                      <a:pt x="32" y="12"/>
                    </a:lnTo>
                    <a:lnTo>
                      <a:pt x="32" y="12"/>
                    </a:lnTo>
                    <a:lnTo>
                      <a:pt x="30" y="14"/>
                    </a:lnTo>
                    <a:lnTo>
                      <a:pt x="30" y="14"/>
                    </a:lnTo>
                    <a:lnTo>
                      <a:pt x="28" y="14"/>
                    </a:lnTo>
                    <a:lnTo>
                      <a:pt x="28" y="14"/>
                    </a:lnTo>
                    <a:lnTo>
                      <a:pt x="28" y="14"/>
                    </a:lnTo>
                    <a:lnTo>
                      <a:pt x="26" y="14"/>
                    </a:lnTo>
                    <a:lnTo>
                      <a:pt x="26" y="14"/>
                    </a:lnTo>
                    <a:lnTo>
                      <a:pt x="24" y="14"/>
                    </a:lnTo>
                    <a:lnTo>
                      <a:pt x="24" y="14"/>
                    </a:lnTo>
                    <a:lnTo>
                      <a:pt x="22" y="14"/>
                    </a:lnTo>
                    <a:lnTo>
                      <a:pt x="22" y="14"/>
                    </a:lnTo>
                    <a:lnTo>
                      <a:pt x="22" y="14"/>
                    </a:lnTo>
                    <a:lnTo>
                      <a:pt x="20" y="14"/>
                    </a:lnTo>
                    <a:lnTo>
                      <a:pt x="20" y="12"/>
                    </a:lnTo>
                    <a:lnTo>
                      <a:pt x="18" y="12"/>
                    </a:lnTo>
                    <a:lnTo>
                      <a:pt x="18" y="12"/>
                    </a:lnTo>
                    <a:lnTo>
                      <a:pt x="4" y="6"/>
                    </a:lnTo>
                    <a:lnTo>
                      <a:pt x="4" y="6"/>
                    </a:lnTo>
                    <a:lnTo>
                      <a:pt x="2" y="6"/>
                    </a:lnTo>
                    <a:lnTo>
                      <a:pt x="0" y="8"/>
                    </a:lnTo>
                    <a:lnTo>
                      <a:pt x="0" y="8"/>
                    </a:lnTo>
                    <a:lnTo>
                      <a:pt x="12" y="14"/>
                    </a:lnTo>
                    <a:lnTo>
                      <a:pt x="1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765"/>
              <p:cNvSpPr>
                <a:spLocks/>
              </p:cNvSpPr>
              <p:nvPr/>
            </p:nvSpPr>
            <p:spPr bwMode="auto">
              <a:xfrm>
                <a:off x="4904" y="1703"/>
                <a:ext cx="58" cy="20"/>
              </a:xfrm>
              <a:custGeom>
                <a:avLst/>
                <a:gdLst>
                  <a:gd name="T0" fmla="*/ 26 w 58"/>
                  <a:gd name="T1" fmla="*/ 20 h 20"/>
                  <a:gd name="T2" fmla="*/ 28 w 58"/>
                  <a:gd name="T3" fmla="*/ 18 h 20"/>
                  <a:gd name="T4" fmla="*/ 16 w 58"/>
                  <a:gd name="T5" fmla="*/ 12 h 20"/>
                  <a:gd name="T6" fmla="*/ 14 w 58"/>
                  <a:gd name="T7" fmla="*/ 12 h 20"/>
                  <a:gd name="T8" fmla="*/ 14 w 58"/>
                  <a:gd name="T9" fmla="*/ 12 h 20"/>
                  <a:gd name="T10" fmla="*/ 12 w 58"/>
                  <a:gd name="T11" fmla="*/ 10 h 20"/>
                  <a:gd name="T12" fmla="*/ 14 w 58"/>
                  <a:gd name="T13" fmla="*/ 8 h 20"/>
                  <a:gd name="T14" fmla="*/ 16 w 58"/>
                  <a:gd name="T15" fmla="*/ 8 h 20"/>
                  <a:gd name="T16" fmla="*/ 18 w 58"/>
                  <a:gd name="T17" fmla="*/ 8 h 20"/>
                  <a:gd name="T18" fmla="*/ 20 w 58"/>
                  <a:gd name="T19" fmla="*/ 8 h 20"/>
                  <a:gd name="T20" fmla="*/ 24 w 58"/>
                  <a:gd name="T21" fmla="*/ 8 h 20"/>
                  <a:gd name="T22" fmla="*/ 38 w 58"/>
                  <a:gd name="T23" fmla="*/ 16 h 20"/>
                  <a:gd name="T24" fmla="*/ 42 w 58"/>
                  <a:gd name="T25" fmla="*/ 14 h 20"/>
                  <a:gd name="T26" fmla="*/ 44 w 58"/>
                  <a:gd name="T27" fmla="*/ 14 h 20"/>
                  <a:gd name="T28" fmla="*/ 30 w 58"/>
                  <a:gd name="T29" fmla="*/ 8 h 20"/>
                  <a:gd name="T30" fmla="*/ 28 w 58"/>
                  <a:gd name="T31" fmla="*/ 6 h 20"/>
                  <a:gd name="T32" fmla="*/ 28 w 58"/>
                  <a:gd name="T33" fmla="*/ 4 h 20"/>
                  <a:gd name="T34" fmla="*/ 28 w 58"/>
                  <a:gd name="T35" fmla="*/ 4 h 20"/>
                  <a:gd name="T36" fmla="*/ 32 w 58"/>
                  <a:gd name="T37" fmla="*/ 2 h 20"/>
                  <a:gd name="T38" fmla="*/ 34 w 58"/>
                  <a:gd name="T39" fmla="*/ 2 h 20"/>
                  <a:gd name="T40" fmla="*/ 36 w 58"/>
                  <a:gd name="T41" fmla="*/ 2 h 20"/>
                  <a:gd name="T42" fmla="*/ 38 w 58"/>
                  <a:gd name="T43" fmla="*/ 4 h 20"/>
                  <a:gd name="T44" fmla="*/ 54 w 58"/>
                  <a:gd name="T45" fmla="*/ 10 h 20"/>
                  <a:gd name="T46" fmla="*/ 56 w 58"/>
                  <a:gd name="T47" fmla="*/ 10 h 20"/>
                  <a:gd name="T48" fmla="*/ 58 w 58"/>
                  <a:gd name="T49" fmla="*/ 8 h 20"/>
                  <a:gd name="T50" fmla="*/ 44 w 58"/>
                  <a:gd name="T51" fmla="*/ 2 h 20"/>
                  <a:gd name="T52" fmla="*/ 42 w 58"/>
                  <a:gd name="T53" fmla="*/ 0 h 20"/>
                  <a:gd name="T54" fmla="*/ 38 w 58"/>
                  <a:gd name="T55" fmla="*/ 0 h 20"/>
                  <a:gd name="T56" fmla="*/ 36 w 58"/>
                  <a:gd name="T57" fmla="*/ 0 h 20"/>
                  <a:gd name="T58" fmla="*/ 32 w 58"/>
                  <a:gd name="T59" fmla="*/ 0 h 20"/>
                  <a:gd name="T60" fmla="*/ 30 w 58"/>
                  <a:gd name="T61" fmla="*/ 0 h 20"/>
                  <a:gd name="T62" fmla="*/ 26 w 58"/>
                  <a:gd name="T63" fmla="*/ 0 h 20"/>
                  <a:gd name="T64" fmla="*/ 26 w 58"/>
                  <a:gd name="T65" fmla="*/ 2 h 20"/>
                  <a:gd name="T66" fmla="*/ 24 w 58"/>
                  <a:gd name="T67" fmla="*/ 2 h 20"/>
                  <a:gd name="T68" fmla="*/ 24 w 58"/>
                  <a:gd name="T69" fmla="*/ 6 h 20"/>
                  <a:gd name="T70" fmla="*/ 20 w 58"/>
                  <a:gd name="T71" fmla="*/ 4 h 20"/>
                  <a:gd name="T72" fmla="*/ 18 w 58"/>
                  <a:gd name="T73" fmla="*/ 4 h 20"/>
                  <a:gd name="T74" fmla="*/ 16 w 58"/>
                  <a:gd name="T75" fmla="*/ 4 h 20"/>
                  <a:gd name="T76" fmla="*/ 12 w 58"/>
                  <a:gd name="T77" fmla="*/ 6 h 20"/>
                  <a:gd name="T78" fmla="*/ 12 w 58"/>
                  <a:gd name="T79" fmla="*/ 6 h 20"/>
                  <a:gd name="T80" fmla="*/ 10 w 58"/>
                  <a:gd name="T81" fmla="*/ 6 h 20"/>
                  <a:gd name="T82" fmla="*/ 8 w 58"/>
                  <a:gd name="T83" fmla="*/ 8 h 20"/>
                  <a:gd name="T84" fmla="*/ 8 w 58"/>
                  <a:gd name="T85" fmla="*/ 10 h 20"/>
                  <a:gd name="T86" fmla="*/ 8 w 58"/>
                  <a:gd name="T87" fmla="*/ 10 h 20"/>
                  <a:gd name="T88" fmla="*/ 6 w 58"/>
                  <a:gd name="T89" fmla="*/ 8 h 20"/>
                  <a:gd name="T90" fmla="*/ 6 w 58"/>
                  <a:gd name="T91" fmla="*/ 8 h 20"/>
                  <a:gd name="T92" fmla="*/ 4 w 58"/>
                  <a:gd name="T93" fmla="*/ 8 h 20"/>
                  <a:gd name="T94" fmla="*/ 2 w 58"/>
                  <a:gd name="T95" fmla="*/ 10 h 20"/>
                  <a:gd name="T96" fmla="*/ 24 w 58"/>
                  <a:gd name="T9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20">
                    <a:moveTo>
                      <a:pt x="24" y="20"/>
                    </a:moveTo>
                    <a:lnTo>
                      <a:pt x="26" y="20"/>
                    </a:lnTo>
                    <a:lnTo>
                      <a:pt x="28" y="20"/>
                    </a:lnTo>
                    <a:lnTo>
                      <a:pt x="28" y="18"/>
                    </a:lnTo>
                    <a:lnTo>
                      <a:pt x="16" y="14"/>
                    </a:lnTo>
                    <a:lnTo>
                      <a:pt x="16" y="12"/>
                    </a:lnTo>
                    <a:lnTo>
                      <a:pt x="16" y="12"/>
                    </a:lnTo>
                    <a:lnTo>
                      <a:pt x="14" y="12"/>
                    </a:lnTo>
                    <a:lnTo>
                      <a:pt x="14" y="12"/>
                    </a:lnTo>
                    <a:lnTo>
                      <a:pt x="14" y="12"/>
                    </a:lnTo>
                    <a:lnTo>
                      <a:pt x="14" y="10"/>
                    </a:lnTo>
                    <a:lnTo>
                      <a:pt x="12" y="10"/>
                    </a:lnTo>
                    <a:lnTo>
                      <a:pt x="12" y="10"/>
                    </a:lnTo>
                    <a:lnTo>
                      <a:pt x="14" y="8"/>
                    </a:lnTo>
                    <a:lnTo>
                      <a:pt x="14" y="8"/>
                    </a:lnTo>
                    <a:lnTo>
                      <a:pt x="16" y="8"/>
                    </a:lnTo>
                    <a:lnTo>
                      <a:pt x="18" y="8"/>
                    </a:lnTo>
                    <a:lnTo>
                      <a:pt x="18" y="8"/>
                    </a:lnTo>
                    <a:lnTo>
                      <a:pt x="20" y="8"/>
                    </a:lnTo>
                    <a:lnTo>
                      <a:pt x="20" y="8"/>
                    </a:lnTo>
                    <a:lnTo>
                      <a:pt x="22" y="8"/>
                    </a:lnTo>
                    <a:lnTo>
                      <a:pt x="24" y="8"/>
                    </a:lnTo>
                    <a:lnTo>
                      <a:pt x="26" y="10"/>
                    </a:lnTo>
                    <a:lnTo>
                      <a:pt x="38" y="16"/>
                    </a:lnTo>
                    <a:lnTo>
                      <a:pt x="40" y="16"/>
                    </a:lnTo>
                    <a:lnTo>
                      <a:pt x="42" y="14"/>
                    </a:lnTo>
                    <a:lnTo>
                      <a:pt x="42" y="14"/>
                    </a:lnTo>
                    <a:lnTo>
                      <a:pt x="44" y="14"/>
                    </a:lnTo>
                    <a:lnTo>
                      <a:pt x="30" y="8"/>
                    </a:lnTo>
                    <a:lnTo>
                      <a:pt x="30" y="8"/>
                    </a:lnTo>
                    <a:lnTo>
                      <a:pt x="28" y="6"/>
                    </a:lnTo>
                    <a:lnTo>
                      <a:pt x="28" y="6"/>
                    </a:lnTo>
                    <a:lnTo>
                      <a:pt x="28" y="4"/>
                    </a:lnTo>
                    <a:lnTo>
                      <a:pt x="28" y="4"/>
                    </a:lnTo>
                    <a:lnTo>
                      <a:pt x="28" y="4"/>
                    </a:lnTo>
                    <a:lnTo>
                      <a:pt x="28" y="4"/>
                    </a:lnTo>
                    <a:lnTo>
                      <a:pt x="30" y="2"/>
                    </a:lnTo>
                    <a:lnTo>
                      <a:pt x="32" y="2"/>
                    </a:lnTo>
                    <a:lnTo>
                      <a:pt x="32" y="2"/>
                    </a:lnTo>
                    <a:lnTo>
                      <a:pt x="34" y="2"/>
                    </a:lnTo>
                    <a:lnTo>
                      <a:pt x="34" y="2"/>
                    </a:lnTo>
                    <a:lnTo>
                      <a:pt x="36" y="2"/>
                    </a:lnTo>
                    <a:lnTo>
                      <a:pt x="38" y="2"/>
                    </a:lnTo>
                    <a:lnTo>
                      <a:pt x="38" y="4"/>
                    </a:lnTo>
                    <a:lnTo>
                      <a:pt x="40" y="4"/>
                    </a:lnTo>
                    <a:lnTo>
                      <a:pt x="54" y="10"/>
                    </a:lnTo>
                    <a:lnTo>
                      <a:pt x="54" y="10"/>
                    </a:lnTo>
                    <a:lnTo>
                      <a:pt x="56" y="10"/>
                    </a:lnTo>
                    <a:lnTo>
                      <a:pt x="58" y="10"/>
                    </a:lnTo>
                    <a:lnTo>
                      <a:pt x="58" y="8"/>
                    </a:lnTo>
                    <a:lnTo>
                      <a:pt x="44" y="2"/>
                    </a:lnTo>
                    <a:lnTo>
                      <a:pt x="44" y="2"/>
                    </a:lnTo>
                    <a:lnTo>
                      <a:pt x="42" y="0"/>
                    </a:lnTo>
                    <a:lnTo>
                      <a:pt x="42" y="0"/>
                    </a:lnTo>
                    <a:lnTo>
                      <a:pt x="40" y="0"/>
                    </a:lnTo>
                    <a:lnTo>
                      <a:pt x="38" y="0"/>
                    </a:lnTo>
                    <a:lnTo>
                      <a:pt x="36" y="0"/>
                    </a:lnTo>
                    <a:lnTo>
                      <a:pt x="36" y="0"/>
                    </a:lnTo>
                    <a:lnTo>
                      <a:pt x="34" y="0"/>
                    </a:lnTo>
                    <a:lnTo>
                      <a:pt x="32" y="0"/>
                    </a:lnTo>
                    <a:lnTo>
                      <a:pt x="30" y="0"/>
                    </a:lnTo>
                    <a:lnTo>
                      <a:pt x="30" y="0"/>
                    </a:lnTo>
                    <a:lnTo>
                      <a:pt x="26" y="0"/>
                    </a:lnTo>
                    <a:lnTo>
                      <a:pt x="26" y="0"/>
                    </a:lnTo>
                    <a:lnTo>
                      <a:pt x="26" y="2"/>
                    </a:lnTo>
                    <a:lnTo>
                      <a:pt x="26" y="2"/>
                    </a:lnTo>
                    <a:lnTo>
                      <a:pt x="24" y="2"/>
                    </a:lnTo>
                    <a:lnTo>
                      <a:pt x="24" y="2"/>
                    </a:lnTo>
                    <a:lnTo>
                      <a:pt x="24" y="4"/>
                    </a:lnTo>
                    <a:lnTo>
                      <a:pt x="24" y="6"/>
                    </a:lnTo>
                    <a:lnTo>
                      <a:pt x="22" y="4"/>
                    </a:lnTo>
                    <a:lnTo>
                      <a:pt x="20" y="4"/>
                    </a:lnTo>
                    <a:lnTo>
                      <a:pt x="20" y="4"/>
                    </a:lnTo>
                    <a:lnTo>
                      <a:pt x="18" y="4"/>
                    </a:lnTo>
                    <a:lnTo>
                      <a:pt x="16" y="4"/>
                    </a:lnTo>
                    <a:lnTo>
                      <a:pt x="16" y="4"/>
                    </a:lnTo>
                    <a:lnTo>
                      <a:pt x="14" y="6"/>
                    </a:lnTo>
                    <a:lnTo>
                      <a:pt x="12" y="6"/>
                    </a:lnTo>
                    <a:lnTo>
                      <a:pt x="12" y="6"/>
                    </a:lnTo>
                    <a:lnTo>
                      <a:pt x="12" y="6"/>
                    </a:lnTo>
                    <a:lnTo>
                      <a:pt x="10" y="6"/>
                    </a:lnTo>
                    <a:lnTo>
                      <a:pt x="10" y="6"/>
                    </a:lnTo>
                    <a:lnTo>
                      <a:pt x="8" y="8"/>
                    </a:lnTo>
                    <a:lnTo>
                      <a:pt x="8" y="8"/>
                    </a:lnTo>
                    <a:lnTo>
                      <a:pt x="8" y="10"/>
                    </a:lnTo>
                    <a:lnTo>
                      <a:pt x="8" y="10"/>
                    </a:lnTo>
                    <a:lnTo>
                      <a:pt x="8" y="10"/>
                    </a:lnTo>
                    <a:lnTo>
                      <a:pt x="8" y="10"/>
                    </a:lnTo>
                    <a:lnTo>
                      <a:pt x="6" y="10"/>
                    </a:lnTo>
                    <a:lnTo>
                      <a:pt x="6" y="8"/>
                    </a:lnTo>
                    <a:lnTo>
                      <a:pt x="6" y="8"/>
                    </a:lnTo>
                    <a:lnTo>
                      <a:pt x="6" y="8"/>
                    </a:lnTo>
                    <a:lnTo>
                      <a:pt x="4" y="8"/>
                    </a:lnTo>
                    <a:lnTo>
                      <a:pt x="4" y="8"/>
                    </a:lnTo>
                    <a:lnTo>
                      <a:pt x="2" y="10"/>
                    </a:lnTo>
                    <a:lnTo>
                      <a:pt x="2" y="10"/>
                    </a:lnTo>
                    <a:lnTo>
                      <a:pt x="0" y="10"/>
                    </a:lnTo>
                    <a:lnTo>
                      <a:pt x="24" y="20"/>
                    </a:lnTo>
                    <a:lnTo>
                      <a:pt x="2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766"/>
              <p:cNvSpPr>
                <a:spLocks noEditPoints="1"/>
              </p:cNvSpPr>
              <p:nvPr/>
            </p:nvSpPr>
            <p:spPr bwMode="auto">
              <a:xfrm>
                <a:off x="4964" y="1683"/>
                <a:ext cx="38" cy="20"/>
              </a:xfrm>
              <a:custGeom>
                <a:avLst/>
                <a:gdLst>
                  <a:gd name="T0" fmla="*/ 0 w 38"/>
                  <a:gd name="T1" fmla="*/ 14 h 20"/>
                  <a:gd name="T2" fmla="*/ 2 w 38"/>
                  <a:gd name="T3" fmla="*/ 16 h 20"/>
                  <a:gd name="T4" fmla="*/ 4 w 38"/>
                  <a:gd name="T5" fmla="*/ 16 h 20"/>
                  <a:gd name="T6" fmla="*/ 6 w 38"/>
                  <a:gd name="T7" fmla="*/ 18 h 20"/>
                  <a:gd name="T8" fmla="*/ 10 w 38"/>
                  <a:gd name="T9" fmla="*/ 20 h 20"/>
                  <a:gd name="T10" fmla="*/ 14 w 38"/>
                  <a:gd name="T11" fmla="*/ 20 h 20"/>
                  <a:gd name="T12" fmla="*/ 16 w 38"/>
                  <a:gd name="T13" fmla="*/ 20 h 20"/>
                  <a:gd name="T14" fmla="*/ 20 w 38"/>
                  <a:gd name="T15" fmla="*/ 20 h 20"/>
                  <a:gd name="T16" fmla="*/ 22 w 38"/>
                  <a:gd name="T17" fmla="*/ 20 h 20"/>
                  <a:gd name="T18" fmla="*/ 26 w 38"/>
                  <a:gd name="T19" fmla="*/ 20 h 20"/>
                  <a:gd name="T20" fmla="*/ 28 w 38"/>
                  <a:gd name="T21" fmla="*/ 18 h 20"/>
                  <a:gd name="T22" fmla="*/ 32 w 38"/>
                  <a:gd name="T23" fmla="*/ 18 h 20"/>
                  <a:gd name="T24" fmla="*/ 34 w 38"/>
                  <a:gd name="T25" fmla="*/ 16 h 20"/>
                  <a:gd name="T26" fmla="*/ 36 w 38"/>
                  <a:gd name="T27" fmla="*/ 16 h 20"/>
                  <a:gd name="T28" fmla="*/ 38 w 38"/>
                  <a:gd name="T29" fmla="*/ 16 h 20"/>
                  <a:gd name="T30" fmla="*/ 6 w 38"/>
                  <a:gd name="T31" fmla="*/ 0 h 20"/>
                  <a:gd name="T32" fmla="*/ 4 w 38"/>
                  <a:gd name="T33" fmla="*/ 0 h 20"/>
                  <a:gd name="T34" fmla="*/ 2 w 38"/>
                  <a:gd name="T35" fmla="*/ 2 h 20"/>
                  <a:gd name="T36" fmla="*/ 10 w 38"/>
                  <a:gd name="T37" fmla="*/ 6 h 20"/>
                  <a:gd name="T38" fmla="*/ 10 w 38"/>
                  <a:gd name="T39" fmla="*/ 6 h 20"/>
                  <a:gd name="T40" fmla="*/ 8 w 38"/>
                  <a:gd name="T41" fmla="*/ 6 h 20"/>
                  <a:gd name="T42" fmla="*/ 6 w 38"/>
                  <a:gd name="T43" fmla="*/ 8 h 20"/>
                  <a:gd name="T44" fmla="*/ 4 w 38"/>
                  <a:gd name="T45" fmla="*/ 8 h 20"/>
                  <a:gd name="T46" fmla="*/ 2 w 38"/>
                  <a:gd name="T47" fmla="*/ 8 h 20"/>
                  <a:gd name="T48" fmla="*/ 2 w 38"/>
                  <a:gd name="T49" fmla="*/ 10 h 20"/>
                  <a:gd name="T50" fmla="*/ 0 w 38"/>
                  <a:gd name="T51" fmla="*/ 12 h 20"/>
                  <a:gd name="T52" fmla="*/ 0 w 38"/>
                  <a:gd name="T53" fmla="*/ 12 h 20"/>
                  <a:gd name="T54" fmla="*/ 6 w 38"/>
                  <a:gd name="T55" fmla="*/ 12 h 20"/>
                  <a:gd name="T56" fmla="*/ 8 w 38"/>
                  <a:gd name="T57" fmla="*/ 10 h 20"/>
                  <a:gd name="T58" fmla="*/ 8 w 38"/>
                  <a:gd name="T59" fmla="*/ 10 h 20"/>
                  <a:gd name="T60" fmla="*/ 10 w 38"/>
                  <a:gd name="T61" fmla="*/ 8 h 20"/>
                  <a:gd name="T62" fmla="*/ 12 w 38"/>
                  <a:gd name="T63" fmla="*/ 8 h 20"/>
                  <a:gd name="T64" fmla="*/ 12 w 38"/>
                  <a:gd name="T65" fmla="*/ 8 h 20"/>
                  <a:gd name="T66" fmla="*/ 30 w 38"/>
                  <a:gd name="T67" fmla="*/ 14 h 20"/>
                  <a:gd name="T68" fmla="*/ 28 w 38"/>
                  <a:gd name="T69" fmla="*/ 16 h 20"/>
                  <a:gd name="T70" fmla="*/ 28 w 38"/>
                  <a:gd name="T71" fmla="*/ 16 h 20"/>
                  <a:gd name="T72" fmla="*/ 24 w 38"/>
                  <a:gd name="T73" fmla="*/ 18 h 20"/>
                  <a:gd name="T74" fmla="*/ 20 w 38"/>
                  <a:gd name="T75" fmla="*/ 18 h 20"/>
                  <a:gd name="T76" fmla="*/ 16 w 38"/>
                  <a:gd name="T77" fmla="*/ 18 h 20"/>
                  <a:gd name="T78" fmla="*/ 12 w 38"/>
                  <a:gd name="T79" fmla="*/ 16 h 20"/>
                  <a:gd name="T80" fmla="*/ 10 w 38"/>
                  <a:gd name="T81" fmla="*/ 16 h 20"/>
                  <a:gd name="T82" fmla="*/ 8 w 38"/>
                  <a:gd name="T83" fmla="*/ 14 h 20"/>
                  <a:gd name="T84" fmla="*/ 8 w 38"/>
                  <a:gd name="T85" fmla="*/ 14 h 20"/>
                  <a:gd name="T86" fmla="*/ 6 w 38"/>
                  <a:gd name="T87" fmla="*/ 12 h 20"/>
                  <a:gd name="T88" fmla="*/ 6 w 38"/>
                  <a:gd name="T8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20">
                    <a:moveTo>
                      <a:pt x="0" y="14"/>
                    </a:moveTo>
                    <a:lnTo>
                      <a:pt x="0" y="14"/>
                    </a:lnTo>
                    <a:lnTo>
                      <a:pt x="2" y="14"/>
                    </a:lnTo>
                    <a:lnTo>
                      <a:pt x="2" y="16"/>
                    </a:lnTo>
                    <a:lnTo>
                      <a:pt x="4" y="16"/>
                    </a:lnTo>
                    <a:lnTo>
                      <a:pt x="4" y="16"/>
                    </a:lnTo>
                    <a:lnTo>
                      <a:pt x="6" y="18"/>
                    </a:lnTo>
                    <a:lnTo>
                      <a:pt x="6" y="18"/>
                    </a:lnTo>
                    <a:lnTo>
                      <a:pt x="8" y="18"/>
                    </a:lnTo>
                    <a:lnTo>
                      <a:pt x="10" y="20"/>
                    </a:lnTo>
                    <a:lnTo>
                      <a:pt x="12" y="20"/>
                    </a:lnTo>
                    <a:lnTo>
                      <a:pt x="14" y="20"/>
                    </a:lnTo>
                    <a:lnTo>
                      <a:pt x="14" y="20"/>
                    </a:lnTo>
                    <a:lnTo>
                      <a:pt x="16" y="20"/>
                    </a:lnTo>
                    <a:lnTo>
                      <a:pt x="18" y="20"/>
                    </a:lnTo>
                    <a:lnTo>
                      <a:pt x="20" y="20"/>
                    </a:lnTo>
                    <a:lnTo>
                      <a:pt x="22" y="20"/>
                    </a:lnTo>
                    <a:lnTo>
                      <a:pt x="22" y="20"/>
                    </a:lnTo>
                    <a:lnTo>
                      <a:pt x="24" y="20"/>
                    </a:lnTo>
                    <a:lnTo>
                      <a:pt x="26" y="20"/>
                    </a:lnTo>
                    <a:lnTo>
                      <a:pt x="28" y="20"/>
                    </a:lnTo>
                    <a:lnTo>
                      <a:pt x="28" y="18"/>
                    </a:lnTo>
                    <a:lnTo>
                      <a:pt x="30" y="18"/>
                    </a:lnTo>
                    <a:lnTo>
                      <a:pt x="32" y="18"/>
                    </a:lnTo>
                    <a:lnTo>
                      <a:pt x="32" y="18"/>
                    </a:lnTo>
                    <a:lnTo>
                      <a:pt x="34" y="16"/>
                    </a:lnTo>
                    <a:lnTo>
                      <a:pt x="34" y="16"/>
                    </a:lnTo>
                    <a:lnTo>
                      <a:pt x="36" y="16"/>
                    </a:lnTo>
                    <a:lnTo>
                      <a:pt x="36" y="16"/>
                    </a:lnTo>
                    <a:lnTo>
                      <a:pt x="38" y="16"/>
                    </a:lnTo>
                    <a:lnTo>
                      <a:pt x="38" y="14"/>
                    </a:lnTo>
                    <a:lnTo>
                      <a:pt x="6" y="0"/>
                    </a:lnTo>
                    <a:lnTo>
                      <a:pt x="6" y="0"/>
                    </a:lnTo>
                    <a:lnTo>
                      <a:pt x="4" y="0"/>
                    </a:lnTo>
                    <a:lnTo>
                      <a:pt x="2" y="0"/>
                    </a:lnTo>
                    <a:lnTo>
                      <a:pt x="2" y="2"/>
                    </a:lnTo>
                    <a:lnTo>
                      <a:pt x="12" y="6"/>
                    </a:lnTo>
                    <a:lnTo>
                      <a:pt x="10" y="6"/>
                    </a:lnTo>
                    <a:lnTo>
                      <a:pt x="10" y="6"/>
                    </a:lnTo>
                    <a:lnTo>
                      <a:pt x="10" y="6"/>
                    </a:lnTo>
                    <a:lnTo>
                      <a:pt x="8" y="6"/>
                    </a:lnTo>
                    <a:lnTo>
                      <a:pt x="8" y="6"/>
                    </a:lnTo>
                    <a:lnTo>
                      <a:pt x="8" y="6"/>
                    </a:lnTo>
                    <a:lnTo>
                      <a:pt x="6" y="8"/>
                    </a:lnTo>
                    <a:lnTo>
                      <a:pt x="6" y="8"/>
                    </a:lnTo>
                    <a:lnTo>
                      <a:pt x="4" y="8"/>
                    </a:lnTo>
                    <a:lnTo>
                      <a:pt x="4" y="8"/>
                    </a:lnTo>
                    <a:lnTo>
                      <a:pt x="2" y="8"/>
                    </a:lnTo>
                    <a:lnTo>
                      <a:pt x="2" y="10"/>
                    </a:lnTo>
                    <a:lnTo>
                      <a:pt x="2" y="10"/>
                    </a:lnTo>
                    <a:lnTo>
                      <a:pt x="0" y="10"/>
                    </a:lnTo>
                    <a:lnTo>
                      <a:pt x="0" y="12"/>
                    </a:lnTo>
                    <a:lnTo>
                      <a:pt x="0" y="12"/>
                    </a:lnTo>
                    <a:lnTo>
                      <a:pt x="0" y="12"/>
                    </a:lnTo>
                    <a:lnTo>
                      <a:pt x="0" y="14"/>
                    </a:lnTo>
                    <a:close/>
                    <a:moveTo>
                      <a:pt x="6" y="12"/>
                    </a:moveTo>
                    <a:lnTo>
                      <a:pt x="6" y="10"/>
                    </a:lnTo>
                    <a:lnTo>
                      <a:pt x="8" y="10"/>
                    </a:lnTo>
                    <a:lnTo>
                      <a:pt x="8" y="10"/>
                    </a:lnTo>
                    <a:lnTo>
                      <a:pt x="8" y="10"/>
                    </a:lnTo>
                    <a:lnTo>
                      <a:pt x="8" y="10"/>
                    </a:lnTo>
                    <a:lnTo>
                      <a:pt x="10" y="8"/>
                    </a:lnTo>
                    <a:lnTo>
                      <a:pt x="10" y="8"/>
                    </a:lnTo>
                    <a:lnTo>
                      <a:pt x="12" y="8"/>
                    </a:lnTo>
                    <a:lnTo>
                      <a:pt x="12" y="8"/>
                    </a:lnTo>
                    <a:lnTo>
                      <a:pt x="12" y="8"/>
                    </a:lnTo>
                    <a:lnTo>
                      <a:pt x="16" y="8"/>
                    </a:lnTo>
                    <a:lnTo>
                      <a:pt x="30" y="14"/>
                    </a:lnTo>
                    <a:lnTo>
                      <a:pt x="28" y="16"/>
                    </a:lnTo>
                    <a:lnTo>
                      <a:pt x="28" y="16"/>
                    </a:lnTo>
                    <a:lnTo>
                      <a:pt x="28" y="16"/>
                    </a:lnTo>
                    <a:lnTo>
                      <a:pt x="28" y="16"/>
                    </a:lnTo>
                    <a:lnTo>
                      <a:pt x="26" y="16"/>
                    </a:lnTo>
                    <a:lnTo>
                      <a:pt x="24" y="18"/>
                    </a:lnTo>
                    <a:lnTo>
                      <a:pt x="22" y="18"/>
                    </a:lnTo>
                    <a:lnTo>
                      <a:pt x="20" y="18"/>
                    </a:lnTo>
                    <a:lnTo>
                      <a:pt x="18" y="18"/>
                    </a:lnTo>
                    <a:lnTo>
                      <a:pt x="16" y="18"/>
                    </a:lnTo>
                    <a:lnTo>
                      <a:pt x="14" y="18"/>
                    </a:lnTo>
                    <a:lnTo>
                      <a:pt x="12" y="16"/>
                    </a:lnTo>
                    <a:lnTo>
                      <a:pt x="10" y="16"/>
                    </a:lnTo>
                    <a:lnTo>
                      <a:pt x="10" y="16"/>
                    </a:lnTo>
                    <a:lnTo>
                      <a:pt x="8" y="14"/>
                    </a:lnTo>
                    <a:lnTo>
                      <a:pt x="8" y="14"/>
                    </a:lnTo>
                    <a:lnTo>
                      <a:pt x="8" y="14"/>
                    </a:lnTo>
                    <a:lnTo>
                      <a:pt x="8" y="14"/>
                    </a:lnTo>
                    <a:lnTo>
                      <a:pt x="6" y="14"/>
                    </a:lnTo>
                    <a:lnTo>
                      <a:pt x="6" y="12"/>
                    </a:lnTo>
                    <a:lnTo>
                      <a:pt x="6" y="12"/>
                    </a:lnTo>
                    <a:lnTo>
                      <a:pt x="6" y="12"/>
                    </a:lnTo>
                    <a:lnTo>
                      <a:pt x="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767"/>
              <p:cNvSpPr>
                <a:spLocks/>
              </p:cNvSpPr>
              <p:nvPr/>
            </p:nvSpPr>
            <p:spPr bwMode="auto">
              <a:xfrm>
                <a:off x="4964" y="1683"/>
                <a:ext cx="38" cy="20"/>
              </a:xfrm>
              <a:custGeom>
                <a:avLst/>
                <a:gdLst>
                  <a:gd name="T0" fmla="*/ 0 w 38"/>
                  <a:gd name="T1" fmla="*/ 14 h 20"/>
                  <a:gd name="T2" fmla="*/ 0 w 38"/>
                  <a:gd name="T3" fmla="*/ 14 h 20"/>
                  <a:gd name="T4" fmla="*/ 2 w 38"/>
                  <a:gd name="T5" fmla="*/ 14 h 20"/>
                  <a:gd name="T6" fmla="*/ 2 w 38"/>
                  <a:gd name="T7" fmla="*/ 16 h 20"/>
                  <a:gd name="T8" fmla="*/ 4 w 38"/>
                  <a:gd name="T9" fmla="*/ 16 h 20"/>
                  <a:gd name="T10" fmla="*/ 4 w 38"/>
                  <a:gd name="T11" fmla="*/ 16 h 20"/>
                  <a:gd name="T12" fmla="*/ 6 w 38"/>
                  <a:gd name="T13" fmla="*/ 18 h 20"/>
                  <a:gd name="T14" fmla="*/ 6 w 38"/>
                  <a:gd name="T15" fmla="*/ 18 h 20"/>
                  <a:gd name="T16" fmla="*/ 8 w 38"/>
                  <a:gd name="T17" fmla="*/ 18 h 20"/>
                  <a:gd name="T18" fmla="*/ 10 w 38"/>
                  <a:gd name="T19" fmla="*/ 20 h 20"/>
                  <a:gd name="T20" fmla="*/ 12 w 38"/>
                  <a:gd name="T21" fmla="*/ 20 h 20"/>
                  <a:gd name="T22" fmla="*/ 14 w 38"/>
                  <a:gd name="T23" fmla="*/ 20 h 20"/>
                  <a:gd name="T24" fmla="*/ 14 w 38"/>
                  <a:gd name="T25" fmla="*/ 20 h 20"/>
                  <a:gd name="T26" fmla="*/ 16 w 38"/>
                  <a:gd name="T27" fmla="*/ 20 h 20"/>
                  <a:gd name="T28" fmla="*/ 18 w 38"/>
                  <a:gd name="T29" fmla="*/ 20 h 20"/>
                  <a:gd name="T30" fmla="*/ 20 w 38"/>
                  <a:gd name="T31" fmla="*/ 20 h 20"/>
                  <a:gd name="T32" fmla="*/ 22 w 38"/>
                  <a:gd name="T33" fmla="*/ 20 h 20"/>
                  <a:gd name="T34" fmla="*/ 22 w 38"/>
                  <a:gd name="T35" fmla="*/ 20 h 20"/>
                  <a:gd name="T36" fmla="*/ 24 w 38"/>
                  <a:gd name="T37" fmla="*/ 20 h 20"/>
                  <a:gd name="T38" fmla="*/ 26 w 38"/>
                  <a:gd name="T39" fmla="*/ 20 h 20"/>
                  <a:gd name="T40" fmla="*/ 28 w 38"/>
                  <a:gd name="T41" fmla="*/ 20 h 20"/>
                  <a:gd name="T42" fmla="*/ 28 w 38"/>
                  <a:gd name="T43" fmla="*/ 18 h 20"/>
                  <a:gd name="T44" fmla="*/ 30 w 38"/>
                  <a:gd name="T45" fmla="*/ 18 h 20"/>
                  <a:gd name="T46" fmla="*/ 32 w 38"/>
                  <a:gd name="T47" fmla="*/ 18 h 20"/>
                  <a:gd name="T48" fmla="*/ 32 w 38"/>
                  <a:gd name="T49" fmla="*/ 18 h 20"/>
                  <a:gd name="T50" fmla="*/ 34 w 38"/>
                  <a:gd name="T51" fmla="*/ 16 h 20"/>
                  <a:gd name="T52" fmla="*/ 34 w 38"/>
                  <a:gd name="T53" fmla="*/ 16 h 20"/>
                  <a:gd name="T54" fmla="*/ 36 w 38"/>
                  <a:gd name="T55" fmla="*/ 16 h 20"/>
                  <a:gd name="T56" fmla="*/ 36 w 38"/>
                  <a:gd name="T57" fmla="*/ 16 h 20"/>
                  <a:gd name="T58" fmla="*/ 38 w 38"/>
                  <a:gd name="T59" fmla="*/ 16 h 20"/>
                  <a:gd name="T60" fmla="*/ 38 w 38"/>
                  <a:gd name="T61" fmla="*/ 14 h 20"/>
                  <a:gd name="T62" fmla="*/ 6 w 38"/>
                  <a:gd name="T63" fmla="*/ 0 h 20"/>
                  <a:gd name="T64" fmla="*/ 6 w 38"/>
                  <a:gd name="T65" fmla="*/ 0 h 20"/>
                  <a:gd name="T66" fmla="*/ 4 w 38"/>
                  <a:gd name="T67" fmla="*/ 0 h 20"/>
                  <a:gd name="T68" fmla="*/ 2 w 38"/>
                  <a:gd name="T69" fmla="*/ 0 h 20"/>
                  <a:gd name="T70" fmla="*/ 2 w 38"/>
                  <a:gd name="T71" fmla="*/ 2 h 20"/>
                  <a:gd name="T72" fmla="*/ 12 w 38"/>
                  <a:gd name="T73" fmla="*/ 6 h 20"/>
                  <a:gd name="T74" fmla="*/ 10 w 38"/>
                  <a:gd name="T75" fmla="*/ 6 h 20"/>
                  <a:gd name="T76" fmla="*/ 10 w 38"/>
                  <a:gd name="T77" fmla="*/ 6 h 20"/>
                  <a:gd name="T78" fmla="*/ 10 w 38"/>
                  <a:gd name="T79" fmla="*/ 6 h 20"/>
                  <a:gd name="T80" fmla="*/ 8 w 38"/>
                  <a:gd name="T81" fmla="*/ 6 h 20"/>
                  <a:gd name="T82" fmla="*/ 8 w 38"/>
                  <a:gd name="T83" fmla="*/ 6 h 20"/>
                  <a:gd name="T84" fmla="*/ 8 w 38"/>
                  <a:gd name="T85" fmla="*/ 6 h 20"/>
                  <a:gd name="T86" fmla="*/ 6 w 38"/>
                  <a:gd name="T87" fmla="*/ 8 h 20"/>
                  <a:gd name="T88" fmla="*/ 6 w 38"/>
                  <a:gd name="T89" fmla="*/ 8 h 20"/>
                  <a:gd name="T90" fmla="*/ 4 w 38"/>
                  <a:gd name="T91" fmla="*/ 8 h 20"/>
                  <a:gd name="T92" fmla="*/ 4 w 38"/>
                  <a:gd name="T93" fmla="*/ 8 h 20"/>
                  <a:gd name="T94" fmla="*/ 2 w 38"/>
                  <a:gd name="T95" fmla="*/ 8 h 20"/>
                  <a:gd name="T96" fmla="*/ 2 w 38"/>
                  <a:gd name="T97" fmla="*/ 10 h 20"/>
                  <a:gd name="T98" fmla="*/ 2 w 38"/>
                  <a:gd name="T99" fmla="*/ 10 h 20"/>
                  <a:gd name="T100" fmla="*/ 0 w 38"/>
                  <a:gd name="T101" fmla="*/ 10 h 20"/>
                  <a:gd name="T102" fmla="*/ 0 w 38"/>
                  <a:gd name="T103" fmla="*/ 12 h 20"/>
                  <a:gd name="T104" fmla="*/ 0 w 38"/>
                  <a:gd name="T105" fmla="*/ 12 h 20"/>
                  <a:gd name="T106" fmla="*/ 0 w 38"/>
                  <a:gd name="T107" fmla="*/ 12 h 20"/>
                  <a:gd name="T108" fmla="*/ 0 w 38"/>
                  <a:gd name="T109"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0">
                    <a:moveTo>
                      <a:pt x="0" y="14"/>
                    </a:moveTo>
                    <a:lnTo>
                      <a:pt x="0" y="14"/>
                    </a:lnTo>
                    <a:lnTo>
                      <a:pt x="2" y="14"/>
                    </a:lnTo>
                    <a:lnTo>
                      <a:pt x="2" y="16"/>
                    </a:lnTo>
                    <a:lnTo>
                      <a:pt x="4" y="16"/>
                    </a:lnTo>
                    <a:lnTo>
                      <a:pt x="4" y="16"/>
                    </a:lnTo>
                    <a:lnTo>
                      <a:pt x="6" y="18"/>
                    </a:lnTo>
                    <a:lnTo>
                      <a:pt x="6" y="18"/>
                    </a:lnTo>
                    <a:lnTo>
                      <a:pt x="8" y="18"/>
                    </a:lnTo>
                    <a:lnTo>
                      <a:pt x="10" y="20"/>
                    </a:lnTo>
                    <a:lnTo>
                      <a:pt x="12" y="20"/>
                    </a:lnTo>
                    <a:lnTo>
                      <a:pt x="14" y="20"/>
                    </a:lnTo>
                    <a:lnTo>
                      <a:pt x="14" y="20"/>
                    </a:lnTo>
                    <a:lnTo>
                      <a:pt x="16" y="20"/>
                    </a:lnTo>
                    <a:lnTo>
                      <a:pt x="18" y="20"/>
                    </a:lnTo>
                    <a:lnTo>
                      <a:pt x="20" y="20"/>
                    </a:lnTo>
                    <a:lnTo>
                      <a:pt x="22" y="20"/>
                    </a:lnTo>
                    <a:lnTo>
                      <a:pt x="22" y="20"/>
                    </a:lnTo>
                    <a:lnTo>
                      <a:pt x="24" y="20"/>
                    </a:lnTo>
                    <a:lnTo>
                      <a:pt x="26" y="20"/>
                    </a:lnTo>
                    <a:lnTo>
                      <a:pt x="28" y="20"/>
                    </a:lnTo>
                    <a:lnTo>
                      <a:pt x="28" y="18"/>
                    </a:lnTo>
                    <a:lnTo>
                      <a:pt x="30" y="18"/>
                    </a:lnTo>
                    <a:lnTo>
                      <a:pt x="32" y="18"/>
                    </a:lnTo>
                    <a:lnTo>
                      <a:pt x="32" y="18"/>
                    </a:lnTo>
                    <a:lnTo>
                      <a:pt x="34" y="16"/>
                    </a:lnTo>
                    <a:lnTo>
                      <a:pt x="34" y="16"/>
                    </a:lnTo>
                    <a:lnTo>
                      <a:pt x="36" y="16"/>
                    </a:lnTo>
                    <a:lnTo>
                      <a:pt x="36" y="16"/>
                    </a:lnTo>
                    <a:lnTo>
                      <a:pt x="38" y="16"/>
                    </a:lnTo>
                    <a:lnTo>
                      <a:pt x="38" y="14"/>
                    </a:lnTo>
                    <a:lnTo>
                      <a:pt x="6" y="0"/>
                    </a:lnTo>
                    <a:lnTo>
                      <a:pt x="6" y="0"/>
                    </a:lnTo>
                    <a:lnTo>
                      <a:pt x="4" y="0"/>
                    </a:lnTo>
                    <a:lnTo>
                      <a:pt x="2" y="0"/>
                    </a:lnTo>
                    <a:lnTo>
                      <a:pt x="2" y="2"/>
                    </a:lnTo>
                    <a:lnTo>
                      <a:pt x="12" y="6"/>
                    </a:lnTo>
                    <a:lnTo>
                      <a:pt x="10" y="6"/>
                    </a:lnTo>
                    <a:lnTo>
                      <a:pt x="10" y="6"/>
                    </a:lnTo>
                    <a:lnTo>
                      <a:pt x="10" y="6"/>
                    </a:lnTo>
                    <a:lnTo>
                      <a:pt x="8" y="6"/>
                    </a:lnTo>
                    <a:lnTo>
                      <a:pt x="8" y="6"/>
                    </a:lnTo>
                    <a:lnTo>
                      <a:pt x="8" y="6"/>
                    </a:lnTo>
                    <a:lnTo>
                      <a:pt x="6" y="8"/>
                    </a:lnTo>
                    <a:lnTo>
                      <a:pt x="6" y="8"/>
                    </a:lnTo>
                    <a:lnTo>
                      <a:pt x="4" y="8"/>
                    </a:lnTo>
                    <a:lnTo>
                      <a:pt x="4" y="8"/>
                    </a:lnTo>
                    <a:lnTo>
                      <a:pt x="2" y="8"/>
                    </a:lnTo>
                    <a:lnTo>
                      <a:pt x="2" y="10"/>
                    </a:lnTo>
                    <a:lnTo>
                      <a:pt x="2" y="10"/>
                    </a:lnTo>
                    <a:lnTo>
                      <a:pt x="0" y="10"/>
                    </a:lnTo>
                    <a:lnTo>
                      <a:pt x="0" y="12"/>
                    </a:lnTo>
                    <a:lnTo>
                      <a:pt x="0" y="12"/>
                    </a:lnTo>
                    <a:lnTo>
                      <a:pt x="0" y="12"/>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768"/>
              <p:cNvSpPr>
                <a:spLocks/>
              </p:cNvSpPr>
              <p:nvPr/>
            </p:nvSpPr>
            <p:spPr bwMode="auto">
              <a:xfrm>
                <a:off x="4970" y="1691"/>
                <a:ext cx="24" cy="10"/>
              </a:xfrm>
              <a:custGeom>
                <a:avLst/>
                <a:gdLst>
                  <a:gd name="T0" fmla="*/ 0 w 24"/>
                  <a:gd name="T1" fmla="*/ 4 h 10"/>
                  <a:gd name="T2" fmla="*/ 0 w 24"/>
                  <a:gd name="T3" fmla="*/ 2 h 10"/>
                  <a:gd name="T4" fmla="*/ 2 w 24"/>
                  <a:gd name="T5" fmla="*/ 2 h 10"/>
                  <a:gd name="T6" fmla="*/ 2 w 24"/>
                  <a:gd name="T7" fmla="*/ 2 h 10"/>
                  <a:gd name="T8" fmla="*/ 2 w 24"/>
                  <a:gd name="T9" fmla="*/ 2 h 10"/>
                  <a:gd name="T10" fmla="*/ 2 w 24"/>
                  <a:gd name="T11" fmla="*/ 2 h 10"/>
                  <a:gd name="T12" fmla="*/ 4 w 24"/>
                  <a:gd name="T13" fmla="*/ 0 h 10"/>
                  <a:gd name="T14" fmla="*/ 4 w 24"/>
                  <a:gd name="T15" fmla="*/ 0 h 10"/>
                  <a:gd name="T16" fmla="*/ 6 w 24"/>
                  <a:gd name="T17" fmla="*/ 0 h 10"/>
                  <a:gd name="T18" fmla="*/ 6 w 24"/>
                  <a:gd name="T19" fmla="*/ 0 h 10"/>
                  <a:gd name="T20" fmla="*/ 6 w 24"/>
                  <a:gd name="T21" fmla="*/ 0 h 10"/>
                  <a:gd name="T22" fmla="*/ 10 w 24"/>
                  <a:gd name="T23" fmla="*/ 0 h 10"/>
                  <a:gd name="T24" fmla="*/ 24 w 24"/>
                  <a:gd name="T25" fmla="*/ 6 h 10"/>
                  <a:gd name="T26" fmla="*/ 22 w 24"/>
                  <a:gd name="T27" fmla="*/ 8 h 10"/>
                  <a:gd name="T28" fmla="*/ 22 w 24"/>
                  <a:gd name="T29" fmla="*/ 8 h 10"/>
                  <a:gd name="T30" fmla="*/ 22 w 24"/>
                  <a:gd name="T31" fmla="*/ 8 h 10"/>
                  <a:gd name="T32" fmla="*/ 22 w 24"/>
                  <a:gd name="T33" fmla="*/ 8 h 10"/>
                  <a:gd name="T34" fmla="*/ 20 w 24"/>
                  <a:gd name="T35" fmla="*/ 8 h 10"/>
                  <a:gd name="T36" fmla="*/ 18 w 24"/>
                  <a:gd name="T37" fmla="*/ 10 h 10"/>
                  <a:gd name="T38" fmla="*/ 16 w 24"/>
                  <a:gd name="T39" fmla="*/ 10 h 10"/>
                  <a:gd name="T40" fmla="*/ 14 w 24"/>
                  <a:gd name="T41" fmla="*/ 10 h 10"/>
                  <a:gd name="T42" fmla="*/ 12 w 24"/>
                  <a:gd name="T43" fmla="*/ 10 h 10"/>
                  <a:gd name="T44" fmla="*/ 10 w 24"/>
                  <a:gd name="T45" fmla="*/ 10 h 10"/>
                  <a:gd name="T46" fmla="*/ 8 w 24"/>
                  <a:gd name="T47" fmla="*/ 10 h 10"/>
                  <a:gd name="T48" fmla="*/ 6 w 24"/>
                  <a:gd name="T49" fmla="*/ 8 h 10"/>
                  <a:gd name="T50" fmla="*/ 4 w 24"/>
                  <a:gd name="T51" fmla="*/ 8 h 10"/>
                  <a:gd name="T52" fmla="*/ 4 w 24"/>
                  <a:gd name="T53" fmla="*/ 8 h 10"/>
                  <a:gd name="T54" fmla="*/ 2 w 24"/>
                  <a:gd name="T55" fmla="*/ 6 h 10"/>
                  <a:gd name="T56" fmla="*/ 2 w 24"/>
                  <a:gd name="T57" fmla="*/ 6 h 10"/>
                  <a:gd name="T58" fmla="*/ 2 w 24"/>
                  <a:gd name="T59" fmla="*/ 6 h 10"/>
                  <a:gd name="T60" fmla="*/ 2 w 24"/>
                  <a:gd name="T61" fmla="*/ 6 h 10"/>
                  <a:gd name="T62" fmla="*/ 0 w 24"/>
                  <a:gd name="T63" fmla="*/ 6 h 10"/>
                  <a:gd name="T64" fmla="*/ 0 w 24"/>
                  <a:gd name="T65" fmla="*/ 4 h 10"/>
                  <a:gd name="T66" fmla="*/ 0 w 24"/>
                  <a:gd name="T67" fmla="*/ 4 h 10"/>
                  <a:gd name="T68" fmla="*/ 0 w 24"/>
                  <a:gd name="T69" fmla="*/ 4 h 10"/>
                  <a:gd name="T70" fmla="*/ 0 w 24"/>
                  <a:gd name="T7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0" y="4"/>
                    </a:moveTo>
                    <a:lnTo>
                      <a:pt x="0" y="2"/>
                    </a:lnTo>
                    <a:lnTo>
                      <a:pt x="2" y="2"/>
                    </a:lnTo>
                    <a:lnTo>
                      <a:pt x="2" y="2"/>
                    </a:lnTo>
                    <a:lnTo>
                      <a:pt x="2" y="2"/>
                    </a:lnTo>
                    <a:lnTo>
                      <a:pt x="2" y="2"/>
                    </a:lnTo>
                    <a:lnTo>
                      <a:pt x="4" y="0"/>
                    </a:lnTo>
                    <a:lnTo>
                      <a:pt x="4" y="0"/>
                    </a:lnTo>
                    <a:lnTo>
                      <a:pt x="6" y="0"/>
                    </a:lnTo>
                    <a:lnTo>
                      <a:pt x="6" y="0"/>
                    </a:lnTo>
                    <a:lnTo>
                      <a:pt x="6" y="0"/>
                    </a:lnTo>
                    <a:lnTo>
                      <a:pt x="10" y="0"/>
                    </a:lnTo>
                    <a:lnTo>
                      <a:pt x="24" y="6"/>
                    </a:lnTo>
                    <a:lnTo>
                      <a:pt x="22" y="8"/>
                    </a:lnTo>
                    <a:lnTo>
                      <a:pt x="22" y="8"/>
                    </a:lnTo>
                    <a:lnTo>
                      <a:pt x="22" y="8"/>
                    </a:lnTo>
                    <a:lnTo>
                      <a:pt x="22" y="8"/>
                    </a:lnTo>
                    <a:lnTo>
                      <a:pt x="20" y="8"/>
                    </a:lnTo>
                    <a:lnTo>
                      <a:pt x="18" y="10"/>
                    </a:lnTo>
                    <a:lnTo>
                      <a:pt x="16" y="10"/>
                    </a:lnTo>
                    <a:lnTo>
                      <a:pt x="14" y="10"/>
                    </a:lnTo>
                    <a:lnTo>
                      <a:pt x="12" y="10"/>
                    </a:lnTo>
                    <a:lnTo>
                      <a:pt x="10" y="10"/>
                    </a:lnTo>
                    <a:lnTo>
                      <a:pt x="8" y="10"/>
                    </a:lnTo>
                    <a:lnTo>
                      <a:pt x="6" y="8"/>
                    </a:lnTo>
                    <a:lnTo>
                      <a:pt x="4" y="8"/>
                    </a:lnTo>
                    <a:lnTo>
                      <a:pt x="4" y="8"/>
                    </a:lnTo>
                    <a:lnTo>
                      <a:pt x="2" y="6"/>
                    </a:lnTo>
                    <a:lnTo>
                      <a:pt x="2" y="6"/>
                    </a:lnTo>
                    <a:lnTo>
                      <a:pt x="2" y="6"/>
                    </a:lnTo>
                    <a:lnTo>
                      <a:pt x="2" y="6"/>
                    </a:lnTo>
                    <a:lnTo>
                      <a:pt x="0" y="6"/>
                    </a:lnTo>
                    <a:lnTo>
                      <a:pt x="0" y="4"/>
                    </a:lnTo>
                    <a:lnTo>
                      <a:pt x="0" y="4"/>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769"/>
              <p:cNvSpPr>
                <a:spLocks noEditPoints="1"/>
              </p:cNvSpPr>
              <p:nvPr/>
            </p:nvSpPr>
            <p:spPr bwMode="auto">
              <a:xfrm>
                <a:off x="4992" y="1679"/>
                <a:ext cx="36" cy="14"/>
              </a:xfrm>
              <a:custGeom>
                <a:avLst/>
                <a:gdLst>
                  <a:gd name="T0" fmla="*/ 0 w 36"/>
                  <a:gd name="T1" fmla="*/ 8 h 14"/>
                  <a:gd name="T2" fmla="*/ 2 w 36"/>
                  <a:gd name="T3" fmla="*/ 10 h 14"/>
                  <a:gd name="T4" fmla="*/ 4 w 36"/>
                  <a:gd name="T5" fmla="*/ 10 h 14"/>
                  <a:gd name="T6" fmla="*/ 6 w 36"/>
                  <a:gd name="T7" fmla="*/ 12 h 14"/>
                  <a:gd name="T8" fmla="*/ 8 w 36"/>
                  <a:gd name="T9" fmla="*/ 12 h 14"/>
                  <a:gd name="T10" fmla="*/ 12 w 36"/>
                  <a:gd name="T11" fmla="*/ 14 h 14"/>
                  <a:gd name="T12" fmla="*/ 14 w 36"/>
                  <a:gd name="T13" fmla="*/ 14 h 14"/>
                  <a:gd name="T14" fmla="*/ 18 w 36"/>
                  <a:gd name="T15" fmla="*/ 14 h 14"/>
                  <a:gd name="T16" fmla="*/ 20 w 36"/>
                  <a:gd name="T17" fmla="*/ 14 h 14"/>
                  <a:gd name="T18" fmla="*/ 24 w 36"/>
                  <a:gd name="T19" fmla="*/ 14 h 14"/>
                  <a:gd name="T20" fmla="*/ 26 w 36"/>
                  <a:gd name="T21" fmla="*/ 14 h 14"/>
                  <a:gd name="T22" fmla="*/ 30 w 36"/>
                  <a:gd name="T23" fmla="*/ 14 h 14"/>
                  <a:gd name="T24" fmla="*/ 32 w 36"/>
                  <a:gd name="T25" fmla="*/ 12 h 14"/>
                  <a:gd name="T26" fmla="*/ 34 w 36"/>
                  <a:gd name="T27" fmla="*/ 10 h 14"/>
                  <a:gd name="T28" fmla="*/ 34 w 36"/>
                  <a:gd name="T29" fmla="*/ 10 h 14"/>
                  <a:gd name="T30" fmla="*/ 36 w 36"/>
                  <a:gd name="T31" fmla="*/ 8 h 14"/>
                  <a:gd name="T32" fmla="*/ 34 w 36"/>
                  <a:gd name="T33" fmla="*/ 8 h 14"/>
                  <a:gd name="T34" fmla="*/ 34 w 36"/>
                  <a:gd name="T35" fmla="*/ 6 h 14"/>
                  <a:gd name="T36" fmla="*/ 32 w 36"/>
                  <a:gd name="T37" fmla="*/ 4 h 14"/>
                  <a:gd name="T38" fmla="*/ 30 w 36"/>
                  <a:gd name="T39" fmla="*/ 4 h 14"/>
                  <a:gd name="T40" fmla="*/ 28 w 36"/>
                  <a:gd name="T41" fmla="*/ 2 h 14"/>
                  <a:gd name="T42" fmla="*/ 24 w 36"/>
                  <a:gd name="T43" fmla="*/ 2 h 14"/>
                  <a:gd name="T44" fmla="*/ 22 w 36"/>
                  <a:gd name="T45" fmla="*/ 0 h 14"/>
                  <a:gd name="T46" fmla="*/ 18 w 36"/>
                  <a:gd name="T47" fmla="*/ 0 h 14"/>
                  <a:gd name="T48" fmla="*/ 16 w 36"/>
                  <a:gd name="T49" fmla="*/ 0 h 14"/>
                  <a:gd name="T50" fmla="*/ 12 w 36"/>
                  <a:gd name="T51" fmla="*/ 0 h 14"/>
                  <a:gd name="T52" fmla="*/ 10 w 36"/>
                  <a:gd name="T53" fmla="*/ 2 h 14"/>
                  <a:gd name="T54" fmla="*/ 6 w 36"/>
                  <a:gd name="T55" fmla="*/ 2 h 14"/>
                  <a:gd name="T56" fmla="*/ 4 w 36"/>
                  <a:gd name="T57" fmla="*/ 2 h 14"/>
                  <a:gd name="T58" fmla="*/ 2 w 36"/>
                  <a:gd name="T59" fmla="*/ 4 h 14"/>
                  <a:gd name="T60" fmla="*/ 0 w 36"/>
                  <a:gd name="T61" fmla="*/ 6 h 14"/>
                  <a:gd name="T62" fmla="*/ 0 w 36"/>
                  <a:gd name="T63" fmla="*/ 6 h 14"/>
                  <a:gd name="T64" fmla="*/ 8 w 36"/>
                  <a:gd name="T65" fmla="*/ 4 h 14"/>
                  <a:gd name="T66" fmla="*/ 10 w 36"/>
                  <a:gd name="T67" fmla="*/ 4 h 14"/>
                  <a:gd name="T68" fmla="*/ 14 w 36"/>
                  <a:gd name="T69" fmla="*/ 2 h 14"/>
                  <a:gd name="T70" fmla="*/ 16 w 36"/>
                  <a:gd name="T71" fmla="*/ 2 h 14"/>
                  <a:gd name="T72" fmla="*/ 20 w 36"/>
                  <a:gd name="T73" fmla="*/ 4 h 14"/>
                  <a:gd name="T74" fmla="*/ 24 w 36"/>
                  <a:gd name="T75" fmla="*/ 6 h 14"/>
                  <a:gd name="T76" fmla="*/ 28 w 36"/>
                  <a:gd name="T77" fmla="*/ 6 h 14"/>
                  <a:gd name="T78" fmla="*/ 30 w 36"/>
                  <a:gd name="T79" fmla="*/ 8 h 14"/>
                  <a:gd name="T80" fmla="*/ 28 w 36"/>
                  <a:gd name="T81" fmla="*/ 10 h 14"/>
                  <a:gd name="T82" fmla="*/ 26 w 36"/>
                  <a:gd name="T83" fmla="*/ 12 h 14"/>
                  <a:gd name="T84" fmla="*/ 22 w 36"/>
                  <a:gd name="T85" fmla="*/ 12 h 14"/>
                  <a:gd name="T86" fmla="*/ 18 w 36"/>
                  <a:gd name="T87" fmla="*/ 12 h 14"/>
                  <a:gd name="T88" fmla="*/ 16 w 36"/>
                  <a:gd name="T89" fmla="*/ 12 h 14"/>
                  <a:gd name="T90" fmla="*/ 12 w 36"/>
                  <a:gd name="T91" fmla="*/ 10 h 14"/>
                  <a:gd name="T92" fmla="*/ 8 w 36"/>
                  <a:gd name="T93" fmla="*/ 8 h 14"/>
                  <a:gd name="T94" fmla="*/ 6 w 36"/>
                  <a:gd name="T95" fmla="*/ 6 h 14"/>
                  <a:gd name="T96" fmla="*/ 8 w 36"/>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14">
                    <a:moveTo>
                      <a:pt x="0" y="8"/>
                    </a:moveTo>
                    <a:lnTo>
                      <a:pt x="0" y="8"/>
                    </a:lnTo>
                    <a:lnTo>
                      <a:pt x="2" y="8"/>
                    </a:lnTo>
                    <a:lnTo>
                      <a:pt x="2" y="10"/>
                    </a:lnTo>
                    <a:lnTo>
                      <a:pt x="2" y="10"/>
                    </a:lnTo>
                    <a:lnTo>
                      <a:pt x="4" y="10"/>
                    </a:lnTo>
                    <a:lnTo>
                      <a:pt x="4" y="10"/>
                    </a:lnTo>
                    <a:lnTo>
                      <a:pt x="6" y="12"/>
                    </a:lnTo>
                    <a:lnTo>
                      <a:pt x="8" y="12"/>
                    </a:lnTo>
                    <a:lnTo>
                      <a:pt x="8" y="12"/>
                    </a:lnTo>
                    <a:lnTo>
                      <a:pt x="10" y="14"/>
                    </a:lnTo>
                    <a:lnTo>
                      <a:pt x="12" y="14"/>
                    </a:lnTo>
                    <a:lnTo>
                      <a:pt x="12" y="14"/>
                    </a:lnTo>
                    <a:lnTo>
                      <a:pt x="14" y="14"/>
                    </a:lnTo>
                    <a:lnTo>
                      <a:pt x="16" y="14"/>
                    </a:lnTo>
                    <a:lnTo>
                      <a:pt x="18" y="14"/>
                    </a:lnTo>
                    <a:lnTo>
                      <a:pt x="18" y="14"/>
                    </a:lnTo>
                    <a:lnTo>
                      <a:pt x="20" y="14"/>
                    </a:lnTo>
                    <a:lnTo>
                      <a:pt x="22" y="14"/>
                    </a:lnTo>
                    <a:lnTo>
                      <a:pt x="24" y="14"/>
                    </a:lnTo>
                    <a:lnTo>
                      <a:pt x="26" y="14"/>
                    </a:lnTo>
                    <a:lnTo>
                      <a:pt x="26" y="14"/>
                    </a:lnTo>
                    <a:lnTo>
                      <a:pt x="28" y="14"/>
                    </a:lnTo>
                    <a:lnTo>
                      <a:pt x="30" y="14"/>
                    </a:lnTo>
                    <a:lnTo>
                      <a:pt x="32" y="12"/>
                    </a:lnTo>
                    <a:lnTo>
                      <a:pt x="32" y="12"/>
                    </a:lnTo>
                    <a:lnTo>
                      <a:pt x="34" y="12"/>
                    </a:lnTo>
                    <a:lnTo>
                      <a:pt x="34" y="10"/>
                    </a:lnTo>
                    <a:lnTo>
                      <a:pt x="34" y="10"/>
                    </a:lnTo>
                    <a:lnTo>
                      <a:pt x="34" y="10"/>
                    </a:lnTo>
                    <a:lnTo>
                      <a:pt x="36" y="10"/>
                    </a:lnTo>
                    <a:lnTo>
                      <a:pt x="36" y="8"/>
                    </a:lnTo>
                    <a:lnTo>
                      <a:pt x="36" y="8"/>
                    </a:lnTo>
                    <a:lnTo>
                      <a:pt x="34" y="8"/>
                    </a:lnTo>
                    <a:lnTo>
                      <a:pt x="34" y="6"/>
                    </a:lnTo>
                    <a:lnTo>
                      <a:pt x="34" y="6"/>
                    </a:lnTo>
                    <a:lnTo>
                      <a:pt x="32" y="6"/>
                    </a:lnTo>
                    <a:lnTo>
                      <a:pt x="32" y="4"/>
                    </a:lnTo>
                    <a:lnTo>
                      <a:pt x="30" y="4"/>
                    </a:lnTo>
                    <a:lnTo>
                      <a:pt x="30" y="4"/>
                    </a:lnTo>
                    <a:lnTo>
                      <a:pt x="28" y="2"/>
                    </a:lnTo>
                    <a:lnTo>
                      <a:pt x="28" y="2"/>
                    </a:lnTo>
                    <a:lnTo>
                      <a:pt x="26" y="2"/>
                    </a:lnTo>
                    <a:lnTo>
                      <a:pt x="24" y="2"/>
                    </a:lnTo>
                    <a:lnTo>
                      <a:pt x="22" y="2"/>
                    </a:lnTo>
                    <a:lnTo>
                      <a:pt x="22" y="0"/>
                    </a:lnTo>
                    <a:lnTo>
                      <a:pt x="20" y="0"/>
                    </a:lnTo>
                    <a:lnTo>
                      <a:pt x="18" y="0"/>
                    </a:lnTo>
                    <a:lnTo>
                      <a:pt x="16" y="0"/>
                    </a:lnTo>
                    <a:lnTo>
                      <a:pt x="16" y="0"/>
                    </a:lnTo>
                    <a:lnTo>
                      <a:pt x="14" y="0"/>
                    </a:lnTo>
                    <a:lnTo>
                      <a:pt x="12" y="0"/>
                    </a:lnTo>
                    <a:lnTo>
                      <a:pt x="10" y="0"/>
                    </a:lnTo>
                    <a:lnTo>
                      <a:pt x="10" y="2"/>
                    </a:lnTo>
                    <a:lnTo>
                      <a:pt x="8" y="2"/>
                    </a:lnTo>
                    <a:lnTo>
                      <a:pt x="6" y="2"/>
                    </a:lnTo>
                    <a:lnTo>
                      <a:pt x="4" y="2"/>
                    </a:lnTo>
                    <a:lnTo>
                      <a:pt x="4" y="2"/>
                    </a:lnTo>
                    <a:lnTo>
                      <a:pt x="2" y="4"/>
                    </a:lnTo>
                    <a:lnTo>
                      <a:pt x="2" y="4"/>
                    </a:lnTo>
                    <a:lnTo>
                      <a:pt x="2" y="4"/>
                    </a:lnTo>
                    <a:lnTo>
                      <a:pt x="0" y="6"/>
                    </a:lnTo>
                    <a:lnTo>
                      <a:pt x="0" y="6"/>
                    </a:lnTo>
                    <a:lnTo>
                      <a:pt x="0" y="6"/>
                    </a:lnTo>
                    <a:lnTo>
                      <a:pt x="0" y="8"/>
                    </a:lnTo>
                    <a:close/>
                    <a:moveTo>
                      <a:pt x="8" y="4"/>
                    </a:moveTo>
                    <a:lnTo>
                      <a:pt x="8" y="4"/>
                    </a:lnTo>
                    <a:lnTo>
                      <a:pt x="10" y="4"/>
                    </a:lnTo>
                    <a:lnTo>
                      <a:pt x="12" y="4"/>
                    </a:lnTo>
                    <a:lnTo>
                      <a:pt x="14" y="2"/>
                    </a:lnTo>
                    <a:lnTo>
                      <a:pt x="14" y="2"/>
                    </a:lnTo>
                    <a:lnTo>
                      <a:pt x="16" y="2"/>
                    </a:lnTo>
                    <a:lnTo>
                      <a:pt x="18" y="4"/>
                    </a:lnTo>
                    <a:lnTo>
                      <a:pt x="20" y="4"/>
                    </a:lnTo>
                    <a:lnTo>
                      <a:pt x="22" y="4"/>
                    </a:lnTo>
                    <a:lnTo>
                      <a:pt x="24" y="6"/>
                    </a:lnTo>
                    <a:lnTo>
                      <a:pt x="26" y="6"/>
                    </a:lnTo>
                    <a:lnTo>
                      <a:pt x="28" y="6"/>
                    </a:lnTo>
                    <a:lnTo>
                      <a:pt x="28" y="8"/>
                    </a:lnTo>
                    <a:lnTo>
                      <a:pt x="30" y="8"/>
                    </a:lnTo>
                    <a:lnTo>
                      <a:pt x="30" y="10"/>
                    </a:lnTo>
                    <a:lnTo>
                      <a:pt x="28" y="10"/>
                    </a:lnTo>
                    <a:lnTo>
                      <a:pt x="28" y="10"/>
                    </a:lnTo>
                    <a:lnTo>
                      <a:pt x="26" y="12"/>
                    </a:lnTo>
                    <a:lnTo>
                      <a:pt x="24" y="12"/>
                    </a:lnTo>
                    <a:lnTo>
                      <a:pt x="22" y="12"/>
                    </a:lnTo>
                    <a:lnTo>
                      <a:pt x="20" y="12"/>
                    </a:lnTo>
                    <a:lnTo>
                      <a:pt x="18" y="12"/>
                    </a:lnTo>
                    <a:lnTo>
                      <a:pt x="18" y="12"/>
                    </a:lnTo>
                    <a:lnTo>
                      <a:pt x="16" y="12"/>
                    </a:lnTo>
                    <a:lnTo>
                      <a:pt x="14" y="10"/>
                    </a:lnTo>
                    <a:lnTo>
                      <a:pt x="12" y="10"/>
                    </a:lnTo>
                    <a:lnTo>
                      <a:pt x="10" y="8"/>
                    </a:lnTo>
                    <a:lnTo>
                      <a:pt x="8" y="8"/>
                    </a:lnTo>
                    <a:lnTo>
                      <a:pt x="8" y="8"/>
                    </a:lnTo>
                    <a:lnTo>
                      <a:pt x="6" y="6"/>
                    </a:lnTo>
                    <a:lnTo>
                      <a:pt x="6" y="6"/>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770"/>
              <p:cNvSpPr>
                <a:spLocks/>
              </p:cNvSpPr>
              <p:nvPr/>
            </p:nvSpPr>
            <p:spPr bwMode="auto">
              <a:xfrm>
                <a:off x="4992" y="1679"/>
                <a:ext cx="36" cy="14"/>
              </a:xfrm>
              <a:custGeom>
                <a:avLst/>
                <a:gdLst>
                  <a:gd name="T0" fmla="*/ 0 w 36"/>
                  <a:gd name="T1" fmla="*/ 8 h 14"/>
                  <a:gd name="T2" fmla="*/ 2 w 36"/>
                  <a:gd name="T3" fmla="*/ 10 h 14"/>
                  <a:gd name="T4" fmla="*/ 4 w 36"/>
                  <a:gd name="T5" fmla="*/ 10 h 14"/>
                  <a:gd name="T6" fmla="*/ 6 w 36"/>
                  <a:gd name="T7" fmla="*/ 12 h 14"/>
                  <a:gd name="T8" fmla="*/ 8 w 36"/>
                  <a:gd name="T9" fmla="*/ 12 h 14"/>
                  <a:gd name="T10" fmla="*/ 12 w 36"/>
                  <a:gd name="T11" fmla="*/ 14 h 14"/>
                  <a:gd name="T12" fmla="*/ 14 w 36"/>
                  <a:gd name="T13" fmla="*/ 14 h 14"/>
                  <a:gd name="T14" fmla="*/ 18 w 36"/>
                  <a:gd name="T15" fmla="*/ 14 h 14"/>
                  <a:gd name="T16" fmla="*/ 20 w 36"/>
                  <a:gd name="T17" fmla="*/ 14 h 14"/>
                  <a:gd name="T18" fmla="*/ 24 w 36"/>
                  <a:gd name="T19" fmla="*/ 14 h 14"/>
                  <a:gd name="T20" fmla="*/ 26 w 36"/>
                  <a:gd name="T21" fmla="*/ 14 h 14"/>
                  <a:gd name="T22" fmla="*/ 30 w 36"/>
                  <a:gd name="T23" fmla="*/ 14 h 14"/>
                  <a:gd name="T24" fmla="*/ 32 w 36"/>
                  <a:gd name="T25" fmla="*/ 12 h 14"/>
                  <a:gd name="T26" fmla="*/ 34 w 36"/>
                  <a:gd name="T27" fmla="*/ 10 h 14"/>
                  <a:gd name="T28" fmla="*/ 34 w 36"/>
                  <a:gd name="T29" fmla="*/ 10 h 14"/>
                  <a:gd name="T30" fmla="*/ 36 w 36"/>
                  <a:gd name="T31" fmla="*/ 8 h 14"/>
                  <a:gd name="T32" fmla="*/ 34 w 36"/>
                  <a:gd name="T33" fmla="*/ 8 h 14"/>
                  <a:gd name="T34" fmla="*/ 34 w 36"/>
                  <a:gd name="T35" fmla="*/ 6 h 14"/>
                  <a:gd name="T36" fmla="*/ 32 w 36"/>
                  <a:gd name="T37" fmla="*/ 4 h 14"/>
                  <a:gd name="T38" fmla="*/ 30 w 36"/>
                  <a:gd name="T39" fmla="*/ 4 h 14"/>
                  <a:gd name="T40" fmla="*/ 28 w 36"/>
                  <a:gd name="T41" fmla="*/ 2 h 14"/>
                  <a:gd name="T42" fmla="*/ 24 w 36"/>
                  <a:gd name="T43" fmla="*/ 2 h 14"/>
                  <a:gd name="T44" fmla="*/ 22 w 36"/>
                  <a:gd name="T45" fmla="*/ 0 h 14"/>
                  <a:gd name="T46" fmla="*/ 18 w 36"/>
                  <a:gd name="T47" fmla="*/ 0 h 14"/>
                  <a:gd name="T48" fmla="*/ 16 w 36"/>
                  <a:gd name="T49" fmla="*/ 0 h 14"/>
                  <a:gd name="T50" fmla="*/ 12 w 36"/>
                  <a:gd name="T51" fmla="*/ 0 h 14"/>
                  <a:gd name="T52" fmla="*/ 10 w 36"/>
                  <a:gd name="T53" fmla="*/ 2 h 14"/>
                  <a:gd name="T54" fmla="*/ 6 w 36"/>
                  <a:gd name="T55" fmla="*/ 2 h 14"/>
                  <a:gd name="T56" fmla="*/ 4 w 36"/>
                  <a:gd name="T57" fmla="*/ 2 h 14"/>
                  <a:gd name="T58" fmla="*/ 2 w 36"/>
                  <a:gd name="T59" fmla="*/ 4 h 14"/>
                  <a:gd name="T60" fmla="*/ 0 w 36"/>
                  <a:gd name="T61" fmla="*/ 6 h 14"/>
                  <a:gd name="T62" fmla="*/ 0 w 36"/>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14">
                    <a:moveTo>
                      <a:pt x="0" y="8"/>
                    </a:moveTo>
                    <a:lnTo>
                      <a:pt x="0" y="8"/>
                    </a:lnTo>
                    <a:lnTo>
                      <a:pt x="2" y="8"/>
                    </a:lnTo>
                    <a:lnTo>
                      <a:pt x="2" y="10"/>
                    </a:lnTo>
                    <a:lnTo>
                      <a:pt x="2" y="10"/>
                    </a:lnTo>
                    <a:lnTo>
                      <a:pt x="4" y="10"/>
                    </a:lnTo>
                    <a:lnTo>
                      <a:pt x="4" y="10"/>
                    </a:lnTo>
                    <a:lnTo>
                      <a:pt x="6" y="12"/>
                    </a:lnTo>
                    <a:lnTo>
                      <a:pt x="8" y="12"/>
                    </a:lnTo>
                    <a:lnTo>
                      <a:pt x="8" y="12"/>
                    </a:lnTo>
                    <a:lnTo>
                      <a:pt x="10" y="14"/>
                    </a:lnTo>
                    <a:lnTo>
                      <a:pt x="12" y="14"/>
                    </a:lnTo>
                    <a:lnTo>
                      <a:pt x="12" y="14"/>
                    </a:lnTo>
                    <a:lnTo>
                      <a:pt x="14" y="14"/>
                    </a:lnTo>
                    <a:lnTo>
                      <a:pt x="16" y="14"/>
                    </a:lnTo>
                    <a:lnTo>
                      <a:pt x="18" y="14"/>
                    </a:lnTo>
                    <a:lnTo>
                      <a:pt x="18" y="14"/>
                    </a:lnTo>
                    <a:lnTo>
                      <a:pt x="20" y="14"/>
                    </a:lnTo>
                    <a:lnTo>
                      <a:pt x="22" y="14"/>
                    </a:lnTo>
                    <a:lnTo>
                      <a:pt x="24" y="14"/>
                    </a:lnTo>
                    <a:lnTo>
                      <a:pt x="26" y="14"/>
                    </a:lnTo>
                    <a:lnTo>
                      <a:pt x="26" y="14"/>
                    </a:lnTo>
                    <a:lnTo>
                      <a:pt x="28" y="14"/>
                    </a:lnTo>
                    <a:lnTo>
                      <a:pt x="30" y="14"/>
                    </a:lnTo>
                    <a:lnTo>
                      <a:pt x="32" y="12"/>
                    </a:lnTo>
                    <a:lnTo>
                      <a:pt x="32" y="12"/>
                    </a:lnTo>
                    <a:lnTo>
                      <a:pt x="34" y="12"/>
                    </a:lnTo>
                    <a:lnTo>
                      <a:pt x="34" y="10"/>
                    </a:lnTo>
                    <a:lnTo>
                      <a:pt x="34" y="10"/>
                    </a:lnTo>
                    <a:lnTo>
                      <a:pt x="34" y="10"/>
                    </a:lnTo>
                    <a:lnTo>
                      <a:pt x="36" y="10"/>
                    </a:lnTo>
                    <a:lnTo>
                      <a:pt x="36" y="8"/>
                    </a:lnTo>
                    <a:lnTo>
                      <a:pt x="36" y="8"/>
                    </a:lnTo>
                    <a:lnTo>
                      <a:pt x="34" y="8"/>
                    </a:lnTo>
                    <a:lnTo>
                      <a:pt x="34" y="6"/>
                    </a:lnTo>
                    <a:lnTo>
                      <a:pt x="34" y="6"/>
                    </a:lnTo>
                    <a:lnTo>
                      <a:pt x="32" y="6"/>
                    </a:lnTo>
                    <a:lnTo>
                      <a:pt x="32" y="4"/>
                    </a:lnTo>
                    <a:lnTo>
                      <a:pt x="30" y="4"/>
                    </a:lnTo>
                    <a:lnTo>
                      <a:pt x="30" y="4"/>
                    </a:lnTo>
                    <a:lnTo>
                      <a:pt x="28" y="2"/>
                    </a:lnTo>
                    <a:lnTo>
                      <a:pt x="28" y="2"/>
                    </a:lnTo>
                    <a:lnTo>
                      <a:pt x="26" y="2"/>
                    </a:lnTo>
                    <a:lnTo>
                      <a:pt x="24" y="2"/>
                    </a:lnTo>
                    <a:lnTo>
                      <a:pt x="22" y="2"/>
                    </a:lnTo>
                    <a:lnTo>
                      <a:pt x="22" y="0"/>
                    </a:lnTo>
                    <a:lnTo>
                      <a:pt x="20" y="0"/>
                    </a:lnTo>
                    <a:lnTo>
                      <a:pt x="18" y="0"/>
                    </a:lnTo>
                    <a:lnTo>
                      <a:pt x="16" y="0"/>
                    </a:lnTo>
                    <a:lnTo>
                      <a:pt x="16" y="0"/>
                    </a:lnTo>
                    <a:lnTo>
                      <a:pt x="14" y="0"/>
                    </a:lnTo>
                    <a:lnTo>
                      <a:pt x="12" y="0"/>
                    </a:lnTo>
                    <a:lnTo>
                      <a:pt x="10" y="0"/>
                    </a:lnTo>
                    <a:lnTo>
                      <a:pt x="10" y="2"/>
                    </a:lnTo>
                    <a:lnTo>
                      <a:pt x="8" y="2"/>
                    </a:lnTo>
                    <a:lnTo>
                      <a:pt x="6" y="2"/>
                    </a:lnTo>
                    <a:lnTo>
                      <a:pt x="4" y="2"/>
                    </a:lnTo>
                    <a:lnTo>
                      <a:pt x="4" y="2"/>
                    </a:lnTo>
                    <a:lnTo>
                      <a:pt x="2" y="4"/>
                    </a:lnTo>
                    <a:lnTo>
                      <a:pt x="2" y="4"/>
                    </a:lnTo>
                    <a:lnTo>
                      <a:pt x="2" y="4"/>
                    </a:lnTo>
                    <a:lnTo>
                      <a:pt x="0" y="6"/>
                    </a:lnTo>
                    <a:lnTo>
                      <a:pt x="0" y="6"/>
                    </a:lnTo>
                    <a:lnTo>
                      <a:pt x="0" y="6"/>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771"/>
              <p:cNvSpPr>
                <a:spLocks/>
              </p:cNvSpPr>
              <p:nvPr/>
            </p:nvSpPr>
            <p:spPr bwMode="auto">
              <a:xfrm>
                <a:off x="4998" y="1681"/>
                <a:ext cx="24" cy="10"/>
              </a:xfrm>
              <a:custGeom>
                <a:avLst/>
                <a:gdLst>
                  <a:gd name="T0" fmla="*/ 2 w 24"/>
                  <a:gd name="T1" fmla="*/ 2 h 10"/>
                  <a:gd name="T2" fmla="*/ 2 w 24"/>
                  <a:gd name="T3" fmla="*/ 2 h 10"/>
                  <a:gd name="T4" fmla="*/ 4 w 24"/>
                  <a:gd name="T5" fmla="*/ 2 h 10"/>
                  <a:gd name="T6" fmla="*/ 6 w 24"/>
                  <a:gd name="T7" fmla="*/ 2 h 10"/>
                  <a:gd name="T8" fmla="*/ 8 w 24"/>
                  <a:gd name="T9" fmla="*/ 0 h 10"/>
                  <a:gd name="T10" fmla="*/ 8 w 24"/>
                  <a:gd name="T11" fmla="*/ 0 h 10"/>
                  <a:gd name="T12" fmla="*/ 10 w 24"/>
                  <a:gd name="T13" fmla="*/ 0 h 10"/>
                  <a:gd name="T14" fmla="*/ 12 w 24"/>
                  <a:gd name="T15" fmla="*/ 2 h 10"/>
                  <a:gd name="T16" fmla="*/ 14 w 24"/>
                  <a:gd name="T17" fmla="*/ 2 h 10"/>
                  <a:gd name="T18" fmla="*/ 16 w 24"/>
                  <a:gd name="T19" fmla="*/ 2 h 10"/>
                  <a:gd name="T20" fmla="*/ 18 w 24"/>
                  <a:gd name="T21" fmla="*/ 4 h 10"/>
                  <a:gd name="T22" fmla="*/ 20 w 24"/>
                  <a:gd name="T23" fmla="*/ 4 h 10"/>
                  <a:gd name="T24" fmla="*/ 22 w 24"/>
                  <a:gd name="T25" fmla="*/ 4 h 10"/>
                  <a:gd name="T26" fmla="*/ 22 w 24"/>
                  <a:gd name="T27" fmla="*/ 6 h 10"/>
                  <a:gd name="T28" fmla="*/ 24 w 24"/>
                  <a:gd name="T29" fmla="*/ 6 h 10"/>
                  <a:gd name="T30" fmla="*/ 24 w 24"/>
                  <a:gd name="T31" fmla="*/ 8 h 10"/>
                  <a:gd name="T32" fmla="*/ 22 w 24"/>
                  <a:gd name="T33" fmla="*/ 8 h 10"/>
                  <a:gd name="T34" fmla="*/ 22 w 24"/>
                  <a:gd name="T35" fmla="*/ 8 h 10"/>
                  <a:gd name="T36" fmla="*/ 20 w 24"/>
                  <a:gd name="T37" fmla="*/ 10 h 10"/>
                  <a:gd name="T38" fmla="*/ 18 w 24"/>
                  <a:gd name="T39" fmla="*/ 10 h 10"/>
                  <a:gd name="T40" fmla="*/ 16 w 24"/>
                  <a:gd name="T41" fmla="*/ 10 h 10"/>
                  <a:gd name="T42" fmla="*/ 14 w 24"/>
                  <a:gd name="T43" fmla="*/ 10 h 10"/>
                  <a:gd name="T44" fmla="*/ 12 w 24"/>
                  <a:gd name="T45" fmla="*/ 10 h 10"/>
                  <a:gd name="T46" fmla="*/ 12 w 24"/>
                  <a:gd name="T47" fmla="*/ 10 h 10"/>
                  <a:gd name="T48" fmla="*/ 10 w 24"/>
                  <a:gd name="T49" fmla="*/ 10 h 10"/>
                  <a:gd name="T50" fmla="*/ 8 w 24"/>
                  <a:gd name="T51" fmla="*/ 8 h 10"/>
                  <a:gd name="T52" fmla="*/ 6 w 24"/>
                  <a:gd name="T53" fmla="*/ 8 h 10"/>
                  <a:gd name="T54" fmla="*/ 4 w 24"/>
                  <a:gd name="T55" fmla="*/ 6 h 10"/>
                  <a:gd name="T56" fmla="*/ 2 w 24"/>
                  <a:gd name="T57" fmla="*/ 6 h 10"/>
                  <a:gd name="T58" fmla="*/ 2 w 24"/>
                  <a:gd name="T59" fmla="*/ 6 h 10"/>
                  <a:gd name="T60" fmla="*/ 0 w 24"/>
                  <a:gd name="T61" fmla="*/ 4 h 10"/>
                  <a:gd name="T62" fmla="*/ 0 w 24"/>
                  <a:gd name="T63" fmla="*/ 4 h 10"/>
                  <a:gd name="T64" fmla="*/ 2 w 24"/>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10">
                    <a:moveTo>
                      <a:pt x="2" y="2"/>
                    </a:moveTo>
                    <a:lnTo>
                      <a:pt x="2" y="2"/>
                    </a:lnTo>
                    <a:lnTo>
                      <a:pt x="4" y="2"/>
                    </a:lnTo>
                    <a:lnTo>
                      <a:pt x="6" y="2"/>
                    </a:lnTo>
                    <a:lnTo>
                      <a:pt x="8" y="0"/>
                    </a:lnTo>
                    <a:lnTo>
                      <a:pt x="8" y="0"/>
                    </a:lnTo>
                    <a:lnTo>
                      <a:pt x="10" y="0"/>
                    </a:lnTo>
                    <a:lnTo>
                      <a:pt x="12" y="2"/>
                    </a:lnTo>
                    <a:lnTo>
                      <a:pt x="14" y="2"/>
                    </a:lnTo>
                    <a:lnTo>
                      <a:pt x="16" y="2"/>
                    </a:lnTo>
                    <a:lnTo>
                      <a:pt x="18" y="4"/>
                    </a:lnTo>
                    <a:lnTo>
                      <a:pt x="20" y="4"/>
                    </a:lnTo>
                    <a:lnTo>
                      <a:pt x="22" y="4"/>
                    </a:lnTo>
                    <a:lnTo>
                      <a:pt x="22" y="6"/>
                    </a:lnTo>
                    <a:lnTo>
                      <a:pt x="24" y="6"/>
                    </a:lnTo>
                    <a:lnTo>
                      <a:pt x="24" y="8"/>
                    </a:lnTo>
                    <a:lnTo>
                      <a:pt x="22" y="8"/>
                    </a:lnTo>
                    <a:lnTo>
                      <a:pt x="22" y="8"/>
                    </a:lnTo>
                    <a:lnTo>
                      <a:pt x="20" y="10"/>
                    </a:lnTo>
                    <a:lnTo>
                      <a:pt x="18" y="10"/>
                    </a:lnTo>
                    <a:lnTo>
                      <a:pt x="16" y="10"/>
                    </a:lnTo>
                    <a:lnTo>
                      <a:pt x="14" y="10"/>
                    </a:lnTo>
                    <a:lnTo>
                      <a:pt x="12" y="10"/>
                    </a:lnTo>
                    <a:lnTo>
                      <a:pt x="12" y="10"/>
                    </a:lnTo>
                    <a:lnTo>
                      <a:pt x="10" y="10"/>
                    </a:lnTo>
                    <a:lnTo>
                      <a:pt x="8" y="8"/>
                    </a:lnTo>
                    <a:lnTo>
                      <a:pt x="6" y="8"/>
                    </a:lnTo>
                    <a:lnTo>
                      <a:pt x="4" y="6"/>
                    </a:lnTo>
                    <a:lnTo>
                      <a:pt x="2" y="6"/>
                    </a:lnTo>
                    <a:lnTo>
                      <a:pt x="2" y="6"/>
                    </a:lnTo>
                    <a:lnTo>
                      <a:pt x="0" y="4"/>
                    </a:lnTo>
                    <a:lnTo>
                      <a:pt x="0" y="4"/>
                    </a:lnTo>
                    <a:lnTo>
                      <a:pt x="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772"/>
              <p:cNvSpPr>
                <a:spLocks/>
              </p:cNvSpPr>
              <p:nvPr/>
            </p:nvSpPr>
            <p:spPr bwMode="auto">
              <a:xfrm>
                <a:off x="5008" y="1669"/>
                <a:ext cx="42" cy="16"/>
              </a:xfrm>
              <a:custGeom>
                <a:avLst/>
                <a:gdLst>
                  <a:gd name="T0" fmla="*/ 26 w 42"/>
                  <a:gd name="T1" fmla="*/ 14 h 16"/>
                  <a:gd name="T2" fmla="*/ 28 w 42"/>
                  <a:gd name="T3" fmla="*/ 14 h 16"/>
                  <a:gd name="T4" fmla="*/ 28 w 42"/>
                  <a:gd name="T5" fmla="*/ 14 h 16"/>
                  <a:gd name="T6" fmla="*/ 30 w 42"/>
                  <a:gd name="T7" fmla="*/ 16 h 16"/>
                  <a:gd name="T8" fmla="*/ 30 w 42"/>
                  <a:gd name="T9" fmla="*/ 16 h 16"/>
                  <a:gd name="T10" fmla="*/ 30 w 42"/>
                  <a:gd name="T11" fmla="*/ 16 h 16"/>
                  <a:gd name="T12" fmla="*/ 32 w 42"/>
                  <a:gd name="T13" fmla="*/ 16 h 16"/>
                  <a:gd name="T14" fmla="*/ 32 w 42"/>
                  <a:gd name="T15" fmla="*/ 16 h 16"/>
                  <a:gd name="T16" fmla="*/ 36 w 42"/>
                  <a:gd name="T17" fmla="*/ 16 h 16"/>
                  <a:gd name="T18" fmla="*/ 36 w 42"/>
                  <a:gd name="T19" fmla="*/ 16 h 16"/>
                  <a:gd name="T20" fmla="*/ 38 w 42"/>
                  <a:gd name="T21" fmla="*/ 14 h 16"/>
                  <a:gd name="T22" fmla="*/ 38 w 42"/>
                  <a:gd name="T23" fmla="*/ 14 h 16"/>
                  <a:gd name="T24" fmla="*/ 38 w 42"/>
                  <a:gd name="T25" fmla="*/ 14 h 16"/>
                  <a:gd name="T26" fmla="*/ 40 w 42"/>
                  <a:gd name="T27" fmla="*/ 14 h 16"/>
                  <a:gd name="T28" fmla="*/ 42 w 42"/>
                  <a:gd name="T29" fmla="*/ 14 h 16"/>
                  <a:gd name="T30" fmla="*/ 40 w 42"/>
                  <a:gd name="T31" fmla="*/ 12 h 16"/>
                  <a:gd name="T32" fmla="*/ 40 w 42"/>
                  <a:gd name="T33" fmla="*/ 12 h 16"/>
                  <a:gd name="T34" fmla="*/ 38 w 42"/>
                  <a:gd name="T35" fmla="*/ 12 h 16"/>
                  <a:gd name="T36" fmla="*/ 38 w 42"/>
                  <a:gd name="T37" fmla="*/ 12 h 16"/>
                  <a:gd name="T38" fmla="*/ 38 w 42"/>
                  <a:gd name="T39" fmla="*/ 12 h 16"/>
                  <a:gd name="T40" fmla="*/ 36 w 42"/>
                  <a:gd name="T41" fmla="*/ 12 h 16"/>
                  <a:gd name="T42" fmla="*/ 34 w 42"/>
                  <a:gd name="T43" fmla="*/ 12 h 16"/>
                  <a:gd name="T44" fmla="*/ 34 w 42"/>
                  <a:gd name="T45" fmla="*/ 12 h 16"/>
                  <a:gd name="T46" fmla="*/ 32 w 42"/>
                  <a:gd name="T47" fmla="*/ 12 h 16"/>
                  <a:gd name="T48" fmla="*/ 32 w 42"/>
                  <a:gd name="T49" fmla="*/ 12 h 16"/>
                  <a:gd name="T50" fmla="*/ 30 w 42"/>
                  <a:gd name="T51" fmla="*/ 12 h 16"/>
                  <a:gd name="T52" fmla="*/ 30 w 42"/>
                  <a:gd name="T53" fmla="*/ 12 h 16"/>
                  <a:gd name="T54" fmla="*/ 30 w 42"/>
                  <a:gd name="T55" fmla="*/ 12 h 16"/>
                  <a:gd name="T56" fmla="*/ 4 w 42"/>
                  <a:gd name="T57" fmla="*/ 0 h 16"/>
                  <a:gd name="T58" fmla="*/ 2 w 42"/>
                  <a:gd name="T59" fmla="*/ 0 h 16"/>
                  <a:gd name="T60" fmla="*/ 2 w 42"/>
                  <a:gd name="T61" fmla="*/ 0 h 16"/>
                  <a:gd name="T62" fmla="*/ 0 w 42"/>
                  <a:gd name="T63" fmla="*/ 0 h 16"/>
                  <a:gd name="T64" fmla="*/ 0 w 42"/>
                  <a:gd name="T65" fmla="*/ 2 h 16"/>
                  <a:gd name="T66" fmla="*/ 26 w 42"/>
                  <a:gd name="T67" fmla="*/ 14 h 16"/>
                  <a:gd name="T68" fmla="*/ 26 w 42"/>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26" y="14"/>
                    </a:moveTo>
                    <a:lnTo>
                      <a:pt x="28" y="14"/>
                    </a:lnTo>
                    <a:lnTo>
                      <a:pt x="28" y="14"/>
                    </a:lnTo>
                    <a:lnTo>
                      <a:pt x="30" y="16"/>
                    </a:lnTo>
                    <a:lnTo>
                      <a:pt x="30" y="16"/>
                    </a:lnTo>
                    <a:lnTo>
                      <a:pt x="30" y="16"/>
                    </a:lnTo>
                    <a:lnTo>
                      <a:pt x="32" y="16"/>
                    </a:lnTo>
                    <a:lnTo>
                      <a:pt x="32" y="16"/>
                    </a:lnTo>
                    <a:lnTo>
                      <a:pt x="36" y="16"/>
                    </a:lnTo>
                    <a:lnTo>
                      <a:pt x="36" y="16"/>
                    </a:lnTo>
                    <a:lnTo>
                      <a:pt x="38" y="14"/>
                    </a:lnTo>
                    <a:lnTo>
                      <a:pt x="38" y="14"/>
                    </a:lnTo>
                    <a:lnTo>
                      <a:pt x="38" y="14"/>
                    </a:lnTo>
                    <a:lnTo>
                      <a:pt x="40" y="14"/>
                    </a:lnTo>
                    <a:lnTo>
                      <a:pt x="42" y="14"/>
                    </a:lnTo>
                    <a:lnTo>
                      <a:pt x="40" y="12"/>
                    </a:lnTo>
                    <a:lnTo>
                      <a:pt x="40" y="12"/>
                    </a:lnTo>
                    <a:lnTo>
                      <a:pt x="38" y="12"/>
                    </a:lnTo>
                    <a:lnTo>
                      <a:pt x="38" y="12"/>
                    </a:lnTo>
                    <a:lnTo>
                      <a:pt x="38" y="12"/>
                    </a:lnTo>
                    <a:lnTo>
                      <a:pt x="36" y="12"/>
                    </a:lnTo>
                    <a:lnTo>
                      <a:pt x="34" y="12"/>
                    </a:lnTo>
                    <a:lnTo>
                      <a:pt x="34" y="12"/>
                    </a:lnTo>
                    <a:lnTo>
                      <a:pt x="32" y="12"/>
                    </a:lnTo>
                    <a:lnTo>
                      <a:pt x="32" y="12"/>
                    </a:lnTo>
                    <a:lnTo>
                      <a:pt x="30" y="12"/>
                    </a:lnTo>
                    <a:lnTo>
                      <a:pt x="30" y="12"/>
                    </a:lnTo>
                    <a:lnTo>
                      <a:pt x="30" y="12"/>
                    </a:lnTo>
                    <a:lnTo>
                      <a:pt x="4" y="0"/>
                    </a:lnTo>
                    <a:lnTo>
                      <a:pt x="2" y="0"/>
                    </a:lnTo>
                    <a:lnTo>
                      <a:pt x="2" y="0"/>
                    </a:lnTo>
                    <a:lnTo>
                      <a:pt x="0" y="0"/>
                    </a:lnTo>
                    <a:lnTo>
                      <a:pt x="0" y="2"/>
                    </a:lnTo>
                    <a:lnTo>
                      <a:pt x="26" y="14"/>
                    </a:lnTo>
                    <a:lnTo>
                      <a:pt x="26"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773"/>
              <p:cNvSpPr>
                <a:spLocks/>
              </p:cNvSpPr>
              <p:nvPr/>
            </p:nvSpPr>
            <p:spPr bwMode="auto">
              <a:xfrm>
                <a:off x="5008" y="1669"/>
                <a:ext cx="42" cy="16"/>
              </a:xfrm>
              <a:custGeom>
                <a:avLst/>
                <a:gdLst>
                  <a:gd name="T0" fmla="*/ 26 w 42"/>
                  <a:gd name="T1" fmla="*/ 14 h 16"/>
                  <a:gd name="T2" fmla="*/ 28 w 42"/>
                  <a:gd name="T3" fmla="*/ 14 h 16"/>
                  <a:gd name="T4" fmla="*/ 28 w 42"/>
                  <a:gd name="T5" fmla="*/ 14 h 16"/>
                  <a:gd name="T6" fmla="*/ 30 w 42"/>
                  <a:gd name="T7" fmla="*/ 16 h 16"/>
                  <a:gd name="T8" fmla="*/ 30 w 42"/>
                  <a:gd name="T9" fmla="*/ 16 h 16"/>
                  <a:gd name="T10" fmla="*/ 30 w 42"/>
                  <a:gd name="T11" fmla="*/ 16 h 16"/>
                  <a:gd name="T12" fmla="*/ 32 w 42"/>
                  <a:gd name="T13" fmla="*/ 16 h 16"/>
                  <a:gd name="T14" fmla="*/ 32 w 42"/>
                  <a:gd name="T15" fmla="*/ 16 h 16"/>
                  <a:gd name="T16" fmla="*/ 36 w 42"/>
                  <a:gd name="T17" fmla="*/ 16 h 16"/>
                  <a:gd name="T18" fmla="*/ 36 w 42"/>
                  <a:gd name="T19" fmla="*/ 16 h 16"/>
                  <a:gd name="T20" fmla="*/ 38 w 42"/>
                  <a:gd name="T21" fmla="*/ 14 h 16"/>
                  <a:gd name="T22" fmla="*/ 38 w 42"/>
                  <a:gd name="T23" fmla="*/ 14 h 16"/>
                  <a:gd name="T24" fmla="*/ 38 w 42"/>
                  <a:gd name="T25" fmla="*/ 14 h 16"/>
                  <a:gd name="T26" fmla="*/ 40 w 42"/>
                  <a:gd name="T27" fmla="*/ 14 h 16"/>
                  <a:gd name="T28" fmla="*/ 42 w 42"/>
                  <a:gd name="T29" fmla="*/ 14 h 16"/>
                  <a:gd name="T30" fmla="*/ 40 w 42"/>
                  <a:gd name="T31" fmla="*/ 12 h 16"/>
                  <a:gd name="T32" fmla="*/ 40 w 42"/>
                  <a:gd name="T33" fmla="*/ 12 h 16"/>
                  <a:gd name="T34" fmla="*/ 38 w 42"/>
                  <a:gd name="T35" fmla="*/ 12 h 16"/>
                  <a:gd name="T36" fmla="*/ 38 w 42"/>
                  <a:gd name="T37" fmla="*/ 12 h 16"/>
                  <a:gd name="T38" fmla="*/ 38 w 42"/>
                  <a:gd name="T39" fmla="*/ 12 h 16"/>
                  <a:gd name="T40" fmla="*/ 36 w 42"/>
                  <a:gd name="T41" fmla="*/ 12 h 16"/>
                  <a:gd name="T42" fmla="*/ 34 w 42"/>
                  <a:gd name="T43" fmla="*/ 12 h 16"/>
                  <a:gd name="T44" fmla="*/ 34 w 42"/>
                  <a:gd name="T45" fmla="*/ 12 h 16"/>
                  <a:gd name="T46" fmla="*/ 32 w 42"/>
                  <a:gd name="T47" fmla="*/ 12 h 16"/>
                  <a:gd name="T48" fmla="*/ 32 w 42"/>
                  <a:gd name="T49" fmla="*/ 12 h 16"/>
                  <a:gd name="T50" fmla="*/ 30 w 42"/>
                  <a:gd name="T51" fmla="*/ 12 h 16"/>
                  <a:gd name="T52" fmla="*/ 30 w 42"/>
                  <a:gd name="T53" fmla="*/ 12 h 16"/>
                  <a:gd name="T54" fmla="*/ 30 w 42"/>
                  <a:gd name="T55" fmla="*/ 12 h 16"/>
                  <a:gd name="T56" fmla="*/ 4 w 42"/>
                  <a:gd name="T57" fmla="*/ 0 h 16"/>
                  <a:gd name="T58" fmla="*/ 2 w 42"/>
                  <a:gd name="T59" fmla="*/ 0 h 16"/>
                  <a:gd name="T60" fmla="*/ 2 w 42"/>
                  <a:gd name="T61" fmla="*/ 0 h 16"/>
                  <a:gd name="T62" fmla="*/ 0 w 42"/>
                  <a:gd name="T63" fmla="*/ 0 h 16"/>
                  <a:gd name="T64" fmla="*/ 0 w 42"/>
                  <a:gd name="T65" fmla="*/ 2 h 16"/>
                  <a:gd name="T66" fmla="*/ 26 w 42"/>
                  <a:gd name="T67" fmla="*/ 14 h 16"/>
                  <a:gd name="T68" fmla="*/ 26 w 42"/>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26" y="14"/>
                    </a:moveTo>
                    <a:lnTo>
                      <a:pt x="28" y="14"/>
                    </a:lnTo>
                    <a:lnTo>
                      <a:pt x="28" y="14"/>
                    </a:lnTo>
                    <a:lnTo>
                      <a:pt x="30" y="16"/>
                    </a:lnTo>
                    <a:lnTo>
                      <a:pt x="30" y="16"/>
                    </a:lnTo>
                    <a:lnTo>
                      <a:pt x="30" y="16"/>
                    </a:lnTo>
                    <a:lnTo>
                      <a:pt x="32" y="16"/>
                    </a:lnTo>
                    <a:lnTo>
                      <a:pt x="32" y="16"/>
                    </a:lnTo>
                    <a:lnTo>
                      <a:pt x="36" y="16"/>
                    </a:lnTo>
                    <a:lnTo>
                      <a:pt x="36" y="16"/>
                    </a:lnTo>
                    <a:lnTo>
                      <a:pt x="38" y="14"/>
                    </a:lnTo>
                    <a:lnTo>
                      <a:pt x="38" y="14"/>
                    </a:lnTo>
                    <a:lnTo>
                      <a:pt x="38" y="14"/>
                    </a:lnTo>
                    <a:lnTo>
                      <a:pt x="40" y="14"/>
                    </a:lnTo>
                    <a:lnTo>
                      <a:pt x="42" y="14"/>
                    </a:lnTo>
                    <a:lnTo>
                      <a:pt x="40" y="12"/>
                    </a:lnTo>
                    <a:lnTo>
                      <a:pt x="40" y="12"/>
                    </a:lnTo>
                    <a:lnTo>
                      <a:pt x="38" y="12"/>
                    </a:lnTo>
                    <a:lnTo>
                      <a:pt x="38" y="12"/>
                    </a:lnTo>
                    <a:lnTo>
                      <a:pt x="38" y="12"/>
                    </a:lnTo>
                    <a:lnTo>
                      <a:pt x="36" y="12"/>
                    </a:lnTo>
                    <a:lnTo>
                      <a:pt x="34" y="12"/>
                    </a:lnTo>
                    <a:lnTo>
                      <a:pt x="34" y="12"/>
                    </a:lnTo>
                    <a:lnTo>
                      <a:pt x="32" y="12"/>
                    </a:lnTo>
                    <a:lnTo>
                      <a:pt x="32" y="12"/>
                    </a:lnTo>
                    <a:lnTo>
                      <a:pt x="30" y="12"/>
                    </a:lnTo>
                    <a:lnTo>
                      <a:pt x="30" y="12"/>
                    </a:lnTo>
                    <a:lnTo>
                      <a:pt x="30" y="12"/>
                    </a:lnTo>
                    <a:lnTo>
                      <a:pt x="4" y="0"/>
                    </a:lnTo>
                    <a:lnTo>
                      <a:pt x="2" y="0"/>
                    </a:lnTo>
                    <a:lnTo>
                      <a:pt x="2" y="0"/>
                    </a:lnTo>
                    <a:lnTo>
                      <a:pt x="0" y="0"/>
                    </a:lnTo>
                    <a:lnTo>
                      <a:pt x="0" y="2"/>
                    </a:lnTo>
                    <a:lnTo>
                      <a:pt x="26" y="14"/>
                    </a:lnTo>
                    <a:lnTo>
                      <a:pt x="2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774"/>
              <p:cNvSpPr>
                <a:spLocks noEditPoints="1"/>
              </p:cNvSpPr>
              <p:nvPr/>
            </p:nvSpPr>
            <p:spPr bwMode="auto">
              <a:xfrm>
                <a:off x="5036" y="1665"/>
                <a:ext cx="34" cy="14"/>
              </a:xfrm>
              <a:custGeom>
                <a:avLst/>
                <a:gdLst>
                  <a:gd name="T0" fmla="*/ 0 w 34"/>
                  <a:gd name="T1" fmla="*/ 8 h 14"/>
                  <a:gd name="T2" fmla="*/ 2 w 34"/>
                  <a:gd name="T3" fmla="*/ 8 h 14"/>
                  <a:gd name="T4" fmla="*/ 4 w 34"/>
                  <a:gd name="T5" fmla="*/ 10 h 14"/>
                  <a:gd name="T6" fmla="*/ 6 w 34"/>
                  <a:gd name="T7" fmla="*/ 10 h 14"/>
                  <a:gd name="T8" fmla="*/ 8 w 34"/>
                  <a:gd name="T9" fmla="*/ 12 h 14"/>
                  <a:gd name="T10" fmla="*/ 10 w 34"/>
                  <a:gd name="T11" fmla="*/ 12 h 14"/>
                  <a:gd name="T12" fmla="*/ 14 w 34"/>
                  <a:gd name="T13" fmla="*/ 14 h 14"/>
                  <a:gd name="T14" fmla="*/ 16 w 34"/>
                  <a:gd name="T15" fmla="*/ 14 h 14"/>
                  <a:gd name="T16" fmla="*/ 20 w 34"/>
                  <a:gd name="T17" fmla="*/ 14 h 14"/>
                  <a:gd name="T18" fmla="*/ 24 w 34"/>
                  <a:gd name="T19" fmla="*/ 14 h 14"/>
                  <a:gd name="T20" fmla="*/ 26 w 34"/>
                  <a:gd name="T21" fmla="*/ 14 h 14"/>
                  <a:gd name="T22" fmla="*/ 30 w 34"/>
                  <a:gd name="T23" fmla="*/ 12 h 14"/>
                  <a:gd name="T24" fmla="*/ 32 w 34"/>
                  <a:gd name="T25" fmla="*/ 12 h 14"/>
                  <a:gd name="T26" fmla="*/ 34 w 34"/>
                  <a:gd name="T27" fmla="*/ 10 h 14"/>
                  <a:gd name="T28" fmla="*/ 34 w 34"/>
                  <a:gd name="T29" fmla="*/ 8 h 14"/>
                  <a:gd name="T30" fmla="*/ 34 w 34"/>
                  <a:gd name="T31" fmla="*/ 8 h 14"/>
                  <a:gd name="T32" fmla="*/ 34 w 34"/>
                  <a:gd name="T33" fmla="*/ 6 h 14"/>
                  <a:gd name="T34" fmla="*/ 34 w 34"/>
                  <a:gd name="T35" fmla="*/ 6 h 14"/>
                  <a:gd name="T36" fmla="*/ 32 w 34"/>
                  <a:gd name="T37" fmla="*/ 4 h 14"/>
                  <a:gd name="T38" fmla="*/ 30 w 34"/>
                  <a:gd name="T39" fmla="*/ 2 h 14"/>
                  <a:gd name="T40" fmla="*/ 26 w 34"/>
                  <a:gd name="T41" fmla="*/ 2 h 14"/>
                  <a:gd name="T42" fmla="*/ 24 w 34"/>
                  <a:gd name="T43" fmla="*/ 0 h 14"/>
                  <a:gd name="T44" fmla="*/ 20 w 34"/>
                  <a:gd name="T45" fmla="*/ 0 h 14"/>
                  <a:gd name="T46" fmla="*/ 18 w 34"/>
                  <a:gd name="T47" fmla="*/ 0 h 14"/>
                  <a:gd name="T48" fmla="*/ 14 w 34"/>
                  <a:gd name="T49" fmla="*/ 0 h 14"/>
                  <a:gd name="T50" fmla="*/ 12 w 34"/>
                  <a:gd name="T51" fmla="*/ 0 h 14"/>
                  <a:gd name="T52" fmla="*/ 8 w 34"/>
                  <a:gd name="T53" fmla="*/ 0 h 14"/>
                  <a:gd name="T54" fmla="*/ 6 w 34"/>
                  <a:gd name="T55" fmla="*/ 2 h 14"/>
                  <a:gd name="T56" fmla="*/ 2 w 34"/>
                  <a:gd name="T57" fmla="*/ 2 h 14"/>
                  <a:gd name="T58" fmla="*/ 2 w 34"/>
                  <a:gd name="T59" fmla="*/ 4 h 14"/>
                  <a:gd name="T60" fmla="*/ 0 w 34"/>
                  <a:gd name="T61" fmla="*/ 4 h 14"/>
                  <a:gd name="T62" fmla="*/ 0 w 34"/>
                  <a:gd name="T63" fmla="*/ 6 h 14"/>
                  <a:gd name="T64" fmla="*/ 6 w 34"/>
                  <a:gd name="T65" fmla="*/ 4 h 14"/>
                  <a:gd name="T66" fmla="*/ 8 w 34"/>
                  <a:gd name="T67" fmla="*/ 2 h 14"/>
                  <a:gd name="T68" fmla="*/ 12 w 34"/>
                  <a:gd name="T69" fmla="*/ 2 h 14"/>
                  <a:gd name="T70" fmla="*/ 16 w 34"/>
                  <a:gd name="T71" fmla="*/ 2 h 14"/>
                  <a:gd name="T72" fmla="*/ 20 w 34"/>
                  <a:gd name="T73" fmla="*/ 2 h 14"/>
                  <a:gd name="T74" fmla="*/ 24 w 34"/>
                  <a:gd name="T75" fmla="*/ 4 h 14"/>
                  <a:gd name="T76" fmla="*/ 28 w 34"/>
                  <a:gd name="T77" fmla="*/ 6 h 14"/>
                  <a:gd name="T78" fmla="*/ 28 w 34"/>
                  <a:gd name="T79" fmla="*/ 8 h 14"/>
                  <a:gd name="T80" fmla="*/ 28 w 34"/>
                  <a:gd name="T81" fmla="*/ 10 h 14"/>
                  <a:gd name="T82" fmla="*/ 26 w 34"/>
                  <a:gd name="T83" fmla="*/ 10 h 14"/>
                  <a:gd name="T84" fmla="*/ 22 w 34"/>
                  <a:gd name="T85" fmla="*/ 12 h 14"/>
                  <a:gd name="T86" fmla="*/ 18 w 34"/>
                  <a:gd name="T87" fmla="*/ 12 h 14"/>
                  <a:gd name="T88" fmla="*/ 14 w 34"/>
                  <a:gd name="T89" fmla="*/ 10 h 14"/>
                  <a:gd name="T90" fmla="*/ 10 w 34"/>
                  <a:gd name="T91" fmla="*/ 10 h 14"/>
                  <a:gd name="T92" fmla="*/ 8 w 34"/>
                  <a:gd name="T93" fmla="*/ 8 h 14"/>
                  <a:gd name="T94" fmla="*/ 6 w 34"/>
                  <a:gd name="T95" fmla="*/ 6 h 14"/>
                  <a:gd name="T96" fmla="*/ 6 w 34"/>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14">
                    <a:moveTo>
                      <a:pt x="0" y="6"/>
                    </a:moveTo>
                    <a:lnTo>
                      <a:pt x="0" y="8"/>
                    </a:lnTo>
                    <a:lnTo>
                      <a:pt x="0" y="8"/>
                    </a:lnTo>
                    <a:lnTo>
                      <a:pt x="2" y="8"/>
                    </a:lnTo>
                    <a:lnTo>
                      <a:pt x="2" y="8"/>
                    </a:lnTo>
                    <a:lnTo>
                      <a:pt x="4" y="10"/>
                    </a:lnTo>
                    <a:lnTo>
                      <a:pt x="4" y="10"/>
                    </a:lnTo>
                    <a:lnTo>
                      <a:pt x="6" y="10"/>
                    </a:lnTo>
                    <a:lnTo>
                      <a:pt x="6" y="12"/>
                    </a:lnTo>
                    <a:lnTo>
                      <a:pt x="8" y="12"/>
                    </a:lnTo>
                    <a:lnTo>
                      <a:pt x="10" y="12"/>
                    </a:lnTo>
                    <a:lnTo>
                      <a:pt x="10" y="12"/>
                    </a:lnTo>
                    <a:lnTo>
                      <a:pt x="12" y="14"/>
                    </a:lnTo>
                    <a:lnTo>
                      <a:pt x="14" y="14"/>
                    </a:lnTo>
                    <a:lnTo>
                      <a:pt x="16" y="14"/>
                    </a:lnTo>
                    <a:lnTo>
                      <a:pt x="16" y="14"/>
                    </a:lnTo>
                    <a:lnTo>
                      <a:pt x="18" y="14"/>
                    </a:lnTo>
                    <a:lnTo>
                      <a:pt x="20" y="14"/>
                    </a:lnTo>
                    <a:lnTo>
                      <a:pt x="22" y="14"/>
                    </a:lnTo>
                    <a:lnTo>
                      <a:pt x="24" y="14"/>
                    </a:lnTo>
                    <a:lnTo>
                      <a:pt x="24" y="14"/>
                    </a:lnTo>
                    <a:lnTo>
                      <a:pt x="26" y="14"/>
                    </a:lnTo>
                    <a:lnTo>
                      <a:pt x="28" y="12"/>
                    </a:lnTo>
                    <a:lnTo>
                      <a:pt x="30" y="12"/>
                    </a:lnTo>
                    <a:lnTo>
                      <a:pt x="30" y="12"/>
                    </a:lnTo>
                    <a:lnTo>
                      <a:pt x="32" y="12"/>
                    </a:lnTo>
                    <a:lnTo>
                      <a:pt x="32" y="10"/>
                    </a:lnTo>
                    <a:lnTo>
                      <a:pt x="34" y="10"/>
                    </a:lnTo>
                    <a:lnTo>
                      <a:pt x="34" y="10"/>
                    </a:lnTo>
                    <a:lnTo>
                      <a:pt x="34" y="8"/>
                    </a:lnTo>
                    <a:lnTo>
                      <a:pt x="34" y="8"/>
                    </a:lnTo>
                    <a:lnTo>
                      <a:pt x="34" y="8"/>
                    </a:lnTo>
                    <a:lnTo>
                      <a:pt x="34" y="8"/>
                    </a:lnTo>
                    <a:lnTo>
                      <a:pt x="34" y="6"/>
                    </a:lnTo>
                    <a:lnTo>
                      <a:pt x="34" y="6"/>
                    </a:lnTo>
                    <a:lnTo>
                      <a:pt x="34" y="6"/>
                    </a:lnTo>
                    <a:lnTo>
                      <a:pt x="32" y="4"/>
                    </a:lnTo>
                    <a:lnTo>
                      <a:pt x="32" y="4"/>
                    </a:lnTo>
                    <a:lnTo>
                      <a:pt x="30" y="4"/>
                    </a:lnTo>
                    <a:lnTo>
                      <a:pt x="30" y="2"/>
                    </a:lnTo>
                    <a:lnTo>
                      <a:pt x="28" y="2"/>
                    </a:lnTo>
                    <a:lnTo>
                      <a:pt x="26" y="2"/>
                    </a:lnTo>
                    <a:lnTo>
                      <a:pt x="26" y="2"/>
                    </a:lnTo>
                    <a:lnTo>
                      <a:pt x="24" y="0"/>
                    </a:lnTo>
                    <a:lnTo>
                      <a:pt x="22" y="0"/>
                    </a:lnTo>
                    <a:lnTo>
                      <a:pt x="20" y="0"/>
                    </a:lnTo>
                    <a:lnTo>
                      <a:pt x="20" y="0"/>
                    </a:lnTo>
                    <a:lnTo>
                      <a:pt x="18" y="0"/>
                    </a:lnTo>
                    <a:lnTo>
                      <a:pt x="16" y="0"/>
                    </a:lnTo>
                    <a:lnTo>
                      <a:pt x="14" y="0"/>
                    </a:lnTo>
                    <a:lnTo>
                      <a:pt x="14" y="0"/>
                    </a:lnTo>
                    <a:lnTo>
                      <a:pt x="12" y="0"/>
                    </a:lnTo>
                    <a:lnTo>
                      <a:pt x="10" y="0"/>
                    </a:lnTo>
                    <a:lnTo>
                      <a:pt x="8" y="0"/>
                    </a:lnTo>
                    <a:lnTo>
                      <a:pt x="6" y="0"/>
                    </a:lnTo>
                    <a:lnTo>
                      <a:pt x="6" y="2"/>
                    </a:lnTo>
                    <a:lnTo>
                      <a:pt x="4" y="2"/>
                    </a:lnTo>
                    <a:lnTo>
                      <a:pt x="2" y="2"/>
                    </a:lnTo>
                    <a:lnTo>
                      <a:pt x="2" y="2"/>
                    </a:lnTo>
                    <a:lnTo>
                      <a:pt x="2" y="4"/>
                    </a:lnTo>
                    <a:lnTo>
                      <a:pt x="0" y="4"/>
                    </a:lnTo>
                    <a:lnTo>
                      <a:pt x="0" y="4"/>
                    </a:lnTo>
                    <a:lnTo>
                      <a:pt x="0" y="6"/>
                    </a:lnTo>
                    <a:lnTo>
                      <a:pt x="0" y="6"/>
                    </a:lnTo>
                    <a:lnTo>
                      <a:pt x="0" y="6"/>
                    </a:lnTo>
                    <a:close/>
                    <a:moveTo>
                      <a:pt x="6" y="4"/>
                    </a:moveTo>
                    <a:lnTo>
                      <a:pt x="8" y="4"/>
                    </a:lnTo>
                    <a:lnTo>
                      <a:pt x="8" y="2"/>
                    </a:lnTo>
                    <a:lnTo>
                      <a:pt x="10" y="2"/>
                    </a:lnTo>
                    <a:lnTo>
                      <a:pt x="12" y="2"/>
                    </a:lnTo>
                    <a:lnTo>
                      <a:pt x="14" y="2"/>
                    </a:lnTo>
                    <a:lnTo>
                      <a:pt x="16" y="2"/>
                    </a:lnTo>
                    <a:lnTo>
                      <a:pt x="18" y="2"/>
                    </a:lnTo>
                    <a:lnTo>
                      <a:pt x="20" y="2"/>
                    </a:lnTo>
                    <a:lnTo>
                      <a:pt x="22" y="4"/>
                    </a:lnTo>
                    <a:lnTo>
                      <a:pt x="24" y="4"/>
                    </a:lnTo>
                    <a:lnTo>
                      <a:pt x="26" y="6"/>
                    </a:lnTo>
                    <a:lnTo>
                      <a:pt x="28" y="6"/>
                    </a:lnTo>
                    <a:lnTo>
                      <a:pt x="28" y="8"/>
                    </a:lnTo>
                    <a:lnTo>
                      <a:pt x="28" y="8"/>
                    </a:lnTo>
                    <a:lnTo>
                      <a:pt x="28" y="8"/>
                    </a:lnTo>
                    <a:lnTo>
                      <a:pt x="28" y="10"/>
                    </a:lnTo>
                    <a:lnTo>
                      <a:pt x="28" y="10"/>
                    </a:lnTo>
                    <a:lnTo>
                      <a:pt x="26" y="10"/>
                    </a:lnTo>
                    <a:lnTo>
                      <a:pt x="24" y="12"/>
                    </a:lnTo>
                    <a:lnTo>
                      <a:pt x="22" y="12"/>
                    </a:lnTo>
                    <a:lnTo>
                      <a:pt x="20" y="12"/>
                    </a:lnTo>
                    <a:lnTo>
                      <a:pt x="18" y="12"/>
                    </a:lnTo>
                    <a:lnTo>
                      <a:pt x="16" y="12"/>
                    </a:lnTo>
                    <a:lnTo>
                      <a:pt x="14" y="10"/>
                    </a:lnTo>
                    <a:lnTo>
                      <a:pt x="12" y="10"/>
                    </a:lnTo>
                    <a:lnTo>
                      <a:pt x="10" y="10"/>
                    </a:lnTo>
                    <a:lnTo>
                      <a:pt x="8" y="8"/>
                    </a:lnTo>
                    <a:lnTo>
                      <a:pt x="8" y="8"/>
                    </a:lnTo>
                    <a:lnTo>
                      <a:pt x="6" y="6"/>
                    </a:lnTo>
                    <a:lnTo>
                      <a:pt x="6" y="6"/>
                    </a:lnTo>
                    <a:lnTo>
                      <a:pt x="6" y="4"/>
                    </a:lnTo>
                    <a:lnTo>
                      <a:pt x="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775"/>
              <p:cNvSpPr>
                <a:spLocks/>
              </p:cNvSpPr>
              <p:nvPr/>
            </p:nvSpPr>
            <p:spPr bwMode="auto">
              <a:xfrm>
                <a:off x="5036" y="1665"/>
                <a:ext cx="34" cy="14"/>
              </a:xfrm>
              <a:custGeom>
                <a:avLst/>
                <a:gdLst>
                  <a:gd name="T0" fmla="*/ 0 w 34"/>
                  <a:gd name="T1" fmla="*/ 8 h 14"/>
                  <a:gd name="T2" fmla="*/ 2 w 34"/>
                  <a:gd name="T3" fmla="*/ 8 h 14"/>
                  <a:gd name="T4" fmla="*/ 4 w 34"/>
                  <a:gd name="T5" fmla="*/ 10 h 14"/>
                  <a:gd name="T6" fmla="*/ 6 w 34"/>
                  <a:gd name="T7" fmla="*/ 10 h 14"/>
                  <a:gd name="T8" fmla="*/ 8 w 34"/>
                  <a:gd name="T9" fmla="*/ 12 h 14"/>
                  <a:gd name="T10" fmla="*/ 10 w 34"/>
                  <a:gd name="T11" fmla="*/ 12 h 14"/>
                  <a:gd name="T12" fmla="*/ 14 w 34"/>
                  <a:gd name="T13" fmla="*/ 14 h 14"/>
                  <a:gd name="T14" fmla="*/ 16 w 34"/>
                  <a:gd name="T15" fmla="*/ 14 h 14"/>
                  <a:gd name="T16" fmla="*/ 20 w 34"/>
                  <a:gd name="T17" fmla="*/ 14 h 14"/>
                  <a:gd name="T18" fmla="*/ 24 w 34"/>
                  <a:gd name="T19" fmla="*/ 14 h 14"/>
                  <a:gd name="T20" fmla="*/ 26 w 34"/>
                  <a:gd name="T21" fmla="*/ 14 h 14"/>
                  <a:gd name="T22" fmla="*/ 30 w 34"/>
                  <a:gd name="T23" fmla="*/ 12 h 14"/>
                  <a:gd name="T24" fmla="*/ 32 w 34"/>
                  <a:gd name="T25" fmla="*/ 12 h 14"/>
                  <a:gd name="T26" fmla="*/ 34 w 34"/>
                  <a:gd name="T27" fmla="*/ 10 h 14"/>
                  <a:gd name="T28" fmla="*/ 34 w 34"/>
                  <a:gd name="T29" fmla="*/ 8 h 14"/>
                  <a:gd name="T30" fmla="*/ 34 w 34"/>
                  <a:gd name="T31" fmla="*/ 8 h 14"/>
                  <a:gd name="T32" fmla="*/ 34 w 34"/>
                  <a:gd name="T33" fmla="*/ 6 h 14"/>
                  <a:gd name="T34" fmla="*/ 34 w 34"/>
                  <a:gd name="T35" fmla="*/ 6 h 14"/>
                  <a:gd name="T36" fmla="*/ 32 w 34"/>
                  <a:gd name="T37" fmla="*/ 4 h 14"/>
                  <a:gd name="T38" fmla="*/ 30 w 34"/>
                  <a:gd name="T39" fmla="*/ 2 h 14"/>
                  <a:gd name="T40" fmla="*/ 26 w 34"/>
                  <a:gd name="T41" fmla="*/ 2 h 14"/>
                  <a:gd name="T42" fmla="*/ 24 w 34"/>
                  <a:gd name="T43" fmla="*/ 0 h 14"/>
                  <a:gd name="T44" fmla="*/ 20 w 34"/>
                  <a:gd name="T45" fmla="*/ 0 h 14"/>
                  <a:gd name="T46" fmla="*/ 18 w 34"/>
                  <a:gd name="T47" fmla="*/ 0 h 14"/>
                  <a:gd name="T48" fmla="*/ 14 w 34"/>
                  <a:gd name="T49" fmla="*/ 0 h 14"/>
                  <a:gd name="T50" fmla="*/ 12 w 34"/>
                  <a:gd name="T51" fmla="*/ 0 h 14"/>
                  <a:gd name="T52" fmla="*/ 8 w 34"/>
                  <a:gd name="T53" fmla="*/ 0 h 14"/>
                  <a:gd name="T54" fmla="*/ 6 w 34"/>
                  <a:gd name="T55" fmla="*/ 2 h 14"/>
                  <a:gd name="T56" fmla="*/ 2 w 34"/>
                  <a:gd name="T57" fmla="*/ 2 h 14"/>
                  <a:gd name="T58" fmla="*/ 2 w 34"/>
                  <a:gd name="T59" fmla="*/ 4 h 14"/>
                  <a:gd name="T60" fmla="*/ 0 w 34"/>
                  <a:gd name="T61" fmla="*/ 4 h 14"/>
                  <a:gd name="T62" fmla="*/ 0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0" y="6"/>
                    </a:moveTo>
                    <a:lnTo>
                      <a:pt x="0" y="8"/>
                    </a:lnTo>
                    <a:lnTo>
                      <a:pt x="0" y="8"/>
                    </a:lnTo>
                    <a:lnTo>
                      <a:pt x="2" y="8"/>
                    </a:lnTo>
                    <a:lnTo>
                      <a:pt x="2" y="8"/>
                    </a:lnTo>
                    <a:lnTo>
                      <a:pt x="4" y="10"/>
                    </a:lnTo>
                    <a:lnTo>
                      <a:pt x="4" y="10"/>
                    </a:lnTo>
                    <a:lnTo>
                      <a:pt x="6" y="10"/>
                    </a:lnTo>
                    <a:lnTo>
                      <a:pt x="6" y="12"/>
                    </a:lnTo>
                    <a:lnTo>
                      <a:pt x="8" y="12"/>
                    </a:lnTo>
                    <a:lnTo>
                      <a:pt x="10" y="12"/>
                    </a:lnTo>
                    <a:lnTo>
                      <a:pt x="10" y="12"/>
                    </a:lnTo>
                    <a:lnTo>
                      <a:pt x="12" y="14"/>
                    </a:lnTo>
                    <a:lnTo>
                      <a:pt x="14" y="14"/>
                    </a:lnTo>
                    <a:lnTo>
                      <a:pt x="16" y="14"/>
                    </a:lnTo>
                    <a:lnTo>
                      <a:pt x="16" y="14"/>
                    </a:lnTo>
                    <a:lnTo>
                      <a:pt x="18" y="14"/>
                    </a:lnTo>
                    <a:lnTo>
                      <a:pt x="20" y="14"/>
                    </a:lnTo>
                    <a:lnTo>
                      <a:pt x="22" y="14"/>
                    </a:lnTo>
                    <a:lnTo>
                      <a:pt x="24" y="14"/>
                    </a:lnTo>
                    <a:lnTo>
                      <a:pt x="24" y="14"/>
                    </a:lnTo>
                    <a:lnTo>
                      <a:pt x="26" y="14"/>
                    </a:lnTo>
                    <a:lnTo>
                      <a:pt x="28" y="12"/>
                    </a:lnTo>
                    <a:lnTo>
                      <a:pt x="30" y="12"/>
                    </a:lnTo>
                    <a:lnTo>
                      <a:pt x="30" y="12"/>
                    </a:lnTo>
                    <a:lnTo>
                      <a:pt x="32" y="12"/>
                    </a:lnTo>
                    <a:lnTo>
                      <a:pt x="32" y="10"/>
                    </a:lnTo>
                    <a:lnTo>
                      <a:pt x="34" y="10"/>
                    </a:lnTo>
                    <a:lnTo>
                      <a:pt x="34" y="10"/>
                    </a:lnTo>
                    <a:lnTo>
                      <a:pt x="34" y="8"/>
                    </a:lnTo>
                    <a:lnTo>
                      <a:pt x="34" y="8"/>
                    </a:lnTo>
                    <a:lnTo>
                      <a:pt x="34" y="8"/>
                    </a:lnTo>
                    <a:lnTo>
                      <a:pt x="34" y="8"/>
                    </a:lnTo>
                    <a:lnTo>
                      <a:pt x="34" y="6"/>
                    </a:lnTo>
                    <a:lnTo>
                      <a:pt x="34" y="6"/>
                    </a:lnTo>
                    <a:lnTo>
                      <a:pt x="34" y="6"/>
                    </a:lnTo>
                    <a:lnTo>
                      <a:pt x="32" y="4"/>
                    </a:lnTo>
                    <a:lnTo>
                      <a:pt x="32" y="4"/>
                    </a:lnTo>
                    <a:lnTo>
                      <a:pt x="30" y="4"/>
                    </a:lnTo>
                    <a:lnTo>
                      <a:pt x="30" y="2"/>
                    </a:lnTo>
                    <a:lnTo>
                      <a:pt x="28" y="2"/>
                    </a:lnTo>
                    <a:lnTo>
                      <a:pt x="26" y="2"/>
                    </a:lnTo>
                    <a:lnTo>
                      <a:pt x="26" y="2"/>
                    </a:lnTo>
                    <a:lnTo>
                      <a:pt x="24" y="0"/>
                    </a:lnTo>
                    <a:lnTo>
                      <a:pt x="22" y="0"/>
                    </a:lnTo>
                    <a:lnTo>
                      <a:pt x="20" y="0"/>
                    </a:lnTo>
                    <a:lnTo>
                      <a:pt x="20" y="0"/>
                    </a:lnTo>
                    <a:lnTo>
                      <a:pt x="18" y="0"/>
                    </a:lnTo>
                    <a:lnTo>
                      <a:pt x="16" y="0"/>
                    </a:lnTo>
                    <a:lnTo>
                      <a:pt x="14" y="0"/>
                    </a:lnTo>
                    <a:lnTo>
                      <a:pt x="14" y="0"/>
                    </a:lnTo>
                    <a:lnTo>
                      <a:pt x="12" y="0"/>
                    </a:lnTo>
                    <a:lnTo>
                      <a:pt x="10" y="0"/>
                    </a:lnTo>
                    <a:lnTo>
                      <a:pt x="8" y="0"/>
                    </a:lnTo>
                    <a:lnTo>
                      <a:pt x="6" y="0"/>
                    </a:lnTo>
                    <a:lnTo>
                      <a:pt x="6" y="2"/>
                    </a:lnTo>
                    <a:lnTo>
                      <a:pt x="4" y="2"/>
                    </a:lnTo>
                    <a:lnTo>
                      <a:pt x="2" y="2"/>
                    </a:lnTo>
                    <a:lnTo>
                      <a:pt x="2" y="2"/>
                    </a:lnTo>
                    <a:lnTo>
                      <a:pt x="2" y="4"/>
                    </a:lnTo>
                    <a:lnTo>
                      <a:pt x="0" y="4"/>
                    </a:lnTo>
                    <a:lnTo>
                      <a:pt x="0" y="4"/>
                    </a:lnTo>
                    <a:lnTo>
                      <a:pt x="0" y="6"/>
                    </a:lnTo>
                    <a:lnTo>
                      <a:pt x="0" y="6"/>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776"/>
              <p:cNvSpPr>
                <a:spLocks/>
              </p:cNvSpPr>
              <p:nvPr/>
            </p:nvSpPr>
            <p:spPr bwMode="auto">
              <a:xfrm>
                <a:off x="5042" y="1667"/>
                <a:ext cx="22" cy="10"/>
              </a:xfrm>
              <a:custGeom>
                <a:avLst/>
                <a:gdLst>
                  <a:gd name="T0" fmla="*/ 0 w 22"/>
                  <a:gd name="T1" fmla="*/ 2 h 10"/>
                  <a:gd name="T2" fmla="*/ 2 w 22"/>
                  <a:gd name="T3" fmla="*/ 2 h 10"/>
                  <a:gd name="T4" fmla="*/ 2 w 22"/>
                  <a:gd name="T5" fmla="*/ 0 h 10"/>
                  <a:gd name="T6" fmla="*/ 4 w 22"/>
                  <a:gd name="T7" fmla="*/ 0 h 10"/>
                  <a:gd name="T8" fmla="*/ 6 w 22"/>
                  <a:gd name="T9" fmla="*/ 0 h 10"/>
                  <a:gd name="T10" fmla="*/ 8 w 22"/>
                  <a:gd name="T11" fmla="*/ 0 h 10"/>
                  <a:gd name="T12" fmla="*/ 10 w 22"/>
                  <a:gd name="T13" fmla="*/ 0 h 10"/>
                  <a:gd name="T14" fmla="*/ 12 w 22"/>
                  <a:gd name="T15" fmla="*/ 0 h 10"/>
                  <a:gd name="T16" fmla="*/ 14 w 22"/>
                  <a:gd name="T17" fmla="*/ 0 h 10"/>
                  <a:gd name="T18" fmla="*/ 16 w 22"/>
                  <a:gd name="T19" fmla="*/ 2 h 10"/>
                  <a:gd name="T20" fmla="*/ 18 w 22"/>
                  <a:gd name="T21" fmla="*/ 2 h 10"/>
                  <a:gd name="T22" fmla="*/ 20 w 22"/>
                  <a:gd name="T23" fmla="*/ 4 h 10"/>
                  <a:gd name="T24" fmla="*/ 22 w 22"/>
                  <a:gd name="T25" fmla="*/ 4 h 10"/>
                  <a:gd name="T26" fmla="*/ 22 w 22"/>
                  <a:gd name="T27" fmla="*/ 6 h 10"/>
                  <a:gd name="T28" fmla="*/ 22 w 22"/>
                  <a:gd name="T29" fmla="*/ 6 h 10"/>
                  <a:gd name="T30" fmla="*/ 22 w 22"/>
                  <a:gd name="T31" fmla="*/ 6 h 10"/>
                  <a:gd name="T32" fmla="*/ 22 w 22"/>
                  <a:gd name="T33" fmla="*/ 8 h 10"/>
                  <a:gd name="T34" fmla="*/ 22 w 22"/>
                  <a:gd name="T35" fmla="*/ 8 h 10"/>
                  <a:gd name="T36" fmla="*/ 20 w 22"/>
                  <a:gd name="T37" fmla="*/ 8 h 10"/>
                  <a:gd name="T38" fmla="*/ 18 w 22"/>
                  <a:gd name="T39" fmla="*/ 10 h 10"/>
                  <a:gd name="T40" fmla="*/ 16 w 22"/>
                  <a:gd name="T41" fmla="*/ 10 h 10"/>
                  <a:gd name="T42" fmla="*/ 14 w 22"/>
                  <a:gd name="T43" fmla="*/ 10 h 10"/>
                  <a:gd name="T44" fmla="*/ 12 w 22"/>
                  <a:gd name="T45" fmla="*/ 10 h 10"/>
                  <a:gd name="T46" fmla="*/ 10 w 22"/>
                  <a:gd name="T47" fmla="*/ 10 h 10"/>
                  <a:gd name="T48" fmla="*/ 8 w 22"/>
                  <a:gd name="T49" fmla="*/ 8 h 10"/>
                  <a:gd name="T50" fmla="*/ 6 w 22"/>
                  <a:gd name="T51" fmla="*/ 8 h 10"/>
                  <a:gd name="T52" fmla="*/ 4 w 22"/>
                  <a:gd name="T53" fmla="*/ 8 h 10"/>
                  <a:gd name="T54" fmla="*/ 2 w 22"/>
                  <a:gd name="T55" fmla="*/ 6 h 10"/>
                  <a:gd name="T56" fmla="*/ 2 w 22"/>
                  <a:gd name="T57" fmla="*/ 6 h 10"/>
                  <a:gd name="T58" fmla="*/ 0 w 22"/>
                  <a:gd name="T59" fmla="*/ 4 h 10"/>
                  <a:gd name="T60" fmla="*/ 0 w 22"/>
                  <a:gd name="T61" fmla="*/ 4 h 10"/>
                  <a:gd name="T62" fmla="*/ 0 w 22"/>
                  <a:gd name="T63" fmla="*/ 2 h 10"/>
                  <a:gd name="T64" fmla="*/ 0 w 22"/>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0" y="2"/>
                    </a:moveTo>
                    <a:lnTo>
                      <a:pt x="2" y="2"/>
                    </a:lnTo>
                    <a:lnTo>
                      <a:pt x="2" y="0"/>
                    </a:lnTo>
                    <a:lnTo>
                      <a:pt x="4" y="0"/>
                    </a:lnTo>
                    <a:lnTo>
                      <a:pt x="6" y="0"/>
                    </a:lnTo>
                    <a:lnTo>
                      <a:pt x="8" y="0"/>
                    </a:lnTo>
                    <a:lnTo>
                      <a:pt x="10" y="0"/>
                    </a:lnTo>
                    <a:lnTo>
                      <a:pt x="12" y="0"/>
                    </a:lnTo>
                    <a:lnTo>
                      <a:pt x="14" y="0"/>
                    </a:lnTo>
                    <a:lnTo>
                      <a:pt x="16" y="2"/>
                    </a:lnTo>
                    <a:lnTo>
                      <a:pt x="18" y="2"/>
                    </a:lnTo>
                    <a:lnTo>
                      <a:pt x="20" y="4"/>
                    </a:lnTo>
                    <a:lnTo>
                      <a:pt x="22" y="4"/>
                    </a:lnTo>
                    <a:lnTo>
                      <a:pt x="22" y="6"/>
                    </a:lnTo>
                    <a:lnTo>
                      <a:pt x="22" y="6"/>
                    </a:lnTo>
                    <a:lnTo>
                      <a:pt x="22" y="6"/>
                    </a:lnTo>
                    <a:lnTo>
                      <a:pt x="22" y="8"/>
                    </a:lnTo>
                    <a:lnTo>
                      <a:pt x="22" y="8"/>
                    </a:lnTo>
                    <a:lnTo>
                      <a:pt x="20" y="8"/>
                    </a:lnTo>
                    <a:lnTo>
                      <a:pt x="18" y="10"/>
                    </a:lnTo>
                    <a:lnTo>
                      <a:pt x="16" y="10"/>
                    </a:lnTo>
                    <a:lnTo>
                      <a:pt x="14" y="10"/>
                    </a:lnTo>
                    <a:lnTo>
                      <a:pt x="12" y="10"/>
                    </a:lnTo>
                    <a:lnTo>
                      <a:pt x="10" y="10"/>
                    </a:lnTo>
                    <a:lnTo>
                      <a:pt x="8" y="8"/>
                    </a:lnTo>
                    <a:lnTo>
                      <a:pt x="6" y="8"/>
                    </a:lnTo>
                    <a:lnTo>
                      <a:pt x="4" y="8"/>
                    </a:lnTo>
                    <a:lnTo>
                      <a:pt x="2" y="6"/>
                    </a:lnTo>
                    <a:lnTo>
                      <a:pt x="2" y="6"/>
                    </a:lnTo>
                    <a:lnTo>
                      <a:pt x="0" y="4"/>
                    </a:lnTo>
                    <a:lnTo>
                      <a:pt x="0" y="4"/>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777"/>
              <p:cNvSpPr>
                <a:spLocks/>
              </p:cNvSpPr>
              <p:nvPr/>
            </p:nvSpPr>
            <p:spPr bwMode="auto">
              <a:xfrm>
                <a:off x="5060" y="1655"/>
                <a:ext cx="28" cy="16"/>
              </a:xfrm>
              <a:custGeom>
                <a:avLst/>
                <a:gdLst>
                  <a:gd name="T0" fmla="*/ 24 w 28"/>
                  <a:gd name="T1" fmla="*/ 16 h 16"/>
                  <a:gd name="T2" fmla="*/ 26 w 28"/>
                  <a:gd name="T3" fmla="*/ 16 h 16"/>
                  <a:gd name="T4" fmla="*/ 26 w 28"/>
                  <a:gd name="T5" fmla="*/ 14 h 16"/>
                  <a:gd name="T6" fmla="*/ 28 w 28"/>
                  <a:gd name="T7" fmla="*/ 14 h 16"/>
                  <a:gd name="T8" fmla="*/ 16 w 28"/>
                  <a:gd name="T9" fmla="*/ 8 h 16"/>
                  <a:gd name="T10" fmla="*/ 16 w 28"/>
                  <a:gd name="T11" fmla="*/ 8 h 16"/>
                  <a:gd name="T12" fmla="*/ 14 w 28"/>
                  <a:gd name="T13" fmla="*/ 8 h 16"/>
                  <a:gd name="T14" fmla="*/ 14 w 28"/>
                  <a:gd name="T15" fmla="*/ 8 h 16"/>
                  <a:gd name="T16" fmla="*/ 14 w 28"/>
                  <a:gd name="T17" fmla="*/ 8 h 16"/>
                  <a:gd name="T18" fmla="*/ 12 w 28"/>
                  <a:gd name="T19" fmla="*/ 6 h 16"/>
                  <a:gd name="T20" fmla="*/ 12 w 28"/>
                  <a:gd name="T21" fmla="*/ 6 h 16"/>
                  <a:gd name="T22" fmla="*/ 12 w 28"/>
                  <a:gd name="T23" fmla="*/ 6 h 16"/>
                  <a:gd name="T24" fmla="*/ 12 w 28"/>
                  <a:gd name="T25" fmla="*/ 6 h 16"/>
                  <a:gd name="T26" fmla="*/ 14 w 28"/>
                  <a:gd name="T27" fmla="*/ 4 h 16"/>
                  <a:gd name="T28" fmla="*/ 14 w 28"/>
                  <a:gd name="T29" fmla="*/ 4 h 16"/>
                  <a:gd name="T30" fmla="*/ 14 w 28"/>
                  <a:gd name="T31" fmla="*/ 4 h 16"/>
                  <a:gd name="T32" fmla="*/ 16 w 28"/>
                  <a:gd name="T33" fmla="*/ 4 h 16"/>
                  <a:gd name="T34" fmla="*/ 16 w 28"/>
                  <a:gd name="T35" fmla="*/ 4 h 16"/>
                  <a:gd name="T36" fmla="*/ 16 w 28"/>
                  <a:gd name="T37" fmla="*/ 2 h 16"/>
                  <a:gd name="T38" fmla="*/ 18 w 28"/>
                  <a:gd name="T39" fmla="*/ 2 h 16"/>
                  <a:gd name="T40" fmla="*/ 16 w 28"/>
                  <a:gd name="T41" fmla="*/ 2 h 16"/>
                  <a:gd name="T42" fmla="*/ 16 w 28"/>
                  <a:gd name="T43" fmla="*/ 2 h 16"/>
                  <a:gd name="T44" fmla="*/ 14 w 28"/>
                  <a:gd name="T45" fmla="*/ 2 h 16"/>
                  <a:gd name="T46" fmla="*/ 14 w 28"/>
                  <a:gd name="T47" fmla="*/ 0 h 16"/>
                  <a:gd name="T48" fmla="*/ 12 w 28"/>
                  <a:gd name="T49" fmla="*/ 0 h 16"/>
                  <a:gd name="T50" fmla="*/ 12 w 28"/>
                  <a:gd name="T51" fmla="*/ 2 h 16"/>
                  <a:gd name="T52" fmla="*/ 10 w 28"/>
                  <a:gd name="T53" fmla="*/ 2 h 16"/>
                  <a:gd name="T54" fmla="*/ 10 w 28"/>
                  <a:gd name="T55" fmla="*/ 2 h 16"/>
                  <a:gd name="T56" fmla="*/ 8 w 28"/>
                  <a:gd name="T57" fmla="*/ 2 h 16"/>
                  <a:gd name="T58" fmla="*/ 8 w 28"/>
                  <a:gd name="T59" fmla="*/ 4 h 16"/>
                  <a:gd name="T60" fmla="*/ 8 w 28"/>
                  <a:gd name="T61" fmla="*/ 4 h 16"/>
                  <a:gd name="T62" fmla="*/ 8 w 28"/>
                  <a:gd name="T63" fmla="*/ 4 h 16"/>
                  <a:gd name="T64" fmla="*/ 8 w 28"/>
                  <a:gd name="T65" fmla="*/ 4 h 16"/>
                  <a:gd name="T66" fmla="*/ 8 w 28"/>
                  <a:gd name="T67" fmla="*/ 6 h 16"/>
                  <a:gd name="T68" fmla="*/ 8 w 28"/>
                  <a:gd name="T69" fmla="*/ 6 h 16"/>
                  <a:gd name="T70" fmla="*/ 8 w 28"/>
                  <a:gd name="T71" fmla="*/ 6 h 16"/>
                  <a:gd name="T72" fmla="*/ 8 w 28"/>
                  <a:gd name="T73" fmla="*/ 4 h 16"/>
                  <a:gd name="T74" fmla="*/ 6 w 28"/>
                  <a:gd name="T75" fmla="*/ 4 h 16"/>
                  <a:gd name="T76" fmla="*/ 6 w 28"/>
                  <a:gd name="T77" fmla="*/ 4 h 16"/>
                  <a:gd name="T78" fmla="*/ 6 w 28"/>
                  <a:gd name="T79" fmla="*/ 4 h 16"/>
                  <a:gd name="T80" fmla="*/ 4 w 28"/>
                  <a:gd name="T81" fmla="*/ 4 h 16"/>
                  <a:gd name="T82" fmla="*/ 4 w 28"/>
                  <a:gd name="T83" fmla="*/ 4 h 16"/>
                  <a:gd name="T84" fmla="*/ 4 w 28"/>
                  <a:gd name="T85" fmla="*/ 4 h 16"/>
                  <a:gd name="T86" fmla="*/ 2 w 28"/>
                  <a:gd name="T87" fmla="*/ 4 h 16"/>
                  <a:gd name="T88" fmla="*/ 2 w 28"/>
                  <a:gd name="T89" fmla="*/ 4 h 16"/>
                  <a:gd name="T90" fmla="*/ 0 w 28"/>
                  <a:gd name="T91" fmla="*/ 6 h 16"/>
                  <a:gd name="T92" fmla="*/ 22 w 28"/>
                  <a:gd name="T93" fmla="*/ 16 h 16"/>
                  <a:gd name="T94" fmla="*/ 24 w 28"/>
                  <a:gd name="T9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6">
                    <a:moveTo>
                      <a:pt x="24" y="16"/>
                    </a:moveTo>
                    <a:lnTo>
                      <a:pt x="26" y="16"/>
                    </a:lnTo>
                    <a:lnTo>
                      <a:pt x="26" y="14"/>
                    </a:lnTo>
                    <a:lnTo>
                      <a:pt x="28" y="14"/>
                    </a:lnTo>
                    <a:lnTo>
                      <a:pt x="16" y="8"/>
                    </a:lnTo>
                    <a:lnTo>
                      <a:pt x="16" y="8"/>
                    </a:lnTo>
                    <a:lnTo>
                      <a:pt x="14" y="8"/>
                    </a:lnTo>
                    <a:lnTo>
                      <a:pt x="14" y="8"/>
                    </a:lnTo>
                    <a:lnTo>
                      <a:pt x="14" y="8"/>
                    </a:lnTo>
                    <a:lnTo>
                      <a:pt x="12" y="6"/>
                    </a:lnTo>
                    <a:lnTo>
                      <a:pt x="12" y="6"/>
                    </a:lnTo>
                    <a:lnTo>
                      <a:pt x="12" y="6"/>
                    </a:lnTo>
                    <a:lnTo>
                      <a:pt x="12" y="6"/>
                    </a:lnTo>
                    <a:lnTo>
                      <a:pt x="14" y="4"/>
                    </a:lnTo>
                    <a:lnTo>
                      <a:pt x="14" y="4"/>
                    </a:lnTo>
                    <a:lnTo>
                      <a:pt x="14" y="4"/>
                    </a:lnTo>
                    <a:lnTo>
                      <a:pt x="16" y="4"/>
                    </a:lnTo>
                    <a:lnTo>
                      <a:pt x="16" y="4"/>
                    </a:lnTo>
                    <a:lnTo>
                      <a:pt x="16" y="2"/>
                    </a:lnTo>
                    <a:lnTo>
                      <a:pt x="18" y="2"/>
                    </a:lnTo>
                    <a:lnTo>
                      <a:pt x="16" y="2"/>
                    </a:lnTo>
                    <a:lnTo>
                      <a:pt x="16" y="2"/>
                    </a:lnTo>
                    <a:lnTo>
                      <a:pt x="14" y="2"/>
                    </a:lnTo>
                    <a:lnTo>
                      <a:pt x="14" y="0"/>
                    </a:lnTo>
                    <a:lnTo>
                      <a:pt x="12" y="0"/>
                    </a:lnTo>
                    <a:lnTo>
                      <a:pt x="12" y="2"/>
                    </a:lnTo>
                    <a:lnTo>
                      <a:pt x="10" y="2"/>
                    </a:lnTo>
                    <a:lnTo>
                      <a:pt x="10" y="2"/>
                    </a:lnTo>
                    <a:lnTo>
                      <a:pt x="8" y="2"/>
                    </a:lnTo>
                    <a:lnTo>
                      <a:pt x="8" y="4"/>
                    </a:lnTo>
                    <a:lnTo>
                      <a:pt x="8" y="4"/>
                    </a:lnTo>
                    <a:lnTo>
                      <a:pt x="8" y="4"/>
                    </a:lnTo>
                    <a:lnTo>
                      <a:pt x="8" y="4"/>
                    </a:lnTo>
                    <a:lnTo>
                      <a:pt x="8" y="6"/>
                    </a:lnTo>
                    <a:lnTo>
                      <a:pt x="8" y="6"/>
                    </a:lnTo>
                    <a:lnTo>
                      <a:pt x="8" y="6"/>
                    </a:lnTo>
                    <a:lnTo>
                      <a:pt x="8" y="4"/>
                    </a:lnTo>
                    <a:lnTo>
                      <a:pt x="6" y="4"/>
                    </a:lnTo>
                    <a:lnTo>
                      <a:pt x="6" y="4"/>
                    </a:lnTo>
                    <a:lnTo>
                      <a:pt x="6" y="4"/>
                    </a:lnTo>
                    <a:lnTo>
                      <a:pt x="4" y="4"/>
                    </a:lnTo>
                    <a:lnTo>
                      <a:pt x="4" y="4"/>
                    </a:lnTo>
                    <a:lnTo>
                      <a:pt x="4" y="4"/>
                    </a:lnTo>
                    <a:lnTo>
                      <a:pt x="2" y="4"/>
                    </a:lnTo>
                    <a:lnTo>
                      <a:pt x="2" y="4"/>
                    </a:lnTo>
                    <a:lnTo>
                      <a:pt x="0" y="6"/>
                    </a:lnTo>
                    <a:lnTo>
                      <a:pt x="22" y="16"/>
                    </a:lnTo>
                    <a:lnTo>
                      <a:pt x="2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778"/>
              <p:cNvSpPr>
                <a:spLocks/>
              </p:cNvSpPr>
              <p:nvPr/>
            </p:nvSpPr>
            <p:spPr bwMode="auto">
              <a:xfrm>
                <a:off x="5092" y="1645"/>
                <a:ext cx="34" cy="16"/>
              </a:xfrm>
              <a:custGeom>
                <a:avLst/>
                <a:gdLst>
                  <a:gd name="T0" fmla="*/ 4 w 34"/>
                  <a:gd name="T1" fmla="*/ 8 h 16"/>
                  <a:gd name="T2" fmla="*/ 6 w 34"/>
                  <a:gd name="T3" fmla="*/ 10 h 16"/>
                  <a:gd name="T4" fmla="*/ 8 w 34"/>
                  <a:gd name="T5" fmla="*/ 10 h 16"/>
                  <a:gd name="T6" fmla="*/ 12 w 34"/>
                  <a:gd name="T7" fmla="*/ 10 h 16"/>
                  <a:gd name="T8" fmla="*/ 16 w 34"/>
                  <a:gd name="T9" fmla="*/ 8 h 16"/>
                  <a:gd name="T10" fmla="*/ 20 w 34"/>
                  <a:gd name="T11" fmla="*/ 8 h 16"/>
                  <a:gd name="T12" fmla="*/ 24 w 34"/>
                  <a:gd name="T13" fmla="*/ 8 h 16"/>
                  <a:gd name="T14" fmla="*/ 26 w 34"/>
                  <a:gd name="T15" fmla="*/ 10 h 16"/>
                  <a:gd name="T16" fmla="*/ 26 w 34"/>
                  <a:gd name="T17" fmla="*/ 12 h 16"/>
                  <a:gd name="T18" fmla="*/ 22 w 34"/>
                  <a:gd name="T19" fmla="*/ 12 h 16"/>
                  <a:gd name="T20" fmla="*/ 22 w 34"/>
                  <a:gd name="T21" fmla="*/ 14 h 16"/>
                  <a:gd name="T22" fmla="*/ 20 w 34"/>
                  <a:gd name="T23" fmla="*/ 14 h 16"/>
                  <a:gd name="T24" fmla="*/ 18 w 34"/>
                  <a:gd name="T25" fmla="*/ 14 h 16"/>
                  <a:gd name="T26" fmla="*/ 18 w 34"/>
                  <a:gd name="T27" fmla="*/ 14 h 16"/>
                  <a:gd name="T28" fmla="*/ 20 w 34"/>
                  <a:gd name="T29" fmla="*/ 16 h 16"/>
                  <a:gd name="T30" fmla="*/ 22 w 34"/>
                  <a:gd name="T31" fmla="*/ 16 h 16"/>
                  <a:gd name="T32" fmla="*/ 24 w 34"/>
                  <a:gd name="T33" fmla="*/ 14 h 16"/>
                  <a:gd name="T34" fmla="*/ 26 w 34"/>
                  <a:gd name="T35" fmla="*/ 14 h 16"/>
                  <a:gd name="T36" fmla="*/ 28 w 34"/>
                  <a:gd name="T37" fmla="*/ 14 h 16"/>
                  <a:gd name="T38" fmla="*/ 30 w 34"/>
                  <a:gd name="T39" fmla="*/ 12 h 16"/>
                  <a:gd name="T40" fmla="*/ 32 w 34"/>
                  <a:gd name="T41" fmla="*/ 12 h 16"/>
                  <a:gd name="T42" fmla="*/ 32 w 34"/>
                  <a:gd name="T43" fmla="*/ 10 h 16"/>
                  <a:gd name="T44" fmla="*/ 34 w 34"/>
                  <a:gd name="T45" fmla="*/ 10 h 16"/>
                  <a:gd name="T46" fmla="*/ 32 w 34"/>
                  <a:gd name="T47" fmla="*/ 10 h 16"/>
                  <a:gd name="T48" fmla="*/ 32 w 34"/>
                  <a:gd name="T49" fmla="*/ 8 h 16"/>
                  <a:gd name="T50" fmla="*/ 32 w 34"/>
                  <a:gd name="T51" fmla="*/ 8 h 16"/>
                  <a:gd name="T52" fmla="*/ 30 w 34"/>
                  <a:gd name="T53" fmla="*/ 6 h 16"/>
                  <a:gd name="T54" fmla="*/ 28 w 34"/>
                  <a:gd name="T55" fmla="*/ 6 h 16"/>
                  <a:gd name="T56" fmla="*/ 26 w 34"/>
                  <a:gd name="T57" fmla="*/ 6 h 16"/>
                  <a:gd name="T58" fmla="*/ 26 w 34"/>
                  <a:gd name="T59" fmla="*/ 6 h 16"/>
                  <a:gd name="T60" fmla="*/ 22 w 34"/>
                  <a:gd name="T61" fmla="*/ 6 h 16"/>
                  <a:gd name="T62" fmla="*/ 16 w 34"/>
                  <a:gd name="T63" fmla="*/ 6 h 16"/>
                  <a:gd name="T64" fmla="*/ 12 w 34"/>
                  <a:gd name="T65" fmla="*/ 6 h 16"/>
                  <a:gd name="T66" fmla="*/ 8 w 34"/>
                  <a:gd name="T67" fmla="*/ 6 h 16"/>
                  <a:gd name="T68" fmla="*/ 6 w 34"/>
                  <a:gd name="T69" fmla="*/ 6 h 16"/>
                  <a:gd name="T70" fmla="*/ 8 w 34"/>
                  <a:gd name="T71" fmla="*/ 4 h 16"/>
                  <a:gd name="T72" fmla="*/ 8 w 34"/>
                  <a:gd name="T73" fmla="*/ 4 h 16"/>
                  <a:gd name="T74" fmla="*/ 10 w 34"/>
                  <a:gd name="T75" fmla="*/ 4 h 16"/>
                  <a:gd name="T76" fmla="*/ 12 w 34"/>
                  <a:gd name="T77" fmla="*/ 2 h 16"/>
                  <a:gd name="T78" fmla="*/ 14 w 34"/>
                  <a:gd name="T79" fmla="*/ 2 h 16"/>
                  <a:gd name="T80" fmla="*/ 16 w 34"/>
                  <a:gd name="T81" fmla="*/ 2 h 16"/>
                  <a:gd name="T82" fmla="*/ 16 w 34"/>
                  <a:gd name="T83" fmla="*/ 2 h 16"/>
                  <a:gd name="T84" fmla="*/ 14 w 34"/>
                  <a:gd name="T85" fmla="*/ 0 h 16"/>
                  <a:gd name="T86" fmla="*/ 12 w 34"/>
                  <a:gd name="T87" fmla="*/ 0 h 16"/>
                  <a:gd name="T88" fmla="*/ 10 w 34"/>
                  <a:gd name="T89" fmla="*/ 0 h 16"/>
                  <a:gd name="T90" fmla="*/ 8 w 34"/>
                  <a:gd name="T91" fmla="*/ 2 h 16"/>
                  <a:gd name="T92" fmla="*/ 6 w 34"/>
                  <a:gd name="T93" fmla="*/ 2 h 16"/>
                  <a:gd name="T94" fmla="*/ 4 w 34"/>
                  <a:gd name="T95" fmla="*/ 2 h 16"/>
                  <a:gd name="T96" fmla="*/ 2 w 34"/>
                  <a:gd name="T97" fmla="*/ 4 h 16"/>
                  <a:gd name="T98" fmla="*/ 0 w 34"/>
                  <a:gd name="T99" fmla="*/ 6 h 16"/>
                  <a:gd name="T100" fmla="*/ 2 w 34"/>
                  <a:gd name="T10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6">
                    <a:moveTo>
                      <a:pt x="2" y="8"/>
                    </a:moveTo>
                    <a:lnTo>
                      <a:pt x="4" y="8"/>
                    </a:lnTo>
                    <a:lnTo>
                      <a:pt x="4" y="8"/>
                    </a:lnTo>
                    <a:lnTo>
                      <a:pt x="6" y="10"/>
                    </a:lnTo>
                    <a:lnTo>
                      <a:pt x="8" y="10"/>
                    </a:lnTo>
                    <a:lnTo>
                      <a:pt x="8" y="10"/>
                    </a:lnTo>
                    <a:lnTo>
                      <a:pt x="10" y="10"/>
                    </a:lnTo>
                    <a:lnTo>
                      <a:pt x="12" y="10"/>
                    </a:lnTo>
                    <a:lnTo>
                      <a:pt x="14" y="10"/>
                    </a:lnTo>
                    <a:lnTo>
                      <a:pt x="16" y="8"/>
                    </a:lnTo>
                    <a:lnTo>
                      <a:pt x="18" y="8"/>
                    </a:lnTo>
                    <a:lnTo>
                      <a:pt x="20" y="8"/>
                    </a:lnTo>
                    <a:lnTo>
                      <a:pt x="22" y="8"/>
                    </a:lnTo>
                    <a:lnTo>
                      <a:pt x="24" y="8"/>
                    </a:lnTo>
                    <a:lnTo>
                      <a:pt x="26" y="8"/>
                    </a:lnTo>
                    <a:lnTo>
                      <a:pt x="26" y="10"/>
                    </a:lnTo>
                    <a:lnTo>
                      <a:pt x="26" y="10"/>
                    </a:lnTo>
                    <a:lnTo>
                      <a:pt x="26" y="12"/>
                    </a:lnTo>
                    <a:lnTo>
                      <a:pt x="24" y="12"/>
                    </a:lnTo>
                    <a:lnTo>
                      <a:pt x="22" y="12"/>
                    </a:lnTo>
                    <a:lnTo>
                      <a:pt x="22" y="12"/>
                    </a:lnTo>
                    <a:lnTo>
                      <a:pt x="22" y="14"/>
                    </a:lnTo>
                    <a:lnTo>
                      <a:pt x="20" y="14"/>
                    </a:lnTo>
                    <a:lnTo>
                      <a:pt x="20" y="14"/>
                    </a:lnTo>
                    <a:lnTo>
                      <a:pt x="18" y="14"/>
                    </a:lnTo>
                    <a:lnTo>
                      <a:pt x="18" y="14"/>
                    </a:lnTo>
                    <a:lnTo>
                      <a:pt x="16" y="14"/>
                    </a:lnTo>
                    <a:lnTo>
                      <a:pt x="18" y="14"/>
                    </a:lnTo>
                    <a:lnTo>
                      <a:pt x="18" y="16"/>
                    </a:lnTo>
                    <a:lnTo>
                      <a:pt x="20" y="16"/>
                    </a:lnTo>
                    <a:lnTo>
                      <a:pt x="20" y="16"/>
                    </a:lnTo>
                    <a:lnTo>
                      <a:pt x="22" y="16"/>
                    </a:lnTo>
                    <a:lnTo>
                      <a:pt x="24" y="16"/>
                    </a:lnTo>
                    <a:lnTo>
                      <a:pt x="24" y="14"/>
                    </a:lnTo>
                    <a:lnTo>
                      <a:pt x="26" y="14"/>
                    </a:lnTo>
                    <a:lnTo>
                      <a:pt x="26" y="14"/>
                    </a:lnTo>
                    <a:lnTo>
                      <a:pt x="28" y="14"/>
                    </a:lnTo>
                    <a:lnTo>
                      <a:pt x="28" y="14"/>
                    </a:lnTo>
                    <a:lnTo>
                      <a:pt x="30" y="14"/>
                    </a:lnTo>
                    <a:lnTo>
                      <a:pt x="30" y="12"/>
                    </a:lnTo>
                    <a:lnTo>
                      <a:pt x="32" y="12"/>
                    </a:lnTo>
                    <a:lnTo>
                      <a:pt x="32" y="12"/>
                    </a:lnTo>
                    <a:lnTo>
                      <a:pt x="32" y="12"/>
                    </a:lnTo>
                    <a:lnTo>
                      <a:pt x="32" y="10"/>
                    </a:lnTo>
                    <a:lnTo>
                      <a:pt x="32" y="10"/>
                    </a:lnTo>
                    <a:lnTo>
                      <a:pt x="34" y="10"/>
                    </a:lnTo>
                    <a:lnTo>
                      <a:pt x="34" y="10"/>
                    </a:lnTo>
                    <a:lnTo>
                      <a:pt x="32" y="10"/>
                    </a:lnTo>
                    <a:lnTo>
                      <a:pt x="32" y="8"/>
                    </a:lnTo>
                    <a:lnTo>
                      <a:pt x="32" y="8"/>
                    </a:lnTo>
                    <a:lnTo>
                      <a:pt x="32" y="8"/>
                    </a:lnTo>
                    <a:lnTo>
                      <a:pt x="32" y="8"/>
                    </a:lnTo>
                    <a:lnTo>
                      <a:pt x="30" y="8"/>
                    </a:lnTo>
                    <a:lnTo>
                      <a:pt x="30" y="6"/>
                    </a:lnTo>
                    <a:lnTo>
                      <a:pt x="30" y="6"/>
                    </a:lnTo>
                    <a:lnTo>
                      <a:pt x="28" y="6"/>
                    </a:lnTo>
                    <a:lnTo>
                      <a:pt x="28" y="6"/>
                    </a:lnTo>
                    <a:lnTo>
                      <a:pt x="26" y="6"/>
                    </a:lnTo>
                    <a:lnTo>
                      <a:pt x="26" y="6"/>
                    </a:lnTo>
                    <a:lnTo>
                      <a:pt x="26" y="6"/>
                    </a:lnTo>
                    <a:lnTo>
                      <a:pt x="24" y="6"/>
                    </a:lnTo>
                    <a:lnTo>
                      <a:pt x="22" y="6"/>
                    </a:lnTo>
                    <a:lnTo>
                      <a:pt x="18" y="6"/>
                    </a:lnTo>
                    <a:lnTo>
                      <a:pt x="16" y="6"/>
                    </a:lnTo>
                    <a:lnTo>
                      <a:pt x="14" y="6"/>
                    </a:lnTo>
                    <a:lnTo>
                      <a:pt x="12" y="6"/>
                    </a:lnTo>
                    <a:lnTo>
                      <a:pt x="10" y="6"/>
                    </a:lnTo>
                    <a:lnTo>
                      <a:pt x="8" y="6"/>
                    </a:lnTo>
                    <a:lnTo>
                      <a:pt x="8" y="6"/>
                    </a:lnTo>
                    <a:lnTo>
                      <a:pt x="6" y="6"/>
                    </a:lnTo>
                    <a:lnTo>
                      <a:pt x="6" y="6"/>
                    </a:lnTo>
                    <a:lnTo>
                      <a:pt x="8" y="4"/>
                    </a:lnTo>
                    <a:lnTo>
                      <a:pt x="8" y="4"/>
                    </a:lnTo>
                    <a:lnTo>
                      <a:pt x="8" y="4"/>
                    </a:lnTo>
                    <a:lnTo>
                      <a:pt x="10" y="4"/>
                    </a:lnTo>
                    <a:lnTo>
                      <a:pt x="10" y="4"/>
                    </a:lnTo>
                    <a:lnTo>
                      <a:pt x="10" y="4"/>
                    </a:lnTo>
                    <a:lnTo>
                      <a:pt x="12" y="2"/>
                    </a:lnTo>
                    <a:lnTo>
                      <a:pt x="12" y="2"/>
                    </a:lnTo>
                    <a:lnTo>
                      <a:pt x="14" y="2"/>
                    </a:lnTo>
                    <a:lnTo>
                      <a:pt x="14" y="2"/>
                    </a:lnTo>
                    <a:lnTo>
                      <a:pt x="16" y="2"/>
                    </a:lnTo>
                    <a:lnTo>
                      <a:pt x="16" y="2"/>
                    </a:lnTo>
                    <a:lnTo>
                      <a:pt x="16" y="2"/>
                    </a:lnTo>
                    <a:lnTo>
                      <a:pt x="16" y="2"/>
                    </a:lnTo>
                    <a:lnTo>
                      <a:pt x="14" y="0"/>
                    </a:lnTo>
                    <a:lnTo>
                      <a:pt x="14" y="0"/>
                    </a:lnTo>
                    <a:lnTo>
                      <a:pt x="12" y="0"/>
                    </a:lnTo>
                    <a:lnTo>
                      <a:pt x="12" y="0"/>
                    </a:lnTo>
                    <a:lnTo>
                      <a:pt x="10" y="0"/>
                    </a:lnTo>
                    <a:lnTo>
                      <a:pt x="10" y="2"/>
                    </a:lnTo>
                    <a:lnTo>
                      <a:pt x="8" y="2"/>
                    </a:lnTo>
                    <a:lnTo>
                      <a:pt x="8" y="2"/>
                    </a:lnTo>
                    <a:lnTo>
                      <a:pt x="6" y="2"/>
                    </a:lnTo>
                    <a:lnTo>
                      <a:pt x="6" y="2"/>
                    </a:lnTo>
                    <a:lnTo>
                      <a:pt x="4" y="2"/>
                    </a:lnTo>
                    <a:lnTo>
                      <a:pt x="2" y="4"/>
                    </a:lnTo>
                    <a:lnTo>
                      <a:pt x="2" y="4"/>
                    </a:lnTo>
                    <a:lnTo>
                      <a:pt x="0" y="6"/>
                    </a:lnTo>
                    <a:lnTo>
                      <a:pt x="0" y="6"/>
                    </a:lnTo>
                    <a:lnTo>
                      <a:pt x="2" y="6"/>
                    </a:lnTo>
                    <a:lnTo>
                      <a:pt x="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779"/>
              <p:cNvSpPr>
                <a:spLocks/>
              </p:cNvSpPr>
              <p:nvPr/>
            </p:nvSpPr>
            <p:spPr bwMode="auto">
              <a:xfrm>
                <a:off x="5092" y="1645"/>
                <a:ext cx="34" cy="16"/>
              </a:xfrm>
              <a:custGeom>
                <a:avLst/>
                <a:gdLst>
                  <a:gd name="T0" fmla="*/ 4 w 34"/>
                  <a:gd name="T1" fmla="*/ 8 h 16"/>
                  <a:gd name="T2" fmla="*/ 6 w 34"/>
                  <a:gd name="T3" fmla="*/ 10 h 16"/>
                  <a:gd name="T4" fmla="*/ 8 w 34"/>
                  <a:gd name="T5" fmla="*/ 10 h 16"/>
                  <a:gd name="T6" fmla="*/ 12 w 34"/>
                  <a:gd name="T7" fmla="*/ 10 h 16"/>
                  <a:gd name="T8" fmla="*/ 16 w 34"/>
                  <a:gd name="T9" fmla="*/ 8 h 16"/>
                  <a:gd name="T10" fmla="*/ 20 w 34"/>
                  <a:gd name="T11" fmla="*/ 8 h 16"/>
                  <a:gd name="T12" fmla="*/ 24 w 34"/>
                  <a:gd name="T13" fmla="*/ 8 h 16"/>
                  <a:gd name="T14" fmla="*/ 26 w 34"/>
                  <a:gd name="T15" fmla="*/ 10 h 16"/>
                  <a:gd name="T16" fmla="*/ 26 w 34"/>
                  <a:gd name="T17" fmla="*/ 12 h 16"/>
                  <a:gd name="T18" fmla="*/ 22 w 34"/>
                  <a:gd name="T19" fmla="*/ 12 h 16"/>
                  <a:gd name="T20" fmla="*/ 22 w 34"/>
                  <a:gd name="T21" fmla="*/ 14 h 16"/>
                  <a:gd name="T22" fmla="*/ 20 w 34"/>
                  <a:gd name="T23" fmla="*/ 14 h 16"/>
                  <a:gd name="T24" fmla="*/ 18 w 34"/>
                  <a:gd name="T25" fmla="*/ 14 h 16"/>
                  <a:gd name="T26" fmla="*/ 18 w 34"/>
                  <a:gd name="T27" fmla="*/ 14 h 16"/>
                  <a:gd name="T28" fmla="*/ 20 w 34"/>
                  <a:gd name="T29" fmla="*/ 16 h 16"/>
                  <a:gd name="T30" fmla="*/ 22 w 34"/>
                  <a:gd name="T31" fmla="*/ 16 h 16"/>
                  <a:gd name="T32" fmla="*/ 24 w 34"/>
                  <a:gd name="T33" fmla="*/ 14 h 16"/>
                  <a:gd name="T34" fmla="*/ 26 w 34"/>
                  <a:gd name="T35" fmla="*/ 14 h 16"/>
                  <a:gd name="T36" fmla="*/ 28 w 34"/>
                  <a:gd name="T37" fmla="*/ 14 h 16"/>
                  <a:gd name="T38" fmla="*/ 30 w 34"/>
                  <a:gd name="T39" fmla="*/ 12 h 16"/>
                  <a:gd name="T40" fmla="*/ 32 w 34"/>
                  <a:gd name="T41" fmla="*/ 12 h 16"/>
                  <a:gd name="T42" fmla="*/ 32 w 34"/>
                  <a:gd name="T43" fmla="*/ 10 h 16"/>
                  <a:gd name="T44" fmla="*/ 34 w 34"/>
                  <a:gd name="T45" fmla="*/ 10 h 16"/>
                  <a:gd name="T46" fmla="*/ 32 w 34"/>
                  <a:gd name="T47" fmla="*/ 10 h 16"/>
                  <a:gd name="T48" fmla="*/ 32 w 34"/>
                  <a:gd name="T49" fmla="*/ 8 h 16"/>
                  <a:gd name="T50" fmla="*/ 32 w 34"/>
                  <a:gd name="T51" fmla="*/ 8 h 16"/>
                  <a:gd name="T52" fmla="*/ 30 w 34"/>
                  <a:gd name="T53" fmla="*/ 6 h 16"/>
                  <a:gd name="T54" fmla="*/ 28 w 34"/>
                  <a:gd name="T55" fmla="*/ 6 h 16"/>
                  <a:gd name="T56" fmla="*/ 26 w 34"/>
                  <a:gd name="T57" fmla="*/ 6 h 16"/>
                  <a:gd name="T58" fmla="*/ 26 w 34"/>
                  <a:gd name="T59" fmla="*/ 6 h 16"/>
                  <a:gd name="T60" fmla="*/ 22 w 34"/>
                  <a:gd name="T61" fmla="*/ 6 h 16"/>
                  <a:gd name="T62" fmla="*/ 16 w 34"/>
                  <a:gd name="T63" fmla="*/ 6 h 16"/>
                  <a:gd name="T64" fmla="*/ 12 w 34"/>
                  <a:gd name="T65" fmla="*/ 6 h 16"/>
                  <a:gd name="T66" fmla="*/ 8 w 34"/>
                  <a:gd name="T67" fmla="*/ 6 h 16"/>
                  <a:gd name="T68" fmla="*/ 6 w 34"/>
                  <a:gd name="T69" fmla="*/ 6 h 16"/>
                  <a:gd name="T70" fmla="*/ 8 w 34"/>
                  <a:gd name="T71" fmla="*/ 4 h 16"/>
                  <a:gd name="T72" fmla="*/ 8 w 34"/>
                  <a:gd name="T73" fmla="*/ 4 h 16"/>
                  <a:gd name="T74" fmla="*/ 10 w 34"/>
                  <a:gd name="T75" fmla="*/ 4 h 16"/>
                  <a:gd name="T76" fmla="*/ 12 w 34"/>
                  <a:gd name="T77" fmla="*/ 2 h 16"/>
                  <a:gd name="T78" fmla="*/ 14 w 34"/>
                  <a:gd name="T79" fmla="*/ 2 h 16"/>
                  <a:gd name="T80" fmla="*/ 16 w 34"/>
                  <a:gd name="T81" fmla="*/ 2 h 16"/>
                  <a:gd name="T82" fmla="*/ 16 w 34"/>
                  <a:gd name="T83" fmla="*/ 2 h 16"/>
                  <a:gd name="T84" fmla="*/ 14 w 34"/>
                  <a:gd name="T85" fmla="*/ 0 h 16"/>
                  <a:gd name="T86" fmla="*/ 12 w 34"/>
                  <a:gd name="T87" fmla="*/ 0 h 16"/>
                  <a:gd name="T88" fmla="*/ 10 w 34"/>
                  <a:gd name="T89" fmla="*/ 0 h 16"/>
                  <a:gd name="T90" fmla="*/ 8 w 34"/>
                  <a:gd name="T91" fmla="*/ 2 h 16"/>
                  <a:gd name="T92" fmla="*/ 6 w 34"/>
                  <a:gd name="T93" fmla="*/ 2 h 16"/>
                  <a:gd name="T94" fmla="*/ 4 w 34"/>
                  <a:gd name="T95" fmla="*/ 2 h 16"/>
                  <a:gd name="T96" fmla="*/ 2 w 34"/>
                  <a:gd name="T97" fmla="*/ 4 h 16"/>
                  <a:gd name="T98" fmla="*/ 0 w 34"/>
                  <a:gd name="T99" fmla="*/ 6 h 16"/>
                  <a:gd name="T100" fmla="*/ 2 w 34"/>
                  <a:gd name="T10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6">
                    <a:moveTo>
                      <a:pt x="2" y="8"/>
                    </a:moveTo>
                    <a:lnTo>
                      <a:pt x="4" y="8"/>
                    </a:lnTo>
                    <a:lnTo>
                      <a:pt x="4" y="8"/>
                    </a:lnTo>
                    <a:lnTo>
                      <a:pt x="6" y="10"/>
                    </a:lnTo>
                    <a:lnTo>
                      <a:pt x="8" y="10"/>
                    </a:lnTo>
                    <a:lnTo>
                      <a:pt x="8" y="10"/>
                    </a:lnTo>
                    <a:lnTo>
                      <a:pt x="10" y="10"/>
                    </a:lnTo>
                    <a:lnTo>
                      <a:pt x="12" y="10"/>
                    </a:lnTo>
                    <a:lnTo>
                      <a:pt x="14" y="10"/>
                    </a:lnTo>
                    <a:lnTo>
                      <a:pt x="16" y="8"/>
                    </a:lnTo>
                    <a:lnTo>
                      <a:pt x="18" y="8"/>
                    </a:lnTo>
                    <a:lnTo>
                      <a:pt x="20" y="8"/>
                    </a:lnTo>
                    <a:lnTo>
                      <a:pt x="22" y="8"/>
                    </a:lnTo>
                    <a:lnTo>
                      <a:pt x="24" y="8"/>
                    </a:lnTo>
                    <a:lnTo>
                      <a:pt x="26" y="8"/>
                    </a:lnTo>
                    <a:lnTo>
                      <a:pt x="26" y="10"/>
                    </a:lnTo>
                    <a:lnTo>
                      <a:pt x="26" y="10"/>
                    </a:lnTo>
                    <a:lnTo>
                      <a:pt x="26" y="12"/>
                    </a:lnTo>
                    <a:lnTo>
                      <a:pt x="24" y="12"/>
                    </a:lnTo>
                    <a:lnTo>
                      <a:pt x="22" y="12"/>
                    </a:lnTo>
                    <a:lnTo>
                      <a:pt x="22" y="12"/>
                    </a:lnTo>
                    <a:lnTo>
                      <a:pt x="22" y="14"/>
                    </a:lnTo>
                    <a:lnTo>
                      <a:pt x="20" y="14"/>
                    </a:lnTo>
                    <a:lnTo>
                      <a:pt x="20" y="14"/>
                    </a:lnTo>
                    <a:lnTo>
                      <a:pt x="18" y="14"/>
                    </a:lnTo>
                    <a:lnTo>
                      <a:pt x="18" y="14"/>
                    </a:lnTo>
                    <a:lnTo>
                      <a:pt x="16" y="14"/>
                    </a:lnTo>
                    <a:lnTo>
                      <a:pt x="18" y="14"/>
                    </a:lnTo>
                    <a:lnTo>
                      <a:pt x="18" y="16"/>
                    </a:lnTo>
                    <a:lnTo>
                      <a:pt x="20" y="16"/>
                    </a:lnTo>
                    <a:lnTo>
                      <a:pt x="20" y="16"/>
                    </a:lnTo>
                    <a:lnTo>
                      <a:pt x="22" y="16"/>
                    </a:lnTo>
                    <a:lnTo>
                      <a:pt x="24" y="16"/>
                    </a:lnTo>
                    <a:lnTo>
                      <a:pt x="24" y="14"/>
                    </a:lnTo>
                    <a:lnTo>
                      <a:pt x="26" y="14"/>
                    </a:lnTo>
                    <a:lnTo>
                      <a:pt x="26" y="14"/>
                    </a:lnTo>
                    <a:lnTo>
                      <a:pt x="28" y="14"/>
                    </a:lnTo>
                    <a:lnTo>
                      <a:pt x="28" y="14"/>
                    </a:lnTo>
                    <a:lnTo>
                      <a:pt x="30" y="14"/>
                    </a:lnTo>
                    <a:lnTo>
                      <a:pt x="30" y="12"/>
                    </a:lnTo>
                    <a:lnTo>
                      <a:pt x="32" y="12"/>
                    </a:lnTo>
                    <a:lnTo>
                      <a:pt x="32" y="12"/>
                    </a:lnTo>
                    <a:lnTo>
                      <a:pt x="32" y="12"/>
                    </a:lnTo>
                    <a:lnTo>
                      <a:pt x="32" y="10"/>
                    </a:lnTo>
                    <a:lnTo>
                      <a:pt x="32" y="10"/>
                    </a:lnTo>
                    <a:lnTo>
                      <a:pt x="34" y="10"/>
                    </a:lnTo>
                    <a:lnTo>
                      <a:pt x="34" y="10"/>
                    </a:lnTo>
                    <a:lnTo>
                      <a:pt x="32" y="10"/>
                    </a:lnTo>
                    <a:lnTo>
                      <a:pt x="32" y="8"/>
                    </a:lnTo>
                    <a:lnTo>
                      <a:pt x="32" y="8"/>
                    </a:lnTo>
                    <a:lnTo>
                      <a:pt x="32" y="8"/>
                    </a:lnTo>
                    <a:lnTo>
                      <a:pt x="32" y="8"/>
                    </a:lnTo>
                    <a:lnTo>
                      <a:pt x="30" y="8"/>
                    </a:lnTo>
                    <a:lnTo>
                      <a:pt x="30" y="6"/>
                    </a:lnTo>
                    <a:lnTo>
                      <a:pt x="30" y="6"/>
                    </a:lnTo>
                    <a:lnTo>
                      <a:pt x="28" y="6"/>
                    </a:lnTo>
                    <a:lnTo>
                      <a:pt x="28" y="6"/>
                    </a:lnTo>
                    <a:lnTo>
                      <a:pt x="26" y="6"/>
                    </a:lnTo>
                    <a:lnTo>
                      <a:pt x="26" y="6"/>
                    </a:lnTo>
                    <a:lnTo>
                      <a:pt x="26" y="6"/>
                    </a:lnTo>
                    <a:lnTo>
                      <a:pt x="24" y="6"/>
                    </a:lnTo>
                    <a:lnTo>
                      <a:pt x="22" y="6"/>
                    </a:lnTo>
                    <a:lnTo>
                      <a:pt x="18" y="6"/>
                    </a:lnTo>
                    <a:lnTo>
                      <a:pt x="16" y="6"/>
                    </a:lnTo>
                    <a:lnTo>
                      <a:pt x="14" y="6"/>
                    </a:lnTo>
                    <a:lnTo>
                      <a:pt x="12" y="6"/>
                    </a:lnTo>
                    <a:lnTo>
                      <a:pt x="10" y="6"/>
                    </a:lnTo>
                    <a:lnTo>
                      <a:pt x="8" y="6"/>
                    </a:lnTo>
                    <a:lnTo>
                      <a:pt x="8" y="6"/>
                    </a:lnTo>
                    <a:lnTo>
                      <a:pt x="6" y="6"/>
                    </a:lnTo>
                    <a:lnTo>
                      <a:pt x="6" y="6"/>
                    </a:lnTo>
                    <a:lnTo>
                      <a:pt x="8" y="4"/>
                    </a:lnTo>
                    <a:lnTo>
                      <a:pt x="8" y="4"/>
                    </a:lnTo>
                    <a:lnTo>
                      <a:pt x="8" y="4"/>
                    </a:lnTo>
                    <a:lnTo>
                      <a:pt x="10" y="4"/>
                    </a:lnTo>
                    <a:lnTo>
                      <a:pt x="10" y="4"/>
                    </a:lnTo>
                    <a:lnTo>
                      <a:pt x="10" y="4"/>
                    </a:lnTo>
                    <a:lnTo>
                      <a:pt x="12" y="2"/>
                    </a:lnTo>
                    <a:lnTo>
                      <a:pt x="12" y="2"/>
                    </a:lnTo>
                    <a:lnTo>
                      <a:pt x="14" y="2"/>
                    </a:lnTo>
                    <a:lnTo>
                      <a:pt x="14" y="2"/>
                    </a:lnTo>
                    <a:lnTo>
                      <a:pt x="16" y="2"/>
                    </a:lnTo>
                    <a:lnTo>
                      <a:pt x="16" y="2"/>
                    </a:lnTo>
                    <a:lnTo>
                      <a:pt x="16" y="2"/>
                    </a:lnTo>
                    <a:lnTo>
                      <a:pt x="16" y="2"/>
                    </a:lnTo>
                    <a:lnTo>
                      <a:pt x="14" y="0"/>
                    </a:lnTo>
                    <a:lnTo>
                      <a:pt x="14" y="0"/>
                    </a:lnTo>
                    <a:lnTo>
                      <a:pt x="12" y="0"/>
                    </a:lnTo>
                    <a:lnTo>
                      <a:pt x="12" y="0"/>
                    </a:lnTo>
                    <a:lnTo>
                      <a:pt x="10" y="0"/>
                    </a:lnTo>
                    <a:lnTo>
                      <a:pt x="10" y="2"/>
                    </a:lnTo>
                    <a:lnTo>
                      <a:pt x="8" y="2"/>
                    </a:lnTo>
                    <a:lnTo>
                      <a:pt x="8" y="2"/>
                    </a:lnTo>
                    <a:lnTo>
                      <a:pt x="6" y="2"/>
                    </a:lnTo>
                    <a:lnTo>
                      <a:pt x="6" y="2"/>
                    </a:lnTo>
                    <a:lnTo>
                      <a:pt x="4" y="2"/>
                    </a:lnTo>
                    <a:lnTo>
                      <a:pt x="2" y="4"/>
                    </a:lnTo>
                    <a:lnTo>
                      <a:pt x="2" y="4"/>
                    </a:lnTo>
                    <a:lnTo>
                      <a:pt x="0" y="6"/>
                    </a:lnTo>
                    <a:lnTo>
                      <a:pt x="0" y="6"/>
                    </a:lnTo>
                    <a:lnTo>
                      <a:pt x="2" y="6"/>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780"/>
              <p:cNvSpPr>
                <a:spLocks/>
              </p:cNvSpPr>
              <p:nvPr/>
            </p:nvSpPr>
            <p:spPr bwMode="auto">
              <a:xfrm>
                <a:off x="5112" y="1641"/>
                <a:ext cx="30" cy="12"/>
              </a:xfrm>
              <a:custGeom>
                <a:avLst/>
                <a:gdLst>
                  <a:gd name="T0" fmla="*/ 0 w 30"/>
                  <a:gd name="T1" fmla="*/ 2 h 12"/>
                  <a:gd name="T2" fmla="*/ 0 w 30"/>
                  <a:gd name="T3" fmla="*/ 2 h 12"/>
                  <a:gd name="T4" fmla="*/ 2 w 30"/>
                  <a:gd name="T5" fmla="*/ 4 h 12"/>
                  <a:gd name="T6" fmla="*/ 2 w 30"/>
                  <a:gd name="T7" fmla="*/ 4 h 12"/>
                  <a:gd name="T8" fmla="*/ 6 w 30"/>
                  <a:gd name="T9" fmla="*/ 2 h 12"/>
                  <a:gd name="T10" fmla="*/ 26 w 30"/>
                  <a:gd name="T11" fmla="*/ 12 h 12"/>
                  <a:gd name="T12" fmla="*/ 26 w 30"/>
                  <a:gd name="T13" fmla="*/ 12 h 12"/>
                  <a:gd name="T14" fmla="*/ 28 w 30"/>
                  <a:gd name="T15" fmla="*/ 10 h 12"/>
                  <a:gd name="T16" fmla="*/ 28 w 30"/>
                  <a:gd name="T17" fmla="*/ 10 h 12"/>
                  <a:gd name="T18" fmla="*/ 30 w 30"/>
                  <a:gd name="T19" fmla="*/ 10 h 12"/>
                  <a:gd name="T20" fmla="*/ 8 w 30"/>
                  <a:gd name="T21" fmla="*/ 0 h 12"/>
                  <a:gd name="T22" fmla="*/ 0 w 30"/>
                  <a:gd name="T23" fmla="*/ 2 h 12"/>
                  <a:gd name="T24" fmla="*/ 0 w 30"/>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0" y="2"/>
                    </a:moveTo>
                    <a:lnTo>
                      <a:pt x="0" y="2"/>
                    </a:lnTo>
                    <a:lnTo>
                      <a:pt x="2" y="4"/>
                    </a:lnTo>
                    <a:lnTo>
                      <a:pt x="2" y="4"/>
                    </a:lnTo>
                    <a:lnTo>
                      <a:pt x="6" y="2"/>
                    </a:lnTo>
                    <a:lnTo>
                      <a:pt x="26" y="12"/>
                    </a:lnTo>
                    <a:lnTo>
                      <a:pt x="26" y="12"/>
                    </a:lnTo>
                    <a:lnTo>
                      <a:pt x="28" y="10"/>
                    </a:lnTo>
                    <a:lnTo>
                      <a:pt x="28" y="10"/>
                    </a:lnTo>
                    <a:lnTo>
                      <a:pt x="30" y="10"/>
                    </a:lnTo>
                    <a:lnTo>
                      <a:pt x="8"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781"/>
              <p:cNvSpPr>
                <a:spLocks/>
              </p:cNvSpPr>
              <p:nvPr/>
            </p:nvSpPr>
            <p:spPr bwMode="auto">
              <a:xfrm>
                <a:off x="5104" y="1637"/>
                <a:ext cx="10" cy="2"/>
              </a:xfrm>
              <a:custGeom>
                <a:avLst/>
                <a:gdLst>
                  <a:gd name="T0" fmla="*/ 2 w 10"/>
                  <a:gd name="T1" fmla="*/ 2 h 2"/>
                  <a:gd name="T2" fmla="*/ 2 w 10"/>
                  <a:gd name="T3" fmla="*/ 2 h 2"/>
                  <a:gd name="T4" fmla="*/ 4 w 10"/>
                  <a:gd name="T5" fmla="*/ 2 h 2"/>
                  <a:gd name="T6" fmla="*/ 6 w 10"/>
                  <a:gd name="T7" fmla="*/ 2 h 2"/>
                  <a:gd name="T8" fmla="*/ 8 w 10"/>
                  <a:gd name="T9" fmla="*/ 2 h 2"/>
                  <a:gd name="T10" fmla="*/ 8 w 10"/>
                  <a:gd name="T11" fmla="*/ 2 h 2"/>
                  <a:gd name="T12" fmla="*/ 10 w 10"/>
                  <a:gd name="T13" fmla="*/ 2 h 2"/>
                  <a:gd name="T14" fmla="*/ 8 w 10"/>
                  <a:gd name="T15" fmla="*/ 0 h 2"/>
                  <a:gd name="T16" fmla="*/ 8 w 10"/>
                  <a:gd name="T17" fmla="*/ 0 h 2"/>
                  <a:gd name="T18" fmla="*/ 6 w 10"/>
                  <a:gd name="T19" fmla="*/ 0 h 2"/>
                  <a:gd name="T20" fmla="*/ 6 w 10"/>
                  <a:gd name="T21" fmla="*/ 0 h 2"/>
                  <a:gd name="T22" fmla="*/ 4 w 10"/>
                  <a:gd name="T23" fmla="*/ 0 h 2"/>
                  <a:gd name="T24" fmla="*/ 2 w 10"/>
                  <a:gd name="T25" fmla="*/ 0 h 2"/>
                  <a:gd name="T26" fmla="*/ 0 w 10"/>
                  <a:gd name="T27" fmla="*/ 0 h 2"/>
                  <a:gd name="T28" fmla="*/ 0 w 10"/>
                  <a:gd name="T29" fmla="*/ 0 h 2"/>
                  <a:gd name="T30" fmla="*/ 0 w 10"/>
                  <a:gd name="T31" fmla="*/ 2 h 2"/>
                  <a:gd name="T32" fmla="*/ 2 w 10"/>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
                    <a:moveTo>
                      <a:pt x="2" y="2"/>
                    </a:moveTo>
                    <a:lnTo>
                      <a:pt x="2" y="2"/>
                    </a:lnTo>
                    <a:lnTo>
                      <a:pt x="4" y="2"/>
                    </a:lnTo>
                    <a:lnTo>
                      <a:pt x="6" y="2"/>
                    </a:lnTo>
                    <a:lnTo>
                      <a:pt x="8" y="2"/>
                    </a:lnTo>
                    <a:lnTo>
                      <a:pt x="8" y="2"/>
                    </a:lnTo>
                    <a:lnTo>
                      <a:pt x="10" y="2"/>
                    </a:lnTo>
                    <a:lnTo>
                      <a:pt x="8" y="0"/>
                    </a:lnTo>
                    <a:lnTo>
                      <a:pt x="8" y="0"/>
                    </a:lnTo>
                    <a:lnTo>
                      <a:pt x="6" y="0"/>
                    </a:lnTo>
                    <a:lnTo>
                      <a:pt x="6" y="0"/>
                    </a:lnTo>
                    <a:lnTo>
                      <a:pt x="4" y="0"/>
                    </a:lnTo>
                    <a:lnTo>
                      <a:pt x="2" y="0"/>
                    </a:lnTo>
                    <a:lnTo>
                      <a:pt x="0" y="0"/>
                    </a:lnTo>
                    <a:lnTo>
                      <a:pt x="0" y="0"/>
                    </a:lnTo>
                    <a:lnTo>
                      <a:pt x="0"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782"/>
              <p:cNvSpPr>
                <a:spLocks/>
              </p:cNvSpPr>
              <p:nvPr/>
            </p:nvSpPr>
            <p:spPr bwMode="auto">
              <a:xfrm>
                <a:off x="5126" y="1633"/>
                <a:ext cx="36" cy="14"/>
              </a:xfrm>
              <a:custGeom>
                <a:avLst/>
                <a:gdLst>
                  <a:gd name="T0" fmla="*/ 6 w 36"/>
                  <a:gd name="T1" fmla="*/ 6 h 14"/>
                  <a:gd name="T2" fmla="*/ 18 w 36"/>
                  <a:gd name="T3" fmla="*/ 12 h 14"/>
                  <a:gd name="T4" fmla="*/ 20 w 36"/>
                  <a:gd name="T5" fmla="*/ 12 h 14"/>
                  <a:gd name="T6" fmla="*/ 22 w 36"/>
                  <a:gd name="T7" fmla="*/ 14 h 14"/>
                  <a:gd name="T8" fmla="*/ 24 w 36"/>
                  <a:gd name="T9" fmla="*/ 14 h 14"/>
                  <a:gd name="T10" fmla="*/ 26 w 36"/>
                  <a:gd name="T11" fmla="*/ 14 h 14"/>
                  <a:gd name="T12" fmla="*/ 28 w 36"/>
                  <a:gd name="T13" fmla="*/ 14 h 14"/>
                  <a:gd name="T14" fmla="*/ 30 w 36"/>
                  <a:gd name="T15" fmla="*/ 14 h 14"/>
                  <a:gd name="T16" fmla="*/ 30 w 36"/>
                  <a:gd name="T17" fmla="*/ 14 h 14"/>
                  <a:gd name="T18" fmla="*/ 32 w 36"/>
                  <a:gd name="T19" fmla="*/ 12 h 14"/>
                  <a:gd name="T20" fmla="*/ 34 w 36"/>
                  <a:gd name="T21" fmla="*/ 12 h 14"/>
                  <a:gd name="T22" fmla="*/ 36 w 36"/>
                  <a:gd name="T23" fmla="*/ 10 h 14"/>
                  <a:gd name="T24" fmla="*/ 34 w 36"/>
                  <a:gd name="T25" fmla="*/ 10 h 14"/>
                  <a:gd name="T26" fmla="*/ 32 w 36"/>
                  <a:gd name="T27" fmla="*/ 10 h 14"/>
                  <a:gd name="T28" fmla="*/ 32 w 36"/>
                  <a:gd name="T29" fmla="*/ 10 h 14"/>
                  <a:gd name="T30" fmla="*/ 30 w 36"/>
                  <a:gd name="T31" fmla="*/ 10 h 14"/>
                  <a:gd name="T32" fmla="*/ 28 w 36"/>
                  <a:gd name="T33" fmla="*/ 12 h 14"/>
                  <a:gd name="T34" fmla="*/ 26 w 36"/>
                  <a:gd name="T35" fmla="*/ 12 h 14"/>
                  <a:gd name="T36" fmla="*/ 26 w 36"/>
                  <a:gd name="T37" fmla="*/ 12 h 14"/>
                  <a:gd name="T38" fmla="*/ 26 w 36"/>
                  <a:gd name="T39" fmla="*/ 10 h 14"/>
                  <a:gd name="T40" fmla="*/ 24 w 36"/>
                  <a:gd name="T41" fmla="*/ 10 h 14"/>
                  <a:gd name="T42" fmla="*/ 24 w 36"/>
                  <a:gd name="T43" fmla="*/ 10 h 14"/>
                  <a:gd name="T44" fmla="*/ 24 w 36"/>
                  <a:gd name="T45" fmla="*/ 10 h 14"/>
                  <a:gd name="T46" fmla="*/ 22 w 36"/>
                  <a:gd name="T47" fmla="*/ 10 h 14"/>
                  <a:gd name="T48" fmla="*/ 22 w 36"/>
                  <a:gd name="T49" fmla="*/ 10 h 14"/>
                  <a:gd name="T50" fmla="*/ 20 w 36"/>
                  <a:gd name="T51" fmla="*/ 10 h 14"/>
                  <a:gd name="T52" fmla="*/ 10 w 36"/>
                  <a:gd name="T53" fmla="*/ 4 h 14"/>
                  <a:gd name="T54" fmla="*/ 16 w 36"/>
                  <a:gd name="T55" fmla="*/ 2 h 14"/>
                  <a:gd name="T56" fmla="*/ 16 w 36"/>
                  <a:gd name="T57" fmla="*/ 2 h 14"/>
                  <a:gd name="T58" fmla="*/ 16 w 36"/>
                  <a:gd name="T59" fmla="*/ 2 h 14"/>
                  <a:gd name="T60" fmla="*/ 14 w 36"/>
                  <a:gd name="T61" fmla="*/ 0 h 14"/>
                  <a:gd name="T62" fmla="*/ 6 w 36"/>
                  <a:gd name="T63" fmla="*/ 2 h 14"/>
                  <a:gd name="T64" fmla="*/ 2 w 36"/>
                  <a:gd name="T65" fmla="*/ 0 h 14"/>
                  <a:gd name="T66" fmla="*/ 0 w 36"/>
                  <a:gd name="T67" fmla="*/ 0 h 14"/>
                  <a:gd name="T68" fmla="*/ 0 w 36"/>
                  <a:gd name="T69" fmla="*/ 8 h 14"/>
                  <a:gd name="T70" fmla="*/ 2 w 36"/>
                  <a:gd name="T71" fmla="*/ 8 h 14"/>
                  <a:gd name="T72" fmla="*/ 6 w 36"/>
                  <a:gd name="T7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6" y="6"/>
                    </a:moveTo>
                    <a:lnTo>
                      <a:pt x="18" y="12"/>
                    </a:lnTo>
                    <a:lnTo>
                      <a:pt x="20" y="12"/>
                    </a:lnTo>
                    <a:lnTo>
                      <a:pt x="22" y="14"/>
                    </a:lnTo>
                    <a:lnTo>
                      <a:pt x="24" y="14"/>
                    </a:lnTo>
                    <a:lnTo>
                      <a:pt x="26" y="14"/>
                    </a:lnTo>
                    <a:lnTo>
                      <a:pt x="28" y="14"/>
                    </a:lnTo>
                    <a:lnTo>
                      <a:pt x="30" y="14"/>
                    </a:lnTo>
                    <a:lnTo>
                      <a:pt x="30" y="14"/>
                    </a:lnTo>
                    <a:lnTo>
                      <a:pt x="32" y="12"/>
                    </a:lnTo>
                    <a:lnTo>
                      <a:pt x="34" y="12"/>
                    </a:lnTo>
                    <a:lnTo>
                      <a:pt x="36" y="10"/>
                    </a:lnTo>
                    <a:lnTo>
                      <a:pt x="34" y="10"/>
                    </a:lnTo>
                    <a:lnTo>
                      <a:pt x="32" y="10"/>
                    </a:lnTo>
                    <a:lnTo>
                      <a:pt x="32" y="10"/>
                    </a:lnTo>
                    <a:lnTo>
                      <a:pt x="30" y="10"/>
                    </a:lnTo>
                    <a:lnTo>
                      <a:pt x="28" y="12"/>
                    </a:lnTo>
                    <a:lnTo>
                      <a:pt x="26" y="12"/>
                    </a:lnTo>
                    <a:lnTo>
                      <a:pt x="26" y="12"/>
                    </a:lnTo>
                    <a:lnTo>
                      <a:pt x="26" y="10"/>
                    </a:lnTo>
                    <a:lnTo>
                      <a:pt x="24" y="10"/>
                    </a:lnTo>
                    <a:lnTo>
                      <a:pt x="24" y="10"/>
                    </a:lnTo>
                    <a:lnTo>
                      <a:pt x="24" y="10"/>
                    </a:lnTo>
                    <a:lnTo>
                      <a:pt x="22" y="10"/>
                    </a:lnTo>
                    <a:lnTo>
                      <a:pt x="22" y="10"/>
                    </a:lnTo>
                    <a:lnTo>
                      <a:pt x="20" y="10"/>
                    </a:lnTo>
                    <a:lnTo>
                      <a:pt x="10" y="4"/>
                    </a:lnTo>
                    <a:lnTo>
                      <a:pt x="16" y="2"/>
                    </a:lnTo>
                    <a:lnTo>
                      <a:pt x="16" y="2"/>
                    </a:lnTo>
                    <a:lnTo>
                      <a:pt x="16" y="2"/>
                    </a:lnTo>
                    <a:lnTo>
                      <a:pt x="14" y="0"/>
                    </a:lnTo>
                    <a:lnTo>
                      <a:pt x="6" y="2"/>
                    </a:lnTo>
                    <a:lnTo>
                      <a:pt x="2" y="0"/>
                    </a:lnTo>
                    <a:lnTo>
                      <a:pt x="0" y="0"/>
                    </a:lnTo>
                    <a:lnTo>
                      <a:pt x="0" y="8"/>
                    </a:lnTo>
                    <a:lnTo>
                      <a:pt x="2" y="8"/>
                    </a:lnTo>
                    <a:lnTo>
                      <a:pt x="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783"/>
              <p:cNvSpPr>
                <a:spLocks noEditPoints="1"/>
              </p:cNvSpPr>
              <p:nvPr/>
            </p:nvSpPr>
            <p:spPr bwMode="auto">
              <a:xfrm>
                <a:off x="5158" y="1623"/>
                <a:ext cx="38" cy="14"/>
              </a:xfrm>
              <a:custGeom>
                <a:avLst/>
                <a:gdLst>
                  <a:gd name="T0" fmla="*/ 2 w 38"/>
                  <a:gd name="T1" fmla="*/ 6 h 14"/>
                  <a:gd name="T2" fmla="*/ 4 w 38"/>
                  <a:gd name="T3" fmla="*/ 6 h 14"/>
                  <a:gd name="T4" fmla="*/ 6 w 38"/>
                  <a:gd name="T5" fmla="*/ 6 h 14"/>
                  <a:gd name="T6" fmla="*/ 6 w 38"/>
                  <a:gd name="T7" fmla="*/ 4 h 14"/>
                  <a:gd name="T8" fmla="*/ 8 w 38"/>
                  <a:gd name="T9" fmla="*/ 4 h 14"/>
                  <a:gd name="T10" fmla="*/ 10 w 38"/>
                  <a:gd name="T11" fmla="*/ 4 h 14"/>
                  <a:gd name="T12" fmla="*/ 14 w 38"/>
                  <a:gd name="T13" fmla="*/ 2 h 14"/>
                  <a:gd name="T14" fmla="*/ 16 w 38"/>
                  <a:gd name="T15" fmla="*/ 2 h 14"/>
                  <a:gd name="T16" fmla="*/ 18 w 38"/>
                  <a:gd name="T17" fmla="*/ 4 h 14"/>
                  <a:gd name="T18" fmla="*/ 20 w 38"/>
                  <a:gd name="T19" fmla="*/ 4 h 14"/>
                  <a:gd name="T20" fmla="*/ 18 w 38"/>
                  <a:gd name="T21" fmla="*/ 4 h 14"/>
                  <a:gd name="T22" fmla="*/ 16 w 38"/>
                  <a:gd name="T23" fmla="*/ 6 h 14"/>
                  <a:gd name="T24" fmla="*/ 14 w 38"/>
                  <a:gd name="T25" fmla="*/ 6 h 14"/>
                  <a:gd name="T26" fmla="*/ 12 w 38"/>
                  <a:gd name="T27" fmla="*/ 6 h 14"/>
                  <a:gd name="T28" fmla="*/ 12 w 38"/>
                  <a:gd name="T29" fmla="*/ 8 h 14"/>
                  <a:gd name="T30" fmla="*/ 10 w 38"/>
                  <a:gd name="T31" fmla="*/ 8 h 14"/>
                  <a:gd name="T32" fmla="*/ 10 w 38"/>
                  <a:gd name="T33" fmla="*/ 10 h 14"/>
                  <a:gd name="T34" fmla="*/ 10 w 38"/>
                  <a:gd name="T35" fmla="*/ 10 h 14"/>
                  <a:gd name="T36" fmla="*/ 10 w 38"/>
                  <a:gd name="T37" fmla="*/ 12 h 14"/>
                  <a:gd name="T38" fmla="*/ 12 w 38"/>
                  <a:gd name="T39" fmla="*/ 12 h 14"/>
                  <a:gd name="T40" fmla="*/ 14 w 38"/>
                  <a:gd name="T41" fmla="*/ 14 h 14"/>
                  <a:gd name="T42" fmla="*/ 16 w 38"/>
                  <a:gd name="T43" fmla="*/ 14 h 14"/>
                  <a:gd name="T44" fmla="*/ 18 w 38"/>
                  <a:gd name="T45" fmla="*/ 14 h 14"/>
                  <a:gd name="T46" fmla="*/ 20 w 38"/>
                  <a:gd name="T47" fmla="*/ 14 h 14"/>
                  <a:gd name="T48" fmla="*/ 22 w 38"/>
                  <a:gd name="T49" fmla="*/ 14 h 14"/>
                  <a:gd name="T50" fmla="*/ 24 w 38"/>
                  <a:gd name="T51" fmla="*/ 14 h 14"/>
                  <a:gd name="T52" fmla="*/ 26 w 38"/>
                  <a:gd name="T53" fmla="*/ 14 h 14"/>
                  <a:gd name="T54" fmla="*/ 30 w 38"/>
                  <a:gd name="T55" fmla="*/ 12 h 14"/>
                  <a:gd name="T56" fmla="*/ 32 w 38"/>
                  <a:gd name="T57" fmla="*/ 12 h 14"/>
                  <a:gd name="T58" fmla="*/ 34 w 38"/>
                  <a:gd name="T59" fmla="*/ 12 h 14"/>
                  <a:gd name="T60" fmla="*/ 36 w 38"/>
                  <a:gd name="T61" fmla="*/ 10 h 14"/>
                  <a:gd name="T62" fmla="*/ 38 w 38"/>
                  <a:gd name="T63" fmla="*/ 10 h 14"/>
                  <a:gd name="T64" fmla="*/ 24 w 38"/>
                  <a:gd name="T65" fmla="*/ 2 h 14"/>
                  <a:gd name="T66" fmla="*/ 22 w 38"/>
                  <a:gd name="T67" fmla="*/ 2 h 14"/>
                  <a:gd name="T68" fmla="*/ 20 w 38"/>
                  <a:gd name="T69" fmla="*/ 0 h 14"/>
                  <a:gd name="T70" fmla="*/ 18 w 38"/>
                  <a:gd name="T71" fmla="*/ 0 h 14"/>
                  <a:gd name="T72" fmla="*/ 16 w 38"/>
                  <a:gd name="T73" fmla="*/ 0 h 14"/>
                  <a:gd name="T74" fmla="*/ 14 w 38"/>
                  <a:gd name="T75" fmla="*/ 0 h 14"/>
                  <a:gd name="T76" fmla="*/ 10 w 38"/>
                  <a:gd name="T77" fmla="*/ 0 h 14"/>
                  <a:gd name="T78" fmla="*/ 8 w 38"/>
                  <a:gd name="T79" fmla="*/ 2 h 14"/>
                  <a:gd name="T80" fmla="*/ 6 w 38"/>
                  <a:gd name="T81" fmla="*/ 2 h 14"/>
                  <a:gd name="T82" fmla="*/ 4 w 38"/>
                  <a:gd name="T83" fmla="*/ 2 h 14"/>
                  <a:gd name="T84" fmla="*/ 2 w 38"/>
                  <a:gd name="T85" fmla="*/ 4 h 14"/>
                  <a:gd name="T86" fmla="*/ 0 w 38"/>
                  <a:gd name="T87" fmla="*/ 4 h 14"/>
                  <a:gd name="T88" fmla="*/ 0 w 38"/>
                  <a:gd name="T89" fmla="*/ 4 h 14"/>
                  <a:gd name="T90" fmla="*/ 2 w 38"/>
                  <a:gd name="T91" fmla="*/ 6 h 14"/>
                  <a:gd name="T92" fmla="*/ 30 w 38"/>
                  <a:gd name="T93" fmla="*/ 10 h 14"/>
                  <a:gd name="T94" fmla="*/ 26 w 38"/>
                  <a:gd name="T95" fmla="*/ 10 h 14"/>
                  <a:gd name="T96" fmla="*/ 22 w 38"/>
                  <a:gd name="T97" fmla="*/ 12 h 14"/>
                  <a:gd name="T98" fmla="*/ 20 w 38"/>
                  <a:gd name="T99" fmla="*/ 12 h 14"/>
                  <a:gd name="T100" fmla="*/ 18 w 38"/>
                  <a:gd name="T101" fmla="*/ 12 h 14"/>
                  <a:gd name="T102" fmla="*/ 16 w 38"/>
                  <a:gd name="T103" fmla="*/ 10 h 14"/>
                  <a:gd name="T104" fmla="*/ 16 w 38"/>
                  <a:gd name="T105" fmla="*/ 10 h 14"/>
                  <a:gd name="T106" fmla="*/ 16 w 38"/>
                  <a:gd name="T107" fmla="*/ 8 h 14"/>
                  <a:gd name="T108" fmla="*/ 18 w 38"/>
                  <a:gd name="T109" fmla="*/ 8 h 14"/>
                  <a:gd name="T110" fmla="*/ 22 w 38"/>
                  <a:gd name="T11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4">
                    <a:moveTo>
                      <a:pt x="2" y="6"/>
                    </a:moveTo>
                    <a:lnTo>
                      <a:pt x="2" y="6"/>
                    </a:lnTo>
                    <a:lnTo>
                      <a:pt x="4" y="6"/>
                    </a:lnTo>
                    <a:lnTo>
                      <a:pt x="4" y="6"/>
                    </a:lnTo>
                    <a:lnTo>
                      <a:pt x="4" y="6"/>
                    </a:lnTo>
                    <a:lnTo>
                      <a:pt x="6" y="6"/>
                    </a:lnTo>
                    <a:lnTo>
                      <a:pt x="6" y="4"/>
                    </a:lnTo>
                    <a:lnTo>
                      <a:pt x="6" y="4"/>
                    </a:lnTo>
                    <a:lnTo>
                      <a:pt x="8" y="4"/>
                    </a:lnTo>
                    <a:lnTo>
                      <a:pt x="8" y="4"/>
                    </a:lnTo>
                    <a:lnTo>
                      <a:pt x="8" y="4"/>
                    </a:lnTo>
                    <a:lnTo>
                      <a:pt x="10" y="4"/>
                    </a:lnTo>
                    <a:lnTo>
                      <a:pt x="12" y="2"/>
                    </a:lnTo>
                    <a:lnTo>
                      <a:pt x="14" y="2"/>
                    </a:lnTo>
                    <a:lnTo>
                      <a:pt x="14" y="2"/>
                    </a:lnTo>
                    <a:lnTo>
                      <a:pt x="16" y="2"/>
                    </a:lnTo>
                    <a:lnTo>
                      <a:pt x="16" y="2"/>
                    </a:lnTo>
                    <a:lnTo>
                      <a:pt x="18" y="4"/>
                    </a:lnTo>
                    <a:lnTo>
                      <a:pt x="20" y="4"/>
                    </a:lnTo>
                    <a:lnTo>
                      <a:pt x="20" y="4"/>
                    </a:lnTo>
                    <a:lnTo>
                      <a:pt x="18" y="4"/>
                    </a:lnTo>
                    <a:lnTo>
                      <a:pt x="18" y="4"/>
                    </a:lnTo>
                    <a:lnTo>
                      <a:pt x="18" y="6"/>
                    </a:lnTo>
                    <a:lnTo>
                      <a:pt x="16" y="6"/>
                    </a:lnTo>
                    <a:lnTo>
                      <a:pt x="16" y="6"/>
                    </a:lnTo>
                    <a:lnTo>
                      <a:pt x="14" y="6"/>
                    </a:lnTo>
                    <a:lnTo>
                      <a:pt x="14" y="6"/>
                    </a:lnTo>
                    <a:lnTo>
                      <a:pt x="12" y="6"/>
                    </a:lnTo>
                    <a:lnTo>
                      <a:pt x="12" y="8"/>
                    </a:lnTo>
                    <a:lnTo>
                      <a:pt x="12" y="8"/>
                    </a:lnTo>
                    <a:lnTo>
                      <a:pt x="10" y="8"/>
                    </a:lnTo>
                    <a:lnTo>
                      <a:pt x="10" y="8"/>
                    </a:lnTo>
                    <a:lnTo>
                      <a:pt x="10" y="8"/>
                    </a:lnTo>
                    <a:lnTo>
                      <a:pt x="10" y="10"/>
                    </a:lnTo>
                    <a:lnTo>
                      <a:pt x="10" y="10"/>
                    </a:lnTo>
                    <a:lnTo>
                      <a:pt x="10" y="10"/>
                    </a:lnTo>
                    <a:lnTo>
                      <a:pt x="10" y="10"/>
                    </a:lnTo>
                    <a:lnTo>
                      <a:pt x="10" y="12"/>
                    </a:lnTo>
                    <a:lnTo>
                      <a:pt x="12" y="12"/>
                    </a:lnTo>
                    <a:lnTo>
                      <a:pt x="12" y="12"/>
                    </a:lnTo>
                    <a:lnTo>
                      <a:pt x="12" y="12"/>
                    </a:lnTo>
                    <a:lnTo>
                      <a:pt x="14" y="14"/>
                    </a:lnTo>
                    <a:lnTo>
                      <a:pt x="14" y="14"/>
                    </a:lnTo>
                    <a:lnTo>
                      <a:pt x="16" y="14"/>
                    </a:lnTo>
                    <a:lnTo>
                      <a:pt x="16" y="14"/>
                    </a:lnTo>
                    <a:lnTo>
                      <a:pt x="18" y="14"/>
                    </a:lnTo>
                    <a:lnTo>
                      <a:pt x="18" y="14"/>
                    </a:lnTo>
                    <a:lnTo>
                      <a:pt x="20" y="14"/>
                    </a:lnTo>
                    <a:lnTo>
                      <a:pt x="22" y="14"/>
                    </a:lnTo>
                    <a:lnTo>
                      <a:pt x="22" y="14"/>
                    </a:lnTo>
                    <a:lnTo>
                      <a:pt x="24" y="14"/>
                    </a:lnTo>
                    <a:lnTo>
                      <a:pt x="24" y="14"/>
                    </a:lnTo>
                    <a:lnTo>
                      <a:pt x="26" y="14"/>
                    </a:lnTo>
                    <a:lnTo>
                      <a:pt x="26" y="14"/>
                    </a:lnTo>
                    <a:lnTo>
                      <a:pt x="28" y="14"/>
                    </a:lnTo>
                    <a:lnTo>
                      <a:pt x="30" y="12"/>
                    </a:lnTo>
                    <a:lnTo>
                      <a:pt x="30" y="12"/>
                    </a:lnTo>
                    <a:lnTo>
                      <a:pt x="32" y="12"/>
                    </a:lnTo>
                    <a:lnTo>
                      <a:pt x="32" y="12"/>
                    </a:lnTo>
                    <a:lnTo>
                      <a:pt x="34" y="12"/>
                    </a:lnTo>
                    <a:lnTo>
                      <a:pt x="36" y="10"/>
                    </a:lnTo>
                    <a:lnTo>
                      <a:pt x="36" y="10"/>
                    </a:lnTo>
                    <a:lnTo>
                      <a:pt x="38" y="10"/>
                    </a:lnTo>
                    <a:lnTo>
                      <a:pt x="38" y="10"/>
                    </a:lnTo>
                    <a:lnTo>
                      <a:pt x="38" y="8"/>
                    </a:lnTo>
                    <a:lnTo>
                      <a:pt x="24" y="2"/>
                    </a:lnTo>
                    <a:lnTo>
                      <a:pt x="24" y="2"/>
                    </a:lnTo>
                    <a:lnTo>
                      <a:pt x="22" y="2"/>
                    </a:lnTo>
                    <a:lnTo>
                      <a:pt x="22" y="2"/>
                    </a:lnTo>
                    <a:lnTo>
                      <a:pt x="20" y="0"/>
                    </a:lnTo>
                    <a:lnTo>
                      <a:pt x="20" y="0"/>
                    </a:lnTo>
                    <a:lnTo>
                      <a:pt x="18" y="0"/>
                    </a:lnTo>
                    <a:lnTo>
                      <a:pt x="18" y="0"/>
                    </a:lnTo>
                    <a:lnTo>
                      <a:pt x="16" y="0"/>
                    </a:lnTo>
                    <a:lnTo>
                      <a:pt x="16" y="0"/>
                    </a:lnTo>
                    <a:lnTo>
                      <a:pt x="14" y="0"/>
                    </a:lnTo>
                    <a:lnTo>
                      <a:pt x="14" y="0"/>
                    </a:lnTo>
                    <a:lnTo>
                      <a:pt x="10" y="0"/>
                    </a:lnTo>
                    <a:lnTo>
                      <a:pt x="10" y="0"/>
                    </a:lnTo>
                    <a:lnTo>
                      <a:pt x="8" y="2"/>
                    </a:lnTo>
                    <a:lnTo>
                      <a:pt x="8" y="2"/>
                    </a:lnTo>
                    <a:lnTo>
                      <a:pt x="6" y="2"/>
                    </a:lnTo>
                    <a:lnTo>
                      <a:pt x="4" y="2"/>
                    </a:lnTo>
                    <a:lnTo>
                      <a:pt x="4" y="2"/>
                    </a:lnTo>
                    <a:lnTo>
                      <a:pt x="4" y="2"/>
                    </a:lnTo>
                    <a:lnTo>
                      <a:pt x="2" y="4"/>
                    </a:lnTo>
                    <a:lnTo>
                      <a:pt x="2" y="4"/>
                    </a:lnTo>
                    <a:lnTo>
                      <a:pt x="0" y="4"/>
                    </a:lnTo>
                    <a:lnTo>
                      <a:pt x="0" y="4"/>
                    </a:lnTo>
                    <a:lnTo>
                      <a:pt x="0" y="4"/>
                    </a:lnTo>
                    <a:lnTo>
                      <a:pt x="0" y="6"/>
                    </a:lnTo>
                    <a:lnTo>
                      <a:pt x="2" y="6"/>
                    </a:lnTo>
                    <a:close/>
                    <a:moveTo>
                      <a:pt x="24" y="6"/>
                    </a:moveTo>
                    <a:lnTo>
                      <a:pt x="30" y="10"/>
                    </a:lnTo>
                    <a:lnTo>
                      <a:pt x="30" y="10"/>
                    </a:lnTo>
                    <a:lnTo>
                      <a:pt x="26" y="10"/>
                    </a:lnTo>
                    <a:lnTo>
                      <a:pt x="24" y="12"/>
                    </a:lnTo>
                    <a:lnTo>
                      <a:pt x="22" y="12"/>
                    </a:lnTo>
                    <a:lnTo>
                      <a:pt x="20" y="12"/>
                    </a:lnTo>
                    <a:lnTo>
                      <a:pt x="20" y="12"/>
                    </a:lnTo>
                    <a:lnTo>
                      <a:pt x="18" y="12"/>
                    </a:lnTo>
                    <a:lnTo>
                      <a:pt x="18" y="12"/>
                    </a:lnTo>
                    <a:lnTo>
                      <a:pt x="18" y="10"/>
                    </a:lnTo>
                    <a:lnTo>
                      <a:pt x="16" y="10"/>
                    </a:lnTo>
                    <a:lnTo>
                      <a:pt x="16" y="10"/>
                    </a:lnTo>
                    <a:lnTo>
                      <a:pt x="16" y="10"/>
                    </a:lnTo>
                    <a:lnTo>
                      <a:pt x="16" y="10"/>
                    </a:lnTo>
                    <a:lnTo>
                      <a:pt x="16" y="8"/>
                    </a:lnTo>
                    <a:lnTo>
                      <a:pt x="18" y="8"/>
                    </a:lnTo>
                    <a:lnTo>
                      <a:pt x="18" y="8"/>
                    </a:lnTo>
                    <a:lnTo>
                      <a:pt x="20" y="6"/>
                    </a:lnTo>
                    <a:lnTo>
                      <a:pt x="22" y="6"/>
                    </a:lnTo>
                    <a:lnTo>
                      <a:pt x="2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784"/>
              <p:cNvSpPr>
                <a:spLocks/>
              </p:cNvSpPr>
              <p:nvPr/>
            </p:nvSpPr>
            <p:spPr bwMode="auto">
              <a:xfrm>
                <a:off x="5158" y="1623"/>
                <a:ext cx="38" cy="14"/>
              </a:xfrm>
              <a:custGeom>
                <a:avLst/>
                <a:gdLst>
                  <a:gd name="T0" fmla="*/ 2 w 38"/>
                  <a:gd name="T1" fmla="*/ 6 h 14"/>
                  <a:gd name="T2" fmla="*/ 4 w 38"/>
                  <a:gd name="T3" fmla="*/ 6 h 14"/>
                  <a:gd name="T4" fmla="*/ 6 w 38"/>
                  <a:gd name="T5" fmla="*/ 6 h 14"/>
                  <a:gd name="T6" fmla="*/ 6 w 38"/>
                  <a:gd name="T7" fmla="*/ 4 h 14"/>
                  <a:gd name="T8" fmla="*/ 8 w 38"/>
                  <a:gd name="T9" fmla="*/ 4 h 14"/>
                  <a:gd name="T10" fmla="*/ 10 w 38"/>
                  <a:gd name="T11" fmla="*/ 4 h 14"/>
                  <a:gd name="T12" fmla="*/ 14 w 38"/>
                  <a:gd name="T13" fmla="*/ 2 h 14"/>
                  <a:gd name="T14" fmla="*/ 16 w 38"/>
                  <a:gd name="T15" fmla="*/ 2 h 14"/>
                  <a:gd name="T16" fmla="*/ 18 w 38"/>
                  <a:gd name="T17" fmla="*/ 4 h 14"/>
                  <a:gd name="T18" fmla="*/ 20 w 38"/>
                  <a:gd name="T19" fmla="*/ 4 h 14"/>
                  <a:gd name="T20" fmla="*/ 18 w 38"/>
                  <a:gd name="T21" fmla="*/ 4 h 14"/>
                  <a:gd name="T22" fmla="*/ 16 w 38"/>
                  <a:gd name="T23" fmla="*/ 6 h 14"/>
                  <a:gd name="T24" fmla="*/ 14 w 38"/>
                  <a:gd name="T25" fmla="*/ 6 h 14"/>
                  <a:gd name="T26" fmla="*/ 12 w 38"/>
                  <a:gd name="T27" fmla="*/ 6 h 14"/>
                  <a:gd name="T28" fmla="*/ 12 w 38"/>
                  <a:gd name="T29" fmla="*/ 8 h 14"/>
                  <a:gd name="T30" fmla="*/ 10 w 38"/>
                  <a:gd name="T31" fmla="*/ 8 h 14"/>
                  <a:gd name="T32" fmla="*/ 10 w 38"/>
                  <a:gd name="T33" fmla="*/ 10 h 14"/>
                  <a:gd name="T34" fmla="*/ 10 w 38"/>
                  <a:gd name="T35" fmla="*/ 10 h 14"/>
                  <a:gd name="T36" fmla="*/ 10 w 38"/>
                  <a:gd name="T37" fmla="*/ 12 h 14"/>
                  <a:gd name="T38" fmla="*/ 12 w 38"/>
                  <a:gd name="T39" fmla="*/ 12 h 14"/>
                  <a:gd name="T40" fmla="*/ 14 w 38"/>
                  <a:gd name="T41" fmla="*/ 14 h 14"/>
                  <a:gd name="T42" fmla="*/ 16 w 38"/>
                  <a:gd name="T43" fmla="*/ 14 h 14"/>
                  <a:gd name="T44" fmla="*/ 18 w 38"/>
                  <a:gd name="T45" fmla="*/ 14 h 14"/>
                  <a:gd name="T46" fmla="*/ 20 w 38"/>
                  <a:gd name="T47" fmla="*/ 14 h 14"/>
                  <a:gd name="T48" fmla="*/ 22 w 38"/>
                  <a:gd name="T49" fmla="*/ 14 h 14"/>
                  <a:gd name="T50" fmla="*/ 24 w 38"/>
                  <a:gd name="T51" fmla="*/ 14 h 14"/>
                  <a:gd name="T52" fmla="*/ 26 w 38"/>
                  <a:gd name="T53" fmla="*/ 14 h 14"/>
                  <a:gd name="T54" fmla="*/ 30 w 38"/>
                  <a:gd name="T55" fmla="*/ 12 h 14"/>
                  <a:gd name="T56" fmla="*/ 32 w 38"/>
                  <a:gd name="T57" fmla="*/ 12 h 14"/>
                  <a:gd name="T58" fmla="*/ 34 w 38"/>
                  <a:gd name="T59" fmla="*/ 12 h 14"/>
                  <a:gd name="T60" fmla="*/ 36 w 38"/>
                  <a:gd name="T61" fmla="*/ 10 h 14"/>
                  <a:gd name="T62" fmla="*/ 38 w 38"/>
                  <a:gd name="T63" fmla="*/ 10 h 14"/>
                  <a:gd name="T64" fmla="*/ 24 w 38"/>
                  <a:gd name="T65" fmla="*/ 2 h 14"/>
                  <a:gd name="T66" fmla="*/ 22 w 38"/>
                  <a:gd name="T67" fmla="*/ 2 h 14"/>
                  <a:gd name="T68" fmla="*/ 20 w 38"/>
                  <a:gd name="T69" fmla="*/ 0 h 14"/>
                  <a:gd name="T70" fmla="*/ 18 w 38"/>
                  <a:gd name="T71" fmla="*/ 0 h 14"/>
                  <a:gd name="T72" fmla="*/ 16 w 38"/>
                  <a:gd name="T73" fmla="*/ 0 h 14"/>
                  <a:gd name="T74" fmla="*/ 14 w 38"/>
                  <a:gd name="T75" fmla="*/ 0 h 14"/>
                  <a:gd name="T76" fmla="*/ 10 w 38"/>
                  <a:gd name="T77" fmla="*/ 0 h 14"/>
                  <a:gd name="T78" fmla="*/ 8 w 38"/>
                  <a:gd name="T79" fmla="*/ 2 h 14"/>
                  <a:gd name="T80" fmla="*/ 6 w 38"/>
                  <a:gd name="T81" fmla="*/ 2 h 14"/>
                  <a:gd name="T82" fmla="*/ 4 w 38"/>
                  <a:gd name="T83" fmla="*/ 2 h 14"/>
                  <a:gd name="T84" fmla="*/ 2 w 38"/>
                  <a:gd name="T85" fmla="*/ 4 h 14"/>
                  <a:gd name="T86" fmla="*/ 0 w 38"/>
                  <a:gd name="T87" fmla="*/ 4 h 14"/>
                  <a:gd name="T88" fmla="*/ 0 w 38"/>
                  <a:gd name="T89" fmla="*/ 4 h 14"/>
                  <a:gd name="T90" fmla="*/ 2 w 38"/>
                  <a:gd name="T9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14">
                    <a:moveTo>
                      <a:pt x="2" y="6"/>
                    </a:moveTo>
                    <a:lnTo>
                      <a:pt x="2" y="6"/>
                    </a:lnTo>
                    <a:lnTo>
                      <a:pt x="4" y="6"/>
                    </a:lnTo>
                    <a:lnTo>
                      <a:pt x="4" y="6"/>
                    </a:lnTo>
                    <a:lnTo>
                      <a:pt x="4" y="6"/>
                    </a:lnTo>
                    <a:lnTo>
                      <a:pt x="6" y="6"/>
                    </a:lnTo>
                    <a:lnTo>
                      <a:pt x="6" y="4"/>
                    </a:lnTo>
                    <a:lnTo>
                      <a:pt x="6" y="4"/>
                    </a:lnTo>
                    <a:lnTo>
                      <a:pt x="8" y="4"/>
                    </a:lnTo>
                    <a:lnTo>
                      <a:pt x="8" y="4"/>
                    </a:lnTo>
                    <a:lnTo>
                      <a:pt x="8" y="4"/>
                    </a:lnTo>
                    <a:lnTo>
                      <a:pt x="10" y="4"/>
                    </a:lnTo>
                    <a:lnTo>
                      <a:pt x="12" y="2"/>
                    </a:lnTo>
                    <a:lnTo>
                      <a:pt x="14" y="2"/>
                    </a:lnTo>
                    <a:lnTo>
                      <a:pt x="14" y="2"/>
                    </a:lnTo>
                    <a:lnTo>
                      <a:pt x="16" y="2"/>
                    </a:lnTo>
                    <a:lnTo>
                      <a:pt x="16" y="2"/>
                    </a:lnTo>
                    <a:lnTo>
                      <a:pt x="18" y="4"/>
                    </a:lnTo>
                    <a:lnTo>
                      <a:pt x="20" y="4"/>
                    </a:lnTo>
                    <a:lnTo>
                      <a:pt x="20" y="4"/>
                    </a:lnTo>
                    <a:lnTo>
                      <a:pt x="18" y="4"/>
                    </a:lnTo>
                    <a:lnTo>
                      <a:pt x="18" y="4"/>
                    </a:lnTo>
                    <a:lnTo>
                      <a:pt x="18" y="6"/>
                    </a:lnTo>
                    <a:lnTo>
                      <a:pt x="16" y="6"/>
                    </a:lnTo>
                    <a:lnTo>
                      <a:pt x="16" y="6"/>
                    </a:lnTo>
                    <a:lnTo>
                      <a:pt x="14" y="6"/>
                    </a:lnTo>
                    <a:lnTo>
                      <a:pt x="14" y="6"/>
                    </a:lnTo>
                    <a:lnTo>
                      <a:pt x="12" y="6"/>
                    </a:lnTo>
                    <a:lnTo>
                      <a:pt x="12" y="8"/>
                    </a:lnTo>
                    <a:lnTo>
                      <a:pt x="12" y="8"/>
                    </a:lnTo>
                    <a:lnTo>
                      <a:pt x="10" y="8"/>
                    </a:lnTo>
                    <a:lnTo>
                      <a:pt x="10" y="8"/>
                    </a:lnTo>
                    <a:lnTo>
                      <a:pt x="10" y="8"/>
                    </a:lnTo>
                    <a:lnTo>
                      <a:pt x="10" y="10"/>
                    </a:lnTo>
                    <a:lnTo>
                      <a:pt x="10" y="10"/>
                    </a:lnTo>
                    <a:lnTo>
                      <a:pt x="10" y="10"/>
                    </a:lnTo>
                    <a:lnTo>
                      <a:pt x="10" y="10"/>
                    </a:lnTo>
                    <a:lnTo>
                      <a:pt x="10" y="12"/>
                    </a:lnTo>
                    <a:lnTo>
                      <a:pt x="12" y="12"/>
                    </a:lnTo>
                    <a:lnTo>
                      <a:pt x="12" y="12"/>
                    </a:lnTo>
                    <a:lnTo>
                      <a:pt x="12" y="12"/>
                    </a:lnTo>
                    <a:lnTo>
                      <a:pt x="14" y="14"/>
                    </a:lnTo>
                    <a:lnTo>
                      <a:pt x="14" y="14"/>
                    </a:lnTo>
                    <a:lnTo>
                      <a:pt x="16" y="14"/>
                    </a:lnTo>
                    <a:lnTo>
                      <a:pt x="16" y="14"/>
                    </a:lnTo>
                    <a:lnTo>
                      <a:pt x="18" y="14"/>
                    </a:lnTo>
                    <a:lnTo>
                      <a:pt x="18" y="14"/>
                    </a:lnTo>
                    <a:lnTo>
                      <a:pt x="20" y="14"/>
                    </a:lnTo>
                    <a:lnTo>
                      <a:pt x="22" y="14"/>
                    </a:lnTo>
                    <a:lnTo>
                      <a:pt x="22" y="14"/>
                    </a:lnTo>
                    <a:lnTo>
                      <a:pt x="24" y="14"/>
                    </a:lnTo>
                    <a:lnTo>
                      <a:pt x="24" y="14"/>
                    </a:lnTo>
                    <a:lnTo>
                      <a:pt x="26" y="14"/>
                    </a:lnTo>
                    <a:lnTo>
                      <a:pt x="26" y="14"/>
                    </a:lnTo>
                    <a:lnTo>
                      <a:pt x="28" y="14"/>
                    </a:lnTo>
                    <a:lnTo>
                      <a:pt x="30" y="12"/>
                    </a:lnTo>
                    <a:lnTo>
                      <a:pt x="30" y="12"/>
                    </a:lnTo>
                    <a:lnTo>
                      <a:pt x="32" y="12"/>
                    </a:lnTo>
                    <a:lnTo>
                      <a:pt x="32" y="12"/>
                    </a:lnTo>
                    <a:lnTo>
                      <a:pt x="34" y="12"/>
                    </a:lnTo>
                    <a:lnTo>
                      <a:pt x="36" y="10"/>
                    </a:lnTo>
                    <a:lnTo>
                      <a:pt x="36" y="10"/>
                    </a:lnTo>
                    <a:lnTo>
                      <a:pt x="38" y="10"/>
                    </a:lnTo>
                    <a:lnTo>
                      <a:pt x="38" y="10"/>
                    </a:lnTo>
                    <a:lnTo>
                      <a:pt x="38" y="8"/>
                    </a:lnTo>
                    <a:lnTo>
                      <a:pt x="24" y="2"/>
                    </a:lnTo>
                    <a:lnTo>
                      <a:pt x="24" y="2"/>
                    </a:lnTo>
                    <a:lnTo>
                      <a:pt x="22" y="2"/>
                    </a:lnTo>
                    <a:lnTo>
                      <a:pt x="22" y="2"/>
                    </a:lnTo>
                    <a:lnTo>
                      <a:pt x="20" y="0"/>
                    </a:lnTo>
                    <a:lnTo>
                      <a:pt x="20" y="0"/>
                    </a:lnTo>
                    <a:lnTo>
                      <a:pt x="18" y="0"/>
                    </a:lnTo>
                    <a:lnTo>
                      <a:pt x="18" y="0"/>
                    </a:lnTo>
                    <a:lnTo>
                      <a:pt x="16" y="0"/>
                    </a:lnTo>
                    <a:lnTo>
                      <a:pt x="16" y="0"/>
                    </a:lnTo>
                    <a:lnTo>
                      <a:pt x="14" y="0"/>
                    </a:lnTo>
                    <a:lnTo>
                      <a:pt x="14" y="0"/>
                    </a:lnTo>
                    <a:lnTo>
                      <a:pt x="10" y="0"/>
                    </a:lnTo>
                    <a:lnTo>
                      <a:pt x="10" y="0"/>
                    </a:lnTo>
                    <a:lnTo>
                      <a:pt x="8" y="2"/>
                    </a:lnTo>
                    <a:lnTo>
                      <a:pt x="8" y="2"/>
                    </a:lnTo>
                    <a:lnTo>
                      <a:pt x="6" y="2"/>
                    </a:lnTo>
                    <a:lnTo>
                      <a:pt x="4" y="2"/>
                    </a:lnTo>
                    <a:lnTo>
                      <a:pt x="4" y="2"/>
                    </a:lnTo>
                    <a:lnTo>
                      <a:pt x="4" y="2"/>
                    </a:lnTo>
                    <a:lnTo>
                      <a:pt x="2" y="4"/>
                    </a:lnTo>
                    <a:lnTo>
                      <a:pt x="2" y="4"/>
                    </a:lnTo>
                    <a:lnTo>
                      <a:pt x="0" y="4"/>
                    </a:lnTo>
                    <a:lnTo>
                      <a:pt x="0" y="4"/>
                    </a:lnTo>
                    <a:lnTo>
                      <a:pt x="0" y="4"/>
                    </a:lnTo>
                    <a:lnTo>
                      <a:pt x="0" y="6"/>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785"/>
              <p:cNvSpPr>
                <a:spLocks/>
              </p:cNvSpPr>
              <p:nvPr/>
            </p:nvSpPr>
            <p:spPr bwMode="auto">
              <a:xfrm>
                <a:off x="5174" y="1629"/>
                <a:ext cx="14" cy="6"/>
              </a:xfrm>
              <a:custGeom>
                <a:avLst/>
                <a:gdLst>
                  <a:gd name="T0" fmla="*/ 8 w 14"/>
                  <a:gd name="T1" fmla="*/ 0 h 6"/>
                  <a:gd name="T2" fmla="*/ 14 w 14"/>
                  <a:gd name="T3" fmla="*/ 4 h 6"/>
                  <a:gd name="T4" fmla="*/ 14 w 14"/>
                  <a:gd name="T5" fmla="*/ 4 h 6"/>
                  <a:gd name="T6" fmla="*/ 10 w 14"/>
                  <a:gd name="T7" fmla="*/ 4 h 6"/>
                  <a:gd name="T8" fmla="*/ 8 w 14"/>
                  <a:gd name="T9" fmla="*/ 6 h 6"/>
                  <a:gd name="T10" fmla="*/ 6 w 14"/>
                  <a:gd name="T11" fmla="*/ 6 h 6"/>
                  <a:gd name="T12" fmla="*/ 4 w 14"/>
                  <a:gd name="T13" fmla="*/ 6 h 6"/>
                  <a:gd name="T14" fmla="*/ 4 w 14"/>
                  <a:gd name="T15" fmla="*/ 6 h 6"/>
                  <a:gd name="T16" fmla="*/ 2 w 14"/>
                  <a:gd name="T17" fmla="*/ 6 h 6"/>
                  <a:gd name="T18" fmla="*/ 2 w 14"/>
                  <a:gd name="T19" fmla="*/ 6 h 6"/>
                  <a:gd name="T20" fmla="*/ 2 w 14"/>
                  <a:gd name="T21" fmla="*/ 4 h 6"/>
                  <a:gd name="T22" fmla="*/ 0 w 14"/>
                  <a:gd name="T23" fmla="*/ 4 h 6"/>
                  <a:gd name="T24" fmla="*/ 0 w 14"/>
                  <a:gd name="T25" fmla="*/ 4 h 6"/>
                  <a:gd name="T26" fmla="*/ 0 w 14"/>
                  <a:gd name="T27" fmla="*/ 4 h 6"/>
                  <a:gd name="T28" fmla="*/ 0 w 14"/>
                  <a:gd name="T29" fmla="*/ 4 h 6"/>
                  <a:gd name="T30" fmla="*/ 0 w 14"/>
                  <a:gd name="T31" fmla="*/ 2 h 6"/>
                  <a:gd name="T32" fmla="*/ 2 w 14"/>
                  <a:gd name="T33" fmla="*/ 2 h 6"/>
                  <a:gd name="T34" fmla="*/ 2 w 14"/>
                  <a:gd name="T35" fmla="*/ 2 h 6"/>
                  <a:gd name="T36" fmla="*/ 4 w 14"/>
                  <a:gd name="T37" fmla="*/ 0 h 6"/>
                  <a:gd name="T38" fmla="*/ 6 w 14"/>
                  <a:gd name="T39" fmla="*/ 0 h 6"/>
                  <a:gd name="T40" fmla="*/ 8 w 14"/>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8" y="0"/>
                    </a:moveTo>
                    <a:lnTo>
                      <a:pt x="14" y="4"/>
                    </a:lnTo>
                    <a:lnTo>
                      <a:pt x="14" y="4"/>
                    </a:lnTo>
                    <a:lnTo>
                      <a:pt x="10" y="4"/>
                    </a:lnTo>
                    <a:lnTo>
                      <a:pt x="8" y="6"/>
                    </a:lnTo>
                    <a:lnTo>
                      <a:pt x="6" y="6"/>
                    </a:lnTo>
                    <a:lnTo>
                      <a:pt x="4" y="6"/>
                    </a:lnTo>
                    <a:lnTo>
                      <a:pt x="4" y="6"/>
                    </a:lnTo>
                    <a:lnTo>
                      <a:pt x="2" y="6"/>
                    </a:lnTo>
                    <a:lnTo>
                      <a:pt x="2" y="6"/>
                    </a:lnTo>
                    <a:lnTo>
                      <a:pt x="2" y="4"/>
                    </a:lnTo>
                    <a:lnTo>
                      <a:pt x="0" y="4"/>
                    </a:lnTo>
                    <a:lnTo>
                      <a:pt x="0" y="4"/>
                    </a:lnTo>
                    <a:lnTo>
                      <a:pt x="0" y="4"/>
                    </a:lnTo>
                    <a:lnTo>
                      <a:pt x="0" y="4"/>
                    </a:lnTo>
                    <a:lnTo>
                      <a:pt x="0" y="2"/>
                    </a:lnTo>
                    <a:lnTo>
                      <a:pt x="2" y="2"/>
                    </a:lnTo>
                    <a:lnTo>
                      <a:pt x="2" y="2"/>
                    </a:lnTo>
                    <a:lnTo>
                      <a:pt x="4" y="0"/>
                    </a:lnTo>
                    <a:lnTo>
                      <a:pt x="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786"/>
              <p:cNvSpPr>
                <a:spLocks/>
              </p:cNvSpPr>
              <p:nvPr/>
            </p:nvSpPr>
            <p:spPr bwMode="auto">
              <a:xfrm>
                <a:off x="5182" y="1609"/>
                <a:ext cx="58" cy="20"/>
              </a:xfrm>
              <a:custGeom>
                <a:avLst/>
                <a:gdLst>
                  <a:gd name="T0" fmla="*/ 26 w 58"/>
                  <a:gd name="T1" fmla="*/ 20 h 20"/>
                  <a:gd name="T2" fmla="*/ 28 w 58"/>
                  <a:gd name="T3" fmla="*/ 20 h 20"/>
                  <a:gd name="T4" fmla="*/ 14 w 58"/>
                  <a:gd name="T5" fmla="*/ 14 h 20"/>
                  <a:gd name="T6" fmla="*/ 14 w 58"/>
                  <a:gd name="T7" fmla="*/ 12 h 20"/>
                  <a:gd name="T8" fmla="*/ 12 w 58"/>
                  <a:gd name="T9" fmla="*/ 12 h 20"/>
                  <a:gd name="T10" fmla="*/ 12 w 58"/>
                  <a:gd name="T11" fmla="*/ 10 h 20"/>
                  <a:gd name="T12" fmla="*/ 12 w 58"/>
                  <a:gd name="T13" fmla="*/ 8 h 20"/>
                  <a:gd name="T14" fmla="*/ 16 w 58"/>
                  <a:gd name="T15" fmla="*/ 8 h 20"/>
                  <a:gd name="T16" fmla="*/ 18 w 58"/>
                  <a:gd name="T17" fmla="*/ 8 h 20"/>
                  <a:gd name="T18" fmla="*/ 20 w 58"/>
                  <a:gd name="T19" fmla="*/ 8 h 20"/>
                  <a:gd name="T20" fmla="*/ 22 w 58"/>
                  <a:gd name="T21" fmla="*/ 8 h 20"/>
                  <a:gd name="T22" fmla="*/ 38 w 58"/>
                  <a:gd name="T23" fmla="*/ 16 h 20"/>
                  <a:gd name="T24" fmla="*/ 40 w 58"/>
                  <a:gd name="T25" fmla="*/ 14 h 20"/>
                  <a:gd name="T26" fmla="*/ 42 w 58"/>
                  <a:gd name="T27" fmla="*/ 14 h 20"/>
                  <a:gd name="T28" fmla="*/ 28 w 58"/>
                  <a:gd name="T29" fmla="*/ 8 h 20"/>
                  <a:gd name="T30" fmla="*/ 26 w 58"/>
                  <a:gd name="T31" fmla="*/ 6 h 20"/>
                  <a:gd name="T32" fmla="*/ 26 w 58"/>
                  <a:gd name="T33" fmla="*/ 4 h 20"/>
                  <a:gd name="T34" fmla="*/ 28 w 58"/>
                  <a:gd name="T35" fmla="*/ 4 h 20"/>
                  <a:gd name="T36" fmla="*/ 30 w 58"/>
                  <a:gd name="T37" fmla="*/ 2 h 20"/>
                  <a:gd name="T38" fmla="*/ 32 w 58"/>
                  <a:gd name="T39" fmla="*/ 2 h 20"/>
                  <a:gd name="T40" fmla="*/ 34 w 58"/>
                  <a:gd name="T41" fmla="*/ 2 h 20"/>
                  <a:gd name="T42" fmla="*/ 38 w 58"/>
                  <a:gd name="T43" fmla="*/ 4 h 20"/>
                  <a:gd name="T44" fmla="*/ 52 w 58"/>
                  <a:gd name="T45" fmla="*/ 10 h 20"/>
                  <a:gd name="T46" fmla="*/ 54 w 58"/>
                  <a:gd name="T47" fmla="*/ 10 h 20"/>
                  <a:gd name="T48" fmla="*/ 58 w 58"/>
                  <a:gd name="T49" fmla="*/ 8 h 20"/>
                  <a:gd name="T50" fmla="*/ 42 w 58"/>
                  <a:gd name="T51" fmla="*/ 2 h 20"/>
                  <a:gd name="T52" fmla="*/ 38 w 58"/>
                  <a:gd name="T53" fmla="*/ 0 h 20"/>
                  <a:gd name="T54" fmla="*/ 34 w 58"/>
                  <a:gd name="T55" fmla="*/ 0 h 20"/>
                  <a:gd name="T56" fmla="*/ 32 w 58"/>
                  <a:gd name="T57" fmla="*/ 0 h 20"/>
                  <a:gd name="T58" fmla="*/ 28 w 58"/>
                  <a:gd name="T59" fmla="*/ 0 h 20"/>
                  <a:gd name="T60" fmla="*/ 26 w 58"/>
                  <a:gd name="T61" fmla="*/ 0 h 20"/>
                  <a:gd name="T62" fmla="*/ 24 w 58"/>
                  <a:gd name="T63" fmla="*/ 2 h 20"/>
                  <a:gd name="T64" fmla="*/ 24 w 58"/>
                  <a:gd name="T65" fmla="*/ 2 h 20"/>
                  <a:gd name="T66" fmla="*/ 22 w 58"/>
                  <a:gd name="T67" fmla="*/ 4 h 20"/>
                  <a:gd name="T68" fmla="*/ 20 w 58"/>
                  <a:gd name="T69" fmla="*/ 6 h 20"/>
                  <a:gd name="T70" fmla="*/ 18 w 58"/>
                  <a:gd name="T71" fmla="*/ 4 h 20"/>
                  <a:gd name="T72" fmla="*/ 16 w 58"/>
                  <a:gd name="T73" fmla="*/ 4 h 20"/>
                  <a:gd name="T74" fmla="*/ 12 w 58"/>
                  <a:gd name="T75" fmla="*/ 6 h 20"/>
                  <a:gd name="T76" fmla="*/ 10 w 58"/>
                  <a:gd name="T77" fmla="*/ 6 h 20"/>
                  <a:gd name="T78" fmla="*/ 10 w 58"/>
                  <a:gd name="T79" fmla="*/ 6 h 20"/>
                  <a:gd name="T80" fmla="*/ 8 w 58"/>
                  <a:gd name="T81" fmla="*/ 8 h 20"/>
                  <a:gd name="T82" fmla="*/ 8 w 58"/>
                  <a:gd name="T83" fmla="*/ 10 h 20"/>
                  <a:gd name="T84" fmla="*/ 8 w 58"/>
                  <a:gd name="T85" fmla="*/ 10 h 20"/>
                  <a:gd name="T86" fmla="*/ 6 w 58"/>
                  <a:gd name="T87" fmla="*/ 10 h 20"/>
                  <a:gd name="T88" fmla="*/ 4 w 58"/>
                  <a:gd name="T89" fmla="*/ 10 h 20"/>
                  <a:gd name="T90" fmla="*/ 4 w 58"/>
                  <a:gd name="T91" fmla="*/ 8 h 20"/>
                  <a:gd name="T92" fmla="*/ 2 w 58"/>
                  <a:gd name="T93" fmla="*/ 10 h 20"/>
                  <a:gd name="T94" fmla="*/ 0 w 58"/>
                  <a:gd name="T95" fmla="*/ 10 h 20"/>
                  <a:gd name="T96" fmla="*/ 24 w 58"/>
                  <a:gd name="T9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20">
                    <a:moveTo>
                      <a:pt x="24" y="20"/>
                    </a:moveTo>
                    <a:lnTo>
                      <a:pt x="26" y="20"/>
                    </a:lnTo>
                    <a:lnTo>
                      <a:pt x="26" y="20"/>
                    </a:lnTo>
                    <a:lnTo>
                      <a:pt x="28" y="20"/>
                    </a:lnTo>
                    <a:lnTo>
                      <a:pt x="16" y="14"/>
                    </a:lnTo>
                    <a:lnTo>
                      <a:pt x="14" y="14"/>
                    </a:lnTo>
                    <a:lnTo>
                      <a:pt x="14" y="12"/>
                    </a:lnTo>
                    <a:lnTo>
                      <a:pt x="14" y="12"/>
                    </a:lnTo>
                    <a:lnTo>
                      <a:pt x="12" y="12"/>
                    </a:lnTo>
                    <a:lnTo>
                      <a:pt x="12" y="12"/>
                    </a:lnTo>
                    <a:lnTo>
                      <a:pt x="12" y="12"/>
                    </a:lnTo>
                    <a:lnTo>
                      <a:pt x="12" y="10"/>
                    </a:lnTo>
                    <a:lnTo>
                      <a:pt x="12" y="10"/>
                    </a:lnTo>
                    <a:lnTo>
                      <a:pt x="12" y="8"/>
                    </a:lnTo>
                    <a:lnTo>
                      <a:pt x="14" y="8"/>
                    </a:lnTo>
                    <a:lnTo>
                      <a:pt x="16" y="8"/>
                    </a:lnTo>
                    <a:lnTo>
                      <a:pt x="16" y="8"/>
                    </a:lnTo>
                    <a:lnTo>
                      <a:pt x="18" y="8"/>
                    </a:lnTo>
                    <a:lnTo>
                      <a:pt x="18" y="8"/>
                    </a:lnTo>
                    <a:lnTo>
                      <a:pt x="20" y="8"/>
                    </a:lnTo>
                    <a:lnTo>
                      <a:pt x="22" y="8"/>
                    </a:lnTo>
                    <a:lnTo>
                      <a:pt x="22" y="8"/>
                    </a:lnTo>
                    <a:lnTo>
                      <a:pt x="24" y="10"/>
                    </a:lnTo>
                    <a:lnTo>
                      <a:pt x="38" y="16"/>
                    </a:lnTo>
                    <a:lnTo>
                      <a:pt x="38" y="16"/>
                    </a:lnTo>
                    <a:lnTo>
                      <a:pt x="40" y="14"/>
                    </a:lnTo>
                    <a:lnTo>
                      <a:pt x="42" y="14"/>
                    </a:lnTo>
                    <a:lnTo>
                      <a:pt x="42" y="14"/>
                    </a:lnTo>
                    <a:lnTo>
                      <a:pt x="30" y="8"/>
                    </a:lnTo>
                    <a:lnTo>
                      <a:pt x="28" y="8"/>
                    </a:lnTo>
                    <a:lnTo>
                      <a:pt x="28" y="6"/>
                    </a:lnTo>
                    <a:lnTo>
                      <a:pt x="26" y="6"/>
                    </a:lnTo>
                    <a:lnTo>
                      <a:pt x="26" y="6"/>
                    </a:lnTo>
                    <a:lnTo>
                      <a:pt x="26" y="4"/>
                    </a:lnTo>
                    <a:lnTo>
                      <a:pt x="26" y="4"/>
                    </a:lnTo>
                    <a:lnTo>
                      <a:pt x="28" y="4"/>
                    </a:lnTo>
                    <a:lnTo>
                      <a:pt x="28" y="4"/>
                    </a:lnTo>
                    <a:lnTo>
                      <a:pt x="30" y="2"/>
                    </a:lnTo>
                    <a:lnTo>
                      <a:pt x="30" y="2"/>
                    </a:lnTo>
                    <a:lnTo>
                      <a:pt x="32" y="2"/>
                    </a:lnTo>
                    <a:lnTo>
                      <a:pt x="34" y="2"/>
                    </a:lnTo>
                    <a:lnTo>
                      <a:pt x="34" y="2"/>
                    </a:lnTo>
                    <a:lnTo>
                      <a:pt x="36" y="4"/>
                    </a:lnTo>
                    <a:lnTo>
                      <a:pt x="38" y="4"/>
                    </a:lnTo>
                    <a:lnTo>
                      <a:pt x="40" y="4"/>
                    </a:lnTo>
                    <a:lnTo>
                      <a:pt x="52" y="10"/>
                    </a:lnTo>
                    <a:lnTo>
                      <a:pt x="54" y="10"/>
                    </a:lnTo>
                    <a:lnTo>
                      <a:pt x="54" y="10"/>
                    </a:lnTo>
                    <a:lnTo>
                      <a:pt x="56" y="10"/>
                    </a:lnTo>
                    <a:lnTo>
                      <a:pt x="58" y="8"/>
                    </a:lnTo>
                    <a:lnTo>
                      <a:pt x="42" y="2"/>
                    </a:lnTo>
                    <a:lnTo>
                      <a:pt x="42" y="2"/>
                    </a:lnTo>
                    <a:lnTo>
                      <a:pt x="40" y="2"/>
                    </a:lnTo>
                    <a:lnTo>
                      <a:pt x="38" y="0"/>
                    </a:lnTo>
                    <a:lnTo>
                      <a:pt x="36" y="0"/>
                    </a:lnTo>
                    <a:lnTo>
                      <a:pt x="34" y="0"/>
                    </a:lnTo>
                    <a:lnTo>
                      <a:pt x="32" y="0"/>
                    </a:lnTo>
                    <a:lnTo>
                      <a:pt x="32" y="0"/>
                    </a:lnTo>
                    <a:lnTo>
                      <a:pt x="30" y="0"/>
                    </a:lnTo>
                    <a:lnTo>
                      <a:pt x="28" y="0"/>
                    </a:lnTo>
                    <a:lnTo>
                      <a:pt x="28" y="0"/>
                    </a:lnTo>
                    <a:lnTo>
                      <a:pt x="26" y="0"/>
                    </a:lnTo>
                    <a:lnTo>
                      <a:pt x="24" y="2"/>
                    </a:lnTo>
                    <a:lnTo>
                      <a:pt x="24" y="2"/>
                    </a:lnTo>
                    <a:lnTo>
                      <a:pt x="24" y="2"/>
                    </a:lnTo>
                    <a:lnTo>
                      <a:pt x="24" y="2"/>
                    </a:lnTo>
                    <a:lnTo>
                      <a:pt x="22" y="4"/>
                    </a:lnTo>
                    <a:lnTo>
                      <a:pt x="22" y="4"/>
                    </a:lnTo>
                    <a:lnTo>
                      <a:pt x="22" y="6"/>
                    </a:lnTo>
                    <a:lnTo>
                      <a:pt x="20" y="6"/>
                    </a:lnTo>
                    <a:lnTo>
                      <a:pt x="20" y="4"/>
                    </a:lnTo>
                    <a:lnTo>
                      <a:pt x="18" y="4"/>
                    </a:lnTo>
                    <a:lnTo>
                      <a:pt x="16" y="4"/>
                    </a:lnTo>
                    <a:lnTo>
                      <a:pt x="16" y="4"/>
                    </a:lnTo>
                    <a:lnTo>
                      <a:pt x="14" y="6"/>
                    </a:lnTo>
                    <a:lnTo>
                      <a:pt x="12" y="6"/>
                    </a:lnTo>
                    <a:lnTo>
                      <a:pt x="12" y="6"/>
                    </a:lnTo>
                    <a:lnTo>
                      <a:pt x="10" y="6"/>
                    </a:lnTo>
                    <a:lnTo>
                      <a:pt x="10" y="6"/>
                    </a:lnTo>
                    <a:lnTo>
                      <a:pt x="10" y="6"/>
                    </a:lnTo>
                    <a:lnTo>
                      <a:pt x="8" y="6"/>
                    </a:lnTo>
                    <a:lnTo>
                      <a:pt x="8" y="8"/>
                    </a:lnTo>
                    <a:lnTo>
                      <a:pt x="8" y="10"/>
                    </a:lnTo>
                    <a:lnTo>
                      <a:pt x="8" y="10"/>
                    </a:lnTo>
                    <a:lnTo>
                      <a:pt x="8" y="10"/>
                    </a:lnTo>
                    <a:lnTo>
                      <a:pt x="8" y="10"/>
                    </a:lnTo>
                    <a:lnTo>
                      <a:pt x="6" y="10"/>
                    </a:lnTo>
                    <a:lnTo>
                      <a:pt x="6" y="10"/>
                    </a:lnTo>
                    <a:lnTo>
                      <a:pt x="6" y="10"/>
                    </a:lnTo>
                    <a:lnTo>
                      <a:pt x="4" y="10"/>
                    </a:lnTo>
                    <a:lnTo>
                      <a:pt x="4" y="8"/>
                    </a:lnTo>
                    <a:lnTo>
                      <a:pt x="4" y="8"/>
                    </a:lnTo>
                    <a:lnTo>
                      <a:pt x="2" y="8"/>
                    </a:lnTo>
                    <a:lnTo>
                      <a:pt x="2" y="10"/>
                    </a:lnTo>
                    <a:lnTo>
                      <a:pt x="0" y="10"/>
                    </a:lnTo>
                    <a:lnTo>
                      <a:pt x="0" y="10"/>
                    </a:lnTo>
                    <a:lnTo>
                      <a:pt x="22" y="20"/>
                    </a:lnTo>
                    <a:lnTo>
                      <a:pt x="2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787"/>
              <p:cNvSpPr>
                <a:spLocks noEditPoints="1"/>
              </p:cNvSpPr>
              <p:nvPr/>
            </p:nvSpPr>
            <p:spPr bwMode="auto">
              <a:xfrm>
                <a:off x="5228" y="1599"/>
                <a:ext cx="38" cy="14"/>
              </a:xfrm>
              <a:custGeom>
                <a:avLst/>
                <a:gdLst>
                  <a:gd name="T0" fmla="*/ 2 w 38"/>
                  <a:gd name="T1" fmla="*/ 8 h 14"/>
                  <a:gd name="T2" fmla="*/ 2 w 38"/>
                  <a:gd name="T3" fmla="*/ 10 h 14"/>
                  <a:gd name="T4" fmla="*/ 4 w 38"/>
                  <a:gd name="T5" fmla="*/ 12 h 14"/>
                  <a:gd name="T6" fmla="*/ 8 w 38"/>
                  <a:gd name="T7" fmla="*/ 12 h 14"/>
                  <a:gd name="T8" fmla="*/ 10 w 38"/>
                  <a:gd name="T9" fmla="*/ 14 h 14"/>
                  <a:gd name="T10" fmla="*/ 12 w 38"/>
                  <a:gd name="T11" fmla="*/ 14 h 14"/>
                  <a:gd name="T12" fmla="*/ 16 w 38"/>
                  <a:gd name="T13" fmla="*/ 14 h 14"/>
                  <a:gd name="T14" fmla="*/ 18 w 38"/>
                  <a:gd name="T15" fmla="*/ 14 h 14"/>
                  <a:gd name="T16" fmla="*/ 22 w 38"/>
                  <a:gd name="T17" fmla="*/ 14 h 14"/>
                  <a:gd name="T18" fmla="*/ 26 w 38"/>
                  <a:gd name="T19" fmla="*/ 14 h 14"/>
                  <a:gd name="T20" fmla="*/ 28 w 38"/>
                  <a:gd name="T21" fmla="*/ 14 h 14"/>
                  <a:gd name="T22" fmla="*/ 32 w 38"/>
                  <a:gd name="T23" fmla="*/ 12 h 14"/>
                  <a:gd name="T24" fmla="*/ 34 w 38"/>
                  <a:gd name="T25" fmla="*/ 12 h 14"/>
                  <a:gd name="T26" fmla="*/ 36 w 38"/>
                  <a:gd name="T27" fmla="*/ 10 h 14"/>
                  <a:gd name="T28" fmla="*/ 36 w 38"/>
                  <a:gd name="T29" fmla="*/ 10 h 14"/>
                  <a:gd name="T30" fmla="*/ 36 w 38"/>
                  <a:gd name="T31" fmla="*/ 8 h 14"/>
                  <a:gd name="T32" fmla="*/ 32 w 38"/>
                  <a:gd name="T33" fmla="*/ 10 h 14"/>
                  <a:gd name="T34" fmla="*/ 28 w 38"/>
                  <a:gd name="T35" fmla="*/ 10 h 14"/>
                  <a:gd name="T36" fmla="*/ 26 w 38"/>
                  <a:gd name="T37" fmla="*/ 12 h 14"/>
                  <a:gd name="T38" fmla="*/ 22 w 38"/>
                  <a:gd name="T39" fmla="*/ 12 h 14"/>
                  <a:gd name="T40" fmla="*/ 18 w 38"/>
                  <a:gd name="T41" fmla="*/ 12 h 14"/>
                  <a:gd name="T42" fmla="*/ 14 w 38"/>
                  <a:gd name="T43" fmla="*/ 12 h 14"/>
                  <a:gd name="T44" fmla="*/ 28 w 38"/>
                  <a:gd name="T45" fmla="*/ 4 h 14"/>
                  <a:gd name="T46" fmla="*/ 26 w 38"/>
                  <a:gd name="T47" fmla="*/ 4 h 14"/>
                  <a:gd name="T48" fmla="*/ 24 w 38"/>
                  <a:gd name="T49" fmla="*/ 2 h 14"/>
                  <a:gd name="T50" fmla="*/ 22 w 38"/>
                  <a:gd name="T51" fmla="*/ 2 h 14"/>
                  <a:gd name="T52" fmla="*/ 20 w 38"/>
                  <a:gd name="T53" fmla="*/ 2 h 14"/>
                  <a:gd name="T54" fmla="*/ 16 w 38"/>
                  <a:gd name="T55" fmla="*/ 0 h 14"/>
                  <a:gd name="T56" fmla="*/ 14 w 38"/>
                  <a:gd name="T57" fmla="*/ 0 h 14"/>
                  <a:gd name="T58" fmla="*/ 10 w 38"/>
                  <a:gd name="T59" fmla="*/ 0 h 14"/>
                  <a:gd name="T60" fmla="*/ 8 w 38"/>
                  <a:gd name="T61" fmla="*/ 2 h 14"/>
                  <a:gd name="T62" fmla="*/ 6 w 38"/>
                  <a:gd name="T63" fmla="*/ 2 h 14"/>
                  <a:gd name="T64" fmla="*/ 2 w 38"/>
                  <a:gd name="T65" fmla="*/ 4 h 14"/>
                  <a:gd name="T66" fmla="*/ 2 w 38"/>
                  <a:gd name="T67" fmla="*/ 4 h 14"/>
                  <a:gd name="T68" fmla="*/ 0 w 38"/>
                  <a:gd name="T69" fmla="*/ 6 h 14"/>
                  <a:gd name="T70" fmla="*/ 0 w 38"/>
                  <a:gd name="T71" fmla="*/ 6 h 14"/>
                  <a:gd name="T72" fmla="*/ 0 w 38"/>
                  <a:gd name="T73" fmla="*/ 8 h 14"/>
                  <a:gd name="T74" fmla="*/ 6 w 38"/>
                  <a:gd name="T75" fmla="*/ 4 h 14"/>
                  <a:gd name="T76" fmla="*/ 8 w 38"/>
                  <a:gd name="T77" fmla="*/ 4 h 14"/>
                  <a:gd name="T78" fmla="*/ 10 w 38"/>
                  <a:gd name="T79" fmla="*/ 4 h 14"/>
                  <a:gd name="T80" fmla="*/ 12 w 38"/>
                  <a:gd name="T81" fmla="*/ 4 h 14"/>
                  <a:gd name="T82" fmla="*/ 16 w 38"/>
                  <a:gd name="T83" fmla="*/ 4 h 14"/>
                  <a:gd name="T84" fmla="*/ 18 w 38"/>
                  <a:gd name="T85" fmla="*/ 4 h 14"/>
                  <a:gd name="T86" fmla="*/ 20 w 38"/>
                  <a:gd name="T87" fmla="*/ 4 h 14"/>
                  <a:gd name="T88" fmla="*/ 20 w 38"/>
                  <a:gd name="T89" fmla="*/ 4 h 14"/>
                  <a:gd name="T90" fmla="*/ 8 w 38"/>
                  <a:gd name="T91" fmla="*/ 8 h 14"/>
                  <a:gd name="T92" fmla="*/ 6 w 38"/>
                  <a:gd name="T93" fmla="*/ 8 h 14"/>
                  <a:gd name="T94" fmla="*/ 6 w 38"/>
                  <a:gd name="T9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14">
                    <a:moveTo>
                      <a:pt x="0" y="8"/>
                    </a:moveTo>
                    <a:lnTo>
                      <a:pt x="2" y="8"/>
                    </a:lnTo>
                    <a:lnTo>
                      <a:pt x="2" y="10"/>
                    </a:lnTo>
                    <a:lnTo>
                      <a:pt x="2" y="10"/>
                    </a:lnTo>
                    <a:lnTo>
                      <a:pt x="4" y="10"/>
                    </a:lnTo>
                    <a:lnTo>
                      <a:pt x="4" y="12"/>
                    </a:lnTo>
                    <a:lnTo>
                      <a:pt x="6" y="12"/>
                    </a:lnTo>
                    <a:lnTo>
                      <a:pt x="8" y="12"/>
                    </a:lnTo>
                    <a:lnTo>
                      <a:pt x="8" y="12"/>
                    </a:lnTo>
                    <a:lnTo>
                      <a:pt x="10" y="14"/>
                    </a:lnTo>
                    <a:lnTo>
                      <a:pt x="12" y="14"/>
                    </a:lnTo>
                    <a:lnTo>
                      <a:pt x="12" y="14"/>
                    </a:lnTo>
                    <a:lnTo>
                      <a:pt x="14" y="14"/>
                    </a:lnTo>
                    <a:lnTo>
                      <a:pt x="16" y="14"/>
                    </a:lnTo>
                    <a:lnTo>
                      <a:pt x="18" y="14"/>
                    </a:lnTo>
                    <a:lnTo>
                      <a:pt x="18" y="14"/>
                    </a:lnTo>
                    <a:lnTo>
                      <a:pt x="20" y="14"/>
                    </a:lnTo>
                    <a:lnTo>
                      <a:pt x="22" y="14"/>
                    </a:lnTo>
                    <a:lnTo>
                      <a:pt x="24" y="14"/>
                    </a:lnTo>
                    <a:lnTo>
                      <a:pt x="26" y="14"/>
                    </a:lnTo>
                    <a:lnTo>
                      <a:pt x="28" y="14"/>
                    </a:lnTo>
                    <a:lnTo>
                      <a:pt x="28" y="14"/>
                    </a:lnTo>
                    <a:lnTo>
                      <a:pt x="30" y="12"/>
                    </a:lnTo>
                    <a:lnTo>
                      <a:pt x="32" y="12"/>
                    </a:lnTo>
                    <a:lnTo>
                      <a:pt x="32" y="12"/>
                    </a:lnTo>
                    <a:lnTo>
                      <a:pt x="34" y="12"/>
                    </a:lnTo>
                    <a:lnTo>
                      <a:pt x="34" y="12"/>
                    </a:lnTo>
                    <a:lnTo>
                      <a:pt x="36" y="10"/>
                    </a:lnTo>
                    <a:lnTo>
                      <a:pt x="36" y="10"/>
                    </a:lnTo>
                    <a:lnTo>
                      <a:pt x="36" y="10"/>
                    </a:lnTo>
                    <a:lnTo>
                      <a:pt x="38" y="10"/>
                    </a:lnTo>
                    <a:lnTo>
                      <a:pt x="36" y="8"/>
                    </a:lnTo>
                    <a:lnTo>
                      <a:pt x="32" y="8"/>
                    </a:lnTo>
                    <a:lnTo>
                      <a:pt x="32" y="10"/>
                    </a:lnTo>
                    <a:lnTo>
                      <a:pt x="30" y="10"/>
                    </a:lnTo>
                    <a:lnTo>
                      <a:pt x="28" y="10"/>
                    </a:lnTo>
                    <a:lnTo>
                      <a:pt x="28" y="12"/>
                    </a:lnTo>
                    <a:lnTo>
                      <a:pt x="26" y="12"/>
                    </a:lnTo>
                    <a:lnTo>
                      <a:pt x="24" y="12"/>
                    </a:lnTo>
                    <a:lnTo>
                      <a:pt x="22" y="12"/>
                    </a:lnTo>
                    <a:lnTo>
                      <a:pt x="20" y="12"/>
                    </a:lnTo>
                    <a:lnTo>
                      <a:pt x="18" y="12"/>
                    </a:lnTo>
                    <a:lnTo>
                      <a:pt x="16" y="12"/>
                    </a:lnTo>
                    <a:lnTo>
                      <a:pt x="14" y="12"/>
                    </a:lnTo>
                    <a:lnTo>
                      <a:pt x="12" y="10"/>
                    </a:lnTo>
                    <a:lnTo>
                      <a:pt x="28" y="4"/>
                    </a:lnTo>
                    <a:lnTo>
                      <a:pt x="28" y="4"/>
                    </a:lnTo>
                    <a:lnTo>
                      <a:pt x="26" y="4"/>
                    </a:lnTo>
                    <a:lnTo>
                      <a:pt x="26" y="2"/>
                    </a:lnTo>
                    <a:lnTo>
                      <a:pt x="24" y="2"/>
                    </a:lnTo>
                    <a:lnTo>
                      <a:pt x="24" y="2"/>
                    </a:lnTo>
                    <a:lnTo>
                      <a:pt x="22" y="2"/>
                    </a:lnTo>
                    <a:lnTo>
                      <a:pt x="20" y="2"/>
                    </a:lnTo>
                    <a:lnTo>
                      <a:pt x="20" y="2"/>
                    </a:lnTo>
                    <a:lnTo>
                      <a:pt x="18" y="2"/>
                    </a:lnTo>
                    <a:lnTo>
                      <a:pt x="16" y="0"/>
                    </a:lnTo>
                    <a:lnTo>
                      <a:pt x="16" y="0"/>
                    </a:lnTo>
                    <a:lnTo>
                      <a:pt x="14" y="0"/>
                    </a:lnTo>
                    <a:lnTo>
                      <a:pt x="12" y="0"/>
                    </a:lnTo>
                    <a:lnTo>
                      <a:pt x="10" y="0"/>
                    </a:lnTo>
                    <a:lnTo>
                      <a:pt x="10" y="2"/>
                    </a:lnTo>
                    <a:lnTo>
                      <a:pt x="8" y="2"/>
                    </a:lnTo>
                    <a:lnTo>
                      <a:pt x="6" y="2"/>
                    </a:lnTo>
                    <a:lnTo>
                      <a:pt x="6" y="2"/>
                    </a:lnTo>
                    <a:lnTo>
                      <a:pt x="4" y="2"/>
                    </a:lnTo>
                    <a:lnTo>
                      <a:pt x="2" y="4"/>
                    </a:lnTo>
                    <a:lnTo>
                      <a:pt x="2" y="4"/>
                    </a:lnTo>
                    <a:lnTo>
                      <a:pt x="2" y="4"/>
                    </a:lnTo>
                    <a:lnTo>
                      <a:pt x="0" y="6"/>
                    </a:lnTo>
                    <a:lnTo>
                      <a:pt x="0" y="6"/>
                    </a:lnTo>
                    <a:lnTo>
                      <a:pt x="0" y="6"/>
                    </a:lnTo>
                    <a:lnTo>
                      <a:pt x="0" y="6"/>
                    </a:lnTo>
                    <a:lnTo>
                      <a:pt x="0" y="8"/>
                    </a:lnTo>
                    <a:lnTo>
                      <a:pt x="0" y="8"/>
                    </a:lnTo>
                    <a:close/>
                    <a:moveTo>
                      <a:pt x="6" y="6"/>
                    </a:moveTo>
                    <a:lnTo>
                      <a:pt x="6" y="4"/>
                    </a:lnTo>
                    <a:lnTo>
                      <a:pt x="8" y="4"/>
                    </a:lnTo>
                    <a:lnTo>
                      <a:pt x="8" y="4"/>
                    </a:lnTo>
                    <a:lnTo>
                      <a:pt x="10" y="4"/>
                    </a:lnTo>
                    <a:lnTo>
                      <a:pt x="10" y="4"/>
                    </a:lnTo>
                    <a:lnTo>
                      <a:pt x="12" y="4"/>
                    </a:lnTo>
                    <a:lnTo>
                      <a:pt x="12" y="4"/>
                    </a:lnTo>
                    <a:lnTo>
                      <a:pt x="16" y="4"/>
                    </a:lnTo>
                    <a:lnTo>
                      <a:pt x="16" y="4"/>
                    </a:lnTo>
                    <a:lnTo>
                      <a:pt x="16" y="4"/>
                    </a:lnTo>
                    <a:lnTo>
                      <a:pt x="18" y="4"/>
                    </a:lnTo>
                    <a:lnTo>
                      <a:pt x="18" y="4"/>
                    </a:lnTo>
                    <a:lnTo>
                      <a:pt x="20" y="4"/>
                    </a:lnTo>
                    <a:lnTo>
                      <a:pt x="20" y="4"/>
                    </a:lnTo>
                    <a:lnTo>
                      <a:pt x="20" y="4"/>
                    </a:lnTo>
                    <a:lnTo>
                      <a:pt x="22" y="4"/>
                    </a:lnTo>
                    <a:lnTo>
                      <a:pt x="8" y="8"/>
                    </a:lnTo>
                    <a:lnTo>
                      <a:pt x="8" y="8"/>
                    </a:lnTo>
                    <a:lnTo>
                      <a:pt x="6" y="8"/>
                    </a:lnTo>
                    <a:lnTo>
                      <a:pt x="6" y="6"/>
                    </a:lnTo>
                    <a:lnTo>
                      <a:pt x="6" y="6"/>
                    </a:lnTo>
                    <a:lnTo>
                      <a:pt x="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788"/>
              <p:cNvSpPr>
                <a:spLocks/>
              </p:cNvSpPr>
              <p:nvPr/>
            </p:nvSpPr>
            <p:spPr bwMode="auto">
              <a:xfrm>
                <a:off x="5228" y="1599"/>
                <a:ext cx="38" cy="14"/>
              </a:xfrm>
              <a:custGeom>
                <a:avLst/>
                <a:gdLst>
                  <a:gd name="T0" fmla="*/ 2 w 38"/>
                  <a:gd name="T1" fmla="*/ 8 h 14"/>
                  <a:gd name="T2" fmla="*/ 2 w 38"/>
                  <a:gd name="T3" fmla="*/ 10 h 14"/>
                  <a:gd name="T4" fmla="*/ 4 w 38"/>
                  <a:gd name="T5" fmla="*/ 12 h 14"/>
                  <a:gd name="T6" fmla="*/ 8 w 38"/>
                  <a:gd name="T7" fmla="*/ 12 h 14"/>
                  <a:gd name="T8" fmla="*/ 10 w 38"/>
                  <a:gd name="T9" fmla="*/ 14 h 14"/>
                  <a:gd name="T10" fmla="*/ 12 w 38"/>
                  <a:gd name="T11" fmla="*/ 14 h 14"/>
                  <a:gd name="T12" fmla="*/ 16 w 38"/>
                  <a:gd name="T13" fmla="*/ 14 h 14"/>
                  <a:gd name="T14" fmla="*/ 18 w 38"/>
                  <a:gd name="T15" fmla="*/ 14 h 14"/>
                  <a:gd name="T16" fmla="*/ 22 w 38"/>
                  <a:gd name="T17" fmla="*/ 14 h 14"/>
                  <a:gd name="T18" fmla="*/ 26 w 38"/>
                  <a:gd name="T19" fmla="*/ 14 h 14"/>
                  <a:gd name="T20" fmla="*/ 28 w 38"/>
                  <a:gd name="T21" fmla="*/ 14 h 14"/>
                  <a:gd name="T22" fmla="*/ 32 w 38"/>
                  <a:gd name="T23" fmla="*/ 12 h 14"/>
                  <a:gd name="T24" fmla="*/ 34 w 38"/>
                  <a:gd name="T25" fmla="*/ 12 h 14"/>
                  <a:gd name="T26" fmla="*/ 36 w 38"/>
                  <a:gd name="T27" fmla="*/ 10 h 14"/>
                  <a:gd name="T28" fmla="*/ 36 w 38"/>
                  <a:gd name="T29" fmla="*/ 10 h 14"/>
                  <a:gd name="T30" fmla="*/ 36 w 38"/>
                  <a:gd name="T31" fmla="*/ 8 h 14"/>
                  <a:gd name="T32" fmla="*/ 32 w 38"/>
                  <a:gd name="T33" fmla="*/ 10 h 14"/>
                  <a:gd name="T34" fmla="*/ 28 w 38"/>
                  <a:gd name="T35" fmla="*/ 10 h 14"/>
                  <a:gd name="T36" fmla="*/ 26 w 38"/>
                  <a:gd name="T37" fmla="*/ 12 h 14"/>
                  <a:gd name="T38" fmla="*/ 22 w 38"/>
                  <a:gd name="T39" fmla="*/ 12 h 14"/>
                  <a:gd name="T40" fmla="*/ 18 w 38"/>
                  <a:gd name="T41" fmla="*/ 12 h 14"/>
                  <a:gd name="T42" fmla="*/ 14 w 38"/>
                  <a:gd name="T43" fmla="*/ 12 h 14"/>
                  <a:gd name="T44" fmla="*/ 28 w 38"/>
                  <a:gd name="T45" fmla="*/ 4 h 14"/>
                  <a:gd name="T46" fmla="*/ 26 w 38"/>
                  <a:gd name="T47" fmla="*/ 4 h 14"/>
                  <a:gd name="T48" fmla="*/ 24 w 38"/>
                  <a:gd name="T49" fmla="*/ 2 h 14"/>
                  <a:gd name="T50" fmla="*/ 22 w 38"/>
                  <a:gd name="T51" fmla="*/ 2 h 14"/>
                  <a:gd name="T52" fmla="*/ 20 w 38"/>
                  <a:gd name="T53" fmla="*/ 2 h 14"/>
                  <a:gd name="T54" fmla="*/ 16 w 38"/>
                  <a:gd name="T55" fmla="*/ 0 h 14"/>
                  <a:gd name="T56" fmla="*/ 14 w 38"/>
                  <a:gd name="T57" fmla="*/ 0 h 14"/>
                  <a:gd name="T58" fmla="*/ 10 w 38"/>
                  <a:gd name="T59" fmla="*/ 0 h 14"/>
                  <a:gd name="T60" fmla="*/ 8 w 38"/>
                  <a:gd name="T61" fmla="*/ 2 h 14"/>
                  <a:gd name="T62" fmla="*/ 6 w 38"/>
                  <a:gd name="T63" fmla="*/ 2 h 14"/>
                  <a:gd name="T64" fmla="*/ 2 w 38"/>
                  <a:gd name="T65" fmla="*/ 4 h 14"/>
                  <a:gd name="T66" fmla="*/ 2 w 38"/>
                  <a:gd name="T67" fmla="*/ 4 h 14"/>
                  <a:gd name="T68" fmla="*/ 0 w 38"/>
                  <a:gd name="T69" fmla="*/ 6 h 14"/>
                  <a:gd name="T70" fmla="*/ 0 w 38"/>
                  <a:gd name="T71" fmla="*/ 6 h 14"/>
                  <a:gd name="T72" fmla="*/ 0 w 38"/>
                  <a:gd name="T7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4">
                    <a:moveTo>
                      <a:pt x="0" y="8"/>
                    </a:moveTo>
                    <a:lnTo>
                      <a:pt x="2" y="8"/>
                    </a:lnTo>
                    <a:lnTo>
                      <a:pt x="2" y="10"/>
                    </a:lnTo>
                    <a:lnTo>
                      <a:pt x="2" y="10"/>
                    </a:lnTo>
                    <a:lnTo>
                      <a:pt x="4" y="10"/>
                    </a:lnTo>
                    <a:lnTo>
                      <a:pt x="4" y="12"/>
                    </a:lnTo>
                    <a:lnTo>
                      <a:pt x="6" y="12"/>
                    </a:lnTo>
                    <a:lnTo>
                      <a:pt x="8" y="12"/>
                    </a:lnTo>
                    <a:lnTo>
                      <a:pt x="8" y="12"/>
                    </a:lnTo>
                    <a:lnTo>
                      <a:pt x="10" y="14"/>
                    </a:lnTo>
                    <a:lnTo>
                      <a:pt x="12" y="14"/>
                    </a:lnTo>
                    <a:lnTo>
                      <a:pt x="12" y="14"/>
                    </a:lnTo>
                    <a:lnTo>
                      <a:pt x="14" y="14"/>
                    </a:lnTo>
                    <a:lnTo>
                      <a:pt x="16" y="14"/>
                    </a:lnTo>
                    <a:lnTo>
                      <a:pt x="18" y="14"/>
                    </a:lnTo>
                    <a:lnTo>
                      <a:pt x="18" y="14"/>
                    </a:lnTo>
                    <a:lnTo>
                      <a:pt x="20" y="14"/>
                    </a:lnTo>
                    <a:lnTo>
                      <a:pt x="22" y="14"/>
                    </a:lnTo>
                    <a:lnTo>
                      <a:pt x="24" y="14"/>
                    </a:lnTo>
                    <a:lnTo>
                      <a:pt x="26" y="14"/>
                    </a:lnTo>
                    <a:lnTo>
                      <a:pt x="28" y="14"/>
                    </a:lnTo>
                    <a:lnTo>
                      <a:pt x="28" y="14"/>
                    </a:lnTo>
                    <a:lnTo>
                      <a:pt x="30" y="12"/>
                    </a:lnTo>
                    <a:lnTo>
                      <a:pt x="32" y="12"/>
                    </a:lnTo>
                    <a:lnTo>
                      <a:pt x="32" y="12"/>
                    </a:lnTo>
                    <a:lnTo>
                      <a:pt x="34" y="12"/>
                    </a:lnTo>
                    <a:lnTo>
                      <a:pt x="34" y="12"/>
                    </a:lnTo>
                    <a:lnTo>
                      <a:pt x="36" y="10"/>
                    </a:lnTo>
                    <a:lnTo>
                      <a:pt x="36" y="10"/>
                    </a:lnTo>
                    <a:lnTo>
                      <a:pt x="36" y="10"/>
                    </a:lnTo>
                    <a:lnTo>
                      <a:pt x="38" y="10"/>
                    </a:lnTo>
                    <a:lnTo>
                      <a:pt x="36" y="8"/>
                    </a:lnTo>
                    <a:lnTo>
                      <a:pt x="32" y="8"/>
                    </a:lnTo>
                    <a:lnTo>
                      <a:pt x="32" y="10"/>
                    </a:lnTo>
                    <a:lnTo>
                      <a:pt x="30" y="10"/>
                    </a:lnTo>
                    <a:lnTo>
                      <a:pt x="28" y="10"/>
                    </a:lnTo>
                    <a:lnTo>
                      <a:pt x="28" y="12"/>
                    </a:lnTo>
                    <a:lnTo>
                      <a:pt x="26" y="12"/>
                    </a:lnTo>
                    <a:lnTo>
                      <a:pt x="24" y="12"/>
                    </a:lnTo>
                    <a:lnTo>
                      <a:pt x="22" y="12"/>
                    </a:lnTo>
                    <a:lnTo>
                      <a:pt x="20" y="12"/>
                    </a:lnTo>
                    <a:lnTo>
                      <a:pt x="18" y="12"/>
                    </a:lnTo>
                    <a:lnTo>
                      <a:pt x="16" y="12"/>
                    </a:lnTo>
                    <a:lnTo>
                      <a:pt x="14" y="12"/>
                    </a:lnTo>
                    <a:lnTo>
                      <a:pt x="12" y="10"/>
                    </a:lnTo>
                    <a:lnTo>
                      <a:pt x="28" y="4"/>
                    </a:lnTo>
                    <a:lnTo>
                      <a:pt x="28" y="4"/>
                    </a:lnTo>
                    <a:lnTo>
                      <a:pt x="26" y="4"/>
                    </a:lnTo>
                    <a:lnTo>
                      <a:pt x="26" y="2"/>
                    </a:lnTo>
                    <a:lnTo>
                      <a:pt x="24" y="2"/>
                    </a:lnTo>
                    <a:lnTo>
                      <a:pt x="24" y="2"/>
                    </a:lnTo>
                    <a:lnTo>
                      <a:pt x="22" y="2"/>
                    </a:lnTo>
                    <a:lnTo>
                      <a:pt x="20" y="2"/>
                    </a:lnTo>
                    <a:lnTo>
                      <a:pt x="20" y="2"/>
                    </a:lnTo>
                    <a:lnTo>
                      <a:pt x="18" y="2"/>
                    </a:lnTo>
                    <a:lnTo>
                      <a:pt x="16" y="0"/>
                    </a:lnTo>
                    <a:lnTo>
                      <a:pt x="16" y="0"/>
                    </a:lnTo>
                    <a:lnTo>
                      <a:pt x="14" y="0"/>
                    </a:lnTo>
                    <a:lnTo>
                      <a:pt x="12" y="0"/>
                    </a:lnTo>
                    <a:lnTo>
                      <a:pt x="10" y="0"/>
                    </a:lnTo>
                    <a:lnTo>
                      <a:pt x="10" y="2"/>
                    </a:lnTo>
                    <a:lnTo>
                      <a:pt x="8" y="2"/>
                    </a:lnTo>
                    <a:lnTo>
                      <a:pt x="6" y="2"/>
                    </a:lnTo>
                    <a:lnTo>
                      <a:pt x="6" y="2"/>
                    </a:lnTo>
                    <a:lnTo>
                      <a:pt x="4" y="2"/>
                    </a:lnTo>
                    <a:lnTo>
                      <a:pt x="2" y="4"/>
                    </a:lnTo>
                    <a:lnTo>
                      <a:pt x="2" y="4"/>
                    </a:lnTo>
                    <a:lnTo>
                      <a:pt x="2" y="4"/>
                    </a:lnTo>
                    <a:lnTo>
                      <a:pt x="0" y="6"/>
                    </a:lnTo>
                    <a:lnTo>
                      <a:pt x="0" y="6"/>
                    </a:lnTo>
                    <a:lnTo>
                      <a:pt x="0" y="6"/>
                    </a:lnTo>
                    <a:lnTo>
                      <a:pt x="0" y="6"/>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789"/>
              <p:cNvSpPr>
                <a:spLocks/>
              </p:cNvSpPr>
              <p:nvPr/>
            </p:nvSpPr>
            <p:spPr bwMode="auto">
              <a:xfrm>
                <a:off x="5234" y="1603"/>
                <a:ext cx="16" cy="4"/>
              </a:xfrm>
              <a:custGeom>
                <a:avLst/>
                <a:gdLst>
                  <a:gd name="T0" fmla="*/ 0 w 16"/>
                  <a:gd name="T1" fmla="*/ 2 h 4"/>
                  <a:gd name="T2" fmla="*/ 0 w 16"/>
                  <a:gd name="T3" fmla="*/ 0 h 4"/>
                  <a:gd name="T4" fmla="*/ 2 w 16"/>
                  <a:gd name="T5" fmla="*/ 0 h 4"/>
                  <a:gd name="T6" fmla="*/ 2 w 16"/>
                  <a:gd name="T7" fmla="*/ 0 h 4"/>
                  <a:gd name="T8" fmla="*/ 4 w 16"/>
                  <a:gd name="T9" fmla="*/ 0 h 4"/>
                  <a:gd name="T10" fmla="*/ 4 w 16"/>
                  <a:gd name="T11" fmla="*/ 0 h 4"/>
                  <a:gd name="T12" fmla="*/ 6 w 16"/>
                  <a:gd name="T13" fmla="*/ 0 h 4"/>
                  <a:gd name="T14" fmla="*/ 6 w 16"/>
                  <a:gd name="T15" fmla="*/ 0 h 4"/>
                  <a:gd name="T16" fmla="*/ 10 w 16"/>
                  <a:gd name="T17" fmla="*/ 0 h 4"/>
                  <a:gd name="T18" fmla="*/ 10 w 16"/>
                  <a:gd name="T19" fmla="*/ 0 h 4"/>
                  <a:gd name="T20" fmla="*/ 10 w 16"/>
                  <a:gd name="T21" fmla="*/ 0 h 4"/>
                  <a:gd name="T22" fmla="*/ 12 w 16"/>
                  <a:gd name="T23" fmla="*/ 0 h 4"/>
                  <a:gd name="T24" fmla="*/ 12 w 16"/>
                  <a:gd name="T25" fmla="*/ 0 h 4"/>
                  <a:gd name="T26" fmla="*/ 14 w 16"/>
                  <a:gd name="T27" fmla="*/ 0 h 4"/>
                  <a:gd name="T28" fmla="*/ 14 w 16"/>
                  <a:gd name="T29" fmla="*/ 0 h 4"/>
                  <a:gd name="T30" fmla="*/ 14 w 16"/>
                  <a:gd name="T31" fmla="*/ 0 h 4"/>
                  <a:gd name="T32" fmla="*/ 16 w 16"/>
                  <a:gd name="T33" fmla="*/ 0 h 4"/>
                  <a:gd name="T34" fmla="*/ 2 w 16"/>
                  <a:gd name="T35" fmla="*/ 4 h 4"/>
                  <a:gd name="T36" fmla="*/ 2 w 16"/>
                  <a:gd name="T37" fmla="*/ 4 h 4"/>
                  <a:gd name="T38" fmla="*/ 0 w 16"/>
                  <a:gd name="T39" fmla="*/ 4 h 4"/>
                  <a:gd name="T40" fmla="*/ 0 w 16"/>
                  <a:gd name="T41" fmla="*/ 2 h 4"/>
                  <a:gd name="T42" fmla="*/ 0 w 16"/>
                  <a:gd name="T43" fmla="*/ 2 h 4"/>
                  <a:gd name="T44" fmla="*/ 0 w 16"/>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
                    <a:moveTo>
                      <a:pt x="0" y="2"/>
                    </a:moveTo>
                    <a:lnTo>
                      <a:pt x="0" y="0"/>
                    </a:lnTo>
                    <a:lnTo>
                      <a:pt x="2" y="0"/>
                    </a:lnTo>
                    <a:lnTo>
                      <a:pt x="2" y="0"/>
                    </a:lnTo>
                    <a:lnTo>
                      <a:pt x="4" y="0"/>
                    </a:lnTo>
                    <a:lnTo>
                      <a:pt x="4" y="0"/>
                    </a:lnTo>
                    <a:lnTo>
                      <a:pt x="6" y="0"/>
                    </a:lnTo>
                    <a:lnTo>
                      <a:pt x="6" y="0"/>
                    </a:lnTo>
                    <a:lnTo>
                      <a:pt x="10" y="0"/>
                    </a:lnTo>
                    <a:lnTo>
                      <a:pt x="10" y="0"/>
                    </a:lnTo>
                    <a:lnTo>
                      <a:pt x="10" y="0"/>
                    </a:lnTo>
                    <a:lnTo>
                      <a:pt x="12" y="0"/>
                    </a:lnTo>
                    <a:lnTo>
                      <a:pt x="12" y="0"/>
                    </a:lnTo>
                    <a:lnTo>
                      <a:pt x="14" y="0"/>
                    </a:lnTo>
                    <a:lnTo>
                      <a:pt x="14" y="0"/>
                    </a:lnTo>
                    <a:lnTo>
                      <a:pt x="14" y="0"/>
                    </a:lnTo>
                    <a:lnTo>
                      <a:pt x="16" y="0"/>
                    </a:lnTo>
                    <a:lnTo>
                      <a:pt x="2" y="4"/>
                    </a:lnTo>
                    <a:lnTo>
                      <a:pt x="2" y="4"/>
                    </a:lnTo>
                    <a:lnTo>
                      <a:pt x="0" y="4"/>
                    </a:lnTo>
                    <a:lnTo>
                      <a:pt x="0" y="2"/>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790"/>
              <p:cNvSpPr>
                <a:spLocks/>
              </p:cNvSpPr>
              <p:nvPr/>
            </p:nvSpPr>
            <p:spPr bwMode="auto">
              <a:xfrm>
                <a:off x="5250" y="1591"/>
                <a:ext cx="36" cy="14"/>
              </a:xfrm>
              <a:custGeom>
                <a:avLst/>
                <a:gdLst>
                  <a:gd name="T0" fmla="*/ 2 w 36"/>
                  <a:gd name="T1" fmla="*/ 8 h 14"/>
                  <a:gd name="T2" fmla="*/ 6 w 36"/>
                  <a:gd name="T3" fmla="*/ 6 h 14"/>
                  <a:gd name="T4" fmla="*/ 18 w 36"/>
                  <a:gd name="T5" fmla="*/ 12 h 14"/>
                  <a:gd name="T6" fmla="*/ 20 w 36"/>
                  <a:gd name="T7" fmla="*/ 12 h 14"/>
                  <a:gd name="T8" fmla="*/ 22 w 36"/>
                  <a:gd name="T9" fmla="*/ 14 h 14"/>
                  <a:gd name="T10" fmla="*/ 24 w 36"/>
                  <a:gd name="T11" fmla="*/ 14 h 14"/>
                  <a:gd name="T12" fmla="*/ 26 w 36"/>
                  <a:gd name="T13" fmla="*/ 14 h 14"/>
                  <a:gd name="T14" fmla="*/ 28 w 36"/>
                  <a:gd name="T15" fmla="*/ 14 h 14"/>
                  <a:gd name="T16" fmla="*/ 30 w 36"/>
                  <a:gd name="T17" fmla="*/ 14 h 14"/>
                  <a:gd name="T18" fmla="*/ 30 w 36"/>
                  <a:gd name="T19" fmla="*/ 14 h 14"/>
                  <a:gd name="T20" fmla="*/ 32 w 36"/>
                  <a:gd name="T21" fmla="*/ 12 h 14"/>
                  <a:gd name="T22" fmla="*/ 34 w 36"/>
                  <a:gd name="T23" fmla="*/ 12 h 14"/>
                  <a:gd name="T24" fmla="*/ 36 w 36"/>
                  <a:gd name="T25" fmla="*/ 10 h 14"/>
                  <a:gd name="T26" fmla="*/ 34 w 36"/>
                  <a:gd name="T27" fmla="*/ 10 h 14"/>
                  <a:gd name="T28" fmla="*/ 32 w 36"/>
                  <a:gd name="T29" fmla="*/ 10 h 14"/>
                  <a:gd name="T30" fmla="*/ 32 w 36"/>
                  <a:gd name="T31" fmla="*/ 10 h 14"/>
                  <a:gd name="T32" fmla="*/ 30 w 36"/>
                  <a:gd name="T33" fmla="*/ 10 h 14"/>
                  <a:gd name="T34" fmla="*/ 28 w 36"/>
                  <a:gd name="T35" fmla="*/ 12 h 14"/>
                  <a:gd name="T36" fmla="*/ 26 w 36"/>
                  <a:gd name="T37" fmla="*/ 12 h 14"/>
                  <a:gd name="T38" fmla="*/ 26 w 36"/>
                  <a:gd name="T39" fmla="*/ 10 h 14"/>
                  <a:gd name="T40" fmla="*/ 26 w 36"/>
                  <a:gd name="T41" fmla="*/ 10 h 14"/>
                  <a:gd name="T42" fmla="*/ 24 w 36"/>
                  <a:gd name="T43" fmla="*/ 10 h 14"/>
                  <a:gd name="T44" fmla="*/ 24 w 36"/>
                  <a:gd name="T45" fmla="*/ 10 h 14"/>
                  <a:gd name="T46" fmla="*/ 24 w 36"/>
                  <a:gd name="T47" fmla="*/ 10 h 14"/>
                  <a:gd name="T48" fmla="*/ 22 w 36"/>
                  <a:gd name="T49" fmla="*/ 10 h 14"/>
                  <a:gd name="T50" fmla="*/ 22 w 36"/>
                  <a:gd name="T51" fmla="*/ 10 h 14"/>
                  <a:gd name="T52" fmla="*/ 20 w 36"/>
                  <a:gd name="T53" fmla="*/ 10 h 14"/>
                  <a:gd name="T54" fmla="*/ 10 w 36"/>
                  <a:gd name="T55" fmla="*/ 4 h 14"/>
                  <a:gd name="T56" fmla="*/ 16 w 36"/>
                  <a:gd name="T57" fmla="*/ 2 h 14"/>
                  <a:gd name="T58" fmla="*/ 16 w 36"/>
                  <a:gd name="T59" fmla="*/ 2 h 14"/>
                  <a:gd name="T60" fmla="*/ 16 w 36"/>
                  <a:gd name="T61" fmla="*/ 2 h 14"/>
                  <a:gd name="T62" fmla="*/ 14 w 36"/>
                  <a:gd name="T63" fmla="*/ 0 h 14"/>
                  <a:gd name="T64" fmla="*/ 6 w 36"/>
                  <a:gd name="T65" fmla="*/ 2 h 14"/>
                  <a:gd name="T66" fmla="*/ 2 w 36"/>
                  <a:gd name="T67" fmla="*/ 0 h 14"/>
                  <a:gd name="T68" fmla="*/ 0 w 36"/>
                  <a:gd name="T69" fmla="*/ 0 h 14"/>
                  <a:gd name="T70" fmla="*/ 0 w 36"/>
                  <a:gd name="T71" fmla="*/ 8 h 14"/>
                  <a:gd name="T72" fmla="*/ 2 w 36"/>
                  <a:gd name="T73"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2" y="8"/>
                    </a:moveTo>
                    <a:lnTo>
                      <a:pt x="6" y="6"/>
                    </a:lnTo>
                    <a:lnTo>
                      <a:pt x="18" y="12"/>
                    </a:lnTo>
                    <a:lnTo>
                      <a:pt x="20" y="12"/>
                    </a:lnTo>
                    <a:lnTo>
                      <a:pt x="22" y="14"/>
                    </a:lnTo>
                    <a:lnTo>
                      <a:pt x="24" y="14"/>
                    </a:lnTo>
                    <a:lnTo>
                      <a:pt x="26" y="14"/>
                    </a:lnTo>
                    <a:lnTo>
                      <a:pt x="28" y="14"/>
                    </a:lnTo>
                    <a:lnTo>
                      <a:pt x="30" y="14"/>
                    </a:lnTo>
                    <a:lnTo>
                      <a:pt x="30" y="14"/>
                    </a:lnTo>
                    <a:lnTo>
                      <a:pt x="32" y="12"/>
                    </a:lnTo>
                    <a:lnTo>
                      <a:pt x="34" y="12"/>
                    </a:lnTo>
                    <a:lnTo>
                      <a:pt x="36" y="10"/>
                    </a:lnTo>
                    <a:lnTo>
                      <a:pt x="34" y="10"/>
                    </a:lnTo>
                    <a:lnTo>
                      <a:pt x="32" y="10"/>
                    </a:lnTo>
                    <a:lnTo>
                      <a:pt x="32" y="10"/>
                    </a:lnTo>
                    <a:lnTo>
                      <a:pt x="30" y="10"/>
                    </a:lnTo>
                    <a:lnTo>
                      <a:pt x="28" y="12"/>
                    </a:lnTo>
                    <a:lnTo>
                      <a:pt x="26" y="12"/>
                    </a:lnTo>
                    <a:lnTo>
                      <a:pt x="26" y="10"/>
                    </a:lnTo>
                    <a:lnTo>
                      <a:pt x="26" y="10"/>
                    </a:lnTo>
                    <a:lnTo>
                      <a:pt x="24" y="10"/>
                    </a:lnTo>
                    <a:lnTo>
                      <a:pt x="24" y="10"/>
                    </a:lnTo>
                    <a:lnTo>
                      <a:pt x="24" y="10"/>
                    </a:lnTo>
                    <a:lnTo>
                      <a:pt x="22" y="10"/>
                    </a:lnTo>
                    <a:lnTo>
                      <a:pt x="22" y="10"/>
                    </a:lnTo>
                    <a:lnTo>
                      <a:pt x="20" y="10"/>
                    </a:lnTo>
                    <a:lnTo>
                      <a:pt x="10" y="4"/>
                    </a:lnTo>
                    <a:lnTo>
                      <a:pt x="16" y="2"/>
                    </a:lnTo>
                    <a:lnTo>
                      <a:pt x="16" y="2"/>
                    </a:lnTo>
                    <a:lnTo>
                      <a:pt x="16" y="2"/>
                    </a:lnTo>
                    <a:lnTo>
                      <a:pt x="14" y="0"/>
                    </a:lnTo>
                    <a:lnTo>
                      <a:pt x="6" y="2"/>
                    </a:lnTo>
                    <a:lnTo>
                      <a:pt x="2" y="0"/>
                    </a:lnTo>
                    <a:lnTo>
                      <a:pt x="0" y="0"/>
                    </a:lnTo>
                    <a:lnTo>
                      <a:pt x="0" y="8"/>
                    </a:lnTo>
                    <a:lnTo>
                      <a:pt x="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791"/>
              <p:cNvSpPr>
                <a:spLocks/>
              </p:cNvSpPr>
              <p:nvPr/>
            </p:nvSpPr>
            <p:spPr bwMode="auto">
              <a:xfrm>
                <a:off x="5286" y="1597"/>
                <a:ext cx="12" cy="6"/>
              </a:xfrm>
              <a:custGeom>
                <a:avLst/>
                <a:gdLst>
                  <a:gd name="T0" fmla="*/ 8 w 12"/>
                  <a:gd name="T1" fmla="*/ 6 h 6"/>
                  <a:gd name="T2" fmla="*/ 10 w 12"/>
                  <a:gd name="T3" fmla="*/ 6 h 6"/>
                  <a:gd name="T4" fmla="*/ 12 w 12"/>
                  <a:gd name="T5" fmla="*/ 6 h 6"/>
                  <a:gd name="T6" fmla="*/ 12 w 12"/>
                  <a:gd name="T7" fmla="*/ 6 h 6"/>
                  <a:gd name="T8" fmla="*/ 6 w 12"/>
                  <a:gd name="T9" fmla="*/ 0 h 6"/>
                  <a:gd name="T10" fmla="*/ 4 w 12"/>
                  <a:gd name="T11" fmla="*/ 0 h 6"/>
                  <a:gd name="T12" fmla="*/ 4 w 12"/>
                  <a:gd name="T13" fmla="*/ 0 h 6"/>
                  <a:gd name="T14" fmla="*/ 4 w 12"/>
                  <a:gd name="T15" fmla="*/ 0 h 6"/>
                  <a:gd name="T16" fmla="*/ 2 w 12"/>
                  <a:gd name="T17" fmla="*/ 0 h 6"/>
                  <a:gd name="T18" fmla="*/ 2 w 12"/>
                  <a:gd name="T19" fmla="*/ 0 h 6"/>
                  <a:gd name="T20" fmla="*/ 0 w 12"/>
                  <a:gd name="T21" fmla="*/ 2 h 6"/>
                  <a:gd name="T22" fmla="*/ 8 w 12"/>
                  <a:gd name="T23" fmla="*/ 6 h 6"/>
                  <a:gd name="T24" fmla="*/ 8 w 12"/>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
                    <a:moveTo>
                      <a:pt x="8" y="6"/>
                    </a:moveTo>
                    <a:lnTo>
                      <a:pt x="10" y="6"/>
                    </a:lnTo>
                    <a:lnTo>
                      <a:pt x="12" y="6"/>
                    </a:lnTo>
                    <a:lnTo>
                      <a:pt x="12" y="6"/>
                    </a:lnTo>
                    <a:lnTo>
                      <a:pt x="6" y="0"/>
                    </a:lnTo>
                    <a:lnTo>
                      <a:pt x="4" y="0"/>
                    </a:lnTo>
                    <a:lnTo>
                      <a:pt x="4" y="0"/>
                    </a:lnTo>
                    <a:lnTo>
                      <a:pt x="4" y="0"/>
                    </a:lnTo>
                    <a:lnTo>
                      <a:pt x="2" y="0"/>
                    </a:lnTo>
                    <a:lnTo>
                      <a:pt x="2" y="0"/>
                    </a:lnTo>
                    <a:lnTo>
                      <a:pt x="0" y="2"/>
                    </a:lnTo>
                    <a:lnTo>
                      <a:pt x="8" y="6"/>
                    </a:lnTo>
                    <a:lnTo>
                      <a:pt x="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792"/>
              <p:cNvSpPr>
                <a:spLocks/>
              </p:cNvSpPr>
              <p:nvPr/>
            </p:nvSpPr>
            <p:spPr bwMode="auto">
              <a:xfrm>
                <a:off x="4712" y="1817"/>
                <a:ext cx="36" cy="16"/>
              </a:xfrm>
              <a:custGeom>
                <a:avLst/>
                <a:gdLst>
                  <a:gd name="T0" fmla="*/ 32 w 36"/>
                  <a:gd name="T1" fmla="*/ 10 h 16"/>
                  <a:gd name="T2" fmla="*/ 30 w 36"/>
                  <a:gd name="T3" fmla="*/ 10 h 16"/>
                  <a:gd name="T4" fmla="*/ 28 w 36"/>
                  <a:gd name="T5" fmla="*/ 10 h 16"/>
                  <a:gd name="T6" fmla="*/ 28 w 36"/>
                  <a:gd name="T7" fmla="*/ 12 h 16"/>
                  <a:gd name="T8" fmla="*/ 24 w 36"/>
                  <a:gd name="T9" fmla="*/ 12 h 16"/>
                  <a:gd name="T10" fmla="*/ 20 w 36"/>
                  <a:gd name="T11" fmla="*/ 12 h 16"/>
                  <a:gd name="T12" fmla="*/ 16 w 36"/>
                  <a:gd name="T13" fmla="*/ 12 h 16"/>
                  <a:gd name="T14" fmla="*/ 12 w 36"/>
                  <a:gd name="T15" fmla="*/ 12 h 16"/>
                  <a:gd name="T16" fmla="*/ 8 w 36"/>
                  <a:gd name="T17" fmla="*/ 10 h 16"/>
                  <a:gd name="T18" fmla="*/ 6 w 36"/>
                  <a:gd name="T19" fmla="*/ 8 h 16"/>
                  <a:gd name="T20" fmla="*/ 6 w 36"/>
                  <a:gd name="T21" fmla="*/ 6 h 16"/>
                  <a:gd name="T22" fmla="*/ 8 w 36"/>
                  <a:gd name="T23" fmla="*/ 4 h 16"/>
                  <a:gd name="T24" fmla="*/ 12 w 36"/>
                  <a:gd name="T25" fmla="*/ 4 h 16"/>
                  <a:gd name="T26" fmla="*/ 14 w 36"/>
                  <a:gd name="T27" fmla="*/ 2 h 16"/>
                  <a:gd name="T28" fmla="*/ 16 w 36"/>
                  <a:gd name="T29" fmla="*/ 0 h 16"/>
                  <a:gd name="T30" fmla="*/ 12 w 36"/>
                  <a:gd name="T31" fmla="*/ 0 h 16"/>
                  <a:gd name="T32" fmla="*/ 10 w 36"/>
                  <a:gd name="T33" fmla="*/ 0 h 16"/>
                  <a:gd name="T34" fmla="*/ 10 w 36"/>
                  <a:gd name="T35" fmla="*/ 0 h 16"/>
                  <a:gd name="T36" fmla="*/ 8 w 36"/>
                  <a:gd name="T37" fmla="*/ 2 h 16"/>
                  <a:gd name="T38" fmla="*/ 4 w 36"/>
                  <a:gd name="T39" fmla="*/ 2 h 16"/>
                  <a:gd name="T40" fmla="*/ 2 w 36"/>
                  <a:gd name="T41" fmla="*/ 4 h 16"/>
                  <a:gd name="T42" fmla="*/ 0 w 36"/>
                  <a:gd name="T43" fmla="*/ 4 h 16"/>
                  <a:gd name="T44" fmla="*/ 0 w 36"/>
                  <a:gd name="T45" fmla="*/ 6 h 16"/>
                  <a:gd name="T46" fmla="*/ 0 w 36"/>
                  <a:gd name="T47" fmla="*/ 8 h 16"/>
                  <a:gd name="T48" fmla="*/ 0 w 36"/>
                  <a:gd name="T49" fmla="*/ 8 h 16"/>
                  <a:gd name="T50" fmla="*/ 2 w 36"/>
                  <a:gd name="T51" fmla="*/ 10 h 16"/>
                  <a:gd name="T52" fmla="*/ 4 w 36"/>
                  <a:gd name="T53" fmla="*/ 12 h 16"/>
                  <a:gd name="T54" fmla="*/ 6 w 36"/>
                  <a:gd name="T55" fmla="*/ 12 h 16"/>
                  <a:gd name="T56" fmla="*/ 8 w 36"/>
                  <a:gd name="T57" fmla="*/ 14 h 16"/>
                  <a:gd name="T58" fmla="*/ 10 w 36"/>
                  <a:gd name="T59" fmla="*/ 14 h 16"/>
                  <a:gd name="T60" fmla="*/ 14 w 36"/>
                  <a:gd name="T61" fmla="*/ 14 h 16"/>
                  <a:gd name="T62" fmla="*/ 18 w 36"/>
                  <a:gd name="T63" fmla="*/ 14 h 16"/>
                  <a:gd name="T64" fmla="*/ 20 w 36"/>
                  <a:gd name="T65" fmla="*/ 16 h 16"/>
                  <a:gd name="T66" fmla="*/ 24 w 36"/>
                  <a:gd name="T67" fmla="*/ 14 h 16"/>
                  <a:gd name="T68" fmla="*/ 26 w 36"/>
                  <a:gd name="T69" fmla="*/ 14 h 16"/>
                  <a:gd name="T70" fmla="*/ 32 w 36"/>
                  <a:gd name="T71" fmla="*/ 12 h 16"/>
                  <a:gd name="T72" fmla="*/ 34 w 36"/>
                  <a:gd name="T73" fmla="*/ 12 h 16"/>
                  <a:gd name="T74" fmla="*/ 34 w 36"/>
                  <a:gd name="T7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6">
                    <a:moveTo>
                      <a:pt x="32" y="10"/>
                    </a:moveTo>
                    <a:lnTo>
                      <a:pt x="32" y="10"/>
                    </a:lnTo>
                    <a:lnTo>
                      <a:pt x="30" y="10"/>
                    </a:lnTo>
                    <a:lnTo>
                      <a:pt x="30" y="10"/>
                    </a:lnTo>
                    <a:lnTo>
                      <a:pt x="30" y="10"/>
                    </a:lnTo>
                    <a:lnTo>
                      <a:pt x="28" y="10"/>
                    </a:lnTo>
                    <a:lnTo>
                      <a:pt x="28" y="10"/>
                    </a:lnTo>
                    <a:lnTo>
                      <a:pt x="28" y="12"/>
                    </a:lnTo>
                    <a:lnTo>
                      <a:pt x="26" y="12"/>
                    </a:lnTo>
                    <a:lnTo>
                      <a:pt x="24" y="12"/>
                    </a:lnTo>
                    <a:lnTo>
                      <a:pt x="22" y="12"/>
                    </a:lnTo>
                    <a:lnTo>
                      <a:pt x="20" y="12"/>
                    </a:lnTo>
                    <a:lnTo>
                      <a:pt x="18" y="12"/>
                    </a:lnTo>
                    <a:lnTo>
                      <a:pt x="16" y="12"/>
                    </a:lnTo>
                    <a:lnTo>
                      <a:pt x="14" y="12"/>
                    </a:lnTo>
                    <a:lnTo>
                      <a:pt x="12" y="12"/>
                    </a:lnTo>
                    <a:lnTo>
                      <a:pt x="10" y="10"/>
                    </a:lnTo>
                    <a:lnTo>
                      <a:pt x="8" y="10"/>
                    </a:lnTo>
                    <a:lnTo>
                      <a:pt x="8" y="8"/>
                    </a:lnTo>
                    <a:lnTo>
                      <a:pt x="6" y="8"/>
                    </a:lnTo>
                    <a:lnTo>
                      <a:pt x="6" y="6"/>
                    </a:lnTo>
                    <a:lnTo>
                      <a:pt x="6" y="6"/>
                    </a:lnTo>
                    <a:lnTo>
                      <a:pt x="8" y="4"/>
                    </a:lnTo>
                    <a:lnTo>
                      <a:pt x="8" y="4"/>
                    </a:lnTo>
                    <a:lnTo>
                      <a:pt x="10" y="4"/>
                    </a:lnTo>
                    <a:lnTo>
                      <a:pt x="12" y="4"/>
                    </a:lnTo>
                    <a:lnTo>
                      <a:pt x="14" y="2"/>
                    </a:lnTo>
                    <a:lnTo>
                      <a:pt x="14" y="2"/>
                    </a:lnTo>
                    <a:lnTo>
                      <a:pt x="16" y="2"/>
                    </a:lnTo>
                    <a:lnTo>
                      <a:pt x="16" y="0"/>
                    </a:lnTo>
                    <a:lnTo>
                      <a:pt x="14" y="0"/>
                    </a:lnTo>
                    <a:lnTo>
                      <a:pt x="12" y="0"/>
                    </a:lnTo>
                    <a:lnTo>
                      <a:pt x="12" y="0"/>
                    </a:lnTo>
                    <a:lnTo>
                      <a:pt x="10" y="0"/>
                    </a:lnTo>
                    <a:lnTo>
                      <a:pt x="10" y="0"/>
                    </a:lnTo>
                    <a:lnTo>
                      <a:pt x="10" y="0"/>
                    </a:lnTo>
                    <a:lnTo>
                      <a:pt x="8" y="2"/>
                    </a:lnTo>
                    <a:lnTo>
                      <a:pt x="8" y="2"/>
                    </a:lnTo>
                    <a:lnTo>
                      <a:pt x="6" y="2"/>
                    </a:lnTo>
                    <a:lnTo>
                      <a:pt x="4" y="2"/>
                    </a:lnTo>
                    <a:lnTo>
                      <a:pt x="4" y="2"/>
                    </a:lnTo>
                    <a:lnTo>
                      <a:pt x="2" y="4"/>
                    </a:lnTo>
                    <a:lnTo>
                      <a:pt x="2" y="4"/>
                    </a:lnTo>
                    <a:lnTo>
                      <a:pt x="0" y="4"/>
                    </a:lnTo>
                    <a:lnTo>
                      <a:pt x="0" y="6"/>
                    </a:lnTo>
                    <a:lnTo>
                      <a:pt x="0" y="6"/>
                    </a:lnTo>
                    <a:lnTo>
                      <a:pt x="0" y="6"/>
                    </a:lnTo>
                    <a:lnTo>
                      <a:pt x="0" y="8"/>
                    </a:lnTo>
                    <a:lnTo>
                      <a:pt x="0" y="8"/>
                    </a:lnTo>
                    <a:lnTo>
                      <a:pt x="0" y="8"/>
                    </a:lnTo>
                    <a:lnTo>
                      <a:pt x="2" y="10"/>
                    </a:lnTo>
                    <a:lnTo>
                      <a:pt x="2" y="10"/>
                    </a:lnTo>
                    <a:lnTo>
                      <a:pt x="4" y="10"/>
                    </a:lnTo>
                    <a:lnTo>
                      <a:pt x="4" y="12"/>
                    </a:lnTo>
                    <a:lnTo>
                      <a:pt x="6" y="12"/>
                    </a:lnTo>
                    <a:lnTo>
                      <a:pt x="6" y="12"/>
                    </a:lnTo>
                    <a:lnTo>
                      <a:pt x="8" y="14"/>
                    </a:lnTo>
                    <a:lnTo>
                      <a:pt x="8" y="14"/>
                    </a:lnTo>
                    <a:lnTo>
                      <a:pt x="10" y="14"/>
                    </a:lnTo>
                    <a:lnTo>
                      <a:pt x="10" y="14"/>
                    </a:lnTo>
                    <a:lnTo>
                      <a:pt x="14" y="14"/>
                    </a:lnTo>
                    <a:lnTo>
                      <a:pt x="14" y="14"/>
                    </a:lnTo>
                    <a:lnTo>
                      <a:pt x="18" y="14"/>
                    </a:lnTo>
                    <a:lnTo>
                      <a:pt x="18" y="14"/>
                    </a:lnTo>
                    <a:lnTo>
                      <a:pt x="20" y="16"/>
                    </a:lnTo>
                    <a:lnTo>
                      <a:pt x="20" y="16"/>
                    </a:lnTo>
                    <a:lnTo>
                      <a:pt x="24" y="14"/>
                    </a:lnTo>
                    <a:lnTo>
                      <a:pt x="24" y="14"/>
                    </a:lnTo>
                    <a:lnTo>
                      <a:pt x="26" y="14"/>
                    </a:lnTo>
                    <a:lnTo>
                      <a:pt x="26" y="14"/>
                    </a:lnTo>
                    <a:lnTo>
                      <a:pt x="30" y="14"/>
                    </a:lnTo>
                    <a:lnTo>
                      <a:pt x="32" y="12"/>
                    </a:lnTo>
                    <a:lnTo>
                      <a:pt x="34" y="12"/>
                    </a:lnTo>
                    <a:lnTo>
                      <a:pt x="34" y="12"/>
                    </a:lnTo>
                    <a:lnTo>
                      <a:pt x="36" y="10"/>
                    </a:lnTo>
                    <a:lnTo>
                      <a:pt x="34" y="10"/>
                    </a:lnTo>
                    <a:lnTo>
                      <a:pt x="3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793"/>
              <p:cNvSpPr>
                <a:spLocks noEditPoints="1"/>
              </p:cNvSpPr>
              <p:nvPr/>
            </p:nvSpPr>
            <p:spPr bwMode="auto">
              <a:xfrm>
                <a:off x="4736" y="1809"/>
                <a:ext cx="34" cy="16"/>
              </a:xfrm>
              <a:custGeom>
                <a:avLst/>
                <a:gdLst>
                  <a:gd name="T0" fmla="*/ 0 w 34"/>
                  <a:gd name="T1" fmla="*/ 8 h 16"/>
                  <a:gd name="T2" fmla="*/ 2 w 34"/>
                  <a:gd name="T3" fmla="*/ 10 h 16"/>
                  <a:gd name="T4" fmla="*/ 4 w 34"/>
                  <a:gd name="T5" fmla="*/ 12 h 16"/>
                  <a:gd name="T6" fmla="*/ 6 w 34"/>
                  <a:gd name="T7" fmla="*/ 12 h 16"/>
                  <a:gd name="T8" fmla="*/ 8 w 34"/>
                  <a:gd name="T9" fmla="*/ 14 h 16"/>
                  <a:gd name="T10" fmla="*/ 12 w 34"/>
                  <a:gd name="T11" fmla="*/ 14 h 16"/>
                  <a:gd name="T12" fmla="*/ 14 w 34"/>
                  <a:gd name="T13" fmla="*/ 14 h 16"/>
                  <a:gd name="T14" fmla="*/ 18 w 34"/>
                  <a:gd name="T15" fmla="*/ 16 h 16"/>
                  <a:gd name="T16" fmla="*/ 20 w 34"/>
                  <a:gd name="T17" fmla="*/ 16 h 16"/>
                  <a:gd name="T18" fmla="*/ 24 w 34"/>
                  <a:gd name="T19" fmla="*/ 14 h 16"/>
                  <a:gd name="T20" fmla="*/ 26 w 34"/>
                  <a:gd name="T21" fmla="*/ 14 h 16"/>
                  <a:gd name="T22" fmla="*/ 30 w 34"/>
                  <a:gd name="T23" fmla="*/ 14 h 16"/>
                  <a:gd name="T24" fmla="*/ 32 w 34"/>
                  <a:gd name="T25" fmla="*/ 12 h 16"/>
                  <a:gd name="T26" fmla="*/ 34 w 34"/>
                  <a:gd name="T27" fmla="*/ 10 h 16"/>
                  <a:gd name="T28" fmla="*/ 34 w 34"/>
                  <a:gd name="T29" fmla="*/ 10 h 16"/>
                  <a:gd name="T30" fmla="*/ 34 w 34"/>
                  <a:gd name="T31" fmla="*/ 8 h 16"/>
                  <a:gd name="T32" fmla="*/ 34 w 34"/>
                  <a:gd name="T33" fmla="*/ 6 h 16"/>
                  <a:gd name="T34" fmla="*/ 32 w 34"/>
                  <a:gd name="T35" fmla="*/ 6 h 16"/>
                  <a:gd name="T36" fmla="*/ 30 w 34"/>
                  <a:gd name="T37" fmla="*/ 4 h 16"/>
                  <a:gd name="T38" fmla="*/ 28 w 34"/>
                  <a:gd name="T39" fmla="*/ 4 h 16"/>
                  <a:gd name="T40" fmla="*/ 24 w 34"/>
                  <a:gd name="T41" fmla="*/ 2 h 16"/>
                  <a:gd name="T42" fmla="*/ 22 w 34"/>
                  <a:gd name="T43" fmla="*/ 2 h 16"/>
                  <a:gd name="T44" fmla="*/ 18 w 34"/>
                  <a:gd name="T45" fmla="*/ 0 h 16"/>
                  <a:gd name="T46" fmla="*/ 16 w 34"/>
                  <a:gd name="T47" fmla="*/ 0 h 16"/>
                  <a:gd name="T48" fmla="*/ 12 w 34"/>
                  <a:gd name="T49" fmla="*/ 0 h 16"/>
                  <a:gd name="T50" fmla="*/ 10 w 34"/>
                  <a:gd name="T51" fmla="*/ 2 h 16"/>
                  <a:gd name="T52" fmla="*/ 6 w 34"/>
                  <a:gd name="T53" fmla="*/ 2 h 16"/>
                  <a:gd name="T54" fmla="*/ 4 w 34"/>
                  <a:gd name="T55" fmla="*/ 2 h 16"/>
                  <a:gd name="T56" fmla="*/ 2 w 34"/>
                  <a:gd name="T57" fmla="*/ 4 h 16"/>
                  <a:gd name="T58" fmla="*/ 0 w 34"/>
                  <a:gd name="T59" fmla="*/ 6 h 16"/>
                  <a:gd name="T60" fmla="*/ 0 w 34"/>
                  <a:gd name="T61" fmla="*/ 6 h 16"/>
                  <a:gd name="T62" fmla="*/ 0 w 34"/>
                  <a:gd name="T63" fmla="*/ 8 h 16"/>
                  <a:gd name="T64" fmla="*/ 6 w 34"/>
                  <a:gd name="T65" fmla="*/ 6 h 16"/>
                  <a:gd name="T66" fmla="*/ 6 w 34"/>
                  <a:gd name="T67" fmla="*/ 4 h 16"/>
                  <a:gd name="T68" fmla="*/ 10 w 34"/>
                  <a:gd name="T69" fmla="*/ 4 h 16"/>
                  <a:gd name="T70" fmla="*/ 14 w 34"/>
                  <a:gd name="T71" fmla="*/ 4 h 16"/>
                  <a:gd name="T72" fmla="*/ 18 w 34"/>
                  <a:gd name="T73" fmla="*/ 4 h 16"/>
                  <a:gd name="T74" fmla="*/ 22 w 34"/>
                  <a:gd name="T75" fmla="*/ 4 h 16"/>
                  <a:gd name="T76" fmla="*/ 26 w 34"/>
                  <a:gd name="T77" fmla="*/ 6 h 16"/>
                  <a:gd name="T78" fmla="*/ 28 w 34"/>
                  <a:gd name="T79" fmla="*/ 8 h 16"/>
                  <a:gd name="T80" fmla="*/ 28 w 34"/>
                  <a:gd name="T81" fmla="*/ 10 h 16"/>
                  <a:gd name="T82" fmla="*/ 26 w 34"/>
                  <a:gd name="T83" fmla="*/ 12 h 16"/>
                  <a:gd name="T84" fmla="*/ 24 w 34"/>
                  <a:gd name="T85" fmla="*/ 12 h 16"/>
                  <a:gd name="T86" fmla="*/ 20 w 34"/>
                  <a:gd name="T87" fmla="*/ 12 h 16"/>
                  <a:gd name="T88" fmla="*/ 16 w 34"/>
                  <a:gd name="T89" fmla="*/ 12 h 16"/>
                  <a:gd name="T90" fmla="*/ 12 w 34"/>
                  <a:gd name="T91" fmla="*/ 12 h 16"/>
                  <a:gd name="T92" fmla="*/ 8 w 34"/>
                  <a:gd name="T93" fmla="*/ 10 h 16"/>
                  <a:gd name="T94" fmla="*/ 6 w 34"/>
                  <a:gd name="T95" fmla="*/ 8 h 16"/>
                  <a:gd name="T96" fmla="*/ 6 w 34"/>
                  <a:gd name="T9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16">
                    <a:moveTo>
                      <a:pt x="0" y="8"/>
                    </a:moveTo>
                    <a:lnTo>
                      <a:pt x="0" y="8"/>
                    </a:lnTo>
                    <a:lnTo>
                      <a:pt x="0" y="10"/>
                    </a:lnTo>
                    <a:lnTo>
                      <a:pt x="2" y="10"/>
                    </a:lnTo>
                    <a:lnTo>
                      <a:pt x="2" y="10"/>
                    </a:lnTo>
                    <a:lnTo>
                      <a:pt x="4" y="12"/>
                    </a:lnTo>
                    <a:lnTo>
                      <a:pt x="4" y="12"/>
                    </a:lnTo>
                    <a:lnTo>
                      <a:pt x="6" y="12"/>
                    </a:lnTo>
                    <a:lnTo>
                      <a:pt x="8" y="14"/>
                    </a:lnTo>
                    <a:lnTo>
                      <a:pt x="8" y="14"/>
                    </a:lnTo>
                    <a:lnTo>
                      <a:pt x="10" y="14"/>
                    </a:lnTo>
                    <a:lnTo>
                      <a:pt x="12" y="14"/>
                    </a:lnTo>
                    <a:lnTo>
                      <a:pt x="12" y="14"/>
                    </a:lnTo>
                    <a:lnTo>
                      <a:pt x="14" y="14"/>
                    </a:lnTo>
                    <a:lnTo>
                      <a:pt x="16" y="16"/>
                    </a:lnTo>
                    <a:lnTo>
                      <a:pt x="18" y="16"/>
                    </a:lnTo>
                    <a:lnTo>
                      <a:pt x="20" y="16"/>
                    </a:lnTo>
                    <a:lnTo>
                      <a:pt x="20" y="16"/>
                    </a:lnTo>
                    <a:lnTo>
                      <a:pt x="22" y="14"/>
                    </a:lnTo>
                    <a:lnTo>
                      <a:pt x="24" y="14"/>
                    </a:lnTo>
                    <a:lnTo>
                      <a:pt x="26" y="14"/>
                    </a:lnTo>
                    <a:lnTo>
                      <a:pt x="26" y="14"/>
                    </a:lnTo>
                    <a:lnTo>
                      <a:pt x="28" y="14"/>
                    </a:lnTo>
                    <a:lnTo>
                      <a:pt x="30" y="14"/>
                    </a:lnTo>
                    <a:lnTo>
                      <a:pt x="32" y="12"/>
                    </a:lnTo>
                    <a:lnTo>
                      <a:pt x="32" y="12"/>
                    </a:lnTo>
                    <a:lnTo>
                      <a:pt x="32" y="12"/>
                    </a:lnTo>
                    <a:lnTo>
                      <a:pt x="34" y="10"/>
                    </a:lnTo>
                    <a:lnTo>
                      <a:pt x="34" y="10"/>
                    </a:lnTo>
                    <a:lnTo>
                      <a:pt x="34" y="10"/>
                    </a:lnTo>
                    <a:lnTo>
                      <a:pt x="34" y="8"/>
                    </a:lnTo>
                    <a:lnTo>
                      <a:pt x="34" y="8"/>
                    </a:lnTo>
                    <a:lnTo>
                      <a:pt x="34" y="8"/>
                    </a:lnTo>
                    <a:lnTo>
                      <a:pt x="34" y="6"/>
                    </a:lnTo>
                    <a:lnTo>
                      <a:pt x="32" y="6"/>
                    </a:lnTo>
                    <a:lnTo>
                      <a:pt x="32" y="6"/>
                    </a:lnTo>
                    <a:lnTo>
                      <a:pt x="30" y="6"/>
                    </a:lnTo>
                    <a:lnTo>
                      <a:pt x="30" y="4"/>
                    </a:lnTo>
                    <a:lnTo>
                      <a:pt x="28" y="4"/>
                    </a:lnTo>
                    <a:lnTo>
                      <a:pt x="28" y="4"/>
                    </a:lnTo>
                    <a:lnTo>
                      <a:pt x="26" y="2"/>
                    </a:lnTo>
                    <a:lnTo>
                      <a:pt x="24" y="2"/>
                    </a:lnTo>
                    <a:lnTo>
                      <a:pt x="24" y="2"/>
                    </a:lnTo>
                    <a:lnTo>
                      <a:pt x="22" y="2"/>
                    </a:lnTo>
                    <a:lnTo>
                      <a:pt x="20" y="2"/>
                    </a:lnTo>
                    <a:lnTo>
                      <a:pt x="18" y="0"/>
                    </a:lnTo>
                    <a:lnTo>
                      <a:pt x="18" y="0"/>
                    </a:lnTo>
                    <a:lnTo>
                      <a:pt x="16" y="0"/>
                    </a:lnTo>
                    <a:lnTo>
                      <a:pt x="14" y="0"/>
                    </a:lnTo>
                    <a:lnTo>
                      <a:pt x="12" y="0"/>
                    </a:lnTo>
                    <a:lnTo>
                      <a:pt x="10" y="0"/>
                    </a:lnTo>
                    <a:lnTo>
                      <a:pt x="10" y="2"/>
                    </a:lnTo>
                    <a:lnTo>
                      <a:pt x="8" y="2"/>
                    </a:lnTo>
                    <a:lnTo>
                      <a:pt x="6" y="2"/>
                    </a:lnTo>
                    <a:lnTo>
                      <a:pt x="4" y="2"/>
                    </a:lnTo>
                    <a:lnTo>
                      <a:pt x="4" y="2"/>
                    </a:lnTo>
                    <a:lnTo>
                      <a:pt x="2" y="4"/>
                    </a:lnTo>
                    <a:lnTo>
                      <a:pt x="2" y="4"/>
                    </a:lnTo>
                    <a:lnTo>
                      <a:pt x="0" y="4"/>
                    </a:lnTo>
                    <a:lnTo>
                      <a:pt x="0" y="6"/>
                    </a:lnTo>
                    <a:lnTo>
                      <a:pt x="0" y="6"/>
                    </a:lnTo>
                    <a:lnTo>
                      <a:pt x="0" y="6"/>
                    </a:lnTo>
                    <a:lnTo>
                      <a:pt x="0" y="6"/>
                    </a:lnTo>
                    <a:lnTo>
                      <a:pt x="0" y="8"/>
                    </a:lnTo>
                    <a:lnTo>
                      <a:pt x="0" y="8"/>
                    </a:lnTo>
                    <a:close/>
                    <a:moveTo>
                      <a:pt x="6" y="6"/>
                    </a:moveTo>
                    <a:lnTo>
                      <a:pt x="6" y="6"/>
                    </a:lnTo>
                    <a:lnTo>
                      <a:pt x="6" y="4"/>
                    </a:lnTo>
                    <a:lnTo>
                      <a:pt x="8" y="4"/>
                    </a:lnTo>
                    <a:lnTo>
                      <a:pt x="10" y="4"/>
                    </a:lnTo>
                    <a:lnTo>
                      <a:pt x="12" y="4"/>
                    </a:lnTo>
                    <a:lnTo>
                      <a:pt x="14" y="4"/>
                    </a:lnTo>
                    <a:lnTo>
                      <a:pt x="16" y="4"/>
                    </a:lnTo>
                    <a:lnTo>
                      <a:pt x="18" y="4"/>
                    </a:lnTo>
                    <a:lnTo>
                      <a:pt x="20" y="4"/>
                    </a:lnTo>
                    <a:lnTo>
                      <a:pt x="22" y="4"/>
                    </a:lnTo>
                    <a:lnTo>
                      <a:pt x="24" y="6"/>
                    </a:lnTo>
                    <a:lnTo>
                      <a:pt x="26" y="6"/>
                    </a:lnTo>
                    <a:lnTo>
                      <a:pt x="26" y="8"/>
                    </a:lnTo>
                    <a:lnTo>
                      <a:pt x="28" y="8"/>
                    </a:lnTo>
                    <a:lnTo>
                      <a:pt x="28" y="10"/>
                    </a:lnTo>
                    <a:lnTo>
                      <a:pt x="28" y="10"/>
                    </a:lnTo>
                    <a:lnTo>
                      <a:pt x="28" y="10"/>
                    </a:lnTo>
                    <a:lnTo>
                      <a:pt x="26" y="12"/>
                    </a:lnTo>
                    <a:lnTo>
                      <a:pt x="26" y="12"/>
                    </a:lnTo>
                    <a:lnTo>
                      <a:pt x="24" y="12"/>
                    </a:lnTo>
                    <a:lnTo>
                      <a:pt x="22" y="12"/>
                    </a:lnTo>
                    <a:lnTo>
                      <a:pt x="20" y="12"/>
                    </a:lnTo>
                    <a:lnTo>
                      <a:pt x="18" y="12"/>
                    </a:lnTo>
                    <a:lnTo>
                      <a:pt x="16" y="12"/>
                    </a:lnTo>
                    <a:lnTo>
                      <a:pt x="14" y="12"/>
                    </a:lnTo>
                    <a:lnTo>
                      <a:pt x="12" y="12"/>
                    </a:lnTo>
                    <a:lnTo>
                      <a:pt x="10" y="10"/>
                    </a:lnTo>
                    <a:lnTo>
                      <a:pt x="8" y="10"/>
                    </a:lnTo>
                    <a:lnTo>
                      <a:pt x="6" y="8"/>
                    </a:lnTo>
                    <a:lnTo>
                      <a:pt x="6" y="8"/>
                    </a:lnTo>
                    <a:lnTo>
                      <a:pt x="6" y="6"/>
                    </a:lnTo>
                    <a:lnTo>
                      <a:pt x="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794"/>
              <p:cNvSpPr>
                <a:spLocks/>
              </p:cNvSpPr>
              <p:nvPr/>
            </p:nvSpPr>
            <p:spPr bwMode="auto">
              <a:xfrm>
                <a:off x="4736" y="1809"/>
                <a:ext cx="34" cy="16"/>
              </a:xfrm>
              <a:custGeom>
                <a:avLst/>
                <a:gdLst>
                  <a:gd name="T0" fmla="*/ 0 w 34"/>
                  <a:gd name="T1" fmla="*/ 8 h 16"/>
                  <a:gd name="T2" fmla="*/ 2 w 34"/>
                  <a:gd name="T3" fmla="*/ 10 h 16"/>
                  <a:gd name="T4" fmla="*/ 4 w 34"/>
                  <a:gd name="T5" fmla="*/ 12 h 16"/>
                  <a:gd name="T6" fmla="*/ 6 w 34"/>
                  <a:gd name="T7" fmla="*/ 12 h 16"/>
                  <a:gd name="T8" fmla="*/ 8 w 34"/>
                  <a:gd name="T9" fmla="*/ 14 h 16"/>
                  <a:gd name="T10" fmla="*/ 12 w 34"/>
                  <a:gd name="T11" fmla="*/ 14 h 16"/>
                  <a:gd name="T12" fmla="*/ 14 w 34"/>
                  <a:gd name="T13" fmla="*/ 14 h 16"/>
                  <a:gd name="T14" fmla="*/ 18 w 34"/>
                  <a:gd name="T15" fmla="*/ 16 h 16"/>
                  <a:gd name="T16" fmla="*/ 20 w 34"/>
                  <a:gd name="T17" fmla="*/ 16 h 16"/>
                  <a:gd name="T18" fmla="*/ 24 w 34"/>
                  <a:gd name="T19" fmla="*/ 14 h 16"/>
                  <a:gd name="T20" fmla="*/ 26 w 34"/>
                  <a:gd name="T21" fmla="*/ 14 h 16"/>
                  <a:gd name="T22" fmla="*/ 30 w 34"/>
                  <a:gd name="T23" fmla="*/ 14 h 16"/>
                  <a:gd name="T24" fmla="*/ 32 w 34"/>
                  <a:gd name="T25" fmla="*/ 12 h 16"/>
                  <a:gd name="T26" fmla="*/ 34 w 34"/>
                  <a:gd name="T27" fmla="*/ 10 h 16"/>
                  <a:gd name="T28" fmla="*/ 34 w 34"/>
                  <a:gd name="T29" fmla="*/ 10 h 16"/>
                  <a:gd name="T30" fmla="*/ 34 w 34"/>
                  <a:gd name="T31" fmla="*/ 8 h 16"/>
                  <a:gd name="T32" fmla="*/ 34 w 34"/>
                  <a:gd name="T33" fmla="*/ 6 h 16"/>
                  <a:gd name="T34" fmla="*/ 32 w 34"/>
                  <a:gd name="T35" fmla="*/ 6 h 16"/>
                  <a:gd name="T36" fmla="*/ 30 w 34"/>
                  <a:gd name="T37" fmla="*/ 4 h 16"/>
                  <a:gd name="T38" fmla="*/ 28 w 34"/>
                  <a:gd name="T39" fmla="*/ 4 h 16"/>
                  <a:gd name="T40" fmla="*/ 24 w 34"/>
                  <a:gd name="T41" fmla="*/ 2 h 16"/>
                  <a:gd name="T42" fmla="*/ 22 w 34"/>
                  <a:gd name="T43" fmla="*/ 2 h 16"/>
                  <a:gd name="T44" fmla="*/ 18 w 34"/>
                  <a:gd name="T45" fmla="*/ 0 h 16"/>
                  <a:gd name="T46" fmla="*/ 16 w 34"/>
                  <a:gd name="T47" fmla="*/ 0 h 16"/>
                  <a:gd name="T48" fmla="*/ 12 w 34"/>
                  <a:gd name="T49" fmla="*/ 0 h 16"/>
                  <a:gd name="T50" fmla="*/ 10 w 34"/>
                  <a:gd name="T51" fmla="*/ 2 h 16"/>
                  <a:gd name="T52" fmla="*/ 6 w 34"/>
                  <a:gd name="T53" fmla="*/ 2 h 16"/>
                  <a:gd name="T54" fmla="*/ 4 w 34"/>
                  <a:gd name="T55" fmla="*/ 2 h 16"/>
                  <a:gd name="T56" fmla="*/ 2 w 34"/>
                  <a:gd name="T57" fmla="*/ 4 h 16"/>
                  <a:gd name="T58" fmla="*/ 0 w 34"/>
                  <a:gd name="T59" fmla="*/ 6 h 16"/>
                  <a:gd name="T60" fmla="*/ 0 w 34"/>
                  <a:gd name="T61" fmla="*/ 6 h 16"/>
                  <a:gd name="T62" fmla="*/ 0 w 3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6">
                    <a:moveTo>
                      <a:pt x="0" y="8"/>
                    </a:moveTo>
                    <a:lnTo>
                      <a:pt x="0" y="8"/>
                    </a:lnTo>
                    <a:lnTo>
                      <a:pt x="0" y="10"/>
                    </a:lnTo>
                    <a:lnTo>
                      <a:pt x="2" y="10"/>
                    </a:lnTo>
                    <a:lnTo>
                      <a:pt x="2" y="10"/>
                    </a:lnTo>
                    <a:lnTo>
                      <a:pt x="4" y="12"/>
                    </a:lnTo>
                    <a:lnTo>
                      <a:pt x="4" y="12"/>
                    </a:lnTo>
                    <a:lnTo>
                      <a:pt x="6" y="12"/>
                    </a:lnTo>
                    <a:lnTo>
                      <a:pt x="8" y="14"/>
                    </a:lnTo>
                    <a:lnTo>
                      <a:pt x="8" y="14"/>
                    </a:lnTo>
                    <a:lnTo>
                      <a:pt x="10" y="14"/>
                    </a:lnTo>
                    <a:lnTo>
                      <a:pt x="12" y="14"/>
                    </a:lnTo>
                    <a:lnTo>
                      <a:pt x="12" y="14"/>
                    </a:lnTo>
                    <a:lnTo>
                      <a:pt x="14" y="14"/>
                    </a:lnTo>
                    <a:lnTo>
                      <a:pt x="16" y="16"/>
                    </a:lnTo>
                    <a:lnTo>
                      <a:pt x="18" y="16"/>
                    </a:lnTo>
                    <a:lnTo>
                      <a:pt x="20" y="16"/>
                    </a:lnTo>
                    <a:lnTo>
                      <a:pt x="20" y="16"/>
                    </a:lnTo>
                    <a:lnTo>
                      <a:pt x="22" y="14"/>
                    </a:lnTo>
                    <a:lnTo>
                      <a:pt x="24" y="14"/>
                    </a:lnTo>
                    <a:lnTo>
                      <a:pt x="26" y="14"/>
                    </a:lnTo>
                    <a:lnTo>
                      <a:pt x="26" y="14"/>
                    </a:lnTo>
                    <a:lnTo>
                      <a:pt x="28" y="14"/>
                    </a:lnTo>
                    <a:lnTo>
                      <a:pt x="30" y="14"/>
                    </a:lnTo>
                    <a:lnTo>
                      <a:pt x="32" y="12"/>
                    </a:lnTo>
                    <a:lnTo>
                      <a:pt x="32" y="12"/>
                    </a:lnTo>
                    <a:lnTo>
                      <a:pt x="32" y="12"/>
                    </a:lnTo>
                    <a:lnTo>
                      <a:pt x="34" y="10"/>
                    </a:lnTo>
                    <a:lnTo>
                      <a:pt x="34" y="10"/>
                    </a:lnTo>
                    <a:lnTo>
                      <a:pt x="34" y="10"/>
                    </a:lnTo>
                    <a:lnTo>
                      <a:pt x="34" y="8"/>
                    </a:lnTo>
                    <a:lnTo>
                      <a:pt x="34" y="8"/>
                    </a:lnTo>
                    <a:lnTo>
                      <a:pt x="34" y="8"/>
                    </a:lnTo>
                    <a:lnTo>
                      <a:pt x="34" y="6"/>
                    </a:lnTo>
                    <a:lnTo>
                      <a:pt x="32" y="6"/>
                    </a:lnTo>
                    <a:lnTo>
                      <a:pt x="32" y="6"/>
                    </a:lnTo>
                    <a:lnTo>
                      <a:pt x="30" y="6"/>
                    </a:lnTo>
                    <a:lnTo>
                      <a:pt x="30" y="4"/>
                    </a:lnTo>
                    <a:lnTo>
                      <a:pt x="28" y="4"/>
                    </a:lnTo>
                    <a:lnTo>
                      <a:pt x="28" y="4"/>
                    </a:lnTo>
                    <a:lnTo>
                      <a:pt x="26" y="2"/>
                    </a:lnTo>
                    <a:lnTo>
                      <a:pt x="24" y="2"/>
                    </a:lnTo>
                    <a:lnTo>
                      <a:pt x="24" y="2"/>
                    </a:lnTo>
                    <a:lnTo>
                      <a:pt x="22" y="2"/>
                    </a:lnTo>
                    <a:lnTo>
                      <a:pt x="20" y="2"/>
                    </a:lnTo>
                    <a:lnTo>
                      <a:pt x="18" y="0"/>
                    </a:lnTo>
                    <a:lnTo>
                      <a:pt x="18" y="0"/>
                    </a:lnTo>
                    <a:lnTo>
                      <a:pt x="16" y="0"/>
                    </a:lnTo>
                    <a:lnTo>
                      <a:pt x="14" y="0"/>
                    </a:lnTo>
                    <a:lnTo>
                      <a:pt x="12" y="0"/>
                    </a:lnTo>
                    <a:lnTo>
                      <a:pt x="10" y="0"/>
                    </a:lnTo>
                    <a:lnTo>
                      <a:pt x="10" y="2"/>
                    </a:lnTo>
                    <a:lnTo>
                      <a:pt x="8" y="2"/>
                    </a:lnTo>
                    <a:lnTo>
                      <a:pt x="6" y="2"/>
                    </a:lnTo>
                    <a:lnTo>
                      <a:pt x="4" y="2"/>
                    </a:lnTo>
                    <a:lnTo>
                      <a:pt x="4" y="2"/>
                    </a:lnTo>
                    <a:lnTo>
                      <a:pt x="2" y="4"/>
                    </a:lnTo>
                    <a:lnTo>
                      <a:pt x="2" y="4"/>
                    </a:lnTo>
                    <a:lnTo>
                      <a:pt x="0" y="4"/>
                    </a:lnTo>
                    <a:lnTo>
                      <a:pt x="0" y="6"/>
                    </a:lnTo>
                    <a:lnTo>
                      <a:pt x="0" y="6"/>
                    </a:lnTo>
                    <a:lnTo>
                      <a:pt x="0" y="6"/>
                    </a:lnTo>
                    <a:lnTo>
                      <a:pt x="0" y="6"/>
                    </a:lnTo>
                    <a:lnTo>
                      <a:pt x="0" y="8"/>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795"/>
              <p:cNvSpPr>
                <a:spLocks/>
              </p:cNvSpPr>
              <p:nvPr/>
            </p:nvSpPr>
            <p:spPr bwMode="auto">
              <a:xfrm>
                <a:off x="4742" y="1813"/>
                <a:ext cx="22" cy="8"/>
              </a:xfrm>
              <a:custGeom>
                <a:avLst/>
                <a:gdLst>
                  <a:gd name="T0" fmla="*/ 0 w 22"/>
                  <a:gd name="T1" fmla="*/ 2 h 8"/>
                  <a:gd name="T2" fmla="*/ 0 w 22"/>
                  <a:gd name="T3" fmla="*/ 2 h 8"/>
                  <a:gd name="T4" fmla="*/ 0 w 22"/>
                  <a:gd name="T5" fmla="*/ 0 h 8"/>
                  <a:gd name="T6" fmla="*/ 2 w 22"/>
                  <a:gd name="T7" fmla="*/ 0 h 8"/>
                  <a:gd name="T8" fmla="*/ 4 w 22"/>
                  <a:gd name="T9" fmla="*/ 0 h 8"/>
                  <a:gd name="T10" fmla="*/ 6 w 22"/>
                  <a:gd name="T11" fmla="*/ 0 h 8"/>
                  <a:gd name="T12" fmla="*/ 8 w 22"/>
                  <a:gd name="T13" fmla="*/ 0 h 8"/>
                  <a:gd name="T14" fmla="*/ 10 w 22"/>
                  <a:gd name="T15" fmla="*/ 0 h 8"/>
                  <a:gd name="T16" fmla="*/ 12 w 22"/>
                  <a:gd name="T17" fmla="*/ 0 h 8"/>
                  <a:gd name="T18" fmla="*/ 14 w 22"/>
                  <a:gd name="T19" fmla="*/ 0 h 8"/>
                  <a:gd name="T20" fmla="*/ 16 w 22"/>
                  <a:gd name="T21" fmla="*/ 0 h 8"/>
                  <a:gd name="T22" fmla="*/ 18 w 22"/>
                  <a:gd name="T23" fmla="*/ 2 h 8"/>
                  <a:gd name="T24" fmla="*/ 20 w 22"/>
                  <a:gd name="T25" fmla="*/ 2 h 8"/>
                  <a:gd name="T26" fmla="*/ 20 w 22"/>
                  <a:gd name="T27" fmla="*/ 4 h 8"/>
                  <a:gd name="T28" fmla="*/ 22 w 22"/>
                  <a:gd name="T29" fmla="*/ 4 h 8"/>
                  <a:gd name="T30" fmla="*/ 22 w 22"/>
                  <a:gd name="T31" fmla="*/ 6 h 8"/>
                  <a:gd name="T32" fmla="*/ 22 w 22"/>
                  <a:gd name="T33" fmla="*/ 6 h 8"/>
                  <a:gd name="T34" fmla="*/ 22 w 22"/>
                  <a:gd name="T35" fmla="*/ 6 h 8"/>
                  <a:gd name="T36" fmla="*/ 20 w 22"/>
                  <a:gd name="T37" fmla="*/ 8 h 8"/>
                  <a:gd name="T38" fmla="*/ 20 w 22"/>
                  <a:gd name="T39" fmla="*/ 8 h 8"/>
                  <a:gd name="T40" fmla="*/ 18 w 22"/>
                  <a:gd name="T41" fmla="*/ 8 h 8"/>
                  <a:gd name="T42" fmla="*/ 16 w 22"/>
                  <a:gd name="T43" fmla="*/ 8 h 8"/>
                  <a:gd name="T44" fmla="*/ 14 w 22"/>
                  <a:gd name="T45" fmla="*/ 8 h 8"/>
                  <a:gd name="T46" fmla="*/ 12 w 22"/>
                  <a:gd name="T47" fmla="*/ 8 h 8"/>
                  <a:gd name="T48" fmla="*/ 10 w 22"/>
                  <a:gd name="T49" fmla="*/ 8 h 8"/>
                  <a:gd name="T50" fmla="*/ 8 w 22"/>
                  <a:gd name="T51" fmla="*/ 8 h 8"/>
                  <a:gd name="T52" fmla="*/ 6 w 22"/>
                  <a:gd name="T53" fmla="*/ 8 h 8"/>
                  <a:gd name="T54" fmla="*/ 4 w 22"/>
                  <a:gd name="T55" fmla="*/ 6 h 8"/>
                  <a:gd name="T56" fmla="*/ 2 w 22"/>
                  <a:gd name="T57" fmla="*/ 6 h 8"/>
                  <a:gd name="T58" fmla="*/ 0 w 22"/>
                  <a:gd name="T59" fmla="*/ 4 h 8"/>
                  <a:gd name="T60" fmla="*/ 0 w 22"/>
                  <a:gd name="T61" fmla="*/ 4 h 8"/>
                  <a:gd name="T62" fmla="*/ 0 w 22"/>
                  <a:gd name="T63" fmla="*/ 2 h 8"/>
                  <a:gd name="T64" fmla="*/ 0 w 22"/>
                  <a:gd name="T6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8">
                    <a:moveTo>
                      <a:pt x="0" y="2"/>
                    </a:moveTo>
                    <a:lnTo>
                      <a:pt x="0" y="2"/>
                    </a:lnTo>
                    <a:lnTo>
                      <a:pt x="0" y="0"/>
                    </a:lnTo>
                    <a:lnTo>
                      <a:pt x="2" y="0"/>
                    </a:lnTo>
                    <a:lnTo>
                      <a:pt x="4" y="0"/>
                    </a:lnTo>
                    <a:lnTo>
                      <a:pt x="6" y="0"/>
                    </a:lnTo>
                    <a:lnTo>
                      <a:pt x="8" y="0"/>
                    </a:lnTo>
                    <a:lnTo>
                      <a:pt x="10" y="0"/>
                    </a:lnTo>
                    <a:lnTo>
                      <a:pt x="12" y="0"/>
                    </a:lnTo>
                    <a:lnTo>
                      <a:pt x="14" y="0"/>
                    </a:lnTo>
                    <a:lnTo>
                      <a:pt x="16" y="0"/>
                    </a:lnTo>
                    <a:lnTo>
                      <a:pt x="18" y="2"/>
                    </a:lnTo>
                    <a:lnTo>
                      <a:pt x="20" y="2"/>
                    </a:lnTo>
                    <a:lnTo>
                      <a:pt x="20" y="4"/>
                    </a:lnTo>
                    <a:lnTo>
                      <a:pt x="22" y="4"/>
                    </a:lnTo>
                    <a:lnTo>
                      <a:pt x="22" y="6"/>
                    </a:lnTo>
                    <a:lnTo>
                      <a:pt x="22" y="6"/>
                    </a:lnTo>
                    <a:lnTo>
                      <a:pt x="22" y="6"/>
                    </a:lnTo>
                    <a:lnTo>
                      <a:pt x="20" y="8"/>
                    </a:lnTo>
                    <a:lnTo>
                      <a:pt x="20" y="8"/>
                    </a:lnTo>
                    <a:lnTo>
                      <a:pt x="18" y="8"/>
                    </a:lnTo>
                    <a:lnTo>
                      <a:pt x="16" y="8"/>
                    </a:lnTo>
                    <a:lnTo>
                      <a:pt x="14" y="8"/>
                    </a:lnTo>
                    <a:lnTo>
                      <a:pt x="12" y="8"/>
                    </a:lnTo>
                    <a:lnTo>
                      <a:pt x="10" y="8"/>
                    </a:lnTo>
                    <a:lnTo>
                      <a:pt x="8" y="8"/>
                    </a:lnTo>
                    <a:lnTo>
                      <a:pt x="6" y="8"/>
                    </a:lnTo>
                    <a:lnTo>
                      <a:pt x="4" y="6"/>
                    </a:lnTo>
                    <a:lnTo>
                      <a:pt x="2" y="6"/>
                    </a:lnTo>
                    <a:lnTo>
                      <a:pt x="0" y="4"/>
                    </a:lnTo>
                    <a:lnTo>
                      <a:pt x="0" y="4"/>
                    </a:lnTo>
                    <a:lnTo>
                      <a:pt x="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796"/>
              <p:cNvSpPr>
                <a:spLocks/>
              </p:cNvSpPr>
              <p:nvPr/>
            </p:nvSpPr>
            <p:spPr bwMode="auto">
              <a:xfrm>
                <a:off x="4760" y="1799"/>
                <a:ext cx="44" cy="16"/>
              </a:xfrm>
              <a:custGeom>
                <a:avLst/>
                <a:gdLst>
                  <a:gd name="T0" fmla="*/ 26 w 44"/>
                  <a:gd name="T1" fmla="*/ 16 h 16"/>
                  <a:gd name="T2" fmla="*/ 28 w 44"/>
                  <a:gd name="T3" fmla="*/ 16 h 16"/>
                  <a:gd name="T4" fmla="*/ 16 w 44"/>
                  <a:gd name="T5" fmla="*/ 10 h 16"/>
                  <a:gd name="T6" fmla="*/ 14 w 44"/>
                  <a:gd name="T7" fmla="*/ 8 h 16"/>
                  <a:gd name="T8" fmla="*/ 12 w 44"/>
                  <a:gd name="T9" fmla="*/ 8 h 16"/>
                  <a:gd name="T10" fmla="*/ 12 w 44"/>
                  <a:gd name="T11" fmla="*/ 6 h 16"/>
                  <a:gd name="T12" fmla="*/ 14 w 44"/>
                  <a:gd name="T13" fmla="*/ 4 h 16"/>
                  <a:gd name="T14" fmla="*/ 14 w 44"/>
                  <a:gd name="T15" fmla="*/ 4 h 16"/>
                  <a:gd name="T16" fmla="*/ 16 w 44"/>
                  <a:gd name="T17" fmla="*/ 4 h 16"/>
                  <a:gd name="T18" fmla="*/ 18 w 44"/>
                  <a:gd name="T19" fmla="*/ 4 h 16"/>
                  <a:gd name="T20" fmla="*/ 20 w 44"/>
                  <a:gd name="T21" fmla="*/ 4 h 16"/>
                  <a:gd name="T22" fmla="*/ 24 w 44"/>
                  <a:gd name="T23" fmla="*/ 4 h 16"/>
                  <a:gd name="T24" fmla="*/ 26 w 44"/>
                  <a:gd name="T25" fmla="*/ 4 h 16"/>
                  <a:gd name="T26" fmla="*/ 40 w 44"/>
                  <a:gd name="T27" fmla="*/ 10 h 16"/>
                  <a:gd name="T28" fmla="*/ 44 w 44"/>
                  <a:gd name="T29" fmla="*/ 10 h 16"/>
                  <a:gd name="T30" fmla="*/ 30 w 44"/>
                  <a:gd name="T31" fmla="*/ 2 h 16"/>
                  <a:gd name="T32" fmla="*/ 28 w 44"/>
                  <a:gd name="T33" fmla="*/ 2 h 16"/>
                  <a:gd name="T34" fmla="*/ 26 w 44"/>
                  <a:gd name="T35" fmla="*/ 2 h 16"/>
                  <a:gd name="T36" fmla="*/ 24 w 44"/>
                  <a:gd name="T37" fmla="*/ 0 h 16"/>
                  <a:gd name="T38" fmla="*/ 22 w 44"/>
                  <a:gd name="T39" fmla="*/ 0 h 16"/>
                  <a:gd name="T40" fmla="*/ 18 w 44"/>
                  <a:gd name="T41" fmla="*/ 0 h 16"/>
                  <a:gd name="T42" fmla="*/ 16 w 44"/>
                  <a:gd name="T43" fmla="*/ 0 h 16"/>
                  <a:gd name="T44" fmla="*/ 14 w 44"/>
                  <a:gd name="T45" fmla="*/ 0 h 16"/>
                  <a:gd name="T46" fmla="*/ 12 w 44"/>
                  <a:gd name="T47" fmla="*/ 2 h 16"/>
                  <a:gd name="T48" fmla="*/ 10 w 44"/>
                  <a:gd name="T49" fmla="*/ 2 h 16"/>
                  <a:gd name="T50" fmla="*/ 10 w 44"/>
                  <a:gd name="T51" fmla="*/ 2 h 16"/>
                  <a:gd name="T52" fmla="*/ 10 w 44"/>
                  <a:gd name="T53" fmla="*/ 4 h 16"/>
                  <a:gd name="T54" fmla="*/ 8 w 44"/>
                  <a:gd name="T55" fmla="*/ 4 h 16"/>
                  <a:gd name="T56" fmla="*/ 8 w 44"/>
                  <a:gd name="T57" fmla="*/ 6 h 16"/>
                  <a:gd name="T58" fmla="*/ 8 w 44"/>
                  <a:gd name="T59" fmla="*/ 6 h 16"/>
                  <a:gd name="T60" fmla="*/ 6 w 44"/>
                  <a:gd name="T61" fmla="*/ 6 h 16"/>
                  <a:gd name="T62" fmla="*/ 6 w 44"/>
                  <a:gd name="T63" fmla="*/ 4 h 16"/>
                  <a:gd name="T64" fmla="*/ 4 w 44"/>
                  <a:gd name="T65" fmla="*/ 4 h 16"/>
                  <a:gd name="T66" fmla="*/ 2 w 44"/>
                  <a:gd name="T67" fmla="*/ 6 h 16"/>
                  <a:gd name="T68" fmla="*/ 0 w 44"/>
                  <a:gd name="T69" fmla="*/ 6 h 16"/>
                  <a:gd name="T70" fmla="*/ 24 w 44"/>
                  <a:gd name="T7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6">
                    <a:moveTo>
                      <a:pt x="24" y="16"/>
                    </a:moveTo>
                    <a:lnTo>
                      <a:pt x="26" y="16"/>
                    </a:lnTo>
                    <a:lnTo>
                      <a:pt x="26" y="16"/>
                    </a:lnTo>
                    <a:lnTo>
                      <a:pt x="28" y="16"/>
                    </a:lnTo>
                    <a:lnTo>
                      <a:pt x="16" y="10"/>
                    </a:lnTo>
                    <a:lnTo>
                      <a:pt x="16" y="10"/>
                    </a:lnTo>
                    <a:lnTo>
                      <a:pt x="14" y="8"/>
                    </a:lnTo>
                    <a:lnTo>
                      <a:pt x="14" y="8"/>
                    </a:lnTo>
                    <a:lnTo>
                      <a:pt x="14" y="8"/>
                    </a:lnTo>
                    <a:lnTo>
                      <a:pt x="12" y="8"/>
                    </a:lnTo>
                    <a:lnTo>
                      <a:pt x="12" y="6"/>
                    </a:lnTo>
                    <a:lnTo>
                      <a:pt x="12" y="6"/>
                    </a:lnTo>
                    <a:lnTo>
                      <a:pt x="12" y="6"/>
                    </a:lnTo>
                    <a:lnTo>
                      <a:pt x="14" y="4"/>
                    </a:lnTo>
                    <a:lnTo>
                      <a:pt x="14" y="4"/>
                    </a:lnTo>
                    <a:lnTo>
                      <a:pt x="14" y="4"/>
                    </a:lnTo>
                    <a:lnTo>
                      <a:pt x="14" y="4"/>
                    </a:lnTo>
                    <a:lnTo>
                      <a:pt x="16" y="4"/>
                    </a:lnTo>
                    <a:lnTo>
                      <a:pt x="16" y="4"/>
                    </a:lnTo>
                    <a:lnTo>
                      <a:pt x="18" y="4"/>
                    </a:lnTo>
                    <a:lnTo>
                      <a:pt x="20" y="4"/>
                    </a:lnTo>
                    <a:lnTo>
                      <a:pt x="20" y="4"/>
                    </a:lnTo>
                    <a:lnTo>
                      <a:pt x="22" y="4"/>
                    </a:lnTo>
                    <a:lnTo>
                      <a:pt x="24" y="4"/>
                    </a:lnTo>
                    <a:lnTo>
                      <a:pt x="24" y="4"/>
                    </a:lnTo>
                    <a:lnTo>
                      <a:pt x="26" y="4"/>
                    </a:lnTo>
                    <a:lnTo>
                      <a:pt x="40" y="12"/>
                    </a:lnTo>
                    <a:lnTo>
                      <a:pt x="40" y="10"/>
                    </a:lnTo>
                    <a:lnTo>
                      <a:pt x="42" y="10"/>
                    </a:lnTo>
                    <a:lnTo>
                      <a:pt x="44" y="10"/>
                    </a:lnTo>
                    <a:lnTo>
                      <a:pt x="44" y="10"/>
                    </a:lnTo>
                    <a:lnTo>
                      <a:pt x="30" y="2"/>
                    </a:lnTo>
                    <a:lnTo>
                      <a:pt x="30" y="2"/>
                    </a:lnTo>
                    <a:lnTo>
                      <a:pt x="28" y="2"/>
                    </a:lnTo>
                    <a:lnTo>
                      <a:pt x="28" y="2"/>
                    </a:lnTo>
                    <a:lnTo>
                      <a:pt x="26" y="2"/>
                    </a:lnTo>
                    <a:lnTo>
                      <a:pt x="26" y="2"/>
                    </a:lnTo>
                    <a:lnTo>
                      <a:pt x="24" y="0"/>
                    </a:lnTo>
                    <a:lnTo>
                      <a:pt x="24" y="0"/>
                    </a:lnTo>
                    <a:lnTo>
                      <a:pt x="22" y="0"/>
                    </a:lnTo>
                    <a:lnTo>
                      <a:pt x="22" y="0"/>
                    </a:lnTo>
                    <a:lnTo>
                      <a:pt x="18" y="0"/>
                    </a:lnTo>
                    <a:lnTo>
                      <a:pt x="18" y="0"/>
                    </a:lnTo>
                    <a:lnTo>
                      <a:pt x="16" y="0"/>
                    </a:lnTo>
                    <a:lnTo>
                      <a:pt x="16" y="0"/>
                    </a:lnTo>
                    <a:lnTo>
                      <a:pt x="14" y="0"/>
                    </a:lnTo>
                    <a:lnTo>
                      <a:pt x="14" y="0"/>
                    </a:lnTo>
                    <a:lnTo>
                      <a:pt x="12" y="2"/>
                    </a:lnTo>
                    <a:lnTo>
                      <a:pt x="12" y="2"/>
                    </a:lnTo>
                    <a:lnTo>
                      <a:pt x="10" y="2"/>
                    </a:lnTo>
                    <a:lnTo>
                      <a:pt x="10" y="2"/>
                    </a:lnTo>
                    <a:lnTo>
                      <a:pt x="10" y="2"/>
                    </a:lnTo>
                    <a:lnTo>
                      <a:pt x="10" y="2"/>
                    </a:lnTo>
                    <a:lnTo>
                      <a:pt x="10" y="4"/>
                    </a:lnTo>
                    <a:lnTo>
                      <a:pt x="8" y="4"/>
                    </a:lnTo>
                    <a:lnTo>
                      <a:pt x="8" y="4"/>
                    </a:lnTo>
                    <a:lnTo>
                      <a:pt x="8" y="6"/>
                    </a:lnTo>
                    <a:lnTo>
                      <a:pt x="8" y="6"/>
                    </a:lnTo>
                    <a:lnTo>
                      <a:pt x="8" y="6"/>
                    </a:lnTo>
                    <a:lnTo>
                      <a:pt x="8" y="6"/>
                    </a:lnTo>
                    <a:lnTo>
                      <a:pt x="6" y="6"/>
                    </a:lnTo>
                    <a:lnTo>
                      <a:pt x="6" y="6"/>
                    </a:lnTo>
                    <a:lnTo>
                      <a:pt x="6" y="6"/>
                    </a:lnTo>
                    <a:lnTo>
                      <a:pt x="6" y="4"/>
                    </a:lnTo>
                    <a:lnTo>
                      <a:pt x="4" y="4"/>
                    </a:lnTo>
                    <a:lnTo>
                      <a:pt x="4" y="4"/>
                    </a:lnTo>
                    <a:lnTo>
                      <a:pt x="4" y="4"/>
                    </a:lnTo>
                    <a:lnTo>
                      <a:pt x="2" y="6"/>
                    </a:lnTo>
                    <a:lnTo>
                      <a:pt x="0" y="6"/>
                    </a:lnTo>
                    <a:lnTo>
                      <a:pt x="0" y="6"/>
                    </a:lnTo>
                    <a:lnTo>
                      <a:pt x="22" y="16"/>
                    </a:lnTo>
                    <a:lnTo>
                      <a:pt x="2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797"/>
              <p:cNvSpPr>
                <a:spLocks/>
              </p:cNvSpPr>
              <p:nvPr/>
            </p:nvSpPr>
            <p:spPr bwMode="auto">
              <a:xfrm>
                <a:off x="4792" y="1791"/>
                <a:ext cx="32" cy="16"/>
              </a:xfrm>
              <a:custGeom>
                <a:avLst/>
                <a:gdLst>
                  <a:gd name="T0" fmla="*/ 22 w 32"/>
                  <a:gd name="T1" fmla="*/ 12 h 16"/>
                  <a:gd name="T2" fmla="*/ 20 w 32"/>
                  <a:gd name="T3" fmla="*/ 12 h 16"/>
                  <a:gd name="T4" fmla="*/ 18 w 32"/>
                  <a:gd name="T5" fmla="*/ 12 h 16"/>
                  <a:gd name="T6" fmla="*/ 18 w 32"/>
                  <a:gd name="T7" fmla="*/ 12 h 16"/>
                  <a:gd name="T8" fmla="*/ 16 w 32"/>
                  <a:gd name="T9" fmla="*/ 14 h 16"/>
                  <a:gd name="T10" fmla="*/ 18 w 32"/>
                  <a:gd name="T11" fmla="*/ 16 h 16"/>
                  <a:gd name="T12" fmla="*/ 20 w 32"/>
                  <a:gd name="T13" fmla="*/ 16 h 16"/>
                  <a:gd name="T14" fmla="*/ 22 w 32"/>
                  <a:gd name="T15" fmla="*/ 14 h 16"/>
                  <a:gd name="T16" fmla="*/ 24 w 32"/>
                  <a:gd name="T17" fmla="*/ 14 h 16"/>
                  <a:gd name="T18" fmla="*/ 26 w 32"/>
                  <a:gd name="T19" fmla="*/ 14 h 16"/>
                  <a:gd name="T20" fmla="*/ 28 w 32"/>
                  <a:gd name="T21" fmla="*/ 12 h 16"/>
                  <a:gd name="T22" fmla="*/ 30 w 32"/>
                  <a:gd name="T23" fmla="*/ 12 h 16"/>
                  <a:gd name="T24" fmla="*/ 32 w 32"/>
                  <a:gd name="T25" fmla="*/ 10 h 16"/>
                  <a:gd name="T26" fmla="*/ 32 w 32"/>
                  <a:gd name="T27" fmla="*/ 10 h 16"/>
                  <a:gd name="T28" fmla="*/ 32 w 32"/>
                  <a:gd name="T29" fmla="*/ 8 h 16"/>
                  <a:gd name="T30" fmla="*/ 32 w 32"/>
                  <a:gd name="T31" fmla="*/ 8 h 16"/>
                  <a:gd name="T32" fmla="*/ 30 w 32"/>
                  <a:gd name="T33" fmla="*/ 8 h 16"/>
                  <a:gd name="T34" fmla="*/ 30 w 32"/>
                  <a:gd name="T35" fmla="*/ 6 h 16"/>
                  <a:gd name="T36" fmla="*/ 28 w 32"/>
                  <a:gd name="T37" fmla="*/ 6 h 16"/>
                  <a:gd name="T38" fmla="*/ 26 w 32"/>
                  <a:gd name="T39" fmla="*/ 6 h 16"/>
                  <a:gd name="T40" fmla="*/ 26 w 32"/>
                  <a:gd name="T41" fmla="*/ 4 h 16"/>
                  <a:gd name="T42" fmla="*/ 24 w 32"/>
                  <a:gd name="T43" fmla="*/ 4 h 16"/>
                  <a:gd name="T44" fmla="*/ 18 w 32"/>
                  <a:gd name="T45" fmla="*/ 6 h 16"/>
                  <a:gd name="T46" fmla="*/ 12 w 32"/>
                  <a:gd name="T47" fmla="*/ 6 h 16"/>
                  <a:gd name="T48" fmla="*/ 8 w 32"/>
                  <a:gd name="T49" fmla="*/ 6 h 16"/>
                  <a:gd name="T50" fmla="*/ 6 w 32"/>
                  <a:gd name="T51" fmla="*/ 6 h 16"/>
                  <a:gd name="T52" fmla="*/ 6 w 32"/>
                  <a:gd name="T53" fmla="*/ 4 h 16"/>
                  <a:gd name="T54" fmla="*/ 6 w 32"/>
                  <a:gd name="T55" fmla="*/ 4 h 16"/>
                  <a:gd name="T56" fmla="*/ 8 w 32"/>
                  <a:gd name="T57" fmla="*/ 2 h 16"/>
                  <a:gd name="T58" fmla="*/ 10 w 32"/>
                  <a:gd name="T59" fmla="*/ 2 h 16"/>
                  <a:gd name="T60" fmla="*/ 12 w 32"/>
                  <a:gd name="T61" fmla="*/ 2 h 16"/>
                  <a:gd name="T62" fmla="*/ 14 w 32"/>
                  <a:gd name="T63" fmla="*/ 2 h 16"/>
                  <a:gd name="T64" fmla="*/ 16 w 32"/>
                  <a:gd name="T65" fmla="*/ 2 h 16"/>
                  <a:gd name="T66" fmla="*/ 14 w 32"/>
                  <a:gd name="T67" fmla="*/ 0 h 16"/>
                  <a:gd name="T68" fmla="*/ 12 w 32"/>
                  <a:gd name="T69" fmla="*/ 0 h 16"/>
                  <a:gd name="T70" fmla="*/ 10 w 32"/>
                  <a:gd name="T71" fmla="*/ 0 h 16"/>
                  <a:gd name="T72" fmla="*/ 8 w 32"/>
                  <a:gd name="T73" fmla="*/ 0 h 16"/>
                  <a:gd name="T74" fmla="*/ 6 w 32"/>
                  <a:gd name="T75" fmla="*/ 0 h 16"/>
                  <a:gd name="T76" fmla="*/ 6 w 32"/>
                  <a:gd name="T77" fmla="*/ 2 h 16"/>
                  <a:gd name="T78" fmla="*/ 2 w 32"/>
                  <a:gd name="T79" fmla="*/ 2 h 16"/>
                  <a:gd name="T80" fmla="*/ 0 w 32"/>
                  <a:gd name="T81" fmla="*/ 4 h 16"/>
                  <a:gd name="T82" fmla="*/ 0 w 32"/>
                  <a:gd name="T83" fmla="*/ 6 h 16"/>
                  <a:gd name="T84" fmla="*/ 2 w 32"/>
                  <a:gd name="T85" fmla="*/ 8 h 16"/>
                  <a:gd name="T86" fmla="*/ 4 w 32"/>
                  <a:gd name="T87" fmla="*/ 8 h 16"/>
                  <a:gd name="T88" fmla="*/ 8 w 32"/>
                  <a:gd name="T89" fmla="*/ 8 h 16"/>
                  <a:gd name="T90" fmla="*/ 10 w 32"/>
                  <a:gd name="T91" fmla="*/ 8 h 16"/>
                  <a:gd name="T92" fmla="*/ 14 w 32"/>
                  <a:gd name="T93" fmla="*/ 8 h 16"/>
                  <a:gd name="T94" fmla="*/ 18 w 32"/>
                  <a:gd name="T95" fmla="*/ 8 h 16"/>
                  <a:gd name="T96" fmla="*/ 24 w 32"/>
                  <a:gd name="T97" fmla="*/ 8 h 16"/>
                  <a:gd name="T98" fmla="*/ 26 w 32"/>
                  <a:gd name="T99" fmla="*/ 8 h 16"/>
                  <a:gd name="T100" fmla="*/ 24 w 32"/>
                  <a:gd name="T10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24" y="10"/>
                    </a:moveTo>
                    <a:lnTo>
                      <a:pt x="22" y="12"/>
                    </a:lnTo>
                    <a:lnTo>
                      <a:pt x="22" y="12"/>
                    </a:lnTo>
                    <a:lnTo>
                      <a:pt x="20" y="12"/>
                    </a:lnTo>
                    <a:lnTo>
                      <a:pt x="20" y="12"/>
                    </a:lnTo>
                    <a:lnTo>
                      <a:pt x="18" y="12"/>
                    </a:lnTo>
                    <a:lnTo>
                      <a:pt x="18" y="12"/>
                    </a:lnTo>
                    <a:lnTo>
                      <a:pt x="18" y="12"/>
                    </a:lnTo>
                    <a:lnTo>
                      <a:pt x="16" y="14"/>
                    </a:lnTo>
                    <a:lnTo>
                      <a:pt x="16" y="14"/>
                    </a:lnTo>
                    <a:lnTo>
                      <a:pt x="16" y="14"/>
                    </a:lnTo>
                    <a:lnTo>
                      <a:pt x="18" y="16"/>
                    </a:lnTo>
                    <a:lnTo>
                      <a:pt x="18" y="16"/>
                    </a:lnTo>
                    <a:lnTo>
                      <a:pt x="20" y="16"/>
                    </a:lnTo>
                    <a:lnTo>
                      <a:pt x="20" y="14"/>
                    </a:lnTo>
                    <a:lnTo>
                      <a:pt x="22" y="14"/>
                    </a:lnTo>
                    <a:lnTo>
                      <a:pt x="22" y="14"/>
                    </a:lnTo>
                    <a:lnTo>
                      <a:pt x="24" y="14"/>
                    </a:lnTo>
                    <a:lnTo>
                      <a:pt x="26" y="14"/>
                    </a:lnTo>
                    <a:lnTo>
                      <a:pt x="26" y="14"/>
                    </a:lnTo>
                    <a:lnTo>
                      <a:pt x="28" y="12"/>
                    </a:lnTo>
                    <a:lnTo>
                      <a:pt x="28" y="12"/>
                    </a:lnTo>
                    <a:lnTo>
                      <a:pt x="30" y="12"/>
                    </a:lnTo>
                    <a:lnTo>
                      <a:pt x="30" y="12"/>
                    </a:lnTo>
                    <a:lnTo>
                      <a:pt x="30" y="12"/>
                    </a:lnTo>
                    <a:lnTo>
                      <a:pt x="32" y="10"/>
                    </a:lnTo>
                    <a:lnTo>
                      <a:pt x="32" y="10"/>
                    </a:lnTo>
                    <a:lnTo>
                      <a:pt x="32" y="10"/>
                    </a:lnTo>
                    <a:lnTo>
                      <a:pt x="32" y="10"/>
                    </a:lnTo>
                    <a:lnTo>
                      <a:pt x="32" y="8"/>
                    </a:lnTo>
                    <a:lnTo>
                      <a:pt x="32" y="8"/>
                    </a:lnTo>
                    <a:lnTo>
                      <a:pt x="32" y="8"/>
                    </a:lnTo>
                    <a:lnTo>
                      <a:pt x="32" y="8"/>
                    </a:lnTo>
                    <a:lnTo>
                      <a:pt x="30" y="8"/>
                    </a:lnTo>
                    <a:lnTo>
                      <a:pt x="30" y="6"/>
                    </a:lnTo>
                    <a:lnTo>
                      <a:pt x="30" y="6"/>
                    </a:lnTo>
                    <a:lnTo>
                      <a:pt x="28" y="6"/>
                    </a:lnTo>
                    <a:lnTo>
                      <a:pt x="28" y="6"/>
                    </a:lnTo>
                    <a:lnTo>
                      <a:pt x="28" y="6"/>
                    </a:lnTo>
                    <a:lnTo>
                      <a:pt x="26" y="6"/>
                    </a:lnTo>
                    <a:lnTo>
                      <a:pt x="26" y="6"/>
                    </a:lnTo>
                    <a:lnTo>
                      <a:pt x="26" y="4"/>
                    </a:lnTo>
                    <a:lnTo>
                      <a:pt x="24" y="4"/>
                    </a:lnTo>
                    <a:lnTo>
                      <a:pt x="24" y="4"/>
                    </a:lnTo>
                    <a:lnTo>
                      <a:pt x="20" y="4"/>
                    </a:lnTo>
                    <a:lnTo>
                      <a:pt x="18" y="6"/>
                    </a:lnTo>
                    <a:lnTo>
                      <a:pt x="14" y="6"/>
                    </a:lnTo>
                    <a:lnTo>
                      <a:pt x="12" y="6"/>
                    </a:lnTo>
                    <a:lnTo>
                      <a:pt x="10" y="6"/>
                    </a:lnTo>
                    <a:lnTo>
                      <a:pt x="8" y="6"/>
                    </a:lnTo>
                    <a:lnTo>
                      <a:pt x="6" y="6"/>
                    </a:lnTo>
                    <a:lnTo>
                      <a:pt x="6" y="6"/>
                    </a:lnTo>
                    <a:lnTo>
                      <a:pt x="6" y="4"/>
                    </a:lnTo>
                    <a:lnTo>
                      <a:pt x="6" y="4"/>
                    </a:lnTo>
                    <a:lnTo>
                      <a:pt x="6" y="4"/>
                    </a:lnTo>
                    <a:lnTo>
                      <a:pt x="6" y="4"/>
                    </a:lnTo>
                    <a:lnTo>
                      <a:pt x="8" y="4"/>
                    </a:lnTo>
                    <a:lnTo>
                      <a:pt x="8" y="2"/>
                    </a:lnTo>
                    <a:lnTo>
                      <a:pt x="8" y="2"/>
                    </a:lnTo>
                    <a:lnTo>
                      <a:pt x="10" y="2"/>
                    </a:lnTo>
                    <a:lnTo>
                      <a:pt x="10" y="2"/>
                    </a:lnTo>
                    <a:lnTo>
                      <a:pt x="12" y="2"/>
                    </a:lnTo>
                    <a:lnTo>
                      <a:pt x="12" y="2"/>
                    </a:lnTo>
                    <a:lnTo>
                      <a:pt x="14" y="2"/>
                    </a:lnTo>
                    <a:lnTo>
                      <a:pt x="14" y="2"/>
                    </a:lnTo>
                    <a:lnTo>
                      <a:pt x="16" y="2"/>
                    </a:lnTo>
                    <a:lnTo>
                      <a:pt x="16" y="2"/>
                    </a:lnTo>
                    <a:lnTo>
                      <a:pt x="14" y="0"/>
                    </a:lnTo>
                    <a:lnTo>
                      <a:pt x="14" y="0"/>
                    </a:lnTo>
                    <a:lnTo>
                      <a:pt x="12" y="0"/>
                    </a:lnTo>
                    <a:lnTo>
                      <a:pt x="12" y="0"/>
                    </a:lnTo>
                    <a:lnTo>
                      <a:pt x="10" y="0"/>
                    </a:lnTo>
                    <a:lnTo>
                      <a:pt x="10" y="0"/>
                    </a:lnTo>
                    <a:lnTo>
                      <a:pt x="8" y="0"/>
                    </a:lnTo>
                    <a:lnTo>
                      <a:pt x="8" y="0"/>
                    </a:lnTo>
                    <a:lnTo>
                      <a:pt x="6" y="0"/>
                    </a:lnTo>
                    <a:lnTo>
                      <a:pt x="6" y="2"/>
                    </a:lnTo>
                    <a:lnTo>
                      <a:pt x="6" y="2"/>
                    </a:lnTo>
                    <a:lnTo>
                      <a:pt x="4" y="2"/>
                    </a:lnTo>
                    <a:lnTo>
                      <a:pt x="2" y="2"/>
                    </a:lnTo>
                    <a:lnTo>
                      <a:pt x="0" y="4"/>
                    </a:lnTo>
                    <a:lnTo>
                      <a:pt x="0" y="4"/>
                    </a:lnTo>
                    <a:lnTo>
                      <a:pt x="0" y="6"/>
                    </a:lnTo>
                    <a:lnTo>
                      <a:pt x="0" y="6"/>
                    </a:lnTo>
                    <a:lnTo>
                      <a:pt x="0" y="6"/>
                    </a:lnTo>
                    <a:lnTo>
                      <a:pt x="2" y="8"/>
                    </a:lnTo>
                    <a:lnTo>
                      <a:pt x="4" y="8"/>
                    </a:lnTo>
                    <a:lnTo>
                      <a:pt x="4" y="8"/>
                    </a:lnTo>
                    <a:lnTo>
                      <a:pt x="6" y="8"/>
                    </a:lnTo>
                    <a:lnTo>
                      <a:pt x="8" y="8"/>
                    </a:lnTo>
                    <a:lnTo>
                      <a:pt x="8" y="8"/>
                    </a:lnTo>
                    <a:lnTo>
                      <a:pt x="10" y="8"/>
                    </a:lnTo>
                    <a:lnTo>
                      <a:pt x="12" y="8"/>
                    </a:lnTo>
                    <a:lnTo>
                      <a:pt x="14" y="8"/>
                    </a:lnTo>
                    <a:lnTo>
                      <a:pt x="16" y="8"/>
                    </a:lnTo>
                    <a:lnTo>
                      <a:pt x="18" y="8"/>
                    </a:lnTo>
                    <a:lnTo>
                      <a:pt x="22" y="8"/>
                    </a:lnTo>
                    <a:lnTo>
                      <a:pt x="24" y="8"/>
                    </a:lnTo>
                    <a:lnTo>
                      <a:pt x="24" y="8"/>
                    </a:lnTo>
                    <a:lnTo>
                      <a:pt x="26" y="8"/>
                    </a:lnTo>
                    <a:lnTo>
                      <a:pt x="26" y="10"/>
                    </a:lnTo>
                    <a:lnTo>
                      <a:pt x="24"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798"/>
              <p:cNvSpPr>
                <a:spLocks noEditPoints="1"/>
              </p:cNvSpPr>
              <p:nvPr/>
            </p:nvSpPr>
            <p:spPr bwMode="auto">
              <a:xfrm>
                <a:off x="4816" y="1783"/>
                <a:ext cx="38" cy="14"/>
              </a:xfrm>
              <a:custGeom>
                <a:avLst/>
                <a:gdLst>
                  <a:gd name="T0" fmla="*/ 24 w 38"/>
                  <a:gd name="T1" fmla="*/ 0 h 14"/>
                  <a:gd name="T2" fmla="*/ 22 w 38"/>
                  <a:gd name="T3" fmla="*/ 0 h 14"/>
                  <a:gd name="T4" fmla="*/ 20 w 38"/>
                  <a:gd name="T5" fmla="*/ 0 h 14"/>
                  <a:gd name="T6" fmla="*/ 18 w 38"/>
                  <a:gd name="T7" fmla="*/ 0 h 14"/>
                  <a:gd name="T8" fmla="*/ 14 w 38"/>
                  <a:gd name="T9" fmla="*/ 0 h 14"/>
                  <a:gd name="T10" fmla="*/ 12 w 38"/>
                  <a:gd name="T11" fmla="*/ 0 h 14"/>
                  <a:gd name="T12" fmla="*/ 8 w 38"/>
                  <a:gd name="T13" fmla="*/ 0 h 14"/>
                  <a:gd name="T14" fmla="*/ 6 w 38"/>
                  <a:gd name="T15" fmla="*/ 0 h 14"/>
                  <a:gd name="T16" fmla="*/ 4 w 38"/>
                  <a:gd name="T17" fmla="*/ 2 h 14"/>
                  <a:gd name="T18" fmla="*/ 2 w 38"/>
                  <a:gd name="T19" fmla="*/ 2 h 14"/>
                  <a:gd name="T20" fmla="*/ 0 w 38"/>
                  <a:gd name="T21" fmla="*/ 4 h 14"/>
                  <a:gd name="T22" fmla="*/ 0 w 38"/>
                  <a:gd name="T23" fmla="*/ 6 h 14"/>
                  <a:gd name="T24" fmla="*/ 0 w 38"/>
                  <a:gd name="T25" fmla="*/ 6 h 14"/>
                  <a:gd name="T26" fmla="*/ 2 w 38"/>
                  <a:gd name="T27" fmla="*/ 8 h 14"/>
                  <a:gd name="T28" fmla="*/ 4 w 38"/>
                  <a:gd name="T29" fmla="*/ 10 h 14"/>
                  <a:gd name="T30" fmla="*/ 6 w 38"/>
                  <a:gd name="T31" fmla="*/ 10 h 14"/>
                  <a:gd name="T32" fmla="*/ 8 w 38"/>
                  <a:gd name="T33" fmla="*/ 12 h 14"/>
                  <a:gd name="T34" fmla="*/ 12 w 38"/>
                  <a:gd name="T35" fmla="*/ 12 h 14"/>
                  <a:gd name="T36" fmla="*/ 14 w 38"/>
                  <a:gd name="T37" fmla="*/ 14 h 14"/>
                  <a:gd name="T38" fmla="*/ 18 w 38"/>
                  <a:gd name="T39" fmla="*/ 14 h 14"/>
                  <a:gd name="T40" fmla="*/ 20 w 38"/>
                  <a:gd name="T41" fmla="*/ 14 h 14"/>
                  <a:gd name="T42" fmla="*/ 24 w 38"/>
                  <a:gd name="T43" fmla="*/ 14 h 14"/>
                  <a:gd name="T44" fmla="*/ 28 w 38"/>
                  <a:gd name="T45" fmla="*/ 12 h 14"/>
                  <a:gd name="T46" fmla="*/ 30 w 38"/>
                  <a:gd name="T47" fmla="*/ 12 h 14"/>
                  <a:gd name="T48" fmla="*/ 34 w 38"/>
                  <a:gd name="T49" fmla="*/ 10 h 14"/>
                  <a:gd name="T50" fmla="*/ 36 w 38"/>
                  <a:gd name="T51" fmla="*/ 10 h 14"/>
                  <a:gd name="T52" fmla="*/ 36 w 38"/>
                  <a:gd name="T53" fmla="*/ 10 h 14"/>
                  <a:gd name="T54" fmla="*/ 38 w 38"/>
                  <a:gd name="T55" fmla="*/ 8 h 14"/>
                  <a:gd name="T56" fmla="*/ 34 w 38"/>
                  <a:gd name="T57" fmla="*/ 6 h 14"/>
                  <a:gd name="T58" fmla="*/ 30 w 38"/>
                  <a:gd name="T59" fmla="*/ 8 h 14"/>
                  <a:gd name="T60" fmla="*/ 28 w 38"/>
                  <a:gd name="T61" fmla="*/ 10 h 14"/>
                  <a:gd name="T62" fmla="*/ 24 w 38"/>
                  <a:gd name="T63" fmla="*/ 10 h 14"/>
                  <a:gd name="T64" fmla="*/ 20 w 38"/>
                  <a:gd name="T65" fmla="*/ 10 h 14"/>
                  <a:gd name="T66" fmla="*/ 16 w 38"/>
                  <a:gd name="T67" fmla="*/ 10 h 14"/>
                  <a:gd name="T68" fmla="*/ 12 w 38"/>
                  <a:gd name="T69" fmla="*/ 10 h 14"/>
                  <a:gd name="T70" fmla="*/ 28 w 38"/>
                  <a:gd name="T71" fmla="*/ 2 h 14"/>
                  <a:gd name="T72" fmla="*/ 26 w 38"/>
                  <a:gd name="T73" fmla="*/ 2 h 14"/>
                  <a:gd name="T74" fmla="*/ 8 w 38"/>
                  <a:gd name="T75" fmla="*/ 6 h 14"/>
                  <a:gd name="T76" fmla="*/ 6 w 38"/>
                  <a:gd name="T77" fmla="*/ 6 h 14"/>
                  <a:gd name="T78" fmla="*/ 6 w 38"/>
                  <a:gd name="T79" fmla="*/ 4 h 14"/>
                  <a:gd name="T80" fmla="*/ 8 w 38"/>
                  <a:gd name="T81" fmla="*/ 2 h 14"/>
                  <a:gd name="T82" fmla="*/ 10 w 38"/>
                  <a:gd name="T83" fmla="*/ 2 h 14"/>
                  <a:gd name="T84" fmla="*/ 12 w 38"/>
                  <a:gd name="T85" fmla="*/ 2 h 14"/>
                  <a:gd name="T86" fmla="*/ 16 w 38"/>
                  <a:gd name="T87" fmla="*/ 2 h 14"/>
                  <a:gd name="T88" fmla="*/ 18 w 38"/>
                  <a:gd name="T89" fmla="*/ 2 h 14"/>
                  <a:gd name="T90" fmla="*/ 18 w 38"/>
                  <a:gd name="T91" fmla="*/ 2 h 14"/>
                  <a:gd name="T92" fmla="*/ 20 w 38"/>
                  <a:gd name="T93" fmla="*/ 2 h 14"/>
                  <a:gd name="T94" fmla="*/ 22 w 38"/>
                  <a:gd name="T9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14">
                    <a:moveTo>
                      <a:pt x="26" y="2"/>
                    </a:moveTo>
                    <a:lnTo>
                      <a:pt x="24" y="0"/>
                    </a:lnTo>
                    <a:lnTo>
                      <a:pt x="24" y="0"/>
                    </a:lnTo>
                    <a:lnTo>
                      <a:pt x="22" y="0"/>
                    </a:lnTo>
                    <a:lnTo>
                      <a:pt x="22" y="0"/>
                    </a:lnTo>
                    <a:lnTo>
                      <a:pt x="20" y="0"/>
                    </a:lnTo>
                    <a:lnTo>
                      <a:pt x="18" y="0"/>
                    </a:lnTo>
                    <a:lnTo>
                      <a:pt x="18" y="0"/>
                    </a:lnTo>
                    <a:lnTo>
                      <a:pt x="16" y="0"/>
                    </a:lnTo>
                    <a:lnTo>
                      <a:pt x="14" y="0"/>
                    </a:lnTo>
                    <a:lnTo>
                      <a:pt x="12" y="0"/>
                    </a:lnTo>
                    <a:lnTo>
                      <a:pt x="12" y="0"/>
                    </a:lnTo>
                    <a:lnTo>
                      <a:pt x="10" y="0"/>
                    </a:lnTo>
                    <a:lnTo>
                      <a:pt x="8" y="0"/>
                    </a:lnTo>
                    <a:lnTo>
                      <a:pt x="8" y="0"/>
                    </a:lnTo>
                    <a:lnTo>
                      <a:pt x="6" y="0"/>
                    </a:lnTo>
                    <a:lnTo>
                      <a:pt x="4" y="2"/>
                    </a:lnTo>
                    <a:lnTo>
                      <a:pt x="4" y="2"/>
                    </a:lnTo>
                    <a:lnTo>
                      <a:pt x="2" y="2"/>
                    </a:lnTo>
                    <a:lnTo>
                      <a:pt x="2" y="2"/>
                    </a:lnTo>
                    <a:lnTo>
                      <a:pt x="0" y="4"/>
                    </a:lnTo>
                    <a:lnTo>
                      <a:pt x="0" y="4"/>
                    </a:lnTo>
                    <a:lnTo>
                      <a:pt x="0" y="4"/>
                    </a:lnTo>
                    <a:lnTo>
                      <a:pt x="0" y="6"/>
                    </a:lnTo>
                    <a:lnTo>
                      <a:pt x="0" y="6"/>
                    </a:lnTo>
                    <a:lnTo>
                      <a:pt x="0" y="6"/>
                    </a:lnTo>
                    <a:lnTo>
                      <a:pt x="2" y="8"/>
                    </a:lnTo>
                    <a:lnTo>
                      <a:pt x="2" y="8"/>
                    </a:lnTo>
                    <a:lnTo>
                      <a:pt x="2" y="8"/>
                    </a:lnTo>
                    <a:lnTo>
                      <a:pt x="4" y="10"/>
                    </a:lnTo>
                    <a:lnTo>
                      <a:pt x="4" y="10"/>
                    </a:lnTo>
                    <a:lnTo>
                      <a:pt x="6" y="10"/>
                    </a:lnTo>
                    <a:lnTo>
                      <a:pt x="8" y="12"/>
                    </a:lnTo>
                    <a:lnTo>
                      <a:pt x="8" y="12"/>
                    </a:lnTo>
                    <a:lnTo>
                      <a:pt x="10" y="12"/>
                    </a:lnTo>
                    <a:lnTo>
                      <a:pt x="12" y="12"/>
                    </a:lnTo>
                    <a:lnTo>
                      <a:pt x="12" y="12"/>
                    </a:lnTo>
                    <a:lnTo>
                      <a:pt x="14" y="14"/>
                    </a:lnTo>
                    <a:lnTo>
                      <a:pt x="16" y="14"/>
                    </a:lnTo>
                    <a:lnTo>
                      <a:pt x="18" y="14"/>
                    </a:lnTo>
                    <a:lnTo>
                      <a:pt x="20" y="14"/>
                    </a:lnTo>
                    <a:lnTo>
                      <a:pt x="20" y="14"/>
                    </a:lnTo>
                    <a:lnTo>
                      <a:pt x="22" y="14"/>
                    </a:lnTo>
                    <a:lnTo>
                      <a:pt x="24" y="14"/>
                    </a:lnTo>
                    <a:lnTo>
                      <a:pt x="26" y="12"/>
                    </a:lnTo>
                    <a:lnTo>
                      <a:pt x="28" y="12"/>
                    </a:lnTo>
                    <a:lnTo>
                      <a:pt x="30" y="12"/>
                    </a:lnTo>
                    <a:lnTo>
                      <a:pt x="30" y="12"/>
                    </a:lnTo>
                    <a:lnTo>
                      <a:pt x="32" y="12"/>
                    </a:lnTo>
                    <a:lnTo>
                      <a:pt x="34" y="10"/>
                    </a:lnTo>
                    <a:lnTo>
                      <a:pt x="34" y="10"/>
                    </a:lnTo>
                    <a:lnTo>
                      <a:pt x="36" y="10"/>
                    </a:lnTo>
                    <a:lnTo>
                      <a:pt x="36" y="10"/>
                    </a:lnTo>
                    <a:lnTo>
                      <a:pt x="36" y="10"/>
                    </a:lnTo>
                    <a:lnTo>
                      <a:pt x="38" y="8"/>
                    </a:lnTo>
                    <a:lnTo>
                      <a:pt x="38" y="8"/>
                    </a:lnTo>
                    <a:lnTo>
                      <a:pt x="36" y="8"/>
                    </a:lnTo>
                    <a:lnTo>
                      <a:pt x="34" y="6"/>
                    </a:lnTo>
                    <a:lnTo>
                      <a:pt x="32" y="8"/>
                    </a:lnTo>
                    <a:lnTo>
                      <a:pt x="30" y="8"/>
                    </a:lnTo>
                    <a:lnTo>
                      <a:pt x="30" y="10"/>
                    </a:lnTo>
                    <a:lnTo>
                      <a:pt x="28" y="10"/>
                    </a:lnTo>
                    <a:lnTo>
                      <a:pt x="26" y="10"/>
                    </a:lnTo>
                    <a:lnTo>
                      <a:pt x="24" y="10"/>
                    </a:lnTo>
                    <a:lnTo>
                      <a:pt x="22" y="10"/>
                    </a:lnTo>
                    <a:lnTo>
                      <a:pt x="20" y="10"/>
                    </a:lnTo>
                    <a:lnTo>
                      <a:pt x="18" y="10"/>
                    </a:lnTo>
                    <a:lnTo>
                      <a:pt x="16" y="10"/>
                    </a:lnTo>
                    <a:lnTo>
                      <a:pt x="14" y="10"/>
                    </a:lnTo>
                    <a:lnTo>
                      <a:pt x="12" y="10"/>
                    </a:lnTo>
                    <a:lnTo>
                      <a:pt x="30" y="4"/>
                    </a:lnTo>
                    <a:lnTo>
                      <a:pt x="28" y="2"/>
                    </a:lnTo>
                    <a:lnTo>
                      <a:pt x="28" y="2"/>
                    </a:lnTo>
                    <a:lnTo>
                      <a:pt x="26" y="2"/>
                    </a:lnTo>
                    <a:close/>
                    <a:moveTo>
                      <a:pt x="8" y="8"/>
                    </a:moveTo>
                    <a:lnTo>
                      <a:pt x="8" y="6"/>
                    </a:lnTo>
                    <a:lnTo>
                      <a:pt x="6" y="6"/>
                    </a:lnTo>
                    <a:lnTo>
                      <a:pt x="6" y="6"/>
                    </a:lnTo>
                    <a:lnTo>
                      <a:pt x="6" y="4"/>
                    </a:lnTo>
                    <a:lnTo>
                      <a:pt x="6" y="4"/>
                    </a:lnTo>
                    <a:lnTo>
                      <a:pt x="8" y="4"/>
                    </a:lnTo>
                    <a:lnTo>
                      <a:pt x="8" y="2"/>
                    </a:lnTo>
                    <a:lnTo>
                      <a:pt x="10" y="2"/>
                    </a:lnTo>
                    <a:lnTo>
                      <a:pt x="10" y="2"/>
                    </a:lnTo>
                    <a:lnTo>
                      <a:pt x="10" y="2"/>
                    </a:lnTo>
                    <a:lnTo>
                      <a:pt x="12" y="2"/>
                    </a:lnTo>
                    <a:lnTo>
                      <a:pt x="12" y="2"/>
                    </a:lnTo>
                    <a:lnTo>
                      <a:pt x="16" y="2"/>
                    </a:lnTo>
                    <a:lnTo>
                      <a:pt x="16" y="2"/>
                    </a:lnTo>
                    <a:lnTo>
                      <a:pt x="18" y="2"/>
                    </a:lnTo>
                    <a:lnTo>
                      <a:pt x="18" y="2"/>
                    </a:lnTo>
                    <a:lnTo>
                      <a:pt x="18" y="2"/>
                    </a:lnTo>
                    <a:lnTo>
                      <a:pt x="20" y="2"/>
                    </a:lnTo>
                    <a:lnTo>
                      <a:pt x="20" y="2"/>
                    </a:lnTo>
                    <a:lnTo>
                      <a:pt x="20" y="2"/>
                    </a:lnTo>
                    <a:lnTo>
                      <a:pt x="22" y="4"/>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799"/>
              <p:cNvSpPr>
                <a:spLocks/>
              </p:cNvSpPr>
              <p:nvPr/>
            </p:nvSpPr>
            <p:spPr bwMode="auto">
              <a:xfrm>
                <a:off x="4816" y="1783"/>
                <a:ext cx="38" cy="14"/>
              </a:xfrm>
              <a:custGeom>
                <a:avLst/>
                <a:gdLst>
                  <a:gd name="T0" fmla="*/ 24 w 38"/>
                  <a:gd name="T1" fmla="*/ 0 h 14"/>
                  <a:gd name="T2" fmla="*/ 22 w 38"/>
                  <a:gd name="T3" fmla="*/ 0 h 14"/>
                  <a:gd name="T4" fmla="*/ 20 w 38"/>
                  <a:gd name="T5" fmla="*/ 0 h 14"/>
                  <a:gd name="T6" fmla="*/ 18 w 38"/>
                  <a:gd name="T7" fmla="*/ 0 h 14"/>
                  <a:gd name="T8" fmla="*/ 14 w 38"/>
                  <a:gd name="T9" fmla="*/ 0 h 14"/>
                  <a:gd name="T10" fmla="*/ 12 w 38"/>
                  <a:gd name="T11" fmla="*/ 0 h 14"/>
                  <a:gd name="T12" fmla="*/ 8 w 38"/>
                  <a:gd name="T13" fmla="*/ 0 h 14"/>
                  <a:gd name="T14" fmla="*/ 6 w 38"/>
                  <a:gd name="T15" fmla="*/ 0 h 14"/>
                  <a:gd name="T16" fmla="*/ 4 w 38"/>
                  <a:gd name="T17" fmla="*/ 2 h 14"/>
                  <a:gd name="T18" fmla="*/ 2 w 38"/>
                  <a:gd name="T19" fmla="*/ 2 h 14"/>
                  <a:gd name="T20" fmla="*/ 0 w 38"/>
                  <a:gd name="T21" fmla="*/ 4 h 14"/>
                  <a:gd name="T22" fmla="*/ 0 w 38"/>
                  <a:gd name="T23" fmla="*/ 6 h 14"/>
                  <a:gd name="T24" fmla="*/ 0 w 38"/>
                  <a:gd name="T25" fmla="*/ 6 h 14"/>
                  <a:gd name="T26" fmla="*/ 2 w 38"/>
                  <a:gd name="T27" fmla="*/ 8 h 14"/>
                  <a:gd name="T28" fmla="*/ 4 w 38"/>
                  <a:gd name="T29" fmla="*/ 10 h 14"/>
                  <a:gd name="T30" fmla="*/ 6 w 38"/>
                  <a:gd name="T31" fmla="*/ 10 h 14"/>
                  <a:gd name="T32" fmla="*/ 8 w 38"/>
                  <a:gd name="T33" fmla="*/ 12 h 14"/>
                  <a:gd name="T34" fmla="*/ 12 w 38"/>
                  <a:gd name="T35" fmla="*/ 12 h 14"/>
                  <a:gd name="T36" fmla="*/ 14 w 38"/>
                  <a:gd name="T37" fmla="*/ 14 h 14"/>
                  <a:gd name="T38" fmla="*/ 18 w 38"/>
                  <a:gd name="T39" fmla="*/ 14 h 14"/>
                  <a:gd name="T40" fmla="*/ 20 w 38"/>
                  <a:gd name="T41" fmla="*/ 14 h 14"/>
                  <a:gd name="T42" fmla="*/ 24 w 38"/>
                  <a:gd name="T43" fmla="*/ 14 h 14"/>
                  <a:gd name="T44" fmla="*/ 28 w 38"/>
                  <a:gd name="T45" fmla="*/ 12 h 14"/>
                  <a:gd name="T46" fmla="*/ 30 w 38"/>
                  <a:gd name="T47" fmla="*/ 12 h 14"/>
                  <a:gd name="T48" fmla="*/ 34 w 38"/>
                  <a:gd name="T49" fmla="*/ 10 h 14"/>
                  <a:gd name="T50" fmla="*/ 36 w 38"/>
                  <a:gd name="T51" fmla="*/ 10 h 14"/>
                  <a:gd name="T52" fmla="*/ 36 w 38"/>
                  <a:gd name="T53" fmla="*/ 10 h 14"/>
                  <a:gd name="T54" fmla="*/ 38 w 38"/>
                  <a:gd name="T55" fmla="*/ 8 h 14"/>
                  <a:gd name="T56" fmla="*/ 34 w 38"/>
                  <a:gd name="T57" fmla="*/ 6 h 14"/>
                  <a:gd name="T58" fmla="*/ 30 w 38"/>
                  <a:gd name="T59" fmla="*/ 8 h 14"/>
                  <a:gd name="T60" fmla="*/ 28 w 38"/>
                  <a:gd name="T61" fmla="*/ 10 h 14"/>
                  <a:gd name="T62" fmla="*/ 24 w 38"/>
                  <a:gd name="T63" fmla="*/ 10 h 14"/>
                  <a:gd name="T64" fmla="*/ 20 w 38"/>
                  <a:gd name="T65" fmla="*/ 10 h 14"/>
                  <a:gd name="T66" fmla="*/ 16 w 38"/>
                  <a:gd name="T67" fmla="*/ 10 h 14"/>
                  <a:gd name="T68" fmla="*/ 12 w 38"/>
                  <a:gd name="T69" fmla="*/ 10 h 14"/>
                  <a:gd name="T70" fmla="*/ 28 w 38"/>
                  <a:gd name="T71" fmla="*/ 2 h 14"/>
                  <a:gd name="T72" fmla="*/ 26 w 38"/>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4">
                    <a:moveTo>
                      <a:pt x="26" y="2"/>
                    </a:moveTo>
                    <a:lnTo>
                      <a:pt x="24" y="0"/>
                    </a:lnTo>
                    <a:lnTo>
                      <a:pt x="24" y="0"/>
                    </a:lnTo>
                    <a:lnTo>
                      <a:pt x="22" y="0"/>
                    </a:lnTo>
                    <a:lnTo>
                      <a:pt x="22" y="0"/>
                    </a:lnTo>
                    <a:lnTo>
                      <a:pt x="20" y="0"/>
                    </a:lnTo>
                    <a:lnTo>
                      <a:pt x="18" y="0"/>
                    </a:lnTo>
                    <a:lnTo>
                      <a:pt x="18" y="0"/>
                    </a:lnTo>
                    <a:lnTo>
                      <a:pt x="16" y="0"/>
                    </a:lnTo>
                    <a:lnTo>
                      <a:pt x="14" y="0"/>
                    </a:lnTo>
                    <a:lnTo>
                      <a:pt x="12" y="0"/>
                    </a:lnTo>
                    <a:lnTo>
                      <a:pt x="12" y="0"/>
                    </a:lnTo>
                    <a:lnTo>
                      <a:pt x="10" y="0"/>
                    </a:lnTo>
                    <a:lnTo>
                      <a:pt x="8" y="0"/>
                    </a:lnTo>
                    <a:lnTo>
                      <a:pt x="8" y="0"/>
                    </a:lnTo>
                    <a:lnTo>
                      <a:pt x="6" y="0"/>
                    </a:lnTo>
                    <a:lnTo>
                      <a:pt x="4" y="2"/>
                    </a:lnTo>
                    <a:lnTo>
                      <a:pt x="4" y="2"/>
                    </a:lnTo>
                    <a:lnTo>
                      <a:pt x="2" y="2"/>
                    </a:lnTo>
                    <a:lnTo>
                      <a:pt x="2" y="2"/>
                    </a:lnTo>
                    <a:lnTo>
                      <a:pt x="0" y="4"/>
                    </a:lnTo>
                    <a:lnTo>
                      <a:pt x="0" y="4"/>
                    </a:lnTo>
                    <a:lnTo>
                      <a:pt x="0" y="4"/>
                    </a:lnTo>
                    <a:lnTo>
                      <a:pt x="0" y="6"/>
                    </a:lnTo>
                    <a:lnTo>
                      <a:pt x="0" y="6"/>
                    </a:lnTo>
                    <a:lnTo>
                      <a:pt x="0" y="6"/>
                    </a:lnTo>
                    <a:lnTo>
                      <a:pt x="2" y="8"/>
                    </a:lnTo>
                    <a:lnTo>
                      <a:pt x="2" y="8"/>
                    </a:lnTo>
                    <a:lnTo>
                      <a:pt x="2" y="8"/>
                    </a:lnTo>
                    <a:lnTo>
                      <a:pt x="4" y="10"/>
                    </a:lnTo>
                    <a:lnTo>
                      <a:pt x="4" y="10"/>
                    </a:lnTo>
                    <a:lnTo>
                      <a:pt x="6" y="10"/>
                    </a:lnTo>
                    <a:lnTo>
                      <a:pt x="8" y="12"/>
                    </a:lnTo>
                    <a:lnTo>
                      <a:pt x="8" y="12"/>
                    </a:lnTo>
                    <a:lnTo>
                      <a:pt x="10" y="12"/>
                    </a:lnTo>
                    <a:lnTo>
                      <a:pt x="12" y="12"/>
                    </a:lnTo>
                    <a:lnTo>
                      <a:pt x="12" y="12"/>
                    </a:lnTo>
                    <a:lnTo>
                      <a:pt x="14" y="14"/>
                    </a:lnTo>
                    <a:lnTo>
                      <a:pt x="16" y="14"/>
                    </a:lnTo>
                    <a:lnTo>
                      <a:pt x="18" y="14"/>
                    </a:lnTo>
                    <a:lnTo>
                      <a:pt x="20" y="14"/>
                    </a:lnTo>
                    <a:lnTo>
                      <a:pt x="20" y="14"/>
                    </a:lnTo>
                    <a:lnTo>
                      <a:pt x="22" y="14"/>
                    </a:lnTo>
                    <a:lnTo>
                      <a:pt x="24" y="14"/>
                    </a:lnTo>
                    <a:lnTo>
                      <a:pt x="26" y="12"/>
                    </a:lnTo>
                    <a:lnTo>
                      <a:pt x="28" y="12"/>
                    </a:lnTo>
                    <a:lnTo>
                      <a:pt x="30" y="12"/>
                    </a:lnTo>
                    <a:lnTo>
                      <a:pt x="30" y="12"/>
                    </a:lnTo>
                    <a:lnTo>
                      <a:pt x="32" y="12"/>
                    </a:lnTo>
                    <a:lnTo>
                      <a:pt x="34" y="10"/>
                    </a:lnTo>
                    <a:lnTo>
                      <a:pt x="34" y="10"/>
                    </a:lnTo>
                    <a:lnTo>
                      <a:pt x="36" y="10"/>
                    </a:lnTo>
                    <a:lnTo>
                      <a:pt x="36" y="10"/>
                    </a:lnTo>
                    <a:lnTo>
                      <a:pt x="36" y="10"/>
                    </a:lnTo>
                    <a:lnTo>
                      <a:pt x="38" y="8"/>
                    </a:lnTo>
                    <a:lnTo>
                      <a:pt x="38" y="8"/>
                    </a:lnTo>
                    <a:lnTo>
                      <a:pt x="36" y="8"/>
                    </a:lnTo>
                    <a:lnTo>
                      <a:pt x="34" y="6"/>
                    </a:lnTo>
                    <a:lnTo>
                      <a:pt x="32" y="8"/>
                    </a:lnTo>
                    <a:lnTo>
                      <a:pt x="30" y="8"/>
                    </a:lnTo>
                    <a:lnTo>
                      <a:pt x="30" y="10"/>
                    </a:lnTo>
                    <a:lnTo>
                      <a:pt x="28" y="10"/>
                    </a:lnTo>
                    <a:lnTo>
                      <a:pt x="26" y="10"/>
                    </a:lnTo>
                    <a:lnTo>
                      <a:pt x="24" y="10"/>
                    </a:lnTo>
                    <a:lnTo>
                      <a:pt x="22" y="10"/>
                    </a:lnTo>
                    <a:lnTo>
                      <a:pt x="20" y="10"/>
                    </a:lnTo>
                    <a:lnTo>
                      <a:pt x="18" y="10"/>
                    </a:lnTo>
                    <a:lnTo>
                      <a:pt x="16" y="10"/>
                    </a:lnTo>
                    <a:lnTo>
                      <a:pt x="14" y="10"/>
                    </a:lnTo>
                    <a:lnTo>
                      <a:pt x="12" y="10"/>
                    </a:lnTo>
                    <a:lnTo>
                      <a:pt x="30" y="4"/>
                    </a:lnTo>
                    <a:lnTo>
                      <a:pt x="28" y="2"/>
                    </a:lnTo>
                    <a:lnTo>
                      <a:pt x="28" y="2"/>
                    </a:lnTo>
                    <a:lnTo>
                      <a:pt x="2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800"/>
              <p:cNvSpPr>
                <a:spLocks/>
              </p:cNvSpPr>
              <p:nvPr/>
            </p:nvSpPr>
            <p:spPr bwMode="auto">
              <a:xfrm>
                <a:off x="4822" y="1785"/>
                <a:ext cx="16" cy="6"/>
              </a:xfrm>
              <a:custGeom>
                <a:avLst/>
                <a:gdLst>
                  <a:gd name="T0" fmla="*/ 2 w 16"/>
                  <a:gd name="T1" fmla="*/ 6 h 6"/>
                  <a:gd name="T2" fmla="*/ 2 w 16"/>
                  <a:gd name="T3" fmla="*/ 4 h 6"/>
                  <a:gd name="T4" fmla="*/ 0 w 16"/>
                  <a:gd name="T5" fmla="*/ 4 h 6"/>
                  <a:gd name="T6" fmla="*/ 0 w 16"/>
                  <a:gd name="T7" fmla="*/ 4 h 6"/>
                  <a:gd name="T8" fmla="*/ 0 w 16"/>
                  <a:gd name="T9" fmla="*/ 2 h 6"/>
                  <a:gd name="T10" fmla="*/ 0 w 16"/>
                  <a:gd name="T11" fmla="*/ 2 h 6"/>
                  <a:gd name="T12" fmla="*/ 2 w 16"/>
                  <a:gd name="T13" fmla="*/ 2 h 6"/>
                  <a:gd name="T14" fmla="*/ 2 w 16"/>
                  <a:gd name="T15" fmla="*/ 0 h 6"/>
                  <a:gd name="T16" fmla="*/ 4 w 16"/>
                  <a:gd name="T17" fmla="*/ 0 h 6"/>
                  <a:gd name="T18" fmla="*/ 4 w 16"/>
                  <a:gd name="T19" fmla="*/ 0 h 6"/>
                  <a:gd name="T20" fmla="*/ 4 w 16"/>
                  <a:gd name="T21" fmla="*/ 0 h 6"/>
                  <a:gd name="T22" fmla="*/ 6 w 16"/>
                  <a:gd name="T23" fmla="*/ 0 h 6"/>
                  <a:gd name="T24" fmla="*/ 6 w 16"/>
                  <a:gd name="T25" fmla="*/ 0 h 6"/>
                  <a:gd name="T26" fmla="*/ 10 w 16"/>
                  <a:gd name="T27" fmla="*/ 0 h 6"/>
                  <a:gd name="T28" fmla="*/ 10 w 16"/>
                  <a:gd name="T29" fmla="*/ 0 h 6"/>
                  <a:gd name="T30" fmla="*/ 12 w 16"/>
                  <a:gd name="T31" fmla="*/ 0 h 6"/>
                  <a:gd name="T32" fmla="*/ 12 w 16"/>
                  <a:gd name="T33" fmla="*/ 0 h 6"/>
                  <a:gd name="T34" fmla="*/ 12 w 16"/>
                  <a:gd name="T35" fmla="*/ 0 h 6"/>
                  <a:gd name="T36" fmla="*/ 14 w 16"/>
                  <a:gd name="T37" fmla="*/ 0 h 6"/>
                  <a:gd name="T38" fmla="*/ 14 w 16"/>
                  <a:gd name="T39" fmla="*/ 0 h 6"/>
                  <a:gd name="T40" fmla="*/ 14 w 16"/>
                  <a:gd name="T41" fmla="*/ 0 h 6"/>
                  <a:gd name="T42" fmla="*/ 16 w 16"/>
                  <a:gd name="T43" fmla="*/ 2 h 6"/>
                  <a:gd name="T44" fmla="*/ 2 w 16"/>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2" y="6"/>
                    </a:moveTo>
                    <a:lnTo>
                      <a:pt x="2" y="4"/>
                    </a:lnTo>
                    <a:lnTo>
                      <a:pt x="0" y="4"/>
                    </a:lnTo>
                    <a:lnTo>
                      <a:pt x="0" y="4"/>
                    </a:lnTo>
                    <a:lnTo>
                      <a:pt x="0" y="2"/>
                    </a:lnTo>
                    <a:lnTo>
                      <a:pt x="0" y="2"/>
                    </a:lnTo>
                    <a:lnTo>
                      <a:pt x="2" y="2"/>
                    </a:lnTo>
                    <a:lnTo>
                      <a:pt x="2" y="0"/>
                    </a:lnTo>
                    <a:lnTo>
                      <a:pt x="4" y="0"/>
                    </a:lnTo>
                    <a:lnTo>
                      <a:pt x="4" y="0"/>
                    </a:lnTo>
                    <a:lnTo>
                      <a:pt x="4" y="0"/>
                    </a:lnTo>
                    <a:lnTo>
                      <a:pt x="6" y="0"/>
                    </a:lnTo>
                    <a:lnTo>
                      <a:pt x="6" y="0"/>
                    </a:lnTo>
                    <a:lnTo>
                      <a:pt x="10" y="0"/>
                    </a:lnTo>
                    <a:lnTo>
                      <a:pt x="10" y="0"/>
                    </a:lnTo>
                    <a:lnTo>
                      <a:pt x="12" y="0"/>
                    </a:lnTo>
                    <a:lnTo>
                      <a:pt x="12" y="0"/>
                    </a:lnTo>
                    <a:lnTo>
                      <a:pt x="12" y="0"/>
                    </a:lnTo>
                    <a:lnTo>
                      <a:pt x="14" y="0"/>
                    </a:lnTo>
                    <a:lnTo>
                      <a:pt x="14" y="0"/>
                    </a:lnTo>
                    <a:lnTo>
                      <a:pt x="14" y="0"/>
                    </a:lnTo>
                    <a:lnTo>
                      <a:pt x="16" y="2"/>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801"/>
              <p:cNvSpPr>
                <a:spLocks/>
              </p:cNvSpPr>
              <p:nvPr/>
            </p:nvSpPr>
            <p:spPr bwMode="auto">
              <a:xfrm>
                <a:off x="4844" y="1773"/>
                <a:ext cx="36" cy="14"/>
              </a:xfrm>
              <a:custGeom>
                <a:avLst/>
                <a:gdLst>
                  <a:gd name="T0" fmla="*/ 8 w 36"/>
                  <a:gd name="T1" fmla="*/ 4 h 14"/>
                  <a:gd name="T2" fmla="*/ 12 w 36"/>
                  <a:gd name="T3" fmla="*/ 2 h 14"/>
                  <a:gd name="T4" fmla="*/ 16 w 36"/>
                  <a:gd name="T5" fmla="*/ 2 h 14"/>
                  <a:gd name="T6" fmla="*/ 16 w 36"/>
                  <a:gd name="T7" fmla="*/ 0 h 14"/>
                  <a:gd name="T8" fmla="*/ 14 w 36"/>
                  <a:gd name="T9" fmla="*/ 0 h 14"/>
                  <a:gd name="T10" fmla="*/ 12 w 36"/>
                  <a:gd name="T11" fmla="*/ 0 h 14"/>
                  <a:gd name="T12" fmla="*/ 10 w 36"/>
                  <a:gd name="T13" fmla="*/ 0 h 14"/>
                  <a:gd name="T14" fmla="*/ 8 w 36"/>
                  <a:gd name="T15" fmla="*/ 0 h 14"/>
                  <a:gd name="T16" fmla="*/ 4 w 36"/>
                  <a:gd name="T17" fmla="*/ 2 h 14"/>
                  <a:gd name="T18" fmla="*/ 2 w 36"/>
                  <a:gd name="T19" fmla="*/ 2 h 14"/>
                  <a:gd name="T20" fmla="*/ 2 w 36"/>
                  <a:gd name="T21" fmla="*/ 4 h 14"/>
                  <a:gd name="T22" fmla="*/ 0 w 36"/>
                  <a:gd name="T23" fmla="*/ 6 h 14"/>
                  <a:gd name="T24" fmla="*/ 0 w 36"/>
                  <a:gd name="T25" fmla="*/ 6 h 14"/>
                  <a:gd name="T26" fmla="*/ 2 w 36"/>
                  <a:gd name="T27" fmla="*/ 8 h 14"/>
                  <a:gd name="T28" fmla="*/ 2 w 36"/>
                  <a:gd name="T29" fmla="*/ 10 h 14"/>
                  <a:gd name="T30" fmla="*/ 4 w 36"/>
                  <a:gd name="T31" fmla="*/ 10 h 14"/>
                  <a:gd name="T32" fmla="*/ 6 w 36"/>
                  <a:gd name="T33" fmla="*/ 10 h 14"/>
                  <a:gd name="T34" fmla="*/ 8 w 36"/>
                  <a:gd name="T35" fmla="*/ 12 h 14"/>
                  <a:gd name="T36" fmla="*/ 12 w 36"/>
                  <a:gd name="T37" fmla="*/ 12 h 14"/>
                  <a:gd name="T38" fmla="*/ 14 w 36"/>
                  <a:gd name="T39" fmla="*/ 14 h 14"/>
                  <a:gd name="T40" fmla="*/ 18 w 36"/>
                  <a:gd name="T41" fmla="*/ 14 h 14"/>
                  <a:gd name="T42" fmla="*/ 20 w 36"/>
                  <a:gd name="T43" fmla="*/ 14 h 14"/>
                  <a:gd name="T44" fmla="*/ 24 w 36"/>
                  <a:gd name="T45" fmla="*/ 14 h 14"/>
                  <a:gd name="T46" fmla="*/ 28 w 36"/>
                  <a:gd name="T47" fmla="*/ 14 h 14"/>
                  <a:gd name="T48" fmla="*/ 32 w 36"/>
                  <a:gd name="T49" fmla="*/ 12 h 14"/>
                  <a:gd name="T50" fmla="*/ 36 w 36"/>
                  <a:gd name="T51" fmla="*/ 10 h 14"/>
                  <a:gd name="T52" fmla="*/ 34 w 36"/>
                  <a:gd name="T53" fmla="*/ 8 h 14"/>
                  <a:gd name="T54" fmla="*/ 32 w 36"/>
                  <a:gd name="T55" fmla="*/ 8 h 14"/>
                  <a:gd name="T56" fmla="*/ 30 w 36"/>
                  <a:gd name="T57" fmla="*/ 10 h 14"/>
                  <a:gd name="T58" fmla="*/ 30 w 36"/>
                  <a:gd name="T59" fmla="*/ 10 h 14"/>
                  <a:gd name="T60" fmla="*/ 28 w 36"/>
                  <a:gd name="T61" fmla="*/ 10 h 14"/>
                  <a:gd name="T62" fmla="*/ 26 w 36"/>
                  <a:gd name="T63" fmla="*/ 10 h 14"/>
                  <a:gd name="T64" fmla="*/ 22 w 36"/>
                  <a:gd name="T65" fmla="*/ 12 h 14"/>
                  <a:gd name="T66" fmla="*/ 18 w 36"/>
                  <a:gd name="T67" fmla="*/ 12 h 14"/>
                  <a:gd name="T68" fmla="*/ 14 w 36"/>
                  <a:gd name="T69" fmla="*/ 10 h 14"/>
                  <a:gd name="T70" fmla="*/ 10 w 36"/>
                  <a:gd name="T71" fmla="*/ 8 h 14"/>
                  <a:gd name="T72" fmla="*/ 8 w 36"/>
                  <a:gd name="T73" fmla="*/ 6 h 14"/>
                  <a:gd name="T74" fmla="*/ 6 w 36"/>
                  <a:gd name="T7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4">
                    <a:moveTo>
                      <a:pt x="8" y="4"/>
                    </a:moveTo>
                    <a:lnTo>
                      <a:pt x="8" y="4"/>
                    </a:lnTo>
                    <a:lnTo>
                      <a:pt x="10" y="2"/>
                    </a:lnTo>
                    <a:lnTo>
                      <a:pt x="12" y="2"/>
                    </a:lnTo>
                    <a:lnTo>
                      <a:pt x="14" y="2"/>
                    </a:lnTo>
                    <a:lnTo>
                      <a:pt x="16" y="2"/>
                    </a:lnTo>
                    <a:lnTo>
                      <a:pt x="16" y="2"/>
                    </a:lnTo>
                    <a:lnTo>
                      <a:pt x="16" y="0"/>
                    </a:lnTo>
                    <a:lnTo>
                      <a:pt x="14" y="0"/>
                    </a:lnTo>
                    <a:lnTo>
                      <a:pt x="14" y="0"/>
                    </a:lnTo>
                    <a:lnTo>
                      <a:pt x="12" y="0"/>
                    </a:lnTo>
                    <a:lnTo>
                      <a:pt x="12" y="0"/>
                    </a:lnTo>
                    <a:lnTo>
                      <a:pt x="10" y="0"/>
                    </a:lnTo>
                    <a:lnTo>
                      <a:pt x="10" y="0"/>
                    </a:lnTo>
                    <a:lnTo>
                      <a:pt x="8" y="0"/>
                    </a:lnTo>
                    <a:lnTo>
                      <a:pt x="8" y="0"/>
                    </a:lnTo>
                    <a:lnTo>
                      <a:pt x="6" y="0"/>
                    </a:lnTo>
                    <a:lnTo>
                      <a:pt x="4" y="2"/>
                    </a:lnTo>
                    <a:lnTo>
                      <a:pt x="4" y="2"/>
                    </a:lnTo>
                    <a:lnTo>
                      <a:pt x="2" y="2"/>
                    </a:lnTo>
                    <a:lnTo>
                      <a:pt x="2" y="4"/>
                    </a:lnTo>
                    <a:lnTo>
                      <a:pt x="2" y="4"/>
                    </a:lnTo>
                    <a:lnTo>
                      <a:pt x="0" y="4"/>
                    </a:lnTo>
                    <a:lnTo>
                      <a:pt x="0" y="6"/>
                    </a:lnTo>
                    <a:lnTo>
                      <a:pt x="0" y="6"/>
                    </a:lnTo>
                    <a:lnTo>
                      <a:pt x="0" y="6"/>
                    </a:lnTo>
                    <a:lnTo>
                      <a:pt x="0" y="8"/>
                    </a:lnTo>
                    <a:lnTo>
                      <a:pt x="2" y="8"/>
                    </a:lnTo>
                    <a:lnTo>
                      <a:pt x="2" y="8"/>
                    </a:lnTo>
                    <a:lnTo>
                      <a:pt x="2" y="10"/>
                    </a:lnTo>
                    <a:lnTo>
                      <a:pt x="4" y="10"/>
                    </a:lnTo>
                    <a:lnTo>
                      <a:pt x="4" y="10"/>
                    </a:lnTo>
                    <a:lnTo>
                      <a:pt x="6" y="10"/>
                    </a:lnTo>
                    <a:lnTo>
                      <a:pt x="6" y="10"/>
                    </a:lnTo>
                    <a:lnTo>
                      <a:pt x="8" y="12"/>
                    </a:lnTo>
                    <a:lnTo>
                      <a:pt x="8" y="12"/>
                    </a:lnTo>
                    <a:lnTo>
                      <a:pt x="12" y="12"/>
                    </a:lnTo>
                    <a:lnTo>
                      <a:pt x="12" y="12"/>
                    </a:lnTo>
                    <a:lnTo>
                      <a:pt x="14" y="14"/>
                    </a:lnTo>
                    <a:lnTo>
                      <a:pt x="14" y="14"/>
                    </a:lnTo>
                    <a:lnTo>
                      <a:pt x="18" y="14"/>
                    </a:lnTo>
                    <a:lnTo>
                      <a:pt x="18" y="14"/>
                    </a:lnTo>
                    <a:lnTo>
                      <a:pt x="20" y="14"/>
                    </a:lnTo>
                    <a:lnTo>
                      <a:pt x="20" y="14"/>
                    </a:lnTo>
                    <a:lnTo>
                      <a:pt x="24" y="14"/>
                    </a:lnTo>
                    <a:lnTo>
                      <a:pt x="24" y="14"/>
                    </a:lnTo>
                    <a:lnTo>
                      <a:pt x="28" y="14"/>
                    </a:lnTo>
                    <a:lnTo>
                      <a:pt x="28" y="14"/>
                    </a:lnTo>
                    <a:lnTo>
                      <a:pt x="30" y="12"/>
                    </a:lnTo>
                    <a:lnTo>
                      <a:pt x="32" y="12"/>
                    </a:lnTo>
                    <a:lnTo>
                      <a:pt x="34" y="10"/>
                    </a:lnTo>
                    <a:lnTo>
                      <a:pt x="36" y="10"/>
                    </a:lnTo>
                    <a:lnTo>
                      <a:pt x="36" y="10"/>
                    </a:lnTo>
                    <a:lnTo>
                      <a:pt x="34" y="8"/>
                    </a:lnTo>
                    <a:lnTo>
                      <a:pt x="32" y="8"/>
                    </a:lnTo>
                    <a:lnTo>
                      <a:pt x="32" y="8"/>
                    </a:lnTo>
                    <a:lnTo>
                      <a:pt x="30" y="8"/>
                    </a:lnTo>
                    <a:lnTo>
                      <a:pt x="30" y="10"/>
                    </a:lnTo>
                    <a:lnTo>
                      <a:pt x="30" y="10"/>
                    </a:lnTo>
                    <a:lnTo>
                      <a:pt x="30" y="10"/>
                    </a:lnTo>
                    <a:lnTo>
                      <a:pt x="28" y="10"/>
                    </a:lnTo>
                    <a:lnTo>
                      <a:pt x="28" y="10"/>
                    </a:lnTo>
                    <a:lnTo>
                      <a:pt x="28" y="10"/>
                    </a:lnTo>
                    <a:lnTo>
                      <a:pt x="26" y="10"/>
                    </a:lnTo>
                    <a:lnTo>
                      <a:pt x="24" y="12"/>
                    </a:lnTo>
                    <a:lnTo>
                      <a:pt x="22" y="12"/>
                    </a:lnTo>
                    <a:lnTo>
                      <a:pt x="20" y="12"/>
                    </a:lnTo>
                    <a:lnTo>
                      <a:pt x="18" y="12"/>
                    </a:lnTo>
                    <a:lnTo>
                      <a:pt x="16" y="10"/>
                    </a:lnTo>
                    <a:lnTo>
                      <a:pt x="14" y="10"/>
                    </a:lnTo>
                    <a:lnTo>
                      <a:pt x="10" y="10"/>
                    </a:lnTo>
                    <a:lnTo>
                      <a:pt x="10" y="8"/>
                    </a:lnTo>
                    <a:lnTo>
                      <a:pt x="8" y="8"/>
                    </a:lnTo>
                    <a:lnTo>
                      <a:pt x="8" y="6"/>
                    </a:lnTo>
                    <a:lnTo>
                      <a:pt x="6" y="6"/>
                    </a:lnTo>
                    <a:lnTo>
                      <a:pt x="6" y="4"/>
                    </a:lnTo>
                    <a:lnTo>
                      <a:pt x="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802"/>
              <p:cNvSpPr>
                <a:spLocks/>
              </p:cNvSpPr>
              <p:nvPr/>
            </p:nvSpPr>
            <p:spPr bwMode="auto">
              <a:xfrm>
                <a:off x="4844" y="1773"/>
                <a:ext cx="36" cy="14"/>
              </a:xfrm>
              <a:custGeom>
                <a:avLst/>
                <a:gdLst>
                  <a:gd name="T0" fmla="*/ 8 w 36"/>
                  <a:gd name="T1" fmla="*/ 4 h 14"/>
                  <a:gd name="T2" fmla="*/ 12 w 36"/>
                  <a:gd name="T3" fmla="*/ 2 h 14"/>
                  <a:gd name="T4" fmla="*/ 16 w 36"/>
                  <a:gd name="T5" fmla="*/ 2 h 14"/>
                  <a:gd name="T6" fmla="*/ 16 w 36"/>
                  <a:gd name="T7" fmla="*/ 0 h 14"/>
                  <a:gd name="T8" fmla="*/ 14 w 36"/>
                  <a:gd name="T9" fmla="*/ 0 h 14"/>
                  <a:gd name="T10" fmla="*/ 12 w 36"/>
                  <a:gd name="T11" fmla="*/ 0 h 14"/>
                  <a:gd name="T12" fmla="*/ 10 w 36"/>
                  <a:gd name="T13" fmla="*/ 0 h 14"/>
                  <a:gd name="T14" fmla="*/ 8 w 36"/>
                  <a:gd name="T15" fmla="*/ 0 h 14"/>
                  <a:gd name="T16" fmla="*/ 4 w 36"/>
                  <a:gd name="T17" fmla="*/ 2 h 14"/>
                  <a:gd name="T18" fmla="*/ 2 w 36"/>
                  <a:gd name="T19" fmla="*/ 2 h 14"/>
                  <a:gd name="T20" fmla="*/ 2 w 36"/>
                  <a:gd name="T21" fmla="*/ 4 h 14"/>
                  <a:gd name="T22" fmla="*/ 0 w 36"/>
                  <a:gd name="T23" fmla="*/ 6 h 14"/>
                  <a:gd name="T24" fmla="*/ 0 w 36"/>
                  <a:gd name="T25" fmla="*/ 6 h 14"/>
                  <a:gd name="T26" fmla="*/ 2 w 36"/>
                  <a:gd name="T27" fmla="*/ 8 h 14"/>
                  <a:gd name="T28" fmla="*/ 2 w 36"/>
                  <a:gd name="T29" fmla="*/ 10 h 14"/>
                  <a:gd name="T30" fmla="*/ 4 w 36"/>
                  <a:gd name="T31" fmla="*/ 10 h 14"/>
                  <a:gd name="T32" fmla="*/ 6 w 36"/>
                  <a:gd name="T33" fmla="*/ 10 h 14"/>
                  <a:gd name="T34" fmla="*/ 8 w 36"/>
                  <a:gd name="T35" fmla="*/ 12 h 14"/>
                  <a:gd name="T36" fmla="*/ 12 w 36"/>
                  <a:gd name="T37" fmla="*/ 12 h 14"/>
                  <a:gd name="T38" fmla="*/ 14 w 36"/>
                  <a:gd name="T39" fmla="*/ 14 h 14"/>
                  <a:gd name="T40" fmla="*/ 18 w 36"/>
                  <a:gd name="T41" fmla="*/ 14 h 14"/>
                  <a:gd name="T42" fmla="*/ 20 w 36"/>
                  <a:gd name="T43" fmla="*/ 14 h 14"/>
                  <a:gd name="T44" fmla="*/ 24 w 36"/>
                  <a:gd name="T45" fmla="*/ 14 h 14"/>
                  <a:gd name="T46" fmla="*/ 28 w 36"/>
                  <a:gd name="T47" fmla="*/ 14 h 14"/>
                  <a:gd name="T48" fmla="*/ 32 w 36"/>
                  <a:gd name="T49" fmla="*/ 12 h 14"/>
                  <a:gd name="T50" fmla="*/ 36 w 36"/>
                  <a:gd name="T51" fmla="*/ 10 h 14"/>
                  <a:gd name="T52" fmla="*/ 34 w 36"/>
                  <a:gd name="T53" fmla="*/ 8 h 14"/>
                  <a:gd name="T54" fmla="*/ 32 w 36"/>
                  <a:gd name="T55" fmla="*/ 8 h 14"/>
                  <a:gd name="T56" fmla="*/ 30 w 36"/>
                  <a:gd name="T57" fmla="*/ 10 h 14"/>
                  <a:gd name="T58" fmla="*/ 30 w 36"/>
                  <a:gd name="T59" fmla="*/ 10 h 14"/>
                  <a:gd name="T60" fmla="*/ 28 w 36"/>
                  <a:gd name="T61" fmla="*/ 10 h 14"/>
                  <a:gd name="T62" fmla="*/ 26 w 36"/>
                  <a:gd name="T63" fmla="*/ 10 h 14"/>
                  <a:gd name="T64" fmla="*/ 22 w 36"/>
                  <a:gd name="T65" fmla="*/ 12 h 14"/>
                  <a:gd name="T66" fmla="*/ 18 w 36"/>
                  <a:gd name="T67" fmla="*/ 12 h 14"/>
                  <a:gd name="T68" fmla="*/ 14 w 36"/>
                  <a:gd name="T69" fmla="*/ 10 h 14"/>
                  <a:gd name="T70" fmla="*/ 10 w 36"/>
                  <a:gd name="T71" fmla="*/ 8 h 14"/>
                  <a:gd name="T72" fmla="*/ 8 w 36"/>
                  <a:gd name="T73" fmla="*/ 6 h 14"/>
                  <a:gd name="T74" fmla="*/ 6 w 36"/>
                  <a:gd name="T7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14">
                    <a:moveTo>
                      <a:pt x="8" y="4"/>
                    </a:moveTo>
                    <a:lnTo>
                      <a:pt x="8" y="4"/>
                    </a:lnTo>
                    <a:lnTo>
                      <a:pt x="10" y="2"/>
                    </a:lnTo>
                    <a:lnTo>
                      <a:pt x="12" y="2"/>
                    </a:lnTo>
                    <a:lnTo>
                      <a:pt x="14" y="2"/>
                    </a:lnTo>
                    <a:lnTo>
                      <a:pt x="16" y="2"/>
                    </a:lnTo>
                    <a:lnTo>
                      <a:pt x="16" y="2"/>
                    </a:lnTo>
                    <a:lnTo>
                      <a:pt x="16" y="0"/>
                    </a:lnTo>
                    <a:lnTo>
                      <a:pt x="14" y="0"/>
                    </a:lnTo>
                    <a:lnTo>
                      <a:pt x="14" y="0"/>
                    </a:lnTo>
                    <a:lnTo>
                      <a:pt x="12" y="0"/>
                    </a:lnTo>
                    <a:lnTo>
                      <a:pt x="12" y="0"/>
                    </a:lnTo>
                    <a:lnTo>
                      <a:pt x="10" y="0"/>
                    </a:lnTo>
                    <a:lnTo>
                      <a:pt x="10" y="0"/>
                    </a:lnTo>
                    <a:lnTo>
                      <a:pt x="8" y="0"/>
                    </a:lnTo>
                    <a:lnTo>
                      <a:pt x="8" y="0"/>
                    </a:lnTo>
                    <a:lnTo>
                      <a:pt x="6" y="0"/>
                    </a:lnTo>
                    <a:lnTo>
                      <a:pt x="4" y="2"/>
                    </a:lnTo>
                    <a:lnTo>
                      <a:pt x="4" y="2"/>
                    </a:lnTo>
                    <a:lnTo>
                      <a:pt x="2" y="2"/>
                    </a:lnTo>
                    <a:lnTo>
                      <a:pt x="2" y="4"/>
                    </a:lnTo>
                    <a:lnTo>
                      <a:pt x="2" y="4"/>
                    </a:lnTo>
                    <a:lnTo>
                      <a:pt x="0" y="4"/>
                    </a:lnTo>
                    <a:lnTo>
                      <a:pt x="0" y="6"/>
                    </a:lnTo>
                    <a:lnTo>
                      <a:pt x="0" y="6"/>
                    </a:lnTo>
                    <a:lnTo>
                      <a:pt x="0" y="6"/>
                    </a:lnTo>
                    <a:lnTo>
                      <a:pt x="0" y="8"/>
                    </a:lnTo>
                    <a:lnTo>
                      <a:pt x="2" y="8"/>
                    </a:lnTo>
                    <a:lnTo>
                      <a:pt x="2" y="8"/>
                    </a:lnTo>
                    <a:lnTo>
                      <a:pt x="2" y="10"/>
                    </a:lnTo>
                    <a:lnTo>
                      <a:pt x="4" y="10"/>
                    </a:lnTo>
                    <a:lnTo>
                      <a:pt x="4" y="10"/>
                    </a:lnTo>
                    <a:lnTo>
                      <a:pt x="6" y="10"/>
                    </a:lnTo>
                    <a:lnTo>
                      <a:pt x="6" y="10"/>
                    </a:lnTo>
                    <a:lnTo>
                      <a:pt x="8" y="12"/>
                    </a:lnTo>
                    <a:lnTo>
                      <a:pt x="8" y="12"/>
                    </a:lnTo>
                    <a:lnTo>
                      <a:pt x="12" y="12"/>
                    </a:lnTo>
                    <a:lnTo>
                      <a:pt x="12" y="12"/>
                    </a:lnTo>
                    <a:lnTo>
                      <a:pt x="14" y="14"/>
                    </a:lnTo>
                    <a:lnTo>
                      <a:pt x="14" y="14"/>
                    </a:lnTo>
                    <a:lnTo>
                      <a:pt x="18" y="14"/>
                    </a:lnTo>
                    <a:lnTo>
                      <a:pt x="18" y="14"/>
                    </a:lnTo>
                    <a:lnTo>
                      <a:pt x="20" y="14"/>
                    </a:lnTo>
                    <a:lnTo>
                      <a:pt x="20" y="14"/>
                    </a:lnTo>
                    <a:lnTo>
                      <a:pt x="24" y="14"/>
                    </a:lnTo>
                    <a:lnTo>
                      <a:pt x="24" y="14"/>
                    </a:lnTo>
                    <a:lnTo>
                      <a:pt x="28" y="14"/>
                    </a:lnTo>
                    <a:lnTo>
                      <a:pt x="28" y="14"/>
                    </a:lnTo>
                    <a:lnTo>
                      <a:pt x="30" y="12"/>
                    </a:lnTo>
                    <a:lnTo>
                      <a:pt x="32" y="12"/>
                    </a:lnTo>
                    <a:lnTo>
                      <a:pt x="34" y="10"/>
                    </a:lnTo>
                    <a:lnTo>
                      <a:pt x="36" y="10"/>
                    </a:lnTo>
                    <a:lnTo>
                      <a:pt x="36" y="10"/>
                    </a:lnTo>
                    <a:lnTo>
                      <a:pt x="34" y="8"/>
                    </a:lnTo>
                    <a:lnTo>
                      <a:pt x="32" y="8"/>
                    </a:lnTo>
                    <a:lnTo>
                      <a:pt x="32" y="8"/>
                    </a:lnTo>
                    <a:lnTo>
                      <a:pt x="30" y="8"/>
                    </a:lnTo>
                    <a:lnTo>
                      <a:pt x="30" y="10"/>
                    </a:lnTo>
                    <a:lnTo>
                      <a:pt x="30" y="10"/>
                    </a:lnTo>
                    <a:lnTo>
                      <a:pt x="30" y="10"/>
                    </a:lnTo>
                    <a:lnTo>
                      <a:pt x="28" y="10"/>
                    </a:lnTo>
                    <a:lnTo>
                      <a:pt x="28" y="10"/>
                    </a:lnTo>
                    <a:lnTo>
                      <a:pt x="28" y="10"/>
                    </a:lnTo>
                    <a:lnTo>
                      <a:pt x="26" y="10"/>
                    </a:lnTo>
                    <a:lnTo>
                      <a:pt x="24" y="12"/>
                    </a:lnTo>
                    <a:lnTo>
                      <a:pt x="22" y="12"/>
                    </a:lnTo>
                    <a:lnTo>
                      <a:pt x="20" y="12"/>
                    </a:lnTo>
                    <a:lnTo>
                      <a:pt x="18" y="12"/>
                    </a:lnTo>
                    <a:lnTo>
                      <a:pt x="16" y="10"/>
                    </a:lnTo>
                    <a:lnTo>
                      <a:pt x="14" y="10"/>
                    </a:lnTo>
                    <a:lnTo>
                      <a:pt x="10" y="10"/>
                    </a:lnTo>
                    <a:lnTo>
                      <a:pt x="10" y="8"/>
                    </a:lnTo>
                    <a:lnTo>
                      <a:pt x="8" y="8"/>
                    </a:lnTo>
                    <a:lnTo>
                      <a:pt x="8" y="6"/>
                    </a:lnTo>
                    <a:lnTo>
                      <a:pt x="6" y="6"/>
                    </a:lnTo>
                    <a:lnTo>
                      <a:pt x="6" y="4"/>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803"/>
              <p:cNvSpPr>
                <a:spLocks/>
              </p:cNvSpPr>
              <p:nvPr/>
            </p:nvSpPr>
            <p:spPr bwMode="auto">
              <a:xfrm>
                <a:off x="4864" y="1765"/>
                <a:ext cx="36" cy="14"/>
              </a:xfrm>
              <a:custGeom>
                <a:avLst/>
                <a:gdLst>
                  <a:gd name="T0" fmla="*/ 16 w 36"/>
                  <a:gd name="T1" fmla="*/ 2 h 14"/>
                  <a:gd name="T2" fmla="*/ 14 w 36"/>
                  <a:gd name="T3" fmla="*/ 2 h 14"/>
                  <a:gd name="T4" fmla="*/ 12 w 36"/>
                  <a:gd name="T5" fmla="*/ 0 h 14"/>
                  <a:gd name="T6" fmla="*/ 6 w 36"/>
                  <a:gd name="T7" fmla="*/ 2 h 14"/>
                  <a:gd name="T8" fmla="*/ 0 w 36"/>
                  <a:gd name="T9" fmla="*/ 0 h 14"/>
                  <a:gd name="T10" fmla="*/ 0 w 36"/>
                  <a:gd name="T11" fmla="*/ 0 h 14"/>
                  <a:gd name="T12" fmla="*/ 0 w 36"/>
                  <a:gd name="T13" fmla="*/ 8 h 14"/>
                  <a:gd name="T14" fmla="*/ 0 w 36"/>
                  <a:gd name="T15" fmla="*/ 8 h 14"/>
                  <a:gd name="T16" fmla="*/ 4 w 36"/>
                  <a:gd name="T17" fmla="*/ 6 h 14"/>
                  <a:gd name="T18" fmla="*/ 18 w 36"/>
                  <a:gd name="T19" fmla="*/ 12 h 14"/>
                  <a:gd name="T20" fmla="*/ 20 w 36"/>
                  <a:gd name="T21" fmla="*/ 14 h 14"/>
                  <a:gd name="T22" fmla="*/ 20 w 36"/>
                  <a:gd name="T23" fmla="*/ 14 h 14"/>
                  <a:gd name="T24" fmla="*/ 22 w 36"/>
                  <a:gd name="T25" fmla="*/ 14 h 14"/>
                  <a:gd name="T26" fmla="*/ 24 w 36"/>
                  <a:gd name="T27" fmla="*/ 14 h 14"/>
                  <a:gd name="T28" fmla="*/ 26 w 36"/>
                  <a:gd name="T29" fmla="*/ 14 h 14"/>
                  <a:gd name="T30" fmla="*/ 28 w 36"/>
                  <a:gd name="T31" fmla="*/ 14 h 14"/>
                  <a:gd name="T32" fmla="*/ 30 w 36"/>
                  <a:gd name="T33" fmla="*/ 14 h 14"/>
                  <a:gd name="T34" fmla="*/ 32 w 36"/>
                  <a:gd name="T35" fmla="*/ 12 h 14"/>
                  <a:gd name="T36" fmla="*/ 34 w 36"/>
                  <a:gd name="T37" fmla="*/ 12 h 14"/>
                  <a:gd name="T38" fmla="*/ 36 w 36"/>
                  <a:gd name="T39" fmla="*/ 12 h 14"/>
                  <a:gd name="T40" fmla="*/ 34 w 36"/>
                  <a:gd name="T41" fmla="*/ 10 h 14"/>
                  <a:gd name="T42" fmla="*/ 32 w 36"/>
                  <a:gd name="T43" fmla="*/ 10 h 14"/>
                  <a:gd name="T44" fmla="*/ 30 w 36"/>
                  <a:gd name="T45" fmla="*/ 10 h 14"/>
                  <a:gd name="T46" fmla="*/ 30 w 36"/>
                  <a:gd name="T47" fmla="*/ 10 h 14"/>
                  <a:gd name="T48" fmla="*/ 26 w 36"/>
                  <a:gd name="T49" fmla="*/ 12 h 14"/>
                  <a:gd name="T50" fmla="*/ 26 w 36"/>
                  <a:gd name="T51" fmla="*/ 12 h 14"/>
                  <a:gd name="T52" fmla="*/ 24 w 36"/>
                  <a:gd name="T53" fmla="*/ 12 h 14"/>
                  <a:gd name="T54" fmla="*/ 24 w 36"/>
                  <a:gd name="T55" fmla="*/ 12 h 14"/>
                  <a:gd name="T56" fmla="*/ 24 w 36"/>
                  <a:gd name="T57" fmla="*/ 12 h 14"/>
                  <a:gd name="T58" fmla="*/ 22 w 36"/>
                  <a:gd name="T59" fmla="*/ 10 h 14"/>
                  <a:gd name="T60" fmla="*/ 22 w 36"/>
                  <a:gd name="T61" fmla="*/ 10 h 14"/>
                  <a:gd name="T62" fmla="*/ 22 w 36"/>
                  <a:gd name="T63" fmla="*/ 10 h 14"/>
                  <a:gd name="T64" fmla="*/ 20 w 36"/>
                  <a:gd name="T65" fmla="*/ 10 h 14"/>
                  <a:gd name="T66" fmla="*/ 20 w 36"/>
                  <a:gd name="T67" fmla="*/ 10 h 14"/>
                  <a:gd name="T68" fmla="*/ 10 w 36"/>
                  <a:gd name="T69" fmla="*/ 4 h 14"/>
                  <a:gd name="T70" fmla="*/ 16 w 36"/>
                  <a:gd name="T71" fmla="*/ 2 h 14"/>
                  <a:gd name="T72" fmla="*/ 16 w 36"/>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16" y="2"/>
                    </a:moveTo>
                    <a:lnTo>
                      <a:pt x="14" y="2"/>
                    </a:lnTo>
                    <a:lnTo>
                      <a:pt x="12" y="0"/>
                    </a:lnTo>
                    <a:lnTo>
                      <a:pt x="6" y="2"/>
                    </a:lnTo>
                    <a:lnTo>
                      <a:pt x="0" y="0"/>
                    </a:lnTo>
                    <a:lnTo>
                      <a:pt x="0" y="0"/>
                    </a:lnTo>
                    <a:lnTo>
                      <a:pt x="0" y="8"/>
                    </a:lnTo>
                    <a:lnTo>
                      <a:pt x="0" y="8"/>
                    </a:lnTo>
                    <a:lnTo>
                      <a:pt x="4" y="6"/>
                    </a:lnTo>
                    <a:lnTo>
                      <a:pt x="18" y="12"/>
                    </a:lnTo>
                    <a:lnTo>
                      <a:pt x="20" y="14"/>
                    </a:lnTo>
                    <a:lnTo>
                      <a:pt x="20" y="14"/>
                    </a:lnTo>
                    <a:lnTo>
                      <a:pt x="22" y="14"/>
                    </a:lnTo>
                    <a:lnTo>
                      <a:pt x="24" y="14"/>
                    </a:lnTo>
                    <a:lnTo>
                      <a:pt x="26" y="14"/>
                    </a:lnTo>
                    <a:lnTo>
                      <a:pt x="28" y="14"/>
                    </a:lnTo>
                    <a:lnTo>
                      <a:pt x="30" y="14"/>
                    </a:lnTo>
                    <a:lnTo>
                      <a:pt x="32" y="12"/>
                    </a:lnTo>
                    <a:lnTo>
                      <a:pt x="34" y="12"/>
                    </a:lnTo>
                    <a:lnTo>
                      <a:pt x="36" y="12"/>
                    </a:lnTo>
                    <a:lnTo>
                      <a:pt x="34" y="10"/>
                    </a:lnTo>
                    <a:lnTo>
                      <a:pt x="32" y="10"/>
                    </a:lnTo>
                    <a:lnTo>
                      <a:pt x="30" y="10"/>
                    </a:lnTo>
                    <a:lnTo>
                      <a:pt x="30" y="10"/>
                    </a:lnTo>
                    <a:lnTo>
                      <a:pt x="26" y="12"/>
                    </a:lnTo>
                    <a:lnTo>
                      <a:pt x="26" y="12"/>
                    </a:lnTo>
                    <a:lnTo>
                      <a:pt x="24" y="12"/>
                    </a:lnTo>
                    <a:lnTo>
                      <a:pt x="24" y="12"/>
                    </a:lnTo>
                    <a:lnTo>
                      <a:pt x="24" y="12"/>
                    </a:lnTo>
                    <a:lnTo>
                      <a:pt x="22" y="10"/>
                    </a:lnTo>
                    <a:lnTo>
                      <a:pt x="22" y="10"/>
                    </a:lnTo>
                    <a:lnTo>
                      <a:pt x="22" y="10"/>
                    </a:lnTo>
                    <a:lnTo>
                      <a:pt x="20" y="10"/>
                    </a:lnTo>
                    <a:lnTo>
                      <a:pt x="20" y="10"/>
                    </a:lnTo>
                    <a:lnTo>
                      <a:pt x="10" y="4"/>
                    </a:lnTo>
                    <a:lnTo>
                      <a:pt x="16" y="2"/>
                    </a:lnTo>
                    <a:lnTo>
                      <a:pt x="1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804"/>
              <p:cNvSpPr>
                <a:spLocks noEditPoints="1"/>
              </p:cNvSpPr>
              <p:nvPr/>
            </p:nvSpPr>
            <p:spPr bwMode="auto">
              <a:xfrm>
                <a:off x="4886" y="1759"/>
                <a:ext cx="38" cy="14"/>
              </a:xfrm>
              <a:custGeom>
                <a:avLst/>
                <a:gdLst>
                  <a:gd name="T0" fmla="*/ 20 w 38"/>
                  <a:gd name="T1" fmla="*/ 0 h 14"/>
                  <a:gd name="T2" fmla="*/ 16 w 38"/>
                  <a:gd name="T3" fmla="*/ 0 h 14"/>
                  <a:gd name="T4" fmla="*/ 14 w 38"/>
                  <a:gd name="T5" fmla="*/ 0 h 14"/>
                  <a:gd name="T6" fmla="*/ 12 w 38"/>
                  <a:gd name="T7" fmla="*/ 0 h 14"/>
                  <a:gd name="T8" fmla="*/ 8 w 38"/>
                  <a:gd name="T9" fmla="*/ 0 h 14"/>
                  <a:gd name="T10" fmla="*/ 6 w 38"/>
                  <a:gd name="T11" fmla="*/ 0 h 14"/>
                  <a:gd name="T12" fmla="*/ 4 w 38"/>
                  <a:gd name="T13" fmla="*/ 2 h 14"/>
                  <a:gd name="T14" fmla="*/ 2 w 38"/>
                  <a:gd name="T15" fmla="*/ 4 h 14"/>
                  <a:gd name="T16" fmla="*/ 0 w 38"/>
                  <a:gd name="T17" fmla="*/ 4 h 14"/>
                  <a:gd name="T18" fmla="*/ 0 w 38"/>
                  <a:gd name="T19" fmla="*/ 6 h 14"/>
                  <a:gd name="T20" fmla="*/ 0 w 38"/>
                  <a:gd name="T21" fmla="*/ 6 h 14"/>
                  <a:gd name="T22" fmla="*/ 2 w 38"/>
                  <a:gd name="T23" fmla="*/ 8 h 14"/>
                  <a:gd name="T24" fmla="*/ 4 w 38"/>
                  <a:gd name="T25" fmla="*/ 10 h 14"/>
                  <a:gd name="T26" fmla="*/ 6 w 38"/>
                  <a:gd name="T27" fmla="*/ 10 h 14"/>
                  <a:gd name="T28" fmla="*/ 8 w 38"/>
                  <a:gd name="T29" fmla="*/ 12 h 14"/>
                  <a:gd name="T30" fmla="*/ 12 w 38"/>
                  <a:gd name="T31" fmla="*/ 12 h 14"/>
                  <a:gd name="T32" fmla="*/ 14 w 38"/>
                  <a:gd name="T33" fmla="*/ 14 h 14"/>
                  <a:gd name="T34" fmla="*/ 18 w 38"/>
                  <a:gd name="T35" fmla="*/ 14 h 14"/>
                  <a:gd name="T36" fmla="*/ 20 w 38"/>
                  <a:gd name="T37" fmla="*/ 14 h 14"/>
                  <a:gd name="T38" fmla="*/ 24 w 38"/>
                  <a:gd name="T39" fmla="*/ 14 h 14"/>
                  <a:gd name="T40" fmla="*/ 28 w 38"/>
                  <a:gd name="T41" fmla="*/ 12 h 14"/>
                  <a:gd name="T42" fmla="*/ 30 w 38"/>
                  <a:gd name="T43" fmla="*/ 12 h 14"/>
                  <a:gd name="T44" fmla="*/ 34 w 38"/>
                  <a:gd name="T45" fmla="*/ 10 h 14"/>
                  <a:gd name="T46" fmla="*/ 34 w 38"/>
                  <a:gd name="T47" fmla="*/ 10 h 14"/>
                  <a:gd name="T48" fmla="*/ 36 w 38"/>
                  <a:gd name="T49" fmla="*/ 10 h 14"/>
                  <a:gd name="T50" fmla="*/ 38 w 38"/>
                  <a:gd name="T51" fmla="*/ 8 h 14"/>
                  <a:gd name="T52" fmla="*/ 34 w 38"/>
                  <a:gd name="T53" fmla="*/ 8 h 14"/>
                  <a:gd name="T54" fmla="*/ 30 w 38"/>
                  <a:gd name="T55" fmla="*/ 8 h 14"/>
                  <a:gd name="T56" fmla="*/ 28 w 38"/>
                  <a:gd name="T57" fmla="*/ 10 h 14"/>
                  <a:gd name="T58" fmla="*/ 24 w 38"/>
                  <a:gd name="T59" fmla="*/ 12 h 14"/>
                  <a:gd name="T60" fmla="*/ 20 w 38"/>
                  <a:gd name="T61" fmla="*/ 12 h 14"/>
                  <a:gd name="T62" fmla="*/ 16 w 38"/>
                  <a:gd name="T63" fmla="*/ 10 h 14"/>
                  <a:gd name="T64" fmla="*/ 12 w 38"/>
                  <a:gd name="T65" fmla="*/ 10 h 14"/>
                  <a:gd name="T66" fmla="*/ 28 w 38"/>
                  <a:gd name="T67" fmla="*/ 2 h 14"/>
                  <a:gd name="T68" fmla="*/ 26 w 38"/>
                  <a:gd name="T69" fmla="*/ 2 h 14"/>
                  <a:gd name="T70" fmla="*/ 24 w 38"/>
                  <a:gd name="T71" fmla="*/ 0 h 14"/>
                  <a:gd name="T72" fmla="*/ 20 w 38"/>
                  <a:gd name="T73" fmla="*/ 0 h 14"/>
                  <a:gd name="T74" fmla="*/ 8 w 38"/>
                  <a:gd name="T75" fmla="*/ 8 h 14"/>
                  <a:gd name="T76" fmla="*/ 6 w 38"/>
                  <a:gd name="T77" fmla="*/ 6 h 14"/>
                  <a:gd name="T78" fmla="*/ 6 w 38"/>
                  <a:gd name="T79" fmla="*/ 4 h 14"/>
                  <a:gd name="T80" fmla="*/ 8 w 38"/>
                  <a:gd name="T81" fmla="*/ 4 h 14"/>
                  <a:gd name="T82" fmla="*/ 10 w 38"/>
                  <a:gd name="T83" fmla="*/ 2 h 14"/>
                  <a:gd name="T84" fmla="*/ 12 w 38"/>
                  <a:gd name="T85" fmla="*/ 2 h 14"/>
                  <a:gd name="T86" fmla="*/ 16 w 38"/>
                  <a:gd name="T87" fmla="*/ 2 h 14"/>
                  <a:gd name="T88" fmla="*/ 18 w 38"/>
                  <a:gd name="T89" fmla="*/ 2 h 14"/>
                  <a:gd name="T90" fmla="*/ 18 w 38"/>
                  <a:gd name="T91" fmla="*/ 2 h 14"/>
                  <a:gd name="T92" fmla="*/ 20 w 38"/>
                  <a:gd name="T93" fmla="*/ 2 h 14"/>
                  <a:gd name="T94" fmla="*/ 22 w 38"/>
                  <a:gd name="T9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 h="14">
                    <a:moveTo>
                      <a:pt x="20" y="0"/>
                    </a:moveTo>
                    <a:lnTo>
                      <a:pt x="20" y="0"/>
                    </a:lnTo>
                    <a:lnTo>
                      <a:pt x="18" y="0"/>
                    </a:lnTo>
                    <a:lnTo>
                      <a:pt x="16" y="0"/>
                    </a:lnTo>
                    <a:lnTo>
                      <a:pt x="16" y="0"/>
                    </a:lnTo>
                    <a:lnTo>
                      <a:pt x="14" y="0"/>
                    </a:lnTo>
                    <a:lnTo>
                      <a:pt x="12" y="0"/>
                    </a:lnTo>
                    <a:lnTo>
                      <a:pt x="12" y="0"/>
                    </a:lnTo>
                    <a:lnTo>
                      <a:pt x="10" y="0"/>
                    </a:lnTo>
                    <a:lnTo>
                      <a:pt x="8" y="0"/>
                    </a:lnTo>
                    <a:lnTo>
                      <a:pt x="8" y="0"/>
                    </a:lnTo>
                    <a:lnTo>
                      <a:pt x="6" y="0"/>
                    </a:lnTo>
                    <a:lnTo>
                      <a:pt x="4" y="2"/>
                    </a:lnTo>
                    <a:lnTo>
                      <a:pt x="4" y="2"/>
                    </a:lnTo>
                    <a:lnTo>
                      <a:pt x="2" y="2"/>
                    </a:lnTo>
                    <a:lnTo>
                      <a:pt x="2" y="4"/>
                    </a:lnTo>
                    <a:lnTo>
                      <a:pt x="0" y="4"/>
                    </a:lnTo>
                    <a:lnTo>
                      <a:pt x="0" y="4"/>
                    </a:lnTo>
                    <a:lnTo>
                      <a:pt x="0" y="6"/>
                    </a:lnTo>
                    <a:lnTo>
                      <a:pt x="0" y="6"/>
                    </a:lnTo>
                    <a:lnTo>
                      <a:pt x="0" y="6"/>
                    </a:lnTo>
                    <a:lnTo>
                      <a:pt x="0" y="6"/>
                    </a:lnTo>
                    <a:lnTo>
                      <a:pt x="2" y="8"/>
                    </a:lnTo>
                    <a:lnTo>
                      <a:pt x="2" y="8"/>
                    </a:lnTo>
                    <a:lnTo>
                      <a:pt x="2" y="8"/>
                    </a:lnTo>
                    <a:lnTo>
                      <a:pt x="4" y="10"/>
                    </a:lnTo>
                    <a:lnTo>
                      <a:pt x="4" y="10"/>
                    </a:lnTo>
                    <a:lnTo>
                      <a:pt x="6" y="10"/>
                    </a:lnTo>
                    <a:lnTo>
                      <a:pt x="8" y="12"/>
                    </a:lnTo>
                    <a:lnTo>
                      <a:pt x="8" y="12"/>
                    </a:lnTo>
                    <a:lnTo>
                      <a:pt x="10" y="12"/>
                    </a:lnTo>
                    <a:lnTo>
                      <a:pt x="12" y="12"/>
                    </a:lnTo>
                    <a:lnTo>
                      <a:pt x="12" y="14"/>
                    </a:lnTo>
                    <a:lnTo>
                      <a:pt x="14" y="14"/>
                    </a:lnTo>
                    <a:lnTo>
                      <a:pt x="16" y="14"/>
                    </a:lnTo>
                    <a:lnTo>
                      <a:pt x="18" y="14"/>
                    </a:lnTo>
                    <a:lnTo>
                      <a:pt x="18" y="14"/>
                    </a:lnTo>
                    <a:lnTo>
                      <a:pt x="20" y="14"/>
                    </a:lnTo>
                    <a:lnTo>
                      <a:pt x="22" y="14"/>
                    </a:lnTo>
                    <a:lnTo>
                      <a:pt x="24" y="14"/>
                    </a:lnTo>
                    <a:lnTo>
                      <a:pt x="26" y="14"/>
                    </a:lnTo>
                    <a:lnTo>
                      <a:pt x="28" y="12"/>
                    </a:lnTo>
                    <a:lnTo>
                      <a:pt x="30" y="12"/>
                    </a:lnTo>
                    <a:lnTo>
                      <a:pt x="30" y="12"/>
                    </a:lnTo>
                    <a:lnTo>
                      <a:pt x="32" y="12"/>
                    </a:lnTo>
                    <a:lnTo>
                      <a:pt x="34" y="10"/>
                    </a:lnTo>
                    <a:lnTo>
                      <a:pt x="34" y="10"/>
                    </a:lnTo>
                    <a:lnTo>
                      <a:pt x="34" y="10"/>
                    </a:lnTo>
                    <a:lnTo>
                      <a:pt x="36" y="10"/>
                    </a:lnTo>
                    <a:lnTo>
                      <a:pt x="36" y="10"/>
                    </a:lnTo>
                    <a:lnTo>
                      <a:pt x="38" y="8"/>
                    </a:lnTo>
                    <a:lnTo>
                      <a:pt x="38" y="8"/>
                    </a:lnTo>
                    <a:lnTo>
                      <a:pt x="36" y="8"/>
                    </a:lnTo>
                    <a:lnTo>
                      <a:pt x="34" y="8"/>
                    </a:lnTo>
                    <a:lnTo>
                      <a:pt x="32" y="8"/>
                    </a:lnTo>
                    <a:lnTo>
                      <a:pt x="30" y="8"/>
                    </a:lnTo>
                    <a:lnTo>
                      <a:pt x="30" y="10"/>
                    </a:lnTo>
                    <a:lnTo>
                      <a:pt x="28" y="10"/>
                    </a:lnTo>
                    <a:lnTo>
                      <a:pt x="26" y="10"/>
                    </a:lnTo>
                    <a:lnTo>
                      <a:pt x="24" y="12"/>
                    </a:lnTo>
                    <a:lnTo>
                      <a:pt x="22" y="12"/>
                    </a:lnTo>
                    <a:lnTo>
                      <a:pt x="20" y="12"/>
                    </a:lnTo>
                    <a:lnTo>
                      <a:pt x="18" y="12"/>
                    </a:lnTo>
                    <a:lnTo>
                      <a:pt x="16" y="10"/>
                    </a:lnTo>
                    <a:lnTo>
                      <a:pt x="14" y="10"/>
                    </a:lnTo>
                    <a:lnTo>
                      <a:pt x="12" y="10"/>
                    </a:lnTo>
                    <a:lnTo>
                      <a:pt x="30" y="4"/>
                    </a:lnTo>
                    <a:lnTo>
                      <a:pt x="28" y="2"/>
                    </a:lnTo>
                    <a:lnTo>
                      <a:pt x="28" y="2"/>
                    </a:lnTo>
                    <a:lnTo>
                      <a:pt x="26" y="2"/>
                    </a:lnTo>
                    <a:lnTo>
                      <a:pt x="24" y="2"/>
                    </a:lnTo>
                    <a:lnTo>
                      <a:pt x="24" y="0"/>
                    </a:lnTo>
                    <a:lnTo>
                      <a:pt x="22" y="0"/>
                    </a:lnTo>
                    <a:lnTo>
                      <a:pt x="20" y="0"/>
                    </a:lnTo>
                    <a:close/>
                    <a:moveTo>
                      <a:pt x="8" y="8"/>
                    </a:moveTo>
                    <a:lnTo>
                      <a:pt x="8" y="8"/>
                    </a:lnTo>
                    <a:lnTo>
                      <a:pt x="6" y="6"/>
                    </a:lnTo>
                    <a:lnTo>
                      <a:pt x="6" y="6"/>
                    </a:lnTo>
                    <a:lnTo>
                      <a:pt x="6" y="6"/>
                    </a:lnTo>
                    <a:lnTo>
                      <a:pt x="6" y="4"/>
                    </a:lnTo>
                    <a:lnTo>
                      <a:pt x="6" y="4"/>
                    </a:lnTo>
                    <a:lnTo>
                      <a:pt x="8" y="4"/>
                    </a:lnTo>
                    <a:lnTo>
                      <a:pt x="10" y="2"/>
                    </a:lnTo>
                    <a:lnTo>
                      <a:pt x="10" y="2"/>
                    </a:lnTo>
                    <a:lnTo>
                      <a:pt x="10" y="2"/>
                    </a:lnTo>
                    <a:lnTo>
                      <a:pt x="12" y="2"/>
                    </a:lnTo>
                    <a:lnTo>
                      <a:pt x="12" y="2"/>
                    </a:lnTo>
                    <a:lnTo>
                      <a:pt x="16" y="2"/>
                    </a:lnTo>
                    <a:lnTo>
                      <a:pt x="16" y="2"/>
                    </a:lnTo>
                    <a:lnTo>
                      <a:pt x="18" y="2"/>
                    </a:lnTo>
                    <a:lnTo>
                      <a:pt x="18" y="2"/>
                    </a:lnTo>
                    <a:lnTo>
                      <a:pt x="18" y="2"/>
                    </a:lnTo>
                    <a:lnTo>
                      <a:pt x="20" y="2"/>
                    </a:lnTo>
                    <a:lnTo>
                      <a:pt x="20" y="2"/>
                    </a:lnTo>
                    <a:lnTo>
                      <a:pt x="20" y="4"/>
                    </a:lnTo>
                    <a:lnTo>
                      <a:pt x="22" y="4"/>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805"/>
              <p:cNvSpPr>
                <a:spLocks/>
              </p:cNvSpPr>
              <p:nvPr/>
            </p:nvSpPr>
            <p:spPr bwMode="auto">
              <a:xfrm>
                <a:off x="4886" y="1759"/>
                <a:ext cx="38" cy="14"/>
              </a:xfrm>
              <a:custGeom>
                <a:avLst/>
                <a:gdLst>
                  <a:gd name="T0" fmla="*/ 20 w 38"/>
                  <a:gd name="T1" fmla="*/ 0 h 14"/>
                  <a:gd name="T2" fmla="*/ 16 w 38"/>
                  <a:gd name="T3" fmla="*/ 0 h 14"/>
                  <a:gd name="T4" fmla="*/ 14 w 38"/>
                  <a:gd name="T5" fmla="*/ 0 h 14"/>
                  <a:gd name="T6" fmla="*/ 12 w 38"/>
                  <a:gd name="T7" fmla="*/ 0 h 14"/>
                  <a:gd name="T8" fmla="*/ 8 w 38"/>
                  <a:gd name="T9" fmla="*/ 0 h 14"/>
                  <a:gd name="T10" fmla="*/ 6 w 38"/>
                  <a:gd name="T11" fmla="*/ 0 h 14"/>
                  <a:gd name="T12" fmla="*/ 4 w 38"/>
                  <a:gd name="T13" fmla="*/ 2 h 14"/>
                  <a:gd name="T14" fmla="*/ 2 w 38"/>
                  <a:gd name="T15" fmla="*/ 4 h 14"/>
                  <a:gd name="T16" fmla="*/ 0 w 38"/>
                  <a:gd name="T17" fmla="*/ 4 h 14"/>
                  <a:gd name="T18" fmla="*/ 0 w 38"/>
                  <a:gd name="T19" fmla="*/ 6 h 14"/>
                  <a:gd name="T20" fmla="*/ 0 w 38"/>
                  <a:gd name="T21" fmla="*/ 6 h 14"/>
                  <a:gd name="T22" fmla="*/ 2 w 38"/>
                  <a:gd name="T23" fmla="*/ 8 h 14"/>
                  <a:gd name="T24" fmla="*/ 4 w 38"/>
                  <a:gd name="T25" fmla="*/ 10 h 14"/>
                  <a:gd name="T26" fmla="*/ 6 w 38"/>
                  <a:gd name="T27" fmla="*/ 10 h 14"/>
                  <a:gd name="T28" fmla="*/ 8 w 38"/>
                  <a:gd name="T29" fmla="*/ 12 h 14"/>
                  <a:gd name="T30" fmla="*/ 12 w 38"/>
                  <a:gd name="T31" fmla="*/ 12 h 14"/>
                  <a:gd name="T32" fmla="*/ 14 w 38"/>
                  <a:gd name="T33" fmla="*/ 14 h 14"/>
                  <a:gd name="T34" fmla="*/ 18 w 38"/>
                  <a:gd name="T35" fmla="*/ 14 h 14"/>
                  <a:gd name="T36" fmla="*/ 20 w 38"/>
                  <a:gd name="T37" fmla="*/ 14 h 14"/>
                  <a:gd name="T38" fmla="*/ 24 w 38"/>
                  <a:gd name="T39" fmla="*/ 14 h 14"/>
                  <a:gd name="T40" fmla="*/ 28 w 38"/>
                  <a:gd name="T41" fmla="*/ 12 h 14"/>
                  <a:gd name="T42" fmla="*/ 30 w 38"/>
                  <a:gd name="T43" fmla="*/ 12 h 14"/>
                  <a:gd name="T44" fmla="*/ 34 w 38"/>
                  <a:gd name="T45" fmla="*/ 10 h 14"/>
                  <a:gd name="T46" fmla="*/ 34 w 38"/>
                  <a:gd name="T47" fmla="*/ 10 h 14"/>
                  <a:gd name="T48" fmla="*/ 36 w 38"/>
                  <a:gd name="T49" fmla="*/ 10 h 14"/>
                  <a:gd name="T50" fmla="*/ 38 w 38"/>
                  <a:gd name="T51" fmla="*/ 8 h 14"/>
                  <a:gd name="T52" fmla="*/ 34 w 38"/>
                  <a:gd name="T53" fmla="*/ 8 h 14"/>
                  <a:gd name="T54" fmla="*/ 30 w 38"/>
                  <a:gd name="T55" fmla="*/ 8 h 14"/>
                  <a:gd name="T56" fmla="*/ 28 w 38"/>
                  <a:gd name="T57" fmla="*/ 10 h 14"/>
                  <a:gd name="T58" fmla="*/ 24 w 38"/>
                  <a:gd name="T59" fmla="*/ 12 h 14"/>
                  <a:gd name="T60" fmla="*/ 20 w 38"/>
                  <a:gd name="T61" fmla="*/ 12 h 14"/>
                  <a:gd name="T62" fmla="*/ 16 w 38"/>
                  <a:gd name="T63" fmla="*/ 10 h 14"/>
                  <a:gd name="T64" fmla="*/ 12 w 38"/>
                  <a:gd name="T65" fmla="*/ 10 h 14"/>
                  <a:gd name="T66" fmla="*/ 28 w 38"/>
                  <a:gd name="T67" fmla="*/ 2 h 14"/>
                  <a:gd name="T68" fmla="*/ 26 w 38"/>
                  <a:gd name="T69" fmla="*/ 2 h 14"/>
                  <a:gd name="T70" fmla="*/ 24 w 38"/>
                  <a:gd name="T71" fmla="*/ 0 h 14"/>
                  <a:gd name="T72" fmla="*/ 20 w 38"/>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4">
                    <a:moveTo>
                      <a:pt x="20" y="0"/>
                    </a:moveTo>
                    <a:lnTo>
                      <a:pt x="20" y="0"/>
                    </a:lnTo>
                    <a:lnTo>
                      <a:pt x="18" y="0"/>
                    </a:lnTo>
                    <a:lnTo>
                      <a:pt x="16" y="0"/>
                    </a:lnTo>
                    <a:lnTo>
                      <a:pt x="16" y="0"/>
                    </a:lnTo>
                    <a:lnTo>
                      <a:pt x="14" y="0"/>
                    </a:lnTo>
                    <a:lnTo>
                      <a:pt x="12" y="0"/>
                    </a:lnTo>
                    <a:lnTo>
                      <a:pt x="12" y="0"/>
                    </a:lnTo>
                    <a:lnTo>
                      <a:pt x="10" y="0"/>
                    </a:lnTo>
                    <a:lnTo>
                      <a:pt x="8" y="0"/>
                    </a:lnTo>
                    <a:lnTo>
                      <a:pt x="8" y="0"/>
                    </a:lnTo>
                    <a:lnTo>
                      <a:pt x="6" y="0"/>
                    </a:lnTo>
                    <a:lnTo>
                      <a:pt x="4" y="2"/>
                    </a:lnTo>
                    <a:lnTo>
                      <a:pt x="4" y="2"/>
                    </a:lnTo>
                    <a:lnTo>
                      <a:pt x="2" y="2"/>
                    </a:lnTo>
                    <a:lnTo>
                      <a:pt x="2" y="4"/>
                    </a:lnTo>
                    <a:lnTo>
                      <a:pt x="0" y="4"/>
                    </a:lnTo>
                    <a:lnTo>
                      <a:pt x="0" y="4"/>
                    </a:lnTo>
                    <a:lnTo>
                      <a:pt x="0" y="6"/>
                    </a:lnTo>
                    <a:lnTo>
                      <a:pt x="0" y="6"/>
                    </a:lnTo>
                    <a:lnTo>
                      <a:pt x="0" y="6"/>
                    </a:lnTo>
                    <a:lnTo>
                      <a:pt x="0" y="6"/>
                    </a:lnTo>
                    <a:lnTo>
                      <a:pt x="2" y="8"/>
                    </a:lnTo>
                    <a:lnTo>
                      <a:pt x="2" y="8"/>
                    </a:lnTo>
                    <a:lnTo>
                      <a:pt x="2" y="8"/>
                    </a:lnTo>
                    <a:lnTo>
                      <a:pt x="4" y="10"/>
                    </a:lnTo>
                    <a:lnTo>
                      <a:pt x="4" y="10"/>
                    </a:lnTo>
                    <a:lnTo>
                      <a:pt x="6" y="10"/>
                    </a:lnTo>
                    <a:lnTo>
                      <a:pt x="8" y="12"/>
                    </a:lnTo>
                    <a:lnTo>
                      <a:pt x="8" y="12"/>
                    </a:lnTo>
                    <a:lnTo>
                      <a:pt x="10" y="12"/>
                    </a:lnTo>
                    <a:lnTo>
                      <a:pt x="12" y="12"/>
                    </a:lnTo>
                    <a:lnTo>
                      <a:pt x="12" y="14"/>
                    </a:lnTo>
                    <a:lnTo>
                      <a:pt x="14" y="14"/>
                    </a:lnTo>
                    <a:lnTo>
                      <a:pt x="16" y="14"/>
                    </a:lnTo>
                    <a:lnTo>
                      <a:pt x="18" y="14"/>
                    </a:lnTo>
                    <a:lnTo>
                      <a:pt x="18" y="14"/>
                    </a:lnTo>
                    <a:lnTo>
                      <a:pt x="20" y="14"/>
                    </a:lnTo>
                    <a:lnTo>
                      <a:pt x="22" y="14"/>
                    </a:lnTo>
                    <a:lnTo>
                      <a:pt x="24" y="14"/>
                    </a:lnTo>
                    <a:lnTo>
                      <a:pt x="26" y="14"/>
                    </a:lnTo>
                    <a:lnTo>
                      <a:pt x="28" y="12"/>
                    </a:lnTo>
                    <a:lnTo>
                      <a:pt x="30" y="12"/>
                    </a:lnTo>
                    <a:lnTo>
                      <a:pt x="30" y="12"/>
                    </a:lnTo>
                    <a:lnTo>
                      <a:pt x="32" y="12"/>
                    </a:lnTo>
                    <a:lnTo>
                      <a:pt x="34" y="10"/>
                    </a:lnTo>
                    <a:lnTo>
                      <a:pt x="34" y="10"/>
                    </a:lnTo>
                    <a:lnTo>
                      <a:pt x="34" y="10"/>
                    </a:lnTo>
                    <a:lnTo>
                      <a:pt x="36" y="10"/>
                    </a:lnTo>
                    <a:lnTo>
                      <a:pt x="36" y="10"/>
                    </a:lnTo>
                    <a:lnTo>
                      <a:pt x="38" y="8"/>
                    </a:lnTo>
                    <a:lnTo>
                      <a:pt x="38" y="8"/>
                    </a:lnTo>
                    <a:lnTo>
                      <a:pt x="36" y="8"/>
                    </a:lnTo>
                    <a:lnTo>
                      <a:pt x="34" y="8"/>
                    </a:lnTo>
                    <a:lnTo>
                      <a:pt x="32" y="8"/>
                    </a:lnTo>
                    <a:lnTo>
                      <a:pt x="30" y="8"/>
                    </a:lnTo>
                    <a:lnTo>
                      <a:pt x="30" y="10"/>
                    </a:lnTo>
                    <a:lnTo>
                      <a:pt x="28" y="10"/>
                    </a:lnTo>
                    <a:lnTo>
                      <a:pt x="26" y="10"/>
                    </a:lnTo>
                    <a:lnTo>
                      <a:pt x="24" y="12"/>
                    </a:lnTo>
                    <a:lnTo>
                      <a:pt x="22" y="12"/>
                    </a:lnTo>
                    <a:lnTo>
                      <a:pt x="20" y="12"/>
                    </a:lnTo>
                    <a:lnTo>
                      <a:pt x="18" y="12"/>
                    </a:lnTo>
                    <a:lnTo>
                      <a:pt x="16" y="10"/>
                    </a:lnTo>
                    <a:lnTo>
                      <a:pt x="14" y="10"/>
                    </a:lnTo>
                    <a:lnTo>
                      <a:pt x="12" y="10"/>
                    </a:lnTo>
                    <a:lnTo>
                      <a:pt x="30" y="4"/>
                    </a:lnTo>
                    <a:lnTo>
                      <a:pt x="28" y="2"/>
                    </a:lnTo>
                    <a:lnTo>
                      <a:pt x="28" y="2"/>
                    </a:lnTo>
                    <a:lnTo>
                      <a:pt x="26" y="2"/>
                    </a:lnTo>
                    <a:lnTo>
                      <a:pt x="24" y="2"/>
                    </a:lnTo>
                    <a:lnTo>
                      <a:pt x="24" y="0"/>
                    </a:lnTo>
                    <a:lnTo>
                      <a:pt x="22"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806"/>
              <p:cNvSpPr>
                <a:spLocks/>
              </p:cNvSpPr>
              <p:nvPr/>
            </p:nvSpPr>
            <p:spPr bwMode="auto">
              <a:xfrm>
                <a:off x="4892" y="1761"/>
                <a:ext cx="16" cy="6"/>
              </a:xfrm>
              <a:custGeom>
                <a:avLst/>
                <a:gdLst>
                  <a:gd name="T0" fmla="*/ 2 w 16"/>
                  <a:gd name="T1" fmla="*/ 6 h 6"/>
                  <a:gd name="T2" fmla="*/ 2 w 16"/>
                  <a:gd name="T3" fmla="*/ 6 h 6"/>
                  <a:gd name="T4" fmla="*/ 0 w 16"/>
                  <a:gd name="T5" fmla="*/ 4 h 6"/>
                  <a:gd name="T6" fmla="*/ 0 w 16"/>
                  <a:gd name="T7" fmla="*/ 4 h 6"/>
                  <a:gd name="T8" fmla="*/ 0 w 16"/>
                  <a:gd name="T9" fmla="*/ 4 h 6"/>
                  <a:gd name="T10" fmla="*/ 0 w 16"/>
                  <a:gd name="T11" fmla="*/ 2 h 6"/>
                  <a:gd name="T12" fmla="*/ 0 w 16"/>
                  <a:gd name="T13" fmla="*/ 2 h 6"/>
                  <a:gd name="T14" fmla="*/ 2 w 16"/>
                  <a:gd name="T15" fmla="*/ 2 h 6"/>
                  <a:gd name="T16" fmla="*/ 4 w 16"/>
                  <a:gd name="T17" fmla="*/ 0 h 6"/>
                  <a:gd name="T18" fmla="*/ 4 w 16"/>
                  <a:gd name="T19" fmla="*/ 0 h 6"/>
                  <a:gd name="T20" fmla="*/ 4 w 16"/>
                  <a:gd name="T21" fmla="*/ 0 h 6"/>
                  <a:gd name="T22" fmla="*/ 6 w 16"/>
                  <a:gd name="T23" fmla="*/ 0 h 6"/>
                  <a:gd name="T24" fmla="*/ 6 w 16"/>
                  <a:gd name="T25" fmla="*/ 0 h 6"/>
                  <a:gd name="T26" fmla="*/ 10 w 16"/>
                  <a:gd name="T27" fmla="*/ 0 h 6"/>
                  <a:gd name="T28" fmla="*/ 10 w 16"/>
                  <a:gd name="T29" fmla="*/ 0 h 6"/>
                  <a:gd name="T30" fmla="*/ 12 w 16"/>
                  <a:gd name="T31" fmla="*/ 0 h 6"/>
                  <a:gd name="T32" fmla="*/ 12 w 16"/>
                  <a:gd name="T33" fmla="*/ 0 h 6"/>
                  <a:gd name="T34" fmla="*/ 12 w 16"/>
                  <a:gd name="T35" fmla="*/ 0 h 6"/>
                  <a:gd name="T36" fmla="*/ 14 w 16"/>
                  <a:gd name="T37" fmla="*/ 0 h 6"/>
                  <a:gd name="T38" fmla="*/ 14 w 16"/>
                  <a:gd name="T39" fmla="*/ 0 h 6"/>
                  <a:gd name="T40" fmla="*/ 14 w 16"/>
                  <a:gd name="T41" fmla="*/ 2 h 6"/>
                  <a:gd name="T42" fmla="*/ 16 w 16"/>
                  <a:gd name="T43" fmla="*/ 2 h 6"/>
                  <a:gd name="T44" fmla="*/ 2 w 16"/>
                  <a:gd name="T4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6">
                    <a:moveTo>
                      <a:pt x="2" y="6"/>
                    </a:moveTo>
                    <a:lnTo>
                      <a:pt x="2" y="6"/>
                    </a:lnTo>
                    <a:lnTo>
                      <a:pt x="0" y="4"/>
                    </a:lnTo>
                    <a:lnTo>
                      <a:pt x="0" y="4"/>
                    </a:lnTo>
                    <a:lnTo>
                      <a:pt x="0" y="4"/>
                    </a:lnTo>
                    <a:lnTo>
                      <a:pt x="0" y="2"/>
                    </a:lnTo>
                    <a:lnTo>
                      <a:pt x="0" y="2"/>
                    </a:lnTo>
                    <a:lnTo>
                      <a:pt x="2" y="2"/>
                    </a:lnTo>
                    <a:lnTo>
                      <a:pt x="4" y="0"/>
                    </a:lnTo>
                    <a:lnTo>
                      <a:pt x="4" y="0"/>
                    </a:lnTo>
                    <a:lnTo>
                      <a:pt x="4" y="0"/>
                    </a:lnTo>
                    <a:lnTo>
                      <a:pt x="6" y="0"/>
                    </a:lnTo>
                    <a:lnTo>
                      <a:pt x="6" y="0"/>
                    </a:lnTo>
                    <a:lnTo>
                      <a:pt x="10" y="0"/>
                    </a:lnTo>
                    <a:lnTo>
                      <a:pt x="10" y="0"/>
                    </a:lnTo>
                    <a:lnTo>
                      <a:pt x="12" y="0"/>
                    </a:lnTo>
                    <a:lnTo>
                      <a:pt x="12" y="0"/>
                    </a:lnTo>
                    <a:lnTo>
                      <a:pt x="12" y="0"/>
                    </a:lnTo>
                    <a:lnTo>
                      <a:pt x="14" y="0"/>
                    </a:lnTo>
                    <a:lnTo>
                      <a:pt x="14" y="0"/>
                    </a:lnTo>
                    <a:lnTo>
                      <a:pt x="14" y="2"/>
                    </a:lnTo>
                    <a:lnTo>
                      <a:pt x="16" y="2"/>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807"/>
              <p:cNvSpPr>
                <a:spLocks/>
              </p:cNvSpPr>
              <p:nvPr/>
            </p:nvSpPr>
            <p:spPr bwMode="auto">
              <a:xfrm>
                <a:off x="4910" y="1749"/>
                <a:ext cx="36" cy="14"/>
              </a:xfrm>
              <a:custGeom>
                <a:avLst/>
                <a:gdLst>
                  <a:gd name="T0" fmla="*/ 14 w 36"/>
                  <a:gd name="T1" fmla="*/ 2 h 14"/>
                  <a:gd name="T2" fmla="*/ 14 w 36"/>
                  <a:gd name="T3" fmla="*/ 2 h 14"/>
                  <a:gd name="T4" fmla="*/ 12 w 36"/>
                  <a:gd name="T5" fmla="*/ 2 h 14"/>
                  <a:gd name="T6" fmla="*/ 6 w 36"/>
                  <a:gd name="T7" fmla="*/ 4 h 14"/>
                  <a:gd name="T8" fmla="*/ 0 w 36"/>
                  <a:gd name="T9" fmla="*/ 0 h 14"/>
                  <a:gd name="T10" fmla="*/ 0 w 36"/>
                  <a:gd name="T11" fmla="*/ 0 h 14"/>
                  <a:gd name="T12" fmla="*/ 0 w 36"/>
                  <a:gd name="T13" fmla="*/ 8 h 14"/>
                  <a:gd name="T14" fmla="*/ 0 w 36"/>
                  <a:gd name="T15" fmla="*/ 8 h 14"/>
                  <a:gd name="T16" fmla="*/ 4 w 36"/>
                  <a:gd name="T17" fmla="*/ 6 h 14"/>
                  <a:gd name="T18" fmla="*/ 18 w 36"/>
                  <a:gd name="T19" fmla="*/ 12 h 14"/>
                  <a:gd name="T20" fmla="*/ 18 w 36"/>
                  <a:gd name="T21" fmla="*/ 14 h 14"/>
                  <a:gd name="T22" fmla="*/ 20 w 36"/>
                  <a:gd name="T23" fmla="*/ 14 h 14"/>
                  <a:gd name="T24" fmla="*/ 22 w 36"/>
                  <a:gd name="T25" fmla="*/ 14 h 14"/>
                  <a:gd name="T26" fmla="*/ 24 w 36"/>
                  <a:gd name="T27" fmla="*/ 14 h 14"/>
                  <a:gd name="T28" fmla="*/ 26 w 36"/>
                  <a:gd name="T29" fmla="*/ 14 h 14"/>
                  <a:gd name="T30" fmla="*/ 28 w 36"/>
                  <a:gd name="T31" fmla="*/ 14 h 14"/>
                  <a:gd name="T32" fmla="*/ 30 w 36"/>
                  <a:gd name="T33" fmla="*/ 14 h 14"/>
                  <a:gd name="T34" fmla="*/ 32 w 36"/>
                  <a:gd name="T35" fmla="*/ 14 h 14"/>
                  <a:gd name="T36" fmla="*/ 34 w 36"/>
                  <a:gd name="T37" fmla="*/ 12 h 14"/>
                  <a:gd name="T38" fmla="*/ 36 w 36"/>
                  <a:gd name="T39" fmla="*/ 12 h 14"/>
                  <a:gd name="T40" fmla="*/ 34 w 36"/>
                  <a:gd name="T41" fmla="*/ 10 h 14"/>
                  <a:gd name="T42" fmla="*/ 32 w 36"/>
                  <a:gd name="T43" fmla="*/ 10 h 14"/>
                  <a:gd name="T44" fmla="*/ 30 w 36"/>
                  <a:gd name="T45" fmla="*/ 10 h 14"/>
                  <a:gd name="T46" fmla="*/ 28 w 36"/>
                  <a:gd name="T47" fmla="*/ 12 h 14"/>
                  <a:gd name="T48" fmla="*/ 26 w 36"/>
                  <a:gd name="T49" fmla="*/ 12 h 14"/>
                  <a:gd name="T50" fmla="*/ 24 w 36"/>
                  <a:gd name="T51" fmla="*/ 12 h 14"/>
                  <a:gd name="T52" fmla="*/ 24 w 36"/>
                  <a:gd name="T53" fmla="*/ 12 h 14"/>
                  <a:gd name="T54" fmla="*/ 24 w 36"/>
                  <a:gd name="T55" fmla="*/ 12 h 14"/>
                  <a:gd name="T56" fmla="*/ 24 w 36"/>
                  <a:gd name="T57" fmla="*/ 12 h 14"/>
                  <a:gd name="T58" fmla="*/ 22 w 36"/>
                  <a:gd name="T59" fmla="*/ 12 h 14"/>
                  <a:gd name="T60" fmla="*/ 22 w 36"/>
                  <a:gd name="T61" fmla="*/ 10 h 14"/>
                  <a:gd name="T62" fmla="*/ 22 w 36"/>
                  <a:gd name="T63" fmla="*/ 10 h 14"/>
                  <a:gd name="T64" fmla="*/ 20 w 36"/>
                  <a:gd name="T65" fmla="*/ 10 h 14"/>
                  <a:gd name="T66" fmla="*/ 20 w 36"/>
                  <a:gd name="T67" fmla="*/ 10 h 14"/>
                  <a:gd name="T68" fmla="*/ 8 w 36"/>
                  <a:gd name="T69" fmla="*/ 4 h 14"/>
                  <a:gd name="T70" fmla="*/ 16 w 36"/>
                  <a:gd name="T71" fmla="*/ 2 h 14"/>
                  <a:gd name="T72" fmla="*/ 14 w 36"/>
                  <a:gd name="T7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14" y="2"/>
                    </a:moveTo>
                    <a:lnTo>
                      <a:pt x="14" y="2"/>
                    </a:lnTo>
                    <a:lnTo>
                      <a:pt x="12" y="2"/>
                    </a:lnTo>
                    <a:lnTo>
                      <a:pt x="6" y="4"/>
                    </a:lnTo>
                    <a:lnTo>
                      <a:pt x="0" y="0"/>
                    </a:lnTo>
                    <a:lnTo>
                      <a:pt x="0" y="0"/>
                    </a:lnTo>
                    <a:lnTo>
                      <a:pt x="0" y="8"/>
                    </a:lnTo>
                    <a:lnTo>
                      <a:pt x="0" y="8"/>
                    </a:lnTo>
                    <a:lnTo>
                      <a:pt x="4" y="6"/>
                    </a:lnTo>
                    <a:lnTo>
                      <a:pt x="18" y="12"/>
                    </a:lnTo>
                    <a:lnTo>
                      <a:pt x="18" y="14"/>
                    </a:lnTo>
                    <a:lnTo>
                      <a:pt x="20" y="14"/>
                    </a:lnTo>
                    <a:lnTo>
                      <a:pt x="22" y="14"/>
                    </a:lnTo>
                    <a:lnTo>
                      <a:pt x="24" y="14"/>
                    </a:lnTo>
                    <a:lnTo>
                      <a:pt x="26" y="14"/>
                    </a:lnTo>
                    <a:lnTo>
                      <a:pt x="28" y="14"/>
                    </a:lnTo>
                    <a:lnTo>
                      <a:pt x="30" y="14"/>
                    </a:lnTo>
                    <a:lnTo>
                      <a:pt x="32" y="14"/>
                    </a:lnTo>
                    <a:lnTo>
                      <a:pt x="34" y="12"/>
                    </a:lnTo>
                    <a:lnTo>
                      <a:pt x="36" y="12"/>
                    </a:lnTo>
                    <a:lnTo>
                      <a:pt x="34" y="10"/>
                    </a:lnTo>
                    <a:lnTo>
                      <a:pt x="32" y="10"/>
                    </a:lnTo>
                    <a:lnTo>
                      <a:pt x="30" y="10"/>
                    </a:lnTo>
                    <a:lnTo>
                      <a:pt x="28" y="12"/>
                    </a:lnTo>
                    <a:lnTo>
                      <a:pt x="26" y="12"/>
                    </a:lnTo>
                    <a:lnTo>
                      <a:pt x="24" y="12"/>
                    </a:lnTo>
                    <a:lnTo>
                      <a:pt x="24" y="12"/>
                    </a:lnTo>
                    <a:lnTo>
                      <a:pt x="24" y="12"/>
                    </a:lnTo>
                    <a:lnTo>
                      <a:pt x="24" y="12"/>
                    </a:lnTo>
                    <a:lnTo>
                      <a:pt x="22" y="12"/>
                    </a:lnTo>
                    <a:lnTo>
                      <a:pt x="22" y="10"/>
                    </a:lnTo>
                    <a:lnTo>
                      <a:pt x="22" y="10"/>
                    </a:lnTo>
                    <a:lnTo>
                      <a:pt x="20" y="10"/>
                    </a:lnTo>
                    <a:lnTo>
                      <a:pt x="20" y="10"/>
                    </a:lnTo>
                    <a:lnTo>
                      <a:pt x="8" y="4"/>
                    </a:lnTo>
                    <a:lnTo>
                      <a:pt x="16" y="2"/>
                    </a:lnTo>
                    <a:lnTo>
                      <a:pt x="1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4" name="Freeform 809"/>
            <p:cNvSpPr>
              <a:spLocks/>
            </p:cNvSpPr>
            <p:nvPr/>
          </p:nvSpPr>
          <p:spPr bwMode="auto">
            <a:xfrm>
              <a:off x="7823200" y="2763838"/>
              <a:ext cx="66675" cy="25400"/>
            </a:xfrm>
            <a:custGeom>
              <a:avLst/>
              <a:gdLst>
                <a:gd name="T0" fmla="*/ 34 w 42"/>
                <a:gd name="T1" fmla="*/ 12 h 16"/>
                <a:gd name="T2" fmla="*/ 32 w 42"/>
                <a:gd name="T3" fmla="*/ 12 h 16"/>
                <a:gd name="T4" fmla="*/ 30 w 42"/>
                <a:gd name="T5" fmla="*/ 12 h 16"/>
                <a:gd name="T6" fmla="*/ 30 w 42"/>
                <a:gd name="T7" fmla="*/ 12 h 16"/>
                <a:gd name="T8" fmla="*/ 30 w 42"/>
                <a:gd name="T9" fmla="*/ 14 h 16"/>
                <a:gd name="T10" fmla="*/ 28 w 42"/>
                <a:gd name="T11" fmla="*/ 14 h 16"/>
                <a:gd name="T12" fmla="*/ 28 w 42"/>
                <a:gd name="T13" fmla="*/ 14 h 16"/>
                <a:gd name="T14" fmla="*/ 26 w 42"/>
                <a:gd name="T15" fmla="*/ 14 h 16"/>
                <a:gd name="T16" fmla="*/ 26 w 42"/>
                <a:gd name="T17" fmla="*/ 14 h 16"/>
                <a:gd name="T18" fmla="*/ 26 w 42"/>
                <a:gd name="T19" fmla="*/ 14 h 16"/>
                <a:gd name="T20" fmla="*/ 24 w 42"/>
                <a:gd name="T21" fmla="*/ 14 h 16"/>
                <a:gd name="T22" fmla="*/ 24 w 42"/>
                <a:gd name="T23" fmla="*/ 14 h 16"/>
                <a:gd name="T24" fmla="*/ 22 w 42"/>
                <a:gd name="T25" fmla="*/ 14 h 16"/>
                <a:gd name="T26" fmla="*/ 22 w 42"/>
                <a:gd name="T27" fmla="*/ 14 h 16"/>
                <a:gd name="T28" fmla="*/ 20 w 42"/>
                <a:gd name="T29" fmla="*/ 14 h 16"/>
                <a:gd name="T30" fmla="*/ 20 w 42"/>
                <a:gd name="T31" fmla="*/ 12 h 16"/>
                <a:gd name="T32" fmla="*/ 18 w 42"/>
                <a:gd name="T33" fmla="*/ 12 h 16"/>
                <a:gd name="T34" fmla="*/ 18 w 42"/>
                <a:gd name="T35" fmla="*/ 12 h 16"/>
                <a:gd name="T36" fmla="*/ 16 w 42"/>
                <a:gd name="T37" fmla="*/ 12 h 16"/>
                <a:gd name="T38" fmla="*/ 4 w 42"/>
                <a:gd name="T39" fmla="*/ 6 h 16"/>
                <a:gd name="T40" fmla="*/ 2 w 42"/>
                <a:gd name="T41" fmla="*/ 6 h 16"/>
                <a:gd name="T42" fmla="*/ 2 w 42"/>
                <a:gd name="T43" fmla="*/ 6 h 16"/>
                <a:gd name="T44" fmla="*/ 0 w 42"/>
                <a:gd name="T45" fmla="*/ 6 h 16"/>
                <a:gd name="T46" fmla="*/ 0 w 42"/>
                <a:gd name="T47" fmla="*/ 8 h 16"/>
                <a:gd name="T48" fmla="*/ 12 w 42"/>
                <a:gd name="T49" fmla="*/ 14 h 16"/>
                <a:gd name="T50" fmla="*/ 14 w 42"/>
                <a:gd name="T51" fmla="*/ 14 h 16"/>
                <a:gd name="T52" fmla="*/ 16 w 42"/>
                <a:gd name="T53" fmla="*/ 14 h 16"/>
                <a:gd name="T54" fmla="*/ 16 w 42"/>
                <a:gd name="T55" fmla="*/ 16 h 16"/>
                <a:gd name="T56" fmla="*/ 18 w 42"/>
                <a:gd name="T57" fmla="*/ 16 h 16"/>
                <a:gd name="T58" fmla="*/ 20 w 42"/>
                <a:gd name="T59" fmla="*/ 16 h 16"/>
                <a:gd name="T60" fmla="*/ 22 w 42"/>
                <a:gd name="T61" fmla="*/ 16 h 16"/>
                <a:gd name="T62" fmla="*/ 22 w 42"/>
                <a:gd name="T63" fmla="*/ 16 h 16"/>
                <a:gd name="T64" fmla="*/ 24 w 42"/>
                <a:gd name="T65" fmla="*/ 16 h 16"/>
                <a:gd name="T66" fmla="*/ 26 w 42"/>
                <a:gd name="T67" fmla="*/ 16 h 16"/>
                <a:gd name="T68" fmla="*/ 26 w 42"/>
                <a:gd name="T69" fmla="*/ 16 h 16"/>
                <a:gd name="T70" fmla="*/ 28 w 42"/>
                <a:gd name="T71" fmla="*/ 16 h 16"/>
                <a:gd name="T72" fmla="*/ 30 w 42"/>
                <a:gd name="T73" fmla="*/ 16 h 16"/>
                <a:gd name="T74" fmla="*/ 30 w 42"/>
                <a:gd name="T75" fmla="*/ 16 h 16"/>
                <a:gd name="T76" fmla="*/ 32 w 42"/>
                <a:gd name="T77" fmla="*/ 16 h 16"/>
                <a:gd name="T78" fmla="*/ 34 w 42"/>
                <a:gd name="T79" fmla="*/ 14 h 16"/>
                <a:gd name="T80" fmla="*/ 34 w 42"/>
                <a:gd name="T81" fmla="*/ 14 h 16"/>
                <a:gd name="T82" fmla="*/ 36 w 42"/>
                <a:gd name="T83" fmla="*/ 14 h 16"/>
                <a:gd name="T84" fmla="*/ 38 w 42"/>
                <a:gd name="T85" fmla="*/ 14 h 16"/>
                <a:gd name="T86" fmla="*/ 38 w 42"/>
                <a:gd name="T87" fmla="*/ 12 h 16"/>
                <a:gd name="T88" fmla="*/ 40 w 42"/>
                <a:gd name="T89" fmla="*/ 12 h 16"/>
                <a:gd name="T90" fmla="*/ 40 w 42"/>
                <a:gd name="T91" fmla="*/ 12 h 16"/>
                <a:gd name="T92" fmla="*/ 40 w 42"/>
                <a:gd name="T93" fmla="*/ 12 h 16"/>
                <a:gd name="T94" fmla="*/ 42 w 42"/>
                <a:gd name="T95" fmla="*/ 10 h 16"/>
                <a:gd name="T96" fmla="*/ 42 w 42"/>
                <a:gd name="T97" fmla="*/ 10 h 16"/>
                <a:gd name="T98" fmla="*/ 20 w 42"/>
                <a:gd name="T99" fmla="*/ 0 h 16"/>
                <a:gd name="T100" fmla="*/ 20 w 42"/>
                <a:gd name="T101" fmla="*/ 0 h 16"/>
                <a:gd name="T102" fmla="*/ 18 w 42"/>
                <a:gd name="T103" fmla="*/ 0 h 16"/>
                <a:gd name="T104" fmla="*/ 16 w 42"/>
                <a:gd name="T105" fmla="*/ 2 h 16"/>
                <a:gd name="T106" fmla="*/ 16 w 42"/>
                <a:gd name="T107" fmla="*/ 2 h 16"/>
                <a:gd name="T108" fmla="*/ 34 w 42"/>
                <a:gd name="T109" fmla="*/ 10 h 16"/>
                <a:gd name="T110" fmla="*/ 34 w 42"/>
                <a:gd name="T111" fmla="*/ 12 h 16"/>
                <a:gd name="T112" fmla="*/ 34 w 42"/>
                <a:gd name="T11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34" y="12"/>
                  </a:moveTo>
                  <a:lnTo>
                    <a:pt x="32" y="12"/>
                  </a:lnTo>
                  <a:lnTo>
                    <a:pt x="30" y="12"/>
                  </a:lnTo>
                  <a:lnTo>
                    <a:pt x="30" y="12"/>
                  </a:lnTo>
                  <a:lnTo>
                    <a:pt x="30" y="14"/>
                  </a:lnTo>
                  <a:lnTo>
                    <a:pt x="28" y="14"/>
                  </a:lnTo>
                  <a:lnTo>
                    <a:pt x="28" y="14"/>
                  </a:lnTo>
                  <a:lnTo>
                    <a:pt x="26" y="14"/>
                  </a:lnTo>
                  <a:lnTo>
                    <a:pt x="26" y="14"/>
                  </a:lnTo>
                  <a:lnTo>
                    <a:pt x="26" y="14"/>
                  </a:lnTo>
                  <a:lnTo>
                    <a:pt x="24" y="14"/>
                  </a:lnTo>
                  <a:lnTo>
                    <a:pt x="24" y="14"/>
                  </a:lnTo>
                  <a:lnTo>
                    <a:pt x="22" y="14"/>
                  </a:lnTo>
                  <a:lnTo>
                    <a:pt x="22" y="14"/>
                  </a:lnTo>
                  <a:lnTo>
                    <a:pt x="20" y="14"/>
                  </a:lnTo>
                  <a:lnTo>
                    <a:pt x="20" y="12"/>
                  </a:lnTo>
                  <a:lnTo>
                    <a:pt x="18" y="12"/>
                  </a:lnTo>
                  <a:lnTo>
                    <a:pt x="18" y="12"/>
                  </a:lnTo>
                  <a:lnTo>
                    <a:pt x="16" y="12"/>
                  </a:lnTo>
                  <a:lnTo>
                    <a:pt x="4" y="6"/>
                  </a:lnTo>
                  <a:lnTo>
                    <a:pt x="2" y="6"/>
                  </a:lnTo>
                  <a:lnTo>
                    <a:pt x="2" y="6"/>
                  </a:lnTo>
                  <a:lnTo>
                    <a:pt x="0" y="6"/>
                  </a:lnTo>
                  <a:lnTo>
                    <a:pt x="0" y="8"/>
                  </a:lnTo>
                  <a:lnTo>
                    <a:pt x="12" y="14"/>
                  </a:lnTo>
                  <a:lnTo>
                    <a:pt x="14" y="14"/>
                  </a:lnTo>
                  <a:lnTo>
                    <a:pt x="16" y="14"/>
                  </a:lnTo>
                  <a:lnTo>
                    <a:pt x="16" y="16"/>
                  </a:lnTo>
                  <a:lnTo>
                    <a:pt x="18" y="16"/>
                  </a:lnTo>
                  <a:lnTo>
                    <a:pt x="20" y="16"/>
                  </a:lnTo>
                  <a:lnTo>
                    <a:pt x="22" y="16"/>
                  </a:lnTo>
                  <a:lnTo>
                    <a:pt x="22" y="16"/>
                  </a:lnTo>
                  <a:lnTo>
                    <a:pt x="24" y="16"/>
                  </a:lnTo>
                  <a:lnTo>
                    <a:pt x="26" y="16"/>
                  </a:lnTo>
                  <a:lnTo>
                    <a:pt x="26" y="16"/>
                  </a:lnTo>
                  <a:lnTo>
                    <a:pt x="28" y="16"/>
                  </a:lnTo>
                  <a:lnTo>
                    <a:pt x="30" y="16"/>
                  </a:lnTo>
                  <a:lnTo>
                    <a:pt x="30" y="16"/>
                  </a:lnTo>
                  <a:lnTo>
                    <a:pt x="32" y="16"/>
                  </a:lnTo>
                  <a:lnTo>
                    <a:pt x="34" y="14"/>
                  </a:lnTo>
                  <a:lnTo>
                    <a:pt x="34" y="14"/>
                  </a:lnTo>
                  <a:lnTo>
                    <a:pt x="36" y="14"/>
                  </a:lnTo>
                  <a:lnTo>
                    <a:pt x="38" y="14"/>
                  </a:lnTo>
                  <a:lnTo>
                    <a:pt x="38" y="12"/>
                  </a:lnTo>
                  <a:lnTo>
                    <a:pt x="40" y="12"/>
                  </a:lnTo>
                  <a:lnTo>
                    <a:pt x="40" y="12"/>
                  </a:lnTo>
                  <a:lnTo>
                    <a:pt x="40" y="12"/>
                  </a:lnTo>
                  <a:lnTo>
                    <a:pt x="42" y="10"/>
                  </a:lnTo>
                  <a:lnTo>
                    <a:pt x="42" y="10"/>
                  </a:lnTo>
                  <a:lnTo>
                    <a:pt x="20" y="0"/>
                  </a:lnTo>
                  <a:lnTo>
                    <a:pt x="20" y="0"/>
                  </a:lnTo>
                  <a:lnTo>
                    <a:pt x="18" y="0"/>
                  </a:lnTo>
                  <a:lnTo>
                    <a:pt x="16" y="2"/>
                  </a:lnTo>
                  <a:lnTo>
                    <a:pt x="16" y="2"/>
                  </a:lnTo>
                  <a:lnTo>
                    <a:pt x="34" y="10"/>
                  </a:lnTo>
                  <a:lnTo>
                    <a:pt x="34" y="12"/>
                  </a:lnTo>
                  <a:lnTo>
                    <a:pt x="34"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810"/>
            <p:cNvSpPr>
              <a:spLocks/>
            </p:cNvSpPr>
            <p:nvPr/>
          </p:nvSpPr>
          <p:spPr bwMode="auto">
            <a:xfrm>
              <a:off x="7823200" y="2763838"/>
              <a:ext cx="66675" cy="25400"/>
            </a:xfrm>
            <a:custGeom>
              <a:avLst/>
              <a:gdLst>
                <a:gd name="T0" fmla="*/ 34 w 42"/>
                <a:gd name="T1" fmla="*/ 12 h 16"/>
                <a:gd name="T2" fmla="*/ 32 w 42"/>
                <a:gd name="T3" fmla="*/ 12 h 16"/>
                <a:gd name="T4" fmla="*/ 30 w 42"/>
                <a:gd name="T5" fmla="*/ 12 h 16"/>
                <a:gd name="T6" fmla="*/ 30 w 42"/>
                <a:gd name="T7" fmla="*/ 12 h 16"/>
                <a:gd name="T8" fmla="*/ 30 w 42"/>
                <a:gd name="T9" fmla="*/ 14 h 16"/>
                <a:gd name="T10" fmla="*/ 28 w 42"/>
                <a:gd name="T11" fmla="*/ 14 h 16"/>
                <a:gd name="T12" fmla="*/ 28 w 42"/>
                <a:gd name="T13" fmla="*/ 14 h 16"/>
                <a:gd name="T14" fmla="*/ 26 w 42"/>
                <a:gd name="T15" fmla="*/ 14 h 16"/>
                <a:gd name="T16" fmla="*/ 26 w 42"/>
                <a:gd name="T17" fmla="*/ 14 h 16"/>
                <a:gd name="T18" fmla="*/ 26 w 42"/>
                <a:gd name="T19" fmla="*/ 14 h 16"/>
                <a:gd name="T20" fmla="*/ 24 w 42"/>
                <a:gd name="T21" fmla="*/ 14 h 16"/>
                <a:gd name="T22" fmla="*/ 24 w 42"/>
                <a:gd name="T23" fmla="*/ 14 h 16"/>
                <a:gd name="T24" fmla="*/ 22 w 42"/>
                <a:gd name="T25" fmla="*/ 14 h 16"/>
                <a:gd name="T26" fmla="*/ 22 w 42"/>
                <a:gd name="T27" fmla="*/ 14 h 16"/>
                <a:gd name="T28" fmla="*/ 20 w 42"/>
                <a:gd name="T29" fmla="*/ 14 h 16"/>
                <a:gd name="T30" fmla="*/ 20 w 42"/>
                <a:gd name="T31" fmla="*/ 12 h 16"/>
                <a:gd name="T32" fmla="*/ 18 w 42"/>
                <a:gd name="T33" fmla="*/ 12 h 16"/>
                <a:gd name="T34" fmla="*/ 18 w 42"/>
                <a:gd name="T35" fmla="*/ 12 h 16"/>
                <a:gd name="T36" fmla="*/ 16 w 42"/>
                <a:gd name="T37" fmla="*/ 12 h 16"/>
                <a:gd name="T38" fmla="*/ 4 w 42"/>
                <a:gd name="T39" fmla="*/ 6 h 16"/>
                <a:gd name="T40" fmla="*/ 2 w 42"/>
                <a:gd name="T41" fmla="*/ 6 h 16"/>
                <a:gd name="T42" fmla="*/ 2 w 42"/>
                <a:gd name="T43" fmla="*/ 6 h 16"/>
                <a:gd name="T44" fmla="*/ 0 w 42"/>
                <a:gd name="T45" fmla="*/ 6 h 16"/>
                <a:gd name="T46" fmla="*/ 0 w 42"/>
                <a:gd name="T47" fmla="*/ 8 h 16"/>
                <a:gd name="T48" fmla="*/ 12 w 42"/>
                <a:gd name="T49" fmla="*/ 14 h 16"/>
                <a:gd name="T50" fmla="*/ 14 w 42"/>
                <a:gd name="T51" fmla="*/ 14 h 16"/>
                <a:gd name="T52" fmla="*/ 16 w 42"/>
                <a:gd name="T53" fmla="*/ 14 h 16"/>
                <a:gd name="T54" fmla="*/ 16 w 42"/>
                <a:gd name="T55" fmla="*/ 16 h 16"/>
                <a:gd name="T56" fmla="*/ 18 w 42"/>
                <a:gd name="T57" fmla="*/ 16 h 16"/>
                <a:gd name="T58" fmla="*/ 20 w 42"/>
                <a:gd name="T59" fmla="*/ 16 h 16"/>
                <a:gd name="T60" fmla="*/ 22 w 42"/>
                <a:gd name="T61" fmla="*/ 16 h 16"/>
                <a:gd name="T62" fmla="*/ 22 w 42"/>
                <a:gd name="T63" fmla="*/ 16 h 16"/>
                <a:gd name="T64" fmla="*/ 24 w 42"/>
                <a:gd name="T65" fmla="*/ 16 h 16"/>
                <a:gd name="T66" fmla="*/ 26 w 42"/>
                <a:gd name="T67" fmla="*/ 16 h 16"/>
                <a:gd name="T68" fmla="*/ 26 w 42"/>
                <a:gd name="T69" fmla="*/ 16 h 16"/>
                <a:gd name="T70" fmla="*/ 28 w 42"/>
                <a:gd name="T71" fmla="*/ 16 h 16"/>
                <a:gd name="T72" fmla="*/ 30 w 42"/>
                <a:gd name="T73" fmla="*/ 16 h 16"/>
                <a:gd name="T74" fmla="*/ 30 w 42"/>
                <a:gd name="T75" fmla="*/ 16 h 16"/>
                <a:gd name="T76" fmla="*/ 32 w 42"/>
                <a:gd name="T77" fmla="*/ 16 h 16"/>
                <a:gd name="T78" fmla="*/ 34 w 42"/>
                <a:gd name="T79" fmla="*/ 14 h 16"/>
                <a:gd name="T80" fmla="*/ 34 w 42"/>
                <a:gd name="T81" fmla="*/ 14 h 16"/>
                <a:gd name="T82" fmla="*/ 36 w 42"/>
                <a:gd name="T83" fmla="*/ 14 h 16"/>
                <a:gd name="T84" fmla="*/ 38 w 42"/>
                <a:gd name="T85" fmla="*/ 14 h 16"/>
                <a:gd name="T86" fmla="*/ 38 w 42"/>
                <a:gd name="T87" fmla="*/ 12 h 16"/>
                <a:gd name="T88" fmla="*/ 40 w 42"/>
                <a:gd name="T89" fmla="*/ 12 h 16"/>
                <a:gd name="T90" fmla="*/ 40 w 42"/>
                <a:gd name="T91" fmla="*/ 12 h 16"/>
                <a:gd name="T92" fmla="*/ 40 w 42"/>
                <a:gd name="T93" fmla="*/ 12 h 16"/>
                <a:gd name="T94" fmla="*/ 42 w 42"/>
                <a:gd name="T95" fmla="*/ 10 h 16"/>
                <a:gd name="T96" fmla="*/ 42 w 42"/>
                <a:gd name="T97" fmla="*/ 10 h 16"/>
                <a:gd name="T98" fmla="*/ 20 w 42"/>
                <a:gd name="T99" fmla="*/ 0 h 16"/>
                <a:gd name="T100" fmla="*/ 20 w 42"/>
                <a:gd name="T101" fmla="*/ 0 h 16"/>
                <a:gd name="T102" fmla="*/ 18 w 42"/>
                <a:gd name="T103" fmla="*/ 0 h 16"/>
                <a:gd name="T104" fmla="*/ 16 w 42"/>
                <a:gd name="T105" fmla="*/ 2 h 16"/>
                <a:gd name="T106" fmla="*/ 16 w 42"/>
                <a:gd name="T107" fmla="*/ 2 h 16"/>
                <a:gd name="T108" fmla="*/ 34 w 42"/>
                <a:gd name="T109" fmla="*/ 10 h 16"/>
                <a:gd name="T110" fmla="*/ 34 w 42"/>
                <a:gd name="T111" fmla="*/ 12 h 16"/>
                <a:gd name="T112" fmla="*/ 34 w 42"/>
                <a:gd name="T11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16">
                  <a:moveTo>
                    <a:pt x="34" y="12"/>
                  </a:moveTo>
                  <a:lnTo>
                    <a:pt x="32" y="12"/>
                  </a:lnTo>
                  <a:lnTo>
                    <a:pt x="30" y="12"/>
                  </a:lnTo>
                  <a:lnTo>
                    <a:pt x="30" y="12"/>
                  </a:lnTo>
                  <a:lnTo>
                    <a:pt x="30" y="14"/>
                  </a:lnTo>
                  <a:lnTo>
                    <a:pt x="28" y="14"/>
                  </a:lnTo>
                  <a:lnTo>
                    <a:pt x="28" y="14"/>
                  </a:lnTo>
                  <a:lnTo>
                    <a:pt x="26" y="14"/>
                  </a:lnTo>
                  <a:lnTo>
                    <a:pt x="26" y="14"/>
                  </a:lnTo>
                  <a:lnTo>
                    <a:pt x="26" y="14"/>
                  </a:lnTo>
                  <a:lnTo>
                    <a:pt x="24" y="14"/>
                  </a:lnTo>
                  <a:lnTo>
                    <a:pt x="24" y="14"/>
                  </a:lnTo>
                  <a:lnTo>
                    <a:pt x="22" y="14"/>
                  </a:lnTo>
                  <a:lnTo>
                    <a:pt x="22" y="14"/>
                  </a:lnTo>
                  <a:lnTo>
                    <a:pt x="20" y="14"/>
                  </a:lnTo>
                  <a:lnTo>
                    <a:pt x="20" y="12"/>
                  </a:lnTo>
                  <a:lnTo>
                    <a:pt x="18" y="12"/>
                  </a:lnTo>
                  <a:lnTo>
                    <a:pt x="18" y="12"/>
                  </a:lnTo>
                  <a:lnTo>
                    <a:pt x="16" y="12"/>
                  </a:lnTo>
                  <a:lnTo>
                    <a:pt x="4" y="6"/>
                  </a:lnTo>
                  <a:lnTo>
                    <a:pt x="2" y="6"/>
                  </a:lnTo>
                  <a:lnTo>
                    <a:pt x="2" y="6"/>
                  </a:lnTo>
                  <a:lnTo>
                    <a:pt x="0" y="6"/>
                  </a:lnTo>
                  <a:lnTo>
                    <a:pt x="0" y="8"/>
                  </a:lnTo>
                  <a:lnTo>
                    <a:pt x="12" y="14"/>
                  </a:lnTo>
                  <a:lnTo>
                    <a:pt x="14" y="14"/>
                  </a:lnTo>
                  <a:lnTo>
                    <a:pt x="16" y="14"/>
                  </a:lnTo>
                  <a:lnTo>
                    <a:pt x="16" y="16"/>
                  </a:lnTo>
                  <a:lnTo>
                    <a:pt x="18" y="16"/>
                  </a:lnTo>
                  <a:lnTo>
                    <a:pt x="20" y="16"/>
                  </a:lnTo>
                  <a:lnTo>
                    <a:pt x="22" y="16"/>
                  </a:lnTo>
                  <a:lnTo>
                    <a:pt x="22" y="16"/>
                  </a:lnTo>
                  <a:lnTo>
                    <a:pt x="24" y="16"/>
                  </a:lnTo>
                  <a:lnTo>
                    <a:pt x="26" y="16"/>
                  </a:lnTo>
                  <a:lnTo>
                    <a:pt x="26" y="16"/>
                  </a:lnTo>
                  <a:lnTo>
                    <a:pt x="28" y="16"/>
                  </a:lnTo>
                  <a:lnTo>
                    <a:pt x="30" y="16"/>
                  </a:lnTo>
                  <a:lnTo>
                    <a:pt x="30" y="16"/>
                  </a:lnTo>
                  <a:lnTo>
                    <a:pt x="32" y="16"/>
                  </a:lnTo>
                  <a:lnTo>
                    <a:pt x="34" y="14"/>
                  </a:lnTo>
                  <a:lnTo>
                    <a:pt x="34" y="14"/>
                  </a:lnTo>
                  <a:lnTo>
                    <a:pt x="36" y="14"/>
                  </a:lnTo>
                  <a:lnTo>
                    <a:pt x="38" y="14"/>
                  </a:lnTo>
                  <a:lnTo>
                    <a:pt x="38" y="12"/>
                  </a:lnTo>
                  <a:lnTo>
                    <a:pt x="40" y="12"/>
                  </a:lnTo>
                  <a:lnTo>
                    <a:pt x="40" y="12"/>
                  </a:lnTo>
                  <a:lnTo>
                    <a:pt x="40" y="12"/>
                  </a:lnTo>
                  <a:lnTo>
                    <a:pt x="42" y="10"/>
                  </a:lnTo>
                  <a:lnTo>
                    <a:pt x="42" y="10"/>
                  </a:lnTo>
                  <a:lnTo>
                    <a:pt x="20" y="0"/>
                  </a:lnTo>
                  <a:lnTo>
                    <a:pt x="20" y="0"/>
                  </a:lnTo>
                  <a:lnTo>
                    <a:pt x="18" y="0"/>
                  </a:lnTo>
                  <a:lnTo>
                    <a:pt x="16" y="2"/>
                  </a:lnTo>
                  <a:lnTo>
                    <a:pt x="16" y="2"/>
                  </a:lnTo>
                  <a:lnTo>
                    <a:pt x="34" y="10"/>
                  </a:lnTo>
                  <a:lnTo>
                    <a:pt x="34" y="12"/>
                  </a:lnTo>
                  <a:lnTo>
                    <a:pt x="3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811"/>
            <p:cNvSpPr>
              <a:spLocks/>
            </p:cNvSpPr>
            <p:nvPr/>
          </p:nvSpPr>
          <p:spPr bwMode="auto">
            <a:xfrm>
              <a:off x="7867650" y="2751138"/>
              <a:ext cx="44450" cy="25400"/>
            </a:xfrm>
            <a:custGeom>
              <a:avLst/>
              <a:gdLst>
                <a:gd name="T0" fmla="*/ 6 w 28"/>
                <a:gd name="T1" fmla="*/ 4 h 16"/>
                <a:gd name="T2" fmla="*/ 6 w 28"/>
                <a:gd name="T3" fmla="*/ 4 h 16"/>
                <a:gd name="T4" fmla="*/ 4 w 28"/>
                <a:gd name="T5" fmla="*/ 4 h 16"/>
                <a:gd name="T6" fmla="*/ 4 w 28"/>
                <a:gd name="T7" fmla="*/ 4 h 16"/>
                <a:gd name="T8" fmla="*/ 4 w 28"/>
                <a:gd name="T9" fmla="*/ 4 h 16"/>
                <a:gd name="T10" fmla="*/ 2 w 28"/>
                <a:gd name="T11" fmla="*/ 4 h 16"/>
                <a:gd name="T12" fmla="*/ 2 w 28"/>
                <a:gd name="T13" fmla="*/ 6 h 16"/>
                <a:gd name="T14" fmla="*/ 0 w 28"/>
                <a:gd name="T15" fmla="*/ 6 h 16"/>
                <a:gd name="T16" fmla="*/ 24 w 28"/>
                <a:gd name="T17" fmla="*/ 16 h 16"/>
                <a:gd name="T18" fmla="*/ 24 w 28"/>
                <a:gd name="T19" fmla="*/ 16 h 16"/>
                <a:gd name="T20" fmla="*/ 26 w 28"/>
                <a:gd name="T21" fmla="*/ 16 h 16"/>
                <a:gd name="T22" fmla="*/ 26 w 28"/>
                <a:gd name="T23" fmla="*/ 16 h 16"/>
                <a:gd name="T24" fmla="*/ 28 w 28"/>
                <a:gd name="T25" fmla="*/ 14 h 16"/>
                <a:gd name="T26" fmla="*/ 16 w 28"/>
                <a:gd name="T27" fmla="*/ 10 h 16"/>
                <a:gd name="T28" fmla="*/ 16 w 28"/>
                <a:gd name="T29" fmla="*/ 8 h 16"/>
                <a:gd name="T30" fmla="*/ 14 w 28"/>
                <a:gd name="T31" fmla="*/ 8 h 16"/>
                <a:gd name="T32" fmla="*/ 14 w 28"/>
                <a:gd name="T33" fmla="*/ 8 h 16"/>
                <a:gd name="T34" fmla="*/ 14 w 28"/>
                <a:gd name="T35" fmla="*/ 8 h 16"/>
                <a:gd name="T36" fmla="*/ 14 w 28"/>
                <a:gd name="T37" fmla="*/ 6 h 16"/>
                <a:gd name="T38" fmla="*/ 12 w 28"/>
                <a:gd name="T39" fmla="*/ 6 h 16"/>
                <a:gd name="T40" fmla="*/ 12 w 28"/>
                <a:gd name="T41" fmla="*/ 6 h 16"/>
                <a:gd name="T42" fmla="*/ 12 w 28"/>
                <a:gd name="T43" fmla="*/ 6 h 16"/>
                <a:gd name="T44" fmla="*/ 14 w 28"/>
                <a:gd name="T45" fmla="*/ 4 h 16"/>
                <a:gd name="T46" fmla="*/ 14 w 28"/>
                <a:gd name="T47" fmla="*/ 4 h 16"/>
                <a:gd name="T48" fmla="*/ 14 w 28"/>
                <a:gd name="T49" fmla="*/ 4 h 16"/>
                <a:gd name="T50" fmla="*/ 16 w 28"/>
                <a:gd name="T51" fmla="*/ 4 h 16"/>
                <a:gd name="T52" fmla="*/ 16 w 28"/>
                <a:gd name="T53" fmla="*/ 4 h 16"/>
                <a:gd name="T54" fmla="*/ 16 w 28"/>
                <a:gd name="T55" fmla="*/ 4 h 16"/>
                <a:gd name="T56" fmla="*/ 18 w 28"/>
                <a:gd name="T57" fmla="*/ 2 h 16"/>
                <a:gd name="T58" fmla="*/ 16 w 28"/>
                <a:gd name="T59" fmla="*/ 2 h 16"/>
                <a:gd name="T60" fmla="*/ 16 w 28"/>
                <a:gd name="T61" fmla="*/ 2 h 16"/>
                <a:gd name="T62" fmla="*/ 14 w 28"/>
                <a:gd name="T63" fmla="*/ 2 h 16"/>
                <a:gd name="T64" fmla="*/ 14 w 28"/>
                <a:gd name="T65" fmla="*/ 0 h 16"/>
                <a:gd name="T66" fmla="*/ 12 w 28"/>
                <a:gd name="T67" fmla="*/ 2 h 16"/>
                <a:gd name="T68" fmla="*/ 12 w 28"/>
                <a:gd name="T69" fmla="*/ 2 h 16"/>
                <a:gd name="T70" fmla="*/ 10 w 28"/>
                <a:gd name="T71" fmla="*/ 2 h 16"/>
                <a:gd name="T72" fmla="*/ 10 w 28"/>
                <a:gd name="T73" fmla="*/ 2 h 16"/>
                <a:gd name="T74" fmla="*/ 10 w 28"/>
                <a:gd name="T75" fmla="*/ 2 h 16"/>
                <a:gd name="T76" fmla="*/ 8 w 28"/>
                <a:gd name="T77" fmla="*/ 4 h 16"/>
                <a:gd name="T78" fmla="*/ 8 w 28"/>
                <a:gd name="T79" fmla="*/ 4 h 16"/>
                <a:gd name="T80" fmla="*/ 8 w 28"/>
                <a:gd name="T81" fmla="*/ 4 h 16"/>
                <a:gd name="T82" fmla="*/ 8 w 28"/>
                <a:gd name="T83" fmla="*/ 6 h 16"/>
                <a:gd name="T84" fmla="*/ 8 w 28"/>
                <a:gd name="T85" fmla="*/ 6 h 16"/>
                <a:gd name="T86" fmla="*/ 8 w 28"/>
                <a:gd name="T87" fmla="*/ 6 h 16"/>
                <a:gd name="T88" fmla="*/ 8 w 28"/>
                <a:gd name="T89" fmla="*/ 6 h 16"/>
                <a:gd name="T90" fmla="*/ 8 w 28"/>
                <a:gd name="T91" fmla="*/ 6 h 16"/>
                <a:gd name="T92" fmla="*/ 6 w 28"/>
                <a:gd name="T93" fmla="*/ 4 h 16"/>
                <a:gd name="T94" fmla="*/ 6 w 28"/>
                <a:gd name="T9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6">
                  <a:moveTo>
                    <a:pt x="6" y="4"/>
                  </a:moveTo>
                  <a:lnTo>
                    <a:pt x="6" y="4"/>
                  </a:lnTo>
                  <a:lnTo>
                    <a:pt x="4" y="4"/>
                  </a:lnTo>
                  <a:lnTo>
                    <a:pt x="4" y="4"/>
                  </a:lnTo>
                  <a:lnTo>
                    <a:pt x="4" y="4"/>
                  </a:lnTo>
                  <a:lnTo>
                    <a:pt x="2" y="4"/>
                  </a:lnTo>
                  <a:lnTo>
                    <a:pt x="2" y="6"/>
                  </a:lnTo>
                  <a:lnTo>
                    <a:pt x="0" y="6"/>
                  </a:lnTo>
                  <a:lnTo>
                    <a:pt x="24" y="16"/>
                  </a:lnTo>
                  <a:lnTo>
                    <a:pt x="24" y="16"/>
                  </a:lnTo>
                  <a:lnTo>
                    <a:pt x="26" y="16"/>
                  </a:lnTo>
                  <a:lnTo>
                    <a:pt x="26" y="16"/>
                  </a:lnTo>
                  <a:lnTo>
                    <a:pt x="28" y="14"/>
                  </a:lnTo>
                  <a:lnTo>
                    <a:pt x="16" y="10"/>
                  </a:lnTo>
                  <a:lnTo>
                    <a:pt x="16" y="8"/>
                  </a:lnTo>
                  <a:lnTo>
                    <a:pt x="14" y="8"/>
                  </a:lnTo>
                  <a:lnTo>
                    <a:pt x="14" y="8"/>
                  </a:lnTo>
                  <a:lnTo>
                    <a:pt x="14" y="8"/>
                  </a:lnTo>
                  <a:lnTo>
                    <a:pt x="14" y="6"/>
                  </a:lnTo>
                  <a:lnTo>
                    <a:pt x="12" y="6"/>
                  </a:lnTo>
                  <a:lnTo>
                    <a:pt x="12" y="6"/>
                  </a:lnTo>
                  <a:lnTo>
                    <a:pt x="12" y="6"/>
                  </a:lnTo>
                  <a:lnTo>
                    <a:pt x="14" y="4"/>
                  </a:lnTo>
                  <a:lnTo>
                    <a:pt x="14" y="4"/>
                  </a:lnTo>
                  <a:lnTo>
                    <a:pt x="14" y="4"/>
                  </a:lnTo>
                  <a:lnTo>
                    <a:pt x="16" y="4"/>
                  </a:lnTo>
                  <a:lnTo>
                    <a:pt x="16" y="4"/>
                  </a:lnTo>
                  <a:lnTo>
                    <a:pt x="16" y="4"/>
                  </a:lnTo>
                  <a:lnTo>
                    <a:pt x="18" y="2"/>
                  </a:lnTo>
                  <a:lnTo>
                    <a:pt x="16" y="2"/>
                  </a:lnTo>
                  <a:lnTo>
                    <a:pt x="16" y="2"/>
                  </a:lnTo>
                  <a:lnTo>
                    <a:pt x="14" y="2"/>
                  </a:lnTo>
                  <a:lnTo>
                    <a:pt x="14" y="0"/>
                  </a:lnTo>
                  <a:lnTo>
                    <a:pt x="12" y="2"/>
                  </a:lnTo>
                  <a:lnTo>
                    <a:pt x="12" y="2"/>
                  </a:lnTo>
                  <a:lnTo>
                    <a:pt x="10" y="2"/>
                  </a:lnTo>
                  <a:lnTo>
                    <a:pt x="10" y="2"/>
                  </a:lnTo>
                  <a:lnTo>
                    <a:pt x="10" y="2"/>
                  </a:lnTo>
                  <a:lnTo>
                    <a:pt x="8" y="4"/>
                  </a:lnTo>
                  <a:lnTo>
                    <a:pt x="8" y="4"/>
                  </a:lnTo>
                  <a:lnTo>
                    <a:pt x="8" y="4"/>
                  </a:lnTo>
                  <a:lnTo>
                    <a:pt x="8" y="6"/>
                  </a:lnTo>
                  <a:lnTo>
                    <a:pt x="8" y="6"/>
                  </a:lnTo>
                  <a:lnTo>
                    <a:pt x="8" y="6"/>
                  </a:lnTo>
                  <a:lnTo>
                    <a:pt x="8" y="6"/>
                  </a:lnTo>
                  <a:lnTo>
                    <a:pt x="8" y="6"/>
                  </a:lnTo>
                  <a:lnTo>
                    <a:pt x="6" y="4"/>
                  </a:lnTo>
                  <a:lnTo>
                    <a:pt x="6"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812"/>
            <p:cNvSpPr>
              <a:spLocks/>
            </p:cNvSpPr>
            <p:nvPr/>
          </p:nvSpPr>
          <p:spPr bwMode="auto">
            <a:xfrm>
              <a:off x="7867650" y="2751138"/>
              <a:ext cx="44450" cy="25400"/>
            </a:xfrm>
            <a:custGeom>
              <a:avLst/>
              <a:gdLst>
                <a:gd name="T0" fmla="*/ 6 w 28"/>
                <a:gd name="T1" fmla="*/ 4 h 16"/>
                <a:gd name="T2" fmla="*/ 6 w 28"/>
                <a:gd name="T3" fmla="*/ 4 h 16"/>
                <a:gd name="T4" fmla="*/ 4 w 28"/>
                <a:gd name="T5" fmla="*/ 4 h 16"/>
                <a:gd name="T6" fmla="*/ 4 w 28"/>
                <a:gd name="T7" fmla="*/ 4 h 16"/>
                <a:gd name="T8" fmla="*/ 4 w 28"/>
                <a:gd name="T9" fmla="*/ 4 h 16"/>
                <a:gd name="T10" fmla="*/ 2 w 28"/>
                <a:gd name="T11" fmla="*/ 4 h 16"/>
                <a:gd name="T12" fmla="*/ 2 w 28"/>
                <a:gd name="T13" fmla="*/ 6 h 16"/>
                <a:gd name="T14" fmla="*/ 0 w 28"/>
                <a:gd name="T15" fmla="*/ 6 h 16"/>
                <a:gd name="T16" fmla="*/ 24 w 28"/>
                <a:gd name="T17" fmla="*/ 16 h 16"/>
                <a:gd name="T18" fmla="*/ 24 w 28"/>
                <a:gd name="T19" fmla="*/ 16 h 16"/>
                <a:gd name="T20" fmla="*/ 26 w 28"/>
                <a:gd name="T21" fmla="*/ 16 h 16"/>
                <a:gd name="T22" fmla="*/ 26 w 28"/>
                <a:gd name="T23" fmla="*/ 16 h 16"/>
                <a:gd name="T24" fmla="*/ 28 w 28"/>
                <a:gd name="T25" fmla="*/ 14 h 16"/>
                <a:gd name="T26" fmla="*/ 16 w 28"/>
                <a:gd name="T27" fmla="*/ 10 h 16"/>
                <a:gd name="T28" fmla="*/ 16 w 28"/>
                <a:gd name="T29" fmla="*/ 8 h 16"/>
                <a:gd name="T30" fmla="*/ 14 w 28"/>
                <a:gd name="T31" fmla="*/ 8 h 16"/>
                <a:gd name="T32" fmla="*/ 14 w 28"/>
                <a:gd name="T33" fmla="*/ 8 h 16"/>
                <a:gd name="T34" fmla="*/ 14 w 28"/>
                <a:gd name="T35" fmla="*/ 8 h 16"/>
                <a:gd name="T36" fmla="*/ 14 w 28"/>
                <a:gd name="T37" fmla="*/ 6 h 16"/>
                <a:gd name="T38" fmla="*/ 12 w 28"/>
                <a:gd name="T39" fmla="*/ 6 h 16"/>
                <a:gd name="T40" fmla="*/ 12 w 28"/>
                <a:gd name="T41" fmla="*/ 6 h 16"/>
                <a:gd name="T42" fmla="*/ 12 w 28"/>
                <a:gd name="T43" fmla="*/ 6 h 16"/>
                <a:gd name="T44" fmla="*/ 14 w 28"/>
                <a:gd name="T45" fmla="*/ 4 h 16"/>
                <a:gd name="T46" fmla="*/ 14 w 28"/>
                <a:gd name="T47" fmla="*/ 4 h 16"/>
                <a:gd name="T48" fmla="*/ 14 w 28"/>
                <a:gd name="T49" fmla="*/ 4 h 16"/>
                <a:gd name="T50" fmla="*/ 16 w 28"/>
                <a:gd name="T51" fmla="*/ 4 h 16"/>
                <a:gd name="T52" fmla="*/ 16 w 28"/>
                <a:gd name="T53" fmla="*/ 4 h 16"/>
                <a:gd name="T54" fmla="*/ 16 w 28"/>
                <a:gd name="T55" fmla="*/ 4 h 16"/>
                <a:gd name="T56" fmla="*/ 18 w 28"/>
                <a:gd name="T57" fmla="*/ 2 h 16"/>
                <a:gd name="T58" fmla="*/ 16 w 28"/>
                <a:gd name="T59" fmla="*/ 2 h 16"/>
                <a:gd name="T60" fmla="*/ 16 w 28"/>
                <a:gd name="T61" fmla="*/ 2 h 16"/>
                <a:gd name="T62" fmla="*/ 14 w 28"/>
                <a:gd name="T63" fmla="*/ 2 h 16"/>
                <a:gd name="T64" fmla="*/ 14 w 28"/>
                <a:gd name="T65" fmla="*/ 0 h 16"/>
                <a:gd name="T66" fmla="*/ 12 w 28"/>
                <a:gd name="T67" fmla="*/ 2 h 16"/>
                <a:gd name="T68" fmla="*/ 12 w 28"/>
                <a:gd name="T69" fmla="*/ 2 h 16"/>
                <a:gd name="T70" fmla="*/ 10 w 28"/>
                <a:gd name="T71" fmla="*/ 2 h 16"/>
                <a:gd name="T72" fmla="*/ 10 w 28"/>
                <a:gd name="T73" fmla="*/ 2 h 16"/>
                <a:gd name="T74" fmla="*/ 10 w 28"/>
                <a:gd name="T75" fmla="*/ 2 h 16"/>
                <a:gd name="T76" fmla="*/ 8 w 28"/>
                <a:gd name="T77" fmla="*/ 4 h 16"/>
                <a:gd name="T78" fmla="*/ 8 w 28"/>
                <a:gd name="T79" fmla="*/ 4 h 16"/>
                <a:gd name="T80" fmla="*/ 8 w 28"/>
                <a:gd name="T81" fmla="*/ 4 h 16"/>
                <a:gd name="T82" fmla="*/ 8 w 28"/>
                <a:gd name="T83" fmla="*/ 6 h 16"/>
                <a:gd name="T84" fmla="*/ 8 w 28"/>
                <a:gd name="T85" fmla="*/ 6 h 16"/>
                <a:gd name="T86" fmla="*/ 8 w 28"/>
                <a:gd name="T87" fmla="*/ 6 h 16"/>
                <a:gd name="T88" fmla="*/ 8 w 28"/>
                <a:gd name="T89" fmla="*/ 6 h 16"/>
                <a:gd name="T90" fmla="*/ 8 w 28"/>
                <a:gd name="T91" fmla="*/ 6 h 16"/>
                <a:gd name="T92" fmla="*/ 6 w 28"/>
                <a:gd name="T93" fmla="*/ 4 h 16"/>
                <a:gd name="T94" fmla="*/ 6 w 28"/>
                <a:gd name="T9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16">
                  <a:moveTo>
                    <a:pt x="6" y="4"/>
                  </a:moveTo>
                  <a:lnTo>
                    <a:pt x="6" y="4"/>
                  </a:lnTo>
                  <a:lnTo>
                    <a:pt x="4" y="4"/>
                  </a:lnTo>
                  <a:lnTo>
                    <a:pt x="4" y="4"/>
                  </a:lnTo>
                  <a:lnTo>
                    <a:pt x="4" y="4"/>
                  </a:lnTo>
                  <a:lnTo>
                    <a:pt x="2" y="4"/>
                  </a:lnTo>
                  <a:lnTo>
                    <a:pt x="2" y="6"/>
                  </a:lnTo>
                  <a:lnTo>
                    <a:pt x="0" y="6"/>
                  </a:lnTo>
                  <a:lnTo>
                    <a:pt x="24" y="16"/>
                  </a:lnTo>
                  <a:lnTo>
                    <a:pt x="24" y="16"/>
                  </a:lnTo>
                  <a:lnTo>
                    <a:pt x="26" y="16"/>
                  </a:lnTo>
                  <a:lnTo>
                    <a:pt x="26" y="16"/>
                  </a:lnTo>
                  <a:lnTo>
                    <a:pt x="28" y="14"/>
                  </a:lnTo>
                  <a:lnTo>
                    <a:pt x="16" y="10"/>
                  </a:lnTo>
                  <a:lnTo>
                    <a:pt x="16" y="8"/>
                  </a:lnTo>
                  <a:lnTo>
                    <a:pt x="14" y="8"/>
                  </a:lnTo>
                  <a:lnTo>
                    <a:pt x="14" y="8"/>
                  </a:lnTo>
                  <a:lnTo>
                    <a:pt x="14" y="8"/>
                  </a:lnTo>
                  <a:lnTo>
                    <a:pt x="14" y="6"/>
                  </a:lnTo>
                  <a:lnTo>
                    <a:pt x="12" y="6"/>
                  </a:lnTo>
                  <a:lnTo>
                    <a:pt x="12" y="6"/>
                  </a:lnTo>
                  <a:lnTo>
                    <a:pt x="12" y="6"/>
                  </a:lnTo>
                  <a:lnTo>
                    <a:pt x="14" y="4"/>
                  </a:lnTo>
                  <a:lnTo>
                    <a:pt x="14" y="4"/>
                  </a:lnTo>
                  <a:lnTo>
                    <a:pt x="14" y="4"/>
                  </a:lnTo>
                  <a:lnTo>
                    <a:pt x="16" y="4"/>
                  </a:lnTo>
                  <a:lnTo>
                    <a:pt x="16" y="4"/>
                  </a:lnTo>
                  <a:lnTo>
                    <a:pt x="16" y="4"/>
                  </a:lnTo>
                  <a:lnTo>
                    <a:pt x="18" y="2"/>
                  </a:lnTo>
                  <a:lnTo>
                    <a:pt x="16" y="2"/>
                  </a:lnTo>
                  <a:lnTo>
                    <a:pt x="16" y="2"/>
                  </a:lnTo>
                  <a:lnTo>
                    <a:pt x="14" y="2"/>
                  </a:lnTo>
                  <a:lnTo>
                    <a:pt x="14" y="0"/>
                  </a:lnTo>
                  <a:lnTo>
                    <a:pt x="12" y="2"/>
                  </a:lnTo>
                  <a:lnTo>
                    <a:pt x="12" y="2"/>
                  </a:lnTo>
                  <a:lnTo>
                    <a:pt x="10" y="2"/>
                  </a:lnTo>
                  <a:lnTo>
                    <a:pt x="10" y="2"/>
                  </a:lnTo>
                  <a:lnTo>
                    <a:pt x="10" y="2"/>
                  </a:lnTo>
                  <a:lnTo>
                    <a:pt x="8" y="4"/>
                  </a:lnTo>
                  <a:lnTo>
                    <a:pt x="8" y="4"/>
                  </a:lnTo>
                  <a:lnTo>
                    <a:pt x="8" y="4"/>
                  </a:lnTo>
                  <a:lnTo>
                    <a:pt x="8" y="6"/>
                  </a:lnTo>
                  <a:lnTo>
                    <a:pt x="8" y="6"/>
                  </a:lnTo>
                  <a:lnTo>
                    <a:pt x="8" y="6"/>
                  </a:lnTo>
                  <a:lnTo>
                    <a:pt x="8" y="6"/>
                  </a:lnTo>
                  <a:lnTo>
                    <a:pt x="8" y="6"/>
                  </a:lnTo>
                  <a:lnTo>
                    <a:pt x="6" y="4"/>
                  </a:lnTo>
                  <a:lnTo>
                    <a:pt x="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813"/>
            <p:cNvSpPr>
              <a:spLocks noEditPoints="1"/>
            </p:cNvSpPr>
            <p:nvPr/>
          </p:nvSpPr>
          <p:spPr bwMode="auto">
            <a:xfrm>
              <a:off x="7918450" y="2735263"/>
              <a:ext cx="63500" cy="22225"/>
            </a:xfrm>
            <a:custGeom>
              <a:avLst/>
              <a:gdLst>
                <a:gd name="T0" fmla="*/ 22 w 40"/>
                <a:gd name="T1" fmla="*/ 2 h 14"/>
                <a:gd name="T2" fmla="*/ 20 w 40"/>
                <a:gd name="T3" fmla="*/ 2 h 14"/>
                <a:gd name="T4" fmla="*/ 18 w 40"/>
                <a:gd name="T5" fmla="*/ 0 h 14"/>
                <a:gd name="T6" fmla="*/ 16 w 40"/>
                <a:gd name="T7" fmla="*/ 0 h 14"/>
                <a:gd name="T8" fmla="*/ 14 w 40"/>
                <a:gd name="T9" fmla="*/ 0 h 14"/>
                <a:gd name="T10" fmla="*/ 12 w 40"/>
                <a:gd name="T11" fmla="*/ 0 h 14"/>
                <a:gd name="T12" fmla="*/ 8 w 40"/>
                <a:gd name="T13" fmla="*/ 2 h 14"/>
                <a:gd name="T14" fmla="*/ 6 w 40"/>
                <a:gd name="T15" fmla="*/ 2 h 14"/>
                <a:gd name="T16" fmla="*/ 4 w 40"/>
                <a:gd name="T17" fmla="*/ 4 h 14"/>
                <a:gd name="T18" fmla="*/ 2 w 40"/>
                <a:gd name="T19" fmla="*/ 4 h 14"/>
                <a:gd name="T20" fmla="*/ 0 w 40"/>
                <a:gd name="T21" fmla="*/ 4 h 14"/>
                <a:gd name="T22" fmla="*/ 0 w 40"/>
                <a:gd name="T23" fmla="*/ 6 h 14"/>
                <a:gd name="T24" fmla="*/ 2 w 40"/>
                <a:gd name="T25" fmla="*/ 6 h 14"/>
                <a:gd name="T26" fmla="*/ 4 w 40"/>
                <a:gd name="T27" fmla="*/ 6 h 14"/>
                <a:gd name="T28" fmla="*/ 6 w 40"/>
                <a:gd name="T29" fmla="*/ 6 h 14"/>
                <a:gd name="T30" fmla="*/ 8 w 40"/>
                <a:gd name="T31" fmla="*/ 4 h 14"/>
                <a:gd name="T32" fmla="*/ 8 w 40"/>
                <a:gd name="T33" fmla="*/ 4 h 14"/>
                <a:gd name="T34" fmla="*/ 10 w 40"/>
                <a:gd name="T35" fmla="*/ 4 h 14"/>
                <a:gd name="T36" fmla="*/ 14 w 40"/>
                <a:gd name="T37" fmla="*/ 4 h 14"/>
                <a:gd name="T38" fmla="*/ 16 w 40"/>
                <a:gd name="T39" fmla="*/ 4 h 14"/>
                <a:gd name="T40" fmla="*/ 18 w 40"/>
                <a:gd name="T41" fmla="*/ 4 h 14"/>
                <a:gd name="T42" fmla="*/ 20 w 40"/>
                <a:gd name="T43" fmla="*/ 4 h 14"/>
                <a:gd name="T44" fmla="*/ 18 w 40"/>
                <a:gd name="T45" fmla="*/ 6 h 14"/>
                <a:gd name="T46" fmla="*/ 16 w 40"/>
                <a:gd name="T47" fmla="*/ 6 h 14"/>
                <a:gd name="T48" fmla="*/ 16 w 40"/>
                <a:gd name="T49" fmla="*/ 6 h 14"/>
                <a:gd name="T50" fmla="*/ 14 w 40"/>
                <a:gd name="T51" fmla="*/ 8 h 14"/>
                <a:gd name="T52" fmla="*/ 12 w 40"/>
                <a:gd name="T53" fmla="*/ 8 h 14"/>
                <a:gd name="T54" fmla="*/ 10 w 40"/>
                <a:gd name="T55" fmla="*/ 8 h 14"/>
                <a:gd name="T56" fmla="*/ 10 w 40"/>
                <a:gd name="T57" fmla="*/ 10 h 14"/>
                <a:gd name="T58" fmla="*/ 10 w 40"/>
                <a:gd name="T59" fmla="*/ 10 h 14"/>
                <a:gd name="T60" fmla="*/ 10 w 40"/>
                <a:gd name="T61" fmla="*/ 12 h 14"/>
                <a:gd name="T62" fmla="*/ 12 w 40"/>
                <a:gd name="T63" fmla="*/ 12 h 14"/>
                <a:gd name="T64" fmla="*/ 14 w 40"/>
                <a:gd name="T65" fmla="*/ 14 h 14"/>
                <a:gd name="T66" fmla="*/ 16 w 40"/>
                <a:gd name="T67" fmla="*/ 14 h 14"/>
                <a:gd name="T68" fmla="*/ 18 w 40"/>
                <a:gd name="T69" fmla="*/ 14 h 14"/>
                <a:gd name="T70" fmla="*/ 20 w 40"/>
                <a:gd name="T71" fmla="*/ 14 h 14"/>
                <a:gd name="T72" fmla="*/ 22 w 40"/>
                <a:gd name="T73" fmla="*/ 14 h 14"/>
                <a:gd name="T74" fmla="*/ 24 w 40"/>
                <a:gd name="T75" fmla="*/ 14 h 14"/>
                <a:gd name="T76" fmla="*/ 28 w 40"/>
                <a:gd name="T77" fmla="*/ 14 h 14"/>
                <a:gd name="T78" fmla="*/ 30 w 40"/>
                <a:gd name="T79" fmla="*/ 14 h 14"/>
                <a:gd name="T80" fmla="*/ 32 w 40"/>
                <a:gd name="T81" fmla="*/ 12 h 14"/>
                <a:gd name="T82" fmla="*/ 34 w 40"/>
                <a:gd name="T83" fmla="*/ 12 h 14"/>
                <a:gd name="T84" fmla="*/ 36 w 40"/>
                <a:gd name="T85" fmla="*/ 10 h 14"/>
                <a:gd name="T86" fmla="*/ 38 w 40"/>
                <a:gd name="T87" fmla="*/ 10 h 14"/>
                <a:gd name="T88" fmla="*/ 24 w 40"/>
                <a:gd name="T89" fmla="*/ 2 h 14"/>
                <a:gd name="T90" fmla="*/ 22 w 40"/>
                <a:gd name="T91" fmla="*/ 2 h 14"/>
                <a:gd name="T92" fmla="*/ 28 w 40"/>
                <a:gd name="T93" fmla="*/ 12 h 14"/>
                <a:gd name="T94" fmla="*/ 24 w 40"/>
                <a:gd name="T95" fmla="*/ 12 h 14"/>
                <a:gd name="T96" fmla="*/ 20 w 40"/>
                <a:gd name="T97" fmla="*/ 12 h 14"/>
                <a:gd name="T98" fmla="*/ 18 w 40"/>
                <a:gd name="T99" fmla="*/ 12 h 14"/>
                <a:gd name="T100" fmla="*/ 18 w 40"/>
                <a:gd name="T101" fmla="*/ 12 h 14"/>
                <a:gd name="T102" fmla="*/ 16 w 40"/>
                <a:gd name="T103" fmla="*/ 10 h 14"/>
                <a:gd name="T104" fmla="*/ 16 w 40"/>
                <a:gd name="T105" fmla="*/ 10 h 14"/>
                <a:gd name="T106" fmla="*/ 18 w 40"/>
                <a:gd name="T107" fmla="*/ 8 h 14"/>
                <a:gd name="T108" fmla="*/ 22 w 40"/>
                <a:gd name="T109" fmla="*/ 6 h 14"/>
                <a:gd name="T110" fmla="*/ 32 w 40"/>
                <a:gd name="T11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14">
                  <a:moveTo>
                    <a:pt x="22" y="2"/>
                  </a:moveTo>
                  <a:lnTo>
                    <a:pt x="22" y="2"/>
                  </a:lnTo>
                  <a:lnTo>
                    <a:pt x="20" y="2"/>
                  </a:lnTo>
                  <a:lnTo>
                    <a:pt x="20" y="2"/>
                  </a:lnTo>
                  <a:lnTo>
                    <a:pt x="18" y="0"/>
                  </a:lnTo>
                  <a:lnTo>
                    <a:pt x="18" y="0"/>
                  </a:lnTo>
                  <a:lnTo>
                    <a:pt x="16" y="0"/>
                  </a:lnTo>
                  <a:lnTo>
                    <a:pt x="16" y="0"/>
                  </a:lnTo>
                  <a:lnTo>
                    <a:pt x="14" y="0"/>
                  </a:lnTo>
                  <a:lnTo>
                    <a:pt x="14" y="0"/>
                  </a:lnTo>
                  <a:lnTo>
                    <a:pt x="12" y="0"/>
                  </a:lnTo>
                  <a:lnTo>
                    <a:pt x="12" y="0"/>
                  </a:lnTo>
                  <a:lnTo>
                    <a:pt x="8" y="2"/>
                  </a:lnTo>
                  <a:lnTo>
                    <a:pt x="8" y="2"/>
                  </a:lnTo>
                  <a:lnTo>
                    <a:pt x="6" y="2"/>
                  </a:lnTo>
                  <a:lnTo>
                    <a:pt x="6" y="2"/>
                  </a:lnTo>
                  <a:lnTo>
                    <a:pt x="4" y="2"/>
                  </a:lnTo>
                  <a:lnTo>
                    <a:pt x="4" y="4"/>
                  </a:lnTo>
                  <a:lnTo>
                    <a:pt x="2" y="4"/>
                  </a:lnTo>
                  <a:lnTo>
                    <a:pt x="2" y="4"/>
                  </a:lnTo>
                  <a:lnTo>
                    <a:pt x="0" y="4"/>
                  </a:lnTo>
                  <a:lnTo>
                    <a:pt x="0" y="4"/>
                  </a:lnTo>
                  <a:lnTo>
                    <a:pt x="0" y="6"/>
                  </a:lnTo>
                  <a:lnTo>
                    <a:pt x="0" y="6"/>
                  </a:lnTo>
                  <a:lnTo>
                    <a:pt x="2" y="6"/>
                  </a:lnTo>
                  <a:lnTo>
                    <a:pt x="2" y="6"/>
                  </a:lnTo>
                  <a:lnTo>
                    <a:pt x="4" y="6"/>
                  </a:lnTo>
                  <a:lnTo>
                    <a:pt x="4" y="6"/>
                  </a:lnTo>
                  <a:lnTo>
                    <a:pt x="6" y="6"/>
                  </a:lnTo>
                  <a:lnTo>
                    <a:pt x="6" y="6"/>
                  </a:lnTo>
                  <a:lnTo>
                    <a:pt x="6" y="6"/>
                  </a:lnTo>
                  <a:lnTo>
                    <a:pt x="8" y="4"/>
                  </a:lnTo>
                  <a:lnTo>
                    <a:pt x="8" y="4"/>
                  </a:lnTo>
                  <a:lnTo>
                    <a:pt x="8" y="4"/>
                  </a:lnTo>
                  <a:lnTo>
                    <a:pt x="10" y="4"/>
                  </a:lnTo>
                  <a:lnTo>
                    <a:pt x="10" y="4"/>
                  </a:lnTo>
                  <a:lnTo>
                    <a:pt x="12" y="4"/>
                  </a:lnTo>
                  <a:lnTo>
                    <a:pt x="14" y="4"/>
                  </a:lnTo>
                  <a:lnTo>
                    <a:pt x="14" y="4"/>
                  </a:lnTo>
                  <a:lnTo>
                    <a:pt x="16" y="4"/>
                  </a:lnTo>
                  <a:lnTo>
                    <a:pt x="18" y="4"/>
                  </a:lnTo>
                  <a:lnTo>
                    <a:pt x="18" y="4"/>
                  </a:lnTo>
                  <a:lnTo>
                    <a:pt x="20" y="4"/>
                  </a:lnTo>
                  <a:lnTo>
                    <a:pt x="20" y="4"/>
                  </a:lnTo>
                  <a:lnTo>
                    <a:pt x="18" y="6"/>
                  </a:lnTo>
                  <a:lnTo>
                    <a:pt x="18" y="6"/>
                  </a:lnTo>
                  <a:lnTo>
                    <a:pt x="18" y="6"/>
                  </a:lnTo>
                  <a:lnTo>
                    <a:pt x="16" y="6"/>
                  </a:lnTo>
                  <a:lnTo>
                    <a:pt x="16" y="6"/>
                  </a:lnTo>
                  <a:lnTo>
                    <a:pt x="16" y="6"/>
                  </a:lnTo>
                  <a:lnTo>
                    <a:pt x="14" y="6"/>
                  </a:lnTo>
                  <a:lnTo>
                    <a:pt x="14" y="8"/>
                  </a:lnTo>
                  <a:lnTo>
                    <a:pt x="12" y="8"/>
                  </a:lnTo>
                  <a:lnTo>
                    <a:pt x="12" y="8"/>
                  </a:lnTo>
                  <a:lnTo>
                    <a:pt x="12" y="8"/>
                  </a:lnTo>
                  <a:lnTo>
                    <a:pt x="10" y="8"/>
                  </a:lnTo>
                  <a:lnTo>
                    <a:pt x="10" y="10"/>
                  </a:lnTo>
                  <a:lnTo>
                    <a:pt x="10" y="10"/>
                  </a:lnTo>
                  <a:lnTo>
                    <a:pt x="10" y="10"/>
                  </a:lnTo>
                  <a:lnTo>
                    <a:pt x="10" y="10"/>
                  </a:lnTo>
                  <a:lnTo>
                    <a:pt x="10" y="12"/>
                  </a:lnTo>
                  <a:lnTo>
                    <a:pt x="10" y="12"/>
                  </a:lnTo>
                  <a:lnTo>
                    <a:pt x="12" y="12"/>
                  </a:lnTo>
                  <a:lnTo>
                    <a:pt x="12" y="12"/>
                  </a:lnTo>
                  <a:lnTo>
                    <a:pt x="14" y="14"/>
                  </a:lnTo>
                  <a:lnTo>
                    <a:pt x="14" y="14"/>
                  </a:lnTo>
                  <a:lnTo>
                    <a:pt x="16" y="14"/>
                  </a:lnTo>
                  <a:lnTo>
                    <a:pt x="16" y="14"/>
                  </a:lnTo>
                  <a:lnTo>
                    <a:pt x="18" y="14"/>
                  </a:lnTo>
                  <a:lnTo>
                    <a:pt x="18" y="14"/>
                  </a:lnTo>
                  <a:lnTo>
                    <a:pt x="20" y="14"/>
                  </a:lnTo>
                  <a:lnTo>
                    <a:pt x="20" y="14"/>
                  </a:lnTo>
                  <a:lnTo>
                    <a:pt x="22" y="14"/>
                  </a:lnTo>
                  <a:lnTo>
                    <a:pt x="22" y="14"/>
                  </a:lnTo>
                  <a:lnTo>
                    <a:pt x="24" y="14"/>
                  </a:lnTo>
                  <a:lnTo>
                    <a:pt x="24" y="14"/>
                  </a:lnTo>
                  <a:lnTo>
                    <a:pt x="26" y="14"/>
                  </a:lnTo>
                  <a:lnTo>
                    <a:pt x="28" y="14"/>
                  </a:lnTo>
                  <a:lnTo>
                    <a:pt x="28" y="14"/>
                  </a:lnTo>
                  <a:lnTo>
                    <a:pt x="30" y="14"/>
                  </a:lnTo>
                  <a:lnTo>
                    <a:pt x="30" y="14"/>
                  </a:lnTo>
                  <a:lnTo>
                    <a:pt x="32" y="12"/>
                  </a:lnTo>
                  <a:lnTo>
                    <a:pt x="34" y="12"/>
                  </a:lnTo>
                  <a:lnTo>
                    <a:pt x="34" y="12"/>
                  </a:lnTo>
                  <a:lnTo>
                    <a:pt x="36" y="12"/>
                  </a:lnTo>
                  <a:lnTo>
                    <a:pt x="36" y="10"/>
                  </a:lnTo>
                  <a:lnTo>
                    <a:pt x="38" y="10"/>
                  </a:lnTo>
                  <a:lnTo>
                    <a:pt x="38" y="10"/>
                  </a:lnTo>
                  <a:lnTo>
                    <a:pt x="40" y="10"/>
                  </a:lnTo>
                  <a:lnTo>
                    <a:pt x="24" y="2"/>
                  </a:lnTo>
                  <a:lnTo>
                    <a:pt x="24" y="2"/>
                  </a:lnTo>
                  <a:lnTo>
                    <a:pt x="22" y="2"/>
                  </a:lnTo>
                  <a:close/>
                  <a:moveTo>
                    <a:pt x="30" y="10"/>
                  </a:moveTo>
                  <a:lnTo>
                    <a:pt x="28" y="12"/>
                  </a:lnTo>
                  <a:lnTo>
                    <a:pt x="26" y="12"/>
                  </a:lnTo>
                  <a:lnTo>
                    <a:pt x="24" y="12"/>
                  </a:lnTo>
                  <a:lnTo>
                    <a:pt x="20" y="12"/>
                  </a:lnTo>
                  <a:lnTo>
                    <a:pt x="20" y="12"/>
                  </a:lnTo>
                  <a:lnTo>
                    <a:pt x="20" y="12"/>
                  </a:lnTo>
                  <a:lnTo>
                    <a:pt x="18" y="12"/>
                  </a:lnTo>
                  <a:lnTo>
                    <a:pt x="18" y="12"/>
                  </a:lnTo>
                  <a:lnTo>
                    <a:pt x="18" y="12"/>
                  </a:lnTo>
                  <a:lnTo>
                    <a:pt x="16" y="10"/>
                  </a:lnTo>
                  <a:lnTo>
                    <a:pt x="16" y="10"/>
                  </a:lnTo>
                  <a:lnTo>
                    <a:pt x="16" y="10"/>
                  </a:lnTo>
                  <a:lnTo>
                    <a:pt x="16" y="10"/>
                  </a:lnTo>
                  <a:lnTo>
                    <a:pt x="18" y="8"/>
                  </a:lnTo>
                  <a:lnTo>
                    <a:pt x="18" y="8"/>
                  </a:lnTo>
                  <a:lnTo>
                    <a:pt x="20" y="8"/>
                  </a:lnTo>
                  <a:lnTo>
                    <a:pt x="22" y="6"/>
                  </a:lnTo>
                  <a:lnTo>
                    <a:pt x="24" y="6"/>
                  </a:lnTo>
                  <a:lnTo>
                    <a:pt x="32" y="10"/>
                  </a:lnTo>
                  <a:lnTo>
                    <a:pt x="3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814"/>
            <p:cNvSpPr>
              <a:spLocks/>
            </p:cNvSpPr>
            <p:nvPr/>
          </p:nvSpPr>
          <p:spPr bwMode="auto">
            <a:xfrm>
              <a:off x="7918450" y="2735263"/>
              <a:ext cx="63500" cy="22225"/>
            </a:xfrm>
            <a:custGeom>
              <a:avLst/>
              <a:gdLst>
                <a:gd name="T0" fmla="*/ 22 w 40"/>
                <a:gd name="T1" fmla="*/ 2 h 14"/>
                <a:gd name="T2" fmla="*/ 20 w 40"/>
                <a:gd name="T3" fmla="*/ 2 h 14"/>
                <a:gd name="T4" fmla="*/ 18 w 40"/>
                <a:gd name="T5" fmla="*/ 0 h 14"/>
                <a:gd name="T6" fmla="*/ 16 w 40"/>
                <a:gd name="T7" fmla="*/ 0 h 14"/>
                <a:gd name="T8" fmla="*/ 14 w 40"/>
                <a:gd name="T9" fmla="*/ 0 h 14"/>
                <a:gd name="T10" fmla="*/ 12 w 40"/>
                <a:gd name="T11" fmla="*/ 0 h 14"/>
                <a:gd name="T12" fmla="*/ 8 w 40"/>
                <a:gd name="T13" fmla="*/ 2 h 14"/>
                <a:gd name="T14" fmla="*/ 6 w 40"/>
                <a:gd name="T15" fmla="*/ 2 h 14"/>
                <a:gd name="T16" fmla="*/ 4 w 40"/>
                <a:gd name="T17" fmla="*/ 4 h 14"/>
                <a:gd name="T18" fmla="*/ 2 w 40"/>
                <a:gd name="T19" fmla="*/ 4 h 14"/>
                <a:gd name="T20" fmla="*/ 0 w 40"/>
                <a:gd name="T21" fmla="*/ 4 h 14"/>
                <a:gd name="T22" fmla="*/ 0 w 40"/>
                <a:gd name="T23" fmla="*/ 6 h 14"/>
                <a:gd name="T24" fmla="*/ 2 w 40"/>
                <a:gd name="T25" fmla="*/ 6 h 14"/>
                <a:gd name="T26" fmla="*/ 4 w 40"/>
                <a:gd name="T27" fmla="*/ 6 h 14"/>
                <a:gd name="T28" fmla="*/ 6 w 40"/>
                <a:gd name="T29" fmla="*/ 6 h 14"/>
                <a:gd name="T30" fmla="*/ 8 w 40"/>
                <a:gd name="T31" fmla="*/ 4 h 14"/>
                <a:gd name="T32" fmla="*/ 8 w 40"/>
                <a:gd name="T33" fmla="*/ 4 h 14"/>
                <a:gd name="T34" fmla="*/ 10 w 40"/>
                <a:gd name="T35" fmla="*/ 4 h 14"/>
                <a:gd name="T36" fmla="*/ 14 w 40"/>
                <a:gd name="T37" fmla="*/ 4 h 14"/>
                <a:gd name="T38" fmla="*/ 16 w 40"/>
                <a:gd name="T39" fmla="*/ 4 h 14"/>
                <a:gd name="T40" fmla="*/ 18 w 40"/>
                <a:gd name="T41" fmla="*/ 4 h 14"/>
                <a:gd name="T42" fmla="*/ 20 w 40"/>
                <a:gd name="T43" fmla="*/ 4 h 14"/>
                <a:gd name="T44" fmla="*/ 18 w 40"/>
                <a:gd name="T45" fmla="*/ 6 h 14"/>
                <a:gd name="T46" fmla="*/ 16 w 40"/>
                <a:gd name="T47" fmla="*/ 6 h 14"/>
                <a:gd name="T48" fmla="*/ 16 w 40"/>
                <a:gd name="T49" fmla="*/ 6 h 14"/>
                <a:gd name="T50" fmla="*/ 14 w 40"/>
                <a:gd name="T51" fmla="*/ 8 h 14"/>
                <a:gd name="T52" fmla="*/ 12 w 40"/>
                <a:gd name="T53" fmla="*/ 8 h 14"/>
                <a:gd name="T54" fmla="*/ 10 w 40"/>
                <a:gd name="T55" fmla="*/ 8 h 14"/>
                <a:gd name="T56" fmla="*/ 10 w 40"/>
                <a:gd name="T57" fmla="*/ 10 h 14"/>
                <a:gd name="T58" fmla="*/ 10 w 40"/>
                <a:gd name="T59" fmla="*/ 10 h 14"/>
                <a:gd name="T60" fmla="*/ 10 w 40"/>
                <a:gd name="T61" fmla="*/ 12 h 14"/>
                <a:gd name="T62" fmla="*/ 12 w 40"/>
                <a:gd name="T63" fmla="*/ 12 h 14"/>
                <a:gd name="T64" fmla="*/ 14 w 40"/>
                <a:gd name="T65" fmla="*/ 14 h 14"/>
                <a:gd name="T66" fmla="*/ 16 w 40"/>
                <a:gd name="T67" fmla="*/ 14 h 14"/>
                <a:gd name="T68" fmla="*/ 18 w 40"/>
                <a:gd name="T69" fmla="*/ 14 h 14"/>
                <a:gd name="T70" fmla="*/ 20 w 40"/>
                <a:gd name="T71" fmla="*/ 14 h 14"/>
                <a:gd name="T72" fmla="*/ 22 w 40"/>
                <a:gd name="T73" fmla="*/ 14 h 14"/>
                <a:gd name="T74" fmla="*/ 24 w 40"/>
                <a:gd name="T75" fmla="*/ 14 h 14"/>
                <a:gd name="T76" fmla="*/ 28 w 40"/>
                <a:gd name="T77" fmla="*/ 14 h 14"/>
                <a:gd name="T78" fmla="*/ 30 w 40"/>
                <a:gd name="T79" fmla="*/ 14 h 14"/>
                <a:gd name="T80" fmla="*/ 32 w 40"/>
                <a:gd name="T81" fmla="*/ 12 h 14"/>
                <a:gd name="T82" fmla="*/ 34 w 40"/>
                <a:gd name="T83" fmla="*/ 12 h 14"/>
                <a:gd name="T84" fmla="*/ 36 w 40"/>
                <a:gd name="T85" fmla="*/ 10 h 14"/>
                <a:gd name="T86" fmla="*/ 38 w 40"/>
                <a:gd name="T87" fmla="*/ 10 h 14"/>
                <a:gd name="T88" fmla="*/ 24 w 40"/>
                <a:gd name="T89" fmla="*/ 2 h 14"/>
                <a:gd name="T90" fmla="*/ 22 w 40"/>
                <a:gd name="T9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14">
                  <a:moveTo>
                    <a:pt x="22" y="2"/>
                  </a:moveTo>
                  <a:lnTo>
                    <a:pt x="22" y="2"/>
                  </a:lnTo>
                  <a:lnTo>
                    <a:pt x="20" y="2"/>
                  </a:lnTo>
                  <a:lnTo>
                    <a:pt x="20" y="2"/>
                  </a:lnTo>
                  <a:lnTo>
                    <a:pt x="18" y="0"/>
                  </a:lnTo>
                  <a:lnTo>
                    <a:pt x="18" y="0"/>
                  </a:lnTo>
                  <a:lnTo>
                    <a:pt x="16" y="0"/>
                  </a:lnTo>
                  <a:lnTo>
                    <a:pt x="16" y="0"/>
                  </a:lnTo>
                  <a:lnTo>
                    <a:pt x="14" y="0"/>
                  </a:lnTo>
                  <a:lnTo>
                    <a:pt x="14" y="0"/>
                  </a:lnTo>
                  <a:lnTo>
                    <a:pt x="12" y="0"/>
                  </a:lnTo>
                  <a:lnTo>
                    <a:pt x="12" y="0"/>
                  </a:lnTo>
                  <a:lnTo>
                    <a:pt x="8" y="2"/>
                  </a:lnTo>
                  <a:lnTo>
                    <a:pt x="8" y="2"/>
                  </a:lnTo>
                  <a:lnTo>
                    <a:pt x="6" y="2"/>
                  </a:lnTo>
                  <a:lnTo>
                    <a:pt x="6" y="2"/>
                  </a:lnTo>
                  <a:lnTo>
                    <a:pt x="4" y="2"/>
                  </a:lnTo>
                  <a:lnTo>
                    <a:pt x="4" y="4"/>
                  </a:lnTo>
                  <a:lnTo>
                    <a:pt x="2" y="4"/>
                  </a:lnTo>
                  <a:lnTo>
                    <a:pt x="2" y="4"/>
                  </a:lnTo>
                  <a:lnTo>
                    <a:pt x="0" y="4"/>
                  </a:lnTo>
                  <a:lnTo>
                    <a:pt x="0" y="4"/>
                  </a:lnTo>
                  <a:lnTo>
                    <a:pt x="0" y="6"/>
                  </a:lnTo>
                  <a:lnTo>
                    <a:pt x="0" y="6"/>
                  </a:lnTo>
                  <a:lnTo>
                    <a:pt x="2" y="6"/>
                  </a:lnTo>
                  <a:lnTo>
                    <a:pt x="2" y="6"/>
                  </a:lnTo>
                  <a:lnTo>
                    <a:pt x="4" y="6"/>
                  </a:lnTo>
                  <a:lnTo>
                    <a:pt x="4" y="6"/>
                  </a:lnTo>
                  <a:lnTo>
                    <a:pt x="6" y="6"/>
                  </a:lnTo>
                  <a:lnTo>
                    <a:pt x="6" y="6"/>
                  </a:lnTo>
                  <a:lnTo>
                    <a:pt x="6" y="6"/>
                  </a:lnTo>
                  <a:lnTo>
                    <a:pt x="8" y="4"/>
                  </a:lnTo>
                  <a:lnTo>
                    <a:pt x="8" y="4"/>
                  </a:lnTo>
                  <a:lnTo>
                    <a:pt x="8" y="4"/>
                  </a:lnTo>
                  <a:lnTo>
                    <a:pt x="10" y="4"/>
                  </a:lnTo>
                  <a:lnTo>
                    <a:pt x="10" y="4"/>
                  </a:lnTo>
                  <a:lnTo>
                    <a:pt x="12" y="4"/>
                  </a:lnTo>
                  <a:lnTo>
                    <a:pt x="14" y="4"/>
                  </a:lnTo>
                  <a:lnTo>
                    <a:pt x="14" y="4"/>
                  </a:lnTo>
                  <a:lnTo>
                    <a:pt x="16" y="4"/>
                  </a:lnTo>
                  <a:lnTo>
                    <a:pt x="18" y="4"/>
                  </a:lnTo>
                  <a:lnTo>
                    <a:pt x="18" y="4"/>
                  </a:lnTo>
                  <a:lnTo>
                    <a:pt x="20" y="4"/>
                  </a:lnTo>
                  <a:lnTo>
                    <a:pt x="20" y="4"/>
                  </a:lnTo>
                  <a:lnTo>
                    <a:pt x="18" y="6"/>
                  </a:lnTo>
                  <a:lnTo>
                    <a:pt x="18" y="6"/>
                  </a:lnTo>
                  <a:lnTo>
                    <a:pt x="18" y="6"/>
                  </a:lnTo>
                  <a:lnTo>
                    <a:pt x="16" y="6"/>
                  </a:lnTo>
                  <a:lnTo>
                    <a:pt x="16" y="6"/>
                  </a:lnTo>
                  <a:lnTo>
                    <a:pt x="16" y="6"/>
                  </a:lnTo>
                  <a:lnTo>
                    <a:pt x="14" y="6"/>
                  </a:lnTo>
                  <a:lnTo>
                    <a:pt x="14" y="8"/>
                  </a:lnTo>
                  <a:lnTo>
                    <a:pt x="12" y="8"/>
                  </a:lnTo>
                  <a:lnTo>
                    <a:pt x="12" y="8"/>
                  </a:lnTo>
                  <a:lnTo>
                    <a:pt x="12" y="8"/>
                  </a:lnTo>
                  <a:lnTo>
                    <a:pt x="10" y="8"/>
                  </a:lnTo>
                  <a:lnTo>
                    <a:pt x="10" y="10"/>
                  </a:lnTo>
                  <a:lnTo>
                    <a:pt x="10" y="10"/>
                  </a:lnTo>
                  <a:lnTo>
                    <a:pt x="10" y="10"/>
                  </a:lnTo>
                  <a:lnTo>
                    <a:pt x="10" y="10"/>
                  </a:lnTo>
                  <a:lnTo>
                    <a:pt x="10" y="12"/>
                  </a:lnTo>
                  <a:lnTo>
                    <a:pt x="10" y="12"/>
                  </a:lnTo>
                  <a:lnTo>
                    <a:pt x="12" y="12"/>
                  </a:lnTo>
                  <a:lnTo>
                    <a:pt x="12" y="12"/>
                  </a:lnTo>
                  <a:lnTo>
                    <a:pt x="14" y="14"/>
                  </a:lnTo>
                  <a:lnTo>
                    <a:pt x="14" y="14"/>
                  </a:lnTo>
                  <a:lnTo>
                    <a:pt x="16" y="14"/>
                  </a:lnTo>
                  <a:lnTo>
                    <a:pt x="16" y="14"/>
                  </a:lnTo>
                  <a:lnTo>
                    <a:pt x="18" y="14"/>
                  </a:lnTo>
                  <a:lnTo>
                    <a:pt x="18" y="14"/>
                  </a:lnTo>
                  <a:lnTo>
                    <a:pt x="20" y="14"/>
                  </a:lnTo>
                  <a:lnTo>
                    <a:pt x="20" y="14"/>
                  </a:lnTo>
                  <a:lnTo>
                    <a:pt x="22" y="14"/>
                  </a:lnTo>
                  <a:lnTo>
                    <a:pt x="22" y="14"/>
                  </a:lnTo>
                  <a:lnTo>
                    <a:pt x="24" y="14"/>
                  </a:lnTo>
                  <a:lnTo>
                    <a:pt x="24" y="14"/>
                  </a:lnTo>
                  <a:lnTo>
                    <a:pt x="26" y="14"/>
                  </a:lnTo>
                  <a:lnTo>
                    <a:pt x="28" y="14"/>
                  </a:lnTo>
                  <a:lnTo>
                    <a:pt x="28" y="14"/>
                  </a:lnTo>
                  <a:lnTo>
                    <a:pt x="30" y="14"/>
                  </a:lnTo>
                  <a:lnTo>
                    <a:pt x="30" y="14"/>
                  </a:lnTo>
                  <a:lnTo>
                    <a:pt x="32" y="12"/>
                  </a:lnTo>
                  <a:lnTo>
                    <a:pt x="34" y="12"/>
                  </a:lnTo>
                  <a:lnTo>
                    <a:pt x="34" y="12"/>
                  </a:lnTo>
                  <a:lnTo>
                    <a:pt x="36" y="12"/>
                  </a:lnTo>
                  <a:lnTo>
                    <a:pt x="36" y="10"/>
                  </a:lnTo>
                  <a:lnTo>
                    <a:pt x="38" y="10"/>
                  </a:lnTo>
                  <a:lnTo>
                    <a:pt x="38" y="10"/>
                  </a:lnTo>
                  <a:lnTo>
                    <a:pt x="40" y="10"/>
                  </a:lnTo>
                  <a:lnTo>
                    <a:pt x="24" y="2"/>
                  </a:lnTo>
                  <a:lnTo>
                    <a:pt x="24" y="2"/>
                  </a:lnTo>
                  <a:lnTo>
                    <a:pt x="2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815"/>
            <p:cNvSpPr>
              <a:spLocks/>
            </p:cNvSpPr>
            <p:nvPr/>
          </p:nvSpPr>
          <p:spPr bwMode="auto">
            <a:xfrm>
              <a:off x="7943850" y="2744788"/>
              <a:ext cx="25400" cy="9525"/>
            </a:xfrm>
            <a:custGeom>
              <a:avLst/>
              <a:gdLst>
                <a:gd name="T0" fmla="*/ 14 w 16"/>
                <a:gd name="T1" fmla="*/ 4 h 6"/>
                <a:gd name="T2" fmla="*/ 12 w 16"/>
                <a:gd name="T3" fmla="*/ 6 h 6"/>
                <a:gd name="T4" fmla="*/ 10 w 16"/>
                <a:gd name="T5" fmla="*/ 6 h 6"/>
                <a:gd name="T6" fmla="*/ 8 w 16"/>
                <a:gd name="T7" fmla="*/ 6 h 6"/>
                <a:gd name="T8" fmla="*/ 4 w 16"/>
                <a:gd name="T9" fmla="*/ 6 h 6"/>
                <a:gd name="T10" fmla="*/ 4 w 16"/>
                <a:gd name="T11" fmla="*/ 6 h 6"/>
                <a:gd name="T12" fmla="*/ 4 w 16"/>
                <a:gd name="T13" fmla="*/ 6 h 6"/>
                <a:gd name="T14" fmla="*/ 2 w 16"/>
                <a:gd name="T15" fmla="*/ 6 h 6"/>
                <a:gd name="T16" fmla="*/ 2 w 16"/>
                <a:gd name="T17" fmla="*/ 6 h 6"/>
                <a:gd name="T18" fmla="*/ 2 w 16"/>
                <a:gd name="T19" fmla="*/ 6 h 6"/>
                <a:gd name="T20" fmla="*/ 0 w 16"/>
                <a:gd name="T21" fmla="*/ 4 h 6"/>
                <a:gd name="T22" fmla="*/ 0 w 16"/>
                <a:gd name="T23" fmla="*/ 4 h 6"/>
                <a:gd name="T24" fmla="*/ 0 w 16"/>
                <a:gd name="T25" fmla="*/ 4 h 6"/>
                <a:gd name="T26" fmla="*/ 0 w 16"/>
                <a:gd name="T27" fmla="*/ 4 h 6"/>
                <a:gd name="T28" fmla="*/ 2 w 16"/>
                <a:gd name="T29" fmla="*/ 2 h 6"/>
                <a:gd name="T30" fmla="*/ 2 w 16"/>
                <a:gd name="T31" fmla="*/ 2 h 6"/>
                <a:gd name="T32" fmla="*/ 4 w 16"/>
                <a:gd name="T33" fmla="*/ 2 h 6"/>
                <a:gd name="T34" fmla="*/ 6 w 16"/>
                <a:gd name="T35" fmla="*/ 0 h 6"/>
                <a:gd name="T36" fmla="*/ 8 w 16"/>
                <a:gd name="T37" fmla="*/ 0 h 6"/>
                <a:gd name="T38" fmla="*/ 16 w 16"/>
                <a:gd name="T39" fmla="*/ 4 h 6"/>
                <a:gd name="T40" fmla="*/ 14 w 1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14" y="4"/>
                  </a:moveTo>
                  <a:lnTo>
                    <a:pt x="12" y="6"/>
                  </a:lnTo>
                  <a:lnTo>
                    <a:pt x="10" y="6"/>
                  </a:lnTo>
                  <a:lnTo>
                    <a:pt x="8" y="6"/>
                  </a:lnTo>
                  <a:lnTo>
                    <a:pt x="4" y="6"/>
                  </a:lnTo>
                  <a:lnTo>
                    <a:pt x="4" y="6"/>
                  </a:lnTo>
                  <a:lnTo>
                    <a:pt x="4" y="6"/>
                  </a:lnTo>
                  <a:lnTo>
                    <a:pt x="2" y="6"/>
                  </a:lnTo>
                  <a:lnTo>
                    <a:pt x="2" y="6"/>
                  </a:lnTo>
                  <a:lnTo>
                    <a:pt x="2" y="6"/>
                  </a:lnTo>
                  <a:lnTo>
                    <a:pt x="0" y="4"/>
                  </a:lnTo>
                  <a:lnTo>
                    <a:pt x="0" y="4"/>
                  </a:lnTo>
                  <a:lnTo>
                    <a:pt x="0" y="4"/>
                  </a:lnTo>
                  <a:lnTo>
                    <a:pt x="0" y="4"/>
                  </a:lnTo>
                  <a:lnTo>
                    <a:pt x="2" y="2"/>
                  </a:lnTo>
                  <a:lnTo>
                    <a:pt x="2" y="2"/>
                  </a:lnTo>
                  <a:lnTo>
                    <a:pt x="4" y="2"/>
                  </a:lnTo>
                  <a:lnTo>
                    <a:pt x="6" y="0"/>
                  </a:lnTo>
                  <a:lnTo>
                    <a:pt x="8" y="0"/>
                  </a:lnTo>
                  <a:lnTo>
                    <a:pt x="16" y="4"/>
                  </a:lnTo>
                  <a:lnTo>
                    <a:pt x="1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816"/>
            <p:cNvSpPr>
              <a:spLocks noEditPoints="1"/>
            </p:cNvSpPr>
            <p:nvPr/>
          </p:nvSpPr>
          <p:spPr bwMode="auto">
            <a:xfrm>
              <a:off x="7966075" y="2709863"/>
              <a:ext cx="60325" cy="34925"/>
            </a:xfrm>
            <a:custGeom>
              <a:avLst/>
              <a:gdLst>
                <a:gd name="T0" fmla="*/ 8 w 38"/>
                <a:gd name="T1" fmla="*/ 8 h 22"/>
                <a:gd name="T2" fmla="*/ 8 w 38"/>
                <a:gd name="T3" fmla="*/ 8 h 22"/>
                <a:gd name="T4" fmla="*/ 6 w 38"/>
                <a:gd name="T5" fmla="*/ 8 h 22"/>
                <a:gd name="T6" fmla="*/ 4 w 38"/>
                <a:gd name="T7" fmla="*/ 8 h 22"/>
                <a:gd name="T8" fmla="*/ 2 w 38"/>
                <a:gd name="T9" fmla="*/ 10 h 22"/>
                <a:gd name="T10" fmla="*/ 0 w 38"/>
                <a:gd name="T11" fmla="*/ 12 h 22"/>
                <a:gd name="T12" fmla="*/ 0 w 38"/>
                <a:gd name="T13" fmla="*/ 12 h 22"/>
                <a:gd name="T14" fmla="*/ 0 w 38"/>
                <a:gd name="T15" fmla="*/ 14 h 22"/>
                <a:gd name="T16" fmla="*/ 0 w 38"/>
                <a:gd name="T17" fmla="*/ 16 h 22"/>
                <a:gd name="T18" fmla="*/ 2 w 38"/>
                <a:gd name="T19" fmla="*/ 16 h 22"/>
                <a:gd name="T20" fmla="*/ 4 w 38"/>
                <a:gd name="T21" fmla="*/ 18 h 22"/>
                <a:gd name="T22" fmla="*/ 6 w 38"/>
                <a:gd name="T23" fmla="*/ 20 h 22"/>
                <a:gd name="T24" fmla="*/ 10 w 38"/>
                <a:gd name="T25" fmla="*/ 20 h 22"/>
                <a:gd name="T26" fmla="*/ 12 w 38"/>
                <a:gd name="T27" fmla="*/ 20 h 22"/>
                <a:gd name="T28" fmla="*/ 16 w 38"/>
                <a:gd name="T29" fmla="*/ 22 h 22"/>
                <a:gd name="T30" fmla="*/ 20 w 38"/>
                <a:gd name="T31" fmla="*/ 22 h 22"/>
                <a:gd name="T32" fmla="*/ 22 w 38"/>
                <a:gd name="T33" fmla="*/ 22 h 22"/>
                <a:gd name="T34" fmla="*/ 26 w 38"/>
                <a:gd name="T35" fmla="*/ 20 h 22"/>
                <a:gd name="T36" fmla="*/ 28 w 38"/>
                <a:gd name="T37" fmla="*/ 20 h 22"/>
                <a:gd name="T38" fmla="*/ 30 w 38"/>
                <a:gd name="T39" fmla="*/ 18 h 22"/>
                <a:gd name="T40" fmla="*/ 34 w 38"/>
                <a:gd name="T41" fmla="*/ 18 h 22"/>
                <a:gd name="T42" fmla="*/ 36 w 38"/>
                <a:gd name="T43" fmla="*/ 16 h 22"/>
                <a:gd name="T44" fmla="*/ 38 w 38"/>
                <a:gd name="T45" fmla="*/ 16 h 22"/>
                <a:gd name="T46" fmla="*/ 6 w 38"/>
                <a:gd name="T47" fmla="*/ 0 h 22"/>
                <a:gd name="T48" fmla="*/ 4 w 38"/>
                <a:gd name="T49" fmla="*/ 2 h 22"/>
                <a:gd name="T50" fmla="*/ 0 w 38"/>
                <a:gd name="T51" fmla="*/ 2 h 22"/>
                <a:gd name="T52" fmla="*/ 10 w 38"/>
                <a:gd name="T53" fmla="*/ 8 h 22"/>
                <a:gd name="T54" fmla="*/ 12 w 38"/>
                <a:gd name="T55" fmla="*/ 10 h 22"/>
                <a:gd name="T56" fmla="*/ 14 w 38"/>
                <a:gd name="T57" fmla="*/ 8 h 22"/>
                <a:gd name="T58" fmla="*/ 28 w 38"/>
                <a:gd name="T59" fmla="*/ 16 h 22"/>
                <a:gd name="T60" fmla="*/ 28 w 38"/>
                <a:gd name="T61" fmla="*/ 18 h 22"/>
                <a:gd name="T62" fmla="*/ 26 w 38"/>
                <a:gd name="T63" fmla="*/ 18 h 22"/>
                <a:gd name="T64" fmla="*/ 22 w 38"/>
                <a:gd name="T65" fmla="*/ 18 h 22"/>
                <a:gd name="T66" fmla="*/ 18 w 38"/>
                <a:gd name="T67" fmla="*/ 18 h 22"/>
                <a:gd name="T68" fmla="*/ 14 w 38"/>
                <a:gd name="T69" fmla="*/ 18 h 22"/>
                <a:gd name="T70" fmla="*/ 10 w 38"/>
                <a:gd name="T71" fmla="*/ 16 h 22"/>
                <a:gd name="T72" fmla="*/ 8 w 38"/>
                <a:gd name="T73" fmla="*/ 16 h 22"/>
                <a:gd name="T74" fmla="*/ 8 w 38"/>
                <a:gd name="T75" fmla="*/ 14 h 22"/>
                <a:gd name="T76" fmla="*/ 6 w 38"/>
                <a:gd name="T77" fmla="*/ 14 h 22"/>
                <a:gd name="T78" fmla="*/ 6 w 38"/>
                <a:gd name="T79" fmla="*/ 14 h 22"/>
                <a:gd name="T80" fmla="*/ 6 w 38"/>
                <a:gd name="T81" fmla="*/ 12 h 22"/>
                <a:gd name="T82" fmla="*/ 6 w 38"/>
                <a:gd name="T83" fmla="*/ 12 h 22"/>
                <a:gd name="T84" fmla="*/ 8 w 38"/>
                <a:gd name="T85" fmla="*/ 10 h 22"/>
                <a:gd name="T86" fmla="*/ 10 w 38"/>
                <a:gd name="T87" fmla="*/ 10 h 22"/>
                <a:gd name="T88" fmla="*/ 10 w 38"/>
                <a:gd name="T8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22">
                  <a:moveTo>
                    <a:pt x="10" y="8"/>
                  </a:moveTo>
                  <a:lnTo>
                    <a:pt x="8" y="8"/>
                  </a:lnTo>
                  <a:lnTo>
                    <a:pt x="8" y="8"/>
                  </a:lnTo>
                  <a:lnTo>
                    <a:pt x="8" y="8"/>
                  </a:lnTo>
                  <a:lnTo>
                    <a:pt x="6" y="8"/>
                  </a:lnTo>
                  <a:lnTo>
                    <a:pt x="6" y="8"/>
                  </a:lnTo>
                  <a:lnTo>
                    <a:pt x="6" y="8"/>
                  </a:lnTo>
                  <a:lnTo>
                    <a:pt x="4" y="8"/>
                  </a:lnTo>
                  <a:lnTo>
                    <a:pt x="2" y="10"/>
                  </a:lnTo>
                  <a:lnTo>
                    <a:pt x="2" y="10"/>
                  </a:lnTo>
                  <a:lnTo>
                    <a:pt x="0" y="10"/>
                  </a:lnTo>
                  <a:lnTo>
                    <a:pt x="0" y="12"/>
                  </a:lnTo>
                  <a:lnTo>
                    <a:pt x="0" y="12"/>
                  </a:lnTo>
                  <a:lnTo>
                    <a:pt x="0" y="12"/>
                  </a:lnTo>
                  <a:lnTo>
                    <a:pt x="0" y="14"/>
                  </a:lnTo>
                  <a:lnTo>
                    <a:pt x="0" y="14"/>
                  </a:lnTo>
                  <a:lnTo>
                    <a:pt x="0" y="14"/>
                  </a:lnTo>
                  <a:lnTo>
                    <a:pt x="0" y="16"/>
                  </a:lnTo>
                  <a:lnTo>
                    <a:pt x="0" y="16"/>
                  </a:lnTo>
                  <a:lnTo>
                    <a:pt x="2" y="16"/>
                  </a:lnTo>
                  <a:lnTo>
                    <a:pt x="2" y="18"/>
                  </a:lnTo>
                  <a:lnTo>
                    <a:pt x="4" y="18"/>
                  </a:lnTo>
                  <a:lnTo>
                    <a:pt x="4" y="18"/>
                  </a:lnTo>
                  <a:lnTo>
                    <a:pt x="6" y="20"/>
                  </a:lnTo>
                  <a:lnTo>
                    <a:pt x="8" y="20"/>
                  </a:lnTo>
                  <a:lnTo>
                    <a:pt x="10" y="20"/>
                  </a:lnTo>
                  <a:lnTo>
                    <a:pt x="12" y="20"/>
                  </a:lnTo>
                  <a:lnTo>
                    <a:pt x="12" y="20"/>
                  </a:lnTo>
                  <a:lnTo>
                    <a:pt x="14" y="22"/>
                  </a:lnTo>
                  <a:lnTo>
                    <a:pt x="16" y="22"/>
                  </a:lnTo>
                  <a:lnTo>
                    <a:pt x="18" y="22"/>
                  </a:lnTo>
                  <a:lnTo>
                    <a:pt x="20" y="22"/>
                  </a:lnTo>
                  <a:lnTo>
                    <a:pt x="20" y="22"/>
                  </a:lnTo>
                  <a:lnTo>
                    <a:pt x="22" y="22"/>
                  </a:lnTo>
                  <a:lnTo>
                    <a:pt x="24" y="20"/>
                  </a:lnTo>
                  <a:lnTo>
                    <a:pt x="26" y="20"/>
                  </a:lnTo>
                  <a:lnTo>
                    <a:pt x="26" y="20"/>
                  </a:lnTo>
                  <a:lnTo>
                    <a:pt x="28" y="20"/>
                  </a:lnTo>
                  <a:lnTo>
                    <a:pt x="30" y="20"/>
                  </a:lnTo>
                  <a:lnTo>
                    <a:pt x="30" y="18"/>
                  </a:lnTo>
                  <a:lnTo>
                    <a:pt x="32" y="18"/>
                  </a:lnTo>
                  <a:lnTo>
                    <a:pt x="34" y="18"/>
                  </a:lnTo>
                  <a:lnTo>
                    <a:pt x="34" y="18"/>
                  </a:lnTo>
                  <a:lnTo>
                    <a:pt x="36" y="16"/>
                  </a:lnTo>
                  <a:lnTo>
                    <a:pt x="36" y="16"/>
                  </a:lnTo>
                  <a:lnTo>
                    <a:pt x="38" y="16"/>
                  </a:lnTo>
                  <a:lnTo>
                    <a:pt x="38" y="16"/>
                  </a:lnTo>
                  <a:lnTo>
                    <a:pt x="6" y="0"/>
                  </a:lnTo>
                  <a:lnTo>
                    <a:pt x="4" y="0"/>
                  </a:lnTo>
                  <a:lnTo>
                    <a:pt x="4" y="2"/>
                  </a:lnTo>
                  <a:lnTo>
                    <a:pt x="2" y="2"/>
                  </a:lnTo>
                  <a:lnTo>
                    <a:pt x="0" y="2"/>
                  </a:lnTo>
                  <a:lnTo>
                    <a:pt x="10" y="6"/>
                  </a:lnTo>
                  <a:lnTo>
                    <a:pt x="10" y="8"/>
                  </a:lnTo>
                  <a:lnTo>
                    <a:pt x="10" y="8"/>
                  </a:lnTo>
                  <a:close/>
                  <a:moveTo>
                    <a:pt x="12" y="10"/>
                  </a:moveTo>
                  <a:lnTo>
                    <a:pt x="12" y="10"/>
                  </a:lnTo>
                  <a:lnTo>
                    <a:pt x="14" y="8"/>
                  </a:lnTo>
                  <a:lnTo>
                    <a:pt x="30" y="16"/>
                  </a:lnTo>
                  <a:lnTo>
                    <a:pt x="28" y="16"/>
                  </a:lnTo>
                  <a:lnTo>
                    <a:pt x="28" y="16"/>
                  </a:lnTo>
                  <a:lnTo>
                    <a:pt x="28" y="18"/>
                  </a:lnTo>
                  <a:lnTo>
                    <a:pt x="26" y="18"/>
                  </a:lnTo>
                  <a:lnTo>
                    <a:pt x="26" y="18"/>
                  </a:lnTo>
                  <a:lnTo>
                    <a:pt x="24" y="18"/>
                  </a:lnTo>
                  <a:lnTo>
                    <a:pt x="22" y="18"/>
                  </a:lnTo>
                  <a:lnTo>
                    <a:pt x="20" y="18"/>
                  </a:lnTo>
                  <a:lnTo>
                    <a:pt x="18" y="18"/>
                  </a:lnTo>
                  <a:lnTo>
                    <a:pt x="16" y="18"/>
                  </a:lnTo>
                  <a:lnTo>
                    <a:pt x="14" y="18"/>
                  </a:lnTo>
                  <a:lnTo>
                    <a:pt x="12" y="18"/>
                  </a:lnTo>
                  <a:lnTo>
                    <a:pt x="10" y="16"/>
                  </a:lnTo>
                  <a:lnTo>
                    <a:pt x="10" y="16"/>
                  </a:lnTo>
                  <a:lnTo>
                    <a:pt x="8" y="16"/>
                  </a:lnTo>
                  <a:lnTo>
                    <a:pt x="8" y="16"/>
                  </a:lnTo>
                  <a:lnTo>
                    <a:pt x="8" y="14"/>
                  </a:lnTo>
                  <a:lnTo>
                    <a:pt x="6" y="14"/>
                  </a:lnTo>
                  <a:lnTo>
                    <a:pt x="6" y="14"/>
                  </a:lnTo>
                  <a:lnTo>
                    <a:pt x="6" y="14"/>
                  </a:lnTo>
                  <a:lnTo>
                    <a:pt x="6" y="14"/>
                  </a:lnTo>
                  <a:lnTo>
                    <a:pt x="6" y="12"/>
                  </a:lnTo>
                  <a:lnTo>
                    <a:pt x="6" y="12"/>
                  </a:lnTo>
                  <a:lnTo>
                    <a:pt x="6" y="12"/>
                  </a:lnTo>
                  <a:lnTo>
                    <a:pt x="6" y="12"/>
                  </a:lnTo>
                  <a:lnTo>
                    <a:pt x="6" y="12"/>
                  </a:lnTo>
                  <a:lnTo>
                    <a:pt x="8" y="10"/>
                  </a:lnTo>
                  <a:lnTo>
                    <a:pt x="8" y="10"/>
                  </a:lnTo>
                  <a:lnTo>
                    <a:pt x="10" y="10"/>
                  </a:lnTo>
                  <a:lnTo>
                    <a:pt x="10" y="10"/>
                  </a:lnTo>
                  <a:lnTo>
                    <a:pt x="10" y="10"/>
                  </a:lnTo>
                  <a:lnTo>
                    <a:pt x="1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817"/>
            <p:cNvSpPr>
              <a:spLocks/>
            </p:cNvSpPr>
            <p:nvPr/>
          </p:nvSpPr>
          <p:spPr bwMode="auto">
            <a:xfrm>
              <a:off x="7966075" y="2709863"/>
              <a:ext cx="60325" cy="34925"/>
            </a:xfrm>
            <a:custGeom>
              <a:avLst/>
              <a:gdLst>
                <a:gd name="T0" fmla="*/ 10 w 38"/>
                <a:gd name="T1" fmla="*/ 8 h 22"/>
                <a:gd name="T2" fmla="*/ 8 w 38"/>
                <a:gd name="T3" fmla="*/ 8 h 22"/>
                <a:gd name="T4" fmla="*/ 8 w 38"/>
                <a:gd name="T5" fmla="*/ 8 h 22"/>
                <a:gd name="T6" fmla="*/ 8 w 38"/>
                <a:gd name="T7" fmla="*/ 8 h 22"/>
                <a:gd name="T8" fmla="*/ 6 w 38"/>
                <a:gd name="T9" fmla="*/ 8 h 22"/>
                <a:gd name="T10" fmla="*/ 6 w 38"/>
                <a:gd name="T11" fmla="*/ 8 h 22"/>
                <a:gd name="T12" fmla="*/ 6 w 38"/>
                <a:gd name="T13" fmla="*/ 8 h 22"/>
                <a:gd name="T14" fmla="*/ 4 w 38"/>
                <a:gd name="T15" fmla="*/ 8 h 22"/>
                <a:gd name="T16" fmla="*/ 2 w 38"/>
                <a:gd name="T17" fmla="*/ 10 h 22"/>
                <a:gd name="T18" fmla="*/ 2 w 38"/>
                <a:gd name="T19" fmla="*/ 10 h 22"/>
                <a:gd name="T20" fmla="*/ 0 w 38"/>
                <a:gd name="T21" fmla="*/ 10 h 22"/>
                <a:gd name="T22" fmla="*/ 0 w 38"/>
                <a:gd name="T23" fmla="*/ 12 h 22"/>
                <a:gd name="T24" fmla="*/ 0 w 38"/>
                <a:gd name="T25" fmla="*/ 12 h 22"/>
                <a:gd name="T26" fmla="*/ 0 w 38"/>
                <a:gd name="T27" fmla="*/ 12 h 22"/>
                <a:gd name="T28" fmla="*/ 0 w 38"/>
                <a:gd name="T29" fmla="*/ 14 h 22"/>
                <a:gd name="T30" fmla="*/ 0 w 38"/>
                <a:gd name="T31" fmla="*/ 14 h 22"/>
                <a:gd name="T32" fmla="*/ 0 w 38"/>
                <a:gd name="T33" fmla="*/ 14 h 22"/>
                <a:gd name="T34" fmla="*/ 0 w 38"/>
                <a:gd name="T35" fmla="*/ 16 h 22"/>
                <a:gd name="T36" fmla="*/ 0 w 38"/>
                <a:gd name="T37" fmla="*/ 16 h 22"/>
                <a:gd name="T38" fmla="*/ 2 w 38"/>
                <a:gd name="T39" fmla="*/ 16 h 22"/>
                <a:gd name="T40" fmla="*/ 2 w 38"/>
                <a:gd name="T41" fmla="*/ 18 h 22"/>
                <a:gd name="T42" fmla="*/ 4 w 38"/>
                <a:gd name="T43" fmla="*/ 18 h 22"/>
                <a:gd name="T44" fmla="*/ 4 w 38"/>
                <a:gd name="T45" fmla="*/ 18 h 22"/>
                <a:gd name="T46" fmla="*/ 6 w 38"/>
                <a:gd name="T47" fmla="*/ 20 h 22"/>
                <a:gd name="T48" fmla="*/ 8 w 38"/>
                <a:gd name="T49" fmla="*/ 20 h 22"/>
                <a:gd name="T50" fmla="*/ 10 w 38"/>
                <a:gd name="T51" fmla="*/ 20 h 22"/>
                <a:gd name="T52" fmla="*/ 12 w 38"/>
                <a:gd name="T53" fmla="*/ 20 h 22"/>
                <a:gd name="T54" fmla="*/ 12 w 38"/>
                <a:gd name="T55" fmla="*/ 20 h 22"/>
                <a:gd name="T56" fmla="*/ 14 w 38"/>
                <a:gd name="T57" fmla="*/ 22 h 22"/>
                <a:gd name="T58" fmla="*/ 16 w 38"/>
                <a:gd name="T59" fmla="*/ 22 h 22"/>
                <a:gd name="T60" fmla="*/ 18 w 38"/>
                <a:gd name="T61" fmla="*/ 22 h 22"/>
                <a:gd name="T62" fmla="*/ 20 w 38"/>
                <a:gd name="T63" fmla="*/ 22 h 22"/>
                <a:gd name="T64" fmla="*/ 20 w 38"/>
                <a:gd name="T65" fmla="*/ 22 h 22"/>
                <a:gd name="T66" fmla="*/ 22 w 38"/>
                <a:gd name="T67" fmla="*/ 22 h 22"/>
                <a:gd name="T68" fmla="*/ 24 w 38"/>
                <a:gd name="T69" fmla="*/ 20 h 22"/>
                <a:gd name="T70" fmla="*/ 26 w 38"/>
                <a:gd name="T71" fmla="*/ 20 h 22"/>
                <a:gd name="T72" fmla="*/ 26 w 38"/>
                <a:gd name="T73" fmla="*/ 20 h 22"/>
                <a:gd name="T74" fmla="*/ 28 w 38"/>
                <a:gd name="T75" fmla="*/ 20 h 22"/>
                <a:gd name="T76" fmla="*/ 30 w 38"/>
                <a:gd name="T77" fmla="*/ 20 h 22"/>
                <a:gd name="T78" fmla="*/ 30 w 38"/>
                <a:gd name="T79" fmla="*/ 18 h 22"/>
                <a:gd name="T80" fmla="*/ 32 w 38"/>
                <a:gd name="T81" fmla="*/ 18 h 22"/>
                <a:gd name="T82" fmla="*/ 34 w 38"/>
                <a:gd name="T83" fmla="*/ 18 h 22"/>
                <a:gd name="T84" fmla="*/ 34 w 38"/>
                <a:gd name="T85" fmla="*/ 18 h 22"/>
                <a:gd name="T86" fmla="*/ 36 w 38"/>
                <a:gd name="T87" fmla="*/ 16 h 22"/>
                <a:gd name="T88" fmla="*/ 36 w 38"/>
                <a:gd name="T89" fmla="*/ 16 h 22"/>
                <a:gd name="T90" fmla="*/ 38 w 38"/>
                <a:gd name="T91" fmla="*/ 16 h 22"/>
                <a:gd name="T92" fmla="*/ 38 w 38"/>
                <a:gd name="T93" fmla="*/ 16 h 22"/>
                <a:gd name="T94" fmla="*/ 6 w 38"/>
                <a:gd name="T95" fmla="*/ 0 h 22"/>
                <a:gd name="T96" fmla="*/ 4 w 38"/>
                <a:gd name="T97" fmla="*/ 0 h 22"/>
                <a:gd name="T98" fmla="*/ 4 w 38"/>
                <a:gd name="T99" fmla="*/ 2 h 22"/>
                <a:gd name="T100" fmla="*/ 2 w 38"/>
                <a:gd name="T101" fmla="*/ 2 h 22"/>
                <a:gd name="T102" fmla="*/ 0 w 38"/>
                <a:gd name="T103" fmla="*/ 2 h 22"/>
                <a:gd name="T104" fmla="*/ 10 w 38"/>
                <a:gd name="T105" fmla="*/ 6 h 22"/>
                <a:gd name="T106" fmla="*/ 10 w 38"/>
                <a:gd name="T107" fmla="*/ 8 h 22"/>
                <a:gd name="T108" fmla="*/ 10 w 38"/>
                <a:gd name="T10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2">
                  <a:moveTo>
                    <a:pt x="10" y="8"/>
                  </a:moveTo>
                  <a:lnTo>
                    <a:pt x="8" y="8"/>
                  </a:lnTo>
                  <a:lnTo>
                    <a:pt x="8" y="8"/>
                  </a:lnTo>
                  <a:lnTo>
                    <a:pt x="8" y="8"/>
                  </a:lnTo>
                  <a:lnTo>
                    <a:pt x="6" y="8"/>
                  </a:lnTo>
                  <a:lnTo>
                    <a:pt x="6" y="8"/>
                  </a:lnTo>
                  <a:lnTo>
                    <a:pt x="6" y="8"/>
                  </a:lnTo>
                  <a:lnTo>
                    <a:pt x="4" y="8"/>
                  </a:lnTo>
                  <a:lnTo>
                    <a:pt x="2" y="10"/>
                  </a:lnTo>
                  <a:lnTo>
                    <a:pt x="2" y="10"/>
                  </a:lnTo>
                  <a:lnTo>
                    <a:pt x="0" y="10"/>
                  </a:lnTo>
                  <a:lnTo>
                    <a:pt x="0" y="12"/>
                  </a:lnTo>
                  <a:lnTo>
                    <a:pt x="0" y="12"/>
                  </a:lnTo>
                  <a:lnTo>
                    <a:pt x="0" y="12"/>
                  </a:lnTo>
                  <a:lnTo>
                    <a:pt x="0" y="14"/>
                  </a:lnTo>
                  <a:lnTo>
                    <a:pt x="0" y="14"/>
                  </a:lnTo>
                  <a:lnTo>
                    <a:pt x="0" y="14"/>
                  </a:lnTo>
                  <a:lnTo>
                    <a:pt x="0" y="16"/>
                  </a:lnTo>
                  <a:lnTo>
                    <a:pt x="0" y="16"/>
                  </a:lnTo>
                  <a:lnTo>
                    <a:pt x="2" y="16"/>
                  </a:lnTo>
                  <a:lnTo>
                    <a:pt x="2" y="18"/>
                  </a:lnTo>
                  <a:lnTo>
                    <a:pt x="4" y="18"/>
                  </a:lnTo>
                  <a:lnTo>
                    <a:pt x="4" y="18"/>
                  </a:lnTo>
                  <a:lnTo>
                    <a:pt x="6" y="20"/>
                  </a:lnTo>
                  <a:lnTo>
                    <a:pt x="8" y="20"/>
                  </a:lnTo>
                  <a:lnTo>
                    <a:pt x="10" y="20"/>
                  </a:lnTo>
                  <a:lnTo>
                    <a:pt x="12" y="20"/>
                  </a:lnTo>
                  <a:lnTo>
                    <a:pt x="12" y="20"/>
                  </a:lnTo>
                  <a:lnTo>
                    <a:pt x="14" y="22"/>
                  </a:lnTo>
                  <a:lnTo>
                    <a:pt x="16" y="22"/>
                  </a:lnTo>
                  <a:lnTo>
                    <a:pt x="18" y="22"/>
                  </a:lnTo>
                  <a:lnTo>
                    <a:pt x="20" y="22"/>
                  </a:lnTo>
                  <a:lnTo>
                    <a:pt x="20" y="22"/>
                  </a:lnTo>
                  <a:lnTo>
                    <a:pt x="22" y="22"/>
                  </a:lnTo>
                  <a:lnTo>
                    <a:pt x="24" y="20"/>
                  </a:lnTo>
                  <a:lnTo>
                    <a:pt x="26" y="20"/>
                  </a:lnTo>
                  <a:lnTo>
                    <a:pt x="26" y="20"/>
                  </a:lnTo>
                  <a:lnTo>
                    <a:pt x="28" y="20"/>
                  </a:lnTo>
                  <a:lnTo>
                    <a:pt x="30" y="20"/>
                  </a:lnTo>
                  <a:lnTo>
                    <a:pt x="30" y="18"/>
                  </a:lnTo>
                  <a:lnTo>
                    <a:pt x="32" y="18"/>
                  </a:lnTo>
                  <a:lnTo>
                    <a:pt x="34" y="18"/>
                  </a:lnTo>
                  <a:lnTo>
                    <a:pt x="34" y="18"/>
                  </a:lnTo>
                  <a:lnTo>
                    <a:pt x="36" y="16"/>
                  </a:lnTo>
                  <a:lnTo>
                    <a:pt x="36" y="16"/>
                  </a:lnTo>
                  <a:lnTo>
                    <a:pt x="38" y="16"/>
                  </a:lnTo>
                  <a:lnTo>
                    <a:pt x="38" y="16"/>
                  </a:lnTo>
                  <a:lnTo>
                    <a:pt x="6" y="0"/>
                  </a:lnTo>
                  <a:lnTo>
                    <a:pt x="4" y="0"/>
                  </a:lnTo>
                  <a:lnTo>
                    <a:pt x="4" y="2"/>
                  </a:lnTo>
                  <a:lnTo>
                    <a:pt x="2" y="2"/>
                  </a:lnTo>
                  <a:lnTo>
                    <a:pt x="0" y="2"/>
                  </a:lnTo>
                  <a:lnTo>
                    <a:pt x="10" y="6"/>
                  </a:lnTo>
                  <a:lnTo>
                    <a:pt x="10" y="8"/>
                  </a:lnTo>
                  <a:lnTo>
                    <a:pt x="1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818"/>
            <p:cNvSpPr>
              <a:spLocks/>
            </p:cNvSpPr>
            <p:nvPr/>
          </p:nvSpPr>
          <p:spPr bwMode="auto">
            <a:xfrm>
              <a:off x="7975600" y="2722563"/>
              <a:ext cx="38100" cy="15875"/>
            </a:xfrm>
            <a:custGeom>
              <a:avLst/>
              <a:gdLst>
                <a:gd name="T0" fmla="*/ 6 w 24"/>
                <a:gd name="T1" fmla="*/ 2 h 10"/>
                <a:gd name="T2" fmla="*/ 6 w 24"/>
                <a:gd name="T3" fmla="*/ 2 h 10"/>
                <a:gd name="T4" fmla="*/ 8 w 24"/>
                <a:gd name="T5" fmla="*/ 0 h 10"/>
                <a:gd name="T6" fmla="*/ 24 w 24"/>
                <a:gd name="T7" fmla="*/ 8 h 10"/>
                <a:gd name="T8" fmla="*/ 22 w 24"/>
                <a:gd name="T9" fmla="*/ 8 h 10"/>
                <a:gd name="T10" fmla="*/ 22 w 24"/>
                <a:gd name="T11" fmla="*/ 8 h 10"/>
                <a:gd name="T12" fmla="*/ 22 w 24"/>
                <a:gd name="T13" fmla="*/ 10 h 10"/>
                <a:gd name="T14" fmla="*/ 20 w 24"/>
                <a:gd name="T15" fmla="*/ 10 h 10"/>
                <a:gd name="T16" fmla="*/ 20 w 24"/>
                <a:gd name="T17" fmla="*/ 10 h 10"/>
                <a:gd name="T18" fmla="*/ 18 w 24"/>
                <a:gd name="T19" fmla="*/ 10 h 10"/>
                <a:gd name="T20" fmla="*/ 16 w 24"/>
                <a:gd name="T21" fmla="*/ 10 h 10"/>
                <a:gd name="T22" fmla="*/ 14 w 24"/>
                <a:gd name="T23" fmla="*/ 10 h 10"/>
                <a:gd name="T24" fmla="*/ 12 w 24"/>
                <a:gd name="T25" fmla="*/ 10 h 10"/>
                <a:gd name="T26" fmla="*/ 10 w 24"/>
                <a:gd name="T27" fmla="*/ 10 h 10"/>
                <a:gd name="T28" fmla="*/ 8 w 24"/>
                <a:gd name="T29" fmla="*/ 10 h 10"/>
                <a:gd name="T30" fmla="*/ 6 w 24"/>
                <a:gd name="T31" fmla="*/ 10 h 10"/>
                <a:gd name="T32" fmla="*/ 4 w 24"/>
                <a:gd name="T33" fmla="*/ 8 h 10"/>
                <a:gd name="T34" fmla="*/ 4 w 24"/>
                <a:gd name="T35" fmla="*/ 8 h 10"/>
                <a:gd name="T36" fmla="*/ 2 w 24"/>
                <a:gd name="T37" fmla="*/ 8 h 10"/>
                <a:gd name="T38" fmla="*/ 2 w 24"/>
                <a:gd name="T39" fmla="*/ 8 h 10"/>
                <a:gd name="T40" fmla="*/ 2 w 24"/>
                <a:gd name="T41" fmla="*/ 6 h 10"/>
                <a:gd name="T42" fmla="*/ 0 w 24"/>
                <a:gd name="T43" fmla="*/ 6 h 10"/>
                <a:gd name="T44" fmla="*/ 0 w 24"/>
                <a:gd name="T45" fmla="*/ 6 h 10"/>
                <a:gd name="T46" fmla="*/ 0 w 24"/>
                <a:gd name="T47" fmla="*/ 6 h 10"/>
                <a:gd name="T48" fmla="*/ 0 w 24"/>
                <a:gd name="T49" fmla="*/ 6 h 10"/>
                <a:gd name="T50" fmla="*/ 0 w 24"/>
                <a:gd name="T51" fmla="*/ 4 h 10"/>
                <a:gd name="T52" fmla="*/ 0 w 24"/>
                <a:gd name="T53" fmla="*/ 4 h 10"/>
                <a:gd name="T54" fmla="*/ 0 w 24"/>
                <a:gd name="T55" fmla="*/ 4 h 10"/>
                <a:gd name="T56" fmla="*/ 0 w 24"/>
                <a:gd name="T57" fmla="*/ 4 h 10"/>
                <a:gd name="T58" fmla="*/ 0 w 24"/>
                <a:gd name="T59" fmla="*/ 4 h 10"/>
                <a:gd name="T60" fmla="*/ 2 w 24"/>
                <a:gd name="T61" fmla="*/ 2 h 10"/>
                <a:gd name="T62" fmla="*/ 2 w 24"/>
                <a:gd name="T63" fmla="*/ 2 h 10"/>
                <a:gd name="T64" fmla="*/ 4 w 24"/>
                <a:gd name="T65" fmla="*/ 2 h 10"/>
                <a:gd name="T66" fmla="*/ 4 w 24"/>
                <a:gd name="T67" fmla="*/ 2 h 10"/>
                <a:gd name="T68" fmla="*/ 4 w 24"/>
                <a:gd name="T69" fmla="*/ 2 h 10"/>
                <a:gd name="T70" fmla="*/ 6 w 24"/>
                <a:gd name="T7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10">
                  <a:moveTo>
                    <a:pt x="6" y="2"/>
                  </a:moveTo>
                  <a:lnTo>
                    <a:pt x="6" y="2"/>
                  </a:lnTo>
                  <a:lnTo>
                    <a:pt x="8" y="0"/>
                  </a:lnTo>
                  <a:lnTo>
                    <a:pt x="24" y="8"/>
                  </a:lnTo>
                  <a:lnTo>
                    <a:pt x="22" y="8"/>
                  </a:lnTo>
                  <a:lnTo>
                    <a:pt x="22" y="8"/>
                  </a:lnTo>
                  <a:lnTo>
                    <a:pt x="22" y="10"/>
                  </a:lnTo>
                  <a:lnTo>
                    <a:pt x="20" y="10"/>
                  </a:lnTo>
                  <a:lnTo>
                    <a:pt x="20" y="10"/>
                  </a:lnTo>
                  <a:lnTo>
                    <a:pt x="18" y="10"/>
                  </a:lnTo>
                  <a:lnTo>
                    <a:pt x="16" y="10"/>
                  </a:lnTo>
                  <a:lnTo>
                    <a:pt x="14" y="10"/>
                  </a:lnTo>
                  <a:lnTo>
                    <a:pt x="12" y="10"/>
                  </a:lnTo>
                  <a:lnTo>
                    <a:pt x="10" y="10"/>
                  </a:lnTo>
                  <a:lnTo>
                    <a:pt x="8" y="10"/>
                  </a:lnTo>
                  <a:lnTo>
                    <a:pt x="6" y="10"/>
                  </a:lnTo>
                  <a:lnTo>
                    <a:pt x="4" y="8"/>
                  </a:lnTo>
                  <a:lnTo>
                    <a:pt x="4" y="8"/>
                  </a:lnTo>
                  <a:lnTo>
                    <a:pt x="2" y="8"/>
                  </a:lnTo>
                  <a:lnTo>
                    <a:pt x="2" y="8"/>
                  </a:lnTo>
                  <a:lnTo>
                    <a:pt x="2" y="6"/>
                  </a:lnTo>
                  <a:lnTo>
                    <a:pt x="0" y="6"/>
                  </a:lnTo>
                  <a:lnTo>
                    <a:pt x="0" y="6"/>
                  </a:lnTo>
                  <a:lnTo>
                    <a:pt x="0" y="6"/>
                  </a:lnTo>
                  <a:lnTo>
                    <a:pt x="0" y="6"/>
                  </a:lnTo>
                  <a:lnTo>
                    <a:pt x="0" y="4"/>
                  </a:lnTo>
                  <a:lnTo>
                    <a:pt x="0" y="4"/>
                  </a:lnTo>
                  <a:lnTo>
                    <a:pt x="0" y="4"/>
                  </a:lnTo>
                  <a:lnTo>
                    <a:pt x="0" y="4"/>
                  </a:lnTo>
                  <a:lnTo>
                    <a:pt x="0" y="4"/>
                  </a:lnTo>
                  <a:lnTo>
                    <a:pt x="2" y="2"/>
                  </a:lnTo>
                  <a:lnTo>
                    <a:pt x="2" y="2"/>
                  </a:lnTo>
                  <a:lnTo>
                    <a:pt x="4" y="2"/>
                  </a:lnTo>
                  <a:lnTo>
                    <a:pt x="4" y="2"/>
                  </a:lnTo>
                  <a:lnTo>
                    <a:pt x="4" y="2"/>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819"/>
            <p:cNvSpPr>
              <a:spLocks/>
            </p:cNvSpPr>
            <p:nvPr/>
          </p:nvSpPr>
          <p:spPr bwMode="auto">
            <a:xfrm>
              <a:off x="8001000" y="2709863"/>
              <a:ext cx="47625" cy="19050"/>
            </a:xfrm>
            <a:custGeom>
              <a:avLst/>
              <a:gdLst>
                <a:gd name="T0" fmla="*/ 8 w 30"/>
                <a:gd name="T1" fmla="*/ 0 h 12"/>
                <a:gd name="T2" fmla="*/ 0 w 30"/>
                <a:gd name="T3" fmla="*/ 4 h 12"/>
                <a:gd name="T4" fmla="*/ 0 w 30"/>
                <a:gd name="T5" fmla="*/ 4 h 12"/>
                <a:gd name="T6" fmla="*/ 2 w 30"/>
                <a:gd name="T7" fmla="*/ 4 h 12"/>
                <a:gd name="T8" fmla="*/ 2 w 30"/>
                <a:gd name="T9" fmla="*/ 4 h 12"/>
                <a:gd name="T10" fmla="*/ 4 w 30"/>
                <a:gd name="T11" fmla="*/ 4 h 12"/>
                <a:gd name="T12" fmla="*/ 6 w 30"/>
                <a:gd name="T13" fmla="*/ 4 h 12"/>
                <a:gd name="T14" fmla="*/ 26 w 30"/>
                <a:gd name="T15" fmla="*/ 12 h 12"/>
                <a:gd name="T16" fmla="*/ 28 w 30"/>
                <a:gd name="T17" fmla="*/ 12 h 12"/>
                <a:gd name="T18" fmla="*/ 28 w 30"/>
                <a:gd name="T19" fmla="*/ 12 h 12"/>
                <a:gd name="T20" fmla="*/ 30 w 30"/>
                <a:gd name="T21" fmla="*/ 12 h 12"/>
                <a:gd name="T22" fmla="*/ 30 w 30"/>
                <a:gd name="T23" fmla="*/ 12 h 12"/>
                <a:gd name="T24" fmla="*/ 8 w 3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8" y="0"/>
                  </a:moveTo>
                  <a:lnTo>
                    <a:pt x="0" y="4"/>
                  </a:lnTo>
                  <a:lnTo>
                    <a:pt x="0" y="4"/>
                  </a:lnTo>
                  <a:lnTo>
                    <a:pt x="2" y="4"/>
                  </a:lnTo>
                  <a:lnTo>
                    <a:pt x="2" y="4"/>
                  </a:lnTo>
                  <a:lnTo>
                    <a:pt x="4" y="4"/>
                  </a:lnTo>
                  <a:lnTo>
                    <a:pt x="6" y="4"/>
                  </a:lnTo>
                  <a:lnTo>
                    <a:pt x="26" y="12"/>
                  </a:lnTo>
                  <a:lnTo>
                    <a:pt x="28" y="12"/>
                  </a:lnTo>
                  <a:lnTo>
                    <a:pt x="28" y="12"/>
                  </a:lnTo>
                  <a:lnTo>
                    <a:pt x="30" y="12"/>
                  </a:lnTo>
                  <a:lnTo>
                    <a:pt x="30" y="12"/>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820"/>
            <p:cNvSpPr>
              <a:spLocks/>
            </p:cNvSpPr>
            <p:nvPr/>
          </p:nvSpPr>
          <p:spPr bwMode="auto">
            <a:xfrm>
              <a:off x="7988300" y="2703513"/>
              <a:ext cx="15875" cy="6350"/>
            </a:xfrm>
            <a:custGeom>
              <a:avLst/>
              <a:gdLst>
                <a:gd name="T0" fmla="*/ 4 w 10"/>
                <a:gd name="T1" fmla="*/ 4 h 4"/>
                <a:gd name="T2" fmla="*/ 4 w 10"/>
                <a:gd name="T3" fmla="*/ 4 h 4"/>
                <a:gd name="T4" fmla="*/ 6 w 10"/>
                <a:gd name="T5" fmla="*/ 4 h 4"/>
                <a:gd name="T6" fmla="*/ 8 w 10"/>
                <a:gd name="T7" fmla="*/ 4 h 4"/>
                <a:gd name="T8" fmla="*/ 10 w 10"/>
                <a:gd name="T9" fmla="*/ 2 h 4"/>
                <a:gd name="T10" fmla="*/ 10 w 10"/>
                <a:gd name="T11" fmla="*/ 2 h 4"/>
                <a:gd name="T12" fmla="*/ 10 w 10"/>
                <a:gd name="T13" fmla="*/ 2 h 4"/>
                <a:gd name="T14" fmla="*/ 8 w 10"/>
                <a:gd name="T15" fmla="*/ 2 h 4"/>
                <a:gd name="T16" fmla="*/ 8 w 10"/>
                <a:gd name="T17" fmla="*/ 0 h 4"/>
                <a:gd name="T18" fmla="*/ 6 w 10"/>
                <a:gd name="T19" fmla="*/ 0 h 4"/>
                <a:gd name="T20" fmla="*/ 4 w 10"/>
                <a:gd name="T21" fmla="*/ 0 h 4"/>
                <a:gd name="T22" fmla="*/ 2 w 10"/>
                <a:gd name="T23" fmla="*/ 0 h 4"/>
                <a:gd name="T24" fmla="*/ 2 w 10"/>
                <a:gd name="T25" fmla="*/ 2 h 4"/>
                <a:gd name="T26" fmla="*/ 0 w 10"/>
                <a:gd name="T27" fmla="*/ 2 h 4"/>
                <a:gd name="T28" fmla="*/ 2 w 10"/>
                <a:gd name="T29" fmla="*/ 2 h 4"/>
                <a:gd name="T30" fmla="*/ 2 w 10"/>
                <a:gd name="T31" fmla="*/ 4 h 4"/>
                <a:gd name="T32" fmla="*/ 4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4" y="4"/>
                  </a:moveTo>
                  <a:lnTo>
                    <a:pt x="4" y="4"/>
                  </a:lnTo>
                  <a:lnTo>
                    <a:pt x="6" y="4"/>
                  </a:lnTo>
                  <a:lnTo>
                    <a:pt x="8" y="4"/>
                  </a:lnTo>
                  <a:lnTo>
                    <a:pt x="10" y="2"/>
                  </a:lnTo>
                  <a:lnTo>
                    <a:pt x="10" y="2"/>
                  </a:lnTo>
                  <a:lnTo>
                    <a:pt x="10" y="2"/>
                  </a:lnTo>
                  <a:lnTo>
                    <a:pt x="8" y="2"/>
                  </a:lnTo>
                  <a:lnTo>
                    <a:pt x="8" y="0"/>
                  </a:lnTo>
                  <a:lnTo>
                    <a:pt x="6" y="0"/>
                  </a:lnTo>
                  <a:lnTo>
                    <a:pt x="4" y="0"/>
                  </a:lnTo>
                  <a:lnTo>
                    <a:pt x="2" y="0"/>
                  </a:lnTo>
                  <a:lnTo>
                    <a:pt x="2" y="2"/>
                  </a:lnTo>
                  <a:lnTo>
                    <a:pt x="0" y="2"/>
                  </a:lnTo>
                  <a:lnTo>
                    <a:pt x="2" y="2"/>
                  </a:lnTo>
                  <a:lnTo>
                    <a:pt x="2" y="4"/>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821"/>
            <p:cNvSpPr>
              <a:spLocks noEditPoints="1"/>
            </p:cNvSpPr>
            <p:nvPr/>
          </p:nvSpPr>
          <p:spPr bwMode="auto">
            <a:xfrm>
              <a:off x="8026400" y="2697163"/>
              <a:ext cx="60325" cy="34925"/>
            </a:xfrm>
            <a:custGeom>
              <a:avLst/>
              <a:gdLst>
                <a:gd name="T0" fmla="*/ 36 w 38"/>
                <a:gd name="T1" fmla="*/ 20 h 22"/>
                <a:gd name="T2" fmla="*/ 38 w 38"/>
                <a:gd name="T3" fmla="*/ 20 h 22"/>
                <a:gd name="T4" fmla="*/ 30 w 38"/>
                <a:gd name="T5" fmla="*/ 14 h 22"/>
                <a:gd name="T6" fmla="*/ 32 w 38"/>
                <a:gd name="T7" fmla="*/ 14 h 22"/>
                <a:gd name="T8" fmla="*/ 36 w 38"/>
                <a:gd name="T9" fmla="*/ 12 h 22"/>
                <a:gd name="T10" fmla="*/ 38 w 38"/>
                <a:gd name="T11" fmla="*/ 10 h 22"/>
                <a:gd name="T12" fmla="*/ 38 w 38"/>
                <a:gd name="T13" fmla="*/ 8 h 22"/>
                <a:gd name="T14" fmla="*/ 36 w 38"/>
                <a:gd name="T15" fmla="*/ 4 h 22"/>
                <a:gd name="T16" fmla="*/ 34 w 38"/>
                <a:gd name="T17" fmla="*/ 4 h 22"/>
                <a:gd name="T18" fmla="*/ 30 w 38"/>
                <a:gd name="T19" fmla="*/ 2 h 22"/>
                <a:gd name="T20" fmla="*/ 28 w 38"/>
                <a:gd name="T21" fmla="*/ 0 h 22"/>
                <a:gd name="T22" fmla="*/ 24 w 38"/>
                <a:gd name="T23" fmla="*/ 0 h 22"/>
                <a:gd name="T24" fmla="*/ 22 w 38"/>
                <a:gd name="T25" fmla="*/ 0 h 22"/>
                <a:gd name="T26" fmla="*/ 20 w 38"/>
                <a:gd name="T27" fmla="*/ 0 h 22"/>
                <a:gd name="T28" fmla="*/ 16 w 38"/>
                <a:gd name="T29" fmla="*/ 0 h 22"/>
                <a:gd name="T30" fmla="*/ 14 w 38"/>
                <a:gd name="T31" fmla="*/ 0 h 22"/>
                <a:gd name="T32" fmla="*/ 12 w 38"/>
                <a:gd name="T33" fmla="*/ 2 h 22"/>
                <a:gd name="T34" fmla="*/ 10 w 38"/>
                <a:gd name="T35" fmla="*/ 2 h 22"/>
                <a:gd name="T36" fmla="*/ 10 w 38"/>
                <a:gd name="T37" fmla="*/ 2 h 22"/>
                <a:gd name="T38" fmla="*/ 8 w 38"/>
                <a:gd name="T39" fmla="*/ 4 h 22"/>
                <a:gd name="T40" fmla="*/ 6 w 38"/>
                <a:gd name="T41" fmla="*/ 6 h 22"/>
                <a:gd name="T42" fmla="*/ 4 w 38"/>
                <a:gd name="T43" fmla="*/ 4 h 22"/>
                <a:gd name="T44" fmla="*/ 2 w 38"/>
                <a:gd name="T45" fmla="*/ 4 h 22"/>
                <a:gd name="T46" fmla="*/ 0 w 38"/>
                <a:gd name="T47" fmla="*/ 6 h 22"/>
                <a:gd name="T48" fmla="*/ 34 w 38"/>
                <a:gd name="T49" fmla="*/ 22 h 22"/>
                <a:gd name="T50" fmla="*/ 26 w 38"/>
                <a:gd name="T51" fmla="*/ 12 h 22"/>
                <a:gd name="T52" fmla="*/ 24 w 38"/>
                <a:gd name="T53" fmla="*/ 12 h 22"/>
                <a:gd name="T54" fmla="*/ 14 w 38"/>
                <a:gd name="T55" fmla="*/ 8 h 22"/>
                <a:gd name="T56" fmla="*/ 12 w 38"/>
                <a:gd name="T57" fmla="*/ 8 h 22"/>
                <a:gd name="T58" fmla="*/ 12 w 38"/>
                <a:gd name="T59" fmla="*/ 6 h 22"/>
                <a:gd name="T60" fmla="*/ 12 w 38"/>
                <a:gd name="T61" fmla="*/ 6 h 22"/>
                <a:gd name="T62" fmla="*/ 12 w 38"/>
                <a:gd name="T63" fmla="*/ 4 h 22"/>
                <a:gd name="T64" fmla="*/ 16 w 38"/>
                <a:gd name="T65" fmla="*/ 2 h 22"/>
                <a:gd name="T66" fmla="*/ 20 w 38"/>
                <a:gd name="T67" fmla="*/ 2 h 22"/>
                <a:gd name="T68" fmla="*/ 24 w 38"/>
                <a:gd name="T69" fmla="*/ 4 h 22"/>
                <a:gd name="T70" fmla="*/ 26 w 38"/>
                <a:gd name="T71" fmla="*/ 4 h 22"/>
                <a:gd name="T72" fmla="*/ 30 w 38"/>
                <a:gd name="T73" fmla="*/ 6 h 22"/>
                <a:gd name="T74" fmla="*/ 32 w 38"/>
                <a:gd name="T75" fmla="*/ 6 h 22"/>
                <a:gd name="T76" fmla="*/ 32 w 38"/>
                <a:gd name="T77" fmla="*/ 8 h 22"/>
                <a:gd name="T78" fmla="*/ 32 w 38"/>
                <a:gd name="T79" fmla="*/ 8 h 22"/>
                <a:gd name="T80" fmla="*/ 32 w 38"/>
                <a:gd name="T81" fmla="*/ 10 h 22"/>
                <a:gd name="T82" fmla="*/ 32 w 38"/>
                <a:gd name="T83" fmla="*/ 10 h 22"/>
                <a:gd name="T84" fmla="*/ 32 w 38"/>
                <a:gd name="T85" fmla="*/ 10 h 22"/>
                <a:gd name="T86" fmla="*/ 30 w 38"/>
                <a:gd name="T87" fmla="*/ 12 h 22"/>
                <a:gd name="T88" fmla="*/ 28 w 38"/>
                <a:gd name="T89" fmla="*/ 12 h 22"/>
                <a:gd name="T90" fmla="*/ 26 w 38"/>
                <a:gd name="T91"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22">
                  <a:moveTo>
                    <a:pt x="34" y="20"/>
                  </a:moveTo>
                  <a:lnTo>
                    <a:pt x="36" y="20"/>
                  </a:lnTo>
                  <a:lnTo>
                    <a:pt x="36" y="20"/>
                  </a:lnTo>
                  <a:lnTo>
                    <a:pt x="38" y="20"/>
                  </a:lnTo>
                  <a:lnTo>
                    <a:pt x="28" y="14"/>
                  </a:lnTo>
                  <a:lnTo>
                    <a:pt x="30" y="14"/>
                  </a:lnTo>
                  <a:lnTo>
                    <a:pt x="32" y="14"/>
                  </a:lnTo>
                  <a:lnTo>
                    <a:pt x="32" y="14"/>
                  </a:lnTo>
                  <a:lnTo>
                    <a:pt x="36" y="12"/>
                  </a:lnTo>
                  <a:lnTo>
                    <a:pt x="36" y="12"/>
                  </a:lnTo>
                  <a:lnTo>
                    <a:pt x="38" y="12"/>
                  </a:lnTo>
                  <a:lnTo>
                    <a:pt x="38" y="10"/>
                  </a:lnTo>
                  <a:lnTo>
                    <a:pt x="38" y="8"/>
                  </a:lnTo>
                  <a:lnTo>
                    <a:pt x="38" y="8"/>
                  </a:lnTo>
                  <a:lnTo>
                    <a:pt x="38" y="6"/>
                  </a:lnTo>
                  <a:lnTo>
                    <a:pt x="36" y="4"/>
                  </a:lnTo>
                  <a:lnTo>
                    <a:pt x="36" y="4"/>
                  </a:lnTo>
                  <a:lnTo>
                    <a:pt x="34" y="4"/>
                  </a:lnTo>
                  <a:lnTo>
                    <a:pt x="32" y="2"/>
                  </a:lnTo>
                  <a:lnTo>
                    <a:pt x="30" y="2"/>
                  </a:lnTo>
                  <a:lnTo>
                    <a:pt x="30" y="2"/>
                  </a:lnTo>
                  <a:lnTo>
                    <a:pt x="28" y="0"/>
                  </a:lnTo>
                  <a:lnTo>
                    <a:pt x="26" y="0"/>
                  </a:lnTo>
                  <a:lnTo>
                    <a:pt x="24" y="0"/>
                  </a:lnTo>
                  <a:lnTo>
                    <a:pt x="24" y="0"/>
                  </a:lnTo>
                  <a:lnTo>
                    <a:pt x="22" y="0"/>
                  </a:lnTo>
                  <a:lnTo>
                    <a:pt x="20" y="0"/>
                  </a:lnTo>
                  <a:lnTo>
                    <a:pt x="20" y="0"/>
                  </a:lnTo>
                  <a:lnTo>
                    <a:pt x="18" y="0"/>
                  </a:lnTo>
                  <a:lnTo>
                    <a:pt x="16" y="0"/>
                  </a:lnTo>
                  <a:lnTo>
                    <a:pt x="16" y="0"/>
                  </a:lnTo>
                  <a:lnTo>
                    <a:pt x="14" y="0"/>
                  </a:lnTo>
                  <a:lnTo>
                    <a:pt x="12" y="0"/>
                  </a:lnTo>
                  <a:lnTo>
                    <a:pt x="12" y="2"/>
                  </a:lnTo>
                  <a:lnTo>
                    <a:pt x="12" y="2"/>
                  </a:lnTo>
                  <a:lnTo>
                    <a:pt x="10" y="2"/>
                  </a:lnTo>
                  <a:lnTo>
                    <a:pt x="10" y="2"/>
                  </a:lnTo>
                  <a:lnTo>
                    <a:pt x="10" y="2"/>
                  </a:lnTo>
                  <a:lnTo>
                    <a:pt x="8" y="4"/>
                  </a:lnTo>
                  <a:lnTo>
                    <a:pt x="8" y="4"/>
                  </a:lnTo>
                  <a:lnTo>
                    <a:pt x="8" y="6"/>
                  </a:lnTo>
                  <a:lnTo>
                    <a:pt x="6" y="6"/>
                  </a:lnTo>
                  <a:lnTo>
                    <a:pt x="6" y="4"/>
                  </a:lnTo>
                  <a:lnTo>
                    <a:pt x="4" y="4"/>
                  </a:lnTo>
                  <a:lnTo>
                    <a:pt x="4" y="4"/>
                  </a:lnTo>
                  <a:lnTo>
                    <a:pt x="2" y="4"/>
                  </a:lnTo>
                  <a:lnTo>
                    <a:pt x="2" y="4"/>
                  </a:lnTo>
                  <a:lnTo>
                    <a:pt x="0" y="6"/>
                  </a:lnTo>
                  <a:lnTo>
                    <a:pt x="0" y="6"/>
                  </a:lnTo>
                  <a:lnTo>
                    <a:pt x="34" y="22"/>
                  </a:lnTo>
                  <a:lnTo>
                    <a:pt x="34" y="20"/>
                  </a:lnTo>
                  <a:close/>
                  <a:moveTo>
                    <a:pt x="26" y="12"/>
                  </a:moveTo>
                  <a:lnTo>
                    <a:pt x="26" y="12"/>
                  </a:lnTo>
                  <a:lnTo>
                    <a:pt x="24" y="12"/>
                  </a:lnTo>
                  <a:lnTo>
                    <a:pt x="14" y="8"/>
                  </a:lnTo>
                  <a:lnTo>
                    <a:pt x="14" y="8"/>
                  </a:lnTo>
                  <a:lnTo>
                    <a:pt x="14" y="8"/>
                  </a:lnTo>
                  <a:lnTo>
                    <a:pt x="12" y="8"/>
                  </a:lnTo>
                  <a:lnTo>
                    <a:pt x="12" y="8"/>
                  </a:lnTo>
                  <a:lnTo>
                    <a:pt x="12" y="6"/>
                  </a:lnTo>
                  <a:lnTo>
                    <a:pt x="12" y="6"/>
                  </a:lnTo>
                  <a:lnTo>
                    <a:pt x="12" y="6"/>
                  </a:lnTo>
                  <a:lnTo>
                    <a:pt x="12" y="6"/>
                  </a:lnTo>
                  <a:lnTo>
                    <a:pt x="12" y="4"/>
                  </a:lnTo>
                  <a:lnTo>
                    <a:pt x="14" y="4"/>
                  </a:lnTo>
                  <a:lnTo>
                    <a:pt x="16" y="2"/>
                  </a:lnTo>
                  <a:lnTo>
                    <a:pt x="18" y="2"/>
                  </a:lnTo>
                  <a:lnTo>
                    <a:pt x="20" y="2"/>
                  </a:lnTo>
                  <a:lnTo>
                    <a:pt x="22" y="2"/>
                  </a:lnTo>
                  <a:lnTo>
                    <a:pt x="24" y="4"/>
                  </a:lnTo>
                  <a:lnTo>
                    <a:pt x="24" y="4"/>
                  </a:lnTo>
                  <a:lnTo>
                    <a:pt x="26" y="4"/>
                  </a:lnTo>
                  <a:lnTo>
                    <a:pt x="28" y="4"/>
                  </a:lnTo>
                  <a:lnTo>
                    <a:pt x="30" y="6"/>
                  </a:lnTo>
                  <a:lnTo>
                    <a:pt x="30" y="6"/>
                  </a:lnTo>
                  <a:lnTo>
                    <a:pt x="32" y="6"/>
                  </a:lnTo>
                  <a:lnTo>
                    <a:pt x="32" y="6"/>
                  </a:lnTo>
                  <a:lnTo>
                    <a:pt x="32" y="8"/>
                  </a:lnTo>
                  <a:lnTo>
                    <a:pt x="32" y="8"/>
                  </a:lnTo>
                  <a:lnTo>
                    <a:pt x="32" y="8"/>
                  </a:lnTo>
                  <a:lnTo>
                    <a:pt x="32" y="8"/>
                  </a:lnTo>
                  <a:lnTo>
                    <a:pt x="32" y="10"/>
                  </a:lnTo>
                  <a:lnTo>
                    <a:pt x="32" y="10"/>
                  </a:lnTo>
                  <a:lnTo>
                    <a:pt x="32" y="10"/>
                  </a:lnTo>
                  <a:lnTo>
                    <a:pt x="32" y="10"/>
                  </a:lnTo>
                  <a:lnTo>
                    <a:pt x="32" y="10"/>
                  </a:lnTo>
                  <a:lnTo>
                    <a:pt x="30" y="12"/>
                  </a:lnTo>
                  <a:lnTo>
                    <a:pt x="30" y="12"/>
                  </a:lnTo>
                  <a:lnTo>
                    <a:pt x="28" y="12"/>
                  </a:lnTo>
                  <a:lnTo>
                    <a:pt x="28" y="12"/>
                  </a:lnTo>
                  <a:lnTo>
                    <a:pt x="28" y="12"/>
                  </a:lnTo>
                  <a:lnTo>
                    <a:pt x="2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822"/>
            <p:cNvSpPr>
              <a:spLocks/>
            </p:cNvSpPr>
            <p:nvPr/>
          </p:nvSpPr>
          <p:spPr bwMode="auto">
            <a:xfrm>
              <a:off x="8026400" y="2697163"/>
              <a:ext cx="60325" cy="34925"/>
            </a:xfrm>
            <a:custGeom>
              <a:avLst/>
              <a:gdLst>
                <a:gd name="T0" fmla="*/ 34 w 38"/>
                <a:gd name="T1" fmla="*/ 20 h 22"/>
                <a:gd name="T2" fmla="*/ 36 w 38"/>
                <a:gd name="T3" fmla="*/ 20 h 22"/>
                <a:gd name="T4" fmla="*/ 36 w 38"/>
                <a:gd name="T5" fmla="*/ 20 h 22"/>
                <a:gd name="T6" fmla="*/ 38 w 38"/>
                <a:gd name="T7" fmla="*/ 20 h 22"/>
                <a:gd name="T8" fmla="*/ 28 w 38"/>
                <a:gd name="T9" fmla="*/ 14 h 22"/>
                <a:gd name="T10" fmla="*/ 30 w 38"/>
                <a:gd name="T11" fmla="*/ 14 h 22"/>
                <a:gd name="T12" fmla="*/ 32 w 38"/>
                <a:gd name="T13" fmla="*/ 14 h 22"/>
                <a:gd name="T14" fmla="*/ 32 w 38"/>
                <a:gd name="T15" fmla="*/ 14 h 22"/>
                <a:gd name="T16" fmla="*/ 36 w 38"/>
                <a:gd name="T17" fmla="*/ 12 h 22"/>
                <a:gd name="T18" fmla="*/ 36 w 38"/>
                <a:gd name="T19" fmla="*/ 12 h 22"/>
                <a:gd name="T20" fmla="*/ 38 w 38"/>
                <a:gd name="T21" fmla="*/ 12 h 22"/>
                <a:gd name="T22" fmla="*/ 38 w 38"/>
                <a:gd name="T23" fmla="*/ 10 h 22"/>
                <a:gd name="T24" fmla="*/ 38 w 38"/>
                <a:gd name="T25" fmla="*/ 8 h 22"/>
                <a:gd name="T26" fmla="*/ 38 w 38"/>
                <a:gd name="T27" fmla="*/ 8 h 22"/>
                <a:gd name="T28" fmla="*/ 38 w 38"/>
                <a:gd name="T29" fmla="*/ 6 h 22"/>
                <a:gd name="T30" fmla="*/ 36 w 38"/>
                <a:gd name="T31" fmla="*/ 4 h 22"/>
                <a:gd name="T32" fmla="*/ 36 w 38"/>
                <a:gd name="T33" fmla="*/ 4 h 22"/>
                <a:gd name="T34" fmla="*/ 34 w 38"/>
                <a:gd name="T35" fmla="*/ 4 h 22"/>
                <a:gd name="T36" fmla="*/ 32 w 38"/>
                <a:gd name="T37" fmla="*/ 2 h 22"/>
                <a:gd name="T38" fmla="*/ 30 w 38"/>
                <a:gd name="T39" fmla="*/ 2 h 22"/>
                <a:gd name="T40" fmla="*/ 30 w 38"/>
                <a:gd name="T41" fmla="*/ 2 h 22"/>
                <a:gd name="T42" fmla="*/ 28 w 38"/>
                <a:gd name="T43" fmla="*/ 0 h 22"/>
                <a:gd name="T44" fmla="*/ 26 w 38"/>
                <a:gd name="T45" fmla="*/ 0 h 22"/>
                <a:gd name="T46" fmla="*/ 24 w 38"/>
                <a:gd name="T47" fmla="*/ 0 h 22"/>
                <a:gd name="T48" fmla="*/ 24 w 38"/>
                <a:gd name="T49" fmla="*/ 0 h 22"/>
                <a:gd name="T50" fmla="*/ 22 w 38"/>
                <a:gd name="T51" fmla="*/ 0 h 22"/>
                <a:gd name="T52" fmla="*/ 20 w 38"/>
                <a:gd name="T53" fmla="*/ 0 h 22"/>
                <a:gd name="T54" fmla="*/ 20 w 38"/>
                <a:gd name="T55" fmla="*/ 0 h 22"/>
                <a:gd name="T56" fmla="*/ 18 w 38"/>
                <a:gd name="T57" fmla="*/ 0 h 22"/>
                <a:gd name="T58" fmla="*/ 16 w 38"/>
                <a:gd name="T59" fmla="*/ 0 h 22"/>
                <a:gd name="T60" fmla="*/ 16 w 38"/>
                <a:gd name="T61" fmla="*/ 0 h 22"/>
                <a:gd name="T62" fmla="*/ 14 w 38"/>
                <a:gd name="T63" fmla="*/ 0 h 22"/>
                <a:gd name="T64" fmla="*/ 12 w 38"/>
                <a:gd name="T65" fmla="*/ 0 h 22"/>
                <a:gd name="T66" fmla="*/ 12 w 38"/>
                <a:gd name="T67" fmla="*/ 2 h 22"/>
                <a:gd name="T68" fmla="*/ 12 w 38"/>
                <a:gd name="T69" fmla="*/ 2 h 22"/>
                <a:gd name="T70" fmla="*/ 10 w 38"/>
                <a:gd name="T71" fmla="*/ 2 h 22"/>
                <a:gd name="T72" fmla="*/ 10 w 38"/>
                <a:gd name="T73" fmla="*/ 2 h 22"/>
                <a:gd name="T74" fmla="*/ 10 w 38"/>
                <a:gd name="T75" fmla="*/ 2 h 22"/>
                <a:gd name="T76" fmla="*/ 8 w 38"/>
                <a:gd name="T77" fmla="*/ 4 h 22"/>
                <a:gd name="T78" fmla="*/ 8 w 38"/>
                <a:gd name="T79" fmla="*/ 4 h 22"/>
                <a:gd name="T80" fmla="*/ 8 w 38"/>
                <a:gd name="T81" fmla="*/ 6 h 22"/>
                <a:gd name="T82" fmla="*/ 6 w 38"/>
                <a:gd name="T83" fmla="*/ 6 h 22"/>
                <a:gd name="T84" fmla="*/ 6 w 38"/>
                <a:gd name="T85" fmla="*/ 4 h 22"/>
                <a:gd name="T86" fmla="*/ 4 w 38"/>
                <a:gd name="T87" fmla="*/ 4 h 22"/>
                <a:gd name="T88" fmla="*/ 4 w 38"/>
                <a:gd name="T89" fmla="*/ 4 h 22"/>
                <a:gd name="T90" fmla="*/ 2 w 38"/>
                <a:gd name="T91" fmla="*/ 4 h 22"/>
                <a:gd name="T92" fmla="*/ 2 w 38"/>
                <a:gd name="T93" fmla="*/ 4 h 22"/>
                <a:gd name="T94" fmla="*/ 0 w 38"/>
                <a:gd name="T95" fmla="*/ 6 h 22"/>
                <a:gd name="T96" fmla="*/ 0 w 38"/>
                <a:gd name="T97" fmla="*/ 6 h 22"/>
                <a:gd name="T98" fmla="*/ 34 w 38"/>
                <a:gd name="T99" fmla="*/ 22 h 22"/>
                <a:gd name="T100" fmla="*/ 34 w 38"/>
                <a:gd name="T10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2">
                  <a:moveTo>
                    <a:pt x="34" y="20"/>
                  </a:moveTo>
                  <a:lnTo>
                    <a:pt x="36" y="20"/>
                  </a:lnTo>
                  <a:lnTo>
                    <a:pt x="36" y="20"/>
                  </a:lnTo>
                  <a:lnTo>
                    <a:pt x="38" y="20"/>
                  </a:lnTo>
                  <a:lnTo>
                    <a:pt x="28" y="14"/>
                  </a:lnTo>
                  <a:lnTo>
                    <a:pt x="30" y="14"/>
                  </a:lnTo>
                  <a:lnTo>
                    <a:pt x="32" y="14"/>
                  </a:lnTo>
                  <a:lnTo>
                    <a:pt x="32" y="14"/>
                  </a:lnTo>
                  <a:lnTo>
                    <a:pt x="36" y="12"/>
                  </a:lnTo>
                  <a:lnTo>
                    <a:pt x="36" y="12"/>
                  </a:lnTo>
                  <a:lnTo>
                    <a:pt x="38" y="12"/>
                  </a:lnTo>
                  <a:lnTo>
                    <a:pt x="38" y="10"/>
                  </a:lnTo>
                  <a:lnTo>
                    <a:pt x="38" y="8"/>
                  </a:lnTo>
                  <a:lnTo>
                    <a:pt x="38" y="8"/>
                  </a:lnTo>
                  <a:lnTo>
                    <a:pt x="38" y="6"/>
                  </a:lnTo>
                  <a:lnTo>
                    <a:pt x="36" y="4"/>
                  </a:lnTo>
                  <a:lnTo>
                    <a:pt x="36" y="4"/>
                  </a:lnTo>
                  <a:lnTo>
                    <a:pt x="34" y="4"/>
                  </a:lnTo>
                  <a:lnTo>
                    <a:pt x="32" y="2"/>
                  </a:lnTo>
                  <a:lnTo>
                    <a:pt x="30" y="2"/>
                  </a:lnTo>
                  <a:lnTo>
                    <a:pt x="30" y="2"/>
                  </a:lnTo>
                  <a:lnTo>
                    <a:pt x="28" y="0"/>
                  </a:lnTo>
                  <a:lnTo>
                    <a:pt x="26" y="0"/>
                  </a:lnTo>
                  <a:lnTo>
                    <a:pt x="24" y="0"/>
                  </a:lnTo>
                  <a:lnTo>
                    <a:pt x="24" y="0"/>
                  </a:lnTo>
                  <a:lnTo>
                    <a:pt x="22" y="0"/>
                  </a:lnTo>
                  <a:lnTo>
                    <a:pt x="20" y="0"/>
                  </a:lnTo>
                  <a:lnTo>
                    <a:pt x="20" y="0"/>
                  </a:lnTo>
                  <a:lnTo>
                    <a:pt x="18" y="0"/>
                  </a:lnTo>
                  <a:lnTo>
                    <a:pt x="16" y="0"/>
                  </a:lnTo>
                  <a:lnTo>
                    <a:pt x="16" y="0"/>
                  </a:lnTo>
                  <a:lnTo>
                    <a:pt x="14" y="0"/>
                  </a:lnTo>
                  <a:lnTo>
                    <a:pt x="12" y="0"/>
                  </a:lnTo>
                  <a:lnTo>
                    <a:pt x="12" y="2"/>
                  </a:lnTo>
                  <a:lnTo>
                    <a:pt x="12" y="2"/>
                  </a:lnTo>
                  <a:lnTo>
                    <a:pt x="10" y="2"/>
                  </a:lnTo>
                  <a:lnTo>
                    <a:pt x="10" y="2"/>
                  </a:lnTo>
                  <a:lnTo>
                    <a:pt x="10" y="2"/>
                  </a:lnTo>
                  <a:lnTo>
                    <a:pt x="8" y="4"/>
                  </a:lnTo>
                  <a:lnTo>
                    <a:pt x="8" y="4"/>
                  </a:lnTo>
                  <a:lnTo>
                    <a:pt x="8" y="6"/>
                  </a:lnTo>
                  <a:lnTo>
                    <a:pt x="6" y="6"/>
                  </a:lnTo>
                  <a:lnTo>
                    <a:pt x="6" y="4"/>
                  </a:lnTo>
                  <a:lnTo>
                    <a:pt x="4" y="4"/>
                  </a:lnTo>
                  <a:lnTo>
                    <a:pt x="4" y="4"/>
                  </a:lnTo>
                  <a:lnTo>
                    <a:pt x="2" y="4"/>
                  </a:lnTo>
                  <a:lnTo>
                    <a:pt x="2" y="4"/>
                  </a:lnTo>
                  <a:lnTo>
                    <a:pt x="0" y="6"/>
                  </a:lnTo>
                  <a:lnTo>
                    <a:pt x="0" y="6"/>
                  </a:lnTo>
                  <a:lnTo>
                    <a:pt x="34" y="22"/>
                  </a:lnTo>
                  <a:lnTo>
                    <a:pt x="34"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823"/>
            <p:cNvSpPr>
              <a:spLocks/>
            </p:cNvSpPr>
            <p:nvPr/>
          </p:nvSpPr>
          <p:spPr bwMode="auto">
            <a:xfrm>
              <a:off x="8045450" y="2700338"/>
              <a:ext cx="31750" cy="15875"/>
            </a:xfrm>
            <a:custGeom>
              <a:avLst/>
              <a:gdLst>
                <a:gd name="T0" fmla="*/ 14 w 20"/>
                <a:gd name="T1" fmla="*/ 10 h 10"/>
                <a:gd name="T2" fmla="*/ 14 w 20"/>
                <a:gd name="T3" fmla="*/ 10 h 10"/>
                <a:gd name="T4" fmla="*/ 12 w 20"/>
                <a:gd name="T5" fmla="*/ 10 h 10"/>
                <a:gd name="T6" fmla="*/ 2 w 20"/>
                <a:gd name="T7" fmla="*/ 6 h 10"/>
                <a:gd name="T8" fmla="*/ 2 w 20"/>
                <a:gd name="T9" fmla="*/ 6 h 10"/>
                <a:gd name="T10" fmla="*/ 2 w 20"/>
                <a:gd name="T11" fmla="*/ 6 h 10"/>
                <a:gd name="T12" fmla="*/ 0 w 20"/>
                <a:gd name="T13" fmla="*/ 6 h 10"/>
                <a:gd name="T14" fmla="*/ 0 w 20"/>
                <a:gd name="T15" fmla="*/ 6 h 10"/>
                <a:gd name="T16" fmla="*/ 0 w 20"/>
                <a:gd name="T17" fmla="*/ 4 h 10"/>
                <a:gd name="T18" fmla="*/ 0 w 20"/>
                <a:gd name="T19" fmla="*/ 4 h 10"/>
                <a:gd name="T20" fmla="*/ 0 w 20"/>
                <a:gd name="T21" fmla="*/ 4 h 10"/>
                <a:gd name="T22" fmla="*/ 0 w 20"/>
                <a:gd name="T23" fmla="*/ 4 h 10"/>
                <a:gd name="T24" fmla="*/ 0 w 20"/>
                <a:gd name="T25" fmla="*/ 2 h 10"/>
                <a:gd name="T26" fmla="*/ 2 w 20"/>
                <a:gd name="T27" fmla="*/ 2 h 10"/>
                <a:gd name="T28" fmla="*/ 4 w 20"/>
                <a:gd name="T29" fmla="*/ 0 h 10"/>
                <a:gd name="T30" fmla="*/ 6 w 20"/>
                <a:gd name="T31" fmla="*/ 0 h 10"/>
                <a:gd name="T32" fmla="*/ 8 w 20"/>
                <a:gd name="T33" fmla="*/ 0 h 10"/>
                <a:gd name="T34" fmla="*/ 10 w 20"/>
                <a:gd name="T35" fmla="*/ 0 h 10"/>
                <a:gd name="T36" fmla="*/ 12 w 20"/>
                <a:gd name="T37" fmla="*/ 2 h 10"/>
                <a:gd name="T38" fmla="*/ 12 w 20"/>
                <a:gd name="T39" fmla="*/ 2 h 10"/>
                <a:gd name="T40" fmla="*/ 14 w 20"/>
                <a:gd name="T41" fmla="*/ 2 h 10"/>
                <a:gd name="T42" fmla="*/ 16 w 20"/>
                <a:gd name="T43" fmla="*/ 2 h 10"/>
                <a:gd name="T44" fmla="*/ 18 w 20"/>
                <a:gd name="T45" fmla="*/ 4 h 10"/>
                <a:gd name="T46" fmla="*/ 18 w 20"/>
                <a:gd name="T47" fmla="*/ 4 h 10"/>
                <a:gd name="T48" fmla="*/ 20 w 20"/>
                <a:gd name="T49" fmla="*/ 4 h 10"/>
                <a:gd name="T50" fmla="*/ 20 w 20"/>
                <a:gd name="T51" fmla="*/ 4 h 10"/>
                <a:gd name="T52" fmla="*/ 20 w 20"/>
                <a:gd name="T53" fmla="*/ 6 h 10"/>
                <a:gd name="T54" fmla="*/ 20 w 20"/>
                <a:gd name="T55" fmla="*/ 6 h 10"/>
                <a:gd name="T56" fmla="*/ 20 w 20"/>
                <a:gd name="T57" fmla="*/ 6 h 10"/>
                <a:gd name="T58" fmla="*/ 20 w 20"/>
                <a:gd name="T59" fmla="*/ 6 h 10"/>
                <a:gd name="T60" fmla="*/ 20 w 20"/>
                <a:gd name="T61" fmla="*/ 8 h 10"/>
                <a:gd name="T62" fmla="*/ 20 w 20"/>
                <a:gd name="T63" fmla="*/ 8 h 10"/>
                <a:gd name="T64" fmla="*/ 20 w 20"/>
                <a:gd name="T65" fmla="*/ 8 h 10"/>
                <a:gd name="T66" fmla="*/ 20 w 20"/>
                <a:gd name="T67" fmla="*/ 8 h 10"/>
                <a:gd name="T68" fmla="*/ 20 w 20"/>
                <a:gd name="T69" fmla="*/ 8 h 10"/>
                <a:gd name="T70" fmla="*/ 18 w 20"/>
                <a:gd name="T71" fmla="*/ 10 h 10"/>
                <a:gd name="T72" fmla="*/ 18 w 20"/>
                <a:gd name="T73" fmla="*/ 10 h 10"/>
                <a:gd name="T74" fmla="*/ 16 w 20"/>
                <a:gd name="T75" fmla="*/ 10 h 10"/>
                <a:gd name="T76" fmla="*/ 16 w 20"/>
                <a:gd name="T77" fmla="*/ 10 h 10"/>
                <a:gd name="T78" fmla="*/ 16 w 20"/>
                <a:gd name="T79" fmla="*/ 10 h 10"/>
                <a:gd name="T80" fmla="*/ 14 w 20"/>
                <a:gd name="T8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10">
                  <a:moveTo>
                    <a:pt x="14" y="10"/>
                  </a:moveTo>
                  <a:lnTo>
                    <a:pt x="14" y="10"/>
                  </a:lnTo>
                  <a:lnTo>
                    <a:pt x="12" y="10"/>
                  </a:lnTo>
                  <a:lnTo>
                    <a:pt x="2" y="6"/>
                  </a:lnTo>
                  <a:lnTo>
                    <a:pt x="2" y="6"/>
                  </a:lnTo>
                  <a:lnTo>
                    <a:pt x="2" y="6"/>
                  </a:lnTo>
                  <a:lnTo>
                    <a:pt x="0" y="6"/>
                  </a:lnTo>
                  <a:lnTo>
                    <a:pt x="0" y="6"/>
                  </a:lnTo>
                  <a:lnTo>
                    <a:pt x="0" y="4"/>
                  </a:lnTo>
                  <a:lnTo>
                    <a:pt x="0" y="4"/>
                  </a:lnTo>
                  <a:lnTo>
                    <a:pt x="0" y="4"/>
                  </a:lnTo>
                  <a:lnTo>
                    <a:pt x="0" y="4"/>
                  </a:lnTo>
                  <a:lnTo>
                    <a:pt x="0" y="2"/>
                  </a:lnTo>
                  <a:lnTo>
                    <a:pt x="2" y="2"/>
                  </a:lnTo>
                  <a:lnTo>
                    <a:pt x="4" y="0"/>
                  </a:lnTo>
                  <a:lnTo>
                    <a:pt x="6" y="0"/>
                  </a:lnTo>
                  <a:lnTo>
                    <a:pt x="8" y="0"/>
                  </a:lnTo>
                  <a:lnTo>
                    <a:pt x="10" y="0"/>
                  </a:lnTo>
                  <a:lnTo>
                    <a:pt x="12" y="2"/>
                  </a:lnTo>
                  <a:lnTo>
                    <a:pt x="12" y="2"/>
                  </a:lnTo>
                  <a:lnTo>
                    <a:pt x="14" y="2"/>
                  </a:lnTo>
                  <a:lnTo>
                    <a:pt x="16" y="2"/>
                  </a:lnTo>
                  <a:lnTo>
                    <a:pt x="18" y="4"/>
                  </a:lnTo>
                  <a:lnTo>
                    <a:pt x="18" y="4"/>
                  </a:lnTo>
                  <a:lnTo>
                    <a:pt x="20" y="4"/>
                  </a:lnTo>
                  <a:lnTo>
                    <a:pt x="20" y="4"/>
                  </a:lnTo>
                  <a:lnTo>
                    <a:pt x="20" y="6"/>
                  </a:lnTo>
                  <a:lnTo>
                    <a:pt x="20" y="6"/>
                  </a:lnTo>
                  <a:lnTo>
                    <a:pt x="20" y="6"/>
                  </a:lnTo>
                  <a:lnTo>
                    <a:pt x="20" y="6"/>
                  </a:lnTo>
                  <a:lnTo>
                    <a:pt x="20" y="8"/>
                  </a:lnTo>
                  <a:lnTo>
                    <a:pt x="20" y="8"/>
                  </a:lnTo>
                  <a:lnTo>
                    <a:pt x="20" y="8"/>
                  </a:lnTo>
                  <a:lnTo>
                    <a:pt x="20" y="8"/>
                  </a:lnTo>
                  <a:lnTo>
                    <a:pt x="20" y="8"/>
                  </a:lnTo>
                  <a:lnTo>
                    <a:pt x="18" y="10"/>
                  </a:lnTo>
                  <a:lnTo>
                    <a:pt x="18" y="10"/>
                  </a:lnTo>
                  <a:lnTo>
                    <a:pt x="16" y="10"/>
                  </a:lnTo>
                  <a:lnTo>
                    <a:pt x="16" y="10"/>
                  </a:lnTo>
                  <a:lnTo>
                    <a:pt x="16" y="10"/>
                  </a:lnTo>
                  <a:lnTo>
                    <a:pt x="1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824"/>
            <p:cNvSpPr>
              <a:spLocks/>
            </p:cNvSpPr>
            <p:nvPr/>
          </p:nvSpPr>
          <p:spPr bwMode="auto">
            <a:xfrm>
              <a:off x="8058150" y="2681288"/>
              <a:ext cx="15875" cy="6350"/>
            </a:xfrm>
            <a:custGeom>
              <a:avLst/>
              <a:gdLst>
                <a:gd name="T0" fmla="*/ 2 w 10"/>
                <a:gd name="T1" fmla="*/ 2 h 4"/>
                <a:gd name="T2" fmla="*/ 4 w 10"/>
                <a:gd name="T3" fmla="*/ 2 h 4"/>
                <a:gd name="T4" fmla="*/ 4 w 10"/>
                <a:gd name="T5" fmla="*/ 4 h 4"/>
                <a:gd name="T6" fmla="*/ 6 w 10"/>
                <a:gd name="T7" fmla="*/ 2 h 4"/>
                <a:gd name="T8" fmla="*/ 8 w 10"/>
                <a:gd name="T9" fmla="*/ 2 h 4"/>
                <a:gd name="T10" fmla="*/ 8 w 10"/>
                <a:gd name="T11" fmla="*/ 2 h 4"/>
                <a:gd name="T12" fmla="*/ 10 w 10"/>
                <a:gd name="T13" fmla="*/ 2 h 4"/>
                <a:gd name="T14" fmla="*/ 8 w 10"/>
                <a:gd name="T15" fmla="*/ 0 h 4"/>
                <a:gd name="T16" fmla="*/ 8 w 10"/>
                <a:gd name="T17" fmla="*/ 0 h 4"/>
                <a:gd name="T18" fmla="*/ 6 w 10"/>
                <a:gd name="T19" fmla="*/ 0 h 4"/>
                <a:gd name="T20" fmla="*/ 6 w 10"/>
                <a:gd name="T21" fmla="*/ 0 h 4"/>
                <a:gd name="T22" fmla="*/ 4 w 10"/>
                <a:gd name="T23" fmla="*/ 0 h 4"/>
                <a:gd name="T24" fmla="*/ 2 w 10"/>
                <a:gd name="T25" fmla="*/ 0 h 4"/>
                <a:gd name="T26" fmla="*/ 2 w 10"/>
                <a:gd name="T27" fmla="*/ 0 h 4"/>
                <a:gd name="T28" fmla="*/ 0 w 10"/>
                <a:gd name="T29" fmla="*/ 2 h 4"/>
                <a:gd name="T30" fmla="*/ 2 w 10"/>
                <a:gd name="T31" fmla="*/ 2 h 4"/>
                <a:gd name="T32" fmla="*/ 2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2"/>
                  </a:moveTo>
                  <a:lnTo>
                    <a:pt x="4" y="2"/>
                  </a:lnTo>
                  <a:lnTo>
                    <a:pt x="4" y="4"/>
                  </a:lnTo>
                  <a:lnTo>
                    <a:pt x="6" y="2"/>
                  </a:lnTo>
                  <a:lnTo>
                    <a:pt x="8" y="2"/>
                  </a:lnTo>
                  <a:lnTo>
                    <a:pt x="8" y="2"/>
                  </a:lnTo>
                  <a:lnTo>
                    <a:pt x="10" y="2"/>
                  </a:lnTo>
                  <a:lnTo>
                    <a:pt x="8" y="0"/>
                  </a:lnTo>
                  <a:lnTo>
                    <a:pt x="8" y="0"/>
                  </a:lnTo>
                  <a:lnTo>
                    <a:pt x="6" y="0"/>
                  </a:lnTo>
                  <a:lnTo>
                    <a:pt x="6" y="0"/>
                  </a:lnTo>
                  <a:lnTo>
                    <a:pt x="4" y="0"/>
                  </a:lnTo>
                  <a:lnTo>
                    <a:pt x="2" y="0"/>
                  </a:lnTo>
                  <a:lnTo>
                    <a:pt x="2" y="0"/>
                  </a:lnTo>
                  <a:lnTo>
                    <a:pt x="0" y="2"/>
                  </a:lnTo>
                  <a:lnTo>
                    <a:pt x="2"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825"/>
            <p:cNvSpPr>
              <a:spLocks/>
            </p:cNvSpPr>
            <p:nvPr/>
          </p:nvSpPr>
          <p:spPr bwMode="auto">
            <a:xfrm>
              <a:off x="8070850" y="2687638"/>
              <a:ext cx="47625" cy="19050"/>
            </a:xfrm>
            <a:custGeom>
              <a:avLst/>
              <a:gdLst>
                <a:gd name="T0" fmla="*/ 0 w 30"/>
                <a:gd name="T1" fmla="*/ 2 h 12"/>
                <a:gd name="T2" fmla="*/ 2 w 30"/>
                <a:gd name="T3" fmla="*/ 4 h 12"/>
                <a:gd name="T4" fmla="*/ 2 w 30"/>
                <a:gd name="T5" fmla="*/ 4 h 12"/>
                <a:gd name="T6" fmla="*/ 2 w 30"/>
                <a:gd name="T7" fmla="*/ 4 h 12"/>
                <a:gd name="T8" fmla="*/ 6 w 30"/>
                <a:gd name="T9" fmla="*/ 2 h 12"/>
                <a:gd name="T10" fmla="*/ 26 w 30"/>
                <a:gd name="T11" fmla="*/ 12 h 12"/>
                <a:gd name="T12" fmla="*/ 26 w 30"/>
                <a:gd name="T13" fmla="*/ 12 h 12"/>
                <a:gd name="T14" fmla="*/ 28 w 30"/>
                <a:gd name="T15" fmla="*/ 12 h 12"/>
                <a:gd name="T16" fmla="*/ 30 w 30"/>
                <a:gd name="T17" fmla="*/ 10 h 12"/>
                <a:gd name="T18" fmla="*/ 30 w 30"/>
                <a:gd name="T19" fmla="*/ 10 h 12"/>
                <a:gd name="T20" fmla="*/ 8 w 30"/>
                <a:gd name="T21" fmla="*/ 0 h 12"/>
                <a:gd name="T22" fmla="*/ 0 w 30"/>
                <a:gd name="T23" fmla="*/ 2 h 12"/>
                <a:gd name="T24" fmla="*/ 0 w 30"/>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0" y="2"/>
                  </a:moveTo>
                  <a:lnTo>
                    <a:pt x="2" y="4"/>
                  </a:lnTo>
                  <a:lnTo>
                    <a:pt x="2" y="4"/>
                  </a:lnTo>
                  <a:lnTo>
                    <a:pt x="2" y="4"/>
                  </a:lnTo>
                  <a:lnTo>
                    <a:pt x="6" y="2"/>
                  </a:lnTo>
                  <a:lnTo>
                    <a:pt x="26" y="12"/>
                  </a:lnTo>
                  <a:lnTo>
                    <a:pt x="26" y="12"/>
                  </a:lnTo>
                  <a:lnTo>
                    <a:pt x="28" y="12"/>
                  </a:lnTo>
                  <a:lnTo>
                    <a:pt x="30" y="10"/>
                  </a:lnTo>
                  <a:lnTo>
                    <a:pt x="30" y="10"/>
                  </a:lnTo>
                  <a:lnTo>
                    <a:pt x="8"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826"/>
            <p:cNvSpPr>
              <a:spLocks/>
            </p:cNvSpPr>
            <p:nvPr/>
          </p:nvSpPr>
          <p:spPr bwMode="auto">
            <a:xfrm>
              <a:off x="8099425" y="2674938"/>
              <a:ext cx="50800" cy="25400"/>
            </a:xfrm>
            <a:custGeom>
              <a:avLst/>
              <a:gdLst>
                <a:gd name="T0" fmla="*/ 22 w 32"/>
                <a:gd name="T1" fmla="*/ 12 h 16"/>
                <a:gd name="T2" fmla="*/ 22 w 32"/>
                <a:gd name="T3" fmla="*/ 12 h 16"/>
                <a:gd name="T4" fmla="*/ 20 w 32"/>
                <a:gd name="T5" fmla="*/ 14 h 16"/>
                <a:gd name="T6" fmla="*/ 18 w 32"/>
                <a:gd name="T7" fmla="*/ 14 h 16"/>
                <a:gd name="T8" fmla="*/ 16 w 32"/>
                <a:gd name="T9" fmla="*/ 14 h 16"/>
                <a:gd name="T10" fmla="*/ 18 w 32"/>
                <a:gd name="T11" fmla="*/ 16 h 16"/>
                <a:gd name="T12" fmla="*/ 20 w 32"/>
                <a:gd name="T13" fmla="*/ 16 h 16"/>
                <a:gd name="T14" fmla="*/ 22 w 32"/>
                <a:gd name="T15" fmla="*/ 16 h 16"/>
                <a:gd name="T16" fmla="*/ 24 w 32"/>
                <a:gd name="T17" fmla="*/ 14 h 16"/>
                <a:gd name="T18" fmla="*/ 26 w 32"/>
                <a:gd name="T19" fmla="*/ 14 h 16"/>
                <a:gd name="T20" fmla="*/ 28 w 32"/>
                <a:gd name="T21" fmla="*/ 12 h 16"/>
                <a:gd name="T22" fmla="*/ 30 w 32"/>
                <a:gd name="T23" fmla="*/ 12 h 16"/>
                <a:gd name="T24" fmla="*/ 32 w 32"/>
                <a:gd name="T25" fmla="*/ 12 h 16"/>
                <a:gd name="T26" fmla="*/ 32 w 32"/>
                <a:gd name="T27" fmla="*/ 10 h 16"/>
                <a:gd name="T28" fmla="*/ 32 w 32"/>
                <a:gd name="T29" fmla="*/ 10 h 16"/>
                <a:gd name="T30" fmla="*/ 32 w 32"/>
                <a:gd name="T31" fmla="*/ 8 h 16"/>
                <a:gd name="T32" fmla="*/ 32 w 32"/>
                <a:gd name="T33" fmla="*/ 8 h 16"/>
                <a:gd name="T34" fmla="*/ 30 w 32"/>
                <a:gd name="T35" fmla="*/ 6 h 16"/>
                <a:gd name="T36" fmla="*/ 28 w 32"/>
                <a:gd name="T37" fmla="*/ 6 h 16"/>
                <a:gd name="T38" fmla="*/ 26 w 32"/>
                <a:gd name="T39" fmla="*/ 6 h 16"/>
                <a:gd name="T40" fmla="*/ 26 w 32"/>
                <a:gd name="T41" fmla="*/ 6 h 16"/>
                <a:gd name="T42" fmla="*/ 24 w 32"/>
                <a:gd name="T43" fmla="*/ 6 h 16"/>
                <a:gd name="T44" fmla="*/ 18 w 32"/>
                <a:gd name="T45" fmla="*/ 6 h 16"/>
                <a:gd name="T46" fmla="*/ 12 w 32"/>
                <a:gd name="T47" fmla="*/ 6 h 16"/>
                <a:gd name="T48" fmla="*/ 8 w 32"/>
                <a:gd name="T49" fmla="*/ 6 h 16"/>
                <a:gd name="T50" fmla="*/ 6 w 32"/>
                <a:gd name="T51" fmla="*/ 6 h 16"/>
                <a:gd name="T52" fmla="*/ 6 w 32"/>
                <a:gd name="T53" fmla="*/ 6 h 16"/>
                <a:gd name="T54" fmla="*/ 6 w 32"/>
                <a:gd name="T55" fmla="*/ 4 h 16"/>
                <a:gd name="T56" fmla="*/ 8 w 32"/>
                <a:gd name="T57" fmla="*/ 4 h 16"/>
                <a:gd name="T58" fmla="*/ 10 w 32"/>
                <a:gd name="T59" fmla="*/ 4 h 16"/>
                <a:gd name="T60" fmla="*/ 12 w 32"/>
                <a:gd name="T61" fmla="*/ 2 h 16"/>
                <a:gd name="T62" fmla="*/ 14 w 32"/>
                <a:gd name="T63" fmla="*/ 2 h 16"/>
                <a:gd name="T64" fmla="*/ 16 w 32"/>
                <a:gd name="T65" fmla="*/ 2 h 16"/>
                <a:gd name="T66" fmla="*/ 16 w 32"/>
                <a:gd name="T67" fmla="*/ 0 h 16"/>
                <a:gd name="T68" fmla="*/ 12 w 32"/>
                <a:gd name="T69" fmla="*/ 0 h 16"/>
                <a:gd name="T70" fmla="*/ 10 w 32"/>
                <a:gd name="T71" fmla="*/ 0 h 16"/>
                <a:gd name="T72" fmla="*/ 8 w 32"/>
                <a:gd name="T73" fmla="*/ 0 h 16"/>
                <a:gd name="T74" fmla="*/ 6 w 32"/>
                <a:gd name="T75" fmla="*/ 2 h 16"/>
                <a:gd name="T76" fmla="*/ 6 w 32"/>
                <a:gd name="T77" fmla="*/ 2 h 16"/>
                <a:gd name="T78" fmla="*/ 2 w 32"/>
                <a:gd name="T79" fmla="*/ 4 h 16"/>
                <a:gd name="T80" fmla="*/ 0 w 32"/>
                <a:gd name="T81" fmla="*/ 4 h 16"/>
                <a:gd name="T82" fmla="*/ 0 w 32"/>
                <a:gd name="T83" fmla="*/ 6 h 16"/>
                <a:gd name="T84" fmla="*/ 2 w 32"/>
                <a:gd name="T85" fmla="*/ 8 h 16"/>
                <a:gd name="T86" fmla="*/ 4 w 32"/>
                <a:gd name="T87" fmla="*/ 8 h 16"/>
                <a:gd name="T88" fmla="*/ 8 w 32"/>
                <a:gd name="T89" fmla="*/ 10 h 16"/>
                <a:gd name="T90" fmla="*/ 10 w 32"/>
                <a:gd name="T91" fmla="*/ 10 h 16"/>
                <a:gd name="T92" fmla="*/ 12 w 32"/>
                <a:gd name="T93" fmla="*/ 10 h 16"/>
                <a:gd name="T94" fmla="*/ 16 w 32"/>
                <a:gd name="T95" fmla="*/ 8 h 16"/>
                <a:gd name="T96" fmla="*/ 22 w 32"/>
                <a:gd name="T97" fmla="*/ 8 h 16"/>
                <a:gd name="T98" fmla="*/ 26 w 32"/>
                <a:gd name="T99" fmla="*/ 8 h 16"/>
                <a:gd name="T100" fmla="*/ 26 w 32"/>
                <a:gd name="T10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 h="16">
                  <a:moveTo>
                    <a:pt x="24" y="12"/>
                  </a:moveTo>
                  <a:lnTo>
                    <a:pt x="22" y="12"/>
                  </a:lnTo>
                  <a:lnTo>
                    <a:pt x="22" y="12"/>
                  </a:lnTo>
                  <a:lnTo>
                    <a:pt x="22" y="12"/>
                  </a:lnTo>
                  <a:lnTo>
                    <a:pt x="20" y="12"/>
                  </a:lnTo>
                  <a:lnTo>
                    <a:pt x="20" y="14"/>
                  </a:lnTo>
                  <a:lnTo>
                    <a:pt x="18" y="14"/>
                  </a:lnTo>
                  <a:lnTo>
                    <a:pt x="18" y="14"/>
                  </a:lnTo>
                  <a:lnTo>
                    <a:pt x="16" y="14"/>
                  </a:lnTo>
                  <a:lnTo>
                    <a:pt x="16" y="14"/>
                  </a:lnTo>
                  <a:lnTo>
                    <a:pt x="16" y="14"/>
                  </a:lnTo>
                  <a:lnTo>
                    <a:pt x="18" y="16"/>
                  </a:lnTo>
                  <a:lnTo>
                    <a:pt x="20" y="16"/>
                  </a:lnTo>
                  <a:lnTo>
                    <a:pt x="20" y="16"/>
                  </a:lnTo>
                  <a:lnTo>
                    <a:pt x="22" y="16"/>
                  </a:lnTo>
                  <a:lnTo>
                    <a:pt x="22" y="16"/>
                  </a:lnTo>
                  <a:lnTo>
                    <a:pt x="24" y="14"/>
                  </a:lnTo>
                  <a:lnTo>
                    <a:pt x="24" y="14"/>
                  </a:lnTo>
                  <a:lnTo>
                    <a:pt x="26" y="14"/>
                  </a:lnTo>
                  <a:lnTo>
                    <a:pt x="26" y="14"/>
                  </a:lnTo>
                  <a:lnTo>
                    <a:pt x="28" y="14"/>
                  </a:lnTo>
                  <a:lnTo>
                    <a:pt x="28" y="12"/>
                  </a:lnTo>
                  <a:lnTo>
                    <a:pt x="30" y="12"/>
                  </a:lnTo>
                  <a:lnTo>
                    <a:pt x="30" y="12"/>
                  </a:lnTo>
                  <a:lnTo>
                    <a:pt x="30" y="12"/>
                  </a:lnTo>
                  <a:lnTo>
                    <a:pt x="32" y="12"/>
                  </a:lnTo>
                  <a:lnTo>
                    <a:pt x="32" y="10"/>
                  </a:lnTo>
                  <a:lnTo>
                    <a:pt x="32" y="10"/>
                  </a:lnTo>
                  <a:lnTo>
                    <a:pt x="32" y="10"/>
                  </a:lnTo>
                  <a:lnTo>
                    <a:pt x="32" y="10"/>
                  </a:lnTo>
                  <a:lnTo>
                    <a:pt x="32" y="8"/>
                  </a:lnTo>
                  <a:lnTo>
                    <a:pt x="32" y="8"/>
                  </a:lnTo>
                  <a:lnTo>
                    <a:pt x="32" y="8"/>
                  </a:lnTo>
                  <a:lnTo>
                    <a:pt x="32" y="8"/>
                  </a:lnTo>
                  <a:lnTo>
                    <a:pt x="30" y="8"/>
                  </a:lnTo>
                  <a:lnTo>
                    <a:pt x="30" y="6"/>
                  </a:lnTo>
                  <a:lnTo>
                    <a:pt x="28" y="6"/>
                  </a:lnTo>
                  <a:lnTo>
                    <a:pt x="28" y="6"/>
                  </a:lnTo>
                  <a:lnTo>
                    <a:pt x="28" y="6"/>
                  </a:lnTo>
                  <a:lnTo>
                    <a:pt x="26" y="6"/>
                  </a:lnTo>
                  <a:lnTo>
                    <a:pt x="26" y="6"/>
                  </a:lnTo>
                  <a:lnTo>
                    <a:pt x="26" y="6"/>
                  </a:lnTo>
                  <a:lnTo>
                    <a:pt x="24" y="6"/>
                  </a:lnTo>
                  <a:lnTo>
                    <a:pt x="24" y="6"/>
                  </a:lnTo>
                  <a:lnTo>
                    <a:pt x="20" y="6"/>
                  </a:lnTo>
                  <a:lnTo>
                    <a:pt x="18" y="6"/>
                  </a:lnTo>
                  <a:lnTo>
                    <a:pt x="14" y="6"/>
                  </a:lnTo>
                  <a:lnTo>
                    <a:pt x="12" y="6"/>
                  </a:lnTo>
                  <a:lnTo>
                    <a:pt x="10" y="6"/>
                  </a:lnTo>
                  <a:lnTo>
                    <a:pt x="8" y="6"/>
                  </a:lnTo>
                  <a:lnTo>
                    <a:pt x="8" y="6"/>
                  </a:lnTo>
                  <a:lnTo>
                    <a:pt x="6" y="6"/>
                  </a:lnTo>
                  <a:lnTo>
                    <a:pt x="6" y="6"/>
                  </a:lnTo>
                  <a:lnTo>
                    <a:pt x="6" y="6"/>
                  </a:lnTo>
                  <a:lnTo>
                    <a:pt x="6" y="4"/>
                  </a:lnTo>
                  <a:lnTo>
                    <a:pt x="6" y="4"/>
                  </a:lnTo>
                  <a:lnTo>
                    <a:pt x="8" y="4"/>
                  </a:lnTo>
                  <a:lnTo>
                    <a:pt x="8" y="4"/>
                  </a:lnTo>
                  <a:lnTo>
                    <a:pt x="10" y="4"/>
                  </a:lnTo>
                  <a:lnTo>
                    <a:pt x="10" y="4"/>
                  </a:lnTo>
                  <a:lnTo>
                    <a:pt x="10" y="2"/>
                  </a:lnTo>
                  <a:lnTo>
                    <a:pt x="12" y="2"/>
                  </a:lnTo>
                  <a:lnTo>
                    <a:pt x="12" y="2"/>
                  </a:lnTo>
                  <a:lnTo>
                    <a:pt x="14" y="2"/>
                  </a:lnTo>
                  <a:lnTo>
                    <a:pt x="14" y="2"/>
                  </a:lnTo>
                  <a:lnTo>
                    <a:pt x="16" y="2"/>
                  </a:lnTo>
                  <a:lnTo>
                    <a:pt x="16" y="2"/>
                  </a:lnTo>
                  <a:lnTo>
                    <a:pt x="16" y="0"/>
                  </a:lnTo>
                  <a:lnTo>
                    <a:pt x="14" y="0"/>
                  </a:lnTo>
                  <a:lnTo>
                    <a:pt x="12" y="0"/>
                  </a:lnTo>
                  <a:lnTo>
                    <a:pt x="12" y="0"/>
                  </a:lnTo>
                  <a:lnTo>
                    <a:pt x="10" y="0"/>
                  </a:lnTo>
                  <a:lnTo>
                    <a:pt x="10" y="0"/>
                  </a:lnTo>
                  <a:lnTo>
                    <a:pt x="8" y="0"/>
                  </a:lnTo>
                  <a:lnTo>
                    <a:pt x="8" y="2"/>
                  </a:lnTo>
                  <a:lnTo>
                    <a:pt x="6" y="2"/>
                  </a:lnTo>
                  <a:lnTo>
                    <a:pt x="6" y="2"/>
                  </a:lnTo>
                  <a:lnTo>
                    <a:pt x="6" y="2"/>
                  </a:lnTo>
                  <a:lnTo>
                    <a:pt x="4" y="2"/>
                  </a:lnTo>
                  <a:lnTo>
                    <a:pt x="2" y="4"/>
                  </a:lnTo>
                  <a:lnTo>
                    <a:pt x="0" y="4"/>
                  </a:lnTo>
                  <a:lnTo>
                    <a:pt x="0" y="4"/>
                  </a:lnTo>
                  <a:lnTo>
                    <a:pt x="0" y="6"/>
                  </a:lnTo>
                  <a:lnTo>
                    <a:pt x="0" y="6"/>
                  </a:lnTo>
                  <a:lnTo>
                    <a:pt x="2" y="8"/>
                  </a:lnTo>
                  <a:lnTo>
                    <a:pt x="2" y="8"/>
                  </a:lnTo>
                  <a:lnTo>
                    <a:pt x="4" y="8"/>
                  </a:lnTo>
                  <a:lnTo>
                    <a:pt x="4" y="8"/>
                  </a:lnTo>
                  <a:lnTo>
                    <a:pt x="6" y="10"/>
                  </a:lnTo>
                  <a:lnTo>
                    <a:pt x="8" y="10"/>
                  </a:lnTo>
                  <a:lnTo>
                    <a:pt x="10" y="10"/>
                  </a:lnTo>
                  <a:lnTo>
                    <a:pt x="10" y="10"/>
                  </a:lnTo>
                  <a:lnTo>
                    <a:pt x="12" y="10"/>
                  </a:lnTo>
                  <a:lnTo>
                    <a:pt x="12" y="10"/>
                  </a:lnTo>
                  <a:lnTo>
                    <a:pt x="14" y="8"/>
                  </a:lnTo>
                  <a:lnTo>
                    <a:pt x="16" y="8"/>
                  </a:lnTo>
                  <a:lnTo>
                    <a:pt x="20" y="8"/>
                  </a:lnTo>
                  <a:lnTo>
                    <a:pt x="22" y="8"/>
                  </a:lnTo>
                  <a:lnTo>
                    <a:pt x="24" y="8"/>
                  </a:lnTo>
                  <a:lnTo>
                    <a:pt x="26" y="8"/>
                  </a:lnTo>
                  <a:lnTo>
                    <a:pt x="26" y="10"/>
                  </a:lnTo>
                  <a:lnTo>
                    <a:pt x="26" y="10"/>
                  </a:lnTo>
                  <a:lnTo>
                    <a:pt x="24"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827"/>
            <p:cNvSpPr>
              <a:spLocks/>
            </p:cNvSpPr>
            <p:nvPr/>
          </p:nvSpPr>
          <p:spPr bwMode="auto">
            <a:xfrm>
              <a:off x="8137525" y="2662238"/>
              <a:ext cx="57150" cy="22225"/>
            </a:xfrm>
            <a:custGeom>
              <a:avLst/>
              <a:gdLst>
                <a:gd name="T0" fmla="*/ 34 w 36"/>
                <a:gd name="T1" fmla="*/ 10 h 14"/>
                <a:gd name="T2" fmla="*/ 36 w 36"/>
                <a:gd name="T3" fmla="*/ 10 h 14"/>
                <a:gd name="T4" fmla="*/ 32 w 36"/>
                <a:gd name="T5" fmla="*/ 8 h 14"/>
                <a:gd name="T6" fmla="*/ 30 w 36"/>
                <a:gd name="T7" fmla="*/ 8 h 14"/>
                <a:gd name="T8" fmla="*/ 30 w 36"/>
                <a:gd name="T9" fmla="*/ 10 h 14"/>
                <a:gd name="T10" fmla="*/ 28 w 36"/>
                <a:gd name="T11" fmla="*/ 10 h 14"/>
                <a:gd name="T12" fmla="*/ 28 w 36"/>
                <a:gd name="T13" fmla="*/ 10 h 14"/>
                <a:gd name="T14" fmla="*/ 24 w 36"/>
                <a:gd name="T15" fmla="*/ 12 h 14"/>
                <a:gd name="T16" fmla="*/ 20 w 36"/>
                <a:gd name="T17" fmla="*/ 12 h 14"/>
                <a:gd name="T18" fmla="*/ 16 w 36"/>
                <a:gd name="T19" fmla="*/ 10 h 14"/>
                <a:gd name="T20" fmla="*/ 14 w 36"/>
                <a:gd name="T21" fmla="*/ 10 h 14"/>
                <a:gd name="T22" fmla="*/ 10 w 36"/>
                <a:gd name="T23" fmla="*/ 8 h 14"/>
                <a:gd name="T24" fmla="*/ 8 w 36"/>
                <a:gd name="T25" fmla="*/ 6 h 14"/>
                <a:gd name="T26" fmla="*/ 6 w 36"/>
                <a:gd name="T27" fmla="*/ 6 h 14"/>
                <a:gd name="T28" fmla="*/ 8 w 36"/>
                <a:gd name="T29" fmla="*/ 4 h 14"/>
                <a:gd name="T30" fmla="*/ 12 w 36"/>
                <a:gd name="T31" fmla="*/ 2 h 14"/>
                <a:gd name="T32" fmla="*/ 16 w 36"/>
                <a:gd name="T33" fmla="*/ 2 h 14"/>
                <a:gd name="T34" fmla="*/ 16 w 36"/>
                <a:gd name="T35" fmla="*/ 0 h 14"/>
                <a:gd name="T36" fmla="*/ 14 w 36"/>
                <a:gd name="T37" fmla="*/ 0 h 14"/>
                <a:gd name="T38" fmla="*/ 12 w 36"/>
                <a:gd name="T39" fmla="*/ 0 h 14"/>
                <a:gd name="T40" fmla="*/ 10 w 36"/>
                <a:gd name="T41" fmla="*/ 0 h 14"/>
                <a:gd name="T42" fmla="*/ 8 w 36"/>
                <a:gd name="T43" fmla="*/ 0 h 14"/>
                <a:gd name="T44" fmla="*/ 4 w 36"/>
                <a:gd name="T45" fmla="*/ 2 h 14"/>
                <a:gd name="T46" fmla="*/ 2 w 36"/>
                <a:gd name="T47" fmla="*/ 2 h 14"/>
                <a:gd name="T48" fmla="*/ 2 w 36"/>
                <a:gd name="T49" fmla="*/ 4 h 14"/>
                <a:gd name="T50" fmla="*/ 0 w 36"/>
                <a:gd name="T51" fmla="*/ 6 h 14"/>
                <a:gd name="T52" fmla="*/ 0 w 36"/>
                <a:gd name="T53" fmla="*/ 6 h 14"/>
                <a:gd name="T54" fmla="*/ 2 w 36"/>
                <a:gd name="T55" fmla="*/ 8 h 14"/>
                <a:gd name="T56" fmla="*/ 2 w 36"/>
                <a:gd name="T57" fmla="*/ 10 h 14"/>
                <a:gd name="T58" fmla="*/ 4 w 36"/>
                <a:gd name="T59" fmla="*/ 10 h 14"/>
                <a:gd name="T60" fmla="*/ 6 w 36"/>
                <a:gd name="T61" fmla="*/ 12 h 14"/>
                <a:gd name="T62" fmla="*/ 8 w 36"/>
                <a:gd name="T63" fmla="*/ 12 h 14"/>
                <a:gd name="T64" fmla="*/ 12 w 36"/>
                <a:gd name="T65" fmla="*/ 14 h 14"/>
                <a:gd name="T66" fmla="*/ 14 w 36"/>
                <a:gd name="T67" fmla="*/ 14 h 14"/>
                <a:gd name="T68" fmla="*/ 18 w 36"/>
                <a:gd name="T69" fmla="*/ 14 h 14"/>
                <a:gd name="T70" fmla="*/ 20 w 36"/>
                <a:gd name="T71" fmla="*/ 14 h 14"/>
                <a:gd name="T72" fmla="*/ 24 w 36"/>
                <a:gd name="T73" fmla="*/ 14 h 14"/>
                <a:gd name="T74" fmla="*/ 28 w 36"/>
                <a:gd name="T75" fmla="*/ 14 h 14"/>
                <a:gd name="T76" fmla="*/ 32 w 36"/>
                <a:gd name="T7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4">
                  <a:moveTo>
                    <a:pt x="32" y="12"/>
                  </a:moveTo>
                  <a:lnTo>
                    <a:pt x="34" y="10"/>
                  </a:lnTo>
                  <a:lnTo>
                    <a:pt x="36" y="10"/>
                  </a:lnTo>
                  <a:lnTo>
                    <a:pt x="36" y="10"/>
                  </a:lnTo>
                  <a:lnTo>
                    <a:pt x="34" y="8"/>
                  </a:lnTo>
                  <a:lnTo>
                    <a:pt x="32" y="8"/>
                  </a:lnTo>
                  <a:lnTo>
                    <a:pt x="32" y="8"/>
                  </a:lnTo>
                  <a:lnTo>
                    <a:pt x="30" y="8"/>
                  </a:lnTo>
                  <a:lnTo>
                    <a:pt x="30" y="10"/>
                  </a:lnTo>
                  <a:lnTo>
                    <a:pt x="30" y="10"/>
                  </a:lnTo>
                  <a:lnTo>
                    <a:pt x="30" y="10"/>
                  </a:lnTo>
                  <a:lnTo>
                    <a:pt x="28" y="10"/>
                  </a:lnTo>
                  <a:lnTo>
                    <a:pt x="28" y="10"/>
                  </a:lnTo>
                  <a:lnTo>
                    <a:pt x="28" y="10"/>
                  </a:lnTo>
                  <a:lnTo>
                    <a:pt x="26" y="12"/>
                  </a:lnTo>
                  <a:lnTo>
                    <a:pt x="24" y="12"/>
                  </a:lnTo>
                  <a:lnTo>
                    <a:pt x="22" y="12"/>
                  </a:lnTo>
                  <a:lnTo>
                    <a:pt x="20" y="12"/>
                  </a:lnTo>
                  <a:lnTo>
                    <a:pt x="18" y="12"/>
                  </a:lnTo>
                  <a:lnTo>
                    <a:pt x="16" y="10"/>
                  </a:lnTo>
                  <a:lnTo>
                    <a:pt x="16" y="10"/>
                  </a:lnTo>
                  <a:lnTo>
                    <a:pt x="14" y="10"/>
                  </a:lnTo>
                  <a:lnTo>
                    <a:pt x="12" y="10"/>
                  </a:lnTo>
                  <a:lnTo>
                    <a:pt x="10" y="8"/>
                  </a:lnTo>
                  <a:lnTo>
                    <a:pt x="8" y="8"/>
                  </a:lnTo>
                  <a:lnTo>
                    <a:pt x="8" y="6"/>
                  </a:lnTo>
                  <a:lnTo>
                    <a:pt x="6" y="6"/>
                  </a:lnTo>
                  <a:lnTo>
                    <a:pt x="6" y="6"/>
                  </a:lnTo>
                  <a:lnTo>
                    <a:pt x="8" y="4"/>
                  </a:lnTo>
                  <a:lnTo>
                    <a:pt x="8" y="4"/>
                  </a:lnTo>
                  <a:lnTo>
                    <a:pt x="10" y="2"/>
                  </a:lnTo>
                  <a:lnTo>
                    <a:pt x="12" y="2"/>
                  </a:lnTo>
                  <a:lnTo>
                    <a:pt x="14" y="2"/>
                  </a:lnTo>
                  <a:lnTo>
                    <a:pt x="16" y="2"/>
                  </a:lnTo>
                  <a:lnTo>
                    <a:pt x="16" y="2"/>
                  </a:lnTo>
                  <a:lnTo>
                    <a:pt x="16" y="0"/>
                  </a:lnTo>
                  <a:lnTo>
                    <a:pt x="14" y="0"/>
                  </a:lnTo>
                  <a:lnTo>
                    <a:pt x="14" y="0"/>
                  </a:lnTo>
                  <a:lnTo>
                    <a:pt x="12" y="0"/>
                  </a:lnTo>
                  <a:lnTo>
                    <a:pt x="12" y="0"/>
                  </a:lnTo>
                  <a:lnTo>
                    <a:pt x="10" y="0"/>
                  </a:lnTo>
                  <a:lnTo>
                    <a:pt x="10" y="0"/>
                  </a:lnTo>
                  <a:lnTo>
                    <a:pt x="8" y="0"/>
                  </a:lnTo>
                  <a:lnTo>
                    <a:pt x="8" y="0"/>
                  </a:lnTo>
                  <a:lnTo>
                    <a:pt x="6" y="2"/>
                  </a:lnTo>
                  <a:lnTo>
                    <a:pt x="4" y="2"/>
                  </a:lnTo>
                  <a:lnTo>
                    <a:pt x="4" y="2"/>
                  </a:lnTo>
                  <a:lnTo>
                    <a:pt x="2" y="2"/>
                  </a:lnTo>
                  <a:lnTo>
                    <a:pt x="2" y="4"/>
                  </a:lnTo>
                  <a:lnTo>
                    <a:pt x="2" y="4"/>
                  </a:lnTo>
                  <a:lnTo>
                    <a:pt x="0" y="4"/>
                  </a:lnTo>
                  <a:lnTo>
                    <a:pt x="0" y="6"/>
                  </a:lnTo>
                  <a:lnTo>
                    <a:pt x="0" y="6"/>
                  </a:lnTo>
                  <a:lnTo>
                    <a:pt x="0" y="6"/>
                  </a:lnTo>
                  <a:lnTo>
                    <a:pt x="0" y="8"/>
                  </a:lnTo>
                  <a:lnTo>
                    <a:pt x="2" y="8"/>
                  </a:lnTo>
                  <a:lnTo>
                    <a:pt x="2" y="8"/>
                  </a:lnTo>
                  <a:lnTo>
                    <a:pt x="2" y="10"/>
                  </a:lnTo>
                  <a:lnTo>
                    <a:pt x="4" y="10"/>
                  </a:lnTo>
                  <a:lnTo>
                    <a:pt x="4" y="10"/>
                  </a:lnTo>
                  <a:lnTo>
                    <a:pt x="6" y="12"/>
                  </a:lnTo>
                  <a:lnTo>
                    <a:pt x="6" y="12"/>
                  </a:lnTo>
                  <a:lnTo>
                    <a:pt x="8" y="12"/>
                  </a:lnTo>
                  <a:lnTo>
                    <a:pt x="8" y="12"/>
                  </a:lnTo>
                  <a:lnTo>
                    <a:pt x="12" y="14"/>
                  </a:lnTo>
                  <a:lnTo>
                    <a:pt x="12" y="14"/>
                  </a:lnTo>
                  <a:lnTo>
                    <a:pt x="14" y="14"/>
                  </a:lnTo>
                  <a:lnTo>
                    <a:pt x="14" y="14"/>
                  </a:lnTo>
                  <a:lnTo>
                    <a:pt x="18" y="14"/>
                  </a:lnTo>
                  <a:lnTo>
                    <a:pt x="18" y="14"/>
                  </a:lnTo>
                  <a:lnTo>
                    <a:pt x="20" y="14"/>
                  </a:lnTo>
                  <a:lnTo>
                    <a:pt x="20" y="14"/>
                  </a:lnTo>
                  <a:lnTo>
                    <a:pt x="24" y="14"/>
                  </a:lnTo>
                  <a:lnTo>
                    <a:pt x="24" y="14"/>
                  </a:lnTo>
                  <a:lnTo>
                    <a:pt x="28" y="14"/>
                  </a:lnTo>
                  <a:lnTo>
                    <a:pt x="28" y="14"/>
                  </a:lnTo>
                  <a:lnTo>
                    <a:pt x="30" y="12"/>
                  </a:lnTo>
                  <a:lnTo>
                    <a:pt x="3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828"/>
            <p:cNvSpPr>
              <a:spLocks/>
            </p:cNvSpPr>
            <p:nvPr/>
          </p:nvSpPr>
          <p:spPr bwMode="auto">
            <a:xfrm>
              <a:off x="8137525" y="2662238"/>
              <a:ext cx="57150" cy="22225"/>
            </a:xfrm>
            <a:custGeom>
              <a:avLst/>
              <a:gdLst>
                <a:gd name="T0" fmla="*/ 34 w 36"/>
                <a:gd name="T1" fmla="*/ 10 h 14"/>
                <a:gd name="T2" fmla="*/ 36 w 36"/>
                <a:gd name="T3" fmla="*/ 10 h 14"/>
                <a:gd name="T4" fmla="*/ 32 w 36"/>
                <a:gd name="T5" fmla="*/ 8 h 14"/>
                <a:gd name="T6" fmla="*/ 30 w 36"/>
                <a:gd name="T7" fmla="*/ 8 h 14"/>
                <a:gd name="T8" fmla="*/ 30 w 36"/>
                <a:gd name="T9" fmla="*/ 10 h 14"/>
                <a:gd name="T10" fmla="*/ 28 w 36"/>
                <a:gd name="T11" fmla="*/ 10 h 14"/>
                <a:gd name="T12" fmla="*/ 28 w 36"/>
                <a:gd name="T13" fmla="*/ 10 h 14"/>
                <a:gd name="T14" fmla="*/ 24 w 36"/>
                <a:gd name="T15" fmla="*/ 12 h 14"/>
                <a:gd name="T16" fmla="*/ 20 w 36"/>
                <a:gd name="T17" fmla="*/ 12 h 14"/>
                <a:gd name="T18" fmla="*/ 16 w 36"/>
                <a:gd name="T19" fmla="*/ 10 h 14"/>
                <a:gd name="T20" fmla="*/ 14 w 36"/>
                <a:gd name="T21" fmla="*/ 10 h 14"/>
                <a:gd name="T22" fmla="*/ 10 w 36"/>
                <a:gd name="T23" fmla="*/ 8 h 14"/>
                <a:gd name="T24" fmla="*/ 8 w 36"/>
                <a:gd name="T25" fmla="*/ 6 h 14"/>
                <a:gd name="T26" fmla="*/ 6 w 36"/>
                <a:gd name="T27" fmla="*/ 6 h 14"/>
                <a:gd name="T28" fmla="*/ 8 w 36"/>
                <a:gd name="T29" fmla="*/ 4 h 14"/>
                <a:gd name="T30" fmla="*/ 12 w 36"/>
                <a:gd name="T31" fmla="*/ 2 h 14"/>
                <a:gd name="T32" fmla="*/ 16 w 36"/>
                <a:gd name="T33" fmla="*/ 2 h 14"/>
                <a:gd name="T34" fmla="*/ 16 w 36"/>
                <a:gd name="T35" fmla="*/ 0 h 14"/>
                <a:gd name="T36" fmla="*/ 14 w 36"/>
                <a:gd name="T37" fmla="*/ 0 h 14"/>
                <a:gd name="T38" fmla="*/ 12 w 36"/>
                <a:gd name="T39" fmla="*/ 0 h 14"/>
                <a:gd name="T40" fmla="*/ 10 w 36"/>
                <a:gd name="T41" fmla="*/ 0 h 14"/>
                <a:gd name="T42" fmla="*/ 8 w 36"/>
                <a:gd name="T43" fmla="*/ 0 h 14"/>
                <a:gd name="T44" fmla="*/ 4 w 36"/>
                <a:gd name="T45" fmla="*/ 2 h 14"/>
                <a:gd name="T46" fmla="*/ 2 w 36"/>
                <a:gd name="T47" fmla="*/ 2 h 14"/>
                <a:gd name="T48" fmla="*/ 2 w 36"/>
                <a:gd name="T49" fmla="*/ 4 h 14"/>
                <a:gd name="T50" fmla="*/ 0 w 36"/>
                <a:gd name="T51" fmla="*/ 6 h 14"/>
                <a:gd name="T52" fmla="*/ 0 w 36"/>
                <a:gd name="T53" fmla="*/ 6 h 14"/>
                <a:gd name="T54" fmla="*/ 2 w 36"/>
                <a:gd name="T55" fmla="*/ 8 h 14"/>
                <a:gd name="T56" fmla="*/ 2 w 36"/>
                <a:gd name="T57" fmla="*/ 10 h 14"/>
                <a:gd name="T58" fmla="*/ 4 w 36"/>
                <a:gd name="T59" fmla="*/ 10 h 14"/>
                <a:gd name="T60" fmla="*/ 6 w 36"/>
                <a:gd name="T61" fmla="*/ 12 h 14"/>
                <a:gd name="T62" fmla="*/ 8 w 36"/>
                <a:gd name="T63" fmla="*/ 12 h 14"/>
                <a:gd name="T64" fmla="*/ 12 w 36"/>
                <a:gd name="T65" fmla="*/ 14 h 14"/>
                <a:gd name="T66" fmla="*/ 14 w 36"/>
                <a:gd name="T67" fmla="*/ 14 h 14"/>
                <a:gd name="T68" fmla="*/ 18 w 36"/>
                <a:gd name="T69" fmla="*/ 14 h 14"/>
                <a:gd name="T70" fmla="*/ 20 w 36"/>
                <a:gd name="T71" fmla="*/ 14 h 14"/>
                <a:gd name="T72" fmla="*/ 24 w 36"/>
                <a:gd name="T73" fmla="*/ 14 h 14"/>
                <a:gd name="T74" fmla="*/ 28 w 36"/>
                <a:gd name="T75" fmla="*/ 14 h 14"/>
                <a:gd name="T76" fmla="*/ 32 w 36"/>
                <a:gd name="T7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4">
                  <a:moveTo>
                    <a:pt x="32" y="12"/>
                  </a:moveTo>
                  <a:lnTo>
                    <a:pt x="34" y="10"/>
                  </a:lnTo>
                  <a:lnTo>
                    <a:pt x="36" y="10"/>
                  </a:lnTo>
                  <a:lnTo>
                    <a:pt x="36" y="10"/>
                  </a:lnTo>
                  <a:lnTo>
                    <a:pt x="34" y="8"/>
                  </a:lnTo>
                  <a:lnTo>
                    <a:pt x="32" y="8"/>
                  </a:lnTo>
                  <a:lnTo>
                    <a:pt x="32" y="8"/>
                  </a:lnTo>
                  <a:lnTo>
                    <a:pt x="30" y="8"/>
                  </a:lnTo>
                  <a:lnTo>
                    <a:pt x="30" y="10"/>
                  </a:lnTo>
                  <a:lnTo>
                    <a:pt x="30" y="10"/>
                  </a:lnTo>
                  <a:lnTo>
                    <a:pt x="30" y="10"/>
                  </a:lnTo>
                  <a:lnTo>
                    <a:pt x="28" y="10"/>
                  </a:lnTo>
                  <a:lnTo>
                    <a:pt x="28" y="10"/>
                  </a:lnTo>
                  <a:lnTo>
                    <a:pt x="28" y="10"/>
                  </a:lnTo>
                  <a:lnTo>
                    <a:pt x="26" y="12"/>
                  </a:lnTo>
                  <a:lnTo>
                    <a:pt x="24" y="12"/>
                  </a:lnTo>
                  <a:lnTo>
                    <a:pt x="22" y="12"/>
                  </a:lnTo>
                  <a:lnTo>
                    <a:pt x="20" y="12"/>
                  </a:lnTo>
                  <a:lnTo>
                    <a:pt x="18" y="12"/>
                  </a:lnTo>
                  <a:lnTo>
                    <a:pt x="16" y="10"/>
                  </a:lnTo>
                  <a:lnTo>
                    <a:pt x="16" y="10"/>
                  </a:lnTo>
                  <a:lnTo>
                    <a:pt x="14" y="10"/>
                  </a:lnTo>
                  <a:lnTo>
                    <a:pt x="12" y="10"/>
                  </a:lnTo>
                  <a:lnTo>
                    <a:pt x="10" y="8"/>
                  </a:lnTo>
                  <a:lnTo>
                    <a:pt x="8" y="8"/>
                  </a:lnTo>
                  <a:lnTo>
                    <a:pt x="8" y="6"/>
                  </a:lnTo>
                  <a:lnTo>
                    <a:pt x="6" y="6"/>
                  </a:lnTo>
                  <a:lnTo>
                    <a:pt x="6" y="6"/>
                  </a:lnTo>
                  <a:lnTo>
                    <a:pt x="8" y="4"/>
                  </a:lnTo>
                  <a:lnTo>
                    <a:pt x="8" y="4"/>
                  </a:lnTo>
                  <a:lnTo>
                    <a:pt x="10" y="2"/>
                  </a:lnTo>
                  <a:lnTo>
                    <a:pt x="12" y="2"/>
                  </a:lnTo>
                  <a:lnTo>
                    <a:pt x="14" y="2"/>
                  </a:lnTo>
                  <a:lnTo>
                    <a:pt x="16" y="2"/>
                  </a:lnTo>
                  <a:lnTo>
                    <a:pt x="16" y="2"/>
                  </a:lnTo>
                  <a:lnTo>
                    <a:pt x="16" y="0"/>
                  </a:lnTo>
                  <a:lnTo>
                    <a:pt x="14" y="0"/>
                  </a:lnTo>
                  <a:lnTo>
                    <a:pt x="14" y="0"/>
                  </a:lnTo>
                  <a:lnTo>
                    <a:pt x="12" y="0"/>
                  </a:lnTo>
                  <a:lnTo>
                    <a:pt x="12" y="0"/>
                  </a:lnTo>
                  <a:lnTo>
                    <a:pt x="10" y="0"/>
                  </a:lnTo>
                  <a:lnTo>
                    <a:pt x="10" y="0"/>
                  </a:lnTo>
                  <a:lnTo>
                    <a:pt x="8" y="0"/>
                  </a:lnTo>
                  <a:lnTo>
                    <a:pt x="8" y="0"/>
                  </a:lnTo>
                  <a:lnTo>
                    <a:pt x="6" y="2"/>
                  </a:lnTo>
                  <a:lnTo>
                    <a:pt x="4" y="2"/>
                  </a:lnTo>
                  <a:lnTo>
                    <a:pt x="4" y="2"/>
                  </a:lnTo>
                  <a:lnTo>
                    <a:pt x="2" y="2"/>
                  </a:lnTo>
                  <a:lnTo>
                    <a:pt x="2" y="4"/>
                  </a:lnTo>
                  <a:lnTo>
                    <a:pt x="2" y="4"/>
                  </a:lnTo>
                  <a:lnTo>
                    <a:pt x="0" y="4"/>
                  </a:lnTo>
                  <a:lnTo>
                    <a:pt x="0" y="6"/>
                  </a:lnTo>
                  <a:lnTo>
                    <a:pt x="0" y="6"/>
                  </a:lnTo>
                  <a:lnTo>
                    <a:pt x="0" y="6"/>
                  </a:lnTo>
                  <a:lnTo>
                    <a:pt x="0" y="8"/>
                  </a:lnTo>
                  <a:lnTo>
                    <a:pt x="2" y="8"/>
                  </a:lnTo>
                  <a:lnTo>
                    <a:pt x="2" y="8"/>
                  </a:lnTo>
                  <a:lnTo>
                    <a:pt x="2" y="10"/>
                  </a:lnTo>
                  <a:lnTo>
                    <a:pt x="4" y="10"/>
                  </a:lnTo>
                  <a:lnTo>
                    <a:pt x="4" y="10"/>
                  </a:lnTo>
                  <a:lnTo>
                    <a:pt x="6" y="12"/>
                  </a:lnTo>
                  <a:lnTo>
                    <a:pt x="6" y="12"/>
                  </a:lnTo>
                  <a:lnTo>
                    <a:pt x="8" y="12"/>
                  </a:lnTo>
                  <a:lnTo>
                    <a:pt x="8" y="12"/>
                  </a:lnTo>
                  <a:lnTo>
                    <a:pt x="12" y="14"/>
                  </a:lnTo>
                  <a:lnTo>
                    <a:pt x="12" y="14"/>
                  </a:lnTo>
                  <a:lnTo>
                    <a:pt x="14" y="14"/>
                  </a:lnTo>
                  <a:lnTo>
                    <a:pt x="14" y="14"/>
                  </a:lnTo>
                  <a:lnTo>
                    <a:pt x="18" y="14"/>
                  </a:lnTo>
                  <a:lnTo>
                    <a:pt x="18" y="14"/>
                  </a:lnTo>
                  <a:lnTo>
                    <a:pt x="20" y="14"/>
                  </a:lnTo>
                  <a:lnTo>
                    <a:pt x="20" y="14"/>
                  </a:lnTo>
                  <a:lnTo>
                    <a:pt x="24" y="14"/>
                  </a:lnTo>
                  <a:lnTo>
                    <a:pt x="24" y="14"/>
                  </a:lnTo>
                  <a:lnTo>
                    <a:pt x="28" y="14"/>
                  </a:lnTo>
                  <a:lnTo>
                    <a:pt x="28" y="14"/>
                  </a:lnTo>
                  <a:lnTo>
                    <a:pt x="30" y="12"/>
                  </a:lnTo>
                  <a:lnTo>
                    <a:pt x="3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829"/>
            <p:cNvSpPr>
              <a:spLocks/>
            </p:cNvSpPr>
            <p:nvPr/>
          </p:nvSpPr>
          <p:spPr bwMode="auto">
            <a:xfrm>
              <a:off x="8166100" y="2655888"/>
              <a:ext cx="47625" cy="19050"/>
            </a:xfrm>
            <a:custGeom>
              <a:avLst/>
              <a:gdLst>
                <a:gd name="T0" fmla="*/ 28 w 30"/>
                <a:gd name="T1" fmla="*/ 12 h 12"/>
                <a:gd name="T2" fmla="*/ 28 w 30"/>
                <a:gd name="T3" fmla="*/ 10 h 12"/>
                <a:gd name="T4" fmla="*/ 30 w 30"/>
                <a:gd name="T5" fmla="*/ 10 h 12"/>
                <a:gd name="T6" fmla="*/ 30 w 30"/>
                <a:gd name="T7" fmla="*/ 10 h 12"/>
                <a:gd name="T8" fmla="*/ 8 w 30"/>
                <a:gd name="T9" fmla="*/ 0 h 12"/>
                <a:gd name="T10" fmla="*/ 0 w 30"/>
                <a:gd name="T11" fmla="*/ 2 h 12"/>
                <a:gd name="T12" fmla="*/ 0 w 30"/>
                <a:gd name="T13" fmla="*/ 2 h 12"/>
                <a:gd name="T14" fmla="*/ 2 w 30"/>
                <a:gd name="T15" fmla="*/ 2 h 12"/>
                <a:gd name="T16" fmla="*/ 2 w 30"/>
                <a:gd name="T17" fmla="*/ 4 h 12"/>
                <a:gd name="T18" fmla="*/ 4 w 30"/>
                <a:gd name="T19" fmla="*/ 4 h 12"/>
                <a:gd name="T20" fmla="*/ 6 w 30"/>
                <a:gd name="T21" fmla="*/ 2 h 12"/>
                <a:gd name="T22" fmla="*/ 26 w 30"/>
                <a:gd name="T23" fmla="*/ 12 h 12"/>
                <a:gd name="T24" fmla="*/ 28 w 30"/>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8" y="12"/>
                  </a:moveTo>
                  <a:lnTo>
                    <a:pt x="28" y="10"/>
                  </a:lnTo>
                  <a:lnTo>
                    <a:pt x="30" y="10"/>
                  </a:lnTo>
                  <a:lnTo>
                    <a:pt x="30" y="10"/>
                  </a:lnTo>
                  <a:lnTo>
                    <a:pt x="8" y="0"/>
                  </a:lnTo>
                  <a:lnTo>
                    <a:pt x="0" y="2"/>
                  </a:lnTo>
                  <a:lnTo>
                    <a:pt x="0" y="2"/>
                  </a:lnTo>
                  <a:lnTo>
                    <a:pt x="2" y="2"/>
                  </a:lnTo>
                  <a:lnTo>
                    <a:pt x="2" y="4"/>
                  </a:lnTo>
                  <a:lnTo>
                    <a:pt x="4" y="4"/>
                  </a:lnTo>
                  <a:lnTo>
                    <a:pt x="6" y="2"/>
                  </a:lnTo>
                  <a:lnTo>
                    <a:pt x="26" y="12"/>
                  </a:lnTo>
                  <a:lnTo>
                    <a:pt x="28"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830"/>
            <p:cNvSpPr>
              <a:spLocks/>
            </p:cNvSpPr>
            <p:nvPr/>
          </p:nvSpPr>
          <p:spPr bwMode="auto">
            <a:xfrm>
              <a:off x="8153400" y="2646363"/>
              <a:ext cx="15875" cy="6350"/>
            </a:xfrm>
            <a:custGeom>
              <a:avLst/>
              <a:gdLst>
                <a:gd name="T0" fmla="*/ 2 w 10"/>
                <a:gd name="T1" fmla="*/ 4 h 4"/>
                <a:gd name="T2" fmla="*/ 4 w 10"/>
                <a:gd name="T3" fmla="*/ 4 h 4"/>
                <a:gd name="T4" fmla="*/ 4 w 10"/>
                <a:gd name="T5" fmla="*/ 4 h 4"/>
                <a:gd name="T6" fmla="*/ 6 w 10"/>
                <a:gd name="T7" fmla="*/ 4 h 4"/>
                <a:gd name="T8" fmla="*/ 8 w 10"/>
                <a:gd name="T9" fmla="*/ 4 h 4"/>
                <a:gd name="T10" fmla="*/ 10 w 10"/>
                <a:gd name="T11" fmla="*/ 4 h 4"/>
                <a:gd name="T12" fmla="*/ 10 w 10"/>
                <a:gd name="T13" fmla="*/ 2 h 4"/>
                <a:gd name="T14" fmla="*/ 10 w 10"/>
                <a:gd name="T15" fmla="*/ 2 h 4"/>
                <a:gd name="T16" fmla="*/ 8 w 10"/>
                <a:gd name="T17" fmla="*/ 2 h 4"/>
                <a:gd name="T18" fmla="*/ 8 w 10"/>
                <a:gd name="T19" fmla="*/ 2 h 4"/>
                <a:gd name="T20" fmla="*/ 6 w 10"/>
                <a:gd name="T21" fmla="*/ 0 h 4"/>
                <a:gd name="T22" fmla="*/ 4 w 10"/>
                <a:gd name="T23" fmla="*/ 2 h 4"/>
                <a:gd name="T24" fmla="*/ 2 w 10"/>
                <a:gd name="T25" fmla="*/ 2 h 4"/>
                <a:gd name="T26" fmla="*/ 2 w 10"/>
                <a:gd name="T27" fmla="*/ 2 h 4"/>
                <a:gd name="T28" fmla="*/ 0 w 10"/>
                <a:gd name="T29" fmla="*/ 2 h 4"/>
                <a:gd name="T30" fmla="*/ 2 w 10"/>
                <a:gd name="T31" fmla="*/ 4 h 4"/>
                <a:gd name="T32" fmla="*/ 2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4"/>
                  </a:moveTo>
                  <a:lnTo>
                    <a:pt x="4" y="4"/>
                  </a:lnTo>
                  <a:lnTo>
                    <a:pt x="4" y="4"/>
                  </a:lnTo>
                  <a:lnTo>
                    <a:pt x="6" y="4"/>
                  </a:lnTo>
                  <a:lnTo>
                    <a:pt x="8" y="4"/>
                  </a:lnTo>
                  <a:lnTo>
                    <a:pt x="10" y="4"/>
                  </a:lnTo>
                  <a:lnTo>
                    <a:pt x="10" y="2"/>
                  </a:lnTo>
                  <a:lnTo>
                    <a:pt x="10" y="2"/>
                  </a:lnTo>
                  <a:lnTo>
                    <a:pt x="8" y="2"/>
                  </a:lnTo>
                  <a:lnTo>
                    <a:pt x="8" y="2"/>
                  </a:lnTo>
                  <a:lnTo>
                    <a:pt x="6" y="0"/>
                  </a:lnTo>
                  <a:lnTo>
                    <a:pt x="4" y="2"/>
                  </a:lnTo>
                  <a:lnTo>
                    <a:pt x="2" y="2"/>
                  </a:lnTo>
                  <a:lnTo>
                    <a:pt x="2" y="2"/>
                  </a:lnTo>
                  <a:lnTo>
                    <a:pt x="0" y="2"/>
                  </a:lnTo>
                  <a:lnTo>
                    <a:pt x="2" y="4"/>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831"/>
            <p:cNvSpPr>
              <a:spLocks/>
            </p:cNvSpPr>
            <p:nvPr/>
          </p:nvSpPr>
          <p:spPr bwMode="auto">
            <a:xfrm>
              <a:off x="8191500" y="2640013"/>
              <a:ext cx="69850" cy="28575"/>
            </a:xfrm>
            <a:custGeom>
              <a:avLst/>
              <a:gdLst>
                <a:gd name="T0" fmla="*/ 14 w 44"/>
                <a:gd name="T1" fmla="*/ 4 h 18"/>
                <a:gd name="T2" fmla="*/ 16 w 44"/>
                <a:gd name="T3" fmla="*/ 4 h 18"/>
                <a:gd name="T4" fmla="*/ 18 w 44"/>
                <a:gd name="T5" fmla="*/ 4 h 18"/>
                <a:gd name="T6" fmla="*/ 20 w 44"/>
                <a:gd name="T7" fmla="*/ 4 h 18"/>
                <a:gd name="T8" fmla="*/ 22 w 44"/>
                <a:gd name="T9" fmla="*/ 4 h 18"/>
                <a:gd name="T10" fmla="*/ 26 w 44"/>
                <a:gd name="T11" fmla="*/ 6 h 18"/>
                <a:gd name="T12" fmla="*/ 40 w 44"/>
                <a:gd name="T13" fmla="*/ 12 h 18"/>
                <a:gd name="T14" fmla="*/ 42 w 44"/>
                <a:gd name="T15" fmla="*/ 10 h 18"/>
                <a:gd name="T16" fmla="*/ 30 w 44"/>
                <a:gd name="T17" fmla="*/ 4 h 18"/>
                <a:gd name="T18" fmla="*/ 28 w 44"/>
                <a:gd name="T19" fmla="*/ 2 h 18"/>
                <a:gd name="T20" fmla="*/ 26 w 44"/>
                <a:gd name="T21" fmla="*/ 2 h 18"/>
                <a:gd name="T22" fmla="*/ 22 w 44"/>
                <a:gd name="T23" fmla="*/ 0 h 18"/>
                <a:gd name="T24" fmla="*/ 20 w 44"/>
                <a:gd name="T25" fmla="*/ 0 h 18"/>
                <a:gd name="T26" fmla="*/ 18 w 44"/>
                <a:gd name="T27" fmla="*/ 0 h 18"/>
                <a:gd name="T28" fmla="*/ 16 w 44"/>
                <a:gd name="T29" fmla="*/ 0 h 18"/>
                <a:gd name="T30" fmla="*/ 14 w 44"/>
                <a:gd name="T31" fmla="*/ 2 h 18"/>
                <a:gd name="T32" fmla="*/ 12 w 44"/>
                <a:gd name="T33" fmla="*/ 2 h 18"/>
                <a:gd name="T34" fmla="*/ 10 w 44"/>
                <a:gd name="T35" fmla="*/ 2 h 18"/>
                <a:gd name="T36" fmla="*/ 10 w 44"/>
                <a:gd name="T37" fmla="*/ 4 h 18"/>
                <a:gd name="T38" fmla="*/ 8 w 44"/>
                <a:gd name="T39" fmla="*/ 4 h 18"/>
                <a:gd name="T40" fmla="*/ 8 w 44"/>
                <a:gd name="T41" fmla="*/ 6 h 18"/>
                <a:gd name="T42" fmla="*/ 8 w 44"/>
                <a:gd name="T43" fmla="*/ 6 h 18"/>
                <a:gd name="T44" fmla="*/ 6 w 44"/>
                <a:gd name="T45" fmla="*/ 6 h 18"/>
                <a:gd name="T46" fmla="*/ 6 w 44"/>
                <a:gd name="T47" fmla="*/ 6 h 18"/>
                <a:gd name="T48" fmla="*/ 4 w 44"/>
                <a:gd name="T49" fmla="*/ 6 h 18"/>
                <a:gd name="T50" fmla="*/ 2 w 44"/>
                <a:gd name="T51" fmla="*/ 6 h 18"/>
                <a:gd name="T52" fmla="*/ 0 w 44"/>
                <a:gd name="T53" fmla="*/ 6 h 18"/>
                <a:gd name="T54" fmla="*/ 22 w 44"/>
                <a:gd name="T55" fmla="*/ 18 h 18"/>
                <a:gd name="T56" fmla="*/ 26 w 44"/>
                <a:gd name="T57" fmla="*/ 16 h 18"/>
                <a:gd name="T58" fmla="*/ 28 w 44"/>
                <a:gd name="T59" fmla="*/ 16 h 18"/>
                <a:gd name="T60" fmla="*/ 16 w 44"/>
                <a:gd name="T61" fmla="*/ 10 h 18"/>
                <a:gd name="T62" fmla="*/ 14 w 44"/>
                <a:gd name="T63" fmla="*/ 8 h 18"/>
                <a:gd name="T64" fmla="*/ 12 w 44"/>
                <a:gd name="T65" fmla="*/ 8 h 18"/>
                <a:gd name="T66" fmla="*/ 12 w 44"/>
                <a:gd name="T67" fmla="*/ 6 h 18"/>
                <a:gd name="T68" fmla="*/ 12 w 44"/>
                <a:gd name="T6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8">
                  <a:moveTo>
                    <a:pt x="14" y="4"/>
                  </a:moveTo>
                  <a:lnTo>
                    <a:pt x="14" y="4"/>
                  </a:lnTo>
                  <a:lnTo>
                    <a:pt x="14" y="4"/>
                  </a:lnTo>
                  <a:lnTo>
                    <a:pt x="16" y="4"/>
                  </a:lnTo>
                  <a:lnTo>
                    <a:pt x="16" y="4"/>
                  </a:lnTo>
                  <a:lnTo>
                    <a:pt x="18" y="4"/>
                  </a:lnTo>
                  <a:lnTo>
                    <a:pt x="18" y="4"/>
                  </a:lnTo>
                  <a:lnTo>
                    <a:pt x="20" y="4"/>
                  </a:lnTo>
                  <a:lnTo>
                    <a:pt x="22" y="4"/>
                  </a:lnTo>
                  <a:lnTo>
                    <a:pt x="22" y="4"/>
                  </a:lnTo>
                  <a:lnTo>
                    <a:pt x="24" y="4"/>
                  </a:lnTo>
                  <a:lnTo>
                    <a:pt x="26" y="6"/>
                  </a:lnTo>
                  <a:lnTo>
                    <a:pt x="40" y="12"/>
                  </a:lnTo>
                  <a:lnTo>
                    <a:pt x="40" y="12"/>
                  </a:lnTo>
                  <a:lnTo>
                    <a:pt x="42" y="10"/>
                  </a:lnTo>
                  <a:lnTo>
                    <a:pt x="42" y="10"/>
                  </a:lnTo>
                  <a:lnTo>
                    <a:pt x="44" y="10"/>
                  </a:lnTo>
                  <a:lnTo>
                    <a:pt x="30" y="4"/>
                  </a:lnTo>
                  <a:lnTo>
                    <a:pt x="30" y="4"/>
                  </a:lnTo>
                  <a:lnTo>
                    <a:pt x="28" y="2"/>
                  </a:lnTo>
                  <a:lnTo>
                    <a:pt x="28" y="2"/>
                  </a:lnTo>
                  <a:lnTo>
                    <a:pt x="26" y="2"/>
                  </a:lnTo>
                  <a:lnTo>
                    <a:pt x="26" y="2"/>
                  </a:lnTo>
                  <a:lnTo>
                    <a:pt x="22" y="0"/>
                  </a:lnTo>
                  <a:lnTo>
                    <a:pt x="22" y="0"/>
                  </a:lnTo>
                  <a:lnTo>
                    <a:pt x="20" y="0"/>
                  </a:lnTo>
                  <a:lnTo>
                    <a:pt x="20" y="0"/>
                  </a:lnTo>
                  <a:lnTo>
                    <a:pt x="18" y="0"/>
                  </a:lnTo>
                  <a:lnTo>
                    <a:pt x="18" y="0"/>
                  </a:lnTo>
                  <a:lnTo>
                    <a:pt x="16" y="0"/>
                  </a:lnTo>
                  <a:lnTo>
                    <a:pt x="16" y="0"/>
                  </a:lnTo>
                  <a:lnTo>
                    <a:pt x="14" y="2"/>
                  </a:lnTo>
                  <a:lnTo>
                    <a:pt x="12" y="2"/>
                  </a:lnTo>
                  <a:lnTo>
                    <a:pt x="12" y="2"/>
                  </a:lnTo>
                  <a:lnTo>
                    <a:pt x="10" y="2"/>
                  </a:lnTo>
                  <a:lnTo>
                    <a:pt x="10" y="2"/>
                  </a:lnTo>
                  <a:lnTo>
                    <a:pt x="10" y="2"/>
                  </a:lnTo>
                  <a:lnTo>
                    <a:pt x="10" y="4"/>
                  </a:lnTo>
                  <a:lnTo>
                    <a:pt x="8" y="4"/>
                  </a:lnTo>
                  <a:lnTo>
                    <a:pt x="8" y="4"/>
                  </a:lnTo>
                  <a:lnTo>
                    <a:pt x="8" y="4"/>
                  </a:lnTo>
                  <a:lnTo>
                    <a:pt x="8" y="6"/>
                  </a:lnTo>
                  <a:lnTo>
                    <a:pt x="8" y="6"/>
                  </a:lnTo>
                  <a:lnTo>
                    <a:pt x="8" y="6"/>
                  </a:lnTo>
                  <a:lnTo>
                    <a:pt x="8" y="6"/>
                  </a:lnTo>
                  <a:lnTo>
                    <a:pt x="6" y="6"/>
                  </a:lnTo>
                  <a:lnTo>
                    <a:pt x="6" y="6"/>
                  </a:lnTo>
                  <a:lnTo>
                    <a:pt x="6" y="6"/>
                  </a:lnTo>
                  <a:lnTo>
                    <a:pt x="4" y="6"/>
                  </a:lnTo>
                  <a:lnTo>
                    <a:pt x="4" y="6"/>
                  </a:lnTo>
                  <a:lnTo>
                    <a:pt x="4" y="4"/>
                  </a:lnTo>
                  <a:lnTo>
                    <a:pt x="2" y="6"/>
                  </a:lnTo>
                  <a:lnTo>
                    <a:pt x="2" y="6"/>
                  </a:lnTo>
                  <a:lnTo>
                    <a:pt x="0" y="6"/>
                  </a:lnTo>
                  <a:lnTo>
                    <a:pt x="0" y="6"/>
                  </a:lnTo>
                  <a:lnTo>
                    <a:pt x="22" y="18"/>
                  </a:lnTo>
                  <a:lnTo>
                    <a:pt x="24" y="16"/>
                  </a:lnTo>
                  <a:lnTo>
                    <a:pt x="26" y="16"/>
                  </a:lnTo>
                  <a:lnTo>
                    <a:pt x="26" y="16"/>
                  </a:lnTo>
                  <a:lnTo>
                    <a:pt x="28" y="16"/>
                  </a:lnTo>
                  <a:lnTo>
                    <a:pt x="16" y="10"/>
                  </a:lnTo>
                  <a:lnTo>
                    <a:pt x="16" y="10"/>
                  </a:lnTo>
                  <a:lnTo>
                    <a:pt x="14" y="10"/>
                  </a:lnTo>
                  <a:lnTo>
                    <a:pt x="14" y="8"/>
                  </a:lnTo>
                  <a:lnTo>
                    <a:pt x="12" y="8"/>
                  </a:lnTo>
                  <a:lnTo>
                    <a:pt x="12" y="8"/>
                  </a:lnTo>
                  <a:lnTo>
                    <a:pt x="12" y="8"/>
                  </a:lnTo>
                  <a:lnTo>
                    <a:pt x="12" y="6"/>
                  </a:lnTo>
                  <a:lnTo>
                    <a:pt x="12" y="6"/>
                  </a:lnTo>
                  <a:lnTo>
                    <a:pt x="12" y="6"/>
                  </a:lnTo>
                  <a:lnTo>
                    <a:pt x="1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832"/>
            <p:cNvSpPr>
              <a:spLocks/>
            </p:cNvSpPr>
            <p:nvPr/>
          </p:nvSpPr>
          <p:spPr bwMode="auto">
            <a:xfrm>
              <a:off x="8191500" y="2640013"/>
              <a:ext cx="69850" cy="28575"/>
            </a:xfrm>
            <a:custGeom>
              <a:avLst/>
              <a:gdLst>
                <a:gd name="T0" fmla="*/ 14 w 44"/>
                <a:gd name="T1" fmla="*/ 4 h 18"/>
                <a:gd name="T2" fmla="*/ 16 w 44"/>
                <a:gd name="T3" fmla="*/ 4 h 18"/>
                <a:gd name="T4" fmla="*/ 18 w 44"/>
                <a:gd name="T5" fmla="*/ 4 h 18"/>
                <a:gd name="T6" fmla="*/ 20 w 44"/>
                <a:gd name="T7" fmla="*/ 4 h 18"/>
                <a:gd name="T8" fmla="*/ 22 w 44"/>
                <a:gd name="T9" fmla="*/ 4 h 18"/>
                <a:gd name="T10" fmla="*/ 26 w 44"/>
                <a:gd name="T11" fmla="*/ 6 h 18"/>
                <a:gd name="T12" fmla="*/ 40 w 44"/>
                <a:gd name="T13" fmla="*/ 12 h 18"/>
                <a:gd name="T14" fmla="*/ 42 w 44"/>
                <a:gd name="T15" fmla="*/ 10 h 18"/>
                <a:gd name="T16" fmla="*/ 30 w 44"/>
                <a:gd name="T17" fmla="*/ 4 h 18"/>
                <a:gd name="T18" fmla="*/ 28 w 44"/>
                <a:gd name="T19" fmla="*/ 2 h 18"/>
                <a:gd name="T20" fmla="*/ 26 w 44"/>
                <a:gd name="T21" fmla="*/ 2 h 18"/>
                <a:gd name="T22" fmla="*/ 22 w 44"/>
                <a:gd name="T23" fmla="*/ 0 h 18"/>
                <a:gd name="T24" fmla="*/ 20 w 44"/>
                <a:gd name="T25" fmla="*/ 0 h 18"/>
                <a:gd name="T26" fmla="*/ 18 w 44"/>
                <a:gd name="T27" fmla="*/ 0 h 18"/>
                <a:gd name="T28" fmla="*/ 16 w 44"/>
                <a:gd name="T29" fmla="*/ 0 h 18"/>
                <a:gd name="T30" fmla="*/ 14 w 44"/>
                <a:gd name="T31" fmla="*/ 2 h 18"/>
                <a:gd name="T32" fmla="*/ 12 w 44"/>
                <a:gd name="T33" fmla="*/ 2 h 18"/>
                <a:gd name="T34" fmla="*/ 10 w 44"/>
                <a:gd name="T35" fmla="*/ 2 h 18"/>
                <a:gd name="T36" fmla="*/ 10 w 44"/>
                <a:gd name="T37" fmla="*/ 4 h 18"/>
                <a:gd name="T38" fmla="*/ 8 w 44"/>
                <a:gd name="T39" fmla="*/ 4 h 18"/>
                <a:gd name="T40" fmla="*/ 8 w 44"/>
                <a:gd name="T41" fmla="*/ 6 h 18"/>
                <a:gd name="T42" fmla="*/ 8 w 44"/>
                <a:gd name="T43" fmla="*/ 6 h 18"/>
                <a:gd name="T44" fmla="*/ 6 w 44"/>
                <a:gd name="T45" fmla="*/ 6 h 18"/>
                <a:gd name="T46" fmla="*/ 6 w 44"/>
                <a:gd name="T47" fmla="*/ 6 h 18"/>
                <a:gd name="T48" fmla="*/ 4 w 44"/>
                <a:gd name="T49" fmla="*/ 6 h 18"/>
                <a:gd name="T50" fmla="*/ 2 w 44"/>
                <a:gd name="T51" fmla="*/ 6 h 18"/>
                <a:gd name="T52" fmla="*/ 0 w 44"/>
                <a:gd name="T53" fmla="*/ 6 h 18"/>
                <a:gd name="T54" fmla="*/ 22 w 44"/>
                <a:gd name="T55" fmla="*/ 18 h 18"/>
                <a:gd name="T56" fmla="*/ 26 w 44"/>
                <a:gd name="T57" fmla="*/ 16 h 18"/>
                <a:gd name="T58" fmla="*/ 28 w 44"/>
                <a:gd name="T59" fmla="*/ 16 h 18"/>
                <a:gd name="T60" fmla="*/ 16 w 44"/>
                <a:gd name="T61" fmla="*/ 10 h 18"/>
                <a:gd name="T62" fmla="*/ 14 w 44"/>
                <a:gd name="T63" fmla="*/ 8 h 18"/>
                <a:gd name="T64" fmla="*/ 12 w 44"/>
                <a:gd name="T65" fmla="*/ 8 h 18"/>
                <a:gd name="T66" fmla="*/ 12 w 44"/>
                <a:gd name="T67" fmla="*/ 6 h 18"/>
                <a:gd name="T68" fmla="*/ 12 w 44"/>
                <a:gd name="T6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8">
                  <a:moveTo>
                    <a:pt x="14" y="4"/>
                  </a:moveTo>
                  <a:lnTo>
                    <a:pt x="14" y="4"/>
                  </a:lnTo>
                  <a:lnTo>
                    <a:pt x="14" y="4"/>
                  </a:lnTo>
                  <a:lnTo>
                    <a:pt x="16" y="4"/>
                  </a:lnTo>
                  <a:lnTo>
                    <a:pt x="16" y="4"/>
                  </a:lnTo>
                  <a:lnTo>
                    <a:pt x="18" y="4"/>
                  </a:lnTo>
                  <a:lnTo>
                    <a:pt x="18" y="4"/>
                  </a:lnTo>
                  <a:lnTo>
                    <a:pt x="20" y="4"/>
                  </a:lnTo>
                  <a:lnTo>
                    <a:pt x="22" y="4"/>
                  </a:lnTo>
                  <a:lnTo>
                    <a:pt x="22" y="4"/>
                  </a:lnTo>
                  <a:lnTo>
                    <a:pt x="24" y="4"/>
                  </a:lnTo>
                  <a:lnTo>
                    <a:pt x="26" y="6"/>
                  </a:lnTo>
                  <a:lnTo>
                    <a:pt x="40" y="12"/>
                  </a:lnTo>
                  <a:lnTo>
                    <a:pt x="40" y="12"/>
                  </a:lnTo>
                  <a:lnTo>
                    <a:pt x="42" y="10"/>
                  </a:lnTo>
                  <a:lnTo>
                    <a:pt x="42" y="10"/>
                  </a:lnTo>
                  <a:lnTo>
                    <a:pt x="44" y="10"/>
                  </a:lnTo>
                  <a:lnTo>
                    <a:pt x="30" y="4"/>
                  </a:lnTo>
                  <a:lnTo>
                    <a:pt x="30" y="4"/>
                  </a:lnTo>
                  <a:lnTo>
                    <a:pt x="28" y="2"/>
                  </a:lnTo>
                  <a:lnTo>
                    <a:pt x="28" y="2"/>
                  </a:lnTo>
                  <a:lnTo>
                    <a:pt x="26" y="2"/>
                  </a:lnTo>
                  <a:lnTo>
                    <a:pt x="26" y="2"/>
                  </a:lnTo>
                  <a:lnTo>
                    <a:pt x="22" y="0"/>
                  </a:lnTo>
                  <a:lnTo>
                    <a:pt x="22" y="0"/>
                  </a:lnTo>
                  <a:lnTo>
                    <a:pt x="20" y="0"/>
                  </a:lnTo>
                  <a:lnTo>
                    <a:pt x="20" y="0"/>
                  </a:lnTo>
                  <a:lnTo>
                    <a:pt x="18" y="0"/>
                  </a:lnTo>
                  <a:lnTo>
                    <a:pt x="18" y="0"/>
                  </a:lnTo>
                  <a:lnTo>
                    <a:pt x="16" y="0"/>
                  </a:lnTo>
                  <a:lnTo>
                    <a:pt x="16" y="0"/>
                  </a:lnTo>
                  <a:lnTo>
                    <a:pt x="14" y="2"/>
                  </a:lnTo>
                  <a:lnTo>
                    <a:pt x="12" y="2"/>
                  </a:lnTo>
                  <a:lnTo>
                    <a:pt x="12" y="2"/>
                  </a:lnTo>
                  <a:lnTo>
                    <a:pt x="10" y="2"/>
                  </a:lnTo>
                  <a:lnTo>
                    <a:pt x="10" y="2"/>
                  </a:lnTo>
                  <a:lnTo>
                    <a:pt x="10" y="2"/>
                  </a:lnTo>
                  <a:lnTo>
                    <a:pt x="10" y="4"/>
                  </a:lnTo>
                  <a:lnTo>
                    <a:pt x="8" y="4"/>
                  </a:lnTo>
                  <a:lnTo>
                    <a:pt x="8" y="4"/>
                  </a:lnTo>
                  <a:lnTo>
                    <a:pt x="8" y="4"/>
                  </a:lnTo>
                  <a:lnTo>
                    <a:pt x="8" y="6"/>
                  </a:lnTo>
                  <a:lnTo>
                    <a:pt x="8" y="6"/>
                  </a:lnTo>
                  <a:lnTo>
                    <a:pt x="8" y="6"/>
                  </a:lnTo>
                  <a:lnTo>
                    <a:pt x="8" y="6"/>
                  </a:lnTo>
                  <a:lnTo>
                    <a:pt x="6" y="6"/>
                  </a:lnTo>
                  <a:lnTo>
                    <a:pt x="6" y="6"/>
                  </a:lnTo>
                  <a:lnTo>
                    <a:pt x="6" y="6"/>
                  </a:lnTo>
                  <a:lnTo>
                    <a:pt x="4" y="6"/>
                  </a:lnTo>
                  <a:lnTo>
                    <a:pt x="4" y="6"/>
                  </a:lnTo>
                  <a:lnTo>
                    <a:pt x="4" y="4"/>
                  </a:lnTo>
                  <a:lnTo>
                    <a:pt x="2" y="6"/>
                  </a:lnTo>
                  <a:lnTo>
                    <a:pt x="2" y="6"/>
                  </a:lnTo>
                  <a:lnTo>
                    <a:pt x="0" y="6"/>
                  </a:lnTo>
                  <a:lnTo>
                    <a:pt x="0" y="6"/>
                  </a:lnTo>
                  <a:lnTo>
                    <a:pt x="22" y="18"/>
                  </a:lnTo>
                  <a:lnTo>
                    <a:pt x="24" y="16"/>
                  </a:lnTo>
                  <a:lnTo>
                    <a:pt x="26" y="16"/>
                  </a:lnTo>
                  <a:lnTo>
                    <a:pt x="26" y="16"/>
                  </a:lnTo>
                  <a:lnTo>
                    <a:pt x="28" y="16"/>
                  </a:lnTo>
                  <a:lnTo>
                    <a:pt x="16" y="10"/>
                  </a:lnTo>
                  <a:lnTo>
                    <a:pt x="16" y="10"/>
                  </a:lnTo>
                  <a:lnTo>
                    <a:pt x="14" y="10"/>
                  </a:lnTo>
                  <a:lnTo>
                    <a:pt x="14" y="8"/>
                  </a:lnTo>
                  <a:lnTo>
                    <a:pt x="12" y="8"/>
                  </a:lnTo>
                  <a:lnTo>
                    <a:pt x="12" y="8"/>
                  </a:lnTo>
                  <a:lnTo>
                    <a:pt x="12" y="8"/>
                  </a:lnTo>
                  <a:lnTo>
                    <a:pt x="12" y="6"/>
                  </a:lnTo>
                  <a:lnTo>
                    <a:pt x="12" y="6"/>
                  </a:lnTo>
                  <a:lnTo>
                    <a:pt x="12" y="6"/>
                  </a:lnTo>
                  <a:lnTo>
                    <a:pt x="1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833"/>
            <p:cNvSpPr>
              <a:spLocks noEditPoints="1"/>
            </p:cNvSpPr>
            <p:nvPr/>
          </p:nvSpPr>
          <p:spPr bwMode="auto">
            <a:xfrm>
              <a:off x="8242300" y="2620963"/>
              <a:ext cx="73025" cy="38100"/>
            </a:xfrm>
            <a:custGeom>
              <a:avLst/>
              <a:gdLst>
                <a:gd name="T0" fmla="*/ 20 w 46"/>
                <a:gd name="T1" fmla="*/ 22 h 24"/>
                <a:gd name="T2" fmla="*/ 24 w 46"/>
                <a:gd name="T3" fmla="*/ 24 h 24"/>
                <a:gd name="T4" fmla="*/ 30 w 46"/>
                <a:gd name="T5" fmla="*/ 24 h 24"/>
                <a:gd name="T6" fmla="*/ 34 w 46"/>
                <a:gd name="T7" fmla="*/ 24 h 24"/>
                <a:gd name="T8" fmla="*/ 40 w 46"/>
                <a:gd name="T9" fmla="*/ 22 h 24"/>
                <a:gd name="T10" fmla="*/ 44 w 46"/>
                <a:gd name="T11" fmla="*/ 20 h 24"/>
                <a:gd name="T12" fmla="*/ 46 w 46"/>
                <a:gd name="T13" fmla="*/ 16 h 24"/>
                <a:gd name="T14" fmla="*/ 46 w 46"/>
                <a:gd name="T15" fmla="*/ 14 h 24"/>
                <a:gd name="T16" fmla="*/ 42 w 46"/>
                <a:gd name="T17" fmla="*/ 12 h 24"/>
                <a:gd name="T18" fmla="*/ 36 w 46"/>
                <a:gd name="T19" fmla="*/ 12 h 24"/>
                <a:gd name="T20" fmla="*/ 32 w 46"/>
                <a:gd name="T21" fmla="*/ 12 h 24"/>
                <a:gd name="T22" fmla="*/ 22 w 46"/>
                <a:gd name="T23" fmla="*/ 16 h 24"/>
                <a:gd name="T24" fmla="*/ 16 w 46"/>
                <a:gd name="T25" fmla="*/ 14 h 24"/>
                <a:gd name="T26" fmla="*/ 20 w 46"/>
                <a:gd name="T27" fmla="*/ 14 h 24"/>
                <a:gd name="T28" fmla="*/ 24 w 46"/>
                <a:gd name="T29" fmla="*/ 12 h 24"/>
                <a:gd name="T30" fmla="*/ 26 w 46"/>
                <a:gd name="T31" fmla="*/ 10 h 24"/>
                <a:gd name="T32" fmla="*/ 26 w 46"/>
                <a:gd name="T33" fmla="*/ 8 h 24"/>
                <a:gd name="T34" fmla="*/ 24 w 46"/>
                <a:gd name="T35" fmla="*/ 6 h 24"/>
                <a:gd name="T36" fmla="*/ 22 w 46"/>
                <a:gd name="T37" fmla="*/ 4 h 24"/>
                <a:gd name="T38" fmla="*/ 22 w 46"/>
                <a:gd name="T39" fmla="*/ 2 h 24"/>
                <a:gd name="T40" fmla="*/ 18 w 46"/>
                <a:gd name="T41" fmla="*/ 2 h 24"/>
                <a:gd name="T42" fmla="*/ 14 w 46"/>
                <a:gd name="T43" fmla="*/ 4 h 24"/>
                <a:gd name="T44" fmla="*/ 12 w 46"/>
                <a:gd name="T45" fmla="*/ 4 h 24"/>
                <a:gd name="T46" fmla="*/ 8 w 46"/>
                <a:gd name="T47" fmla="*/ 4 h 24"/>
                <a:gd name="T48" fmla="*/ 2 w 46"/>
                <a:gd name="T49" fmla="*/ 6 h 24"/>
                <a:gd name="T50" fmla="*/ 0 w 46"/>
                <a:gd name="T51" fmla="*/ 8 h 24"/>
                <a:gd name="T52" fmla="*/ 0 w 46"/>
                <a:gd name="T53" fmla="*/ 10 h 24"/>
                <a:gd name="T54" fmla="*/ 2 w 46"/>
                <a:gd name="T55" fmla="*/ 12 h 24"/>
                <a:gd name="T56" fmla="*/ 4 w 46"/>
                <a:gd name="T57" fmla="*/ 14 h 24"/>
                <a:gd name="T58" fmla="*/ 10 w 46"/>
                <a:gd name="T59" fmla="*/ 14 h 24"/>
                <a:gd name="T60" fmla="*/ 12 w 46"/>
                <a:gd name="T61" fmla="*/ 16 h 24"/>
                <a:gd name="T62" fmla="*/ 14 w 46"/>
                <a:gd name="T63" fmla="*/ 16 h 24"/>
                <a:gd name="T64" fmla="*/ 16 w 46"/>
                <a:gd name="T65" fmla="*/ 18 h 24"/>
                <a:gd name="T66" fmla="*/ 20 w 46"/>
                <a:gd name="T67" fmla="*/ 20 h 24"/>
                <a:gd name="T68" fmla="*/ 26 w 46"/>
                <a:gd name="T69" fmla="*/ 18 h 24"/>
                <a:gd name="T70" fmla="*/ 34 w 46"/>
                <a:gd name="T71" fmla="*/ 14 h 24"/>
                <a:gd name="T72" fmla="*/ 38 w 46"/>
                <a:gd name="T73" fmla="*/ 14 h 24"/>
                <a:gd name="T74" fmla="*/ 40 w 46"/>
                <a:gd name="T75" fmla="*/ 16 h 24"/>
                <a:gd name="T76" fmla="*/ 38 w 46"/>
                <a:gd name="T77" fmla="*/ 18 h 24"/>
                <a:gd name="T78" fmla="*/ 34 w 46"/>
                <a:gd name="T79" fmla="*/ 20 h 24"/>
                <a:gd name="T80" fmla="*/ 28 w 46"/>
                <a:gd name="T81" fmla="*/ 22 h 24"/>
                <a:gd name="T82" fmla="*/ 24 w 46"/>
                <a:gd name="T83" fmla="*/ 20 h 24"/>
                <a:gd name="T84" fmla="*/ 14 w 46"/>
                <a:gd name="T85" fmla="*/ 12 h 24"/>
                <a:gd name="T86" fmla="*/ 8 w 46"/>
                <a:gd name="T87" fmla="*/ 12 h 24"/>
                <a:gd name="T88" fmla="*/ 6 w 46"/>
                <a:gd name="T89" fmla="*/ 10 h 24"/>
                <a:gd name="T90" fmla="*/ 8 w 46"/>
                <a:gd name="T91" fmla="*/ 8 h 24"/>
                <a:gd name="T92" fmla="*/ 12 w 46"/>
                <a:gd name="T93" fmla="*/ 6 h 24"/>
                <a:gd name="T94" fmla="*/ 18 w 46"/>
                <a:gd name="T95" fmla="*/ 6 h 24"/>
                <a:gd name="T96" fmla="*/ 20 w 46"/>
                <a:gd name="T97" fmla="*/ 8 h 24"/>
                <a:gd name="T98" fmla="*/ 20 w 46"/>
                <a:gd name="T99"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24">
                  <a:moveTo>
                    <a:pt x="20" y="20"/>
                  </a:moveTo>
                  <a:lnTo>
                    <a:pt x="20" y="20"/>
                  </a:lnTo>
                  <a:lnTo>
                    <a:pt x="20" y="20"/>
                  </a:lnTo>
                  <a:lnTo>
                    <a:pt x="20" y="22"/>
                  </a:lnTo>
                  <a:lnTo>
                    <a:pt x="20" y="22"/>
                  </a:lnTo>
                  <a:lnTo>
                    <a:pt x="22" y="22"/>
                  </a:lnTo>
                  <a:lnTo>
                    <a:pt x="22" y="22"/>
                  </a:lnTo>
                  <a:lnTo>
                    <a:pt x="24" y="24"/>
                  </a:lnTo>
                  <a:lnTo>
                    <a:pt x="26" y="24"/>
                  </a:lnTo>
                  <a:lnTo>
                    <a:pt x="28" y="24"/>
                  </a:lnTo>
                  <a:lnTo>
                    <a:pt x="30" y="24"/>
                  </a:lnTo>
                  <a:lnTo>
                    <a:pt x="30" y="24"/>
                  </a:lnTo>
                  <a:lnTo>
                    <a:pt x="32" y="24"/>
                  </a:lnTo>
                  <a:lnTo>
                    <a:pt x="32" y="24"/>
                  </a:lnTo>
                  <a:lnTo>
                    <a:pt x="34" y="24"/>
                  </a:lnTo>
                  <a:lnTo>
                    <a:pt x="34" y="24"/>
                  </a:lnTo>
                  <a:lnTo>
                    <a:pt x="36" y="22"/>
                  </a:lnTo>
                  <a:lnTo>
                    <a:pt x="36" y="22"/>
                  </a:lnTo>
                  <a:lnTo>
                    <a:pt x="38" y="22"/>
                  </a:lnTo>
                  <a:lnTo>
                    <a:pt x="40" y="22"/>
                  </a:lnTo>
                  <a:lnTo>
                    <a:pt x="42" y="20"/>
                  </a:lnTo>
                  <a:lnTo>
                    <a:pt x="42" y="20"/>
                  </a:lnTo>
                  <a:lnTo>
                    <a:pt x="44" y="20"/>
                  </a:lnTo>
                  <a:lnTo>
                    <a:pt x="44" y="20"/>
                  </a:lnTo>
                  <a:lnTo>
                    <a:pt x="46" y="18"/>
                  </a:lnTo>
                  <a:lnTo>
                    <a:pt x="46" y="18"/>
                  </a:lnTo>
                  <a:lnTo>
                    <a:pt x="46" y="18"/>
                  </a:lnTo>
                  <a:lnTo>
                    <a:pt x="46" y="16"/>
                  </a:lnTo>
                  <a:lnTo>
                    <a:pt x="46" y="16"/>
                  </a:lnTo>
                  <a:lnTo>
                    <a:pt x="46" y="16"/>
                  </a:lnTo>
                  <a:lnTo>
                    <a:pt x="46" y="16"/>
                  </a:lnTo>
                  <a:lnTo>
                    <a:pt x="46" y="14"/>
                  </a:lnTo>
                  <a:lnTo>
                    <a:pt x="46" y="14"/>
                  </a:lnTo>
                  <a:lnTo>
                    <a:pt x="46" y="14"/>
                  </a:lnTo>
                  <a:lnTo>
                    <a:pt x="44" y="14"/>
                  </a:lnTo>
                  <a:lnTo>
                    <a:pt x="42" y="12"/>
                  </a:lnTo>
                  <a:lnTo>
                    <a:pt x="42" y="12"/>
                  </a:lnTo>
                  <a:lnTo>
                    <a:pt x="40" y="12"/>
                  </a:lnTo>
                  <a:lnTo>
                    <a:pt x="38" y="12"/>
                  </a:lnTo>
                  <a:lnTo>
                    <a:pt x="36" y="12"/>
                  </a:lnTo>
                  <a:lnTo>
                    <a:pt x="34" y="12"/>
                  </a:lnTo>
                  <a:lnTo>
                    <a:pt x="34" y="12"/>
                  </a:lnTo>
                  <a:lnTo>
                    <a:pt x="32" y="12"/>
                  </a:lnTo>
                  <a:lnTo>
                    <a:pt x="32" y="12"/>
                  </a:lnTo>
                  <a:lnTo>
                    <a:pt x="30" y="14"/>
                  </a:lnTo>
                  <a:lnTo>
                    <a:pt x="24" y="16"/>
                  </a:lnTo>
                  <a:lnTo>
                    <a:pt x="22" y="16"/>
                  </a:lnTo>
                  <a:lnTo>
                    <a:pt x="22" y="16"/>
                  </a:lnTo>
                  <a:lnTo>
                    <a:pt x="20" y="16"/>
                  </a:lnTo>
                  <a:lnTo>
                    <a:pt x="20" y="16"/>
                  </a:lnTo>
                  <a:lnTo>
                    <a:pt x="18" y="16"/>
                  </a:lnTo>
                  <a:lnTo>
                    <a:pt x="16" y="14"/>
                  </a:lnTo>
                  <a:lnTo>
                    <a:pt x="18" y="14"/>
                  </a:lnTo>
                  <a:lnTo>
                    <a:pt x="18" y="14"/>
                  </a:lnTo>
                  <a:lnTo>
                    <a:pt x="20" y="14"/>
                  </a:lnTo>
                  <a:lnTo>
                    <a:pt x="20" y="14"/>
                  </a:lnTo>
                  <a:lnTo>
                    <a:pt x="22" y="12"/>
                  </a:lnTo>
                  <a:lnTo>
                    <a:pt x="22" y="12"/>
                  </a:lnTo>
                  <a:lnTo>
                    <a:pt x="24" y="12"/>
                  </a:lnTo>
                  <a:lnTo>
                    <a:pt x="24" y="12"/>
                  </a:lnTo>
                  <a:lnTo>
                    <a:pt x="24" y="12"/>
                  </a:lnTo>
                  <a:lnTo>
                    <a:pt x="26" y="10"/>
                  </a:lnTo>
                  <a:lnTo>
                    <a:pt x="26" y="10"/>
                  </a:lnTo>
                  <a:lnTo>
                    <a:pt x="26" y="10"/>
                  </a:lnTo>
                  <a:lnTo>
                    <a:pt x="26" y="10"/>
                  </a:lnTo>
                  <a:lnTo>
                    <a:pt x="26" y="8"/>
                  </a:lnTo>
                  <a:lnTo>
                    <a:pt x="26" y="8"/>
                  </a:lnTo>
                  <a:lnTo>
                    <a:pt x="26" y="8"/>
                  </a:lnTo>
                  <a:lnTo>
                    <a:pt x="26" y="8"/>
                  </a:lnTo>
                  <a:lnTo>
                    <a:pt x="26" y="6"/>
                  </a:lnTo>
                  <a:lnTo>
                    <a:pt x="24" y="6"/>
                  </a:lnTo>
                  <a:lnTo>
                    <a:pt x="24" y="6"/>
                  </a:lnTo>
                  <a:lnTo>
                    <a:pt x="24" y="6"/>
                  </a:lnTo>
                  <a:lnTo>
                    <a:pt x="22" y="6"/>
                  </a:lnTo>
                  <a:lnTo>
                    <a:pt x="22" y="6"/>
                  </a:lnTo>
                  <a:lnTo>
                    <a:pt x="22" y="4"/>
                  </a:lnTo>
                  <a:lnTo>
                    <a:pt x="20" y="4"/>
                  </a:lnTo>
                  <a:lnTo>
                    <a:pt x="18" y="4"/>
                  </a:lnTo>
                  <a:lnTo>
                    <a:pt x="22" y="2"/>
                  </a:lnTo>
                  <a:lnTo>
                    <a:pt x="22" y="2"/>
                  </a:lnTo>
                  <a:lnTo>
                    <a:pt x="20" y="2"/>
                  </a:lnTo>
                  <a:lnTo>
                    <a:pt x="18" y="0"/>
                  </a:lnTo>
                  <a:lnTo>
                    <a:pt x="18" y="2"/>
                  </a:lnTo>
                  <a:lnTo>
                    <a:pt x="18" y="2"/>
                  </a:lnTo>
                  <a:lnTo>
                    <a:pt x="16" y="2"/>
                  </a:lnTo>
                  <a:lnTo>
                    <a:pt x="16" y="2"/>
                  </a:lnTo>
                  <a:lnTo>
                    <a:pt x="16" y="2"/>
                  </a:lnTo>
                  <a:lnTo>
                    <a:pt x="14" y="4"/>
                  </a:lnTo>
                  <a:lnTo>
                    <a:pt x="14" y="4"/>
                  </a:lnTo>
                  <a:lnTo>
                    <a:pt x="14" y="4"/>
                  </a:lnTo>
                  <a:lnTo>
                    <a:pt x="14" y="4"/>
                  </a:lnTo>
                  <a:lnTo>
                    <a:pt x="12" y="4"/>
                  </a:lnTo>
                  <a:lnTo>
                    <a:pt x="10" y="4"/>
                  </a:lnTo>
                  <a:lnTo>
                    <a:pt x="10" y="4"/>
                  </a:lnTo>
                  <a:lnTo>
                    <a:pt x="8" y="4"/>
                  </a:lnTo>
                  <a:lnTo>
                    <a:pt x="8" y="4"/>
                  </a:lnTo>
                  <a:lnTo>
                    <a:pt x="6" y="4"/>
                  </a:lnTo>
                  <a:lnTo>
                    <a:pt x="6" y="6"/>
                  </a:lnTo>
                  <a:lnTo>
                    <a:pt x="4" y="6"/>
                  </a:lnTo>
                  <a:lnTo>
                    <a:pt x="2" y="6"/>
                  </a:lnTo>
                  <a:lnTo>
                    <a:pt x="2" y="6"/>
                  </a:lnTo>
                  <a:lnTo>
                    <a:pt x="2" y="8"/>
                  </a:lnTo>
                  <a:lnTo>
                    <a:pt x="0" y="8"/>
                  </a:lnTo>
                  <a:lnTo>
                    <a:pt x="0" y="8"/>
                  </a:lnTo>
                  <a:lnTo>
                    <a:pt x="0" y="8"/>
                  </a:lnTo>
                  <a:lnTo>
                    <a:pt x="0" y="10"/>
                  </a:lnTo>
                  <a:lnTo>
                    <a:pt x="0" y="10"/>
                  </a:lnTo>
                  <a:lnTo>
                    <a:pt x="0" y="10"/>
                  </a:lnTo>
                  <a:lnTo>
                    <a:pt x="0" y="10"/>
                  </a:lnTo>
                  <a:lnTo>
                    <a:pt x="0" y="10"/>
                  </a:lnTo>
                  <a:lnTo>
                    <a:pt x="0" y="12"/>
                  </a:lnTo>
                  <a:lnTo>
                    <a:pt x="2" y="12"/>
                  </a:lnTo>
                  <a:lnTo>
                    <a:pt x="2" y="12"/>
                  </a:lnTo>
                  <a:lnTo>
                    <a:pt x="2" y="12"/>
                  </a:lnTo>
                  <a:lnTo>
                    <a:pt x="4" y="12"/>
                  </a:lnTo>
                  <a:lnTo>
                    <a:pt x="4" y="14"/>
                  </a:lnTo>
                  <a:lnTo>
                    <a:pt x="6" y="14"/>
                  </a:lnTo>
                  <a:lnTo>
                    <a:pt x="8" y="14"/>
                  </a:lnTo>
                  <a:lnTo>
                    <a:pt x="8" y="14"/>
                  </a:lnTo>
                  <a:lnTo>
                    <a:pt x="10" y="14"/>
                  </a:lnTo>
                  <a:lnTo>
                    <a:pt x="12" y="14"/>
                  </a:lnTo>
                  <a:lnTo>
                    <a:pt x="12" y="14"/>
                  </a:lnTo>
                  <a:lnTo>
                    <a:pt x="12" y="14"/>
                  </a:lnTo>
                  <a:lnTo>
                    <a:pt x="12" y="16"/>
                  </a:lnTo>
                  <a:lnTo>
                    <a:pt x="12" y="16"/>
                  </a:lnTo>
                  <a:lnTo>
                    <a:pt x="12" y="16"/>
                  </a:lnTo>
                  <a:lnTo>
                    <a:pt x="12" y="16"/>
                  </a:lnTo>
                  <a:lnTo>
                    <a:pt x="14" y="16"/>
                  </a:lnTo>
                  <a:lnTo>
                    <a:pt x="14" y="18"/>
                  </a:lnTo>
                  <a:lnTo>
                    <a:pt x="14" y="18"/>
                  </a:lnTo>
                  <a:lnTo>
                    <a:pt x="16" y="18"/>
                  </a:lnTo>
                  <a:lnTo>
                    <a:pt x="16" y="18"/>
                  </a:lnTo>
                  <a:lnTo>
                    <a:pt x="16" y="18"/>
                  </a:lnTo>
                  <a:lnTo>
                    <a:pt x="18" y="18"/>
                  </a:lnTo>
                  <a:lnTo>
                    <a:pt x="20" y="18"/>
                  </a:lnTo>
                  <a:lnTo>
                    <a:pt x="20" y="20"/>
                  </a:lnTo>
                  <a:lnTo>
                    <a:pt x="20" y="20"/>
                  </a:lnTo>
                  <a:close/>
                  <a:moveTo>
                    <a:pt x="24" y="18"/>
                  </a:moveTo>
                  <a:lnTo>
                    <a:pt x="26" y="18"/>
                  </a:lnTo>
                  <a:lnTo>
                    <a:pt x="26" y="18"/>
                  </a:lnTo>
                  <a:lnTo>
                    <a:pt x="26" y="18"/>
                  </a:lnTo>
                  <a:lnTo>
                    <a:pt x="32" y="16"/>
                  </a:lnTo>
                  <a:lnTo>
                    <a:pt x="34" y="14"/>
                  </a:lnTo>
                  <a:lnTo>
                    <a:pt x="34" y="14"/>
                  </a:lnTo>
                  <a:lnTo>
                    <a:pt x="36" y="14"/>
                  </a:lnTo>
                  <a:lnTo>
                    <a:pt x="36" y="14"/>
                  </a:lnTo>
                  <a:lnTo>
                    <a:pt x="38" y="14"/>
                  </a:lnTo>
                  <a:lnTo>
                    <a:pt x="38" y="14"/>
                  </a:lnTo>
                  <a:lnTo>
                    <a:pt x="38" y="14"/>
                  </a:lnTo>
                  <a:lnTo>
                    <a:pt x="40" y="16"/>
                  </a:lnTo>
                  <a:lnTo>
                    <a:pt x="40" y="16"/>
                  </a:lnTo>
                  <a:lnTo>
                    <a:pt x="40" y="16"/>
                  </a:lnTo>
                  <a:lnTo>
                    <a:pt x="40" y="16"/>
                  </a:lnTo>
                  <a:lnTo>
                    <a:pt x="40" y="18"/>
                  </a:lnTo>
                  <a:lnTo>
                    <a:pt x="40" y="18"/>
                  </a:lnTo>
                  <a:lnTo>
                    <a:pt x="38" y="18"/>
                  </a:lnTo>
                  <a:lnTo>
                    <a:pt x="38" y="20"/>
                  </a:lnTo>
                  <a:lnTo>
                    <a:pt x="36" y="20"/>
                  </a:lnTo>
                  <a:lnTo>
                    <a:pt x="34" y="20"/>
                  </a:lnTo>
                  <a:lnTo>
                    <a:pt x="34" y="20"/>
                  </a:lnTo>
                  <a:lnTo>
                    <a:pt x="34" y="20"/>
                  </a:lnTo>
                  <a:lnTo>
                    <a:pt x="32" y="20"/>
                  </a:lnTo>
                  <a:lnTo>
                    <a:pt x="30" y="22"/>
                  </a:lnTo>
                  <a:lnTo>
                    <a:pt x="28" y="22"/>
                  </a:lnTo>
                  <a:lnTo>
                    <a:pt x="26" y="20"/>
                  </a:lnTo>
                  <a:lnTo>
                    <a:pt x="26" y="20"/>
                  </a:lnTo>
                  <a:lnTo>
                    <a:pt x="24" y="20"/>
                  </a:lnTo>
                  <a:lnTo>
                    <a:pt x="24" y="20"/>
                  </a:lnTo>
                  <a:lnTo>
                    <a:pt x="24" y="18"/>
                  </a:lnTo>
                  <a:lnTo>
                    <a:pt x="24" y="18"/>
                  </a:lnTo>
                  <a:close/>
                  <a:moveTo>
                    <a:pt x="16" y="12"/>
                  </a:moveTo>
                  <a:lnTo>
                    <a:pt x="14" y="12"/>
                  </a:lnTo>
                  <a:lnTo>
                    <a:pt x="12" y="12"/>
                  </a:lnTo>
                  <a:lnTo>
                    <a:pt x="12" y="12"/>
                  </a:lnTo>
                  <a:lnTo>
                    <a:pt x="10" y="12"/>
                  </a:lnTo>
                  <a:lnTo>
                    <a:pt x="8" y="12"/>
                  </a:lnTo>
                  <a:lnTo>
                    <a:pt x="8" y="10"/>
                  </a:lnTo>
                  <a:lnTo>
                    <a:pt x="6" y="10"/>
                  </a:lnTo>
                  <a:lnTo>
                    <a:pt x="6" y="10"/>
                  </a:lnTo>
                  <a:lnTo>
                    <a:pt x="6" y="10"/>
                  </a:lnTo>
                  <a:lnTo>
                    <a:pt x="6" y="8"/>
                  </a:lnTo>
                  <a:lnTo>
                    <a:pt x="6" y="8"/>
                  </a:lnTo>
                  <a:lnTo>
                    <a:pt x="6" y="8"/>
                  </a:lnTo>
                  <a:lnTo>
                    <a:pt x="8" y="8"/>
                  </a:lnTo>
                  <a:lnTo>
                    <a:pt x="8" y="6"/>
                  </a:lnTo>
                  <a:lnTo>
                    <a:pt x="10" y="6"/>
                  </a:lnTo>
                  <a:lnTo>
                    <a:pt x="10" y="6"/>
                  </a:lnTo>
                  <a:lnTo>
                    <a:pt x="12" y="6"/>
                  </a:lnTo>
                  <a:lnTo>
                    <a:pt x="14" y="6"/>
                  </a:lnTo>
                  <a:lnTo>
                    <a:pt x="14" y="6"/>
                  </a:lnTo>
                  <a:lnTo>
                    <a:pt x="16" y="6"/>
                  </a:lnTo>
                  <a:lnTo>
                    <a:pt x="18" y="6"/>
                  </a:lnTo>
                  <a:lnTo>
                    <a:pt x="18" y="8"/>
                  </a:lnTo>
                  <a:lnTo>
                    <a:pt x="20" y="8"/>
                  </a:lnTo>
                  <a:lnTo>
                    <a:pt x="20" y="8"/>
                  </a:lnTo>
                  <a:lnTo>
                    <a:pt x="20" y="8"/>
                  </a:lnTo>
                  <a:lnTo>
                    <a:pt x="20" y="10"/>
                  </a:lnTo>
                  <a:lnTo>
                    <a:pt x="20" y="10"/>
                  </a:lnTo>
                  <a:lnTo>
                    <a:pt x="20" y="10"/>
                  </a:lnTo>
                  <a:lnTo>
                    <a:pt x="20" y="10"/>
                  </a:lnTo>
                  <a:lnTo>
                    <a:pt x="18" y="12"/>
                  </a:lnTo>
                  <a:lnTo>
                    <a:pt x="16" y="12"/>
                  </a:lnTo>
                  <a:lnTo>
                    <a:pt x="1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834"/>
            <p:cNvSpPr>
              <a:spLocks/>
            </p:cNvSpPr>
            <p:nvPr/>
          </p:nvSpPr>
          <p:spPr bwMode="auto">
            <a:xfrm>
              <a:off x="8242300" y="2620963"/>
              <a:ext cx="73025" cy="38100"/>
            </a:xfrm>
            <a:custGeom>
              <a:avLst/>
              <a:gdLst>
                <a:gd name="T0" fmla="*/ 20 w 46"/>
                <a:gd name="T1" fmla="*/ 20 h 24"/>
                <a:gd name="T2" fmla="*/ 22 w 46"/>
                <a:gd name="T3" fmla="*/ 22 h 24"/>
                <a:gd name="T4" fmla="*/ 26 w 46"/>
                <a:gd name="T5" fmla="*/ 24 h 24"/>
                <a:gd name="T6" fmla="*/ 30 w 46"/>
                <a:gd name="T7" fmla="*/ 24 h 24"/>
                <a:gd name="T8" fmla="*/ 34 w 46"/>
                <a:gd name="T9" fmla="*/ 24 h 24"/>
                <a:gd name="T10" fmla="*/ 36 w 46"/>
                <a:gd name="T11" fmla="*/ 22 h 24"/>
                <a:gd name="T12" fmla="*/ 42 w 46"/>
                <a:gd name="T13" fmla="*/ 20 h 24"/>
                <a:gd name="T14" fmla="*/ 44 w 46"/>
                <a:gd name="T15" fmla="*/ 20 h 24"/>
                <a:gd name="T16" fmla="*/ 46 w 46"/>
                <a:gd name="T17" fmla="*/ 18 h 24"/>
                <a:gd name="T18" fmla="*/ 46 w 46"/>
                <a:gd name="T19" fmla="*/ 16 h 24"/>
                <a:gd name="T20" fmla="*/ 46 w 46"/>
                <a:gd name="T21" fmla="*/ 14 h 24"/>
                <a:gd name="T22" fmla="*/ 42 w 46"/>
                <a:gd name="T23" fmla="*/ 12 h 24"/>
                <a:gd name="T24" fmla="*/ 38 w 46"/>
                <a:gd name="T25" fmla="*/ 12 h 24"/>
                <a:gd name="T26" fmla="*/ 34 w 46"/>
                <a:gd name="T27" fmla="*/ 12 h 24"/>
                <a:gd name="T28" fmla="*/ 30 w 46"/>
                <a:gd name="T29" fmla="*/ 14 h 24"/>
                <a:gd name="T30" fmla="*/ 22 w 46"/>
                <a:gd name="T31" fmla="*/ 16 h 24"/>
                <a:gd name="T32" fmla="*/ 18 w 46"/>
                <a:gd name="T33" fmla="*/ 16 h 24"/>
                <a:gd name="T34" fmla="*/ 18 w 46"/>
                <a:gd name="T35" fmla="*/ 14 h 24"/>
                <a:gd name="T36" fmla="*/ 22 w 46"/>
                <a:gd name="T37" fmla="*/ 12 h 24"/>
                <a:gd name="T38" fmla="*/ 24 w 46"/>
                <a:gd name="T39" fmla="*/ 12 h 24"/>
                <a:gd name="T40" fmla="*/ 26 w 46"/>
                <a:gd name="T41" fmla="*/ 10 h 24"/>
                <a:gd name="T42" fmla="*/ 26 w 46"/>
                <a:gd name="T43" fmla="*/ 8 h 24"/>
                <a:gd name="T44" fmla="*/ 26 w 46"/>
                <a:gd name="T45" fmla="*/ 8 h 24"/>
                <a:gd name="T46" fmla="*/ 24 w 46"/>
                <a:gd name="T47" fmla="*/ 6 h 24"/>
                <a:gd name="T48" fmla="*/ 22 w 46"/>
                <a:gd name="T49" fmla="*/ 6 h 24"/>
                <a:gd name="T50" fmla="*/ 18 w 46"/>
                <a:gd name="T51" fmla="*/ 4 h 24"/>
                <a:gd name="T52" fmla="*/ 20 w 46"/>
                <a:gd name="T53" fmla="*/ 2 h 24"/>
                <a:gd name="T54" fmla="*/ 18 w 46"/>
                <a:gd name="T55" fmla="*/ 2 h 24"/>
                <a:gd name="T56" fmla="*/ 16 w 46"/>
                <a:gd name="T57" fmla="*/ 2 h 24"/>
                <a:gd name="T58" fmla="*/ 14 w 46"/>
                <a:gd name="T59" fmla="*/ 4 h 24"/>
                <a:gd name="T60" fmla="*/ 10 w 46"/>
                <a:gd name="T61" fmla="*/ 4 h 24"/>
                <a:gd name="T62" fmla="*/ 8 w 46"/>
                <a:gd name="T63" fmla="*/ 4 h 24"/>
                <a:gd name="T64" fmla="*/ 4 w 46"/>
                <a:gd name="T65" fmla="*/ 6 h 24"/>
                <a:gd name="T66" fmla="*/ 2 w 46"/>
                <a:gd name="T67" fmla="*/ 8 h 24"/>
                <a:gd name="T68" fmla="*/ 0 w 46"/>
                <a:gd name="T69" fmla="*/ 8 h 24"/>
                <a:gd name="T70" fmla="*/ 0 w 46"/>
                <a:gd name="T71" fmla="*/ 10 h 24"/>
                <a:gd name="T72" fmla="*/ 0 w 46"/>
                <a:gd name="T73" fmla="*/ 12 h 24"/>
                <a:gd name="T74" fmla="*/ 2 w 46"/>
                <a:gd name="T75" fmla="*/ 12 h 24"/>
                <a:gd name="T76" fmla="*/ 6 w 46"/>
                <a:gd name="T77" fmla="*/ 14 h 24"/>
                <a:gd name="T78" fmla="*/ 10 w 46"/>
                <a:gd name="T79" fmla="*/ 14 h 24"/>
                <a:gd name="T80" fmla="*/ 12 w 46"/>
                <a:gd name="T81" fmla="*/ 14 h 24"/>
                <a:gd name="T82" fmla="*/ 12 w 46"/>
                <a:gd name="T83" fmla="*/ 16 h 24"/>
                <a:gd name="T84" fmla="*/ 14 w 46"/>
                <a:gd name="T85" fmla="*/ 18 h 24"/>
                <a:gd name="T86" fmla="*/ 16 w 46"/>
                <a:gd name="T87" fmla="*/ 18 h 24"/>
                <a:gd name="T88" fmla="*/ 20 w 46"/>
                <a:gd name="T89"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4">
                  <a:moveTo>
                    <a:pt x="20" y="20"/>
                  </a:moveTo>
                  <a:lnTo>
                    <a:pt x="20" y="20"/>
                  </a:lnTo>
                  <a:lnTo>
                    <a:pt x="20" y="20"/>
                  </a:lnTo>
                  <a:lnTo>
                    <a:pt x="20" y="22"/>
                  </a:lnTo>
                  <a:lnTo>
                    <a:pt x="20" y="22"/>
                  </a:lnTo>
                  <a:lnTo>
                    <a:pt x="22" y="22"/>
                  </a:lnTo>
                  <a:lnTo>
                    <a:pt x="22" y="22"/>
                  </a:lnTo>
                  <a:lnTo>
                    <a:pt x="24" y="24"/>
                  </a:lnTo>
                  <a:lnTo>
                    <a:pt x="26" y="24"/>
                  </a:lnTo>
                  <a:lnTo>
                    <a:pt x="28" y="24"/>
                  </a:lnTo>
                  <a:lnTo>
                    <a:pt x="30" y="24"/>
                  </a:lnTo>
                  <a:lnTo>
                    <a:pt x="30" y="24"/>
                  </a:lnTo>
                  <a:lnTo>
                    <a:pt x="32" y="24"/>
                  </a:lnTo>
                  <a:lnTo>
                    <a:pt x="32" y="24"/>
                  </a:lnTo>
                  <a:lnTo>
                    <a:pt x="34" y="24"/>
                  </a:lnTo>
                  <a:lnTo>
                    <a:pt x="34" y="24"/>
                  </a:lnTo>
                  <a:lnTo>
                    <a:pt x="36" y="22"/>
                  </a:lnTo>
                  <a:lnTo>
                    <a:pt x="36" y="22"/>
                  </a:lnTo>
                  <a:lnTo>
                    <a:pt x="38" y="22"/>
                  </a:lnTo>
                  <a:lnTo>
                    <a:pt x="40" y="22"/>
                  </a:lnTo>
                  <a:lnTo>
                    <a:pt x="42" y="20"/>
                  </a:lnTo>
                  <a:lnTo>
                    <a:pt x="42" y="20"/>
                  </a:lnTo>
                  <a:lnTo>
                    <a:pt x="44" y="20"/>
                  </a:lnTo>
                  <a:lnTo>
                    <a:pt x="44" y="20"/>
                  </a:lnTo>
                  <a:lnTo>
                    <a:pt x="46" y="18"/>
                  </a:lnTo>
                  <a:lnTo>
                    <a:pt x="46" y="18"/>
                  </a:lnTo>
                  <a:lnTo>
                    <a:pt x="46" y="18"/>
                  </a:lnTo>
                  <a:lnTo>
                    <a:pt x="46" y="16"/>
                  </a:lnTo>
                  <a:lnTo>
                    <a:pt x="46" y="16"/>
                  </a:lnTo>
                  <a:lnTo>
                    <a:pt x="46" y="16"/>
                  </a:lnTo>
                  <a:lnTo>
                    <a:pt x="46" y="16"/>
                  </a:lnTo>
                  <a:lnTo>
                    <a:pt x="46" y="14"/>
                  </a:lnTo>
                  <a:lnTo>
                    <a:pt x="46" y="14"/>
                  </a:lnTo>
                  <a:lnTo>
                    <a:pt x="46" y="14"/>
                  </a:lnTo>
                  <a:lnTo>
                    <a:pt x="44" y="14"/>
                  </a:lnTo>
                  <a:lnTo>
                    <a:pt x="42" y="12"/>
                  </a:lnTo>
                  <a:lnTo>
                    <a:pt x="42" y="12"/>
                  </a:lnTo>
                  <a:lnTo>
                    <a:pt x="40" y="12"/>
                  </a:lnTo>
                  <a:lnTo>
                    <a:pt x="38" y="12"/>
                  </a:lnTo>
                  <a:lnTo>
                    <a:pt x="36" y="12"/>
                  </a:lnTo>
                  <a:lnTo>
                    <a:pt x="34" y="12"/>
                  </a:lnTo>
                  <a:lnTo>
                    <a:pt x="34" y="12"/>
                  </a:lnTo>
                  <a:lnTo>
                    <a:pt x="32" y="12"/>
                  </a:lnTo>
                  <a:lnTo>
                    <a:pt x="32" y="12"/>
                  </a:lnTo>
                  <a:lnTo>
                    <a:pt x="30" y="14"/>
                  </a:lnTo>
                  <a:lnTo>
                    <a:pt x="24" y="16"/>
                  </a:lnTo>
                  <a:lnTo>
                    <a:pt x="22" y="16"/>
                  </a:lnTo>
                  <a:lnTo>
                    <a:pt x="22" y="16"/>
                  </a:lnTo>
                  <a:lnTo>
                    <a:pt x="20" y="16"/>
                  </a:lnTo>
                  <a:lnTo>
                    <a:pt x="20" y="16"/>
                  </a:lnTo>
                  <a:lnTo>
                    <a:pt x="18" y="16"/>
                  </a:lnTo>
                  <a:lnTo>
                    <a:pt x="16" y="14"/>
                  </a:lnTo>
                  <a:lnTo>
                    <a:pt x="18" y="14"/>
                  </a:lnTo>
                  <a:lnTo>
                    <a:pt x="18" y="14"/>
                  </a:lnTo>
                  <a:lnTo>
                    <a:pt x="20" y="14"/>
                  </a:lnTo>
                  <a:lnTo>
                    <a:pt x="20" y="14"/>
                  </a:lnTo>
                  <a:lnTo>
                    <a:pt x="22" y="12"/>
                  </a:lnTo>
                  <a:lnTo>
                    <a:pt x="22" y="12"/>
                  </a:lnTo>
                  <a:lnTo>
                    <a:pt x="24" y="12"/>
                  </a:lnTo>
                  <a:lnTo>
                    <a:pt x="24" y="12"/>
                  </a:lnTo>
                  <a:lnTo>
                    <a:pt x="24" y="12"/>
                  </a:lnTo>
                  <a:lnTo>
                    <a:pt x="26" y="10"/>
                  </a:lnTo>
                  <a:lnTo>
                    <a:pt x="26" y="10"/>
                  </a:lnTo>
                  <a:lnTo>
                    <a:pt x="26" y="10"/>
                  </a:lnTo>
                  <a:lnTo>
                    <a:pt x="26" y="10"/>
                  </a:lnTo>
                  <a:lnTo>
                    <a:pt x="26" y="8"/>
                  </a:lnTo>
                  <a:lnTo>
                    <a:pt x="26" y="8"/>
                  </a:lnTo>
                  <a:lnTo>
                    <a:pt x="26" y="8"/>
                  </a:lnTo>
                  <a:lnTo>
                    <a:pt x="26" y="8"/>
                  </a:lnTo>
                  <a:lnTo>
                    <a:pt x="26" y="6"/>
                  </a:lnTo>
                  <a:lnTo>
                    <a:pt x="24" y="6"/>
                  </a:lnTo>
                  <a:lnTo>
                    <a:pt x="24" y="6"/>
                  </a:lnTo>
                  <a:lnTo>
                    <a:pt x="24" y="6"/>
                  </a:lnTo>
                  <a:lnTo>
                    <a:pt x="22" y="6"/>
                  </a:lnTo>
                  <a:lnTo>
                    <a:pt x="22" y="6"/>
                  </a:lnTo>
                  <a:lnTo>
                    <a:pt x="22" y="4"/>
                  </a:lnTo>
                  <a:lnTo>
                    <a:pt x="20" y="4"/>
                  </a:lnTo>
                  <a:lnTo>
                    <a:pt x="18" y="4"/>
                  </a:lnTo>
                  <a:lnTo>
                    <a:pt x="22" y="2"/>
                  </a:lnTo>
                  <a:lnTo>
                    <a:pt x="22" y="2"/>
                  </a:lnTo>
                  <a:lnTo>
                    <a:pt x="20" y="2"/>
                  </a:lnTo>
                  <a:lnTo>
                    <a:pt x="18" y="0"/>
                  </a:lnTo>
                  <a:lnTo>
                    <a:pt x="18" y="2"/>
                  </a:lnTo>
                  <a:lnTo>
                    <a:pt x="18" y="2"/>
                  </a:lnTo>
                  <a:lnTo>
                    <a:pt x="16" y="2"/>
                  </a:lnTo>
                  <a:lnTo>
                    <a:pt x="16" y="2"/>
                  </a:lnTo>
                  <a:lnTo>
                    <a:pt x="16" y="2"/>
                  </a:lnTo>
                  <a:lnTo>
                    <a:pt x="14" y="4"/>
                  </a:lnTo>
                  <a:lnTo>
                    <a:pt x="14" y="4"/>
                  </a:lnTo>
                  <a:lnTo>
                    <a:pt x="14" y="4"/>
                  </a:lnTo>
                  <a:lnTo>
                    <a:pt x="14" y="4"/>
                  </a:lnTo>
                  <a:lnTo>
                    <a:pt x="12" y="4"/>
                  </a:lnTo>
                  <a:lnTo>
                    <a:pt x="10" y="4"/>
                  </a:lnTo>
                  <a:lnTo>
                    <a:pt x="10" y="4"/>
                  </a:lnTo>
                  <a:lnTo>
                    <a:pt x="8" y="4"/>
                  </a:lnTo>
                  <a:lnTo>
                    <a:pt x="8" y="4"/>
                  </a:lnTo>
                  <a:lnTo>
                    <a:pt x="6" y="4"/>
                  </a:lnTo>
                  <a:lnTo>
                    <a:pt x="6" y="6"/>
                  </a:lnTo>
                  <a:lnTo>
                    <a:pt x="4" y="6"/>
                  </a:lnTo>
                  <a:lnTo>
                    <a:pt x="2" y="6"/>
                  </a:lnTo>
                  <a:lnTo>
                    <a:pt x="2" y="6"/>
                  </a:lnTo>
                  <a:lnTo>
                    <a:pt x="2" y="8"/>
                  </a:lnTo>
                  <a:lnTo>
                    <a:pt x="0" y="8"/>
                  </a:lnTo>
                  <a:lnTo>
                    <a:pt x="0" y="8"/>
                  </a:lnTo>
                  <a:lnTo>
                    <a:pt x="0" y="8"/>
                  </a:lnTo>
                  <a:lnTo>
                    <a:pt x="0" y="10"/>
                  </a:lnTo>
                  <a:lnTo>
                    <a:pt x="0" y="10"/>
                  </a:lnTo>
                  <a:lnTo>
                    <a:pt x="0" y="10"/>
                  </a:lnTo>
                  <a:lnTo>
                    <a:pt x="0" y="10"/>
                  </a:lnTo>
                  <a:lnTo>
                    <a:pt x="0" y="10"/>
                  </a:lnTo>
                  <a:lnTo>
                    <a:pt x="0" y="12"/>
                  </a:lnTo>
                  <a:lnTo>
                    <a:pt x="2" y="12"/>
                  </a:lnTo>
                  <a:lnTo>
                    <a:pt x="2" y="12"/>
                  </a:lnTo>
                  <a:lnTo>
                    <a:pt x="2" y="12"/>
                  </a:lnTo>
                  <a:lnTo>
                    <a:pt x="4" y="12"/>
                  </a:lnTo>
                  <a:lnTo>
                    <a:pt x="4" y="14"/>
                  </a:lnTo>
                  <a:lnTo>
                    <a:pt x="6" y="14"/>
                  </a:lnTo>
                  <a:lnTo>
                    <a:pt x="8" y="14"/>
                  </a:lnTo>
                  <a:lnTo>
                    <a:pt x="8" y="14"/>
                  </a:lnTo>
                  <a:lnTo>
                    <a:pt x="10" y="14"/>
                  </a:lnTo>
                  <a:lnTo>
                    <a:pt x="12" y="14"/>
                  </a:lnTo>
                  <a:lnTo>
                    <a:pt x="12" y="14"/>
                  </a:lnTo>
                  <a:lnTo>
                    <a:pt x="12" y="14"/>
                  </a:lnTo>
                  <a:lnTo>
                    <a:pt x="12" y="16"/>
                  </a:lnTo>
                  <a:lnTo>
                    <a:pt x="12" y="16"/>
                  </a:lnTo>
                  <a:lnTo>
                    <a:pt x="12" y="16"/>
                  </a:lnTo>
                  <a:lnTo>
                    <a:pt x="12" y="16"/>
                  </a:lnTo>
                  <a:lnTo>
                    <a:pt x="14" y="16"/>
                  </a:lnTo>
                  <a:lnTo>
                    <a:pt x="14" y="18"/>
                  </a:lnTo>
                  <a:lnTo>
                    <a:pt x="14" y="18"/>
                  </a:lnTo>
                  <a:lnTo>
                    <a:pt x="16" y="18"/>
                  </a:lnTo>
                  <a:lnTo>
                    <a:pt x="16" y="18"/>
                  </a:lnTo>
                  <a:lnTo>
                    <a:pt x="16" y="18"/>
                  </a:lnTo>
                  <a:lnTo>
                    <a:pt x="18" y="18"/>
                  </a:lnTo>
                  <a:lnTo>
                    <a:pt x="20" y="18"/>
                  </a:lnTo>
                  <a:lnTo>
                    <a:pt x="20" y="20"/>
                  </a:lnTo>
                  <a:lnTo>
                    <a:pt x="2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835"/>
            <p:cNvSpPr>
              <a:spLocks/>
            </p:cNvSpPr>
            <p:nvPr/>
          </p:nvSpPr>
          <p:spPr bwMode="auto">
            <a:xfrm>
              <a:off x="8280400" y="2643188"/>
              <a:ext cx="25400" cy="12700"/>
            </a:xfrm>
            <a:custGeom>
              <a:avLst/>
              <a:gdLst>
                <a:gd name="T0" fmla="*/ 0 w 16"/>
                <a:gd name="T1" fmla="*/ 4 h 8"/>
                <a:gd name="T2" fmla="*/ 2 w 16"/>
                <a:gd name="T3" fmla="*/ 4 h 8"/>
                <a:gd name="T4" fmla="*/ 2 w 16"/>
                <a:gd name="T5" fmla="*/ 4 h 8"/>
                <a:gd name="T6" fmla="*/ 2 w 16"/>
                <a:gd name="T7" fmla="*/ 4 h 8"/>
                <a:gd name="T8" fmla="*/ 8 w 16"/>
                <a:gd name="T9" fmla="*/ 2 h 8"/>
                <a:gd name="T10" fmla="*/ 10 w 16"/>
                <a:gd name="T11" fmla="*/ 0 h 8"/>
                <a:gd name="T12" fmla="*/ 10 w 16"/>
                <a:gd name="T13" fmla="*/ 0 h 8"/>
                <a:gd name="T14" fmla="*/ 12 w 16"/>
                <a:gd name="T15" fmla="*/ 0 h 8"/>
                <a:gd name="T16" fmla="*/ 12 w 16"/>
                <a:gd name="T17" fmla="*/ 0 h 8"/>
                <a:gd name="T18" fmla="*/ 14 w 16"/>
                <a:gd name="T19" fmla="*/ 0 h 8"/>
                <a:gd name="T20" fmla="*/ 14 w 16"/>
                <a:gd name="T21" fmla="*/ 0 h 8"/>
                <a:gd name="T22" fmla="*/ 14 w 16"/>
                <a:gd name="T23" fmla="*/ 0 h 8"/>
                <a:gd name="T24" fmla="*/ 16 w 16"/>
                <a:gd name="T25" fmla="*/ 2 h 8"/>
                <a:gd name="T26" fmla="*/ 16 w 16"/>
                <a:gd name="T27" fmla="*/ 2 h 8"/>
                <a:gd name="T28" fmla="*/ 16 w 16"/>
                <a:gd name="T29" fmla="*/ 2 h 8"/>
                <a:gd name="T30" fmla="*/ 16 w 16"/>
                <a:gd name="T31" fmla="*/ 2 h 8"/>
                <a:gd name="T32" fmla="*/ 16 w 16"/>
                <a:gd name="T33" fmla="*/ 4 h 8"/>
                <a:gd name="T34" fmla="*/ 16 w 16"/>
                <a:gd name="T35" fmla="*/ 4 h 8"/>
                <a:gd name="T36" fmla="*/ 14 w 16"/>
                <a:gd name="T37" fmla="*/ 4 h 8"/>
                <a:gd name="T38" fmla="*/ 14 w 16"/>
                <a:gd name="T39" fmla="*/ 6 h 8"/>
                <a:gd name="T40" fmla="*/ 12 w 16"/>
                <a:gd name="T41" fmla="*/ 6 h 8"/>
                <a:gd name="T42" fmla="*/ 10 w 16"/>
                <a:gd name="T43" fmla="*/ 6 h 8"/>
                <a:gd name="T44" fmla="*/ 10 w 16"/>
                <a:gd name="T45" fmla="*/ 6 h 8"/>
                <a:gd name="T46" fmla="*/ 10 w 16"/>
                <a:gd name="T47" fmla="*/ 6 h 8"/>
                <a:gd name="T48" fmla="*/ 8 w 16"/>
                <a:gd name="T49" fmla="*/ 6 h 8"/>
                <a:gd name="T50" fmla="*/ 6 w 16"/>
                <a:gd name="T51" fmla="*/ 8 h 8"/>
                <a:gd name="T52" fmla="*/ 4 w 16"/>
                <a:gd name="T53" fmla="*/ 8 h 8"/>
                <a:gd name="T54" fmla="*/ 2 w 16"/>
                <a:gd name="T55" fmla="*/ 6 h 8"/>
                <a:gd name="T56" fmla="*/ 2 w 16"/>
                <a:gd name="T57" fmla="*/ 6 h 8"/>
                <a:gd name="T58" fmla="*/ 0 w 16"/>
                <a:gd name="T59" fmla="*/ 6 h 8"/>
                <a:gd name="T60" fmla="*/ 0 w 16"/>
                <a:gd name="T61" fmla="*/ 6 h 8"/>
                <a:gd name="T62" fmla="*/ 0 w 16"/>
                <a:gd name="T63" fmla="*/ 4 h 8"/>
                <a:gd name="T64" fmla="*/ 0 w 1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8">
                  <a:moveTo>
                    <a:pt x="0" y="4"/>
                  </a:moveTo>
                  <a:lnTo>
                    <a:pt x="2" y="4"/>
                  </a:lnTo>
                  <a:lnTo>
                    <a:pt x="2" y="4"/>
                  </a:lnTo>
                  <a:lnTo>
                    <a:pt x="2" y="4"/>
                  </a:lnTo>
                  <a:lnTo>
                    <a:pt x="8" y="2"/>
                  </a:lnTo>
                  <a:lnTo>
                    <a:pt x="10" y="0"/>
                  </a:lnTo>
                  <a:lnTo>
                    <a:pt x="10" y="0"/>
                  </a:lnTo>
                  <a:lnTo>
                    <a:pt x="12" y="0"/>
                  </a:lnTo>
                  <a:lnTo>
                    <a:pt x="12" y="0"/>
                  </a:lnTo>
                  <a:lnTo>
                    <a:pt x="14" y="0"/>
                  </a:lnTo>
                  <a:lnTo>
                    <a:pt x="14" y="0"/>
                  </a:lnTo>
                  <a:lnTo>
                    <a:pt x="14" y="0"/>
                  </a:lnTo>
                  <a:lnTo>
                    <a:pt x="16" y="2"/>
                  </a:lnTo>
                  <a:lnTo>
                    <a:pt x="16" y="2"/>
                  </a:lnTo>
                  <a:lnTo>
                    <a:pt x="16" y="2"/>
                  </a:lnTo>
                  <a:lnTo>
                    <a:pt x="16" y="2"/>
                  </a:lnTo>
                  <a:lnTo>
                    <a:pt x="16" y="4"/>
                  </a:lnTo>
                  <a:lnTo>
                    <a:pt x="16" y="4"/>
                  </a:lnTo>
                  <a:lnTo>
                    <a:pt x="14" y="4"/>
                  </a:lnTo>
                  <a:lnTo>
                    <a:pt x="14" y="6"/>
                  </a:lnTo>
                  <a:lnTo>
                    <a:pt x="12" y="6"/>
                  </a:lnTo>
                  <a:lnTo>
                    <a:pt x="10" y="6"/>
                  </a:lnTo>
                  <a:lnTo>
                    <a:pt x="10" y="6"/>
                  </a:lnTo>
                  <a:lnTo>
                    <a:pt x="10" y="6"/>
                  </a:lnTo>
                  <a:lnTo>
                    <a:pt x="8" y="6"/>
                  </a:lnTo>
                  <a:lnTo>
                    <a:pt x="6" y="8"/>
                  </a:lnTo>
                  <a:lnTo>
                    <a:pt x="4" y="8"/>
                  </a:lnTo>
                  <a:lnTo>
                    <a:pt x="2" y="6"/>
                  </a:lnTo>
                  <a:lnTo>
                    <a:pt x="2" y="6"/>
                  </a:lnTo>
                  <a:lnTo>
                    <a:pt x="0" y="6"/>
                  </a:lnTo>
                  <a:lnTo>
                    <a:pt x="0" y="6"/>
                  </a:lnTo>
                  <a:lnTo>
                    <a:pt x="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836"/>
            <p:cNvSpPr>
              <a:spLocks/>
            </p:cNvSpPr>
            <p:nvPr/>
          </p:nvSpPr>
          <p:spPr bwMode="auto">
            <a:xfrm>
              <a:off x="8251825" y="2630488"/>
              <a:ext cx="22225" cy="9525"/>
            </a:xfrm>
            <a:custGeom>
              <a:avLst/>
              <a:gdLst>
                <a:gd name="T0" fmla="*/ 10 w 14"/>
                <a:gd name="T1" fmla="*/ 6 h 6"/>
                <a:gd name="T2" fmla="*/ 8 w 14"/>
                <a:gd name="T3" fmla="*/ 6 h 6"/>
                <a:gd name="T4" fmla="*/ 6 w 14"/>
                <a:gd name="T5" fmla="*/ 6 h 6"/>
                <a:gd name="T6" fmla="*/ 6 w 14"/>
                <a:gd name="T7" fmla="*/ 6 h 6"/>
                <a:gd name="T8" fmla="*/ 4 w 14"/>
                <a:gd name="T9" fmla="*/ 6 h 6"/>
                <a:gd name="T10" fmla="*/ 2 w 14"/>
                <a:gd name="T11" fmla="*/ 6 h 6"/>
                <a:gd name="T12" fmla="*/ 2 w 14"/>
                <a:gd name="T13" fmla="*/ 4 h 6"/>
                <a:gd name="T14" fmla="*/ 0 w 14"/>
                <a:gd name="T15" fmla="*/ 4 h 6"/>
                <a:gd name="T16" fmla="*/ 0 w 14"/>
                <a:gd name="T17" fmla="*/ 4 h 6"/>
                <a:gd name="T18" fmla="*/ 0 w 14"/>
                <a:gd name="T19" fmla="*/ 4 h 6"/>
                <a:gd name="T20" fmla="*/ 0 w 14"/>
                <a:gd name="T21" fmla="*/ 2 h 6"/>
                <a:gd name="T22" fmla="*/ 0 w 14"/>
                <a:gd name="T23" fmla="*/ 2 h 6"/>
                <a:gd name="T24" fmla="*/ 0 w 14"/>
                <a:gd name="T25" fmla="*/ 2 h 6"/>
                <a:gd name="T26" fmla="*/ 2 w 14"/>
                <a:gd name="T27" fmla="*/ 2 h 6"/>
                <a:gd name="T28" fmla="*/ 2 w 14"/>
                <a:gd name="T29" fmla="*/ 0 h 6"/>
                <a:gd name="T30" fmla="*/ 4 w 14"/>
                <a:gd name="T31" fmla="*/ 0 h 6"/>
                <a:gd name="T32" fmla="*/ 4 w 14"/>
                <a:gd name="T33" fmla="*/ 0 h 6"/>
                <a:gd name="T34" fmla="*/ 6 w 14"/>
                <a:gd name="T35" fmla="*/ 0 h 6"/>
                <a:gd name="T36" fmla="*/ 8 w 14"/>
                <a:gd name="T37" fmla="*/ 0 h 6"/>
                <a:gd name="T38" fmla="*/ 8 w 14"/>
                <a:gd name="T39" fmla="*/ 0 h 6"/>
                <a:gd name="T40" fmla="*/ 10 w 14"/>
                <a:gd name="T41" fmla="*/ 0 h 6"/>
                <a:gd name="T42" fmla="*/ 12 w 14"/>
                <a:gd name="T43" fmla="*/ 0 h 6"/>
                <a:gd name="T44" fmla="*/ 12 w 14"/>
                <a:gd name="T45" fmla="*/ 2 h 6"/>
                <a:gd name="T46" fmla="*/ 14 w 14"/>
                <a:gd name="T47" fmla="*/ 2 h 6"/>
                <a:gd name="T48" fmla="*/ 14 w 14"/>
                <a:gd name="T49" fmla="*/ 2 h 6"/>
                <a:gd name="T50" fmla="*/ 14 w 14"/>
                <a:gd name="T51" fmla="*/ 2 h 6"/>
                <a:gd name="T52" fmla="*/ 14 w 14"/>
                <a:gd name="T53" fmla="*/ 4 h 6"/>
                <a:gd name="T54" fmla="*/ 14 w 14"/>
                <a:gd name="T55" fmla="*/ 4 h 6"/>
                <a:gd name="T56" fmla="*/ 14 w 14"/>
                <a:gd name="T57" fmla="*/ 4 h 6"/>
                <a:gd name="T58" fmla="*/ 14 w 14"/>
                <a:gd name="T59" fmla="*/ 4 h 6"/>
                <a:gd name="T60" fmla="*/ 12 w 14"/>
                <a:gd name="T61" fmla="*/ 6 h 6"/>
                <a:gd name="T62" fmla="*/ 10 w 14"/>
                <a:gd name="T63" fmla="*/ 6 h 6"/>
                <a:gd name="T64" fmla="*/ 10 w 14"/>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6">
                  <a:moveTo>
                    <a:pt x="10" y="6"/>
                  </a:moveTo>
                  <a:lnTo>
                    <a:pt x="8" y="6"/>
                  </a:lnTo>
                  <a:lnTo>
                    <a:pt x="6" y="6"/>
                  </a:lnTo>
                  <a:lnTo>
                    <a:pt x="6" y="6"/>
                  </a:lnTo>
                  <a:lnTo>
                    <a:pt x="4" y="6"/>
                  </a:lnTo>
                  <a:lnTo>
                    <a:pt x="2" y="6"/>
                  </a:lnTo>
                  <a:lnTo>
                    <a:pt x="2" y="4"/>
                  </a:lnTo>
                  <a:lnTo>
                    <a:pt x="0" y="4"/>
                  </a:lnTo>
                  <a:lnTo>
                    <a:pt x="0" y="4"/>
                  </a:lnTo>
                  <a:lnTo>
                    <a:pt x="0" y="4"/>
                  </a:lnTo>
                  <a:lnTo>
                    <a:pt x="0" y="2"/>
                  </a:lnTo>
                  <a:lnTo>
                    <a:pt x="0" y="2"/>
                  </a:lnTo>
                  <a:lnTo>
                    <a:pt x="0" y="2"/>
                  </a:lnTo>
                  <a:lnTo>
                    <a:pt x="2" y="2"/>
                  </a:lnTo>
                  <a:lnTo>
                    <a:pt x="2" y="0"/>
                  </a:lnTo>
                  <a:lnTo>
                    <a:pt x="4" y="0"/>
                  </a:lnTo>
                  <a:lnTo>
                    <a:pt x="4" y="0"/>
                  </a:lnTo>
                  <a:lnTo>
                    <a:pt x="6" y="0"/>
                  </a:lnTo>
                  <a:lnTo>
                    <a:pt x="8" y="0"/>
                  </a:lnTo>
                  <a:lnTo>
                    <a:pt x="8" y="0"/>
                  </a:lnTo>
                  <a:lnTo>
                    <a:pt x="10" y="0"/>
                  </a:lnTo>
                  <a:lnTo>
                    <a:pt x="12" y="0"/>
                  </a:lnTo>
                  <a:lnTo>
                    <a:pt x="12" y="2"/>
                  </a:lnTo>
                  <a:lnTo>
                    <a:pt x="14" y="2"/>
                  </a:lnTo>
                  <a:lnTo>
                    <a:pt x="14" y="2"/>
                  </a:lnTo>
                  <a:lnTo>
                    <a:pt x="14" y="2"/>
                  </a:lnTo>
                  <a:lnTo>
                    <a:pt x="14" y="4"/>
                  </a:lnTo>
                  <a:lnTo>
                    <a:pt x="14" y="4"/>
                  </a:lnTo>
                  <a:lnTo>
                    <a:pt x="14" y="4"/>
                  </a:lnTo>
                  <a:lnTo>
                    <a:pt x="14" y="4"/>
                  </a:lnTo>
                  <a:lnTo>
                    <a:pt x="12" y="6"/>
                  </a:lnTo>
                  <a:lnTo>
                    <a:pt x="10" y="6"/>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837"/>
            <p:cNvSpPr>
              <a:spLocks noEditPoints="1"/>
            </p:cNvSpPr>
            <p:nvPr/>
          </p:nvSpPr>
          <p:spPr bwMode="auto">
            <a:xfrm>
              <a:off x="8305800" y="2605088"/>
              <a:ext cx="57150" cy="22225"/>
            </a:xfrm>
            <a:custGeom>
              <a:avLst/>
              <a:gdLst>
                <a:gd name="T0" fmla="*/ 10 w 36"/>
                <a:gd name="T1" fmla="*/ 12 h 14"/>
                <a:gd name="T2" fmla="*/ 12 w 36"/>
                <a:gd name="T3" fmla="*/ 14 h 14"/>
                <a:gd name="T4" fmla="*/ 16 w 36"/>
                <a:gd name="T5" fmla="*/ 14 h 14"/>
                <a:gd name="T6" fmla="*/ 18 w 36"/>
                <a:gd name="T7" fmla="*/ 14 h 14"/>
                <a:gd name="T8" fmla="*/ 22 w 36"/>
                <a:gd name="T9" fmla="*/ 14 h 14"/>
                <a:gd name="T10" fmla="*/ 26 w 36"/>
                <a:gd name="T11" fmla="*/ 14 h 14"/>
                <a:gd name="T12" fmla="*/ 28 w 36"/>
                <a:gd name="T13" fmla="*/ 12 h 14"/>
                <a:gd name="T14" fmla="*/ 32 w 36"/>
                <a:gd name="T15" fmla="*/ 12 h 14"/>
                <a:gd name="T16" fmla="*/ 34 w 36"/>
                <a:gd name="T17" fmla="*/ 12 h 14"/>
                <a:gd name="T18" fmla="*/ 36 w 36"/>
                <a:gd name="T19" fmla="*/ 10 h 14"/>
                <a:gd name="T20" fmla="*/ 36 w 36"/>
                <a:gd name="T21" fmla="*/ 10 h 14"/>
                <a:gd name="T22" fmla="*/ 34 w 36"/>
                <a:gd name="T23" fmla="*/ 8 h 14"/>
                <a:gd name="T24" fmla="*/ 32 w 36"/>
                <a:gd name="T25" fmla="*/ 8 h 14"/>
                <a:gd name="T26" fmla="*/ 28 w 36"/>
                <a:gd name="T27" fmla="*/ 10 h 14"/>
                <a:gd name="T28" fmla="*/ 24 w 36"/>
                <a:gd name="T29" fmla="*/ 12 h 14"/>
                <a:gd name="T30" fmla="*/ 20 w 36"/>
                <a:gd name="T31" fmla="*/ 12 h 14"/>
                <a:gd name="T32" fmla="*/ 18 w 36"/>
                <a:gd name="T33" fmla="*/ 12 h 14"/>
                <a:gd name="T34" fmla="*/ 14 w 36"/>
                <a:gd name="T35" fmla="*/ 10 h 14"/>
                <a:gd name="T36" fmla="*/ 28 w 36"/>
                <a:gd name="T37" fmla="*/ 4 h 14"/>
                <a:gd name="T38" fmla="*/ 26 w 36"/>
                <a:gd name="T39" fmla="*/ 2 h 14"/>
                <a:gd name="T40" fmla="*/ 24 w 36"/>
                <a:gd name="T41" fmla="*/ 2 h 14"/>
                <a:gd name="T42" fmla="*/ 22 w 36"/>
                <a:gd name="T43" fmla="*/ 2 h 14"/>
                <a:gd name="T44" fmla="*/ 18 w 36"/>
                <a:gd name="T45" fmla="*/ 0 h 14"/>
                <a:gd name="T46" fmla="*/ 16 w 36"/>
                <a:gd name="T47" fmla="*/ 0 h 14"/>
                <a:gd name="T48" fmla="*/ 14 w 36"/>
                <a:gd name="T49" fmla="*/ 0 h 14"/>
                <a:gd name="T50" fmla="*/ 10 w 36"/>
                <a:gd name="T51" fmla="*/ 0 h 14"/>
                <a:gd name="T52" fmla="*/ 8 w 36"/>
                <a:gd name="T53" fmla="*/ 0 h 14"/>
                <a:gd name="T54" fmla="*/ 6 w 36"/>
                <a:gd name="T55" fmla="*/ 2 h 14"/>
                <a:gd name="T56" fmla="*/ 2 w 36"/>
                <a:gd name="T57" fmla="*/ 2 h 14"/>
                <a:gd name="T58" fmla="*/ 0 w 36"/>
                <a:gd name="T59" fmla="*/ 4 h 14"/>
                <a:gd name="T60" fmla="*/ 0 w 36"/>
                <a:gd name="T61" fmla="*/ 6 h 14"/>
                <a:gd name="T62" fmla="*/ 0 w 36"/>
                <a:gd name="T63" fmla="*/ 6 h 14"/>
                <a:gd name="T64" fmla="*/ 0 w 36"/>
                <a:gd name="T65" fmla="*/ 8 h 14"/>
                <a:gd name="T66" fmla="*/ 2 w 36"/>
                <a:gd name="T67" fmla="*/ 8 h 14"/>
                <a:gd name="T68" fmla="*/ 4 w 36"/>
                <a:gd name="T69" fmla="*/ 10 h 14"/>
                <a:gd name="T70" fmla="*/ 6 w 36"/>
                <a:gd name="T71" fmla="*/ 12 h 14"/>
                <a:gd name="T72" fmla="*/ 8 w 36"/>
                <a:gd name="T73" fmla="*/ 12 h 14"/>
                <a:gd name="T74" fmla="*/ 6 w 36"/>
                <a:gd name="T75" fmla="*/ 6 h 14"/>
                <a:gd name="T76" fmla="*/ 6 w 36"/>
                <a:gd name="T77" fmla="*/ 4 h 14"/>
                <a:gd name="T78" fmla="*/ 8 w 36"/>
                <a:gd name="T79" fmla="*/ 4 h 14"/>
                <a:gd name="T80" fmla="*/ 10 w 36"/>
                <a:gd name="T81" fmla="*/ 2 h 14"/>
                <a:gd name="T82" fmla="*/ 12 w 36"/>
                <a:gd name="T83" fmla="*/ 2 h 14"/>
                <a:gd name="T84" fmla="*/ 16 w 36"/>
                <a:gd name="T85" fmla="*/ 2 h 14"/>
                <a:gd name="T86" fmla="*/ 18 w 36"/>
                <a:gd name="T87" fmla="*/ 4 h 14"/>
                <a:gd name="T88" fmla="*/ 18 w 36"/>
                <a:gd name="T89" fmla="*/ 4 h 14"/>
                <a:gd name="T90" fmla="*/ 20 w 36"/>
                <a:gd name="T91" fmla="*/ 4 h 14"/>
                <a:gd name="T92" fmla="*/ 8 w 36"/>
                <a:gd name="T93" fmla="*/ 8 h 14"/>
                <a:gd name="T94" fmla="*/ 6 w 36"/>
                <a:gd name="T9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 h="14">
                  <a:moveTo>
                    <a:pt x="8" y="12"/>
                  </a:moveTo>
                  <a:lnTo>
                    <a:pt x="10" y="12"/>
                  </a:lnTo>
                  <a:lnTo>
                    <a:pt x="10" y="14"/>
                  </a:lnTo>
                  <a:lnTo>
                    <a:pt x="12" y="14"/>
                  </a:lnTo>
                  <a:lnTo>
                    <a:pt x="14" y="14"/>
                  </a:lnTo>
                  <a:lnTo>
                    <a:pt x="16" y="14"/>
                  </a:lnTo>
                  <a:lnTo>
                    <a:pt x="16" y="14"/>
                  </a:lnTo>
                  <a:lnTo>
                    <a:pt x="18" y="14"/>
                  </a:lnTo>
                  <a:lnTo>
                    <a:pt x="20" y="14"/>
                  </a:lnTo>
                  <a:lnTo>
                    <a:pt x="22" y="14"/>
                  </a:lnTo>
                  <a:lnTo>
                    <a:pt x="24" y="14"/>
                  </a:lnTo>
                  <a:lnTo>
                    <a:pt x="26" y="14"/>
                  </a:lnTo>
                  <a:lnTo>
                    <a:pt x="26" y="14"/>
                  </a:lnTo>
                  <a:lnTo>
                    <a:pt x="28" y="12"/>
                  </a:lnTo>
                  <a:lnTo>
                    <a:pt x="30" y="12"/>
                  </a:lnTo>
                  <a:lnTo>
                    <a:pt x="32" y="12"/>
                  </a:lnTo>
                  <a:lnTo>
                    <a:pt x="32" y="12"/>
                  </a:lnTo>
                  <a:lnTo>
                    <a:pt x="34" y="12"/>
                  </a:lnTo>
                  <a:lnTo>
                    <a:pt x="34" y="10"/>
                  </a:lnTo>
                  <a:lnTo>
                    <a:pt x="36" y="10"/>
                  </a:lnTo>
                  <a:lnTo>
                    <a:pt x="36" y="10"/>
                  </a:lnTo>
                  <a:lnTo>
                    <a:pt x="36" y="10"/>
                  </a:lnTo>
                  <a:lnTo>
                    <a:pt x="36" y="10"/>
                  </a:lnTo>
                  <a:lnTo>
                    <a:pt x="34" y="8"/>
                  </a:lnTo>
                  <a:lnTo>
                    <a:pt x="32" y="8"/>
                  </a:lnTo>
                  <a:lnTo>
                    <a:pt x="32" y="8"/>
                  </a:lnTo>
                  <a:lnTo>
                    <a:pt x="30" y="10"/>
                  </a:lnTo>
                  <a:lnTo>
                    <a:pt x="28" y="10"/>
                  </a:lnTo>
                  <a:lnTo>
                    <a:pt x="26" y="10"/>
                  </a:lnTo>
                  <a:lnTo>
                    <a:pt x="24" y="12"/>
                  </a:lnTo>
                  <a:lnTo>
                    <a:pt x="22" y="12"/>
                  </a:lnTo>
                  <a:lnTo>
                    <a:pt x="20" y="12"/>
                  </a:lnTo>
                  <a:lnTo>
                    <a:pt x="20" y="12"/>
                  </a:lnTo>
                  <a:lnTo>
                    <a:pt x="18" y="12"/>
                  </a:lnTo>
                  <a:lnTo>
                    <a:pt x="16" y="12"/>
                  </a:lnTo>
                  <a:lnTo>
                    <a:pt x="14" y="10"/>
                  </a:lnTo>
                  <a:lnTo>
                    <a:pt x="12" y="10"/>
                  </a:lnTo>
                  <a:lnTo>
                    <a:pt x="28" y="4"/>
                  </a:lnTo>
                  <a:lnTo>
                    <a:pt x="28" y="4"/>
                  </a:lnTo>
                  <a:lnTo>
                    <a:pt x="26" y="2"/>
                  </a:lnTo>
                  <a:lnTo>
                    <a:pt x="26" y="2"/>
                  </a:lnTo>
                  <a:lnTo>
                    <a:pt x="24" y="2"/>
                  </a:lnTo>
                  <a:lnTo>
                    <a:pt x="22" y="2"/>
                  </a:lnTo>
                  <a:lnTo>
                    <a:pt x="22" y="2"/>
                  </a:lnTo>
                  <a:lnTo>
                    <a:pt x="20" y="0"/>
                  </a:lnTo>
                  <a:lnTo>
                    <a:pt x="18" y="0"/>
                  </a:lnTo>
                  <a:lnTo>
                    <a:pt x="18" y="0"/>
                  </a:lnTo>
                  <a:lnTo>
                    <a:pt x="16" y="0"/>
                  </a:lnTo>
                  <a:lnTo>
                    <a:pt x="14" y="0"/>
                  </a:lnTo>
                  <a:lnTo>
                    <a:pt x="14" y="0"/>
                  </a:lnTo>
                  <a:lnTo>
                    <a:pt x="12" y="0"/>
                  </a:lnTo>
                  <a:lnTo>
                    <a:pt x="10" y="0"/>
                  </a:lnTo>
                  <a:lnTo>
                    <a:pt x="10" y="0"/>
                  </a:lnTo>
                  <a:lnTo>
                    <a:pt x="8" y="0"/>
                  </a:lnTo>
                  <a:lnTo>
                    <a:pt x="6" y="2"/>
                  </a:lnTo>
                  <a:lnTo>
                    <a:pt x="6" y="2"/>
                  </a:lnTo>
                  <a:lnTo>
                    <a:pt x="4" y="2"/>
                  </a:lnTo>
                  <a:lnTo>
                    <a:pt x="2" y="2"/>
                  </a:lnTo>
                  <a:lnTo>
                    <a:pt x="2" y="4"/>
                  </a:lnTo>
                  <a:lnTo>
                    <a:pt x="0" y="4"/>
                  </a:lnTo>
                  <a:lnTo>
                    <a:pt x="0" y="4"/>
                  </a:lnTo>
                  <a:lnTo>
                    <a:pt x="0" y="6"/>
                  </a:lnTo>
                  <a:lnTo>
                    <a:pt x="0" y="6"/>
                  </a:lnTo>
                  <a:lnTo>
                    <a:pt x="0" y="6"/>
                  </a:lnTo>
                  <a:lnTo>
                    <a:pt x="0" y="8"/>
                  </a:lnTo>
                  <a:lnTo>
                    <a:pt x="0" y="8"/>
                  </a:lnTo>
                  <a:lnTo>
                    <a:pt x="0" y="8"/>
                  </a:lnTo>
                  <a:lnTo>
                    <a:pt x="2" y="8"/>
                  </a:lnTo>
                  <a:lnTo>
                    <a:pt x="2" y="10"/>
                  </a:lnTo>
                  <a:lnTo>
                    <a:pt x="4" y="10"/>
                  </a:lnTo>
                  <a:lnTo>
                    <a:pt x="4" y="10"/>
                  </a:lnTo>
                  <a:lnTo>
                    <a:pt x="6" y="12"/>
                  </a:lnTo>
                  <a:lnTo>
                    <a:pt x="6" y="12"/>
                  </a:lnTo>
                  <a:lnTo>
                    <a:pt x="8" y="12"/>
                  </a:lnTo>
                  <a:close/>
                  <a:moveTo>
                    <a:pt x="6" y="6"/>
                  </a:moveTo>
                  <a:lnTo>
                    <a:pt x="6" y="6"/>
                  </a:lnTo>
                  <a:lnTo>
                    <a:pt x="6" y="6"/>
                  </a:lnTo>
                  <a:lnTo>
                    <a:pt x="6" y="4"/>
                  </a:lnTo>
                  <a:lnTo>
                    <a:pt x="8" y="4"/>
                  </a:lnTo>
                  <a:lnTo>
                    <a:pt x="8" y="4"/>
                  </a:lnTo>
                  <a:lnTo>
                    <a:pt x="10" y="4"/>
                  </a:lnTo>
                  <a:lnTo>
                    <a:pt x="10" y="2"/>
                  </a:lnTo>
                  <a:lnTo>
                    <a:pt x="10" y="2"/>
                  </a:lnTo>
                  <a:lnTo>
                    <a:pt x="12" y="2"/>
                  </a:lnTo>
                  <a:lnTo>
                    <a:pt x="14" y="2"/>
                  </a:lnTo>
                  <a:lnTo>
                    <a:pt x="16" y="2"/>
                  </a:lnTo>
                  <a:lnTo>
                    <a:pt x="16" y="2"/>
                  </a:lnTo>
                  <a:lnTo>
                    <a:pt x="18" y="4"/>
                  </a:lnTo>
                  <a:lnTo>
                    <a:pt x="18" y="4"/>
                  </a:lnTo>
                  <a:lnTo>
                    <a:pt x="18" y="4"/>
                  </a:lnTo>
                  <a:lnTo>
                    <a:pt x="20" y="4"/>
                  </a:lnTo>
                  <a:lnTo>
                    <a:pt x="20" y="4"/>
                  </a:lnTo>
                  <a:lnTo>
                    <a:pt x="20" y="4"/>
                  </a:lnTo>
                  <a:lnTo>
                    <a:pt x="8" y="8"/>
                  </a:lnTo>
                  <a:lnTo>
                    <a:pt x="8" y="8"/>
                  </a:lnTo>
                  <a:lnTo>
                    <a:pt x="6" y="8"/>
                  </a:lnTo>
                  <a:lnTo>
                    <a:pt x="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838"/>
            <p:cNvSpPr>
              <a:spLocks/>
            </p:cNvSpPr>
            <p:nvPr/>
          </p:nvSpPr>
          <p:spPr bwMode="auto">
            <a:xfrm>
              <a:off x="8305800" y="2605088"/>
              <a:ext cx="57150" cy="22225"/>
            </a:xfrm>
            <a:custGeom>
              <a:avLst/>
              <a:gdLst>
                <a:gd name="T0" fmla="*/ 10 w 36"/>
                <a:gd name="T1" fmla="*/ 12 h 14"/>
                <a:gd name="T2" fmla="*/ 12 w 36"/>
                <a:gd name="T3" fmla="*/ 14 h 14"/>
                <a:gd name="T4" fmla="*/ 16 w 36"/>
                <a:gd name="T5" fmla="*/ 14 h 14"/>
                <a:gd name="T6" fmla="*/ 18 w 36"/>
                <a:gd name="T7" fmla="*/ 14 h 14"/>
                <a:gd name="T8" fmla="*/ 22 w 36"/>
                <a:gd name="T9" fmla="*/ 14 h 14"/>
                <a:gd name="T10" fmla="*/ 26 w 36"/>
                <a:gd name="T11" fmla="*/ 14 h 14"/>
                <a:gd name="T12" fmla="*/ 28 w 36"/>
                <a:gd name="T13" fmla="*/ 12 h 14"/>
                <a:gd name="T14" fmla="*/ 32 w 36"/>
                <a:gd name="T15" fmla="*/ 12 h 14"/>
                <a:gd name="T16" fmla="*/ 34 w 36"/>
                <a:gd name="T17" fmla="*/ 12 h 14"/>
                <a:gd name="T18" fmla="*/ 36 w 36"/>
                <a:gd name="T19" fmla="*/ 10 h 14"/>
                <a:gd name="T20" fmla="*/ 36 w 36"/>
                <a:gd name="T21" fmla="*/ 10 h 14"/>
                <a:gd name="T22" fmla="*/ 34 w 36"/>
                <a:gd name="T23" fmla="*/ 8 h 14"/>
                <a:gd name="T24" fmla="*/ 32 w 36"/>
                <a:gd name="T25" fmla="*/ 8 h 14"/>
                <a:gd name="T26" fmla="*/ 28 w 36"/>
                <a:gd name="T27" fmla="*/ 10 h 14"/>
                <a:gd name="T28" fmla="*/ 24 w 36"/>
                <a:gd name="T29" fmla="*/ 12 h 14"/>
                <a:gd name="T30" fmla="*/ 20 w 36"/>
                <a:gd name="T31" fmla="*/ 12 h 14"/>
                <a:gd name="T32" fmla="*/ 18 w 36"/>
                <a:gd name="T33" fmla="*/ 12 h 14"/>
                <a:gd name="T34" fmla="*/ 14 w 36"/>
                <a:gd name="T35" fmla="*/ 10 h 14"/>
                <a:gd name="T36" fmla="*/ 28 w 36"/>
                <a:gd name="T37" fmla="*/ 4 h 14"/>
                <a:gd name="T38" fmla="*/ 26 w 36"/>
                <a:gd name="T39" fmla="*/ 2 h 14"/>
                <a:gd name="T40" fmla="*/ 24 w 36"/>
                <a:gd name="T41" fmla="*/ 2 h 14"/>
                <a:gd name="T42" fmla="*/ 22 w 36"/>
                <a:gd name="T43" fmla="*/ 2 h 14"/>
                <a:gd name="T44" fmla="*/ 18 w 36"/>
                <a:gd name="T45" fmla="*/ 0 h 14"/>
                <a:gd name="T46" fmla="*/ 16 w 36"/>
                <a:gd name="T47" fmla="*/ 0 h 14"/>
                <a:gd name="T48" fmla="*/ 14 w 36"/>
                <a:gd name="T49" fmla="*/ 0 h 14"/>
                <a:gd name="T50" fmla="*/ 10 w 36"/>
                <a:gd name="T51" fmla="*/ 0 h 14"/>
                <a:gd name="T52" fmla="*/ 8 w 36"/>
                <a:gd name="T53" fmla="*/ 0 h 14"/>
                <a:gd name="T54" fmla="*/ 6 w 36"/>
                <a:gd name="T55" fmla="*/ 2 h 14"/>
                <a:gd name="T56" fmla="*/ 2 w 36"/>
                <a:gd name="T57" fmla="*/ 2 h 14"/>
                <a:gd name="T58" fmla="*/ 0 w 36"/>
                <a:gd name="T59" fmla="*/ 4 h 14"/>
                <a:gd name="T60" fmla="*/ 0 w 36"/>
                <a:gd name="T61" fmla="*/ 6 h 14"/>
                <a:gd name="T62" fmla="*/ 0 w 36"/>
                <a:gd name="T63" fmla="*/ 6 h 14"/>
                <a:gd name="T64" fmla="*/ 0 w 36"/>
                <a:gd name="T65" fmla="*/ 8 h 14"/>
                <a:gd name="T66" fmla="*/ 2 w 36"/>
                <a:gd name="T67" fmla="*/ 8 h 14"/>
                <a:gd name="T68" fmla="*/ 4 w 36"/>
                <a:gd name="T69" fmla="*/ 10 h 14"/>
                <a:gd name="T70" fmla="*/ 6 w 36"/>
                <a:gd name="T71" fmla="*/ 12 h 14"/>
                <a:gd name="T72" fmla="*/ 8 w 36"/>
                <a:gd name="T7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8" y="12"/>
                  </a:moveTo>
                  <a:lnTo>
                    <a:pt x="10" y="12"/>
                  </a:lnTo>
                  <a:lnTo>
                    <a:pt x="10" y="14"/>
                  </a:lnTo>
                  <a:lnTo>
                    <a:pt x="12" y="14"/>
                  </a:lnTo>
                  <a:lnTo>
                    <a:pt x="14" y="14"/>
                  </a:lnTo>
                  <a:lnTo>
                    <a:pt x="16" y="14"/>
                  </a:lnTo>
                  <a:lnTo>
                    <a:pt x="16" y="14"/>
                  </a:lnTo>
                  <a:lnTo>
                    <a:pt x="18" y="14"/>
                  </a:lnTo>
                  <a:lnTo>
                    <a:pt x="20" y="14"/>
                  </a:lnTo>
                  <a:lnTo>
                    <a:pt x="22" y="14"/>
                  </a:lnTo>
                  <a:lnTo>
                    <a:pt x="24" y="14"/>
                  </a:lnTo>
                  <a:lnTo>
                    <a:pt x="26" y="14"/>
                  </a:lnTo>
                  <a:lnTo>
                    <a:pt x="26" y="14"/>
                  </a:lnTo>
                  <a:lnTo>
                    <a:pt x="28" y="12"/>
                  </a:lnTo>
                  <a:lnTo>
                    <a:pt x="30" y="12"/>
                  </a:lnTo>
                  <a:lnTo>
                    <a:pt x="32" y="12"/>
                  </a:lnTo>
                  <a:lnTo>
                    <a:pt x="32" y="12"/>
                  </a:lnTo>
                  <a:lnTo>
                    <a:pt x="34" y="12"/>
                  </a:lnTo>
                  <a:lnTo>
                    <a:pt x="34" y="10"/>
                  </a:lnTo>
                  <a:lnTo>
                    <a:pt x="36" y="10"/>
                  </a:lnTo>
                  <a:lnTo>
                    <a:pt x="36" y="10"/>
                  </a:lnTo>
                  <a:lnTo>
                    <a:pt x="36" y="10"/>
                  </a:lnTo>
                  <a:lnTo>
                    <a:pt x="36" y="10"/>
                  </a:lnTo>
                  <a:lnTo>
                    <a:pt x="34" y="8"/>
                  </a:lnTo>
                  <a:lnTo>
                    <a:pt x="32" y="8"/>
                  </a:lnTo>
                  <a:lnTo>
                    <a:pt x="32" y="8"/>
                  </a:lnTo>
                  <a:lnTo>
                    <a:pt x="30" y="10"/>
                  </a:lnTo>
                  <a:lnTo>
                    <a:pt x="28" y="10"/>
                  </a:lnTo>
                  <a:lnTo>
                    <a:pt x="26" y="10"/>
                  </a:lnTo>
                  <a:lnTo>
                    <a:pt x="24" y="12"/>
                  </a:lnTo>
                  <a:lnTo>
                    <a:pt x="22" y="12"/>
                  </a:lnTo>
                  <a:lnTo>
                    <a:pt x="20" y="12"/>
                  </a:lnTo>
                  <a:lnTo>
                    <a:pt x="20" y="12"/>
                  </a:lnTo>
                  <a:lnTo>
                    <a:pt x="18" y="12"/>
                  </a:lnTo>
                  <a:lnTo>
                    <a:pt x="16" y="12"/>
                  </a:lnTo>
                  <a:lnTo>
                    <a:pt x="14" y="10"/>
                  </a:lnTo>
                  <a:lnTo>
                    <a:pt x="12" y="10"/>
                  </a:lnTo>
                  <a:lnTo>
                    <a:pt x="28" y="4"/>
                  </a:lnTo>
                  <a:lnTo>
                    <a:pt x="28" y="4"/>
                  </a:lnTo>
                  <a:lnTo>
                    <a:pt x="26" y="2"/>
                  </a:lnTo>
                  <a:lnTo>
                    <a:pt x="26" y="2"/>
                  </a:lnTo>
                  <a:lnTo>
                    <a:pt x="24" y="2"/>
                  </a:lnTo>
                  <a:lnTo>
                    <a:pt x="22" y="2"/>
                  </a:lnTo>
                  <a:lnTo>
                    <a:pt x="22" y="2"/>
                  </a:lnTo>
                  <a:lnTo>
                    <a:pt x="20" y="0"/>
                  </a:lnTo>
                  <a:lnTo>
                    <a:pt x="18" y="0"/>
                  </a:lnTo>
                  <a:lnTo>
                    <a:pt x="18" y="0"/>
                  </a:lnTo>
                  <a:lnTo>
                    <a:pt x="16" y="0"/>
                  </a:lnTo>
                  <a:lnTo>
                    <a:pt x="14" y="0"/>
                  </a:lnTo>
                  <a:lnTo>
                    <a:pt x="14" y="0"/>
                  </a:lnTo>
                  <a:lnTo>
                    <a:pt x="12" y="0"/>
                  </a:lnTo>
                  <a:lnTo>
                    <a:pt x="10" y="0"/>
                  </a:lnTo>
                  <a:lnTo>
                    <a:pt x="10" y="0"/>
                  </a:lnTo>
                  <a:lnTo>
                    <a:pt x="8" y="0"/>
                  </a:lnTo>
                  <a:lnTo>
                    <a:pt x="6" y="2"/>
                  </a:lnTo>
                  <a:lnTo>
                    <a:pt x="6" y="2"/>
                  </a:lnTo>
                  <a:lnTo>
                    <a:pt x="4" y="2"/>
                  </a:lnTo>
                  <a:lnTo>
                    <a:pt x="2" y="2"/>
                  </a:lnTo>
                  <a:lnTo>
                    <a:pt x="2" y="4"/>
                  </a:lnTo>
                  <a:lnTo>
                    <a:pt x="0" y="4"/>
                  </a:lnTo>
                  <a:lnTo>
                    <a:pt x="0" y="4"/>
                  </a:lnTo>
                  <a:lnTo>
                    <a:pt x="0" y="6"/>
                  </a:lnTo>
                  <a:lnTo>
                    <a:pt x="0" y="6"/>
                  </a:lnTo>
                  <a:lnTo>
                    <a:pt x="0" y="6"/>
                  </a:lnTo>
                  <a:lnTo>
                    <a:pt x="0" y="8"/>
                  </a:lnTo>
                  <a:lnTo>
                    <a:pt x="0" y="8"/>
                  </a:lnTo>
                  <a:lnTo>
                    <a:pt x="0" y="8"/>
                  </a:lnTo>
                  <a:lnTo>
                    <a:pt x="2" y="8"/>
                  </a:lnTo>
                  <a:lnTo>
                    <a:pt x="2" y="10"/>
                  </a:lnTo>
                  <a:lnTo>
                    <a:pt x="4" y="10"/>
                  </a:lnTo>
                  <a:lnTo>
                    <a:pt x="4" y="10"/>
                  </a:lnTo>
                  <a:lnTo>
                    <a:pt x="6" y="12"/>
                  </a:lnTo>
                  <a:lnTo>
                    <a:pt x="6" y="12"/>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839"/>
            <p:cNvSpPr>
              <a:spLocks/>
            </p:cNvSpPr>
            <p:nvPr/>
          </p:nvSpPr>
          <p:spPr bwMode="auto">
            <a:xfrm>
              <a:off x="8315325" y="2608263"/>
              <a:ext cx="22225" cy="9525"/>
            </a:xfrm>
            <a:custGeom>
              <a:avLst/>
              <a:gdLst>
                <a:gd name="T0" fmla="*/ 0 w 14"/>
                <a:gd name="T1" fmla="*/ 4 h 6"/>
                <a:gd name="T2" fmla="*/ 0 w 14"/>
                <a:gd name="T3" fmla="*/ 4 h 6"/>
                <a:gd name="T4" fmla="*/ 0 w 14"/>
                <a:gd name="T5" fmla="*/ 4 h 6"/>
                <a:gd name="T6" fmla="*/ 0 w 14"/>
                <a:gd name="T7" fmla="*/ 2 h 6"/>
                <a:gd name="T8" fmla="*/ 2 w 14"/>
                <a:gd name="T9" fmla="*/ 2 h 6"/>
                <a:gd name="T10" fmla="*/ 2 w 14"/>
                <a:gd name="T11" fmla="*/ 2 h 6"/>
                <a:gd name="T12" fmla="*/ 4 w 14"/>
                <a:gd name="T13" fmla="*/ 2 h 6"/>
                <a:gd name="T14" fmla="*/ 4 w 14"/>
                <a:gd name="T15" fmla="*/ 0 h 6"/>
                <a:gd name="T16" fmla="*/ 4 w 14"/>
                <a:gd name="T17" fmla="*/ 0 h 6"/>
                <a:gd name="T18" fmla="*/ 6 w 14"/>
                <a:gd name="T19" fmla="*/ 0 h 6"/>
                <a:gd name="T20" fmla="*/ 8 w 14"/>
                <a:gd name="T21" fmla="*/ 0 h 6"/>
                <a:gd name="T22" fmla="*/ 10 w 14"/>
                <a:gd name="T23" fmla="*/ 0 h 6"/>
                <a:gd name="T24" fmla="*/ 10 w 14"/>
                <a:gd name="T25" fmla="*/ 0 h 6"/>
                <a:gd name="T26" fmla="*/ 12 w 14"/>
                <a:gd name="T27" fmla="*/ 2 h 6"/>
                <a:gd name="T28" fmla="*/ 12 w 14"/>
                <a:gd name="T29" fmla="*/ 2 h 6"/>
                <a:gd name="T30" fmla="*/ 12 w 14"/>
                <a:gd name="T31" fmla="*/ 2 h 6"/>
                <a:gd name="T32" fmla="*/ 14 w 14"/>
                <a:gd name="T33" fmla="*/ 2 h 6"/>
                <a:gd name="T34" fmla="*/ 14 w 14"/>
                <a:gd name="T35" fmla="*/ 2 h 6"/>
                <a:gd name="T36" fmla="*/ 14 w 14"/>
                <a:gd name="T37" fmla="*/ 2 h 6"/>
                <a:gd name="T38" fmla="*/ 2 w 14"/>
                <a:gd name="T39" fmla="*/ 6 h 6"/>
                <a:gd name="T40" fmla="*/ 2 w 14"/>
                <a:gd name="T41" fmla="*/ 6 h 6"/>
                <a:gd name="T42" fmla="*/ 0 w 14"/>
                <a:gd name="T43" fmla="*/ 6 h 6"/>
                <a:gd name="T44" fmla="*/ 0 w 14"/>
                <a:gd name="T4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6">
                  <a:moveTo>
                    <a:pt x="0" y="4"/>
                  </a:moveTo>
                  <a:lnTo>
                    <a:pt x="0" y="4"/>
                  </a:lnTo>
                  <a:lnTo>
                    <a:pt x="0" y="4"/>
                  </a:lnTo>
                  <a:lnTo>
                    <a:pt x="0" y="2"/>
                  </a:lnTo>
                  <a:lnTo>
                    <a:pt x="2" y="2"/>
                  </a:lnTo>
                  <a:lnTo>
                    <a:pt x="2" y="2"/>
                  </a:lnTo>
                  <a:lnTo>
                    <a:pt x="4" y="2"/>
                  </a:lnTo>
                  <a:lnTo>
                    <a:pt x="4" y="0"/>
                  </a:lnTo>
                  <a:lnTo>
                    <a:pt x="4" y="0"/>
                  </a:lnTo>
                  <a:lnTo>
                    <a:pt x="6" y="0"/>
                  </a:lnTo>
                  <a:lnTo>
                    <a:pt x="8" y="0"/>
                  </a:lnTo>
                  <a:lnTo>
                    <a:pt x="10" y="0"/>
                  </a:lnTo>
                  <a:lnTo>
                    <a:pt x="10" y="0"/>
                  </a:lnTo>
                  <a:lnTo>
                    <a:pt x="12" y="2"/>
                  </a:lnTo>
                  <a:lnTo>
                    <a:pt x="12" y="2"/>
                  </a:lnTo>
                  <a:lnTo>
                    <a:pt x="12" y="2"/>
                  </a:lnTo>
                  <a:lnTo>
                    <a:pt x="14" y="2"/>
                  </a:lnTo>
                  <a:lnTo>
                    <a:pt x="14" y="2"/>
                  </a:lnTo>
                  <a:lnTo>
                    <a:pt x="14" y="2"/>
                  </a:lnTo>
                  <a:lnTo>
                    <a:pt x="2" y="6"/>
                  </a:lnTo>
                  <a:lnTo>
                    <a:pt x="2" y="6"/>
                  </a:lnTo>
                  <a:lnTo>
                    <a:pt x="0" y="6"/>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840"/>
            <p:cNvSpPr>
              <a:spLocks/>
            </p:cNvSpPr>
            <p:nvPr/>
          </p:nvSpPr>
          <p:spPr bwMode="auto">
            <a:xfrm>
              <a:off x="8324850" y="2589213"/>
              <a:ext cx="69850" cy="25400"/>
            </a:xfrm>
            <a:custGeom>
              <a:avLst/>
              <a:gdLst>
                <a:gd name="T0" fmla="*/ 28 w 44"/>
                <a:gd name="T1" fmla="*/ 14 h 16"/>
                <a:gd name="T2" fmla="*/ 30 w 44"/>
                <a:gd name="T3" fmla="*/ 14 h 16"/>
                <a:gd name="T4" fmla="*/ 30 w 44"/>
                <a:gd name="T5" fmla="*/ 16 h 16"/>
                <a:gd name="T6" fmla="*/ 32 w 44"/>
                <a:gd name="T7" fmla="*/ 16 h 16"/>
                <a:gd name="T8" fmla="*/ 32 w 44"/>
                <a:gd name="T9" fmla="*/ 16 h 16"/>
                <a:gd name="T10" fmla="*/ 32 w 44"/>
                <a:gd name="T11" fmla="*/ 16 h 16"/>
                <a:gd name="T12" fmla="*/ 34 w 44"/>
                <a:gd name="T13" fmla="*/ 16 h 16"/>
                <a:gd name="T14" fmla="*/ 34 w 44"/>
                <a:gd name="T15" fmla="*/ 16 h 16"/>
                <a:gd name="T16" fmla="*/ 38 w 44"/>
                <a:gd name="T17" fmla="*/ 16 h 16"/>
                <a:gd name="T18" fmla="*/ 38 w 44"/>
                <a:gd name="T19" fmla="*/ 16 h 16"/>
                <a:gd name="T20" fmla="*/ 40 w 44"/>
                <a:gd name="T21" fmla="*/ 16 h 16"/>
                <a:gd name="T22" fmla="*/ 40 w 44"/>
                <a:gd name="T23" fmla="*/ 14 h 16"/>
                <a:gd name="T24" fmla="*/ 40 w 44"/>
                <a:gd name="T25" fmla="*/ 14 h 16"/>
                <a:gd name="T26" fmla="*/ 42 w 44"/>
                <a:gd name="T27" fmla="*/ 14 h 16"/>
                <a:gd name="T28" fmla="*/ 44 w 44"/>
                <a:gd name="T29" fmla="*/ 14 h 16"/>
                <a:gd name="T30" fmla="*/ 42 w 44"/>
                <a:gd name="T31" fmla="*/ 12 h 16"/>
                <a:gd name="T32" fmla="*/ 42 w 44"/>
                <a:gd name="T33" fmla="*/ 12 h 16"/>
                <a:gd name="T34" fmla="*/ 40 w 44"/>
                <a:gd name="T35" fmla="*/ 12 h 16"/>
                <a:gd name="T36" fmla="*/ 40 w 44"/>
                <a:gd name="T37" fmla="*/ 12 h 16"/>
                <a:gd name="T38" fmla="*/ 40 w 44"/>
                <a:gd name="T39" fmla="*/ 12 h 16"/>
                <a:gd name="T40" fmla="*/ 38 w 44"/>
                <a:gd name="T41" fmla="*/ 12 h 16"/>
                <a:gd name="T42" fmla="*/ 36 w 44"/>
                <a:gd name="T43" fmla="*/ 12 h 16"/>
                <a:gd name="T44" fmla="*/ 36 w 44"/>
                <a:gd name="T45" fmla="*/ 14 h 16"/>
                <a:gd name="T46" fmla="*/ 34 w 44"/>
                <a:gd name="T47" fmla="*/ 12 h 16"/>
                <a:gd name="T48" fmla="*/ 34 w 44"/>
                <a:gd name="T49" fmla="*/ 12 h 16"/>
                <a:gd name="T50" fmla="*/ 32 w 44"/>
                <a:gd name="T51" fmla="*/ 12 h 16"/>
                <a:gd name="T52" fmla="*/ 32 w 44"/>
                <a:gd name="T53" fmla="*/ 12 h 16"/>
                <a:gd name="T54" fmla="*/ 32 w 44"/>
                <a:gd name="T55" fmla="*/ 12 h 16"/>
                <a:gd name="T56" fmla="*/ 6 w 44"/>
                <a:gd name="T57" fmla="*/ 0 h 16"/>
                <a:gd name="T58" fmla="*/ 4 w 44"/>
                <a:gd name="T59" fmla="*/ 0 h 16"/>
                <a:gd name="T60" fmla="*/ 4 w 44"/>
                <a:gd name="T61" fmla="*/ 0 h 16"/>
                <a:gd name="T62" fmla="*/ 2 w 44"/>
                <a:gd name="T63" fmla="*/ 2 h 16"/>
                <a:gd name="T64" fmla="*/ 0 w 44"/>
                <a:gd name="T65" fmla="*/ 2 h 16"/>
                <a:gd name="T66" fmla="*/ 28 w 44"/>
                <a:gd name="T67" fmla="*/ 14 h 16"/>
                <a:gd name="T68" fmla="*/ 28 w 44"/>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28" y="14"/>
                  </a:moveTo>
                  <a:lnTo>
                    <a:pt x="30" y="14"/>
                  </a:lnTo>
                  <a:lnTo>
                    <a:pt x="30" y="16"/>
                  </a:lnTo>
                  <a:lnTo>
                    <a:pt x="32" y="16"/>
                  </a:lnTo>
                  <a:lnTo>
                    <a:pt x="32" y="16"/>
                  </a:lnTo>
                  <a:lnTo>
                    <a:pt x="32" y="16"/>
                  </a:lnTo>
                  <a:lnTo>
                    <a:pt x="34" y="16"/>
                  </a:lnTo>
                  <a:lnTo>
                    <a:pt x="34" y="16"/>
                  </a:lnTo>
                  <a:lnTo>
                    <a:pt x="38" y="16"/>
                  </a:lnTo>
                  <a:lnTo>
                    <a:pt x="38" y="16"/>
                  </a:lnTo>
                  <a:lnTo>
                    <a:pt x="40" y="16"/>
                  </a:lnTo>
                  <a:lnTo>
                    <a:pt x="40" y="14"/>
                  </a:lnTo>
                  <a:lnTo>
                    <a:pt x="40" y="14"/>
                  </a:lnTo>
                  <a:lnTo>
                    <a:pt x="42" y="14"/>
                  </a:lnTo>
                  <a:lnTo>
                    <a:pt x="44" y="14"/>
                  </a:lnTo>
                  <a:lnTo>
                    <a:pt x="42" y="12"/>
                  </a:lnTo>
                  <a:lnTo>
                    <a:pt x="42" y="12"/>
                  </a:lnTo>
                  <a:lnTo>
                    <a:pt x="40" y="12"/>
                  </a:lnTo>
                  <a:lnTo>
                    <a:pt x="40" y="12"/>
                  </a:lnTo>
                  <a:lnTo>
                    <a:pt x="40" y="12"/>
                  </a:lnTo>
                  <a:lnTo>
                    <a:pt x="38" y="12"/>
                  </a:lnTo>
                  <a:lnTo>
                    <a:pt x="36" y="12"/>
                  </a:lnTo>
                  <a:lnTo>
                    <a:pt x="36" y="14"/>
                  </a:lnTo>
                  <a:lnTo>
                    <a:pt x="34" y="12"/>
                  </a:lnTo>
                  <a:lnTo>
                    <a:pt x="34" y="12"/>
                  </a:lnTo>
                  <a:lnTo>
                    <a:pt x="32" y="12"/>
                  </a:lnTo>
                  <a:lnTo>
                    <a:pt x="32" y="12"/>
                  </a:lnTo>
                  <a:lnTo>
                    <a:pt x="32" y="12"/>
                  </a:lnTo>
                  <a:lnTo>
                    <a:pt x="6" y="0"/>
                  </a:lnTo>
                  <a:lnTo>
                    <a:pt x="4" y="0"/>
                  </a:lnTo>
                  <a:lnTo>
                    <a:pt x="4" y="0"/>
                  </a:lnTo>
                  <a:lnTo>
                    <a:pt x="2" y="2"/>
                  </a:lnTo>
                  <a:lnTo>
                    <a:pt x="0" y="2"/>
                  </a:lnTo>
                  <a:lnTo>
                    <a:pt x="28" y="14"/>
                  </a:lnTo>
                  <a:lnTo>
                    <a:pt x="2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841"/>
            <p:cNvSpPr>
              <a:spLocks/>
            </p:cNvSpPr>
            <p:nvPr/>
          </p:nvSpPr>
          <p:spPr bwMode="auto">
            <a:xfrm>
              <a:off x="8324850" y="2589213"/>
              <a:ext cx="69850" cy="25400"/>
            </a:xfrm>
            <a:custGeom>
              <a:avLst/>
              <a:gdLst>
                <a:gd name="T0" fmla="*/ 28 w 44"/>
                <a:gd name="T1" fmla="*/ 14 h 16"/>
                <a:gd name="T2" fmla="*/ 30 w 44"/>
                <a:gd name="T3" fmla="*/ 14 h 16"/>
                <a:gd name="T4" fmla="*/ 30 w 44"/>
                <a:gd name="T5" fmla="*/ 16 h 16"/>
                <a:gd name="T6" fmla="*/ 32 w 44"/>
                <a:gd name="T7" fmla="*/ 16 h 16"/>
                <a:gd name="T8" fmla="*/ 32 w 44"/>
                <a:gd name="T9" fmla="*/ 16 h 16"/>
                <a:gd name="T10" fmla="*/ 32 w 44"/>
                <a:gd name="T11" fmla="*/ 16 h 16"/>
                <a:gd name="T12" fmla="*/ 34 w 44"/>
                <a:gd name="T13" fmla="*/ 16 h 16"/>
                <a:gd name="T14" fmla="*/ 34 w 44"/>
                <a:gd name="T15" fmla="*/ 16 h 16"/>
                <a:gd name="T16" fmla="*/ 38 w 44"/>
                <a:gd name="T17" fmla="*/ 16 h 16"/>
                <a:gd name="T18" fmla="*/ 38 w 44"/>
                <a:gd name="T19" fmla="*/ 16 h 16"/>
                <a:gd name="T20" fmla="*/ 40 w 44"/>
                <a:gd name="T21" fmla="*/ 16 h 16"/>
                <a:gd name="T22" fmla="*/ 40 w 44"/>
                <a:gd name="T23" fmla="*/ 14 h 16"/>
                <a:gd name="T24" fmla="*/ 40 w 44"/>
                <a:gd name="T25" fmla="*/ 14 h 16"/>
                <a:gd name="T26" fmla="*/ 42 w 44"/>
                <a:gd name="T27" fmla="*/ 14 h 16"/>
                <a:gd name="T28" fmla="*/ 44 w 44"/>
                <a:gd name="T29" fmla="*/ 14 h 16"/>
                <a:gd name="T30" fmla="*/ 42 w 44"/>
                <a:gd name="T31" fmla="*/ 12 h 16"/>
                <a:gd name="T32" fmla="*/ 42 w 44"/>
                <a:gd name="T33" fmla="*/ 12 h 16"/>
                <a:gd name="T34" fmla="*/ 40 w 44"/>
                <a:gd name="T35" fmla="*/ 12 h 16"/>
                <a:gd name="T36" fmla="*/ 40 w 44"/>
                <a:gd name="T37" fmla="*/ 12 h 16"/>
                <a:gd name="T38" fmla="*/ 40 w 44"/>
                <a:gd name="T39" fmla="*/ 12 h 16"/>
                <a:gd name="T40" fmla="*/ 38 w 44"/>
                <a:gd name="T41" fmla="*/ 12 h 16"/>
                <a:gd name="T42" fmla="*/ 36 w 44"/>
                <a:gd name="T43" fmla="*/ 12 h 16"/>
                <a:gd name="T44" fmla="*/ 36 w 44"/>
                <a:gd name="T45" fmla="*/ 14 h 16"/>
                <a:gd name="T46" fmla="*/ 34 w 44"/>
                <a:gd name="T47" fmla="*/ 12 h 16"/>
                <a:gd name="T48" fmla="*/ 34 w 44"/>
                <a:gd name="T49" fmla="*/ 12 h 16"/>
                <a:gd name="T50" fmla="*/ 32 w 44"/>
                <a:gd name="T51" fmla="*/ 12 h 16"/>
                <a:gd name="T52" fmla="*/ 32 w 44"/>
                <a:gd name="T53" fmla="*/ 12 h 16"/>
                <a:gd name="T54" fmla="*/ 32 w 44"/>
                <a:gd name="T55" fmla="*/ 12 h 16"/>
                <a:gd name="T56" fmla="*/ 6 w 44"/>
                <a:gd name="T57" fmla="*/ 0 h 16"/>
                <a:gd name="T58" fmla="*/ 4 w 44"/>
                <a:gd name="T59" fmla="*/ 0 h 16"/>
                <a:gd name="T60" fmla="*/ 4 w 44"/>
                <a:gd name="T61" fmla="*/ 0 h 16"/>
                <a:gd name="T62" fmla="*/ 2 w 44"/>
                <a:gd name="T63" fmla="*/ 2 h 16"/>
                <a:gd name="T64" fmla="*/ 0 w 44"/>
                <a:gd name="T65" fmla="*/ 2 h 16"/>
                <a:gd name="T66" fmla="*/ 28 w 44"/>
                <a:gd name="T67" fmla="*/ 14 h 16"/>
                <a:gd name="T68" fmla="*/ 28 w 44"/>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28" y="14"/>
                  </a:moveTo>
                  <a:lnTo>
                    <a:pt x="30" y="14"/>
                  </a:lnTo>
                  <a:lnTo>
                    <a:pt x="30" y="16"/>
                  </a:lnTo>
                  <a:lnTo>
                    <a:pt x="32" y="16"/>
                  </a:lnTo>
                  <a:lnTo>
                    <a:pt x="32" y="16"/>
                  </a:lnTo>
                  <a:lnTo>
                    <a:pt x="32" y="16"/>
                  </a:lnTo>
                  <a:lnTo>
                    <a:pt x="34" y="16"/>
                  </a:lnTo>
                  <a:lnTo>
                    <a:pt x="34" y="16"/>
                  </a:lnTo>
                  <a:lnTo>
                    <a:pt x="38" y="16"/>
                  </a:lnTo>
                  <a:lnTo>
                    <a:pt x="38" y="16"/>
                  </a:lnTo>
                  <a:lnTo>
                    <a:pt x="40" y="16"/>
                  </a:lnTo>
                  <a:lnTo>
                    <a:pt x="40" y="14"/>
                  </a:lnTo>
                  <a:lnTo>
                    <a:pt x="40" y="14"/>
                  </a:lnTo>
                  <a:lnTo>
                    <a:pt x="42" y="14"/>
                  </a:lnTo>
                  <a:lnTo>
                    <a:pt x="44" y="14"/>
                  </a:lnTo>
                  <a:lnTo>
                    <a:pt x="42" y="12"/>
                  </a:lnTo>
                  <a:lnTo>
                    <a:pt x="42" y="12"/>
                  </a:lnTo>
                  <a:lnTo>
                    <a:pt x="40" y="12"/>
                  </a:lnTo>
                  <a:lnTo>
                    <a:pt x="40" y="12"/>
                  </a:lnTo>
                  <a:lnTo>
                    <a:pt x="40" y="12"/>
                  </a:lnTo>
                  <a:lnTo>
                    <a:pt x="38" y="12"/>
                  </a:lnTo>
                  <a:lnTo>
                    <a:pt x="36" y="12"/>
                  </a:lnTo>
                  <a:lnTo>
                    <a:pt x="36" y="14"/>
                  </a:lnTo>
                  <a:lnTo>
                    <a:pt x="34" y="12"/>
                  </a:lnTo>
                  <a:lnTo>
                    <a:pt x="34" y="12"/>
                  </a:lnTo>
                  <a:lnTo>
                    <a:pt x="32" y="12"/>
                  </a:lnTo>
                  <a:lnTo>
                    <a:pt x="32" y="12"/>
                  </a:lnTo>
                  <a:lnTo>
                    <a:pt x="32" y="12"/>
                  </a:lnTo>
                  <a:lnTo>
                    <a:pt x="6" y="0"/>
                  </a:lnTo>
                  <a:lnTo>
                    <a:pt x="4" y="0"/>
                  </a:lnTo>
                  <a:lnTo>
                    <a:pt x="4" y="0"/>
                  </a:lnTo>
                  <a:lnTo>
                    <a:pt x="2" y="2"/>
                  </a:lnTo>
                  <a:lnTo>
                    <a:pt x="0" y="2"/>
                  </a:lnTo>
                  <a:lnTo>
                    <a:pt x="28" y="14"/>
                  </a:lnTo>
                  <a:lnTo>
                    <a:pt x="28"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842"/>
            <p:cNvSpPr>
              <a:spLocks/>
            </p:cNvSpPr>
            <p:nvPr/>
          </p:nvSpPr>
          <p:spPr bwMode="auto">
            <a:xfrm>
              <a:off x="8350250" y="2579688"/>
              <a:ext cx="15875" cy="6350"/>
            </a:xfrm>
            <a:custGeom>
              <a:avLst/>
              <a:gdLst>
                <a:gd name="T0" fmla="*/ 4 w 10"/>
                <a:gd name="T1" fmla="*/ 4 h 4"/>
                <a:gd name="T2" fmla="*/ 4 w 10"/>
                <a:gd name="T3" fmla="*/ 4 h 4"/>
                <a:gd name="T4" fmla="*/ 6 w 10"/>
                <a:gd name="T5" fmla="*/ 4 h 4"/>
                <a:gd name="T6" fmla="*/ 8 w 10"/>
                <a:gd name="T7" fmla="*/ 4 h 4"/>
                <a:gd name="T8" fmla="*/ 8 w 10"/>
                <a:gd name="T9" fmla="*/ 4 h 4"/>
                <a:gd name="T10" fmla="*/ 10 w 10"/>
                <a:gd name="T11" fmla="*/ 2 h 4"/>
                <a:gd name="T12" fmla="*/ 8 w 10"/>
                <a:gd name="T13" fmla="*/ 2 h 4"/>
                <a:gd name="T14" fmla="*/ 8 w 10"/>
                <a:gd name="T15" fmla="*/ 2 h 4"/>
                <a:gd name="T16" fmla="*/ 6 w 10"/>
                <a:gd name="T17" fmla="*/ 2 h 4"/>
                <a:gd name="T18" fmla="*/ 6 w 10"/>
                <a:gd name="T19" fmla="*/ 0 h 4"/>
                <a:gd name="T20" fmla="*/ 4 w 10"/>
                <a:gd name="T21" fmla="*/ 2 h 4"/>
                <a:gd name="T22" fmla="*/ 2 w 10"/>
                <a:gd name="T23" fmla="*/ 2 h 4"/>
                <a:gd name="T24" fmla="*/ 2 w 10"/>
                <a:gd name="T25" fmla="*/ 2 h 4"/>
                <a:gd name="T26" fmla="*/ 0 w 10"/>
                <a:gd name="T27" fmla="*/ 2 h 4"/>
                <a:gd name="T28" fmla="*/ 2 w 10"/>
                <a:gd name="T29" fmla="*/ 4 h 4"/>
                <a:gd name="T30" fmla="*/ 2 w 10"/>
                <a:gd name="T31" fmla="*/ 4 h 4"/>
                <a:gd name="T32" fmla="*/ 4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4" y="4"/>
                  </a:moveTo>
                  <a:lnTo>
                    <a:pt x="4" y="4"/>
                  </a:lnTo>
                  <a:lnTo>
                    <a:pt x="6" y="4"/>
                  </a:lnTo>
                  <a:lnTo>
                    <a:pt x="8" y="4"/>
                  </a:lnTo>
                  <a:lnTo>
                    <a:pt x="8" y="4"/>
                  </a:lnTo>
                  <a:lnTo>
                    <a:pt x="10" y="2"/>
                  </a:lnTo>
                  <a:lnTo>
                    <a:pt x="8" y="2"/>
                  </a:lnTo>
                  <a:lnTo>
                    <a:pt x="8" y="2"/>
                  </a:lnTo>
                  <a:lnTo>
                    <a:pt x="6" y="2"/>
                  </a:lnTo>
                  <a:lnTo>
                    <a:pt x="6" y="0"/>
                  </a:lnTo>
                  <a:lnTo>
                    <a:pt x="4" y="2"/>
                  </a:lnTo>
                  <a:lnTo>
                    <a:pt x="2" y="2"/>
                  </a:lnTo>
                  <a:lnTo>
                    <a:pt x="2" y="2"/>
                  </a:lnTo>
                  <a:lnTo>
                    <a:pt x="0" y="2"/>
                  </a:lnTo>
                  <a:lnTo>
                    <a:pt x="2" y="4"/>
                  </a:lnTo>
                  <a:lnTo>
                    <a:pt x="2" y="4"/>
                  </a:lnTo>
                  <a:lnTo>
                    <a:pt x="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843"/>
            <p:cNvSpPr>
              <a:spLocks/>
            </p:cNvSpPr>
            <p:nvPr/>
          </p:nvSpPr>
          <p:spPr bwMode="auto">
            <a:xfrm>
              <a:off x="8362950" y="2589213"/>
              <a:ext cx="47625" cy="19050"/>
            </a:xfrm>
            <a:custGeom>
              <a:avLst/>
              <a:gdLst>
                <a:gd name="T0" fmla="*/ 28 w 30"/>
                <a:gd name="T1" fmla="*/ 10 h 12"/>
                <a:gd name="T2" fmla="*/ 28 w 30"/>
                <a:gd name="T3" fmla="*/ 10 h 12"/>
                <a:gd name="T4" fmla="*/ 30 w 30"/>
                <a:gd name="T5" fmla="*/ 10 h 12"/>
                <a:gd name="T6" fmla="*/ 30 w 30"/>
                <a:gd name="T7" fmla="*/ 10 h 12"/>
                <a:gd name="T8" fmla="*/ 8 w 30"/>
                <a:gd name="T9" fmla="*/ 0 h 12"/>
                <a:gd name="T10" fmla="*/ 0 w 30"/>
                <a:gd name="T11" fmla="*/ 2 h 12"/>
                <a:gd name="T12" fmla="*/ 0 w 30"/>
                <a:gd name="T13" fmla="*/ 2 h 12"/>
                <a:gd name="T14" fmla="*/ 2 w 30"/>
                <a:gd name="T15" fmla="*/ 2 h 12"/>
                <a:gd name="T16" fmla="*/ 2 w 30"/>
                <a:gd name="T17" fmla="*/ 4 h 12"/>
                <a:gd name="T18" fmla="*/ 4 w 30"/>
                <a:gd name="T19" fmla="*/ 4 h 12"/>
                <a:gd name="T20" fmla="*/ 6 w 30"/>
                <a:gd name="T21" fmla="*/ 2 h 12"/>
                <a:gd name="T22" fmla="*/ 26 w 30"/>
                <a:gd name="T23" fmla="*/ 12 h 12"/>
                <a:gd name="T24" fmla="*/ 28 w 30"/>
                <a:gd name="T2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28" y="10"/>
                  </a:moveTo>
                  <a:lnTo>
                    <a:pt x="28" y="10"/>
                  </a:lnTo>
                  <a:lnTo>
                    <a:pt x="30" y="10"/>
                  </a:lnTo>
                  <a:lnTo>
                    <a:pt x="30" y="10"/>
                  </a:lnTo>
                  <a:lnTo>
                    <a:pt x="8" y="0"/>
                  </a:lnTo>
                  <a:lnTo>
                    <a:pt x="0" y="2"/>
                  </a:lnTo>
                  <a:lnTo>
                    <a:pt x="0" y="2"/>
                  </a:lnTo>
                  <a:lnTo>
                    <a:pt x="2" y="2"/>
                  </a:lnTo>
                  <a:lnTo>
                    <a:pt x="2" y="4"/>
                  </a:lnTo>
                  <a:lnTo>
                    <a:pt x="4" y="4"/>
                  </a:lnTo>
                  <a:lnTo>
                    <a:pt x="6" y="2"/>
                  </a:lnTo>
                  <a:lnTo>
                    <a:pt x="26" y="12"/>
                  </a:lnTo>
                  <a:lnTo>
                    <a:pt x="2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844"/>
            <p:cNvSpPr>
              <a:spLocks/>
            </p:cNvSpPr>
            <p:nvPr/>
          </p:nvSpPr>
          <p:spPr bwMode="auto">
            <a:xfrm>
              <a:off x="8388350" y="2576513"/>
              <a:ext cx="57150" cy="22225"/>
            </a:xfrm>
            <a:custGeom>
              <a:avLst/>
              <a:gdLst>
                <a:gd name="T0" fmla="*/ 12 w 36"/>
                <a:gd name="T1" fmla="*/ 0 h 14"/>
                <a:gd name="T2" fmla="*/ 6 w 36"/>
                <a:gd name="T3" fmla="*/ 2 h 14"/>
                <a:gd name="T4" fmla="*/ 0 w 36"/>
                <a:gd name="T5" fmla="*/ 0 h 14"/>
                <a:gd name="T6" fmla="*/ 0 w 36"/>
                <a:gd name="T7" fmla="*/ 0 h 14"/>
                <a:gd name="T8" fmla="*/ 0 w 36"/>
                <a:gd name="T9" fmla="*/ 6 h 14"/>
                <a:gd name="T10" fmla="*/ 0 w 36"/>
                <a:gd name="T11" fmla="*/ 6 h 14"/>
                <a:gd name="T12" fmla="*/ 4 w 36"/>
                <a:gd name="T13" fmla="*/ 6 h 14"/>
                <a:gd name="T14" fmla="*/ 16 w 36"/>
                <a:gd name="T15" fmla="*/ 12 h 14"/>
                <a:gd name="T16" fmla="*/ 18 w 36"/>
                <a:gd name="T17" fmla="*/ 12 h 14"/>
                <a:gd name="T18" fmla="*/ 20 w 36"/>
                <a:gd name="T19" fmla="*/ 12 h 14"/>
                <a:gd name="T20" fmla="*/ 22 w 36"/>
                <a:gd name="T21" fmla="*/ 14 h 14"/>
                <a:gd name="T22" fmla="*/ 24 w 36"/>
                <a:gd name="T23" fmla="*/ 14 h 14"/>
                <a:gd name="T24" fmla="*/ 26 w 36"/>
                <a:gd name="T25" fmla="*/ 14 h 14"/>
                <a:gd name="T26" fmla="*/ 28 w 36"/>
                <a:gd name="T27" fmla="*/ 14 h 14"/>
                <a:gd name="T28" fmla="*/ 30 w 36"/>
                <a:gd name="T29" fmla="*/ 12 h 14"/>
                <a:gd name="T30" fmla="*/ 32 w 36"/>
                <a:gd name="T31" fmla="*/ 12 h 14"/>
                <a:gd name="T32" fmla="*/ 34 w 36"/>
                <a:gd name="T33" fmla="*/ 12 h 14"/>
                <a:gd name="T34" fmla="*/ 36 w 36"/>
                <a:gd name="T35" fmla="*/ 10 h 14"/>
                <a:gd name="T36" fmla="*/ 34 w 36"/>
                <a:gd name="T37" fmla="*/ 10 h 14"/>
                <a:gd name="T38" fmla="*/ 32 w 36"/>
                <a:gd name="T39" fmla="*/ 10 h 14"/>
                <a:gd name="T40" fmla="*/ 30 w 36"/>
                <a:gd name="T41" fmla="*/ 10 h 14"/>
                <a:gd name="T42" fmla="*/ 28 w 36"/>
                <a:gd name="T43" fmla="*/ 10 h 14"/>
                <a:gd name="T44" fmla="*/ 26 w 36"/>
                <a:gd name="T45" fmla="*/ 10 h 14"/>
                <a:gd name="T46" fmla="*/ 24 w 36"/>
                <a:gd name="T47" fmla="*/ 10 h 14"/>
                <a:gd name="T48" fmla="*/ 24 w 36"/>
                <a:gd name="T49" fmla="*/ 10 h 14"/>
                <a:gd name="T50" fmla="*/ 24 w 36"/>
                <a:gd name="T51" fmla="*/ 10 h 14"/>
                <a:gd name="T52" fmla="*/ 22 w 36"/>
                <a:gd name="T53" fmla="*/ 10 h 14"/>
                <a:gd name="T54" fmla="*/ 22 w 36"/>
                <a:gd name="T55" fmla="*/ 10 h 14"/>
                <a:gd name="T56" fmla="*/ 22 w 36"/>
                <a:gd name="T57" fmla="*/ 10 h 14"/>
                <a:gd name="T58" fmla="*/ 20 w 36"/>
                <a:gd name="T59" fmla="*/ 10 h 14"/>
                <a:gd name="T60" fmla="*/ 20 w 36"/>
                <a:gd name="T61" fmla="*/ 10 h 14"/>
                <a:gd name="T62" fmla="*/ 20 w 36"/>
                <a:gd name="T63" fmla="*/ 8 h 14"/>
                <a:gd name="T64" fmla="*/ 8 w 36"/>
                <a:gd name="T65" fmla="*/ 4 h 14"/>
                <a:gd name="T66" fmla="*/ 16 w 36"/>
                <a:gd name="T67" fmla="*/ 2 h 14"/>
                <a:gd name="T68" fmla="*/ 14 w 36"/>
                <a:gd name="T69" fmla="*/ 2 h 14"/>
                <a:gd name="T70" fmla="*/ 14 w 36"/>
                <a:gd name="T71" fmla="*/ 0 h 14"/>
                <a:gd name="T72" fmla="*/ 12 w 36"/>
                <a:gd name="T7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12" y="0"/>
                  </a:moveTo>
                  <a:lnTo>
                    <a:pt x="6" y="2"/>
                  </a:lnTo>
                  <a:lnTo>
                    <a:pt x="0" y="0"/>
                  </a:lnTo>
                  <a:lnTo>
                    <a:pt x="0" y="0"/>
                  </a:lnTo>
                  <a:lnTo>
                    <a:pt x="0" y="6"/>
                  </a:lnTo>
                  <a:lnTo>
                    <a:pt x="0" y="6"/>
                  </a:lnTo>
                  <a:lnTo>
                    <a:pt x="4" y="6"/>
                  </a:lnTo>
                  <a:lnTo>
                    <a:pt x="16" y="12"/>
                  </a:lnTo>
                  <a:lnTo>
                    <a:pt x="18" y="12"/>
                  </a:lnTo>
                  <a:lnTo>
                    <a:pt x="20" y="12"/>
                  </a:lnTo>
                  <a:lnTo>
                    <a:pt x="22" y="14"/>
                  </a:lnTo>
                  <a:lnTo>
                    <a:pt x="24" y="14"/>
                  </a:lnTo>
                  <a:lnTo>
                    <a:pt x="26" y="14"/>
                  </a:lnTo>
                  <a:lnTo>
                    <a:pt x="28" y="14"/>
                  </a:lnTo>
                  <a:lnTo>
                    <a:pt x="30" y="12"/>
                  </a:lnTo>
                  <a:lnTo>
                    <a:pt x="32" y="12"/>
                  </a:lnTo>
                  <a:lnTo>
                    <a:pt x="34" y="12"/>
                  </a:lnTo>
                  <a:lnTo>
                    <a:pt x="36" y="10"/>
                  </a:lnTo>
                  <a:lnTo>
                    <a:pt x="34" y="10"/>
                  </a:lnTo>
                  <a:lnTo>
                    <a:pt x="32" y="10"/>
                  </a:lnTo>
                  <a:lnTo>
                    <a:pt x="30" y="10"/>
                  </a:lnTo>
                  <a:lnTo>
                    <a:pt x="28" y="10"/>
                  </a:lnTo>
                  <a:lnTo>
                    <a:pt x="26" y="10"/>
                  </a:lnTo>
                  <a:lnTo>
                    <a:pt x="24" y="10"/>
                  </a:lnTo>
                  <a:lnTo>
                    <a:pt x="24" y="10"/>
                  </a:lnTo>
                  <a:lnTo>
                    <a:pt x="24" y="10"/>
                  </a:lnTo>
                  <a:lnTo>
                    <a:pt x="22" y="10"/>
                  </a:lnTo>
                  <a:lnTo>
                    <a:pt x="22" y="10"/>
                  </a:lnTo>
                  <a:lnTo>
                    <a:pt x="22" y="10"/>
                  </a:lnTo>
                  <a:lnTo>
                    <a:pt x="20" y="10"/>
                  </a:lnTo>
                  <a:lnTo>
                    <a:pt x="20" y="10"/>
                  </a:lnTo>
                  <a:lnTo>
                    <a:pt x="20" y="8"/>
                  </a:lnTo>
                  <a:lnTo>
                    <a:pt x="8" y="4"/>
                  </a:lnTo>
                  <a:lnTo>
                    <a:pt x="16" y="2"/>
                  </a:lnTo>
                  <a:lnTo>
                    <a:pt x="14" y="2"/>
                  </a:lnTo>
                  <a:lnTo>
                    <a:pt x="14"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845"/>
            <p:cNvSpPr>
              <a:spLocks/>
            </p:cNvSpPr>
            <p:nvPr/>
          </p:nvSpPr>
          <p:spPr bwMode="auto">
            <a:xfrm>
              <a:off x="8442325" y="2586038"/>
              <a:ext cx="15875" cy="6350"/>
            </a:xfrm>
            <a:custGeom>
              <a:avLst/>
              <a:gdLst>
                <a:gd name="T0" fmla="*/ 2 w 10"/>
                <a:gd name="T1" fmla="*/ 2 h 4"/>
                <a:gd name="T2" fmla="*/ 4 w 10"/>
                <a:gd name="T3" fmla="*/ 2 h 4"/>
                <a:gd name="T4" fmla="*/ 6 w 10"/>
                <a:gd name="T5" fmla="*/ 4 h 4"/>
                <a:gd name="T6" fmla="*/ 6 w 10"/>
                <a:gd name="T7" fmla="*/ 2 h 4"/>
                <a:gd name="T8" fmla="*/ 8 w 10"/>
                <a:gd name="T9" fmla="*/ 2 h 4"/>
                <a:gd name="T10" fmla="*/ 10 w 10"/>
                <a:gd name="T11" fmla="*/ 2 h 4"/>
                <a:gd name="T12" fmla="*/ 10 w 10"/>
                <a:gd name="T13" fmla="*/ 2 h 4"/>
                <a:gd name="T14" fmla="*/ 10 w 10"/>
                <a:gd name="T15" fmla="*/ 0 h 4"/>
                <a:gd name="T16" fmla="*/ 8 w 10"/>
                <a:gd name="T17" fmla="*/ 0 h 4"/>
                <a:gd name="T18" fmla="*/ 8 w 10"/>
                <a:gd name="T19" fmla="*/ 0 h 4"/>
                <a:gd name="T20" fmla="*/ 6 w 10"/>
                <a:gd name="T21" fmla="*/ 0 h 4"/>
                <a:gd name="T22" fmla="*/ 4 w 10"/>
                <a:gd name="T23" fmla="*/ 0 h 4"/>
                <a:gd name="T24" fmla="*/ 2 w 10"/>
                <a:gd name="T25" fmla="*/ 0 h 4"/>
                <a:gd name="T26" fmla="*/ 2 w 10"/>
                <a:gd name="T27" fmla="*/ 0 h 4"/>
                <a:gd name="T28" fmla="*/ 0 w 10"/>
                <a:gd name="T29" fmla="*/ 0 h 4"/>
                <a:gd name="T30" fmla="*/ 2 w 10"/>
                <a:gd name="T31" fmla="*/ 2 h 4"/>
                <a:gd name="T32" fmla="*/ 2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2"/>
                  </a:moveTo>
                  <a:lnTo>
                    <a:pt x="4" y="2"/>
                  </a:lnTo>
                  <a:lnTo>
                    <a:pt x="6" y="4"/>
                  </a:lnTo>
                  <a:lnTo>
                    <a:pt x="6" y="2"/>
                  </a:lnTo>
                  <a:lnTo>
                    <a:pt x="8" y="2"/>
                  </a:lnTo>
                  <a:lnTo>
                    <a:pt x="10" y="2"/>
                  </a:lnTo>
                  <a:lnTo>
                    <a:pt x="10" y="2"/>
                  </a:lnTo>
                  <a:lnTo>
                    <a:pt x="10" y="0"/>
                  </a:lnTo>
                  <a:lnTo>
                    <a:pt x="8" y="0"/>
                  </a:lnTo>
                  <a:lnTo>
                    <a:pt x="8" y="0"/>
                  </a:lnTo>
                  <a:lnTo>
                    <a:pt x="6" y="0"/>
                  </a:lnTo>
                  <a:lnTo>
                    <a:pt x="4" y="0"/>
                  </a:lnTo>
                  <a:lnTo>
                    <a:pt x="2" y="0"/>
                  </a:lnTo>
                  <a:lnTo>
                    <a:pt x="2" y="0"/>
                  </a:lnTo>
                  <a:lnTo>
                    <a:pt x="0" y="0"/>
                  </a:lnTo>
                  <a:lnTo>
                    <a:pt x="2"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846"/>
            <p:cNvSpPr>
              <a:spLocks/>
            </p:cNvSpPr>
            <p:nvPr/>
          </p:nvSpPr>
          <p:spPr bwMode="auto">
            <a:xfrm>
              <a:off x="7537450" y="2913063"/>
              <a:ext cx="79375" cy="34925"/>
            </a:xfrm>
            <a:custGeom>
              <a:avLst/>
              <a:gdLst>
                <a:gd name="T0" fmla="*/ 28 w 50"/>
                <a:gd name="T1" fmla="*/ 0 h 22"/>
                <a:gd name="T2" fmla="*/ 28 w 50"/>
                <a:gd name="T3" fmla="*/ 0 h 22"/>
                <a:gd name="T4" fmla="*/ 26 w 50"/>
                <a:gd name="T5" fmla="*/ 2 h 22"/>
                <a:gd name="T6" fmla="*/ 26 w 50"/>
                <a:gd name="T7" fmla="*/ 2 h 22"/>
                <a:gd name="T8" fmla="*/ 26 w 50"/>
                <a:gd name="T9" fmla="*/ 2 h 22"/>
                <a:gd name="T10" fmla="*/ 24 w 50"/>
                <a:gd name="T11" fmla="*/ 2 h 22"/>
                <a:gd name="T12" fmla="*/ 42 w 50"/>
                <a:gd name="T13" fmla="*/ 18 h 22"/>
                <a:gd name="T14" fmla="*/ 6 w 50"/>
                <a:gd name="T15" fmla="*/ 8 h 22"/>
                <a:gd name="T16" fmla="*/ 4 w 50"/>
                <a:gd name="T17" fmla="*/ 8 h 22"/>
                <a:gd name="T18" fmla="*/ 4 w 50"/>
                <a:gd name="T19" fmla="*/ 10 h 22"/>
                <a:gd name="T20" fmla="*/ 2 w 50"/>
                <a:gd name="T21" fmla="*/ 10 h 22"/>
                <a:gd name="T22" fmla="*/ 0 w 50"/>
                <a:gd name="T23" fmla="*/ 10 h 22"/>
                <a:gd name="T24" fmla="*/ 44 w 50"/>
                <a:gd name="T25" fmla="*/ 22 h 22"/>
                <a:gd name="T26" fmla="*/ 46 w 50"/>
                <a:gd name="T27" fmla="*/ 20 h 22"/>
                <a:gd name="T28" fmla="*/ 48 w 50"/>
                <a:gd name="T29" fmla="*/ 20 h 22"/>
                <a:gd name="T30" fmla="*/ 48 w 50"/>
                <a:gd name="T31" fmla="*/ 20 h 22"/>
                <a:gd name="T32" fmla="*/ 50 w 50"/>
                <a:gd name="T33" fmla="*/ 20 h 22"/>
                <a:gd name="T34" fmla="*/ 30 w 50"/>
                <a:gd name="T35" fmla="*/ 0 h 22"/>
                <a:gd name="T36" fmla="*/ 28 w 50"/>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22">
                  <a:moveTo>
                    <a:pt x="28" y="0"/>
                  </a:moveTo>
                  <a:lnTo>
                    <a:pt x="28" y="0"/>
                  </a:lnTo>
                  <a:lnTo>
                    <a:pt x="26" y="2"/>
                  </a:lnTo>
                  <a:lnTo>
                    <a:pt x="26" y="2"/>
                  </a:lnTo>
                  <a:lnTo>
                    <a:pt x="26" y="2"/>
                  </a:lnTo>
                  <a:lnTo>
                    <a:pt x="24" y="2"/>
                  </a:lnTo>
                  <a:lnTo>
                    <a:pt x="42" y="18"/>
                  </a:lnTo>
                  <a:lnTo>
                    <a:pt x="6" y="8"/>
                  </a:lnTo>
                  <a:lnTo>
                    <a:pt x="4" y="8"/>
                  </a:lnTo>
                  <a:lnTo>
                    <a:pt x="4" y="10"/>
                  </a:lnTo>
                  <a:lnTo>
                    <a:pt x="2" y="10"/>
                  </a:lnTo>
                  <a:lnTo>
                    <a:pt x="0" y="10"/>
                  </a:lnTo>
                  <a:lnTo>
                    <a:pt x="44" y="22"/>
                  </a:lnTo>
                  <a:lnTo>
                    <a:pt x="46" y="20"/>
                  </a:lnTo>
                  <a:lnTo>
                    <a:pt x="48" y="20"/>
                  </a:lnTo>
                  <a:lnTo>
                    <a:pt x="48" y="20"/>
                  </a:lnTo>
                  <a:lnTo>
                    <a:pt x="50" y="20"/>
                  </a:lnTo>
                  <a:lnTo>
                    <a:pt x="30" y="0"/>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847"/>
            <p:cNvSpPr>
              <a:spLocks/>
            </p:cNvSpPr>
            <p:nvPr/>
          </p:nvSpPr>
          <p:spPr bwMode="auto">
            <a:xfrm>
              <a:off x="7594600" y="2906713"/>
              <a:ext cx="15875" cy="6350"/>
            </a:xfrm>
            <a:custGeom>
              <a:avLst/>
              <a:gdLst>
                <a:gd name="T0" fmla="*/ 2 w 10"/>
                <a:gd name="T1" fmla="*/ 4 h 4"/>
                <a:gd name="T2" fmla="*/ 2 w 10"/>
                <a:gd name="T3" fmla="*/ 4 h 4"/>
                <a:gd name="T4" fmla="*/ 4 w 10"/>
                <a:gd name="T5" fmla="*/ 4 h 4"/>
                <a:gd name="T6" fmla="*/ 6 w 10"/>
                <a:gd name="T7" fmla="*/ 4 h 4"/>
                <a:gd name="T8" fmla="*/ 6 w 10"/>
                <a:gd name="T9" fmla="*/ 4 h 4"/>
                <a:gd name="T10" fmla="*/ 8 w 10"/>
                <a:gd name="T11" fmla="*/ 2 h 4"/>
                <a:gd name="T12" fmla="*/ 10 w 10"/>
                <a:gd name="T13" fmla="*/ 2 h 4"/>
                <a:gd name="T14" fmla="*/ 8 w 10"/>
                <a:gd name="T15" fmla="*/ 2 h 4"/>
                <a:gd name="T16" fmla="*/ 6 w 10"/>
                <a:gd name="T17" fmla="*/ 2 h 4"/>
                <a:gd name="T18" fmla="*/ 6 w 10"/>
                <a:gd name="T19" fmla="*/ 0 h 4"/>
                <a:gd name="T20" fmla="*/ 4 w 10"/>
                <a:gd name="T21" fmla="*/ 0 h 4"/>
                <a:gd name="T22" fmla="*/ 4 w 10"/>
                <a:gd name="T23" fmla="*/ 0 h 4"/>
                <a:gd name="T24" fmla="*/ 2 w 10"/>
                <a:gd name="T25" fmla="*/ 0 h 4"/>
                <a:gd name="T26" fmla="*/ 0 w 10"/>
                <a:gd name="T27" fmla="*/ 2 h 4"/>
                <a:gd name="T28" fmla="*/ 0 w 10"/>
                <a:gd name="T29" fmla="*/ 2 h 4"/>
                <a:gd name="T30" fmla="*/ 0 w 10"/>
                <a:gd name="T31" fmla="*/ 2 h 4"/>
                <a:gd name="T32" fmla="*/ 2 w 10"/>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4"/>
                  </a:moveTo>
                  <a:lnTo>
                    <a:pt x="2" y="4"/>
                  </a:lnTo>
                  <a:lnTo>
                    <a:pt x="4" y="4"/>
                  </a:lnTo>
                  <a:lnTo>
                    <a:pt x="6" y="4"/>
                  </a:lnTo>
                  <a:lnTo>
                    <a:pt x="6" y="4"/>
                  </a:lnTo>
                  <a:lnTo>
                    <a:pt x="8" y="2"/>
                  </a:lnTo>
                  <a:lnTo>
                    <a:pt x="10" y="2"/>
                  </a:lnTo>
                  <a:lnTo>
                    <a:pt x="8" y="2"/>
                  </a:lnTo>
                  <a:lnTo>
                    <a:pt x="6" y="2"/>
                  </a:lnTo>
                  <a:lnTo>
                    <a:pt x="6" y="0"/>
                  </a:lnTo>
                  <a:lnTo>
                    <a:pt x="4" y="0"/>
                  </a:lnTo>
                  <a:lnTo>
                    <a:pt x="4" y="0"/>
                  </a:lnTo>
                  <a:lnTo>
                    <a:pt x="2" y="0"/>
                  </a:lnTo>
                  <a:lnTo>
                    <a:pt x="0" y="2"/>
                  </a:lnTo>
                  <a:lnTo>
                    <a:pt x="0" y="2"/>
                  </a:lnTo>
                  <a:lnTo>
                    <a:pt x="0" y="2"/>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848"/>
            <p:cNvSpPr>
              <a:spLocks/>
            </p:cNvSpPr>
            <p:nvPr/>
          </p:nvSpPr>
          <p:spPr bwMode="auto">
            <a:xfrm>
              <a:off x="7604125" y="2913063"/>
              <a:ext cx="50800" cy="22225"/>
            </a:xfrm>
            <a:custGeom>
              <a:avLst/>
              <a:gdLst>
                <a:gd name="T0" fmla="*/ 2 w 32"/>
                <a:gd name="T1" fmla="*/ 4 h 14"/>
                <a:gd name="T2" fmla="*/ 4 w 32"/>
                <a:gd name="T3" fmla="*/ 4 h 14"/>
                <a:gd name="T4" fmla="*/ 4 w 32"/>
                <a:gd name="T5" fmla="*/ 4 h 14"/>
                <a:gd name="T6" fmla="*/ 8 w 32"/>
                <a:gd name="T7" fmla="*/ 4 h 14"/>
                <a:gd name="T8" fmla="*/ 26 w 32"/>
                <a:gd name="T9" fmla="*/ 14 h 14"/>
                <a:gd name="T10" fmla="*/ 28 w 32"/>
                <a:gd name="T11" fmla="*/ 12 h 14"/>
                <a:gd name="T12" fmla="*/ 30 w 32"/>
                <a:gd name="T13" fmla="*/ 12 h 14"/>
                <a:gd name="T14" fmla="*/ 30 w 32"/>
                <a:gd name="T15" fmla="*/ 12 h 14"/>
                <a:gd name="T16" fmla="*/ 32 w 32"/>
                <a:gd name="T17" fmla="*/ 12 h 14"/>
                <a:gd name="T18" fmla="*/ 8 w 32"/>
                <a:gd name="T19" fmla="*/ 0 h 14"/>
                <a:gd name="T20" fmla="*/ 0 w 32"/>
                <a:gd name="T21" fmla="*/ 4 h 14"/>
                <a:gd name="T22" fmla="*/ 2 w 32"/>
                <a:gd name="T23" fmla="*/ 4 h 14"/>
                <a:gd name="T24" fmla="*/ 2 w 32"/>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4">
                  <a:moveTo>
                    <a:pt x="2" y="4"/>
                  </a:moveTo>
                  <a:lnTo>
                    <a:pt x="4" y="4"/>
                  </a:lnTo>
                  <a:lnTo>
                    <a:pt x="4" y="4"/>
                  </a:lnTo>
                  <a:lnTo>
                    <a:pt x="8" y="4"/>
                  </a:lnTo>
                  <a:lnTo>
                    <a:pt x="26" y="14"/>
                  </a:lnTo>
                  <a:lnTo>
                    <a:pt x="28" y="12"/>
                  </a:lnTo>
                  <a:lnTo>
                    <a:pt x="30" y="12"/>
                  </a:lnTo>
                  <a:lnTo>
                    <a:pt x="30" y="12"/>
                  </a:lnTo>
                  <a:lnTo>
                    <a:pt x="32" y="12"/>
                  </a:lnTo>
                  <a:lnTo>
                    <a:pt x="8" y="0"/>
                  </a:lnTo>
                  <a:lnTo>
                    <a:pt x="0" y="4"/>
                  </a:lnTo>
                  <a:lnTo>
                    <a:pt x="2" y="4"/>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849"/>
            <p:cNvSpPr>
              <a:spLocks/>
            </p:cNvSpPr>
            <p:nvPr/>
          </p:nvSpPr>
          <p:spPr bwMode="auto">
            <a:xfrm>
              <a:off x="7626350" y="2897188"/>
              <a:ext cx="60325" cy="25400"/>
            </a:xfrm>
            <a:custGeom>
              <a:avLst/>
              <a:gdLst>
                <a:gd name="T0" fmla="*/ 34 w 38"/>
                <a:gd name="T1" fmla="*/ 16 h 16"/>
                <a:gd name="T2" fmla="*/ 36 w 38"/>
                <a:gd name="T3" fmla="*/ 16 h 16"/>
                <a:gd name="T4" fmla="*/ 36 w 38"/>
                <a:gd name="T5" fmla="*/ 16 h 16"/>
                <a:gd name="T6" fmla="*/ 38 w 38"/>
                <a:gd name="T7" fmla="*/ 14 h 16"/>
                <a:gd name="T8" fmla="*/ 24 w 38"/>
                <a:gd name="T9" fmla="*/ 0 h 16"/>
                <a:gd name="T10" fmla="*/ 24 w 38"/>
                <a:gd name="T11" fmla="*/ 0 h 16"/>
                <a:gd name="T12" fmla="*/ 22 w 38"/>
                <a:gd name="T13" fmla="*/ 2 h 16"/>
                <a:gd name="T14" fmla="*/ 20 w 38"/>
                <a:gd name="T15" fmla="*/ 2 h 16"/>
                <a:gd name="T16" fmla="*/ 20 w 38"/>
                <a:gd name="T17" fmla="*/ 2 h 16"/>
                <a:gd name="T18" fmla="*/ 32 w 38"/>
                <a:gd name="T19" fmla="*/ 14 h 16"/>
                <a:gd name="T20" fmla="*/ 6 w 38"/>
                <a:gd name="T21" fmla="*/ 6 h 16"/>
                <a:gd name="T22" fmla="*/ 4 w 38"/>
                <a:gd name="T23" fmla="*/ 8 h 16"/>
                <a:gd name="T24" fmla="*/ 2 w 38"/>
                <a:gd name="T25" fmla="*/ 8 h 16"/>
                <a:gd name="T26" fmla="*/ 2 w 38"/>
                <a:gd name="T27" fmla="*/ 8 h 16"/>
                <a:gd name="T28" fmla="*/ 0 w 38"/>
                <a:gd name="T29" fmla="*/ 8 h 16"/>
                <a:gd name="T30" fmla="*/ 32 w 38"/>
                <a:gd name="T31" fmla="*/ 16 h 16"/>
                <a:gd name="T32" fmla="*/ 34 w 38"/>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16">
                  <a:moveTo>
                    <a:pt x="34" y="16"/>
                  </a:moveTo>
                  <a:lnTo>
                    <a:pt x="36" y="16"/>
                  </a:lnTo>
                  <a:lnTo>
                    <a:pt x="36" y="16"/>
                  </a:lnTo>
                  <a:lnTo>
                    <a:pt x="38" y="14"/>
                  </a:lnTo>
                  <a:lnTo>
                    <a:pt x="24" y="0"/>
                  </a:lnTo>
                  <a:lnTo>
                    <a:pt x="24" y="0"/>
                  </a:lnTo>
                  <a:lnTo>
                    <a:pt x="22" y="2"/>
                  </a:lnTo>
                  <a:lnTo>
                    <a:pt x="20" y="2"/>
                  </a:lnTo>
                  <a:lnTo>
                    <a:pt x="20" y="2"/>
                  </a:lnTo>
                  <a:lnTo>
                    <a:pt x="32" y="14"/>
                  </a:lnTo>
                  <a:lnTo>
                    <a:pt x="6" y="6"/>
                  </a:lnTo>
                  <a:lnTo>
                    <a:pt x="4" y="8"/>
                  </a:lnTo>
                  <a:lnTo>
                    <a:pt x="2" y="8"/>
                  </a:lnTo>
                  <a:lnTo>
                    <a:pt x="2" y="8"/>
                  </a:lnTo>
                  <a:lnTo>
                    <a:pt x="0" y="8"/>
                  </a:lnTo>
                  <a:lnTo>
                    <a:pt x="32" y="16"/>
                  </a:lnTo>
                  <a:lnTo>
                    <a:pt x="3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850"/>
            <p:cNvSpPr>
              <a:spLocks noEditPoints="1"/>
            </p:cNvSpPr>
            <p:nvPr/>
          </p:nvSpPr>
          <p:spPr bwMode="auto">
            <a:xfrm>
              <a:off x="7673975" y="2887663"/>
              <a:ext cx="63500" cy="22225"/>
            </a:xfrm>
            <a:custGeom>
              <a:avLst/>
              <a:gdLst>
                <a:gd name="T0" fmla="*/ 18 w 40"/>
                <a:gd name="T1" fmla="*/ 4 h 14"/>
                <a:gd name="T2" fmla="*/ 18 w 40"/>
                <a:gd name="T3" fmla="*/ 6 h 14"/>
                <a:gd name="T4" fmla="*/ 16 w 40"/>
                <a:gd name="T5" fmla="*/ 6 h 14"/>
                <a:gd name="T6" fmla="*/ 14 w 40"/>
                <a:gd name="T7" fmla="*/ 8 h 14"/>
                <a:gd name="T8" fmla="*/ 12 w 40"/>
                <a:gd name="T9" fmla="*/ 8 h 14"/>
                <a:gd name="T10" fmla="*/ 12 w 40"/>
                <a:gd name="T11" fmla="*/ 8 h 14"/>
                <a:gd name="T12" fmla="*/ 12 w 40"/>
                <a:gd name="T13" fmla="*/ 10 h 14"/>
                <a:gd name="T14" fmla="*/ 12 w 40"/>
                <a:gd name="T15" fmla="*/ 10 h 14"/>
                <a:gd name="T16" fmla="*/ 12 w 40"/>
                <a:gd name="T17" fmla="*/ 12 h 14"/>
                <a:gd name="T18" fmla="*/ 14 w 40"/>
                <a:gd name="T19" fmla="*/ 12 h 14"/>
                <a:gd name="T20" fmla="*/ 16 w 40"/>
                <a:gd name="T21" fmla="*/ 14 h 14"/>
                <a:gd name="T22" fmla="*/ 18 w 40"/>
                <a:gd name="T23" fmla="*/ 14 h 14"/>
                <a:gd name="T24" fmla="*/ 20 w 40"/>
                <a:gd name="T25" fmla="*/ 14 h 14"/>
                <a:gd name="T26" fmla="*/ 22 w 40"/>
                <a:gd name="T27" fmla="*/ 14 h 14"/>
                <a:gd name="T28" fmla="*/ 24 w 40"/>
                <a:gd name="T29" fmla="*/ 14 h 14"/>
                <a:gd name="T30" fmla="*/ 28 w 40"/>
                <a:gd name="T31" fmla="*/ 14 h 14"/>
                <a:gd name="T32" fmla="*/ 30 w 40"/>
                <a:gd name="T33" fmla="*/ 14 h 14"/>
                <a:gd name="T34" fmla="*/ 32 w 40"/>
                <a:gd name="T35" fmla="*/ 12 h 14"/>
                <a:gd name="T36" fmla="*/ 34 w 40"/>
                <a:gd name="T37" fmla="*/ 12 h 14"/>
                <a:gd name="T38" fmla="*/ 36 w 40"/>
                <a:gd name="T39" fmla="*/ 10 h 14"/>
                <a:gd name="T40" fmla="*/ 38 w 40"/>
                <a:gd name="T41" fmla="*/ 10 h 14"/>
                <a:gd name="T42" fmla="*/ 40 w 40"/>
                <a:gd name="T43" fmla="*/ 8 h 14"/>
                <a:gd name="T44" fmla="*/ 26 w 40"/>
                <a:gd name="T45" fmla="*/ 2 h 14"/>
                <a:gd name="T46" fmla="*/ 24 w 40"/>
                <a:gd name="T47" fmla="*/ 2 h 14"/>
                <a:gd name="T48" fmla="*/ 22 w 40"/>
                <a:gd name="T49" fmla="*/ 0 h 14"/>
                <a:gd name="T50" fmla="*/ 20 w 40"/>
                <a:gd name="T51" fmla="*/ 0 h 14"/>
                <a:gd name="T52" fmla="*/ 18 w 40"/>
                <a:gd name="T53" fmla="*/ 0 h 14"/>
                <a:gd name="T54" fmla="*/ 14 w 40"/>
                <a:gd name="T55" fmla="*/ 0 h 14"/>
                <a:gd name="T56" fmla="*/ 12 w 40"/>
                <a:gd name="T57" fmla="*/ 0 h 14"/>
                <a:gd name="T58" fmla="*/ 10 w 40"/>
                <a:gd name="T59" fmla="*/ 0 h 14"/>
                <a:gd name="T60" fmla="*/ 6 w 40"/>
                <a:gd name="T61" fmla="*/ 2 h 14"/>
                <a:gd name="T62" fmla="*/ 4 w 40"/>
                <a:gd name="T63" fmla="*/ 2 h 14"/>
                <a:gd name="T64" fmla="*/ 2 w 40"/>
                <a:gd name="T65" fmla="*/ 4 h 14"/>
                <a:gd name="T66" fmla="*/ 2 w 40"/>
                <a:gd name="T67" fmla="*/ 4 h 14"/>
                <a:gd name="T68" fmla="*/ 2 w 40"/>
                <a:gd name="T69" fmla="*/ 6 h 14"/>
                <a:gd name="T70" fmla="*/ 4 w 40"/>
                <a:gd name="T71" fmla="*/ 6 h 14"/>
                <a:gd name="T72" fmla="*/ 6 w 40"/>
                <a:gd name="T73" fmla="*/ 6 h 14"/>
                <a:gd name="T74" fmla="*/ 6 w 40"/>
                <a:gd name="T75" fmla="*/ 4 h 14"/>
                <a:gd name="T76" fmla="*/ 8 w 40"/>
                <a:gd name="T77" fmla="*/ 4 h 14"/>
                <a:gd name="T78" fmla="*/ 10 w 40"/>
                <a:gd name="T79" fmla="*/ 4 h 14"/>
                <a:gd name="T80" fmla="*/ 12 w 40"/>
                <a:gd name="T81" fmla="*/ 2 h 14"/>
                <a:gd name="T82" fmla="*/ 14 w 40"/>
                <a:gd name="T83" fmla="*/ 2 h 14"/>
                <a:gd name="T84" fmla="*/ 18 w 40"/>
                <a:gd name="T85" fmla="*/ 2 h 14"/>
                <a:gd name="T86" fmla="*/ 20 w 40"/>
                <a:gd name="T87" fmla="*/ 4 h 14"/>
                <a:gd name="T88" fmla="*/ 22 w 40"/>
                <a:gd name="T89" fmla="*/ 4 h 14"/>
                <a:gd name="T90" fmla="*/ 20 w 40"/>
                <a:gd name="T91" fmla="*/ 4 h 14"/>
                <a:gd name="T92" fmla="*/ 26 w 40"/>
                <a:gd name="T93" fmla="*/ 6 h 14"/>
                <a:gd name="T94" fmla="*/ 30 w 40"/>
                <a:gd name="T95" fmla="*/ 10 h 14"/>
                <a:gd name="T96" fmla="*/ 26 w 40"/>
                <a:gd name="T97" fmla="*/ 12 h 14"/>
                <a:gd name="T98" fmla="*/ 22 w 40"/>
                <a:gd name="T99" fmla="*/ 12 h 14"/>
                <a:gd name="T100" fmla="*/ 20 w 40"/>
                <a:gd name="T101" fmla="*/ 12 h 14"/>
                <a:gd name="T102" fmla="*/ 18 w 40"/>
                <a:gd name="T103" fmla="*/ 12 h 14"/>
                <a:gd name="T104" fmla="*/ 18 w 40"/>
                <a:gd name="T105" fmla="*/ 10 h 14"/>
                <a:gd name="T106" fmla="*/ 18 w 40"/>
                <a:gd name="T107" fmla="*/ 10 h 14"/>
                <a:gd name="T108" fmla="*/ 18 w 40"/>
                <a:gd name="T109" fmla="*/ 8 h 14"/>
                <a:gd name="T110" fmla="*/ 22 w 40"/>
                <a:gd name="T11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14">
                  <a:moveTo>
                    <a:pt x="20" y="4"/>
                  </a:moveTo>
                  <a:lnTo>
                    <a:pt x="18" y="4"/>
                  </a:lnTo>
                  <a:lnTo>
                    <a:pt x="18" y="6"/>
                  </a:lnTo>
                  <a:lnTo>
                    <a:pt x="18" y="6"/>
                  </a:lnTo>
                  <a:lnTo>
                    <a:pt x="16" y="6"/>
                  </a:lnTo>
                  <a:lnTo>
                    <a:pt x="16" y="6"/>
                  </a:lnTo>
                  <a:lnTo>
                    <a:pt x="14" y="6"/>
                  </a:lnTo>
                  <a:lnTo>
                    <a:pt x="14" y="8"/>
                  </a:lnTo>
                  <a:lnTo>
                    <a:pt x="12" y="8"/>
                  </a:lnTo>
                  <a:lnTo>
                    <a:pt x="12" y="8"/>
                  </a:lnTo>
                  <a:lnTo>
                    <a:pt x="12" y="8"/>
                  </a:lnTo>
                  <a:lnTo>
                    <a:pt x="12" y="8"/>
                  </a:lnTo>
                  <a:lnTo>
                    <a:pt x="12" y="10"/>
                  </a:lnTo>
                  <a:lnTo>
                    <a:pt x="12" y="10"/>
                  </a:lnTo>
                  <a:lnTo>
                    <a:pt x="12" y="10"/>
                  </a:lnTo>
                  <a:lnTo>
                    <a:pt x="12" y="10"/>
                  </a:lnTo>
                  <a:lnTo>
                    <a:pt x="12" y="12"/>
                  </a:lnTo>
                  <a:lnTo>
                    <a:pt x="12" y="12"/>
                  </a:lnTo>
                  <a:lnTo>
                    <a:pt x="14" y="12"/>
                  </a:lnTo>
                  <a:lnTo>
                    <a:pt x="14" y="12"/>
                  </a:lnTo>
                  <a:lnTo>
                    <a:pt x="16" y="14"/>
                  </a:lnTo>
                  <a:lnTo>
                    <a:pt x="16" y="14"/>
                  </a:lnTo>
                  <a:lnTo>
                    <a:pt x="18" y="14"/>
                  </a:lnTo>
                  <a:lnTo>
                    <a:pt x="18" y="14"/>
                  </a:lnTo>
                  <a:lnTo>
                    <a:pt x="20" y="14"/>
                  </a:lnTo>
                  <a:lnTo>
                    <a:pt x="20" y="14"/>
                  </a:lnTo>
                  <a:lnTo>
                    <a:pt x="22" y="14"/>
                  </a:lnTo>
                  <a:lnTo>
                    <a:pt x="22" y="14"/>
                  </a:lnTo>
                  <a:lnTo>
                    <a:pt x="24" y="14"/>
                  </a:lnTo>
                  <a:lnTo>
                    <a:pt x="24" y="14"/>
                  </a:lnTo>
                  <a:lnTo>
                    <a:pt x="26" y="14"/>
                  </a:lnTo>
                  <a:lnTo>
                    <a:pt x="28" y="14"/>
                  </a:lnTo>
                  <a:lnTo>
                    <a:pt x="28" y="14"/>
                  </a:lnTo>
                  <a:lnTo>
                    <a:pt x="30" y="14"/>
                  </a:lnTo>
                  <a:lnTo>
                    <a:pt x="30" y="14"/>
                  </a:lnTo>
                  <a:lnTo>
                    <a:pt x="32" y="12"/>
                  </a:lnTo>
                  <a:lnTo>
                    <a:pt x="34" y="12"/>
                  </a:lnTo>
                  <a:lnTo>
                    <a:pt x="34" y="12"/>
                  </a:lnTo>
                  <a:lnTo>
                    <a:pt x="36" y="12"/>
                  </a:lnTo>
                  <a:lnTo>
                    <a:pt x="36" y="10"/>
                  </a:lnTo>
                  <a:lnTo>
                    <a:pt x="38" y="10"/>
                  </a:lnTo>
                  <a:lnTo>
                    <a:pt x="38" y="10"/>
                  </a:lnTo>
                  <a:lnTo>
                    <a:pt x="40" y="10"/>
                  </a:lnTo>
                  <a:lnTo>
                    <a:pt x="40" y="8"/>
                  </a:lnTo>
                  <a:lnTo>
                    <a:pt x="26" y="2"/>
                  </a:lnTo>
                  <a:lnTo>
                    <a:pt x="26" y="2"/>
                  </a:lnTo>
                  <a:lnTo>
                    <a:pt x="24" y="2"/>
                  </a:lnTo>
                  <a:lnTo>
                    <a:pt x="24" y="2"/>
                  </a:lnTo>
                  <a:lnTo>
                    <a:pt x="22" y="0"/>
                  </a:lnTo>
                  <a:lnTo>
                    <a:pt x="22" y="0"/>
                  </a:lnTo>
                  <a:lnTo>
                    <a:pt x="20" y="0"/>
                  </a:lnTo>
                  <a:lnTo>
                    <a:pt x="20" y="0"/>
                  </a:lnTo>
                  <a:lnTo>
                    <a:pt x="18" y="0"/>
                  </a:lnTo>
                  <a:lnTo>
                    <a:pt x="18" y="0"/>
                  </a:lnTo>
                  <a:lnTo>
                    <a:pt x="14" y="0"/>
                  </a:lnTo>
                  <a:lnTo>
                    <a:pt x="14" y="0"/>
                  </a:lnTo>
                  <a:lnTo>
                    <a:pt x="12" y="0"/>
                  </a:lnTo>
                  <a:lnTo>
                    <a:pt x="12" y="0"/>
                  </a:lnTo>
                  <a:lnTo>
                    <a:pt x="10" y="0"/>
                  </a:lnTo>
                  <a:lnTo>
                    <a:pt x="10" y="0"/>
                  </a:lnTo>
                  <a:lnTo>
                    <a:pt x="8" y="2"/>
                  </a:lnTo>
                  <a:lnTo>
                    <a:pt x="6" y="2"/>
                  </a:lnTo>
                  <a:lnTo>
                    <a:pt x="6" y="2"/>
                  </a:lnTo>
                  <a:lnTo>
                    <a:pt x="4" y="2"/>
                  </a:lnTo>
                  <a:lnTo>
                    <a:pt x="4" y="2"/>
                  </a:lnTo>
                  <a:lnTo>
                    <a:pt x="2" y="4"/>
                  </a:lnTo>
                  <a:lnTo>
                    <a:pt x="2" y="4"/>
                  </a:lnTo>
                  <a:lnTo>
                    <a:pt x="2" y="4"/>
                  </a:lnTo>
                  <a:lnTo>
                    <a:pt x="0" y="4"/>
                  </a:lnTo>
                  <a:lnTo>
                    <a:pt x="2" y="6"/>
                  </a:lnTo>
                  <a:lnTo>
                    <a:pt x="2" y="6"/>
                  </a:lnTo>
                  <a:lnTo>
                    <a:pt x="4" y="6"/>
                  </a:lnTo>
                  <a:lnTo>
                    <a:pt x="6" y="6"/>
                  </a:lnTo>
                  <a:lnTo>
                    <a:pt x="6" y="6"/>
                  </a:lnTo>
                  <a:lnTo>
                    <a:pt x="6" y="6"/>
                  </a:lnTo>
                  <a:lnTo>
                    <a:pt x="6" y="4"/>
                  </a:lnTo>
                  <a:lnTo>
                    <a:pt x="8" y="4"/>
                  </a:lnTo>
                  <a:lnTo>
                    <a:pt x="8" y="4"/>
                  </a:lnTo>
                  <a:lnTo>
                    <a:pt x="8" y="4"/>
                  </a:lnTo>
                  <a:lnTo>
                    <a:pt x="10" y="4"/>
                  </a:lnTo>
                  <a:lnTo>
                    <a:pt x="10" y="4"/>
                  </a:lnTo>
                  <a:lnTo>
                    <a:pt x="12" y="2"/>
                  </a:lnTo>
                  <a:lnTo>
                    <a:pt x="14" y="2"/>
                  </a:lnTo>
                  <a:lnTo>
                    <a:pt x="14" y="2"/>
                  </a:lnTo>
                  <a:lnTo>
                    <a:pt x="16" y="2"/>
                  </a:lnTo>
                  <a:lnTo>
                    <a:pt x="18" y="2"/>
                  </a:lnTo>
                  <a:lnTo>
                    <a:pt x="18" y="2"/>
                  </a:lnTo>
                  <a:lnTo>
                    <a:pt x="20" y="4"/>
                  </a:lnTo>
                  <a:lnTo>
                    <a:pt x="22" y="4"/>
                  </a:lnTo>
                  <a:lnTo>
                    <a:pt x="22" y="4"/>
                  </a:lnTo>
                  <a:lnTo>
                    <a:pt x="20" y="4"/>
                  </a:lnTo>
                  <a:lnTo>
                    <a:pt x="20" y="4"/>
                  </a:lnTo>
                  <a:close/>
                  <a:moveTo>
                    <a:pt x="24" y="6"/>
                  </a:moveTo>
                  <a:lnTo>
                    <a:pt x="26" y="6"/>
                  </a:lnTo>
                  <a:lnTo>
                    <a:pt x="32" y="10"/>
                  </a:lnTo>
                  <a:lnTo>
                    <a:pt x="30" y="10"/>
                  </a:lnTo>
                  <a:lnTo>
                    <a:pt x="28" y="10"/>
                  </a:lnTo>
                  <a:lnTo>
                    <a:pt x="26" y="12"/>
                  </a:lnTo>
                  <a:lnTo>
                    <a:pt x="24" y="12"/>
                  </a:lnTo>
                  <a:lnTo>
                    <a:pt x="22" y="12"/>
                  </a:lnTo>
                  <a:lnTo>
                    <a:pt x="20" y="12"/>
                  </a:lnTo>
                  <a:lnTo>
                    <a:pt x="20" y="12"/>
                  </a:lnTo>
                  <a:lnTo>
                    <a:pt x="20" y="12"/>
                  </a:lnTo>
                  <a:lnTo>
                    <a:pt x="18" y="12"/>
                  </a:lnTo>
                  <a:lnTo>
                    <a:pt x="18" y="10"/>
                  </a:lnTo>
                  <a:lnTo>
                    <a:pt x="18" y="10"/>
                  </a:lnTo>
                  <a:lnTo>
                    <a:pt x="18" y="10"/>
                  </a:lnTo>
                  <a:lnTo>
                    <a:pt x="18" y="10"/>
                  </a:lnTo>
                  <a:lnTo>
                    <a:pt x="18" y="8"/>
                  </a:lnTo>
                  <a:lnTo>
                    <a:pt x="18" y="8"/>
                  </a:lnTo>
                  <a:lnTo>
                    <a:pt x="20" y="8"/>
                  </a:lnTo>
                  <a:lnTo>
                    <a:pt x="22" y="6"/>
                  </a:lnTo>
                  <a:lnTo>
                    <a:pt x="2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851"/>
            <p:cNvSpPr>
              <a:spLocks/>
            </p:cNvSpPr>
            <p:nvPr/>
          </p:nvSpPr>
          <p:spPr bwMode="auto">
            <a:xfrm>
              <a:off x="7673975" y="2887663"/>
              <a:ext cx="63500" cy="22225"/>
            </a:xfrm>
            <a:custGeom>
              <a:avLst/>
              <a:gdLst>
                <a:gd name="T0" fmla="*/ 18 w 40"/>
                <a:gd name="T1" fmla="*/ 4 h 14"/>
                <a:gd name="T2" fmla="*/ 18 w 40"/>
                <a:gd name="T3" fmla="*/ 6 h 14"/>
                <a:gd name="T4" fmla="*/ 16 w 40"/>
                <a:gd name="T5" fmla="*/ 6 h 14"/>
                <a:gd name="T6" fmla="*/ 14 w 40"/>
                <a:gd name="T7" fmla="*/ 8 h 14"/>
                <a:gd name="T8" fmla="*/ 12 w 40"/>
                <a:gd name="T9" fmla="*/ 8 h 14"/>
                <a:gd name="T10" fmla="*/ 12 w 40"/>
                <a:gd name="T11" fmla="*/ 8 h 14"/>
                <a:gd name="T12" fmla="*/ 12 w 40"/>
                <a:gd name="T13" fmla="*/ 10 h 14"/>
                <a:gd name="T14" fmla="*/ 12 w 40"/>
                <a:gd name="T15" fmla="*/ 10 h 14"/>
                <a:gd name="T16" fmla="*/ 12 w 40"/>
                <a:gd name="T17" fmla="*/ 12 h 14"/>
                <a:gd name="T18" fmla="*/ 14 w 40"/>
                <a:gd name="T19" fmla="*/ 12 h 14"/>
                <a:gd name="T20" fmla="*/ 16 w 40"/>
                <a:gd name="T21" fmla="*/ 14 h 14"/>
                <a:gd name="T22" fmla="*/ 18 w 40"/>
                <a:gd name="T23" fmla="*/ 14 h 14"/>
                <a:gd name="T24" fmla="*/ 20 w 40"/>
                <a:gd name="T25" fmla="*/ 14 h 14"/>
                <a:gd name="T26" fmla="*/ 22 w 40"/>
                <a:gd name="T27" fmla="*/ 14 h 14"/>
                <a:gd name="T28" fmla="*/ 24 w 40"/>
                <a:gd name="T29" fmla="*/ 14 h 14"/>
                <a:gd name="T30" fmla="*/ 28 w 40"/>
                <a:gd name="T31" fmla="*/ 14 h 14"/>
                <a:gd name="T32" fmla="*/ 30 w 40"/>
                <a:gd name="T33" fmla="*/ 14 h 14"/>
                <a:gd name="T34" fmla="*/ 32 w 40"/>
                <a:gd name="T35" fmla="*/ 12 h 14"/>
                <a:gd name="T36" fmla="*/ 34 w 40"/>
                <a:gd name="T37" fmla="*/ 12 h 14"/>
                <a:gd name="T38" fmla="*/ 36 w 40"/>
                <a:gd name="T39" fmla="*/ 10 h 14"/>
                <a:gd name="T40" fmla="*/ 38 w 40"/>
                <a:gd name="T41" fmla="*/ 10 h 14"/>
                <a:gd name="T42" fmla="*/ 40 w 40"/>
                <a:gd name="T43" fmla="*/ 8 h 14"/>
                <a:gd name="T44" fmla="*/ 26 w 40"/>
                <a:gd name="T45" fmla="*/ 2 h 14"/>
                <a:gd name="T46" fmla="*/ 24 w 40"/>
                <a:gd name="T47" fmla="*/ 2 h 14"/>
                <a:gd name="T48" fmla="*/ 22 w 40"/>
                <a:gd name="T49" fmla="*/ 0 h 14"/>
                <a:gd name="T50" fmla="*/ 20 w 40"/>
                <a:gd name="T51" fmla="*/ 0 h 14"/>
                <a:gd name="T52" fmla="*/ 18 w 40"/>
                <a:gd name="T53" fmla="*/ 0 h 14"/>
                <a:gd name="T54" fmla="*/ 14 w 40"/>
                <a:gd name="T55" fmla="*/ 0 h 14"/>
                <a:gd name="T56" fmla="*/ 12 w 40"/>
                <a:gd name="T57" fmla="*/ 0 h 14"/>
                <a:gd name="T58" fmla="*/ 10 w 40"/>
                <a:gd name="T59" fmla="*/ 0 h 14"/>
                <a:gd name="T60" fmla="*/ 6 w 40"/>
                <a:gd name="T61" fmla="*/ 2 h 14"/>
                <a:gd name="T62" fmla="*/ 4 w 40"/>
                <a:gd name="T63" fmla="*/ 2 h 14"/>
                <a:gd name="T64" fmla="*/ 2 w 40"/>
                <a:gd name="T65" fmla="*/ 4 h 14"/>
                <a:gd name="T66" fmla="*/ 2 w 40"/>
                <a:gd name="T67" fmla="*/ 4 h 14"/>
                <a:gd name="T68" fmla="*/ 2 w 40"/>
                <a:gd name="T69" fmla="*/ 6 h 14"/>
                <a:gd name="T70" fmla="*/ 4 w 40"/>
                <a:gd name="T71" fmla="*/ 6 h 14"/>
                <a:gd name="T72" fmla="*/ 6 w 40"/>
                <a:gd name="T73" fmla="*/ 6 h 14"/>
                <a:gd name="T74" fmla="*/ 6 w 40"/>
                <a:gd name="T75" fmla="*/ 4 h 14"/>
                <a:gd name="T76" fmla="*/ 8 w 40"/>
                <a:gd name="T77" fmla="*/ 4 h 14"/>
                <a:gd name="T78" fmla="*/ 10 w 40"/>
                <a:gd name="T79" fmla="*/ 4 h 14"/>
                <a:gd name="T80" fmla="*/ 12 w 40"/>
                <a:gd name="T81" fmla="*/ 2 h 14"/>
                <a:gd name="T82" fmla="*/ 14 w 40"/>
                <a:gd name="T83" fmla="*/ 2 h 14"/>
                <a:gd name="T84" fmla="*/ 18 w 40"/>
                <a:gd name="T85" fmla="*/ 2 h 14"/>
                <a:gd name="T86" fmla="*/ 20 w 40"/>
                <a:gd name="T87" fmla="*/ 4 h 14"/>
                <a:gd name="T88" fmla="*/ 22 w 40"/>
                <a:gd name="T89" fmla="*/ 4 h 14"/>
                <a:gd name="T90" fmla="*/ 20 w 40"/>
                <a:gd name="T9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14">
                  <a:moveTo>
                    <a:pt x="20" y="4"/>
                  </a:moveTo>
                  <a:lnTo>
                    <a:pt x="18" y="4"/>
                  </a:lnTo>
                  <a:lnTo>
                    <a:pt x="18" y="6"/>
                  </a:lnTo>
                  <a:lnTo>
                    <a:pt x="18" y="6"/>
                  </a:lnTo>
                  <a:lnTo>
                    <a:pt x="16" y="6"/>
                  </a:lnTo>
                  <a:lnTo>
                    <a:pt x="16" y="6"/>
                  </a:lnTo>
                  <a:lnTo>
                    <a:pt x="14" y="6"/>
                  </a:lnTo>
                  <a:lnTo>
                    <a:pt x="14" y="8"/>
                  </a:lnTo>
                  <a:lnTo>
                    <a:pt x="12" y="8"/>
                  </a:lnTo>
                  <a:lnTo>
                    <a:pt x="12" y="8"/>
                  </a:lnTo>
                  <a:lnTo>
                    <a:pt x="12" y="8"/>
                  </a:lnTo>
                  <a:lnTo>
                    <a:pt x="12" y="8"/>
                  </a:lnTo>
                  <a:lnTo>
                    <a:pt x="12" y="10"/>
                  </a:lnTo>
                  <a:lnTo>
                    <a:pt x="12" y="10"/>
                  </a:lnTo>
                  <a:lnTo>
                    <a:pt x="12" y="10"/>
                  </a:lnTo>
                  <a:lnTo>
                    <a:pt x="12" y="10"/>
                  </a:lnTo>
                  <a:lnTo>
                    <a:pt x="12" y="12"/>
                  </a:lnTo>
                  <a:lnTo>
                    <a:pt x="12" y="12"/>
                  </a:lnTo>
                  <a:lnTo>
                    <a:pt x="14" y="12"/>
                  </a:lnTo>
                  <a:lnTo>
                    <a:pt x="14" y="12"/>
                  </a:lnTo>
                  <a:lnTo>
                    <a:pt x="16" y="14"/>
                  </a:lnTo>
                  <a:lnTo>
                    <a:pt x="16" y="14"/>
                  </a:lnTo>
                  <a:lnTo>
                    <a:pt x="18" y="14"/>
                  </a:lnTo>
                  <a:lnTo>
                    <a:pt x="18" y="14"/>
                  </a:lnTo>
                  <a:lnTo>
                    <a:pt x="20" y="14"/>
                  </a:lnTo>
                  <a:lnTo>
                    <a:pt x="20" y="14"/>
                  </a:lnTo>
                  <a:lnTo>
                    <a:pt x="22" y="14"/>
                  </a:lnTo>
                  <a:lnTo>
                    <a:pt x="22" y="14"/>
                  </a:lnTo>
                  <a:lnTo>
                    <a:pt x="24" y="14"/>
                  </a:lnTo>
                  <a:lnTo>
                    <a:pt x="24" y="14"/>
                  </a:lnTo>
                  <a:lnTo>
                    <a:pt x="26" y="14"/>
                  </a:lnTo>
                  <a:lnTo>
                    <a:pt x="28" y="14"/>
                  </a:lnTo>
                  <a:lnTo>
                    <a:pt x="28" y="14"/>
                  </a:lnTo>
                  <a:lnTo>
                    <a:pt x="30" y="14"/>
                  </a:lnTo>
                  <a:lnTo>
                    <a:pt x="30" y="14"/>
                  </a:lnTo>
                  <a:lnTo>
                    <a:pt x="32" y="12"/>
                  </a:lnTo>
                  <a:lnTo>
                    <a:pt x="34" y="12"/>
                  </a:lnTo>
                  <a:lnTo>
                    <a:pt x="34" y="12"/>
                  </a:lnTo>
                  <a:lnTo>
                    <a:pt x="36" y="12"/>
                  </a:lnTo>
                  <a:lnTo>
                    <a:pt x="36" y="10"/>
                  </a:lnTo>
                  <a:lnTo>
                    <a:pt x="38" y="10"/>
                  </a:lnTo>
                  <a:lnTo>
                    <a:pt x="38" y="10"/>
                  </a:lnTo>
                  <a:lnTo>
                    <a:pt x="40" y="10"/>
                  </a:lnTo>
                  <a:lnTo>
                    <a:pt x="40" y="8"/>
                  </a:lnTo>
                  <a:lnTo>
                    <a:pt x="26" y="2"/>
                  </a:lnTo>
                  <a:lnTo>
                    <a:pt x="26" y="2"/>
                  </a:lnTo>
                  <a:lnTo>
                    <a:pt x="24" y="2"/>
                  </a:lnTo>
                  <a:lnTo>
                    <a:pt x="24" y="2"/>
                  </a:lnTo>
                  <a:lnTo>
                    <a:pt x="22" y="0"/>
                  </a:lnTo>
                  <a:lnTo>
                    <a:pt x="22" y="0"/>
                  </a:lnTo>
                  <a:lnTo>
                    <a:pt x="20" y="0"/>
                  </a:lnTo>
                  <a:lnTo>
                    <a:pt x="20" y="0"/>
                  </a:lnTo>
                  <a:lnTo>
                    <a:pt x="18" y="0"/>
                  </a:lnTo>
                  <a:lnTo>
                    <a:pt x="18" y="0"/>
                  </a:lnTo>
                  <a:lnTo>
                    <a:pt x="14" y="0"/>
                  </a:lnTo>
                  <a:lnTo>
                    <a:pt x="14" y="0"/>
                  </a:lnTo>
                  <a:lnTo>
                    <a:pt x="12" y="0"/>
                  </a:lnTo>
                  <a:lnTo>
                    <a:pt x="12" y="0"/>
                  </a:lnTo>
                  <a:lnTo>
                    <a:pt x="10" y="0"/>
                  </a:lnTo>
                  <a:lnTo>
                    <a:pt x="10" y="0"/>
                  </a:lnTo>
                  <a:lnTo>
                    <a:pt x="8" y="2"/>
                  </a:lnTo>
                  <a:lnTo>
                    <a:pt x="6" y="2"/>
                  </a:lnTo>
                  <a:lnTo>
                    <a:pt x="6" y="2"/>
                  </a:lnTo>
                  <a:lnTo>
                    <a:pt x="4" y="2"/>
                  </a:lnTo>
                  <a:lnTo>
                    <a:pt x="4" y="2"/>
                  </a:lnTo>
                  <a:lnTo>
                    <a:pt x="2" y="4"/>
                  </a:lnTo>
                  <a:lnTo>
                    <a:pt x="2" y="4"/>
                  </a:lnTo>
                  <a:lnTo>
                    <a:pt x="2" y="4"/>
                  </a:lnTo>
                  <a:lnTo>
                    <a:pt x="0" y="4"/>
                  </a:lnTo>
                  <a:lnTo>
                    <a:pt x="2" y="6"/>
                  </a:lnTo>
                  <a:lnTo>
                    <a:pt x="2" y="6"/>
                  </a:lnTo>
                  <a:lnTo>
                    <a:pt x="4" y="6"/>
                  </a:lnTo>
                  <a:lnTo>
                    <a:pt x="6" y="6"/>
                  </a:lnTo>
                  <a:lnTo>
                    <a:pt x="6" y="6"/>
                  </a:lnTo>
                  <a:lnTo>
                    <a:pt x="6" y="6"/>
                  </a:lnTo>
                  <a:lnTo>
                    <a:pt x="6" y="4"/>
                  </a:lnTo>
                  <a:lnTo>
                    <a:pt x="8" y="4"/>
                  </a:lnTo>
                  <a:lnTo>
                    <a:pt x="8" y="4"/>
                  </a:lnTo>
                  <a:lnTo>
                    <a:pt x="8" y="4"/>
                  </a:lnTo>
                  <a:lnTo>
                    <a:pt x="10" y="4"/>
                  </a:lnTo>
                  <a:lnTo>
                    <a:pt x="10" y="4"/>
                  </a:lnTo>
                  <a:lnTo>
                    <a:pt x="12" y="2"/>
                  </a:lnTo>
                  <a:lnTo>
                    <a:pt x="14" y="2"/>
                  </a:lnTo>
                  <a:lnTo>
                    <a:pt x="14" y="2"/>
                  </a:lnTo>
                  <a:lnTo>
                    <a:pt x="16" y="2"/>
                  </a:lnTo>
                  <a:lnTo>
                    <a:pt x="18" y="2"/>
                  </a:lnTo>
                  <a:lnTo>
                    <a:pt x="18" y="2"/>
                  </a:lnTo>
                  <a:lnTo>
                    <a:pt x="20" y="4"/>
                  </a:lnTo>
                  <a:lnTo>
                    <a:pt x="22" y="4"/>
                  </a:lnTo>
                  <a:lnTo>
                    <a:pt x="22" y="4"/>
                  </a:lnTo>
                  <a:lnTo>
                    <a:pt x="20" y="4"/>
                  </a:lnTo>
                  <a:lnTo>
                    <a:pt x="2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852"/>
            <p:cNvSpPr>
              <a:spLocks/>
            </p:cNvSpPr>
            <p:nvPr/>
          </p:nvSpPr>
          <p:spPr bwMode="auto">
            <a:xfrm>
              <a:off x="7702550" y="2897188"/>
              <a:ext cx="22225" cy="9525"/>
            </a:xfrm>
            <a:custGeom>
              <a:avLst/>
              <a:gdLst>
                <a:gd name="T0" fmla="*/ 6 w 14"/>
                <a:gd name="T1" fmla="*/ 0 h 6"/>
                <a:gd name="T2" fmla="*/ 8 w 14"/>
                <a:gd name="T3" fmla="*/ 0 h 6"/>
                <a:gd name="T4" fmla="*/ 14 w 14"/>
                <a:gd name="T5" fmla="*/ 4 h 6"/>
                <a:gd name="T6" fmla="*/ 12 w 14"/>
                <a:gd name="T7" fmla="*/ 4 h 6"/>
                <a:gd name="T8" fmla="*/ 10 w 14"/>
                <a:gd name="T9" fmla="*/ 4 h 6"/>
                <a:gd name="T10" fmla="*/ 8 w 14"/>
                <a:gd name="T11" fmla="*/ 6 h 6"/>
                <a:gd name="T12" fmla="*/ 6 w 14"/>
                <a:gd name="T13" fmla="*/ 6 h 6"/>
                <a:gd name="T14" fmla="*/ 4 w 14"/>
                <a:gd name="T15" fmla="*/ 6 h 6"/>
                <a:gd name="T16" fmla="*/ 2 w 14"/>
                <a:gd name="T17" fmla="*/ 6 h 6"/>
                <a:gd name="T18" fmla="*/ 2 w 14"/>
                <a:gd name="T19" fmla="*/ 6 h 6"/>
                <a:gd name="T20" fmla="*/ 2 w 14"/>
                <a:gd name="T21" fmla="*/ 6 h 6"/>
                <a:gd name="T22" fmla="*/ 0 w 14"/>
                <a:gd name="T23" fmla="*/ 6 h 6"/>
                <a:gd name="T24" fmla="*/ 0 w 14"/>
                <a:gd name="T25" fmla="*/ 4 h 6"/>
                <a:gd name="T26" fmla="*/ 0 w 14"/>
                <a:gd name="T27" fmla="*/ 4 h 6"/>
                <a:gd name="T28" fmla="*/ 0 w 14"/>
                <a:gd name="T29" fmla="*/ 4 h 6"/>
                <a:gd name="T30" fmla="*/ 0 w 14"/>
                <a:gd name="T31" fmla="*/ 4 h 6"/>
                <a:gd name="T32" fmla="*/ 0 w 14"/>
                <a:gd name="T33" fmla="*/ 2 h 6"/>
                <a:gd name="T34" fmla="*/ 0 w 14"/>
                <a:gd name="T35" fmla="*/ 2 h 6"/>
                <a:gd name="T36" fmla="*/ 2 w 14"/>
                <a:gd name="T37" fmla="*/ 2 h 6"/>
                <a:gd name="T38" fmla="*/ 4 w 14"/>
                <a:gd name="T39" fmla="*/ 0 h 6"/>
                <a:gd name="T40" fmla="*/ 6 w 14"/>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6" y="0"/>
                  </a:moveTo>
                  <a:lnTo>
                    <a:pt x="8" y="0"/>
                  </a:lnTo>
                  <a:lnTo>
                    <a:pt x="14" y="4"/>
                  </a:lnTo>
                  <a:lnTo>
                    <a:pt x="12" y="4"/>
                  </a:lnTo>
                  <a:lnTo>
                    <a:pt x="10" y="4"/>
                  </a:lnTo>
                  <a:lnTo>
                    <a:pt x="8" y="6"/>
                  </a:lnTo>
                  <a:lnTo>
                    <a:pt x="6" y="6"/>
                  </a:lnTo>
                  <a:lnTo>
                    <a:pt x="4" y="6"/>
                  </a:lnTo>
                  <a:lnTo>
                    <a:pt x="2" y="6"/>
                  </a:lnTo>
                  <a:lnTo>
                    <a:pt x="2" y="6"/>
                  </a:lnTo>
                  <a:lnTo>
                    <a:pt x="2" y="6"/>
                  </a:lnTo>
                  <a:lnTo>
                    <a:pt x="0" y="6"/>
                  </a:lnTo>
                  <a:lnTo>
                    <a:pt x="0" y="4"/>
                  </a:lnTo>
                  <a:lnTo>
                    <a:pt x="0" y="4"/>
                  </a:lnTo>
                  <a:lnTo>
                    <a:pt x="0" y="4"/>
                  </a:lnTo>
                  <a:lnTo>
                    <a:pt x="0" y="4"/>
                  </a:lnTo>
                  <a:lnTo>
                    <a:pt x="0" y="2"/>
                  </a:lnTo>
                  <a:lnTo>
                    <a:pt x="0" y="2"/>
                  </a:lnTo>
                  <a:lnTo>
                    <a:pt x="2" y="2"/>
                  </a:lnTo>
                  <a:lnTo>
                    <a:pt x="4"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853"/>
            <p:cNvSpPr>
              <a:spLocks/>
            </p:cNvSpPr>
            <p:nvPr/>
          </p:nvSpPr>
          <p:spPr bwMode="auto">
            <a:xfrm>
              <a:off x="7715250" y="2865438"/>
              <a:ext cx="92075" cy="31750"/>
            </a:xfrm>
            <a:custGeom>
              <a:avLst/>
              <a:gdLst>
                <a:gd name="T0" fmla="*/ 28 w 58"/>
                <a:gd name="T1" fmla="*/ 2 h 20"/>
                <a:gd name="T2" fmla="*/ 30 w 58"/>
                <a:gd name="T3" fmla="*/ 2 h 20"/>
                <a:gd name="T4" fmla="*/ 32 w 58"/>
                <a:gd name="T5" fmla="*/ 2 h 20"/>
                <a:gd name="T6" fmla="*/ 36 w 58"/>
                <a:gd name="T7" fmla="*/ 2 h 20"/>
                <a:gd name="T8" fmla="*/ 38 w 58"/>
                <a:gd name="T9" fmla="*/ 4 h 20"/>
                <a:gd name="T10" fmla="*/ 52 w 58"/>
                <a:gd name="T11" fmla="*/ 10 h 20"/>
                <a:gd name="T12" fmla="*/ 56 w 58"/>
                <a:gd name="T13" fmla="*/ 10 h 20"/>
                <a:gd name="T14" fmla="*/ 58 w 58"/>
                <a:gd name="T15" fmla="*/ 8 h 20"/>
                <a:gd name="T16" fmla="*/ 44 w 58"/>
                <a:gd name="T17" fmla="*/ 2 h 20"/>
                <a:gd name="T18" fmla="*/ 42 w 58"/>
                <a:gd name="T19" fmla="*/ 0 h 20"/>
                <a:gd name="T20" fmla="*/ 40 w 58"/>
                <a:gd name="T21" fmla="*/ 0 h 20"/>
                <a:gd name="T22" fmla="*/ 34 w 58"/>
                <a:gd name="T23" fmla="*/ 0 h 20"/>
                <a:gd name="T24" fmla="*/ 32 w 58"/>
                <a:gd name="T25" fmla="*/ 0 h 20"/>
                <a:gd name="T26" fmla="*/ 30 w 58"/>
                <a:gd name="T27" fmla="*/ 0 h 20"/>
                <a:gd name="T28" fmla="*/ 28 w 58"/>
                <a:gd name="T29" fmla="*/ 0 h 20"/>
                <a:gd name="T30" fmla="*/ 26 w 58"/>
                <a:gd name="T31" fmla="*/ 0 h 20"/>
                <a:gd name="T32" fmla="*/ 24 w 58"/>
                <a:gd name="T33" fmla="*/ 0 h 20"/>
                <a:gd name="T34" fmla="*/ 24 w 58"/>
                <a:gd name="T35" fmla="*/ 2 h 20"/>
                <a:gd name="T36" fmla="*/ 22 w 58"/>
                <a:gd name="T37" fmla="*/ 4 h 20"/>
                <a:gd name="T38" fmla="*/ 22 w 58"/>
                <a:gd name="T39" fmla="*/ 4 h 20"/>
                <a:gd name="T40" fmla="*/ 18 w 58"/>
                <a:gd name="T41" fmla="*/ 4 h 20"/>
                <a:gd name="T42" fmla="*/ 16 w 58"/>
                <a:gd name="T43" fmla="*/ 4 h 20"/>
                <a:gd name="T44" fmla="*/ 12 w 58"/>
                <a:gd name="T45" fmla="*/ 4 h 20"/>
                <a:gd name="T46" fmla="*/ 10 w 58"/>
                <a:gd name="T47" fmla="*/ 6 h 20"/>
                <a:gd name="T48" fmla="*/ 10 w 58"/>
                <a:gd name="T49" fmla="*/ 6 h 20"/>
                <a:gd name="T50" fmla="*/ 8 w 58"/>
                <a:gd name="T51" fmla="*/ 8 h 20"/>
                <a:gd name="T52" fmla="*/ 8 w 58"/>
                <a:gd name="T53" fmla="*/ 10 h 20"/>
                <a:gd name="T54" fmla="*/ 8 w 58"/>
                <a:gd name="T55" fmla="*/ 10 h 20"/>
                <a:gd name="T56" fmla="*/ 6 w 58"/>
                <a:gd name="T57" fmla="*/ 10 h 20"/>
                <a:gd name="T58" fmla="*/ 4 w 58"/>
                <a:gd name="T59" fmla="*/ 8 h 20"/>
                <a:gd name="T60" fmla="*/ 4 w 58"/>
                <a:gd name="T61" fmla="*/ 8 h 20"/>
                <a:gd name="T62" fmla="*/ 2 w 58"/>
                <a:gd name="T63" fmla="*/ 8 h 20"/>
                <a:gd name="T64" fmla="*/ 0 w 58"/>
                <a:gd name="T65" fmla="*/ 10 h 20"/>
                <a:gd name="T66" fmla="*/ 24 w 58"/>
                <a:gd name="T67" fmla="*/ 20 h 20"/>
                <a:gd name="T68" fmla="*/ 26 w 58"/>
                <a:gd name="T69" fmla="*/ 20 h 20"/>
                <a:gd name="T70" fmla="*/ 16 w 58"/>
                <a:gd name="T71" fmla="*/ 14 h 20"/>
                <a:gd name="T72" fmla="*/ 14 w 58"/>
                <a:gd name="T73" fmla="*/ 12 h 20"/>
                <a:gd name="T74" fmla="*/ 12 w 58"/>
                <a:gd name="T75" fmla="*/ 12 h 20"/>
                <a:gd name="T76" fmla="*/ 12 w 58"/>
                <a:gd name="T77" fmla="*/ 10 h 20"/>
                <a:gd name="T78" fmla="*/ 12 w 58"/>
                <a:gd name="T79" fmla="*/ 10 h 20"/>
                <a:gd name="T80" fmla="*/ 14 w 58"/>
                <a:gd name="T81" fmla="*/ 8 h 20"/>
                <a:gd name="T82" fmla="*/ 16 w 58"/>
                <a:gd name="T83" fmla="*/ 8 h 20"/>
                <a:gd name="T84" fmla="*/ 18 w 58"/>
                <a:gd name="T85" fmla="*/ 8 h 20"/>
                <a:gd name="T86" fmla="*/ 22 w 58"/>
                <a:gd name="T87" fmla="*/ 8 h 20"/>
                <a:gd name="T88" fmla="*/ 24 w 58"/>
                <a:gd name="T89" fmla="*/ 8 h 20"/>
                <a:gd name="T90" fmla="*/ 40 w 58"/>
                <a:gd name="T91" fmla="*/ 16 h 20"/>
                <a:gd name="T92" fmla="*/ 42 w 58"/>
                <a:gd name="T93" fmla="*/ 14 h 20"/>
                <a:gd name="T94" fmla="*/ 30 w 58"/>
                <a:gd name="T95" fmla="*/ 8 h 20"/>
                <a:gd name="T96" fmla="*/ 28 w 58"/>
                <a:gd name="T97" fmla="*/ 6 h 20"/>
                <a:gd name="T98" fmla="*/ 26 w 58"/>
                <a:gd name="T99" fmla="*/ 4 h 20"/>
                <a:gd name="T100" fmla="*/ 28 w 58"/>
                <a:gd name="T10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20">
                  <a:moveTo>
                    <a:pt x="28" y="4"/>
                  </a:moveTo>
                  <a:lnTo>
                    <a:pt x="28" y="2"/>
                  </a:lnTo>
                  <a:lnTo>
                    <a:pt x="30" y="2"/>
                  </a:lnTo>
                  <a:lnTo>
                    <a:pt x="30" y="2"/>
                  </a:lnTo>
                  <a:lnTo>
                    <a:pt x="32" y="2"/>
                  </a:lnTo>
                  <a:lnTo>
                    <a:pt x="32" y="2"/>
                  </a:lnTo>
                  <a:lnTo>
                    <a:pt x="34" y="2"/>
                  </a:lnTo>
                  <a:lnTo>
                    <a:pt x="36" y="2"/>
                  </a:lnTo>
                  <a:lnTo>
                    <a:pt x="36" y="2"/>
                  </a:lnTo>
                  <a:lnTo>
                    <a:pt x="38" y="4"/>
                  </a:lnTo>
                  <a:lnTo>
                    <a:pt x="40" y="4"/>
                  </a:lnTo>
                  <a:lnTo>
                    <a:pt x="52" y="10"/>
                  </a:lnTo>
                  <a:lnTo>
                    <a:pt x="54" y="10"/>
                  </a:lnTo>
                  <a:lnTo>
                    <a:pt x="56" y="10"/>
                  </a:lnTo>
                  <a:lnTo>
                    <a:pt x="56" y="10"/>
                  </a:lnTo>
                  <a:lnTo>
                    <a:pt x="58" y="8"/>
                  </a:lnTo>
                  <a:lnTo>
                    <a:pt x="44" y="2"/>
                  </a:lnTo>
                  <a:lnTo>
                    <a:pt x="44" y="2"/>
                  </a:lnTo>
                  <a:lnTo>
                    <a:pt x="42" y="0"/>
                  </a:lnTo>
                  <a:lnTo>
                    <a:pt x="42" y="0"/>
                  </a:lnTo>
                  <a:lnTo>
                    <a:pt x="40" y="0"/>
                  </a:lnTo>
                  <a:lnTo>
                    <a:pt x="40" y="0"/>
                  </a:lnTo>
                  <a:lnTo>
                    <a:pt x="36" y="0"/>
                  </a:lnTo>
                  <a:lnTo>
                    <a:pt x="34" y="0"/>
                  </a:lnTo>
                  <a:lnTo>
                    <a:pt x="34" y="0"/>
                  </a:lnTo>
                  <a:lnTo>
                    <a:pt x="32" y="0"/>
                  </a:lnTo>
                  <a:lnTo>
                    <a:pt x="32" y="0"/>
                  </a:lnTo>
                  <a:lnTo>
                    <a:pt x="30" y="0"/>
                  </a:lnTo>
                  <a:lnTo>
                    <a:pt x="30" y="0"/>
                  </a:lnTo>
                  <a:lnTo>
                    <a:pt x="28" y="0"/>
                  </a:lnTo>
                  <a:lnTo>
                    <a:pt x="28" y="0"/>
                  </a:lnTo>
                  <a:lnTo>
                    <a:pt x="26" y="0"/>
                  </a:lnTo>
                  <a:lnTo>
                    <a:pt x="26" y="0"/>
                  </a:lnTo>
                  <a:lnTo>
                    <a:pt x="24" y="0"/>
                  </a:lnTo>
                  <a:lnTo>
                    <a:pt x="24" y="2"/>
                  </a:lnTo>
                  <a:lnTo>
                    <a:pt x="24" y="2"/>
                  </a:lnTo>
                  <a:lnTo>
                    <a:pt x="22" y="2"/>
                  </a:lnTo>
                  <a:lnTo>
                    <a:pt x="22" y="4"/>
                  </a:lnTo>
                  <a:lnTo>
                    <a:pt x="22" y="4"/>
                  </a:lnTo>
                  <a:lnTo>
                    <a:pt x="22" y="4"/>
                  </a:lnTo>
                  <a:lnTo>
                    <a:pt x="20" y="4"/>
                  </a:lnTo>
                  <a:lnTo>
                    <a:pt x="18" y="4"/>
                  </a:lnTo>
                  <a:lnTo>
                    <a:pt x="18" y="4"/>
                  </a:lnTo>
                  <a:lnTo>
                    <a:pt x="16" y="4"/>
                  </a:lnTo>
                  <a:lnTo>
                    <a:pt x="14" y="4"/>
                  </a:lnTo>
                  <a:lnTo>
                    <a:pt x="12" y="4"/>
                  </a:lnTo>
                  <a:lnTo>
                    <a:pt x="12" y="6"/>
                  </a:lnTo>
                  <a:lnTo>
                    <a:pt x="10" y="6"/>
                  </a:lnTo>
                  <a:lnTo>
                    <a:pt x="10" y="6"/>
                  </a:lnTo>
                  <a:lnTo>
                    <a:pt x="10" y="6"/>
                  </a:lnTo>
                  <a:lnTo>
                    <a:pt x="10" y="6"/>
                  </a:lnTo>
                  <a:lnTo>
                    <a:pt x="8" y="8"/>
                  </a:lnTo>
                  <a:lnTo>
                    <a:pt x="8" y="8"/>
                  </a:lnTo>
                  <a:lnTo>
                    <a:pt x="8" y="10"/>
                  </a:lnTo>
                  <a:lnTo>
                    <a:pt x="8" y="10"/>
                  </a:lnTo>
                  <a:lnTo>
                    <a:pt x="8" y="10"/>
                  </a:lnTo>
                  <a:lnTo>
                    <a:pt x="6" y="10"/>
                  </a:lnTo>
                  <a:lnTo>
                    <a:pt x="6" y="10"/>
                  </a:lnTo>
                  <a:lnTo>
                    <a:pt x="6" y="8"/>
                  </a:lnTo>
                  <a:lnTo>
                    <a:pt x="4" y="8"/>
                  </a:lnTo>
                  <a:lnTo>
                    <a:pt x="4" y="8"/>
                  </a:lnTo>
                  <a:lnTo>
                    <a:pt x="4" y="8"/>
                  </a:lnTo>
                  <a:lnTo>
                    <a:pt x="2" y="8"/>
                  </a:lnTo>
                  <a:lnTo>
                    <a:pt x="2" y="8"/>
                  </a:lnTo>
                  <a:lnTo>
                    <a:pt x="0" y="10"/>
                  </a:lnTo>
                  <a:lnTo>
                    <a:pt x="0" y="10"/>
                  </a:lnTo>
                  <a:lnTo>
                    <a:pt x="22" y="20"/>
                  </a:lnTo>
                  <a:lnTo>
                    <a:pt x="24" y="20"/>
                  </a:lnTo>
                  <a:lnTo>
                    <a:pt x="26" y="20"/>
                  </a:lnTo>
                  <a:lnTo>
                    <a:pt x="26" y="20"/>
                  </a:lnTo>
                  <a:lnTo>
                    <a:pt x="28" y="18"/>
                  </a:lnTo>
                  <a:lnTo>
                    <a:pt x="16" y="14"/>
                  </a:lnTo>
                  <a:lnTo>
                    <a:pt x="14" y="12"/>
                  </a:lnTo>
                  <a:lnTo>
                    <a:pt x="14" y="12"/>
                  </a:lnTo>
                  <a:lnTo>
                    <a:pt x="14" y="12"/>
                  </a:lnTo>
                  <a:lnTo>
                    <a:pt x="12" y="12"/>
                  </a:lnTo>
                  <a:lnTo>
                    <a:pt x="12" y="12"/>
                  </a:lnTo>
                  <a:lnTo>
                    <a:pt x="12" y="10"/>
                  </a:lnTo>
                  <a:lnTo>
                    <a:pt x="12" y="10"/>
                  </a:lnTo>
                  <a:lnTo>
                    <a:pt x="12" y="10"/>
                  </a:lnTo>
                  <a:lnTo>
                    <a:pt x="12" y="8"/>
                  </a:lnTo>
                  <a:lnTo>
                    <a:pt x="14" y="8"/>
                  </a:lnTo>
                  <a:lnTo>
                    <a:pt x="16" y="8"/>
                  </a:lnTo>
                  <a:lnTo>
                    <a:pt x="16" y="8"/>
                  </a:lnTo>
                  <a:lnTo>
                    <a:pt x="18" y="8"/>
                  </a:lnTo>
                  <a:lnTo>
                    <a:pt x="18" y="8"/>
                  </a:lnTo>
                  <a:lnTo>
                    <a:pt x="20" y="8"/>
                  </a:lnTo>
                  <a:lnTo>
                    <a:pt x="22" y="8"/>
                  </a:lnTo>
                  <a:lnTo>
                    <a:pt x="22" y="8"/>
                  </a:lnTo>
                  <a:lnTo>
                    <a:pt x="24" y="8"/>
                  </a:lnTo>
                  <a:lnTo>
                    <a:pt x="38" y="16"/>
                  </a:lnTo>
                  <a:lnTo>
                    <a:pt x="40" y="16"/>
                  </a:lnTo>
                  <a:lnTo>
                    <a:pt x="40" y="14"/>
                  </a:lnTo>
                  <a:lnTo>
                    <a:pt x="42" y="14"/>
                  </a:lnTo>
                  <a:lnTo>
                    <a:pt x="42" y="14"/>
                  </a:lnTo>
                  <a:lnTo>
                    <a:pt x="30" y="8"/>
                  </a:lnTo>
                  <a:lnTo>
                    <a:pt x="28" y="6"/>
                  </a:lnTo>
                  <a:lnTo>
                    <a:pt x="28" y="6"/>
                  </a:lnTo>
                  <a:lnTo>
                    <a:pt x="26" y="6"/>
                  </a:lnTo>
                  <a:lnTo>
                    <a:pt x="26" y="4"/>
                  </a:lnTo>
                  <a:lnTo>
                    <a:pt x="26" y="4"/>
                  </a:lnTo>
                  <a:lnTo>
                    <a:pt x="2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854"/>
            <p:cNvSpPr>
              <a:spLocks/>
            </p:cNvSpPr>
            <p:nvPr/>
          </p:nvSpPr>
          <p:spPr bwMode="auto">
            <a:xfrm>
              <a:off x="7715250" y="2865438"/>
              <a:ext cx="92075" cy="31750"/>
            </a:xfrm>
            <a:custGeom>
              <a:avLst/>
              <a:gdLst>
                <a:gd name="T0" fmla="*/ 28 w 58"/>
                <a:gd name="T1" fmla="*/ 2 h 20"/>
                <a:gd name="T2" fmla="*/ 30 w 58"/>
                <a:gd name="T3" fmla="*/ 2 h 20"/>
                <a:gd name="T4" fmla="*/ 32 w 58"/>
                <a:gd name="T5" fmla="*/ 2 h 20"/>
                <a:gd name="T6" fmla="*/ 36 w 58"/>
                <a:gd name="T7" fmla="*/ 2 h 20"/>
                <a:gd name="T8" fmla="*/ 38 w 58"/>
                <a:gd name="T9" fmla="*/ 4 h 20"/>
                <a:gd name="T10" fmla="*/ 52 w 58"/>
                <a:gd name="T11" fmla="*/ 10 h 20"/>
                <a:gd name="T12" fmla="*/ 56 w 58"/>
                <a:gd name="T13" fmla="*/ 10 h 20"/>
                <a:gd name="T14" fmla="*/ 58 w 58"/>
                <a:gd name="T15" fmla="*/ 8 h 20"/>
                <a:gd name="T16" fmla="*/ 44 w 58"/>
                <a:gd name="T17" fmla="*/ 2 h 20"/>
                <a:gd name="T18" fmla="*/ 42 w 58"/>
                <a:gd name="T19" fmla="*/ 0 h 20"/>
                <a:gd name="T20" fmla="*/ 40 w 58"/>
                <a:gd name="T21" fmla="*/ 0 h 20"/>
                <a:gd name="T22" fmla="*/ 34 w 58"/>
                <a:gd name="T23" fmla="*/ 0 h 20"/>
                <a:gd name="T24" fmla="*/ 32 w 58"/>
                <a:gd name="T25" fmla="*/ 0 h 20"/>
                <a:gd name="T26" fmla="*/ 30 w 58"/>
                <a:gd name="T27" fmla="*/ 0 h 20"/>
                <a:gd name="T28" fmla="*/ 28 w 58"/>
                <a:gd name="T29" fmla="*/ 0 h 20"/>
                <a:gd name="T30" fmla="*/ 26 w 58"/>
                <a:gd name="T31" fmla="*/ 0 h 20"/>
                <a:gd name="T32" fmla="*/ 24 w 58"/>
                <a:gd name="T33" fmla="*/ 0 h 20"/>
                <a:gd name="T34" fmla="*/ 24 w 58"/>
                <a:gd name="T35" fmla="*/ 2 h 20"/>
                <a:gd name="T36" fmla="*/ 22 w 58"/>
                <a:gd name="T37" fmla="*/ 4 h 20"/>
                <a:gd name="T38" fmla="*/ 22 w 58"/>
                <a:gd name="T39" fmla="*/ 4 h 20"/>
                <a:gd name="T40" fmla="*/ 18 w 58"/>
                <a:gd name="T41" fmla="*/ 4 h 20"/>
                <a:gd name="T42" fmla="*/ 16 w 58"/>
                <a:gd name="T43" fmla="*/ 4 h 20"/>
                <a:gd name="T44" fmla="*/ 12 w 58"/>
                <a:gd name="T45" fmla="*/ 4 h 20"/>
                <a:gd name="T46" fmla="*/ 10 w 58"/>
                <a:gd name="T47" fmla="*/ 6 h 20"/>
                <a:gd name="T48" fmla="*/ 10 w 58"/>
                <a:gd name="T49" fmla="*/ 6 h 20"/>
                <a:gd name="T50" fmla="*/ 8 w 58"/>
                <a:gd name="T51" fmla="*/ 8 h 20"/>
                <a:gd name="T52" fmla="*/ 8 w 58"/>
                <a:gd name="T53" fmla="*/ 10 h 20"/>
                <a:gd name="T54" fmla="*/ 8 w 58"/>
                <a:gd name="T55" fmla="*/ 10 h 20"/>
                <a:gd name="T56" fmla="*/ 6 w 58"/>
                <a:gd name="T57" fmla="*/ 10 h 20"/>
                <a:gd name="T58" fmla="*/ 4 w 58"/>
                <a:gd name="T59" fmla="*/ 8 h 20"/>
                <a:gd name="T60" fmla="*/ 4 w 58"/>
                <a:gd name="T61" fmla="*/ 8 h 20"/>
                <a:gd name="T62" fmla="*/ 2 w 58"/>
                <a:gd name="T63" fmla="*/ 8 h 20"/>
                <a:gd name="T64" fmla="*/ 0 w 58"/>
                <a:gd name="T65" fmla="*/ 10 h 20"/>
                <a:gd name="T66" fmla="*/ 24 w 58"/>
                <a:gd name="T67" fmla="*/ 20 h 20"/>
                <a:gd name="T68" fmla="*/ 26 w 58"/>
                <a:gd name="T69" fmla="*/ 20 h 20"/>
                <a:gd name="T70" fmla="*/ 16 w 58"/>
                <a:gd name="T71" fmla="*/ 14 h 20"/>
                <a:gd name="T72" fmla="*/ 14 w 58"/>
                <a:gd name="T73" fmla="*/ 12 h 20"/>
                <a:gd name="T74" fmla="*/ 12 w 58"/>
                <a:gd name="T75" fmla="*/ 12 h 20"/>
                <a:gd name="T76" fmla="*/ 12 w 58"/>
                <a:gd name="T77" fmla="*/ 10 h 20"/>
                <a:gd name="T78" fmla="*/ 12 w 58"/>
                <a:gd name="T79" fmla="*/ 10 h 20"/>
                <a:gd name="T80" fmla="*/ 14 w 58"/>
                <a:gd name="T81" fmla="*/ 8 h 20"/>
                <a:gd name="T82" fmla="*/ 16 w 58"/>
                <a:gd name="T83" fmla="*/ 8 h 20"/>
                <a:gd name="T84" fmla="*/ 18 w 58"/>
                <a:gd name="T85" fmla="*/ 8 h 20"/>
                <a:gd name="T86" fmla="*/ 22 w 58"/>
                <a:gd name="T87" fmla="*/ 8 h 20"/>
                <a:gd name="T88" fmla="*/ 24 w 58"/>
                <a:gd name="T89" fmla="*/ 8 h 20"/>
                <a:gd name="T90" fmla="*/ 40 w 58"/>
                <a:gd name="T91" fmla="*/ 16 h 20"/>
                <a:gd name="T92" fmla="*/ 42 w 58"/>
                <a:gd name="T93" fmla="*/ 14 h 20"/>
                <a:gd name="T94" fmla="*/ 30 w 58"/>
                <a:gd name="T95" fmla="*/ 8 h 20"/>
                <a:gd name="T96" fmla="*/ 28 w 58"/>
                <a:gd name="T97" fmla="*/ 6 h 20"/>
                <a:gd name="T98" fmla="*/ 26 w 58"/>
                <a:gd name="T99" fmla="*/ 4 h 20"/>
                <a:gd name="T100" fmla="*/ 28 w 58"/>
                <a:gd name="T10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20">
                  <a:moveTo>
                    <a:pt x="28" y="4"/>
                  </a:moveTo>
                  <a:lnTo>
                    <a:pt x="28" y="2"/>
                  </a:lnTo>
                  <a:lnTo>
                    <a:pt x="30" y="2"/>
                  </a:lnTo>
                  <a:lnTo>
                    <a:pt x="30" y="2"/>
                  </a:lnTo>
                  <a:lnTo>
                    <a:pt x="32" y="2"/>
                  </a:lnTo>
                  <a:lnTo>
                    <a:pt x="32" y="2"/>
                  </a:lnTo>
                  <a:lnTo>
                    <a:pt x="34" y="2"/>
                  </a:lnTo>
                  <a:lnTo>
                    <a:pt x="36" y="2"/>
                  </a:lnTo>
                  <a:lnTo>
                    <a:pt x="36" y="2"/>
                  </a:lnTo>
                  <a:lnTo>
                    <a:pt x="38" y="4"/>
                  </a:lnTo>
                  <a:lnTo>
                    <a:pt x="40" y="4"/>
                  </a:lnTo>
                  <a:lnTo>
                    <a:pt x="52" y="10"/>
                  </a:lnTo>
                  <a:lnTo>
                    <a:pt x="54" y="10"/>
                  </a:lnTo>
                  <a:lnTo>
                    <a:pt x="56" y="10"/>
                  </a:lnTo>
                  <a:lnTo>
                    <a:pt x="56" y="10"/>
                  </a:lnTo>
                  <a:lnTo>
                    <a:pt x="58" y="8"/>
                  </a:lnTo>
                  <a:lnTo>
                    <a:pt x="44" y="2"/>
                  </a:lnTo>
                  <a:lnTo>
                    <a:pt x="44" y="2"/>
                  </a:lnTo>
                  <a:lnTo>
                    <a:pt x="42" y="0"/>
                  </a:lnTo>
                  <a:lnTo>
                    <a:pt x="42" y="0"/>
                  </a:lnTo>
                  <a:lnTo>
                    <a:pt x="40" y="0"/>
                  </a:lnTo>
                  <a:lnTo>
                    <a:pt x="40" y="0"/>
                  </a:lnTo>
                  <a:lnTo>
                    <a:pt x="36" y="0"/>
                  </a:lnTo>
                  <a:lnTo>
                    <a:pt x="34" y="0"/>
                  </a:lnTo>
                  <a:lnTo>
                    <a:pt x="34" y="0"/>
                  </a:lnTo>
                  <a:lnTo>
                    <a:pt x="32" y="0"/>
                  </a:lnTo>
                  <a:lnTo>
                    <a:pt x="32" y="0"/>
                  </a:lnTo>
                  <a:lnTo>
                    <a:pt x="30" y="0"/>
                  </a:lnTo>
                  <a:lnTo>
                    <a:pt x="30" y="0"/>
                  </a:lnTo>
                  <a:lnTo>
                    <a:pt x="28" y="0"/>
                  </a:lnTo>
                  <a:lnTo>
                    <a:pt x="28" y="0"/>
                  </a:lnTo>
                  <a:lnTo>
                    <a:pt x="26" y="0"/>
                  </a:lnTo>
                  <a:lnTo>
                    <a:pt x="26" y="0"/>
                  </a:lnTo>
                  <a:lnTo>
                    <a:pt x="24" y="0"/>
                  </a:lnTo>
                  <a:lnTo>
                    <a:pt x="24" y="2"/>
                  </a:lnTo>
                  <a:lnTo>
                    <a:pt x="24" y="2"/>
                  </a:lnTo>
                  <a:lnTo>
                    <a:pt x="22" y="2"/>
                  </a:lnTo>
                  <a:lnTo>
                    <a:pt x="22" y="4"/>
                  </a:lnTo>
                  <a:lnTo>
                    <a:pt x="22" y="4"/>
                  </a:lnTo>
                  <a:lnTo>
                    <a:pt x="22" y="4"/>
                  </a:lnTo>
                  <a:lnTo>
                    <a:pt x="20" y="4"/>
                  </a:lnTo>
                  <a:lnTo>
                    <a:pt x="18" y="4"/>
                  </a:lnTo>
                  <a:lnTo>
                    <a:pt x="18" y="4"/>
                  </a:lnTo>
                  <a:lnTo>
                    <a:pt x="16" y="4"/>
                  </a:lnTo>
                  <a:lnTo>
                    <a:pt x="14" y="4"/>
                  </a:lnTo>
                  <a:lnTo>
                    <a:pt x="12" y="4"/>
                  </a:lnTo>
                  <a:lnTo>
                    <a:pt x="12" y="6"/>
                  </a:lnTo>
                  <a:lnTo>
                    <a:pt x="10" y="6"/>
                  </a:lnTo>
                  <a:lnTo>
                    <a:pt x="10" y="6"/>
                  </a:lnTo>
                  <a:lnTo>
                    <a:pt x="10" y="6"/>
                  </a:lnTo>
                  <a:lnTo>
                    <a:pt x="10" y="6"/>
                  </a:lnTo>
                  <a:lnTo>
                    <a:pt x="8" y="8"/>
                  </a:lnTo>
                  <a:lnTo>
                    <a:pt x="8" y="8"/>
                  </a:lnTo>
                  <a:lnTo>
                    <a:pt x="8" y="10"/>
                  </a:lnTo>
                  <a:lnTo>
                    <a:pt x="8" y="10"/>
                  </a:lnTo>
                  <a:lnTo>
                    <a:pt x="8" y="10"/>
                  </a:lnTo>
                  <a:lnTo>
                    <a:pt x="6" y="10"/>
                  </a:lnTo>
                  <a:lnTo>
                    <a:pt x="6" y="10"/>
                  </a:lnTo>
                  <a:lnTo>
                    <a:pt x="6" y="8"/>
                  </a:lnTo>
                  <a:lnTo>
                    <a:pt x="4" y="8"/>
                  </a:lnTo>
                  <a:lnTo>
                    <a:pt x="4" y="8"/>
                  </a:lnTo>
                  <a:lnTo>
                    <a:pt x="4" y="8"/>
                  </a:lnTo>
                  <a:lnTo>
                    <a:pt x="2" y="8"/>
                  </a:lnTo>
                  <a:lnTo>
                    <a:pt x="2" y="8"/>
                  </a:lnTo>
                  <a:lnTo>
                    <a:pt x="0" y="10"/>
                  </a:lnTo>
                  <a:lnTo>
                    <a:pt x="0" y="10"/>
                  </a:lnTo>
                  <a:lnTo>
                    <a:pt x="22" y="20"/>
                  </a:lnTo>
                  <a:lnTo>
                    <a:pt x="24" y="20"/>
                  </a:lnTo>
                  <a:lnTo>
                    <a:pt x="26" y="20"/>
                  </a:lnTo>
                  <a:lnTo>
                    <a:pt x="26" y="20"/>
                  </a:lnTo>
                  <a:lnTo>
                    <a:pt x="28" y="18"/>
                  </a:lnTo>
                  <a:lnTo>
                    <a:pt x="16" y="14"/>
                  </a:lnTo>
                  <a:lnTo>
                    <a:pt x="14" y="12"/>
                  </a:lnTo>
                  <a:lnTo>
                    <a:pt x="14" y="12"/>
                  </a:lnTo>
                  <a:lnTo>
                    <a:pt x="14" y="12"/>
                  </a:lnTo>
                  <a:lnTo>
                    <a:pt x="12" y="12"/>
                  </a:lnTo>
                  <a:lnTo>
                    <a:pt x="12" y="12"/>
                  </a:lnTo>
                  <a:lnTo>
                    <a:pt x="12" y="10"/>
                  </a:lnTo>
                  <a:lnTo>
                    <a:pt x="12" y="10"/>
                  </a:lnTo>
                  <a:lnTo>
                    <a:pt x="12" y="10"/>
                  </a:lnTo>
                  <a:lnTo>
                    <a:pt x="12" y="8"/>
                  </a:lnTo>
                  <a:lnTo>
                    <a:pt x="14" y="8"/>
                  </a:lnTo>
                  <a:lnTo>
                    <a:pt x="16" y="8"/>
                  </a:lnTo>
                  <a:lnTo>
                    <a:pt x="16" y="8"/>
                  </a:lnTo>
                  <a:lnTo>
                    <a:pt x="18" y="8"/>
                  </a:lnTo>
                  <a:lnTo>
                    <a:pt x="18" y="8"/>
                  </a:lnTo>
                  <a:lnTo>
                    <a:pt x="20" y="8"/>
                  </a:lnTo>
                  <a:lnTo>
                    <a:pt x="22" y="8"/>
                  </a:lnTo>
                  <a:lnTo>
                    <a:pt x="22" y="8"/>
                  </a:lnTo>
                  <a:lnTo>
                    <a:pt x="24" y="8"/>
                  </a:lnTo>
                  <a:lnTo>
                    <a:pt x="38" y="16"/>
                  </a:lnTo>
                  <a:lnTo>
                    <a:pt x="40" y="16"/>
                  </a:lnTo>
                  <a:lnTo>
                    <a:pt x="40" y="14"/>
                  </a:lnTo>
                  <a:lnTo>
                    <a:pt x="42" y="14"/>
                  </a:lnTo>
                  <a:lnTo>
                    <a:pt x="42" y="14"/>
                  </a:lnTo>
                  <a:lnTo>
                    <a:pt x="30" y="8"/>
                  </a:lnTo>
                  <a:lnTo>
                    <a:pt x="28" y="6"/>
                  </a:lnTo>
                  <a:lnTo>
                    <a:pt x="28" y="6"/>
                  </a:lnTo>
                  <a:lnTo>
                    <a:pt x="26" y="6"/>
                  </a:lnTo>
                  <a:lnTo>
                    <a:pt x="26" y="4"/>
                  </a:lnTo>
                  <a:lnTo>
                    <a:pt x="26" y="4"/>
                  </a:lnTo>
                  <a:lnTo>
                    <a:pt x="2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855"/>
            <p:cNvSpPr>
              <a:spLocks/>
            </p:cNvSpPr>
            <p:nvPr/>
          </p:nvSpPr>
          <p:spPr bwMode="auto">
            <a:xfrm>
              <a:off x="7781925" y="2846388"/>
              <a:ext cx="69850" cy="25400"/>
            </a:xfrm>
            <a:custGeom>
              <a:avLst/>
              <a:gdLst>
                <a:gd name="T0" fmla="*/ 18 w 44"/>
                <a:gd name="T1" fmla="*/ 16 h 16"/>
                <a:gd name="T2" fmla="*/ 20 w 44"/>
                <a:gd name="T3" fmla="*/ 16 h 16"/>
                <a:gd name="T4" fmla="*/ 20 w 44"/>
                <a:gd name="T5" fmla="*/ 16 h 16"/>
                <a:gd name="T6" fmla="*/ 22 w 44"/>
                <a:gd name="T7" fmla="*/ 16 h 16"/>
                <a:gd name="T8" fmla="*/ 24 w 44"/>
                <a:gd name="T9" fmla="*/ 16 h 16"/>
                <a:gd name="T10" fmla="*/ 26 w 44"/>
                <a:gd name="T11" fmla="*/ 16 h 16"/>
                <a:gd name="T12" fmla="*/ 26 w 44"/>
                <a:gd name="T13" fmla="*/ 16 h 16"/>
                <a:gd name="T14" fmla="*/ 28 w 44"/>
                <a:gd name="T15" fmla="*/ 16 h 16"/>
                <a:gd name="T16" fmla="*/ 30 w 44"/>
                <a:gd name="T17" fmla="*/ 16 h 16"/>
                <a:gd name="T18" fmla="*/ 30 w 44"/>
                <a:gd name="T19" fmla="*/ 16 h 16"/>
                <a:gd name="T20" fmla="*/ 32 w 44"/>
                <a:gd name="T21" fmla="*/ 16 h 16"/>
                <a:gd name="T22" fmla="*/ 34 w 44"/>
                <a:gd name="T23" fmla="*/ 14 h 16"/>
                <a:gd name="T24" fmla="*/ 34 w 44"/>
                <a:gd name="T25" fmla="*/ 14 h 16"/>
                <a:gd name="T26" fmla="*/ 36 w 44"/>
                <a:gd name="T27" fmla="*/ 14 h 16"/>
                <a:gd name="T28" fmla="*/ 36 w 44"/>
                <a:gd name="T29" fmla="*/ 14 h 16"/>
                <a:gd name="T30" fmla="*/ 38 w 44"/>
                <a:gd name="T31" fmla="*/ 14 h 16"/>
                <a:gd name="T32" fmla="*/ 40 w 44"/>
                <a:gd name="T33" fmla="*/ 12 h 16"/>
                <a:gd name="T34" fmla="*/ 40 w 44"/>
                <a:gd name="T35" fmla="*/ 12 h 16"/>
                <a:gd name="T36" fmla="*/ 42 w 44"/>
                <a:gd name="T37" fmla="*/ 12 h 16"/>
                <a:gd name="T38" fmla="*/ 42 w 44"/>
                <a:gd name="T39" fmla="*/ 12 h 16"/>
                <a:gd name="T40" fmla="*/ 44 w 44"/>
                <a:gd name="T41" fmla="*/ 10 h 16"/>
                <a:gd name="T42" fmla="*/ 44 w 44"/>
                <a:gd name="T43" fmla="*/ 10 h 16"/>
                <a:gd name="T44" fmla="*/ 22 w 44"/>
                <a:gd name="T45" fmla="*/ 0 h 16"/>
                <a:gd name="T46" fmla="*/ 20 w 44"/>
                <a:gd name="T47" fmla="*/ 0 h 16"/>
                <a:gd name="T48" fmla="*/ 18 w 44"/>
                <a:gd name="T49" fmla="*/ 0 h 16"/>
                <a:gd name="T50" fmla="*/ 18 w 44"/>
                <a:gd name="T51" fmla="*/ 2 h 16"/>
                <a:gd name="T52" fmla="*/ 16 w 44"/>
                <a:gd name="T53" fmla="*/ 2 h 16"/>
                <a:gd name="T54" fmla="*/ 36 w 44"/>
                <a:gd name="T55" fmla="*/ 10 h 16"/>
                <a:gd name="T56" fmla="*/ 36 w 44"/>
                <a:gd name="T57" fmla="*/ 12 h 16"/>
                <a:gd name="T58" fmla="*/ 34 w 44"/>
                <a:gd name="T59" fmla="*/ 12 h 16"/>
                <a:gd name="T60" fmla="*/ 34 w 44"/>
                <a:gd name="T61" fmla="*/ 12 h 16"/>
                <a:gd name="T62" fmla="*/ 32 w 44"/>
                <a:gd name="T63" fmla="*/ 12 h 16"/>
                <a:gd name="T64" fmla="*/ 32 w 44"/>
                <a:gd name="T65" fmla="*/ 12 h 16"/>
                <a:gd name="T66" fmla="*/ 30 w 44"/>
                <a:gd name="T67" fmla="*/ 12 h 16"/>
                <a:gd name="T68" fmla="*/ 30 w 44"/>
                <a:gd name="T69" fmla="*/ 14 h 16"/>
                <a:gd name="T70" fmla="*/ 28 w 44"/>
                <a:gd name="T71" fmla="*/ 14 h 16"/>
                <a:gd name="T72" fmla="*/ 28 w 44"/>
                <a:gd name="T73" fmla="*/ 14 h 16"/>
                <a:gd name="T74" fmla="*/ 26 w 44"/>
                <a:gd name="T75" fmla="*/ 14 h 16"/>
                <a:gd name="T76" fmla="*/ 26 w 44"/>
                <a:gd name="T77" fmla="*/ 14 h 16"/>
                <a:gd name="T78" fmla="*/ 26 w 44"/>
                <a:gd name="T79" fmla="*/ 14 h 16"/>
                <a:gd name="T80" fmla="*/ 24 w 44"/>
                <a:gd name="T81" fmla="*/ 14 h 16"/>
                <a:gd name="T82" fmla="*/ 24 w 44"/>
                <a:gd name="T83" fmla="*/ 14 h 16"/>
                <a:gd name="T84" fmla="*/ 22 w 44"/>
                <a:gd name="T85" fmla="*/ 14 h 16"/>
                <a:gd name="T86" fmla="*/ 22 w 44"/>
                <a:gd name="T87" fmla="*/ 12 h 16"/>
                <a:gd name="T88" fmla="*/ 20 w 44"/>
                <a:gd name="T89" fmla="*/ 12 h 16"/>
                <a:gd name="T90" fmla="*/ 20 w 44"/>
                <a:gd name="T91" fmla="*/ 12 h 16"/>
                <a:gd name="T92" fmla="*/ 18 w 44"/>
                <a:gd name="T93" fmla="*/ 12 h 16"/>
                <a:gd name="T94" fmla="*/ 18 w 44"/>
                <a:gd name="T95" fmla="*/ 12 h 16"/>
                <a:gd name="T96" fmla="*/ 6 w 44"/>
                <a:gd name="T97" fmla="*/ 6 h 16"/>
                <a:gd name="T98" fmla="*/ 4 w 44"/>
                <a:gd name="T99" fmla="*/ 6 h 16"/>
                <a:gd name="T100" fmla="*/ 2 w 44"/>
                <a:gd name="T101" fmla="*/ 6 h 16"/>
                <a:gd name="T102" fmla="*/ 2 w 44"/>
                <a:gd name="T103" fmla="*/ 6 h 16"/>
                <a:gd name="T104" fmla="*/ 0 w 44"/>
                <a:gd name="T105" fmla="*/ 8 h 16"/>
                <a:gd name="T106" fmla="*/ 12 w 44"/>
                <a:gd name="T107" fmla="*/ 14 h 16"/>
                <a:gd name="T108" fmla="*/ 14 w 44"/>
                <a:gd name="T109" fmla="*/ 14 h 16"/>
                <a:gd name="T110" fmla="*/ 16 w 44"/>
                <a:gd name="T111" fmla="*/ 14 h 16"/>
                <a:gd name="T112" fmla="*/ 18 w 44"/>
                <a:gd name="T11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6">
                  <a:moveTo>
                    <a:pt x="18" y="16"/>
                  </a:moveTo>
                  <a:lnTo>
                    <a:pt x="20" y="16"/>
                  </a:lnTo>
                  <a:lnTo>
                    <a:pt x="20" y="16"/>
                  </a:lnTo>
                  <a:lnTo>
                    <a:pt x="22" y="16"/>
                  </a:lnTo>
                  <a:lnTo>
                    <a:pt x="24" y="16"/>
                  </a:lnTo>
                  <a:lnTo>
                    <a:pt x="26" y="16"/>
                  </a:lnTo>
                  <a:lnTo>
                    <a:pt x="26" y="16"/>
                  </a:lnTo>
                  <a:lnTo>
                    <a:pt x="28" y="16"/>
                  </a:lnTo>
                  <a:lnTo>
                    <a:pt x="30" y="16"/>
                  </a:lnTo>
                  <a:lnTo>
                    <a:pt x="30" y="16"/>
                  </a:lnTo>
                  <a:lnTo>
                    <a:pt x="32" y="16"/>
                  </a:lnTo>
                  <a:lnTo>
                    <a:pt x="34" y="14"/>
                  </a:lnTo>
                  <a:lnTo>
                    <a:pt x="34" y="14"/>
                  </a:lnTo>
                  <a:lnTo>
                    <a:pt x="36" y="14"/>
                  </a:lnTo>
                  <a:lnTo>
                    <a:pt x="36" y="14"/>
                  </a:lnTo>
                  <a:lnTo>
                    <a:pt x="38" y="14"/>
                  </a:lnTo>
                  <a:lnTo>
                    <a:pt x="40" y="12"/>
                  </a:lnTo>
                  <a:lnTo>
                    <a:pt x="40" y="12"/>
                  </a:lnTo>
                  <a:lnTo>
                    <a:pt x="42" y="12"/>
                  </a:lnTo>
                  <a:lnTo>
                    <a:pt x="42" y="12"/>
                  </a:lnTo>
                  <a:lnTo>
                    <a:pt x="44" y="10"/>
                  </a:lnTo>
                  <a:lnTo>
                    <a:pt x="44" y="10"/>
                  </a:lnTo>
                  <a:lnTo>
                    <a:pt x="22" y="0"/>
                  </a:lnTo>
                  <a:lnTo>
                    <a:pt x="20" y="0"/>
                  </a:lnTo>
                  <a:lnTo>
                    <a:pt x="18" y="0"/>
                  </a:lnTo>
                  <a:lnTo>
                    <a:pt x="18" y="2"/>
                  </a:lnTo>
                  <a:lnTo>
                    <a:pt x="16" y="2"/>
                  </a:lnTo>
                  <a:lnTo>
                    <a:pt x="36" y="10"/>
                  </a:lnTo>
                  <a:lnTo>
                    <a:pt x="36" y="12"/>
                  </a:lnTo>
                  <a:lnTo>
                    <a:pt x="34" y="12"/>
                  </a:lnTo>
                  <a:lnTo>
                    <a:pt x="34" y="12"/>
                  </a:lnTo>
                  <a:lnTo>
                    <a:pt x="32" y="12"/>
                  </a:lnTo>
                  <a:lnTo>
                    <a:pt x="32" y="12"/>
                  </a:lnTo>
                  <a:lnTo>
                    <a:pt x="30" y="12"/>
                  </a:lnTo>
                  <a:lnTo>
                    <a:pt x="30" y="14"/>
                  </a:lnTo>
                  <a:lnTo>
                    <a:pt x="28" y="14"/>
                  </a:lnTo>
                  <a:lnTo>
                    <a:pt x="28" y="14"/>
                  </a:lnTo>
                  <a:lnTo>
                    <a:pt x="26" y="14"/>
                  </a:lnTo>
                  <a:lnTo>
                    <a:pt x="26" y="14"/>
                  </a:lnTo>
                  <a:lnTo>
                    <a:pt x="26" y="14"/>
                  </a:lnTo>
                  <a:lnTo>
                    <a:pt x="24" y="14"/>
                  </a:lnTo>
                  <a:lnTo>
                    <a:pt x="24" y="14"/>
                  </a:lnTo>
                  <a:lnTo>
                    <a:pt x="22" y="14"/>
                  </a:lnTo>
                  <a:lnTo>
                    <a:pt x="22" y="12"/>
                  </a:lnTo>
                  <a:lnTo>
                    <a:pt x="20" y="12"/>
                  </a:lnTo>
                  <a:lnTo>
                    <a:pt x="20" y="12"/>
                  </a:lnTo>
                  <a:lnTo>
                    <a:pt x="18" y="12"/>
                  </a:lnTo>
                  <a:lnTo>
                    <a:pt x="18" y="12"/>
                  </a:lnTo>
                  <a:lnTo>
                    <a:pt x="6" y="6"/>
                  </a:lnTo>
                  <a:lnTo>
                    <a:pt x="4" y="6"/>
                  </a:lnTo>
                  <a:lnTo>
                    <a:pt x="2" y="6"/>
                  </a:lnTo>
                  <a:lnTo>
                    <a:pt x="2" y="6"/>
                  </a:lnTo>
                  <a:lnTo>
                    <a:pt x="0" y="8"/>
                  </a:lnTo>
                  <a:lnTo>
                    <a:pt x="12" y="14"/>
                  </a:lnTo>
                  <a:lnTo>
                    <a:pt x="14" y="14"/>
                  </a:lnTo>
                  <a:lnTo>
                    <a:pt x="16" y="14"/>
                  </a:lnTo>
                  <a:lnTo>
                    <a:pt x="1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856"/>
            <p:cNvSpPr>
              <a:spLocks/>
            </p:cNvSpPr>
            <p:nvPr/>
          </p:nvSpPr>
          <p:spPr bwMode="auto">
            <a:xfrm>
              <a:off x="7781925" y="2846388"/>
              <a:ext cx="69850" cy="25400"/>
            </a:xfrm>
            <a:custGeom>
              <a:avLst/>
              <a:gdLst>
                <a:gd name="T0" fmla="*/ 18 w 44"/>
                <a:gd name="T1" fmla="*/ 16 h 16"/>
                <a:gd name="T2" fmla="*/ 20 w 44"/>
                <a:gd name="T3" fmla="*/ 16 h 16"/>
                <a:gd name="T4" fmla="*/ 20 w 44"/>
                <a:gd name="T5" fmla="*/ 16 h 16"/>
                <a:gd name="T6" fmla="*/ 22 w 44"/>
                <a:gd name="T7" fmla="*/ 16 h 16"/>
                <a:gd name="T8" fmla="*/ 24 w 44"/>
                <a:gd name="T9" fmla="*/ 16 h 16"/>
                <a:gd name="T10" fmla="*/ 26 w 44"/>
                <a:gd name="T11" fmla="*/ 16 h 16"/>
                <a:gd name="T12" fmla="*/ 26 w 44"/>
                <a:gd name="T13" fmla="*/ 16 h 16"/>
                <a:gd name="T14" fmla="*/ 28 w 44"/>
                <a:gd name="T15" fmla="*/ 16 h 16"/>
                <a:gd name="T16" fmla="*/ 30 w 44"/>
                <a:gd name="T17" fmla="*/ 16 h 16"/>
                <a:gd name="T18" fmla="*/ 30 w 44"/>
                <a:gd name="T19" fmla="*/ 16 h 16"/>
                <a:gd name="T20" fmla="*/ 32 w 44"/>
                <a:gd name="T21" fmla="*/ 16 h 16"/>
                <a:gd name="T22" fmla="*/ 34 w 44"/>
                <a:gd name="T23" fmla="*/ 14 h 16"/>
                <a:gd name="T24" fmla="*/ 34 w 44"/>
                <a:gd name="T25" fmla="*/ 14 h 16"/>
                <a:gd name="T26" fmla="*/ 36 w 44"/>
                <a:gd name="T27" fmla="*/ 14 h 16"/>
                <a:gd name="T28" fmla="*/ 36 w 44"/>
                <a:gd name="T29" fmla="*/ 14 h 16"/>
                <a:gd name="T30" fmla="*/ 38 w 44"/>
                <a:gd name="T31" fmla="*/ 14 h 16"/>
                <a:gd name="T32" fmla="*/ 40 w 44"/>
                <a:gd name="T33" fmla="*/ 12 h 16"/>
                <a:gd name="T34" fmla="*/ 40 w 44"/>
                <a:gd name="T35" fmla="*/ 12 h 16"/>
                <a:gd name="T36" fmla="*/ 42 w 44"/>
                <a:gd name="T37" fmla="*/ 12 h 16"/>
                <a:gd name="T38" fmla="*/ 42 w 44"/>
                <a:gd name="T39" fmla="*/ 12 h 16"/>
                <a:gd name="T40" fmla="*/ 44 w 44"/>
                <a:gd name="T41" fmla="*/ 10 h 16"/>
                <a:gd name="T42" fmla="*/ 44 w 44"/>
                <a:gd name="T43" fmla="*/ 10 h 16"/>
                <a:gd name="T44" fmla="*/ 22 w 44"/>
                <a:gd name="T45" fmla="*/ 0 h 16"/>
                <a:gd name="T46" fmla="*/ 20 w 44"/>
                <a:gd name="T47" fmla="*/ 0 h 16"/>
                <a:gd name="T48" fmla="*/ 18 w 44"/>
                <a:gd name="T49" fmla="*/ 0 h 16"/>
                <a:gd name="T50" fmla="*/ 18 w 44"/>
                <a:gd name="T51" fmla="*/ 2 h 16"/>
                <a:gd name="T52" fmla="*/ 16 w 44"/>
                <a:gd name="T53" fmla="*/ 2 h 16"/>
                <a:gd name="T54" fmla="*/ 36 w 44"/>
                <a:gd name="T55" fmla="*/ 10 h 16"/>
                <a:gd name="T56" fmla="*/ 36 w 44"/>
                <a:gd name="T57" fmla="*/ 12 h 16"/>
                <a:gd name="T58" fmla="*/ 34 w 44"/>
                <a:gd name="T59" fmla="*/ 12 h 16"/>
                <a:gd name="T60" fmla="*/ 34 w 44"/>
                <a:gd name="T61" fmla="*/ 12 h 16"/>
                <a:gd name="T62" fmla="*/ 32 w 44"/>
                <a:gd name="T63" fmla="*/ 12 h 16"/>
                <a:gd name="T64" fmla="*/ 32 w 44"/>
                <a:gd name="T65" fmla="*/ 12 h 16"/>
                <a:gd name="T66" fmla="*/ 30 w 44"/>
                <a:gd name="T67" fmla="*/ 12 h 16"/>
                <a:gd name="T68" fmla="*/ 30 w 44"/>
                <a:gd name="T69" fmla="*/ 14 h 16"/>
                <a:gd name="T70" fmla="*/ 28 w 44"/>
                <a:gd name="T71" fmla="*/ 14 h 16"/>
                <a:gd name="T72" fmla="*/ 28 w 44"/>
                <a:gd name="T73" fmla="*/ 14 h 16"/>
                <a:gd name="T74" fmla="*/ 26 w 44"/>
                <a:gd name="T75" fmla="*/ 14 h 16"/>
                <a:gd name="T76" fmla="*/ 26 w 44"/>
                <a:gd name="T77" fmla="*/ 14 h 16"/>
                <a:gd name="T78" fmla="*/ 26 w 44"/>
                <a:gd name="T79" fmla="*/ 14 h 16"/>
                <a:gd name="T80" fmla="*/ 24 w 44"/>
                <a:gd name="T81" fmla="*/ 14 h 16"/>
                <a:gd name="T82" fmla="*/ 24 w 44"/>
                <a:gd name="T83" fmla="*/ 14 h 16"/>
                <a:gd name="T84" fmla="*/ 22 w 44"/>
                <a:gd name="T85" fmla="*/ 14 h 16"/>
                <a:gd name="T86" fmla="*/ 22 w 44"/>
                <a:gd name="T87" fmla="*/ 12 h 16"/>
                <a:gd name="T88" fmla="*/ 20 w 44"/>
                <a:gd name="T89" fmla="*/ 12 h 16"/>
                <a:gd name="T90" fmla="*/ 20 w 44"/>
                <a:gd name="T91" fmla="*/ 12 h 16"/>
                <a:gd name="T92" fmla="*/ 18 w 44"/>
                <a:gd name="T93" fmla="*/ 12 h 16"/>
                <a:gd name="T94" fmla="*/ 18 w 44"/>
                <a:gd name="T95" fmla="*/ 12 h 16"/>
                <a:gd name="T96" fmla="*/ 6 w 44"/>
                <a:gd name="T97" fmla="*/ 6 h 16"/>
                <a:gd name="T98" fmla="*/ 4 w 44"/>
                <a:gd name="T99" fmla="*/ 6 h 16"/>
                <a:gd name="T100" fmla="*/ 2 w 44"/>
                <a:gd name="T101" fmla="*/ 6 h 16"/>
                <a:gd name="T102" fmla="*/ 2 w 44"/>
                <a:gd name="T103" fmla="*/ 6 h 16"/>
                <a:gd name="T104" fmla="*/ 0 w 44"/>
                <a:gd name="T105" fmla="*/ 8 h 16"/>
                <a:gd name="T106" fmla="*/ 12 w 44"/>
                <a:gd name="T107" fmla="*/ 14 h 16"/>
                <a:gd name="T108" fmla="*/ 14 w 44"/>
                <a:gd name="T109" fmla="*/ 14 h 16"/>
                <a:gd name="T110" fmla="*/ 16 w 44"/>
                <a:gd name="T111" fmla="*/ 14 h 16"/>
                <a:gd name="T112" fmla="*/ 18 w 44"/>
                <a:gd name="T11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6">
                  <a:moveTo>
                    <a:pt x="18" y="16"/>
                  </a:moveTo>
                  <a:lnTo>
                    <a:pt x="20" y="16"/>
                  </a:lnTo>
                  <a:lnTo>
                    <a:pt x="20" y="16"/>
                  </a:lnTo>
                  <a:lnTo>
                    <a:pt x="22" y="16"/>
                  </a:lnTo>
                  <a:lnTo>
                    <a:pt x="24" y="16"/>
                  </a:lnTo>
                  <a:lnTo>
                    <a:pt x="26" y="16"/>
                  </a:lnTo>
                  <a:lnTo>
                    <a:pt x="26" y="16"/>
                  </a:lnTo>
                  <a:lnTo>
                    <a:pt x="28" y="16"/>
                  </a:lnTo>
                  <a:lnTo>
                    <a:pt x="30" y="16"/>
                  </a:lnTo>
                  <a:lnTo>
                    <a:pt x="30" y="16"/>
                  </a:lnTo>
                  <a:lnTo>
                    <a:pt x="32" y="16"/>
                  </a:lnTo>
                  <a:lnTo>
                    <a:pt x="34" y="14"/>
                  </a:lnTo>
                  <a:lnTo>
                    <a:pt x="34" y="14"/>
                  </a:lnTo>
                  <a:lnTo>
                    <a:pt x="36" y="14"/>
                  </a:lnTo>
                  <a:lnTo>
                    <a:pt x="36" y="14"/>
                  </a:lnTo>
                  <a:lnTo>
                    <a:pt x="38" y="14"/>
                  </a:lnTo>
                  <a:lnTo>
                    <a:pt x="40" y="12"/>
                  </a:lnTo>
                  <a:lnTo>
                    <a:pt x="40" y="12"/>
                  </a:lnTo>
                  <a:lnTo>
                    <a:pt x="42" y="12"/>
                  </a:lnTo>
                  <a:lnTo>
                    <a:pt x="42" y="12"/>
                  </a:lnTo>
                  <a:lnTo>
                    <a:pt x="44" y="10"/>
                  </a:lnTo>
                  <a:lnTo>
                    <a:pt x="44" y="10"/>
                  </a:lnTo>
                  <a:lnTo>
                    <a:pt x="22" y="0"/>
                  </a:lnTo>
                  <a:lnTo>
                    <a:pt x="20" y="0"/>
                  </a:lnTo>
                  <a:lnTo>
                    <a:pt x="18" y="0"/>
                  </a:lnTo>
                  <a:lnTo>
                    <a:pt x="18" y="2"/>
                  </a:lnTo>
                  <a:lnTo>
                    <a:pt x="16" y="2"/>
                  </a:lnTo>
                  <a:lnTo>
                    <a:pt x="36" y="10"/>
                  </a:lnTo>
                  <a:lnTo>
                    <a:pt x="36" y="12"/>
                  </a:lnTo>
                  <a:lnTo>
                    <a:pt x="34" y="12"/>
                  </a:lnTo>
                  <a:lnTo>
                    <a:pt x="34" y="12"/>
                  </a:lnTo>
                  <a:lnTo>
                    <a:pt x="32" y="12"/>
                  </a:lnTo>
                  <a:lnTo>
                    <a:pt x="32" y="12"/>
                  </a:lnTo>
                  <a:lnTo>
                    <a:pt x="30" y="12"/>
                  </a:lnTo>
                  <a:lnTo>
                    <a:pt x="30" y="14"/>
                  </a:lnTo>
                  <a:lnTo>
                    <a:pt x="28" y="14"/>
                  </a:lnTo>
                  <a:lnTo>
                    <a:pt x="28" y="14"/>
                  </a:lnTo>
                  <a:lnTo>
                    <a:pt x="26" y="14"/>
                  </a:lnTo>
                  <a:lnTo>
                    <a:pt x="26" y="14"/>
                  </a:lnTo>
                  <a:lnTo>
                    <a:pt x="26" y="14"/>
                  </a:lnTo>
                  <a:lnTo>
                    <a:pt x="24" y="14"/>
                  </a:lnTo>
                  <a:lnTo>
                    <a:pt x="24" y="14"/>
                  </a:lnTo>
                  <a:lnTo>
                    <a:pt x="22" y="14"/>
                  </a:lnTo>
                  <a:lnTo>
                    <a:pt x="22" y="12"/>
                  </a:lnTo>
                  <a:lnTo>
                    <a:pt x="20" y="12"/>
                  </a:lnTo>
                  <a:lnTo>
                    <a:pt x="20" y="12"/>
                  </a:lnTo>
                  <a:lnTo>
                    <a:pt x="18" y="12"/>
                  </a:lnTo>
                  <a:lnTo>
                    <a:pt x="18" y="12"/>
                  </a:lnTo>
                  <a:lnTo>
                    <a:pt x="6" y="6"/>
                  </a:lnTo>
                  <a:lnTo>
                    <a:pt x="4" y="6"/>
                  </a:lnTo>
                  <a:lnTo>
                    <a:pt x="2" y="6"/>
                  </a:lnTo>
                  <a:lnTo>
                    <a:pt x="2" y="6"/>
                  </a:lnTo>
                  <a:lnTo>
                    <a:pt x="0" y="8"/>
                  </a:lnTo>
                  <a:lnTo>
                    <a:pt x="12" y="14"/>
                  </a:lnTo>
                  <a:lnTo>
                    <a:pt x="14" y="14"/>
                  </a:lnTo>
                  <a:lnTo>
                    <a:pt x="16" y="14"/>
                  </a:lnTo>
                  <a:lnTo>
                    <a:pt x="18"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857"/>
            <p:cNvSpPr>
              <a:spLocks/>
            </p:cNvSpPr>
            <p:nvPr/>
          </p:nvSpPr>
          <p:spPr bwMode="auto">
            <a:xfrm>
              <a:off x="7832725" y="2833688"/>
              <a:ext cx="50800" cy="25400"/>
            </a:xfrm>
            <a:custGeom>
              <a:avLst/>
              <a:gdLst>
                <a:gd name="T0" fmla="*/ 22 w 32"/>
                <a:gd name="T1" fmla="*/ 12 h 16"/>
                <a:gd name="T2" fmla="*/ 22 w 32"/>
                <a:gd name="T3" fmla="*/ 14 h 16"/>
                <a:gd name="T4" fmla="*/ 20 w 32"/>
                <a:gd name="T5" fmla="*/ 14 h 16"/>
                <a:gd name="T6" fmla="*/ 18 w 32"/>
                <a:gd name="T7" fmla="*/ 14 h 16"/>
                <a:gd name="T8" fmla="*/ 16 w 32"/>
                <a:gd name="T9" fmla="*/ 14 h 16"/>
                <a:gd name="T10" fmla="*/ 18 w 32"/>
                <a:gd name="T11" fmla="*/ 16 h 16"/>
                <a:gd name="T12" fmla="*/ 20 w 32"/>
                <a:gd name="T13" fmla="*/ 16 h 16"/>
                <a:gd name="T14" fmla="*/ 22 w 32"/>
                <a:gd name="T15" fmla="*/ 16 h 16"/>
                <a:gd name="T16" fmla="*/ 24 w 32"/>
                <a:gd name="T17" fmla="*/ 16 h 16"/>
                <a:gd name="T18" fmla="*/ 26 w 32"/>
                <a:gd name="T19" fmla="*/ 14 h 16"/>
                <a:gd name="T20" fmla="*/ 28 w 32"/>
                <a:gd name="T21" fmla="*/ 14 h 16"/>
                <a:gd name="T22" fmla="*/ 30 w 32"/>
                <a:gd name="T23" fmla="*/ 12 h 16"/>
                <a:gd name="T24" fmla="*/ 32 w 32"/>
                <a:gd name="T25" fmla="*/ 12 h 16"/>
                <a:gd name="T26" fmla="*/ 32 w 32"/>
                <a:gd name="T27" fmla="*/ 10 h 16"/>
                <a:gd name="T28" fmla="*/ 32 w 32"/>
                <a:gd name="T29" fmla="*/ 10 h 16"/>
                <a:gd name="T30" fmla="*/ 32 w 32"/>
                <a:gd name="T31" fmla="*/ 8 h 16"/>
                <a:gd name="T32" fmla="*/ 32 w 32"/>
                <a:gd name="T33" fmla="*/ 8 h 16"/>
                <a:gd name="T34" fmla="*/ 30 w 32"/>
                <a:gd name="T35" fmla="*/ 8 h 16"/>
                <a:gd name="T36" fmla="*/ 28 w 32"/>
                <a:gd name="T37" fmla="*/ 6 h 16"/>
                <a:gd name="T38" fmla="*/ 26 w 32"/>
                <a:gd name="T39" fmla="*/ 6 h 16"/>
                <a:gd name="T40" fmla="*/ 20 w 32"/>
                <a:gd name="T41" fmla="*/ 6 h 16"/>
                <a:gd name="T42" fmla="*/ 14 w 32"/>
                <a:gd name="T43" fmla="*/ 6 h 16"/>
                <a:gd name="T44" fmla="*/ 10 w 32"/>
                <a:gd name="T45" fmla="*/ 8 h 16"/>
                <a:gd name="T46" fmla="*/ 8 w 32"/>
                <a:gd name="T47" fmla="*/ 6 h 16"/>
                <a:gd name="T48" fmla="*/ 6 w 32"/>
                <a:gd name="T49" fmla="*/ 6 h 16"/>
                <a:gd name="T50" fmla="*/ 6 w 32"/>
                <a:gd name="T51" fmla="*/ 6 h 16"/>
                <a:gd name="T52" fmla="*/ 8 w 32"/>
                <a:gd name="T53" fmla="*/ 4 h 16"/>
                <a:gd name="T54" fmla="*/ 10 w 32"/>
                <a:gd name="T55" fmla="*/ 4 h 16"/>
                <a:gd name="T56" fmla="*/ 10 w 32"/>
                <a:gd name="T57" fmla="*/ 4 h 16"/>
                <a:gd name="T58" fmla="*/ 12 w 32"/>
                <a:gd name="T59" fmla="*/ 2 h 16"/>
                <a:gd name="T60" fmla="*/ 14 w 32"/>
                <a:gd name="T61" fmla="*/ 2 h 16"/>
                <a:gd name="T62" fmla="*/ 16 w 32"/>
                <a:gd name="T63" fmla="*/ 2 h 16"/>
                <a:gd name="T64" fmla="*/ 14 w 32"/>
                <a:gd name="T65" fmla="*/ 0 h 16"/>
                <a:gd name="T66" fmla="*/ 12 w 32"/>
                <a:gd name="T67" fmla="*/ 0 h 16"/>
                <a:gd name="T68" fmla="*/ 10 w 32"/>
                <a:gd name="T69" fmla="*/ 0 h 16"/>
                <a:gd name="T70" fmla="*/ 8 w 32"/>
                <a:gd name="T71" fmla="*/ 2 h 16"/>
                <a:gd name="T72" fmla="*/ 6 w 32"/>
                <a:gd name="T73" fmla="*/ 2 h 16"/>
                <a:gd name="T74" fmla="*/ 4 w 32"/>
                <a:gd name="T75" fmla="*/ 2 h 16"/>
                <a:gd name="T76" fmla="*/ 0 w 32"/>
                <a:gd name="T77" fmla="*/ 4 h 16"/>
                <a:gd name="T78" fmla="*/ 0 w 32"/>
                <a:gd name="T79" fmla="*/ 6 h 16"/>
                <a:gd name="T80" fmla="*/ 2 w 32"/>
                <a:gd name="T81" fmla="*/ 8 h 16"/>
                <a:gd name="T82" fmla="*/ 4 w 32"/>
                <a:gd name="T83" fmla="*/ 8 h 16"/>
                <a:gd name="T84" fmla="*/ 6 w 32"/>
                <a:gd name="T85" fmla="*/ 10 h 16"/>
                <a:gd name="T86" fmla="*/ 10 w 32"/>
                <a:gd name="T87" fmla="*/ 10 h 16"/>
                <a:gd name="T88" fmla="*/ 12 w 32"/>
                <a:gd name="T89" fmla="*/ 10 h 16"/>
                <a:gd name="T90" fmla="*/ 16 w 32"/>
                <a:gd name="T91" fmla="*/ 8 h 16"/>
                <a:gd name="T92" fmla="*/ 22 w 32"/>
                <a:gd name="T93" fmla="*/ 8 h 16"/>
                <a:gd name="T94" fmla="*/ 26 w 32"/>
                <a:gd name="T95" fmla="*/ 10 h 16"/>
                <a:gd name="T96" fmla="*/ 26 w 32"/>
                <a:gd name="T9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 h="16">
                  <a:moveTo>
                    <a:pt x="24" y="12"/>
                  </a:moveTo>
                  <a:lnTo>
                    <a:pt x="22" y="12"/>
                  </a:lnTo>
                  <a:lnTo>
                    <a:pt x="22" y="12"/>
                  </a:lnTo>
                  <a:lnTo>
                    <a:pt x="22" y="14"/>
                  </a:lnTo>
                  <a:lnTo>
                    <a:pt x="20" y="14"/>
                  </a:lnTo>
                  <a:lnTo>
                    <a:pt x="20" y="14"/>
                  </a:lnTo>
                  <a:lnTo>
                    <a:pt x="18" y="14"/>
                  </a:lnTo>
                  <a:lnTo>
                    <a:pt x="18" y="14"/>
                  </a:lnTo>
                  <a:lnTo>
                    <a:pt x="16" y="14"/>
                  </a:lnTo>
                  <a:lnTo>
                    <a:pt x="16" y="14"/>
                  </a:lnTo>
                  <a:lnTo>
                    <a:pt x="16" y="16"/>
                  </a:lnTo>
                  <a:lnTo>
                    <a:pt x="18" y="16"/>
                  </a:lnTo>
                  <a:lnTo>
                    <a:pt x="20" y="16"/>
                  </a:lnTo>
                  <a:lnTo>
                    <a:pt x="20" y="16"/>
                  </a:lnTo>
                  <a:lnTo>
                    <a:pt x="22" y="16"/>
                  </a:lnTo>
                  <a:lnTo>
                    <a:pt x="22" y="16"/>
                  </a:lnTo>
                  <a:lnTo>
                    <a:pt x="24" y="16"/>
                  </a:lnTo>
                  <a:lnTo>
                    <a:pt x="24" y="16"/>
                  </a:lnTo>
                  <a:lnTo>
                    <a:pt x="26" y="14"/>
                  </a:lnTo>
                  <a:lnTo>
                    <a:pt x="26" y="14"/>
                  </a:lnTo>
                  <a:lnTo>
                    <a:pt x="28" y="14"/>
                  </a:lnTo>
                  <a:lnTo>
                    <a:pt x="28" y="14"/>
                  </a:lnTo>
                  <a:lnTo>
                    <a:pt x="30" y="14"/>
                  </a:lnTo>
                  <a:lnTo>
                    <a:pt x="30" y="12"/>
                  </a:lnTo>
                  <a:lnTo>
                    <a:pt x="32" y="12"/>
                  </a:lnTo>
                  <a:lnTo>
                    <a:pt x="32" y="12"/>
                  </a:lnTo>
                  <a:lnTo>
                    <a:pt x="32" y="12"/>
                  </a:lnTo>
                  <a:lnTo>
                    <a:pt x="32" y="10"/>
                  </a:lnTo>
                  <a:lnTo>
                    <a:pt x="32" y="10"/>
                  </a:lnTo>
                  <a:lnTo>
                    <a:pt x="32" y="10"/>
                  </a:lnTo>
                  <a:lnTo>
                    <a:pt x="32" y="10"/>
                  </a:lnTo>
                  <a:lnTo>
                    <a:pt x="32" y="8"/>
                  </a:lnTo>
                  <a:lnTo>
                    <a:pt x="32" y="8"/>
                  </a:lnTo>
                  <a:lnTo>
                    <a:pt x="32" y="8"/>
                  </a:lnTo>
                  <a:lnTo>
                    <a:pt x="30" y="8"/>
                  </a:lnTo>
                  <a:lnTo>
                    <a:pt x="30" y="8"/>
                  </a:lnTo>
                  <a:lnTo>
                    <a:pt x="30" y="6"/>
                  </a:lnTo>
                  <a:lnTo>
                    <a:pt x="28" y="6"/>
                  </a:lnTo>
                  <a:lnTo>
                    <a:pt x="28" y="6"/>
                  </a:lnTo>
                  <a:lnTo>
                    <a:pt x="26" y="6"/>
                  </a:lnTo>
                  <a:lnTo>
                    <a:pt x="24" y="6"/>
                  </a:lnTo>
                  <a:lnTo>
                    <a:pt x="20" y="6"/>
                  </a:lnTo>
                  <a:lnTo>
                    <a:pt x="18" y="6"/>
                  </a:lnTo>
                  <a:lnTo>
                    <a:pt x="14" y="6"/>
                  </a:lnTo>
                  <a:lnTo>
                    <a:pt x="12" y="8"/>
                  </a:lnTo>
                  <a:lnTo>
                    <a:pt x="10" y="8"/>
                  </a:lnTo>
                  <a:lnTo>
                    <a:pt x="8" y="8"/>
                  </a:lnTo>
                  <a:lnTo>
                    <a:pt x="8" y="6"/>
                  </a:lnTo>
                  <a:lnTo>
                    <a:pt x="6" y="6"/>
                  </a:lnTo>
                  <a:lnTo>
                    <a:pt x="6" y="6"/>
                  </a:lnTo>
                  <a:lnTo>
                    <a:pt x="6" y="6"/>
                  </a:lnTo>
                  <a:lnTo>
                    <a:pt x="6" y="6"/>
                  </a:lnTo>
                  <a:lnTo>
                    <a:pt x="6" y="4"/>
                  </a:lnTo>
                  <a:lnTo>
                    <a:pt x="8" y="4"/>
                  </a:lnTo>
                  <a:lnTo>
                    <a:pt x="8" y="4"/>
                  </a:lnTo>
                  <a:lnTo>
                    <a:pt x="10" y="4"/>
                  </a:lnTo>
                  <a:lnTo>
                    <a:pt x="10" y="4"/>
                  </a:lnTo>
                  <a:lnTo>
                    <a:pt x="10" y="4"/>
                  </a:lnTo>
                  <a:lnTo>
                    <a:pt x="12" y="2"/>
                  </a:lnTo>
                  <a:lnTo>
                    <a:pt x="12" y="2"/>
                  </a:lnTo>
                  <a:lnTo>
                    <a:pt x="14" y="2"/>
                  </a:lnTo>
                  <a:lnTo>
                    <a:pt x="14" y="2"/>
                  </a:lnTo>
                  <a:lnTo>
                    <a:pt x="16" y="2"/>
                  </a:lnTo>
                  <a:lnTo>
                    <a:pt x="16" y="2"/>
                  </a:lnTo>
                  <a:lnTo>
                    <a:pt x="16" y="2"/>
                  </a:lnTo>
                  <a:lnTo>
                    <a:pt x="14" y="0"/>
                  </a:lnTo>
                  <a:lnTo>
                    <a:pt x="12" y="0"/>
                  </a:lnTo>
                  <a:lnTo>
                    <a:pt x="12" y="0"/>
                  </a:lnTo>
                  <a:lnTo>
                    <a:pt x="10" y="0"/>
                  </a:lnTo>
                  <a:lnTo>
                    <a:pt x="10" y="0"/>
                  </a:lnTo>
                  <a:lnTo>
                    <a:pt x="8" y="2"/>
                  </a:lnTo>
                  <a:lnTo>
                    <a:pt x="8" y="2"/>
                  </a:lnTo>
                  <a:lnTo>
                    <a:pt x="6" y="2"/>
                  </a:lnTo>
                  <a:lnTo>
                    <a:pt x="6" y="2"/>
                  </a:lnTo>
                  <a:lnTo>
                    <a:pt x="6" y="2"/>
                  </a:lnTo>
                  <a:lnTo>
                    <a:pt x="4" y="2"/>
                  </a:lnTo>
                  <a:lnTo>
                    <a:pt x="2" y="4"/>
                  </a:lnTo>
                  <a:lnTo>
                    <a:pt x="0" y="4"/>
                  </a:lnTo>
                  <a:lnTo>
                    <a:pt x="0" y="6"/>
                  </a:lnTo>
                  <a:lnTo>
                    <a:pt x="0" y="6"/>
                  </a:lnTo>
                  <a:lnTo>
                    <a:pt x="0" y="6"/>
                  </a:lnTo>
                  <a:lnTo>
                    <a:pt x="2" y="8"/>
                  </a:lnTo>
                  <a:lnTo>
                    <a:pt x="2" y="8"/>
                  </a:lnTo>
                  <a:lnTo>
                    <a:pt x="4" y="8"/>
                  </a:lnTo>
                  <a:lnTo>
                    <a:pt x="4" y="10"/>
                  </a:lnTo>
                  <a:lnTo>
                    <a:pt x="6" y="10"/>
                  </a:lnTo>
                  <a:lnTo>
                    <a:pt x="8" y="10"/>
                  </a:lnTo>
                  <a:lnTo>
                    <a:pt x="10" y="10"/>
                  </a:lnTo>
                  <a:lnTo>
                    <a:pt x="10" y="10"/>
                  </a:lnTo>
                  <a:lnTo>
                    <a:pt x="12" y="10"/>
                  </a:lnTo>
                  <a:lnTo>
                    <a:pt x="14" y="10"/>
                  </a:lnTo>
                  <a:lnTo>
                    <a:pt x="16" y="8"/>
                  </a:lnTo>
                  <a:lnTo>
                    <a:pt x="20" y="8"/>
                  </a:lnTo>
                  <a:lnTo>
                    <a:pt x="22" y="8"/>
                  </a:lnTo>
                  <a:lnTo>
                    <a:pt x="24" y="8"/>
                  </a:lnTo>
                  <a:lnTo>
                    <a:pt x="26" y="10"/>
                  </a:lnTo>
                  <a:lnTo>
                    <a:pt x="26" y="10"/>
                  </a:lnTo>
                  <a:lnTo>
                    <a:pt x="26" y="10"/>
                  </a:lnTo>
                  <a:lnTo>
                    <a:pt x="24"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58"/>
            <p:cNvSpPr>
              <a:spLocks noEditPoints="1"/>
            </p:cNvSpPr>
            <p:nvPr/>
          </p:nvSpPr>
          <p:spPr bwMode="auto">
            <a:xfrm>
              <a:off x="7867650" y="2814638"/>
              <a:ext cx="79375" cy="25400"/>
            </a:xfrm>
            <a:custGeom>
              <a:avLst/>
              <a:gdLst>
                <a:gd name="T0" fmla="*/ 34 w 50"/>
                <a:gd name="T1" fmla="*/ 16 h 16"/>
                <a:gd name="T2" fmla="*/ 36 w 50"/>
                <a:gd name="T3" fmla="*/ 16 h 16"/>
                <a:gd name="T4" fmla="*/ 40 w 50"/>
                <a:gd name="T5" fmla="*/ 14 h 16"/>
                <a:gd name="T6" fmla="*/ 42 w 50"/>
                <a:gd name="T7" fmla="*/ 14 h 16"/>
                <a:gd name="T8" fmla="*/ 44 w 50"/>
                <a:gd name="T9" fmla="*/ 12 h 16"/>
                <a:gd name="T10" fmla="*/ 48 w 50"/>
                <a:gd name="T11" fmla="*/ 12 h 16"/>
                <a:gd name="T12" fmla="*/ 50 w 50"/>
                <a:gd name="T13" fmla="*/ 8 h 16"/>
                <a:gd name="T14" fmla="*/ 48 w 50"/>
                <a:gd name="T15" fmla="*/ 6 h 16"/>
                <a:gd name="T16" fmla="*/ 46 w 50"/>
                <a:gd name="T17" fmla="*/ 4 h 16"/>
                <a:gd name="T18" fmla="*/ 42 w 50"/>
                <a:gd name="T19" fmla="*/ 2 h 16"/>
                <a:gd name="T20" fmla="*/ 40 w 50"/>
                <a:gd name="T21" fmla="*/ 2 h 16"/>
                <a:gd name="T22" fmla="*/ 36 w 50"/>
                <a:gd name="T23" fmla="*/ 0 h 16"/>
                <a:gd name="T24" fmla="*/ 34 w 50"/>
                <a:gd name="T25" fmla="*/ 0 h 16"/>
                <a:gd name="T26" fmla="*/ 30 w 50"/>
                <a:gd name="T27" fmla="*/ 0 h 16"/>
                <a:gd name="T28" fmla="*/ 28 w 50"/>
                <a:gd name="T29" fmla="*/ 0 h 16"/>
                <a:gd name="T30" fmla="*/ 26 w 50"/>
                <a:gd name="T31" fmla="*/ 0 h 16"/>
                <a:gd name="T32" fmla="*/ 24 w 50"/>
                <a:gd name="T33" fmla="*/ 0 h 16"/>
                <a:gd name="T34" fmla="*/ 20 w 50"/>
                <a:gd name="T35" fmla="*/ 2 h 16"/>
                <a:gd name="T36" fmla="*/ 18 w 50"/>
                <a:gd name="T37" fmla="*/ 2 h 16"/>
                <a:gd name="T38" fmla="*/ 18 w 50"/>
                <a:gd name="T39" fmla="*/ 4 h 16"/>
                <a:gd name="T40" fmla="*/ 18 w 50"/>
                <a:gd name="T41" fmla="*/ 4 h 16"/>
                <a:gd name="T42" fmla="*/ 6 w 50"/>
                <a:gd name="T43" fmla="*/ 0 h 16"/>
                <a:gd name="T44" fmla="*/ 2 w 50"/>
                <a:gd name="T45" fmla="*/ 0 h 16"/>
                <a:gd name="T46" fmla="*/ 0 w 50"/>
                <a:gd name="T47" fmla="*/ 0 h 16"/>
                <a:gd name="T48" fmla="*/ 34 w 50"/>
                <a:gd name="T49" fmla="*/ 16 h 16"/>
                <a:gd name="T50" fmla="*/ 24 w 50"/>
                <a:gd name="T51" fmla="*/ 8 h 16"/>
                <a:gd name="T52" fmla="*/ 22 w 50"/>
                <a:gd name="T53" fmla="*/ 6 h 16"/>
                <a:gd name="T54" fmla="*/ 22 w 50"/>
                <a:gd name="T55" fmla="*/ 6 h 16"/>
                <a:gd name="T56" fmla="*/ 22 w 50"/>
                <a:gd name="T57" fmla="*/ 6 h 16"/>
                <a:gd name="T58" fmla="*/ 24 w 50"/>
                <a:gd name="T59" fmla="*/ 4 h 16"/>
                <a:gd name="T60" fmla="*/ 28 w 50"/>
                <a:gd name="T61" fmla="*/ 2 h 16"/>
                <a:gd name="T62" fmla="*/ 32 w 50"/>
                <a:gd name="T63" fmla="*/ 2 h 16"/>
                <a:gd name="T64" fmla="*/ 36 w 50"/>
                <a:gd name="T65" fmla="*/ 4 h 16"/>
                <a:gd name="T66" fmla="*/ 38 w 50"/>
                <a:gd name="T67" fmla="*/ 4 h 16"/>
                <a:gd name="T68" fmla="*/ 40 w 50"/>
                <a:gd name="T69" fmla="*/ 6 h 16"/>
                <a:gd name="T70" fmla="*/ 42 w 50"/>
                <a:gd name="T71" fmla="*/ 6 h 16"/>
                <a:gd name="T72" fmla="*/ 42 w 50"/>
                <a:gd name="T73" fmla="*/ 8 h 16"/>
                <a:gd name="T74" fmla="*/ 42 w 50"/>
                <a:gd name="T75" fmla="*/ 8 h 16"/>
                <a:gd name="T76" fmla="*/ 42 w 50"/>
                <a:gd name="T77" fmla="*/ 10 h 16"/>
                <a:gd name="T78" fmla="*/ 42 w 50"/>
                <a:gd name="T79" fmla="*/ 10 h 16"/>
                <a:gd name="T80" fmla="*/ 40 w 50"/>
                <a:gd name="T81" fmla="*/ 12 h 16"/>
                <a:gd name="T82" fmla="*/ 38 w 50"/>
                <a:gd name="T83" fmla="*/ 12 h 16"/>
                <a:gd name="T84" fmla="*/ 34 w 50"/>
                <a:gd name="T85" fmla="*/ 12 h 16"/>
                <a:gd name="T86" fmla="*/ 24 w 50"/>
                <a:gd name="T8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 h="16">
                  <a:moveTo>
                    <a:pt x="34" y="16"/>
                  </a:moveTo>
                  <a:lnTo>
                    <a:pt x="34" y="16"/>
                  </a:lnTo>
                  <a:lnTo>
                    <a:pt x="36" y="16"/>
                  </a:lnTo>
                  <a:lnTo>
                    <a:pt x="36" y="16"/>
                  </a:lnTo>
                  <a:lnTo>
                    <a:pt x="38" y="14"/>
                  </a:lnTo>
                  <a:lnTo>
                    <a:pt x="40" y="14"/>
                  </a:lnTo>
                  <a:lnTo>
                    <a:pt x="40" y="14"/>
                  </a:lnTo>
                  <a:lnTo>
                    <a:pt x="42" y="14"/>
                  </a:lnTo>
                  <a:lnTo>
                    <a:pt x="42" y="14"/>
                  </a:lnTo>
                  <a:lnTo>
                    <a:pt x="44" y="12"/>
                  </a:lnTo>
                  <a:lnTo>
                    <a:pt x="44" y="12"/>
                  </a:lnTo>
                  <a:lnTo>
                    <a:pt x="48" y="12"/>
                  </a:lnTo>
                  <a:lnTo>
                    <a:pt x="48" y="10"/>
                  </a:lnTo>
                  <a:lnTo>
                    <a:pt x="50" y="8"/>
                  </a:lnTo>
                  <a:lnTo>
                    <a:pt x="50" y="8"/>
                  </a:lnTo>
                  <a:lnTo>
                    <a:pt x="48" y="6"/>
                  </a:lnTo>
                  <a:lnTo>
                    <a:pt x="46" y="4"/>
                  </a:lnTo>
                  <a:lnTo>
                    <a:pt x="46" y="4"/>
                  </a:lnTo>
                  <a:lnTo>
                    <a:pt x="44" y="2"/>
                  </a:lnTo>
                  <a:lnTo>
                    <a:pt x="42" y="2"/>
                  </a:lnTo>
                  <a:lnTo>
                    <a:pt x="40" y="2"/>
                  </a:lnTo>
                  <a:lnTo>
                    <a:pt x="40" y="2"/>
                  </a:lnTo>
                  <a:lnTo>
                    <a:pt x="38" y="0"/>
                  </a:lnTo>
                  <a:lnTo>
                    <a:pt x="36" y="0"/>
                  </a:lnTo>
                  <a:lnTo>
                    <a:pt x="36" y="0"/>
                  </a:lnTo>
                  <a:lnTo>
                    <a:pt x="34" y="0"/>
                  </a:lnTo>
                  <a:lnTo>
                    <a:pt x="32" y="0"/>
                  </a:lnTo>
                  <a:lnTo>
                    <a:pt x="30" y="0"/>
                  </a:lnTo>
                  <a:lnTo>
                    <a:pt x="30" y="0"/>
                  </a:lnTo>
                  <a:lnTo>
                    <a:pt x="28" y="0"/>
                  </a:lnTo>
                  <a:lnTo>
                    <a:pt x="26" y="0"/>
                  </a:lnTo>
                  <a:lnTo>
                    <a:pt x="26" y="0"/>
                  </a:lnTo>
                  <a:lnTo>
                    <a:pt x="24" y="0"/>
                  </a:lnTo>
                  <a:lnTo>
                    <a:pt x="24" y="0"/>
                  </a:lnTo>
                  <a:lnTo>
                    <a:pt x="22" y="2"/>
                  </a:lnTo>
                  <a:lnTo>
                    <a:pt x="20" y="2"/>
                  </a:lnTo>
                  <a:lnTo>
                    <a:pt x="20" y="2"/>
                  </a:lnTo>
                  <a:lnTo>
                    <a:pt x="18" y="2"/>
                  </a:lnTo>
                  <a:lnTo>
                    <a:pt x="18" y="4"/>
                  </a:lnTo>
                  <a:lnTo>
                    <a:pt x="18" y="4"/>
                  </a:lnTo>
                  <a:lnTo>
                    <a:pt x="18" y="4"/>
                  </a:lnTo>
                  <a:lnTo>
                    <a:pt x="18" y="4"/>
                  </a:lnTo>
                  <a:lnTo>
                    <a:pt x="18" y="6"/>
                  </a:lnTo>
                  <a:lnTo>
                    <a:pt x="6" y="0"/>
                  </a:lnTo>
                  <a:lnTo>
                    <a:pt x="4" y="0"/>
                  </a:lnTo>
                  <a:lnTo>
                    <a:pt x="2" y="0"/>
                  </a:lnTo>
                  <a:lnTo>
                    <a:pt x="2" y="0"/>
                  </a:lnTo>
                  <a:lnTo>
                    <a:pt x="0" y="0"/>
                  </a:lnTo>
                  <a:lnTo>
                    <a:pt x="32" y="16"/>
                  </a:lnTo>
                  <a:lnTo>
                    <a:pt x="34" y="16"/>
                  </a:lnTo>
                  <a:close/>
                  <a:moveTo>
                    <a:pt x="24" y="8"/>
                  </a:moveTo>
                  <a:lnTo>
                    <a:pt x="24" y="8"/>
                  </a:lnTo>
                  <a:lnTo>
                    <a:pt x="22" y="8"/>
                  </a:lnTo>
                  <a:lnTo>
                    <a:pt x="22" y="6"/>
                  </a:lnTo>
                  <a:lnTo>
                    <a:pt x="22" y="6"/>
                  </a:lnTo>
                  <a:lnTo>
                    <a:pt x="22" y="6"/>
                  </a:lnTo>
                  <a:lnTo>
                    <a:pt x="22" y="6"/>
                  </a:lnTo>
                  <a:lnTo>
                    <a:pt x="22" y="6"/>
                  </a:lnTo>
                  <a:lnTo>
                    <a:pt x="22" y="4"/>
                  </a:lnTo>
                  <a:lnTo>
                    <a:pt x="24" y="4"/>
                  </a:lnTo>
                  <a:lnTo>
                    <a:pt x="26" y="2"/>
                  </a:lnTo>
                  <a:lnTo>
                    <a:pt x="28" y="2"/>
                  </a:lnTo>
                  <a:lnTo>
                    <a:pt x="30" y="2"/>
                  </a:lnTo>
                  <a:lnTo>
                    <a:pt x="32" y="2"/>
                  </a:lnTo>
                  <a:lnTo>
                    <a:pt x="34" y="2"/>
                  </a:lnTo>
                  <a:lnTo>
                    <a:pt x="36" y="4"/>
                  </a:lnTo>
                  <a:lnTo>
                    <a:pt x="36" y="4"/>
                  </a:lnTo>
                  <a:lnTo>
                    <a:pt x="38" y="4"/>
                  </a:lnTo>
                  <a:lnTo>
                    <a:pt x="40" y="6"/>
                  </a:lnTo>
                  <a:lnTo>
                    <a:pt x="40" y="6"/>
                  </a:lnTo>
                  <a:lnTo>
                    <a:pt x="42" y="6"/>
                  </a:lnTo>
                  <a:lnTo>
                    <a:pt x="42" y="6"/>
                  </a:lnTo>
                  <a:lnTo>
                    <a:pt x="42" y="8"/>
                  </a:lnTo>
                  <a:lnTo>
                    <a:pt x="42" y="8"/>
                  </a:lnTo>
                  <a:lnTo>
                    <a:pt x="42" y="8"/>
                  </a:lnTo>
                  <a:lnTo>
                    <a:pt x="42" y="8"/>
                  </a:lnTo>
                  <a:lnTo>
                    <a:pt x="42" y="10"/>
                  </a:lnTo>
                  <a:lnTo>
                    <a:pt x="42" y="10"/>
                  </a:lnTo>
                  <a:lnTo>
                    <a:pt x="42" y="10"/>
                  </a:lnTo>
                  <a:lnTo>
                    <a:pt x="42" y="10"/>
                  </a:lnTo>
                  <a:lnTo>
                    <a:pt x="40" y="10"/>
                  </a:lnTo>
                  <a:lnTo>
                    <a:pt x="40" y="12"/>
                  </a:lnTo>
                  <a:lnTo>
                    <a:pt x="40" y="12"/>
                  </a:lnTo>
                  <a:lnTo>
                    <a:pt x="38" y="12"/>
                  </a:lnTo>
                  <a:lnTo>
                    <a:pt x="36" y="12"/>
                  </a:lnTo>
                  <a:lnTo>
                    <a:pt x="34" y="12"/>
                  </a:lnTo>
                  <a:lnTo>
                    <a:pt x="24" y="8"/>
                  </a:lnTo>
                  <a:lnTo>
                    <a:pt x="2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59"/>
            <p:cNvSpPr>
              <a:spLocks/>
            </p:cNvSpPr>
            <p:nvPr/>
          </p:nvSpPr>
          <p:spPr bwMode="auto">
            <a:xfrm>
              <a:off x="7867650" y="2814638"/>
              <a:ext cx="79375" cy="25400"/>
            </a:xfrm>
            <a:custGeom>
              <a:avLst/>
              <a:gdLst>
                <a:gd name="T0" fmla="*/ 34 w 50"/>
                <a:gd name="T1" fmla="*/ 16 h 16"/>
                <a:gd name="T2" fmla="*/ 34 w 50"/>
                <a:gd name="T3" fmla="*/ 16 h 16"/>
                <a:gd name="T4" fmla="*/ 36 w 50"/>
                <a:gd name="T5" fmla="*/ 16 h 16"/>
                <a:gd name="T6" fmla="*/ 36 w 50"/>
                <a:gd name="T7" fmla="*/ 16 h 16"/>
                <a:gd name="T8" fmla="*/ 38 w 50"/>
                <a:gd name="T9" fmla="*/ 14 h 16"/>
                <a:gd name="T10" fmla="*/ 40 w 50"/>
                <a:gd name="T11" fmla="*/ 14 h 16"/>
                <a:gd name="T12" fmla="*/ 40 w 50"/>
                <a:gd name="T13" fmla="*/ 14 h 16"/>
                <a:gd name="T14" fmla="*/ 42 w 50"/>
                <a:gd name="T15" fmla="*/ 14 h 16"/>
                <a:gd name="T16" fmla="*/ 42 w 50"/>
                <a:gd name="T17" fmla="*/ 14 h 16"/>
                <a:gd name="T18" fmla="*/ 44 w 50"/>
                <a:gd name="T19" fmla="*/ 12 h 16"/>
                <a:gd name="T20" fmla="*/ 44 w 50"/>
                <a:gd name="T21" fmla="*/ 12 h 16"/>
                <a:gd name="T22" fmla="*/ 48 w 50"/>
                <a:gd name="T23" fmla="*/ 12 h 16"/>
                <a:gd name="T24" fmla="*/ 48 w 50"/>
                <a:gd name="T25" fmla="*/ 10 h 16"/>
                <a:gd name="T26" fmla="*/ 50 w 50"/>
                <a:gd name="T27" fmla="*/ 8 h 16"/>
                <a:gd name="T28" fmla="*/ 50 w 50"/>
                <a:gd name="T29" fmla="*/ 8 h 16"/>
                <a:gd name="T30" fmla="*/ 48 w 50"/>
                <a:gd name="T31" fmla="*/ 6 h 16"/>
                <a:gd name="T32" fmla="*/ 46 w 50"/>
                <a:gd name="T33" fmla="*/ 4 h 16"/>
                <a:gd name="T34" fmla="*/ 46 w 50"/>
                <a:gd name="T35" fmla="*/ 4 h 16"/>
                <a:gd name="T36" fmla="*/ 44 w 50"/>
                <a:gd name="T37" fmla="*/ 2 h 16"/>
                <a:gd name="T38" fmla="*/ 42 w 50"/>
                <a:gd name="T39" fmla="*/ 2 h 16"/>
                <a:gd name="T40" fmla="*/ 40 w 50"/>
                <a:gd name="T41" fmla="*/ 2 h 16"/>
                <a:gd name="T42" fmla="*/ 40 w 50"/>
                <a:gd name="T43" fmla="*/ 2 h 16"/>
                <a:gd name="T44" fmla="*/ 38 w 50"/>
                <a:gd name="T45" fmla="*/ 0 h 16"/>
                <a:gd name="T46" fmla="*/ 36 w 50"/>
                <a:gd name="T47" fmla="*/ 0 h 16"/>
                <a:gd name="T48" fmla="*/ 36 w 50"/>
                <a:gd name="T49" fmla="*/ 0 h 16"/>
                <a:gd name="T50" fmla="*/ 34 w 50"/>
                <a:gd name="T51" fmla="*/ 0 h 16"/>
                <a:gd name="T52" fmla="*/ 32 w 50"/>
                <a:gd name="T53" fmla="*/ 0 h 16"/>
                <a:gd name="T54" fmla="*/ 30 w 50"/>
                <a:gd name="T55" fmla="*/ 0 h 16"/>
                <a:gd name="T56" fmla="*/ 30 w 50"/>
                <a:gd name="T57" fmla="*/ 0 h 16"/>
                <a:gd name="T58" fmla="*/ 28 w 50"/>
                <a:gd name="T59" fmla="*/ 0 h 16"/>
                <a:gd name="T60" fmla="*/ 26 w 50"/>
                <a:gd name="T61" fmla="*/ 0 h 16"/>
                <a:gd name="T62" fmla="*/ 26 w 50"/>
                <a:gd name="T63" fmla="*/ 0 h 16"/>
                <a:gd name="T64" fmla="*/ 24 w 50"/>
                <a:gd name="T65" fmla="*/ 0 h 16"/>
                <a:gd name="T66" fmla="*/ 24 w 50"/>
                <a:gd name="T67" fmla="*/ 0 h 16"/>
                <a:gd name="T68" fmla="*/ 22 w 50"/>
                <a:gd name="T69" fmla="*/ 2 h 16"/>
                <a:gd name="T70" fmla="*/ 20 w 50"/>
                <a:gd name="T71" fmla="*/ 2 h 16"/>
                <a:gd name="T72" fmla="*/ 20 w 50"/>
                <a:gd name="T73" fmla="*/ 2 h 16"/>
                <a:gd name="T74" fmla="*/ 18 w 50"/>
                <a:gd name="T75" fmla="*/ 2 h 16"/>
                <a:gd name="T76" fmla="*/ 18 w 50"/>
                <a:gd name="T77" fmla="*/ 4 h 16"/>
                <a:gd name="T78" fmla="*/ 18 w 50"/>
                <a:gd name="T79" fmla="*/ 4 h 16"/>
                <a:gd name="T80" fmla="*/ 18 w 50"/>
                <a:gd name="T81" fmla="*/ 4 h 16"/>
                <a:gd name="T82" fmla="*/ 18 w 50"/>
                <a:gd name="T83" fmla="*/ 4 h 16"/>
                <a:gd name="T84" fmla="*/ 18 w 50"/>
                <a:gd name="T85" fmla="*/ 6 h 16"/>
                <a:gd name="T86" fmla="*/ 6 w 50"/>
                <a:gd name="T87" fmla="*/ 0 h 16"/>
                <a:gd name="T88" fmla="*/ 4 w 50"/>
                <a:gd name="T89" fmla="*/ 0 h 16"/>
                <a:gd name="T90" fmla="*/ 2 w 50"/>
                <a:gd name="T91" fmla="*/ 0 h 16"/>
                <a:gd name="T92" fmla="*/ 2 w 50"/>
                <a:gd name="T93" fmla="*/ 0 h 16"/>
                <a:gd name="T94" fmla="*/ 0 w 50"/>
                <a:gd name="T95" fmla="*/ 0 h 16"/>
                <a:gd name="T96" fmla="*/ 32 w 50"/>
                <a:gd name="T97" fmla="*/ 16 h 16"/>
                <a:gd name="T98" fmla="*/ 34 w 50"/>
                <a:gd name="T9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 h="16">
                  <a:moveTo>
                    <a:pt x="34" y="16"/>
                  </a:moveTo>
                  <a:lnTo>
                    <a:pt x="34" y="16"/>
                  </a:lnTo>
                  <a:lnTo>
                    <a:pt x="36" y="16"/>
                  </a:lnTo>
                  <a:lnTo>
                    <a:pt x="36" y="16"/>
                  </a:lnTo>
                  <a:lnTo>
                    <a:pt x="38" y="14"/>
                  </a:lnTo>
                  <a:lnTo>
                    <a:pt x="40" y="14"/>
                  </a:lnTo>
                  <a:lnTo>
                    <a:pt x="40" y="14"/>
                  </a:lnTo>
                  <a:lnTo>
                    <a:pt x="42" y="14"/>
                  </a:lnTo>
                  <a:lnTo>
                    <a:pt x="42" y="14"/>
                  </a:lnTo>
                  <a:lnTo>
                    <a:pt x="44" y="12"/>
                  </a:lnTo>
                  <a:lnTo>
                    <a:pt x="44" y="12"/>
                  </a:lnTo>
                  <a:lnTo>
                    <a:pt x="48" y="12"/>
                  </a:lnTo>
                  <a:lnTo>
                    <a:pt x="48" y="10"/>
                  </a:lnTo>
                  <a:lnTo>
                    <a:pt x="50" y="8"/>
                  </a:lnTo>
                  <a:lnTo>
                    <a:pt x="50" y="8"/>
                  </a:lnTo>
                  <a:lnTo>
                    <a:pt x="48" y="6"/>
                  </a:lnTo>
                  <a:lnTo>
                    <a:pt x="46" y="4"/>
                  </a:lnTo>
                  <a:lnTo>
                    <a:pt x="46" y="4"/>
                  </a:lnTo>
                  <a:lnTo>
                    <a:pt x="44" y="2"/>
                  </a:lnTo>
                  <a:lnTo>
                    <a:pt x="42" y="2"/>
                  </a:lnTo>
                  <a:lnTo>
                    <a:pt x="40" y="2"/>
                  </a:lnTo>
                  <a:lnTo>
                    <a:pt x="40" y="2"/>
                  </a:lnTo>
                  <a:lnTo>
                    <a:pt x="38" y="0"/>
                  </a:lnTo>
                  <a:lnTo>
                    <a:pt x="36" y="0"/>
                  </a:lnTo>
                  <a:lnTo>
                    <a:pt x="36" y="0"/>
                  </a:lnTo>
                  <a:lnTo>
                    <a:pt x="34" y="0"/>
                  </a:lnTo>
                  <a:lnTo>
                    <a:pt x="32" y="0"/>
                  </a:lnTo>
                  <a:lnTo>
                    <a:pt x="30" y="0"/>
                  </a:lnTo>
                  <a:lnTo>
                    <a:pt x="30" y="0"/>
                  </a:lnTo>
                  <a:lnTo>
                    <a:pt x="28" y="0"/>
                  </a:lnTo>
                  <a:lnTo>
                    <a:pt x="26" y="0"/>
                  </a:lnTo>
                  <a:lnTo>
                    <a:pt x="26" y="0"/>
                  </a:lnTo>
                  <a:lnTo>
                    <a:pt x="24" y="0"/>
                  </a:lnTo>
                  <a:lnTo>
                    <a:pt x="24" y="0"/>
                  </a:lnTo>
                  <a:lnTo>
                    <a:pt x="22" y="2"/>
                  </a:lnTo>
                  <a:lnTo>
                    <a:pt x="20" y="2"/>
                  </a:lnTo>
                  <a:lnTo>
                    <a:pt x="20" y="2"/>
                  </a:lnTo>
                  <a:lnTo>
                    <a:pt x="18" y="2"/>
                  </a:lnTo>
                  <a:lnTo>
                    <a:pt x="18" y="4"/>
                  </a:lnTo>
                  <a:lnTo>
                    <a:pt x="18" y="4"/>
                  </a:lnTo>
                  <a:lnTo>
                    <a:pt x="18" y="4"/>
                  </a:lnTo>
                  <a:lnTo>
                    <a:pt x="18" y="4"/>
                  </a:lnTo>
                  <a:lnTo>
                    <a:pt x="18" y="6"/>
                  </a:lnTo>
                  <a:lnTo>
                    <a:pt x="6" y="0"/>
                  </a:lnTo>
                  <a:lnTo>
                    <a:pt x="4" y="0"/>
                  </a:lnTo>
                  <a:lnTo>
                    <a:pt x="2" y="0"/>
                  </a:lnTo>
                  <a:lnTo>
                    <a:pt x="2" y="0"/>
                  </a:lnTo>
                  <a:lnTo>
                    <a:pt x="0" y="0"/>
                  </a:lnTo>
                  <a:lnTo>
                    <a:pt x="32" y="16"/>
                  </a:lnTo>
                  <a:lnTo>
                    <a:pt x="3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60"/>
            <p:cNvSpPr>
              <a:spLocks/>
            </p:cNvSpPr>
            <p:nvPr/>
          </p:nvSpPr>
          <p:spPr bwMode="auto">
            <a:xfrm>
              <a:off x="7902575" y="2817813"/>
              <a:ext cx="31750" cy="15875"/>
            </a:xfrm>
            <a:custGeom>
              <a:avLst/>
              <a:gdLst>
                <a:gd name="T0" fmla="*/ 2 w 20"/>
                <a:gd name="T1" fmla="*/ 6 h 10"/>
                <a:gd name="T2" fmla="*/ 2 w 20"/>
                <a:gd name="T3" fmla="*/ 6 h 10"/>
                <a:gd name="T4" fmla="*/ 0 w 20"/>
                <a:gd name="T5" fmla="*/ 6 h 10"/>
                <a:gd name="T6" fmla="*/ 0 w 20"/>
                <a:gd name="T7" fmla="*/ 4 h 10"/>
                <a:gd name="T8" fmla="*/ 0 w 20"/>
                <a:gd name="T9" fmla="*/ 4 h 10"/>
                <a:gd name="T10" fmla="*/ 0 w 20"/>
                <a:gd name="T11" fmla="*/ 4 h 10"/>
                <a:gd name="T12" fmla="*/ 0 w 20"/>
                <a:gd name="T13" fmla="*/ 4 h 10"/>
                <a:gd name="T14" fmla="*/ 0 w 20"/>
                <a:gd name="T15" fmla="*/ 4 h 10"/>
                <a:gd name="T16" fmla="*/ 0 w 20"/>
                <a:gd name="T17" fmla="*/ 2 h 10"/>
                <a:gd name="T18" fmla="*/ 2 w 20"/>
                <a:gd name="T19" fmla="*/ 2 h 10"/>
                <a:gd name="T20" fmla="*/ 4 w 20"/>
                <a:gd name="T21" fmla="*/ 0 h 10"/>
                <a:gd name="T22" fmla="*/ 6 w 20"/>
                <a:gd name="T23" fmla="*/ 0 h 10"/>
                <a:gd name="T24" fmla="*/ 8 w 20"/>
                <a:gd name="T25" fmla="*/ 0 h 10"/>
                <a:gd name="T26" fmla="*/ 10 w 20"/>
                <a:gd name="T27" fmla="*/ 0 h 10"/>
                <a:gd name="T28" fmla="*/ 12 w 20"/>
                <a:gd name="T29" fmla="*/ 0 h 10"/>
                <a:gd name="T30" fmla="*/ 14 w 20"/>
                <a:gd name="T31" fmla="*/ 2 h 10"/>
                <a:gd name="T32" fmla="*/ 14 w 20"/>
                <a:gd name="T33" fmla="*/ 2 h 10"/>
                <a:gd name="T34" fmla="*/ 16 w 20"/>
                <a:gd name="T35" fmla="*/ 2 h 10"/>
                <a:gd name="T36" fmla="*/ 18 w 20"/>
                <a:gd name="T37" fmla="*/ 4 h 10"/>
                <a:gd name="T38" fmla="*/ 18 w 20"/>
                <a:gd name="T39" fmla="*/ 4 h 10"/>
                <a:gd name="T40" fmla="*/ 20 w 20"/>
                <a:gd name="T41" fmla="*/ 4 h 10"/>
                <a:gd name="T42" fmla="*/ 20 w 20"/>
                <a:gd name="T43" fmla="*/ 4 h 10"/>
                <a:gd name="T44" fmla="*/ 20 w 20"/>
                <a:gd name="T45" fmla="*/ 6 h 10"/>
                <a:gd name="T46" fmla="*/ 20 w 20"/>
                <a:gd name="T47" fmla="*/ 6 h 10"/>
                <a:gd name="T48" fmla="*/ 20 w 20"/>
                <a:gd name="T49" fmla="*/ 6 h 10"/>
                <a:gd name="T50" fmla="*/ 20 w 20"/>
                <a:gd name="T51" fmla="*/ 6 h 10"/>
                <a:gd name="T52" fmla="*/ 20 w 20"/>
                <a:gd name="T53" fmla="*/ 8 h 10"/>
                <a:gd name="T54" fmla="*/ 20 w 20"/>
                <a:gd name="T55" fmla="*/ 8 h 10"/>
                <a:gd name="T56" fmla="*/ 20 w 20"/>
                <a:gd name="T57" fmla="*/ 8 h 10"/>
                <a:gd name="T58" fmla="*/ 20 w 20"/>
                <a:gd name="T59" fmla="*/ 8 h 10"/>
                <a:gd name="T60" fmla="*/ 18 w 20"/>
                <a:gd name="T61" fmla="*/ 8 h 10"/>
                <a:gd name="T62" fmla="*/ 18 w 20"/>
                <a:gd name="T63" fmla="*/ 10 h 10"/>
                <a:gd name="T64" fmla="*/ 18 w 20"/>
                <a:gd name="T65" fmla="*/ 10 h 10"/>
                <a:gd name="T66" fmla="*/ 16 w 20"/>
                <a:gd name="T67" fmla="*/ 10 h 10"/>
                <a:gd name="T68" fmla="*/ 14 w 20"/>
                <a:gd name="T69" fmla="*/ 10 h 10"/>
                <a:gd name="T70" fmla="*/ 12 w 20"/>
                <a:gd name="T71" fmla="*/ 10 h 10"/>
                <a:gd name="T72" fmla="*/ 2 w 20"/>
                <a:gd name="T73" fmla="*/ 6 h 10"/>
                <a:gd name="T74" fmla="*/ 2 w 20"/>
                <a:gd name="T7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10">
                  <a:moveTo>
                    <a:pt x="2" y="6"/>
                  </a:moveTo>
                  <a:lnTo>
                    <a:pt x="2" y="6"/>
                  </a:lnTo>
                  <a:lnTo>
                    <a:pt x="0" y="6"/>
                  </a:lnTo>
                  <a:lnTo>
                    <a:pt x="0" y="4"/>
                  </a:lnTo>
                  <a:lnTo>
                    <a:pt x="0" y="4"/>
                  </a:lnTo>
                  <a:lnTo>
                    <a:pt x="0" y="4"/>
                  </a:lnTo>
                  <a:lnTo>
                    <a:pt x="0" y="4"/>
                  </a:lnTo>
                  <a:lnTo>
                    <a:pt x="0" y="4"/>
                  </a:lnTo>
                  <a:lnTo>
                    <a:pt x="0" y="2"/>
                  </a:lnTo>
                  <a:lnTo>
                    <a:pt x="2" y="2"/>
                  </a:lnTo>
                  <a:lnTo>
                    <a:pt x="4" y="0"/>
                  </a:lnTo>
                  <a:lnTo>
                    <a:pt x="6" y="0"/>
                  </a:lnTo>
                  <a:lnTo>
                    <a:pt x="8" y="0"/>
                  </a:lnTo>
                  <a:lnTo>
                    <a:pt x="10" y="0"/>
                  </a:lnTo>
                  <a:lnTo>
                    <a:pt x="12" y="0"/>
                  </a:lnTo>
                  <a:lnTo>
                    <a:pt x="14" y="2"/>
                  </a:lnTo>
                  <a:lnTo>
                    <a:pt x="14" y="2"/>
                  </a:lnTo>
                  <a:lnTo>
                    <a:pt x="16" y="2"/>
                  </a:lnTo>
                  <a:lnTo>
                    <a:pt x="18" y="4"/>
                  </a:lnTo>
                  <a:lnTo>
                    <a:pt x="18" y="4"/>
                  </a:lnTo>
                  <a:lnTo>
                    <a:pt x="20" y="4"/>
                  </a:lnTo>
                  <a:lnTo>
                    <a:pt x="20" y="4"/>
                  </a:lnTo>
                  <a:lnTo>
                    <a:pt x="20" y="6"/>
                  </a:lnTo>
                  <a:lnTo>
                    <a:pt x="20" y="6"/>
                  </a:lnTo>
                  <a:lnTo>
                    <a:pt x="20" y="6"/>
                  </a:lnTo>
                  <a:lnTo>
                    <a:pt x="20" y="6"/>
                  </a:lnTo>
                  <a:lnTo>
                    <a:pt x="20" y="8"/>
                  </a:lnTo>
                  <a:lnTo>
                    <a:pt x="20" y="8"/>
                  </a:lnTo>
                  <a:lnTo>
                    <a:pt x="20" y="8"/>
                  </a:lnTo>
                  <a:lnTo>
                    <a:pt x="20" y="8"/>
                  </a:lnTo>
                  <a:lnTo>
                    <a:pt x="18" y="8"/>
                  </a:lnTo>
                  <a:lnTo>
                    <a:pt x="18" y="10"/>
                  </a:lnTo>
                  <a:lnTo>
                    <a:pt x="18" y="10"/>
                  </a:lnTo>
                  <a:lnTo>
                    <a:pt x="16" y="10"/>
                  </a:lnTo>
                  <a:lnTo>
                    <a:pt x="14" y="10"/>
                  </a:lnTo>
                  <a:lnTo>
                    <a:pt x="12" y="10"/>
                  </a:lnTo>
                  <a:lnTo>
                    <a:pt x="2" y="6"/>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61"/>
            <p:cNvSpPr>
              <a:spLocks/>
            </p:cNvSpPr>
            <p:nvPr/>
          </p:nvSpPr>
          <p:spPr bwMode="auto">
            <a:xfrm>
              <a:off x="7915275" y="2798763"/>
              <a:ext cx="66675" cy="25400"/>
            </a:xfrm>
            <a:custGeom>
              <a:avLst/>
              <a:gdLst>
                <a:gd name="T0" fmla="*/ 28 w 42"/>
                <a:gd name="T1" fmla="*/ 14 h 16"/>
                <a:gd name="T2" fmla="*/ 28 w 42"/>
                <a:gd name="T3" fmla="*/ 14 h 16"/>
                <a:gd name="T4" fmla="*/ 30 w 42"/>
                <a:gd name="T5" fmla="*/ 14 h 16"/>
                <a:gd name="T6" fmla="*/ 30 w 42"/>
                <a:gd name="T7" fmla="*/ 14 h 16"/>
                <a:gd name="T8" fmla="*/ 30 w 42"/>
                <a:gd name="T9" fmla="*/ 14 h 16"/>
                <a:gd name="T10" fmla="*/ 32 w 42"/>
                <a:gd name="T11" fmla="*/ 14 h 16"/>
                <a:gd name="T12" fmla="*/ 32 w 42"/>
                <a:gd name="T13" fmla="*/ 16 h 16"/>
                <a:gd name="T14" fmla="*/ 34 w 42"/>
                <a:gd name="T15" fmla="*/ 16 h 16"/>
                <a:gd name="T16" fmla="*/ 36 w 42"/>
                <a:gd name="T17" fmla="*/ 14 h 16"/>
                <a:gd name="T18" fmla="*/ 38 w 42"/>
                <a:gd name="T19" fmla="*/ 14 h 16"/>
                <a:gd name="T20" fmla="*/ 38 w 42"/>
                <a:gd name="T21" fmla="*/ 14 h 16"/>
                <a:gd name="T22" fmla="*/ 38 w 42"/>
                <a:gd name="T23" fmla="*/ 14 h 16"/>
                <a:gd name="T24" fmla="*/ 40 w 42"/>
                <a:gd name="T25" fmla="*/ 14 h 16"/>
                <a:gd name="T26" fmla="*/ 42 w 42"/>
                <a:gd name="T27" fmla="*/ 14 h 16"/>
                <a:gd name="T28" fmla="*/ 42 w 42"/>
                <a:gd name="T29" fmla="*/ 12 h 16"/>
                <a:gd name="T30" fmla="*/ 42 w 42"/>
                <a:gd name="T31" fmla="*/ 12 h 16"/>
                <a:gd name="T32" fmla="*/ 40 w 42"/>
                <a:gd name="T33" fmla="*/ 12 h 16"/>
                <a:gd name="T34" fmla="*/ 40 w 42"/>
                <a:gd name="T35" fmla="*/ 12 h 16"/>
                <a:gd name="T36" fmla="*/ 38 w 42"/>
                <a:gd name="T37" fmla="*/ 12 h 16"/>
                <a:gd name="T38" fmla="*/ 38 w 42"/>
                <a:gd name="T39" fmla="*/ 12 h 16"/>
                <a:gd name="T40" fmla="*/ 38 w 42"/>
                <a:gd name="T41" fmla="*/ 12 h 16"/>
                <a:gd name="T42" fmla="*/ 36 w 42"/>
                <a:gd name="T43" fmla="*/ 12 h 16"/>
                <a:gd name="T44" fmla="*/ 34 w 42"/>
                <a:gd name="T45" fmla="*/ 12 h 16"/>
                <a:gd name="T46" fmla="*/ 32 w 42"/>
                <a:gd name="T47" fmla="*/ 12 h 16"/>
                <a:gd name="T48" fmla="*/ 32 w 42"/>
                <a:gd name="T49" fmla="*/ 12 h 16"/>
                <a:gd name="T50" fmla="*/ 32 w 42"/>
                <a:gd name="T51" fmla="*/ 12 h 16"/>
                <a:gd name="T52" fmla="*/ 30 w 42"/>
                <a:gd name="T53" fmla="*/ 12 h 16"/>
                <a:gd name="T54" fmla="*/ 30 w 42"/>
                <a:gd name="T55" fmla="*/ 12 h 16"/>
                <a:gd name="T56" fmla="*/ 4 w 42"/>
                <a:gd name="T57" fmla="*/ 0 h 16"/>
                <a:gd name="T58" fmla="*/ 4 w 42"/>
                <a:gd name="T59" fmla="*/ 0 h 16"/>
                <a:gd name="T60" fmla="*/ 2 w 42"/>
                <a:gd name="T61" fmla="*/ 0 h 16"/>
                <a:gd name="T62" fmla="*/ 0 w 42"/>
                <a:gd name="T63" fmla="*/ 0 h 16"/>
                <a:gd name="T64" fmla="*/ 0 w 42"/>
                <a:gd name="T65" fmla="*/ 0 h 16"/>
                <a:gd name="T66" fmla="*/ 26 w 42"/>
                <a:gd name="T67" fmla="*/ 14 h 16"/>
                <a:gd name="T68" fmla="*/ 28 w 42"/>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28" y="14"/>
                  </a:moveTo>
                  <a:lnTo>
                    <a:pt x="28" y="14"/>
                  </a:lnTo>
                  <a:lnTo>
                    <a:pt x="30" y="14"/>
                  </a:lnTo>
                  <a:lnTo>
                    <a:pt x="30" y="14"/>
                  </a:lnTo>
                  <a:lnTo>
                    <a:pt x="30" y="14"/>
                  </a:lnTo>
                  <a:lnTo>
                    <a:pt x="32" y="14"/>
                  </a:lnTo>
                  <a:lnTo>
                    <a:pt x="32" y="16"/>
                  </a:lnTo>
                  <a:lnTo>
                    <a:pt x="34" y="16"/>
                  </a:lnTo>
                  <a:lnTo>
                    <a:pt x="36" y="14"/>
                  </a:lnTo>
                  <a:lnTo>
                    <a:pt x="38" y="14"/>
                  </a:lnTo>
                  <a:lnTo>
                    <a:pt x="38" y="14"/>
                  </a:lnTo>
                  <a:lnTo>
                    <a:pt x="38" y="14"/>
                  </a:lnTo>
                  <a:lnTo>
                    <a:pt x="40" y="14"/>
                  </a:lnTo>
                  <a:lnTo>
                    <a:pt x="42" y="14"/>
                  </a:lnTo>
                  <a:lnTo>
                    <a:pt x="42" y="12"/>
                  </a:lnTo>
                  <a:lnTo>
                    <a:pt x="42" y="12"/>
                  </a:lnTo>
                  <a:lnTo>
                    <a:pt x="40" y="12"/>
                  </a:lnTo>
                  <a:lnTo>
                    <a:pt x="40" y="12"/>
                  </a:lnTo>
                  <a:lnTo>
                    <a:pt x="38" y="12"/>
                  </a:lnTo>
                  <a:lnTo>
                    <a:pt x="38" y="12"/>
                  </a:lnTo>
                  <a:lnTo>
                    <a:pt x="38" y="12"/>
                  </a:lnTo>
                  <a:lnTo>
                    <a:pt x="36" y="12"/>
                  </a:lnTo>
                  <a:lnTo>
                    <a:pt x="34" y="12"/>
                  </a:lnTo>
                  <a:lnTo>
                    <a:pt x="32" y="12"/>
                  </a:lnTo>
                  <a:lnTo>
                    <a:pt x="32" y="12"/>
                  </a:lnTo>
                  <a:lnTo>
                    <a:pt x="32" y="12"/>
                  </a:lnTo>
                  <a:lnTo>
                    <a:pt x="30" y="12"/>
                  </a:lnTo>
                  <a:lnTo>
                    <a:pt x="30" y="12"/>
                  </a:lnTo>
                  <a:lnTo>
                    <a:pt x="4" y="0"/>
                  </a:lnTo>
                  <a:lnTo>
                    <a:pt x="4" y="0"/>
                  </a:lnTo>
                  <a:lnTo>
                    <a:pt x="2" y="0"/>
                  </a:lnTo>
                  <a:lnTo>
                    <a:pt x="0" y="0"/>
                  </a:lnTo>
                  <a:lnTo>
                    <a:pt x="0" y="0"/>
                  </a:lnTo>
                  <a:lnTo>
                    <a:pt x="26" y="14"/>
                  </a:lnTo>
                  <a:lnTo>
                    <a:pt x="28"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62"/>
            <p:cNvSpPr>
              <a:spLocks/>
            </p:cNvSpPr>
            <p:nvPr/>
          </p:nvSpPr>
          <p:spPr bwMode="auto">
            <a:xfrm>
              <a:off x="7915275" y="2798763"/>
              <a:ext cx="66675" cy="25400"/>
            </a:xfrm>
            <a:custGeom>
              <a:avLst/>
              <a:gdLst>
                <a:gd name="T0" fmla="*/ 28 w 42"/>
                <a:gd name="T1" fmla="*/ 14 h 16"/>
                <a:gd name="T2" fmla="*/ 28 w 42"/>
                <a:gd name="T3" fmla="*/ 14 h 16"/>
                <a:gd name="T4" fmla="*/ 30 w 42"/>
                <a:gd name="T5" fmla="*/ 14 h 16"/>
                <a:gd name="T6" fmla="*/ 30 w 42"/>
                <a:gd name="T7" fmla="*/ 14 h 16"/>
                <a:gd name="T8" fmla="*/ 30 w 42"/>
                <a:gd name="T9" fmla="*/ 14 h 16"/>
                <a:gd name="T10" fmla="*/ 32 w 42"/>
                <a:gd name="T11" fmla="*/ 14 h 16"/>
                <a:gd name="T12" fmla="*/ 32 w 42"/>
                <a:gd name="T13" fmla="*/ 16 h 16"/>
                <a:gd name="T14" fmla="*/ 34 w 42"/>
                <a:gd name="T15" fmla="*/ 16 h 16"/>
                <a:gd name="T16" fmla="*/ 36 w 42"/>
                <a:gd name="T17" fmla="*/ 14 h 16"/>
                <a:gd name="T18" fmla="*/ 38 w 42"/>
                <a:gd name="T19" fmla="*/ 14 h 16"/>
                <a:gd name="T20" fmla="*/ 38 w 42"/>
                <a:gd name="T21" fmla="*/ 14 h 16"/>
                <a:gd name="T22" fmla="*/ 38 w 42"/>
                <a:gd name="T23" fmla="*/ 14 h 16"/>
                <a:gd name="T24" fmla="*/ 40 w 42"/>
                <a:gd name="T25" fmla="*/ 14 h 16"/>
                <a:gd name="T26" fmla="*/ 42 w 42"/>
                <a:gd name="T27" fmla="*/ 14 h 16"/>
                <a:gd name="T28" fmla="*/ 42 w 42"/>
                <a:gd name="T29" fmla="*/ 12 h 16"/>
                <a:gd name="T30" fmla="*/ 42 w 42"/>
                <a:gd name="T31" fmla="*/ 12 h 16"/>
                <a:gd name="T32" fmla="*/ 40 w 42"/>
                <a:gd name="T33" fmla="*/ 12 h 16"/>
                <a:gd name="T34" fmla="*/ 40 w 42"/>
                <a:gd name="T35" fmla="*/ 12 h 16"/>
                <a:gd name="T36" fmla="*/ 38 w 42"/>
                <a:gd name="T37" fmla="*/ 12 h 16"/>
                <a:gd name="T38" fmla="*/ 38 w 42"/>
                <a:gd name="T39" fmla="*/ 12 h 16"/>
                <a:gd name="T40" fmla="*/ 38 w 42"/>
                <a:gd name="T41" fmla="*/ 12 h 16"/>
                <a:gd name="T42" fmla="*/ 36 w 42"/>
                <a:gd name="T43" fmla="*/ 12 h 16"/>
                <a:gd name="T44" fmla="*/ 34 w 42"/>
                <a:gd name="T45" fmla="*/ 12 h 16"/>
                <a:gd name="T46" fmla="*/ 32 w 42"/>
                <a:gd name="T47" fmla="*/ 12 h 16"/>
                <a:gd name="T48" fmla="*/ 32 w 42"/>
                <a:gd name="T49" fmla="*/ 12 h 16"/>
                <a:gd name="T50" fmla="*/ 32 w 42"/>
                <a:gd name="T51" fmla="*/ 12 h 16"/>
                <a:gd name="T52" fmla="*/ 30 w 42"/>
                <a:gd name="T53" fmla="*/ 12 h 16"/>
                <a:gd name="T54" fmla="*/ 30 w 42"/>
                <a:gd name="T55" fmla="*/ 12 h 16"/>
                <a:gd name="T56" fmla="*/ 4 w 42"/>
                <a:gd name="T57" fmla="*/ 0 h 16"/>
                <a:gd name="T58" fmla="*/ 4 w 42"/>
                <a:gd name="T59" fmla="*/ 0 h 16"/>
                <a:gd name="T60" fmla="*/ 2 w 42"/>
                <a:gd name="T61" fmla="*/ 0 h 16"/>
                <a:gd name="T62" fmla="*/ 0 w 42"/>
                <a:gd name="T63" fmla="*/ 0 h 16"/>
                <a:gd name="T64" fmla="*/ 0 w 42"/>
                <a:gd name="T65" fmla="*/ 0 h 16"/>
                <a:gd name="T66" fmla="*/ 26 w 42"/>
                <a:gd name="T67" fmla="*/ 14 h 16"/>
                <a:gd name="T68" fmla="*/ 28 w 42"/>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28" y="14"/>
                  </a:moveTo>
                  <a:lnTo>
                    <a:pt x="28" y="14"/>
                  </a:lnTo>
                  <a:lnTo>
                    <a:pt x="30" y="14"/>
                  </a:lnTo>
                  <a:lnTo>
                    <a:pt x="30" y="14"/>
                  </a:lnTo>
                  <a:lnTo>
                    <a:pt x="30" y="14"/>
                  </a:lnTo>
                  <a:lnTo>
                    <a:pt x="32" y="14"/>
                  </a:lnTo>
                  <a:lnTo>
                    <a:pt x="32" y="16"/>
                  </a:lnTo>
                  <a:lnTo>
                    <a:pt x="34" y="16"/>
                  </a:lnTo>
                  <a:lnTo>
                    <a:pt x="36" y="14"/>
                  </a:lnTo>
                  <a:lnTo>
                    <a:pt x="38" y="14"/>
                  </a:lnTo>
                  <a:lnTo>
                    <a:pt x="38" y="14"/>
                  </a:lnTo>
                  <a:lnTo>
                    <a:pt x="38" y="14"/>
                  </a:lnTo>
                  <a:lnTo>
                    <a:pt x="40" y="14"/>
                  </a:lnTo>
                  <a:lnTo>
                    <a:pt x="42" y="14"/>
                  </a:lnTo>
                  <a:lnTo>
                    <a:pt x="42" y="12"/>
                  </a:lnTo>
                  <a:lnTo>
                    <a:pt x="42" y="12"/>
                  </a:lnTo>
                  <a:lnTo>
                    <a:pt x="40" y="12"/>
                  </a:lnTo>
                  <a:lnTo>
                    <a:pt x="40" y="12"/>
                  </a:lnTo>
                  <a:lnTo>
                    <a:pt x="38" y="12"/>
                  </a:lnTo>
                  <a:lnTo>
                    <a:pt x="38" y="12"/>
                  </a:lnTo>
                  <a:lnTo>
                    <a:pt x="38" y="12"/>
                  </a:lnTo>
                  <a:lnTo>
                    <a:pt x="36" y="12"/>
                  </a:lnTo>
                  <a:lnTo>
                    <a:pt x="34" y="12"/>
                  </a:lnTo>
                  <a:lnTo>
                    <a:pt x="32" y="12"/>
                  </a:lnTo>
                  <a:lnTo>
                    <a:pt x="32" y="12"/>
                  </a:lnTo>
                  <a:lnTo>
                    <a:pt x="32" y="12"/>
                  </a:lnTo>
                  <a:lnTo>
                    <a:pt x="30" y="12"/>
                  </a:lnTo>
                  <a:lnTo>
                    <a:pt x="30" y="12"/>
                  </a:lnTo>
                  <a:lnTo>
                    <a:pt x="4" y="0"/>
                  </a:lnTo>
                  <a:lnTo>
                    <a:pt x="4" y="0"/>
                  </a:lnTo>
                  <a:lnTo>
                    <a:pt x="2" y="0"/>
                  </a:lnTo>
                  <a:lnTo>
                    <a:pt x="0" y="0"/>
                  </a:lnTo>
                  <a:lnTo>
                    <a:pt x="0" y="0"/>
                  </a:lnTo>
                  <a:lnTo>
                    <a:pt x="26" y="14"/>
                  </a:lnTo>
                  <a:lnTo>
                    <a:pt x="28"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63"/>
            <p:cNvSpPr>
              <a:spLocks noEditPoints="1"/>
            </p:cNvSpPr>
            <p:nvPr/>
          </p:nvSpPr>
          <p:spPr bwMode="auto">
            <a:xfrm>
              <a:off x="7956550" y="2792413"/>
              <a:ext cx="63500" cy="22225"/>
            </a:xfrm>
            <a:custGeom>
              <a:avLst/>
              <a:gdLst>
                <a:gd name="T0" fmla="*/ 34 w 40"/>
                <a:gd name="T1" fmla="*/ 12 h 14"/>
                <a:gd name="T2" fmla="*/ 36 w 40"/>
                <a:gd name="T3" fmla="*/ 10 h 14"/>
                <a:gd name="T4" fmla="*/ 38 w 40"/>
                <a:gd name="T5" fmla="*/ 10 h 14"/>
                <a:gd name="T6" fmla="*/ 40 w 40"/>
                <a:gd name="T7" fmla="*/ 8 h 14"/>
                <a:gd name="T8" fmla="*/ 24 w 40"/>
                <a:gd name="T9" fmla="*/ 2 h 14"/>
                <a:gd name="T10" fmla="*/ 22 w 40"/>
                <a:gd name="T11" fmla="*/ 0 h 14"/>
                <a:gd name="T12" fmla="*/ 20 w 40"/>
                <a:gd name="T13" fmla="*/ 0 h 14"/>
                <a:gd name="T14" fmla="*/ 18 w 40"/>
                <a:gd name="T15" fmla="*/ 0 h 14"/>
                <a:gd name="T16" fmla="*/ 16 w 40"/>
                <a:gd name="T17" fmla="*/ 0 h 14"/>
                <a:gd name="T18" fmla="*/ 14 w 40"/>
                <a:gd name="T19" fmla="*/ 0 h 14"/>
                <a:gd name="T20" fmla="*/ 12 w 40"/>
                <a:gd name="T21" fmla="*/ 0 h 14"/>
                <a:gd name="T22" fmla="*/ 8 w 40"/>
                <a:gd name="T23" fmla="*/ 0 h 14"/>
                <a:gd name="T24" fmla="*/ 6 w 40"/>
                <a:gd name="T25" fmla="*/ 2 h 14"/>
                <a:gd name="T26" fmla="*/ 4 w 40"/>
                <a:gd name="T27" fmla="*/ 2 h 14"/>
                <a:gd name="T28" fmla="*/ 2 w 40"/>
                <a:gd name="T29" fmla="*/ 4 h 14"/>
                <a:gd name="T30" fmla="*/ 0 w 40"/>
                <a:gd name="T31" fmla="*/ 4 h 14"/>
                <a:gd name="T32" fmla="*/ 0 w 40"/>
                <a:gd name="T33" fmla="*/ 4 h 14"/>
                <a:gd name="T34" fmla="*/ 2 w 40"/>
                <a:gd name="T35" fmla="*/ 6 h 14"/>
                <a:gd name="T36" fmla="*/ 4 w 40"/>
                <a:gd name="T37" fmla="*/ 6 h 14"/>
                <a:gd name="T38" fmla="*/ 6 w 40"/>
                <a:gd name="T39" fmla="*/ 4 h 14"/>
                <a:gd name="T40" fmla="*/ 6 w 40"/>
                <a:gd name="T41" fmla="*/ 4 h 14"/>
                <a:gd name="T42" fmla="*/ 8 w 40"/>
                <a:gd name="T43" fmla="*/ 4 h 14"/>
                <a:gd name="T44" fmla="*/ 10 w 40"/>
                <a:gd name="T45" fmla="*/ 2 h 14"/>
                <a:gd name="T46" fmla="*/ 14 w 40"/>
                <a:gd name="T47" fmla="*/ 2 h 14"/>
                <a:gd name="T48" fmla="*/ 16 w 40"/>
                <a:gd name="T49" fmla="*/ 2 h 14"/>
                <a:gd name="T50" fmla="*/ 18 w 40"/>
                <a:gd name="T51" fmla="*/ 2 h 14"/>
                <a:gd name="T52" fmla="*/ 20 w 40"/>
                <a:gd name="T53" fmla="*/ 4 h 14"/>
                <a:gd name="T54" fmla="*/ 18 w 40"/>
                <a:gd name="T55" fmla="*/ 4 h 14"/>
                <a:gd name="T56" fmla="*/ 16 w 40"/>
                <a:gd name="T57" fmla="*/ 4 h 14"/>
                <a:gd name="T58" fmla="*/ 16 w 40"/>
                <a:gd name="T59" fmla="*/ 6 h 14"/>
                <a:gd name="T60" fmla="*/ 14 w 40"/>
                <a:gd name="T61" fmla="*/ 6 h 14"/>
                <a:gd name="T62" fmla="*/ 12 w 40"/>
                <a:gd name="T63" fmla="*/ 8 h 14"/>
                <a:gd name="T64" fmla="*/ 10 w 40"/>
                <a:gd name="T65" fmla="*/ 8 h 14"/>
                <a:gd name="T66" fmla="*/ 10 w 40"/>
                <a:gd name="T67" fmla="*/ 10 h 14"/>
                <a:gd name="T68" fmla="*/ 10 w 40"/>
                <a:gd name="T69" fmla="*/ 10 h 14"/>
                <a:gd name="T70" fmla="*/ 10 w 40"/>
                <a:gd name="T71" fmla="*/ 12 h 14"/>
                <a:gd name="T72" fmla="*/ 12 w 40"/>
                <a:gd name="T73" fmla="*/ 12 h 14"/>
                <a:gd name="T74" fmla="*/ 14 w 40"/>
                <a:gd name="T75" fmla="*/ 12 h 14"/>
                <a:gd name="T76" fmla="*/ 16 w 40"/>
                <a:gd name="T77" fmla="*/ 14 h 14"/>
                <a:gd name="T78" fmla="*/ 18 w 40"/>
                <a:gd name="T79" fmla="*/ 14 h 14"/>
                <a:gd name="T80" fmla="*/ 20 w 40"/>
                <a:gd name="T81" fmla="*/ 14 h 14"/>
                <a:gd name="T82" fmla="*/ 22 w 40"/>
                <a:gd name="T83" fmla="*/ 14 h 14"/>
                <a:gd name="T84" fmla="*/ 24 w 40"/>
                <a:gd name="T85" fmla="*/ 14 h 14"/>
                <a:gd name="T86" fmla="*/ 28 w 40"/>
                <a:gd name="T87" fmla="*/ 14 h 14"/>
                <a:gd name="T88" fmla="*/ 30 w 40"/>
                <a:gd name="T89" fmla="*/ 12 h 14"/>
                <a:gd name="T90" fmla="*/ 32 w 40"/>
                <a:gd name="T91" fmla="*/ 12 h 14"/>
                <a:gd name="T92" fmla="*/ 28 w 40"/>
                <a:gd name="T93" fmla="*/ 10 h 14"/>
                <a:gd name="T94" fmla="*/ 22 w 40"/>
                <a:gd name="T95" fmla="*/ 12 h 14"/>
                <a:gd name="T96" fmla="*/ 20 w 40"/>
                <a:gd name="T97" fmla="*/ 12 h 14"/>
                <a:gd name="T98" fmla="*/ 18 w 40"/>
                <a:gd name="T99" fmla="*/ 12 h 14"/>
                <a:gd name="T100" fmla="*/ 16 w 40"/>
                <a:gd name="T101" fmla="*/ 10 h 14"/>
                <a:gd name="T102" fmla="*/ 16 w 40"/>
                <a:gd name="T103" fmla="*/ 10 h 14"/>
                <a:gd name="T104" fmla="*/ 16 w 40"/>
                <a:gd name="T105" fmla="*/ 8 h 14"/>
                <a:gd name="T106" fmla="*/ 18 w 40"/>
                <a:gd name="T107" fmla="*/ 8 h 14"/>
                <a:gd name="T108" fmla="*/ 22 w 40"/>
                <a:gd name="T109" fmla="*/ 6 h 14"/>
                <a:gd name="T110" fmla="*/ 32 w 40"/>
                <a:gd name="T11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14">
                  <a:moveTo>
                    <a:pt x="32" y="12"/>
                  </a:moveTo>
                  <a:lnTo>
                    <a:pt x="34" y="12"/>
                  </a:lnTo>
                  <a:lnTo>
                    <a:pt x="34" y="10"/>
                  </a:lnTo>
                  <a:lnTo>
                    <a:pt x="36" y="10"/>
                  </a:lnTo>
                  <a:lnTo>
                    <a:pt x="36" y="10"/>
                  </a:lnTo>
                  <a:lnTo>
                    <a:pt x="38" y="10"/>
                  </a:lnTo>
                  <a:lnTo>
                    <a:pt x="38" y="10"/>
                  </a:lnTo>
                  <a:lnTo>
                    <a:pt x="40" y="8"/>
                  </a:lnTo>
                  <a:lnTo>
                    <a:pt x="24" y="2"/>
                  </a:lnTo>
                  <a:lnTo>
                    <a:pt x="24" y="2"/>
                  </a:lnTo>
                  <a:lnTo>
                    <a:pt x="22" y="0"/>
                  </a:lnTo>
                  <a:lnTo>
                    <a:pt x="22" y="0"/>
                  </a:lnTo>
                  <a:lnTo>
                    <a:pt x="20" y="0"/>
                  </a:lnTo>
                  <a:lnTo>
                    <a:pt x="20" y="0"/>
                  </a:lnTo>
                  <a:lnTo>
                    <a:pt x="18" y="0"/>
                  </a:lnTo>
                  <a:lnTo>
                    <a:pt x="18" y="0"/>
                  </a:lnTo>
                  <a:lnTo>
                    <a:pt x="16" y="0"/>
                  </a:lnTo>
                  <a:lnTo>
                    <a:pt x="16" y="0"/>
                  </a:lnTo>
                  <a:lnTo>
                    <a:pt x="14" y="0"/>
                  </a:lnTo>
                  <a:lnTo>
                    <a:pt x="14" y="0"/>
                  </a:lnTo>
                  <a:lnTo>
                    <a:pt x="12" y="0"/>
                  </a:lnTo>
                  <a:lnTo>
                    <a:pt x="12" y="0"/>
                  </a:lnTo>
                  <a:lnTo>
                    <a:pt x="8" y="0"/>
                  </a:lnTo>
                  <a:lnTo>
                    <a:pt x="8" y="0"/>
                  </a:lnTo>
                  <a:lnTo>
                    <a:pt x="6" y="2"/>
                  </a:lnTo>
                  <a:lnTo>
                    <a:pt x="6" y="2"/>
                  </a:lnTo>
                  <a:lnTo>
                    <a:pt x="4" y="2"/>
                  </a:lnTo>
                  <a:lnTo>
                    <a:pt x="4" y="2"/>
                  </a:lnTo>
                  <a:lnTo>
                    <a:pt x="2" y="2"/>
                  </a:lnTo>
                  <a:lnTo>
                    <a:pt x="2" y="4"/>
                  </a:lnTo>
                  <a:lnTo>
                    <a:pt x="0" y="4"/>
                  </a:lnTo>
                  <a:lnTo>
                    <a:pt x="0" y="4"/>
                  </a:lnTo>
                  <a:lnTo>
                    <a:pt x="0" y="4"/>
                  </a:lnTo>
                  <a:lnTo>
                    <a:pt x="0" y="4"/>
                  </a:lnTo>
                  <a:lnTo>
                    <a:pt x="2" y="6"/>
                  </a:lnTo>
                  <a:lnTo>
                    <a:pt x="2" y="6"/>
                  </a:lnTo>
                  <a:lnTo>
                    <a:pt x="4" y="6"/>
                  </a:lnTo>
                  <a:lnTo>
                    <a:pt x="4" y="6"/>
                  </a:lnTo>
                  <a:lnTo>
                    <a:pt x="6" y="6"/>
                  </a:lnTo>
                  <a:lnTo>
                    <a:pt x="6" y="4"/>
                  </a:lnTo>
                  <a:lnTo>
                    <a:pt x="6" y="4"/>
                  </a:lnTo>
                  <a:lnTo>
                    <a:pt x="6" y="4"/>
                  </a:lnTo>
                  <a:lnTo>
                    <a:pt x="8" y="4"/>
                  </a:lnTo>
                  <a:lnTo>
                    <a:pt x="8" y="4"/>
                  </a:lnTo>
                  <a:lnTo>
                    <a:pt x="10" y="4"/>
                  </a:lnTo>
                  <a:lnTo>
                    <a:pt x="10" y="2"/>
                  </a:lnTo>
                  <a:lnTo>
                    <a:pt x="12" y="2"/>
                  </a:lnTo>
                  <a:lnTo>
                    <a:pt x="14" y="2"/>
                  </a:lnTo>
                  <a:lnTo>
                    <a:pt x="14" y="2"/>
                  </a:lnTo>
                  <a:lnTo>
                    <a:pt x="16" y="2"/>
                  </a:lnTo>
                  <a:lnTo>
                    <a:pt x="18" y="2"/>
                  </a:lnTo>
                  <a:lnTo>
                    <a:pt x="18" y="2"/>
                  </a:lnTo>
                  <a:lnTo>
                    <a:pt x="20" y="4"/>
                  </a:lnTo>
                  <a:lnTo>
                    <a:pt x="20" y="4"/>
                  </a:lnTo>
                  <a:lnTo>
                    <a:pt x="18" y="4"/>
                  </a:lnTo>
                  <a:lnTo>
                    <a:pt x="18" y="4"/>
                  </a:lnTo>
                  <a:lnTo>
                    <a:pt x="18" y="4"/>
                  </a:lnTo>
                  <a:lnTo>
                    <a:pt x="16" y="4"/>
                  </a:lnTo>
                  <a:lnTo>
                    <a:pt x="16" y="6"/>
                  </a:lnTo>
                  <a:lnTo>
                    <a:pt x="16" y="6"/>
                  </a:lnTo>
                  <a:lnTo>
                    <a:pt x="14" y="6"/>
                  </a:lnTo>
                  <a:lnTo>
                    <a:pt x="14" y="6"/>
                  </a:lnTo>
                  <a:lnTo>
                    <a:pt x="12" y="6"/>
                  </a:lnTo>
                  <a:lnTo>
                    <a:pt x="12" y="8"/>
                  </a:lnTo>
                  <a:lnTo>
                    <a:pt x="12" y="8"/>
                  </a:lnTo>
                  <a:lnTo>
                    <a:pt x="10" y="8"/>
                  </a:lnTo>
                  <a:lnTo>
                    <a:pt x="10" y="8"/>
                  </a:lnTo>
                  <a:lnTo>
                    <a:pt x="10" y="10"/>
                  </a:lnTo>
                  <a:lnTo>
                    <a:pt x="10" y="10"/>
                  </a:lnTo>
                  <a:lnTo>
                    <a:pt x="10" y="10"/>
                  </a:lnTo>
                  <a:lnTo>
                    <a:pt x="10" y="10"/>
                  </a:lnTo>
                  <a:lnTo>
                    <a:pt x="10" y="12"/>
                  </a:lnTo>
                  <a:lnTo>
                    <a:pt x="12" y="12"/>
                  </a:lnTo>
                  <a:lnTo>
                    <a:pt x="12" y="12"/>
                  </a:lnTo>
                  <a:lnTo>
                    <a:pt x="12" y="12"/>
                  </a:lnTo>
                  <a:lnTo>
                    <a:pt x="14" y="12"/>
                  </a:lnTo>
                  <a:lnTo>
                    <a:pt x="14" y="14"/>
                  </a:lnTo>
                  <a:lnTo>
                    <a:pt x="16" y="14"/>
                  </a:lnTo>
                  <a:lnTo>
                    <a:pt x="18" y="14"/>
                  </a:lnTo>
                  <a:lnTo>
                    <a:pt x="18" y="14"/>
                  </a:lnTo>
                  <a:lnTo>
                    <a:pt x="20" y="14"/>
                  </a:lnTo>
                  <a:lnTo>
                    <a:pt x="20" y="14"/>
                  </a:lnTo>
                  <a:lnTo>
                    <a:pt x="22" y="14"/>
                  </a:lnTo>
                  <a:lnTo>
                    <a:pt x="22" y="14"/>
                  </a:lnTo>
                  <a:lnTo>
                    <a:pt x="24" y="14"/>
                  </a:lnTo>
                  <a:lnTo>
                    <a:pt x="24" y="14"/>
                  </a:lnTo>
                  <a:lnTo>
                    <a:pt x="26" y="14"/>
                  </a:lnTo>
                  <a:lnTo>
                    <a:pt x="28" y="14"/>
                  </a:lnTo>
                  <a:lnTo>
                    <a:pt x="28" y="14"/>
                  </a:lnTo>
                  <a:lnTo>
                    <a:pt x="30" y="12"/>
                  </a:lnTo>
                  <a:lnTo>
                    <a:pt x="30" y="12"/>
                  </a:lnTo>
                  <a:lnTo>
                    <a:pt x="32" y="12"/>
                  </a:lnTo>
                  <a:close/>
                  <a:moveTo>
                    <a:pt x="30" y="10"/>
                  </a:moveTo>
                  <a:lnTo>
                    <a:pt x="28" y="10"/>
                  </a:lnTo>
                  <a:lnTo>
                    <a:pt x="26" y="12"/>
                  </a:lnTo>
                  <a:lnTo>
                    <a:pt x="22" y="12"/>
                  </a:lnTo>
                  <a:lnTo>
                    <a:pt x="20" y="12"/>
                  </a:lnTo>
                  <a:lnTo>
                    <a:pt x="20" y="12"/>
                  </a:lnTo>
                  <a:lnTo>
                    <a:pt x="20" y="12"/>
                  </a:lnTo>
                  <a:lnTo>
                    <a:pt x="18" y="12"/>
                  </a:lnTo>
                  <a:lnTo>
                    <a:pt x="18" y="10"/>
                  </a:lnTo>
                  <a:lnTo>
                    <a:pt x="16" y="10"/>
                  </a:lnTo>
                  <a:lnTo>
                    <a:pt x="16" y="10"/>
                  </a:lnTo>
                  <a:lnTo>
                    <a:pt x="16" y="10"/>
                  </a:lnTo>
                  <a:lnTo>
                    <a:pt x="16" y="8"/>
                  </a:lnTo>
                  <a:lnTo>
                    <a:pt x="16" y="8"/>
                  </a:lnTo>
                  <a:lnTo>
                    <a:pt x="18" y="8"/>
                  </a:lnTo>
                  <a:lnTo>
                    <a:pt x="18" y="8"/>
                  </a:lnTo>
                  <a:lnTo>
                    <a:pt x="20" y="6"/>
                  </a:lnTo>
                  <a:lnTo>
                    <a:pt x="22" y="6"/>
                  </a:lnTo>
                  <a:lnTo>
                    <a:pt x="24" y="6"/>
                  </a:lnTo>
                  <a:lnTo>
                    <a:pt x="32" y="8"/>
                  </a:lnTo>
                  <a:lnTo>
                    <a:pt x="3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4"/>
            <p:cNvSpPr>
              <a:spLocks/>
            </p:cNvSpPr>
            <p:nvPr/>
          </p:nvSpPr>
          <p:spPr bwMode="auto">
            <a:xfrm>
              <a:off x="7956550" y="2792413"/>
              <a:ext cx="63500" cy="22225"/>
            </a:xfrm>
            <a:custGeom>
              <a:avLst/>
              <a:gdLst>
                <a:gd name="T0" fmla="*/ 34 w 40"/>
                <a:gd name="T1" fmla="*/ 12 h 14"/>
                <a:gd name="T2" fmla="*/ 36 w 40"/>
                <a:gd name="T3" fmla="*/ 10 h 14"/>
                <a:gd name="T4" fmla="*/ 38 w 40"/>
                <a:gd name="T5" fmla="*/ 10 h 14"/>
                <a:gd name="T6" fmla="*/ 40 w 40"/>
                <a:gd name="T7" fmla="*/ 8 h 14"/>
                <a:gd name="T8" fmla="*/ 24 w 40"/>
                <a:gd name="T9" fmla="*/ 2 h 14"/>
                <a:gd name="T10" fmla="*/ 22 w 40"/>
                <a:gd name="T11" fmla="*/ 0 h 14"/>
                <a:gd name="T12" fmla="*/ 20 w 40"/>
                <a:gd name="T13" fmla="*/ 0 h 14"/>
                <a:gd name="T14" fmla="*/ 18 w 40"/>
                <a:gd name="T15" fmla="*/ 0 h 14"/>
                <a:gd name="T16" fmla="*/ 16 w 40"/>
                <a:gd name="T17" fmla="*/ 0 h 14"/>
                <a:gd name="T18" fmla="*/ 14 w 40"/>
                <a:gd name="T19" fmla="*/ 0 h 14"/>
                <a:gd name="T20" fmla="*/ 12 w 40"/>
                <a:gd name="T21" fmla="*/ 0 h 14"/>
                <a:gd name="T22" fmla="*/ 8 w 40"/>
                <a:gd name="T23" fmla="*/ 0 h 14"/>
                <a:gd name="T24" fmla="*/ 6 w 40"/>
                <a:gd name="T25" fmla="*/ 2 h 14"/>
                <a:gd name="T26" fmla="*/ 4 w 40"/>
                <a:gd name="T27" fmla="*/ 2 h 14"/>
                <a:gd name="T28" fmla="*/ 2 w 40"/>
                <a:gd name="T29" fmla="*/ 4 h 14"/>
                <a:gd name="T30" fmla="*/ 0 w 40"/>
                <a:gd name="T31" fmla="*/ 4 h 14"/>
                <a:gd name="T32" fmla="*/ 0 w 40"/>
                <a:gd name="T33" fmla="*/ 4 h 14"/>
                <a:gd name="T34" fmla="*/ 2 w 40"/>
                <a:gd name="T35" fmla="*/ 6 h 14"/>
                <a:gd name="T36" fmla="*/ 4 w 40"/>
                <a:gd name="T37" fmla="*/ 6 h 14"/>
                <a:gd name="T38" fmla="*/ 6 w 40"/>
                <a:gd name="T39" fmla="*/ 4 h 14"/>
                <a:gd name="T40" fmla="*/ 6 w 40"/>
                <a:gd name="T41" fmla="*/ 4 h 14"/>
                <a:gd name="T42" fmla="*/ 8 w 40"/>
                <a:gd name="T43" fmla="*/ 4 h 14"/>
                <a:gd name="T44" fmla="*/ 10 w 40"/>
                <a:gd name="T45" fmla="*/ 2 h 14"/>
                <a:gd name="T46" fmla="*/ 14 w 40"/>
                <a:gd name="T47" fmla="*/ 2 h 14"/>
                <a:gd name="T48" fmla="*/ 16 w 40"/>
                <a:gd name="T49" fmla="*/ 2 h 14"/>
                <a:gd name="T50" fmla="*/ 18 w 40"/>
                <a:gd name="T51" fmla="*/ 2 h 14"/>
                <a:gd name="T52" fmla="*/ 20 w 40"/>
                <a:gd name="T53" fmla="*/ 4 h 14"/>
                <a:gd name="T54" fmla="*/ 18 w 40"/>
                <a:gd name="T55" fmla="*/ 4 h 14"/>
                <a:gd name="T56" fmla="*/ 16 w 40"/>
                <a:gd name="T57" fmla="*/ 4 h 14"/>
                <a:gd name="T58" fmla="*/ 16 w 40"/>
                <a:gd name="T59" fmla="*/ 6 h 14"/>
                <a:gd name="T60" fmla="*/ 14 w 40"/>
                <a:gd name="T61" fmla="*/ 6 h 14"/>
                <a:gd name="T62" fmla="*/ 12 w 40"/>
                <a:gd name="T63" fmla="*/ 8 h 14"/>
                <a:gd name="T64" fmla="*/ 10 w 40"/>
                <a:gd name="T65" fmla="*/ 8 h 14"/>
                <a:gd name="T66" fmla="*/ 10 w 40"/>
                <a:gd name="T67" fmla="*/ 10 h 14"/>
                <a:gd name="T68" fmla="*/ 10 w 40"/>
                <a:gd name="T69" fmla="*/ 10 h 14"/>
                <a:gd name="T70" fmla="*/ 10 w 40"/>
                <a:gd name="T71" fmla="*/ 12 h 14"/>
                <a:gd name="T72" fmla="*/ 12 w 40"/>
                <a:gd name="T73" fmla="*/ 12 h 14"/>
                <a:gd name="T74" fmla="*/ 14 w 40"/>
                <a:gd name="T75" fmla="*/ 12 h 14"/>
                <a:gd name="T76" fmla="*/ 16 w 40"/>
                <a:gd name="T77" fmla="*/ 14 h 14"/>
                <a:gd name="T78" fmla="*/ 18 w 40"/>
                <a:gd name="T79" fmla="*/ 14 h 14"/>
                <a:gd name="T80" fmla="*/ 20 w 40"/>
                <a:gd name="T81" fmla="*/ 14 h 14"/>
                <a:gd name="T82" fmla="*/ 22 w 40"/>
                <a:gd name="T83" fmla="*/ 14 h 14"/>
                <a:gd name="T84" fmla="*/ 24 w 40"/>
                <a:gd name="T85" fmla="*/ 14 h 14"/>
                <a:gd name="T86" fmla="*/ 28 w 40"/>
                <a:gd name="T87" fmla="*/ 14 h 14"/>
                <a:gd name="T88" fmla="*/ 30 w 40"/>
                <a:gd name="T89" fmla="*/ 12 h 14"/>
                <a:gd name="T90" fmla="*/ 32 w 40"/>
                <a:gd name="T9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14">
                  <a:moveTo>
                    <a:pt x="32" y="12"/>
                  </a:moveTo>
                  <a:lnTo>
                    <a:pt x="34" y="12"/>
                  </a:lnTo>
                  <a:lnTo>
                    <a:pt x="34" y="10"/>
                  </a:lnTo>
                  <a:lnTo>
                    <a:pt x="36" y="10"/>
                  </a:lnTo>
                  <a:lnTo>
                    <a:pt x="36" y="10"/>
                  </a:lnTo>
                  <a:lnTo>
                    <a:pt x="38" y="10"/>
                  </a:lnTo>
                  <a:lnTo>
                    <a:pt x="38" y="10"/>
                  </a:lnTo>
                  <a:lnTo>
                    <a:pt x="40" y="8"/>
                  </a:lnTo>
                  <a:lnTo>
                    <a:pt x="24" y="2"/>
                  </a:lnTo>
                  <a:lnTo>
                    <a:pt x="24" y="2"/>
                  </a:lnTo>
                  <a:lnTo>
                    <a:pt x="22" y="0"/>
                  </a:lnTo>
                  <a:lnTo>
                    <a:pt x="22" y="0"/>
                  </a:lnTo>
                  <a:lnTo>
                    <a:pt x="20" y="0"/>
                  </a:lnTo>
                  <a:lnTo>
                    <a:pt x="20" y="0"/>
                  </a:lnTo>
                  <a:lnTo>
                    <a:pt x="18" y="0"/>
                  </a:lnTo>
                  <a:lnTo>
                    <a:pt x="18" y="0"/>
                  </a:lnTo>
                  <a:lnTo>
                    <a:pt x="16" y="0"/>
                  </a:lnTo>
                  <a:lnTo>
                    <a:pt x="16" y="0"/>
                  </a:lnTo>
                  <a:lnTo>
                    <a:pt x="14" y="0"/>
                  </a:lnTo>
                  <a:lnTo>
                    <a:pt x="14" y="0"/>
                  </a:lnTo>
                  <a:lnTo>
                    <a:pt x="12" y="0"/>
                  </a:lnTo>
                  <a:lnTo>
                    <a:pt x="12" y="0"/>
                  </a:lnTo>
                  <a:lnTo>
                    <a:pt x="8" y="0"/>
                  </a:lnTo>
                  <a:lnTo>
                    <a:pt x="8" y="0"/>
                  </a:lnTo>
                  <a:lnTo>
                    <a:pt x="6" y="2"/>
                  </a:lnTo>
                  <a:lnTo>
                    <a:pt x="6" y="2"/>
                  </a:lnTo>
                  <a:lnTo>
                    <a:pt x="4" y="2"/>
                  </a:lnTo>
                  <a:lnTo>
                    <a:pt x="4" y="2"/>
                  </a:lnTo>
                  <a:lnTo>
                    <a:pt x="2" y="2"/>
                  </a:lnTo>
                  <a:lnTo>
                    <a:pt x="2" y="4"/>
                  </a:lnTo>
                  <a:lnTo>
                    <a:pt x="0" y="4"/>
                  </a:lnTo>
                  <a:lnTo>
                    <a:pt x="0" y="4"/>
                  </a:lnTo>
                  <a:lnTo>
                    <a:pt x="0" y="4"/>
                  </a:lnTo>
                  <a:lnTo>
                    <a:pt x="0" y="4"/>
                  </a:lnTo>
                  <a:lnTo>
                    <a:pt x="2" y="6"/>
                  </a:lnTo>
                  <a:lnTo>
                    <a:pt x="2" y="6"/>
                  </a:lnTo>
                  <a:lnTo>
                    <a:pt x="4" y="6"/>
                  </a:lnTo>
                  <a:lnTo>
                    <a:pt x="4" y="6"/>
                  </a:lnTo>
                  <a:lnTo>
                    <a:pt x="6" y="6"/>
                  </a:lnTo>
                  <a:lnTo>
                    <a:pt x="6" y="4"/>
                  </a:lnTo>
                  <a:lnTo>
                    <a:pt x="6" y="4"/>
                  </a:lnTo>
                  <a:lnTo>
                    <a:pt x="6" y="4"/>
                  </a:lnTo>
                  <a:lnTo>
                    <a:pt x="8" y="4"/>
                  </a:lnTo>
                  <a:lnTo>
                    <a:pt x="8" y="4"/>
                  </a:lnTo>
                  <a:lnTo>
                    <a:pt x="10" y="4"/>
                  </a:lnTo>
                  <a:lnTo>
                    <a:pt x="10" y="2"/>
                  </a:lnTo>
                  <a:lnTo>
                    <a:pt x="12" y="2"/>
                  </a:lnTo>
                  <a:lnTo>
                    <a:pt x="14" y="2"/>
                  </a:lnTo>
                  <a:lnTo>
                    <a:pt x="14" y="2"/>
                  </a:lnTo>
                  <a:lnTo>
                    <a:pt x="16" y="2"/>
                  </a:lnTo>
                  <a:lnTo>
                    <a:pt x="18" y="2"/>
                  </a:lnTo>
                  <a:lnTo>
                    <a:pt x="18" y="2"/>
                  </a:lnTo>
                  <a:lnTo>
                    <a:pt x="20" y="4"/>
                  </a:lnTo>
                  <a:lnTo>
                    <a:pt x="20" y="4"/>
                  </a:lnTo>
                  <a:lnTo>
                    <a:pt x="18" y="4"/>
                  </a:lnTo>
                  <a:lnTo>
                    <a:pt x="18" y="4"/>
                  </a:lnTo>
                  <a:lnTo>
                    <a:pt x="18" y="4"/>
                  </a:lnTo>
                  <a:lnTo>
                    <a:pt x="16" y="4"/>
                  </a:lnTo>
                  <a:lnTo>
                    <a:pt x="16" y="6"/>
                  </a:lnTo>
                  <a:lnTo>
                    <a:pt x="16" y="6"/>
                  </a:lnTo>
                  <a:lnTo>
                    <a:pt x="14" y="6"/>
                  </a:lnTo>
                  <a:lnTo>
                    <a:pt x="14" y="6"/>
                  </a:lnTo>
                  <a:lnTo>
                    <a:pt x="12" y="6"/>
                  </a:lnTo>
                  <a:lnTo>
                    <a:pt x="12" y="8"/>
                  </a:lnTo>
                  <a:lnTo>
                    <a:pt x="12" y="8"/>
                  </a:lnTo>
                  <a:lnTo>
                    <a:pt x="10" y="8"/>
                  </a:lnTo>
                  <a:lnTo>
                    <a:pt x="10" y="8"/>
                  </a:lnTo>
                  <a:lnTo>
                    <a:pt x="10" y="10"/>
                  </a:lnTo>
                  <a:lnTo>
                    <a:pt x="10" y="10"/>
                  </a:lnTo>
                  <a:lnTo>
                    <a:pt x="10" y="10"/>
                  </a:lnTo>
                  <a:lnTo>
                    <a:pt x="10" y="10"/>
                  </a:lnTo>
                  <a:lnTo>
                    <a:pt x="10" y="12"/>
                  </a:lnTo>
                  <a:lnTo>
                    <a:pt x="12" y="12"/>
                  </a:lnTo>
                  <a:lnTo>
                    <a:pt x="12" y="12"/>
                  </a:lnTo>
                  <a:lnTo>
                    <a:pt x="12" y="12"/>
                  </a:lnTo>
                  <a:lnTo>
                    <a:pt x="14" y="12"/>
                  </a:lnTo>
                  <a:lnTo>
                    <a:pt x="14" y="14"/>
                  </a:lnTo>
                  <a:lnTo>
                    <a:pt x="16" y="14"/>
                  </a:lnTo>
                  <a:lnTo>
                    <a:pt x="18" y="14"/>
                  </a:lnTo>
                  <a:lnTo>
                    <a:pt x="18" y="14"/>
                  </a:lnTo>
                  <a:lnTo>
                    <a:pt x="20" y="14"/>
                  </a:lnTo>
                  <a:lnTo>
                    <a:pt x="20" y="14"/>
                  </a:lnTo>
                  <a:lnTo>
                    <a:pt x="22" y="14"/>
                  </a:lnTo>
                  <a:lnTo>
                    <a:pt x="22" y="14"/>
                  </a:lnTo>
                  <a:lnTo>
                    <a:pt x="24" y="14"/>
                  </a:lnTo>
                  <a:lnTo>
                    <a:pt x="24" y="14"/>
                  </a:lnTo>
                  <a:lnTo>
                    <a:pt x="26" y="14"/>
                  </a:lnTo>
                  <a:lnTo>
                    <a:pt x="28" y="14"/>
                  </a:lnTo>
                  <a:lnTo>
                    <a:pt x="28" y="14"/>
                  </a:lnTo>
                  <a:lnTo>
                    <a:pt x="30" y="12"/>
                  </a:lnTo>
                  <a:lnTo>
                    <a:pt x="30" y="12"/>
                  </a:lnTo>
                  <a:lnTo>
                    <a:pt x="3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65"/>
            <p:cNvSpPr>
              <a:spLocks/>
            </p:cNvSpPr>
            <p:nvPr/>
          </p:nvSpPr>
          <p:spPr bwMode="auto">
            <a:xfrm>
              <a:off x="7981950" y="2801938"/>
              <a:ext cx="25400" cy="9525"/>
            </a:xfrm>
            <a:custGeom>
              <a:avLst/>
              <a:gdLst>
                <a:gd name="T0" fmla="*/ 14 w 16"/>
                <a:gd name="T1" fmla="*/ 4 h 6"/>
                <a:gd name="T2" fmla="*/ 12 w 16"/>
                <a:gd name="T3" fmla="*/ 4 h 6"/>
                <a:gd name="T4" fmla="*/ 10 w 16"/>
                <a:gd name="T5" fmla="*/ 6 h 6"/>
                <a:gd name="T6" fmla="*/ 6 w 16"/>
                <a:gd name="T7" fmla="*/ 6 h 6"/>
                <a:gd name="T8" fmla="*/ 4 w 16"/>
                <a:gd name="T9" fmla="*/ 6 h 6"/>
                <a:gd name="T10" fmla="*/ 4 w 16"/>
                <a:gd name="T11" fmla="*/ 6 h 6"/>
                <a:gd name="T12" fmla="*/ 4 w 16"/>
                <a:gd name="T13" fmla="*/ 6 h 6"/>
                <a:gd name="T14" fmla="*/ 2 w 16"/>
                <a:gd name="T15" fmla="*/ 6 h 6"/>
                <a:gd name="T16" fmla="*/ 2 w 16"/>
                <a:gd name="T17" fmla="*/ 4 h 6"/>
                <a:gd name="T18" fmla="*/ 0 w 16"/>
                <a:gd name="T19" fmla="*/ 4 h 6"/>
                <a:gd name="T20" fmla="*/ 0 w 16"/>
                <a:gd name="T21" fmla="*/ 4 h 6"/>
                <a:gd name="T22" fmla="*/ 0 w 16"/>
                <a:gd name="T23" fmla="*/ 4 h 6"/>
                <a:gd name="T24" fmla="*/ 0 w 16"/>
                <a:gd name="T25" fmla="*/ 2 h 6"/>
                <a:gd name="T26" fmla="*/ 0 w 16"/>
                <a:gd name="T27" fmla="*/ 2 h 6"/>
                <a:gd name="T28" fmla="*/ 2 w 16"/>
                <a:gd name="T29" fmla="*/ 2 h 6"/>
                <a:gd name="T30" fmla="*/ 2 w 16"/>
                <a:gd name="T31" fmla="*/ 2 h 6"/>
                <a:gd name="T32" fmla="*/ 4 w 16"/>
                <a:gd name="T33" fmla="*/ 0 h 6"/>
                <a:gd name="T34" fmla="*/ 6 w 16"/>
                <a:gd name="T35" fmla="*/ 0 h 6"/>
                <a:gd name="T36" fmla="*/ 8 w 16"/>
                <a:gd name="T37" fmla="*/ 0 h 6"/>
                <a:gd name="T38" fmla="*/ 16 w 16"/>
                <a:gd name="T39" fmla="*/ 2 h 6"/>
                <a:gd name="T40" fmla="*/ 14 w 1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14" y="4"/>
                  </a:moveTo>
                  <a:lnTo>
                    <a:pt x="12" y="4"/>
                  </a:lnTo>
                  <a:lnTo>
                    <a:pt x="10" y="6"/>
                  </a:lnTo>
                  <a:lnTo>
                    <a:pt x="6" y="6"/>
                  </a:lnTo>
                  <a:lnTo>
                    <a:pt x="4" y="6"/>
                  </a:lnTo>
                  <a:lnTo>
                    <a:pt x="4" y="6"/>
                  </a:lnTo>
                  <a:lnTo>
                    <a:pt x="4" y="6"/>
                  </a:lnTo>
                  <a:lnTo>
                    <a:pt x="2" y="6"/>
                  </a:lnTo>
                  <a:lnTo>
                    <a:pt x="2" y="4"/>
                  </a:lnTo>
                  <a:lnTo>
                    <a:pt x="0" y="4"/>
                  </a:lnTo>
                  <a:lnTo>
                    <a:pt x="0" y="4"/>
                  </a:lnTo>
                  <a:lnTo>
                    <a:pt x="0" y="4"/>
                  </a:lnTo>
                  <a:lnTo>
                    <a:pt x="0" y="2"/>
                  </a:lnTo>
                  <a:lnTo>
                    <a:pt x="0" y="2"/>
                  </a:lnTo>
                  <a:lnTo>
                    <a:pt x="2" y="2"/>
                  </a:lnTo>
                  <a:lnTo>
                    <a:pt x="2" y="2"/>
                  </a:lnTo>
                  <a:lnTo>
                    <a:pt x="4" y="0"/>
                  </a:lnTo>
                  <a:lnTo>
                    <a:pt x="6" y="0"/>
                  </a:lnTo>
                  <a:lnTo>
                    <a:pt x="8" y="0"/>
                  </a:lnTo>
                  <a:lnTo>
                    <a:pt x="16" y="2"/>
                  </a:lnTo>
                  <a:lnTo>
                    <a:pt x="1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66"/>
            <p:cNvSpPr>
              <a:spLocks/>
            </p:cNvSpPr>
            <p:nvPr/>
          </p:nvSpPr>
          <p:spPr bwMode="auto">
            <a:xfrm>
              <a:off x="7994650" y="2776538"/>
              <a:ext cx="69850" cy="25400"/>
            </a:xfrm>
            <a:custGeom>
              <a:avLst/>
              <a:gdLst>
                <a:gd name="T0" fmla="*/ 14 w 44"/>
                <a:gd name="T1" fmla="*/ 4 h 16"/>
                <a:gd name="T2" fmla="*/ 16 w 44"/>
                <a:gd name="T3" fmla="*/ 4 h 16"/>
                <a:gd name="T4" fmla="*/ 18 w 44"/>
                <a:gd name="T5" fmla="*/ 2 h 16"/>
                <a:gd name="T6" fmla="*/ 20 w 44"/>
                <a:gd name="T7" fmla="*/ 2 h 16"/>
                <a:gd name="T8" fmla="*/ 24 w 44"/>
                <a:gd name="T9" fmla="*/ 4 h 16"/>
                <a:gd name="T10" fmla="*/ 26 w 44"/>
                <a:gd name="T11" fmla="*/ 4 h 16"/>
                <a:gd name="T12" fmla="*/ 40 w 44"/>
                <a:gd name="T13" fmla="*/ 10 h 16"/>
                <a:gd name="T14" fmla="*/ 44 w 44"/>
                <a:gd name="T15" fmla="*/ 10 h 16"/>
                <a:gd name="T16" fmla="*/ 30 w 44"/>
                <a:gd name="T17" fmla="*/ 2 h 16"/>
                <a:gd name="T18" fmla="*/ 28 w 44"/>
                <a:gd name="T19" fmla="*/ 2 h 16"/>
                <a:gd name="T20" fmla="*/ 26 w 44"/>
                <a:gd name="T21" fmla="*/ 0 h 16"/>
                <a:gd name="T22" fmla="*/ 24 w 44"/>
                <a:gd name="T23" fmla="*/ 0 h 16"/>
                <a:gd name="T24" fmla="*/ 22 w 44"/>
                <a:gd name="T25" fmla="*/ 0 h 16"/>
                <a:gd name="T26" fmla="*/ 20 w 44"/>
                <a:gd name="T27" fmla="*/ 0 h 16"/>
                <a:gd name="T28" fmla="*/ 16 w 44"/>
                <a:gd name="T29" fmla="*/ 0 h 16"/>
                <a:gd name="T30" fmla="*/ 14 w 44"/>
                <a:gd name="T31" fmla="*/ 0 h 16"/>
                <a:gd name="T32" fmla="*/ 12 w 44"/>
                <a:gd name="T33" fmla="*/ 2 h 16"/>
                <a:gd name="T34" fmla="*/ 10 w 44"/>
                <a:gd name="T35" fmla="*/ 2 h 16"/>
                <a:gd name="T36" fmla="*/ 10 w 44"/>
                <a:gd name="T37" fmla="*/ 2 h 16"/>
                <a:gd name="T38" fmla="*/ 10 w 44"/>
                <a:gd name="T39" fmla="*/ 4 h 16"/>
                <a:gd name="T40" fmla="*/ 8 w 44"/>
                <a:gd name="T41" fmla="*/ 4 h 16"/>
                <a:gd name="T42" fmla="*/ 8 w 44"/>
                <a:gd name="T43" fmla="*/ 6 h 16"/>
                <a:gd name="T44" fmla="*/ 8 w 44"/>
                <a:gd name="T45" fmla="*/ 6 h 16"/>
                <a:gd name="T46" fmla="*/ 6 w 44"/>
                <a:gd name="T47" fmla="*/ 4 h 16"/>
                <a:gd name="T48" fmla="*/ 4 w 44"/>
                <a:gd name="T49" fmla="*/ 4 h 16"/>
                <a:gd name="T50" fmla="*/ 4 w 44"/>
                <a:gd name="T51" fmla="*/ 4 h 16"/>
                <a:gd name="T52" fmla="*/ 2 w 44"/>
                <a:gd name="T53" fmla="*/ 6 h 16"/>
                <a:gd name="T54" fmla="*/ 24 w 44"/>
                <a:gd name="T55" fmla="*/ 16 h 16"/>
                <a:gd name="T56" fmla="*/ 26 w 44"/>
                <a:gd name="T57" fmla="*/ 16 h 16"/>
                <a:gd name="T58" fmla="*/ 28 w 44"/>
                <a:gd name="T59" fmla="*/ 14 h 16"/>
                <a:gd name="T60" fmla="*/ 16 w 44"/>
                <a:gd name="T61" fmla="*/ 8 h 16"/>
                <a:gd name="T62" fmla="*/ 14 w 44"/>
                <a:gd name="T63" fmla="*/ 8 h 16"/>
                <a:gd name="T64" fmla="*/ 14 w 44"/>
                <a:gd name="T65" fmla="*/ 6 h 16"/>
                <a:gd name="T66" fmla="*/ 12 w 44"/>
                <a:gd name="T67" fmla="*/ 6 h 16"/>
                <a:gd name="T68" fmla="*/ 14 w 44"/>
                <a:gd name="T6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14" y="4"/>
                  </a:moveTo>
                  <a:lnTo>
                    <a:pt x="14" y="4"/>
                  </a:lnTo>
                  <a:lnTo>
                    <a:pt x="14" y="4"/>
                  </a:lnTo>
                  <a:lnTo>
                    <a:pt x="16" y="4"/>
                  </a:lnTo>
                  <a:lnTo>
                    <a:pt x="16" y="2"/>
                  </a:lnTo>
                  <a:lnTo>
                    <a:pt x="18" y="2"/>
                  </a:lnTo>
                  <a:lnTo>
                    <a:pt x="20" y="2"/>
                  </a:lnTo>
                  <a:lnTo>
                    <a:pt x="20" y="2"/>
                  </a:lnTo>
                  <a:lnTo>
                    <a:pt x="22" y="2"/>
                  </a:lnTo>
                  <a:lnTo>
                    <a:pt x="24" y="4"/>
                  </a:lnTo>
                  <a:lnTo>
                    <a:pt x="24" y="4"/>
                  </a:lnTo>
                  <a:lnTo>
                    <a:pt x="26" y="4"/>
                  </a:lnTo>
                  <a:lnTo>
                    <a:pt x="40" y="10"/>
                  </a:lnTo>
                  <a:lnTo>
                    <a:pt x="40" y="10"/>
                  </a:lnTo>
                  <a:lnTo>
                    <a:pt x="42" y="10"/>
                  </a:lnTo>
                  <a:lnTo>
                    <a:pt x="44" y="10"/>
                  </a:lnTo>
                  <a:lnTo>
                    <a:pt x="44" y="10"/>
                  </a:lnTo>
                  <a:lnTo>
                    <a:pt x="30" y="2"/>
                  </a:lnTo>
                  <a:lnTo>
                    <a:pt x="30" y="2"/>
                  </a:lnTo>
                  <a:lnTo>
                    <a:pt x="28" y="2"/>
                  </a:lnTo>
                  <a:lnTo>
                    <a:pt x="28" y="2"/>
                  </a:lnTo>
                  <a:lnTo>
                    <a:pt x="26" y="0"/>
                  </a:lnTo>
                  <a:lnTo>
                    <a:pt x="26" y="0"/>
                  </a:lnTo>
                  <a:lnTo>
                    <a:pt x="24" y="0"/>
                  </a:lnTo>
                  <a:lnTo>
                    <a:pt x="24" y="0"/>
                  </a:lnTo>
                  <a:lnTo>
                    <a:pt x="22" y="0"/>
                  </a:lnTo>
                  <a:lnTo>
                    <a:pt x="20" y="0"/>
                  </a:lnTo>
                  <a:lnTo>
                    <a:pt x="20" y="0"/>
                  </a:lnTo>
                  <a:lnTo>
                    <a:pt x="16" y="0"/>
                  </a:lnTo>
                  <a:lnTo>
                    <a:pt x="16" y="0"/>
                  </a:lnTo>
                  <a:lnTo>
                    <a:pt x="14" y="0"/>
                  </a:lnTo>
                  <a:lnTo>
                    <a:pt x="14" y="0"/>
                  </a:lnTo>
                  <a:lnTo>
                    <a:pt x="12" y="0"/>
                  </a:lnTo>
                  <a:lnTo>
                    <a:pt x="12" y="2"/>
                  </a:lnTo>
                  <a:lnTo>
                    <a:pt x="12" y="2"/>
                  </a:lnTo>
                  <a:lnTo>
                    <a:pt x="10" y="2"/>
                  </a:lnTo>
                  <a:lnTo>
                    <a:pt x="10" y="2"/>
                  </a:lnTo>
                  <a:lnTo>
                    <a:pt x="10" y="2"/>
                  </a:lnTo>
                  <a:lnTo>
                    <a:pt x="10" y="2"/>
                  </a:lnTo>
                  <a:lnTo>
                    <a:pt x="10" y="4"/>
                  </a:lnTo>
                  <a:lnTo>
                    <a:pt x="8" y="4"/>
                  </a:lnTo>
                  <a:lnTo>
                    <a:pt x="8" y="4"/>
                  </a:lnTo>
                  <a:lnTo>
                    <a:pt x="8" y="6"/>
                  </a:lnTo>
                  <a:lnTo>
                    <a:pt x="8" y="6"/>
                  </a:lnTo>
                  <a:lnTo>
                    <a:pt x="8" y="6"/>
                  </a:lnTo>
                  <a:lnTo>
                    <a:pt x="8" y="6"/>
                  </a:lnTo>
                  <a:lnTo>
                    <a:pt x="6" y="4"/>
                  </a:lnTo>
                  <a:lnTo>
                    <a:pt x="6" y="4"/>
                  </a:lnTo>
                  <a:lnTo>
                    <a:pt x="6" y="4"/>
                  </a:lnTo>
                  <a:lnTo>
                    <a:pt x="4" y="4"/>
                  </a:lnTo>
                  <a:lnTo>
                    <a:pt x="4" y="4"/>
                  </a:lnTo>
                  <a:lnTo>
                    <a:pt x="4" y="4"/>
                  </a:lnTo>
                  <a:lnTo>
                    <a:pt x="2" y="4"/>
                  </a:lnTo>
                  <a:lnTo>
                    <a:pt x="2" y="6"/>
                  </a:lnTo>
                  <a:lnTo>
                    <a:pt x="0" y="6"/>
                  </a:lnTo>
                  <a:lnTo>
                    <a:pt x="24" y="16"/>
                  </a:lnTo>
                  <a:lnTo>
                    <a:pt x="24" y="16"/>
                  </a:lnTo>
                  <a:lnTo>
                    <a:pt x="26" y="16"/>
                  </a:lnTo>
                  <a:lnTo>
                    <a:pt x="28" y="16"/>
                  </a:lnTo>
                  <a:lnTo>
                    <a:pt x="28" y="14"/>
                  </a:lnTo>
                  <a:lnTo>
                    <a:pt x="16" y="10"/>
                  </a:lnTo>
                  <a:lnTo>
                    <a:pt x="16" y="8"/>
                  </a:lnTo>
                  <a:lnTo>
                    <a:pt x="14" y="8"/>
                  </a:lnTo>
                  <a:lnTo>
                    <a:pt x="14" y="8"/>
                  </a:lnTo>
                  <a:lnTo>
                    <a:pt x="14" y="8"/>
                  </a:lnTo>
                  <a:lnTo>
                    <a:pt x="14" y="6"/>
                  </a:lnTo>
                  <a:lnTo>
                    <a:pt x="12" y="6"/>
                  </a:lnTo>
                  <a:lnTo>
                    <a:pt x="12" y="6"/>
                  </a:lnTo>
                  <a:lnTo>
                    <a:pt x="12" y="6"/>
                  </a:lnTo>
                  <a:lnTo>
                    <a:pt x="14" y="4"/>
                  </a:lnTo>
                  <a:lnTo>
                    <a:pt x="1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67"/>
            <p:cNvSpPr>
              <a:spLocks/>
            </p:cNvSpPr>
            <p:nvPr/>
          </p:nvSpPr>
          <p:spPr bwMode="auto">
            <a:xfrm>
              <a:off x="7994650" y="2776538"/>
              <a:ext cx="69850" cy="25400"/>
            </a:xfrm>
            <a:custGeom>
              <a:avLst/>
              <a:gdLst>
                <a:gd name="T0" fmla="*/ 14 w 44"/>
                <a:gd name="T1" fmla="*/ 4 h 16"/>
                <a:gd name="T2" fmla="*/ 16 w 44"/>
                <a:gd name="T3" fmla="*/ 4 h 16"/>
                <a:gd name="T4" fmla="*/ 18 w 44"/>
                <a:gd name="T5" fmla="*/ 2 h 16"/>
                <a:gd name="T6" fmla="*/ 20 w 44"/>
                <a:gd name="T7" fmla="*/ 2 h 16"/>
                <a:gd name="T8" fmla="*/ 24 w 44"/>
                <a:gd name="T9" fmla="*/ 4 h 16"/>
                <a:gd name="T10" fmla="*/ 26 w 44"/>
                <a:gd name="T11" fmla="*/ 4 h 16"/>
                <a:gd name="T12" fmla="*/ 40 w 44"/>
                <a:gd name="T13" fmla="*/ 10 h 16"/>
                <a:gd name="T14" fmla="*/ 44 w 44"/>
                <a:gd name="T15" fmla="*/ 10 h 16"/>
                <a:gd name="T16" fmla="*/ 30 w 44"/>
                <a:gd name="T17" fmla="*/ 2 h 16"/>
                <a:gd name="T18" fmla="*/ 28 w 44"/>
                <a:gd name="T19" fmla="*/ 2 h 16"/>
                <a:gd name="T20" fmla="*/ 26 w 44"/>
                <a:gd name="T21" fmla="*/ 0 h 16"/>
                <a:gd name="T22" fmla="*/ 24 w 44"/>
                <a:gd name="T23" fmla="*/ 0 h 16"/>
                <a:gd name="T24" fmla="*/ 22 w 44"/>
                <a:gd name="T25" fmla="*/ 0 h 16"/>
                <a:gd name="T26" fmla="*/ 20 w 44"/>
                <a:gd name="T27" fmla="*/ 0 h 16"/>
                <a:gd name="T28" fmla="*/ 16 w 44"/>
                <a:gd name="T29" fmla="*/ 0 h 16"/>
                <a:gd name="T30" fmla="*/ 14 w 44"/>
                <a:gd name="T31" fmla="*/ 0 h 16"/>
                <a:gd name="T32" fmla="*/ 12 w 44"/>
                <a:gd name="T33" fmla="*/ 2 h 16"/>
                <a:gd name="T34" fmla="*/ 10 w 44"/>
                <a:gd name="T35" fmla="*/ 2 h 16"/>
                <a:gd name="T36" fmla="*/ 10 w 44"/>
                <a:gd name="T37" fmla="*/ 2 h 16"/>
                <a:gd name="T38" fmla="*/ 10 w 44"/>
                <a:gd name="T39" fmla="*/ 4 h 16"/>
                <a:gd name="T40" fmla="*/ 8 w 44"/>
                <a:gd name="T41" fmla="*/ 4 h 16"/>
                <a:gd name="T42" fmla="*/ 8 w 44"/>
                <a:gd name="T43" fmla="*/ 6 h 16"/>
                <a:gd name="T44" fmla="*/ 8 w 44"/>
                <a:gd name="T45" fmla="*/ 6 h 16"/>
                <a:gd name="T46" fmla="*/ 6 w 44"/>
                <a:gd name="T47" fmla="*/ 4 h 16"/>
                <a:gd name="T48" fmla="*/ 4 w 44"/>
                <a:gd name="T49" fmla="*/ 4 h 16"/>
                <a:gd name="T50" fmla="*/ 4 w 44"/>
                <a:gd name="T51" fmla="*/ 4 h 16"/>
                <a:gd name="T52" fmla="*/ 2 w 44"/>
                <a:gd name="T53" fmla="*/ 6 h 16"/>
                <a:gd name="T54" fmla="*/ 24 w 44"/>
                <a:gd name="T55" fmla="*/ 16 h 16"/>
                <a:gd name="T56" fmla="*/ 26 w 44"/>
                <a:gd name="T57" fmla="*/ 16 h 16"/>
                <a:gd name="T58" fmla="*/ 28 w 44"/>
                <a:gd name="T59" fmla="*/ 14 h 16"/>
                <a:gd name="T60" fmla="*/ 16 w 44"/>
                <a:gd name="T61" fmla="*/ 8 h 16"/>
                <a:gd name="T62" fmla="*/ 14 w 44"/>
                <a:gd name="T63" fmla="*/ 8 h 16"/>
                <a:gd name="T64" fmla="*/ 14 w 44"/>
                <a:gd name="T65" fmla="*/ 6 h 16"/>
                <a:gd name="T66" fmla="*/ 12 w 44"/>
                <a:gd name="T67" fmla="*/ 6 h 16"/>
                <a:gd name="T68" fmla="*/ 14 w 44"/>
                <a:gd name="T6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14" y="4"/>
                  </a:moveTo>
                  <a:lnTo>
                    <a:pt x="14" y="4"/>
                  </a:lnTo>
                  <a:lnTo>
                    <a:pt x="14" y="4"/>
                  </a:lnTo>
                  <a:lnTo>
                    <a:pt x="16" y="4"/>
                  </a:lnTo>
                  <a:lnTo>
                    <a:pt x="16" y="2"/>
                  </a:lnTo>
                  <a:lnTo>
                    <a:pt x="18" y="2"/>
                  </a:lnTo>
                  <a:lnTo>
                    <a:pt x="20" y="2"/>
                  </a:lnTo>
                  <a:lnTo>
                    <a:pt x="20" y="2"/>
                  </a:lnTo>
                  <a:lnTo>
                    <a:pt x="22" y="2"/>
                  </a:lnTo>
                  <a:lnTo>
                    <a:pt x="24" y="4"/>
                  </a:lnTo>
                  <a:lnTo>
                    <a:pt x="24" y="4"/>
                  </a:lnTo>
                  <a:lnTo>
                    <a:pt x="26" y="4"/>
                  </a:lnTo>
                  <a:lnTo>
                    <a:pt x="40" y="10"/>
                  </a:lnTo>
                  <a:lnTo>
                    <a:pt x="40" y="10"/>
                  </a:lnTo>
                  <a:lnTo>
                    <a:pt x="42" y="10"/>
                  </a:lnTo>
                  <a:lnTo>
                    <a:pt x="44" y="10"/>
                  </a:lnTo>
                  <a:lnTo>
                    <a:pt x="44" y="10"/>
                  </a:lnTo>
                  <a:lnTo>
                    <a:pt x="30" y="2"/>
                  </a:lnTo>
                  <a:lnTo>
                    <a:pt x="30" y="2"/>
                  </a:lnTo>
                  <a:lnTo>
                    <a:pt x="28" y="2"/>
                  </a:lnTo>
                  <a:lnTo>
                    <a:pt x="28" y="2"/>
                  </a:lnTo>
                  <a:lnTo>
                    <a:pt x="26" y="0"/>
                  </a:lnTo>
                  <a:lnTo>
                    <a:pt x="26" y="0"/>
                  </a:lnTo>
                  <a:lnTo>
                    <a:pt x="24" y="0"/>
                  </a:lnTo>
                  <a:lnTo>
                    <a:pt x="24" y="0"/>
                  </a:lnTo>
                  <a:lnTo>
                    <a:pt x="22" y="0"/>
                  </a:lnTo>
                  <a:lnTo>
                    <a:pt x="20" y="0"/>
                  </a:lnTo>
                  <a:lnTo>
                    <a:pt x="20" y="0"/>
                  </a:lnTo>
                  <a:lnTo>
                    <a:pt x="16" y="0"/>
                  </a:lnTo>
                  <a:lnTo>
                    <a:pt x="16" y="0"/>
                  </a:lnTo>
                  <a:lnTo>
                    <a:pt x="14" y="0"/>
                  </a:lnTo>
                  <a:lnTo>
                    <a:pt x="14" y="0"/>
                  </a:lnTo>
                  <a:lnTo>
                    <a:pt x="12" y="0"/>
                  </a:lnTo>
                  <a:lnTo>
                    <a:pt x="12" y="2"/>
                  </a:lnTo>
                  <a:lnTo>
                    <a:pt x="12" y="2"/>
                  </a:lnTo>
                  <a:lnTo>
                    <a:pt x="10" y="2"/>
                  </a:lnTo>
                  <a:lnTo>
                    <a:pt x="10" y="2"/>
                  </a:lnTo>
                  <a:lnTo>
                    <a:pt x="10" y="2"/>
                  </a:lnTo>
                  <a:lnTo>
                    <a:pt x="10" y="2"/>
                  </a:lnTo>
                  <a:lnTo>
                    <a:pt x="10" y="4"/>
                  </a:lnTo>
                  <a:lnTo>
                    <a:pt x="8" y="4"/>
                  </a:lnTo>
                  <a:lnTo>
                    <a:pt x="8" y="4"/>
                  </a:lnTo>
                  <a:lnTo>
                    <a:pt x="8" y="6"/>
                  </a:lnTo>
                  <a:lnTo>
                    <a:pt x="8" y="6"/>
                  </a:lnTo>
                  <a:lnTo>
                    <a:pt x="8" y="6"/>
                  </a:lnTo>
                  <a:lnTo>
                    <a:pt x="8" y="6"/>
                  </a:lnTo>
                  <a:lnTo>
                    <a:pt x="6" y="4"/>
                  </a:lnTo>
                  <a:lnTo>
                    <a:pt x="6" y="4"/>
                  </a:lnTo>
                  <a:lnTo>
                    <a:pt x="6" y="4"/>
                  </a:lnTo>
                  <a:lnTo>
                    <a:pt x="4" y="4"/>
                  </a:lnTo>
                  <a:lnTo>
                    <a:pt x="4" y="4"/>
                  </a:lnTo>
                  <a:lnTo>
                    <a:pt x="4" y="4"/>
                  </a:lnTo>
                  <a:lnTo>
                    <a:pt x="2" y="4"/>
                  </a:lnTo>
                  <a:lnTo>
                    <a:pt x="2" y="6"/>
                  </a:lnTo>
                  <a:lnTo>
                    <a:pt x="0" y="6"/>
                  </a:lnTo>
                  <a:lnTo>
                    <a:pt x="24" y="16"/>
                  </a:lnTo>
                  <a:lnTo>
                    <a:pt x="24" y="16"/>
                  </a:lnTo>
                  <a:lnTo>
                    <a:pt x="26" y="16"/>
                  </a:lnTo>
                  <a:lnTo>
                    <a:pt x="28" y="16"/>
                  </a:lnTo>
                  <a:lnTo>
                    <a:pt x="28" y="14"/>
                  </a:lnTo>
                  <a:lnTo>
                    <a:pt x="16" y="10"/>
                  </a:lnTo>
                  <a:lnTo>
                    <a:pt x="16" y="8"/>
                  </a:lnTo>
                  <a:lnTo>
                    <a:pt x="14" y="8"/>
                  </a:lnTo>
                  <a:lnTo>
                    <a:pt x="14" y="8"/>
                  </a:lnTo>
                  <a:lnTo>
                    <a:pt x="14" y="8"/>
                  </a:lnTo>
                  <a:lnTo>
                    <a:pt x="14" y="6"/>
                  </a:lnTo>
                  <a:lnTo>
                    <a:pt x="12" y="6"/>
                  </a:lnTo>
                  <a:lnTo>
                    <a:pt x="12" y="6"/>
                  </a:lnTo>
                  <a:lnTo>
                    <a:pt x="12" y="6"/>
                  </a:lnTo>
                  <a:lnTo>
                    <a:pt x="14" y="4"/>
                  </a:lnTo>
                  <a:lnTo>
                    <a:pt x="1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868"/>
            <p:cNvSpPr>
              <a:spLocks noEditPoints="1"/>
            </p:cNvSpPr>
            <p:nvPr/>
          </p:nvSpPr>
          <p:spPr bwMode="auto">
            <a:xfrm>
              <a:off x="8048625" y="2751138"/>
              <a:ext cx="60325" cy="31750"/>
            </a:xfrm>
            <a:custGeom>
              <a:avLst/>
              <a:gdLst>
                <a:gd name="T0" fmla="*/ 4 w 38"/>
                <a:gd name="T1" fmla="*/ 0 h 20"/>
                <a:gd name="T2" fmla="*/ 2 w 38"/>
                <a:gd name="T3" fmla="*/ 2 h 20"/>
                <a:gd name="T4" fmla="*/ 12 w 38"/>
                <a:gd name="T5" fmla="*/ 6 h 20"/>
                <a:gd name="T6" fmla="*/ 10 w 38"/>
                <a:gd name="T7" fmla="*/ 6 h 20"/>
                <a:gd name="T8" fmla="*/ 8 w 38"/>
                <a:gd name="T9" fmla="*/ 6 h 20"/>
                <a:gd name="T10" fmla="*/ 6 w 38"/>
                <a:gd name="T11" fmla="*/ 8 h 20"/>
                <a:gd name="T12" fmla="*/ 4 w 38"/>
                <a:gd name="T13" fmla="*/ 8 h 20"/>
                <a:gd name="T14" fmla="*/ 2 w 38"/>
                <a:gd name="T15" fmla="*/ 10 h 20"/>
                <a:gd name="T16" fmla="*/ 2 w 38"/>
                <a:gd name="T17" fmla="*/ 10 h 20"/>
                <a:gd name="T18" fmla="*/ 0 w 38"/>
                <a:gd name="T19" fmla="*/ 12 h 20"/>
                <a:gd name="T20" fmla="*/ 0 w 38"/>
                <a:gd name="T21" fmla="*/ 14 h 20"/>
                <a:gd name="T22" fmla="*/ 0 w 38"/>
                <a:gd name="T23" fmla="*/ 14 h 20"/>
                <a:gd name="T24" fmla="*/ 2 w 38"/>
                <a:gd name="T25" fmla="*/ 16 h 20"/>
                <a:gd name="T26" fmla="*/ 4 w 38"/>
                <a:gd name="T27" fmla="*/ 18 h 20"/>
                <a:gd name="T28" fmla="*/ 8 w 38"/>
                <a:gd name="T29" fmla="*/ 18 h 20"/>
                <a:gd name="T30" fmla="*/ 10 w 38"/>
                <a:gd name="T31" fmla="*/ 20 h 20"/>
                <a:gd name="T32" fmla="*/ 14 w 38"/>
                <a:gd name="T33" fmla="*/ 20 h 20"/>
                <a:gd name="T34" fmla="*/ 16 w 38"/>
                <a:gd name="T35" fmla="*/ 20 h 20"/>
                <a:gd name="T36" fmla="*/ 20 w 38"/>
                <a:gd name="T37" fmla="*/ 20 h 20"/>
                <a:gd name="T38" fmla="*/ 24 w 38"/>
                <a:gd name="T39" fmla="*/ 20 h 20"/>
                <a:gd name="T40" fmla="*/ 26 w 38"/>
                <a:gd name="T41" fmla="*/ 20 h 20"/>
                <a:gd name="T42" fmla="*/ 28 w 38"/>
                <a:gd name="T43" fmla="*/ 20 h 20"/>
                <a:gd name="T44" fmla="*/ 32 w 38"/>
                <a:gd name="T45" fmla="*/ 18 h 20"/>
                <a:gd name="T46" fmla="*/ 34 w 38"/>
                <a:gd name="T47" fmla="*/ 18 h 20"/>
                <a:gd name="T48" fmla="*/ 36 w 38"/>
                <a:gd name="T49" fmla="*/ 16 h 20"/>
                <a:gd name="T50" fmla="*/ 38 w 38"/>
                <a:gd name="T51" fmla="*/ 16 h 20"/>
                <a:gd name="T52" fmla="*/ 6 w 38"/>
                <a:gd name="T53" fmla="*/ 0 h 20"/>
                <a:gd name="T54" fmla="*/ 12 w 38"/>
                <a:gd name="T55" fmla="*/ 8 h 20"/>
                <a:gd name="T56" fmla="*/ 30 w 38"/>
                <a:gd name="T57" fmla="*/ 16 h 20"/>
                <a:gd name="T58" fmla="*/ 28 w 38"/>
                <a:gd name="T59" fmla="*/ 16 h 20"/>
                <a:gd name="T60" fmla="*/ 28 w 38"/>
                <a:gd name="T61" fmla="*/ 16 h 20"/>
                <a:gd name="T62" fmla="*/ 26 w 38"/>
                <a:gd name="T63" fmla="*/ 18 h 20"/>
                <a:gd name="T64" fmla="*/ 22 w 38"/>
                <a:gd name="T65" fmla="*/ 18 h 20"/>
                <a:gd name="T66" fmla="*/ 18 w 38"/>
                <a:gd name="T67" fmla="*/ 18 h 20"/>
                <a:gd name="T68" fmla="*/ 12 w 38"/>
                <a:gd name="T69" fmla="*/ 16 h 20"/>
                <a:gd name="T70" fmla="*/ 10 w 38"/>
                <a:gd name="T71" fmla="*/ 16 h 20"/>
                <a:gd name="T72" fmla="*/ 10 w 38"/>
                <a:gd name="T73" fmla="*/ 16 h 20"/>
                <a:gd name="T74" fmla="*/ 8 w 38"/>
                <a:gd name="T75" fmla="*/ 14 h 20"/>
                <a:gd name="T76" fmla="*/ 6 w 38"/>
                <a:gd name="T77" fmla="*/ 14 h 20"/>
                <a:gd name="T78" fmla="*/ 6 w 38"/>
                <a:gd name="T79" fmla="*/ 12 h 20"/>
                <a:gd name="T80" fmla="*/ 6 w 38"/>
                <a:gd name="T81" fmla="*/ 12 h 20"/>
                <a:gd name="T82" fmla="*/ 8 w 38"/>
                <a:gd name="T83" fmla="*/ 10 h 20"/>
                <a:gd name="T84" fmla="*/ 8 w 38"/>
                <a:gd name="T85" fmla="*/ 10 h 20"/>
                <a:gd name="T86" fmla="*/ 10 w 38"/>
                <a:gd name="T87" fmla="*/ 10 h 20"/>
                <a:gd name="T88" fmla="*/ 12 w 38"/>
                <a:gd name="T89" fmla="*/ 8 h 20"/>
                <a:gd name="T90" fmla="*/ 12 w 38"/>
                <a:gd name="T91"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20">
                  <a:moveTo>
                    <a:pt x="6" y="0"/>
                  </a:moveTo>
                  <a:lnTo>
                    <a:pt x="4" y="0"/>
                  </a:lnTo>
                  <a:lnTo>
                    <a:pt x="2" y="2"/>
                  </a:lnTo>
                  <a:lnTo>
                    <a:pt x="2" y="2"/>
                  </a:lnTo>
                  <a:lnTo>
                    <a:pt x="12" y="6"/>
                  </a:lnTo>
                  <a:lnTo>
                    <a:pt x="12" y="6"/>
                  </a:lnTo>
                  <a:lnTo>
                    <a:pt x="10" y="6"/>
                  </a:lnTo>
                  <a:lnTo>
                    <a:pt x="10" y="6"/>
                  </a:lnTo>
                  <a:lnTo>
                    <a:pt x="8" y="6"/>
                  </a:lnTo>
                  <a:lnTo>
                    <a:pt x="8" y="6"/>
                  </a:lnTo>
                  <a:lnTo>
                    <a:pt x="8" y="8"/>
                  </a:lnTo>
                  <a:lnTo>
                    <a:pt x="6" y="8"/>
                  </a:lnTo>
                  <a:lnTo>
                    <a:pt x="6" y="8"/>
                  </a:lnTo>
                  <a:lnTo>
                    <a:pt x="4" y="8"/>
                  </a:lnTo>
                  <a:lnTo>
                    <a:pt x="4" y="8"/>
                  </a:lnTo>
                  <a:lnTo>
                    <a:pt x="2" y="10"/>
                  </a:lnTo>
                  <a:lnTo>
                    <a:pt x="2" y="10"/>
                  </a:lnTo>
                  <a:lnTo>
                    <a:pt x="2" y="10"/>
                  </a:lnTo>
                  <a:lnTo>
                    <a:pt x="0" y="12"/>
                  </a:lnTo>
                  <a:lnTo>
                    <a:pt x="0" y="12"/>
                  </a:lnTo>
                  <a:lnTo>
                    <a:pt x="0" y="12"/>
                  </a:lnTo>
                  <a:lnTo>
                    <a:pt x="0" y="14"/>
                  </a:lnTo>
                  <a:lnTo>
                    <a:pt x="0" y="14"/>
                  </a:lnTo>
                  <a:lnTo>
                    <a:pt x="0" y="14"/>
                  </a:lnTo>
                  <a:lnTo>
                    <a:pt x="2" y="16"/>
                  </a:lnTo>
                  <a:lnTo>
                    <a:pt x="2" y="16"/>
                  </a:lnTo>
                  <a:lnTo>
                    <a:pt x="4" y="16"/>
                  </a:lnTo>
                  <a:lnTo>
                    <a:pt x="4" y="18"/>
                  </a:lnTo>
                  <a:lnTo>
                    <a:pt x="6" y="18"/>
                  </a:lnTo>
                  <a:lnTo>
                    <a:pt x="8" y="18"/>
                  </a:lnTo>
                  <a:lnTo>
                    <a:pt x="8" y="20"/>
                  </a:lnTo>
                  <a:lnTo>
                    <a:pt x="10" y="20"/>
                  </a:lnTo>
                  <a:lnTo>
                    <a:pt x="12" y="20"/>
                  </a:lnTo>
                  <a:lnTo>
                    <a:pt x="14" y="20"/>
                  </a:lnTo>
                  <a:lnTo>
                    <a:pt x="16" y="20"/>
                  </a:lnTo>
                  <a:lnTo>
                    <a:pt x="16" y="20"/>
                  </a:lnTo>
                  <a:lnTo>
                    <a:pt x="18" y="20"/>
                  </a:lnTo>
                  <a:lnTo>
                    <a:pt x="20" y="20"/>
                  </a:lnTo>
                  <a:lnTo>
                    <a:pt x="22" y="20"/>
                  </a:lnTo>
                  <a:lnTo>
                    <a:pt x="24" y="20"/>
                  </a:lnTo>
                  <a:lnTo>
                    <a:pt x="24" y="20"/>
                  </a:lnTo>
                  <a:lnTo>
                    <a:pt x="26" y="20"/>
                  </a:lnTo>
                  <a:lnTo>
                    <a:pt x="28" y="20"/>
                  </a:lnTo>
                  <a:lnTo>
                    <a:pt x="28" y="20"/>
                  </a:lnTo>
                  <a:lnTo>
                    <a:pt x="30" y="18"/>
                  </a:lnTo>
                  <a:lnTo>
                    <a:pt x="32" y="18"/>
                  </a:lnTo>
                  <a:lnTo>
                    <a:pt x="34" y="18"/>
                  </a:lnTo>
                  <a:lnTo>
                    <a:pt x="34" y="18"/>
                  </a:lnTo>
                  <a:lnTo>
                    <a:pt x="36" y="16"/>
                  </a:lnTo>
                  <a:lnTo>
                    <a:pt x="36" y="16"/>
                  </a:lnTo>
                  <a:lnTo>
                    <a:pt x="38" y="16"/>
                  </a:lnTo>
                  <a:lnTo>
                    <a:pt x="38" y="16"/>
                  </a:lnTo>
                  <a:lnTo>
                    <a:pt x="38" y="14"/>
                  </a:lnTo>
                  <a:lnTo>
                    <a:pt x="6" y="0"/>
                  </a:lnTo>
                  <a:lnTo>
                    <a:pt x="6" y="0"/>
                  </a:lnTo>
                  <a:close/>
                  <a:moveTo>
                    <a:pt x="12" y="8"/>
                  </a:moveTo>
                  <a:lnTo>
                    <a:pt x="16" y="8"/>
                  </a:lnTo>
                  <a:lnTo>
                    <a:pt x="30" y="16"/>
                  </a:lnTo>
                  <a:lnTo>
                    <a:pt x="30" y="16"/>
                  </a:lnTo>
                  <a:lnTo>
                    <a:pt x="28" y="16"/>
                  </a:lnTo>
                  <a:lnTo>
                    <a:pt x="28" y="16"/>
                  </a:lnTo>
                  <a:lnTo>
                    <a:pt x="28" y="16"/>
                  </a:lnTo>
                  <a:lnTo>
                    <a:pt x="26" y="16"/>
                  </a:lnTo>
                  <a:lnTo>
                    <a:pt x="26" y="18"/>
                  </a:lnTo>
                  <a:lnTo>
                    <a:pt x="24" y="18"/>
                  </a:lnTo>
                  <a:lnTo>
                    <a:pt x="22" y="18"/>
                  </a:lnTo>
                  <a:lnTo>
                    <a:pt x="20" y="18"/>
                  </a:lnTo>
                  <a:lnTo>
                    <a:pt x="18" y="18"/>
                  </a:lnTo>
                  <a:lnTo>
                    <a:pt x="16" y="18"/>
                  </a:lnTo>
                  <a:lnTo>
                    <a:pt x="12" y="16"/>
                  </a:lnTo>
                  <a:lnTo>
                    <a:pt x="12" y="16"/>
                  </a:lnTo>
                  <a:lnTo>
                    <a:pt x="10" y="16"/>
                  </a:lnTo>
                  <a:lnTo>
                    <a:pt x="10" y="16"/>
                  </a:lnTo>
                  <a:lnTo>
                    <a:pt x="10" y="16"/>
                  </a:lnTo>
                  <a:lnTo>
                    <a:pt x="8" y="14"/>
                  </a:lnTo>
                  <a:lnTo>
                    <a:pt x="8" y="14"/>
                  </a:lnTo>
                  <a:lnTo>
                    <a:pt x="8" y="14"/>
                  </a:lnTo>
                  <a:lnTo>
                    <a:pt x="6" y="14"/>
                  </a:lnTo>
                  <a:lnTo>
                    <a:pt x="6" y="12"/>
                  </a:lnTo>
                  <a:lnTo>
                    <a:pt x="6" y="12"/>
                  </a:lnTo>
                  <a:lnTo>
                    <a:pt x="6" y="12"/>
                  </a:lnTo>
                  <a:lnTo>
                    <a:pt x="6" y="12"/>
                  </a:lnTo>
                  <a:lnTo>
                    <a:pt x="6" y="12"/>
                  </a:lnTo>
                  <a:lnTo>
                    <a:pt x="8" y="10"/>
                  </a:lnTo>
                  <a:lnTo>
                    <a:pt x="8" y="10"/>
                  </a:lnTo>
                  <a:lnTo>
                    <a:pt x="8" y="10"/>
                  </a:lnTo>
                  <a:lnTo>
                    <a:pt x="10" y="10"/>
                  </a:lnTo>
                  <a:lnTo>
                    <a:pt x="10" y="10"/>
                  </a:lnTo>
                  <a:lnTo>
                    <a:pt x="10" y="8"/>
                  </a:lnTo>
                  <a:lnTo>
                    <a:pt x="12" y="8"/>
                  </a:lnTo>
                  <a:lnTo>
                    <a:pt x="12" y="8"/>
                  </a:lnTo>
                  <a:lnTo>
                    <a:pt x="1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869"/>
            <p:cNvSpPr>
              <a:spLocks/>
            </p:cNvSpPr>
            <p:nvPr/>
          </p:nvSpPr>
          <p:spPr bwMode="auto">
            <a:xfrm>
              <a:off x="8048625" y="2751138"/>
              <a:ext cx="60325" cy="31750"/>
            </a:xfrm>
            <a:custGeom>
              <a:avLst/>
              <a:gdLst>
                <a:gd name="T0" fmla="*/ 6 w 38"/>
                <a:gd name="T1" fmla="*/ 0 h 20"/>
                <a:gd name="T2" fmla="*/ 4 w 38"/>
                <a:gd name="T3" fmla="*/ 0 h 20"/>
                <a:gd name="T4" fmla="*/ 2 w 38"/>
                <a:gd name="T5" fmla="*/ 2 h 20"/>
                <a:gd name="T6" fmla="*/ 2 w 38"/>
                <a:gd name="T7" fmla="*/ 2 h 20"/>
                <a:gd name="T8" fmla="*/ 12 w 38"/>
                <a:gd name="T9" fmla="*/ 6 h 20"/>
                <a:gd name="T10" fmla="*/ 12 w 38"/>
                <a:gd name="T11" fmla="*/ 6 h 20"/>
                <a:gd name="T12" fmla="*/ 10 w 38"/>
                <a:gd name="T13" fmla="*/ 6 h 20"/>
                <a:gd name="T14" fmla="*/ 10 w 38"/>
                <a:gd name="T15" fmla="*/ 6 h 20"/>
                <a:gd name="T16" fmla="*/ 8 w 38"/>
                <a:gd name="T17" fmla="*/ 6 h 20"/>
                <a:gd name="T18" fmla="*/ 8 w 38"/>
                <a:gd name="T19" fmla="*/ 6 h 20"/>
                <a:gd name="T20" fmla="*/ 8 w 38"/>
                <a:gd name="T21" fmla="*/ 8 h 20"/>
                <a:gd name="T22" fmla="*/ 6 w 38"/>
                <a:gd name="T23" fmla="*/ 8 h 20"/>
                <a:gd name="T24" fmla="*/ 6 w 38"/>
                <a:gd name="T25" fmla="*/ 8 h 20"/>
                <a:gd name="T26" fmla="*/ 4 w 38"/>
                <a:gd name="T27" fmla="*/ 8 h 20"/>
                <a:gd name="T28" fmla="*/ 4 w 38"/>
                <a:gd name="T29" fmla="*/ 8 h 20"/>
                <a:gd name="T30" fmla="*/ 2 w 38"/>
                <a:gd name="T31" fmla="*/ 10 h 20"/>
                <a:gd name="T32" fmla="*/ 2 w 38"/>
                <a:gd name="T33" fmla="*/ 10 h 20"/>
                <a:gd name="T34" fmla="*/ 2 w 38"/>
                <a:gd name="T35" fmla="*/ 10 h 20"/>
                <a:gd name="T36" fmla="*/ 0 w 38"/>
                <a:gd name="T37" fmla="*/ 12 h 20"/>
                <a:gd name="T38" fmla="*/ 0 w 38"/>
                <a:gd name="T39" fmla="*/ 12 h 20"/>
                <a:gd name="T40" fmla="*/ 0 w 38"/>
                <a:gd name="T41" fmla="*/ 12 h 20"/>
                <a:gd name="T42" fmla="*/ 0 w 38"/>
                <a:gd name="T43" fmla="*/ 14 h 20"/>
                <a:gd name="T44" fmla="*/ 0 w 38"/>
                <a:gd name="T45" fmla="*/ 14 h 20"/>
                <a:gd name="T46" fmla="*/ 0 w 38"/>
                <a:gd name="T47" fmla="*/ 14 h 20"/>
                <a:gd name="T48" fmla="*/ 2 w 38"/>
                <a:gd name="T49" fmla="*/ 16 h 20"/>
                <a:gd name="T50" fmla="*/ 2 w 38"/>
                <a:gd name="T51" fmla="*/ 16 h 20"/>
                <a:gd name="T52" fmla="*/ 4 w 38"/>
                <a:gd name="T53" fmla="*/ 16 h 20"/>
                <a:gd name="T54" fmla="*/ 4 w 38"/>
                <a:gd name="T55" fmla="*/ 18 h 20"/>
                <a:gd name="T56" fmla="*/ 6 w 38"/>
                <a:gd name="T57" fmla="*/ 18 h 20"/>
                <a:gd name="T58" fmla="*/ 8 w 38"/>
                <a:gd name="T59" fmla="*/ 18 h 20"/>
                <a:gd name="T60" fmla="*/ 8 w 38"/>
                <a:gd name="T61" fmla="*/ 20 h 20"/>
                <a:gd name="T62" fmla="*/ 10 w 38"/>
                <a:gd name="T63" fmla="*/ 20 h 20"/>
                <a:gd name="T64" fmla="*/ 12 w 38"/>
                <a:gd name="T65" fmla="*/ 20 h 20"/>
                <a:gd name="T66" fmla="*/ 14 w 38"/>
                <a:gd name="T67" fmla="*/ 20 h 20"/>
                <a:gd name="T68" fmla="*/ 16 w 38"/>
                <a:gd name="T69" fmla="*/ 20 h 20"/>
                <a:gd name="T70" fmla="*/ 16 w 38"/>
                <a:gd name="T71" fmla="*/ 20 h 20"/>
                <a:gd name="T72" fmla="*/ 18 w 38"/>
                <a:gd name="T73" fmla="*/ 20 h 20"/>
                <a:gd name="T74" fmla="*/ 20 w 38"/>
                <a:gd name="T75" fmla="*/ 20 h 20"/>
                <a:gd name="T76" fmla="*/ 22 w 38"/>
                <a:gd name="T77" fmla="*/ 20 h 20"/>
                <a:gd name="T78" fmla="*/ 24 w 38"/>
                <a:gd name="T79" fmla="*/ 20 h 20"/>
                <a:gd name="T80" fmla="*/ 24 w 38"/>
                <a:gd name="T81" fmla="*/ 20 h 20"/>
                <a:gd name="T82" fmla="*/ 26 w 38"/>
                <a:gd name="T83" fmla="*/ 20 h 20"/>
                <a:gd name="T84" fmla="*/ 28 w 38"/>
                <a:gd name="T85" fmla="*/ 20 h 20"/>
                <a:gd name="T86" fmla="*/ 28 w 38"/>
                <a:gd name="T87" fmla="*/ 20 h 20"/>
                <a:gd name="T88" fmla="*/ 30 w 38"/>
                <a:gd name="T89" fmla="*/ 18 h 20"/>
                <a:gd name="T90" fmla="*/ 32 w 38"/>
                <a:gd name="T91" fmla="*/ 18 h 20"/>
                <a:gd name="T92" fmla="*/ 34 w 38"/>
                <a:gd name="T93" fmla="*/ 18 h 20"/>
                <a:gd name="T94" fmla="*/ 34 w 38"/>
                <a:gd name="T95" fmla="*/ 18 h 20"/>
                <a:gd name="T96" fmla="*/ 36 w 38"/>
                <a:gd name="T97" fmla="*/ 16 h 20"/>
                <a:gd name="T98" fmla="*/ 36 w 38"/>
                <a:gd name="T99" fmla="*/ 16 h 20"/>
                <a:gd name="T100" fmla="*/ 38 w 38"/>
                <a:gd name="T101" fmla="*/ 16 h 20"/>
                <a:gd name="T102" fmla="*/ 38 w 38"/>
                <a:gd name="T103" fmla="*/ 16 h 20"/>
                <a:gd name="T104" fmla="*/ 38 w 38"/>
                <a:gd name="T105" fmla="*/ 14 h 20"/>
                <a:gd name="T106" fmla="*/ 6 w 38"/>
                <a:gd name="T107" fmla="*/ 0 h 20"/>
                <a:gd name="T108" fmla="*/ 6 w 38"/>
                <a:gd name="T10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20">
                  <a:moveTo>
                    <a:pt x="6" y="0"/>
                  </a:moveTo>
                  <a:lnTo>
                    <a:pt x="4" y="0"/>
                  </a:lnTo>
                  <a:lnTo>
                    <a:pt x="2" y="2"/>
                  </a:lnTo>
                  <a:lnTo>
                    <a:pt x="2" y="2"/>
                  </a:lnTo>
                  <a:lnTo>
                    <a:pt x="12" y="6"/>
                  </a:lnTo>
                  <a:lnTo>
                    <a:pt x="12" y="6"/>
                  </a:lnTo>
                  <a:lnTo>
                    <a:pt x="10" y="6"/>
                  </a:lnTo>
                  <a:lnTo>
                    <a:pt x="10" y="6"/>
                  </a:lnTo>
                  <a:lnTo>
                    <a:pt x="8" y="6"/>
                  </a:lnTo>
                  <a:lnTo>
                    <a:pt x="8" y="6"/>
                  </a:lnTo>
                  <a:lnTo>
                    <a:pt x="8" y="8"/>
                  </a:lnTo>
                  <a:lnTo>
                    <a:pt x="6" y="8"/>
                  </a:lnTo>
                  <a:lnTo>
                    <a:pt x="6" y="8"/>
                  </a:lnTo>
                  <a:lnTo>
                    <a:pt x="4" y="8"/>
                  </a:lnTo>
                  <a:lnTo>
                    <a:pt x="4" y="8"/>
                  </a:lnTo>
                  <a:lnTo>
                    <a:pt x="2" y="10"/>
                  </a:lnTo>
                  <a:lnTo>
                    <a:pt x="2" y="10"/>
                  </a:lnTo>
                  <a:lnTo>
                    <a:pt x="2" y="10"/>
                  </a:lnTo>
                  <a:lnTo>
                    <a:pt x="0" y="12"/>
                  </a:lnTo>
                  <a:lnTo>
                    <a:pt x="0" y="12"/>
                  </a:lnTo>
                  <a:lnTo>
                    <a:pt x="0" y="12"/>
                  </a:lnTo>
                  <a:lnTo>
                    <a:pt x="0" y="14"/>
                  </a:lnTo>
                  <a:lnTo>
                    <a:pt x="0" y="14"/>
                  </a:lnTo>
                  <a:lnTo>
                    <a:pt x="0" y="14"/>
                  </a:lnTo>
                  <a:lnTo>
                    <a:pt x="2" y="16"/>
                  </a:lnTo>
                  <a:lnTo>
                    <a:pt x="2" y="16"/>
                  </a:lnTo>
                  <a:lnTo>
                    <a:pt x="4" y="16"/>
                  </a:lnTo>
                  <a:lnTo>
                    <a:pt x="4" y="18"/>
                  </a:lnTo>
                  <a:lnTo>
                    <a:pt x="6" y="18"/>
                  </a:lnTo>
                  <a:lnTo>
                    <a:pt x="8" y="18"/>
                  </a:lnTo>
                  <a:lnTo>
                    <a:pt x="8" y="20"/>
                  </a:lnTo>
                  <a:lnTo>
                    <a:pt x="10" y="20"/>
                  </a:lnTo>
                  <a:lnTo>
                    <a:pt x="12" y="20"/>
                  </a:lnTo>
                  <a:lnTo>
                    <a:pt x="14" y="20"/>
                  </a:lnTo>
                  <a:lnTo>
                    <a:pt x="16" y="20"/>
                  </a:lnTo>
                  <a:lnTo>
                    <a:pt x="16" y="20"/>
                  </a:lnTo>
                  <a:lnTo>
                    <a:pt x="18" y="20"/>
                  </a:lnTo>
                  <a:lnTo>
                    <a:pt x="20" y="20"/>
                  </a:lnTo>
                  <a:lnTo>
                    <a:pt x="22" y="20"/>
                  </a:lnTo>
                  <a:lnTo>
                    <a:pt x="24" y="20"/>
                  </a:lnTo>
                  <a:lnTo>
                    <a:pt x="24" y="20"/>
                  </a:lnTo>
                  <a:lnTo>
                    <a:pt x="26" y="20"/>
                  </a:lnTo>
                  <a:lnTo>
                    <a:pt x="28" y="20"/>
                  </a:lnTo>
                  <a:lnTo>
                    <a:pt x="28" y="20"/>
                  </a:lnTo>
                  <a:lnTo>
                    <a:pt x="30" y="18"/>
                  </a:lnTo>
                  <a:lnTo>
                    <a:pt x="32" y="18"/>
                  </a:lnTo>
                  <a:lnTo>
                    <a:pt x="34" y="18"/>
                  </a:lnTo>
                  <a:lnTo>
                    <a:pt x="34" y="18"/>
                  </a:lnTo>
                  <a:lnTo>
                    <a:pt x="36" y="16"/>
                  </a:lnTo>
                  <a:lnTo>
                    <a:pt x="36" y="16"/>
                  </a:lnTo>
                  <a:lnTo>
                    <a:pt x="38" y="16"/>
                  </a:lnTo>
                  <a:lnTo>
                    <a:pt x="38" y="16"/>
                  </a:lnTo>
                  <a:lnTo>
                    <a:pt x="38" y="14"/>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870"/>
            <p:cNvSpPr>
              <a:spLocks/>
            </p:cNvSpPr>
            <p:nvPr/>
          </p:nvSpPr>
          <p:spPr bwMode="auto">
            <a:xfrm>
              <a:off x="8058150" y="2763838"/>
              <a:ext cx="38100" cy="15875"/>
            </a:xfrm>
            <a:custGeom>
              <a:avLst/>
              <a:gdLst>
                <a:gd name="T0" fmla="*/ 6 w 24"/>
                <a:gd name="T1" fmla="*/ 0 h 10"/>
                <a:gd name="T2" fmla="*/ 10 w 24"/>
                <a:gd name="T3" fmla="*/ 0 h 10"/>
                <a:gd name="T4" fmla="*/ 24 w 24"/>
                <a:gd name="T5" fmla="*/ 8 h 10"/>
                <a:gd name="T6" fmla="*/ 24 w 24"/>
                <a:gd name="T7" fmla="*/ 8 h 10"/>
                <a:gd name="T8" fmla="*/ 22 w 24"/>
                <a:gd name="T9" fmla="*/ 8 h 10"/>
                <a:gd name="T10" fmla="*/ 22 w 24"/>
                <a:gd name="T11" fmla="*/ 8 h 10"/>
                <a:gd name="T12" fmla="*/ 22 w 24"/>
                <a:gd name="T13" fmla="*/ 8 h 10"/>
                <a:gd name="T14" fmla="*/ 20 w 24"/>
                <a:gd name="T15" fmla="*/ 8 h 10"/>
                <a:gd name="T16" fmla="*/ 20 w 24"/>
                <a:gd name="T17" fmla="*/ 10 h 10"/>
                <a:gd name="T18" fmla="*/ 18 w 24"/>
                <a:gd name="T19" fmla="*/ 10 h 10"/>
                <a:gd name="T20" fmla="*/ 16 w 24"/>
                <a:gd name="T21" fmla="*/ 10 h 10"/>
                <a:gd name="T22" fmla="*/ 14 w 24"/>
                <a:gd name="T23" fmla="*/ 10 h 10"/>
                <a:gd name="T24" fmla="*/ 12 w 24"/>
                <a:gd name="T25" fmla="*/ 10 h 10"/>
                <a:gd name="T26" fmla="*/ 10 w 24"/>
                <a:gd name="T27" fmla="*/ 10 h 10"/>
                <a:gd name="T28" fmla="*/ 6 w 24"/>
                <a:gd name="T29" fmla="*/ 8 h 10"/>
                <a:gd name="T30" fmla="*/ 6 w 24"/>
                <a:gd name="T31" fmla="*/ 8 h 10"/>
                <a:gd name="T32" fmla="*/ 4 w 24"/>
                <a:gd name="T33" fmla="*/ 8 h 10"/>
                <a:gd name="T34" fmla="*/ 4 w 24"/>
                <a:gd name="T35" fmla="*/ 8 h 10"/>
                <a:gd name="T36" fmla="*/ 4 w 24"/>
                <a:gd name="T37" fmla="*/ 8 h 10"/>
                <a:gd name="T38" fmla="*/ 2 w 24"/>
                <a:gd name="T39" fmla="*/ 6 h 10"/>
                <a:gd name="T40" fmla="*/ 2 w 24"/>
                <a:gd name="T41" fmla="*/ 6 h 10"/>
                <a:gd name="T42" fmla="*/ 2 w 24"/>
                <a:gd name="T43" fmla="*/ 6 h 10"/>
                <a:gd name="T44" fmla="*/ 0 w 24"/>
                <a:gd name="T45" fmla="*/ 6 h 10"/>
                <a:gd name="T46" fmla="*/ 0 w 24"/>
                <a:gd name="T47" fmla="*/ 4 h 10"/>
                <a:gd name="T48" fmla="*/ 0 w 24"/>
                <a:gd name="T49" fmla="*/ 4 h 10"/>
                <a:gd name="T50" fmla="*/ 0 w 24"/>
                <a:gd name="T51" fmla="*/ 4 h 10"/>
                <a:gd name="T52" fmla="*/ 0 w 24"/>
                <a:gd name="T53" fmla="*/ 4 h 10"/>
                <a:gd name="T54" fmla="*/ 0 w 24"/>
                <a:gd name="T55" fmla="*/ 4 h 10"/>
                <a:gd name="T56" fmla="*/ 2 w 24"/>
                <a:gd name="T57" fmla="*/ 2 h 10"/>
                <a:gd name="T58" fmla="*/ 2 w 24"/>
                <a:gd name="T59" fmla="*/ 2 h 10"/>
                <a:gd name="T60" fmla="*/ 2 w 24"/>
                <a:gd name="T61" fmla="*/ 2 h 10"/>
                <a:gd name="T62" fmla="*/ 4 w 24"/>
                <a:gd name="T63" fmla="*/ 2 h 10"/>
                <a:gd name="T64" fmla="*/ 4 w 24"/>
                <a:gd name="T65" fmla="*/ 2 h 10"/>
                <a:gd name="T66" fmla="*/ 4 w 24"/>
                <a:gd name="T67" fmla="*/ 0 h 10"/>
                <a:gd name="T68" fmla="*/ 6 w 24"/>
                <a:gd name="T69" fmla="*/ 0 h 10"/>
                <a:gd name="T70" fmla="*/ 6 w 24"/>
                <a:gd name="T71" fmla="*/ 0 h 10"/>
                <a:gd name="T72" fmla="*/ 6 w 24"/>
                <a:gd name="T7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10">
                  <a:moveTo>
                    <a:pt x="6" y="0"/>
                  </a:moveTo>
                  <a:lnTo>
                    <a:pt x="10" y="0"/>
                  </a:lnTo>
                  <a:lnTo>
                    <a:pt x="24" y="8"/>
                  </a:lnTo>
                  <a:lnTo>
                    <a:pt x="24" y="8"/>
                  </a:lnTo>
                  <a:lnTo>
                    <a:pt x="22" y="8"/>
                  </a:lnTo>
                  <a:lnTo>
                    <a:pt x="22" y="8"/>
                  </a:lnTo>
                  <a:lnTo>
                    <a:pt x="22" y="8"/>
                  </a:lnTo>
                  <a:lnTo>
                    <a:pt x="20" y="8"/>
                  </a:lnTo>
                  <a:lnTo>
                    <a:pt x="20" y="10"/>
                  </a:lnTo>
                  <a:lnTo>
                    <a:pt x="18" y="10"/>
                  </a:lnTo>
                  <a:lnTo>
                    <a:pt x="16" y="10"/>
                  </a:lnTo>
                  <a:lnTo>
                    <a:pt x="14" y="10"/>
                  </a:lnTo>
                  <a:lnTo>
                    <a:pt x="12" y="10"/>
                  </a:lnTo>
                  <a:lnTo>
                    <a:pt x="10" y="10"/>
                  </a:lnTo>
                  <a:lnTo>
                    <a:pt x="6" y="8"/>
                  </a:lnTo>
                  <a:lnTo>
                    <a:pt x="6" y="8"/>
                  </a:lnTo>
                  <a:lnTo>
                    <a:pt x="4" y="8"/>
                  </a:lnTo>
                  <a:lnTo>
                    <a:pt x="4" y="8"/>
                  </a:lnTo>
                  <a:lnTo>
                    <a:pt x="4" y="8"/>
                  </a:lnTo>
                  <a:lnTo>
                    <a:pt x="2" y="6"/>
                  </a:lnTo>
                  <a:lnTo>
                    <a:pt x="2" y="6"/>
                  </a:lnTo>
                  <a:lnTo>
                    <a:pt x="2" y="6"/>
                  </a:lnTo>
                  <a:lnTo>
                    <a:pt x="0" y="6"/>
                  </a:lnTo>
                  <a:lnTo>
                    <a:pt x="0" y="4"/>
                  </a:lnTo>
                  <a:lnTo>
                    <a:pt x="0" y="4"/>
                  </a:lnTo>
                  <a:lnTo>
                    <a:pt x="0" y="4"/>
                  </a:lnTo>
                  <a:lnTo>
                    <a:pt x="0" y="4"/>
                  </a:lnTo>
                  <a:lnTo>
                    <a:pt x="0" y="4"/>
                  </a:lnTo>
                  <a:lnTo>
                    <a:pt x="2" y="2"/>
                  </a:lnTo>
                  <a:lnTo>
                    <a:pt x="2" y="2"/>
                  </a:lnTo>
                  <a:lnTo>
                    <a:pt x="2" y="2"/>
                  </a:lnTo>
                  <a:lnTo>
                    <a:pt x="4" y="2"/>
                  </a:lnTo>
                  <a:lnTo>
                    <a:pt x="4" y="2"/>
                  </a:lnTo>
                  <a:lnTo>
                    <a:pt x="4" y="0"/>
                  </a:lnTo>
                  <a:lnTo>
                    <a:pt x="6"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871"/>
            <p:cNvSpPr>
              <a:spLocks/>
            </p:cNvSpPr>
            <p:nvPr/>
          </p:nvSpPr>
          <p:spPr bwMode="auto">
            <a:xfrm>
              <a:off x="8083550" y="2751138"/>
              <a:ext cx="50800" cy="19050"/>
            </a:xfrm>
            <a:custGeom>
              <a:avLst/>
              <a:gdLst>
                <a:gd name="T0" fmla="*/ 0 w 32"/>
                <a:gd name="T1" fmla="*/ 2 h 12"/>
                <a:gd name="T2" fmla="*/ 2 w 32"/>
                <a:gd name="T3" fmla="*/ 2 h 12"/>
                <a:gd name="T4" fmla="*/ 2 w 32"/>
                <a:gd name="T5" fmla="*/ 4 h 12"/>
                <a:gd name="T6" fmla="*/ 4 w 32"/>
                <a:gd name="T7" fmla="*/ 4 h 12"/>
                <a:gd name="T8" fmla="*/ 4 w 32"/>
                <a:gd name="T9" fmla="*/ 4 h 12"/>
                <a:gd name="T10" fmla="*/ 8 w 32"/>
                <a:gd name="T11" fmla="*/ 2 h 12"/>
                <a:gd name="T12" fmla="*/ 26 w 32"/>
                <a:gd name="T13" fmla="*/ 12 h 12"/>
                <a:gd name="T14" fmla="*/ 28 w 32"/>
                <a:gd name="T15" fmla="*/ 12 h 12"/>
                <a:gd name="T16" fmla="*/ 30 w 32"/>
                <a:gd name="T17" fmla="*/ 12 h 12"/>
                <a:gd name="T18" fmla="*/ 30 w 32"/>
                <a:gd name="T19" fmla="*/ 10 h 12"/>
                <a:gd name="T20" fmla="*/ 32 w 32"/>
                <a:gd name="T21" fmla="*/ 10 h 12"/>
                <a:gd name="T22" fmla="*/ 8 w 32"/>
                <a:gd name="T23" fmla="*/ 0 h 12"/>
                <a:gd name="T24" fmla="*/ 0 w 32"/>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2">
                  <a:moveTo>
                    <a:pt x="0" y="2"/>
                  </a:moveTo>
                  <a:lnTo>
                    <a:pt x="2" y="2"/>
                  </a:lnTo>
                  <a:lnTo>
                    <a:pt x="2" y="4"/>
                  </a:lnTo>
                  <a:lnTo>
                    <a:pt x="4" y="4"/>
                  </a:lnTo>
                  <a:lnTo>
                    <a:pt x="4" y="4"/>
                  </a:lnTo>
                  <a:lnTo>
                    <a:pt x="8" y="2"/>
                  </a:lnTo>
                  <a:lnTo>
                    <a:pt x="26" y="12"/>
                  </a:lnTo>
                  <a:lnTo>
                    <a:pt x="28" y="12"/>
                  </a:lnTo>
                  <a:lnTo>
                    <a:pt x="30" y="12"/>
                  </a:lnTo>
                  <a:lnTo>
                    <a:pt x="30" y="10"/>
                  </a:lnTo>
                  <a:lnTo>
                    <a:pt x="32" y="10"/>
                  </a:lnTo>
                  <a:lnTo>
                    <a:pt x="8"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872"/>
            <p:cNvSpPr>
              <a:spLocks/>
            </p:cNvSpPr>
            <p:nvPr/>
          </p:nvSpPr>
          <p:spPr bwMode="auto">
            <a:xfrm>
              <a:off x="8074025" y="2744788"/>
              <a:ext cx="15875" cy="6350"/>
            </a:xfrm>
            <a:custGeom>
              <a:avLst/>
              <a:gdLst>
                <a:gd name="T0" fmla="*/ 2 w 10"/>
                <a:gd name="T1" fmla="*/ 2 h 4"/>
                <a:gd name="T2" fmla="*/ 2 w 10"/>
                <a:gd name="T3" fmla="*/ 2 h 4"/>
                <a:gd name="T4" fmla="*/ 4 w 10"/>
                <a:gd name="T5" fmla="*/ 4 h 4"/>
                <a:gd name="T6" fmla="*/ 6 w 10"/>
                <a:gd name="T7" fmla="*/ 2 h 4"/>
                <a:gd name="T8" fmla="*/ 6 w 10"/>
                <a:gd name="T9" fmla="*/ 2 h 4"/>
                <a:gd name="T10" fmla="*/ 8 w 10"/>
                <a:gd name="T11" fmla="*/ 2 h 4"/>
                <a:gd name="T12" fmla="*/ 10 w 10"/>
                <a:gd name="T13" fmla="*/ 2 h 4"/>
                <a:gd name="T14" fmla="*/ 8 w 10"/>
                <a:gd name="T15" fmla="*/ 0 h 4"/>
                <a:gd name="T16" fmla="*/ 6 w 10"/>
                <a:gd name="T17" fmla="*/ 0 h 4"/>
                <a:gd name="T18" fmla="*/ 6 w 10"/>
                <a:gd name="T19" fmla="*/ 0 h 4"/>
                <a:gd name="T20" fmla="*/ 4 w 10"/>
                <a:gd name="T21" fmla="*/ 0 h 4"/>
                <a:gd name="T22" fmla="*/ 2 w 10"/>
                <a:gd name="T23" fmla="*/ 0 h 4"/>
                <a:gd name="T24" fmla="*/ 2 w 10"/>
                <a:gd name="T25" fmla="*/ 0 h 4"/>
                <a:gd name="T26" fmla="*/ 0 w 10"/>
                <a:gd name="T27" fmla="*/ 0 h 4"/>
                <a:gd name="T28" fmla="*/ 0 w 10"/>
                <a:gd name="T29" fmla="*/ 2 h 4"/>
                <a:gd name="T30" fmla="*/ 0 w 10"/>
                <a:gd name="T31" fmla="*/ 2 h 4"/>
                <a:gd name="T32" fmla="*/ 2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2" y="2"/>
                  </a:moveTo>
                  <a:lnTo>
                    <a:pt x="2" y="2"/>
                  </a:lnTo>
                  <a:lnTo>
                    <a:pt x="4" y="4"/>
                  </a:lnTo>
                  <a:lnTo>
                    <a:pt x="6" y="2"/>
                  </a:lnTo>
                  <a:lnTo>
                    <a:pt x="6" y="2"/>
                  </a:lnTo>
                  <a:lnTo>
                    <a:pt x="8" y="2"/>
                  </a:lnTo>
                  <a:lnTo>
                    <a:pt x="10" y="2"/>
                  </a:lnTo>
                  <a:lnTo>
                    <a:pt x="8" y="0"/>
                  </a:lnTo>
                  <a:lnTo>
                    <a:pt x="6" y="0"/>
                  </a:lnTo>
                  <a:lnTo>
                    <a:pt x="6" y="0"/>
                  </a:lnTo>
                  <a:lnTo>
                    <a:pt x="4" y="0"/>
                  </a:lnTo>
                  <a:lnTo>
                    <a:pt x="2" y="0"/>
                  </a:lnTo>
                  <a:lnTo>
                    <a:pt x="2" y="0"/>
                  </a:lnTo>
                  <a:lnTo>
                    <a:pt x="0" y="0"/>
                  </a:lnTo>
                  <a:lnTo>
                    <a:pt x="0" y="2"/>
                  </a:lnTo>
                  <a:lnTo>
                    <a:pt x="0"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873"/>
            <p:cNvSpPr>
              <a:spLocks/>
            </p:cNvSpPr>
            <p:nvPr/>
          </p:nvSpPr>
          <p:spPr bwMode="auto">
            <a:xfrm>
              <a:off x="8108950" y="2738438"/>
              <a:ext cx="57150" cy="22225"/>
            </a:xfrm>
            <a:custGeom>
              <a:avLst/>
              <a:gdLst>
                <a:gd name="T0" fmla="*/ 32 w 36"/>
                <a:gd name="T1" fmla="*/ 10 h 14"/>
                <a:gd name="T2" fmla="*/ 32 w 36"/>
                <a:gd name="T3" fmla="*/ 10 h 14"/>
                <a:gd name="T4" fmla="*/ 30 w 36"/>
                <a:gd name="T5" fmla="*/ 10 h 14"/>
                <a:gd name="T6" fmla="*/ 28 w 36"/>
                <a:gd name="T7" fmla="*/ 12 h 14"/>
                <a:gd name="T8" fmla="*/ 26 w 36"/>
                <a:gd name="T9" fmla="*/ 12 h 14"/>
                <a:gd name="T10" fmla="*/ 26 w 36"/>
                <a:gd name="T11" fmla="*/ 12 h 14"/>
                <a:gd name="T12" fmla="*/ 24 w 36"/>
                <a:gd name="T13" fmla="*/ 12 h 14"/>
                <a:gd name="T14" fmla="*/ 24 w 36"/>
                <a:gd name="T15" fmla="*/ 12 h 14"/>
                <a:gd name="T16" fmla="*/ 24 w 36"/>
                <a:gd name="T17" fmla="*/ 10 h 14"/>
                <a:gd name="T18" fmla="*/ 22 w 36"/>
                <a:gd name="T19" fmla="*/ 10 h 14"/>
                <a:gd name="T20" fmla="*/ 22 w 36"/>
                <a:gd name="T21" fmla="*/ 10 h 14"/>
                <a:gd name="T22" fmla="*/ 22 w 36"/>
                <a:gd name="T23" fmla="*/ 10 h 14"/>
                <a:gd name="T24" fmla="*/ 20 w 36"/>
                <a:gd name="T25" fmla="*/ 10 h 14"/>
                <a:gd name="T26" fmla="*/ 10 w 36"/>
                <a:gd name="T27" fmla="*/ 4 h 14"/>
                <a:gd name="T28" fmla="*/ 16 w 36"/>
                <a:gd name="T29" fmla="*/ 2 h 14"/>
                <a:gd name="T30" fmla="*/ 16 w 36"/>
                <a:gd name="T31" fmla="*/ 2 h 14"/>
                <a:gd name="T32" fmla="*/ 14 w 36"/>
                <a:gd name="T33" fmla="*/ 2 h 14"/>
                <a:gd name="T34" fmla="*/ 12 w 36"/>
                <a:gd name="T35" fmla="*/ 0 h 14"/>
                <a:gd name="T36" fmla="*/ 6 w 36"/>
                <a:gd name="T37" fmla="*/ 2 h 14"/>
                <a:gd name="T38" fmla="*/ 0 w 36"/>
                <a:gd name="T39" fmla="*/ 0 h 14"/>
                <a:gd name="T40" fmla="*/ 0 w 36"/>
                <a:gd name="T41" fmla="*/ 0 h 14"/>
                <a:gd name="T42" fmla="*/ 0 w 36"/>
                <a:gd name="T43" fmla="*/ 8 h 14"/>
                <a:gd name="T44" fmla="*/ 2 w 36"/>
                <a:gd name="T45" fmla="*/ 8 h 14"/>
                <a:gd name="T46" fmla="*/ 6 w 36"/>
                <a:gd name="T47" fmla="*/ 6 h 14"/>
                <a:gd name="T48" fmla="*/ 18 w 36"/>
                <a:gd name="T49" fmla="*/ 12 h 14"/>
                <a:gd name="T50" fmla="*/ 20 w 36"/>
                <a:gd name="T51" fmla="*/ 14 h 14"/>
                <a:gd name="T52" fmla="*/ 22 w 36"/>
                <a:gd name="T53" fmla="*/ 14 h 14"/>
                <a:gd name="T54" fmla="*/ 24 w 36"/>
                <a:gd name="T55" fmla="*/ 14 h 14"/>
                <a:gd name="T56" fmla="*/ 26 w 36"/>
                <a:gd name="T57" fmla="*/ 14 h 14"/>
                <a:gd name="T58" fmla="*/ 28 w 36"/>
                <a:gd name="T59" fmla="*/ 14 h 14"/>
                <a:gd name="T60" fmla="*/ 28 w 36"/>
                <a:gd name="T61" fmla="*/ 14 h 14"/>
                <a:gd name="T62" fmla="*/ 30 w 36"/>
                <a:gd name="T63" fmla="*/ 14 h 14"/>
                <a:gd name="T64" fmla="*/ 32 w 36"/>
                <a:gd name="T65" fmla="*/ 12 h 14"/>
                <a:gd name="T66" fmla="*/ 34 w 36"/>
                <a:gd name="T67" fmla="*/ 12 h 14"/>
                <a:gd name="T68" fmla="*/ 36 w 36"/>
                <a:gd name="T69" fmla="*/ 12 h 14"/>
                <a:gd name="T70" fmla="*/ 34 w 36"/>
                <a:gd name="T71" fmla="*/ 10 h 14"/>
                <a:gd name="T72" fmla="*/ 32 w 36"/>
                <a:gd name="T7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32" y="10"/>
                  </a:moveTo>
                  <a:lnTo>
                    <a:pt x="32" y="10"/>
                  </a:lnTo>
                  <a:lnTo>
                    <a:pt x="30" y="10"/>
                  </a:lnTo>
                  <a:lnTo>
                    <a:pt x="28" y="12"/>
                  </a:lnTo>
                  <a:lnTo>
                    <a:pt x="26" y="12"/>
                  </a:lnTo>
                  <a:lnTo>
                    <a:pt x="26" y="12"/>
                  </a:lnTo>
                  <a:lnTo>
                    <a:pt x="24" y="12"/>
                  </a:lnTo>
                  <a:lnTo>
                    <a:pt x="24" y="12"/>
                  </a:lnTo>
                  <a:lnTo>
                    <a:pt x="24" y="10"/>
                  </a:lnTo>
                  <a:lnTo>
                    <a:pt x="22" y="10"/>
                  </a:lnTo>
                  <a:lnTo>
                    <a:pt x="22" y="10"/>
                  </a:lnTo>
                  <a:lnTo>
                    <a:pt x="22" y="10"/>
                  </a:lnTo>
                  <a:lnTo>
                    <a:pt x="20" y="10"/>
                  </a:lnTo>
                  <a:lnTo>
                    <a:pt x="10" y="4"/>
                  </a:lnTo>
                  <a:lnTo>
                    <a:pt x="16" y="2"/>
                  </a:lnTo>
                  <a:lnTo>
                    <a:pt x="16" y="2"/>
                  </a:lnTo>
                  <a:lnTo>
                    <a:pt x="14" y="2"/>
                  </a:lnTo>
                  <a:lnTo>
                    <a:pt x="12" y="0"/>
                  </a:lnTo>
                  <a:lnTo>
                    <a:pt x="6" y="2"/>
                  </a:lnTo>
                  <a:lnTo>
                    <a:pt x="0" y="0"/>
                  </a:lnTo>
                  <a:lnTo>
                    <a:pt x="0" y="0"/>
                  </a:lnTo>
                  <a:lnTo>
                    <a:pt x="0" y="8"/>
                  </a:lnTo>
                  <a:lnTo>
                    <a:pt x="2" y="8"/>
                  </a:lnTo>
                  <a:lnTo>
                    <a:pt x="6" y="6"/>
                  </a:lnTo>
                  <a:lnTo>
                    <a:pt x="18" y="12"/>
                  </a:lnTo>
                  <a:lnTo>
                    <a:pt x="20" y="14"/>
                  </a:lnTo>
                  <a:lnTo>
                    <a:pt x="22" y="14"/>
                  </a:lnTo>
                  <a:lnTo>
                    <a:pt x="24" y="14"/>
                  </a:lnTo>
                  <a:lnTo>
                    <a:pt x="26" y="14"/>
                  </a:lnTo>
                  <a:lnTo>
                    <a:pt x="28" y="14"/>
                  </a:lnTo>
                  <a:lnTo>
                    <a:pt x="28" y="14"/>
                  </a:lnTo>
                  <a:lnTo>
                    <a:pt x="30" y="14"/>
                  </a:lnTo>
                  <a:lnTo>
                    <a:pt x="32" y="12"/>
                  </a:lnTo>
                  <a:lnTo>
                    <a:pt x="34" y="12"/>
                  </a:lnTo>
                  <a:lnTo>
                    <a:pt x="36" y="12"/>
                  </a:lnTo>
                  <a:lnTo>
                    <a:pt x="34" y="10"/>
                  </a:lnTo>
                  <a:lnTo>
                    <a:pt x="3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874"/>
            <p:cNvSpPr>
              <a:spLocks/>
            </p:cNvSpPr>
            <p:nvPr/>
          </p:nvSpPr>
          <p:spPr bwMode="auto">
            <a:xfrm>
              <a:off x="8140700" y="2719388"/>
              <a:ext cx="69850" cy="25400"/>
            </a:xfrm>
            <a:custGeom>
              <a:avLst/>
              <a:gdLst>
                <a:gd name="T0" fmla="*/ 42 w 44"/>
                <a:gd name="T1" fmla="*/ 14 h 16"/>
                <a:gd name="T2" fmla="*/ 40 w 44"/>
                <a:gd name="T3" fmla="*/ 12 h 16"/>
                <a:gd name="T4" fmla="*/ 40 w 44"/>
                <a:gd name="T5" fmla="*/ 12 h 16"/>
                <a:gd name="T6" fmla="*/ 38 w 44"/>
                <a:gd name="T7" fmla="*/ 12 h 16"/>
                <a:gd name="T8" fmla="*/ 38 w 44"/>
                <a:gd name="T9" fmla="*/ 14 h 16"/>
                <a:gd name="T10" fmla="*/ 36 w 44"/>
                <a:gd name="T11" fmla="*/ 14 h 16"/>
                <a:gd name="T12" fmla="*/ 34 w 44"/>
                <a:gd name="T13" fmla="*/ 14 h 16"/>
                <a:gd name="T14" fmla="*/ 34 w 44"/>
                <a:gd name="T15" fmla="*/ 14 h 16"/>
                <a:gd name="T16" fmla="*/ 32 w 44"/>
                <a:gd name="T17" fmla="*/ 14 h 16"/>
                <a:gd name="T18" fmla="*/ 32 w 44"/>
                <a:gd name="T19" fmla="*/ 14 h 16"/>
                <a:gd name="T20" fmla="*/ 32 w 44"/>
                <a:gd name="T21" fmla="*/ 14 h 16"/>
                <a:gd name="T22" fmla="*/ 30 w 44"/>
                <a:gd name="T23" fmla="*/ 12 h 16"/>
                <a:gd name="T24" fmla="*/ 6 w 44"/>
                <a:gd name="T25" fmla="*/ 0 h 16"/>
                <a:gd name="T26" fmla="*/ 4 w 44"/>
                <a:gd name="T27" fmla="*/ 0 h 16"/>
                <a:gd name="T28" fmla="*/ 2 w 44"/>
                <a:gd name="T29" fmla="*/ 2 h 16"/>
                <a:gd name="T30" fmla="*/ 2 w 44"/>
                <a:gd name="T31" fmla="*/ 2 h 16"/>
                <a:gd name="T32" fmla="*/ 0 w 44"/>
                <a:gd name="T33" fmla="*/ 2 h 16"/>
                <a:gd name="T34" fmla="*/ 28 w 44"/>
                <a:gd name="T35" fmla="*/ 14 h 16"/>
                <a:gd name="T36" fmla="*/ 28 w 44"/>
                <a:gd name="T37" fmla="*/ 16 h 16"/>
                <a:gd name="T38" fmla="*/ 28 w 44"/>
                <a:gd name="T39" fmla="*/ 16 h 16"/>
                <a:gd name="T40" fmla="*/ 30 w 44"/>
                <a:gd name="T41" fmla="*/ 16 h 16"/>
                <a:gd name="T42" fmla="*/ 30 w 44"/>
                <a:gd name="T43" fmla="*/ 16 h 16"/>
                <a:gd name="T44" fmla="*/ 32 w 44"/>
                <a:gd name="T45" fmla="*/ 16 h 16"/>
                <a:gd name="T46" fmla="*/ 32 w 44"/>
                <a:gd name="T47" fmla="*/ 16 h 16"/>
                <a:gd name="T48" fmla="*/ 34 w 44"/>
                <a:gd name="T49" fmla="*/ 16 h 16"/>
                <a:gd name="T50" fmla="*/ 34 w 44"/>
                <a:gd name="T51" fmla="*/ 16 h 16"/>
                <a:gd name="T52" fmla="*/ 38 w 44"/>
                <a:gd name="T53" fmla="*/ 16 h 16"/>
                <a:gd name="T54" fmla="*/ 38 w 44"/>
                <a:gd name="T55" fmla="*/ 16 h 16"/>
                <a:gd name="T56" fmla="*/ 38 w 44"/>
                <a:gd name="T57" fmla="*/ 16 h 16"/>
                <a:gd name="T58" fmla="*/ 40 w 44"/>
                <a:gd name="T59" fmla="*/ 16 h 16"/>
                <a:gd name="T60" fmla="*/ 40 w 44"/>
                <a:gd name="T61" fmla="*/ 16 h 16"/>
                <a:gd name="T62" fmla="*/ 42 w 44"/>
                <a:gd name="T63" fmla="*/ 14 h 16"/>
                <a:gd name="T64" fmla="*/ 44 w 44"/>
                <a:gd name="T65" fmla="*/ 14 h 16"/>
                <a:gd name="T66" fmla="*/ 42 w 44"/>
                <a:gd name="T67" fmla="*/ 14 h 16"/>
                <a:gd name="T68" fmla="*/ 42 w 44"/>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42" y="14"/>
                  </a:moveTo>
                  <a:lnTo>
                    <a:pt x="40" y="12"/>
                  </a:lnTo>
                  <a:lnTo>
                    <a:pt x="40" y="12"/>
                  </a:lnTo>
                  <a:lnTo>
                    <a:pt x="38" y="12"/>
                  </a:lnTo>
                  <a:lnTo>
                    <a:pt x="38" y="14"/>
                  </a:lnTo>
                  <a:lnTo>
                    <a:pt x="36" y="14"/>
                  </a:lnTo>
                  <a:lnTo>
                    <a:pt x="34" y="14"/>
                  </a:lnTo>
                  <a:lnTo>
                    <a:pt x="34" y="14"/>
                  </a:lnTo>
                  <a:lnTo>
                    <a:pt x="32" y="14"/>
                  </a:lnTo>
                  <a:lnTo>
                    <a:pt x="32" y="14"/>
                  </a:lnTo>
                  <a:lnTo>
                    <a:pt x="32" y="14"/>
                  </a:lnTo>
                  <a:lnTo>
                    <a:pt x="30" y="12"/>
                  </a:lnTo>
                  <a:lnTo>
                    <a:pt x="6" y="0"/>
                  </a:lnTo>
                  <a:lnTo>
                    <a:pt x="4" y="0"/>
                  </a:lnTo>
                  <a:lnTo>
                    <a:pt x="2" y="2"/>
                  </a:lnTo>
                  <a:lnTo>
                    <a:pt x="2" y="2"/>
                  </a:lnTo>
                  <a:lnTo>
                    <a:pt x="0" y="2"/>
                  </a:lnTo>
                  <a:lnTo>
                    <a:pt x="28" y="14"/>
                  </a:lnTo>
                  <a:lnTo>
                    <a:pt x="28" y="16"/>
                  </a:lnTo>
                  <a:lnTo>
                    <a:pt x="28" y="16"/>
                  </a:lnTo>
                  <a:lnTo>
                    <a:pt x="30" y="16"/>
                  </a:lnTo>
                  <a:lnTo>
                    <a:pt x="30" y="16"/>
                  </a:lnTo>
                  <a:lnTo>
                    <a:pt x="32" y="16"/>
                  </a:lnTo>
                  <a:lnTo>
                    <a:pt x="32" y="16"/>
                  </a:lnTo>
                  <a:lnTo>
                    <a:pt x="34" y="16"/>
                  </a:lnTo>
                  <a:lnTo>
                    <a:pt x="34" y="16"/>
                  </a:lnTo>
                  <a:lnTo>
                    <a:pt x="38" y="16"/>
                  </a:lnTo>
                  <a:lnTo>
                    <a:pt x="38" y="16"/>
                  </a:lnTo>
                  <a:lnTo>
                    <a:pt x="38" y="16"/>
                  </a:lnTo>
                  <a:lnTo>
                    <a:pt x="40" y="16"/>
                  </a:lnTo>
                  <a:lnTo>
                    <a:pt x="40" y="16"/>
                  </a:lnTo>
                  <a:lnTo>
                    <a:pt x="42" y="14"/>
                  </a:lnTo>
                  <a:lnTo>
                    <a:pt x="44" y="14"/>
                  </a:lnTo>
                  <a:lnTo>
                    <a:pt x="42" y="14"/>
                  </a:lnTo>
                  <a:lnTo>
                    <a:pt x="4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875"/>
            <p:cNvSpPr>
              <a:spLocks/>
            </p:cNvSpPr>
            <p:nvPr/>
          </p:nvSpPr>
          <p:spPr bwMode="auto">
            <a:xfrm>
              <a:off x="8140700" y="2719388"/>
              <a:ext cx="69850" cy="25400"/>
            </a:xfrm>
            <a:custGeom>
              <a:avLst/>
              <a:gdLst>
                <a:gd name="T0" fmla="*/ 42 w 44"/>
                <a:gd name="T1" fmla="*/ 14 h 16"/>
                <a:gd name="T2" fmla="*/ 40 w 44"/>
                <a:gd name="T3" fmla="*/ 12 h 16"/>
                <a:gd name="T4" fmla="*/ 40 w 44"/>
                <a:gd name="T5" fmla="*/ 12 h 16"/>
                <a:gd name="T6" fmla="*/ 38 w 44"/>
                <a:gd name="T7" fmla="*/ 12 h 16"/>
                <a:gd name="T8" fmla="*/ 38 w 44"/>
                <a:gd name="T9" fmla="*/ 14 h 16"/>
                <a:gd name="T10" fmla="*/ 36 w 44"/>
                <a:gd name="T11" fmla="*/ 14 h 16"/>
                <a:gd name="T12" fmla="*/ 34 w 44"/>
                <a:gd name="T13" fmla="*/ 14 h 16"/>
                <a:gd name="T14" fmla="*/ 34 w 44"/>
                <a:gd name="T15" fmla="*/ 14 h 16"/>
                <a:gd name="T16" fmla="*/ 32 w 44"/>
                <a:gd name="T17" fmla="*/ 14 h 16"/>
                <a:gd name="T18" fmla="*/ 32 w 44"/>
                <a:gd name="T19" fmla="*/ 14 h 16"/>
                <a:gd name="T20" fmla="*/ 32 w 44"/>
                <a:gd name="T21" fmla="*/ 14 h 16"/>
                <a:gd name="T22" fmla="*/ 30 w 44"/>
                <a:gd name="T23" fmla="*/ 12 h 16"/>
                <a:gd name="T24" fmla="*/ 6 w 44"/>
                <a:gd name="T25" fmla="*/ 0 h 16"/>
                <a:gd name="T26" fmla="*/ 4 w 44"/>
                <a:gd name="T27" fmla="*/ 0 h 16"/>
                <a:gd name="T28" fmla="*/ 2 w 44"/>
                <a:gd name="T29" fmla="*/ 2 h 16"/>
                <a:gd name="T30" fmla="*/ 2 w 44"/>
                <a:gd name="T31" fmla="*/ 2 h 16"/>
                <a:gd name="T32" fmla="*/ 0 w 44"/>
                <a:gd name="T33" fmla="*/ 2 h 16"/>
                <a:gd name="T34" fmla="*/ 28 w 44"/>
                <a:gd name="T35" fmla="*/ 14 h 16"/>
                <a:gd name="T36" fmla="*/ 28 w 44"/>
                <a:gd name="T37" fmla="*/ 16 h 16"/>
                <a:gd name="T38" fmla="*/ 28 w 44"/>
                <a:gd name="T39" fmla="*/ 16 h 16"/>
                <a:gd name="T40" fmla="*/ 30 w 44"/>
                <a:gd name="T41" fmla="*/ 16 h 16"/>
                <a:gd name="T42" fmla="*/ 30 w 44"/>
                <a:gd name="T43" fmla="*/ 16 h 16"/>
                <a:gd name="T44" fmla="*/ 32 w 44"/>
                <a:gd name="T45" fmla="*/ 16 h 16"/>
                <a:gd name="T46" fmla="*/ 32 w 44"/>
                <a:gd name="T47" fmla="*/ 16 h 16"/>
                <a:gd name="T48" fmla="*/ 34 w 44"/>
                <a:gd name="T49" fmla="*/ 16 h 16"/>
                <a:gd name="T50" fmla="*/ 34 w 44"/>
                <a:gd name="T51" fmla="*/ 16 h 16"/>
                <a:gd name="T52" fmla="*/ 38 w 44"/>
                <a:gd name="T53" fmla="*/ 16 h 16"/>
                <a:gd name="T54" fmla="*/ 38 w 44"/>
                <a:gd name="T55" fmla="*/ 16 h 16"/>
                <a:gd name="T56" fmla="*/ 38 w 44"/>
                <a:gd name="T57" fmla="*/ 16 h 16"/>
                <a:gd name="T58" fmla="*/ 40 w 44"/>
                <a:gd name="T59" fmla="*/ 16 h 16"/>
                <a:gd name="T60" fmla="*/ 40 w 44"/>
                <a:gd name="T61" fmla="*/ 16 h 16"/>
                <a:gd name="T62" fmla="*/ 42 w 44"/>
                <a:gd name="T63" fmla="*/ 14 h 16"/>
                <a:gd name="T64" fmla="*/ 44 w 44"/>
                <a:gd name="T65" fmla="*/ 14 h 16"/>
                <a:gd name="T66" fmla="*/ 42 w 44"/>
                <a:gd name="T67" fmla="*/ 14 h 16"/>
                <a:gd name="T68" fmla="*/ 42 w 44"/>
                <a:gd name="T6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42" y="14"/>
                  </a:moveTo>
                  <a:lnTo>
                    <a:pt x="40" y="12"/>
                  </a:lnTo>
                  <a:lnTo>
                    <a:pt x="40" y="12"/>
                  </a:lnTo>
                  <a:lnTo>
                    <a:pt x="38" y="12"/>
                  </a:lnTo>
                  <a:lnTo>
                    <a:pt x="38" y="14"/>
                  </a:lnTo>
                  <a:lnTo>
                    <a:pt x="36" y="14"/>
                  </a:lnTo>
                  <a:lnTo>
                    <a:pt x="34" y="14"/>
                  </a:lnTo>
                  <a:lnTo>
                    <a:pt x="34" y="14"/>
                  </a:lnTo>
                  <a:lnTo>
                    <a:pt x="32" y="14"/>
                  </a:lnTo>
                  <a:lnTo>
                    <a:pt x="32" y="14"/>
                  </a:lnTo>
                  <a:lnTo>
                    <a:pt x="32" y="14"/>
                  </a:lnTo>
                  <a:lnTo>
                    <a:pt x="30" y="12"/>
                  </a:lnTo>
                  <a:lnTo>
                    <a:pt x="6" y="0"/>
                  </a:lnTo>
                  <a:lnTo>
                    <a:pt x="4" y="0"/>
                  </a:lnTo>
                  <a:lnTo>
                    <a:pt x="2" y="2"/>
                  </a:lnTo>
                  <a:lnTo>
                    <a:pt x="2" y="2"/>
                  </a:lnTo>
                  <a:lnTo>
                    <a:pt x="0" y="2"/>
                  </a:lnTo>
                  <a:lnTo>
                    <a:pt x="28" y="14"/>
                  </a:lnTo>
                  <a:lnTo>
                    <a:pt x="28" y="16"/>
                  </a:lnTo>
                  <a:lnTo>
                    <a:pt x="28" y="16"/>
                  </a:lnTo>
                  <a:lnTo>
                    <a:pt x="30" y="16"/>
                  </a:lnTo>
                  <a:lnTo>
                    <a:pt x="30" y="16"/>
                  </a:lnTo>
                  <a:lnTo>
                    <a:pt x="32" y="16"/>
                  </a:lnTo>
                  <a:lnTo>
                    <a:pt x="32" y="16"/>
                  </a:lnTo>
                  <a:lnTo>
                    <a:pt x="34" y="16"/>
                  </a:lnTo>
                  <a:lnTo>
                    <a:pt x="34" y="16"/>
                  </a:lnTo>
                  <a:lnTo>
                    <a:pt x="38" y="16"/>
                  </a:lnTo>
                  <a:lnTo>
                    <a:pt x="38" y="16"/>
                  </a:lnTo>
                  <a:lnTo>
                    <a:pt x="38" y="16"/>
                  </a:lnTo>
                  <a:lnTo>
                    <a:pt x="40" y="16"/>
                  </a:lnTo>
                  <a:lnTo>
                    <a:pt x="40" y="16"/>
                  </a:lnTo>
                  <a:lnTo>
                    <a:pt x="42" y="14"/>
                  </a:lnTo>
                  <a:lnTo>
                    <a:pt x="44" y="14"/>
                  </a:lnTo>
                  <a:lnTo>
                    <a:pt x="42" y="14"/>
                  </a:lnTo>
                  <a:lnTo>
                    <a:pt x="4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876"/>
            <p:cNvSpPr>
              <a:spLocks/>
            </p:cNvSpPr>
            <p:nvPr/>
          </p:nvSpPr>
          <p:spPr bwMode="auto">
            <a:xfrm>
              <a:off x="8166100" y="2713038"/>
              <a:ext cx="15875" cy="6350"/>
            </a:xfrm>
            <a:custGeom>
              <a:avLst/>
              <a:gdLst>
                <a:gd name="T0" fmla="*/ 8 w 10"/>
                <a:gd name="T1" fmla="*/ 0 h 4"/>
                <a:gd name="T2" fmla="*/ 6 w 10"/>
                <a:gd name="T3" fmla="*/ 0 h 4"/>
                <a:gd name="T4" fmla="*/ 6 w 10"/>
                <a:gd name="T5" fmla="*/ 0 h 4"/>
                <a:gd name="T6" fmla="*/ 4 w 10"/>
                <a:gd name="T7" fmla="*/ 0 h 4"/>
                <a:gd name="T8" fmla="*/ 2 w 10"/>
                <a:gd name="T9" fmla="*/ 0 h 4"/>
                <a:gd name="T10" fmla="*/ 2 w 10"/>
                <a:gd name="T11" fmla="*/ 0 h 4"/>
                <a:gd name="T12" fmla="*/ 0 w 10"/>
                <a:gd name="T13" fmla="*/ 2 h 4"/>
                <a:gd name="T14" fmla="*/ 0 w 10"/>
                <a:gd name="T15" fmla="*/ 2 h 4"/>
                <a:gd name="T16" fmla="*/ 2 w 10"/>
                <a:gd name="T17" fmla="*/ 2 h 4"/>
                <a:gd name="T18" fmla="*/ 4 w 10"/>
                <a:gd name="T19" fmla="*/ 2 h 4"/>
                <a:gd name="T20" fmla="*/ 4 w 10"/>
                <a:gd name="T21" fmla="*/ 4 h 4"/>
                <a:gd name="T22" fmla="*/ 6 w 10"/>
                <a:gd name="T23" fmla="*/ 2 h 4"/>
                <a:gd name="T24" fmla="*/ 8 w 10"/>
                <a:gd name="T25" fmla="*/ 2 h 4"/>
                <a:gd name="T26" fmla="*/ 8 w 10"/>
                <a:gd name="T27" fmla="*/ 2 h 4"/>
                <a:gd name="T28" fmla="*/ 10 w 10"/>
                <a:gd name="T29" fmla="*/ 2 h 4"/>
                <a:gd name="T30" fmla="*/ 8 w 10"/>
                <a:gd name="T31" fmla="*/ 0 h 4"/>
                <a:gd name="T32" fmla="*/ 8 w 10"/>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8" y="0"/>
                  </a:moveTo>
                  <a:lnTo>
                    <a:pt x="6" y="0"/>
                  </a:lnTo>
                  <a:lnTo>
                    <a:pt x="6" y="0"/>
                  </a:lnTo>
                  <a:lnTo>
                    <a:pt x="4" y="0"/>
                  </a:lnTo>
                  <a:lnTo>
                    <a:pt x="2" y="0"/>
                  </a:lnTo>
                  <a:lnTo>
                    <a:pt x="2" y="0"/>
                  </a:lnTo>
                  <a:lnTo>
                    <a:pt x="0" y="2"/>
                  </a:lnTo>
                  <a:lnTo>
                    <a:pt x="0" y="2"/>
                  </a:lnTo>
                  <a:lnTo>
                    <a:pt x="2" y="2"/>
                  </a:lnTo>
                  <a:lnTo>
                    <a:pt x="4" y="2"/>
                  </a:lnTo>
                  <a:lnTo>
                    <a:pt x="4" y="4"/>
                  </a:lnTo>
                  <a:lnTo>
                    <a:pt x="6" y="2"/>
                  </a:lnTo>
                  <a:lnTo>
                    <a:pt x="8" y="2"/>
                  </a:lnTo>
                  <a:lnTo>
                    <a:pt x="8" y="2"/>
                  </a:lnTo>
                  <a:lnTo>
                    <a:pt x="10" y="2"/>
                  </a:lnTo>
                  <a:lnTo>
                    <a:pt x="8"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877"/>
            <p:cNvSpPr>
              <a:spLocks/>
            </p:cNvSpPr>
            <p:nvPr/>
          </p:nvSpPr>
          <p:spPr bwMode="auto">
            <a:xfrm>
              <a:off x="8178800" y="2719388"/>
              <a:ext cx="47625" cy="19050"/>
            </a:xfrm>
            <a:custGeom>
              <a:avLst/>
              <a:gdLst>
                <a:gd name="T0" fmla="*/ 0 w 30"/>
                <a:gd name="T1" fmla="*/ 2 h 12"/>
                <a:gd name="T2" fmla="*/ 0 w 30"/>
                <a:gd name="T3" fmla="*/ 2 h 12"/>
                <a:gd name="T4" fmla="*/ 0 w 30"/>
                <a:gd name="T5" fmla="*/ 4 h 12"/>
                <a:gd name="T6" fmla="*/ 2 w 30"/>
                <a:gd name="T7" fmla="*/ 4 h 12"/>
                <a:gd name="T8" fmla="*/ 2 w 30"/>
                <a:gd name="T9" fmla="*/ 4 h 12"/>
                <a:gd name="T10" fmla="*/ 6 w 30"/>
                <a:gd name="T11" fmla="*/ 2 h 12"/>
                <a:gd name="T12" fmla="*/ 26 w 30"/>
                <a:gd name="T13" fmla="*/ 12 h 12"/>
                <a:gd name="T14" fmla="*/ 26 w 30"/>
                <a:gd name="T15" fmla="*/ 12 h 12"/>
                <a:gd name="T16" fmla="*/ 28 w 30"/>
                <a:gd name="T17" fmla="*/ 12 h 12"/>
                <a:gd name="T18" fmla="*/ 30 w 30"/>
                <a:gd name="T19" fmla="*/ 10 h 12"/>
                <a:gd name="T20" fmla="*/ 30 w 30"/>
                <a:gd name="T21" fmla="*/ 10 h 12"/>
                <a:gd name="T22" fmla="*/ 8 w 30"/>
                <a:gd name="T23" fmla="*/ 0 h 12"/>
                <a:gd name="T24" fmla="*/ 0 w 30"/>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2">
                  <a:moveTo>
                    <a:pt x="0" y="2"/>
                  </a:moveTo>
                  <a:lnTo>
                    <a:pt x="0" y="2"/>
                  </a:lnTo>
                  <a:lnTo>
                    <a:pt x="0" y="4"/>
                  </a:lnTo>
                  <a:lnTo>
                    <a:pt x="2" y="4"/>
                  </a:lnTo>
                  <a:lnTo>
                    <a:pt x="2" y="4"/>
                  </a:lnTo>
                  <a:lnTo>
                    <a:pt x="6" y="2"/>
                  </a:lnTo>
                  <a:lnTo>
                    <a:pt x="26" y="12"/>
                  </a:lnTo>
                  <a:lnTo>
                    <a:pt x="26" y="12"/>
                  </a:lnTo>
                  <a:lnTo>
                    <a:pt x="28" y="12"/>
                  </a:lnTo>
                  <a:lnTo>
                    <a:pt x="30" y="10"/>
                  </a:lnTo>
                  <a:lnTo>
                    <a:pt x="30" y="10"/>
                  </a:lnTo>
                  <a:lnTo>
                    <a:pt x="8"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878"/>
            <p:cNvSpPr>
              <a:spLocks noEditPoints="1"/>
            </p:cNvSpPr>
            <p:nvPr/>
          </p:nvSpPr>
          <p:spPr bwMode="auto">
            <a:xfrm>
              <a:off x="8207375" y="2703513"/>
              <a:ext cx="76200" cy="34925"/>
            </a:xfrm>
            <a:custGeom>
              <a:avLst/>
              <a:gdLst>
                <a:gd name="T0" fmla="*/ 46 w 48"/>
                <a:gd name="T1" fmla="*/ 12 h 22"/>
                <a:gd name="T2" fmla="*/ 38 w 48"/>
                <a:gd name="T3" fmla="*/ 10 h 22"/>
                <a:gd name="T4" fmla="*/ 32 w 48"/>
                <a:gd name="T5" fmla="*/ 12 h 22"/>
                <a:gd name="T6" fmla="*/ 22 w 48"/>
                <a:gd name="T7" fmla="*/ 14 h 22"/>
                <a:gd name="T8" fmla="*/ 18 w 48"/>
                <a:gd name="T9" fmla="*/ 14 h 22"/>
                <a:gd name="T10" fmla="*/ 22 w 48"/>
                <a:gd name="T11" fmla="*/ 12 h 22"/>
                <a:gd name="T12" fmla="*/ 24 w 48"/>
                <a:gd name="T13" fmla="*/ 10 h 22"/>
                <a:gd name="T14" fmla="*/ 28 w 48"/>
                <a:gd name="T15" fmla="*/ 8 h 22"/>
                <a:gd name="T16" fmla="*/ 28 w 48"/>
                <a:gd name="T17" fmla="*/ 6 h 22"/>
                <a:gd name="T18" fmla="*/ 26 w 48"/>
                <a:gd name="T19" fmla="*/ 4 h 22"/>
                <a:gd name="T20" fmla="*/ 22 w 48"/>
                <a:gd name="T21" fmla="*/ 4 h 22"/>
                <a:gd name="T22" fmla="*/ 22 w 48"/>
                <a:gd name="T23" fmla="*/ 0 h 22"/>
                <a:gd name="T24" fmla="*/ 18 w 48"/>
                <a:gd name="T25" fmla="*/ 0 h 22"/>
                <a:gd name="T26" fmla="*/ 16 w 48"/>
                <a:gd name="T27" fmla="*/ 2 h 22"/>
                <a:gd name="T28" fmla="*/ 12 w 48"/>
                <a:gd name="T29" fmla="*/ 2 h 22"/>
                <a:gd name="T30" fmla="*/ 8 w 48"/>
                <a:gd name="T31" fmla="*/ 2 h 22"/>
                <a:gd name="T32" fmla="*/ 4 w 48"/>
                <a:gd name="T33" fmla="*/ 4 h 22"/>
                <a:gd name="T34" fmla="*/ 2 w 48"/>
                <a:gd name="T35" fmla="*/ 6 h 22"/>
                <a:gd name="T36" fmla="*/ 0 w 48"/>
                <a:gd name="T37" fmla="*/ 8 h 22"/>
                <a:gd name="T38" fmla="*/ 2 w 48"/>
                <a:gd name="T39" fmla="*/ 10 h 22"/>
                <a:gd name="T40" fmla="*/ 6 w 48"/>
                <a:gd name="T41" fmla="*/ 12 h 22"/>
                <a:gd name="T42" fmla="*/ 10 w 48"/>
                <a:gd name="T43" fmla="*/ 12 h 22"/>
                <a:gd name="T44" fmla="*/ 14 w 48"/>
                <a:gd name="T45" fmla="*/ 14 h 22"/>
                <a:gd name="T46" fmla="*/ 14 w 48"/>
                <a:gd name="T47" fmla="*/ 16 h 22"/>
                <a:gd name="T48" fmla="*/ 16 w 48"/>
                <a:gd name="T49" fmla="*/ 16 h 22"/>
                <a:gd name="T50" fmla="*/ 22 w 48"/>
                <a:gd name="T51" fmla="*/ 18 h 22"/>
                <a:gd name="T52" fmla="*/ 22 w 48"/>
                <a:gd name="T53" fmla="*/ 20 h 22"/>
                <a:gd name="T54" fmla="*/ 24 w 48"/>
                <a:gd name="T55" fmla="*/ 22 h 22"/>
                <a:gd name="T56" fmla="*/ 30 w 48"/>
                <a:gd name="T57" fmla="*/ 22 h 22"/>
                <a:gd name="T58" fmla="*/ 34 w 48"/>
                <a:gd name="T59" fmla="*/ 22 h 22"/>
                <a:gd name="T60" fmla="*/ 42 w 48"/>
                <a:gd name="T61" fmla="*/ 20 h 22"/>
                <a:gd name="T62" fmla="*/ 46 w 48"/>
                <a:gd name="T63" fmla="*/ 18 h 22"/>
                <a:gd name="T64" fmla="*/ 48 w 48"/>
                <a:gd name="T65" fmla="*/ 16 h 22"/>
                <a:gd name="T66" fmla="*/ 48 w 48"/>
                <a:gd name="T67" fmla="*/ 14 h 22"/>
                <a:gd name="T68" fmla="*/ 14 w 48"/>
                <a:gd name="T69" fmla="*/ 10 h 22"/>
                <a:gd name="T70" fmla="*/ 8 w 48"/>
                <a:gd name="T71" fmla="*/ 10 h 22"/>
                <a:gd name="T72" fmla="*/ 6 w 48"/>
                <a:gd name="T73" fmla="*/ 8 h 22"/>
                <a:gd name="T74" fmla="*/ 10 w 48"/>
                <a:gd name="T75" fmla="*/ 6 h 22"/>
                <a:gd name="T76" fmla="*/ 14 w 48"/>
                <a:gd name="T77" fmla="*/ 4 h 22"/>
                <a:gd name="T78" fmla="*/ 20 w 48"/>
                <a:gd name="T79" fmla="*/ 6 h 22"/>
                <a:gd name="T80" fmla="*/ 22 w 48"/>
                <a:gd name="T81" fmla="*/ 8 h 22"/>
                <a:gd name="T82" fmla="*/ 18 w 48"/>
                <a:gd name="T83" fmla="*/ 10 h 22"/>
                <a:gd name="T84" fmla="*/ 40 w 48"/>
                <a:gd name="T85" fmla="*/ 16 h 22"/>
                <a:gd name="T86" fmla="*/ 36 w 48"/>
                <a:gd name="T87" fmla="*/ 18 h 22"/>
                <a:gd name="T88" fmla="*/ 28 w 48"/>
                <a:gd name="T89" fmla="*/ 20 h 22"/>
                <a:gd name="T90" fmla="*/ 26 w 48"/>
                <a:gd name="T91" fmla="*/ 18 h 22"/>
                <a:gd name="T92" fmla="*/ 26 w 48"/>
                <a:gd name="T93" fmla="*/ 16 h 22"/>
                <a:gd name="T94" fmla="*/ 36 w 48"/>
                <a:gd name="T95" fmla="*/ 14 h 22"/>
                <a:gd name="T96" fmla="*/ 40 w 48"/>
                <a:gd name="T97" fmla="*/ 14 h 22"/>
                <a:gd name="T98" fmla="*/ 42 w 48"/>
                <a:gd name="T9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22">
                  <a:moveTo>
                    <a:pt x="48" y="14"/>
                  </a:moveTo>
                  <a:lnTo>
                    <a:pt x="46" y="12"/>
                  </a:lnTo>
                  <a:lnTo>
                    <a:pt x="46" y="12"/>
                  </a:lnTo>
                  <a:lnTo>
                    <a:pt x="46" y="12"/>
                  </a:lnTo>
                  <a:lnTo>
                    <a:pt x="44" y="12"/>
                  </a:lnTo>
                  <a:lnTo>
                    <a:pt x="42" y="10"/>
                  </a:lnTo>
                  <a:lnTo>
                    <a:pt x="40" y="10"/>
                  </a:lnTo>
                  <a:lnTo>
                    <a:pt x="38" y="10"/>
                  </a:lnTo>
                  <a:lnTo>
                    <a:pt x="38" y="10"/>
                  </a:lnTo>
                  <a:lnTo>
                    <a:pt x="36" y="10"/>
                  </a:lnTo>
                  <a:lnTo>
                    <a:pt x="32" y="12"/>
                  </a:lnTo>
                  <a:lnTo>
                    <a:pt x="32" y="12"/>
                  </a:lnTo>
                  <a:lnTo>
                    <a:pt x="30" y="12"/>
                  </a:lnTo>
                  <a:lnTo>
                    <a:pt x="24" y="14"/>
                  </a:lnTo>
                  <a:lnTo>
                    <a:pt x="24" y="14"/>
                  </a:lnTo>
                  <a:lnTo>
                    <a:pt x="22" y="14"/>
                  </a:lnTo>
                  <a:lnTo>
                    <a:pt x="22" y="14"/>
                  </a:lnTo>
                  <a:lnTo>
                    <a:pt x="20" y="14"/>
                  </a:lnTo>
                  <a:lnTo>
                    <a:pt x="18" y="14"/>
                  </a:lnTo>
                  <a:lnTo>
                    <a:pt x="18" y="14"/>
                  </a:lnTo>
                  <a:lnTo>
                    <a:pt x="18" y="12"/>
                  </a:lnTo>
                  <a:lnTo>
                    <a:pt x="18" y="12"/>
                  </a:lnTo>
                  <a:lnTo>
                    <a:pt x="20" y="12"/>
                  </a:lnTo>
                  <a:lnTo>
                    <a:pt x="22" y="12"/>
                  </a:lnTo>
                  <a:lnTo>
                    <a:pt x="22" y="12"/>
                  </a:lnTo>
                  <a:lnTo>
                    <a:pt x="24" y="10"/>
                  </a:lnTo>
                  <a:lnTo>
                    <a:pt x="24" y="10"/>
                  </a:lnTo>
                  <a:lnTo>
                    <a:pt x="24" y="10"/>
                  </a:lnTo>
                  <a:lnTo>
                    <a:pt x="26" y="10"/>
                  </a:lnTo>
                  <a:lnTo>
                    <a:pt x="26" y="8"/>
                  </a:lnTo>
                  <a:lnTo>
                    <a:pt x="26" y="8"/>
                  </a:lnTo>
                  <a:lnTo>
                    <a:pt x="28" y="8"/>
                  </a:lnTo>
                  <a:lnTo>
                    <a:pt x="28" y="8"/>
                  </a:lnTo>
                  <a:lnTo>
                    <a:pt x="28" y="8"/>
                  </a:lnTo>
                  <a:lnTo>
                    <a:pt x="28" y="6"/>
                  </a:lnTo>
                  <a:lnTo>
                    <a:pt x="28" y="6"/>
                  </a:lnTo>
                  <a:lnTo>
                    <a:pt x="26" y="6"/>
                  </a:lnTo>
                  <a:lnTo>
                    <a:pt x="26" y="6"/>
                  </a:lnTo>
                  <a:lnTo>
                    <a:pt x="26" y="4"/>
                  </a:lnTo>
                  <a:lnTo>
                    <a:pt x="26" y="4"/>
                  </a:lnTo>
                  <a:lnTo>
                    <a:pt x="24" y="4"/>
                  </a:lnTo>
                  <a:lnTo>
                    <a:pt x="24" y="4"/>
                  </a:lnTo>
                  <a:lnTo>
                    <a:pt x="24" y="4"/>
                  </a:lnTo>
                  <a:lnTo>
                    <a:pt x="22" y="4"/>
                  </a:lnTo>
                  <a:lnTo>
                    <a:pt x="22" y="4"/>
                  </a:lnTo>
                  <a:lnTo>
                    <a:pt x="20" y="2"/>
                  </a:lnTo>
                  <a:lnTo>
                    <a:pt x="24" y="2"/>
                  </a:lnTo>
                  <a:lnTo>
                    <a:pt x="22" y="0"/>
                  </a:lnTo>
                  <a:lnTo>
                    <a:pt x="22" y="0"/>
                  </a:lnTo>
                  <a:lnTo>
                    <a:pt x="20" y="0"/>
                  </a:lnTo>
                  <a:lnTo>
                    <a:pt x="18" y="0"/>
                  </a:lnTo>
                  <a:lnTo>
                    <a:pt x="18" y="0"/>
                  </a:lnTo>
                  <a:lnTo>
                    <a:pt x="18" y="0"/>
                  </a:lnTo>
                  <a:lnTo>
                    <a:pt x="16" y="0"/>
                  </a:lnTo>
                  <a:lnTo>
                    <a:pt x="16" y="2"/>
                  </a:lnTo>
                  <a:lnTo>
                    <a:pt x="16" y="2"/>
                  </a:lnTo>
                  <a:lnTo>
                    <a:pt x="16" y="2"/>
                  </a:lnTo>
                  <a:lnTo>
                    <a:pt x="16" y="2"/>
                  </a:lnTo>
                  <a:lnTo>
                    <a:pt x="14" y="2"/>
                  </a:lnTo>
                  <a:lnTo>
                    <a:pt x="12" y="2"/>
                  </a:lnTo>
                  <a:lnTo>
                    <a:pt x="12" y="2"/>
                  </a:lnTo>
                  <a:lnTo>
                    <a:pt x="10" y="2"/>
                  </a:lnTo>
                  <a:lnTo>
                    <a:pt x="10" y="2"/>
                  </a:lnTo>
                  <a:lnTo>
                    <a:pt x="8" y="2"/>
                  </a:lnTo>
                  <a:lnTo>
                    <a:pt x="8" y="4"/>
                  </a:lnTo>
                  <a:lnTo>
                    <a:pt x="6" y="4"/>
                  </a:lnTo>
                  <a:lnTo>
                    <a:pt x="4" y="4"/>
                  </a:lnTo>
                  <a:lnTo>
                    <a:pt x="4" y="4"/>
                  </a:lnTo>
                  <a:lnTo>
                    <a:pt x="2" y="4"/>
                  </a:lnTo>
                  <a:lnTo>
                    <a:pt x="2" y="6"/>
                  </a:lnTo>
                  <a:lnTo>
                    <a:pt x="2" y="6"/>
                  </a:lnTo>
                  <a:lnTo>
                    <a:pt x="2" y="6"/>
                  </a:lnTo>
                  <a:lnTo>
                    <a:pt x="0" y="6"/>
                  </a:lnTo>
                  <a:lnTo>
                    <a:pt x="0" y="8"/>
                  </a:lnTo>
                  <a:lnTo>
                    <a:pt x="0" y="8"/>
                  </a:lnTo>
                  <a:lnTo>
                    <a:pt x="0" y="8"/>
                  </a:lnTo>
                  <a:lnTo>
                    <a:pt x="0" y="8"/>
                  </a:lnTo>
                  <a:lnTo>
                    <a:pt x="2" y="10"/>
                  </a:lnTo>
                  <a:lnTo>
                    <a:pt x="2" y="10"/>
                  </a:lnTo>
                  <a:lnTo>
                    <a:pt x="2" y="10"/>
                  </a:lnTo>
                  <a:lnTo>
                    <a:pt x="2" y="10"/>
                  </a:lnTo>
                  <a:lnTo>
                    <a:pt x="4" y="10"/>
                  </a:lnTo>
                  <a:lnTo>
                    <a:pt x="4" y="12"/>
                  </a:lnTo>
                  <a:lnTo>
                    <a:pt x="6" y="12"/>
                  </a:lnTo>
                  <a:lnTo>
                    <a:pt x="8" y="12"/>
                  </a:lnTo>
                  <a:lnTo>
                    <a:pt x="8" y="12"/>
                  </a:lnTo>
                  <a:lnTo>
                    <a:pt x="10" y="12"/>
                  </a:lnTo>
                  <a:lnTo>
                    <a:pt x="10" y="12"/>
                  </a:lnTo>
                  <a:lnTo>
                    <a:pt x="12" y="12"/>
                  </a:lnTo>
                  <a:lnTo>
                    <a:pt x="14" y="12"/>
                  </a:lnTo>
                  <a:lnTo>
                    <a:pt x="14" y="14"/>
                  </a:lnTo>
                  <a:lnTo>
                    <a:pt x="14" y="14"/>
                  </a:lnTo>
                  <a:lnTo>
                    <a:pt x="14" y="14"/>
                  </a:lnTo>
                  <a:lnTo>
                    <a:pt x="14" y="14"/>
                  </a:lnTo>
                  <a:lnTo>
                    <a:pt x="14" y="14"/>
                  </a:lnTo>
                  <a:lnTo>
                    <a:pt x="14" y="16"/>
                  </a:lnTo>
                  <a:lnTo>
                    <a:pt x="14" y="16"/>
                  </a:lnTo>
                  <a:lnTo>
                    <a:pt x="16" y="16"/>
                  </a:lnTo>
                  <a:lnTo>
                    <a:pt x="16" y="16"/>
                  </a:lnTo>
                  <a:lnTo>
                    <a:pt x="16" y="16"/>
                  </a:lnTo>
                  <a:lnTo>
                    <a:pt x="18" y="16"/>
                  </a:lnTo>
                  <a:lnTo>
                    <a:pt x="18" y="16"/>
                  </a:lnTo>
                  <a:lnTo>
                    <a:pt x="22" y="16"/>
                  </a:lnTo>
                  <a:lnTo>
                    <a:pt x="22" y="18"/>
                  </a:lnTo>
                  <a:lnTo>
                    <a:pt x="20" y="18"/>
                  </a:lnTo>
                  <a:lnTo>
                    <a:pt x="20" y="18"/>
                  </a:lnTo>
                  <a:lnTo>
                    <a:pt x="20" y="18"/>
                  </a:lnTo>
                  <a:lnTo>
                    <a:pt x="22" y="20"/>
                  </a:lnTo>
                  <a:lnTo>
                    <a:pt x="22" y="20"/>
                  </a:lnTo>
                  <a:lnTo>
                    <a:pt x="22" y="20"/>
                  </a:lnTo>
                  <a:lnTo>
                    <a:pt x="24" y="20"/>
                  </a:lnTo>
                  <a:lnTo>
                    <a:pt x="24" y="22"/>
                  </a:lnTo>
                  <a:lnTo>
                    <a:pt x="26" y="22"/>
                  </a:lnTo>
                  <a:lnTo>
                    <a:pt x="28" y="22"/>
                  </a:lnTo>
                  <a:lnTo>
                    <a:pt x="30" y="22"/>
                  </a:lnTo>
                  <a:lnTo>
                    <a:pt x="30" y="22"/>
                  </a:lnTo>
                  <a:lnTo>
                    <a:pt x="32" y="22"/>
                  </a:lnTo>
                  <a:lnTo>
                    <a:pt x="32" y="22"/>
                  </a:lnTo>
                  <a:lnTo>
                    <a:pt x="34" y="22"/>
                  </a:lnTo>
                  <a:lnTo>
                    <a:pt x="34" y="22"/>
                  </a:lnTo>
                  <a:lnTo>
                    <a:pt x="38" y="20"/>
                  </a:lnTo>
                  <a:lnTo>
                    <a:pt x="38" y="20"/>
                  </a:lnTo>
                  <a:lnTo>
                    <a:pt x="40" y="20"/>
                  </a:lnTo>
                  <a:lnTo>
                    <a:pt x="42" y="20"/>
                  </a:lnTo>
                  <a:lnTo>
                    <a:pt x="42" y="20"/>
                  </a:lnTo>
                  <a:lnTo>
                    <a:pt x="44" y="18"/>
                  </a:lnTo>
                  <a:lnTo>
                    <a:pt x="44" y="18"/>
                  </a:lnTo>
                  <a:lnTo>
                    <a:pt x="46" y="18"/>
                  </a:lnTo>
                  <a:lnTo>
                    <a:pt x="46" y="16"/>
                  </a:lnTo>
                  <a:lnTo>
                    <a:pt x="46" y="16"/>
                  </a:lnTo>
                  <a:lnTo>
                    <a:pt x="48" y="16"/>
                  </a:lnTo>
                  <a:lnTo>
                    <a:pt x="48" y="16"/>
                  </a:lnTo>
                  <a:lnTo>
                    <a:pt x="48" y="14"/>
                  </a:lnTo>
                  <a:lnTo>
                    <a:pt x="48" y="14"/>
                  </a:lnTo>
                  <a:lnTo>
                    <a:pt x="48" y="14"/>
                  </a:lnTo>
                  <a:lnTo>
                    <a:pt x="48" y="14"/>
                  </a:lnTo>
                  <a:close/>
                  <a:moveTo>
                    <a:pt x="18" y="10"/>
                  </a:moveTo>
                  <a:lnTo>
                    <a:pt x="16" y="10"/>
                  </a:lnTo>
                  <a:lnTo>
                    <a:pt x="14" y="10"/>
                  </a:lnTo>
                  <a:lnTo>
                    <a:pt x="14" y="10"/>
                  </a:lnTo>
                  <a:lnTo>
                    <a:pt x="12" y="10"/>
                  </a:lnTo>
                  <a:lnTo>
                    <a:pt x="12" y="10"/>
                  </a:lnTo>
                  <a:lnTo>
                    <a:pt x="10" y="10"/>
                  </a:lnTo>
                  <a:lnTo>
                    <a:pt x="8" y="10"/>
                  </a:lnTo>
                  <a:lnTo>
                    <a:pt x="8" y="8"/>
                  </a:lnTo>
                  <a:lnTo>
                    <a:pt x="8" y="8"/>
                  </a:lnTo>
                  <a:lnTo>
                    <a:pt x="6" y="8"/>
                  </a:lnTo>
                  <a:lnTo>
                    <a:pt x="6" y="8"/>
                  </a:lnTo>
                  <a:lnTo>
                    <a:pt x="6" y="6"/>
                  </a:lnTo>
                  <a:lnTo>
                    <a:pt x="8" y="6"/>
                  </a:lnTo>
                  <a:lnTo>
                    <a:pt x="8" y="6"/>
                  </a:lnTo>
                  <a:lnTo>
                    <a:pt x="10" y="6"/>
                  </a:lnTo>
                  <a:lnTo>
                    <a:pt x="10" y="4"/>
                  </a:lnTo>
                  <a:lnTo>
                    <a:pt x="12" y="4"/>
                  </a:lnTo>
                  <a:lnTo>
                    <a:pt x="14" y="4"/>
                  </a:lnTo>
                  <a:lnTo>
                    <a:pt x="14" y="4"/>
                  </a:lnTo>
                  <a:lnTo>
                    <a:pt x="16" y="4"/>
                  </a:lnTo>
                  <a:lnTo>
                    <a:pt x="18" y="4"/>
                  </a:lnTo>
                  <a:lnTo>
                    <a:pt x="18" y="6"/>
                  </a:lnTo>
                  <a:lnTo>
                    <a:pt x="20" y="6"/>
                  </a:lnTo>
                  <a:lnTo>
                    <a:pt x="20" y="6"/>
                  </a:lnTo>
                  <a:lnTo>
                    <a:pt x="20" y="6"/>
                  </a:lnTo>
                  <a:lnTo>
                    <a:pt x="22" y="8"/>
                  </a:lnTo>
                  <a:lnTo>
                    <a:pt x="22" y="8"/>
                  </a:lnTo>
                  <a:lnTo>
                    <a:pt x="22" y="8"/>
                  </a:lnTo>
                  <a:lnTo>
                    <a:pt x="20" y="8"/>
                  </a:lnTo>
                  <a:lnTo>
                    <a:pt x="20" y="10"/>
                  </a:lnTo>
                  <a:lnTo>
                    <a:pt x="18" y="10"/>
                  </a:lnTo>
                  <a:lnTo>
                    <a:pt x="18" y="10"/>
                  </a:lnTo>
                  <a:close/>
                  <a:moveTo>
                    <a:pt x="42" y="16"/>
                  </a:moveTo>
                  <a:lnTo>
                    <a:pt x="40" y="16"/>
                  </a:lnTo>
                  <a:lnTo>
                    <a:pt x="40" y="16"/>
                  </a:lnTo>
                  <a:lnTo>
                    <a:pt x="38" y="18"/>
                  </a:lnTo>
                  <a:lnTo>
                    <a:pt x="36" y="18"/>
                  </a:lnTo>
                  <a:lnTo>
                    <a:pt x="36" y="18"/>
                  </a:lnTo>
                  <a:lnTo>
                    <a:pt x="36" y="18"/>
                  </a:lnTo>
                  <a:lnTo>
                    <a:pt x="34" y="18"/>
                  </a:lnTo>
                  <a:lnTo>
                    <a:pt x="34" y="20"/>
                  </a:lnTo>
                  <a:lnTo>
                    <a:pt x="32" y="20"/>
                  </a:lnTo>
                  <a:lnTo>
                    <a:pt x="28" y="20"/>
                  </a:lnTo>
                  <a:lnTo>
                    <a:pt x="26" y="18"/>
                  </a:lnTo>
                  <a:lnTo>
                    <a:pt x="26" y="18"/>
                  </a:lnTo>
                  <a:lnTo>
                    <a:pt x="26" y="18"/>
                  </a:lnTo>
                  <a:lnTo>
                    <a:pt x="26" y="18"/>
                  </a:lnTo>
                  <a:lnTo>
                    <a:pt x="26" y="18"/>
                  </a:lnTo>
                  <a:lnTo>
                    <a:pt x="26" y="16"/>
                  </a:lnTo>
                  <a:lnTo>
                    <a:pt x="26" y="16"/>
                  </a:lnTo>
                  <a:lnTo>
                    <a:pt x="26" y="16"/>
                  </a:lnTo>
                  <a:lnTo>
                    <a:pt x="28" y="16"/>
                  </a:lnTo>
                  <a:lnTo>
                    <a:pt x="34" y="14"/>
                  </a:lnTo>
                  <a:lnTo>
                    <a:pt x="34" y="14"/>
                  </a:lnTo>
                  <a:lnTo>
                    <a:pt x="36" y="14"/>
                  </a:lnTo>
                  <a:lnTo>
                    <a:pt x="36" y="12"/>
                  </a:lnTo>
                  <a:lnTo>
                    <a:pt x="38" y="12"/>
                  </a:lnTo>
                  <a:lnTo>
                    <a:pt x="38" y="12"/>
                  </a:lnTo>
                  <a:lnTo>
                    <a:pt x="40" y="14"/>
                  </a:lnTo>
                  <a:lnTo>
                    <a:pt x="40" y="14"/>
                  </a:lnTo>
                  <a:lnTo>
                    <a:pt x="40" y="14"/>
                  </a:lnTo>
                  <a:lnTo>
                    <a:pt x="42" y="14"/>
                  </a:lnTo>
                  <a:lnTo>
                    <a:pt x="42" y="14"/>
                  </a:lnTo>
                  <a:lnTo>
                    <a:pt x="42" y="16"/>
                  </a:lnTo>
                  <a:lnTo>
                    <a:pt x="42"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879"/>
            <p:cNvSpPr>
              <a:spLocks/>
            </p:cNvSpPr>
            <p:nvPr/>
          </p:nvSpPr>
          <p:spPr bwMode="auto">
            <a:xfrm>
              <a:off x="8207375" y="2703513"/>
              <a:ext cx="76200" cy="34925"/>
            </a:xfrm>
            <a:custGeom>
              <a:avLst/>
              <a:gdLst>
                <a:gd name="T0" fmla="*/ 46 w 48"/>
                <a:gd name="T1" fmla="*/ 12 h 22"/>
                <a:gd name="T2" fmla="*/ 42 w 48"/>
                <a:gd name="T3" fmla="*/ 10 h 22"/>
                <a:gd name="T4" fmla="*/ 38 w 48"/>
                <a:gd name="T5" fmla="*/ 10 h 22"/>
                <a:gd name="T6" fmla="*/ 32 w 48"/>
                <a:gd name="T7" fmla="*/ 12 h 22"/>
                <a:gd name="T8" fmla="*/ 24 w 48"/>
                <a:gd name="T9" fmla="*/ 14 h 22"/>
                <a:gd name="T10" fmla="*/ 20 w 48"/>
                <a:gd name="T11" fmla="*/ 14 h 22"/>
                <a:gd name="T12" fmla="*/ 18 w 48"/>
                <a:gd name="T13" fmla="*/ 12 h 22"/>
                <a:gd name="T14" fmla="*/ 22 w 48"/>
                <a:gd name="T15" fmla="*/ 12 h 22"/>
                <a:gd name="T16" fmla="*/ 24 w 48"/>
                <a:gd name="T17" fmla="*/ 10 h 22"/>
                <a:gd name="T18" fmla="*/ 26 w 48"/>
                <a:gd name="T19" fmla="*/ 8 h 22"/>
                <a:gd name="T20" fmla="*/ 28 w 48"/>
                <a:gd name="T21" fmla="*/ 8 h 22"/>
                <a:gd name="T22" fmla="*/ 28 w 48"/>
                <a:gd name="T23" fmla="*/ 6 h 22"/>
                <a:gd name="T24" fmla="*/ 26 w 48"/>
                <a:gd name="T25" fmla="*/ 4 h 22"/>
                <a:gd name="T26" fmla="*/ 24 w 48"/>
                <a:gd name="T27" fmla="*/ 4 h 22"/>
                <a:gd name="T28" fmla="*/ 22 w 48"/>
                <a:gd name="T29" fmla="*/ 4 h 22"/>
                <a:gd name="T30" fmla="*/ 22 w 48"/>
                <a:gd name="T31" fmla="*/ 0 h 22"/>
                <a:gd name="T32" fmla="*/ 18 w 48"/>
                <a:gd name="T33" fmla="*/ 0 h 22"/>
                <a:gd name="T34" fmla="*/ 16 w 48"/>
                <a:gd name="T35" fmla="*/ 0 h 22"/>
                <a:gd name="T36" fmla="*/ 16 w 48"/>
                <a:gd name="T37" fmla="*/ 2 h 22"/>
                <a:gd name="T38" fmla="*/ 12 w 48"/>
                <a:gd name="T39" fmla="*/ 2 h 22"/>
                <a:gd name="T40" fmla="*/ 10 w 48"/>
                <a:gd name="T41" fmla="*/ 2 h 22"/>
                <a:gd name="T42" fmla="*/ 6 w 48"/>
                <a:gd name="T43" fmla="*/ 4 h 22"/>
                <a:gd name="T44" fmla="*/ 2 w 48"/>
                <a:gd name="T45" fmla="*/ 4 h 22"/>
                <a:gd name="T46" fmla="*/ 2 w 48"/>
                <a:gd name="T47" fmla="*/ 6 h 22"/>
                <a:gd name="T48" fmla="*/ 0 w 48"/>
                <a:gd name="T49" fmla="*/ 8 h 22"/>
                <a:gd name="T50" fmla="*/ 2 w 48"/>
                <a:gd name="T51" fmla="*/ 10 h 22"/>
                <a:gd name="T52" fmla="*/ 2 w 48"/>
                <a:gd name="T53" fmla="*/ 10 h 22"/>
                <a:gd name="T54" fmla="*/ 6 w 48"/>
                <a:gd name="T55" fmla="*/ 12 h 22"/>
                <a:gd name="T56" fmla="*/ 10 w 48"/>
                <a:gd name="T57" fmla="*/ 12 h 22"/>
                <a:gd name="T58" fmla="*/ 14 w 48"/>
                <a:gd name="T59" fmla="*/ 12 h 22"/>
                <a:gd name="T60" fmla="*/ 14 w 48"/>
                <a:gd name="T61" fmla="*/ 14 h 22"/>
                <a:gd name="T62" fmla="*/ 14 w 48"/>
                <a:gd name="T63" fmla="*/ 16 h 22"/>
                <a:gd name="T64" fmla="*/ 16 w 48"/>
                <a:gd name="T65" fmla="*/ 16 h 22"/>
                <a:gd name="T66" fmla="*/ 18 w 48"/>
                <a:gd name="T67" fmla="*/ 16 h 22"/>
                <a:gd name="T68" fmla="*/ 20 w 48"/>
                <a:gd name="T69" fmla="*/ 18 h 22"/>
                <a:gd name="T70" fmla="*/ 22 w 48"/>
                <a:gd name="T71" fmla="*/ 20 h 22"/>
                <a:gd name="T72" fmla="*/ 24 w 48"/>
                <a:gd name="T73" fmla="*/ 20 h 22"/>
                <a:gd name="T74" fmla="*/ 28 w 48"/>
                <a:gd name="T75" fmla="*/ 22 h 22"/>
                <a:gd name="T76" fmla="*/ 32 w 48"/>
                <a:gd name="T77" fmla="*/ 22 h 22"/>
                <a:gd name="T78" fmla="*/ 34 w 48"/>
                <a:gd name="T79" fmla="*/ 22 h 22"/>
                <a:gd name="T80" fmla="*/ 40 w 48"/>
                <a:gd name="T81" fmla="*/ 20 h 22"/>
                <a:gd name="T82" fmla="*/ 44 w 48"/>
                <a:gd name="T83" fmla="*/ 18 h 22"/>
                <a:gd name="T84" fmla="*/ 46 w 48"/>
                <a:gd name="T85" fmla="*/ 16 h 22"/>
                <a:gd name="T86" fmla="*/ 48 w 48"/>
                <a:gd name="T87" fmla="*/ 16 h 22"/>
                <a:gd name="T88" fmla="*/ 48 w 48"/>
                <a:gd name="T8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22">
                  <a:moveTo>
                    <a:pt x="48" y="14"/>
                  </a:moveTo>
                  <a:lnTo>
                    <a:pt x="46" y="12"/>
                  </a:lnTo>
                  <a:lnTo>
                    <a:pt x="46" y="12"/>
                  </a:lnTo>
                  <a:lnTo>
                    <a:pt x="46" y="12"/>
                  </a:lnTo>
                  <a:lnTo>
                    <a:pt x="44" y="12"/>
                  </a:lnTo>
                  <a:lnTo>
                    <a:pt x="42" y="10"/>
                  </a:lnTo>
                  <a:lnTo>
                    <a:pt x="40" y="10"/>
                  </a:lnTo>
                  <a:lnTo>
                    <a:pt x="38" y="10"/>
                  </a:lnTo>
                  <a:lnTo>
                    <a:pt x="38" y="10"/>
                  </a:lnTo>
                  <a:lnTo>
                    <a:pt x="36" y="10"/>
                  </a:lnTo>
                  <a:lnTo>
                    <a:pt x="32" y="12"/>
                  </a:lnTo>
                  <a:lnTo>
                    <a:pt x="32" y="12"/>
                  </a:lnTo>
                  <a:lnTo>
                    <a:pt x="30" y="12"/>
                  </a:lnTo>
                  <a:lnTo>
                    <a:pt x="24" y="14"/>
                  </a:lnTo>
                  <a:lnTo>
                    <a:pt x="24" y="14"/>
                  </a:lnTo>
                  <a:lnTo>
                    <a:pt x="22" y="14"/>
                  </a:lnTo>
                  <a:lnTo>
                    <a:pt x="22" y="14"/>
                  </a:lnTo>
                  <a:lnTo>
                    <a:pt x="20" y="14"/>
                  </a:lnTo>
                  <a:lnTo>
                    <a:pt x="18" y="14"/>
                  </a:lnTo>
                  <a:lnTo>
                    <a:pt x="18" y="14"/>
                  </a:lnTo>
                  <a:lnTo>
                    <a:pt x="18" y="12"/>
                  </a:lnTo>
                  <a:lnTo>
                    <a:pt x="18" y="12"/>
                  </a:lnTo>
                  <a:lnTo>
                    <a:pt x="20" y="12"/>
                  </a:lnTo>
                  <a:lnTo>
                    <a:pt x="22" y="12"/>
                  </a:lnTo>
                  <a:lnTo>
                    <a:pt x="22" y="12"/>
                  </a:lnTo>
                  <a:lnTo>
                    <a:pt x="24" y="10"/>
                  </a:lnTo>
                  <a:lnTo>
                    <a:pt x="24" y="10"/>
                  </a:lnTo>
                  <a:lnTo>
                    <a:pt x="24" y="10"/>
                  </a:lnTo>
                  <a:lnTo>
                    <a:pt x="26" y="10"/>
                  </a:lnTo>
                  <a:lnTo>
                    <a:pt x="26" y="8"/>
                  </a:lnTo>
                  <a:lnTo>
                    <a:pt x="26" y="8"/>
                  </a:lnTo>
                  <a:lnTo>
                    <a:pt x="28" y="8"/>
                  </a:lnTo>
                  <a:lnTo>
                    <a:pt x="28" y="8"/>
                  </a:lnTo>
                  <a:lnTo>
                    <a:pt x="28" y="8"/>
                  </a:lnTo>
                  <a:lnTo>
                    <a:pt x="28" y="6"/>
                  </a:lnTo>
                  <a:lnTo>
                    <a:pt x="28" y="6"/>
                  </a:lnTo>
                  <a:lnTo>
                    <a:pt x="26" y="6"/>
                  </a:lnTo>
                  <a:lnTo>
                    <a:pt x="26" y="6"/>
                  </a:lnTo>
                  <a:lnTo>
                    <a:pt x="26" y="4"/>
                  </a:lnTo>
                  <a:lnTo>
                    <a:pt x="26" y="4"/>
                  </a:lnTo>
                  <a:lnTo>
                    <a:pt x="24" y="4"/>
                  </a:lnTo>
                  <a:lnTo>
                    <a:pt x="24" y="4"/>
                  </a:lnTo>
                  <a:lnTo>
                    <a:pt x="24" y="4"/>
                  </a:lnTo>
                  <a:lnTo>
                    <a:pt x="22" y="4"/>
                  </a:lnTo>
                  <a:lnTo>
                    <a:pt x="22" y="4"/>
                  </a:lnTo>
                  <a:lnTo>
                    <a:pt x="20" y="2"/>
                  </a:lnTo>
                  <a:lnTo>
                    <a:pt x="24" y="2"/>
                  </a:lnTo>
                  <a:lnTo>
                    <a:pt x="22" y="0"/>
                  </a:lnTo>
                  <a:lnTo>
                    <a:pt x="22" y="0"/>
                  </a:lnTo>
                  <a:lnTo>
                    <a:pt x="20" y="0"/>
                  </a:lnTo>
                  <a:lnTo>
                    <a:pt x="18" y="0"/>
                  </a:lnTo>
                  <a:lnTo>
                    <a:pt x="18" y="0"/>
                  </a:lnTo>
                  <a:lnTo>
                    <a:pt x="18" y="0"/>
                  </a:lnTo>
                  <a:lnTo>
                    <a:pt x="16" y="0"/>
                  </a:lnTo>
                  <a:lnTo>
                    <a:pt x="16" y="2"/>
                  </a:lnTo>
                  <a:lnTo>
                    <a:pt x="16" y="2"/>
                  </a:lnTo>
                  <a:lnTo>
                    <a:pt x="16" y="2"/>
                  </a:lnTo>
                  <a:lnTo>
                    <a:pt x="16" y="2"/>
                  </a:lnTo>
                  <a:lnTo>
                    <a:pt x="14" y="2"/>
                  </a:lnTo>
                  <a:lnTo>
                    <a:pt x="12" y="2"/>
                  </a:lnTo>
                  <a:lnTo>
                    <a:pt x="12" y="2"/>
                  </a:lnTo>
                  <a:lnTo>
                    <a:pt x="10" y="2"/>
                  </a:lnTo>
                  <a:lnTo>
                    <a:pt x="10" y="2"/>
                  </a:lnTo>
                  <a:lnTo>
                    <a:pt x="8" y="2"/>
                  </a:lnTo>
                  <a:lnTo>
                    <a:pt x="8" y="4"/>
                  </a:lnTo>
                  <a:lnTo>
                    <a:pt x="6" y="4"/>
                  </a:lnTo>
                  <a:lnTo>
                    <a:pt x="4" y="4"/>
                  </a:lnTo>
                  <a:lnTo>
                    <a:pt x="4" y="4"/>
                  </a:lnTo>
                  <a:lnTo>
                    <a:pt x="2" y="4"/>
                  </a:lnTo>
                  <a:lnTo>
                    <a:pt x="2" y="6"/>
                  </a:lnTo>
                  <a:lnTo>
                    <a:pt x="2" y="6"/>
                  </a:lnTo>
                  <a:lnTo>
                    <a:pt x="2" y="6"/>
                  </a:lnTo>
                  <a:lnTo>
                    <a:pt x="0" y="6"/>
                  </a:lnTo>
                  <a:lnTo>
                    <a:pt x="0" y="8"/>
                  </a:lnTo>
                  <a:lnTo>
                    <a:pt x="0" y="8"/>
                  </a:lnTo>
                  <a:lnTo>
                    <a:pt x="0" y="8"/>
                  </a:lnTo>
                  <a:lnTo>
                    <a:pt x="0" y="8"/>
                  </a:lnTo>
                  <a:lnTo>
                    <a:pt x="2" y="10"/>
                  </a:lnTo>
                  <a:lnTo>
                    <a:pt x="2" y="10"/>
                  </a:lnTo>
                  <a:lnTo>
                    <a:pt x="2" y="10"/>
                  </a:lnTo>
                  <a:lnTo>
                    <a:pt x="2" y="10"/>
                  </a:lnTo>
                  <a:lnTo>
                    <a:pt x="4" y="10"/>
                  </a:lnTo>
                  <a:lnTo>
                    <a:pt x="4" y="12"/>
                  </a:lnTo>
                  <a:lnTo>
                    <a:pt x="6" y="12"/>
                  </a:lnTo>
                  <a:lnTo>
                    <a:pt x="8" y="12"/>
                  </a:lnTo>
                  <a:lnTo>
                    <a:pt x="8" y="12"/>
                  </a:lnTo>
                  <a:lnTo>
                    <a:pt x="10" y="12"/>
                  </a:lnTo>
                  <a:lnTo>
                    <a:pt x="10" y="12"/>
                  </a:lnTo>
                  <a:lnTo>
                    <a:pt x="12" y="12"/>
                  </a:lnTo>
                  <a:lnTo>
                    <a:pt x="14" y="12"/>
                  </a:lnTo>
                  <a:lnTo>
                    <a:pt x="14" y="14"/>
                  </a:lnTo>
                  <a:lnTo>
                    <a:pt x="14" y="14"/>
                  </a:lnTo>
                  <a:lnTo>
                    <a:pt x="14" y="14"/>
                  </a:lnTo>
                  <a:lnTo>
                    <a:pt x="14" y="14"/>
                  </a:lnTo>
                  <a:lnTo>
                    <a:pt x="14" y="14"/>
                  </a:lnTo>
                  <a:lnTo>
                    <a:pt x="14" y="16"/>
                  </a:lnTo>
                  <a:lnTo>
                    <a:pt x="14" y="16"/>
                  </a:lnTo>
                  <a:lnTo>
                    <a:pt x="16" y="16"/>
                  </a:lnTo>
                  <a:lnTo>
                    <a:pt x="16" y="16"/>
                  </a:lnTo>
                  <a:lnTo>
                    <a:pt x="16" y="16"/>
                  </a:lnTo>
                  <a:lnTo>
                    <a:pt x="18" y="16"/>
                  </a:lnTo>
                  <a:lnTo>
                    <a:pt x="18" y="16"/>
                  </a:lnTo>
                  <a:lnTo>
                    <a:pt x="22" y="16"/>
                  </a:lnTo>
                  <a:lnTo>
                    <a:pt x="22" y="18"/>
                  </a:lnTo>
                  <a:lnTo>
                    <a:pt x="20" y="18"/>
                  </a:lnTo>
                  <a:lnTo>
                    <a:pt x="20" y="18"/>
                  </a:lnTo>
                  <a:lnTo>
                    <a:pt x="20" y="18"/>
                  </a:lnTo>
                  <a:lnTo>
                    <a:pt x="22" y="20"/>
                  </a:lnTo>
                  <a:lnTo>
                    <a:pt x="22" y="20"/>
                  </a:lnTo>
                  <a:lnTo>
                    <a:pt x="22" y="20"/>
                  </a:lnTo>
                  <a:lnTo>
                    <a:pt x="24" y="20"/>
                  </a:lnTo>
                  <a:lnTo>
                    <a:pt x="24" y="22"/>
                  </a:lnTo>
                  <a:lnTo>
                    <a:pt x="26" y="22"/>
                  </a:lnTo>
                  <a:lnTo>
                    <a:pt x="28" y="22"/>
                  </a:lnTo>
                  <a:lnTo>
                    <a:pt x="30" y="22"/>
                  </a:lnTo>
                  <a:lnTo>
                    <a:pt x="30" y="22"/>
                  </a:lnTo>
                  <a:lnTo>
                    <a:pt x="32" y="22"/>
                  </a:lnTo>
                  <a:lnTo>
                    <a:pt x="32" y="22"/>
                  </a:lnTo>
                  <a:lnTo>
                    <a:pt x="34" y="22"/>
                  </a:lnTo>
                  <a:lnTo>
                    <a:pt x="34" y="22"/>
                  </a:lnTo>
                  <a:lnTo>
                    <a:pt x="38" y="20"/>
                  </a:lnTo>
                  <a:lnTo>
                    <a:pt x="38" y="20"/>
                  </a:lnTo>
                  <a:lnTo>
                    <a:pt x="40" y="20"/>
                  </a:lnTo>
                  <a:lnTo>
                    <a:pt x="42" y="20"/>
                  </a:lnTo>
                  <a:lnTo>
                    <a:pt x="42" y="20"/>
                  </a:lnTo>
                  <a:lnTo>
                    <a:pt x="44" y="18"/>
                  </a:lnTo>
                  <a:lnTo>
                    <a:pt x="44" y="18"/>
                  </a:lnTo>
                  <a:lnTo>
                    <a:pt x="46" y="18"/>
                  </a:lnTo>
                  <a:lnTo>
                    <a:pt x="46" y="16"/>
                  </a:lnTo>
                  <a:lnTo>
                    <a:pt x="46" y="16"/>
                  </a:lnTo>
                  <a:lnTo>
                    <a:pt x="48" y="16"/>
                  </a:lnTo>
                  <a:lnTo>
                    <a:pt x="48" y="16"/>
                  </a:lnTo>
                  <a:lnTo>
                    <a:pt x="48" y="14"/>
                  </a:lnTo>
                  <a:lnTo>
                    <a:pt x="48" y="14"/>
                  </a:lnTo>
                  <a:lnTo>
                    <a:pt x="48" y="14"/>
                  </a:lnTo>
                  <a:lnTo>
                    <a:pt x="48"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880"/>
            <p:cNvSpPr>
              <a:spLocks/>
            </p:cNvSpPr>
            <p:nvPr/>
          </p:nvSpPr>
          <p:spPr bwMode="auto">
            <a:xfrm>
              <a:off x="8216900" y="2709863"/>
              <a:ext cx="25400" cy="9525"/>
            </a:xfrm>
            <a:custGeom>
              <a:avLst/>
              <a:gdLst>
                <a:gd name="T0" fmla="*/ 12 w 16"/>
                <a:gd name="T1" fmla="*/ 6 h 6"/>
                <a:gd name="T2" fmla="*/ 10 w 16"/>
                <a:gd name="T3" fmla="*/ 6 h 6"/>
                <a:gd name="T4" fmla="*/ 8 w 16"/>
                <a:gd name="T5" fmla="*/ 6 h 6"/>
                <a:gd name="T6" fmla="*/ 8 w 16"/>
                <a:gd name="T7" fmla="*/ 6 h 6"/>
                <a:gd name="T8" fmla="*/ 6 w 16"/>
                <a:gd name="T9" fmla="*/ 6 h 6"/>
                <a:gd name="T10" fmla="*/ 6 w 16"/>
                <a:gd name="T11" fmla="*/ 6 h 6"/>
                <a:gd name="T12" fmla="*/ 4 w 16"/>
                <a:gd name="T13" fmla="*/ 6 h 6"/>
                <a:gd name="T14" fmla="*/ 2 w 16"/>
                <a:gd name="T15" fmla="*/ 6 h 6"/>
                <a:gd name="T16" fmla="*/ 2 w 16"/>
                <a:gd name="T17" fmla="*/ 4 h 6"/>
                <a:gd name="T18" fmla="*/ 2 w 16"/>
                <a:gd name="T19" fmla="*/ 4 h 6"/>
                <a:gd name="T20" fmla="*/ 0 w 16"/>
                <a:gd name="T21" fmla="*/ 4 h 6"/>
                <a:gd name="T22" fmla="*/ 0 w 16"/>
                <a:gd name="T23" fmla="*/ 4 h 6"/>
                <a:gd name="T24" fmla="*/ 0 w 16"/>
                <a:gd name="T25" fmla="*/ 2 h 6"/>
                <a:gd name="T26" fmla="*/ 2 w 16"/>
                <a:gd name="T27" fmla="*/ 2 h 6"/>
                <a:gd name="T28" fmla="*/ 2 w 16"/>
                <a:gd name="T29" fmla="*/ 2 h 6"/>
                <a:gd name="T30" fmla="*/ 4 w 16"/>
                <a:gd name="T31" fmla="*/ 2 h 6"/>
                <a:gd name="T32" fmla="*/ 4 w 16"/>
                <a:gd name="T33" fmla="*/ 0 h 6"/>
                <a:gd name="T34" fmla="*/ 6 w 16"/>
                <a:gd name="T35" fmla="*/ 0 h 6"/>
                <a:gd name="T36" fmla="*/ 8 w 16"/>
                <a:gd name="T37" fmla="*/ 0 h 6"/>
                <a:gd name="T38" fmla="*/ 8 w 16"/>
                <a:gd name="T39" fmla="*/ 0 h 6"/>
                <a:gd name="T40" fmla="*/ 10 w 16"/>
                <a:gd name="T41" fmla="*/ 0 h 6"/>
                <a:gd name="T42" fmla="*/ 12 w 16"/>
                <a:gd name="T43" fmla="*/ 0 h 6"/>
                <a:gd name="T44" fmla="*/ 12 w 16"/>
                <a:gd name="T45" fmla="*/ 2 h 6"/>
                <a:gd name="T46" fmla="*/ 14 w 16"/>
                <a:gd name="T47" fmla="*/ 2 h 6"/>
                <a:gd name="T48" fmla="*/ 14 w 16"/>
                <a:gd name="T49" fmla="*/ 2 h 6"/>
                <a:gd name="T50" fmla="*/ 14 w 16"/>
                <a:gd name="T51" fmla="*/ 2 h 6"/>
                <a:gd name="T52" fmla="*/ 16 w 16"/>
                <a:gd name="T53" fmla="*/ 4 h 6"/>
                <a:gd name="T54" fmla="*/ 16 w 16"/>
                <a:gd name="T55" fmla="*/ 4 h 6"/>
                <a:gd name="T56" fmla="*/ 16 w 16"/>
                <a:gd name="T57" fmla="*/ 4 h 6"/>
                <a:gd name="T58" fmla="*/ 14 w 16"/>
                <a:gd name="T59" fmla="*/ 4 h 6"/>
                <a:gd name="T60" fmla="*/ 14 w 16"/>
                <a:gd name="T61" fmla="*/ 6 h 6"/>
                <a:gd name="T62" fmla="*/ 12 w 16"/>
                <a:gd name="T63" fmla="*/ 6 h 6"/>
                <a:gd name="T64" fmla="*/ 12 w 16"/>
                <a:gd name="T6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6">
                  <a:moveTo>
                    <a:pt x="12" y="6"/>
                  </a:moveTo>
                  <a:lnTo>
                    <a:pt x="10" y="6"/>
                  </a:lnTo>
                  <a:lnTo>
                    <a:pt x="8" y="6"/>
                  </a:lnTo>
                  <a:lnTo>
                    <a:pt x="8" y="6"/>
                  </a:lnTo>
                  <a:lnTo>
                    <a:pt x="6" y="6"/>
                  </a:lnTo>
                  <a:lnTo>
                    <a:pt x="6" y="6"/>
                  </a:lnTo>
                  <a:lnTo>
                    <a:pt x="4" y="6"/>
                  </a:lnTo>
                  <a:lnTo>
                    <a:pt x="2" y="6"/>
                  </a:lnTo>
                  <a:lnTo>
                    <a:pt x="2" y="4"/>
                  </a:lnTo>
                  <a:lnTo>
                    <a:pt x="2" y="4"/>
                  </a:lnTo>
                  <a:lnTo>
                    <a:pt x="0" y="4"/>
                  </a:lnTo>
                  <a:lnTo>
                    <a:pt x="0" y="4"/>
                  </a:lnTo>
                  <a:lnTo>
                    <a:pt x="0" y="2"/>
                  </a:lnTo>
                  <a:lnTo>
                    <a:pt x="2" y="2"/>
                  </a:lnTo>
                  <a:lnTo>
                    <a:pt x="2" y="2"/>
                  </a:lnTo>
                  <a:lnTo>
                    <a:pt x="4" y="2"/>
                  </a:lnTo>
                  <a:lnTo>
                    <a:pt x="4" y="0"/>
                  </a:lnTo>
                  <a:lnTo>
                    <a:pt x="6" y="0"/>
                  </a:lnTo>
                  <a:lnTo>
                    <a:pt x="8" y="0"/>
                  </a:lnTo>
                  <a:lnTo>
                    <a:pt x="8" y="0"/>
                  </a:lnTo>
                  <a:lnTo>
                    <a:pt x="10" y="0"/>
                  </a:lnTo>
                  <a:lnTo>
                    <a:pt x="12" y="0"/>
                  </a:lnTo>
                  <a:lnTo>
                    <a:pt x="12" y="2"/>
                  </a:lnTo>
                  <a:lnTo>
                    <a:pt x="14" y="2"/>
                  </a:lnTo>
                  <a:lnTo>
                    <a:pt x="14" y="2"/>
                  </a:lnTo>
                  <a:lnTo>
                    <a:pt x="14" y="2"/>
                  </a:lnTo>
                  <a:lnTo>
                    <a:pt x="16" y="4"/>
                  </a:lnTo>
                  <a:lnTo>
                    <a:pt x="16" y="4"/>
                  </a:lnTo>
                  <a:lnTo>
                    <a:pt x="16" y="4"/>
                  </a:lnTo>
                  <a:lnTo>
                    <a:pt x="14" y="4"/>
                  </a:lnTo>
                  <a:lnTo>
                    <a:pt x="14" y="6"/>
                  </a:lnTo>
                  <a:lnTo>
                    <a:pt x="12" y="6"/>
                  </a:lnTo>
                  <a:lnTo>
                    <a:pt x="1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881"/>
            <p:cNvSpPr>
              <a:spLocks/>
            </p:cNvSpPr>
            <p:nvPr/>
          </p:nvSpPr>
          <p:spPr bwMode="auto">
            <a:xfrm>
              <a:off x="8248650" y="2722563"/>
              <a:ext cx="25400" cy="12700"/>
            </a:xfrm>
            <a:custGeom>
              <a:avLst/>
              <a:gdLst>
                <a:gd name="T0" fmla="*/ 16 w 16"/>
                <a:gd name="T1" fmla="*/ 4 h 8"/>
                <a:gd name="T2" fmla="*/ 14 w 16"/>
                <a:gd name="T3" fmla="*/ 4 h 8"/>
                <a:gd name="T4" fmla="*/ 14 w 16"/>
                <a:gd name="T5" fmla="*/ 4 h 8"/>
                <a:gd name="T6" fmla="*/ 12 w 16"/>
                <a:gd name="T7" fmla="*/ 6 h 8"/>
                <a:gd name="T8" fmla="*/ 10 w 16"/>
                <a:gd name="T9" fmla="*/ 6 h 8"/>
                <a:gd name="T10" fmla="*/ 10 w 16"/>
                <a:gd name="T11" fmla="*/ 6 h 8"/>
                <a:gd name="T12" fmla="*/ 10 w 16"/>
                <a:gd name="T13" fmla="*/ 6 h 8"/>
                <a:gd name="T14" fmla="*/ 8 w 16"/>
                <a:gd name="T15" fmla="*/ 6 h 8"/>
                <a:gd name="T16" fmla="*/ 8 w 16"/>
                <a:gd name="T17" fmla="*/ 8 h 8"/>
                <a:gd name="T18" fmla="*/ 6 w 16"/>
                <a:gd name="T19" fmla="*/ 8 h 8"/>
                <a:gd name="T20" fmla="*/ 2 w 16"/>
                <a:gd name="T21" fmla="*/ 8 h 8"/>
                <a:gd name="T22" fmla="*/ 0 w 16"/>
                <a:gd name="T23" fmla="*/ 6 h 8"/>
                <a:gd name="T24" fmla="*/ 0 w 16"/>
                <a:gd name="T25" fmla="*/ 6 h 8"/>
                <a:gd name="T26" fmla="*/ 0 w 16"/>
                <a:gd name="T27" fmla="*/ 6 h 8"/>
                <a:gd name="T28" fmla="*/ 0 w 16"/>
                <a:gd name="T29" fmla="*/ 6 h 8"/>
                <a:gd name="T30" fmla="*/ 0 w 16"/>
                <a:gd name="T31" fmla="*/ 6 h 8"/>
                <a:gd name="T32" fmla="*/ 0 w 16"/>
                <a:gd name="T33" fmla="*/ 4 h 8"/>
                <a:gd name="T34" fmla="*/ 0 w 16"/>
                <a:gd name="T35" fmla="*/ 4 h 8"/>
                <a:gd name="T36" fmla="*/ 0 w 16"/>
                <a:gd name="T37" fmla="*/ 4 h 8"/>
                <a:gd name="T38" fmla="*/ 2 w 16"/>
                <a:gd name="T39" fmla="*/ 4 h 8"/>
                <a:gd name="T40" fmla="*/ 8 w 16"/>
                <a:gd name="T41" fmla="*/ 2 h 8"/>
                <a:gd name="T42" fmla="*/ 8 w 16"/>
                <a:gd name="T43" fmla="*/ 2 h 8"/>
                <a:gd name="T44" fmla="*/ 10 w 16"/>
                <a:gd name="T45" fmla="*/ 2 h 8"/>
                <a:gd name="T46" fmla="*/ 10 w 16"/>
                <a:gd name="T47" fmla="*/ 0 h 8"/>
                <a:gd name="T48" fmla="*/ 12 w 16"/>
                <a:gd name="T49" fmla="*/ 0 h 8"/>
                <a:gd name="T50" fmla="*/ 12 w 16"/>
                <a:gd name="T51" fmla="*/ 0 h 8"/>
                <a:gd name="T52" fmla="*/ 14 w 16"/>
                <a:gd name="T53" fmla="*/ 2 h 8"/>
                <a:gd name="T54" fmla="*/ 14 w 16"/>
                <a:gd name="T55" fmla="*/ 2 h 8"/>
                <a:gd name="T56" fmla="*/ 14 w 16"/>
                <a:gd name="T57" fmla="*/ 2 h 8"/>
                <a:gd name="T58" fmla="*/ 16 w 16"/>
                <a:gd name="T59" fmla="*/ 2 h 8"/>
                <a:gd name="T60" fmla="*/ 16 w 16"/>
                <a:gd name="T61" fmla="*/ 2 h 8"/>
                <a:gd name="T62" fmla="*/ 16 w 16"/>
                <a:gd name="T63" fmla="*/ 4 h 8"/>
                <a:gd name="T64" fmla="*/ 16 w 16"/>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8">
                  <a:moveTo>
                    <a:pt x="16" y="4"/>
                  </a:moveTo>
                  <a:lnTo>
                    <a:pt x="14" y="4"/>
                  </a:lnTo>
                  <a:lnTo>
                    <a:pt x="14" y="4"/>
                  </a:lnTo>
                  <a:lnTo>
                    <a:pt x="12" y="6"/>
                  </a:lnTo>
                  <a:lnTo>
                    <a:pt x="10" y="6"/>
                  </a:lnTo>
                  <a:lnTo>
                    <a:pt x="10" y="6"/>
                  </a:lnTo>
                  <a:lnTo>
                    <a:pt x="10" y="6"/>
                  </a:lnTo>
                  <a:lnTo>
                    <a:pt x="8" y="6"/>
                  </a:lnTo>
                  <a:lnTo>
                    <a:pt x="8" y="8"/>
                  </a:lnTo>
                  <a:lnTo>
                    <a:pt x="6" y="8"/>
                  </a:lnTo>
                  <a:lnTo>
                    <a:pt x="2" y="8"/>
                  </a:lnTo>
                  <a:lnTo>
                    <a:pt x="0" y="6"/>
                  </a:lnTo>
                  <a:lnTo>
                    <a:pt x="0" y="6"/>
                  </a:lnTo>
                  <a:lnTo>
                    <a:pt x="0" y="6"/>
                  </a:lnTo>
                  <a:lnTo>
                    <a:pt x="0" y="6"/>
                  </a:lnTo>
                  <a:lnTo>
                    <a:pt x="0" y="6"/>
                  </a:lnTo>
                  <a:lnTo>
                    <a:pt x="0" y="4"/>
                  </a:lnTo>
                  <a:lnTo>
                    <a:pt x="0" y="4"/>
                  </a:lnTo>
                  <a:lnTo>
                    <a:pt x="0" y="4"/>
                  </a:lnTo>
                  <a:lnTo>
                    <a:pt x="2" y="4"/>
                  </a:lnTo>
                  <a:lnTo>
                    <a:pt x="8" y="2"/>
                  </a:lnTo>
                  <a:lnTo>
                    <a:pt x="8" y="2"/>
                  </a:lnTo>
                  <a:lnTo>
                    <a:pt x="10" y="2"/>
                  </a:lnTo>
                  <a:lnTo>
                    <a:pt x="10" y="0"/>
                  </a:lnTo>
                  <a:lnTo>
                    <a:pt x="12" y="0"/>
                  </a:lnTo>
                  <a:lnTo>
                    <a:pt x="12" y="0"/>
                  </a:lnTo>
                  <a:lnTo>
                    <a:pt x="14" y="2"/>
                  </a:lnTo>
                  <a:lnTo>
                    <a:pt x="14" y="2"/>
                  </a:lnTo>
                  <a:lnTo>
                    <a:pt x="14" y="2"/>
                  </a:lnTo>
                  <a:lnTo>
                    <a:pt x="16" y="2"/>
                  </a:lnTo>
                  <a:lnTo>
                    <a:pt x="16" y="2"/>
                  </a:lnTo>
                  <a:lnTo>
                    <a:pt x="16" y="4"/>
                  </a:lnTo>
                  <a:lnTo>
                    <a:pt x="16"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882"/>
            <p:cNvSpPr>
              <a:spLocks/>
            </p:cNvSpPr>
            <p:nvPr/>
          </p:nvSpPr>
          <p:spPr bwMode="auto">
            <a:xfrm>
              <a:off x="8245475" y="2687638"/>
              <a:ext cx="69850" cy="25400"/>
            </a:xfrm>
            <a:custGeom>
              <a:avLst/>
              <a:gdLst>
                <a:gd name="T0" fmla="*/ 20 w 44"/>
                <a:gd name="T1" fmla="*/ 0 h 16"/>
                <a:gd name="T2" fmla="*/ 18 w 44"/>
                <a:gd name="T3" fmla="*/ 2 h 16"/>
                <a:gd name="T4" fmla="*/ 18 w 44"/>
                <a:gd name="T5" fmla="*/ 2 h 16"/>
                <a:gd name="T6" fmla="*/ 16 w 44"/>
                <a:gd name="T7" fmla="*/ 2 h 16"/>
                <a:gd name="T8" fmla="*/ 36 w 44"/>
                <a:gd name="T9" fmla="*/ 12 h 16"/>
                <a:gd name="T10" fmla="*/ 36 w 44"/>
                <a:gd name="T11" fmla="*/ 12 h 16"/>
                <a:gd name="T12" fmla="*/ 34 w 44"/>
                <a:gd name="T13" fmla="*/ 12 h 16"/>
                <a:gd name="T14" fmla="*/ 34 w 44"/>
                <a:gd name="T15" fmla="*/ 12 h 16"/>
                <a:gd name="T16" fmla="*/ 32 w 44"/>
                <a:gd name="T17" fmla="*/ 12 h 16"/>
                <a:gd name="T18" fmla="*/ 32 w 44"/>
                <a:gd name="T19" fmla="*/ 14 h 16"/>
                <a:gd name="T20" fmla="*/ 30 w 44"/>
                <a:gd name="T21" fmla="*/ 14 h 16"/>
                <a:gd name="T22" fmla="*/ 30 w 44"/>
                <a:gd name="T23" fmla="*/ 14 h 16"/>
                <a:gd name="T24" fmla="*/ 28 w 44"/>
                <a:gd name="T25" fmla="*/ 14 h 16"/>
                <a:gd name="T26" fmla="*/ 28 w 44"/>
                <a:gd name="T27" fmla="*/ 14 h 16"/>
                <a:gd name="T28" fmla="*/ 28 w 44"/>
                <a:gd name="T29" fmla="*/ 14 h 16"/>
                <a:gd name="T30" fmla="*/ 26 w 44"/>
                <a:gd name="T31" fmla="*/ 14 h 16"/>
                <a:gd name="T32" fmla="*/ 26 w 44"/>
                <a:gd name="T33" fmla="*/ 14 h 16"/>
                <a:gd name="T34" fmla="*/ 24 w 44"/>
                <a:gd name="T35" fmla="*/ 14 h 16"/>
                <a:gd name="T36" fmla="*/ 24 w 44"/>
                <a:gd name="T37" fmla="*/ 14 h 16"/>
                <a:gd name="T38" fmla="*/ 22 w 44"/>
                <a:gd name="T39" fmla="*/ 14 h 16"/>
                <a:gd name="T40" fmla="*/ 22 w 44"/>
                <a:gd name="T41" fmla="*/ 14 h 16"/>
                <a:gd name="T42" fmla="*/ 20 w 44"/>
                <a:gd name="T43" fmla="*/ 14 h 16"/>
                <a:gd name="T44" fmla="*/ 20 w 44"/>
                <a:gd name="T45" fmla="*/ 12 h 16"/>
                <a:gd name="T46" fmla="*/ 18 w 44"/>
                <a:gd name="T47" fmla="*/ 12 h 16"/>
                <a:gd name="T48" fmla="*/ 18 w 44"/>
                <a:gd name="T49" fmla="*/ 12 h 16"/>
                <a:gd name="T50" fmla="*/ 6 w 44"/>
                <a:gd name="T51" fmla="*/ 6 h 16"/>
                <a:gd name="T52" fmla="*/ 4 w 44"/>
                <a:gd name="T53" fmla="*/ 6 h 16"/>
                <a:gd name="T54" fmla="*/ 2 w 44"/>
                <a:gd name="T55" fmla="*/ 6 h 16"/>
                <a:gd name="T56" fmla="*/ 2 w 44"/>
                <a:gd name="T57" fmla="*/ 8 h 16"/>
                <a:gd name="T58" fmla="*/ 0 w 44"/>
                <a:gd name="T59" fmla="*/ 8 h 16"/>
                <a:gd name="T60" fmla="*/ 14 w 44"/>
                <a:gd name="T61" fmla="*/ 14 h 16"/>
                <a:gd name="T62" fmla="*/ 14 w 44"/>
                <a:gd name="T63" fmla="*/ 14 h 16"/>
                <a:gd name="T64" fmla="*/ 16 w 44"/>
                <a:gd name="T65" fmla="*/ 16 h 16"/>
                <a:gd name="T66" fmla="*/ 18 w 44"/>
                <a:gd name="T67" fmla="*/ 16 h 16"/>
                <a:gd name="T68" fmla="*/ 20 w 44"/>
                <a:gd name="T69" fmla="*/ 16 h 16"/>
                <a:gd name="T70" fmla="*/ 22 w 44"/>
                <a:gd name="T71" fmla="*/ 16 h 16"/>
                <a:gd name="T72" fmla="*/ 22 w 44"/>
                <a:gd name="T73" fmla="*/ 16 h 16"/>
                <a:gd name="T74" fmla="*/ 24 w 44"/>
                <a:gd name="T75" fmla="*/ 16 h 16"/>
                <a:gd name="T76" fmla="*/ 26 w 44"/>
                <a:gd name="T77" fmla="*/ 16 h 16"/>
                <a:gd name="T78" fmla="*/ 26 w 44"/>
                <a:gd name="T79" fmla="*/ 16 h 16"/>
                <a:gd name="T80" fmla="*/ 28 w 44"/>
                <a:gd name="T81" fmla="*/ 16 h 16"/>
                <a:gd name="T82" fmla="*/ 30 w 44"/>
                <a:gd name="T83" fmla="*/ 16 h 16"/>
                <a:gd name="T84" fmla="*/ 30 w 44"/>
                <a:gd name="T85" fmla="*/ 16 h 16"/>
                <a:gd name="T86" fmla="*/ 32 w 44"/>
                <a:gd name="T87" fmla="*/ 16 h 16"/>
                <a:gd name="T88" fmla="*/ 34 w 44"/>
                <a:gd name="T89" fmla="*/ 16 h 16"/>
                <a:gd name="T90" fmla="*/ 34 w 44"/>
                <a:gd name="T91" fmla="*/ 16 h 16"/>
                <a:gd name="T92" fmla="*/ 36 w 44"/>
                <a:gd name="T93" fmla="*/ 14 h 16"/>
                <a:gd name="T94" fmla="*/ 36 w 44"/>
                <a:gd name="T95" fmla="*/ 14 h 16"/>
                <a:gd name="T96" fmla="*/ 38 w 44"/>
                <a:gd name="T97" fmla="*/ 14 h 16"/>
                <a:gd name="T98" fmla="*/ 40 w 44"/>
                <a:gd name="T99" fmla="*/ 14 h 16"/>
                <a:gd name="T100" fmla="*/ 40 w 44"/>
                <a:gd name="T101" fmla="*/ 12 h 16"/>
                <a:gd name="T102" fmla="*/ 42 w 44"/>
                <a:gd name="T103" fmla="*/ 12 h 16"/>
                <a:gd name="T104" fmla="*/ 42 w 44"/>
                <a:gd name="T105" fmla="*/ 12 h 16"/>
                <a:gd name="T106" fmla="*/ 42 w 44"/>
                <a:gd name="T107" fmla="*/ 12 h 16"/>
                <a:gd name="T108" fmla="*/ 44 w 44"/>
                <a:gd name="T109" fmla="*/ 10 h 16"/>
                <a:gd name="T110" fmla="*/ 22 w 44"/>
                <a:gd name="T111" fmla="*/ 0 h 16"/>
                <a:gd name="T112" fmla="*/ 20 w 44"/>
                <a:gd name="T11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6">
                  <a:moveTo>
                    <a:pt x="20" y="0"/>
                  </a:moveTo>
                  <a:lnTo>
                    <a:pt x="18" y="2"/>
                  </a:lnTo>
                  <a:lnTo>
                    <a:pt x="18" y="2"/>
                  </a:lnTo>
                  <a:lnTo>
                    <a:pt x="16" y="2"/>
                  </a:lnTo>
                  <a:lnTo>
                    <a:pt x="36" y="12"/>
                  </a:lnTo>
                  <a:lnTo>
                    <a:pt x="36" y="12"/>
                  </a:lnTo>
                  <a:lnTo>
                    <a:pt x="34" y="12"/>
                  </a:lnTo>
                  <a:lnTo>
                    <a:pt x="34" y="12"/>
                  </a:lnTo>
                  <a:lnTo>
                    <a:pt x="32" y="12"/>
                  </a:lnTo>
                  <a:lnTo>
                    <a:pt x="32" y="14"/>
                  </a:lnTo>
                  <a:lnTo>
                    <a:pt x="30" y="14"/>
                  </a:lnTo>
                  <a:lnTo>
                    <a:pt x="30" y="14"/>
                  </a:lnTo>
                  <a:lnTo>
                    <a:pt x="28" y="14"/>
                  </a:lnTo>
                  <a:lnTo>
                    <a:pt x="28" y="14"/>
                  </a:lnTo>
                  <a:lnTo>
                    <a:pt x="28" y="14"/>
                  </a:lnTo>
                  <a:lnTo>
                    <a:pt x="26" y="14"/>
                  </a:lnTo>
                  <a:lnTo>
                    <a:pt x="26" y="14"/>
                  </a:lnTo>
                  <a:lnTo>
                    <a:pt x="24" y="14"/>
                  </a:lnTo>
                  <a:lnTo>
                    <a:pt x="24" y="14"/>
                  </a:lnTo>
                  <a:lnTo>
                    <a:pt x="22" y="14"/>
                  </a:lnTo>
                  <a:lnTo>
                    <a:pt x="22" y="14"/>
                  </a:lnTo>
                  <a:lnTo>
                    <a:pt x="20" y="14"/>
                  </a:lnTo>
                  <a:lnTo>
                    <a:pt x="20" y="12"/>
                  </a:lnTo>
                  <a:lnTo>
                    <a:pt x="18" y="12"/>
                  </a:lnTo>
                  <a:lnTo>
                    <a:pt x="18" y="12"/>
                  </a:lnTo>
                  <a:lnTo>
                    <a:pt x="6" y="6"/>
                  </a:lnTo>
                  <a:lnTo>
                    <a:pt x="4" y="6"/>
                  </a:lnTo>
                  <a:lnTo>
                    <a:pt x="2" y="6"/>
                  </a:lnTo>
                  <a:lnTo>
                    <a:pt x="2" y="8"/>
                  </a:lnTo>
                  <a:lnTo>
                    <a:pt x="0" y="8"/>
                  </a:lnTo>
                  <a:lnTo>
                    <a:pt x="14" y="14"/>
                  </a:lnTo>
                  <a:lnTo>
                    <a:pt x="14" y="14"/>
                  </a:lnTo>
                  <a:lnTo>
                    <a:pt x="16" y="16"/>
                  </a:lnTo>
                  <a:lnTo>
                    <a:pt x="18" y="16"/>
                  </a:lnTo>
                  <a:lnTo>
                    <a:pt x="20" y="16"/>
                  </a:lnTo>
                  <a:lnTo>
                    <a:pt x="22" y="16"/>
                  </a:lnTo>
                  <a:lnTo>
                    <a:pt x="22" y="16"/>
                  </a:lnTo>
                  <a:lnTo>
                    <a:pt x="24" y="16"/>
                  </a:lnTo>
                  <a:lnTo>
                    <a:pt x="26" y="16"/>
                  </a:lnTo>
                  <a:lnTo>
                    <a:pt x="26" y="16"/>
                  </a:lnTo>
                  <a:lnTo>
                    <a:pt x="28" y="16"/>
                  </a:lnTo>
                  <a:lnTo>
                    <a:pt x="30" y="16"/>
                  </a:lnTo>
                  <a:lnTo>
                    <a:pt x="30" y="16"/>
                  </a:lnTo>
                  <a:lnTo>
                    <a:pt x="32" y="16"/>
                  </a:lnTo>
                  <a:lnTo>
                    <a:pt x="34" y="16"/>
                  </a:lnTo>
                  <a:lnTo>
                    <a:pt x="34" y="16"/>
                  </a:lnTo>
                  <a:lnTo>
                    <a:pt x="36" y="14"/>
                  </a:lnTo>
                  <a:lnTo>
                    <a:pt x="36" y="14"/>
                  </a:lnTo>
                  <a:lnTo>
                    <a:pt x="38" y="14"/>
                  </a:lnTo>
                  <a:lnTo>
                    <a:pt x="40" y="14"/>
                  </a:lnTo>
                  <a:lnTo>
                    <a:pt x="40" y="12"/>
                  </a:lnTo>
                  <a:lnTo>
                    <a:pt x="42" y="12"/>
                  </a:lnTo>
                  <a:lnTo>
                    <a:pt x="42" y="12"/>
                  </a:lnTo>
                  <a:lnTo>
                    <a:pt x="42" y="12"/>
                  </a:lnTo>
                  <a:lnTo>
                    <a:pt x="44" y="10"/>
                  </a:lnTo>
                  <a:lnTo>
                    <a:pt x="22" y="0"/>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883"/>
            <p:cNvSpPr>
              <a:spLocks/>
            </p:cNvSpPr>
            <p:nvPr/>
          </p:nvSpPr>
          <p:spPr bwMode="auto">
            <a:xfrm>
              <a:off x="8277225" y="2674938"/>
              <a:ext cx="66675" cy="25400"/>
            </a:xfrm>
            <a:custGeom>
              <a:avLst/>
              <a:gdLst>
                <a:gd name="T0" fmla="*/ 40 w 42"/>
                <a:gd name="T1" fmla="*/ 12 h 16"/>
                <a:gd name="T2" fmla="*/ 40 w 42"/>
                <a:gd name="T3" fmla="*/ 12 h 16"/>
                <a:gd name="T4" fmla="*/ 38 w 42"/>
                <a:gd name="T5" fmla="*/ 12 h 16"/>
                <a:gd name="T6" fmla="*/ 38 w 42"/>
                <a:gd name="T7" fmla="*/ 12 h 16"/>
                <a:gd name="T8" fmla="*/ 36 w 42"/>
                <a:gd name="T9" fmla="*/ 12 h 16"/>
                <a:gd name="T10" fmla="*/ 36 w 42"/>
                <a:gd name="T11" fmla="*/ 12 h 16"/>
                <a:gd name="T12" fmla="*/ 34 w 42"/>
                <a:gd name="T13" fmla="*/ 12 h 16"/>
                <a:gd name="T14" fmla="*/ 32 w 42"/>
                <a:gd name="T15" fmla="*/ 12 h 16"/>
                <a:gd name="T16" fmla="*/ 32 w 42"/>
                <a:gd name="T17" fmla="*/ 12 h 16"/>
                <a:gd name="T18" fmla="*/ 32 w 42"/>
                <a:gd name="T19" fmla="*/ 12 h 16"/>
                <a:gd name="T20" fmla="*/ 30 w 42"/>
                <a:gd name="T21" fmla="*/ 12 h 16"/>
                <a:gd name="T22" fmla="*/ 30 w 42"/>
                <a:gd name="T23" fmla="*/ 12 h 16"/>
                <a:gd name="T24" fmla="*/ 4 w 42"/>
                <a:gd name="T25" fmla="*/ 0 h 16"/>
                <a:gd name="T26" fmla="*/ 2 w 42"/>
                <a:gd name="T27" fmla="*/ 0 h 16"/>
                <a:gd name="T28" fmla="*/ 2 w 42"/>
                <a:gd name="T29" fmla="*/ 0 h 16"/>
                <a:gd name="T30" fmla="*/ 0 w 42"/>
                <a:gd name="T31" fmla="*/ 0 h 16"/>
                <a:gd name="T32" fmla="*/ 0 w 42"/>
                <a:gd name="T33" fmla="*/ 2 h 16"/>
                <a:gd name="T34" fmla="*/ 26 w 42"/>
                <a:gd name="T35" fmla="*/ 14 h 16"/>
                <a:gd name="T36" fmla="*/ 26 w 42"/>
                <a:gd name="T37" fmla="*/ 14 h 16"/>
                <a:gd name="T38" fmla="*/ 28 w 42"/>
                <a:gd name="T39" fmla="*/ 14 h 16"/>
                <a:gd name="T40" fmla="*/ 28 w 42"/>
                <a:gd name="T41" fmla="*/ 14 h 16"/>
                <a:gd name="T42" fmla="*/ 30 w 42"/>
                <a:gd name="T43" fmla="*/ 16 h 16"/>
                <a:gd name="T44" fmla="*/ 30 w 42"/>
                <a:gd name="T45" fmla="*/ 16 h 16"/>
                <a:gd name="T46" fmla="*/ 32 w 42"/>
                <a:gd name="T47" fmla="*/ 16 h 16"/>
                <a:gd name="T48" fmla="*/ 32 w 42"/>
                <a:gd name="T49" fmla="*/ 16 h 16"/>
                <a:gd name="T50" fmla="*/ 32 w 42"/>
                <a:gd name="T51" fmla="*/ 16 h 16"/>
                <a:gd name="T52" fmla="*/ 36 w 42"/>
                <a:gd name="T53" fmla="*/ 16 h 16"/>
                <a:gd name="T54" fmla="*/ 36 w 42"/>
                <a:gd name="T55" fmla="*/ 16 h 16"/>
                <a:gd name="T56" fmla="*/ 38 w 42"/>
                <a:gd name="T57" fmla="*/ 14 h 16"/>
                <a:gd name="T58" fmla="*/ 38 w 42"/>
                <a:gd name="T59" fmla="*/ 14 h 16"/>
                <a:gd name="T60" fmla="*/ 40 w 42"/>
                <a:gd name="T61" fmla="*/ 14 h 16"/>
                <a:gd name="T62" fmla="*/ 40 w 42"/>
                <a:gd name="T63" fmla="*/ 14 h 16"/>
                <a:gd name="T64" fmla="*/ 42 w 42"/>
                <a:gd name="T65" fmla="*/ 14 h 16"/>
                <a:gd name="T66" fmla="*/ 42 w 42"/>
                <a:gd name="T67" fmla="*/ 12 h 16"/>
                <a:gd name="T68" fmla="*/ 40 w 42"/>
                <a:gd name="T6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40" y="12"/>
                  </a:moveTo>
                  <a:lnTo>
                    <a:pt x="40" y="12"/>
                  </a:lnTo>
                  <a:lnTo>
                    <a:pt x="38" y="12"/>
                  </a:lnTo>
                  <a:lnTo>
                    <a:pt x="38" y="12"/>
                  </a:lnTo>
                  <a:lnTo>
                    <a:pt x="36" y="12"/>
                  </a:lnTo>
                  <a:lnTo>
                    <a:pt x="36" y="12"/>
                  </a:lnTo>
                  <a:lnTo>
                    <a:pt x="34" y="12"/>
                  </a:lnTo>
                  <a:lnTo>
                    <a:pt x="32" y="12"/>
                  </a:lnTo>
                  <a:lnTo>
                    <a:pt x="32" y="12"/>
                  </a:lnTo>
                  <a:lnTo>
                    <a:pt x="32" y="12"/>
                  </a:lnTo>
                  <a:lnTo>
                    <a:pt x="30" y="12"/>
                  </a:lnTo>
                  <a:lnTo>
                    <a:pt x="30" y="12"/>
                  </a:lnTo>
                  <a:lnTo>
                    <a:pt x="4" y="0"/>
                  </a:lnTo>
                  <a:lnTo>
                    <a:pt x="2" y="0"/>
                  </a:lnTo>
                  <a:lnTo>
                    <a:pt x="2" y="0"/>
                  </a:lnTo>
                  <a:lnTo>
                    <a:pt x="0" y="0"/>
                  </a:lnTo>
                  <a:lnTo>
                    <a:pt x="0" y="2"/>
                  </a:lnTo>
                  <a:lnTo>
                    <a:pt x="26" y="14"/>
                  </a:lnTo>
                  <a:lnTo>
                    <a:pt x="26" y="14"/>
                  </a:lnTo>
                  <a:lnTo>
                    <a:pt x="28" y="14"/>
                  </a:lnTo>
                  <a:lnTo>
                    <a:pt x="28" y="14"/>
                  </a:lnTo>
                  <a:lnTo>
                    <a:pt x="30" y="16"/>
                  </a:lnTo>
                  <a:lnTo>
                    <a:pt x="30" y="16"/>
                  </a:lnTo>
                  <a:lnTo>
                    <a:pt x="32" y="16"/>
                  </a:lnTo>
                  <a:lnTo>
                    <a:pt x="32" y="16"/>
                  </a:lnTo>
                  <a:lnTo>
                    <a:pt x="32" y="16"/>
                  </a:lnTo>
                  <a:lnTo>
                    <a:pt x="36" y="16"/>
                  </a:lnTo>
                  <a:lnTo>
                    <a:pt x="36" y="16"/>
                  </a:lnTo>
                  <a:lnTo>
                    <a:pt x="38" y="14"/>
                  </a:lnTo>
                  <a:lnTo>
                    <a:pt x="38" y="14"/>
                  </a:lnTo>
                  <a:lnTo>
                    <a:pt x="40" y="14"/>
                  </a:lnTo>
                  <a:lnTo>
                    <a:pt x="40" y="14"/>
                  </a:lnTo>
                  <a:lnTo>
                    <a:pt x="42" y="14"/>
                  </a:lnTo>
                  <a:lnTo>
                    <a:pt x="42" y="12"/>
                  </a:lnTo>
                  <a:lnTo>
                    <a:pt x="4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884"/>
            <p:cNvSpPr>
              <a:spLocks/>
            </p:cNvSpPr>
            <p:nvPr/>
          </p:nvSpPr>
          <p:spPr bwMode="auto">
            <a:xfrm>
              <a:off x="8277225" y="2674938"/>
              <a:ext cx="66675" cy="25400"/>
            </a:xfrm>
            <a:custGeom>
              <a:avLst/>
              <a:gdLst>
                <a:gd name="T0" fmla="*/ 40 w 42"/>
                <a:gd name="T1" fmla="*/ 12 h 16"/>
                <a:gd name="T2" fmla="*/ 40 w 42"/>
                <a:gd name="T3" fmla="*/ 12 h 16"/>
                <a:gd name="T4" fmla="*/ 38 w 42"/>
                <a:gd name="T5" fmla="*/ 12 h 16"/>
                <a:gd name="T6" fmla="*/ 38 w 42"/>
                <a:gd name="T7" fmla="*/ 12 h 16"/>
                <a:gd name="T8" fmla="*/ 36 w 42"/>
                <a:gd name="T9" fmla="*/ 12 h 16"/>
                <a:gd name="T10" fmla="*/ 36 w 42"/>
                <a:gd name="T11" fmla="*/ 12 h 16"/>
                <a:gd name="T12" fmla="*/ 34 w 42"/>
                <a:gd name="T13" fmla="*/ 12 h 16"/>
                <a:gd name="T14" fmla="*/ 32 w 42"/>
                <a:gd name="T15" fmla="*/ 12 h 16"/>
                <a:gd name="T16" fmla="*/ 32 w 42"/>
                <a:gd name="T17" fmla="*/ 12 h 16"/>
                <a:gd name="T18" fmla="*/ 32 w 42"/>
                <a:gd name="T19" fmla="*/ 12 h 16"/>
                <a:gd name="T20" fmla="*/ 30 w 42"/>
                <a:gd name="T21" fmla="*/ 12 h 16"/>
                <a:gd name="T22" fmla="*/ 30 w 42"/>
                <a:gd name="T23" fmla="*/ 12 h 16"/>
                <a:gd name="T24" fmla="*/ 4 w 42"/>
                <a:gd name="T25" fmla="*/ 0 h 16"/>
                <a:gd name="T26" fmla="*/ 2 w 42"/>
                <a:gd name="T27" fmla="*/ 0 h 16"/>
                <a:gd name="T28" fmla="*/ 2 w 42"/>
                <a:gd name="T29" fmla="*/ 0 h 16"/>
                <a:gd name="T30" fmla="*/ 0 w 42"/>
                <a:gd name="T31" fmla="*/ 0 h 16"/>
                <a:gd name="T32" fmla="*/ 0 w 42"/>
                <a:gd name="T33" fmla="*/ 2 h 16"/>
                <a:gd name="T34" fmla="*/ 26 w 42"/>
                <a:gd name="T35" fmla="*/ 14 h 16"/>
                <a:gd name="T36" fmla="*/ 26 w 42"/>
                <a:gd name="T37" fmla="*/ 14 h 16"/>
                <a:gd name="T38" fmla="*/ 28 w 42"/>
                <a:gd name="T39" fmla="*/ 14 h 16"/>
                <a:gd name="T40" fmla="*/ 28 w 42"/>
                <a:gd name="T41" fmla="*/ 14 h 16"/>
                <a:gd name="T42" fmla="*/ 30 w 42"/>
                <a:gd name="T43" fmla="*/ 16 h 16"/>
                <a:gd name="T44" fmla="*/ 30 w 42"/>
                <a:gd name="T45" fmla="*/ 16 h 16"/>
                <a:gd name="T46" fmla="*/ 32 w 42"/>
                <a:gd name="T47" fmla="*/ 16 h 16"/>
                <a:gd name="T48" fmla="*/ 32 w 42"/>
                <a:gd name="T49" fmla="*/ 16 h 16"/>
                <a:gd name="T50" fmla="*/ 32 w 42"/>
                <a:gd name="T51" fmla="*/ 16 h 16"/>
                <a:gd name="T52" fmla="*/ 36 w 42"/>
                <a:gd name="T53" fmla="*/ 16 h 16"/>
                <a:gd name="T54" fmla="*/ 36 w 42"/>
                <a:gd name="T55" fmla="*/ 16 h 16"/>
                <a:gd name="T56" fmla="*/ 38 w 42"/>
                <a:gd name="T57" fmla="*/ 14 h 16"/>
                <a:gd name="T58" fmla="*/ 38 w 42"/>
                <a:gd name="T59" fmla="*/ 14 h 16"/>
                <a:gd name="T60" fmla="*/ 40 w 42"/>
                <a:gd name="T61" fmla="*/ 14 h 16"/>
                <a:gd name="T62" fmla="*/ 40 w 42"/>
                <a:gd name="T63" fmla="*/ 14 h 16"/>
                <a:gd name="T64" fmla="*/ 42 w 42"/>
                <a:gd name="T65" fmla="*/ 14 h 16"/>
                <a:gd name="T66" fmla="*/ 42 w 42"/>
                <a:gd name="T67" fmla="*/ 12 h 16"/>
                <a:gd name="T68" fmla="*/ 40 w 42"/>
                <a:gd name="T6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16">
                  <a:moveTo>
                    <a:pt x="40" y="12"/>
                  </a:moveTo>
                  <a:lnTo>
                    <a:pt x="40" y="12"/>
                  </a:lnTo>
                  <a:lnTo>
                    <a:pt x="38" y="12"/>
                  </a:lnTo>
                  <a:lnTo>
                    <a:pt x="38" y="12"/>
                  </a:lnTo>
                  <a:lnTo>
                    <a:pt x="36" y="12"/>
                  </a:lnTo>
                  <a:lnTo>
                    <a:pt x="36" y="12"/>
                  </a:lnTo>
                  <a:lnTo>
                    <a:pt x="34" y="12"/>
                  </a:lnTo>
                  <a:lnTo>
                    <a:pt x="32" y="12"/>
                  </a:lnTo>
                  <a:lnTo>
                    <a:pt x="32" y="12"/>
                  </a:lnTo>
                  <a:lnTo>
                    <a:pt x="32" y="12"/>
                  </a:lnTo>
                  <a:lnTo>
                    <a:pt x="30" y="12"/>
                  </a:lnTo>
                  <a:lnTo>
                    <a:pt x="30" y="12"/>
                  </a:lnTo>
                  <a:lnTo>
                    <a:pt x="4" y="0"/>
                  </a:lnTo>
                  <a:lnTo>
                    <a:pt x="2" y="0"/>
                  </a:lnTo>
                  <a:lnTo>
                    <a:pt x="2" y="0"/>
                  </a:lnTo>
                  <a:lnTo>
                    <a:pt x="0" y="0"/>
                  </a:lnTo>
                  <a:lnTo>
                    <a:pt x="0" y="2"/>
                  </a:lnTo>
                  <a:lnTo>
                    <a:pt x="26" y="14"/>
                  </a:lnTo>
                  <a:lnTo>
                    <a:pt x="26" y="14"/>
                  </a:lnTo>
                  <a:lnTo>
                    <a:pt x="28" y="14"/>
                  </a:lnTo>
                  <a:lnTo>
                    <a:pt x="28" y="14"/>
                  </a:lnTo>
                  <a:lnTo>
                    <a:pt x="30" y="16"/>
                  </a:lnTo>
                  <a:lnTo>
                    <a:pt x="30" y="16"/>
                  </a:lnTo>
                  <a:lnTo>
                    <a:pt x="32" y="16"/>
                  </a:lnTo>
                  <a:lnTo>
                    <a:pt x="32" y="16"/>
                  </a:lnTo>
                  <a:lnTo>
                    <a:pt x="32" y="16"/>
                  </a:lnTo>
                  <a:lnTo>
                    <a:pt x="36" y="16"/>
                  </a:lnTo>
                  <a:lnTo>
                    <a:pt x="36" y="16"/>
                  </a:lnTo>
                  <a:lnTo>
                    <a:pt x="38" y="14"/>
                  </a:lnTo>
                  <a:lnTo>
                    <a:pt x="38" y="14"/>
                  </a:lnTo>
                  <a:lnTo>
                    <a:pt x="40" y="14"/>
                  </a:lnTo>
                  <a:lnTo>
                    <a:pt x="40" y="14"/>
                  </a:lnTo>
                  <a:lnTo>
                    <a:pt x="42" y="14"/>
                  </a:lnTo>
                  <a:lnTo>
                    <a:pt x="42" y="12"/>
                  </a:lnTo>
                  <a:lnTo>
                    <a:pt x="4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885"/>
            <p:cNvSpPr>
              <a:spLocks noEditPoints="1"/>
            </p:cNvSpPr>
            <p:nvPr/>
          </p:nvSpPr>
          <p:spPr bwMode="auto">
            <a:xfrm>
              <a:off x="8315325" y="2668588"/>
              <a:ext cx="63500" cy="22225"/>
            </a:xfrm>
            <a:custGeom>
              <a:avLst/>
              <a:gdLst>
                <a:gd name="T0" fmla="*/ 24 w 40"/>
                <a:gd name="T1" fmla="*/ 2 h 14"/>
                <a:gd name="T2" fmla="*/ 22 w 40"/>
                <a:gd name="T3" fmla="*/ 0 h 14"/>
                <a:gd name="T4" fmla="*/ 20 w 40"/>
                <a:gd name="T5" fmla="*/ 0 h 14"/>
                <a:gd name="T6" fmla="*/ 16 w 40"/>
                <a:gd name="T7" fmla="*/ 0 h 14"/>
                <a:gd name="T8" fmla="*/ 14 w 40"/>
                <a:gd name="T9" fmla="*/ 0 h 14"/>
                <a:gd name="T10" fmla="*/ 12 w 40"/>
                <a:gd name="T11" fmla="*/ 0 h 14"/>
                <a:gd name="T12" fmla="*/ 10 w 40"/>
                <a:gd name="T13" fmla="*/ 2 h 14"/>
                <a:gd name="T14" fmla="*/ 6 w 40"/>
                <a:gd name="T15" fmla="*/ 2 h 14"/>
                <a:gd name="T16" fmla="*/ 4 w 40"/>
                <a:gd name="T17" fmla="*/ 4 h 14"/>
                <a:gd name="T18" fmla="*/ 2 w 40"/>
                <a:gd name="T19" fmla="*/ 4 h 14"/>
                <a:gd name="T20" fmla="*/ 2 w 40"/>
                <a:gd name="T21" fmla="*/ 4 h 14"/>
                <a:gd name="T22" fmla="*/ 2 w 40"/>
                <a:gd name="T23" fmla="*/ 6 h 14"/>
                <a:gd name="T24" fmla="*/ 4 w 40"/>
                <a:gd name="T25" fmla="*/ 6 h 14"/>
                <a:gd name="T26" fmla="*/ 6 w 40"/>
                <a:gd name="T27" fmla="*/ 6 h 14"/>
                <a:gd name="T28" fmla="*/ 6 w 40"/>
                <a:gd name="T29" fmla="*/ 6 h 14"/>
                <a:gd name="T30" fmla="*/ 8 w 40"/>
                <a:gd name="T31" fmla="*/ 4 h 14"/>
                <a:gd name="T32" fmla="*/ 10 w 40"/>
                <a:gd name="T33" fmla="*/ 4 h 14"/>
                <a:gd name="T34" fmla="*/ 12 w 40"/>
                <a:gd name="T35" fmla="*/ 4 h 14"/>
                <a:gd name="T36" fmla="*/ 14 w 40"/>
                <a:gd name="T37" fmla="*/ 2 h 14"/>
                <a:gd name="T38" fmla="*/ 18 w 40"/>
                <a:gd name="T39" fmla="*/ 2 h 14"/>
                <a:gd name="T40" fmla="*/ 20 w 40"/>
                <a:gd name="T41" fmla="*/ 4 h 14"/>
                <a:gd name="T42" fmla="*/ 22 w 40"/>
                <a:gd name="T43" fmla="*/ 4 h 14"/>
                <a:gd name="T44" fmla="*/ 20 w 40"/>
                <a:gd name="T45" fmla="*/ 6 h 14"/>
                <a:gd name="T46" fmla="*/ 18 w 40"/>
                <a:gd name="T47" fmla="*/ 6 h 14"/>
                <a:gd name="T48" fmla="*/ 16 w 40"/>
                <a:gd name="T49" fmla="*/ 6 h 14"/>
                <a:gd name="T50" fmla="*/ 14 w 40"/>
                <a:gd name="T51" fmla="*/ 6 h 14"/>
                <a:gd name="T52" fmla="*/ 14 w 40"/>
                <a:gd name="T53" fmla="*/ 8 h 14"/>
                <a:gd name="T54" fmla="*/ 12 w 40"/>
                <a:gd name="T55" fmla="*/ 8 h 14"/>
                <a:gd name="T56" fmla="*/ 12 w 40"/>
                <a:gd name="T57" fmla="*/ 10 h 14"/>
                <a:gd name="T58" fmla="*/ 12 w 40"/>
                <a:gd name="T59" fmla="*/ 10 h 14"/>
                <a:gd name="T60" fmla="*/ 12 w 40"/>
                <a:gd name="T61" fmla="*/ 12 h 14"/>
                <a:gd name="T62" fmla="*/ 14 w 40"/>
                <a:gd name="T63" fmla="*/ 12 h 14"/>
                <a:gd name="T64" fmla="*/ 16 w 40"/>
                <a:gd name="T65" fmla="*/ 14 h 14"/>
                <a:gd name="T66" fmla="*/ 18 w 40"/>
                <a:gd name="T67" fmla="*/ 14 h 14"/>
                <a:gd name="T68" fmla="*/ 20 w 40"/>
                <a:gd name="T69" fmla="*/ 14 h 14"/>
                <a:gd name="T70" fmla="*/ 22 w 40"/>
                <a:gd name="T71" fmla="*/ 14 h 14"/>
                <a:gd name="T72" fmla="*/ 24 w 40"/>
                <a:gd name="T73" fmla="*/ 14 h 14"/>
                <a:gd name="T74" fmla="*/ 26 w 40"/>
                <a:gd name="T75" fmla="*/ 14 h 14"/>
                <a:gd name="T76" fmla="*/ 28 w 40"/>
                <a:gd name="T77" fmla="*/ 14 h 14"/>
                <a:gd name="T78" fmla="*/ 32 w 40"/>
                <a:gd name="T79" fmla="*/ 14 h 14"/>
                <a:gd name="T80" fmla="*/ 34 w 40"/>
                <a:gd name="T81" fmla="*/ 12 h 14"/>
                <a:gd name="T82" fmla="*/ 36 w 40"/>
                <a:gd name="T83" fmla="*/ 12 h 14"/>
                <a:gd name="T84" fmla="*/ 38 w 40"/>
                <a:gd name="T85" fmla="*/ 10 h 14"/>
                <a:gd name="T86" fmla="*/ 40 w 40"/>
                <a:gd name="T87" fmla="*/ 10 h 14"/>
                <a:gd name="T88" fmla="*/ 26 w 40"/>
                <a:gd name="T89" fmla="*/ 2 h 14"/>
                <a:gd name="T90" fmla="*/ 24 w 40"/>
                <a:gd name="T91" fmla="*/ 2 h 14"/>
                <a:gd name="T92" fmla="*/ 28 w 40"/>
                <a:gd name="T93" fmla="*/ 12 h 14"/>
                <a:gd name="T94" fmla="*/ 24 w 40"/>
                <a:gd name="T95" fmla="*/ 12 h 14"/>
                <a:gd name="T96" fmla="*/ 22 w 40"/>
                <a:gd name="T97" fmla="*/ 12 h 14"/>
                <a:gd name="T98" fmla="*/ 20 w 40"/>
                <a:gd name="T99" fmla="*/ 12 h 14"/>
                <a:gd name="T100" fmla="*/ 18 w 40"/>
                <a:gd name="T101" fmla="*/ 10 h 14"/>
                <a:gd name="T102" fmla="*/ 18 w 40"/>
                <a:gd name="T103" fmla="*/ 10 h 14"/>
                <a:gd name="T104" fmla="*/ 18 w 40"/>
                <a:gd name="T105" fmla="*/ 8 h 14"/>
                <a:gd name="T106" fmla="*/ 20 w 40"/>
                <a:gd name="T107" fmla="*/ 8 h 14"/>
                <a:gd name="T108" fmla="*/ 24 w 40"/>
                <a:gd name="T109" fmla="*/ 6 h 14"/>
                <a:gd name="T110" fmla="*/ 32 w 40"/>
                <a:gd name="T11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 h="14">
                  <a:moveTo>
                    <a:pt x="24" y="2"/>
                  </a:moveTo>
                  <a:lnTo>
                    <a:pt x="24" y="2"/>
                  </a:lnTo>
                  <a:lnTo>
                    <a:pt x="22" y="0"/>
                  </a:lnTo>
                  <a:lnTo>
                    <a:pt x="22" y="0"/>
                  </a:lnTo>
                  <a:lnTo>
                    <a:pt x="20" y="0"/>
                  </a:lnTo>
                  <a:lnTo>
                    <a:pt x="20" y="0"/>
                  </a:lnTo>
                  <a:lnTo>
                    <a:pt x="16" y="0"/>
                  </a:lnTo>
                  <a:lnTo>
                    <a:pt x="16" y="0"/>
                  </a:lnTo>
                  <a:lnTo>
                    <a:pt x="14" y="0"/>
                  </a:lnTo>
                  <a:lnTo>
                    <a:pt x="14" y="0"/>
                  </a:lnTo>
                  <a:lnTo>
                    <a:pt x="12" y="0"/>
                  </a:lnTo>
                  <a:lnTo>
                    <a:pt x="12" y="0"/>
                  </a:lnTo>
                  <a:lnTo>
                    <a:pt x="10" y="2"/>
                  </a:lnTo>
                  <a:lnTo>
                    <a:pt x="10" y="2"/>
                  </a:lnTo>
                  <a:lnTo>
                    <a:pt x="8" y="2"/>
                  </a:lnTo>
                  <a:lnTo>
                    <a:pt x="6" y="2"/>
                  </a:lnTo>
                  <a:lnTo>
                    <a:pt x="6" y="2"/>
                  </a:lnTo>
                  <a:lnTo>
                    <a:pt x="4" y="4"/>
                  </a:lnTo>
                  <a:lnTo>
                    <a:pt x="4" y="4"/>
                  </a:lnTo>
                  <a:lnTo>
                    <a:pt x="2" y="4"/>
                  </a:lnTo>
                  <a:lnTo>
                    <a:pt x="2" y="4"/>
                  </a:lnTo>
                  <a:lnTo>
                    <a:pt x="2" y="4"/>
                  </a:lnTo>
                  <a:lnTo>
                    <a:pt x="0" y="6"/>
                  </a:lnTo>
                  <a:lnTo>
                    <a:pt x="2" y="6"/>
                  </a:lnTo>
                  <a:lnTo>
                    <a:pt x="2" y="6"/>
                  </a:lnTo>
                  <a:lnTo>
                    <a:pt x="4" y="6"/>
                  </a:lnTo>
                  <a:lnTo>
                    <a:pt x="6" y="6"/>
                  </a:lnTo>
                  <a:lnTo>
                    <a:pt x="6" y="6"/>
                  </a:lnTo>
                  <a:lnTo>
                    <a:pt x="6" y="6"/>
                  </a:lnTo>
                  <a:lnTo>
                    <a:pt x="6" y="6"/>
                  </a:lnTo>
                  <a:lnTo>
                    <a:pt x="8" y="6"/>
                  </a:lnTo>
                  <a:lnTo>
                    <a:pt x="8" y="4"/>
                  </a:lnTo>
                  <a:lnTo>
                    <a:pt x="8" y="4"/>
                  </a:lnTo>
                  <a:lnTo>
                    <a:pt x="10" y="4"/>
                  </a:lnTo>
                  <a:lnTo>
                    <a:pt x="10" y="4"/>
                  </a:lnTo>
                  <a:lnTo>
                    <a:pt x="12" y="4"/>
                  </a:lnTo>
                  <a:lnTo>
                    <a:pt x="14" y="4"/>
                  </a:lnTo>
                  <a:lnTo>
                    <a:pt x="14" y="2"/>
                  </a:lnTo>
                  <a:lnTo>
                    <a:pt x="16" y="2"/>
                  </a:lnTo>
                  <a:lnTo>
                    <a:pt x="18" y="2"/>
                  </a:lnTo>
                  <a:lnTo>
                    <a:pt x="18" y="4"/>
                  </a:lnTo>
                  <a:lnTo>
                    <a:pt x="20" y="4"/>
                  </a:lnTo>
                  <a:lnTo>
                    <a:pt x="20" y="4"/>
                  </a:lnTo>
                  <a:lnTo>
                    <a:pt x="22" y="4"/>
                  </a:lnTo>
                  <a:lnTo>
                    <a:pt x="20" y="4"/>
                  </a:lnTo>
                  <a:lnTo>
                    <a:pt x="20" y="6"/>
                  </a:lnTo>
                  <a:lnTo>
                    <a:pt x="18" y="6"/>
                  </a:lnTo>
                  <a:lnTo>
                    <a:pt x="18" y="6"/>
                  </a:lnTo>
                  <a:lnTo>
                    <a:pt x="18" y="6"/>
                  </a:lnTo>
                  <a:lnTo>
                    <a:pt x="16" y="6"/>
                  </a:lnTo>
                  <a:lnTo>
                    <a:pt x="16" y="6"/>
                  </a:lnTo>
                  <a:lnTo>
                    <a:pt x="14" y="6"/>
                  </a:lnTo>
                  <a:lnTo>
                    <a:pt x="14" y="8"/>
                  </a:lnTo>
                  <a:lnTo>
                    <a:pt x="14" y="8"/>
                  </a:lnTo>
                  <a:lnTo>
                    <a:pt x="12" y="8"/>
                  </a:lnTo>
                  <a:lnTo>
                    <a:pt x="12" y="8"/>
                  </a:lnTo>
                  <a:lnTo>
                    <a:pt x="12" y="10"/>
                  </a:lnTo>
                  <a:lnTo>
                    <a:pt x="12" y="10"/>
                  </a:lnTo>
                  <a:lnTo>
                    <a:pt x="12" y="10"/>
                  </a:lnTo>
                  <a:lnTo>
                    <a:pt x="12" y="10"/>
                  </a:lnTo>
                  <a:lnTo>
                    <a:pt x="12" y="12"/>
                  </a:lnTo>
                  <a:lnTo>
                    <a:pt x="12" y="12"/>
                  </a:lnTo>
                  <a:lnTo>
                    <a:pt x="12" y="12"/>
                  </a:lnTo>
                  <a:lnTo>
                    <a:pt x="14" y="12"/>
                  </a:lnTo>
                  <a:lnTo>
                    <a:pt x="14" y="12"/>
                  </a:lnTo>
                  <a:lnTo>
                    <a:pt x="16" y="14"/>
                  </a:lnTo>
                  <a:lnTo>
                    <a:pt x="16" y="14"/>
                  </a:lnTo>
                  <a:lnTo>
                    <a:pt x="18" y="14"/>
                  </a:lnTo>
                  <a:lnTo>
                    <a:pt x="18" y="14"/>
                  </a:lnTo>
                  <a:lnTo>
                    <a:pt x="20" y="14"/>
                  </a:lnTo>
                  <a:lnTo>
                    <a:pt x="20" y="14"/>
                  </a:lnTo>
                  <a:lnTo>
                    <a:pt x="22" y="14"/>
                  </a:lnTo>
                  <a:lnTo>
                    <a:pt x="22" y="14"/>
                  </a:lnTo>
                  <a:lnTo>
                    <a:pt x="24" y="14"/>
                  </a:lnTo>
                  <a:lnTo>
                    <a:pt x="26" y="14"/>
                  </a:lnTo>
                  <a:lnTo>
                    <a:pt x="26" y="14"/>
                  </a:lnTo>
                  <a:lnTo>
                    <a:pt x="28" y="14"/>
                  </a:lnTo>
                  <a:lnTo>
                    <a:pt x="28" y="14"/>
                  </a:lnTo>
                  <a:lnTo>
                    <a:pt x="30" y="14"/>
                  </a:lnTo>
                  <a:lnTo>
                    <a:pt x="32" y="14"/>
                  </a:lnTo>
                  <a:lnTo>
                    <a:pt x="32" y="12"/>
                  </a:lnTo>
                  <a:lnTo>
                    <a:pt x="34" y="12"/>
                  </a:lnTo>
                  <a:lnTo>
                    <a:pt x="34" y="12"/>
                  </a:lnTo>
                  <a:lnTo>
                    <a:pt x="36" y="12"/>
                  </a:lnTo>
                  <a:lnTo>
                    <a:pt x="36" y="10"/>
                  </a:lnTo>
                  <a:lnTo>
                    <a:pt x="38" y="10"/>
                  </a:lnTo>
                  <a:lnTo>
                    <a:pt x="38" y="10"/>
                  </a:lnTo>
                  <a:lnTo>
                    <a:pt x="40" y="10"/>
                  </a:lnTo>
                  <a:lnTo>
                    <a:pt x="40" y="10"/>
                  </a:lnTo>
                  <a:lnTo>
                    <a:pt x="26" y="2"/>
                  </a:lnTo>
                  <a:lnTo>
                    <a:pt x="26" y="2"/>
                  </a:lnTo>
                  <a:lnTo>
                    <a:pt x="24" y="2"/>
                  </a:lnTo>
                  <a:close/>
                  <a:moveTo>
                    <a:pt x="30" y="10"/>
                  </a:moveTo>
                  <a:lnTo>
                    <a:pt x="28" y="12"/>
                  </a:lnTo>
                  <a:lnTo>
                    <a:pt x="26" y="12"/>
                  </a:lnTo>
                  <a:lnTo>
                    <a:pt x="24" y="12"/>
                  </a:lnTo>
                  <a:lnTo>
                    <a:pt x="22" y="12"/>
                  </a:lnTo>
                  <a:lnTo>
                    <a:pt x="22" y="12"/>
                  </a:lnTo>
                  <a:lnTo>
                    <a:pt x="20" y="12"/>
                  </a:lnTo>
                  <a:lnTo>
                    <a:pt x="20" y="12"/>
                  </a:lnTo>
                  <a:lnTo>
                    <a:pt x="20" y="12"/>
                  </a:lnTo>
                  <a:lnTo>
                    <a:pt x="18" y="10"/>
                  </a:lnTo>
                  <a:lnTo>
                    <a:pt x="18" y="10"/>
                  </a:lnTo>
                  <a:lnTo>
                    <a:pt x="18" y="10"/>
                  </a:lnTo>
                  <a:lnTo>
                    <a:pt x="18" y="10"/>
                  </a:lnTo>
                  <a:lnTo>
                    <a:pt x="18" y="8"/>
                  </a:lnTo>
                  <a:lnTo>
                    <a:pt x="18" y="8"/>
                  </a:lnTo>
                  <a:lnTo>
                    <a:pt x="20" y="8"/>
                  </a:lnTo>
                  <a:lnTo>
                    <a:pt x="22" y="8"/>
                  </a:lnTo>
                  <a:lnTo>
                    <a:pt x="24" y="6"/>
                  </a:lnTo>
                  <a:lnTo>
                    <a:pt x="26" y="6"/>
                  </a:lnTo>
                  <a:lnTo>
                    <a:pt x="32" y="10"/>
                  </a:lnTo>
                  <a:lnTo>
                    <a:pt x="3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886"/>
            <p:cNvSpPr>
              <a:spLocks/>
            </p:cNvSpPr>
            <p:nvPr/>
          </p:nvSpPr>
          <p:spPr bwMode="auto">
            <a:xfrm>
              <a:off x="8315325" y="2668588"/>
              <a:ext cx="63500" cy="22225"/>
            </a:xfrm>
            <a:custGeom>
              <a:avLst/>
              <a:gdLst>
                <a:gd name="T0" fmla="*/ 24 w 40"/>
                <a:gd name="T1" fmla="*/ 2 h 14"/>
                <a:gd name="T2" fmla="*/ 22 w 40"/>
                <a:gd name="T3" fmla="*/ 0 h 14"/>
                <a:gd name="T4" fmla="*/ 20 w 40"/>
                <a:gd name="T5" fmla="*/ 0 h 14"/>
                <a:gd name="T6" fmla="*/ 16 w 40"/>
                <a:gd name="T7" fmla="*/ 0 h 14"/>
                <a:gd name="T8" fmla="*/ 14 w 40"/>
                <a:gd name="T9" fmla="*/ 0 h 14"/>
                <a:gd name="T10" fmla="*/ 12 w 40"/>
                <a:gd name="T11" fmla="*/ 0 h 14"/>
                <a:gd name="T12" fmla="*/ 10 w 40"/>
                <a:gd name="T13" fmla="*/ 2 h 14"/>
                <a:gd name="T14" fmla="*/ 6 w 40"/>
                <a:gd name="T15" fmla="*/ 2 h 14"/>
                <a:gd name="T16" fmla="*/ 4 w 40"/>
                <a:gd name="T17" fmla="*/ 4 h 14"/>
                <a:gd name="T18" fmla="*/ 2 w 40"/>
                <a:gd name="T19" fmla="*/ 4 h 14"/>
                <a:gd name="T20" fmla="*/ 2 w 40"/>
                <a:gd name="T21" fmla="*/ 4 h 14"/>
                <a:gd name="T22" fmla="*/ 2 w 40"/>
                <a:gd name="T23" fmla="*/ 6 h 14"/>
                <a:gd name="T24" fmla="*/ 4 w 40"/>
                <a:gd name="T25" fmla="*/ 6 h 14"/>
                <a:gd name="T26" fmla="*/ 6 w 40"/>
                <a:gd name="T27" fmla="*/ 6 h 14"/>
                <a:gd name="T28" fmla="*/ 6 w 40"/>
                <a:gd name="T29" fmla="*/ 6 h 14"/>
                <a:gd name="T30" fmla="*/ 8 w 40"/>
                <a:gd name="T31" fmla="*/ 4 h 14"/>
                <a:gd name="T32" fmla="*/ 10 w 40"/>
                <a:gd name="T33" fmla="*/ 4 h 14"/>
                <a:gd name="T34" fmla="*/ 12 w 40"/>
                <a:gd name="T35" fmla="*/ 4 h 14"/>
                <a:gd name="T36" fmla="*/ 14 w 40"/>
                <a:gd name="T37" fmla="*/ 2 h 14"/>
                <a:gd name="T38" fmla="*/ 18 w 40"/>
                <a:gd name="T39" fmla="*/ 2 h 14"/>
                <a:gd name="T40" fmla="*/ 20 w 40"/>
                <a:gd name="T41" fmla="*/ 4 h 14"/>
                <a:gd name="T42" fmla="*/ 22 w 40"/>
                <a:gd name="T43" fmla="*/ 4 h 14"/>
                <a:gd name="T44" fmla="*/ 20 w 40"/>
                <a:gd name="T45" fmla="*/ 6 h 14"/>
                <a:gd name="T46" fmla="*/ 18 w 40"/>
                <a:gd name="T47" fmla="*/ 6 h 14"/>
                <a:gd name="T48" fmla="*/ 16 w 40"/>
                <a:gd name="T49" fmla="*/ 6 h 14"/>
                <a:gd name="T50" fmla="*/ 14 w 40"/>
                <a:gd name="T51" fmla="*/ 6 h 14"/>
                <a:gd name="T52" fmla="*/ 14 w 40"/>
                <a:gd name="T53" fmla="*/ 8 h 14"/>
                <a:gd name="T54" fmla="*/ 12 w 40"/>
                <a:gd name="T55" fmla="*/ 8 h 14"/>
                <a:gd name="T56" fmla="*/ 12 w 40"/>
                <a:gd name="T57" fmla="*/ 10 h 14"/>
                <a:gd name="T58" fmla="*/ 12 w 40"/>
                <a:gd name="T59" fmla="*/ 10 h 14"/>
                <a:gd name="T60" fmla="*/ 12 w 40"/>
                <a:gd name="T61" fmla="*/ 12 h 14"/>
                <a:gd name="T62" fmla="*/ 14 w 40"/>
                <a:gd name="T63" fmla="*/ 12 h 14"/>
                <a:gd name="T64" fmla="*/ 16 w 40"/>
                <a:gd name="T65" fmla="*/ 14 h 14"/>
                <a:gd name="T66" fmla="*/ 18 w 40"/>
                <a:gd name="T67" fmla="*/ 14 h 14"/>
                <a:gd name="T68" fmla="*/ 20 w 40"/>
                <a:gd name="T69" fmla="*/ 14 h 14"/>
                <a:gd name="T70" fmla="*/ 22 w 40"/>
                <a:gd name="T71" fmla="*/ 14 h 14"/>
                <a:gd name="T72" fmla="*/ 24 w 40"/>
                <a:gd name="T73" fmla="*/ 14 h 14"/>
                <a:gd name="T74" fmla="*/ 26 w 40"/>
                <a:gd name="T75" fmla="*/ 14 h 14"/>
                <a:gd name="T76" fmla="*/ 28 w 40"/>
                <a:gd name="T77" fmla="*/ 14 h 14"/>
                <a:gd name="T78" fmla="*/ 32 w 40"/>
                <a:gd name="T79" fmla="*/ 14 h 14"/>
                <a:gd name="T80" fmla="*/ 34 w 40"/>
                <a:gd name="T81" fmla="*/ 12 h 14"/>
                <a:gd name="T82" fmla="*/ 36 w 40"/>
                <a:gd name="T83" fmla="*/ 12 h 14"/>
                <a:gd name="T84" fmla="*/ 38 w 40"/>
                <a:gd name="T85" fmla="*/ 10 h 14"/>
                <a:gd name="T86" fmla="*/ 40 w 40"/>
                <a:gd name="T87" fmla="*/ 10 h 14"/>
                <a:gd name="T88" fmla="*/ 26 w 40"/>
                <a:gd name="T89" fmla="*/ 2 h 14"/>
                <a:gd name="T90" fmla="*/ 24 w 40"/>
                <a:gd name="T9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14">
                  <a:moveTo>
                    <a:pt x="24" y="2"/>
                  </a:moveTo>
                  <a:lnTo>
                    <a:pt x="24" y="2"/>
                  </a:lnTo>
                  <a:lnTo>
                    <a:pt x="22" y="0"/>
                  </a:lnTo>
                  <a:lnTo>
                    <a:pt x="22" y="0"/>
                  </a:lnTo>
                  <a:lnTo>
                    <a:pt x="20" y="0"/>
                  </a:lnTo>
                  <a:lnTo>
                    <a:pt x="20" y="0"/>
                  </a:lnTo>
                  <a:lnTo>
                    <a:pt x="16" y="0"/>
                  </a:lnTo>
                  <a:lnTo>
                    <a:pt x="16" y="0"/>
                  </a:lnTo>
                  <a:lnTo>
                    <a:pt x="14" y="0"/>
                  </a:lnTo>
                  <a:lnTo>
                    <a:pt x="14" y="0"/>
                  </a:lnTo>
                  <a:lnTo>
                    <a:pt x="12" y="0"/>
                  </a:lnTo>
                  <a:lnTo>
                    <a:pt x="12" y="0"/>
                  </a:lnTo>
                  <a:lnTo>
                    <a:pt x="10" y="2"/>
                  </a:lnTo>
                  <a:lnTo>
                    <a:pt x="10" y="2"/>
                  </a:lnTo>
                  <a:lnTo>
                    <a:pt x="8" y="2"/>
                  </a:lnTo>
                  <a:lnTo>
                    <a:pt x="6" y="2"/>
                  </a:lnTo>
                  <a:lnTo>
                    <a:pt x="6" y="2"/>
                  </a:lnTo>
                  <a:lnTo>
                    <a:pt x="4" y="4"/>
                  </a:lnTo>
                  <a:lnTo>
                    <a:pt x="4" y="4"/>
                  </a:lnTo>
                  <a:lnTo>
                    <a:pt x="2" y="4"/>
                  </a:lnTo>
                  <a:lnTo>
                    <a:pt x="2" y="4"/>
                  </a:lnTo>
                  <a:lnTo>
                    <a:pt x="2" y="4"/>
                  </a:lnTo>
                  <a:lnTo>
                    <a:pt x="0" y="6"/>
                  </a:lnTo>
                  <a:lnTo>
                    <a:pt x="2" y="6"/>
                  </a:lnTo>
                  <a:lnTo>
                    <a:pt x="2" y="6"/>
                  </a:lnTo>
                  <a:lnTo>
                    <a:pt x="4" y="6"/>
                  </a:lnTo>
                  <a:lnTo>
                    <a:pt x="6" y="6"/>
                  </a:lnTo>
                  <a:lnTo>
                    <a:pt x="6" y="6"/>
                  </a:lnTo>
                  <a:lnTo>
                    <a:pt x="6" y="6"/>
                  </a:lnTo>
                  <a:lnTo>
                    <a:pt x="6" y="6"/>
                  </a:lnTo>
                  <a:lnTo>
                    <a:pt x="8" y="6"/>
                  </a:lnTo>
                  <a:lnTo>
                    <a:pt x="8" y="4"/>
                  </a:lnTo>
                  <a:lnTo>
                    <a:pt x="8" y="4"/>
                  </a:lnTo>
                  <a:lnTo>
                    <a:pt x="10" y="4"/>
                  </a:lnTo>
                  <a:lnTo>
                    <a:pt x="10" y="4"/>
                  </a:lnTo>
                  <a:lnTo>
                    <a:pt x="12" y="4"/>
                  </a:lnTo>
                  <a:lnTo>
                    <a:pt x="14" y="4"/>
                  </a:lnTo>
                  <a:lnTo>
                    <a:pt x="14" y="2"/>
                  </a:lnTo>
                  <a:lnTo>
                    <a:pt x="16" y="2"/>
                  </a:lnTo>
                  <a:lnTo>
                    <a:pt x="18" y="2"/>
                  </a:lnTo>
                  <a:lnTo>
                    <a:pt x="18" y="4"/>
                  </a:lnTo>
                  <a:lnTo>
                    <a:pt x="20" y="4"/>
                  </a:lnTo>
                  <a:lnTo>
                    <a:pt x="20" y="4"/>
                  </a:lnTo>
                  <a:lnTo>
                    <a:pt x="22" y="4"/>
                  </a:lnTo>
                  <a:lnTo>
                    <a:pt x="20" y="4"/>
                  </a:lnTo>
                  <a:lnTo>
                    <a:pt x="20" y="6"/>
                  </a:lnTo>
                  <a:lnTo>
                    <a:pt x="18" y="6"/>
                  </a:lnTo>
                  <a:lnTo>
                    <a:pt x="18" y="6"/>
                  </a:lnTo>
                  <a:lnTo>
                    <a:pt x="18" y="6"/>
                  </a:lnTo>
                  <a:lnTo>
                    <a:pt x="16" y="6"/>
                  </a:lnTo>
                  <a:lnTo>
                    <a:pt x="16" y="6"/>
                  </a:lnTo>
                  <a:lnTo>
                    <a:pt x="14" y="6"/>
                  </a:lnTo>
                  <a:lnTo>
                    <a:pt x="14" y="8"/>
                  </a:lnTo>
                  <a:lnTo>
                    <a:pt x="14" y="8"/>
                  </a:lnTo>
                  <a:lnTo>
                    <a:pt x="12" y="8"/>
                  </a:lnTo>
                  <a:lnTo>
                    <a:pt x="12" y="8"/>
                  </a:lnTo>
                  <a:lnTo>
                    <a:pt x="12" y="10"/>
                  </a:lnTo>
                  <a:lnTo>
                    <a:pt x="12" y="10"/>
                  </a:lnTo>
                  <a:lnTo>
                    <a:pt x="12" y="10"/>
                  </a:lnTo>
                  <a:lnTo>
                    <a:pt x="12" y="10"/>
                  </a:lnTo>
                  <a:lnTo>
                    <a:pt x="12" y="12"/>
                  </a:lnTo>
                  <a:lnTo>
                    <a:pt x="12" y="12"/>
                  </a:lnTo>
                  <a:lnTo>
                    <a:pt x="12" y="12"/>
                  </a:lnTo>
                  <a:lnTo>
                    <a:pt x="14" y="12"/>
                  </a:lnTo>
                  <a:lnTo>
                    <a:pt x="14" y="12"/>
                  </a:lnTo>
                  <a:lnTo>
                    <a:pt x="16" y="14"/>
                  </a:lnTo>
                  <a:lnTo>
                    <a:pt x="16" y="14"/>
                  </a:lnTo>
                  <a:lnTo>
                    <a:pt x="18" y="14"/>
                  </a:lnTo>
                  <a:lnTo>
                    <a:pt x="18" y="14"/>
                  </a:lnTo>
                  <a:lnTo>
                    <a:pt x="20" y="14"/>
                  </a:lnTo>
                  <a:lnTo>
                    <a:pt x="20" y="14"/>
                  </a:lnTo>
                  <a:lnTo>
                    <a:pt x="22" y="14"/>
                  </a:lnTo>
                  <a:lnTo>
                    <a:pt x="22" y="14"/>
                  </a:lnTo>
                  <a:lnTo>
                    <a:pt x="24" y="14"/>
                  </a:lnTo>
                  <a:lnTo>
                    <a:pt x="26" y="14"/>
                  </a:lnTo>
                  <a:lnTo>
                    <a:pt x="26" y="14"/>
                  </a:lnTo>
                  <a:lnTo>
                    <a:pt x="28" y="14"/>
                  </a:lnTo>
                  <a:lnTo>
                    <a:pt x="28" y="14"/>
                  </a:lnTo>
                  <a:lnTo>
                    <a:pt x="30" y="14"/>
                  </a:lnTo>
                  <a:lnTo>
                    <a:pt x="32" y="14"/>
                  </a:lnTo>
                  <a:lnTo>
                    <a:pt x="32" y="12"/>
                  </a:lnTo>
                  <a:lnTo>
                    <a:pt x="34" y="12"/>
                  </a:lnTo>
                  <a:lnTo>
                    <a:pt x="34" y="12"/>
                  </a:lnTo>
                  <a:lnTo>
                    <a:pt x="36" y="12"/>
                  </a:lnTo>
                  <a:lnTo>
                    <a:pt x="36" y="10"/>
                  </a:lnTo>
                  <a:lnTo>
                    <a:pt x="38" y="10"/>
                  </a:lnTo>
                  <a:lnTo>
                    <a:pt x="38" y="10"/>
                  </a:lnTo>
                  <a:lnTo>
                    <a:pt x="40" y="10"/>
                  </a:lnTo>
                  <a:lnTo>
                    <a:pt x="40" y="10"/>
                  </a:lnTo>
                  <a:lnTo>
                    <a:pt x="26" y="2"/>
                  </a:lnTo>
                  <a:lnTo>
                    <a:pt x="26" y="2"/>
                  </a:lnTo>
                  <a:lnTo>
                    <a:pt x="24"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887"/>
            <p:cNvSpPr>
              <a:spLocks/>
            </p:cNvSpPr>
            <p:nvPr/>
          </p:nvSpPr>
          <p:spPr bwMode="auto">
            <a:xfrm>
              <a:off x="8343900" y="2678113"/>
              <a:ext cx="22225" cy="9525"/>
            </a:xfrm>
            <a:custGeom>
              <a:avLst/>
              <a:gdLst>
                <a:gd name="T0" fmla="*/ 12 w 14"/>
                <a:gd name="T1" fmla="*/ 4 h 6"/>
                <a:gd name="T2" fmla="*/ 10 w 14"/>
                <a:gd name="T3" fmla="*/ 6 h 6"/>
                <a:gd name="T4" fmla="*/ 8 w 14"/>
                <a:gd name="T5" fmla="*/ 6 h 6"/>
                <a:gd name="T6" fmla="*/ 6 w 14"/>
                <a:gd name="T7" fmla="*/ 6 h 6"/>
                <a:gd name="T8" fmla="*/ 4 w 14"/>
                <a:gd name="T9" fmla="*/ 6 h 6"/>
                <a:gd name="T10" fmla="*/ 4 w 14"/>
                <a:gd name="T11" fmla="*/ 6 h 6"/>
                <a:gd name="T12" fmla="*/ 2 w 14"/>
                <a:gd name="T13" fmla="*/ 6 h 6"/>
                <a:gd name="T14" fmla="*/ 2 w 14"/>
                <a:gd name="T15" fmla="*/ 6 h 6"/>
                <a:gd name="T16" fmla="*/ 2 w 14"/>
                <a:gd name="T17" fmla="*/ 6 h 6"/>
                <a:gd name="T18" fmla="*/ 0 w 14"/>
                <a:gd name="T19" fmla="*/ 4 h 6"/>
                <a:gd name="T20" fmla="*/ 0 w 14"/>
                <a:gd name="T21" fmla="*/ 4 h 6"/>
                <a:gd name="T22" fmla="*/ 0 w 14"/>
                <a:gd name="T23" fmla="*/ 4 h 6"/>
                <a:gd name="T24" fmla="*/ 0 w 14"/>
                <a:gd name="T25" fmla="*/ 4 h 6"/>
                <a:gd name="T26" fmla="*/ 0 w 14"/>
                <a:gd name="T27" fmla="*/ 2 h 6"/>
                <a:gd name="T28" fmla="*/ 0 w 14"/>
                <a:gd name="T29" fmla="*/ 2 h 6"/>
                <a:gd name="T30" fmla="*/ 2 w 14"/>
                <a:gd name="T31" fmla="*/ 2 h 6"/>
                <a:gd name="T32" fmla="*/ 4 w 14"/>
                <a:gd name="T33" fmla="*/ 2 h 6"/>
                <a:gd name="T34" fmla="*/ 6 w 14"/>
                <a:gd name="T35" fmla="*/ 0 h 6"/>
                <a:gd name="T36" fmla="*/ 8 w 14"/>
                <a:gd name="T37" fmla="*/ 0 h 6"/>
                <a:gd name="T38" fmla="*/ 14 w 14"/>
                <a:gd name="T39" fmla="*/ 4 h 6"/>
                <a:gd name="T40" fmla="*/ 12 w 14"/>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6">
                  <a:moveTo>
                    <a:pt x="12" y="4"/>
                  </a:moveTo>
                  <a:lnTo>
                    <a:pt x="10" y="6"/>
                  </a:lnTo>
                  <a:lnTo>
                    <a:pt x="8" y="6"/>
                  </a:lnTo>
                  <a:lnTo>
                    <a:pt x="6" y="6"/>
                  </a:lnTo>
                  <a:lnTo>
                    <a:pt x="4" y="6"/>
                  </a:lnTo>
                  <a:lnTo>
                    <a:pt x="4" y="6"/>
                  </a:lnTo>
                  <a:lnTo>
                    <a:pt x="2" y="6"/>
                  </a:lnTo>
                  <a:lnTo>
                    <a:pt x="2" y="6"/>
                  </a:lnTo>
                  <a:lnTo>
                    <a:pt x="2" y="6"/>
                  </a:lnTo>
                  <a:lnTo>
                    <a:pt x="0" y="4"/>
                  </a:lnTo>
                  <a:lnTo>
                    <a:pt x="0" y="4"/>
                  </a:lnTo>
                  <a:lnTo>
                    <a:pt x="0" y="4"/>
                  </a:lnTo>
                  <a:lnTo>
                    <a:pt x="0" y="4"/>
                  </a:lnTo>
                  <a:lnTo>
                    <a:pt x="0" y="2"/>
                  </a:lnTo>
                  <a:lnTo>
                    <a:pt x="0" y="2"/>
                  </a:lnTo>
                  <a:lnTo>
                    <a:pt x="2" y="2"/>
                  </a:lnTo>
                  <a:lnTo>
                    <a:pt x="4" y="2"/>
                  </a:lnTo>
                  <a:lnTo>
                    <a:pt x="6" y="0"/>
                  </a:lnTo>
                  <a:lnTo>
                    <a:pt x="8" y="0"/>
                  </a:lnTo>
                  <a:lnTo>
                    <a:pt x="14" y="4"/>
                  </a:lnTo>
                  <a:lnTo>
                    <a:pt x="1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888"/>
            <p:cNvSpPr>
              <a:spLocks/>
            </p:cNvSpPr>
            <p:nvPr/>
          </p:nvSpPr>
          <p:spPr bwMode="auto">
            <a:xfrm>
              <a:off x="8375650" y="2646363"/>
              <a:ext cx="69850" cy="25400"/>
            </a:xfrm>
            <a:custGeom>
              <a:avLst/>
              <a:gdLst>
                <a:gd name="T0" fmla="*/ 26 w 44"/>
                <a:gd name="T1" fmla="*/ 2 h 16"/>
                <a:gd name="T2" fmla="*/ 22 w 44"/>
                <a:gd name="T3" fmla="*/ 0 h 16"/>
                <a:gd name="T4" fmla="*/ 20 w 44"/>
                <a:gd name="T5" fmla="*/ 0 h 16"/>
                <a:gd name="T6" fmla="*/ 18 w 44"/>
                <a:gd name="T7" fmla="*/ 0 h 16"/>
                <a:gd name="T8" fmla="*/ 16 w 44"/>
                <a:gd name="T9" fmla="*/ 0 h 16"/>
                <a:gd name="T10" fmla="*/ 14 w 44"/>
                <a:gd name="T11" fmla="*/ 2 h 16"/>
                <a:gd name="T12" fmla="*/ 10 w 44"/>
                <a:gd name="T13" fmla="*/ 2 h 16"/>
                <a:gd name="T14" fmla="*/ 10 w 44"/>
                <a:gd name="T15" fmla="*/ 2 h 16"/>
                <a:gd name="T16" fmla="*/ 8 w 44"/>
                <a:gd name="T17" fmla="*/ 4 h 16"/>
                <a:gd name="T18" fmla="*/ 8 w 44"/>
                <a:gd name="T19" fmla="*/ 4 h 16"/>
                <a:gd name="T20" fmla="*/ 6 w 44"/>
                <a:gd name="T21" fmla="*/ 6 h 16"/>
                <a:gd name="T22" fmla="*/ 6 w 44"/>
                <a:gd name="T23" fmla="*/ 6 h 16"/>
                <a:gd name="T24" fmla="*/ 6 w 44"/>
                <a:gd name="T25" fmla="*/ 6 h 16"/>
                <a:gd name="T26" fmla="*/ 4 w 44"/>
                <a:gd name="T27" fmla="*/ 6 h 16"/>
                <a:gd name="T28" fmla="*/ 4 w 44"/>
                <a:gd name="T29" fmla="*/ 6 h 16"/>
                <a:gd name="T30" fmla="*/ 2 w 44"/>
                <a:gd name="T31" fmla="*/ 6 h 16"/>
                <a:gd name="T32" fmla="*/ 0 w 44"/>
                <a:gd name="T33" fmla="*/ 6 h 16"/>
                <a:gd name="T34" fmla="*/ 22 w 44"/>
                <a:gd name="T35" fmla="*/ 16 h 16"/>
                <a:gd name="T36" fmla="*/ 24 w 44"/>
                <a:gd name="T37" fmla="*/ 16 h 16"/>
                <a:gd name="T38" fmla="*/ 26 w 44"/>
                <a:gd name="T39" fmla="*/ 16 h 16"/>
                <a:gd name="T40" fmla="*/ 14 w 44"/>
                <a:gd name="T41" fmla="*/ 10 h 16"/>
                <a:gd name="T42" fmla="*/ 12 w 44"/>
                <a:gd name="T43" fmla="*/ 8 h 16"/>
                <a:gd name="T44" fmla="*/ 12 w 44"/>
                <a:gd name="T45" fmla="*/ 8 h 16"/>
                <a:gd name="T46" fmla="*/ 12 w 44"/>
                <a:gd name="T47" fmla="*/ 6 h 16"/>
                <a:gd name="T48" fmla="*/ 12 w 44"/>
                <a:gd name="T49" fmla="*/ 4 h 16"/>
                <a:gd name="T50" fmla="*/ 12 w 44"/>
                <a:gd name="T51" fmla="*/ 4 h 16"/>
                <a:gd name="T52" fmla="*/ 14 w 44"/>
                <a:gd name="T53" fmla="*/ 4 h 16"/>
                <a:gd name="T54" fmla="*/ 16 w 44"/>
                <a:gd name="T55" fmla="*/ 4 h 16"/>
                <a:gd name="T56" fmla="*/ 20 w 44"/>
                <a:gd name="T57" fmla="*/ 4 h 16"/>
                <a:gd name="T58" fmla="*/ 22 w 44"/>
                <a:gd name="T59" fmla="*/ 4 h 16"/>
                <a:gd name="T60" fmla="*/ 24 w 44"/>
                <a:gd name="T61" fmla="*/ 6 h 16"/>
                <a:gd name="T62" fmla="*/ 40 w 44"/>
                <a:gd name="T63" fmla="*/ 12 h 16"/>
                <a:gd name="T64" fmla="*/ 42 w 44"/>
                <a:gd name="T65" fmla="*/ 10 h 16"/>
                <a:gd name="T66" fmla="*/ 28 w 44"/>
                <a:gd name="T67" fmla="*/ 4 h 16"/>
                <a:gd name="T68" fmla="*/ 26 w 44"/>
                <a:gd name="T6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26" y="2"/>
                  </a:moveTo>
                  <a:lnTo>
                    <a:pt x="26" y="2"/>
                  </a:lnTo>
                  <a:lnTo>
                    <a:pt x="24" y="2"/>
                  </a:lnTo>
                  <a:lnTo>
                    <a:pt x="22" y="0"/>
                  </a:lnTo>
                  <a:lnTo>
                    <a:pt x="20" y="0"/>
                  </a:lnTo>
                  <a:lnTo>
                    <a:pt x="20" y="0"/>
                  </a:lnTo>
                  <a:lnTo>
                    <a:pt x="18" y="0"/>
                  </a:lnTo>
                  <a:lnTo>
                    <a:pt x="18" y="0"/>
                  </a:lnTo>
                  <a:lnTo>
                    <a:pt x="16" y="0"/>
                  </a:lnTo>
                  <a:lnTo>
                    <a:pt x="16" y="0"/>
                  </a:lnTo>
                  <a:lnTo>
                    <a:pt x="14" y="2"/>
                  </a:lnTo>
                  <a:lnTo>
                    <a:pt x="14" y="2"/>
                  </a:lnTo>
                  <a:lnTo>
                    <a:pt x="12" y="2"/>
                  </a:lnTo>
                  <a:lnTo>
                    <a:pt x="10" y="2"/>
                  </a:lnTo>
                  <a:lnTo>
                    <a:pt x="10" y="2"/>
                  </a:lnTo>
                  <a:lnTo>
                    <a:pt x="10" y="2"/>
                  </a:lnTo>
                  <a:lnTo>
                    <a:pt x="8" y="2"/>
                  </a:lnTo>
                  <a:lnTo>
                    <a:pt x="8" y="4"/>
                  </a:lnTo>
                  <a:lnTo>
                    <a:pt x="8" y="4"/>
                  </a:lnTo>
                  <a:lnTo>
                    <a:pt x="8" y="4"/>
                  </a:lnTo>
                  <a:lnTo>
                    <a:pt x="8" y="4"/>
                  </a:lnTo>
                  <a:lnTo>
                    <a:pt x="6" y="6"/>
                  </a:lnTo>
                  <a:lnTo>
                    <a:pt x="8" y="6"/>
                  </a:lnTo>
                  <a:lnTo>
                    <a:pt x="6" y="6"/>
                  </a:lnTo>
                  <a:lnTo>
                    <a:pt x="6" y="6"/>
                  </a:lnTo>
                  <a:lnTo>
                    <a:pt x="6" y="6"/>
                  </a:lnTo>
                  <a:lnTo>
                    <a:pt x="6" y="6"/>
                  </a:lnTo>
                  <a:lnTo>
                    <a:pt x="4" y="6"/>
                  </a:lnTo>
                  <a:lnTo>
                    <a:pt x="4" y="6"/>
                  </a:lnTo>
                  <a:lnTo>
                    <a:pt x="4" y="6"/>
                  </a:lnTo>
                  <a:lnTo>
                    <a:pt x="4" y="4"/>
                  </a:lnTo>
                  <a:lnTo>
                    <a:pt x="2" y="6"/>
                  </a:lnTo>
                  <a:lnTo>
                    <a:pt x="0" y="6"/>
                  </a:lnTo>
                  <a:lnTo>
                    <a:pt x="0" y="6"/>
                  </a:lnTo>
                  <a:lnTo>
                    <a:pt x="0" y="6"/>
                  </a:lnTo>
                  <a:lnTo>
                    <a:pt x="22" y="16"/>
                  </a:lnTo>
                  <a:lnTo>
                    <a:pt x="24" y="16"/>
                  </a:lnTo>
                  <a:lnTo>
                    <a:pt x="24" y="16"/>
                  </a:lnTo>
                  <a:lnTo>
                    <a:pt x="26" y="16"/>
                  </a:lnTo>
                  <a:lnTo>
                    <a:pt x="26" y="16"/>
                  </a:lnTo>
                  <a:lnTo>
                    <a:pt x="16" y="10"/>
                  </a:lnTo>
                  <a:lnTo>
                    <a:pt x="14" y="10"/>
                  </a:lnTo>
                  <a:lnTo>
                    <a:pt x="14" y="8"/>
                  </a:lnTo>
                  <a:lnTo>
                    <a:pt x="12" y="8"/>
                  </a:lnTo>
                  <a:lnTo>
                    <a:pt x="12" y="8"/>
                  </a:lnTo>
                  <a:lnTo>
                    <a:pt x="12" y="8"/>
                  </a:lnTo>
                  <a:lnTo>
                    <a:pt x="12" y="8"/>
                  </a:lnTo>
                  <a:lnTo>
                    <a:pt x="12" y="6"/>
                  </a:lnTo>
                  <a:lnTo>
                    <a:pt x="12" y="6"/>
                  </a:lnTo>
                  <a:lnTo>
                    <a:pt x="12" y="4"/>
                  </a:lnTo>
                  <a:lnTo>
                    <a:pt x="12" y="4"/>
                  </a:lnTo>
                  <a:lnTo>
                    <a:pt x="12" y="4"/>
                  </a:lnTo>
                  <a:lnTo>
                    <a:pt x="14" y="4"/>
                  </a:lnTo>
                  <a:lnTo>
                    <a:pt x="14" y="4"/>
                  </a:lnTo>
                  <a:lnTo>
                    <a:pt x="16" y="4"/>
                  </a:lnTo>
                  <a:lnTo>
                    <a:pt x="16" y="4"/>
                  </a:lnTo>
                  <a:lnTo>
                    <a:pt x="18" y="4"/>
                  </a:lnTo>
                  <a:lnTo>
                    <a:pt x="20" y="4"/>
                  </a:lnTo>
                  <a:lnTo>
                    <a:pt x="20" y="4"/>
                  </a:lnTo>
                  <a:lnTo>
                    <a:pt x="22" y="4"/>
                  </a:lnTo>
                  <a:lnTo>
                    <a:pt x="24" y="4"/>
                  </a:lnTo>
                  <a:lnTo>
                    <a:pt x="24" y="6"/>
                  </a:lnTo>
                  <a:lnTo>
                    <a:pt x="38" y="12"/>
                  </a:lnTo>
                  <a:lnTo>
                    <a:pt x="40" y="12"/>
                  </a:lnTo>
                  <a:lnTo>
                    <a:pt x="40" y="10"/>
                  </a:lnTo>
                  <a:lnTo>
                    <a:pt x="42" y="10"/>
                  </a:lnTo>
                  <a:lnTo>
                    <a:pt x="44" y="10"/>
                  </a:lnTo>
                  <a:lnTo>
                    <a:pt x="28" y="4"/>
                  </a:lnTo>
                  <a:lnTo>
                    <a:pt x="28" y="4"/>
                  </a:lnTo>
                  <a:lnTo>
                    <a:pt x="2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889"/>
            <p:cNvSpPr>
              <a:spLocks/>
            </p:cNvSpPr>
            <p:nvPr/>
          </p:nvSpPr>
          <p:spPr bwMode="auto">
            <a:xfrm>
              <a:off x="8375650" y="2646363"/>
              <a:ext cx="69850" cy="25400"/>
            </a:xfrm>
            <a:custGeom>
              <a:avLst/>
              <a:gdLst>
                <a:gd name="T0" fmla="*/ 26 w 44"/>
                <a:gd name="T1" fmla="*/ 2 h 16"/>
                <a:gd name="T2" fmla="*/ 22 w 44"/>
                <a:gd name="T3" fmla="*/ 0 h 16"/>
                <a:gd name="T4" fmla="*/ 20 w 44"/>
                <a:gd name="T5" fmla="*/ 0 h 16"/>
                <a:gd name="T6" fmla="*/ 18 w 44"/>
                <a:gd name="T7" fmla="*/ 0 h 16"/>
                <a:gd name="T8" fmla="*/ 16 w 44"/>
                <a:gd name="T9" fmla="*/ 0 h 16"/>
                <a:gd name="T10" fmla="*/ 14 w 44"/>
                <a:gd name="T11" fmla="*/ 2 h 16"/>
                <a:gd name="T12" fmla="*/ 10 w 44"/>
                <a:gd name="T13" fmla="*/ 2 h 16"/>
                <a:gd name="T14" fmla="*/ 10 w 44"/>
                <a:gd name="T15" fmla="*/ 2 h 16"/>
                <a:gd name="T16" fmla="*/ 8 w 44"/>
                <a:gd name="T17" fmla="*/ 4 h 16"/>
                <a:gd name="T18" fmla="*/ 8 w 44"/>
                <a:gd name="T19" fmla="*/ 4 h 16"/>
                <a:gd name="T20" fmla="*/ 6 w 44"/>
                <a:gd name="T21" fmla="*/ 6 h 16"/>
                <a:gd name="T22" fmla="*/ 6 w 44"/>
                <a:gd name="T23" fmla="*/ 6 h 16"/>
                <a:gd name="T24" fmla="*/ 6 w 44"/>
                <a:gd name="T25" fmla="*/ 6 h 16"/>
                <a:gd name="T26" fmla="*/ 4 w 44"/>
                <a:gd name="T27" fmla="*/ 6 h 16"/>
                <a:gd name="T28" fmla="*/ 4 w 44"/>
                <a:gd name="T29" fmla="*/ 6 h 16"/>
                <a:gd name="T30" fmla="*/ 2 w 44"/>
                <a:gd name="T31" fmla="*/ 6 h 16"/>
                <a:gd name="T32" fmla="*/ 0 w 44"/>
                <a:gd name="T33" fmla="*/ 6 h 16"/>
                <a:gd name="T34" fmla="*/ 22 w 44"/>
                <a:gd name="T35" fmla="*/ 16 h 16"/>
                <a:gd name="T36" fmla="*/ 24 w 44"/>
                <a:gd name="T37" fmla="*/ 16 h 16"/>
                <a:gd name="T38" fmla="*/ 26 w 44"/>
                <a:gd name="T39" fmla="*/ 16 h 16"/>
                <a:gd name="T40" fmla="*/ 14 w 44"/>
                <a:gd name="T41" fmla="*/ 10 h 16"/>
                <a:gd name="T42" fmla="*/ 12 w 44"/>
                <a:gd name="T43" fmla="*/ 8 h 16"/>
                <a:gd name="T44" fmla="*/ 12 w 44"/>
                <a:gd name="T45" fmla="*/ 8 h 16"/>
                <a:gd name="T46" fmla="*/ 12 w 44"/>
                <a:gd name="T47" fmla="*/ 6 h 16"/>
                <a:gd name="T48" fmla="*/ 12 w 44"/>
                <a:gd name="T49" fmla="*/ 4 h 16"/>
                <a:gd name="T50" fmla="*/ 12 w 44"/>
                <a:gd name="T51" fmla="*/ 4 h 16"/>
                <a:gd name="T52" fmla="*/ 14 w 44"/>
                <a:gd name="T53" fmla="*/ 4 h 16"/>
                <a:gd name="T54" fmla="*/ 16 w 44"/>
                <a:gd name="T55" fmla="*/ 4 h 16"/>
                <a:gd name="T56" fmla="*/ 20 w 44"/>
                <a:gd name="T57" fmla="*/ 4 h 16"/>
                <a:gd name="T58" fmla="*/ 22 w 44"/>
                <a:gd name="T59" fmla="*/ 4 h 16"/>
                <a:gd name="T60" fmla="*/ 24 w 44"/>
                <a:gd name="T61" fmla="*/ 6 h 16"/>
                <a:gd name="T62" fmla="*/ 40 w 44"/>
                <a:gd name="T63" fmla="*/ 12 h 16"/>
                <a:gd name="T64" fmla="*/ 42 w 44"/>
                <a:gd name="T65" fmla="*/ 10 h 16"/>
                <a:gd name="T66" fmla="*/ 28 w 44"/>
                <a:gd name="T67" fmla="*/ 4 h 16"/>
                <a:gd name="T68" fmla="*/ 26 w 44"/>
                <a:gd name="T6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26" y="2"/>
                  </a:moveTo>
                  <a:lnTo>
                    <a:pt x="26" y="2"/>
                  </a:lnTo>
                  <a:lnTo>
                    <a:pt x="24" y="2"/>
                  </a:lnTo>
                  <a:lnTo>
                    <a:pt x="22" y="0"/>
                  </a:lnTo>
                  <a:lnTo>
                    <a:pt x="20" y="0"/>
                  </a:lnTo>
                  <a:lnTo>
                    <a:pt x="20" y="0"/>
                  </a:lnTo>
                  <a:lnTo>
                    <a:pt x="18" y="0"/>
                  </a:lnTo>
                  <a:lnTo>
                    <a:pt x="18" y="0"/>
                  </a:lnTo>
                  <a:lnTo>
                    <a:pt x="16" y="0"/>
                  </a:lnTo>
                  <a:lnTo>
                    <a:pt x="16" y="0"/>
                  </a:lnTo>
                  <a:lnTo>
                    <a:pt x="14" y="2"/>
                  </a:lnTo>
                  <a:lnTo>
                    <a:pt x="14" y="2"/>
                  </a:lnTo>
                  <a:lnTo>
                    <a:pt x="12" y="2"/>
                  </a:lnTo>
                  <a:lnTo>
                    <a:pt x="10" y="2"/>
                  </a:lnTo>
                  <a:lnTo>
                    <a:pt x="10" y="2"/>
                  </a:lnTo>
                  <a:lnTo>
                    <a:pt x="10" y="2"/>
                  </a:lnTo>
                  <a:lnTo>
                    <a:pt x="8" y="2"/>
                  </a:lnTo>
                  <a:lnTo>
                    <a:pt x="8" y="4"/>
                  </a:lnTo>
                  <a:lnTo>
                    <a:pt x="8" y="4"/>
                  </a:lnTo>
                  <a:lnTo>
                    <a:pt x="8" y="4"/>
                  </a:lnTo>
                  <a:lnTo>
                    <a:pt x="8" y="4"/>
                  </a:lnTo>
                  <a:lnTo>
                    <a:pt x="6" y="6"/>
                  </a:lnTo>
                  <a:lnTo>
                    <a:pt x="8" y="6"/>
                  </a:lnTo>
                  <a:lnTo>
                    <a:pt x="6" y="6"/>
                  </a:lnTo>
                  <a:lnTo>
                    <a:pt x="6" y="6"/>
                  </a:lnTo>
                  <a:lnTo>
                    <a:pt x="6" y="6"/>
                  </a:lnTo>
                  <a:lnTo>
                    <a:pt x="6" y="6"/>
                  </a:lnTo>
                  <a:lnTo>
                    <a:pt x="4" y="6"/>
                  </a:lnTo>
                  <a:lnTo>
                    <a:pt x="4" y="6"/>
                  </a:lnTo>
                  <a:lnTo>
                    <a:pt x="4" y="6"/>
                  </a:lnTo>
                  <a:lnTo>
                    <a:pt x="4" y="4"/>
                  </a:lnTo>
                  <a:lnTo>
                    <a:pt x="2" y="6"/>
                  </a:lnTo>
                  <a:lnTo>
                    <a:pt x="0" y="6"/>
                  </a:lnTo>
                  <a:lnTo>
                    <a:pt x="0" y="6"/>
                  </a:lnTo>
                  <a:lnTo>
                    <a:pt x="0" y="6"/>
                  </a:lnTo>
                  <a:lnTo>
                    <a:pt x="22" y="16"/>
                  </a:lnTo>
                  <a:lnTo>
                    <a:pt x="24" y="16"/>
                  </a:lnTo>
                  <a:lnTo>
                    <a:pt x="24" y="16"/>
                  </a:lnTo>
                  <a:lnTo>
                    <a:pt x="26" y="16"/>
                  </a:lnTo>
                  <a:lnTo>
                    <a:pt x="26" y="16"/>
                  </a:lnTo>
                  <a:lnTo>
                    <a:pt x="16" y="10"/>
                  </a:lnTo>
                  <a:lnTo>
                    <a:pt x="14" y="10"/>
                  </a:lnTo>
                  <a:lnTo>
                    <a:pt x="14" y="8"/>
                  </a:lnTo>
                  <a:lnTo>
                    <a:pt x="12" y="8"/>
                  </a:lnTo>
                  <a:lnTo>
                    <a:pt x="12" y="8"/>
                  </a:lnTo>
                  <a:lnTo>
                    <a:pt x="12" y="8"/>
                  </a:lnTo>
                  <a:lnTo>
                    <a:pt x="12" y="8"/>
                  </a:lnTo>
                  <a:lnTo>
                    <a:pt x="12" y="6"/>
                  </a:lnTo>
                  <a:lnTo>
                    <a:pt x="12" y="6"/>
                  </a:lnTo>
                  <a:lnTo>
                    <a:pt x="12" y="4"/>
                  </a:lnTo>
                  <a:lnTo>
                    <a:pt x="12" y="4"/>
                  </a:lnTo>
                  <a:lnTo>
                    <a:pt x="12" y="4"/>
                  </a:lnTo>
                  <a:lnTo>
                    <a:pt x="14" y="4"/>
                  </a:lnTo>
                  <a:lnTo>
                    <a:pt x="14" y="4"/>
                  </a:lnTo>
                  <a:lnTo>
                    <a:pt x="16" y="4"/>
                  </a:lnTo>
                  <a:lnTo>
                    <a:pt x="16" y="4"/>
                  </a:lnTo>
                  <a:lnTo>
                    <a:pt x="18" y="4"/>
                  </a:lnTo>
                  <a:lnTo>
                    <a:pt x="20" y="4"/>
                  </a:lnTo>
                  <a:lnTo>
                    <a:pt x="20" y="4"/>
                  </a:lnTo>
                  <a:lnTo>
                    <a:pt x="22" y="4"/>
                  </a:lnTo>
                  <a:lnTo>
                    <a:pt x="24" y="4"/>
                  </a:lnTo>
                  <a:lnTo>
                    <a:pt x="24" y="6"/>
                  </a:lnTo>
                  <a:lnTo>
                    <a:pt x="38" y="12"/>
                  </a:lnTo>
                  <a:lnTo>
                    <a:pt x="40" y="12"/>
                  </a:lnTo>
                  <a:lnTo>
                    <a:pt x="40" y="10"/>
                  </a:lnTo>
                  <a:lnTo>
                    <a:pt x="42" y="10"/>
                  </a:lnTo>
                  <a:lnTo>
                    <a:pt x="44" y="10"/>
                  </a:lnTo>
                  <a:lnTo>
                    <a:pt x="28" y="4"/>
                  </a:lnTo>
                  <a:lnTo>
                    <a:pt x="28" y="4"/>
                  </a:lnTo>
                  <a:lnTo>
                    <a:pt x="2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890"/>
            <p:cNvSpPr>
              <a:spLocks noEditPoints="1"/>
            </p:cNvSpPr>
            <p:nvPr/>
          </p:nvSpPr>
          <p:spPr bwMode="auto">
            <a:xfrm>
              <a:off x="8426450" y="2633663"/>
              <a:ext cx="53975" cy="22225"/>
            </a:xfrm>
            <a:custGeom>
              <a:avLst/>
              <a:gdLst>
                <a:gd name="T0" fmla="*/ 34 w 34"/>
                <a:gd name="T1" fmla="*/ 6 h 14"/>
                <a:gd name="T2" fmla="*/ 32 w 34"/>
                <a:gd name="T3" fmla="*/ 4 h 14"/>
                <a:gd name="T4" fmla="*/ 30 w 34"/>
                <a:gd name="T5" fmla="*/ 4 h 14"/>
                <a:gd name="T6" fmla="*/ 28 w 34"/>
                <a:gd name="T7" fmla="*/ 2 h 14"/>
                <a:gd name="T8" fmla="*/ 24 w 34"/>
                <a:gd name="T9" fmla="*/ 0 h 14"/>
                <a:gd name="T10" fmla="*/ 22 w 34"/>
                <a:gd name="T11" fmla="*/ 0 h 14"/>
                <a:gd name="T12" fmla="*/ 20 w 34"/>
                <a:gd name="T13" fmla="*/ 0 h 14"/>
                <a:gd name="T14" fmla="*/ 16 w 34"/>
                <a:gd name="T15" fmla="*/ 0 h 14"/>
                <a:gd name="T16" fmla="*/ 12 w 34"/>
                <a:gd name="T17" fmla="*/ 0 h 14"/>
                <a:gd name="T18" fmla="*/ 10 w 34"/>
                <a:gd name="T19" fmla="*/ 0 h 14"/>
                <a:gd name="T20" fmla="*/ 6 w 34"/>
                <a:gd name="T21" fmla="*/ 0 h 14"/>
                <a:gd name="T22" fmla="*/ 4 w 34"/>
                <a:gd name="T23" fmla="*/ 2 h 14"/>
                <a:gd name="T24" fmla="*/ 2 w 34"/>
                <a:gd name="T25" fmla="*/ 2 h 14"/>
                <a:gd name="T26" fmla="*/ 0 w 34"/>
                <a:gd name="T27" fmla="*/ 4 h 14"/>
                <a:gd name="T28" fmla="*/ 0 w 34"/>
                <a:gd name="T29" fmla="*/ 4 h 14"/>
                <a:gd name="T30" fmla="*/ 0 w 34"/>
                <a:gd name="T31" fmla="*/ 6 h 14"/>
                <a:gd name="T32" fmla="*/ 0 w 34"/>
                <a:gd name="T33" fmla="*/ 8 h 14"/>
                <a:gd name="T34" fmla="*/ 2 w 34"/>
                <a:gd name="T35" fmla="*/ 8 h 14"/>
                <a:gd name="T36" fmla="*/ 4 w 34"/>
                <a:gd name="T37" fmla="*/ 10 h 14"/>
                <a:gd name="T38" fmla="*/ 6 w 34"/>
                <a:gd name="T39" fmla="*/ 12 h 14"/>
                <a:gd name="T40" fmla="*/ 10 w 34"/>
                <a:gd name="T41" fmla="*/ 12 h 14"/>
                <a:gd name="T42" fmla="*/ 12 w 34"/>
                <a:gd name="T43" fmla="*/ 12 h 14"/>
                <a:gd name="T44" fmla="*/ 16 w 34"/>
                <a:gd name="T45" fmla="*/ 14 h 14"/>
                <a:gd name="T46" fmla="*/ 18 w 34"/>
                <a:gd name="T47" fmla="*/ 14 h 14"/>
                <a:gd name="T48" fmla="*/ 22 w 34"/>
                <a:gd name="T49" fmla="*/ 14 h 14"/>
                <a:gd name="T50" fmla="*/ 24 w 34"/>
                <a:gd name="T51" fmla="*/ 14 h 14"/>
                <a:gd name="T52" fmla="*/ 28 w 34"/>
                <a:gd name="T53" fmla="*/ 12 h 14"/>
                <a:gd name="T54" fmla="*/ 30 w 34"/>
                <a:gd name="T55" fmla="*/ 12 h 14"/>
                <a:gd name="T56" fmla="*/ 32 w 34"/>
                <a:gd name="T57" fmla="*/ 10 h 14"/>
                <a:gd name="T58" fmla="*/ 34 w 34"/>
                <a:gd name="T59" fmla="*/ 10 h 14"/>
                <a:gd name="T60" fmla="*/ 34 w 34"/>
                <a:gd name="T61" fmla="*/ 8 h 14"/>
                <a:gd name="T62" fmla="*/ 34 w 34"/>
                <a:gd name="T63" fmla="*/ 6 h 14"/>
                <a:gd name="T64" fmla="*/ 28 w 34"/>
                <a:gd name="T65" fmla="*/ 10 h 14"/>
                <a:gd name="T66" fmla="*/ 26 w 34"/>
                <a:gd name="T67" fmla="*/ 10 h 14"/>
                <a:gd name="T68" fmla="*/ 22 w 34"/>
                <a:gd name="T69" fmla="*/ 12 h 14"/>
                <a:gd name="T70" fmla="*/ 18 w 34"/>
                <a:gd name="T71" fmla="*/ 12 h 14"/>
                <a:gd name="T72" fmla="*/ 14 w 34"/>
                <a:gd name="T73" fmla="*/ 10 h 14"/>
                <a:gd name="T74" fmla="*/ 10 w 34"/>
                <a:gd name="T75" fmla="*/ 8 h 14"/>
                <a:gd name="T76" fmla="*/ 8 w 34"/>
                <a:gd name="T77" fmla="*/ 6 h 14"/>
                <a:gd name="T78" fmla="*/ 6 w 34"/>
                <a:gd name="T79" fmla="*/ 6 h 14"/>
                <a:gd name="T80" fmla="*/ 6 w 34"/>
                <a:gd name="T81" fmla="*/ 4 h 14"/>
                <a:gd name="T82" fmla="*/ 8 w 34"/>
                <a:gd name="T83" fmla="*/ 2 h 14"/>
                <a:gd name="T84" fmla="*/ 12 w 34"/>
                <a:gd name="T85" fmla="*/ 2 h 14"/>
                <a:gd name="T86" fmla="*/ 16 w 34"/>
                <a:gd name="T87" fmla="*/ 2 h 14"/>
                <a:gd name="T88" fmla="*/ 20 w 34"/>
                <a:gd name="T89" fmla="*/ 2 h 14"/>
                <a:gd name="T90" fmla="*/ 24 w 34"/>
                <a:gd name="T91" fmla="*/ 4 h 14"/>
                <a:gd name="T92" fmla="*/ 26 w 34"/>
                <a:gd name="T93" fmla="*/ 6 h 14"/>
                <a:gd name="T94" fmla="*/ 28 w 34"/>
                <a:gd name="T95" fmla="*/ 8 h 14"/>
                <a:gd name="T96" fmla="*/ 28 w 34"/>
                <a:gd name="T9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14">
                  <a:moveTo>
                    <a:pt x="34" y="6"/>
                  </a:moveTo>
                  <a:lnTo>
                    <a:pt x="34" y="6"/>
                  </a:lnTo>
                  <a:lnTo>
                    <a:pt x="32" y="4"/>
                  </a:lnTo>
                  <a:lnTo>
                    <a:pt x="32" y="4"/>
                  </a:lnTo>
                  <a:lnTo>
                    <a:pt x="32" y="4"/>
                  </a:lnTo>
                  <a:lnTo>
                    <a:pt x="30" y="4"/>
                  </a:lnTo>
                  <a:lnTo>
                    <a:pt x="28" y="2"/>
                  </a:lnTo>
                  <a:lnTo>
                    <a:pt x="28" y="2"/>
                  </a:lnTo>
                  <a:lnTo>
                    <a:pt x="26" y="2"/>
                  </a:lnTo>
                  <a:lnTo>
                    <a:pt x="24" y="0"/>
                  </a:lnTo>
                  <a:lnTo>
                    <a:pt x="24" y="0"/>
                  </a:lnTo>
                  <a:lnTo>
                    <a:pt x="22" y="0"/>
                  </a:lnTo>
                  <a:lnTo>
                    <a:pt x="20" y="0"/>
                  </a:lnTo>
                  <a:lnTo>
                    <a:pt x="20" y="0"/>
                  </a:lnTo>
                  <a:lnTo>
                    <a:pt x="18" y="0"/>
                  </a:lnTo>
                  <a:lnTo>
                    <a:pt x="16" y="0"/>
                  </a:lnTo>
                  <a:lnTo>
                    <a:pt x="14" y="0"/>
                  </a:lnTo>
                  <a:lnTo>
                    <a:pt x="12" y="0"/>
                  </a:lnTo>
                  <a:lnTo>
                    <a:pt x="12" y="0"/>
                  </a:lnTo>
                  <a:lnTo>
                    <a:pt x="10" y="0"/>
                  </a:lnTo>
                  <a:lnTo>
                    <a:pt x="8" y="0"/>
                  </a:lnTo>
                  <a:lnTo>
                    <a:pt x="6" y="0"/>
                  </a:lnTo>
                  <a:lnTo>
                    <a:pt x="6" y="0"/>
                  </a:lnTo>
                  <a:lnTo>
                    <a:pt x="4" y="2"/>
                  </a:lnTo>
                  <a:lnTo>
                    <a:pt x="2" y="2"/>
                  </a:lnTo>
                  <a:lnTo>
                    <a:pt x="2" y="2"/>
                  </a:lnTo>
                  <a:lnTo>
                    <a:pt x="0" y="4"/>
                  </a:lnTo>
                  <a:lnTo>
                    <a:pt x="0" y="4"/>
                  </a:lnTo>
                  <a:lnTo>
                    <a:pt x="0" y="4"/>
                  </a:lnTo>
                  <a:lnTo>
                    <a:pt x="0" y="4"/>
                  </a:lnTo>
                  <a:lnTo>
                    <a:pt x="0" y="6"/>
                  </a:lnTo>
                  <a:lnTo>
                    <a:pt x="0" y="6"/>
                  </a:lnTo>
                  <a:lnTo>
                    <a:pt x="0" y="6"/>
                  </a:lnTo>
                  <a:lnTo>
                    <a:pt x="0" y="8"/>
                  </a:lnTo>
                  <a:lnTo>
                    <a:pt x="2" y="8"/>
                  </a:lnTo>
                  <a:lnTo>
                    <a:pt x="2" y="8"/>
                  </a:lnTo>
                  <a:lnTo>
                    <a:pt x="4" y="10"/>
                  </a:lnTo>
                  <a:lnTo>
                    <a:pt x="4" y="10"/>
                  </a:lnTo>
                  <a:lnTo>
                    <a:pt x="6" y="10"/>
                  </a:lnTo>
                  <a:lnTo>
                    <a:pt x="6" y="12"/>
                  </a:lnTo>
                  <a:lnTo>
                    <a:pt x="8" y="12"/>
                  </a:lnTo>
                  <a:lnTo>
                    <a:pt x="10" y="12"/>
                  </a:lnTo>
                  <a:lnTo>
                    <a:pt x="10" y="12"/>
                  </a:lnTo>
                  <a:lnTo>
                    <a:pt x="12" y="12"/>
                  </a:lnTo>
                  <a:lnTo>
                    <a:pt x="14" y="14"/>
                  </a:lnTo>
                  <a:lnTo>
                    <a:pt x="16" y="14"/>
                  </a:lnTo>
                  <a:lnTo>
                    <a:pt x="16" y="14"/>
                  </a:lnTo>
                  <a:lnTo>
                    <a:pt x="18" y="14"/>
                  </a:lnTo>
                  <a:lnTo>
                    <a:pt x="20" y="14"/>
                  </a:lnTo>
                  <a:lnTo>
                    <a:pt x="22" y="14"/>
                  </a:lnTo>
                  <a:lnTo>
                    <a:pt x="24" y="14"/>
                  </a:lnTo>
                  <a:lnTo>
                    <a:pt x="24" y="14"/>
                  </a:lnTo>
                  <a:lnTo>
                    <a:pt x="26" y="12"/>
                  </a:lnTo>
                  <a:lnTo>
                    <a:pt x="28" y="12"/>
                  </a:lnTo>
                  <a:lnTo>
                    <a:pt x="30" y="12"/>
                  </a:lnTo>
                  <a:lnTo>
                    <a:pt x="30" y="12"/>
                  </a:lnTo>
                  <a:lnTo>
                    <a:pt x="32" y="10"/>
                  </a:lnTo>
                  <a:lnTo>
                    <a:pt x="32" y="10"/>
                  </a:lnTo>
                  <a:lnTo>
                    <a:pt x="34" y="10"/>
                  </a:lnTo>
                  <a:lnTo>
                    <a:pt x="34" y="10"/>
                  </a:lnTo>
                  <a:lnTo>
                    <a:pt x="34" y="8"/>
                  </a:lnTo>
                  <a:lnTo>
                    <a:pt x="34" y="8"/>
                  </a:lnTo>
                  <a:lnTo>
                    <a:pt x="34" y="8"/>
                  </a:lnTo>
                  <a:lnTo>
                    <a:pt x="34" y="6"/>
                  </a:lnTo>
                  <a:lnTo>
                    <a:pt x="34" y="6"/>
                  </a:lnTo>
                  <a:close/>
                  <a:moveTo>
                    <a:pt x="28" y="10"/>
                  </a:moveTo>
                  <a:lnTo>
                    <a:pt x="28" y="10"/>
                  </a:lnTo>
                  <a:lnTo>
                    <a:pt x="26" y="10"/>
                  </a:lnTo>
                  <a:lnTo>
                    <a:pt x="24" y="10"/>
                  </a:lnTo>
                  <a:lnTo>
                    <a:pt x="22" y="12"/>
                  </a:lnTo>
                  <a:lnTo>
                    <a:pt x="20" y="12"/>
                  </a:lnTo>
                  <a:lnTo>
                    <a:pt x="18" y="12"/>
                  </a:lnTo>
                  <a:lnTo>
                    <a:pt x="16" y="10"/>
                  </a:lnTo>
                  <a:lnTo>
                    <a:pt x="14" y="10"/>
                  </a:lnTo>
                  <a:lnTo>
                    <a:pt x="12" y="10"/>
                  </a:lnTo>
                  <a:lnTo>
                    <a:pt x="10" y="8"/>
                  </a:lnTo>
                  <a:lnTo>
                    <a:pt x="8" y="8"/>
                  </a:lnTo>
                  <a:lnTo>
                    <a:pt x="8" y="6"/>
                  </a:lnTo>
                  <a:lnTo>
                    <a:pt x="6" y="6"/>
                  </a:lnTo>
                  <a:lnTo>
                    <a:pt x="6" y="6"/>
                  </a:lnTo>
                  <a:lnTo>
                    <a:pt x="6" y="4"/>
                  </a:lnTo>
                  <a:lnTo>
                    <a:pt x="6" y="4"/>
                  </a:lnTo>
                  <a:lnTo>
                    <a:pt x="8" y="4"/>
                  </a:lnTo>
                  <a:lnTo>
                    <a:pt x="8" y="2"/>
                  </a:lnTo>
                  <a:lnTo>
                    <a:pt x="10" y="2"/>
                  </a:lnTo>
                  <a:lnTo>
                    <a:pt x="12" y="2"/>
                  </a:lnTo>
                  <a:lnTo>
                    <a:pt x="14" y="2"/>
                  </a:lnTo>
                  <a:lnTo>
                    <a:pt x="16" y="2"/>
                  </a:lnTo>
                  <a:lnTo>
                    <a:pt x="18" y="2"/>
                  </a:lnTo>
                  <a:lnTo>
                    <a:pt x="20" y="2"/>
                  </a:lnTo>
                  <a:lnTo>
                    <a:pt x="22" y="4"/>
                  </a:lnTo>
                  <a:lnTo>
                    <a:pt x="24" y="4"/>
                  </a:lnTo>
                  <a:lnTo>
                    <a:pt x="26" y="6"/>
                  </a:lnTo>
                  <a:lnTo>
                    <a:pt x="26" y="6"/>
                  </a:lnTo>
                  <a:lnTo>
                    <a:pt x="28" y="6"/>
                  </a:lnTo>
                  <a:lnTo>
                    <a:pt x="28" y="8"/>
                  </a:lnTo>
                  <a:lnTo>
                    <a:pt x="28" y="8"/>
                  </a:lnTo>
                  <a:lnTo>
                    <a:pt x="2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891"/>
            <p:cNvSpPr>
              <a:spLocks/>
            </p:cNvSpPr>
            <p:nvPr/>
          </p:nvSpPr>
          <p:spPr bwMode="auto">
            <a:xfrm>
              <a:off x="8426450" y="2633663"/>
              <a:ext cx="53975" cy="22225"/>
            </a:xfrm>
            <a:custGeom>
              <a:avLst/>
              <a:gdLst>
                <a:gd name="T0" fmla="*/ 34 w 34"/>
                <a:gd name="T1" fmla="*/ 6 h 14"/>
                <a:gd name="T2" fmla="*/ 32 w 34"/>
                <a:gd name="T3" fmla="*/ 4 h 14"/>
                <a:gd name="T4" fmla="*/ 30 w 34"/>
                <a:gd name="T5" fmla="*/ 4 h 14"/>
                <a:gd name="T6" fmla="*/ 28 w 34"/>
                <a:gd name="T7" fmla="*/ 2 h 14"/>
                <a:gd name="T8" fmla="*/ 24 w 34"/>
                <a:gd name="T9" fmla="*/ 0 h 14"/>
                <a:gd name="T10" fmla="*/ 22 w 34"/>
                <a:gd name="T11" fmla="*/ 0 h 14"/>
                <a:gd name="T12" fmla="*/ 20 w 34"/>
                <a:gd name="T13" fmla="*/ 0 h 14"/>
                <a:gd name="T14" fmla="*/ 16 w 34"/>
                <a:gd name="T15" fmla="*/ 0 h 14"/>
                <a:gd name="T16" fmla="*/ 12 w 34"/>
                <a:gd name="T17" fmla="*/ 0 h 14"/>
                <a:gd name="T18" fmla="*/ 10 w 34"/>
                <a:gd name="T19" fmla="*/ 0 h 14"/>
                <a:gd name="T20" fmla="*/ 6 w 34"/>
                <a:gd name="T21" fmla="*/ 0 h 14"/>
                <a:gd name="T22" fmla="*/ 4 w 34"/>
                <a:gd name="T23" fmla="*/ 2 h 14"/>
                <a:gd name="T24" fmla="*/ 2 w 34"/>
                <a:gd name="T25" fmla="*/ 2 h 14"/>
                <a:gd name="T26" fmla="*/ 0 w 34"/>
                <a:gd name="T27" fmla="*/ 4 h 14"/>
                <a:gd name="T28" fmla="*/ 0 w 34"/>
                <a:gd name="T29" fmla="*/ 4 h 14"/>
                <a:gd name="T30" fmla="*/ 0 w 34"/>
                <a:gd name="T31" fmla="*/ 6 h 14"/>
                <a:gd name="T32" fmla="*/ 0 w 34"/>
                <a:gd name="T33" fmla="*/ 8 h 14"/>
                <a:gd name="T34" fmla="*/ 2 w 34"/>
                <a:gd name="T35" fmla="*/ 8 h 14"/>
                <a:gd name="T36" fmla="*/ 4 w 34"/>
                <a:gd name="T37" fmla="*/ 10 h 14"/>
                <a:gd name="T38" fmla="*/ 6 w 34"/>
                <a:gd name="T39" fmla="*/ 12 h 14"/>
                <a:gd name="T40" fmla="*/ 10 w 34"/>
                <a:gd name="T41" fmla="*/ 12 h 14"/>
                <a:gd name="T42" fmla="*/ 12 w 34"/>
                <a:gd name="T43" fmla="*/ 12 h 14"/>
                <a:gd name="T44" fmla="*/ 16 w 34"/>
                <a:gd name="T45" fmla="*/ 14 h 14"/>
                <a:gd name="T46" fmla="*/ 18 w 34"/>
                <a:gd name="T47" fmla="*/ 14 h 14"/>
                <a:gd name="T48" fmla="*/ 22 w 34"/>
                <a:gd name="T49" fmla="*/ 14 h 14"/>
                <a:gd name="T50" fmla="*/ 24 w 34"/>
                <a:gd name="T51" fmla="*/ 14 h 14"/>
                <a:gd name="T52" fmla="*/ 28 w 34"/>
                <a:gd name="T53" fmla="*/ 12 h 14"/>
                <a:gd name="T54" fmla="*/ 30 w 34"/>
                <a:gd name="T55" fmla="*/ 12 h 14"/>
                <a:gd name="T56" fmla="*/ 32 w 34"/>
                <a:gd name="T57" fmla="*/ 10 h 14"/>
                <a:gd name="T58" fmla="*/ 34 w 34"/>
                <a:gd name="T59" fmla="*/ 10 h 14"/>
                <a:gd name="T60" fmla="*/ 34 w 34"/>
                <a:gd name="T61" fmla="*/ 8 h 14"/>
                <a:gd name="T62" fmla="*/ 34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34" y="6"/>
                  </a:moveTo>
                  <a:lnTo>
                    <a:pt x="34" y="6"/>
                  </a:lnTo>
                  <a:lnTo>
                    <a:pt x="32" y="4"/>
                  </a:lnTo>
                  <a:lnTo>
                    <a:pt x="32" y="4"/>
                  </a:lnTo>
                  <a:lnTo>
                    <a:pt x="32" y="4"/>
                  </a:lnTo>
                  <a:lnTo>
                    <a:pt x="30" y="4"/>
                  </a:lnTo>
                  <a:lnTo>
                    <a:pt x="28" y="2"/>
                  </a:lnTo>
                  <a:lnTo>
                    <a:pt x="28" y="2"/>
                  </a:lnTo>
                  <a:lnTo>
                    <a:pt x="26" y="2"/>
                  </a:lnTo>
                  <a:lnTo>
                    <a:pt x="24" y="0"/>
                  </a:lnTo>
                  <a:lnTo>
                    <a:pt x="24" y="0"/>
                  </a:lnTo>
                  <a:lnTo>
                    <a:pt x="22" y="0"/>
                  </a:lnTo>
                  <a:lnTo>
                    <a:pt x="20" y="0"/>
                  </a:lnTo>
                  <a:lnTo>
                    <a:pt x="20" y="0"/>
                  </a:lnTo>
                  <a:lnTo>
                    <a:pt x="18" y="0"/>
                  </a:lnTo>
                  <a:lnTo>
                    <a:pt x="16" y="0"/>
                  </a:lnTo>
                  <a:lnTo>
                    <a:pt x="14" y="0"/>
                  </a:lnTo>
                  <a:lnTo>
                    <a:pt x="12" y="0"/>
                  </a:lnTo>
                  <a:lnTo>
                    <a:pt x="12" y="0"/>
                  </a:lnTo>
                  <a:lnTo>
                    <a:pt x="10" y="0"/>
                  </a:lnTo>
                  <a:lnTo>
                    <a:pt x="8" y="0"/>
                  </a:lnTo>
                  <a:lnTo>
                    <a:pt x="6" y="0"/>
                  </a:lnTo>
                  <a:lnTo>
                    <a:pt x="6" y="0"/>
                  </a:lnTo>
                  <a:lnTo>
                    <a:pt x="4" y="2"/>
                  </a:lnTo>
                  <a:lnTo>
                    <a:pt x="2" y="2"/>
                  </a:lnTo>
                  <a:lnTo>
                    <a:pt x="2" y="2"/>
                  </a:lnTo>
                  <a:lnTo>
                    <a:pt x="0" y="4"/>
                  </a:lnTo>
                  <a:lnTo>
                    <a:pt x="0" y="4"/>
                  </a:lnTo>
                  <a:lnTo>
                    <a:pt x="0" y="4"/>
                  </a:lnTo>
                  <a:lnTo>
                    <a:pt x="0" y="4"/>
                  </a:lnTo>
                  <a:lnTo>
                    <a:pt x="0" y="6"/>
                  </a:lnTo>
                  <a:lnTo>
                    <a:pt x="0" y="6"/>
                  </a:lnTo>
                  <a:lnTo>
                    <a:pt x="0" y="6"/>
                  </a:lnTo>
                  <a:lnTo>
                    <a:pt x="0" y="8"/>
                  </a:lnTo>
                  <a:lnTo>
                    <a:pt x="2" y="8"/>
                  </a:lnTo>
                  <a:lnTo>
                    <a:pt x="2" y="8"/>
                  </a:lnTo>
                  <a:lnTo>
                    <a:pt x="4" y="10"/>
                  </a:lnTo>
                  <a:lnTo>
                    <a:pt x="4" y="10"/>
                  </a:lnTo>
                  <a:lnTo>
                    <a:pt x="6" y="10"/>
                  </a:lnTo>
                  <a:lnTo>
                    <a:pt x="6" y="12"/>
                  </a:lnTo>
                  <a:lnTo>
                    <a:pt x="8" y="12"/>
                  </a:lnTo>
                  <a:lnTo>
                    <a:pt x="10" y="12"/>
                  </a:lnTo>
                  <a:lnTo>
                    <a:pt x="10" y="12"/>
                  </a:lnTo>
                  <a:lnTo>
                    <a:pt x="12" y="12"/>
                  </a:lnTo>
                  <a:lnTo>
                    <a:pt x="14" y="14"/>
                  </a:lnTo>
                  <a:lnTo>
                    <a:pt x="16" y="14"/>
                  </a:lnTo>
                  <a:lnTo>
                    <a:pt x="16" y="14"/>
                  </a:lnTo>
                  <a:lnTo>
                    <a:pt x="18" y="14"/>
                  </a:lnTo>
                  <a:lnTo>
                    <a:pt x="20" y="14"/>
                  </a:lnTo>
                  <a:lnTo>
                    <a:pt x="22" y="14"/>
                  </a:lnTo>
                  <a:lnTo>
                    <a:pt x="24" y="14"/>
                  </a:lnTo>
                  <a:lnTo>
                    <a:pt x="24" y="14"/>
                  </a:lnTo>
                  <a:lnTo>
                    <a:pt x="26" y="12"/>
                  </a:lnTo>
                  <a:lnTo>
                    <a:pt x="28" y="12"/>
                  </a:lnTo>
                  <a:lnTo>
                    <a:pt x="30" y="12"/>
                  </a:lnTo>
                  <a:lnTo>
                    <a:pt x="30" y="12"/>
                  </a:lnTo>
                  <a:lnTo>
                    <a:pt x="32" y="10"/>
                  </a:lnTo>
                  <a:lnTo>
                    <a:pt x="32" y="10"/>
                  </a:lnTo>
                  <a:lnTo>
                    <a:pt x="34" y="10"/>
                  </a:lnTo>
                  <a:lnTo>
                    <a:pt x="34" y="10"/>
                  </a:lnTo>
                  <a:lnTo>
                    <a:pt x="34" y="8"/>
                  </a:lnTo>
                  <a:lnTo>
                    <a:pt x="34" y="8"/>
                  </a:lnTo>
                  <a:lnTo>
                    <a:pt x="34" y="8"/>
                  </a:lnTo>
                  <a:lnTo>
                    <a:pt x="34" y="6"/>
                  </a:lnTo>
                  <a:lnTo>
                    <a:pt x="34"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892"/>
            <p:cNvSpPr>
              <a:spLocks/>
            </p:cNvSpPr>
            <p:nvPr/>
          </p:nvSpPr>
          <p:spPr bwMode="auto">
            <a:xfrm>
              <a:off x="8435975" y="2636838"/>
              <a:ext cx="34925" cy="15875"/>
            </a:xfrm>
            <a:custGeom>
              <a:avLst/>
              <a:gdLst>
                <a:gd name="T0" fmla="*/ 22 w 22"/>
                <a:gd name="T1" fmla="*/ 8 h 10"/>
                <a:gd name="T2" fmla="*/ 22 w 22"/>
                <a:gd name="T3" fmla="*/ 8 h 10"/>
                <a:gd name="T4" fmla="*/ 20 w 22"/>
                <a:gd name="T5" fmla="*/ 8 h 10"/>
                <a:gd name="T6" fmla="*/ 18 w 22"/>
                <a:gd name="T7" fmla="*/ 8 h 10"/>
                <a:gd name="T8" fmla="*/ 16 w 22"/>
                <a:gd name="T9" fmla="*/ 10 h 10"/>
                <a:gd name="T10" fmla="*/ 14 w 22"/>
                <a:gd name="T11" fmla="*/ 10 h 10"/>
                <a:gd name="T12" fmla="*/ 12 w 22"/>
                <a:gd name="T13" fmla="*/ 10 h 10"/>
                <a:gd name="T14" fmla="*/ 10 w 22"/>
                <a:gd name="T15" fmla="*/ 8 h 10"/>
                <a:gd name="T16" fmla="*/ 8 w 22"/>
                <a:gd name="T17" fmla="*/ 8 h 10"/>
                <a:gd name="T18" fmla="*/ 6 w 22"/>
                <a:gd name="T19" fmla="*/ 8 h 10"/>
                <a:gd name="T20" fmla="*/ 4 w 22"/>
                <a:gd name="T21" fmla="*/ 6 h 10"/>
                <a:gd name="T22" fmla="*/ 2 w 22"/>
                <a:gd name="T23" fmla="*/ 6 h 10"/>
                <a:gd name="T24" fmla="*/ 2 w 22"/>
                <a:gd name="T25" fmla="*/ 4 h 10"/>
                <a:gd name="T26" fmla="*/ 0 w 22"/>
                <a:gd name="T27" fmla="*/ 4 h 10"/>
                <a:gd name="T28" fmla="*/ 0 w 22"/>
                <a:gd name="T29" fmla="*/ 4 h 10"/>
                <a:gd name="T30" fmla="*/ 0 w 22"/>
                <a:gd name="T31" fmla="*/ 2 h 10"/>
                <a:gd name="T32" fmla="*/ 0 w 22"/>
                <a:gd name="T33" fmla="*/ 2 h 10"/>
                <a:gd name="T34" fmla="*/ 2 w 22"/>
                <a:gd name="T35" fmla="*/ 2 h 10"/>
                <a:gd name="T36" fmla="*/ 2 w 22"/>
                <a:gd name="T37" fmla="*/ 0 h 10"/>
                <a:gd name="T38" fmla="*/ 4 w 22"/>
                <a:gd name="T39" fmla="*/ 0 h 10"/>
                <a:gd name="T40" fmla="*/ 6 w 22"/>
                <a:gd name="T41" fmla="*/ 0 h 10"/>
                <a:gd name="T42" fmla="*/ 8 w 22"/>
                <a:gd name="T43" fmla="*/ 0 h 10"/>
                <a:gd name="T44" fmla="*/ 10 w 22"/>
                <a:gd name="T45" fmla="*/ 0 h 10"/>
                <a:gd name="T46" fmla="*/ 12 w 22"/>
                <a:gd name="T47" fmla="*/ 0 h 10"/>
                <a:gd name="T48" fmla="*/ 14 w 22"/>
                <a:gd name="T49" fmla="*/ 0 h 10"/>
                <a:gd name="T50" fmla="*/ 16 w 22"/>
                <a:gd name="T51" fmla="*/ 2 h 10"/>
                <a:gd name="T52" fmla="*/ 18 w 22"/>
                <a:gd name="T53" fmla="*/ 2 h 10"/>
                <a:gd name="T54" fmla="*/ 20 w 22"/>
                <a:gd name="T55" fmla="*/ 4 h 10"/>
                <a:gd name="T56" fmla="*/ 20 w 22"/>
                <a:gd name="T57" fmla="*/ 4 h 10"/>
                <a:gd name="T58" fmla="*/ 22 w 22"/>
                <a:gd name="T59" fmla="*/ 4 h 10"/>
                <a:gd name="T60" fmla="*/ 22 w 22"/>
                <a:gd name="T61" fmla="*/ 6 h 10"/>
                <a:gd name="T62" fmla="*/ 22 w 22"/>
                <a:gd name="T63" fmla="*/ 6 h 10"/>
                <a:gd name="T64" fmla="*/ 22 w 22"/>
                <a:gd name="T6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0">
                  <a:moveTo>
                    <a:pt x="22" y="8"/>
                  </a:moveTo>
                  <a:lnTo>
                    <a:pt x="22" y="8"/>
                  </a:lnTo>
                  <a:lnTo>
                    <a:pt x="20" y="8"/>
                  </a:lnTo>
                  <a:lnTo>
                    <a:pt x="18" y="8"/>
                  </a:lnTo>
                  <a:lnTo>
                    <a:pt x="16" y="10"/>
                  </a:lnTo>
                  <a:lnTo>
                    <a:pt x="14" y="10"/>
                  </a:lnTo>
                  <a:lnTo>
                    <a:pt x="12" y="10"/>
                  </a:lnTo>
                  <a:lnTo>
                    <a:pt x="10" y="8"/>
                  </a:lnTo>
                  <a:lnTo>
                    <a:pt x="8" y="8"/>
                  </a:lnTo>
                  <a:lnTo>
                    <a:pt x="6" y="8"/>
                  </a:lnTo>
                  <a:lnTo>
                    <a:pt x="4" y="6"/>
                  </a:lnTo>
                  <a:lnTo>
                    <a:pt x="2" y="6"/>
                  </a:lnTo>
                  <a:lnTo>
                    <a:pt x="2" y="4"/>
                  </a:lnTo>
                  <a:lnTo>
                    <a:pt x="0" y="4"/>
                  </a:lnTo>
                  <a:lnTo>
                    <a:pt x="0" y="4"/>
                  </a:lnTo>
                  <a:lnTo>
                    <a:pt x="0" y="2"/>
                  </a:lnTo>
                  <a:lnTo>
                    <a:pt x="0" y="2"/>
                  </a:lnTo>
                  <a:lnTo>
                    <a:pt x="2" y="2"/>
                  </a:lnTo>
                  <a:lnTo>
                    <a:pt x="2" y="0"/>
                  </a:lnTo>
                  <a:lnTo>
                    <a:pt x="4" y="0"/>
                  </a:lnTo>
                  <a:lnTo>
                    <a:pt x="6" y="0"/>
                  </a:lnTo>
                  <a:lnTo>
                    <a:pt x="8" y="0"/>
                  </a:lnTo>
                  <a:lnTo>
                    <a:pt x="10" y="0"/>
                  </a:lnTo>
                  <a:lnTo>
                    <a:pt x="12" y="0"/>
                  </a:lnTo>
                  <a:lnTo>
                    <a:pt x="14" y="0"/>
                  </a:lnTo>
                  <a:lnTo>
                    <a:pt x="16" y="2"/>
                  </a:lnTo>
                  <a:lnTo>
                    <a:pt x="18" y="2"/>
                  </a:lnTo>
                  <a:lnTo>
                    <a:pt x="20" y="4"/>
                  </a:lnTo>
                  <a:lnTo>
                    <a:pt x="20" y="4"/>
                  </a:lnTo>
                  <a:lnTo>
                    <a:pt x="22" y="4"/>
                  </a:lnTo>
                  <a:lnTo>
                    <a:pt x="22" y="6"/>
                  </a:lnTo>
                  <a:lnTo>
                    <a:pt x="22" y="6"/>
                  </a:lnTo>
                  <a:lnTo>
                    <a:pt x="2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893"/>
            <p:cNvSpPr>
              <a:spLocks/>
            </p:cNvSpPr>
            <p:nvPr/>
          </p:nvSpPr>
          <p:spPr bwMode="auto">
            <a:xfrm>
              <a:off x="8464550" y="2617788"/>
              <a:ext cx="69850" cy="25400"/>
            </a:xfrm>
            <a:custGeom>
              <a:avLst/>
              <a:gdLst>
                <a:gd name="T0" fmla="*/ 30 w 44"/>
                <a:gd name="T1" fmla="*/ 2 h 16"/>
                <a:gd name="T2" fmla="*/ 28 w 44"/>
                <a:gd name="T3" fmla="*/ 0 h 16"/>
                <a:gd name="T4" fmla="*/ 24 w 44"/>
                <a:gd name="T5" fmla="*/ 0 h 16"/>
                <a:gd name="T6" fmla="*/ 22 w 44"/>
                <a:gd name="T7" fmla="*/ 0 h 16"/>
                <a:gd name="T8" fmla="*/ 20 w 44"/>
                <a:gd name="T9" fmla="*/ 0 h 16"/>
                <a:gd name="T10" fmla="*/ 16 w 44"/>
                <a:gd name="T11" fmla="*/ 0 h 16"/>
                <a:gd name="T12" fmla="*/ 14 w 44"/>
                <a:gd name="T13" fmla="*/ 0 h 16"/>
                <a:gd name="T14" fmla="*/ 12 w 44"/>
                <a:gd name="T15" fmla="*/ 0 h 16"/>
                <a:gd name="T16" fmla="*/ 10 w 44"/>
                <a:gd name="T17" fmla="*/ 0 h 16"/>
                <a:gd name="T18" fmla="*/ 10 w 44"/>
                <a:gd name="T19" fmla="*/ 2 h 16"/>
                <a:gd name="T20" fmla="*/ 8 w 44"/>
                <a:gd name="T21" fmla="*/ 2 h 16"/>
                <a:gd name="T22" fmla="*/ 8 w 44"/>
                <a:gd name="T23" fmla="*/ 2 h 16"/>
                <a:gd name="T24" fmla="*/ 8 w 44"/>
                <a:gd name="T25" fmla="*/ 6 h 16"/>
                <a:gd name="T26" fmla="*/ 8 w 44"/>
                <a:gd name="T27" fmla="*/ 4 h 16"/>
                <a:gd name="T28" fmla="*/ 6 w 44"/>
                <a:gd name="T29" fmla="*/ 4 h 16"/>
                <a:gd name="T30" fmla="*/ 4 w 44"/>
                <a:gd name="T31" fmla="*/ 4 h 16"/>
                <a:gd name="T32" fmla="*/ 4 w 44"/>
                <a:gd name="T33" fmla="*/ 4 h 16"/>
                <a:gd name="T34" fmla="*/ 2 w 44"/>
                <a:gd name="T35" fmla="*/ 4 h 16"/>
                <a:gd name="T36" fmla="*/ 0 w 44"/>
                <a:gd name="T37" fmla="*/ 4 h 16"/>
                <a:gd name="T38" fmla="*/ 24 w 44"/>
                <a:gd name="T39" fmla="*/ 16 h 16"/>
                <a:gd name="T40" fmla="*/ 26 w 44"/>
                <a:gd name="T41" fmla="*/ 14 h 16"/>
                <a:gd name="T42" fmla="*/ 16 w 44"/>
                <a:gd name="T43" fmla="*/ 8 h 16"/>
                <a:gd name="T44" fmla="*/ 14 w 44"/>
                <a:gd name="T45" fmla="*/ 8 h 16"/>
                <a:gd name="T46" fmla="*/ 14 w 44"/>
                <a:gd name="T47" fmla="*/ 6 h 16"/>
                <a:gd name="T48" fmla="*/ 12 w 44"/>
                <a:gd name="T49" fmla="*/ 6 h 16"/>
                <a:gd name="T50" fmla="*/ 12 w 44"/>
                <a:gd name="T51" fmla="*/ 6 h 16"/>
                <a:gd name="T52" fmla="*/ 14 w 44"/>
                <a:gd name="T53" fmla="*/ 4 h 16"/>
                <a:gd name="T54" fmla="*/ 14 w 44"/>
                <a:gd name="T55" fmla="*/ 2 h 16"/>
                <a:gd name="T56" fmla="*/ 16 w 44"/>
                <a:gd name="T57" fmla="*/ 2 h 16"/>
                <a:gd name="T58" fmla="*/ 18 w 44"/>
                <a:gd name="T59" fmla="*/ 2 h 16"/>
                <a:gd name="T60" fmla="*/ 22 w 44"/>
                <a:gd name="T61" fmla="*/ 2 h 16"/>
                <a:gd name="T62" fmla="*/ 24 w 44"/>
                <a:gd name="T63" fmla="*/ 4 h 16"/>
                <a:gd name="T64" fmla="*/ 40 w 44"/>
                <a:gd name="T65" fmla="*/ 10 h 16"/>
                <a:gd name="T66" fmla="*/ 42 w 44"/>
                <a:gd name="T67" fmla="*/ 10 h 16"/>
                <a:gd name="T68" fmla="*/ 44 w 44"/>
                <a:gd name="T6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6">
                  <a:moveTo>
                    <a:pt x="30" y="2"/>
                  </a:moveTo>
                  <a:lnTo>
                    <a:pt x="30" y="2"/>
                  </a:lnTo>
                  <a:lnTo>
                    <a:pt x="28" y="0"/>
                  </a:lnTo>
                  <a:lnTo>
                    <a:pt x="28" y="0"/>
                  </a:lnTo>
                  <a:lnTo>
                    <a:pt x="24" y="0"/>
                  </a:lnTo>
                  <a:lnTo>
                    <a:pt x="24" y="0"/>
                  </a:lnTo>
                  <a:lnTo>
                    <a:pt x="22" y="0"/>
                  </a:lnTo>
                  <a:lnTo>
                    <a:pt x="22" y="0"/>
                  </a:lnTo>
                  <a:lnTo>
                    <a:pt x="20" y="0"/>
                  </a:lnTo>
                  <a:lnTo>
                    <a:pt x="20" y="0"/>
                  </a:lnTo>
                  <a:lnTo>
                    <a:pt x="18" y="0"/>
                  </a:lnTo>
                  <a:lnTo>
                    <a:pt x="16" y="0"/>
                  </a:lnTo>
                  <a:lnTo>
                    <a:pt x="16" y="0"/>
                  </a:lnTo>
                  <a:lnTo>
                    <a:pt x="14" y="0"/>
                  </a:lnTo>
                  <a:lnTo>
                    <a:pt x="14" y="0"/>
                  </a:lnTo>
                  <a:lnTo>
                    <a:pt x="12" y="0"/>
                  </a:lnTo>
                  <a:lnTo>
                    <a:pt x="12" y="0"/>
                  </a:lnTo>
                  <a:lnTo>
                    <a:pt x="10" y="0"/>
                  </a:lnTo>
                  <a:lnTo>
                    <a:pt x="10" y="2"/>
                  </a:lnTo>
                  <a:lnTo>
                    <a:pt x="10" y="2"/>
                  </a:lnTo>
                  <a:lnTo>
                    <a:pt x="10" y="2"/>
                  </a:lnTo>
                  <a:lnTo>
                    <a:pt x="8" y="2"/>
                  </a:lnTo>
                  <a:lnTo>
                    <a:pt x="8" y="2"/>
                  </a:lnTo>
                  <a:lnTo>
                    <a:pt x="8" y="2"/>
                  </a:lnTo>
                  <a:lnTo>
                    <a:pt x="8" y="4"/>
                  </a:lnTo>
                  <a:lnTo>
                    <a:pt x="8" y="6"/>
                  </a:lnTo>
                  <a:lnTo>
                    <a:pt x="8" y="4"/>
                  </a:lnTo>
                  <a:lnTo>
                    <a:pt x="8" y="4"/>
                  </a:lnTo>
                  <a:lnTo>
                    <a:pt x="6" y="4"/>
                  </a:lnTo>
                  <a:lnTo>
                    <a:pt x="6" y="4"/>
                  </a:lnTo>
                  <a:lnTo>
                    <a:pt x="6" y="4"/>
                  </a:lnTo>
                  <a:lnTo>
                    <a:pt x="4" y="4"/>
                  </a:lnTo>
                  <a:lnTo>
                    <a:pt x="4" y="4"/>
                  </a:lnTo>
                  <a:lnTo>
                    <a:pt x="4" y="4"/>
                  </a:lnTo>
                  <a:lnTo>
                    <a:pt x="2" y="4"/>
                  </a:lnTo>
                  <a:lnTo>
                    <a:pt x="2" y="4"/>
                  </a:lnTo>
                  <a:lnTo>
                    <a:pt x="0" y="4"/>
                  </a:lnTo>
                  <a:lnTo>
                    <a:pt x="0" y="4"/>
                  </a:lnTo>
                  <a:lnTo>
                    <a:pt x="22" y="16"/>
                  </a:lnTo>
                  <a:lnTo>
                    <a:pt x="24" y="16"/>
                  </a:lnTo>
                  <a:lnTo>
                    <a:pt x="26" y="14"/>
                  </a:lnTo>
                  <a:lnTo>
                    <a:pt x="26" y="14"/>
                  </a:lnTo>
                  <a:lnTo>
                    <a:pt x="28" y="14"/>
                  </a:lnTo>
                  <a:lnTo>
                    <a:pt x="16" y="8"/>
                  </a:lnTo>
                  <a:lnTo>
                    <a:pt x="16" y="8"/>
                  </a:lnTo>
                  <a:lnTo>
                    <a:pt x="14" y="8"/>
                  </a:lnTo>
                  <a:lnTo>
                    <a:pt x="14" y="8"/>
                  </a:lnTo>
                  <a:lnTo>
                    <a:pt x="14" y="6"/>
                  </a:lnTo>
                  <a:lnTo>
                    <a:pt x="12" y="6"/>
                  </a:lnTo>
                  <a:lnTo>
                    <a:pt x="12" y="6"/>
                  </a:lnTo>
                  <a:lnTo>
                    <a:pt x="12" y="6"/>
                  </a:lnTo>
                  <a:lnTo>
                    <a:pt x="12" y="6"/>
                  </a:lnTo>
                  <a:lnTo>
                    <a:pt x="12" y="4"/>
                  </a:lnTo>
                  <a:lnTo>
                    <a:pt x="14" y="4"/>
                  </a:lnTo>
                  <a:lnTo>
                    <a:pt x="14" y="4"/>
                  </a:lnTo>
                  <a:lnTo>
                    <a:pt x="14" y="2"/>
                  </a:lnTo>
                  <a:lnTo>
                    <a:pt x="16" y="2"/>
                  </a:lnTo>
                  <a:lnTo>
                    <a:pt x="16" y="2"/>
                  </a:lnTo>
                  <a:lnTo>
                    <a:pt x="18" y="2"/>
                  </a:lnTo>
                  <a:lnTo>
                    <a:pt x="18" y="2"/>
                  </a:lnTo>
                  <a:lnTo>
                    <a:pt x="20" y="2"/>
                  </a:lnTo>
                  <a:lnTo>
                    <a:pt x="22" y="2"/>
                  </a:lnTo>
                  <a:lnTo>
                    <a:pt x="22" y="2"/>
                  </a:lnTo>
                  <a:lnTo>
                    <a:pt x="24" y="4"/>
                  </a:lnTo>
                  <a:lnTo>
                    <a:pt x="26" y="4"/>
                  </a:lnTo>
                  <a:lnTo>
                    <a:pt x="40" y="10"/>
                  </a:lnTo>
                  <a:lnTo>
                    <a:pt x="40" y="10"/>
                  </a:lnTo>
                  <a:lnTo>
                    <a:pt x="42" y="10"/>
                  </a:lnTo>
                  <a:lnTo>
                    <a:pt x="42" y="8"/>
                  </a:lnTo>
                  <a:lnTo>
                    <a:pt x="44" y="8"/>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894"/>
            <p:cNvSpPr>
              <a:spLocks/>
            </p:cNvSpPr>
            <p:nvPr/>
          </p:nvSpPr>
          <p:spPr bwMode="auto">
            <a:xfrm>
              <a:off x="7642225" y="2967038"/>
              <a:ext cx="69850" cy="25400"/>
            </a:xfrm>
            <a:custGeom>
              <a:avLst/>
              <a:gdLst>
                <a:gd name="T0" fmla="*/ 28 w 44"/>
                <a:gd name="T1" fmla="*/ 0 h 16"/>
                <a:gd name="T2" fmla="*/ 26 w 44"/>
                <a:gd name="T3" fmla="*/ 0 h 16"/>
                <a:gd name="T4" fmla="*/ 24 w 44"/>
                <a:gd name="T5" fmla="*/ 0 h 16"/>
                <a:gd name="T6" fmla="*/ 22 w 44"/>
                <a:gd name="T7" fmla="*/ 0 h 16"/>
                <a:gd name="T8" fmla="*/ 18 w 44"/>
                <a:gd name="T9" fmla="*/ 0 h 16"/>
                <a:gd name="T10" fmla="*/ 16 w 44"/>
                <a:gd name="T11" fmla="*/ 0 h 16"/>
                <a:gd name="T12" fmla="*/ 14 w 44"/>
                <a:gd name="T13" fmla="*/ 0 h 16"/>
                <a:gd name="T14" fmla="*/ 12 w 44"/>
                <a:gd name="T15" fmla="*/ 0 h 16"/>
                <a:gd name="T16" fmla="*/ 10 w 44"/>
                <a:gd name="T17" fmla="*/ 2 h 16"/>
                <a:gd name="T18" fmla="*/ 10 w 44"/>
                <a:gd name="T19" fmla="*/ 2 h 16"/>
                <a:gd name="T20" fmla="*/ 8 w 44"/>
                <a:gd name="T21" fmla="*/ 2 h 16"/>
                <a:gd name="T22" fmla="*/ 8 w 44"/>
                <a:gd name="T23" fmla="*/ 4 h 16"/>
                <a:gd name="T24" fmla="*/ 8 w 44"/>
                <a:gd name="T25" fmla="*/ 6 h 16"/>
                <a:gd name="T26" fmla="*/ 6 w 44"/>
                <a:gd name="T27" fmla="*/ 4 h 16"/>
                <a:gd name="T28" fmla="*/ 6 w 44"/>
                <a:gd name="T29" fmla="*/ 4 h 16"/>
                <a:gd name="T30" fmla="*/ 4 w 44"/>
                <a:gd name="T31" fmla="*/ 4 h 16"/>
                <a:gd name="T32" fmla="*/ 2 w 44"/>
                <a:gd name="T33" fmla="*/ 4 h 16"/>
                <a:gd name="T34" fmla="*/ 0 w 44"/>
                <a:gd name="T35" fmla="*/ 4 h 16"/>
                <a:gd name="T36" fmla="*/ 22 w 44"/>
                <a:gd name="T37" fmla="*/ 16 h 16"/>
                <a:gd name="T38" fmla="*/ 26 w 44"/>
                <a:gd name="T39" fmla="*/ 16 h 16"/>
                <a:gd name="T40" fmla="*/ 28 w 44"/>
                <a:gd name="T41" fmla="*/ 14 h 16"/>
                <a:gd name="T42" fmla="*/ 16 w 44"/>
                <a:gd name="T43" fmla="*/ 8 h 16"/>
                <a:gd name="T44" fmla="*/ 14 w 44"/>
                <a:gd name="T45" fmla="*/ 8 h 16"/>
                <a:gd name="T46" fmla="*/ 12 w 44"/>
                <a:gd name="T47" fmla="*/ 6 h 16"/>
                <a:gd name="T48" fmla="*/ 12 w 44"/>
                <a:gd name="T49" fmla="*/ 6 h 16"/>
                <a:gd name="T50" fmla="*/ 14 w 44"/>
                <a:gd name="T51" fmla="*/ 4 h 16"/>
                <a:gd name="T52" fmla="*/ 14 w 44"/>
                <a:gd name="T53" fmla="*/ 4 h 16"/>
                <a:gd name="T54" fmla="*/ 16 w 44"/>
                <a:gd name="T55" fmla="*/ 2 h 16"/>
                <a:gd name="T56" fmla="*/ 18 w 44"/>
                <a:gd name="T57" fmla="*/ 2 h 16"/>
                <a:gd name="T58" fmla="*/ 20 w 44"/>
                <a:gd name="T59" fmla="*/ 2 h 16"/>
                <a:gd name="T60" fmla="*/ 24 w 44"/>
                <a:gd name="T61" fmla="*/ 2 h 16"/>
                <a:gd name="T62" fmla="*/ 26 w 44"/>
                <a:gd name="T63" fmla="*/ 4 h 16"/>
                <a:gd name="T64" fmla="*/ 40 w 44"/>
                <a:gd name="T65" fmla="*/ 10 h 16"/>
                <a:gd name="T66" fmla="*/ 44 w 44"/>
                <a:gd name="T67" fmla="*/ 10 h 16"/>
                <a:gd name="T68" fmla="*/ 30 w 44"/>
                <a:gd name="T69" fmla="*/ 2 h 16"/>
                <a:gd name="T70" fmla="*/ 28 w 44"/>
                <a:gd name="T7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6">
                  <a:moveTo>
                    <a:pt x="28" y="0"/>
                  </a:moveTo>
                  <a:lnTo>
                    <a:pt x="28" y="0"/>
                  </a:lnTo>
                  <a:lnTo>
                    <a:pt x="26" y="0"/>
                  </a:lnTo>
                  <a:lnTo>
                    <a:pt x="26" y="0"/>
                  </a:lnTo>
                  <a:lnTo>
                    <a:pt x="24" y="0"/>
                  </a:lnTo>
                  <a:lnTo>
                    <a:pt x="24" y="0"/>
                  </a:lnTo>
                  <a:lnTo>
                    <a:pt x="22" y="0"/>
                  </a:lnTo>
                  <a:lnTo>
                    <a:pt x="22" y="0"/>
                  </a:lnTo>
                  <a:lnTo>
                    <a:pt x="18" y="0"/>
                  </a:lnTo>
                  <a:lnTo>
                    <a:pt x="18" y="0"/>
                  </a:lnTo>
                  <a:lnTo>
                    <a:pt x="16" y="0"/>
                  </a:lnTo>
                  <a:lnTo>
                    <a:pt x="16" y="0"/>
                  </a:lnTo>
                  <a:lnTo>
                    <a:pt x="14" y="0"/>
                  </a:lnTo>
                  <a:lnTo>
                    <a:pt x="14" y="0"/>
                  </a:lnTo>
                  <a:lnTo>
                    <a:pt x="12" y="0"/>
                  </a:lnTo>
                  <a:lnTo>
                    <a:pt x="12" y="0"/>
                  </a:lnTo>
                  <a:lnTo>
                    <a:pt x="10" y="0"/>
                  </a:lnTo>
                  <a:lnTo>
                    <a:pt x="10" y="2"/>
                  </a:lnTo>
                  <a:lnTo>
                    <a:pt x="10" y="2"/>
                  </a:lnTo>
                  <a:lnTo>
                    <a:pt x="10" y="2"/>
                  </a:lnTo>
                  <a:lnTo>
                    <a:pt x="8" y="2"/>
                  </a:lnTo>
                  <a:lnTo>
                    <a:pt x="8" y="2"/>
                  </a:lnTo>
                  <a:lnTo>
                    <a:pt x="8" y="2"/>
                  </a:lnTo>
                  <a:lnTo>
                    <a:pt x="8" y="4"/>
                  </a:lnTo>
                  <a:lnTo>
                    <a:pt x="8" y="6"/>
                  </a:lnTo>
                  <a:lnTo>
                    <a:pt x="8" y="6"/>
                  </a:lnTo>
                  <a:lnTo>
                    <a:pt x="8" y="4"/>
                  </a:lnTo>
                  <a:lnTo>
                    <a:pt x="6" y="4"/>
                  </a:lnTo>
                  <a:lnTo>
                    <a:pt x="6" y="4"/>
                  </a:lnTo>
                  <a:lnTo>
                    <a:pt x="6" y="4"/>
                  </a:lnTo>
                  <a:lnTo>
                    <a:pt x="4" y="4"/>
                  </a:lnTo>
                  <a:lnTo>
                    <a:pt x="4" y="4"/>
                  </a:lnTo>
                  <a:lnTo>
                    <a:pt x="4" y="4"/>
                  </a:lnTo>
                  <a:lnTo>
                    <a:pt x="2" y="4"/>
                  </a:lnTo>
                  <a:lnTo>
                    <a:pt x="2" y="4"/>
                  </a:lnTo>
                  <a:lnTo>
                    <a:pt x="0" y="4"/>
                  </a:lnTo>
                  <a:lnTo>
                    <a:pt x="0" y="6"/>
                  </a:lnTo>
                  <a:lnTo>
                    <a:pt x="22" y="16"/>
                  </a:lnTo>
                  <a:lnTo>
                    <a:pt x="24" y="16"/>
                  </a:lnTo>
                  <a:lnTo>
                    <a:pt x="26" y="16"/>
                  </a:lnTo>
                  <a:lnTo>
                    <a:pt x="26" y="14"/>
                  </a:lnTo>
                  <a:lnTo>
                    <a:pt x="28" y="14"/>
                  </a:lnTo>
                  <a:lnTo>
                    <a:pt x="16" y="8"/>
                  </a:lnTo>
                  <a:lnTo>
                    <a:pt x="16" y="8"/>
                  </a:lnTo>
                  <a:lnTo>
                    <a:pt x="14" y="8"/>
                  </a:lnTo>
                  <a:lnTo>
                    <a:pt x="14" y="8"/>
                  </a:lnTo>
                  <a:lnTo>
                    <a:pt x="14" y="6"/>
                  </a:lnTo>
                  <a:lnTo>
                    <a:pt x="12" y="6"/>
                  </a:lnTo>
                  <a:lnTo>
                    <a:pt x="12" y="6"/>
                  </a:lnTo>
                  <a:lnTo>
                    <a:pt x="12" y="6"/>
                  </a:lnTo>
                  <a:lnTo>
                    <a:pt x="12" y="6"/>
                  </a:lnTo>
                  <a:lnTo>
                    <a:pt x="14" y="4"/>
                  </a:lnTo>
                  <a:lnTo>
                    <a:pt x="14" y="4"/>
                  </a:lnTo>
                  <a:lnTo>
                    <a:pt x="14" y="4"/>
                  </a:lnTo>
                  <a:lnTo>
                    <a:pt x="14" y="2"/>
                  </a:lnTo>
                  <a:lnTo>
                    <a:pt x="16" y="2"/>
                  </a:lnTo>
                  <a:lnTo>
                    <a:pt x="16" y="2"/>
                  </a:lnTo>
                  <a:lnTo>
                    <a:pt x="18" y="2"/>
                  </a:lnTo>
                  <a:lnTo>
                    <a:pt x="20" y="2"/>
                  </a:lnTo>
                  <a:lnTo>
                    <a:pt x="20" y="2"/>
                  </a:lnTo>
                  <a:lnTo>
                    <a:pt x="22" y="2"/>
                  </a:lnTo>
                  <a:lnTo>
                    <a:pt x="24" y="2"/>
                  </a:lnTo>
                  <a:lnTo>
                    <a:pt x="24" y="4"/>
                  </a:lnTo>
                  <a:lnTo>
                    <a:pt x="26" y="4"/>
                  </a:lnTo>
                  <a:lnTo>
                    <a:pt x="40" y="10"/>
                  </a:lnTo>
                  <a:lnTo>
                    <a:pt x="40" y="10"/>
                  </a:lnTo>
                  <a:lnTo>
                    <a:pt x="42" y="10"/>
                  </a:lnTo>
                  <a:lnTo>
                    <a:pt x="44" y="10"/>
                  </a:lnTo>
                  <a:lnTo>
                    <a:pt x="44" y="8"/>
                  </a:lnTo>
                  <a:lnTo>
                    <a:pt x="30" y="2"/>
                  </a:lnTo>
                  <a:lnTo>
                    <a:pt x="30" y="2"/>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895"/>
            <p:cNvSpPr>
              <a:spLocks/>
            </p:cNvSpPr>
            <p:nvPr/>
          </p:nvSpPr>
          <p:spPr bwMode="auto">
            <a:xfrm>
              <a:off x="7642225" y="2967038"/>
              <a:ext cx="69850" cy="25400"/>
            </a:xfrm>
            <a:custGeom>
              <a:avLst/>
              <a:gdLst>
                <a:gd name="T0" fmla="*/ 28 w 44"/>
                <a:gd name="T1" fmla="*/ 0 h 16"/>
                <a:gd name="T2" fmla="*/ 26 w 44"/>
                <a:gd name="T3" fmla="*/ 0 h 16"/>
                <a:gd name="T4" fmla="*/ 24 w 44"/>
                <a:gd name="T5" fmla="*/ 0 h 16"/>
                <a:gd name="T6" fmla="*/ 22 w 44"/>
                <a:gd name="T7" fmla="*/ 0 h 16"/>
                <a:gd name="T8" fmla="*/ 18 w 44"/>
                <a:gd name="T9" fmla="*/ 0 h 16"/>
                <a:gd name="T10" fmla="*/ 16 w 44"/>
                <a:gd name="T11" fmla="*/ 0 h 16"/>
                <a:gd name="T12" fmla="*/ 14 w 44"/>
                <a:gd name="T13" fmla="*/ 0 h 16"/>
                <a:gd name="T14" fmla="*/ 12 w 44"/>
                <a:gd name="T15" fmla="*/ 0 h 16"/>
                <a:gd name="T16" fmla="*/ 10 w 44"/>
                <a:gd name="T17" fmla="*/ 2 h 16"/>
                <a:gd name="T18" fmla="*/ 10 w 44"/>
                <a:gd name="T19" fmla="*/ 2 h 16"/>
                <a:gd name="T20" fmla="*/ 8 w 44"/>
                <a:gd name="T21" fmla="*/ 2 h 16"/>
                <a:gd name="T22" fmla="*/ 8 w 44"/>
                <a:gd name="T23" fmla="*/ 4 h 16"/>
                <a:gd name="T24" fmla="*/ 8 w 44"/>
                <a:gd name="T25" fmla="*/ 6 h 16"/>
                <a:gd name="T26" fmla="*/ 6 w 44"/>
                <a:gd name="T27" fmla="*/ 4 h 16"/>
                <a:gd name="T28" fmla="*/ 6 w 44"/>
                <a:gd name="T29" fmla="*/ 4 h 16"/>
                <a:gd name="T30" fmla="*/ 4 w 44"/>
                <a:gd name="T31" fmla="*/ 4 h 16"/>
                <a:gd name="T32" fmla="*/ 2 w 44"/>
                <a:gd name="T33" fmla="*/ 4 h 16"/>
                <a:gd name="T34" fmla="*/ 0 w 44"/>
                <a:gd name="T35" fmla="*/ 4 h 16"/>
                <a:gd name="T36" fmla="*/ 22 w 44"/>
                <a:gd name="T37" fmla="*/ 16 h 16"/>
                <a:gd name="T38" fmla="*/ 26 w 44"/>
                <a:gd name="T39" fmla="*/ 16 h 16"/>
                <a:gd name="T40" fmla="*/ 28 w 44"/>
                <a:gd name="T41" fmla="*/ 14 h 16"/>
                <a:gd name="T42" fmla="*/ 16 w 44"/>
                <a:gd name="T43" fmla="*/ 8 h 16"/>
                <a:gd name="T44" fmla="*/ 14 w 44"/>
                <a:gd name="T45" fmla="*/ 8 h 16"/>
                <a:gd name="T46" fmla="*/ 12 w 44"/>
                <a:gd name="T47" fmla="*/ 6 h 16"/>
                <a:gd name="T48" fmla="*/ 12 w 44"/>
                <a:gd name="T49" fmla="*/ 6 h 16"/>
                <a:gd name="T50" fmla="*/ 14 w 44"/>
                <a:gd name="T51" fmla="*/ 4 h 16"/>
                <a:gd name="T52" fmla="*/ 14 w 44"/>
                <a:gd name="T53" fmla="*/ 4 h 16"/>
                <a:gd name="T54" fmla="*/ 16 w 44"/>
                <a:gd name="T55" fmla="*/ 2 h 16"/>
                <a:gd name="T56" fmla="*/ 18 w 44"/>
                <a:gd name="T57" fmla="*/ 2 h 16"/>
                <a:gd name="T58" fmla="*/ 20 w 44"/>
                <a:gd name="T59" fmla="*/ 2 h 16"/>
                <a:gd name="T60" fmla="*/ 24 w 44"/>
                <a:gd name="T61" fmla="*/ 2 h 16"/>
                <a:gd name="T62" fmla="*/ 26 w 44"/>
                <a:gd name="T63" fmla="*/ 4 h 16"/>
                <a:gd name="T64" fmla="*/ 40 w 44"/>
                <a:gd name="T65" fmla="*/ 10 h 16"/>
                <a:gd name="T66" fmla="*/ 44 w 44"/>
                <a:gd name="T67" fmla="*/ 10 h 16"/>
                <a:gd name="T68" fmla="*/ 30 w 44"/>
                <a:gd name="T69" fmla="*/ 2 h 16"/>
                <a:gd name="T70" fmla="*/ 28 w 44"/>
                <a:gd name="T7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6">
                  <a:moveTo>
                    <a:pt x="28" y="0"/>
                  </a:moveTo>
                  <a:lnTo>
                    <a:pt x="28" y="0"/>
                  </a:lnTo>
                  <a:lnTo>
                    <a:pt x="26" y="0"/>
                  </a:lnTo>
                  <a:lnTo>
                    <a:pt x="26" y="0"/>
                  </a:lnTo>
                  <a:lnTo>
                    <a:pt x="24" y="0"/>
                  </a:lnTo>
                  <a:lnTo>
                    <a:pt x="24" y="0"/>
                  </a:lnTo>
                  <a:lnTo>
                    <a:pt x="22" y="0"/>
                  </a:lnTo>
                  <a:lnTo>
                    <a:pt x="22" y="0"/>
                  </a:lnTo>
                  <a:lnTo>
                    <a:pt x="18" y="0"/>
                  </a:lnTo>
                  <a:lnTo>
                    <a:pt x="18" y="0"/>
                  </a:lnTo>
                  <a:lnTo>
                    <a:pt x="16" y="0"/>
                  </a:lnTo>
                  <a:lnTo>
                    <a:pt x="16" y="0"/>
                  </a:lnTo>
                  <a:lnTo>
                    <a:pt x="14" y="0"/>
                  </a:lnTo>
                  <a:lnTo>
                    <a:pt x="14" y="0"/>
                  </a:lnTo>
                  <a:lnTo>
                    <a:pt x="12" y="0"/>
                  </a:lnTo>
                  <a:lnTo>
                    <a:pt x="12" y="0"/>
                  </a:lnTo>
                  <a:lnTo>
                    <a:pt x="10" y="0"/>
                  </a:lnTo>
                  <a:lnTo>
                    <a:pt x="10" y="2"/>
                  </a:lnTo>
                  <a:lnTo>
                    <a:pt x="10" y="2"/>
                  </a:lnTo>
                  <a:lnTo>
                    <a:pt x="10" y="2"/>
                  </a:lnTo>
                  <a:lnTo>
                    <a:pt x="8" y="2"/>
                  </a:lnTo>
                  <a:lnTo>
                    <a:pt x="8" y="2"/>
                  </a:lnTo>
                  <a:lnTo>
                    <a:pt x="8" y="2"/>
                  </a:lnTo>
                  <a:lnTo>
                    <a:pt x="8" y="4"/>
                  </a:lnTo>
                  <a:lnTo>
                    <a:pt x="8" y="6"/>
                  </a:lnTo>
                  <a:lnTo>
                    <a:pt x="8" y="6"/>
                  </a:lnTo>
                  <a:lnTo>
                    <a:pt x="8" y="4"/>
                  </a:lnTo>
                  <a:lnTo>
                    <a:pt x="6" y="4"/>
                  </a:lnTo>
                  <a:lnTo>
                    <a:pt x="6" y="4"/>
                  </a:lnTo>
                  <a:lnTo>
                    <a:pt x="6" y="4"/>
                  </a:lnTo>
                  <a:lnTo>
                    <a:pt x="4" y="4"/>
                  </a:lnTo>
                  <a:lnTo>
                    <a:pt x="4" y="4"/>
                  </a:lnTo>
                  <a:lnTo>
                    <a:pt x="4" y="4"/>
                  </a:lnTo>
                  <a:lnTo>
                    <a:pt x="2" y="4"/>
                  </a:lnTo>
                  <a:lnTo>
                    <a:pt x="2" y="4"/>
                  </a:lnTo>
                  <a:lnTo>
                    <a:pt x="0" y="4"/>
                  </a:lnTo>
                  <a:lnTo>
                    <a:pt x="0" y="6"/>
                  </a:lnTo>
                  <a:lnTo>
                    <a:pt x="22" y="16"/>
                  </a:lnTo>
                  <a:lnTo>
                    <a:pt x="24" y="16"/>
                  </a:lnTo>
                  <a:lnTo>
                    <a:pt x="26" y="16"/>
                  </a:lnTo>
                  <a:lnTo>
                    <a:pt x="26" y="14"/>
                  </a:lnTo>
                  <a:lnTo>
                    <a:pt x="28" y="14"/>
                  </a:lnTo>
                  <a:lnTo>
                    <a:pt x="16" y="8"/>
                  </a:lnTo>
                  <a:lnTo>
                    <a:pt x="16" y="8"/>
                  </a:lnTo>
                  <a:lnTo>
                    <a:pt x="14" y="8"/>
                  </a:lnTo>
                  <a:lnTo>
                    <a:pt x="14" y="8"/>
                  </a:lnTo>
                  <a:lnTo>
                    <a:pt x="14" y="6"/>
                  </a:lnTo>
                  <a:lnTo>
                    <a:pt x="12" y="6"/>
                  </a:lnTo>
                  <a:lnTo>
                    <a:pt x="12" y="6"/>
                  </a:lnTo>
                  <a:lnTo>
                    <a:pt x="12" y="6"/>
                  </a:lnTo>
                  <a:lnTo>
                    <a:pt x="12" y="6"/>
                  </a:lnTo>
                  <a:lnTo>
                    <a:pt x="14" y="4"/>
                  </a:lnTo>
                  <a:lnTo>
                    <a:pt x="14" y="4"/>
                  </a:lnTo>
                  <a:lnTo>
                    <a:pt x="14" y="4"/>
                  </a:lnTo>
                  <a:lnTo>
                    <a:pt x="14" y="2"/>
                  </a:lnTo>
                  <a:lnTo>
                    <a:pt x="16" y="2"/>
                  </a:lnTo>
                  <a:lnTo>
                    <a:pt x="16" y="2"/>
                  </a:lnTo>
                  <a:lnTo>
                    <a:pt x="18" y="2"/>
                  </a:lnTo>
                  <a:lnTo>
                    <a:pt x="20" y="2"/>
                  </a:lnTo>
                  <a:lnTo>
                    <a:pt x="20" y="2"/>
                  </a:lnTo>
                  <a:lnTo>
                    <a:pt x="22" y="2"/>
                  </a:lnTo>
                  <a:lnTo>
                    <a:pt x="24" y="2"/>
                  </a:lnTo>
                  <a:lnTo>
                    <a:pt x="24" y="4"/>
                  </a:lnTo>
                  <a:lnTo>
                    <a:pt x="26" y="4"/>
                  </a:lnTo>
                  <a:lnTo>
                    <a:pt x="40" y="10"/>
                  </a:lnTo>
                  <a:lnTo>
                    <a:pt x="40" y="10"/>
                  </a:lnTo>
                  <a:lnTo>
                    <a:pt x="42" y="10"/>
                  </a:lnTo>
                  <a:lnTo>
                    <a:pt x="44" y="10"/>
                  </a:lnTo>
                  <a:lnTo>
                    <a:pt x="44" y="8"/>
                  </a:lnTo>
                  <a:lnTo>
                    <a:pt x="30" y="2"/>
                  </a:lnTo>
                  <a:lnTo>
                    <a:pt x="30"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896"/>
            <p:cNvSpPr>
              <a:spLocks/>
            </p:cNvSpPr>
            <p:nvPr/>
          </p:nvSpPr>
          <p:spPr bwMode="auto">
            <a:xfrm>
              <a:off x="7686675" y="2947988"/>
              <a:ext cx="69850" cy="25400"/>
            </a:xfrm>
            <a:custGeom>
              <a:avLst/>
              <a:gdLst>
                <a:gd name="T0" fmla="*/ 20 w 44"/>
                <a:gd name="T1" fmla="*/ 0 h 16"/>
                <a:gd name="T2" fmla="*/ 20 w 44"/>
                <a:gd name="T3" fmla="*/ 0 h 16"/>
                <a:gd name="T4" fmla="*/ 18 w 44"/>
                <a:gd name="T5" fmla="*/ 2 h 16"/>
                <a:gd name="T6" fmla="*/ 18 w 44"/>
                <a:gd name="T7" fmla="*/ 2 h 16"/>
                <a:gd name="T8" fmla="*/ 36 w 44"/>
                <a:gd name="T9" fmla="*/ 10 h 16"/>
                <a:gd name="T10" fmla="*/ 36 w 44"/>
                <a:gd name="T11" fmla="*/ 12 h 16"/>
                <a:gd name="T12" fmla="*/ 34 w 44"/>
                <a:gd name="T13" fmla="*/ 12 h 16"/>
                <a:gd name="T14" fmla="*/ 34 w 44"/>
                <a:gd name="T15" fmla="*/ 12 h 16"/>
                <a:gd name="T16" fmla="*/ 32 w 44"/>
                <a:gd name="T17" fmla="*/ 12 h 16"/>
                <a:gd name="T18" fmla="*/ 32 w 44"/>
                <a:gd name="T19" fmla="*/ 12 h 16"/>
                <a:gd name="T20" fmla="*/ 30 w 44"/>
                <a:gd name="T21" fmla="*/ 14 h 16"/>
                <a:gd name="T22" fmla="*/ 30 w 44"/>
                <a:gd name="T23" fmla="*/ 14 h 16"/>
                <a:gd name="T24" fmla="*/ 30 w 44"/>
                <a:gd name="T25" fmla="*/ 14 h 16"/>
                <a:gd name="T26" fmla="*/ 28 w 44"/>
                <a:gd name="T27" fmla="*/ 14 h 16"/>
                <a:gd name="T28" fmla="*/ 28 w 44"/>
                <a:gd name="T29" fmla="*/ 14 h 16"/>
                <a:gd name="T30" fmla="*/ 26 w 44"/>
                <a:gd name="T31" fmla="*/ 14 h 16"/>
                <a:gd name="T32" fmla="*/ 26 w 44"/>
                <a:gd name="T33" fmla="*/ 14 h 16"/>
                <a:gd name="T34" fmla="*/ 24 w 44"/>
                <a:gd name="T35" fmla="*/ 14 h 16"/>
                <a:gd name="T36" fmla="*/ 24 w 44"/>
                <a:gd name="T37" fmla="*/ 14 h 16"/>
                <a:gd name="T38" fmla="*/ 24 w 44"/>
                <a:gd name="T39" fmla="*/ 14 h 16"/>
                <a:gd name="T40" fmla="*/ 22 w 44"/>
                <a:gd name="T41" fmla="*/ 14 h 16"/>
                <a:gd name="T42" fmla="*/ 22 w 44"/>
                <a:gd name="T43" fmla="*/ 12 h 16"/>
                <a:gd name="T44" fmla="*/ 20 w 44"/>
                <a:gd name="T45" fmla="*/ 12 h 16"/>
                <a:gd name="T46" fmla="*/ 20 w 44"/>
                <a:gd name="T47" fmla="*/ 12 h 16"/>
                <a:gd name="T48" fmla="*/ 18 w 44"/>
                <a:gd name="T49" fmla="*/ 12 h 16"/>
                <a:gd name="T50" fmla="*/ 6 w 44"/>
                <a:gd name="T51" fmla="*/ 6 h 16"/>
                <a:gd name="T52" fmla="*/ 4 w 44"/>
                <a:gd name="T53" fmla="*/ 6 h 16"/>
                <a:gd name="T54" fmla="*/ 2 w 44"/>
                <a:gd name="T55" fmla="*/ 6 h 16"/>
                <a:gd name="T56" fmla="*/ 2 w 44"/>
                <a:gd name="T57" fmla="*/ 6 h 16"/>
                <a:gd name="T58" fmla="*/ 0 w 44"/>
                <a:gd name="T59" fmla="*/ 8 h 16"/>
                <a:gd name="T60" fmla="*/ 14 w 44"/>
                <a:gd name="T61" fmla="*/ 14 h 16"/>
                <a:gd name="T62" fmla="*/ 16 w 44"/>
                <a:gd name="T63" fmla="*/ 14 h 16"/>
                <a:gd name="T64" fmla="*/ 16 w 44"/>
                <a:gd name="T65" fmla="*/ 14 h 16"/>
                <a:gd name="T66" fmla="*/ 18 w 44"/>
                <a:gd name="T67" fmla="*/ 16 h 16"/>
                <a:gd name="T68" fmla="*/ 20 w 44"/>
                <a:gd name="T69" fmla="*/ 16 h 16"/>
                <a:gd name="T70" fmla="*/ 22 w 44"/>
                <a:gd name="T71" fmla="*/ 16 h 16"/>
                <a:gd name="T72" fmla="*/ 22 w 44"/>
                <a:gd name="T73" fmla="*/ 16 h 16"/>
                <a:gd name="T74" fmla="*/ 24 w 44"/>
                <a:gd name="T75" fmla="*/ 16 h 16"/>
                <a:gd name="T76" fmla="*/ 26 w 44"/>
                <a:gd name="T77" fmla="*/ 16 h 16"/>
                <a:gd name="T78" fmla="*/ 28 w 44"/>
                <a:gd name="T79" fmla="*/ 16 h 16"/>
                <a:gd name="T80" fmla="*/ 28 w 44"/>
                <a:gd name="T81" fmla="*/ 16 h 16"/>
                <a:gd name="T82" fmla="*/ 30 w 44"/>
                <a:gd name="T83" fmla="*/ 16 h 16"/>
                <a:gd name="T84" fmla="*/ 32 w 44"/>
                <a:gd name="T85" fmla="*/ 16 h 16"/>
                <a:gd name="T86" fmla="*/ 32 w 44"/>
                <a:gd name="T87" fmla="*/ 16 h 16"/>
                <a:gd name="T88" fmla="*/ 34 w 44"/>
                <a:gd name="T89" fmla="*/ 16 h 16"/>
                <a:gd name="T90" fmla="*/ 36 w 44"/>
                <a:gd name="T91" fmla="*/ 14 h 16"/>
                <a:gd name="T92" fmla="*/ 36 w 44"/>
                <a:gd name="T93" fmla="*/ 14 h 16"/>
                <a:gd name="T94" fmla="*/ 38 w 44"/>
                <a:gd name="T95" fmla="*/ 14 h 16"/>
                <a:gd name="T96" fmla="*/ 38 w 44"/>
                <a:gd name="T97" fmla="*/ 14 h 16"/>
                <a:gd name="T98" fmla="*/ 40 w 44"/>
                <a:gd name="T99" fmla="*/ 12 h 16"/>
                <a:gd name="T100" fmla="*/ 40 w 44"/>
                <a:gd name="T101" fmla="*/ 12 h 16"/>
                <a:gd name="T102" fmla="*/ 42 w 44"/>
                <a:gd name="T103" fmla="*/ 12 h 16"/>
                <a:gd name="T104" fmla="*/ 42 w 44"/>
                <a:gd name="T105" fmla="*/ 12 h 16"/>
                <a:gd name="T106" fmla="*/ 44 w 44"/>
                <a:gd name="T107" fmla="*/ 10 h 16"/>
                <a:gd name="T108" fmla="*/ 44 w 44"/>
                <a:gd name="T109" fmla="*/ 10 h 16"/>
                <a:gd name="T110" fmla="*/ 22 w 44"/>
                <a:gd name="T111" fmla="*/ 0 h 16"/>
                <a:gd name="T112" fmla="*/ 20 w 44"/>
                <a:gd name="T11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16">
                  <a:moveTo>
                    <a:pt x="20" y="0"/>
                  </a:moveTo>
                  <a:lnTo>
                    <a:pt x="20" y="0"/>
                  </a:lnTo>
                  <a:lnTo>
                    <a:pt x="18" y="2"/>
                  </a:lnTo>
                  <a:lnTo>
                    <a:pt x="18" y="2"/>
                  </a:lnTo>
                  <a:lnTo>
                    <a:pt x="36" y="10"/>
                  </a:lnTo>
                  <a:lnTo>
                    <a:pt x="36" y="12"/>
                  </a:lnTo>
                  <a:lnTo>
                    <a:pt x="34" y="12"/>
                  </a:lnTo>
                  <a:lnTo>
                    <a:pt x="34" y="12"/>
                  </a:lnTo>
                  <a:lnTo>
                    <a:pt x="32" y="12"/>
                  </a:lnTo>
                  <a:lnTo>
                    <a:pt x="32" y="12"/>
                  </a:lnTo>
                  <a:lnTo>
                    <a:pt x="30" y="14"/>
                  </a:lnTo>
                  <a:lnTo>
                    <a:pt x="30" y="14"/>
                  </a:lnTo>
                  <a:lnTo>
                    <a:pt x="30" y="14"/>
                  </a:lnTo>
                  <a:lnTo>
                    <a:pt x="28" y="14"/>
                  </a:lnTo>
                  <a:lnTo>
                    <a:pt x="28" y="14"/>
                  </a:lnTo>
                  <a:lnTo>
                    <a:pt x="26" y="14"/>
                  </a:lnTo>
                  <a:lnTo>
                    <a:pt x="26" y="14"/>
                  </a:lnTo>
                  <a:lnTo>
                    <a:pt x="24" y="14"/>
                  </a:lnTo>
                  <a:lnTo>
                    <a:pt x="24" y="14"/>
                  </a:lnTo>
                  <a:lnTo>
                    <a:pt x="24" y="14"/>
                  </a:lnTo>
                  <a:lnTo>
                    <a:pt x="22" y="14"/>
                  </a:lnTo>
                  <a:lnTo>
                    <a:pt x="22" y="12"/>
                  </a:lnTo>
                  <a:lnTo>
                    <a:pt x="20" y="12"/>
                  </a:lnTo>
                  <a:lnTo>
                    <a:pt x="20" y="12"/>
                  </a:lnTo>
                  <a:lnTo>
                    <a:pt x="18" y="12"/>
                  </a:lnTo>
                  <a:lnTo>
                    <a:pt x="6" y="6"/>
                  </a:lnTo>
                  <a:lnTo>
                    <a:pt x="4" y="6"/>
                  </a:lnTo>
                  <a:lnTo>
                    <a:pt x="2" y="6"/>
                  </a:lnTo>
                  <a:lnTo>
                    <a:pt x="2" y="6"/>
                  </a:lnTo>
                  <a:lnTo>
                    <a:pt x="0" y="8"/>
                  </a:lnTo>
                  <a:lnTo>
                    <a:pt x="14" y="14"/>
                  </a:lnTo>
                  <a:lnTo>
                    <a:pt x="16" y="14"/>
                  </a:lnTo>
                  <a:lnTo>
                    <a:pt x="16" y="14"/>
                  </a:lnTo>
                  <a:lnTo>
                    <a:pt x="18" y="16"/>
                  </a:lnTo>
                  <a:lnTo>
                    <a:pt x="20" y="16"/>
                  </a:lnTo>
                  <a:lnTo>
                    <a:pt x="22" y="16"/>
                  </a:lnTo>
                  <a:lnTo>
                    <a:pt x="22" y="16"/>
                  </a:lnTo>
                  <a:lnTo>
                    <a:pt x="24" y="16"/>
                  </a:lnTo>
                  <a:lnTo>
                    <a:pt x="26" y="16"/>
                  </a:lnTo>
                  <a:lnTo>
                    <a:pt x="28" y="16"/>
                  </a:lnTo>
                  <a:lnTo>
                    <a:pt x="28" y="16"/>
                  </a:lnTo>
                  <a:lnTo>
                    <a:pt x="30" y="16"/>
                  </a:lnTo>
                  <a:lnTo>
                    <a:pt x="32" y="16"/>
                  </a:lnTo>
                  <a:lnTo>
                    <a:pt x="32" y="16"/>
                  </a:lnTo>
                  <a:lnTo>
                    <a:pt x="34" y="16"/>
                  </a:lnTo>
                  <a:lnTo>
                    <a:pt x="36" y="14"/>
                  </a:lnTo>
                  <a:lnTo>
                    <a:pt x="36" y="14"/>
                  </a:lnTo>
                  <a:lnTo>
                    <a:pt x="38" y="14"/>
                  </a:lnTo>
                  <a:lnTo>
                    <a:pt x="38" y="14"/>
                  </a:lnTo>
                  <a:lnTo>
                    <a:pt x="40" y="12"/>
                  </a:lnTo>
                  <a:lnTo>
                    <a:pt x="40" y="12"/>
                  </a:lnTo>
                  <a:lnTo>
                    <a:pt x="42" y="12"/>
                  </a:lnTo>
                  <a:lnTo>
                    <a:pt x="42" y="12"/>
                  </a:lnTo>
                  <a:lnTo>
                    <a:pt x="44" y="10"/>
                  </a:lnTo>
                  <a:lnTo>
                    <a:pt x="44" y="10"/>
                  </a:lnTo>
                  <a:lnTo>
                    <a:pt x="22" y="0"/>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897"/>
            <p:cNvSpPr>
              <a:spLocks/>
            </p:cNvSpPr>
            <p:nvPr/>
          </p:nvSpPr>
          <p:spPr bwMode="auto">
            <a:xfrm>
              <a:off x="7734300" y="2935288"/>
              <a:ext cx="69850" cy="25400"/>
            </a:xfrm>
            <a:custGeom>
              <a:avLst/>
              <a:gdLst>
                <a:gd name="T0" fmla="*/ 28 w 44"/>
                <a:gd name="T1" fmla="*/ 0 h 16"/>
                <a:gd name="T2" fmla="*/ 26 w 44"/>
                <a:gd name="T3" fmla="*/ 0 h 16"/>
                <a:gd name="T4" fmla="*/ 24 w 44"/>
                <a:gd name="T5" fmla="*/ 0 h 16"/>
                <a:gd name="T6" fmla="*/ 22 w 44"/>
                <a:gd name="T7" fmla="*/ 0 h 16"/>
                <a:gd name="T8" fmla="*/ 20 w 44"/>
                <a:gd name="T9" fmla="*/ 0 h 16"/>
                <a:gd name="T10" fmla="*/ 16 w 44"/>
                <a:gd name="T11" fmla="*/ 0 h 16"/>
                <a:gd name="T12" fmla="*/ 14 w 44"/>
                <a:gd name="T13" fmla="*/ 0 h 16"/>
                <a:gd name="T14" fmla="*/ 12 w 44"/>
                <a:gd name="T15" fmla="*/ 0 h 16"/>
                <a:gd name="T16" fmla="*/ 10 w 44"/>
                <a:gd name="T17" fmla="*/ 2 h 16"/>
                <a:gd name="T18" fmla="*/ 10 w 44"/>
                <a:gd name="T19" fmla="*/ 2 h 16"/>
                <a:gd name="T20" fmla="*/ 8 w 44"/>
                <a:gd name="T21" fmla="*/ 2 h 16"/>
                <a:gd name="T22" fmla="*/ 8 w 44"/>
                <a:gd name="T23" fmla="*/ 4 h 16"/>
                <a:gd name="T24" fmla="*/ 8 w 44"/>
                <a:gd name="T25" fmla="*/ 6 h 16"/>
                <a:gd name="T26" fmla="*/ 6 w 44"/>
                <a:gd name="T27" fmla="*/ 4 h 16"/>
                <a:gd name="T28" fmla="*/ 6 w 44"/>
                <a:gd name="T29" fmla="*/ 4 h 16"/>
                <a:gd name="T30" fmla="*/ 4 w 44"/>
                <a:gd name="T31" fmla="*/ 4 h 16"/>
                <a:gd name="T32" fmla="*/ 4 w 44"/>
                <a:gd name="T33" fmla="*/ 4 h 16"/>
                <a:gd name="T34" fmla="*/ 0 w 44"/>
                <a:gd name="T35" fmla="*/ 4 h 16"/>
                <a:gd name="T36" fmla="*/ 22 w 44"/>
                <a:gd name="T37" fmla="*/ 16 h 16"/>
                <a:gd name="T38" fmla="*/ 26 w 44"/>
                <a:gd name="T39" fmla="*/ 16 h 16"/>
                <a:gd name="T40" fmla="*/ 28 w 44"/>
                <a:gd name="T41" fmla="*/ 14 h 16"/>
                <a:gd name="T42" fmla="*/ 16 w 44"/>
                <a:gd name="T43" fmla="*/ 8 h 16"/>
                <a:gd name="T44" fmla="*/ 14 w 44"/>
                <a:gd name="T45" fmla="*/ 8 h 16"/>
                <a:gd name="T46" fmla="*/ 12 w 44"/>
                <a:gd name="T47" fmla="*/ 6 h 16"/>
                <a:gd name="T48" fmla="*/ 12 w 44"/>
                <a:gd name="T49" fmla="*/ 6 h 16"/>
                <a:gd name="T50" fmla="*/ 14 w 44"/>
                <a:gd name="T51" fmla="*/ 4 h 16"/>
                <a:gd name="T52" fmla="*/ 14 w 44"/>
                <a:gd name="T53" fmla="*/ 4 h 16"/>
                <a:gd name="T54" fmla="*/ 16 w 44"/>
                <a:gd name="T55" fmla="*/ 2 h 16"/>
                <a:gd name="T56" fmla="*/ 18 w 44"/>
                <a:gd name="T57" fmla="*/ 2 h 16"/>
                <a:gd name="T58" fmla="*/ 20 w 44"/>
                <a:gd name="T59" fmla="*/ 2 h 16"/>
                <a:gd name="T60" fmla="*/ 24 w 44"/>
                <a:gd name="T61" fmla="*/ 2 h 16"/>
                <a:gd name="T62" fmla="*/ 26 w 44"/>
                <a:gd name="T63" fmla="*/ 4 h 16"/>
                <a:gd name="T64" fmla="*/ 40 w 44"/>
                <a:gd name="T65" fmla="*/ 10 h 16"/>
                <a:gd name="T66" fmla="*/ 44 w 44"/>
                <a:gd name="T67" fmla="*/ 10 h 16"/>
                <a:gd name="T68" fmla="*/ 30 w 44"/>
                <a:gd name="T69" fmla="*/ 2 h 16"/>
                <a:gd name="T70" fmla="*/ 28 w 44"/>
                <a:gd name="T7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6">
                  <a:moveTo>
                    <a:pt x="28" y="0"/>
                  </a:moveTo>
                  <a:lnTo>
                    <a:pt x="28" y="0"/>
                  </a:lnTo>
                  <a:lnTo>
                    <a:pt x="26" y="0"/>
                  </a:lnTo>
                  <a:lnTo>
                    <a:pt x="26" y="0"/>
                  </a:lnTo>
                  <a:lnTo>
                    <a:pt x="24" y="0"/>
                  </a:lnTo>
                  <a:lnTo>
                    <a:pt x="24" y="0"/>
                  </a:lnTo>
                  <a:lnTo>
                    <a:pt x="22" y="0"/>
                  </a:lnTo>
                  <a:lnTo>
                    <a:pt x="22" y="0"/>
                  </a:lnTo>
                  <a:lnTo>
                    <a:pt x="20" y="0"/>
                  </a:lnTo>
                  <a:lnTo>
                    <a:pt x="20" y="0"/>
                  </a:lnTo>
                  <a:lnTo>
                    <a:pt x="16" y="0"/>
                  </a:lnTo>
                  <a:lnTo>
                    <a:pt x="16" y="0"/>
                  </a:lnTo>
                  <a:lnTo>
                    <a:pt x="14" y="0"/>
                  </a:lnTo>
                  <a:lnTo>
                    <a:pt x="14" y="0"/>
                  </a:lnTo>
                  <a:lnTo>
                    <a:pt x="12" y="0"/>
                  </a:lnTo>
                  <a:lnTo>
                    <a:pt x="12" y="0"/>
                  </a:lnTo>
                  <a:lnTo>
                    <a:pt x="12" y="2"/>
                  </a:lnTo>
                  <a:lnTo>
                    <a:pt x="10" y="2"/>
                  </a:lnTo>
                  <a:lnTo>
                    <a:pt x="10" y="2"/>
                  </a:lnTo>
                  <a:lnTo>
                    <a:pt x="10" y="2"/>
                  </a:lnTo>
                  <a:lnTo>
                    <a:pt x="10" y="2"/>
                  </a:lnTo>
                  <a:lnTo>
                    <a:pt x="8" y="2"/>
                  </a:lnTo>
                  <a:lnTo>
                    <a:pt x="8" y="2"/>
                  </a:lnTo>
                  <a:lnTo>
                    <a:pt x="8" y="4"/>
                  </a:lnTo>
                  <a:lnTo>
                    <a:pt x="8" y="6"/>
                  </a:lnTo>
                  <a:lnTo>
                    <a:pt x="8" y="6"/>
                  </a:lnTo>
                  <a:lnTo>
                    <a:pt x="8" y="4"/>
                  </a:lnTo>
                  <a:lnTo>
                    <a:pt x="6" y="4"/>
                  </a:lnTo>
                  <a:lnTo>
                    <a:pt x="6" y="4"/>
                  </a:lnTo>
                  <a:lnTo>
                    <a:pt x="6" y="4"/>
                  </a:lnTo>
                  <a:lnTo>
                    <a:pt x="6" y="4"/>
                  </a:lnTo>
                  <a:lnTo>
                    <a:pt x="4" y="4"/>
                  </a:lnTo>
                  <a:lnTo>
                    <a:pt x="4" y="4"/>
                  </a:lnTo>
                  <a:lnTo>
                    <a:pt x="4" y="4"/>
                  </a:lnTo>
                  <a:lnTo>
                    <a:pt x="2" y="4"/>
                  </a:lnTo>
                  <a:lnTo>
                    <a:pt x="0" y="4"/>
                  </a:lnTo>
                  <a:lnTo>
                    <a:pt x="0" y="6"/>
                  </a:lnTo>
                  <a:lnTo>
                    <a:pt x="22" y="16"/>
                  </a:lnTo>
                  <a:lnTo>
                    <a:pt x="24" y="16"/>
                  </a:lnTo>
                  <a:lnTo>
                    <a:pt x="26" y="16"/>
                  </a:lnTo>
                  <a:lnTo>
                    <a:pt x="26" y="14"/>
                  </a:lnTo>
                  <a:lnTo>
                    <a:pt x="28" y="14"/>
                  </a:lnTo>
                  <a:lnTo>
                    <a:pt x="16" y="8"/>
                  </a:lnTo>
                  <a:lnTo>
                    <a:pt x="16" y="8"/>
                  </a:lnTo>
                  <a:lnTo>
                    <a:pt x="14" y="8"/>
                  </a:lnTo>
                  <a:lnTo>
                    <a:pt x="14" y="8"/>
                  </a:lnTo>
                  <a:lnTo>
                    <a:pt x="14" y="8"/>
                  </a:lnTo>
                  <a:lnTo>
                    <a:pt x="12" y="6"/>
                  </a:lnTo>
                  <a:lnTo>
                    <a:pt x="12" y="6"/>
                  </a:lnTo>
                  <a:lnTo>
                    <a:pt x="12" y="6"/>
                  </a:lnTo>
                  <a:lnTo>
                    <a:pt x="12" y="6"/>
                  </a:lnTo>
                  <a:lnTo>
                    <a:pt x="14" y="4"/>
                  </a:lnTo>
                  <a:lnTo>
                    <a:pt x="14" y="4"/>
                  </a:lnTo>
                  <a:lnTo>
                    <a:pt x="14" y="4"/>
                  </a:lnTo>
                  <a:lnTo>
                    <a:pt x="14" y="4"/>
                  </a:lnTo>
                  <a:lnTo>
                    <a:pt x="16" y="2"/>
                  </a:lnTo>
                  <a:lnTo>
                    <a:pt x="16" y="2"/>
                  </a:lnTo>
                  <a:lnTo>
                    <a:pt x="18" y="2"/>
                  </a:lnTo>
                  <a:lnTo>
                    <a:pt x="20" y="2"/>
                  </a:lnTo>
                  <a:lnTo>
                    <a:pt x="20" y="2"/>
                  </a:lnTo>
                  <a:lnTo>
                    <a:pt x="22" y="2"/>
                  </a:lnTo>
                  <a:lnTo>
                    <a:pt x="24" y="2"/>
                  </a:lnTo>
                  <a:lnTo>
                    <a:pt x="24" y="4"/>
                  </a:lnTo>
                  <a:lnTo>
                    <a:pt x="26" y="4"/>
                  </a:lnTo>
                  <a:lnTo>
                    <a:pt x="40" y="10"/>
                  </a:lnTo>
                  <a:lnTo>
                    <a:pt x="40" y="10"/>
                  </a:lnTo>
                  <a:lnTo>
                    <a:pt x="42" y="10"/>
                  </a:lnTo>
                  <a:lnTo>
                    <a:pt x="44" y="10"/>
                  </a:lnTo>
                  <a:lnTo>
                    <a:pt x="44" y="8"/>
                  </a:lnTo>
                  <a:lnTo>
                    <a:pt x="30" y="2"/>
                  </a:lnTo>
                  <a:lnTo>
                    <a:pt x="30" y="2"/>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898"/>
            <p:cNvSpPr>
              <a:spLocks/>
            </p:cNvSpPr>
            <p:nvPr/>
          </p:nvSpPr>
          <p:spPr bwMode="auto">
            <a:xfrm>
              <a:off x="7734300" y="2935288"/>
              <a:ext cx="69850" cy="25400"/>
            </a:xfrm>
            <a:custGeom>
              <a:avLst/>
              <a:gdLst>
                <a:gd name="T0" fmla="*/ 28 w 44"/>
                <a:gd name="T1" fmla="*/ 0 h 16"/>
                <a:gd name="T2" fmla="*/ 26 w 44"/>
                <a:gd name="T3" fmla="*/ 0 h 16"/>
                <a:gd name="T4" fmla="*/ 24 w 44"/>
                <a:gd name="T5" fmla="*/ 0 h 16"/>
                <a:gd name="T6" fmla="*/ 22 w 44"/>
                <a:gd name="T7" fmla="*/ 0 h 16"/>
                <a:gd name="T8" fmla="*/ 20 w 44"/>
                <a:gd name="T9" fmla="*/ 0 h 16"/>
                <a:gd name="T10" fmla="*/ 16 w 44"/>
                <a:gd name="T11" fmla="*/ 0 h 16"/>
                <a:gd name="T12" fmla="*/ 14 w 44"/>
                <a:gd name="T13" fmla="*/ 0 h 16"/>
                <a:gd name="T14" fmla="*/ 12 w 44"/>
                <a:gd name="T15" fmla="*/ 0 h 16"/>
                <a:gd name="T16" fmla="*/ 10 w 44"/>
                <a:gd name="T17" fmla="*/ 2 h 16"/>
                <a:gd name="T18" fmla="*/ 10 w 44"/>
                <a:gd name="T19" fmla="*/ 2 h 16"/>
                <a:gd name="T20" fmla="*/ 8 w 44"/>
                <a:gd name="T21" fmla="*/ 2 h 16"/>
                <a:gd name="T22" fmla="*/ 8 w 44"/>
                <a:gd name="T23" fmla="*/ 4 h 16"/>
                <a:gd name="T24" fmla="*/ 8 w 44"/>
                <a:gd name="T25" fmla="*/ 6 h 16"/>
                <a:gd name="T26" fmla="*/ 6 w 44"/>
                <a:gd name="T27" fmla="*/ 4 h 16"/>
                <a:gd name="T28" fmla="*/ 6 w 44"/>
                <a:gd name="T29" fmla="*/ 4 h 16"/>
                <a:gd name="T30" fmla="*/ 4 w 44"/>
                <a:gd name="T31" fmla="*/ 4 h 16"/>
                <a:gd name="T32" fmla="*/ 4 w 44"/>
                <a:gd name="T33" fmla="*/ 4 h 16"/>
                <a:gd name="T34" fmla="*/ 0 w 44"/>
                <a:gd name="T35" fmla="*/ 4 h 16"/>
                <a:gd name="T36" fmla="*/ 22 w 44"/>
                <a:gd name="T37" fmla="*/ 16 h 16"/>
                <a:gd name="T38" fmla="*/ 26 w 44"/>
                <a:gd name="T39" fmla="*/ 16 h 16"/>
                <a:gd name="T40" fmla="*/ 28 w 44"/>
                <a:gd name="T41" fmla="*/ 14 h 16"/>
                <a:gd name="T42" fmla="*/ 16 w 44"/>
                <a:gd name="T43" fmla="*/ 8 h 16"/>
                <a:gd name="T44" fmla="*/ 14 w 44"/>
                <a:gd name="T45" fmla="*/ 8 h 16"/>
                <a:gd name="T46" fmla="*/ 12 w 44"/>
                <a:gd name="T47" fmla="*/ 6 h 16"/>
                <a:gd name="T48" fmla="*/ 12 w 44"/>
                <a:gd name="T49" fmla="*/ 6 h 16"/>
                <a:gd name="T50" fmla="*/ 14 w 44"/>
                <a:gd name="T51" fmla="*/ 4 h 16"/>
                <a:gd name="T52" fmla="*/ 14 w 44"/>
                <a:gd name="T53" fmla="*/ 4 h 16"/>
                <a:gd name="T54" fmla="*/ 16 w 44"/>
                <a:gd name="T55" fmla="*/ 2 h 16"/>
                <a:gd name="T56" fmla="*/ 18 w 44"/>
                <a:gd name="T57" fmla="*/ 2 h 16"/>
                <a:gd name="T58" fmla="*/ 20 w 44"/>
                <a:gd name="T59" fmla="*/ 2 h 16"/>
                <a:gd name="T60" fmla="*/ 24 w 44"/>
                <a:gd name="T61" fmla="*/ 2 h 16"/>
                <a:gd name="T62" fmla="*/ 26 w 44"/>
                <a:gd name="T63" fmla="*/ 4 h 16"/>
                <a:gd name="T64" fmla="*/ 40 w 44"/>
                <a:gd name="T65" fmla="*/ 10 h 16"/>
                <a:gd name="T66" fmla="*/ 44 w 44"/>
                <a:gd name="T67" fmla="*/ 10 h 16"/>
                <a:gd name="T68" fmla="*/ 30 w 44"/>
                <a:gd name="T69" fmla="*/ 2 h 16"/>
                <a:gd name="T70" fmla="*/ 28 w 44"/>
                <a:gd name="T7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16">
                  <a:moveTo>
                    <a:pt x="28" y="0"/>
                  </a:moveTo>
                  <a:lnTo>
                    <a:pt x="28" y="0"/>
                  </a:lnTo>
                  <a:lnTo>
                    <a:pt x="26" y="0"/>
                  </a:lnTo>
                  <a:lnTo>
                    <a:pt x="26" y="0"/>
                  </a:lnTo>
                  <a:lnTo>
                    <a:pt x="24" y="0"/>
                  </a:lnTo>
                  <a:lnTo>
                    <a:pt x="24" y="0"/>
                  </a:lnTo>
                  <a:lnTo>
                    <a:pt x="22" y="0"/>
                  </a:lnTo>
                  <a:lnTo>
                    <a:pt x="22" y="0"/>
                  </a:lnTo>
                  <a:lnTo>
                    <a:pt x="20" y="0"/>
                  </a:lnTo>
                  <a:lnTo>
                    <a:pt x="20" y="0"/>
                  </a:lnTo>
                  <a:lnTo>
                    <a:pt x="16" y="0"/>
                  </a:lnTo>
                  <a:lnTo>
                    <a:pt x="16" y="0"/>
                  </a:lnTo>
                  <a:lnTo>
                    <a:pt x="14" y="0"/>
                  </a:lnTo>
                  <a:lnTo>
                    <a:pt x="14" y="0"/>
                  </a:lnTo>
                  <a:lnTo>
                    <a:pt x="12" y="0"/>
                  </a:lnTo>
                  <a:lnTo>
                    <a:pt x="12" y="0"/>
                  </a:lnTo>
                  <a:lnTo>
                    <a:pt x="12" y="2"/>
                  </a:lnTo>
                  <a:lnTo>
                    <a:pt x="10" y="2"/>
                  </a:lnTo>
                  <a:lnTo>
                    <a:pt x="10" y="2"/>
                  </a:lnTo>
                  <a:lnTo>
                    <a:pt x="10" y="2"/>
                  </a:lnTo>
                  <a:lnTo>
                    <a:pt x="10" y="2"/>
                  </a:lnTo>
                  <a:lnTo>
                    <a:pt x="8" y="2"/>
                  </a:lnTo>
                  <a:lnTo>
                    <a:pt x="8" y="2"/>
                  </a:lnTo>
                  <a:lnTo>
                    <a:pt x="8" y="4"/>
                  </a:lnTo>
                  <a:lnTo>
                    <a:pt x="8" y="6"/>
                  </a:lnTo>
                  <a:lnTo>
                    <a:pt x="8" y="6"/>
                  </a:lnTo>
                  <a:lnTo>
                    <a:pt x="8" y="4"/>
                  </a:lnTo>
                  <a:lnTo>
                    <a:pt x="6" y="4"/>
                  </a:lnTo>
                  <a:lnTo>
                    <a:pt x="6" y="4"/>
                  </a:lnTo>
                  <a:lnTo>
                    <a:pt x="6" y="4"/>
                  </a:lnTo>
                  <a:lnTo>
                    <a:pt x="6" y="4"/>
                  </a:lnTo>
                  <a:lnTo>
                    <a:pt x="4" y="4"/>
                  </a:lnTo>
                  <a:lnTo>
                    <a:pt x="4" y="4"/>
                  </a:lnTo>
                  <a:lnTo>
                    <a:pt x="4" y="4"/>
                  </a:lnTo>
                  <a:lnTo>
                    <a:pt x="2" y="4"/>
                  </a:lnTo>
                  <a:lnTo>
                    <a:pt x="0" y="4"/>
                  </a:lnTo>
                  <a:lnTo>
                    <a:pt x="0" y="6"/>
                  </a:lnTo>
                  <a:lnTo>
                    <a:pt x="22" y="16"/>
                  </a:lnTo>
                  <a:lnTo>
                    <a:pt x="24" y="16"/>
                  </a:lnTo>
                  <a:lnTo>
                    <a:pt x="26" y="16"/>
                  </a:lnTo>
                  <a:lnTo>
                    <a:pt x="26" y="14"/>
                  </a:lnTo>
                  <a:lnTo>
                    <a:pt x="28" y="14"/>
                  </a:lnTo>
                  <a:lnTo>
                    <a:pt x="16" y="8"/>
                  </a:lnTo>
                  <a:lnTo>
                    <a:pt x="16" y="8"/>
                  </a:lnTo>
                  <a:lnTo>
                    <a:pt x="14" y="8"/>
                  </a:lnTo>
                  <a:lnTo>
                    <a:pt x="14" y="8"/>
                  </a:lnTo>
                  <a:lnTo>
                    <a:pt x="14" y="8"/>
                  </a:lnTo>
                  <a:lnTo>
                    <a:pt x="12" y="6"/>
                  </a:lnTo>
                  <a:lnTo>
                    <a:pt x="12" y="6"/>
                  </a:lnTo>
                  <a:lnTo>
                    <a:pt x="12" y="6"/>
                  </a:lnTo>
                  <a:lnTo>
                    <a:pt x="12" y="6"/>
                  </a:lnTo>
                  <a:lnTo>
                    <a:pt x="14" y="4"/>
                  </a:lnTo>
                  <a:lnTo>
                    <a:pt x="14" y="4"/>
                  </a:lnTo>
                  <a:lnTo>
                    <a:pt x="14" y="4"/>
                  </a:lnTo>
                  <a:lnTo>
                    <a:pt x="14" y="4"/>
                  </a:lnTo>
                  <a:lnTo>
                    <a:pt x="16" y="2"/>
                  </a:lnTo>
                  <a:lnTo>
                    <a:pt x="16" y="2"/>
                  </a:lnTo>
                  <a:lnTo>
                    <a:pt x="18" y="2"/>
                  </a:lnTo>
                  <a:lnTo>
                    <a:pt x="20" y="2"/>
                  </a:lnTo>
                  <a:lnTo>
                    <a:pt x="20" y="2"/>
                  </a:lnTo>
                  <a:lnTo>
                    <a:pt x="22" y="2"/>
                  </a:lnTo>
                  <a:lnTo>
                    <a:pt x="24" y="2"/>
                  </a:lnTo>
                  <a:lnTo>
                    <a:pt x="24" y="4"/>
                  </a:lnTo>
                  <a:lnTo>
                    <a:pt x="26" y="4"/>
                  </a:lnTo>
                  <a:lnTo>
                    <a:pt x="40" y="10"/>
                  </a:lnTo>
                  <a:lnTo>
                    <a:pt x="40" y="10"/>
                  </a:lnTo>
                  <a:lnTo>
                    <a:pt x="42" y="10"/>
                  </a:lnTo>
                  <a:lnTo>
                    <a:pt x="44" y="10"/>
                  </a:lnTo>
                  <a:lnTo>
                    <a:pt x="44" y="8"/>
                  </a:lnTo>
                  <a:lnTo>
                    <a:pt x="30" y="2"/>
                  </a:lnTo>
                  <a:lnTo>
                    <a:pt x="30"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899"/>
            <p:cNvSpPr>
              <a:spLocks/>
            </p:cNvSpPr>
            <p:nvPr/>
          </p:nvSpPr>
          <p:spPr bwMode="auto">
            <a:xfrm>
              <a:off x="7788275" y="2919413"/>
              <a:ext cx="57150" cy="22225"/>
            </a:xfrm>
            <a:custGeom>
              <a:avLst/>
              <a:gdLst>
                <a:gd name="T0" fmla="*/ 30 w 36"/>
                <a:gd name="T1" fmla="*/ 8 h 14"/>
                <a:gd name="T2" fmla="*/ 30 w 36"/>
                <a:gd name="T3" fmla="*/ 10 h 14"/>
                <a:gd name="T4" fmla="*/ 28 w 36"/>
                <a:gd name="T5" fmla="*/ 10 h 14"/>
                <a:gd name="T6" fmla="*/ 28 w 36"/>
                <a:gd name="T7" fmla="*/ 10 h 14"/>
                <a:gd name="T8" fmla="*/ 24 w 36"/>
                <a:gd name="T9" fmla="*/ 12 h 14"/>
                <a:gd name="T10" fmla="*/ 20 w 36"/>
                <a:gd name="T11" fmla="*/ 12 h 14"/>
                <a:gd name="T12" fmla="*/ 16 w 36"/>
                <a:gd name="T13" fmla="*/ 12 h 14"/>
                <a:gd name="T14" fmla="*/ 14 w 36"/>
                <a:gd name="T15" fmla="*/ 12 h 14"/>
                <a:gd name="T16" fmla="*/ 10 w 36"/>
                <a:gd name="T17" fmla="*/ 10 h 14"/>
                <a:gd name="T18" fmla="*/ 8 w 36"/>
                <a:gd name="T19" fmla="*/ 8 h 14"/>
                <a:gd name="T20" fmla="*/ 6 w 36"/>
                <a:gd name="T21" fmla="*/ 6 h 14"/>
                <a:gd name="T22" fmla="*/ 6 w 36"/>
                <a:gd name="T23" fmla="*/ 4 h 14"/>
                <a:gd name="T24" fmla="*/ 10 w 36"/>
                <a:gd name="T25" fmla="*/ 2 h 14"/>
                <a:gd name="T26" fmla="*/ 12 w 36"/>
                <a:gd name="T27" fmla="*/ 2 h 14"/>
                <a:gd name="T28" fmla="*/ 16 w 36"/>
                <a:gd name="T29" fmla="*/ 2 h 14"/>
                <a:gd name="T30" fmla="*/ 14 w 36"/>
                <a:gd name="T31" fmla="*/ 0 h 14"/>
                <a:gd name="T32" fmla="*/ 12 w 36"/>
                <a:gd name="T33" fmla="*/ 0 h 14"/>
                <a:gd name="T34" fmla="*/ 10 w 36"/>
                <a:gd name="T35" fmla="*/ 0 h 14"/>
                <a:gd name="T36" fmla="*/ 8 w 36"/>
                <a:gd name="T37" fmla="*/ 0 h 14"/>
                <a:gd name="T38" fmla="*/ 6 w 36"/>
                <a:gd name="T39" fmla="*/ 2 h 14"/>
                <a:gd name="T40" fmla="*/ 4 w 36"/>
                <a:gd name="T41" fmla="*/ 2 h 14"/>
                <a:gd name="T42" fmla="*/ 2 w 36"/>
                <a:gd name="T43" fmla="*/ 4 h 14"/>
                <a:gd name="T44" fmla="*/ 0 w 36"/>
                <a:gd name="T45" fmla="*/ 4 h 14"/>
                <a:gd name="T46" fmla="*/ 0 w 36"/>
                <a:gd name="T47" fmla="*/ 6 h 14"/>
                <a:gd name="T48" fmla="*/ 0 w 36"/>
                <a:gd name="T49" fmla="*/ 8 h 14"/>
                <a:gd name="T50" fmla="*/ 2 w 36"/>
                <a:gd name="T51" fmla="*/ 8 h 14"/>
                <a:gd name="T52" fmla="*/ 2 w 36"/>
                <a:gd name="T53" fmla="*/ 10 h 14"/>
                <a:gd name="T54" fmla="*/ 6 w 36"/>
                <a:gd name="T55" fmla="*/ 12 h 14"/>
                <a:gd name="T56" fmla="*/ 8 w 36"/>
                <a:gd name="T57" fmla="*/ 12 h 14"/>
                <a:gd name="T58" fmla="*/ 10 w 36"/>
                <a:gd name="T59" fmla="*/ 14 h 14"/>
                <a:gd name="T60" fmla="*/ 14 w 36"/>
                <a:gd name="T61" fmla="*/ 14 h 14"/>
                <a:gd name="T62" fmla="*/ 18 w 36"/>
                <a:gd name="T63" fmla="*/ 14 h 14"/>
                <a:gd name="T64" fmla="*/ 20 w 36"/>
                <a:gd name="T65" fmla="*/ 14 h 14"/>
                <a:gd name="T66" fmla="*/ 24 w 36"/>
                <a:gd name="T67" fmla="*/ 14 h 14"/>
                <a:gd name="T68" fmla="*/ 26 w 36"/>
                <a:gd name="T69" fmla="*/ 14 h 14"/>
                <a:gd name="T70" fmla="*/ 30 w 36"/>
                <a:gd name="T71" fmla="*/ 12 h 14"/>
                <a:gd name="T72" fmla="*/ 34 w 36"/>
                <a:gd name="T73" fmla="*/ 12 h 14"/>
                <a:gd name="T74" fmla="*/ 36 w 36"/>
                <a:gd name="T75" fmla="*/ 10 h 14"/>
                <a:gd name="T76" fmla="*/ 32 w 36"/>
                <a:gd name="T7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4">
                  <a:moveTo>
                    <a:pt x="32" y="8"/>
                  </a:moveTo>
                  <a:lnTo>
                    <a:pt x="30" y="8"/>
                  </a:lnTo>
                  <a:lnTo>
                    <a:pt x="30" y="10"/>
                  </a:lnTo>
                  <a:lnTo>
                    <a:pt x="30" y="10"/>
                  </a:lnTo>
                  <a:lnTo>
                    <a:pt x="30" y="10"/>
                  </a:lnTo>
                  <a:lnTo>
                    <a:pt x="28" y="10"/>
                  </a:lnTo>
                  <a:lnTo>
                    <a:pt x="28" y="10"/>
                  </a:lnTo>
                  <a:lnTo>
                    <a:pt x="28" y="10"/>
                  </a:lnTo>
                  <a:lnTo>
                    <a:pt x="26" y="10"/>
                  </a:lnTo>
                  <a:lnTo>
                    <a:pt x="24" y="12"/>
                  </a:lnTo>
                  <a:lnTo>
                    <a:pt x="22" y="12"/>
                  </a:lnTo>
                  <a:lnTo>
                    <a:pt x="20" y="12"/>
                  </a:lnTo>
                  <a:lnTo>
                    <a:pt x="18" y="12"/>
                  </a:lnTo>
                  <a:lnTo>
                    <a:pt x="16" y="12"/>
                  </a:lnTo>
                  <a:lnTo>
                    <a:pt x="14" y="12"/>
                  </a:lnTo>
                  <a:lnTo>
                    <a:pt x="14" y="12"/>
                  </a:lnTo>
                  <a:lnTo>
                    <a:pt x="12" y="10"/>
                  </a:lnTo>
                  <a:lnTo>
                    <a:pt x="10" y="10"/>
                  </a:lnTo>
                  <a:lnTo>
                    <a:pt x="8" y="8"/>
                  </a:lnTo>
                  <a:lnTo>
                    <a:pt x="8" y="8"/>
                  </a:lnTo>
                  <a:lnTo>
                    <a:pt x="6" y="6"/>
                  </a:lnTo>
                  <a:lnTo>
                    <a:pt x="6" y="6"/>
                  </a:lnTo>
                  <a:lnTo>
                    <a:pt x="6" y="6"/>
                  </a:lnTo>
                  <a:lnTo>
                    <a:pt x="6" y="4"/>
                  </a:lnTo>
                  <a:lnTo>
                    <a:pt x="8" y="4"/>
                  </a:lnTo>
                  <a:lnTo>
                    <a:pt x="10" y="2"/>
                  </a:lnTo>
                  <a:lnTo>
                    <a:pt x="12" y="2"/>
                  </a:lnTo>
                  <a:lnTo>
                    <a:pt x="12" y="2"/>
                  </a:lnTo>
                  <a:lnTo>
                    <a:pt x="14" y="2"/>
                  </a:lnTo>
                  <a:lnTo>
                    <a:pt x="16" y="2"/>
                  </a:lnTo>
                  <a:lnTo>
                    <a:pt x="16" y="0"/>
                  </a:lnTo>
                  <a:lnTo>
                    <a:pt x="14" y="0"/>
                  </a:lnTo>
                  <a:lnTo>
                    <a:pt x="12" y="0"/>
                  </a:lnTo>
                  <a:lnTo>
                    <a:pt x="12" y="0"/>
                  </a:lnTo>
                  <a:lnTo>
                    <a:pt x="10" y="0"/>
                  </a:lnTo>
                  <a:lnTo>
                    <a:pt x="10" y="0"/>
                  </a:lnTo>
                  <a:lnTo>
                    <a:pt x="8" y="0"/>
                  </a:lnTo>
                  <a:lnTo>
                    <a:pt x="8" y="0"/>
                  </a:lnTo>
                  <a:lnTo>
                    <a:pt x="6" y="0"/>
                  </a:lnTo>
                  <a:lnTo>
                    <a:pt x="6" y="2"/>
                  </a:lnTo>
                  <a:lnTo>
                    <a:pt x="4" y="2"/>
                  </a:lnTo>
                  <a:lnTo>
                    <a:pt x="4" y="2"/>
                  </a:lnTo>
                  <a:lnTo>
                    <a:pt x="2" y="2"/>
                  </a:lnTo>
                  <a:lnTo>
                    <a:pt x="2" y="4"/>
                  </a:lnTo>
                  <a:lnTo>
                    <a:pt x="0" y="4"/>
                  </a:lnTo>
                  <a:lnTo>
                    <a:pt x="0" y="4"/>
                  </a:lnTo>
                  <a:lnTo>
                    <a:pt x="0" y="6"/>
                  </a:lnTo>
                  <a:lnTo>
                    <a:pt x="0" y="6"/>
                  </a:lnTo>
                  <a:lnTo>
                    <a:pt x="0" y="6"/>
                  </a:lnTo>
                  <a:lnTo>
                    <a:pt x="0" y="8"/>
                  </a:lnTo>
                  <a:lnTo>
                    <a:pt x="0" y="8"/>
                  </a:lnTo>
                  <a:lnTo>
                    <a:pt x="2" y="8"/>
                  </a:lnTo>
                  <a:lnTo>
                    <a:pt x="2" y="10"/>
                  </a:lnTo>
                  <a:lnTo>
                    <a:pt x="2" y="10"/>
                  </a:lnTo>
                  <a:lnTo>
                    <a:pt x="4" y="10"/>
                  </a:lnTo>
                  <a:lnTo>
                    <a:pt x="6" y="12"/>
                  </a:lnTo>
                  <a:lnTo>
                    <a:pt x="6" y="12"/>
                  </a:lnTo>
                  <a:lnTo>
                    <a:pt x="8" y="12"/>
                  </a:lnTo>
                  <a:lnTo>
                    <a:pt x="8" y="12"/>
                  </a:lnTo>
                  <a:lnTo>
                    <a:pt x="10" y="14"/>
                  </a:lnTo>
                  <a:lnTo>
                    <a:pt x="10" y="14"/>
                  </a:lnTo>
                  <a:lnTo>
                    <a:pt x="14" y="14"/>
                  </a:lnTo>
                  <a:lnTo>
                    <a:pt x="14" y="14"/>
                  </a:lnTo>
                  <a:lnTo>
                    <a:pt x="18" y="14"/>
                  </a:lnTo>
                  <a:lnTo>
                    <a:pt x="18" y="14"/>
                  </a:lnTo>
                  <a:lnTo>
                    <a:pt x="20" y="14"/>
                  </a:lnTo>
                  <a:lnTo>
                    <a:pt x="20" y="14"/>
                  </a:lnTo>
                  <a:lnTo>
                    <a:pt x="24" y="14"/>
                  </a:lnTo>
                  <a:lnTo>
                    <a:pt x="24" y="14"/>
                  </a:lnTo>
                  <a:lnTo>
                    <a:pt x="26" y="14"/>
                  </a:lnTo>
                  <a:lnTo>
                    <a:pt x="26" y="14"/>
                  </a:lnTo>
                  <a:lnTo>
                    <a:pt x="30" y="12"/>
                  </a:lnTo>
                  <a:lnTo>
                    <a:pt x="32" y="12"/>
                  </a:lnTo>
                  <a:lnTo>
                    <a:pt x="34" y="12"/>
                  </a:lnTo>
                  <a:lnTo>
                    <a:pt x="34" y="10"/>
                  </a:lnTo>
                  <a:lnTo>
                    <a:pt x="36" y="10"/>
                  </a:lnTo>
                  <a:lnTo>
                    <a:pt x="34" y="8"/>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900"/>
            <p:cNvSpPr>
              <a:spLocks/>
            </p:cNvSpPr>
            <p:nvPr/>
          </p:nvSpPr>
          <p:spPr bwMode="auto">
            <a:xfrm>
              <a:off x="7839075" y="2890838"/>
              <a:ext cx="92075" cy="34925"/>
            </a:xfrm>
            <a:custGeom>
              <a:avLst/>
              <a:gdLst>
                <a:gd name="T0" fmla="*/ 38 w 58"/>
                <a:gd name="T1" fmla="*/ 2 h 22"/>
                <a:gd name="T2" fmla="*/ 36 w 58"/>
                <a:gd name="T3" fmla="*/ 0 h 22"/>
                <a:gd name="T4" fmla="*/ 34 w 58"/>
                <a:gd name="T5" fmla="*/ 0 h 22"/>
                <a:gd name="T6" fmla="*/ 32 w 58"/>
                <a:gd name="T7" fmla="*/ 0 h 22"/>
                <a:gd name="T8" fmla="*/ 28 w 58"/>
                <a:gd name="T9" fmla="*/ 0 h 22"/>
                <a:gd name="T10" fmla="*/ 26 w 58"/>
                <a:gd name="T11" fmla="*/ 2 h 22"/>
                <a:gd name="T12" fmla="*/ 24 w 58"/>
                <a:gd name="T13" fmla="*/ 2 h 22"/>
                <a:gd name="T14" fmla="*/ 24 w 58"/>
                <a:gd name="T15" fmla="*/ 2 h 22"/>
                <a:gd name="T16" fmla="*/ 22 w 58"/>
                <a:gd name="T17" fmla="*/ 4 h 22"/>
                <a:gd name="T18" fmla="*/ 20 w 58"/>
                <a:gd name="T19" fmla="*/ 6 h 22"/>
                <a:gd name="T20" fmla="*/ 18 w 58"/>
                <a:gd name="T21" fmla="*/ 6 h 22"/>
                <a:gd name="T22" fmla="*/ 16 w 58"/>
                <a:gd name="T23" fmla="*/ 6 h 22"/>
                <a:gd name="T24" fmla="*/ 12 w 58"/>
                <a:gd name="T25" fmla="*/ 6 h 22"/>
                <a:gd name="T26" fmla="*/ 10 w 58"/>
                <a:gd name="T27" fmla="*/ 6 h 22"/>
                <a:gd name="T28" fmla="*/ 8 w 58"/>
                <a:gd name="T29" fmla="*/ 8 h 22"/>
                <a:gd name="T30" fmla="*/ 8 w 58"/>
                <a:gd name="T31" fmla="*/ 8 h 22"/>
                <a:gd name="T32" fmla="*/ 8 w 58"/>
                <a:gd name="T33" fmla="*/ 12 h 22"/>
                <a:gd name="T34" fmla="*/ 6 w 58"/>
                <a:gd name="T35" fmla="*/ 10 h 22"/>
                <a:gd name="T36" fmla="*/ 6 w 58"/>
                <a:gd name="T37" fmla="*/ 10 h 22"/>
                <a:gd name="T38" fmla="*/ 4 w 58"/>
                <a:gd name="T39" fmla="*/ 10 h 22"/>
                <a:gd name="T40" fmla="*/ 4 w 58"/>
                <a:gd name="T41" fmla="*/ 10 h 22"/>
                <a:gd name="T42" fmla="*/ 2 w 58"/>
                <a:gd name="T43" fmla="*/ 10 h 22"/>
                <a:gd name="T44" fmla="*/ 0 w 58"/>
                <a:gd name="T45" fmla="*/ 10 h 22"/>
                <a:gd name="T46" fmla="*/ 24 w 58"/>
                <a:gd name="T47" fmla="*/ 22 h 22"/>
                <a:gd name="T48" fmla="*/ 26 w 58"/>
                <a:gd name="T49" fmla="*/ 20 h 22"/>
                <a:gd name="T50" fmla="*/ 16 w 58"/>
                <a:gd name="T51" fmla="*/ 14 h 22"/>
                <a:gd name="T52" fmla="*/ 14 w 58"/>
                <a:gd name="T53" fmla="*/ 14 h 22"/>
                <a:gd name="T54" fmla="*/ 12 w 58"/>
                <a:gd name="T55" fmla="*/ 12 h 22"/>
                <a:gd name="T56" fmla="*/ 12 w 58"/>
                <a:gd name="T57" fmla="*/ 12 h 22"/>
                <a:gd name="T58" fmla="*/ 12 w 58"/>
                <a:gd name="T59" fmla="*/ 12 h 22"/>
                <a:gd name="T60" fmla="*/ 14 w 58"/>
                <a:gd name="T61" fmla="*/ 8 h 22"/>
                <a:gd name="T62" fmla="*/ 16 w 58"/>
                <a:gd name="T63" fmla="*/ 8 h 22"/>
                <a:gd name="T64" fmla="*/ 18 w 58"/>
                <a:gd name="T65" fmla="*/ 8 h 22"/>
                <a:gd name="T66" fmla="*/ 20 w 58"/>
                <a:gd name="T67" fmla="*/ 10 h 22"/>
                <a:gd name="T68" fmla="*/ 24 w 58"/>
                <a:gd name="T69" fmla="*/ 10 h 22"/>
                <a:gd name="T70" fmla="*/ 38 w 58"/>
                <a:gd name="T71" fmla="*/ 16 h 22"/>
                <a:gd name="T72" fmla="*/ 42 w 58"/>
                <a:gd name="T73" fmla="*/ 16 h 22"/>
                <a:gd name="T74" fmla="*/ 30 w 58"/>
                <a:gd name="T75" fmla="*/ 8 h 22"/>
                <a:gd name="T76" fmla="*/ 26 w 58"/>
                <a:gd name="T77" fmla="*/ 8 h 22"/>
                <a:gd name="T78" fmla="*/ 26 w 58"/>
                <a:gd name="T79" fmla="*/ 6 h 22"/>
                <a:gd name="T80" fmla="*/ 26 w 58"/>
                <a:gd name="T81" fmla="*/ 4 h 22"/>
                <a:gd name="T82" fmla="*/ 28 w 58"/>
                <a:gd name="T83" fmla="*/ 4 h 22"/>
                <a:gd name="T84" fmla="*/ 30 w 58"/>
                <a:gd name="T85" fmla="*/ 4 h 22"/>
                <a:gd name="T86" fmla="*/ 34 w 58"/>
                <a:gd name="T87" fmla="*/ 4 h 22"/>
                <a:gd name="T88" fmla="*/ 36 w 58"/>
                <a:gd name="T89" fmla="*/ 4 h 22"/>
                <a:gd name="T90" fmla="*/ 40 w 58"/>
                <a:gd name="T91" fmla="*/ 6 h 22"/>
                <a:gd name="T92" fmla="*/ 54 w 58"/>
                <a:gd name="T93" fmla="*/ 12 h 22"/>
                <a:gd name="T94" fmla="*/ 56 w 58"/>
                <a:gd name="T95" fmla="*/ 10 h 22"/>
                <a:gd name="T96" fmla="*/ 42 w 58"/>
                <a:gd name="T97" fmla="*/ 2 h 22"/>
                <a:gd name="T98" fmla="*/ 40 w 58"/>
                <a:gd name="T9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22">
                  <a:moveTo>
                    <a:pt x="40" y="2"/>
                  </a:moveTo>
                  <a:lnTo>
                    <a:pt x="38" y="2"/>
                  </a:lnTo>
                  <a:lnTo>
                    <a:pt x="38" y="2"/>
                  </a:lnTo>
                  <a:lnTo>
                    <a:pt x="36" y="0"/>
                  </a:lnTo>
                  <a:lnTo>
                    <a:pt x="36" y="0"/>
                  </a:lnTo>
                  <a:lnTo>
                    <a:pt x="34" y="0"/>
                  </a:lnTo>
                  <a:lnTo>
                    <a:pt x="32" y="0"/>
                  </a:lnTo>
                  <a:lnTo>
                    <a:pt x="32" y="0"/>
                  </a:lnTo>
                  <a:lnTo>
                    <a:pt x="30" y="0"/>
                  </a:lnTo>
                  <a:lnTo>
                    <a:pt x="28" y="0"/>
                  </a:lnTo>
                  <a:lnTo>
                    <a:pt x="28" y="0"/>
                  </a:lnTo>
                  <a:lnTo>
                    <a:pt x="26" y="2"/>
                  </a:lnTo>
                  <a:lnTo>
                    <a:pt x="24" y="2"/>
                  </a:lnTo>
                  <a:lnTo>
                    <a:pt x="24" y="2"/>
                  </a:lnTo>
                  <a:lnTo>
                    <a:pt x="24" y="2"/>
                  </a:lnTo>
                  <a:lnTo>
                    <a:pt x="24" y="2"/>
                  </a:lnTo>
                  <a:lnTo>
                    <a:pt x="22" y="4"/>
                  </a:lnTo>
                  <a:lnTo>
                    <a:pt x="22" y="4"/>
                  </a:lnTo>
                  <a:lnTo>
                    <a:pt x="22" y="6"/>
                  </a:lnTo>
                  <a:lnTo>
                    <a:pt x="20" y="6"/>
                  </a:lnTo>
                  <a:lnTo>
                    <a:pt x="20" y="6"/>
                  </a:lnTo>
                  <a:lnTo>
                    <a:pt x="18" y="6"/>
                  </a:lnTo>
                  <a:lnTo>
                    <a:pt x="16" y="6"/>
                  </a:lnTo>
                  <a:lnTo>
                    <a:pt x="16" y="6"/>
                  </a:lnTo>
                  <a:lnTo>
                    <a:pt x="14" y="6"/>
                  </a:lnTo>
                  <a:lnTo>
                    <a:pt x="12" y="6"/>
                  </a:lnTo>
                  <a:lnTo>
                    <a:pt x="10" y="6"/>
                  </a:lnTo>
                  <a:lnTo>
                    <a:pt x="10" y="6"/>
                  </a:lnTo>
                  <a:lnTo>
                    <a:pt x="10" y="8"/>
                  </a:lnTo>
                  <a:lnTo>
                    <a:pt x="8" y="8"/>
                  </a:lnTo>
                  <a:lnTo>
                    <a:pt x="8" y="8"/>
                  </a:lnTo>
                  <a:lnTo>
                    <a:pt x="8" y="8"/>
                  </a:lnTo>
                  <a:lnTo>
                    <a:pt x="8" y="10"/>
                  </a:lnTo>
                  <a:lnTo>
                    <a:pt x="8" y="12"/>
                  </a:lnTo>
                  <a:lnTo>
                    <a:pt x="8" y="10"/>
                  </a:lnTo>
                  <a:lnTo>
                    <a:pt x="6" y="10"/>
                  </a:lnTo>
                  <a:lnTo>
                    <a:pt x="6" y="10"/>
                  </a:lnTo>
                  <a:lnTo>
                    <a:pt x="6" y="10"/>
                  </a:lnTo>
                  <a:lnTo>
                    <a:pt x="4" y="10"/>
                  </a:lnTo>
                  <a:lnTo>
                    <a:pt x="4" y="10"/>
                  </a:lnTo>
                  <a:lnTo>
                    <a:pt x="4" y="10"/>
                  </a:lnTo>
                  <a:lnTo>
                    <a:pt x="4" y="10"/>
                  </a:lnTo>
                  <a:lnTo>
                    <a:pt x="2" y="10"/>
                  </a:lnTo>
                  <a:lnTo>
                    <a:pt x="2" y="10"/>
                  </a:lnTo>
                  <a:lnTo>
                    <a:pt x="0" y="10"/>
                  </a:lnTo>
                  <a:lnTo>
                    <a:pt x="0" y="10"/>
                  </a:lnTo>
                  <a:lnTo>
                    <a:pt x="22" y="22"/>
                  </a:lnTo>
                  <a:lnTo>
                    <a:pt x="24" y="22"/>
                  </a:lnTo>
                  <a:lnTo>
                    <a:pt x="24" y="22"/>
                  </a:lnTo>
                  <a:lnTo>
                    <a:pt x="26" y="20"/>
                  </a:lnTo>
                  <a:lnTo>
                    <a:pt x="28" y="20"/>
                  </a:lnTo>
                  <a:lnTo>
                    <a:pt x="16" y="14"/>
                  </a:lnTo>
                  <a:lnTo>
                    <a:pt x="14" y="14"/>
                  </a:lnTo>
                  <a:lnTo>
                    <a:pt x="14" y="14"/>
                  </a:lnTo>
                  <a:lnTo>
                    <a:pt x="12" y="14"/>
                  </a:lnTo>
                  <a:lnTo>
                    <a:pt x="12" y="12"/>
                  </a:lnTo>
                  <a:lnTo>
                    <a:pt x="12" y="12"/>
                  </a:lnTo>
                  <a:lnTo>
                    <a:pt x="12" y="12"/>
                  </a:lnTo>
                  <a:lnTo>
                    <a:pt x="12" y="12"/>
                  </a:lnTo>
                  <a:lnTo>
                    <a:pt x="12" y="12"/>
                  </a:lnTo>
                  <a:lnTo>
                    <a:pt x="12" y="10"/>
                  </a:lnTo>
                  <a:lnTo>
                    <a:pt x="14" y="8"/>
                  </a:lnTo>
                  <a:lnTo>
                    <a:pt x="14" y="8"/>
                  </a:lnTo>
                  <a:lnTo>
                    <a:pt x="16" y="8"/>
                  </a:lnTo>
                  <a:lnTo>
                    <a:pt x="18" y="8"/>
                  </a:lnTo>
                  <a:lnTo>
                    <a:pt x="18" y="8"/>
                  </a:lnTo>
                  <a:lnTo>
                    <a:pt x="20" y="8"/>
                  </a:lnTo>
                  <a:lnTo>
                    <a:pt x="20" y="10"/>
                  </a:lnTo>
                  <a:lnTo>
                    <a:pt x="22" y="10"/>
                  </a:lnTo>
                  <a:lnTo>
                    <a:pt x="24" y="10"/>
                  </a:lnTo>
                  <a:lnTo>
                    <a:pt x="38" y="16"/>
                  </a:lnTo>
                  <a:lnTo>
                    <a:pt x="38" y="16"/>
                  </a:lnTo>
                  <a:lnTo>
                    <a:pt x="40" y="16"/>
                  </a:lnTo>
                  <a:lnTo>
                    <a:pt x="42" y="16"/>
                  </a:lnTo>
                  <a:lnTo>
                    <a:pt x="42" y="14"/>
                  </a:lnTo>
                  <a:lnTo>
                    <a:pt x="30" y="8"/>
                  </a:lnTo>
                  <a:lnTo>
                    <a:pt x="28" y="8"/>
                  </a:lnTo>
                  <a:lnTo>
                    <a:pt x="26" y="8"/>
                  </a:lnTo>
                  <a:lnTo>
                    <a:pt x="26" y="6"/>
                  </a:lnTo>
                  <a:lnTo>
                    <a:pt x="26" y="6"/>
                  </a:lnTo>
                  <a:lnTo>
                    <a:pt x="26" y="6"/>
                  </a:lnTo>
                  <a:lnTo>
                    <a:pt x="26" y="4"/>
                  </a:lnTo>
                  <a:lnTo>
                    <a:pt x="28" y="4"/>
                  </a:lnTo>
                  <a:lnTo>
                    <a:pt x="28" y="4"/>
                  </a:lnTo>
                  <a:lnTo>
                    <a:pt x="30" y="4"/>
                  </a:lnTo>
                  <a:lnTo>
                    <a:pt x="30" y="4"/>
                  </a:lnTo>
                  <a:lnTo>
                    <a:pt x="32" y="4"/>
                  </a:lnTo>
                  <a:lnTo>
                    <a:pt x="34" y="4"/>
                  </a:lnTo>
                  <a:lnTo>
                    <a:pt x="34" y="4"/>
                  </a:lnTo>
                  <a:lnTo>
                    <a:pt x="36" y="4"/>
                  </a:lnTo>
                  <a:lnTo>
                    <a:pt x="38" y="4"/>
                  </a:lnTo>
                  <a:lnTo>
                    <a:pt x="40" y="6"/>
                  </a:lnTo>
                  <a:lnTo>
                    <a:pt x="52" y="12"/>
                  </a:lnTo>
                  <a:lnTo>
                    <a:pt x="54" y="12"/>
                  </a:lnTo>
                  <a:lnTo>
                    <a:pt x="56" y="10"/>
                  </a:lnTo>
                  <a:lnTo>
                    <a:pt x="56" y="10"/>
                  </a:lnTo>
                  <a:lnTo>
                    <a:pt x="58" y="10"/>
                  </a:lnTo>
                  <a:lnTo>
                    <a:pt x="42" y="2"/>
                  </a:lnTo>
                  <a:lnTo>
                    <a:pt x="42" y="2"/>
                  </a:lnTo>
                  <a:lnTo>
                    <a:pt x="4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901"/>
            <p:cNvSpPr>
              <a:spLocks/>
            </p:cNvSpPr>
            <p:nvPr/>
          </p:nvSpPr>
          <p:spPr bwMode="auto">
            <a:xfrm>
              <a:off x="7839075" y="2890838"/>
              <a:ext cx="92075" cy="34925"/>
            </a:xfrm>
            <a:custGeom>
              <a:avLst/>
              <a:gdLst>
                <a:gd name="T0" fmla="*/ 38 w 58"/>
                <a:gd name="T1" fmla="*/ 2 h 22"/>
                <a:gd name="T2" fmla="*/ 36 w 58"/>
                <a:gd name="T3" fmla="*/ 0 h 22"/>
                <a:gd name="T4" fmla="*/ 34 w 58"/>
                <a:gd name="T5" fmla="*/ 0 h 22"/>
                <a:gd name="T6" fmla="*/ 32 w 58"/>
                <a:gd name="T7" fmla="*/ 0 h 22"/>
                <a:gd name="T8" fmla="*/ 28 w 58"/>
                <a:gd name="T9" fmla="*/ 0 h 22"/>
                <a:gd name="T10" fmla="*/ 26 w 58"/>
                <a:gd name="T11" fmla="*/ 2 h 22"/>
                <a:gd name="T12" fmla="*/ 24 w 58"/>
                <a:gd name="T13" fmla="*/ 2 h 22"/>
                <a:gd name="T14" fmla="*/ 24 w 58"/>
                <a:gd name="T15" fmla="*/ 2 h 22"/>
                <a:gd name="T16" fmla="*/ 22 w 58"/>
                <a:gd name="T17" fmla="*/ 4 h 22"/>
                <a:gd name="T18" fmla="*/ 20 w 58"/>
                <a:gd name="T19" fmla="*/ 6 h 22"/>
                <a:gd name="T20" fmla="*/ 18 w 58"/>
                <a:gd name="T21" fmla="*/ 6 h 22"/>
                <a:gd name="T22" fmla="*/ 16 w 58"/>
                <a:gd name="T23" fmla="*/ 6 h 22"/>
                <a:gd name="T24" fmla="*/ 12 w 58"/>
                <a:gd name="T25" fmla="*/ 6 h 22"/>
                <a:gd name="T26" fmla="*/ 10 w 58"/>
                <a:gd name="T27" fmla="*/ 6 h 22"/>
                <a:gd name="T28" fmla="*/ 8 w 58"/>
                <a:gd name="T29" fmla="*/ 8 h 22"/>
                <a:gd name="T30" fmla="*/ 8 w 58"/>
                <a:gd name="T31" fmla="*/ 8 h 22"/>
                <a:gd name="T32" fmla="*/ 8 w 58"/>
                <a:gd name="T33" fmla="*/ 12 h 22"/>
                <a:gd name="T34" fmla="*/ 6 w 58"/>
                <a:gd name="T35" fmla="*/ 10 h 22"/>
                <a:gd name="T36" fmla="*/ 6 w 58"/>
                <a:gd name="T37" fmla="*/ 10 h 22"/>
                <a:gd name="T38" fmla="*/ 4 w 58"/>
                <a:gd name="T39" fmla="*/ 10 h 22"/>
                <a:gd name="T40" fmla="*/ 4 w 58"/>
                <a:gd name="T41" fmla="*/ 10 h 22"/>
                <a:gd name="T42" fmla="*/ 2 w 58"/>
                <a:gd name="T43" fmla="*/ 10 h 22"/>
                <a:gd name="T44" fmla="*/ 0 w 58"/>
                <a:gd name="T45" fmla="*/ 10 h 22"/>
                <a:gd name="T46" fmla="*/ 24 w 58"/>
                <a:gd name="T47" fmla="*/ 22 h 22"/>
                <a:gd name="T48" fmla="*/ 26 w 58"/>
                <a:gd name="T49" fmla="*/ 20 h 22"/>
                <a:gd name="T50" fmla="*/ 16 w 58"/>
                <a:gd name="T51" fmla="*/ 14 h 22"/>
                <a:gd name="T52" fmla="*/ 14 w 58"/>
                <a:gd name="T53" fmla="*/ 14 h 22"/>
                <a:gd name="T54" fmla="*/ 12 w 58"/>
                <a:gd name="T55" fmla="*/ 12 h 22"/>
                <a:gd name="T56" fmla="*/ 12 w 58"/>
                <a:gd name="T57" fmla="*/ 12 h 22"/>
                <a:gd name="T58" fmla="*/ 12 w 58"/>
                <a:gd name="T59" fmla="*/ 12 h 22"/>
                <a:gd name="T60" fmla="*/ 14 w 58"/>
                <a:gd name="T61" fmla="*/ 8 h 22"/>
                <a:gd name="T62" fmla="*/ 16 w 58"/>
                <a:gd name="T63" fmla="*/ 8 h 22"/>
                <a:gd name="T64" fmla="*/ 18 w 58"/>
                <a:gd name="T65" fmla="*/ 8 h 22"/>
                <a:gd name="T66" fmla="*/ 20 w 58"/>
                <a:gd name="T67" fmla="*/ 10 h 22"/>
                <a:gd name="T68" fmla="*/ 24 w 58"/>
                <a:gd name="T69" fmla="*/ 10 h 22"/>
                <a:gd name="T70" fmla="*/ 38 w 58"/>
                <a:gd name="T71" fmla="*/ 16 h 22"/>
                <a:gd name="T72" fmla="*/ 42 w 58"/>
                <a:gd name="T73" fmla="*/ 16 h 22"/>
                <a:gd name="T74" fmla="*/ 30 w 58"/>
                <a:gd name="T75" fmla="*/ 8 h 22"/>
                <a:gd name="T76" fmla="*/ 26 w 58"/>
                <a:gd name="T77" fmla="*/ 8 h 22"/>
                <a:gd name="T78" fmla="*/ 26 w 58"/>
                <a:gd name="T79" fmla="*/ 6 h 22"/>
                <a:gd name="T80" fmla="*/ 26 w 58"/>
                <a:gd name="T81" fmla="*/ 4 h 22"/>
                <a:gd name="T82" fmla="*/ 28 w 58"/>
                <a:gd name="T83" fmla="*/ 4 h 22"/>
                <a:gd name="T84" fmla="*/ 30 w 58"/>
                <a:gd name="T85" fmla="*/ 4 h 22"/>
                <a:gd name="T86" fmla="*/ 34 w 58"/>
                <a:gd name="T87" fmla="*/ 4 h 22"/>
                <a:gd name="T88" fmla="*/ 36 w 58"/>
                <a:gd name="T89" fmla="*/ 4 h 22"/>
                <a:gd name="T90" fmla="*/ 40 w 58"/>
                <a:gd name="T91" fmla="*/ 6 h 22"/>
                <a:gd name="T92" fmla="*/ 54 w 58"/>
                <a:gd name="T93" fmla="*/ 12 h 22"/>
                <a:gd name="T94" fmla="*/ 56 w 58"/>
                <a:gd name="T95" fmla="*/ 10 h 22"/>
                <a:gd name="T96" fmla="*/ 42 w 58"/>
                <a:gd name="T97" fmla="*/ 2 h 22"/>
                <a:gd name="T98" fmla="*/ 40 w 58"/>
                <a:gd name="T9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22">
                  <a:moveTo>
                    <a:pt x="40" y="2"/>
                  </a:moveTo>
                  <a:lnTo>
                    <a:pt x="38" y="2"/>
                  </a:lnTo>
                  <a:lnTo>
                    <a:pt x="38" y="2"/>
                  </a:lnTo>
                  <a:lnTo>
                    <a:pt x="36" y="0"/>
                  </a:lnTo>
                  <a:lnTo>
                    <a:pt x="36" y="0"/>
                  </a:lnTo>
                  <a:lnTo>
                    <a:pt x="34" y="0"/>
                  </a:lnTo>
                  <a:lnTo>
                    <a:pt x="32" y="0"/>
                  </a:lnTo>
                  <a:lnTo>
                    <a:pt x="32" y="0"/>
                  </a:lnTo>
                  <a:lnTo>
                    <a:pt x="30" y="0"/>
                  </a:lnTo>
                  <a:lnTo>
                    <a:pt x="28" y="0"/>
                  </a:lnTo>
                  <a:lnTo>
                    <a:pt x="28" y="0"/>
                  </a:lnTo>
                  <a:lnTo>
                    <a:pt x="26" y="2"/>
                  </a:lnTo>
                  <a:lnTo>
                    <a:pt x="24" y="2"/>
                  </a:lnTo>
                  <a:lnTo>
                    <a:pt x="24" y="2"/>
                  </a:lnTo>
                  <a:lnTo>
                    <a:pt x="24" y="2"/>
                  </a:lnTo>
                  <a:lnTo>
                    <a:pt x="24" y="2"/>
                  </a:lnTo>
                  <a:lnTo>
                    <a:pt x="22" y="4"/>
                  </a:lnTo>
                  <a:lnTo>
                    <a:pt x="22" y="4"/>
                  </a:lnTo>
                  <a:lnTo>
                    <a:pt x="22" y="6"/>
                  </a:lnTo>
                  <a:lnTo>
                    <a:pt x="20" y="6"/>
                  </a:lnTo>
                  <a:lnTo>
                    <a:pt x="20" y="6"/>
                  </a:lnTo>
                  <a:lnTo>
                    <a:pt x="18" y="6"/>
                  </a:lnTo>
                  <a:lnTo>
                    <a:pt x="16" y="6"/>
                  </a:lnTo>
                  <a:lnTo>
                    <a:pt x="16" y="6"/>
                  </a:lnTo>
                  <a:lnTo>
                    <a:pt x="14" y="6"/>
                  </a:lnTo>
                  <a:lnTo>
                    <a:pt x="12" y="6"/>
                  </a:lnTo>
                  <a:lnTo>
                    <a:pt x="10" y="6"/>
                  </a:lnTo>
                  <a:lnTo>
                    <a:pt x="10" y="6"/>
                  </a:lnTo>
                  <a:lnTo>
                    <a:pt x="10" y="8"/>
                  </a:lnTo>
                  <a:lnTo>
                    <a:pt x="8" y="8"/>
                  </a:lnTo>
                  <a:lnTo>
                    <a:pt x="8" y="8"/>
                  </a:lnTo>
                  <a:lnTo>
                    <a:pt x="8" y="8"/>
                  </a:lnTo>
                  <a:lnTo>
                    <a:pt x="8" y="10"/>
                  </a:lnTo>
                  <a:lnTo>
                    <a:pt x="8" y="12"/>
                  </a:lnTo>
                  <a:lnTo>
                    <a:pt x="8" y="10"/>
                  </a:lnTo>
                  <a:lnTo>
                    <a:pt x="6" y="10"/>
                  </a:lnTo>
                  <a:lnTo>
                    <a:pt x="6" y="10"/>
                  </a:lnTo>
                  <a:lnTo>
                    <a:pt x="6" y="10"/>
                  </a:lnTo>
                  <a:lnTo>
                    <a:pt x="4" y="10"/>
                  </a:lnTo>
                  <a:lnTo>
                    <a:pt x="4" y="10"/>
                  </a:lnTo>
                  <a:lnTo>
                    <a:pt x="4" y="10"/>
                  </a:lnTo>
                  <a:lnTo>
                    <a:pt x="4" y="10"/>
                  </a:lnTo>
                  <a:lnTo>
                    <a:pt x="2" y="10"/>
                  </a:lnTo>
                  <a:lnTo>
                    <a:pt x="2" y="10"/>
                  </a:lnTo>
                  <a:lnTo>
                    <a:pt x="0" y="10"/>
                  </a:lnTo>
                  <a:lnTo>
                    <a:pt x="0" y="10"/>
                  </a:lnTo>
                  <a:lnTo>
                    <a:pt x="22" y="22"/>
                  </a:lnTo>
                  <a:lnTo>
                    <a:pt x="24" y="22"/>
                  </a:lnTo>
                  <a:lnTo>
                    <a:pt x="24" y="22"/>
                  </a:lnTo>
                  <a:lnTo>
                    <a:pt x="26" y="20"/>
                  </a:lnTo>
                  <a:lnTo>
                    <a:pt x="28" y="20"/>
                  </a:lnTo>
                  <a:lnTo>
                    <a:pt x="16" y="14"/>
                  </a:lnTo>
                  <a:lnTo>
                    <a:pt x="14" y="14"/>
                  </a:lnTo>
                  <a:lnTo>
                    <a:pt x="14" y="14"/>
                  </a:lnTo>
                  <a:lnTo>
                    <a:pt x="12" y="14"/>
                  </a:lnTo>
                  <a:lnTo>
                    <a:pt x="12" y="12"/>
                  </a:lnTo>
                  <a:lnTo>
                    <a:pt x="12" y="12"/>
                  </a:lnTo>
                  <a:lnTo>
                    <a:pt x="12" y="12"/>
                  </a:lnTo>
                  <a:lnTo>
                    <a:pt x="12" y="12"/>
                  </a:lnTo>
                  <a:lnTo>
                    <a:pt x="12" y="12"/>
                  </a:lnTo>
                  <a:lnTo>
                    <a:pt x="12" y="10"/>
                  </a:lnTo>
                  <a:lnTo>
                    <a:pt x="14" y="8"/>
                  </a:lnTo>
                  <a:lnTo>
                    <a:pt x="14" y="8"/>
                  </a:lnTo>
                  <a:lnTo>
                    <a:pt x="16" y="8"/>
                  </a:lnTo>
                  <a:lnTo>
                    <a:pt x="18" y="8"/>
                  </a:lnTo>
                  <a:lnTo>
                    <a:pt x="18" y="8"/>
                  </a:lnTo>
                  <a:lnTo>
                    <a:pt x="20" y="8"/>
                  </a:lnTo>
                  <a:lnTo>
                    <a:pt x="20" y="10"/>
                  </a:lnTo>
                  <a:lnTo>
                    <a:pt x="22" y="10"/>
                  </a:lnTo>
                  <a:lnTo>
                    <a:pt x="24" y="10"/>
                  </a:lnTo>
                  <a:lnTo>
                    <a:pt x="38" y="16"/>
                  </a:lnTo>
                  <a:lnTo>
                    <a:pt x="38" y="16"/>
                  </a:lnTo>
                  <a:lnTo>
                    <a:pt x="40" y="16"/>
                  </a:lnTo>
                  <a:lnTo>
                    <a:pt x="42" y="16"/>
                  </a:lnTo>
                  <a:lnTo>
                    <a:pt x="42" y="14"/>
                  </a:lnTo>
                  <a:lnTo>
                    <a:pt x="30" y="8"/>
                  </a:lnTo>
                  <a:lnTo>
                    <a:pt x="28" y="8"/>
                  </a:lnTo>
                  <a:lnTo>
                    <a:pt x="26" y="8"/>
                  </a:lnTo>
                  <a:lnTo>
                    <a:pt x="26" y="6"/>
                  </a:lnTo>
                  <a:lnTo>
                    <a:pt x="26" y="6"/>
                  </a:lnTo>
                  <a:lnTo>
                    <a:pt x="26" y="6"/>
                  </a:lnTo>
                  <a:lnTo>
                    <a:pt x="26" y="4"/>
                  </a:lnTo>
                  <a:lnTo>
                    <a:pt x="28" y="4"/>
                  </a:lnTo>
                  <a:lnTo>
                    <a:pt x="28" y="4"/>
                  </a:lnTo>
                  <a:lnTo>
                    <a:pt x="30" y="4"/>
                  </a:lnTo>
                  <a:lnTo>
                    <a:pt x="30" y="4"/>
                  </a:lnTo>
                  <a:lnTo>
                    <a:pt x="32" y="4"/>
                  </a:lnTo>
                  <a:lnTo>
                    <a:pt x="34" y="4"/>
                  </a:lnTo>
                  <a:lnTo>
                    <a:pt x="34" y="4"/>
                  </a:lnTo>
                  <a:lnTo>
                    <a:pt x="36" y="4"/>
                  </a:lnTo>
                  <a:lnTo>
                    <a:pt x="38" y="4"/>
                  </a:lnTo>
                  <a:lnTo>
                    <a:pt x="40" y="6"/>
                  </a:lnTo>
                  <a:lnTo>
                    <a:pt x="52" y="12"/>
                  </a:lnTo>
                  <a:lnTo>
                    <a:pt x="54" y="12"/>
                  </a:lnTo>
                  <a:lnTo>
                    <a:pt x="56" y="10"/>
                  </a:lnTo>
                  <a:lnTo>
                    <a:pt x="56" y="10"/>
                  </a:lnTo>
                  <a:lnTo>
                    <a:pt x="58" y="10"/>
                  </a:lnTo>
                  <a:lnTo>
                    <a:pt x="42" y="2"/>
                  </a:lnTo>
                  <a:lnTo>
                    <a:pt x="42" y="2"/>
                  </a:lnTo>
                  <a:lnTo>
                    <a:pt x="4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902"/>
            <p:cNvSpPr>
              <a:spLocks noEditPoints="1"/>
            </p:cNvSpPr>
            <p:nvPr/>
          </p:nvSpPr>
          <p:spPr bwMode="auto">
            <a:xfrm>
              <a:off x="7908925" y="2878138"/>
              <a:ext cx="60325" cy="22225"/>
            </a:xfrm>
            <a:custGeom>
              <a:avLst/>
              <a:gdLst>
                <a:gd name="T0" fmla="*/ 22 w 38"/>
                <a:gd name="T1" fmla="*/ 0 h 14"/>
                <a:gd name="T2" fmla="*/ 20 w 38"/>
                <a:gd name="T3" fmla="*/ 0 h 14"/>
                <a:gd name="T4" fmla="*/ 18 w 38"/>
                <a:gd name="T5" fmla="*/ 0 h 14"/>
                <a:gd name="T6" fmla="*/ 16 w 38"/>
                <a:gd name="T7" fmla="*/ 0 h 14"/>
                <a:gd name="T8" fmla="*/ 14 w 38"/>
                <a:gd name="T9" fmla="*/ 0 h 14"/>
                <a:gd name="T10" fmla="*/ 10 w 38"/>
                <a:gd name="T11" fmla="*/ 0 h 14"/>
                <a:gd name="T12" fmla="*/ 8 w 38"/>
                <a:gd name="T13" fmla="*/ 0 h 14"/>
                <a:gd name="T14" fmla="*/ 4 w 38"/>
                <a:gd name="T15" fmla="*/ 2 h 14"/>
                <a:gd name="T16" fmla="*/ 4 w 38"/>
                <a:gd name="T17" fmla="*/ 2 h 14"/>
                <a:gd name="T18" fmla="*/ 2 w 38"/>
                <a:gd name="T19" fmla="*/ 4 h 14"/>
                <a:gd name="T20" fmla="*/ 0 w 38"/>
                <a:gd name="T21" fmla="*/ 4 h 14"/>
                <a:gd name="T22" fmla="*/ 0 w 38"/>
                <a:gd name="T23" fmla="*/ 4 h 14"/>
                <a:gd name="T24" fmla="*/ 2 w 38"/>
                <a:gd name="T25" fmla="*/ 6 h 14"/>
                <a:gd name="T26" fmla="*/ 4 w 38"/>
                <a:gd name="T27" fmla="*/ 6 h 14"/>
                <a:gd name="T28" fmla="*/ 6 w 38"/>
                <a:gd name="T29" fmla="*/ 4 h 14"/>
                <a:gd name="T30" fmla="*/ 6 w 38"/>
                <a:gd name="T31" fmla="*/ 4 h 14"/>
                <a:gd name="T32" fmla="*/ 8 w 38"/>
                <a:gd name="T33" fmla="*/ 4 h 14"/>
                <a:gd name="T34" fmla="*/ 10 w 38"/>
                <a:gd name="T35" fmla="*/ 2 h 14"/>
                <a:gd name="T36" fmla="*/ 14 w 38"/>
                <a:gd name="T37" fmla="*/ 2 h 14"/>
                <a:gd name="T38" fmla="*/ 16 w 38"/>
                <a:gd name="T39" fmla="*/ 2 h 14"/>
                <a:gd name="T40" fmla="*/ 18 w 38"/>
                <a:gd name="T41" fmla="*/ 2 h 14"/>
                <a:gd name="T42" fmla="*/ 20 w 38"/>
                <a:gd name="T43" fmla="*/ 4 h 14"/>
                <a:gd name="T44" fmla="*/ 18 w 38"/>
                <a:gd name="T45" fmla="*/ 4 h 14"/>
                <a:gd name="T46" fmla="*/ 16 w 38"/>
                <a:gd name="T47" fmla="*/ 4 h 14"/>
                <a:gd name="T48" fmla="*/ 14 w 38"/>
                <a:gd name="T49" fmla="*/ 6 h 14"/>
                <a:gd name="T50" fmla="*/ 12 w 38"/>
                <a:gd name="T51" fmla="*/ 6 h 14"/>
                <a:gd name="T52" fmla="*/ 12 w 38"/>
                <a:gd name="T53" fmla="*/ 8 h 14"/>
                <a:gd name="T54" fmla="*/ 10 w 38"/>
                <a:gd name="T55" fmla="*/ 8 h 14"/>
                <a:gd name="T56" fmla="*/ 10 w 38"/>
                <a:gd name="T57" fmla="*/ 10 h 14"/>
                <a:gd name="T58" fmla="*/ 10 w 38"/>
                <a:gd name="T59" fmla="*/ 10 h 14"/>
                <a:gd name="T60" fmla="*/ 10 w 38"/>
                <a:gd name="T61" fmla="*/ 12 h 14"/>
                <a:gd name="T62" fmla="*/ 12 w 38"/>
                <a:gd name="T63" fmla="*/ 12 h 14"/>
                <a:gd name="T64" fmla="*/ 14 w 38"/>
                <a:gd name="T65" fmla="*/ 12 h 14"/>
                <a:gd name="T66" fmla="*/ 16 w 38"/>
                <a:gd name="T67" fmla="*/ 14 h 14"/>
                <a:gd name="T68" fmla="*/ 18 w 38"/>
                <a:gd name="T69" fmla="*/ 14 h 14"/>
                <a:gd name="T70" fmla="*/ 20 w 38"/>
                <a:gd name="T71" fmla="*/ 14 h 14"/>
                <a:gd name="T72" fmla="*/ 22 w 38"/>
                <a:gd name="T73" fmla="*/ 14 h 14"/>
                <a:gd name="T74" fmla="*/ 24 w 38"/>
                <a:gd name="T75" fmla="*/ 14 h 14"/>
                <a:gd name="T76" fmla="*/ 26 w 38"/>
                <a:gd name="T77" fmla="*/ 14 h 14"/>
                <a:gd name="T78" fmla="*/ 30 w 38"/>
                <a:gd name="T79" fmla="*/ 12 h 14"/>
                <a:gd name="T80" fmla="*/ 32 w 38"/>
                <a:gd name="T81" fmla="*/ 12 h 14"/>
                <a:gd name="T82" fmla="*/ 34 w 38"/>
                <a:gd name="T83" fmla="*/ 10 h 14"/>
                <a:gd name="T84" fmla="*/ 36 w 38"/>
                <a:gd name="T85" fmla="*/ 10 h 14"/>
                <a:gd name="T86" fmla="*/ 38 w 38"/>
                <a:gd name="T87" fmla="*/ 10 h 14"/>
                <a:gd name="T88" fmla="*/ 24 w 38"/>
                <a:gd name="T89" fmla="*/ 2 h 14"/>
                <a:gd name="T90" fmla="*/ 22 w 38"/>
                <a:gd name="T91" fmla="*/ 0 h 14"/>
                <a:gd name="T92" fmla="*/ 26 w 38"/>
                <a:gd name="T93" fmla="*/ 10 h 14"/>
                <a:gd name="T94" fmla="*/ 22 w 38"/>
                <a:gd name="T95" fmla="*/ 12 h 14"/>
                <a:gd name="T96" fmla="*/ 20 w 38"/>
                <a:gd name="T97" fmla="*/ 12 h 14"/>
                <a:gd name="T98" fmla="*/ 18 w 38"/>
                <a:gd name="T99" fmla="*/ 12 h 14"/>
                <a:gd name="T100" fmla="*/ 16 w 38"/>
                <a:gd name="T101" fmla="*/ 10 h 14"/>
                <a:gd name="T102" fmla="*/ 16 w 38"/>
                <a:gd name="T103" fmla="*/ 10 h 14"/>
                <a:gd name="T104" fmla="*/ 16 w 38"/>
                <a:gd name="T105" fmla="*/ 8 h 14"/>
                <a:gd name="T106" fmla="*/ 18 w 38"/>
                <a:gd name="T107" fmla="*/ 8 h 14"/>
                <a:gd name="T108" fmla="*/ 22 w 38"/>
                <a:gd name="T109" fmla="*/ 6 h 14"/>
                <a:gd name="T110" fmla="*/ 32 w 38"/>
                <a:gd name="T111"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14">
                  <a:moveTo>
                    <a:pt x="22" y="0"/>
                  </a:moveTo>
                  <a:lnTo>
                    <a:pt x="22" y="0"/>
                  </a:lnTo>
                  <a:lnTo>
                    <a:pt x="20" y="0"/>
                  </a:lnTo>
                  <a:lnTo>
                    <a:pt x="20" y="0"/>
                  </a:lnTo>
                  <a:lnTo>
                    <a:pt x="18" y="0"/>
                  </a:lnTo>
                  <a:lnTo>
                    <a:pt x="18" y="0"/>
                  </a:lnTo>
                  <a:lnTo>
                    <a:pt x="16" y="0"/>
                  </a:lnTo>
                  <a:lnTo>
                    <a:pt x="16" y="0"/>
                  </a:lnTo>
                  <a:lnTo>
                    <a:pt x="14" y="0"/>
                  </a:lnTo>
                  <a:lnTo>
                    <a:pt x="14" y="0"/>
                  </a:lnTo>
                  <a:lnTo>
                    <a:pt x="10" y="0"/>
                  </a:lnTo>
                  <a:lnTo>
                    <a:pt x="10" y="0"/>
                  </a:lnTo>
                  <a:lnTo>
                    <a:pt x="8" y="0"/>
                  </a:lnTo>
                  <a:lnTo>
                    <a:pt x="8" y="0"/>
                  </a:lnTo>
                  <a:lnTo>
                    <a:pt x="6" y="2"/>
                  </a:lnTo>
                  <a:lnTo>
                    <a:pt x="4" y="2"/>
                  </a:lnTo>
                  <a:lnTo>
                    <a:pt x="4" y="2"/>
                  </a:lnTo>
                  <a:lnTo>
                    <a:pt x="4" y="2"/>
                  </a:lnTo>
                  <a:lnTo>
                    <a:pt x="2" y="2"/>
                  </a:lnTo>
                  <a:lnTo>
                    <a:pt x="2" y="4"/>
                  </a:lnTo>
                  <a:lnTo>
                    <a:pt x="0" y="4"/>
                  </a:lnTo>
                  <a:lnTo>
                    <a:pt x="0" y="4"/>
                  </a:lnTo>
                  <a:lnTo>
                    <a:pt x="0" y="4"/>
                  </a:lnTo>
                  <a:lnTo>
                    <a:pt x="0" y="4"/>
                  </a:lnTo>
                  <a:lnTo>
                    <a:pt x="2" y="6"/>
                  </a:lnTo>
                  <a:lnTo>
                    <a:pt x="2" y="6"/>
                  </a:lnTo>
                  <a:lnTo>
                    <a:pt x="4" y="6"/>
                  </a:lnTo>
                  <a:lnTo>
                    <a:pt x="4" y="6"/>
                  </a:lnTo>
                  <a:lnTo>
                    <a:pt x="4" y="6"/>
                  </a:lnTo>
                  <a:lnTo>
                    <a:pt x="6" y="4"/>
                  </a:lnTo>
                  <a:lnTo>
                    <a:pt x="6" y="4"/>
                  </a:lnTo>
                  <a:lnTo>
                    <a:pt x="6" y="4"/>
                  </a:lnTo>
                  <a:lnTo>
                    <a:pt x="8" y="4"/>
                  </a:lnTo>
                  <a:lnTo>
                    <a:pt x="8" y="4"/>
                  </a:lnTo>
                  <a:lnTo>
                    <a:pt x="8" y="4"/>
                  </a:lnTo>
                  <a:lnTo>
                    <a:pt x="10" y="2"/>
                  </a:lnTo>
                  <a:lnTo>
                    <a:pt x="12" y="2"/>
                  </a:lnTo>
                  <a:lnTo>
                    <a:pt x="14" y="2"/>
                  </a:lnTo>
                  <a:lnTo>
                    <a:pt x="14" y="2"/>
                  </a:lnTo>
                  <a:lnTo>
                    <a:pt x="16" y="2"/>
                  </a:lnTo>
                  <a:lnTo>
                    <a:pt x="16" y="2"/>
                  </a:lnTo>
                  <a:lnTo>
                    <a:pt x="18" y="2"/>
                  </a:lnTo>
                  <a:lnTo>
                    <a:pt x="20" y="4"/>
                  </a:lnTo>
                  <a:lnTo>
                    <a:pt x="20" y="4"/>
                  </a:lnTo>
                  <a:lnTo>
                    <a:pt x="18" y="4"/>
                  </a:lnTo>
                  <a:lnTo>
                    <a:pt x="18" y="4"/>
                  </a:lnTo>
                  <a:lnTo>
                    <a:pt x="18" y="4"/>
                  </a:lnTo>
                  <a:lnTo>
                    <a:pt x="16" y="4"/>
                  </a:lnTo>
                  <a:lnTo>
                    <a:pt x="16" y="6"/>
                  </a:lnTo>
                  <a:lnTo>
                    <a:pt x="14" y="6"/>
                  </a:lnTo>
                  <a:lnTo>
                    <a:pt x="14" y="6"/>
                  </a:lnTo>
                  <a:lnTo>
                    <a:pt x="12" y="6"/>
                  </a:lnTo>
                  <a:lnTo>
                    <a:pt x="12" y="6"/>
                  </a:lnTo>
                  <a:lnTo>
                    <a:pt x="12" y="8"/>
                  </a:lnTo>
                  <a:lnTo>
                    <a:pt x="10" y="8"/>
                  </a:lnTo>
                  <a:lnTo>
                    <a:pt x="10" y="8"/>
                  </a:lnTo>
                  <a:lnTo>
                    <a:pt x="10" y="8"/>
                  </a:lnTo>
                  <a:lnTo>
                    <a:pt x="10" y="10"/>
                  </a:lnTo>
                  <a:lnTo>
                    <a:pt x="10" y="10"/>
                  </a:lnTo>
                  <a:lnTo>
                    <a:pt x="10" y="10"/>
                  </a:lnTo>
                  <a:lnTo>
                    <a:pt x="10" y="10"/>
                  </a:lnTo>
                  <a:lnTo>
                    <a:pt x="10" y="12"/>
                  </a:lnTo>
                  <a:lnTo>
                    <a:pt x="12" y="12"/>
                  </a:lnTo>
                  <a:lnTo>
                    <a:pt x="12" y="12"/>
                  </a:lnTo>
                  <a:lnTo>
                    <a:pt x="12" y="12"/>
                  </a:lnTo>
                  <a:lnTo>
                    <a:pt x="14" y="12"/>
                  </a:lnTo>
                  <a:lnTo>
                    <a:pt x="14" y="14"/>
                  </a:lnTo>
                  <a:lnTo>
                    <a:pt x="16" y="14"/>
                  </a:lnTo>
                  <a:lnTo>
                    <a:pt x="16" y="14"/>
                  </a:lnTo>
                  <a:lnTo>
                    <a:pt x="18" y="14"/>
                  </a:lnTo>
                  <a:lnTo>
                    <a:pt x="18" y="14"/>
                  </a:lnTo>
                  <a:lnTo>
                    <a:pt x="20" y="14"/>
                  </a:lnTo>
                  <a:lnTo>
                    <a:pt x="22" y="14"/>
                  </a:lnTo>
                  <a:lnTo>
                    <a:pt x="22" y="14"/>
                  </a:lnTo>
                  <a:lnTo>
                    <a:pt x="24" y="14"/>
                  </a:lnTo>
                  <a:lnTo>
                    <a:pt x="24" y="14"/>
                  </a:lnTo>
                  <a:lnTo>
                    <a:pt x="26" y="14"/>
                  </a:lnTo>
                  <a:lnTo>
                    <a:pt x="26" y="14"/>
                  </a:lnTo>
                  <a:lnTo>
                    <a:pt x="28" y="14"/>
                  </a:lnTo>
                  <a:lnTo>
                    <a:pt x="30" y="12"/>
                  </a:lnTo>
                  <a:lnTo>
                    <a:pt x="30" y="12"/>
                  </a:lnTo>
                  <a:lnTo>
                    <a:pt x="32" y="12"/>
                  </a:lnTo>
                  <a:lnTo>
                    <a:pt x="34" y="12"/>
                  </a:lnTo>
                  <a:lnTo>
                    <a:pt x="34" y="10"/>
                  </a:lnTo>
                  <a:lnTo>
                    <a:pt x="36" y="10"/>
                  </a:lnTo>
                  <a:lnTo>
                    <a:pt x="36" y="10"/>
                  </a:lnTo>
                  <a:lnTo>
                    <a:pt x="38" y="10"/>
                  </a:lnTo>
                  <a:lnTo>
                    <a:pt x="38" y="10"/>
                  </a:lnTo>
                  <a:lnTo>
                    <a:pt x="38" y="8"/>
                  </a:lnTo>
                  <a:lnTo>
                    <a:pt x="24" y="2"/>
                  </a:lnTo>
                  <a:lnTo>
                    <a:pt x="24" y="2"/>
                  </a:lnTo>
                  <a:lnTo>
                    <a:pt x="22" y="0"/>
                  </a:lnTo>
                  <a:close/>
                  <a:moveTo>
                    <a:pt x="30" y="10"/>
                  </a:moveTo>
                  <a:lnTo>
                    <a:pt x="26" y="10"/>
                  </a:lnTo>
                  <a:lnTo>
                    <a:pt x="26" y="12"/>
                  </a:lnTo>
                  <a:lnTo>
                    <a:pt x="22" y="12"/>
                  </a:lnTo>
                  <a:lnTo>
                    <a:pt x="20" y="12"/>
                  </a:lnTo>
                  <a:lnTo>
                    <a:pt x="20" y="12"/>
                  </a:lnTo>
                  <a:lnTo>
                    <a:pt x="18" y="12"/>
                  </a:lnTo>
                  <a:lnTo>
                    <a:pt x="18" y="12"/>
                  </a:lnTo>
                  <a:lnTo>
                    <a:pt x="18" y="10"/>
                  </a:lnTo>
                  <a:lnTo>
                    <a:pt x="16" y="10"/>
                  </a:lnTo>
                  <a:lnTo>
                    <a:pt x="16" y="10"/>
                  </a:lnTo>
                  <a:lnTo>
                    <a:pt x="16" y="10"/>
                  </a:lnTo>
                  <a:lnTo>
                    <a:pt x="16" y="8"/>
                  </a:lnTo>
                  <a:lnTo>
                    <a:pt x="16" y="8"/>
                  </a:lnTo>
                  <a:lnTo>
                    <a:pt x="18" y="8"/>
                  </a:lnTo>
                  <a:lnTo>
                    <a:pt x="18" y="8"/>
                  </a:lnTo>
                  <a:lnTo>
                    <a:pt x="20" y="6"/>
                  </a:lnTo>
                  <a:lnTo>
                    <a:pt x="22" y="6"/>
                  </a:lnTo>
                  <a:lnTo>
                    <a:pt x="24" y="6"/>
                  </a:lnTo>
                  <a:lnTo>
                    <a:pt x="32" y="8"/>
                  </a:lnTo>
                  <a:lnTo>
                    <a:pt x="3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903"/>
            <p:cNvSpPr>
              <a:spLocks/>
            </p:cNvSpPr>
            <p:nvPr/>
          </p:nvSpPr>
          <p:spPr bwMode="auto">
            <a:xfrm>
              <a:off x="7908925" y="2878138"/>
              <a:ext cx="60325" cy="22225"/>
            </a:xfrm>
            <a:custGeom>
              <a:avLst/>
              <a:gdLst>
                <a:gd name="T0" fmla="*/ 22 w 38"/>
                <a:gd name="T1" fmla="*/ 0 h 14"/>
                <a:gd name="T2" fmla="*/ 20 w 38"/>
                <a:gd name="T3" fmla="*/ 0 h 14"/>
                <a:gd name="T4" fmla="*/ 18 w 38"/>
                <a:gd name="T5" fmla="*/ 0 h 14"/>
                <a:gd name="T6" fmla="*/ 16 w 38"/>
                <a:gd name="T7" fmla="*/ 0 h 14"/>
                <a:gd name="T8" fmla="*/ 14 w 38"/>
                <a:gd name="T9" fmla="*/ 0 h 14"/>
                <a:gd name="T10" fmla="*/ 10 w 38"/>
                <a:gd name="T11" fmla="*/ 0 h 14"/>
                <a:gd name="T12" fmla="*/ 8 w 38"/>
                <a:gd name="T13" fmla="*/ 0 h 14"/>
                <a:gd name="T14" fmla="*/ 4 w 38"/>
                <a:gd name="T15" fmla="*/ 2 h 14"/>
                <a:gd name="T16" fmla="*/ 4 w 38"/>
                <a:gd name="T17" fmla="*/ 2 h 14"/>
                <a:gd name="T18" fmla="*/ 2 w 38"/>
                <a:gd name="T19" fmla="*/ 4 h 14"/>
                <a:gd name="T20" fmla="*/ 0 w 38"/>
                <a:gd name="T21" fmla="*/ 4 h 14"/>
                <a:gd name="T22" fmla="*/ 0 w 38"/>
                <a:gd name="T23" fmla="*/ 4 h 14"/>
                <a:gd name="T24" fmla="*/ 2 w 38"/>
                <a:gd name="T25" fmla="*/ 6 h 14"/>
                <a:gd name="T26" fmla="*/ 4 w 38"/>
                <a:gd name="T27" fmla="*/ 6 h 14"/>
                <a:gd name="T28" fmla="*/ 6 w 38"/>
                <a:gd name="T29" fmla="*/ 4 h 14"/>
                <a:gd name="T30" fmla="*/ 6 w 38"/>
                <a:gd name="T31" fmla="*/ 4 h 14"/>
                <a:gd name="T32" fmla="*/ 8 w 38"/>
                <a:gd name="T33" fmla="*/ 4 h 14"/>
                <a:gd name="T34" fmla="*/ 10 w 38"/>
                <a:gd name="T35" fmla="*/ 2 h 14"/>
                <a:gd name="T36" fmla="*/ 14 w 38"/>
                <a:gd name="T37" fmla="*/ 2 h 14"/>
                <a:gd name="T38" fmla="*/ 16 w 38"/>
                <a:gd name="T39" fmla="*/ 2 h 14"/>
                <a:gd name="T40" fmla="*/ 18 w 38"/>
                <a:gd name="T41" fmla="*/ 2 h 14"/>
                <a:gd name="T42" fmla="*/ 20 w 38"/>
                <a:gd name="T43" fmla="*/ 4 h 14"/>
                <a:gd name="T44" fmla="*/ 18 w 38"/>
                <a:gd name="T45" fmla="*/ 4 h 14"/>
                <a:gd name="T46" fmla="*/ 16 w 38"/>
                <a:gd name="T47" fmla="*/ 4 h 14"/>
                <a:gd name="T48" fmla="*/ 14 w 38"/>
                <a:gd name="T49" fmla="*/ 6 h 14"/>
                <a:gd name="T50" fmla="*/ 12 w 38"/>
                <a:gd name="T51" fmla="*/ 6 h 14"/>
                <a:gd name="T52" fmla="*/ 12 w 38"/>
                <a:gd name="T53" fmla="*/ 8 h 14"/>
                <a:gd name="T54" fmla="*/ 10 w 38"/>
                <a:gd name="T55" fmla="*/ 8 h 14"/>
                <a:gd name="T56" fmla="*/ 10 w 38"/>
                <a:gd name="T57" fmla="*/ 10 h 14"/>
                <a:gd name="T58" fmla="*/ 10 w 38"/>
                <a:gd name="T59" fmla="*/ 10 h 14"/>
                <a:gd name="T60" fmla="*/ 10 w 38"/>
                <a:gd name="T61" fmla="*/ 12 h 14"/>
                <a:gd name="T62" fmla="*/ 12 w 38"/>
                <a:gd name="T63" fmla="*/ 12 h 14"/>
                <a:gd name="T64" fmla="*/ 14 w 38"/>
                <a:gd name="T65" fmla="*/ 12 h 14"/>
                <a:gd name="T66" fmla="*/ 16 w 38"/>
                <a:gd name="T67" fmla="*/ 14 h 14"/>
                <a:gd name="T68" fmla="*/ 18 w 38"/>
                <a:gd name="T69" fmla="*/ 14 h 14"/>
                <a:gd name="T70" fmla="*/ 20 w 38"/>
                <a:gd name="T71" fmla="*/ 14 h 14"/>
                <a:gd name="T72" fmla="*/ 22 w 38"/>
                <a:gd name="T73" fmla="*/ 14 h 14"/>
                <a:gd name="T74" fmla="*/ 24 w 38"/>
                <a:gd name="T75" fmla="*/ 14 h 14"/>
                <a:gd name="T76" fmla="*/ 26 w 38"/>
                <a:gd name="T77" fmla="*/ 14 h 14"/>
                <a:gd name="T78" fmla="*/ 30 w 38"/>
                <a:gd name="T79" fmla="*/ 12 h 14"/>
                <a:gd name="T80" fmla="*/ 32 w 38"/>
                <a:gd name="T81" fmla="*/ 12 h 14"/>
                <a:gd name="T82" fmla="*/ 34 w 38"/>
                <a:gd name="T83" fmla="*/ 10 h 14"/>
                <a:gd name="T84" fmla="*/ 36 w 38"/>
                <a:gd name="T85" fmla="*/ 10 h 14"/>
                <a:gd name="T86" fmla="*/ 38 w 38"/>
                <a:gd name="T87" fmla="*/ 10 h 14"/>
                <a:gd name="T88" fmla="*/ 24 w 38"/>
                <a:gd name="T89" fmla="*/ 2 h 14"/>
                <a:gd name="T90" fmla="*/ 22 w 38"/>
                <a:gd name="T9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 h="14">
                  <a:moveTo>
                    <a:pt x="22" y="0"/>
                  </a:moveTo>
                  <a:lnTo>
                    <a:pt x="22" y="0"/>
                  </a:lnTo>
                  <a:lnTo>
                    <a:pt x="20" y="0"/>
                  </a:lnTo>
                  <a:lnTo>
                    <a:pt x="20" y="0"/>
                  </a:lnTo>
                  <a:lnTo>
                    <a:pt x="18" y="0"/>
                  </a:lnTo>
                  <a:lnTo>
                    <a:pt x="18" y="0"/>
                  </a:lnTo>
                  <a:lnTo>
                    <a:pt x="16" y="0"/>
                  </a:lnTo>
                  <a:lnTo>
                    <a:pt x="16" y="0"/>
                  </a:lnTo>
                  <a:lnTo>
                    <a:pt x="14" y="0"/>
                  </a:lnTo>
                  <a:lnTo>
                    <a:pt x="14" y="0"/>
                  </a:lnTo>
                  <a:lnTo>
                    <a:pt x="10" y="0"/>
                  </a:lnTo>
                  <a:lnTo>
                    <a:pt x="10" y="0"/>
                  </a:lnTo>
                  <a:lnTo>
                    <a:pt x="8" y="0"/>
                  </a:lnTo>
                  <a:lnTo>
                    <a:pt x="8" y="0"/>
                  </a:lnTo>
                  <a:lnTo>
                    <a:pt x="6" y="2"/>
                  </a:lnTo>
                  <a:lnTo>
                    <a:pt x="4" y="2"/>
                  </a:lnTo>
                  <a:lnTo>
                    <a:pt x="4" y="2"/>
                  </a:lnTo>
                  <a:lnTo>
                    <a:pt x="4" y="2"/>
                  </a:lnTo>
                  <a:lnTo>
                    <a:pt x="2" y="2"/>
                  </a:lnTo>
                  <a:lnTo>
                    <a:pt x="2" y="4"/>
                  </a:lnTo>
                  <a:lnTo>
                    <a:pt x="0" y="4"/>
                  </a:lnTo>
                  <a:lnTo>
                    <a:pt x="0" y="4"/>
                  </a:lnTo>
                  <a:lnTo>
                    <a:pt x="0" y="4"/>
                  </a:lnTo>
                  <a:lnTo>
                    <a:pt x="0" y="4"/>
                  </a:lnTo>
                  <a:lnTo>
                    <a:pt x="2" y="6"/>
                  </a:lnTo>
                  <a:lnTo>
                    <a:pt x="2" y="6"/>
                  </a:lnTo>
                  <a:lnTo>
                    <a:pt x="4" y="6"/>
                  </a:lnTo>
                  <a:lnTo>
                    <a:pt x="4" y="6"/>
                  </a:lnTo>
                  <a:lnTo>
                    <a:pt x="4" y="6"/>
                  </a:lnTo>
                  <a:lnTo>
                    <a:pt x="6" y="4"/>
                  </a:lnTo>
                  <a:lnTo>
                    <a:pt x="6" y="4"/>
                  </a:lnTo>
                  <a:lnTo>
                    <a:pt x="6" y="4"/>
                  </a:lnTo>
                  <a:lnTo>
                    <a:pt x="8" y="4"/>
                  </a:lnTo>
                  <a:lnTo>
                    <a:pt x="8" y="4"/>
                  </a:lnTo>
                  <a:lnTo>
                    <a:pt x="8" y="4"/>
                  </a:lnTo>
                  <a:lnTo>
                    <a:pt x="10" y="2"/>
                  </a:lnTo>
                  <a:lnTo>
                    <a:pt x="12" y="2"/>
                  </a:lnTo>
                  <a:lnTo>
                    <a:pt x="14" y="2"/>
                  </a:lnTo>
                  <a:lnTo>
                    <a:pt x="14" y="2"/>
                  </a:lnTo>
                  <a:lnTo>
                    <a:pt x="16" y="2"/>
                  </a:lnTo>
                  <a:lnTo>
                    <a:pt x="16" y="2"/>
                  </a:lnTo>
                  <a:lnTo>
                    <a:pt x="18" y="2"/>
                  </a:lnTo>
                  <a:lnTo>
                    <a:pt x="20" y="4"/>
                  </a:lnTo>
                  <a:lnTo>
                    <a:pt x="20" y="4"/>
                  </a:lnTo>
                  <a:lnTo>
                    <a:pt x="18" y="4"/>
                  </a:lnTo>
                  <a:lnTo>
                    <a:pt x="18" y="4"/>
                  </a:lnTo>
                  <a:lnTo>
                    <a:pt x="18" y="4"/>
                  </a:lnTo>
                  <a:lnTo>
                    <a:pt x="16" y="4"/>
                  </a:lnTo>
                  <a:lnTo>
                    <a:pt x="16" y="6"/>
                  </a:lnTo>
                  <a:lnTo>
                    <a:pt x="14" y="6"/>
                  </a:lnTo>
                  <a:lnTo>
                    <a:pt x="14" y="6"/>
                  </a:lnTo>
                  <a:lnTo>
                    <a:pt x="12" y="6"/>
                  </a:lnTo>
                  <a:lnTo>
                    <a:pt x="12" y="6"/>
                  </a:lnTo>
                  <a:lnTo>
                    <a:pt x="12" y="8"/>
                  </a:lnTo>
                  <a:lnTo>
                    <a:pt x="10" y="8"/>
                  </a:lnTo>
                  <a:lnTo>
                    <a:pt x="10" y="8"/>
                  </a:lnTo>
                  <a:lnTo>
                    <a:pt x="10" y="8"/>
                  </a:lnTo>
                  <a:lnTo>
                    <a:pt x="10" y="10"/>
                  </a:lnTo>
                  <a:lnTo>
                    <a:pt x="10" y="10"/>
                  </a:lnTo>
                  <a:lnTo>
                    <a:pt x="10" y="10"/>
                  </a:lnTo>
                  <a:lnTo>
                    <a:pt x="10" y="10"/>
                  </a:lnTo>
                  <a:lnTo>
                    <a:pt x="10" y="12"/>
                  </a:lnTo>
                  <a:lnTo>
                    <a:pt x="12" y="12"/>
                  </a:lnTo>
                  <a:lnTo>
                    <a:pt x="12" y="12"/>
                  </a:lnTo>
                  <a:lnTo>
                    <a:pt x="12" y="12"/>
                  </a:lnTo>
                  <a:lnTo>
                    <a:pt x="14" y="12"/>
                  </a:lnTo>
                  <a:lnTo>
                    <a:pt x="14" y="14"/>
                  </a:lnTo>
                  <a:lnTo>
                    <a:pt x="16" y="14"/>
                  </a:lnTo>
                  <a:lnTo>
                    <a:pt x="16" y="14"/>
                  </a:lnTo>
                  <a:lnTo>
                    <a:pt x="18" y="14"/>
                  </a:lnTo>
                  <a:lnTo>
                    <a:pt x="18" y="14"/>
                  </a:lnTo>
                  <a:lnTo>
                    <a:pt x="20" y="14"/>
                  </a:lnTo>
                  <a:lnTo>
                    <a:pt x="22" y="14"/>
                  </a:lnTo>
                  <a:lnTo>
                    <a:pt x="22" y="14"/>
                  </a:lnTo>
                  <a:lnTo>
                    <a:pt x="24" y="14"/>
                  </a:lnTo>
                  <a:lnTo>
                    <a:pt x="24" y="14"/>
                  </a:lnTo>
                  <a:lnTo>
                    <a:pt x="26" y="14"/>
                  </a:lnTo>
                  <a:lnTo>
                    <a:pt x="26" y="14"/>
                  </a:lnTo>
                  <a:lnTo>
                    <a:pt x="28" y="14"/>
                  </a:lnTo>
                  <a:lnTo>
                    <a:pt x="30" y="12"/>
                  </a:lnTo>
                  <a:lnTo>
                    <a:pt x="30" y="12"/>
                  </a:lnTo>
                  <a:lnTo>
                    <a:pt x="32" y="12"/>
                  </a:lnTo>
                  <a:lnTo>
                    <a:pt x="34" y="12"/>
                  </a:lnTo>
                  <a:lnTo>
                    <a:pt x="34" y="10"/>
                  </a:lnTo>
                  <a:lnTo>
                    <a:pt x="36" y="10"/>
                  </a:lnTo>
                  <a:lnTo>
                    <a:pt x="36" y="10"/>
                  </a:lnTo>
                  <a:lnTo>
                    <a:pt x="38" y="10"/>
                  </a:lnTo>
                  <a:lnTo>
                    <a:pt x="38" y="10"/>
                  </a:lnTo>
                  <a:lnTo>
                    <a:pt x="38" y="8"/>
                  </a:lnTo>
                  <a:lnTo>
                    <a:pt x="24" y="2"/>
                  </a:lnTo>
                  <a:lnTo>
                    <a:pt x="24" y="2"/>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904"/>
            <p:cNvSpPr>
              <a:spLocks/>
            </p:cNvSpPr>
            <p:nvPr/>
          </p:nvSpPr>
          <p:spPr bwMode="auto">
            <a:xfrm>
              <a:off x="7934325" y="2887663"/>
              <a:ext cx="25400" cy="9525"/>
            </a:xfrm>
            <a:custGeom>
              <a:avLst/>
              <a:gdLst>
                <a:gd name="T0" fmla="*/ 14 w 16"/>
                <a:gd name="T1" fmla="*/ 4 h 6"/>
                <a:gd name="T2" fmla="*/ 10 w 16"/>
                <a:gd name="T3" fmla="*/ 4 h 6"/>
                <a:gd name="T4" fmla="*/ 10 w 16"/>
                <a:gd name="T5" fmla="*/ 6 h 6"/>
                <a:gd name="T6" fmla="*/ 6 w 16"/>
                <a:gd name="T7" fmla="*/ 6 h 6"/>
                <a:gd name="T8" fmla="*/ 4 w 16"/>
                <a:gd name="T9" fmla="*/ 6 h 6"/>
                <a:gd name="T10" fmla="*/ 4 w 16"/>
                <a:gd name="T11" fmla="*/ 6 h 6"/>
                <a:gd name="T12" fmla="*/ 2 w 16"/>
                <a:gd name="T13" fmla="*/ 6 h 6"/>
                <a:gd name="T14" fmla="*/ 2 w 16"/>
                <a:gd name="T15" fmla="*/ 6 h 6"/>
                <a:gd name="T16" fmla="*/ 2 w 16"/>
                <a:gd name="T17" fmla="*/ 4 h 6"/>
                <a:gd name="T18" fmla="*/ 0 w 16"/>
                <a:gd name="T19" fmla="*/ 4 h 6"/>
                <a:gd name="T20" fmla="*/ 0 w 16"/>
                <a:gd name="T21" fmla="*/ 4 h 6"/>
                <a:gd name="T22" fmla="*/ 0 w 16"/>
                <a:gd name="T23" fmla="*/ 4 h 6"/>
                <a:gd name="T24" fmla="*/ 0 w 16"/>
                <a:gd name="T25" fmla="*/ 2 h 6"/>
                <a:gd name="T26" fmla="*/ 0 w 16"/>
                <a:gd name="T27" fmla="*/ 2 h 6"/>
                <a:gd name="T28" fmla="*/ 2 w 16"/>
                <a:gd name="T29" fmla="*/ 2 h 6"/>
                <a:gd name="T30" fmla="*/ 2 w 16"/>
                <a:gd name="T31" fmla="*/ 2 h 6"/>
                <a:gd name="T32" fmla="*/ 4 w 16"/>
                <a:gd name="T33" fmla="*/ 0 h 6"/>
                <a:gd name="T34" fmla="*/ 6 w 16"/>
                <a:gd name="T35" fmla="*/ 0 h 6"/>
                <a:gd name="T36" fmla="*/ 8 w 16"/>
                <a:gd name="T37" fmla="*/ 0 h 6"/>
                <a:gd name="T38" fmla="*/ 16 w 16"/>
                <a:gd name="T39" fmla="*/ 2 h 6"/>
                <a:gd name="T40" fmla="*/ 14 w 16"/>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14" y="4"/>
                  </a:moveTo>
                  <a:lnTo>
                    <a:pt x="10" y="4"/>
                  </a:lnTo>
                  <a:lnTo>
                    <a:pt x="10" y="6"/>
                  </a:lnTo>
                  <a:lnTo>
                    <a:pt x="6" y="6"/>
                  </a:lnTo>
                  <a:lnTo>
                    <a:pt x="4" y="6"/>
                  </a:lnTo>
                  <a:lnTo>
                    <a:pt x="4" y="6"/>
                  </a:lnTo>
                  <a:lnTo>
                    <a:pt x="2" y="6"/>
                  </a:lnTo>
                  <a:lnTo>
                    <a:pt x="2" y="6"/>
                  </a:lnTo>
                  <a:lnTo>
                    <a:pt x="2" y="4"/>
                  </a:lnTo>
                  <a:lnTo>
                    <a:pt x="0" y="4"/>
                  </a:lnTo>
                  <a:lnTo>
                    <a:pt x="0" y="4"/>
                  </a:lnTo>
                  <a:lnTo>
                    <a:pt x="0" y="4"/>
                  </a:lnTo>
                  <a:lnTo>
                    <a:pt x="0" y="2"/>
                  </a:lnTo>
                  <a:lnTo>
                    <a:pt x="0" y="2"/>
                  </a:lnTo>
                  <a:lnTo>
                    <a:pt x="2" y="2"/>
                  </a:lnTo>
                  <a:lnTo>
                    <a:pt x="2" y="2"/>
                  </a:lnTo>
                  <a:lnTo>
                    <a:pt x="4" y="0"/>
                  </a:lnTo>
                  <a:lnTo>
                    <a:pt x="6" y="0"/>
                  </a:lnTo>
                  <a:lnTo>
                    <a:pt x="8" y="0"/>
                  </a:lnTo>
                  <a:lnTo>
                    <a:pt x="16" y="2"/>
                  </a:lnTo>
                  <a:lnTo>
                    <a:pt x="14"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905"/>
            <p:cNvSpPr>
              <a:spLocks/>
            </p:cNvSpPr>
            <p:nvPr/>
          </p:nvSpPr>
          <p:spPr bwMode="auto">
            <a:xfrm>
              <a:off x="7947025" y="2862263"/>
              <a:ext cx="57150" cy="22225"/>
            </a:xfrm>
            <a:custGeom>
              <a:avLst/>
              <a:gdLst>
                <a:gd name="T0" fmla="*/ 32 w 36"/>
                <a:gd name="T1" fmla="*/ 10 h 14"/>
                <a:gd name="T2" fmla="*/ 30 w 36"/>
                <a:gd name="T3" fmla="*/ 10 h 14"/>
                <a:gd name="T4" fmla="*/ 30 w 36"/>
                <a:gd name="T5" fmla="*/ 12 h 14"/>
                <a:gd name="T6" fmla="*/ 28 w 36"/>
                <a:gd name="T7" fmla="*/ 12 h 14"/>
                <a:gd name="T8" fmla="*/ 26 w 36"/>
                <a:gd name="T9" fmla="*/ 12 h 14"/>
                <a:gd name="T10" fmla="*/ 24 w 36"/>
                <a:gd name="T11" fmla="*/ 12 h 14"/>
                <a:gd name="T12" fmla="*/ 24 w 36"/>
                <a:gd name="T13" fmla="*/ 12 h 14"/>
                <a:gd name="T14" fmla="*/ 24 w 36"/>
                <a:gd name="T15" fmla="*/ 12 h 14"/>
                <a:gd name="T16" fmla="*/ 24 w 36"/>
                <a:gd name="T17" fmla="*/ 12 h 14"/>
                <a:gd name="T18" fmla="*/ 22 w 36"/>
                <a:gd name="T19" fmla="*/ 12 h 14"/>
                <a:gd name="T20" fmla="*/ 22 w 36"/>
                <a:gd name="T21" fmla="*/ 10 h 14"/>
                <a:gd name="T22" fmla="*/ 20 w 36"/>
                <a:gd name="T23" fmla="*/ 10 h 14"/>
                <a:gd name="T24" fmla="*/ 20 w 36"/>
                <a:gd name="T25" fmla="*/ 10 h 14"/>
                <a:gd name="T26" fmla="*/ 10 w 36"/>
                <a:gd name="T27" fmla="*/ 6 h 14"/>
                <a:gd name="T28" fmla="*/ 16 w 36"/>
                <a:gd name="T29" fmla="*/ 2 h 14"/>
                <a:gd name="T30" fmla="*/ 16 w 36"/>
                <a:gd name="T31" fmla="*/ 2 h 14"/>
                <a:gd name="T32" fmla="*/ 14 w 36"/>
                <a:gd name="T33" fmla="*/ 2 h 14"/>
                <a:gd name="T34" fmla="*/ 12 w 36"/>
                <a:gd name="T35" fmla="*/ 2 h 14"/>
                <a:gd name="T36" fmla="*/ 6 w 36"/>
                <a:gd name="T37" fmla="*/ 4 h 14"/>
                <a:gd name="T38" fmla="*/ 0 w 36"/>
                <a:gd name="T39" fmla="*/ 0 h 14"/>
                <a:gd name="T40" fmla="*/ 0 w 36"/>
                <a:gd name="T41" fmla="*/ 0 h 14"/>
                <a:gd name="T42" fmla="*/ 0 w 36"/>
                <a:gd name="T43" fmla="*/ 8 h 14"/>
                <a:gd name="T44" fmla="*/ 0 w 36"/>
                <a:gd name="T45" fmla="*/ 8 h 14"/>
                <a:gd name="T46" fmla="*/ 4 w 36"/>
                <a:gd name="T47" fmla="*/ 6 h 14"/>
                <a:gd name="T48" fmla="*/ 18 w 36"/>
                <a:gd name="T49" fmla="*/ 12 h 14"/>
                <a:gd name="T50" fmla="*/ 20 w 36"/>
                <a:gd name="T51" fmla="*/ 14 h 14"/>
                <a:gd name="T52" fmla="*/ 22 w 36"/>
                <a:gd name="T53" fmla="*/ 14 h 14"/>
                <a:gd name="T54" fmla="*/ 22 w 36"/>
                <a:gd name="T55" fmla="*/ 14 h 14"/>
                <a:gd name="T56" fmla="*/ 24 w 36"/>
                <a:gd name="T57" fmla="*/ 14 h 14"/>
                <a:gd name="T58" fmla="*/ 26 w 36"/>
                <a:gd name="T59" fmla="*/ 14 h 14"/>
                <a:gd name="T60" fmla="*/ 28 w 36"/>
                <a:gd name="T61" fmla="*/ 14 h 14"/>
                <a:gd name="T62" fmla="*/ 30 w 36"/>
                <a:gd name="T63" fmla="*/ 14 h 14"/>
                <a:gd name="T64" fmla="*/ 32 w 36"/>
                <a:gd name="T65" fmla="*/ 14 h 14"/>
                <a:gd name="T66" fmla="*/ 34 w 36"/>
                <a:gd name="T67" fmla="*/ 12 h 14"/>
                <a:gd name="T68" fmla="*/ 36 w 36"/>
                <a:gd name="T69" fmla="*/ 12 h 14"/>
                <a:gd name="T70" fmla="*/ 34 w 36"/>
                <a:gd name="T71" fmla="*/ 12 h 14"/>
                <a:gd name="T72" fmla="*/ 32 w 36"/>
                <a:gd name="T7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32" y="10"/>
                  </a:moveTo>
                  <a:lnTo>
                    <a:pt x="30" y="10"/>
                  </a:lnTo>
                  <a:lnTo>
                    <a:pt x="30" y="12"/>
                  </a:lnTo>
                  <a:lnTo>
                    <a:pt x="28" y="12"/>
                  </a:lnTo>
                  <a:lnTo>
                    <a:pt x="26" y="12"/>
                  </a:lnTo>
                  <a:lnTo>
                    <a:pt x="24" y="12"/>
                  </a:lnTo>
                  <a:lnTo>
                    <a:pt x="24" y="12"/>
                  </a:lnTo>
                  <a:lnTo>
                    <a:pt x="24" y="12"/>
                  </a:lnTo>
                  <a:lnTo>
                    <a:pt x="24" y="12"/>
                  </a:lnTo>
                  <a:lnTo>
                    <a:pt x="22" y="12"/>
                  </a:lnTo>
                  <a:lnTo>
                    <a:pt x="22" y="10"/>
                  </a:lnTo>
                  <a:lnTo>
                    <a:pt x="20" y="10"/>
                  </a:lnTo>
                  <a:lnTo>
                    <a:pt x="20" y="10"/>
                  </a:lnTo>
                  <a:lnTo>
                    <a:pt x="10" y="6"/>
                  </a:lnTo>
                  <a:lnTo>
                    <a:pt x="16" y="2"/>
                  </a:lnTo>
                  <a:lnTo>
                    <a:pt x="16" y="2"/>
                  </a:lnTo>
                  <a:lnTo>
                    <a:pt x="14" y="2"/>
                  </a:lnTo>
                  <a:lnTo>
                    <a:pt x="12" y="2"/>
                  </a:lnTo>
                  <a:lnTo>
                    <a:pt x="6" y="4"/>
                  </a:lnTo>
                  <a:lnTo>
                    <a:pt x="0" y="0"/>
                  </a:lnTo>
                  <a:lnTo>
                    <a:pt x="0" y="0"/>
                  </a:lnTo>
                  <a:lnTo>
                    <a:pt x="0" y="8"/>
                  </a:lnTo>
                  <a:lnTo>
                    <a:pt x="0" y="8"/>
                  </a:lnTo>
                  <a:lnTo>
                    <a:pt x="4" y="6"/>
                  </a:lnTo>
                  <a:lnTo>
                    <a:pt x="18" y="12"/>
                  </a:lnTo>
                  <a:lnTo>
                    <a:pt x="20" y="14"/>
                  </a:lnTo>
                  <a:lnTo>
                    <a:pt x="22" y="14"/>
                  </a:lnTo>
                  <a:lnTo>
                    <a:pt x="22" y="14"/>
                  </a:lnTo>
                  <a:lnTo>
                    <a:pt x="24" y="14"/>
                  </a:lnTo>
                  <a:lnTo>
                    <a:pt x="26" y="14"/>
                  </a:lnTo>
                  <a:lnTo>
                    <a:pt x="28" y="14"/>
                  </a:lnTo>
                  <a:lnTo>
                    <a:pt x="30" y="14"/>
                  </a:lnTo>
                  <a:lnTo>
                    <a:pt x="32" y="14"/>
                  </a:lnTo>
                  <a:lnTo>
                    <a:pt x="34" y="12"/>
                  </a:lnTo>
                  <a:lnTo>
                    <a:pt x="36" y="12"/>
                  </a:lnTo>
                  <a:lnTo>
                    <a:pt x="34" y="12"/>
                  </a:lnTo>
                  <a:lnTo>
                    <a:pt x="3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906"/>
            <p:cNvSpPr>
              <a:spLocks/>
            </p:cNvSpPr>
            <p:nvPr/>
          </p:nvSpPr>
          <p:spPr bwMode="auto">
            <a:xfrm>
              <a:off x="7975600" y="2852738"/>
              <a:ext cx="57150" cy="22225"/>
            </a:xfrm>
            <a:custGeom>
              <a:avLst/>
              <a:gdLst>
                <a:gd name="T0" fmla="*/ 32 w 36"/>
                <a:gd name="T1" fmla="*/ 10 h 14"/>
                <a:gd name="T2" fmla="*/ 30 w 36"/>
                <a:gd name="T3" fmla="*/ 10 h 14"/>
                <a:gd name="T4" fmla="*/ 30 w 36"/>
                <a:gd name="T5" fmla="*/ 12 h 14"/>
                <a:gd name="T6" fmla="*/ 28 w 36"/>
                <a:gd name="T7" fmla="*/ 12 h 14"/>
                <a:gd name="T8" fmla="*/ 26 w 36"/>
                <a:gd name="T9" fmla="*/ 12 h 14"/>
                <a:gd name="T10" fmla="*/ 24 w 36"/>
                <a:gd name="T11" fmla="*/ 12 h 14"/>
                <a:gd name="T12" fmla="*/ 24 w 36"/>
                <a:gd name="T13" fmla="*/ 12 h 14"/>
                <a:gd name="T14" fmla="*/ 24 w 36"/>
                <a:gd name="T15" fmla="*/ 12 h 14"/>
                <a:gd name="T16" fmla="*/ 22 w 36"/>
                <a:gd name="T17" fmla="*/ 12 h 14"/>
                <a:gd name="T18" fmla="*/ 22 w 36"/>
                <a:gd name="T19" fmla="*/ 12 h 14"/>
                <a:gd name="T20" fmla="*/ 22 w 36"/>
                <a:gd name="T21" fmla="*/ 10 h 14"/>
                <a:gd name="T22" fmla="*/ 20 w 36"/>
                <a:gd name="T23" fmla="*/ 10 h 14"/>
                <a:gd name="T24" fmla="*/ 20 w 36"/>
                <a:gd name="T25" fmla="*/ 10 h 14"/>
                <a:gd name="T26" fmla="*/ 10 w 36"/>
                <a:gd name="T27" fmla="*/ 6 h 14"/>
                <a:gd name="T28" fmla="*/ 16 w 36"/>
                <a:gd name="T29" fmla="*/ 2 h 14"/>
                <a:gd name="T30" fmla="*/ 16 w 36"/>
                <a:gd name="T31" fmla="*/ 2 h 14"/>
                <a:gd name="T32" fmla="*/ 14 w 36"/>
                <a:gd name="T33" fmla="*/ 2 h 14"/>
                <a:gd name="T34" fmla="*/ 12 w 36"/>
                <a:gd name="T35" fmla="*/ 2 h 14"/>
                <a:gd name="T36" fmla="*/ 6 w 36"/>
                <a:gd name="T37" fmla="*/ 4 h 14"/>
                <a:gd name="T38" fmla="*/ 0 w 36"/>
                <a:gd name="T39" fmla="*/ 0 h 14"/>
                <a:gd name="T40" fmla="*/ 0 w 36"/>
                <a:gd name="T41" fmla="*/ 0 h 14"/>
                <a:gd name="T42" fmla="*/ 0 w 36"/>
                <a:gd name="T43" fmla="*/ 8 h 14"/>
                <a:gd name="T44" fmla="*/ 0 w 36"/>
                <a:gd name="T45" fmla="*/ 8 h 14"/>
                <a:gd name="T46" fmla="*/ 4 w 36"/>
                <a:gd name="T47" fmla="*/ 6 h 14"/>
                <a:gd name="T48" fmla="*/ 18 w 36"/>
                <a:gd name="T49" fmla="*/ 12 h 14"/>
                <a:gd name="T50" fmla="*/ 20 w 36"/>
                <a:gd name="T51" fmla="*/ 14 h 14"/>
                <a:gd name="T52" fmla="*/ 22 w 36"/>
                <a:gd name="T53" fmla="*/ 14 h 14"/>
                <a:gd name="T54" fmla="*/ 22 w 36"/>
                <a:gd name="T55" fmla="*/ 14 h 14"/>
                <a:gd name="T56" fmla="*/ 24 w 36"/>
                <a:gd name="T57" fmla="*/ 14 h 14"/>
                <a:gd name="T58" fmla="*/ 26 w 36"/>
                <a:gd name="T59" fmla="*/ 14 h 14"/>
                <a:gd name="T60" fmla="*/ 28 w 36"/>
                <a:gd name="T61" fmla="*/ 14 h 14"/>
                <a:gd name="T62" fmla="*/ 30 w 36"/>
                <a:gd name="T63" fmla="*/ 14 h 14"/>
                <a:gd name="T64" fmla="*/ 32 w 36"/>
                <a:gd name="T65" fmla="*/ 14 h 14"/>
                <a:gd name="T66" fmla="*/ 34 w 36"/>
                <a:gd name="T67" fmla="*/ 12 h 14"/>
                <a:gd name="T68" fmla="*/ 36 w 36"/>
                <a:gd name="T69" fmla="*/ 12 h 14"/>
                <a:gd name="T70" fmla="*/ 34 w 36"/>
                <a:gd name="T71" fmla="*/ 10 h 14"/>
                <a:gd name="T72" fmla="*/ 32 w 36"/>
                <a:gd name="T7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4">
                  <a:moveTo>
                    <a:pt x="32" y="10"/>
                  </a:moveTo>
                  <a:lnTo>
                    <a:pt x="30" y="10"/>
                  </a:lnTo>
                  <a:lnTo>
                    <a:pt x="30" y="12"/>
                  </a:lnTo>
                  <a:lnTo>
                    <a:pt x="28" y="12"/>
                  </a:lnTo>
                  <a:lnTo>
                    <a:pt x="26" y="12"/>
                  </a:lnTo>
                  <a:lnTo>
                    <a:pt x="24" y="12"/>
                  </a:lnTo>
                  <a:lnTo>
                    <a:pt x="24" y="12"/>
                  </a:lnTo>
                  <a:lnTo>
                    <a:pt x="24" y="12"/>
                  </a:lnTo>
                  <a:lnTo>
                    <a:pt x="22" y="12"/>
                  </a:lnTo>
                  <a:lnTo>
                    <a:pt x="22" y="12"/>
                  </a:lnTo>
                  <a:lnTo>
                    <a:pt x="22" y="10"/>
                  </a:lnTo>
                  <a:lnTo>
                    <a:pt x="20" y="10"/>
                  </a:lnTo>
                  <a:lnTo>
                    <a:pt x="20" y="10"/>
                  </a:lnTo>
                  <a:lnTo>
                    <a:pt x="10" y="6"/>
                  </a:lnTo>
                  <a:lnTo>
                    <a:pt x="16" y="2"/>
                  </a:lnTo>
                  <a:lnTo>
                    <a:pt x="16" y="2"/>
                  </a:lnTo>
                  <a:lnTo>
                    <a:pt x="14" y="2"/>
                  </a:lnTo>
                  <a:lnTo>
                    <a:pt x="12" y="2"/>
                  </a:lnTo>
                  <a:lnTo>
                    <a:pt x="6" y="4"/>
                  </a:lnTo>
                  <a:lnTo>
                    <a:pt x="0" y="0"/>
                  </a:lnTo>
                  <a:lnTo>
                    <a:pt x="0" y="0"/>
                  </a:lnTo>
                  <a:lnTo>
                    <a:pt x="0" y="8"/>
                  </a:lnTo>
                  <a:lnTo>
                    <a:pt x="0" y="8"/>
                  </a:lnTo>
                  <a:lnTo>
                    <a:pt x="4" y="6"/>
                  </a:lnTo>
                  <a:lnTo>
                    <a:pt x="18" y="12"/>
                  </a:lnTo>
                  <a:lnTo>
                    <a:pt x="20" y="14"/>
                  </a:lnTo>
                  <a:lnTo>
                    <a:pt x="22" y="14"/>
                  </a:lnTo>
                  <a:lnTo>
                    <a:pt x="22" y="14"/>
                  </a:lnTo>
                  <a:lnTo>
                    <a:pt x="24" y="14"/>
                  </a:lnTo>
                  <a:lnTo>
                    <a:pt x="26" y="14"/>
                  </a:lnTo>
                  <a:lnTo>
                    <a:pt x="28" y="14"/>
                  </a:lnTo>
                  <a:lnTo>
                    <a:pt x="30" y="14"/>
                  </a:lnTo>
                  <a:lnTo>
                    <a:pt x="32" y="14"/>
                  </a:lnTo>
                  <a:lnTo>
                    <a:pt x="34" y="12"/>
                  </a:lnTo>
                  <a:lnTo>
                    <a:pt x="36" y="12"/>
                  </a:lnTo>
                  <a:lnTo>
                    <a:pt x="34" y="10"/>
                  </a:lnTo>
                  <a:lnTo>
                    <a:pt x="3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907"/>
            <p:cNvSpPr>
              <a:spLocks/>
            </p:cNvSpPr>
            <p:nvPr/>
          </p:nvSpPr>
          <p:spPr bwMode="auto">
            <a:xfrm>
              <a:off x="8001000" y="2849563"/>
              <a:ext cx="50800" cy="19050"/>
            </a:xfrm>
            <a:custGeom>
              <a:avLst/>
              <a:gdLst>
                <a:gd name="T0" fmla="*/ 0 w 32"/>
                <a:gd name="T1" fmla="*/ 2 h 12"/>
                <a:gd name="T2" fmla="*/ 0 w 32"/>
                <a:gd name="T3" fmla="*/ 2 h 12"/>
                <a:gd name="T4" fmla="*/ 2 w 32"/>
                <a:gd name="T5" fmla="*/ 2 h 12"/>
                <a:gd name="T6" fmla="*/ 2 w 32"/>
                <a:gd name="T7" fmla="*/ 4 h 12"/>
                <a:gd name="T8" fmla="*/ 4 w 32"/>
                <a:gd name="T9" fmla="*/ 4 h 12"/>
                <a:gd name="T10" fmla="*/ 6 w 32"/>
                <a:gd name="T11" fmla="*/ 2 h 12"/>
                <a:gd name="T12" fmla="*/ 26 w 32"/>
                <a:gd name="T13" fmla="*/ 12 h 12"/>
                <a:gd name="T14" fmla="*/ 28 w 32"/>
                <a:gd name="T15" fmla="*/ 12 h 12"/>
                <a:gd name="T16" fmla="*/ 28 w 32"/>
                <a:gd name="T17" fmla="*/ 10 h 12"/>
                <a:gd name="T18" fmla="*/ 30 w 32"/>
                <a:gd name="T19" fmla="*/ 10 h 12"/>
                <a:gd name="T20" fmla="*/ 32 w 32"/>
                <a:gd name="T21" fmla="*/ 10 h 12"/>
                <a:gd name="T22" fmla="*/ 8 w 32"/>
                <a:gd name="T23" fmla="*/ 0 h 12"/>
                <a:gd name="T24" fmla="*/ 0 w 32"/>
                <a:gd name="T2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2">
                  <a:moveTo>
                    <a:pt x="0" y="2"/>
                  </a:moveTo>
                  <a:lnTo>
                    <a:pt x="0" y="2"/>
                  </a:lnTo>
                  <a:lnTo>
                    <a:pt x="2" y="2"/>
                  </a:lnTo>
                  <a:lnTo>
                    <a:pt x="2" y="4"/>
                  </a:lnTo>
                  <a:lnTo>
                    <a:pt x="4" y="4"/>
                  </a:lnTo>
                  <a:lnTo>
                    <a:pt x="6" y="2"/>
                  </a:lnTo>
                  <a:lnTo>
                    <a:pt x="26" y="12"/>
                  </a:lnTo>
                  <a:lnTo>
                    <a:pt x="28" y="12"/>
                  </a:lnTo>
                  <a:lnTo>
                    <a:pt x="28" y="10"/>
                  </a:lnTo>
                  <a:lnTo>
                    <a:pt x="30" y="10"/>
                  </a:lnTo>
                  <a:lnTo>
                    <a:pt x="32" y="10"/>
                  </a:lnTo>
                  <a:lnTo>
                    <a:pt x="8"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908"/>
            <p:cNvSpPr>
              <a:spLocks/>
            </p:cNvSpPr>
            <p:nvPr/>
          </p:nvSpPr>
          <p:spPr bwMode="auto">
            <a:xfrm>
              <a:off x="7988300" y="2840038"/>
              <a:ext cx="15875" cy="6350"/>
            </a:xfrm>
            <a:custGeom>
              <a:avLst/>
              <a:gdLst>
                <a:gd name="T0" fmla="*/ 8 w 10"/>
                <a:gd name="T1" fmla="*/ 2 h 4"/>
                <a:gd name="T2" fmla="*/ 8 w 10"/>
                <a:gd name="T3" fmla="*/ 2 h 4"/>
                <a:gd name="T4" fmla="*/ 6 w 10"/>
                <a:gd name="T5" fmla="*/ 0 h 4"/>
                <a:gd name="T6" fmla="*/ 4 w 10"/>
                <a:gd name="T7" fmla="*/ 2 h 4"/>
                <a:gd name="T8" fmla="*/ 4 w 10"/>
                <a:gd name="T9" fmla="*/ 2 h 4"/>
                <a:gd name="T10" fmla="*/ 2 w 10"/>
                <a:gd name="T11" fmla="*/ 2 h 4"/>
                <a:gd name="T12" fmla="*/ 0 w 10"/>
                <a:gd name="T13" fmla="*/ 2 h 4"/>
                <a:gd name="T14" fmla="*/ 2 w 10"/>
                <a:gd name="T15" fmla="*/ 4 h 4"/>
                <a:gd name="T16" fmla="*/ 2 w 10"/>
                <a:gd name="T17" fmla="*/ 4 h 4"/>
                <a:gd name="T18" fmla="*/ 4 w 10"/>
                <a:gd name="T19" fmla="*/ 4 h 4"/>
                <a:gd name="T20" fmla="*/ 6 w 10"/>
                <a:gd name="T21" fmla="*/ 4 h 4"/>
                <a:gd name="T22" fmla="*/ 6 w 10"/>
                <a:gd name="T23" fmla="*/ 4 h 4"/>
                <a:gd name="T24" fmla="*/ 8 w 10"/>
                <a:gd name="T25" fmla="*/ 4 h 4"/>
                <a:gd name="T26" fmla="*/ 10 w 10"/>
                <a:gd name="T27" fmla="*/ 4 h 4"/>
                <a:gd name="T28" fmla="*/ 10 w 10"/>
                <a:gd name="T29" fmla="*/ 2 h 4"/>
                <a:gd name="T30" fmla="*/ 10 w 10"/>
                <a:gd name="T31" fmla="*/ 2 h 4"/>
                <a:gd name="T32" fmla="*/ 8 w 10"/>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
                  <a:moveTo>
                    <a:pt x="8" y="2"/>
                  </a:moveTo>
                  <a:lnTo>
                    <a:pt x="8" y="2"/>
                  </a:lnTo>
                  <a:lnTo>
                    <a:pt x="6" y="0"/>
                  </a:lnTo>
                  <a:lnTo>
                    <a:pt x="4" y="2"/>
                  </a:lnTo>
                  <a:lnTo>
                    <a:pt x="4" y="2"/>
                  </a:lnTo>
                  <a:lnTo>
                    <a:pt x="2" y="2"/>
                  </a:lnTo>
                  <a:lnTo>
                    <a:pt x="0" y="2"/>
                  </a:lnTo>
                  <a:lnTo>
                    <a:pt x="2" y="4"/>
                  </a:lnTo>
                  <a:lnTo>
                    <a:pt x="2" y="4"/>
                  </a:lnTo>
                  <a:lnTo>
                    <a:pt x="4" y="4"/>
                  </a:lnTo>
                  <a:lnTo>
                    <a:pt x="6" y="4"/>
                  </a:lnTo>
                  <a:lnTo>
                    <a:pt x="6" y="4"/>
                  </a:lnTo>
                  <a:lnTo>
                    <a:pt x="8" y="4"/>
                  </a:lnTo>
                  <a:lnTo>
                    <a:pt x="10" y="4"/>
                  </a:lnTo>
                  <a:lnTo>
                    <a:pt x="10" y="2"/>
                  </a:lnTo>
                  <a:lnTo>
                    <a:pt x="10" y="2"/>
                  </a:ln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909"/>
            <p:cNvSpPr>
              <a:spLocks/>
            </p:cNvSpPr>
            <p:nvPr/>
          </p:nvSpPr>
          <p:spPr bwMode="auto">
            <a:xfrm>
              <a:off x="8029575" y="2836863"/>
              <a:ext cx="53975" cy="25400"/>
            </a:xfrm>
            <a:custGeom>
              <a:avLst/>
              <a:gdLst>
                <a:gd name="T0" fmla="*/ 32 w 34"/>
                <a:gd name="T1" fmla="*/ 8 h 16"/>
                <a:gd name="T2" fmla="*/ 32 w 34"/>
                <a:gd name="T3" fmla="*/ 6 h 16"/>
                <a:gd name="T4" fmla="*/ 30 w 34"/>
                <a:gd name="T5" fmla="*/ 6 h 16"/>
                <a:gd name="T6" fmla="*/ 28 w 34"/>
                <a:gd name="T7" fmla="*/ 6 h 16"/>
                <a:gd name="T8" fmla="*/ 28 w 34"/>
                <a:gd name="T9" fmla="*/ 6 h 16"/>
                <a:gd name="T10" fmla="*/ 26 w 34"/>
                <a:gd name="T11" fmla="*/ 4 h 16"/>
                <a:gd name="T12" fmla="*/ 22 w 34"/>
                <a:gd name="T13" fmla="*/ 4 h 16"/>
                <a:gd name="T14" fmla="*/ 16 w 34"/>
                <a:gd name="T15" fmla="*/ 6 h 16"/>
                <a:gd name="T16" fmla="*/ 12 w 34"/>
                <a:gd name="T17" fmla="*/ 6 h 16"/>
                <a:gd name="T18" fmla="*/ 8 w 34"/>
                <a:gd name="T19" fmla="*/ 6 h 16"/>
                <a:gd name="T20" fmla="*/ 8 w 34"/>
                <a:gd name="T21" fmla="*/ 4 h 16"/>
                <a:gd name="T22" fmla="*/ 8 w 34"/>
                <a:gd name="T23" fmla="*/ 4 h 16"/>
                <a:gd name="T24" fmla="*/ 8 w 34"/>
                <a:gd name="T25" fmla="*/ 4 h 16"/>
                <a:gd name="T26" fmla="*/ 10 w 34"/>
                <a:gd name="T27" fmla="*/ 2 h 16"/>
                <a:gd name="T28" fmla="*/ 12 w 34"/>
                <a:gd name="T29" fmla="*/ 2 h 16"/>
                <a:gd name="T30" fmla="*/ 14 w 34"/>
                <a:gd name="T31" fmla="*/ 2 h 16"/>
                <a:gd name="T32" fmla="*/ 16 w 34"/>
                <a:gd name="T33" fmla="*/ 2 h 16"/>
                <a:gd name="T34" fmla="*/ 18 w 34"/>
                <a:gd name="T35" fmla="*/ 2 h 16"/>
                <a:gd name="T36" fmla="*/ 14 w 34"/>
                <a:gd name="T37" fmla="*/ 0 h 16"/>
                <a:gd name="T38" fmla="*/ 12 w 34"/>
                <a:gd name="T39" fmla="*/ 0 h 16"/>
                <a:gd name="T40" fmla="*/ 10 w 34"/>
                <a:gd name="T41" fmla="*/ 0 h 16"/>
                <a:gd name="T42" fmla="*/ 8 w 34"/>
                <a:gd name="T43" fmla="*/ 0 h 16"/>
                <a:gd name="T44" fmla="*/ 6 w 34"/>
                <a:gd name="T45" fmla="*/ 2 h 16"/>
                <a:gd name="T46" fmla="*/ 4 w 34"/>
                <a:gd name="T47" fmla="*/ 2 h 16"/>
                <a:gd name="T48" fmla="*/ 2 w 34"/>
                <a:gd name="T49" fmla="*/ 4 h 16"/>
                <a:gd name="T50" fmla="*/ 0 w 34"/>
                <a:gd name="T51" fmla="*/ 6 h 16"/>
                <a:gd name="T52" fmla="*/ 2 w 34"/>
                <a:gd name="T53" fmla="*/ 6 h 16"/>
                <a:gd name="T54" fmla="*/ 4 w 34"/>
                <a:gd name="T55" fmla="*/ 8 h 16"/>
                <a:gd name="T56" fmla="*/ 8 w 34"/>
                <a:gd name="T57" fmla="*/ 8 h 16"/>
                <a:gd name="T58" fmla="*/ 10 w 34"/>
                <a:gd name="T59" fmla="*/ 8 h 16"/>
                <a:gd name="T60" fmla="*/ 14 w 34"/>
                <a:gd name="T61" fmla="*/ 8 h 16"/>
                <a:gd name="T62" fmla="*/ 18 w 34"/>
                <a:gd name="T63" fmla="*/ 8 h 16"/>
                <a:gd name="T64" fmla="*/ 22 w 34"/>
                <a:gd name="T65" fmla="*/ 8 h 16"/>
                <a:gd name="T66" fmla="*/ 26 w 34"/>
                <a:gd name="T67" fmla="*/ 8 h 16"/>
                <a:gd name="T68" fmla="*/ 28 w 34"/>
                <a:gd name="T69" fmla="*/ 10 h 16"/>
                <a:gd name="T70" fmla="*/ 24 w 34"/>
                <a:gd name="T71" fmla="*/ 12 h 16"/>
                <a:gd name="T72" fmla="*/ 22 w 34"/>
                <a:gd name="T73" fmla="*/ 12 h 16"/>
                <a:gd name="T74" fmla="*/ 20 w 34"/>
                <a:gd name="T75" fmla="*/ 12 h 16"/>
                <a:gd name="T76" fmla="*/ 18 w 34"/>
                <a:gd name="T77" fmla="*/ 14 h 16"/>
                <a:gd name="T78" fmla="*/ 16 w 34"/>
                <a:gd name="T79" fmla="*/ 14 h 16"/>
                <a:gd name="T80" fmla="*/ 20 w 34"/>
                <a:gd name="T81" fmla="*/ 16 h 16"/>
                <a:gd name="T82" fmla="*/ 22 w 34"/>
                <a:gd name="T83" fmla="*/ 16 h 16"/>
                <a:gd name="T84" fmla="*/ 24 w 34"/>
                <a:gd name="T85" fmla="*/ 14 h 16"/>
                <a:gd name="T86" fmla="*/ 26 w 34"/>
                <a:gd name="T87" fmla="*/ 14 h 16"/>
                <a:gd name="T88" fmla="*/ 28 w 34"/>
                <a:gd name="T89" fmla="*/ 14 h 16"/>
                <a:gd name="T90" fmla="*/ 30 w 34"/>
                <a:gd name="T91" fmla="*/ 12 h 16"/>
                <a:gd name="T92" fmla="*/ 32 w 34"/>
                <a:gd name="T93" fmla="*/ 12 h 16"/>
                <a:gd name="T94" fmla="*/ 32 w 34"/>
                <a:gd name="T95" fmla="*/ 10 h 16"/>
                <a:gd name="T96" fmla="*/ 34 w 34"/>
                <a:gd name="T97" fmla="*/ 10 h 16"/>
                <a:gd name="T98" fmla="*/ 34 w 34"/>
                <a:gd name="T99" fmla="*/ 8 h 16"/>
                <a:gd name="T100" fmla="*/ 34 w 34"/>
                <a:gd name="T10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6">
                  <a:moveTo>
                    <a:pt x="34" y="8"/>
                  </a:moveTo>
                  <a:lnTo>
                    <a:pt x="32" y="8"/>
                  </a:lnTo>
                  <a:lnTo>
                    <a:pt x="32" y="8"/>
                  </a:lnTo>
                  <a:lnTo>
                    <a:pt x="32" y="6"/>
                  </a:lnTo>
                  <a:lnTo>
                    <a:pt x="30" y="6"/>
                  </a:lnTo>
                  <a:lnTo>
                    <a:pt x="30" y="6"/>
                  </a:lnTo>
                  <a:lnTo>
                    <a:pt x="30" y="6"/>
                  </a:lnTo>
                  <a:lnTo>
                    <a:pt x="28" y="6"/>
                  </a:lnTo>
                  <a:lnTo>
                    <a:pt x="28" y="6"/>
                  </a:lnTo>
                  <a:lnTo>
                    <a:pt x="28" y="6"/>
                  </a:lnTo>
                  <a:lnTo>
                    <a:pt x="26" y="4"/>
                  </a:lnTo>
                  <a:lnTo>
                    <a:pt x="26" y="4"/>
                  </a:lnTo>
                  <a:lnTo>
                    <a:pt x="24" y="4"/>
                  </a:lnTo>
                  <a:lnTo>
                    <a:pt x="22" y="4"/>
                  </a:lnTo>
                  <a:lnTo>
                    <a:pt x="18" y="6"/>
                  </a:lnTo>
                  <a:lnTo>
                    <a:pt x="16" y="6"/>
                  </a:lnTo>
                  <a:lnTo>
                    <a:pt x="14" y="6"/>
                  </a:lnTo>
                  <a:lnTo>
                    <a:pt x="12" y="6"/>
                  </a:lnTo>
                  <a:lnTo>
                    <a:pt x="10" y="6"/>
                  </a:lnTo>
                  <a:lnTo>
                    <a:pt x="8" y="6"/>
                  </a:lnTo>
                  <a:lnTo>
                    <a:pt x="8" y="6"/>
                  </a:lnTo>
                  <a:lnTo>
                    <a:pt x="8" y="4"/>
                  </a:lnTo>
                  <a:lnTo>
                    <a:pt x="8" y="4"/>
                  </a:lnTo>
                  <a:lnTo>
                    <a:pt x="8" y="4"/>
                  </a:lnTo>
                  <a:lnTo>
                    <a:pt x="8" y="4"/>
                  </a:lnTo>
                  <a:lnTo>
                    <a:pt x="8" y="4"/>
                  </a:lnTo>
                  <a:lnTo>
                    <a:pt x="10" y="4"/>
                  </a:lnTo>
                  <a:lnTo>
                    <a:pt x="10" y="2"/>
                  </a:lnTo>
                  <a:lnTo>
                    <a:pt x="10" y="2"/>
                  </a:lnTo>
                  <a:lnTo>
                    <a:pt x="12" y="2"/>
                  </a:lnTo>
                  <a:lnTo>
                    <a:pt x="12" y="2"/>
                  </a:lnTo>
                  <a:lnTo>
                    <a:pt x="14" y="2"/>
                  </a:lnTo>
                  <a:lnTo>
                    <a:pt x="14" y="2"/>
                  </a:lnTo>
                  <a:lnTo>
                    <a:pt x="16" y="2"/>
                  </a:lnTo>
                  <a:lnTo>
                    <a:pt x="16" y="2"/>
                  </a:lnTo>
                  <a:lnTo>
                    <a:pt x="18" y="2"/>
                  </a:lnTo>
                  <a:lnTo>
                    <a:pt x="16" y="0"/>
                  </a:lnTo>
                  <a:lnTo>
                    <a:pt x="14" y="0"/>
                  </a:lnTo>
                  <a:lnTo>
                    <a:pt x="14" y="0"/>
                  </a:lnTo>
                  <a:lnTo>
                    <a:pt x="12" y="0"/>
                  </a:lnTo>
                  <a:lnTo>
                    <a:pt x="12" y="0"/>
                  </a:lnTo>
                  <a:lnTo>
                    <a:pt x="10" y="0"/>
                  </a:lnTo>
                  <a:lnTo>
                    <a:pt x="10" y="0"/>
                  </a:lnTo>
                  <a:lnTo>
                    <a:pt x="8" y="0"/>
                  </a:lnTo>
                  <a:lnTo>
                    <a:pt x="8" y="0"/>
                  </a:lnTo>
                  <a:lnTo>
                    <a:pt x="6" y="2"/>
                  </a:lnTo>
                  <a:lnTo>
                    <a:pt x="6" y="2"/>
                  </a:lnTo>
                  <a:lnTo>
                    <a:pt x="4" y="2"/>
                  </a:lnTo>
                  <a:lnTo>
                    <a:pt x="2" y="2"/>
                  </a:lnTo>
                  <a:lnTo>
                    <a:pt x="2" y="4"/>
                  </a:lnTo>
                  <a:lnTo>
                    <a:pt x="2" y="4"/>
                  </a:lnTo>
                  <a:lnTo>
                    <a:pt x="0" y="6"/>
                  </a:lnTo>
                  <a:lnTo>
                    <a:pt x="2" y="6"/>
                  </a:lnTo>
                  <a:lnTo>
                    <a:pt x="2" y="6"/>
                  </a:lnTo>
                  <a:lnTo>
                    <a:pt x="4" y="8"/>
                  </a:lnTo>
                  <a:lnTo>
                    <a:pt x="4" y="8"/>
                  </a:lnTo>
                  <a:lnTo>
                    <a:pt x="6" y="8"/>
                  </a:lnTo>
                  <a:lnTo>
                    <a:pt x="8" y="8"/>
                  </a:lnTo>
                  <a:lnTo>
                    <a:pt x="8" y="8"/>
                  </a:lnTo>
                  <a:lnTo>
                    <a:pt x="10" y="8"/>
                  </a:lnTo>
                  <a:lnTo>
                    <a:pt x="12" y="8"/>
                  </a:lnTo>
                  <a:lnTo>
                    <a:pt x="14" y="8"/>
                  </a:lnTo>
                  <a:lnTo>
                    <a:pt x="16" y="8"/>
                  </a:lnTo>
                  <a:lnTo>
                    <a:pt x="18" y="8"/>
                  </a:lnTo>
                  <a:lnTo>
                    <a:pt x="20" y="8"/>
                  </a:lnTo>
                  <a:lnTo>
                    <a:pt x="22" y="8"/>
                  </a:lnTo>
                  <a:lnTo>
                    <a:pt x="24" y="8"/>
                  </a:lnTo>
                  <a:lnTo>
                    <a:pt x="26" y="8"/>
                  </a:lnTo>
                  <a:lnTo>
                    <a:pt x="28" y="8"/>
                  </a:lnTo>
                  <a:lnTo>
                    <a:pt x="28" y="10"/>
                  </a:lnTo>
                  <a:lnTo>
                    <a:pt x="26" y="10"/>
                  </a:lnTo>
                  <a:lnTo>
                    <a:pt x="24" y="12"/>
                  </a:lnTo>
                  <a:lnTo>
                    <a:pt x="24" y="12"/>
                  </a:lnTo>
                  <a:lnTo>
                    <a:pt x="22" y="12"/>
                  </a:lnTo>
                  <a:lnTo>
                    <a:pt x="22" y="12"/>
                  </a:lnTo>
                  <a:lnTo>
                    <a:pt x="20" y="12"/>
                  </a:lnTo>
                  <a:lnTo>
                    <a:pt x="20" y="12"/>
                  </a:lnTo>
                  <a:lnTo>
                    <a:pt x="18" y="14"/>
                  </a:lnTo>
                  <a:lnTo>
                    <a:pt x="18" y="14"/>
                  </a:lnTo>
                  <a:lnTo>
                    <a:pt x="16" y="14"/>
                  </a:lnTo>
                  <a:lnTo>
                    <a:pt x="18" y="14"/>
                  </a:lnTo>
                  <a:lnTo>
                    <a:pt x="20" y="16"/>
                  </a:lnTo>
                  <a:lnTo>
                    <a:pt x="20" y="16"/>
                  </a:lnTo>
                  <a:lnTo>
                    <a:pt x="22" y="16"/>
                  </a:lnTo>
                  <a:lnTo>
                    <a:pt x="22" y="14"/>
                  </a:lnTo>
                  <a:lnTo>
                    <a:pt x="24" y="14"/>
                  </a:lnTo>
                  <a:lnTo>
                    <a:pt x="24" y="14"/>
                  </a:lnTo>
                  <a:lnTo>
                    <a:pt x="26" y="14"/>
                  </a:lnTo>
                  <a:lnTo>
                    <a:pt x="26" y="14"/>
                  </a:lnTo>
                  <a:lnTo>
                    <a:pt x="28" y="14"/>
                  </a:lnTo>
                  <a:lnTo>
                    <a:pt x="28" y="12"/>
                  </a:lnTo>
                  <a:lnTo>
                    <a:pt x="30" y="12"/>
                  </a:lnTo>
                  <a:lnTo>
                    <a:pt x="30" y="12"/>
                  </a:lnTo>
                  <a:lnTo>
                    <a:pt x="32" y="12"/>
                  </a:lnTo>
                  <a:lnTo>
                    <a:pt x="32" y="12"/>
                  </a:lnTo>
                  <a:lnTo>
                    <a:pt x="32" y="10"/>
                  </a:lnTo>
                  <a:lnTo>
                    <a:pt x="34" y="10"/>
                  </a:lnTo>
                  <a:lnTo>
                    <a:pt x="34" y="10"/>
                  </a:lnTo>
                  <a:lnTo>
                    <a:pt x="34" y="10"/>
                  </a:lnTo>
                  <a:lnTo>
                    <a:pt x="34" y="8"/>
                  </a:lnTo>
                  <a:lnTo>
                    <a:pt x="34" y="8"/>
                  </a:lnTo>
                  <a:lnTo>
                    <a:pt x="3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910"/>
            <p:cNvSpPr>
              <a:spLocks/>
            </p:cNvSpPr>
            <p:nvPr/>
          </p:nvSpPr>
          <p:spPr bwMode="auto">
            <a:xfrm>
              <a:off x="8029575" y="2836863"/>
              <a:ext cx="53975" cy="25400"/>
            </a:xfrm>
            <a:custGeom>
              <a:avLst/>
              <a:gdLst>
                <a:gd name="T0" fmla="*/ 32 w 34"/>
                <a:gd name="T1" fmla="*/ 8 h 16"/>
                <a:gd name="T2" fmla="*/ 32 w 34"/>
                <a:gd name="T3" fmla="*/ 6 h 16"/>
                <a:gd name="T4" fmla="*/ 30 w 34"/>
                <a:gd name="T5" fmla="*/ 6 h 16"/>
                <a:gd name="T6" fmla="*/ 28 w 34"/>
                <a:gd name="T7" fmla="*/ 6 h 16"/>
                <a:gd name="T8" fmla="*/ 28 w 34"/>
                <a:gd name="T9" fmla="*/ 6 h 16"/>
                <a:gd name="T10" fmla="*/ 26 w 34"/>
                <a:gd name="T11" fmla="*/ 4 h 16"/>
                <a:gd name="T12" fmla="*/ 22 w 34"/>
                <a:gd name="T13" fmla="*/ 4 h 16"/>
                <a:gd name="T14" fmla="*/ 16 w 34"/>
                <a:gd name="T15" fmla="*/ 6 h 16"/>
                <a:gd name="T16" fmla="*/ 12 w 34"/>
                <a:gd name="T17" fmla="*/ 6 h 16"/>
                <a:gd name="T18" fmla="*/ 8 w 34"/>
                <a:gd name="T19" fmla="*/ 6 h 16"/>
                <a:gd name="T20" fmla="*/ 8 w 34"/>
                <a:gd name="T21" fmla="*/ 4 h 16"/>
                <a:gd name="T22" fmla="*/ 8 w 34"/>
                <a:gd name="T23" fmla="*/ 4 h 16"/>
                <a:gd name="T24" fmla="*/ 8 w 34"/>
                <a:gd name="T25" fmla="*/ 4 h 16"/>
                <a:gd name="T26" fmla="*/ 10 w 34"/>
                <a:gd name="T27" fmla="*/ 2 h 16"/>
                <a:gd name="T28" fmla="*/ 12 w 34"/>
                <a:gd name="T29" fmla="*/ 2 h 16"/>
                <a:gd name="T30" fmla="*/ 14 w 34"/>
                <a:gd name="T31" fmla="*/ 2 h 16"/>
                <a:gd name="T32" fmla="*/ 16 w 34"/>
                <a:gd name="T33" fmla="*/ 2 h 16"/>
                <a:gd name="T34" fmla="*/ 18 w 34"/>
                <a:gd name="T35" fmla="*/ 2 h 16"/>
                <a:gd name="T36" fmla="*/ 14 w 34"/>
                <a:gd name="T37" fmla="*/ 0 h 16"/>
                <a:gd name="T38" fmla="*/ 12 w 34"/>
                <a:gd name="T39" fmla="*/ 0 h 16"/>
                <a:gd name="T40" fmla="*/ 10 w 34"/>
                <a:gd name="T41" fmla="*/ 0 h 16"/>
                <a:gd name="T42" fmla="*/ 8 w 34"/>
                <a:gd name="T43" fmla="*/ 0 h 16"/>
                <a:gd name="T44" fmla="*/ 6 w 34"/>
                <a:gd name="T45" fmla="*/ 2 h 16"/>
                <a:gd name="T46" fmla="*/ 4 w 34"/>
                <a:gd name="T47" fmla="*/ 2 h 16"/>
                <a:gd name="T48" fmla="*/ 2 w 34"/>
                <a:gd name="T49" fmla="*/ 4 h 16"/>
                <a:gd name="T50" fmla="*/ 0 w 34"/>
                <a:gd name="T51" fmla="*/ 6 h 16"/>
                <a:gd name="T52" fmla="*/ 2 w 34"/>
                <a:gd name="T53" fmla="*/ 6 h 16"/>
                <a:gd name="T54" fmla="*/ 4 w 34"/>
                <a:gd name="T55" fmla="*/ 8 h 16"/>
                <a:gd name="T56" fmla="*/ 8 w 34"/>
                <a:gd name="T57" fmla="*/ 8 h 16"/>
                <a:gd name="T58" fmla="*/ 10 w 34"/>
                <a:gd name="T59" fmla="*/ 8 h 16"/>
                <a:gd name="T60" fmla="*/ 14 w 34"/>
                <a:gd name="T61" fmla="*/ 8 h 16"/>
                <a:gd name="T62" fmla="*/ 18 w 34"/>
                <a:gd name="T63" fmla="*/ 8 h 16"/>
                <a:gd name="T64" fmla="*/ 22 w 34"/>
                <a:gd name="T65" fmla="*/ 8 h 16"/>
                <a:gd name="T66" fmla="*/ 26 w 34"/>
                <a:gd name="T67" fmla="*/ 8 h 16"/>
                <a:gd name="T68" fmla="*/ 28 w 34"/>
                <a:gd name="T69" fmla="*/ 10 h 16"/>
                <a:gd name="T70" fmla="*/ 24 w 34"/>
                <a:gd name="T71" fmla="*/ 12 h 16"/>
                <a:gd name="T72" fmla="*/ 22 w 34"/>
                <a:gd name="T73" fmla="*/ 12 h 16"/>
                <a:gd name="T74" fmla="*/ 20 w 34"/>
                <a:gd name="T75" fmla="*/ 12 h 16"/>
                <a:gd name="T76" fmla="*/ 18 w 34"/>
                <a:gd name="T77" fmla="*/ 14 h 16"/>
                <a:gd name="T78" fmla="*/ 16 w 34"/>
                <a:gd name="T79" fmla="*/ 14 h 16"/>
                <a:gd name="T80" fmla="*/ 20 w 34"/>
                <a:gd name="T81" fmla="*/ 16 h 16"/>
                <a:gd name="T82" fmla="*/ 22 w 34"/>
                <a:gd name="T83" fmla="*/ 16 h 16"/>
                <a:gd name="T84" fmla="*/ 24 w 34"/>
                <a:gd name="T85" fmla="*/ 14 h 16"/>
                <a:gd name="T86" fmla="*/ 26 w 34"/>
                <a:gd name="T87" fmla="*/ 14 h 16"/>
                <a:gd name="T88" fmla="*/ 28 w 34"/>
                <a:gd name="T89" fmla="*/ 14 h 16"/>
                <a:gd name="T90" fmla="*/ 30 w 34"/>
                <a:gd name="T91" fmla="*/ 12 h 16"/>
                <a:gd name="T92" fmla="*/ 32 w 34"/>
                <a:gd name="T93" fmla="*/ 12 h 16"/>
                <a:gd name="T94" fmla="*/ 32 w 34"/>
                <a:gd name="T95" fmla="*/ 10 h 16"/>
                <a:gd name="T96" fmla="*/ 34 w 34"/>
                <a:gd name="T97" fmla="*/ 10 h 16"/>
                <a:gd name="T98" fmla="*/ 34 w 34"/>
                <a:gd name="T99" fmla="*/ 8 h 16"/>
                <a:gd name="T100" fmla="*/ 34 w 34"/>
                <a:gd name="T10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6">
                  <a:moveTo>
                    <a:pt x="34" y="8"/>
                  </a:moveTo>
                  <a:lnTo>
                    <a:pt x="32" y="8"/>
                  </a:lnTo>
                  <a:lnTo>
                    <a:pt x="32" y="8"/>
                  </a:lnTo>
                  <a:lnTo>
                    <a:pt x="32" y="6"/>
                  </a:lnTo>
                  <a:lnTo>
                    <a:pt x="30" y="6"/>
                  </a:lnTo>
                  <a:lnTo>
                    <a:pt x="30" y="6"/>
                  </a:lnTo>
                  <a:lnTo>
                    <a:pt x="30" y="6"/>
                  </a:lnTo>
                  <a:lnTo>
                    <a:pt x="28" y="6"/>
                  </a:lnTo>
                  <a:lnTo>
                    <a:pt x="28" y="6"/>
                  </a:lnTo>
                  <a:lnTo>
                    <a:pt x="28" y="6"/>
                  </a:lnTo>
                  <a:lnTo>
                    <a:pt x="26" y="4"/>
                  </a:lnTo>
                  <a:lnTo>
                    <a:pt x="26" y="4"/>
                  </a:lnTo>
                  <a:lnTo>
                    <a:pt x="24" y="4"/>
                  </a:lnTo>
                  <a:lnTo>
                    <a:pt x="22" y="4"/>
                  </a:lnTo>
                  <a:lnTo>
                    <a:pt x="18" y="6"/>
                  </a:lnTo>
                  <a:lnTo>
                    <a:pt x="16" y="6"/>
                  </a:lnTo>
                  <a:lnTo>
                    <a:pt x="14" y="6"/>
                  </a:lnTo>
                  <a:lnTo>
                    <a:pt x="12" y="6"/>
                  </a:lnTo>
                  <a:lnTo>
                    <a:pt x="10" y="6"/>
                  </a:lnTo>
                  <a:lnTo>
                    <a:pt x="8" y="6"/>
                  </a:lnTo>
                  <a:lnTo>
                    <a:pt x="8" y="6"/>
                  </a:lnTo>
                  <a:lnTo>
                    <a:pt x="8" y="4"/>
                  </a:lnTo>
                  <a:lnTo>
                    <a:pt x="8" y="4"/>
                  </a:lnTo>
                  <a:lnTo>
                    <a:pt x="8" y="4"/>
                  </a:lnTo>
                  <a:lnTo>
                    <a:pt x="8" y="4"/>
                  </a:lnTo>
                  <a:lnTo>
                    <a:pt x="8" y="4"/>
                  </a:lnTo>
                  <a:lnTo>
                    <a:pt x="10" y="4"/>
                  </a:lnTo>
                  <a:lnTo>
                    <a:pt x="10" y="2"/>
                  </a:lnTo>
                  <a:lnTo>
                    <a:pt x="10" y="2"/>
                  </a:lnTo>
                  <a:lnTo>
                    <a:pt x="12" y="2"/>
                  </a:lnTo>
                  <a:lnTo>
                    <a:pt x="12" y="2"/>
                  </a:lnTo>
                  <a:lnTo>
                    <a:pt x="14" y="2"/>
                  </a:lnTo>
                  <a:lnTo>
                    <a:pt x="14" y="2"/>
                  </a:lnTo>
                  <a:lnTo>
                    <a:pt x="16" y="2"/>
                  </a:lnTo>
                  <a:lnTo>
                    <a:pt x="16" y="2"/>
                  </a:lnTo>
                  <a:lnTo>
                    <a:pt x="18" y="2"/>
                  </a:lnTo>
                  <a:lnTo>
                    <a:pt x="16" y="0"/>
                  </a:lnTo>
                  <a:lnTo>
                    <a:pt x="14" y="0"/>
                  </a:lnTo>
                  <a:lnTo>
                    <a:pt x="14" y="0"/>
                  </a:lnTo>
                  <a:lnTo>
                    <a:pt x="12" y="0"/>
                  </a:lnTo>
                  <a:lnTo>
                    <a:pt x="12" y="0"/>
                  </a:lnTo>
                  <a:lnTo>
                    <a:pt x="10" y="0"/>
                  </a:lnTo>
                  <a:lnTo>
                    <a:pt x="10" y="0"/>
                  </a:lnTo>
                  <a:lnTo>
                    <a:pt x="8" y="0"/>
                  </a:lnTo>
                  <a:lnTo>
                    <a:pt x="8" y="0"/>
                  </a:lnTo>
                  <a:lnTo>
                    <a:pt x="6" y="2"/>
                  </a:lnTo>
                  <a:lnTo>
                    <a:pt x="6" y="2"/>
                  </a:lnTo>
                  <a:lnTo>
                    <a:pt x="4" y="2"/>
                  </a:lnTo>
                  <a:lnTo>
                    <a:pt x="2" y="2"/>
                  </a:lnTo>
                  <a:lnTo>
                    <a:pt x="2" y="4"/>
                  </a:lnTo>
                  <a:lnTo>
                    <a:pt x="2" y="4"/>
                  </a:lnTo>
                  <a:lnTo>
                    <a:pt x="0" y="6"/>
                  </a:lnTo>
                  <a:lnTo>
                    <a:pt x="2" y="6"/>
                  </a:lnTo>
                  <a:lnTo>
                    <a:pt x="2" y="6"/>
                  </a:lnTo>
                  <a:lnTo>
                    <a:pt x="4" y="8"/>
                  </a:lnTo>
                  <a:lnTo>
                    <a:pt x="4" y="8"/>
                  </a:lnTo>
                  <a:lnTo>
                    <a:pt x="6" y="8"/>
                  </a:lnTo>
                  <a:lnTo>
                    <a:pt x="8" y="8"/>
                  </a:lnTo>
                  <a:lnTo>
                    <a:pt x="8" y="8"/>
                  </a:lnTo>
                  <a:lnTo>
                    <a:pt x="10" y="8"/>
                  </a:lnTo>
                  <a:lnTo>
                    <a:pt x="12" y="8"/>
                  </a:lnTo>
                  <a:lnTo>
                    <a:pt x="14" y="8"/>
                  </a:lnTo>
                  <a:lnTo>
                    <a:pt x="16" y="8"/>
                  </a:lnTo>
                  <a:lnTo>
                    <a:pt x="18" y="8"/>
                  </a:lnTo>
                  <a:lnTo>
                    <a:pt x="20" y="8"/>
                  </a:lnTo>
                  <a:lnTo>
                    <a:pt x="22" y="8"/>
                  </a:lnTo>
                  <a:lnTo>
                    <a:pt x="24" y="8"/>
                  </a:lnTo>
                  <a:lnTo>
                    <a:pt x="26" y="8"/>
                  </a:lnTo>
                  <a:lnTo>
                    <a:pt x="28" y="8"/>
                  </a:lnTo>
                  <a:lnTo>
                    <a:pt x="28" y="10"/>
                  </a:lnTo>
                  <a:lnTo>
                    <a:pt x="26" y="10"/>
                  </a:lnTo>
                  <a:lnTo>
                    <a:pt x="24" y="12"/>
                  </a:lnTo>
                  <a:lnTo>
                    <a:pt x="24" y="12"/>
                  </a:lnTo>
                  <a:lnTo>
                    <a:pt x="22" y="12"/>
                  </a:lnTo>
                  <a:lnTo>
                    <a:pt x="22" y="12"/>
                  </a:lnTo>
                  <a:lnTo>
                    <a:pt x="20" y="12"/>
                  </a:lnTo>
                  <a:lnTo>
                    <a:pt x="20" y="12"/>
                  </a:lnTo>
                  <a:lnTo>
                    <a:pt x="18" y="14"/>
                  </a:lnTo>
                  <a:lnTo>
                    <a:pt x="18" y="14"/>
                  </a:lnTo>
                  <a:lnTo>
                    <a:pt x="16" y="14"/>
                  </a:lnTo>
                  <a:lnTo>
                    <a:pt x="18" y="14"/>
                  </a:lnTo>
                  <a:lnTo>
                    <a:pt x="20" y="16"/>
                  </a:lnTo>
                  <a:lnTo>
                    <a:pt x="20" y="16"/>
                  </a:lnTo>
                  <a:lnTo>
                    <a:pt x="22" y="16"/>
                  </a:lnTo>
                  <a:lnTo>
                    <a:pt x="22" y="14"/>
                  </a:lnTo>
                  <a:lnTo>
                    <a:pt x="24" y="14"/>
                  </a:lnTo>
                  <a:lnTo>
                    <a:pt x="24" y="14"/>
                  </a:lnTo>
                  <a:lnTo>
                    <a:pt x="26" y="14"/>
                  </a:lnTo>
                  <a:lnTo>
                    <a:pt x="26" y="14"/>
                  </a:lnTo>
                  <a:lnTo>
                    <a:pt x="28" y="14"/>
                  </a:lnTo>
                  <a:lnTo>
                    <a:pt x="28" y="12"/>
                  </a:lnTo>
                  <a:lnTo>
                    <a:pt x="30" y="12"/>
                  </a:lnTo>
                  <a:lnTo>
                    <a:pt x="30" y="12"/>
                  </a:lnTo>
                  <a:lnTo>
                    <a:pt x="32" y="12"/>
                  </a:lnTo>
                  <a:lnTo>
                    <a:pt x="32" y="12"/>
                  </a:lnTo>
                  <a:lnTo>
                    <a:pt x="32" y="10"/>
                  </a:lnTo>
                  <a:lnTo>
                    <a:pt x="34" y="10"/>
                  </a:lnTo>
                  <a:lnTo>
                    <a:pt x="34" y="10"/>
                  </a:lnTo>
                  <a:lnTo>
                    <a:pt x="34" y="10"/>
                  </a:lnTo>
                  <a:lnTo>
                    <a:pt x="34" y="8"/>
                  </a:lnTo>
                  <a:lnTo>
                    <a:pt x="34" y="8"/>
                  </a:lnTo>
                  <a:lnTo>
                    <a:pt x="3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911"/>
            <p:cNvSpPr>
              <a:spLocks noEditPoints="1"/>
            </p:cNvSpPr>
            <p:nvPr/>
          </p:nvSpPr>
          <p:spPr bwMode="auto">
            <a:xfrm>
              <a:off x="6673850" y="2995613"/>
              <a:ext cx="520700" cy="184150"/>
            </a:xfrm>
            <a:custGeom>
              <a:avLst/>
              <a:gdLst>
                <a:gd name="T0" fmla="*/ 326 w 328"/>
                <a:gd name="T1" fmla="*/ 68 h 116"/>
                <a:gd name="T2" fmla="*/ 328 w 328"/>
                <a:gd name="T3" fmla="*/ 66 h 116"/>
                <a:gd name="T4" fmla="*/ 328 w 328"/>
                <a:gd name="T5" fmla="*/ 62 h 116"/>
                <a:gd name="T6" fmla="*/ 266 w 328"/>
                <a:gd name="T7" fmla="*/ 4 h 116"/>
                <a:gd name="T8" fmla="*/ 260 w 328"/>
                <a:gd name="T9" fmla="*/ 2 h 116"/>
                <a:gd name="T10" fmla="*/ 254 w 328"/>
                <a:gd name="T11" fmla="*/ 0 h 116"/>
                <a:gd name="T12" fmla="*/ 246 w 328"/>
                <a:gd name="T13" fmla="*/ 0 h 116"/>
                <a:gd name="T14" fmla="*/ 238 w 328"/>
                <a:gd name="T15" fmla="*/ 0 h 116"/>
                <a:gd name="T16" fmla="*/ 236 w 328"/>
                <a:gd name="T17" fmla="*/ 0 h 116"/>
                <a:gd name="T18" fmla="*/ 234 w 328"/>
                <a:gd name="T19" fmla="*/ 2 h 116"/>
                <a:gd name="T20" fmla="*/ 230 w 328"/>
                <a:gd name="T21" fmla="*/ 4 h 116"/>
                <a:gd name="T22" fmla="*/ 228 w 328"/>
                <a:gd name="T23" fmla="*/ 6 h 116"/>
                <a:gd name="T24" fmla="*/ 228 w 328"/>
                <a:gd name="T25" fmla="*/ 8 h 116"/>
                <a:gd name="T26" fmla="*/ 228 w 328"/>
                <a:gd name="T27" fmla="*/ 12 h 116"/>
                <a:gd name="T28" fmla="*/ 88 w 328"/>
                <a:gd name="T29" fmla="*/ 62 h 116"/>
                <a:gd name="T30" fmla="*/ 72 w 328"/>
                <a:gd name="T31" fmla="*/ 56 h 116"/>
                <a:gd name="T32" fmla="*/ 66 w 328"/>
                <a:gd name="T33" fmla="*/ 54 h 116"/>
                <a:gd name="T34" fmla="*/ 60 w 328"/>
                <a:gd name="T35" fmla="*/ 52 h 116"/>
                <a:gd name="T36" fmla="*/ 52 w 328"/>
                <a:gd name="T37" fmla="*/ 54 h 116"/>
                <a:gd name="T38" fmla="*/ 8 w 328"/>
                <a:gd name="T39" fmla="*/ 68 h 116"/>
                <a:gd name="T40" fmla="*/ 2 w 328"/>
                <a:gd name="T41" fmla="*/ 70 h 116"/>
                <a:gd name="T42" fmla="*/ 0 w 328"/>
                <a:gd name="T43" fmla="*/ 74 h 116"/>
                <a:gd name="T44" fmla="*/ 2 w 328"/>
                <a:gd name="T45" fmla="*/ 76 h 116"/>
                <a:gd name="T46" fmla="*/ 4 w 328"/>
                <a:gd name="T47" fmla="*/ 80 h 116"/>
                <a:gd name="T48" fmla="*/ 12 w 328"/>
                <a:gd name="T49" fmla="*/ 82 h 116"/>
                <a:gd name="T50" fmla="*/ 18 w 328"/>
                <a:gd name="T51" fmla="*/ 82 h 116"/>
                <a:gd name="T52" fmla="*/ 26 w 328"/>
                <a:gd name="T53" fmla="*/ 82 h 116"/>
                <a:gd name="T54" fmla="*/ 34 w 328"/>
                <a:gd name="T55" fmla="*/ 80 h 116"/>
                <a:gd name="T56" fmla="*/ 164 w 328"/>
                <a:gd name="T57" fmla="*/ 114 h 116"/>
                <a:gd name="T58" fmla="*/ 172 w 328"/>
                <a:gd name="T59" fmla="*/ 116 h 116"/>
                <a:gd name="T60" fmla="*/ 178 w 328"/>
                <a:gd name="T61" fmla="*/ 116 h 116"/>
                <a:gd name="T62" fmla="*/ 186 w 328"/>
                <a:gd name="T63" fmla="*/ 116 h 116"/>
                <a:gd name="T64" fmla="*/ 192 w 328"/>
                <a:gd name="T65" fmla="*/ 114 h 116"/>
                <a:gd name="T66" fmla="*/ 322 w 328"/>
                <a:gd name="T67" fmla="*/ 70 h 116"/>
                <a:gd name="T68" fmla="*/ 258 w 328"/>
                <a:gd name="T69" fmla="*/ 36 h 116"/>
                <a:gd name="T70" fmla="*/ 238 w 328"/>
                <a:gd name="T71" fmla="*/ 54 h 116"/>
                <a:gd name="T72" fmla="*/ 258 w 328"/>
                <a:gd name="T73" fmla="*/ 36 h 116"/>
                <a:gd name="T74" fmla="*/ 248 w 328"/>
                <a:gd name="T75" fmla="*/ 30 h 116"/>
                <a:gd name="T76" fmla="*/ 200 w 328"/>
                <a:gd name="T77" fmla="*/ 34 h 116"/>
                <a:gd name="T78" fmla="*/ 224 w 328"/>
                <a:gd name="T79" fmla="*/ 60 h 116"/>
                <a:gd name="T80" fmla="*/ 180 w 328"/>
                <a:gd name="T81" fmla="*/ 64 h 116"/>
                <a:gd name="T82" fmla="*/ 224 w 328"/>
                <a:gd name="T83" fmla="*/ 60 h 116"/>
                <a:gd name="T84" fmla="*/ 198 w 328"/>
                <a:gd name="T85" fmla="*/ 46 h 116"/>
                <a:gd name="T86" fmla="*/ 154 w 328"/>
                <a:gd name="T87" fmla="*/ 50 h 116"/>
                <a:gd name="T88" fmla="*/ 104 w 328"/>
                <a:gd name="T89" fmla="*/ 68 h 116"/>
                <a:gd name="T90" fmla="*/ 152 w 328"/>
                <a:gd name="T91" fmla="*/ 62 h 116"/>
                <a:gd name="T92" fmla="*/ 104 w 328"/>
                <a:gd name="T93" fmla="*/ 68 h 116"/>
                <a:gd name="T94" fmla="*/ 164 w 328"/>
                <a:gd name="T95" fmla="*/ 68 h 116"/>
                <a:gd name="T96" fmla="*/ 148 w 328"/>
                <a:gd name="T97" fmla="*/ 84 h 116"/>
                <a:gd name="T98" fmla="*/ 178 w 328"/>
                <a:gd name="T99" fmla="*/ 96 h 116"/>
                <a:gd name="T100" fmla="*/ 190 w 328"/>
                <a:gd name="T101" fmla="*/ 82 h 116"/>
                <a:gd name="T102" fmla="*/ 178 w 328"/>
                <a:gd name="T103" fmla="*/ 96 h 116"/>
                <a:gd name="T104" fmla="*/ 206 w 328"/>
                <a:gd name="T105" fmla="*/ 76 h 116"/>
                <a:gd name="T106" fmla="*/ 250 w 328"/>
                <a:gd name="T107" fmla="*/ 72 h 116"/>
                <a:gd name="T108" fmla="*/ 264 w 328"/>
                <a:gd name="T109" fmla="*/ 68 h 116"/>
                <a:gd name="T110" fmla="*/ 274 w 328"/>
                <a:gd name="T111" fmla="*/ 52 h 116"/>
                <a:gd name="T112" fmla="*/ 264 w 328"/>
                <a:gd name="T113" fmla="*/ 6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116">
                  <a:moveTo>
                    <a:pt x="326" y="68"/>
                  </a:moveTo>
                  <a:lnTo>
                    <a:pt x="326" y="68"/>
                  </a:lnTo>
                  <a:lnTo>
                    <a:pt x="328" y="66"/>
                  </a:lnTo>
                  <a:lnTo>
                    <a:pt x="328" y="66"/>
                  </a:lnTo>
                  <a:lnTo>
                    <a:pt x="328" y="62"/>
                  </a:lnTo>
                  <a:lnTo>
                    <a:pt x="328" y="62"/>
                  </a:lnTo>
                  <a:lnTo>
                    <a:pt x="326" y="60"/>
                  </a:lnTo>
                  <a:lnTo>
                    <a:pt x="266" y="4"/>
                  </a:lnTo>
                  <a:lnTo>
                    <a:pt x="266" y="4"/>
                  </a:lnTo>
                  <a:lnTo>
                    <a:pt x="260" y="2"/>
                  </a:lnTo>
                  <a:lnTo>
                    <a:pt x="260" y="2"/>
                  </a:lnTo>
                  <a:lnTo>
                    <a:pt x="254" y="0"/>
                  </a:lnTo>
                  <a:lnTo>
                    <a:pt x="254" y="0"/>
                  </a:lnTo>
                  <a:lnTo>
                    <a:pt x="246" y="0"/>
                  </a:lnTo>
                  <a:lnTo>
                    <a:pt x="246" y="0"/>
                  </a:lnTo>
                  <a:lnTo>
                    <a:pt x="238" y="0"/>
                  </a:lnTo>
                  <a:lnTo>
                    <a:pt x="238" y="0"/>
                  </a:lnTo>
                  <a:lnTo>
                    <a:pt x="236" y="0"/>
                  </a:lnTo>
                  <a:lnTo>
                    <a:pt x="236" y="2"/>
                  </a:lnTo>
                  <a:lnTo>
                    <a:pt x="234" y="2"/>
                  </a:lnTo>
                  <a:lnTo>
                    <a:pt x="234" y="2"/>
                  </a:lnTo>
                  <a:lnTo>
                    <a:pt x="230" y="4"/>
                  </a:lnTo>
                  <a:lnTo>
                    <a:pt x="230" y="4"/>
                  </a:lnTo>
                  <a:lnTo>
                    <a:pt x="228" y="6"/>
                  </a:lnTo>
                  <a:lnTo>
                    <a:pt x="228" y="6"/>
                  </a:lnTo>
                  <a:lnTo>
                    <a:pt x="228" y="8"/>
                  </a:lnTo>
                  <a:lnTo>
                    <a:pt x="228" y="8"/>
                  </a:lnTo>
                  <a:lnTo>
                    <a:pt x="228" y="12"/>
                  </a:lnTo>
                  <a:lnTo>
                    <a:pt x="232" y="14"/>
                  </a:lnTo>
                  <a:lnTo>
                    <a:pt x="88" y="62"/>
                  </a:lnTo>
                  <a:lnTo>
                    <a:pt x="72" y="56"/>
                  </a:lnTo>
                  <a:lnTo>
                    <a:pt x="72" y="56"/>
                  </a:lnTo>
                  <a:lnTo>
                    <a:pt x="66" y="54"/>
                  </a:lnTo>
                  <a:lnTo>
                    <a:pt x="66" y="54"/>
                  </a:lnTo>
                  <a:lnTo>
                    <a:pt x="60" y="52"/>
                  </a:lnTo>
                  <a:lnTo>
                    <a:pt x="60" y="52"/>
                  </a:lnTo>
                  <a:lnTo>
                    <a:pt x="52" y="54"/>
                  </a:lnTo>
                  <a:lnTo>
                    <a:pt x="52" y="54"/>
                  </a:lnTo>
                  <a:lnTo>
                    <a:pt x="46" y="54"/>
                  </a:lnTo>
                  <a:lnTo>
                    <a:pt x="8" y="68"/>
                  </a:lnTo>
                  <a:lnTo>
                    <a:pt x="8" y="68"/>
                  </a:lnTo>
                  <a:lnTo>
                    <a:pt x="2" y="70"/>
                  </a:lnTo>
                  <a:lnTo>
                    <a:pt x="2" y="70"/>
                  </a:lnTo>
                  <a:lnTo>
                    <a:pt x="0" y="74"/>
                  </a:lnTo>
                  <a:lnTo>
                    <a:pt x="0" y="74"/>
                  </a:lnTo>
                  <a:lnTo>
                    <a:pt x="2" y="76"/>
                  </a:lnTo>
                  <a:lnTo>
                    <a:pt x="2" y="76"/>
                  </a:lnTo>
                  <a:lnTo>
                    <a:pt x="4" y="80"/>
                  </a:lnTo>
                  <a:lnTo>
                    <a:pt x="4" y="80"/>
                  </a:lnTo>
                  <a:lnTo>
                    <a:pt x="12" y="82"/>
                  </a:lnTo>
                  <a:lnTo>
                    <a:pt x="12" y="82"/>
                  </a:lnTo>
                  <a:lnTo>
                    <a:pt x="18" y="82"/>
                  </a:lnTo>
                  <a:lnTo>
                    <a:pt x="18" y="82"/>
                  </a:lnTo>
                  <a:lnTo>
                    <a:pt x="26" y="82"/>
                  </a:lnTo>
                  <a:lnTo>
                    <a:pt x="26" y="82"/>
                  </a:lnTo>
                  <a:lnTo>
                    <a:pt x="34" y="80"/>
                  </a:lnTo>
                  <a:lnTo>
                    <a:pt x="58" y="72"/>
                  </a:lnTo>
                  <a:lnTo>
                    <a:pt x="164" y="114"/>
                  </a:lnTo>
                  <a:lnTo>
                    <a:pt x="164" y="114"/>
                  </a:lnTo>
                  <a:lnTo>
                    <a:pt x="172" y="116"/>
                  </a:lnTo>
                  <a:lnTo>
                    <a:pt x="172" y="116"/>
                  </a:lnTo>
                  <a:lnTo>
                    <a:pt x="178" y="116"/>
                  </a:lnTo>
                  <a:lnTo>
                    <a:pt x="178" y="116"/>
                  </a:lnTo>
                  <a:lnTo>
                    <a:pt x="186" y="116"/>
                  </a:lnTo>
                  <a:lnTo>
                    <a:pt x="186" y="116"/>
                  </a:lnTo>
                  <a:lnTo>
                    <a:pt x="192" y="114"/>
                  </a:lnTo>
                  <a:lnTo>
                    <a:pt x="322" y="70"/>
                  </a:lnTo>
                  <a:lnTo>
                    <a:pt x="322" y="70"/>
                  </a:lnTo>
                  <a:lnTo>
                    <a:pt x="326" y="68"/>
                  </a:lnTo>
                  <a:close/>
                  <a:moveTo>
                    <a:pt x="258" y="36"/>
                  </a:moveTo>
                  <a:lnTo>
                    <a:pt x="266" y="44"/>
                  </a:lnTo>
                  <a:lnTo>
                    <a:pt x="238" y="54"/>
                  </a:lnTo>
                  <a:lnTo>
                    <a:pt x="226" y="48"/>
                  </a:lnTo>
                  <a:lnTo>
                    <a:pt x="258" y="36"/>
                  </a:lnTo>
                  <a:close/>
                  <a:moveTo>
                    <a:pt x="240" y="22"/>
                  </a:moveTo>
                  <a:lnTo>
                    <a:pt x="248" y="30"/>
                  </a:lnTo>
                  <a:lnTo>
                    <a:pt x="212" y="42"/>
                  </a:lnTo>
                  <a:lnTo>
                    <a:pt x="200" y="34"/>
                  </a:lnTo>
                  <a:lnTo>
                    <a:pt x="240" y="22"/>
                  </a:lnTo>
                  <a:close/>
                  <a:moveTo>
                    <a:pt x="224" y="60"/>
                  </a:moveTo>
                  <a:lnTo>
                    <a:pt x="192" y="70"/>
                  </a:lnTo>
                  <a:lnTo>
                    <a:pt x="180" y="64"/>
                  </a:lnTo>
                  <a:lnTo>
                    <a:pt x="210" y="54"/>
                  </a:lnTo>
                  <a:lnTo>
                    <a:pt x="224" y="60"/>
                  </a:lnTo>
                  <a:close/>
                  <a:moveTo>
                    <a:pt x="184" y="40"/>
                  </a:moveTo>
                  <a:lnTo>
                    <a:pt x="198" y="46"/>
                  </a:lnTo>
                  <a:lnTo>
                    <a:pt x="166" y="56"/>
                  </a:lnTo>
                  <a:lnTo>
                    <a:pt x="154" y="50"/>
                  </a:lnTo>
                  <a:lnTo>
                    <a:pt x="184" y="40"/>
                  </a:lnTo>
                  <a:close/>
                  <a:moveTo>
                    <a:pt x="104" y="68"/>
                  </a:moveTo>
                  <a:lnTo>
                    <a:pt x="138" y="56"/>
                  </a:lnTo>
                  <a:lnTo>
                    <a:pt x="152" y="62"/>
                  </a:lnTo>
                  <a:lnTo>
                    <a:pt x="118" y="74"/>
                  </a:lnTo>
                  <a:lnTo>
                    <a:pt x="104" y="68"/>
                  </a:lnTo>
                  <a:close/>
                  <a:moveTo>
                    <a:pt x="134" y="78"/>
                  </a:moveTo>
                  <a:lnTo>
                    <a:pt x="164" y="68"/>
                  </a:lnTo>
                  <a:lnTo>
                    <a:pt x="178" y="76"/>
                  </a:lnTo>
                  <a:lnTo>
                    <a:pt x="148" y="84"/>
                  </a:lnTo>
                  <a:lnTo>
                    <a:pt x="134" y="78"/>
                  </a:lnTo>
                  <a:close/>
                  <a:moveTo>
                    <a:pt x="178" y="96"/>
                  </a:moveTo>
                  <a:lnTo>
                    <a:pt x="164" y="90"/>
                  </a:lnTo>
                  <a:lnTo>
                    <a:pt x="190" y="82"/>
                  </a:lnTo>
                  <a:lnTo>
                    <a:pt x="204" y="88"/>
                  </a:lnTo>
                  <a:lnTo>
                    <a:pt x="178" y="96"/>
                  </a:lnTo>
                  <a:close/>
                  <a:moveTo>
                    <a:pt x="218" y="82"/>
                  </a:moveTo>
                  <a:lnTo>
                    <a:pt x="206" y="76"/>
                  </a:lnTo>
                  <a:lnTo>
                    <a:pt x="236" y="66"/>
                  </a:lnTo>
                  <a:lnTo>
                    <a:pt x="250" y="72"/>
                  </a:lnTo>
                  <a:lnTo>
                    <a:pt x="218" y="82"/>
                  </a:lnTo>
                  <a:close/>
                  <a:moveTo>
                    <a:pt x="264" y="68"/>
                  </a:moveTo>
                  <a:lnTo>
                    <a:pt x="252" y="60"/>
                  </a:lnTo>
                  <a:lnTo>
                    <a:pt x="274" y="52"/>
                  </a:lnTo>
                  <a:lnTo>
                    <a:pt x="284" y="60"/>
                  </a:lnTo>
                  <a:lnTo>
                    <a:pt x="26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912"/>
            <p:cNvSpPr>
              <a:spLocks/>
            </p:cNvSpPr>
            <p:nvPr/>
          </p:nvSpPr>
          <p:spPr bwMode="auto">
            <a:xfrm>
              <a:off x="6673850" y="2995613"/>
              <a:ext cx="520700" cy="184150"/>
            </a:xfrm>
            <a:custGeom>
              <a:avLst/>
              <a:gdLst>
                <a:gd name="T0" fmla="*/ 326 w 328"/>
                <a:gd name="T1" fmla="*/ 68 h 116"/>
                <a:gd name="T2" fmla="*/ 328 w 328"/>
                <a:gd name="T3" fmla="*/ 66 h 116"/>
                <a:gd name="T4" fmla="*/ 328 w 328"/>
                <a:gd name="T5" fmla="*/ 62 h 116"/>
                <a:gd name="T6" fmla="*/ 266 w 328"/>
                <a:gd name="T7" fmla="*/ 4 h 116"/>
                <a:gd name="T8" fmla="*/ 260 w 328"/>
                <a:gd name="T9" fmla="*/ 2 h 116"/>
                <a:gd name="T10" fmla="*/ 254 w 328"/>
                <a:gd name="T11" fmla="*/ 0 h 116"/>
                <a:gd name="T12" fmla="*/ 246 w 328"/>
                <a:gd name="T13" fmla="*/ 0 h 116"/>
                <a:gd name="T14" fmla="*/ 238 w 328"/>
                <a:gd name="T15" fmla="*/ 0 h 116"/>
                <a:gd name="T16" fmla="*/ 236 w 328"/>
                <a:gd name="T17" fmla="*/ 0 h 116"/>
                <a:gd name="T18" fmla="*/ 234 w 328"/>
                <a:gd name="T19" fmla="*/ 2 h 116"/>
                <a:gd name="T20" fmla="*/ 230 w 328"/>
                <a:gd name="T21" fmla="*/ 4 h 116"/>
                <a:gd name="T22" fmla="*/ 228 w 328"/>
                <a:gd name="T23" fmla="*/ 6 h 116"/>
                <a:gd name="T24" fmla="*/ 228 w 328"/>
                <a:gd name="T25" fmla="*/ 8 h 116"/>
                <a:gd name="T26" fmla="*/ 228 w 328"/>
                <a:gd name="T27" fmla="*/ 12 h 116"/>
                <a:gd name="T28" fmla="*/ 88 w 328"/>
                <a:gd name="T29" fmla="*/ 62 h 116"/>
                <a:gd name="T30" fmla="*/ 72 w 328"/>
                <a:gd name="T31" fmla="*/ 56 h 116"/>
                <a:gd name="T32" fmla="*/ 66 w 328"/>
                <a:gd name="T33" fmla="*/ 54 h 116"/>
                <a:gd name="T34" fmla="*/ 60 w 328"/>
                <a:gd name="T35" fmla="*/ 52 h 116"/>
                <a:gd name="T36" fmla="*/ 52 w 328"/>
                <a:gd name="T37" fmla="*/ 54 h 116"/>
                <a:gd name="T38" fmla="*/ 8 w 328"/>
                <a:gd name="T39" fmla="*/ 68 h 116"/>
                <a:gd name="T40" fmla="*/ 2 w 328"/>
                <a:gd name="T41" fmla="*/ 70 h 116"/>
                <a:gd name="T42" fmla="*/ 0 w 328"/>
                <a:gd name="T43" fmla="*/ 74 h 116"/>
                <a:gd name="T44" fmla="*/ 2 w 328"/>
                <a:gd name="T45" fmla="*/ 76 h 116"/>
                <a:gd name="T46" fmla="*/ 4 w 328"/>
                <a:gd name="T47" fmla="*/ 80 h 116"/>
                <a:gd name="T48" fmla="*/ 12 w 328"/>
                <a:gd name="T49" fmla="*/ 82 h 116"/>
                <a:gd name="T50" fmla="*/ 18 w 328"/>
                <a:gd name="T51" fmla="*/ 82 h 116"/>
                <a:gd name="T52" fmla="*/ 26 w 328"/>
                <a:gd name="T53" fmla="*/ 82 h 116"/>
                <a:gd name="T54" fmla="*/ 34 w 328"/>
                <a:gd name="T55" fmla="*/ 80 h 116"/>
                <a:gd name="T56" fmla="*/ 164 w 328"/>
                <a:gd name="T57" fmla="*/ 114 h 116"/>
                <a:gd name="T58" fmla="*/ 172 w 328"/>
                <a:gd name="T59" fmla="*/ 116 h 116"/>
                <a:gd name="T60" fmla="*/ 178 w 328"/>
                <a:gd name="T61" fmla="*/ 116 h 116"/>
                <a:gd name="T62" fmla="*/ 186 w 328"/>
                <a:gd name="T63" fmla="*/ 116 h 116"/>
                <a:gd name="T64" fmla="*/ 192 w 328"/>
                <a:gd name="T65" fmla="*/ 114 h 116"/>
                <a:gd name="T66" fmla="*/ 322 w 328"/>
                <a:gd name="T67" fmla="*/ 7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8" h="116">
                  <a:moveTo>
                    <a:pt x="326" y="68"/>
                  </a:moveTo>
                  <a:lnTo>
                    <a:pt x="326" y="68"/>
                  </a:lnTo>
                  <a:lnTo>
                    <a:pt x="328" y="66"/>
                  </a:lnTo>
                  <a:lnTo>
                    <a:pt x="328" y="66"/>
                  </a:lnTo>
                  <a:lnTo>
                    <a:pt x="328" y="62"/>
                  </a:lnTo>
                  <a:lnTo>
                    <a:pt x="328" y="62"/>
                  </a:lnTo>
                  <a:lnTo>
                    <a:pt x="326" y="60"/>
                  </a:lnTo>
                  <a:lnTo>
                    <a:pt x="266" y="4"/>
                  </a:lnTo>
                  <a:lnTo>
                    <a:pt x="266" y="4"/>
                  </a:lnTo>
                  <a:lnTo>
                    <a:pt x="260" y="2"/>
                  </a:lnTo>
                  <a:lnTo>
                    <a:pt x="260" y="2"/>
                  </a:lnTo>
                  <a:lnTo>
                    <a:pt x="254" y="0"/>
                  </a:lnTo>
                  <a:lnTo>
                    <a:pt x="254" y="0"/>
                  </a:lnTo>
                  <a:lnTo>
                    <a:pt x="246" y="0"/>
                  </a:lnTo>
                  <a:lnTo>
                    <a:pt x="246" y="0"/>
                  </a:lnTo>
                  <a:lnTo>
                    <a:pt x="238" y="0"/>
                  </a:lnTo>
                  <a:lnTo>
                    <a:pt x="238" y="0"/>
                  </a:lnTo>
                  <a:lnTo>
                    <a:pt x="236" y="0"/>
                  </a:lnTo>
                  <a:lnTo>
                    <a:pt x="236" y="2"/>
                  </a:lnTo>
                  <a:lnTo>
                    <a:pt x="234" y="2"/>
                  </a:lnTo>
                  <a:lnTo>
                    <a:pt x="234" y="2"/>
                  </a:lnTo>
                  <a:lnTo>
                    <a:pt x="230" y="4"/>
                  </a:lnTo>
                  <a:lnTo>
                    <a:pt x="230" y="4"/>
                  </a:lnTo>
                  <a:lnTo>
                    <a:pt x="228" y="6"/>
                  </a:lnTo>
                  <a:lnTo>
                    <a:pt x="228" y="6"/>
                  </a:lnTo>
                  <a:lnTo>
                    <a:pt x="228" y="8"/>
                  </a:lnTo>
                  <a:lnTo>
                    <a:pt x="228" y="8"/>
                  </a:lnTo>
                  <a:lnTo>
                    <a:pt x="228" y="12"/>
                  </a:lnTo>
                  <a:lnTo>
                    <a:pt x="232" y="14"/>
                  </a:lnTo>
                  <a:lnTo>
                    <a:pt x="88" y="62"/>
                  </a:lnTo>
                  <a:lnTo>
                    <a:pt x="72" y="56"/>
                  </a:lnTo>
                  <a:lnTo>
                    <a:pt x="72" y="56"/>
                  </a:lnTo>
                  <a:lnTo>
                    <a:pt x="66" y="54"/>
                  </a:lnTo>
                  <a:lnTo>
                    <a:pt x="66" y="54"/>
                  </a:lnTo>
                  <a:lnTo>
                    <a:pt x="60" y="52"/>
                  </a:lnTo>
                  <a:lnTo>
                    <a:pt x="60" y="52"/>
                  </a:lnTo>
                  <a:lnTo>
                    <a:pt x="52" y="54"/>
                  </a:lnTo>
                  <a:lnTo>
                    <a:pt x="52" y="54"/>
                  </a:lnTo>
                  <a:lnTo>
                    <a:pt x="46" y="54"/>
                  </a:lnTo>
                  <a:lnTo>
                    <a:pt x="8" y="68"/>
                  </a:lnTo>
                  <a:lnTo>
                    <a:pt x="8" y="68"/>
                  </a:lnTo>
                  <a:lnTo>
                    <a:pt x="2" y="70"/>
                  </a:lnTo>
                  <a:lnTo>
                    <a:pt x="2" y="70"/>
                  </a:lnTo>
                  <a:lnTo>
                    <a:pt x="0" y="74"/>
                  </a:lnTo>
                  <a:lnTo>
                    <a:pt x="0" y="74"/>
                  </a:lnTo>
                  <a:lnTo>
                    <a:pt x="2" y="76"/>
                  </a:lnTo>
                  <a:lnTo>
                    <a:pt x="2" y="76"/>
                  </a:lnTo>
                  <a:lnTo>
                    <a:pt x="4" y="80"/>
                  </a:lnTo>
                  <a:lnTo>
                    <a:pt x="4" y="80"/>
                  </a:lnTo>
                  <a:lnTo>
                    <a:pt x="12" y="82"/>
                  </a:lnTo>
                  <a:lnTo>
                    <a:pt x="12" y="82"/>
                  </a:lnTo>
                  <a:lnTo>
                    <a:pt x="18" y="82"/>
                  </a:lnTo>
                  <a:lnTo>
                    <a:pt x="18" y="82"/>
                  </a:lnTo>
                  <a:lnTo>
                    <a:pt x="26" y="82"/>
                  </a:lnTo>
                  <a:lnTo>
                    <a:pt x="26" y="82"/>
                  </a:lnTo>
                  <a:lnTo>
                    <a:pt x="34" y="80"/>
                  </a:lnTo>
                  <a:lnTo>
                    <a:pt x="58" y="72"/>
                  </a:lnTo>
                  <a:lnTo>
                    <a:pt x="164" y="114"/>
                  </a:lnTo>
                  <a:lnTo>
                    <a:pt x="164" y="114"/>
                  </a:lnTo>
                  <a:lnTo>
                    <a:pt x="172" y="116"/>
                  </a:lnTo>
                  <a:lnTo>
                    <a:pt x="172" y="116"/>
                  </a:lnTo>
                  <a:lnTo>
                    <a:pt x="178" y="116"/>
                  </a:lnTo>
                  <a:lnTo>
                    <a:pt x="178" y="116"/>
                  </a:lnTo>
                  <a:lnTo>
                    <a:pt x="186" y="116"/>
                  </a:lnTo>
                  <a:lnTo>
                    <a:pt x="186" y="116"/>
                  </a:lnTo>
                  <a:lnTo>
                    <a:pt x="192" y="114"/>
                  </a:lnTo>
                  <a:lnTo>
                    <a:pt x="322" y="70"/>
                  </a:lnTo>
                  <a:lnTo>
                    <a:pt x="322" y="70"/>
                  </a:lnTo>
                  <a:lnTo>
                    <a:pt x="326"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913"/>
            <p:cNvSpPr>
              <a:spLocks/>
            </p:cNvSpPr>
            <p:nvPr/>
          </p:nvSpPr>
          <p:spPr bwMode="auto">
            <a:xfrm>
              <a:off x="7032625" y="3052763"/>
              <a:ext cx="63500" cy="28575"/>
            </a:xfrm>
            <a:custGeom>
              <a:avLst/>
              <a:gdLst>
                <a:gd name="T0" fmla="*/ 32 w 40"/>
                <a:gd name="T1" fmla="*/ 0 h 18"/>
                <a:gd name="T2" fmla="*/ 40 w 40"/>
                <a:gd name="T3" fmla="*/ 8 h 18"/>
                <a:gd name="T4" fmla="*/ 12 w 40"/>
                <a:gd name="T5" fmla="*/ 18 h 18"/>
                <a:gd name="T6" fmla="*/ 0 w 40"/>
                <a:gd name="T7" fmla="*/ 12 h 18"/>
                <a:gd name="T8" fmla="*/ 32 w 40"/>
                <a:gd name="T9" fmla="*/ 0 h 18"/>
              </a:gdLst>
              <a:ahLst/>
              <a:cxnLst>
                <a:cxn ang="0">
                  <a:pos x="T0" y="T1"/>
                </a:cxn>
                <a:cxn ang="0">
                  <a:pos x="T2" y="T3"/>
                </a:cxn>
                <a:cxn ang="0">
                  <a:pos x="T4" y="T5"/>
                </a:cxn>
                <a:cxn ang="0">
                  <a:pos x="T6" y="T7"/>
                </a:cxn>
                <a:cxn ang="0">
                  <a:pos x="T8" y="T9"/>
                </a:cxn>
              </a:cxnLst>
              <a:rect l="0" t="0" r="r" b="b"/>
              <a:pathLst>
                <a:path w="40" h="18">
                  <a:moveTo>
                    <a:pt x="32" y="0"/>
                  </a:moveTo>
                  <a:lnTo>
                    <a:pt x="40" y="8"/>
                  </a:lnTo>
                  <a:lnTo>
                    <a:pt x="12" y="18"/>
                  </a:lnTo>
                  <a:lnTo>
                    <a:pt x="0" y="1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14"/>
            <p:cNvSpPr>
              <a:spLocks/>
            </p:cNvSpPr>
            <p:nvPr/>
          </p:nvSpPr>
          <p:spPr bwMode="auto">
            <a:xfrm>
              <a:off x="6991350" y="3030538"/>
              <a:ext cx="76200" cy="31750"/>
            </a:xfrm>
            <a:custGeom>
              <a:avLst/>
              <a:gdLst>
                <a:gd name="T0" fmla="*/ 40 w 48"/>
                <a:gd name="T1" fmla="*/ 0 h 20"/>
                <a:gd name="T2" fmla="*/ 48 w 48"/>
                <a:gd name="T3" fmla="*/ 8 h 20"/>
                <a:gd name="T4" fmla="*/ 12 w 48"/>
                <a:gd name="T5" fmla="*/ 20 h 20"/>
                <a:gd name="T6" fmla="*/ 0 w 48"/>
                <a:gd name="T7" fmla="*/ 12 h 20"/>
                <a:gd name="T8" fmla="*/ 40 w 48"/>
                <a:gd name="T9" fmla="*/ 0 h 20"/>
              </a:gdLst>
              <a:ahLst/>
              <a:cxnLst>
                <a:cxn ang="0">
                  <a:pos x="T0" y="T1"/>
                </a:cxn>
                <a:cxn ang="0">
                  <a:pos x="T2" y="T3"/>
                </a:cxn>
                <a:cxn ang="0">
                  <a:pos x="T4" y="T5"/>
                </a:cxn>
                <a:cxn ang="0">
                  <a:pos x="T6" y="T7"/>
                </a:cxn>
                <a:cxn ang="0">
                  <a:pos x="T8" y="T9"/>
                </a:cxn>
              </a:cxnLst>
              <a:rect l="0" t="0" r="r" b="b"/>
              <a:pathLst>
                <a:path w="48" h="20">
                  <a:moveTo>
                    <a:pt x="40" y="0"/>
                  </a:moveTo>
                  <a:lnTo>
                    <a:pt x="48" y="8"/>
                  </a:lnTo>
                  <a:lnTo>
                    <a:pt x="12" y="20"/>
                  </a:lnTo>
                  <a:lnTo>
                    <a:pt x="0" y="12"/>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915"/>
            <p:cNvSpPr>
              <a:spLocks/>
            </p:cNvSpPr>
            <p:nvPr/>
          </p:nvSpPr>
          <p:spPr bwMode="auto">
            <a:xfrm>
              <a:off x="6959600" y="3081338"/>
              <a:ext cx="69850" cy="25400"/>
            </a:xfrm>
            <a:custGeom>
              <a:avLst/>
              <a:gdLst>
                <a:gd name="T0" fmla="*/ 44 w 44"/>
                <a:gd name="T1" fmla="*/ 6 h 16"/>
                <a:gd name="T2" fmla="*/ 12 w 44"/>
                <a:gd name="T3" fmla="*/ 16 h 16"/>
                <a:gd name="T4" fmla="*/ 0 w 44"/>
                <a:gd name="T5" fmla="*/ 10 h 16"/>
                <a:gd name="T6" fmla="*/ 30 w 44"/>
                <a:gd name="T7" fmla="*/ 0 h 16"/>
                <a:gd name="T8" fmla="*/ 44 w 44"/>
                <a:gd name="T9" fmla="*/ 6 h 16"/>
              </a:gdLst>
              <a:ahLst/>
              <a:cxnLst>
                <a:cxn ang="0">
                  <a:pos x="T0" y="T1"/>
                </a:cxn>
                <a:cxn ang="0">
                  <a:pos x="T2" y="T3"/>
                </a:cxn>
                <a:cxn ang="0">
                  <a:pos x="T4" y="T5"/>
                </a:cxn>
                <a:cxn ang="0">
                  <a:pos x="T6" y="T7"/>
                </a:cxn>
                <a:cxn ang="0">
                  <a:pos x="T8" y="T9"/>
                </a:cxn>
              </a:cxnLst>
              <a:rect l="0" t="0" r="r" b="b"/>
              <a:pathLst>
                <a:path w="44" h="16">
                  <a:moveTo>
                    <a:pt x="44" y="6"/>
                  </a:moveTo>
                  <a:lnTo>
                    <a:pt x="12" y="16"/>
                  </a:lnTo>
                  <a:lnTo>
                    <a:pt x="0" y="10"/>
                  </a:lnTo>
                  <a:lnTo>
                    <a:pt x="30" y="0"/>
                  </a:lnTo>
                  <a:lnTo>
                    <a:pt x="44"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916"/>
            <p:cNvSpPr>
              <a:spLocks/>
            </p:cNvSpPr>
            <p:nvPr/>
          </p:nvSpPr>
          <p:spPr bwMode="auto">
            <a:xfrm>
              <a:off x="6918325" y="3059113"/>
              <a:ext cx="69850" cy="25400"/>
            </a:xfrm>
            <a:custGeom>
              <a:avLst/>
              <a:gdLst>
                <a:gd name="T0" fmla="*/ 30 w 44"/>
                <a:gd name="T1" fmla="*/ 0 h 16"/>
                <a:gd name="T2" fmla="*/ 44 w 44"/>
                <a:gd name="T3" fmla="*/ 6 h 16"/>
                <a:gd name="T4" fmla="*/ 12 w 44"/>
                <a:gd name="T5" fmla="*/ 16 h 16"/>
                <a:gd name="T6" fmla="*/ 0 w 44"/>
                <a:gd name="T7" fmla="*/ 10 h 16"/>
                <a:gd name="T8" fmla="*/ 30 w 44"/>
                <a:gd name="T9" fmla="*/ 0 h 16"/>
              </a:gdLst>
              <a:ahLst/>
              <a:cxnLst>
                <a:cxn ang="0">
                  <a:pos x="T0" y="T1"/>
                </a:cxn>
                <a:cxn ang="0">
                  <a:pos x="T2" y="T3"/>
                </a:cxn>
                <a:cxn ang="0">
                  <a:pos x="T4" y="T5"/>
                </a:cxn>
                <a:cxn ang="0">
                  <a:pos x="T6" y="T7"/>
                </a:cxn>
                <a:cxn ang="0">
                  <a:pos x="T8" y="T9"/>
                </a:cxn>
              </a:cxnLst>
              <a:rect l="0" t="0" r="r" b="b"/>
              <a:pathLst>
                <a:path w="44" h="16">
                  <a:moveTo>
                    <a:pt x="30" y="0"/>
                  </a:moveTo>
                  <a:lnTo>
                    <a:pt x="44" y="6"/>
                  </a:lnTo>
                  <a:lnTo>
                    <a:pt x="12" y="16"/>
                  </a:lnTo>
                  <a:lnTo>
                    <a:pt x="0" y="10"/>
                  </a:lnTo>
                  <a:lnTo>
                    <a:pt x="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917"/>
            <p:cNvSpPr>
              <a:spLocks/>
            </p:cNvSpPr>
            <p:nvPr/>
          </p:nvSpPr>
          <p:spPr bwMode="auto">
            <a:xfrm>
              <a:off x="6838950" y="3084513"/>
              <a:ext cx="76200" cy="28575"/>
            </a:xfrm>
            <a:custGeom>
              <a:avLst/>
              <a:gdLst>
                <a:gd name="T0" fmla="*/ 0 w 48"/>
                <a:gd name="T1" fmla="*/ 12 h 18"/>
                <a:gd name="T2" fmla="*/ 34 w 48"/>
                <a:gd name="T3" fmla="*/ 0 h 18"/>
                <a:gd name="T4" fmla="*/ 48 w 48"/>
                <a:gd name="T5" fmla="*/ 6 h 18"/>
                <a:gd name="T6" fmla="*/ 14 w 48"/>
                <a:gd name="T7" fmla="*/ 18 h 18"/>
                <a:gd name="T8" fmla="*/ 0 w 48"/>
                <a:gd name="T9" fmla="*/ 12 h 18"/>
              </a:gdLst>
              <a:ahLst/>
              <a:cxnLst>
                <a:cxn ang="0">
                  <a:pos x="T0" y="T1"/>
                </a:cxn>
                <a:cxn ang="0">
                  <a:pos x="T2" y="T3"/>
                </a:cxn>
                <a:cxn ang="0">
                  <a:pos x="T4" y="T5"/>
                </a:cxn>
                <a:cxn ang="0">
                  <a:pos x="T6" y="T7"/>
                </a:cxn>
                <a:cxn ang="0">
                  <a:pos x="T8" y="T9"/>
                </a:cxn>
              </a:cxnLst>
              <a:rect l="0" t="0" r="r" b="b"/>
              <a:pathLst>
                <a:path w="48" h="18">
                  <a:moveTo>
                    <a:pt x="0" y="12"/>
                  </a:moveTo>
                  <a:lnTo>
                    <a:pt x="34" y="0"/>
                  </a:lnTo>
                  <a:lnTo>
                    <a:pt x="48" y="6"/>
                  </a:lnTo>
                  <a:lnTo>
                    <a:pt x="14" y="18"/>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918"/>
            <p:cNvSpPr>
              <a:spLocks/>
            </p:cNvSpPr>
            <p:nvPr/>
          </p:nvSpPr>
          <p:spPr bwMode="auto">
            <a:xfrm>
              <a:off x="6886575" y="3103563"/>
              <a:ext cx="69850" cy="25400"/>
            </a:xfrm>
            <a:custGeom>
              <a:avLst/>
              <a:gdLst>
                <a:gd name="T0" fmla="*/ 0 w 44"/>
                <a:gd name="T1" fmla="*/ 10 h 16"/>
                <a:gd name="T2" fmla="*/ 30 w 44"/>
                <a:gd name="T3" fmla="*/ 0 h 16"/>
                <a:gd name="T4" fmla="*/ 44 w 44"/>
                <a:gd name="T5" fmla="*/ 8 h 16"/>
                <a:gd name="T6" fmla="*/ 14 w 44"/>
                <a:gd name="T7" fmla="*/ 16 h 16"/>
                <a:gd name="T8" fmla="*/ 0 w 44"/>
                <a:gd name="T9" fmla="*/ 10 h 16"/>
              </a:gdLst>
              <a:ahLst/>
              <a:cxnLst>
                <a:cxn ang="0">
                  <a:pos x="T0" y="T1"/>
                </a:cxn>
                <a:cxn ang="0">
                  <a:pos x="T2" y="T3"/>
                </a:cxn>
                <a:cxn ang="0">
                  <a:pos x="T4" y="T5"/>
                </a:cxn>
                <a:cxn ang="0">
                  <a:pos x="T6" y="T7"/>
                </a:cxn>
                <a:cxn ang="0">
                  <a:pos x="T8" y="T9"/>
                </a:cxn>
              </a:cxnLst>
              <a:rect l="0" t="0" r="r" b="b"/>
              <a:pathLst>
                <a:path w="44" h="16">
                  <a:moveTo>
                    <a:pt x="0" y="10"/>
                  </a:moveTo>
                  <a:lnTo>
                    <a:pt x="30" y="0"/>
                  </a:lnTo>
                  <a:lnTo>
                    <a:pt x="44" y="8"/>
                  </a:lnTo>
                  <a:lnTo>
                    <a:pt x="14" y="16"/>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919"/>
            <p:cNvSpPr>
              <a:spLocks/>
            </p:cNvSpPr>
            <p:nvPr/>
          </p:nvSpPr>
          <p:spPr bwMode="auto">
            <a:xfrm>
              <a:off x="6934200" y="3125788"/>
              <a:ext cx="63500" cy="22225"/>
            </a:xfrm>
            <a:custGeom>
              <a:avLst/>
              <a:gdLst>
                <a:gd name="T0" fmla="*/ 14 w 40"/>
                <a:gd name="T1" fmla="*/ 14 h 14"/>
                <a:gd name="T2" fmla="*/ 0 w 40"/>
                <a:gd name="T3" fmla="*/ 8 h 14"/>
                <a:gd name="T4" fmla="*/ 26 w 40"/>
                <a:gd name="T5" fmla="*/ 0 h 14"/>
                <a:gd name="T6" fmla="*/ 40 w 40"/>
                <a:gd name="T7" fmla="*/ 6 h 14"/>
                <a:gd name="T8" fmla="*/ 14 w 40"/>
                <a:gd name="T9" fmla="*/ 14 h 14"/>
              </a:gdLst>
              <a:ahLst/>
              <a:cxnLst>
                <a:cxn ang="0">
                  <a:pos x="T0" y="T1"/>
                </a:cxn>
                <a:cxn ang="0">
                  <a:pos x="T2" y="T3"/>
                </a:cxn>
                <a:cxn ang="0">
                  <a:pos x="T4" y="T5"/>
                </a:cxn>
                <a:cxn ang="0">
                  <a:pos x="T6" y="T7"/>
                </a:cxn>
                <a:cxn ang="0">
                  <a:pos x="T8" y="T9"/>
                </a:cxn>
              </a:cxnLst>
              <a:rect l="0" t="0" r="r" b="b"/>
              <a:pathLst>
                <a:path w="40" h="14">
                  <a:moveTo>
                    <a:pt x="14" y="14"/>
                  </a:moveTo>
                  <a:lnTo>
                    <a:pt x="0" y="8"/>
                  </a:lnTo>
                  <a:lnTo>
                    <a:pt x="26" y="0"/>
                  </a:lnTo>
                  <a:lnTo>
                    <a:pt x="40" y="6"/>
                  </a:lnTo>
                  <a:lnTo>
                    <a:pt x="1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920"/>
            <p:cNvSpPr>
              <a:spLocks/>
            </p:cNvSpPr>
            <p:nvPr/>
          </p:nvSpPr>
          <p:spPr bwMode="auto">
            <a:xfrm>
              <a:off x="7000875" y="3100388"/>
              <a:ext cx="69850" cy="25400"/>
            </a:xfrm>
            <a:custGeom>
              <a:avLst/>
              <a:gdLst>
                <a:gd name="T0" fmla="*/ 12 w 44"/>
                <a:gd name="T1" fmla="*/ 16 h 16"/>
                <a:gd name="T2" fmla="*/ 0 w 44"/>
                <a:gd name="T3" fmla="*/ 10 h 16"/>
                <a:gd name="T4" fmla="*/ 30 w 44"/>
                <a:gd name="T5" fmla="*/ 0 h 16"/>
                <a:gd name="T6" fmla="*/ 44 w 44"/>
                <a:gd name="T7" fmla="*/ 6 h 16"/>
                <a:gd name="T8" fmla="*/ 12 w 44"/>
                <a:gd name="T9" fmla="*/ 16 h 16"/>
              </a:gdLst>
              <a:ahLst/>
              <a:cxnLst>
                <a:cxn ang="0">
                  <a:pos x="T0" y="T1"/>
                </a:cxn>
                <a:cxn ang="0">
                  <a:pos x="T2" y="T3"/>
                </a:cxn>
                <a:cxn ang="0">
                  <a:pos x="T4" y="T5"/>
                </a:cxn>
                <a:cxn ang="0">
                  <a:pos x="T6" y="T7"/>
                </a:cxn>
                <a:cxn ang="0">
                  <a:pos x="T8" y="T9"/>
                </a:cxn>
              </a:cxnLst>
              <a:rect l="0" t="0" r="r" b="b"/>
              <a:pathLst>
                <a:path w="44" h="16">
                  <a:moveTo>
                    <a:pt x="12" y="16"/>
                  </a:moveTo>
                  <a:lnTo>
                    <a:pt x="0" y="10"/>
                  </a:lnTo>
                  <a:lnTo>
                    <a:pt x="30" y="0"/>
                  </a:lnTo>
                  <a:lnTo>
                    <a:pt x="44" y="6"/>
                  </a:lnTo>
                  <a:lnTo>
                    <a:pt x="1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921"/>
            <p:cNvSpPr>
              <a:spLocks/>
            </p:cNvSpPr>
            <p:nvPr/>
          </p:nvSpPr>
          <p:spPr bwMode="auto">
            <a:xfrm>
              <a:off x="7073900" y="3078163"/>
              <a:ext cx="50800" cy="25400"/>
            </a:xfrm>
            <a:custGeom>
              <a:avLst/>
              <a:gdLst>
                <a:gd name="T0" fmla="*/ 12 w 32"/>
                <a:gd name="T1" fmla="*/ 16 h 16"/>
                <a:gd name="T2" fmla="*/ 0 w 32"/>
                <a:gd name="T3" fmla="*/ 8 h 16"/>
                <a:gd name="T4" fmla="*/ 22 w 32"/>
                <a:gd name="T5" fmla="*/ 0 h 16"/>
                <a:gd name="T6" fmla="*/ 32 w 32"/>
                <a:gd name="T7" fmla="*/ 8 h 16"/>
                <a:gd name="T8" fmla="*/ 12 w 32"/>
                <a:gd name="T9" fmla="*/ 16 h 16"/>
              </a:gdLst>
              <a:ahLst/>
              <a:cxnLst>
                <a:cxn ang="0">
                  <a:pos x="T0" y="T1"/>
                </a:cxn>
                <a:cxn ang="0">
                  <a:pos x="T2" y="T3"/>
                </a:cxn>
                <a:cxn ang="0">
                  <a:pos x="T4" y="T5"/>
                </a:cxn>
                <a:cxn ang="0">
                  <a:pos x="T6" y="T7"/>
                </a:cxn>
                <a:cxn ang="0">
                  <a:pos x="T8" y="T9"/>
                </a:cxn>
              </a:cxnLst>
              <a:rect l="0" t="0" r="r" b="b"/>
              <a:pathLst>
                <a:path w="32" h="16">
                  <a:moveTo>
                    <a:pt x="12" y="16"/>
                  </a:moveTo>
                  <a:lnTo>
                    <a:pt x="0" y="8"/>
                  </a:lnTo>
                  <a:lnTo>
                    <a:pt x="22" y="0"/>
                  </a:lnTo>
                  <a:lnTo>
                    <a:pt x="32" y="8"/>
                  </a:lnTo>
                  <a:lnTo>
                    <a:pt x="1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922"/>
            <p:cNvSpPr>
              <a:spLocks/>
            </p:cNvSpPr>
            <p:nvPr/>
          </p:nvSpPr>
          <p:spPr bwMode="auto">
            <a:xfrm>
              <a:off x="7007225" y="3173413"/>
              <a:ext cx="95250" cy="41275"/>
            </a:xfrm>
            <a:custGeom>
              <a:avLst/>
              <a:gdLst>
                <a:gd name="T0" fmla="*/ 52 w 60"/>
                <a:gd name="T1" fmla="*/ 6 h 26"/>
                <a:gd name="T2" fmla="*/ 52 w 60"/>
                <a:gd name="T3" fmla="*/ 6 h 26"/>
                <a:gd name="T4" fmla="*/ 44 w 60"/>
                <a:gd name="T5" fmla="*/ 2 h 26"/>
                <a:gd name="T6" fmla="*/ 44 w 60"/>
                <a:gd name="T7" fmla="*/ 2 h 26"/>
                <a:gd name="T8" fmla="*/ 32 w 60"/>
                <a:gd name="T9" fmla="*/ 0 h 26"/>
                <a:gd name="T10" fmla="*/ 32 w 60"/>
                <a:gd name="T11" fmla="*/ 0 h 26"/>
                <a:gd name="T12" fmla="*/ 20 w 60"/>
                <a:gd name="T13" fmla="*/ 0 h 26"/>
                <a:gd name="T14" fmla="*/ 20 w 60"/>
                <a:gd name="T15" fmla="*/ 0 h 26"/>
                <a:gd name="T16" fmla="*/ 10 w 60"/>
                <a:gd name="T17" fmla="*/ 4 h 26"/>
                <a:gd name="T18" fmla="*/ 10 w 60"/>
                <a:gd name="T19" fmla="*/ 4 h 26"/>
                <a:gd name="T20" fmla="*/ 2 w 60"/>
                <a:gd name="T21" fmla="*/ 8 h 26"/>
                <a:gd name="T22" fmla="*/ 2 w 60"/>
                <a:gd name="T23" fmla="*/ 8 h 26"/>
                <a:gd name="T24" fmla="*/ 0 w 60"/>
                <a:gd name="T25" fmla="*/ 12 h 26"/>
                <a:gd name="T26" fmla="*/ 0 w 60"/>
                <a:gd name="T27" fmla="*/ 12 h 26"/>
                <a:gd name="T28" fmla="*/ 0 w 60"/>
                <a:gd name="T29" fmla="*/ 16 h 26"/>
                <a:gd name="T30" fmla="*/ 0 w 60"/>
                <a:gd name="T31" fmla="*/ 16 h 26"/>
                <a:gd name="T32" fmla="*/ 6 w 60"/>
                <a:gd name="T33" fmla="*/ 20 h 26"/>
                <a:gd name="T34" fmla="*/ 6 w 60"/>
                <a:gd name="T35" fmla="*/ 20 h 26"/>
                <a:gd name="T36" fmla="*/ 16 w 60"/>
                <a:gd name="T37" fmla="*/ 24 h 26"/>
                <a:gd name="T38" fmla="*/ 16 w 60"/>
                <a:gd name="T39" fmla="*/ 24 h 26"/>
                <a:gd name="T40" fmla="*/ 28 w 60"/>
                <a:gd name="T41" fmla="*/ 26 h 26"/>
                <a:gd name="T42" fmla="*/ 28 w 60"/>
                <a:gd name="T43" fmla="*/ 26 h 26"/>
                <a:gd name="T44" fmla="*/ 38 w 60"/>
                <a:gd name="T45" fmla="*/ 24 h 26"/>
                <a:gd name="T46" fmla="*/ 38 w 60"/>
                <a:gd name="T47" fmla="*/ 24 h 26"/>
                <a:gd name="T48" fmla="*/ 50 w 60"/>
                <a:gd name="T49" fmla="*/ 22 h 26"/>
                <a:gd name="T50" fmla="*/ 50 w 60"/>
                <a:gd name="T51" fmla="*/ 22 h 26"/>
                <a:gd name="T52" fmla="*/ 56 w 60"/>
                <a:gd name="T53" fmla="*/ 18 h 26"/>
                <a:gd name="T54" fmla="*/ 56 w 60"/>
                <a:gd name="T55" fmla="*/ 18 h 26"/>
                <a:gd name="T56" fmla="*/ 60 w 60"/>
                <a:gd name="T57" fmla="*/ 14 h 26"/>
                <a:gd name="T58" fmla="*/ 60 w 60"/>
                <a:gd name="T59" fmla="*/ 14 h 26"/>
                <a:gd name="T60" fmla="*/ 58 w 60"/>
                <a:gd name="T61" fmla="*/ 10 h 26"/>
                <a:gd name="T62" fmla="*/ 58 w 60"/>
                <a:gd name="T63" fmla="*/ 10 h 26"/>
                <a:gd name="T64" fmla="*/ 52 w 60"/>
                <a:gd name="T6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26">
                  <a:moveTo>
                    <a:pt x="52" y="6"/>
                  </a:moveTo>
                  <a:lnTo>
                    <a:pt x="52" y="6"/>
                  </a:lnTo>
                  <a:lnTo>
                    <a:pt x="44" y="2"/>
                  </a:lnTo>
                  <a:lnTo>
                    <a:pt x="44" y="2"/>
                  </a:lnTo>
                  <a:lnTo>
                    <a:pt x="32" y="0"/>
                  </a:lnTo>
                  <a:lnTo>
                    <a:pt x="32" y="0"/>
                  </a:lnTo>
                  <a:lnTo>
                    <a:pt x="20" y="0"/>
                  </a:lnTo>
                  <a:lnTo>
                    <a:pt x="20" y="0"/>
                  </a:lnTo>
                  <a:lnTo>
                    <a:pt x="10" y="4"/>
                  </a:lnTo>
                  <a:lnTo>
                    <a:pt x="10" y="4"/>
                  </a:lnTo>
                  <a:lnTo>
                    <a:pt x="2" y="8"/>
                  </a:lnTo>
                  <a:lnTo>
                    <a:pt x="2" y="8"/>
                  </a:lnTo>
                  <a:lnTo>
                    <a:pt x="0" y="12"/>
                  </a:lnTo>
                  <a:lnTo>
                    <a:pt x="0" y="12"/>
                  </a:lnTo>
                  <a:lnTo>
                    <a:pt x="0" y="16"/>
                  </a:lnTo>
                  <a:lnTo>
                    <a:pt x="0" y="16"/>
                  </a:lnTo>
                  <a:lnTo>
                    <a:pt x="6" y="20"/>
                  </a:lnTo>
                  <a:lnTo>
                    <a:pt x="6" y="20"/>
                  </a:lnTo>
                  <a:lnTo>
                    <a:pt x="16" y="24"/>
                  </a:lnTo>
                  <a:lnTo>
                    <a:pt x="16" y="24"/>
                  </a:lnTo>
                  <a:lnTo>
                    <a:pt x="28" y="26"/>
                  </a:lnTo>
                  <a:lnTo>
                    <a:pt x="28" y="26"/>
                  </a:lnTo>
                  <a:lnTo>
                    <a:pt x="38" y="24"/>
                  </a:lnTo>
                  <a:lnTo>
                    <a:pt x="38" y="24"/>
                  </a:lnTo>
                  <a:lnTo>
                    <a:pt x="50" y="22"/>
                  </a:lnTo>
                  <a:lnTo>
                    <a:pt x="50" y="22"/>
                  </a:lnTo>
                  <a:lnTo>
                    <a:pt x="56" y="18"/>
                  </a:lnTo>
                  <a:lnTo>
                    <a:pt x="56" y="18"/>
                  </a:lnTo>
                  <a:lnTo>
                    <a:pt x="60" y="14"/>
                  </a:lnTo>
                  <a:lnTo>
                    <a:pt x="60" y="14"/>
                  </a:lnTo>
                  <a:lnTo>
                    <a:pt x="58" y="10"/>
                  </a:lnTo>
                  <a:lnTo>
                    <a:pt x="58" y="10"/>
                  </a:lnTo>
                  <a:lnTo>
                    <a:pt x="5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923"/>
            <p:cNvSpPr>
              <a:spLocks/>
            </p:cNvSpPr>
            <p:nvPr/>
          </p:nvSpPr>
          <p:spPr bwMode="auto">
            <a:xfrm>
              <a:off x="7007225" y="3173413"/>
              <a:ext cx="95250" cy="41275"/>
            </a:xfrm>
            <a:custGeom>
              <a:avLst/>
              <a:gdLst>
                <a:gd name="T0" fmla="*/ 52 w 60"/>
                <a:gd name="T1" fmla="*/ 6 h 26"/>
                <a:gd name="T2" fmla="*/ 52 w 60"/>
                <a:gd name="T3" fmla="*/ 6 h 26"/>
                <a:gd name="T4" fmla="*/ 44 w 60"/>
                <a:gd name="T5" fmla="*/ 2 h 26"/>
                <a:gd name="T6" fmla="*/ 44 w 60"/>
                <a:gd name="T7" fmla="*/ 2 h 26"/>
                <a:gd name="T8" fmla="*/ 32 w 60"/>
                <a:gd name="T9" fmla="*/ 0 h 26"/>
                <a:gd name="T10" fmla="*/ 32 w 60"/>
                <a:gd name="T11" fmla="*/ 0 h 26"/>
                <a:gd name="T12" fmla="*/ 20 w 60"/>
                <a:gd name="T13" fmla="*/ 0 h 26"/>
                <a:gd name="T14" fmla="*/ 20 w 60"/>
                <a:gd name="T15" fmla="*/ 0 h 26"/>
                <a:gd name="T16" fmla="*/ 10 w 60"/>
                <a:gd name="T17" fmla="*/ 4 h 26"/>
                <a:gd name="T18" fmla="*/ 10 w 60"/>
                <a:gd name="T19" fmla="*/ 4 h 26"/>
                <a:gd name="T20" fmla="*/ 2 w 60"/>
                <a:gd name="T21" fmla="*/ 8 h 26"/>
                <a:gd name="T22" fmla="*/ 2 w 60"/>
                <a:gd name="T23" fmla="*/ 8 h 26"/>
                <a:gd name="T24" fmla="*/ 0 w 60"/>
                <a:gd name="T25" fmla="*/ 12 h 26"/>
                <a:gd name="T26" fmla="*/ 0 w 60"/>
                <a:gd name="T27" fmla="*/ 12 h 26"/>
                <a:gd name="T28" fmla="*/ 0 w 60"/>
                <a:gd name="T29" fmla="*/ 16 h 26"/>
                <a:gd name="T30" fmla="*/ 0 w 60"/>
                <a:gd name="T31" fmla="*/ 16 h 26"/>
                <a:gd name="T32" fmla="*/ 6 w 60"/>
                <a:gd name="T33" fmla="*/ 20 h 26"/>
                <a:gd name="T34" fmla="*/ 6 w 60"/>
                <a:gd name="T35" fmla="*/ 20 h 26"/>
                <a:gd name="T36" fmla="*/ 16 w 60"/>
                <a:gd name="T37" fmla="*/ 24 h 26"/>
                <a:gd name="T38" fmla="*/ 16 w 60"/>
                <a:gd name="T39" fmla="*/ 24 h 26"/>
                <a:gd name="T40" fmla="*/ 28 w 60"/>
                <a:gd name="T41" fmla="*/ 26 h 26"/>
                <a:gd name="T42" fmla="*/ 28 w 60"/>
                <a:gd name="T43" fmla="*/ 26 h 26"/>
                <a:gd name="T44" fmla="*/ 38 w 60"/>
                <a:gd name="T45" fmla="*/ 24 h 26"/>
                <a:gd name="T46" fmla="*/ 38 w 60"/>
                <a:gd name="T47" fmla="*/ 24 h 26"/>
                <a:gd name="T48" fmla="*/ 50 w 60"/>
                <a:gd name="T49" fmla="*/ 22 h 26"/>
                <a:gd name="T50" fmla="*/ 50 w 60"/>
                <a:gd name="T51" fmla="*/ 22 h 26"/>
                <a:gd name="T52" fmla="*/ 56 w 60"/>
                <a:gd name="T53" fmla="*/ 18 h 26"/>
                <a:gd name="T54" fmla="*/ 56 w 60"/>
                <a:gd name="T55" fmla="*/ 18 h 26"/>
                <a:gd name="T56" fmla="*/ 60 w 60"/>
                <a:gd name="T57" fmla="*/ 14 h 26"/>
                <a:gd name="T58" fmla="*/ 60 w 60"/>
                <a:gd name="T59" fmla="*/ 14 h 26"/>
                <a:gd name="T60" fmla="*/ 58 w 60"/>
                <a:gd name="T61" fmla="*/ 10 h 26"/>
                <a:gd name="T62" fmla="*/ 58 w 60"/>
                <a:gd name="T63" fmla="*/ 10 h 26"/>
                <a:gd name="T64" fmla="*/ 52 w 60"/>
                <a:gd name="T6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26">
                  <a:moveTo>
                    <a:pt x="52" y="6"/>
                  </a:moveTo>
                  <a:lnTo>
                    <a:pt x="52" y="6"/>
                  </a:lnTo>
                  <a:lnTo>
                    <a:pt x="44" y="2"/>
                  </a:lnTo>
                  <a:lnTo>
                    <a:pt x="44" y="2"/>
                  </a:lnTo>
                  <a:lnTo>
                    <a:pt x="32" y="0"/>
                  </a:lnTo>
                  <a:lnTo>
                    <a:pt x="32" y="0"/>
                  </a:lnTo>
                  <a:lnTo>
                    <a:pt x="20" y="0"/>
                  </a:lnTo>
                  <a:lnTo>
                    <a:pt x="20" y="0"/>
                  </a:lnTo>
                  <a:lnTo>
                    <a:pt x="10" y="4"/>
                  </a:lnTo>
                  <a:lnTo>
                    <a:pt x="10" y="4"/>
                  </a:lnTo>
                  <a:lnTo>
                    <a:pt x="2" y="8"/>
                  </a:lnTo>
                  <a:lnTo>
                    <a:pt x="2" y="8"/>
                  </a:lnTo>
                  <a:lnTo>
                    <a:pt x="0" y="12"/>
                  </a:lnTo>
                  <a:lnTo>
                    <a:pt x="0" y="12"/>
                  </a:lnTo>
                  <a:lnTo>
                    <a:pt x="0" y="16"/>
                  </a:lnTo>
                  <a:lnTo>
                    <a:pt x="0" y="16"/>
                  </a:lnTo>
                  <a:lnTo>
                    <a:pt x="6" y="20"/>
                  </a:lnTo>
                  <a:lnTo>
                    <a:pt x="6" y="20"/>
                  </a:lnTo>
                  <a:lnTo>
                    <a:pt x="16" y="24"/>
                  </a:lnTo>
                  <a:lnTo>
                    <a:pt x="16" y="24"/>
                  </a:lnTo>
                  <a:lnTo>
                    <a:pt x="28" y="26"/>
                  </a:lnTo>
                  <a:lnTo>
                    <a:pt x="28" y="26"/>
                  </a:lnTo>
                  <a:lnTo>
                    <a:pt x="38" y="24"/>
                  </a:lnTo>
                  <a:lnTo>
                    <a:pt x="38" y="24"/>
                  </a:lnTo>
                  <a:lnTo>
                    <a:pt x="50" y="22"/>
                  </a:lnTo>
                  <a:lnTo>
                    <a:pt x="50" y="22"/>
                  </a:lnTo>
                  <a:lnTo>
                    <a:pt x="56" y="18"/>
                  </a:lnTo>
                  <a:lnTo>
                    <a:pt x="56" y="18"/>
                  </a:lnTo>
                  <a:lnTo>
                    <a:pt x="60" y="14"/>
                  </a:lnTo>
                  <a:lnTo>
                    <a:pt x="60" y="14"/>
                  </a:lnTo>
                  <a:lnTo>
                    <a:pt x="58" y="10"/>
                  </a:lnTo>
                  <a:lnTo>
                    <a:pt x="58" y="10"/>
                  </a:lnTo>
                  <a:lnTo>
                    <a:pt x="5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924"/>
            <p:cNvSpPr>
              <a:spLocks/>
            </p:cNvSpPr>
            <p:nvPr/>
          </p:nvSpPr>
          <p:spPr bwMode="auto">
            <a:xfrm>
              <a:off x="7153275" y="3125788"/>
              <a:ext cx="95250" cy="38100"/>
            </a:xfrm>
            <a:custGeom>
              <a:avLst/>
              <a:gdLst>
                <a:gd name="T0" fmla="*/ 52 w 60"/>
                <a:gd name="T1" fmla="*/ 4 h 24"/>
                <a:gd name="T2" fmla="*/ 52 w 60"/>
                <a:gd name="T3" fmla="*/ 4 h 24"/>
                <a:gd name="T4" fmla="*/ 42 w 60"/>
                <a:gd name="T5" fmla="*/ 0 h 24"/>
                <a:gd name="T6" fmla="*/ 42 w 60"/>
                <a:gd name="T7" fmla="*/ 0 h 24"/>
                <a:gd name="T8" fmla="*/ 32 w 60"/>
                <a:gd name="T9" fmla="*/ 0 h 24"/>
                <a:gd name="T10" fmla="*/ 32 w 60"/>
                <a:gd name="T11" fmla="*/ 0 h 24"/>
                <a:gd name="T12" fmla="*/ 20 w 60"/>
                <a:gd name="T13" fmla="*/ 0 h 24"/>
                <a:gd name="T14" fmla="*/ 20 w 60"/>
                <a:gd name="T15" fmla="*/ 0 h 24"/>
                <a:gd name="T16" fmla="*/ 10 w 60"/>
                <a:gd name="T17" fmla="*/ 2 h 24"/>
                <a:gd name="T18" fmla="*/ 10 w 60"/>
                <a:gd name="T19" fmla="*/ 2 h 24"/>
                <a:gd name="T20" fmla="*/ 2 w 60"/>
                <a:gd name="T21" fmla="*/ 6 h 24"/>
                <a:gd name="T22" fmla="*/ 2 w 60"/>
                <a:gd name="T23" fmla="*/ 6 h 24"/>
                <a:gd name="T24" fmla="*/ 0 w 60"/>
                <a:gd name="T25" fmla="*/ 10 h 24"/>
                <a:gd name="T26" fmla="*/ 0 w 60"/>
                <a:gd name="T27" fmla="*/ 10 h 24"/>
                <a:gd name="T28" fmla="*/ 0 w 60"/>
                <a:gd name="T29" fmla="*/ 14 h 24"/>
                <a:gd name="T30" fmla="*/ 0 w 60"/>
                <a:gd name="T31" fmla="*/ 14 h 24"/>
                <a:gd name="T32" fmla="*/ 6 w 60"/>
                <a:gd name="T33" fmla="*/ 20 h 24"/>
                <a:gd name="T34" fmla="*/ 6 w 60"/>
                <a:gd name="T35" fmla="*/ 20 h 24"/>
                <a:gd name="T36" fmla="*/ 16 w 60"/>
                <a:gd name="T37" fmla="*/ 22 h 24"/>
                <a:gd name="T38" fmla="*/ 16 w 60"/>
                <a:gd name="T39" fmla="*/ 22 h 24"/>
                <a:gd name="T40" fmla="*/ 28 w 60"/>
                <a:gd name="T41" fmla="*/ 24 h 24"/>
                <a:gd name="T42" fmla="*/ 28 w 60"/>
                <a:gd name="T43" fmla="*/ 24 h 24"/>
                <a:gd name="T44" fmla="*/ 38 w 60"/>
                <a:gd name="T45" fmla="*/ 24 h 24"/>
                <a:gd name="T46" fmla="*/ 38 w 60"/>
                <a:gd name="T47" fmla="*/ 24 h 24"/>
                <a:gd name="T48" fmla="*/ 50 w 60"/>
                <a:gd name="T49" fmla="*/ 22 h 24"/>
                <a:gd name="T50" fmla="*/ 50 w 60"/>
                <a:gd name="T51" fmla="*/ 22 h 24"/>
                <a:gd name="T52" fmla="*/ 56 w 60"/>
                <a:gd name="T53" fmla="*/ 18 h 24"/>
                <a:gd name="T54" fmla="*/ 56 w 60"/>
                <a:gd name="T55" fmla="*/ 18 h 24"/>
                <a:gd name="T56" fmla="*/ 60 w 60"/>
                <a:gd name="T57" fmla="*/ 12 h 24"/>
                <a:gd name="T58" fmla="*/ 60 w 60"/>
                <a:gd name="T59" fmla="*/ 12 h 24"/>
                <a:gd name="T60" fmla="*/ 58 w 60"/>
                <a:gd name="T61" fmla="*/ 8 h 24"/>
                <a:gd name="T62" fmla="*/ 58 w 60"/>
                <a:gd name="T63" fmla="*/ 8 h 24"/>
                <a:gd name="T64" fmla="*/ 52 w 60"/>
                <a:gd name="T6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24">
                  <a:moveTo>
                    <a:pt x="52" y="4"/>
                  </a:moveTo>
                  <a:lnTo>
                    <a:pt x="52" y="4"/>
                  </a:lnTo>
                  <a:lnTo>
                    <a:pt x="42" y="0"/>
                  </a:lnTo>
                  <a:lnTo>
                    <a:pt x="42" y="0"/>
                  </a:lnTo>
                  <a:lnTo>
                    <a:pt x="32" y="0"/>
                  </a:lnTo>
                  <a:lnTo>
                    <a:pt x="32" y="0"/>
                  </a:lnTo>
                  <a:lnTo>
                    <a:pt x="20" y="0"/>
                  </a:lnTo>
                  <a:lnTo>
                    <a:pt x="20" y="0"/>
                  </a:lnTo>
                  <a:lnTo>
                    <a:pt x="10" y="2"/>
                  </a:lnTo>
                  <a:lnTo>
                    <a:pt x="10" y="2"/>
                  </a:lnTo>
                  <a:lnTo>
                    <a:pt x="2" y="6"/>
                  </a:lnTo>
                  <a:lnTo>
                    <a:pt x="2" y="6"/>
                  </a:lnTo>
                  <a:lnTo>
                    <a:pt x="0" y="10"/>
                  </a:lnTo>
                  <a:lnTo>
                    <a:pt x="0" y="10"/>
                  </a:lnTo>
                  <a:lnTo>
                    <a:pt x="0" y="14"/>
                  </a:lnTo>
                  <a:lnTo>
                    <a:pt x="0" y="14"/>
                  </a:lnTo>
                  <a:lnTo>
                    <a:pt x="6" y="20"/>
                  </a:lnTo>
                  <a:lnTo>
                    <a:pt x="6" y="20"/>
                  </a:lnTo>
                  <a:lnTo>
                    <a:pt x="16" y="22"/>
                  </a:lnTo>
                  <a:lnTo>
                    <a:pt x="16" y="22"/>
                  </a:lnTo>
                  <a:lnTo>
                    <a:pt x="28" y="24"/>
                  </a:lnTo>
                  <a:lnTo>
                    <a:pt x="28" y="24"/>
                  </a:lnTo>
                  <a:lnTo>
                    <a:pt x="38" y="24"/>
                  </a:lnTo>
                  <a:lnTo>
                    <a:pt x="38" y="24"/>
                  </a:lnTo>
                  <a:lnTo>
                    <a:pt x="50" y="22"/>
                  </a:lnTo>
                  <a:lnTo>
                    <a:pt x="50" y="22"/>
                  </a:lnTo>
                  <a:lnTo>
                    <a:pt x="56" y="18"/>
                  </a:lnTo>
                  <a:lnTo>
                    <a:pt x="56" y="18"/>
                  </a:lnTo>
                  <a:lnTo>
                    <a:pt x="60" y="12"/>
                  </a:lnTo>
                  <a:lnTo>
                    <a:pt x="60" y="12"/>
                  </a:lnTo>
                  <a:lnTo>
                    <a:pt x="58" y="8"/>
                  </a:lnTo>
                  <a:lnTo>
                    <a:pt x="58" y="8"/>
                  </a:lnTo>
                  <a:lnTo>
                    <a:pt x="5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925"/>
            <p:cNvSpPr>
              <a:spLocks/>
            </p:cNvSpPr>
            <p:nvPr/>
          </p:nvSpPr>
          <p:spPr bwMode="auto">
            <a:xfrm>
              <a:off x="7153275" y="3125788"/>
              <a:ext cx="95250" cy="38100"/>
            </a:xfrm>
            <a:custGeom>
              <a:avLst/>
              <a:gdLst>
                <a:gd name="T0" fmla="*/ 52 w 60"/>
                <a:gd name="T1" fmla="*/ 4 h 24"/>
                <a:gd name="T2" fmla="*/ 52 w 60"/>
                <a:gd name="T3" fmla="*/ 4 h 24"/>
                <a:gd name="T4" fmla="*/ 42 w 60"/>
                <a:gd name="T5" fmla="*/ 0 h 24"/>
                <a:gd name="T6" fmla="*/ 42 w 60"/>
                <a:gd name="T7" fmla="*/ 0 h 24"/>
                <a:gd name="T8" fmla="*/ 32 w 60"/>
                <a:gd name="T9" fmla="*/ 0 h 24"/>
                <a:gd name="T10" fmla="*/ 32 w 60"/>
                <a:gd name="T11" fmla="*/ 0 h 24"/>
                <a:gd name="T12" fmla="*/ 20 w 60"/>
                <a:gd name="T13" fmla="*/ 0 h 24"/>
                <a:gd name="T14" fmla="*/ 20 w 60"/>
                <a:gd name="T15" fmla="*/ 0 h 24"/>
                <a:gd name="T16" fmla="*/ 10 w 60"/>
                <a:gd name="T17" fmla="*/ 2 h 24"/>
                <a:gd name="T18" fmla="*/ 10 w 60"/>
                <a:gd name="T19" fmla="*/ 2 h 24"/>
                <a:gd name="T20" fmla="*/ 2 w 60"/>
                <a:gd name="T21" fmla="*/ 6 h 24"/>
                <a:gd name="T22" fmla="*/ 2 w 60"/>
                <a:gd name="T23" fmla="*/ 6 h 24"/>
                <a:gd name="T24" fmla="*/ 0 w 60"/>
                <a:gd name="T25" fmla="*/ 10 h 24"/>
                <a:gd name="T26" fmla="*/ 0 w 60"/>
                <a:gd name="T27" fmla="*/ 10 h 24"/>
                <a:gd name="T28" fmla="*/ 0 w 60"/>
                <a:gd name="T29" fmla="*/ 14 h 24"/>
                <a:gd name="T30" fmla="*/ 0 w 60"/>
                <a:gd name="T31" fmla="*/ 14 h 24"/>
                <a:gd name="T32" fmla="*/ 6 w 60"/>
                <a:gd name="T33" fmla="*/ 20 h 24"/>
                <a:gd name="T34" fmla="*/ 6 w 60"/>
                <a:gd name="T35" fmla="*/ 20 h 24"/>
                <a:gd name="T36" fmla="*/ 16 w 60"/>
                <a:gd name="T37" fmla="*/ 22 h 24"/>
                <a:gd name="T38" fmla="*/ 16 w 60"/>
                <a:gd name="T39" fmla="*/ 22 h 24"/>
                <a:gd name="T40" fmla="*/ 28 w 60"/>
                <a:gd name="T41" fmla="*/ 24 h 24"/>
                <a:gd name="T42" fmla="*/ 28 w 60"/>
                <a:gd name="T43" fmla="*/ 24 h 24"/>
                <a:gd name="T44" fmla="*/ 38 w 60"/>
                <a:gd name="T45" fmla="*/ 24 h 24"/>
                <a:gd name="T46" fmla="*/ 38 w 60"/>
                <a:gd name="T47" fmla="*/ 24 h 24"/>
                <a:gd name="T48" fmla="*/ 50 w 60"/>
                <a:gd name="T49" fmla="*/ 22 h 24"/>
                <a:gd name="T50" fmla="*/ 50 w 60"/>
                <a:gd name="T51" fmla="*/ 22 h 24"/>
                <a:gd name="T52" fmla="*/ 56 w 60"/>
                <a:gd name="T53" fmla="*/ 18 h 24"/>
                <a:gd name="T54" fmla="*/ 56 w 60"/>
                <a:gd name="T55" fmla="*/ 18 h 24"/>
                <a:gd name="T56" fmla="*/ 60 w 60"/>
                <a:gd name="T57" fmla="*/ 12 h 24"/>
                <a:gd name="T58" fmla="*/ 60 w 60"/>
                <a:gd name="T59" fmla="*/ 12 h 24"/>
                <a:gd name="T60" fmla="*/ 58 w 60"/>
                <a:gd name="T61" fmla="*/ 8 h 24"/>
                <a:gd name="T62" fmla="*/ 58 w 60"/>
                <a:gd name="T63" fmla="*/ 8 h 24"/>
                <a:gd name="T64" fmla="*/ 52 w 60"/>
                <a:gd name="T6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24">
                  <a:moveTo>
                    <a:pt x="52" y="4"/>
                  </a:moveTo>
                  <a:lnTo>
                    <a:pt x="52" y="4"/>
                  </a:lnTo>
                  <a:lnTo>
                    <a:pt x="42" y="0"/>
                  </a:lnTo>
                  <a:lnTo>
                    <a:pt x="42" y="0"/>
                  </a:lnTo>
                  <a:lnTo>
                    <a:pt x="32" y="0"/>
                  </a:lnTo>
                  <a:lnTo>
                    <a:pt x="32" y="0"/>
                  </a:lnTo>
                  <a:lnTo>
                    <a:pt x="20" y="0"/>
                  </a:lnTo>
                  <a:lnTo>
                    <a:pt x="20" y="0"/>
                  </a:lnTo>
                  <a:lnTo>
                    <a:pt x="10" y="2"/>
                  </a:lnTo>
                  <a:lnTo>
                    <a:pt x="10" y="2"/>
                  </a:lnTo>
                  <a:lnTo>
                    <a:pt x="2" y="6"/>
                  </a:lnTo>
                  <a:lnTo>
                    <a:pt x="2" y="6"/>
                  </a:lnTo>
                  <a:lnTo>
                    <a:pt x="0" y="10"/>
                  </a:lnTo>
                  <a:lnTo>
                    <a:pt x="0" y="10"/>
                  </a:lnTo>
                  <a:lnTo>
                    <a:pt x="0" y="14"/>
                  </a:lnTo>
                  <a:lnTo>
                    <a:pt x="0" y="14"/>
                  </a:lnTo>
                  <a:lnTo>
                    <a:pt x="6" y="20"/>
                  </a:lnTo>
                  <a:lnTo>
                    <a:pt x="6" y="20"/>
                  </a:lnTo>
                  <a:lnTo>
                    <a:pt x="16" y="22"/>
                  </a:lnTo>
                  <a:lnTo>
                    <a:pt x="16" y="22"/>
                  </a:lnTo>
                  <a:lnTo>
                    <a:pt x="28" y="24"/>
                  </a:lnTo>
                  <a:lnTo>
                    <a:pt x="28" y="24"/>
                  </a:lnTo>
                  <a:lnTo>
                    <a:pt x="38" y="24"/>
                  </a:lnTo>
                  <a:lnTo>
                    <a:pt x="38" y="24"/>
                  </a:lnTo>
                  <a:lnTo>
                    <a:pt x="50" y="22"/>
                  </a:lnTo>
                  <a:lnTo>
                    <a:pt x="50" y="22"/>
                  </a:lnTo>
                  <a:lnTo>
                    <a:pt x="56" y="18"/>
                  </a:lnTo>
                  <a:lnTo>
                    <a:pt x="56" y="18"/>
                  </a:lnTo>
                  <a:lnTo>
                    <a:pt x="60" y="12"/>
                  </a:lnTo>
                  <a:lnTo>
                    <a:pt x="60" y="12"/>
                  </a:lnTo>
                  <a:lnTo>
                    <a:pt x="58" y="8"/>
                  </a:lnTo>
                  <a:lnTo>
                    <a:pt x="58" y="8"/>
                  </a:lnTo>
                  <a:lnTo>
                    <a:pt x="5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26"/>
            <p:cNvSpPr>
              <a:spLocks noEditPoints="1"/>
            </p:cNvSpPr>
            <p:nvPr/>
          </p:nvSpPr>
          <p:spPr bwMode="auto">
            <a:xfrm>
              <a:off x="5867400" y="2579688"/>
              <a:ext cx="466725" cy="187325"/>
            </a:xfrm>
            <a:custGeom>
              <a:avLst/>
              <a:gdLst>
                <a:gd name="T0" fmla="*/ 260 w 294"/>
                <a:gd name="T1" fmla="*/ 22 h 118"/>
                <a:gd name="T2" fmla="*/ 214 w 294"/>
                <a:gd name="T3" fmla="*/ 6 h 118"/>
                <a:gd name="T4" fmla="*/ 188 w 294"/>
                <a:gd name="T5" fmla="*/ 2 h 118"/>
                <a:gd name="T6" fmla="*/ 160 w 294"/>
                <a:gd name="T7" fmla="*/ 0 h 118"/>
                <a:gd name="T8" fmla="*/ 104 w 294"/>
                <a:gd name="T9" fmla="*/ 2 h 118"/>
                <a:gd name="T10" fmla="*/ 78 w 294"/>
                <a:gd name="T11" fmla="*/ 6 h 118"/>
                <a:gd name="T12" fmla="*/ 54 w 294"/>
                <a:gd name="T13" fmla="*/ 12 h 118"/>
                <a:gd name="T14" fmla="*/ 16 w 294"/>
                <a:gd name="T15" fmla="*/ 30 h 118"/>
                <a:gd name="T16" fmla="*/ 6 w 294"/>
                <a:gd name="T17" fmla="*/ 42 h 118"/>
                <a:gd name="T18" fmla="*/ 0 w 294"/>
                <a:gd name="T19" fmla="*/ 52 h 118"/>
                <a:gd name="T20" fmla="*/ 0 w 294"/>
                <a:gd name="T21" fmla="*/ 58 h 118"/>
                <a:gd name="T22" fmla="*/ 2 w 294"/>
                <a:gd name="T23" fmla="*/ 70 h 118"/>
                <a:gd name="T24" fmla="*/ 6 w 294"/>
                <a:gd name="T25" fmla="*/ 76 h 118"/>
                <a:gd name="T26" fmla="*/ 32 w 294"/>
                <a:gd name="T27" fmla="*/ 96 h 118"/>
                <a:gd name="T28" fmla="*/ 54 w 294"/>
                <a:gd name="T29" fmla="*/ 104 h 118"/>
                <a:gd name="T30" fmla="*/ 78 w 294"/>
                <a:gd name="T31" fmla="*/ 112 h 118"/>
                <a:gd name="T32" fmla="*/ 132 w 294"/>
                <a:gd name="T33" fmla="*/ 118 h 118"/>
                <a:gd name="T34" fmla="*/ 162 w 294"/>
                <a:gd name="T35" fmla="*/ 118 h 118"/>
                <a:gd name="T36" fmla="*/ 190 w 294"/>
                <a:gd name="T37" fmla="*/ 116 h 118"/>
                <a:gd name="T38" fmla="*/ 240 w 294"/>
                <a:gd name="T39" fmla="*/ 106 h 118"/>
                <a:gd name="T40" fmla="*/ 262 w 294"/>
                <a:gd name="T41" fmla="*/ 96 h 118"/>
                <a:gd name="T42" fmla="*/ 278 w 294"/>
                <a:gd name="T43" fmla="*/ 86 h 118"/>
                <a:gd name="T44" fmla="*/ 292 w 294"/>
                <a:gd name="T45" fmla="*/ 70 h 118"/>
                <a:gd name="T46" fmla="*/ 294 w 294"/>
                <a:gd name="T47" fmla="*/ 66 h 118"/>
                <a:gd name="T48" fmla="*/ 294 w 294"/>
                <a:gd name="T49" fmla="*/ 54 h 118"/>
                <a:gd name="T50" fmla="*/ 288 w 294"/>
                <a:gd name="T51" fmla="*/ 42 h 118"/>
                <a:gd name="T52" fmla="*/ 276 w 294"/>
                <a:gd name="T53" fmla="*/ 32 h 118"/>
                <a:gd name="T54" fmla="*/ 264 w 294"/>
                <a:gd name="T55" fmla="*/ 64 h 118"/>
                <a:gd name="T56" fmla="*/ 260 w 294"/>
                <a:gd name="T57" fmla="*/ 72 h 118"/>
                <a:gd name="T58" fmla="*/ 252 w 294"/>
                <a:gd name="T59" fmla="*/ 82 h 118"/>
                <a:gd name="T60" fmla="*/ 222 w 294"/>
                <a:gd name="T61" fmla="*/ 96 h 118"/>
                <a:gd name="T62" fmla="*/ 202 w 294"/>
                <a:gd name="T63" fmla="*/ 102 h 118"/>
                <a:gd name="T64" fmla="*/ 180 w 294"/>
                <a:gd name="T65" fmla="*/ 104 h 118"/>
                <a:gd name="T66" fmla="*/ 136 w 294"/>
                <a:gd name="T67" fmla="*/ 106 h 118"/>
                <a:gd name="T68" fmla="*/ 114 w 294"/>
                <a:gd name="T69" fmla="*/ 104 h 118"/>
                <a:gd name="T70" fmla="*/ 92 w 294"/>
                <a:gd name="T71" fmla="*/ 100 h 118"/>
                <a:gd name="T72" fmla="*/ 56 w 294"/>
                <a:gd name="T73" fmla="*/ 88 h 118"/>
                <a:gd name="T74" fmla="*/ 42 w 294"/>
                <a:gd name="T75" fmla="*/ 80 h 118"/>
                <a:gd name="T76" fmla="*/ 34 w 294"/>
                <a:gd name="T77" fmla="*/ 72 h 118"/>
                <a:gd name="T78" fmla="*/ 30 w 294"/>
                <a:gd name="T79" fmla="*/ 54 h 118"/>
                <a:gd name="T80" fmla="*/ 34 w 294"/>
                <a:gd name="T81" fmla="*/ 44 h 118"/>
                <a:gd name="T82" fmla="*/ 42 w 294"/>
                <a:gd name="T83" fmla="*/ 36 h 118"/>
                <a:gd name="T84" fmla="*/ 72 w 294"/>
                <a:gd name="T85" fmla="*/ 22 h 118"/>
                <a:gd name="T86" fmla="*/ 92 w 294"/>
                <a:gd name="T87" fmla="*/ 16 h 118"/>
                <a:gd name="T88" fmla="*/ 114 w 294"/>
                <a:gd name="T89" fmla="*/ 14 h 118"/>
                <a:gd name="T90" fmla="*/ 158 w 294"/>
                <a:gd name="T91" fmla="*/ 12 h 118"/>
                <a:gd name="T92" fmla="*/ 180 w 294"/>
                <a:gd name="T93" fmla="*/ 14 h 118"/>
                <a:gd name="T94" fmla="*/ 202 w 294"/>
                <a:gd name="T95" fmla="*/ 18 h 118"/>
                <a:gd name="T96" fmla="*/ 238 w 294"/>
                <a:gd name="T97" fmla="*/ 30 h 118"/>
                <a:gd name="T98" fmla="*/ 250 w 294"/>
                <a:gd name="T99" fmla="*/ 38 h 118"/>
                <a:gd name="T100" fmla="*/ 260 w 294"/>
                <a:gd name="T101" fmla="*/ 46 h 118"/>
                <a:gd name="T102" fmla="*/ 264 w 294"/>
                <a:gd name="T103" fmla="*/ 6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4" h="118">
                  <a:moveTo>
                    <a:pt x="260" y="22"/>
                  </a:moveTo>
                  <a:lnTo>
                    <a:pt x="260" y="22"/>
                  </a:lnTo>
                  <a:lnTo>
                    <a:pt x="238" y="14"/>
                  </a:lnTo>
                  <a:lnTo>
                    <a:pt x="214" y="6"/>
                  </a:lnTo>
                  <a:lnTo>
                    <a:pt x="214" y="6"/>
                  </a:lnTo>
                  <a:lnTo>
                    <a:pt x="188" y="2"/>
                  </a:lnTo>
                  <a:lnTo>
                    <a:pt x="160" y="0"/>
                  </a:lnTo>
                  <a:lnTo>
                    <a:pt x="160" y="0"/>
                  </a:lnTo>
                  <a:lnTo>
                    <a:pt x="132" y="0"/>
                  </a:lnTo>
                  <a:lnTo>
                    <a:pt x="104" y="2"/>
                  </a:lnTo>
                  <a:lnTo>
                    <a:pt x="104" y="2"/>
                  </a:lnTo>
                  <a:lnTo>
                    <a:pt x="78" y="6"/>
                  </a:lnTo>
                  <a:lnTo>
                    <a:pt x="54" y="12"/>
                  </a:lnTo>
                  <a:lnTo>
                    <a:pt x="54" y="12"/>
                  </a:lnTo>
                  <a:lnTo>
                    <a:pt x="32" y="22"/>
                  </a:lnTo>
                  <a:lnTo>
                    <a:pt x="16" y="30"/>
                  </a:lnTo>
                  <a:lnTo>
                    <a:pt x="16" y="30"/>
                  </a:lnTo>
                  <a:lnTo>
                    <a:pt x="6" y="42"/>
                  </a:lnTo>
                  <a:lnTo>
                    <a:pt x="2" y="46"/>
                  </a:lnTo>
                  <a:lnTo>
                    <a:pt x="0" y="52"/>
                  </a:lnTo>
                  <a:lnTo>
                    <a:pt x="0" y="52"/>
                  </a:lnTo>
                  <a:lnTo>
                    <a:pt x="0" y="58"/>
                  </a:lnTo>
                  <a:lnTo>
                    <a:pt x="0" y="64"/>
                  </a:lnTo>
                  <a:lnTo>
                    <a:pt x="2" y="70"/>
                  </a:lnTo>
                  <a:lnTo>
                    <a:pt x="6" y="76"/>
                  </a:lnTo>
                  <a:lnTo>
                    <a:pt x="6" y="76"/>
                  </a:lnTo>
                  <a:lnTo>
                    <a:pt x="16" y="86"/>
                  </a:lnTo>
                  <a:lnTo>
                    <a:pt x="32" y="96"/>
                  </a:lnTo>
                  <a:lnTo>
                    <a:pt x="32" y="96"/>
                  </a:lnTo>
                  <a:lnTo>
                    <a:pt x="54" y="104"/>
                  </a:lnTo>
                  <a:lnTo>
                    <a:pt x="78" y="112"/>
                  </a:lnTo>
                  <a:lnTo>
                    <a:pt x="78" y="112"/>
                  </a:lnTo>
                  <a:lnTo>
                    <a:pt x="104" y="116"/>
                  </a:lnTo>
                  <a:lnTo>
                    <a:pt x="132" y="118"/>
                  </a:lnTo>
                  <a:lnTo>
                    <a:pt x="132" y="118"/>
                  </a:lnTo>
                  <a:lnTo>
                    <a:pt x="162" y="118"/>
                  </a:lnTo>
                  <a:lnTo>
                    <a:pt x="190" y="116"/>
                  </a:lnTo>
                  <a:lnTo>
                    <a:pt x="190" y="116"/>
                  </a:lnTo>
                  <a:lnTo>
                    <a:pt x="216" y="112"/>
                  </a:lnTo>
                  <a:lnTo>
                    <a:pt x="240" y="106"/>
                  </a:lnTo>
                  <a:lnTo>
                    <a:pt x="240" y="106"/>
                  </a:lnTo>
                  <a:lnTo>
                    <a:pt x="262" y="96"/>
                  </a:lnTo>
                  <a:lnTo>
                    <a:pt x="278" y="86"/>
                  </a:lnTo>
                  <a:lnTo>
                    <a:pt x="278" y="86"/>
                  </a:lnTo>
                  <a:lnTo>
                    <a:pt x="288" y="76"/>
                  </a:lnTo>
                  <a:lnTo>
                    <a:pt x="292" y="70"/>
                  </a:lnTo>
                  <a:lnTo>
                    <a:pt x="294" y="66"/>
                  </a:lnTo>
                  <a:lnTo>
                    <a:pt x="294" y="66"/>
                  </a:lnTo>
                  <a:lnTo>
                    <a:pt x="294" y="60"/>
                  </a:lnTo>
                  <a:lnTo>
                    <a:pt x="294" y="54"/>
                  </a:lnTo>
                  <a:lnTo>
                    <a:pt x="292" y="48"/>
                  </a:lnTo>
                  <a:lnTo>
                    <a:pt x="288" y="42"/>
                  </a:lnTo>
                  <a:lnTo>
                    <a:pt x="288" y="42"/>
                  </a:lnTo>
                  <a:lnTo>
                    <a:pt x="276" y="32"/>
                  </a:lnTo>
                  <a:lnTo>
                    <a:pt x="260" y="22"/>
                  </a:lnTo>
                  <a:close/>
                  <a:moveTo>
                    <a:pt x="264" y="64"/>
                  </a:moveTo>
                  <a:lnTo>
                    <a:pt x="264" y="64"/>
                  </a:lnTo>
                  <a:lnTo>
                    <a:pt x="260" y="72"/>
                  </a:lnTo>
                  <a:lnTo>
                    <a:pt x="252" y="82"/>
                  </a:lnTo>
                  <a:lnTo>
                    <a:pt x="252" y="82"/>
                  </a:lnTo>
                  <a:lnTo>
                    <a:pt x="238" y="90"/>
                  </a:lnTo>
                  <a:lnTo>
                    <a:pt x="222" y="96"/>
                  </a:lnTo>
                  <a:lnTo>
                    <a:pt x="222" y="96"/>
                  </a:lnTo>
                  <a:lnTo>
                    <a:pt x="202" y="102"/>
                  </a:lnTo>
                  <a:lnTo>
                    <a:pt x="180" y="104"/>
                  </a:lnTo>
                  <a:lnTo>
                    <a:pt x="180" y="104"/>
                  </a:lnTo>
                  <a:lnTo>
                    <a:pt x="158" y="106"/>
                  </a:lnTo>
                  <a:lnTo>
                    <a:pt x="136" y="106"/>
                  </a:lnTo>
                  <a:lnTo>
                    <a:pt x="136" y="106"/>
                  </a:lnTo>
                  <a:lnTo>
                    <a:pt x="114" y="104"/>
                  </a:lnTo>
                  <a:lnTo>
                    <a:pt x="92" y="100"/>
                  </a:lnTo>
                  <a:lnTo>
                    <a:pt x="92" y="100"/>
                  </a:lnTo>
                  <a:lnTo>
                    <a:pt x="72" y="96"/>
                  </a:lnTo>
                  <a:lnTo>
                    <a:pt x="56" y="88"/>
                  </a:lnTo>
                  <a:lnTo>
                    <a:pt x="56" y="88"/>
                  </a:lnTo>
                  <a:lnTo>
                    <a:pt x="42" y="80"/>
                  </a:lnTo>
                  <a:lnTo>
                    <a:pt x="34" y="72"/>
                  </a:lnTo>
                  <a:lnTo>
                    <a:pt x="34" y="72"/>
                  </a:lnTo>
                  <a:lnTo>
                    <a:pt x="30" y="62"/>
                  </a:lnTo>
                  <a:lnTo>
                    <a:pt x="30" y="54"/>
                  </a:lnTo>
                  <a:lnTo>
                    <a:pt x="30" y="54"/>
                  </a:lnTo>
                  <a:lnTo>
                    <a:pt x="34" y="44"/>
                  </a:lnTo>
                  <a:lnTo>
                    <a:pt x="42" y="36"/>
                  </a:lnTo>
                  <a:lnTo>
                    <a:pt x="42" y="36"/>
                  </a:lnTo>
                  <a:lnTo>
                    <a:pt x="56" y="28"/>
                  </a:lnTo>
                  <a:lnTo>
                    <a:pt x="72" y="22"/>
                  </a:lnTo>
                  <a:lnTo>
                    <a:pt x="72" y="22"/>
                  </a:lnTo>
                  <a:lnTo>
                    <a:pt x="92" y="16"/>
                  </a:lnTo>
                  <a:lnTo>
                    <a:pt x="114" y="14"/>
                  </a:lnTo>
                  <a:lnTo>
                    <a:pt x="114" y="14"/>
                  </a:lnTo>
                  <a:lnTo>
                    <a:pt x="136" y="12"/>
                  </a:lnTo>
                  <a:lnTo>
                    <a:pt x="158" y="12"/>
                  </a:lnTo>
                  <a:lnTo>
                    <a:pt x="158" y="12"/>
                  </a:lnTo>
                  <a:lnTo>
                    <a:pt x="180" y="14"/>
                  </a:lnTo>
                  <a:lnTo>
                    <a:pt x="202" y="18"/>
                  </a:lnTo>
                  <a:lnTo>
                    <a:pt x="202" y="18"/>
                  </a:lnTo>
                  <a:lnTo>
                    <a:pt x="220" y="22"/>
                  </a:lnTo>
                  <a:lnTo>
                    <a:pt x="238" y="30"/>
                  </a:lnTo>
                  <a:lnTo>
                    <a:pt x="238" y="30"/>
                  </a:lnTo>
                  <a:lnTo>
                    <a:pt x="250" y="38"/>
                  </a:lnTo>
                  <a:lnTo>
                    <a:pt x="260" y="46"/>
                  </a:lnTo>
                  <a:lnTo>
                    <a:pt x="260" y="46"/>
                  </a:lnTo>
                  <a:lnTo>
                    <a:pt x="264" y="54"/>
                  </a:lnTo>
                  <a:lnTo>
                    <a:pt x="26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927"/>
            <p:cNvSpPr>
              <a:spLocks/>
            </p:cNvSpPr>
            <p:nvPr/>
          </p:nvSpPr>
          <p:spPr bwMode="auto">
            <a:xfrm>
              <a:off x="5867400" y="2579688"/>
              <a:ext cx="466725" cy="187325"/>
            </a:xfrm>
            <a:custGeom>
              <a:avLst/>
              <a:gdLst>
                <a:gd name="T0" fmla="*/ 260 w 294"/>
                <a:gd name="T1" fmla="*/ 22 h 118"/>
                <a:gd name="T2" fmla="*/ 260 w 294"/>
                <a:gd name="T3" fmla="*/ 22 h 118"/>
                <a:gd name="T4" fmla="*/ 238 w 294"/>
                <a:gd name="T5" fmla="*/ 14 h 118"/>
                <a:gd name="T6" fmla="*/ 214 w 294"/>
                <a:gd name="T7" fmla="*/ 6 h 118"/>
                <a:gd name="T8" fmla="*/ 214 w 294"/>
                <a:gd name="T9" fmla="*/ 6 h 118"/>
                <a:gd name="T10" fmla="*/ 188 w 294"/>
                <a:gd name="T11" fmla="*/ 2 h 118"/>
                <a:gd name="T12" fmla="*/ 160 w 294"/>
                <a:gd name="T13" fmla="*/ 0 h 118"/>
                <a:gd name="T14" fmla="*/ 160 w 294"/>
                <a:gd name="T15" fmla="*/ 0 h 118"/>
                <a:gd name="T16" fmla="*/ 132 w 294"/>
                <a:gd name="T17" fmla="*/ 0 h 118"/>
                <a:gd name="T18" fmla="*/ 104 w 294"/>
                <a:gd name="T19" fmla="*/ 2 h 118"/>
                <a:gd name="T20" fmla="*/ 104 w 294"/>
                <a:gd name="T21" fmla="*/ 2 h 118"/>
                <a:gd name="T22" fmla="*/ 78 w 294"/>
                <a:gd name="T23" fmla="*/ 6 h 118"/>
                <a:gd name="T24" fmla="*/ 54 w 294"/>
                <a:gd name="T25" fmla="*/ 12 h 118"/>
                <a:gd name="T26" fmla="*/ 54 w 294"/>
                <a:gd name="T27" fmla="*/ 12 h 118"/>
                <a:gd name="T28" fmla="*/ 32 w 294"/>
                <a:gd name="T29" fmla="*/ 22 h 118"/>
                <a:gd name="T30" fmla="*/ 16 w 294"/>
                <a:gd name="T31" fmla="*/ 30 h 118"/>
                <a:gd name="T32" fmla="*/ 16 w 294"/>
                <a:gd name="T33" fmla="*/ 30 h 118"/>
                <a:gd name="T34" fmla="*/ 6 w 294"/>
                <a:gd name="T35" fmla="*/ 42 h 118"/>
                <a:gd name="T36" fmla="*/ 2 w 294"/>
                <a:gd name="T37" fmla="*/ 46 h 118"/>
                <a:gd name="T38" fmla="*/ 0 w 294"/>
                <a:gd name="T39" fmla="*/ 52 h 118"/>
                <a:gd name="T40" fmla="*/ 0 w 294"/>
                <a:gd name="T41" fmla="*/ 52 h 118"/>
                <a:gd name="T42" fmla="*/ 0 w 294"/>
                <a:gd name="T43" fmla="*/ 58 h 118"/>
                <a:gd name="T44" fmla="*/ 0 w 294"/>
                <a:gd name="T45" fmla="*/ 64 h 118"/>
                <a:gd name="T46" fmla="*/ 2 w 294"/>
                <a:gd name="T47" fmla="*/ 70 h 118"/>
                <a:gd name="T48" fmla="*/ 6 w 294"/>
                <a:gd name="T49" fmla="*/ 76 h 118"/>
                <a:gd name="T50" fmla="*/ 6 w 294"/>
                <a:gd name="T51" fmla="*/ 76 h 118"/>
                <a:gd name="T52" fmla="*/ 16 w 294"/>
                <a:gd name="T53" fmla="*/ 86 h 118"/>
                <a:gd name="T54" fmla="*/ 32 w 294"/>
                <a:gd name="T55" fmla="*/ 96 h 118"/>
                <a:gd name="T56" fmla="*/ 32 w 294"/>
                <a:gd name="T57" fmla="*/ 96 h 118"/>
                <a:gd name="T58" fmla="*/ 54 w 294"/>
                <a:gd name="T59" fmla="*/ 104 h 118"/>
                <a:gd name="T60" fmla="*/ 78 w 294"/>
                <a:gd name="T61" fmla="*/ 112 h 118"/>
                <a:gd name="T62" fmla="*/ 78 w 294"/>
                <a:gd name="T63" fmla="*/ 112 h 118"/>
                <a:gd name="T64" fmla="*/ 104 w 294"/>
                <a:gd name="T65" fmla="*/ 116 h 118"/>
                <a:gd name="T66" fmla="*/ 132 w 294"/>
                <a:gd name="T67" fmla="*/ 118 h 118"/>
                <a:gd name="T68" fmla="*/ 132 w 294"/>
                <a:gd name="T69" fmla="*/ 118 h 118"/>
                <a:gd name="T70" fmla="*/ 162 w 294"/>
                <a:gd name="T71" fmla="*/ 118 h 118"/>
                <a:gd name="T72" fmla="*/ 190 w 294"/>
                <a:gd name="T73" fmla="*/ 116 h 118"/>
                <a:gd name="T74" fmla="*/ 190 w 294"/>
                <a:gd name="T75" fmla="*/ 116 h 118"/>
                <a:gd name="T76" fmla="*/ 216 w 294"/>
                <a:gd name="T77" fmla="*/ 112 h 118"/>
                <a:gd name="T78" fmla="*/ 240 w 294"/>
                <a:gd name="T79" fmla="*/ 106 h 118"/>
                <a:gd name="T80" fmla="*/ 240 w 294"/>
                <a:gd name="T81" fmla="*/ 106 h 118"/>
                <a:gd name="T82" fmla="*/ 262 w 294"/>
                <a:gd name="T83" fmla="*/ 96 h 118"/>
                <a:gd name="T84" fmla="*/ 278 w 294"/>
                <a:gd name="T85" fmla="*/ 86 h 118"/>
                <a:gd name="T86" fmla="*/ 278 w 294"/>
                <a:gd name="T87" fmla="*/ 86 h 118"/>
                <a:gd name="T88" fmla="*/ 288 w 294"/>
                <a:gd name="T89" fmla="*/ 76 h 118"/>
                <a:gd name="T90" fmla="*/ 292 w 294"/>
                <a:gd name="T91" fmla="*/ 70 h 118"/>
                <a:gd name="T92" fmla="*/ 294 w 294"/>
                <a:gd name="T93" fmla="*/ 66 h 118"/>
                <a:gd name="T94" fmla="*/ 294 w 294"/>
                <a:gd name="T95" fmla="*/ 66 h 118"/>
                <a:gd name="T96" fmla="*/ 294 w 294"/>
                <a:gd name="T97" fmla="*/ 60 h 118"/>
                <a:gd name="T98" fmla="*/ 294 w 294"/>
                <a:gd name="T99" fmla="*/ 54 h 118"/>
                <a:gd name="T100" fmla="*/ 292 w 294"/>
                <a:gd name="T101" fmla="*/ 48 h 118"/>
                <a:gd name="T102" fmla="*/ 288 w 294"/>
                <a:gd name="T103" fmla="*/ 42 h 118"/>
                <a:gd name="T104" fmla="*/ 288 w 294"/>
                <a:gd name="T105" fmla="*/ 42 h 118"/>
                <a:gd name="T106" fmla="*/ 276 w 294"/>
                <a:gd name="T107" fmla="*/ 32 h 118"/>
                <a:gd name="T108" fmla="*/ 260 w 294"/>
                <a:gd name="T109" fmla="*/ 2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4" h="118">
                  <a:moveTo>
                    <a:pt x="260" y="22"/>
                  </a:moveTo>
                  <a:lnTo>
                    <a:pt x="260" y="22"/>
                  </a:lnTo>
                  <a:lnTo>
                    <a:pt x="238" y="14"/>
                  </a:lnTo>
                  <a:lnTo>
                    <a:pt x="214" y="6"/>
                  </a:lnTo>
                  <a:lnTo>
                    <a:pt x="214" y="6"/>
                  </a:lnTo>
                  <a:lnTo>
                    <a:pt x="188" y="2"/>
                  </a:lnTo>
                  <a:lnTo>
                    <a:pt x="160" y="0"/>
                  </a:lnTo>
                  <a:lnTo>
                    <a:pt x="160" y="0"/>
                  </a:lnTo>
                  <a:lnTo>
                    <a:pt x="132" y="0"/>
                  </a:lnTo>
                  <a:lnTo>
                    <a:pt x="104" y="2"/>
                  </a:lnTo>
                  <a:lnTo>
                    <a:pt x="104" y="2"/>
                  </a:lnTo>
                  <a:lnTo>
                    <a:pt x="78" y="6"/>
                  </a:lnTo>
                  <a:lnTo>
                    <a:pt x="54" y="12"/>
                  </a:lnTo>
                  <a:lnTo>
                    <a:pt x="54" y="12"/>
                  </a:lnTo>
                  <a:lnTo>
                    <a:pt x="32" y="22"/>
                  </a:lnTo>
                  <a:lnTo>
                    <a:pt x="16" y="30"/>
                  </a:lnTo>
                  <a:lnTo>
                    <a:pt x="16" y="30"/>
                  </a:lnTo>
                  <a:lnTo>
                    <a:pt x="6" y="42"/>
                  </a:lnTo>
                  <a:lnTo>
                    <a:pt x="2" y="46"/>
                  </a:lnTo>
                  <a:lnTo>
                    <a:pt x="0" y="52"/>
                  </a:lnTo>
                  <a:lnTo>
                    <a:pt x="0" y="52"/>
                  </a:lnTo>
                  <a:lnTo>
                    <a:pt x="0" y="58"/>
                  </a:lnTo>
                  <a:lnTo>
                    <a:pt x="0" y="64"/>
                  </a:lnTo>
                  <a:lnTo>
                    <a:pt x="2" y="70"/>
                  </a:lnTo>
                  <a:lnTo>
                    <a:pt x="6" y="76"/>
                  </a:lnTo>
                  <a:lnTo>
                    <a:pt x="6" y="76"/>
                  </a:lnTo>
                  <a:lnTo>
                    <a:pt x="16" y="86"/>
                  </a:lnTo>
                  <a:lnTo>
                    <a:pt x="32" y="96"/>
                  </a:lnTo>
                  <a:lnTo>
                    <a:pt x="32" y="96"/>
                  </a:lnTo>
                  <a:lnTo>
                    <a:pt x="54" y="104"/>
                  </a:lnTo>
                  <a:lnTo>
                    <a:pt x="78" y="112"/>
                  </a:lnTo>
                  <a:lnTo>
                    <a:pt x="78" y="112"/>
                  </a:lnTo>
                  <a:lnTo>
                    <a:pt x="104" y="116"/>
                  </a:lnTo>
                  <a:lnTo>
                    <a:pt x="132" y="118"/>
                  </a:lnTo>
                  <a:lnTo>
                    <a:pt x="132" y="118"/>
                  </a:lnTo>
                  <a:lnTo>
                    <a:pt x="162" y="118"/>
                  </a:lnTo>
                  <a:lnTo>
                    <a:pt x="190" y="116"/>
                  </a:lnTo>
                  <a:lnTo>
                    <a:pt x="190" y="116"/>
                  </a:lnTo>
                  <a:lnTo>
                    <a:pt x="216" y="112"/>
                  </a:lnTo>
                  <a:lnTo>
                    <a:pt x="240" y="106"/>
                  </a:lnTo>
                  <a:lnTo>
                    <a:pt x="240" y="106"/>
                  </a:lnTo>
                  <a:lnTo>
                    <a:pt x="262" y="96"/>
                  </a:lnTo>
                  <a:lnTo>
                    <a:pt x="278" y="86"/>
                  </a:lnTo>
                  <a:lnTo>
                    <a:pt x="278" y="86"/>
                  </a:lnTo>
                  <a:lnTo>
                    <a:pt x="288" y="76"/>
                  </a:lnTo>
                  <a:lnTo>
                    <a:pt x="292" y="70"/>
                  </a:lnTo>
                  <a:lnTo>
                    <a:pt x="294" y="66"/>
                  </a:lnTo>
                  <a:lnTo>
                    <a:pt x="294" y="66"/>
                  </a:lnTo>
                  <a:lnTo>
                    <a:pt x="294" y="60"/>
                  </a:lnTo>
                  <a:lnTo>
                    <a:pt x="294" y="54"/>
                  </a:lnTo>
                  <a:lnTo>
                    <a:pt x="292" y="48"/>
                  </a:lnTo>
                  <a:lnTo>
                    <a:pt x="288" y="42"/>
                  </a:lnTo>
                  <a:lnTo>
                    <a:pt x="288" y="42"/>
                  </a:lnTo>
                  <a:lnTo>
                    <a:pt x="276" y="32"/>
                  </a:lnTo>
                  <a:lnTo>
                    <a:pt x="26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928"/>
            <p:cNvSpPr>
              <a:spLocks/>
            </p:cNvSpPr>
            <p:nvPr/>
          </p:nvSpPr>
          <p:spPr bwMode="auto">
            <a:xfrm>
              <a:off x="5915025" y="2598738"/>
              <a:ext cx="371475" cy="149225"/>
            </a:xfrm>
            <a:custGeom>
              <a:avLst/>
              <a:gdLst>
                <a:gd name="T0" fmla="*/ 234 w 234"/>
                <a:gd name="T1" fmla="*/ 52 h 94"/>
                <a:gd name="T2" fmla="*/ 234 w 234"/>
                <a:gd name="T3" fmla="*/ 52 h 94"/>
                <a:gd name="T4" fmla="*/ 230 w 234"/>
                <a:gd name="T5" fmla="*/ 60 h 94"/>
                <a:gd name="T6" fmla="*/ 222 w 234"/>
                <a:gd name="T7" fmla="*/ 70 h 94"/>
                <a:gd name="T8" fmla="*/ 222 w 234"/>
                <a:gd name="T9" fmla="*/ 70 h 94"/>
                <a:gd name="T10" fmla="*/ 208 w 234"/>
                <a:gd name="T11" fmla="*/ 78 h 94"/>
                <a:gd name="T12" fmla="*/ 192 w 234"/>
                <a:gd name="T13" fmla="*/ 84 h 94"/>
                <a:gd name="T14" fmla="*/ 192 w 234"/>
                <a:gd name="T15" fmla="*/ 84 h 94"/>
                <a:gd name="T16" fmla="*/ 172 w 234"/>
                <a:gd name="T17" fmla="*/ 90 h 94"/>
                <a:gd name="T18" fmla="*/ 150 w 234"/>
                <a:gd name="T19" fmla="*/ 92 h 94"/>
                <a:gd name="T20" fmla="*/ 150 w 234"/>
                <a:gd name="T21" fmla="*/ 92 h 94"/>
                <a:gd name="T22" fmla="*/ 128 w 234"/>
                <a:gd name="T23" fmla="*/ 94 h 94"/>
                <a:gd name="T24" fmla="*/ 106 w 234"/>
                <a:gd name="T25" fmla="*/ 94 h 94"/>
                <a:gd name="T26" fmla="*/ 106 w 234"/>
                <a:gd name="T27" fmla="*/ 94 h 94"/>
                <a:gd name="T28" fmla="*/ 84 w 234"/>
                <a:gd name="T29" fmla="*/ 92 h 94"/>
                <a:gd name="T30" fmla="*/ 62 w 234"/>
                <a:gd name="T31" fmla="*/ 88 h 94"/>
                <a:gd name="T32" fmla="*/ 62 w 234"/>
                <a:gd name="T33" fmla="*/ 88 h 94"/>
                <a:gd name="T34" fmla="*/ 42 w 234"/>
                <a:gd name="T35" fmla="*/ 84 h 94"/>
                <a:gd name="T36" fmla="*/ 26 w 234"/>
                <a:gd name="T37" fmla="*/ 76 h 94"/>
                <a:gd name="T38" fmla="*/ 26 w 234"/>
                <a:gd name="T39" fmla="*/ 76 h 94"/>
                <a:gd name="T40" fmla="*/ 12 w 234"/>
                <a:gd name="T41" fmla="*/ 68 h 94"/>
                <a:gd name="T42" fmla="*/ 4 w 234"/>
                <a:gd name="T43" fmla="*/ 60 h 94"/>
                <a:gd name="T44" fmla="*/ 4 w 234"/>
                <a:gd name="T45" fmla="*/ 60 h 94"/>
                <a:gd name="T46" fmla="*/ 0 w 234"/>
                <a:gd name="T47" fmla="*/ 50 h 94"/>
                <a:gd name="T48" fmla="*/ 0 w 234"/>
                <a:gd name="T49" fmla="*/ 42 h 94"/>
                <a:gd name="T50" fmla="*/ 0 w 234"/>
                <a:gd name="T51" fmla="*/ 42 h 94"/>
                <a:gd name="T52" fmla="*/ 4 w 234"/>
                <a:gd name="T53" fmla="*/ 32 h 94"/>
                <a:gd name="T54" fmla="*/ 12 w 234"/>
                <a:gd name="T55" fmla="*/ 24 h 94"/>
                <a:gd name="T56" fmla="*/ 12 w 234"/>
                <a:gd name="T57" fmla="*/ 24 h 94"/>
                <a:gd name="T58" fmla="*/ 26 w 234"/>
                <a:gd name="T59" fmla="*/ 16 h 94"/>
                <a:gd name="T60" fmla="*/ 42 w 234"/>
                <a:gd name="T61" fmla="*/ 10 h 94"/>
                <a:gd name="T62" fmla="*/ 42 w 234"/>
                <a:gd name="T63" fmla="*/ 10 h 94"/>
                <a:gd name="T64" fmla="*/ 62 w 234"/>
                <a:gd name="T65" fmla="*/ 4 h 94"/>
                <a:gd name="T66" fmla="*/ 84 w 234"/>
                <a:gd name="T67" fmla="*/ 2 h 94"/>
                <a:gd name="T68" fmla="*/ 84 w 234"/>
                <a:gd name="T69" fmla="*/ 2 h 94"/>
                <a:gd name="T70" fmla="*/ 106 w 234"/>
                <a:gd name="T71" fmla="*/ 0 h 94"/>
                <a:gd name="T72" fmla="*/ 128 w 234"/>
                <a:gd name="T73" fmla="*/ 0 h 94"/>
                <a:gd name="T74" fmla="*/ 128 w 234"/>
                <a:gd name="T75" fmla="*/ 0 h 94"/>
                <a:gd name="T76" fmla="*/ 150 w 234"/>
                <a:gd name="T77" fmla="*/ 2 h 94"/>
                <a:gd name="T78" fmla="*/ 172 w 234"/>
                <a:gd name="T79" fmla="*/ 6 h 94"/>
                <a:gd name="T80" fmla="*/ 172 w 234"/>
                <a:gd name="T81" fmla="*/ 6 h 94"/>
                <a:gd name="T82" fmla="*/ 190 w 234"/>
                <a:gd name="T83" fmla="*/ 10 h 94"/>
                <a:gd name="T84" fmla="*/ 208 w 234"/>
                <a:gd name="T85" fmla="*/ 18 h 94"/>
                <a:gd name="T86" fmla="*/ 208 w 234"/>
                <a:gd name="T87" fmla="*/ 18 h 94"/>
                <a:gd name="T88" fmla="*/ 220 w 234"/>
                <a:gd name="T89" fmla="*/ 26 h 94"/>
                <a:gd name="T90" fmla="*/ 230 w 234"/>
                <a:gd name="T91" fmla="*/ 34 h 94"/>
                <a:gd name="T92" fmla="*/ 230 w 234"/>
                <a:gd name="T93" fmla="*/ 34 h 94"/>
                <a:gd name="T94" fmla="*/ 234 w 234"/>
                <a:gd name="T95" fmla="*/ 42 h 94"/>
                <a:gd name="T96" fmla="*/ 234 w 234"/>
                <a:gd name="T97" fmla="*/ 5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4" h="94">
                  <a:moveTo>
                    <a:pt x="234" y="52"/>
                  </a:moveTo>
                  <a:lnTo>
                    <a:pt x="234" y="52"/>
                  </a:lnTo>
                  <a:lnTo>
                    <a:pt x="230" y="60"/>
                  </a:lnTo>
                  <a:lnTo>
                    <a:pt x="222" y="70"/>
                  </a:lnTo>
                  <a:lnTo>
                    <a:pt x="222" y="70"/>
                  </a:lnTo>
                  <a:lnTo>
                    <a:pt x="208" y="78"/>
                  </a:lnTo>
                  <a:lnTo>
                    <a:pt x="192" y="84"/>
                  </a:lnTo>
                  <a:lnTo>
                    <a:pt x="192" y="84"/>
                  </a:lnTo>
                  <a:lnTo>
                    <a:pt x="172" y="90"/>
                  </a:lnTo>
                  <a:lnTo>
                    <a:pt x="150" y="92"/>
                  </a:lnTo>
                  <a:lnTo>
                    <a:pt x="150" y="92"/>
                  </a:lnTo>
                  <a:lnTo>
                    <a:pt x="128" y="94"/>
                  </a:lnTo>
                  <a:lnTo>
                    <a:pt x="106" y="94"/>
                  </a:lnTo>
                  <a:lnTo>
                    <a:pt x="106" y="94"/>
                  </a:lnTo>
                  <a:lnTo>
                    <a:pt x="84" y="92"/>
                  </a:lnTo>
                  <a:lnTo>
                    <a:pt x="62" y="88"/>
                  </a:lnTo>
                  <a:lnTo>
                    <a:pt x="62" y="88"/>
                  </a:lnTo>
                  <a:lnTo>
                    <a:pt x="42" y="84"/>
                  </a:lnTo>
                  <a:lnTo>
                    <a:pt x="26" y="76"/>
                  </a:lnTo>
                  <a:lnTo>
                    <a:pt x="26" y="76"/>
                  </a:lnTo>
                  <a:lnTo>
                    <a:pt x="12" y="68"/>
                  </a:lnTo>
                  <a:lnTo>
                    <a:pt x="4" y="60"/>
                  </a:lnTo>
                  <a:lnTo>
                    <a:pt x="4" y="60"/>
                  </a:lnTo>
                  <a:lnTo>
                    <a:pt x="0" y="50"/>
                  </a:lnTo>
                  <a:lnTo>
                    <a:pt x="0" y="42"/>
                  </a:lnTo>
                  <a:lnTo>
                    <a:pt x="0" y="42"/>
                  </a:lnTo>
                  <a:lnTo>
                    <a:pt x="4" y="32"/>
                  </a:lnTo>
                  <a:lnTo>
                    <a:pt x="12" y="24"/>
                  </a:lnTo>
                  <a:lnTo>
                    <a:pt x="12" y="24"/>
                  </a:lnTo>
                  <a:lnTo>
                    <a:pt x="26" y="16"/>
                  </a:lnTo>
                  <a:lnTo>
                    <a:pt x="42" y="10"/>
                  </a:lnTo>
                  <a:lnTo>
                    <a:pt x="42" y="10"/>
                  </a:lnTo>
                  <a:lnTo>
                    <a:pt x="62" y="4"/>
                  </a:lnTo>
                  <a:lnTo>
                    <a:pt x="84" y="2"/>
                  </a:lnTo>
                  <a:lnTo>
                    <a:pt x="84" y="2"/>
                  </a:lnTo>
                  <a:lnTo>
                    <a:pt x="106" y="0"/>
                  </a:lnTo>
                  <a:lnTo>
                    <a:pt x="128" y="0"/>
                  </a:lnTo>
                  <a:lnTo>
                    <a:pt x="128" y="0"/>
                  </a:lnTo>
                  <a:lnTo>
                    <a:pt x="150" y="2"/>
                  </a:lnTo>
                  <a:lnTo>
                    <a:pt x="172" y="6"/>
                  </a:lnTo>
                  <a:lnTo>
                    <a:pt x="172" y="6"/>
                  </a:lnTo>
                  <a:lnTo>
                    <a:pt x="190" y="10"/>
                  </a:lnTo>
                  <a:lnTo>
                    <a:pt x="208" y="18"/>
                  </a:lnTo>
                  <a:lnTo>
                    <a:pt x="208" y="18"/>
                  </a:lnTo>
                  <a:lnTo>
                    <a:pt x="220" y="26"/>
                  </a:lnTo>
                  <a:lnTo>
                    <a:pt x="230" y="34"/>
                  </a:lnTo>
                  <a:lnTo>
                    <a:pt x="230" y="34"/>
                  </a:lnTo>
                  <a:lnTo>
                    <a:pt x="234" y="42"/>
                  </a:lnTo>
                  <a:lnTo>
                    <a:pt x="234"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929"/>
            <p:cNvSpPr>
              <a:spLocks noEditPoints="1"/>
            </p:cNvSpPr>
            <p:nvPr/>
          </p:nvSpPr>
          <p:spPr bwMode="auto">
            <a:xfrm>
              <a:off x="5972175" y="2617788"/>
              <a:ext cx="257175" cy="107950"/>
            </a:xfrm>
            <a:custGeom>
              <a:avLst/>
              <a:gdLst>
                <a:gd name="T0" fmla="*/ 82 w 162"/>
                <a:gd name="T1" fmla="*/ 30 h 68"/>
                <a:gd name="T2" fmla="*/ 58 w 162"/>
                <a:gd name="T3" fmla="*/ 16 h 68"/>
                <a:gd name="T4" fmla="*/ 88 w 162"/>
                <a:gd name="T5" fmla="*/ 8 h 68"/>
                <a:gd name="T6" fmla="*/ 74 w 162"/>
                <a:gd name="T7" fmla="*/ 0 h 68"/>
                <a:gd name="T8" fmla="*/ 44 w 162"/>
                <a:gd name="T9" fmla="*/ 10 h 68"/>
                <a:gd name="T10" fmla="*/ 32 w 162"/>
                <a:gd name="T11" fmla="*/ 4 h 68"/>
                <a:gd name="T12" fmla="*/ 18 w 162"/>
                <a:gd name="T13" fmla="*/ 10 h 68"/>
                <a:gd name="T14" fmla="*/ 30 w 162"/>
                <a:gd name="T15" fmla="*/ 16 h 68"/>
                <a:gd name="T16" fmla="*/ 0 w 162"/>
                <a:gd name="T17" fmla="*/ 26 h 68"/>
                <a:gd name="T18" fmla="*/ 50 w 162"/>
                <a:gd name="T19" fmla="*/ 50 h 68"/>
                <a:gd name="T20" fmla="*/ 80 w 162"/>
                <a:gd name="T21" fmla="*/ 40 h 68"/>
                <a:gd name="T22" fmla="*/ 104 w 162"/>
                <a:gd name="T23" fmla="*/ 52 h 68"/>
                <a:gd name="T24" fmla="*/ 74 w 162"/>
                <a:gd name="T25" fmla="*/ 62 h 68"/>
                <a:gd name="T26" fmla="*/ 86 w 162"/>
                <a:gd name="T27" fmla="*/ 68 h 68"/>
                <a:gd name="T28" fmla="*/ 116 w 162"/>
                <a:gd name="T29" fmla="*/ 58 h 68"/>
                <a:gd name="T30" fmla="*/ 130 w 162"/>
                <a:gd name="T31" fmla="*/ 66 h 68"/>
                <a:gd name="T32" fmla="*/ 144 w 162"/>
                <a:gd name="T33" fmla="*/ 60 h 68"/>
                <a:gd name="T34" fmla="*/ 132 w 162"/>
                <a:gd name="T35" fmla="*/ 54 h 68"/>
                <a:gd name="T36" fmla="*/ 162 w 162"/>
                <a:gd name="T37" fmla="*/ 44 h 68"/>
                <a:gd name="T38" fmla="*/ 112 w 162"/>
                <a:gd name="T39" fmla="*/ 20 h 68"/>
                <a:gd name="T40" fmla="*/ 82 w 162"/>
                <a:gd name="T41" fmla="*/ 30 h 68"/>
                <a:gd name="T42" fmla="*/ 52 w 162"/>
                <a:gd name="T43" fmla="*/ 40 h 68"/>
                <a:gd name="T44" fmla="*/ 26 w 162"/>
                <a:gd name="T45" fmla="*/ 26 h 68"/>
                <a:gd name="T46" fmla="*/ 42 w 162"/>
                <a:gd name="T47" fmla="*/ 22 h 68"/>
                <a:gd name="T48" fmla="*/ 66 w 162"/>
                <a:gd name="T49" fmla="*/ 34 h 68"/>
                <a:gd name="T50" fmla="*/ 52 w 162"/>
                <a:gd name="T51" fmla="*/ 40 h 68"/>
                <a:gd name="T52" fmla="*/ 120 w 162"/>
                <a:gd name="T53" fmla="*/ 48 h 68"/>
                <a:gd name="T54" fmla="*/ 94 w 162"/>
                <a:gd name="T55" fmla="*/ 36 h 68"/>
                <a:gd name="T56" fmla="*/ 110 w 162"/>
                <a:gd name="T57" fmla="*/ 30 h 68"/>
                <a:gd name="T58" fmla="*/ 134 w 162"/>
                <a:gd name="T59" fmla="*/ 42 h 68"/>
                <a:gd name="T60" fmla="*/ 120 w 162"/>
                <a:gd name="T61" fmla="*/ 4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2" h="68">
                  <a:moveTo>
                    <a:pt x="82" y="30"/>
                  </a:moveTo>
                  <a:lnTo>
                    <a:pt x="58" y="16"/>
                  </a:lnTo>
                  <a:lnTo>
                    <a:pt x="88" y="8"/>
                  </a:lnTo>
                  <a:lnTo>
                    <a:pt x="74" y="0"/>
                  </a:lnTo>
                  <a:lnTo>
                    <a:pt x="44" y="10"/>
                  </a:lnTo>
                  <a:lnTo>
                    <a:pt x="32" y="4"/>
                  </a:lnTo>
                  <a:lnTo>
                    <a:pt x="18" y="10"/>
                  </a:lnTo>
                  <a:lnTo>
                    <a:pt x="30" y="16"/>
                  </a:lnTo>
                  <a:lnTo>
                    <a:pt x="0" y="26"/>
                  </a:lnTo>
                  <a:lnTo>
                    <a:pt x="50" y="50"/>
                  </a:lnTo>
                  <a:lnTo>
                    <a:pt x="80" y="40"/>
                  </a:lnTo>
                  <a:lnTo>
                    <a:pt x="104" y="52"/>
                  </a:lnTo>
                  <a:lnTo>
                    <a:pt x="74" y="62"/>
                  </a:lnTo>
                  <a:lnTo>
                    <a:pt x="86" y="68"/>
                  </a:lnTo>
                  <a:lnTo>
                    <a:pt x="116" y="58"/>
                  </a:lnTo>
                  <a:lnTo>
                    <a:pt x="130" y="66"/>
                  </a:lnTo>
                  <a:lnTo>
                    <a:pt x="144" y="60"/>
                  </a:lnTo>
                  <a:lnTo>
                    <a:pt x="132" y="54"/>
                  </a:lnTo>
                  <a:lnTo>
                    <a:pt x="162" y="44"/>
                  </a:lnTo>
                  <a:lnTo>
                    <a:pt x="112" y="20"/>
                  </a:lnTo>
                  <a:lnTo>
                    <a:pt x="82" y="30"/>
                  </a:lnTo>
                  <a:close/>
                  <a:moveTo>
                    <a:pt x="52" y="40"/>
                  </a:moveTo>
                  <a:lnTo>
                    <a:pt x="26" y="26"/>
                  </a:lnTo>
                  <a:lnTo>
                    <a:pt x="42" y="22"/>
                  </a:lnTo>
                  <a:lnTo>
                    <a:pt x="66" y="34"/>
                  </a:lnTo>
                  <a:lnTo>
                    <a:pt x="52" y="40"/>
                  </a:lnTo>
                  <a:close/>
                  <a:moveTo>
                    <a:pt x="120" y="48"/>
                  </a:moveTo>
                  <a:lnTo>
                    <a:pt x="94" y="36"/>
                  </a:lnTo>
                  <a:lnTo>
                    <a:pt x="110" y="30"/>
                  </a:lnTo>
                  <a:lnTo>
                    <a:pt x="134" y="42"/>
                  </a:lnTo>
                  <a:lnTo>
                    <a:pt x="12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 name="Group 1"/>
          <p:cNvGrpSpPr/>
          <p:nvPr/>
        </p:nvGrpSpPr>
        <p:grpSpPr>
          <a:xfrm>
            <a:off x="1580110" y="2038839"/>
            <a:ext cx="3847807" cy="1079056"/>
            <a:chOff x="1580110" y="2038839"/>
            <a:chExt cx="3847807" cy="1079056"/>
          </a:xfrm>
        </p:grpSpPr>
        <p:sp>
          <p:nvSpPr>
            <p:cNvPr id="967" name="Rounded Rectangle 966"/>
            <p:cNvSpPr/>
            <p:nvPr/>
          </p:nvSpPr>
          <p:spPr>
            <a:xfrm>
              <a:off x="1580110" y="2038839"/>
              <a:ext cx="3847807" cy="1079056"/>
            </a:xfrm>
            <a:prstGeom prst="roundRect">
              <a:avLst/>
            </a:prstGeom>
            <a:solidFill>
              <a:schemeClr val="bg1"/>
            </a:solidFill>
            <a:ln w="28575">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20" name="Group 1019"/>
            <p:cNvGrpSpPr/>
            <p:nvPr/>
          </p:nvGrpSpPr>
          <p:grpSpPr>
            <a:xfrm>
              <a:off x="1778222" y="2270994"/>
              <a:ext cx="225384" cy="654234"/>
              <a:chOff x="2586038" y="2574925"/>
              <a:chExt cx="547687" cy="1768475"/>
            </a:xfrm>
          </p:grpSpPr>
          <p:sp>
            <p:nvSpPr>
              <p:cNvPr id="1021" name="Freeform 337"/>
              <p:cNvSpPr>
                <a:spLocks/>
              </p:cNvSpPr>
              <p:nvPr/>
            </p:nvSpPr>
            <p:spPr bwMode="auto">
              <a:xfrm>
                <a:off x="2695575" y="2749550"/>
                <a:ext cx="52388" cy="80962"/>
              </a:xfrm>
              <a:custGeom>
                <a:avLst/>
                <a:gdLst>
                  <a:gd name="T0" fmla="*/ 33 w 33"/>
                  <a:gd name="T1" fmla="*/ 30 h 51"/>
                  <a:gd name="T2" fmla="*/ 33 w 33"/>
                  <a:gd name="T3" fmla="*/ 30 h 51"/>
                  <a:gd name="T4" fmla="*/ 33 w 33"/>
                  <a:gd name="T5" fmla="*/ 38 h 51"/>
                  <a:gd name="T6" fmla="*/ 31 w 33"/>
                  <a:gd name="T7" fmla="*/ 43 h 51"/>
                  <a:gd name="T8" fmla="*/ 27 w 33"/>
                  <a:gd name="T9" fmla="*/ 48 h 51"/>
                  <a:gd name="T10" fmla="*/ 21 w 33"/>
                  <a:gd name="T11" fmla="*/ 51 h 51"/>
                  <a:gd name="T12" fmla="*/ 21 w 33"/>
                  <a:gd name="T13" fmla="*/ 51 h 51"/>
                  <a:gd name="T14" fmla="*/ 21 w 33"/>
                  <a:gd name="T15" fmla="*/ 51 h 51"/>
                  <a:gd name="T16" fmla="*/ 15 w 33"/>
                  <a:gd name="T17" fmla="*/ 49 h 51"/>
                  <a:gd name="T18" fmla="*/ 9 w 33"/>
                  <a:gd name="T19" fmla="*/ 47 h 51"/>
                  <a:gd name="T20" fmla="*/ 5 w 33"/>
                  <a:gd name="T21" fmla="*/ 42 h 51"/>
                  <a:gd name="T22" fmla="*/ 3 w 33"/>
                  <a:gd name="T23" fmla="*/ 35 h 51"/>
                  <a:gd name="T24" fmla="*/ 0 w 33"/>
                  <a:gd name="T25" fmla="*/ 22 h 51"/>
                  <a:gd name="T26" fmla="*/ 0 w 33"/>
                  <a:gd name="T27" fmla="*/ 22 h 51"/>
                  <a:gd name="T28" fmla="*/ 1 w 33"/>
                  <a:gd name="T29" fmla="*/ 14 h 51"/>
                  <a:gd name="T30" fmla="*/ 3 w 33"/>
                  <a:gd name="T31" fmla="*/ 8 h 51"/>
                  <a:gd name="T32" fmla="*/ 8 w 33"/>
                  <a:gd name="T33" fmla="*/ 3 h 51"/>
                  <a:gd name="T34" fmla="*/ 13 w 33"/>
                  <a:gd name="T35" fmla="*/ 0 h 51"/>
                  <a:gd name="T36" fmla="*/ 13 w 33"/>
                  <a:gd name="T37" fmla="*/ 0 h 51"/>
                  <a:gd name="T38" fmla="*/ 13 w 33"/>
                  <a:gd name="T39" fmla="*/ 0 h 51"/>
                  <a:gd name="T40" fmla="*/ 20 w 33"/>
                  <a:gd name="T41" fmla="*/ 2 h 51"/>
                  <a:gd name="T42" fmla="*/ 25 w 33"/>
                  <a:gd name="T43" fmla="*/ 4 h 51"/>
                  <a:gd name="T44" fmla="*/ 29 w 33"/>
                  <a:gd name="T45" fmla="*/ 10 h 51"/>
                  <a:gd name="T46" fmla="*/ 32 w 33"/>
                  <a:gd name="T47" fmla="*/ 16 h 51"/>
                  <a:gd name="T48" fmla="*/ 33 w 33"/>
                  <a:gd name="T49"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51">
                    <a:moveTo>
                      <a:pt x="33" y="30"/>
                    </a:moveTo>
                    <a:lnTo>
                      <a:pt x="33" y="30"/>
                    </a:lnTo>
                    <a:lnTo>
                      <a:pt x="33" y="38"/>
                    </a:lnTo>
                    <a:lnTo>
                      <a:pt x="31" y="43"/>
                    </a:lnTo>
                    <a:lnTo>
                      <a:pt x="27" y="48"/>
                    </a:lnTo>
                    <a:lnTo>
                      <a:pt x="21" y="51"/>
                    </a:lnTo>
                    <a:lnTo>
                      <a:pt x="21" y="51"/>
                    </a:lnTo>
                    <a:lnTo>
                      <a:pt x="21" y="51"/>
                    </a:lnTo>
                    <a:lnTo>
                      <a:pt x="15" y="49"/>
                    </a:lnTo>
                    <a:lnTo>
                      <a:pt x="9" y="47"/>
                    </a:lnTo>
                    <a:lnTo>
                      <a:pt x="5" y="42"/>
                    </a:lnTo>
                    <a:lnTo>
                      <a:pt x="3" y="35"/>
                    </a:lnTo>
                    <a:lnTo>
                      <a:pt x="0" y="22"/>
                    </a:lnTo>
                    <a:lnTo>
                      <a:pt x="0" y="22"/>
                    </a:lnTo>
                    <a:lnTo>
                      <a:pt x="1" y="14"/>
                    </a:lnTo>
                    <a:lnTo>
                      <a:pt x="3" y="8"/>
                    </a:lnTo>
                    <a:lnTo>
                      <a:pt x="8" y="3"/>
                    </a:lnTo>
                    <a:lnTo>
                      <a:pt x="13" y="0"/>
                    </a:lnTo>
                    <a:lnTo>
                      <a:pt x="13" y="0"/>
                    </a:lnTo>
                    <a:lnTo>
                      <a:pt x="13" y="0"/>
                    </a:lnTo>
                    <a:lnTo>
                      <a:pt x="20" y="2"/>
                    </a:lnTo>
                    <a:lnTo>
                      <a:pt x="25" y="4"/>
                    </a:lnTo>
                    <a:lnTo>
                      <a:pt x="29" y="10"/>
                    </a:lnTo>
                    <a:lnTo>
                      <a:pt x="32" y="16"/>
                    </a:lnTo>
                    <a:lnTo>
                      <a:pt x="33" y="3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2" name="Freeform 338"/>
              <p:cNvSpPr>
                <a:spLocks/>
              </p:cNvSpPr>
              <p:nvPr/>
            </p:nvSpPr>
            <p:spPr bwMode="auto">
              <a:xfrm>
                <a:off x="2970213" y="2747963"/>
                <a:ext cx="52388" cy="79375"/>
              </a:xfrm>
              <a:custGeom>
                <a:avLst/>
                <a:gdLst>
                  <a:gd name="T0" fmla="*/ 0 w 33"/>
                  <a:gd name="T1" fmla="*/ 29 h 50"/>
                  <a:gd name="T2" fmla="*/ 0 w 33"/>
                  <a:gd name="T3" fmla="*/ 29 h 50"/>
                  <a:gd name="T4" fmla="*/ 0 w 33"/>
                  <a:gd name="T5" fmla="*/ 37 h 50"/>
                  <a:gd name="T6" fmla="*/ 3 w 33"/>
                  <a:gd name="T7" fmla="*/ 43 h 50"/>
                  <a:gd name="T8" fmla="*/ 7 w 33"/>
                  <a:gd name="T9" fmla="*/ 48 h 50"/>
                  <a:gd name="T10" fmla="*/ 13 w 33"/>
                  <a:gd name="T11" fmla="*/ 50 h 50"/>
                  <a:gd name="T12" fmla="*/ 13 w 33"/>
                  <a:gd name="T13" fmla="*/ 50 h 50"/>
                  <a:gd name="T14" fmla="*/ 13 w 33"/>
                  <a:gd name="T15" fmla="*/ 50 h 50"/>
                  <a:gd name="T16" fmla="*/ 20 w 33"/>
                  <a:gd name="T17" fmla="*/ 49 h 50"/>
                  <a:gd name="T18" fmla="*/ 25 w 33"/>
                  <a:gd name="T19" fmla="*/ 47 h 50"/>
                  <a:gd name="T20" fmla="*/ 29 w 33"/>
                  <a:gd name="T21" fmla="*/ 41 h 50"/>
                  <a:gd name="T22" fmla="*/ 32 w 33"/>
                  <a:gd name="T23" fmla="*/ 35 h 50"/>
                  <a:gd name="T24" fmla="*/ 33 w 33"/>
                  <a:gd name="T25" fmla="*/ 21 h 50"/>
                  <a:gd name="T26" fmla="*/ 33 w 33"/>
                  <a:gd name="T27" fmla="*/ 21 h 50"/>
                  <a:gd name="T28" fmla="*/ 33 w 33"/>
                  <a:gd name="T29" fmla="*/ 13 h 50"/>
                  <a:gd name="T30" fmla="*/ 31 w 33"/>
                  <a:gd name="T31" fmla="*/ 8 h 50"/>
                  <a:gd name="T32" fmla="*/ 27 w 33"/>
                  <a:gd name="T33" fmla="*/ 3 h 50"/>
                  <a:gd name="T34" fmla="*/ 21 w 33"/>
                  <a:gd name="T35" fmla="*/ 0 h 50"/>
                  <a:gd name="T36" fmla="*/ 21 w 33"/>
                  <a:gd name="T37" fmla="*/ 0 h 50"/>
                  <a:gd name="T38" fmla="*/ 21 w 33"/>
                  <a:gd name="T39" fmla="*/ 0 h 50"/>
                  <a:gd name="T40" fmla="*/ 15 w 33"/>
                  <a:gd name="T41" fmla="*/ 1 h 50"/>
                  <a:gd name="T42" fmla="*/ 9 w 33"/>
                  <a:gd name="T43" fmla="*/ 4 h 50"/>
                  <a:gd name="T44" fmla="*/ 4 w 33"/>
                  <a:gd name="T45" fmla="*/ 9 h 50"/>
                  <a:gd name="T46" fmla="*/ 3 w 33"/>
                  <a:gd name="T47" fmla="*/ 16 h 50"/>
                  <a:gd name="T48" fmla="*/ 0 w 33"/>
                  <a:gd name="T4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50">
                    <a:moveTo>
                      <a:pt x="0" y="29"/>
                    </a:moveTo>
                    <a:lnTo>
                      <a:pt x="0" y="29"/>
                    </a:lnTo>
                    <a:lnTo>
                      <a:pt x="0" y="37"/>
                    </a:lnTo>
                    <a:lnTo>
                      <a:pt x="3" y="43"/>
                    </a:lnTo>
                    <a:lnTo>
                      <a:pt x="7" y="48"/>
                    </a:lnTo>
                    <a:lnTo>
                      <a:pt x="13" y="50"/>
                    </a:lnTo>
                    <a:lnTo>
                      <a:pt x="13" y="50"/>
                    </a:lnTo>
                    <a:lnTo>
                      <a:pt x="13" y="50"/>
                    </a:lnTo>
                    <a:lnTo>
                      <a:pt x="20" y="49"/>
                    </a:lnTo>
                    <a:lnTo>
                      <a:pt x="25" y="47"/>
                    </a:lnTo>
                    <a:lnTo>
                      <a:pt x="29" y="41"/>
                    </a:lnTo>
                    <a:lnTo>
                      <a:pt x="32" y="35"/>
                    </a:lnTo>
                    <a:lnTo>
                      <a:pt x="33" y="21"/>
                    </a:lnTo>
                    <a:lnTo>
                      <a:pt x="33" y="21"/>
                    </a:lnTo>
                    <a:lnTo>
                      <a:pt x="33" y="13"/>
                    </a:lnTo>
                    <a:lnTo>
                      <a:pt x="31" y="8"/>
                    </a:lnTo>
                    <a:lnTo>
                      <a:pt x="27" y="3"/>
                    </a:lnTo>
                    <a:lnTo>
                      <a:pt x="21" y="0"/>
                    </a:lnTo>
                    <a:lnTo>
                      <a:pt x="21" y="0"/>
                    </a:lnTo>
                    <a:lnTo>
                      <a:pt x="21" y="0"/>
                    </a:lnTo>
                    <a:lnTo>
                      <a:pt x="15" y="1"/>
                    </a:lnTo>
                    <a:lnTo>
                      <a:pt x="9" y="4"/>
                    </a:lnTo>
                    <a:lnTo>
                      <a:pt x="4" y="9"/>
                    </a:lnTo>
                    <a:lnTo>
                      <a:pt x="3" y="16"/>
                    </a:lnTo>
                    <a:lnTo>
                      <a:pt x="0" y="29"/>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3" name="Freeform 339"/>
              <p:cNvSpPr>
                <a:spLocks/>
              </p:cNvSpPr>
              <p:nvPr/>
            </p:nvSpPr>
            <p:spPr bwMode="auto">
              <a:xfrm>
                <a:off x="2589213" y="3016250"/>
                <a:ext cx="168275" cy="493712"/>
              </a:xfrm>
              <a:custGeom>
                <a:avLst/>
                <a:gdLst>
                  <a:gd name="T0" fmla="*/ 88 w 106"/>
                  <a:gd name="T1" fmla="*/ 0 h 311"/>
                  <a:gd name="T2" fmla="*/ 88 w 106"/>
                  <a:gd name="T3" fmla="*/ 0 h 311"/>
                  <a:gd name="T4" fmla="*/ 84 w 106"/>
                  <a:gd name="T5" fmla="*/ 1 h 311"/>
                  <a:gd name="T6" fmla="*/ 80 w 106"/>
                  <a:gd name="T7" fmla="*/ 3 h 311"/>
                  <a:gd name="T8" fmla="*/ 75 w 106"/>
                  <a:gd name="T9" fmla="*/ 5 h 311"/>
                  <a:gd name="T10" fmla="*/ 68 w 106"/>
                  <a:gd name="T11" fmla="*/ 9 h 311"/>
                  <a:gd name="T12" fmla="*/ 60 w 106"/>
                  <a:gd name="T13" fmla="*/ 17 h 311"/>
                  <a:gd name="T14" fmla="*/ 52 w 106"/>
                  <a:gd name="T15" fmla="*/ 27 h 311"/>
                  <a:gd name="T16" fmla="*/ 43 w 106"/>
                  <a:gd name="T17" fmla="*/ 40 h 311"/>
                  <a:gd name="T18" fmla="*/ 35 w 106"/>
                  <a:gd name="T19" fmla="*/ 56 h 311"/>
                  <a:gd name="T20" fmla="*/ 27 w 106"/>
                  <a:gd name="T21" fmla="*/ 77 h 311"/>
                  <a:gd name="T22" fmla="*/ 19 w 106"/>
                  <a:gd name="T23" fmla="*/ 102 h 311"/>
                  <a:gd name="T24" fmla="*/ 14 w 106"/>
                  <a:gd name="T25" fmla="*/ 132 h 311"/>
                  <a:gd name="T26" fmla="*/ 7 w 106"/>
                  <a:gd name="T27" fmla="*/ 168 h 311"/>
                  <a:gd name="T28" fmla="*/ 3 w 106"/>
                  <a:gd name="T29" fmla="*/ 209 h 311"/>
                  <a:gd name="T30" fmla="*/ 0 w 106"/>
                  <a:gd name="T31" fmla="*/ 257 h 311"/>
                  <a:gd name="T32" fmla="*/ 0 w 106"/>
                  <a:gd name="T33" fmla="*/ 311 h 311"/>
                  <a:gd name="T34" fmla="*/ 31 w 106"/>
                  <a:gd name="T35" fmla="*/ 311 h 311"/>
                  <a:gd name="T36" fmla="*/ 31 w 106"/>
                  <a:gd name="T37" fmla="*/ 311 h 311"/>
                  <a:gd name="T38" fmla="*/ 32 w 106"/>
                  <a:gd name="T39" fmla="*/ 290 h 311"/>
                  <a:gd name="T40" fmla="*/ 38 w 106"/>
                  <a:gd name="T41" fmla="*/ 258 h 311"/>
                  <a:gd name="T42" fmla="*/ 46 w 106"/>
                  <a:gd name="T43" fmla="*/ 221 h 311"/>
                  <a:gd name="T44" fmla="*/ 55 w 106"/>
                  <a:gd name="T45" fmla="*/ 178 h 311"/>
                  <a:gd name="T46" fmla="*/ 66 w 106"/>
                  <a:gd name="T47" fmla="*/ 138 h 311"/>
                  <a:gd name="T48" fmla="*/ 72 w 106"/>
                  <a:gd name="T49" fmla="*/ 120 h 311"/>
                  <a:gd name="T50" fmla="*/ 79 w 106"/>
                  <a:gd name="T51" fmla="*/ 104 h 311"/>
                  <a:gd name="T52" fmla="*/ 86 w 106"/>
                  <a:gd name="T53" fmla="*/ 89 h 311"/>
                  <a:gd name="T54" fmla="*/ 92 w 106"/>
                  <a:gd name="T55" fmla="*/ 78 h 311"/>
                  <a:gd name="T56" fmla="*/ 99 w 106"/>
                  <a:gd name="T57" fmla="*/ 69 h 311"/>
                  <a:gd name="T58" fmla="*/ 102 w 106"/>
                  <a:gd name="T59" fmla="*/ 66 h 311"/>
                  <a:gd name="T60" fmla="*/ 106 w 106"/>
                  <a:gd name="T61" fmla="*/ 65 h 311"/>
                  <a:gd name="T62" fmla="*/ 88 w 106"/>
                  <a:gd name="T6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311">
                    <a:moveTo>
                      <a:pt x="88" y="0"/>
                    </a:moveTo>
                    <a:lnTo>
                      <a:pt x="88" y="0"/>
                    </a:lnTo>
                    <a:lnTo>
                      <a:pt x="84" y="1"/>
                    </a:lnTo>
                    <a:lnTo>
                      <a:pt x="80" y="3"/>
                    </a:lnTo>
                    <a:lnTo>
                      <a:pt x="75" y="5"/>
                    </a:lnTo>
                    <a:lnTo>
                      <a:pt x="68" y="9"/>
                    </a:lnTo>
                    <a:lnTo>
                      <a:pt x="60" y="17"/>
                    </a:lnTo>
                    <a:lnTo>
                      <a:pt x="52" y="27"/>
                    </a:lnTo>
                    <a:lnTo>
                      <a:pt x="43" y="40"/>
                    </a:lnTo>
                    <a:lnTo>
                      <a:pt x="35" y="56"/>
                    </a:lnTo>
                    <a:lnTo>
                      <a:pt x="27" y="77"/>
                    </a:lnTo>
                    <a:lnTo>
                      <a:pt x="19" y="102"/>
                    </a:lnTo>
                    <a:lnTo>
                      <a:pt x="14" y="132"/>
                    </a:lnTo>
                    <a:lnTo>
                      <a:pt x="7" y="168"/>
                    </a:lnTo>
                    <a:lnTo>
                      <a:pt x="3" y="209"/>
                    </a:lnTo>
                    <a:lnTo>
                      <a:pt x="0" y="257"/>
                    </a:lnTo>
                    <a:lnTo>
                      <a:pt x="0" y="311"/>
                    </a:lnTo>
                    <a:lnTo>
                      <a:pt x="31" y="311"/>
                    </a:lnTo>
                    <a:lnTo>
                      <a:pt x="31" y="311"/>
                    </a:lnTo>
                    <a:lnTo>
                      <a:pt x="32" y="290"/>
                    </a:lnTo>
                    <a:lnTo>
                      <a:pt x="38" y="258"/>
                    </a:lnTo>
                    <a:lnTo>
                      <a:pt x="46" y="221"/>
                    </a:lnTo>
                    <a:lnTo>
                      <a:pt x="55" y="178"/>
                    </a:lnTo>
                    <a:lnTo>
                      <a:pt x="66" y="138"/>
                    </a:lnTo>
                    <a:lnTo>
                      <a:pt x="72" y="120"/>
                    </a:lnTo>
                    <a:lnTo>
                      <a:pt x="79" y="104"/>
                    </a:lnTo>
                    <a:lnTo>
                      <a:pt x="86" y="89"/>
                    </a:lnTo>
                    <a:lnTo>
                      <a:pt x="92" y="78"/>
                    </a:lnTo>
                    <a:lnTo>
                      <a:pt x="99" y="69"/>
                    </a:lnTo>
                    <a:lnTo>
                      <a:pt x="102" y="66"/>
                    </a:lnTo>
                    <a:lnTo>
                      <a:pt x="106" y="65"/>
                    </a:lnTo>
                    <a:lnTo>
                      <a:pt x="88" y="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4" name="Freeform 340"/>
              <p:cNvSpPr>
                <a:spLocks/>
              </p:cNvSpPr>
              <p:nvPr/>
            </p:nvSpPr>
            <p:spPr bwMode="auto">
              <a:xfrm>
                <a:off x="2586038" y="3503613"/>
                <a:ext cx="76200" cy="147637"/>
              </a:xfrm>
              <a:custGeom>
                <a:avLst/>
                <a:gdLst>
                  <a:gd name="T0" fmla="*/ 48 w 48"/>
                  <a:gd name="T1" fmla="*/ 70 h 93"/>
                  <a:gd name="T2" fmla="*/ 48 w 48"/>
                  <a:gd name="T3" fmla="*/ 70 h 93"/>
                  <a:gd name="T4" fmla="*/ 45 w 48"/>
                  <a:gd name="T5" fmla="*/ 52 h 93"/>
                  <a:gd name="T6" fmla="*/ 41 w 48"/>
                  <a:gd name="T7" fmla="*/ 31 h 93"/>
                  <a:gd name="T8" fmla="*/ 34 w 48"/>
                  <a:gd name="T9" fmla="*/ 11 h 93"/>
                  <a:gd name="T10" fmla="*/ 32 w 48"/>
                  <a:gd name="T11" fmla="*/ 4 h 93"/>
                  <a:gd name="T12" fmla="*/ 29 w 48"/>
                  <a:gd name="T13" fmla="*/ 0 h 93"/>
                  <a:gd name="T14" fmla="*/ 2 w 48"/>
                  <a:gd name="T15" fmla="*/ 2 h 93"/>
                  <a:gd name="T16" fmla="*/ 2 w 48"/>
                  <a:gd name="T17" fmla="*/ 2 h 93"/>
                  <a:gd name="T18" fmla="*/ 1 w 48"/>
                  <a:gd name="T19" fmla="*/ 15 h 93"/>
                  <a:gd name="T20" fmla="*/ 0 w 48"/>
                  <a:gd name="T21" fmla="*/ 27 h 93"/>
                  <a:gd name="T22" fmla="*/ 0 w 48"/>
                  <a:gd name="T23" fmla="*/ 39 h 93"/>
                  <a:gd name="T24" fmla="*/ 1 w 48"/>
                  <a:gd name="T25" fmla="*/ 44 h 93"/>
                  <a:gd name="T26" fmla="*/ 2 w 48"/>
                  <a:gd name="T27" fmla="*/ 51 h 93"/>
                  <a:gd name="T28" fmla="*/ 2 w 48"/>
                  <a:gd name="T29" fmla="*/ 51 h 93"/>
                  <a:gd name="T30" fmla="*/ 9 w 48"/>
                  <a:gd name="T31" fmla="*/ 62 h 93"/>
                  <a:gd name="T32" fmla="*/ 14 w 48"/>
                  <a:gd name="T33" fmla="*/ 71 h 93"/>
                  <a:gd name="T34" fmla="*/ 29 w 48"/>
                  <a:gd name="T35" fmla="*/ 88 h 93"/>
                  <a:gd name="T36" fmla="*/ 29 w 48"/>
                  <a:gd name="T37" fmla="*/ 88 h 93"/>
                  <a:gd name="T38" fmla="*/ 34 w 48"/>
                  <a:gd name="T39" fmla="*/ 92 h 93"/>
                  <a:gd name="T40" fmla="*/ 38 w 48"/>
                  <a:gd name="T41" fmla="*/ 93 h 93"/>
                  <a:gd name="T42" fmla="*/ 42 w 48"/>
                  <a:gd name="T43" fmla="*/ 93 h 93"/>
                  <a:gd name="T44" fmla="*/ 45 w 48"/>
                  <a:gd name="T45" fmla="*/ 89 h 93"/>
                  <a:gd name="T46" fmla="*/ 46 w 48"/>
                  <a:gd name="T47" fmla="*/ 86 h 93"/>
                  <a:gd name="T48" fmla="*/ 48 w 48"/>
                  <a:gd name="T49" fmla="*/ 80 h 93"/>
                  <a:gd name="T50" fmla="*/ 48 w 48"/>
                  <a:gd name="T51" fmla="*/ 70 h 93"/>
                  <a:gd name="T52" fmla="*/ 48 w 48"/>
                  <a:gd name="T53"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93">
                    <a:moveTo>
                      <a:pt x="48" y="70"/>
                    </a:moveTo>
                    <a:lnTo>
                      <a:pt x="48" y="70"/>
                    </a:lnTo>
                    <a:lnTo>
                      <a:pt x="45" y="52"/>
                    </a:lnTo>
                    <a:lnTo>
                      <a:pt x="41" y="31"/>
                    </a:lnTo>
                    <a:lnTo>
                      <a:pt x="34" y="11"/>
                    </a:lnTo>
                    <a:lnTo>
                      <a:pt x="32" y="4"/>
                    </a:lnTo>
                    <a:lnTo>
                      <a:pt x="29" y="0"/>
                    </a:lnTo>
                    <a:lnTo>
                      <a:pt x="2" y="2"/>
                    </a:lnTo>
                    <a:lnTo>
                      <a:pt x="2" y="2"/>
                    </a:lnTo>
                    <a:lnTo>
                      <a:pt x="1" y="15"/>
                    </a:lnTo>
                    <a:lnTo>
                      <a:pt x="0" y="27"/>
                    </a:lnTo>
                    <a:lnTo>
                      <a:pt x="0" y="39"/>
                    </a:lnTo>
                    <a:lnTo>
                      <a:pt x="1" y="44"/>
                    </a:lnTo>
                    <a:lnTo>
                      <a:pt x="2" y="51"/>
                    </a:lnTo>
                    <a:lnTo>
                      <a:pt x="2" y="51"/>
                    </a:lnTo>
                    <a:lnTo>
                      <a:pt x="9" y="62"/>
                    </a:lnTo>
                    <a:lnTo>
                      <a:pt x="14" y="71"/>
                    </a:lnTo>
                    <a:lnTo>
                      <a:pt x="29" y="88"/>
                    </a:lnTo>
                    <a:lnTo>
                      <a:pt x="29" y="88"/>
                    </a:lnTo>
                    <a:lnTo>
                      <a:pt x="34" y="92"/>
                    </a:lnTo>
                    <a:lnTo>
                      <a:pt x="38" y="93"/>
                    </a:lnTo>
                    <a:lnTo>
                      <a:pt x="42" y="93"/>
                    </a:lnTo>
                    <a:lnTo>
                      <a:pt x="45" y="89"/>
                    </a:lnTo>
                    <a:lnTo>
                      <a:pt x="46" y="86"/>
                    </a:lnTo>
                    <a:lnTo>
                      <a:pt x="48" y="80"/>
                    </a:lnTo>
                    <a:lnTo>
                      <a:pt x="48" y="70"/>
                    </a:lnTo>
                    <a:lnTo>
                      <a:pt x="48" y="7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5" name="Freeform 341"/>
              <p:cNvSpPr>
                <a:spLocks/>
              </p:cNvSpPr>
              <p:nvPr/>
            </p:nvSpPr>
            <p:spPr bwMode="auto">
              <a:xfrm>
                <a:off x="2968625" y="3021013"/>
                <a:ext cx="160338" cy="488950"/>
              </a:xfrm>
              <a:custGeom>
                <a:avLst/>
                <a:gdLst>
                  <a:gd name="T0" fmla="*/ 17 w 101"/>
                  <a:gd name="T1" fmla="*/ 0 h 308"/>
                  <a:gd name="T2" fmla="*/ 17 w 101"/>
                  <a:gd name="T3" fmla="*/ 0 h 308"/>
                  <a:gd name="T4" fmla="*/ 21 w 101"/>
                  <a:gd name="T5" fmla="*/ 1 h 308"/>
                  <a:gd name="T6" fmla="*/ 25 w 101"/>
                  <a:gd name="T7" fmla="*/ 2 h 308"/>
                  <a:gd name="T8" fmla="*/ 30 w 101"/>
                  <a:gd name="T9" fmla="*/ 5 h 308"/>
                  <a:gd name="T10" fmla="*/ 37 w 101"/>
                  <a:gd name="T11" fmla="*/ 9 h 308"/>
                  <a:gd name="T12" fmla="*/ 45 w 101"/>
                  <a:gd name="T13" fmla="*/ 16 h 308"/>
                  <a:gd name="T14" fmla="*/ 53 w 101"/>
                  <a:gd name="T15" fmla="*/ 25 h 308"/>
                  <a:gd name="T16" fmla="*/ 61 w 101"/>
                  <a:gd name="T17" fmla="*/ 38 h 308"/>
                  <a:gd name="T18" fmla="*/ 68 w 101"/>
                  <a:gd name="T19" fmla="*/ 54 h 308"/>
                  <a:gd name="T20" fmla="*/ 76 w 101"/>
                  <a:gd name="T21" fmla="*/ 74 h 308"/>
                  <a:gd name="T22" fmla="*/ 84 w 101"/>
                  <a:gd name="T23" fmla="*/ 99 h 308"/>
                  <a:gd name="T24" fmla="*/ 89 w 101"/>
                  <a:gd name="T25" fmla="*/ 130 h 308"/>
                  <a:gd name="T26" fmla="*/ 94 w 101"/>
                  <a:gd name="T27" fmla="*/ 165 h 308"/>
                  <a:gd name="T28" fmla="*/ 98 w 101"/>
                  <a:gd name="T29" fmla="*/ 206 h 308"/>
                  <a:gd name="T30" fmla="*/ 101 w 101"/>
                  <a:gd name="T31" fmla="*/ 254 h 308"/>
                  <a:gd name="T32" fmla="*/ 101 w 101"/>
                  <a:gd name="T33" fmla="*/ 308 h 308"/>
                  <a:gd name="T34" fmla="*/ 72 w 101"/>
                  <a:gd name="T35" fmla="*/ 308 h 308"/>
                  <a:gd name="T36" fmla="*/ 72 w 101"/>
                  <a:gd name="T37" fmla="*/ 308 h 308"/>
                  <a:gd name="T38" fmla="*/ 69 w 101"/>
                  <a:gd name="T39" fmla="*/ 287 h 308"/>
                  <a:gd name="T40" fmla="*/ 64 w 101"/>
                  <a:gd name="T41" fmla="*/ 256 h 308"/>
                  <a:gd name="T42" fmla="*/ 57 w 101"/>
                  <a:gd name="T43" fmla="*/ 218 h 308"/>
                  <a:gd name="T44" fmla="*/ 48 w 101"/>
                  <a:gd name="T45" fmla="*/ 178 h 308"/>
                  <a:gd name="T46" fmla="*/ 38 w 101"/>
                  <a:gd name="T47" fmla="*/ 138 h 308"/>
                  <a:gd name="T48" fmla="*/ 32 w 101"/>
                  <a:gd name="T49" fmla="*/ 119 h 308"/>
                  <a:gd name="T50" fmla="*/ 26 w 101"/>
                  <a:gd name="T51" fmla="*/ 103 h 308"/>
                  <a:gd name="T52" fmla="*/ 20 w 101"/>
                  <a:gd name="T53" fmla="*/ 90 h 308"/>
                  <a:gd name="T54" fmla="*/ 13 w 101"/>
                  <a:gd name="T55" fmla="*/ 78 h 308"/>
                  <a:gd name="T56" fmla="*/ 6 w 101"/>
                  <a:gd name="T57" fmla="*/ 70 h 308"/>
                  <a:gd name="T58" fmla="*/ 4 w 101"/>
                  <a:gd name="T59" fmla="*/ 67 h 308"/>
                  <a:gd name="T60" fmla="*/ 0 w 101"/>
                  <a:gd name="T61" fmla="*/ 66 h 308"/>
                  <a:gd name="T62" fmla="*/ 17 w 101"/>
                  <a:gd name="T6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308">
                    <a:moveTo>
                      <a:pt x="17" y="0"/>
                    </a:moveTo>
                    <a:lnTo>
                      <a:pt x="17" y="0"/>
                    </a:lnTo>
                    <a:lnTo>
                      <a:pt x="21" y="1"/>
                    </a:lnTo>
                    <a:lnTo>
                      <a:pt x="25" y="2"/>
                    </a:lnTo>
                    <a:lnTo>
                      <a:pt x="30" y="5"/>
                    </a:lnTo>
                    <a:lnTo>
                      <a:pt x="37" y="9"/>
                    </a:lnTo>
                    <a:lnTo>
                      <a:pt x="45" y="16"/>
                    </a:lnTo>
                    <a:lnTo>
                      <a:pt x="53" y="25"/>
                    </a:lnTo>
                    <a:lnTo>
                      <a:pt x="61" y="38"/>
                    </a:lnTo>
                    <a:lnTo>
                      <a:pt x="68" y="54"/>
                    </a:lnTo>
                    <a:lnTo>
                      <a:pt x="76" y="74"/>
                    </a:lnTo>
                    <a:lnTo>
                      <a:pt x="84" y="99"/>
                    </a:lnTo>
                    <a:lnTo>
                      <a:pt x="89" y="130"/>
                    </a:lnTo>
                    <a:lnTo>
                      <a:pt x="94" y="165"/>
                    </a:lnTo>
                    <a:lnTo>
                      <a:pt x="98" y="206"/>
                    </a:lnTo>
                    <a:lnTo>
                      <a:pt x="101" y="254"/>
                    </a:lnTo>
                    <a:lnTo>
                      <a:pt x="101" y="308"/>
                    </a:lnTo>
                    <a:lnTo>
                      <a:pt x="72" y="308"/>
                    </a:lnTo>
                    <a:lnTo>
                      <a:pt x="72" y="308"/>
                    </a:lnTo>
                    <a:lnTo>
                      <a:pt x="69" y="287"/>
                    </a:lnTo>
                    <a:lnTo>
                      <a:pt x="64" y="256"/>
                    </a:lnTo>
                    <a:lnTo>
                      <a:pt x="57" y="218"/>
                    </a:lnTo>
                    <a:lnTo>
                      <a:pt x="48" y="178"/>
                    </a:lnTo>
                    <a:lnTo>
                      <a:pt x="38" y="138"/>
                    </a:lnTo>
                    <a:lnTo>
                      <a:pt x="32" y="119"/>
                    </a:lnTo>
                    <a:lnTo>
                      <a:pt x="26" y="103"/>
                    </a:lnTo>
                    <a:lnTo>
                      <a:pt x="20" y="90"/>
                    </a:lnTo>
                    <a:lnTo>
                      <a:pt x="13" y="78"/>
                    </a:lnTo>
                    <a:lnTo>
                      <a:pt x="6" y="70"/>
                    </a:lnTo>
                    <a:lnTo>
                      <a:pt x="4" y="67"/>
                    </a:lnTo>
                    <a:lnTo>
                      <a:pt x="0" y="66"/>
                    </a:lnTo>
                    <a:lnTo>
                      <a:pt x="17" y="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6" name="Freeform 342"/>
              <p:cNvSpPr>
                <a:spLocks/>
              </p:cNvSpPr>
              <p:nvPr/>
            </p:nvSpPr>
            <p:spPr bwMode="auto">
              <a:xfrm>
                <a:off x="3057525" y="3503613"/>
                <a:ext cx="76200" cy="147637"/>
              </a:xfrm>
              <a:custGeom>
                <a:avLst/>
                <a:gdLst>
                  <a:gd name="T0" fmla="*/ 0 w 48"/>
                  <a:gd name="T1" fmla="*/ 70 h 93"/>
                  <a:gd name="T2" fmla="*/ 0 w 48"/>
                  <a:gd name="T3" fmla="*/ 70 h 93"/>
                  <a:gd name="T4" fmla="*/ 2 w 48"/>
                  <a:gd name="T5" fmla="*/ 52 h 93"/>
                  <a:gd name="T6" fmla="*/ 8 w 48"/>
                  <a:gd name="T7" fmla="*/ 31 h 93"/>
                  <a:gd name="T8" fmla="*/ 13 w 48"/>
                  <a:gd name="T9" fmla="*/ 11 h 93"/>
                  <a:gd name="T10" fmla="*/ 16 w 48"/>
                  <a:gd name="T11" fmla="*/ 4 h 93"/>
                  <a:gd name="T12" fmla="*/ 18 w 48"/>
                  <a:gd name="T13" fmla="*/ 0 h 93"/>
                  <a:gd name="T14" fmla="*/ 45 w 48"/>
                  <a:gd name="T15" fmla="*/ 2 h 93"/>
                  <a:gd name="T16" fmla="*/ 45 w 48"/>
                  <a:gd name="T17" fmla="*/ 2 h 93"/>
                  <a:gd name="T18" fmla="*/ 46 w 48"/>
                  <a:gd name="T19" fmla="*/ 15 h 93"/>
                  <a:gd name="T20" fmla="*/ 48 w 48"/>
                  <a:gd name="T21" fmla="*/ 27 h 93"/>
                  <a:gd name="T22" fmla="*/ 48 w 48"/>
                  <a:gd name="T23" fmla="*/ 39 h 93"/>
                  <a:gd name="T24" fmla="*/ 48 w 48"/>
                  <a:gd name="T25" fmla="*/ 44 h 93"/>
                  <a:gd name="T26" fmla="*/ 45 w 48"/>
                  <a:gd name="T27" fmla="*/ 51 h 93"/>
                  <a:gd name="T28" fmla="*/ 45 w 48"/>
                  <a:gd name="T29" fmla="*/ 51 h 93"/>
                  <a:gd name="T30" fmla="*/ 40 w 48"/>
                  <a:gd name="T31" fmla="*/ 62 h 93"/>
                  <a:gd name="T32" fmla="*/ 33 w 48"/>
                  <a:gd name="T33" fmla="*/ 71 h 93"/>
                  <a:gd name="T34" fmla="*/ 18 w 48"/>
                  <a:gd name="T35" fmla="*/ 88 h 93"/>
                  <a:gd name="T36" fmla="*/ 18 w 48"/>
                  <a:gd name="T37" fmla="*/ 88 h 93"/>
                  <a:gd name="T38" fmla="*/ 13 w 48"/>
                  <a:gd name="T39" fmla="*/ 92 h 93"/>
                  <a:gd name="T40" fmla="*/ 9 w 48"/>
                  <a:gd name="T41" fmla="*/ 93 h 93"/>
                  <a:gd name="T42" fmla="*/ 6 w 48"/>
                  <a:gd name="T43" fmla="*/ 93 h 93"/>
                  <a:gd name="T44" fmla="*/ 4 w 48"/>
                  <a:gd name="T45" fmla="*/ 89 h 93"/>
                  <a:gd name="T46" fmla="*/ 1 w 48"/>
                  <a:gd name="T47" fmla="*/ 86 h 93"/>
                  <a:gd name="T48" fmla="*/ 0 w 48"/>
                  <a:gd name="T49" fmla="*/ 80 h 93"/>
                  <a:gd name="T50" fmla="*/ 0 w 48"/>
                  <a:gd name="T51" fmla="*/ 70 h 93"/>
                  <a:gd name="T52" fmla="*/ 0 w 48"/>
                  <a:gd name="T53"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93">
                    <a:moveTo>
                      <a:pt x="0" y="70"/>
                    </a:moveTo>
                    <a:lnTo>
                      <a:pt x="0" y="70"/>
                    </a:lnTo>
                    <a:lnTo>
                      <a:pt x="2" y="52"/>
                    </a:lnTo>
                    <a:lnTo>
                      <a:pt x="8" y="31"/>
                    </a:lnTo>
                    <a:lnTo>
                      <a:pt x="13" y="11"/>
                    </a:lnTo>
                    <a:lnTo>
                      <a:pt x="16" y="4"/>
                    </a:lnTo>
                    <a:lnTo>
                      <a:pt x="18" y="0"/>
                    </a:lnTo>
                    <a:lnTo>
                      <a:pt x="45" y="2"/>
                    </a:lnTo>
                    <a:lnTo>
                      <a:pt x="45" y="2"/>
                    </a:lnTo>
                    <a:lnTo>
                      <a:pt x="46" y="15"/>
                    </a:lnTo>
                    <a:lnTo>
                      <a:pt x="48" y="27"/>
                    </a:lnTo>
                    <a:lnTo>
                      <a:pt x="48" y="39"/>
                    </a:lnTo>
                    <a:lnTo>
                      <a:pt x="48" y="44"/>
                    </a:lnTo>
                    <a:lnTo>
                      <a:pt x="45" y="51"/>
                    </a:lnTo>
                    <a:lnTo>
                      <a:pt x="45" y="51"/>
                    </a:lnTo>
                    <a:lnTo>
                      <a:pt x="40" y="62"/>
                    </a:lnTo>
                    <a:lnTo>
                      <a:pt x="33" y="71"/>
                    </a:lnTo>
                    <a:lnTo>
                      <a:pt x="18" y="88"/>
                    </a:lnTo>
                    <a:lnTo>
                      <a:pt x="18" y="88"/>
                    </a:lnTo>
                    <a:lnTo>
                      <a:pt x="13" y="92"/>
                    </a:lnTo>
                    <a:lnTo>
                      <a:pt x="9" y="93"/>
                    </a:lnTo>
                    <a:lnTo>
                      <a:pt x="6" y="93"/>
                    </a:lnTo>
                    <a:lnTo>
                      <a:pt x="4" y="89"/>
                    </a:lnTo>
                    <a:lnTo>
                      <a:pt x="1" y="86"/>
                    </a:lnTo>
                    <a:lnTo>
                      <a:pt x="0" y="80"/>
                    </a:lnTo>
                    <a:lnTo>
                      <a:pt x="0" y="70"/>
                    </a:lnTo>
                    <a:lnTo>
                      <a:pt x="0" y="7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7" name="Freeform 343"/>
              <p:cNvSpPr>
                <a:spLocks/>
              </p:cNvSpPr>
              <p:nvPr/>
            </p:nvSpPr>
            <p:spPr bwMode="auto">
              <a:xfrm>
                <a:off x="2592388" y="3016250"/>
                <a:ext cx="165100" cy="395287"/>
              </a:xfrm>
              <a:custGeom>
                <a:avLst/>
                <a:gdLst>
                  <a:gd name="T0" fmla="*/ 38 w 104"/>
                  <a:gd name="T1" fmla="*/ 249 h 249"/>
                  <a:gd name="T2" fmla="*/ 38 w 104"/>
                  <a:gd name="T3" fmla="*/ 249 h 249"/>
                  <a:gd name="T4" fmla="*/ 50 w 104"/>
                  <a:gd name="T5" fmla="*/ 192 h 249"/>
                  <a:gd name="T6" fmla="*/ 58 w 104"/>
                  <a:gd name="T7" fmla="*/ 161 h 249"/>
                  <a:gd name="T8" fmla="*/ 66 w 104"/>
                  <a:gd name="T9" fmla="*/ 133 h 249"/>
                  <a:gd name="T10" fmla="*/ 74 w 104"/>
                  <a:gd name="T11" fmla="*/ 108 h 249"/>
                  <a:gd name="T12" fmla="*/ 84 w 104"/>
                  <a:gd name="T13" fmla="*/ 88 h 249"/>
                  <a:gd name="T14" fmla="*/ 89 w 104"/>
                  <a:gd name="T15" fmla="*/ 80 h 249"/>
                  <a:gd name="T16" fmla="*/ 93 w 104"/>
                  <a:gd name="T17" fmla="*/ 73 h 249"/>
                  <a:gd name="T18" fmla="*/ 98 w 104"/>
                  <a:gd name="T19" fmla="*/ 68 h 249"/>
                  <a:gd name="T20" fmla="*/ 104 w 104"/>
                  <a:gd name="T21" fmla="*/ 65 h 249"/>
                  <a:gd name="T22" fmla="*/ 86 w 104"/>
                  <a:gd name="T23" fmla="*/ 0 h 249"/>
                  <a:gd name="T24" fmla="*/ 86 w 104"/>
                  <a:gd name="T25" fmla="*/ 0 h 249"/>
                  <a:gd name="T26" fmla="*/ 84 w 104"/>
                  <a:gd name="T27" fmla="*/ 0 h 249"/>
                  <a:gd name="T28" fmla="*/ 74 w 104"/>
                  <a:gd name="T29" fmla="*/ 4 h 249"/>
                  <a:gd name="T30" fmla="*/ 69 w 104"/>
                  <a:gd name="T31" fmla="*/ 8 h 249"/>
                  <a:gd name="T32" fmla="*/ 62 w 104"/>
                  <a:gd name="T33" fmla="*/ 13 h 249"/>
                  <a:gd name="T34" fmla="*/ 54 w 104"/>
                  <a:gd name="T35" fmla="*/ 21 h 249"/>
                  <a:gd name="T36" fmla="*/ 48 w 104"/>
                  <a:gd name="T37" fmla="*/ 31 h 249"/>
                  <a:gd name="T38" fmla="*/ 40 w 104"/>
                  <a:gd name="T39" fmla="*/ 44 h 249"/>
                  <a:gd name="T40" fmla="*/ 32 w 104"/>
                  <a:gd name="T41" fmla="*/ 60 h 249"/>
                  <a:gd name="T42" fmla="*/ 25 w 104"/>
                  <a:gd name="T43" fmla="*/ 78 h 249"/>
                  <a:gd name="T44" fmla="*/ 18 w 104"/>
                  <a:gd name="T45" fmla="*/ 102 h 249"/>
                  <a:gd name="T46" fmla="*/ 12 w 104"/>
                  <a:gd name="T47" fmla="*/ 129 h 249"/>
                  <a:gd name="T48" fmla="*/ 6 w 104"/>
                  <a:gd name="T49" fmla="*/ 161 h 249"/>
                  <a:gd name="T50" fmla="*/ 2 w 104"/>
                  <a:gd name="T51" fmla="*/ 198 h 249"/>
                  <a:gd name="T52" fmla="*/ 0 w 104"/>
                  <a:gd name="T53" fmla="*/ 241 h 249"/>
                  <a:gd name="T54" fmla="*/ 0 w 104"/>
                  <a:gd name="T55" fmla="*/ 241 h 249"/>
                  <a:gd name="T56" fmla="*/ 38 w 104"/>
                  <a:gd name="T57" fmla="*/ 249 h 249"/>
                  <a:gd name="T58" fmla="*/ 38 w 104"/>
                  <a:gd name="T59" fmla="*/ 24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249">
                    <a:moveTo>
                      <a:pt x="38" y="249"/>
                    </a:moveTo>
                    <a:lnTo>
                      <a:pt x="38" y="249"/>
                    </a:lnTo>
                    <a:lnTo>
                      <a:pt x="50" y="192"/>
                    </a:lnTo>
                    <a:lnTo>
                      <a:pt x="58" y="161"/>
                    </a:lnTo>
                    <a:lnTo>
                      <a:pt x="66" y="133"/>
                    </a:lnTo>
                    <a:lnTo>
                      <a:pt x="74" y="108"/>
                    </a:lnTo>
                    <a:lnTo>
                      <a:pt x="84" y="88"/>
                    </a:lnTo>
                    <a:lnTo>
                      <a:pt x="89" y="80"/>
                    </a:lnTo>
                    <a:lnTo>
                      <a:pt x="93" y="73"/>
                    </a:lnTo>
                    <a:lnTo>
                      <a:pt x="98" y="68"/>
                    </a:lnTo>
                    <a:lnTo>
                      <a:pt x="104" y="65"/>
                    </a:lnTo>
                    <a:lnTo>
                      <a:pt x="86" y="0"/>
                    </a:lnTo>
                    <a:lnTo>
                      <a:pt x="86" y="0"/>
                    </a:lnTo>
                    <a:lnTo>
                      <a:pt x="84" y="0"/>
                    </a:lnTo>
                    <a:lnTo>
                      <a:pt x="74" y="4"/>
                    </a:lnTo>
                    <a:lnTo>
                      <a:pt x="69" y="8"/>
                    </a:lnTo>
                    <a:lnTo>
                      <a:pt x="62" y="13"/>
                    </a:lnTo>
                    <a:lnTo>
                      <a:pt x="54" y="21"/>
                    </a:lnTo>
                    <a:lnTo>
                      <a:pt x="48" y="31"/>
                    </a:lnTo>
                    <a:lnTo>
                      <a:pt x="40" y="44"/>
                    </a:lnTo>
                    <a:lnTo>
                      <a:pt x="32" y="60"/>
                    </a:lnTo>
                    <a:lnTo>
                      <a:pt x="25" y="78"/>
                    </a:lnTo>
                    <a:lnTo>
                      <a:pt x="18" y="102"/>
                    </a:lnTo>
                    <a:lnTo>
                      <a:pt x="12" y="129"/>
                    </a:lnTo>
                    <a:lnTo>
                      <a:pt x="6" y="161"/>
                    </a:lnTo>
                    <a:lnTo>
                      <a:pt x="2" y="198"/>
                    </a:lnTo>
                    <a:lnTo>
                      <a:pt x="0" y="241"/>
                    </a:lnTo>
                    <a:lnTo>
                      <a:pt x="0" y="241"/>
                    </a:lnTo>
                    <a:lnTo>
                      <a:pt x="38" y="249"/>
                    </a:lnTo>
                    <a:lnTo>
                      <a:pt x="38" y="249"/>
                    </a:lnTo>
                    <a:close/>
                  </a:path>
                </a:pathLst>
              </a:custGeom>
              <a:solidFill>
                <a:srgbClr val="B21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8" name="Freeform 344"/>
              <p:cNvSpPr>
                <a:spLocks/>
              </p:cNvSpPr>
              <p:nvPr/>
            </p:nvSpPr>
            <p:spPr bwMode="auto">
              <a:xfrm>
                <a:off x="2968625" y="3021013"/>
                <a:ext cx="158750" cy="393700"/>
              </a:xfrm>
              <a:custGeom>
                <a:avLst/>
                <a:gdLst>
                  <a:gd name="T0" fmla="*/ 62 w 100"/>
                  <a:gd name="T1" fmla="*/ 248 h 248"/>
                  <a:gd name="T2" fmla="*/ 62 w 100"/>
                  <a:gd name="T3" fmla="*/ 248 h 248"/>
                  <a:gd name="T4" fmla="*/ 100 w 100"/>
                  <a:gd name="T5" fmla="*/ 236 h 248"/>
                  <a:gd name="T6" fmla="*/ 100 w 100"/>
                  <a:gd name="T7" fmla="*/ 236 h 248"/>
                  <a:gd name="T8" fmla="*/ 97 w 100"/>
                  <a:gd name="T9" fmla="*/ 194 h 248"/>
                  <a:gd name="T10" fmla="*/ 94 w 100"/>
                  <a:gd name="T11" fmla="*/ 158 h 248"/>
                  <a:gd name="T12" fmla="*/ 89 w 100"/>
                  <a:gd name="T13" fmla="*/ 126 h 248"/>
                  <a:gd name="T14" fmla="*/ 82 w 100"/>
                  <a:gd name="T15" fmla="*/ 99 h 248"/>
                  <a:gd name="T16" fmla="*/ 77 w 100"/>
                  <a:gd name="T17" fmla="*/ 77 h 248"/>
                  <a:gd name="T18" fmla="*/ 69 w 100"/>
                  <a:gd name="T19" fmla="*/ 57 h 248"/>
                  <a:gd name="T20" fmla="*/ 62 w 100"/>
                  <a:gd name="T21" fmla="*/ 41 h 248"/>
                  <a:gd name="T22" fmla="*/ 54 w 100"/>
                  <a:gd name="T23" fmla="*/ 29 h 248"/>
                  <a:gd name="T24" fmla="*/ 48 w 100"/>
                  <a:gd name="T25" fmla="*/ 20 h 248"/>
                  <a:gd name="T26" fmla="*/ 41 w 100"/>
                  <a:gd name="T27" fmla="*/ 12 h 248"/>
                  <a:gd name="T28" fmla="*/ 34 w 100"/>
                  <a:gd name="T29" fmla="*/ 6 h 248"/>
                  <a:gd name="T30" fmla="*/ 29 w 100"/>
                  <a:gd name="T31" fmla="*/ 4 h 248"/>
                  <a:gd name="T32" fmla="*/ 21 w 100"/>
                  <a:gd name="T33" fmla="*/ 0 h 248"/>
                  <a:gd name="T34" fmla="*/ 17 w 100"/>
                  <a:gd name="T35" fmla="*/ 0 h 248"/>
                  <a:gd name="T36" fmla="*/ 0 w 100"/>
                  <a:gd name="T37" fmla="*/ 66 h 248"/>
                  <a:gd name="T38" fmla="*/ 0 w 100"/>
                  <a:gd name="T39" fmla="*/ 66 h 248"/>
                  <a:gd name="T40" fmla="*/ 5 w 100"/>
                  <a:gd name="T41" fmla="*/ 69 h 248"/>
                  <a:gd name="T42" fmla="*/ 10 w 100"/>
                  <a:gd name="T43" fmla="*/ 74 h 248"/>
                  <a:gd name="T44" fmla="*/ 14 w 100"/>
                  <a:gd name="T45" fmla="*/ 79 h 248"/>
                  <a:gd name="T46" fmla="*/ 20 w 100"/>
                  <a:gd name="T47" fmla="*/ 89 h 248"/>
                  <a:gd name="T48" fmla="*/ 28 w 100"/>
                  <a:gd name="T49" fmla="*/ 109 h 248"/>
                  <a:gd name="T50" fmla="*/ 37 w 100"/>
                  <a:gd name="T51" fmla="*/ 134 h 248"/>
                  <a:gd name="T52" fmla="*/ 45 w 100"/>
                  <a:gd name="T53" fmla="*/ 162 h 248"/>
                  <a:gd name="T54" fmla="*/ 52 w 100"/>
                  <a:gd name="T55" fmla="*/ 191 h 248"/>
                  <a:gd name="T56" fmla="*/ 62 w 100"/>
                  <a:gd name="T57" fmla="*/ 248 h 248"/>
                  <a:gd name="T58" fmla="*/ 62 w 100"/>
                  <a:gd name="T5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 h="248">
                    <a:moveTo>
                      <a:pt x="62" y="248"/>
                    </a:moveTo>
                    <a:lnTo>
                      <a:pt x="62" y="248"/>
                    </a:lnTo>
                    <a:lnTo>
                      <a:pt x="100" y="236"/>
                    </a:lnTo>
                    <a:lnTo>
                      <a:pt x="100" y="236"/>
                    </a:lnTo>
                    <a:lnTo>
                      <a:pt x="97" y="194"/>
                    </a:lnTo>
                    <a:lnTo>
                      <a:pt x="94" y="158"/>
                    </a:lnTo>
                    <a:lnTo>
                      <a:pt x="89" y="126"/>
                    </a:lnTo>
                    <a:lnTo>
                      <a:pt x="82" y="99"/>
                    </a:lnTo>
                    <a:lnTo>
                      <a:pt x="77" y="77"/>
                    </a:lnTo>
                    <a:lnTo>
                      <a:pt x="69" y="57"/>
                    </a:lnTo>
                    <a:lnTo>
                      <a:pt x="62" y="41"/>
                    </a:lnTo>
                    <a:lnTo>
                      <a:pt x="54" y="29"/>
                    </a:lnTo>
                    <a:lnTo>
                      <a:pt x="48" y="20"/>
                    </a:lnTo>
                    <a:lnTo>
                      <a:pt x="41" y="12"/>
                    </a:lnTo>
                    <a:lnTo>
                      <a:pt x="34" y="6"/>
                    </a:lnTo>
                    <a:lnTo>
                      <a:pt x="29" y="4"/>
                    </a:lnTo>
                    <a:lnTo>
                      <a:pt x="21" y="0"/>
                    </a:lnTo>
                    <a:lnTo>
                      <a:pt x="17" y="0"/>
                    </a:lnTo>
                    <a:lnTo>
                      <a:pt x="0" y="66"/>
                    </a:lnTo>
                    <a:lnTo>
                      <a:pt x="0" y="66"/>
                    </a:lnTo>
                    <a:lnTo>
                      <a:pt x="5" y="69"/>
                    </a:lnTo>
                    <a:lnTo>
                      <a:pt x="10" y="74"/>
                    </a:lnTo>
                    <a:lnTo>
                      <a:pt x="14" y="79"/>
                    </a:lnTo>
                    <a:lnTo>
                      <a:pt x="20" y="89"/>
                    </a:lnTo>
                    <a:lnTo>
                      <a:pt x="28" y="109"/>
                    </a:lnTo>
                    <a:lnTo>
                      <a:pt x="37" y="134"/>
                    </a:lnTo>
                    <a:lnTo>
                      <a:pt x="45" y="162"/>
                    </a:lnTo>
                    <a:lnTo>
                      <a:pt x="52" y="191"/>
                    </a:lnTo>
                    <a:lnTo>
                      <a:pt x="62" y="248"/>
                    </a:lnTo>
                    <a:lnTo>
                      <a:pt x="62" y="248"/>
                    </a:lnTo>
                    <a:close/>
                  </a:path>
                </a:pathLst>
              </a:custGeom>
              <a:solidFill>
                <a:srgbClr val="D33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9" name="Rectangle 345"/>
              <p:cNvSpPr>
                <a:spLocks noChangeArrowheads="1"/>
              </p:cNvSpPr>
              <p:nvPr/>
            </p:nvSpPr>
            <p:spPr bwMode="auto">
              <a:xfrm>
                <a:off x="2809875" y="2889250"/>
                <a:ext cx="50800" cy="119062"/>
              </a:xfrm>
              <a:prstGeom prst="rect">
                <a:avLst/>
              </a:prstGeom>
              <a:solidFill>
                <a:srgbClr val="E09B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0" name="Rectangle 346"/>
              <p:cNvSpPr>
                <a:spLocks noChangeArrowheads="1"/>
              </p:cNvSpPr>
              <p:nvPr/>
            </p:nvSpPr>
            <p:spPr bwMode="auto">
              <a:xfrm>
                <a:off x="2860675" y="2889250"/>
                <a:ext cx="47625" cy="119062"/>
              </a:xfrm>
              <a:prstGeom prst="rect">
                <a:avLst/>
              </a:prstGeom>
              <a:solidFill>
                <a:srgbClr val="EDB6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1" name="Freeform 347"/>
              <p:cNvSpPr>
                <a:spLocks/>
              </p:cNvSpPr>
              <p:nvPr/>
            </p:nvSpPr>
            <p:spPr bwMode="auto">
              <a:xfrm>
                <a:off x="2674938" y="2998788"/>
                <a:ext cx="185738" cy="593725"/>
              </a:xfrm>
              <a:custGeom>
                <a:avLst/>
                <a:gdLst>
                  <a:gd name="T0" fmla="*/ 86 w 117"/>
                  <a:gd name="T1" fmla="*/ 0 h 374"/>
                  <a:gd name="T2" fmla="*/ 86 w 117"/>
                  <a:gd name="T3" fmla="*/ 0 h 374"/>
                  <a:gd name="T4" fmla="*/ 85 w 117"/>
                  <a:gd name="T5" fmla="*/ 0 h 374"/>
                  <a:gd name="T6" fmla="*/ 85 w 117"/>
                  <a:gd name="T7" fmla="*/ 0 h 374"/>
                  <a:gd name="T8" fmla="*/ 62 w 117"/>
                  <a:gd name="T9" fmla="*/ 3 h 374"/>
                  <a:gd name="T10" fmla="*/ 52 w 117"/>
                  <a:gd name="T11" fmla="*/ 4 h 374"/>
                  <a:gd name="T12" fmla="*/ 40 w 117"/>
                  <a:gd name="T13" fmla="*/ 7 h 374"/>
                  <a:gd name="T14" fmla="*/ 29 w 117"/>
                  <a:gd name="T15" fmla="*/ 11 h 374"/>
                  <a:gd name="T16" fmla="*/ 20 w 117"/>
                  <a:gd name="T17" fmla="*/ 16 h 374"/>
                  <a:gd name="T18" fmla="*/ 12 w 117"/>
                  <a:gd name="T19" fmla="*/ 22 h 374"/>
                  <a:gd name="T20" fmla="*/ 4 w 117"/>
                  <a:gd name="T21" fmla="*/ 30 h 374"/>
                  <a:gd name="T22" fmla="*/ 4 w 117"/>
                  <a:gd name="T23" fmla="*/ 30 h 374"/>
                  <a:gd name="T24" fmla="*/ 1 w 117"/>
                  <a:gd name="T25" fmla="*/ 36 h 374"/>
                  <a:gd name="T26" fmla="*/ 0 w 117"/>
                  <a:gd name="T27" fmla="*/ 46 h 374"/>
                  <a:gd name="T28" fmla="*/ 0 w 117"/>
                  <a:gd name="T29" fmla="*/ 59 h 374"/>
                  <a:gd name="T30" fmla="*/ 1 w 117"/>
                  <a:gd name="T31" fmla="*/ 75 h 374"/>
                  <a:gd name="T32" fmla="*/ 5 w 117"/>
                  <a:gd name="T33" fmla="*/ 112 h 374"/>
                  <a:gd name="T34" fmla="*/ 12 w 117"/>
                  <a:gd name="T35" fmla="*/ 156 h 374"/>
                  <a:gd name="T36" fmla="*/ 18 w 117"/>
                  <a:gd name="T37" fmla="*/ 203 h 374"/>
                  <a:gd name="T38" fmla="*/ 25 w 117"/>
                  <a:gd name="T39" fmla="*/ 246 h 374"/>
                  <a:gd name="T40" fmla="*/ 28 w 117"/>
                  <a:gd name="T41" fmla="*/ 288 h 374"/>
                  <a:gd name="T42" fmla="*/ 29 w 117"/>
                  <a:gd name="T43" fmla="*/ 305 h 374"/>
                  <a:gd name="T44" fmla="*/ 28 w 117"/>
                  <a:gd name="T45" fmla="*/ 320 h 374"/>
                  <a:gd name="T46" fmla="*/ 28 w 117"/>
                  <a:gd name="T47" fmla="*/ 320 h 374"/>
                  <a:gd name="T48" fmla="*/ 28 w 117"/>
                  <a:gd name="T49" fmla="*/ 328 h 374"/>
                  <a:gd name="T50" fmla="*/ 29 w 117"/>
                  <a:gd name="T51" fmla="*/ 333 h 374"/>
                  <a:gd name="T52" fmla="*/ 32 w 117"/>
                  <a:gd name="T53" fmla="*/ 340 h 374"/>
                  <a:gd name="T54" fmla="*/ 36 w 117"/>
                  <a:gd name="T55" fmla="*/ 345 h 374"/>
                  <a:gd name="T56" fmla="*/ 40 w 117"/>
                  <a:gd name="T57" fmla="*/ 350 h 374"/>
                  <a:gd name="T58" fmla="*/ 45 w 117"/>
                  <a:gd name="T59" fmla="*/ 354 h 374"/>
                  <a:gd name="T60" fmla="*/ 57 w 117"/>
                  <a:gd name="T61" fmla="*/ 361 h 374"/>
                  <a:gd name="T62" fmla="*/ 71 w 117"/>
                  <a:gd name="T63" fmla="*/ 368 h 374"/>
                  <a:gd name="T64" fmla="*/ 86 w 117"/>
                  <a:gd name="T65" fmla="*/ 372 h 374"/>
                  <a:gd name="T66" fmla="*/ 102 w 117"/>
                  <a:gd name="T67" fmla="*/ 374 h 374"/>
                  <a:gd name="T68" fmla="*/ 117 w 117"/>
                  <a:gd name="T69" fmla="*/ 374 h 374"/>
                  <a:gd name="T70" fmla="*/ 117 w 117"/>
                  <a:gd name="T71" fmla="*/ 0 h 374"/>
                  <a:gd name="T72" fmla="*/ 117 w 117"/>
                  <a:gd name="T73" fmla="*/ 0 h 374"/>
                  <a:gd name="T74" fmla="*/ 110 w 117"/>
                  <a:gd name="T75" fmla="*/ 0 h 374"/>
                  <a:gd name="T76" fmla="*/ 86 w 117"/>
                  <a:gd name="T7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374">
                    <a:moveTo>
                      <a:pt x="86" y="0"/>
                    </a:moveTo>
                    <a:lnTo>
                      <a:pt x="86" y="0"/>
                    </a:lnTo>
                    <a:lnTo>
                      <a:pt x="85" y="0"/>
                    </a:lnTo>
                    <a:lnTo>
                      <a:pt x="85" y="0"/>
                    </a:lnTo>
                    <a:lnTo>
                      <a:pt x="62" y="3"/>
                    </a:lnTo>
                    <a:lnTo>
                      <a:pt x="52" y="4"/>
                    </a:lnTo>
                    <a:lnTo>
                      <a:pt x="40" y="7"/>
                    </a:lnTo>
                    <a:lnTo>
                      <a:pt x="29" y="11"/>
                    </a:lnTo>
                    <a:lnTo>
                      <a:pt x="20" y="16"/>
                    </a:lnTo>
                    <a:lnTo>
                      <a:pt x="12" y="22"/>
                    </a:lnTo>
                    <a:lnTo>
                      <a:pt x="4" y="30"/>
                    </a:lnTo>
                    <a:lnTo>
                      <a:pt x="4" y="30"/>
                    </a:lnTo>
                    <a:lnTo>
                      <a:pt x="1" y="36"/>
                    </a:lnTo>
                    <a:lnTo>
                      <a:pt x="0" y="46"/>
                    </a:lnTo>
                    <a:lnTo>
                      <a:pt x="0" y="59"/>
                    </a:lnTo>
                    <a:lnTo>
                      <a:pt x="1" y="75"/>
                    </a:lnTo>
                    <a:lnTo>
                      <a:pt x="5" y="112"/>
                    </a:lnTo>
                    <a:lnTo>
                      <a:pt x="12" y="156"/>
                    </a:lnTo>
                    <a:lnTo>
                      <a:pt x="18" y="203"/>
                    </a:lnTo>
                    <a:lnTo>
                      <a:pt x="25" y="246"/>
                    </a:lnTo>
                    <a:lnTo>
                      <a:pt x="28" y="288"/>
                    </a:lnTo>
                    <a:lnTo>
                      <a:pt x="29" y="305"/>
                    </a:lnTo>
                    <a:lnTo>
                      <a:pt x="28" y="320"/>
                    </a:lnTo>
                    <a:lnTo>
                      <a:pt x="28" y="320"/>
                    </a:lnTo>
                    <a:lnTo>
                      <a:pt x="28" y="328"/>
                    </a:lnTo>
                    <a:lnTo>
                      <a:pt x="29" y="333"/>
                    </a:lnTo>
                    <a:lnTo>
                      <a:pt x="32" y="340"/>
                    </a:lnTo>
                    <a:lnTo>
                      <a:pt x="36" y="345"/>
                    </a:lnTo>
                    <a:lnTo>
                      <a:pt x="40" y="350"/>
                    </a:lnTo>
                    <a:lnTo>
                      <a:pt x="45" y="354"/>
                    </a:lnTo>
                    <a:lnTo>
                      <a:pt x="57" y="361"/>
                    </a:lnTo>
                    <a:lnTo>
                      <a:pt x="71" y="368"/>
                    </a:lnTo>
                    <a:lnTo>
                      <a:pt x="86" y="372"/>
                    </a:lnTo>
                    <a:lnTo>
                      <a:pt x="102" y="374"/>
                    </a:lnTo>
                    <a:lnTo>
                      <a:pt x="117" y="374"/>
                    </a:lnTo>
                    <a:lnTo>
                      <a:pt x="117" y="0"/>
                    </a:lnTo>
                    <a:lnTo>
                      <a:pt x="117" y="0"/>
                    </a:lnTo>
                    <a:lnTo>
                      <a:pt x="110" y="0"/>
                    </a:lnTo>
                    <a:lnTo>
                      <a:pt x="86" y="0"/>
                    </a:lnTo>
                    <a:close/>
                  </a:path>
                </a:pathLst>
              </a:custGeom>
              <a:solidFill>
                <a:srgbClr val="C6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2" name="Freeform 348"/>
              <p:cNvSpPr>
                <a:spLocks/>
              </p:cNvSpPr>
              <p:nvPr/>
            </p:nvSpPr>
            <p:spPr bwMode="auto">
              <a:xfrm>
                <a:off x="2860675" y="2998788"/>
                <a:ext cx="184150" cy="593725"/>
              </a:xfrm>
              <a:custGeom>
                <a:avLst/>
                <a:gdLst>
                  <a:gd name="T0" fmla="*/ 112 w 116"/>
                  <a:gd name="T1" fmla="*/ 30 h 374"/>
                  <a:gd name="T2" fmla="*/ 112 w 116"/>
                  <a:gd name="T3" fmla="*/ 30 h 374"/>
                  <a:gd name="T4" fmla="*/ 105 w 116"/>
                  <a:gd name="T5" fmla="*/ 22 h 374"/>
                  <a:gd name="T6" fmla="*/ 96 w 116"/>
                  <a:gd name="T7" fmla="*/ 16 h 374"/>
                  <a:gd name="T8" fmla="*/ 86 w 116"/>
                  <a:gd name="T9" fmla="*/ 11 h 374"/>
                  <a:gd name="T10" fmla="*/ 76 w 116"/>
                  <a:gd name="T11" fmla="*/ 7 h 374"/>
                  <a:gd name="T12" fmla="*/ 64 w 116"/>
                  <a:gd name="T13" fmla="*/ 4 h 374"/>
                  <a:gd name="T14" fmla="*/ 52 w 116"/>
                  <a:gd name="T15" fmla="*/ 2 h 374"/>
                  <a:gd name="T16" fmla="*/ 30 w 116"/>
                  <a:gd name="T17" fmla="*/ 0 h 374"/>
                  <a:gd name="T18" fmla="*/ 5 w 116"/>
                  <a:gd name="T19" fmla="*/ 0 h 374"/>
                  <a:gd name="T20" fmla="*/ 5 w 116"/>
                  <a:gd name="T21" fmla="*/ 0 h 374"/>
                  <a:gd name="T22" fmla="*/ 0 w 116"/>
                  <a:gd name="T23" fmla="*/ 0 h 374"/>
                  <a:gd name="T24" fmla="*/ 0 w 116"/>
                  <a:gd name="T25" fmla="*/ 374 h 374"/>
                  <a:gd name="T26" fmla="*/ 0 w 116"/>
                  <a:gd name="T27" fmla="*/ 374 h 374"/>
                  <a:gd name="T28" fmla="*/ 14 w 116"/>
                  <a:gd name="T29" fmla="*/ 374 h 374"/>
                  <a:gd name="T30" fmla="*/ 29 w 116"/>
                  <a:gd name="T31" fmla="*/ 372 h 374"/>
                  <a:gd name="T32" fmla="*/ 45 w 116"/>
                  <a:gd name="T33" fmla="*/ 368 h 374"/>
                  <a:gd name="T34" fmla="*/ 58 w 116"/>
                  <a:gd name="T35" fmla="*/ 361 h 374"/>
                  <a:gd name="T36" fmla="*/ 72 w 116"/>
                  <a:gd name="T37" fmla="*/ 354 h 374"/>
                  <a:gd name="T38" fmla="*/ 77 w 116"/>
                  <a:gd name="T39" fmla="*/ 350 h 374"/>
                  <a:gd name="T40" fmla="*/ 81 w 116"/>
                  <a:gd name="T41" fmla="*/ 345 h 374"/>
                  <a:gd name="T42" fmla="*/ 85 w 116"/>
                  <a:gd name="T43" fmla="*/ 340 h 374"/>
                  <a:gd name="T44" fmla="*/ 86 w 116"/>
                  <a:gd name="T45" fmla="*/ 333 h 374"/>
                  <a:gd name="T46" fmla="*/ 88 w 116"/>
                  <a:gd name="T47" fmla="*/ 328 h 374"/>
                  <a:gd name="T48" fmla="*/ 88 w 116"/>
                  <a:gd name="T49" fmla="*/ 320 h 374"/>
                  <a:gd name="T50" fmla="*/ 88 w 116"/>
                  <a:gd name="T51" fmla="*/ 320 h 374"/>
                  <a:gd name="T52" fmla="*/ 86 w 116"/>
                  <a:gd name="T53" fmla="*/ 306 h 374"/>
                  <a:gd name="T54" fmla="*/ 88 w 116"/>
                  <a:gd name="T55" fmla="*/ 290 h 374"/>
                  <a:gd name="T56" fmla="*/ 90 w 116"/>
                  <a:gd name="T57" fmla="*/ 250 h 374"/>
                  <a:gd name="T58" fmla="*/ 97 w 116"/>
                  <a:gd name="T59" fmla="*/ 207 h 374"/>
                  <a:gd name="T60" fmla="*/ 104 w 116"/>
                  <a:gd name="T61" fmla="*/ 160 h 374"/>
                  <a:gd name="T62" fmla="*/ 110 w 116"/>
                  <a:gd name="T63" fmla="*/ 115 h 374"/>
                  <a:gd name="T64" fmla="*/ 114 w 116"/>
                  <a:gd name="T65" fmla="*/ 76 h 374"/>
                  <a:gd name="T66" fmla="*/ 116 w 116"/>
                  <a:gd name="T67" fmla="*/ 60 h 374"/>
                  <a:gd name="T68" fmla="*/ 116 w 116"/>
                  <a:gd name="T69" fmla="*/ 47 h 374"/>
                  <a:gd name="T70" fmla="*/ 114 w 116"/>
                  <a:gd name="T71" fmla="*/ 36 h 374"/>
                  <a:gd name="T72" fmla="*/ 112 w 116"/>
                  <a:gd name="T73" fmla="*/ 30 h 374"/>
                  <a:gd name="T74" fmla="*/ 112 w 116"/>
                  <a:gd name="T75" fmla="*/ 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374">
                    <a:moveTo>
                      <a:pt x="112" y="30"/>
                    </a:moveTo>
                    <a:lnTo>
                      <a:pt x="112" y="30"/>
                    </a:lnTo>
                    <a:lnTo>
                      <a:pt x="105" y="22"/>
                    </a:lnTo>
                    <a:lnTo>
                      <a:pt x="96" y="16"/>
                    </a:lnTo>
                    <a:lnTo>
                      <a:pt x="86" y="11"/>
                    </a:lnTo>
                    <a:lnTo>
                      <a:pt x="76" y="7"/>
                    </a:lnTo>
                    <a:lnTo>
                      <a:pt x="64" y="4"/>
                    </a:lnTo>
                    <a:lnTo>
                      <a:pt x="52" y="2"/>
                    </a:lnTo>
                    <a:lnTo>
                      <a:pt x="30" y="0"/>
                    </a:lnTo>
                    <a:lnTo>
                      <a:pt x="5" y="0"/>
                    </a:lnTo>
                    <a:lnTo>
                      <a:pt x="5" y="0"/>
                    </a:lnTo>
                    <a:lnTo>
                      <a:pt x="0" y="0"/>
                    </a:lnTo>
                    <a:lnTo>
                      <a:pt x="0" y="374"/>
                    </a:lnTo>
                    <a:lnTo>
                      <a:pt x="0" y="374"/>
                    </a:lnTo>
                    <a:lnTo>
                      <a:pt x="14" y="374"/>
                    </a:lnTo>
                    <a:lnTo>
                      <a:pt x="29" y="372"/>
                    </a:lnTo>
                    <a:lnTo>
                      <a:pt x="45" y="368"/>
                    </a:lnTo>
                    <a:lnTo>
                      <a:pt x="58" y="361"/>
                    </a:lnTo>
                    <a:lnTo>
                      <a:pt x="72" y="354"/>
                    </a:lnTo>
                    <a:lnTo>
                      <a:pt x="77" y="350"/>
                    </a:lnTo>
                    <a:lnTo>
                      <a:pt x="81" y="345"/>
                    </a:lnTo>
                    <a:lnTo>
                      <a:pt x="85" y="340"/>
                    </a:lnTo>
                    <a:lnTo>
                      <a:pt x="86" y="333"/>
                    </a:lnTo>
                    <a:lnTo>
                      <a:pt x="88" y="328"/>
                    </a:lnTo>
                    <a:lnTo>
                      <a:pt x="88" y="320"/>
                    </a:lnTo>
                    <a:lnTo>
                      <a:pt x="88" y="320"/>
                    </a:lnTo>
                    <a:lnTo>
                      <a:pt x="86" y="306"/>
                    </a:lnTo>
                    <a:lnTo>
                      <a:pt x="88" y="290"/>
                    </a:lnTo>
                    <a:lnTo>
                      <a:pt x="90" y="250"/>
                    </a:lnTo>
                    <a:lnTo>
                      <a:pt x="97" y="207"/>
                    </a:lnTo>
                    <a:lnTo>
                      <a:pt x="104" y="160"/>
                    </a:lnTo>
                    <a:lnTo>
                      <a:pt x="110" y="115"/>
                    </a:lnTo>
                    <a:lnTo>
                      <a:pt x="114" y="76"/>
                    </a:lnTo>
                    <a:lnTo>
                      <a:pt x="116" y="60"/>
                    </a:lnTo>
                    <a:lnTo>
                      <a:pt x="116" y="47"/>
                    </a:lnTo>
                    <a:lnTo>
                      <a:pt x="114" y="36"/>
                    </a:lnTo>
                    <a:lnTo>
                      <a:pt x="112" y="30"/>
                    </a:lnTo>
                    <a:lnTo>
                      <a:pt x="112" y="30"/>
                    </a:lnTo>
                    <a:close/>
                  </a:path>
                </a:pathLst>
              </a:custGeom>
              <a:solidFill>
                <a:srgbClr val="F4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3" name="Freeform 349"/>
              <p:cNvSpPr>
                <a:spLocks/>
              </p:cNvSpPr>
              <p:nvPr/>
            </p:nvSpPr>
            <p:spPr bwMode="auto">
              <a:xfrm>
                <a:off x="2708275" y="3459163"/>
                <a:ext cx="134938" cy="820737"/>
              </a:xfrm>
              <a:custGeom>
                <a:avLst/>
                <a:gdLst>
                  <a:gd name="T0" fmla="*/ 85 w 85"/>
                  <a:gd name="T1" fmla="*/ 83 h 517"/>
                  <a:gd name="T2" fmla="*/ 7 w 85"/>
                  <a:gd name="T3" fmla="*/ 0 h 517"/>
                  <a:gd name="T4" fmla="*/ 7 w 85"/>
                  <a:gd name="T5" fmla="*/ 0 h 517"/>
                  <a:gd name="T6" fmla="*/ 7 w 85"/>
                  <a:gd name="T7" fmla="*/ 7 h 517"/>
                  <a:gd name="T8" fmla="*/ 4 w 85"/>
                  <a:gd name="T9" fmla="*/ 24 h 517"/>
                  <a:gd name="T10" fmla="*/ 1 w 85"/>
                  <a:gd name="T11" fmla="*/ 58 h 517"/>
                  <a:gd name="T12" fmla="*/ 0 w 85"/>
                  <a:gd name="T13" fmla="*/ 107 h 517"/>
                  <a:gd name="T14" fmla="*/ 1 w 85"/>
                  <a:gd name="T15" fmla="*/ 139 h 517"/>
                  <a:gd name="T16" fmla="*/ 3 w 85"/>
                  <a:gd name="T17" fmla="*/ 176 h 517"/>
                  <a:gd name="T18" fmla="*/ 5 w 85"/>
                  <a:gd name="T19" fmla="*/ 217 h 517"/>
                  <a:gd name="T20" fmla="*/ 11 w 85"/>
                  <a:gd name="T21" fmla="*/ 265 h 517"/>
                  <a:gd name="T22" fmla="*/ 16 w 85"/>
                  <a:gd name="T23" fmla="*/ 318 h 517"/>
                  <a:gd name="T24" fmla="*/ 24 w 85"/>
                  <a:gd name="T25" fmla="*/ 378 h 517"/>
                  <a:gd name="T26" fmla="*/ 33 w 85"/>
                  <a:gd name="T27" fmla="*/ 445 h 517"/>
                  <a:gd name="T28" fmla="*/ 45 w 85"/>
                  <a:gd name="T29" fmla="*/ 517 h 517"/>
                  <a:gd name="T30" fmla="*/ 70 w 85"/>
                  <a:gd name="T31" fmla="*/ 517 h 517"/>
                  <a:gd name="T32" fmla="*/ 85 w 85"/>
                  <a:gd name="T33" fmla="*/ 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517">
                    <a:moveTo>
                      <a:pt x="85" y="83"/>
                    </a:moveTo>
                    <a:lnTo>
                      <a:pt x="7" y="0"/>
                    </a:lnTo>
                    <a:lnTo>
                      <a:pt x="7" y="0"/>
                    </a:lnTo>
                    <a:lnTo>
                      <a:pt x="7" y="7"/>
                    </a:lnTo>
                    <a:lnTo>
                      <a:pt x="4" y="24"/>
                    </a:lnTo>
                    <a:lnTo>
                      <a:pt x="1" y="58"/>
                    </a:lnTo>
                    <a:lnTo>
                      <a:pt x="0" y="107"/>
                    </a:lnTo>
                    <a:lnTo>
                      <a:pt x="1" y="139"/>
                    </a:lnTo>
                    <a:lnTo>
                      <a:pt x="3" y="176"/>
                    </a:lnTo>
                    <a:lnTo>
                      <a:pt x="5" y="217"/>
                    </a:lnTo>
                    <a:lnTo>
                      <a:pt x="11" y="265"/>
                    </a:lnTo>
                    <a:lnTo>
                      <a:pt x="16" y="318"/>
                    </a:lnTo>
                    <a:lnTo>
                      <a:pt x="24" y="378"/>
                    </a:lnTo>
                    <a:lnTo>
                      <a:pt x="33" y="445"/>
                    </a:lnTo>
                    <a:lnTo>
                      <a:pt x="45" y="517"/>
                    </a:lnTo>
                    <a:lnTo>
                      <a:pt x="70" y="517"/>
                    </a:lnTo>
                    <a:lnTo>
                      <a:pt x="85" y="83"/>
                    </a:lnTo>
                    <a:close/>
                  </a:path>
                </a:pathLst>
              </a:custGeom>
              <a:solidFill>
                <a:srgbClr val="00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4" name="Freeform 350"/>
              <p:cNvSpPr>
                <a:spLocks/>
              </p:cNvSpPr>
              <p:nvPr/>
            </p:nvSpPr>
            <p:spPr bwMode="auto">
              <a:xfrm>
                <a:off x="2874963" y="3459163"/>
                <a:ext cx="134938" cy="820737"/>
              </a:xfrm>
              <a:custGeom>
                <a:avLst/>
                <a:gdLst>
                  <a:gd name="T0" fmla="*/ 0 w 85"/>
                  <a:gd name="T1" fmla="*/ 83 h 517"/>
                  <a:gd name="T2" fmla="*/ 79 w 85"/>
                  <a:gd name="T3" fmla="*/ 0 h 517"/>
                  <a:gd name="T4" fmla="*/ 79 w 85"/>
                  <a:gd name="T5" fmla="*/ 0 h 517"/>
                  <a:gd name="T6" fmla="*/ 80 w 85"/>
                  <a:gd name="T7" fmla="*/ 7 h 517"/>
                  <a:gd name="T8" fmla="*/ 83 w 85"/>
                  <a:gd name="T9" fmla="*/ 24 h 517"/>
                  <a:gd name="T10" fmla="*/ 84 w 85"/>
                  <a:gd name="T11" fmla="*/ 58 h 517"/>
                  <a:gd name="T12" fmla="*/ 85 w 85"/>
                  <a:gd name="T13" fmla="*/ 107 h 517"/>
                  <a:gd name="T14" fmla="*/ 84 w 85"/>
                  <a:gd name="T15" fmla="*/ 139 h 517"/>
                  <a:gd name="T16" fmla="*/ 83 w 85"/>
                  <a:gd name="T17" fmla="*/ 176 h 517"/>
                  <a:gd name="T18" fmla="*/ 80 w 85"/>
                  <a:gd name="T19" fmla="*/ 217 h 517"/>
                  <a:gd name="T20" fmla="*/ 76 w 85"/>
                  <a:gd name="T21" fmla="*/ 265 h 517"/>
                  <a:gd name="T22" fmla="*/ 69 w 85"/>
                  <a:gd name="T23" fmla="*/ 318 h 517"/>
                  <a:gd name="T24" fmla="*/ 61 w 85"/>
                  <a:gd name="T25" fmla="*/ 378 h 517"/>
                  <a:gd name="T26" fmla="*/ 52 w 85"/>
                  <a:gd name="T27" fmla="*/ 445 h 517"/>
                  <a:gd name="T28" fmla="*/ 40 w 85"/>
                  <a:gd name="T29" fmla="*/ 517 h 517"/>
                  <a:gd name="T30" fmla="*/ 15 w 85"/>
                  <a:gd name="T31" fmla="*/ 517 h 517"/>
                  <a:gd name="T32" fmla="*/ 0 w 85"/>
                  <a:gd name="T33" fmla="*/ 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517">
                    <a:moveTo>
                      <a:pt x="0" y="83"/>
                    </a:moveTo>
                    <a:lnTo>
                      <a:pt x="79" y="0"/>
                    </a:lnTo>
                    <a:lnTo>
                      <a:pt x="79" y="0"/>
                    </a:lnTo>
                    <a:lnTo>
                      <a:pt x="80" y="7"/>
                    </a:lnTo>
                    <a:lnTo>
                      <a:pt x="83" y="24"/>
                    </a:lnTo>
                    <a:lnTo>
                      <a:pt x="84" y="58"/>
                    </a:lnTo>
                    <a:lnTo>
                      <a:pt x="85" y="107"/>
                    </a:lnTo>
                    <a:lnTo>
                      <a:pt x="84" y="139"/>
                    </a:lnTo>
                    <a:lnTo>
                      <a:pt x="83" y="176"/>
                    </a:lnTo>
                    <a:lnTo>
                      <a:pt x="80" y="217"/>
                    </a:lnTo>
                    <a:lnTo>
                      <a:pt x="76" y="265"/>
                    </a:lnTo>
                    <a:lnTo>
                      <a:pt x="69" y="318"/>
                    </a:lnTo>
                    <a:lnTo>
                      <a:pt x="61" y="378"/>
                    </a:lnTo>
                    <a:lnTo>
                      <a:pt x="52" y="445"/>
                    </a:lnTo>
                    <a:lnTo>
                      <a:pt x="40" y="517"/>
                    </a:lnTo>
                    <a:lnTo>
                      <a:pt x="15" y="517"/>
                    </a:lnTo>
                    <a:lnTo>
                      <a:pt x="0" y="83"/>
                    </a:lnTo>
                    <a:close/>
                  </a:path>
                </a:pathLst>
              </a:custGeom>
              <a:solidFill>
                <a:srgbClr val="0F8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5" name="Freeform 351"/>
              <p:cNvSpPr>
                <a:spLocks/>
              </p:cNvSpPr>
              <p:nvPr/>
            </p:nvSpPr>
            <p:spPr bwMode="auto">
              <a:xfrm>
                <a:off x="2687638" y="4279900"/>
                <a:ext cx="134938" cy="63500"/>
              </a:xfrm>
              <a:custGeom>
                <a:avLst/>
                <a:gdLst>
                  <a:gd name="T0" fmla="*/ 83 w 85"/>
                  <a:gd name="T1" fmla="*/ 0 h 40"/>
                  <a:gd name="T2" fmla="*/ 58 w 85"/>
                  <a:gd name="T3" fmla="*/ 0 h 40"/>
                  <a:gd name="T4" fmla="*/ 58 w 85"/>
                  <a:gd name="T5" fmla="*/ 0 h 40"/>
                  <a:gd name="T6" fmla="*/ 47 w 85"/>
                  <a:gd name="T7" fmla="*/ 4 h 40"/>
                  <a:gd name="T8" fmla="*/ 26 w 85"/>
                  <a:gd name="T9" fmla="*/ 14 h 40"/>
                  <a:gd name="T10" fmla="*/ 16 w 85"/>
                  <a:gd name="T11" fmla="*/ 21 h 40"/>
                  <a:gd name="T12" fmla="*/ 6 w 85"/>
                  <a:gd name="T13" fmla="*/ 28 h 40"/>
                  <a:gd name="T14" fmla="*/ 2 w 85"/>
                  <a:gd name="T15" fmla="*/ 32 h 40"/>
                  <a:gd name="T16" fmla="*/ 0 w 85"/>
                  <a:gd name="T17" fmla="*/ 34 h 40"/>
                  <a:gd name="T18" fmla="*/ 0 w 85"/>
                  <a:gd name="T19" fmla="*/ 37 h 40"/>
                  <a:gd name="T20" fmla="*/ 0 w 85"/>
                  <a:gd name="T21" fmla="*/ 40 h 40"/>
                  <a:gd name="T22" fmla="*/ 85 w 85"/>
                  <a:gd name="T23" fmla="*/ 40 h 40"/>
                  <a:gd name="T24" fmla="*/ 83 w 85"/>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0">
                    <a:moveTo>
                      <a:pt x="83" y="0"/>
                    </a:moveTo>
                    <a:lnTo>
                      <a:pt x="58" y="0"/>
                    </a:lnTo>
                    <a:lnTo>
                      <a:pt x="58" y="0"/>
                    </a:lnTo>
                    <a:lnTo>
                      <a:pt x="47" y="4"/>
                    </a:lnTo>
                    <a:lnTo>
                      <a:pt x="26" y="14"/>
                    </a:lnTo>
                    <a:lnTo>
                      <a:pt x="16" y="21"/>
                    </a:lnTo>
                    <a:lnTo>
                      <a:pt x="6" y="28"/>
                    </a:lnTo>
                    <a:lnTo>
                      <a:pt x="2" y="32"/>
                    </a:lnTo>
                    <a:lnTo>
                      <a:pt x="0" y="34"/>
                    </a:lnTo>
                    <a:lnTo>
                      <a:pt x="0" y="37"/>
                    </a:lnTo>
                    <a:lnTo>
                      <a:pt x="0" y="40"/>
                    </a:lnTo>
                    <a:lnTo>
                      <a:pt x="85" y="40"/>
                    </a:lnTo>
                    <a:lnTo>
                      <a:pt x="83" y="0"/>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6" name="Freeform 352"/>
              <p:cNvSpPr>
                <a:spLocks/>
              </p:cNvSpPr>
              <p:nvPr/>
            </p:nvSpPr>
            <p:spPr bwMode="auto">
              <a:xfrm>
                <a:off x="2895600" y="4279900"/>
                <a:ext cx="138113" cy="63500"/>
              </a:xfrm>
              <a:custGeom>
                <a:avLst/>
                <a:gdLst>
                  <a:gd name="T0" fmla="*/ 2 w 87"/>
                  <a:gd name="T1" fmla="*/ 0 h 40"/>
                  <a:gd name="T2" fmla="*/ 27 w 87"/>
                  <a:gd name="T3" fmla="*/ 0 h 40"/>
                  <a:gd name="T4" fmla="*/ 27 w 87"/>
                  <a:gd name="T5" fmla="*/ 0 h 40"/>
                  <a:gd name="T6" fmla="*/ 38 w 87"/>
                  <a:gd name="T7" fmla="*/ 4 h 40"/>
                  <a:gd name="T8" fmla="*/ 59 w 87"/>
                  <a:gd name="T9" fmla="*/ 14 h 40"/>
                  <a:gd name="T10" fmla="*/ 71 w 87"/>
                  <a:gd name="T11" fmla="*/ 21 h 40"/>
                  <a:gd name="T12" fmla="*/ 80 w 87"/>
                  <a:gd name="T13" fmla="*/ 28 h 40"/>
                  <a:gd name="T14" fmla="*/ 83 w 87"/>
                  <a:gd name="T15" fmla="*/ 32 h 40"/>
                  <a:gd name="T16" fmla="*/ 86 w 87"/>
                  <a:gd name="T17" fmla="*/ 34 h 40"/>
                  <a:gd name="T18" fmla="*/ 87 w 87"/>
                  <a:gd name="T19" fmla="*/ 37 h 40"/>
                  <a:gd name="T20" fmla="*/ 86 w 87"/>
                  <a:gd name="T21" fmla="*/ 40 h 40"/>
                  <a:gd name="T22" fmla="*/ 0 w 87"/>
                  <a:gd name="T23" fmla="*/ 40 h 40"/>
                  <a:gd name="T24" fmla="*/ 2 w 87"/>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40">
                    <a:moveTo>
                      <a:pt x="2" y="0"/>
                    </a:moveTo>
                    <a:lnTo>
                      <a:pt x="27" y="0"/>
                    </a:lnTo>
                    <a:lnTo>
                      <a:pt x="27" y="0"/>
                    </a:lnTo>
                    <a:lnTo>
                      <a:pt x="38" y="4"/>
                    </a:lnTo>
                    <a:lnTo>
                      <a:pt x="59" y="14"/>
                    </a:lnTo>
                    <a:lnTo>
                      <a:pt x="71" y="21"/>
                    </a:lnTo>
                    <a:lnTo>
                      <a:pt x="80" y="28"/>
                    </a:lnTo>
                    <a:lnTo>
                      <a:pt x="83" y="32"/>
                    </a:lnTo>
                    <a:lnTo>
                      <a:pt x="86" y="34"/>
                    </a:lnTo>
                    <a:lnTo>
                      <a:pt x="87" y="37"/>
                    </a:lnTo>
                    <a:lnTo>
                      <a:pt x="86" y="40"/>
                    </a:lnTo>
                    <a:lnTo>
                      <a:pt x="0" y="40"/>
                    </a:lnTo>
                    <a:lnTo>
                      <a:pt x="2" y="0"/>
                    </a:lnTo>
                    <a:close/>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7" name="Freeform 353"/>
              <p:cNvSpPr>
                <a:spLocks/>
              </p:cNvSpPr>
              <p:nvPr/>
            </p:nvSpPr>
            <p:spPr bwMode="auto">
              <a:xfrm>
                <a:off x="2719388" y="3443288"/>
                <a:ext cx="141288" cy="149225"/>
              </a:xfrm>
              <a:custGeom>
                <a:avLst/>
                <a:gdLst>
                  <a:gd name="T0" fmla="*/ 0 w 89"/>
                  <a:gd name="T1" fmla="*/ 0 h 94"/>
                  <a:gd name="T2" fmla="*/ 0 w 89"/>
                  <a:gd name="T3" fmla="*/ 0 h 94"/>
                  <a:gd name="T4" fmla="*/ 1 w 89"/>
                  <a:gd name="T5" fmla="*/ 21 h 94"/>
                  <a:gd name="T6" fmla="*/ 0 w 89"/>
                  <a:gd name="T7" fmla="*/ 40 h 94"/>
                  <a:gd name="T8" fmla="*/ 0 w 89"/>
                  <a:gd name="T9" fmla="*/ 40 h 94"/>
                  <a:gd name="T10" fmla="*/ 0 w 89"/>
                  <a:gd name="T11" fmla="*/ 48 h 94"/>
                  <a:gd name="T12" fmla="*/ 1 w 89"/>
                  <a:gd name="T13" fmla="*/ 53 h 94"/>
                  <a:gd name="T14" fmla="*/ 4 w 89"/>
                  <a:gd name="T15" fmla="*/ 60 h 94"/>
                  <a:gd name="T16" fmla="*/ 8 w 89"/>
                  <a:gd name="T17" fmla="*/ 65 h 94"/>
                  <a:gd name="T18" fmla="*/ 12 w 89"/>
                  <a:gd name="T19" fmla="*/ 70 h 94"/>
                  <a:gd name="T20" fmla="*/ 17 w 89"/>
                  <a:gd name="T21" fmla="*/ 74 h 94"/>
                  <a:gd name="T22" fmla="*/ 29 w 89"/>
                  <a:gd name="T23" fmla="*/ 81 h 94"/>
                  <a:gd name="T24" fmla="*/ 43 w 89"/>
                  <a:gd name="T25" fmla="*/ 88 h 94"/>
                  <a:gd name="T26" fmla="*/ 58 w 89"/>
                  <a:gd name="T27" fmla="*/ 92 h 94"/>
                  <a:gd name="T28" fmla="*/ 74 w 89"/>
                  <a:gd name="T29" fmla="*/ 94 h 94"/>
                  <a:gd name="T30" fmla="*/ 89 w 89"/>
                  <a:gd name="T31" fmla="*/ 94 h 94"/>
                  <a:gd name="T32" fmla="*/ 89 w 89"/>
                  <a:gd name="T33" fmla="*/ 0 h 94"/>
                  <a:gd name="T34" fmla="*/ 0 w 89"/>
                  <a:gd name="T3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4">
                    <a:moveTo>
                      <a:pt x="0" y="0"/>
                    </a:moveTo>
                    <a:lnTo>
                      <a:pt x="0" y="0"/>
                    </a:lnTo>
                    <a:lnTo>
                      <a:pt x="1" y="21"/>
                    </a:lnTo>
                    <a:lnTo>
                      <a:pt x="0" y="40"/>
                    </a:lnTo>
                    <a:lnTo>
                      <a:pt x="0" y="40"/>
                    </a:lnTo>
                    <a:lnTo>
                      <a:pt x="0" y="48"/>
                    </a:lnTo>
                    <a:lnTo>
                      <a:pt x="1" y="53"/>
                    </a:lnTo>
                    <a:lnTo>
                      <a:pt x="4" y="60"/>
                    </a:lnTo>
                    <a:lnTo>
                      <a:pt x="8" y="65"/>
                    </a:lnTo>
                    <a:lnTo>
                      <a:pt x="12" y="70"/>
                    </a:lnTo>
                    <a:lnTo>
                      <a:pt x="17" y="74"/>
                    </a:lnTo>
                    <a:lnTo>
                      <a:pt x="29" y="81"/>
                    </a:lnTo>
                    <a:lnTo>
                      <a:pt x="43" y="88"/>
                    </a:lnTo>
                    <a:lnTo>
                      <a:pt x="58" y="92"/>
                    </a:lnTo>
                    <a:lnTo>
                      <a:pt x="74" y="94"/>
                    </a:lnTo>
                    <a:lnTo>
                      <a:pt x="89" y="94"/>
                    </a:lnTo>
                    <a:lnTo>
                      <a:pt x="89" y="0"/>
                    </a:lnTo>
                    <a:lnTo>
                      <a:pt x="0" y="0"/>
                    </a:lnTo>
                    <a:close/>
                  </a:path>
                </a:pathLst>
              </a:custGeom>
              <a:solidFill>
                <a:srgbClr val="00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8" name="Freeform 354"/>
              <p:cNvSpPr>
                <a:spLocks/>
              </p:cNvSpPr>
              <p:nvPr/>
            </p:nvSpPr>
            <p:spPr bwMode="auto">
              <a:xfrm>
                <a:off x="2860675" y="3443288"/>
                <a:ext cx="139700" cy="149225"/>
              </a:xfrm>
              <a:custGeom>
                <a:avLst/>
                <a:gdLst>
                  <a:gd name="T0" fmla="*/ 88 w 88"/>
                  <a:gd name="T1" fmla="*/ 0 h 94"/>
                  <a:gd name="T2" fmla="*/ 0 w 88"/>
                  <a:gd name="T3" fmla="*/ 0 h 94"/>
                  <a:gd name="T4" fmla="*/ 0 w 88"/>
                  <a:gd name="T5" fmla="*/ 94 h 94"/>
                  <a:gd name="T6" fmla="*/ 0 w 88"/>
                  <a:gd name="T7" fmla="*/ 94 h 94"/>
                  <a:gd name="T8" fmla="*/ 14 w 88"/>
                  <a:gd name="T9" fmla="*/ 94 h 94"/>
                  <a:gd name="T10" fmla="*/ 29 w 88"/>
                  <a:gd name="T11" fmla="*/ 92 h 94"/>
                  <a:gd name="T12" fmla="*/ 45 w 88"/>
                  <a:gd name="T13" fmla="*/ 88 h 94"/>
                  <a:gd name="T14" fmla="*/ 58 w 88"/>
                  <a:gd name="T15" fmla="*/ 81 h 94"/>
                  <a:gd name="T16" fmla="*/ 72 w 88"/>
                  <a:gd name="T17" fmla="*/ 74 h 94"/>
                  <a:gd name="T18" fmla="*/ 77 w 88"/>
                  <a:gd name="T19" fmla="*/ 70 h 94"/>
                  <a:gd name="T20" fmla="*/ 81 w 88"/>
                  <a:gd name="T21" fmla="*/ 65 h 94"/>
                  <a:gd name="T22" fmla="*/ 85 w 88"/>
                  <a:gd name="T23" fmla="*/ 60 h 94"/>
                  <a:gd name="T24" fmla="*/ 86 w 88"/>
                  <a:gd name="T25" fmla="*/ 53 h 94"/>
                  <a:gd name="T26" fmla="*/ 88 w 88"/>
                  <a:gd name="T27" fmla="*/ 48 h 94"/>
                  <a:gd name="T28" fmla="*/ 88 w 88"/>
                  <a:gd name="T29" fmla="*/ 40 h 94"/>
                  <a:gd name="T30" fmla="*/ 88 w 88"/>
                  <a:gd name="T31" fmla="*/ 40 h 94"/>
                  <a:gd name="T32" fmla="*/ 88 w 88"/>
                  <a:gd name="T33" fmla="*/ 22 h 94"/>
                  <a:gd name="T34" fmla="*/ 88 w 88"/>
                  <a:gd name="T35" fmla="*/ 0 h 94"/>
                  <a:gd name="T36" fmla="*/ 88 w 8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88" y="0"/>
                    </a:moveTo>
                    <a:lnTo>
                      <a:pt x="0" y="0"/>
                    </a:lnTo>
                    <a:lnTo>
                      <a:pt x="0" y="94"/>
                    </a:lnTo>
                    <a:lnTo>
                      <a:pt x="0" y="94"/>
                    </a:lnTo>
                    <a:lnTo>
                      <a:pt x="14" y="94"/>
                    </a:lnTo>
                    <a:lnTo>
                      <a:pt x="29" y="92"/>
                    </a:lnTo>
                    <a:lnTo>
                      <a:pt x="45" y="88"/>
                    </a:lnTo>
                    <a:lnTo>
                      <a:pt x="58" y="81"/>
                    </a:lnTo>
                    <a:lnTo>
                      <a:pt x="72" y="74"/>
                    </a:lnTo>
                    <a:lnTo>
                      <a:pt x="77" y="70"/>
                    </a:lnTo>
                    <a:lnTo>
                      <a:pt x="81" y="65"/>
                    </a:lnTo>
                    <a:lnTo>
                      <a:pt x="85" y="60"/>
                    </a:lnTo>
                    <a:lnTo>
                      <a:pt x="86" y="53"/>
                    </a:lnTo>
                    <a:lnTo>
                      <a:pt x="88" y="48"/>
                    </a:lnTo>
                    <a:lnTo>
                      <a:pt x="88" y="40"/>
                    </a:lnTo>
                    <a:lnTo>
                      <a:pt x="88" y="40"/>
                    </a:lnTo>
                    <a:lnTo>
                      <a:pt x="88" y="22"/>
                    </a:lnTo>
                    <a:lnTo>
                      <a:pt x="88" y="0"/>
                    </a:lnTo>
                    <a:lnTo>
                      <a:pt x="88" y="0"/>
                    </a:lnTo>
                    <a:close/>
                  </a:path>
                </a:pathLst>
              </a:custGeom>
              <a:solidFill>
                <a:srgbClr val="0F8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9" name="Rectangle 355"/>
              <p:cNvSpPr>
                <a:spLocks noChangeArrowheads="1"/>
              </p:cNvSpPr>
              <p:nvPr/>
            </p:nvSpPr>
            <p:spPr bwMode="auto">
              <a:xfrm>
                <a:off x="2713038" y="3425825"/>
                <a:ext cx="144463" cy="38100"/>
              </a:xfrm>
              <a:prstGeom prst="rect">
                <a:avLst/>
              </a:prstGeom>
              <a:solidFill>
                <a:srgbClr val="42210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0" name="Rectangle 356"/>
              <p:cNvSpPr>
                <a:spLocks noChangeArrowheads="1"/>
              </p:cNvSpPr>
              <p:nvPr/>
            </p:nvSpPr>
            <p:spPr bwMode="auto">
              <a:xfrm>
                <a:off x="2857500" y="3425825"/>
                <a:ext cx="149225" cy="38100"/>
              </a:xfrm>
              <a:prstGeom prst="rect">
                <a:avLst/>
              </a:prstGeom>
              <a:solidFill>
                <a:srgbClr val="6038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1" name="Freeform 357"/>
              <p:cNvSpPr>
                <a:spLocks/>
              </p:cNvSpPr>
              <p:nvPr/>
            </p:nvSpPr>
            <p:spPr bwMode="auto">
              <a:xfrm>
                <a:off x="2997200" y="28003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754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2" name="Freeform 358"/>
              <p:cNvSpPr>
                <a:spLocks noEditPoints="1"/>
              </p:cNvSpPr>
              <p:nvPr/>
            </p:nvSpPr>
            <p:spPr bwMode="auto">
              <a:xfrm>
                <a:off x="2709863" y="2574925"/>
                <a:ext cx="298450" cy="379412"/>
              </a:xfrm>
              <a:custGeom>
                <a:avLst/>
                <a:gdLst>
                  <a:gd name="T0" fmla="*/ 95 w 188"/>
                  <a:gd name="T1" fmla="*/ 0 h 239"/>
                  <a:gd name="T2" fmla="*/ 72 w 188"/>
                  <a:gd name="T3" fmla="*/ 1 h 239"/>
                  <a:gd name="T4" fmla="*/ 52 w 188"/>
                  <a:gd name="T5" fmla="*/ 6 h 239"/>
                  <a:gd name="T6" fmla="*/ 36 w 188"/>
                  <a:gd name="T7" fmla="*/ 14 h 239"/>
                  <a:gd name="T8" fmla="*/ 24 w 188"/>
                  <a:gd name="T9" fmla="*/ 24 h 239"/>
                  <a:gd name="T10" fmla="*/ 15 w 188"/>
                  <a:gd name="T11" fmla="*/ 36 h 239"/>
                  <a:gd name="T12" fmla="*/ 3 w 188"/>
                  <a:gd name="T13" fmla="*/ 62 h 239"/>
                  <a:gd name="T14" fmla="*/ 0 w 188"/>
                  <a:gd name="T15" fmla="*/ 90 h 239"/>
                  <a:gd name="T16" fmla="*/ 2 w 188"/>
                  <a:gd name="T17" fmla="*/ 117 h 239"/>
                  <a:gd name="T18" fmla="*/ 7 w 188"/>
                  <a:gd name="T19" fmla="*/ 146 h 239"/>
                  <a:gd name="T20" fmla="*/ 8 w 188"/>
                  <a:gd name="T21" fmla="*/ 153 h 239"/>
                  <a:gd name="T22" fmla="*/ 11 w 188"/>
                  <a:gd name="T23" fmla="*/ 106 h 239"/>
                  <a:gd name="T24" fmla="*/ 15 w 188"/>
                  <a:gd name="T25" fmla="*/ 88 h 239"/>
                  <a:gd name="T26" fmla="*/ 22 w 188"/>
                  <a:gd name="T27" fmla="*/ 76 h 239"/>
                  <a:gd name="T28" fmla="*/ 31 w 188"/>
                  <a:gd name="T29" fmla="*/ 72 h 239"/>
                  <a:gd name="T30" fmla="*/ 41 w 188"/>
                  <a:gd name="T31" fmla="*/ 72 h 239"/>
                  <a:gd name="T32" fmla="*/ 68 w 188"/>
                  <a:gd name="T33" fmla="*/ 80 h 239"/>
                  <a:gd name="T34" fmla="*/ 93 w 188"/>
                  <a:gd name="T35" fmla="*/ 86 h 239"/>
                  <a:gd name="T36" fmla="*/ 93 w 188"/>
                  <a:gd name="T37" fmla="*/ 239 h 239"/>
                  <a:gd name="T38" fmla="*/ 115 w 188"/>
                  <a:gd name="T39" fmla="*/ 237 h 239"/>
                  <a:gd name="T40" fmla="*/ 132 w 188"/>
                  <a:gd name="T41" fmla="*/ 230 h 239"/>
                  <a:gd name="T42" fmla="*/ 147 w 188"/>
                  <a:gd name="T43" fmla="*/ 219 h 239"/>
                  <a:gd name="T44" fmla="*/ 159 w 188"/>
                  <a:gd name="T45" fmla="*/ 207 h 239"/>
                  <a:gd name="T46" fmla="*/ 173 w 188"/>
                  <a:gd name="T47" fmla="*/ 175 h 239"/>
                  <a:gd name="T48" fmla="*/ 181 w 188"/>
                  <a:gd name="T49" fmla="*/ 141 h 239"/>
                  <a:gd name="T50" fmla="*/ 181 w 188"/>
                  <a:gd name="T51" fmla="*/ 142 h 239"/>
                  <a:gd name="T52" fmla="*/ 184 w 188"/>
                  <a:gd name="T53" fmla="*/ 136 h 239"/>
                  <a:gd name="T54" fmla="*/ 188 w 188"/>
                  <a:gd name="T55" fmla="*/ 96 h 239"/>
                  <a:gd name="T56" fmla="*/ 185 w 188"/>
                  <a:gd name="T57" fmla="*/ 69 h 239"/>
                  <a:gd name="T58" fmla="*/ 177 w 188"/>
                  <a:gd name="T59" fmla="*/ 44 h 239"/>
                  <a:gd name="T60" fmla="*/ 161 w 188"/>
                  <a:gd name="T61" fmla="*/ 21 h 239"/>
                  <a:gd name="T62" fmla="*/ 149 w 188"/>
                  <a:gd name="T63" fmla="*/ 13 h 239"/>
                  <a:gd name="T64" fmla="*/ 135 w 188"/>
                  <a:gd name="T65" fmla="*/ 6 h 239"/>
                  <a:gd name="T66" fmla="*/ 116 w 188"/>
                  <a:gd name="T67" fmla="*/ 1 h 239"/>
                  <a:gd name="T68" fmla="*/ 95 w 188"/>
                  <a:gd name="T69" fmla="*/ 0 h 239"/>
                  <a:gd name="T70" fmla="*/ 164 w 188"/>
                  <a:gd name="T71" fmla="*/ 73 h 239"/>
                  <a:gd name="T72" fmla="*/ 159 w 188"/>
                  <a:gd name="T73" fmla="*/ 72 h 239"/>
                  <a:gd name="T74" fmla="*/ 164 w 188"/>
                  <a:gd name="T75" fmla="*/ 7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239">
                    <a:moveTo>
                      <a:pt x="95" y="0"/>
                    </a:moveTo>
                    <a:lnTo>
                      <a:pt x="95" y="0"/>
                    </a:lnTo>
                    <a:lnTo>
                      <a:pt x="83" y="0"/>
                    </a:lnTo>
                    <a:lnTo>
                      <a:pt x="72" y="1"/>
                    </a:lnTo>
                    <a:lnTo>
                      <a:pt x="61" y="4"/>
                    </a:lnTo>
                    <a:lnTo>
                      <a:pt x="52" y="6"/>
                    </a:lnTo>
                    <a:lnTo>
                      <a:pt x="44" y="10"/>
                    </a:lnTo>
                    <a:lnTo>
                      <a:pt x="36" y="14"/>
                    </a:lnTo>
                    <a:lnTo>
                      <a:pt x="30" y="18"/>
                    </a:lnTo>
                    <a:lnTo>
                      <a:pt x="24" y="24"/>
                    </a:lnTo>
                    <a:lnTo>
                      <a:pt x="19" y="29"/>
                    </a:lnTo>
                    <a:lnTo>
                      <a:pt x="15" y="36"/>
                    </a:lnTo>
                    <a:lnTo>
                      <a:pt x="8" y="48"/>
                    </a:lnTo>
                    <a:lnTo>
                      <a:pt x="3" y="62"/>
                    </a:lnTo>
                    <a:lnTo>
                      <a:pt x="0" y="77"/>
                    </a:lnTo>
                    <a:lnTo>
                      <a:pt x="0" y="90"/>
                    </a:lnTo>
                    <a:lnTo>
                      <a:pt x="0" y="105"/>
                    </a:lnTo>
                    <a:lnTo>
                      <a:pt x="2" y="117"/>
                    </a:lnTo>
                    <a:lnTo>
                      <a:pt x="3" y="129"/>
                    </a:lnTo>
                    <a:lnTo>
                      <a:pt x="7" y="146"/>
                    </a:lnTo>
                    <a:lnTo>
                      <a:pt x="8" y="153"/>
                    </a:lnTo>
                    <a:lnTo>
                      <a:pt x="8" y="153"/>
                    </a:lnTo>
                    <a:lnTo>
                      <a:pt x="11" y="106"/>
                    </a:lnTo>
                    <a:lnTo>
                      <a:pt x="11" y="106"/>
                    </a:lnTo>
                    <a:lnTo>
                      <a:pt x="12" y="96"/>
                    </a:lnTo>
                    <a:lnTo>
                      <a:pt x="15" y="88"/>
                    </a:lnTo>
                    <a:lnTo>
                      <a:pt x="18" y="81"/>
                    </a:lnTo>
                    <a:lnTo>
                      <a:pt x="22" y="76"/>
                    </a:lnTo>
                    <a:lnTo>
                      <a:pt x="26" y="73"/>
                    </a:lnTo>
                    <a:lnTo>
                      <a:pt x="31" y="72"/>
                    </a:lnTo>
                    <a:lnTo>
                      <a:pt x="36" y="72"/>
                    </a:lnTo>
                    <a:lnTo>
                      <a:pt x="41" y="72"/>
                    </a:lnTo>
                    <a:lnTo>
                      <a:pt x="55" y="74"/>
                    </a:lnTo>
                    <a:lnTo>
                      <a:pt x="68" y="80"/>
                    </a:lnTo>
                    <a:lnTo>
                      <a:pt x="81" y="84"/>
                    </a:lnTo>
                    <a:lnTo>
                      <a:pt x="93" y="86"/>
                    </a:lnTo>
                    <a:lnTo>
                      <a:pt x="93" y="239"/>
                    </a:lnTo>
                    <a:lnTo>
                      <a:pt x="93" y="239"/>
                    </a:lnTo>
                    <a:lnTo>
                      <a:pt x="105" y="239"/>
                    </a:lnTo>
                    <a:lnTo>
                      <a:pt x="115" y="237"/>
                    </a:lnTo>
                    <a:lnTo>
                      <a:pt x="124" y="234"/>
                    </a:lnTo>
                    <a:lnTo>
                      <a:pt x="132" y="230"/>
                    </a:lnTo>
                    <a:lnTo>
                      <a:pt x="140" y="226"/>
                    </a:lnTo>
                    <a:lnTo>
                      <a:pt x="147" y="219"/>
                    </a:lnTo>
                    <a:lnTo>
                      <a:pt x="153" y="214"/>
                    </a:lnTo>
                    <a:lnTo>
                      <a:pt x="159" y="207"/>
                    </a:lnTo>
                    <a:lnTo>
                      <a:pt x="167" y="191"/>
                    </a:lnTo>
                    <a:lnTo>
                      <a:pt x="173" y="175"/>
                    </a:lnTo>
                    <a:lnTo>
                      <a:pt x="179" y="158"/>
                    </a:lnTo>
                    <a:lnTo>
                      <a:pt x="181" y="141"/>
                    </a:lnTo>
                    <a:lnTo>
                      <a:pt x="181" y="141"/>
                    </a:lnTo>
                    <a:lnTo>
                      <a:pt x="181" y="142"/>
                    </a:lnTo>
                    <a:lnTo>
                      <a:pt x="181" y="142"/>
                    </a:lnTo>
                    <a:lnTo>
                      <a:pt x="184" y="136"/>
                    </a:lnTo>
                    <a:lnTo>
                      <a:pt x="187" y="118"/>
                    </a:lnTo>
                    <a:lnTo>
                      <a:pt x="188" y="96"/>
                    </a:lnTo>
                    <a:lnTo>
                      <a:pt x="187" y="82"/>
                    </a:lnTo>
                    <a:lnTo>
                      <a:pt x="185" y="69"/>
                    </a:lnTo>
                    <a:lnTo>
                      <a:pt x="183" y="57"/>
                    </a:lnTo>
                    <a:lnTo>
                      <a:pt x="177" y="44"/>
                    </a:lnTo>
                    <a:lnTo>
                      <a:pt x="171" y="32"/>
                    </a:lnTo>
                    <a:lnTo>
                      <a:pt x="161" y="21"/>
                    </a:lnTo>
                    <a:lnTo>
                      <a:pt x="156" y="17"/>
                    </a:lnTo>
                    <a:lnTo>
                      <a:pt x="149" y="13"/>
                    </a:lnTo>
                    <a:lnTo>
                      <a:pt x="143" y="9"/>
                    </a:lnTo>
                    <a:lnTo>
                      <a:pt x="135" y="6"/>
                    </a:lnTo>
                    <a:lnTo>
                      <a:pt x="125" y="4"/>
                    </a:lnTo>
                    <a:lnTo>
                      <a:pt x="116" y="1"/>
                    </a:lnTo>
                    <a:lnTo>
                      <a:pt x="107" y="0"/>
                    </a:lnTo>
                    <a:lnTo>
                      <a:pt x="95" y="0"/>
                    </a:lnTo>
                    <a:lnTo>
                      <a:pt x="95" y="0"/>
                    </a:lnTo>
                    <a:close/>
                    <a:moveTo>
                      <a:pt x="164" y="73"/>
                    </a:moveTo>
                    <a:lnTo>
                      <a:pt x="159" y="72"/>
                    </a:lnTo>
                    <a:lnTo>
                      <a:pt x="159" y="72"/>
                    </a:lnTo>
                    <a:lnTo>
                      <a:pt x="164" y="73"/>
                    </a:lnTo>
                    <a:lnTo>
                      <a:pt x="164" y="73"/>
                    </a:lnTo>
                    <a:close/>
                  </a:path>
                </a:pathLst>
              </a:custGeom>
              <a:solidFill>
                <a:srgbClr val="754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3" name="Freeform 359"/>
              <p:cNvSpPr>
                <a:spLocks/>
              </p:cNvSpPr>
              <p:nvPr/>
            </p:nvSpPr>
            <p:spPr bwMode="auto">
              <a:xfrm>
                <a:off x="2709863" y="2574925"/>
                <a:ext cx="147638" cy="379412"/>
              </a:xfrm>
              <a:custGeom>
                <a:avLst/>
                <a:gdLst>
                  <a:gd name="T0" fmla="*/ 93 w 93"/>
                  <a:gd name="T1" fmla="*/ 53 h 239"/>
                  <a:gd name="T2" fmla="*/ 93 w 93"/>
                  <a:gd name="T3" fmla="*/ 0 h 239"/>
                  <a:gd name="T4" fmla="*/ 93 w 93"/>
                  <a:gd name="T5" fmla="*/ 0 h 239"/>
                  <a:gd name="T6" fmla="*/ 81 w 93"/>
                  <a:gd name="T7" fmla="*/ 0 h 239"/>
                  <a:gd name="T8" fmla="*/ 71 w 93"/>
                  <a:gd name="T9" fmla="*/ 1 h 239"/>
                  <a:gd name="T10" fmla="*/ 61 w 93"/>
                  <a:gd name="T11" fmla="*/ 4 h 239"/>
                  <a:gd name="T12" fmla="*/ 52 w 93"/>
                  <a:gd name="T13" fmla="*/ 6 h 239"/>
                  <a:gd name="T14" fmla="*/ 44 w 93"/>
                  <a:gd name="T15" fmla="*/ 10 h 239"/>
                  <a:gd name="T16" fmla="*/ 36 w 93"/>
                  <a:gd name="T17" fmla="*/ 14 h 239"/>
                  <a:gd name="T18" fmla="*/ 30 w 93"/>
                  <a:gd name="T19" fmla="*/ 18 h 239"/>
                  <a:gd name="T20" fmla="*/ 24 w 93"/>
                  <a:gd name="T21" fmla="*/ 24 h 239"/>
                  <a:gd name="T22" fmla="*/ 19 w 93"/>
                  <a:gd name="T23" fmla="*/ 30 h 239"/>
                  <a:gd name="T24" fmla="*/ 15 w 93"/>
                  <a:gd name="T25" fmla="*/ 36 h 239"/>
                  <a:gd name="T26" fmla="*/ 8 w 93"/>
                  <a:gd name="T27" fmla="*/ 49 h 239"/>
                  <a:gd name="T28" fmla="*/ 3 w 93"/>
                  <a:gd name="T29" fmla="*/ 62 h 239"/>
                  <a:gd name="T30" fmla="*/ 0 w 93"/>
                  <a:gd name="T31" fmla="*/ 77 h 239"/>
                  <a:gd name="T32" fmla="*/ 0 w 93"/>
                  <a:gd name="T33" fmla="*/ 90 h 239"/>
                  <a:gd name="T34" fmla="*/ 0 w 93"/>
                  <a:gd name="T35" fmla="*/ 105 h 239"/>
                  <a:gd name="T36" fmla="*/ 2 w 93"/>
                  <a:gd name="T37" fmla="*/ 117 h 239"/>
                  <a:gd name="T38" fmla="*/ 3 w 93"/>
                  <a:gd name="T39" fmla="*/ 129 h 239"/>
                  <a:gd name="T40" fmla="*/ 7 w 93"/>
                  <a:gd name="T41" fmla="*/ 146 h 239"/>
                  <a:gd name="T42" fmla="*/ 8 w 93"/>
                  <a:gd name="T43" fmla="*/ 153 h 239"/>
                  <a:gd name="T44" fmla="*/ 8 w 93"/>
                  <a:gd name="T45" fmla="*/ 153 h 239"/>
                  <a:gd name="T46" fmla="*/ 8 w 93"/>
                  <a:gd name="T47" fmla="*/ 149 h 239"/>
                  <a:gd name="T48" fmla="*/ 8 w 93"/>
                  <a:gd name="T49" fmla="*/ 149 h 239"/>
                  <a:gd name="T50" fmla="*/ 12 w 93"/>
                  <a:gd name="T51" fmla="*/ 165 h 239"/>
                  <a:gd name="T52" fmla="*/ 18 w 93"/>
                  <a:gd name="T53" fmla="*/ 181 h 239"/>
                  <a:gd name="T54" fmla="*/ 24 w 93"/>
                  <a:gd name="T55" fmla="*/ 197 h 239"/>
                  <a:gd name="T56" fmla="*/ 33 w 93"/>
                  <a:gd name="T57" fmla="*/ 210 h 239"/>
                  <a:gd name="T58" fmla="*/ 39 w 93"/>
                  <a:gd name="T59" fmla="*/ 217 h 239"/>
                  <a:gd name="T60" fmla="*/ 44 w 93"/>
                  <a:gd name="T61" fmla="*/ 222 h 239"/>
                  <a:gd name="T62" fmla="*/ 51 w 93"/>
                  <a:gd name="T63" fmla="*/ 227 h 239"/>
                  <a:gd name="T64" fmla="*/ 57 w 93"/>
                  <a:gd name="T65" fmla="*/ 231 h 239"/>
                  <a:gd name="T66" fmla="*/ 65 w 93"/>
                  <a:gd name="T67" fmla="*/ 235 h 239"/>
                  <a:gd name="T68" fmla="*/ 75 w 93"/>
                  <a:gd name="T69" fmla="*/ 238 h 239"/>
                  <a:gd name="T70" fmla="*/ 84 w 93"/>
                  <a:gd name="T71" fmla="*/ 239 h 239"/>
                  <a:gd name="T72" fmla="*/ 93 w 93"/>
                  <a:gd name="T73" fmla="*/ 239 h 239"/>
                  <a:gd name="T74" fmla="*/ 93 w 93"/>
                  <a:gd name="T75" fmla="*/ 53 h 239"/>
                  <a:gd name="T76" fmla="*/ 93 w 93"/>
                  <a:gd name="T77" fmla="*/ 5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239">
                    <a:moveTo>
                      <a:pt x="93" y="53"/>
                    </a:moveTo>
                    <a:lnTo>
                      <a:pt x="93" y="0"/>
                    </a:lnTo>
                    <a:lnTo>
                      <a:pt x="93" y="0"/>
                    </a:lnTo>
                    <a:lnTo>
                      <a:pt x="81" y="0"/>
                    </a:lnTo>
                    <a:lnTo>
                      <a:pt x="71" y="1"/>
                    </a:lnTo>
                    <a:lnTo>
                      <a:pt x="61" y="4"/>
                    </a:lnTo>
                    <a:lnTo>
                      <a:pt x="52" y="6"/>
                    </a:lnTo>
                    <a:lnTo>
                      <a:pt x="44" y="10"/>
                    </a:lnTo>
                    <a:lnTo>
                      <a:pt x="36" y="14"/>
                    </a:lnTo>
                    <a:lnTo>
                      <a:pt x="30" y="18"/>
                    </a:lnTo>
                    <a:lnTo>
                      <a:pt x="24" y="24"/>
                    </a:lnTo>
                    <a:lnTo>
                      <a:pt x="19" y="30"/>
                    </a:lnTo>
                    <a:lnTo>
                      <a:pt x="15" y="36"/>
                    </a:lnTo>
                    <a:lnTo>
                      <a:pt x="8" y="49"/>
                    </a:lnTo>
                    <a:lnTo>
                      <a:pt x="3" y="62"/>
                    </a:lnTo>
                    <a:lnTo>
                      <a:pt x="0" y="77"/>
                    </a:lnTo>
                    <a:lnTo>
                      <a:pt x="0" y="90"/>
                    </a:lnTo>
                    <a:lnTo>
                      <a:pt x="0" y="105"/>
                    </a:lnTo>
                    <a:lnTo>
                      <a:pt x="2" y="117"/>
                    </a:lnTo>
                    <a:lnTo>
                      <a:pt x="3" y="129"/>
                    </a:lnTo>
                    <a:lnTo>
                      <a:pt x="7" y="146"/>
                    </a:lnTo>
                    <a:lnTo>
                      <a:pt x="8" y="153"/>
                    </a:lnTo>
                    <a:lnTo>
                      <a:pt x="8" y="153"/>
                    </a:lnTo>
                    <a:lnTo>
                      <a:pt x="8" y="149"/>
                    </a:lnTo>
                    <a:lnTo>
                      <a:pt x="8" y="149"/>
                    </a:lnTo>
                    <a:lnTo>
                      <a:pt x="12" y="165"/>
                    </a:lnTo>
                    <a:lnTo>
                      <a:pt x="18" y="181"/>
                    </a:lnTo>
                    <a:lnTo>
                      <a:pt x="24" y="197"/>
                    </a:lnTo>
                    <a:lnTo>
                      <a:pt x="33" y="210"/>
                    </a:lnTo>
                    <a:lnTo>
                      <a:pt x="39" y="217"/>
                    </a:lnTo>
                    <a:lnTo>
                      <a:pt x="44" y="222"/>
                    </a:lnTo>
                    <a:lnTo>
                      <a:pt x="51" y="227"/>
                    </a:lnTo>
                    <a:lnTo>
                      <a:pt x="57" y="231"/>
                    </a:lnTo>
                    <a:lnTo>
                      <a:pt x="65" y="235"/>
                    </a:lnTo>
                    <a:lnTo>
                      <a:pt x="75" y="238"/>
                    </a:lnTo>
                    <a:lnTo>
                      <a:pt x="84" y="239"/>
                    </a:lnTo>
                    <a:lnTo>
                      <a:pt x="93" y="239"/>
                    </a:lnTo>
                    <a:lnTo>
                      <a:pt x="93" y="53"/>
                    </a:lnTo>
                    <a:lnTo>
                      <a:pt x="93" y="53"/>
                    </a:lnTo>
                    <a:close/>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62" name="Group 961"/>
            <p:cNvGrpSpPr/>
            <p:nvPr/>
          </p:nvGrpSpPr>
          <p:grpSpPr>
            <a:xfrm>
              <a:off x="3641101" y="2263947"/>
              <a:ext cx="207093" cy="653647"/>
              <a:chOff x="3557588" y="2576513"/>
              <a:chExt cx="503238" cy="1766887"/>
            </a:xfrm>
          </p:grpSpPr>
          <p:sp>
            <p:nvSpPr>
              <p:cNvPr id="963" name="Freeform 132"/>
              <p:cNvSpPr>
                <a:spLocks/>
              </p:cNvSpPr>
              <p:nvPr/>
            </p:nvSpPr>
            <p:spPr bwMode="auto">
              <a:xfrm>
                <a:off x="3562351" y="3014663"/>
                <a:ext cx="142875" cy="495300"/>
              </a:xfrm>
              <a:custGeom>
                <a:avLst/>
                <a:gdLst>
                  <a:gd name="T0" fmla="*/ 81 w 90"/>
                  <a:gd name="T1" fmla="*/ 0 h 312"/>
                  <a:gd name="T2" fmla="*/ 81 w 90"/>
                  <a:gd name="T3" fmla="*/ 0 h 312"/>
                  <a:gd name="T4" fmla="*/ 77 w 90"/>
                  <a:gd name="T5" fmla="*/ 0 h 312"/>
                  <a:gd name="T6" fmla="*/ 73 w 90"/>
                  <a:gd name="T7" fmla="*/ 1 h 312"/>
                  <a:gd name="T8" fmla="*/ 68 w 90"/>
                  <a:gd name="T9" fmla="*/ 5 h 312"/>
                  <a:gd name="T10" fmla="*/ 61 w 90"/>
                  <a:gd name="T11" fmla="*/ 9 h 312"/>
                  <a:gd name="T12" fmla="*/ 54 w 90"/>
                  <a:gd name="T13" fmla="*/ 17 h 312"/>
                  <a:gd name="T14" fmla="*/ 48 w 90"/>
                  <a:gd name="T15" fmla="*/ 26 h 312"/>
                  <a:gd name="T16" fmla="*/ 40 w 90"/>
                  <a:gd name="T17" fmla="*/ 40 h 312"/>
                  <a:gd name="T18" fmla="*/ 32 w 90"/>
                  <a:gd name="T19" fmla="*/ 57 h 312"/>
                  <a:gd name="T20" fmla="*/ 25 w 90"/>
                  <a:gd name="T21" fmla="*/ 77 h 312"/>
                  <a:gd name="T22" fmla="*/ 18 w 90"/>
                  <a:gd name="T23" fmla="*/ 102 h 312"/>
                  <a:gd name="T24" fmla="*/ 12 w 90"/>
                  <a:gd name="T25" fmla="*/ 133 h 312"/>
                  <a:gd name="T26" fmla="*/ 6 w 90"/>
                  <a:gd name="T27" fmla="*/ 169 h 312"/>
                  <a:gd name="T28" fmla="*/ 4 w 90"/>
                  <a:gd name="T29" fmla="*/ 210 h 312"/>
                  <a:gd name="T30" fmla="*/ 1 w 90"/>
                  <a:gd name="T31" fmla="*/ 258 h 312"/>
                  <a:gd name="T32" fmla="*/ 0 w 90"/>
                  <a:gd name="T33" fmla="*/ 312 h 312"/>
                  <a:gd name="T34" fmla="*/ 30 w 90"/>
                  <a:gd name="T35" fmla="*/ 312 h 312"/>
                  <a:gd name="T36" fmla="*/ 30 w 90"/>
                  <a:gd name="T37" fmla="*/ 312 h 312"/>
                  <a:gd name="T38" fmla="*/ 36 w 90"/>
                  <a:gd name="T39" fmla="*/ 259 h 312"/>
                  <a:gd name="T40" fmla="*/ 41 w 90"/>
                  <a:gd name="T41" fmla="*/ 222 h 312"/>
                  <a:gd name="T42" fmla="*/ 48 w 90"/>
                  <a:gd name="T43" fmla="*/ 179 h 312"/>
                  <a:gd name="T44" fmla="*/ 57 w 90"/>
                  <a:gd name="T45" fmla="*/ 139 h 312"/>
                  <a:gd name="T46" fmla="*/ 61 w 90"/>
                  <a:gd name="T47" fmla="*/ 121 h 312"/>
                  <a:gd name="T48" fmla="*/ 66 w 90"/>
                  <a:gd name="T49" fmla="*/ 105 h 312"/>
                  <a:gd name="T50" fmla="*/ 72 w 90"/>
                  <a:gd name="T51" fmla="*/ 90 h 312"/>
                  <a:gd name="T52" fmla="*/ 78 w 90"/>
                  <a:gd name="T53" fmla="*/ 79 h 312"/>
                  <a:gd name="T54" fmla="*/ 84 w 90"/>
                  <a:gd name="T55" fmla="*/ 70 h 312"/>
                  <a:gd name="T56" fmla="*/ 88 w 90"/>
                  <a:gd name="T57" fmla="*/ 67 h 312"/>
                  <a:gd name="T58" fmla="*/ 90 w 90"/>
                  <a:gd name="T59" fmla="*/ 66 h 312"/>
                  <a:gd name="T60" fmla="*/ 81 w 90"/>
                  <a:gd name="T6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312">
                    <a:moveTo>
                      <a:pt x="81" y="0"/>
                    </a:moveTo>
                    <a:lnTo>
                      <a:pt x="81" y="0"/>
                    </a:lnTo>
                    <a:lnTo>
                      <a:pt x="77" y="0"/>
                    </a:lnTo>
                    <a:lnTo>
                      <a:pt x="73" y="1"/>
                    </a:lnTo>
                    <a:lnTo>
                      <a:pt x="68" y="5"/>
                    </a:lnTo>
                    <a:lnTo>
                      <a:pt x="61" y="9"/>
                    </a:lnTo>
                    <a:lnTo>
                      <a:pt x="54" y="17"/>
                    </a:lnTo>
                    <a:lnTo>
                      <a:pt x="48" y="26"/>
                    </a:lnTo>
                    <a:lnTo>
                      <a:pt x="40" y="40"/>
                    </a:lnTo>
                    <a:lnTo>
                      <a:pt x="32" y="57"/>
                    </a:lnTo>
                    <a:lnTo>
                      <a:pt x="25" y="77"/>
                    </a:lnTo>
                    <a:lnTo>
                      <a:pt x="18" y="102"/>
                    </a:lnTo>
                    <a:lnTo>
                      <a:pt x="12" y="133"/>
                    </a:lnTo>
                    <a:lnTo>
                      <a:pt x="6" y="169"/>
                    </a:lnTo>
                    <a:lnTo>
                      <a:pt x="4" y="210"/>
                    </a:lnTo>
                    <a:lnTo>
                      <a:pt x="1" y="258"/>
                    </a:lnTo>
                    <a:lnTo>
                      <a:pt x="0" y="312"/>
                    </a:lnTo>
                    <a:lnTo>
                      <a:pt x="30" y="312"/>
                    </a:lnTo>
                    <a:lnTo>
                      <a:pt x="30" y="312"/>
                    </a:lnTo>
                    <a:lnTo>
                      <a:pt x="36" y="259"/>
                    </a:lnTo>
                    <a:lnTo>
                      <a:pt x="41" y="222"/>
                    </a:lnTo>
                    <a:lnTo>
                      <a:pt x="48" y="179"/>
                    </a:lnTo>
                    <a:lnTo>
                      <a:pt x="57" y="139"/>
                    </a:lnTo>
                    <a:lnTo>
                      <a:pt x="61" y="121"/>
                    </a:lnTo>
                    <a:lnTo>
                      <a:pt x="66" y="105"/>
                    </a:lnTo>
                    <a:lnTo>
                      <a:pt x="72" y="90"/>
                    </a:lnTo>
                    <a:lnTo>
                      <a:pt x="78" y="79"/>
                    </a:lnTo>
                    <a:lnTo>
                      <a:pt x="84" y="70"/>
                    </a:lnTo>
                    <a:lnTo>
                      <a:pt x="88" y="67"/>
                    </a:lnTo>
                    <a:lnTo>
                      <a:pt x="90" y="66"/>
                    </a:lnTo>
                    <a:lnTo>
                      <a:pt x="81" y="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4" name="Freeform 133"/>
              <p:cNvSpPr>
                <a:spLocks/>
              </p:cNvSpPr>
              <p:nvPr/>
            </p:nvSpPr>
            <p:spPr bwMode="auto">
              <a:xfrm>
                <a:off x="3557588" y="3503613"/>
                <a:ext cx="77788" cy="147637"/>
              </a:xfrm>
              <a:custGeom>
                <a:avLst/>
                <a:gdLst>
                  <a:gd name="T0" fmla="*/ 49 w 49"/>
                  <a:gd name="T1" fmla="*/ 70 h 93"/>
                  <a:gd name="T2" fmla="*/ 49 w 49"/>
                  <a:gd name="T3" fmla="*/ 70 h 93"/>
                  <a:gd name="T4" fmla="*/ 47 w 49"/>
                  <a:gd name="T5" fmla="*/ 52 h 93"/>
                  <a:gd name="T6" fmla="*/ 41 w 49"/>
                  <a:gd name="T7" fmla="*/ 31 h 93"/>
                  <a:gd name="T8" fmla="*/ 36 w 49"/>
                  <a:gd name="T9" fmla="*/ 11 h 93"/>
                  <a:gd name="T10" fmla="*/ 33 w 49"/>
                  <a:gd name="T11" fmla="*/ 4 h 93"/>
                  <a:gd name="T12" fmla="*/ 31 w 49"/>
                  <a:gd name="T13" fmla="*/ 0 h 93"/>
                  <a:gd name="T14" fmla="*/ 3 w 49"/>
                  <a:gd name="T15" fmla="*/ 2 h 93"/>
                  <a:gd name="T16" fmla="*/ 3 w 49"/>
                  <a:gd name="T17" fmla="*/ 2 h 93"/>
                  <a:gd name="T18" fmla="*/ 3 w 49"/>
                  <a:gd name="T19" fmla="*/ 15 h 93"/>
                  <a:gd name="T20" fmla="*/ 0 w 49"/>
                  <a:gd name="T21" fmla="*/ 27 h 93"/>
                  <a:gd name="T22" fmla="*/ 0 w 49"/>
                  <a:gd name="T23" fmla="*/ 39 h 93"/>
                  <a:gd name="T24" fmla="*/ 1 w 49"/>
                  <a:gd name="T25" fmla="*/ 44 h 93"/>
                  <a:gd name="T26" fmla="*/ 4 w 49"/>
                  <a:gd name="T27" fmla="*/ 51 h 93"/>
                  <a:gd name="T28" fmla="*/ 4 w 49"/>
                  <a:gd name="T29" fmla="*/ 51 h 93"/>
                  <a:gd name="T30" fmla="*/ 9 w 49"/>
                  <a:gd name="T31" fmla="*/ 62 h 93"/>
                  <a:gd name="T32" fmla="*/ 16 w 49"/>
                  <a:gd name="T33" fmla="*/ 71 h 93"/>
                  <a:gd name="T34" fmla="*/ 31 w 49"/>
                  <a:gd name="T35" fmla="*/ 88 h 93"/>
                  <a:gd name="T36" fmla="*/ 31 w 49"/>
                  <a:gd name="T37" fmla="*/ 88 h 93"/>
                  <a:gd name="T38" fmla="*/ 36 w 49"/>
                  <a:gd name="T39" fmla="*/ 92 h 93"/>
                  <a:gd name="T40" fmla="*/ 40 w 49"/>
                  <a:gd name="T41" fmla="*/ 93 h 93"/>
                  <a:gd name="T42" fmla="*/ 43 w 49"/>
                  <a:gd name="T43" fmla="*/ 93 h 93"/>
                  <a:gd name="T44" fmla="*/ 45 w 49"/>
                  <a:gd name="T45" fmla="*/ 89 h 93"/>
                  <a:gd name="T46" fmla="*/ 48 w 49"/>
                  <a:gd name="T47" fmla="*/ 86 h 93"/>
                  <a:gd name="T48" fmla="*/ 48 w 49"/>
                  <a:gd name="T49" fmla="*/ 80 h 93"/>
                  <a:gd name="T50" fmla="*/ 49 w 49"/>
                  <a:gd name="T51" fmla="*/ 70 h 93"/>
                  <a:gd name="T52" fmla="*/ 49 w 49"/>
                  <a:gd name="T53"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93">
                    <a:moveTo>
                      <a:pt x="49" y="70"/>
                    </a:moveTo>
                    <a:lnTo>
                      <a:pt x="49" y="70"/>
                    </a:lnTo>
                    <a:lnTo>
                      <a:pt x="47" y="52"/>
                    </a:lnTo>
                    <a:lnTo>
                      <a:pt x="41" y="31"/>
                    </a:lnTo>
                    <a:lnTo>
                      <a:pt x="36" y="11"/>
                    </a:lnTo>
                    <a:lnTo>
                      <a:pt x="33" y="4"/>
                    </a:lnTo>
                    <a:lnTo>
                      <a:pt x="31" y="0"/>
                    </a:lnTo>
                    <a:lnTo>
                      <a:pt x="3" y="2"/>
                    </a:lnTo>
                    <a:lnTo>
                      <a:pt x="3" y="2"/>
                    </a:lnTo>
                    <a:lnTo>
                      <a:pt x="3" y="15"/>
                    </a:lnTo>
                    <a:lnTo>
                      <a:pt x="0" y="27"/>
                    </a:lnTo>
                    <a:lnTo>
                      <a:pt x="0" y="39"/>
                    </a:lnTo>
                    <a:lnTo>
                      <a:pt x="1" y="44"/>
                    </a:lnTo>
                    <a:lnTo>
                      <a:pt x="4" y="51"/>
                    </a:lnTo>
                    <a:lnTo>
                      <a:pt x="4" y="51"/>
                    </a:lnTo>
                    <a:lnTo>
                      <a:pt x="9" y="62"/>
                    </a:lnTo>
                    <a:lnTo>
                      <a:pt x="16" y="71"/>
                    </a:lnTo>
                    <a:lnTo>
                      <a:pt x="31" y="88"/>
                    </a:lnTo>
                    <a:lnTo>
                      <a:pt x="31" y="88"/>
                    </a:lnTo>
                    <a:lnTo>
                      <a:pt x="36" y="92"/>
                    </a:lnTo>
                    <a:lnTo>
                      <a:pt x="40" y="93"/>
                    </a:lnTo>
                    <a:lnTo>
                      <a:pt x="43" y="93"/>
                    </a:lnTo>
                    <a:lnTo>
                      <a:pt x="45" y="89"/>
                    </a:lnTo>
                    <a:lnTo>
                      <a:pt x="48" y="86"/>
                    </a:lnTo>
                    <a:lnTo>
                      <a:pt x="48" y="80"/>
                    </a:lnTo>
                    <a:lnTo>
                      <a:pt x="49" y="70"/>
                    </a:lnTo>
                    <a:lnTo>
                      <a:pt x="49" y="7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5" name="Freeform 134"/>
              <p:cNvSpPr>
                <a:spLocks/>
              </p:cNvSpPr>
              <p:nvPr/>
            </p:nvSpPr>
            <p:spPr bwMode="auto">
              <a:xfrm>
                <a:off x="3913188" y="3014663"/>
                <a:ext cx="142875" cy="495300"/>
              </a:xfrm>
              <a:custGeom>
                <a:avLst/>
                <a:gdLst>
                  <a:gd name="T0" fmla="*/ 10 w 90"/>
                  <a:gd name="T1" fmla="*/ 0 h 312"/>
                  <a:gd name="T2" fmla="*/ 10 w 90"/>
                  <a:gd name="T3" fmla="*/ 0 h 312"/>
                  <a:gd name="T4" fmla="*/ 13 w 90"/>
                  <a:gd name="T5" fmla="*/ 0 h 312"/>
                  <a:gd name="T6" fmla="*/ 17 w 90"/>
                  <a:gd name="T7" fmla="*/ 1 h 312"/>
                  <a:gd name="T8" fmla="*/ 22 w 90"/>
                  <a:gd name="T9" fmla="*/ 5 h 312"/>
                  <a:gd name="T10" fmla="*/ 29 w 90"/>
                  <a:gd name="T11" fmla="*/ 9 h 312"/>
                  <a:gd name="T12" fmla="*/ 36 w 90"/>
                  <a:gd name="T13" fmla="*/ 17 h 312"/>
                  <a:gd name="T14" fmla="*/ 44 w 90"/>
                  <a:gd name="T15" fmla="*/ 26 h 312"/>
                  <a:gd name="T16" fmla="*/ 50 w 90"/>
                  <a:gd name="T17" fmla="*/ 40 h 312"/>
                  <a:gd name="T18" fmla="*/ 58 w 90"/>
                  <a:gd name="T19" fmla="*/ 57 h 312"/>
                  <a:gd name="T20" fmla="*/ 66 w 90"/>
                  <a:gd name="T21" fmla="*/ 77 h 312"/>
                  <a:gd name="T22" fmla="*/ 73 w 90"/>
                  <a:gd name="T23" fmla="*/ 102 h 312"/>
                  <a:gd name="T24" fmla="*/ 78 w 90"/>
                  <a:gd name="T25" fmla="*/ 133 h 312"/>
                  <a:gd name="T26" fmla="*/ 84 w 90"/>
                  <a:gd name="T27" fmla="*/ 169 h 312"/>
                  <a:gd name="T28" fmla="*/ 88 w 90"/>
                  <a:gd name="T29" fmla="*/ 210 h 312"/>
                  <a:gd name="T30" fmla="*/ 90 w 90"/>
                  <a:gd name="T31" fmla="*/ 258 h 312"/>
                  <a:gd name="T32" fmla="*/ 90 w 90"/>
                  <a:gd name="T33" fmla="*/ 312 h 312"/>
                  <a:gd name="T34" fmla="*/ 60 w 90"/>
                  <a:gd name="T35" fmla="*/ 312 h 312"/>
                  <a:gd name="T36" fmla="*/ 60 w 90"/>
                  <a:gd name="T37" fmla="*/ 312 h 312"/>
                  <a:gd name="T38" fmla="*/ 54 w 90"/>
                  <a:gd name="T39" fmla="*/ 259 h 312"/>
                  <a:gd name="T40" fmla="*/ 49 w 90"/>
                  <a:gd name="T41" fmla="*/ 222 h 312"/>
                  <a:gd name="T42" fmla="*/ 42 w 90"/>
                  <a:gd name="T43" fmla="*/ 179 h 312"/>
                  <a:gd name="T44" fmla="*/ 34 w 90"/>
                  <a:gd name="T45" fmla="*/ 139 h 312"/>
                  <a:gd name="T46" fmla="*/ 29 w 90"/>
                  <a:gd name="T47" fmla="*/ 121 h 312"/>
                  <a:gd name="T48" fmla="*/ 24 w 90"/>
                  <a:gd name="T49" fmla="*/ 105 h 312"/>
                  <a:gd name="T50" fmla="*/ 18 w 90"/>
                  <a:gd name="T51" fmla="*/ 90 h 312"/>
                  <a:gd name="T52" fmla="*/ 13 w 90"/>
                  <a:gd name="T53" fmla="*/ 79 h 312"/>
                  <a:gd name="T54" fmla="*/ 6 w 90"/>
                  <a:gd name="T55" fmla="*/ 70 h 312"/>
                  <a:gd name="T56" fmla="*/ 4 w 90"/>
                  <a:gd name="T57" fmla="*/ 67 h 312"/>
                  <a:gd name="T58" fmla="*/ 0 w 90"/>
                  <a:gd name="T59" fmla="*/ 66 h 312"/>
                  <a:gd name="T60" fmla="*/ 10 w 90"/>
                  <a:gd name="T6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312">
                    <a:moveTo>
                      <a:pt x="10" y="0"/>
                    </a:moveTo>
                    <a:lnTo>
                      <a:pt x="10" y="0"/>
                    </a:lnTo>
                    <a:lnTo>
                      <a:pt x="13" y="0"/>
                    </a:lnTo>
                    <a:lnTo>
                      <a:pt x="17" y="1"/>
                    </a:lnTo>
                    <a:lnTo>
                      <a:pt x="22" y="5"/>
                    </a:lnTo>
                    <a:lnTo>
                      <a:pt x="29" y="9"/>
                    </a:lnTo>
                    <a:lnTo>
                      <a:pt x="36" y="17"/>
                    </a:lnTo>
                    <a:lnTo>
                      <a:pt x="44" y="26"/>
                    </a:lnTo>
                    <a:lnTo>
                      <a:pt x="50" y="40"/>
                    </a:lnTo>
                    <a:lnTo>
                      <a:pt x="58" y="57"/>
                    </a:lnTo>
                    <a:lnTo>
                      <a:pt x="66" y="77"/>
                    </a:lnTo>
                    <a:lnTo>
                      <a:pt x="73" y="102"/>
                    </a:lnTo>
                    <a:lnTo>
                      <a:pt x="78" y="133"/>
                    </a:lnTo>
                    <a:lnTo>
                      <a:pt x="84" y="169"/>
                    </a:lnTo>
                    <a:lnTo>
                      <a:pt x="88" y="210"/>
                    </a:lnTo>
                    <a:lnTo>
                      <a:pt x="90" y="258"/>
                    </a:lnTo>
                    <a:lnTo>
                      <a:pt x="90" y="312"/>
                    </a:lnTo>
                    <a:lnTo>
                      <a:pt x="60" y="312"/>
                    </a:lnTo>
                    <a:lnTo>
                      <a:pt x="60" y="312"/>
                    </a:lnTo>
                    <a:lnTo>
                      <a:pt x="54" y="259"/>
                    </a:lnTo>
                    <a:lnTo>
                      <a:pt x="49" y="222"/>
                    </a:lnTo>
                    <a:lnTo>
                      <a:pt x="42" y="179"/>
                    </a:lnTo>
                    <a:lnTo>
                      <a:pt x="34" y="139"/>
                    </a:lnTo>
                    <a:lnTo>
                      <a:pt x="29" y="121"/>
                    </a:lnTo>
                    <a:lnTo>
                      <a:pt x="24" y="105"/>
                    </a:lnTo>
                    <a:lnTo>
                      <a:pt x="18" y="90"/>
                    </a:lnTo>
                    <a:lnTo>
                      <a:pt x="13" y="79"/>
                    </a:lnTo>
                    <a:lnTo>
                      <a:pt x="6" y="70"/>
                    </a:lnTo>
                    <a:lnTo>
                      <a:pt x="4" y="67"/>
                    </a:lnTo>
                    <a:lnTo>
                      <a:pt x="0" y="66"/>
                    </a:lnTo>
                    <a:lnTo>
                      <a:pt x="10" y="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6" name="Freeform 135"/>
              <p:cNvSpPr>
                <a:spLocks/>
              </p:cNvSpPr>
              <p:nvPr/>
            </p:nvSpPr>
            <p:spPr bwMode="auto">
              <a:xfrm>
                <a:off x="3984626" y="3503613"/>
                <a:ext cx="76200" cy="147637"/>
              </a:xfrm>
              <a:custGeom>
                <a:avLst/>
                <a:gdLst>
                  <a:gd name="T0" fmla="*/ 0 w 48"/>
                  <a:gd name="T1" fmla="*/ 70 h 93"/>
                  <a:gd name="T2" fmla="*/ 0 w 48"/>
                  <a:gd name="T3" fmla="*/ 70 h 93"/>
                  <a:gd name="T4" fmla="*/ 1 w 48"/>
                  <a:gd name="T5" fmla="*/ 52 h 93"/>
                  <a:gd name="T6" fmla="*/ 7 w 48"/>
                  <a:gd name="T7" fmla="*/ 31 h 93"/>
                  <a:gd name="T8" fmla="*/ 13 w 48"/>
                  <a:gd name="T9" fmla="*/ 11 h 93"/>
                  <a:gd name="T10" fmla="*/ 16 w 48"/>
                  <a:gd name="T11" fmla="*/ 4 h 93"/>
                  <a:gd name="T12" fmla="*/ 17 w 48"/>
                  <a:gd name="T13" fmla="*/ 0 h 93"/>
                  <a:gd name="T14" fmla="*/ 45 w 48"/>
                  <a:gd name="T15" fmla="*/ 2 h 93"/>
                  <a:gd name="T16" fmla="*/ 45 w 48"/>
                  <a:gd name="T17" fmla="*/ 2 h 93"/>
                  <a:gd name="T18" fmla="*/ 47 w 48"/>
                  <a:gd name="T19" fmla="*/ 15 h 93"/>
                  <a:gd name="T20" fmla="*/ 48 w 48"/>
                  <a:gd name="T21" fmla="*/ 27 h 93"/>
                  <a:gd name="T22" fmla="*/ 48 w 48"/>
                  <a:gd name="T23" fmla="*/ 39 h 93"/>
                  <a:gd name="T24" fmla="*/ 47 w 48"/>
                  <a:gd name="T25" fmla="*/ 44 h 93"/>
                  <a:gd name="T26" fmla="*/ 44 w 48"/>
                  <a:gd name="T27" fmla="*/ 51 h 93"/>
                  <a:gd name="T28" fmla="*/ 44 w 48"/>
                  <a:gd name="T29" fmla="*/ 51 h 93"/>
                  <a:gd name="T30" fmla="*/ 39 w 48"/>
                  <a:gd name="T31" fmla="*/ 62 h 93"/>
                  <a:gd name="T32" fmla="*/ 33 w 48"/>
                  <a:gd name="T33" fmla="*/ 71 h 93"/>
                  <a:gd name="T34" fmla="*/ 19 w 48"/>
                  <a:gd name="T35" fmla="*/ 88 h 93"/>
                  <a:gd name="T36" fmla="*/ 19 w 48"/>
                  <a:gd name="T37" fmla="*/ 88 h 93"/>
                  <a:gd name="T38" fmla="*/ 13 w 48"/>
                  <a:gd name="T39" fmla="*/ 92 h 93"/>
                  <a:gd name="T40" fmla="*/ 9 w 48"/>
                  <a:gd name="T41" fmla="*/ 93 h 93"/>
                  <a:gd name="T42" fmla="*/ 5 w 48"/>
                  <a:gd name="T43" fmla="*/ 93 h 93"/>
                  <a:gd name="T44" fmla="*/ 3 w 48"/>
                  <a:gd name="T45" fmla="*/ 89 h 93"/>
                  <a:gd name="T46" fmla="*/ 1 w 48"/>
                  <a:gd name="T47" fmla="*/ 86 h 93"/>
                  <a:gd name="T48" fmla="*/ 0 w 48"/>
                  <a:gd name="T49" fmla="*/ 80 h 93"/>
                  <a:gd name="T50" fmla="*/ 0 w 48"/>
                  <a:gd name="T51" fmla="*/ 70 h 93"/>
                  <a:gd name="T52" fmla="*/ 0 w 48"/>
                  <a:gd name="T53"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93">
                    <a:moveTo>
                      <a:pt x="0" y="70"/>
                    </a:moveTo>
                    <a:lnTo>
                      <a:pt x="0" y="70"/>
                    </a:lnTo>
                    <a:lnTo>
                      <a:pt x="1" y="52"/>
                    </a:lnTo>
                    <a:lnTo>
                      <a:pt x="7" y="31"/>
                    </a:lnTo>
                    <a:lnTo>
                      <a:pt x="13" y="11"/>
                    </a:lnTo>
                    <a:lnTo>
                      <a:pt x="16" y="4"/>
                    </a:lnTo>
                    <a:lnTo>
                      <a:pt x="17" y="0"/>
                    </a:lnTo>
                    <a:lnTo>
                      <a:pt x="45" y="2"/>
                    </a:lnTo>
                    <a:lnTo>
                      <a:pt x="45" y="2"/>
                    </a:lnTo>
                    <a:lnTo>
                      <a:pt x="47" y="15"/>
                    </a:lnTo>
                    <a:lnTo>
                      <a:pt x="48" y="27"/>
                    </a:lnTo>
                    <a:lnTo>
                      <a:pt x="48" y="39"/>
                    </a:lnTo>
                    <a:lnTo>
                      <a:pt x="47" y="44"/>
                    </a:lnTo>
                    <a:lnTo>
                      <a:pt x="44" y="51"/>
                    </a:lnTo>
                    <a:lnTo>
                      <a:pt x="44" y="51"/>
                    </a:lnTo>
                    <a:lnTo>
                      <a:pt x="39" y="62"/>
                    </a:lnTo>
                    <a:lnTo>
                      <a:pt x="33" y="71"/>
                    </a:lnTo>
                    <a:lnTo>
                      <a:pt x="19" y="88"/>
                    </a:lnTo>
                    <a:lnTo>
                      <a:pt x="19" y="88"/>
                    </a:lnTo>
                    <a:lnTo>
                      <a:pt x="13" y="92"/>
                    </a:lnTo>
                    <a:lnTo>
                      <a:pt x="9" y="93"/>
                    </a:lnTo>
                    <a:lnTo>
                      <a:pt x="5" y="93"/>
                    </a:lnTo>
                    <a:lnTo>
                      <a:pt x="3" y="89"/>
                    </a:lnTo>
                    <a:lnTo>
                      <a:pt x="1" y="86"/>
                    </a:lnTo>
                    <a:lnTo>
                      <a:pt x="0" y="80"/>
                    </a:lnTo>
                    <a:lnTo>
                      <a:pt x="0" y="70"/>
                    </a:lnTo>
                    <a:lnTo>
                      <a:pt x="0" y="7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3" name="Rectangle 136"/>
              <p:cNvSpPr>
                <a:spLocks noChangeArrowheads="1"/>
              </p:cNvSpPr>
              <p:nvPr/>
            </p:nvSpPr>
            <p:spPr bwMode="auto">
              <a:xfrm>
                <a:off x="3771901" y="2889250"/>
                <a:ext cx="38100" cy="119062"/>
              </a:xfrm>
              <a:prstGeom prst="rect">
                <a:avLst/>
              </a:prstGeom>
              <a:solidFill>
                <a:srgbClr val="E09B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4" name="Rectangle 137"/>
              <p:cNvSpPr>
                <a:spLocks noChangeArrowheads="1"/>
              </p:cNvSpPr>
              <p:nvPr/>
            </p:nvSpPr>
            <p:spPr bwMode="auto">
              <a:xfrm>
                <a:off x="3810001" y="2889250"/>
                <a:ext cx="38100" cy="119062"/>
              </a:xfrm>
              <a:prstGeom prst="rect">
                <a:avLst/>
              </a:prstGeom>
              <a:solidFill>
                <a:srgbClr val="EDB6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2" name="Freeform 138"/>
              <p:cNvSpPr>
                <a:spLocks/>
              </p:cNvSpPr>
              <p:nvPr/>
            </p:nvSpPr>
            <p:spPr bwMode="auto">
              <a:xfrm>
                <a:off x="3667126" y="2692400"/>
                <a:ext cx="142875" cy="252412"/>
              </a:xfrm>
              <a:custGeom>
                <a:avLst/>
                <a:gdLst>
                  <a:gd name="T0" fmla="*/ 90 w 90"/>
                  <a:gd name="T1" fmla="*/ 0 h 159"/>
                  <a:gd name="T2" fmla="*/ 0 w 90"/>
                  <a:gd name="T3" fmla="*/ 0 h 159"/>
                  <a:gd name="T4" fmla="*/ 0 w 90"/>
                  <a:gd name="T5" fmla="*/ 0 h 159"/>
                  <a:gd name="T6" fmla="*/ 0 w 90"/>
                  <a:gd name="T7" fmla="*/ 7 h 159"/>
                  <a:gd name="T8" fmla="*/ 0 w 90"/>
                  <a:gd name="T9" fmla="*/ 24 h 159"/>
                  <a:gd name="T10" fmla="*/ 2 w 90"/>
                  <a:gd name="T11" fmla="*/ 50 h 159"/>
                  <a:gd name="T12" fmla="*/ 3 w 90"/>
                  <a:gd name="T13" fmla="*/ 64 h 159"/>
                  <a:gd name="T14" fmla="*/ 6 w 90"/>
                  <a:gd name="T15" fmla="*/ 79 h 159"/>
                  <a:gd name="T16" fmla="*/ 10 w 90"/>
                  <a:gd name="T17" fmla="*/ 93 h 159"/>
                  <a:gd name="T18" fmla="*/ 16 w 90"/>
                  <a:gd name="T19" fmla="*/ 108 h 159"/>
                  <a:gd name="T20" fmla="*/ 23 w 90"/>
                  <a:gd name="T21" fmla="*/ 121 h 159"/>
                  <a:gd name="T22" fmla="*/ 32 w 90"/>
                  <a:gd name="T23" fmla="*/ 133 h 159"/>
                  <a:gd name="T24" fmla="*/ 43 w 90"/>
                  <a:gd name="T25" fmla="*/ 144 h 159"/>
                  <a:gd name="T26" fmla="*/ 50 w 90"/>
                  <a:gd name="T27" fmla="*/ 148 h 159"/>
                  <a:gd name="T28" fmla="*/ 56 w 90"/>
                  <a:gd name="T29" fmla="*/ 151 h 159"/>
                  <a:gd name="T30" fmla="*/ 63 w 90"/>
                  <a:gd name="T31" fmla="*/ 155 h 159"/>
                  <a:gd name="T32" fmla="*/ 72 w 90"/>
                  <a:gd name="T33" fmla="*/ 156 h 159"/>
                  <a:gd name="T34" fmla="*/ 80 w 90"/>
                  <a:gd name="T35" fmla="*/ 157 h 159"/>
                  <a:gd name="T36" fmla="*/ 90 w 90"/>
                  <a:gd name="T37" fmla="*/ 159 h 159"/>
                  <a:gd name="T38" fmla="*/ 90 w 90"/>
                  <a:gd name="T3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159">
                    <a:moveTo>
                      <a:pt x="90" y="0"/>
                    </a:moveTo>
                    <a:lnTo>
                      <a:pt x="0" y="0"/>
                    </a:lnTo>
                    <a:lnTo>
                      <a:pt x="0" y="0"/>
                    </a:lnTo>
                    <a:lnTo>
                      <a:pt x="0" y="7"/>
                    </a:lnTo>
                    <a:lnTo>
                      <a:pt x="0" y="24"/>
                    </a:lnTo>
                    <a:lnTo>
                      <a:pt x="2" y="50"/>
                    </a:lnTo>
                    <a:lnTo>
                      <a:pt x="3" y="64"/>
                    </a:lnTo>
                    <a:lnTo>
                      <a:pt x="6" y="79"/>
                    </a:lnTo>
                    <a:lnTo>
                      <a:pt x="10" y="93"/>
                    </a:lnTo>
                    <a:lnTo>
                      <a:pt x="16" y="108"/>
                    </a:lnTo>
                    <a:lnTo>
                      <a:pt x="23" y="121"/>
                    </a:lnTo>
                    <a:lnTo>
                      <a:pt x="32" y="133"/>
                    </a:lnTo>
                    <a:lnTo>
                      <a:pt x="43" y="144"/>
                    </a:lnTo>
                    <a:lnTo>
                      <a:pt x="50" y="148"/>
                    </a:lnTo>
                    <a:lnTo>
                      <a:pt x="56" y="151"/>
                    </a:lnTo>
                    <a:lnTo>
                      <a:pt x="63" y="155"/>
                    </a:lnTo>
                    <a:lnTo>
                      <a:pt x="72" y="156"/>
                    </a:lnTo>
                    <a:lnTo>
                      <a:pt x="80" y="157"/>
                    </a:lnTo>
                    <a:lnTo>
                      <a:pt x="90" y="159"/>
                    </a:lnTo>
                    <a:lnTo>
                      <a:pt x="90" y="0"/>
                    </a:lnTo>
                    <a:close/>
                  </a:path>
                </a:pathLst>
              </a:custGeom>
              <a:solidFill>
                <a:srgbClr val="EAAF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3" name="Freeform 139"/>
              <p:cNvSpPr>
                <a:spLocks/>
              </p:cNvSpPr>
              <p:nvPr/>
            </p:nvSpPr>
            <p:spPr bwMode="auto">
              <a:xfrm>
                <a:off x="3810001" y="2692400"/>
                <a:ext cx="142875" cy="252412"/>
              </a:xfrm>
              <a:custGeom>
                <a:avLst/>
                <a:gdLst>
                  <a:gd name="T0" fmla="*/ 0 w 90"/>
                  <a:gd name="T1" fmla="*/ 0 h 159"/>
                  <a:gd name="T2" fmla="*/ 89 w 90"/>
                  <a:gd name="T3" fmla="*/ 0 h 159"/>
                  <a:gd name="T4" fmla="*/ 89 w 90"/>
                  <a:gd name="T5" fmla="*/ 0 h 159"/>
                  <a:gd name="T6" fmla="*/ 90 w 90"/>
                  <a:gd name="T7" fmla="*/ 7 h 159"/>
                  <a:gd name="T8" fmla="*/ 90 w 90"/>
                  <a:gd name="T9" fmla="*/ 24 h 159"/>
                  <a:gd name="T10" fmla="*/ 89 w 90"/>
                  <a:gd name="T11" fmla="*/ 50 h 159"/>
                  <a:gd name="T12" fmla="*/ 86 w 90"/>
                  <a:gd name="T13" fmla="*/ 64 h 159"/>
                  <a:gd name="T14" fmla="*/ 83 w 90"/>
                  <a:gd name="T15" fmla="*/ 79 h 159"/>
                  <a:gd name="T16" fmla="*/ 79 w 90"/>
                  <a:gd name="T17" fmla="*/ 93 h 159"/>
                  <a:gd name="T18" fmla="*/ 74 w 90"/>
                  <a:gd name="T19" fmla="*/ 108 h 159"/>
                  <a:gd name="T20" fmla="*/ 66 w 90"/>
                  <a:gd name="T21" fmla="*/ 121 h 159"/>
                  <a:gd name="T22" fmla="*/ 58 w 90"/>
                  <a:gd name="T23" fmla="*/ 133 h 159"/>
                  <a:gd name="T24" fmla="*/ 46 w 90"/>
                  <a:gd name="T25" fmla="*/ 144 h 159"/>
                  <a:gd name="T26" fmla="*/ 41 w 90"/>
                  <a:gd name="T27" fmla="*/ 148 h 159"/>
                  <a:gd name="T28" fmla="*/ 34 w 90"/>
                  <a:gd name="T29" fmla="*/ 151 h 159"/>
                  <a:gd name="T30" fmla="*/ 26 w 90"/>
                  <a:gd name="T31" fmla="*/ 155 h 159"/>
                  <a:gd name="T32" fmla="*/ 18 w 90"/>
                  <a:gd name="T33" fmla="*/ 156 h 159"/>
                  <a:gd name="T34" fmla="*/ 9 w 90"/>
                  <a:gd name="T35" fmla="*/ 157 h 159"/>
                  <a:gd name="T36" fmla="*/ 0 w 90"/>
                  <a:gd name="T37" fmla="*/ 159 h 159"/>
                  <a:gd name="T38" fmla="*/ 0 w 90"/>
                  <a:gd name="T3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159">
                    <a:moveTo>
                      <a:pt x="0" y="0"/>
                    </a:moveTo>
                    <a:lnTo>
                      <a:pt x="89" y="0"/>
                    </a:lnTo>
                    <a:lnTo>
                      <a:pt x="89" y="0"/>
                    </a:lnTo>
                    <a:lnTo>
                      <a:pt x="90" y="7"/>
                    </a:lnTo>
                    <a:lnTo>
                      <a:pt x="90" y="24"/>
                    </a:lnTo>
                    <a:lnTo>
                      <a:pt x="89" y="50"/>
                    </a:lnTo>
                    <a:lnTo>
                      <a:pt x="86" y="64"/>
                    </a:lnTo>
                    <a:lnTo>
                      <a:pt x="83" y="79"/>
                    </a:lnTo>
                    <a:lnTo>
                      <a:pt x="79" y="93"/>
                    </a:lnTo>
                    <a:lnTo>
                      <a:pt x="74" y="108"/>
                    </a:lnTo>
                    <a:lnTo>
                      <a:pt x="66" y="121"/>
                    </a:lnTo>
                    <a:lnTo>
                      <a:pt x="58" y="133"/>
                    </a:lnTo>
                    <a:lnTo>
                      <a:pt x="46" y="144"/>
                    </a:lnTo>
                    <a:lnTo>
                      <a:pt x="41" y="148"/>
                    </a:lnTo>
                    <a:lnTo>
                      <a:pt x="34" y="151"/>
                    </a:lnTo>
                    <a:lnTo>
                      <a:pt x="26" y="155"/>
                    </a:lnTo>
                    <a:lnTo>
                      <a:pt x="18" y="156"/>
                    </a:lnTo>
                    <a:lnTo>
                      <a:pt x="9" y="157"/>
                    </a:lnTo>
                    <a:lnTo>
                      <a:pt x="0" y="159"/>
                    </a:lnTo>
                    <a:lnTo>
                      <a:pt x="0" y="0"/>
                    </a:lnTo>
                    <a:close/>
                  </a:path>
                </a:pathLst>
              </a:custGeom>
              <a:solidFill>
                <a:srgbClr val="F4C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4" name="Freeform 140"/>
              <p:cNvSpPr>
                <a:spLocks/>
              </p:cNvSpPr>
              <p:nvPr/>
            </p:nvSpPr>
            <p:spPr bwMode="auto">
              <a:xfrm>
                <a:off x="3648076" y="2997200"/>
                <a:ext cx="161925" cy="595312"/>
              </a:xfrm>
              <a:custGeom>
                <a:avLst/>
                <a:gdLst>
                  <a:gd name="T0" fmla="*/ 102 w 102"/>
                  <a:gd name="T1" fmla="*/ 1 h 375"/>
                  <a:gd name="T2" fmla="*/ 102 w 102"/>
                  <a:gd name="T3" fmla="*/ 1 h 375"/>
                  <a:gd name="T4" fmla="*/ 86 w 102"/>
                  <a:gd name="T5" fmla="*/ 0 h 375"/>
                  <a:gd name="T6" fmla="*/ 72 w 102"/>
                  <a:gd name="T7" fmla="*/ 0 h 375"/>
                  <a:gd name="T8" fmla="*/ 58 w 102"/>
                  <a:gd name="T9" fmla="*/ 1 h 375"/>
                  <a:gd name="T10" fmla="*/ 43 w 102"/>
                  <a:gd name="T11" fmla="*/ 4 h 375"/>
                  <a:gd name="T12" fmla="*/ 28 w 102"/>
                  <a:gd name="T13" fmla="*/ 9 h 375"/>
                  <a:gd name="T14" fmla="*/ 22 w 102"/>
                  <a:gd name="T15" fmla="*/ 12 h 375"/>
                  <a:gd name="T16" fmla="*/ 15 w 102"/>
                  <a:gd name="T17" fmla="*/ 16 h 375"/>
                  <a:gd name="T18" fmla="*/ 10 w 102"/>
                  <a:gd name="T19" fmla="*/ 21 h 375"/>
                  <a:gd name="T20" fmla="*/ 4 w 102"/>
                  <a:gd name="T21" fmla="*/ 27 h 375"/>
                  <a:gd name="T22" fmla="*/ 4 w 102"/>
                  <a:gd name="T23" fmla="*/ 27 h 375"/>
                  <a:gd name="T24" fmla="*/ 2 w 102"/>
                  <a:gd name="T25" fmla="*/ 32 h 375"/>
                  <a:gd name="T26" fmla="*/ 0 w 102"/>
                  <a:gd name="T27" fmla="*/ 39 h 375"/>
                  <a:gd name="T28" fmla="*/ 0 w 102"/>
                  <a:gd name="T29" fmla="*/ 48 h 375"/>
                  <a:gd name="T30" fmla="*/ 2 w 102"/>
                  <a:gd name="T31" fmla="*/ 57 h 375"/>
                  <a:gd name="T32" fmla="*/ 6 w 102"/>
                  <a:gd name="T33" fmla="*/ 78 h 375"/>
                  <a:gd name="T34" fmla="*/ 12 w 102"/>
                  <a:gd name="T35" fmla="*/ 101 h 375"/>
                  <a:gd name="T36" fmla="*/ 28 w 102"/>
                  <a:gd name="T37" fmla="*/ 150 h 375"/>
                  <a:gd name="T38" fmla="*/ 35 w 102"/>
                  <a:gd name="T39" fmla="*/ 173 h 375"/>
                  <a:gd name="T40" fmla="*/ 39 w 102"/>
                  <a:gd name="T41" fmla="*/ 193 h 375"/>
                  <a:gd name="T42" fmla="*/ 39 w 102"/>
                  <a:gd name="T43" fmla="*/ 193 h 375"/>
                  <a:gd name="T44" fmla="*/ 39 w 102"/>
                  <a:gd name="T45" fmla="*/ 202 h 375"/>
                  <a:gd name="T46" fmla="*/ 39 w 102"/>
                  <a:gd name="T47" fmla="*/ 210 h 375"/>
                  <a:gd name="T48" fmla="*/ 36 w 102"/>
                  <a:gd name="T49" fmla="*/ 218 h 375"/>
                  <a:gd name="T50" fmla="*/ 34 w 102"/>
                  <a:gd name="T51" fmla="*/ 226 h 375"/>
                  <a:gd name="T52" fmla="*/ 27 w 102"/>
                  <a:gd name="T53" fmla="*/ 242 h 375"/>
                  <a:gd name="T54" fmla="*/ 20 w 102"/>
                  <a:gd name="T55" fmla="*/ 258 h 375"/>
                  <a:gd name="T56" fmla="*/ 12 w 102"/>
                  <a:gd name="T57" fmla="*/ 274 h 375"/>
                  <a:gd name="T58" fmla="*/ 8 w 102"/>
                  <a:gd name="T59" fmla="*/ 290 h 375"/>
                  <a:gd name="T60" fmla="*/ 7 w 102"/>
                  <a:gd name="T61" fmla="*/ 297 h 375"/>
                  <a:gd name="T62" fmla="*/ 7 w 102"/>
                  <a:gd name="T63" fmla="*/ 305 h 375"/>
                  <a:gd name="T64" fmla="*/ 7 w 102"/>
                  <a:gd name="T65" fmla="*/ 313 h 375"/>
                  <a:gd name="T66" fmla="*/ 10 w 102"/>
                  <a:gd name="T67" fmla="*/ 321 h 375"/>
                  <a:gd name="T68" fmla="*/ 10 w 102"/>
                  <a:gd name="T69" fmla="*/ 321 h 375"/>
                  <a:gd name="T70" fmla="*/ 16 w 102"/>
                  <a:gd name="T71" fmla="*/ 334 h 375"/>
                  <a:gd name="T72" fmla="*/ 26 w 102"/>
                  <a:gd name="T73" fmla="*/ 345 h 375"/>
                  <a:gd name="T74" fmla="*/ 35 w 102"/>
                  <a:gd name="T75" fmla="*/ 354 h 375"/>
                  <a:gd name="T76" fmla="*/ 47 w 102"/>
                  <a:gd name="T77" fmla="*/ 362 h 375"/>
                  <a:gd name="T78" fmla="*/ 60 w 102"/>
                  <a:gd name="T79" fmla="*/ 367 h 375"/>
                  <a:gd name="T80" fmla="*/ 74 w 102"/>
                  <a:gd name="T81" fmla="*/ 371 h 375"/>
                  <a:gd name="T82" fmla="*/ 88 w 102"/>
                  <a:gd name="T83" fmla="*/ 374 h 375"/>
                  <a:gd name="T84" fmla="*/ 102 w 102"/>
                  <a:gd name="T85" fmla="*/ 375 h 375"/>
                  <a:gd name="T86" fmla="*/ 102 w 102"/>
                  <a:gd name="T87" fmla="*/ 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375">
                    <a:moveTo>
                      <a:pt x="102" y="1"/>
                    </a:moveTo>
                    <a:lnTo>
                      <a:pt x="102" y="1"/>
                    </a:lnTo>
                    <a:lnTo>
                      <a:pt x="86" y="0"/>
                    </a:lnTo>
                    <a:lnTo>
                      <a:pt x="72" y="0"/>
                    </a:lnTo>
                    <a:lnTo>
                      <a:pt x="58" y="1"/>
                    </a:lnTo>
                    <a:lnTo>
                      <a:pt x="43" y="4"/>
                    </a:lnTo>
                    <a:lnTo>
                      <a:pt x="28" y="9"/>
                    </a:lnTo>
                    <a:lnTo>
                      <a:pt x="22" y="12"/>
                    </a:lnTo>
                    <a:lnTo>
                      <a:pt x="15" y="16"/>
                    </a:lnTo>
                    <a:lnTo>
                      <a:pt x="10" y="21"/>
                    </a:lnTo>
                    <a:lnTo>
                      <a:pt x="4" y="27"/>
                    </a:lnTo>
                    <a:lnTo>
                      <a:pt x="4" y="27"/>
                    </a:lnTo>
                    <a:lnTo>
                      <a:pt x="2" y="32"/>
                    </a:lnTo>
                    <a:lnTo>
                      <a:pt x="0" y="39"/>
                    </a:lnTo>
                    <a:lnTo>
                      <a:pt x="0" y="48"/>
                    </a:lnTo>
                    <a:lnTo>
                      <a:pt x="2" y="57"/>
                    </a:lnTo>
                    <a:lnTo>
                      <a:pt x="6" y="78"/>
                    </a:lnTo>
                    <a:lnTo>
                      <a:pt x="12" y="101"/>
                    </a:lnTo>
                    <a:lnTo>
                      <a:pt x="28" y="150"/>
                    </a:lnTo>
                    <a:lnTo>
                      <a:pt x="35" y="173"/>
                    </a:lnTo>
                    <a:lnTo>
                      <a:pt x="39" y="193"/>
                    </a:lnTo>
                    <a:lnTo>
                      <a:pt x="39" y="193"/>
                    </a:lnTo>
                    <a:lnTo>
                      <a:pt x="39" y="202"/>
                    </a:lnTo>
                    <a:lnTo>
                      <a:pt x="39" y="210"/>
                    </a:lnTo>
                    <a:lnTo>
                      <a:pt x="36" y="218"/>
                    </a:lnTo>
                    <a:lnTo>
                      <a:pt x="34" y="226"/>
                    </a:lnTo>
                    <a:lnTo>
                      <a:pt x="27" y="242"/>
                    </a:lnTo>
                    <a:lnTo>
                      <a:pt x="20" y="258"/>
                    </a:lnTo>
                    <a:lnTo>
                      <a:pt x="12" y="274"/>
                    </a:lnTo>
                    <a:lnTo>
                      <a:pt x="8" y="290"/>
                    </a:lnTo>
                    <a:lnTo>
                      <a:pt x="7" y="297"/>
                    </a:lnTo>
                    <a:lnTo>
                      <a:pt x="7" y="305"/>
                    </a:lnTo>
                    <a:lnTo>
                      <a:pt x="7" y="313"/>
                    </a:lnTo>
                    <a:lnTo>
                      <a:pt x="10" y="321"/>
                    </a:lnTo>
                    <a:lnTo>
                      <a:pt x="10" y="321"/>
                    </a:lnTo>
                    <a:lnTo>
                      <a:pt x="16" y="334"/>
                    </a:lnTo>
                    <a:lnTo>
                      <a:pt x="26" y="345"/>
                    </a:lnTo>
                    <a:lnTo>
                      <a:pt x="35" y="354"/>
                    </a:lnTo>
                    <a:lnTo>
                      <a:pt x="47" y="362"/>
                    </a:lnTo>
                    <a:lnTo>
                      <a:pt x="60" y="367"/>
                    </a:lnTo>
                    <a:lnTo>
                      <a:pt x="74" y="371"/>
                    </a:lnTo>
                    <a:lnTo>
                      <a:pt x="88" y="374"/>
                    </a:lnTo>
                    <a:lnTo>
                      <a:pt x="102" y="375"/>
                    </a:lnTo>
                    <a:lnTo>
                      <a:pt x="102" y="1"/>
                    </a:lnTo>
                    <a:close/>
                  </a:path>
                </a:pathLst>
              </a:custGeom>
              <a:solidFill>
                <a:srgbClr val="EAAF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5" name="Freeform 141"/>
              <p:cNvSpPr>
                <a:spLocks/>
              </p:cNvSpPr>
              <p:nvPr/>
            </p:nvSpPr>
            <p:spPr bwMode="auto">
              <a:xfrm>
                <a:off x="3810001" y="2997200"/>
                <a:ext cx="160338" cy="595312"/>
              </a:xfrm>
              <a:custGeom>
                <a:avLst/>
                <a:gdLst>
                  <a:gd name="T0" fmla="*/ 0 w 101"/>
                  <a:gd name="T1" fmla="*/ 1 h 375"/>
                  <a:gd name="T2" fmla="*/ 0 w 101"/>
                  <a:gd name="T3" fmla="*/ 1 h 375"/>
                  <a:gd name="T4" fmla="*/ 17 w 101"/>
                  <a:gd name="T5" fmla="*/ 0 h 375"/>
                  <a:gd name="T6" fmla="*/ 29 w 101"/>
                  <a:gd name="T7" fmla="*/ 0 h 375"/>
                  <a:gd name="T8" fmla="*/ 44 w 101"/>
                  <a:gd name="T9" fmla="*/ 1 h 375"/>
                  <a:gd name="T10" fmla="*/ 59 w 101"/>
                  <a:gd name="T11" fmla="*/ 4 h 375"/>
                  <a:gd name="T12" fmla="*/ 73 w 101"/>
                  <a:gd name="T13" fmla="*/ 9 h 375"/>
                  <a:gd name="T14" fmla="*/ 81 w 101"/>
                  <a:gd name="T15" fmla="*/ 12 h 375"/>
                  <a:gd name="T16" fmla="*/ 86 w 101"/>
                  <a:gd name="T17" fmla="*/ 16 h 375"/>
                  <a:gd name="T18" fmla="*/ 93 w 101"/>
                  <a:gd name="T19" fmla="*/ 21 h 375"/>
                  <a:gd name="T20" fmla="*/ 97 w 101"/>
                  <a:gd name="T21" fmla="*/ 27 h 375"/>
                  <a:gd name="T22" fmla="*/ 97 w 101"/>
                  <a:gd name="T23" fmla="*/ 27 h 375"/>
                  <a:gd name="T24" fmla="*/ 99 w 101"/>
                  <a:gd name="T25" fmla="*/ 32 h 375"/>
                  <a:gd name="T26" fmla="*/ 101 w 101"/>
                  <a:gd name="T27" fmla="*/ 39 h 375"/>
                  <a:gd name="T28" fmla="*/ 101 w 101"/>
                  <a:gd name="T29" fmla="*/ 48 h 375"/>
                  <a:gd name="T30" fmla="*/ 101 w 101"/>
                  <a:gd name="T31" fmla="*/ 57 h 375"/>
                  <a:gd name="T32" fmla="*/ 97 w 101"/>
                  <a:gd name="T33" fmla="*/ 78 h 375"/>
                  <a:gd name="T34" fmla="*/ 89 w 101"/>
                  <a:gd name="T35" fmla="*/ 101 h 375"/>
                  <a:gd name="T36" fmla="*/ 74 w 101"/>
                  <a:gd name="T37" fmla="*/ 150 h 375"/>
                  <a:gd name="T38" fmla="*/ 67 w 101"/>
                  <a:gd name="T39" fmla="*/ 173 h 375"/>
                  <a:gd name="T40" fmla="*/ 63 w 101"/>
                  <a:gd name="T41" fmla="*/ 193 h 375"/>
                  <a:gd name="T42" fmla="*/ 63 w 101"/>
                  <a:gd name="T43" fmla="*/ 193 h 375"/>
                  <a:gd name="T44" fmla="*/ 62 w 101"/>
                  <a:gd name="T45" fmla="*/ 202 h 375"/>
                  <a:gd name="T46" fmla="*/ 63 w 101"/>
                  <a:gd name="T47" fmla="*/ 210 h 375"/>
                  <a:gd name="T48" fmla="*/ 65 w 101"/>
                  <a:gd name="T49" fmla="*/ 218 h 375"/>
                  <a:gd name="T50" fmla="*/ 67 w 101"/>
                  <a:gd name="T51" fmla="*/ 226 h 375"/>
                  <a:gd name="T52" fmla="*/ 74 w 101"/>
                  <a:gd name="T53" fmla="*/ 242 h 375"/>
                  <a:gd name="T54" fmla="*/ 82 w 101"/>
                  <a:gd name="T55" fmla="*/ 258 h 375"/>
                  <a:gd name="T56" fmla="*/ 89 w 101"/>
                  <a:gd name="T57" fmla="*/ 274 h 375"/>
                  <a:gd name="T58" fmla="*/ 94 w 101"/>
                  <a:gd name="T59" fmla="*/ 290 h 375"/>
                  <a:gd name="T60" fmla="*/ 95 w 101"/>
                  <a:gd name="T61" fmla="*/ 297 h 375"/>
                  <a:gd name="T62" fmla="*/ 95 w 101"/>
                  <a:gd name="T63" fmla="*/ 305 h 375"/>
                  <a:gd name="T64" fmla="*/ 94 w 101"/>
                  <a:gd name="T65" fmla="*/ 313 h 375"/>
                  <a:gd name="T66" fmla="*/ 91 w 101"/>
                  <a:gd name="T67" fmla="*/ 321 h 375"/>
                  <a:gd name="T68" fmla="*/ 91 w 101"/>
                  <a:gd name="T69" fmla="*/ 321 h 375"/>
                  <a:gd name="T70" fmla="*/ 85 w 101"/>
                  <a:gd name="T71" fmla="*/ 334 h 375"/>
                  <a:gd name="T72" fmla="*/ 77 w 101"/>
                  <a:gd name="T73" fmla="*/ 345 h 375"/>
                  <a:gd name="T74" fmla="*/ 66 w 101"/>
                  <a:gd name="T75" fmla="*/ 354 h 375"/>
                  <a:gd name="T76" fmla="*/ 54 w 101"/>
                  <a:gd name="T77" fmla="*/ 362 h 375"/>
                  <a:gd name="T78" fmla="*/ 41 w 101"/>
                  <a:gd name="T79" fmla="*/ 367 h 375"/>
                  <a:gd name="T80" fmla="*/ 28 w 101"/>
                  <a:gd name="T81" fmla="*/ 371 h 375"/>
                  <a:gd name="T82" fmla="*/ 14 w 101"/>
                  <a:gd name="T83" fmla="*/ 374 h 375"/>
                  <a:gd name="T84" fmla="*/ 0 w 101"/>
                  <a:gd name="T85" fmla="*/ 375 h 375"/>
                  <a:gd name="T86" fmla="*/ 0 w 101"/>
                  <a:gd name="T87" fmla="*/ 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 h="375">
                    <a:moveTo>
                      <a:pt x="0" y="1"/>
                    </a:moveTo>
                    <a:lnTo>
                      <a:pt x="0" y="1"/>
                    </a:lnTo>
                    <a:lnTo>
                      <a:pt x="17" y="0"/>
                    </a:lnTo>
                    <a:lnTo>
                      <a:pt x="29" y="0"/>
                    </a:lnTo>
                    <a:lnTo>
                      <a:pt x="44" y="1"/>
                    </a:lnTo>
                    <a:lnTo>
                      <a:pt x="59" y="4"/>
                    </a:lnTo>
                    <a:lnTo>
                      <a:pt x="73" y="9"/>
                    </a:lnTo>
                    <a:lnTo>
                      <a:pt x="81" y="12"/>
                    </a:lnTo>
                    <a:lnTo>
                      <a:pt x="86" y="16"/>
                    </a:lnTo>
                    <a:lnTo>
                      <a:pt x="93" y="21"/>
                    </a:lnTo>
                    <a:lnTo>
                      <a:pt x="97" y="27"/>
                    </a:lnTo>
                    <a:lnTo>
                      <a:pt x="97" y="27"/>
                    </a:lnTo>
                    <a:lnTo>
                      <a:pt x="99" y="32"/>
                    </a:lnTo>
                    <a:lnTo>
                      <a:pt x="101" y="39"/>
                    </a:lnTo>
                    <a:lnTo>
                      <a:pt x="101" y="48"/>
                    </a:lnTo>
                    <a:lnTo>
                      <a:pt x="101" y="57"/>
                    </a:lnTo>
                    <a:lnTo>
                      <a:pt x="97" y="78"/>
                    </a:lnTo>
                    <a:lnTo>
                      <a:pt x="89" y="101"/>
                    </a:lnTo>
                    <a:lnTo>
                      <a:pt x="74" y="150"/>
                    </a:lnTo>
                    <a:lnTo>
                      <a:pt x="67" y="173"/>
                    </a:lnTo>
                    <a:lnTo>
                      <a:pt x="63" y="193"/>
                    </a:lnTo>
                    <a:lnTo>
                      <a:pt x="63" y="193"/>
                    </a:lnTo>
                    <a:lnTo>
                      <a:pt x="62" y="202"/>
                    </a:lnTo>
                    <a:lnTo>
                      <a:pt x="63" y="210"/>
                    </a:lnTo>
                    <a:lnTo>
                      <a:pt x="65" y="218"/>
                    </a:lnTo>
                    <a:lnTo>
                      <a:pt x="67" y="226"/>
                    </a:lnTo>
                    <a:lnTo>
                      <a:pt x="74" y="242"/>
                    </a:lnTo>
                    <a:lnTo>
                      <a:pt x="82" y="258"/>
                    </a:lnTo>
                    <a:lnTo>
                      <a:pt x="89" y="274"/>
                    </a:lnTo>
                    <a:lnTo>
                      <a:pt x="94" y="290"/>
                    </a:lnTo>
                    <a:lnTo>
                      <a:pt x="95" y="297"/>
                    </a:lnTo>
                    <a:lnTo>
                      <a:pt x="95" y="305"/>
                    </a:lnTo>
                    <a:lnTo>
                      <a:pt x="94" y="313"/>
                    </a:lnTo>
                    <a:lnTo>
                      <a:pt x="91" y="321"/>
                    </a:lnTo>
                    <a:lnTo>
                      <a:pt x="91" y="321"/>
                    </a:lnTo>
                    <a:lnTo>
                      <a:pt x="85" y="334"/>
                    </a:lnTo>
                    <a:lnTo>
                      <a:pt x="77" y="345"/>
                    </a:lnTo>
                    <a:lnTo>
                      <a:pt x="66" y="354"/>
                    </a:lnTo>
                    <a:lnTo>
                      <a:pt x="54" y="362"/>
                    </a:lnTo>
                    <a:lnTo>
                      <a:pt x="41" y="367"/>
                    </a:lnTo>
                    <a:lnTo>
                      <a:pt x="28" y="371"/>
                    </a:lnTo>
                    <a:lnTo>
                      <a:pt x="14" y="374"/>
                    </a:lnTo>
                    <a:lnTo>
                      <a:pt x="0" y="375"/>
                    </a:lnTo>
                    <a:lnTo>
                      <a:pt x="0" y="1"/>
                    </a:lnTo>
                    <a:close/>
                  </a:path>
                </a:pathLst>
              </a:custGeom>
              <a:solidFill>
                <a:srgbClr val="F4C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6" name="Freeform 142"/>
              <p:cNvSpPr>
                <a:spLocks/>
              </p:cNvSpPr>
              <p:nvPr/>
            </p:nvSpPr>
            <p:spPr bwMode="auto">
              <a:xfrm>
                <a:off x="3652838" y="3459163"/>
                <a:ext cx="141288" cy="820737"/>
              </a:xfrm>
              <a:custGeom>
                <a:avLst/>
                <a:gdLst>
                  <a:gd name="T0" fmla="*/ 89 w 89"/>
                  <a:gd name="T1" fmla="*/ 83 h 517"/>
                  <a:gd name="T2" fmla="*/ 4 w 89"/>
                  <a:gd name="T3" fmla="*/ 0 h 517"/>
                  <a:gd name="T4" fmla="*/ 4 w 89"/>
                  <a:gd name="T5" fmla="*/ 0 h 517"/>
                  <a:gd name="T6" fmla="*/ 3 w 89"/>
                  <a:gd name="T7" fmla="*/ 7 h 517"/>
                  <a:gd name="T8" fmla="*/ 1 w 89"/>
                  <a:gd name="T9" fmla="*/ 24 h 517"/>
                  <a:gd name="T10" fmla="*/ 0 w 89"/>
                  <a:gd name="T11" fmla="*/ 58 h 517"/>
                  <a:gd name="T12" fmla="*/ 0 w 89"/>
                  <a:gd name="T13" fmla="*/ 107 h 517"/>
                  <a:gd name="T14" fmla="*/ 4 w 89"/>
                  <a:gd name="T15" fmla="*/ 176 h 517"/>
                  <a:gd name="T16" fmla="*/ 8 w 89"/>
                  <a:gd name="T17" fmla="*/ 217 h 517"/>
                  <a:gd name="T18" fmla="*/ 12 w 89"/>
                  <a:gd name="T19" fmla="*/ 265 h 517"/>
                  <a:gd name="T20" fmla="*/ 19 w 89"/>
                  <a:gd name="T21" fmla="*/ 318 h 517"/>
                  <a:gd name="T22" fmla="*/ 27 w 89"/>
                  <a:gd name="T23" fmla="*/ 378 h 517"/>
                  <a:gd name="T24" fmla="*/ 37 w 89"/>
                  <a:gd name="T25" fmla="*/ 445 h 517"/>
                  <a:gd name="T26" fmla="*/ 49 w 89"/>
                  <a:gd name="T27" fmla="*/ 517 h 517"/>
                  <a:gd name="T28" fmla="*/ 75 w 89"/>
                  <a:gd name="T29" fmla="*/ 517 h 517"/>
                  <a:gd name="T30" fmla="*/ 89 w 89"/>
                  <a:gd name="T31" fmla="*/ 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517">
                    <a:moveTo>
                      <a:pt x="89" y="83"/>
                    </a:moveTo>
                    <a:lnTo>
                      <a:pt x="4" y="0"/>
                    </a:lnTo>
                    <a:lnTo>
                      <a:pt x="4" y="0"/>
                    </a:lnTo>
                    <a:lnTo>
                      <a:pt x="3" y="7"/>
                    </a:lnTo>
                    <a:lnTo>
                      <a:pt x="1" y="24"/>
                    </a:lnTo>
                    <a:lnTo>
                      <a:pt x="0" y="58"/>
                    </a:lnTo>
                    <a:lnTo>
                      <a:pt x="0" y="107"/>
                    </a:lnTo>
                    <a:lnTo>
                      <a:pt x="4" y="176"/>
                    </a:lnTo>
                    <a:lnTo>
                      <a:pt x="8" y="217"/>
                    </a:lnTo>
                    <a:lnTo>
                      <a:pt x="12" y="265"/>
                    </a:lnTo>
                    <a:lnTo>
                      <a:pt x="19" y="318"/>
                    </a:lnTo>
                    <a:lnTo>
                      <a:pt x="27" y="378"/>
                    </a:lnTo>
                    <a:lnTo>
                      <a:pt x="37" y="445"/>
                    </a:lnTo>
                    <a:lnTo>
                      <a:pt x="49" y="517"/>
                    </a:lnTo>
                    <a:lnTo>
                      <a:pt x="75" y="517"/>
                    </a:lnTo>
                    <a:lnTo>
                      <a:pt x="89" y="83"/>
                    </a:lnTo>
                    <a:close/>
                  </a:path>
                </a:pathLst>
              </a:custGeom>
              <a:solidFill>
                <a:srgbClr val="00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7" name="Freeform 143"/>
              <p:cNvSpPr>
                <a:spLocks/>
              </p:cNvSpPr>
              <p:nvPr/>
            </p:nvSpPr>
            <p:spPr bwMode="auto">
              <a:xfrm>
                <a:off x="3825876" y="3459163"/>
                <a:ext cx="141288" cy="820737"/>
              </a:xfrm>
              <a:custGeom>
                <a:avLst/>
                <a:gdLst>
                  <a:gd name="T0" fmla="*/ 0 w 89"/>
                  <a:gd name="T1" fmla="*/ 83 h 517"/>
                  <a:gd name="T2" fmla="*/ 85 w 89"/>
                  <a:gd name="T3" fmla="*/ 0 h 517"/>
                  <a:gd name="T4" fmla="*/ 85 w 89"/>
                  <a:gd name="T5" fmla="*/ 0 h 517"/>
                  <a:gd name="T6" fmla="*/ 87 w 89"/>
                  <a:gd name="T7" fmla="*/ 7 h 517"/>
                  <a:gd name="T8" fmla="*/ 88 w 89"/>
                  <a:gd name="T9" fmla="*/ 24 h 517"/>
                  <a:gd name="T10" fmla="*/ 89 w 89"/>
                  <a:gd name="T11" fmla="*/ 58 h 517"/>
                  <a:gd name="T12" fmla="*/ 88 w 89"/>
                  <a:gd name="T13" fmla="*/ 107 h 517"/>
                  <a:gd name="T14" fmla="*/ 84 w 89"/>
                  <a:gd name="T15" fmla="*/ 176 h 517"/>
                  <a:gd name="T16" fmla="*/ 81 w 89"/>
                  <a:gd name="T17" fmla="*/ 217 h 517"/>
                  <a:gd name="T18" fmla="*/ 76 w 89"/>
                  <a:gd name="T19" fmla="*/ 265 h 517"/>
                  <a:gd name="T20" fmla="*/ 69 w 89"/>
                  <a:gd name="T21" fmla="*/ 318 h 517"/>
                  <a:gd name="T22" fmla="*/ 61 w 89"/>
                  <a:gd name="T23" fmla="*/ 378 h 517"/>
                  <a:gd name="T24" fmla="*/ 52 w 89"/>
                  <a:gd name="T25" fmla="*/ 445 h 517"/>
                  <a:gd name="T26" fmla="*/ 40 w 89"/>
                  <a:gd name="T27" fmla="*/ 517 h 517"/>
                  <a:gd name="T28" fmla="*/ 15 w 89"/>
                  <a:gd name="T29" fmla="*/ 517 h 517"/>
                  <a:gd name="T30" fmla="*/ 0 w 89"/>
                  <a:gd name="T31" fmla="*/ 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517">
                    <a:moveTo>
                      <a:pt x="0" y="83"/>
                    </a:moveTo>
                    <a:lnTo>
                      <a:pt x="85" y="0"/>
                    </a:lnTo>
                    <a:lnTo>
                      <a:pt x="85" y="0"/>
                    </a:lnTo>
                    <a:lnTo>
                      <a:pt x="87" y="7"/>
                    </a:lnTo>
                    <a:lnTo>
                      <a:pt x="88" y="24"/>
                    </a:lnTo>
                    <a:lnTo>
                      <a:pt x="89" y="58"/>
                    </a:lnTo>
                    <a:lnTo>
                      <a:pt x="88" y="107"/>
                    </a:lnTo>
                    <a:lnTo>
                      <a:pt x="84" y="176"/>
                    </a:lnTo>
                    <a:lnTo>
                      <a:pt x="81" y="217"/>
                    </a:lnTo>
                    <a:lnTo>
                      <a:pt x="76" y="265"/>
                    </a:lnTo>
                    <a:lnTo>
                      <a:pt x="69" y="318"/>
                    </a:lnTo>
                    <a:lnTo>
                      <a:pt x="61" y="378"/>
                    </a:lnTo>
                    <a:lnTo>
                      <a:pt x="52" y="445"/>
                    </a:lnTo>
                    <a:lnTo>
                      <a:pt x="40" y="517"/>
                    </a:lnTo>
                    <a:lnTo>
                      <a:pt x="15" y="517"/>
                    </a:lnTo>
                    <a:lnTo>
                      <a:pt x="0" y="83"/>
                    </a:lnTo>
                    <a:close/>
                  </a:path>
                </a:pathLst>
              </a:custGeom>
              <a:solidFill>
                <a:srgbClr val="0F8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8" name="Freeform 144"/>
              <p:cNvSpPr>
                <a:spLocks/>
              </p:cNvSpPr>
              <p:nvPr/>
            </p:nvSpPr>
            <p:spPr bwMode="auto">
              <a:xfrm>
                <a:off x="3635376" y="4279900"/>
                <a:ext cx="138113" cy="63500"/>
              </a:xfrm>
              <a:custGeom>
                <a:avLst/>
                <a:gdLst>
                  <a:gd name="T0" fmla="*/ 86 w 87"/>
                  <a:gd name="T1" fmla="*/ 0 h 40"/>
                  <a:gd name="T2" fmla="*/ 60 w 87"/>
                  <a:gd name="T3" fmla="*/ 0 h 40"/>
                  <a:gd name="T4" fmla="*/ 60 w 87"/>
                  <a:gd name="T5" fmla="*/ 0 h 40"/>
                  <a:gd name="T6" fmla="*/ 50 w 87"/>
                  <a:gd name="T7" fmla="*/ 4 h 40"/>
                  <a:gd name="T8" fmla="*/ 28 w 87"/>
                  <a:gd name="T9" fmla="*/ 14 h 40"/>
                  <a:gd name="T10" fmla="*/ 16 w 87"/>
                  <a:gd name="T11" fmla="*/ 21 h 40"/>
                  <a:gd name="T12" fmla="*/ 7 w 87"/>
                  <a:gd name="T13" fmla="*/ 28 h 40"/>
                  <a:gd name="T14" fmla="*/ 4 w 87"/>
                  <a:gd name="T15" fmla="*/ 32 h 40"/>
                  <a:gd name="T16" fmla="*/ 2 w 87"/>
                  <a:gd name="T17" fmla="*/ 34 h 40"/>
                  <a:gd name="T18" fmla="*/ 0 w 87"/>
                  <a:gd name="T19" fmla="*/ 37 h 40"/>
                  <a:gd name="T20" fmla="*/ 2 w 87"/>
                  <a:gd name="T21" fmla="*/ 40 h 40"/>
                  <a:gd name="T22" fmla="*/ 87 w 87"/>
                  <a:gd name="T23" fmla="*/ 40 h 40"/>
                  <a:gd name="T24" fmla="*/ 86 w 87"/>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40">
                    <a:moveTo>
                      <a:pt x="86" y="0"/>
                    </a:moveTo>
                    <a:lnTo>
                      <a:pt x="60" y="0"/>
                    </a:lnTo>
                    <a:lnTo>
                      <a:pt x="60" y="0"/>
                    </a:lnTo>
                    <a:lnTo>
                      <a:pt x="50" y="4"/>
                    </a:lnTo>
                    <a:lnTo>
                      <a:pt x="28" y="14"/>
                    </a:lnTo>
                    <a:lnTo>
                      <a:pt x="16" y="21"/>
                    </a:lnTo>
                    <a:lnTo>
                      <a:pt x="7" y="28"/>
                    </a:lnTo>
                    <a:lnTo>
                      <a:pt x="4" y="32"/>
                    </a:lnTo>
                    <a:lnTo>
                      <a:pt x="2" y="34"/>
                    </a:lnTo>
                    <a:lnTo>
                      <a:pt x="0" y="37"/>
                    </a:lnTo>
                    <a:lnTo>
                      <a:pt x="2" y="40"/>
                    </a:lnTo>
                    <a:lnTo>
                      <a:pt x="87" y="40"/>
                    </a:lnTo>
                    <a:lnTo>
                      <a:pt x="86" y="0"/>
                    </a:lnTo>
                    <a:close/>
                  </a:path>
                </a:pathLst>
              </a:custGeom>
              <a:solidFill>
                <a:srgbClr val="C6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9" name="Freeform 145"/>
              <p:cNvSpPr>
                <a:spLocks/>
              </p:cNvSpPr>
              <p:nvPr/>
            </p:nvSpPr>
            <p:spPr bwMode="auto">
              <a:xfrm>
                <a:off x="3848101" y="4279900"/>
                <a:ext cx="134938" cy="63500"/>
              </a:xfrm>
              <a:custGeom>
                <a:avLst/>
                <a:gdLst>
                  <a:gd name="T0" fmla="*/ 1 w 85"/>
                  <a:gd name="T1" fmla="*/ 0 h 40"/>
                  <a:gd name="T2" fmla="*/ 26 w 85"/>
                  <a:gd name="T3" fmla="*/ 0 h 40"/>
                  <a:gd name="T4" fmla="*/ 26 w 85"/>
                  <a:gd name="T5" fmla="*/ 0 h 40"/>
                  <a:gd name="T6" fmla="*/ 37 w 85"/>
                  <a:gd name="T7" fmla="*/ 4 h 40"/>
                  <a:gd name="T8" fmla="*/ 58 w 85"/>
                  <a:gd name="T9" fmla="*/ 14 h 40"/>
                  <a:gd name="T10" fmla="*/ 69 w 85"/>
                  <a:gd name="T11" fmla="*/ 21 h 40"/>
                  <a:gd name="T12" fmla="*/ 78 w 85"/>
                  <a:gd name="T13" fmla="*/ 28 h 40"/>
                  <a:gd name="T14" fmla="*/ 82 w 85"/>
                  <a:gd name="T15" fmla="*/ 32 h 40"/>
                  <a:gd name="T16" fmla="*/ 85 w 85"/>
                  <a:gd name="T17" fmla="*/ 34 h 40"/>
                  <a:gd name="T18" fmla="*/ 85 w 85"/>
                  <a:gd name="T19" fmla="*/ 37 h 40"/>
                  <a:gd name="T20" fmla="*/ 85 w 85"/>
                  <a:gd name="T21" fmla="*/ 40 h 40"/>
                  <a:gd name="T22" fmla="*/ 0 w 85"/>
                  <a:gd name="T23" fmla="*/ 40 h 40"/>
                  <a:gd name="T24" fmla="*/ 1 w 85"/>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0">
                    <a:moveTo>
                      <a:pt x="1" y="0"/>
                    </a:moveTo>
                    <a:lnTo>
                      <a:pt x="26" y="0"/>
                    </a:lnTo>
                    <a:lnTo>
                      <a:pt x="26" y="0"/>
                    </a:lnTo>
                    <a:lnTo>
                      <a:pt x="37" y="4"/>
                    </a:lnTo>
                    <a:lnTo>
                      <a:pt x="58" y="14"/>
                    </a:lnTo>
                    <a:lnTo>
                      <a:pt x="69" y="21"/>
                    </a:lnTo>
                    <a:lnTo>
                      <a:pt x="78" y="28"/>
                    </a:lnTo>
                    <a:lnTo>
                      <a:pt x="82" y="32"/>
                    </a:lnTo>
                    <a:lnTo>
                      <a:pt x="85" y="34"/>
                    </a:lnTo>
                    <a:lnTo>
                      <a:pt x="85" y="37"/>
                    </a:lnTo>
                    <a:lnTo>
                      <a:pt x="85" y="40"/>
                    </a:lnTo>
                    <a:lnTo>
                      <a:pt x="0" y="40"/>
                    </a:lnTo>
                    <a:lnTo>
                      <a:pt x="1" y="0"/>
                    </a:lnTo>
                    <a:close/>
                  </a:path>
                </a:pathLst>
              </a:custGeom>
              <a:solidFill>
                <a:srgbClr val="F4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0" name="Freeform 146"/>
              <p:cNvSpPr>
                <a:spLocks/>
              </p:cNvSpPr>
              <p:nvPr/>
            </p:nvSpPr>
            <p:spPr bwMode="auto">
              <a:xfrm>
                <a:off x="3652838" y="2595563"/>
                <a:ext cx="157163" cy="165100"/>
              </a:xfrm>
              <a:custGeom>
                <a:avLst/>
                <a:gdLst>
                  <a:gd name="T0" fmla="*/ 99 w 99"/>
                  <a:gd name="T1" fmla="*/ 0 h 104"/>
                  <a:gd name="T2" fmla="*/ 99 w 99"/>
                  <a:gd name="T3" fmla="*/ 0 h 104"/>
                  <a:gd name="T4" fmla="*/ 89 w 99"/>
                  <a:gd name="T5" fmla="*/ 0 h 104"/>
                  <a:gd name="T6" fmla="*/ 79 w 99"/>
                  <a:gd name="T7" fmla="*/ 3 h 104"/>
                  <a:gd name="T8" fmla="*/ 69 w 99"/>
                  <a:gd name="T9" fmla="*/ 5 h 104"/>
                  <a:gd name="T10" fmla="*/ 60 w 99"/>
                  <a:gd name="T11" fmla="*/ 9 h 104"/>
                  <a:gd name="T12" fmla="*/ 52 w 99"/>
                  <a:gd name="T13" fmla="*/ 13 h 104"/>
                  <a:gd name="T14" fmla="*/ 44 w 99"/>
                  <a:gd name="T15" fmla="*/ 19 h 104"/>
                  <a:gd name="T16" fmla="*/ 36 w 99"/>
                  <a:gd name="T17" fmla="*/ 25 h 104"/>
                  <a:gd name="T18" fmla="*/ 29 w 99"/>
                  <a:gd name="T19" fmla="*/ 32 h 104"/>
                  <a:gd name="T20" fmla="*/ 23 w 99"/>
                  <a:gd name="T21" fmla="*/ 40 h 104"/>
                  <a:gd name="T22" fmla="*/ 17 w 99"/>
                  <a:gd name="T23" fmla="*/ 48 h 104"/>
                  <a:gd name="T24" fmla="*/ 12 w 99"/>
                  <a:gd name="T25" fmla="*/ 57 h 104"/>
                  <a:gd name="T26" fmla="*/ 8 w 99"/>
                  <a:gd name="T27" fmla="*/ 65 h 104"/>
                  <a:gd name="T28" fmla="*/ 5 w 99"/>
                  <a:gd name="T29" fmla="*/ 75 h 104"/>
                  <a:gd name="T30" fmla="*/ 3 w 99"/>
                  <a:gd name="T31" fmla="*/ 85 h 104"/>
                  <a:gd name="T32" fmla="*/ 1 w 99"/>
                  <a:gd name="T33" fmla="*/ 95 h 104"/>
                  <a:gd name="T34" fmla="*/ 0 w 99"/>
                  <a:gd name="T35" fmla="*/ 104 h 104"/>
                  <a:gd name="T36" fmla="*/ 99 w 99"/>
                  <a:gd name="T37" fmla="*/ 104 h 104"/>
                  <a:gd name="T38" fmla="*/ 99 w 99"/>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104">
                    <a:moveTo>
                      <a:pt x="99" y="0"/>
                    </a:moveTo>
                    <a:lnTo>
                      <a:pt x="99" y="0"/>
                    </a:lnTo>
                    <a:lnTo>
                      <a:pt x="89" y="0"/>
                    </a:lnTo>
                    <a:lnTo>
                      <a:pt x="79" y="3"/>
                    </a:lnTo>
                    <a:lnTo>
                      <a:pt x="69" y="5"/>
                    </a:lnTo>
                    <a:lnTo>
                      <a:pt x="60" y="9"/>
                    </a:lnTo>
                    <a:lnTo>
                      <a:pt x="52" y="13"/>
                    </a:lnTo>
                    <a:lnTo>
                      <a:pt x="44" y="19"/>
                    </a:lnTo>
                    <a:lnTo>
                      <a:pt x="36" y="25"/>
                    </a:lnTo>
                    <a:lnTo>
                      <a:pt x="29" y="32"/>
                    </a:lnTo>
                    <a:lnTo>
                      <a:pt x="23" y="40"/>
                    </a:lnTo>
                    <a:lnTo>
                      <a:pt x="17" y="48"/>
                    </a:lnTo>
                    <a:lnTo>
                      <a:pt x="12" y="57"/>
                    </a:lnTo>
                    <a:lnTo>
                      <a:pt x="8" y="65"/>
                    </a:lnTo>
                    <a:lnTo>
                      <a:pt x="5" y="75"/>
                    </a:lnTo>
                    <a:lnTo>
                      <a:pt x="3" y="85"/>
                    </a:lnTo>
                    <a:lnTo>
                      <a:pt x="1" y="95"/>
                    </a:lnTo>
                    <a:lnTo>
                      <a:pt x="0" y="104"/>
                    </a:lnTo>
                    <a:lnTo>
                      <a:pt x="99" y="104"/>
                    </a:lnTo>
                    <a:lnTo>
                      <a:pt x="99" y="0"/>
                    </a:lnTo>
                    <a:close/>
                  </a:path>
                </a:pathLst>
              </a:custGeom>
              <a:solidFill>
                <a:srgbClr val="EA9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1" name="Freeform 147"/>
              <p:cNvSpPr>
                <a:spLocks/>
              </p:cNvSpPr>
              <p:nvPr/>
            </p:nvSpPr>
            <p:spPr bwMode="auto">
              <a:xfrm>
                <a:off x="3810001" y="2595563"/>
                <a:ext cx="155575" cy="165100"/>
              </a:xfrm>
              <a:custGeom>
                <a:avLst/>
                <a:gdLst>
                  <a:gd name="T0" fmla="*/ 0 w 98"/>
                  <a:gd name="T1" fmla="*/ 0 h 104"/>
                  <a:gd name="T2" fmla="*/ 0 w 98"/>
                  <a:gd name="T3" fmla="*/ 0 h 104"/>
                  <a:gd name="T4" fmla="*/ 10 w 98"/>
                  <a:gd name="T5" fmla="*/ 0 h 104"/>
                  <a:gd name="T6" fmla="*/ 20 w 98"/>
                  <a:gd name="T7" fmla="*/ 3 h 104"/>
                  <a:gd name="T8" fmla="*/ 29 w 98"/>
                  <a:gd name="T9" fmla="*/ 5 h 104"/>
                  <a:gd name="T10" fmla="*/ 38 w 98"/>
                  <a:gd name="T11" fmla="*/ 9 h 104"/>
                  <a:gd name="T12" fmla="*/ 46 w 98"/>
                  <a:gd name="T13" fmla="*/ 13 h 104"/>
                  <a:gd name="T14" fmla="*/ 55 w 98"/>
                  <a:gd name="T15" fmla="*/ 19 h 104"/>
                  <a:gd name="T16" fmla="*/ 62 w 98"/>
                  <a:gd name="T17" fmla="*/ 25 h 104"/>
                  <a:gd name="T18" fmla="*/ 69 w 98"/>
                  <a:gd name="T19" fmla="*/ 32 h 104"/>
                  <a:gd name="T20" fmla="*/ 75 w 98"/>
                  <a:gd name="T21" fmla="*/ 40 h 104"/>
                  <a:gd name="T22" fmla="*/ 81 w 98"/>
                  <a:gd name="T23" fmla="*/ 48 h 104"/>
                  <a:gd name="T24" fmla="*/ 86 w 98"/>
                  <a:gd name="T25" fmla="*/ 57 h 104"/>
                  <a:gd name="T26" fmla="*/ 90 w 98"/>
                  <a:gd name="T27" fmla="*/ 65 h 104"/>
                  <a:gd name="T28" fmla="*/ 94 w 98"/>
                  <a:gd name="T29" fmla="*/ 75 h 104"/>
                  <a:gd name="T30" fmla="*/ 97 w 98"/>
                  <a:gd name="T31" fmla="*/ 85 h 104"/>
                  <a:gd name="T32" fmla="*/ 98 w 98"/>
                  <a:gd name="T33" fmla="*/ 95 h 104"/>
                  <a:gd name="T34" fmla="*/ 98 w 98"/>
                  <a:gd name="T35" fmla="*/ 104 h 104"/>
                  <a:gd name="T36" fmla="*/ 0 w 98"/>
                  <a:gd name="T37" fmla="*/ 104 h 104"/>
                  <a:gd name="T38" fmla="*/ 0 w 98"/>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104">
                    <a:moveTo>
                      <a:pt x="0" y="0"/>
                    </a:moveTo>
                    <a:lnTo>
                      <a:pt x="0" y="0"/>
                    </a:lnTo>
                    <a:lnTo>
                      <a:pt x="10" y="0"/>
                    </a:lnTo>
                    <a:lnTo>
                      <a:pt x="20" y="3"/>
                    </a:lnTo>
                    <a:lnTo>
                      <a:pt x="29" y="5"/>
                    </a:lnTo>
                    <a:lnTo>
                      <a:pt x="38" y="9"/>
                    </a:lnTo>
                    <a:lnTo>
                      <a:pt x="46" y="13"/>
                    </a:lnTo>
                    <a:lnTo>
                      <a:pt x="55" y="19"/>
                    </a:lnTo>
                    <a:lnTo>
                      <a:pt x="62" y="25"/>
                    </a:lnTo>
                    <a:lnTo>
                      <a:pt x="69" y="32"/>
                    </a:lnTo>
                    <a:lnTo>
                      <a:pt x="75" y="40"/>
                    </a:lnTo>
                    <a:lnTo>
                      <a:pt x="81" y="48"/>
                    </a:lnTo>
                    <a:lnTo>
                      <a:pt x="86" y="57"/>
                    </a:lnTo>
                    <a:lnTo>
                      <a:pt x="90" y="65"/>
                    </a:lnTo>
                    <a:lnTo>
                      <a:pt x="94" y="75"/>
                    </a:lnTo>
                    <a:lnTo>
                      <a:pt x="97" y="85"/>
                    </a:lnTo>
                    <a:lnTo>
                      <a:pt x="98" y="95"/>
                    </a:lnTo>
                    <a:lnTo>
                      <a:pt x="98" y="104"/>
                    </a:lnTo>
                    <a:lnTo>
                      <a:pt x="0" y="104"/>
                    </a:lnTo>
                    <a:lnTo>
                      <a:pt x="0"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2" name="Freeform 148"/>
              <p:cNvSpPr>
                <a:spLocks/>
              </p:cNvSpPr>
              <p:nvPr/>
            </p:nvSpPr>
            <p:spPr bwMode="auto">
              <a:xfrm>
                <a:off x="3659188" y="3408363"/>
                <a:ext cx="150813" cy="184150"/>
              </a:xfrm>
              <a:custGeom>
                <a:avLst/>
                <a:gdLst>
                  <a:gd name="T0" fmla="*/ 12 w 95"/>
                  <a:gd name="T1" fmla="*/ 0 h 116"/>
                  <a:gd name="T2" fmla="*/ 12 w 95"/>
                  <a:gd name="T3" fmla="*/ 0 h 116"/>
                  <a:gd name="T4" fmla="*/ 5 w 95"/>
                  <a:gd name="T5" fmla="*/ 15 h 116"/>
                  <a:gd name="T6" fmla="*/ 1 w 95"/>
                  <a:gd name="T7" fmla="*/ 31 h 116"/>
                  <a:gd name="T8" fmla="*/ 0 w 95"/>
                  <a:gd name="T9" fmla="*/ 39 h 116"/>
                  <a:gd name="T10" fmla="*/ 0 w 95"/>
                  <a:gd name="T11" fmla="*/ 47 h 116"/>
                  <a:gd name="T12" fmla="*/ 0 w 95"/>
                  <a:gd name="T13" fmla="*/ 54 h 116"/>
                  <a:gd name="T14" fmla="*/ 3 w 95"/>
                  <a:gd name="T15" fmla="*/ 62 h 116"/>
                  <a:gd name="T16" fmla="*/ 3 w 95"/>
                  <a:gd name="T17" fmla="*/ 62 h 116"/>
                  <a:gd name="T18" fmla="*/ 9 w 95"/>
                  <a:gd name="T19" fmla="*/ 75 h 116"/>
                  <a:gd name="T20" fmla="*/ 19 w 95"/>
                  <a:gd name="T21" fmla="*/ 86 h 116"/>
                  <a:gd name="T22" fmla="*/ 28 w 95"/>
                  <a:gd name="T23" fmla="*/ 95 h 116"/>
                  <a:gd name="T24" fmla="*/ 40 w 95"/>
                  <a:gd name="T25" fmla="*/ 103 h 116"/>
                  <a:gd name="T26" fmla="*/ 53 w 95"/>
                  <a:gd name="T27" fmla="*/ 108 h 116"/>
                  <a:gd name="T28" fmla="*/ 67 w 95"/>
                  <a:gd name="T29" fmla="*/ 112 h 116"/>
                  <a:gd name="T30" fmla="*/ 81 w 95"/>
                  <a:gd name="T31" fmla="*/ 115 h 116"/>
                  <a:gd name="T32" fmla="*/ 95 w 95"/>
                  <a:gd name="T33" fmla="*/ 116 h 116"/>
                  <a:gd name="T34" fmla="*/ 95 w 95"/>
                  <a:gd name="T35" fmla="*/ 0 h 116"/>
                  <a:gd name="T36" fmla="*/ 12 w 95"/>
                  <a:gd name="T3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16">
                    <a:moveTo>
                      <a:pt x="12" y="0"/>
                    </a:moveTo>
                    <a:lnTo>
                      <a:pt x="12" y="0"/>
                    </a:lnTo>
                    <a:lnTo>
                      <a:pt x="5" y="15"/>
                    </a:lnTo>
                    <a:lnTo>
                      <a:pt x="1" y="31"/>
                    </a:lnTo>
                    <a:lnTo>
                      <a:pt x="0" y="39"/>
                    </a:lnTo>
                    <a:lnTo>
                      <a:pt x="0" y="47"/>
                    </a:lnTo>
                    <a:lnTo>
                      <a:pt x="0" y="54"/>
                    </a:lnTo>
                    <a:lnTo>
                      <a:pt x="3" y="62"/>
                    </a:lnTo>
                    <a:lnTo>
                      <a:pt x="3" y="62"/>
                    </a:lnTo>
                    <a:lnTo>
                      <a:pt x="9" y="75"/>
                    </a:lnTo>
                    <a:lnTo>
                      <a:pt x="19" y="86"/>
                    </a:lnTo>
                    <a:lnTo>
                      <a:pt x="28" y="95"/>
                    </a:lnTo>
                    <a:lnTo>
                      <a:pt x="40" y="103"/>
                    </a:lnTo>
                    <a:lnTo>
                      <a:pt x="53" y="108"/>
                    </a:lnTo>
                    <a:lnTo>
                      <a:pt x="67" y="112"/>
                    </a:lnTo>
                    <a:lnTo>
                      <a:pt x="81" y="115"/>
                    </a:lnTo>
                    <a:lnTo>
                      <a:pt x="95" y="116"/>
                    </a:lnTo>
                    <a:lnTo>
                      <a:pt x="95" y="0"/>
                    </a:lnTo>
                    <a:lnTo>
                      <a:pt x="12" y="0"/>
                    </a:lnTo>
                    <a:close/>
                  </a:path>
                </a:pathLst>
              </a:custGeom>
              <a:solidFill>
                <a:srgbClr val="00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3" name="Freeform 149"/>
              <p:cNvSpPr>
                <a:spLocks/>
              </p:cNvSpPr>
              <p:nvPr/>
            </p:nvSpPr>
            <p:spPr bwMode="auto">
              <a:xfrm>
                <a:off x="3810001" y="3408363"/>
                <a:ext cx="150813" cy="184150"/>
              </a:xfrm>
              <a:custGeom>
                <a:avLst/>
                <a:gdLst>
                  <a:gd name="T0" fmla="*/ 0 w 95"/>
                  <a:gd name="T1" fmla="*/ 0 h 116"/>
                  <a:gd name="T2" fmla="*/ 0 w 95"/>
                  <a:gd name="T3" fmla="*/ 116 h 116"/>
                  <a:gd name="T4" fmla="*/ 0 w 95"/>
                  <a:gd name="T5" fmla="*/ 116 h 116"/>
                  <a:gd name="T6" fmla="*/ 14 w 95"/>
                  <a:gd name="T7" fmla="*/ 115 h 116"/>
                  <a:gd name="T8" fmla="*/ 28 w 95"/>
                  <a:gd name="T9" fmla="*/ 112 h 116"/>
                  <a:gd name="T10" fmla="*/ 41 w 95"/>
                  <a:gd name="T11" fmla="*/ 108 h 116"/>
                  <a:gd name="T12" fmla="*/ 54 w 95"/>
                  <a:gd name="T13" fmla="*/ 103 h 116"/>
                  <a:gd name="T14" fmla="*/ 66 w 95"/>
                  <a:gd name="T15" fmla="*/ 95 h 116"/>
                  <a:gd name="T16" fmla="*/ 77 w 95"/>
                  <a:gd name="T17" fmla="*/ 86 h 116"/>
                  <a:gd name="T18" fmla="*/ 85 w 95"/>
                  <a:gd name="T19" fmla="*/ 75 h 116"/>
                  <a:gd name="T20" fmla="*/ 91 w 95"/>
                  <a:gd name="T21" fmla="*/ 62 h 116"/>
                  <a:gd name="T22" fmla="*/ 91 w 95"/>
                  <a:gd name="T23" fmla="*/ 62 h 116"/>
                  <a:gd name="T24" fmla="*/ 94 w 95"/>
                  <a:gd name="T25" fmla="*/ 54 h 116"/>
                  <a:gd name="T26" fmla="*/ 95 w 95"/>
                  <a:gd name="T27" fmla="*/ 47 h 116"/>
                  <a:gd name="T28" fmla="*/ 95 w 95"/>
                  <a:gd name="T29" fmla="*/ 39 h 116"/>
                  <a:gd name="T30" fmla="*/ 94 w 95"/>
                  <a:gd name="T31" fmla="*/ 31 h 116"/>
                  <a:gd name="T32" fmla="*/ 89 w 95"/>
                  <a:gd name="T33" fmla="*/ 15 h 116"/>
                  <a:gd name="T34" fmla="*/ 82 w 95"/>
                  <a:gd name="T35" fmla="*/ 0 h 116"/>
                  <a:gd name="T36" fmla="*/ 0 w 95"/>
                  <a:gd name="T3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16">
                    <a:moveTo>
                      <a:pt x="0" y="0"/>
                    </a:moveTo>
                    <a:lnTo>
                      <a:pt x="0" y="116"/>
                    </a:lnTo>
                    <a:lnTo>
                      <a:pt x="0" y="116"/>
                    </a:lnTo>
                    <a:lnTo>
                      <a:pt x="14" y="115"/>
                    </a:lnTo>
                    <a:lnTo>
                      <a:pt x="28" y="112"/>
                    </a:lnTo>
                    <a:lnTo>
                      <a:pt x="41" y="108"/>
                    </a:lnTo>
                    <a:lnTo>
                      <a:pt x="54" y="103"/>
                    </a:lnTo>
                    <a:lnTo>
                      <a:pt x="66" y="95"/>
                    </a:lnTo>
                    <a:lnTo>
                      <a:pt x="77" y="86"/>
                    </a:lnTo>
                    <a:lnTo>
                      <a:pt x="85" y="75"/>
                    </a:lnTo>
                    <a:lnTo>
                      <a:pt x="91" y="62"/>
                    </a:lnTo>
                    <a:lnTo>
                      <a:pt x="91" y="62"/>
                    </a:lnTo>
                    <a:lnTo>
                      <a:pt x="94" y="54"/>
                    </a:lnTo>
                    <a:lnTo>
                      <a:pt x="95" y="47"/>
                    </a:lnTo>
                    <a:lnTo>
                      <a:pt x="95" y="39"/>
                    </a:lnTo>
                    <a:lnTo>
                      <a:pt x="94" y="31"/>
                    </a:lnTo>
                    <a:lnTo>
                      <a:pt x="89" y="15"/>
                    </a:lnTo>
                    <a:lnTo>
                      <a:pt x="82" y="0"/>
                    </a:lnTo>
                    <a:lnTo>
                      <a:pt x="0" y="0"/>
                    </a:lnTo>
                    <a:close/>
                  </a:path>
                </a:pathLst>
              </a:custGeom>
              <a:solidFill>
                <a:srgbClr val="0F8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4" name="Freeform 150"/>
              <p:cNvSpPr>
                <a:spLocks/>
              </p:cNvSpPr>
              <p:nvPr/>
            </p:nvSpPr>
            <p:spPr bwMode="auto">
              <a:xfrm>
                <a:off x="3665538" y="3001963"/>
                <a:ext cx="144463" cy="436562"/>
              </a:xfrm>
              <a:custGeom>
                <a:avLst/>
                <a:gdLst>
                  <a:gd name="T0" fmla="*/ 0 w 91"/>
                  <a:gd name="T1" fmla="*/ 275 h 275"/>
                  <a:gd name="T2" fmla="*/ 91 w 91"/>
                  <a:gd name="T3" fmla="*/ 275 h 275"/>
                  <a:gd name="T4" fmla="*/ 91 w 91"/>
                  <a:gd name="T5" fmla="*/ 37 h 275"/>
                  <a:gd name="T6" fmla="*/ 91 w 91"/>
                  <a:gd name="T7" fmla="*/ 37 h 275"/>
                  <a:gd name="T8" fmla="*/ 91 w 91"/>
                  <a:gd name="T9" fmla="*/ 37 h 275"/>
                  <a:gd name="T10" fmla="*/ 89 w 91"/>
                  <a:gd name="T11" fmla="*/ 37 h 275"/>
                  <a:gd name="T12" fmla="*/ 89 w 91"/>
                  <a:gd name="T13" fmla="*/ 37 h 275"/>
                  <a:gd name="T14" fmla="*/ 79 w 91"/>
                  <a:gd name="T15" fmla="*/ 37 h 275"/>
                  <a:gd name="T16" fmla="*/ 67 w 91"/>
                  <a:gd name="T17" fmla="*/ 33 h 275"/>
                  <a:gd name="T18" fmla="*/ 57 w 91"/>
                  <a:gd name="T19" fmla="*/ 28 h 275"/>
                  <a:gd name="T20" fmla="*/ 48 w 91"/>
                  <a:gd name="T21" fmla="*/ 21 h 275"/>
                  <a:gd name="T22" fmla="*/ 48 w 91"/>
                  <a:gd name="T23" fmla="*/ 21 h 275"/>
                  <a:gd name="T24" fmla="*/ 41 w 91"/>
                  <a:gd name="T25" fmla="*/ 12 h 275"/>
                  <a:gd name="T26" fmla="*/ 36 w 91"/>
                  <a:gd name="T27" fmla="*/ 0 h 275"/>
                  <a:gd name="T28" fmla="*/ 36 w 91"/>
                  <a:gd name="T29" fmla="*/ 0 h 275"/>
                  <a:gd name="T30" fmla="*/ 21 w 91"/>
                  <a:gd name="T31" fmla="*/ 4 h 275"/>
                  <a:gd name="T32" fmla="*/ 15 w 91"/>
                  <a:gd name="T33" fmla="*/ 6 h 275"/>
                  <a:gd name="T34" fmla="*/ 8 w 91"/>
                  <a:gd name="T35" fmla="*/ 9 h 275"/>
                  <a:gd name="T36" fmla="*/ 8 w 91"/>
                  <a:gd name="T37" fmla="*/ 9 h 275"/>
                  <a:gd name="T38" fmla="*/ 5 w 91"/>
                  <a:gd name="T39" fmla="*/ 13 h 275"/>
                  <a:gd name="T40" fmla="*/ 4 w 91"/>
                  <a:gd name="T41" fmla="*/ 22 h 275"/>
                  <a:gd name="T42" fmla="*/ 0 w 91"/>
                  <a:gd name="T43" fmla="*/ 52 h 275"/>
                  <a:gd name="T44" fmla="*/ 0 w 91"/>
                  <a:gd name="T45" fmla="*/ 67 h 275"/>
                  <a:gd name="T46" fmla="*/ 0 w 91"/>
                  <a:gd name="T47" fmla="*/ 83 h 275"/>
                  <a:gd name="T48" fmla="*/ 1 w 91"/>
                  <a:gd name="T49" fmla="*/ 98 h 275"/>
                  <a:gd name="T50" fmla="*/ 4 w 91"/>
                  <a:gd name="T51" fmla="*/ 109 h 275"/>
                  <a:gd name="T52" fmla="*/ 4 w 91"/>
                  <a:gd name="T53" fmla="*/ 109 h 275"/>
                  <a:gd name="T54" fmla="*/ 12 w 91"/>
                  <a:gd name="T55" fmla="*/ 131 h 275"/>
                  <a:gd name="T56" fmla="*/ 20 w 91"/>
                  <a:gd name="T57" fmla="*/ 153 h 275"/>
                  <a:gd name="T58" fmla="*/ 24 w 91"/>
                  <a:gd name="T59" fmla="*/ 173 h 275"/>
                  <a:gd name="T60" fmla="*/ 28 w 91"/>
                  <a:gd name="T61" fmla="*/ 190 h 275"/>
                  <a:gd name="T62" fmla="*/ 28 w 91"/>
                  <a:gd name="T63" fmla="*/ 190 h 275"/>
                  <a:gd name="T64" fmla="*/ 28 w 91"/>
                  <a:gd name="T65" fmla="*/ 202 h 275"/>
                  <a:gd name="T66" fmla="*/ 27 w 91"/>
                  <a:gd name="T67" fmla="*/ 213 h 275"/>
                  <a:gd name="T68" fmla="*/ 23 w 91"/>
                  <a:gd name="T69" fmla="*/ 223 h 275"/>
                  <a:gd name="T70" fmla="*/ 19 w 91"/>
                  <a:gd name="T71" fmla="*/ 234 h 275"/>
                  <a:gd name="T72" fmla="*/ 9 w 91"/>
                  <a:gd name="T73" fmla="*/ 255 h 275"/>
                  <a:gd name="T74" fmla="*/ 0 w 91"/>
                  <a:gd name="T75" fmla="*/ 275 h 275"/>
                  <a:gd name="T76" fmla="*/ 0 w 91"/>
                  <a:gd name="T7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275">
                    <a:moveTo>
                      <a:pt x="0" y="275"/>
                    </a:moveTo>
                    <a:lnTo>
                      <a:pt x="91" y="275"/>
                    </a:lnTo>
                    <a:lnTo>
                      <a:pt x="91" y="37"/>
                    </a:lnTo>
                    <a:lnTo>
                      <a:pt x="91" y="37"/>
                    </a:lnTo>
                    <a:lnTo>
                      <a:pt x="91" y="37"/>
                    </a:lnTo>
                    <a:lnTo>
                      <a:pt x="89" y="37"/>
                    </a:lnTo>
                    <a:lnTo>
                      <a:pt x="89" y="37"/>
                    </a:lnTo>
                    <a:lnTo>
                      <a:pt x="79" y="37"/>
                    </a:lnTo>
                    <a:lnTo>
                      <a:pt x="67" y="33"/>
                    </a:lnTo>
                    <a:lnTo>
                      <a:pt x="57" y="28"/>
                    </a:lnTo>
                    <a:lnTo>
                      <a:pt x="48" y="21"/>
                    </a:lnTo>
                    <a:lnTo>
                      <a:pt x="48" y="21"/>
                    </a:lnTo>
                    <a:lnTo>
                      <a:pt x="41" y="12"/>
                    </a:lnTo>
                    <a:lnTo>
                      <a:pt x="36" y="0"/>
                    </a:lnTo>
                    <a:lnTo>
                      <a:pt x="36" y="0"/>
                    </a:lnTo>
                    <a:lnTo>
                      <a:pt x="21" y="4"/>
                    </a:lnTo>
                    <a:lnTo>
                      <a:pt x="15" y="6"/>
                    </a:lnTo>
                    <a:lnTo>
                      <a:pt x="8" y="9"/>
                    </a:lnTo>
                    <a:lnTo>
                      <a:pt x="8" y="9"/>
                    </a:lnTo>
                    <a:lnTo>
                      <a:pt x="5" y="13"/>
                    </a:lnTo>
                    <a:lnTo>
                      <a:pt x="4" y="22"/>
                    </a:lnTo>
                    <a:lnTo>
                      <a:pt x="0" y="52"/>
                    </a:lnTo>
                    <a:lnTo>
                      <a:pt x="0" y="67"/>
                    </a:lnTo>
                    <a:lnTo>
                      <a:pt x="0" y="83"/>
                    </a:lnTo>
                    <a:lnTo>
                      <a:pt x="1" y="98"/>
                    </a:lnTo>
                    <a:lnTo>
                      <a:pt x="4" y="109"/>
                    </a:lnTo>
                    <a:lnTo>
                      <a:pt x="4" y="109"/>
                    </a:lnTo>
                    <a:lnTo>
                      <a:pt x="12" y="131"/>
                    </a:lnTo>
                    <a:lnTo>
                      <a:pt x="20" y="153"/>
                    </a:lnTo>
                    <a:lnTo>
                      <a:pt x="24" y="173"/>
                    </a:lnTo>
                    <a:lnTo>
                      <a:pt x="28" y="190"/>
                    </a:lnTo>
                    <a:lnTo>
                      <a:pt x="28" y="190"/>
                    </a:lnTo>
                    <a:lnTo>
                      <a:pt x="28" y="202"/>
                    </a:lnTo>
                    <a:lnTo>
                      <a:pt x="27" y="213"/>
                    </a:lnTo>
                    <a:lnTo>
                      <a:pt x="23" y="223"/>
                    </a:lnTo>
                    <a:lnTo>
                      <a:pt x="19" y="234"/>
                    </a:lnTo>
                    <a:lnTo>
                      <a:pt x="9" y="255"/>
                    </a:lnTo>
                    <a:lnTo>
                      <a:pt x="0" y="275"/>
                    </a:lnTo>
                    <a:lnTo>
                      <a:pt x="0" y="275"/>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5" name="Freeform 151"/>
              <p:cNvSpPr>
                <a:spLocks/>
              </p:cNvSpPr>
              <p:nvPr/>
            </p:nvSpPr>
            <p:spPr bwMode="auto">
              <a:xfrm>
                <a:off x="3810001" y="3001963"/>
                <a:ext cx="144463" cy="436562"/>
              </a:xfrm>
              <a:custGeom>
                <a:avLst/>
                <a:gdLst>
                  <a:gd name="T0" fmla="*/ 90 w 91"/>
                  <a:gd name="T1" fmla="*/ 275 h 275"/>
                  <a:gd name="T2" fmla="*/ 0 w 91"/>
                  <a:gd name="T3" fmla="*/ 275 h 275"/>
                  <a:gd name="T4" fmla="*/ 0 w 91"/>
                  <a:gd name="T5" fmla="*/ 37 h 275"/>
                  <a:gd name="T6" fmla="*/ 0 w 91"/>
                  <a:gd name="T7" fmla="*/ 37 h 275"/>
                  <a:gd name="T8" fmla="*/ 1 w 91"/>
                  <a:gd name="T9" fmla="*/ 37 h 275"/>
                  <a:gd name="T10" fmla="*/ 2 w 91"/>
                  <a:gd name="T11" fmla="*/ 37 h 275"/>
                  <a:gd name="T12" fmla="*/ 2 w 91"/>
                  <a:gd name="T13" fmla="*/ 37 h 275"/>
                  <a:gd name="T14" fmla="*/ 13 w 91"/>
                  <a:gd name="T15" fmla="*/ 37 h 275"/>
                  <a:gd name="T16" fmla="*/ 24 w 91"/>
                  <a:gd name="T17" fmla="*/ 33 h 275"/>
                  <a:gd name="T18" fmla="*/ 34 w 91"/>
                  <a:gd name="T19" fmla="*/ 28 h 275"/>
                  <a:gd name="T20" fmla="*/ 42 w 91"/>
                  <a:gd name="T21" fmla="*/ 21 h 275"/>
                  <a:gd name="T22" fmla="*/ 42 w 91"/>
                  <a:gd name="T23" fmla="*/ 21 h 275"/>
                  <a:gd name="T24" fmla="*/ 50 w 91"/>
                  <a:gd name="T25" fmla="*/ 12 h 275"/>
                  <a:gd name="T26" fmla="*/ 55 w 91"/>
                  <a:gd name="T27" fmla="*/ 0 h 275"/>
                  <a:gd name="T28" fmla="*/ 55 w 91"/>
                  <a:gd name="T29" fmla="*/ 0 h 275"/>
                  <a:gd name="T30" fmla="*/ 70 w 91"/>
                  <a:gd name="T31" fmla="*/ 4 h 275"/>
                  <a:gd name="T32" fmla="*/ 77 w 91"/>
                  <a:gd name="T33" fmla="*/ 6 h 275"/>
                  <a:gd name="T34" fmla="*/ 83 w 91"/>
                  <a:gd name="T35" fmla="*/ 9 h 275"/>
                  <a:gd name="T36" fmla="*/ 83 w 91"/>
                  <a:gd name="T37" fmla="*/ 9 h 275"/>
                  <a:gd name="T38" fmla="*/ 85 w 91"/>
                  <a:gd name="T39" fmla="*/ 13 h 275"/>
                  <a:gd name="T40" fmla="*/ 87 w 91"/>
                  <a:gd name="T41" fmla="*/ 22 h 275"/>
                  <a:gd name="T42" fmla="*/ 90 w 91"/>
                  <a:gd name="T43" fmla="*/ 52 h 275"/>
                  <a:gd name="T44" fmla="*/ 91 w 91"/>
                  <a:gd name="T45" fmla="*/ 67 h 275"/>
                  <a:gd name="T46" fmla="*/ 91 w 91"/>
                  <a:gd name="T47" fmla="*/ 83 h 275"/>
                  <a:gd name="T48" fmla="*/ 90 w 91"/>
                  <a:gd name="T49" fmla="*/ 98 h 275"/>
                  <a:gd name="T50" fmla="*/ 87 w 91"/>
                  <a:gd name="T51" fmla="*/ 109 h 275"/>
                  <a:gd name="T52" fmla="*/ 87 w 91"/>
                  <a:gd name="T53" fmla="*/ 109 h 275"/>
                  <a:gd name="T54" fmla="*/ 78 w 91"/>
                  <a:gd name="T55" fmla="*/ 131 h 275"/>
                  <a:gd name="T56" fmla="*/ 71 w 91"/>
                  <a:gd name="T57" fmla="*/ 153 h 275"/>
                  <a:gd name="T58" fmla="*/ 66 w 91"/>
                  <a:gd name="T59" fmla="*/ 173 h 275"/>
                  <a:gd name="T60" fmla="*/ 63 w 91"/>
                  <a:gd name="T61" fmla="*/ 190 h 275"/>
                  <a:gd name="T62" fmla="*/ 63 w 91"/>
                  <a:gd name="T63" fmla="*/ 190 h 275"/>
                  <a:gd name="T64" fmla="*/ 63 w 91"/>
                  <a:gd name="T65" fmla="*/ 202 h 275"/>
                  <a:gd name="T66" fmla="*/ 65 w 91"/>
                  <a:gd name="T67" fmla="*/ 213 h 275"/>
                  <a:gd name="T68" fmla="*/ 67 w 91"/>
                  <a:gd name="T69" fmla="*/ 223 h 275"/>
                  <a:gd name="T70" fmla="*/ 71 w 91"/>
                  <a:gd name="T71" fmla="*/ 234 h 275"/>
                  <a:gd name="T72" fmla="*/ 82 w 91"/>
                  <a:gd name="T73" fmla="*/ 255 h 275"/>
                  <a:gd name="T74" fmla="*/ 90 w 91"/>
                  <a:gd name="T75" fmla="*/ 275 h 275"/>
                  <a:gd name="T76" fmla="*/ 90 w 91"/>
                  <a:gd name="T7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275">
                    <a:moveTo>
                      <a:pt x="90" y="275"/>
                    </a:moveTo>
                    <a:lnTo>
                      <a:pt x="0" y="275"/>
                    </a:lnTo>
                    <a:lnTo>
                      <a:pt x="0" y="37"/>
                    </a:lnTo>
                    <a:lnTo>
                      <a:pt x="0" y="37"/>
                    </a:lnTo>
                    <a:lnTo>
                      <a:pt x="1" y="37"/>
                    </a:lnTo>
                    <a:lnTo>
                      <a:pt x="2" y="37"/>
                    </a:lnTo>
                    <a:lnTo>
                      <a:pt x="2" y="37"/>
                    </a:lnTo>
                    <a:lnTo>
                      <a:pt x="13" y="37"/>
                    </a:lnTo>
                    <a:lnTo>
                      <a:pt x="24" y="33"/>
                    </a:lnTo>
                    <a:lnTo>
                      <a:pt x="34" y="28"/>
                    </a:lnTo>
                    <a:lnTo>
                      <a:pt x="42" y="21"/>
                    </a:lnTo>
                    <a:lnTo>
                      <a:pt x="42" y="21"/>
                    </a:lnTo>
                    <a:lnTo>
                      <a:pt x="50" y="12"/>
                    </a:lnTo>
                    <a:lnTo>
                      <a:pt x="55" y="0"/>
                    </a:lnTo>
                    <a:lnTo>
                      <a:pt x="55" y="0"/>
                    </a:lnTo>
                    <a:lnTo>
                      <a:pt x="70" y="4"/>
                    </a:lnTo>
                    <a:lnTo>
                      <a:pt x="77" y="6"/>
                    </a:lnTo>
                    <a:lnTo>
                      <a:pt x="83" y="9"/>
                    </a:lnTo>
                    <a:lnTo>
                      <a:pt x="83" y="9"/>
                    </a:lnTo>
                    <a:lnTo>
                      <a:pt x="85" y="13"/>
                    </a:lnTo>
                    <a:lnTo>
                      <a:pt x="87" y="22"/>
                    </a:lnTo>
                    <a:lnTo>
                      <a:pt x="90" y="52"/>
                    </a:lnTo>
                    <a:lnTo>
                      <a:pt x="91" y="67"/>
                    </a:lnTo>
                    <a:lnTo>
                      <a:pt x="91" y="83"/>
                    </a:lnTo>
                    <a:lnTo>
                      <a:pt x="90" y="98"/>
                    </a:lnTo>
                    <a:lnTo>
                      <a:pt x="87" y="109"/>
                    </a:lnTo>
                    <a:lnTo>
                      <a:pt x="87" y="109"/>
                    </a:lnTo>
                    <a:lnTo>
                      <a:pt x="78" y="131"/>
                    </a:lnTo>
                    <a:lnTo>
                      <a:pt x="71" y="153"/>
                    </a:lnTo>
                    <a:lnTo>
                      <a:pt x="66" y="173"/>
                    </a:lnTo>
                    <a:lnTo>
                      <a:pt x="63" y="190"/>
                    </a:lnTo>
                    <a:lnTo>
                      <a:pt x="63" y="190"/>
                    </a:lnTo>
                    <a:lnTo>
                      <a:pt x="63" y="202"/>
                    </a:lnTo>
                    <a:lnTo>
                      <a:pt x="65" y="213"/>
                    </a:lnTo>
                    <a:lnTo>
                      <a:pt x="67" y="223"/>
                    </a:lnTo>
                    <a:lnTo>
                      <a:pt x="71" y="234"/>
                    </a:lnTo>
                    <a:lnTo>
                      <a:pt x="82" y="255"/>
                    </a:lnTo>
                    <a:lnTo>
                      <a:pt x="90" y="275"/>
                    </a:lnTo>
                    <a:lnTo>
                      <a:pt x="90" y="275"/>
                    </a:lnTo>
                    <a:close/>
                  </a:path>
                </a:pathLst>
              </a:custGeom>
              <a:solidFill>
                <a:srgbClr val="2DD3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6" name="Freeform 152"/>
              <p:cNvSpPr>
                <a:spLocks/>
              </p:cNvSpPr>
              <p:nvPr/>
            </p:nvSpPr>
            <p:spPr bwMode="auto">
              <a:xfrm>
                <a:off x="3654426" y="3417888"/>
                <a:ext cx="155575" cy="41275"/>
              </a:xfrm>
              <a:custGeom>
                <a:avLst/>
                <a:gdLst>
                  <a:gd name="T0" fmla="*/ 98 w 98"/>
                  <a:gd name="T1" fmla="*/ 26 h 26"/>
                  <a:gd name="T2" fmla="*/ 0 w 98"/>
                  <a:gd name="T3" fmla="*/ 26 h 26"/>
                  <a:gd name="T4" fmla="*/ 8 w 98"/>
                  <a:gd name="T5" fmla="*/ 0 h 26"/>
                  <a:gd name="T6" fmla="*/ 98 w 98"/>
                  <a:gd name="T7" fmla="*/ 0 h 26"/>
                  <a:gd name="T8" fmla="*/ 98 w 98"/>
                  <a:gd name="T9" fmla="*/ 26 h 26"/>
                </a:gdLst>
                <a:ahLst/>
                <a:cxnLst>
                  <a:cxn ang="0">
                    <a:pos x="T0" y="T1"/>
                  </a:cxn>
                  <a:cxn ang="0">
                    <a:pos x="T2" y="T3"/>
                  </a:cxn>
                  <a:cxn ang="0">
                    <a:pos x="T4" y="T5"/>
                  </a:cxn>
                  <a:cxn ang="0">
                    <a:pos x="T6" y="T7"/>
                  </a:cxn>
                  <a:cxn ang="0">
                    <a:pos x="T8" y="T9"/>
                  </a:cxn>
                </a:cxnLst>
                <a:rect l="0" t="0" r="r" b="b"/>
                <a:pathLst>
                  <a:path w="98" h="26">
                    <a:moveTo>
                      <a:pt x="98" y="26"/>
                    </a:moveTo>
                    <a:lnTo>
                      <a:pt x="0" y="26"/>
                    </a:lnTo>
                    <a:lnTo>
                      <a:pt x="8" y="0"/>
                    </a:lnTo>
                    <a:lnTo>
                      <a:pt x="98" y="0"/>
                    </a:lnTo>
                    <a:lnTo>
                      <a:pt x="98" y="26"/>
                    </a:lnTo>
                    <a:close/>
                  </a:path>
                </a:pathLst>
              </a:custGeom>
              <a:solidFill>
                <a:srgbClr val="393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7" name="Freeform 153"/>
              <p:cNvSpPr>
                <a:spLocks/>
              </p:cNvSpPr>
              <p:nvPr/>
            </p:nvSpPr>
            <p:spPr bwMode="auto">
              <a:xfrm>
                <a:off x="3810001" y="3417888"/>
                <a:ext cx="153988" cy="41275"/>
              </a:xfrm>
              <a:custGeom>
                <a:avLst/>
                <a:gdLst>
                  <a:gd name="T0" fmla="*/ 97 w 97"/>
                  <a:gd name="T1" fmla="*/ 26 h 26"/>
                  <a:gd name="T2" fmla="*/ 0 w 97"/>
                  <a:gd name="T3" fmla="*/ 26 h 26"/>
                  <a:gd name="T4" fmla="*/ 0 w 97"/>
                  <a:gd name="T5" fmla="*/ 0 h 26"/>
                  <a:gd name="T6" fmla="*/ 89 w 97"/>
                  <a:gd name="T7" fmla="*/ 0 h 26"/>
                  <a:gd name="T8" fmla="*/ 97 w 97"/>
                  <a:gd name="T9" fmla="*/ 26 h 26"/>
                </a:gdLst>
                <a:ahLst/>
                <a:cxnLst>
                  <a:cxn ang="0">
                    <a:pos x="T0" y="T1"/>
                  </a:cxn>
                  <a:cxn ang="0">
                    <a:pos x="T2" y="T3"/>
                  </a:cxn>
                  <a:cxn ang="0">
                    <a:pos x="T4" y="T5"/>
                  </a:cxn>
                  <a:cxn ang="0">
                    <a:pos x="T6" y="T7"/>
                  </a:cxn>
                  <a:cxn ang="0">
                    <a:pos x="T8" y="T9"/>
                  </a:cxn>
                </a:cxnLst>
                <a:rect l="0" t="0" r="r" b="b"/>
                <a:pathLst>
                  <a:path w="97" h="26">
                    <a:moveTo>
                      <a:pt x="97" y="26"/>
                    </a:moveTo>
                    <a:lnTo>
                      <a:pt x="0" y="26"/>
                    </a:lnTo>
                    <a:lnTo>
                      <a:pt x="0" y="0"/>
                    </a:lnTo>
                    <a:lnTo>
                      <a:pt x="89" y="0"/>
                    </a:lnTo>
                    <a:lnTo>
                      <a:pt x="97" y="26"/>
                    </a:lnTo>
                    <a:close/>
                  </a:path>
                </a:pathLst>
              </a:custGeom>
              <a:solidFill>
                <a:srgbClr val="5656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8" name="Freeform 154"/>
              <p:cNvSpPr>
                <a:spLocks/>
              </p:cNvSpPr>
              <p:nvPr/>
            </p:nvSpPr>
            <p:spPr bwMode="auto">
              <a:xfrm>
                <a:off x="3627438" y="2576513"/>
                <a:ext cx="182563" cy="382587"/>
              </a:xfrm>
              <a:custGeom>
                <a:avLst/>
                <a:gdLst>
                  <a:gd name="T0" fmla="*/ 115 w 115"/>
                  <a:gd name="T1" fmla="*/ 0 h 241"/>
                  <a:gd name="T2" fmla="*/ 115 w 115"/>
                  <a:gd name="T3" fmla="*/ 0 h 241"/>
                  <a:gd name="T4" fmla="*/ 101 w 115"/>
                  <a:gd name="T5" fmla="*/ 1 h 241"/>
                  <a:gd name="T6" fmla="*/ 89 w 115"/>
                  <a:gd name="T7" fmla="*/ 3 h 241"/>
                  <a:gd name="T8" fmla="*/ 79 w 115"/>
                  <a:gd name="T9" fmla="*/ 5 h 241"/>
                  <a:gd name="T10" fmla="*/ 68 w 115"/>
                  <a:gd name="T11" fmla="*/ 9 h 241"/>
                  <a:gd name="T12" fmla="*/ 59 w 115"/>
                  <a:gd name="T13" fmla="*/ 13 h 241"/>
                  <a:gd name="T14" fmla="*/ 51 w 115"/>
                  <a:gd name="T15" fmla="*/ 19 h 241"/>
                  <a:gd name="T16" fmla="*/ 43 w 115"/>
                  <a:gd name="T17" fmla="*/ 24 h 241"/>
                  <a:gd name="T18" fmla="*/ 36 w 115"/>
                  <a:gd name="T19" fmla="*/ 31 h 241"/>
                  <a:gd name="T20" fmla="*/ 31 w 115"/>
                  <a:gd name="T21" fmla="*/ 37 h 241"/>
                  <a:gd name="T22" fmla="*/ 25 w 115"/>
                  <a:gd name="T23" fmla="*/ 45 h 241"/>
                  <a:gd name="T24" fmla="*/ 16 w 115"/>
                  <a:gd name="T25" fmla="*/ 63 h 241"/>
                  <a:gd name="T26" fmla="*/ 9 w 115"/>
                  <a:gd name="T27" fmla="*/ 80 h 241"/>
                  <a:gd name="T28" fmla="*/ 5 w 115"/>
                  <a:gd name="T29" fmla="*/ 100 h 241"/>
                  <a:gd name="T30" fmla="*/ 3 w 115"/>
                  <a:gd name="T31" fmla="*/ 120 h 241"/>
                  <a:gd name="T32" fmla="*/ 1 w 115"/>
                  <a:gd name="T33" fmla="*/ 140 h 241"/>
                  <a:gd name="T34" fmla="*/ 0 w 115"/>
                  <a:gd name="T35" fmla="*/ 160 h 241"/>
                  <a:gd name="T36" fmla="*/ 1 w 115"/>
                  <a:gd name="T37" fmla="*/ 178 h 241"/>
                  <a:gd name="T38" fmla="*/ 3 w 115"/>
                  <a:gd name="T39" fmla="*/ 213 h 241"/>
                  <a:gd name="T40" fmla="*/ 4 w 115"/>
                  <a:gd name="T41" fmla="*/ 241 h 241"/>
                  <a:gd name="T42" fmla="*/ 115 w 115"/>
                  <a:gd name="T43" fmla="*/ 241 h 241"/>
                  <a:gd name="T44" fmla="*/ 115 w 115"/>
                  <a:gd name="T45"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241">
                    <a:moveTo>
                      <a:pt x="115" y="0"/>
                    </a:moveTo>
                    <a:lnTo>
                      <a:pt x="115" y="0"/>
                    </a:lnTo>
                    <a:lnTo>
                      <a:pt x="101" y="1"/>
                    </a:lnTo>
                    <a:lnTo>
                      <a:pt x="89" y="3"/>
                    </a:lnTo>
                    <a:lnTo>
                      <a:pt x="79" y="5"/>
                    </a:lnTo>
                    <a:lnTo>
                      <a:pt x="68" y="9"/>
                    </a:lnTo>
                    <a:lnTo>
                      <a:pt x="59" y="13"/>
                    </a:lnTo>
                    <a:lnTo>
                      <a:pt x="51" y="19"/>
                    </a:lnTo>
                    <a:lnTo>
                      <a:pt x="43" y="24"/>
                    </a:lnTo>
                    <a:lnTo>
                      <a:pt x="36" y="31"/>
                    </a:lnTo>
                    <a:lnTo>
                      <a:pt x="31" y="37"/>
                    </a:lnTo>
                    <a:lnTo>
                      <a:pt x="25" y="45"/>
                    </a:lnTo>
                    <a:lnTo>
                      <a:pt x="16" y="63"/>
                    </a:lnTo>
                    <a:lnTo>
                      <a:pt x="9" y="80"/>
                    </a:lnTo>
                    <a:lnTo>
                      <a:pt x="5" y="100"/>
                    </a:lnTo>
                    <a:lnTo>
                      <a:pt x="3" y="120"/>
                    </a:lnTo>
                    <a:lnTo>
                      <a:pt x="1" y="140"/>
                    </a:lnTo>
                    <a:lnTo>
                      <a:pt x="0" y="160"/>
                    </a:lnTo>
                    <a:lnTo>
                      <a:pt x="1" y="178"/>
                    </a:lnTo>
                    <a:lnTo>
                      <a:pt x="3" y="213"/>
                    </a:lnTo>
                    <a:lnTo>
                      <a:pt x="4" y="241"/>
                    </a:lnTo>
                    <a:lnTo>
                      <a:pt x="115" y="241"/>
                    </a:lnTo>
                    <a:lnTo>
                      <a:pt x="115" y="0"/>
                    </a:lnTo>
                    <a:close/>
                  </a:path>
                </a:pathLst>
              </a:custGeom>
              <a:solidFill>
                <a:srgbClr val="C67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9" name="Freeform 155"/>
              <p:cNvSpPr>
                <a:spLocks/>
              </p:cNvSpPr>
              <p:nvPr/>
            </p:nvSpPr>
            <p:spPr bwMode="auto">
              <a:xfrm>
                <a:off x="3810001" y="2576513"/>
                <a:ext cx="182563" cy="382587"/>
              </a:xfrm>
              <a:custGeom>
                <a:avLst/>
                <a:gdLst>
                  <a:gd name="T0" fmla="*/ 0 w 115"/>
                  <a:gd name="T1" fmla="*/ 0 h 241"/>
                  <a:gd name="T2" fmla="*/ 0 w 115"/>
                  <a:gd name="T3" fmla="*/ 0 h 241"/>
                  <a:gd name="T4" fmla="*/ 13 w 115"/>
                  <a:gd name="T5" fmla="*/ 1 h 241"/>
                  <a:gd name="T6" fmla="*/ 26 w 115"/>
                  <a:gd name="T7" fmla="*/ 4 h 241"/>
                  <a:gd name="T8" fmla="*/ 37 w 115"/>
                  <a:gd name="T9" fmla="*/ 7 h 241"/>
                  <a:gd name="T10" fmla="*/ 48 w 115"/>
                  <a:gd name="T11" fmla="*/ 9 h 241"/>
                  <a:gd name="T12" fmla="*/ 58 w 115"/>
                  <a:gd name="T13" fmla="*/ 15 h 241"/>
                  <a:gd name="T14" fmla="*/ 66 w 115"/>
                  <a:gd name="T15" fmla="*/ 20 h 241"/>
                  <a:gd name="T16" fmla="*/ 74 w 115"/>
                  <a:gd name="T17" fmla="*/ 25 h 241"/>
                  <a:gd name="T18" fmla="*/ 81 w 115"/>
                  <a:gd name="T19" fmla="*/ 32 h 241"/>
                  <a:gd name="T20" fmla="*/ 87 w 115"/>
                  <a:gd name="T21" fmla="*/ 39 h 241"/>
                  <a:gd name="T22" fmla="*/ 93 w 115"/>
                  <a:gd name="T23" fmla="*/ 47 h 241"/>
                  <a:gd name="T24" fmla="*/ 101 w 115"/>
                  <a:gd name="T25" fmla="*/ 63 h 241"/>
                  <a:gd name="T26" fmla="*/ 107 w 115"/>
                  <a:gd name="T27" fmla="*/ 81 h 241"/>
                  <a:gd name="T28" fmla="*/ 111 w 115"/>
                  <a:gd name="T29" fmla="*/ 100 h 241"/>
                  <a:gd name="T30" fmla="*/ 114 w 115"/>
                  <a:gd name="T31" fmla="*/ 120 h 241"/>
                  <a:gd name="T32" fmla="*/ 115 w 115"/>
                  <a:gd name="T33" fmla="*/ 140 h 241"/>
                  <a:gd name="T34" fmla="*/ 115 w 115"/>
                  <a:gd name="T35" fmla="*/ 160 h 241"/>
                  <a:gd name="T36" fmla="*/ 114 w 115"/>
                  <a:gd name="T37" fmla="*/ 178 h 241"/>
                  <a:gd name="T38" fmla="*/ 111 w 115"/>
                  <a:gd name="T39" fmla="*/ 214 h 241"/>
                  <a:gd name="T40" fmla="*/ 110 w 115"/>
                  <a:gd name="T41" fmla="*/ 241 h 241"/>
                  <a:gd name="T42" fmla="*/ 0 w 115"/>
                  <a:gd name="T43" fmla="*/ 241 h 241"/>
                  <a:gd name="T44" fmla="*/ 0 w 115"/>
                  <a:gd name="T45"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241">
                    <a:moveTo>
                      <a:pt x="0" y="0"/>
                    </a:moveTo>
                    <a:lnTo>
                      <a:pt x="0" y="0"/>
                    </a:lnTo>
                    <a:lnTo>
                      <a:pt x="13" y="1"/>
                    </a:lnTo>
                    <a:lnTo>
                      <a:pt x="26" y="4"/>
                    </a:lnTo>
                    <a:lnTo>
                      <a:pt x="37" y="7"/>
                    </a:lnTo>
                    <a:lnTo>
                      <a:pt x="48" y="9"/>
                    </a:lnTo>
                    <a:lnTo>
                      <a:pt x="58" y="15"/>
                    </a:lnTo>
                    <a:lnTo>
                      <a:pt x="66" y="20"/>
                    </a:lnTo>
                    <a:lnTo>
                      <a:pt x="74" y="25"/>
                    </a:lnTo>
                    <a:lnTo>
                      <a:pt x="81" y="32"/>
                    </a:lnTo>
                    <a:lnTo>
                      <a:pt x="87" y="39"/>
                    </a:lnTo>
                    <a:lnTo>
                      <a:pt x="93" y="47"/>
                    </a:lnTo>
                    <a:lnTo>
                      <a:pt x="101" y="63"/>
                    </a:lnTo>
                    <a:lnTo>
                      <a:pt x="107" y="81"/>
                    </a:lnTo>
                    <a:lnTo>
                      <a:pt x="111" y="100"/>
                    </a:lnTo>
                    <a:lnTo>
                      <a:pt x="114" y="120"/>
                    </a:lnTo>
                    <a:lnTo>
                      <a:pt x="115" y="140"/>
                    </a:lnTo>
                    <a:lnTo>
                      <a:pt x="115" y="160"/>
                    </a:lnTo>
                    <a:lnTo>
                      <a:pt x="114" y="178"/>
                    </a:lnTo>
                    <a:lnTo>
                      <a:pt x="111" y="214"/>
                    </a:lnTo>
                    <a:lnTo>
                      <a:pt x="110" y="241"/>
                    </a:lnTo>
                    <a:lnTo>
                      <a:pt x="0" y="241"/>
                    </a:lnTo>
                    <a:lnTo>
                      <a:pt x="0" y="0"/>
                    </a:lnTo>
                    <a:close/>
                  </a:path>
                </a:pathLst>
              </a:custGeom>
              <a:solidFill>
                <a:srgbClr val="EA9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974" name="Group 973"/>
            <p:cNvGrpSpPr/>
            <p:nvPr/>
          </p:nvGrpSpPr>
          <p:grpSpPr>
            <a:xfrm>
              <a:off x="2146580" y="2277254"/>
              <a:ext cx="1294114" cy="646879"/>
              <a:chOff x="9014292" y="1459017"/>
              <a:chExt cx="751332" cy="646879"/>
            </a:xfrm>
          </p:grpSpPr>
          <p:sp>
            <p:nvSpPr>
              <p:cNvPr id="975" name="TextBox 974"/>
              <p:cNvSpPr txBox="1"/>
              <p:nvPr/>
            </p:nvSpPr>
            <p:spPr>
              <a:xfrm>
                <a:off x="9014292" y="1459017"/>
                <a:ext cx="38622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black">
                        <a:lumMod val="85000"/>
                        <a:lumOff val="15000"/>
                      </a:prstClr>
                    </a:solidFill>
                    <a:effectLst/>
                    <a:uLnTx/>
                    <a:uFillTx/>
                    <a:latin typeface="Lato Black" panose="020F0A02020204030203" pitchFamily="34" charset="0"/>
                    <a:ea typeface="+mn-ea"/>
                    <a:cs typeface="+mn-cs"/>
                  </a:rPr>
                  <a:t>35 %</a:t>
                </a:r>
                <a:endParaRPr kumimoji="0" lang="en-US" sz="1600" b="1" i="0" u="none" strike="noStrike" kern="1200" cap="none" spc="0" normalizeH="0" baseline="0" noProof="0" dirty="0">
                  <a:ln>
                    <a:noFill/>
                  </a:ln>
                  <a:solidFill>
                    <a:prstClr val="black">
                      <a:lumMod val="85000"/>
                      <a:lumOff val="15000"/>
                    </a:prstClr>
                  </a:solidFill>
                  <a:effectLst/>
                  <a:uLnTx/>
                  <a:uFillTx/>
                  <a:latin typeface="Lato Black" panose="020F0A02020204030203" pitchFamily="34" charset="0"/>
                  <a:ea typeface="+mn-ea"/>
                  <a:cs typeface="+mn-cs"/>
                </a:endParaRPr>
              </a:p>
            </p:txBody>
          </p:sp>
          <p:sp>
            <p:nvSpPr>
              <p:cNvPr id="976" name="TextBox 975"/>
              <p:cNvSpPr txBox="1"/>
              <p:nvPr/>
            </p:nvSpPr>
            <p:spPr>
              <a:xfrm>
                <a:off x="9035784" y="1705786"/>
                <a:ext cx="71327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0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a:t>
                </a:r>
                <a:endParaRPr kumimoji="0" lang="en-US" sz="10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977" name="TextBox 976"/>
              <p:cNvSpPr txBox="1"/>
              <p:nvPr/>
            </p:nvSpPr>
            <p:spPr>
              <a:xfrm>
                <a:off x="9364235" y="1483131"/>
                <a:ext cx="40138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Male</a:t>
                </a:r>
                <a:endParaRPr kumimoji="0" lang="en-US"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endParaRPr>
              </a:p>
            </p:txBody>
          </p:sp>
        </p:grpSp>
        <p:grpSp>
          <p:nvGrpSpPr>
            <p:cNvPr id="978" name="Group 977"/>
            <p:cNvGrpSpPr/>
            <p:nvPr/>
          </p:nvGrpSpPr>
          <p:grpSpPr>
            <a:xfrm>
              <a:off x="4021685" y="2277254"/>
              <a:ext cx="1294114" cy="646879"/>
              <a:chOff x="9014292" y="1459017"/>
              <a:chExt cx="751332" cy="646879"/>
            </a:xfrm>
          </p:grpSpPr>
          <p:sp>
            <p:nvSpPr>
              <p:cNvPr id="979" name="TextBox 978"/>
              <p:cNvSpPr txBox="1"/>
              <p:nvPr/>
            </p:nvSpPr>
            <p:spPr>
              <a:xfrm>
                <a:off x="9014292" y="1459017"/>
                <a:ext cx="38622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black">
                        <a:lumMod val="85000"/>
                        <a:lumOff val="15000"/>
                      </a:prstClr>
                    </a:solidFill>
                    <a:effectLst/>
                    <a:uLnTx/>
                    <a:uFillTx/>
                    <a:latin typeface="Lato Black" panose="020F0A02020204030203" pitchFamily="34" charset="0"/>
                    <a:ea typeface="+mn-ea"/>
                    <a:cs typeface="+mn-cs"/>
                  </a:rPr>
                  <a:t>65 %</a:t>
                </a:r>
                <a:endParaRPr kumimoji="0" lang="en-US" sz="1600" b="1" i="0" u="none" strike="noStrike" kern="1200" cap="none" spc="0" normalizeH="0" baseline="0" noProof="0" dirty="0">
                  <a:ln>
                    <a:noFill/>
                  </a:ln>
                  <a:solidFill>
                    <a:prstClr val="black">
                      <a:lumMod val="85000"/>
                      <a:lumOff val="15000"/>
                    </a:prstClr>
                  </a:solidFill>
                  <a:effectLst/>
                  <a:uLnTx/>
                  <a:uFillTx/>
                  <a:latin typeface="Lato Black" panose="020F0A02020204030203" pitchFamily="34" charset="0"/>
                  <a:ea typeface="+mn-ea"/>
                  <a:cs typeface="+mn-cs"/>
                </a:endParaRPr>
              </a:p>
            </p:txBody>
          </p:sp>
          <p:sp>
            <p:nvSpPr>
              <p:cNvPr id="980" name="TextBox 979"/>
              <p:cNvSpPr txBox="1"/>
              <p:nvPr/>
            </p:nvSpPr>
            <p:spPr>
              <a:xfrm>
                <a:off x="9035784" y="1705786"/>
                <a:ext cx="71327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0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a:t>
                </a:r>
                <a:endParaRPr kumimoji="0" lang="en-US" sz="10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981" name="TextBox 980"/>
              <p:cNvSpPr txBox="1"/>
              <p:nvPr/>
            </p:nvSpPr>
            <p:spPr>
              <a:xfrm>
                <a:off x="9364235" y="1483131"/>
                <a:ext cx="40138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Female</a:t>
                </a:r>
                <a:endParaRPr kumimoji="0" lang="en-US"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endParaRPr>
              </a:p>
            </p:txBody>
          </p:sp>
        </p:grpSp>
      </p:grpSp>
      <p:grpSp>
        <p:nvGrpSpPr>
          <p:cNvPr id="5" name="Group 4"/>
          <p:cNvGrpSpPr/>
          <p:nvPr/>
        </p:nvGrpSpPr>
        <p:grpSpPr>
          <a:xfrm>
            <a:off x="7935033" y="1812175"/>
            <a:ext cx="2817565" cy="3993539"/>
            <a:chOff x="7935033" y="1812175"/>
            <a:chExt cx="2817565" cy="3993539"/>
          </a:xfrm>
        </p:grpSpPr>
        <p:sp>
          <p:nvSpPr>
            <p:cNvPr id="998" name="Rounded Rectangle 997"/>
            <p:cNvSpPr/>
            <p:nvPr/>
          </p:nvSpPr>
          <p:spPr>
            <a:xfrm>
              <a:off x="7935033" y="1812175"/>
              <a:ext cx="2817565" cy="3993539"/>
            </a:xfrm>
            <a:prstGeom prst="roundRect">
              <a:avLst>
                <a:gd name="adj" fmla="val 11180"/>
              </a:avLst>
            </a:prstGeom>
            <a:solidFill>
              <a:schemeClr val="bg1">
                <a:lumMod val="85000"/>
                <a:alpha val="5000"/>
              </a:schemeClr>
            </a:solidFill>
            <a:ln w="9525">
              <a:solidFill>
                <a:schemeClr val="tx1">
                  <a:alpha val="1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2" name="Oval 981"/>
            <p:cNvSpPr/>
            <p:nvPr/>
          </p:nvSpPr>
          <p:spPr>
            <a:xfrm>
              <a:off x="8244628" y="3639960"/>
              <a:ext cx="335748" cy="335748"/>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5" name="Oval 984"/>
            <p:cNvSpPr/>
            <p:nvPr/>
          </p:nvSpPr>
          <p:spPr>
            <a:xfrm>
              <a:off x="8244628" y="4131753"/>
              <a:ext cx="335748" cy="335748"/>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6" name="Oval 985"/>
            <p:cNvSpPr/>
            <p:nvPr/>
          </p:nvSpPr>
          <p:spPr>
            <a:xfrm>
              <a:off x="8244628" y="4625695"/>
              <a:ext cx="335748" cy="335748"/>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7" name="TextBox 986"/>
            <p:cNvSpPr txBox="1"/>
            <p:nvPr/>
          </p:nvSpPr>
          <p:spPr>
            <a:xfrm>
              <a:off x="8673972" y="3610004"/>
              <a:ext cx="1730459"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988" name="TextBox 987"/>
            <p:cNvSpPr txBox="1"/>
            <p:nvPr/>
          </p:nvSpPr>
          <p:spPr>
            <a:xfrm>
              <a:off x="8267448" y="3685870"/>
              <a:ext cx="282090" cy="246221"/>
            </a:xfrm>
            <a:prstGeom prst="rect">
              <a:avLst/>
            </a:prstGeom>
            <a:noFill/>
          </p:spPr>
          <p:txBody>
            <a:bodyPr wrap="square" numCol="1" spcCol="4572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1</a:t>
              </a:r>
            </a:p>
          </p:txBody>
        </p:sp>
        <p:sp>
          <p:nvSpPr>
            <p:cNvPr id="989" name="TextBox 988"/>
            <p:cNvSpPr txBox="1"/>
            <p:nvPr/>
          </p:nvSpPr>
          <p:spPr>
            <a:xfrm>
              <a:off x="8267448" y="4168969"/>
              <a:ext cx="282090" cy="246221"/>
            </a:xfrm>
            <a:prstGeom prst="rect">
              <a:avLst/>
            </a:prstGeom>
            <a:noFill/>
          </p:spPr>
          <p:txBody>
            <a:bodyPr wrap="square" numCol="1" spcCol="4572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2</a:t>
              </a:r>
            </a:p>
          </p:txBody>
        </p:sp>
        <p:sp>
          <p:nvSpPr>
            <p:cNvPr id="990" name="TextBox 989"/>
            <p:cNvSpPr txBox="1"/>
            <p:nvPr/>
          </p:nvSpPr>
          <p:spPr>
            <a:xfrm>
              <a:off x="8267448" y="4662911"/>
              <a:ext cx="282090" cy="246221"/>
            </a:xfrm>
            <a:prstGeom prst="rect">
              <a:avLst/>
            </a:prstGeom>
            <a:noFill/>
          </p:spPr>
          <p:txBody>
            <a:bodyPr wrap="square" numCol="1" spcCol="4572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3</a:t>
              </a:r>
            </a:p>
          </p:txBody>
        </p:sp>
        <p:sp>
          <p:nvSpPr>
            <p:cNvPr id="991" name="TextBox 990"/>
            <p:cNvSpPr txBox="1"/>
            <p:nvPr/>
          </p:nvSpPr>
          <p:spPr>
            <a:xfrm>
              <a:off x="8673973" y="4110458"/>
              <a:ext cx="1631891"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992" name="TextBox 991"/>
            <p:cNvSpPr txBox="1"/>
            <p:nvPr/>
          </p:nvSpPr>
          <p:spPr>
            <a:xfrm>
              <a:off x="8673973" y="4601487"/>
              <a:ext cx="1693344"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993" name="TextBox 992"/>
            <p:cNvSpPr txBox="1"/>
            <p:nvPr/>
          </p:nvSpPr>
          <p:spPr>
            <a:xfrm>
              <a:off x="8126956" y="2538517"/>
              <a:ext cx="2404417" cy="923330"/>
            </a:xfrm>
            <a:prstGeom prst="rect">
              <a:avLst/>
            </a:prstGeom>
            <a:noFill/>
          </p:spPr>
          <p:txBody>
            <a:bodyPr wrap="square" numCol="1" spcCol="457200" rtlCol="0">
              <a:spAutoFit/>
            </a:bodyPr>
            <a:lstStyle/>
            <a:p>
              <a:pPr marL="0" marR="0" lvl="0" indent="0" algn="l" defTabSz="914400" rtl="0" eaLnBrk="1" fontAlgn="auto" latinLnBrk="0" hangingPunct="1">
                <a:lnSpc>
                  <a:spcPct val="150000"/>
                </a:lnSpc>
                <a:spcBef>
                  <a:spcPts val="0"/>
                </a:spcBef>
                <a:spcAft>
                  <a:spcPts val="60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Begin with awesome and great texts perhaps here please chorend cool guys. Lorem ipsum dolor.</a:t>
              </a:r>
              <a:endParaRPr kumimoji="0" lang="en-AU"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994" name="TextBox 993"/>
            <p:cNvSpPr txBox="1"/>
            <p:nvPr/>
          </p:nvSpPr>
          <p:spPr>
            <a:xfrm>
              <a:off x="8126956" y="1960267"/>
              <a:ext cx="2110955" cy="553998"/>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5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Begin with awesome target focus.</a:t>
              </a:r>
              <a:endParaRPr kumimoji="0" lang="en-US" sz="15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endParaRPr>
            </a:p>
          </p:txBody>
        </p:sp>
        <p:sp>
          <p:nvSpPr>
            <p:cNvPr id="995" name="Oval 994"/>
            <p:cNvSpPr/>
            <p:nvPr/>
          </p:nvSpPr>
          <p:spPr>
            <a:xfrm>
              <a:off x="8244628" y="5146968"/>
              <a:ext cx="335748" cy="335748"/>
            </a:xfrm>
            <a:prstGeom prst="ellipse">
              <a:avLst/>
            </a:prstGeom>
            <a:solidFill>
              <a:schemeClr val="tx1">
                <a:lumMod val="85000"/>
                <a:lumOff val="1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6" name="TextBox 995"/>
            <p:cNvSpPr txBox="1"/>
            <p:nvPr/>
          </p:nvSpPr>
          <p:spPr>
            <a:xfrm>
              <a:off x="8267448" y="5184184"/>
              <a:ext cx="282090" cy="246221"/>
            </a:xfrm>
            <a:prstGeom prst="rect">
              <a:avLst/>
            </a:prstGeom>
            <a:noFill/>
          </p:spPr>
          <p:txBody>
            <a:bodyPr wrap="square" numCol="1" spcCol="4572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4</a:t>
              </a:r>
            </a:p>
          </p:txBody>
        </p:sp>
        <p:sp>
          <p:nvSpPr>
            <p:cNvPr id="997" name="TextBox 996"/>
            <p:cNvSpPr txBox="1"/>
            <p:nvPr/>
          </p:nvSpPr>
          <p:spPr>
            <a:xfrm>
              <a:off x="8673973" y="5122760"/>
              <a:ext cx="1631891"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grpSp>
      <p:sp>
        <p:nvSpPr>
          <p:cNvPr id="1057" name="TextBox 1056"/>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1058" name="TextBox 1057"/>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3695028299"/>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12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anim calcmode="lin" valueType="num">
                                      <p:cBhvr>
                                        <p:cTn id="16" dur="500" fill="hold"/>
                                        <p:tgtEl>
                                          <p:spTgt spid="19"/>
                                        </p:tgtEl>
                                        <p:attrNameLst>
                                          <p:attrName>ppt_x</p:attrName>
                                        </p:attrNameLst>
                                      </p:cBhvr>
                                      <p:tavLst>
                                        <p:tav tm="0">
                                          <p:val>
                                            <p:strVal val="#ppt_x"/>
                                          </p:val>
                                        </p:tav>
                                        <p:tav tm="100000">
                                          <p:val>
                                            <p:strVal val="#ppt_x"/>
                                          </p:val>
                                        </p:tav>
                                      </p:tavLst>
                                    </p:anim>
                                    <p:anim calcmode="lin" valueType="num">
                                      <p:cBhvr>
                                        <p:cTn id="17" dur="5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250"/>
                            </p:stCondLst>
                            <p:childTnLst>
                              <p:par>
                                <p:cTn id="19" presetID="10" presetClass="entr" presetSubtype="0" fill="hold" nodeType="afterEffect">
                                  <p:stCondLst>
                                    <p:cond delay="0"/>
                                  </p:stCondLst>
                                  <p:childTnLst>
                                    <p:set>
                                      <p:cBhvr>
                                        <p:cTn id="20" dur="1" fill="hold">
                                          <p:stCondLst>
                                            <p:cond delay="0"/>
                                          </p:stCondLst>
                                        </p:cTn>
                                        <p:tgtEl>
                                          <p:spTgt spid="999"/>
                                        </p:tgtEl>
                                        <p:attrNameLst>
                                          <p:attrName>style.visibility</p:attrName>
                                        </p:attrNameLst>
                                      </p:cBhvr>
                                      <p:to>
                                        <p:strVal val="visible"/>
                                      </p:to>
                                    </p:set>
                                    <p:animEffect transition="in" filter="fade">
                                      <p:cBhvr>
                                        <p:cTn id="21" dur="500"/>
                                        <p:tgtEl>
                                          <p:spTgt spid="999"/>
                                        </p:tgtEl>
                                      </p:cBhvr>
                                    </p:animEffect>
                                  </p:childTnLst>
                                </p:cTn>
                              </p:par>
                            </p:childTnLst>
                          </p:cTn>
                        </p:par>
                        <p:par>
                          <p:cTn id="22" fill="hold">
                            <p:stCondLst>
                              <p:cond delay="2750"/>
                            </p:stCondLst>
                            <p:childTnLst>
                              <p:par>
                                <p:cTn id="23" presetID="22" presetClass="entr" presetSubtype="1"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up)">
                                      <p:cBhvr>
                                        <p:cTn id="25" dur="500"/>
                                        <p:tgtEl>
                                          <p:spTgt spid="5"/>
                                        </p:tgtEl>
                                      </p:cBhvr>
                                    </p:animEffect>
                                  </p:childTnLst>
                                </p:cTn>
                              </p:par>
                            </p:childTnLst>
                          </p:cTn>
                        </p:par>
                        <p:par>
                          <p:cTn id="26" fill="hold">
                            <p:stCondLst>
                              <p:cond delay="3250"/>
                            </p:stCondLst>
                            <p:childTnLst>
                              <p:par>
                                <p:cTn id="27" presetID="53" presetClass="entr" presetSubtype="16"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p:cTn id="29" dur="500" fill="hold"/>
                                        <p:tgtEl>
                                          <p:spTgt spid="2"/>
                                        </p:tgtEl>
                                        <p:attrNameLst>
                                          <p:attrName>ppt_w</p:attrName>
                                        </p:attrNameLst>
                                      </p:cBhvr>
                                      <p:tavLst>
                                        <p:tav tm="0">
                                          <p:val>
                                            <p:fltVal val="0"/>
                                          </p:val>
                                        </p:tav>
                                        <p:tav tm="100000">
                                          <p:val>
                                            <p:strVal val="#ppt_w"/>
                                          </p:val>
                                        </p:tav>
                                      </p:tavLst>
                                    </p:anim>
                                    <p:anim calcmode="lin" valueType="num">
                                      <p:cBhvr>
                                        <p:cTn id="30" dur="500" fill="hold"/>
                                        <p:tgtEl>
                                          <p:spTgt spid="2"/>
                                        </p:tgtEl>
                                        <p:attrNameLst>
                                          <p:attrName>ppt_h</p:attrName>
                                        </p:attrNameLst>
                                      </p:cBhvr>
                                      <p:tavLst>
                                        <p:tav tm="0">
                                          <p:val>
                                            <p:fltVal val="0"/>
                                          </p:val>
                                        </p:tav>
                                        <p:tav tm="100000">
                                          <p:val>
                                            <p:strVal val="#ppt_h"/>
                                          </p:val>
                                        </p:tav>
                                      </p:tavLst>
                                    </p:anim>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3" name="Group 392"/>
          <p:cNvGrpSpPr/>
          <p:nvPr/>
        </p:nvGrpSpPr>
        <p:grpSpPr>
          <a:xfrm>
            <a:off x="4370457" y="2174183"/>
            <a:ext cx="3057100" cy="2336392"/>
            <a:chOff x="2359383" y="2311782"/>
            <a:chExt cx="3898900" cy="2979738"/>
          </a:xfrm>
        </p:grpSpPr>
        <p:sp>
          <p:nvSpPr>
            <p:cNvPr id="394" name="Oval 17"/>
            <p:cNvSpPr>
              <a:spLocks noChangeArrowheads="1"/>
            </p:cNvSpPr>
            <p:nvPr/>
          </p:nvSpPr>
          <p:spPr bwMode="auto">
            <a:xfrm>
              <a:off x="3904021" y="3365882"/>
              <a:ext cx="44450" cy="44450"/>
            </a:xfrm>
            <a:prstGeom prst="ellipse">
              <a:avLst/>
            </a:pr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Oval 18"/>
            <p:cNvSpPr>
              <a:spLocks noChangeArrowheads="1"/>
            </p:cNvSpPr>
            <p:nvPr/>
          </p:nvSpPr>
          <p:spPr bwMode="auto">
            <a:xfrm>
              <a:off x="3910371" y="3372232"/>
              <a:ext cx="30163" cy="30163"/>
            </a:xfrm>
            <a:prstGeom prst="ellipse">
              <a:avLst/>
            </a:prstGeom>
            <a:solidFill>
              <a:srgbClr val="415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9"/>
            <p:cNvSpPr>
              <a:spLocks/>
            </p:cNvSpPr>
            <p:nvPr/>
          </p:nvSpPr>
          <p:spPr bwMode="auto">
            <a:xfrm>
              <a:off x="3253146" y="4146932"/>
              <a:ext cx="612775" cy="847725"/>
            </a:xfrm>
            <a:custGeom>
              <a:avLst/>
              <a:gdLst>
                <a:gd name="T0" fmla="*/ 0 w 163"/>
                <a:gd name="T1" fmla="*/ 91 h 225"/>
                <a:gd name="T2" fmla="*/ 29 w 163"/>
                <a:gd name="T3" fmla="*/ 64 h 225"/>
                <a:gd name="T4" fmla="*/ 101 w 163"/>
                <a:gd name="T5" fmla="*/ 0 h 225"/>
                <a:gd name="T6" fmla="*/ 163 w 163"/>
                <a:gd name="T7" fmla="*/ 209 h 225"/>
                <a:gd name="T8" fmla="*/ 42 w 163"/>
                <a:gd name="T9" fmla="*/ 204 h 225"/>
                <a:gd name="T10" fmla="*/ 34 w 163"/>
                <a:gd name="T11" fmla="*/ 207 h 225"/>
                <a:gd name="T12" fmla="*/ 0 w 163"/>
                <a:gd name="T13" fmla="*/ 91 h 225"/>
              </a:gdLst>
              <a:ahLst/>
              <a:cxnLst>
                <a:cxn ang="0">
                  <a:pos x="T0" y="T1"/>
                </a:cxn>
                <a:cxn ang="0">
                  <a:pos x="T2" y="T3"/>
                </a:cxn>
                <a:cxn ang="0">
                  <a:pos x="T4" y="T5"/>
                </a:cxn>
                <a:cxn ang="0">
                  <a:pos x="T6" y="T7"/>
                </a:cxn>
                <a:cxn ang="0">
                  <a:pos x="T8" y="T9"/>
                </a:cxn>
                <a:cxn ang="0">
                  <a:pos x="T10" y="T11"/>
                </a:cxn>
                <a:cxn ang="0">
                  <a:pos x="T12" y="T13"/>
                </a:cxn>
              </a:cxnLst>
              <a:rect l="0" t="0" r="r" b="b"/>
              <a:pathLst>
                <a:path w="163" h="225">
                  <a:moveTo>
                    <a:pt x="0" y="91"/>
                  </a:moveTo>
                  <a:cubicBezTo>
                    <a:pt x="0" y="91"/>
                    <a:pt x="18" y="87"/>
                    <a:pt x="29" y="64"/>
                  </a:cubicBezTo>
                  <a:cubicBezTo>
                    <a:pt x="39" y="42"/>
                    <a:pt x="72" y="4"/>
                    <a:pt x="101" y="0"/>
                  </a:cubicBezTo>
                  <a:cubicBezTo>
                    <a:pt x="163" y="209"/>
                    <a:pt x="163" y="209"/>
                    <a:pt x="163" y="209"/>
                  </a:cubicBezTo>
                  <a:cubicBezTo>
                    <a:pt x="163" y="209"/>
                    <a:pt x="94" y="225"/>
                    <a:pt x="42" y="204"/>
                  </a:cubicBezTo>
                  <a:cubicBezTo>
                    <a:pt x="34" y="207"/>
                    <a:pt x="34" y="207"/>
                    <a:pt x="34" y="207"/>
                  </a:cubicBezTo>
                  <a:lnTo>
                    <a:pt x="0" y="91"/>
                  </a:lnTo>
                  <a:close/>
                </a:path>
              </a:pathLst>
            </a:custGeom>
            <a:solidFill>
              <a:srgbClr val="F4C9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20"/>
            <p:cNvSpPr>
              <a:spLocks/>
            </p:cNvSpPr>
            <p:nvPr/>
          </p:nvSpPr>
          <p:spPr bwMode="auto">
            <a:xfrm>
              <a:off x="3167421" y="4434270"/>
              <a:ext cx="228600" cy="566738"/>
            </a:xfrm>
            <a:custGeom>
              <a:avLst/>
              <a:gdLst>
                <a:gd name="T0" fmla="*/ 102 w 144"/>
                <a:gd name="T1" fmla="*/ 357 h 357"/>
                <a:gd name="T2" fmla="*/ 144 w 144"/>
                <a:gd name="T3" fmla="*/ 346 h 357"/>
                <a:gd name="T4" fmla="*/ 42 w 144"/>
                <a:gd name="T5" fmla="*/ 0 h 357"/>
                <a:gd name="T6" fmla="*/ 0 w 144"/>
                <a:gd name="T7" fmla="*/ 11 h 357"/>
                <a:gd name="T8" fmla="*/ 102 w 144"/>
                <a:gd name="T9" fmla="*/ 357 h 357"/>
              </a:gdLst>
              <a:ahLst/>
              <a:cxnLst>
                <a:cxn ang="0">
                  <a:pos x="T0" y="T1"/>
                </a:cxn>
                <a:cxn ang="0">
                  <a:pos x="T2" y="T3"/>
                </a:cxn>
                <a:cxn ang="0">
                  <a:pos x="T4" y="T5"/>
                </a:cxn>
                <a:cxn ang="0">
                  <a:pos x="T6" y="T7"/>
                </a:cxn>
                <a:cxn ang="0">
                  <a:pos x="T8" y="T9"/>
                </a:cxn>
              </a:cxnLst>
              <a:rect l="0" t="0" r="r" b="b"/>
              <a:pathLst>
                <a:path w="144" h="357">
                  <a:moveTo>
                    <a:pt x="102" y="357"/>
                  </a:moveTo>
                  <a:lnTo>
                    <a:pt x="144" y="346"/>
                  </a:lnTo>
                  <a:lnTo>
                    <a:pt x="42" y="0"/>
                  </a:lnTo>
                  <a:lnTo>
                    <a:pt x="0" y="11"/>
                  </a:lnTo>
                  <a:lnTo>
                    <a:pt x="102" y="35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21"/>
            <p:cNvSpPr>
              <a:spLocks/>
            </p:cNvSpPr>
            <p:nvPr/>
          </p:nvSpPr>
          <p:spPr bwMode="auto">
            <a:xfrm>
              <a:off x="2359383" y="4399345"/>
              <a:ext cx="984250" cy="892175"/>
            </a:xfrm>
            <a:custGeom>
              <a:avLst/>
              <a:gdLst>
                <a:gd name="T0" fmla="*/ 0 w 620"/>
                <a:gd name="T1" fmla="*/ 562 h 562"/>
                <a:gd name="T2" fmla="*/ 620 w 620"/>
                <a:gd name="T3" fmla="*/ 415 h 562"/>
                <a:gd name="T4" fmla="*/ 499 w 620"/>
                <a:gd name="T5" fmla="*/ 0 h 562"/>
                <a:gd name="T6" fmla="*/ 2 w 620"/>
                <a:gd name="T7" fmla="*/ 152 h 562"/>
                <a:gd name="T8" fmla="*/ 0 w 620"/>
                <a:gd name="T9" fmla="*/ 562 h 562"/>
              </a:gdLst>
              <a:ahLst/>
              <a:cxnLst>
                <a:cxn ang="0">
                  <a:pos x="T0" y="T1"/>
                </a:cxn>
                <a:cxn ang="0">
                  <a:pos x="T2" y="T3"/>
                </a:cxn>
                <a:cxn ang="0">
                  <a:pos x="T4" y="T5"/>
                </a:cxn>
                <a:cxn ang="0">
                  <a:pos x="T6" y="T7"/>
                </a:cxn>
                <a:cxn ang="0">
                  <a:pos x="T8" y="T9"/>
                </a:cxn>
              </a:cxnLst>
              <a:rect l="0" t="0" r="r" b="b"/>
              <a:pathLst>
                <a:path w="620" h="562">
                  <a:moveTo>
                    <a:pt x="0" y="562"/>
                  </a:moveTo>
                  <a:lnTo>
                    <a:pt x="620" y="415"/>
                  </a:lnTo>
                  <a:lnTo>
                    <a:pt x="499" y="0"/>
                  </a:lnTo>
                  <a:lnTo>
                    <a:pt x="2" y="152"/>
                  </a:lnTo>
                  <a:lnTo>
                    <a:pt x="0" y="562"/>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22"/>
            <p:cNvSpPr>
              <a:spLocks/>
            </p:cNvSpPr>
            <p:nvPr/>
          </p:nvSpPr>
          <p:spPr bwMode="auto">
            <a:xfrm>
              <a:off x="3178533" y="4945445"/>
              <a:ext cx="93663" cy="96838"/>
            </a:xfrm>
            <a:custGeom>
              <a:avLst/>
              <a:gdLst>
                <a:gd name="T0" fmla="*/ 23 w 25"/>
                <a:gd name="T1" fmla="*/ 10 h 26"/>
                <a:gd name="T2" fmla="*/ 16 w 25"/>
                <a:gd name="T3" fmla="*/ 24 h 26"/>
                <a:gd name="T4" fmla="*/ 1 w 25"/>
                <a:gd name="T5" fmla="*/ 16 h 26"/>
                <a:gd name="T6" fmla="*/ 9 w 25"/>
                <a:gd name="T7" fmla="*/ 2 h 26"/>
                <a:gd name="T8" fmla="*/ 23 w 25"/>
                <a:gd name="T9" fmla="*/ 10 h 26"/>
              </a:gdLst>
              <a:ahLst/>
              <a:cxnLst>
                <a:cxn ang="0">
                  <a:pos x="T0" y="T1"/>
                </a:cxn>
                <a:cxn ang="0">
                  <a:pos x="T2" y="T3"/>
                </a:cxn>
                <a:cxn ang="0">
                  <a:pos x="T4" y="T5"/>
                </a:cxn>
                <a:cxn ang="0">
                  <a:pos x="T6" y="T7"/>
                </a:cxn>
                <a:cxn ang="0">
                  <a:pos x="T8" y="T9"/>
                </a:cxn>
              </a:cxnLst>
              <a:rect l="0" t="0" r="r" b="b"/>
              <a:pathLst>
                <a:path w="25" h="26">
                  <a:moveTo>
                    <a:pt x="23" y="10"/>
                  </a:moveTo>
                  <a:cubicBezTo>
                    <a:pt x="25" y="16"/>
                    <a:pt x="22" y="22"/>
                    <a:pt x="16" y="24"/>
                  </a:cubicBezTo>
                  <a:cubicBezTo>
                    <a:pt x="10" y="26"/>
                    <a:pt x="3" y="22"/>
                    <a:pt x="1" y="16"/>
                  </a:cubicBezTo>
                  <a:cubicBezTo>
                    <a:pt x="0" y="10"/>
                    <a:pt x="3" y="4"/>
                    <a:pt x="9" y="2"/>
                  </a:cubicBezTo>
                  <a:cubicBezTo>
                    <a:pt x="15" y="0"/>
                    <a:pt x="22" y="4"/>
                    <a:pt x="23" y="10"/>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23"/>
            <p:cNvSpPr>
              <a:spLocks/>
            </p:cNvSpPr>
            <p:nvPr/>
          </p:nvSpPr>
          <p:spPr bwMode="auto">
            <a:xfrm>
              <a:off x="3553183" y="4023107"/>
              <a:ext cx="563563" cy="1004888"/>
            </a:xfrm>
            <a:custGeom>
              <a:avLst/>
              <a:gdLst>
                <a:gd name="T0" fmla="*/ 146 w 150"/>
                <a:gd name="T1" fmla="*/ 221 h 267"/>
                <a:gd name="T2" fmla="*/ 129 w 150"/>
                <a:gd name="T3" fmla="*/ 253 h 267"/>
                <a:gd name="T4" fmla="*/ 94 w 150"/>
                <a:gd name="T5" fmla="*/ 263 h 267"/>
                <a:gd name="T6" fmla="*/ 63 w 150"/>
                <a:gd name="T7" fmla="*/ 246 h 267"/>
                <a:gd name="T8" fmla="*/ 4 w 150"/>
                <a:gd name="T9" fmla="*/ 45 h 267"/>
                <a:gd name="T10" fmla="*/ 21 w 150"/>
                <a:gd name="T11" fmla="*/ 14 h 267"/>
                <a:gd name="T12" fmla="*/ 56 w 150"/>
                <a:gd name="T13" fmla="*/ 4 h 267"/>
                <a:gd name="T14" fmla="*/ 88 w 150"/>
                <a:gd name="T15" fmla="*/ 21 h 267"/>
                <a:gd name="T16" fmla="*/ 146 w 150"/>
                <a:gd name="T17" fmla="*/ 22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267">
                  <a:moveTo>
                    <a:pt x="146" y="221"/>
                  </a:moveTo>
                  <a:cubicBezTo>
                    <a:pt x="150" y="235"/>
                    <a:pt x="142" y="249"/>
                    <a:pt x="129" y="253"/>
                  </a:cubicBezTo>
                  <a:cubicBezTo>
                    <a:pt x="94" y="263"/>
                    <a:pt x="94" y="263"/>
                    <a:pt x="94" y="263"/>
                  </a:cubicBezTo>
                  <a:cubicBezTo>
                    <a:pt x="81" y="267"/>
                    <a:pt x="67" y="259"/>
                    <a:pt x="63" y="246"/>
                  </a:cubicBezTo>
                  <a:cubicBezTo>
                    <a:pt x="4" y="45"/>
                    <a:pt x="4" y="45"/>
                    <a:pt x="4" y="45"/>
                  </a:cubicBezTo>
                  <a:cubicBezTo>
                    <a:pt x="0" y="32"/>
                    <a:pt x="8" y="18"/>
                    <a:pt x="21" y="14"/>
                  </a:cubicBezTo>
                  <a:cubicBezTo>
                    <a:pt x="56" y="4"/>
                    <a:pt x="56" y="4"/>
                    <a:pt x="56" y="4"/>
                  </a:cubicBezTo>
                  <a:cubicBezTo>
                    <a:pt x="70" y="0"/>
                    <a:pt x="84" y="8"/>
                    <a:pt x="88" y="21"/>
                  </a:cubicBezTo>
                  <a:cubicBezTo>
                    <a:pt x="146" y="221"/>
                    <a:pt x="146" y="221"/>
                    <a:pt x="146" y="221"/>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24"/>
            <p:cNvSpPr>
              <a:spLocks/>
            </p:cNvSpPr>
            <p:nvPr/>
          </p:nvSpPr>
          <p:spPr bwMode="auto">
            <a:xfrm>
              <a:off x="4696183" y="3000757"/>
              <a:ext cx="588963" cy="585788"/>
            </a:xfrm>
            <a:custGeom>
              <a:avLst/>
              <a:gdLst>
                <a:gd name="T0" fmla="*/ 146 w 157"/>
                <a:gd name="T1" fmla="*/ 58 h 156"/>
                <a:gd name="T2" fmla="*/ 98 w 157"/>
                <a:gd name="T3" fmla="*/ 146 h 156"/>
                <a:gd name="T4" fmla="*/ 11 w 157"/>
                <a:gd name="T5" fmla="*/ 98 h 156"/>
                <a:gd name="T6" fmla="*/ 59 w 157"/>
                <a:gd name="T7" fmla="*/ 11 h 156"/>
                <a:gd name="T8" fmla="*/ 146 w 157"/>
                <a:gd name="T9" fmla="*/ 58 h 156"/>
              </a:gdLst>
              <a:ahLst/>
              <a:cxnLst>
                <a:cxn ang="0">
                  <a:pos x="T0" y="T1"/>
                </a:cxn>
                <a:cxn ang="0">
                  <a:pos x="T2" y="T3"/>
                </a:cxn>
                <a:cxn ang="0">
                  <a:pos x="T4" y="T5"/>
                </a:cxn>
                <a:cxn ang="0">
                  <a:pos x="T6" y="T7"/>
                </a:cxn>
                <a:cxn ang="0">
                  <a:pos x="T8" y="T9"/>
                </a:cxn>
              </a:cxnLst>
              <a:rect l="0" t="0" r="r" b="b"/>
              <a:pathLst>
                <a:path w="157" h="156">
                  <a:moveTo>
                    <a:pt x="146" y="58"/>
                  </a:moveTo>
                  <a:cubicBezTo>
                    <a:pt x="157" y="96"/>
                    <a:pt x="136" y="135"/>
                    <a:pt x="98" y="146"/>
                  </a:cubicBezTo>
                  <a:cubicBezTo>
                    <a:pt x="61" y="156"/>
                    <a:pt x="22" y="135"/>
                    <a:pt x="11" y="98"/>
                  </a:cubicBezTo>
                  <a:cubicBezTo>
                    <a:pt x="0" y="61"/>
                    <a:pt x="22" y="22"/>
                    <a:pt x="59" y="11"/>
                  </a:cubicBezTo>
                  <a:cubicBezTo>
                    <a:pt x="96" y="0"/>
                    <a:pt x="135" y="21"/>
                    <a:pt x="146" y="58"/>
                  </a:cubicBezTo>
                </a:path>
              </a:pathLst>
            </a:custGeom>
            <a:solidFill>
              <a:schemeClr val="accent4">
                <a:lumMod val="60000"/>
                <a:lumOff val="4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25"/>
            <p:cNvSpPr>
              <a:spLocks/>
            </p:cNvSpPr>
            <p:nvPr/>
          </p:nvSpPr>
          <p:spPr bwMode="auto">
            <a:xfrm>
              <a:off x="4737458" y="3026157"/>
              <a:ext cx="382588" cy="631825"/>
            </a:xfrm>
            <a:custGeom>
              <a:avLst/>
              <a:gdLst>
                <a:gd name="T0" fmla="*/ 116 w 241"/>
                <a:gd name="T1" fmla="*/ 398 h 398"/>
                <a:gd name="T2" fmla="*/ 241 w 241"/>
                <a:gd name="T3" fmla="*/ 315 h 398"/>
                <a:gd name="T4" fmla="*/ 149 w 241"/>
                <a:gd name="T5" fmla="*/ 0 h 398"/>
                <a:gd name="T6" fmla="*/ 0 w 241"/>
                <a:gd name="T7" fmla="*/ 0 h 398"/>
                <a:gd name="T8" fmla="*/ 116 w 241"/>
                <a:gd name="T9" fmla="*/ 398 h 398"/>
              </a:gdLst>
              <a:ahLst/>
              <a:cxnLst>
                <a:cxn ang="0">
                  <a:pos x="T0" y="T1"/>
                </a:cxn>
                <a:cxn ang="0">
                  <a:pos x="T2" y="T3"/>
                </a:cxn>
                <a:cxn ang="0">
                  <a:pos x="T4" y="T5"/>
                </a:cxn>
                <a:cxn ang="0">
                  <a:pos x="T6" y="T7"/>
                </a:cxn>
                <a:cxn ang="0">
                  <a:pos x="T8" y="T9"/>
                </a:cxn>
              </a:cxnLst>
              <a:rect l="0" t="0" r="r" b="b"/>
              <a:pathLst>
                <a:path w="241" h="398">
                  <a:moveTo>
                    <a:pt x="116" y="398"/>
                  </a:moveTo>
                  <a:lnTo>
                    <a:pt x="241" y="315"/>
                  </a:lnTo>
                  <a:lnTo>
                    <a:pt x="149" y="0"/>
                  </a:lnTo>
                  <a:lnTo>
                    <a:pt x="0" y="0"/>
                  </a:lnTo>
                  <a:lnTo>
                    <a:pt x="116" y="398"/>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26"/>
            <p:cNvSpPr>
              <a:spLocks/>
            </p:cNvSpPr>
            <p:nvPr/>
          </p:nvSpPr>
          <p:spPr bwMode="auto">
            <a:xfrm>
              <a:off x="4737458" y="3026157"/>
              <a:ext cx="382588" cy="631825"/>
            </a:xfrm>
            <a:custGeom>
              <a:avLst/>
              <a:gdLst>
                <a:gd name="T0" fmla="*/ 116 w 241"/>
                <a:gd name="T1" fmla="*/ 398 h 398"/>
                <a:gd name="T2" fmla="*/ 241 w 241"/>
                <a:gd name="T3" fmla="*/ 315 h 398"/>
                <a:gd name="T4" fmla="*/ 149 w 241"/>
                <a:gd name="T5" fmla="*/ 0 h 398"/>
                <a:gd name="T6" fmla="*/ 0 w 241"/>
                <a:gd name="T7" fmla="*/ 0 h 398"/>
                <a:gd name="T8" fmla="*/ 116 w 241"/>
                <a:gd name="T9" fmla="*/ 398 h 398"/>
              </a:gdLst>
              <a:ahLst/>
              <a:cxnLst>
                <a:cxn ang="0">
                  <a:pos x="T0" y="T1"/>
                </a:cxn>
                <a:cxn ang="0">
                  <a:pos x="T2" y="T3"/>
                </a:cxn>
                <a:cxn ang="0">
                  <a:pos x="T4" y="T5"/>
                </a:cxn>
                <a:cxn ang="0">
                  <a:pos x="T6" y="T7"/>
                </a:cxn>
                <a:cxn ang="0">
                  <a:pos x="T8" y="T9"/>
                </a:cxn>
              </a:cxnLst>
              <a:rect l="0" t="0" r="r" b="b"/>
              <a:pathLst>
                <a:path w="241" h="398">
                  <a:moveTo>
                    <a:pt x="116" y="398"/>
                  </a:moveTo>
                  <a:lnTo>
                    <a:pt x="241" y="315"/>
                  </a:lnTo>
                  <a:lnTo>
                    <a:pt x="149" y="0"/>
                  </a:lnTo>
                  <a:lnTo>
                    <a:pt x="0" y="0"/>
                  </a:lnTo>
                  <a:lnTo>
                    <a:pt x="116" y="3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27"/>
            <p:cNvSpPr>
              <a:spLocks/>
            </p:cNvSpPr>
            <p:nvPr/>
          </p:nvSpPr>
          <p:spPr bwMode="auto">
            <a:xfrm>
              <a:off x="3065821" y="3478595"/>
              <a:ext cx="588963" cy="585788"/>
            </a:xfrm>
            <a:custGeom>
              <a:avLst/>
              <a:gdLst>
                <a:gd name="T0" fmla="*/ 146 w 157"/>
                <a:gd name="T1" fmla="*/ 58 h 156"/>
                <a:gd name="T2" fmla="*/ 99 w 157"/>
                <a:gd name="T3" fmla="*/ 146 h 156"/>
                <a:gd name="T4" fmla="*/ 11 w 157"/>
                <a:gd name="T5" fmla="*/ 98 h 156"/>
                <a:gd name="T6" fmla="*/ 59 w 157"/>
                <a:gd name="T7" fmla="*/ 11 h 156"/>
                <a:gd name="T8" fmla="*/ 146 w 157"/>
                <a:gd name="T9" fmla="*/ 58 h 156"/>
              </a:gdLst>
              <a:ahLst/>
              <a:cxnLst>
                <a:cxn ang="0">
                  <a:pos x="T0" y="T1"/>
                </a:cxn>
                <a:cxn ang="0">
                  <a:pos x="T2" y="T3"/>
                </a:cxn>
                <a:cxn ang="0">
                  <a:pos x="T4" y="T5"/>
                </a:cxn>
                <a:cxn ang="0">
                  <a:pos x="T6" y="T7"/>
                </a:cxn>
                <a:cxn ang="0">
                  <a:pos x="T8" y="T9"/>
                </a:cxn>
              </a:cxnLst>
              <a:rect l="0" t="0" r="r" b="b"/>
              <a:pathLst>
                <a:path w="157" h="156">
                  <a:moveTo>
                    <a:pt x="146" y="58"/>
                  </a:moveTo>
                  <a:cubicBezTo>
                    <a:pt x="157" y="96"/>
                    <a:pt x="136" y="135"/>
                    <a:pt x="99" y="146"/>
                  </a:cubicBezTo>
                  <a:cubicBezTo>
                    <a:pt x="61" y="156"/>
                    <a:pt x="22" y="135"/>
                    <a:pt x="11" y="98"/>
                  </a:cubicBezTo>
                  <a:cubicBezTo>
                    <a:pt x="0" y="61"/>
                    <a:pt x="22" y="22"/>
                    <a:pt x="59" y="11"/>
                  </a:cubicBezTo>
                  <a:cubicBezTo>
                    <a:pt x="96" y="0"/>
                    <a:pt x="135" y="21"/>
                    <a:pt x="146" y="58"/>
                  </a:cubicBezTo>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28"/>
            <p:cNvSpPr>
              <a:spLocks/>
            </p:cNvSpPr>
            <p:nvPr/>
          </p:nvSpPr>
          <p:spPr bwMode="auto">
            <a:xfrm>
              <a:off x="4605696" y="2503870"/>
              <a:ext cx="608013" cy="1628775"/>
            </a:xfrm>
            <a:custGeom>
              <a:avLst/>
              <a:gdLst>
                <a:gd name="T0" fmla="*/ 159 w 162"/>
                <a:gd name="T1" fmla="*/ 402 h 433"/>
                <a:gd name="T2" fmla="*/ 143 w 162"/>
                <a:gd name="T3" fmla="*/ 430 h 433"/>
                <a:gd name="T4" fmla="*/ 115 w 162"/>
                <a:gd name="T5" fmla="*/ 415 h 433"/>
                <a:gd name="T6" fmla="*/ 3 w 162"/>
                <a:gd name="T7" fmla="*/ 31 h 433"/>
                <a:gd name="T8" fmla="*/ 18 w 162"/>
                <a:gd name="T9" fmla="*/ 3 h 433"/>
                <a:gd name="T10" fmla="*/ 46 w 162"/>
                <a:gd name="T11" fmla="*/ 18 h 433"/>
                <a:gd name="T12" fmla="*/ 159 w 162"/>
                <a:gd name="T13" fmla="*/ 402 h 433"/>
              </a:gdLst>
              <a:ahLst/>
              <a:cxnLst>
                <a:cxn ang="0">
                  <a:pos x="T0" y="T1"/>
                </a:cxn>
                <a:cxn ang="0">
                  <a:pos x="T2" y="T3"/>
                </a:cxn>
                <a:cxn ang="0">
                  <a:pos x="T4" y="T5"/>
                </a:cxn>
                <a:cxn ang="0">
                  <a:pos x="T6" y="T7"/>
                </a:cxn>
                <a:cxn ang="0">
                  <a:pos x="T8" y="T9"/>
                </a:cxn>
                <a:cxn ang="0">
                  <a:pos x="T10" y="T11"/>
                </a:cxn>
                <a:cxn ang="0">
                  <a:pos x="T12" y="T13"/>
                </a:cxn>
              </a:cxnLst>
              <a:rect l="0" t="0" r="r" b="b"/>
              <a:pathLst>
                <a:path w="162" h="433">
                  <a:moveTo>
                    <a:pt x="159" y="402"/>
                  </a:moveTo>
                  <a:cubicBezTo>
                    <a:pt x="162" y="414"/>
                    <a:pt x="155" y="426"/>
                    <a:pt x="143" y="430"/>
                  </a:cubicBezTo>
                  <a:cubicBezTo>
                    <a:pt x="131" y="433"/>
                    <a:pt x="119" y="427"/>
                    <a:pt x="115" y="415"/>
                  </a:cubicBezTo>
                  <a:cubicBezTo>
                    <a:pt x="3" y="31"/>
                    <a:pt x="3" y="31"/>
                    <a:pt x="3" y="31"/>
                  </a:cubicBezTo>
                  <a:cubicBezTo>
                    <a:pt x="0" y="19"/>
                    <a:pt x="6" y="7"/>
                    <a:pt x="18" y="3"/>
                  </a:cubicBezTo>
                  <a:cubicBezTo>
                    <a:pt x="30" y="0"/>
                    <a:pt x="43" y="6"/>
                    <a:pt x="46" y="18"/>
                  </a:cubicBezTo>
                  <a:cubicBezTo>
                    <a:pt x="159" y="402"/>
                    <a:pt x="159" y="402"/>
                    <a:pt x="159" y="402"/>
                  </a:cubicBezTo>
                </a:path>
              </a:pathLst>
            </a:custGeom>
            <a:solidFill>
              <a:schemeClr val="accent4">
                <a:lumMod val="60000"/>
                <a:lumOff val="4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29"/>
            <p:cNvSpPr>
              <a:spLocks/>
            </p:cNvSpPr>
            <p:nvPr/>
          </p:nvSpPr>
          <p:spPr bwMode="auto">
            <a:xfrm>
              <a:off x="3275371" y="3305557"/>
              <a:ext cx="642938" cy="793750"/>
            </a:xfrm>
            <a:custGeom>
              <a:avLst/>
              <a:gdLst>
                <a:gd name="T0" fmla="*/ 167 w 171"/>
                <a:gd name="T1" fmla="*/ 153 h 211"/>
                <a:gd name="T2" fmla="*/ 150 w 171"/>
                <a:gd name="T3" fmla="*/ 185 h 211"/>
                <a:gd name="T4" fmla="*/ 73 w 171"/>
                <a:gd name="T5" fmla="*/ 207 h 211"/>
                <a:gd name="T6" fmla="*/ 42 w 171"/>
                <a:gd name="T7" fmla="*/ 190 h 211"/>
                <a:gd name="T8" fmla="*/ 3 w 171"/>
                <a:gd name="T9" fmla="*/ 58 h 211"/>
                <a:gd name="T10" fmla="*/ 21 w 171"/>
                <a:gd name="T11" fmla="*/ 27 h 211"/>
                <a:gd name="T12" fmla="*/ 97 w 171"/>
                <a:gd name="T13" fmla="*/ 4 h 211"/>
                <a:gd name="T14" fmla="*/ 128 w 171"/>
                <a:gd name="T15" fmla="*/ 22 h 211"/>
                <a:gd name="T16" fmla="*/ 167 w 171"/>
                <a:gd name="T17" fmla="*/ 15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211">
                  <a:moveTo>
                    <a:pt x="167" y="153"/>
                  </a:moveTo>
                  <a:cubicBezTo>
                    <a:pt x="171" y="167"/>
                    <a:pt x="163" y="181"/>
                    <a:pt x="150" y="185"/>
                  </a:cubicBezTo>
                  <a:cubicBezTo>
                    <a:pt x="73" y="207"/>
                    <a:pt x="73" y="207"/>
                    <a:pt x="73" y="207"/>
                  </a:cubicBezTo>
                  <a:cubicBezTo>
                    <a:pt x="60" y="211"/>
                    <a:pt x="46" y="203"/>
                    <a:pt x="42" y="190"/>
                  </a:cubicBezTo>
                  <a:cubicBezTo>
                    <a:pt x="3" y="58"/>
                    <a:pt x="3" y="58"/>
                    <a:pt x="3" y="58"/>
                  </a:cubicBezTo>
                  <a:cubicBezTo>
                    <a:pt x="0" y="45"/>
                    <a:pt x="7" y="31"/>
                    <a:pt x="21" y="27"/>
                  </a:cubicBezTo>
                  <a:cubicBezTo>
                    <a:pt x="97" y="4"/>
                    <a:pt x="97" y="4"/>
                    <a:pt x="97" y="4"/>
                  </a:cubicBezTo>
                  <a:cubicBezTo>
                    <a:pt x="110" y="0"/>
                    <a:pt x="124" y="8"/>
                    <a:pt x="128" y="22"/>
                  </a:cubicBezTo>
                  <a:cubicBezTo>
                    <a:pt x="167" y="153"/>
                    <a:pt x="167" y="153"/>
                    <a:pt x="167" y="153"/>
                  </a:cubicBezTo>
                </a:path>
              </a:pathLst>
            </a:custGeom>
            <a:solidFill>
              <a:schemeClr val="accent4">
                <a:lumMod val="60000"/>
                <a:lumOff val="4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30"/>
            <p:cNvSpPr>
              <a:spLocks/>
            </p:cNvSpPr>
            <p:nvPr/>
          </p:nvSpPr>
          <p:spPr bwMode="auto">
            <a:xfrm>
              <a:off x="3756383" y="2619757"/>
              <a:ext cx="1281113" cy="1444625"/>
            </a:xfrm>
            <a:custGeom>
              <a:avLst/>
              <a:gdLst>
                <a:gd name="T0" fmla="*/ 0 w 341"/>
                <a:gd name="T1" fmla="*/ 204 h 384"/>
                <a:gd name="T2" fmla="*/ 20 w 341"/>
                <a:gd name="T3" fmla="*/ 270 h 384"/>
                <a:gd name="T4" fmla="*/ 39 w 341"/>
                <a:gd name="T5" fmla="*/ 335 h 384"/>
                <a:gd name="T6" fmla="*/ 341 w 341"/>
                <a:gd name="T7" fmla="*/ 384 h 384"/>
                <a:gd name="T8" fmla="*/ 285 w 341"/>
                <a:gd name="T9" fmla="*/ 192 h 384"/>
                <a:gd name="T10" fmla="*/ 229 w 341"/>
                <a:gd name="T11" fmla="*/ 0 h 384"/>
                <a:gd name="T12" fmla="*/ 0 w 341"/>
                <a:gd name="T13" fmla="*/ 204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0" y="204"/>
                  </a:moveTo>
                  <a:cubicBezTo>
                    <a:pt x="20" y="270"/>
                    <a:pt x="20" y="270"/>
                    <a:pt x="20" y="270"/>
                  </a:cubicBezTo>
                  <a:cubicBezTo>
                    <a:pt x="39" y="335"/>
                    <a:pt x="39" y="335"/>
                    <a:pt x="39" y="335"/>
                  </a:cubicBezTo>
                  <a:cubicBezTo>
                    <a:pt x="39" y="335"/>
                    <a:pt x="197" y="305"/>
                    <a:pt x="341" y="384"/>
                  </a:cubicBezTo>
                  <a:cubicBezTo>
                    <a:pt x="285" y="192"/>
                    <a:pt x="285" y="192"/>
                    <a:pt x="285" y="192"/>
                  </a:cubicBezTo>
                  <a:cubicBezTo>
                    <a:pt x="229" y="0"/>
                    <a:pt x="229" y="0"/>
                    <a:pt x="229" y="0"/>
                  </a:cubicBezTo>
                  <a:cubicBezTo>
                    <a:pt x="150" y="144"/>
                    <a:pt x="0" y="204"/>
                    <a:pt x="0" y="204"/>
                  </a:cubicBezTo>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31"/>
            <p:cNvSpPr>
              <a:spLocks/>
            </p:cNvSpPr>
            <p:nvPr/>
          </p:nvSpPr>
          <p:spPr bwMode="auto">
            <a:xfrm>
              <a:off x="3418246" y="3962782"/>
              <a:ext cx="7938" cy="26988"/>
            </a:xfrm>
            <a:custGeom>
              <a:avLst/>
              <a:gdLst>
                <a:gd name="T0" fmla="*/ 0 w 5"/>
                <a:gd name="T1" fmla="*/ 0 h 17"/>
                <a:gd name="T2" fmla="*/ 0 w 5"/>
                <a:gd name="T3" fmla="*/ 0 h 17"/>
                <a:gd name="T4" fmla="*/ 0 w 5"/>
                <a:gd name="T5" fmla="*/ 0 h 17"/>
                <a:gd name="T6" fmla="*/ 3 w 5"/>
                <a:gd name="T7" fmla="*/ 12 h 17"/>
                <a:gd name="T8" fmla="*/ 5 w 5"/>
                <a:gd name="T9" fmla="*/ 17 h 17"/>
                <a:gd name="T10" fmla="*/ 0 w 5"/>
                <a:gd name="T11" fmla="*/ 0 h 17"/>
              </a:gdLst>
              <a:ahLst/>
              <a:cxnLst>
                <a:cxn ang="0">
                  <a:pos x="T0" y="T1"/>
                </a:cxn>
                <a:cxn ang="0">
                  <a:pos x="T2" y="T3"/>
                </a:cxn>
                <a:cxn ang="0">
                  <a:pos x="T4" y="T5"/>
                </a:cxn>
                <a:cxn ang="0">
                  <a:pos x="T6" y="T7"/>
                </a:cxn>
                <a:cxn ang="0">
                  <a:pos x="T8" y="T9"/>
                </a:cxn>
                <a:cxn ang="0">
                  <a:pos x="T10" y="T11"/>
                </a:cxn>
              </a:cxnLst>
              <a:rect l="0" t="0" r="r" b="b"/>
              <a:pathLst>
                <a:path w="5" h="17">
                  <a:moveTo>
                    <a:pt x="0" y="0"/>
                  </a:moveTo>
                  <a:lnTo>
                    <a:pt x="0" y="0"/>
                  </a:lnTo>
                  <a:lnTo>
                    <a:pt x="0" y="0"/>
                  </a:lnTo>
                  <a:lnTo>
                    <a:pt x="3" y="12"/>
                  </a:lnTo>
                  <a:lnTo>
                    <a:pt x="5" y="17"/>
                  </a:lnTo>
                  <a:lnTo>
                    <a:pt x="0" y="0"/>
                  </a:lnTo>
                  <a:close/>
                </a:path>
              </a:pathLst>
            </a:custGeom>
            <a:solidFill>
              <a:srgbClr val="C0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32"/>
            <p:cNvSpPr>
              <a:spLocks/>
            </p:cNvSpPr>
            <p:nvPr/>
          </p:nvSpPr>
          <p:spPr bwMode="auto">
            <a:xfrm>
              <a:off x="3418246" y="3962782"/>
              <a:ext cx="7938" cy="26988"/>
            </a:xfrm>
            <a:custGeom>
              <a:avLst/>
              <a:gdLst>
                <a:gd name="T0" fmla="*/ 0 w 5"/>
                <a:gd name="T1" fmla="*/ 0 h 17"/>
                <a:gd name="T2" fmla="*/ 0 w 5"/>
                <a:gd name="T3" fmla="*/ 0 h 17"/>
                <a:gd name="T4" fmla="*/ 0 w 5"/>
                <a:gd name="T5" fmla="*/ 0 h 17"/>
                <a:gd name="T6" fmla="*/ 3 w 5"/>
                <a:gd name="T7" fmla="*/ 12 h 17"/>
                <a:gd name="T8" fmla="*/ 5 w 5"/>
                <a:gd name="T9" fmla="*/ 17 h 17"/>
                <a:gd name="T10" fmla="*/ 0 w 5"/>
                <a:gd name="T11" fmla="*/ 0 h 17"/>
              </a:gdLst>
              <a:ahLst/>
              <a:cxnLst>
                <a:cxn ang="0">
                  <a:pos x="T0" y="T1"/>
                </a:cxn>
                <a:cxn ang="0">
                  <a:pos x="T2" y="T3"/>
                </a:cxn>
                <a:cxn ang="0">
                  <a:pos x="T4" y="T5"/>
                </a:cxn>
                <a:cxn ang="0">
                  <a:pos x="T6" y="T7"/>
                </a:cxn>
                <a:cxn ang="0">
                  <a:pos x="T8" y="T9"/>
                </a:cxn>
                <a:cxn ang="0">
                  <a:pos x="T10" y="T11"/>
                </a:cxn>
              </a:cxnLst>
              <a:rect l="0" t="0" r="r" b="b"/>
              <a:pathLst>
                <a:path w="5" h="17">
                  <a:moveTo>
                    <a:pt x="0" y="0"/>
                  </a:moveTo>
                  <a:lnTo>
                    <a:pt x="0" y="0"/>
                  </a:lnTo>
                  <a:lnTo>
                    <a:pt x="0" y="0"/>
                  </a:lnTo>
                  <a:lnTo>
                    <a:pt x="3" y="12"/>
                  </a:lnTo>
                  <a:lnTo>
                    <a:pt x="5"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33"/>
            <p:cNvSpPr>
              <a:spLocks/>
            </p:cNvSpPr>
            <p:nvPr/>
          </p:nvSpPr>
          <p:spPr bwMode="auto">
            <a:xfrm>
              <a:off x="3418246" y="3861182"/>
              <a:ext cx="277813" cy="128588"/>
            </a:xfrm>
            <a:custGeom>
              <a:avLst/>
              <a:gdLst>
                <a:gd name="T0" fmla="*/ 72 w 74"/>
                <a:gd name="T1" fmla="*/ 0 h 34"/>
                <a:gd name="T2" fmla="*/ 72 w 74"/>
                <a:gd name="T3" fmla="*/ 0 h 34"/>
                <a:gd name="T4" fmla="*/ 71 w 74"/>
                <a:gd name="T5" fmla="*/ 4 h 34"/>
                <a:gd name="T6" fmla="*/ 65 w 74"/>
                <a:gd name="T7" fmla="*/ 8 h 34"/>
                <a:gd name="T8" fmla="*/ 0 w 74"/>
                <a:gd name="T9" fmla="*/ 27 h 34"/>
                <a:gd name="T10" fmla="*/ 0 w 74"/>
                <a:gd name="T11" fmla="*/ 27 h 34"/>
                <a:gd name="T12" fmla="*/ 2 w 74"/>
                <a:gd name="T13" fmla="*/ 34 h 34"/>
                <a:gd name="T14" fmla="*/ 17 w 74"/>
                <a:gd name="T15" fmla="*/ 30 h 34"/>
                <a:gd name="T16" fmla="*/ 67 w 74"/>
                <a:gd name="T17" fmla="*/ 15 h 34"/>
                <a:gd name="T18" fmla="*/ 73 w 74"/>
                <a:gd name="T19" fmla="*/ 11 h 34"/>
                <a:gd name="T20" fmla="*/ 74 w 74"/>
                <a:gd name="T21" fmla="*/ 6 h 34"/>
                <a:gd name="T22" fmla="*/ 74 w 74"/>
                <a:gd name="T23" fmla="*/ 6 h 34"/>
                <a:gd name="T24" fmla="*/ 74 w 74"/>
                <a:gd name="T25" fmla="*/ 3 h 34"/>
                <a:gd name="T26" fmla="*/ 72 w 74"/>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34">
                  <a:moveTo>
                    <a:pt x="72" y="0"/>
                  </a:moveTo>
                  <a:cubicBezTo>
                    <a:pt x="72" y="0"/>
                    <a:pt x="72" y="0"/>
                    <a:pt x="72" y="0"/>
                  </a:cubicBezTo>
                  <a:cubicBezTo>
                    <a:pt x="72" y="1"/>
                    <a:pt x="72" y="3"/>
                    <a:pt x="71" y="4"/>
                  </a:cubicBezTo>
                  <a:cubicBezTo>
                    <a:pt x="69" y="6"/>
                    <a:pt x="68" y="7"/>
                    <a:pt x="65" y="8"/>
                  </a:cubicBezTo>
                  <a:cubicBezTo>
                    <a:pt x="0" y="27"/>
                    <a:pt x="0" y="27"/>
                    <a:pt x="0" y="27"/>
                  </a:cubicBezTo>
                  <a:cubicBezTo>
                    <a:pt x="0" y="27"/>
                    <a:pt x="0" y="27"/>
                    <a:pt x="0" y="27"/>
                  </a:cubicBezTo>
                  <a:cubicBezTo>
                    <a:pt x="2" y="34"/>
                    <a:pt x="2" y="34"/>
                    <a:pt x="2" y="34"/>
                  </a:cubicBezTo>
                  <a:cubicBezTo>
                    <a:pt x="17" y="30"/>
                    <a:pt x="17" y="30"/>
                    <a:pt x="17" y="30"/>
                  </a:cubicBezTo>
                  <a:cubicBezTo>
                    <a:pt x="67" y="15"/>
                    <a:pt x="67" y="15"/>
                    <a:pt x="67" y="15"/>
                  </a:cubicBezTo>
                  <a:cubicBezTo>
                    <a:pt x="70" y="14"/>
                    <a:pt x="72" y="13"/>
                    <a:pt x="73" y="11"/>
                  </a:cubicBezTo>
                  <a:cubicBezTo>
                    <a:pt x="74" y="9"/>
                    <a:pt x="74" y="8"/>
                    <a:pt x="74" y="6"/>
                  </a:cubicBezTo>
                  <a:cubicBezTo>
                    <a:pt x="74" y="6"/>
                    <a:pt x="74" y="6"/>
                    <a:pt x="74" y="6"/>
                  </a:cubicBezTo>
                  <a:cubicBezTo>
                    <a:pt x="74" y="5"/>
                    <a:pt x="74" y="4"/>
                    <a:pt x="74" y="3"/>
                  </a:cubicBezTo>
                  <a:cubicBezTo>
                    <a:pt x="74" y="2"/>
                    <a:pt x="73" y="1"/>
                    <a:pt x="72"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36"/>
            <p:cNvSpPr>
              <a:spLocks/>
            </p:cNvSpPr>
            <p:nvPr/>
          </p:nvSpPr>
          <p:spPr bwMode="auto">
            <a:xfrm>
              <a:off x="3362683" y="3677032"/>
              <a:ext cx="280988" cy="128588"/>
            </a:xfrm>
            <a:custGeom>
              <a:avLst/>
              <a:gdLst>
                <a:gd name="T0" fmla="*/ 73 w 75"/>
                <a:gd name="T1" fmla="*/ 0 h 34"/>
                <a:gd name="T2" fmla="*/ 73 w 75"/>
                <a:gd name="T3" fmla="*/ 0 h 34"/>
                <a:gd name="T4" fmla="*/ 70 w 75"/>
                <a:gd name="T5" fmla="*/ 5 h 34"/>
                <a:gd name="T6" fmla="*/ 71 w 75"/>
                <a:gd name="T7" fmla="*/ 5 h 34"/>
                <a:gd name="T8" fmla="*/ 71 w 75"/>
                <a:gd name="T9" fmla="*/ 5 h 34"/>
                <a:gd name="T10" fmla="*/ 66 w 75"/>
                <a:gd name="T11" fmla="*/ 8 h 34"/>
                <a:gd name="T12" fmla="*/ 0 w 75"/>
                <a:gd name="T13" fmla="*/ 27 h 34"/>
                <a:gd name="T14" fmla="*/ 1 w 75"/>
                <a:gd name="T15" fmla="*/ 28 h 34"/>
                <a:gd name="T16" fmla="*/ 2 w 75"/>
                <a:gd name="T17" fmla="*/ 34 h 34"/>
                <a:gd name="T18" fmla="*/ 68 w 75"/>
                <a:gd name="T19" fmla="*/ 15 h 34"/>
                <a:gd name="T20" fmla="*/ 75 w 75"/>
                <a:gd name="T21" fmla="*/ 6 h 34"/>
                <a:gd name="T22" fmla="*/ 75 w 75"/>
                <a:gd name="T23" fmla="*/ 6 h 34"/>
                <a:gd name="T24" fmla="*/ 74 w 75"/>
                <a:gd name="T25" fmla="*/ 3 h 34"/>
                <a:gd name="T26" fmla="*/ 73 w 75"/>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34">
                  <a:moveTo>
                    <a:pt x="73" y="0"/>
                  </a:moveTo>
                  <a:cubicBezTo>
                    <a:pt x="73" y="0"/>
                    <a:pt x="73" y="0"/>
                    <a:pt x="73" y="0"/>
                  </a:cubicBezTo>
                  <a:cubicBezTo>
                    <a:pt x="73" y="2"/>
                    <a:pt x="72" y="4"/>
                    <a:pt x="70" y="5"/>
                  </a:cubicBezTo>
                  <a:cubicBezTo>
                    <a:pt x="71" y="5"/>
                    <a:pt x="71" y="5"/>
                    <a:pt x="71" y="5"/>
                  </a:cubicBezTo>
                  <a:cubicBezTo>
                    <a:pt x="71" y="5"/>
                    <a:pt x="71" y="5"/>
                    <a:pt x="71" y="5"/>
                  </a:cubicBezTo>
                  <a:cubicBezTo>
                    <a:pt x="69" y="7"/>
                    <a:pt x="68" y="8"/>
                    <a:pt x="66" y="8"/>
                  </a:cubicBezTo>
                  <a:cubicBezTo>
                    <a:pt x="0" y="27"/>
                    <a:pt x="0" y="27"/>
                    <a:pt x="0" y="27"/>
                  </a:cubicBezTo>
                  <a:cubicBezTo>
                    <a:pt x="1" y="28"/>
                    <a:pt x="1" y="28"/>
                    <a:pt x="1" y="28"/>
                  </a:cubicBezTo>
                  <a:cubicBezTo>
                    <a:pt x="2" y="34"/>
                    <a:pt x="2" y="34"/>
                    <a:pt x="2" y="34"/>
                  </a:cubicBezTo>
                  <a:cubicBezTo>
                    <a:pt x="68" y="15"/>
                    <a:pt x="68" y="15"/>
                    <a:pt x="68" y="15"/>
                  </a:cubicBezTo>
                  <a:cubicBezTo>
                    <a:pt x="72" y="14"/>
                    <a:pt x="75" y="10"/>
                    <a:pt x="75" y="6"/>
                  </a:cubicBezTo>
                  <a:cubicBezTo>
                    <a:pt x="75" y="6"/>
                    <a:pt x="75" y="6"/>
                    <a:pt x="75" y="6"/>
                  </a:cubicBezTo>
                  <a:cubicBezTo>
                    <a:pt x="75" y="5"/>
                    <a:pt x="75" y="4"/>
                    <a:pt x="74" y="3"/>
                  </a:cubicBezTo>
                  <a:cubicBezTo>
                    <a:pt x="74" y="2"/>
                    <a:pt x="73" y="1"/>
                    <a:pt x="73"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39"/>
            <p:cNvSpPr>
              <a:spLocks/>
            </p:cNvSpPr>
            <p:nvPr/>
          </p:nvSpPr>
          <p:spPr bwMode="auto">
            <a:xfrm>
              <a:off x="3310296" y="3492882"/>
              <a:ext cx="280988" cy="128588"/>
            </a:xfrm>
            <a:custGeom>
              <a:avLst/>
              <a:gdLst>
                <a:gd name="T0" fmla="*/ 73 w 75"/>
                <a:gd name="T1" fmla="*/ 0 h 34"/>
                <a:gd name="T2" fmla="*/ 73 w 75"/>
                <a:gd name="T3" fmla="*/ 0 h 34"/>
                <a:gd name="T4" fmla="*/ 66 w 75"/>
                <a:gd name="T5" fmla="*/ 8 h 34"/>
                <a:gd name="T6" fmla="*/ 0 w 75"/>
                <a:gd name="T7" fmla="*/ 27 h 34"/>
                <a:gd name="T8" fmla="*/ 2 w 75"/>
                <a:gd name="T9" fmla="*/ 34 h 34"/>
                <a:gd name="T10" fmla="*/ 2 w 75"/>
                <a:gd name="T11" fmla="*/ 34 h 34"/>
                <a:gd name="T12" fmla="*/ 68 w 75"/>
                <a:gd name="T13" fmla="*/ 15 h 34"/>
                <a:gd name="T14" fmla="*/ 75 w 75"/>
                <a:gd name="T15" fmla="*/ 6 h 34"/>
                <a:gd name="T16" fmla="*/ 75 w 75"/>
                <a:gd name="T17" fmla="*/ 6 h 34"/>
                <a:gd name="T18" fmla="*/ 74 w 75"/>
                <a:gd name="T19" fmla="*/ 3 h 34"/>
                <a:gd name="T20" fmla="*/ 73 w 75"/>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34">
                  <a:moveTo>
                    <a:pt x="73" y="0"/>
                  </a:moveTo>
                  <a:cubicBezTo>
                    <a:pt x="73" y="0"/>
                    <a:pt x="73" y="0"/>
                    <a:pt x="73" y="0"/>
                  </a:cubicBezTo>
                  <a:cubicBezTo>
                    <a:pt x="72" y="4"/>
                    <a:pt x="70" y="7"/>
                    <a:pt x="66" y="8"/>
                  </a:cubicBezTo>
                  <a:cubicBezTo>
                    <a:pt x="0" y="27"/>
                    <a:pt x="0" y="27"/>
                    <a:pt x="0" y="27"/>
                  </a:cubicBezTo>
                  <a:cubicBezTo>
                    <a:pt x="2" y="34"/>
                    <a:pt x="2" y="34"/>
                    <a:pt x="2" y="34"/>
                  </a:cubicBezTo>
                  <a:cubicBezTo>
                    <a:pt x="2" y="34"/>
                    <a:pt x="2" y="34"/>
                    <a:pt x="2" y="34"/>
                  </a:cubicBezTo>
                  <a:cubicBezTo>
                    <a:pt x="68" y="15"/>
                    <a:pt x="68" y="15"/>
                    <a:pt x="68" y="15"/>
                  </a:cubicBezTo>
                  <a:cubicBezTo>
                    <a:pt x="72" y="14"/>
                    <a:pt x="75" y="10"/>
                    <a:pt x="75" y="6"/>
                  </a:cubicBezTo>
                  <a:cubicBezTo>
                    <a:pt x="75" y="6"/>
                    <a:pt x="75" y="6"/>
                    <a:pt x="75" y="6"/>
                  </a:cubicBezTo>
                  <a:cubicBezTo>
                    <a:pt x="75" y="5"/>
                    <a:pt x="75" y="4"/>
                    <a:pt x="74" y="3"/>
                  </a:cubicBezTo>
                  <a:cubicBezTo>
                    <a:pt x="74" y="2"/>
                    <a:pt x="73" y="1"/>
                    <a:pt x="73"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40"/>
            <p:cNvSpPr>
              <a:spLocks/>
            </p:cNvSpPr>
            <p:nvPr/>
          </p:nvSpPr>
          <p:spPr bwMode="auto">
            <a:xfrm>
              <a:off x="3538896" y="3997707"/>
              <a:ext cx="352425" cy="220663"/>
            </a:xfrm>
            <a:custGeom>
              <a:avLst/>
              <a:gdLst>
                <a:gd name="T0" fmla="*/ 222 w 222"/>
                <a:gd name="T1" fmla="*/ 83 h 139"/>
                <a:gd name="T2" fmla="*/ 24 w 222"/>
                <a:gd name="T3" fmla="*/ 139 h 139"/>
                <a:gd name="T4" fmla="*/ 0 w 222"/>
                <a:gd name="T5" fmla="*/ 57 h 139"/>
                <a:gd name="T6" fmla="*/ 196 w 222"/>
                <a:gd name="T7" fmla="*/ 0 h 139"/>
                <a:gd name="T8" fmla="*/ 222 w 222"/>
                <a:gd name="T9" fmla="*/ 83 h 139"/>
              </a:gdLst>
              <a:ahLst/>
              <a:cxnLst>
                <a:cxn ang="0">
                  <a:pos x="T0" y="T1"/>
                </a:cxn>
                <a:cxn ang="0">
                  <a:pos x="T2" y="T3"/>
                </a:cxn>
                <a:cxn ang="0">
                  <a:pos x="T4" y="T5"/>
                </a:cxn>
                <a:cxn ang="0">
                  <a:pos x="T6" y="T7"/>
                </a:cxn>
                <a:cxn ang="0">
                  <a:pos x="T8" y="T9"/>
                </a:cxn>
              </a:cxnLst>
              <a:rect l="0" t="0" r="r" b="b"/>
              <a:pathLst>
                <a:path w="222" h="139">
                  <a:moveTo>
                    <a:pt x="222" y="83"/>
                  </a:moveTo>
                  <a:lnTo>
                    <a:pt x="24" y="139"/>
                  </a:lnTo>
                  <a:lnTo>
                    <a:pt x="0" y="57"/>
                  </a:lnTo>
                  <a:lnTo>
                    <a:pt x="196" y="0"/>
                  </a:lnTo>
                  <a:lnTo>
                    <a:pt x="222" y="83"/>
                  </a:lnTo>
                  <a:close/>
                </a:path>
              </a:pathLst>
            </a:custGeom>
            <a:solidFill>
              <a:schemeClr val="tx2">
                <a:lumMod val="75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1"/>
            <p:cNvSpPr>
              <a:spLocks/>
            </p:cNvSpPr>
            <p:nvPr/>
          </p:nvSpPr>
          <p:spPr bwMode="auto">
            <a:xfrm>
              <a:off x="3538896" y="3997707"/>
              <a:ext cx="352425" cy="220663"/>
            </a:xfrm>
            <a:custGeom>
              <a:avLst/>
              <a:gdLst>
                <a:gd name="T0" fmla="*/ 222 w 222"/>
                <a:gd name="T1" fmla="*/ 83 h 139"/>
                <a:gd name="T2" fmla="*/ 24 w 222"/>
                <a:gd name="T3" fmla="*/ 139 h 139"/>
                <a:gd name="T4" fmla="*/ 0 w 222"/>
                <a:gd name="T5" fmla="*/ 57 h 139"/>
                <a:gd name="T6" fmla="*/ 196 w 222"/>
                <a:gd name="T7" fmla="*/ 0 h 139"/>
                <a:gd name="T8" fmla="*/ 222 w 222"/>
                <a:gd name="T9" fmla="*/ 83 h 139"/>
              </a:gdLst>
              <a:ahLst/>
              <a:cxnLst>
                <a:cxn ang="0">
                  <a:pos x="T0" y="T1"/>
                </a:cxn>
                <a:cxn ang="0">
                  <a:pos x="T2" y="T3"/>
                </a:cxn>
                <a:cxn ang="0">
                  <a:pos x="T4" y="T5"/>
                </a:cxn>
                <a:cxn ang="0">
                  <a:pos x="T6" y="T7"/>
                </a:cxn>
                <a:cxn ang="0">
                  <a:pos x="T8" y="T9"/>
                </a:cxn>
              </a:cxnLst>
              <a:rect l="0" t="0" r="r" b="b"/>
              <a:pathLst>
                <a:path w="222" h="139">
                  <a:moveTo>
                    <a:pt x="222" y="83"/>
                  </a:moveTo>
                  <a:lnTo>
                    <a:pt x="24" y="139"/>
                  </a:lnTo>
                  <a:lnTo>
                    <a:pt x="0" y="57"/>
                  </a:lnTo>
                  <a:lnTo>
                    <a:pt x="196" y="0"/>
                  </a:lnTo>
                  <a:lnTo>
                    <a:pt x="222"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2"/>
            <p:cNvSpPr>
              <a:spLocks/>
            </p:cNvSpPr>
            <p:nvPr/>
          </p:nvSpPr>
          <p:spPr bwMode="auto">
            <a:xfrm>
              <a:off x="3764321" y="4207257"/>
              <a:ext cx="184150" cy="161925"/>
            </a:xfrm>
            <a:custGeom>
              <a:avLst/>
              <a:gdLst>
                <a:gd name="T0" fmla="*/ 40 w 49"/>
                <a:gd name="T1" fmla="*/ 0 h 43"/>
                <a:gd name="T2" fmla="*/ 15 w 49"/>
                <a:gd name="T3" fmla="*/ 8 h 43"/>
                <a:gd name="T4" fmla="*/ 3 w 49"/>
                <a:gd name="T5" fmla="*/ 29 h 43"/>
                <a:gd name="T6" fmla="*/ 24 w 49"/>
                <a:gd name="T7" fmla="*/ 40 h 43"/>
                <a:gd name="T8" fmla="*/ 49 w 49"/>
                <a:gd name="T9" fmla="*/ 33 h 43"/>
                <a:gd name="T10" fmla="*/ 40 w 49"/>
                <a:gd name="T11" fmla="*/ 0 h 43"/>
              </a:gdLst>
              <a:ahLst/>
              <a:cxnLst>
                <a:cxn ang="0">
                  <a:pos x="T0" y="T1"/>
                </a:cxn>
                <a:cxn ang="0">
                  <a:pos x="T2" y="T3"/>
                </a:cxn>
                <a:cxn ang="0">
                  <a:pos x="T4" y="T5"/>
                </a:cxn>
                <a:cxn ang="0">
                  <a:pos x="T6" y="T7"/>
                </a:cxn>
                <a:cxn ang="0">
                  <a:pos x="T8" y="T9"/>
                </a:cxn>
                <a:cxn ang="0">
                  <a:pos x="T10" y="T11"/>
                </a:cxn>
              </a:cxnLst>
              <a:rect l="0" t="0" r="r" b="b"/>
              <a:pathLst>
                <a:path w="49" h="43">
                  <a:moveTo>
                    <a:pt x="40" y="0"/>
                  </a:moveTo>
                  <a:cubicBezTo>
                    <a:pt x="15" y="8"/>
                    <a:pt x="15" y="8"/>
                    <a:pt x="15" y="8"/>
                  </a:cubicBezTo>
                  <a:cubicBezTo>
                    <a:pt x="6" y="10"/>
                    <a:pt x="0" y="20"/>
                    <a:pt x="3" y="29"/>
                  </a:cubicBezTo>
                  <a:cubicBezTo>
                    <a:pt x="6" y="38"/>
                    <a:pt x="15" y="43"/>
                    <a:pt x="24" y="40"/>
                  </a:cubicBezTo>
                  <a:cubicBezTo>
                    <a:pt x="49" y="33"/>
                    <a:pt x="49" y="33"/>
                    <a:pt x="49" y="33"/>
                  </a:cubicBezTo>
                  <a:lnTo>
                    <a:pt x="40" y="0"/>
                  </a:lnTo>
                  <a:close/>
                </a:path>
              </a:pathLst>
            </a:custGeom>
            <a:solidFill>
              <a:srgbClr val="98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3"/>
            <p:cNvSpPr>
              <a:spLocks/>
            </p:cNvSpPr>
            <p:nvPr/>
          </p:nvSpPr>
          <p:spPr bwMode="auto">
            <a:xfrm>
              <a:off x="3816708" y="4377120"/>
              <a:ext cx="184150" cy="161925"/>
            </a:xfrm>
            <a:custGeom>
              <a:avLst/>
              <a:gdLst>
                <a:gd name="T0" fmla="*/ 39 w 49"/>
                <a:gd name="T1" fmla="*/ 0 h 43"/>
                <a:gd name="T2" fmla="*/ 14 w 49"/>
                <a:gd name="T3" fmla="*/ 8 h 43"/>
                <a:gd name="T4" fmla="*/ 2 w 49"/>
                <a:gd name="T5" fmla="*/ 29 h 43"/>
                <a:gd name="T6" fmla="*/ 23 w 49"/>
                <a:gd name="T7" fmla="*/ 40 h 43"/>
                <a:gd name="T8" fmla="*/ 49 w 49"/>
                <a:gd name="T9" fmla="*/ 33 h 43"/>
                <a:gd name="T10" fmla="*/ 39 w 49"/>
                <a:gd name="T11" fmla="*/ 0 h 43"/>
              </a:gdLst>
              <a:ahLst/>
              <a:cxnLst>
                <a:cxn ang="0">
                  <a:pos x="T0" y="T1"/>
                </a:cxn>
                <a:cxn ang="0">
                  <a:pos x="T2" y="T3"/>
                </a:cxn>
                <a:cxn ang="0">
                  <a:pos x="T4" y="T5"/>
                </a:cxn>
                <a:cxn ang="0">
                  <a:pos x="T6" y="T7"/>
                </a:cxn>
                <a:cxn ang="0">
                  <a:pos x="T8" y="T9"/>
                </a:cxn>
                <a:cxn ang="0">
                  <a:pos x="T10" y="T11"/>
                </a:cxn>
              </a:cxnLst>
              <a:rect l="0" t="0" r="r" b="b"/>
              <a:pathLst>
                <a:path w="49" h="43">
                  <a:moveTo>
                    <a:pt x="39" y="0"/>
                  </a:moveTo>
                  <a:cubicBezTo>
                    <a:pt x="14" y="8"/>
                    <a:pt x="14" y="8"/>
                    <a:pt x="14" y="8"/>
                  </a:cubicBezTo>
                  <a:cubicBezTo>
                    <a:pt x="5" y="10"/>
                    <a:pt x="0" y="20"/>
                    <a:pt x="2" y="29"/>
                  </a:cubicBezTo>
                  <a:cubicBezTo>
                    <a:pt x="5" y="38"/>
                    <a:pt x="14" y="43"/>
                    <a:pt x="23" y="40"/>
                  </a:cubicBezTo>
                  <a:cubicBezTo>
                    <a:pt x="49" y="33"/>
                    <a:pt x="49" y="33"/>
                    <a:pt x="49" y="33"/>
                  </a:cubicBezTo>
                  <a:lnTo>
                    <a:pt x="39" y="0"/>
                  </a:lnTo>
                  <a:close/>
                </a:path>
              </a:pathLst>
            </a:custGeom>
            <a:solidFill>
              <a:srgbClr val="98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4"/>
            <p:cNvSpPr>
              <a:spLocks/>
            </p:cNvSpPr>
            <p:nvPr/>
          </p:nvSpPr>
          <p:spPr bwMode="auto">
            <a:xfrm>
              <a:off x="3865921" y="4546982"/>
              <a:ext cx="184150" cy="161925"/>
            </a:xfrm>
            <a:custGeom>
              <a:avLst/>
              <a:gdLst>
                <a:gd name="T0" fmla="*/ 39 w 49"/>
                <a:gd name="T1" fmla="*/ 0 h 43"/>
                <a:gd name="T2" fmla="*/ 14 w 49"/>
                <a:gd name="T3" fmla="*/ 8 h 43"/>
                <a:gd name="T4" fmla="*/ 2 w 49"/>
                <a:gd name="T5" fmla="*/ 29 h 43"/>
                <a:gd name="T6" fmla="*/ 23 w 49"/>
                <a:gd name="T7" fmla="*/ 40 h 43"/>
                <a:gd name="T8" fmla="*/ 49 w 49"/>
                <a:gd name="T9" fmla="*/ 33 h 43"/>
                <a:gd name="T10" fmla="*/ 39 w 49"/>
                <a:gd name="T11" fmla="*/ 0 h 43"/>
              </a:gdLst>
              <a:ahLst/>
              <a:cxnLst>
                <a:cxn ang="0">
                  <a:pos x="T0" y="T1"/>
                </a:cxn>
                <a:cxn ang="0">
                  <a:pos x="T2" y="T3"/>
                </a:cxn>
                <a:cxn ang="0">
                  <a:pos x="T4" y="T5"/>
                </a:cxn>
                <a:cxn ang="0">
                  <a:pos x="T6" y="T7"/>
                </a:cxn>
                <a:cxn ang="0">
                  <a:pos x="T8" y="T9"/>
                </a:cxn>
                <a:cxn ang="0">
                  <a:pos x="T10" y="T11"/>
                </a:cxn>
              </a:cxnLst>
              <a:rect l="0" t="0" r="r" b="b"/>
              <a:pathLst>
                <a:path w="49" h="43">
                  <a:moveTo>
                    <a:pt x="39" y="0"/>
                  </a:moveTo>
                  <a:cubicBezTo>
                    <a:pt x="14" y="8"/>
                    <a:pt x="14" y="8"/>
                    <a:pt x="14" y="8"/>
                  </a:cubicBezTo>
                  <a:cubicBezTo>
                    <a:pt x="5" y="10"/>
                    <a:pt x="0" y="20"/>
                    <a:pt x="2" y="29"/>
                  </a:cubicBezTo>
                  <a:cubicBezTo>
                    <a:pt x="5" y="38"/>
                    <a:pt x="14" y="43"/>
                    <a:pt x="23" y="40"/>
                  </a:cubicBezTo>
                  <a:cubicBezTo>
                    <a:pt x="49" y="33"/>
                    <a:pt x="49" y="33"/>
                    <a:pt x="49" y="33"/>
                  </a:cubicBezTo>
                  <a:lnTo>
                    <a:pt x="39" y="0"/>
                  </a:lnTo>
                  <a:close/>
                </a:path>
              </a:pathLst>
            </a:custGeom>
            <a:solidFill>
              <a:srgbClr val="98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5"/>
            <p:cNvSpPr>
              <a:spLocks/>
            </p:cNvSpPr>
            <p:nvPr/>
          </p:nvSpPr>
          <p:spPr bwMode="auto">
            <a:xfrm>
              <a:off x="3915133" y="4715257"/>
              <a:ext cx="184150" cy="161925"/>
            </a:xfrm>
            <a:custGeom>
              <a:avLst/>
              <a:gdLst>
                <a:gd name="T0" fmla="*/ 39 w 49"/>
                <a:gd name="T1" fmla="*/ 0 h 43"/>
                <a:gd name="T2" fmla="*/ 14 w 49"/>
                <a:gd name="T3" fmla="*/ 8 h 43"/>
                <a:gd name="T4" fmla="*/ 3 w 49"/>
                <a:gd name="T5" fmla="*/ 29 h 43"/>
                <a:gd name="T6" fmla="*/ 24 w 49"/>
                <a:gd name="T7" fmla="*/ 40 h 43"/>
                <a:gd name="T8" fmla="*/ 49 w 49"/>
                <a:gd name="T9" fmla="*/ 33 h 43"/>
                <a:gd name="T10" fmla="*/ 39 w 49"/>
                <a:gd name="T11" fmla="*/ 0 h 43"/>
              </a:gdLst>
              <a:ahLst/>
              <a:cxnLst>
                <a:cxn ang="0">
                  <a:pos x="T0" y="T1"/>
                </a:cxn>
                <a:cxn ang="0">
                  <a:pos x="T2" y="T3"/>
                </a:cxn>
                <a:cxn ang="0">
                  <a:pos x="T4" y="T5"/>
                </a:cxn>
                <a:cxn ang="0">
                  <a:pos x="T6" y="T7"/>
                </a:cxn>
                <a:cxn ang="0">
                  <a:pos x="T8" y="T9"/>
                </a:cxn>
                <a:cxn ang="0">
                  <a:pos x="T10" y="T11"/>
                </a:cxn>
              </a:cxnLst>
              <a:rect l="0" t="0" r="r" b="b"/>
              <a:pathLst>
                <a:path w="49" h="43">
                  <a:moveTo>
                    <a:pt x="39" y="0"/>
                  </a:moveTo>
                  <a:cubicBezTo>
                    <a:pt x="14" y="8"/>
                    <a:pt x="14" y="8"/>
                    <a:pt x="14" y="8"/>
                  </a:cubicBezTo>
                  <a:cubicBezTo>
                    <a:pt x="5" y="10"/>
                    <a:pt x="0" y="20"/>
                    <a:pt x="3" y="29"/>
                  </a:cubicBezTo>
                  <a:cubicBezTo>
                    <a:pt x="5" y="38"/>
                    <a:pt x="15" y="43"/>
                    <a:pt x="24" y="40"/>
                  </a:cubicBezTo>
                  <a:cubicBezTo>
                    <a:pt x="49" y="33"/>
                    <a:pt x="49" y="33"/>
                    <a:pt x="49" y="33"/>
                  </a:cubicBezTo>
                  <a:lnTo>
                    <a:pt x="39" y="0"/>
                  </a:lnTo>
                  <a:close/>
                </a:path>
              </a:pathLst>
            </a:custGeom>
            <a:solidFill>
              <a:srgbClr val="9898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6"/>
            <p:cNvSpPr>
              <a:spLocks/>
            </p:cNvSpPr>
            <p:nvPr/>
          </p:nvSpPr>
          <p:spPr bwMode="auto">
            <a:xfrm>
              <a:off x="3516671" y="4088195"/>
              <a:ext cx="357188" cy="255588"/>
            </a:xfrm>
            <a:custGeom>
              <a:avLst/>
              <a:gdLst>
                <a:gd name="T0" fmla="*/ 93 w 95"/>
                <a:gd name="T1" fmla="*/ 18 h 68"/>
                <a:gd name="T2" fmla="*/ 78 w 95"/>
                <a:gd name="T3" fmla="*/ 42 h 68"/>
                <a:gd name="T4" fmla="*/ 16 w 95"/>
                <a:gd name="T5" fmla="*/ 65 h 68"/>
                <a:gd name="T6" fmla="*/ 4 w 95"/>
                <a:gd name="T7" fmla="*/ 48 h 68"/>
                <a:gd name="T8" fmla="*/ 3 w 95"/>
                <a:gd name="T9" fmla="*/ 44 h 68"/>
                <a:gd name="T10" fmla="*/ 13 w 95"/>
                <a:gd name="T11" fmla="*/ 22 h 68"/>
                <a:gd name="T12" fmla="*/ 68 w 95"/>
                <a:gd name="T13" fmla="*/ 3 h 68"/>
                <a:gd name="T14" fmla="*/ 93 w 95"/>
                <a:gd name="T15" fmla="*/ 1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68">
                  <a:moveTo>
                    <a:pt x="93" y="18"/>
                  </a:moveTo>
                  <a:cubicBezTo>
                    <a:pt x="95" y="28"/>
                    <a:pt x="89" y="39"/>
                    <a:pt x="78" y="42"/>
                  </a:cubicBezTo>
                  <a:cubicBezTo>
                    <a:pt x="16" y="65"/>
                    <a:pt x="16" y="65"/>
                    <a:pt x="16" y="65"/>
                  </a:cubicBezTo>
                  <a:cubicBezTo>
                    <a:pt x="6" y="68"/>
                    <a:pt x="7" y="59"/>
                    <a:pt x="4" y="48"/>
                  </a:cubicBezTo>
                  <a:cubicBezTo>
                    <a:pt x="3" y="44"/>
                    <a:pt x="3" y="44"/>
                    <a:pt x="3" y="44"/>
                  </a:cubicBezTo>
                  <a:cubicBezTo>
                    <a:pt x="0" y="33"/>
                    <a:pt x="5" y="27"/>
                    <a:pt x="13" y="22"/>
                  </a:cubicBezTo>
                  <a:cubicBezTo>
                    <a:pt x="68" y="3"/>
                    <a:pt x="68" y="3"/>
                    <a:pt x="68" y="3"/>
                  </a:cubicBezTo>
                  <a:cubicBezTo>
                    <a:pt x="79" y="0"/>
                    <a:pt x="90" y="7"/>
                    <a:pt x="93" y="18"/>
                  </a:cubicBezTo>
                </a:path>
              </a:pathLst>
            </a:custGeom>
            <a:solidFill>
              <a:srgbClr val="F4C9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7"/>
            <p:cNvSpPr>
              <a:spLocks/>
            </p:cNvSpPr>
            <p:nvPr/>
          </p:nvSpPr>
          <p:spPr bwMode="auto">
            <a:xfrm>
              <a:off x="3797658" y="4373945"/>
              <a:ext cx="373063" cy="225425"/>
            </a:xfrm>
            <a:custGeom>
              <a:avLst/>
              <a:gdLst>
                <a:gd name="T0" fmla="*/ 96 w 99"/>
                <a:gd name="T1" fmla="*/ 22 h 60"/>
                <a:gd name="T2" fmla="*/ 77 w 99"/>
                <a:gd name="T3" fmla="*/ 50 h 60"/>
                <a:gd name="T4" fmla="*/ 30 w 99"/>
                <a:gd name="T5" fmla="*/ 58 h 60"/>
                <a:gd name="T6" fmla="*/ 2 w 99"/>
                <a:gd name="T7" fmla="*/ 39 h 60"/>
                <a:gd name="T8" fmla="*/ 22 w 99"/>
                <a:gd name="T9" fmla="*/ 10 h 60"/>
                <a:gd name="T10" fmla="*/ 68 w 99"/>
                <a:gd name="T11" fmla="*/ 2 h 60"/>
                <a:gd name="T12" fmla="*/ 96 w 99"/>
                <a:gd name="T13" fmla="*/ 22 h 60"/>
              </a:gdLst>
              <a:ahLst/>
              <a:cxnLst>
                <a:cxn ang="0">
                  <a:pos x="T0" y="T1"/>
                </a:cxn>
                <a:cxn ang="0">
                  <a:pos x="T2" y="T3"/>
                </a:cxn>
                <a:cxn ang="0">
                  <a:pos x="T4" y="T5"/>
                </a:cxn>
                <a:cxn ang="0">
                  <a:pos x="T6" y="T7"/>
                </a:cxn>
                <a:cxn ang="0">
                  <a:pos x="T8" y="T9"/>
                </a:cxn>
                <a:cxn ang="0">
                  <a:pos x="T10" y="T11"/>
                </a:cxn>
                <a:cxn ang="0">
                  <a:pos x="T12" y="T13"/>
                </a:cxn>
              </a:cxnLst>
              <a:rect l="0" t="0" r="r" b="b"/>
              <a:pathLst>
                <a:path w="99" h="60">
                  <a:moveTo>
                    <a:pt x="96" y="22"/>
                  </a:moveTo>
                  <a:cubicBezTo>
                    <a:pt x="99" y="35"/>
                    <a:pt x="90" y="47"/>
                    <a:pt x="77" y="50"/>
                  </a:cubicBezTo>
                  <a:cubicBezTo>
                    <a:pt x="30" y="58"/>
                    <a:pt x="30" y="58"/>
                    <a:pt x="30" y="58"/>
                  </a:cubicBezTo>
                  <a:cubicBezTo>
                    <a:pt x="17" y="60"/>
                    <a:pt x="4" y="52"/>
                    <a:pt x="2" y="39"/>
                  </a:cubicBezTo>
                  <a:cubicBezTo>
                    <a:pt x="0" y="25"/>
                    <a:pt x="8" y="13"/>
                    <a:pt x="22" y="10"/>
                  </a:cubicBezTo>
                  <a:cubicBezTo>
                    <a:pt x="68" y="2"/>
                    <a:pt x="68" y="2"/>
                    <a:pt x="68" y="2"/>
                  </a:cubicBezTo>
                  <a:cubicBezTo>
                    <a:pt x="81" y="0"/>
                    <a:pt x="94" y="8"/>
                    <a:pt x="96" y="22"/>
                  </a:cubicBezTo>
                </a:path>
              </a:pathLst>
            </a:custGeom>
            <a:solidFill>
              <a:srgbClr val="F4C9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8"/>
            <p:cNvSpPr>
              <a:spLocks/>
            </p:cNvSpPr>
            <p:nvPr/>
          </p:nvSpPr>
          <p:spPr bwMode="auto">
            <a:xfrm>
              <a:off x="3726221" y="4200907"/>
              <a:ext cx="373063" cy="228600"/>
            </a:xfrm>
            <a:custGeom>
              <a:avLst/>
              <a:gdLst>
                <a:gd name="T0" fmla="*/ 96 w 99"/>
                <a:gd name="T1" fmla="*/ 22 h 61"/>
                <a:gd name="T2" fmla="*/ 77 w 99"/>
                <a:gd name="T3" fmla="*/ 50 h 61"/>
                <a:gd name="T4" fmla="*/ 30 w 99"/>
                <a:gd name="T5" fmla="*/ 58 h 61"/>
                <a:gd name="T6" fmla="*/ 2 w 99"/>
                <a:gd name="T7" fmla="*/ 39 h 61"/>
                <a:gd name="T8" fmla="*/ 22 w 99"/>
                <a:gd name="T9" fmla="*/ 11 h 61"/>
                <a:gd name="T10" fmla="*/ 68 w 99"/>
                <a:gd name="T11" fmla="*/ 2 h 61"/>
                <a:gd name="T12" fmla="*/ 96 w 99"/>
                <a:gd name="T13" fmla="*/ 22 h 61"/>
              </a:gdLst>
              <a:ahLst/>
              <a:cxnLst>
                <a:cxn ang="0">
                  <a:pos x="T0" y="T1"/>
                </a:cxn>
                <a:cxn ang="0">
                  <a:pos x="T2" y="T3"/>
                </a:cxn>
                <a:cxn ang="0">
                  <a:pos x="T4" y="T5"/>
                </a:cxn>
                <a:cxn ang="0">
                  <a:pos x="T6" y="T7"/>
                </a:cxn>
                <a:cxn ang="0">
                  <a:pos x="T8" y="T9"/>
                </a:cxn>
                <a:cxn ang="0">
                  <a:pos x="T10" y="T11"/>
                </a:cxn>
                <a:cxn ang="0">
                  <a:pos x="T12" y="T13"/>
                </a:cxn>
              </a:cxnLst>
              <a:rect l="0" t="0" r="r" b="b"/>
              <a:pathLst>
                <a:path w="99" h="61">
                  <a:moveTo>
                    <a:pt x="96" y="22"/>
                  </a:moveTo>
                  <a:cubicBezTo>
                    <a:pt x="99" y="35"/>
                    <a:pt x="90" y="48"/>
                    <a:pt x="77" y="50"/>
                  </a:cubicBezTo>
                  <a:cubicBezTo>
                    <a:pt x="30" y="58"/>
                    <a:pt x="30" y="58"/>
                    <a:pt x="30" y="58"/>
                  </a:cubicBezTo>
                  <a:cubicBezTo>
                    <a:pt x="17" y="61"/>
                    <a:pt x="4" y="52"/>
                    <a:pt x="2" y="39"/>
                  </a:cubicBezTo>
                  <a:cubicBezTo>
                    <a:pt x="0" y="26"/>
                    <a:pt x="8" y="13"/>
                    <a:pt x="22" y="11"/>
                  </a:cubicBezTo>
                  <a:cubicBezTo>
                    <a:pt x="68" y="2"/>
                    <a:pt x="68" y="2"/>
                    <a:pt x="68" y="2"/>
                  </a:cubicBezTo>
                  <a:cubicBezTo>
                    <a:pt x="82" y="0"/>
                    <a:pt x="94" y="9"/>
                    <a:pt x="96" y="22"/>
                  </a:cubicBezTo>
                </a:path>
              </a:pathLst>
            </a:custGeom>
            <a:solidFill>
              <a:srgbClr val="F4C9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9"/>
            <p:cNvSpPr>
              <a:spLocks/>
            </p:cNvSpPr>
            <p:nvPr/>
          </p:nvSpPr>
          <p:spPr bwMode="auto">
            <a:xfrm>
              <a:off x="3846871" y="4558095"/>
              <a:ext cx="330200" cy="203200"/>
            </a:xfrm>
            <a:custGeom>
              <a:avLst/>
              <a:gdLst>
                <a:gd name="T0" fmla="*/ 86 w 88"/>
                <a:gd name="T1" fmla="*/ 20 h 54"/>
                <a:gd name="T2" fmla="*/ 69 w 88"/>
                <a:gd name="T3" fmla="*/ 44 h 54"/>
                <a:gd name="T4" fmla="*/ 27 w 88"/>
                <a:gd name="T5" fmla="*/ 52 h 54"/>
                <a:gd name="T6" fmla="*/ 2 w 88"/>
                <a:gd name="T7" fmla="*/ 35 h 54"/>
                <a:gd name="T8" fmla="*/ 20 w 88"/>
                <a:gd name="T9" fmla="*/ 10 h 54"/>
                <a:gd name="T10" fmla="*/ 61 w 88"/>
                <a:gd name="T11" fmla="*/ 2 h 54"/>
                <a:gd name="T12" fmla="*/ 86 w 88"/>
                <a:gd name="T13" fmla="*/ 20 h 54"/>
              </a:gdLst>
              <a:ahLst/>
              <a:cxnLst>
                <a:cxn ang="0">
                  <a:pos x="T0" y="T1"/>
                </a:cxn>
                <a:cxn ang="0">
                  <a:pos x="T2" y="T3"/>
                </a:cxn>
                <a:cxn ang="0">
                  <a:pos x="T4" y="T5"/>
                </a:cxn>
                <a:cxn ang="0">
                  <a:pos x="T6" y="T7"/>
                </a:cxn>
                <a:cxn ang="0">
                  <a:pos x="T8" y="T9"/>
                </a:cxn>
                <a:cxn ang="0">
                  <a:pos x="T10" y="T11"/>
                </a:cxn>
                <a:cxn ang="0">
                  <a:pos x="T12" y="T13"/>
                </a:cxn>
              </a:cxnLst>
              <a:rect l="0" t="0" r="r" b="b"/>
              <a:pathLst>
                <a:path w="88" h="54">
                  <a:moveTo>
                    <a:pt x="86" y="20"/>
                  </a:moveTo>
                  <a:cubicBezTo>
                    <a:pt x="88" y="31"/>
                    <a:pt x="80" y="42"/>
                    <a:pt x="69" y="44"/>
                  </a:cubicBezTo>
                  <a:cubicBezTo>
                    <a:pt x="27" y="52"/>
                    <a:pt x="27" y="52"/>
                    <a:pt x="27" y="52"/>
                  </a:cubicBezTo>
                  <a:cubicBezTo>
                    <a:pt x="16" y="54"/>
                    <a:pt x="4" y="46"/>
                    <a:pt x="2" y="35"/>
                  </a:cubicBezTo>
                  <a:cubicBezTo>
                    <a:pt x="0" y="23"/>
                    <a:pt x="8" y="12"/>
                    <a:pt x="20" y="10"/>
                  </a:cubicBezTo>
                  <a:cubicBezTo>
                    <a:pt x="61" y="2"/>
                    <a:pt x="61" y="2"/>
                    <a:pt x="61" y="2"/>
                  </a:cubicBezTo>
                  <a:cubicBezTo>
                    <a:pt x="73" y="0"/>
                    <a:pt x="84" y="8"/>
                    <a:pt x="86" y="20"/>
                  </a:cubicBezTo>
                </a:path>
              </a:pathLst>
            </a:custGeom>
            <a:solidFill>
              <a:srgbClr val="F4C9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50"/>
            <p:cNvSpPr>
              <a:spLocks/>
            </p:cNvSpPr>
            <p:nvPr/>
          </p:nvSpPr>
          <p:spPr bwMode="auto">
            <a:xfrm>
              <a:off x="3869096" y="4734307"/>
              <a:ext cx="288925" cy="176213"/>
            </a:xfrm>
            <a:custGeom>
              <a:avLst/>
              <a:gdLst>
                <a:gd name="T0" fmla="*/ 75 w 77"/>
                <a:gd name="T1" fmla="*/ 17 h 47"/>
                <a:gd name="T2" fmla="*/ 60 w 77"/>
                <a:gd name="T3" fmla="*/ 39 h 47"/>
                <a:gd name="T4" fmla="*/ 23 w 77"/>
                <a:gd name="T5" fmla="*/ 45 h 47"/>
                <a:gd name="T6" fmla="*/ 1 w 77"/>
                <a:gd name="T7" fmla="*/ 30 h 47"/>
                <a:gd name="T8" fmla="*/ 17 w 77"/>
                <a:gd name="T9" fmla="*/ 8 h 47"/>
                <a:gd name="T10" fmla="*/ 53 w 77"/>
                <a:gd name="T11" fmla="*/ 1 h 47"/>
                <a:gd name="T12" fmla="*/ 75 w 77"/>
                <a:gd name="T13" fmla="*/ 17 h 47"/>
              </a:gdLst>
              <a:ahLst/>
              <a:cxnLst>
                <a:cxn ang="0">
                  <a:pos x="T0" y="T1"/>
                </a:cxn>
                <a:cxn ang="0">
                  <a:pos x="T2" y="T3"/>
                </a:cxn>
                <a:cxn ang="0">
                  <a:pos x="T4" y="T5"/>
                </a:cxn>
                <a:cxn ang="0">
                  <a:pos x="T6" y="T7"/>
                </a:cxn>
                <a:cxn ang="0">
                  <a:pos x="T8" y="T9"/>
                </a:cxn>
                <a:cxn ang="0">
                  <a:pos x="T10" y="T11"/>
                </a:cxn>
                <a:cxn ang="0">
                  <a:pos x="T12" y="T13"/>
                </a:cxn>
              </a:cxnLst>
              <a:rect l="0" t="0" r="r" b="b"/>
              <a:pathLst>
                <a:path w="77" h="47">
                  <a:moveTo>
                    <a:pt x="75" y="17"/>
                  </a:moveTo>
                  <a:cubicBezTo>
                    <a:pt x="77" y="27"/>
                    <a:pt x="70" y="37"/>
                    <a:pt x="60" y="39"/>
                  </a:cubicBezTo>
                  <a:cubicBezTo>
                    <a:pt x="23" y="45"/>
                    <a:pt x="23" y="45"/>
                    <a:pt x="23" y="45"/>
                  </a:cubicBezTo>
                  <a:cubicBezTo>
                    <a:pt x="13" y="47"/>
                    <a:pt x="3" y="40"/>
                    <a:pt x="1" y="30"/>
                  </a:cubicBezTo>
                  <a:cubicBezTo>
                    <a:pt x="0" y="20"/>
                    <a:pt x="6" y="10"/>
                    <a:pt x="17" y="8"/>
                  </a:cubicBezTo>
                  <a:cubicBezTo>
                    <a:pt x="53" y="1"/>
                    <a:pt x="53" y="1"/>
                    <a:pt x="53" y="1"/>
                  </a:cubicBezTo>
                  <a:cubicBezTo>
                    <a:pt x="63" y="0"/>
                    <a:pt x="73" y="6"/>
                    <a:pt x="75" y="17"/>
                  </a:cubicBezTo>
                </a:path>
              </a:pathLst>
            </a:custGeom>
            <a:solidFill>
              <a:srgbClr val="F4C9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51"/>
            <p:cNvSpPr>
              <a:spLocks/>
            </p:cNvSpPr>
            <p:nvPr/>
          </p:nvSpPr>
          <p:spPr bwMode="auto">
            <a:xfrm>
              <a:off x="5048608" y="3223007"/>
              <a:ext cx="230188" cy="303213"/>
            </a:xfrm>
            <a:custGeom>
              <a:avLst/>
              <a:gdLst>
                <a:gd name="T0" fmla="*/ 52 w 61"/>
                <a:gd name="T1" fmla="*/ 0 h 81"/>
                <a:gd name="T2" fmla="*/ 0 w 61"/>
                <a:gd name="T3" fmla="*/ 16 h 81"/>
                <a:gd name="T4" fmla="*/ 0 w 61"/>
                <a:gd name="T5" fmla="*/ 16 h 81"/>
                <a:gd name="T6" fmla="*/ 0 w 61"/>
                <a:gd name="T7" fmla="*/ 16 h 81"/>
                <a:gd name="T8" fmla="*/ 19 w 61"/>
                <a:gd name="T9" fmla="*/ 81 h 81"/>
                <a:gd name="T10" fmla="*/ 52 w 61"/>
                <a:gd name="T11" fmla="*/ 0 h 81"/>
              </a:gdLst>
              <a:ahLst/>
              <a:cxnLst>
                <a:cxn ang="0">
                  <a:pos x="T0" y="T1"/>
                </a:cxn>
                <a:cxn ang="0">
                  <a:pos x="T2" y="T3"/>
                </a:cxn>
                <a:cxn ang="0">
                  <a:pos x="T4" y="T5"/>
                </a:cxn>
                <a:cxn ang="0">
                  <a:pos x="T6" y="T7"/>
                </a:cxn>
                <a:cxn ang="0">
                  <a:pos x="T8" y="T9"/>
                </a:cxn>
                <a:cxn ang="0">
                  <a:pos x="T10" y="T11"/>
                </a:cxn>
              </a:cxnLst>
              <a:rect l="0" t="0" r="r" b="b"/>
              <a:pathLst>
                <a:path w="61" h="81">
                  <a:moveTo>
                    <a:pt x="52" y="0"/>
                  </a:moveTo>
                  <a:cubicBezTo>
                    <a:pt x="0" y="16"/>
                    <a:pt x="0" y="16"/>
                    <a:pt x="0" y="16"/>
                  </a:cubicBezTo>
                  <a:cubicBezTo>
                    <a:pt x="0" y="16"/>
                    <a:pt x="0" y="16"/>
                    <a:pt x="0" y="16"/>
                  </a:cubicBezTo>
                  <a:cubicBezTo>
                    <a:pt x="0" y="16"/>
                    <a:pt x="0" y="16"/>
                    <a:pt x="0" y="16"/>
                  </a:cubicBezTo>
                  <a:cubicBezTo>
                    <a:pt x="19" y="81"/>
                    <a:pt x="19" y="81"/>
                    <a:pt x="19" y="81"/>
                  </a:cubicBezTo>
                  <a:cubicBezTo>
                    <a:pt x="47" y="65"/>
                    <a:pt x="61" y="32"/>
                    <a:pt x="52" y="0"/>
                  </a:cubicBezTo>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Rectangle 52"/>
            <p:cNvSpPr>
              <a:spLocks noChangeArrowheads="1"/>
            </p:cNvSpPr>
            <p:nvPr/>
          </p:nvSpPr>
          <p:spPr bwMode="auto">
            <a:xfrm>
              <a:off x="5048608" y="3281745"/>
              <a:ext cx="1588" cy="1588"/>
            </a:xfrm>
            <a:prstGeom prst="rect">
              <a:avLst/>
            </a:prstGeom>
            <a:solidFill>
              <a:srgbClr val="FAAF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53"/>
            <p:cNvSpPr>
              <a:spLocks/>
            </p:cNvSpPr>
            <p:nvPr/>
          </p:nvSpPr>
          <p:spPr bwMode="auto">
            <a:xfrm>
              <a:off x="5048608" y="328174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54"/>
            <p:cNvSpPr>
              <a:spLocks noEditPoints="1"/>
            </p:cNvSpPr>
            <p:nvPr/>
          </p:nvSpPr>
          <p:spPr bwMode="auto">
            <a:xfrm>
              <a:off x="5067658" y="3526220"/>
              <a:ext cx="52388" cy="34925"/>
            </a:xfrm>
            <a:custGeom>
              <a:avLst/>
              <a:gdLst>
                <a:gd name="T0" fmla="*/ 14 w 14"/>
                <a:gd name="T1" fmla="*/ 0 h 9"/>
                <a:gd name="T2" fmla="*/ 0 w 14"/>
                <a:gd name="T3" fmla="*/ 9 h 9"/>
                <a:gd name="T4" fmla="*/ 0 w 14"/>
                <a:gd name="T5" fmla="*/ 9 h 9"/>
                <a:gd name="T6" fmla="*/ 14 w 14"/>
                <a:gd name="T7" fmla="*/ 0 h 9"/>
                <a:gd name="T8" fmla="*/ 14 w 14"/>
                <a:gd name="T9" fmla="*/ 0 h 9"/>
                <a:gd name="T10" fmla="*/ 14 w 14"/>
                <a:gd name="T11" fmla="*/ 0 h 9"/>
                <a:gd name="T12" fmla="*/ 14 w 14"/>
                <a:gd name="T13" fmla="*/ 0 h 9"/>
                <a:gd name="T14" fmla="*/ 14 w 14"/>
                <a:gd name="T15" fmla="*/ 0 h 9"/>
                <a:gd name="T16" fmla="*/ 14 w 1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4" y="0"/>
                  </a:moveTo>
                  <a:cubicBezTo>
                    <a:pt x="0" y="9"/>
                    <a:pt x="0" y="9"/>
                    <a:pt x="0" y="9"/>
                  </a:cubicBezTo>
                  <a:cubicBezTo>
                    <a:pt x="0" y="9"/>
                    <a:pt x="0" y="9"/>
                    <a:pt x="0" y="9"/>
                  </a:cubicBezTo>
                  <a:cubicBezTo>
                    <a:pt x="14" y="0"/>
                    <a:pt x="14" y="0"/>
                    <a:pt x="14" y="0"/>
                  </a:cubicBezTo>
                  <a:cubicBezTo>
                    <a:pt x="14" y="0"/>
                    <a:pt x="14" y="0"/>
                    <a:pt x="14" y="0"/>
                  </a:cubicBezTo>
                  <a:moveTo>
                    <a:pt x="14" y="0"/>
                  </a:moveTo>
                  <a:cubicBezTo>
                    <a:pt x="14" y="0"/>
                    <a:pt x="14" y="0"/>
                    <a:pt x="14" y="0"/>
                  </a:cubicBezTo>
                  <a:cubicBezTo>
                    <a:pt x="14" y="0"/>
                    <a:pt x="14" y="0"/>
                    <a:pt x="14" y="0"/>
                  </a:cubicBezTo>
                  <a:cubicBezTo>
                    <a:pt x="14" y="0"/>
                    <a:pt x="14" y="0"/>
                    <a:pt x="14" y="0"/>
                  </a:cubicBezTo>
                </a:path>
              </a:pathLst>
            </a:custGeom>
            <a:solidFill>
              <a:srgbClr val="EE8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55"/>
            <p:cNvSpPr>
              <a:spLocks/>
            </p:cNvSpPr>
            <p:nvPr/>
          </p:nvSpPr>
          <p:spPr bwMode="auto">
            <a:xfrm>
              <a:off x="5048608" y="3281745"/>
              <a:ext cx="71438" cy="244475"/>
            </a:xfrm>
            <a:custGeom>
              <a:avLst/>
              <a:gdLst>
                <a:gd name="T0" fmla="*/ 0 w 19"/>
                <a:gd name="T1" fmla="*/ 0 h 65"/>
                <a:gd name="T2" fmla="*/ 0 w 19"/>
                <a:gd name="T3" fmla="*/ 0 h 65"/>
                <a:gd name="T4" fmla="*/ 19 w 19"/>
                <a:gd name="T5" fmla="*/ 65 h 65"/>
                <a:gd name="T6" fmla="*/ 19 w 19"/>
                <a:gd name="T7" fmla="*/ 65 h 65"/>
                <a:gd name="T8" fmla="*/ 19 w 19"/>
                <a:gd name="T9" fmla="*/ 65 h 65"/>
                <a:gd name="T10" fmla="*/ 0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0" y="0"/>
                  </a:moveTo>
                  <a:cubicBezTo>
                    <a:pt x="0" y="0"/>
                    <a:pt x="0" y="0"/>
                    <a:pt x="0" y="0"/>
                  </a:cubicBezTo>
                  <a:cubicBezTo>
                    <a:pt x="19" y="65"/>
                    <a:pt x="19" y="65"/>
                    <a:pt x="19" y="65"/>
                  </a:cubicBezTo>
                  <a:cubicBezTo>
                    <a:pt x="19" y="65"/>
                    <a:pt x="19" y="65"/>
                    <a:pt x="19" y="65"/>
                  </a:cubicBezTo>
                  <a:cubicBezTo>
                    <a:pt x="19" y="65"/>
                    <a:pt x="19" y="65"/>
                    <a:pt x="19" y="65"/>
                  </a:cubicBezTo>
                  <a:cubicBezTo>
                    <a:pt x="0" y="0"/>
                    <a:pt x="0" y="0"/>
                    <a:pt x="0" y="0"/>
                  </a:cubicBezTo>
                </a:path>
              </a:pathLst>
            </a:custGeom>
            <a:solidFill>
              <a:srgbClr val="ED7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56"/>
            <p:cNvSpPr>
              <a:spLocks/>
            </p:cNvSpPr>
            <p:nvPr/>
          </p:nvSpPr>
          <p:spPr bwMode="auto">
            <a:xfrm>
              <a:off x="4993046" y="3281745"/>
              <a:ext cx="127000" cy="279400"/>
            </a:xfrm>
            <a:custGeom>
              <a:avLst/>
              <a:gdLst>
                <a:gd name="T0" fmla="*/ 35 w 80"/>
                <a:gd name="T1" fmla="*/ 0 h 176"/>
                <a:gd name="T2" fmla="*/ 35 w 80"/>
                <a:gd name="T3" fmla="*/ 0 h 176"/>
                <a:gd name="T4" fmla="*/ 0 w 80"/>
                <a:gd name="T5" fmla="*/ 10 h 176"/>
                <a:gd name="T6" fmla="*/ 19 w 80"/>
                <a:gd name="T7" fmla="*/ 74 h 176"/>
                <a:gd name="T8" fmla="*/ 47 w 80"/>
                <a:gd name="T9" fmla="*/ 176 h 176"/>
                <a:gd name="T10" fmla="*/ 80 w 80"/>
                <a:gd name="T11" fmla="*/ 154 h 176"/>
                <a:gd name="T12" fmla="*/ 80 w 80"/>
                <a:gd name="T13" fmla="*/ 154 h 176"/>
                <a:gd name="T14" fmla="*/ 80 w 80"/>
                <a:gd name="T15" fmla="*/ 154 h 176"/>
                <a:gd name="T16" fmla="*/ 35 w 80"/>
                <a:gd name="T1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76">
                  <a:moveTo>
                    <a:pt x="35" y="0"/>
                  </a:moveTo>
                  <a:lnTo>
                    <a:pt x="35" y="0"/>
                  </a:lnTo>
                  <a:lnTo>
                    <a:pt x="0" y="10"/>
                  </a:lnTo>
                  <a:lnTo>
                    <a:pt x="19" y="74"/>
                  </a:lnTo>
                  <a:lnTo>
                    <a:pt x="47" y="176"/>
                  </a:lnTo>
                  <a:lnTo>
                    <a:pt x="80" y="154"/>
                  </a:lnTo>
                  <a:lnTo>
                    <a:pt x="80" y="154"/>
                  </a:lnTo>
                  <a:lnTo>
                    <a:pt x="80" y="154"/>
                  </a:lnTo>
                  <a:lnTo>
                    <a:pt x="35" y="0"/>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57"/>
            <p:cNvSpPr>
              <a:spLocks/>
            </p:cNvSpPr>
            <p:nvPr/>
          </p:nvSpPr>
          <p:spPr bwMode="auto">
            <a:xfrm>
              <a:off x="4993046" y="3281745"/>
              <a:ext cx="127000" cy="279400"/>
            </a:xfrm>
            <a:custGeom>
              <a:avLst/>
              <a:gdLst>
                <a:gd name="T0" fmla="*/ 35 w 80"/>
                <a:gd name="T1" fmla="*/ 0 h 176"/>
                <a:gd name="T2" fmla="*/ 35 w 80"/>
                <a:gd name="T3" fmla="*/ 0 h 176"/>
                <a:gd name="T4" fmla="*/ 0 w 80"/>
                <a:gd name="T5" fmla="*/ 10 h 176"/>
                <a:gd name="T6" fmla="*/ 19 w 80"/>
                <a:gd name="T7" fmla="*/ 74 h 176"/>
                <a:gd name="T8" fmla="*/ 47 w 80"/>
                <a:gd name="T9" fmla="*/ 176 h 176"/>
                <a:gd name="T10" fmla="*/ 80 w 80"/>
                <a:gd name="T11" fmla="*/ 154 h 176"/>
                <a:gd name="T12" fmla="*/ 80 w 80"/>
                <a:gd name="T13" fmla="*/ 154 h 176"/>
                <a:gd name="T14" fmla="*/ 80 w 80"/>
                <a:gd name="T15" fmla="*/ 154 h 176"/>
                <a:gd name="T16" fmla="*/ 35 w 80"/>
                <a:gd name="T1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76">
                  <a:moveTo>
                    <a:pt x="35" y="0"/>
                  </a:moveTo>
                  <a:lnTo>
                    <a:pt x="35" y="0"/>
                  </a:lnTo>
                  <a:lnTo>
                    <a:pt x="0" y="10"/>
                  </a:lnTo>
                  <a:lnTo>
                    <a:pt x="19" y="74"/>
                  </a:lnTo>
                  <a:lnTo>
                    <a:pt x="47" y="176"/>
                  </a:lnTo>
                  <a:lnTo>
                    <a:pt x="80" y="154"/>
                  </a:lnTo>
                  <a:lnTo>
                    <a:pt x="80" y="154"/>
                  </a:lnTo>
                  <a:lnTo>
                    <a:pt x="80" y="154"/>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58"/>
            <p:cNvSpPr>
              <a:spLocks/>
            </p:cNvSpPr>
            <p:nvPr/>
          </p:nvSpPr>
          <p:spPr bwMode="auto">
            <a:xfrm>
              <a:off x="4993046" y="3297620"/>
              <a:ext cx="30163" cy="101600"/>
            </a:xfrm>
            <a:custGeom>
              <a:avLst/>
              <a:gdLst>
                <a:gd name="T0" fmla="*/ 0 w 19"/>
                <a:gd name="T1" fmla="*/ 0 h 64"/>
                <a:gd name="T2" fmla="*/ 0 w 19"/>
                <a:gd name="T3" fmla="*/ 0 h 64"/>
                <a:gd name="T4" fmla="*/ 19 w 19"/>
                <a:gd name="T5" fmla="*/ 64 h 64"/>
                <a:gd name="T6" fmla="*/ 0 w 19"/>
                <a:gd name="T7" fmla="*/ 0 h 64"/>
              </a:gdLst>
              <a:ahLst/>
              <a:cxnLst>
                <a:cxn ang="0">
                  <a:pos x="T0" y="T1"/>
                </a:cxn>
                <a:cxn ang="0">
                  <a:pos x="T2" y="T3"/>
                </a:cxn>
                <a:cxn ang="0">
                  <a:pos x="T4" y="T5"/>
                </a:cxn>
                <a:cxn ang="0">
                  <a:pos x="T6" y="T7"/>
                </a:cxn>
              </a:cxnLst>
              <a:rect l="0" t="0" r="r" b="b"/>
              <a:pathLst>
                <a:path w="19" h="64">
                  <a:moveTo>
                    <a:pt x="0" y="0"/>
                  </a:moveTo>
                  <a:lnTo>
                    <a:pt x="0" y="0"/>
                  </a:lnTo>
                  <a:lnTo>
                    <a:pt x="19" y="64"/>
                  </a:lnTo>
                  <a:lnTo>
                    <a:pt x="0" y="0"/>
                  </a:lnTo>
                  <a:close/>
                </a:path>
              </a:pathLst>
            </a:custGeom>
            <a:solidFill>
              <a:srgbClr val="ED7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59"/>
            <p:cNvSpPr>
              <a:spLocks/>
            </p:cNvSpPr>
            <p:nvPr/>
          </p:nvSpPr>
          <p:spPr bwMode="auto">
            <a:xfrm>
              <a:off x="4993046" y="3297620"/>
              <a:ext cx="30163" cy="101600"/>
            </a:xfrm>
            <a:custGeom>
              <a:avLst/>
              <a:gdLst>
                <a:gd name="T0" fmla="*/ 0 w 19"/>
                <a:gd name="T1" fmla="*/ 0 h 64"/>
                <a:gd name="T2" fmla="*/ 0 w 19"/>
                <a:gd name="T3" fmla="*/ 0 h 64"/>
                <a:gd name="T4" fmla="*/ 19 w 19"/>
                <a:gd name="T5" fmla="*/ 64 h 64"/>
                <a:gd name="T6" fmla="*/ 0 w 19"/>
                <a:gd name="T7" fmla="*/ 0 h 64"/>
              </a:gdLst>
              <a:ahLst/>
              <a:cxnLst>
                <a:cxn ang="0">
                  <a:pos x="T0" y="T1"/>
                </a:cxn>
                <a:cxn ang="0">
                  <a:pos x="T2" y="T3"/>
                </a:cxn>
                <a:cxn ang="0">
                  <a:pos x="T4" y="T5"/>
                </a:cxn>
                <a:cxn ang="0">
                  <a:pos x="T6" y="T7"/>
                </a:cxn>
              </a:cxnLst>
              <a:rect l="0" t="0" r="r" b="b"/>
              <a:pathLst>
                <a:path w="19" h="64">
                  <a:moveTo>
                    <a:pt x="0" y="0"/>
                  </a:moveTo>
                  <a:lnTo>
                    <a:pt x="0" y="0"/>
                  </a:lnTo>
                  <a:lnTo>
                    <a:pt x="19" y="6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60"/>
            <p:cNvSpPr>
              <a:spLocks noEditPoints="1"/>
            </p:cNvSpPr>
            <p:nvPr/>
          </p:nvSpPr>
          <p:spPr bwMode="auto">
            <a:xfrm>
              <a:off x="3354746" y="4027870"/>
              <a:ext cx="82550" cy="6350"/>
            </a:xfrm>
            <a:custGeom>
              <a:avLst/>
              <a:gdLst>
                <a:gd name="T0" fmla="*/ 0 w 22"/>
                <a:gd name="T1" fmla="*/ 2 h 2"/>
                <a:gd name="T2" fmla="*/ 0 w 22"/>
                <a:gd name="T3" fmla="*/ 2 h 2"/>
                <a:gd name="T4" fmla="*/ 0 w 22"/>
                <a:gd name="T5" fmla="*/ 2 h 2"/>
                <a:gd name="T6" fmla="*/ 22 w 22"/>
                <a:gd name="T7" fmla="*/ 0 h 2"/>
                <a:gd name="T8" fmla="*/ 22 w 22"/>
                <a:gd name="T9" fmla="*/ 0 h 2"/>
                <a:gd name="T10" fmla="*/ 2 w 22"/>
                <a:gd name="T11" fmla="*/ 2 h 2"/>
                <a:gd name="T12" fmla="*/ 0 w 22"/>
                <a:gd name="T13" fmla="*/ 2 h 2"/>
                <a:gd name="T14" fmla="*/ 2 w 22"/>
                <a:gd name="T15" fmla="*/ 2 h 2"/>
                <a:gd name="T16" fmla="*/ 22 w 22"/>
                <a:gd name="T17" fmla="*/ 0 h 2"/>
                <a:gd name="T18" fmla="*/ 22 w 22"/>
                <a:gd name="T19" fmla="*/ 0 h 2"/>
                <a:gd name="T20" fmla="*/ 22 w 2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
                  <a:moveTo>
                    <a:pt x="0" y="2"/>
                  </a:moveTo>
                  <a:cubicBezTo>
                    <a:pt x="0" y="2"/>
                    <a:pt x="0" y="2"/>
                    <a:pt x="0" y="2"/>
                  </a:cubicBezTo>
                  <a:cubicBezTo>
                    <a:pt x="0" y="2"/>
                    <a:pt x="0" y="2"/>
                    <a:pt x="0" y="2"/>
                  </a:cubicBezTo>
                  <a:moveTo>
                    <a:pt x="22" y="0"/>
                  </a:moveTo>
                  <a:cubicBezTo>
                    <a:pt x="22" y="0"/>
                    <a:pt x="22" y="0"/>
                    <a:pt x="22" y="0"/>
                  </a:cubicBezTo>
                  <a:cubicBezTo>
                    <a:pt x="15" y="1"/>
                    <a:pt x="8" y="2"/>
                    <a:pt x="2" y="2"/>
                  </a:cubicBezTo>
                  <a:cubicBezTo>
                    <a:pt x="1" y="2"/>
                    <a:pt x="1" y="2"/>
                    <a:pt x="0" y="2"/>
                  </a:cubicBezTo>
                  <a:cubicBezTo>
                    <a:pt x="1" y="2"/>
                    <a:pt x="1" y="2"/>
                    <a:pt x="2" y="2"/>
                  </a:cubicBezTo>
                  <a:cubicBezTo>
                    <a:pt x="8" y="2"/>
                    <a:pt x="15" y="1"/>
                    <a:pt x="22" y="0"/>
                  </a:cubicBezTo>
                  <a:cubicBezTo>
                    <a:pt x="22" y="0"/>
                    <a:pt x="22" y="0"/>
                    <a:pt x="22" y="0"/>
                  </a:cubicBezTo>
                  <a:cubicBezTo>
                    <a:pt x="22" y="0"/>
                    <a:pt x="22" y="0"/>
                    <a:pt x="22" y="0"/>
                  </a:cubicBezTo>
                </a:path>
              </a:pathLst>
            </a:custGeom>
            <a:solidFill>
              <a:srgbClr val="EE8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61"/>
            <p:cNvSpPr>
              <a:spLocks/>
            </p:cNvSpPr>
            <p:nvPr/>
          </p:nvSpPr>
          <p:spPr bwMode="auto">
            <a:xfrm>
              <a:off x="3110271" y="3775457"/>
              <a:ext cx="327025" cy="258763"/>
            </a:xfrm>
            <a:custGeom>
              <a:avLst/>
              <a:gdLst>
                <a:gd name="T0" fmla="*/ 67 w 87"/>
                <a:gd name="T1" fmla="*/ 0 h 69"/>
                <a:gd name="T2" fmla="*/ 0 w 87"/>
                <a:gd name="T3" fmla="*/ 20 h 69"/>
                <a:gd name="T4" fmla="*/ 65 w 87"/>
                <a:gd name="T5" fmla="*/ 69 h 69"/>
                <a:gd name="T6" fmla="*/ 65 w 87"/>
                <a:gd name="T7" fmla="*/ 69 h 69"/>
                <a:gd name="T8" fmla="*/ 65 w 87"/>
                <a:gd name="T9" fmla="*/ 69 h 69"/>
                <a:gd name="T10" fmla="*/ 67 w 87"/>
                <a:gd name="T11" fmla="*/ 69 h 69"/>
                <a:gd name="T12" fmla="*/ 87 w 87"/>
                <a:gd name="T13" fmla="*/ 67 h 69"/>
                <a:gd name="T14" fmla="*/ 87 w 87"/>
                <a:gd name="T15" fmla="*/ 67 h 69"/>
                <a:gd name="T16" fmla="*/ 86 w 87"/>
                <a:gd name="T17" fmla="*/ 65 h 69"/>
                <a:gd name="T18" fmla="*/ 86 w 87"/>
                <a:gd name="T19" fmla="*/ 65 h 69"/>
                <a:gd name="T20" fmla="*/ 86 w 87"/>
                <a:gd name="T21" fmla="*/ 65 h 69"/>
                <a:gd name="T22" fmla="*/ 84 w 87"/>
                <a:gd name="T23" fmla="*/ 57 h 69"/>
                <a:gd name="T24" fmla="*/ 84 w 87"/>
                <a:gd name="T25" fmla="*/ 57 h 69"/>
                <a:gd name="T26" fmla="*/ 83 w 87"/>
                <a:gd name="T27" fmla="*/ 55 h 69"/>
                <a:gd name="T28" fmla="*/ 82 w 87"/>
                <a:gd name="T29" fmla="*/ 50 h 69"/>
                <a:gd name="T30" fmla="*/ 69 w 87"/>
                <a:gd name="T31" fmla="*/ 8 h 69"/>
                <a:gd name="T32" fmla="*/ 69 w 87"/>
                <a:gd name="T33" fmla="*/ 8 h 69"/>
                <a:gd name="T34" fmla="*/ 69 w 87"/>
                <a:gd name="T35" fmla="*/ 8 h 69"/>
                <a:gd name="T36" fmla="*/ 67 w 87"/>
                <a:gd name="T37" fmla="*/ 1 h 69"/>
                <a:gd name="T38" fmla="*/ 67 w 87"/>
                <a:gd name="T39" fmla="*/ 1 h 69"/>
                <a:gd name="T40" fmla="*/ 67 w 87"/>
                <a:gd name="T41" fmla="*/ 0 h 69"/>
                <a:gd name="T42" fmla="*/ 67 w 87"/>
                <a:gd name="T43" fmla="*/ 0 h 69"/>
                <a:gd name="T44" fmla="*/ 67 w 87"/>
                <a:gd name="T4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69">
                  <a:moveTo>
                    <a:pt x="67" y="0"/>
                  </a:moveTo>
                  <a:cubicBezTo>
                    <a:pt x="0" y="20"/>
                    <a:pt x="0" y="20"/>
                    <a:pt x="0" y="20"/>
                  </a:cubicBezTo>
                  <a:cubicBezTo>
                    <a:pt x="9" y="49"/>
                    <a:pt x="36" y="69"/>
                    <a:pt x="65" y="69"/>
                  </a:cubicBezTo>
                  <a:cubicBezTo>
                    <a:pt x="65" y="69"/>
                    <a:pt x="65" y="69"/>
                    <a:pt x="65" y="69"/>
                  </a:cubicBezTo>
                  <a:cubicBezTo>
                    <a:pt x="65" y="69"/>
                    <a:pt x="65" y="69"/>
                    <a:pt x="65" y="69"/>
                  </a:cubicBezTo>
                  <a:cubicBezTo>
                    <a:pt x="66" y="69"/>
                    <a:pt x="66" y="69"/>
                    <a:pt x="67" y="69"/>
                  </a:cubicBezTo>
                  <a:cubicBezTo>
                    <a:pt x="73" y="69"/>
                    <a:pt x="80" y="68"/>
                    <a:pt x="87" y="67"/>
                  </a:cubicBezTo>
                  <a:cubicBezTo>
                    <a:pt x="87" y="67"/>
                    <a:pt x="87" y="67"/>
                    <a:pt x="87" y="67"/>
                  </a:cubicBezTo>
                  <a:cubicBezTo>
                    <a:pt x="86" y="66"/>
                    <a:pt x="86" y="66"/>
                    <a:pt x="86" y="65"/>
                  </a:cubicBezTo>
                  <a:cubicBezTo>
                    <a:pt x="86" y="65"/>
                    <a:pt x="86" y="65"/>
                    <a:pt x="86" y="65"/>
                  </a:cubicBezTo>
                  <a:cubicBezTo>
                    <a:pt x="86" y="65"/>
                    <a:pt x="86" y="65"/>
                    <a:pt x="86" y="65"/>
                  </a:cubicBezTo>
                  <a:cubicBezTo>
                    <a:pt x="84" y="57"/>
                    <a:pt x="84" y="57"/>
                    <a:pt x="84" y="57"/>
                  </a:cubicBezTo>
                  <a:cubicBezTo>
                    <a:pt x="84" y="57"/>
                    <a:pt x="84" y="57"/>
                    <a:pt x="84" y="57"/>
                  </a:cubicBezTo>
                  <a:cubicBezTo>
                    <a:pt x="83" y="55"/>
                    <a:pt x="83" y="55"/>
                    <a:pt x="83" y="55"/>
                  </a:cubicBezTo>
                  <a:cubicBezTo>
                    <a:pt x="82" y="50"/>
                    <a:pt x="82" y="50"/>
                    <a:pt x="82" y="50"/>
                  </a:cubicBezTo>
                  <a:cubicBezTo>
                    <a:pt x="69" y="8"/>
                    <a:pt x="69" y="8"/>
                    <a:pt x="69" y="8"/>
                  </a:cubicBezTo>
                  <a:cubicBezTo>
                    <a:pt x="69" y="8"/>
                    <a:pt x="69" y="8"/>
                    <a:pt x="69" y="8"/>
                  </a:cubicBezTo>
                  <a:cubicBezTo>
                    <a:pt x="69" y="8"/>
                    <a:pt x="69" y="8"/>
                    <a:pt x="69" y="8"/>
                  </a:cubicBezTo>
                  <a:cubicBezTo>
                    <a:pt x="67" y="1"/>
                    <a:pt x="67" y="1"/>
                    <a:pt x="67" y="1"/>
                  </a:cubicBezTo>
                  <a:cubicBezTo>
                    <a:pt x="67" y="1"/>
                    <a:pt x="67" y="1"/>
                    <a:pt x="67" y="1"/>
                  </a:cubicBezTo>
                  <a:cubicBezTo>
                    <a:pt x="67" y="0"/>
                    <a:pt x="67" y="0"/>
                    <a:pt x="67" y="0"/>
                  </a:cubicBezTo>
                  <a:cubicBezTo>
                    <a:pt x="67" y="0"/>
                    <a:pt x="67" y="0"/>
                    <a:pt x="67" y="0"/>
                  </a:cubicBezTo>
                  <a:cubicBezTo>
                    <a:pt x="67" y="0"/>
                    <a:pt x="67" y="0"/>
                    <a:pt x="67" y="0"/>
                  </a:cubicBezTo>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62"/>
            <p:cNvSpPr>
              <a:spLocks noEditPoints="1"/>
            </p:cNvSpPr>
            <p:nvPr/>
          </p:nvSpPr>
          <p:spPr bwMode="auto">
            <a:xfrm>
              <a:off x="3362683" y="3775457"/>
              <a:ext cx="74613" cy="252413"/>
            </a:xfrm>
            <a:custGeom>
              <a:avLst/>
              <a:gdLst>
                <a:gd name="T0" fmla="*/ 19 w 20"/>
                <a:gd name="T1" fmla="*/ 65 h 67"/>
                <a:gd name="T2" fmla="*/ 20 w 20"/>
                <a:gd name="T3" fmla="*/ 67 h 67"/>
                <a:gd name="T4" fmla="*/ 20 w 20"/>
                <a:gd name="T5" fmla="*/ 67 h 67"/>
                <a:gd name="T6" fmla="*/ 20 w 20"/>
                <a:gd name="T7" fmla="*/ 67 h 67"/>
                <a:gd name="T8" fmla="*/ 19 w 20"/>
                <a:gd name="T9" fmla="*/ 65 h 67"/>
                <a:gd name="T10" fmla="*/ 19 w 20"/>
                <a:gd name="T11" fmla="*/ 65 h 67"/>
                <a:gd name="T12" fmla="*/ 19 w 20"/>
                <a:gd name="T13" fmla="*/ 65 h 67"/>
                <a:gd name="T14" fmla="*/ 19 w 20"/>
                <a:gd name="T15" fmla="*/ 65 h 67"/>
                <a:gd name="T16" fmla="*/ 19 w 20"/>
                <a:gd name="T17" fmla="*/ 65 h 67"/>
                <a:gd name="T18" fmla="*/ 0 w 20"/>
                <a:gd name="T19" fmla="*/ 0 h 67"/>
                <a:gd name="T20" fmla="*/ 0 w 20"/>
                <a:gd name="T21" fmla="*/ 0 h 67"/>
                <a:gd name="T22" fmla="*/ 0 w 20"/>
                <a:gd name="T23" fmla="*/ 0 h 67"/>
                <a:gd name="T24" fmla="*/ 0 w 20"/>
                <a:gd name="T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67">
                  <a:moveTo>
                    <a:pt x="19" y="65"/>
                  </a:moveTo>
                  <a:cubicBezTo>
                    <a:pt x="19" y="66"/>
                    <a:pt x="19" y="66"/>
                    <a:pt x="20" y="67"/>
                  </a:cubicBezTo>
                  <a:cubicBezTo>
                    <a:pt x="20" y="67"/>
                    <a:pt x="20" y="67"/>
                    <a:pt x="20" y="67"/>
                  </a:cubicBezTo>
                  <a:cubicBezTo>
                    <a:pt x="20" y="67"/>
                    <a:pt x="20" y="67"/>
                    <a:pt x="20" y="67"/>
                  </a:cubicBezTo>
                  <a:cubicBezTo>
                    <a:pt x="19" y="66"/>
                    <a:pt x="19" y="66"/>
                    <a:pt x="19" y="65"/>
                  </a:cubicBezTo>
                  <a:moveTo>
                    <a:pt x="19" y="65"/>
                  </a:moveTo>
                  <a:cubicBezTo>
                    <a:pt x="19" y="65"/>
                    <a:pt x="19" y="65"/>
                    <a:pt x="19" y="65"/>
                  </a:cubicBezTo>
                  <a:cubicBezTo>
                    <a:pt x="19" y="65"/>
                    <a:pt x="19" y="65"/>
                    <a:pt x="19" y="65"/>
                  </a:cubicBezTo>
                  <a:cubicBezTo>
                    <a:pt x="19" y="65"/>
                    <a:pt x="19" y="65"/>
                    <a:pt x="19" y="65"/>
                  </a:cubicBezTo>
                  <a:moveTo>
                    <a:pt x="0" y="0"/>
                  </a:moveTo>
                  <a:cubicBezTo>
                    <a:pt x="0" y="0"/>
                    <a:pt x="0" y="0"/>
                    <a:pt x="0" y="0"/>
                  </a:cubicBezTo>
                  <a:cubicBezTo>
                    <a:pt x="0" y="0"/>
                    <a:pt x="0" y="0"/>
                    <a:pt x="0" y="0"/>
                  </a:cubicBezTo>
                  <a:cubicBezTo>
                    <a:pt x="0" y="0"/>
                    <a:pt x="0" y="0"/>
                    <a:pt x="0" y="0"/>
                  </a:cubicBezTo>
                </a:path>
              </a:pathLst>
            </a:custGeom>
            <a:solidFill>
              <a:srgbClr val="ED7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63"/>
            <p:cNvSpPr>
              <a:spLocks/>
            </p:cNvSpPr>
            <p:nvPr/>
          </p:nvSpPr>
          <p:spPr bwMode="auto">
            <a:xfrm>
              <a:off x="3418246" y="3962782"/>
              <a:ext cx="4763" cy="19050"/>
            </a:xfrm>
            <a:custGeom>
              <a:avLst/>
              <a:gdLst>
                <a:gd name="T0" fmla="*/ 0 w 3"/>
                <a:gd name="T1" fmla="*/ 0 h 12"/>
                <a:gd name="T2" fmla="*/ 0 w 3"/>
                <a:gd name="T3" fmla="*/ 0 h 12"/>
                <a:gd name="T4" fmla="*/ 3 w 3"/>
                <a:gd name="T5" fmla="*/ 12 h 12"/>
                <a:gd name="T6" fmla="*/ 0 w 3"/>
                <a:gd name="T7" fmla="*/ 0 h 12"/>
                <a:gd name="T8" fmla="*/ 0 w 3"/>
                <a:gd name="T9" fmla="*/ 0 h 12"/>
              </a:gdLst>
              <a:ahLst/>
              <a:cxnLst>
                <a:cxn ang="0">
                  <a:pos x="T0" y="T1"/>
                </a:cxn>
                <a:cxn ang="0">
                  <a:pos x="T2" y="T3"/>
                </a:cxn>
                <a:cxn ang="0">
                  <a:pos x="T4" y="T5"/>
                </a:cxn>
                <a:cxn ang="0">
                  <a:pos x="T6" y="T7"/>
                </a:cxn>
                <a:cxn ang="0">
                  <a:pos x="T8" y="T9"/>
                </a:cxn>
              </a:cxnLst>
              <a:rect l="0" t="0" r="r" b="b"/>
              <a:pathLst>
                <a:path w="3" h="12">
                  <a:moveTo>
                    <a:pt x="0" y="0"/>
                  </a:moveTo>
                  <a:lnTo>
                    <a:pt x="0" y="0"/>
                  </a:lnTo>
                  <a:lnTo>
                    <a:pt x="3" y="12"/>
                  </a:lnTo>
                  <a:lnTo>
                    <a:pt x="0" y="0"/>
                  </a:lnTo>
                  <a:lnTo>
                    <a:pt x="0" y="0"/>
                  </a:lnTo>
                  <a:close/>
                </a:path>
              </a:pathLst>
            </a:custGeom>
            <a:solidFill>
              <a:srgbClr val="B525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64"/>
            <p:cNvSpPr>
              <a:spLocks/>
            </p:cNvSpPr>
            <p:nvPr/>
          </p:nvSpPr>
          <p:spPr bwMode="auto">
            <a:xfrm>
              <a:off x="3418246" y="3962782"/>
              <a:ext cx="4763" cy="19050"/>
            </a:xfrm>
            <a:custGeom>
              <a:avLst/>
              <a:gdLst>
                <a:gd name="T0" fmla="*/ 0 w 3"/>
                <a:gd name="T1" fmla="*/ 0 h 12"/>
                <a:gd name="T2" fmla="*/ 0 w 3"/>
                <a:gd name="T3" fmla="*/ 0 h 12"/>
                <a:gd name="T4" fmla="*/ 3 w 3"/>
                <a:gd name="T5" fmla="*/ 12 h 12"/>
                <a:gd name="T6" fmla="*/ 0 w 3"/>
                <a:gd name="T7" fmla="*/ 0 h 12"/>
                <a:gd name="T8" fmla="*/ 0 w 3"/>
                <a:gd name="T9" fmla="*/ 0 h 12"/>
              </a:gdLst>
              <a:ahLst/>
              <a:cxnLst>
                <a:cxn ang="0">
                  <a:pos x="T0" y="T1"/>
                </a:cxn>
                <a:cxn ang="0">
                  <a:pos x="T2" y="T3"/>
                </a:cxn>
                <a:cxn ang="0">
                  <a:pos x="T4" y="T5"/>
                </a:cxn>
                <a:cxn ang="0">
                  <a:pos x="T6" y="T7"/>
                </a:cxn>
                <a:cxn ang="0">
                  <a:pos x="T8" y="T9"/>
                </a:cxn>
              </a:cxnLst>
              <a:rect l="0" t="0" r="r" b="b"/>
              <a:pathLst>
                <a:path w="3" h="12">
                  <a:moveTo>
                    <a:pt x="0" y="0"/>
                  </a:moveTo>
                  <a:lnTo>
                    <a:pt x="0" y="0"/>
                  </a:lnTo>
                  <a:lnTo>
                    <a:pt x="3" y="12"/>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69"/>
            <p:cNvSpPr>
              <a:spLocks noEditPoints="1"/>
            </p:cNvSpPr>
            <p:nvPr/>
          </p:nvSpPr>
          <p:spPr bwMode="auto">
            <a:xfrm>
              <a:off x="5053371" y="3561145"/>
              <a:ext cx="153988" cy="563563"/>
            </a:xfrm>
            <a:custGeom>
              <a:avLst/>
              <a:gdLst>
                <a:gd name="T0" fmla="*/ 0 w 41"/>
                <a:gd name="T1" fmla="*/ 141 h 150"/>
                <a:gd name="T2" fmla="*/ 16 w 41"/>
                <a:gd name="T3" fmla="*/ 150 h 150"/>
                <a:gd name="T4" fmla="*/ 0 w 41"/>
                <a:gd name="T5" fmla="*/ 141 h 150"/>
                <a:gd name="T6" fmla="*/ 0 w 41"/>
                <a:gd name="T7" fmla="*/ 141 h 150"/>
                <a:gd name="T8" fmla="*/ 0 w 41"/>
                <a:gd name="T9" fmla="*/ 141 h 150"/>
                <a:gd name="T10" fmla="*/ 0 w 41"/>
                <a:gd name="T11" fmla="*/ 141 h 150"/>
                <a:gd name="T12" fmla="*/ 4 w 41"/>
                <a:gd name="T13" fmla="*/ 0 h 150"/>
                <a:gd name="T14" fmla="*/ 4 w 41"/>
                <a:gd name="T15" fmla="*/ 0 h 150"/>
                <a:gd name="T16" fmla="*/ 40 w 41"/>
                <a:gd name="T17" fmla="*/ 121 h 150"/>
                <a:gd name="T18" fmla="*/ 39 w 41"/>
                <a:gd name="T19" fmla="*/ 135 h 150"/>
                <a:gd name="T20" fmla="*/ 40 w 41"/>
                <a:gd name="T21" fmla="*/ 121 h 150"/>
                <a:gd name="T22" fmla="*/ 4 w 41"/>
                <a:gd name="T23" fmla="*/ 0 h 150"/>
                <a:gd name="T24" fmla="*/ 4 w 41"/>
                <a:gd name="T2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150">
                  <a:moveTo>
                    <a:pt x="0" y="141"/>
                  </a:moveTo>
                  <a:cubicBezTo>
                    <a:pt x="4" y="146"/>
                    <a:pt x="10" y="149"/>
                    <a:pt x="16" y="150"/>
                  </a:cubicBezTo>
                  <a:cubicBezTo>
                    <a:pt x="10" y="149"/>
                    <a:pt x="4" y="146"/>
                    <a:pt x="0" y="141"/>
                  </a:cubicBezTo>
                  <a:moveTo>
                    <a:pt x="0" y="141"/>
                  </a:moveTo>
                  <a:cubicBezTo>
                    <a:pt x="0" y="141"/>
                    <a:pt x="0" y="141"/>
                    <a:pt x="0" y="141"/>
                  </a:cubicBezTo>
                  <a:cubicBezTo>
                    <a:pt x="0" y="141"/>
                    <a:pt x="0" y="141"/>
                    <a:pt x="0" y="141"/>
                  </a:cubicBezTo>
                  <a:moveTo>
                    <a:pt x="4" y="0"/>
                  </a:moveTo>
                  <a:cubicBezTo>
                    <a:pt x="4" y="0"/>
                    <a:pt x="4" y="0"/>
                    <a:pt x="4" y="0"/>
                  </a:cubicBezTo>
                  <a:cubicBezTo>
                    <a:pt x="40" y="121"/>
                    <a:pt x="40" y="121"/>
                    <a:pt x="40" y="121"/>
                  </a:cubicBezTo>
                  <a:cubicBezTo>
                    <a:pt x="41" y="126"/>
                    <a:pt x="41" y="131"/>
                    <a:pt x="39" y="135"/>
                  </a:cubicBezTo>
                  <a:cubicBezTo>
                    <a:pt x="41" y="131"/>
                    <a:pt x="41" y="126"/>
                    <a:pt x="40" y="121"/>
                  </a:cubicBezTo>
                  <a:cubicBezTo>
                    <a:pt x="4" y="0"/>
                    <a:pt x="4" y="0"/>
                    <a:pt x="4" y="0"/>
                  </a:cubicBezTo>
                  <a:cubicBezTo>
                    <a:pt x="4" y="0"/>
                    <a:pt x="4" y="0"/>
                    <a:pt x="4" y="0"/>
                  </a:cubicBezTo>
                </a:path>
              </a:pathLst>
            </a:custGeom>
            <a:solidFill>
              <a:srgbClr val="F76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70"/>
            <p:cNvSpPr>
              <a:spLocks/>
            </p:cNvSpPr>
            <p:nvPr/>
          </p:nvSpPr>
          <p:spPr bwMode="auto">
            <a:xfrm>
              <a:off x="5023208" y="3399220"/>
              <a:ext cx="44450" cy="161925"/>
            </a:xfrm>
            <a:custGeom>
              <a:avLst/>
              <a:gdLst>
                <a:gd name="T0" fmla="*/ 0 w 28"/>
                <a:gd name="T1" fmla="*/ 0 h 102"/>
                <a:gd name="T2" fmla="*/ 28 w 28"/>
                <a:gd name="T3" fmla="*/ 102 h 102"/>
                <a:gd name="T4" fmla="*/ 28 w 28"/>
                <a:gd name="T5" fmla="*/ 102 h 102"/>
                <a:gd name="T6" fmla="*/ 0 w 28"/>
                <a:gd name="T7" fmla="*/ 0 h 102"/>
              </a:gdLst>
              <a:ahLst/>
              <a:cxnLst>
                <a:cxn ang="0">
                  <a:pos x="T0" y="T1"/>
                </a:cxn>
                <a:cxn ang="0">
                  <a:pos x="T2" y="T3"/>
                </a:cxn>
                <a:cxn ang="0">
                  <a:pos x="T4" y="T5"/>
                </a:cxn>
                <a:cxn ang="0">
                  <a:pos x="T6" y="T7"/>
                </a:cxn>
              </a:cxnLst>
              <a:rect l="0" t="0" r="r" b="b"/>
              <a:pathLst>
                <a:path w="28" h="102">
                  <a:moveTo>
                    <a:pt x="0" y="0"/>
                  </a:moveTo>
                  <a:lnTo>
                    <a:pt x="28" y="102"/>
                  </a:lnTo>
                  <a:lnTo>
                    <a:pt x="28" y="102"/>
                  </a:lnTo>
                  <a:lnTo>
                    <a:pt x="0" y="0"/>
                  </a:lnTo>
                  <a:close/>
                </a:path>
              </a:pathLst>
            </a:custGeom>
            <a:solidFill>
              <a:srgbClr val="FAA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71"/>
            <p:cNvSpPr>
              <a:spLocks/>
            </p:cNvSpPr>
            <p:nvPr/>
          </p:nvSpPr>
          <p:spPr bwMode="auto">
            <a:xfrm>
              <a:off x="5023208" y="3399220"/>
              <a:ext cx="44450" cy="161925"/>
            </a:xfrm>
            <a:custGeom>
              <a:avLst/>
              <a:gdLst>
                <a:gd name="T0" fmla="*/ 0 w 28"/>
                <a:gd name="T1" fmla="*/ 0 h 102"/>
                <a:gd name="T2" fmla="*/ 28 w 28"/>
                <a:gd name="T3" fmla="*/ 102 h 102"/>
                <a:gd name="T4" fmla="*/ 28 w 28"/>
                <a:gd name="T5" fmla="*/ 102 h 102"/>
                <a:gd name="T6" fmla="*/ 0 w 28"/>
                <a:gd name="T7" fmla="*/ 0 h 102"/>
              </a:gdLst>
              <a:ahLst/>
              <a:cxnLst>
                <a:cxn ang="0">
                  <a:pos x="T0" y="T1"/>
                </a:cxn>
                <a:cxn ang="0">
                  <a:pos x="T2" y="T3"/>
                </a:cxn>
                <a:cxn ang="0">
                  <a:pos x="T4" y="T5"/>
                </a:cxn>
                <a:cxn ang="0">
                  <a:pos x="T6" y="T7"/>
                </a:cxn>
              </a:cxnLst>
              <a:rect l="0" t="0" r="r" b="b"/>
              <a:pathLst>
                <a:path w="28" h="102">
                  <a:moveTo>
                    <a:pt x="0" y="0"/>
                  </a:moveTo>
                  <a:lnTo>
                    <a:pt x="28" y="102"/>
                  </a:lnTo>
                  <a:lnTo>
                    <a:pt x="28" y="10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72"/>
            <p:cNvSpPr>
              <a:spLocks/>
            </p:cNvSpPr>
            <p:nvPr/>
          </p:nvSpPr>
          <p:spPr bwMode="auto">
            <a:xfrm>
              <a:off x="4827946" y="3297620"/>
              <a:ext cx="379413" cy="827088"/>
            </a:xfrm>
            <a:custGeom>
              <a:avLst/>
              <a:gdLst>
                <a:gd name="T0" fmla="*/ 44 w 101"/>
                <a:gd name="T1" fmla="*/ 0 h 220"/>
                <a:gd name="T2" fmla="*/ 0 w 101"/>
                <a:gd name="T3" fmla="*/ 13 h 220"/>
                <a:gd name="T4" fmla="*/ 2 w 101"/>
                <a:gd name="T5" fmla="*/ 18 h 220"/>
                <a:gd name="T6" fmla="*/ 56 w 101"/>
                <a:gd name="T7" fmla="*/ 204 h 220"/>
                <a:gd name="T8" fmla="*/ 56 w 101"/>
                <a:gd name="T9" fmla="*/ 204 h 220"/>
                <a:gd name="T10" fmla="*/ 60 w 101"/>
                <a:gd name="T11" fmla="*/ 211 h 220"/>
                <a:gd name="T12" fmla="*/ 60 w 101"/>
                <a:gd name="T13" fmla="*/ 211 h 220"/>
                <a:gd name="T14" fmla="*/ 60 w 101"/>
                <a:gd name="T15" fmla="*/ 211 h 220"/>
                <a:gd name="T16" fmla="*/ 76 w 101"/>
                <a:gd name="T17" fmla="*/ 220 h 220"/>
                <a:gd name="T18" fmla="*/ 78 w 101"/>
                <a:gd name="T19" fmla="*/ 220 h 220"/>
                <a:gd name="T20" fmla="*/ 78 w 101"/>
                <a:gd name="T21" fmla="*/ 220 h 220"/>
                <a:gd name="T22" fmla="*/ 84 w 101"/>
                <a:gd name="T23" fmla="*/ 219 h 220"/>
                <a:gd name="T24" fmla="*/ 99 w 101"/>
                <a:gd name="T25" fmla="*/ 205 h 220"/>
                <a:gd name="T26" fmla="*/ 100 w 101"/>
                <a:gd name="T27" fmla="*/ 191 h 220"/>
                <a:gd name="T28" fmla="*/ 64 w 101"/>
                <a:gd name="T29" fmla="*/ 70 h 220"/>
                <a:gd name="T30" fmla="*/ 52 w 101"/>
                <a:gd name="T31" fmla="*/ 27 h 220"/>
                <a:gd name="T32" fmla="*/ 44 w 101"/>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1" h="220">
                  <a:moveTo>
                    <a:pt x="44" y="0"/>
                  </a:moveTo>
                  <a:cubicBezTo>
                    <a:pt x="0" y="13"/>
                    <a:pt x="0" y="13"/>
                    <a:pt x="0" y="13"/>
                  </a:cubicBezTo>
                  <a:cubicBezTo>
                    <a:pt x="2" y="18"/>
                    <a:pt x="2" y="18"/>
                    <a:pt x="2" y="18"/>
                  </a:cubicBezTo>
                  <a:cubicBezTo>
                    <a:pt x="56" y="204"/>
                    <a:pt x="56" y="204"/>
                    <a:pt x="56" y="204"/>
                  </a:cubicBezTo>
                  <a:cubicBezTo>
                    <a:pt x="56" y="204"/>
                    <a:pt x="56" y="204"/>
                    <a:pt x="56" y="204"/>
                  </a:cubicBezTo>
                  <a:cubicBezTo>
                    <a:pt x="57" y="206"/>
                    <a:pt x="58" y="209"/>
                    <a:pt x="60" y="211"/>
                  </a:cubicBezTo>
                  <a:cubicBezTo>
                    <a:pt x="60" y="211"/>
                    <a:pt x="60" y="211"/>
                    <a:pt x="60" y="211"/>
                  </a:cubicBezTo>
                  <a:cubicBezTo>
                    <a:pt x="60" y="211"/>
                    <a:pt x="60" y="211"/>
                    <a:pt x="60" y="211"/>
                  </a:cubicBezTo>
                  <a:cubicBezTo>
                    <a:pt x="64" y="216"/>
                    <a:pt x="70" y="219"/>
                    <a:pt x="76" y="220"/>
                  </a:cubicBezTo>
                  <a:cubicBezTo>
                    <a:pt x="76" y="220"/>
                    <a:pt x="77" y="220"/>
                    <a:pt x="78" y="220"/>
                  </a:cubicBezTo>
                  <a:cubicBezTo>
                    <a:pt x="78" y="220"/>
                    <a:pt x="78" y="220"/>
                    <a:pt x="78" y="220"/>
                  </a:cubicBezTo>
                  <a:cubicBezTo>
                    <a:pt x="80" y="220"/>
                    <a:pt x="82" y="219"/>
                    <a:pt x="84" y="219"/>
                  </a:cubicBezTo>
                  <a:cubicBezTo>
                    <a:pt x="91" y="217"/>
                    <a:pt x="97" y="212"/>
                    <a:pt x="99" y="205"/>
                  </a:cubicBezTo>
                  <a:cubicBezTo>
                    <a:pt x="101" y="201"/>
                    <a:pt x="101" y="196"/>
                    <a:pt x="100" y="191"/>
                  </a:cubicBezTo>
                  <a:cubicBezTo>
                    <a:pt x="64" y="70"/>
                    <a:pt x="64" y="70"/>
                    <a:pt x="64" y="70"/>
                  </a:cubicBezTo>
                  <a:cubicBezTo>
                    <a:pt x="52" y="27"/>
                    <a:pt x="52" y="27"/>
                    <a:pt x="52" y="27"/>
                  </a:cubicBezTo>
                  <a:cubicBezTo>
                    <a:pt x="44" y="0"/>
                    <a:pt x="44" y="0"/>
                    <a:pt x="44" y="0"/>
                  </a:cubicBezTo>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73"/>
            <p:cNvSpPr>
              <a:spLocks/>
            </p:cNvSpPr>
            <p:nvPr/>
          </p:nvSpPr>
          <p:spPr bwMode="auto">
            <a:xfrm>
              <a:off x="4834296" y="3365882"/>
              <a:ext cx="203200" cy="698500"/>
            </a:xfrm>
            <a:custGeom>
              <a:avLst/>
              <a:gdLst>
                <a:gd name="T0" fmla="*/ 0 w 54"/>
                <a:gd name="T1" fmla="*/ 0 h 186"/>
                <a:gd name="T2" fmla="*/ 23 w 54"/>
                <a:gd name="T3" fmla="*/ 78 h 186"/>
                <a:gd name="T4" fmla="*/ 42 w 54"/>
                <a:gd name="T5" fmla="*/ 142 h 186"/>
                <a:gd name="T6" fmla="*/ 54 w 54"/>
                <a:gd name="T7" fmla="*/ 186 h 186"/>
                <a:gd name="T8" fmla="*/ 54 w 54"/>
                <a:gd name="T9" fmla="*/ 186 h 186"/>
                <a:gd name="T10" fmla="*/ 54 w 54"/>
                <a:gd name="T11" fmla="*/ 186 h 186"/>
                <a:gd name="T12" fmla="*/ 0 w 54"/>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54" h="186">
                  <a:moveTo>
                    <a:pt x="0" y="0"/>
                  </a:moveTo>
                  <a:cubicBezTo>
                    <a:pt x="23" y="78"/>
                    <a:pt x="23" y="78"/>
                    <a:pt x="23" y="78"/>
                  </a:cubicBezTo>
                  <a:cubicBezTo>
                    <a:pt x="42" y="142"/>
                    <a:pt x="42" y="142"/>
                    <a:pt x="42" y="142"/>
                  </a:cubicBezTo>
                  <a:cubicBezTo>
                    <a:pt x="54" y="186"/>
                    <a:pt x="54" y="186"/>
                    <a:pt x="54" y="186"/>
                  </a:cubicBezTo>
                  <a:cubicBezTo>
                    <a:pt x="54" y="186"/>
                    <a:pt x="54" y="186"/>
                    <a:pt x="54" y="186"/>
                  </a:cubicBezTo>
                  <a:cubicBezTo>
                    <a:pt x="54" y="186"/>
                    <a:pt x="54" y="186"/>
                    <a:pt x="54" y="186"/>
                  </a:cubicBezTo>
                  <a:cubicBezTo>
                    <a:pt x="0" y="0"/>
                    <a:pt x="0" y="0"/>
                    <a:pt x="0" y="0"/>
                  </a:cubicBezTo>
                </a:path>
              </a:pathLst>
            </a:custGeom>
            <a:solidFill>
              <a:srgbClr val="ECA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74"/>
            <p:cNvSpPr>
              <a:spLocks/>
            </p:cNvSpPr>
            <p:nvPr/>
          </p:nvSpPr>
          <p:spPr bwMode="auto">
            <a:xfrm>
              <a:off x="3832583" y="3635757"/>
              <a:ext cx="30163" cy="109538"/>
            </a:xfrm>
            <a:custGeom>
              <a:avLst/>
              <a:gdLst>
                <a:gd name="T0" fmla="*/ 0 w 19"/>
                <a:gd name="T1" fmla="*/ 0 h 69"/>
                <a:gd name="T2" fmla="*/ 0 w 19"/>
                <a:gd name="T3" fmla="*/ 0 h 69"/>
                <a:gd name="T4" fmla="*/ 19 w 19"/>
                <a:gd name="T5" fmla="*/ 69 h 69"/>
                <a:gd name="T6" fmla="*/ 0 w 19"/>
                <a:gd name="T7" fmla="*/ 0 h 69"/>
                <a:gd name="T8" fmla="*/ 0 w 19"/>
                <a:gd name="T9" fmla="*/ 0 h 69"/>
              </a:gdLst>
              <a:ahLst/>
              <a:cxnLst>
                <a:cxn ang="0">
                  <a:pos x="T0" y="T1"/>
                </a:cxn>
                <a:cxn ang="0">
                  <a:pos x="T2" y="T3"/>
                </a:cxn>
                <a:cxn ang="0">
                  <a:pos x="T4" y="T5"/>
                </a:cxn>
                <a:cxn ang="0">
                  <a:pos x="T6" y="T7"/>
                </a:cxn>
                <a:cxn ang="0">
                  <a:pos x="T8" y="T9"/>
                </a:cxn>
              </a:cxnLst>
              <a:rect l="0" t="0" r="r" b="b"/>
              <a:pathLst>
                <a:path w="19" h="69">
                  <a:moveTo>
                    <a:pt x="0" y="0"/>
                  </a:moveTo>
                  <a:lnTo>
                    <a:pt x="0" y="0"/>
                  </a:lnTo>
                  <a:lnTo>
                    <a:pt x="19" y="69"/>
                  </a:lnTo>
                  <a:lnTo>
                    <a:pt x="0" y="0"/>
                  </a:lnTo>
                  <a:lnTo>
                    <a:pt x="0" y="0"/>
                  </a:lnTo>
                  <a:close/>
                </a:path>
              </a:pathLst>
            </a:custGeom>
            <a:solidFill>
              <a:srgbClr val="F76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75"/>
            <p:cNvSpPr>
              <a:spLocks/>
            </p:cNvSpPr>
            <p:nvPr/>
          </p:nvSpPr>
          <p:spPr bwMode="auto">
            <a:xfrm>
              <a:off x="3832583" y="3635757"/>
              <a:ext cx="30163" cy="109538"/>
            </a:xfrm>
            <a:custGeom>
              <a:avLst/>
              <a:gdLst>
                <a:gd name="T0" fmla="*/ 0 w 19"/>
                <a:gd name="T1" fmla="*/ 0 h 69"/>
                <a:gd name="T2" fmla="*/ 0 w 19"/>
                <a:gd name="T3" fmla="*/ 0 h 69"/>
                <a:gd name="T4" fmla="*/ 19 w 19"/>
                <a:gd name="T5" fmla="*/ 69 h 69"/>
                <a:gd name="T6" fmla="*/ 0 w 19"/>
                <a:gd name="T7" fmla="*/ 0 h 69"/>
                <a:gd name="T8" fmla="*/ 0 w 19"/>
                <a:gd name="T9" fmla="*/ 0 h 69"/>
              </a:gdLst>
              <a:ahLst/>
              <a:cxnLst>
                <a:cxn ang="0">
                  <a:pos x="T0" y="T1"/>
                </a:cxn>
                <a:cxn ang="0">
                  <a:pos x="T2" y="T3"/>
                </a:cxn>
                <a:cxn ang="0">
                  <a:pos x="T4" y="T5"/>
                </a:cxn>
                <a:cxn ang="0">
                  <a:pos x="T6" y="T7"/>
                </a:cxn>
                <a:cxn ang="0">
                  <a:pos x="T8" y="T9"/>
                </a:cxn>
              </a:cxnLst>
              <a:rect l="0" t="0" r="r" b="b"/>
              <a:pathLst>
                <a:path w="19" h="69">
                  <a:moveTo>
                    <a:pt x="0" y="0"/>
                  </a:moveTo>
                  <a:lnTo>
                    <a:pt x="0" y="0"/>
                  </a:lnTo>
                  <a:lnTo>
                    <a:pt x="19" y="69"/>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76"/>
            <p:cNvSpPr>
              <a:spLocks noEditPoints="1"/>
            </p:cNvSpPr>
            <p:nvPr/>
          </p:nvSpPr>
          <p:spPr bwMode="auto">
            <a:xfrm>
              <a:off x="3426183" y="3989770"/>
              <a:ext cx="7938" cy="30163"/>
            </a:xfrm>
            <a:custGeom>
              <a:avLst/>
              <a:gdLst>
                <a:gd name="T0" fmla="*/ 2 w 2"/>
                <a:gd name="T1" fmla="*/ 8 h 8"/>
                <a:gd name="T2" fmla="*/ 2 w 2"/>
                <a:gd name="T3" fmla="*/ 8 h 8"/>
                <a:gd name="T4" fmla="*/ 2 w 2"/>
                <a:gd name="T5" fmla="*/ 8 h 8"/>
                <a:gd name="T6" fmla="*/ 0 w 2"/>
                <a:gd name="T7" fmla="*/ 0 h 8"/>
                <a:gd name="T8" fmla="*/ 0 w 2"/>
                <a:gd name="T9" fmla="*/ 0 h 8"/>
                <a:gd name="T10" fmla="*/ 0 w 2"/>
                <a:gd name="T11" fmla="*/ 0 h 8"/>
                <a:gd name="T12" fmla="*/ 2 w 2"/>
                <a:gd name="T13" fmla="*/ 8 h 8"/>
                <a:gd name="T14" fmla="*/ 0 w 2"/>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2" y="8"/>
                  </a:moveTo>
                  <a:cubicBezTo>
                    <a:pt x="2" y="8"/>
                    <a:pt x="2" y="8"/>
                    <a:pt x="2" y="8"/>
                  </a:cubicBezTo>
                  <a:cubicBezTo>
                    <a:pt x="2" y="8"/>
                    <a:pt x="2" y="8"/>
                    <a:pt x="2" y="8"/>
                  </a:cubicBezTo>
                  <a:moveTo>
                    <a:pt x="0" y="0"/>
                  </a:moveTo>
                  <a:cubicBezTo>
                    <a:pt x="0" y="0"/>
                    <a:pt x="0" y="0"/>
                    <a:pt x="0" y="0"/>
                  </a:cubicBezTo>
                  <a:cubicBezTo>
                    <a:pt x="0" y="0"/>
                    <a:pt x="0" y="0"/>
                    <a:pt x="0" y="0"/>
                  </a:cubicBezTo>
                  <a:cubicBezTo>
                    <a:pt x="2" y="8"/>
                    <a:pt x="2" y="8"/>
                    <a:pt x="2" y="8"/>
                  </a:cubicBezTo>
                  <a:cubicBezTo>
                    <a:pt x="0" y="0"/>
                    <a:pt x="0" y="0"/>
                    <a:pt x="0" y="0"/>
                  </a:cubicBezTo>
                </a:path>
              </a:pathLst>
            </a:custGeom>
            <a:solidFill>
              <a:srgbClr val="FAA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77"/>
            <p:cNvSpPr>
              <a:spLocks/>
            </p:cNvSpPr>
            <p:nvPr/>
          </p:nvSpPr>
          <p:spPr bwMode="auto">
            <a:xfrm>
              <a:off x="3370621" y="3635757"/>
              <a:ext cx="544513" cy="452438"/>
            </a:xfrm>
            <a:custGeom>
              <a:avLst/>
              <a:gdLst>
                <a:gd name="T0" fmla="*/ 123 w 145"/>
                <a:gd name="T1" fmla="*/ 0 h 120"/>
                <a:gd name="T2" fmla="*/ 73 w 145"/>
                <a:gd name="T3" fmla="*/ 15 h 120"/>
                <a:gd name="T4" fmla="*/ 66 w 145"/>
                <a:gd name="T5" fmla="*/ 26 h 120"/>
                <a:gd name="T6" fmla="*/ 0 w 145"/>
                <a:gd name="T7" fmla="*/ 45 h 120"/>
                <a:gd name="T8" fmla="*/ 13 w 145"/>
                <a:gd name="T9" fmla="*/ 87 h 120"/>
                <a:gd name="T10" fmla="*/ 78 w 145"/>
                <a:gd name="T11" fmla="*/ 68 h 120"/>
                <a:gd name="T12" fmla="*/ 84 w 145"/>
                <a:gd name="T13" fmla="*/ 64 h 120"/>
                <a:gd name="T14" fmla="*/ 85 w 145"/>
                <a:gd name="T15" fmla="*/ 60 h 120"/>
                <a:gd name="T16" fmla="*/ 87 w 145"/>
                <a:gd name="T17" fmla="*/ 63 h 120"/>
                <a:gd name="T18" fmla="*/ 86 w 145"/>
                <a:gd name="T19" fmla="*/ 71 h 120"/>
                <a:gd name="T20" fmla="*/ 80 w 145"/>
                <a:gd name="T21" fmla="*/ 75 h 120"/>
                <a:gd name="T22" fmla="*/ 30 w 145"/>
                <a:gd name="T23" fmla="*/ 90 h 120"/>
                <a:gd name="T24" fmla="*/ 15 w 145"/>
                <a:gd name="T25" fmla="*/ 94 h 120"/>
                <a:gd name="T26" fmla="*/ 17 w 145"/>
                <a:gd name="T27" fmla="*/ 102 h 120"/>
                <a:gd name="T28" fmla="*/ 17 w 145"/>
                <a:gd name="T29" fmla="*/ 102 h 120"/>
                <a:gd name="T30" fmla="*/ 17 w 145"/>
                <a:gd name="T31" fmla="*/ 102 h 120"/>
                <a:gd name="T32" fmla="*/ 18 w 145"/>
                <a:gd name="T33" fmla="*/ 104 h 120"/>
                <a:gd name="T34" fmla="*/ 41 w 145"/>
                <a:gd name="T35" fmla="*/ 120 h 120"/>
                <a:gd name="T36" fmla="*/ 43 w 145"/>
                <a:gd name="T37" fmla="*/ 120 h 120"/>
                <a:gd name="T38" fmla="*/ 130 w 145"/>
                <a:gd name="T39" fmla="*/ 95 h 120"/>
                <a:gd name="T40" fmla="*/ 142 w 145"/>
                <a:gd name="T41" fmla="*/ 65 h 120"/>
                <a:gd name="T42" fmla="*/ 142 w 145"/>
                <a:gd name="T43" fmla="*/ 65 h 120"/>
                <a:gd name="T44" fmla="*/ 131 w 145"/>
                <a:gd name="T45" fmla="*/ 29 h 120"/>
                <a:gd name="T46" fmla="*/ 123 w 145"/>
                <a:gd name="T4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 h="120">
                  <a:moveTo>
                    <a:pt x="123" y="0"/>
                  </a:moveTo>
                  <a:cubicBezTo>
                    <a:pt x="73" y="15"/>
                    <a:pt x="73" y="15"/>
                    <a:pt x="73" y="15"/>
                  </a:cubicBezTo>
                  <a:cubicBezTo>
                    <a:pt x="74" y="20"/>
                    <a:pt x="71" y="25"/>
                    <a:pt x="66" y="26"/>
                  </a:cubicBezTo>
                  <a:cubicBezTo>
                    <a:pt x="0" y="45"/>
                    <a:pt x="0" y="45"/>
                    <a:pt x="0" y="45"/>
                  </a:cubicBezTo>
                  <a:cubicBezTo>
                    <a:pt x="13" y="87"/>
                    <a:pt x="13" y="87"/>
                    <a:pt x="13" y="87"/>
                  </a:cubicBezTo>
                  <a:cubicBezTo>
                    <a:pt x="78" y="68"/>
                    <a:pt x="78" y="68"/>
                    <a:pt x="78" y="68"/>
                  </a:cubicBezTo>
                  <a:cubicBezTo>
                    <a:pt x="81" y="67"/>
                    <a:pt x="82" y="66"/>
                    <a:pt x="84" y="64"/>
                  </a:cubicBezTo>
                  <a:cubicBezTo>
                    <a:pt x="85" y="63"/>
                    <a:pt x="85" y="61"/>
                    <a:pt x="85" y="60"/>
                  </a:cubicBezTo>
                  <a:cubicBezTo>
                    <a:pt x="86" y="61"/>
                    <a:pt x="87" y="62"/>
                    <a:pt x="87" y="63"/>
                  </a:cubicBezTo>
                  <a:cubicBezTo>
                    <a:pt x="88" y="66"/>
                    <a:pt x="87" y="69"/>
                    <a:pt x="86" y="71"/>
                  </a:cubicBezTo>
                  <a:cubicBezTo>
                    <a:pt x="85" y="73"/>
                    <a:pt x="83" y="74"/>
                    <a:pt x="80" y="75"/>
                  </a:cubicBezTo>
                  <a:cubicBezTo>
                    <a:pt x="30" y="90"/>
                    <a:pt x="30" y="90"/>
                    <a:pt x="30" y="90"/>
                  </a:cubicBezTo>
                  <a:cubicBezTo>
                    <a:pt x="15" y="94"/>
                    <a:pt x="15" y="94"/>
                    <a:pt x="15" y="94"/>
                  </a:cubicBezTo>
                  <a:cubicBezTo>
                    <a:pt x="17" y="102"/>
                    <a:pt x="17" y="102"/>
                    <a:pt x="17" y="102"/>
                  </a:cubicBezTo>
                  <a:cubicBezTo>
                    <a:pt x="17" y="102"/>
                    <a:pt x="17" y="102"/>
                    <a:pt x="17" y="102"/>
                  </a:cubicBezTo>
                  <a:cubicBezTo>
                    <a:pt x="17" y="102"/>
                    <a:pt x="17" y="102"/>
                    <a:pt x="17" y="102"/>
                  </a:cubicBezTo>
                  <a:cubicBezTo>
                    <a:pt x="17" y="103"/>
                    <a:pt x="17" y="103"/>
                    <a:pt x="18" y="104"/>
                  </a:cubicBezTo>
                  <a:cubicBezTo>
                    <a:pt x="21" y="114"/>
                    <a:pt x="31" y="120"/>
                    <a:pt x="41" y="120"/>
                  </a:cubicBezTo>
                  <a:cubicBezTo>
                    <a:pt x="42" y="120"/>
                    <a:pt x="42" y="120"/>
                    <a:pt x="43" y="120"/>
                  </a:cubicBezTo>
                  <a:cubicBezTo>
                    <a:pt x="130" y="95"/>
                    <a:pt x="130" y="95"/>
                    <a:pt x="130" y="95"/>
                  </a:cubicBezTo>
                  <a:cubicBezTo>
                    <a:pt x="140" y="89"/>
                    <a:pt x="145" y="77"/>
                    <a:pt x="142" y="65"/>
                  </a:cubicBezTo>
                  <a:cubicBezTo>
                    <a:pt x="142" y="65"/>
                    <a:pt x="142" y="65"/>
                    <a:pt x="142" y="65"/>
                  </a:cubicBezTo>
                  <a:cubicBezTo>
                    <a:pt x="131" y="29"/>
                    <a:pt x="131" y="29"/>
                    <a:pt x="131" y="29"/>
                  </a:cubicBezTo>
                  <a:cubicBezTo>
                    <a:pt x="123" y="0"/>
                    <a:pt x="123" y="0"/>
                    <a:pt x="123" y="0"/>
                  </a:cubicBezTo>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Rectangle 78"/>
            <p:cNvSpPr>
              <a:spLocks noChangeArrowheads="1"/>
            </p:cNvSpPr>
            <p:nvPr/>
          </p:nvSpPr>
          <p:spPr bwMode="auto">
            <a:xfrm>
              <a:off x="3832583" y="3635757"/>
              <a:ext cx="1588" cy="1588"/>
            </a:xfrm>
            <a:prstGeom prst="rect">
              <a:avLst/>
            </a:prstGeom>
            <a:solidFill>
              <a:srgbClr val="ECA5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Rectangle 79"/>
            <p:cNvSpPr>
              <a:spLocks noChangeArrowheads="1"/>
            </p:cNvSpPr>
            <p:nvPr/>
          </p:nvSpPr>
          <p:spPr bwMode="auto">
            <a:xfrm>
              <a:off x="3832583" y="3635757"/>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80"/>
            <p:cNvSpPr>
              <a:spLocks noEditPoints="1"/>
            </p:cNvSpPr>
            <p:nvPr/>
          </p:nvSpPr>
          <p:spPr bwMode="auto">
            <a:xfrm>
              <a:off x="3418246" y="3877057"/>
              <a:ext cx="274638" cy="96838"/>
            </a:xfrm>
            <a:custGeom>
              <a:avLst/>
              <a:gdLst>
                <a:gd name="T0" fmla="*/ 73 w 73"/>
                <a:gd name="T1" fmla="*/ 7 h 26"/>
                <a:gd name="T2" fmla="*/ 67 w 73"/>
                <a:gd name="T3" fmla="*/ 11 h 26"/>
                <a:gd name="T4" fmla="*/ 17 w 73"/>
                <a:gd name="T5" fmla="*/ 26 h 26"/>
                <a:gd name="T6" fmla="*/ 67 w 73"/>
                <a:gd name="T7" fmla="*/ 11 h 26"/>
                <a:gd name="T8" fmla="*/ 73 w 73"/>
                <a:gd name="T9" fmla="*/ 7 h 26"/>
                <a:gd name="T10" fmla="*/ 71 w 73"/>
                <a:gd name="T11" fmla="*/ 0 h 26"/>
                <a:gd name="T12" fmla="*/ 65 w 73"/>
                <a:gd name="T13" fmla="*/ 4 h 26"/>
                <a:gd name="T14" fmla="*/ 0 w 73"/>
                <a:gd name="T15" fmla="*/ 23 h 26"/>
                <a:gd name="T16" fmla="*/ 0 w 73"/>
                <a:gd name="T17" fmla="*/ 23 h 26"/>
                <a:gd name="T18" fmla="*/ 65 w 73"/>
                <a:gd name="T19" fmla="*/ 4 h 26"/>
                <a:gd name="T20" fmla="*/ 71 w 73"/>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26">
                  <a:moveTo>
                    <a:pt x="73" y="7"/>
                  </a:moveTo>
                  <a:cubicBezTo>
                    <a:pt x="72" y="9"/>
                    <a:pt x="70" y="10"/>
                    <a:pt x="67" y="11"/>
                  </a:cubicBezTo>
                  <a:cubicBezTo>
                    <a:pt x="17" y="26"/>
                    <a:pt x="17" y="26"/>
                    <a:pt x="17" y="26"/>
                  </a:cubicBezTo>
                  <a:cubicBezTo>
                    <a:pt x="67" y="11"/>
                    <a:pt x="67" y="11"/>
                    <a:pt x="67" y="11"/>
                  </a:cubicBezTo>
                  <a:cubicBezTo>
                    <a:pt x="70" y="10"/>
                    <a:pt x="72" y="9"/>
                    <a:pt x="73" y="7"/>
                  </a:cubicBezTo>
                  <a:moveTo>
                    <a:pt x="71" y="0"/>
                  </a:moveTo>
                  <a:cubicBezTo>
                    <a:pt x="69" y="2"/>
                    <a:pt x="68" y="3"/>
                    <a:pt x="65" y="4"/>
                  </a:cubicBezTo>
                  <a:cubicBezTo>
                    <a:pt x="0" y="23"/>
                    <a:pt x="0" y="23"/>
                    <a:pt x="0" y="23"/>
                  </a:cubicBezTo>
                  <a:cubicBezTo>
                    <a:pt x="0" y="23"/>
                    <a:pt x="0" y="23"/>
                    <a:pt x="0" y="23"/>
                  </a:cubicBezTo>
                  <a:cubicBezTo>
                    <a:pt x="65" y="4"/>
                    <a:pt x="65" y="4"/>
                    <a:pt x="65" y="4"/>
                  </a:cubicBezTo>
                  <a:cubicBezTo>
                    <a:pt x="68" y="3"/>
                    <a:pt x="69" y="2"/>
                    <a:pt x="71" y="0"/>
                  </a:cubicBezTo>
                </a:path>
              </a:pathLst>
            </a:custGeom>
            <a:solidFill>
              <a:srgbClr val="B90E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87"/>
            <p:cNvSpPr>
              <a:spLocks/>
            </p:cNvSpPr>
            <p:nvPr/>
          </p:nvSpPr>
          <p:spPr bwMode="auto">
            <a:xfrm>
              <a:off x="3832583" y="3635757"/>
              <a:ext cx="1204913" cy="428625"/>
            </a:xfrm>
            <a:custGeom>
              <a:avLst/>
              <a:gdLst>
                <a:gd name="T0" fmla="*/ 0 w 321"/>
                <a:gd name="T1" fmla="*/ 0 h 114"/>
                <a:gd name="T2" fmla="*/ 0 w 321"/>
                <a:gd name="T3" fmla="*/ 0 h 114"/>
                <a:gd name="T4" fmla="*/ 8 w 321"/>
                <a:gd name="T5" fmla="*/ 29 h 114"/>
                <a:gd name="T6" fmla="*/ 19 w 321"/>
                <a:gd name="T7" fmla="*/ 65 h 114"/>
                <a:gd name="T8" fmla="*/ 19 w 321"/>
                <a:gd name="T9" fmla="*/ 65 h 114"/>
                <a:gd name="T10" fmla="*/ 96 w 321"/>
                <a:gd name="T11" fmla="*/ 60 h 114"/>
                <a:gd name="T12" fmla="*/ 321 w 321"/>
                <a:gd name="T13" fmla="*/ 114 h 114"/>
                <a:gd name="T14" fmla="*/ 321 w 321"/>
                <a:gd name="T15" fmla="*/ 114 h 114"/>
                <a:gd name="T16" fmla="*/ 96 w 321"/>
                <a:gd name="T17" fmla="*/ 60 h 114"/>
                <a:gd name="T18" fmla="*/ 19 w 321"/>
                <a:gd name="T19" fmla="*/ 65 h 114"/>
                <a:gd name="T20" fmla="*/ 0 w 321"/>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1" h="114">
                  <a:moveTo>
                    <a:pt x="0" y="0"/>
                  </a:moveTo>
                  <a:cubicBezTo>
                    <a:pt x="0" y="0"/>
                    <a:pt x="0" y="0"/>
                    <a:pt x="0" y="0"/>
                  </a:cubicBezTo>
                  <a:cubicBezTo>
                    <a:pt x="8" y="29"/>
                    <a:pt x="8" y="29"/>
                    <a:pt x="8" y="29"/>
                  </a:cubicBezTo>
                  <a:cubicBezTo>
                    <a:pt x="19" y="65"/>
                    <a:pt x="19" y="65"/>
                    <a:pt x="19" y="65"/>
                  </a:cubicBezTo>
                  <a:cubicBezTo>
                    <a:pt x="19" y="65"/>
                    <a:pt x="19" y="65"/>
                    <a:pt x="19" y="65"/>
                  </a:cubicBezTo>
                  <a:cubicBezTo>
                    <a:pt x="19" y="65"/>
                    <a:pt x="49" y="60"/>
                    <a:pt x="96" y="60"/>
                  </a:cubicBezTo>
                  <a:cubicBezTo>
                    <a:pt x="155" y="60"/>
                    <a:pt x="240" y="69"/>
                    <a:pt x="321" y="114"/>
                  </a:cubicBezTo>
                  <a:cubicBezTo>
                    <a:pt x="321" y="114"/>
                    <a:pt x="321" y="114"/>
                    <a:pt x="321" y="114"/>
                  </a:cubicBezTo>
                  <a:cubicBezTo>
                    <a:pt x="240" y="69"/>
                    <a:pt x="155" y="60"/>
                    <a:pt x="96" y="60"/>
                  </a:cubicBezTo>
                  <a:cubicBezTo>
                    <a:pt x="49" y="60"/>
                    <a:pt x="19" y="65"/>
                    <a:pt x="19" y="65"/>
                  </a:cubicBezTo>
                  <a:cubicBezTo>
                    <a:pt x="0" y="0"/>
                    <a:pt x="0" y="0"/>
                    <a:pt x="0" y="0"/>
                  </a:cubicBezTo>
                </a:path>
              </a:pathLst>
            </a:custGeom>
            <a:solidFill>
              <a:srgbClr val="EE8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88"/>
            <p:cNvSpPr>
              <a:spLocks/>
            </p:cNvSpPr>
            <p:nvPr/>
          </p:nvSpPr>
          <p:spPr bwMode="auto">
            <a:xfrm>
              <a:off x="3862746" y="3745295"/>
              <a:ext cx="41275" cy="134938"/>
            </a:xfrm>
            <a:custGeom>
              <a:avLst/>
              <a:gdLst>
                <a:gd name="T0" fmla="*/ 0 w 11"/>
                <a:gd name="T1" fmla="*/ 0 h 36"/>
                <a:gd name="T2" fmla="*/ 11 w 11"/>
                <a:gd name="T3" fmla="*/ 36 h 36"/>
                <a:gd name="T4" fmla="*/ 11 w 11"/>
                <a:gd name="T5" fmla="*/ 36 h 36"/>
                <a:gd name="T6" fmla="*/ 11 w 11"/>
                <a:gd name="T7" fmla="*/ 36 h 36"/>
                <a:gd name="T8" fmla="*/ 11 w 11"/>
                <a:gd name="T9" fmla="*/ 36 h 36"/>
                <a:gd name="T10" fmla="*/ 0 w 11"/>
                <a:gd name="T11" fmla="*/ 0 h 36"/>
              </a:gdLst>
              <a:ahLst/>
              <a:cxnLst>
                <a:cxn ang="0">
                  <a:pos x="T0" y="T1"/>
                </a:cxn>
                <a:cxn ang="0">
                  <a:pos x="T2" y="T3"/>
                </a:cxn>
                <a:cxn ang="0">
                  <a:pos x="T4" y="T5"/>
                </a:cxn>
                <a:cxn ang="0">
                  <a:pos x="T6" y="T7"/>
                </a:cxn>
                <a:cxn ang="0">
                  <a:pos x="T8" y="T9"/>
                </a:cxn>
                <a:cxn ang="0">
                  <a:pos x="T10" y="T11"/>
                </a:cxn>
              </a:cxnLst>
              <a:rect l="0" t="0" r="r" b="b"/>
              <a:pathLst>
                <a:path w="11" h="36">
                  <a:moveTo>
                    <a:pt x="0" y="0"/>
                  </a:moveTo>
                  <a:cubicBezTo>
                    <a:pt x="11" y="36"/>
                    <a:pt x="11" y="36"/>
                    <a:pt x="11" y="36"/>
                  </a:cubicBezTo>
                  <a:cubicBezTo>
                    <a:pt x="11" y="36"/>
                    <a:pt x="11" y="36"/>
                    <a:pt x="11" y="36"/>
                  </a:cubicBezTo>
                  <a:cubicBezTo>
                    <a:pt x="11" y="36"/>
                    <a:pt x="11" y="36"/>
                    <a:pt x="11" y="36"/>
                  </a:cubicBezTo>
                  <a:cubicBezTo>
                    <a:pt x="11" y="36"/>
                    <a:pt x="11" y="36"/>
                    <a:pt x="11" y="36"/>
                  </a:cubicBezTo>
                  <a:cubicBezTo>
                    <a:pt x="0" y="0"/>
                    <a:pt x="0" y="0"/>
                    <a:pt x="0" y="0"/>
                  </a:cubicBezTo>
                </a:path>
              </a:pathLst>
            </a:custGeom>
            <a:solidFill>
              <a:srgbClr val="ED7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89"/>
            <p:cNvSpPr>
              <a:spLocks/>
            </p:cNvSpPr>
            <p:nvPr/>
          </p:nvSpPr>
          <p:spPr bwMode="auto">
            <a:xfrm>
              <a:off x="3832583" y="3346832"/>
              <a:ext cx="1204913" cy="717550"/>
            </a:xfrm>
            <a:custGeom>
              <a:avLst/>
              <a:gdLst>
                <a:gd name="T0" fmla="*/ 265 w 321"/>
                <a:gd name="T1" fmla="*/ 0 h 191"/>
                <a:gd name="T2" fmla="*/ 241 w 321"/>
                <a:gd name="T3" fmla="*/ 7 h 191"/>
                <a:gd name="T4" fmla="*/ 0 w 321"/>
                <a:gd name="T5" fmla="*/ 77 h 191"/>
                <a:gd name="T6" fmla="*/ 19 w 321"/>
                <a:gd name="T7" fmla="*/ 142 h 191"/>
                <a:gd name="T8" fmla="*/ 96 w 321"/>
                <a:gd name="T9" fmla="*/ 137 h 191"/>
                <a:gd name="T10" fmla="*/ 321 w 321"/>
                <a:gd name="T11" fmla="*/ 191 h 191"/>
                <a:gd name="T12" fmla="*/ 321 w 321"/>
                <a:gd name="T13" fmla="*/ 191 h 191"/>
                <a:gd name="T14" fmla="*/ 309 w 321"/>
                <a:gd name="T15" fmla="*/ 147 h 191"/>
                <a:gd name="T16" fmla="*/ 290 w 321"/>
                <a:gd name="T17" fmla="*/ 83 h 191"/>
                <a:gd name="T18" fmla="*/ 267 w 321"/>
                <a:gd name="T19" fmla="*/ 5 h 191"/>
                <a:gd name="T20" fmla="*/ 265 w 321"/>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1" h="191">
                  <a:moveTo>
                    <a:pt x="265" y="0"/>
                  </a:moveTo>
                  <a:cubicBezTo>
                    <a:pt x="241" y="7"/>
                    <a:pt x="241" y="7"/>
                    <a:pt x="241" y="7"/>
                  </a:cubicBezTo>
                  <a:cubicBezTo>
                    <a:pt x="0" y="77"/>
                    <a:pt x="0" y="77"/>
                    <a:pt x="0" y="77"/>
                  </a:cubicBezTo>
                  <a:cubicBezTo>
                    <a:pt x="19" y="142"/>
                    <a:pt x="19" y="142"/>
                    <a:pt x="19" y="142"/>
                  </a:cubicBezTo>
                  <a:cubicBezTo>
                    <a:pt x="19" y="142"/>
                    <a:pt x="49" y="137"/>
                    <a:pt x="96" y="137"/>
                  </a:cubicBezTo>
                  <a:cubicBezTo>
                    <a:pt x="155" y="137"/>
                    <a:pt x="240" y="146"/>
                    <a:pt x="321" y="191"/>
                  </a:cubicBezTo>
                  <a:cubicBezTo>
                    <a:pt x="321" y="191"/>
                    <a:pt x="321" y="191"/>
                    <a:pt x="321" y="191"/>
                  </a:cubicBezTo>
                  <a:cubicBezTo>
                    <a:pt x="309" y="147"/>
                    <a:pt x="309" y="147"/>
                    <a:pt x="309" y="147"/>
                  </a:cubicBezTo>
                  <a:cubicBezTo>
                    <a:pt x="290" y="83"/>
                    <a:pt x="290" y="83"/>
                    <a:pt x="290" y="83"/>
                  </a:cubicBezTo>
                  <a:cubicBezTo>
                    <a:pt x="267" y="5"/>
                    <a:pt x="267" y="5"/>
                    <a:pt x="267" y="5"/>
                  </a:cubicBezTo>
                  <a:cubicBezTo>
                    <a:pt x="265" y="0"/>
                    <a:pt x="265" y="0"/>
                    <a:pt x="265" y="0"/>
                  </a:cubicBezTo>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90"/>
            <p:cNvSpPr>
              <a:spLocks/>
            </p:cNvSpPr>
            <p:nvPr/>
          </p:nvSpPr>
          <p:spPr bwMode="auto">
            <a:xfrm>
              <a:off x="5375633" y="2635632"/>
              <a:ext cx="436563" cy="1008063"/>
            </a:xfrm>
            <a:custGeom>
              <a:avLst/>
              <a:gdLst>
                <a:gd name="T0" fmla="*/ 0 w 116"/>
                <a:gd name="T1" fmla="*/ 0 h 268"/>
                <a:gd name="T2" fmla="*/ 12 w 116"/>
                <a:gd name="T3" fmla="*/ 6 h 268"/>
                <a:gd name="T4" fmla="*/ 18 w 116"/>
                <a:gd name="T5" fmla="*/ 9 h 268"/>
                <a:gd name="T6" fmla="*/ 26 w 116"/>
                <a:gd name="T7" fmla="*/ 13 h 268"/>
                <a:gd name="T8" fmla="*/ 34 w 116"/>
                <a:gd name="T9" fmla="*/ 18 h 268"/>
                <a:gd name="T10" fmla="*/ 43 w 116"/>
                <a:gd name="T11" fmla="*/ 24 h 268"/>
                <a:gd name="T12" fmla="*/ 52 w 116"/>
                <a:gd name="T13" fmla="*/ 32 h 268"/>
                <a:gd name="T14" fmla="*/ 61 w 116"/>
                <a:gd name="T15" fmla="*/ 40 h 268"/>
                <a:gd name="T16" fmla="*/ 66 w 116"/>
                <a:gd name="T17" fmla="*/ 45 h 268"/>
                <a:gd name="T18" fmla="*/ 70 w 116"/>
                <a:gd name="T19" fmla="*/ 50 h 268"/>
                <a:gd name="T20" fmla="*/ 79 w 116"/>
                <a:gd name="T21" fmla="*/ 61 h 268"/>
                <a:gd name="T22" fmla="*/ 94 w 116"/>
                <a:gd name="T23" fmla="*/ 86 h 268"/>
                <a:gd name="T24" fmla="*/ 106 w 116"/>
                <a:gd name="T25" fmla="*/ 113 h 268"/>
                <a:gd name="T26" fmla="*/ 113 w 116"/>
                <a:gd name="T27" fmla="*/ 143 h 268"/>
                <a:gd name="T28" fmla="*/ 115 w 116"/>
                <a:gd name="T29" fmla="*/ 157 h 268"/>
                <a:gd name="T30" fmla="*/ 116 w 116"/>
                <a:gd name="T31" fmla="*/ 172 h 268"/>
                <a:gd name="T32" fmla="*/ 116 w 116"/>
                <a:gd name="T33" fmla="*/ 186 h 268"/>
                <a:gd name="T34" fmla="*/ 115 w 116"/>
                <a:gd name="T35" fmla="*/ 192 h 268"/>
                <a:gd name="T36" fmla="*/ 114 w 116"/>
                <a:gd name="T37" fmla="*/ 199 h 268"/>
                <a:gd name="T38" fmla="*/ 113 w 116"/>
                <a:gd name="T39" fmla="*/ 211 h 268"/>
                <a:gd name="T40" fmla="*/ 110 w 116"/>
                <a:gd name="T41" fmla="*/ 223 h 268"/>
                <a:gd name="T42" fmla="*/ 107 w 116"/>
                <a:gd name="T43" fmla="*/ 233 h 268"/>
                <a:gd name="T44" fmla="*/ 103 w 116"/>
                <a:gd name="T45" fmla="*/ 242 h 268"/>
                <a:gd name="T46" fmla="*/ 100 w 116"/>
                <a:gd name="T47" fmla="*/ 250 h 268"/>
                <a:gd name="T48" fmla="*/ 97 w 116"/>
                <a:gd name="T49" fmla="*/ 256 h 268"/>
                <a:gd name="T50" fmla="*/ 90 w 116"/>
                <a:gd name="T51" fmla="*/ 268 h 268"/>
                <a:gd name="T52" fmla="*/ 94 w 116"/>
                <a:gd name="T53" fmla="*/ 255 h 268"/>
                <a:gd name="T54" fmla="*/ 97 w 116"/>
                <a:gd name="T55" fmla="*/ 248 h 268"/>
                <a:gd name="T56" fmla="*/ 99 w 116"/>
                <a:gd name="T57" fmla="*/ 240 h 268"/>
                <a:gd name="T58" fmla="*/ 101 w 116"/>
                <a:gd name="T59" fmla="*/ 231 h 268"/>
                <a:gd name="T60" fmla="*/ 103 w 116"/>
                <a:gd name="T61" fmla="*/ 221 h 268"/>
                <a:gd name="T62" fmla="*/ 104 w 116"/>
                <a:gd name="T63" fmla="*/ 210 h 268"/>
                <a:gd name="T64" fmla="*/ 105 w 116"/>
                <a:gd name="T65" fmla="*/ 198 h 268"/>
                <a:gd name="T66" fmla="*/ 106 w 116"/>
                <a:gd name="T67" fmla="*/ 192 h 268"/>
                <a:gd name="T68" fmla="*/ 105 w 116"/>
                <a:gd name="T69" fmla="*/ 185 h 268"/>
                <a:gd name="T70" fmla="*/ 105 w 116"/>
                <a:gd name="T71" fmla="*/ 172 h 268"/>
                <a:gd name="T72" fmla="*/ 102 w 116"/>
                <a:gd name="T73" fmla="*/ 145 h 268"/>
                <a:gd name="T74" fmla="*/ 94 w 116"/>
                <a:gd name="T75" fmla="*/ 117 h 268"/>
                <a:gd name="T76" fmla="*/ 83 w 116"/>
                <a:gd name="T77" fmla="*/ 91 h 268"/>
                <a:gd name="T78" fmla="*/ 70 w 116"/>
                <a:gd name="T79" fmla="*/ 67 h 268"/>
                <a:gd name="T80" fmla="*/ 62 w 116"/>
                <a:gd name="T81" fmla="*/ 56 h 268"/>
                <a:gd name="T82" fmla="*/ 58 w 116"/>
                <a:gd name="T83" fmla="*/ 51 h 268"/>
                <a:gd name="T84" fmla="*/ 54 w 116"/>
                <a:gd name="T85" fmla="*/ 47 h 268"/>
                <a:gd name="T86" fmla="*/ 46 w 116"/>
                <a:gd name="T87" fmla="*/ 38 h 268"/>
                <a:gd name="T88" fmla="*/ 38 w 116"/>
                <a:gd name="T89" fmla="*/ 30 h 268"/>
                <a:gd name="T90" fmla="*/ 30 w 116"/>
                <a:gd name="T91" fmla="*/ 23 h 268"/>
                <a:gd name="T92" fmla="*/ 23 w 116"/>
                <a:gd name="T93" fmla="*/ 17 h 268"/>
                <a:gd name="T94" fmla="*/ 17 w 116"/>
                <a:gd name="T95" fmla="*/ 12 h 268"/>
                <a:gd name="T96" fmla="*/ 11 w 116"/>
                <a:gd name="T97" fmla="*/ 8 h 268"/>
                <a:gd name="T98" fmla="*/ 0 w 116"/>
                <a:gd name="T9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6" h="268">
                  <a:moveTo>
                    <a:pt x="0" y="0"/>
                  </a:moveTo>
                  <a:cubicBezTo>
                    <a:pt x="0" y="0"/>
                    <a:pt x="4" y="2"/>
                    <a:pt x="12" y="6"/>
                  </a:cubicBezTo>
                  <a:cubicBezTo>
                    <a:pt x="14" y="6"/>
                    <a:pt x="16" y="7"/>
                    <a:pt x="18" y="9"/>
                  </a:cubicBezTo>
                  <a:cubicBezTo>
                    <a:pt x="21" y="10"/>
                    <a:pt x="23" y="11"/>
                    <a:pt x="26" y="13"/>
                  </a:cubicBezTo>
                  <a:cubicBezTo>
                    <a:pt x="28" y="14"/>
                    <a:pt x="31" y="16"/>
                    <a:pt x="34" y="18"/>
                  </a:cubicBezTo>
                  <a:cubicBezTo>
                    <a:pt x="37" y="20"/>
                    <a:pt x="40" y="22"/>
                    <a:pt x="43" y="24"/>
                  </a:cubicBezTo>
                  <a:cubicBezTo>
                    <a:pt x="46" y="27"/>
                    <a:pt x="49" y="29"/>
                    <a:pt x="52" y="32"/>
                  </a:cubicBezTo>
                  <a:cubicBezTo>
                    <a:pt x="55" y="34"/>
                    <a:pt x="58" y="37"/>
                    <a:pt x="61" y="40"/>
                  </a:cubicBezTo>
                  <a:cubicBezTo>
                    <a:pt x="62" y="42"/>
                    <a:pt x="64" y="43"/>
                    <a:pt x="66" y="45"/>
                  </a:cubicBezTo>
                  <a:cubicBezTo>
                    <a:pt x="67" y="47"/>
                    <a:pt x="69" y="48"/>
                    <a:pt x="70" y="50"/>
                  </a:cubicBezTo>
                  <a:cubicBezTo>
                    <a:pt x="73" y="54"/>
                    <a:pt x="76" y="57"/>
                    <a:pt x="79" y="61"/>
                  </a:cubicBezTo>
                  <a:cubicBezTo>
                    <a:pt x="84" y="69"/>
                    <a:pt x="90" y="77"/>
                    <a:pt x="94" y="86"/>
                  </a:cubicBezTo>
                  <a:cubicBezTo>
                    <a:pt x="99" y="94"/>
                    <a:pt x="102" y="104"/>
                    <a:pt x="106" y="113"/>
                  </a:cubicBezTo>
                  <a:cubicBezTo>
                    <a:pt x="109" y="123"/>
                    <a:pt x="112" y="133"/>
                    <a:pt x="113" y="143"/>
                  </a:cubicBezTo>
                  <a:cubicBezTo>
                    <a:pt x="114" y="147"/>
                    <a:pt x="115" y="152"/>
                    <a:pt x="115" y="157"/>
                  </a:cubicBezTo>
                  <a:cubicBezTo>
                    <a:pt x="116" y="162"/>
                    <a:pt x="116" y="167"/>
                    <a:pt x="116" y="172"/>
                  </a:cubicBezTo>
                  <a:cubicBezTo>
                    <a:pt x="116" y="176"/>
                    <a:pt x="116" y="181"/>
                    <a:pt x="116" y="186"/>
                  </a:cubicBezTo>
                  <a:cubicBezTo>
                    <a:pt x="116" y="188"/>
                    <a:pt x="116" y="190"/>
                    <a:pt x="115" y="192"/>
                  </a:cubicBezTo>
                  <a:cubicBezTo>
                    <a:pt x="115" y="194"/>
                    <a:pt x="115" y="197"/>
                    <a:pt x="114" y="199"/>
                  </a:cubicBezTo>
                  <a:cubicBezTo>
                    <a:pt x="114" y="203"/>
                    <a:pt x="113" y="207"/>
                    <a:pt x="113" y="211"/>
                  </a:cubicBezTo>
                  <a:cubicBezTo>
                    <a:pt x="111" y="215"/>
                    <a:pt x="110" y="219"/>
                    <a:pt x="110" y="223"/>
                  </a:cubicBezTo>
                  <a:cubicBezTo>
                    <a:pt x="108" y="226"/>
                    <a:pt x="108" y="230"/>
                    <a:pt x="107" y="233"/>
                  </a:cubicBezTo>
                  <a:cubicBezTo>
                    <a:pt x="105" y="236"/>
                    <a:pt x="104" y="239"/>
                    <a:pt x="103" y="242"/>
                  </a:cubicBezTo>
                  <a:cubicBezTo>
                    <a:pt x="102" y="245"/>
                    <a:pt x="101" y="247"/>
                    <a:pt x="100" y="250"/>
                  </a:cubicBezTo>
                  <a:cubicBezTo>
                    <a:pt x="99" y="252"/>
                    <a:pt x="98" y="254"/>
                    <a:pt x="97" y="256"/>
                  </a:cubicBezTo>
                  <a:cubicBezTo>
                    <a:pt x="92" y="264"/>
                    <a:pt x="90" y="268"/>
                    <a:pt x="90" y="268"/>
                  </a:cubicBezTo>
                  <a:cubicBezTo>
                    <a:pt x="90" y="268"/>
                    <a:pt x="92" y="263"/>
                    <a:pt x="94" y="255"/>
                  </a:cubicBezTo>
                  <a:cubicBezTo>
                    <a:pt x="95" y="253"/>
                    <a:pt x="96" y="251"/>
                    <a:pt x="97" y="248"/>
                  </a:cubicBezTo>
                  <a:cubicBezTo>
                    <a:pt x="97" y="246"/>
                    <a:pt x="98" y="243"/>
                    <a:pt x="99" y="240"/>
                  </a:cubicBezTo>
                  <a:cubicBezTo>
                    <a:pt x="99" y="238"/>
                    <a:pt x="100" y="234"/>
                    <a:pt x="101" y="231"/>
                  </a:cubicBezTo>
                  <a:cubicBezTo>
                    <a:pt x="102" y="228"/>
                    <a:pt x="102" y="225"/>
                    <a:pt x="103" y="221"/>
                  </a:cubicBezTo>
                  <a:cubicBezTo>
                    <a:pt x="103" y="217"/>
                    <a:pt x="104" y="214"/>
                    <a:pt x="104" y="210"/>
                  </a:cubicBezTo>
                  <a:cubicBezTo>
                    <a:pt x="105" y="206"/>
                    <a:pt x="105" y="202"/>
                    <a:pt x="105" y="198"/>
                  </a:cubicBezTo>
                  <a:cubicBezTo>
                    <a:pt x="105" y="196"/>
                    <a:pt x="105" y="194"/>
                    <a:pt x="106" y="192"/>
                  </a:cubicBezTo>
                  <a:cubicBezTo>
                    <a:pt x="106" y="190"/>
                    <a:pt x="106" y="187"/>
                    <a:pt x="105" y="185"/>
                  </a:cubicBezTo>
                  <a:cubicBezTo>
                    <a:pt x="105" y="181"/>
                    <a:pt x="105" y="176"/>
                    <a:pt x="105" y="172"/>
                  </a:cubicBezTo>
                  <a:cubicBezTo>
                    <a:pt x="104" y="163"/>
                    <a:pt x="104" y="154"/>
                    <a:pt x="102" y="145"/>
                  </a:cubicBezTo>
                  <a:cubicBezTo>
                    <a:pt x="100" y="135"/>
                    <a:pt x="97" y="126"/>
                    <a:pt x="94" y="117"/>
                  </a:cubicBezTo>
                  <a:cubicBezTo>
                    <a:pt x="91" y="108"/>
                    <a:pt x="88" y="99"/>
                    <a:pt x="83" y="91"/>
                  </a:cubicBezTo>
                  <a:cubicBezTo>
                    <a:pt x="80" y="83"/>
                    <a:pt x="74" y="75"/>
                    <a:pt x="70" y="67"/>
                  </a:cubicBezTo>
                  <a:cubicBezTo>
                    <a:pt x="67" y="64"/>
                    <a:pt x="65" y="60"/>
                    <a:pt x="62" y="56"/>
                  </a:cubicBezTo>
                  <a:cubicBezTo>
                    <a:pt x="61" y="55"/>
                    <a:pt x="60" y="53"/>
                    <a:pt x="58" y="51"/>
                  </a:cubicBezTo>
                  <a:cubicBezTo>
                    <a:pt x="57" y="50"/>
                    <a:pt x="56" y="48"/>
                    <a:pt x="54" y="47"/>
                  </a:cubicBezTo>
                  <a:cubicBezTo>
                    <a:pt x="51" y="44"/>
                    <a:pt x="49" y="41"/>
                    <a:pt x="46" y="38"/>
                  </a:cubicBezTo>
                  <a:cubicBezTo>
                    <a:pt x="43" y="35"/>
                    <a:pt x="41" y="32"/>
                    <a:pt x="38" y="30"/>
                  </a:cubicBezTo>
                  <a:cubicBezTo>
                    <a:pt x="35" y="27"/>
                    <a:pt x="33" y="25"/>
                    <a:pt x="30" y="23"/>
                  </a:cubicBezTo>
                  <a:cubicBezTo>
                    <a:pt x="28" y="21"/>
                    <a:pt x="25" y="19"/>
                    <a:pt x="23" y="17"/>
                  </a:cubicBezTo>
                  <a:cubicBezTo>
                    <a:pt x="21" y="15"/>
                    <a:pt x="19" y="13"/>
                    <a:pt x="17" y="12"/>
                  </a:cubicBezTo>
                  <a:cubicBezTo>
                    <a:pt x="15" y="10"/>
                    <a:pt x="13" y="9"/>
                    <a:pt x="11" y="8"/>
                  </a:cubicBezTo>
                  <a:cubicBezTo>
                    <a:pt x="4" y="3"/>
                    <a:pt x="0" y="0"/>
                    <a:pt x="0" y="0"/>
                  </a:cubicBezTo>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91"/>
            <p:cNvSpPr>
              <a:spLocks/>
            </p:cNvSpPr>
            <p:nvPr/>
          </p:nvSpPr>
          <p:spPr bwMode="auto">
            <a:xfrm>
              <a:off x="5639158" y="2311782"/>
              <a:ext cx="619125" cy="1430338"/>
            </a:xfrm>
            <a:custGeom>
              <a:avLst/>
              <a:gdLst>
                <a:gd name="T0" fmla="*/ 0 w 165"/>
                <a:gd name="T1" fmla="*/ 0 h 380"/>
                <a:gd name="T2" fmla="*/ 5 w 165"/>
                <a:gd name="T3" fmla="*/ 2 h 380"/>
                <a:gd name="T4" fmla="*/ 18 w 165"/>
                <a:gd name="T5" fmla="*/ 7 h 380"/>
                <a:gd name="T6" fmla="*/ 27 w 165"/>
                <a:gd name="T7" fmla="*/ 12 h 380"/>
                <a:gd name="T8" fmla="*/ 37 w 165"/>
                <a:gd name="T9" fmla="*/ 18 h 380"/>
                <a:gd name="T10" fmla="*/ 49 w 165"/>
                <a:gd name="T11" fmla="*/ 25 h 380"/>
                <a:gd name="T12" fmla="*/ 61 w 165"/>
                <a:gd name="T13" fmla="*/ 34 h 380"/>
                <a:gd name="T14" fmla="*/ 74 w 165"/>
                <a:gd name="T15" fmla="*/ 45 h 380"/>
                <a:gd name="T16" fmla="*/ 87 w 165"/>
                <a:gd name="T17" fmla="*/ 57 h 380"/>
                <a:gd name="T18" fmla="*/ 112 w 165"/>
                <a:gd name="T19" fmla="*/ 86 h 380"/>
                <a:gd name="T20" fmla="*/ 134 w 165"/>
                <a:gd name="T21" fmla="*/ 121 h 380"/>
                <a:gd name="T22" fmla="*/ 151 w 165"/>
                <a:gd name="T23" fmla="*/ 161 h 380"/>
                <a:gd name="T24" fmla="*/ 162 w 165"/>
                <a:gd name="T25" fmla="*/ 202 h 380"/>
                <a:gd name="T26" fmla="*/ 165 w 165"/>
                <a:gd name="T27" fmla="*/ 243 h 380"/>
                <a:gd name="T28" fmla="*/ 163 w 165"/>
                <a:gd name="T29" fmla="*/ 282 h 380"/>
                <a:gd name="T30" fmla="*/ 160 w 165"/>
                <a:gd name="T31" fmla="*/ 299 h 380"/>
                <a:gd name="T32" fmla="*/ 156 w 165"/>
                <a:gd name="T33" fmla="*/ 316 h 380"/>
                <a:gd name="T34" fmla="*/ 152 w 165"/>
                <a:gd name="T35" fmla="*/ 330 h 380"/>
                <a:gd name="T36" fmla="*/ 147 w 165"/>
                <a:gd name="T37" fmla="*/ 343 h 380"/>
                <a:gd name="T38" fmla="*/ 142 w 165"/>
                <a:gd name="T39" fmla="*/ 354 h 380"/>
                <a:gd name="T40" fmla="*/ 138 w 165"/>
                <a:gd name="T41" fmla="*/ 363 h 380"/>
                <a:gd name="T42" fmla="*/ 131 w 165"/>
                <a:gd name="T43" fmla="*/ 376 h 380"/>
                <a:gd name="T44" fmla="*/ 128 w 165"/>
                <a:gd name="T45" fmla="*/ 380 h 380"/>
                <a:gd name="T46" fmla="*/ 130 w 165"/>
                <a:gd name="T47" fmla="*/ 375 h 380"/>
                <a:gd name="T48" fmla="*/ 134 w 165"/>
                <a:gd name="T49" fmla="*/ 362 h 380"/>
                <a:gd name="T50" fmla="*/ 138 w 165"/>
                <a:gd name="T51" fmla="*/ 352 h 380"/>
                <a:gd name="T52" fmla="*/ 141 w 165"/>
                <a:gd name="T53" fmla="*/ 341 h 380"/>
                <a:gd name="T54" fmla="*/ 146 w 165"/>
                <a:gd name="T55" fmla="*/ 313 h 380"/>
                <a:gd name="T56" fmla="*/ 149 w 165"/>
                <a:gd name="T57" fmla="*/ 298 h 380"/>
                <a:gd name="T58" fmla="*/ 150 w 165"/>
                <a:gd name="T59" fmla="*/ 281 h 380"/>
                <a:gd name="T60" fmla="*/ 150 w 165"/>
                <a:gd name="T61" fmla="*/ 272 h 380"/>
                <a:gd name="T62" fmla="*/ 150 w 165"/>
                <a:gd name="T63" fmla="*/ 263 h 380"/>
                <a:gd name="T64" fmla="*/ 150 w 165"/>
                <a:gd name="T65" fmla="*/ 244 h 380"/>
                <a:gd name="T66" fmla="*/ 145 w 165"/>
                <a:gd name="T67" fmla="*/ 205 h 380"/>
                <a:gd name="T68" fmla="*/ 135 w 165"/>
                <a:gd name="T69" fmla="*/ 166 h 380"/>
                <a:gd name="T70" fmla="*/ 119 w 165"/>
                <a:gd name="T71" fmla="*/ 129 h 380"/>
                <a:gd name="T72" fmla="*/ 100 w 165"/>
                <a:gd name="T73" fmla="*/ 95 h 380"/>
                <a:gd name="T74" fmla="*/ 78 w 165"/>
                <a:gd name="T75" fmla="*/ 66 h 380"/>
                <a:gd name="T76" fmla="*/ 66 w 165"/>
                <a:gd name="T77" fmla="*/ 53 h 380"/>
                <a:gd name="T78" fmla="*/ 55 w 165"/>
                <a:gd name="T79" fmla="*/ 42 h 380"/>
                <a:gd name="T80" fmla="*/ 34 w 165"/>
                <a:gd name="T81" fmla="*/ 23 h 380"/>
                <a:gd name="T82" fmla="*/ 24 w 165"/>
                <a:gd name="T83" fmla="*/ 16 h 380"/>
                <a:gd name="T84" fmla="*/ 16 w 165"/>
                <a:gd name="T85" fmla="*/ 10 h 380"/>
                <a:gd name="T86" fmla="*/ 4 w 165"/>
                <a:gd name="T87" fmla="*/ 3 h 380"/>
                <a:gd name="T88" fmla="*/ 0 w 165"/>
                <a:gd name="T89"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5" h="380">
                  <a:moveTo>
                    <a:pt x="0" y="0"/>
                  </a:moveTo>
                  <a:cubicBezTo>
                    <a:pt x="0" y="0"/>
                    <a:pt x="2" y="0"/>
                    <a:pt x="5" y="2"/>
                  </a:cubicBezTo>
                  <a:cubicBezTo>
                    <a:pt x="8" y="3"/>
                    <a:pt x="12" y="5"/>
                    <a:pt x="18" y="7"/>
                  </a:cubicBezTo>
                  <a:cubicBezTo>
                    <a:pt x="20" y="9"/>
                    <a:pt x="24" y="10"/>
                    <a:pt x="27" y="12"/>
                  </a:cubicBezTo>
                  <a:cubicBezTo>
                    <a:pt x="30" y="14"/>
                    <a:pt x="34" y="16"/>
                    <a:pt x="37" y="18"/>
                  </a:cubicBezTo>
                  <a:cubicBezTo>
                    <a:pt x="41" y="20"/>
                    <a:pt x="45" y="23"/>
                    <a:pt x="49" y="25"/>
                  </a:cubicBezTo>
                  <a:cubicBezTo>
                    <a:pt x="53" y="28"/>
                    <a:pt x="57" y="31"/>
                    <a:pt x="61" y="34"/>
                  </a:cubicBezTo>
                  <a:cubicBezTo>
                    <a:pt x="66" y="37"/>
                    <a:pt x="70" y="41"/>
                    <a:pt x="74" y="45"/>
                  </a:cubicBezTo>
                  <a:cubicBezTo>
                    <a:pt x="78" y="49"/>
                    <a:pt x="83" y="52"/>
                    <a:pt x="87" y="57"/>
                  </a:cubicBezTo>
                  <a:cubicBezTo>
                    <a:pt x="96" y="66"/>
                    <a:pt x="104" y="75"/>
                    <a:pt x="112" y="86"/>
                  </a:cubicBezTo>
                  <a:cubicBezTo>
                    <a:pt x="120" y="97"/>
                    <a:pt x="128" y="109"/>
                    <a:pt x="134" y="121"/>
                  </a:cubicBezTo>
                  <a:cubicBezTo>
                    <a:pt x="141" y="134"/>
                    <a:pt x="146" y="147"/>
                    <a:pt x="151" y="161"/>
                  </a:cubicBezTo>
                  <a:cubicBezTo>
                    <a:pt x="156" y="174"/>
                    <a:pt x="159" y="188"/>
                    <a:pt x="162" y="202"/>
                  </a:cubicBezTo>
                  <a:cubicBezTo>
                    <a:pt x="164" y="216"/>
                    <a:pt x="165" y="230"/>
                    <a:pt x="165" y="243"/>
                  </a:cubicBezTo>
                  <a:cubicBezTo>
                    <a:pt x="165" y="257"/>
                    <a:pt x="165" y="270"/>
                    <a:pt x="163" y="282"/>
                  </a:cubicBezTo>
                  <a:cubicBezTo>
                    <a:pt x="162" y="288"/>
                    <a:pt x="161" y="294"/>
                    <a:pt x="160" y="299"/>
                  </a:cubicBezTo>
                  <a:cubicBezTo>
                    <a:pt x="159" y="305"/>
                    <a:pt x="158" y="310"/>
                    <a:pt x="156" y="316"/>
                  </a:cubicBezTo>
                  <a:cubicBezTo>
                    <a:pt x="155" y="321"/>
                    <a:pt x="153" y="326"/>
                    <a:pt x="152" y="330"/>
                  </a:cubicBezTo>
                  <a:cubicBezTo>
                    <a:pt x="150" y="335"/>
                    <a:pt x="149" y="339"/>
                    <a:pt x="147" y="343"/>
                  </a:cubicBezTo>
                  <a:cubicBezTo>
                    <a:pt x="145" y="347"/>
                    <a:pt x="144" y="351"/>
                    <a:pt x="142" y="354"/>
                  </a:cubicBezTo>
                  <a:cubicBezTo>
                    <a:pt x="141" y="357"/>
                    <a:pt x="139" y="360"/>
                    <a:pt x="138" y="363"/>
                  </a:cubicBezTo>
                  <a:cubicBezTo>
                    <a:pt x="135" y="369"/>
                    <a:pt x="132" y="373"/>
                    <a:pt x="131" y="376"/>
                  </a:cubicBezTo>
                  <a:cubicBezTo>
                    <a:pt x="129" y="378"/>
                    <a:pt x="128" y="380"/>
                    <a:pt x="128" y="380"/>
                  </a:cubicBezTo>
                  <a:cubicBezTo>
                    <a:pt x="128" y="380"/>
                    <a:pt x="129" y="378"/>
                    <a:pt x="130" y="375"/>
                  </a:cubicBezTo>
                  <a:cubicBezTo>
                    <a:pt x="131" y="372"/>
                    <a:pt x="133" y="368"/>
                    <a:pt x="134" y="362"/>
                  </a:cubicBezTo>
                  <a:cubicBezTo>
                    <a:pt x="135" y="359"/>
                    <a:pt x="136" y="356"/>
                    <a:pt x="138" y="352"/>
                  </a:cubicBezTo>
                  <a:cubicBezTo>
                    <a:pt x="138" y="349"/>
                    <a:pt x="139" y="345"/>
                    <a:pt x="141" y="341"/>
                  </a:cubicBezTo>
                  <a:cubicBezTo>
                    <a:pt x="143" y="333"/>
                    <a:pt x="145" y="323"/>
                    <a:pt x="146" y="313"/>
                  </a:cubicBezTo>
                  <a:cubicBezTo>
                    <a:pt x="147" y="308"/>
                    <a:pt x="148" y="303"/>
                    <a:pt x="149" y="298"/>
                  </a:cubicBezTo>
                  <a:cubicBezTo>
                    <a:pt x="149" y="292"/>
                    <a:pt x="150" y="286"/>
                    <a:pt x="150" y="281"/>
                  </a:cubicBezTo>
                  <a:cubicBezTo>
                    <a:pt x="150" y="278"/>
                    <a:pt x="150" y="275"/>
                    <a:pt x="150" y="272"/>
                  </a:cubicBezTo>
                  <a:cubicBezTo>
                    <a:pt x="150" y="269"/>
                    <a:pt x="150" y="266"/>
                    <a:pt x="150" y="263"/>
                  </a:cubicBezTo>
                  <a:cubicBezTo>
                    <a:pt x="150" y="256"/>
                    <a:pt x="150" y="250"/>
                    <a:pt x="150" y="244"/>
                  </a:cubicBezTo>
                  <a:cubicBezTo>
                    <a:pt x="149" y="231"/>
                    <a:pt x="147" y="218"/>
                    <a:pt x="145" y="205"/>
                  </a:cubicBezTo>
                  <a:cubicBezTo>
                    <a:pt x="142" y="192"/>
                    <a:pt x="139" y="179"/>
                    <a:pt x="135" y="166"/>
                  </a:cubicBezTo>
                  <a:cubicBezTo>
                    <a:pt x="130" y="153"/>
                    <a:pt x="125" y="141"/>
                    <a:pt x="119" y="129"/>
                  </a:cubicBezTo>
                  <a:cubicBezTo>
                    <a:pt x="113" y="117"/>
                    <a:pt x="107" y="106"/>
                    <a:pt x="100" y="95"/>
                  </a:cubicBezTo>
                  <a:cubicBezTo>
                    <a:pt x="92" y="85"/>
                    <a:pt x="85" y="75"/>
                    <a:pt x="78" y="66"/>
                  </a:cubicBezTo>
                  <a:cubicBezTo>
                    <a:pt x="74" y="61"/>
                    <a:pt x="70" y="57"/>
                    <a:pt x="66" y="53"/>
                  </a:cubicBezTo>
                  <a:cubicBezTo>
                    <a:pt x="62" y="49"/>
                    <a:pt x="59" y="45"/>
                    <a:pt x="55" y="42"/>
                  </a:cubicBezTo>
                  <a:cubicBezTo>
                    <a:pt x="47" y="35"/>
                    <a:pt x="40" y="29"/>
                    <a:pt x="34" y="23"/>
                  </a:cubicBezTo>
                  <a:cubicBezTo>
                    <a:pt x="30" y="21"/>
                    <a:pt x="27" y="18"/>
                    <a:pt x="24" y="16"/>
                  </a:cubicBezTo>
                  <a:cubicBezTo>
                    <a:pt x="21" y="14"/>
                    <a:pt x="18" y="12"/>
                    <a:pt x="16" y="10"/>
                  </a:cubicBezTo>
                  <a:cubicBezTo>
                    <a:pt x="11" y="7"/>
                    <a:pt x="7" y="4"/>
                    <a:pt x="4" y="3"/>
                  </a:cubicBezTo>
                  <a:cubicBezTo>
                    <a:pt x="1" y="1"/>
                    <a:pt x="0" y="0"/>
                    <a:pt x="0" y="0"/>
                  </a:cubicBezTo>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92"/>
            <p:cNvSpPr>
              <a:spLocks/>
            </p:cNvSpPr>
            <p:nvPr/>
          </p:nvSpPr>
          <p:spPr bwMode="auto">
            <a:xfrm>
              <a:off x="5496283" y="2465770"/>
              <a:ext cx="536575" cy="1241425"/>
            </a:xfrm>
            <a:custGeom>
              <a:avLst/>
              <a:gdLst>
                <a:gd name="T0" fmla="*/ 0 w 143"/>
                <a:gd name="T1" fmla="*/ 0 h 330"/>
                <a:gd name="T2" fmla="*/ 4 w 143"/>
                <a:gd name="T3" fmla="*/ 1 h 330"/>
                <a:gd name="T4" fmla="*/ 15 w 143"/>
                <a:gd name="T5" fmla="*/ 6 h 330"/>
                <a:gd name="T6" fmla="*/ 23 w 143"/>
                <a:gd name="T7" fmla="*/ 10 h 330"/>
                <a:gd name="T8" fmla="*/ 32 w 143"/>
                <a:gd name="T9" fmla="*/ 15 h 330"/>
                <a:gd name="T10" fmla="*/ 53 w 143"/>
                <a:gd name="T11" fmla="*/ 30 h 330"/>
                <a:gd name="T12" fmla="*/ 64 w 143"/>
                <a:gd name="T13" fmla="*/ 39 h 330"/>
                <a:gd name="T14" fmla="*/ 75 w 143"/>
                <a:gd name="T15" fmla="*/ 49 h 330"/>
                <a:gd name="T16" fmla="*/ 97 w 143"/>
                <a:gd name="T17" fmla="*/ 75 h 330"/>
                <a:gd name="T18" fmla="*/ 116 w 143"/>
                <a:gd name="T19" fmla="*/ 105 h 330"/>
                <a:gd name="T20" fmla="*/ 131 w 143"/>
                <a:gd name="T21" fmla="*/ 139 h 330"/>
                <a:gd name="T22" fmla="*/ 140 w 143"/>
                <a:gd name="T23" fmla="*/ 175 h 330"/>
                <a:gd name="T24" fmla="*/ 143 w 143"/>
                <a:gd name="T25" fmla="*/ 211 h 330"/>
                <a:gd name="T26" fmla="*/ 141 w 143"/>
                <a:gd name="T27" fmla="*/ 244 h 330"/>
                <a:gd name="T28" fmla="*/ 139 w 143"/>
                <a:gd name="T29" fmla="*/ 260 h 330"/>
                <a:gd name="T30" fmla="*/ 135 w 143"/>
                <a:gd name="T31" fmla="*/ 274 h 330"/>
                <a:gd name="T32" fmla="*/ 127 w 143"/>
                <a:gd name="T33" fmla="*/ 297 h 330"/>
                <a:gd name="T34" fmla="*/ 123 w 143"/>
                <a:gd name="T35" fmla="*/ 307 h 330"/>
                <a:gd name="T36" fmla="*/ 119 w 143"/>
                <a:gd name="T37" fmla="*/ 315 h 330"/>
                <a:gd name="T38" fmla="*/ 113 w 143"/>
                <a:gd name="T39" fmla="*/ 326 h 330"/>
                <a:gd name="T40" fmla="*/ 111 w 143"/>
                <a:gd name="T41" fmla="*/ 330 h 330"/>
                <a:gd name="T42" fmla="*/ 112 w 143"/>
                <a:gd name="T43" fmla="*/ 325 h 330"/>
                <a:gd name="T44" fmla="*/ 116 w 143"/>
                <a:gd name="T45" fmla="*/ 314 h 330"/>
                <a:gd name="T46" fmla="*/ 119 w 143"/>
                <a:gd name="T47" fmla="*/ 306 h 330"/>
                <a:gd name="T48" fmla="*/ 122 w 143"/>
                <a:gd name="T49" fmla="*/ 296 h 330"/>
                <a:gd name="T50" fmla="*/ 127 w 143"/>
                <a:gd name="T51" fmla="*/ 272 h 330"/>
                <a:gd name="T52" fmla="*/ 129 w 143"/>
                <a:gd name="T53" fmla="*/ 258 h 330"/>
                <a:gd name="T54" fmla="*/ 130 w 143"/>
                <a:gd name="T55" fmla="*/ 243 h 330"/>
                <a:gd name="T56" fmla="*/ 130 w 143"/>
                <a:gd name="T57" fmla="*/ 211 h 330"/>
                <a:gd name="T58" fmla="*/ 125 w 143"/>
                <a:gd name="T59" fmla="*/ 178 h 330"/>
                <a:gd name="T60" fmla="*/ 116 w 143"/>
                <a:gd name="T61" fmla="*/ 144 h 330"/>
                <a:gd name="T62" fmla="*/ 103 w 143"/>
                <a:gd name="T63" fmla="*/ 112 h 330"/>
                <a:gd name="T64" fmla="*/ 86 w 143"/>
                <a:gd name="T65" fmla="*/ 82 h 330"/>
                <a:gd name="T66" fmla="*/ 67 w 143"/>
                <a:gd name="T67" fmla="*/ 57 h 330"/>
                <a:gd name="T68" fmla="*/ 57 w 143"/>
                <a:gd name="T69" fmla="*/ 46 h 330"/>
                <a:gd name="T70" fmla="*/ 47 w 143"/>
                <a:gd name="T71" fmla="*/ 36 h 330"/>
                <a:gd name="T72" fmla="*/ 29 w 143"/>
                <a:gd name="T73" fmla="*/ 20 h 330"/>
                <a:gd name="T74" fmla="*/ 21 w 143"/>
                <a:gd name="T75" fmla="*/ 14 h 330"/>
                <a:gd name="T76" fmla="*/ 14 w 143"/>
                <a:gd name="T77" fmla="*/ 9 h 330"/>
                <a:gd name="T78" fmla="*/ 3 w 143"/>
                <a:gd name="T79" fmla="*/ 2 h 330"/>
                <a:gd name="T80" fmla="*/ 0 w 143"/>
                <a:gd name="T8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330">
                  <a:moveTo>
                    <a:pt x="0" y="0"/>
                  </a:moveTo>
                  <a:cubicBezTo>
                    <a:pt x="0" y="0"/>
                    <a:pt x="1" y="0"/>
                    <a:pt x="4" y="1"/>
                  </a:cubicBezTo>
                  <a:cubicBezTo>
                    <a:pt x="6" y="3"/>
                    <a:pt x="10" y="4"/>
                    <a:pt x="15" y="6"/>
                  </a:cubicBezTo>
                  <a:cubicBezTo>
                    <a:pt x="17" y="8"/>
                    <a:pt x="20" y="9"/>
                    <a:pt x="23" y="10"/>
                  </a:cubicBezTo>
                  <a:cubicBezTo>
                    <a:pt x="26" y="12"/>
                    <a:pt x="29" y="14"/>
                    <a:pt x="32" y="15"/>
                  </a:cubicBezTo>
                  <a:cubicBezTo>
                    <a:pt x="38" y="19"/>
                    <a:pt x="46" y="24"/>
                    <a:pt x="53" y="30"/>
                  </a:cubicBezTo>
                  <a:cubicBezTo>
                    <a:pt x="57" y="32"/>
                    <a:pt x="60" y="36"/>
                    <a:pt x="64" y="39"/>
                  </a:cubicBezTo>
                  <a:cubicBezTo>
                    <a:pt x="68" y="42"/>
                    <a:pt x="72" y="45"/>
                    <a:pt x="75" y="49"/>
                  </a:cubicBezTo>
                  <a:cubicBezTo>
                    <a:pt x="83" y="57"/>
                    <a:pt x="90" y="65"/>
                    <a:pt x="97" y="75"/>
                  </a:cubicBezTo>
                  <a:cubicBezTo>
                    <a:pt x="104" y="84"/>
                    <a:pt x="111" y="94"/>
                    <a:pt x="116" y="105"/>
                  </a:cubicBezTo>
                  <a:cubicBezTo>
                    <a:pt x="122" y="116"/>
                    <a:pt x="127" y="127"/>
                    <a:pt x="131" y="139"/>
                  </a:cubicBezTo>
                  <a:cubicBezTo>
                    <a:pt x="135" y="151"/>
                    <a:pt x="138" y="163"/>
                    <a:pt x="140" y="175"/>
                  </a:cubicBezTo>
                  <a:cubicBezTo>
                    <a:pt x="142" y="187"/>
                    <a:pt x="143" y="199"/>
                    <a:pt x="143" y="211"/>
                  </a:cubicBezTo>
                  <a:cubicBezTo>
                    <a:pt x="143" y="223"/>
                    <a:pt x="143" y="234"/>
                    <a:pt x="141" y="244"/>
                  </a:cubicBezTo>
                  <a:cubicBezTo>
                    <a:pt x="141" y="250"/>
                    <a:pt x="139" y="255"/>
                    <a:pt x="139" y="260"/>
                  </a:cubicBezTo>
                  <a:cubicBezTo>
                    <a:pt x="137" y="264"/>
                    <a:pt x="136" y="269"/>
                    <a:pt x="135" y="274"/>
                  </a:cubicBezTo>
                  <a:cubicBezTo>
                    <a:pt x="133" y="283"/>
                    <a:pt x="130" y="291"/>
                    <a:pt x="127" y="297"/>
                  </a:cubicBezTo>
                  <a:cubicBezTo>
                    <a:pt x="126" y="301"/>
                    <a:pt x="124" y="304"/>
                    <a:pt x="123" y="307"/>
                  </a:cubicBezTo>
                  <a:cubicBezTo>
                    <a:pt x="122" y="310"/>
                    <a:pt x="120" y="313"/>
                    <a:pt x="119" y="315"/>
                  </a:cubicBezTo>
                  <a:cubicBezTo>
                    <a:pt x="117" y="320"/>
                    <a:pt x="115" y="323"/>
                    <a:pt x="113" y="326"/>
                  </a:cubicBezTo>
                  <a:cubicBezTo>
                    <a:pt x="112" y="328"/>
                    <a:pt x="111" y="330"/>
                    <a:pt x="111" y="330"/>
                  </a:cubicBezTo>
                  <a:cubicBezTo>
                    <a:pt x="111" y="330"/>
                    <a:pt x="111" y="328"/>
                    <a:pt x="112" y="325"/>
                  </a:cubicBezTo>
                  <a:cubicBezTo>
                    <a:pt x="113" y="323"/>
                    <a:pt x="115" y="319"/>
                    <a:pt x="116" y="314"/>
                  </a:cubicBezTo>
                  <a:cubicBezTo>
                    <a:pt x="117" y="311"/>
                    <a:pt x="118" y="309"/>
                    <a:pt x="119" y="306"/>
                  </a:cubicBezTo>
                  <a:cubicBezTo>
                    <a:pt x="120" y="302"/>
                    <a:pt x="121" y="299"/>
                    <a:pt x="122" y="296"/>
                  </a:cubicBezTo>
                  <a:cubicBezTo>
                    <a:pt x="123" y="289"/>
                    <a:pt x="125" y="281"/>
                    <a:pt x="127" y="272"/>
                  </a:cubicBezTo>
                  <a:cubicBezTo>
                    <a:pt x="127" y="267"/>
                    <a:pt x="128" y="263"/>
                    <a:pt x="129" y="258"/>
                  </a:cubicBezTo>
                  <a:cubicBezTo>
                    <a:pt x="129" y="253"/>
                    <a:pt x="130" y="248"/>
                    <a:pt x="130" y="243"/>
                  </a:cubicBezTo>
                  <a:cubicBezTo>
                    <a:pt x="130" y="233"/>
                    <a:pt x="130" y="222"/>
                    <a:pt x="130" y="211"/>
                  </a:cubicBezTo>
                  <a:cubicBezTo>
                    <a:pt x="129" y="200"/>
                    <a:pt x="127" y="189"/>
                    <a:pt x="125" y="178"/>
                  </a:cubicBezTo>
                  <a:cubicBezTo>
                    <a:pt x="123" y="167"/>
                    <a:pt x="120" y="155"/>
                    <a:pt x="116" y="144"/>
                  </a:cubicBezTo>
                  <a:cubicBezTo>
                    <a:pt x="113" y="133"/>
                    <a:pt x="108" y="122"/>
                    <a:pt x="103" y="112"/>
                  </a:cubicBezTo>
                  <a:cubicBezTo>
                    <a:pt x="98" y="101"/>
                    <a:pt x="92" y="92"/>
                    <a:pt x="86" y="82"/>
                  </a:cubicBezTo>
                  <a:cubicBezTo>
                    <a:pt x="80" y="73"/>
                    <a:pt x="74" y="65"/>
                    <a:pt x="67" y="57"/>
                  </a:cubicBezTo>
                  <a:cubicBezTo>
                    <a:pt x="64" y="53"/>
                    <a:pt x="60" y="50"/>
                    <a:pt x="57" y="46"/>
                  </a:cubicBezTo>
                  <a:cubicBezTo>
                    <a:pt x="54" y="43"/>
                    <a:pt x="50" y="39"/>
                    <a:pt x="47" y="36"/>
                  </a:cubicBezTo>
                  <a:cubicBezTo>
                    <a:pt x="41" y="30"/>
                    <a:pt x="34" y="25"/>
                    <a:pt x="29" y="20"/>
                  </a:cubicBezTo>
                  <a:cubicBezTo>
                    <a:pt x="26" y="18"/>
                    <a:pt x="23" y="16"/>
                    <a:pt x="21" y="14"/>
                  </a:cubicBezTo>
                  <a:cubicBezTo>
                    <a:pt x="18" y="12"/>
                    <a:pt x="16" y="11"/>
                    <a:pt x="14" y="9"/>
                  </a:cubicBezTo>
                  <a:cubicBezTo>
                    <a:pt x="9" y="6"/>
                    <a:pt x="6" y="4"/>
                    <a:pt x="3" y="2"/>
                  </a:cubicBezTo>
                  <a:cubicBezTo>
                    <a:pt x="1" y="1"/>
                    <a:pt x="0" y="0"/>
                    <a:pt x="0" y="0"/>
                  </a:cubicBezTo>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 name="Title 1"/>
          <p:cNvSpPr txBox="1">
            <a:spLocks/>
          </p:cNvSpPr>
          <p:nvPr/>
        </p:nvSpPr>
        <p:spPr>
          <a:xfrm>
            <a:off x="23369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Mobile Develop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Device</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4222440" y="1065898"/>
            <a:ext cx="7308850" cy="369332"/>
          </a:xfrm>
          <a:prstGeom prst="rect">
            <a:avLst/>
          </a:prstGeom>
        </p:spPr>
        <p:txBody>
          <a:bodyPr vert="horz" wrap="square" lIns="121920" tIns="60960" rIns="121920" bIns="60960" rtlCol="0">
            <a:spAutoFit/>
          </a:bodyPr>
          <a:lstStyle/>
          <a:p>
            <a:pPr marL="0" marR="0" lvl="0" indent="0" algn="r"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2" name="Group 1"/>
          <p:cNvGrpSpPr/>
          <p:nvPr/>
        </p:nvGrpSpPr>
        <p:grpSpPr>
          <a:xfrm rot="20217710" flipH="1">
            <a:off x="6561940" y="2126558"/>
            <a:ext cx="5127225" cy="2847636"/>
            <a:chOff x="233803" y="3551425"/>
            <a:chExt cx="7233381" cy="4017385"/>
          </a:xfrm>
        </p:grpSpPr>
        <p:sp>
          <p:nvSpPr>
            <p:cNvPr id="19" name="Freeform 18"/>
            <p:cNvSpPr/>
            <p:nvPr/>
          </p:nvSpPr>
          <p:spPr>
            <a:xfrm>
              <a:off x="242170" y="4013455"/>
              <a:ext cx="7225014" cy="3555355"/>
            </a:xfrm>
            <a:custGeom>
              <a:avLst/>
              <a:gdLst>
                <a:gd name="connsiteX0" fmla="*/ 2611136 w 7225014"/>
                <a:gd name="connsiteY0" fmla="*/ 138 h 3555355"/>
                <a:gd name="connsiteX1" fmla="*/ 2780249 w 7225014"/>
                <a:gd name="connsiteY1" fmla="*/ 33613 h 3555355"/>
                <a:gd name="connsiteX2" fmla="*/ 3143670 w 7225014"/>
                <a:gd name="connsiteY2" fmla="*/ 197497 h 3555355"/>
                <a:gd name="connsiteX3" fmla="*/ 3146801 w 7225014"/>
                <a:gd name="connsiteY3" fmla="*/ 196144 h 3555355"/>
                <a:gd name="connsiteX4" fmla="*/ 4105880 w 7225014"/>
                <a:gd name="connsiteY4" fmla="*/ 626811 h 3555355"/>
                <a:gd name="connsiteX5" fmla="*/ 4105409 w 7225014"/>
                <a:gd name="connsiteY5" fmla="*/ 627012 h 3555355"/>
                <a:gd name="connsiteX6" fmla="*/ 4112108 w 7225014"/>
                <a:gd name="connsiteY6" fmla="*/ 630041 h 3555355"/>
                <a:gd name="connsiteX7" fmla="*/ 4977634 w 7225014"/>
                <a:gd name="connsiteY7" fmla="*/ 1021452 h 3555355"/>
                <a:gd name="connsiteX8" fmla="*/ 4982709 w 7225014"/>
                <a:gd name="connsiteY8" fmla="*/ 1023747 h 3555355"/>
                <a:gd name="connsiteX9" fmla="*/ 4986889 w 7225014"/>
                <a:gd name="connsiteY9" fmla="*/ 1021898 h 3555355"/>
                <a:gd name="connsiteX10" fmla="*/ 5863808 w 7225014"/>
                <a:gd name="connsiteY10" fmla="*/ 1417246 h 3555355"/>
                <a:gd name="connsiteX11" fmla="*/ 5866101 w 7225014"/>
                <a:gd name="connsiteY11" fmla="*/ 1418280 h 3555355"/>
                <a:gd name="connsiteX12" fmla="*/ 5866173 w 7225014"/>
                <a:gd name="connsiteY12" fmla="*/ 1418247 h 3555355"/>
                <a:gd name="connsiteX13" fmla="*/ 6744862 w 7225014"/>
                <a:gd name="connsiteY13" fmla="*/ 1815390 h 3555355"/>
                <a:gd name="connsiteX14" fmla="*/ 6746600 w 7225014"/>
                <a:gd name="connsiteY14" fmla="*/ 1814595 h 3555355"/>
                <a:gd name="connsiteX15" fmla="*/ 7155556 w 7225014"/>
                <a:gd name="connsiteY15" fmla="*/ 1998949 h 3555355"/>
                <a:gd name="connsiteX16" fmla="*/ 7225014 w 7225014"/>
                <a:gd name="connsiteY16" fmla="*/ 2075078 h 3555355"/>
                <a:gd name="connsiteX17" fmla="*/ 7217950 w 7225014"/>
                <a:gd name="connsiteY17" fmla="*/ 2091738 h 3555355"/>
                <a:gd name="connsiteX18" fmla="*/ 7217950 w 7225014"/>
                <a:gd name="connsiteY18" fmla="*/ 2379130 h 3555355"/>
                <a:gd name="connsiteX19" fmla="*/ 7217950 w 7225014"/>
                <a:gd name="connsiteY19" fmla="*/ 2407127 h 3555355"/>
                <a:gd name="connsiteX20" fmla="*/ 7151907 w 7225014"/>
                <a:gd name="connsiteY20" fmla="*/ 2469432 h 3555355"/>
                <a:gd name="connsiteX21" fmla="*/ 4845156 w 7225014"/>
                <a:gd name="connsiteY21" fmla="*/ 3524238 h 3555355"/>
                <a:gd name="connsiteX22" fmla="*/ 4510481 w 7225014"/>
                <a:gd name="connsiteY22" fmla="*/ 3522385 h 3555355"/>
                <a:gd name="connsiteX23" fmla="*/ 4115418 w 7225014"/>
                <a:gd name="connsiteY23" fmla="*/ 3336297 h 3555355"/>
                <a:gd name="connsiteX24" fmla="*/ 4115418 w 7225014"/>
                <a:gd name="connsiteY24" fmla="*/ 3336999 h 3555355"/>
                <a:gd name="connsiteX25" fmla="*/ 3237808 w 7225014"/>
                <a:gd name="connsiteY25" fmla="*/ 2923639 h 3555355"/>
                <a:gd name="connsiteX26" fmla="*/ 3237808 w 7225014"/>
                <a:gd name="connsiteY26" fmla="*/ 2924492 h 3555355"/>
                <a:gd name="connsiteX27" fmla="*/ 2351245 w 7225014"/>
                <a:gd name="connsiteY27" fmla="*/ 2506927 h 3555355"/>
                <a:gd name="connsiteX28" fmla="*/ 2351245 w 7225014"/>
                <a:gd name="connsiteY28" fmla="*/ 2507053 h 3555355"/>
                <a:gd name="connsiteX29" fmla="*/ 1440117 w 7225014"/>
                <a:gd name="connsiteY29" fmla="*/ 2077906 h 3555355"/>
                <a:gd name="connsiteX30" fmla="*/ 1440117 w 7225014"/>
                <a:gd name="connsiteY30" fmla="*/ 2078708 h 3555355"/>
                <a:gd name="connsiteX31" fmla="*/ 527797 w 7225014"/>
                <a:gd name="connsiteY31" fmla="*/ 1649007 h 3555355"/>
                <a:gd name="connsiteX32" fmla="*/ 527797 w 7225014"/>
                <a:gd name="connsiteY32" fmla="*/ 1651961 h 3555355"/>
                <a:gd name="connsiteX33" fmla="*/ 65609 w 7225014"/>
                <a:gd name="connsiteY33" fmla="*/ 1434281 h 3555355"/>
                <a:gd name="connsiteX34" fmla="*/ 0 w 7225014"/>
                <a:gd name="connsiteY34" fmla="*/ 1368921 h 3555355"/>
                <a:gd name="connsiteX35" fmla="*/ 0 w 7225014"/>
                <a:gd name="connsiteY35" fmla="*/ 1351052 h 3555355"/>
                <a:gd name="connsiteX36" fmla="*/ 0 w 7225014"/>
                <a:gd name="connsiteY36" fmla="*/ 1046048 h 3555355"/>
                <a:gd name="connsiteX37" fmla="*/ 6332 w 7225014"/>
                <a:gd name="connsiteY37" fmla="*/ 1057215 h 3555355"/>
                <a:gd name="connsiteX38" fmla="*/ 0 w 7225014"/>
                <a:gd name="connsiteY38" fmla="*/ 1041754 h 3555355"/>
                <a:gd name="connsiteX39" fmla="*/ 71941 w 7225014"/>
                <a:gd name="connsiteY39" fmla="*/ 970416 h 3555355"/>
                <a:gd name="connsiteX40" fmla="*/ 2440699 w 7225014"/>
                <a:gd name="connsiteY40" fmla="*/ 26133 h 3555355"/>
                <a:gd name="connsiteX41" fmla="*/ 2611136 w 7225014"/>
                <a:gd name="connsiteY41" fmla="*/ 138 h 355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225014" h="3555355">
                  <a:moveTo>
                    <a:pt x="2611136" y="138"/>
                  </a:moveTo>
                  <a:cubicBezTo>
                    <a:pt x="2672668" y="1494"/>
                    <a:pt x="2733980" y="12762"/>
                    <a:pt x="2780249" y="33613"/>
                  </a:cubicBezTo>
                  <a:lnTo>
                    <a:pt x="3143670" y="197497"/>
                  </a:lnTo>
                  <a:lnTo>
                    <a:pt x="3146801" y="196144"/>
                  </a:lnTo>
                  <a:cubicBezTo>
                    <a:pt x="3146801" y="196144"/>
                    <a:pt x="4105880" y="626811"/>
                    <a:pt x="4105880" y="626811"/>
                  </a:cubicBezTo>
                  <a:lnTo>
                    <a:pt x="4105409" y="627012"/>
                  </a:lnTo>
                  <a:lnTo>
                    <a:pt x="4112108" y="630041"/>
                  </a:lnTo>
                  <a:cubicBezTo>
                    <a:pt x="4203179" y="671225"/>
                    <a:pt x="4891900" y="982681"/>
                    <a:pt x="4977634" y="1021452"/>
                  </a:cubicBezTo>
                  <a:lnTo>
                    <a:pt x="4982709" y="1023747"/>
                  </a:lnTo>
                  <a:lnTo>
                    <a:pt x="4986889" y="1021898"/>
                  </a:lnTo>
                  <a:cubicBezTo>
                    <a:pt x="4986889" y="1021898"/>
                    <a:pt x="5766373" y="1373318"/>
                    <a:pt x="5863808" y="1417246"/>
                  </a:cubicBezTo>
                  <a:lnTo>
                    <a:pt x="5866101" y="1418280"/>
                  </a:lnTo>
                  <a:lnTo>
                    <a:pt x="5866173" y="1418247"/>
                  </a:lnTo>
                  <a:lnTo>
                    <a:pt x="6744862" y="1815390"/>
                  </a:lnTo>
                  <a:lnTo>
                    <a:pt x="6746600" y="1814595"/>
                  </a:lnTo>
                  <a:cubicBezTo>
                    <a:pt x="6746600" y="1814595"/>
                    <a:pt x="7155556" y="1998949"/>
                    <a:pt x="7155556" y="1998949"/>
                  </a:cubicBezTo>
                  <a:cubicBezTo>
                    <a:pt x="7201801" y="2019828"/>
                    <a:pt x="7224960" y="2047428"/>
                    <a:pt x="7225014" y="2075078"/>
                  </a:cubicBezTo>
                  <a:lnTo>
                    <a:pt x="7217950" y="2091738"/>
                  </a:lnTo>
                  <a:lnTo>
                    <a:pt x="7217950" y="2379130"/>
                  </a:lnTo>
                  <a:cubicBezTo>
                    <a:pt x="7220684" y="2388462"/>
                    <a:pt x="7220684" y="2397795"/>
                    <a:pt x="7217950" y="2407127"/>
                  </a:cubicBezTo>
                  <a:cubicBezTo>
                    <a:pt x="7211475" y="2429908"/>
                    <a:pt x="7190036" y="2451935"/>
                    <a:pt x="7151907" y="2469432"/>
                  </a:cubicBezTo>
                  <a:lnTo>
                    <a:pt x="4845156" y="3524238"/>
                  </a:lnTo>
                  <a:cubicBezTo>
                    <a:pt x="4752926" y="3566438"/>
                    <a:pt x="4602279" y="3565615"/>
                    <a:pt x="4510481" y="3522385"/>
                  </a:cubicBezTo>
                  <a:lnTo>
                    <a:pt x="4115418" y="3336297"/>
                  </a:lnTo>
                  <a:lnTo>
                    <a:pt x="4115418" y="3336999"/>
                  </a:lnTo>
                  <a:lnTo>
                    <a:pt x="3237808" y="2923639"/>
                  </a:lnTo>
                  <a:lnTo>
                    <a:pt x="3237808" y="2924492"/>
                  </a:lnTo>
                  <a:lnTo>
                    <a:pt x="2351245" y="2506927"/>
                  </a:lnTo>
                  <a:lnTo>
                    <a:pt x="2351245" y="2507053"/>
                  </a:lnTo>
                  <a:lnTo>
                    <a:pt x="1440117" y="2077906"/>
                  </a:lnTo>
                  <a:lnTo>
                    <a:pt x="1440117" y="2078708"/>
                  </a:lnTo>
                  <a:lnTo>
                    <a:pt x="527797" y="1649007"/>
                  </a:lnTo>
                  <a:lnTo>
                    <a:pt x="527797" y="1651961"/>
                  </a:lnTo>
                  <a:lnTo>
                    <a:pt x="65609" y="1434281"/>
                  </a:lnTo>
                  <a:cubicBezTo>
                    <a:pt x="25584" y="1415430"/>
                    <a:pt x="4472" y="1392204"/>
                    <a:pt x="0" y="1368921"/>
                  </a:cubicBezTo>
                  <a:lnTo>
                    <a:pt x="0" y="1351052"/>
                  </a:lnTo>
                  <a:lnTo>
                    <a:pt x="0" y="1046048"/>
                  </a:lnTo>
                  <a:lnTo>
                    <a:pt x="6332" y="1057215"/>
                  </a:lnTo>
                  <a:lnTo>
                    <a:pt x="0" y="1041754"/>
                  </a:lnTo>
                  <a:cubicBezTo>
                    <a:pt x="809" y="1015128"/>
                    <a:pt x="24863" y="989211"/>
                    <a:pt x="71941" y="970416"/>
                  </a:cubicBezTo>
                  <a:lnTo>
                    <a:pt x="2440699" y="26133"/>
                  </a:lnTo>
                  <a:cubicBezTo>
                    <a:pt x="2487850" y="7338"/>
                    <a:pt x="2549603" y="-1217"/>
                    <a:pt x="2611136" y="138"/>
                  </a:cubicBezTo>
                  <a:close/>
                </a:path>
              </a:pathLst>
            </a:custGeom>
            <a:solidFill>
              <a:schemeClr val="tx1">
                <a:alpha val="16000"/>
              </a:schemeClr>
            </a:solidFill>
            <a:ln w="12700">
              <a:miter lim="400000"/>
            </a:ln>
            <a:effectLst>
              <a:outerShdw blurRad="381000" dist="177800" dir="5820000" algn="t" rotWithShape="0">
                <a:prstClr val="black"/>
              </a:outerShdw>
            </a:effectLst>
          </p:spPr>
          <p:txBody>
            <a:bodyPr wrap="square" lIns="0" tIns="0" rIns="0" bIns="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grpSp>
          <p:nvGrpSpPr>
            <p:cNvPr id="21" name="Group 20"/>
            <p:cNvGrpSpPr/>
            <p:nvPr/>
          </p:nvGrpSpPr>
          <p:grpSpPr>
            <a:xfrm>
              <a:off x="233803" y="3891569"/>
              <a:ext cx="7224998" cy="3555309"/>
              <a:chOff x="233803" y="3891569"/>
              <a:chExt cx="7224998" cy="3555309"/>
            </a:xfrm>
          </p:grpSpPr>
          <p:sp>
            <p:nvSpPr>
              <p:cNvPr id="22" name="Shape 8"/>
              <p:cNvSpPr/>
              <p:nvPr/>
            </p:nvSpPr>
            <p:spPr>
              <a:xfrm>
                <a:off x="4346590" y="5975832"/>
                <a:ext cx="3107179" cy="1471046"/>
              </a:xfrm>
              <a:custGeom>
                <a:avLst/>
                <a:gdLst/>
                <a:ahLst/>
                <a:cxnLst>
                  <a:cxn ang="0">
                    <a:pos x="wd2" y="hd2"/>
                  </a:cxn>
                  <a:cxn ang="5400000">
                    <a:pos x="wd2" y="hd2"/>
                  </a:cxn>
                  <a:cxn ang="10800000">
                    <a:pos x="wd2" y="hd2"/>
                  </a:cxn>
                  <a:cxn ang="16200000">
                    <a:pos x="wd2" y="hd2"/>
                  </a:cxn>
                </a:cxnLst>
                <a:rect l="0" t="0" r="r" b="b"/>
                <a:pathLst>
                  <a:path w="21595" h="21438" extrusionOk="0">
                    <a:moveTo>
                      <a:pt x="2764" y="16252"/>
                    </a:moveTo>
                    <a:cubicBezTo>
                      <a:pt x="3402" y="16882"/>
                      <a:pt x="4449" y="16895"/>
                      <a:pt x="5090" y="16280"/>
                    </a:cubicBezTo>
                    <a:lnTo>
                      <a:pt x="21122" y="907"/>
                    </a:lnTo>
                    <a:cubicBezTo>
                      <a:pt x="21387" y="653"/>
                      <a:pt x="21536" y="332"/>
                      <a:pt x="21581" y="0"/>
                    </a:cubicBezTo>
                    <a:lnTo>
                      <a:pt x="21581" y="4297"/>
                    </a:lnTo>
                    <a:cubicBezTo>
                      <a:pt x="21600" y="4433"/>
                      <a:pt x="21600" y="4569"/>
                      <a:pt x="21581" y="4705"/>
                    </a:cubicBezTo>
                    <a:cubicBezTo>
                      <a:pt x="21536" y="5037"/>
                      <a:pt x="21387" y="5358"/>
                      <a:pt x="21122" y="5613"/>
                    </a:cubicBezTo>
                    <a:lnTo>
                      <a:pt x="5090" y="20985"/>
                    </a:lnTo>
                    <a:cubicBezTo>
                      <a:pt x="4449" y="21600"/>
                      <a:pt x="3402" y="21588"/>
                      <a:pt x="2764" y="20958"/>
                    </a:cubicBezTo>
                    <a:lnTo>
                      <a:pt x="0" y="18228"/>
                    </a:lnTo>
                    <a:lnTo>
                      <a:pt x="0" y="13523"/>
                    </a:lnTo>
                    <a:cubicBezTo>
                      <a:pt x="0" y="13523"/>
                      <a:pt x="2764" y="16252"/>
                      <a:pt x="2764" y="16252"/>
                    </a:cubicBezTo>
                    <a:close/>
                  </a:path>
                </a:pathLst>
              </a:custGeom>
              <a:solidFill>
                <a:srgbClr val="010101"/>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3" name="Shape 6"/>
              <p:cNvSpPr/>
              <p:nvPr/>
            </p:nvSpPr>
            <p:spPr>
              <a:xfrm>
                <a:off x="4350676" y="5706151"/>
                <a:ext cx="3108125" cy="1422854"/>
              </a:xfrm>
              <a:custGeom>
                <a:avLst/>
                <a:gdLst/>
                <a:ahLst/>
                <a:cxnLst>
                  <a:cxn ang="0">
                    <a:pos x="wd2" y="hd2"/>
                  </a:cxn>
                  <a:cxn ang="5400000">
                    <a:pos x="wd2" y="hd2"/>
                  </a:cxn>
                  <a:cxn ang="10800000">
                    <a:pos x="wd2" y="hd2"/>
                  </a:cxn>
                  <a:cxn ang="16200000">
                    <a:pos x="wd2" y="hd2"/>
                  </a:cxn>
                </a:cxnLst>
                <a:rect l="0" t="0" r="r" b="b"/>
                <a:pathLst>
                  <a:path w="21440" h="21433" extrusionOk="0">
                    <a:moveTo>
                      <a:pt x="20961" y="2777"/>
                    </a:moveTo>
                    <a:cubicBezTo>
                      <a:pt x="21599" y="3406"/>
                      <a:pt x="21600" y="4440"/>
                      <a:pt x="20963" y="5075"/>
                    </a:cubicBezTo>
                    <a:lnTo>
                      <a:pt x="5052" y="20964"/>
                    </a:lnTo>
                    <a:cubicBezTo>
                      <a:pt x="4415" y="21600"/>
                      <a:pt x="3376" y="21587"/>
                      <a:pt x="2743" y="20936"/>
                    </a:cubicBezTo>
                    <a:lnTo>
                      <a:pt x="0" y="18115"/>
                    </a:lnTo>
                    <a:lnTo>
                      <a:pt x="18140" y="0"/>
                    </a:lnTo>
                    <a:cubicBezTo>
                      <a:pt x="18140" y="0"/>
                      <a:pt x="20961" y="2777"/>
                      <a:pt x="20961" y="2777"/>
                    </a:cubicBezTo>
                    <a:close/>
                  </a:path>
                </a:pathLst>
              </a:custGeom>
              <a:solidFill>
                <a:schemeClr val="bg2">
                  <a:lumMod val="5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4" name="Shape 7"/>
              <p:cNvSpPr/>
              <p:nvPr/>
            </p:nvSpPr>
            <p:spPr>
              <a:xfrm>
                <a:off x="233803" y="3891569"/>
                <a:ext cx="3153489" cy="1335013"/>
              </a:xfrm>
              <a:custGeom>
                <a:avLst/>
                <a:gdLst/>
                <a:ahLst/>
                <a:cxnLst>
                  <a:cxn ang="0">
                    <a:pos x="wd2" y="hd2"/>
                  </a:cxn>
                  <a:cxn ang="5400000">
                    <a:pos x="wd2" y="hd2"/>
                  </a:cxn>
                  <a:cxn ang="10800000">
                    <a:pos x="wd2" y="hd2"/>
                  </a:cxn>
                  <a:cxn ang="16200000">
                    <a:pos x="wd2" y="hd2"/>
                  </a:cxn>
                </a:cxnLst>
                <a:rect l="0" t="0" r="r" b="b"/>
                <a:pathLst>
                  <a:path w="21435" h="21416" extrusionOk="0">
                    <a:moveTo>
                      <a:pt x="489" y="15567"/>
                    </a:moveTo>
                    <a:lnTo>
                      <a:pt x="16590" y="419"/>
                    </a:lnTo>
                    <a:cubicBezTo>
                      <a:pt x="17231" y="-184"/>
                      <a:pt x="18269" y="-130"/>
                      <a:pt x="18898" y="539"/>
                    </a:cubicBezTo>
                    <a:lnTo>
                      <a:pt x="21435" y="3239"/>
                    </a:lnTo>
                    <a:lnTo>
                      <a:pt x="3601" y="21416"/>
                    </a:lnTo>
                    <a:lnTo>
                      <a:pt x="459" y="17924"/>
                    </a:lnTo>
                    <a:cubicBezTo>
                      <a:pt x="-165" y="17230"/>
                      <a:pt x="-151" y="16170"/>
                      <a:pt x="489" y="15567"/>
                    </a:cubicBezTo>
                    <a:close/>
                  </a:path>
                </a:pathLst>
              </a:custGeom>
              <a:solidFill>
                <a:schemeClr val="bg2">
                  <a:lumMod val="5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5" name="Shape 9"/>
              <p:cNvSpPr/>
              <p:nvPr/>
            </p:nvSpPr>
            <p:spPr>
              <a:xfrm>
                <a:off x="233804" y="4937603"/>
                <a:ext cx="527797" cy="605913"/>
              </a:xfrm>
              <a:custGeom>
                <a:avLst/>
                <a:gdLst/>
                <a:ahLst/>
                <a:cxnLst>
                  <a:cxn ang="0">
                    <a:pos x="wd2" y="hd2"/>
                  </a:cxn>
                  <a:cxn ang="5400000">
                    <a:pos x="wd2" y="hd2"/>
                  </a:cxn>
                  <a:cxn ang="10800000">
                    <a:pos x="wd2" y="hd2"/>
                  </a:cxn>
                  <a:cxn ang="16200000">
                    <a:pos x="wd2" y="hd2"/>
                  </a:cxn>
                </a:cxnLst>
                <a:rect l="0" t="0" r="r" b="b"/>
                <a:pathLst>
                  <a:path w="21600" h="21600" extrusionOk="0">
                    <a:moveTo>
                      <a:pt x="2685" y="2330"/>
                    </a:moveTo>
                    <a:lnTo>
                      <a:pt x="21600" y="10090"/>
                    </a:lnTo>
                    <a:lnTo>
                      <a:pt x="21600" y="10090"/>
                    </a:lnTo>
                    <a:lnTo>
                      <a:pt x="21600" y="21600"/>
                    </a:lnTo>
                    <a:lnTo>
                      <a:pt x="2685" y="13840"/>
                    </a:lnTo>
                    <a:cubicBezTo>
                      <a:pt x="1047" y="13168"/>
                      <a:pt x="183" y="12340"/>
                      <a:pt x="0" y="11510"/>
                    </a:cubicBezTo>
                    <a:lnTo>
                      <a:pt x="0" y="10873"/>
                    </a:lnTo>
                    <a:lnTo>
                      <a:pt x="0" y="0"/>
                    </a:lnTo>
                    <a:cubicBezTo>
                      <a:pt x="183" y="830"/>
                      <a:pt x="1047" y="1658"/>
                      <a:pt x="2685" y="2330"/>
                    </a:cubicBezTo>
                    <a:close/>
                  </a:path>
                </a:pathLst>
              </a:custGeom>
              <a:solidFill>
                <a:srgbClr val="010101"/>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7" name="Shape 11"/>
              <p:cNvSpPr/>
              <p:nvPr/>
            </p:nvSpPr>
            <p:spPr>
              <a:xfrm rot="171964">
                <a:off x="1459624" y="4381897"/>
                <a:ext cx="678595" cy="277433"/>
              </a:xfrm>
              <a:custGeom>
                <a:avLst/>
                <a:gdLst/>
                <a:ahLst/>
                <a:cxnLst>
                  <a:cxn ang="0">
                    <a:pos x="wd2" y="hd2"/>
                  </a:cxn>
                  <a:cxn ang="5400000">
                    <a:pos x="wd2" y="hd2"/>
                  </a:cxn>
                  <a:cxn ang="10800000">
                    <a:pos x="wd2" y="hd2"/>
                  </a:cxn>
                  <a:cxn ang="16200000">
                    <a:pos x="wd2" y="hd2"/>
                  </a:cxn>
                </a:cxnLst>
                <a:rect l="0" t="0" r="r" b="b"/>
                <a:pathLst>
                  <a:path w="20945" h="21099" extrusionOk="0">
                    <a:moveTo>
                      <a:pt x="1729" y="20238"/>
                    </a:moveTo>
                    <a:cubicBezTo>
                      <a:pt x="3079" y="21078"/>
                      <a:pt x="4558" y="21349"/>
                      <a:pt x="5034" y="20845"/>
                    </a:cubicBezTo>
                    <a:lnTo>
                      <a:pt x="20796" y="3291"/>
                    </a:lnTo>
                    <a:cubicBezTo>
                      <a:pt x="21272" y="2787"/>
                      <a:pt x="20564" y="1699"/>
                      <a:pt x="19215" y="859"/>
                    </a:cubicBezTo>
                    <a:lnTo>
                      <a:pt x="19215" y="859"/>
                    </a:lnTo>
                    <a:cubicBezTo>
                      <a:pt x="17865" y="20"/>
                      <a:pt x="16386" y="-251"/>
                      <a:pt x="15910" y="253"/>
                    </a:cubicBezTo>
                    <a:lnTo>
                      <a:pt x="148" y="17807"/>
                    </a:lnTo>
                    <a:cubicBezTo>
                      <a:pt x="-328" y="18311"/>
                      <a:pt x="380" y="19399"/>
                      <a:pt x="1729" y="20238"/>
                    </a:cubicBezTo>
                    <a:cubicBezTo>
                      <a:pt x="1729" y="20238"/>
                      <a:pt x="1729" y="20238"/>
                      <a:pt x="1729" y="20238"/>
                    </a:cubicBezTo>
                    <a:close/>
                  </a:path>
                </a:pathLst>
              </a:custGeom>
              <a:solidFill>
                <a:srgbClr val="010101"/>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8" name="Shape 12"/>
              <p:cNvSpPr/>
              <p:nvPr/>
            </p:nvSpPr>
            <p:spPr>
              <a:xfrm>
                <a:off x="5821660" y="6257771"/>
                <a:ext cx="406236" cy="285350"/>
              </a:xfrm>
              <a:custGeom>
                <a:avLst/>
                <a:gdLst/>
                <a:ahLst/>
                <a:cxnLst>
                  <a:cxn ang="0">
                    <a:pos x="wd2" y="hd2"/>
                  </a:cxn>
                  <a:cxn ang="5400000">
                    <a:pos x="wd2" y="hd2"/>
                  </a:cxn>
                  <a:cxn ang="10800000">
                    <a:pos x="wd2" y="hd2"/>
                  </a:cxn>
                  <a:cxn ang="16200000">
                    <a:pos x="wd2" y="hd2"/>
                  </a:cxn>
                </a:cxnLst>
                <a:rect l="0" t="0" r="r" b="b"/>
                <a:pathLst>
                  <a:path w="18917" h="19009" extrusionOk="0">
                    <a:moveTo>
                      <a:pt x="1294" y="14923"/>
                    </a:moveTo>
                    <a:cubicBezTo>
                      <a:pt x="-1328" y="10634"/>
                      <a:pt x="159" y="4734"/>
                      <a:pt x="4640" y="1727"/>
                    </a:cubicBezTo>
                    <a:cubicBezTo>
                      <a:pt x="9148" y="-1298"/>
                      <a:pt x="14971" y="-249"/>
                      <a:pt x="17621" y="4087"/>
                    </a:cubicBezTo>
                    <a:cubicBezTo>
                      <a:pt x="20272" y="8423"/>
                      <a:pt x="18723" y="14365"/>
                      <a:pt x="14186" y="17343"/>
                    </a:cubicBezTo>
                    <a:cubicBezTo>
                      <a:pt x="9676" y="20302"/>
                      <a:pt x="3915" y="19211"/>
                      <a:pt x="1294" y="14923"/>
                    </a:cubicBezTo>
                    <a:close/>
                  </a:path>
                </a:pathLst>
              </a:custGeom>
              <a:solidFill>
                <a:srgbClr val="010101"/>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9" name="Shape 13"/>
              <p:cNvSpPr/>
              <p:nvPr/>
            </p:nvSpPr>
            <p:spPr>
              <a:xfrm>
                <a:off x="2129741" y="4262911"/>
                <a:ext cx="152118" cy="108088"/>
              </a:xfrm>
              <a:custGeom>
                <a:avLst/>
                <a:gdLst/>
                <a:ahLst/>
                <a:cxnLst>
                  <a:cxn ang="0">
                    <a:pos x="wd2" y="hd2"/>
                  </a:cxn>
                  <a:cxn ang="5400000">
                    <a:pos x="wd2" y="hd2"/>
                  </a:cxn>
                  <a:cxn ang="10800000">
                    <a:pos x="wd2" y="hd2"/>
                  </a:cxn>
                  <a:cxn ang="16200000">
                    <a:pos x="wd2" y="hd2"/>
                  </a:cxn>
                </a:cxnLst>
                <a:rect l="0" t="0" r="r" b="b"/>
                <a:pathLst>
                  <a:path w="18949" h="19222" extrusionOk="0">
                    <a:moveTo>
                      <a:pt x="1489" y="15694"/>
                    </a:moveTo>
                    <a:cubicBezTo>
                      <a:pt x="-1311" y="11607"/>
                      <a:pt x="-49" y="5576"/>
                      <a:pt x="4331" y="2204"/>
                    </a:cubicBezTo>
                    <a:cubicBezTo>
                      <a:pt x="8738" y="-1188"/>
                      <a:pt x="14626" y="-603"/>
                      <a:pt x="17458" y="3529"/>
                    </a:cubicBezTo>
                    <a:cubicBezTo>
                      <a:pt x="20289" y="7661"/>
                      <a:pt x="18967" y="13739"/>
                      <a:pt x="14528" y="17085"/>
                    </a:cubicBezTo>
                    <a:cubicBezTo>
                      <a:pt x="10117" y="20412"/>
                      <a:pt x="4290" y="19781"/>
                      <a:pt x="1489" y="15694"/>
                    </a:cubicBezTo>
                    <a:close/>
                  </a:path>
                </a:pathLst>
              </a:custGeom>
              <a:solidFill>
                <a:srgbClr val="010101"/>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0" name="Shape 24"/>
              <p:cNvSpPr/>
              <p:nvPr/>
            </p:nvSpPr>
            <p:spPr>
              <a:xfrm>
                <a:off x="756821" y="4087700"/>
                <a:ext cx="3582864" cy="1565008"/>
              </a:xfrm>
              <a:custGeom>
                <a:avLst/>
                <a:gdLst/>
                <a:ahLst/>
                <a:cxnLst>
                  <a:cxn ang="0">
                    <a:pos x="wd2" y="hd2"/>
                  </a:cxn>
                  <a:cxn ang="5400000">
                    <a:pos x="wd2" y="hd2"/>
                  </a:cxn>
                  <a:cxn ang="10800000">
                    <a:pos x="wd2" y="hd2"/>
                  </a:cxn>
                  <a:cxn ang="16200000">
                    <a:pos x="wd2" y="hd2"/>
                  </a:cxn>
                </a:cxnLst>
                <a:rect l="0" t="0" r="r" b="b"/>
                <a:pathLst>
                  <a:path w="21600" h="21600" extrusionOk="0">
                    <a:moveTo>
                      <a:pt x="15818" y="0"/>
                    </a:moveTo>
                    <a:lnTo>
                      <a:pt x="0" y="15638"/>
                    </a:lnTo>
                    <a:lnTo>
                      <a:pt x="5529" y="21600"/>
                    </a:lnTo>
                    <a:lnTo>
                      <a:pt x="21600" y="5944"/>
                    </a:lnTo>
                    <a:cubicBezTo>
                      <a:pt x="21600" y="5944"/>
                      <a:pt x="15818" y="0"/>
                      <a:pt x="15818" y="0"/>
                    </a:cubicBezTo>
                    <a:close/>
                  </a:path>
                </a:pathLst>
              </a:custGeom>
              <a:solidFill>
                <a:schemeClr val="bg2">
                  <a:lumMod val="20000"/>
                  <a:lumOff val="8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1" name="Shape 25"/>
              <p:cNvSpPr/>
              <p:nvPr/>
            </p:nvSpPr>
            <p:spPr>
              <a:xfrm>
                <a:off x="1670214" y="4517106"/>
                <a:ext cx="3549976" cy="1565235"/>
              </a:xfrm>
              <a:custGeom>
                <a:avLst/>
                <a:gdLst/>
                <a:ahLst/>
                <a:cxnLst>
                  <a:cxn ang="0">
                    <a:pos x="wd2" y="hd2"/>
                  </a:cxn>
                  <a:cxn ang="5400000">
                    <a:pos x="wd2" y="hd2"/>
                  </a:cxn>
                  <a:cxn ang="10800000">
                    <a:pos x="wd2" y="hd2"/>
                  </a:cxn>
                  <a:cxn ang="16200000">
                    <a:pos x="wd2" y="hd2"/>
                  </a:cxn>
                </a:cxnLst>
                <a:rect l="0" t="0" r="r" b="b"/>
                <a:pathLst>
                  <a:path w="21600" h="21600" extrusionOk="0">
                    <a:moveTo>
                      <a:pt x="16220" y="0"/>
                    </a:moveTo>
                    <a:lnTo>
                      <a:pt x="0" y="15654"/>
                    </a:lnTo>
                    <a:lnTo>
                      <a:pt x="5566" y="21600"/>
                    </a:lnTo>
                    <a:lnTo>
                      <a:pt x="21600" y="5518"/>
                    </a:lnTo>
                    <a:cubicBezTo>
                      <a:pt x="21600" y="5518"/>
                      <a:pt x="16220" y="0"/>
                      <a:pt x="16220" y="0"/>
                    </a:cubicBezTo>
                    <a:close/>
                  </a:path>
                </a:pathLst>
              </a:custGeom>
              <a:solidFill>
                <a:srgbClr val="FEFEFE"/>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2" name="Shape 26"/>
              <p:cNvSpPr/>
              <p:nvPr/>
            </p:nvSpPr>
            <p:spPr>
              <a:xfrm>
                <a:off x="2585494" y="4913454"/>
                <a:ext cx="3522079" cy="1584679"/>
              </a:xfrm>
              <a:custGeom>
                <a:avLst/>
                <a:gdLst/>
                <a:ahLst/>
                <a:cxnLst>
                  <a:cxn ang="0">
                    <a:pos x="wd2" y="hd2"/>
                  </a:cxn>
                  <a:cxn ang="5400000">
                    <a:pos x="wd2" y="hd2"/>
                  </a:cxn>
                  <a:cxn ang="10800000">
                    <a:pos x="wd2" y="hd2"/>
                  </a:cxn>
                  <a:cxn ang="16200000">
                    <a:pos x="wd2" y="hd2"/>
                  </a:cxn>
                </a:cxnLst>
                <a:rect l="0" t="0" r="r" b="b"/>
                <a:pathLst>
                  <a:path w="21600" h="21600" extrusionOk="0">
                    <a:moveTo>
                      <a:pt x="16161" y="0"/>
                    </a:moveTo>
                    <a:lnTo>
                      <a:pt x="0" y="15885"/>
                    </a:lnTo>
                    <a:lnTo>
                      <a:pt x="5459" y="21600"/>
                    </a:lnTo>
                    <a:lnTo>
                      <a:pt x="21600" y="5450"/>
                    </a:lnTo>
                    <a:cubicBezTo>
                      <a:pt x="21600" y="5450"/>
                      <a:pt x="16161" y="0"/>
                      <a:pt x="16161" y="0"/>
                    </a:cubicBezTo>
                    <a:close/>
                  </a:path>
                </a:pathLst>
              </a:custGeom>
              <a:solidFill>
                <a:schemeClr val="bg2">
                  <a:lumMod val="20000"/>
                  <a:lumOff val="8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3" name="Shape 27"/>
              <p:cNvSpPr/>
              <p:nvPr/>
            </p:nvSpPr>
            <p:spPr>
              <a:xfrm>
                <a:off x="3468085" y="5309803"/>
                <a:ext cx="3510924" cy="1599855"/>
              </a:xfrm>
              <a:custGeom>
                <a:avLst/>
                <a:gdLst/>
                <a:ahLst/>
                <a:cxnLst>
                  <a:cxn ang="0">
                    <a:pos x="wd2" y="hd2"/>
                  </a:cxn>
                  <a:cxn ang="5400000">
                    <a:pos x="wd2" y="hd2"/>
                  </a:cxn>
                  <a:cxn ang="10800000">
                    <a:pos x="wd2" y="hd2"/>
                  </a:cxn>
                  <a:cxn ang="16200000">
                    <a:pos x="wd2" y="hd2"/>
                  </a:cxn>
                </a:cxnLst>
                <a:rect l="0" t="0" r="r" b="b"/>
                <a:pathLst>
                  <a:path w="21600" h="21600" extrusionOk="0">
                    <a:moveTo>
                      <a:pt x="21600" y="5364"/>
                    </a:moveTo>
                    <a:lnTo>
                      <a:pt x="16192" y="0"/>
                    </a:lnTo>
                    <a:lnTo>
                      <a:pt x="0" y="15997"/>
                    </a:lnTo>
                    <a:lnTo>
                      <a:pt x="5421" y="21600"/>
                    </a:lnTo>
                    <a:cubicBezTo>
                      <a:pt x="5421" y="21600"/>
                      <a:pt x="21600" y="5364"/>
                      <a:pt x="21600" y="5364"/>
                    </a:cubicBezTo>
                    <a:close/>
                  </a:path>
                </a:pathLst>
              </a:custGeom>
              <a:solidFill>
                <a:srgbClr val="FEFEFE"/>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4" name="Shape 28"/>
              <p:cNvSpPr/>
              <p:nvPr/>
            </p:nvSpPr>
            <p:spPr>
              <a:xfrm flipV="1">
                <a:off x="4367473" y="5718045"/>
                <a:ext cx="2629779" cy="1202569"/>
              </a:xfrm>
              <a:prstGeom prst="line">
                <a:avLst/>
              </a:prstGeom>
              <a:ln w="12700">
                <a:miter lim="400000"/>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sz="1200">
                    <a:latin typeface="Helvetica"/>
                    <a:ea typeface="Helvetica"/>
                    <a:cs typeface="Helvetica"/>
                    <a:sym typeface="Helvetica"/>
                  </a:defRPr>
                </a:pPr>
                <a:endParaRPr kumimoji="0" sz="1200" b="0" i="0" u="none" strike="noStrike" kern="1200" cap="none" spc="0" normalizeH="0" baseline="0" noProof="0">
                  <a:ln>
                    <a:noFill/>
                  </a:ln>
                  <a:solidFill>
                    <a:prstClr val="black"/>
                  </a:solidFill>
                  <a:effectLst/>
                  <a:uLnTx/>
                  <a:uFillTx/>
                  <a:latin typeface="Helvetica"/>
                  <a:cs typeface="Helvetica"/>
                  <a:sym typeface="Helvetica"/>
                </a:endParaRPr>
              </a:p>
            </p:txBody>
          </p:sp>
          <p:sp>
            <p:nvSpPr>
              <p:cNvPr id="35" name="Shape 29"/>
              <p:cNvSpPr/>
              <p:nvPr/>
            </p:nvSpPr>
            <p:spPr>
              <a:xfrm>
                <a:off x="1670214" y="5644860"/>
                <a:ext cx="914836" cy="7537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0"/>
                    </a:lnTo>
                    <a:lnTo>
                      <a:pt x="0" y="9252"/>
                    </a:lnTo>
                    <a:lnTo>
                      <a:pt x="21600" y="21600"/>
                    </a:lnTo>
                    <a:lnTo>
                      <a:pt x="21600" y="12348"/>
                    </a:lnTo>
                    <a:cubicBezTo>
                      <a:pt x="21600" y="12348"/>
                      <a:pt x="0" y="0"/>
                      <a:pt x="0" y="0"/>
                    </a:cubicBezTo>
                    <a:close/>
                  </a:path>
                </a:pathLst>
              </a:custGeom>
              <a:solidFill>
                <a:schemeClr val="bg2">
                  <a:lumMod val="20000"/>
                  <a:lumOff val="8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6" name="Shape 30"/>
              <p:cNvSpPr/>
              <p:nvPr/>
            </p:nvSpPr>
            <p:spPr>
              <a:xfrm>
                <a:off x="756821" y="5215455"/>
                <a:ext cx="917101" cy="754809"/>
              </a:xfrm>
              <a:custGeom>
                <a:avLst/>
                <a:gdLst/>
                <a:ahLst/>
                <a:cxnLst>
                  <a:cxn ang="0">
                    <a:pos x="wd2" y="hd2"/>
                  </a:cxn>
                  <a:cxn ang="5400000">
                    <a:pos x="wd2" y="hd2"/>
                  </a:cxn>
                  <a:cxn ang="10800000">
                    <a:pos x="wd2" y="hd2"/>
                  </a:cxn>
                  <a:cxn ang="16200000">
                    <a:pos x="wd2" y="hd2"/>
                  </a:cxn>
                </a:cxnLst>
                <a:rect l="0" t="0" r="r" b="b"/>
                <a:pathLst>
                  <a:path w="21600" h="21600" extrusionOk="0">
                    <a:moveTo>
                      <a:pt x="21600" y="12361"/>
                    </a:moveTo>
                    <a:lnTo>
                      <a:pt x="0" y="0"/>
                    </a:lnTo>
                    <a:lnTo>
                      <a:pt x="0" y="0"/>
                    </a:lnTo>
                    <a:lnTo>
                      <a:pt x="0" y="9239"/>
                    </a:lnTo>
                    <a:lnTo>
                      <a:pt x="21600" y="21600"/>
                    </a:lnTo>
                    <a:lnTo>
                      <a:pt x="21600" y="12361"/>
                    </a:lnTo>
                    <a:cubicBezTo>
                      <a:pt x="21600" y="12361"/>
                      <a:pt x="21600" y="12361"/>
                      <a:pt x="21600" y="12361"/>
                    </a:cubicBezTo>
                    <a:close/>
                  </a:path>
                </a:pathLst>
              </a:custGeom>
              <a:solidFill>
                <a:schemeClr val="bg2">
                  <a:lumMod val="40000"/>
                  <a:lumOff val="6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7" name="Shape 31"/>
              <p:cNvSpPr/>
              <p:nvPr/>
            </p:nvSpPr>
            <p:spPr>
              <a:xfrm>
                <a:off x="3468085" y="6490677"/>
                <a:ext cx="881138" cy="737878"/>
              </a:xfrm>
              <a:custGeom>
                <a:avLst/>
                <a:gdLst/>
                <a:ahLst/>
                <a:cxnLst>
                  <a:cxn ang="0">
                    <a:pos x="wd2" y="hd2"/>
                  </a:cxn>
                  <a:cxn ang="5400000">
                    <a:pos x="wd2" y="hd2"/>
                  </a:cxn>
                  <a:cxn ang="10800000">
                    <a:pos x="wd2" y="hd2"/>
                  </a:cxn>
                  <a:cxn ang="16200000">
                    <a:pos x="wd2" y="hd2"/>
                  </a:cxn>
                </a:cxnLst>
                <a:rect l="0" t="0" r="r" b="b"/>
                <a:pathLst>
                  <a:path w="21600" h="21600" extrusionOk="0">
                    <a:moveTo>
                      <a:pt x="21600" y="12149"/>
                    </a:moveTo>
                    <a:lnTo>
                      <a:pt x="0" y="0"/>
                    </a:lnTo>
                    <a:lnTo>
                      <a:pt x="0" y="9451"/>
                    </a:lnTo>
                    <a:lnTo>
                      <a:pt x="21600" y="21600"/>
                    </a:lnTo>
                    <a:cubicBezTo>
                      <a:pt x="21600" y="21600"/>
                      <a:pt x="21600" y="12149"/>
                      <a:pt x="21600" y="12149"/>
                    </a:cubicBezTo>
                    <a:close/>
                  </a:path>
                </a:pathLst>
              </a:custGeom>
              <a:solidFill>
                <a:schemeClr val="bg2">
                  <a:lumMod val="20000"/>
                  <a:lumOff val="8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8" name="Shape 32"/>
              <p:cNvSpPr/>
              <p:nvPr/>
            </p:nvSpPr>
            <p:spPr>
              <a:xfrm>
                <a:off x="2581408" y="6073898"/>
                <a:ext cx="890205" cy="742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397"/>
                    </a:lnTo>
                    <a:lnTo>
                      <a:pt x="21600" y="21600"/>
                    </a:lnTo>
                    <a:lnTo>
                      <a:pt x="21600" y="12203"/>
                    </a:lnTo>
                    <a:cubicBezTo>
                      <a:pt x="21600" y="12203"/>
                      <a:pt x="0" y="0"/>
                      <a:pt x="0" y="0"/>
                    </a:cubicBezTo>
                    <a:close/>
                  </a:path>
                </a:pathLst>
              </a:custGeom>
              <a:solidFill>
                <a:schemeClr val="bg2">
                  <a:lumMod val="40000"/>
                  <a:lumOff val="6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grpSp>
        <p:grpSp>
          <p:nvGrpSpPr>
            <p:cNvPr id="39" name="Group 38"/>
            <p:cNvGrpSpPr/>
            <p:nvPr/>
          </p:nvGrpSpPr>
          <p:grpSpPr>
            <a:xfrm>
              <a:off x="916855" y="3998778"/>
              <a:ext cx="6227699" cy="2910852"/>
              <a:chOff x="3267292" y="3619938"/>
              <a:chExt cx="4839111" cy="2261821"/>
            </a:xfrm>
            <a:effectLst>
              <a:outerShdw blurRad="292100" dist="254000" dir="7500000" algn="t" rotWithShape="0">
                <a:prstClr val="black">
                  <a:alpha val="60000"/>
                </a:prstClr>
              </a:outerShdw>
            </a:effectLst>
          </p:grpSpPr>
          <p:sp>
            <p:nvSpPr>
              <p:cNvPr id="40" name="Shape 14"/>
              <p:cNvSpPr/>
              <p:nvPr/>
            </p:nvSpPr>
            <p:spPr>
              <a:xfrm>
                <a:off x="6061292" y="4823263"/>
                <a:ext cx="2043416" cy="1057676"/>
              </a:xfrm>
              <a:custGeom>
                <a:avLst/>
                <a:gdLst/>
                <a:ahLst/>
                <a:cxnLst>
                  <a:cxn ang="0">
                    <a:pos x="wd2" y="hd2"/>
                  </a:cxn>
                  <a:cxn ang="5400000">
                    <a:pos x="wd2" y="hd2"/>
                  </a:cxn>
                  <a:cxn ang="10800000">
                    <a:pos x="wd2" y="hd2"/>
                  </a:cxn>
                  <a:cxn ang="16200000">
                    <a:pos x="wd2" y="hd2"/>
                  </a:cxn>
                </a:cxnLst>
                <a:rect l="0" t="0" r="r" b="b"/>
                <a:pathLst>
                  <a:path w="21600" h="21600" extrusionOk="0">
                    <a:moveTo>
                      <a:pt x="21600" y="2517"/>
                    </a:moveTo>
                    <a:lnTo>
                      <a:pt x="21600" y="0"/>
                    </a:lnTo>
                    <a:lnTo>
                      <a:pt x="0" y="19083"/>
                    </a:lnTo>
                    <a:lnTo>
                      <a:pt x="0" y="21600"/>
                    </a:lnTo>
                    <a:cubicBezTo>
                      <a:pt x="0" y="21600"/>
                      <a:pt x="21600" y="2517"/>
                      <a:pt x="21600" y="2517"/>
                    </a:cubicBezTo>
                    <a:close/>
                  </a:path>
                </a:pathLst>
              </a:custGeom>
              <a:solidFill>
                <a:schemeClr val="bg1">
                  <a:alpha val="25000"/>
                </a:schemeClr>
              </a:solidFill>
              <a:ln w="12700">
                <a:solidFill>
                  <a:schemeClr val="bg2">
                    <a:lumMod val="20000"/>
                    <a:lumOff val="80000"/>
                  </a:schemeClr>
                </a:solidFill>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41" name="Shape 15"/>
              <p:cNvSpPr/>
              <p:nvPr/>
            </p:nvSpPr>
            <p:spPr>
              <a:xfrm>
                <a:off x="3267292" y="3619938"/>
                <a:ext cx="2734678" cy="1157286"/>
              </a:xfrm>
              <a:custGeom>
                <a:avLst/>
                <a:gdLst/>
                <a:ahLst/>
                <a:cxnLst>
                  <a:cxn ang="0">
                    <a:pos x="wd2" y="hd2"/>
                  </a:cxn>
                  <a:cxn ang="5400000">
                    <a:pos x="wd2" y="hd2"/>
                  </a:cxn>
                  <a:cxn ang="10800000">
                    <a:pos x="wd2" y="hd2"/>
                  </a:cxn>
                  <a:cxn ang="16200000">
                    <a:pos x="wd2" y="hd2"/>
                  </a:cxn>
                </a:cxnLst>
                <a:rect l="0" t="0" r="r" b="b"/>
                <a:pathLst>
                  <a:path w="21600" h="21600" extrusionOk="0">
                    <a:moveTo>
                      <a:pt x="16138" y="0"/>
                    </a:moveTo>
                    <a:lnTo>
                      <a:pt x="0" y="15336"/>
                    </a:lnTo>
                    <a:lnTo>
                      <a:pt x="5629" y="21600"/>
                    </a:lnTo>
                    <a:lnTo>
                      <a:pt x="21600" y="5558"/>
                    </a:lnTo>
                    <a:cubicBezTo>
                      <a:pt x="21600" y="5558"/>
                      <a:pt x="16138" y="0"/>
                      <a:pt x="16138" y="0"/>
                    </a:cubicBezTo>
                    <a:close/>
                  </a:path>
                </a:pathLst>
              </a:custGeom>
              <a:solidFill>
                <a:schemeClr val="bg1">
                  <a:alpha val="25000"/>
                </a:schemeClr>
              </a:solidFill>
              <a:ln w="12700">
                <a:solidFill>
                  <a:schemeClr val="bg2">
                    <a:lumMod val="20000"/>
                    <a:lumOff val="80000"/>
                  </a:schemeClr>
                </a:solidFill>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55" name="Shape 16"/>
              <p:cNvSpPr/>
              <p:nvPr/>
            </p:nvSpPr>
            <p:spPr>
              <a:xfrm>
                <a:off x="3981667" y="3915213"/>
                <a:ext cx="2725398" cy="1194290"/>
              </a:xfrm>
              <a:custGeom>
                <a:avLst/>
                <a:gdLst/>
                <a:ahLst/>
                <a:cxnLst>
                  <a:cxn ang="0">
                    <a:pos x="wd2" y="hd2"/>
                  </a:cxn>
                  <a:cxn ang="5400000">
                    <a:pos x="wd2" y="hd2"/>
                  </a:cxn>
                  <a:cxn ang="10800000">
                    <a:pos x="wd2" y="hd2"/>
                  </a:cxn>
                  <a:cxn ang="16200000">
                    <a:pos x="wd2" y="hd2"/>
                  </a:cxn>
                </a:cxnLst>
                <a:rect l="0" t="0" r="r" b="b"/>
                <a:pathLst>
                  <a:path w="21600" h="21600" extrusionOk="0">
                    <a:moveTo>
                      <a:pt x="16026" y="0"/>
                    </a:moveTo>
                    <a:lnTo>
                      <a:pt x="0" y="15545"/>
                    </a:lnTo>
                    <a:lnTo>
                      <a:pt x="5634" y="21600"/>
                    </a:lnTo>
                    <a:lnTo>
                      <a:pt x="21600" y="5478"/>
                    </a:lnTo>
                    <a:cubicBezTo>
                      <a:pt x="21600" y="5478"/>
                      <a:pt x="16026" y="0"/>
                      <a:pt x="16026" y="0"/>
                    </a:cubicBezTo>
                    <a:close/>
                  </a:path>
                </a:pathLst>
              </a:custGeom>
              <a:solidFill>
                <a:schemeClr val="bg1">
                  <a:alpha val="25000"/>
                </a:schemeClr>
              </a:solidFill>
              <a:ln w="12700">
                <a:solidFill>
                  <a:schemeClr val="bg2">
                    <a:lumMod val="20000"/>
                    <a:lumOff val="80000"/>
                  </a:schemeClr>
                </a:solidFill>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56" name="Shape 17"/>
              <p:cNvSpPr/>
              <p:nvPr/>
            </p:nvSpPr>
            <p:spPr>
              <a:xfrm>
                <a:off x="4689692" y="4216838"/>
                <a:ext cx="2721069" cy="1217173"/>
              </a:xfrm>
              <a:custGeom>
                <a:avLst/>
                <a:gdLst/>
                <a:ahLst/>
                <a:cxnLst>
                  <a:cxn ang="0">
                    <a:pos x="wd2" y="hd2"/>
                  </a:cxn>
                  <a:cxn ang="5400000">
                    <a:pos x="wd2" y="hd2"/>
                  </a:cxn>
                  <a:cxn ang="10800000">
                    <a:pos x="wd2" y="hd2"/>
                  </a:cxn>
                  <a:cxn ang="16200000">
                    <a:pos x="wd2" y="hd2"/>
                  </a:cxn>
                </a:cxnLst>
                <a:rect l="0" t="0" r="r" b="b"/>
                <a:pathLst>
                  <a:path w="21600" h="21600" extrusionOk="0">
                    <a:moveTo>
                      <a:pt x="15992" y="0"/>
                    </a:moveTo>
                    <a:lnTo>
                      <a:pt x="0" y="15819"/>
                    </a:lnTo>
                    <a:lnTo>
                      <a:pt x="5491" y="21600"/>
                    </a:lnTo>
                    <a:lnTo>
                      <a:pt x="21600" y="5400"/>
                    </a:lnTo>
                    <a:cubicBezTo>
                      <a:pt x="21600" y="5400"/>
                      <a:pt x="15992" y="0"/>
                      <a:pt x="15992" y="0"/>
                    </a:cubicBezTo>
                    <a:close/>
                  </a:path>
                </a:pathLst>
              </a:custGeom>
              <a:solidFill>
                <a:schemeClr val="bg1">
                  <a:alpha val="25000"/>
                </a:schemeClr>
              </a:solidFill>
              <a:ln w="12700">
                <a:solidFill>
                  <a:schemeClr val="bg2">
                    <a:lumMod val="20000"/>
                    <a:lumOff val="80000"/>
                  </a:schemeClr>
                </a:solidFill>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57" name="Shape 18"/>
              <p:cNvSpPr/>
              <p:nvPr/>
            </p:nvSpPr>
            <p:spPr>
              <a:xfrm>
                <a:off x="5375492" y="4521638"/>
                <a:ext cx="2728093" cy="1235361"/>
              </a:xfrm>
              <a:custGeom>
                <a:avLst/>
                <a:gdLst/>
                <a:ahLst/>
                <a:cxnLst>
                  <a:cxn ang="0">
                    <a:pos x="wd2" y="hd2"/>
                  </a:cxn>
                  <a:cxn ang="5400000">
                    <a:pos x="wd2" y="hd2"/>
                  </a:cxn>
                  <a:cxn ang="10800000">
                    <a:pos x="wd2" y="hd2"/>
                  </a:cxn>
                  <a:cxn ang="16200000">
                    <a:pos x="wd2" y="hd2"/>
                  </a:cxn>
                </a:cxnLst>
                <a:rect l="0" t="0" r="r" b="b"/>
                <a:pathLst>
                  <a:path w="21600" h="21600" extrusionOk="0">
                    <a:moveTo>
                      <a:pt x="21600" y="5262"/>
                    </a:moveTo>
                    <a:lnTo>
                      <a:pt x="16068" y="0"/>
                    </a:lnTo>
                    <a:lnTo>
                      <a:pt x="0" y="15962"/>
                    </a:lnTo>
                    <a:lnTo>
                      <a:pt x="5421" y="21600"/>
                    </a:lnTo>
                    <a:cubicBezTo>
                      <a:pt x="5421" y="21600"/>
                      <a:pt x="21600" y="5262"/>
                      <a:pt x="21600" y="5262"/>
                    </a:cubicBezTo>
                    <a:close/>
                  </a:path>
                </a:pathLst>
              </a:custGeom>
              <a:solidFill>
                <a:schemeClr val="bg1">
                  <a:alpha val="25000"/>
                </a:schemeClr>
              </a:solidFill>
              <a:ln w="12700">
                <a:solidFill>
                  <a:schemeClr val="bg2">
                    <a:lumMod val="20000"/>
                    <a:lumOff val="80000"/>
                  </a:schemeClr>
                </a:solidFill>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58" name="Shape 19"/>
              <p:cNvSpPr/>
              <p:nvPr/>
            </p:nvSpPr>
            <p:spPr>
              <a:xfrm flipV="1">
                <a:off x="6062985" y="4821324"/>
                <a:ext cx="2043418" cy="934433"/>
              </a:xfrm>
              <a:prstGeom prst="line">
                <a:avLst/>
              </a:prstGeom>
              <a:ln w="12700">
                <a:solidFill>
                  <a:schemeClr val="bg2">
                    <a:lumMod val="20000"/>
                    <a:lumOff val="80000"/>
                  </a:schemeClr>
                </a:solidFill>
                <a:miter lim="400000"/>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sz="1200">
                    <a:latin typeface="Helvetica"/>
                    <a:ea typeface="Helvetica"/>
                    <a:cs typeface="Helvetica"/>
                    <a:sym typeface="Helvetica"/>
                  </a:defRPr>
                </a:pPr>
                <a:endParaRPr kumimoji="0" sz="1200" b="0" i="0" u="none" strike="noStrike" kern="1200" cap="none" spc="0" normalizeH="0" baseline="0" noProof="0">
                  <a:ln>
                    <a:noFill/>
                  </a:ln>
                  <a:solidFill>
                    <a:prstClr val="black"/>
                  </a:solidFill>
                  <a:effectLst/>
                  <a:uLnTx/>
                  <a:uFillTx/>
                  <a:latin typeface="Helvetica"/>
                  <a:cs typeface="Helvetica"/>
                  <a:sym typeface="Helvetica"/>
                </a:endParaRPr>
              </a:p>
            </p:txBody>
          </p:sp>
          <p:sp>
            <p:nvSpPr>
              <p:cNvPr id="59" name="Shape 20"/>
              <p:cNvSpPr/>
              <p:nvPr/>
            </p:nvSpPr>
            <p:spPr>
              <a:xfrm>
                <a:off x="3978492" y="4772463"/>
                <a:ext cx="710855" cy="4580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12"/>
                    </a:lnTo>
                    <a:lnTo>
                      <a:pt x="21600" y="21600"/>
                    </a:lnTo>
                    <a:lnTo>
                      <a:pt x="21600" y="15788"/>
                    </a:lnTo>
                    <a:cubicBezTo>
                      <a:pt x="21600" y="15788"/>
                      <a:pt x="0" y="0"/>
                      <a:pt x="0" y="0"/>
                    </a:cubicBezTo>
                    <a:close/>
                  </a:path>
                </a:pathLst>
              </a:custGeom>
              <a:solidFill>
                <a:schemeClr val="bg1">
                  <a:alpha val="40000"/>
                </a:schemeClr>
              </a:solidFill>
              <a:ln w="12700">
                <a:solidFill>
                  <a:schemeClr val="bg2">
                    <a:lumMod val="20000"/>
                    <a:lumOff val="80000"/>
                  </a:schemeClr>
                </a:solidFill>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60" name="Shape 21"/>
              <p:cNvSpPr/>
              <p:nvPr/>
            </p:nvSpPr>
            <p:spPr>
              <a:xfrm>
                <a:off x="3267292" y="4439088"/>
                <a:ext cx="712605" cy="4588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0"/>
                    </a:lnTo>
                    <a:lnTo>
                      <a:pt x="0" y="5801"/>
                    </a:lnTo>
                    <a:lnTo>
                      <a:pt x="21600" y="21600"/>
                    </a:lnTo>
                    <a:lnTo>
                      <a:pt x="21600" y="15799"/>
                    </a:lnTo>
                    <a:cubicBezTo>
                      <a:pt x="21600" y="15799"/>
                      <a:pt x="0" y="0"/>
                      <a:pt x="0" y="0"/>
                    </a:cubicBezTo>
                    <a:close/>
                  </a:path>
                </a:pathLst>
              </a:custGeom>
              <a:solidFill>
                <a:schemeClr val="bg1">
                  <a:alpha val="25000"/>
                </a:schemeClr>
              </a:solidFill>
              <a:ln w="12700">
                <a:solidFill>
                  <a:schemeClr val="bg2">
                    <a:lumMod val="20000"/>
                    <a:lumOff val="80000"/>
                  </a:schemeClr>
                </a:solidFill>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61" name="Shape 22"/>
              <p:cNvSpPr/>
              <p:nvPr/>
            </p:nvSpPr>
            <p:spPr>
              <a:xfrm>
                <a:off x="4689692" y="5109013"/>
                <a:ext cx="691716" cy="4490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928"/>
                    </a:lnTo>
                    <a:lnTo>
                      <a:pt x="21600" y="21600"/>
                    </a:lnTo>
                    <a:lnTo>
                      <a:pt x="21600" y="15672"/>
                    </a:lnTo>
                    <a:cubicBezTo>
                      <a:pt x="21600" y="15672"/>
                      <a:pt x="0" y="0"/>
                      <a:pt x="0" y="0"/>
                    </a:cubicBezTo>
                    <a:close/>
                  </a:path>
                </a:pathLst>
              </a:custGeom>
              <a:solidFill>
                <a:schemeClr val="bg1">
                  <a:alpha val="25000"/>
                </a:schemeClr>
              </a:solidFill>
              <a:ln w="12700">
                <a:solidFill>
                  <a:schemeClr val="bg2">
                    <a:lumMod val="20000"/>
                    <a:lumOff val="80000"/>
                  </a:schemeClr>
                </a:solidFill>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62" name="Shape 23"/>
              <p:cNvSpPr/>
              <p:nvPr/>
            </p:nvSpPr>
            <p:spPr>
              <a:xfrm>
                <a:off x="5378667" y="5436038"/>
                <a:ext cx="684671" cy="445721"/>
              </a:xfrm>
              <a:custGeom>
                <a:avLst/>
                <a:gdLst/>
                <a:ahLst/>
                <a:cxnLst>
                  <a:cxn ang="0">
                    <a:pos x="wd2" y="hd2"/>
                  </a:cxn>
                  <a:cxn ang="5400000">
                    <a:pos x="wd2" y="hd2"/>
                  </a:cxn>
                  <a:cxn ang="10800000">
                    <a:pos x="wd2" y="hd2"/>
                  </a:cxn>
                  <a:cxn ang="16200000">
                    <a:pos x="wd2" y="hd2"/>
                  </a:cxn>
                </a:cxnLst>
                <a:rect l="0" t="0" r="r" b="b"/>
                <a:pathLst>
                  <a:path w="21600" h="21600" extrusionOk="0">
                    <a:moveTo>
                      <a:pt x="21600" y="15627"/>
                    </a:moveTo>
                    <a:lnTo>
                      <a:pt x="0" y="0"/>
                    </a:lnTo>
                    <a:lnTo>
                      <a:pt x="0" y="5973"/>
                    </a:lnTo>
                    <a:lnTo>
                      <a:pt x="21600" y="21600"/>
                    </a:lnTo>
                    <a:cubicBezTo>
                      <a:pt x="21600" y="21600"/>
                      <a:pt x="21600" y="15627"/>
                      <a:pt x="21600" y="15627"/>
                    </a:cubicBezTo>
                    <a:close/>
                  </a:path>
                </a:pathLst>
              </a:custGeom>
              <a:solidFill>
                <a:schemeClr val="bg1">
                  <a:alpha val="40000"/>
                </a:schemeClr>
              </a:solidFill>
              <a:ln w="12700">
                <a:solidFill>
                  <a:schemeClr val="bg2">
                    <a:lumMod val="20000"/>
                    <a:lumOff val="80000"/>
                  </a:schemeClr>
                </a:solidFill>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grpSp>
        <p:grpSp>
          <p:nvGrpSpPr>
            <p:cNvPr id="91" name="Group 90"/>
            <p:cNvGrpSpPr/>
            <p:nvPr/>
          </p:nvGrpSpPr>
          <p:grpSpPr>
            <a:xfrm>
              <a:off x="917504" y="3551425"/>
              <a:ext cx="6229814" cy="2926358"/>
              <a:chOff x="2212904" y="2675125"/>
              <a:chExt cx="6229814" cy="2926358"/>
            </a:xfrm>
          </p:grpSpPr>
          <p:sp>
            <p:nvSpPr>
              <p:cNvPr id="92" name="Freeform 91"/>
              <p:cNvSpPr/>
              <p:nvPr/>
            </p:nvSpPr>
            <p:spPr>
              <a:xfrm flipV="1">
                <a:off x="2213240" y="2693994"/>
                <a:ext cx="6229478" cy="2907489"/>
              </a:xfrm>
              <a:custGeom>
                <a:avLst/>
                <a:gdLst>
                  <a:gd name="connsiteX0" fmla="*/ 3611937 w 6229478"/>
                  <a:gd name="connsiteY0" fmla="*/ 974562 h 2907489"/>
                  <a:gd name="connsiteX1" fmla="*/ 3611554 w 6229478"/>
                  <a:gd name="connsiteY1" fmla="*/ 974390 h 2907489"/>
                  <a:gd name="connsiteX2" fmla="*/ 4473033 w 6229478"/>
                  <a:gd name="connsiteY2" fmla="*/ 568679 h 2907489"/>
                  <a:gd name="connsiteX3" fmla="*/ 4473390 w 6229478"/>
                  <a:gd name="connsiteY3" fmla="*/ 568842 h 2907489"/>
                  <a:gd name="connsiteX4" fmla="*/ 1831433 w 6229478"/>
                  <a:gd name="connsiteY4" fmla="*/ 1809505 h 2907489"/>
                  <a:gd name="connsiteX5" fmla="*/ 1829544 w 6229478"/>
                  <a:gd name="connsiteY5" fmla="*/ 1808701 h 2907489"/>
                  <a:gd name="connsiteX6" fmla="*/ 1825655 w 6229478"/>
                  <a:gd name="connsiteY6" fmla="*/ 1807049 h 2907489"/>
                  <a:gd name="connsiteX7" fmla="*/ 1829830 w 6229478"/>
                  <a:gd name="connsiteY7" fmla="*/ 1805082 h 2907489"/>
                  <a:gd name="connsiteX8" fmla="*/ 1835607 w 6229478"/>
                  <a:gd name="connsiteY8" fmla="*/ 1807538 h 2907489"/>
                  <a:gd name="connsiteX9" fmla="*/ 2623127 w 6229478"/>
                  <a:gd name="connsiteY9" fmla="*/ 2907489 h 2907489"/>
                  <a:gd name="connsiteX10" fmla="*/ 3512060 w 6229478"/>
                  <a:gd name="connsiteY10" fmla="*/ 2524626 h 2907489"/>
                  <a:gd name="connsiteX11" fmla="*/ 3518785 w 6229478"/>
                  <a:gd name="connsiteY11" fmla="*/ 2527485 h 2907489"/>
                  <a:gd name="connsiteX12" fmla="*/ 4420778 w 6229478"/>
                  <a:gd name="connsiteY12" fmla="*/ 2139053 h 2907489"/>
                  <a:gd name="connsiteX13" fmla="*/ 4421354 w 6229478"/>
                  <a:gd name="connsiteY13" fmla="*/ 2139308 h 2907489"/>
                  <a:gd name="connsiteX14" fmla="*/ 5326598 w 6229478"/>
                  <a:gd name="connsiteY14" fmla="*/ 1749473 h 2907489"/>
                  <a:gd name="connsiteX15" fmla="*/ 5330287 w 6229478"/>
                  <a:gd name="connsiteY15" fmla="*/ 1751132 h 2907489"/>
                  <a:gd name="connsiteX16" fmla="*/ 6229478 w 6229478"/>
                  <a:gd name="connsiteY16" fmla="*/ 1363857 h 2907489"/>
                  <a:gd name="connsiteX17" fmla="*/ 6209937 w 6229478"/>
                  <a:gd name="connsiteY17" fmla="*/ 1354921 h 2907489"/>
                  <a:gd name="connsiteX18" fmla="*/ 6209937 w 6229478"/>
                  <a:gd name="connsiteY18" fmla="*/ 1338174 h 2907489"/>
                  <a:gd name="connsiteX19" fmla="*/ 6209937 w 6229478"/>
                  <a:gd name="connsiteY19" fmla="*/ 1204358 h 2907489"/>
                  <a:gd name="connsiteX20" fmla="*/ 4473981 w 6229478"/>
                  <a:gd name="connsiteY20" fmla="*/ 410516 h 2907489"/>
                  <a:gd name="connsiteX21" fmla="*/ 4473981 w 6229478"/>
                  <a:gd name="connsiteY21" fmla="*/ 403479 h 2907489"/>
                  <a:gd name="connsiteX22" fmla="*/ 3602459 w 6229478"/>
                  <a:gd name="connsiteY22" fmla="*/ 4941 h 2907489"/>
                  <a:gd name="connsiteX23" fmla="*/ 3602459 w 6229478"/>
                  <a:gd name="connsiteY23" fmla="*/ 4809 h 2907489"/>
                  <a:gd name="connsiteX24" fmla="*/ 3602317 w 6229478"/>
                  <a:gd name="connsiteY24" fmla="*/ 4876 h 2907489"/>
                  <a:gd name="connsiteX25" fmla="*/ 3591654 w 6229478"/>
                  <a:gd name="connsiteY25" fmla="*/ 0 h 2907489"/>
                  <a:gd name="connsiteX26" fmla="*/ 3591654 w 6229478"/>
                  <a:gd name="connsiteY26" fmla="*/ 9898 h 2907489"/>
                  <a:gd name="connsiteX27" fmla="*/ 2724849 w 6229478"/>
                  <a:gd name="connsiteY27" fmla="*/ 418146 h 2907489"/>
                  <a:gd name="connsiteX28" fmla="*/ 2724849 w 6229478"/>
                  <a:gd name="connsiteY28" fmla="*/ 417321 h 2907489"/>
                  <a:gd name="connsiteX29" fmla="*/ 1834645 w 6229478"/>
                  <a:gd name="connsiteY29" fmla="*/ 836611 h 2907489"/>
                  <a:gd name="connsiteX30" fmla="*/ 1834645 w 6229478"/>
                  <a:gd name="connsiteY30" fmla="*/ 990666 h 2907489"/>
                  <a:gd name="connsiteX31" fmla="*/ 924740 w 6229478"/>
                  <a:gd name="connsiteY31" fmla="*/ 1419196 h 2907489"/>
                  <a:gd name="connsiteX32" fmla="*/ 922992 w 6229478"/>
                  <a:gd name="connsiteY32" fmla="*/ 1418452 h 2907489"/>
                  <a:gd name="connsiteX33" fmla="*/ 929640 w 6229478"/>
                  <a:gd name="connsiteY33" fmla="*/ 1415321 h 2907489"/>
                  <a:gd name="connsiteX34" fmla="*/ 1834202 w 6229478"/>
                  <a:gd name="connsiteY34" fmla="*/ 989288 h 2907489"/>
                  <a:gd name="connsiteX35" fmla="*/ 1834202 w 6229478"/>
                  <a:gd name="connsiteY35" fmla="*/ 830672 h 2907489"/>
                  <a:gd name="connsiteX36" fmla="*/ 919366 w 6229478"/>
                  <a:gd name="connsiteY36" fmla="*/ 1261544 h 2907489"/>
                  <a:gd name="connsiteX37" fmla="*/ 919366 w 6229478"/>
                  <a:gd name="connsiteY37" fmla="*/ 1263591 h 2907489"/>
                  <a:gd name="connsiteX38" fmla="*/ 4086 w 6229478"/>
                  <a:gd name="connsiteY38" fmla="*/ 1694684 h 2907489"/>
                  <a:gd name="connsiteX39" fmla="*/ 4086 w 6229478"/>
                  <a:gd name="connsiteY39" fmla="*/ 1845954 h 2907489"/>
                  <a:gd name="connsiteX40" fmla="*/ 0 w 6229478"/>
                  <a:gd name="connsiteY40" fmla="*/ 1847879 h 2907489"/>
                  <a:gd name="connsiteX41" fmla="*/ 4086 w 6229478"/>
                  <a:gd name="connsiteY41" fmla="*/ 1849522 h 2907489"/>
                  <a:gd name="connsiteX42" fmla="*/ 4086 w 6229478"/>
                  <a:gd name="connsiteY42" fmla="*/ 1853283 h 2907489"/>
                  <a:gd name="connsiteX43" fmla="*/ 8393 w 6229478"/>
                  <a:gd name="connsiteY43" fmla="*/ 1851254 h 2907489"/>
                  <a:gd name="connsiteX44" fmla="*/ 937090 w 6229478"/>
                  <a:gd name="connsiteY44" fmla="*/ 2224734 h 2907489"/>
                  <a:gd name="connsiteX45" fmla="*/ 931624 w 6229478"/>
                  <a:gd name="connsiteY45" fmla="*/ 2227309 h 290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229478" h="2907489">
                    <a:moveTo>
                      <a:pt x="3611937" y="974562"/>
                    </a:moveTo>
                    <a:lnTo>
                      <a:pt x="3611554" y="974390"/>
                    </a:lnTo>
                    <a:lnTo>
                      <a:pt x="4473033" y="568679"/>
                    </a:lnTo>
                    <a:lnTo>
                      <a:pt x="4473390" y="568842"/>
                    </a:lnTo>
                    <a:close/>
                    <a:moveTo>
                      <a:pt x="1831433" y="1809505"/>
                    </a:moveTo>
                    <a:lnTo>
                      <a:pt x="1829544" y="1808701"/>
                    </a:lnTo>
                    <a:lnTo>
                      <a:pt x="1825655" y="1807049"/>
                    </a:lnTo>
                    <a:lnTo>
                      <a:pt x="1829830" y="1805082"/>
                    </a:lnTo>
                    <a:lnTo>
                      <a:pt x="1835607" y="1807538"/>
                    </a:lnTo>
                    <a:close/>
                    <a:moveTo>
                      <a:pt x="2623127" y="2907489"/>
                    </a:moveTo>
                    <a:lnTo>
                      <a:pt x="3512060" y="2524626"/>
                    </a:lnTo>
                    <a:lnTo>
                      <a:pt x="3518785" y="2527485"/>
                    </a:lnTo>
                    <a:lnTo>
                      <a:pt x="4420778" y="2139053"/>
                    </a:lnTo>
                    <a:lnTo>
                      <a:pt x="4421354" y="2139308"/>
                    </a:lnTo>
                    <a:lnTo>
                      <a:pt x="5326598" y="1749473"/>
                    </a:lnTo>
                    <a:lnTo>
                      <a:pt x="5330287" y="1751132"/>
                    </a:lnTo>
                    <a:cubicBezTo>
                      <a:pt x="5330287" y="1751132"/>
                      <a:pt x="6229478" y="1363857"/>
                      <a:pt x="6229478" y="1363857"/>
                    </a:cubicBezTo>
                    <a:lnTo>
                      <a:pt x="6209937" y="1354921"/>
                    </a:lnTo>
                    <a:lnTo>
                      <a:pt x="6209937" y="1338174"/>
                    </a:lnTo>
                    <a:cubicBezTo>
                      <a:pt x="6209937" y="1293569"/>
                      <a:pt x="6209937" y="1204358"/>
                      <a:pt x="6209937" y="1204358"/>
                    </a:cubicBezTo>
                    <a:lnTo>
                      <a:pt x="4473981" y="410516"/>
                    </a:lnTo>
                    <a:lnTo>
                      <a:pt x="4473981" y="403479"/>
                    </a:lnTo>
                    <a:lnTo>
                      <a:pt x="3602459" y="4941"/>
                    </a:lnTo>
                    <a:lnTo>
                      <a:pt x="3602459" y="4809"/>
                    </a:lnTo>
                    <a:lnTo>
                      <a:pt x="3602317" y="4876"/>
                    </a:lnTo>
                    <a:lnTo>
                      <a:pt x="3591654" y="0"/>
                    </a:lnTo>
                    <a:lnTo>
                      <a:pt x="3591654" y="9898"/>
                    </a:lnTo>
                    <a:lnTo>
                      <a:pt x="2724849" y="418146"/>
                    </a:lnTo>
                    <a:lnTo>
                      <a:pt x="2724849" y="417321"/>
                    </a:lnTo>
                    <a:lnTo>
                      <a:pt x="1834645" y="836611"/>
                    </a:lnTo>
                    <a:lnTo>
                      <a:pt x="1834645" y="990666"/>
                    </a:lnTo>
                    <a:lnTo>
                      <a:pt x="924740" y="1419196"/>
                    </a:lnTo>
                    <a:lnTo>
                      <a:pt x="922992" y="1418452"/>
                    </a:lnTo>
                    <a:lnTo>
                      <a:pt x="929640" y="1415321"/>
                    </a:lnTo>
                    <a:cubicBezTo>
                      <a:pt x="1030147" y="1367984"/>
                      <a:pt x="1834202" y="989288"/>
                      <a:pt x="1834202" y="989288"/>
                    </a:cubicBezTo>
                    <a:lnTo>
                      <a:pt x="1834202" y="830672"/>
                    </a:lnTo>
                    <a:lnTo>
                      <a:pt x="919366" y="1261544"/>
                    </a:lnTo>
                    <a:lnTo>
                      <a:pt x="919366" y="1263591"/>
                    </a:lnTo>
                    <a:lnTo>
                      <a:pt x="4086" y="1694684"/>
                    </a:lnTo>
                    <a:lnTo>
                      <a:pt x="4086" y="1845954"/>
                    </a:lnTo>
                    <a:lnTo>
                      <a:pt x="0" y="1847879"/>
                    </a:lnTo>
                    <a:lnTo>
                      <a:pt x="4086" y="1849522"/>
                    </a:lnTo>
                    <a:lnTo>
                      <a:pt x="4086" y="1853283"/>
                    </a:lnTo>
                    <a:lnTo>
                      <a:pt x="8393" y="1851254"/>
                    </a:lnTo>
                    <a:lnTo>
                      <a:pt x="937090" y="2224734"/>
                    </a:lnTo>
                    <a:lnTo>
                      <a:pt x="931624" y="2227309"/>
                    </a:lnTo>
                    <a:close/>
                  </a:path>
                </a:pathLst>
              </a:custGeom>
              <a:solidFill>
                <a:schemeClr val="tx1">
                  <a:alpha val="40000"/>
                </a:schemeClr>
              </a:solidFill>
              <a:ln w="12700">
                <a:miter lim="400000"/>
              </a:ln>
            </p:spPr>
            <p:txBody>
              <a:bodyPr wrap="square" lIns="0" tIns="0" rIns="0" bIns="0">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1200">
                    <a:latin typeface="Helvetica"/>
                    <a:ea typeface="Helvetica"/>
                    <a:cs typeface="Helvetica"/>
                    <a:sym typeface="Helvetica"/>
                  </a:defRPr>
                </a:pPr>
                <a:endParaRPr kumimoji="0" sz="1200" b="0" i="0" u="none" strike="noStrike" kern="1200" cap="none" spc="0" normalizeH="0" baseline="0" noProof="0">
                  <a:ln>
                    <a:noFill/>
                  </a:ln>
                  <a:solidFill>
                    <a:prstClr val="black"/>
                  </a:solidFill>
                  <a:effectLst/>
                  <a:uLnTx/>
                  <a:uFillTx/>
                  <a:latin typeface="Helvetica"/>
                  <a:cs typeface="Helvetica"/>
                  <a:sym typeface="Helvetica"/>
                </a:endParaRPr>
              </a:p>
            </p:txBody>
          </p:sp>
          <p:grpSp>
            <p:nvGrpSpPr>
              <p:cNvPr id="94" name="Group 93"/>
              <p:cNvGrpSpPr/>
              <p:nvPr/>
            </p:nvGrpSpPr>
            <p:grpSpPr>
              <a:xfrm>
                <a:off x="2212904" y="2675125"/>
                <a:ext cx="6229479" cy="2907489"/>
                <a:chOff x="4053459" y="905677"/>
                <a:chExt cx="4840494" cy="2259208"/>
              </a:xfrm>
              <a:effectLst>
                <a:outerShdw blurRad="101600" dist="241300" dir="6960000" algn="t" rotWithShape="0">
                  <a:prstClr val="black">
                    <a:alpha val="25000"/>
                  </a:prstClr>
                </a:outerShdw>
              </a:effectLst>
            </p:grpSpPr>
            <p:sp>
              <p:nvSpPr>
                <p:cNvPr id="103" name="Shape 33"/>
                <p:cNvSpPr/>
                <p:nvPr/>
              </p:nvSpPr>
              <p:spPr>
                <a:xfrm flipV="1">
                  <a:off x="6849465" y="2110942"/>
                  <a:ext cx="2043417" cy="934433"/>
                </a:xfrm>
                <a:prstGeom prst="line">
                  <a:avLst/>
                </a:prstGeom>
                <a:ln w="12700">
                  <a:miter lim="400000"/>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sz="1200">
                      <a:latin typeface="Helvetica"/>
                      <a:ea typeface="Helvetica"/>
                      <a:cs typeface="Helvetica"/>
                      <a:sym typeface="Helvetica"/>
                    </a:defRPr>
                  </a:pPr>
                  <a:endParaRPr kumimoji="0" sz="1200" b="0" i="0" u="none" strike="noStrike" kern="1200" cap="none" spc="0" normalizeH="0" baseline="0" noProof="0">
                    <a:ln>
                      <a:noFill/>
                    </a:ln>
                    <a:solidFill>
                      <a:prstClr val="black"/>
                    </a:solidFill>
                    <a:effectLst/>
                    <a:uLnTx/>
                    <a:uFillTx/>
                    <a:latin typeface="Helvetica"/>
                    <a:cs typeface="Helvetica"/>
                    <a:sym typeface="Helvetica"/>
                  </a:endParaRPr>
                </a:p>
              </p:txBody>
            </p:sp>
            <p:sp>
              <p:nvSpPr>
                <p:cNvPr id="104" name="Shape 34"/>
                <p:cNvSpPr/>
                <p:nvPr/>
              </p:nvSpPr>
              <p:spPr>
                <a:xfrm>
                  <a:off x="4767834" y="2061377"/>
                  <a:ext cx="710855" cy="4580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812"/>
                      </a:lnTo>
                      <a:lnTo>
                        <a:pt x="21600" y="21600"/>
                      </a:lnTo>
                      <a:lnTo>
                        <a:pt x="21600" y="15788"/>
                      </a:lnTo>
                      <a:cubicBezTo>
                        <a:pt x="21600" y="15788"/>
                        <a:pt x="0" y="0"/>
                        <a:pt x="0" y="0"/>
                      </a:cubicBezTo>
                      <a:close/>
                    </a:path>
                  </a:pathLst>
                </a:custGeom>
                <a:solidFill>
                  <a:schemeClr val="accent3">
                    <a:lumMod val="75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05" name="Shape 35"/>
                <p:cNvSpPr/>
                <p:nvPr/>
              </p:nvSpPr>
              <p:spPr>
                <a:xfrm>
                  <a:off x="4056634" y="1724827"/>
                  <a:ext cx="712605" cy="4588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0"/>
                      </a:lnTo>
                      <a:lnTo>
                        <a:pt x="0" y="5801"/>
                      </a:lnTo>
                      <a:lnTo>
                        <a:pt x="21600" y="21600"/>
                      </a:lnTo>
                      <a:lnTo>
                        <a:pt x="21600" y="15799"/>
                      </a:lnTo>
                      <a:cubicBezTo>
                        <a:pt x="21600" y="15799"/>
                        <a:pt x="0" y="0"/>
                        <a:pt x="0" y="0"/>
                      </a:cubicBezTo>
                      <a:close/>
                    </a:path>
                  </a:pathLst>
                </a:custGeom>
                <a:solidFill>
                  <a:schemeClr val="accent2">
                    <a:lumMod val="75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06" name="Shape 36"/>
                <p:cNvSpPr/>
                <p:nvPr/>
              </p:nvSpPr>
              <p:spPr>
                <a:xfrm>
                  <a:off x="5479034" y="2391577"/>
                  <a:ext cx="691716" cy="4490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5928"/>
                      </a:lnTo>
                      <a:lnTo>
                        <a:pt x="21600" y="21600"/>
                      </a:lnTo>
                      <a:lnTo>
                        <a:pt x="21600" y="15672"/>
                      </a:lnTo>
                      <a:cubicBezTo>
                        <a:pt x="21600" y="15672"/>
                        <a:pt x="0" y="0"/>
                        <a:pt x="0" y="0"/>
                      </a:cubicBezTo>
                      <a:close/>
                    </a:path>
                  </a:pathLst>
                </a:custGeom>
                <a:solidFill>
                  <a:schemeClr val="accent4">
                    <a:lumMod val="75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07" name="Shape 37"/>
                <p:cNvSpPr/>
                <p:nvPr/>
              </p:nvSpPr>
              <p:spPr>
                <a:xfrm>
                  <a:off x="6168009" y="2715427"/>
                  <a:ext cx="684671" cy="445721"/>
                </a:xfrm>
                <a:custGeom>
                  <a:avLst/>
                  <a:gdLst/>
                  <a:ahLst/>
                  <a:cxnLst>
                    <a:cxn ang="0">
                      <a:pos x="wd2" y="hd2"/>
                    </a:cxn>
                    <a:cxn ang="5400000">
                      <a:pos x="wd2" y="hd2"/>
                    </a:cxn>
                    <a:cxn ang="10800000">
                      <a:pos x="wd2" y="hd2"/>
                    </a:cxn>
                    <a:cxn ang="16200000">
                      <a:pos x="wd2" y="hd2"/>
                    </a:cxn>
                  </a:cxnLst>
                  <a:rect l="0" t="0" r="r" b="b"/>
                  <a:pathLst>
                    <a:path w="21600" h="21600" extrusionOk="0">
                      <a:moveTo>
                        <a:pt x="21600" y="15627"/>
                      </a:moveTo>
                      <a:lnTo>
                        <a:pt x="0" y="0"/>
                      </a:lnTo>
                      <a:lnTo>
                        <a:pt x="0" y="5973"/>
                      </a:lnTo>
                      <a:lnTo>
                        <a:pt x="21600" y="21600"/>
                      </a:lnTo>
                      <a:cubicBezTo>
                        <a:pt x="21600" y="21600"/>
                        <a:pt x="21600" y="15627"/>
                        <a:pt x="21600" y="15627"/>
                      </a:cubicBezTo>
                      <a:close/>
                    </a:path>
                  </a:pathLst>
                </a:custGeom>
                <a:solidFill>
                  <a:schemeClr val="accent1">
                    <a:lumMod val="5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08" name="Shape 38"/>
                <p:cNvSpPr/>
                <p:nvPr/>
              </p:nvSpPr>
              <p:spPr>
                <a:xfrm>
                  <a:off x="4777359" y="905677"/>
                  <a:ext cx="2005790" cy="855391"/>
                </a:xfrm>
                <a:custGeom>
                  <a:avLst/>
                  <a:gdLst/>
                  <a:ahLst/>
                  <a:cxnLst>
                    <a:cxn ang="0">
                      <a:pos x="wd2" y="hd2"/>
                    </a:cxn>
                    <a:cxn ang="5400000">
                      <a:pos x="wd2" y="hd2"/>
                    </a:cxn>
                    <a:cxn ang="10800000">
                      <a:pos x="wd2" y="hd2"/>
                    </a:cxn>
                    <a:cxn ang="16200000">
                      <a:pos x="wd2" y="hd2"/>
                    </a:cxn>
                  </a:cxnLst>
                  <a:rect l="0" t="0" r="r" b="b"/>
                  <a:pathLst>
                    <a:path w="21600" h="21600" extrusionOk="0">
                      <a:moveTo>
                        <a:pt x="21600" y="7520"/>
                      </a:moveTo>
                      <a:lnTo>
                        <a:pt x="14154" y="0"/>
                      </a:lnTo>
                      <a:lnTo>
                        <a:pt x="0" y="13346"/>
                      </a:lnTo>
                      <a:lnTo>
                        <a:pt x="7473" y="21600"/>
                      </a:lnTo>
                      <a:cubicBezTo>
                        <a:pt x="7473" y="21600"/>
                        <a:pt x="21600" y="7520"/>
                        <a:pt x="21600" y="7520"/>
                      </a:cubicBezTo>
                      <a:close/>
                    </a:path>
                  </a:pathLst>
                </a:custGeom>
                <a:solidFill>
                  <a:schemeClr val="accent2">
                    <a:lumMod val="60000"/>
                    <a:lumOff val="4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09" name="Shape 39"/>
                <p:cNvSpPr/>
                <p:nvPr/>
              </p:nvSpPr>
              <p:spPr>
                <a:xfrm>
                  <a:off x="4053459" y="1435902"/>
                  <a:ext cx="1422858" cy="628748"/>
                </a:xfrm>
                <a:custGeom>
                  <a:avLst/>
                  <a:gdLst/>
                  <a:ahLst/>
                  <a:cxnLst>
                    <a:cxn ang="0">
                      <a:pos x="wd2" y="hd2"/>
                    </a:cxn>
                    <a:cxn ang="5400000">
                      <a:pos x="wd2" y="hd2"/>
                    </a:cxn>
                    <a:cxn ang="10800000">
                      <a:pos x="wd2" y="hd2"/>
                    </a:cxn>
                    <a:cxn ang="16200000">
                      <a:pos x="wd2" y="hd2"/>
                    </a:cxn>
                  </a:cxnLst>
                  <a:rect l="0" t="0" r="r" b="b"/>
                  <a:pathLst>
                    <a:path w="21600" h="21600" extrusionOk="0">
                      <a:moveTo>
                        <a:pt x="11065" y="0"/>
                      </a:moveTo>
                      <a:lnTo>
                        <a:pt x="0" y="10070"/>
                      </a:lnTo>
                      <a:lnTo>
                        <a:pt x="10818" y="21600"/>
                      </a:lnTo>
                      <a:lnTo>
                        <a:pt x="21600" y="11229"/>
                      </a:lnTo>
                      <a:cubicBezTo>
                        <a:pt x="21600" y="11229"/>
                        <a:pt x="11065" y="0"/>
                        <a:pt x="11065" y="0"/>
                      </a:cubicBezTo>
                      <a:close/>
                    </a:path>
                  </a:pathLst>
                </a:custGeom>
                <a:solidFill>
                  <a:schemeClr val="accent2"/>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10" name="Shape 40"/>
                <p:cNvSpPr/>
                <p:nvPr/>
              </p:nvSpPr>
              <p:spPr>
                <a:xfrm>
                  <a:off x="5475859" y="1200952"/>
                  <a:ext cx="2015145" cy="886013"/>
                </a:xfrm>
                <a:custGeom>
                  <a:avLst/>
                  <a:gdLst/>
                  <a:ahLst/>
                  <a:cxnLst>
                    <a:cxn ang="0">
                      <a:pos x="wd2" y="hd2"/>
                    </a:cxn>
                    <a:cxn ang="5400000">
                      <a:pos x="wd2" y="hd2"/>
                    </a:cxn>
                    <a:cxn ang="10800000">
                      <a:pos x="wd2" y="hd2"/>
                    </a:cxn>
                    <a:cxn ang="16200000">
                      <a:pos x="wd2" y="hd2"/>
                    </a:cxn>
                  </a:cxnLst>
                  <a:rect l="0" t="0" r="r" b="b"/>
                  <a:pathLst>
                    <a:path w="21600" h="21600" extrusionOk="0">
                      <a:moveTo>
                        <a:pt x="7474" y="21600"/>
                      </a:moveTo>
                      <a:lnTo>
                        <a:pt x="21600" y="7384"/>
                      </a:lnTo>
                      <a:lnTo>
                        <a:pt x="14061" y="0"/>
                      </a:lnTo>
                      <a:lnTo>
                        <a:pt x="0" y="13593"/>
                      </a:lnTo>
                      <a:cubicBezTo>
                        <a:pt x="0" y="13593"/>
                        <a:pt x="7474" y="21600"/>
                        <a:pt x="7474" y="21600"/>
                      </a:cubicBezTo>
                      <a:close/>
                    </a:path>
                  </a:pathLst>
                </a:custGeom>
                <a:solidFill>
                  <a:schemeClr val="accent3">
                    <a:lumMod val="60000"/>
                    <a:lumOff val="4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11" name="Shape 41"/>
                <p:cNvSpPr/>
                <p:nvPr/>
              </p:nvSpPr>
              <p:spPr>
                <a:xfrm>
                  <a:off x="4771009" y="1759752"/>
                  <a:ext cx="1407564" cy="636703"/>
                </a:xfrm>
                <a:custGeom>
                  <a:avLst/>
                  <a:gdLst/>
                  <a:ahLst/>
                  <a:cxnLst>
                    <a:cxn ang="0">
                      <a:pos x="wd2" y="hd2"/>
                    </a:cxn>
                    <a:cxn ang="5400000">
                      <a:pos x="wd2" y="hd2"/>
                    </a:cxn>
                    <a:cxn ang="10800000">
                      <a:pos x="wd2" y="hd2"/>
                    </a:cxn>
                    <a:cxn ang="16200000">
                      <a:pos x="wd2" y="hd2"/>
                    </a:cxn>
                  </a:cxnLst>
                  <a:rect l="0" t="0" r="r" b="b"/>
                  <a:pathLst>
                    <a:path w="21600" h="21600" extrusionOk="0">
                      <a:moveTo>
                        <a:pt x="10899" y="0"/>
                      </a:moveTo>
                      <a:lnTo>
                        <a:pt x="0" y="10242"/>
                      </a:lnTo>
                      <a:lnTo>
                        <a:pt x="10909" y="21600"/>
                      </a:lnTo>
                      <a:lnTo>
                        <a:pt x="21600" y="11142"/>
                      </a:lnTo>
                      <a:cubicBezTo>
                        <a:pt x="21600" y="11142"/>
                        <a:pt x="10899" y="0"/>
                        <a:pt x="10899" y="0"/>
                      </a:cubicBezTo>
                      <a:close/>
                    </a:path>
                  </a:pathLst>
                </a:custGeom>
                <a:solidFill>
                  <a:schemeClr val="accent3"/>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12" name="Shape 42"/>
                <p:cNvSpPr/>
                <p:nvPr/>
              </p:nvSpPr>
              <p:spPr>
                <a:xfrm>
                  <a:off x="5479034" y="2083602"/>
                  <a:ext cx="1382841" cy="634067"/>
                </a:xfrm>
                <a:custGeom>
                  <a:avLst/>
                  <a:gdLst/>
                  <a:ahLst/>
                  <a:cxnLst>
                    <a:cxn ang="0">
                      <a:pos x="wd2" y="hd2"/>
                    </a:cxn>
                    <a:cxn ang="5400000">
                      <a:pos x="wd2" y="hd2"/>
                    </a:cxn>
                    <a:cxn ang="10800000">
                      <a:pos x="wd2" y="hd2"/>
                    </a:cxn>
                    <a:cxn ang="16200000">
                      <a:pos x="wd2" y="hd2"/>
                    </a:cxn>
                  </a:cxnLst>
                  <a:rect l="0" t="0" r="r" b="b"/>
                  <a:pathLst>
                    <a:path w="21600" h="21600" extrusionOk="0">
                      <a:moveTo>
                        <a:pt x="10883" y="0"/>
                      </a:moveTo>
                      <a:lnTo>
                        <a:pt x="0" y="10502"/>
                      </a:lnTo>
                      <a:lnTo>
                        <a:pt x="10805" y="21600"/>
                      </a:lnTo>
                      <a:lnTo>
                        <a:pt x="21600" y="11009"/>
                      </a:lnTo>
                      <a:cubicBezTo>
                        <a:pt x="21600" y="11009"/>
                        <a:pt x="10883" y="0"/>
                        <a:pt x="10883" y="0"/>
                      </a:cubicBezTo>
                      <a:close/>
                    </a:path>
                  </a:pathLst>
                </a:custGeom>
                <a:solidFill>
                  <a:schemeClr val="accent4"/>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13" name="Shape 43"/>
                <p:cNvSpPr/>
                <p:nvPr/>
              </p:nvSpPr>
              <p:spPr>
                <a:xfrm>
                  <a:off x="6171184" y="1502577"/>
                  <a:ext cx="2024360" cy="906273"/>
                </a:xfrm>
                <a:custGeom>
                  <a:avLst/>
                  <a:gdLst/>
                  <a:ahLst/>
                  <a:cxnLst>
                    <a:cxn ang="0">
                      <a:pos x="wd2" y="hd2"/>
                    </a:cxn>
                    <a:cxn ang="5400000">
                      <a:pos x="wd2" y="hd2"/>
                    </a:cxn>
                    <a:cxn ang="10800000">
                      <a:pos x="wd2" y="hd2"/>
                    </a:cxn>
                    <a:cxn ang="16200000">
                      <a:pos x="wd2" y="hd2"/>
                    </a:cxn>
                  </a:cxnLst>
                  <a:rect l="0" t="0" r="r" b="b"/>
                  <a:pathLst>
                    <a:path w="21600" h="21600" extrusionOk="0">
                      <a:moveTo>
                        <a:pt x="7321" y="21600"/>
                      </a:moveTo>
                      <a:lnTo>
                        <a:pt x="21600" y="7252"/>
                      </a:lnTo>
                      <a:lnTo>
                        <a:pt x="14061" y="0"/>
                      </a:lnTo>
                      <a:lnTo>
                        <a:pt x="0" y="13898"/>
                      </a:lnTo>
                      <a:cubicBezTo>
                        <a:pt x="0" y="13898"/>
                        <a:pt x="7321" y="21600"/>
                        <a:pt x="7321" y="21600"/>
                      </a:cubicBezTo>
                      <a:close/>
                    </a:path>
                  </a:pathLst>
                </a:custGeom>
                <a:solidFill>
                  <a:schemeClr val="accent4">
                    <a:lumMod val="60000"/>
                    <a:lumOff val="4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14" name="Shape 44"/>
                <p:cNvSpPr/>
                <p:nvPr/>
              </p:nvSpPr>
              <p:spPr>
                <a:xfrm>
                  <a:off x="6856984" y="1804202"/>
                  <a:ext cx="2036969" cy="921851"/>
                </a:xfrm>
                <a:custGeom>
                  <a:avLst/>
                  <a:gdLst/>
                  <a:ahLst/>
                  <a:cxnLst>
                    <a:cxn ang="0">
                      <a:pos x="wd2" y="hd2"/>
                    </a:cxn>
                    <a:cxn ang="5400000">
                      <a:pos x="wd2" y="hd2"/>
                    </a:cxn>
                    <a:cxn ang="10800000">
                      <a:pos x="wd2" y="hd2"/>
                    </a:cxn>
                    <a:cxn ang="16200000">
                      <a:pos x="wd2" y="hd2"/>
                    </a:cxn>
                  </a:cxnLst>
                  <a:rect l="0" t="0" r="r" b="b"/>
                  <a:pathLst>
                    <a:path w="21600" h="21600" extrusionOk="0">
                      <a:moveTo>
                        <a:pt x="14191" y="0"/>
                      </a:moveTo>
                      <a:lnTo>
                        <a:pt x="0" y="14105"/>
                      </a:lnTo>
                      <a:lnTo>
                        <a:pt x="7202" y="21600"/>
                      </a:lnTo>
                      <a:lnTo>
                        <a:pt x="21600" y="7051"/>
                      </a:lnTo>
                      <a:cubicBezTo>
                        <a:pt x="21600" y="7051"/>
                        <a:pt x="14191" y="0"/>
                        <a:pt x="14191" y="0"/>
                      </a:cubicBezTo>
                      <a:close/>
                    </a:path>
                  </a:pathLst>
                </a:custGeom>
                <a:solidFill>
                  <a:schemeClr val="accent1">
                    <a:lumMod val="60000"/>
                    <a:lumOff val="4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15" name="Shape 45"/>
                <p:cNvSpPr/>
                <p:nvPr/>
              </p:nvSpPr>
              <p:spPr>
                <a:xfrm>
                  <a:off x="6168009" y="2407452"/>
                  <a:ext cx="1370266" cy="633373"/>
                </a:xfrm>
                <a:custGeom>
                  <a:avLst/>
                  <a:gdLst/>
                  <a:ahLst/>
                  <a:cxnLst>
                    <a:cxn ang="0">
                      <a:pos x="wd2" y="hd2"/>
                    </a:cxn>
                    <a:cxn ang="5400000">
                      <a:pos x="wd2" y="hd2"/>
                    </a:cxn>
                    <a:cxn ang="10800000">
                      <a:pos x="wd2" y="hd2"/>
                    </a:cxn>
                    <a:cxn ang="16200000">
                      <a:pos x="wd2" y="hd2"/>
                    </a:cxn>
                  </a:cxnLst>
                  <a:rect l="0" t="0" r="r" b="b"/>
                  <a:pathLst>
                    <a:path w="21600" h="21600" extrusionOk="0">
                      <a:moveTo>
                        <a:pt x="0" y="10603"/>
                      </a:moveTo>
                      <a:lnTo>
                        <a:pt x="10793" y="21600"/>
                      </a:lnTo>
                      <a:lnTo>
                        <a:pt x="21600" y="10908"/>
                      </a:lnTo>
                      <a:lnTo>
                        <a:pt x="10894" y="0"/>
                      </a:lnTo>
                      <a:cubicBezTo>
                        <a:pt x="10894" y="0"/>
                        <a:pt x="0" y="10603"/>
                        <a:pt x="0" y="10603"/>
                      </a:cubicBezTo>
                      <a:close/>
                    </a:path>
                  </a:pathLst>
                </a:custGeom>
                <a:solidFill>
                  <a:schemeClr val="accent1"/>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16" name="Shape 46"/>
                <p:cNvSpPr/>
                <p:nvPr/>
              </p:nvSpPr>
              <p:spPr>
                <a:xfrm>
                  <a:off x="6844284" y="2728127"/>
                  <a:ext cx="685595" cy="43675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5505"/>
                      </a:lnTo>
                      <a:lnTo>
                        <a:pt x="0" y="21600"/>
                      </a:lnTo>
                      <a:lnTo>
                        <a:pt x="21600" y="6095"/>
                      </a:lnTo>
                      <a:lnTo>
                        <a:pt x="21600" y="0"/>
                      </a:lnTo>
                      <a:cubicBezTo>
                        <a:pt x="21600" y="0"/>
                        <a:pt x="21600" y="0"/>
                        <a:pt x="21600" y="0"/>
                      </a:cubicBezTo>
                      <a:close/>
                    </a:path>
                  </a:pathLst>
                </a:custGeom>
                <a:solidFill>
                  <a:schemeClr val="accent1">
                    <a:lumMod val="75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117" name="Shape 47"/>
                <p:cNvSpPr/>
                <p:nvPr/>
              </p:nvSpPr>
              <p:spPr>
                <a:xfrm>
                  <a:off x="7520940" y="2105827"/>
                  <a:ext cx="1357829" cy="74416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8023"/>
                      </a:lnTo>
                      <a:lnTo>
                        <a:pt x="0" y="18023"/>
                      </a:lnTo>
                      <a:lnTo>
                        <a:pt x="0" y="21600"/>
                      </a:lnTo>
                      <a:lnTo>
                        <a:pt x="21600" y="3577"/>
                      </a:lnTo>
                      <a:cubicBezTo>
                        <a:pt x="21600" y="3577"/>
                        <a:pt x="21600" y="0"/>
                        <a:pt x="21600" y="0"/>
                      </a:cubicBezTo>
                      <a:close/>
                    </a:path>
                  </a:pathLst>
                </a:custGeom>
                <a:solidFill>
                  <a:schemeClr val="accent1"/>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grpSp>
        </p:grpSp>
      </p:grpSp>
      <p:sp>
        <p:nvSpPr>
          <p:cNvPr id="295" name="Rectangle 294"/>
          <p:cNvSpPr/>
          <p:nvPr/>
        </p:nvSpPr>
        <p:spPr>
          <a:xfrm>
            <a:off x="-1993" y="1"/>
            <a:ext cx="4445251" cy="6858000"/>
          </a:xfrm>
          <a:prstGeom prst="rect">
            <a:avLst/>
          </a:prstGeom>
          <a:solidFill>
            <a:srgbClr val="010101">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6" name="TextBox 295"/>
          <p:cNvSpPr txBox="1"/>
          <p:nvPr/>
        </p:nvSpPr>
        <p:spPr>
          <a:xfrm>
            <a:off x="614531" y="1423873"/>
            <a:ext cx="2054077" cy="553998"/>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0" lang="id-ID" sz="1600" b="1" i="0" u="none" strike="noStrike" kern="1200" cap="none" spc="300" normalizeH="0" baseline="0" noProof="0" dirty="0">
                <a:ln>
                  <a:noFill/>
                </a:ln>
                <a:solidFill>
                  <a:prstClr val="white">
                    <a:lumMod val="85000"/>
                  </a:prstClr>
                </a:solidFill>
                <a:effectLst/>
                <a:uLnTx/>
                <a:uFillTx/>
                <a:latin typeface="Lato Black" panose="020F0A02020204030203" pitchFamily="34" charset="0"/>
                <a:ea typeface="Montserrat" charset="0"/>
                <a:cs typeface="Montserrat" charset="0"/>
              </a:rPr>
              <a:t>Professional </a:t>
            </a:r>
            <a:r>
              <a:rPr kumimoji="0" lang="id-ID" sz="1600" b="0" i="0" u="none" strike="noStrike" kern="1200" cap="none" spc="300" normalizeH="0" baseline="0" noProof="0" dirty="0">
                <a:ln>
                  <a:noFill/>
                </a:ln>
                <a:solidFill>
                  <a:prstClr val="white">
                    <a:lumMod val="85000"/>
                  </a:prstClr>
                </a:solidFill>
                <a:effectLst/>
                <a:uLnTx/>
                <a:uFillTx/>
                <a:latin typeface="Lato Light" panose="020F0302020204030203" pitchFamily="34" charset="0"/>
                <a:ea typeface="Montserrat" charset="0"/>
                <a:cs typeface="Montserrat" charset="0"/>
              </a:rPr>
              <a:t>Skill</a:t>
            </a:r>
            <a:endParaRPr kumimoji="0" lang="en-US" sz="1600" b="0" i="0" u="none" strike="noStrike" kern="1200" cap="none" spc="300" normalizeH="0" baseline="0" noProof="0" dirty="0">
              <a:ln>
                <a:noFill/>
              </a:ln>
              <a:solidFill>
                <a:prstClr val="white">
                  <a:lumMod val="85000"/>
                </a:prstClr>
              </a:solidFill>
              <a:effectLst/>
              <a:uLnTx/>
              <a:uFillTx/>
              <a:latin typeface="Lato Light" panose="020F0302020204030203" pitchFamily="34" charset="0"/>
              <a:ea typeface="Montserrat" charset="0"/>
              <a:cs typeface="Montserrat" charset="0"/>
            </a:endParaRPr>
          </a:p>
        </p:txBody>
      </p:sp>
      <p:sp>
        <p:nvSpPr>
          <p:cNvPr id="297" name="TextBox 296"/>
          <p:cNvSpPr txBox="1"/>
          <p:nvPr/>
        </p:nvSpPr>
        <p:spPr>
          <a:xfrm>
            <a:off x="644089" y="1943932"/>
            <a:ext cx="2869098" cy="886846"/>
          </a:xfrm>
          <a:prstGeom prst="rect">
            <a:avLst/>
          </a:prstGeom>
          <a:noFill/>
        </p:spPr>
        <p:txBody>
          <a:bodyPr wrap="square" numCol="1" spcCol="457200" rtlCol="0">
            <a:spAutoFit/>
          </a:bodyPr>
          <a:lstStyle/>
          <a:p>
            <a:pPr marL="0" marR="0" lvl="0" indent="0" algn="l" defTabSz="914400" rtl="0" eaLnBrk="1" fontAlgn="auto" latinLnBrk="0" hangingPunct="1">
              <a:lnSpc>
                <a:spcPct val="150000"/>
              </a:lnSpc>
              <a:spcBef>
                <a:spcPts val="0"/>
              </a:spcBef>
              <a:spcAft>
                <a:spcPts val="600"/>
              </a:spcAft>
              <a:buClrTx/>
              <a:buSzTx/>
              <a:buFontTx/>
              <a:buNone/>
              <a:tabLst/>
              <a:defRPr/>
            </a:pPr>
            <a:r>
              <a:rPr kumimoji="0" lang="id-ID" sz="1200" b="0" i="0" u="none" strike="noStrike" kern="1200" cap="none" spc="0" normalizeH="0" baseline="0" noProof="0" dirty="0">
                <a:ln>
                  <a:noFill/>
                </a:ln>
                <a:solidFill>
                  <a:prstClr val="white">
                    <a:lumMod val="95000"/>
                  </a:prstClr>
                </a:solidFill>
                <a:effectLst/>
                <a:uLnTx/>
                <a:uFillTx/>
                <a:latin typeface="Lato Light" panose="020F0302020204030203" pitchFamily="34" charset="0"/>
                <a:ea typeface="+mn-ea"/>
                <a:cs typeface="+mn-cs"/>
              </a:rPr>
              <a:t>Begin with awesome and great texts perhaps here please chorend cool guys. Lorem ipsum dolor.</a:t>
            </a:r>
            <a:endParaRPr kumimoji="0" lang="en-AU" sz="1200" b="0" i="0" u="none" strike="noStrike" kern="1200" cap="none" spc="0" normalizeH="0" baseline="0" noProof="0" dirty="0">
              <a:ln>
                <a:noFill/>
              </a:ln>
              <a:solidFill>
                <a:prstClr val="white">
                  <a:lumMod val="95000"/>
                </a:prstClr>
              </a:solidFill>
              <a:effectLst/>
              <a:uLnTx/>
              <a:uFillTx/>
              <a:latin typeface="Lato Light" panose="020F0302020204030203" pitchFamily="34" charset="0"/>
              <a:ea typeface="+mn-ea"/>
              <a:cs typeface="+mn-cs"/>
            </a:endParaRPr>
          </a:p>
        </p:txBody>
      </p:sp>
      <p:grpSp>
        <p:nvGrpSpPr>
          <p:cNvPr id="6" name="Group 5"/>
          <p:cNvGrpSpPr/>
          <p:nvPr/>
        </p:nvGrpSpPr>
        <p:grpSpPr>
          <a:xfrm>
            <a:off x="757973" y="3203916"/>
            <a:ext cx="1641168" cy="237744"/>
            <a:chOff x="757973" y="3203916"/>
            <a:chExt cx="1641168" cy="237744"/>
          </a:xfrm>
        </p:grpSpPr>
        <p:sp>
          <p:nvSpPr>
            <p:cNvPr id="299" name="Rectangle 298"/>
            <p:cNvSpPr/>
            <p:nvPr/>
          </p:nvSpPr>
          <p:spPr>
            <a:xfrm flipH="1">
              <a:off x="757973" y="3203916"/>
              <a:ext cx="1056939" cy="2377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4" name="TextBox 303"/>
            <p:cNvSpPr txBox="1"/>
            <p:nvPr/>
          </p:nvSpPr>
          <p:spPr>
            <a:xfrm flipH="1">
              <a:off x="763455" y="3203916"/>
              <a:ext cx="8871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Organizer</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309" name="TextBox 308"/>
            <p:cNvSpPr txBox="1"/>
            <p:nvPr/>
          </p:nvSpPr>
          <p:spPr>
            <a:xfrm flipH="1">
              <a:off x="1816148" y="3212969"/>
              <a:ext cx="582993"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Light" charset="0"/>
                  <a:cs typeface="Montserrat Light" charset="0"/>
                </a:rPr>
                <a:t>60%</a:t>
              </a:r>
            </a:p>
          </p:txBody>
        </p:sp>
      </p:grpSp>
      <p:grpSp>
        <p:nvGrpSpPr>
          <p:cNvPr id="7" name="Group 6"/>
          <p:cNvGrpSpPr/>
          <p:nvPr/>
        </p:nvGrpSpPr>
        <p:grpSpPr>
          <a:xfrm>
            <a:off x="757973" y="3547947"/>
            <a:ext cx="2990040" cy="237744"/>
            <a:chOff x="757973" y="3547947"/>
            <a:chExt cx="2990040" cy="237744"/>
          </a:xfrm>
        </p:grpSpPr>
        <p:sp>
          <p:nvSpPr>
            <p:cNvPr id="300" name="Rectangle 299"/>
            <p:cNvSpPr/>
            <p:nvPr/>
          </p:nvSpPr>
          <p:spPr>
            <a:xfrm flipH="1">
              <a:off x="757973" y="3547947"/>
              <a:ext cx="2406946" cy="23774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5" name="TextBox 304"/>
            <p:cNvSpPr txBox="1"/>
            <p:nvPr/>
          </p:nvSpPr>
          <p:spPr>
            <a:xfrm flipH="1">
              <a:off x="763455" y="3549299"/>
              <a:ext cx="8871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Team Work</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310" name="TextBox 309"/>
            <p:cNvSpPr txBox="1"/>
            <p:nvPr/>
          </p:nvSpPr>
          <p:spPr>
            <a:xfrm flipH="1">
              <a:off x="3165020" y="3571052"/>
              <a:ext cx="582993"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Light" charset="0"/>
                  <a:cs typeface="Montserrat Light" charset="0"/>
                </a:rPr>
                <a:t>75%</a:t>
              </a:r>
            </a:p>
          </p:txBody>
        </p:sp>
      </p:grpSp>
      <p:grpSp>
        <p:nvGrpSpPr>
          <p:cNvPr id="8" name="Group 7"/>
          <p:cNvGrpSpPr/>
          <p:nvPr/>
        </p:nvGrpSpPr>
        <p:grpSpPr>
          <a:xfrm>
            <a:off x="757972" y="3891978"/>
            <a:ext cx="2365285" cy="237744"/>
            <a:chOff x="757972" y="3891978"/>
            <a:chExt cx="2365285" cy="237744"/>
          </a:xfrm>
        </p:grpSpPr>
        <p:sp>
          <p:nvSpPr>
            <p:cNvPr id="301" name="Rectangle 300"/>
            <p:cNvSpPr/>
            <p:nvPr/>
          </p:nvSpPr>
          <p:spPr>
            <a:xfrm flipH="1">
              <a:off x="757972" y="3891978"/>
              <a:ext cx="1807427" cy="23774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6" name="TextBox 305"/>
            <p:cNvSpPr txBox="1"/>
            <p:nvPr/>
          </p:nvSpPr>
          <p:spPr>
            <a:xfrm flipH="1">
              <a:off x="763456" y="3892049"/>
              <a:ext cx="8157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Leadership</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311" name="TextBox 310"/>
            <p:cNvSpPr txBox="1"/>
            <p:nvPr/>
          </p:nvSpPr>
          <p:spPr>
            <a:xfrm flipH="1">
              <a:off x="2587185" y="3913802"/>
              <a:ext cx="53607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Light" charset="0"/>
                  <a:cs typeface="Montserrat Light" charset="0"/>
                </a:rPr>
                <a:t>90%</a:t>
              </a:r>
            </a:p>
          </p:txBody>
        </p:sp>
      </p:grpSp>
      <p:grpSp>
        <p:nvGrpSpPr>
          <p:cNvPr id="9" name="Group 8"/>
          <p:cNvGrpSpPr/>
          <p:nvPr/>
        </p:nvGrpSpPr>
        <p:grpSpPr>
          <a:xfrm>
            <a:off x="757973" y="4236009"/>
            <a:ext cx="1991147" cy="237744"/>
            <a:chOff x="757973" y="4236009"/>
            <a:chExt cx="1991147" cy="237744"/>
          </a:xfrm>
        </p:grpSpPr>
        <p:sp>
          <p:nvSpPr>
            <p:cNvPr id="302" name="Rectangle 301"/>
            <p:cNvSpPr/>
            <p:nvPr/>
          </p:nvSpPr>
          <p:spPr>
            <a:xfrm flipH="1">
              <a:off x="757973" y="4236009"/>
              <a:ext cx="1438345" cy="23774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7" name="TextBox 306"/>
            <p:cNvSpPr txBox="1"/>
            <p:nvPr/>
          </p:nvSpPr>
          <p:spPr>
            <a:xfrm flipH="1">
              <a:off x="763456" y="4237386"/>
              <a:ext cx="8157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Managing</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312" name="TextBox 311"/>
            <p:cNvSpPr txBox="1"/>
            <p:nvPr/>
          </p:nvSpPr>
          <p:spPr>
            <a:xfrm flipH="1">
              <a:off x="2213048" y="4264545"/>
              <a:ext cx="53607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Light" charset="0"/>
                  <a:cs typeface="Montserrat Light" charset="0"/>
                </a:rPr>
                <a:t>50%</a:t>
              </a:r>
            </a:p>
          </p:txBody>
        </p:sp>
      </p:grpSp>
      <p:grpSp>
        <p:nvGrpSpPr>
          <p:cNvPr id="10" name="Group 9"/>
          <p:cNvGrpSpPr/>
          <p:nvPr/>
        </p:nvGrpSpPr>
        <p:grpSpPr>
          <a:xfrm>
            <a:off x="757972" y="4580040"/>
            <a:ext cx="1572855" cy="237744"/>
            <a:chOff x="757972" y="4580040"/>
            <a:chExt cx="1572855" cy="237744"/>
          </a:xfrm>
        </p:grpSpPr>
        <p:sp>
          <p:nvSpPr>
            <p:cNvPr id="303" name="Rectangle 302"/>
            <p:cNvSpPr/>
            <p:nvPr/>
          </p:nvSpPr>
          <p:spPr>
            <a:xfrm flipH="1">
              <a:off x="757972" y="4580040"/>
              <a:ext cx="1036782" cy="237744"/>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TextBox 307"/>
            <p:cNvSpPr txBox="1"/>
            <p:nvPr/>
          </p:nvSpPr>
          <p:spPr>
            <a:xfrm flipH="1">
              <a:off x="763456" y="4582182"/>
              <a:ext cx="8157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Asist</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313" name="TextBox 312"/>
            <p:cNvSpPr txBox="1"/>
            <p:nvPr/>
          </p:nvSpPr>
          <p:spPr>
            <a:xfrm flipH="1">
              <a:off x="1794755" y="4609341"/>
              <a:ext cx="53607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Light" charset="0"/>
                  <a:cs typeface="Montserrat Light" charset="0"/>
                </a:rPr>
                <a:t>35%</a:t>
              </a:r>
            </a:p>
          </p:txBody>
        </p:sp>
      </p:grpSp>
      <p:grpSp>
        <p:nvGrpSpPr>
          <p:cNvPr id="11" name="Group 10"/>
          <p:cNvGrpSpPr/>
          <p:nvPr/>
        </p:nvGrpSpPr>
        <p:grpSpPr>
          <a:xfrm>
            <a:off x="5640678" y="5396498"/>
            <a:ext cx="5645864" cy="495939"/>
            <a:chOff x="5640678" y="5396498"/>
            <a:chExt cx="5645864" cy="495939"/>
          </a:xfrm>
        </p:grpSpPr>
        <p:sp>
          <p:nvSpPr>
            <p:cNvPr id="456" name="Details"/>
            <p:cNvSpPr txBox="1"/>
            <p:nvPr/>
          </p:nvSpPr>
          <p:spPr>
            <a:xfrm>
              <a:off x="6052325" y="5403939"/>
              <a:ext cx="5234217" cy="461665"/>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Lorem ipsum dolor sit </a:t>
              </a: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amet doing business requires patience. Aalso requires nice girl to accompany the customers</a:t>
              </a:r>
              <a:endParaRPr kumimoji="0" lang="en-US"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grpSp>
          <p:nvGrpSpPr>
            <p:cNvPr id="5" name="Group 4"/>
            <p:cNvGrpSpPr/>
            <p:nvPr/>
          </p:nvGrpSpPr>
          <p:grpSpPr>
            <a:xfrm>
              <a:off x="5640678" y="5396498"/>
              <a:ext cx="387164" cy="495939"/>
              <a:chOff x="5120991" y="5673761"/>
              <a:chExt cx="856483" cy="1097115"/>
            </a:xfrm>
          </p:grpSpPr>
          <p:grpSp>
            <p:nvGrpSpPr>
              <p:cNvPr id="457" name="Group 456"/>
              <p:cNvGrpSpPr/>
              <p:nvPr/>
            </p:nvGrpSpPr>
            <p:grpSpPr>
              <a:xfrm>
                <a:off x="5120991" y="5673761"/>
                <a:ext cx="856483" cy="921172"/>
                <a:chOff x="9315901" y="88985"/>
                <a:chExt cx="762808" cy="820422"/>
              </a:xfrm>
            </p:grpSpPr>
            <p:sp>
              <p:nvSpPr>
                <p:cNvPr id="458" name="Freeform 5"/>
                <p:cNvSpPr>
                  <a:spLocks/>
                </p:cNvSpPr>
                <p:nvPr/>
              </p:nvSpPr>
              <p:spPr bwMode="auto">
                <a:xfrm>
                  <a:off x="9315901" y="88985"/>
                  <a:ext cx="762808" cy="820422"/>
                </a:xfrm>
                <a:custGeom>
                  <a:avLst/>
                  <a:gdLst>
                    <a:gd name="T0" fmla="*/ 214 w 662"/>
                    <a:gd name="T1" fmla="*/ 2 h 712"/>
                    <a:gd name="T2" fmla="*/ 642 w 662"/>
                    <a:gd name="T3" fmla="*/ 150 h 712"/>
                    <a:gd name="T4" fmla="*/ 642 w 662"/>
                    <a:gd name="T5" fmla="*/ 150 h 712"/>
                    <a:gd name="T6" fmla="*/ 646 w 662"/>
                    <a:gd name="T7" fmla="*/ 152 h 712"/>
                    <a:gd name="T8" fmla="*/ 652 w 662"/>
                    <a:gd name="T9" fmla="*/ 156 h 712"/>
                    <a:gd name="T10" fmla="*/ 658 w 662"/>
                    <a:gd name="T11" fmla="*/ 166 h 712"/>
                    <a:gd name="T12" fmla="*/ 662 w 662"/>
                    <a:gd name="T13" fmla="*/ 176 h 712"/>
                    <a:gd name="T14" fmla="*/ 662 w 662"/>
                    <a:gd name="T15" fmla="*/ 182 h 712"/>
                    <a:gd name="T16" fmla="*/ 660 w 662"/>
                    <a:gd name="T17" fmla="*/ 188 h 712"/>
                    <a:gd name="T18" fmla="*/ 486 w 662"/>
                    <a:gd name="T19" fmla="*/ 692 h 712"/>
                    <a:gd name="T20" fmla="*/ 486 w 662"/>
                    <a:gd name="T21" fmla="*/ 692 h 712"/>
                    <a:gd name="T22" fmla="*/ 484 w 662"/>
                    <a:gd name="T23" fmla="*/ 698 h 712"/>
                    <a:gd name="T24" fmla="*/ 480 w 662"/>
                    <a:gd name="T25" fmla="*/ 702 h 712"/>
                    <a:gd name="T26" fmla="*/ 470 w 662"/>
                    <a:gd name="T27" fmla="*/ 708 h 712"/>
                    <a:gd name="T28" fmla="*/ 460 w 662"/>
                    <a:gd name="T29" fmla="*/ 712 h 712"/>
                    <a:gd name="T30" fmla="*/ 454 w 662"/>
                    <a:gd name="T31" fmla="*/ 712 h 712"/>
                    <a:gd name="T32" fmla="*/ 448 w 662"/>
                    <a:gd name="T33" fmla="*/ 710 h 712"/>
                    <a:gd name="T34" fmla="*/ 20 w 662"/>
                    <a:gd name="T35" fmla="*/ 562 h 712"/>
                    <a:gd name="T36" fmla="*/ 20 w 662"/>
                    <a:gd name="T37" fmla="*/ 562 h 712"/>
                    <a:gd name="T38" fmla="*/ 14 w 662"/>
                    <a:gd name="T39" fmla="*/ 560 h 712"/>
                    <a:gd name="T40" fmla="*/ 10 w 662"/>
                    <a:gd name="T41" fmla="*/ 556 h 712"/>
                    <a:gd name="T42" fmla="*/ 2 w 662"/>
                    <a:gd name="T43" fmla="*/ 548 h 712"/>
                    <a:gd name="T44" fmla="*/ 0 w 662"/>
                    <a:gd name="T45" fmla="*/ 536 h 712"/>
                    <a:gd name="T46" fmla="*/ 0 w 662"/>
                    <a:gd name="T47" fmla="*/ 530 h 712"/>
                    <a:gd name="T48" fmla="*/ 2 w 662"/>
                    <a:gd name="T49" fmla="*/ 524 h 712"/>
                    <a:gd name="T50" fmla="*/ 176 w 662"/>
                    <a:gd name="T51" fmla="*/ 22 h 712"/>
                    <a:gd name="T52" fmla="*/ 176 w 662"/>
                    <a:gd name="T53" fmla="*/ 22 h 712"/>
                    <a:gd name="T54" fmla="*/ 178 w 662"/>
                    <a:gd name="T55" fmla="*/ 16 h 712"/>
                    <a:gd name="T56" fmla="*/ 182 w 662"/>
                    <a:gd name="T57" fmla="*/ 10 h 712"/>
                    <a:gd name="T58" fmla="*/ 190 w 662"/>
                    <a:gd name="T59" fmla="*/ 4 h 712"/>
                    <a:gd name="T60" fmla="*/ 202 w 662"/>
                    <a:gd name="T61" fmla="*/ 0 h 712"/>
                    <a:gd name="T62" fmla="*/ 208 w 662"/>
                    <a:gd name="T63" fmla="*/ 0 h 712"/>
                    <a:gd name="T64" fmla="*/ 214 w 662"/>
                    <a:gd name="T65" fmla="*/ 2 h 712"/>
                    <a:gd name="T66" fmla="*/ 214 w 662"/>
                    <a:gd name="T67" fmla="*/ 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 h="712">
                      <a:moveTo>
                        <a:pt x="214" y="2"/>
                      </a:moveTo>
                      <a:lnTo>
                        <a:pt x="642" y="150"/>
                      </a:lnTo>
                      <a:lnTo>
                        <a:pt x="642" y="150"/>
                      </a:lnTo>
                      <a:lnTo>
                        <a:pt x="646" y="152"/>
                      </a:lnTo>
                      <a:lnTo>
                        <a:pt x="652" y="156"/>
                      </a:lnTo>
                      <a:lnTo>
                        <a:pt x="658" y="166"/>
                      </a:lnTo>
                      <a:lnTo>
                        <a:pt x="662" y="176"/>
                      </a:lnTo>
                      <a:lnTo>
                        <a:pt x="662" y="182"/>
                      </a:lnTo>
                      <a:lnTo>
                        <a:pt x="660" y="188"/>
                      </a:lnTo>
                      <a:lnTo>
                        <a:pt x="486" y="692"/>
                      </a:lnTo>
                      <a:lnTo>
                        <a:pt x="486" y="692"/>
                      </a:lnTo>
                      <a:lnTo>
                        <a:pt x="484" y="698"/>
                      </a:lnTo>
                      <a:lnTo>
                        <a:pt x="480" y="702"/>
                      </a:lnTo>
                      <a:lnTo>
                        <a:pt x="470" y="708"/>
                      </a:lnTo>
                      <a:lnTo>
                        <a:pt x="460" y="712"/>
                      </a:lnTo>
                      <a:lnTo>
                        <a:pt x="454" y="712"/>
                      </a:lnTo>
                      <a:lnTo>
                        <a:pt x="448" y="710"/>
                      </a:lnTo>
                      <a:lnTo>
                        <a:pt x="20" y="562"/>
                      </a:lnTo>
                      <a:lnTo>
                        <a:pt x="20" y="562"/>
                      </a:lnTo>
                      <a:lnTo>
                        <a:pt x="14" y="560"/>
                      </a:lnTo>
                      <a:lnTo>
                        <a:pt x="10" y="556"/>
                      </a:lnTo>
                      <a:lnTo>
                        <a:pt x="2" y="548"/>
                      </a:lnTo>
                      <a:lnTo>
                        <a:pt x="0" y="536"/>
                      </a:lnTo>
                      <a:lnTo>
                        <a:pt x="0" y="530"/>
                      </a:lnTo>
                      <a:lnTo>
                        <a:pt x="2" y="524"/>
                      </a:lnTo>
                      <a:lnTo>
                        <a:pt x="176" y="22"/>
                      </a:lnTo>
                      <a:lnTo>
                        <a:pt x="176" y="22"/>
                      </a:lnTo>
                      <a:lnTo>
                        <a:pt x="178" y="16"/>
                      </a:lnTo>
                      <a:lnTo>
                        <a:pt x="182" y="10"/>
                      </a:lnTo>
                      <a:lnTo>
                        <a:pt x="190" y="4"/>
                      </a:lnTo>
                      <a:lnTo>
                        <a:pt x="202" y="0"/>
                      </a:lnTo>
                      <a:lnTo>
                        <a:pt x="208" y="0"/>
                      </a:lnTo>
                      <a:lnTo>
                        <a:pt x="214" y="2"/>
                      </a:lnTo>
                      <a:lnTo>
                        <a:pt x="214" y="2"/>
                      </a:lnTo>
                      <a:close/>
                    </a:path>
                  </a:pathLst>
                </a:custGeom>
                <a:solidFill>
                  <a:srgbClr val="475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6"/>
                <p:cNvSpPr>
                  <a:spLocks/>
                </p:cNvSpPr>
                <p:nvPr/>
              </p:nvSpPr>
              <p:spPr bwMode="auto">
                <a:xfrm>
                  <a:off x="9463393" y="374750"/>
                  <a:ext cx="85269" cy="85269"/>
                </a:xfrm>
                <a:custGeom>
                  <a:avLst/>
                  <a:gdLst>
                    <a:gd name="T0" fmla="*/ 24 w 74"/>
                    <a:gd name="T1" fmla="*/ 0 h 74"/>
                    <a:gd name="T2" fmla="*/ 72 w 74"/>
                    <a:gd name="T3" fmla="*/ 16 h 74"/>
                    <a:gd name="T4" fmla="*/ 72 w 74"/>
                    <a:gd name="T5" fmla="*/ 16 h 74"/>
                    <a:gd name="T6" fmla="*/ 74 w 74"/>
                    <a:gd name="T7" fmla="*/ 18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2 h 74"/>
                    <a:gd name="T28" fmla="*/ 16 w 74"/>
                    <a:gd name="T29" fmla="*/ 2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2" y="16"/>
                      </a:lnTo>
                      <a:lnTo>
                        <a:pt x="72" y="16"/>
                      </a:lnTo>
                      <a:lnTo>
                        <a:pt x="74" y="18"/>
                      </a:lnTo>
                      <a:lnTo>
                        <a:pt x="74" y="24"/>
                      </a:lnTo>
                      <a:lnTo>
                        <a:pt x="58" y="70"/>
                      </a:lnTo>
                      <a:lnTo>
                        <a:pt x="58" y="70"/>
                      </a:lnTo>
                      <a:lnTo>
                        <a:pt x="56" y="74"/>
                      </a:lnTo>
                      <a:lnTo>
                        <a:pt x="50" y="74"/>
                      </a:lnTo>
                      <a:lnTo>
                        <a:pt x="4" y="58"/>
                      </a:lnTo>
                      <a:lnTo>
                        <a:pt x="4" y="58"/>
                      </a:lnTo>
                      <a:lnTo>
                        <a:pt x="0" y="54"/>
                      </a:lnTo>
                      <a:lnTo>
                        <a:pt x="0" y="50"/>
                      </a:lnTo>
                      <a:lnTo>
                        <a:pt x="16" y="2"/>
                      </a:lnTo>
                      <a:lnTo>
                        <a:pt x="16" y="2"/>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7"/>
                <p:cNvSpPr>
                  <a:spLocks/>
                </p:cNvSpPr>
                <p:nvPr/>
              </p:nvSpPr>
              <p:spPr bwMode="auto">
                <a:xfrm>
                  <a:off x="9560184" y="407014"/>
                  <a:ext cx="87573" cy="87573"/>
                </a:xfrm>
                <a:custGeom>
                  <a:avLst/>
                  <a:gdLst>
                    <a:gd name="T0" fmla="*/ 24 w 76"/>
                    <a:gd name="T1" fmla="*/ 0 h 76"/>
                    <a:gd name="T2" fmla="*/ 72 w 76"/>
                    <a:gd name="T3" fmla="*/ 18 h 76"/>
                    <a:gd name="T4" fmla="*/ 72 w 76"/>
                    <a:gd name="T5" fmla="*/ 18 h 76"/>
                    <a:gd name="T6" fmla="*/ 76 w 76"/>
                    <a:gd name="T7" fmla="*/ 20 h 76"/>
                    <a:gd name="T8" fmla="*/ 76 w 76"/>
                    <a:gd name="T9" fmla="*/ 26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8 w 76"/>
                    <a:gd name="T27" fmla="*/ 4 h 76"/>
                    <a:gd name="T28" fmla="*/ 18 w 76"/>
                    <a:gd name="T29" fmla="*/ 4 h 76"/>
                    <a:gd name="T30" fmla="*/ 20 w 76"/>
                    <a:gd name="T31" fmla="*/ 2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8"/>
                      </a:lnTo>
                      <a:lnTo>
                        <a:pt x="72" y="18"/>
                      </a:lnTo>
                      <a:lnTo>
                        <a:pt x="76" y="20"/>
                      </a:lnTo>
                      <a:lnTo>
                        <a:pt x="76" y="26"/>
                      </a:lnTo>
                      <a:lnTo>
                        <a:pt x="60" y="72"/>
                      </a:lnTo>
                      <a:lnTo>
                        <a:pt x="60" y="72"/>
                      </a:lnTo>
                      <a:lnTo>
                        <a:pt x="56" y="76"/>
                      </a:lnTo>
                      <a:lnTo>
                        <a:pt x="52" y="76"/>
                      </a:lnTo>
                      <a:lnTo>
                        <a:pt x="4" y="60"/>
                      </a:lnTo>
                      <a:lnTo>
                        <a:pt x="4" y="60"/>
                      </a:lnTo>
                      <a:lnTo>
                        <a:pt x="2" y="56"/>
                      </a:lnTo>
                      <a:lnTo>
                        <a:pt x="0" y="52"/>
                      </a:lnTo>
                      <a:lnTo>
                        <a:pt x="18" y="4"/>
                      </a:lnTo>
                      <a:lnTo>
                        <a:pt x="18"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8"/>
                <p:cNvSpPr>
                  <a:spLocks/>
                </p:cNvSpPr>
                <p:nvPr/>
              </p:nvSpPr>
              <p:spPr bwMode="auto">
                <a:xfrm>
                  <a:off x="9659280" y="441582"/>
                  <a:ext cx="85269" cy="87573"/>
                </a:xfrm>
                <a:custGeom>
                  <a:avLst/>
                  <a:gdLst>
                    <a:gd name="T0" fmla="*/ 24 w 74"/>
                    <a:gd name="T1" fmla="*/ 0 h 76"/>
                    <a:gd name="T2" fmla="*/ 70 w 74"/>
                    <a:gd name="T3" fmla="*/ 18 h 76"/>
                    <a:gd name="T4" fmla="*/ 70 w 74"/>
                    <a:gd name="T5" fmla="*/ 18 h 76"/>
                    <a:gd name="T6" fmla="*/ 74 w 74"/>
                    <a:gd name="T7" fmla="*/ 20 h 76"/>
                    <a:gd name="T8" fmla="*/ 74 w 74"/>
                    <a:gd name="T9" fmla="*/ 24 h 76"/>
                    <a:gd name="T10" fmla="*/ 58 w 74"/>
                    <a:gd name="T11" fmla="*/ 72 h 76"/>
                    <a:gd name="T12" fmla="*/ 58 w 74"/>
                    <a:gd name="T13" fmla="*/ 72 h 76"/>
                    <a:gd name="T14" fmla="*/ 54 w 74"/>
                    <a:gd name="T15" fmla="*/ 76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18 w 74"/>
                    <a:gd name="T31" fmla="*/ 2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8"/>
                      </a:lnTo>
                      <a:lnTo>
                        <a:pt x="70" y="18"/>
                      </a:lnTo>
                      <a:lnTo>
                        <a:pt x="74" y="20"/>
                      </a:lnTo>
                      <a:lnTo>
                        <a:pt x="74" y="24"/>
                      </a:lnTo>
                      <a:lnTo>
                        <a:pt x="58" y="72"/>
                      </a:lnTo>
                      <a:lnTo>
                        <a:pt x="58" y="72"/>
                      </a:lnTo>
                      <a:lnTo>
                        <a:pt x="54" y="76"/>
                      </a:lnTo>
                      <a:lnTo>
                        <a:pt x="50" y="76"/>
                      </a:lnTo>
                      <a:lnTo>
                        <a:pt x="4" y="60"/>
                      </a:lnTo>
                      <a:lnTo>
                        <a:pt x="4" y="60"/>
                      </a:lnTo>
                      <a:lnTo>
                        <a:pt x="0" y="56"/>
                      </a:lnTo>
                      <a:lnTo>
                        <a:pt x="0" y="52"/>
                      </a:lnTo>
                      <a:lnTo>
                        <a:pt x="16" y="4"/>
                      </a:lnTo>
                      <a:lnTo>
                        <a:pt x="16" y="4"/>
                      </a:lnTo>
                      <a:lnTo>
                        <a:pt x="18"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9"/>
                <p:cNvSpPr>
                  <a:spLocks/>
                </p:cNvSpPr>
                <p:nvPr/>
              </p:nvSpPr>
              <p:spPr bwMode="auto">
                <a:xfrm>
                  <a:off x="9756071" y="476150"/>
                  <a:ext cx="85269" cy="87573"/>
                </a:xfrm>
                <a:custGeom>
                  <a:avLst/>
                  <a:gdLst>
                    <a:gd name="T0" fmla="*/ 24 w 74"/>
                    <a:gd name="T1" fmla="*/ 0 h 76"/>
                    <a:gd name="T2" fmla="*/ 72 w 74"/>
                    <a:gd name="T3" fmla="*/ 18 h 76"/>
                    <a:gd name="T4" fmla="*/ 72 w 74"/>
                    <a:gd name="T5" fmla="*/ 18 h 76"/>
                    <a:gd name="T6" fmla="*/ 74 w 74"/>
                    <a:gd name="T7" fmla="*/ 20 h 76"/>
                    <a:gd name="T8" fmla="*/ 74 w 74"/>
                    <a:gd name="T9" fmla="*/ 24 h 76"/>
                    <a:gd name="T10" fmla="*/ 58 w 74"/>
                    <a:gd name="T11" fmla="*/ 72 h 76"/>
                    <a:gd name="T12" fmla="*/ 58 w 74"/>
                    <a:gd name="T13" fmla="*/ 72 h 76"/>
                    <a:gd name="T14" fmla="*/ 56 w 74"/>
                    <a:gd name="T15" fmla="*/ 76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20 w 74"/>
                    <a:gd name="T31" fmla="*/ 2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2" y="18"/>
                      </a:lnTo>
                      <a:lnTo>
                        <a:pt x="72" y="18"/>
                      </a:lnTo>
                      <a:lnTo>
                        <a:pt x="74" y="20"/>
                      </a:lnTo>
                      <a:lnTo>
                        <a:pt x="74" y="24"/>
                      </a:lnTo>
                      <a:lnTo>
                        <a:pt x="58" y="72"/>
                      </a:lnTo>
                      <a:lnTo>
                        <a:pt x="58" y="72"/>
                      </a:lnTo>
                      <a:lnTo>
                        <a:pt x="56" y="76"/>
                      </a:lnTo>
                      <a:lnTo>
                        <a:pt x="50" y="76"/>
                      </a:lnTo>
                      <a:lnTo>
                        <a:pt x="4" y="60"/>
                      </a:lnTo>
                      <a:lnTo>
                        <a:pt x="4" y="60"/>
                      </a:lnTo>
                      <a:lnTo>
                        <a:pt x="0" y="56"/>
                      </a:lnTo>
                      <a:lnTo>
                        <a:pt x="0" y="52"/>
                      </a:lnTo>
                      <a:lnTo>
                        <a:pt x="16" y="4"/>
                      </a:lnTo>
                      <a:lnTo>
                        <a:pt x="16"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10"/>
                <p:cNvSpPr>
                  <a:spLocks/>
                </p:cNvSpPr>
                <p:nvPr/>
              </p:nvSpPr>
              <p:spPr bwMode="auto">
                <a:xfrm>
                  <a:off x="9852863" y="510719"/>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8 w 76"/>
                    <a:gd name="T27" fmla="*/ 4 h 76"/>
                    <a:gd name="T28" fmla="*/ 18 w 76"/>
                    <a:gd name="T29" fmla="*/ 4 h 76"/>
                    <a:gd name="T30" fmla="*/ 20 w 76"/>
                    <a:gd name="T31" fmla="*/ 2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6"/>
                      </a:lnTo>
                      <a:lnTo>
                        <a:pt x="52" y="76"/>
                      </a:lnTo>
                      <a:lnTo>
                        <a:pt x="4" y="60"/>
                      </a:lnTo>
                      <a:lnTo>
                        <a:pt x="4" y="60"/>
                      </a:lnTo>
                      <a:lnTo>
                        <a:pt x="2" y="56"/>
                      </a:lnTo>
                      <a:lnTo>
                        <a:pt x="0" y="52"/>
                      </a:lnTo>
                      <a:lnTo>
                        <a:pt x="18" y="4"/>
                      </a:lnTo>
                      <a:lnTo>
                        <a:pt x="18"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11"/>
                <p:cNvSpPr>
                  <a:spLocks/>
                </p:cNvSpPr>
                <p:nvPr/>
              </p:nvSpPr>
              <p:spPr bwMode="auto">
                <a:xfrm>
                  <a:off x="9431129" y="464628"/>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6 w 76"/>
                    <a:gd name="T27" fmla="*/ 4 h 76"/>
                    <a:gd name="T28" fmla="*/ 16 w 76"/>
                    <a:gd name="T29" fmla="*/ 4 h 76"/>
                    <a:gd name="T30" fmla="*/ 20 w 76"/>
                    <a:gd name="T31" fmla="*/ 0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6"/>
                      </a:lnTo>
                      <a:lnTo>
                        <a:pt x="52" y="76"/>
                      </a:lnTo>
                      <a:lnTo>
                        <a:pt x="4" y="60"/>
                      </a:lnTo>
                      <a:lnTo>
                        <a:pt x="4" y="60"/>
                      </a:lnTo>
                      <a:lnTo>
                        <a:pt x="2"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12"/>
                <p:cNvSpPr>
                  <a:spLocks/>
                </p:cNvSpPr>
                <p:nvPr/>
              </p:nvSpPr>
              <p:spPr bwMode="auto">
                <a:xfrm>
                  <a:off x="9530225" y="499196"/>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4 w 74"/>
                    <a:gd name="T15" fmla="*/ 74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18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4" y="74"/>
                      </a:lnTo>
                      <a:lnTo>
                        <a:pt x="50" y="76"/>
                      </a:lnTo>
                      <a:lnTo>
                        <a:pt x="4" y="60"/>
                      </a:lnTo>
                      <a:lnTo>
                        <a:pt x="4" y="60"/>
                      </a:lnTo>
                      <a:lnTo>
                        <a:pt x="0" y="56"/>
                      </a:lnTo>
                      <a:lnTo>
                        <a:pt x="0" y="52"/>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13"/>
                <p:cNvSpPr>
                  <a:spLocks/>
                </p:cNvSpPr>
                <p:nvPr/>
              </p:nvSpPr>
              <p:spPr bwMode="auto">
                <a:xfrm>
                  <a:off x="9627016" y="533764"/>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6 w 74"/>
                    <a:gd name="T15" fmla="*/ 74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20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6" y="74"/>
                      </a:lnTo>
                      <a:lnTo>
                        <a:pt x="50" y="76"/>
                      </a:lnTo>
                      <a:lnTo>
                        <a:pt x="4" y="60"/>
                      </a:lnTo>
                      <a:lnTo>
                        <a:pt x="4" y="60"/>
                      </a:lnTo>
                      <a:lnTo>
                        <a:pt x="0"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14"/>
                <p:cNvSpPr>
                  <a:spLocks/>
                </p:cNvSpPr>
                <p:nvPr/>
              </p:nvSpPr>
              <p:spPr bwMode="auto">
                <a:xfrm>
                  <a:off x="9723807" y="568333"/>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4 h 76"/>
                    <a:gd name="T16" fmla="*/ 52 w 76"/>
                    <a:gd name="T17" fmla="*/ 76 h 76"/>
                    <a:gd name="T18" fmla="*/ 4 w 76"/>
                    <a:gd name="T19" fmla="*/ 58 h 76"/>
                    <a:gd name="T20" fmla="*/ 4 w 76"/>
                    <a:gd name="T21" fmla="*/ 58 h 76"/>
                    <a:gd name="T22" fmla="*/ 0 w 76"/>
                    <a:gd name="T23" fmla="*/ 56 h 76"/>
                    <a:gd name="T24" fmla="*/ 0 w 76"/>
                    <a:gd name="T25" fmla="*/ 52 h 76"/>
                    <a:gd name="T26" fmla="*/ 16 w 76"/>
                    <a:gd name="T27" fmla="*/ 4 h 76"/>
                    <a:gd name="T28" fmla="*/ 16 w 76"/>
                    <a:gd name="T29" fmla="*/ 4 h 76"/>
                    <a:gd name="T30" fmla="*/ 20 w 76"/>
                    <a:gd name="T31" fmla="*/ 0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4"/>
                      </a:lnTo>
                      <a:lnTo>
                        <a:pt x="52" y="76"/>
                      </a:lnTo>
                      <a:lnTo>
                        <a:pt x="4" y="58"/>
                      </a:lnTo>
                      <a:lnTo>
                        <a:pt x="4" y="58"/>
                      </a:lnTo>
                      <a:lnTo>
                        <a:pt x="0"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15"/>
                <p:cNvSpPr>
                  <a:spLocks/>
                </p:cNvSpPr>
                <p:nvPr/>
              </p:nvSpPr>
              <p:spPr bwMode="auto">
                <a:xfrm>
                  <a:off x="9822903" y="602901"/>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4 w 74"/>
                    <a:gd name="T15" fmla="*/ 74 h 76"/>
                    <a:gd name="T16" fmla="*/ 50 w 74"/>
                    <a:gd name="T17" fmla="*/ 76 h 76"/>
                    <a:gd name="T18" fmla="*/ 4 w 74"/>
                    <a:gd name="T19" fmla="*/ 58 h 76"/>
                    <a:gd name="T20" fmla="*/ 4 w 74"/>
                    <a:gd name="T21" fmla="*/ 58 h 76"/>
                    <a:gd name="T22" fmla="*/ 0 w 74"/>
                    <a:gd name="T23" fmla="*/ 56 h 76"/>
                    <a:gd name="T24" fmla="*/ 0 w 74"/>
                    <a:gd name="T25" fmla="*/ 50 h 76"/>
                    <a:gd name="T26" fmla="*/ 16 w 74"/>
                    <a:gd name="T27" fmla="*/ 4 h 76"/>
                    <a:gd name="T28" fmla="*/ 16 w 74"/>
                    <a:gd name="T29" fmla="*/ 4 h 76"/>
                    <a:gd name="T30" fmla="*/ 18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4" y="74"/>
                      </a:lnTo>
                      <a:lnTo>
                        <a:pt x="50" y="76"/>
                      </a:lnTo>
                      <a:lnTo>
                        <a:pt x="4" y="58"/>
                      </a:lnTo>
                      <a:lnTo>
                        <a:pt x="4"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16"/>
                <p:cNvSpPr>
                  <a:spLocks/>
                </p:cNvSpPr>
                <p:nvPr/>
              </p:nvSpPr>
              <p:spPr bwMode="auto">
                <a:xfrm>
                  <a:off x="9401170" y="556810"/>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2 h 74"/>
                    <a:gd name="T12" fmla="*/ 58 w 74"/>
                    <a:gd name="T13" fmla="*/ 72 h 74"/>
                    <a:gd name="T14" fmla="*/ 54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2"/>
                      </a:lnTo>
                      <a:lnTo>
                        <a:pt x="58" y="72"/>
                      </a:lnTo>
                      <a:lnTo>
                        <a:pt x="54" y="74"/>
                      </a:lnTo>
                      <a:lnTo>
                        <a:pt x="50" y="74"/>
                      </a:lnTo>
                      <a:lnTo>
                        <a:pt x="4" y="58"/>
                      </a:lnTo>
                      <a:lnTo>
                        <a:pt x="4"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17"/>
                <p:cNvSpPr>
                  <a:spLocks/>
                </p:cNvSpPr>
                <p:nvPr/>
              </p:nvSpPr>
              <p:spPr bwMode="auto">
                <a:xfrm>
                  <a:off x="9497961" y="591378"/>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2 h 74"/>
                    <a:gd name="T12" fmla="*/ 58 w 74"/>
                    <a:gd name="T13" fmla="*/ 72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2"/>
                      </a:lnTo>
                      <a:lnTo>
                        <a:pt x="58" y="72"/>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18"/>
                <p:cNvSpPr>
                  <a:spLocks/>
                </p:cNvSpPr>
                <p:nvPr/>
              </p:nvSpPr>
              <p:spPr bwMode="auto">
                <a:xfrm>
                  <a:off x="9594752" y="625946"/>
                  <a:ext cx="87573" cy="85269"/>
                </a:xfrm>
                <a:custGeom>
                  <a:avLst/>
                  <a:gdLst>
                    <a:gd name="T0" fmla="*/ 24 w 76"/>
                    <a:gd name="T1" fmla="*/ 0 h 74"/>
                    <a:gd name="T2" fmla="*/ 72 w 76"/>
                    <a:gd name="T3" fmla="*/ 16 h 74"/>
                    <a:gd name="T4" fmla="*/ 72 w 76"/>
                    <a:gd name="T5" fmla="*/ 16 h 74"/>
                    <a:gd name="T6" fmla="*/ 74 w 76"/>
                    <a:gd name="T7" fmla="*/ 20 h 74"/>
                    <a:gd name="T8" fmla="*/ 76 w 76"/>
                    <a:gd name="T9" fmla="*/ 24 h 74"/>
                    <a:gd name="T10" fmla="*/ 60 w 76"/>
                    <a:gd name="T11" fmla="*/ 70 h 74"/>
                    <a:gd name="T12" fmla="*/ 60 w 76"/>
                    <a:gd name="T13" fmla="*/ 70 h 74"/>
                    <a:gd name="T14" fmla="*/ 56 w 76"/>
                    <a:gd name="T15" fmla="*/ 74 h 74"/>
                    <a:gd name="T16" fmla="*/ 52 w 76"/>
                    <a:gd name="T17" fmla="*/ 74 h 74"/>
                    <a:gd name="T18" fmla="*/ 4 w 76"/>
                    <a:gd name="T19" fmla="*/ 58 h 74"/>
                    <a:gd name="T20" fmla="*/ 4 w 76"/>
                    <a:gd name="T21" fmla="*/ 58 h 74"/>
                    <a:gd name="T22" fmla="*/ 0 w 76"/>
                    <a:gd name="T23" fmla="*/ 56 h 74"/>
                    <a:gd name="T24" fmla="*/ 0 w 76"/>
                    <a:gd name="T25" fmla="*/ 50 h 74"/>
                    <a:gd name="T26" fmla="*/ 16 w 76"/>
                    <a:gd name="T27" fmla="*/ 4 h 74"/>
                    <a:gd name="T28" fmla="*/ 16 w 76"/>
                    <a:gd name="T29" fmla="*/ 4 h 74"/>
                    <a:gd name="T30" fmla="*/ 20 w 76"/>
                    <a:gd name="T31" fmla="*/ 0 h 74"/>
                    <a:gd name="T32" fmla="*/ 24 w 76"/>
                    <a:gd name="T33" fmla="*/ 0 h 74"/>
                    <a:gd name="T34" fmla="*/ 24 w 76"/>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4">
                      <a:moveTo>
                        <a:pt x="24" y="0"/>
                      </a:moveTo>
                      <a:lnTo>
                        <a:pt x="72" y="16"/>
                      </a:lnTo>
                      <a:lnTo>
                        <a:pt x="72" y="16"/>
                      </a:lnTo>
                      <a:lnTo>
                        <a:pt x="74" y="20"/>
                      </a:lnTo>
                      <a:lnTo>
                        <a:pt x="76" y="24"/>
                      </a:lnTo>
                      <a:lnTo>
                        <a:pt x="60" y="70"/>
                      </a:lnTo>
                      <a:lnTo>
                        <a:pt x="60" y="70"/>
                      </a:lnTo>
                      <a:lnTo>
                        <a:pt x="56" y="74"/>
                      </a:lnTo>
                      <a:lnTo>
                        <a:pt x="52"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19"/>
                <p:cNvSpPr>
                  <a:spLocks/>
                </p:cNvSpPr>
                <p:nvPr/>
              </p:nvSpPr>
              <p:spPr bwMode="auto">
                <a:xfrm>
                  <a:off x="9693848" y="660515"/>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4 w 74"/>
                    <a:gd name="T15" fmla="*/ 74 h 74"/>
                    <a:gd name="T16" fmla="*/ 50 w 74"/>
                    <a:gd name="T17" fmla="*/ 74 h 74"/>
                    <a:gd name="T18" fmla="*/ 2 w 74"/>
                    <a:gd name="T19" fmla="*/ 58 h 74"/>
                    <a:gd name="T20" fmla="*/ 2 w 74"/>
                    <a:gd name="T21" fmla="*/ 58 h 74"/>
                    <a:gd name="T22" fmla="*/ 0 w 74"/>
                    <a:gd name="T23" fmla="*/ 56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4" y="74"/>
                      </a:lnTo>
                      <a:lnTo>
                        <a:pt x="50" y="74"/>
                      </a:lnTo>
                      <a:lnTo>
                        <a:pt x="2" y="58"/>
                      </a:lnTo>
                      <a:lnTo>
                        <a:pt x="2"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20"/>
                <p:cNvSpPr>
                  <a:spLocks/>
                </p:cNvSpPr>
                <p:nvPr/>
              </p:nvSpPr>
              <p:spPr bwMode="auto">
                <a:xfrm>
                  <a:off x="9790640" y="695083"/>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21"/>
                <p:cNvSpPr>
                  <a:spLocks/>
                </p:cNvSpPr>
                <p:nvPr/>
              </p:nvSpPr>
              <p:spPr bwMode="auto">
                <a:xfrm>
                  <a:off x="9368906" y="648992"/>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22"/>
                <p:cNvSpPr>
                  <a:spLocks/>
                </p:cNvSpPr>
                <p:nvPr/>
              </p:nvSpPr>
              <p:spPr bwMode="auto">
                <a:xfrm>
                  <a:off x="9465697" y="683560"/>
                  <a:ext cx="87573" cy="85269"/>
                </a:xfrm>
                <a:custGeom>
                  <a:avLst/>
                  <a:gdLst>
                    <a:gd name="T0" fmla="*/ 24 w 76"/>
                    <a:gd name="T1" fmla="*/ 0 h 74"/>
                    <a:gd name="T2" fmla="*/ 72 w 76"/>
                    <a:gd name="T3" fmla="*/ 16 h 74"/>
                    <a:gd name="T4" fmla="*/ 72 w 76"/>
                    <a:gd name="T5" fmla="*/ 16 h 74"/>
                    <a:gd name="T6" fmla="*/ 74 w 76"/>
                    <a:gd name="T7" fmla="*/ 20 h 74"/>
                    <a:gd name="T8" fmla="*/ 76 w 76"/>
                    <a:gd name="T9" fmla="*/ 24 h 74"/>
                    <a:gd name="T10" fmla="*/ 58 w 76"/>
                    <a:gd name="T11" fmla="*/ 70 h 74"/>
                    <a:gd name="T12" fmla="*/ 58 w 76"/>
                    <a:gd name="T13" fmla="*/ 70 h 74"/>
                    <a:gd name="T14" fmla="*/ 56 w 76"/>
                    <a:gd name="T15" fmla="*/ 74 h 74"/>
                    <a:gd name="T16" fmla="*/ 52 w 76"/>
                    <a:gd name="T17" fmla="*/ 74 h 74"/>
                    <a:gd name="T18" fmla="*/ 4 w 76"/>
                    <a:gd name="T19" fmla="*/ 58 h 74"/>
                    <a:gd name="T20" fmla="*/ 4 w 76"/>
                    <a:gd name="T21" fmla="*/ 58 h 74"/>
                    <a:gd name="T22" fmla="*/ 0 w 76"/>
                    <a:gd name="T23" fmla="*/ 56 h 74"/>
                    <a:gd name="T24" fmla="*/ 0 w 76"/>
                    <a:gd name="T25" fmla="*/ 50 h 74"/>
                    <a:gd name="T26" fmla="*/ 16 w 76"/>
                    <a:gd name="T27" fmla="*/ 4 h 74"/>
                    <a:gd name="T28" fmla="*/ 16 w 76"/>
                    <a:gd name="T29" fmla="*/ 4 h 74"/>
                    <a:gd name="T30" fmla="*/ 20 w 76"/>
                    <a:gd name="T31" fmla="*/ 0 h 74"/>
                    <a:gd name="T32" fmla="*/ 24 w 76"/>
                    <a:gd name="T33" fmla="*/ 0 h 74"/>
                    <a:gd name="T34" fmla="*/ 24 w 76"/>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4">
                      <a:moveTo>
                        <a:pt x="24" y="0"/>
                      </a:moveTo>
                      <a:lnTo>
                        <a:pt x="72" y="16"/>
                      </a:lnTo>
                      <a:lnTo>
                        <a:pt x="72" y="16"/>
                      </a:lnTo>
                      <a:lnTo>
                        <a:pt x="74" y="20"/>
                      </a:lnTo>
                      <a:lnTo>
                        <a:pt x="76" y="24"/>
                      </a:lnTo>
                      <a:lnTo>
                        <a:pt x="58" y="70"/>
                      </a:lnTo>
                      <a:lnTo>
                        <a:pt x="58" y="70"/>
                      </a:lnTo>
                      <a:lnTo>
                        <a:pt x="56" y="74"/>
                      </a:lnTo>
                      <a:lnTo>
                        <a:pt x="52"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23"/>
                <p:cNvSpPr>
                  <a:spLocks/>
                </p:cNvSpPr>
                <p:nvPr/>
              </p:nvSpPr>
              <p:spPr bwMode="auto">
                <a:xfrm>
                  <a:off x="9564793" y="718129"/>
                  <a:ext cx="85269" cy="85269"/>
                </a:xfrm>
                <a:custGeom>
                  <a:avLst/>
                  <a:gdLst>
                    <a:gd name="T0" fmla="*/ 24 w 74"/>
                    <a:gd name="T1" fmla="*/ 0 h 74"/>
                    <a:gd name="T2" fmla="*/ 70 w 74"/>
                    <a:gd name="T3" fmla="*/ 16 h 74"/>
                    <a:gd name="T4" fmla="*/ 70 w 74"/>
                    <a:gd name="T5" fmla="*/ 16 h 74"/>
                    <a:gd name="T6" fmla="*/ 74 w 74"/>
                    <a:gd name="T7" fmla="*/ 18 h 74"/>
                    <a:gd name="T8" fmla="*/ 74 w 74"/>
                    <a:gd name="T9" fmla="*/ 24 h 74"/>
                    <a:gd name="T10" fmla="*/ 58 w 74"/>
                    <a:gd name="T11" fmla="*/ 70 h 74"/>
                    <a:gd name="T12" fmla="*/ 58 w 74"/>
                    <a:gd name="T13" fmla="*/ 70 h 74"/>
                    <a:gd name="T14" fmla="*/ 54 w 74"/>
                    <a:gd name="T15" fmla="*/ 74 h 74"/>
                    <a:gd name="T16" fmla="*/ 50 w 74"/>
                    <a:gd name="T17" fmla="*/ 74 h 74"/>
                    <a:gd name="T18" fmla="*/ 2 w 74"/>
                    <a:gd name="T19" fmla="*/ 58 h 74"/>
                    <a:gd name="T20" fmla="*/ 2 w 74"/>
                    <a:gd name="T21" fmla="*/ 58 h 74"/>
                    <a:gd name="T22" fmla="*/ 0 w 74"/>
                    <a:gd name="T23" fmla="*/ 54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18"/>
                      </a:lnTo>
                      <a:lnTo>
                        <a:pt x="74" y="24"/>
                      </a:lnTo>
                      <a:lnTo>
                        <a:pt x="58" y="70"/>
                      </a:lnTo>
                      <a:lnTo>
                        <a:pt x="58" y="70"/>
                      </a:lnTo>
                      <a:lnTo>
                        <a:pt x="54" y="74"/>
                      </a:lnTo>
                      <a:lnTo>
                        <a:pt x="50" y="74"/>
                      </a:lnTo>
                      <a:lnTo>
                        <a:pt x="2" y="58"/>
                      </a:lnTo>
                      <a:lnTo>
                        <a:pt x="2" y="58"/>
                      </a:lnTo>
                      <a:lnTo>
                        <a:pt x="0" y="54"/>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24"/>
                <p:cNvSpPr>
                  <a:spLocks/>
                </p:cNvSpPr>
                <p:nvPr/>
              </p:nvSpPr>
              <p:spPr bwMode="auto">
                <a:xfrm>
                  <a:off x="9661584" y="752697"/>
                  <a:ext cx="85269" cy="85269"/>
                </a:xfrm>
                <a:custGeom>
                  <a:avLst/>
                  <a:gdLst>
                    <a:gd name="T0" fmla="*/ 24 w 74"/>
                    <a:gd name="T1" fmla="*/ 0 h 74"/>
                    <a:gd name="T2" fmla="*/ 70 w 74"/>
                    <a:gd name="T3" fmla="*/ 16 h 74"/>
                    <a:gd name="T4" fmla="*/ 70 w 74"/>
                    <a:gd name="T5" fmla="*/ 16 h 74"/>
                    <a:gd name="T6" fmla="*/ 74 w 74"/>
                    <a:gd name="T7" fmla="*/ 18 h 74"/>
                    <a:gd name="T8" fmla="*/ 74 w 74"/>
                    <a:gd name="T9" fmla="*/ 24 h 74"/>
                    <a:gd name="T10" fmla="*/ 58 w 74"/>
                    <a:gd name="T11" fmla="*/ 70 h 74"/>
                    <a:gd name="T12" fmla="*/ 58 w 74"/>
                    <a:gd name="T13" fmla="*/ 70 h 74"/>
                    <a:gd name="T14" fmla="*/ 54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18"/>
                      </a:lnTo>
                      <a:lnTo>
                        <a:pt x="74" y="24"/>
                      </a:lnTo>
                      <a:lnTo>
                        <a:pt x="58" y="70"/>
                      </a:lnTo>
                      <a:lnTo>
                        <a:pt x="58" y="70"/>
                      </a:lnTo>
                      <a:lnTo>
                        <a:pt x="54" y="74"/>
                      </a:lnTo>
                      <a:lnTo>
                        <a:pt x="50" y="74"/>
                      </a:lnTo>
                      <a:lnTo>
                        <a:pt x="4" y="58"/>
                      </a:lnTo>
                      <a:lnTo>
                        <a:pt x="4" y="58"/>
                      </a:lnTo>
                      <a:lnTo>
                        <a:pt x="0" y="54"/>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25"/>
                <p:cNvSpPr>
                  <a:spLocks/>
                </p:cNvSpPr>
                <p:nvPr/>
              </p:nvSpPr>
              <p:spPr bwMode="auto">
                <a:xfrm>
                  <a:off x="9758376" y="787265"/>
                  <a:ext cx="85269" cy="85269"/>
                </a:xfrm>
                <a:custGeom>
                  <a:avLst/>
                  <a:gdLst>
                    <a:gd name="T0" fmla="*/ 24 w 74"/>
                    <a:gd name="T1" fmla="*/ 0 h 74"/>
                    <a:gd name="T2" fmla="*/ 72 w 74"/>
                    <a:gd name="T3" fmla="*/ 16 h 74"/>
                    <a:gd name="T4" fmla="*/ 72 w 74"/>
                    <a:gd name="T5" fmla="*/ 16 h 74"/>
                    <a:gd name="T6" fmla="*/ 74 w 74"/>
                    <a:gd name="T7" fmla="*/ 18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2" y="16"/>
                      </a:lnTo>
                      <a:lnTo>
                        <a:pt x="72" y="16"/>
                      </a:lnTo>
                      <a:lnTo>
                        <a:pt x="74" y="18"/>
                      </a:lnTo>
                      <a:lnTo>
                        <a:pt x="74" y="24"/>
                      </a:lnTo>
                      <a:lnTo>
                        <a:pt x="58" y="70"/>
                      </a:lnTo>
                      <a:lnTo>
                        <a:pt x="58" y="70"/>
                      </a:lnTo>
                      <a:lnTo>
                        <a:pt x="56" y="74"/>
                      </a:lnTo>
                      <a:lnTo>
                        <a:pt x="50" y="74"/>
                      </a:lnTo>
                      <a:lnTo>
                        <a:pt x="4" y="58"/>
                      </a:lnTo>
                      <a:lnTo>
                        <a:pt x="4" y="58"/>
                      </a:lnTo>
                      <a:lnTo>
                        <a:pt x="0" y="54"/>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Freeform 26"/>
                <p:cNvSpPr>
                  <a:spLocks/>
                </p:cNvSpPr>
                <p:nvPr/>
              </p:nvSpPr>
              <p:spPr bwMode="auto">
                <a:xfrm>
                  <a:off x="9511788" y="155817"/>
                  <a:ext cx="507002" cy="290374"/>
                </a:xfrm>
                <a:custGeom>
                  <a:avLst/>
                  <a:gdLst>
                    <a:gd name="T0" fmla="*/ 40 w 440"/>
                    <a:gd name="T1" fmla="*/ 0 h 252"/>
                    <a:gd name="T2" fmla="*/ 440 w 440"/>
                    <a:gd name="T3" fmla="*/ 138 h 252"/>
                    <a:gd name="T4" fmla="*/ 400 w 440"/>
                    <a:gd name="T5" fmla="*/ 252 h 252"/>
                    <a:gd name="T6" fmla="*/ 0 w 440"/>
                    <a:gd name="T7" fmla="*/ 114 h 252"/>
                    <a:gd name="T8" fmla="*/ 40 w 440"/>
                    <a:gd name="T9" fmla="*/ 0 h 252"/>
                  </a:gdLst>
                  <a:ahLst/>
                  <a:cxnLst>
                    <a:cxn ang="0">
                      <a:pos x="T0" y="T1"/>
                    </a:cxn>
                    <a:cxn ang="0">
                      <a:pos x="T2" y="T3"/>
                    </a:cxn>
                    <a:cxn ang="0">
                      <a:pos x="T4" y="T5"/>
                    </a:cxn>
                    <a:cxn ang="0">
                      <a:pos x="T6" y="T7"/>
                    </a:cxn>
                    <a:cxn ang="0">
                      <a:pos x="T8" y="T9"/>
                    </a:cxn>
                  </a:cxnLst>
                  <a:rect l="0" t="0" r="r" b="b"/>
                  <a:pathLst>
                    <a:path w="440" h="252">
                      <a:moveTo>
                        <a:pt x="40" y="0"/>
                      </a:moveTo>
                      <a:lnTo>
                        <a:pt x="440" y="138"/>
                      </a:lnTo>
                      <a:lnTo>
                        <a:pt x="400" y="252"/>
                      </a:lnTo>
                      <a:lnTo>
                        <a:pt x="0" y="114"/>
                      </a:lnTo>
                      <a:lnTo>
                        <a:pt x="40" y="0"/>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Freeform 27"/>
                <p:cNvSpPr>
                  <a:spLocks/>
                </p:cNvSpPr>
                <p:nvPr/>
              </p:nvSpPr>
              <p:spPr bwMode="auto">
                <a:xfrm>
                  <a:off x="9511788" y="277958"/>
                  <a:ext cx="463216" cy="168233"/>
                </a:xfrm>
                <a:custGeom>
                  <a:avLst/>
                  <a:gdLst>
                    <a:gd name="T0" fmla="*/ 402 w 402"/>
                    <a:gd name="T1" fmla="*/ 138 h 146"/>
                    <a:gd name="T2" fmla="*/ 400 w 402"/>
                    <a:gd name="T3" fmla="*/ 146 h 146"/>
                    <a:gd name="T4" fmla="*/ 0 w 402"/>
                    <a:gd name="T5" fmla="*/ 8 h 146"/>
                    <a:gd name="T6" fmla="*/ 4 w 402"/>
                    <a:gd name="T7" fmla="*/ 0 h 146"/>
                    <a:gd name="T8" fmla="*/ 402 w 402"/>
                    <a:gd name="T9" fmla="*/ 138 h 146"/>
                  </a:gdLst>
                  <a:ahLst/>
                  <a:cxnLst>
                    <a:cxn ang="0">
                      <a:pos x="T0" y="T1"/>
                    </a:cxn>
                    <a:cxn ang="0">
                      <a:pos x="T2" y="T3"/>
                    </a:cxn>
                    <a:cxn ang="0">
                      <a:pos x="T4" y="T5"/>
                    </a:cxn>
                    <a:cxn ang="0">
                      <a:pos x="T6" y="T7"/>
                    </a:cxn>
                    <a:cxn ang="0">
                      <a:pos x="T8" y="T9"/>
                    </a:cxn>
                  </a:cxnLst>
                  <a:rect l="0" t="0" r="r" b="b"/>
                  <a:pathLst>
                    <a:path w="402" h="146">
                      <a:moveTo>
                        <a:pt x="402" y="138"/>
                      </a:moveTo>
                      <a:lnTo>
                        <a:pt x="400" y="146"/>
                      </a:lnTo>
                      <a:lnTo>
                        <a:pt x="0" y="8"/>
                      </a:lnTo>
                      <a:lnTo>
                        <a:pt x="4" y="0"/>
                      </a:lnTo>
                      <a:lnTo>
                        <a:pt x="402" y="138"/>
                      </a:lnTo>
                      <a:close/>
                    </a:path>
                  </a:pathLst>
                </a:custGeom>
                <a:solidFill>
                  <a:srgbClr val="3B3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28"/>
                <p:cNvSpPr>
                  <a:spLocks/>
                </p:cNvSpPr>
                <p:nvPr/>
              </p:nvSpPr>
              <p:spPr bwMode="auto">
                <a:xfrm>
                  <a:off x="9516397" y="155817"/>
                  <a:ext cx="502393" cy="281156"/>
                </a:xfrm>
                <a:custGeom>
                  <a:avLst/>
                  <a:gdLst>
                    <a:gd name="T0" fmla="*/ 436 w 436"/>
                    <a:gd name="T1" fmla="*/ 138 h 244"/>
                    <a:gd name="T2" fmla="*/ 398 w 436"/>
                    <a:gd name="T3" fmla="*/ 244 h 244"/>
                    <a:gd name="T4" fmla="*/ 0 w 436"/>
                    <a:gd name="T5" fmla="*/ 106 h 244"/>
                    <a:gd name="T6" fmla="*/ 36 w 436"/>
                    <a:gd name="T7" fmla="*/ 0 h 244"/>
                    <a:gd name="T8" fmla="*/ 436 w 436"/>
                    <a:gd name="T9" fmla="*/ 138 h 244"/>
                  </a:gdLst>
                  <a:ahLst/>
                  <a:cxnLst>
                    <a:cxn ang="0">
                      <a:pos x="T0" y="T1"/>
                    </a:cxn>
                    <a:cxn ang="0">
                      <a:pos x="T2" y="T3"/>
                    </a:cxn>
                    <a:cxn ang="0">
                      <a:pos x="T4" y="T5"/>
                    </a:cxn>
                    <a:cxn ang="0">
                      <a:pos x="T6" y="T7"/>
                    </a:cxn>
                    <a:cxn ang="0">
                      <a:pos x="T8" y="T9"/>
                    </a:cxn>
                  </a:cxnLst>
                  <a:rect l="0" t="0" r="r" b="b"/>
                  <a:pathLst>
                    <a:path w="436" h="244">
                      <a:moveTo>
                        <a:pt x="436" y="138"/>
                      </a:moveTo>
                      <a:lnTo>
                        <a:pt x="398" y="244"/>
                      </a:lnTo>
                      <a:lnTo>
                        <a:pt x="0" y="106"/>
                      </a:lnTo>
                      <a:lnTo>
                        <a:pt x="36" y="0"/>
                      </a:lnTo>
                      <a:lnTo>
                        <a:pt x="436" y="138"/>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29"/>
                <p:cNvSpPr>
                  <a:spLocks/>
                </p:cNvSpPr>
                <p:nvPr/>
              </p:nvSpPr>
              <p:spPr bwMode="auto">
                <a:xfrm>
                  <a:off x="9516397" y="146599"/>
                  <a:ext cx="504698" cy="290374"/>
                </a:xfrm>
                <a:custGeom>
                  <a:avLst/>
                  <a:gdLst>
                    <a:gd name="T0" fmla="*/ 438 w 438"/>
                    <a:gd name="T1" fmla="*/ 138 h 252"/>
                    <a:gd name="T2" fmla="*/ 398 w 438"/>
                    <a:gd name="T3" fmla="*/ 252 h 252"/>
                    <a:gd name="T4" fmla="*/ 0 w 438"/>
                    <a:gd name="T5" fmla="*/ 114 h 252"/>
                    <a:gd name="T6" fmla="*/ 40 w 438"/>
                    <a:gd name="T7" fmla="*/ 0 h 252"/>
                    <a:gd name="T8" fmla="*/ 438 w 438"/>
                    <a:gd name="T9" fmla="*/ 138 h 252"/>
                  </a:gdLst>
                  <a:ahLst/>
                  <a:cxnLst>
                    <a:cxn ang="0">
                      <a:pos x="T0" y="T1"/>
                    </a:cxn>
                    <a:cxn ang="0">
                      <a:pos x="T2" y="T3"/>
                    </a:cxn>
                    <a:cxn ang="0">
                      <a:pos x="T4" y="T5"/>
                    </a:cxn>
                    <a:cxn ang="0">
                      <a:pos x="T6" y="T7"/>
                    </a:cxn>
                    <a:cxn ang="0">
                      <a:pos x="T8" y="T9"/>
                    </a:cxn>
                  </a:cxnLst>
                  <a:rect l="0" t="0" r="r" b="b"/>
                  <a:pathLst>
                    <a:path w="438" h="252">
                      <a:moveTo>
                        <a:pt x="438" y="138"/>
                      </a:moveTo>
                      <a:lnTo>
                        <a:pt x="398" y="252"/>
                      </a:lnTo>
                      <a:lnTo>
                        <a:pt x="0" y="114"/>
                      </a:lnTo>
                      <a:lnTo>
                        <a:pt x="40" y="0"/>
                      </a:lnTo>
                      <a:lnTo>
                        <a:pt x="438" y="138"/>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Freeform 30"/>
                <p:cNvSpPr>
                  <a:spLocks/>
                </p:cNvSpPr>
                <p:nvPr/>
              </p:nvSpPr>
              <p:spPr bwMode="auto">
                <a:xfrm>
                  <a:off x="9444956" y="310222"/>
                  <a:ext cx="564616" cy="205105"/>
                </a:xfrm>
                <a:custGeom>
                  <a:avLst/>
                  <a:gdLst>
                    <a:gd name="T0" fmla="*/ 4 w 490"/>
                    <a:gd name="T1" fmla="*/ 0 h 178"/>
                    <a:gd name="T2" fmla="*/ 490 w 490"/>
                    <a:gd name="T3" fmla="*/ 168 h 178"/>
                    <a:gd name="T4" fmla="*/ 486 w 490"/>
                    <a:gd name="T5" fmla="*/ 178 h 178"/>
                    <a:gd name="T6" fmla="*/ 0 w 490"/>
                    <a:gd name="T7" fmla="*/ 10 h 178"/>
                    <a:gd name="T8" fmla="*/ 4 w 490"/>
                    <a:gd name="T9" fmla="*/ 0 h 178"/>
                  </a:gdLst>
                  <a:ahLst/>
                  <a:cxnLst>
                    <a:cxn ang="0">
                      <a:pos x="T0" y="T1"/>
                    </a:cxn>
                    <a:cxn ang="0">
                      <a:pos x="T2" y="T3"/>
                    </a:cxn>
                    <a:cxn ang="0">
                      <a:pos x="T4" y="T5"/>
                    </a:cxn>
                    <a:cxn ang="0">
                      <a:pos x="T6" y="T7"/>
                    </a:cxn>
                    <a:cxn ang="0">
                      <a:pos x="T8" y="T9"/>
                    </a:cxn>
                  </a:cxnLst>
                  <a:rect l="0" t="0" r="r" b="b"/>
                  <a:pathLst>
                    <a:path w="490" h="178">
                      <a:moveTo>
                        <a:pt x="4" y="0"/>
                      </a:moveTo>
                      <a:lnTo>
                        <a:pt x="490" y="168"/>
                      </a:lnTo>
                      <a:lnTo>
                        <a:pt x="486" y="178"/>
                      </a:lnTo>
                      <a:lnTo>
                        <a:pt x="0" y="10"/>
                      </a:lnTo>
                      <a:lnTo>
                        <a:pt x="4" y="0"/>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84" name="Freeform 483"/>
              <p:cNvSpPr>
                <a:spLocks noEditPoints="1"/>
              </p:cNvSpPr>
              <p:nvPr/>
            </p:nvSpPr>
            <p:spPr bwMode="auto">
              <a:xfrm>
                <a:off x="5339700" y="6278283"/>
                <a:ext cx="609259" cy="492593"/>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grpSp>
      <p:sp>
        <p:nvSpPr>
          <p:cNvPr id="171" name="TextBox 170"/>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172" name="TextBox 171"/>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3926116651"/>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anim calcmode="lin" valueType="num">
                                      <p:cBhvr>
                                        <p:cTn id="16" dur="500" fill="hold"/>
                                        <p:tgtEl>
                                          <p:spTgt spid="2"/>
                                        </p:tgtEl>
                                        <p:attrNameLst>
                                          <p:attrName>ppt_x</p:attrName>
                                        </p:attrNameLst>
                                      </p:cBhvr>
                                      <p:tavLst>
                                        <p:tav tm="0">
                                          <p:val>
                                            <p:strVal val="#ppt_x"/>
                                          </p:val>
                                        </p:tav>
                                        <p:tav tm="100000">
                                          <p:val>
                                            <p:strVal val="#ppt_x"/>
                                          </p:val>
                                        </p:tav>
                                      </p:tavLst>
                                    </p:anim>
                                    <p:anim calcmode="lin" valueType="num">
                                      <p:cBhvr>
                                        <p:cTn id="17" dur="5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1750"/>
                            </p:stCondLst>
                            <p:childTnLst>
                              <p:par>
                                <p:cTn id="19" presetID="10" presetClass="entr" presetSubtype="0" fill="hold" grpId="0" nodeType="afterEffect">
                                  <p:stCondLst>
                                    <p:cond delay="0"/>
                                  </p:stCondLst>
                                  <p:childTnLst>
                                    <p:set>
                                      <p:cBhvr>
                                        <p:cTn id="20" dur="1" fill="hold">
                                          <p:stCondLst>
                                            <p:cond delay="0"/>
                                          </p:stCondLst>
                                        </p:cTn>
                                        <p:tgtEl>
                                          <p:spTgt spid="296"/>
                                        </p:tgtEl>
                                        <p:attrNameLst>
                                          <p:attrName>style.visibility</p:attrName>
                                        </p:attrNameLst>
                                      </p:cBhvr>
                                      <p:to>
                                        <p:strVal val="visible"/>
                                      </p:to>
                                    </p:set>
                                    <p:animEffect transition="in" filter="fade">
                                      <p:cBhvr>
                                        <p:cTn id="21" dur="500"/>
                                        <p:tgtEl>
                                          <p:spTgt spid="296"/>
                                        </p:tgtEl>
                                      </p:cBhvr>
                                    </p:animEffect>
                                  </p:childTnLst>
                                </p:cTn>
                              </p:par>
                            </p:childTnLst>
                          </p:cTn>
                        </p:par>
                        <p:par>
                          <p:cTn id="22" fill="hold">
                            <p:stCondLst>
                              <p:cond delay="2250"/>
                            </p:stCondLst>
                            <p:childTnLst>
                              <p:par>
                                <p:cTn id="23" presetID="22" presetClass="entr" presetSubtype="8" fill="hold" grpId="0" nodeType="afterEffect">
                                  <p:stCondLst>
                                    <p:cond delay="0"/>
                                  </p:stCondLst>
                                  <p:childTnLst>
                                    <p:set>
                                      <p:cBhvr>
                                        <p:cTn id="24" dur="1" fill="hold">
                                          <p:stCondLst>
                                            <p:cond delay="0"/>
                                          </p:stCondLst>
                                        </p:cTn>
                                        <p:tgtEl>
                                          <p:spTgt spid="297"/>
                                        </p:tgtEl>
                                        <p:attrNameLst>
                                          <p:attrName>style.visibility</p:attrName>
                                        </p:attrNameLst>
                                      </p:cBhvr>
                                      <p:to>
                                        <p:strVal val="visible"/>
                                      </p:to>
                                    </p:set>
                                    <p:animEffect transition="in" filter="wipe(left)">
                                      <p:cBhvr>
                                        <p:cTn id="25" dur="500"/>
                                        <p:tgtEl>
                                          <p:spTgt spid="297"/>
                                        </p:tgtEl>
                                      </p:cBhvr>
                                    </p:animEffect>
                                  </p:childTnLst>
                                </p:cTn>
                              </p:par>
                            </p:childTnLst>
                          </p:cTn>
                        </p:par>
                        <p:par>
                          <p:cTn id="26" fill="hold">
                            <p:stCondLst>
                              <p:cond delay="2750"/>
                            </p:stCondLst>
                            <p:childTnLst>
                              <p:par>
                                <p:cTn id="27" presetID="22" presetClass="entr" presetSubtype="8" fill="hold" nodeType="afterEffect">
                                  <p:stCondLst>
                                    <p:cond delay="0"/>
                                  </p:stCondLst>
                                  <p:childTnLst>
                                    <p:set>
                                      <p:cBhvr>
                                        <p:cTn id="28" dur="1" fill="hold">
                                          <p:stCondLst>
                                            <p:cond delay="0"/>
                                          </p:stCondLst>
                                        </p:cTn>
                                        <p:tgtEl>
                                          <p:spTgt spid="393"/>
                                        </p:tgtEl>
                                        <p:attrNameLst>
                                          <p:attrName>style.visibility</p:attrName>
                                        </p:attrNameLst>
                                      </p:cBhvr>
                                      <p:to>
                                        <p:strVal val="visible"/>
                                      </p:to>
                                    </p:set>
                                    <p:animEffect transition="in" filter="wipe(left)">
                                      <p:cBhvr>
                                        <p:cTn id="29" dur="500"/>
                                        <p:tgtEl>
                                          <p:spTgt spid="393"/>
                                        </p:tgtEl>
                                      </p:cBhvr>
                                    </p:animEffect>
                                  </p:childTnLst>
                                </p:cTn>
                              </p:par>
                            </p:childTnLst>
                          </p:cTn>
                        </p:par>
                        <p:par>
                          <p:cTn id="30" fill="hold">
                            <p:stCondLst>
                              <p:cond delay="3250"/>
                            </p:stCondLst>
                            <p:childTnLst>
                              <p:par>
                                <p:cTn id="31" presetID="22" presetClass="entr" presetSubtype="8" fill="hold"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left)">
                                      <p:cBhvr>
                                        <p:cTn id="33" dur="500"/>
                                        <p:tgtEl>
                                          <p:spTgt spid="6"/>
                                        </p:tgtEl>
                                      </p:cBhvr>
                                    </p:animEffect>
                                  </p:childTnLst>
                                </p:cTn>
                              </p:par>
                            </p:childTnLst>
                          </p:cTn>
                        </p:par>
                        <p:par>
                          <p:cTn id="34" fill="hold">
                            <p:stCondLst>
                              <p:cond delay="3750"/>
                            </p:stCondLst>
                            <p:childTnLst>
                              <p:par>
                                <p:cTn id="35" presetID="22" presetClass="entr" presetSubtype="8"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left)">
                                      <p:cBhvr>
                                        <p:cTn id="37" dur="500"/>
                                        <p:tgtEl>
                                          <p:spTgt spid="7"/>
                                        </p:tgtEl>
                                      </p:cBhvr>
                                    </p:animEffect>
                                  </p:childTnLst>
                                </p:cTn>
                              </p:par>
                            </p:childTnLst>
                          </p:cTn>
                        </p:par>
                        <p:par>
                          <p:cTn id="38" fill="hold">
                            <p:stCondLst>
                              <p:cond delay="4250"/>
                            </p:stCondLst>
                            <p:childTnLst>
                              <p:par>
                                <p:cTn id="39" presetID="22" presetClass="entr" presetSubtype="8"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500"/>
                                        <p:tgtEl>
                                          <p:spTgt spid="8"/>
                                        </p:tgtEl>
                                      </p:cBhvr>
                                    </p:animEffect>
                                  </p:childTnLst>
                                </p:cTn>
                              </p:par>
                            </p:childTnLst>
                          </p:cTn>
                        </p:par>
                        <p:par>
                          <p:cTn id="42" fill="hold">
                            <p:stCondLst>
                              <p:cond delay="4750"/>
                            </p:stCondLst>
                            <p:childTnLst>
                              <p:par>
                                <p:cTn id="43" presetID="22" presetClass="entr" presetSubtype="8" fill="hold"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left)">
                                      <p:cBhvr>
                                        <p:cTn id="45" dur="500"/>
                                        <p:tgtEl>
                                          <p:spTgt spid="9"/>
                                        </p:tgtEl>
                                      </p:cBhvr>
                                    </p:animEffect>
                                  </p:childTnLst>
                                </p:cTn>
                              </p:par>
                            </p:childTnLst>
                          </p:cTn>
                        </p:par>
                        <p:par>
                          <p:cTn id="46" fill="hold">
                            <p:stCondLst>
                              <p:cond delay="5250"/>
                            </p:stCondLst>
                            <p:childTnLst>
                              <p:par>
                                <p:cTn id="47" presetID="22" presetClass="entr" presetSubtype="8" fill="hold"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wipe(left)">
                                      <p:cBhvr>
                                        <p:cTn id="49" dur="500"/>
                                        <p:tgtEl>
                                          <p:spTgt spid="10"/>
                                        </p:tgtEl>
                                      </p:cBhvr>
                                    </p:animEffect>
                                  </p:childTnLst>
                                </p:cTn>
                              </p:par>
                            </p:childTnLst>
                          </p:cTn>
                        </p:par>
                        <p:par>
                          <p:cTn id="50" fill="hold">
                            <p:stCondLst>
                              <p:cond delay="5750"/>
                            </p:stCondLst>
                            <p:childTnLst>
                              <p:par>
                                <p:cTn id="51" presetID="42" presetClass="entr" presetSubtype="0" fill="hold"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anim calcmode="lin" valueType="num">
                                      <p:cBhvr>
                                        <p:cTn id="54" dur="500" fill="hold"/>
                                        <p:tgtEl>
                                          <p:spTgt spid="11"/>
                                        </p:tgtEl>
                                        <p:attrNameLst>
                                          <p:attrName>ppt_x</p:attrName>
                                        </p:attrNameLst>
                                      </p:cBhvr>
                                      <p:tavLst>
                                        <p:tav tm="0">
                                          <p:val>
                                            <p:strVal val="#ppt_x"/>
                                          </p:val>
                                        </p:tav>
                                        <p:tav tm="100000">
                                          <p:val>
                                            <p:strVal val="#ppt_x"/>
                                          </p:val>
                                        </p:tav>
                                      </p:tavLst>
                                    </p:anim>
                                    <p:anim calcmode="lin" valueType="num">
                                      <p:cBhvr>
                                        <p:cTn id="55"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96" grpId="0"/>
      <p:bldP spid="29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Mobile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Network</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sp>
        <p:nvSpPr>
          <p:cNvPr id="71" name="Oval 70"/>
          <p:cNvSpPr/>
          <p:nvPr/>
        </p:nvSpPr>
        <p:spPr>
          <a:xfrm flipH="1">
            <a:off x="10202139" y="999373"/>
            <a:ext cx="5623285" cy="5623285"/>
          </a:xfrm>
          <a:prstGeom prst="ellipse">
            <a:avLst/>
          </a:prstGeom>
          <a:noFill/>
          <a:ln>
            <a:solidFill>
              <a:schemeClr val="tx2">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p:cNvGrpSpPr/>
          <p:nvPr/>
        </p:nvGrpSpPr>
        <p:grpSpPr>
          <a:xfrm>
            <a:off x="6096000" y="4288415"/>
            <a:ext cx="4349588" cy="486896"/>
            <a:chOff x="6096000" y="3596900"/>
            <a:chExt cx="4349588" cy="486896"/>
          </a:xfrm>
        </p:grpSpPr>
        <p:cxnSp>
          <p:nvCxnSpPr>
            <p:cNvPr id="70" name="Straight Connector 69"/>
            <p:cNvCxnSpPr/>
            <p:nvPr/>
          </p:nvCxnSpPr>
          <p:spPr>
            <a:xfrm flipH="1">
              <a:off x="6096000" y="3811015"/>
              <a:ext cx="3937103"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73" name="Oval 72"/>
            <p:cNvSpPr/>
            <p:nvPr/>
          </p:nvSpPr>
          <p:spPr>
            <a:xfrm flipH="1">
              <a:off x="9958692" y="3596900"/>
              <a:ext cx="486896" cy="4868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 name="Group 7"/>
          <p:cNvGrpSpPr/>
          <p:nvPr/>
        </p:nvGrpSpPr>
        <p:grpSpPr>
          <a:xfrm>
            <a:off x="6113527" y="2871017"/>
            <a:ext cx="4392745" cy="486896"/>
            <a:chOff x="6370702" y="2394767"/>
            <a:chExt cx="4392745" cy="486896"/>
          </a:xfrm>
        </p:grpSpPr>
        <p:sp>
          <p:nvSpPr>
            <p:cNvPr id="72" name="Oval 71"/>
            <p:cNvSpPr/>
            <p:nvPr/>
          </p:nvSpPr>
          <p:spPr>
            <a:xfrm flipH="1">
              <a:off x="10276551" y="2394767"/>
              <a:ext cx="486896" cy="48689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5" name="Straight Connector 74"/>
            <p:cNvCxnSpPr>
              <a:stCxn id="72" idx="6"/>
            </p:cNvCxnSpPr>
            <p:nvPr/>
          </p:nvCxnSpPr>
          <p:spPr>
            <a:xfrm flipH="1">
              <a:off x="6370702" y="2638215"/>
              <a:ext cx="390584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6113527" y="4950521"/>
            <a:ext cx="4634313" cy="486896"/>
            <a:chOff x="6100827" y="4740971"/>
            <a:chExt cx="4634313" cy="486896"/>
          </a:xfrm>
        </p:grpSpPr>
        <p:sp>
          <p:nvSpPr>
            <p:cNvPr id="74" name="Oval 73"/>
            <p:cNvSpPr/>
            <p:nvPr/>
          </p:nvSpPr>
          <p:spPr>
            <a:xfrm flipH="1">
              <a:off x="10248244" y="4740971"/>
              <a:ext cx="486896" cy="4868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6" name="Straight Connector 75"/>
            <p:cNvCxnSpPr/>
            <p:nvPr/>
          </p:nvCxnSpPr>
          <p:spPr>
            <a:xfrm flipH="1">
              <a:off x="6100827" y="4984117"/>
              <a:ext cx="4175725"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77" name="Group 76"/>
          <p:cNvGrpSpPr/>
          <p:nvPr/>
        </p:nvGrpSpPr>
        <p:grpSpPr>
          <a:xfrm flipH="1">
            <a:off x="6113527" y="2405014"/>
            <a:ext cx="3468699" cy="757130"/>
            <a:chOff x="1285240" y="4320926"/>
            <a:chExt cx="5251924" cy="1262946"/>
          </a:xfrm>
        </p:grpSpPr>
        <p:sp>
          <p:nvSpPr>
            <p:cNvPr id="78" name="Rectangle 77"/>
            <p:cNvSpPr/>
            <p:nvPr/>
          </p:nvSpPr>
          <p:spPr>
            <a:xfrm>
              <a:off x="1285240" y="4320926"/>
              <a:ext cx="1915161" cy="1262946"/>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id-ID" sz="3600" b="0" i="0" u="none" strike="noStrike" kern="1200" cap="none" spc="0" normalizeH="0" baseline="0" noProof="0" dirty="0">
                  <a:ln>
                    <a:noFill/>
                  </a:ln>
                  <a:solidFill>
                    <a:prstClr val="black">
                      <a:lumMod val="50000"/>
                      <a:lumOff val="50000"/>
                    </a:prstClr>
                  </a:solidFill>
                  <a:effectLst/>
                  <a:uLnTx/>
                  <a:uFillTx/>
                  <a:latin typeface="Lato Black" panose="020F0A02020204030203" pitchFamily="34" charset="0"/>
                  <a:ea typeface="+mn-ea"/>
                  <a:cs typeface="+mn-cs"/>
                </a:rPr>
                <a:t>1K</a:t>
              </a:r>
            </a:p>
          </p:txBody>
        </p:sp>
        <p:sp>
          <p:nvSpPr>
            <p:cNvPr id="79" name="Rectangle 78"/>
            <p:cNvSpPr/>
            <p:nvPr/>
          </p:nvSpPr>
          <p:spPr>
            <a:xfrm>
              <a:off x="3742324" y="4484892"/>
              <a:ext cx="2794840" cy="10781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Get  mate lorem ipsum dolor slide amgeur ed get feu man</a:t>
              </a:r>
              <a:endParaRPr kumimoji="0" lang="id-ID" sz="1200" b="0" i="0" u="none" strike="noStrike" kern="1200" cap="none" spc="0" normalizeH="0" baseline="0" noProof="0" dirty="0">
                <a:ln>
                  <a:noFill/>
                </a:ln>
                <a:solidFill>
                  <a:prstClr val="black"/>
                </a:solidFill>
                <a:effectLst/>
                <a:uLnTx/>
                <a:uFillTx/>
                <a:latin typeface="Lato Light" panose="020F0302020204030203" pitchFamily="34" charset="0"/>
                <a:ea typeface="+mn-ea"/>
                <a:cs typeface="+mn-cs"/>
              </a:endParaRPr>
            </a:p>
          </p:txBody>
        </p:sp>
      </p:grpSp>
      <p:grpSp>
        <p:nvGrpSpPr>
          <p:cNvPr id="80" name="Group 79"/>
          <p:cNvGrpSpPr/>
          <p:nvPr/>
        </p:nvGrpSpPr>
        <p:grpSpPr>
          <a:xfrm flipH="1">
            <a:off x="6113528" y="3796830"/>
            <a:ext cx="3468698" cy="757130"/>
            <a:chOff x="1285240" y="4320926"/>
            <a:chExt cx="5251922" cy="1262946"/>
          </a:xfrm>
        </p:grpSpPr>
        <p:sp>
          <p:nvSpPr>
            <p:cNvPr id="81" name="Rectangle 80"/>
            <p:cNvSpPr/>
            <p:nvPr/>
          </p:nvSpPr>
          <p:spPr>
            <a:xfrm>
              <a:off x="1285240" y="4320926"/>
              <a:ext cx="1915161" cy="1262946"/>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id-ID" sz="3600" b="0" i="0" u="none" strike="noStrike" kern="1200" cap="none" spc="0" normalizeH="0" baseline="0" noProof="0" dirty="0">
                  <a:ln>
                    <a:noFill/>
                  </a:ln>
                  <a:solidFill>
                    <a:prstClr val="black">
                      <a:lumMod val="50000"/>
                      <a:lumOff val="50000"/>
                    </a:prstClr>
                  </a:solidFill>
                  <a:effectLst/>
                  <a:uLnTx/>
                  <a:uFillTx/>
                  <a:latin typeface="Lato Black" panose="020F0A02020204030203" pitchFamily="34" charset="0"/>
                  <a:ea typeface="+mn-ea"/>
                  <a:cs typeface="+mn-cs"/>
                </a:rPr>
                <a:t>3K</a:t>
              </a:r>
            </a:p>
          </p:txBody>
        </p:sp>
        <p:sp>
          <p:nvSpPr>
            <p:cNvPr id="82" name="Rectangle 81"/>
            <p:cNvSpPr/>
            <p:nvPr/>
          </p:nvSpPr>
          <p:spPr>
            <a:xfrm>
              <a:off x="3742324" y="4484892"/>
              <a:ext cx="2794838" cy="10781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Get  mate lorem ipsum dolor slide amgeur ed get feu man</a:t>
              </a:r>
              <a:endParaRPr kumimoji="0" lang="id-ID" sz="1200" b="0" i="0" u="none" strike="noStrike" kern="1200" cap="none" spc="0" normalizeH="0" baseline="0" noProof="0" dirty="0">
                <a:ln>
                  <a:noFill/>
                </a:ln>
                <a:solidFill>
                  <a:prstClr val="black"/>
                </a:solidFill>
                <a:effectLst/>
                <a:uLnTx/>
                <a:uFillTx/>
                <a:latin typeface="Lato Light" panose="020F0302020204030203" pitchFamily="34" charset="0"/>
                <a:ea typeface="+mn-ea"/>
                <a:cs typeface="+mn-cs"/>
              </a:endParaRPr>
            </a:p>
          </p:txBody>
        </p:sp>
      </p:grpSp>
      <p:grpSp>
        <p:nvGrpSpPr>
          <p:cNvPr id="83" name="Group 82"/>
          <p:cNvGrpSpPr/>
          <p:nvPr/>
        </p:nvGrpSpPr>
        <p:grpSpPr>
          <a:xfrm flipH="1">
            <a:off x="6113528" y="4498852"/>
            <a:ext cx="3468698" cy="757129"/>
            <a:chOff x="1285240" y="4392954"/>
            <a:chExt cx="5251922" cy="1262945"/>
          </a:xfrm>
        </p:grpSpPr>
        <p:sp>
          <p:nvSpPr>
            <p:cNvPr id="84" name="Rectangle 83"/>
            <p:cNvSpPr/>
            <p:nvPr/>
          </p:nvSpPr>
          <p:spPr>
            <a:xfrm>
              <a:off x="1285240" y="4392954"/>
              <a:ext cx="1915161" cy="1262945"/>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id-ID" sz="3600" b="0" i="0" u="none" strike="noStrike" kern="1200" cap="none" spc="0" normalizeH="0" baseline="0" noProof="0" dirty="0">
                  <a:ln>
                    <a:noFill/>
                  </a:ln>
                  <a:solidFill>
                    <a:prstClr val="black">
                      <a:lumMod val="50000"/>
                      <a:lumOff val="50000"/>
                    </a:prstClr>
                  </a:solidFill>
                  <a:effectLst/>
                  <a:uLnTx/>
                  <a:uFillTx/>
                  <a:latin typeface="Lato Black" panose="020F0A02020204030203" pitchFamily="34" charset="0"/>
                  <a:ea typeface="+mn-ea"/>
                  <a:cs typeface="+mn-cs"/>
                </a:rPr>
                <a:t>5K</a:t>
              </a:r>
            </a:p>
          </p:txBody>
        </p:sp>
        <p:sp>
          <p:nvSpPr>
            <p:cNvPr id="85" name="Rectangle 84"/>
            <p:cNvSpPr/>
            <p:nvPr/>
          </p:nvSpPr>
          <p:spPr>
            <a:xfrm>
              <a:off x="3742324" y="4535735"/>
              <a:ext cx="2794838" cy="10781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Get  mate lorem ipsum dolor slide amgeur ed get feu man</a:t>
              </a:r>
              <a:endParaRPr kumimoji="0" lang="id-ID" sz="1200" b="0" i="0" u="none" strike="noStrike" kern="1200" cap="none" spc="0" normalizeH="0" baseline="0" noProof="0" dirty="0">
                <a:ln>
                  <a:noFill/>
                </a:ln>
                <a:solidFill>
                  <a:prstClr val="black"/>
                </a:solidFill>
                <a:effectLst/>
                <a:uLnTx/>
                <a:uFillTx/>
                <a:latin typeface="Lato Light" panose="020F0302020204030203" pitchFamily="34" charset="0"/>
                <a:ea typeface="+mn-ea"/>
                <a:cs typeface="+mn-cs"/>
              </a:endParaRPr>
            </a:p>
          </p:txBody>
        </p:sp>
      </p:grpSp>
      <p:grpSp>
        <p:nvGrpSpPr>
          <p:cNvPr id="86" name="Group 85"/>
          <p:cNvGrpSpPr/>
          <p:nvPr/>
        </p:nvGrpSpPr>
        <p:grpSpPr>
          <a:xfrm>
            <a:off x="6113527" y="3588100"/>
            <a:ext cx="4332061" cy="486896"/>
            <a:chOff x="6113527" y="3596900"/>
            <a:chExt cx="4332061" cy="486896"/>
          </a:xfrm>
        </p:grpSpPr>
        <p:cxnSp>
          <p:nvCxnSpPr>
            <p:cNvPr id="87" name="Straight Connector 86"/>
            <p:cNvCxnSpPr/>
            <p:nvPr/>
          </p:nvCxnSpPr>
          <p:spPr>
            <a:xfrm flipH="1">
              <a:off x="6113527" y="3811015"/>
              <a:ext cx="3919576"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88" name="Oval 87"/>
            <p:cNvSpPr/>
            <p:nvPr/>
          </p:nvSpPr>
          <p:spPr>
            <a:xfrm flipH="1">
              <a:off x="9958692" y="3596900"/>
              <a:ext cx="486896" cy="4868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9" name="Group 88"/>
          <p:cNvGrpSpPr/>
          <p:nvPr/>
        </p:nvGrpSpPr>
        <p:grpSpPr>
          <a:xfrm flipH="1">
            <a:off x="6113528" y="3085353"/>
            <a:ext cx="3468698" cy="757130"/>
            <a:chOff x="1285240" y="4320926"/>
            <a:chExt cx="5251922" cy="1262946"/>
          </a:xfrm>
        </p:grpSpPr>
        <p:sp>
          <p:nvSpPr>
            <p:cNvPr id="90" name="Rectangle 89"/>
            <p:cNvSpPr/>
            <p:nvPr/>
          </p:nvSpPr>
          <p:spPr>
            <a:xfrm>
              <a:off x="1285240" y="4320926"/>
              <a:ext cx="1915161" cy="1262946"/>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id-ID" sz="3600" b="0" i="0" u="none" strike="noStrike" kern="1200" cap="none" spc="0" normalizeH="0" baseline="0" noProof="0" dirty="0">
                  <a:ln>
                    <a:noFill/>
                  </a:ln>
                  <a:solidFill>
                    <a:prstClr val="black">
                      <a:lumMod val="50000"/>
                      <a:lumOff val="50000"/>
                    </a:prstClr>
                  </a:solidFill>
                  <a:effectLst/>
                  <a:uLnTx/>
                  <a:uFillTx/>
                  <a:latin typeface="Lato Black" panose="020F0A02020204030203" pitchFamily="34" charset="0"/>
                  <a:ea typeface="+mn-ea"/>
                  <a:cs typeface="+mn-cs"/>
                </a:rPr>
                <a:t>3K</a:t>
              </a:r>
            </a:p>
          </p:txBody>
        </p:sp>
        <p:sp>
          <p:nvSpPr>
            <p:cNvPr id="91" name="Rectangle 90"/>
            <p:cNvSpPr/>
            <p:nvPr/>
          </p:nvSpPr>
          <p:spPr>
            <a:xfrm>
              <a:off x="3742324" y="4484892"/>
              <a:ext cx="2794838" cy="10781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Get  mate lorem ipsum dolor slide amgeur ed get feu man</a:t>
              </a:r>
              <a:endParaRPr kumimoji="0" lang="id-ID" sz="1200" b="0" i="0" u="none" strike="noStrike" kern="1200" cap="none" spc="0" normalizeH="0" baseline="0" noProof="0" dirty="0">
                <a:ln>
                  <a:noFill/>
                </a:ln>
                <a:solidFill>
                  <a:prstClr val="black"/>
                </a:solidFill>
                <a:effectLst/>
                <a:uLnTx/>
                <a:uFillTx/>
                <a:latin typeface="Lato Light" panose="020F0302020204030203" pitchFamily="34" charset="0"/>
                <a:ea typeface="+mn-ea"/>
                <a:cs typeface="+mn-cs"/>
              </a:endParaRPr>
            </a:p>
          </p:txBody>
        </p:sp>
      </p:grpSp>
      <p:grpSp>
        <p:nvGrpSpPr>
          <p:cNvPr id="10" name="Group 9"/>
          <p:cNvGrpSpPr/>
          <p:nvPr/>
        </p:nvGrpSpPr>
        <p:grpSpPr>
          <a:xfrm>
            <a:off x="4810448" y="5427520"/>
            <a:ext cx="5222655" cy="646331"/>
            <a:chOff x="4810448" y="5427520"/>
            <a:chExt cx="5222655" cy="646331"/>
          </a:xfrm>
        </p:grpSpPr>
        <p:sp>
          <p:nvSpPr>
            <p:cNvPr id="92" name="Freeform 5"/>
            <p:cNvSpPr>
              <a:spLocks/>
            </p:cNvSpPr>
            <p:nvPr/>
          </p:nvSpPr>
          <p:spPr bwMode="auto">
            <a:xfrm>
              <a:off x="4810448" y="5465626"/>
              <a:ext cx="697639" cy="570117"/>
            </a:xfrm>
            <a:custGeom>
              <a:avLst/>
              <a:gdLst>
                <a:gd name="T0" fmla="*/ 885 w 907"/>
                <a:gd name="T1" fmla="*/ 197 h 740"/>
                <a:gd name="T2" fmla="*/ 885 w 907"/>
                <a:gd name="T3" fmla="*/ 118 h 740"/>
                <a:gd name="T4" fmla="*/ 789 w 907"/>
                <a:gd name="T5" fmla="*/ 22 h 740"/>
                <a:gd name="T6" fmla="*/ 710 w 907"/>
                <a:gd name="T7" fmla="*/ 22 h 740"/>
                <a:gd name="T8" fmla="*/ 365 w 907"/>
                <a:gd name="T9" fmla="*/ 366 h 740"/>
                <a:gd name="T10" fmla="*/ 285 w 907"/>
                <a:gd name="T11" fmla="*/ 366 h 740"/>
                <a:gd name="T12" fmla="*/ 198 w 907"/>
                <a:gd name="T13" fmla="*/ 279 h 740"/>
                <a:gd name="T14" fmla="*/ 118 w 907"/>
                <a:gd name="T15" fmla="*/ 279 h 740"/>
                <a:gd name="T16" fmla="*/ 22 w 907"/>
                <a:gd name="T17" fmla="*/ 375 h 740"/>
                <a:gd name="T18" fmla="*/ 22 w 907"/>
                <a:gd name="T19" fmla="*/ 454 h 740"/>
                <a:gd name="T20" fmla="*/ 285 w 907"/>
                <a:gd name="T21" fmla="*/ 718 h 740"/>
                <a:gd name="T22" fmla="*/ 365 w 907"/>
                <a:gd name="T23" fmla="*/ 718 h 740"/>
                <a:gd name="T24" fmla="*/ 885 w 907"/>
                <a:gd name="T25" fmla="*/ 197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7" h="740">
                  <a:moveTo>
                    <a:pt x="885" y="197"/>
                  </a:moveTo>
                  <a:cubicBezTo>
                    <a:pt x="907" y="176"/>
                    <a:pt x="907" y="140"/>
                    <a:pt x="885" y="118"/>
                  </a:cubicBezTo>
                  <a:cubicBezTo>
                    <a:pt x="789" y="22"/>
                    <a:pt x="789" y="22"/>
                    <a:pt x="789" y="22"/>
                  </a:cubicBezTo>
                  <a:cubicBezTo>
                    <a:pt x="767" y="0"/>
                    <a:pt x="731" y="0"/>
                    <a:pt x="710" y="22"/>
                  </a:cubicBezTo>
                  <a:cubicBezTo>
                    <a:pt x="365" y="366"/>
                    <a:pt x="365" y="366"/>
                    <a:pt x="365" y="366"/>
                  </a:cubicBezTo>
                  <a:cubicBezTo>
                    <a:pt x="343" y="388"/>
                    <a:pt x="307" y="388"/>
                    <a:pt x="285" y="366"/>
                  </a:cubicBezTo>
                  <a:cubicBezTo>
                    <a:pt x="198" y="279"/>
                    <a:pt x="198" y="279"/>
                    <a:pt x="198" y="279"/>
                  </a:cubicBezTo>
                  <a:cubicBezTo>
                    <a:pt x="176" y="257"/>
                    <a:pt x="140" y="257"/>
                    <a:pt x="118" y="279"/>
                  </a:cubicBezTo>
                  <a:cubicBezTo>
                    <a:pt x="22" y="375"/>
                    <a:pt x="22" y="375"/>
                    <a:pt x="22" y="375"/>
                  </a:cubicBezTo>
                  <a:cubicBezTo>
                    <a:pt x="0" y="397"/>
                    <a:pt x="0" y="432"/>
                    <a:pt x="22" y="454"/>
                  </a:cubicBezTo>
                  <a:cubicBezTo>
                    <a:pt x="285" y="718"/>
                    <a:pt x="285" y="718"/>
                    <a:pt x="285" y="718"/>
                  </a:cubicBezTo>
                  <a:cubicBezTo>
                    <a:pt x="307" y="740"/>
                    <a:pt x="343" y="740"/>
                    <a:pt x="365" y="718"/>
                  </a:cubicBezTo>
                  <a:lnTo>
                    <a:pt x="885" y="19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TextBox 92"/>
            <p:cNvSpPr txBox="1"/>
            <p:nvPr/>
          </p:nvSpPr>
          <p:spPr>
            <a:xfrm>
              <a:off x="5606008" y="5427520"/>
              <a:ext cx="442709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So, to conclude we are going to sell our company for you dear investor anything here please lorem ipsum dolor valar sing amet conclusive matter here alright amte</a:t>
              </a:r>
            </a:p>
          </p:txBody>
        </p:sp>
      </p:grpSp>
      <p:grpSp>
        <p:nvGrpSpPr>
          <p:cNvPr id="9" name="Group 8"/>
          <p:cNvGrpSpPr/>
          <p:nvPr/>
        </p:nvGrpSpPr>
        <p:grpSpPr>
          <a:xfrm>
            <a:off x="1114127" y="1864868"/>
            <a:ext cx="3308499" cy="3942343"/>
            <a:chOff x="1114127" y="1864868"/>
            <a:chExt cx="3308499" cy="3942343"/>
          </a:xfrm>
        </p:grpSpPr>
        <p:grpSp>
          <p:nvGrpSpPr>
            <p:cNvPr id="2" name="Group 1"/>
            <p:cNvGrpSpPr/>
            <p:nvPr/>
          </p:nvGrpSpPr>
          <p:grpSpPr>
            <a:xfrm>
              <a:off x="1237007" y="1864868"/>
              <a:ext cx="3185619" cy="3942343"/>
              <a:chOff x="5626711" y="1600146"/>
              <a:chExt cx="3775830" cy="4672755"/>
            </a:xfrm>
          </p:grpSpPr>
          <p:sp>
            <p:nvSpPr>
              <p:cNvPr id="20" name="Shape 6"/>
              <p:cNvSpPr/>
              <p:nvPr/>
            </p:nvSpPr>
            <p:spPr>
              <a:xfrm>
                <a:off x="5715431" y="2259208"/>
                <a:ext cx="3687110" cy="82450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1"/>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4" name="Shape 7"/>
              <p:cNvSpPr/>
              <p:nvPr/>
            </p:nvSpPr>
            <p:spPr>
              <a:xfrm>
                <a:off x="5715431" y="3083036"/>
                <a:ext cx="3687110" cy="82450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2"/>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8" name="Shape 8"/>
              <p:cNvSpPr/>
              <p:nvPr/>
            </p:nvSpPr>
            <p:spPr>
              <a:xfrm>
                <a:off x="5715431" y="3906864"/>
                <a:ext cx="3687110" cy="82450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3"/>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2" name="Shape 9"/>
              <p:cNvSpPr/>
              <p:nvPr/>
            </p:nvSpPr>
            <p:spPr>
              <a:xfrm>
                <a:off x="5715431" y="4730693"/>
                <a:ext cx="3687110" cy="82450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chemeClr val="accent4"/>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5" name="Shape 18"/>
              <p:cNvSpPr/>
              <p:nvPr/>
            </p:nvSpPr>
            <p:spPr>
              <a:xfrm>
                <a:off x="6557758" y="1658764"/>
                <a:ext cx="1581200" cy="4614137"/>
              </a:xfrm>
              <a:custGeom>
                <a:avLst/>
                <a:gdLst/>
                <a:ahLst/>
                <a:cxnLst>
                  <a:cxn ang="0">
                    <a:pos x="wd2" y="hd2"/>
                  </a:cxn>
                  <a:cxn ang="5400000">
                    <a:pos x="wd2" y="hd2"/>
                  </a:cxn>
                  <a:cxn ang="10800000">
                    <a:pos x="wd2" y="hd2"/>
                  </a:cxn>
                  <a:cxn ang="16200000">
                    <a:pos x="wd2" y="hd2"/>
                  </a:cxn>
                </a:cxnLst>
                <a:rect l="0" t="0" r="r" b="b"/>
                <a:pathLst>
                  <a:path w="21600" h="21600" extrusionOk="0">
                    <a:moveTo>
                      <a:pt x="19809" y="0"/>
                    </a:moveTo>
                    <a:lnTo>
                      <a:pt x="18883" y="0"/>
                    </a:lnTo>
                    <a:lnTo>
                      <a:pt x="18883" y="19938"/>
                    </a:lnTo>
                    <a:lnTo>
                      <a:pt x="0" y="19938"/>
                    </a:lnTo>
                    <a:lnTo>
                      <a:pt x="0" y="20645"/>
                    </a:lnTo>
                    <a:cubicBezTo>
                      <a:pt x="0" y="21173"/>
                      <a:pt x="802" y="21600"/>
                      <a:pt x="1791" y="21600"/>
                    </a:cubicBezTo>
                    <a:lnTo>
                      <a:pt x="18883" y="21600"/>
                    </a:lnTo>
                    <a:lnTo>
                      <a:pt x="19809" y="21600"/>
                    </a:lnTo>
                    <a:cubicBezTo>
                      <a:pt x="20798" y="21600"/>
                      <a:pt x="21600" y="21173"/>
                      <a:pt x="21600" y="20645"/>
                    </a:cubicBezTo>
                    <a:lnTo>
                      <a:pt x="21600" y="955"/>
                    </a:lnTo>
                    <a:cubicBezTo>
                      <a:pt x="21600" y="427"/>
                      <a:pt x="20798" y="0"/>
                      <a:pt x="19809" y="0"/>
                    </a:cubicBezTo>
                    <a:close/>
                  </a:path>
                </a:pathLst>
              </a:custGeom>
              <a:solidFill>
                <a:srgbClr val="010101">
                  <a:alpha val="15000"/>
                </a:srgb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57" name="TextBox 56"/>
              <p:cNvSpPr txBox="1"/>
              <p:nvPr/>
            </p:nvSpPr>
            <p:spPr>
              <a:xfrm>
                <a:off x="8365131" y="2377617"/>
                <a:ext cx="889730" cy="437759"/>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FEFEFE"/>
                    </a:solidFill>
                    <a:effectLst/>
                    <a:uLnTx/>
                    <a:uFillTx/>
                    <a:latin typeface="Montserrat" charset="0"/>
                    <a:ea typeface="Montserrat" charset="0"/>
                    <a:cs typeface="Montserrat" charset="0"/>
                  </a:rPr>
                  <a:t>$59</a:t>
                </a:r>
                <a:endParaRPr kumimoji="0" lang="en-US" sz="1800" b="0" i="0" u="none" strike="noStrike" kern="1200" cap="none" spc="0" normalizeH="0" baseline="0" noProof="0" dirty="0">
                  <a:ln>
                    <a:noFill/>
                  </a:ln>
                  <a:solidFill>
                    <a:srgbClr val="FEFEFE"/>
                  </a:solidFill>
                  <a:effectLst/>
                  <a:uLnTx/>
                  <a:uFillTx/>
                  <a:latin typeface="Montserrat" charset="0"/>
                  <a:ea typeface="Montserrat" charset="0"/>
                  <a:cs typeface="Montserrat" charset="0"/>
                </a:endParaRPr>
              </a:p>
            </p:txBody>
          </p:sp>
          <p:sp>
            <p:nvSpPr>
              <p:cNvPr id="58" name="TextBox 57"/>
              <p:cNvSpPr txBox="1"/>
              <p:nvPr/>
            </p:nvSpPr>
            <p:spPr>
              <a:xfrm>
                <a:off x="8365130" y="3245719"/>
                <a:ext cx="959177" cy="437759"/>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FEFEFE"/>
                    </a:solidFill>
                    <a:effectLst/>
                    <a:uLnTx/>
                    <a:uFillTx/>
                    <a:latin typeface="Montserrat" charset="0"/>
                    <a:ea typeface="Montserrat" charset="0"/>
                    <a:cs typeface="Montserrat" charset="0"/>
                  </a:rPr>
                  <a:t>$75</a:t>
                </a:r>
                <a:endParaRPr kumimoji="0" lang="en-US" sz="1800" b="0" i="0" u="none" strike="noStrike" kern="1200" cap="none" spc="0" normalizeH="0" baseline="0" noProof="0" dirty="0">
                  <a:ln>
                    <a:noFill/>
                  </a:ln>
                  <a:solidFill>
                    <a:srgbClr val="FEFEFE"/>
                  </a:solidFill>
                  <a:effectLst/>
                  <a:uLnTx/>
                  <a:uFillTx/>
                  <a:latin typeface="Montserrat" charset="0"/>
                  <a:ea typeface="Montserrat" charset="0"/>
                  <a:cs typeface="Montserrat" charset="0"/>
                </a:endParaRPr>
              </a:p>
            </p:txBody>
          </p:sp>
          <p:sp>
            <p:nvSpPr>
              <p:cNvPr id="59" name="TextBox 58"/>
              <p:cNvSpPr txBox="1"/>
              <p:nvPr/>
            </p:nvSpPr>
            <p:spPr>
              <a:xfrm>
                <a:off x="8365131" y="4044372"/>
                <a:ext cx="889730" cy="437759"/>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FEFEFE"/>
                    </a:solidFill>
                    <a:effectLst/>
                    <a:uLnTx/>
                    <a:uFillTx/>
                    <a:latin typeface="Montserrat" charset="0"/>
                    <a:ea typeface="Montserrat" charset="0"/>
                    <a:cs typeface="Montserrat" charset="0"/>
                  </a:rPr>
                  <a:t>$32</a:t>
                </a:r>
                <a:endParaRPr kumimoji="0" lang="en-US" sz="1800" b="0" i="0" u="none" strike="noStrike" kern="1200" cap="none" spc="0" normalizeH="0" baseline="0" noProof="0" dirty="0">
                  <a:ln>
                    <a:noFill/>
                  </a:ln>
                  <a:solidFill>
                    <a:srgbClr val="FEFEFE"/>
                  </a:solidFill>
                  <a:effectLst/>
                  <a:uLnTx/>
                  <a:uFillTx/>
                  <a:latin typeface="Montserrat" charset="0"/>
                  <a:ea typeface="Montserrat" charset="0"/>
                  <a:cs typeface="Montserrat" charset="0"/>
                </a:endParaRPr>
              </a:p>
            </p:txBody>
          </p:sp>
          <p:sp>
            <p:nvSpPr>
              <p:cNvPr id="60" name="TextBox 59"/>
              <p:cNvSpPr txBox="1"/>
              <p:nvPr/>
            </p:nvSpPr>
            <p:spPr>
              <a:xfrm>
                <a:off x="8365131" y="4912474"/>
                <a:ext cx="889730" cy="437759"/>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800" b="1" i="0" u="none" strike="noStrike" kern="1200" cap="none" spc="0" normalizeH="0" baseline="0" noProof="0" dirty="0">
                    <a:ln>
                      <a:noFill/>
                    </a:ln>
                    <a:solidFill>
                      <a:srgbClr val="FEFEFE"/>
                    </a:solidFill>
                    <a:effectLst/>
                    <a:uLnTx/>
                    <a:uFillTx/>
                    <a:latin typeface="Montserrat" charset="0"/>
                    <a:ea typeface="Montserrat" charset="0"/>
                    <a:cs typeface="Montserrat" charset="0"/>
                  </a:rPr>
                  <a:t>$55</a:t>
                </a:r>
                <a:endParaRPr kumimoji="0" lang="en-US" sz="1800" b="0" i="0" u="none" strike="noStrike" kern="1200" cap="none" spc="0" normalizeH="0" baseline="0" noProof="0" dirty="0">
                  <a:ln>
                    <a:noFill/>
                  </a:ln>
                  <a:solidFill>
                    <a:srgbClr val="FEFEFE"/>
                  </a:solidFill>
                  <a:effectLst/>
                  <a:uLnTx/>
                  <a:uFillTx/>
                  <a:latin typeface="Montserrat" charset="0"/>
                  <a:ea typeface="Montserrat" charset="0"/>
                  <a:cs typeface="Montserrat" charset="0"/>
                </a:endParaRPr>
              </a:p>
            </p:txBody>
          </p:sp>
          <p:grpSp>
            <p:nvGrpSpPr>
              <p:cNvPr id="65" name="Group 64"/>
              <p:cNvGrpSpPr/>
              <p:nvPr/>
            </p:nvGrpSpPr>
            <p:grpSpPr>
              <a:xfrm>
                <a:off x="5626711" y="1600146"/>
                <a:ext cx="2460083" cy="4614137"/>
                <a:chOff x="5626711" y="1600146"/>
                <a:chExt cx="2460083" cy="4614137"/>
              </a:xfrm>
            </p:grpSpPr>
            <p:sp>
              <p:nvSpPr>
                <p:cNvPr id="66" name="Shape 19"/>
                <p:cNvSpPr/>
                <p:nvPr/>
              </p:nvSpPr>
              <p:spPr>
                <a:xfrm>
                  <a:off x="5626711" y="1600146"/>
                  <a:ext cx="2460083" cy="4614137"/>
                </a:xfrm>
                <a:custGeom>
                  <a:avLst/>
                  <a:gdLst/>
                  <a:ahLst/>
                  <a:cxnLst>
                    <a:cxn ang="0">
                      <a:pos x="wd2" y="hd2"/>
                    </a:cxn>
                    <a:cxn ang="5400000">
                      <a:pos x="wd2" y="hd2"/>
                    </a:cxn>
                    <a:cxn ang="10800000">
                      <a:pos x="wd2" y="hd2"/>
                    </a:cxn>
                    <a:cxn ang="16200000">
                      <a:pos x="wd2" y="hd2"/>
                    </a:cxn>
                  </a:cxnLst>
                  <a:rect l="0" t="0" r="r" b="b"/>
                  <a:pathLst>
                    <a:path w="21600" h="21600" extrusionOk="0">
                      <a:moveTo>
                        <a:pt x="20840" y="18519"/>
                      </a:moveTo>
                      <a:lnTo>
                        <a:pt x="760" y="18519"/>
                      </a:lnTo>
                      <a:lnTo>
                        <a:pt x="760" y="3081"/>
                      </a:lnTo>
                      <a:lnTo>
                        <a:pt x="20840" y="3081"/>
                      </a:lnTo>
                      <a:cubicBezTo>
                        <a:pt x="20840" y="3081"/>
                        <a:pt x="20840" y="18519"/>
                        <a:pt x="20840" y="18519"/>
                      </a:cubicBezTo>
                      <a:close/>
                      <a:moveTo>
                        <a:pt x="19809" y="0"/>
                      </a:moveTo>
                      <a:lnTo>
                        <a:pt x="1791" y="0"/>
                      </a:lnTo>
                      <a:cubicBezTo>
                        <a:pt x="802" y="0"/>
                        <a:pt x="0" y="427"/>
                        <a:pt x="0" y="955"/>
                      </a:cubicBezTo>
                      <a:lnTo>
                        <a:pt x="0" y="20645"/>
                      </a:lnTo>
                      <a:cubicBezTo>
                        <a:pt x="0" y="21173"/>
                        <a:pt x="802" y="21600"/>
                        <a:pt x="1791" y="21600"/>
                      </a:cubicBezTo>
                      <a:lnTo>
                        <a:pt x="19809" y="21600"/>
                      </a:lnTo>
                      <a:cubicBezTo>
                        <a:pt x="20798" y="21600"/>
                        <a:pt x="21600" y="21173"/>
                        <a:pt x="21600" y="20645"/>
                      </a:cubicBezTo>
                      <a:lnTo>
                        <a:pt x="21600" y="955"/>
                      </a:lnTo>
                      <a:cubicBezTo>
                        <a:pt x="21600" y="427"/>
                        <a:pt x="20798" y="0"/>
                        <a:pt x="19809" y="0"/>
                      </a:cubicBezTo>
                      <a:close/>
                    </a:path>
                  </a:pathLst>
                </a:custGeom>
                <a:gradFill>
                  <a:gsLst>
                    <a:gs pos="0">
                      <a:schemeClr val="tx1"/>
                    </a:gs>
                    <a:gs pos="100000">
                      <a:schemeClr val="tx1">
                        <a:lumMod val="65000"/>
                        <a:lumOff val="35000"/>
                      </a:schemeClr>
                    </a:gs>
                  </a:gsLst>
                  <a:lin ang="18000000" scaled="0"/>
                </a:gra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67" name="Shape 20"/>
                <p:cNvSpPr/>
                <p:nvPr/>
              </p:nvSpPr>
              <p:spPr>
                <a:xfrm>
                  <a:off x="6501236" y="1758575"/>
                  <a:ext cx="715404" cy="6651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21150" y="21600"/>
                        <a:pt x="20596" y="21600"/>
                      </a:cubicBezTo>
                      <a:lnTo>
                        <a:pt x="1004" y="21600"/>
                      </a:lnTo>
                      <a:cubicBezTo>
                        <a:pt x="450" y="21600"/>
                        <a:pt x="0" y="16765"/>
                        <a:pt x="0" y="10800"/>
                      </a:cubicBezTo>
                      <a:lnTo>
                        <a:pt x="0" y="10800"/>
                      </a:lnTo>
                      <a:cubicBezTo>
                        <a:pt x="0" y="4835"/>
                        <a:pt x="450" y="0"/>
                        <a:pt x="1004" y="0"/>
                      </a:cubicBezTo>
                      <a:lnTo>
                        <a:pt x="20596" y="0"/>
                      </a:lnTo>
                      <a:cubicBezTo>
                        <a:pt x="21150" y="0"/>
                        <a:pt x="21600" y="4835"/>
                        <a:pt x="21600" y="10800"/>
                      </a:cubicBezTo>
                      <a:cubicBezTo>
                        <a:pt x="21600" y="10800"/>
                        <a:pt x="21600" y="10800"/>
                        <a:pt x="21600" y="10800"/>
                      </a:cubicBezTo>
                      <a:close/>
                    </a:path>
                  </a:pathLst>
                </a:custGeom>
                <a:solidFill>
                  <a:schemeClr val="bg1"/>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68" name="Shape 21"/>
                <p:cNvSpPr/>
                <p:nvPr/>
              </p:nvSpPr>
              <p:spPr>
                <a:xfrm>
                  <a:off x="6679670" y="5672462"/>
                  <a:ext cx="400824" cy="40082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8826" y="4962"/>
                      </a:moveTo>
                      <a:lnTo>
                        <a:pt x="12774" y="4962"/>
                      </a:lnTo>
                      <a:cubicBezTo>
                        <a:pt x="14909" y="4962"/>
                        <a:pt x="16638" y="6691"/>
                        <a:pt x="16638" y="8826"/>
                      </a:cubicBezTo>
                      <a:cubicBezTo>
                        <a:pt x="16638" y="8826"/>
                        <a:pt x="16638" y="12774"/>
                        <a:pt x="16638" y="12774"/>
                      </a:cubicBezTo>
                      <a:cubicBezTo>
                        <a:pt x="16638" y="14909"/>
                        <a:pt x="14909" y="16638"/>
                        <a:pt x="12774" y="16638"/>
                      </a:cubicBezTo>
                      <a:lnTo>
                        <a:pt x="8826" y="16638"/>
                      </a:lnTo>
                      <a:cubicBezTo>
                        <a:pt x="6691" y="16638"/>
                        <a:pt x="4962" y="14909"/>
                        <a:pt x="4962" y="12774"/>
                      </a:cubicBezTo>
                      <a:lnTo>
                        <a:pt x="4962" y="8826"/>
                      </a:lnTo>
                      <a:cubicBezTo>
                        <a:pt x="4962" y="6691"/>
                        <a:pt x="6691" y="4962"/>
                        <a:pt x="8826" y="4962"/>
                      </a:cubicBezTo>
                      <a:close/>
                      <a:moveTo>
                        <a:pt x="9359" y="6489"/>
                      </a:moveTo>
                      <a:cubicBezTo>
                        <a:pt x="7773" y="6489"/>
                        <a:pt x="6489" y="7773"/>
                        <a:pt x="6489" y="9359"/>
                      </a:cubicBezTo>
                      <a:lnTo>
                        <a:pt x="6489" y="12294"/>
                      </a:lnTo>
                      <a:cubicBezTo>
                        <a:pt x="6489" y="13881"/>
                        <a:pt x="7773" y="15165"/>
                        <a:pt x="9359" y="15165"/>
                      </a:cubicBezTo>
                      <a:lnTo>
                        <a:pt x="12294" y="15165"/>
                      </a:lnTo>
                      <a:cubicBezTo>
                        <a:pt x="13881" y="15165"/>
                        <a:pt x="15165" y="13881"/>
                        <a:pt x="15165" y="12294"/>
                      </a:cubicBezTo>
                      <a:lnTo>
                        <a:pt x="15165" y="9359"/>
                      </a:lnTo>
                      <a:cubicBezTo>
                        <a:pt x="15165" y="7773"/>
                        <a:pt x="13881" y="6489"/>
                        <a:pt x="12294" y="6489"/>
                      </a:cubicBezTo>
                      <a:lnTo>
                        <a:pt x="9359" y="6489"/>
                      </a:lnTo>
                      <a:close/>
                    </a:path>
                  </a:pathLst>
                </a:custGeom>
                <a:solidFill>
                  <a:schemeClr val="tx1">
                    <a:lumMod val="50000"/>
                    <a:lumOff val="5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69" name="Oval 68"/>
                <p:cNvSpPr/>
                <p:nvPr/>
              </p:nvSpPr>
              <p:spPr>
                <a:xfrm>
                  <a:off x="6364607" y="1752594"/>
                  <a:ext cx="77088" cy="77088"/>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 name="Group 4"/>
            <p:cNvGrpSpPr/>
            <p:nvPr/>
          </p:nvGrpSpPr>
          <p:grpSpPr>
            <a:xfrm>
              <a:off x="1114127" y="2481256"/>
              <a:ext cx="2264214" cy="2715678"/>
              <a:chOff x="1114127" y="2481256"/>
              <a:chExt cx="2264214" cy="2715678"/>
            </a:xfrm>
          </p:grpSpPr>
          <p:sp>
            <p:nvSpPr>
              <p:cNvPr id="95" name="TextBox 94"/>
              <p:cNvSpPr txBox="1"/>
              <p:nvPr/>
            </p:nvSpPr>
            <p:spPr>
              <a:xfrm>
                <a:off x="1114127" y="3231507"/>
                <a:ext cx="2264214" cy="579326"/>
              </a:xfrm>
              <a:prstGeom prst="rect">
                <a:avLst/>
              </a:prstGeom>
              <a:noFill/>
            </p:spPr>
            <p:txBody>
              <a:bodyPr wrap="square" rtlCol="0" anchor="ctr">
                <a:spAutoFit/>
              </a:bodyPr>
              <a:lstStyle/>
              <a:p>
                <a:pPr marL="0" marR="0" lvl="0" indent="0" algn="ctr" defTabSz="914400" rtl="0" eaLnBrk="1" fontAlgn="auto" latinLnBrk="0" hangingPunct="1">
                  <a:lnSpc>
                    <a:spcPts val="3700"/>
                  </a:lnSpc>
                  <a:spcBef>
                    <a:spcPts val="0"/>
                  </a:spcBef>
                  <a:spcAft>
                    <a:spcPts val="0"/>
                  </a:spcAft>
                  <a:buClrTx/>
                  <a:buSzTx/>
                  <a:buFontTx/>
                  <a:buNone/>
                  <a:tabLst/>
                  <a:defRPr/>
                </a:pPr>
                <a:r>
                  <a:rPr kumimoji="0" lang="id-ID" sz="3600" b="1" i="0" u="none" strike="noStrike" kern="1200" cap="none" spc="-400" normalizeH="0" baseline="0" noProof="0" dirty="0">
                    <a:ln>
                      <a:noFill/>
                    </a:ln>
                    <a:solidFill>
                      <a:prstClr val="black">
                        <a:lumMod val="75000"/>
                        <a:lumOff val="25000"/>
                      </a:prstClr>
                    </a:solidFill>
                    <a:effectLst/>
                    <a:uLnTx/>
                    <a:uFillTx/>
                    <a:latin typeface="Lato Black" panose="020F0A02020204030203" pitchFamily="34" charset="0"/>
                    <a:ea typeface="Montserrat Black" charset="0"/>
                    <a:cs typeface="Montserrat Black" charset="0"/>
                  </a:rPr>
                  <a:t>PORT</a:t>
                </a:r>
                <a:endParaRPr kumimoji="0" lang="en-US" sz="3600" b="1" i="0" u="none" strike="noStrike" kern="1200" cap="none" spc="-400" normalizeH="0" baseline="0" noProof="0" dirty="0">
                  <a:ln>
                    <a:noFill/>
                  </a:ln>
                  <a:solidFill>
                    <a:prstClr val="black">
                      <a:lumMod val="75000"/>
                      <a:lumOff val="25000"/>
                    </a:prstClr>
                  </a:solidFill>
                  <a:effectLst/>
                  <a:uLnTx/>
                  <a:uFillTx/>
                  <a:latin typeface="Lato Black" panose="020F0A02020204030203" pitchFamily="34" charset="0"/>
                  <a:ea typeface="Montserrat Black" charset="0"/>
                  <a:cs typeface="Montserrat Black" charset="0"/>
                </a:endParaRPr>
              </a:p>
            </p:txBody>
          </p:sp>
          <p:sp>
            <p:nvSpPr>
              <p:cNvPr id="96" name="TextBox 95"/>
              <p:cNvSpPr txBox="1"/>
              <p:nvPr/>
            </p:nvSpPr>
            <p:spPr>
              <a:xfrm>
                <a:off x="1189225" y="3834532"/>
                <a:ext cx="2185345" cy="579326"/>
              </a:xfrm>
              <a:prstGeom prst="rect">
                <a:avLst/>
              </a:prstGeom>
              <a:noFill/>
            </p:spPr>
            <p:txBody>
              <a:bodyPr wrap="square" rtlCol="0" anchor="ctr">
                <a:spAutoFit/>
              </a:bodyPr>
              <a:lstStyle/>
              <a:p>
                <a:pPr marL="0" marR="0" lvl="0" indent="0" algn="ctr" defTabSz="914400" rtl="0" eaLnBrk="1" fontAlgn="auto" latinLnBrk="0" hangingPunct="1">
                  <a:lnSpc>
                    <a:spcPts val="3700"/>
                  </a:lnSpc>
                  <a:spcBef>
                    <a:spcPts val="0"/>
                  </a:spcBef>
                  <a:spcAft>
                    <a:spcPts val="0"/>
                  </a:spcAft>
                  <a:buClrTx/>
                  <a:buSzTx/>
                  <a:buFontTx/>
                  <a:buNone/>
                  <a:tabLst/>
                  <a:defRPr/>
                </a:pPr>
                <a:r>
                  <a:rPr kumimoji="0" lang="id-ID" sz="3200" b="1" i="0" u="none" strike="noStrike" kern="1200" cap="none" spc="-400" normalizeH="0" baseline="0" noProof="0" dirty="0">
                    <a:ln>
                      <a:noFill/>
                    </a:ln>
                    <a:solidFill>
                      <a:prstClr val="white"/>
                    </a:solidFill>
                    <a:effectLst/>
                    <a:uLnTx/>
                    <a:uFillTx/>
                    <a:latin typeface="Lato Hairline" panose="020F0202020204030203" pitchFamily="34" charset="0"/>
                    <a:ea typeface="Montserrat Black" charset="0"/>
                    <a:cs typeface="Montserrat Black" charset="0"/>
                  </a:rPr>
                  <a:t>CAM</a:t>
                </a:r>
                <a:endParaRPr kumimoji="0" lang="en-US" sz="3200" b="1" i="0" u="none" strike="noStrike" kern="1200" cap="none" spc="-400" normalizeH="0" baseline="0" noProof="0" dirty="0">
                  <a:ln>
                    <a:noFill/>
                  </a:ln>
                  <a:solidFill>
                    <a:prstClr val="white"/>
                  </a:solidFill>
                  <a:effectLst/>
                  <a:uLnTx/>
                  <a:uFillTx/>
                  <a:latin typeface="Lato Black" panose="020F0A02020204030203" pitchFamily="34" charset="0"/>
                  <a:ea typeface="Montserrat Black" charset="0"/>
                  <a:cs typeface="Montserrat Black" charset="0"/>
                </a:endParaRPr>
              </a:p>
            </p:txBody>
          </p:sp>
          <p:sp>
            <p:nvSpPr>
              <p:cNvPr id="98" name="TextBox 97"/>
              <p:cNvSpPr txBox="1"/>
              <p:nvPr/>
            </p:nvSpPr>
            <p:spPr>
              <a:xfrm>
                <a:off x="1114127" y="4617608"/>
                <a:ext cx="2264214" cy="579326"/>
              </a:xfrm>
              <a:prstGeom prst="rect">
                <a:avLst/>
              </a:prstGeom>
              <a:noFill/>
            </p:spPr>
            <p:txBody>
              <a:bodyPr wrap="square" rtlCol="0" anchor="ctr">
                <a:spAutoFit/>
              </a:bodyPr>
              <a:lstStyle/>
              <a:p>
                <a:pPr marL="0" marR="0" lvl="0" indent="0" algn="ctr" defTabSz="914400" rtl="0" eaLnBrk="1" fontAlgn="auto" latinLnBrk="0" hangingPunct="1">
                  <a:lnSpc>
                    <a:spcPts val="3700"/>
                  </a:lnSpc>
                  <a:spcBef>
                    <a:spcPts val="0"/>
                  </a:spcBef>
                  <a:spcAft>
                    <a:spcPts val="0"/>
                  </a:spcAft>
                  <a:buClrTx/>
                  <a:buSzTx/>
                  <a:buFontTx/>
                  <a:buNone/>
                  <a:tabLst/>
                  <a:defRPr/>
                </a:pPr>
                <a:r>
                  <a:rPr kumimoji="0" lang="id-ID" sz="3600" b="1" i="0" u="none" strike="noStrike" kern="1200" cap="none" spc="-400" normalizeH="0" baseline="0" noProof="0" dirty="0">
                    <a:ln>
                      <a:noFill/>
                    </a:ln>
                    <a:solidFill>
                      <a:prstClr val="black">
                        <a:lumMod val="75000"/>
                        <a:lumOff val="25000"/>
                      </a:prstClr>
                    </a:solidFill>
                    <a:effectLst/>
                    <a:uLnTx/>
                    <a:uFillTx/>
                    <a:latin typeface="Lato Black" panose="020F0A02020204030203" pitchFamily="34" charset="0"/>
                    <a:ea typeface="Montserrat Black" charset="0"/>
                    <a:cs typeface="Montserrat Black" charset="0"/>
                  </a:rPr>
                  <a:t>USB</a:t>
                </a:r>
                <a:endParaRPr kumimoji="0" lang="en-US" sz="3600" b="1" i="0" u="none" strike="noStrike" kern="1200" cap="none" spc="-400" normalizeH="0" baseline="0" noProof="0" dirty="0">
                  <a:ln>
                    <a:noFill/>
                  </a:ln>
                  <a:solidFill>
                    <a:prstClr val="black">
                      <a:lumMod val="75000"/>
                      <a:lumOff val="25000"/>
                    </a:prstClr>
                  </a:solidFill>
                  <a:effectLst/>
                  <a:uLnTx/>
                  <a:uFillTx/>
                  <a:latin typeface="Lato Black" panose="020F0A02020204030203" pitchFamily="34" charset="0"/>
                  <a:ea typeface="Montserrat Black" charset="0"/>
                  <a:cs typeface="Montserrat Black" charset="0"/>
                </a:endParaRPr>
              </a:p>
            </p:txBody>
          </p:sp>
          <p:sp>
            <p:nvSpPr>
              <p:cNvPr id="99" name="TextBox 98"/>
              <p:cNvSpPr txBox="1"/>
              <p:nvPr/>
            </p:nvSpPr>
            <p:spPr>
              <a:xfrm>
                <a:off x="1192996" y="2481256"/>
                <a:ext cx="2185345" cy="579326"/>
              </a:xfrm>
              <a:prstGeom prst="rect">
                <a:avLst/>
              </a:prstGeom>
              <a:noFill/>
            </p:spPr>
            <p:txBody>
              <a:bodyPr wrap="square" rtlCol="0" anchor="ctr">
                <a:spAutoFit/>
              </a:bodyPr>
              <a:lstStyle/>
              <a:p>
                <a:pPr marL="0" marR="0" lvl="0" indent="0" algn="ctr" defTabSz="914400" rtl="0" eaLnBrk="1" fontAlgn="auto" latinLnBrk="0" hangingPunct="1">
                  <a:lnSpc>
                    <a:spcPts val="3700"/>
                  </a:lnSpc>
                  <a:spcBef>
                    <a:spcPts val="0"/>
                  </a:spcBef>
                  <a:spcAft>
                    <a:spcPts val="0"/>
                  </a:spcAft>
                  <a:buClrTx/>
                  <a:buSzTx/>
                  <a:buFontTx/>
                  <a:buNone/>
                  <a:tabLst/>
                  <a:defRPr/>
                </a:pPr>
                <a:r>
                  <a:rPr kumimoji="0" lang="id-ID" sz="3200" b="1" i="0" u="none" strike="noStrike" kern="1200" cap="none" spc="-400" normalizeH="0" baseline="0" noProof="0" dirty="0">
                    <a:ln>
                      <a:noFill/>
                    </a:ln>
                    <a:solidFill>
                      <a:prstClr val="white"/>
                    </a:solidFill>
                    <a:effectLst/>
                    <a:uLnTx/>
                    <a:uFillTx/>
                    <a:latin typeface="Lato Hairline" panose="020F0202020204030203" pitchFamily="34" charset="0"/>
                    <a:ea typeface="Montserrat Black" charset="0"/>
                    <a:cs typeface="Montserrat Black" charset="0"/>
                  </a:rPr>
                  <a:t>DEVICE</a:t>
                </a:r>
                <a:endParaRPr kumimoji="0" lang="en-US" sz="3200" b="1" i="0" u="none" strike="noStrike" kern="1200" cap="none" spc="-400" normalizeH="0" baseline="0" noProof="0" dirty="0">
                  <a:ln>
                    <a:noFill/>
                  </a:ln>
                  <a:solidFill>
                    <a:prstClr val="white"/>
                  </a:solidFill>
                  <a:effectLst/>
                  <a:uLnTx/>
                  <a:uFillTx/>
                  <a:latin typeface="Lato Black" panose="020F0A02020204030203" pitchFamily="34" charset="0"/>
                  <a:ea typeface="Montserrat Black" charset="0"/>
                  <a:cs typeface="Montserrat Black" charset="0"/>
                </a:endParaRPr>
              </a:p>
            </p:txBody>
          </p:sp>
        </p:grpSp>
      </p:grpSp>
      <p:sp>
        <p:nvSpPr>
          <p:cNvPr id="94" name="TextBox 93"/>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97" name="TextBox 96"/>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4133011327"/>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250"/>
                            </p:stCondLst>
                            <p:childTnLst>
                              <p:par>
                                <p:cTn id="19" presetID="10" presetClass="entr" presetSubtype="0" fill="hold" grpId="0" nodeType="after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childTnLst>
                          </p:cTn>
                        </p:par>
                        <p:par>
                          <p:cTn id="22" fill="hold">
                            <p:stCondLst>
                              <p:cond delay="2750"/>
                            </p:stCondLst>
                            <p:childTnLst>
                              <p:par>
                                <p:cTn id="23" presetID="22" presetClass="entr" presetSubtype="2"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right)">
                                      <p:cBhvr>
                                        <p:cTn id="25" dur="500"/>
                                        <p:tgtEl>
                                          <p:spTgt spid="8"/>
                                        </p:tgtEl>
                                      </p:cBhvr>
                                    </p:animEffect>
                                  </p:childTnLst>
                                </p:cTn>
                              </p:par>
                            </p:childTnLst>
                          </p:cTn>
                        </p:par>
                        <p:par>
                          <p:cTn id="26" fill="hold">
                            <p:stCondLst>
                              <p:cond delay="3250"/>
                            </p:stCondLst>
                            <p:childTnLst>
                              <p:par>
                                <p:cTn id="27" presetID="10" presetClass="entr" presetSubtype="0" fill="hold" nodeType="afterEffect">
                                  <p:stCondLst>
                                    <p:cond delay="0"/>
                                  </p:stCondLst>
                                  <p:childTnLst>
                                    <p:set>
                                      <p:cBhvr>
                                        <p:cTn id="28" dur="1" fill="hold">
                                          <p:stCondLst>
                                            <p:cond delay="0"/>
                                          </p:stCondLst>
                                        </p:cTn>
                                        <p:tgtEl>
                                          <p:spTgt spid="77"/>
                                        </p:tgtEl>
                                        <p:attrNameLst>
                                          <p:attrName>style.visibility</p:attrName>
                                        </p:attrNameLst>
                                      </p:cBhvr>
                                      <p:to>
                                        <p:strVal val="visible"/>
                                      </p:to>
                                    </p:set>
                                    <p:animEffect transition="in" filter="fade">
                                      <p:cBhvr>
                                        <p:cTn id="29" dur="500"/>
                                        <p:tgtEl>
                                          <p:spTgt spid="77"/>
                                        </p:tgtEl>
                                      </p:cBhvr>
                                    </p:animEffect>
                                  </p:childTnLst>
                                </p:cTn>
                              </p:par>
                            </p:childTnLst>
                          </p:cTn>
                        </p:par>
                        <p:par>
                          <p:cTn id="30" fill="hold">
                            <p:stCondLst>
                              <p:cond delay="3750"/>
                            </p:stCondLst>
                            <p:childTnLst>
                              <p:par>
                                <p:cTn id="31" presetID="22" presetClass="entr" presetSubtype="2" fill="hold" nodeType="afterEffect">
                                  <p:stCondLst>
                                    <p:cond delay="0"/>
                                  </p:stCondLst>
                                  <p:childTnLst>
                                    <p:set>
                                      <p:cBhvr>
                                        <p:cTn id="32" dur="1" fill="hold">
                                          <p:stCondLst>
                                            <p:cond delay="0"/>
                                          </p:stCondLst>
                                        </p:cTn>
                                        <p:tgtEl>
                                          <p:spTgt spid="86"/>
                                        </p:tgtEl>
                                        <p:attrNameLst>
                                          <p:attrName>style.visibility</p:attrName>
                                        </p:attrNameLst>
                                      </p:cBhvr>
                                      <p:to>
                                        <p:strVal val="visible"/>
                                      </p:to>
                                    </p:set>
                                    <p:animEffect transition="in" filter="wipe(right)">
                                      <p:cBhvr>
                                        <p:cTn id="33" dur="500"/>
                                        <p:tgtEl>
                                          <p:spTgt spid="86"/>
                                        </p:tgtEl>
                                      </p:cBhvr>
                                    </p:animEffect>
                                  </p:childTnLst>
                                </p:cTn>
                              </p:par>
                            </p:childTnLst>
                          </p:cTn>
                        </p:par>
                        <p:par>
                          <p:cTn id="34" fill="hold">
                            <p:stCondLst>
                              <p:cond delay="4250"/>
                            </p:stCondLst>
                            <p:childTnLst>
                              <p:par>
                                <p:cTn id="35" presetID="10" presetClass="entr" presetSubtype="0"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500"/>
                                        <p:tgtEl>
                                          <p:spTgt spid="89"/>
                                        </p:tgtEl>
                                      </p:cBhvr>
                                    </p:animEffect>
                                  </p:childTnLst>
                                </p:cTn>
                              </p:par>
                            </p:childTnLst>
                          </p:cTn>
                        </p:par>
                        <p:par>
                          <p:cTn id="38" fill="hold">
                            <p:stCondLst>
                              <p:cond delay="4750"/>
                            </p:stCondLst>
                            <p:childTnLst>
                              <p:par>
                                <p:cTn id="39" presetID="22" presetClass="entr" presetSubtype="2"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wipe(right)">
                                      <p:cBhvr>
                                        <p:cTn id="41" dur="500"/>
                                        <p:tgtEl>
                                          <p:spTgt spid="7"/>
                                        </p:tgtEl>
                                      </p:cBhvr>
                                    </p:animEffect>
                                  </p:childTnLst>
                                </p:cTn>
                              </p:par>
                            </p:childTnLst>
                          </p:cTn>
                        </p:par>
                        <p:par>
                          <p:cTn id="42" fill="hold">
                            <p:stCondLst>
                              <p:cond delay="5250"/>
                            </p:stCondLst>
                            <p:childTnLst>
                              <p:par>
                                <p:cTn id="43" presetID="10" presetClass="entr" presetSubtype="0"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Effect transition="in" filter="fade">
                                      <p:cBhvr>
                                        <p:cTn id="45" dur="500"/>
                                        <p:tgtEl>
                                          <p:spTgt spid="80"/>
                                        </p:tgtEl>
                                      </p:cBhvr>
                                    </p:animEffect>
                                  </p:childTnLst>
                                </p:cTn>
                              </p:par>
                            </p:childTnLst>
                          </p:cTn>
                        </p:par>
                        <p:par>
                          <p:cTn id="46" fill="hold">
                            <p:stCondLst>
                              <p:cond delay="5750"/>
                            </p:stCondLst>
                            <p:childTnLst>
                              <p:par>
                                <p:cTn id="47" presetID="22" presetClass="entr" presetSubtype="2"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Effect transition="in" filter="wipe(right)">
                                      <p:cBhvr>
                                        <p:cTn id="49" dur="500"/>
                                        <p:tgtEl>
                                          <p:spTgt spid="6"/>
                                        </p:tgtEl>
                                      </p:cBhvr>
                                    </p:animEffect>
                                  </p:childTnLst>
                                </p:cTn>
                              </p:par>
                            </p:childTnLst>
                          </p:cTn>
                        </p:par>
                        <p:par>
                          <p:cTn id="50" fill="hold">
                            <p:stCondLst>
                              <p:cond delay="6250"/>
                            </p:stCondLst>
                            <p:childTnLst>
                              <p:par>
                                <p:cTn id="51" presetID="10" presetClass="entr" presetSubtype="0" fill="hold" nodeType="afterEffect">
                                  <p:stCondLst>
                                    <p:cond delay="0"/>
                                  </p:stCondLst>
                                  <p:childTnLst>
                                    <p:set>
                                      <p:cBhvr>
                                        <p:cTn id="52" dur="1" fill="hold">
                                          <p:stCondLst>
                                            <p:cond delay="0"/>
                                          </p:stCondLst>
                                        </p:cTn>
                                        <p:tgtEl>
                                          <p:spTgt spid="83"/>
                                        </p:tgtEl>
                                        <p:attrNameLst>
                                          <p:attrName>style.visibility</p:attrName>
                                        </p:attrNameLst>
                                      </p:cBhvr>
                                      <p:to>
                                        <p:strVal val="visible"/>
                                      </p:to>
                                    </p:set>
                                    <p:animEffect transition="in" filter="fade">
                                      <p:cBhvr>
                                        <p:cTn id="53" dur="500"/>
                                        <p:tgtEl>
                                          <p:spTgt spid="83"/>
                                        </p:tgtEl>
                                      </p:cBhvr>
                                    </p:animEffect>
                                  </p:childTnLst>
                                </p:cTn>
                              </p:par>
                            </p:childTnLst>
                          </p:cTn>
                        </p:par>
                        <p:par>
                          <p:cTn id="54" fill="hold">
                            <p:stCondLst>
                              <p:cond delay="6750"/>
                            </p:stCondLst>
                            <p:childTnLst>
                              <p:par>
                                <p:cTn id="55" presetID="42" presetClass="entr" presetSubtype="0"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fade">
                                      <p:cBhvr>
                                        <p:cTn id="57" dur="500"/>
                                        <p:tgtEl>
                                          <p:spTgt spid="10"/>
                                        </p:tgtEl>
                                      </p:cBhvr>
                                    </p:animEffect>
                                    <p:anim calcmode="lin" valueType="num">
                                      <p:cBhvr>
                                        <p:cTn id="58" dur="500" fill="hold"/>
                                        <p:tgtEl>
                                          <p:spTgt spid="10"/>
                                        </p:tgtEl>
                                        <p:attrNameLst>
                                          <p:attrName>ppt_x</p:attrName>
                                        </p:attrNameLst>
                                      </p:cBhvr>
                                      <p:tavLst>
                                        <p:tav tm="0">
                                          <p:val>
                                            <p:strVal val="#ppt_x"/>
                                          </p:val>
                                        </p:tav>
                                        <p:tav tm="100000">
                                          <p:val>
                                            <p:strVal val="#ppt_x"/>
                                          </p:val>
                                        </p:tav>
                                      </p:tavLst>
                                    </p:anim>
                                    <p:anim calcmode="lin" valueType="num">
                                      <p:cBhvr>
                                        <p:cTn id="59" dur="5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2013094" y="4057490"/>
            <a:ext cx="363984" cy="363984"/>
            <a:chOff x="8979461" y="1763686"/>
            <a:chExt cx="363984" cy="363984"/>
          </a:xfrm>
        </p:grpSpPr>
        <p:sp>
          <p:nvSpPr>
            <p:cNvPr id="843" name="Oval 842"/>
            <p:cNvSpPr/>
            <p:nvPr/>
          </p:nvSpPr>
          <p:spPr>
            <a:xfrm>
              <a:off x="8979461" y="1763686"/>
              <a:ext cx="363984" cy="363984"/>
            </a:xfrm>
            <a:prstGeom prst="ellipse">
              <a:avLst/>
            </a:prstGeom>
            <a:gradFill>
              <a:gsLst>
                <a:gs pos="3000">
                  <a:schemeClr val="accent2"/>
                </a:gs>
                <a:gs pos="80000">
                  <a:schemeClr val="accent2">
                    <a:lumMod val="60000"/>
                    <a:lumOff val="40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4" name="TextBox 843"/>
            <p:cNvSpPr txBox="1"/>
            <p:nvPr/>
          </p:nvSpPr>
          <p:spPr>
            <a:xfrm flipH="1">
              <a:off x="9054362" y="1804784"/>
              <a:ext cx="214186"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id-ID" sz="1000" b="1"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rPr>
                <a:t>C</a:t>
              </a:r>
              <a:endParaRPr kumimoji="0" lang="en-US" sz="1000" b="1"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endParaRPr>
            </a:p>
          </p:txBody>
        </p:sp>
      </p:grpSp>
      <p:grpSp>
        <p:nvGrpSpPr>
          <p:cNvPr id="9" name="Group 8"/>
          <p:cNvGrpSpPr/>
          <p:nvPr/>
        </p:nvGrpSpPr>
        <p:grpSpPr>
          <a:xfrm>
            <a:off x="4963763" y="4062038"/>
            <a:ext cx="363984" cy="363984"/>
            <a:chOff x="5898021" y="4176229"/>
            <a:chExt cx="363984" cy="363984"/>
          </a:xfrm>
        </p:grpSpPr>
        <p:sp>
          <p:nvSpPr>
            <p:cNvPr id="845" name="Oval 844"/>
            <p:cNvSpPr/>
            <p:nvPr/>
          </p:nvSpPr>
          <p:spPr>
            <a:xfrm>
              <a:off x="5898021" y="4176229"/>
              <a:ext cx="363984" cy="363984"/>
            </a:xfrm>
            <a:prstGeom prst="ellipse">
              <a:avLst/>
            </a:prstGeom>
            <a:gradFill>
              <a:gsLst>
                <a:gs pos="8000">
                  <a:schemeClr val="tx1"/>
                </a:gs>
                <a:gs pos="80000">
                  <a:schemeClr val="tx1">
                    <a:lumMod val="75000"/>
                    <a:lumOff val="25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6" name="TextBox 845"/>
            <p:cNvSpPr txBox="1"/>
            <p:nvPr/>
          </p:nvSpPr>
          <p:spPr>
            <a:xfrm flipH="1">
              <a:off x="5972922" y="4217327"/>
              <a:ext cx="214186" cy="254300"/>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id-ID" sz="1000" b="1"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rPr>
                <a:t>D</a:t>
              </a:r>
              <a:endParaRPr kumimoji="0" lang="en-US" sz="1000" b="1"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endParaRPr>
            </a:p>
          </p:txBody>
        </p:sp>
      </p:grpSp>
      <p:grpSp>
        <p:nvGrpSpPr>
          <p:cNvPr id="5" name="Group 4"/>
          <p:cNvGrpSpPr/>
          <p:nvPr/>
        </p:nvGrpSpPr>
        <p:grpSpPr>
          <a:xfrm>
            <a:off x="2009655" y="1737771"/>
            <a:ext cx="363984" cy="363984"/>
            <a:chOff x="2835225" y="1763686"/>
            <a:chExt cx="363984" cy="363984"/>
          </a:xfrm>
        </p:grpSpPr>
        <p:sp>
          <p:nvSpPr>
            <p:cNvPr id="839" name="Oval 838"/>
            <p:cNvSpPr/>
            <p:nvPr/>
          </p:nvSpPr>
          <p:spPr>
            <a:xfrm>
              <a:off x="2835225" y="1763686"/>
              <a:ext cx="363984" cy="363984"/>
            </a:xfrm>
            <a:prstGeom prst="ellipse">
              <a:avLst/>
            </a:prstGeom>
            <a:gradFill>
              <a:gsLst>
                <a:gs pos="8000">
                  <a:schemeClr val="accent1"/>
                </a:gs>
                <a:gs pos="80000">
                  <a:schemeClr val="accent1">
                    <a:lumMod val="60000"/>
                    <a:lumOff val="40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0" name="TextBox 839"/>
            <p:cNvSpPr txBox="1"/>
            <p:nvPr/>
          </p:nvSpPr>
          <p:spPr>
            <a:xfrm flipH="1">
              <a:off x="2910126" y="1804784"/>
              <a:ext cx="214186" cy="251864"/>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id-ID" sz="1000" b="1" i="0" u="none" strike="noStrike" kern="1200" cap="none" spc="0" normalizeH="0" baseline="0" noProof="0" dirty="0">
                  <a:ln>
                    <a:noFill/>
                  </a:ln>
                  <a:solidFill>
                    <a:srgbClr val="FEFEFE"/>
                  </a:solidFill>
                  <a:effectLst/>
                  <a:uLnTx/>
                  <a:uFillTx/>
                  <a:latin typeface="Montserrat" charset="0"/>
                  <a:ea typeface="Montserrat" charset="0"/>
                  <a:cs typeface="Montserrat" charset="0"/>
                </a:rPr>
                <a:t>A</a:t>
              </a:r>
              <a:endParaRPr kumimoji="0" lang="en-US" sz="1000" b="1" i="0" u="none" strike="noStrike" kern="1200" cap="none" spc="0" normalizeH="0" baseline="0" noProof="0" dirty="0">
                <a:ln>
                  <a:noFill/>
                </a:ln>
                <a:solidFill>
                  <a:srgbClr val="FEFEFE"/>
                </a:solidFill>
                <a:effectLst/>
                <a:uLnTx/>
                <a:uFillTx/>
                <a:latin typeface="Montserrat" charset="0"/>
                <a:ea typeface="Montserrat" charset="0"/>
                <a:cs typeface="Montserrat" charset="0"/>
              </a:endParaRPr>
            </a:p>
          </p:txBody>
        </p:sp>
      </p:grpSp>
      <p:grpSp>
        <p:nvGrpSpPr>
          <p:cNvPr id="7" name="Group 6"/>
          <p:cNvGrpSpPr/>
          <p:nvPr/>
        </p:nvGrpSpPr>
        <p:grpSpPr>
          <a:xfrm>
            <a:off x="4964346" y="1743701"/>
            <a:ext cx="363984" cy="363984"/>
            <a:chOff x="5898021" y="1763686"/>
            <a:chExt cx="363984" cy="363984"/>
          </a:xfrm>
        </p:grpSpPr>
        <p:sp>
          <p:nvSpPr>
            <p:cNvPr id="841" name="Oval 840"/>
            <p:cNvSpPr/>
            <p:nvPr/>
          </p:nvSpPr>
          <p:spPr>
            <a:xfrm>
              <a:off x="5898021" y="1763686"/>
              <a:ext cx="363984" cy="363984"/>
            </a:xfrm>
            <a:prstGeom prst="ellipse">
              <a:avLst/>
            </a:prstGeom>
            <a:gradFill>
              <a:gsLst>
                <a:gs pos="8000">
                  <a:schemeClr val="accent3"/>
                </a:gs>
                <a:gs pos="80000">
                  <a:schemeClr val="accent3">
                    <a:lumMod val="60000"/>
                    <a:lumOff val="40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2" name="TextBox 841"/>
            <p:cNvSpPr txBox="1"/>
            <p:nvPr/>
          </p:nvSpPr>
          <p:spPr>
            <a:xfrm flipH="1">
              <a:off x="5972922" y="1804784"/>
              <a:ext cx="214186" cy="271869"/>
            </a:xfrm>
            <a:prstGeom prst="rect">
              <a:avLst/>
            </a:prstGeom>
            <a:noFill/>
          </p:spPr>
          <p:txBody>
            <a:bodyPr wrap="square"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id-ID" sz="1000" b="1"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rPr>
                <a:t>B</a:t>
              </a:r>
              <a:endParaRPr kumimoji="0" lang="en-US" sz="1000" b="1"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endParaRPr>
            </a:p>
          </p:txBody>
        </p:sp>
      </p:grpSp>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Aplication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Development</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6" name="Group 5"/>
          <p:cNvGrpSpPr/>
          <p:nvPr/>
        </p:nvGrpSpPr>
        <p:grpSpPr>
          <a:xfrm>
            <a:off x="6436425" y="1163183"/>
            <a:ext cx="5574215" cy="4367664"/>
            <a:chOff x="3002517" y="1371117"/>
            <a:chExt cx="6348265" cy="4974169"/>
          </a:xfrm>
        </p:grpSpPr>
        <p:grpSp>
          <p:nvGrpSpPr>
            <p:cNvPr id="20" name="Group 205"/>
            <p:cNvGrpSpPr>
              <a:grpSpLocks/>
            </p:cNvGrpSpPr>
            <p:nvPr/>
          </p:nvGrpSpPr>
          <p:grpSpPr bwMode="auto">
            <a:xfrm>
              <a:off x="3002517" y="2044313"/>
              <a:ext cx="6348265" cy="4300973"/>
              <a:chOff x="-412" y="1723"/>
              <a:chExt cx="4583" cy="3105"/>
            </a:xfrm>
          </p:grpSpPr>
          <p:sp>
            <p:nvSpPr>
              <p:cNvPr id="156" name="Freeform 5"/>
              <p:cNvSpPr>
                <a:spLocks noEditPoints="1"/>
              </p:cNvSpPr>
              <p:nvPr/>
            </p:nvSpPr>
            <p:spPr bwMode="auto">
              <a:xfrm>
                <a:off x="-412" y="1839"/>
                <a:ext cx="4557" cy="2989"/>
              </a:xfrm>
              <a:custGeom>
                <a:avLst/>
                <a:gdLst>
                  <a:gd name="T0" fmla="*/ 4503 w 4557"/>
                  <a:gd name="T1" fmla="*/ 2811 h 2989"/>
                  <a:gd name="T2" fmla="*/ 50 w 4557"/>
                  <a:gd name="T3" fmla="*/ 2819 h 2989"/>
                  <a:gd name="T4" fmla="*/ 0 w 4557"/>
                  <a:gd name="T5" fmla="*/ 2903 h 2989"/>
                  <a:gd name="T6" fmla="*/ 6 w 4557"/>
                  <a:gd name="T7" fmla="*/ 2903 h 2989"/>
                  <a:gd name="T8" fmla="*/ 6 w 4557"/>
                  <a:gd name="T9" fmla="*/ 2903 h 2989"/>
                  <a:gd name="T10" fmla="*/ 10 w 4557"/>
                  <a:gd name="T11" fmla="*/ 2919 h 2989"/>
                  <a:gd name="T12" fmla="*/ 16 w 4557"/>
                  <a:gd name="T13" fmla="*/ 2935 h 2989"/>
                  <a:gd name="T14" fmla="*/ 28 w 4557"/>
                  <a:gd name="T15" fmla="*/ 2951 h 2989"/>
                  <a:gd name="T16" fmla="*/ 42 w 4557"/>
                  <a:gd name="T17" fmla="*/ 2963 h 2989"/>
                  <a:gd name="T18" fmla="*/ 58 w 4557"/>
                  <a:gd name="T19" fmla="*/ 2973 h 2989"/>
                  <a:gd name="T20" fmla="*/ 78 w 4557"/>
                  <a:gd name="T21" fmla="*/ 2981 h 2989"/>
                  <a:gd name="T22" fmla="*/ 98 w 4557"/>
                  <a:gd name="T23" fmla="*/ 2987 h 2989"/>
                  <a:gd name="T24" fmla="*/ 122 w 4557"/>
                  <a:gd name="T25" fmla="*/ 2989 h 2989"/>
                  <a:gd name="T26" fmla="*/ 4443 w 4557"/>
                  <a:gd name="T27" fmla="*/ 2989 h 2989"/>
                  <a:gd name="T28" fmla="*/ 4443 w 4557"/>
                  <a:gd name="T29" fmla="*/ 2989 h 2989"/>
                  <a:gd name="T30" fmla="*/ 4465 w 4557"/>
                  <a:gd name="T31" fmla="*/ 2987 h 2989"/>
                  <a:gd name="T32" fmla="*/ 4487 w 4557"/>
                  <a:gd name="T33" fmla="*/ 2981 h 2989"/>
                  <a:gd name="T34" fmla="*/ 4507 w 4557"/>
                  <a:gd name="T35" fmla="*/ 2973 h 2989"/>
                  <a:gd name="T36" fmla="*/ 4523 w 4557"/>
                  <a:gd name="T37" fmla="*/ 2961 h 2989"/>
                  <a:gd name="T38" fmla="*/ 4537 w 4557"/>
                  <a:gd name="T39" fmla="*/ 2949 h 2989"/>
                  <a:gd name="T40" fmla="*/ 4549 w 4557"/>
                  <a:gd name="T41" fmla="*/ 2933 h 2989"/>
                  <a:gd name="T42" fmla="*/ 4555 w 4557"/>
                  <a:gd name="T43" fmla="*/ 2917 h 2989"/>
                  <a:gd name="T44" fmla="*/ 4557 w 4557"/>
                  <a:gd name="T45" fmla="*/ 2899 h 2989"/>
                  <a:gd name="T46" fmla="*/ 2120 w 4557"/>
                  <a:gd name="T47" fmla="*/ 2899 h 2989"/>
                  <a:gd name="T48" fmla="*/ 4553 w 4557"/>
                  <a:gd name="T49" fmla="*/ 2895 h 2989"/>
                  <a:gd name="T50" fmla="*/ 4503 w 4557"/>
                  <a:gd name="T51" fmla="*/ 2811 h 2989"/>
                  <a:gd name="T52" fmla="*/ 566 w 4557"/>
                  <a:gd name="T53" fmla="*/ 0 h 2989"/>
                  <a:gd name="T54" fmla="*/ 566 w 4557"/>
                  <a:gd name="T55" fmla="*/ 0 h 2989"/>
                  <a:gd name="T56" fmla="*/ 558 w 4557"/>
                  <a:gd name="T57" fmla="*/ 16 h 2989"/>
                  <a:gd name="T58" fmla="*/ 552 w 4557"/>
                  <a:gd name="T59" fmla="*/ 34 h 2989"/>
                  <a:gd name="T60" fmla="*/ 548 w 4557"/>
                  <a:gd name="T61" fmla="*/ 52 h 2989"/>
                  <a:gd name="T62" fmla="*/ 546 w 4557"/>
                  <a:gd name="T63" fmla="*/ 72 h 2989"/>
                  <a:gd name="T64" fmla="*/ 546 w 4557"/>
                  <a:gd name="T65" fmla="*/ 1977 h 2989"/>
                  <a:gd name="T66" fmla="*/ 564 w 4557"/>
                  <a:gd name="T67" fmla="*/ 1950 h 2989"/>
                  <a:gd name="T68" fmla="*/ 566 w 4557"/>
                  <a:gd name="T69" fmla="*/ 1950 h 2989"/>
                  <a:gd name="T70" fmla="*/ 566 w 4557"/>
                  <a:gd name="T71" fmla="*/ 1950 h 2989"/>
                  <a:gd name="T72" fmla="*/ 564 w 4557"/>
                  <a:gd name="T73" fmla="*/ 1928 h 2989"/>
                  <a:gd name="T74" fmla="*/ 564 w 4557"/>
                  <a:gd name="T75" fmla="*/ 20 h 2989"/>
                  <a:gd name="T76" fmla="*/ 564 w 4557"/>
                  <a:gd name="T77" fmla="*/ 20 h 2989"/>
                  <a:gd name="T78" fmla="*/ 566 w 4557"/>
                  <a:gd name="T79" fmla="*/ 0 h 2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57" h="2989">
                    <a:moveTo>
                      <a:pt x="4503" y="2811"/>
                    </a:moveTo>
                    <a:lnTo>
                      <a:pt x="50" y="2819"/>
                    </a:lnTo>
                    <a:lnTo>
                      <a:pt x="0" y="2903"/>
                    </a:lnTo>
                    <a:lnTo>
                      <a:pt x="6" y="2903"/>
                    </a:lnTo>
                    <a:lnTo>
                      <a:pt x="6" y="2903"/>
                    </a:lnTo>
                    <a:lnTo>
                      <a:pt x="10" y="2919"/>
                    </a:lnTo>
                    <a:lnTo>
                      <a:pt x="16" y="2935"/>
                    </a:lnTo>
                    <a:lnTo>
                      <a:pt x="28" y="2951"/>
                    </a:lnTo>
                    <a:lnTo>
                      <a:pt x="42" y="2963"/>
                    </a:lnTo>
                    <a:lnTo>
                      <a:pt x="58" y="2973"/>
                    </a:lnTo>
                    <a:lnTo>
                      <a:pt x="78" y="2981"/>
                    </a:lnTo>
                    <a:lnTo>
                      <a:pt x="98" y="2987"/>
                    </a:lnTo>
                    <a:lnTo>
                      <a:pt x="122" y="2989"/>
                    </a:lnTo>
                    <a:lnTo>
                      <a:pt x="4443" y="2989"/>
                    </a:lnTo>
                    <a:lnTo>
                      <a:pt x="4443" y="2989"/>
                    </a:lnTo>
                    <a:lnTo>
                      <a:pt x="4465" y="2987"/>
                    </a:lnTo>
                    <a:lnTo>
                      <a:pt x="4487" y="2981"/>
                    </a:lnTo>
                    <a:lnTo>
                      <a:pt x="4507" y="2973"/>
                    </a:lnTo>
                    <a:lnTo>
                      <a:pt x="4523" y="2961"/>
                    </a:lnTo>
                    <a:lnTo>
                      <a:pt x="4537" y="2949"/>
                    </a:lnTo>
                    <a:lnTo>
                      <a:pt x="4549" y="2933"/>
                    </a:lnTo>
                    <a:lnTo>
                      <a:pt x="4555" y="2917"/>
                    </a:lnTo>
                    <a:lnTo>
                      <a:pt x="4557" y="2899"/>
                    </a:lnTo>
                    <a:lnTo>
                      <a:pt x="2120" y="2899"/>
                    </a:lnTo>
                    <a:lnTo>
                      <a:pt x="4553" y="2895"/>
                    </a:lnTo>
                    <a:lnTo>
                      <a:pt x="4503" y="2811"/>
                    </a:lnTo>
                    <a:close/>
                    <a:moveTo>
                      <a:pt x="566" y="0"/>
                    </a:moveTo>
                    <a:lnTo>
                      <a:pt x="566" y="0"/>
                    </a:lnTo>
                    <a:lnTo>
                      <a:pt x="558" y="16"/>
                    </a:lnTo>
                    <a:lnTo>
                      <a:pt x="552" y="34"/>
                    </a:lnTo>
                    <a:lnTo>
                      <a:pt x="548" y="52"/>
                    </a:lnTo>
                    <a:lnTo>
                      <a:pt x="546" y="72"/>
                    </a:lnTo>
                    <a:lnTo>
                      <a:pt x="546" y="1977"/>
                    </a:lnTo>
                    <a:lnTo>
                      <a:pt x="564" y="1950"/>
                    </a:lnTo>
                    <a:lnTo>
                      <a:pt x="566" y="1950"/>
                    </a:lnTo>
                    <a:lnTo>
                      <a:pt x="566" y="1950"/>
                    </a:lnTo>
                    <a:lnTo>
                      <a:pt x="564" y="1928"/>
                    </a:lnTo>
                    <a:lnTo>
                      <a:pt x="564" y="20"/>
                    </a:lnTo>
                    <a:lnTo>
                      <a:pt x="564" y="20"/>
                    </a:lnTo>
                    <a:lnTo>
                      <a:pt x="566"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6"/>
              <p:cNvSpPr>
                <a:spLocks/>
              </p:cNvSpPr>
              <p:nvPr/>
            </p:nvSpPr>
            <p:spPr bwMode="auto">
              <a:xfrm>
                <a:off x="-412" y="4650"/>
                <a:ext cx="4557" cy="178"/>
              </a:xfrm>
              <a:custGeom>
                <a:avLst/>
                <a:gdLst>
                  <a:gd name="T0" fmla="*/ 4503 w 4557"/>
                  <a:gd name="T1" fmla="*/ 0 h 178"/>
                  <a:gd name="T2" fmla="*/ 50 w 4557"/>
                  <a:gd name="T3" fmla="*/ 8 h 178"/>
                  <a:gd name="T4" fmla="*/ 0 w 4557"/>
                  <a:gd name="T5" fmla="*/ 92 h 178"/>
                  <a:gd name="T6" fmla="*/ 6 w 4557"/>
                  <a:gd name="T7" fmla="*/ 92 h 178"/>
                  <a:gd name="T8" fmla="*/ 6 w 4557"/>
                  <a:gd name="T9" fmla="*/ 92 h 178"/>
                  <a:gd name="T10" fmla="*/ 10 w 4557"/>
                  <a:gd name="T11" fmla="*/ 108 h 178"/>
                  <a:gd name="T12" fmla="*/ 16 w 4557"/>
                  <a:gd name="T13" fmla="*/ 124 h 178"/>
                  <a:gd name="T14" fmla="*/ 28 w 4557"/>
                  <a:gd name="T15" fmla="*/ 140 h 178"/>
                  <a:gd name="T16" fmla="*/ 42 w 4557"/>
                  <a:gd name="T17" fmla="*/ 152 h 178"/>
                  <a:gd name="T18" fmla="*/ 58 w 4557"/>
                  <a:gd name="T19" fmla="*/ 162 h 178"/>
                  <a:gd name="T20" fmla="*/ 78 w 4557"/>
                  <a:gd name="T21" fmla="*/ 170 h 178"/>
                  <a:gd name="T22" fmla="*/ 98 w 4557"/>
                  <a:gd name="T23" fmla="*/ 176 h 178"/>
                  <a:gd name="T24" fmla="*/ 122 w 4557"/>
                  <a:gd name="T25" fmla="*/ 178 h 178"/>
                  <a:gd name="T26" fmla="*/ 4443 w 4557"/>
                  <a:gd name="T27" fmla="*/ 178 h 178"/>
                  <a:gd name="T28" fmla="*/ 4443 w 4557"/>
                  <a:gd name="T29" fmla="*/ 178 h 178"/>
                  <a:gd name="T30" fmla="*/ 4465 w 4557"/>
                  <a:gd name="T31" fmla="*/ 176 h 178"/>
                  <a:gd name="T32" fmla="*/ 4487 w 4557"/>
                  <a:gd name="T33" fmla="*/ 170 h 178"/>
                  <a:gd name="T34" fmla="*/ 4507 w 4557"/>
                  <a:gd name="T35" fmla="*/ 162 h 178"/>
                  <a:gd name="T36" fmla="*/ 4523 w 4557"/>
                  <a:gd name="T37" fmla="*/ 150 h 178"/>
                  <a:gd name="T38" fmla="*/ 4537 w 4557"/>
                  <a:gd name="T39" fmla="*/ 138 h 178"/>
                  <a:gd name="T40" fmla="*/ 4549 w 4557"/>
                  <a:gd name="T41" fmla="*/ 122 h 178"/>
                  <a:gd name="T42" fmla="*/ 4555 w 4557"/>
                  <a:gd name="T43" fmla="*/ 106 h 178"/>
                  <a:gd name="T44" fmla="*/ 4557 w 4557"/>
                  <a:gd name="T45" fmla="*/ 88 h 178"/>
                  <a:gd name="T46" fmla="*/ 2120 w 4557"/>
                  <a:gd name="T47" fmla="*/ 88 h 178"/>
                  <a:gd name="T48" fmla="*/ 4553 w 4557"/>
                  <a:gd name="T49" fmla="*/ 84 h 178"/>
                  <a:gd name="T50" fmla="*/ 4503 w 4557"/>
                  <a:gd name="T5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57" h="178">
                    <a:moveTo>
                      <a:pt x="4503" y="0"/>
                    </a:moveTo>
                    <a:lnTo>
                      <a:pt x="50" y="8"/>
                    </a:lnTo>
                    <a:lnTo>
                      <a:pt x="0" y="92"/>
                    </a:lnTo>
                    <a:lnTo>
                      <a:pt x="6" y="92"/>
                    </a:lnTo>
                    <a:lnTo>
                      <a:pt x="6" y="92"/>
                    </a:lnTo>
                    <a:lnTo>
                      <a:pt x="10" y="108"/>
                    </a:lnTo>
                    <a:lnTo>
                      <a:pt x="16" y="124"/>
                    </a:lnTo>
                    <a:lnTo>
                      <a:pt x="28" y="140"/>
                    </a:lnTo>
                    <a:lnTo>
                      <a:pt x="42" y="152"/>
                    </a:lnTo>
                    <a:lnTo>
                      <a:pt x="58" y="162"/>
                    </a:lnTo>
                    <a:lnTo>
                      <a:pt x="78" y="170"/>
                    </a:lnTo>
                    <a:lnTo>
                      <a:pt x="98" y="176"/>
                    </a:lnTo>
                    <a:lnTo>
                      <a:pt x="122" y="178"/>
                    </a:lnTo>
                    <a:lnTo>
                      <a:pt x="4443" y="178"/>
                    </a:lnTo>
                    <a:lnTo>
                      <a:pt x="4443" y="178"/>
                    </a:lnTo>
                    <a:lnTo>
                      <a:pt x="4465" y="176"/>
                    </a:lnTo>
                    <a:lnTo>
                      <a:pt x="4487" y="170"/>
                    </a:lnTo>
                    <a:lnTo>
                      <a:pt x="4507" y="162"/>
                    </a:lnTo>
                    <a:lnTo>
                      <a:pt x="4523" y="150"/>
                    </a:lnTo>
                    <a:lnTo>
                      <a:pt x="4537" y="138"/>
                    </a:lnTo>
                    <a:lnTo>
                      <a:pt x="4549" y="122"/>
                    </a:lnTo>
                    <a:lnTo>
                      <a:pt x="4555" y="106"/>
                    </a:lnTo>
                    <a:lnTo>
                      <a:pt x="4557" y="88"/>
                    </a:lnTo>
                    <a:lnTo>
                      <a:pt x="2120" y="88"/>
                    </a:lnTo>
                    <a:lnTo>
                      <a:pt x="4553" y="84"/>
                    </a:lnTo>
                    <a:lnTo>
                      <a:pt x="45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7"/>
              <p:cNvSpPr>
                <a:spLocks/>
              </p:cNvSpPr>
              <p:nvPr/>
            </p:nvSpPr>
            <p:spPr bwMode="auto">
              <a:xfrm>
                <a:off x="134" y="1839"/>
                <a:ext cx="20" cy="1977"/>
              </a:xfrm>
              <a:custGeom>
                <a:avLst/>
                <a:gdLst>
                  <a:gd name="T0" fmla="*/ 20 w 20"/>
                  <a:gd name="T1" fmla="*/ 0 h 1977"/>
                  <a:gd name="T2" fmla="*/ 20 w 20"/>
                  <a:gd name="T3" fmla="*/ 0 h 1977"/>
                  <a:gd name="T4" fmla="*/ 12 w 20"/>
                  <a:gd name="T5" fmla="*/ 16 h 1977"/>
                  <a:gd name="T6" fmla="*/ 6 w 20"/>
                  <a:gd name="T7" fmla="*/ 34 h 1977"/>
                  <a:gd name="T8" fmla="*/ 2 w 20"/>
                  <a:gd name="T9" fmla="*/ 52 h 1977"/>
                  <a:gd name="T10" fmla="*/ 0 w 20"/>
                  <a:gd name="T11" fmla="*/ 72 h 1977"/>
                  <a:gd name="T12" fmla="*/ 0 w 20"/>
                  <a:gd name="T13" fmla="*/ 1977 h 1977"/>
                  <a:gd name="T14" fmla="*/ 18 w 20"/>
                  <a:gd name="T15" fmla="*/ 1950 h 1977"/>
                  <a:gd name="T16" fmla="*/ 20 w 20"/>
                  <a:gd name="T17" fmla="*/ 1950 h 1977"/>
                  <a:gd name="T18" fmla="*/ 20 w 20"/>
                  <a:gd name="T19" fmla="*/ 1950 h 1977"/>
                  <a:gd name="T20" fmla="*/ 18 w 20"/>
                  <a:gd name="T21" fmla="*/ 1928 h 1977"/>
                  <a:gd name="T22" fmla="*/ 18 w 20"/>
                  <a:gd name="T23" fmla="*/ 20 h 1977"/>
                  <a:gd name="T24" fmla="*/ 18 w 20"/>
                  <a:gd name="T25" fmla="*/ 20 h 1977"/>
                  <a:gd name="T26" fmla="*/ 20 w 20"/>
                  <a:gd name="T27" fmla="*/ 0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977">
                    <a:moveTo>
                      <a:pt x="20" y="0"/>
                    </a:moveTo>
                    <a:lnTo>
                      <a:pt x="20" y="0"/>
                    </a:lnTo>
                    <a:lnTo>
                      <a:pt x="12" y="16"/>
                    </a:lnTo>
                    <a:lnTo>
                      <a:pt x="6" y="34"/>
                    </a:lnTo>
                    <a:lnTo>
                      <a:pt x="2" y="52"/>
                    </a:lnTo>
                    <a:lnTo>
                      <a:pt x="0" y="72"/>
                    </a:lnTo>
                    <a:lnTo>
                      <a:pt x="0" y="1977"/>
                    </a:lnTo>
                    <a:lnTo>
                      <a:pt x="18" y="1950"/>
                    </a:lnTo>
                    <a:lnTo>
                      <a:pt x="20" y="1950"/>
                    </a:lnTo>
                    <a:lnTo>
                      <a:pt x="20" y="1950"/>
                    </a:lnTo>
                    <a:lnTo>
                      <a:pt x="18" y="1928"/>
                    </a:lnTo>
                    <a:lnTo>
                      <a:pt x="18" y="20"/>
                    </a:lnTo>
                    <a:lnTo>
                      <a:pt x="18" y="2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8"/>
              <p:cNvSpPr>
                <a:spLocks/>
              </p:cNvSpPr>
              <p:nvPr/>
            </p:nvSpPr>
            <p:spPr bwMode="auto">
              <a:xfrm>
                <a:off x="152" y="1723"/>
                <a:ext cx="3487" cy="2179"/>
              </a:xfrm>
              <a:custGeom>
                <a:avLst/>
                <a:gdLst>
                  <a:gd name="T0" fmla="*/ 3487 w 3487"/>
                  <a:gd name="T1" fmla="*/ 2044 h 2179"/>
                  <a:gd name="T2" fmla="*/ 3485 w 3487"/>
                  <a:gd name="T3" fmla="*/ 2070 h 2179"/>
                  <a:gd name="T4" fmla="*/ 3477 w 3487"/>
                  <a:gd name="T5" fmla="*/ 2097 h 2179"/>
                  <a:gd name="T6" fmla="*/ 3465 w 3487"/>
                  <a:gd name="T7" fmla="*/ 2119 h 2179"/>
                  <a:gd name="T8" fmla="*/ 3449 w 3487"/>
                  <a:gd name="T9" fmla="*/ 2139 h 2179"/>
                  <a:gd name="T10" fmla="*/ 3429 w 3487"/>
                  <a:gd name="T11" fmla="*/ 2155 h 2179"/>
                  <a:gd name="T12" fmla="*/ 3405 w 3487"/>
                  <a:gd name="T13" fmla="*/ 2167 h 2179"/>
                  <a:gd name="T14" fmla="*/ 3381 w 3487"/>
                  <a:gd name="T15" fmla="*/ 2175 h 2179"/>
                  <a:gd name="T16" fmla="*/ 3353 w 3487"/>
                  <a:gd name="T17" fmla="*/ 2179 h 2179"/>
                  <a:gd name="T18" fmla="*/ 134 w 3487"/>
                  <a:gd name="T19" fmla="*/ 2179 h 2179"/>
                  <a:gd name="T20" fmla="*/ 108 w 3487"/>
                  <a:gd name="T21" fmla="*/ 2175 h 2179"/>
                  <a:gd name="T22" fmla="*/ 82 w 3487"/>
                  <a:gd name="T23" fmla="*/ 2167 h 2179"/>
                  <a:gd name="T24" fmla="*/ 60 w 3487"/>
                  <a:gd name="T25" fmla="*/ 2155 h 2179"/>
                  <a:gd name="T26" fmla="*/ 40 w 3487"/>
                  <a:gd name="T27" fmla="*/ 2139 h 2179"/>
                  <a:gd name="T28" fmla="*/ 24 w 3487"/>
                  <a:gd name="T29" fmla="*/ 2119 h 2179"/>
                  <a:gd name="T30" fmla="*/ 10 w 3487"/>
                  <a:gd name="T31" fmla="*/ 2097 h 2179"/>
                  <a:gd name="T32" fmla="*/ 4 w 3487"/>
                  <a:gd name="T33" fmla="*/ 2070 h 2179"/>
                  <a:gd name="T34" fmla="*/ 0 w 3487"/>
                  <a:gd name="T35" fmla="*/ 2044 h 2179"/>
                  <a:gd name="T36" fmla="*/ 0 w 3487"/>
                  <a:gd name="T37" fmla="*/ 136 h 2179"/>
                  <a:gd name="T38" fmla="*/ 4 w 3487"/>
                  <a:gd name="T39" fmla="*/ 108 h 2179"/>
                  <a:gd name="T40" fmla="*/ 10 w 3487"/>
                  <a:gd name="T41" fmla="*/ 82 h 2179"/>
                  <a:gd name="T42" fmla="*/ 24 w 3487"/>
                  <a:gd name="T43" fmla="*/ 60 h 2179"/>
                  <a:gd name="T44" fmla="*/ 40 w 3487"/>
                  <a:gd name="T45" fmla="*/ 40 h 2179"/>
                  <a:gd name="T46" fmla="*/ 60 w 3487"/>
                  <a:gd name="T47" fmla="*/ 24 h 2179"/>
                  <a:gd name="T48" fmla="*/ 82 w 3487"/>
                  <a:gd name="T49" fmla="*/ 12 h 2179"/>
                  <a:gd name="T50" fmla="*/ 108 w 3487"/>
                  <a:gd name="T51" fmla="*/ 4 h 2179"/>
                  <a:gd name="T52" fmla="*/ 134 w 3487"/>
                  <a:gd name="T53" fmla="*/ 0 h 2179"/>
                  <a:gd name="T54" fmla="*/ 3353 w 3487"/>
                  <a:gd name="T55" fmla="*/ 0 h 2179"/>
                  <a:gd name="T56" fmla="*/ 3381 w 3487"/>
                  <a:gd name="T57" fmla="*/ 4 h 2179"/>
                  <a:gd name="T58" fmla="*/ 3405 w 3487"/>
                  <a:gd name="T59" fmla="*/ 12 h 2179"/>
                  <a:gd name="T60" fmla="*/ 3429 w 3487"/>
                  <a:gd name="T61" fmla="*/ 24 h 2179"/>
                  <a:gd name="T62" fmla="*/ 3449 w 3487"/>
                  <a:gd name="T63" fmla="*/ 40 h 2179"/>
                  <a:gd name="T64" fmla="*/ 3465 w 3487"/>
                  <a:gd name="T65" fmla="*/ 60 h 2179"/>
                  <a:gd name="T66" fmla="*/ 3477 w 3487"/>
                  <a:gd name="T67" fmla="*/ 82 h 2179"/>
                  <a:gd name="T68" fmla="*/ 3485 w 3487"/>
                  <a:gd name="T69" fmla="*/ 108 h 2179"/>
                  <a:gd name="T70" fmla="*/ 3487 w 3487"/>
                  <a:gd name="T71" fmla="*/ 136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87" h="2179">
                    <a:moveTo>
                      <a:pt x="3487" y="2044"/>
                    </a:moveTo>
                    <a:lnTo>
                      <a:pt x="3487" y="2044"/>
                    </a:lnTo>
                    <a:lnTo>
                      <a:pt x="3487" y="2056"/>
                    </a:lnTo>
                    <a:lnTo>
                      <a:pt x="3485" y="2070"/>
                    </a:lnTo>
                    <a:lnTo>
                      <a:pt x="3481" y="2085"/>
                    </a:lnTo>
                    <a:lnTo>
                      <a:pt x="3477" y="2097"/>
                    </a:lnTo>
                    <a:lnTo>
                      <a:pt x="3471" y="2109"/>
                    </a:lnTo>
                    <a:lnTo>
                      <a:pt x="3465" y="2119"/>
                    </a:lnTo>
                    <a:lnTo>
                      <a:pt x="3457" y="2129"/>
                    </a:lnTo>
                    <a:lnTo>
                      <a:pt x="3449" y="2139"/>
                    </a:lnTo>
                    <a:lnTo>
                      <a:pt x="3439" y="2147"/>
                    </a:lnTo>
                    <a:lnTo>
                      <a:pt x="3429" y="2155"/>
                    </a:lnTo>
                    <a:lnTo>
                      <a:pt x="3417" y="2163"/>
                    </a:lnTo>
                    <a:lnTo>
                      <a:pt x="3405" y="2167"/>
                    </a:lnTo>
                    <a:lnTo>
                      <a:pt x="3393" y="2173"/>
                    </a:lnTo>
                    <a:lnTo>
                      <a:pt x="3381" y="2175"/>
                    </a:lnTo>
                    <a:lnTo>
                      <a:pt x="3367" y="2177"/>
                    </a:lnTo>
                    <a:lnTo>
                      <a:pt x="3353" y="2179"/>
                    </a:lnTo>
                    <a:lnTo>
                      <a:pt x="134" y="2179"/>
                    </a:lnTo>
                    <a:lnTo>
                      <a:pt x="134" y="2179"/>
                    </a:lnTo>
                    <a:lnTo>
                      <a:pt x="120" y="2177"/>
                    </a:lnTo>
                    <a:lnTo>
                      <a:pt x="108" y="2175"/>
                    </a:lnTo>
                    <a:lnTo>
                      <a:pt x="94" y="2173"/>
                    </a:lnTo>
                    <a:lnTo>
                      <a:pt x="82" y="2167"/>
                    </a:lnTo>
                    <a:lnTo>
                      <a:pt x="70" y="2163"/>
                    </a:lnTo>
                    <a:lnTo>
                      <a:pt x="60" y="2155"/>
                    </a:lnTo>
                    <a:lnTo>
                      <a:pt x="50" y="2147"/>
                    </a:lnTo>
                    <a:lnTo>
                      <a:pt x="40" y="2139"/>
                    </a:lnTo>
                    <a:lnTo>
                      <a:pt x="32" y="2129"/>
                    </a:lnTo>
                    <a:lnTo>
                      <a:pt x="24" y="2119"/>
                    </a:lnTo>
                    <a:lnTo>
                      <a:pt x="16" y="2109"/>
                    </a:lnTo>
                    <a:lnTo>
                      <a:pt x="10" y="2097"/>
                    </a:lnTo>
                    <a:lnTo>
                      <a:pt x="6" y="2085"/>
                    </a:lnTo>
                    <a:lnTo>
                      <a:pt x="4" y="2070"/>
                    </a:lnTo>
                    <a:lnTo>
                      <a:pt x="2" y="2056"/>
                    </a:lnTo>
                    <a:lnTo>
                      <a:pt x="0" y="2044"/>
                    </a:lnTo>
                    <a:lnTo>
                      <a:pt x="0" y="136"/>
                    </a:lnTo>
                    <a:lnTo>
                      <a:pt x="0" y="136"/>
                    </a:lnTo>
                    <a:lnTo>
                      <a:pt x="2" y="122"/>
                    </a:lnTo>
                    <a:lnTo>
                      <a:pt x="4" y="108"/>
                    </a:lnTo>
                    <a:lnTo>
                      <a:pt x="6" y="96"/>
                    </a:lnTo>
                    <a:lnTo>
                      <a:pt x="10" y="82"/>
                    </a:lnTo>
                    <a:lnTo>
                      <a:pt x="16" y="72"/>
                    </a:lnTo>
                    <a:lnTo>
                      <a:pt x="24" y="60"/>
                    </a:lnTo>
                    <a:lnTo>
                      <a:pt x="32" y="50"/>
                    </a:lnTo>
                    <a:lnTo>
                      <a:pt x="40" y="40"/>
                    </a:lnTo>
                    <a:lnTo>
                      <a:pt x="50" y="32"/>
                    </a:lnTo>
                    <a:lnTo>
                      <a:pt x="60" y="24"/>
                    </a:lnTo>
                    <a:lnTo>
                      <a:pt x="70" y="18"/>
                    </a:lnTo>
                    <a:lnTo>
                      <a:pt x="82" y="12"/>
                    </a:lnTo>
                    <a:lnTo>
                      <a:pt x="94" y="6"/>
                    </a:lnTo>
                    <a:lnTo>
                      <a:pt x="108" y="4"/>
                    </a:lnTo>
                    <a:lnTo>
                      <a:pt x="120" y="2"/>
                    </a:lnTo>
                    <a:lnTo>
                      <a:pt x="134" y="0"/>
                    </a:lnTo>
                    <a:lnTo>
                      <a:pt x="3353" y="0"/>
                    </a:lnTo>
                    <a:lnTo>
                      <a:pt x="3353" y="0"/>
                    </a:lnTo>
                    <a:lnTo>
                      <a:pt x="3367" y="2"/>
                    </a:lnTo>
                    <a:lnTo>
                      <a:pt x="3381" y="4"/>
                    </a:lnTo>
                    <a:lnTo>
                      <a:pt x="3393" y="6"/>
                    </a:lnTo>
                    <a:lnTo>
                      <a:pt x="3405" y="12"/>
                    </a:lnTo>
                    <a:lnTo>
                      <a:pt x="3417" y="18"/>
                    </a:lnTo>
                    <a:lnTo>
                      <a:pt x="3429" y="24"/>
                    </a:lnTo>
                    <a:lnTo>
                      <a:pt x="3439" y="32"/>
                    </a:lnTo>
                    <a:lnTo>
                      <a:pt x="3449" y="40"/>
                    </a:lnTo>
                    <a:lnTo>
                      <a:pt x="3457" y="50"/>
                    </a:lnTo>
                    <a:lnTo>
                      <a:pt x="3465" y="60"/>
                    </a:lnTo>
                    <a:lnTo>
                      <a:pt x="3471" y="72"/>
                    </a:lnTo>
                    <a:lnTo>
                      <a:pt x="3477" y="82"/>
                    </a:lnTo>
                    <a:lnTo>
                      <a:pt x="3481" y="96"/>
                    </a:lnTo>
                    <a:lnTo>
                      <a:pt x="3485" y="108"/>
                    </a:lnTo>
                    <a:lnTo>
                      <a:pt x="3487" y="122"/>
                    </a:lnTo>
                    <a:lnTo>
                      <a:pt x="3487" y="136"/>
                    </a:lnTo>
                    <a:lnTo>
                      <a:pt x="3487" y="204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9"/>
              <p:cNvSpPr>
                <a:spLocks/>
              </p:cNvSpPr>
              <p:nvPr/>
            </p:nvSpPr>
            <p:spPr bwMode="auto">
              <a:xfrm>
                <a:off x="152" y="1723"/>
                <a:ext cx="3487" cy="2179"/>
              </a:xfrm>
              <a:custGeom>
                <a:avLst/>
                <a:gdLst>
                  <a:gd name="T0" fmla="*/ 3487 w 3487"/>
                  <a:gd name="T1" fmla="*/ 2044 h 2179"/>
                  <a:gd name="T2" fmla="*/ 3485 w 3487"/>
                  <a:gd name="T3" fmla="*/ 2070 h 2179"/>
                  <a:gd name="T4" fmla="*/ 3477 w 3487"/>
                  <a:gd name="T5" fmla="*/ 2097 h 2179"/>
                  <a:gd name="T6" fmla="*/ 3465 w 3487"/>
                  <a:gd name="T7" fmla="*/ 2119 h 2179"/>
                  <a:gd name="T8" fmla="*/ 3449 w 3487"/>
                  <a:gd name="T9" fmla="*/ 2139 h 2179"/>
                  <a:gd name="T10" fmla="*/ 3429 w 3487"/>
                  <a:gd name="T11" fmla="*/ 2155 h 2179"/>
                  <a:gd name="T12" fmla="*/ 3405 w 3487"/>
                  <a:gd name="T13" fmla="*/ 2167 h 2179"/>
                  <a:gd name="T14" fmla="*/ 3381 w 3487"/>
                  <a:gd name="T15" fmla="*/ 2175 h 2179"/>
                  <a:gd name="T16" fmla="*/ 3353 w 3487"/>
                  <a:gd name="T17" fmla="*/ 2179 h 2179"/>
                  <a:gd name="T18" fmla="*/ 134 w 3487"/>
                  <a:gd name="T19" fmla="*/ 2179 h 2179"/>
                  <a:gd name="T20" fmla="*/ 108 w 3487"/>
                  <a:gd name="T21" fmla="*/ 2175 h 2179"/>
                  <a:gd name="T22" fmla="*/ 82 w 3487"/>
                  <a:gd name="T23" fmla="*/ 2167 h 2179"/>
                  <a:gd name="T24" fmla="*/ 60 w 3487"/>
                  <a:gd name="T25" fmla="*/ 2155 h 2179"/>
                  <a:gd name="T26" fmla="*/ 40 w 3487"/>
                  <a:gd name="T27" fmla="*/ 2139 h 2179"/>
                  <a:gd name="T28" fmla="*/ 24 w 3487"/>
                  <a:gd name="T29" fmla="*/ 2119 h 2179"/>
                  <a:gd name="T30" fmla="*/ 10 w 3487"/>
                  <a:gd name="T31" fmla="*/ 2097 h 2179"/>
                  <a:gd name="T32" fmla="*/ 4 w 3487"/>
                  <a:gd name="T33" fmla="*/ 2070 h 2179"/>
                  <a:gd name="T34" fmla="*/ 0 w 3487"/>
                  <a:gd name="T35" fmla="*/ 2044 h 2179"/>
                  <a:gd name="T36" fmla="*/ 0 w 3487"/>
                  <a:gd name="T37" fmla="*/ 136 h 2179"/>
                  <a:gd name="T38" fmla="*/ 4 w 3487"/>
                  <a:gd name="T39" fmla="*/ 108 h 2179"/>
                  <a:gd name="T40" fmla="*/ 10 w 3487"/>
                  <a:gd name="T41" fmla="*/ 82 h 2179"/>
                  <a:gd name="T42" fmla="*/ 24 w 3487"/>
                  <a:gd name="T43" fmla="*/ 60 h 2179"/>
                  <a:gd name="T44" fmla="*/ 40 w 3487"/>
                  <a:gd name="T45" fmla="*/ 40 h 2179"/>
                  <a:gd name="T46" fmla="*/ 60 w 3487"/>
                  <a:gd name="T47" fmla="*/ 24 h 2179"/>
                  <a:gd name="T48" fmla="*/ 82 w 3487"/>
                  <a:gd name="T49" fmla="*/ 12 h 2179"/>
                  <a:gd name="T50" fmla="*/ 108 w 3487"/>
                  <a:gd name="T51" fmla="*/ 4 h 2179"/>
                  <a:gd name="T52" fmla="*/ 134 w 3487"/>
                  <a:gd name="T53" fmla="*/ 0 h 2179"/>
                  <a:gd name="T54" fmla="*/ 3353 w 3487"/>
                  <a:gd name="T55" fmla="*/ 0 h 2179"/>
                  <a:gd name="T56" fmla="*/ 3381 w 3487"/>
                  <a:gd name="T57" fmla="*/ 4 h 2179"/>
                  <a:gd name="T58" fmla="*/ 3405 w 3487"/>
                  <a:gd name="T59" fmla="*/ 12 h 2179"/>
                  <a:gd name="T60" fmla="*/ 3429 w 3487"/>
                  <a:gd name="T61" fmla="*/ 24 h 2179"/>
                  <a:gd name="T62" fmla="*/ 3449 w 3487"/>
                  <a:gd name="T63" fmla="*/ 40 h 2179"/>
                  <a:gd name="T64" fmla="*/ 3465 w 3487"/>
                  <a:gd name="T65" fmla="*/ 60 h 2179"/>
                  <a:gd name="T66" fmla="*/ 3477 w 3487"/>
                  <a:gd name="T67" fmla="*/ 82 h 2179"/>
                  <a:gd name="T68" fmla="*/ 3485 w 3487"/>
                  <a:gd name="T69" fmla="*/ 108 h 2179"/>
                  <a:gd name="T70" fmla="*/ 3487 w 3487"/>
                  <a:gd name="T71" fmla="*/ 136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87" h="2179">
                    <a:moveTo>
                      <a:pt x="3487" y="2044"/>
                    </a:moveTo>
                    <a:lnTo>
                      <a:pt x="3487" y="2044"/>
                    </a:lnTo>
                    <a:lnTo>
                      <a:pt x="3487" y="2056"/>
                    </a:lnTo>
                    <a:lnTo>
                      <a:pt x="3485" y="2070"/>
                    </a:lnTo>
                    <a:lnTo>
                      <a:pt x="3481" y="2085"/>
                    </a:lnTo>
                    <a:lnTo>
                      <a:pt x="3477" y="2097"/>
                    </a:lnTo>
                    <a:lnTo>
                      <a:pt x="3471" y="2109"/>
                    </a:lnTo>
                    <a:lnTo>
                      <a:pt x="3465" y="2119"/>
                    </a:lnTo>
                    <a:lnTo>
                      <a:pt x="3457" y="2129"/>
                    </a:lnTo>
                    <a:lnTo>
                      <a:pt x="3449" y="2139"/>
                    </a:lnTo>
                    <a:lnTo>
                      <a:pt x="3439" y="2147"/>
                    </a:lnTo>
                    <a:lnTo>
                      <a:pt x="3429" y="2155"/>
                    </a:lnTo>
                    <a:lnTo>
                      <a:pt x="3417" y="2163"/>
                    </a:lnTo>
                    <a:lnTo>
                      <a:pt x="3405" y="2167"/>
                    </a:lnTo>
                    <a:lnTo>
                      <a:pt x="3393" y="2173"/>
                    </a:lnTo>
                    <a:lnTo>
                      <a:pt x="3381" y="2175"/>
                    </a:lnTo>
                    <a:lnTo>
                      <a:pt x="3367" y="2177"/>
                    </a:lnTo>
                    <a:lnTo>
                      <a:pt x="3353" y="2179"/>
                    </a:lnTo>
                    <a:lnTo>
                      <a:pt x="134" y="2179"/>
                    </a:lnTo>
                    <a:lnTo>
                      <a:pt x="134" y="2179"/>
                    </a:lnTo>
                    <a:lnTo>
                      <a:pt x="120" y="2177"/>
                    </a:lnTo>
                    <a:lnTo>
                      <a:pt x="108" y="2175"/>
                    </a:lnTo>
                    <a:lnTo>
                      <a:pt x="94" y="2173"/>
                    </a:lnTo>
                    <a:lnTo>
                      <a:pt x="82" y="2167"/>
                    </a:lnTo>
                    <a:lnTo>
                      <a:pt x="70" y="2163"/>
                    </a:lnTo>
                    <a:lnTo>
                      <a:pt x="60" y="2155"/>
                    </a:lnTo>
                    <a:lnTo>
                      <a:pt x="50" y="2147"/>
                    </a:lnTo>
                    <a:lnTo>
                      <a:pt x="40" y="2139"/>
                    </a:lnTo>
                    <a:lnTo>
                      <a:pt x="32" y="2129"/>
                    </a:lnTo>
                    <a:lnTo>
                      <a:pt x="24" y="2119"/>
                    </a:lnTo>
                    <a:lnTo>
                      <a:pt x="16" y="2109"/>
                    </a:lnTo>
                    <a:lnTo>
                      <a:pt x="10" y="2097"/>
                    </a:lnTo>
                    <a:lnTo>
                      <a:pt x="6" y="2085"/>
                    </a:lnTo>
                    <a:lnTo>
                      <a:pt x="4" y="2070"/>
                    </a:lnTo>
                    <a:lnTo>
                      <a:pt x="2" y="2056"/>
                    </a:lnTo>
                    <a:lnTo>
                      <a:pt x="0" y="2044"/>
                    </a:lnTo>
                    <a:lnTo>
                      <a:pt x="0" y="136"/>
                    </a:lnTo>
                    <a:lnTo>
                      <a:pt x="0" y="136"/>
                    </a:lnTo>
                    <a:lnTo>
                      <a:pt x="2" y="122"/>
                    </a:lnTo>
                    <a:lnTo>
                      <a:pt x="4" y="108"/>
                    </a:lnTo>
                    <a:lnTo>
                      <a:pt x="6" y="96"/>
                    </a:lnTo>
                    <a:lnTo>
                      <a:pt x="10" y="82"/>
                    </a:lnTo>
                    <a:lnTo>
                      <a:pt x="16" y="72"/>
                    </a:lnTo>
                    <a:lnTo>
                      <a:pt x="24" y="60"/>
                    </a:lnTo>
                    <a:lnTo>
                      <a:pt x="32" y="50"/>
                    </a:lnTo>
                    <a:lnTo>
                      <a:pt x="40" y="40"/>
                    </a:lnTo>
                    <a:lnTo>
                      <a:pt x="50" y="32"/>
                    </a:lnTo>
                    <a:lnTo>
                      <a:pt x="60" y="24"/>
                    </a:lnTo>
                    <a:lnTo>
                      <a:pt x="70" y="18"/>
                    </a:lnTo>
                    <a:lnTo>
                      <a:pt x="82" y="12"/>
                    </a:lnTo>
                    <a:lnTo>
                      <a:pt x="94" y="6"/>
                    </a:lnTo>
                    <a:lnTo>
                      <a:pt x="108" y="4"/>
                    </a:lnTo>
                    <a:lnTo>
                      <a:pt x="120" y="2"/>
                    </a:lnTo>
                    <a:lnTo>
                      <a:pt x="134" y="0"/>
                    </a:lnTo>
                    <a:lnTo>
                      <a:pt x="3353" y="0"/>
                    </a:lnTo>
                    <a:lnTo>
                      <a:pt x="3353" y="0"/>
                    </a:lnTo>
                    <a:lnTo>
                      <a:pt x="3367" y="2"/>
                    </a:lnTo>
                    <a:lnTo>
                      <a:pt x="3381" y="4"/>
                    </a:lnTo>
                    <a:lnTo>
                      <a:pt x="3393" y="6"/>
                    </a:lnTo>
                    <a:lnTo>
                      <a:pt x="3405" y="12"/>
                    </a:lnTo>
                    <a:lnTo>
                      <a:pt x="3417" y="18"/>
                    </a:lnTo>
                    <a:lnTo>
                      <a:pt x="3429" y="24"/>
                    </a:lnTo>
                    <a:lnTo>
                      <a:pt x="3439" y="32"/>
                    </a:lnTo>
                    <a:lnTo>
                      <a:pt x="3449" y="40"/>
                    </a:lnTo>
                    <a:lnTo>
                      <a:pt x="3457" y="50"/>
                    </a:lnTo>
                    <a:lnTo>
                      <a:pt x="3465" y="60"/>
                    </a:lnTo>
                    <a:lnTo>
                      <a:pt x="3471" y="72"/>
                    </a:lnTo>
                    <a:lnTo>
                      <a:pt x="3477" y="82"/>
                    </a:lnTo>
                    <a:lnTo>
                      <a:pt x="3481" y="96"/>
                    </a:lnTo>
                    <a:lnTo>
                      <a:pt x="3485" y="108"/>
                    </a:lnTo>
                    <a:lnTo>
                      <a:pt x="3487" y="122"/>
                    </a:lnTo>
                    <a:lnTo>
                      <a:pt x="3487" y="136"/>
                    </a:lnTo>
                    <a:lnTo>
                      <a:pt x="3487" y="20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
              <p:cNvSpPr>
                <a:spLocks/>
              </p:cNvSpPr>
              <p:nvPr/>
            </p:nvSpPr>
            <p:spPr bwMode="auto">
              <a:xfrm>
                <a:off x="-394" y="3783"/>
                <a:ext cx="4559" cy="875"/>
              </a:xfrm>
              <a:custGeom>
                <a:avLst/>
                <a:gdLst>
                  <a:gd name="T0" fmla="*/ 546 w 4559"/>
                  <a:gd name="T1" fmla="*/ 6 h 875"/>
                  <a:gd name="T2" fmla="*/ 0 w 4559"/>
                  <a:gd name="T3" fmla="*/ 875 h 875"/>
                  <a:gd name="T4" fmla="*/ 4559 w 4559"/>
                  <a:gd name="T5" fmla="*/ 867 h 875"/>
                  <a:gd name="T6" fmla="*/ 4035 w 4559"/>
                  <a:gd name="T7" fmla="*/ 0 h 875"/>
                  <a:gd name="T8" fmla="*/ 546 w 4559"/>
                  <a:gd name="T9" fmla="*/ 6 h 875"/>
                </a:gdLst>
                <a:ahLst/>
                <a:cxnLst>
                  <a:cxn ang="0">
                    <a:pos x="T0" y="T1"/>
                  </a:cxn>
                  <a:cxn ang="0">
                    <a:pos x="T2" y="T3"/>
                  </a:cxn>
                  <a:cxn ang="0">
                    <a:pos x="T4" y="T5"/>
                  </a:cxn>
                  <a:cxn ang="0">
                    <a:pos x="T6" y="T7"/>
                  </a:cxn>
                  <a:cxn ang="0">
                    <a:pos x="T8" y="T9"/>
                  </a:cxn>
                </a:cxnLst>
                <a:rect l="0" t="0" r="r" b="b"/>
                <a:pathLst>
                  <a:path w="4559" h="875">
                    <a:moveTo>
                      <a:pt x="546" y="6"/>
                    </a:moveTo>
                    <a:lnTo>
                      <a:pt x="0" y="875"/>
                    </a:lnTo>
                    <a:lnTo>
                      <a:pt x="4559" y="867"/>
                    </a:lnTo>
                    <a:lnTo>
                      <a:pt x="4035" y="0"/>
                    </a:lnTo>
                    <a:lnTo>
                      <a:pt x="546" y="6"/>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1"/>
              <p:cNvSpPr>
                <a:spLocks/>
              </p:cNvSpPr>
              <p:nvPr/>
            </p:nvSpPr>
            <p:spPr bwMode="auto">
              <a:xfrm>
                <a:off x="-394" y="3783"/>
                <a:ext cx="4559" cy="875"/>
              </a:xfrm>
              <a:custGeom>
                <a:avLst/>
                <a:gdLst>
                  <a:gd name="T0" fmla="*/ 546 w 4559"/>
                  <a:gd name="T1" fmla="*/ 6 h 875"/>
                  <a:gd name="T2" fmla="*/ 0 w 4559"/>
                  <a:gd name="T3" fmla="*/ 875 h 875"/>
                  <a:gd name="T4" fmla="*/ 4559 w 4559"/>
                  <a:gd name="T5" fmla="*/ 867 h 875"/>
                  <a:gd name="T6" fmla="*/ 4035 w 4559"/>
                  <a:gd name="T7" fmla="*/ 0 h 875"/>
                  <a:gd name="T8" fmla="*/ 546 w 4559"/>
                  <a:gd name="T9" fmla="*/ 6 h 875"/>
                </a:gdLst>
                <a:ahLst/>
                <a:cxnLst>
                  <a:cxn ang="0">
                    <a:pos x="T0" y="T1"/>
                  </a:cxn>
                  <a:cxn ang="0">
                    <a:pos x="T2" y="T3"/>
                  </a:cxn>
                  <a:cxn ang="0">
                    <a:pos x="T4" y="T5"/>
                  </a:cxn>
                  <a:cxn ang="0">
                    <a:pos x="T6" y="T7"/>
                  </a:cxn>
                  <a:cxn ang="0">
                    <a:pos x="T8" y="T9"/>
                  </a:cxn>
                </a:cxnLst>
                <a:rect l="0" t="0" r="r" b="b"/>
                <a:pathLst>
                  <a:path w="4559" h="875">
                    <a:moveTo>
                      <a:pt x="546" y="6"/>
                    </a:moveTo>
                    <a:lnTo>
                      <a:pt x="0" y="875"/>
                    </a:lnTo>
                    <a:lnTo>
                      <a:pt x="4559" y="867"/>
                    </a:lnTo>
                    <a:lnTo>
                      <a:pt x="4035" y="0"/>
                    </a:lnTo>
                    <a:lnTo>
                      <a:pt x="54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2"/>
              <p:cNvSpPr>
                <a:spLocks/>
              </p:cNvSpPr>
              <p:nvPr/>
            </p:nvSpPr>
            <p:spPr bwMode="auto">
              <a:xfrm>
                <a:off x="-388" y="4654"/>
                <a:ext cx="4559" cy="90"/>
              </a:xfrm>
              <a:custGeom>
                <a:avLst/>
                <a:gdLst>
                  <a:gd name="T0" fmla="*/ 4559 w 4559"/>
                  <a:gd name="T1" fmla="*/ 0 h 90"/>
                  <a:gd name="T2" fmla="*/ 4559 w 4559"/>
                  <a:gd name="T3" fmla="*/ 0 h 90"/>
                  <a:gd name="T4" fmla="*/ 4559 w 4559"/>
                  <a:gd name="T5" fmla="*/ 0 h 90"/>
                  <a:gd name="T6" fmla="*/ 4557 w 4559"/>
                  <a:gd name="T7" fmla="*/ 18 h 90"/>
                  <a:gd name="T8" fmla="*/ 4549 w 4559"/>
                  <a:gd name="T9" fmla="*/ 36 h 90"/>
                  <a:gd name="T10" fmla="*/ 4539 w 4559"/>
                  <a:gd name="T11" fmla="*/ 50 h 90"/>
                  <a:gd name="T12" fmla="*/ 4525 w 4559"/>
                  <a:gd name="T13" fmla="*/ 64 h 90"/>
                  <a:gd name="T14" fmla="*/ 4507 w 4559"/>
                  <a:gd name="T15" fmla="*/ 74 h 90"/>
                  <a:gd name="T16" fmla="*/ 4489 w 4559"/>
                  <a:gd name="T17" fmla="*/ 82 h 90"/>
                  <a:gd name="T18" fmla="*/ 4467 w 4559"/>
                  <a:gd name="T19" fmla="*/ 88 h 90"/>
                  <a:gd name="T20" fmla="*/ 4443 w 4559"/>
                  <a:gd name="T21" fmla="*/ 90 h 90"/>
                  <a:gd name="T22" fmla="*/ 114 w 4559"/>
                  <a:gd name="T23" fmla="*/ 90 h 90"/>
                  <a:gd name="T24" fmla="*/ 114 w 4559"/>
                  <a:gd name="T25" fmla="*/ 90 h 90"/>
                  <a:gd name="T26" fmla="*/ 92 w 4559"/>
                  <a:gd name="T27" fmla="*/ 88 h 90"/>
                  <a:gd name="T28" fmla="*/ 70 w 4559"/>
                  <a:gd name="T29" fmla="*/ 82 h 90"/>
                  <a:gd name="T30" fmla="*/ 50 w 4559"/>
                  <a:gd name="T31" fmla="*/ 74 h 90"/>
                  <a:gd name="T32" fmla="*/ 32 w 4559"/>
                  <a:gd name="T33" fmla="*/ 64 h 90"/>
                  <a:gd name="T34" fmla="*/ 18 w 4559"/>
                  <a:gd name="T35" fmla="*/ 50 h 90"/>
                  <a:gd name="T36" fmla="*/ 8 w 4559"/>
                  <a:gd name="T37" fmla="*/ 36 h 90"/>
                  <a:gd name="T38" fmla="*/ 2 w 4559"/>
                  <a:gd name="T39" fmla="*/ 18 h 90"/>
                  <a:gd name="T40" fmla="*/ 0 w 4559"/>
                  <a:gd name="T41" fmla="*/ 0 h 90"/>
                  <a:gd name="T42" fmla="*/ 4559 w 4559"/>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59" h="90">
                    <a:moveTo>
                      <a:pt x="4559" y="0"/>
                    </a:moveTo>
                    <a:lnTo>
                      <a:pt x="4559" y="0"/>
                    </a:lnTo>
                    <a:lnTo>
                      <a:pt x="4559" y="0"/>
                    </a:lnTo>
                    <a:lnTo>
                      <a:pt x="4557" y="18"/>
                    </a:lnTo>
                    <a:lnTo>
                      <a:pt x="4549" y="36"/>
                    </a:lnTo>
                    <a:lnTo>
                      <a:pt x="4539" y="50"/>
                    </a:lnTo>
                    <a:lnTo>
                      <a:pt x="4525" y="64"/>
                    </a:lnTo>
                    <a:lnTo>
                      <a:pt x="4507" y="74"/>
                    </a:lnTo>
                    <a:lnTo>
                      <a:pt x="4489" y="82"/>
                    </a:lnTo>
                    <a:lnTo>
                      <a:pt x="4467" y="88"/>
                    </a:lnTo>
                    <a:lnTo>
                      <a:pt x="4443" y="90"/>
                    </a:lnTo>
                    <a:lnTo>
                      <a:pt x="114" y="90"/>
                    </a:lnTo>
                    <a:lnTo>
                      <a:pt x="114" y="90"/>
                    </a:lnTo>
                    <a:lnTo>
                      <a:pt x="92" y="88"/>
                    </a:lnTo>
                    <a:lnTo>
                      <a:pt x="70" y="82"/>
                    </a:lnTo>
                    <a:lnTo>
                      <a:pt x="50" y="74"/>
                    </a:lnTo>
                    <a:lnTo>
                      <a:pt x="32" y="64"/>
                    </a:lnTo>
                    <a:lnTo>
                      <a:pt x="18" y="50"/>
                    </a:lnTo>
                    <a:lnTo>
                      <a:pt x="8" y="36"/>
                    </a:lnTo>
                    <a:lnTo>
                      <a:pt x="2" y="18"/>
                    </a:lnTo>
                    <a:lnTo>
                      <a:pt x="0" y="0"/>
                    </a:lnTo>
                    <a:lnTo>
                      <a:pt x="4559"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3"/>
              <p:cNvSpPr>
                <a:spLocks/>
              </p:cNvSpPr>
              <p:nvPr/>
            </p:nvSpPr>
            <p:spPr bwMode="auto">
              <a:xfrm>
                <a:off x="-388" y="4654"/>
                <a:ext cx="4559" cy="90"/>
              </a:xfrm>
              <a:custGeom>
                <a:avLst/>
                <a:gdLst>
                  <a:gd name="T0" fmla="*/ 4559 w 4559"/>
                  <a:gd name="T1" fmla="*/ 0 h 90"/>
                  <a:gd name="T2" fmla="*/ 4559 w 4559"/>
                  <a:gd name="T3" fmla="*/ 0 h 90"/>
                  <a:gd name="T4" fmla="*/ 4559 w 4559"/>
                  <a:gd name="T5" fmla="*/ 0 h 90"/>
                  <a:gd name="T6" fmla="*/ 4557 w 4559"/>
                  <a:gd name="T7" fmla="*/ 18 h 90"/>
                  <a:gd name="T8" fmla="*/ 4549 w 4559"/>
                  <a:gd name="T9" fmla="*/ 36 h 90"/>
                  <a:gd name="T10" fmla="*/ 4539 w 4559"/>
                  <a:gd name="T11" fmla="*/ 50 h 90"/>
                  <a:gd name="T12" fmla="*/ 4525 w 4559"/>
                  <a:gd name="T13" fmla="*/ 64 h 90"/>
                  <a:gd name="T14" fmla="*/ 4507 w 4559"/>
                  <a:gd name="T15" fmla="*/ 74 h 90"/>
                  <a:gd name="T16" fmla="*/ 4489 w 4559"/>
                  <a:gd name="T17" fmla="*/ 82 h 90"/>
                  <a:gd name="T18" fmla="*/ 4467 w 4559"/>
                  <a:gd name="T19" fmla="*/ 88 h 90"/>
                  <a:gd name="T20" fmla="*/ 4443 w 4559"/>
                  <a:gd name="T21" fmla="*/ 90 h 90"/>
                  <a:gd name="T22" fmla="*/ 114 w 4559"/>
                  <a:gd name="T23" fmla="*/ 90 h 90"/>
                  <a:gd name="T24" fmla="*/ 114 w 4559"/>
                  <a:gd name="T25" fmla="*/ 90 h 90"/>
                  <a:gd name="T26" fmla="*/ 92 w 4559"/>
                  <a:gd name="T27" fmla="*/ 88 h 90"/>
                  <a:gd name="T28" fmla="*/ 70 w 4559"/>
                  <a:gd name="T29" fmla="*/ 82 h 90"/>
                  <a:gd name="T30" fmla="*/ 50 w 4559"/>
                  <a:gd name="T31" fmla="*/ 74 h 90"/>
                  <a:gd name="T32" fmla="*/ 32 w 4559"/>
                  <a:gd name="T33" fmla="*/ 64 h 90"/>
                  <a:gd name="T34" fmla="*/ 18 w 4559"/>
                  <a:gd name="T35" fmla="*/ 50 h 90"/>
                  <a:gd name="T36" fmla="*/ 8 w 4559"/>
                  <a:gd name="T37" fmla="*/ 36 h 90"/>
                  <a:gd name="T38" fmla="*/ 2 w 4559"/>
                  <a:gd name="T39" fmla="*/ 18 h 90"/>
                  <a:gd name="T40" fmla="*/ 0 w 4559"/>
                  <a:gd name="T4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59" h="90">
                    <a:moveTo>
                      <a:pt x="4559" y="0"/>
                    </a:moveTo>
                    <a:lnTo>
                      <a:pt x="4559" y="0"/>
                    </a:lnTo>
                    <a:lnTo>
                      <a:pt x="4559" y="0"/>
                    </a:lnTo>
                    <a:lnTo>
                      <a:pt x="4557" y="18"/>
                    </a:lnTo>
                    <a:lnTo>
                      <a:pt x="4549" y="36"/>
                    </a:lnTo>
                    <a:lnTo>
                      <a:pt x="4539" y="50"/>
                    </a:lnTo>
                    <a:lnTo>
                      <a:pt x="4525" y="64"/>
                    </a:lnTo>
                    <a:lnTo>
                      <a:pt x="4507" y="74"/>
                    </a:lnTo>
                    <a:lnTo>
                      <a:pt x="4489" y="82"/>
                    </a:lnTo>
                    <a:lnTo>
                      <a:pt x="4467" y="88"/>
                    </a:lnTo>
                    <a:lnTo>
                      <a:pt x="4443" y="90"/>
                    </a:lnTo>
                    <a:lnTo>
                      <a:pt x="114" y="90"/>
                    </a:lnTo>
                    <a:lnTo>
                      <a:pt x="114" y="90"/>
                    </a:lnTo>
                    <a:lnTo>
                      <a:pt x="92" y="88"/>
                    </a:lnTo>
                    <a:lnTo>
                      <a:pt x="70" y="82"/>
                    </a:lnTo>
                    <a:lnTo>
                      <a:pt x="50" y="74"/>
                    </a:lnTo>
                    <a:lnTo>
                      <a:pt x="32" y="64"/>
                    </a:lnTo>
                    <a:lnTo>
                      <a:pt x="18" y="50"/>
                    </a:lnTo>
                    <a:lnTo>
                      <a:pt x="8" y="36"/>
                    </a:lnTo>
                    <a:lnTo>
                      <a:pt x="2"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Rectangle 14"/>
              <p:cNvSpPr>
                <a:spLocks noChangeArrowheads="1"/>
              </p:cNvSpPr>
              <p:nvPr/>
            </p:nvSpPr>
            <p:spPr bwMode="auto">
              <a:xfrm>
                <a:off x="346" y="1899"/>
                <a:ext cx="3101" cy="1726"/>
              </a:xfrm>
              <a:prstGeom prst="rect">
                <a:avLst/>
              </a:prstGeom>
              <a:solidFill>
                <a:srgbClr val="47B2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Rectangle 15"/>
              <p:cNvSpPr>
                <a:spLocks noChangeArrowheads="1"/>
              </p:cNvSpPr>
              <p:nvPr/>
            </p:nvSpPr>
            <p:spPr bwMode="auto">
              <a:xfrm>
                <a:off x="346" y="1899"/>
                <a:ext cx="3101" cy="1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6"/>
              <p:cNvSpPr>
                <a:spLocks/>
              </p:cNvSpPr>
              <p:nvPr/>
            </p:nvSpPr>
            <p:spPr bwMode="auto">
              <a:xfrm>
                <a:off x="272" y="3936"/>
                <a:ext cx="152" cy="108"/>
              </a:xfrm>
              <a:custGeom>
                <a:avLst/>
                <a:gdLst>
                  <a:gd name="T0" fmla="*/ 152 w 152"/>
                  <a:gd name="T1" fmla="*/ 0 h 108"/>
                  <a:gd name="T2" fmla="*/ 48 w 152"/>
                  <a:gd name="T3" fmla="*/ 0 h 108"/>
                  <a:gd name="T4" fmla="*/ 0 w 152"/>
                  <a:gd name="T5" fmla="*/ 108 h 108"/>
                  <a:gd name="T6" fmla="*/ 108 w 152"/>
                  <a:gd name="T7" fmla="*/ 108 h 108"/>
                  <a:gd name="T8" fmla="*/ 152 w 152"/>
                  <a:gd name="T9" fmla="*/ 0 h 108"/>
                </a:gdLst>
                <a:ahLst/>
                <a:cxnLst>
                  <a:cxn ang="0">
                    <a:pos x="T0" y="T1"/>
                  </a:cxn>
                  <a:cxn ang="0">
                    <a:pos x="T2" y="T3"/>
                  </a:cxn>
                  <a:cxn ang="0">
                    <a:pos x="T4" y="T5"/>
                  </a:cxn>
                  <a:cxn ang="0">
                    <a:pos x="T6" y="T7"/>
                  </a:cxn>
                  <a:cxn ang="0">
                    <a:pos x="T8" y="T9"/>
                  </a:cxn>
                </a:cxnLst>
                <a:rect l="0" t="0" r="r" b="b"/>
                <a:pathLst>
                  <a:path w="152" h="108">
                    <a:moveTo>
                      <a:pt x="152" y="0"/>
                    </a:moveTo>
                    <a:lnTo>
                      <a:pt x="48" y="0"/>
                    </a:lnTo>
                    <a:lnTo>
                      <a:pt x="0" y="108"/>
                    </a:lnTo>
                    <a:lnTo>
                      <a:pt x="108" y="108"/>
                    </a:lnTo>
                    <a:lnTo>
                      <a:pt x="15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7"/>
              <p:cNvSpPr>
                <a:spLocks/>
              </p:cNvSpPr>
              <p:nvPr/>
            </p:nvSpPr>
            <p:spPr bwMode="auto">
              <a:xfrm>
                <a:off x="272" y="3936"/>
                <a:ext cx="152" cy="108"/>
              </a:xfrm>
              <a:custGeom>
                <a:avLst/>
                <a:gdLst>
                  <a:gd name="T0" fmla="*/ 152 w 152"/>
                  <a:gd name="T1" fmla="*/ 0 h 108"/>
                  <a:gd name="T2" fmla="*/ 48 w 152"/>
                  <a:gd name="T3" fmla="*/ 0 h 108"/>
                  <a:gd name="T4" fmla="*/ 0 w 152"/>
                  <a:gd name="T5" fmla="*/ 108 h 108"/>
                  <a:gd name="T6" fmla="*/ 108 w 152"/>
                  <a:gd name="T7" fmla="*/ 108 h 108"/>
                  <a:gd name="T8" fmla="*/ 152 w 152"/>
                  <a:gd name="T9" fmla="*/ 0 h 108"/>
                </a:gdLst>
                <a:ahLst/>
                <a:cxnLst>
                  <a:cxn ang="0">
                    <a:pos x="T0" y="T1"/>
                  </a:cxn>
                  <a:cxn ang="0">
                    <a:pos x="T2" y="T3"/>
                  </a:cxn>
                  <a:cxn ang="0">
                    <a:pos x="T4" y="T5"/>
                  </a:cxn>
                  <a:cxn ang="0">
                    <a:pos x="T6" y="T7"/>
                  </a:cxn>
                  <a:cxn ang="0">
                    <a:pos x="T8" y="T9"/>
                  </a:cxn>
                </a:cxnLst>
                <a:rect l="0" t="0" r="r" b="b"/>
                <a:pathLst>
                  <a:path w="152" h="108">
                    <a:moveTo>
                      <a:pt x="152" y="0"/>
                    </a:moveTo>
                    <a:lnTo>
                      <a:pt x="48" y="0"/>
                    </a:lnTo>
                    <a:lnTo>
                      <a:pt x="0" y="108"/>
                    </a:lnTo>
                    <a:lnTo>
                      <a:pt x="108" y="10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8"/>
              <p:cNvSpPr>
                <a:spLocks/>
              </p:cNvSpPr>
              <p:nvPr/>
            </p:nvSpPr>
            <p:spPr bwMode="auto">
              <a:xfrm>
                <a:off x="212" y="4072"/>
                <a:ext cx="290" cy="108"/>
              </a:xfrm>
              <a:custGeom>
                <a:avLst/>
                <a:gdLst>
                  <a:gd name="T0" fmla="*/ 290 w 290"/>
                  <a:gd name="T1" fmla="*/ 0 h 108"/>
                  <a:gd name="T2" fmla="*/ 48 w 290"/>
                  <a:gd name="T3" fmla="*/ 0 h 108"/>
                  <a:gd name="T4" fmla="*/ 0 w 290"/>
                  <a:gd name="T5" fmla="*/ 108 h 108"/>
                  <a:gd name="T6" fmla="*/ 250 w 290"/>
                  <a:gd name="T7" fmla="*/ 108 h 108"/>
                  <a:gd name="T8" fmla="*/ 290 w 290"/>
                  <a:gd name="T9" fmla="*/ 0 h 108"/>
                </a:gdLst>
                <a:ahLst/>
                <a:cxnLst>
                  <a:cxn ang="0">
                    <a:pos x="T0" y="T1"/>
                  </a:cxn>
                  <a:cxn ang="0">
                    <a:pos x="T2" y="T3"/>
                  </a:cxn>
                  <a:cxn ang="0">
                    <a:pos x="T4" y="T5"/>
                  </a:cxn>
                  <a:cxn ang="0">
                    <a:pos x="T6" y="T7"/>
                  </a:cxn>
                  <a:cxn ang="0">
                    <a:pos x="T8" y="T9"/>
                  </a:cxn>
                </a:cxnLst>
                <a:rect l="0" t="0" r="r" b="b"/>
                <a:pathLst>
                  <a:path w="290" h="108">
                    <a:moveTo>
                      <a:pt x="290" y="0"/>
                    </a:moveTo>
                    <a:lnTo>
                      <a:pt x="48" y="0"/>
                    </a:lnTo>
                    <a:lnTo>
                      <a:pt x="0" y="108"/>
                    </a:lnTo>
                    <a:lnTo>
                      <a:pt x="250" y="108"/>
                    </a:lnTo>
                    <a:lnTo>
                      <a:pt x="29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9"/>
              <p:cNvSpPr>
                <a:spLocks/>
              </p:cNvSpPr>
              <p:nvPr/>
            </p:nvSpPr>
            <p:spPr bwMode="auto">
              <a:xfrm>
                <a:off x="212" y="4072"/>
                <a:ext cx="290" cy="108"/>
              </a:xfrm>
              <a:custGeom>
                <a:avLst/>
                <a:gdLst>
                  <a:gd name="T0" fmla="*/ 290 w 290"/>
                  <a:gd name="T1" fmla="*/ 0 h 108"/>
                  <a:gd name="T2" fmla="*/ 48 w 290"/>
                  <a:gd name="T3" fmla="*/ 0 h 108"/>
                  <a:gd name="T4" fmla="*/ 0 w 290"/>
                  <a:gd name="T5" fmla="*/ 108 h 108"/>
                  <a:gd name="T6" fmla="*/ 250 w 290"/>
                  <a:gd name="T7" fmla="*/ 108 h 108"/>
                  <a:gd name="T8" fmla="*/ 290 w 290"/>
                  <a:gd name="T9" fmla="*/ 0 h 108"/>
                </a:gdLst>
                <a:ahLst/>
                <a:cxnLst>
                  <a:cxn ang="0">
                    <a:pos x="T0" y="T1"/>
                  </a:cxn>
                  <a:cxn ang="0">
                    <a:pos x="T2" y="T3"/>
                  </a:cxn>
                  <a:cxn ang="0">
                    <a:pos x="T4" y="T5"/>
                  </a:cxn>
                  <a:cxn ang="0">
                    <a:pos x="T6" y="T7"/>
                  </a:cxn>
                  <a:cxn ang="0">
                    <a:pos x="T8" y="T9"/>
                  </a:cxn>
                </a:cxnLst>
                <a:rect l="0" t="0" r="r" b="b"/>
                <a:pathLst>
                  <a:path w="290" h="108">
                    <a:moveTo>
                      <a:pt x="290" y="0"/>
                    </a:moveTo>
                    <a:lnTo>
                      <a:pt x="48" y="0"/>
                    </a:lnTo>
                    <a:lnTo>
                      <a:pt x="0" y="108"/>
                    </a:lnTo>
                    <a:lnTo>
                      <a:pt x="250" y="108"/>
                    </a:lnTo>
                    <a:lnTo>
                      <a:pt x="2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20"/>
              <p:cNvSpPr>
                <a:spLocks/>
              </p:cNvSpPr>
              <p:nvPr/>
            </p:nvSpPr>
            <p:spPr bwMode="auto">
              <a:xfrm>
                <a:off x="150" y="4222"/>
                <a:ext cx="302" cy="108"/>
              </a:xfrm>
              <a:custGeom>
                <a:avLst/>
                <a:gdLst>
                  <a:gd name="T0" fmla="*/ 302 w 302"/>
                  <a:gd name="T1" fmla="*/ 0 h 108"/>
                  <a:gd name="T2" fmla="*/ 48 w 302"/>
                  <a:gd name="T3" fmla="*/ 0 h 108"/>
                  <a:gd name="T4" fmla="*/ 0 w 302"/>
                  <a:gd name="T5" fmla="*/ 108 h 108"/>
                  <a:gd name="T6" fmla="*/ 262 w 302"/>
                  <a:gd name="T7" fmla="*/ 108 h 108"/>
                  <a:gd name="T8" fmla="*/ 302 w 302"/>
                  <a:gd name="T9" fmla="*/ 0 h 108"/>
                </a:gdLst>
                <a:ahLst/>
                <a:cxnLst>
                  <a:cxn ang="0">
                    <a:pos x="T0" y="T1"/>
                  </a:cxn>
                  <a:cxn ang="0">
                    <a:pos x="T2" y="T3"/>
                  </a:cxn>
                  <a:cxn ang="0">
                    <a:pos x="T4" y="T5"/>
                  </a:cxn>
                  <a:cxn ang="0">
                    <a:pos x="T6" y="T7"/>
                  </a:cxn>
                  <a:cxn ang="0">
                    <a:pos x="T8" y="T9"/>
                  </a:cxn>
                </a:cxnLst>
                <a:rect l="0" t="0" r="r" b="b"/>
                <a:pathLst>
                  <a:path w="302" h="108">
                    <a:moveTo>
                      <a:pt x="302" y="0"/>
                    </a:moveTo>
                    <a:lnTo>
                      <a:pt x="48" y="0"/>
                    </a:lnTo>
                    <a:lnTo>
                      <a:pt x="0" y="108"/>
                    </a:lnTo>
                    <a:lnTo>
                      <a:pt x="262" y="108"/>
                    </a:lnTo>
                    <a:lnTo>
                      <a:pt x="30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21"/>
              <p:cNvSpPr>
                <a:spLocks/>
              </p:cNvSpPr>
              <p:nvPr/>
            </p:nvSpPr>
            <p:spPr bwMode="auto">
              <a:xfrm>
                <a:off x="150" y="4222"/>
                <a:ext cx="302" cy="108"/>
              </a:xfrm>
              <a:custGeom>
                <a:avLst/>
                <a:gdLst>
                  <a:gd name="T0" fmla="*/ 302 w 302"/>
                  <a:gd name="T1" fmla="*/ 0 h 108"/>
                  <a:gd name="T2" fmla="*/ 48 w 302"/>
                  <a:gd name="T3" fmla="*/ 0 h 108"/>
                  <a:gd name="T4" fmla="*/ 0 w 302"/>
                  <a:gd name="T5" fmla="*/ 108 h 108"/>
                  <a:gd name="T6" fmla="*/ 262 w 302"/>
                  <a:gd name="T7" fmla="*/ 108 h 108"/>
                  <a:gd name="T8" fmla="*/ 302 w 302"/>
                  <a:gd name="T9" fmla="*/ 0 h 108"/>
                </a:gdLst>
                <a:ahLst/>
                <a:cxnLst>
                  <a:cxn ang="0">
                    <a:pos x="T0" y="T1"/>
                  </a:cxn>
                  <a:cxn ang="0">
                    <a:pos x="T2" y="T3"/>
                  </a:cxn>
                  <a:cxn ang="0">
                    <a:pos x="T4" y="T5"/>
                  </a:cxn>
                  <a:cxn ang="0">
                    <a:pos x="T6" y="T7"/>
                  </a:cxn>
                  <a:cxn ang="0">
                    <a:pos x="T8" y="T9"/>
                  </a:cxn>
                </a:cxnLst>
                <a:rect l="0" t="0" r="r" b="b"/>
                <a:pathLst>
                  <a:path w="302" h="108">
                    <a:moveTo>
                      <a:pt x="302" y="0"/>
                    </a:moveTo>
                    <a:lnTo>
                      <a:pt x="48" y="0"/>
                    </a:lnTo>
                    <a:lnTo>
                      <a:pt x="0" y="108"/>
                    </a:lnTo>
                    <a:lnTo>
                      <a:pt x="262" y="108"/>
                    </a:lnTo>
                    <a:lnTo>
                      <a:pt x="3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22"/>
              <p:cNvSpPr>
                <a:spLocks/>
              </p:cNvSpPr>
              <p:nvPr/>
            </p:nvSpPr>
            <p:spPr bwMode="auto">
              <a:xfrm>
                <a:off x="400" y="3936"/>
                <a:ext cx="148" cy="108"/>
              </a:xfrm>
              <a:custGeom>
                <a:avLst/>
                <a:gdLst>
                  <a:gd name="T0" fmla="*/ 148 w 148"/>
                  <a:gd name="T1" fmla="*/ 0 h 108"/>
                  <a:gd name="T2" fmla="*/ 44 w 148"/>
                  <a:gd name="T3" fmla="*/ 0 h 108"/>
                  <a:gd name="T4" fmla="*/ 0 w 148"/>
                  <a:gd name="T5" fmla="*/ 108 h 108"/>
                  <a:gd name="T6" fmla="*/ 108 w 148"/>
                  <a:gd name="T7" fmla="*/ 108 h 108"/>
                  <a:gd name="T8" fmla="*/ 148 w 148"/>
                  <a:gd name="T9" fmla="*/ 0 h 108"/>
                </a:gdLst>
                <a:ahLst/>
                <a:cxnLst>
                  <a:cxn ang="0">
                    <a:pos x="T0" y="T1"/>
                  </a:cxn>
                  <a:cxn ang="0">
                    <a:pos x="T2" y="T3"/>
                  </a:cxn>
                  <a:cxn ang="0">
                    <a:pos x="T4" y="T5"/>
                  </a:cxn>
                  <a:cxn ang="0">
                    <a:pos x="T6" y="T7"/>
                  </a:cxn>
                  <a:cxn ang="0">
                    <a:pos x="T8" y="T9"/>
                  </a:cxn>
                </a:cxnLst>
                <a:rect l="0" t="0" r="r" b="b"/>
                <a:pathLst>
                  <a:path w="148" h="108">
                    <a:moveTo>
                      <a:pt x="148" y="0"/>
                    </a:moveTo>
                    <a:lnTo>
                      <a:pt x="44" y="0"/>
                    </a:lnTo>
                    <a:lnTo>
                      <a:pt x="0" y="108"/>
                    </a:lnTo>
                    <a:lnTo>
                      <a:pt x="108" y="108"/>
                    </a:lnTo>
                    <a:lnTo>
                      <a:pt x="14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23"/>
              <p:cNvSpPr>
                <a:spLocks/>
              </p:cNvSpPr>
              <p:nvPr/>
            </p:nvSpPr>
            <p:spPr bwMode="auto">
              <a:xfrm>
                <a:off x="400" y="3936"/>
                <a:ext cx="148" cy="108"/>
              </a:xfrm>
              <a:custGeom>
                <a:avLst/>
                <a:gdLst>
                  <a:gd name="T0" fmla="*/ 148 w 148"/>
                  <a:gd name="T1" fmla="*/ 0 h 108"/>
                  <a:gd name="T2" fmla="*/ 44 w 148"/>
                  <a:gd name="T3" fmla="*/ 0 h 108"/>
                  <a:gd name="T4" fmla="*/ 0 w 148"/>
                  <a:gd name="T5" fmla="*/ 108 h 108"/>
                  <a:gd name="T6" fmla="*/ 108 w 148"/>
                  <a:gd name="T7" fmla="*/ 108 h 108"/>
                  <a:gd name="T8" fmla="*/ 148 w 148"/>
                  <a:gd name="T9" fmla="*/ 0 h 108"/>
                </a:gdLst>
                <a:ahLst/>
                <a:cxnLst>
                  <a:cxn ang="0">
                    <a:pos x="T0" y="T1"/>
                  </a:cxn>
                  <a:cxn ang="0">
                    <a:pos x="T2" y="T3"/>
                  </a:cxn>
                  <a:cxn ang="0">
                    <a:pos x="T4" y="T5"/>
                  </a:cxn>
                  <a:cxn ang="0">
                    <a:pos x="T6" y="T7"/>
                  </a:cxn>
                  <a:cxn ang="0">
                    <a:pos x="T8" y="T9"/>
                  </a:cxn>
                </a:cxnLst>
                <a:rect l="0" t="0" r="r" b="b"/>
                <a:pathLst>
                  <a:path w="148" h="108">
                    <a:moveTo>
                      <a:pt x="148" y="0"/>
                    </a:moveTo>
                    <a:lnTo>
                      <a:pt x="44" y="0"/>
                    </a:lnTo>
                    <a:lnTo>
                      <a:pt x="0" y="108"/>
                    </a:lnTo>
                    <a:lnTo>
                      <a:pt x="108" y="108"/>
                    </a:lnTo>
                    <a:lnTo>
                      <a:pt x="1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24"/>
              <p:cNvSpPr>
                <a:spLocks/>
              </p:cNvSpPr>
              <p:nvPr/>
            </p:nvSpPr>
            <p:spPr bwMode="auto">
              <a:xfrm>
                <a:off x="528" y="3936"/>
                <a:ext cx="144" cy="108"/>
              </a:xfrm>
              <a:custGeom>
                <a:avLst/>
                <a:gdLst>
                  <a:gd name="T0" fmla="*/ 144 w 144"/>
                  <a:gd name="T1" fmla="*/ 0 h 108"/>
                  <a:gd name="T2" fmla="*/ 40 w 144"/>
                  <a:gd name="T3" fmla="*/ 0 h 108"/>
                  <a:gd name="T4" fmla="*/ 0 w 144"/>
                  <a:gd name="T5" fmla="*/ 108 h 108"/>
                  <a:gd name="T6" fmla="*/ 108 w 144"/>
                  <a:gd name="T7" fmla="*/ 108 h 108"/>
                  <a:gd name="T8" fmla="*/ 144 w 144"/>
                  <a:gd name="T9" fmla="*/ 0 h 108"/>
                </a:gdLst>
                <a:ahLst/>
                <a:cxnLst>
                  <a:cxn ang="0">
                    <a:pos x="T0" y="T1"/>
                  </a:cxn>
                  <a:cxn ang="0">
                    <a:pos x="T2" y="T3"/>
                  </a:cxn>
                  <a:cxn ang="0">
                    <a:pos x="T4" y="T5"/>
                  </a:cxn>
                  <a:cxn ang="0">
                    <a:pos x="T6" y="T7"/>
                  </a:cxn>
                  <a:cxn ang="0">
                    <a:pos x="T8" y="T9"/>
                  </a:cxn>
                </a:cxnLst>
                <a:rect l="0" t="0" r="r" b="b"/>
                <a:pathLst>
                  <a:path w="144" h="108">
                    <a:moveTo>
                      <a:pt x="144" y="0"/>
                    </a:moveTo>
                    <a:lnTo>
                      <a:pt x="40" y="0"/>
                    </a:lnTo>
                    <a:lnTo>
                      <a:pt x="0" y="108"/>
                    </a:lnTo>
                    <a:lnTo>
                      <a:pt x="108" y="108"/>
                    </a:lnTo>
                    <a:lnTo>
                      <a:pt x="14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25"/>
              <p:cNvSpPr>
                <a:spLocks/>
              </p:cNvSpPr>
              <p:nvPr/>
            </p:nvSpPr>
            <p:spPr bwMode="auto">
              <a:xfrm>
                <a:off x="528" y="3936"/>
                <a:ext cx="144" cy="108"/>
              </a:xfrm>
              <a:custGeom>
                <a:avLst/>
                <a:gdLst>
                  <a:gd name="T0" fmla="*/ 144 w 144"/>
                  <a:gd name="T1" fmla="*/ 0 h 108"/>
                  <a:gd name="T2" fmla="*/ 40 w 144"/>
                  <a:gd name="T3" fmla="*/ 0 h 108"/>
                  <a:gd name="T4" fmla="*/ 0 w 144"/>
                  <a:gd name="T5" fmla="*/ 108 h 108"/>
                  <a:gd name="T6" fmla="*/ 108 w 144"/>
                  <a:gd name="T7" fmla="*/ 108 h 108"/>
                  <a:gd name="T8" fmla="*/ 144 w 144"/>
                  <a:gd name="T9" fmla="*/ 0 h 108"/>
                </a:gdLst>
                <a:ahLst/>
                <a:cxnLst>
                  <a:cxn ang="0">
                    <a:pos x="T0" y="T1"/>
                  </a:cxn>
                  <a:cxn ang="0">
                    <a:pos x="T2" y="T3"/>
                  </a:cxn>
                  <a:cxn ang="0">
                    <a:pos x="T4" y="T5"/>
                  </a:cxn>
                  <a:cxn ang="0">
                    <a:pos x="T6" y="T7"/>
                  </a:cxn>
                  <a:cxn ang="0">
                    <a:pos x="T8" y="T9"/>
                  </a:cxn>
                </a:cxnLst>
                <a:rect l="0" t="0" r="r" b="b"/>
                <a:pathLst>
                  <a:path w="144" h="108">
                    <a:moveTo>
                      <a:pt x="144" y="0"/>
                    </a:moveTo>
                    <a:lnTo>
                      <a:pt x="40" y="0"/>
                    </a:lnTo>
                    <a:lnTo>
                      <a:pt x="0" y="108"/>
                    </a:lnTo>
                    <a:lnTo>
                      <a:pt x="108" y="108"/>
                    </a:lnTo>
                    <a:lnTo>
                      <a:pt x="1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26"/>
              <p:cNvSpPr>
                <a:spLocks/>
              </p:cNvSpPr>
              <p:nvPr/>
            </p:nvSpPr>
            <p:spPr bwMode="auto">
              <a:xfrm>
                <a:off x="656" y="3936"/>
                <a:ext cx="140" cy="108"/>
              </a:xfrm>
              <a:custGeom>
                <a:avLst/>
                <a:gdLst>
                  <a:gd name="T0" fmla="*/ 140 w 140"/>
                  <a:gd name="T1" fmla="*/ 0 h 108"/>
                  <a:gd name="T2" fmla="*/ 36 w 140"/>
                  <a:gd name="T3" fmla="*/ 0 h 108"/>
                  <a:gd name="T4" fmla="*/ 0 w 140"/>
                  <a:gd name="T5" fmla="*/ 108 h 108"/>
                  <a:gd name="T6" fmla="*/ 108 w 140"/>
                  <a:gd name="T7" fmla="*/ 108 h 108"/>
                  <a:gd name="T8" fmla="*/ 140 w 140"/>
                  <a:gd name="T9" fmla="*/ 0 h 108"/>
                </a:gdLst>
                <a:ahLst/>
                <a:cxnLst>
                  <a:cxn ang="0">
                    <a:pos x="T0" y="T1"/>
                  </a:cxn>
                  <a:cxn ang="0">
                    <a:pos x="T2" y="T3"/>
                  </a:cxn>
                  <a:cxn ang="0">
                    <a:pos x="T4" y="T5"/>
                  </a:cxn>
                  <a:cxn ang="0">
                    <a:pos x="T6" y="T7"/>
                  </a:cxn>
                  <a:cxn ang="0">
                    <a:pos x="T8" y="T9"/>
                  </a:cxn>
                </a:cxnLst>
                <a:rect l="0" t="0" r="r" b="b"/>
                <a:pathLst>
                  <a:path w="140" h="108">
                    <a:moveTo>
                      <a:pt x="140" y="0"/>
                    </a:moveTo>
                    <a:lnTo>
                      <a:pt x="36" y="0"/>
                    </a:lnTo>
                    <a:lnTo>
                      <a:pt x="0" y="108"/>
                    </a:lnTo>
                    <a:lnTo>
                      <a:pt x="108" y="108"/>
                    </a:lnTo>
                    <a:lnTo>
                      <a:pt x="14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27"/>
              <p:cNvSpPr>
                <a:spLocks/>
              </p:cNvSpPr>
              <p:nvPr/>
            </p:nvSpPr>
            <p:spPr bwMode="auto">
              <a:xfrm>
                <a:off x="656" y="3936"/>
                <a:ext cx="140" cy="108"/>
              </a:xfrm>
              <a:custGeom>
                <a:avLst/>
                <a:gdLst>
                  <a:gd name="T0" fmla="*/ 140 w 140"/>
                  <a:gd name="T1" fmla="*/ 0 h 108"/>
                  <a:gd name="T2" fmla="*/ 36 w 140"/>
                  <a:gd name="T3" fmla="*/ 0 h 108"/>
                  <a:gd name="T4" fmla="*/ 0 w 140"/>
                  <a:gd name="T5" fmla="*/ 108 h 108"/>
                  <a:gd name="T6" fmla="*/ 108 w 140"/>
                  <a:gd name="T7" fmla="*/ 108 h 108"/>
                  <a:gd name="T8" fmla="*/ 140 w 140"/>
                  <a:gd name="T9" fmla="*/ 0 h 108"/>
                </a:gdLst>
                <a:ahLst/>
                <a:cxnLst>
                  <a:cxn ang="0">
                    <a:pos x="T0" y="T1"/>
                  </a:cxn>
                  <a:cxn ang="0">
                    <a:pos x="T2" y="T3"/>
                  </a:cxn>
                  <a:cxn ang="0">
                    <a:pos x="T4" y="T5"/>
                  </a:cxn>
                  <a:cxn ang="0">
                    <a:pos x="T6" y="T7"/>
                  </a:cxn>
                  <a:cxn ang="0">
                    <a:pos x="T8" y="T9"/>
                  </a:cxn>
                </a:cxnLst>
                <a:rect l="0" t="0" r="r" b="b"/>
                <a:pathLst>
                  <a:path w="140" h="108">
                    <a:moveTo>
                      <a:pt x="140" y="0"/>
                    </a:moveTo>
                    <a:lnTo>
                      <a:pt x="36" y="0"/>
                    </a:lnTo>
                    <a:lnTo>
                      <a:pt x="0" y="108"/>
                    </a:lnTo>
                    <a:lnTo>
                      <a:pt x="108" y="108"/>
                    </a:lnTo>
                    <a:lnTo>
                      <a:pt x="1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28"/>
              <p:cNvSpPr>
                <a:spLocks/>
              </p:cNvSpPr>
              <p:nvPr/>
            </p:nvSpPr>
            <p:spPr bwMode="auto">
              <a:xfrm>
                <a:off x="784" y="3936"/>
                <a:ext cx="136" cy="108"/>
              </a:xfrm>
              <a:custGeom>
                <a:avLst/>
                <a:gdLst>
                  <a:gd name="T0" fmla="*/ 136 w 136"/>
                  <a:gd name="T1" fmla="*/ 0 h 108"/>
                  <a:gd name="T2" fmla="*/ 32 w 136"/>
                  <a:gd name="T3" fmla="*/ 0 h 108"/>
                  <a:gd name="T4" fmla="*/ 0 w 136"/>
                  <a:gd name="T5" fmla="*/ 108 h 108"/>
                  <a:gd name="T6" fmla="*/ 108 w 136"/>
                  <a:gd name="T7" fmla="*/ 108 h 108"/>
                  <a:gd name="T8" fmla="*/ 136 w 136"/>
                  <a:gd name="T9" fmla="*/ 0 h 108"/>
                </a:gdLst>
                <a:ahLst/>
                <a:cxnLst>
                  <a:cxn ang="0">
                    <a:pos x="T0" y="T1"/>
                  </a:cxn>
                  <a:cxn ang="0">
                    <a:pos x="T2" y="T3"/>
                  </a:cxn>
                  <a:cxn ang="0">
                    <a:pos x="T4" y="T5"/>
                  </a:cxn>
                  <a:cxn ang="0">
                    <a:pos x="T6" y="T7"/>
                  </a:cxn>
                  <a:cxn ang="0">
                    <a:pos x="T8" y="T9"/>
                  </a:cxn>
                </a:cxnLst>
                <a:rect l="0" t="0" r="r" b="b"/>
                <a:pathLst>
                  <a:path w="136" h="108">
                    <a:moveTo>
                      <a:pt x="136" y="0"/>
                    </a:moveTo>
                    <a:lnTo>
                      <a:pt x="32" y="0"/>
                    </a:lnTo>
                    <a:lnTo>
                      <a:pt x="0" y="108"/>
                    </a:lnTo>
                    <a:lnTo>
                      <a:pt x="108" y="108"/>
                    </a:lnTo>
                    <a:lnTo>
                      <a:pt x="13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29"/>
              <p:cNvSpPr>
                <a:spLocks/>
              </p:cNvSpPr>
              <p:nvPr/>
            </p:nvSpPr>
            <p:spPr bwMode="auto">
              <a:xfrm>
                <a:off x="784" y="3936"/>
                <a:ext cx="136" cy="108"/>
              </a:xfrm>
              <a:custGeom>
                <a:avLst/>
                <a:gdLst>
                  <a:gd name="T0" fmla="*/ 136 w 136"/>
                  <a:gd name="T1" fmla="*/ 0 h 108"/>
                  <a:gd name="T2" fmla="*/ 32 w 136"/>
                  <a:gd name="T3" fmla="*/ 0 h 108"/>
                  <a:gd name="T4" fmla="*/ 0 w 136"/>
                  <a:gd name="T5" fmla="*/ 108 h 108"/>
                  <a:gd name="T6" fmla="*/ 108 w 136"/>
                  <a:gd name="T7" fmla="*/ 108 h 108"/>
                  <a:gd name="T8" fmla="*/ 136 w 136"/>
                  <a:gd name="T9" fmla="*/ 0 h 108"/>
                </a:gdLst>
                <a:ahLst/>
                <a:cxnLst>
                  <a:cxn ang="0">
                    <a:pos x="T0" y="T1"/>
                  </a:cxn>
                  <a:cxn ang="0">
                    <a:pos x="T2" y="T3"/>
                  </a:cxn>
                  <a:cxn ang="0">
                    <a:pos x="T4" y="T5"/>
                  </a:cxn>
                  <a:cxn ang="0">
                    <a:pos x="T6" y="T7"/>
                  </a:cxn>
                  <a:cxn ang="0">
                    <a:pos x="T8" y="T9"/>
                  </a:cxn>
                </a:cxnLst>
                <a:rect l="0" t="0" r="r" b="b"/>
                <a:pathLst>
                  <a:path w="136" h="108">
                    <a:moveTo>
                      <a:pt x="136" y="0"/>
                    </a:moveTo>
                    <a:lnTo>
                      <a:pt x="32" y="0"/>
                    </a:lnTo>
                    <a:lnTo>
                      <a:pt x="0" y="108"/>
                    </a:lnTo>
                    <a:lnTo>
                      <a:pt x="108" y="108"/>
                    </a:lnTo>
                    <a:lnTo>
                      <a:pt x="1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30"/>
              <p:cNvSpPr>
                <a:spLocks/>
              </p:cNvSpPr>
              <p:nvPr/>
            </p:nvSpPr>
            <p:spPr bwMode="auto">
              <a:xfrm>
                <a:off x="912" y="3936"/>
                <a:ext cx="130" cy="108"/>
              </a:xfrm>
              <a:custGeom>
                <a:avLst/>
                <a:gdLst>
                  <a:gd name="T0" fmla="*/ 130 w 130"/>
                  <a:gd name="T1" fmla="*/ 0 h 108"/>
                  <a:gd name="T2" fmla="*/ 28 w 130"/>
                  <a:gd name="T3" fmla="*/ 0 h 108"/>
                  <a:gd name="T4" fmla="*/ 0 w 130"/>
                  <a:gd name="T5" fmla="*/ 108 h 108"/>
                  <a:gd name="T6" fmla="*/ 108 w 130"/>
                  <a:gd name="T7" fmla="*/ 108 h 108"/>
                  <a:gd name="T8" fmla="*/ 130 w 130"/>
                  <a:gd name="T9" fmla="*/ 0 h 108"/>
                </a:gdLst>
                <a:ahLst/>
                <a:cxnLst>
                  <a:cxn ang="0">
                    <a:pos x="T0" y="T1"/>
                  </a:cxn>
                  <a:cxn ang="0">
                    <a:pos x="T2" y="T3"/>
                  </a:cxn>
                  <a:cxn ang="0">
                    <a:pos x="T4" y="T5"/>
                  </a:cxn>
                  <a:cxn ang="0">
                    <a:pos x="T6" y="T7"/>
                  </a:cxn>
                  <a:cxn ang="0">
                    <a:pos x="T8" y="T9"/>
                  </a:cxn>
                </a:cxnLst>
                <a:rect l="0" t="0" r="r" b="b"/>
                <a:pathLst>
                  <a:path w="130" h="108">
                    <a:moveTo>
                      <a:pt x="130" y="0"/>
                    </a:moveTo>
                    <a:lnTo>
                      <a:pt x="28" y="0"/>
                    </a:lnTo>
                    <a:lnTo>
                      <a:pt x="0" y="108"/>
                    </a:lnTo>
                    <a:lnTo>
                      <a:pt x="108" y="108"/>
                    </a:lnTo>
                    <a:lnTo>
                      <a:pt x="13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31"/>
              <p:cNvSpPr>
                <a:spLocks/>
              </p:cNvSpPr>
              <p:nvPr/>
            </p:nvSpPr>
            <p:spPr bwMode="auto">
              <a:xfrm>
                <a:off x="912" y="3936"/>
                <a:ext cx="130" cy="108"/>
              </a:xfrm>
              <a:custGeom>
                <a:avLst/>
                <a:gdLst>
                  <a:gd name="T0" fmla="*/ 130 w 130"/>
                  <a:gd name="T1" fmla="*/ 0 h 108"/>
                  <a:gd name="T2" fmla="*/ 28 w 130"/>
                  <a:gd name="T3" fmla="*/ 0 h 108"/>
                  <a:gd name="T4" fmla="*/ 0 w 130"/>
                  <a:gd name="T5" fmla="*/ 108 h 108"/>
                  <a:gd name="T6" fmla="*/ 108 w 130"/>
                  <a:gd name="T7" fmla="*/ 108 h 108"/>
                  <a:gd name="T8" fmla="*/ 130 w 130"/>
                  <a:gd name="T9" fmla="*/ 0 h 108"/>
                </a:gdLst>
                <a:ahLst/>
                <a:cxnLst>
                  <a:cxn ang="0">
                    <a:pos x="T0" y="T1"/>
                  </a:cxn>
                  <a:cxn ang="0">
                    <a:pos x="T2" y="T3"/>
                  </a:cxn>
                  <a:cxn ang="0">
                    <a:pos x="T4" y="T5"/>
                  </a:cxn>
                  <a:cxn ang="0">
                    <a:pos x="T6" y="T7"/>
                  </a:cxn>
                  <a:cxn ang="0">
                    <a:pos x="T8" y="T9"/>
                  </a:cxn>
                </a:cxnLst>
                <a:rect l="0" t="0" r="r" b="b"/>
                <a:pathLst>
                  <a:path w="130" h="108">
                    <a:moveTo>
                      <a:pt x="130" y="0"/>
                    </a:moveTo>
                    <a:lnTo>
                      <a:pt x="28" y="0"/>
                    </a:lnTo>
                    <a:lnTo>
                      <a:pt x="0" y="108"/>
                    </a:lnTo>
                    <a:lnTo>
                      <a:pt x="108" y="108"/>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32"/>
              <p:cNvSpPr>
                <a:spLocks/>
              </p:cNvSpPr>
              <p:nvPr/>
            </p:nvSpPr>
            <p:spPr bwMode="auto">
              <a:xfrm>
                <a:off x="1040" y="3936"/>
                <a:ext cx="126" cy="108"/>
              </a:xfrm>
              <a:custGeom>
                <a:avLst/>
                <a:gdLst>
                  <a:gd name="T0" fmla="*/ 126 w 126"/>
                  <a:gd name="T1" fmla="*/ 0 h 108"/>
                  <a:gd name="T2" fmla="*/ 24 w 126"/>
                  <a:gd name="T3" fmla="*/ 0 h 108"/>
                  <a:gd name="T4" fmla="*/ 0 w 126"/>
                  <a:gd name="T5" fmla="*/ 108 h 108"/>
                  <a:gd name="T6" fmla="*/ 108 w 126"/>
                  <a:gd name="T7" fmla="*/ 108 h 108"/>
                  <a:gd name="T8" fmla="*/ 126 w 126"/>
                  <a:gd name="T9" fmla="*/ 0 h 108"/>
                </a:gdLst>
                <a:ahLst/>
                <a:cxnLst>
                  <a:cxn ang="0">
                    <a:pos x="T0" y="T1"/>
                  </a:cxn>
                  <a:cxn ang="0">
                    <a:pos x="T2" y="T3"/>
                  </a:cxn>
                  <a:cxn ang="0">
                    <a:pos x="T4" y="T5"/>
                  </a:cxn>
                  <a:cxn ang="0">
                    <a:pos x="T6" y="T7"/>
                  </a:cxn>
                  <a:cxn ang="0">
                    <a:pos x="T8" y="T9"/>
                  </a:cxn>
                </a:cxnLst>
                <a:rect l="0" t="0" r="r" b="b"/>
                <a:pathLst>
                  <a:path w="126" h="108">
                    <a:moveTo>
                      <a:pt x="126" y="0"/>
                    </a:moveTo>
                    <a:lnTo>
                      <a:pt x="24" y="0"/>
                    </a:lnTo>
                    <a:lnTo>
                      <a:pt x="0" y="108"/>
                    </a:lnTo>
                    <a:lnTo>
                      <a:pt x="108" y="108"/>
                    </a:lnTo>
                    <a:lnTo>
                      <a:pt x="12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33"/>
              <p:cNvSpPr>
                <a:spLocks/>
              </p:cNvSpPr>
              <p:nvPr/>
            </p:nvSpPr>
            <p:spPr bwMode="auto">
              <a:xfrm>
                <a:off x="1040" y="3936"/>
                <a:ext cx="126" cy="108"/>
              </a:xfrm>
              <a:custGeom>
                <a:avLst/>
                <a:gdLst>
                  <a:gd name="T0" fmla="*/ 126 w 126"/>
                  <a:gd name="T1" fmla="*/ 0 h 108"/>
                  <a:gd name="T2" fmla="*/ 24 w 126"/>
                  <a:gd name="T3" fmla="*/ 0 h 108"/>
                  <a:gd name="T4" fmla="*/ 0 w 126"/>
                  <a:gd name="T5" fmla="*/ 108 h 108"/>
                  <a:gd name="T6" fmla="*/ 108 w 126"/>
                  <a:gd name="T7" fmla="*/ 108 h 108"/>
                  <a:gd name="T8" fmla="*/ 126 w 126"/>
                  <a:gd name="T9" fmla="*/ 0 h 108"/>
                </a:gdLst>
                <a:ahLst/>
                <a:cxnLst>
                  <a:cxn ang="0">
                    <a:pos x="T0" y="T1"/>
                  </a:cxn>
                  <a:cxn ang="0">
                    <a:pos x="T2" y="T3"/>
                  </a:cxn>
                  <a:cxn ang="0">
                    <a:pos x="T4" y="T5"/>
                  </a:cxn>
                  <a:cxn ang="0">
                    <a:pos x="T6" y="T7"/>
                  </a:cxn>
                  <a:cxn ang="0">
                    <a:pos x="T8" y="T9"/>
                  </a:cxn>
                </a:cxnLst>
                <a:rect l="0" t="0" r="r" b="b"/>
                <a:pathLst>
                  <a:path w="126" h="108">
                    <a:moveTo>
                      <a:pt x="126" y="0"/>
                    </a:moveTo>
                    <a:lnTo>
                      <a:pt x="24" y="0"/>
                    </a:lnTo>
                    <a:lnTo>
                      <a:pt x="0" y="108"/>
                    </a:lnTo>
                    <a:lnTo>
                      <a:pt x="108" y="108"/>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34"/>
              <p:cNvSpPr>
                <a:spLocks/>
              </p:cNvSpPr>
              <p:nvPr/>
            </p:nvSpPr>
            <p:spPr bwMode="auto">
              <a:xfrm>
                <a:off x="1168" y="3936"/>
                <a:ext cx="122" cy="108"/>
              </a:xfrm>
              <a:custGeom>
                <a:avLst/>
                <a:gdLst>
                  <a:gd name="T0" fmla="*/ 122 w 122"/>
                  <a:gd name="T1" fmla="*/ 0 h 108"/>
                  <a:gd name="T2" fmla="*/ 20 w 122"/>
                  <a:gd name="T3" fmla="*/ 0 h 108"/>
                  <a:gd name="T4" fmla="*/ 0 w 122"/>
                  <a:gd name="T5" fmla="*/ 108 h 108"/>
                  <a:gd name="T6" fmla="*/ 106 w 122"/>
                  <a:gd name="T7" fmla="*/ 108 h 108"/>
                  <a:gd name="T8" fmla="*/ 122 w 122"/>
                  <a:gd name="T9" fmla="*/ 0 h 108"/>
                </a:gdLst>
                <a:ahLst/>
                <a:cxnLst>
                  <a:cxn ang="0">
                    <a:pos x="T0" y="T1"/>
                  </a:cxn>
                  <a:cxn ang="0">
                    <a:pos x="T2" y="T3"/>
                  </a:cxn>
                  <a:cxn ang="0">
                    <a:pos x="T4" y="T5"/>
                  </a:cxn>
                  <a:cxn ang="0">
                    <a:pos x="T6" y="T7"/>
                  </a:cxn>
                  <a:cxn ang="0">
                    <a:pos x="T8" y="T9"/>
                  </a:cxn>
                </a:cxnLst>
                <a:rect l="0" t="0" r="r" b="b"/>
                <a:pathLst>
                  <a:path w="122" h="108">
                    <a:moveTo>
                      <a:pt x="122" y="0"/>
                    </a:moveTo>
                    <a:lnTo>
                      <a:pt x="20" y="0"/>
                    </a:lnTo>
                    <a:lnTo>
                      <a:pt x="0" y="108"/>
                    </a:lnTo>
                    <a:lnTo>
                      <a:pt x="106" y="108"/>
                    </a:lnTo>
                    <a:lnTo>
                      <a:pt x="12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35"/>
              <p:cNvSpPr>
                <a:spLocks/>
              </p:cNvSpPr>
              <p:nvPr/>
            </p:nvSpPr>
            <p:spPr bwMode="auto">
              <a:xfrm>
                <a:off x="1168" y="3936"/>
                <a:ext cx="122" cy="108"/>
              </a:xfrm>
              <a:custGeom>
                <a:avLst/>
                <a:gdLst>
                  <a:gd name="T0" fmla="*/ 122 w 122"/>
                  <a:gd name="T1" fmla="*/ 0 h 108"/>
                  <a:gd name="T2" fmla="*/ 20 w 122"/>
                  <a:gd name="T3" fmla="*/ 0 h 108"/>
                  <a:gd name="T4" fmla="*/ 0 w 122"/>
                  <a:gd name="T5" fmla="*/ 108 h 108"/>
                  <a:gd name="T6" fmla="*/ 106 w 122"/>
                  <a:gd name="T7" fmla="*/ 108 h 108"/>
                  <a:gd name="T8" fmla="*/ 122 w 122"/>
                  <a:gd name="T9" fmla="*/ 0 h 108"/>
                </a:gdLst>
                <a:ahLst/>
                <a:cxnLst>
                  <a:cxn ang="0">
                    <a:pos x="T0" y="T1"/>
                  </a:cxn>
                  <a:cxn ang="0">
                    <a:pos x="T2" y="T3"/>
                  </a:cxn>
                  <a:cxn ang="0">
                    <a:pos x="T4" y="T5"/>
                  </a:cxn>
                  <a:cxn ang="0">
                    <a:pos x="T6" y="T7"/>
                  </a:cxn>
                  <a:cxn ang="0">
                    <a:pos x="T8" y="T9"/>
                  </a:cxn>
                </a:cxnLst>
                <a:rect l="0" t="0" r="r" b="b"/>
                <a:pathLst>
                  <a:path w="122" h="108">
                    <a:moveTo>
                      <a:pt x="122" y="0"/>
                    </a:moveTo>
                    <a:lnTo>
                      <a:pt x="20" y="0"/>
                    </a:lnTo>
                    <a:lnTo>
                      <a:pt x="0" y="108"/>
                    </a:lnTo>
                    <a:lnTo>
                      <a:pt x="106" y="108"/>
                    </a:lnTo>
                    <a:lnTo>
                      <a:pt x="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36"/>
              <p:cNvSpPr>
                <a:spLocks/>
              </p:cNvSpPr>
              <p:nvPr/>
            </p:nvSpPr>
            <p:spPr bwMode="auto">
              <a:xfrm>
                <a:off x="1296" y="3936"/>
                <a:ext cx="118" cy="108"/>
              </a:xfrm>
              <a:custGeom>
                <a:avLst/>
                <a:gdLst>
                  <a:gd name="T0" fmla="*/ 118 w 118"/>
                  <a:gd name="T1" fmla="*/ 0 h 108"/>
                  <a:gd name="T2" fmla="*/ 16 w 118"/>
                  <a:gd name="T3" fmla="*/ 0 h 108"/>
                  <a:gd name="T4" fmla="*/ 0 w 118"/>
                  <a:gd name="T5" fmla="*/ 108 h 108"/>
                  <a:gd name="T6" fmla="*/ 106 w 118"/>
                  <a:gd name="T7" fmla="*/ 108 h 108"/>
                  <a:gd name="T8" fmla="*/ 118 w 118"/>
                  <a:gd name="T9" fmla="*/ 0 h 108"/>
                </a:gdLst>
                <a:ahLst/>
                <a:cxnLst>
                  <a:cxn ang="0">
                    <a:pos x="T0" y="T1"/>
                  </a:cxn>
                  <a:cxn ang="0">
                    <a:pos x="T2" y="T3"/>
                  </a:cxn>
                  <a:cxn ang="0">
                    <a:pos x="T4" y="T5"/>
                  </a:cxn>
                  <a:cxn ang="0">
                    <a:pos x="T6" y="T7"/>
                  </a:cxn>
                  <a:cxn ang="0">
                    <a:pos x="T8" y="T9"/>
                  </a:cxn>
                </a:cxnLst>
                <a:rect l="0" t="0" r="r" b="b"/>
                <a:pathLst>
                  <a:path w="118" h="108">
                    <a:moveTo>
                      <a:pt x="118" y="0"/>
                    </a:moveTo>
                    <a:lnTo>
                      <a:pt x="16" y="0"/>
                    </a:lnTo>
                    <a:lnTo>
                      <a:pt x="0" y="108"/>
                    </a:lnTo>
                    <a:lnTo>
                      <a:pt x="106" y="108"/>
                    </a:lnTo>
                    <a:lnTo>
                      <a:pt x="11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37"/>
              <p:cNvSpPr>
                <a:spLocks/>
              </p:cNvSpPr>
              <p:nvPr/>
            </p:nvSpPr>
            <p:spPr bwMode="auto">
              <a:xfrm>
                <a:off x="1296" y="3936"/>
                <a:ext cx="118" cy="108"/>
              </a:xfrm>
              <a:custGeom>
                <a:avLst/>
                <a:gdLst>
                  <a:gd name="T0" fmla="*/ 118 w 118"/>
                  <a:gd name="T1" fmla="*/ 0 h 108"/>
                  <a:gd name="T2" fmla="*/ 16 w 118"/>
                  <a:gd name="T3" fmla="*/ 0 h 108"/>
                  <a:gd name="T4" fmla="*/ 0 w 118"/>
                  <a:gd name="T5" fmla="*/ 108 h 108"/>
                  <a:gd name="T6" fmla="*/ 106 w 118"/>
                  <a:gd name="T7" fmla="*/ 108 h 108"/>
                  <a:gd name="T8" fmla="*/ 118 w 118"/>
                  <a:gd name="T9" fmla="*/ 0 h 108"/>
                </a:gdLst>
                <a:ahLst/>
                <a:cxnLst>
                  <a:cxn ang="0">
                    <a:pos x="T0" y="T1"/>
                  </a:cxn>
                  <a:cxn ang="0">
                    <a:pos x="T2" y="T3"/>
                  </a:cxn>
                  <a:cxn ang="0">
                    <a:pos x="T4" y="T5"/>
                  </a:cxn>
                  <a:cxn ang="0">
                    <a:pos x="T6" y="T7"/>
                  </a:cxn>
                  <a:cxn ang="0">
                    <a:pos x="T8" y="T9"/>
                  </a:cxn>
                </a:cxnLst>
                <a:rect l="0" t="0" r="r" b="b"/>
                <a:pathLst>
                  <a:path w="118" h="108">
                    <a:moveTo>
                      <a:pt x="118" y="0"/>
                    </a:moveTo>
                    <a:lnTo>
                      <a:pt x="16" y="0"/>
                    </a:lnTo>
                    <a:lnTo>
                      <a:pt x="0" y="108"/>
                    </a:lnTo>
                    <a:lnTo>
                      <a:pt x="106" y="108"/>
                    </a:lnTo>
                    <a:lnTo>
                      <a:pt x="1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38"/>
              <p:cNvSpPr>
                <a:spLocks/>
              </p:cNvSpPr>
              <p:nvPr/>
            </p:nvSpPr>
            <p:spPr bwMode="auto">
              <a:xfrm>
                <a:off x="1424" y="3936"/>
                <a:ext cx="114" cy="108"/>
              </a:xfrm>
              <a:custGeom>
                <a:avLst/>
                <a:gdLst>
                  <a:gd name="T0" fmla="*/ 114 w 114"/>
                  <a:gd name="T1" fmla="*/ 0 h 108"/>
                  <a:gd name="T2" fmla="*/ 10 w 114"/>
                  <a:gd name="T3" fmla="*/ 0 h 108"/>
                  <a:gd name="T4" fmla="*/ 0 w 114"/>
                  <a:gd name="T5" fmla="*/ 108 h 108"/>
                  <a:gd name="T6" fmla="*/ 106 w 114"/>
                  <a:gd name="T7" fmla="*/ 108 h 108"/>
                  <a:gd name="T8" fmla="*/ 114 w 114"/>
                  <a:gd name="T9" fmla="*/ 0 h 108"/>
                </a:gdLst>
                <a:ahLst/>
                <a:cxnLst>
                  <a:cxn ang="0">
                    <a:pos x="T0" y="T1"/>
                  </a:cxn>
                  <a:cxn ang="0">
                    <a:pos x="T2" y="T3"/>
                  </a:cxn>
                  <a:cxn ang="0">
                    <a:pos x="T4" y="T5"/>
                  </a:cxn>
                  <a:cxn ang="0">
                    <a:pos x="T6" y="T7"/>
                  </a:cxn>
                  <a:cxn ang="0">
                    <a:pos x="T8" y="T9"/>
                  </a:cxn>
                </a:cxnLst>
                <a:rect l="0" t="0" r="r" b="b"/>
                <a:pathLst>
                  <a:path w="114" h="108">
                    <a:moveTo>
                      <a:pt x="114" y="0"/>
                    </a:moveTo>
                    <a:lnTo>
                      <a:pt x="10" y="0"/>
                    </a:lnTo>
                    <a:lnTo>
                      <a:pt x="0" y="108"/>
                    </a:lnTo>
                    <a:lnTo>
                      <a:pt x="106" y="108"/>
                    </a:lnTo>
                    <a:lnTo>
                      <a:pt x="11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39"/>
              <p:cNvSpPr>
                <a:spLocks/>
              </p:cNvSpPr>
              <p:nvPr/>
            </p:nvSpPr>
            <p:spPr bwMode="auto">
              <a:xfrm>
                <a:off x="1424" y="3936"/>
                <a:ext cx="114" cy="108"/>
              </a:xfrm>
              <a:custGeom>
                <a:avLst/>
                <a:gdLst>
                  <a:gd name="T0" fmla="*/ 114 w 114"/>
                  <a:gd name="T1" fmla="*/ 0 h 108"/>
                  <a:gd name="T2" fmla="*/ 10 w 114"/>
                  <a:gd name="T3" fmla="*/ 0 h 108"/>
                  <a:gd name="T4" fmla="*/ 0 w 114"/>
                  <a:gd name="T5" fmla="*/ 108 h 108"/>
                  <a:gd name="T6" fmla="*/ 106 w 114"/>
                  <a:gd name="T7" fmla="*/ 108 h 108"/>
                  <a:gd name="T8" fmla="*/ 114 w 114"/>
                  <a:gd name="T9" fmla="*/ 0 h 108"/>
                </a:gdLst>
                <a:ahLst/>
                <a:cxnLst>
                  <a:cxn ang="0">
                    <a:pos x="T0" y="T1"/>
                  </a:cxn>
                  <a:cxn ang="0">
                    <a:pos x="T2" y="T3"/>
                  </a:cxn>
                  <a:cxn ang="0">
                    <a:pos x="T4" y="T5"/>
                  </a:cxn>
                  <a:cxn ang="0">
                    <a:pos x="T6" y="T7"/>
                  </a:cxn>
                  <a:cxn ang="0">
                    <a:pos x="T8" y="T9"/>
                  </a:cxn>
                </a:cxnLst>
                <a:rect l="0" t="0" r="r" b="b"/>
                <a:pathLst>
                  <a:path w="114" h="108">
                    <a:moveTo>
                      <a:pt x="114" y="0"/>
                    </a:moveTo>
                    <a:lnTo>
                      <a:pt x="10" y="0"/>
                    </a:lnTo>
                    <a:lnTo>
                      <a:pt x="0" y="108"/>
                    </a:lnTo>
                    <a:lnTo>
                      <a:pt x="106" y="108"/>
                    </a:lnTo>
                    <a:lnTo>
                      <a:pt x="1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40"/>
              <p:cNvSpPr>
                <a:spLocks/>
              </p:cNvSpPr>
              <p:nvPr/>
            </p:nvSpPr>
            <p:spPr bwMode="auto">
              <a:xfrm>
                <a:off x="1552" y="3936"/>
                <a:ext cx="110" cy="108"/>
              </a:xfrm>
              <a:custGeom>
                <a:avLst/>
                <a:gdLst>
                  <a:gd name="T0" fmla="*/ 110 w 110"/>
                  <a:gd name="T1" fmla="*/ 0 h 108"/>
                  <a:gd name="T2" fmla="*/ 6 w 110"/>
                  <a:gd name="T3" fmla="*/ 0 h 108"/>
                  <a:gd name="T4" fmla="*/ 0 w 110"/>
                  <a:gd name="T5" fmla="*/ 108 h 108"/>
                  <a:gd name="T6" fmla="*/ 106 w 110"/>
                  <a:gd name="T7" fmla="*/ 108 h 108"/>
                  <a:gd name="T8" fmla="*/ 110 w 110"/>
                  <a:gd name="T9" fmla="*/ 0 h 108"/>
                </a:gdLst>
                <a:ahLst/>
                <a:cxnLst>
                  <a:cxn ang="0">
                    <a:pos x="T0" y="T1"/>
                  </a:cxn>
                  <a:cxn ang="0">
                    <a:pos x="T2" y="T3"/>
                  </a:cxn>
                  <a:cxn ang="0">
                    <a:pos x="T4" y="T5"/>
                  </a:cxn>
                  <a:cxn ang="0">
                    <a:pos x="T6" y="T7"/>
                  </a:cxn>
                  <a:cxn ang="0">
                    <a:pos x="T8" y="T9"/>
                  </a:cxn>
                </a:cxnLst>
                <a:rect l="0" t="0" r="r" b="b"/>
                <a:pathLst>
                  <a:path w="110" h="108">
                    <a:moveTo>
                      <a:pt x="110" y="0"/>
                    </a:moveTo>
                    <a:lnTo>
                      <a:pt x="6" y="0"/>
                    </a:lnTo>
                    <a:lnTo>
                      <a:pt x="0" y="108"/>
                    </a:lnTo>
                    <a:lnTo>
                      <a:pt x="106" y="108"/>
                    </a:lnTo>
                    <a:lnTo>
                      <a:pt x="11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41"/>
              <p:cNvSpPr>
                <a:spLocks/>
              </p:cNvSpPr>
              <p:nvPr/>
            </p:nvSpPr>
            <p:spPr bwMode="auto">
              <a:xfrm>
                <a:off x="1552" y="3936"/>
                <a:ext cx="110" cy="108"/>
              </a:xfrm>
              <a:custGeom>
                <a:avLst/>
                <a:gdLst>
                  <a:gd name="T0" fmla="*/ 110 w 110"/>
                  <a:gd name="T1" fmla="*/ 0 h 108"/>
                  <a:gd name="T2" fmla="*/ 6 w 110"/>
                  <a:gd name="T3" fmla="*/ 0 h 108"/>
                  <a:gd name="T4" fmla="*/ 0 w 110"/>
                  <a:gd name="T5" fmla="*/ 108 h 108"/>
                  <a:gd name="T6" fmla="*/ 106 w 110"/>
                  <a:gd name="T7" fmla="*/ 108 h 108"/>
                  <a:gd name="T8" fmla="*/ 110 w 110"/>
                  <a:gd name="T9" fmla="*/ 0 h 108"/>
                </a:gdLst>
                <a:ahLst/>
                <a:cxnLst>
                  <a:cxn ang="0">
                    <a:pos x="T0" y="T1"/>
                  </a:cxn>
                  <a:cxn ang="0">
                    <a:pos x="T2" y="T3"/>
                  </a:cxn>
                  <a:cxn ang="0">
                    <a:pos x="T4" y="T5"/>
                  </a:cxn>
                  <a:cxn ang="0">
                    <a:pos x="T6" y="T7"/>
                  </a:cxn>
                  <a:cxn ang="0">
                    <a:pos x="T8" y="T9"/>
                  </a:cxn>
                </a:cxnLst>
                <a:rect l="0" t="0" r="r" b="b"/>
                <a:pathLst>
                  <a:path w="110" h="108">
                    <a:moveTo>
                      <a:pt x="110" y="0"/>
                    </a:moveTo>
                    <a:lnTo>
                      <a:pt x="6" y="0"/>
                    </a:lnTo>
                    <a:lnTo>
                      <a:pt x="0" y="108"/>
                    </a:lnTo>
                    <a:lnTo>
                      <a:pt x="106" y="108"/>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42"/>
              <p:cNvSpPr>
                <a:spLocks/>
              </p:cNvSpPr>
              <p:nvPr/>
            </p:nvSpPr>
            <p:spPr bwMode="auto">
              <a:xfrm>
                <a:off x="1680" y="3936"/>
                <a:ext cx="106" cy="108"/>
              </a:xfrm>
              <a:custGeom>
                <a:avLst/>
                <a:gdLst>
                  <a:gd name="T0" fmla="*/ 106 w 106"/>
                  <a:gd name="T1" fmla="*/ 0 h 108"/>
                  <a:gd name="T2" fmla="*/ 2 w 106"/>
                  <a:gd name="T3" fmla="*/ 0 h 108"/>
                  <a:gd name="T4" fmla="*/ 0 w 106"/>
                  <a:gd name="T5" fmla="*/ 108 h 108"/>
                  <a:gd name="T6" fmla="*/ 106 w 106"/>
                  <a:gd name="T7" fmla="*/ 108 h 108"/>
                  <a:gd name="T8" fmla="*/ 106 w 106"/>
                  <a:gd name="T9" fmla="*/ 0 h 108"/>
                </a:gdLst>
                <a:ahLst/>
                <a:cxnLst>
                  <a:cxn ang="0">
                    <a:pos x="T0" y="T1"/>
                  </a:cxn>
                  <a:cxn ang="0">
                    <a:pos x="T2" y="T3"/>
                  </a:cxn>
                  <a:cxn ang="0">
                    <a:pos x="T4" y="T5"/>
                  </a:cxn>
                  <a:cxn ang="0">
                    <a:pos x="T6" y="T7"/>
                  </a:cxn>
                  <a:cxn ang="0">
                    <a:pos x="T8" y="T9"/>
                  </a:cxn>
                </a:cxnLst>
                <a:rect l="0" t="0" r="r" b="b"/>
                <a:pathLst>
                  <a:path w="106" h="108">
                    <a:moveTo>
                      <a:pt x="106" y="0"/>
                    </a:moveTo>
                    <a:lnTo>
                      <a:pt x="2" y="0"/>
                    </a:lnTo>
                    <a:lnTo>
                      <a:pt x="0" y="108"/>
                    </a:lnTo>
                    <a:lnTo>
                      <a:pt x="106" y="108"/>
                    </a:lnTo>
                    <a:lnTo>
                      <a:pt x="10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43"/>
              <p:cNvSpPr>
                <a:spLocks/>
              </p:cNvSpPr>
              <p:nvPr/>
            </p:nvSpPr>
            <p:spPr bwMode="auto">
              <a:xfrm>
                <a:off x="1680" y="3936"/>
                <a:ext cx="106" cy="108"/>
              </a:xfrm>
              <a:custGeom>
                <a:avLst/>
                <a:gdLst>
                  <a:gd name="T0" fmla="*/ 106 w 106"/>
                  <a:gd name="T1" fmla="*/ 0 h 108"/>
                  <a:gd name="T2" fmla="*/ 2 w 106"/>
                  <a:gd name="T3" fmla="*/ 0 h 108"/>
                  <a:gd name="T4" fmla="*/ 0 w 106"/>
                  <a:gd name="T5" fmla="*/ 108 h 108"/>
                  <a:gd name="T6" fmla="*/ 106 w 106"/>
                  <a:gd name="T7" fmla="*/ 108 h 108"/>
                  <a:gd name="T8" fmla="*/ 106 w 106"/>
                  <a:gd name="T9" fmla="*/ 0 h 108"/>
                </a:gdLst>
                <a:ahLst/>
                <a:cxnLst>
                  <a:cxn ang="0">
                    <a:pos x="T0" y="T1"/>
                  </a:cxn>
                  <a:cxn ang="0">
                    <a:pos x="T2" y="T3"/>
                  </a:cxn>
                  <a:cxn ang="0">
                    <a:pos x="T4" y="T5"/>
                  </a:cxn>
                  <a:cxn ang="0">
                    <a:pos x="T6" y="T7"/>
                  </a:cxn>
                  <a:cxn ang="0">
                    <a:pos x="T8" y="T9"/>
                  </a:cxn>
                </a:cxnLst>
                <a:rect l="0" t="0" r="r" b="b"/>
                <a:pathLst>
                  <a:path w="106" h="108">
                    <a:moveTo>
                      <a:pt x="106" y="0"/>
                    </a:moveTo>
                    <a:lnTo>
                      <a:pt x="2" y="0"/>
                    </a:lnTo>
                    <a:lnTo>
                      <a:pt x="0" y="108"/>
                    </a:lnTo>
                    <a:lnTo>
                      <a:pt x="106" y="108"/>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44"/>
              <p:cNvSpPr>
                <a:spLocks/>
              </p:cNvSpPr>
              <p:nvPr/>
            </p:nvSpPr>
            <p:spPr bwMode="auto">
              <a:xfrm>
                <a:off x="1806" y="3936"/>
                <a:ext cx="109" cy="108"/>
              </a:xfrm>
              <a:custGeom>
                <a:avLst/>
                <a:gdLst>
                  <a:gd name="T0" fmla="*/ 105 w 109"/>
                  <a:gd name="T1" fmla="*/ 0 h 108"/>
                  <a:gd name="T2" fmla="*/ 0 w 109"/>
                  <a:gd name="T3" fmla="*/ 0 h 108"/>
                  <a:gd name="T4" fmla="*/ 2 w 109"/>
                  <a:gd name="T5" fmla="*/ 108 h 108"/>
                  <a:gd name="T6" fmla="*/ 109 w 109"/>
                  <a:gd name="T7" fmla="*/ 108 h 108"/>
                  <a:gd name="T8" fmla="*/ 105 w 109"/>
                  <a:gd name="T9" fmla="*/ 0 h 108"/>
                </a:gdLst>
                <a:ahLst/>
                <a:cxnLst>
                  <a:cxn ang="0">
                    <a:pos x="T0" y="T1"/>
                  </a:cxn>
                  <a:cxn ang="0">
                    <a:pos x="T2" y="T3"/>
                  </a:cxn>
                  <a:cxn ang="0">
                    <a:pos x="T4" y="T5"/>
                  </a:cxn>
                  <a:cxn ang="0">
                    <a:pos x="T6" y="T7"/>
                  </a:cxn>
                  <a:cxn ang="0">
                    <a:pos x="T8" y="T9"/>
                  </a:cxn>
                </a:cxnLst>
                <a:rect l="0" t="0" r="r" b="b"/>
                <a:pathLst>
                  <a:path w="109" h="108">
                    <a:moveTo>
                      <a:pt x="105" y="0"/>
                    </a:moveTo>
                    <a:lnTo>
                      <a:pt x="0" y="0"/>
                    </a:lnTo>
                    <a:lnTo>
                      <a:pt x="2" y="108"/>
                    </a:lnTo>
                    <a:lnTo>
                      <a:pt x="109" y="108"/>
                    </a:lnTo>
                    <a:lnTo>
                      <a:pt x="105"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45"/>
              <p:cNvSpPr>
                <a:spLocks/>
              </p:cNvSpPr>
              <p:nvPr/>
            </p:nvSpPr>
            <p:spPr bwMode="auto">
              <a:xfrm>
                <a:off x="1806" y="3936"/>
                <a:ext cx="109" cy="108"/>
              </a:xfrm>
              <a:custGeom>
                <a:avLst/>
                <a:gdLst>
                  <a:gd name="T0" fmla="*/ 105 w 109"/>
                  <a:gd name="T1" fmla="*/ 0 h 108"/>
                  <a:gd name="T2" fmla="*/ 0 w 109"/>
                  <a:gd name="T3" fmla="*/ 0 h 108"/>
                  <a:gd name="T4" fmla="*/ 2 w 109"/>
                  <a:gd name="T5" fmla="*/ 108 h 108"/>
                  <a:gd name="T6" fmla="*/ 109 w 109"/>
                  <a:gd name="T7" fmla="*/ 108 h 108"/>
                  <a:gd name="T8" fmla="*/ 105 w 109"/>
                  <a:gd name="T9" fmla="*/ 0 h 108"/>
                </a:gdLst>
                <a:ahLst/>
                <a:cxnLst>
                  <a:cxn ang="0">
                    <a:pos x="T0" y="T1"/>
                  </a:cxn>
                  <a:cxn ang="0">
                    <a:pos x="T2" y="T3"/>
                  </a:cxn>
                  <a:cxn ang="0">
                    <a:pos x="T4" y="T5"/>
                  </a:cxn>
                  <a:cxn ang="0">
                    <a:pos x="T6" y="T7"/>
                  </a:cxn>
                  <a:cxn ang="0">
                    <a:pos x="T8" y="T9"/>
                  </a:cxn>
                </a:cxnLst>
                <a:rect l="0" t="0" r="r" b="b"/>
                <a:pathLst>
                  <a:path w="109" h="108">
                    <a:moveTo>
                      <a:pt x="105" y="0"/>
                    </a:moveTo>
                    <a:lnTo>
                      <a:pt x="0" y="0"/>
                    </a:lnTo>
                    <a:lnTo>
                      <a:pt x="2" y="108"/>
                    </a:lnTo>
                    <a:lnTo>
                      <a:pt x="109" y="108"/>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46"/>
              <p:cNvSpPr>
                <a:spLocks/>
              </p:cNvSpPr>
              <p:nvPr/>
            </p:nvSpPr>
            <p:spPr bwMode="auto">
              <a:xfrm>
                <a:off x="1931" y="3936"/>
                <a:ext cx="112" cy="108"/>
              </a:xfrm>
              <a:custGeom>
                <a:avLst/>
                <a:gdLst>
                  <a:gd name="T0" fmla="*/ 104 w 112"/>
                  <a:gd name="T1" fmla="*/ 0 h 108"/>
                  <a:gd name="T2" fmla="*/ 0 w 112"/>
                  <a:gd name="T3" fmla="*/ 0 h 108"/>
                  <a:gd name="T4" fmla="*/ 6 w 112"/>
                  <a:gd name="T5" fmla="*/ 108 h 108"/>
                  <a:gd name="T6" fmla="*/ 112 w 112"/>
                  <a:gd name="T7" fmla="*/ 108 h 108"/>
                  <a:gd name="T8" fmla="*/ 104 w 112"/>
                  <a:gd name="T9" fmla="*/ 0 h 108"/>
                </a:gdLst>
                <a:ahLst/>
                <a:cxnLst>
                  <a:cxn ang="0">
                    <a:pos x="T0" y="T1"/>
                  </a:cxn>
                  <a:cxn ang="0">
                    <a:pos x="T2" y="T3"/>
                  </a:cxn>
                  <a:cxn ang="0">
                    <a:pos x="T4" y="T5"/>
                  </a:cxn>
                  <a:cxn ang="0">
                    <a:pos x="T6" y="T7"/>
                  </a:cxn>
                  <a:cxn ang="0">
                    <a:pos x="T8" y="T9"/>
                  </a:cxn>
                </a:cxnLst>
                <a:rect l="0" t="0" r="r" b="b"/>
                <a:pathLst>
                  <a:path w="112" h="108">
                    <a:moveTo>
                      <a:pt x="104" y="0"/>
                    </a:moveTo>
                    <a:lnTo>
                      <a:pt x="0" y="0"/>
                    </a:lnTo>
                    <a:lnTo>
                      <a:pt x="6" y="108"/>
                    </a:lnTo>
                    <a:lnTo>
                      <a:pt x="112" y="108"/>
                    </a:lnTo>
                    <a:lnTo>
                      <a:pt x="10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47"/>
              <p:cNvSpPr>
                <a:spLocks/>
              </p:cNvSpPr>
              <p:nvPr/>
            </p:nvSpPr>
            <p:spPr bwMode="auto">
              <a:xfrm>
                <a:off x="1931" y="3936"/>
                <a:ext cx="112" cy="108"/>
              </a:xfrm>
              <a:custGeom>
                <a:avLst/>
                <a:gdLst>
                  <a:gd name="T0" fmla="*/ 104 w 112"/>
                  <a:gd name="T1" fmla="*/ 0 h 108"/>
                  <a:gd name="T2" fmla="*/ 0 w 112"/>
                  <a:gd name="T3" fmla="*/ 0 h 108"/>
                  <a:gd name="T4" fmla="*/ 6 w 112"/>
                  <a:gd name="T5" fmla="*/ 108 h 108"/>
                  <a:gd name="T6" fmla="*/ 112 w 112"/>
                  <a:gd name="T7" fmla="*/ 108 h 108"/>
                  <a:gd name="T8" fmla="*/ 104 w 112"/>
                  <a:gd name="T9" fmla="*/ 0 h 108"/>
                </a:gdLst>
                <a:ahLst/>
                <a:cxnLst>
                  <a:cxn ang="0">
                    <a:pos x="T0" y="T1"/>
                  </a:cxn>
                  <a:cxn ang="0">
                    <a:pos x="T2" y="T3"/>
                  </a:cxn>
                  <a:cxn ang="0">
                    <a:pos x="T4" y="T5"/>
                  </a:cxn>
                  <a:cxn ang="0">
                    <a:pos x="T6" y="T7"/>
                  </a:cxn>
                  <a:cxn ang="0">
                    <a:pos x="T8" y="T9"/>
                  </a:cxn>
                </a:cxnLst>
                <a:rect l="0" t="0" r="r" b="b"/>
                <a:pathLst>
                  <a:path w="112" h="108">
                    <a:moveTo>
                      <a:pt x="104" y="0"/>
                    </a:moveTo>
                    <a:lnTo>
                      <a:pt x="0" y="0"/>
                    </a:lnTo>
                    <a:lnTo>
                      <a:pt x="6" y="108"/>
                    </a:lnTo>
                    <a:lnTo>
                      <a:pt x="112" y="108"/>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48"/>
              <p:cNvSpPr>
                <a:spLocks/>
              </p:cNvSpPr>
              <p:nvPr/>
            </p:nvSpPr>
            <p:spPr bwMode="auto">
              <a:xfrm>
                <a:off x="2055" y="3936"/>
                <a:ext cx="116" cy="108"/>
              </a:xfrm>
              <a:custGeom>
                <a:avLst/>
                <a:gdLst>
                  <a:gd name="T0" fmla="*/ 102 w 116"/>
                  <a:gd name="T1" fmla="*/ 0 h 108"/>
                  <a:gd name="T2" fmla="*/ 0 w 116"/>
                  <a:gd name="T3" fmla="*/ 0 h 108"/>
                  <a:gd name="T4" fmla="*/ 10 w 116"/>
                  <a:gd name="T5" fmla="*/ 108 h 108"/>
                  <a:gd name="T6" fmla="*/ 116 w 116"/>
                  <a:gd name="T7" fmla="*/ 108 h 108"/>
                  <a:gd name="T8" fmla="*/ 102 w 116"/>
                  <a:gd name="T9" fmla="*/ 0 h 108"/>
                </a:gdLst>
                <a:ahLst/>
                <a:cxnLst>
                  <a:cxn ang="0">
                    <a:pos x="T0" y="T1"/>
                  </a:cxn>
                  <a:cxn ang="0">
                    <a:pos x="T2" y="T3"/>
                  </a:cxn>
                  <a:cxn ang="0">
                    <a:pos x="T4" y="T5"/>
                  </a:cxn>
                  <a:cxn ang="0">
                    <a:pos x="T6" y="T7"/>
                  </a:cxn>
                  <a:cxn ang="0">
                    <a:pos x="T8" y="T9"/>
                  </a:cxn>
                </a:cxnLst>
                <a:rect l="0" t="0" r="r" b="b"/>
                <a:pathLst>
                  <a:path w="116" h="108">
                    <a:moveTo>
                      <a:pt x="102" y="0"/>
                    </a:moveTo>
                    <a:lnTo>
                      <a:pt x="0" y="0"/>
                    </a:lnTo>
                    <a:lnTo>
                      <a:pt x="10" y="108"/>
                    </a:lnTo>
                    <a:lnTo>
                      <a:pt x="116" y="108"/>
                    </a:lnTo>
                    <a:lnTo>
                      <a:pt x="10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49"/>
              <p:cNvSpPr>
                <a:spLocks/>
              </p:cNvSpPr>
              <p:nvPr/>
            </p:nvSpPr>
            <p:spPr bwMode="auto">
              <a:xfrm>
                <a:off x="2055" y="3936"/>
                <a:ext cx="116" cy="108"/>
              </a:xfrm>
              <a:custGeom>
                <a:avLst/>
                <a:gdLst>
                  <a:gd name="T0" fmla="*/ 102 w 116"/>
                  <a:gd name="T1" fmla="*/ 0 h 108"/>
                  <a:gd name="T2" fmla="*/ 0 w 116"/>
                  <a:gd name="T3" fmla="*/ 0 h 108"/>
                  <a:gd name="T4" fmla="*/ 10 w 116"/>
                  <a:gd name="T5" fmla="*/ 108 h 108"/>
                  <a:gd name="T6" fmla="*/ 116 w 116"/>
                  <a:gd name="T7" fmla="*/ 108 h 108"/>
                  <a:gd name="T8" fmla="*/ 102 w 116"/>
                  <a:gd name="T9" fmla="*/ 0 h 108"/>
                </a:gdLst>
                <a:ahLst/>
                <a:cxnLst>
                  <a:cxn ang="0">
                    <a:pos x="T0" y="T1"/>
                  </a:cxn>
                  <a:cxn ang="0">
                    <a:pos x="T2" y="T3"/>
                  </a:cxn>
                  <a:cxn ang="0">
                    <a:pos x="T4" y="T5"/>
                  </a:cxn>
                  <a:cxn ang="0">
                    <a:pos x="T6" y="T7"/>
                  </a:cxn>
                  <a:cxn ang="0">
                    <a:pos x="T8" y="T9"/>
                  </a:cxn>
                </a:cxnLst>
                <a:rect l="0" t="0" r="r" b="b"/>
                <a:pathLst>
                  <a:path w="116" h="108">
                    <a:moveTo>
                      <a:pt x="102" y="0"/>
                    </a:moveTo>
                    <a:lnTo>
                      <a:pt x="0" y="0"/>
                    </a:lnTo>
                    <a:lnTo>
                      <a:pt x="10" y="108"/>
                    </a:lnTo>
                    <a:lnTo>
                      <a:pt x="116" y="108"/>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50"/>
              <p:cNvSpPr>
                <a:spLocks/>
              </p:cNvSpPr>
              <p:nvPr/>
            </p:nvSpPr>
            <p:spPr bwMode="auto">
              <a:xfrm>
                <a:off x="2179" y="3936"/>
                <a:ext cx="120" cy="108"/>
              </a:xfrm>
              <a:custGeom>
                <a:avLst/>
                <a:gdLst>
                  <a:gd name="T0" fmla="*/ 102 w 120"/>
                  <a:gd name="T1" fmla="*/ 0 h 108"/>
                  <a:gd name="T2" fmla="*/ 0 w 120"/>
                  <a:gd name="T3" fmla="*/ 0 h 108"/>
                  <a:gd name="T4" fmla="*/ 14 w 120"/>
                  <a:gd name="T5" fmla="*/ 108 h 108"/>
                  <a:gd name="T6" fmla="*/ 120 w 120"/>
                  <a:gd name="T7" fmla="*/ 108 h 108"/>
                  <a:gd name="T8" fmla="*/ 102 w 120"/>
                  <a:gd name="T9" fmla="*/ 0 h 108"/>
                </a:gdLst>
                <a:ahLst/>
                <a:cxnLst>
                  <a:cxn ang="0">
                    <a:pos x="T0" y="T1"/>
                  </a:cxn>
                  <a:cxn ang="0">
                    <a:pos x="T2" y="T3"/>
                  </a:cxn>
                  <a:cxn ang="0">
                    <a:pos x="T4" y="T5"/>
                  </a:cxn>
                  <a:cxn ang="0">
                    <a:pos x="T6" y="T7"/>
                  </a:cxn>
                  <a:cxn ang="0">
                    <a:pos x="T8" y="T9"/>
                  </a:cxn>
                </a:cxnLst>
                <a:rect l="0" t="0" r="r" b="b"/>
                <a:pathLst>
                  <a:path w="120" h="108">
                    <a:moveTo>
                      <a:pt x="102" y="0"/>
                    </a:moveTo>
                    <a:lnTo>
                      <a:pt x="0" y="0"/>
                    </a:lnTo>
                    <a:lnTo>
                      <a:pt x="14" y="108"/>
                    </a:lnTo>
                    <a:lnTo>
                      <a:pt x="120" y="108"/>
                    </a:lnTo>
                    <a:lnTo>
                      <a:pt x="10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51"/>
              <p:cNvSpPr>
                <a:spLocks/>
              </p:cNvSpPr>
              <p:nvPr/>
            </p:nvSpPr>
            <p:spPr bwMode="auto">
              <a:xfrm>
                <a:off x="2179" y="3936"/>
                <a:ext cx="120" cy="108"/>
              </a:xfrm>
              <a:custGeom>
                <a:avLst/>
                <a:gdLst>
                  <a:gd name="T0" fmla="*/ 102 w 120"/>
                  <a:gd name="T1" fmla="*/ 0 h 108"/>
                  <a:gd name="T2" fmla="*/ 0 w 120"/>
                  <a:gd name="T3" fmla="*/ 0 h 108"/>
                  <a:gd name="T4" fmla="*/ 14 w 120"/>
                  <a:gd name="T5" fmla="*/ 108 h 108"/>
                  <a:gd name="T6" fmla="*/ 120 w 120"/>
                  <a:gd name="T7" fmla="*/ 108 h 108"/>
                  <a:gd name="T8" fmla="*/ 102 w 120"/>
                  <a:gd name="T9" fmla="*/ 0 h 108"/>
                </a:gdLst>
                <a:ahLst/>
                <a:cxnLst>
                  <a:cxn ang="0">
                    <a:pos x="T0" y="T1"/>
                  </a:cxn>
                  <a:cxn ang="0">
                    <a:pos x="T2" y="T3"/>
                  </a:cxn>
                  <a:cxn ang="0">
                    <a:pos x="T4" y="T5"/>
                  </a:cxn>
                  <a:cxn ang="0">
                    <a:pos x="T6" y="T7"/>
                  </a:cxn>
                  <a:cxn ang="0">
                    <a:pos x="T8" y="T9"/>
                  </a:cxn>
                </a:cxnLst>
                <a:rect l="0" t="0" r="r" b="b"/>
                <a:pathLst>
                  <a:path w="120" h="108">
                    <a:moveTo>
                      <a:pt x="102" y="0"/>
                    </a:moveTo>
                    <a:lnTo>
                      <a:pt x="0" y="0"/>
                    </a:lnTo>
                    <a:lnTo>
                      <a:pt x="14" y="108"/>
                    </a:lnTo>
                    <a:lnTo>
                      <a:pt x="120" y="108"/>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52"/>
              <p:cNvSpPr>
                <a:spLocks/>
              </p:cNvSpPr>
              <p:nvPr/>
            </p:nvSpPr>
            <p:spPr bwMode="auto">
              <a:xfrm>
                <a:off x="2303" y="3936"/>
                <a:ext cx="124" cy="108"/>
              </a:xfrm>
              <a:custGeom>
                <a:avLst/>
                <a:gdLst>
                  <a:gd name="T0" fmla="*/ 102 w 124"/>
                  <a:gd name="T1" fmla="*/ 0 h 108"/>
                  <a:gd name="T2" fmla="*/ 0 w 124"/>
                  <a:gd name="T3" fmla="*/ 0 h 108"/>
                  <a:gd name="T4" fmla="*/ 18 w 124"/>
                  <a:gd name="T5" fmla="*/ 108 h 108"/>
                  <a:gd name="T6" fmla="*/ 124 w 124"/>
                  <a:gd name="T7" fmla="*/ 108 h 108"/>
                  <a:gd name="T8" fmla="*/ 102 w 124"/>
                  <a:gd name="T9" fmla="*/ 0 h 108"/>
                </a:gdLst>
                <a:ahLst/>
                <a:cxnLst>
                  <a:cxn ang="0">
                    <a:pos x="T0" y="T1"/>
                  </a:cxn>
                  <a:cxn ang="0">
                    <a:pos x="T2" y="T3"/>
                  </a:cxn>
                  <a:cxn ang="0">
                    <a:pos x="T4" y="T5"/>
                  </a:cxn>
                  <a:cxn ang="0">
                    <a:pos x="T6" y="T7"/>
                  </a:cxn>
                  <a:cxn ang="0">
                    <a:pos x="T8" y="T9"/>
                  </a:cxn>
                </a:cxnLst>
                <a:rect l="0" t="0" r="r" b="b"/>
                <a:pathLst>
                  <a:path w="124" h="108">
                    <a:moveTo>
                      <a:pt x="102" y="0"/>
                    </a:moveTo>
                    <a:lnTo>
                      <a:pt x="0" y="0"/>
                    </a:lnTo>
                    <a:lnTo>
                      <a:pt x="18" y="108"/>
                    </a:lnTo>
                    <a:lnTo>
                      <a:pt x="124" y="108"/>
                    </a:lnTo>
                    <a:lnTo>
                      <a:pt x="10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53"/>
              <p:cNvSpPr>
                <a:spLocks/>
              </p:cNvSpPr>
              <p:nvPr/>
            </p:nvSpPr>
            <p:spPr bwMode="auto">
              <a:xfrm>
                <a:off x="2303" y="3936"/>
                <a:ext cx="124" cy="108"/>
              </a:xfrm>
              <a:custGeom>
                <a:avLst/>
                <a:gdLst>
                  <a:gd name="T0" fmla="*/ 102 w 124"/>
                  <a:gd name="T1" fmla="*/ 0 h 108"/>
                  <a:gd name="T2" fmla="*/ 0 w 124"/>
                  <a:gd name="T3" fmla="*/ 0 h 108"/>
                  <a:gd name="T4" fmla="*/ 18 w 124"/>
                  <a:gd name="T5" fmla="*/ 108 h 108"/>
                  <a:gd name="T6" fmla="*/ 124 w 124"/>
                  <a:gd name="T7" fmla="*/ 108 h 108"/>
                  <a:gd name="T8" fmla="*/ 102 w 124"/>
                  <a:gd name="T9" fmla="*/ 0 h 108"/>
                </a:gdLst>
                <a:ahLst/>
                <a:cxnLst>
                  <a:cxn ang="0">
                    <a:pos x="T0" y="T1"/>
                  </a:cxn>
                  <a:cxn ang="0">
                    <a:pos x="T2" y="T3"/>
                  </a:cxn>
                  <a:cxn ang="0">
                    <a:pos x="T4" y="T5"/>
                  </a:cxn>
                  <a:cxn ang="0">
                    <a:pos x="T6" y="T7"/>
                  </a:cxn>
                  <a:cxn ang="0">
                    <a:pos x="T8" y="T9"/>
                  </a:cxn>
                </a:cxnLst>
                <a:rect l="0" t="0" r="r" b="b"/>
                <a:pathLst>
                  <a:path w="124" h="108">
                    <a:moveTo>
                      <a:pt x="102" y="0"/>
                    </a:moveTo>
                    <a:lnTo>
                      <a:pt x="0" y="0"/>
                    </a:lnTo>
                    <a:lnTo>
                      <a:pt x="18" y="108"/>
                    </a:lnTo>
                    <a:lnTo>
                      <a:pt x="124" y="108"/>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54"/>
              <p:cNvSpPr>
                <a:spLocks/>
              </p:cNvSpPr>
              <p:nvPr/>
            </p:nvSpPr>
            <p:spPr bwMode="auto">
              <a:xfrm>
                <a:off x="2425" y="3936"/>
                <a:ext cx="130" cy="108"/>
              </a:xfrm>
              <a:custGeom>
                <a:avLst/>
                <a:gdLst>
                  <a:gd name="T0" fmla="*/ 104 w 130"/>
                  <a:gd name="T1" fmla="*/ 0 h 108"/>
                  <a:gd name="T2" fmla="*/ 0 w 130"/>
                  <a:gd name="T3" fmla="*/ 0 h 108"/>
                  <a:gd name="T4" fmla="*/ 24 w 130"/>
                  <a:gd name="T5" fmla="*/ 108 h 108"/>
                  <a:gd name="T6" fmla="*/ 130 w 130"/>
                  <a:gd name="T7" fmla="*/ 108 h 108"/>
                  <a:gd name="T8" fmla="*/ 104 w 130"/>
                  <a:gd name="T9" fmla="*/ 0 h 108"/>
                </a:gdLst>
                <a:ahLst/>
                <a:cxnLst>
                  <a:cxn ang="0">
                    <a:pos x="T0" y="T1"/>
                  </a:cxn>
                  <a:cxn ang="0">
                    <a:pos x="T2" y="T3"/>
                  </a:cxn>
                  <a:cxn ang="0">
                    <a:pos x="T4" y="T5"/>
                  </a:cxn>
                  <a:cxn ang="0">
                    <a:pos x="T6" y="T7"/>
                  </a:cxn>
                  <a:cxn ang="0">
                    <a:pos x="T8" y="T9"/>
                  </a:cxn>
                </a:cxnLst>
                <a:rect l="0" t="0" r="r" b="b"/>
                <a:pathLst>
                  <a:path w="130" h="108">
                    <a:moveTo>
                      <a:pt x="104" y="0"/>
                    </a:moveTo>
                    <a:lnTo>
                      <a:pt x="0" y="0"/>
                    </a:lnTo>
                    <a:lnTo>
                      <a:pt x="24" y="108"/>
                    </a:lnTo>
                    <a:lnTo>
                      <a:pt x="130" y="108"/>
                    </a:lnTo>
                    <a:lnTo>
                      <a:pt x="10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55"/>
              <p:cNvSpPr>
                <a:spLocks/>
              </p:cNvSpPr>
              <p:nvPr/>
            </p:nvSpPr>
            <p:spPr bwMode="auto">
              <a:xfrm>
                <a:off x="2425" y="3936"/>
                <a:ext cx="130" cy="108"/>
              </a:xfrm>
              <a:custGeom>
                <a:avLst/>
                <a:gdLst>
                  <a:gd name="T0" fmla="*/ 104 w 130"/>
                  <a:gd name="T1" fmla="*/ 0 h 108"/>
                  <a:gd name="T2" fmla="*/ 0 w 130"/>
                  <a:gd name="T3" fmla="*/ 0 h 108"/>
                  <a:gd name="T4" fmla="*/ 24 w 130"/>
                  <a:gd name="T5" fmla="*/ 108 h 108"/>
                  <a:gd name="T6" fmla="*/ 130 w 130"/>
                  <a:gd name="T7" fmla="*/ 108 h 108"/>
                  <a:gd name="T8" fmla="*/ 104 w 130"/>
                  <a:gd name="T9" fmla="*/ 0 h 108"/>
                </a:gdLst>
                <a:ahLst/>
                <a:cxnLst>
                  <a:cxn ang="0">
                    <a:pos x="T0" y="T1"/>
                  </a:cxn>
                  <a:cxn ang="0">
                    <a:pos x="T2" y="T3"/>
                  </a:cxn>
                  <a:cxn ang="0">
                    <a:pos x="T4" y="T5"/>
                  </a:cxn>
                  <a:cxn ang="0">
                    <a:pos x="T6" y="T7"/>
                  </a:cxn>
                  <a:cxn ang="0">
                    <a:pos x="T8" y="T9"/>
                  </a:cxn>
                </a:cxnLst>
                <a:rect l="0" t="0" r="r" b="b"/>
                <a:pathLst>
                  <a:path w="130" h="108">
                    <a:moveTo>
                      <a:pt x="104" y="0"/>
                    </a:moveTo>
                    <a:lnTo>
                      <a:pt x="0" y="0"/>
                    </a:lnTo>
                    <a:lnTo>
                      <a:pt x="24" y="108"/>
                    </a:lnTo>
                    <a:lnTo>
                      <a:pt x="130" y="108"/>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56"/>
              <p:cNvSpPr>
                <a:spLocks/>
              </p:cNvSpPr>
              <p:nvPr/>
            </p:nvSpPr>
            <p:spPr bwMode="auto">
              <a:xfrm>
                <a:off x="2549" y="3936"/>
                <a:ext cx="134" cy="108"/>
              </a:xfrm>
              <a:custGeom>
                <a:avLst/>
                <a:gdLst>
                  <a:gd name="T0" fmla="*/ 104 w 134"/>
                  <a:gd name="T1" fmla="*/ 0 h 108"/>
                  <a:gd name="T2" fmla="*/ 0 w 134"/>
                  <a:gd name="T3" fmla="*/ 0 h 108"/>
                  <a:gd name="T4" fmla="*/ 28 w 134"/>
                  <a:gd name="T5" fmla="*/ 108 h 108"/>
                  <a:gd name="T6" fmla="*/ 134 w 134"/>
                  <a:gd name="T7" fmla="*/ 108 h 108"/>
                  <a:gd name="T8" fmla="*/ 104 w 134"/>
                  <a:gd name="T9" fmla="*/ 0 h 108"/>
                </a:gdLst>
                <a:ahLst/>
                <a:cxnLst>
                  <a:cxn ang="0">
                    <a:pos x="T0" y="T1"/>
                  </a:cxn>
                  <a:cxn ang="0">
                    <a:pos x="T2" y="T3"/>
                  </a:cxn>
                  <a:cxn ang="0">
                    <a:pos x="T4" y="T5"/>
                  </a:cxn>
                  <a:cxn ang="0">
                    <a:pos x="T6" y="T7"/>
                  </a:cxn>
                  <a:cxn ang="0">
                    <a:pos x="T8" y="T9"/>
                  </a:cxn>
                </a:cxnLst>
                <a:rect l="0" t="0" r="r" b="b"/>
                <a:pathLst>
                  <a:path w="134" h="108">
                    <a:moveTo>
                      <a:pt x="104" y="0"/>
                    </a:moveTo>
                    <a:lnTo>
                      <a:pt x="0" y="0"/>
                    </a:lnTo>
                    <a:lnTo>
                      <a:pt x="28" y="108"/>
                    </a:lnTo>
                    <a:lnTo>
                      <a:pt x="134" y="108"/>
                    </a:lnTo>
                    <a:lnTo>
                      <a:pt x="10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57"/>
              <p:cNvSpPr>
                <a:spLocks/>
              </p:cNvSpPr>
              <p:nvPr/>
            </p:nvSpPr>
            <p:spPr bwMode="auto">
              <a:xfrm>
                <a:off x="2549" y="3936"/>
                <a:ext cx="134" cy="108"/>
              </a:xfrm>
              <a:custGeom>
                <a:avLst/>
                <a:gdLst>
                  <a:gd name="T0" fmla="*/ 104 w 134"/>
                  <a:gd name="T1" fmla="*/ 0 h 108"/>
                  <a:gd name="T2" fmla="*/ 0 w 134"/>
                  <a:gd name="T3" fmla="*/ 0 h 108"/>
                  <a:gd name="T4" fmla="*/ 28 w 134"/>
                  <a:gd name="T5" fmla="*/ 108 h 108"/>
                  <a:gd name="T6" fmla="*/ 134 w 134"/>
                  <a:gd name="T7" fmla="*/ 108 h 108"/>
                  <a:gd name="T8" fmla="*/ 104 w 134"/>
                  <a:gd name="T9" fmla="*/ 0 h 108"/>
                </a:gdLst>
                <a:ahLst/>
                <a:cxnLst>
                  <a:cxn ang="0">
                    <a:pos x="T0" y="T1"/>
                  </a:cxn>
                  <a:cxn ang="0">
                    <a:pos x="T2" y="T3"/>
                  </a:cxn>
                  <a:cxn ang="0">
                    <a:pos x="T4" y="T5"/>
                  </a:cxn>
                  <a:cxn ang="0">
                    <a:pos x="T6" y="T7"/>
                  </a:cxn>
                  <a:cxn ang="0">
                    <a:pos x="T8" y="T9"/>
                  </a:cxn>
                </a:cxnLst>
                <a:rect l="0" t="0" r="r" b="b"/>
                <a:pathLst>
                  <a:path w="134" h="108">
                    <a:moveTo>
                      <a:pt x="104" y="0"/>
                    </a:moveTo>
                    <a:lnTo>
                      <a:pt x="0" y="0"/>
                    </a:lnTo>
                    <a:lnTo>
                      <a:pt x="28" y="108"/>
                    </a:lnTo>
                    <a:lnTo>
                      <a:pt x="134" y="108"/>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58"/>
              <p:cNvSpPr>
                <a:spLocks/>
              </p:cNvSpPr>
              <p:nvPr/>
            </p:nvSpPr>
            <p:spPr bwMode="auto">
              <a:xfrm>
                <a:off x="2673" y="3936"/>
                <a:ext cx="138" cy="108"/>
              </a:xfrm>
              <a:custGeom>
                <a:avLst/>
                <a:gdLst>
                  <a:gd name="T0" fmla="*/ 104 w 138"/>
                  <a:gd name="T1" fmla="*/ 0 h 108"/>
                  <a:gd name="T2" fmla="*/ 0 w 138"/>
                  <a:gd name="T3" fmla="*/ 0 h 108"/>
                  <a:gd name="T4" fmla="*/ 32 w 138"/>
                  <a:gd name="T5" fmla="*/ 108 h 108"/>
                  <a:gd name="T6" fmla="*/ 138 w 138"/>
                  <a:gd name="T7" fmla="*/ 108 h 108"/>
                  <a:gd name="T8" fmla="*/ 104 w 138"/>
                  <a:gd name="T9" fmla="*/ 0 h 108"/>
                </a:gdLst>
                <a:ahLst/>
                <a:cxnLst>
                  <a:cxn ang="0">
                    <a:pos x="T0" y="T1"/>
                  </a:cxn>
                  <a:cxn ang="0">
                    <a:pos x="T2" y="T3"/>
                  </a:cxn>
                  <a:cxn ang="0">
                    <a:pos x="T4" y="T5"/>
                  </a:cxn>
                  <a:cxn ang="0">
                    <a:pos x="T6" y="T7"/>
                  </a:cxn>
                  <a:cxn ang="0">
                    <a:pos x="T8" y="T9"/>
                  </a:cxn>
                </a:cxnLst>
                <a:rect l="0" t="0" r="r" b="b"/>
                <a:pathLst>
                  <a:path w="138" h="108">
                    <a:moveTo>
                      <a:pt x="104" y="0"/>
                    </a:moveTo>
                    <a:lnTo>
                      <a:pt x="0" y="0"/>
                    </a:lnTo>
                    <a:lnTo>
                      <a:pt x="32" y="108"/>
                    </a:lnTo>
                    <a:lnTo>
                      <a:pt x="138" y="108"/>
                    </a:lnTo>
                    <a:lnTo>
                      <a:pt x="10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59"/>
              <p:cNvSpPr>
                <a:spLocks/>
              </p:cNvSpPr>
              <p:nvPr/>
            </p:nvSpPr>
            <p:spPr bwMode="auto">
              <a:xfrm>
                <a:off x="2673" y="3936"/>
                <a:ext cx="138" cy="108"/>
              </a:xfrm>
              <a:custGeom>
                <a:avLst/>
                <a:gdLst>
                  <a:gd name="T0" fmla="*/ 104 w 138"/>
                  <a:gd name="T1" fmla="*/ 0 h 108"/>
                  <a:gd name="T2" fmla="*/ 0 w 138"/>
                  <a:gd name="T3" fmla="*/ 0 h 108"/>
                  <a:gd name="T4" fmla="*/ 32 w 138"/>
                  <a:gd name="T5" fmla="*/ 108 h 108"/>
                  <a:gd name="T6" fmla="*/ 138 w 138"/>
                  <a:gd name="T7" fmla="*/ 108 h 108"/>
                  <a:gd name="T8" fmla="*/ 104 w 138"/>
                  <a:gd name="T9" fmla="*/ 0 h 108"/>
                </a:gdLst>
                <a:ahLst/>
                <a:cxnLst>
                  <a:cxn ang="0">
                    <a:pos x="T0" y="T1"/>
                  </a:cxn>
                  <a:cxn ang="0">
                    <a:pos x="T2" y="T3"/>
                  </a:cxn>
                  <a:cxn ang="0">
                    <a:pos x="T4" y="T5"/>
                  </a:cxn>
                  <a:cxn ang="0">
                    <a:pos x="T6" y="T7"/>
                  </a:cxn>
                  <a:cxn ang="0">
                    <a:pos x="T8" y="T9"/>
                  </a:cxn>
                </a:cxnLst>
                <a:rect l="0" t="0" r="r" b="b"/>
                <a:pathLst>
                  <a:path w="138" h="108">
                    <a:moveTo>
                      <a:pt x="104" y="0"/>
                    </a:moveTo>
                    <a:lnTo>
                      <a:pt x="0" y="0"/>
                    </a:lnTo>
                    <a:lnTo>
                      <a:pt x="32" y="108"/>
                    </a:lnTo>
                    <a:lnTo>
                      <a:pt x="138" y="108"/>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60"/>
              <p:cNvSpPr>
                <a:spLocks/>
              </p:cNvSpPr>
              <p:nvPr/>
            </p:nvSpPr>
            <p:spPr bwMode="auto">
              <a:xfrm>
                <a:off x="2797" y="3936"/>
                <a:ext cx="142" cy="108"/>
              </a:xfrm>
              <a:custGeom>
                <a:avLst/>
                <a:gdLst>
                  <a:gd name="T0" fmla="*/ 104 w 142"/>
                  <a:gd name="T1" fmla="*/ 0 h 108"/>
                  <a:gd name="T2" fmla="*/ 0 w 142"/>
                  <a:gd name="T3" fmla="*/ 0 h 108"/>
                  <a:gd name="T4" fmla="*/ 36 w 142"/>
                  <a:gd name="T5" fmla="*/ 108 h 108"/>
                  <a:gd name="T6" fmla="*/ 142 w 142"/>
                  <a:gd name="T7" fmla="*/ 108 h 108"/>
                  <a:gd name="T8" fmla="*/ 104 w 142"/>
                  <a:gd name="T9" fmla="*/ 0 h 108"/>
                </a:gdLst>
                <a:ahLst/>
                <a:cxnLst>
                  <a:cxn ang="0">
                    <a:pos x="T0" y="T1"/>
                  </a:cxn>
                  <a:cxn ang="0">
                    <a:pos x="T2" y="T3"/>
                  </a:cxn>
                  <a:cxn ang="0">
                    <a:pos x="T4" y="T5"/>
                  </a:cxn>
                  <a:cxn ang="0">
                    <a:pos x="T6" y="T7"/>
                  </a:cxn>
                  <a:cxn ang="0">
                    <a:pos x="T8" y="T9"/>
                  </a:cxn>
                </a:cxnLst>
                <a:rect l="0" t="0" r="r" b="b"/>
                <a:pathLst>
                  <a:path w="142" h="108">
                    <a:moveTo>
                      <a:pt x="104" y="0"/>
                    </a:moveTo>
                    <a:lnTo>
                      <a:pt x="0" y="0"/>
                    </a:lnTo>
                    <a:lnTo>
                      <a:pt x="36" y="108"/>
                    </a:lnTo>
                    <a:lnTo>
                      <a:pt x="142" y="108"/>
                    </a:lnTo>
                    <a:lnTo>
                      <a:pt x="10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61"/>
              <p:cNvSpPr>
                <a:spLocks/>
              </p:cNvSpPr>
              <p:nvPr/>
            </p:nvSpPr>
            <p:spPr bwMode="auto">
              <a:xfrm>
                <a:off x="2797" y="3936"/>
                <a:ext cx="142" cy="108"/>
              </a:xfrm>
              <a:custGeom>
                <a:avLst/>
                <a:gdLst>
                  <a:gd name="T0" fmla="*/ 104 w 142"/>
                  <a:gd name="T1" fmla="*/ 0 h 108"/>
                  <a:gd name="T2" fmla="*/ 0 w 142"/>
                  <a:gd name="T3" fmla="*/ 0 h 108"/>
                  <a:gd name="T4" fmla="*/ 36 w 142"/>
                  <a:gd name="T5" fmla="*/ 108 h 108"/>
                  <a:gd name="T6" fmla="*/ 142 w 142"/>
                  <a:gd name="T7" fmla="*/ 108 h 108"/>
                  <a:gd name="T8" fmla="*/ 104 w 142"/>
                  <a:gd name="T9" fmla="*/ 0 h 108"/>
                </a:gdLst>
                <a:ahLst/>
                <a:cxnLst>
                  <a:cxn ang="0">
                    <a:pos x="T0" y="T1"/>
                  </a:cxn>
                  <a:cxn ang="0">
                    <a:pos x="T2" y="T3"/>
                  </a:cxn>
                  <a:cxn ang="0">
                    <a:pos x="T4" y="T5"/>
                  </a:cxn>
                  <a:cxn ang="0">
                    <a:pos x="T6" y="T7"/>
                  </a:cxn>
                  <a:cxn ang="0">
                    <a:pos x="T8" y="T9"/>
                  </a:cxn>
                </a:cxnLst>
                <a:rect l="0" t="0" r="r" b="b"/>
                <a:pathLst>
                  <a:path w="142" h="108">
                    <a:moveTo>
                      <a:pt x="104" y="0"/>
                    </a:moveTo>
                    <a:lnTo>
                      <a:pt x="0" y="0"/>
                    </a:lnTo>
                    <a:lnTo>
                      <a:pt x="36" y="108"/>
                    </a:lnTo>
                    <a:lnTo>
                      <a:pt x="142" y="108"/>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62"/>
              <p:cNvSpPr>
                <a:spLocks/>
              </p:cNvSpPr>
              <p:nvPr/>
            </p:nvSpPr>
            <p:spPr bwMode="auto">
              <a:xfrm>
                <a:off x="2921" y="3936"/>
                <a:ext cx="146" cy="108"/>
              </a:xfrm>
              <a:custGeom>
                <a:avLst/>
                <a:gdLst>
                  <a:gd name="T0" fmla="*/ 104 w 146"/>
                  <a:gd name="T1" fmla="*/ 0 h 108"/>
                  <a:gd name="T2" fmla="*/ 0 w 146"/>
                  <a:gd name="T3" fmla="*/ 0 h 108"/>
                  <a:gd name="T4" fmla="*/ 40 w 146"/>
                  <a:gd name="T5" fmla="*/ 108 h 108"/>
                  <a:gd name="T6" fmla="*/ 146 w 146"/>
                  <a:gd name="T7" fmla="*/ 108 h 108"/>
                  <a:gd name="T8" fmla="*/ 104 w 146"/>
                  <a:gd name="T9" fmla="*/ 0 h 108"/>
                </a:gdLst>
                <a:ahLst/>
                <a:cxnLst>
                  <a:cxn ang="0">
                    <a:pos x="T0" y="T1"/>
                  </a:cxn>
                  <a:cxn ang="0">
                    <a:pos x="T2" y="T3"/>
                  </a:cxn>
                  <a:cxn ang="0">
                    <a:pos x="T4" y="T5"/>
                  </a:cxn>
                  <a:cxn ang="0">
                    <a:pos x="T6" y="T7"/>
                  </a:cxn>
                  <a:cxn ang="0">
                    <a:pos x="T8" y="T9"/>
                  </a:cxn>
                </a:cxnLst>
                <a:rect l="0" t="0" r="r" b="b"/>
                <a:pathLst>
                  <a:path w="146" h="108">
                    <a:moveTo>
                      <a:pt x="104" y="0"/>
                    </a:moveTo>
                    <a:lnTo>
                      <a:pt x="0" y="0"/>
                    </a:lnTo>
                    <a:lnTo>
                      <a:pt x="40" y="108"/>
                    </a:lnTo>
                    <a:lnTo>
                      <a:pt x="146" y="108"/>
                    </a:lnTo>
                    <a:lnTo>
                      <a:pt x="10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63"/>
              <p:cNvSpPr>
                <a:spLocks/>
              </p:cNvSpPr>
              <p:nvPr/>
            </p:nvSpPr>
            <p:spPr bwMode="auto">
              <a:xfrm>
                <a:off x="2921" y="3936"/>
                <a:ext cx="146" cy="108"/>
              </a:xfrm>
              <a:custGeom>
                <a:avLst/>
                <a:gdLst>
                  <a:gd name="T0" fmla="*/ 104 w 146"/>
                  <a:gd name="T1" fmla="*/ 0 h 108"/>
                  <a:gd name="T2" fmla="*/ 0 w 146"/>
                  <a:gd name="T3" fmla="*/ 0 h 108"/>
                  <a:gd name="T4" fmla="*/ 40 w 146"/>
                  <a:gd name="T5" fmla="*/ 108 h 108"/>
                  <a:gd name="T6" fmla="*/ 146 w 146"/>
                  <a:gd name="T7" fmla="*/ 108 h 108"/>
                  <a:gd name="T8" fmla="*/ 104 w 146"/>
                  <a:gd name="T9" fmla="*/ 0 h 108"/>
                </a:gdLst>
                <a:ahLst/>
                <a:cxnLst>
                  <a:cxn ang="0">
                    <a:pos x="T0" y="T1"/>
                  </a:cxn>
                  <a:cxn ang="0">
                    <a:pos x="T2" y="T3"/>
                  </a:cxn>
                  <a:cxn ang="0">
                    <a:pos x="T4" y="T5"/>
                  </a:cxn>
                  <a:cxn ang="0">
                    <a:pos x="T6" y="T7"/>
                  </a:cxn>
                  <a:cxn ang="0">
                    <a:pos x="T8" y="T9"/>
                  </a:cxn>
                </a:cxnLst>
                <a:rect l="0" t="0" r="r" b="b"/>
                <a:pathLst>
                  <a:path w="146" h="108">
                    <a:moveTo>
                      <a:pt x="104" y="0"/>
                    </a:moveTo>
                    <a:lnTo>
                      <a:pt x="0" y="0"/>
                    </a:lnTo>
                    <a:lnTo>
                      <a:pt x="40" y="108"/>
                    </a:lnTo>
                    <a:lnTo>
                      <a:pt x="146" y="108"/>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64"/>
              <p:cNvSpPr>
                <a:spLocks/>
              </p:cNvSpPr>
              <p:nvPr/>
            </p:nvSpPr>
            <p:spPr bwMode="auto">
              <a:xfrm>
                <a:off x="3045" y="3936"/>
                <a:ext cx="150" cy="108"/>
              </a:xfrm>
              <a:custGeom>
                <a:avLst/>
                <a:gdLst>
                  <a:gd name="T0" fmla="*/ 102 w 150"/>
                  <a:gd name="T1" fmla="*/ 0 h 108"/>
                  <a:gd name="T2" fmla="*/ 0 w 150"/>
                  <a:gd name="T3" fmla="*/ 0 h 108"/>
                  <a:gd name="T4" fmla="*/ 44 w 150"/>
                  <a:gd name="T5" fmla="*/ 108 h 108"/>
                  <a:gd name="T6" fmla="*/ 150 w 150"/>
                  <a:gd name="T7" fmla="*/ 108 h 108"/>
                  <a:gd name="T8" fmla="*/ 102 w 150"/>
                  <a:gd name="T9" fmla="*/ 0 h 108"/>
                </a:gdLst>
                <a:ahLst/>
                <a:cxnLst>
                  <a:cxn ang="0">
                    <a:pos x="T0" y="T1"/>
                  </a:cxn>
                  <a:cxn ang="0">
                    <a:pos x="T2" y="T3"/>
                  </a:cxn>
                  <a:cxn ang="0">
                    <a:pos x="T4" y="T5"/>
                  </a:cxn>
                  <a:cxn ang="0">
                    <a:pos x="T6" y="T7"/>
                  </a:cxn>
                  <a:cxn ang="0">
                    <a:pos x="T8" y="T9"/>
                  </a:cxn>
                </a:cxnLst>
                <a:rect l="0" t="0" r="r" b="b"/>
                <a:pathLst>
                  <a:path w="150" h="108">
                    <a:moveTo>
                      <a:pt x="102" y="0"/>
                    </a:moveTo>
                    <a:lnTo>
                      <a:pt x="0" y="0"/>
                    </a:lnTo>
                    <a:lnTo>
                      <a:pt x="44" y="108"/>
                    </a:lnTo>
                    <a:lnTo>
                      <a:pt x="150" y="108"/>
                    </a:lnTo>
                    <a:lnTo>
                      <a:pt x="10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65"/>
              <p:cNvSpPr>
                <a:spLocks/>
              </p:cNvSpPr>
              <p:nvPr/>
            </p:nvSpPr>
            <p:spPr bwMode="auto">
              <a:xfrm>
                <a:off x="3045" y="3936"/>
                <a:ext cx="150" cy="108"/>
              </a:xfrm>
              <a:custGeom>
                <a:avLst/>
                <a:gdLst>
                  <a:gd name="T0" fmla="*/ 102 w 150"/>
                  <a:gd name="T1" fmla="*/ 0 h 108"/>
                  <a:gd name="T2" fmla="*/ 0 w 150"/>
                  <a:gd name="T3" fmla="*/ 0 h 108"/>
                  <a:gd name="T4" fmla="*/ 44 w 150"/>
                  <a:gd name="T5" fmla="*/ 108 h 108"/>
                  <a:gd name="T6" fmla="*/ 150 w 150"/>
                  <a:gd name="T7" fmla="*/ 108 h 108"/>
                  <a:gd name="T8" fmla="*/ 102 w 150"/>
                  <a:gd name="T9" fmla="*/ 0 h 108"/>
                </a:gdLst>
                <a:ahLst/>
                <a:cxnLst>
                  <a:cxn ang="0">
                    <a:pos x="T0" y="T1"/>
                  </a:cxn>
                  <a:cxn ang="0">
                    <a:pos x="T2" y="T3"/>
                  </a:cxn>
                  <a:cxn ang="0">
                    <a:pos x="T4" y="T5"/>
                  </a:cxn>
                  <a:cxn ang="0">
                    <a:pos x="T6" y="T7"/>
                  </a:cxn>
                  <a:cxn ang="0">
                    <a:pos x="T8" y="T9"/>
                  </a:cxn>
                </a:cxnLst>
                <a:rect l="0" t="0" r="r" b="b"/>
                <a:pathLst>
                  <a:path w="150" h="108">
                    <a:moveTo>
                      <a:pt x="102" y="0"/>
                    </a:moveTo>
                    <a:lnTo>
                      <a:pt x="0" y="0"/>
                    </a:lnTo>
                    <a:lnTo>
                      <a:pt x="44" y="108"/>
                    </a:lnTo>
                    <a:lnTo>
                      <a:pt x="150" y="108"/>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66"/>
              <p:cNvSpPr>
                <a:spLocks/>
              </p:cNvSpPr>
              <p:nvPr/>
            </p:nvSpPr>
            <p:spPr bwMode="auto">
              <a:xfrm>
                <a:off x="3169" y="3936"/>
                <a:ext cx="154" cy="108"/>
              </a:xfrm>
              <a:custGeom>
                <a:avLst/>
                <a:gdLst>
                  <a:gd name="T0" fmla="*/ 102 w 154"/>
                  <a:gd name="T1" fmla="*/ 0 h 108"/>
                  <a:gd name="T2" fmla="*/ 0 w 154"/>
                  <a:gd name="T3" fmla="*/ 0 h 108"/>
                  <a:gd name="T4" fmla="*/ 48 w 154"/>
                  <a:gd name="T5" fmla="*/ 108 h 108"/>
                  <a:gd name="T6" fmla="*/ 154 w 154"/>
                  <a:gd name="T7" fmla="*/ 108 h 108"/>
                  <a:gd name="T8" fmla="*/ 102 w 154"/>
                  <a:gd name="T9" fmla="*/ 0 h 108"/>
                </a:gdLst>
                <a:ahLst/>
                <a:cxnLst>
                  <a:cxn ang="0">
                    <a:pos x="T0" y="T1"/>
                  </a:cxn>
                  <a:cxn ang="0">
                    <a:pos x="T2" y="T3"/>
                  </a:cxn>
                  <a:cxn ang="0">
                    <a:pos x="T4" y="T5"/>
                  </a:cxn>
                  <a:cxn ang="0">
                    <a:pos x="T6" y="T7"/>
                  </a:cxn>
                  <a:cxn ang="0">
                    <a:pos x="T8" y="T9"/>
                  </a:cxn>
                </a:cxnLst>
                <a:rect l="0" t="0" r="r" b="b"/>
                <a:pathLst>
                  <a:path w="154" h="108">
                    <a:moveTo>
                      <a:pt x="102" y="0"/>
                    </a:moveTo>
                    <a:lnTo>
                      <a:pt x="0" y="0"/>
                    </a:lnTo>
                    <a:lnTo>
                      <a:pt x="48" y="108"/>
                    </a:lnTo>
                    <a:lnTo>
                      <a:pt x="154" y="108"/>
                    </a:lnTo>
                    <a:lnTo>
                      <a:pt x="10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67"/>
              <p:cNvSpPr>
                <a:spLocks/>
              </p:cNvSpPr>
              <p:nvPr/>
            </p:nvSpPr>
            <p:spPr bwMode="auto">
              <a:xfrm>
                <a:off x="3169" y="3936"/>
                <a:ext cx="154" cy="108"/>
              </a:xfrm>
              <a:custGeom>
                <a:avLst/>
                <a:gdLst>
                  <a:gd name="T0" fmla="*/ 102 w 154"/>
                  <a:gd name="T1" fmla="*/ 0 h 108"/>
                  <a:gd name="T2" fmla="*/ 0 w 154"/>
                  <a:gd name="T3" fmla="*/ 0 h 108"/>
                  <a:gd name="T4" fmla="*/ 48 w 154"/>
                  <a:gd name="T5" fmla="*/ 108 h 108"/>
                  <a:gd name="T6" fmla="*/ 154 w 154"/>
                  <a:gd name="T7" fmla="*/ 108 h 108"/>
                  <a:gd name="T8" fmla="*/ 102 w 154"/>
                  <a:gd name="T9" fmla="*/ 0 h 108"/>
                </a:gdLst>
                <a:ahLst/>
                <a:cxnLst>
                  <a:cxn ang="0">
                    <a:pos x="T0" y="T1"/>
                  </a:cxn>
                  <a:cxn ang="0">
                    <a:pos x="T2" y="T3"/>
                  </a:cxn>
                  <a:cxn ang="0">
                    <a:pos x="T4" y="T5"/>
                  </a:cxn>
                  <a:cxn ang="0">
                    <a:pos x="T6" y="T7"/>
                  </a:cxn>
                  <a:cxn ang="0">
                    <a:pos x="T8" y="T9"/>
                  </a:cxn>
                </a:cxnLst>
                <a:rect l="0" t="0" r="r" b="b"/>
                <a:pathLst>
                  <a:path w="154" h="108">
                    <a:moveTo>
                      <a:pt x="102" y="0"/>
                    </a:moveTo>
                    <a:lnTo>
                      <a:pt x="0" y="0"/>
                    </a:lnTo>
                    <a:lnTo>
                      <a:pt x="48" y="108"/>
                    </a:lnTo>
                    <a:lnTo>
                      <a:pt x="154" y="108"/>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68"/>
              <p:cNvSpPr>
                <a:spLocks/>
              </p:cNvSpPr>
              <p:nvPr/>
            </p:nvSpPr>
            <p:spPr bwMode="auto">
              <a:xfrm>
                <a:off x="3293" y="3936"/>
                <a:ext cx="158" cy="108"/>
              </a:xfrm>
              <a:custGeom>
                <a:avLst/>
                <a:gdLst>
                  <a:gd name="T0" fmla="*/ 102 w 158"/>
                  <a:gd name="T1" fmla="*/ 0 h 108"/>
                  <a:gd name="T2" fmla="*/ 0 w 158"/>
                  <a:gd name="T3" fmla="*/ 0 h 108"/>
                  <a:gd name="T4" fmla="*/ 52 w 158"/>
                  <a:gd name="T5" fmla="*/ 108 h 108"/>
                  <a:gd name="T6" fmla="*/ 158 w 158"/>
                  <a:gd name="T7" fmla="*/ 108 h 108"/>
                  <a:gd name="T8" fmla="*/ 102 w 158"/>
                  <a:gd name="T9" fmla="*/ 0 h 108"/>
                </a:gdLst>
                <a:ahLst/>
                <a:cxnLst>
                  <a:cxn ang="0">
                    <a:pos x="T0" y="T1"/>
                  </a:cxn>
                  <a:cxn ang="0">
                    <a:pos x="T2" y="T3"/>
                  </a:cxn>
                  <a:cxn ang="0">
                    <a:pos x="T4" y="T5"/>
                  </a:cxn>
                  <a:cxn ang="0">
                    <a:pos x="T6" y="T7"/>
                  </a:cxn>
                  <a:cxn ang="0">
                    <a:pos x="T8" y="T9"/>
                  </a:cxn>
                </a:cxnLst>
                <a:rect l="0" t="0" r="r" b="b"/>
                <a:pathLst>
                  <a:path w="158" h="108">
                    <a:moveTo>
                      <a:pt x="102" y="0"/>
                    </a:moveTo>
                    <a:lnTo>
                      <a:pt x="0" y="0"/>
                    </a:lnTo>
                    <a:lnTo>
                      <a:pt x="52" y="108"/>
                    </a:lnTo>
                    <a:lnTo>
                      <a:pt x="158" y="108"/>
                    </a:lnTo>
                    <a:lnTo>
                      <a:pt x="10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69"/>
              <p:cNvSpPr>
                <a:spLocks/>
              </p:cNvSpPr>
              <p:nvPr/>
            </p:nvSpPr>
            <p:spPr bwMode="auto">
              <a:xfrm>
                <a:off x="3293" y="3936"/>
                <a:ext cx="158" cy="108"/>
              </a:xfrm>
              <a:custGeom>
                <a:avLst/>
                <a:gdLst>
                  <a:gd name="T0" fmla="*/ 102 w 158"/>
                  <a:gd name="T1" fmla="*/ 0 h 108"/>
                  <a:gd name="T2" fmla="*/ 0 w 158"/>
                  <a:gd name="T3" fmla="*/ 0 h 108"/>
                  <a:gd name="T4" fmla="*/ 52 w 158"/>
                  <a:gd name="T5" fmla="*/ 108 h 108"/>
                  <a:gd name="T6" fmla="*/ 158 w 158"/>
                  <a:gd name="T7" fmla="*/ 108 h 108"/>
                  <a:gd name="T8" fmla="*/ 102 w 158"/>
                  <a:gd name="T9" fmla="*/ 0 h 108"/>
                </a:gdLst>
                <a:ahLst/>
                <a:cxnLst>
                  <a:cxn ang="0">
                    <a:pos x="T0" y="T1"/>
                  </a:cxn>
                  <a:cxn ang="0">
                    <a:pos x="T2" y="T3"/>
                  </a:cxn>
                  <a:cxn ang="0">
                    <a:pos x="T4" y="T5"/>
                  </a:cxn>
                  <a:cxn ang="0">
                    <a:pos x="T6" y="T7"/>
                  </a:cxn>
                  <a:cxn ang="0">
                    <a:pos x="T8" y="T9"/>
                  </a:cxn>
                </a:cxnLst>
                <a:rect l="0" t="0" r="r" b="b"/>
                <a:pathLst>
                  <a:path w="158" h="108">
                    <a:moveTo>
                      <a:pt x="102" y="0"/>
                    </a:moveTo>
                    <a:lnTo>
                      <a:pt x="0" y="0"/>
                    </a:lnTo>
                    <a:lnTo>
                      <a:pt x="52" y="108"/>
                    </a:lnTo>
                    <a:lnTo>
                      <a:pt x="158" y="108"/>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70"/>
              <p:cNvSpPr>
                <a:spLocks/>
              </p:cNvSpPr>
              <p:nvPr/>
            </p:nvSpPr>
            <p:spPr bwMode="auto">
              <a:xfrm>
                <a:off x="82" y="4362"/>
                <a:ext cx="166" cy="108"/>
              </a:xfrm>
              <a:custGeom>
                <a:avLst/>
                <a:gdLst>
                  <a:gd name="T0" fmla="*/ 166 w 166"/>
                  <a:gd name="T1" fmla="*/ 0 h 108"/>
                  <a:gd name="T2" fmla="*/ 50 w 166"/>
                  <a:gd name="T3" fmla="*/ 0 h 108"/>
                  <a:gd name="T4" fmla="*/ 0 w 166"/>
                  <a:gd name="T5" fmla="*/ 108 h 108"/>
                  <a:gd name="T6" fmla="*/ 122 w 166"/>
                  <a:gd name="T7" fmla="*/ 108 h 108"/>
                  <a:gd name="T8" fmla="*/ 166 w 166"/>
                  <a:gd name="T9" fmla="*/ 0 h 108"/>
                </a:gdLst>
                <a:ahLst/>
                <a:cxnLst>
                  <a:cxn ang="0">
                    <a:pos x="T0" y="T1"/>
                  </a:cxn>
                  <a:cxn ang="0">
                    <a:pos x="T2" y="T3"/>
                  </a:cxn>
                  <a:cxn ang="0">
                    <a:pos x="T4" y="T5"/>
                  </a:cxn>
                  <a:cxn ang="0">
                    <a:pos x="T6" y="T7"/>
                  </a:cxn>
                  <a:cxn ang="0">
                    <a:pos x="T8" y="T9"/>
                  </a:cxn>
                </a:cxnLst>
                <a:rect l="0" t="0" r="r" b="b"/>
                <a:pathLst>
                  <a:path w="166" h="108">
                    <a:moveTo>
                      <a:pt x="166" y="0"/>
                    </a:moveTo>
                    <a:lnTo>
                      <a:pt x="50" y="0"/>
                    </a:lnTo>
                    <a:lnTo>
                      <a:pt x="0" y="108"/>
                    </a:lnTo>
                    <a:lnTo>
                      <a:pt x="122" y="108"/>
                    </a:lnTo>
                    <a:lnTo>
                      <a:pt x="16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71"/>
              <p:cNvSpPr>
                <a:spLocks/>
              </p:cNvSpPr>
              <p:nvPr/>
            </p:nvSpPr>
            <p:spPr bwMode="auto">
              <a:xfrm>
                <a:off x="82" y="4362"/>
                <a:ext cx="166" cy="108"/>
              </a:xfrm>
              <a:custGeom>
                <a:avLst/>
                <a:gdLst>
                  <a:gd name="T0" fmla="*/ 166 w 166"/>
                  <a:gd name="T1" fmla="*/ 0 h 108"/>
                  <a:gd name="T2" fmla="*/ 50 w 166"/>
                  <a:gd name="T3" fmla="*/ 0 h 108"/>
                  <a:gd name="T4" fmla="*/ 0 w 166"/>
                  <a:gd name="T5" fmla="*/ 108 h 108"/>
                  <a:gd name="T6" fmla="*/ 122 w 166"/>
                  <a:gd name="T7" fmla="*/ 108 h 108"/>
                  <a:gd name="T8" fmla="*/ 166 w 166"/>
                  <a:gd name="T9" fmla="*/ 0 h 108"/>
                </a:gdLst>
                <a:ahLst/>
                <a:cxnLst>
                  <a:cxn ang="0">
                    <a:pos x="T0" y="T1"/>
                  </a:cxn>
                  <a:cxn ang="0">
                    <a:pos x="T2" y="T3"/>
                  </a:cxn>
                  <a:cxn ang="0">
                    <a:pos x="T4" y="T5"/>
                  </a:cxn>
                  <a:cxn ang="0">
                    <a:pos x="T6" y="T7"/>
                  </a:cxn>
                  <a:cxn ang="0">
                    <a:pos x="T8" y="T9"/>
                  </a:cxn>
                </a:cxnLst>
                <a:rect l="0" t="0" r="r" b="b"/>
                <a:pathLst>
                  <a:path w="166" h="108">
                    <a:moveTo>
                      <a:pt x="166" y="0"/>
                    </a:moveTo>
                    <a:lnTo>
                      <a:pt x="50" y="0"/>
                    </a:lnTo>
                    <a:lnTo>
                      <a:pt x="0" y="108"/>
                    </a:lnTo>
                    <a:lnTo>
                      <a:pt x="122" y="108"/>
                    </a:lnTo>
                    <a:lnTo>
                      <a:pt x="1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72"/>
              <p:cNvSpPr>
                <a:spLocks/>
              </p:cNvSpPr>
              <p:nvPr/>
            </p:nvSpPr>
            <p:spPr bwMode="auto">
              <a:xfrm>
                <a:off x="228" y="4362"/>
                <a:ext cx="160" cy="108"/>
              </a:xfrm>
              <a:custGeom>
                <a:avLst/>
                <a:gdLst>
                  <a:gd name="T0" fmla="*/ 160 w 160"/>
                  <a:gd name="T1" fmla="*/ 0 h 108"/>
                  <a:gd name="T2" fmla="*/ 44 w 160"/>
                  <a:gd name="T3" fmla="*/ 0 h 108"/>
                  <a:gd name="T4" fmla="*/ 0 w 160"/>
                  <a:gd name="T5" fmla="*/ 108 h 108"/>
                  <a:gd name="T6" fmla="*/ 120 w 160"/>
                  <a:gd name="T7" fmla="*/ 108 h 108"/>
                  <a:gd name="T8" fmla="*/ 160 w 160"/>
                  <a:gd name="T9" fmla="*/ 0 h 108"/>
                </a:gdLst>
                <a:ahLst/>
                <a:cxnLst>
                  <a:cxn ang="0">
                    <a:pos x="T0" y="T1"/>
                  </a:cxn>
                  <a:cxn ang="0">
                    <a:pos x="T2" y="T3"/>
                  </a:cxn>
                  <a:cxn ang="0">
                    <a:pos x="T4" y="T5"/>
                  </a:cxn>
                  <a:cxn ang="0">
                    <a:pos x="T6" y="T7"/>
                  </a:cxn>
                  <a:cxn ang="0">
                    <a:pos x="T8" y="T9"/>
                  </a:cxn>
                </a:cxnLst>
                <a:rect l="0" t="0" r="r" b="b"/>
                <a:pathLst>
                  <a:path w="160" h="108">
                    <a:moveTo>
                      <a:pt x="160" y="0"/>
                    </a:moveTo>
                    <a:lnTo>
                      <a:pt x="44" y="0"/>
                    </a:lnTo>
                    <a:lnTo>
                      <a:pt x="0" y="108"/>
                    </a:lnTo>
                    <a:lnTo>
                      <a:pt x="120" y="108"/>
                    </a:lnTo>
                    <a:lnTo>
                      <a:pt x="16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73"/>
              <p:cNvSpPr>
                <a:spLocks/>
              </p:cNvSpPr>
              <p:nvPr/>
            </p:nvSpPr>
            <p:spPr bwMode="auto">
              <a:xfrm>
                <a:off x="228" y="4362"/>
                <a:ext cx="160" cy="108"/>
              </a:xfrm>
              <a:custGeom>
                <a:avLst/>
                <a:gdLst>
                  <a:gd name="T0" fmla="*/ 160 w 160"/>
                  <a:gd name="T1" fmla="*/ 0 h 108"/>
                  <a:gd name="T2" fmla="*/ 44 w 160"/>
                  <a:gd name="T3" fmla="*/ 0 h 108"/>
                  <a:gd name="T4" fmla="*/ 0 w 160"/>
                  <a:gd name="T5" fmla="*/ 108 h 108"/>
                  <a:gd name="T6" fmla="*/ 120 w 160"/>
                  <a:gd name="T7" fmla="*/ 108 h 108"/>
                  <a:gd name="T8" fmla="*/ 160 w 160"/>
                  <a:gd name="T9" fmla="*/ 0 h 108"/>
                </a:gdLst>
                <a:ahLst/>
                <a:cxnLst>
                  <a:cxn ang="0">
                    <a:pos x="T0" y="T1"/>
                  </a:cxn>
                  <a:cxn ang="0">
                    <a:pos x="T2" y="T3"/>
                  </a:cxn>
                  <a:cxn ang="0">
                    <a:pos x="T4" y="T5"/>
                  </a:cxn>
                  <a:cxn ang="0">
                    <a:pos x="T6" y="T7"/>
                  </a:cxn>
                  <a:cxn ang="0">
                    <a:pos x="T8" y="T9"/>
                  </a:cxn>
                </a:cxnLst>
                <a:rect l="0" t="0" r="r" b="b"/>
                <a:pathLst>
                  <a:path w="160" h="108">
                    <a:moveTo>
                      <a:pt x="160" y="0"/>
                    </a:moveTo>
                    <a:lnTo>
                      <a:pt x="44" y="0"/>
                    </a:lnTo>
                    <a:lnTo>
                      <a:pt x="0" y="108"/>
                    </a:lnTo>
                    <a:lnTo>
                      <a:pt x="120" y="108"/>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74"/>
              <p:cNvSpPr>
                <a:spLocks/>
              </p:cNvSpPr>
              <p:nvPr/>
            </p:nvSpPr>
            <p:spPr bwMode="auto">
              <a:xfrm>
                <a:off x="372" y="4362"/>
                <a:ext cx="156" cy="108"/>
              </a:xfrm>
              <a:custGeom>
                <a:avLst/>
                <a:gdLst>
                  <a:gd name="T0" fmla="*/ 156 w 156"/>
                  <a:gd name="T1" fmla="*/ 0 h 108"/>
                  <a:gd name="T2" fmla="*/ 40 w 156"/>
                  <a:gd name="T3" fmla="*/ 0 h 108"/>
                  <a:gd name="T4" fmla="*/ 0 w 156"/>
                  <a:gd name="T5" fmla="*/ 108 h 108"/>
                  <a:gd name="T6" fmla="*/ 120 w 156"/>
                  <a:gd name="T7" fmla="*/ 108 h 108"/>
                  <a:gd name="T8" fmla="*/ 156 w 156"/>
                  <a:gd name="T9" fmla="*/ 0 h 108"/>
                </a:gdLst>
                <a:ahLst/>
                <a:cxnLst>
                  <a:cxn ang="0">
                    <a:pos x="T0" y="T1"/>
                  </a:cxn>
                  <a:cxn ang="0">
                    <a:pos x="T2" y="T3"/>
                  </a:cxn>
                  <a:cxn ang="0">
                    <a:pos x="T4" y="T5"/>
                  </a:cxn>
                  <a:cxn ang="0">
                    <a:pos x="T6" y="T7"/>
                  </a:cxn>
                  <a:cxn ang="0">
                    <a:pos x="T8" y="T9"/>
                  </a:cxn>
                </a:cxnLst>
                <a:rect l="0" t="0" r="r" b="b"/>
                <a:pathLst>
                  <a:path w="156" h="108">
                    <a:moveTo>
                      <a:pt x="156" y="0"/>
                    </a:moveTo>
                    <a:lnTo>
                      <a:pt x="40" y="0"/>
                    </a:lnTo>
                    <a:lnTo>
                      <a:pt x="0" y="108"/>
                    </a:lnTo>
                    <a:lnTo>
                      <a:pt x="120" y="108"/>
                    </a:lnTo>
                    <a:lnTo>
                      <a:pt x="15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75"/>
              <p:cNvSpPr>
                <a:spLocks/>
              </p:cNvSpPr>
              <p:nvPr/>
            </p:nvSpPr>
            <p:spPr bwMode="auto">
              <a:xfrm>
                <a:off x="372" y="4362"/>
                <a:ext cx="156" cy="108"/>
              </a:xfrm>
              <a:custGeom>
                <a:avLst/>
                <a:gdLst>
                  <a:gd name="T0" fmla="*/ 156 w 156"/>
                  <a:gd name="T1" fmla="*/ 0 h 108"/>
                  <a:gd name="T2" fmla="*/ 40 w 156"/>
                  <a:gd name="T3" fmla="*/ 0 h 108"/>
                  <a:gd name="T4" fmla="*/ 0 w 156"/>
                  <a:gd name="T5" fmla="*/ 108 h 108"/>
                  <a:gd name="T6" fmla="*/ 120 w 156"/>
                  <a:gd name="T7" fmla="*/ 108 h 108"/>
                  <a:gd name="T8" fmla="*/ 156 w 156"/>
                  <a:gd name="T9" fmla="*/ 0 h 108"/>
                </a:gdLst>
                <a:ahLst/>
                <a:cxnLst>
                  <a:cxn ang="0">
                    <a:pos x="T0" y="T1"/>
                  </a:cxn>
                  <a:cxn ang="0">
                    <a:pos x="T2" y="T3"/>
                  </a:cxn>
                  <a:cxn ang="0">
                    <a:pos x="T4" y="T5"/>
                  </a:cxn>
                  <a:cxn ang="0">
                    <a:pos x="T6" y="T7"/>
                  </a:cxn>
                  <a:cxn ang="0">
                    <a:pos x="T8" y="T9"/>
                  </a:cxn>
                </a:cxnLst>
                <a:rect l="0" t="0" r="r" b="b"/>
                <a:pathLst>
                  <a:path w="156" h="108">
                    <a:moveTo>
                      <a:pt x="156" y="0"/>
                    </a:moveTo>
                    <a:lnTo>
                      <a:pt x="40" y="0"/>
                    </a:lnTo>
                    <a:lnTo>
                      <a:pt x="0" y="108"/>
                    </a:lnTo>
                    <a:lnTo>
                      <a:pt x="120" y="108"/>
                    </a:lnTo>
                    <a:lnTo>
                      <a:pt x="1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76"/>
              <p:cNvSpPr>
                <a:spLocks/>
              </p:cNvSpPr>
              <p:nvPr/>
            </p:nvSpPr>
            <p:spPr bwMode="auto">
              <a:xfrm>
                <a:off x="516" y="4362"/>
                <a:ext cx="152" cy="108"/>
              </a:xfrm>
              <a:custGeom>
                <a:avLst/>
                <a:gdLst>
                  <a:gd name="T0" fmla="*/ 152 w 152"/>
                  <a:gd name="T1" fmla="*/ 0 h 108"/>
                  <a:gd name="T2" fmla="*/ 36 w 152"/>
                  <a:gd name="T3" fmla="*/ 0 h 108"/>
                  <a:gd name="T4" fmla="*/ 0 w 152"/>
                  <a:gd name="T5" fmla="*/ 108 h 108"/>
                  <a:gd name="T6" fmla="*/ 120 w 152"/>
                  <a:gd name="T7" fmla="*/ 108 h 108"/>
                  <a:gd name="T8" fmla="*/ 152 w 152"/>
                  <a:gd name="T9" fmla="*/ 0 h 108"/>
                </a:gdLst>
                <a:ahLst/>
                <a:cxnLst>
                  <a:cxn ang="0">
                    <a:pos x="T0" y="T1"/>
                  </a:cxn>
                  <a:cxn ang="0">
                    <a:pos x="T2" y="T3"/>
                  </a:cxn>
                  <a:cxn ang="0">
                    <a:pos x="T4" y="T5"/>
                  </a:cxn>
                  <a:cxn ang="0">
                    <a:pos x="T6" y="T7"/>
                  </a:cxn>
                  <a:cxn ang="0">
                    <a:pos x="T8" y="T9"/>
                  </a:cxn>
                </a:cxnLst>
                <a:rect l="0" t="0" r="r" b="b"/>
                <a:pathLst>
                  <a:path w="152" h="108">
                    <a:moveTo>
                      <a:pt x="152" y="0"/>
                    </a:moveTo>
                    <a:lnTo>
                      <a:pt x="36" y="0"/>
                    </a:lnTo>
                    <a:lnTo>
                      <a:pt x="0" y="108"/>
                    </a:lnTo>
                    <a:lnTo>
                      <a:pt x="120" y="108"/>
                    </a:lnTo>
                    <a:lnTo>
                      <a:pt x="15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77"/>
              <p:cNvSpPr>
                <a:spLocks/>
              </p:cNvSpPr>
              <p:nvPr/>
            </p:nvSpPr>
            <p:spPr bwMode="auto">
              <a:xfrm>
                <a:off x="516" y="4362"/>
                <a:ext cx="152" cy="108"/>
              </a:xfrm>
              <a:custGeom>
                <a:avLst/>
                <a:gdLst>
                  <a:gd name="T0" fmla="*/ 152 w 152"/>
                  <a:gd name="T1" fmla="*/ 0 h 108"/>
                  <a:gd name="T2" fmla="*/ 36 w 152"/>
                  <a:gd name="T3" fmla="*/ 0 h 108"/>
                  <a:gd name="T4" fmla="*/ 0 w 152"/>
                  <a:gd name="T5" fmla="*/ 108 h 108"/>
                  <a:gd name="T6" fmla="*/ 120 w 152"/>
                  <a:gd name="T7" fmla="*/ 108 h 108"/>
                  <a:gd name="T8" fmla="*/ 152 w 152"/>
                  <a:gd name="T9" fmla="*/ 0 h 108"/>
                </a:gdLst>
                <a:ahLst/>
                <a:cxnLst>
                  <a:cxn ang="0">
                    <a:pos x="T0" y="T1"/>
                  </a:cxn>
                  <a:cxn ang="0">
                    <a:pos x="T2" y="T3"/>
                  </a:cxn>
                  <a:cxn ang="0">
                    <a:pos x="T4" y="T5"/>
                  </a:cxn>
                  <a:cxn ang="0">
                    <a:pos x="T6" y="T7"/>
                  </a:cxn>
                  <a:cxn ang="0">
                    <a:pos x="T8" y="T9"/>
                  </a:cxn>
                </a:cxnLst>
                <a:rect l="0" t="0" r="r" b="b"/>
                <a:pathLst>
                  <a:path w="152" h="108">
                    <a:moveTo>
                      <a:pt x="152" y="0"/>
                    </a:moveTo>
                    <a:lnTo>
                      <a:pt x="36" y="0"/>
                    </a:lnTo>
                    <a:lnTo>
                      <a:pt x="0" y="108"/>
                    </a:lnTo>
                    <a:lnTo>
                      <a:pt x="120" y="10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78"/>
              <p:cNvSpPr>
                <a:spLocks/>
              </p:cNvSpPr>
              <p:nvPr/>
            </p:nvSpPr>
            <p:spPr bwMode="auto">
              <a:xfrm>
                <a:off x="660" y="4362"/>
                <a:ext cx="150" cy="108"/>
              </a:xfrm>
              <a:custGeom>
                <a:avLst/>
                <a:gdLst>
                  <a:gd name="T0" fmla="*/ 150 w 150"/>
                  <a:gd name="T1" fmla="*/ 0 h 108"/>
                  <a:gd name="T2" fmla="*/ 32 w 150"/>
                  <a:gd name="T3" fmla="*/ 0 h 108"/>
                  <a:gd name="T4" fmla="*/ 0 w 150"/>
                  <a:gd name="T5" fmla="*/ 108 h 108"/>
                  <a:gd name="T6" fmla="*/ 122 w 150"/>
                  <a:gd name="T7" fmla="*/ 108 h 108"/>
                  <a:gd name="T8" fmla="*/ 150 w 150"/>
                  <a:gd name="T9" fmla="*/ 0 h 108"/>
                </a:gdLst>
                <a:ahLst/>
                <a:cxnLst>
                  <a:cxn ang="0">
                    <a:pos x="T0" y="T1"/>
                  </a:cxn>
                  <a:cxn ang="0">
                    <a:pos x="T2" y="T3"/>
                  </a:cxn>
                  <a:cxn ang="0">
                    <a:pos x="T4" y="T5"/>
                  </a:cxn>
                  <a:cxn ang="0">
                    <a:pos x="T6" y="T7"/>
                  </a:cxn>
                  <a:cxn ang="0">
                    <a:pos x="T8" y="T9"/>
                  </a:cxn>
                </a:cxnLst>
                <a:rect l="0" t="0" r="r" b="b"/>
                <a:pathLst>
                  <a:path w="150" h="108">
                    <a:moveTo>
                      <a:pt x="150" y="0"/>
                    </a:moveTo>
                    <a:lnTo>
                      <a:pt x="32" y="0"/>
                    </a:lnTo>
                    <a:lnTo>
                      <a:pt x="0" y="108"/>
                    </a:lnTo>
                    <a:lnTo>
                      <a:pt x="122" y="108"/>
                    </a:lnTo>
                    <a:lnTo>
                      <a:pt x="15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79"/>
              <p:cNvSpPr>
                <a:spLocks/>
              </p:cNvSpPr>
              <p:nvPr/>
            </p:nvSpPr>
            <p:spPr bwMode="auto">
              <a:xfrm>
                <a:off x="660" y="4362"/>
                <a:ext cx="150" cy="108"/>
              </a:xfrm>
              <a:custGeom>
                <a:avLst/>
                <a:gdLst>
                  <a:gd name="T0" fmla="*/ 150 w 150"/>
                  <a:gd name="T1" fmla="*/ 0 h 108"/>
                  <a:gd name="T2" fmla="*/ 32 w 150"/>
                  <a:gd name="T3" fmla="*/ 0 h 108"/>
                  <a:gd name="T4" fmla="*/ 0 w 150"/>
                  <a:gd name="T5" fmla="*/ 108 h 108"/>
                  <a:gd name="T6" fmla="*/ 122 w 150"/>
                  <a:gd name="T7" fmla="*/ 108 h 108"/>
                  <a:gd name="T8" fmla="*/ 150 w 150"/>
                  <a:gd name="T9" fmla="*/ 0 h 108"/>
                </a:gdLst>
                <a:ahLst/>
                <a:cxnLst>
                  <a:cxn ang="0">
                    <a:pos x="T0" y="T1"/>
                  </a:cxn>
                  <a:cxn ang="0">
                    <a:pos x="T2" y="T3"/>
                  </a:cxn>
                  <a:cxn ang="0">
                    <a:pos x="T4" y="T5"/>
                  </a:cxn>
                  <a:cxn ang="0">
                    <a:pos x="T6" y="T7"/>
                  </a:cxn>
                  <a:cxn ang="0">
                    <a:pos x="T8" y="T9"/>
                  </a:cxn>
                </a:cxnLst>
                <a:rect l="0" t="0" r="r" b="b"/>
                <a:pathLst>
                  <a:path w="150" h="108">
                    <a:moveTo>
                      <a:pt x="150" y="0"/>
                    </a:moveTo>
                    <a:lnTo>
                      <a:pt x="32" y="0"/>
                    </a:lnTo>
                    <a:lnTo>
                      <a:pt x="0" y="108"/>
                    </a:lnTo>
                    <a:lnTo>
                      <a:pt x="122" y="108"/>
                    </a:lnTo>
                    <a:lnTo>
                      <a:pt x="1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80"/>
              <p:cNvSpPr>
                <a:spLocks/>
              </p:cNvSpPr>
              <p:nvPr/>
            </p:nvSpPr>
            <p:spPr bwMode="auto">
              <a:xfrm>
                <a:off x="806" y="4362"/>
                <a:ext cx="144" cy="108"/>
              </a:xfrm>
              <a:custGeom>
                <a:avLst/>
                <a:gdLst>
                  <a:gd name="T0" fmla="*/ 144 w 144"/>
                  <a:gd name="T1" fmla="*/ 0 h 108"/>
                  <a:gd name="T2" fmla="*/ 26 w 144"/>
                  <a:gd name="T3" fmla="*/ 0 h 108"/>
                  <a:gd name="T4" fmla="*/ 0 w 144"/>
                  <a:gd name="T5" fmla="*/ 108 h 108"/>
                  <a:gd name="T6" fmla="*/ 120 w 144"/>
                  <a:gd name="T7" fmla="*/ 108 h 108"/>
                  <a:gd name="T8" fmla="*/ 144 w 144"/>
                  <a:gd name="T9" fmla="*/ 0 h 108"/>
                </a:gdLst>
                <a:ahLst/>
                <a:cxnLst>
                  <a:cxn ang="0">
                    <a:pos x="T0" y="T1"/>
                  </a:cxn>
                  <a:cxn ang="0">
                    <a:pos x="T2" y="T3"/>
                  </a:cxn>
                  <a:cxn ang="0">
                    <a:pos x="T4" y="T5"/>
                  </a:cxn>
                  <a:cxn ang="0">
                    <a:pos x="T6" y="T7"/>
                  </a:cxn>
                  <a:cxn ang="0">
                    <a:pos x="T8" y="T9"/>
                  </a:cxn>
                </a:cxnLst>
                <a:rect l="0" t="0" r="r" b="b"/>
                <a:pathLst>
                  <a:path w="144" h="108">
                    <a:moveTo>
                      <a:pt x="144" y="0"/>
                    </a:moveTo>
                    <a:lnTo>
                      <a:pt x="26" y="0"/>
                    </a:lnTo>
                    <a:lnTo>
                      <a:pt x="0" y="108"/>
                    </a:lnTo>
                    <a:lnTo>
                      <a:pt x="120" y="108"/>
                    </a:lnTo>
                    <a:lnTo>
                      <a:pt x="14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81"/>
              <p:cNvSpPr>
                <a:spLocks/>
              </p:cNvSpPr>
              <p:nvPr/>
            </p:nvSpPr>
            <p:spPr bwMode="auto">
              <a:xfrm>
                <a:off x="806" y="4362"/>
                <a:ext cx="144" cy="108"/>
              </a:xfrm>
              <a:custGeom>
                <a:avLst/>
                <a:gdLst>
                  <a:gd name="T0" fmla="*/ 144 w 144"/>
                  <a:gd name="T1" fmla="*/ 0 h 108"/>
                  <a:gd name="T2" fmla="*/ 26 w 144"/>
                  <a:gd name="T3" fmla="*/ 0 h 108"/>
                  <a:gd name="T4" fmla="*/ 0 w 144"/>
                  <a:gd name="T5" fmla="*/ 108 h 108"/>
                  <a:gd name="T6" fmla="*/ 120 w 144"/>
                  <a:gd name="T7" fmla="*/ 108 h 108"/>
                  <a:gd name="T8" fmla="*/ 144 w 144"/>
                  <a:gd name="T9" fmla="*/ 0 h 108"/>
                </a:gdLst>
                <a:ahLst/>
                <a:cxnLst>
                  <a:cxn ang="0">
                    <a:pos x="T0" y="T1"/>
                  </a:cxn>
                  <a:cxn ang="0">
                    <a:pos x="T2" y="T3"/>
                  </a:cxn>
                  <a:cxn ang="0">
                    <a:pos x="T4" y="T5"/>
                  </a:cxn>
                  <a:cxn ang="0">
                    <a:pos x="T6" y="T7"/>
                  </a:cxn>
                  <a:cxn ang="0">
                    <a:pos x="T8" y="T9"/>
                  </a:cxn>
                </a:cxnLst>
                <a:rect l="0" t="0" r="r" b="b"/>
                <a:pathLst>
                  <a:path w="144" h="108">
                    <a:moveTo>
                      <a:pt x="144" y="0"/>
                    </a:moveTo>
                    <a:lnTo>
                      <a:pt x="26" y="0"/>
                    </a:lnTo>
                    <a:lnTo>
                      <a:pt x="0" y="108"/>
                    </a:lnTo>
                    <a:lnTo>
                      <a:pt x="120" y="108"/>
                    </a:lnTo>
                    <a:lnTo>
                      <a:pt x="1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82"/>
              <p:cNvSpPr>
                <a:spLocks/>
              </p:cNvSpPr>
              <p:nvPr/>
            </p:nvSpPr>
            <p:spPr bwMode="auto">
              <a:xfrm>
                <a:off x="956" y="4362"/>
                <a:ext cx="1843" cy="108"/>
              </a:xfrm>
              <a:custGeom>
                <a:avLst/>
                <a:gdLst>
                  <a:gd name="T0" fmla="*/ 1813 w 1843"/>
                  <a:gd name="T1" fmla="*/ 0 h 108"/>
                  <a:gd name="T2" fmla="*/ 22 w 1843"/>
                  <a:gd name="T3" fmla="*/ 0 h 108"/>
                  <a:gd name="T4" fmla="*/ 0 w 1843"/>
                  <a:gd name="T5" fmla="*/ 108 h 108"/>
                  <a:gd name="T6" fmla="*/ 1843 w 1843"/>
                  <a:gd name="T7" fmla="*/ 108 h 108"/>
                  <a:gd name="T8" fmla="*/ 1813 w 1843"/>
                  <a:gd name="T9" fmla="*/ 0 h 108"/>
                </a:gdLst>
                <a:ahLst/>
                <a:cxnLst>
                  <a:cxn ang="0">
                    <a:pos x="T0" y="T1"/>
                  </a:cxn>
                  <a:cxn ang="0">
                    <a:pos x="T2" y="T3"/>
                  </a:cxn>
                  <a:cxn ang="0">
                    <a:pos x="T4" y="T5"/>
                  </a:cxn>
                  <a:cxn ang="0">
                    <a:pos x="T6" y="T7"/>
                  </a:cxn>
                  <a:cxn ang="0">
                    <a:pos x="T8" y="T9"/>
                  </a:cxn>
                </a:cxnLst>
                <a:rect l="0" t="0" r="r" b="b"/>
                <a:pathLst>
                  <a:path w="1843" h="108">
                    <a:moveTo>
                      <a:pt x="1813" y="0"/>
                    </a:moveTo>
                    <a:lnTo>
                      <a:pt x="22" y="0"/>
                    </a:lnTo>
                    <a:lnTo>
                      <a:pt x="0" y="108"/>
                    </a:lnTo>
                    <a:lnTo>
                      <a:pt x="1843" y="108"/>
                    </a:lnTo>
                    <a:lnTo>
                      <a:pt x="1813"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83"/>
              <p:cNvSpPr>
                <a:spLocks/>
              </p:cNvSpPr>
              <p:nvPr/>
            </p:nvSpPr>
            <p:spPr bwMode="auto">
              <a:xfrm>
                <a:off x="956" y="4362"/>
                <a:ext cx="1843" cy="108"/>
              </a:xfrm>
              <a:custGeom>
                <a:avLst/>
                <a:gdLst>
                  <a:gd name="T0" fmla="*/ 1813 w 1843"/>
                  <a:gd name="T1" fmla="*/ 0 h 108"/>
                  <a:gd name="T2" fmla="*/ 22 w 1843"/>
                  <a:gd name="T3" fmla="*/ 0 h 108"/>
                  <a:gd name="T4" fmla="*/ 0 w 1843"/>
                  <a:gd name="T5" fmla="*/ 108 h 108"/>
                  <a:gd name="T6" fmla="*/ 1843 w 1843"/>
                  <a:gd name="T7" fmla="*/ 108 h 108"/>
                  <a:gd name="T8" fmla="*/ 1813 w 1843"/>
                  <a:gd name="T9" fmla="*/ 0 h 108"/>
                </a:gdLst>
                <a:ahLst/>
                <a:cxnLst>
                  <a:cxn ang="0">
                    <a:pos x="T0" y="T1"/>
                  </a:cxn>
                  <a:cxn ang="0">
                    <a:pos x="T2" y="T3"/>
                  </a:cxn>
                  <a:cxn ang="0">
                    <a:pos x="T4" y="T5"/>
                  </a:cxn>
                  <a:cxn ang="0">
                    <a:pos x="T6" y="T7"/>
                  </a:cxn>
                  <a:cxn ang="0">
                    <a:pos x="T8" y="T9"/>
                  </a:cxn>
                </a:cxnLst>
                <a:rect l="0" t="0" r="r" b="b"/>
                <a:pathLst>
                  <a:path w="1843" h="108">
                    <a:moveTo>
                      <a:pt x="1813" y="0"/>
                    </a:moveTo>
                    <a:lnTo>
                      <a:pt x="22" y="0"/>
                    </a:lnTo>
                    <a:lnTo>
                      <a:pt x="0" y="108"/>
                    </a:lnTo>
                    <a:lnTo>
                      <a:pt x="1843" y="108"/>
                    </a:lnTo>
                    <a:lnTo>
                      <a:pt x="18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84"/>
              <p:cNvSpPr>
                <a:spLocks/>
              </p:cNvSpPr>
              <p:nvPr/>
            </p:nvSpPr>
            <p:spPr bwMode="auto">
              <a:xfrm>
                <a:off x="2797" y="4362"/>
                <a:ext cx="152" cy="108"/>
              </a:xfrm>
              <a:custGeom>
                <a:avLst/>
                <a:gdLst>
                  <a:gd name="T0" fmla="*/ 118 w 152"/>
                  <a:gd name="T1" fmla="*/ 0 h 108"/>
                  <a:gd name="T2" fmla="*/ 0 w 152"/>
                  <a:gd name="T3" fmla="*/ 0 h 108"/>
                  <a:gd name="T4" fmla="*/ 32 w 152"/>
                  <a:gd name="T5" fmla="*/ 108 h 108"/>
                  <a:gd name="T6" fmla="*/ 152 w 152"/>
                  <a:gd name="T7" fmla="*/ 108 h 108"/>
                  <a:gd name="T8" fmla="*/ 118 w 152"/>
                  <a:gd name="T9" fmla="*/ 0 h 108"/>
                </a:gdLst>
                <a:ahLst/>
                <a:cxnLst>
                  <a:cxn ang="0">
                    <a:pos x="T0" y="T1"/>
                  </a:cxn>
                  <a:cxn ang="0">
                    <a:pos x="T2" y="T3"/>
                  </a:cxn>
                  <a:cxn ang="0">
                    <a:pos x="T4" y="T5"/>
                  </a:cxn>
                  <a:cxn ang="0">
                    <a:pos x="T6" y="T7"/>
                  </a:cxn>
                  <a:cxn ang="0">
                    <a:pos x="T8" y="T9"/>
                  </a:cxn>
                </a:cxnLst>
                <a:rect l="0" t="0" r="r" b="b"/>
                <a:pathLst>
                  <a:path w="152" h="108">
                    <a:moveTo>
                      <a:pt x="118" y="0"/>
                    </a:moveTo>
                    <a:lnTo>
                      <a:pt x="0" y="0"/>
                    </a:lnTo>
                    <a:lnTo>
                      <a:pt x="32" y="108"/>
                    </a:lnTo>
                    <a:lnTo>
                      <a:pt x="152" y="108"/>
                    </a:lnTo>
                    <a:lnTo>
                      <a:pt x="11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85"/>
              <p:cNvSpPr>
                <a:spLocks/>
              </p:cNvSpPr>
              <p:nvPr/>
            </p:nvSpPr>
            <p:spPr bwMode="auto">
              <a:xfrm>
                <a:off x="2797" y="4362"/>
                <a:ext cx="152" cy="108"/>
              </a:xfrm>
              <a:custGeom>
                <a:avLst/>
                <a:gdLst>
                  <a:gd name="T0" fmla="*/ 118 w 152"/>
                  <a:gd name="T1" fmla="*/ 0 h 108"/>
                  <a:gd name="T2" fmla="*/ 0 w 152"/>
                  <a:gd name="T3" fmla="*/ 0 h 108"/>
                  <a:gd name="T4" fmla="*/ 32 w 152"/>
                  <a:gd name="T5" fmla="*/ 108 h 108"/>
                  <a:gd name="T6" fmla="*/ 152 w 152"/>
                  <a:gd name="T7" fmla="*/ 108 h 108"/>
                  <a:gd name="T8" fmla="*/ 118 w 152"/>
                  <a:gd name="T9" fmla="*/ 0 h 108"/>
                </a:gdLst>
                <a:ahLst/>
                <a:cxnLst>
                  <a:cxn ang="0">
                    <a:pos x="T0" y="T1"/>
                  </a:cxn>
                  <a:cxn ang="0">
                    <a:pos x="T2" y="T3"/>
                  </a:cxn>
                  <a:cxn ang="0">
                    <a:pos x="T4" y="T5"/>
                  </a:cxn>
                  <a:cxn ang="0">
                    <a:pos x="T6" y="T7"/>
                  </a:cxn>
                  <a:cxn ang="0">
                    <a:pos x="T8" y="T9"/>
                  </a:cxn>
                </a:cxnLst>
                <a:rect l="0" t="0" r="r" b="b"/>
                <a:pathLst>
                  <a:path w="152" h="108">
                    <a:moveTo>
                      <a:pt x="118" y="0"/>
                    </a:moveTo>
                    <a:lnTo>
                      <a:pt x="0" y="0"/>
                    </a:lnTo>
                    <a:lnTo>
                      <a:pt x="32" y="108"/>
                    </a:lnTo>
                    <a:lnTo>
                      <a:pt x="152" y="108"/>
                    </a:lnTo>
                    <a:lnTo>
                      <a:pt x="1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86"/>
              <p:cNvSpPr>
                <a:spLocks/>
              </p:cNvSpPr>
              <p:nvPr/>
            </p:nvSpPr>
            <p:spPr bwMode="auto">
              <a:xfrm>
                <a:off x="2937" y="4362"/>
                <a:ext cx="156" cy="108"/>
              </a:xfrm>
              <a:custGeom>
                <a:avLst/>
                <a:gdLst>
                  <a:gd name="T0" fmla="*/ 118 w 156"/>
                  <a:gd name="T1" fmla="*/ 0 h 108"/>
                  <a:gd name="T2" fmla="*/ 0 w 156"/>
                  <a:gd name="T3" fmla="*/ 0 h 108"/>
                  <a:gd name="T4" fmla="*/ 36 w 156"/>
                  <a:gd name="T5" fmla="*/ 108 h 108"/>
                  <a:gd name="T6" fmla="*/ 156 w 156"/>
                  <a:gd name="T7" fmla="*/ 108 h 108"/>
                  <a:gd name="T8" fmla="*/ 118 w 156"/>
                  <a:gd name="T9" fmla="*/ 0 h 108"/>
                </a:gdLst>
                <a:ahLst/>
                <a:cxnLst>
                  <a:cxn ang="0">
                    <a:pos x="T0" y="T1"/>
                  </a:cxn>
                  <a:cxn ang="0">
                    <a:pos x="T2" y="T3"/>
                  </a:cxn>
                  <a:cxn ang="0">
                    <a:pos x="T4" y="T5"/>
                  </a:cxn>
                  <a:cxn ang="0">
                    <a:pos x="T6" y="T7"/>
                  </a:cxn>
                  <a:cxn ang="0">
                    <a:pos x="T8" y="T9"/>
                  </a:cxn>
                </a:cxnLst>
                <a:rect l="0" t="0" r="r" b="b"/>
                <a:pathLst>
                  <a:path w="156" h="108">
                    <a:moveTo>
                      <a:pt x="118" y="0"/>
                    </a:moveTo>
                    <a:lnTo>
                      <a:pt x="0" y="0"/>
                    </a:lnTo>
                    <a:lnTo>
                      <a:pt x="36" y="108"/>
                    </a:lnTo>
                    <a:lnTo>
                      <a:pt x="156" y="108"/>
                    </a:lnTo>
                    <a:lnTo>
                      <a:pt x="11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87"/>
              <p:cNvSpPr>
                <a:spLocks/>
              </p:cNvSpPr>
              <p:nvPr/>
            </p:nvSpPr>
            <p:spPr bwMode="auto">
              <a:xfrm>
                <a:off x="2937" y="4362"/>
                <a:ext cx="156" cy="108"/>
              </a:xfrm>
              <a:custGeom>
                <a:avLst/>
                <a:gdLst>
                  <a:gd name="T0" fmla="*/ 118 w 156"/>
                  <a:gd name="T1" fmla="*/ 0 h 108"/>
                  <a:gd name="T2" fmla="*/ 0 w 156"/>
                  <a:gd name="T3" fmla="*/ 0 h 108"/>
                  <a:gd name="T4" fmla="*/ 36 w 156"/>
                  <a:gd name="T5" fmla="*/ 108 h 108"/>
                  <a:gd name="T6" fmla="*/ 156 w 156"/>
                  <a:gd name="T7" fmla="*/ 108 h 108"/>
                  <a:gd name="T8" fmla="*/ 118 w 156"/>
                  <a:gd name="T9" fmla="*/ 0 h 108"/>
                </a:gdLst>
                <a:ahLst/>
                <a:cxnLst>
                  <a:cxn ang="0">
                    <a:pos x="T0" y="T1"/>
                  </a:cxn>
                  <a:cxn ang="0">
                    <a:pos x="T2" y="T3"/>
                  </a:cxn>
                  <a:cxn ang="0">
                    <a:pos x="T4" y="T5"/>
                  </a:cxn>
                  <a:cxn ang="0">
                    <a:pos x="T6" y="T7"/>
                  </a:cxn>
                  <a:cxn ang="0">
                    <a:pos x="T8" y="T9"/>
                  </a:cxn>
                </a:cxnLst>
                <a:rect l="0" t="0" r="r" b="b"/>
                <a:pathLst>
                  <a:path w="156" h="108">
                    <a:moveTo>
                      <a:pt x="118" y="0"/>
                    </a:moveTo>
                    <a:lnTo>
                      <a:pt x="0" y="0"/>
                    </a:lnTo>
                    <a:lnTo>
                      <a:pt x="36" y="108"/>
                    </a:lnTo>
                    <a:lnTo>
                      <a:pt x="156" y="108"/>
                    </a:lnTo>
                    <a:lnTo>
                      <a:pt x="1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88"/>
              <p:cNvSpPr>
                <a:spLocks/>
              </p:cNvSpPr>
              <p:nvPr/>
            </p:nvSpPr>
            <p:spPr bwMode="auto">
              <a:xfrm>
                <a:off x="3077" y="4362"/>
                <a:ext cx="162" cy="108"/>
              </a:xfrm>
              <a:custGeom>
                <a:avLst/>
                <a:gdLst>
                  <a:gd name="T0" fmla="*/ 118 w 162"/>
                  <a:gd name="T1" fmla="*/ 0 h 108"/>
                  <a:gd name="T2" fmla="*/ 0 w 162"/>
                  <a:gd name="T3" fmla="*/ 0 h 108"/>
                  <a:gd name="T4" fmla="*/ 40 w 162"/>
                  <a:gd name="T5" fmla="*/ 108 h 108"/>
                  <a:gd name="T6" fmla="*/ 162 w 162"/>
                  <a:gd name="T7" fmla="*/ 108 h 108"/>
                  <a:gd name="T8" fmla="*/ 118 w 162"/>
                  <a:gd name="T9" fmla="*/ 0 h 108"/>
                </a:gdLst>
                <a:ahLst/>
                <a:cxnLst>
                  <a:cxn ang="0">
                    <a:pos x="T0" y="T1"/>
                  </a:cxn>
                  <a:cxn ang="0">
                    <a:pos x="T2" y="T3"/>
                  </a:cxn>
                  <a:cxn ang="0">
                    <a:pos x="T4" y="T5"/>
                  </a:cxn>
                  <a:cxn ang="0">
                    <a:pos x="T6" y="T7"/>
                  </a:cxn>
                  <a:cxn ang="0">
                    <a:pos x="T8" y="T9"/>
                  </a:cxn>
                </a:cxnLst>
                <a:rect l="0" t="0" r="r" b="b"/>
                <a:pathLst>
                  <a:path w="162" h="108">
                    <a:moveTo>
                      <a:pt x="118" y="0"/>
                    </a:moveTo>
                    <a:lnTo>
                      <a:pt x="0" y="0"/>
                    </a:lnTo>
                    <a:lnTo>
                      <a:pt x="40" y="108"/>
                    </a:lnTo>
                    <a:lnTo>
                      <a:pt x="162" y="108"/>
                    </a:lnTo>
                    <a:lnTo>
                      <a:pt x="11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89"/>
              <p:cNvSpPr>
                <a:spLocks/>
              </p:cNvSpPr>
              <p:nvPr/>
            </p:nvSpPr>
            <p:spPr bwMode="auto">
              <a:xfrm>
                <a:off x="3077" y="4362"/>
                <a:ext cx="162" cy="108"/>
              </a:xfrm>
              <a:custGeom>
                <a:avLst/>
                <a:gdLst>
                  <a:gd name="T0" fmla="*/ 118 w 162"/>
                  <a:gd name="T1" fmla="*/ 0 h 108"/>
                  <a:gd name="T2" fmla="*/ 0 w 162"/>
                  <a:gd name="T3" fmla="*/ 0 h 108"/>
                  <a:gd name="T4" fmla="*/ 40 w 162"/>
                  <a:gd name="T5" fmla="*/ 108 h 108"/>
                  <a:gd name="T6" fmla="*/ 162 w 162"/>
                  <a:gd name="T7" fmla="*/ 108 h 108"/>
                  <a:gd name="T8" fmla="*/ 118 w 162"/>
                  <a:gd name="T9" fmla="*/ 0 h 108"/>
                </a:gdLst>
                <a:ahLst/>
                <a:cxnLst>
                  <a:cxn ang="0">
                    <a:pos x="T0" y="T1"/>
                  </a:cxn>
                  <a:cxn ang="0">
                    <a:pos x="T2" y="T3"/>
                  </a:cxn>
                  <a:cxn ang="0">
                    <a:pos x="T4" y="T5"/>
                  </a:cxn>
                  <a:cxn ang="0">
                    <a:pos x="T6" y="T7"/>
                  </a:cxn>
                  <a:cxn ang="0">
                    <a:pos x="T8" y="T9"/>
                  </a:cxn>
                </a:cxnLst>
                <a:rect l="0" t="0" r="r" b="b"/>
                <a:pathLst>
                  <a:path w="162" h="108">
                    <a:moveTo>
                      <a:pt x="118" y="0"/>
                    </a:moveTo>
                    <a:lnTo>
                      <a:pt x="0" y="0"/>
                    </a:lnTo>
                    <a:lnTo>
                      <a:pt x="40" y="108"/>
                    </a:lnTo>
                    <a:lnTo>
                      <a:pt x="162" y="108"/>
                    </a:lnTo>
                    <a:lnTo>
                      <a:pt x="1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90"/>
              <p:cNvSpPr>
                <a:spLocks/>
              </p:cNvSpPr>
              <p:nvPr/>
            </p:nvSpPr>
            <p:spPr bwMode="auto">
              <a:xfrm>
                <a:off x="3219" y="4362"/>
                <a:ext cx="164" cy="108"/>
              </a:xfrm>
              <a:custGeom>
                <a:avLst/>
                <a:gdLst>
                  <a:gd name="T0" fmla="*/ 116 w 164"/>
                  <a:gd name="T1" fmla="*/ 0 h 108"/>
                  <a:gd name="T2" fmla="*/ 0 w 164"/>
                  <a:gd name="T3" fmla="*/ 0 h 108"/>
                  <a:gd name="T4" fmla="*/ 44 w 164"/>
                  <a:gd name="T5" fmla="*/ 108 h 108"/>
                  <a:gd name="T6" fmla="*/ 164 w 164"/>
                  <a:gd name="T7" fmla="*/ 108 h 108"/>
                  <a:gd name="T8" fmla="*/ 116 w 164"/>
                  <a:gd name="T9" fmla="*/ 0 h 108"/>
                </a:gdLst>
                <a:ahLst/>
                <a:cxnLst>
                  <a:cxn ang="0">
                    <a:pos x="T0" y="T1"/>
                  </a:cxn>
                  <a:cxn ang="0">
                    <a:pos x="T2" y="T3"/>
                  </a:cxn>
                  <a:cxn ang="0">
                    <a:pos x="T4" y="T5"/>
                  </a:cxn>
                  <a:cxn ang="0">
                    <a:pos x="T6" y="T7"/>
                  </a:cxn>
                  <a:cxn ang="0">
                    <a:pos x="T8" y="T9"/>
                  </a:cxn>
                </a:cxnLst>
                <a:rect l="0" t="0" r="r" b="b"/>
                <a:pathLst>
                  <a:path w="164" h="108">
                    <a:moveTo>
                      <a:pt x="116" y="0"/>
                    </a:moveTo>
                    <a:lnTo>
                      <a:pt x="0" y="0"/>
                    </a:lnTo>
                    <a:lnTo>
                      <a:pt x="44" y="108"/>
                    </a:lnTo>
                    <a:lnTo>
                      <a:pt x="164" y="108"/>
                    </a:lnTo>
                    <a:lnTo>
                      <a:pt x="11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91"/>
              <p:cNvSpPr>
                <a:spLocks/>
              </p:cNvSpPr>
              <p:nvPr/>
            </p:nvSpPr>
            <p:spPr bwMode="auto">
              <a:xfrm>
                <a:off x="3219" y="4362"/>
                <a:ext cx="164" cy="108"/>
              </a:xfrm>
              <a:custGeom>
                <a:avLst/>
                <a:gdLst>
                  <a:gd name="T0" fmla="*/ 116 w 164"/>
                  <a:gd name="T1" fmla="*/ 0 h 108"/>
                  <a:gd name="T2" fmla="*/ 0 w 164"/>
                  <a:gd name="T3" fmla="*/ 0 h 108"/>
                  <a:gd name="T4" fmla="*/ 44 w 164"/>
                  <a:gd name="T5" fmla="*/ 108 h 108"/>
                  <a:gd name="T6" fmla="*/ 164 w 164"/>
                  <a:gd name="T7" fmla="*/ 108 h 108"/>
                  <a:gd name="T8" fmla="*/ 116 w 164"/>
                  <a:gd name="T9" fmla="*/ 0 h 108"/>
                </a:gdLst>
                <a:ahLst/>
                <a:cxnLst>
                  <a:cxn ang="0">
                    <a:pos x="T0" y="T1"/>
                  </a:cxn>
                  <a:cxn ang="0">
                    <a:pos x="T2" y="T3"/>
                  </a:cxn>
                  <a:cxn ang="0">
                    <a:pos x="T4" y="T5"/>
                  </a:cxn>
                  <a:cxn ang="0">
                    <a:pos x="T6" y="T7"/>
                  </a:cxn>
                  <a:cxn ang="0">
                    <a:pos x="T8" y="T9"/>
                  </a:cxn>
                </a:cxnLst>
                <a:rect l="0" t="0" r="r" b="b"/>
                <a:pathLst>
                  <a:path w="164" h="108">
                    <a:moveTo>
                      <a:pt x="116" y="0"/>
                    </a:moveTo>
                    <a:lnTo>
                      <a:pt x="0" y="0"/>
                    </a:lnTo>
                    <a:lnTo>
                      <a:pt x="44" y="108"/>
                    </a:lnTo>
                    <a:lnTo>
                      <a:pt x="164" y="108"/>
                    </a:lnTo>
                    <a:lnTo>
                      <a:pt x="1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92"/>
              <p:cNvSpPr>
                <a:spLocks/>
              </p:cNvSpPr>
              <p:nvPr/>
            </p:nvSpPr>
            <p:spPr bwMode="auto">
              <a:xfrm>
                <a:off x="3359" y="4362"/>
                <a:ext cx="168" cy="108"/>
              </a:xfrm>
              <a:custGeom>
                <a:avLst/>
                <a:gdLst>
                  <a:gd name="T0" fmla="*/ 116 w 168"/>
                  <a:gd name="T1" fmla="*/ 0 h 108"/>
                  <a:gd name="T2" fmla="*/ 0 w 168"/>
                  <a:gd name="T3" fmla="*/ 0 h 108"/>
                  <a:gd name="T4" fmla="*/ 48 w 168"/>
                  <a:gd name="T5" fmla="*/ 108 h 108"/>
                  <a:gd name="T6" fmla="*/ 168 w 168"/>
                  <a:gd name="T7" fmla="*/ 108 h 108"/>
                  <a:gd name="T8" fmla="*/ 116 w 168"/>
                  <a:gd name="T9" fmla="*/ 0 h 108"/>
                </a:gdLst>
                <a:ahLst/>
                <a:cxnLst>
                  <a:cxn ang="0">
                    <a:pos x="T0" y="T1"/>
                  </a:cxn>
                  <a:cxn ang="0">
                    <a:pos x="T2" y="T3"/>
                  </a:cxn>
                  <a:cxn ang="0">
                    <a:pos x="T4" y="T5"/>
                  </a:cxn>
                  <a:cxn ang="0">
                    <a:pos x="T6" y="T7"/>
                  </a:cxn>
                  <a:cxn ang="0">
                    <a:pos x="T8" y="T9"/>
                  </a:cxn>
                </a:cxnLst>
                <a:rect l="0" t="0" r="r" b="b"/>
                <a:pathLst>
                  <a:path w="168" h="108">
                    <a:moveTo>
                      <a:pt x="116" y="0"/>
                    </a:moveTo>
                    <a:lnTo>
                      <a:pt x="0" y="0"/>
                    </a:lnTo>
                    <a:lnTo>
                      <a:pt x="48" y="108"/>
                    </a:lnTo>
                    <a:lnTo>
                      <a:pt x="168" y="108"/>
                    </a:lnTo>
                    <a:lnTo>
                      <a:pt x="11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93"/>
              <p:cNvSpPr>
                <a:spLocks/>
              </p:cNvSpPr>
              <p:nvPr/>
            </p:nvSpPr>
            <p:spPr bwMode="auto">
              <a:xfrm>
                <a:off x="3359" y="4362"/>
                <a:ext cx="168" cy="108"/>
              </a:xfrm>
              <a:custGeom>
                <a:avLst/>
                <a:gdLst>
                  <a:gd name="T0" fmla="*/ 116 w 168"/>
                  <a:gd name="T1" fmla="*/ 0 h 108"/>
                  <a:gd name="T2" fmla="*/ 0 w 168"/>
                  <a:gd name="T3" fmla="*/ 0 h 108"/>
                  <a:gd name="T4" fmla="*/ 48 w 168"/>
                  <a:gd name="T5" fmla="*/ 108 h 108"/>
                  <a:gd name="T6" fmla="*/ 168 w 168"/>
                  <a:gd name="T7" fmla="*/ 108 h 108"/>
                  <a:gd name="T8" fmla="*/ 116 w 168"/>
                  <a:gd name="T9" fmla="*/ 0 h 108"/>
                </a:gdLst>
                <a:ahLst/>
                <a:cxnLst>
                  <a:cxn ang="0">
                    <a:pos x="T0" y="T1"/>
                  </a:cxn>
                  <a:cxn ang="0">
                    <a:pos x="T2" y="T3"/>
                  </a:cxn>
                  <a:cxn ang="0">
                    <a:pos x="T4" y="T5"/>
                  </a:cxn>
                  <a:cxn ang="0">
                    <a:pos x="T6" y="T7"/>
                  </a:cxn>
                  <a:cxn ang="0">
                    <a:pos x="T8" y="T9"/>
                  </a:cxn>
                </a:cxnLst>
                <a:rect l="0" t="0" r="r" b="b"/>
                <a:pathLst>
                  <a:path w="168" h="108">
                    <a:moveTo>
                      <a:pt x="116" y="0"/>
                    </a:moveTo>
                    <a:lnTo>
                      <a:pt x="0" y="0"/>
                    </a:lnTo>
                    <a:lnTo>
                      <a:pt x="48" y="108"/>
                    </a:lnTo>
                    <a:lnTo>
                      <a:pt x="168" y="108"/>
                    </a:lnTo>
                    <a:lnTo>
                      <a:pt x="1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94"/>
              <p:cNvSpPr>
                <a:spLocks/>
              </p:cNvSpPr>
              <p:nvPr/>
            </p:nvSpPr>
            <p:spPr bwMode="auto">
              <a:xfrm>
                <a:off x="3499" y="4362"/>
                <a:ext cx="172" cy="108"/>
              </a:xfrm>
              <a:custGeom>
                <a:avLst/>
                <a:gdLst>
                  <a:gd name="T0" fmla="*/ 116 w 172"/>
                  <a:gd name="T1" fmla="*/ 0 h 108"/>
                  <a:gd name="T2" fmla="*/ 0 w 172"/>
                  <a:gd name="T3" fmla="*/ 0 h 108"/>
                  <a:gd name="T4" fmla="*/ 52 w 172"/>
                  <a:gd name="T5" fmla="*/ 108 h 108"/>
                  <a:gd name="T6" fmla="*/ 172 w 172"/>
                  <a:gd name="T7" fmla="*/ 108 h 108"/>
                  <a:gd name="T8" fmla="*/ 116 w 172"/>
                  <a:gd name="T9" fmla="*/ 0 h 108"/>
                </a:gdLst>
                <a:ahLst/>
                <a:cxnLst>
                  <a:cxn ang="0">
                    <a:pos x="T0" y="T1"/>
                  </a:cxn>
                  <a:cxn ang="0">
                    <a:pos x="T2" y="T3"/>
                  </a:cxn>
                  <a:cxn ang="0">
                    <a:pos x="T4" y="T5"/>
                  </a:cxn>
                  <a:cxn ang="0">
                    <a:pos x="T6" y="T7"/>
                  </a:cxn>
                  <a:cxn ang="0">
                    <a:pos x="T8" y="T9"/>
                  </a:cxn>
                </a:cxnLst>
                <a:rect l="0" t="0" r="r" b="b"/>
                <a:pathLst>
                  <a:path w="172" h="108">
                    <a:moveTo>
                      <a:pt x="116" y="0"/>
                    </a:moveTo>
                    <a:lnTo>
                      <a:pt x="0" y="0"/>
                    </a:lnTo>
                    <a:lnTo>
                      <a:pt x="52" y="108"/>
                    </a:lnTo>
                    <a:lnTo>
                      <a:pt x="172" y="108"/>
                    </a:lnTo>
                    <a:lnTo>
                      <a:pt x="11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95"/>
              <p:cNvSpPr>
                <a:spLocks/>
              </p:cNvSpPr>
              <p:nvPr/>
            </p:nvSpPr>
            <p:spPr bwMode="auto">
              <a:xfrm>
                <a:off x="3499" y="4362"/>
                <a:ext cx="172" cy="108"/>
              </a:xfrm>
              <a:custGeom>
                <a:avLst/>
                <a:gdLst>
                  <a:gd name="T0" fmla="*/ 116 w 172"/>
                  <a:gd name="T1" fmla="*/ 0 h 108"/>
                  <a:gd name="T2" fmla="*/ 0 w 172"/>
                  <a:gd name="T3" fmla="*/ 0 h 108"/>
                  <a:gd name="T4" fmla="*/ 52 w 172"/>
                  <a:gd name="T5" fmla="*/ 108 h 108"/>
                  <a:gd name="T6" fmla="*/ 172 w 172"/>
                  <a:gd name="T7" fmla="*/ 108 h 108"/>
                  <a:gd name="T8" fmla="*/ 116 w 172"/>
                  <a:gd name="T9" fmla="*/ 0 h 108"/>
                </a:gdLst>
                <a:ahLst/>
                <a:cxnLst>
                  <a:cxn ang="0">
                    <a:pos x="T0" y="T1"/>
                  </a:cxn>
                  <a:cxn ang="0">
                    <a:pos x="T2" y="T3"/>
                  </a:cxn>
                  <a:cxn ang="0">
                    <a:pos x="T4" y="T5"/>
                  </a:cxn>
                  <a:cxn ang="0">
                    <a:pos x="T6" y="T7"/>
                  </a:cxn>
                  <a:cxn ang="0">
                    <a:pos x="T8" y="T9"/>
                  </a:cxn>
                </a:cxnLst>
                <a:rect l="0" t="0" r="r" b="b"/>
                <a:pathLst>
                  <a:path w="172" h="108">
                    <a:moveTo>
                      <a:pt x="116" y="0"/>
                    </a:moveTo>
                    <a:lnTo>
                      <a:pt x="0" y="0"/>
                    </a:lnTo>
                    <a:lnTo>
                      <a:pt x="52" y="108"/>
                    </a:lnTo>
                    <a:lnTo>
                      <a:pt x="172" y="108"/>
                    </a:lnTo>
                    <a:lnTo>
                      <a:pt x="1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96"/>
              <p:cNvSpPr>
                <a:spLocks/>
              </p:cNvSpPr>
              <p:nvPr/>
            </p:nvSpPr>
            <p:spPr bwMode="auto">
              <a:xfrm>
                <a:off x="478" y="4072"/>
                <a:ext cx="148" cy="108"/>
              </a:xfrm>
              <a:custGeom>
                <a:avLst/>
                <a:gdLst>
                  <a:gd name="T0" fmla="*/ 148 w 148"/>
                  <a:gd name="T1" fmla="*/ 0 h 108"/>
                  <a:gd name="T2" fmla="*/ 40 w 148"/>
                  <a:gd name="T3" fmla="*/ 0 h 108"/>
                  <a:gd name="T4" fmla="*/ 0 w 148"/>
                  <a:gd name="T5" fmla="*/ 108 h 108"/>
                  <a:gd name="T6" fmla="*/ 112 w 148"/>
                  <a:gd name="T7" fmla="*/ 108 h 108"/>
                  <a:gd name="T8" fmla="*/ 148 w 148"/>
                  <a:gd name="T9" fmla="*/ 0 h 108"/>
                </a:gdLst>
                <a:ahLst/>
                <a:cxnLst>
                  <a:cxn ang="0">
                    <a:pos x="T0" y="T1"/>
                  </a:cxn>
                  <a:cxn ang="0">
                    <a:pos x="T2" y="T3"/>
                  </a:cxn>
                  <a:cxn ang="0">
                    <a:pos x="T4" y="T5"/>
                  </a:cxn>
                  <a:cxn ang="0">
                    <a:pos x="T6" y="T7"/>
                  </a:cxn>
                  <a:cxn ang="0">
                    <a:pos x="T8" y="T9"/>
                  </a:cxn>
                </a:cxnLst>
                <a:rect l="0" t="0" r="r" b="b"/>
                <a:pathLst>
                  <a:path w="148" h="108">
                    <a:moveTo>
                      <a:pt x="148" y="0"/>
                    </a:moveTo>
                    <a:lnTo>
                      <a:pt x="40" y="0"/>
                    </a:lnTo>
                    <a:lnTo>
                      <a:pt x="0" y="108"/>
                    </a:lnTo>
                    <a:lnTo>
                      <a:pt x="112" y="108"/>
                    </a:lnTo>
                    <a:lnTo>
                      <a:pt x="14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97"/>
              <p:cNvSpPr>
                <a:spLocks/>
              </p:cNvSpPr>
              <p:nvPr/>
            </p:nvSpPr>
            <p:spPr bwMode="auto">
              <a:xfrm>
                <a:off x="478" y="4072"/>
                <a:ext cx="148" cy="108"/>
              </a:xfrm>
              <a:custGeom>
                <a:avLst/>
                <a:gdLst>
                  <a:gd name="T0" fmla="*/ 148 w 148"/>
                  <a:gd name="T1" fmla="*/ 0 h 108"/>
                  <a:gd name="T2" fmla="*/ 40 w 148"/>
                  <a:gd name="T3" fmla="*/ 0 h 108"/>
                  <a:gd name="T4" fmla="*/ 0 w 148"/>
                  <a:gd name="T5" fmla="*/ 108 h 108"/>
                  <a:gd name="T6" fmla="*/ 112 w 148"/>
                  <a:gd name="T7" fmla="*/ 108 h 108"/>
                  <a:gd name="T8" fmla="*/ 148 w 148"/>
                  <a:gd name="T9" fmla="*/ 0 h 108"/>
                </a:gdLst>
                <a:ahLst/>
                <a:cxnLst>
                  <a:cxn ang="0">
                    <a:pos x="T0" y="T1"/>
                  </a:cxn>
                  <a:cxn ang="0">
                    <a:pos x="T2" y="T3"/>
                  </a:cxn>
                  <a:cxn ang="0">
                    <a:pos x="T4" y="T5"/>
                  </a:cxn>
                  <a:cxn ang="0">
                    <a:pos x="T6" y="T7"/>
                  </a:cxn>
                  <a:cxn ang="0">
                    <a:pos x="T8" y="T9"/>
                  </a:cxn>
                </a:cxnLst>
                <a:rect l="0" t="0" r="r" b="b"/>
                <a:pathLst>
                  <a:path w="148" h="108">
                    <a:moveTo>
                      <a:pt x="148" y="0"/>
                    </a:moveTo>
                    <a:lnTo>
                      <a:pt x="40" y="0"/>
                    </a:lnTo>
                    <a:lnTo>
                      <a:pt x="0" y="108"/>
                    </a:lnTo>
                    <a:lnTo>
                      <a:pt x="112" y="108"/>
                    </a:lnTo>
                    <a:lnTo>
                      <a:pt x="1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98"/>
              <p:cNvSpPr>
                <a:spLocks/>
              </p:cNvSpPr>
              <p:nvPr/>
            </p:nvSpPr>
            <p:spPr bwMode="auto">
              <a:xfrm>
                <a:off x="612" y="4072"/>
                <a:ext cx="142" cy="108"/>
              </a:xfrm>
              <a:custGeom>
                <a:avLst/>
                <a:gdLst>
                  <a:gd name="T0" fmla="*/ 142 w 142"/>
                  <a:gd name="T1" fmla="*/ 0 h 108"/>
                  <a:gd name="T2" fmla="*/ 36 w 142"/>
                  <a:gd name="T3" fmla="*/ 0 h 108"/>
                  <a:gd name="T4" fmla="*/ 0 w 142"/>
                  <a:gd name="T5" fmla="*/ 108 h 108"/>
                  <a:gd name="T6" fmla="*/ 110 w 142"/>
                  <a:gd name="T7" fmla="*/ 108 h 108"/>
                  <a:gd name="T8" fmla="*/ 142 w 142"/>
                  <a:gd name="T9" fmla="*/ 0 h 108"/>
                </a:gdLst>
                <a:ahLst/>
                <a:cxnLst>
                  <a:cxn ang="0">
                    <a:pos x="T0" y="T1"/>
                  </a:cxn>
                  <a:cxn ang="0">
                    <a:pos x="T2" y="T3"/>
                  </a:cxn>
                  <a:cxn ang="0">
                    <a:pos x="T4" y="T5"/>
                  </a:cxn>
                  <a:cxn ang="0">
                    <a:pos x="T6" y="T7"/>
                  </a:cxn>
                  <a:cxn ang="0">
                    <a:pos x="T8" y="T9"/>
                  </a:cxn>
                </a:cxnLst>
                <a:rect l="0" t="0" r="r" b="b"/>
                <a:pathLst>
                  <a:path w="142" h="108">
                    <a:moveTo>
                      <a:pt x="142" y="0"/>
                    </a:moveTo>
                    <a:lnTo>
                      <a:pt x="36" y="0"/>
                    </a:lnTo>
                    <a:lnTo>
                      <a:pt x="0" y="108"/>
                    </a:lnTo>
                    <a:lnTo>
                      <a:pt x="110" y="108"/>
                    </a:lnTo>
                    <a:lnTo>
                      <a:pt x="14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99"/>
              <p:cNvSpPr>
                <a:spLocks/>
              </p:cNvSpPr>
              <p:nvPr/>
            </p:nvSpPr>
            <p:spPr bwMode="auto">
              <a:xfrm>
                <a:off x="612" y="4072"/>
                <a:ext cx="142" cy="108"/>
              </a:xfrm>
              <a:custGeom>
                <a:avLst/>
                <a:gdLst>
                  <a:gd name="T0" fmla="*/ 142 w 142"/>
                  <a:gd name="T1" fmla="*/ 0 h 108"/>
                  <a:gd name="T2" fmla="*/ 36 w 142"/>
                  <a:gd name="T3" fmla="*/ 0 h 108"/>
                  <a:gd name="T4" fmla="*/ 0 w 142"/>
                  <a:gd name="T5" fmla="*/ 108 h 108"/>
                  <a:gd name="T6" fmla="*/ 110 w 142"/>
                  <a:gd name="T7" fmla="*/ 108 h 108"/>
                  <a:gd name="T8" fmla="*/ 142 w 142"/>
                  <a:gd name="T9" fmla="*/ 0 h 108"/>
                </a:gdLst>
                <a:ahLst/>
                <a:cxnLst>
                  <a:cxn ang="0">
                    <a:pos x="T0" y="T1"/>
                  </a:cxn>
                  <a:cxn ang="0">
                    <a:pos x="T2" y="T3"/>
                  </a:cxn>
                  <a:cxn ang="0">
                    <a:pos x="T4" y="T5"/>
                  </a:cxn>
                  <a:cxn ang="0">
                    <a:pos x="T6" y="T7"/>
                  </a:cxn>
                  <a:cxn ang="0">
                    <a:pos x="T8" y="T9"/>
                  </a:cxn>
                </a:cxnLst>
                <a:rect l="0" t="0" r="r" b="b"/>
                <a:pathLst>
                  <a:path w="142" h="108">
                    <a:moveTo>
                      <a:pt x="142" y="0"/>
                    </a:moveTo>
                    <a:lnTo>
                      <a:pt x="36" y="0"/>
                    </a:lnTo>
                    <a:lnTo>
                      <a:pt x="0" y="108"/>
                    </a:lnTo>
                    <a:lnTo>
                      <a:pt x="110" y="10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00"/>
              <p:cNvSpPr>
                <a:spLocks/>
              </p:cNvSpPr>
              <p:nvPr/>
            </p:nvSpPr>
            <p:spPr bwMode="auto">
              <a:xfrm>
                <a:off x="744" y="4072"/>
                <a:ext cx="140" cy="108"/>
              </a:xfrm>
              <a:custGeom>
                <a:avLst/>
                <a:gdLst>
                  <a:gd name="T0" fmla="*/ 140 w 140"/>
                  <a:gd name="T1" fmla="*/ 0 h 108"/>
                  <a:gd name="T2" fmla="*/ 32 w 140"/>
                  <a:gd name="T3" fmla="*/ 0 h 108"/>
                  <a:gd name="T4" fmla="*/ 0 w 140"/>
                  <a:gd name="T5" fmla="*/ 108 h 108"/>
                  <a:gd name="T6" fmla="*/ 112 w 140"/>
                  <a:gd name="T7" fmla="*/ 108 h 108"/>
                  <a:gd name="T8" fmla="*/ 140 w 140"/>
                  <a:gd name="T9" fmla="*/ 0 h 108"/>
                </a:gdLst>
                <a:ahLst/>
                <a:cxnLst>
                  <a:cxn ang="0">
                    <a:pos x="T0" y="T1"/>
                  </a:cxn>
                  <a:cxn ang="0">
                    <a:pos x="T2" y="T3"/>
                  </a:cxn>
                  <a:cxn ang="0">
                    <a:pos x="T4" y="T5"/>
                  </a:cxn>
                  <a:cxn ang="0">
                    <a:pos x="T6" y="T7"/>
                  </a:cxn>
                  <a:cxn ang="0">
                    <a:pos x="T8" y="T9"/>
                  </a:cxn>
                </a:cxnLst>
                <a:rect l="0" t="0" r="r" b="b"/>
                <a:pathLst>
                  <a:path w="140" h="108">
                    <a:moveTo>
                      <a:pt x="140" y="0"/>
                    </a:moveTo>
                    <a:lnTo>
                      <a:pt x="32" y="0"/>
                    </a:lnTo>
                    <a:lnTo>
                      <a:pt x="0" y="108"/>
                    </a:lnTo>
                    <a:lnTo>
                      <a:pt x="112" y="108"/>
                    </a:lnTo>
                    <a:lnTo>
                      <a:pt x="14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01"/>
              <p:cNvSpPr>
                <a:spLocks/>
              </p:cNvSpPr>
              <p:nvPr/>
            </p:nvSpPr>
            <p:spPr bwMode="auto">
              <a:xfrm>
                <a:off x="744" y="4072"/>
                <a:ext cx="140" cy="108"/>
              </a:xfrm>
              <a:custGeom>
                <a:avLst/>
                <a:gdLst>
                  <a:gd name="T0" fmla="*/ 140 w 140"/>
                  <a:gd name="T1" fmla="*/ 0 h 108"/>
                  <a:gd name="T2" fmla="*/ 32 w 140"/>
                  <a:gd name="T3" fmla="*/ 0 h 108"/>
                  <a:gd name="T4" fmla="*/ 0 w 140"/>
                  <a:gd name="T5" fmla="*/ 108 h 108"/>
                  <a:gd name="T6" fmla="*/ 112 w 140"/>
                  <a:gd name="T7" fmla="*/ 108 h 108"/>
                  <a:gd name="T8" fmla="*/ 140 w 140"/>
                  <a:gd name="T9" fmla="*/ 0 h 108"/>
                </a:gdLst>
                <a:ahLst/>
                <a:cxnLst>
                  <a:cxn ang="0">
                    <a:pos x="T0" y="T1"/>
                  </a:cxn>
                  <a:cxn ang="0">
                    <a:pos x="T2" y="T3"/>
                  </a:cxn>
                  <a:cxn ang="0">
                    <a:pos x="T4" y="T5"/>
                  </a:cxn>
                  <a:cxn ang="0">
                    <a:pos x="T6" y="T7"/>
                  </a:cxn>
                  <a:cxn ang="0">
                    <a:pos x="T8" y="T9"/>
                  </a:cxn>
                </a:cxnLst>
                <a:rect l="0" t="0" r="r" b="b"/>
                <a:pathLst>
                  <a:path w="140" h="108">
                    <a:moveTo>
                      <a:pt x="140" y="0"/>
                    </a:moveTo>
                    <a:lnTo>
                      <a:pt x="32" y="0"/>
                    </a:lnTo>
                    <a:lnTo>
                      <a:pt x="0" y="108"/>
                    </a:lnTo>
                    <a:lnTo>
                      <a:pt x="112" y="108"/>
                    </a:lnTo>
                    <a:lnTo>
                      <a:pt x="1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02"/>
              <p:cNvSpPr>
                <a:spLocks/>
              </p:cNvSpPr>
              <p:nvPr/>
            </p:nvSpPr>
            <p:spPr bwMode="auto">
              <a:xfrm>
                <a:off x="878" y="4072"/>
                <a:ext cx="134" cy="108"/>
              </a:xfrm>
              <a:custGeom>
                <a:avLst/>
                <a:gdLst>
                  <a:gd name="T0" fmla="*/ 134 w 134"/>
                  <a:gd name="T1" fmla="*/ 0 h 108"/>
                  <a:gd name="T2" fmla="*/ 28 w 134"/>
                  <a:gd name="T3" fmla="*/ 0 h 108"/>
                  <a:gd name="T4" fmla="*/ 0 w 134"/>
                  <a:gd name="T5" fmla="*/ 108 h 108"/>
                  <a:gd name="T6" fmla="*/ 112 w 134"/>
                  <a:gd name="T7" fmla="*/ 108 h 108"/>
                  <a:gd name="T8" fmla="*/ 134 w 134"/>
                  <a:gd name="T9" fmla="*/ 0 h 108"/>
                </a:gdLst>
                <a:ahLst/>
                <a:cxnLst>
                  <a:cxn ang="0">
                    <a:pos x="T0" y="T1"/>
                  </a:cxn>
                  <a:cxn ang="0">
                    <a:pos x="T2" y="T3"/>
                  </a:cxn>
                  <a:cxn ang="0">
                    <a:pos x="T4" y="T5"/>
                  </a:cxn>
                  <a:cxn ang="0">
                    <a:pos x="T6" y="T7"/>
                  </a:cxn>
                  <a:cxn ang="0">
                    <a:pos x="T8" y="T9"/>
                  </a:cxn>
                </a:cxnLst>
                <a:rect l="0" t="0" r="r" b="b"/>
                <a:pathLst>
                  <a:path w="134" h="108">
                    <a:moveTo>
                      <a:pt x="134" y="0"/>
                    </a:moveTo>
                    <a:lnTo>
                      <a:pt x="28" y="0"/>
                    </a:lnTo>
                    <a:lnTo>
                      <a:pt x="0" y="108"/>
                    </a:lnTo>
                    <a:lnTo>
                      <a:pt x="112" y="108"/>
                    </a:lnTo>
                    <a:lnTo>
                      <a:pt x="13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03"/>
              <p:cNvSpPr>
                <a:spLocks/>
              </p:cNvSpPr>
              <p:nvPr/>
            </p:nvSpPr>
            <p:spPr bwMode="auto">
              <a:xfrm>
                <a:off x="878" y="4072"/>
                <a:ext cx="134" cy="108"/>
              </a:xfrm>
              <a:custGeom>
                <a:avLst/>
                <a:gdLst>
                  <a:gd name="T0" fmla="*/ 134 w 134"/>
                  <a:gd name="T1" fmla="*/ 0 h 108"/>
                  <a:gd name="T2" fmla="*/ 28 w 134"/>
                  <a:gd name="T3" fmla="*/ 0 h 108"/>
                  <a:gd name="T4" fmla="*/ 0 w 134"/>
                  <a:gd name="T5" fmla="*/ 108 h 108"/>
                  <a:gd name="T6" fmla="*/ 112 w 134"/>
                  <a:gd name="T7" fmla="*/ 108 h 108"/>
                  <a:gd name="T8" fmla="*/ 134 w 134"/>
                  <a:gd name="T9" fmla="*/ 0 h 108"/>
                </a:gdLst>
                <a:ahLst/>
                <a:cxnLst>
                  <a:cxn ang="0">
                    <a:pos x="T0" y="T1"/>
                  </a:cxn>
                  <a:cxn ang="0">
                    <a:pos x="T2" y="T3"/>
                  </a:cxn>
                  <a:cxn ang="0">
                    <a:pos x="T4" y="T5"/>
                  </a:cxn>
                  <a:cxn ang="0">
                    <a:pos x="T6" y="T7"/>
                  </a:cxn>
                  <a:cxn ang="0">
                    <a:pos x="T8" y="T9"/>
                  </a:cxn>
                </a:cxnLst>
                <a:rect l="0" t="0" r="r" b="b"/>
                <a:pathLst>
                  <a:path w="134" h="108">
                    <a:moveTo>
                      <a:pt x="134" y="0"/>
                    </a:moveTo>
                    <a:lnTo>
                      <a:pt x="28" y="0"/>
                    </a:lnTo>
                    <a:lnTo>
                      <a:pt x="0" y="108"/>
                    </a:lnTo>
                    <a:lnTo>
                      <a:pt x="112" y="108"/>
                    </a:lnTo>
                    <a:lnTo>
                      <a:pt x="1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4"/>
              <p:cNvSpPr>
                <a:spLocks/>
              </p:cNvSpPr>
              <p:nvPr/>
            </p:nvSpPr>
            <p:spPr bwMode="auto">
              <a:xfrm>
                <a:off x="1012" y="4072"/>
                <a:ext cx="130" cy="108"/>
              </a:xfrm>
              <a:custGeom>
                <a:avLst/>
                <a:gdLst>
                  <a:gd name="T0" fmla="*/ 130 w 130"/>
                  <a:gd name="T1" fmla="*/ 0 h 108"/>
                  <a:gd name="T2" fmla="*/ 22 w 130"/>
                  <a:gd name="T3" fmla="*/ 0 h 108"/>
                  <a:gd name="T4" fmla="*/ 0 w 130"/>
                  <a:gd name="T5" fmla="*/ 108 h 108"/>
                  <a:gd name="T6" fmla="*/ 110 w 130"/>
                  <a:gd name="T7" fmla="*/ 108 h 108"/>
                  <a:gd name="T8" fmla="*/ 130 w 130"/>
                  <a:gd name="T9" fmla="*/ 0 h 108"/>
                </a:gdLst>
                <a:ahLst/>
                <a:cxnLst>
                  <a:cxn ang="0">
                    <a:pos x="T0" y="T1"/>
                  </a:cxn>
                  <a:cxn ang="0">
                    <a:pos x="T2" y="T3"/>
                  </a:cxn>
                  <a:cxn ang="0">
                    <a:pos x="T4" y="T5"/>
                  </a:cxn>
                  <a:cxn ang="0">
                    <a:pos x="T6" y="T7"/>
                  </a:cxn>
                  <a:cxn ang="0">
                    <a:pos x="T8" y="T9"/>
                  </a:cxn>
                </a:cxnLst>
                <a:rect l="0" t="0" r="r" b="b"/>
                <a:pathLst>
                  <a:path w="130" h="108">
                    <a:moveTo>
                      <a:pt x="130" y="0"/>
                    </a:moveTo>
                    <a:lnTo>
                      <a:pt x="22" y="0"/>
                    </a:lnTo>
                    <a:lnTo>
                      <a:pt x="0" y="108"/>
                    </a:lnTo>
                    <a:lnTo>
                      <a:pt x="110" y="108"/>
                    </a:lnTo>
                    <a:lnTo>
                      <a:pt x="13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5"/>
              <p:cNvSpPr>
                <a:spLocks/>
              </p:cNvSpPr>
              <p:nvPr/>
            </p:nvSpPr>
            <p:spPr bwMode="auto">
              <a:xfrm>
                <a:off x="1012" y="4072"/>
                <a:ext cx="130" cy="108"/>
              </a:xfrm>
              <a:custGeom>
                <a:avLst/>
                <a:gdLst>
                  <a:gd name="T0" fmla="*/ 130 w 130"/>
                  <a:gd name="T1" fmla="*/ 0 h 108"/>
                  <a:gd name="T2" fmla="*/ 22 w 130"/>
                  <a:gd name="T3" fmla="*/ 0 h 108"/>
                  <a:gd name="T4" fmla="*/ 0 w 130"/>
                  <a:gd name="T5" fmla="*/ 108 h 108"/>
                  <a:gd name="T6" fmla="*/ 110 w 130"/>
                  <a:gd name="T7" fmla="*/ 108 h 108"/>
                  <a:gd name="T8" fmla="*/ 130 w 130"/>
                  <a:gd name="T9" fmla="*/ 0 h 108"/>
                </a:gdLst>
                <a:ahLst/>
                <a:cxnLst>
                  <a:cxn ang="0">
                    <a:pos x="T0" y="T1"/>
                  </a:cxn>
                  <a:cxn ang="0">
                    <a:pos x="T2" y="T3"/>
                  </a:cxn>
                  <a:cxn ang="0">
                    <a:pos x="T4" y="T5"/>
                  </a:cxn>
                  <a:cxn ang="0">
                    <a:pos x="T6" y="T7"/>
                  </a:cxn>
                  <a:cxn ang="0">
                    <a:pos x="T8" y="T9"/>
                  </a:cxn>
                </a:cxnLst>
                <a:rect l="0" t="0" r="r" b="b"/>
                <a:pathLst>
                  <a:path w="130" h="108">
                    <a:moveTo>
                      <a:pt x="130" y="0"/>
                    </a:moveTo>
                    <a:lnTo>
                      <a:pt x="22" y="0"/>
                    </a:lnTo>
                    <a:lnTo>
                      <a:pt x="0" y="108"/>
                    </a:lnTo>
                    <a:lnTo>
                      <a:pt x="110" y="108"/>
                    </a:lnTo>
                    <a:lnTo>
                      <a:pt x="1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6"/>
              <p:cNvSpPr>
                <a:spLocks/>
              </p:cNvSpPr>
              <p:nvPr/>
            </p:nvSpPr>
            <p:spPr bwMode="auto">
              <a:xfrm>
                <a:off x="1144" y="4072"/>
                <a:ext cx="126" cy="108"/>
              </a:xfrm>
              <a:custGeom>
                <a:avLst/>
                <a:gdLst>
                  <a:gd name="T0" fmla="*/ 126 w 126"/>
                  <a:gd name="T1" fmla="*/ 0 h 108"/>
                  <a:gd name="T2" fmla="*/ 20 w 126"/>
                  <a:gd name="T3" fmla="*/ 0 h 108"/>
                  <a:gd name="T4" fmla="*/ 0 w 126"/>
                  <a:gd name="T5" fmla="*/ 108 h 108"/>
                  <a:gd name="T6" fmla="*/ 112 w 126"/>
                  <a:gd name="T7" fmla="*/ 108 h 108"/>
                  <a:gd name="T8" fmla="*/ 126 w 126"/>
                  <a:gd name="T9" fmla="*/ 0 h 108"/>
                </a:gdLst>
                <a:ahLst/>
                <a:cxnLst>
                  <a:cxn ang="0">
                    <a:pos x="T0" y="T1"/>
                  </a:cxn>
                  <a:cxn ang="0">
                    <a:pos x="T2" y="T3"/>
                  </a:cxn>
                  <a:cxn ang="0">
                    <a:pos x="T4" y="T5"/>
                  </a:cxn>
                  <a:cxn ang="0">
                    <a:pos x="T6" y="T7"/>
                  </a:cxn>
                  <a:cxn ang="0">
                    <a:pos x="T8" y="T9"/>
                  </a:cxn>
                </a:cxnLst>
                <a:rect l="0" t="0" r="r" b="b"/>
                <a:pathLst>
                  <a:path w="126" h="108">
                    <a:moveTo>
                      <a:pt x="126" y="0"/>
                    </a:moveTo>
                    <a:lnTo>
                      <a:pt x="20" y="0"/>
                    </a:lnTo>
                    <a:lnTo>
                      <a:pt x="0" y="108"/>
                    </a:lnTo>
                    <a:lnTo>
                      <a:pt x="112" y="108"/>
                    </a:lnTo>
                    <a:lnTo>
                      <a:pt x="12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7"/>
              <p:cNvSpPr>
                <a:spLocks/>
              </p:cNvSpPr>
              <p:nvPr/>
            </p:nvSpPr>
            <p:spPr bwMode="auto">
              <a:xfrm>
                <a:off x="1144" y="4072"/>
                <a:ext cx="126" cy="108"/>
              </a:xfrm>
              <a:custGeom>
                <a:avLst/>
                <a:gdLst>
                  <a:gd name="T0" fmla="*/ 126 w 126"/>
                  <a:gd name="T1" fmla="*/ 0 h 108"/>
                  <a:gd name="T2" fmla="*/ 20 w 126"/>
                  <a:gd name="T3" fmla="*/ 0 h 108"/>
                  <a:gd name="T4" fmla="*/ 0 w 126"/>
                  <a:gd name="T5" fmla="*/ 108 h 108"/>
                  <a:gd name="T6" fmla="*/ 112 w 126"/>
                  <a:gd name="T7" fmla="*/ 108 h 108"/>
                  <a:gd name="T8" fmla="*/ 126 w 126"/>
                  <a:gd name="T9" fmla="*/ 0 h 108"/>
                </a:gdLst>
                <a:ahLst/>
                <a:cxnLst>
                  <a:cxn ang="0">
                    <a:pos x="T0" y="T1"/>
                  </a:cxn>
                  <a:cxn ang="0">
                    <a:pos x="T2" y="T3"/>
                  </a:cxn>
                  <a:cxn ang="0">
                    <a:pos x="T4" y="T5"/>
                  </a:cxn>
                  <a:cxn ang="0">
                    <a:pos x="T6" y="T7"/>
                  </a:cxn>
                  <a:cxn ang="0">
                    <a:pos x="T8" y="T9"/>
                  </a:cxn>
                </a:cxnLst>
                <a:rect l="0" t="0" r="r" b="b"/>
                <a:pathLst>
                  <a:path w="126" h="108">
                    <a:moveTo>
                      <a:pt x="126" y="0"/>
                    </a:moveTo>
                    <a:lnTo>
                      <a:pt x="20" y="0"/>
                    </a:lnTo>
                    <a:lnTo>
                      <a:pt x="0" y="108"/>
                    </a:lnTo>
                    <a:lnTo>
                      <a:pt x="112" y="108"/>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8"/>
              <p:cNvSpPr>
                <a:spLocks/>
              </p:cNvSpPr>
              <p:nvPr/>
            </p:nvSpPr>
            <p:spPr bwMode="auto">
              <a:xfrm>
                <a:off x="1278" y="4072"/>
                <a:ext cx="122" cy="108"/>
              </a:xfrm>
              <a:custGeom>
                <a:avLst/>
                <a:gdLst>
                  <a:gd name="T0" fmla="*/ 122 w 122"/>
                  <a:gd name="T1" fmla="*/ 0 h 108"/>
                  <a:gd name="T2" fmla="*/ 14 w 122"/>
                  <a:gd name="T3" fmla="*/ 0 h 108"/>
                  <a:gd name="T4" fmla="*/ 0 w 122"/>
                  <a:gd name="T5" fmla="*/ 108 h 108"/>
                  <a:gd name="T6" fmla="*/ 110 w 122"/>
                  <a:gd name="T7" fmla="*/ 108 h 108"/>
                  <a:gd name="T8" fmla="*/ 122 w 122"/>
                  <a:gd name="T9" fmla="*/ 0 h 108"/>
                </a:gdLst>
                <a:ahLst/>
                <a:cxnLst>
                  <a:cxn ang="0">
                    <a:pos x="T0" y="T1"/>
                  </a:cxn>
                  <a:cxn ang="0">
                    <a:pos x="T2" y="T3"/>
                  </a:cxn>
                  <a:cxn ang="0">
                    <a:pos x="T4" y="T5"/>
                  </a:cxn>
                  <a:cxn ang="0">
                    <a:pos x="T6" y="T7"/>
                  </a:cxn>
                  <a:cxn ang="0">
                    <a:pos x="T8" y="T9"/>
                  </a:cxn>
                </a:cxnLst>
                <a:rect l="0" t="0" r="r" b="b"/>
                <a:pathLst>
                  <a:path w="122" h="108">
                    <a:moveTo>
                      <a:pt x="122" y="0"/>
                    </a:moveTo>
                    <a:lnTo>
                      <a:pt x="14" y="0"/>
                    </a:lnTo>
                    <a:lnTo>
                      <a:pt x="0" y="108"/>
                    </a:lnTo>
                    <a:lnTo>
                      <a:pt x="110" y="108"/>
                    </a:lnTo>
                    <a:lnTo>
                      <a:pt x="12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09"/>
              <p:cNvSpPr>
                <a:spLocks/>
              </p:cNvSpPr>
              <p:nvPr/>
            </p:nvSpPr>
            <p:spPr bwMode="auto">
              <a:xfrm>
                <a:off x="1278" y="4072"/>
                <a:ext cx="122" cy="108"/>
              </a:xfrm>
              <a:custGeom>
                <a:avLst/>
                <a:gdLst>
                  <a:gd name="T0" fmla="*/ 122 w 122"/>
                  <a:gd name="T1" fmla="*/ 0 h 108"/>
                  <a:gd name="T2" fmla="*/ 14 w 122"/>
                  <a:gd name="T3" fmla="*/ 0 h 108"/>
                  <a:gd name="T4" fmla="*/ 0 w 122"/>
                  <a:gd name="T5" fmla="*/ 108 h 108"/>
                  <a:gd name="T6" fmla="*/ 110 w 122"/>
                  <a:gd name="T7" fmla="*/ 108 h 108"/>
                  <a:gd name="T8" fmla="*/ 122 w 122"/>
                  <a:gd name="T9" fmla="*/ 0 h 108"/>
                </a:gdLst>
                <a:ahLst/>
                <a:cxnLst>
                  <a:cxn ang="0">
                    <a:pos x="T0" y="T1"/>
                  </a:cxn>
                  <a:cxn ang="0">
                    <a:pos x="T2" y="T3"/>
                  </a:cxn>
                  <a:cxn ang="0">
                    <a:pos x="T4" y="T5"/>
                  </a:cxn>
                  <a:cxn ang="0">
                    <a:pos x="T6" y="T7"/>
                  </a:cxn>
                  <a:cxn ang="0">
                    <a:pos x="T8" y="T9"/>
                  </a:cxn>
                </a:cxnLst>
                <a:rect l="0" t="0" r="r" b="b"/>
                <a:pathLst>
                  <a:path w="122" h="108">
                    <a:moveTo>
                      <a:pt x="122" y="0"/>
                    </a:moveTo>
                    <a:lnTo>
                      <a:pt x="14" y="0"/>
                    </a:lnTo>
                    <a:lnTo>
                      <a:pt x="0" y="108"/>
                    </a:lnTo>
                    <a:lnTo>
                      <a:pt x="110" y="108"/>
                    </a:lnTo>
                    <a:lnTo>
                      <a:pt x="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0"/>
              <p:cNvSpPr>
                <a:spLocks/>
              </p:cNvSpPr>
              <p:nvPr/>
            </p:nvSpPr>
            <p:spPr bwMode="auto">
              <a:xfrm>
                <a:off x="1412" y="4072"/>
                <a:ext cx="118" cy="108"/>
              </a:xfrm>
              <a:custGeom>
                <a:avLst/>
                <a:gdLst>
                  <a:gd name="T0" fmla="*/ 118 w 118"/>
                  <a:gd name="T1" fmla="*/ 0 h 108"/>
                  <a:gd name="T2" fmla="*/ 10 w 118"/>
                  <a:gd name="T3" fmla="*/ 0 h 108"/>
                  <a:gd name="T4" fmla="*/ 0 w 118"/>
                  <a:gd name="T5" fmla="*/ 108 h 108"/>
                  <a:gd name="T6" fmla="*/ 110 w 118"/>
                  <a:gd name="T7" fmla="*/ 108 h 108"/>
                  <a:gd name="T8" fmla="*/ 118 w 118"/>
                  <a:gd name="T9" fmla="*/ 0 h 108"/>
                </a:gdLst>
                <a:ahLst/>
                <a:cxnLst>
                  <a:cxn ang="0">
                    <a:pos x="T0" y="T1"/>
                  </a:cxn>
                  <a:cxn ang="0">
                    <a:pos x="T2" y="T3"/>
                  </a:cxn>
                  <a:cxn ang="0">
                    <a:pos x="T4" y="T5"/>
                  </a:cxn>
                  <a:cxn ang="0">
                    <a:pos x="T6" y="T7"/>
                  </a:cxn>
                  <a:cxn ang="0">
                    <a:pos x="T8" y="T9"/>
                  </a:cxn>
                </a:cxnLst>
                <a:rect l="0" t="0" r="r" b="b"/>
                <a:pathLst>
                  <a:path w="118" h="108">
                    <a:moveTo>
                      <a:pt x="118" y="0"/>
                    </a:moveTo>
                    <a:lnTo>
                      <a:pt x="10" y="0"/>
                    </a:lnTo>
                    <a:lnTo>
                      <a:pt x="0" y="108"/>
                    </a:lnTo>
                    <a:lnTo>
                      <a:pt x="110" y="108"/>
                    </a:lnTo>
                    <a:lnTo>
                      <a:pt x="11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11"/>
              <p:cNvSpPr>
                <a:spLocks/>
              </p:cNvSpPr>
              <p:nvPr/>
            </p:nvSpPr>
            <p:spPr bwMode="auto">
              <a:xfrm>
                <a:off x="1412" y="4072"/>
                <a:ext cx="118" cy="108"/>
              </a:xfrm>
              <a:custGeom>
                <a:avLst/>
                <a:gdLst>
                  <a:gd name="T0" fmla="*/ 118 w 118"/>
                  <a:gd name="T1" fmla="*/ 0 h 108"/>
                  <a:gd name="T2" fmla="*/ 10 w 118"/>
                  <a:gd name="T3" fmla="*/ 0 h 108"/>
                  <a:gd name="T4" fmla="*/ 0 w 118"/>
                  <a:gd name="T5" fmla="*/ 108 h 108"/>
                  <a:gd name="T6" fmla="*/ 110 w 118"/>
                  <a:gd name="T7" fmla="*/ 108 h 108"/>
                  <a:gd name="T8" fmla="*/ 118 w 118"/>
                  <a:gd name="T9" fmla="*/ 0 h 108"/>
                </a:gdLst>
                <a:ahLst/>
                <a:cxnLst>
                  <a:cxn ang="0">
                    <a:pos x="T0" y="T1"/>
                  </a:cxn>
                  <a:cxn ang="0">
                    <a:pos x="T2" y="T3"/>
                  </a:cxn>
                  <a:cxn ang="0">
                    <a:pos x="T4" y="T5"/>
                  </a:cxn>
                  <a:cxn ang="0">
                    <a:pos x="T6" y="T7"/>
                  </a:cxn>
                  <a:cxn ang="0">
                    <a:pos x="T8" y="T9"/>
                  </a:cxn>
                </a:cxnLst>
                <a:rect l="0" t="0" r="r" b="b"/>
                <a:pathLst>
                  <a:path w="118" h="108">
                    <a:moveTo>
                      <a:pt x="118" y="0"/>
                    </a:moveTo>
                    <a:lnTo>
                      <a:pt x="10" y="0"/>
                    </a:lnTo>
                    <a:lnTo>
                      <a:pt x="0" y="108"/>
                    </a:lnTo>
                    <a:lnTo>
                      <a:pt x="110" y="108"/>
                    </a:lnTo>
                    <a:lnTo>
                      <a:pt x="1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12"/>
              <p:cNvSpPr>
                <a:spLocks/>
              </p:cNvSpPr>
              <p:nvPr/>
            </p:nvSpPr>
            <p:spPr bwMode="auto">
              <a:xfrm>
                <a:off x="1544" y="4072"/>
                <a:ext cx="114" cy="108"/>
              </a:xfrm>
              <a:custGeom>
                <a:avLst/>
                <a:gdLst>
                  <a:gd name="T0" fmla="*/ 114 w 114"/>
                  <a:gd name="T1" fmla="*/ 0 h 108"/>
                  <a:gd name="T2" fmla="*/ 6 w 114"/>
                  <a:gd name="T3" fmla="*/ 0 h 108"/>
                  <a:gd name="T4" fmla="*/ 0 w 114"/>
                  <a:gd name="T5" fmla="*/ 108 h 108"/>
                  <a:gd name="T6" fmla="*/ 112 w 114"/>
                  <a:gd name="T7" fmla="*/ 108 h 108"/>
                  <a:gd name="T8" fmla="*/ 114 w 114"/>
                  <a:gd name="T9" fmla="*/ 0 h 108"/>
                </a:gdLst>
                <a:ahLst/>
                <a:cxnLst>
                  <a:cxn ang="0">
                    <a:pos x="T0" y="T1"/>
                  </a:cxn>
                  <a:cxn ang="0">
                    <a:pos x="T2" y="T3"/>
                  </a:cxn>
                  <a:cxn ang="0">
                    <a:pos x="T4" y="T5"/>
                  </a:cxn>
                  <a:cxn ang="0">
                    <a:pos x="T6" y="T7"/>
                  </a:cxn>
                  <a:cxn ang="0">
                    <a:pos x="T8" y="T9"/>
                  </a:cxn>
                </a:cxnLst>
                <a:rect l="0" t="0" r="r" b="b"/>
                <a:pathLst>
                  <a:path w="114" h="108">
                    <a:moveTo>
                      <a:pt x="114" y="0"/>
                    </a:moveTo>
                    <a:lnTo>
                      <a:pt x="6" y="0"/>
                    </a:lnTo>
                    <a:lnTo>
                      <a:pt x="0" y="108"/>
                    </a:lnTo>
                    <a:lnTo>
                      <a:pt x="112" y="108"/>
                    </a:lnTo>
                    <a:lnTo>
                      <a:pt x="11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13"/>
              <p:cNvSpPr>
                <a:spLocks/>
              </p:cNvSpPr>
              <p:nvPr/>
            </p:nvSpPr>
            <p:spPr bwMode="auto">
              <a:xfrm>
                <a:off x="1544" y="4072"/>
                <a:ext cx="114" cy="108"/>
              </a:xfrm>
              <a:custGeom>
                <a:avLst/>
                <a:gdLst>
                  <a:gd name="T0" fmla="*/ 114 w 114"/>
                  <a:gd name="T1" fmla="*/ 0 h 108"/>
                  <a:gd name="T2" fmla="*/ 6 w 114"/>
                  <a:gd name="T3" fmla="*/ 0 h 108"/>
                  <a:gd name="T4" fmla="*/ 0 w 114"/>
                  <a:gd name="T5" fmla="*/ 108 h 108"/>
                  <a:gd name="T6" fmla="*/ 112 w 114"/>
                  <a:gd name="T7" fmla="*/ 108 h 108"/>
                  <a:gd name="T8" fmla="*/ 114 w 114"/>
                  <a:gd name="T9" fmla="*/ 0 h 108"/>
                </a:gdLst>
                <a:ahLst/>
                <a:cxnLst>
                  <a:cxn ang="0">
                    <a:pos x="T0" y="T1"/>
                  </a:cxn>
                  <a:cxn ang="0">
                    <a:pos x="T2" y="T3"/>
                  </a:cxn>
                  <a:cxn ang="0">
                    <a:pos x="T4" y="T5"/>
                  </a:cxn>
                  <a:cxn ang="0">
                    <a:pos x="T6" y="T7"/>
                  </a:cxn>
                  <a:cxn ang="0">
                    <a:pos x="T8" y="T9"/>
                  </a:cxn>
                </a:cxnLst>
                <a:rect l="0" t="0" r="r" b="b"/>
                <a:pathLst>
                  <a:path w="114" h="108">
                    <a:moveTo>
                      <a:pt x="114" y="0"/>
                    </a:moveTo>
                    <a:lnTo>
                      <a:pt x="6" y="0"/>
                    </a:lnTo>
                    <a:lnTo>
                      <a:pt x="0" y="108"/>
                    </a:lnTo>
                    <a:lnTo>
                      <a:pt x="112" y="108"/>
                    </a:lnTo>
                    <a:lnTo>
                      <a:pt x="1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14"/>
              <p:cNvSpPr>
                <a:spLocks/>
              </p:cNvSpPr>
              <p:nvPr/>
            </p:nvSpPr>
            <p:spPr bwMode="auto">
              <a:xfrm>
                <a:off x="1678" y="4072"/>
                <a:ext cx="110" cy="108"/>
              </a:xfrm>
              <a:custGeom>
                <a:avLst/>
                <a:gdLst>
                  <a:gd name="T0" fmla="*/ 110 w 110"/>
                  <a:gd name="T1" fmla="*/ 0 h 108"/>
                  <a:gd name="T2" fmla="*/ 2 w 110"/>
                  <a:gd name="T3" fmla="*/ 0 h 108"/>
                  <a:gd name="T4" fmla="*/ 0 w 110"/>
                  <a:gd name="T5" fmla="*/ 108 h 108"/>
                  <a:gd name="T6" fmla="*/ 110 w 110"/>
                  <a:gd name="T7" fmla="*/ 108 h 108"/>
                  <a:gd name="T8" fmla="*/ 110 w 110"/>
                  <a:gd name="T9" fmla="*/ 0 h 108"/>
                </a:gdLst>
                <a:ahLst/>
                <a:cxnLst>
                  <a:cxn ang="0">
                    <a:pos x="T0" y="T1"/>
                  </a:cxn>
                  <a:cxn ang="0">
                    <a:pos x="T2" y="T3"/>
                  </a:cxn>
                  <a:cxn ang="0">
                    <a:pos x="T4" y="T5"/>
                  </a:cxn>
                  <a:cxn ang="0">
                    <a:pos x="T6" y="T7"/>
                  </a:cxn>
                  <a:cxn ang="0">
                    <a:pos x="T8" y="T9"/>
                  </a:cxn>
                </a:cxnLst>
                <a:rect l="0" t="0" r="r" b="b"/>
                <a:pathLst>
                  <a:path w="110" h="108">
                    <a:moveTo>
                      <a:pt x="110" y="0"/>
                    </a:moveTo>
                    <a:lnTo>
                      <a:pt x="2" y="0"/>
                    </a:lnTo>
                    <a:lnTo>
                      <a:pt x="0" y="108"/>
                    </a:lnTo>
                    <a:lnTo>
                      <a:pt x="110" y="108"/>
                    </a:lnTo>
                    <a:lnTo>
                      <a:pt x="11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15"/>
              <p:cNvSpPr>
                <a:spLocks/>
              </p:cNvSpPr>
              <p:nvPr/>
            </p:nvSpPr>
            <p:spPr bwMode="auto">
              <a:xfrm>
                <a:off x="1678" y="4072"/>
                <a:ext cx="110" cy="108"/>
              </a:xfrm>
              <a:custGeom>
                <a:avLst/>
                <a:gdLst>
                  <a:gd name="T0" fmla="*/ 110 w 110"/>
                  <a:gd name="T1" fmla="*/ 0 h 108"/>
                  <a:gd name="T2" fmla="*/ 2 w 110"/>
                  <a:gd name="T3" fmla="*/ 0 h 108"/>
                  <a:gd name="T4" fmla="*/ 0 w 110"/>
                  <a:gd name="T5" fmla="*/ 108 h 108"/>
                  <a:gd name="T6" fmla="*/ 110 w 110"/>
                  <a:gd name="T7" fmla="*/ 108 h 108"/>
                  <a:gd name="T8" fmla="*/ 110 w 110"/>
                  <a:gd name="T9" fmla="*/ 0 h 108"/>
                </a:gdLst>
                <a:ahLst/>
                <a:cxnLst>
                  <a:cxn ang="0">
                    <a:pos x="T0" y="T1"/>
                  </a:cxn>
                  <a:cxn ang="0">
                    <a:pos x="T2" y="T3"/>
                  </a:cxn>
                  <a:cxn ang="0">
                    <a:pos x="T4" y="T5"/>
                  </a:cxn>
                  <a:cxn ang="0">
                    <a:pos x="T6" y="T7"/>
                  </a:cxn>
                  <a:cxn ang="0">
                    <a:pos x="T8" y="T9"/>
                  </a:cxn>
                </a:cxnLst>
                <a:rect l="0" t="0" r="r" b="b"/>
                <a:pathLst>
                  <a:path w="110" h="108">
                    <a:moveTo>
                      <a:pt x="110" y="0"/>
                    </a:moveTo>
                    <a:lnTo>
                      <a:pt x="2" y="0"/>
                    </a:lnTo>
                    <a:lnTo>
                      <a:pt x="0" y="108"/>
                    </a:lnTo>
                    <a:lnTo>
                      <a:pt x="110" y="108"/>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116"/>
              <p:cNvSpPr>
                <a:spLocks/>
              </p:cNvSpPr>
              <p:nvPr/>
            </p:nvSpPr>
            <p:spPr bwMode="auto">
              <a:xfrm>
                <a:off x="1808" y="4072"/>
                <a:ext cx="115" cy="108"/>
              </a:xfrm>
              <a:custGeom>
                <a:avLst/>
                <a:gdLst>
                  <a:gd name="T0" fmla="*/ 109 w 115"/>
                  <a:gd name="T1" fmla="*/ 0 h 108"/>
                  <a:gd name="T2" fmla="*/ 0 w 115"/>
                  <a:gd name="T3" fmla="*/ 0 h 108"/>
                  <a:gd name="T4" fmla="*/ 2 w 115"/>
                  <a:gd name="T5" fmla="*/ 108 h 108"/>
                  <a:gd name="T6" fmla="*/ 115 w 115"/>
                  <a:gd name="T7" fmla="*/ 108 h 108"/>
                  <a:gd name="T8" fmla="*/ 109 w 115"/>
                  <a:gd name="T9" fmla="*/ 0 h 108"/>
                </a:gdLst>
                <a:ahLst/>
                <a:cxnLst>
                  <a:cxn ang="0">
                    <a:pos x="T0" y="T1"/>
                  </a:cxn>
                  <a:cxn ang="0">
                    <a:pos x="T2" y="T3"/>
                  </a:cxn>
                  <a:cxn ang="0">
                    <a:pos x="T4" y="T5"/>
                  </a:cxn>
                  <a:cxn ang="0">
                    <a:pos x="T6" y="T7"/>
                  </a:cxn>
                  <a:cxn ang="0">
                    <a:pos x="T8" y="T9"/>
                  </a:cxn>
                </a:cxnLst>
                <a:rect l="0" t="0" r="r" b="b"/>
                <a:pathLst>
                  <a:path w="115" h="108">
                    <a:moveTo>
                      <a:pt x="109" y="0"/>
                    </a:moveTo>
                    <a:lnTo>
                      <a:pt x="0" y="0"/>
                    </a:lnTo>
                    <a:lnTo>
                      <a:pt x="2" y="108"/>
                    </a:lnTo>
                    <a:lnTo>
                      <a:pt x="115" y="108"/>
                    </a:lnTo>
                    <a:lnTo>
                      <a:pt x="109"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17"/>
              <p:cNvSpPr>
                <a:spLocks/>
              </p:cNvSpPr>
              <p:nvPr/>
            </p:nvSpPr>
            <p:spPr bwMode="auto">
              <a:xfrm>
                <a:off x="1808" y="4072"/>
                <a:ext cx="115" cy="108"/>
              </a:xfrm>
              <a:custGeom>
                <a:avLst/>
                <a:gdLst>
                  <a:gd name="T0" fmla="*/ 109 w 115"/>
                  <a:gd name="T1" fmla="*/ 0 h 108"/>
                  <a:gd name="T2" fmla="*/ 0 w 115"/>
                  <a:gd name="T3" fmla="*/ 0 h 108"/>
                  <a:gd name="T4" fmla="*/ 2 w 115"/>
                  <a:gd name="T5" fmla="*/ 108 h 108"/>
                  <a:gd name="T6" fmla="*/ 115 w 115"/>
                  <a:gd name="T7" fmla="*/ 108 h 108"/>
                  <a:gd name="T8" fmla="*/ 109 w 115"/>
                  <a:gd name="T9" fmla="*/ 0 h 108"/>
                </a:gdLst>
                <a:ahLst/>
                <a:cxnLst>
                  <a:cxn ang="0">
                    <a:pos x="T0" y="T1"/>
                  </a:cxn>
                  <a:cxn ang="0">
                    <a:pos x="T2" y="T3"/>
                  </a:cxn>
                  <a:cxn ang="0">
                    <a:pos x="T4" y="T5"/>
                  </a:cxn>
                  <a:cxn ang="0">
                    <a:pos x="T6" y="T7"/>
                  </a:cxn>
                  <a:cxn ang="0">
                    <a:pos x="T8" y="T9"/>
                  </a:cxn>
                </a:cxnLst>
                <a:rect l="0" t="0" r="r" b="b"/>
                <a:pathLst>
                  <a:path w="115" h="108">
                    <a:moveTo>
                      <a:pt x="109" y="0"/>
                    </a:moveTo>
                    <a:lnTo>
                      <a:pt x="0" y="0"/>
                    </a:lnTo>
                    <a:lnTo>
                      <a:pt x="2" y="108"/>
                    </a:lnTo>
                    <a:lnTo>
                      <a:pt x="115" y="108"/>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18"/>
              <p:cNvSpPr>
                <a:spLocks/>
              </p:cNvSpPr>
              <p:nvPr/>
            </p:nvSpPr>
            <p:spPr bwMode="auto">
              <a:xfrm>
                <a:off x="1939" y="4072"/>
                <a:ext cx="118" cy="108"/>
              </a:xfrm>
              <a:custGeom>
                <a:avLst/>
                <a:gdLst>
                  <a:gd name="T0" fmla="*/ 108 w 118"/>
                  <a:gd name="T1" fmla="*/ 0 h 108"/>
                  <a:gd name="T2" fmla="*/ 0 w 118"/>
                  <a:gd name="T3" fmla="*/ 0 h 108"/>
                  <a:gd name="T4" fmla="*/ 6 w 118"/>
                  <a:gd name="T5" fmla="*/ 108 h 108"/>
                  <a:gd name="T6" fmla="*/ 118 w 118"/>
                  <a:gd name="T7" fmla="*/ 108 h 108"/>
                  <a:gd name="T8" fmla="*/ 108 w 118"/>
                  <a:gd name="T9" fmla="*/ 0 h 108"/>
                </a:gdLst>
                <a:ahLst/>
                <a:cxnLst>
                  <a:cxn ang="0">
                    <a:pos x="T0" y="T1"/>
                  </a:cxn>
                  <a:cxn ang="0">
                    <a:pos x="T2" y="T3"/>
                  </a:cxn>
                  <a:cxn ang="0">
                    <a:pos x="T4" y="T5"/>
                  </a:cxn>
                  <a:cxn ang="0">
                    <a:pos x="T6" y="T7"/>
                  </a:cxn>
                  <a:cxn ang="0">
                    <a:pos x="T8" y="T9"/>
                  </a:cxn>
                </a:cxnLst>
                <a:rect l="0" t="0" r="r" b="b"/>
                <a:pathLst>
                  <a:path w="118" h="108">
                    <a:moveTo>
                      <a:pt x="108" y="0"/>
                    </a:moveTo>
                    <a:lnTo>
                      <a:pt x="0" y="0"/>
                    </a:lnTo>
                    <a:lnTo>
                      <a:pt x="6" y="108"/>
                    </a:lnTo>
                    <a:lnTo>
                      <a:pt x="118" y="108"/>
                    </a:lnTo>
                    <a:lnTo>
                      <a:pt x="10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19"/>
              <p:cNvSpPr>
                <a:spLocks/>
              </p:cNvSpPr>
              <p:nvPr/>
            </p:nvSpPr>
            <p:spPr bwMode="auto">
              <a:xfrm>
                <a:off x="1939" y="4072"/>
                <a:ext cx="118" cy="108"/>
              </a:xfrm>
              <a:custGeom>
                <a:avLst/>
                <a:gdLst>
                  <a:gd name="T0" fmla="*/ 108 w 118"/>
                  <a:gd name="T1" fmla="*/ 0 h 108"/>
                  <a:gd name="T2" fmla="*/ 0 w 118"/>
                  <a:gd name="T3" fmla="*/ 0 h 108"/>
                  <a:gd name="T4" fmla="*/ 6 w 118"/>
                  <a:gd name="T5" fmla="*/ 108 h 108"/>
                  <a:gd name="T6" fmla="*/ 118 w 118"/>
                  <a:gd name="T7" fmla="*/ 108 h 108"/>
                  <a:gd name="T8" fmla="*/ 108 w 118"/>
                  <a:gd name="T9" fmla="*/ 0 h 108"/>
                </a:gdLst>
                <a:ahLst/>
                <a:cxnLst>
                  <a:cxn ang="0">
                    <a:pos x="T0" y="T1"/>
                  </a:cxn>
                  <a:cxn ang="0">
                    <a:pos x="T2" y="T3"/>
                  </a:cxn>
                  <a:cxn ang="0">
                    <a:pos x="T4" y="T5"/>
                  </a:cxn>
                  <a:cxn ang="0">
                    <a:pos x="T6" y="T7"/>
                  </a:cxn>
                  <a:cxn ang="0">
                    <a:pos x="T8" y="T9"/>
                  </a:cxn>
                </a:cxnLst>
                <a:rect l="0" t="0" r="r" b="b"/>
                <a:pathLst>
                  <a:path w="118" h="108">
                    <a:moveTo>
                      <a:pt x="108" y="0"/>
                    </a:moveTo>
                    <a:lnTo>
                      <a:pt x="0" y="0"/>
                    </a:lnTo>
                    <a:lnTo>
                      <a:pt x="6" y="108"/>
                    </a:lnTo>
                    <a:lnTo>
                      <a:pt x="118" y="10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20"/>
              <p:cNvSpPr>
                <a:spLocks/>
              </p:cNvSpPr>
              <p:nvPr/>
            </p:nvSpPr>
            <p:spPr bwMode="auto">
              <a:xfrm>
                <a:off x="2067" y="4072"/>
                <a:ext cx="122" cy="108"/>
              </a:xfrm>
              <a:custGeom>
                <a:avLst/>
                <a:gdLst>
                  <a:gd name="T0" fmla="*/ 108 w 122"/>
                  <a:gd name="T1" fmla="*/ 0 h 108"/>
                  <a:gd name="T2" fmla="*/ 0 w 122"/>
                  <a:gd name="T3" fmla="*/ 0 h 108"/>
                  <a:gd name="T4" fmla="*/ 12 w 122"/>
                  <a:gd name="T5" fmla="*/ 108 h 108"/>
                  <a:gd name="T6" fmla="*/ 122 w 122"/>
                  <a:gd name="T7" fmla="*/ 108 h 108"/>
                  <a:gd name="T8" fmla="*/ 108 w 122"/>
                  <a:gd name="T9" fmla="*/ 0 h 108"/>
                </a:gdLst>
                <a:ahLst/>
                <a:cxnLst>
                  <a:cxn ang="0">
                    <a:pos x="T0" y="T1"/>
                  </a:cxn>
                  <a:cxn ang="0">
                    <a:pos x="T2" y="T3"/>
                  </a:cxn>
                  <a:cxn ang="0">
                    <a:pos x="T4" y="T5"/>
                  </a:cxn>
                  <a:cxn ang="0">
                    <a:pos x="T6" y="T7"/>
                  </a:cxn>
                  <a:cxn ang="0">
                    <a:pos x="T8" y="T9"/>
                  </a:cxn>
                </a:cxnLst>
                <a:rect l="0" t="0" r="r" b="b"/>
                <a:pathLst>
                  <a:path w="122" h="108">
                    <a:moveTo>
                      <a:pt x="108" y="0"/>
                    </a:moveTo>
                    <a:lnTo>
                      <a:pt x="0" y="0"/>
                    </a:lnTo>
                    <a:lnTo>
                      <a:pt x="12" y="108"/>
                    </a:lnTo>
                    <a:lnTo>
                      <a:pt x="122" y="108"/>
                    </a:lnTo>
                    <a:lnTo>
                      <a:pt x="10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21"/>
              <p:cNvSpPr>
                <a:spLocks/>
              </p:cNvSpPr>
              <p:nvPr/>
            </p:nvSpPr>
            <p:spPr bwMode="auto">
              <a:xfrm>
                <a:off x="2067" y="4072"/>
                <a:ext cx="122" cy="108"/>
              </a:xfrm>
              <a:custGeom>
                <a:avLst/>
                <a:gdLst>
                  <a:gd name="T0" fmla="*/ 108 w 122"/>
                  <a:gd name="T1" fmla="*/ 0 h 108"/>
                  <a:gd name="T2" fmla="*/ 0 w 122"/>
                  <a:gd name="T3" fmla="*/ 0 h 108"/>
                  <a:gd name="T4" fmla="*/ 12 w 122"/>
                  <a:gd name="T5" fmla="*/ 108 h 108"/>
                  <a:gd name="T6" fmla="*/ 122 w 122"/>
                  <a:gd name="T7" fmla="*/ 108 h 108"/>
                  <a:gd name="T8" fmla="*/ 108 w 122"/>
                  <a:gd name="T9" fmla="*/ 0 h 108"/>
                </a:gdLst>
                <a:ahLst/>
                <a:cxnLst>
                  <a:cxn ang="0">
                    <a:pos x="T0" y="T1"/>
                  </a:cxn>
                  <a:cxn ang="0">
                    <a:pos x="T2" y="T3"/>
                  </a:cxn>
                  <a:cxn ang="0">
                    <a:pos x="T4" y="T5"/>
                  </a:cxn>
                  <a:cxn ang="0">
                    <a:pos x="T6" y="T7"/>
                  </a:cxn>
                  <a:cxn ang="0">
                    <a:pos x="T8" y="T9"/>
                  </a:cxn>
                </a:cxnLst>
                <a:rect l="0" t="0" r="r" b="b"/>
                <a:pathLst>
                  <a:path w="122" h="108">
                    <a:moveTo>
                      <a:pt x="108" y="0"/>
                    </a:moveTo>
                    <a:lnTo>
                      <a:pt x="0" y="0"/>
                    </a:lnTo>
                    <a:lnTo>
                      <a:pt x="12" y="108"/>
                    </a:lnTo>
                    <a:lnTo>
                      <a:pt x="122" y="10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122"/>
              <p:cNvSpPr>
                <a:spLocks/>
              </p:cNvSpPr>
              <p:nvPr/>
            </p:nvSpPr>
            <p:spPr bwMode="auto">
              <a:xfrm>
                <a:off x="2197" y="4072"/>
                <a:ext cx="126" cy="108"/>
              </a:xfrm>
              <a:custGeom>
                <a:avLst/>
                <a:gdLst>
                  <a:gd name="T0" fmla="*/ 108 w 126"/>
                  <a:gd name="T1" fmla="*/ 0 h 108"/>
                  <a:gd name="T2" fmla="*/ 0 w 126"/>
                  <a:gd name="T3" fmla="*/ 0 h 108"/>
                  <a:gd name="T4" fmla="*/ 14 w 126"/>
                  <a:gd name="T5" fmla="*/ 108 h 108"/>
                  <a:gd name="T6" fmla="*/ 126 w 126"/>
                  <a:gd name="T7" fmla="*/ 108 h 108"/>
                  <a:gd name="T8" fmla="*/ 108 w 126"/>
                  <a:gd name="T9" fmla="*/ 0 h 108"/>
                </a:gdLst>
                <a:ahLst/>
                <a:cxnLst>
                  <a:cxn ang="0">
                    <a:pos x="T0" y="T1"/>
                  </a:cxn>
                  <a:cxn ang="0">
                    <a:pos x="T2" y="T3"/>
                  </a:cxn>
                  <a:cxn ang="0">
                    <a:pos x="T4" y="T5"/>
                  </a:cxn>
                  <a:cxn ang="0">
                    <a:pos x="T6" y="T7"/>
                  </a:cxn>
                  <a:cxn ang="0">
                    <a:pos x="T8" y="T9"/>
                  </a:cxn>
                </a:cxnLst>
                <a:rect l="0" t="0" r="r" b="b"/>
                <a:pathLst>
                  <a:path w="126" h="108">
                    <a:moveTo>
                      <a:pt x="108" y="0"/>
                    </a:moveTo>
                    <a:lnTo>
                      <a:pt x="0" y="0"/>
                    </a:lnTo>
                    <a:lnTo>
                      <a:pt x="14" y="108"/>
                    </a:lnTo>
                    <a:lnTo>
                      <a:pt x="126" y="108"/>
                    </a:lnTo>
                    <a:lnTo>
                      <a:pt x="10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123"/>
              <p:cNvSpPr>
                <a:spLocks/>
              </p:cNvSpPr>
              <p:nvPr/>
            </p:nvSpPr>
            <p:spPr bwMode="auto">
              <a:xfrm>
                <a:off x="2197" y="4072"/>
                <a:ext cx="126" cy="108"/>
              </a:xfrm>
              <a:custGeom>
                <a:avLst/>
                <a:gdLst>
                  <a:gd name="T0" fmla="*/ 108 w 126"/>
                  <a:gd name="T1" fmla="*/ 0 h 108"/>
                  <a:gd name="T2" fmla="*/ 0 w 126"/>
                  <a:gd name="T3" fmla="*/ 0 h 108"/>
                  <a:gd name="T4" fmla="*/ 14 w 126"/>
                  <a:gd name="T5" fmla="*/ 108 h 108"/>
                  <a:gd name="T6" fmla="*/ 126 w 126"/>
                  <a:gd name="T7" fmla="*/ 108 h 108"/>
                  <a:gd name="T8" fmla="*/ 108 w 126"/>
                  <a:gd name="T9" fmla="*/ 0 h 108"/>
                </a:gdLst>
                <a:ahLst/>
                <a:cxnLst>
                  <a:cxn ang="0">
                    <a:pos x="T0" y="T1"/>
                  </a:cxn>
                  <a:cxn ang="0">
                    <a:pos x="T2" y="T3"/>
                  </a:cxn>
                  <a:cxn ang="0">
                    <a:pos x="T4" y="T5"/>
                  </a:cxn>
                  <a:cxn ang="0">
                    <a:pos x="T6" y="T7"/>
                  </a:cxn>
                  <a:cxn ang="0">
                    <a:pos x="T8" y="T9"/>
                  </a:cxn>
                </a:cxnLst>
                <a:rect l="0" t="0" r="r" b="b"/>
                <a:pathLst>
                  <a:path w="126" h="108">
                    <a:moveTo>
                      <a:pt x="108" y="0"/>
                    </a:moveTo>
                    <a:lnTo>
                      <a:pt x="0" y="0"/>
                    </a:lnTo>
                    <a:lnTo>
                      <a:pt x="14" y="108"/>
                    </a:lnTo>
                    <a:lnTo>
                      <a:pt x="126" y="10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124"/>
              <p:cNvSpPr>
                <a:spLocks/>
              </p:cNvSpPr>
              <p:nvPr/>
            </p:nvSpPr>
            <p:spPr bwMode="auto">
              <a:xfrm>
                <a:off x="2327" y="4072"/>
                <a:ext cx="130" cy="108"/>
              </a:xfrm>
              <a:custGeom>
                <a:avLst/>
                <a:gdLst>
                  <a:gd name="T0" fmla="*/ 106 w 130"/>
                  <a:gd name="T1" fmla="*/ 0 h 108"/>
                  <a:gd name="T2" fmla="*/ 0 w 130"/>
                  <a:gd name="T3" fmla="*/ 0 h 108"/>
                  <a:gd name="T4" fmla="*/ 18 w 130"/>
                  <a:gd name="T5" fmla="*/ 108 h 108"/>
                  <a:gd name="T6" fmla="*/ 130 w 130"/>
                  <a:gd name="T7" fmla="*/ 108 h 108"/>
                  <a:gd name="T8" fmla="*/ 106 w 130"/>
                  <a:gd name="T9" fmla="*/ 0 h 108"/>
                </a:gdLst>
                <a:ahLst/>
                <a:cxnLst>
                  <a:cxn ang="0">
                    <a:pos x="T0" y="T1"/>
                  </a:cxn>
                  <a:cxn ang="0">
                    <a:pos x="T2" y="T3"/>
                  </a:cxn>
                  <a:cxn ang="0">
                    <a:pos x="T4" y="T5"/>
                  </a:cxn>
                  <a:cxn ang="0">
                    <a:pos x="T6" y="T7"/>
                  </a:cxn>
                  <a:cxn ang="0">
                    <a:pos x="T8" y="T9"/>
                  </a:cxn>
                </a:cxnLst>
                <a:rect l="0" t="0" r="r" b="b"/>
                <a:pathLst>
                  <a:path w="130" h="108">
                    <a:moveTo>
                      <a:pt x="106" y="0"/>
                    </a:moveTo>
                    <a:lnTo>
                      <a:pt x="0" y="0"/>
                    </a:lnTo>
                    <a:lnTo>
                      <a:pt x="18" y="108"/>
                    </a:lnTo>
                    <a:lnTo>
                      <a:pt x="130" y="108"/>
                    </a:lnTo>
                    <a:lnTo>
                      <a:pt x="10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125"/>
              <p:cNvSpPr>
                <a:spLocks/>
              </p:cNvSpPr>
              <p:nvPr/>
            </p:nvSpPr>
            <p:spPr bwMode="auto">
              <a:xfrm>
                <a:off x="2327" y="4072"/>
                <a:ext cx="130" cy="108"/>
              </a:xfrm>
              <a:custGeom>
                <a:avLst/>
                <a:gdLst>
                  <a:gd name="T0" fmla="*/ 106 w 130"/>
                  <a:gd name="T1" fmla="*/ 0 h 108"/>
                  <a:gd name="T2" fmla="*/ 0 w 130"/>
                  <a:gd name="T3" fmla="*/ 0 h 108"/>
                  <a:gd name="T4" fmla="*/ 18 w 130"/>
                  <a:gd name="T5" fmla="*/ 108 h 108"/>
                  <a:gd name="T6" fmla="*/ 130 w 130"/>
                  <a:gd name="T7" fmla="*/ 108 h 108"/>
                  <a:gd name="T8" fmla="*/ 106 w 130"/>
                  <a:gd name="T9" fmla="*/ 0 h 108"/>
                </a:gdLst>
                <a:ahLst/>
                <a:cxnLst>
                  <a:cxn ang="0">
                    <a:pos x="T0" y="T1"/>
                  </a:cxn>
                  <a:cxn ang="0">
                    <a:pos x="T2" y="T3"/>
                  </a:cxn>
                  <a:cxn ang="0">
                    <a:pos x="T4" y="T5"/>
                  </a:cxn>
                  <a:cxn ang="0">
                    <a:pos x="T6" y="T7"/>
                  </a:cxn>
                  <a:cxn ang="0">
                    <a:pos x="T8" y="T9"/>
                  </a:cxn>
                </a:cxnLst>
                <a:rect l="0" t="0" r="r" b="b"/>
                <a:pathLst>
                  <a:path w="130" h="108">
                    <a:moveTo>
                      <a:pt x="106" y="0"/>
                    </a:moveTo>
                    <a:lnTo>
                      <a:pt x="0" y="0"/>
                    </a:lnTo>
                    <a:lnTo>
                      <a:pt x="18" y="108"/>
                    </a:lnTo>
                    <a:lnTo>
                      <a:pt x="130" y="108"/>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126"/>
              <p:cNvSpPr>
                <a:spLocks/>
              </p:cNvSpPr>
              <p:nvPr/>
            </p:nvSpPr>
            <p:spPr bwMode="auto">
              <a:xfrm>
                <a:off x="2455" y="4072"/>
                <a:ext cx="134" cy="108"/>
              </a:xfrm>
              <a:custGeom>
                <a:avLst/>
                <a:gdLst>
                  <a:gd name="T0" fmla="*/ 108 w 134"/>
                  <a:gd name="T1" fmla="*/ 0 h 108"/>
                  <a:gd name="T2" fmla="*/ 0 w 134"/>
                  <a:gd name="T3" fmla="*/ 0 h 108"/>
                  <a:gd name="T4" fmla="*/ 24 w 134"/>
                  <a:gd name="T5" fmla="*/ 108 h 108"/>
                  <a:gd name="T6" fmla="*/ 134 w 134"/>
                  <a:gd name="T7" fmla="*/ 108 h 108"/>
                  <a:gd name="T8" fmla="*/ 108 w 134"/>
                  <a:gd name="T9" fmla="*/ 0 h 108"/>
                </a:gdLst>
                <a:ahLst/>
                <a:cxnLst>
                  <a:cxn ang="0">
                    <a:pos x="T0" y="T1"/>
                  </a:cxn>
                  <a:cxn ang="0">
                    <a:pos x="T2" y="T3"/>
                  </a:cxn>
                  <a:cxn ang="0">
                    <a:pos x="T4" y="T5"/>
                  </a:cxn>
                  <a:cxn ang="0">
                    <a:pos x="T6" y="T7"/>
                  </a:cxn>
                  <a:cxn ang="0">
                    <a:pos x="T8" y="T9"/>
                  </a:cxn>
                </a:cxnLst>
                <a:rect l="0" t="0" r="r" b="b"/>
                <a:pathLst>
                  <a:path w="134" h="108">
                    <a:moveTo>
                      <a:pt x="108" y="0"/>
                    </a:moveTo>
                    <a:lnTo>
                      <a:pt x="0" y="0"/>
                    </a:lnTo>
                    <a:lnTo>
                      <a:pt x="24" y="108"/>
                    </a:lnTo>
                    <a:lnTo>
                      <a:pt x="134" y="108"/>
                    </a:lnTo>
                    <a:lnTo>
                      <a:pt x="10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127"/>
              <p:cNvSpPr>
                <a:spLocks/>
              </p:cNvSpPr>
              <p:nvPr/>
            </p:nvSpPr>
            <p:spPr bwMode="auto">
              <a:xfrm>
                <a:off x="2455" y="4072"/>
                <a:ext cx="134" cy="108"/>
              </a:xfrm>
              <a:custGeom>
                <a:avLst/>
                <a:gdLst>
                  <a:gd name="T0" fmla="*/ 108 w 134"/>
                  <a:gd name="T1" fmla="*/ 0 h 108"/>
                  <a:gd name="T2" fmla="*/ 0 w 134"/>
                  <a:gd name="T3" fmla="*/ 0 h 108"/>
                  <a:gd name="T4" fmla="*/ 24 w 134"/>
                  <a:gd name="T5" fmla="*/ 108 h 108"/>
                  <a:gd name="T6" fmla="*/ 134 w 134"/>
                  <a:gd name="T7" fmla="*/ 108 h 108"/>
                  <a:gd name="T8" fmla="*/ 108 w 134"/>
                  <a:gd name="T9" fmla="*/ 0 h 108"/>
                </a:gdLst>
                <a:ahLst/>
                <a:cxnLst>
                  <a:cxn ang="0">
                    <a:pos x="T0" y="T1"/>
                  </a:cxn>
                  <a:cxn ang="0">
                    <a:pos x="T2" y="T3"/>
                  </a:cxn>
                  <a:cxn ang="0">
                    <a:pos x="T4" y="T5"/>
                  </a:cxn>
                  <a:cxn ang="0">
                    <a:pos x="T6" y="T7"/>
                  </a:cxn>
                  <a:cxn ang="0">
                    <a:pos x="T8" y="T9"/>
                  </a:cxn>
                </a:cxnLst>
                <a:rect l="0" t="0" r="r" b="b"/>
                <a:pathLst>
                  <a:path w="134" h="108">
                    <a:moveTo>
                      <a:pt x="108" y="0"/>
                    </a:moveTo>
                    <a:lnTo>
                      <a:pt x="0" y="0"/>
                    </a:lnTo>
                    <a:lnTo>
                      <a:pt x="24" y="108"/>
                    </a:lnTo>
                    <a:lnTo>
                      <a:pt x="134" y="10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128"/>
              <p:cNvSpPr>
                <a:spLocks/>
              </p:cNvSpPr>
              <p:nvPr/>
            </p:nvSpPr>
            <p:spPr bwMode="auto">
              <a:xfrm>
                <a:off x="2585" y="4072"/>
                <a:ext cx="138" cy="108"/>
              </a:xfrm>
              <a:custGeom>
                <a:avLst/>
                <a:gdLst>
                  <a:gd name="T0" fmla="*/ 106 w 138"/>
                  <a:gd name="T1" fmla="*/ 0 h 108"/>
                  <a:gd name="T2" fmla="*/ 0 w 138"/>
                  <a:gd name="T3" fmla="*/ 0 h 108"/>
                  <a:gd name="T4" fmla="*/ 26 w 138"/>
                  <a:gd name="T5" fmla="*/ 108 h 108"/>
                  <a:gd name="T6" fmla="*/ 138 w 138"/>
                  <a:gd name="T7" fmla="*/ 108 h 108"/>
                  <a:gd name="T8" fmla="*/ 106 w 138"/>
                  <a:gd name="T9" fmla="*/ 0 h 108"/>
                </a:gdLst>
                <a:ahLst/>
                <a:cxnLst>
                  <a:cxn ang="0">
                    <a:pos x="T0" y="T1"/>
                  </a:cxn>
                  <a:cxn ang="0">
                    <a:pos x="T2" y="T3"/>
                  </a:cxn>
                  <a:cxn ang="0">
                    <a:pos x="T4" y="T5"/>
                  </a:cxn>
                  <a:cxn ang="0">
                    <a:pos x="T6" y="T7"/>
                  </a:cxn>
                  <a:cxn ang="0">
                    <a:pos x="T8" y="T9"/>
                  </a:cxn>
                </a:cxnLst>
                <a:rect l="0" t="0" r="r" b="b"/>
                <a:pathLst>
                  <a:path w="138" h="108">
                    <a:moveTo>
                      <a:pt x="106" y="0"/>
                    </a:moveTo>
                    <a:lnTo>
                      <a:pt x="0" y="0"/>
                    </a:lnTo>
                    <a:lnTo>
                      <a:pt x="26" y="108"/>
                    </a:lnTo>
                    <a:lnTo>
                      <a:pt x="138" y="108"/>
                    </a:lnTo>
                    <a:lnTo>
                      <a:pt x="10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129"/>
              <p:cNvSpPr>
                <a:spLocks/>
              </p:cNvSpPr>
              <p:nvPr/>
            </p:nvSpPr>
            <p:spPr bwMode="auto">
              <a:xfrm>
                <a:off x="2585" y="4072"/>
                <a:ext cx="138" cy="108"/>
              </a:xfrm>
              <a:custGeom>
                <a:avLst/>
                <a:gdLst>
                  <a:gd name="T0" fmla="*/ 106 w 138"/>
                  <a:gd name="T1" fmla="*/ 0 h 108"/>
                  <a:gd name="T2" fmla="*/ 0 w 138"/>
                  <a:gd name="T3" fmla="*/ 0 h 108"/>
                  <a:gd name="T4" fmla="*/ 26 w 138"/>
                  <a:gd name="T5" fmla="*/ 108 h 108"/>
                  <a:gd name="T6" fmla="*/ 138 w 138"/>
                  <a:gd name="T7" fmla="*/ 108 h 108"/>
                  <a:gd name="T8" fmla="*/ 106 w 138"/>
                  <a:gd name="T9" fmla="*/ 0 h 108"/>
                </a:gdLst>
                <a:ahLst/>
                <a:cxnLst>
                  <a:cxn ang="0">
                    <a:pos x="T0" y="T1"/>
                  </a:cxn>
                  <a:cxn ang="0">
                    <a:pos x="T2" y="T3"/>
                  </a:cxn>
                  <a:cxn ang="0">
                    <a:pos x="T4" y="T5"/>
                  </a:cxn>
                  <a:cxn ang="0">
                    <a:pos x="T6" y="T7"/>
                  </a:cxn>
                  <a:cxn ang="0">
                    <a:pos x="T8" y="T9"/>
                  </a:cxn>
                </a:cxnLst>
                <a:rect l="0" t="0" r="r" b="b"/>
                <a:pathLst>
                  <a:path w="138" h="108">
                    <a:moveTo>
                      <a:pt x="106" y="0"/>
                    </a:moveTo>
                    <a:lnTo>
                      <a:pt x="0" y="0"/>
                    </a:lnTo>
                    <a:lnTo>
                      <a:pt x="26" y="108"/>
                    </a:lnTo>
                    <a:lnTo>
                      <a:pt x="138" y="108"/>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130"/>
              <p:cNvSpPr>
                <a:spLocks/>
              </p:cNvSpPr>
              <p:nvPr/>
            </p:nvSpPr>
            <p:spPr bwMode="auto">
              <a:xfrm>
                <a:off x="2713" y="4072"/>
                <a:ext cx="142" cy="108"/>
              </a:xfrm>
              <a:custGeom>
                <a:avLst/>
                <a:gdLst>
                  <a:gd name="T0" fmla="*/ 108 w 142"/>
                  <a:gd name="T1" fmla="*/ 0 h 108"/>
                  <a:gd name="T2" fmla="*/ 0 w 142"/>
                  <a:gd name="T3" fmla="*/ 0 h 108"/>
                  <a:gd name="T4" fmla="*/ 32 w 142"/>
                  <a:gd name="T5" fmla="*/ 108 h 108"/>
                  <a:gd name="T6" fmla="*/ 142 w 142"/>
                  <a:gd name="T7" fmla="*/ 108 h 108"/>
                  <a:gd name="T8" fmla="*/ 108 w 142"/>
                  <a:gd name="T9" fmla="*/ 0 h 108"/>
                </a:gdLst>
                <a:ahLst/>
                <a:cxnLst>
                  <a:cxn ang="0">
                    <a:pos x="T0" y="T1"/>
                  </a:cxn>
                  <a:cxn ang="0">
                    <a:pos x="T2" y="T3"/>
                  </a:cxn>
                  <a:cxn ang="0">
                    <a:pos x="T4" y="T5"/>
                  </a:cxn>
                  <a:cxn ang="0">
                    <a:pos x="T6" y="T7"/>
                  </a:cxn>
                  <a:cxn ang="0">
                    <a:pos x="T8" y="T9"/>
                  </a:cxn>
                </a:cxnLst>
                <a:rect l="0" t="0" r="r" b="b"/>
                <a:pathLst>
                  <a:path w="142" h="108">
                    <a:moveTo>
                      <a:pt x="108" y="0"/>
                    </a:moveTo>
                    <a:lnTo>
                      <a:pt x="0" y="0"/>
                    </a:lnTo>
                    <a:lnTo>
                      <a:pt x="32" y="108"/>
                    </a:lnTo>
                    <a:lnTo>
                      <a:pt x="142" y="108"/>
                    </a:lnTo>
                    <a:lnTo>
                      <a:pt x="10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131"/>
              <p:cNvSpPr>
                <a:spLocks/>
              </p:cNvSpPr>
              <p:nvPr/>
            </p:nvSpPr>
            <p:spPr bwMode="auto">
              <a:xfrm>
                <a:off x="2713" y="4072"/>
                <a:ext cx="142" cy="108"/>
              </a:xfrm>
              <a:custGeom>
                <a:avLst/>
                <a:gdLst>
                  <a:gd name="T0" fmla="*/ 108 w 142"/>
                  <a:gd name="T1" fmla="*/ 0 h 108"/>
                  <a:gd name="T2" fmla="*/ 0 w 142"/>
                  <a:gd name="T3" fmla="*/ 0 h 108"/>
                  <a:gd name="T4" fmla="*/ 32 w 142"/>
                  <a:gd name="T5" fmla="*/ 108 h 108"/>
                  <a:gd name="T6" fmla="*/ 142 w 142"/>
                  <a:gd name="T7" fmla="*/ 108 h 108"/>
                  <a:gd name="T8" fmla="*/ 108 w 142"/>
                  <a:gd name="T9" fmla="*/ 0 h 108"/>
                </a:gdLst>
                <a:ahLst/>
                <a:cxnLst>
                  <a:cxn ang="0">
                    <a:pos x="T0" y="T1"/>
                  </a:cxn>
                  <a:cxn ang="0">
                    <a:pos x="T2" y="T3"/>
                  </a:cxn>
                  <a:cxn ang="0">
                    <a:pos x="T4" y="T5"/>
                  </a:cxn>
                  <a:cxn ang="0">
                    <a:pos x="T6" y="T7"/>
                  </a:cxn>
                  <a:cxn ang="0">
                    <a:pos x="T8" y="T9"/>
                  </a:cxn>
                </a:cxnLst>
                <a:rect l="0" t="0" r="r" b="b"/>
                <a:pathLst>
                  <a:path w="142" h="108">
                    <a:moveTo>
                      <a:pt x="108" y="0"/>
                    </a:moveTo>
                    <a:lnTo>
                      <a:pt x="0" y="0"/>
                    </a:lnTo>
                    <a:lnTo>
                      <a:pt x="32" y="108"/>
                    </a:lnTo>
                    <a:lnTo>
                      <a:pt x="142" y="10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132"/>
              <p:cNvSpPr>
                <a:spLocks/>
              </p:cNvSpPr>
              <p:nvPr/>
            </p:nvSpPr>
            <p:spPr bwMode="auto">
              <a:xfrm>
                <a:off x="2843" y="4072"/>
                <a:ext cx="146" cy="108"/>
              </a:xfrm>
              <a:custGeom>
                <a:avLst/>
                <a:gdLst>
                  <a:gd name="T0" fmla="*/ 106 w 146"/>
                  <a:gd name="T1" fmla="*/ 0 h 108"/>
                  <a:gd name="T2" fmla="*/ 0 w 146"/>
                  <a:gd name="T3" fmla="*/ 0 h 108"/>
                  <a:gd name="T4" fmla="*/ 36 w 146"/>
                  <a:gd name="T5" fmla="*/ 108 h 108"/>
                  <a:gd name="T6" fmla="*/ 146 w 146"/>
                  <a:gd name="T7" fmla="*/ 108 h 108"/>
                  <a:gd name="T8" fmla="*/ 106 w 146"/>
                  <a:gd name="T9" fmla="*/ 0 h 108"/>
                </a:gdLst>
                <a:ahLst/>
                <a:cxnLst>
                  <a:cxn ang="0">
                    <a:pos x="T0" y="T1"/>
                  </a:cxn>
                  <a:cxn ang="0">
                    <a:pos x="T2" y="T3"/>
                  </a:cxn>
                  <a:cxn ang="0">
                    <a:pos x="T4" y="T5"/>
                  </a:cxn>
                  <a:cxn ang="0">
                    <a:pos x="T6" y="T7"/>
                  </a:cxn>
                  <a:cxn ang="0">
                    <a:pos x="T8" y="T9"/>
                  </a:cxn>
                </a:cxnLst>
                <a:rect l="0" t="0" r="r" b="b"/>
                <a:pathLst>
                  <a:path w="146" h="108">
                    <a:moveTo>
                      <a:pt x="106" y="0"/>
                    </a:moveTo>
                    <a:lnTo>
                      <a:pt x="0" y="0"/>
                    </a:lnTo>
                    <a:lnTo>
                      <a:pt x="36" y="108"/>
                    </a:lnTo>
                    <a:lnTo>
                      <a:pt x="146" y="108"/>
                    </a:lnTo>
                    <a:lnTo>
                      <a:pt x="10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33"/>
              <p:cNvSpPr>
                <a:spLocks/>
              </p:cNvSpPr>
              <p:nvPr/>
            </p:nvSpPr>
            <p:spPr bwMode="auto">
              <a:xfrm>
                <a:off x="2843" y="4072"/>
                <a:ext cx="146" cy="108"/>
              </a:xfrm>
              <a:custGeom>
                <a:avLst/>
                <a:gdLst>
                  <a:gd name="T0" fmla="*/ 106 w 146"/>
                  <a:gd name="T1" fmla="*/ 0 h 108"/>
                  <a:gd name="T2" fmla="*/ 0 w 146"/>
                  <a:gd name="T3" fmla="*/ 0 h 108"/>
                  <a:gd name="T4" fmla="*/ 36 w 146"/>
                  <a:gd name="T5" fmla="*/ 108 h 108"/>
                  <a:gd name="T6" fmla="*/ 146 w 146"/>
                  <a:gd name="T7" fmla="*/ 108 h 108"/>
                  <a:gd name="T8" fmla="*/ 106 w 146"/>
                  <a:gd name="T9" fmla="*/ 0 h 108"/>
                </a:gdLst>
                <a:ahLst/>
                <a:cxnLst>
                  <a:cxn ang="0">
                    <a:pos x="T0" y="T1"/>
                  </a:cxn>
                  <a:cxn ang="0">
                    <a:pos x="T2" y="T3"/>
                  </a:cxn>
                  <a:cxn ang="0">
                    <a:pos x="T4" y="T5"/>
                  </a:cxn>
                  <a:cxn ang="0">
                    <a:pos x="T6" y="T7"/>
                  </a:cxn>
                  <a:cxn ang="0">
                    <a:pos x="T8" y="T9"/>
                  </a:cxn>
                </a:cxnLst>
                <a:rect l="0" t="0" r="r" b="b"/>
                <a:pathLst>
                  <a:path w="146" h="108">
                    <a:moveTo>
                      <a:pt x="106" y="0"/>
                    </a:moveTo>
                    <a:lnTo>
                      <a:pt x="0" y="0"/>
                    </a:lnTo>
                    <a:lnTo>
                      <a:pt x="36" y="108"/>
                    </a:lnTo>
                    <a:lnTo>
                      <a:pt x="146" y="108"/>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34"/>
              <p:cNvSpPr>
                <a:spLocks/>
              </p:cNvSpPr>
              <p:nvPr/>
            </p:nvSpPr>
            <p:spPr bwMode="auto">
              <a:xfrm>
                <a:off x="2971" y="4072"/>
                <a:ext cx="152" cy="108"/>
              </a:xfrm>
              <a:custGeom>
                <a:avLst/>
                <a:gdLst>
                  <a:gd name="T0" fmla="*/ 108 w 152"/>
                  <a:gd name="T1" fmla="*/ 0 h 108"/>
                  <a:gd name="T2" fmla="*/ 0 w 152"/>
                  <a:gd name="T3" fmla="*/ 0 h 108"/>
                  <a:gd name="T4" fmla="*/ 40 w 152"/>
                  <a:gd name="T5" fmla="*/ 108 h 108"/>
                  <a:gd name="T6" fmla="*/ 152 w 152"/>
                  <a:gd name="T7" fmla="*/ 108 h 108"/>
                  <a:gd name="T8" fmla="*/ 108 w 152"/>
                  <a:gd name="T9" fmla="*/ 0 h 108"/>
                </a:gdLst>
                <a:ahLst/>
                <a:cxnLst>
                  <a:cxn ang="0">
                    <a:pos x="T0" y="T1"/>
                  </a:cxn>
                  <a:cxn ang="0">
                    <a:pos x="T2" y="T3"/>
                  </a:cxn>
                  <a:cxn ang="0">
                    <a:pos x="T4" y="T5"/>
                  </a:cxn>
                  <a:cxn ang="0">
                    <a:pos x="T6" y="T7"/>
                  </a:cxn>
                  <a:cxn ang="0">
                    <a:pos x="T8" y="T9"/>
                  </a:cxn>
                </a:cxnLst>
                <a:rect l="0" t="0" r="r" b="b"/>
                <a:pathLst>
                  <a:path w="152" h="108">
                    <a:moveTo>
                      <a:pt x="108" y="0"/>
                    </a:moveTo>
                    <a:lnTo>
                      <a:pt x="0" y="0"/>
                    </a:lnTo>
                    <a:lnTo>
                      <a:pt x="40" y="108"/>
                    </a:lnTo>
                    <a:lnTo>
                      <a:pt x="152" y="108"/>
                    </a:lnTo>
                    <a:lnTo>
                      <a:pt x="10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35"/>
              <p:cNvSpPr>
                <a:spLocks/>
              </p:cNvSpPr>
              <p:nvPr/>
            </p:nvSpPr>
            <p:spPr bwMode="auto">
              <a:xfrm>
                <a:off x="2971" y="4072"/>
                <a:ext cx="152" cy="108"/>
              </a:xfrm>
              <a:custGeom>
                <a:avLst/>
                <a:gdLst>
                  <a:gd name="T0" fmla="*/ 108 w 152"/>
                  <a:gd name="T1" fmla="*/ 0 h 108"/>
                  <a:gd name="T2" fmla="*/ 0 w 152"/>
                  <a:gd name="T3" fmla="*/ 0 h 108"/>
                  <a:gd name="T4" fmla="*/ 40 w 152"/>
                  <a:gd name="T5" fmla="*/ 108 h 108"/>
                  <a:gd name="T6" fmla="*/ 152 w 152"/>
                  <a:gd name="T7" fmla="*/ 108 h 108"/>
                  <a:gd name="T8" fmla="*/ 108 w 152"/>
                  <a:gd name="T9" fmla="*/ 0 h 108"/>
                </a:gdLst>
                <a:ahLst/>
                <a:cxnLst>
                  <a:cxn ang="0">
                    <a:pos x="T0" y="T1"/>
                  </a:cxn>
                  <a:cxn ang="0">
                    <a:pos x="T2" y="T3"/>
                  </a:cxn>
                  <a:cxn ang="0">
                    <a:pos x="T4" y="T5"/>
                  </a:cxn>
                  <a:cxn ang="0">
                    <a:pos x="T6" y="T7"/>
                  </a:cxn>
                  <a:cxn ang="0">
                    <a:pos x="T8" y="T9"/>
                  </a:cxn>
                </a:cxnLst>
                <a:rect l="0" t="0" r="r" b="b"/>
                <a:pathLst>
                  <a:path w="152" h="108">
                    <a:moveTo>
                      <a:pt x="108" y="0"/>
                    </a:moveTo>
                    <a:lnTo>
                      <a:pt x="0" y="0"/>
                    </a:lnTo>
                    <a:lnTo>
                      <a:pt x="40" y="108"/>
                    </a:lnTo>
                    <a:lnTo>
                      <a:pt x="152" y="10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36"/>
              <p:cNvSpPr>
                <a:spLocks/>
              </p:cNvSpPr>
              <p:nvPr/>
            </p:nvSpPr>
            <p:spPr bwMode="auto">
              <a:xfrm>
                <a:off x="3101" y="4072"/>
                <a:ext cx="154" cy="108"/>
              </a:xfrm>
              <a:custGeom>
                <a:avLst/>
                <a:gdLst>
                  <a:gd name="T0" fmla="*/ 108 w 154"/>
                  <a:gd name="T1" fmla="*/ 0 h 108"/>
                  <a:gd name="T2" fmla="*/ 0 w 154"/>
                  <a:gd name="T3" fmla="*/ 0 h 108"/>
                  <a:gd name="T4" fmla="*/ 44 w 154"/>
                  <a:gd name="T5" fmla="*/ 108 h 108"/>
                  <a:gd name="T6" fmla="*/ 154 w 154"/>
                  <a:gd name="T7" fmla="*/ 108 h 108"/>
                  <a:gd name="T8" fmla="*/ 108 w 154"/>
                  <a:gd name="T9" fmla="*/ 0 h 108"/>
                </a:gdLst>
                <a:ahLst/>
                <a:cxnLst>
                  <a:cxn ang="0">
                    <a:pos x="T0" y="T1"/>
                  </a:cxn>
                  <a:cxn ang="0">
                    <a:pos x="T2" y="T3"/>
                  </a:cxn>
                  <a:cxn ang="0">
                    <a:pos x="T4" y="T5"/>
                  </a:cxn>
                  <a:cxn ang="0">
                    <a:pos x="T6" y="T7"/>
                  </a:cxn>
                  <a:cxn ang="0">
                    <a:pos x="T8" y="T9"/>
                  </a:cxn>
                </a:cxnLst>
                <a:rect l="0" t="0" r="r" b="b"/>
                <a:pathLst>
                  <a:path w="154" h="108">
                    <a:moveTo>
                      <a:pt x="108" y="0"/>
                    </a:moveTo>
                    <a:lnTo>
                      <a:pt x="0" y="0"/>
                    </a:lnTo>
                    <a:lnTo>
                      <a:pt x="44" y="108"/>
                    </a:lnTo>
                    <a:lnTo>
                      <a:pt x="154" y="108"/>
                    </a:lnTo>
                    <a:lnTo>
                      <a:pt x="10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37"/>
              <p:cNvSpPr>
                <a:spLocks/>
              </p:cNvSpPr>
              <p:nvPr/>
            </p:nvSpPr>
            <p:spPr bwMode="auto">
              <a:xfrm>
                <a:off x="3101" y="4072"/>
                <a:ext cx="154" cy="108"/>
              </a:xfrm>
              <a:custGeom>
                <a:avLst/>
                <a:gdLst>
                  <a:gd name="T0" fmla="*/ 108 w 154"/>
                  <a:gd name="T1" fmla="*/ 0 h 108"/>
                  <a:gd name="T2" fmla="*/ 0 w 154"/>
                  <a:gd name="T3" fmla="*/ 0 h 108"/>
                  <a:gd name="T4" fmla="*/ 44 w 154"/>
                  <a:gd name="T5" fmla="*/ 108 h 108"/>
                  <a:gd name="T6" fmla="*/ 154 w 154"/>
                  <a:gd name="T7" fmla="*/ 108 h 108"/>
                  <a:gd name="T8" fmla="*/ 108 w 154"/>
                  <a:gd name="T9" fmla="*/ 0 h 108"/>
                </a:gdLst>
                <a:ahLst/>
                <a:cxnLst>
                  <a:cxn ang="0">
                    <a:pos x="T0" y="T1"/>
                  </a:cxn>
                  <a:cxn ang="0">
                    <a:pos x="T2" y="T3"/>
                  </a:cxn>
                  <a:cxn ang="0">
                    <a:pos x="T4" y="T5"/>
                  </a:cxn>
                  <a:cxn ang="0">
                    <a:pos x="T6" y="T7"/>
                  </a:cxn>
                  <a:cxn ang="0">
                    <a:pos x="T8" y="T9"/>
                  </a:cxn>
                </a:cxnLst>
                <a:rect l="0" t="0" r="r" b="b"/>
                <a:pathLst>
                  <a:path w="154" h="108">
                    <a:moveTo>
                      <a:pt x="108" y="0"/>
                    </a:moveTo>
                    <a:lnTo>
                      <a:pt x="0" y="0"/>
                    </a:lnTo>
                    <a:lnTo>
                      <a:pt x="44" y="108"/>
                    </a:lnTo>
                    <a:lnTo>
                      <a:pt x="154" y="10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138"/>
              <p:cNvSpPr>
                <a:spLocks/>
              </p:cNvSpPr>
              <p:nvPr/>
            </p:nvSpPr>
            <p:spPr bwMode="auto">
              <a:xfrm>
                <a:off x="3229" y="4072"/>
                <a:ext cx="160" cy="108"/>
              </a:xfrm>
              <a:custGeom>
                <a:avLst/>
                <a:gdLst>
                  <a:gd name="T0" fmla="*/ 108 w 160"/>
                  <a:gd name="T1" fmla="*/ 0 h 108"/>
                  <a:gd name="T2" fmla="*/ 0 w 160"/>
                  <a:gd name="T3" fmla="*/ 0 h 108"/>
                  <a:gd name="T4" fmla="*/ 48 w 160"/>
                  <a:gd name="T5" fmla="*/ 108 h 108"/>
                  <a:gd name="T6" fmla="*/ 160 w 160"/>
                  <a:gd name="T7" fmla="*/ 108 h 108"/>
                  <a:gd name="T8" fmla="*/ 108 w 160"/>
                  <a:gd name="T9" fmla="*/ 0 h 108"/>
                </a:gdLst>
                <a:ahLst/>
                <a:cxnLst>
                  <a:cxn ang="0">
                    <a:pos x="T0" y="T1"/>
                  </a:cxn>
                  <a:cxn ang="0">
                    <a:pos x="T2" y="T3"/>
                  </a:cxn>
                  <a:cxn ang="0">
                    <a:pos x="T4" y="T5"/>
                  </a:cxn>
                  <a:cxn ang="0">
                    <a:pos x="T6" y="T7"/>
                  </a:cxn>
                  <a:cxn ang="0">
                    <a:pos x="T8" y="T9"/>
                  </a:cxn>
                </a:cxnLst>
                <a:rect l="0" t="0" r="r" b="b"/>
                <a:pathLst>
                  <a:path w="160" h="108">
                    <a:moveTo>
                      <a:pt x="108" y="0"/>
                    </a:moveTo>
                    <a:lnTo>
                      <a:pt x="0" y="0"/>
                    </a:lnTo>
                    <a:lnTo>
                      <a:pt x="48" y="108"/>
                    </a:lnTo>
                    <a:lnTo>
                      <a:pt x="160" y="108"/>
                    </a:lnTo>
                    <a:lnTo>
                      <a:pt x="10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139"/>
              <p:cNvSpPr>
                <a:spLocks/>
              </p:cNvSpPr>
              <p:nvPr/>
            </p:nvSpPr>
            <p:spPr bwMode="auto">
              <a:xfrm>
                <a:off x="3229" y="4072"/>
                <a:ext cx="160" cy="108"/>
              </a:xfrm>
              <a:custGeom>
                <a:avLst/>
                <a:gdLst>
                  <a:gd name="T0" fmla="*/ 108 w 160"/>
                  <a:gd name="T1" fmla="*/ 0 h 108"/>
                  <a:gd name="T2" fmla="*/ 0 w 160"/>
                  <a:gd name="T3" fmla="*/ 0 h 108"/>
                  <a:gd name="T4" fmla="*/ 48 w 160"/>
                  <a:gd name="T5" fmla="*/ 108 h 108"/>
                  <a:gd name="T6" fmla="*/ 160 w 160"/>
                  <a:gd name="T7" fmla="*/ 108 h 108"/>
                  <a:gd name="T8" fmla="*/ 108 w 160"/>
                  <a:gd name="T9" fmla="*/ 0 h 108"/>
                </a:gdLst>
                <a:ahLst/>
                <a:cxnLst>
                  <a:cxn ang="0">
                    <a:pos x="T0" y="T1"/>
                  </a:cxn>
                  <a:cxn ang="0">
                    <a:pos x="T2" y="T3"/>
                  </a:cxn>
                  <a:cxn ang="0">
                    <a:pos x="T4" y="T5"/>
                  </a:cxn>
                  <a:cxn ang="0">
                    <a:pos x="T6" y="T7"/>
                  </a:cxn>
                  <a:cxn ang="0">
                    <a:pos x="T8" y="T9"/>
                  </a:cxn>
                </a:cxnLst>
                <a:rect l="0" t="0" r="r" b="b"/>
                <a:pathLst>
                  <a:path w="160" h="108">
                    <a:moveTo>
                      <a:pt x="108" y="0"/>
                    </a:moveTo>
                    <a:lnTo>
                      <a:pt x="0" y="0"/>
                    </a:lnTo>
                    <a:lnTo>
                      <a:pt x="48" y="108"/>
                    </a:lnTo>
                    <a:lnTo>
                      <a:pt x="160" y="10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40"/>
              <p:cNvSpPr>
                <a:spLocks/>
              </p:cNvSpPr>
              <p:nvPr/>
            </p:nvSpPr>
            <p:spPr bwMode="auto">
              <a:xfrm>
                <a:off x="3359" y="4072"/>
                <a:ext cx="236" cy="250"/>
              </a:xfrm>
              <a:custGeom>
                <a:avLst/>
                <a:gdLst>
                  <a:gd name="T0" fmla="*/ 108 w 236"/>
                  <a:gd name="T1" fmla="*/ 0 h 250"/>
                  <a:gd name="T2" fmla="*/ 0 w 236"/>
                  <a:gd name="T3" fmla="*/ 0 h 250"/>
                  <a:gd name="T4" fmla="*/ 120 w 236"/>
                  <a:gd name="T5" fmla="*/ 250 h 250"/>
                  <a:gd name="T6" fmla="*/ 236 w 236"/>
                  <a:gd name="T7" fmla="*/ 250 h 250"/>
                  <a:gd name="T8" fmla="*/ 108 w 236"/>
                  <a:gd name="T9" fmla="*/ 0 h 250"/>
                </a:gdLst>
                <a:ahLst/>
                <a:cxnLst>
                  <a:cxn ang="0">
                    <a:pos x="T0" y="T1"/>
                  </a:cxn>
                  <a:cxn ang="0">
                    <a:pos x="T2" y="T3"/>
                  </a:cxn>
                  <a:cxn ang="0">
                    <a:pos x="T4" y="T5"/>
                  </a:cxn>
                  <a:cxn ang="0">
                    <a:pos x="T6" y="T7"/>
                  </a:cxn>
                  <a:cxn ang="0">
                    <a:pos x="T8" y="T9"/>
                  </a:cxn>
                </a:cxnLst>
                <a:rect l="0" t="0" r="r" b="b"/>
                <a:pathLst>
                  <a:path w="236" h="250">
                    <a:moveTo>
                      <a:pt x="108" y="0"/>
                    </a:moveTo>
                    <a:lnTo>
                      <a:pt x="0" y="0"/>
                    </a:lnTo>
                    <a:lnTo>
                      <a:pt x="120" y="250"/>
                    </a:lnTo>
                    <a:lnTo>
                      <a:pt x="236" y="250"/>
                    </a:lnTo>
                    <a:lnTo>
                      <a:pt x="10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41"/>
              <p:cNvSpPr>
                <a:spLocks/>
              </p:cNvSpPr>
              <p:nvPr/>
            </p:nvSpPr>
            <p:spPr bwMode="auto">
              <a:xfrm>
                <a:off x="3359" y="4072"/>
                <a:ext cx="236" cy="250"/>
              </a:xfrm>
              <a:custGeom>
                <a:avLst/>
                <a:gdLst>
                  <a:gd name="T0" fmla="*/ 108 w 236"/>
                  <a:gd name="T1" fmla="*/ 0 h 250"/>
                  <a:gd name="T2" fmla="*/ 0 w 236"/>
                  <a:gd name="T3" fmla="*/ 0 h 250"/>
                  <a:gd name="T4" fmla="*/ 120 w 236"/>
                  <a:gd name="T5" fmla="*/ 250 h 250"/>
                  <a:gd name="T6" fmla="*/ 236 w 236"/>
                  <a:gd name="T7" fmla="*/ 250 h 250"/>
                  <a:gd name="T8" fmla="*/ 108 w 236"/>
                  <a:gd name="T9" fmla="*/ 0 h 250"/>
                </a:gdLst>
                <a:ahLst/>
                <a:cxnLst>
                  <a:cxn ang="0">
                    <a:pos x="T0" y="T1"/>
                  </a:cxn>
                  <a:cxn ang="0">
                    <a:pos x="T2" y="T3"/>
                  </a:cxn>
                  <a:cxn ang="0">
                    <a:pos x="T4" y="T5"/>
                  </a:cxn>
                  <a:cxn ang="0">
                    <a:pos x="T6" y="T7"/>
                  </a:cxn>
                  <a:cxn ang="0">
                    <a:pos x="T8" y="T9"/>
                  </a:cxn>
                </a:cxnLst>
                <a:rect l="0" t="0" r="r" b="b"/>
                <a:pathLst>
                  <a:path w="236" h="250">
                    <a:moveTo>
                      <a:pt x="108" y="0"/>
                    </a:moveTo>
                    <a:lnTo>
                      <a:pt x="0" y="0"/>
                    </a:lnTo>
                    <a:lnTo>
                      <a:pt x="120" y="250"/>
                    </a:lnTo>
                    <a:lnTo>
                      <a:pt x="236" y="250"/>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42"/>
              <p:cNvSpPr>
                <a:spLocks/>
              </p:cNvSpPr>
              <p:nvPr/>
            </p:nvSpPr>
            <p:spPr bwMode="auto">
              <a:xfrm>
                <a:off x="424" y="4222"/>
                <a:ext cx="152" cy="108"/>
              </a:xfrm>
              <a:custGeom>
                <a:avLst/>
                <a:gdLst>
                  <a:gd name="T0" fmla="*/ 152 w 152"/>
                  <a:gd name="T1" fmla="*/ 0 h 108"/>
                  <a:gd name="T2" fmla="*/ 38 w 152"/>
                  <a:gd name="T3" fmla="*/ 0 h 108"/>
                  <a:gd name="T4" fmla="*/ 0 w 152"/>
                  <a:gd name="T5" fmla="*/ 108 h 108"/>
                  <a:gd name="T6" fmla="*/ 114 w 152"/>
                  <a:gd name="T7" fmla="*/ 108 h 108"/>
                  <a:gd name="T8" fmla="*/ 152 w 152"/>
                  <a:gd name="T9" fmla="*/ 0 h 108"/>
                </a:gdLst>
                <a:ahLst/>
                <a:cxnLst>
                  <a:cxn ang="0">
                    <a:pos x="T0" y="T1"/>
                  </a:cxn>
                  <a:cxn ang="0">
                    <a:pos x="T2" y="T3"/>
                  </a:cxn>
                  <a:cxn ang="0">
                    <a:pos x="T4" y="T5"/>
                  </a:cxn>
                  <a:cxn ang="0">
                    <a:pos x="T6" y="T7"/>
                  </a:cxn>
                  <a:cxn ang="0">
                    <a:pos x="T8" y="T9"/>
                  </a:cxn>
                </a:cxnLst>
                <a:rect l="0" t="0" r="r" b="b"/>
                <a:pathLst>
                  <a:path w="152" h="108">
                    <a:moveTo>
                      <a:pt x="152" y="0"/>
                    </a:moveTo>
                    <a:lnTo>
                      <a:pt x="38" y="0"/>
                    </a:lnTo>
                    <a:lnTo>
                      <a:pt x="0" y="108"/>
                    </a:lnTo>
                    <a:lnTo>
                      <a:pt x="114" y="108"/>
                    </a:lnTo>
                    <a:lnTo>
                      <a:pt x="15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43"/>
              <p:cNvSpPr>
                <a:spLocks/>
              </p:cNvSpPr>
              <p:nvPr/>
            </p:nvSpPr>
            <p:spPr bwMode="auto">
              <a:xfrm>
                <a:off x="424" y="4222"/>
                <a:ext cx="152" cy="108"/>
              </a:xfrm>
              <a:custGeom>
                <a:avLst/>
                <a:gdLst>
                  <a:gd name="T0" fmla="*/ 152 w 152"/>
                  <a:gd name="T1" fmla="*/ 0 h 108"/>
                  <a:gd name="T2" fmla="*/ 38 w 152"/>
                  <a:gd name="T3" fmla="*/ 0 h 108"/>
                  <a:gd name="T4" fmla="*/ 0 w 152"/>
                  <a:gd name="T5" fmla="*/ 108 h 108"/>
                  <a:gd name="T6" fmla="*/ 114 w 152"/>
                  <a:gd name="T7" fmla="*/ 108 h 108"/>
                  <a:gd name="T8" fmla="*/ 152 w 152"/>
                  <a:gd name="T9" fmla="*/ 0 h 108"/>
                </a:gdLst>
                <a:ahLst/>
                <a:cxnLst>
                  <a:cxn ang="0">
                    <a:pos x="T0" y="T1"/>
                  </a:cxn>
                  <a:cxn ang="0">
                    <a:pos x="T2" y="T3"/>
                  </a:cxn>
                  <a:cxn ang="0">
                    <a:pos x="T4" y="T5"/>
                  </a:cxn>
                  <a:cxn ang="0">
                    <a:pos x="T6" y="T7"/>
                  </a:cxn>
                  <a:cxn ang="0">
                    <a:pos x="T8" y="T9"/>
                  </a:cxn>
                </a:cxnLst>
                <a:rect l="0" t="0" r="r" b="b"/>
                <a:pathLst>
                  <a:path w="152" h="108">
                    <a:moveTo>
                      <a:pt x="152" y="0"/>
                    </a:moveTo>
                    <a:lnTo>
                      <a:pt x="38" y="0"/>
                    </a:lnTo>
                    <a:lnTo>
                      <a:pt x="0" y="108"/>
                    </a:lnTo>
                    <a:lnTo>
                      <a:pt x="114" y="108"/>
                    </a:lnTo>
                    <a:lnTo>
                      <a:pt x="1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44"/>
              <p:cNvSpPr>
                <a:spLocks/>
              </p:cNvSpPr>
              <p:nvPr/>
            </p:nvSpPr>
            <p:spPr bwMode="auto">
              <a:xfrm>
                <a:off x="562" y="4222"/>
                <a:ext cx="148" cy="108"/>
              </a:xfrm>
              <a:custGeom>
                <a:avLst/>
                <a:gdLst>
                  <a:gd name="T0" fmla="*/ 148 w 148"/>
                  <a:gd name="T1" fmla="*/ 0 h 108"/>
                  <a:gd name="T2" fmla="*/ 36 w 148"/>
                  <a:gd name="T3" fmla="*/ 0 h 108"/>
                  <a:gd name="T4" fmla="*/ 0 w 148"/>
                  <a:gd name="T5" fmla="*/ 108 h 108"/>
                  <a:gd name="T6" fmla="*/ 116 w 148"/>
                  <a:gd name="T7" fmla="*/ 108 h 108"/>
                  <a:gd name="T8" fmla="*/ 148 w 148"/>
                  <a:gd name="T9" fmla="*/ 0 h 108"/>
                </a:gdLst>
                <a:ahLst/>
                <a:cxnLst>
                  <a:cxn ang="0">
                    <a:pos x="T0" y="T1"/>
                  </a:cxn>
                  <a:cxn ang="0">
                    <a:pos x="T2" y="T3"/>
                  </a:cxn>
                  <a:cxn ang="0">
                    <a:pos x="T4" y="T5"/>
                  </a:cxn>
                  <a:cxn ang="0">
                    <a:pos x="T6" y="T7"/>
                  </a:cxn>
                  <a:cxn ang="0">
                    <a:pos x="T8" y="T9"/>
                  </a:cxn>
                </a:cxnLst>
                <a:rect l="0" t="0" r="r" b="b"/>
                <a:pathLst>
                  <a:path w="148" h="108">
                    <a:moveTo>
                      <a:pt x="148" y="0"/>
                    </a:moveTo>
                    <a:lnTo>
                      <a:pt x="36" y="0"/>
                    </a:lnTo>
                    <a:lnTo>
                      <a:pt x="0" y="108"/>
                    </a:lnTo>
                    <a:lnTo>
                      <a:pt x="116" y="108"/>
                    </a:lnTo>
                    <a:lnTo>
                      <a:pt x="14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45"/>
              <p:cNvSpPr>
                <a:spLocks/>
              </p:cNvSpPr>
              <p:nvPr/>
            </p:nvSpPr>
            <p:spPr bwMode="auto">
              <a:xfrm>
                <a:off x="562" y="4222"/>
                <a:ext cx="148" cy="108"/>
              </a:xfrm>
              <a:custGeom>
                <a:avLst/>
                <a:gdLst>
                  <a:gd name="T0" fmla="*/ 148 w 148"/>
                  <a:gd name="T1" fmla="*/ 0 h 108"/>
                  <a:gd name="T2" fmla="*/ 36 w 148"/>
                  <a:gd name="T3" fmla="*/ 0 h 108"/>
                  <a:gd name="T4" fmla="*/ 0 w 148"/>
                  <a:gd name="T5" fmla="*/ 108 h 108"/>
                  <a:gd name="T6" fmla="*/ 116 w 148"/>
                  <a:gd name="T7" fmla="*/ 108 h 108"/>
                  <a:gd name="T8" fmla="*/ 148 w 148"/>
                  <a:gd name="T9" fmla="*/ 0 h 108"/>
                </a:gdLst>
                <a:ahLst/>
                <a:cxnLst>
                  <a:cxn ang="0">
                    <a:pos x="T0" y="T1"/>
                  </a:cxn>
                  <a:cxn ang="0">
                    <a:pos x="T2" y="T3"/>
                  </a:cxn>
                  <a:cxn ang="0">
                    <a:pos x="T4" y="T5"/>
                  </a:cxn>
                  <a:cxn ang="0">
                    <a:pos x="T6" y="T7"/>
                  </a:cxn>
                  <a:cxn ang="0">
                    <a:pos x="T8" y="T9"/>
                  </a:cxn>
                </a:cxnLst>
                <a:rect l="0" t="0" r="r" b="b"/>
                <a:pathLst>
                  <a:path w="148" h="108">
                    <a:moveTo>
                      <a:pt x="148" y="0"/>
                    </a:moveTo>
                    <a:lnTo>
                      <a:pt x="36" y="0"/>
                    </a:lnTo>
                    <a:lnTo>
                      <a:pt x="0" y="108"/>
                    </a:lnTo>
                    <a:lnTo>
                      <a:pt x="116" y="108"/>
                    </a:lnTo>
                    <a:lnTo>
                      <a:pt x="1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46"/>
              <p:cNvSpPr>
                <a:spLocks/>
              </p:cNvSpPr>
              <p:nvPr/>
            </p:nvSpPr>
            <p:spPr bwMode="auto">
              <a:xfrm>
                <a:off x="702" y="4222"/>
                <a:ext cx="144" cy="108"/>
              </a:xfrm>
              <a:custGeom>
                <a:avLst/>
                <a:gdLst>
                  <a:gd name="T0" fmla="*/ 144 w 144"/>
                  <a:gd name="T1" fmla="*/ 0 h 108"/>
                  <a:gd name="T2" fmla="*/ 30 w 144"/>
                  <a:gd name="T3" fmla="*/ 0 h 108"/>
                  <a:gd name="T4" fmla="*/ 0 w 144"/>
                  <a:gd name="T5" fmla="*/ 108 h 108"/>
                  <a:gd name="T6" fmla="*/ 116 w 144"/>
                  <a:gd name="T7" fmla="*/ 108 h 108"/>
                  <a:gd name="T8" fmla="*/ 144 w 144"/>
                  <a:gd name="T9" fmla="*/ 0 h 108"/>
                </a:gdLst>
                <a:ahLst/>
                <a:cxnLst>
                  <a:cxn ang="0">
                    <a:pos x="T0" y="T1"/>
                  </a:cxn>
                  <a:cxn ang="0">
                    <a:pos x="T2" y="T3"/>
                  </a:cxn>
                  <a:cxn ang="0">
                    <a:pos x="T4" y="T5"/>
                  </a:cxn>
                  <a:cxn ang="0">
                    <a:pos x="T6" y="T7"/>
                  </a:cxn>
                  <a:cxn ang="0">
                    <a:pos x="T8" y="T9"/>
                  </a:cxn>
                </a:cxnLst>
                <a:rect l="0" t="0" r="r" b="b"/>
                <a:pathLst>
                  <a:path w="144" h="108">
                    <a:moveTo>
                      <a:pt x="144" y="0"/>
                    </a:moveTo>
                    <a:lnTo>
                      <a:pt x="30" y="0"/>
                    </a:lnTo>
                    <a:lnTo>
                      <a:pt x="0" y="108"/>
                    </a:lnTo>
                    <a:lnTo>
                      <a:pt x="116" y="108"/>
                    </a:lnTo>
                    <a:lnTo>
                      <a:pt x="14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47"/>
              <p:cNvSpPr>
                <a:spLocks/>
              </p:cNvSpPr>
              <p:nvPr/>
            </p:nvSpPr>
            <p:spPr bwMode="auto">
              <a:xfrm>
                <a:off x="702" y="4222"/>
                <a:ext cx="144" cy="108"/>
              </a:xfrm>
              <a:custGeom>
                <a:avLst/>
                <a:gdLst>
                  <a:gd name="T0" fmla="*/ 144 w 144"/>
                  <a:gd name="T1" fmla="*/ 0 h 108"/>
                  <a:gd name="T2" fmla="*/ 30 w 144"/>
                  <a:gd name="T3" fmla="*/ 0 h 108"/>
                  <a:gd name="T4" fmla="*/ 0 w 144"/>
                  <a:gd name="T5" fmla="*/ 108 h 108"/>
                  <a:gd name="T6" fmla="*/ 116 w 144"/>
                  <a:gd name="T7" fmla="*/ 108 h 108"/>
                  <a:gd name="T8" fmla="*/ 144 w 144"/>
                  <a:gd name="T9" fmla="*/ 0 h 108"/>
                </a:gdLst>
                <a:ahLst/>
                <a:cxnLst>
                  <a:cxn ang="0">
                    <a:pos x="T0" y="T1"/>
                  </a:cxn>
                  <a:cxn ang="0">
                    <a:pos x="T2" y="T3"/>
                  </a:cxn>
                  <a:cxn ang="0">
                    <a:pos x="T4" y="T5"/>
                  </a:cxn>
                  <a:cxn ang="0">
                    <a:pos x="T6" y="T7"/>
                  </a:cxn>
                  <a:cxn ang="0">
                    <a:pos x="T8" y="T9"/>
                  </a:cxn>
                </a:cxnLst>
                <a:rect l="0" t="0" r="r" b="b"/>
                <a:pathLst>
                  <a:path w="144" h="108">
                    <a:moveTo>
                      <a:pt x="144" y="0"/>
                    </a:moveTo>
                    <a:lnTo>
                      <a:pt x="30" y="0"/>
                    </a:lnTo>
                    <a:lnTo>
                      <a:pt x="0" y="108"/>
                    </a:lnTo>
                    <a:lnTo>
                      <a:pt x="116" y="108"/>
                    </a:lnTo>
                    <a:lnTo>
                      <a:pt x="1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48"/>
              <p:cNvSpPr>
                <a:spLocks/>
              </p:cNvSpPr>
              <p:nvPr/>
            </p:nvSpPr>
            <p:spPr bwMode="auto">
              <a:xfrm>
                <a:off x="840" y="4222"/>
                <a:ext cx="140" cy="108"/>
              </a:xfrm>
              <a:custGeom>
                <a:avLst/>
                <a:gdLst>
                  <a:gd name="T0" fmla="*/ 140 w 140"/>
                  <a:gd name="T1" fmla="*/ 0 h 108"/>
                  <a:gd name="T2" fmla="*/ 28 w 140"/>
                  <a:gd name="T3" fmla="*/ 0 h 108"/>
                  <a:gd name="T4" fmla="*/ 0 w 140"/>
                  <a:gd name="T5" fmla="*/ 108 h 108"/>
                  <a:gd name="T6" fmla="*/ 116 w 140"/>
                  <a:gd name="T7" fmla="*/ 108 h 108"/>
                  <a:gd name="T8" fmla="*/ 140 w 140"/>
                  <a:gd name="T9" fmla="*/ 0 h 108"/>
                </a:gdLst>
                <a:ahLst/>
                <a:cxnLst>
                  <a:cxn ang="0">
                    <a:pos x="T0" y="T1"/>
                  </a:cxn>
                  <a:cxn ang="0">
                    <a:pos x="T2" y="T3"/>
                  </a:cxn>
                  <a:cxn ang="0">
                    <a:pos x="T4" y="T5"/>
                  </a:cxn>
                  <a:cxn ang="0">
                    <a:pos x="T6" y="T7"/>
                  </a:cxn>
                  <a:cxn ang="0">
                    <a:pos x="T8" y="T9"/>
                  </a:cxn>
                </a:cxnLst>
                <a:rect l="0" t="0" r="r" b="b"/>
                <a:pathLst>
                  <a:path w="140" h="108">
                    <a:moveTo>
                      <a:pt x="140" y="0"/>
                    </a:moveTo>
                    <a:lnTo>
                      <a:pt x="28" y="0"/>
                    </a:lnTo>
                    <a:lnTo>
                      <a:pt x="0" y="108"/>
                    </a:lnTo>
                    <a:lnTo>
                      <a:pt x="116" y="108"/>
                    </a:lnTo>
                    <a:lnTo>
                      <a:pt x="140"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49"/>
              <p:cNvSpPr>
                <a:spLocks/>
              </p:cNvSpPr>
              <p:nvPr/>
            </p:nvSpPr>
            <p:spPr bwMode="auto">
              <a:xfrm>
                <a:off x="840" y="4222"/>
                <a:ext cx="140" cy="108"/>
              </a:xfrm>
              <a:custGeom>
                <a:avLst/>
                <a:gdLst>
                  <a:gd name="T0" fmla="*/ 140 w 140"/>
                  <a:gd name="T1" fmla="*/ 0 h 108"/>
                  <a:gd name="T2" fmla="*/ 28 w 140"/>
                  <a:gd name="T3" fmla="*/ 0 h 108"/>
                  <a:gd name="T4" fmla="*/ 0 w 140"/>
                  <a:gd name="T5" fmla="*/ 108 h 108"/>
                  <a:gd name="T6" fmla="*/ 116 w 140"/>
                  <a:gd name="T7" fmla="*/ 108 h 108"/>
                  <a:gd name="T8" fmla="*/ 140 w 140"/>
                  <a:gd name="T9" fmla="*/ 0 h 108"/>
                </a:gdLst>
                <a:ahLst/>
                <a:cxnLst>
                  <a:cxn ang="0">
                    <a:pos x="T0" y="T1"/>
                  </a:cxn>
                  <a:cxn ang="0">
                    <a:pos x="T2" y="T3"/>
                  </a:cxn>
                  <a:cxn ang="0">
                    <a:pos x="T4" y="T5"/>
                  </a:cxn>
                  <a:cxn ang="0">
                    <a:pos x="T6" y="T7"/>
                  </a:cxn>
                  <a:cxn ang="0">
                    <a:pos x="T8" y="T9"/>
                  </a:cxn>
                </a:cxnLst>
                <a:rect l="0" t="0" r="r" b="b"/>
                <a:pathLst>
                  <a:path w="140" h="108">
                    <a:moveTo>
                      <a:pt x="140" y="0"/>
                    </a:moveTo>
                    <a:lnTo>
                      <a:pt x="28" y="0"/>
                    </a:lnTo>
                    <a:lnTo>
                      <a:pt x="0" y="108"/>
                    </a:lnTo>
                    <a:lnTo>
                      <a:pt x="116" y="108"/>
                    </a:lnTo>
                    <a:lnTo>
                      <a:pt x="1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50"/>
              <p:cNvSpPr>
                <a:spLocks/>
              </p:cNvSpPr>
              <p:nvPr/>
            </p:nvSpPr>
            <p:spPr bwMode="auto">
              <a:xfrm>
                <a:off x="980" y="4222"/>
                <a:ext cx="134" cy="108"/>
              </a:xfrm>
              <a:custGeom>
                <a:avLst/>
                <a:gdLst>
                  <a:gd name="T0" fmla="*/ 134 w 134"/>
                  <a:gd name="T1" fmla="*/ 0 h 108"/>
                  <a:gd name="T2" fmla="*/ 22 w 134"/>
                  <a:gd name="T3" fmla="*/ 0 h 108"/>
                  <a:gd name="T4" fmla="*/ 0 w 134"/>
                  <a:gd name="T5" fmla="*/ 108 h 108"/>
                  <a:gd name="T6" fmla="*/ 116 w 134"/>
                  <a:gd name="T7" fmla="*/ 108 h 108"/>
                  <a:gd name="T8" fmla="*/ 134 w 134"/>
                  <a:gd name="T9" fmla="*/ 0 h 108"/>
                </a:gdLst>
                <a:ahLst/>
                <a:cxnLst>
                  <a:cxn ang="0">
                    <a:pos x="T0" y="T1"/>
                  </a:cxn>
                  <a:cxn ang="0">
                    <a:pos x="T2" y="T3"/>
                  </a:cxn>
                  <a:cxn ang="0">
                    <a:pos x="T4" y="T5"/>
                  </a:cxn>
                  <a:cxn ang="0">
                    <a:pos x="T6" y="T7"/>
                  </a:cxn>
                  <a:cxn ang="0">
                    <a:pos x="T8" y="T9"/>
                  </a:cxn>
                </a:cxnLst>
                <a:rect l="0" t="0" r="r" b="b"/>
                <a:pathLst>
                  <a:path w="134" h="108">
                    <a:moveTo>
                      <a:pt x="134" y="0"/>
                    </a:moveTo>
                    <a:lnTo>
                      <a:pt x="22" y="0"/>
                    </a:lnTo>
                    <a:lnTo>
                      <a:pt x="0" y="108"/>
                    </a:lnTo>
                    <a:lnTo>
                      <a:pt x="116" y="108"/>
                    </a:lnTo>
                    <a:lnTo>
                      <a:pt x="13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51"/>
              <p:cNvSpPr>
                <a:spLocks/>
              </p:cNvSpPr>
              <p:nvPr/>
            </p:nvSpPr>
            <p:spPr bwMode="auto">
              <a:xfrm>
                <a:off x="980" y="4222"/>
                <a:ext cx="134" cy="108"/>
              </a:xfrm>
              <a:custGeom>
                <a:avLst/>
                <a:gdLst>
                  <a:gd name="T0" fmla="*/ 134 w 134"/>
                  <a:gd name="T1" fmla="*/ 0 h 108"/>
                  <a:gd name="T2" fmla="*/ 22 w 134"/>
                  <a:gd name="T3" fmla="*/ 0 h 108"/>
                  <a:gd name="T4" fmla="*/ 0 w 134"/>
                  <a:gd name="T5" fmla="*/ 108 h 108"/>
                  <a:gd name="T6" fmla="*/ 116 w 134"/>
                  <a:gd name="T7" fmla="*/ 108 h 108"/>
                  <a:gd name="T8" fmla="*/ 134 w 134"/>
                  <a:gd name="T9" fmla="*/ 0 h 108"/>
                </a:gdLst>
                <a:ahLst/>
                <a:cxnLst>
                  <a:cxn ang="0">
                    <a:pos x="T0" y="T1"/>
                  </a:cxn>
                  <a:cxn ang="0">
                    <a:pos x="T2" y="T3"/>
                  </a:cxn>
                  <a:cxn ang="0">
                    <a:pos x="T4" y="T5"/>
                  </a:cxn>
                  <a:cxn ang="0">
                    <a:pos x="T6" y="T7"/>
                  </a:cxn>
                  <a:cxn ang="0">
                    <a:pos x="T8" y="T9"/>
                  </a:cxn>
                </a:cxnLst>
                <a:rect l="0" t="0" r="r" b="b"/>
                <a:pathLst>
                  <a:path w="134" h="108">
                    <a:moveTo>
                      <a:pt x="134" y="0"/>
                    </a:moveTo>
                    <a:lnTo>
                      <a:pt x="22" y="0"/>
                    </a:lnTo>
                    <a:lnTo>
                      <a:pt x="0" y="108"/>
                    </a:lnTo>
                    <a:lnTo>
                      <a:pt x="116" y="108"/>
                    </a:lnTo>
                    <a:lnTo>
                      <a:pt x="1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52"/>
              <p:cNvSpPr>
                <a:spLocks/>
              </p:cNvSpPr>
              <p:nvPr/>
            </p:nvSpPr>
            <p:spPr bwMode="auto">
              <a:xfrm>
                <a:off x="1118" y="4222"/>
                <a:ext cx="132" cy="108"/>
              </a:xfrm>
              <a:custGeom>
                <a:avLst/>
                <a:gdLst>
                  <a:gd name="T0" fmla="*/ 132 w 132"/>
                  <a:gd name="T1" fmla="*/ 0 h 108"/>
                  <a:gd name="T2" fmla="*/ 20 w 132"/>
                  <a:gd name="T3" fmla="*/ 0 h 108"/>
                  <a:gd name="T4" fmla="*/ 0 w 132"/>
                  <a:gd name="T5" fmla="*/ 108 h 108"/>
                  <a:gd name="T6" fmla="*/ 116 w 132"/>
                  <a:gd name="T7" fmla="*/ 108 h 108"/>
                  <a:gd name="T8" fmla="*/ 132 w 132"/>
                  <a:gd name="T9" fmla="*/ 0 h 108"/>
                </a:gdLst>
                <a:ahLst/>
                <a:cxnLst>
                  <a:cxn ang="0">
                    <a:pos x="T0" y="T1"/>
                  </a:cxn>
                  <a:cxn ang="0">
                    <a:pos x="T2" y="T3"/>
                  </a:cxn>
                  <a:cxn ang="0">
                    <a:pos x="T4" y="T5"/>
                  </a:cxn>
                  <a:cxn ang="0">
                    <a:pos x="T6" y="T7"/>
                  </a:cxn>
                  <a:cxn ang="0">
                    <a:pos x="T8" y="T9"/>
                  </a:cxn>
                </a:cxnLst>
                <a:rect l="0" t="0" r="r" b="b"/>
                <a:pathLst>
                  <a:path w="132" h="108">
                    <a:moveTo>
                      <a:pt x="132" y="0"/>
                    </a:moveTo>
                    <a:lnTo>
                      <a:pt x="20" y="0"/>
                    </a:lnTo>
                    <a:lnTo>
                      <a:pt x="0" y="108"/>
                    </a:lnTo>
                    <a:lnTo>
                      <a:pt x="116" y="108"/>
                    </a:lnTo>
                    <a:lnTo>
                      <a:pt x="13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153"/>
              <p:cNvSpPr>
                <a:spLocks/>
              </p:cNvSpPr>
              <p:nvPr/>
            </p:nvSpPr>
            <p:spPr bwMode="auto">
              <a:xfrm>
                <a:off x="1118" y="4222"/>
                <a:ext cx="132" cy="108"/>
              </a:xfrm>
              <a:custGeom>
                <a:avLst/>
                <a:gdLst>
                  <a:gd name="T0" fmla="*/ 132 w 132"/>
                  <a:gd name="T1" fmla="*/ 0 h 108"/>
                  <a:gd name="T2" fmla="*/ 20 w 132"/>
                  <a:gd name="T3" fmla="*/ 0 h 108"/>
                  <a:gd name="T4" fmla="*/ 0 w 132"/>
                  <a:gd name="T5" fmla="*/ 108 h 108"/>
                  <a:gd name="T6" fmla="*/ 116 w 132"/>
                  <a:gd name="T7" fmla="*/ 108 h 108"/>
                  <a:gd name="T8" fmla="*/ 132 w 132"/>
                  <a:gd name="T9" fmla="*/ 0 h 108"/>
                </a:gdLst>
                <a:ahLst/>
                <a:cxnLst>
                  <a:cxn ang="0">
                    <a:pos x="T0" y="T1"/>
                  </a:cxn>
                  <a:cxn ang="0">
                    <a:pos x="T2" y="T3"/>
                  </a:cxn>
                  <a:cxn ang="0">
                    <a:pos x="T4" y="T5"/>
                  </a:cxn>
                  <a:cxn ang="0">
                    <a:pos x="T6" y="T7"/>
                  </a:cxn>
                  <a:cxn ang="0">
                    <a:pos x="T8" y="T9"/>
                  </a:cxn>
                </a:cxnLst>
                <a:rect l="0" t="0" r="r" b="b"/>
                <a:pathLst>
                  <a:path w="132" h="108">
                    <a:moveTo>
                      <a:pt x="132" y="0"/>
                    </a:moveTo>
                    <a:lnTo>
                      <a:pt x="20" y="0"/>
                    </a:lnTo>
                    <a:lnTo>
                      <a:pt x="0" y="108"/>
                    </a:lnTo>
                    <a:lnTo>
                      <a:pt x="116" y="108"/>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54"/>
              <p:cNvSpPr>
                <a:spLocks/>
              </p:cNvSpPr>
              <p:nvPr/>
            </p:nvSpPr>
            <p:spPr bwMode="auto">
              <a:xfrm>
                <a:off x="1258" y="4222"/>
                <a:ext cx="126" cy="108"/>
              </a:xfrm>
              <a:custGeom>
                <a:avLst/>
                <a:gdLst>
                  <a:gd name="T0" fmla="*/ 126 w 126"/>
                  <a:gd name="T1" fmla="*/ 0 h 108"/>
                  <a:gd name="T2" fmla="*/ 14 w 126"/>
                  <a:gd name="T3" fmla="*/ 0 h 108"/>
                  <a:gd name="T4" fmla="*/ 0 w 126"/>
                  <a:gd name="T5" fmla="*/ 108 h 108"/>
                  <a:gd name="T6" fmla="*/ 116 w 126"/>
                  <a:gd name="T7" fmla="*/ 108 h 108"/>
                  <a:gd name="T8" fmla="*/ 126 w 126"/>
                  <a:gd name="T9" fmla="*/ 0 h 108"/>
                </a:gdLst>
                <a:ahLst/>
                <a:cxnLst>
                  <a:cxn ang="0">
                    <a:pos x="T0" y="T1"/>
                  </a:cxn>
                  <a:cxn ang="0">
                    <a:pos x="T2" y="T3"/>
                  </a:cxn>
                  <a:cxn ang="0">
                    <a:pos x="T4" y="T5"/>
                  </a:cxn>
                  <a:cxn ang="0">
                    <a:pos x="T6" y="T7"/>
                  </a:cxn>
                  <a:cxn ang="0">
                    <a:pos x="T8" y="T9"/>
                  </a:cxn>
                </a:cxnLst>
                <a:rect l="0" t="0" r="r" b="b"/>
                <a:pathLst>
                  <a:path w="126" h="108">
                    <a:moveTo>
                      <a:pt x="126" y="0"/>
                    </a:moveTo>
                    <a:lnTo>
                      <a:pt x="14" y="0"/>
                    </a:lnTo>
                    <a:lnTo>
                      <a:pt x="0" y="108"/>
                    </a:lnTo>
                    <a:lnTo>
                      <a:pt x="116" y="108"/>
                    </a:lnTo>
                    <a:lnTo>
                      <a:pt x="12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55"/>
              <p:cNvSpPr>
                <a:spLocks/>
              </p:cNvSpPr>
              <p:nvPr/>
            </p:nvSpPr>
            <p:spPr bwMode="auto">
              <a:xfrm>
                <a:off x="1258" y="4222"/>
                <a:ext cx="126" cy="108"/>
              </a:xfrm>
              <a:custGeom>
                <a:avLst/>
                <a:gdLst>
                  <a:gd name="T0" fmla="*/ 126 w 126"/>
                  <a:gd name="T1" fmla="*/ 0 h 108"/>
                  <a:gd name="T2" fmla="*/ 14 w 126"/>
                  <a:gd name="T3" fmla="*/ 0 h 108"/>
                  <a:gd name="T4" fmla="*/ 0 w 126"/>
                  <a:gd name="T5" fmla="*/ 108 h 108"/>
                  <a:gd name="T6" fmla="*/ 116 w 126"/>
                  <a:gd name="T7" fmla="*/ 108 h 108"/>
                  <a:gd name="T8" fmla="*/ 126 w 126"/>
                  <a:gd name="T9" fmla="*/ 0 h 108"/>
                </a:gdLst>
                <a:ahLst/>
                <a:cxnLst>
                  <a:cxn ang="0">
                    <a:pos x="T0" y="T1"/>
                  </a:cxn>
                  <a:cxn ang="0">
                    <a:pos x="T2" y="T3"/>
                  </a:cxn>
                  <a:cxn ang="0">
                    <a:pos x="T4" y="T5"/>
                  </a:cxn>
                  <a:cxn ang="0">
                    <a:pos x="T6" y="T7"/>
                  </a:cxn>
                  <a:cxn ang="0">
                    <a:pos x="T8" y="T9"/>
                  </a:cxn>
                </a:cxnLst>
                <a:rect l="0" t="0" r="r" b="b"/>
                <a:pathLst>
                  <a:path w="126" h="108">
                    <a:moveTo>
                      <a:pt x="126" y="0"/>
                    </a:moveTo>
                    <a:lnTo>
                      <a:pt x="14" y="0"/>
                    </a:lnTo>
                    <a:lnTo>
                      <a:pt x="0" y="108"/>
                    </a:lnTo>
                    <a:lnTo>
                      <a:pt x="116" y="108"/>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56"/>
              <p:cNvSpPr>
                <a:spLocks/>
              </p:cNvSpPr>
              <p:nvPr/>
            </p:nvSpPr>
            <p:spPr bwMode="auto">
              <a:xfrm>
                <a:off x="1396" y="4222"/>
                <a:ext cx="124" cy="108"/>
              </a:xfrm>
              <a:custGeom>
                <a:avLst/>
                <a:gdLst>
                  <a:gd name="T0" fmla="*/ 124 w 124"/>
                  <a:gd name="T1" fmla="*/ 0 h 108"/>
                  <a:gd name="T2" fmla="*/ 12 w 124"/>
                  <a:gd name="T3" fmla="*/ 0 h 108"/>
                  <a:gd name="T4" fmla="*/ 0 w 124"/>
                  <a:gd name="T5" fmla="*/ 108 h 108"/>
                  <a:gd name="T6" fmla="*/ 116 w 124"/>
                  <a:gd name="T7" fmla="*/ 108 h 108"/>
                  <a:gd name="T8" fmla="*/ 124 w 124"/>
                  <a:gd name="T9" fmla="*/ 0 h 108"/>
                </a:gdLst>
                <a:ahLst/>
                <a:cxnLst>
                  <a:cxn ang="0">
                    <a:pos x="T0" y="T1"/>
                  </a:cxn>
                  <a:cxn ang="0">
                    <a:pos x="T2" y="T3"/>
                  </a:cxn>
                  <a:cxn ang="0">
                    <a:pos x="T4" y="T5"/>
                  </a:cxn>
                  <a:cxn ang="0">
                    <a:pos x="T6" y="T7"/>
                  </a:cxn>
                  <a:cxn ang="0">
                    <a:pos x="T8" y="T9"/>
                  </a:cxn>
                </a:cxnLst>
                <a:rect l="0" t="0" r="r" b="b"/>
                <a:pathLst>
                  <a:path w="124" h="108">
                    <a:moveTo>
                      <a:pt x="124" y="0"/>
                    </a:moveTo>
                    <a:lnTo>
                      <a:pt x="12" y="0"/>
                    </a:lnTo>
                    <a:lnTo>
                      <a:pt x="0" y="108"/>
                    </a:lnTo>
                    <a:lnTo>
                      <a:pt x="116" y="108"/>
                    </a:lnTo>
                    <a:lnTo>
                      <a:pt x="12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57"/>
              <p:cNvSpPr>
                <a:spLocks/>
              </p:cNvSpPr>
              <p:nvPr/>
            </p:nvSpPr>
            <p:spPr bwMode="auto">
              <a:xfrm>
                <a:off x="1396" y="4222"/>
                <a:ext cx="124" cy="108"/>
              </a:xfrm>
              <a:custGeom>
                <a:avLst/>
                <a:gdLst>
                  <a:gd name="T0" fmla="*/ 124 w 124"/>
                  <a:gd name="T1" fmla="*/ 0 h 108"/>
                  <a:gd name="T2" fmla="*/ 12 w 124"/>
                  <a:gd name="T3" fmla="*/ 0 h 108"/>
                  <a:gd name="T4" fmla="*/ 0 w 124"/>
                  <a:gd name="T5" fmla="*/ 108 h 108"/>
                  <a:gd name="T6" fmla="*/ 116 w 124"/>
                  <a:gd name="T7" fmla="*/ 108 h 108"/>
                  <a:gd name="T8" fmla="*/ 124 w 124"/>
                  <a:gd name="T9" fmla="*/ 0 h 108"/>
                </a:gdLst>
                <a:ahLst/>
                <a:cxnLst>
                  <a:cxn ang="0">
                    <a:pos x="T0" y="T1"/>
                  </a:cxn>
                  <a:cxn ang="0">
                    <a:pos x="T2" y="T3"/>
                  </a:cxn>
                  <a:cxn ang="0">
                    <a:pos x="T4" y="T5"/>
                  </a:cxn>
                  <a:cxn ang="0">
                    <a:pos x="T6" y="T7"/>
                  </a:cxn>
                  <a:cxn ang="0">
                    <a:pos x="T8" y="T9"/>
                  </a:cxn>
                </a:cxnLst>
                <a:rect l="0" t="0" r="r" b="b"/>
                <a:pathLst>
                  <a:path w="124" h="108">
                    <a:moveTo>
                      <a:pt x="124" y="0"/>
                    </a:moveTo>
                    <a:lnTo>
                      <a:pt x="12" y="0"/>
                    </a:lnTo>
                    <a:lnTo>
                      <a:pt x="0" y="108"/>
                    </a:lnTo>
                    <a:lnTo>
                      <a:pt x="116" y="108"/>
                    </a:lnTo>
                    <a:lnTo>
                      <a:pt x="1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58"/>
              <p:cNvSpPr>
                <a:spLocks/>
              </p:cNvSpPr>
              <p:nvPr/>
            </p:nvSpPr>
            <p:spPr bwMode="auto">
              <a:xfrm>
                <a:off x="1536" y="4222"/>
                <a:ext cx="118" cy="108"/>
              </a:xfrm>
              <a:custGeom>
                <a:avLst/>
                <a:gdLst>
                  <a:gd name="T0" fmla="*/ 118 w 118"/>
                  <a:gd name="T1" fmla="*/ 0 h 108"/>
                  <a:gd name="T2" fmla="*/ 6 w 118"/>
                  <a:gd name="T3" fmla="*/ 0 h 108"/>
                  <a:gd name="T4" fmla="*/ 0 w 118"/>
                  <a:gd name="T5" fmla="*/ 108 h 108"/>
                  <a:gd name="T6" fmla="*/ 116 w 118"/>
                  <a:gd name="T7" fmla="*/ 108 h 108"/>
                  <a:gd name="T8" fmla="*/ 118 w 118"/>
                  <a:gd name="T9" fmla="*/ 0 h 108"/>
                </a:gdLst>
                <a:ahLst/>
                <a:cxnLst>
                  <a:cxn ang="0">
                    <a:pos x="T0" y="T1"/>
                  </a:cxn>
                  <a:cxn ang="0">
                    <a:pos x="T2" y="T3"/>
                  </a:cxn>
                  <a:cxn ang="0">
                    <a:pos x="T4" y="T5"/>
                  </a:cxn>
                  <a:cxn ang="0">
                    <a:pos x="T6" y="T7"/>
                  </a:cxn>
                  <a:cxn ang="0">
                    <a:pos x="T8" y="T9"/>
                  </a:cxn>
                </a:cxnLst>
                <a:rect l="0" t="0" r="r" b="b"/>
                <a:pathLst>
                  <a:path w="118" h="108">
                    <a:moveTo>
                      <a:pt x="118" y="0"/>
                    </a:moveTo>
                    <a:lnTo>
                      <a:pt x="6" y="0"/>
                    </a:lnTo>
                    <a:lnTo>
                      <a:pt x="0" y="108"/>
                    </a:lnTo>
                    <a:lnTo>
                      <a:pt x="116" y="108"/>
                    </a:lnTo>
                    <a:lnTo>
                      <a:pt x="118"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159"/>
              <p:cNvSpPr>
                <a:spLocks/>
              </p:cNvSpPr>
              <p:nvPr/>
            </p:nvSpPr>
            <p:spPr bwMode="auto">
              <a:xfrm>
                <a:off x="1536" y="4222"/>
                <a:ext cx="118" cy="108"/>
              </a:xfrm>
              <a:custGeom>
                <a:avLst/>
                <a:gdLst>
                  <a:gd name="T0" fmla="*/ 118 w 118"/>
                  <a:gd name="T1" fmla="*/ 0 h 108"/>
                  <a:gd name="T2" fmla="*/ 6 w 118"/>
                  <a:gd name="T3" fmla="*/ 0 h 108"/>
                  <a:gd name="T4" fmla="*/ 0 w 118"/>
                  <a:gd name="T5" fmla="*/ 108 h 108"/>
                  <a:gd name="T6" fmla="*/ 116 w 118"/>
                  <a:gd name="T7" fmla="*/ 108 h 108"/>
                  <a:gd name="T8" fmla="*/ 118 w 118"/>
                  <a:gd name="T9" fmla="*/ 0 h 108"/>
                </a:gdLst>
                <a:ahLst/>
                <a:cxnLst>
                  <a:cxn ang="0">
                    <a:pos x="T0" y="T1"/>
                  </a:cxn>
                  <a:cxn ang="0">
                    <a:pos x="T2" y="T3"/>
                  </a:cxn>
                  <a:cxn ang="0">
                    <a:pos x="T4" y="T5"/>
                  </a:cxn>
                  <a:cxn ang="0">
                    <a:pos x="T6" y="T7"/>
                  </a:cxn>
                  <a:cxn ang="0">
                    <a:pos x="T8" y="T9"/>
                  </a:cxn>
                </a:cxnLst>
                <a:rect l="0" t="0" r="r" b="b"/>
                <a:pathLst>
                  <a:path w="118" h="108">
                    <a:moveTo>
                      <a:pt x="118" y="0"/>
                    </a:moveTo>
                    <a:lnTo>
                      <a:pt x="6" y="0"/>
                    </a:lnTo>
                    <a:lnTo>
                      <a:pt x="0" y="108"/>
                    </a:lnTo>
                    <a:lnTo>
                      <a:pt x="116" y="108"/>
                    </a:lnTo>
                    <a:lnTo>
                      <a:pt x="1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160"/>
              <p:cNvSpPr>
                <a:spLocks/>
              </p:cNvSpPr>
              <p:nvPr/>
            </p:nvSpPr>
            <p:spPr bwMode="auto">
              <a:xfrm>
                <a:off x="1674" y="4222"/>
                <a:ext cx="116" cy="108"/>
              </a:xfrm>
              <a:custGeom>
                <a:avLst/>
                <a:gdLst>
                  <a:gd name="T0" fmla="*/ 116 w 116"/>
                  <a:gd name="T1" fmla="*/ 0 h 108"/>
                  <a:gd name="T2" fmla="*/ 2 w 116"/>
                  <a:gd name="T3" fmla="*/ 0 h 108"/>
                  <a:gd name="T4" fmla="*/ 0 w 116"/>
                  <a:gd name="T5" fmla="*/ 108 h 108"/>
                  <a:gd name="T6" fmla="*/ 116 w 116"/>
                  <a:gd name="T7" fmla="*/ 108 h 108"/>
                  <a:gd name="T8" fmla="*/ 116 w 116"/>
                  <a:gd name="T9" fmla="*/ 0 h 108"/>
                </a:gdLst>
                <a:ahLst/>
                <a:cxnLst>
                  <a:cxn ang="0">
                    <a:pos x="T0" y="T1"/>
                  </a:cxn>
                  <a:cxn ang="0">
                    <a:pos x="T2" y="T3"/>
                  </a:cxn>
                  <a:cxn ang="0">
                    <a:pos x="T4" y="T5"/>
                  </a:cxn>
                  <a:cxn ang="0">
                    <a:pos x="T6" y="T7"/>
                  </a:cxn>
                  <a:cxn ang="0">
                    <a:pos x="T8" y="T9"/>
                  </a:cxn>
                </a:cxnLst>
                <a:rect l="0" t="0" r="r" b="b"/>
                <a:pathLst>
                  <a:path w="116" h="108">
                    <a:moveTo>
                      <a:pt x="116" y="0"/>
                    </a:moveTo>
                    <a:lnTo>
                      <a:pt x="2" y="0"/>
                    </a:lnTo>
                    <a:lnTo>
                      <a:pt x="0" y="108"/>
                    </a:lnTo>
                    <a:lnTo>
                      <a:pt x="116" y="108"/>
                    </a:lnTo>
                    <a:lnTo>
                      <a:pt x="116"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161"/>
              <p:cNvSpPr>
                <a:spLocks/>
              </p:cNvSpPr>
              <p:nvPr/>
            </p:nvSpPr>
            <p:spPr bwMode="auto">
              <a:xfrm>
                <a:off x="1674" y="4222"/>
                <a:ext cx="116" cy="108"/>
              </a:xfrm>
              <a:custGeom>
                <a:avLst/>
                <a:gdLst>
                  <a:gd name="T0" fmla="*/ 116 w 116"/>
                  <a:gd name="T1" fmla="*/ 0 h 108"/>
                  <a:gd name="T2" fmla="*/ 2 w 116"/>
                  <a:gd name="T3" fmla="*/ 0 h 108"/>
                  <a:gd name="T4" fmla="*/ 0 w 116"/>
                  <a:gd name="T5" fmla="*/ 108 h 108"/>
                  <a:gd name="T6" fmla="*/ 116 w 116"/>
                  <a:gd name="T7" fmla="*/ 108 h 108"/>
                  <a:gd name="T8" fmla="*/ 116 w 116"/>
                  <a:gd name="T9" fmla="*/ 0 h 108"/>
                </a:gdLst>
                <a:ahLst/>
                <a:cxnLst>
                  <a:cxn ang="0">
                    <a:pos x="T0" y="T1"/>
                  </a:cxn>
                  <a:cxn ang="0">
                    <a:pos x="T2" y="T3"/>
                  </a:cxn>
                  <a:cxn ang="0">
                    <a:pos x="T4" y="T5"/>
                  </a:cxn>
                  <a:cxn ang="0">
                    <a:pos x="T6" y="T7"/>
                  </a:cxn>
                  <a:cxn ang="0">
                    <a:pos x="T8" y="T9"/>
                  </a:cxn>
                </a:cxnLst>
                <a:rect l="0" t="0" r="r" b="b"/>
                <a:pathLst>
                  <a:path w="116" h="108">
                    <a:moveTo>
                      <a:pt x="116" y="0"/>
                    </a:moveTo>
                    <a:lnTo>
                      <a:pt x="2" y="0"/>
                    </a:lnTo>
                    <a:lnTo>
                      <a:pt x="0" y="108"/>
                    </a:lnTo>
                    <a:lnTo>
                      <a:pt x="116" y="108"/>
                    </a:lnTo>
                    <a:lnTo>
                      <a:pt x="1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162"/>
              <p:cNvSpPr>
                <a:spLocks/>
              </p:cNvSpPr>
              <p:nvPr/>
            </p:nvSpPr>
            <p:spPr bwMode="auto">
              <a:xfrm>
                <a:off x="1812" y="4222"/>
                <a:ext cx="119" cy="108"/>
              </a:xfrm>
              <a:custGeom>
                <a:avLst/>
                <a:gdLst>
                  <a:gd name="T0" fmla="*/ 113 w 119"/>
                  <a:gd name="T1" fmla="*/ 0 h 108"/>
                  <a:gd name="T2" fmla="*/ 0 w 119"/>
                  <a:gd name="T3" fmla="*/ 0 h 108"/>
                  <a:gd name="T4" fmla="*/ 2 w 119"/>
                  <a:gd name="T5" fmla="*/ 108 h 108"/>
                  <a:gd name="T6" fmla="*/ 119 w 119"/>
                  <a:gd name="T7" fmla="*/ 108 h 108"/>
                  <a:gd name="T8" fmla="*/ 113 w 119"/>
                  <a:gd name="T9" fmla="*/ 0 h 108"/>
                </a:gdLst>
                <a:ahLst/>
                <a:cxnLst>
                  <a:cxn ang="0">
                    <a:pos x="T0" y="T1"/>
                  </a:cxn>
                  <a:cxn ang="0">
                    <a:pos x="T2" y="T3"/>
                  </a:cxn>
                  <a:cxn ang="0">
                    <a:pos x="T4" y="T5"/>
                  </a:cxn>
                  <a:cxn ang="0">
                    <a:pos x="T6" y="T7"/>
                  </a:cxn>
                  <a:cxn ang="0">
                    <a:pos x="T8" y="T9"/>
                  </a:cxn>
                </a:cxnLst>
                <a:rect l="0" t="0" r="r" b="b"/>
                <a:pathLst>
                  <a:path w="119" h="108">
                    <a:moveTo>
                      <a:pt x="113" y="0"/>
                    </a:moveTo>
                    <a:lnTo>
                      <a:pt x="0" y="0"/>
                    </a:lnTo>
                    <a:lnTo>
                      <a:pt x="2" y="108"/>
                    </a:lnTo>
                    <a:lnTo>
                      <a:pt x="119" y="108"/>
                    </a:lnTo>
                    <a:lnTo>
                      <a:pt x="113"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63"/>
              <p:cNvSpPr>
                <a:spLocks/>
              </p:cNvSpPr>
              <p:nvPr/>
            </p:nvSpPr>
            <p:spPr bwMode="auto">
              <a:xfrm>
                <a:off x="1812" y="4222"/>
                <a:ext cx="119" cy="108"/>
              </a:xfrm>
              <a:custGeom>
                <a:avLst/>
                <a:gdLst>
                  <a:gd name="T0" fmla="*/ 113 w 119"/>
                  <a:gd name="T1" fmla="*/ 0 h 108"/>
                  <a:gd name="T2" fmla="*/ 0 w 119"/>
                  <a:gd name="T3" fmla="*/ 0 h 108"/>
                  <a:gd name="T4" fmla="*/ 2 w 119"/>
                  <a:gd name="T5" fmla="*/ 108 h 108"/>
                  <a:gd name="T6" fmla="*/ 119 w 119"/>
                  <a:gd name="T7" fmla="*/ 108 h 108"/>
                  <a:gd name="T8" fmla="*/ 113 w 119"/>
                  <a:gd name="T9" fmla="*/ 0 h 108"/>
                </a:gdLst>
                <a:ahLst/>
                <a:cxnLst>
                  <a:cxn ang="0">
                    <a:pos x="T0" y="T1"/>
                  </a:cxn>
                  <a:cxn ang="0">
                    <a:pos x="T2" y="T3"/>
                  </a:cxn>
                  <a:cxn ang="0">
                    <a:pos x="T4" y="T5"/>
                  </a:cxn>
                  <a:cxn ang="0">
                    <a:pos x="T6" y="T7"/>
                  </a:cxn>
                  <a:cxn ang="0">
                    <a:pos x="T8" y="T9"/>
                  </a:cxn>
                </a:cxnLst>
                <a:rect l="0" t="0" r="r" b="b"/>
                <a:pathLst>
                  <a:path w="119" h="108">
                    <a:moveTo>
                      <a:pt x="113" y="0"/>
                    </a:moveTo>
                    <a:lnTo>
                      <a:pt x="0" y="0"/>
                    </a:lnTo>
                    <a:lnTo>
                      <a:pt x="2" y="108"/>
                    </a:lnTo>
                    <a:lnTo>
                      <a:pt x="119" y="108"/>
                    </a:lnTo>
                    <a:lnTo>
                      <a:pt x="1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64"/>
              <p:cNvSpPr>
                <a:spLocks/>
              </p:cNvSpPr>
              <p:nvPr/>
            </p:nvSpPr>
            <p:spPr bwMode="auto">
              <a:xfrm>
                <a:off x="1947" y="4222"/>
                <a:ext cx="122" cy="108"/>
              </a:xfrm>
              <a:custGeom>
                <a:avLst/>
                <a:gdLst>
                  <a:gd name="T0" fmla="*/ 112 w 122"/>
                  <a:gd name="T1" fmla="*/ 0 h 108"/>
                  <a:gd name="T2" fmla="*/ 0 w 122"/>
                  <a:gd name="T3" fmla="*/ 0 h 108"/>
                  <a:gd name="T4" fmla="*/ 6 w 122"/>
                  <a:gd name="T5" fmla="*/ 108 h 108"/>
                  <a:gd name="T6" fmla="*/ 122 w 122"/>
                  <a:gd name="T7" fmla="*/ 108 h 108"/>
                  <a:gd name="T8" fmla="*/ 112 w 122"/>
                  <a:gd name="T9" fmla="*/ 0 h 108"/>
                </a:gdLst>
                <a:ahLst/>
                <a:cxnLst>
                  <a:cxn ang="0">
                    <a:pos x="T0" y="T1"/>
                  </a:cxn>
                  <a:cxn ang="0">
                    <a:pos x="T2" y="T3"/>
                  </a:cxn>
                  <a:cxn ang="0">
                    <a:pos x="T4" y="T5"/>
                  </a:cxn>
                  <a:cxn ang="0">
                    <a:pos x="T6" y="T7"/>
                  </a:cxn>
                  <a:cxn ang="0">
                    <a:pos x="T8" y="T9"/>
                  </a:cxn>
                </a:cxnLst>
                <a:rect l="0" t="0" r="r" b="b"/>
                <a:pathLst>
                  <a:path w="122" h="108">
                    <a:moveTo>
                      <a:pt x="112" y="0"/>
                    </a:moveTo>
                    <a:lnTo>
                      <a:pt x="0" y="0"/>
                    </a:lnTo>
                    <a:lnTo>
                      <a:pt x="6" y="108"/>
                    </a:lnTo>
                    <a:lnTo>
                      <a:pt x="122" y="108"/>
                    </a:lnTo>
                    <a:lnTo>
                      <a:pt x="11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65"/>
              <p:cNvSpPr>
                <a:spLocks/>
              </p:cNvSpPr>
              <p:nvPr/>
            </p:nvSpPr>
            <p:spPr bwMode="auto">
              <a:xfrm>
                <a:off x="1947" y="4222"/>
                <a:ext cx="122" cy="108"/>
              </a:xfrm>
              <a:custGeom>
                <a:avLst/>
                <a:gdLst>
                  <a:gd name="T0" fmla="*/ 112 w 122"/>
                  <a:gd name="T1" fmla="*/ 0 h 108"/>
                  <a:gd name="T2" fmla="*/ 0 w 122"/>
                  <a:gd name="T3" fmla="*/ 0 h 108"/>
                  <a:gd name="T4" fmla="*/ 6 w 122"/>
                  <a:gd name="T5" fmla="*/ 108 h 108"/>
                  <a:gd name="T6" fmla="*/ 122 w 122"/>
                  <a:gd name="T7" fmla="*/ 108 h 108"/>
                  <a:gd name="T8" fmla="*/ 112 w 122"/>
                  <a:gd name="T9" fmla="*/ 0 h 108"/>
                </a:gdLst>
                <a:ahLst/>
                <a:cxnLst>
                  <a:cxn ang="0">
                    <a:pos x="T0" y="T1"/>
                  </a:cxn>
                  <a:cxn ang="0">
                    <a:pos x="T2" y="T3"/>
                  </a:cxn>
                  <a:cxn ang="0">
                    <a:pos x="T4" y="T5"/>
                  </a:cxn>
                  <a:cxn ang="0">
                    <a:pos x="T6" y="T7"/>
                  </a:cxn>
                  <a:cxn ang="0">
                    <a:pos x="T8" y="T9"/>
                  </a:cxn>
                </a:cxnLst>
                <a:rect l="0" t="0" r="r" b="b"/>
                <a:pathLst>
                  <a:path w="122" h="108">
                    <a:moveTo>
                      <a:pt x="112" y="0"/>
                    </a:moveTo>
                    <a:lnTo>
                      <a:pt x="0" y="0"/>
                    </a:lnTo>
                    <a:lnTo>
                      <a:pt x="6" y="108"/>
                    </a:lnTo>
                    <a:lnTo>
                      <a:pt x="122" y="10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66"/>
              <p:cNvSpPr>
                <a:spLocks/>
              </p:cNvSpPr>
              <p:nvPr/>
            </p:nvSpPr>
            <p:spPr bwMode="auto">
              <a:xfrm>
                <a:off x="2083" y="4222"/>
                <a:ext cx="126" cy="108"/>
              </a:xfrm>
              <a:custGeom>
                <a:avLst/>
                <a:gdLst>
                  <a:gd name="T0" fmla="*/ 112 w 126"/>
                  <a:gd name="T1" fmla="*/ 0 h 108"/>
                  <a:gd name="T2" fmla="*/ 0 w 126"/>
                  <a:gd name="T3" fmla="*/ 0 h 108"/>
                  <a:gd name="T4" fmla="*/ 10 w 126"/>
                  <a:gd name="T5" fmla="*/ 108 h 108"/>
                  <a:gd name="T6" fmla="*/ 126 w 126"/>
                  <a:gd name="T7" fmla="*/ 108 h 108"/>
                  <a:gd name="T8" fmla="*/ 112 w 126"/>
                  <a:gd name="T9" fmla="*/ 0 h 108"/>
                </a:gdLst>
                <a:ahLst/>
                <a:cxnLst>
                  <a:cxn ang="0">
                    <a:pos x="T0" y="T1"/>
                  </a:cxn>
                  <a:cxn ang="0">
                    <a:pos x="T2" y="T3"/>
                  </a:cxn>
                  <a:cxn ang="0">
                    <a:pos x="T4" y="T5"/>
                  </a:cxn>
                  <a:cxn ang="0">
                    <a:pos x="T6" y="T7"/>
                  </a:cxn>
                  <a:cxn ang="0">
                    <a:pos x="T8" y="T9"/>
                  </a:cxn>
                </a:cxnLst>
                <a:rect l="0" t="0" r="r" b="b"/>
                <a:pathLst>
                  <a:path w="126" h="108">
                    <a:moveTo>
                      <a:pt x="112" y="0"/>
                    </a:moveTo>
                    <a:lnTo>
                      <a:pt x="0" y="0"/>
                    </a:lnTo>
                    <a:lnTo>
                      <a:pt x="10" y="108"/>
                    </a:lnTo>
                    <a:lnTo>
                      <a:pt x="126" y="108"/>
                    </a:lnTo>
                    <a:lnTo>
                      <a:pt x="11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67"/>
              <p:cNvSpPr>
                <a:spLocks/>
              </p:cNvSpPr>
              <p:nvPr/>
            </p:nvSpPr>
            <p:spPr bwMode="auto">
              <a:xfrm>
                <a:off x="2083" y="4222"/>
                <a:ext cx="126" cy="108"/>
              </a:xfrm>
              <a:custGeom>
                <a:avLst/>
                <a:gdLst>
                  <a:gd name="T0" fmla="*/ 112 w 126"/>
                  <a:gd name="T1" fmla="*/ 0 h 108"/>
                  <a:gd name="T2" fmla="*/ 0 w 126"/>
                  <a:gd name="T3" fmla="*/ 0 h 108"/>
                  <a:gd name="T4" fmla="*/ 10 w 126"/>
                  <a:gd name="T5" fmla="*/ 108 h 108"/>
                  <a:gd name="T6" fmla="*/ 126 w 126"/>
                  <a:gd name="T7" fmla="*/ 108 h 108"/>
                  <a:gd name="T8" fmla="*/ 112 w 126"/>
                  <a:gd name="T9" fmla="*/ 0 h 108"/>
                </a:gdLst>
                <a:ahLst/>
                <a:cxnLst>
                  <a:cxn ang="0">
                    <a:pos x="T0" y="T1"/>
                  </a:cxn>
                  <a:cxn ang="0">
                    <a:pos x="T2" y="T3"/>
                  </a:cxn>
                  <a:cxn ang="0">
                    <a:pos x="T4" y="T5"/>
                  </a:cxn>
                  <a:cxn ang="0">
                    <a:pos x="T6" y="T7"/>
                  </a:cxn>
                  <a:cxn ang="0">
                    <a:pos x="T8" y="T9"/>
                  </a:cxn>
                </a:cxnLst>
                <a:rect l="0" t="0" r="r" b="b"/>
                <a:pathLst>
                  <a:path w="126" h="108">
                    <a:moveTo>
                      <a:pt x="112" y="0"/>
                    </a:moveTo>
                    <a:lnTo>
                      <a:pt x="0" y="0"/>
                    </a:lnTo>
                    <a:lnTo>
                      <a:pt x="10" y="108"/>
                    </a:lnTo>
                    <a:lnTo>
                      <a:pt x="126" y="10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68"/>
              <p:cNvSpPr>
                <a:spLocks/>
              </p:cNvSpPr>
              <p:nvPr/>
            </p:nvSpPr>
            <p:spPr bwMode="auto">
              <a:xfrm>
                <a:off x="2217" y="4222"/>
                <a:ext cx="130" cy="108"/>
              </a:xfrm>
              <a:custGeom>
                <a:avLst/>
                <a:gdLst>
                  <a:gd name="T0" fmla="*/ 112 w 130"/>
                  <a:gd name="T1" fmla="*/ 0 h 108"/>
                  <a:gd name="T2" fmla="*/ 0 w 130"/>
                  <a:gd name="T3" fmla="*/ 0 h 108"/>
                  <a:gd name="T4" fmla="*/ 16 w 130"/>
                  <a:gd name="T5" fmla="*/ 108 h 108"/>
                  <a:gd name="T6" fmla="*/ 130 w 130"/>
                  <a:gd name="T7" fmla="*/ 108 h 108"/>
                  <a:gd name="T8" fmla="*/ 112 w 130"/>
                  <a:gd name="T9" fmla="*/ 0 h 108"/>
                </a:gdLst>
                <a:ahLst/>
                <a:cxnLst>
                  <a:cxn ang="0">
                    <a:pos x="T0" y="T1"/>
                  </a:cxn>
                  <a:cxn ang="0">
                    <a:pos x="T2" y="T3"/>
                  </a:cxn>
                  <a:cxn ang="0">
                    <a:pos x="T4" y="T5"/>
                  </a:cxn>
                  <a:cxn ang="0">
                    <a:pos x="T6" y="T7"/>
                  </a:cxn>
                  <a:cxn ang="0">
                    <a:pos x="T8" y="T9"/>
                  </a:cxn>
                </a:cxnLst>
                <a:rect l="0" t="0" r="r" b="b"/>
                <a:pathLst>
                  <a:path w="130" h="108">
                    <a:moveTo>
                      <a:pt x="112" y="0"/>
                    </a:moveTo>
                    <a:lnTo>
                      <a:pt x="0" y="0"/>
                    </a:lnTo>
                    <a:lnTo>
                      <a:pt x="16" y="108"/>
                    </a:lnTo>
                    <a:lnTo>
                      <a:pt x="130" y="108"/>
                    </a:lnTo>
                    <a:lnTo>
                      <a:pt x="11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69"/>
              <p:cNvSpPr>
                <a:spLocks/>
              </p:cNvSpPr>
              <p:nvPr/>
            </p:nvSpPr>
            <p:spPr bwMode="auto">
              <a:xfrm>
                <a:off x="2217" y="4222"/>
                <a:ext cx="130" cy="108"/>
              </a:xfrm>
              <a:custGeom>
                <a:avLst/>
                <a:gdLst>
                  <a:gd name="T0" fmla="*/ 112 w 130"/>
                  <a:gd name="T1" fmla="*/ 0 h 108"/>
                  <a:gd name="T2" fmla="*/ 0 w 130"/>
                  <a:gd name="T3" fmla="*/ 0 h 108"/>
                  <a:gd name="T4" fmla="*/ 16 w 130"/>
                  <a:gd name="T5" fmla="*/ 108 h 108"/>
                  <a:gd name="T6" fmla="*/ 130 w 130"/>
                  <a:gd name="T7" fmla="*/ 108 h 108"/>
                  <a:gd name="T8" fmla="*/ 112 w 130"/>
                  <a:gd name="T9" fmla="*/ 0 h 108"/>
                </a:gdLst>
                <a:ahLst/>
                <a:cxnLst>
                  <a:cxn ang="0">
                    <a:pos x="T0" y="T1"/>
                  </a:cxn>
                  <a:cxn ang="0">
                    <a:pos x="T2" y="T3"/>
                  </a:cxn>
                  <a:cxn ang="0">
                    <a:pos x="T4" y="T5"/>
                  </a:cxn>
                  <a:cxn ang="0">
                    <a:pos x="T6" y="T7"/>
                  </a:cxn>
                  <a:cxn ang="0">
                    <a:pos x="T8" y="T9"/>
                  </a:cxn>
                </a:cxnLst>
                <a:rect l="0" t="0" r="r" b="b"/>
                <a:pathLst>
                  <a:path w="130" h="108">
                    <a:moveTo>
                      <a:pt x="112" y="0"/>
                    </a:moveTo>
                    <a:lnTo>
                      <a:pt x="0" y="0"/>
                    </a:lnTo>
                    <a:lnTo>
                      <a:pt x="16" y="108"/>
                    </a:lnTo>
                    <a:lnTo>
                      <a:pt x="130" y="10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70"/>
              <p:cNvSpPr>
                <a:spLocks/>
              </p:cNvSpPr>
              <p:nvPr/>
            </p:nvSpPr>
            <p:spPr bwMode="auto">
              <a:xfrm>
                <a:off x="2353" y="4222"/>
                <a:ext cx="134" cy="108"/>
              </a:xfrm>
              <a:custGeom>
                <a:avLst/>
                <a:gdLst>
                  <a:gd name="T0" fmla="*/ 112 w 134"/>
                  <a:gd name="T1" fmla="*/ 0 h 108"/>
                  <a:gd name="T2" fmla="*/ 0 w 134"/>
                  <a:gd name="T3" fmla="*/ 0 h 108"/>
                  <a:gd name="T4" fmla="*/ 18 w 134"/>
                  <a:gd name="T5" fmla="*/ 108 h 108"/>
                  <a:gd name="T6" fmla="*/ 134 w 134"/>
                  <a:gd name="T7" fmla="*/ 108 h 108"/>
                  <a:gd name="T8" fmla="*/ 112 w 134"/>
                  <a:gd name="T9" fmla="*/ 0 h 108"/>
                </a:gdLst>
                <a:ahLst/>
                <a:cxnLst>
                  <a:cxn ang="0">
                    <a:pos x="T0" y="T1"/>
                  </a:cxn>
                  <a:cxn ang="0">
                    <a:pos x="T2" y="T3"/>
                  </a:cxn>
                  <a:cxn ang="0">
                    <a:pos x="T4" y="T5"/>
                  </a:cxn>
                  <a:cxn ang="0">
                    <a:pos x="T6" y="T7"/>
                  </a:cxn>
                  <a:cxn ang="0">
                    <a:pos x="T8" y="T9"/>
                  </a:cxn>
                </a:cxnLst>
                <a:rect l="0" t="0" r="r" b="b"/>
                <a:pathLst>
                  <a:path w="134" h="108">
                    <a:moveTo>
                      <a:pt x="112" y="0"/>
                    </a:moveTo>
                    <a:lnTo>
                      <a:pt x="0" y="0"/>
                    </a:lnTo>
                    <a:lnTo>
                      <a:pt x="18" y="108"/>
                    </a:lnTo>
                    <a:lnTo>
                      <a:pt x="134" y="108"/>
                    </a:lnTo>
                    <a:lnTo>
                      <a:pt x="11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71"/>
              <p:cNvSpPr>
                <a:spLocks/>
              </p:cNvSpPr>
              <p:nvPr/>
            </p:nvSpPr>
            <p:spPr bwMode="auto">
              <a:xfrm>
                <a:off x="2353" y="4222"/>
                <a:ext cx="134" cy="108"/>
              </a:xfrm>
              <a:custGeom>
                <a:avLst/>
                <a:gdLst>
                  <a:gd name="T0" fmla="*/ 112 w 134"/>
                  <a:gd name="T1" fmla="*/ 0 h 108"/>
                  <a:gd name="T2" fmla="*/ 0 w 134"/>
                  <a:gd name="T3" fmla="*/ 0 h 108"/>
                  <a:gd name="T4" fmla="*/ 18 w 134"/>
                  <a:gd name="T5" fmla="*/ 108 h 108"/>
                  <a:gd name="T6" fmla="*/ 134 w 134"/>
                  <a:gd name="T7" fmla="*/ 108 h 108"/>
                  <a:gd name="T8" fmla="*/ 112 w 134"/>
                  <a:gd name="T9" fmla="*/ 0 h 108"/>
                </a:gdLst>
                <a:ahLst/>
                <a:cxnLst>
                  <a:cxn ang="0">
                    <a:pos x="T0" y="T1"/>
                  </a:cxn>
                  <a:cxn ang="0">
                    <a:pos x="T2" y="T3"/>
                  </a:cxn>
                  <a:cxn ang="0">
                    <a:pos x="T4" y="T5"/>
                  </a:cxn>
                  <a:cxn ang="0">
                    <a:pos x="T6" y="T7"/>
                  </a:cxn>
                  <a:cxn ang="0">
                    <a:pos x="T8" y="T9"/>
                  </a:cxn>
                </a:cxnLst>
                <a:rect l="0" t="0" r="r" b="b"/>
                <a:pathLst>
                  <a:path w="134" h="108">
                    <a:moveTo>
                      <a:pt x="112" y="0"/>
                    </a:moveTo>
                    <a:lnTo>
                      <a:pt x="0" y="0"/>
                    </a:lnTo>
                    <a:lnTo>
                      <a:pt x="18" y="108"/>
                    </a:lnTo>
                    <a:lnTo>
                      <a:pt x="134" y="10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72"/>
              <p:cNvSpPr>
                <a:spLocks/>
              </p:cNvSpPr>
              <p:nvPr/>
            </p:nvSpPr>
            <p:spPr bwMode="auto">
              <a:xfrm>
                <a:off x="2487" y="4222"/>
                <a:ext cx="140" cy="108"/>
              </a:xfrm>
              <a:custGeom>
                <a:avLst/>
                <a:gdLst>
                  <a:gd name="T0" fmla="*/ 112 w 140"/>
                  <a:gd name="T1" fmla="*/ 0 h 108"/>
                  <a:gd name="T2" fmla="*/ 0 w 140"/>
                  <a:gd name="T3" fmla="*/ 0 h 108"/>
                  <a:gd name="T4" fmla="*/ 24 w 140"/>
                  <a:gd name="T5" fmla="*/ 108 h 108"/>
                  <a:gd name="T6" fmla="*/ 140 w 140"/>
                  <a:gd name="T7" fmla="*/ 108 h 108"/>
                  <a:gd name="T8" fmla="*/ 112 w 140"/>
                  <a:gd name="T9" fmla="*/ 0 h 108"/>
                </a:gdLst>
                <a:ahLst/>
                <a:cxnLst>
                  <a:cxn ang="0">
                    <a:pos x="T0" y="T1"/>
                  </a:cxn>
                  <a:cxn ang="0">
                    <a:pos x="T2" y="T3"/>
                  </a:cxn>
                  <a:cxn ang="0">
                    <a:pos x="T4" y="T5"/>
                  </a:cxn>
                  <a:cxn ang="0">
                    <a:pos x="T6" y="T7"/>
                  </a:cxn>
                  <a:cxn ang="0">
                    <a:pos x="T8" y="T9"/>
                  </a:cxn>
                </a:cxnLst>
                <a:rect l="0" t="0" r="r" b="b"/>
                <a:pathLst>
                  <a:path w="140" h="108">
                    <a:moveTo>
                      <a:pt x="112" y="0"/>
                    </a:moveTo>
                    <a:lnTo>
                      <a:pt x="0" y="0"/>
                    </a:lnTo>
                    <a:lnTo>
                      <a:pt x="24" y="108"/>
                    </a:lnTo>
                    <a:lnTo>
                      <a:pt x="140" y="108"/>
                    </a:lnTo>
                    <a:lnTo>
                      <a:pt x="11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73"/>
              <p:cNvSpPr>
                <a:spLocks/>
              </p:cNvSpPr>
              <p:nvPr/>
            </p:nvSpPr>
            <p:spPr bwMode="auto">
              <a:xfrm>
                <a:off x="2487" y="4222"/>
                <a:ext cx="140" cy="108"/>
              </a:xfrm>
              <a:custGeom>
                <a:avLst/>
                <a:gdLst>
                  <a:gd name="T0" fmla="*/ 112 w 140"/>
                  <a:gd name="T1" fmla="*/ 0 h 108"/>
                  <a:gd name="T2" fmla="*/ 0 w 140"/>
                  <a:gd name="T3" fmla="*/ 0 h 108"/>
                  <a:gd name="T4" fmla="*/ 24 w 140"/>
                  <a:gd name="T5" fmla="*/ 108 h 108"/>
                  <a:gd name="T6" fmla="*/ 140 w 140"/>
                  <a:gd name="T7" fmla="*/ 108 h 108"/>
                  <a:gd name="T8" fmla="*/ 112 w 140"/>
                  <a:gd name="T9" fmla="*/ 0 h 108"/>
                </a:gdLst>
                <a:ahLst/>
                <a:cxnLst>
                  <a:cxn ang="0">
                    <a:pos x="T0" y="T1"/>
                  </a:cxn>
                  <a:cxn ang="0">
                    <a:pos x="T2" y="T3"/>
                  </a:cxn>
                  <a:cxn ang="0">
                    <a:pos x="T4" y="T5"/>
                  </a:cxn>
                  <a:cxn ang="0">
                    <a:pos x="T6" y="T7"/>
                  </a:cxn>
                  <a:cxn ang="0">
                    <a:pos x="T8" y="T9"/>
                  </a:cxn>
                </a:cxnLst>
                <a:rect l="0" t="0" r="r" b="b"/>
                <a:pathLst>
                  <a:path w="140" h="108">
                    <a:moveTo>
                      <a:pt x="112" y="0"/>
                    </a:moveTo>
                    <a:lnTo>
                      <a:pt x="0" y="0"/>
                    </a:lnTo>
                    <a:lnTo>
                      <a:pt x="24" y="108"/>
                    </a:lnTo>
                    <a:lnTo>
                      <a:pt x="140" y="10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74"/>
              <p:cNvSpPr>
                <a:spLocks/>
              </p:cNvSpPr>
              <p:nvPr/>
            </p:nvSpPr>
            <p:spPr bwMode="auto">
              <a:xfrm>
                <a:off x="2621" y="4222"/>
                <a:ext cx="144" cy="108"/>
              </a:xfrm>
              <a:custGeom>
                <a:avLst/>
                <a:gdLst>
                  <a:gd name="T0" fmla="*/ 114 w 144"/>
                  <a:gd name="T1" fmla="*/ 0 h 108"/>
                  <a:gd name="T2" fmla="*/ 0 w 144"/>
                  <a:gd name="T3" fmla="*/ 0 h 108"/>
                  <a:gd name="T4" fmla="*/ 28 w 144"/>
                  <a:gd name="T5" fmla="*/ 108 h 108"/>
                  <a:gd name="T6" fmla="*/ 144 w 144"/>
                  <a:gd name="T7" fmla="*/ 108 h 108"/>
                  <a:gd name="T8" fmla="*/ 114 w 144"/>
                  <a:gd name="T9" fmla="*/ 0 h 108"/>
                </a:gdLst>
                <a:ahLst/>
                <a:cxnLst>
                  <a:cxn ang="0">
                    <a:pos x="T0" y="T1"/>
                  </a:cxn>
                  <a:cxn ang="0">
                    <a:pos x="T2" y="T3"/>
                  </a:cxn>
                  <a:cxn ang="0">
                    <a:pos x="T4" y="T5"/>
                  </a:cxn>
                  <a:cxn ang="0">
                    <a:pos x="T6" y="T7"/>
                  </a:cxn>
                  <a:cxn ang="0">
                    <a:pos x="T8" y="T9"/>
                  </a:cxn>
                </a:cxnLst>
                <a:rect l="0" t="0" r="r" b="b"/>
                <a:pathLst>
                  <a:path w="144" h="108">
                    <a:moveTo>
                      <a:pt x="114" y="0"/>
                    </a:moveTo>
                    <a:lnTo>
                      <a:pt x="0" y="0"/>
                    </a:lnTo>
                    <a:lnTo>
                      <a:pt x="28" y="108"/>
                    </a:lnTo>
                    <a:lnTo>
                      <a:pt x="144" y="108"/>
                    </a:lnTo>
                    <a:lnTo>
                      <a:pt x="11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75"/>
              <p:cNvSpPr>
                <a:spLocks/>
              </p:cNvSpPr>
              <p:nvPr/>
            </p:nvSpPr>
            <p:spPr bwMode="auto">
              <a:xfrm>
                <a:off x="2621" y="4222"/>
                <a:ext cx="144" cy="108"/>
              </a:xfrm>
              <a:custGeom>
                <a:avLst/>
                <a:gdLst>
                  <a:gd name="T0" fmla="*/ 114 w 144"/>
                  <a:gd name="T1" fmla="*/ 0 h 108"/>
                  <a:gd name="T2" fmla="*/ 0 w 144"/>
                  <a:gd name="T3" fmla="*/ 0 h 108"/>
                  <a:gd name="T4" fmla="*/ 28 w 144"/>
                  <a:gd name="T5" fmla="*/ 108 h 108"/>
                  <a:gd name="T6" fmla="*/ 144 w 144"/>
                  <a:gd name="T7" fmla="*/ 108 h 108"/>
                  <a:gd name="T8" fmla="*/ 114 w 144"/>
                  <a:gd name="T9" fmla="*/ 0 h 108"/>
                </a:gdLst>
                <a:ahLst/>
                <a:cxnLst>
                  <a:cxn ang="0">
                    <a:pos x="T0" y="T1"/>
                  </a:cxn>
                  <a:cxn ang="0">
                    <a:pos x="T2" y="T3"/>
                  </a:cxn>
                  <a:cxn ang="0">
                    <a:pos x="T4" y="T5"/>
                  </a:cxn>
                  <a:cxn ang="0">
                    <a:pos x="T6" y="T7"/>
                  </a:cxn>
                  <a:cxn ang="0">
                    <a:pos x="T8" y="T9"/>
                  </a:cxn>
                </a:cxnLst>
                <a:rect l="0" t="0" r="r" b="b"/>
                <a:pathLst>
                  <a:path w="144" h="108">
                    <a:moveTo>
                      <a:pt x="114" y="0"/>
                    </a:moveTo>
                    <a:lnTo>
                      <a:pt x="0" y="0"/>
                    </a:lnTo>
                    <a:lnTo>
                      <a:pt x="28" y="108"/>
                    </a:lnTo>
                    <a:lnTo>
                      <a:pt x="144" y="108"/>
                    </a:lnTo>
                    <a:lnTo>
                      <a:pt x="1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76"/>
              <p:cNvSpPr>
                <a:spLocks/>
              </p:cNvSpPr>
              <p:nvPr/>
            </p:nvSpPr>
            <p:spPr bwMode="auto">
              <a:xfrm>
                <a:off x="2757" y="4222"/>
                <a:ext cx="148" cy="108"/>
              </a:xfrm>
              <a:custGeom>
                <a:avLst/>
                <a:gdLst>
                  <a:gd name="T0" fmla="*/ 112 w 148"/>
                  <a:gd name="T1" fmla="*/ 0 h 108"/>
                  <a:gd name="T2" fmla="*/ 0 w 148"/>
                  <a:gd name="T3" fmla="*/ 0 h 108"/>
                  <a:gd name="T4" fmla="*/ 32 w 148"/>
                  <a:gd name="T5" fmla="*/ 108 h 108"/>
                  <a:gd name="T6" fmla="*/ 148 w 148"/>
                  <a:gd name="T7" fmla="*/ 108 h 108"/>
                  <a:gd name="T8" fmla="*/ 112 w 148"/>
                  <a:gd name="T9" fmla="*/ 0 h 108"/>
                </a:gdLst>
                <a:ahLst/>
                <a:cxnLst>
                  <a:cxn ang="0">
                    <a:pos x="T0" y="T1"/>
                  </a:cxn>
                  <a:cxn ang="0">
                    <a:pos x="T2" y="T3"/>
                  </a:cxn>
                  <a:cxn ang="0">
                    <a:pos x="T4" y="T5"/>
                  </a:cxn>
                  <a:cxn ang="0">
                    <a:pos x="T6" y="T7"/>
                  </a:cxn>
                  <a:cxn ang="0">
                    <a:pos x="T8" y="T9"/>
                  </a:cxn>
                </a:cxnLst>
                <a:rect l="0" t="0" r="r" b="b"/>
                <a:pathLst>
                  <a:path w="148" h="108">
                    <a:moveTo>
                      <a:pt x="112" y="0"/>
                    </a:moveTo>
                    <a:lnTo>
                      <a:pt x="0" y="0"/>
                    </a:lnTo>
                    <a:lnTo>
                      <a:pt x="32" y="108"/>
                    </a:lnTo>
                    <a:lnTo>
                      <a:pt x="148" y="108"/>
                    </a:lnTo>
                    <a:lnTo>
                      <a:pt x="11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77"/>
              <p:cNvSpPr>
                <a:spLocks/>
              </p:cNvSpPr>
              <p:nvPr/>
            </p:nvSpPr>
            <p:spPr bwMode="auto">
              <a:xfrm>
                <a:off x="2757" y="4222"/>
                <a:ext cx="148" cy="108"/>
              </a:xfrm>
              <a:custGeom>
                <a:avLst/>
                <a:gdLst>
                  <a:gd name="T0" fmla="*/ 112 w 148"/>
                  <a:gd name="T1" fmla="*/ 0 h 108"/>
                  <a:gd name="T2" fmla="*/ 0 w 148"/>
                  <a:gd name="T3" fmla="*/ 0 h 108"/>
                  <a:gd name="T4" fmla="*/ 32 w 148"/>
                  <a:gd name="T5" fmla="*/ 108 h 108"/>
                  <a:gd name="T6" fmla="*/ 148 w 148"/>
                  <a:gd name="T7" fmla="*/ 108 h 108"/>
                  <a:gd name="T8" fmla="*/ 112 w 148"/>
                  <a:gd name="T9" fmla="*/ 0 h 108"/>
                </a:gdLst>
                <a:ahLst/>
                <a:cxnLst>
                  <a:cxn ang="0">
                    <a:pos x="T0" y="T1"/>
                  </a:cxn>
                  <a:cxn ang="0">
                    <a:pos x="T2" y="T3"/>
                  </a:cxn>
                  <a:cxn ang="0">
                    <a:pos x="T4" y="T5"/>
                  </a:cxn>
                  <a:cxn ang="0">
                    <a:pos x="T6" y="T7"/>
                  </a:cxn>
                  <a:cxn ang="0">
                    <a:pos x="T8" y="T9"/>
                  </a:cxn>
                </a:cxnLst>
                <a:rect l="0" t="0" r="r" b="b"/>
                <a:pathLst>
                  <a:path w="148" h="108">
                    <a:moveTo>
                      <a:pt x="112" y="0"/>
                    </a:moveTo>
                    <a:lnTo>
                      <a:pt x="0" y="0"/>
                    </a:lnTo>
                    <a:lnTo>
                      <a:pt x="32" y="108"/>
                    </a:lnTo>
                    <a:lnTo>
                      <a:pt x="148" y="10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78"/>
              <p:cNvSpPr>
                <a:spLocks/>
              </p:cNvSpPr>
              <p:nvPr/>
            </p:nvSpPr>
            <p:spPr bwMode="auto">
              <a:xfrm>
                <a:off x="2891" y="4222"/>
                <a:ext cx="152" cy="108"/>
              </a:xfrm>
              <a:custGeom>
                <a:avLst/>
                <a:gdLst>
                  <a:gd name="T0" fmla="*/ 114 w 152"/>
                  <a:gd name="T1" fmla="*/ 0 h 108"/>
                  <a:gd name="T2" fmla="*/ 0 w 152"/>
                  <a:gd name="T3" fmla="*/ 0 h 108"/>
                  <a:gd name="T4" fmla="*/ 36 w 152"/>
                  <a:gd name="T5" fmla="*/ 108 h 108"/>
                  <a:gd name="T6" fmla="*/ 152 w 152"/>
                  <a:gd name="T7" fmla="*/ 108 h 108"/>
                  <a:gd name="T8" fmla="*/ 114 w 152"/>
                  <a:gd name="T9" fmla="*/ 0 h 108"/>
                </a:gdLst>
                <a:ahLst/>
                <a:cxnLst>
                  <a:cxn ang="0">
                    <a:pos x="T0" y="T1"/>
                  </a:cxn>
                  <a:cxn ang="0">
                    <a:pos x="T2" y="T3"/>
                  </a:cxn>
                  <a:cxn ang="0">
                    <a:pos x="T4" y="T5"/>
                  </a:cxn>
                  <a:cxn ang="0">
                    <a:pos x="T6" y="T7"/>
                  </a:cxn>
                  <a:cxn ang="0">
                    <a:pos x="T8" y="T9"/>
                  </a:cxn>
                </a:cxnLst>
                <a:rect l="0" t="0" r="r" b="b"/>
                <a:pathLst>
                  <a:path w="152" h="108">
                    <a:moveTo>
                      <a:pt x="114" y="0"/>
                    </a:moveTo>
                    <a:lnTo>
                      <a:pt x="0" y="0"/>
                    </a:lnTo>
                    <a:lnTo>
                      <a:pt x="36" y="108"/>
                    </a:lnTo>
                    <a:lnTo>
                      <a:pt x="152" y="108"/>
                    </a:lnTo>
                    <a:lnTo>
                      <a:pt x="114"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79"/>
              <p:cNvSpPr>
                <a:spLocks/>
              </p:cNvSpPr>
              <p:nvPr/>
            </p:nvSpPr>
            <p:spPr bwMode="auto">
              <a:xfrm>
                <a:off x="2891" y="4222"/>
                <a:ext cx="152" cy="108"/>
              </a:xfrm>
              <a:custGeom>
                <a:avLst/>
                <a:gdLst>
                  <a:gd name="T0" fmla="*/ 114 w 152"/>
                  <a:gd name="T1" fmla="*/ 0 h 108"/>
                  <a:gd name="T2" fmla="*/ 0 w 152"/>
                  <a:gd name="T3" fmla="*/ 0 h 108"/>
                  <a:gd name="T4" fmla="*/ 36 w 152"/>
                  <a:gd name="T5" fmla="*/ 108 h 108"/>
                  <a:gd name="T6" fmla="*/ 152 w 152"/>
                  <a:gd name="T7" fmla="*/ 108 h 108"/>
                  <a:gd name="T8" fmla="*/ 114 w 152"/>
                  <a:gd name="T9" fmla="*/ 0 h 108"/>
                </a:gdLst>
                <a:ahLst/>
                <a:cxnLst>
                  <a:cxn ang="0">
                    <a:pos x="T0" y="T1"/>
                  </a:cxn>
                  <a:cxn ang="0">
                    <a:pos x="T2" y="T3"/>
                  </a:cxn>
                  <a:cxn ang="0">
                    <a:pos x="T4" y="T5"/>
                  </a:cxn>
                  <a:cxn ang="0">
                    <a:pos x="T6" y="T7"/>
                  </a:cxn>
                  <a:cxn ang="0">
                    <a:pos x="T8" y="T9"/>
                  </a:cxn>
                </a:cxnLst>
                <a:rect l="0" t="0" r="r" b="b"/>
                <a:pathLst>
                  <a:path w="152" h="108">
                    <a:moveTo>
                      <a:pt x="114" y="0"/>
                    </a:moveTo>
                    <a:lnTo>
                      <a:pt x="0" y="0"/>
                    </a:lnTo>
                    <a:lnTo>
                      <a:pt x="36" y="108"/>
                    </a:lnTo>
                    <a:lnTo>
                      <a:pt x="152" y="108"/>
                    </a:lnTo>
                    <a:lnTo>
                      <a:pt x="1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80"/>
              <p:cNvSpPr>
                <a:spLocks/>
              </p:cNvSpPr>
              <p:nvPr/>
            </p:nvSpPr>
            <p:spPr bwMode="auto">
              <a:xfrm>
                <a:off x="3027" y="4222"/>
                <a:ext cx="156" cy="108"/>
              </a:xfrm>
              <a:custGeom>
                <a:avLst/>
                <a:gdLst>
                  <a:gd name="T0" fmla="*/ 112 w 156"/>
                  <a:gd name="T1" fmla="*/ 0 h 108"/>
                  <a:gd name="T2" fmla="*/ 0 w 156"/>
                  <a:gd name="T3" fmla="*/ 0 h 108"/>
                  <a:gd name="T4" fmla="*/ 40 w 156"/>
                  <a:gd name="T5" fmla="*/ 108 h 108"/>
                  <a:gd name="T6" fmla="*/ 156 w 156"/>
                  <a:gd name="T7" fmla="*/ 108 h 108"/>
                  <a:gd name="T8" fmla="*/ 112 w 156"/>
                  <a:gd name="T9" fmla="*/ 0 h 108"/>
                </a:gdLst>
                <a:ahLst/>
                <a:cxnLst>
                  <a:cxn ang="0">
                    <a:pos x="T0" y="T1"/>
                  </a:cxn>
                  <a:cxn ang="0">
                    <a:pos x="T2" y="T3"/>
                  </a:cxn>
                  <a:cxn ang="0">
                    <a:pos x="T4" y="T5"/>
                  </a:cxn>
                  <a:cxn ang="0">
                    <a:pos x="T6" y="T7"/>
                  </a:cxn>
                  <a:cxn ang="0">
                    <a:pos x="T8" y="T9"/>
                  </a:cxn>
                </a:cxnLst>
                <a:rect l="0" t="0" r="r" b="b"/>
                <a:pathLst>
                  <a:path w="156" h="108">
                    <a:moveTo>
                      <a:pt x="112" y="0"/>
                    </a:moveTo>
                    <a:lnTo>
                      <a:pt x="0" y="0"/>
                    </a:lnTo>
                    <a:lnTo>
                      <a:pt x="40" y="108"/>
                    </a:lnTo>
                    <a:lnTo>
                      <a:pt x="156" y="108"/>
                    </a:lnTo>
                    <a:lnTo>
                      <a:pt x="11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81"/>
              <p:cNvSpPr>
                <a:spLocks/>
              </p:cNvSpPr>
              <p:nvPr/>
            </p:nvSpPr>
            <p:spPr bwMode="auto">
              <a:xfrm>
                <a:off x="3027" y="4222"/>
                <a:ext cx="156" cy="108"/>
              </a:xfrm>
              <a:custGeom>
                <a:avLst/>
                <a:gdLst>
                  <a:gd name="T0" fmla="*/ 112 w 156"/>
                  <a:gd name="T1" fmla="*/ 0 h 108"/>
                  <a:gd name="T2" fmla="*/ 0 w 156"/>
                  <a:gd name="T3" fmla="*/ 0 h 108"/>
                  <a:gd name="T4" fmla="*/ 40 w 156"/>
                  <a:gd name="T5" fmla="*/ 108 h 108"/>
                  <a:gd name="T6" fmla="*/ 156 w 156"/>
                  <a:gd name="T7" fmla="*/ 108 h 108"/>
                  <a:gd name="T8" fmla="*/ 112 w 156"/>
                  <a:gd name="T9" fmla="*/ 0 h 108"/>
                </a:gdLst>
                <a:ahLst/>
                <a:cxnLst>
                  <a:cxn ang="0">
                    <a:pos x="T0" y="T1"/>
                  </a:cxn>
                  <a:cxn ang="0">
                    <a:pos x="T2" y="T3"/>
                  </a:cxn>
                  <a:cxn ang="0">
                    <a:pos x="T4" y="T5"/>
                  </a:cxn>
                  <a:cxn ang="0">
                    <a:pos x="T6" y="T7"/>
                  </a:cxn>
                  <a:cxn ang="0">
                    <a:pos x="T8" y="T9"/>
                  </a:cxn>
                </a:cxnLst>
                <a:rect l="0" t="0" r="r" b="b"/>
                <a:pathLst>
                  <a:path w="156" h="108">
                    <a:moveTo>
                      <a:pt x="112" y="0"/>
                    </a:moveTo>
                    <a:lnTo>
                      <a:pt x="0" y="0"/>
                    </a:lnTo>
                    <a:lnTo>
                      <a:pt x="40" y="108"/>
                    </a:lnTo>
                    <a:lnTo>
                      <a:pt x="156" y="10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82"/>
              <p:cNvSpPr>
                <a:spLocks/>
              </p:cNvSpPr>
              <p:nvPr/>
            </p:nvSpPr>
            <p:spPr bwMode="auto">
              <a:xfrm>
                <a:off x="3161" y="4222"/>
                <a:ext cx="160" cy="108"/>
              </a:xfrm>
              <a:custGeom>
                <a:avLst/>
                <a:gdLst>
                  <a:gd name="T0" fmla="*/ 112 w 160"/>
                  <a:gd name="T1" fmla="*/ 0 h 108"/>
                  <a:gd name="T2" fmla="*/ 0 w 160"/>
                  <a:gd name="T3" fmla="*/ 0 h 108"/>
                  <a:gd name="T4" fmla="*/ 44 w 160"/>
                  <a:gd name="T5" fmla="*/ 108 h 108"/>
                  <a:gd name="T6" fmla="*/ 160 w 160"/>
                  <a:gd name="T7" fmla="*/ 108 h 108"/>
                  <a:gd name="T8" fmla="*/ 112 w 160"/>
                  <a:gd name="T9" fmla="*/ 0 h 108"/>
                </a:gdLst>
                <a:ahLst/>
                <a:cxnLst>
                  <a:cxn ang="0">
                    <a:pos x="T0" y="T1"/>
                  </a:cxn>
                  <a:cxn ang="0">
                    <a:pos x="T2" y="T3"/>
                  </a:cxn>
                  <a:cxn ang="0">
                    <a:pos x="T4" y="T5"/>
                  </a:cxn>
                  <a:cxn ang="0">
                    <a:pos x="T6" y="T7"/>
                  </a:cxn>
                  <a:cxn ang="0">
                    <a:pos x="T8" y="T9"/>
                  </a:cxn>
                </a:cxnLst>
                <a:rect l="0" t="0" r="r" b="b"/>
                <a:pathLst>
                  <a:path w="160" h="108">
                    <a:moveTo>
                      <a:pt x="112" y="0"/>
                    </a:moveTo>
                    <a:lnTo>
                      <a:pt x="0" y="0"/>
                    </a:lnTo>
                    <a:lnTo>
                      <a:pt x="44" y="108"/>
                    </a:lnTo>
                    <a:lnTo>
                      <a:pt x="160" y="108"/>
                    </a:lnTo>
                    <a:lnTo>
                      <a:pt x="11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83"/>
              <p:cNvSpPr>
                <a:spLocks/>
              </p:cNvSpPr>
              <p:nvPr/>
            </p:nvSpPr>
            <p:spPr bwMode="auto">
              <a:xfrm>
                <a:off x="3161" y="4222"/>
                <a:ext cx="160" cy="108"/>
              </a:xfrm>
              <a:custGeom>
                <a:avLst/>
                <a:gdLst>
                  <a:gd name="T0" fmla="*/ 112 w 160"/>
                  <a:gd name="T1" fmla="*/ 0 h 108"/>
                  <a:gd name="T2" fmla="*/ 0 w 160"/>
                  <a:gd name="T3" fmla="*/ 0 h 108"/>
                  <a:gd name="T4" fmla="*/ 44 w 160"/>
                  <a:gd name="T5" fmla="*/ 108 h 108"/>
                  <a:gd name="T6" fmla="*/ 160 w 160"/>
                  <a:gd name="T7" fmla="*/ 108 h 108"/>
                  <a:gd name="T8" fmla="*/ 112 w 160"/>
                  <a:gd name="T9" fmla="*/ 0 h 108"/>
                </a:gdLst>
                <a:ahLst/>
                <a:cxnLst>
                  <a:cxn ang="0">
                    <a:pos x="T0" y="T1"/>
                  </a:cxn>
                  <a:cxn ang="0">
                    <a:pos x="T2" y="T3"/>
                  </a:cxn>
                  <a:cxn ang="0">
                    <a:pos x="T4" y="T5"/>
                  </a:cxn>
                  <a:cxn ang="0">
                    <a:pos x="T6" y="T7"/>
                  </a:cxn>
                  <a:cxn ang="0">
                    <a:pos x="T8" y="T9"/>
                  </a:cxn>
                </a:cxnLst>
                <a:rect l="0" t="0" r="r" b="b"/>
                <a:pathLst>
                  <a:path w="160" h="108">
                    <a:moveTo>
                      <a:pt x="112" y="0"/>
                    </a:moveTo>
                    <a:lnTo>
                      <a:pt x="0" y="0"/>
                    </a:lnTo>
                    <a:lnTo>
                      <a:pt x="44" y="108"/>
                    </a:lnTo>
                    <a:lnTo>
                      <a:pt x="160" y="10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84"/>
              <p:cNvSpPr>
                <a:spLocks/>
              </p:cNvSpPr>
              <p:nvPr/>
            </p:nvSpPr>
            <p:spPr bwMode="auto">
              <a:xfrm>
                <a:off x="3297" y="4222"/>
                <a:ext cx="164" cy="108"/>
              </a:xfrm>
              <a:custGeom>
                <a:avLst/>
                <a:gdLst>
                  <a:gd name="T0" fmla="*/ 112 w 164"/>
                  <a:gd name="T1" fmla="*/ 0 h 108"/>
                  <a:gd name="T2" fmla="*/ 0 w 164"/>
                  <a:gd name="T3" fmla="*/ 0 h 108"/>
                  <a:gd name="T4" fmla="*/ 48 w 164"/>
                  <a:gd name="T5" fmla="*/ 108 h 108"/>
                  <a:gd name="T6" fmla="*/ 164 w 164"/>
                  <a:gd name="T7" fmla="*/ 108 h 108"/>
                  <a:gd name="T8" fmla="*/ 112 w 164"/>
                  <a:gd name="T9" fmla="*/ 0 h 108"/>
                </a:gdLst>
                <a:ahLst/>
                <a:cxnLst>
                  <a:cxn ang="0">
                    <a:pos x="T0" y="T1"/>
                  </a:cxn>
                  <a:cxn ang="0">
                    <a:pos x="T2" y="T3"/>
                  </a:cxn>
                  <a:cxn ang="0">
                    <a:pos x="T4" y="T5"/>
                  </a:cxn>
                  <a:cxn ang="0">
                    <a:pos x="T6" y="T7"/>
                  </a:cxn>
                  <a:cxn ang="0">
                    <a:pos x="T8" y="T9"/>
                  </a:cxn>
                </a:cxnLst>
                <a:rect l="0" t="0" r="r" b="b"/>
                <a:pathLst>
                  <a:path w="164" h="108">
                    <a:moveTo>
                      <a:pt x="112" y="0"/>
                    </a:moveTo>
                    <a:lnTo>
                      <a:pt x="0" y="0"/>
                    </a:lnTo>
                    <a:lnTo>
                      <a:pt x="48" y="108"/>
                    </a:lnTo>
                    <a:lnTo>
                      <a:pt x="164" y="108"/>
                    </a:lnTo>
                    <a:lnTo>
                      <a:pt x="112"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85"/>
              <p:cNvSpPr>
                <a:spLocks/>
              </p:cNvSpPr>
              <p:nvPr/>
            </p:nvSpPr>
            <p:spPr bwMode="auto">
              <a:xfrm>
                <a:off x="3297" y="4222"/>
                <a:ext cx="164" cy="108"/>
              </a:xfrm>
              <a:custGeom>
                <a:avLst/>
                <a:gdLst>
                  <a:gd name="T0" fmla="*/ 112 w 164"/>
                  <a:gd name="T1" fmla="*/ 0 h 108"/>
                  <a:gd name="T2" fmla="*/ 0 w 164"/>
                  <a:gd name="T3" fmla="*/ 0 h 108"/>
                  <a:gd name="T4" fmla="*/ 48 w 164"/>
                  <a:gd name="T5" fmla="*/ 108 h 108"/>
                  <a:gd name="T6" fmla="*/ 164 w 164"/>
                  <a:gd name="T7" fmla="*/ 108 h 108"/>
                  <a:gd name="T8" fmla="*/ 112 w 164"/>
                  <a:gd name="T9" fmla="*/ 0 h 108"/>
                </a:gdLst>
                <a:ahLst/>
                <a:cxnLst>
                  <a:cxn ang="0">
                    <a:pos x="T0" y="T1"/>
                  </a:cxn>
                  <a:cxn ang="0">
                    <a:pos x="T2" y="T3"/>
                  </a:cxn>
                  <a:cxn ang="0">
                    <a:pos x="T4" y="T5"/>
                  </a:cxn>
                  <a:cxn ang="0">
                    <a:pos x="T6" y="T7"/>
                  </a:cxn>
                  <a:cxn ang="0">
                    <a:pos x="T8" y="T9"/>
                  </a:cxn>
                </a:cxnLst>
                <a:rect l="0" t="0" r="r" b="b"/>
                <a:pathLst>
                  <a:path w="164" h="108">
                    <a:moveTo>
                      <a:pt x="112" y="0"/>
                    </a:moveTo>
                    <a:lnTo>
                      <a:pt x="0" y="0"/>
                    </a:lnTo>
                    <a:lnTo>
                      <a:pt x="48" y="108"/>
                    </a:lnTo>
                    <a:lnTo>
                      <a:pt x="164" y="10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86"/>
              <p:cNvSpPr>
                <a:spLocks/>
              </p:cNvSpPr>
              <p:nvPr/>
            </p:nvSpPr>
            <p:spPr bwMode="auto">
              <a:xfrm>
                <a:off x="272" y="3928"/>
                <a:ext cx="152" cy="108"/>
              </a:xfrm>
              <a:custGeom>
                <a:avLst/>
                <a:gdLst>
                  <a:gd name="T0" fmla="*/ 108 w 152"/>
                  <a:gd name="T1" fmla="*/ 108 h 108"/>
                  <a:gd name="T2" fmla="*/ 0 w 152"/>
                  <a:gd name="T3" fmla="*/ 108 h 108"/>
                  <a:gd name="T4" fmla="*/ 48 w 152"/>
                  <a:gd name="T5" fmla="*/ 0 h 108"/>
                  <a:gd name="T6" fmla="*/ 152 w 152"/>
                  <a:gd name="T7" fmla="*/ 0 h 108"/>
                  <a:gd name="T8" fmla="*/ 108 w 152"/>
                  <a:gd name="T9" fmla="*/ 108 h 108"/>
                </a:gdLst>
                <a:ahLst/>
                <a:cxnLst>
                  <a:cxn ang="0">
                    <a:pos x="T0" y="T1"/>
                  </a:cxn>
                  <a:cxn ang="0">
                    <a:pos x="T2" y="T3"/>
                  </a:cxn>
                  <a:cxn ang="0">
                    <a:pos x="T4" y="T5"/>
                  </a:cxn>
                  <a:cxn ang="0">
                    <a:pos x="T6" y="T7"/>
                  </a:cxn>
                  <a:cxn ang="0">
                    <a:pos x="T8" y="T9"/>
                  </a:cxn>
                </a:cxnLst>
                <a:rect l="0" t="0" r="r" b="b"/>
                <a:pathLst>
                  <a:path w="152" h="108">
                    <a:moveTo>
                      <a:pt x="108" y="108"/>
                    </a:moveTo>
                    <a:lnTo>
                      <a:pt x="0" y="108"/>
                    </a:lnTo>
                    <a:lnTo>
                      <a:pt x="48" y="0"/>
                    </a:lnTo>
                    <a:lnTo>
                      <a:pt x="152" y="0"/>
                    </a:lnTo>
                    <a:lnTo>
                      <a:pt x="10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87"/>
              <p:cNvSpPr>
                <a:spLocks/>
              </p:cNvSpPr>
              <p:nvPr/>
            </p:nvSpPr>
            <p:spPr bwMode="auto">
              <a:xfrm>
                <a:off x="212" y="4064"/>
                <a:ext cx="290" cy="108"/>
              </a:xfrm>
              <a:custGeom>
                <a:avLst/>
                <a:gdLst>
                  <a:gd name="T0" fmla="*/ 250 w 290"/>
                  <a:gd name="T1" fmla="*/ 108 h 108"/>
                  <a:gd name="T2" fmla="*/ 0 w 290"/>
                  <a:gd name="T3" fmla="*/ 108 h 108"/>
                  <a:gd name="T4" fmla="*/ 48 w 290"/>
                  <a:gd name="T5" fmla="*/ 0 h 108"/>
                  <a:gd name="T6" fmla="*/ 290 w 290"/>
                  <a:gd name="T7" fmla="*/ 0 h 108"/>
                  <a:gd name="T8" fmla="*/ 250 w 290"/>
                  <a:gd name="T9" fmla="*/ 108 h 108"/>
                </a:gdLst>
                <a:ahLst/>
                <a:cxnLst>
                  <a:cxn ang="0">
                    <a:pos x="T0" y="T1"/>
                  </a:cxn>
                  <a:cxn ang="0">
                    <a:pos x="T2" y="T3"/>
                  </a:cxn>
                  <a:cxn ang="0">
                    <a:pos x="T4" y="T5"/>
                  </a:cxn>
                  <a:cxn ang="0">
                    <a:pos x="T6" y="T7"/>
                  </a:cxn>
                  <a:cxn ang="0">
                    <a:pos x="T8" y="T9"/>
                  </a:cxn>
                </a:cxnLst>
                <a:rect l="0" t="0" r="r" b="b"/>
                <a:pathLst>
                  <a:path w="290" h="108">
                    <a:moveTo>
                      <a:pt x="250" y="108"/>
                    </a:moveTo>
                    <a:lnTo>
                      <a:pt x="0" y="108"/>
                    </a:lnTo>
                    <a:lnTo>
                      <a:pt x="48" y="0"/>
                    </a:lnTo>
                    <a:lnTo>
                      <a:pt x="290" y="0"/>
                    </a:lnTo>
                    <a:lnTo>
                      <a:pt x="25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88"/>
              <p:cNvSpPr>
                <a:spLocks/>
              </p:cNvSpPr>
              <p:nvPr/>
            </p:nvSpPr>
            <p:spPr bwMode="auto">
              <a:xfrm>
                <a:off x="150" y="4214"/>
                <a:ext cx="302" cy="108"/>
              </a:xfrm>
              <a:custGeom>
                <a:avLst/>
                <a:gdLst>
                  <a:gd name="T0" fmla="*/ 262 w 302"/>
                  <a:gd name="T1" fmla="*/ 108 h 108"/>
                  <a:gd name="T2" fmla="*/ 0 w 302"/>
                  <a:gd name="T3" fmla="*/ 108 h 108"/>
                  <a:gd name="T4" fmla="*/ 48 w 302"/>
                  <a:gd name="T5" fmla="*/ 0 h 108"/>
                  <a:gd name="T6" fmla="*/ 302 w 302"/>
                  <a:gd name="T7" fmla="*/ 0 h 108"/>
                  <a:gd name="T8" fmla="*/ 262 w 302"/>
                  <a:gd name="T9" fmla="*/ 108 h 108"/>
                </a:gdLst>
                <a:ahLst/>
                <a:cxnLst>
                  <a:cxn ang="0">
                    <a:pos x="T0" y="T1"/>
                  </a:cxn>
                  <a:cxn ang="0">
                    <a:pos x="T2" y="T3"/>
                  </a:cxn>
                  <a:cxn ang="0">
                    <a:pos x="T4" y="T5"/>
                  </a:cxn>
                  <a:cxn ang="0">
                    <a:pos x="T6" y="T7"/>
                  </a:cxn>
                  <a:cxn ang="0">
                    <a:pos x="T8" y="T9"/>
                  </a:cxn>
                </a:cxnLst>
                <a:rect l="0" t="0" r="r" b="b"/>
                <a:pathLst>
                  <a:path w="302" h="108">
                    <a:moveTo>
                      <a:pt x="262" y="108"/>
                    </a:moveTo>
                    <a:lnTo>
                      <a:pt x="0" y="108"/>
                    </a:lnTo>
                    <a:lnTo>
                      <a:pt x="48" y="0"/>
                    </a:lnTo>
                    <a:lnTo>
                      <a:pt x="302" y="0"/>
                    </a:lnTo>
                    <a:lnTo>
                      <a:pt x="26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89"/>
              <p:cNvSpPr>
                <a:spLocks/>
              </p:cNvSpPr>
              <p:nvPr/>
            </p:nvSpPr>
            <p:spPr bwMode="auto">
              <a:xfrm>
                <a:off x="400" y="3928"/>
                <a:ext cx="148" cy="108"/>
              </a:xfrm>
              <a:custGeom>
                <a:avLst/>
                <a:gdLst>
                  <a:gd name="T0" fmla="*/ 108 w 148"/>
                  <a:gd name="T1" fmla="*/ 108 h 108"/>
                  <a:gd name="T2" fmla="*/ 0 w 148"/>
                  <a:gd name="T3" fmla="*/ 108 h 108"/>
                  <a:gd name="T4" fmla="*/ 44 w 148"/>
                  <a:gd name="T5" fmla="*/ 0 h 108"/>
                  <a:gd name="T6" fmla="*/ 148 w 148"/>
                  <a:gd name="T7" fmla="*/ 0 h 108"/>
                  <a:gd name="T8" fmla="*/ 108 w 148"/>
                  <a:gd name="T9" fmla="*/ 108 h 108"/>
                </a:gdLst>
                <a:ahLst/>
                <a:cxnLst>
                  <a:cxn ang="0">
                    <a:pos x="T0" y="T1"/>
                  </a:cxn>
                  <a:cxn ang="0">
                    <a:pos x="T2" y="T3"/>
                  </a:cxn>
                  <a:cxn ang="0">
                    <a:pos x="T4" y="T5"/>
                  </a:cxn>
                  <a:cxn ang="0">
                    <a:pos x="T6" y="T7"/>
                  </a:cxn>
                  <a:cxn ang="0">
                    <a:pos x="T8" y="T9"/>
                  </a:cxn>
                </a:cxnLst>
                <a:rect l="0" t="0" r="r" b="b"/>
                <a:pathLst>
                  <a:path w="148" h="108">
                    <a:moveTo>
                      <a:pt x="108" y="108"/>
                    </a:moveTo>
                    <a:lnTo>
                      <a:pt x="0" y="108"/>
                    </a:lnTo>
                    <a:lnTo>
                      <a:pt x="44" y="0"/>
                    </a:lnTo>
                    <a:lnTo>
                      <a:pt x="148" y="0"/>
                    </a:lnTo>
                    <a:lnTo>
                      <a:pt x="10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90"/>
              <p:cNvSpPr>
                <a:spLocks/>
              </p:cNvSpPr>
              <p:nvPr/>
            </p:nvSpPr>
            <p:spPr bwMode="auto">
              <a:xfrm>
                <a:off x="528" y="3928"/>
                <a:ext cx="144" cy="108"/>
              </a:xfrm>
              <a:custGeom>
                <a:avLst/>
                <a:gdLst>
                  <a:gd name="T0" fmla="*/ 108 w 144"/>
                  <a:gd name="T1" fmla="*/ 108 h 108"/>
                  <a:gd name="T2" fmla="*/ 0 w 144"/>
                  <a:gd name="T3" fmla="*/ 108 h 108"/>
                  <a:gd name="T4" fmla="*/ 40 w 144"/>
                  <a:gd name="T5" fmla="*/ 0 h 108"/>
                  <a:gd name="T6" fmla="*/ 144 w 144"/>
                  <a:gd name="T7" fmla="*/ 0 h 108"/>
                  <a:gd name="T8" fmla="*/ 108 w 144"/>
                  <a:gd name="T9" fmla="*/ 108 h 108"/>
                </a:gdLst>
                <a:ahLst/>
                <a:cxnLst>
                  <a:cxn ang="0">
                    <a:pos x="T0" y="T1"/>
                  </a:cxn>
                  <a:cxn ang="0">
                    <a:pos x="T2" y="T3"/>
                  </a:cxn>
                  <a:cxn ang="0">
                    <a:pos x="T4" y="T5"/>
                  </a:cxn>
                  <a:cxn ang="0">
                    <a:pos x="T6" y="T7"/>
                  </a:cxn>
                  <a:cxn ang="0">
                    <a:pos x="T8" y="T9"/>
                  </a:cxn>
                </a:cxnLst>
                <a:rect l="0" t="0" r="r" b="b"/>
                <a:pathLst>
                  <a:path w="144" h="108">
                    <a:moveTo>
                      <a:pt x="108" y="108"/>
                    </a:moveTo>
                    <a:lnTo>
                      <a:pt x="0" y="108"/>
                    </a:lnTo>
                    <a:lnTo>
                      <a:pt x="40" y="0"/>
                    </a:lnTo>
                    <a:lnTo>
                      <a:pt x="144" y="0"/>
                    </a:lnTo>
                    <a:lnTo>
                      <a:pt x="10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91"/>
              <p:cNvSpPr>
                <a:spLocks/>
              </p:cNvSpPr>
              <p:nvPr/>
            </p:nvSpPr>
            <p:spPr bwMode="auto">
              <a:xfrm>
                <a:off x="656" y="3928"/>
                <a:ext cx="140" cy="108"/>
              </a:xfrm>
              <a:custGeom>
                <a:avLst/>
                <a:gdLst>
                  <a:gd name="T0" fmla="*/ 108 w 140"/>
                  <a:gd name="T1" fmla="*/ 108 h 108"/>
                  <a:gd name="T2" fmla="*/ 0 w 140"/>
                  <a:gd name="T3" fmla="*/ 108 h 108"/>
                  <a:gd name="T4" fmla="*/ 36 w 140"/>
                  <a:gd name="T5" fmla="*/ 0 h 108"/>
                  <a:gd name="T6" fmla="*/ 140 w 140"/>
                  <a:gd name="T7" fmla="*/ 0 h 108"/>
                  <a:gd name="T8" fmla="*/ 108 w 140"/>
                  <a:gd name="T9" fmla="*/ 108 h 108"/>
                </a:gdLst>
                <a:ahLst/>
                <a:cxnLst>
                  <a:cxn ang="0">
                    <a:pos x="T0" y="T1"/>
                  </a:cxn>
                  <a:cxn ang="0">
                    <a:pos x="T2" y="T3"/>
                  </a:cxn>
                  <a:cxn ang="0">
                    <a:pos x="T4" y="T5"/>
                  </a:cxn>
                  <a:cxn ang="0">
                    <a:pos x="T6" y="T7"/>
                  </a:cxn>
                  <a:cxn ang="0">
                    <a:pos x="T8" y="T9"/>
                  </a:cxn>
                </a:cxnLst>
                <a:rect l="0" t="0" r="r" b="b"/>
                <a:pathLst>
                  <a:path w="140" h="108">
                    <a:moveTo>
                      <a:pt x="108" y="108"/>
                    </a:moveTo>
                    <a:lnTo>
                      <a:pt x="0" y="108"/>
                    </a:lnTo>
                    <a:lnTo>
                      <a:pt x="36" y="0"/>
                    </a:lnTo>
                    <a:lnTo>
                      <a:pt x="140" y="0"/>
                    </a:lnTo>
                    <a:lnTo>
                      <a:pt x="10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92"/>
              <p:cNvSpPr>
                <a:spLocks/>
              </p:cNvSpPr>
              <p:nvPr/>
            </p:nvSpPr>
            <p:spPr bwMode="auto">
              <a:xfrm>
                <a:off x="784" y="3928"/>
                <a:ext cx="136" cy="108"/>
              </a:xfrm>
              <a:custGeom>
                <a:avLst/>
                <a:gdLst>
                  <a:gd name="T0" fmla="*/ 108 w 136"/>
                  <a:gd name="T1" fmla="*/ 108 h 108"/>
                  <a:gd name="T2" fmla="*/ 0 w 136"/>
                  <a:gd name="T3" fmla="*/ 108 h 108"/>
                  <a:gd name="T4" fmla="*/ 32 w 136"/>
                  <a:gd name="T5" fmla="*/ 0 h 108"/>
                  <a:gd name="T6" fmla="*/ 136 w 136"/>
                  <a:gd name="T7" fmla="*/ 0 h 108"/>
                  <a:gd name="T8" fmla="*/ 108 w 136"/>
                  <a:gd name="T9" fmla="*/ 108 h 108"/>
                </a:gdLst>
                <a:ahLst/>
                <a:cxnLst>
                  <a:cxn ang="0">
                    <a:pos x="T0" y="T1"/>
                  </a:cxn>
                  <a:cxn ang="0">
                    <a:pos x="T2" y="T3"/>
                  </a:cxn>
                  <a:cxn ang="0">
                    <a:pos x="T4" y="T5"/>
                  </a:cxn>
                  <a:cxn ang="0">
                    <a:pos x="T6" y="T7"/>
                  </a:cxn>
                  <a:cxn ang="0">
                    <a:pos x="T8" y="T9"/>
                  </a:cxn>
                </a:cxnLst>
                <a:rect l="0" t="0" r="r" b="b"/>
                <a:pathLst>
                  <a:path w="136" h="108">
                    <a:moveTo>
                      <a:pt x="108" y="108"/>
                    </a:moveTo>
                    <a:lnTo>
                      <a:pt x="0" y="108"/>
                    </a:lnTo>
                    <a:lnTo>
                      <a:pt x="32" y="0"/>
                    </a:lnTo>
                    <a:lnTo>
                      <a:pt x="136" y="0"/>
                    </a:lnTo>
                    <a:lnTo>
                      <a:pt x="10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93"/>
              <p:cNvSpPr>
                <a:spLocks/>
              </p:cNvSpPr>
              <p:nvPr/>
            </p:nvSpPr>
            <p:spPr bwMode="auto">
              <a:xfrm>
                <a:off x="912" y="3928"/>
                <a:ext cx="130" cy="108"/>
              </a:xfrm>
              <a:custGeom>
                <a:avLst/>
                <a:gdLst>
                  <a:gd name="T0" fmla="*/ 108 w 130"/>
                  <a:gd name="T1" fmla="*/ 108 h 108"/>
                  <a:gd name="T2" fmla="*/ 0 w 130"/>
                  <a:gd name="T3" fmla="*/ 108 h 108"/>
                  <a:gd name="T4" fmla="*/ 28 w 130"/>
                  <a:gd name="T5" fmla="*/ 0 h 108"/>
                  <a:gd name="T6" fmla="*/ 130 w 130"/>
                  <a:gd name="T7" fmla="*/ 0 h 108"/>
                  <a:gd name="T8" fmla="*/ 108 w 130"/>
                  <a:gd name="T9" fmla="*/ 108 h 108"/>
                </a:gdLst>
                <a:ahLst/>
                <a:cxnLst>
                  <a:cxn ang="0">
                    <a:pos x="T0" y="T1"/>
                  </a:cxn>
                  <a:cxn ang="0">
                    <a:pos x="T2" y="T3"/>
                  </a:cxn>
                  <a:cxn ang="0">
                    <a:pos x="T4" y="T5"/>
                  </a:cxn>
                  <a:cxn ang="0">
                    <a:pos x="T6" y="T7"/>
                  </a:cxn>
                  <a:cxn ang="0">
                    <a:pos x="T8" y="T9"/>
                  </a:cxn>
                </a:cxnLst>
                <a:rect l="0" t="0" r="r" b="b"/>
                <a:pathLst>
                  <a:path w="130" h="108">
                    <a:moveTo>
                      <a:pt x="108" y="108"/>
                    </a:moveTo>
                    <a:lnTo>
                      <a:pt x="0" y="108"/>
                    </a:lnTo>
                    <a:lnTo>
                      <a:pt x="28" y="0"/>
                    </a:lnTo>
                    <a:lnTo>
                      <a:pt x="130" y="0"/>
                    </a:lnTo>
                    <a:lnTo>
                      <a:pt x="10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194"/>
              <p:cNvSpPr>
                <a:spLocks/>
              </p:cNvSpPr>
              <p:nvPr/>
            </p:nvSpPr>
            <p:spPr bwMode="auto">
              <a:xfrm>
                <a:off x="1040" y="3928"/>
                <a:ext cx="126" cy="108"/>
              </a:xfrm>
              <a:custGeom>
                <a:avLst/>
                <a:gdLst>
                  <a:gd name="T0" fmla="*/ 108 w 126"/>
                  <a:gd name="T1" fmla="*/ 108 h 108"/>
                  <a:gd name="T2" fmla="*/ 0 w 126"/>
                  <a:gd name="T3" fmla="*/ 108 h 108"/>
                  <a:gd name="T4" fmla="*/ 24 w 126"/>
                  <a:gd name="T5" fmla="*/ 0 h 108"/>
                  <a:gd name="T6" fmla="*/ 126 w 126"/>
                  <a:gd name="T7" fmla="*/ 0 h 108"/>
                  <a:gd name="T8" fmla="*/ 108 w 126"/>
                  <a:gd name="T9" fmla="*/ 108 h 108"/>
                </a:gdLst>
                <a:ahLst/>
                <a:cxnLst>
                  <a:cxn ang="0">
                    <a:pos x="T0" y="T1"/>
                  </a:cxn>
                  <a:cxn ang="0">
                    <a:pos x="T2" y="T3"/>
                  </a:cxn>
                  <a:cxn ang="0">
                    <a:pos x="T4" y="T5"/>
                  </a:cxn>
                  <a:cxn ang="0">
                    <a:pos x="T6" y="T7"/>
                  </a:cxn>
                  <a:cxn ang="0">
                    <a:pos x="T8" y="T9"/>
                  </a:cxn>
                </a:cxnLst>
                <a:rect l="0" t="0" r="r" b="b"/>
                <a:pathLst>
                  <a:path w="126" h="108">
                    <a:moveTo>
                      <a:pt x="108" y="108"/>
                    </a:moveTo>
                    <a:lnTo>
                      <a:pt x="0" y="108"/>
                    </a:lnTo>
                    <a:lnTo>
                      <a:pt x="24" y="0"/>
                    </a:lnTo>
                    <a:lnTo>
                      <a:pt x="126" y="0"/>
                    </a:lnTo>
                    <a:lnTo>
                      <a:pt x="10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195"/>
              <p:cNvSpPr>
                <a:spLocks/>
              </p:cNvSpPr>
              <p:nvPr/>
            </p:nvSpPr>
            <p:spPr bwMode="auto">
              <a:xfrm>
                <a:off x="1168" y="3928"/>
                <a:ext cx="122" cy="108"/>
              </a:xfrm>
              <a:custGeom>
                <a:avLst/>
                <a:gdLst>
                  <a:gd name="T0" fmla="*/ 106 w 122"/>
                  <a:gd name="T1" fmla="*/ 108 h 108"/>
                  <a:gd name="T2" fmla="*/ 0 w 122"/>
                  <a:gd name="T3" fmla="*/ 108 h 108"/>
                  <a:gd name="T4" fmla="*/ 20 w 122"/>
                  <a:gd name="T5" fmla="*/ 0 h 108"/>
                  <a:gd name="T6" fmla="*/ 122 w 122"/>
                  <a:gd name="T7" fmla="*/ 0 h 108"/>
                  <a:gd name="T8" fmla="*/ 106 w 122"/>
                  <a:gd name="T9" fmla="*/ 108 h 108"/>
                </a:gdLst>
                <a:ahLst/>
                <a:cxnLst>
                  <a:cxn ang="0">
                    <a:pos x="T0" y="T1"/>
                  </a:cxn>
                  <a:cxn ang="0">
                    <a:pos x="T2" y="T3"/>
                  </a:cxn>
                  <a:cxn ang="0">
                    <a:pos x="T4" y="T5"/>
                  </a:cxn>
                  <a:cxn ang="0">
                    <a:pos x="T6" y="T7"/>
                  </a:cxn>
                  <a:cxn ang="0">
                    <a:pos x="T8" y="T9"/>
                  </a:cxn>
                </a:cxnLst>
                <a:rect l="0" t="0" r="r" b="b"/>
                <a:pathLst>
                  <a:path w="122" h="108">
                    <a:moveTo>
                      <a:pt x="106" y="108"/>
                    </a:moveTo>
                    <a:lnTo>
                      <a:pt x="0" y="108"/>
                    </a:lnTo>
                    <a:lnTo>
                      <a:pt x="20" y="0"/>
                    </a:lnTo>
                    <a:lnTo>
                      <a:pt x="122" y="0"/>
                    </a:lnTo>
                    <a:lnTo>
                      <a:pt x="10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196"/>
              <p:cNvSpPr>
                <a:spLocks/>
              </p:cNvSpPr>
              <p:nvPr/>
            </p:nvSpPr>
            <p:spPr bwMode="auto">
              <a:xfrm>
                <a:off x="1296" y="3928"/>
                <a:ext cx="118" cy="108"/>
              </a:xfrm>
              <a:custGeom>
                <a:avLst/>
                <a:gdLst>
                  <a:gd name="T0" fmla="*/ 106 w 118"/>
                  <a:gd name="T1" fmla="*/ 108 h 108"/>
                  <a:gd name="T2" fmla="*/ 0 w 118"/>
                  <a:gd name="T3" fmla="*/ 108 h 108"/>
                  <a:gd name="T4" fmla="*/ 16 w 118"/>
                  <a:gd name="T5" fmla="*/ 0 h 108"/>
                  <a:gd name="T6" fmla="*/ 118 w 118"/>
                  <a:gd name="T7" fmla="*/ 0 h 108"/>
                  <a:gd name="T8" fmla="*/ 106 w 118"/>
                  <a:gd name="T9" fmla="*/ 108 h 108"/>
                </a:gdLst>
                <a:ahLst/>
                <a:cxnLst>
                  <a:cxn ang="0">
                    <a:pos x="T0" y="T1"/>
                  </a:cxn>
                  <a:cxn ang="0">
                    <a:pos x="T2" y="T3"/>
                  </a:cxn>
                  <a:cxn ang="0">
                    <a:pos x="T4" y="T5"/>
                  </a:cxn>
                  <a:cxn ang="0">
                    <a:pos x="T6" y="T7"/>
                  </a:cxn>
                  <a:cxn ang="0">
                    <a:pos x="T8" y="T9"/>
                  </a:cxn>
                </a:cxnLst>
                <a:rect l="0" t="0" r="r" b="b"/>
                <a:pathLst>
                  <a:path w="118" h="108">
                    <a:moveTo>
                      <a:pt x="106" y="108"/>
                    </a:moveTo>
                    <a:lnTo>
                      <a:pt x="0" y="108"/>
                    </a:lnTo>
                    <a:lnTo>
                      <a:pt x="16" y="0"/>
                    </a:lnTo>
                    <a:lnTo>
                      <a:pt x="118" y="0"/>
                    </a:lnTo>
                    <a:lnTo>
                      <a:pt x="10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197"/>
              <p:cNvSpPr>
                <a:spLocks/>
              </p:cNvSpPr>
              <p:nvPr/>
            </p:nvSpPr>
            <p:spPr bwMode="auto">
              <a:xfrm>
                <a:off x="1424" y="3928"/>
                <a:ext cx="114" cy="108"/>
              </a:xfrm>
              <a:custGeom>
                <a:avLst/>
                <a:gdLst>
                  <a:gd name="T0" fmla="*/ 106 w 114"/>
                  <a:gd name="T1" fmla="*/ 108 h 108"/>
                  <a:gd name="T2" fmla="*/ 0 w 114"/>
                  <a:gd name="T3" fmla="*/ 108 h 108"/>
                  <a:gd name="T4" fmla="*/ 10 w 114"/>
                  <a:gd name="T5" fmla="*/ 0 h 108"/>
                  <a:gd name="T6" fmla="*/ 114 w 114"/>
                  <a:gd name="T7" fmla="*/ 0 h 108"/>
                  <a:gd name="T8" fmla="*/ 106 w 114"/>
                  <a:gd name="T9" fmla="*/ 108 h 108"/>
                </a:gdLst>
                <a:ahLst/>
                <a:cxnLst>
                  <a:cxn ang="0">
                    <a:pos x="T0" y="T1"/>
                  </a:cxn>
                  <a:cxn ang="0">
                    <a:pos x="T2" y="T3"/>
                  </a:cxn>
                  <a:cxn ang="0">
                    <a:pos x="T4" y="T5"/>
                  </a:cxn>
                  <a:cxn ang="0">
                    <a:pos x="T6" y="T7"/>
                  </a:cxn>
                  <a:cxn ang="0">
                    <a:pos x="T8" y="T9"/>
                  </a:cxn>
                </a:cxnLst>
                <a:rect l="0" t="0" r="r" b="b"/>
                <a:pathLst>
                  <a:path w="114" h="108">
                    <a:moveTo>
                      <a:pt x="106" y="108"/>
                    </a:moveTo>
                    <a:lnTo>
                      <a:pt x="0" y="108"/>
                    </a:lnTo>
                    <a:lnTo>
                      <a:pt x="10" y="0"/>
                    </a:lnTo>
                    <a:lnTo>
                      <a:pt x="114" y="0"/>
                    </a:lnTo>
                    <a:lnTo>
                      <a:pt x="10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198"/>
              <p:cNvSpPr>
                <a:spLocks/>
              </p:cNvSpPr>
              <p:nvPr/>
            </p:nvSpPr>
            <p:spPr bwMode="auto">
              <a:xfrm>
                <a:off x="1552" y="3928"/>
                <a:ext cx="110" cy="108"/>
              </a:xfrm>
              <a:custGeom>
                <a:avLst/>
                <a:gdLst>
                  <a:gd name="T0" fmla="*/ 106 w 110"/>
                  <a:gd name="T1" fmla="*/ 108 h 108"/>
                  <a:gd name="T2" fmla="*/ 0 w 110"/>
                  <a:gd name="T3" fmla="*/ 108 h 108"/>
                  <a:gd name="T4" fmla="*/ 6 w 110"/>
                  <a:gd name="T5" fmla="*/ 0 h 108"/>
                  <a:gd name="T6" fmla="*/ 110 w 110"/>
                  <a:gd name="T7" fmla="*/ 0 h 108"/>
                  <a:gd name="T8" fmla="*/ 106 w 110"/>
                  <a:gd name="T9" fmla="*/ 108 h 108"/>
                </a:gdLst>
                <a:ahLst/>
                <a:cxnLst>
                  <a:cxn ang="0">
                    <a:pos x="T0" y="T1"/>
                  </a:cxn>
                  <a:cxn ang="0">
                    <a:pos x="T2" y="T3"/>
                  </a:cxn>
                  <a:cxn ang="0">
                    <a:pos x="T4" y="T5"/>
                  </a:cxn>
                  <a:cxn ang="0">
                    <a:pos x="T6" y="T7"/>
                  </a:cxn>
                  <a:cxn ang="0">
                    <a:pos x="T8" y="T9"/>
                  </a:cxn>
                </a:cxnLst>
                <a:rect l="0" t="0" r="r" b="b"/>
                <a:pathLst>
                  <a:path w="110" h="108">
                    <a:moveTo>
                      <a:pt x="106" y="108"/>
                    </a:moveTo>
                    <a:lnTo>
                      <a:pt x="0" y="108"/>
                    </a:lnTo>
                    <a:lnTo>
                      <a:pt x="6" y="0"/>
                    </a:lnTo>
                    <a:lnTo>
                      <a:pt x="110" y="0"/>
                    </a:lnTo>
                    <a:lnTo>
                      <a:pt x="10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199"/>
              <p:cNvSpPr>
                <a:spLocks/>
              </p:cNvSpPr>
              <p:nvPr/>
            </p:nvSpPr>
            <p:spPr bwMode="auto">
              <a:xfrm>
                <a:off x="1680" y="3928"/>
                <a:ext cx="106" cy="108"/>
              </a:xfrm>
              <a:custGeom>
                <a:avLst/>
                <a:gdLst>
                  <a:gd name="T0" fmla="*/ 106 w 106"/>
                  <a:gd name="T1" fmla="*/ 108 h 108"/>
                  <a:gd name="T2" fmla="*/ 0 w 106"/>
                  <a:gd name="T3" fmla="*/ 108 h 108"/>
                  <a:gd name="T4" fmla="*/ 2 w 106"/>
                  <a:gd name="T5" fmla="*/ 0 h 108"/>
                  <a:gd name="T6" fmla="*/ 106 w 106"/>
                  <a:gd name="T7" fmla="*/ 0 h 108"/>
                  <a:gd name="T8" fmla="*/ 106 w 106"/>
                  <a:gd name="T9" fmla="*/ 108 h 108"/>
                </a:gdLst>
                <a:ahLst/>
                <a:cxnLst>
                  <a:cxn ang="0">
                    <a:pos x="T0" y="T1"/>
                  </a:cxn>
                  <a:cxn ang="0">
                    <a:pos x="T2" y="T3"/>
                  </a:cxn>
                  <a:cxn ang="0">
                    <a:pos x="T4" y="T5"/>
                  </a:cxn>
                  <a:cxn ang="0">
                    <a:pos x="T6" y="T7"/>
                  </a:cxn>
                  <a:cxn ang="0">
                    <a:pos x="T8" y="T9"/>
                  </a:cxn>
                </a:cxnLst>
                <a:rect l="0" t="0" r="r" b="b"/>
                <a:pathLst>
                  <a:path w="106" h="108">
                    <a:moveTo>
                      <a:pt x="106" y="108"/>
                    </a:moveTo>
                    <a:lnTo>
                      <a:pt x="0" y="108"/>
                    </a:lnTo>
                    <a:lnTo>
                      <a:pt x="2" y="0"/>
                    </a:lnTo>
                    <a:lnTo>
                      <a:pt x="106" y="0"/>
                    </a:lnTo>
                    <a:lnTo>
                      <a:pt x="10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200"/>
              <p:cNvSpPr>
                <a:spLocks/>
              </p:cNvSpPr>
              <p:nvPr/>
            </p:nvSpPr>
            <p:spPr bwMode="auto">
              <a:xfrm>
                <a:off x="1806" y="3928"/>
                <a:ext cx="109" cy="108"/>
              </a:xfrm>
              <a:custGeom>
                <a:avLst/>
                <a:gdLst>
                  <a:gd name="T0" fmla="*/ 109 w 109"/>
                  <a:gd name="T1" fmla="*/ 108 h 108"/>
                  <a:gd name="T2" fmla="*/ 2 w 109"/>
                  <a:gd name="T3" fmla="*/ 108 h 108"/>
                  <a:gd name="T4" fmla="*/ 0 w 109"/>
                  <a:gd name="T5" fmla="*/ 0 h 108"/>
                  <a:gd name="T6" fmla="*/ 105 w 109"/>
                  <a:gd name="T7" fmla="*/ 0 h 108"/>
                  <a:gd name="T8" fmla="*/ 109 w 109"/>
                  <a:gd name="T9" fmla="*/ 108 h 108"/>
                </a:gdLst>
                <a:ahLst/>
                <a:cxnLst>
                  <a:cxn ang="0">
                    <a:pos x="T0" y="T1"/>
                  </a:cxn>
                  <a:cxn ang="0">
                    <a:pos x="T2" y="T3"/>
                  </a:cxn>
                  <a:cxn ang="0">
                    <a:pos x="T4" y="T5"/>
                  </a:cxn>
                  <a:cxn ang="0">
                    <a:pos x="T6" y="T7"/>
                  </a:cxn>
                  <a:cxn ang="0">
                    <a:pos x="T8" y="T9"/>
                  </a:cxn>
                </a:cxnLst>
                <a:rect l="0" t="0" r="r" b="b"/>
                <a:pathLst>
                  <a:path w="109" h="108">
                    <a:moveTo>
                      <a:pt x="109" y="108"/>
                    </a:moveTo>
                    <a:lnTo>
                      <a:pt x="2" y="108"/>
                    </a:lnTo>
                    <a:lnTo>
                      <a:pt x="0" y="0"/>
                    </a:lnTo>
                    <a:lnTo>
                      <a:pt x="105" y="0"/>
                    </a:lnTo>
                    <a:lnTo>
                      <a:pt x="109"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201"/>
              <p:cNvSpPr>
                <a:spLocks/>
              </p:cNvSpPr>
              <p:nvPr/>
            </p:nvSpPr>
            <p:spPr bwMode="auto">
              <a:xfrm>
                <a:off x="1931" y="3928"/>
                <a:ext cx="112" cy="108"/>
              </a:xfrm>
              <a:custGeom>
                <a:avLst/>
                <a:gdLst>
                  <a:gd name="T0" fmla="*/ 112 w 112"/>
                  <a:gd name="T1" fmla="*/ 108 h 108"/>
                  <a:gd name="T2" fmla="*/ 6 w 112"/>
                  <a:gd name="T3" fmla="*/ 108 h 108"/>
                  <a:gd name="T4" fmla="*/ 0 w 112"/>
                  <a:gd name="T5" fmla="*/ 0 h 108"/>
                  <a:gd name="T6" fmla="*/ 104 w 112"/>
                  <a:gd name="T7" fmla="*/ 0 h 108"/>
                  <a:gd name="T8" fmla="*/ 112 w 112"/>
                  <a:gd name="T9" fmla="*/ 108 h 108"/>
                </a:gdLst>
                <a:ahLst/>
                <a:cxnLst>
                  <a:cxn ang="0">
                    <a:pos x="T0" y="T1"/>
                  </a:cxn>
                  <a:cxn ang="0">
                    <a:pos x="T2" y="T3"/>
                  </a:cxn>
                  <a:cxn ang="0">
                    <a:pos x="T4" y="T5"/>
                  </a:cxn>
                  <a:cxn ang="0">
                    <a:pos x="T6" y="T7"/>
                  </a:cxn>
                  <a:cxn ang="0">
                    <a:pos x="T8" y="T9"/>
                  </a:cxn>
                </a:cxnLst>
                <a:rect l="0" t="0" r="r" b="b"/>
                <a:pathLst>
                  <a:path w="112" h="108">
                    <a:moveTo>
                      <a:pt x="112" y="108"/>
                    </a:moveTo>
                    <a:lnTo>
                      <a:pt x="6" y="108"/>
                    </a:lnTo>
                    <a:lnTo>
                      <a:pt x="0" y="0"/>
                    </a:lnTo>
                    <a:lnTo>
                      <a:pt x="104" y="0"/>
                    </a:lnTo>
                    <a:lnTo>
                      <a:pt x="11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202"/>
              <p:cNvSpPr>
                <a:spLocks/>
              </p:cNvSpPr>
              <p:nvPr/>
            </p:nvSpPr>
            <p:spPr bwMode="auto">
              <a:xfrm>
                <a:off x="2055" y="3928"/>
                <a:ext cx="116" cy="108"/>
              </a:xfrm>
              <a:custGeom>
                <a:avLst/>
                <a:gdLst>
                  <a:gd name="T0" fmla="*/ 116 w 116"/>
                  <a:gd name="T1" fmla="*/ 108 h 108"/>
                  <a:gd name="T2" fmla="*/ 10 w 116"/>
                  <a:gd name="T3" fmla="*/ 108 h 108"/>
                  <a:gd name="T4" fmla="*/ 0 w 116"/>
                  <a:gd name="T5" fmla="*/ 0 h 108"/>
                  <a:gd name="T6" fmla="*/ 102 w 116"/>
                  <a:gd name="T7" fmla="*/ 0 h 108"/>
                  <a:gd name="T8" fmla="*/ 116 w 116"/>
                  <a:gd name="T9" fmla="*/ 108 h 108"/>
                </a:gdLst>
                <a:ahLst/>
                <a:cxnLst>
                  <a:cxn ang="0">
                    <a:pos x="T0" y="T1"/>
                  </a:cxn>
                  <a:cxn ang="0">
                    <a:pos x="T2" y="T3"/>
                  </a:cxn>
                  <a:cxn ang="0">
                    <a:pos x="T4" y="T5"/>
                  </a:cxn>
                  <a:cxn ang="0">
                    <a:pos x="T6" y="T7"/>
                  </a:cxn>
                  <a:cxn ang="0">
                    <a:pos x="T8" y="T9"/>
                  </a:cxn>
                </a:cxnLst>
                <a:rect l="0" t="0" r="r" b="b"/>
                <a:pathLst>
                  <a:path w="116" h="108">
                    <a:moveTo>
                      <a:pt x="116" y="108"/>
                    </a:moveTo>
                    <a:lnTo>
                      <a:pt x="10" y="108"/>
                    </a:lnTo>
                    <a:lnTo>
                      <a:pt x="0" y="0"/>
                    </a:lnTo>
                    <a:lnTo>
                      <a:pt x="102"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203"/>
              <p:cNvSpPr>
                <a:spLocks/>
              </p:cNvSpPr>
              <p:nvPr/>
            </p:nvSpPr>
            <p:spPr bwMode="auto">
              <a:xfrm>
                <a:off x="2179" y="3928"/>
                <a:ext cx="120" cy="108"/>
              </a:xfrm>
              <a:custGeom>
                <a:avLst/>
                <a:gdLst>
                  <a:gd name="T0" fmla="*/ 120 w 120"/>
                  <a:gd name="T1" fmla="*/ 108 h 108"/>
                  <a:gd name="T2" fmla="*/ 14 w 120"/>
                  <a:gd name="T3" fmla="*/ 108 h 108"/>
                  <a:gd name="T4" fmla="*/ 0 w 120"/>
                  <a:gd name="T5" fmla="*/ 0 h 108"/>
                  <a:gd name="T6" fmla="*/ 102 w 120"/>
                  <a:gd name="T7" fmla="*/ 0 h 108"/>
                  <a:gd name="T8" fmla="*/ 120 w 120"/>
                  <a:gd name="T9" fmla="*/ 108 h 108"/>
                </a:gdLst>
                <a:ahLst/>
                <a:cxnLst>
                  <a:cxn ang="0">
                    <a:pos x="T0" y="T1"/>
                  </a:cxn>
                  <a:cxn ang="0">
                    <a:pos x="T2" y="T3"/>
                  </a:cxn>
                  <a:cxn ang="0">
                    <a:pos x="T4" y="T5"/>
                  </a:cxn>
                  <a:cxn ang="0">
                    <a:pos x="T6" y="T7"/>
                  </a:cxn>
                  <a:cxn ang="0">
                    <a:pos x="T8" y="T9"/>
                  </a:cxn>
                </a:cxnLst>
                <a:rect l="0" t="0" r="r" b="b"/>
                <a:pathLst>
                  <a:path w="120" h="108">
                    <a:moveTo>
                      <a:pt x="120" y="108"/>
                    </a:moveTo>
                    <a:lnTo>
                      <a:pt x="14" y="108"/>
                    </a:lnTo>
                    <a:lnTo>
                      <a:pt x="0" y="0"/>
                    </a:lnTo>
                    <a:lnTo>
                      <a:pt x="102" y="0"/>
                    </a:lnTo>
                    <a:lnTo>
                      <a:pt x="12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204"/>
              <p:cNvSpPr>
                <a:spLocks/>
              </p:cNvSpPr>
              <p:nvPr/>
            </p:nvSpPr>
            <p:spPr bwMode="auto">
              <a:xfrm>
                <a:off x="2303" y="3928"/>
                <a:ext cx="124" cy="108"/>
              </a:xfrm>
              <a:custGeom>
                <a:avLst/>
                <a:gdLst>
                  <a:gd name="T0" fmla="*/ 124 w 124"/>
                  <a:gd name="T1" fmla="*/ 108 h 108"/>
                  <a:gd name="T2" fmla="*/ 18 w 124"/>
                  <a:gd name="T3" fmla="*/ 108 h 108"/>
                  <a:gd name="T4" fmla="*/ 0 w 124"/>
                  <a:gd name="T5" fmla="*/ 0 h 108"/>
                  <a:gd name="T6" fmla="*/ 102 w 124"/>
                  <a:gd name="T7" fmla="*/ 0 h 108"/>
                  <a:gd name="T8" fmla="*/ 124 w 124"/>
                  <a:gd name="T9" fmla="*/ 108 h 108"/>
                </a:gdLst>
                <a:ahLst/>
                <a:cxnLst>
                  <a:cxn ang="0">
                    <a:pos x="T0" y="T1"/>
                  </a:cxn>
                  <a:cxn ang="0">
                    <a:pos x="T2" y="T3"/>
                  </a:cxn>
                  <a:cxn ang="0">
                    <a:pos x="T4" y="T5"/>
                  </a:cxn>
                  <a:cxn ang="0">
                    <a:pos x="T6" y="T7"/>
                  </a:cxn>
                  <a:cxn ang="0">
                    <a:pos x="T8" y="T9"/>
                  </a:cxn>
                </a:cxnLst>
                <a:rect l="0" t="0" r="r" b="b"/>
                <a:pathLst>
                  <a:path w="124" h="108">
                    <a:moveTo>
                      <a:pt x="124" y="108"/>
                    </a:moveTo>
                    <a:lnTo>
                      <a:pt x="18" y="108"/>
                    </a:lnTo>
                    <a:lnTo>
                      <a:pt x="0" y="0"/>
                    </a:lnTo>
                    <a:lnTo>
                      <a:pt x="102" y="0"/>
                    </a:lnTo>
                    <a:lnTo>
                      <a:pt x="12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 name="Freeform 206"/>
            <p:cNvSpPr>
              <a:spLocks/>
            </p:cNvSpPr>
            <p:nvPr/>
          </p:nvSpPr>
          <p:spPr bwMode="auto">
            <a:xfrm>
              <a:off x="6932264" y="5098627"/>
              <a:ext cx="180073" cy="149599"/>
            </a:xfrm>
            <a:custGeom>
              <a:avLst/>
              <a:gdLst>
                <a:gd name="T0" fmla="*/ 130 w 130"/>
                <a:gd name="T1" fmla="*/ 108 h 108"/>
                <a:gd name="T2" fmla="*/ 24 w 130"/>
                <a:gd name="T3" fmla="*/ 108 h 108"/>
                <a:gd name="T4" fmla="*/ 0 w 130"/>
                <a:gd name="T5" fmla="*/ 0 h 108"/>
                <a:gd name="T6" fmla="*/ 104 w 130"/>
                <a:gd name="T7" fmla="*/ 0 h 108"/>
                <a:gd name="T8" fmla="*/ 130 w 130"/>
                <a:gd name="T9" fmla="*/ 108 h 108"/>
              </a:gdLst>
              <a:ahLst/>
              <a:cxnLst>
                <a:cxn ang="0">
                  <a:pos x="T0" y="T1"/>
                </a:cxn>
                <a:cxn ang="0">
                  <a:pos x="T2" y="T3"/>
                </a:cxn>
                <a:cxn ang="0">
                  <a:pos x="T4" y="T5"/>
                </a:cxn>
                <a:cxn ang="0">
                  <a:pos x="T6" y="T7"/>
                </a:cxn>
                <a:cxn ang="0">
                  <a:pos x="T8" y="T9"/>
                </a:cxn>
              </a:cxnLst>
              <a:rect l="0" t="0" r="r" b="b"/>
              <a:pathLst>
                <a:path w="130" h="108">
                  <a:moveTo>
                    <a:pt x="130" y="108"/>
                  </a:moveTo>
                  <a:lnTo>
                    <a:pt x="24" y="108"/>
                  </a:lnTo>
                  <a:lnTo>
                    <a:pt x="0" y="0"/>
                  </a:lnTo>
                  <a:lnTo>
                    <a:pt x="104" y="0"/>
                  </a:lnTo>
                  <a:lnTo>
                    <a:pt x="13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207"/>
            <p:cNvSpPr>
              <a:spLocks/>
            </p:cNvSpPr>
            <p:nvPr/>
          </p:nvSpPr>
          <p:spPr bwMode="auto">
            <a:xfrm>
              <a:off x="7104025" y="5098627"/>
              <a:ext cx="185614" cy="149599"/>
            </a:xfrm>
            <a:custGeom>
              <a:avLst/>
              <a:gdLst>
                <a:gd name="T0" fmla="*/ 134 w 134"/>
                <a:gd name="T1" fmla="*/ 108 h 108"/>
                <a:gd name="T2" fmla="*/ 28 w 134"/>
                <a:gd name="T3" fmla="*/ 108 h 108"/>
                <a:gd name="T4" fmla="*/ 0 w 134"/>
                <a:gd name="T5" fmla="*/ 0 h 108"/>
                <a:gd name="T6" fmla="*/ 104 w 134"/>
                <a:gd name="T7" fmla="*/ 0 h 108"/>
                <a:gd name="T8" fmla="*/ 134 w 134"/>
                <a:gd name="T9" fmla="*/ 108 h 108"/>
              </a:gdLst>
              <a:ahLst/>
              <a:cxnLst>
                <a:cxn ang="0">
                  <a:pos x="T0" y="T1"/>
                </a:cxn>
                <a:cxn ang="0">
                  <a:pos x="T2" y="T3"/>
                </a:cxn>
                <a:cxn ang="0">
                  <a:pos x="T4" y="T5"/>
                </a:cxn>
                <a:cxn ang="0">
                  <a:pos x="T6" y="T7"/>
                </a:cxn>
                <a:cxn ang="0">
                  <a:pos x="T8" y="T9"/>
                </a:cxn>
              </a:cxnLst>
              <a:rect l="0" t="0" r="r" b="b"/>
              <a:pathLst>
                <a:path w="134" h="108">
                  <a:moveTo>
                    <a:pt x="134" y="108"/>
                  </a:moveTo>
                  <a:lnTo>
                    <a:pt x="28" y="108"/>
                  </a:lnTo>
                  <a:lnTo>
                    <a:pt x="0" y="0"/>
                  </a:lnTo>
                  <a:lnTo>
                    <a:pt x="104" y="0"/>
                  </a:lnTo>
                  <a:lnTo>
                    <a:pt x="13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208"/>
            <p:cNvSpPr>
              <a:spLocks/>
            </p:cNvSpPr>
            <p:nvPr/>
          </p:nvSpPr>
          <p:spPr bwMode="auto">
            <a:xfrm>
              <a:off x="7275787" y="5098627"/>
              <a:ext cx="191154" cy="149599"/>
            </a:xfrm>
            <a:custGeom>
              <a:avLst/>
              <a:gdLst>
                <a:gd name="T0" fmla="*/ 138 w 138"/>
                <a:gd name="T1" fmla="*/ 108 h 108"/>
                <a:gd name="T2" fmla="*/ 32 w 138"/>
                <a:gd name="T3" fmla="*/ 108 h 108"/>
                <a:gd name="T4" fmla="*/ 0 w 138"/>
                <a:gd name="T5" fmla="*/ 0 h 108"/>
                <a:gd name="T6" fmla="*/ 104 w 138"/>
                <a:gd name="T7" fmla="*/ 0 h 108"/>
                <a:gd name="T8" fmla="*/ 138 w 138"/>
                <a:gd name="T9" fmla="*/ 108 h 108"/>
              </a:gdLst>
              <a:ahLst/>
              <a:cxnLst>
                <a:cxn ang="0">
                  <a:pos x="T0" y="T1"/>
                </a:cxn>
                <a:cxn ang="0">
                  <a:pos x="T2" y="T3"/>
                </a:cxn>
                <a:cxn ang="0">
                  <a:pos x="T4" y="T5"/>
                </a:cxn>
                <a:cxn ang="0">
                  <a:pos x="T6" y="T7"/>
                </a:cxn>
                <a:cxn ang="0">
                  <a:pos x="T8" y="T9"/>
                </a:cxn>
              </a:cxnLst>
              <a:rect l="0" t="0" r="r" b="b"/>
              <a:pathLst>
                <a:path w="138" h="108">
                  <a:moveTo>
                    <a:pt x="138" y="108"/>
                  </a:moveTo>
                  <a:lnTo>
                    <a:pt x="32" y="108"/>
                  </a:lnTo>
                  <a:lnTo>
                    <a:pt x="0" y="0"/>
                  </a:lnTo>
                  <a:lnTo>
                    <a:pt x="104" y="0"/>
                  </a:lnTo>
                  <a:lnTo>
                    <a:pt x="13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09"/>
            <p:cNvSpPr>
              <a:spLocks/>
            </p:cNvSpPr>
            <p:nvPr/>
          </p:nvSpPr>
          <p:spPr bwMode="auto">
            <a:xfrm>
              <a:off x="7447549" y="5098627"/>
              <a:ext cx="196695" cy="149599"/>
            </a:xfrm>
            <a:custGeom>
              <a:avLst/>
              <a:gdLst>
                <a:gd name="T0" fmla="*/ 142 w 142"/>
                <a:gd name="T1" fmla="*/ 108 h 108"/>
                <a:gd name="T2" fmla="*/ 36 w 142"/>
                <a:gd name="T3" fmla="*/ 108 h 108"/>
                <a:gd name="T4" fmla="*/ 0 w 142"/>
                <a:gd name="T5" fmla="*/ 0 h 108"/>
                <a:gd name="T6" fmla="*/ 104 w 142"/>
                <a:gd name="T7" fmla="*/ 0 h 108"/>
                <a:gd name="T8" fmla="*/ 142 w 142"/>
                <a:gd name="T9" fmla="*/ 108 h 108"/>
              </a:gdLst>
              <a:ahLst/>
              <a:cxnLst>
                <a:cxn ang="0">
                  <a:pos x="T0" y="T1"/>
                </a:cxn>
                <a:cxn ang="0">
                  <a:pos x="T2" y="T3"/>
                </a:cxn>
                <a:cxn ang="0">
                  <a:pos x="T4" y="T5"/>
                </a:cxn>
                <a:cxn ang="0">
                  <a:pos x="T6" y="T7"/>
                </a:cxn>
                <a:cxn ang="0">
                  <a:pos x="T8" y="T9"/>
                </a:cxn>
              </a:cxnLst>
              <a:rect l="0" t="0" r="r" b="b"/>
              <a:pathLst>
                <a:path w="142" h="108">
                  <a:moveTo>
                    <a:pt x="142" y="108"/>
                  </a:moveTo>
                  <a:lnTo>
                    <a:pt x="36" y="108"/>
                  </a:lnTo>
                  <a:lnTo>
                    <a:pt x="0" y="0"/>
                  </a:lnTo>
                  <a:lnTo>
                    <a:pt x="104" y="0"/>
                  </a:lnTo>
                  <a:lnTo>
                    <a:pt x="14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0"/>
            <p:cNvSpPr>
              <a:spLocks/>
            </p:cNvSpPr>
            <p:nvPr/>
          </p:nvSpPr>
          <p:spPr bwMode="auto">
            <a:xfrm>
              <a:off x="7619311" y="5098627"/>
              <a:ext cx="202236" cy="149599"/>
            </a:xfrm>
            <a:custGeom>
              <a:avLst/>
              <a:gdLst>
                <a:gd name="T0" fmla="*/ 146 w 146"/>
                <a:gd name="T1" fmla="*/ 108 h 108"/>
                <a:gd name="T2" fmla="*/ 40 w 146"/>
                <a:gd name="T3" fmla="*/ 108 h 108"/>
                <a:gd name="T4" fmla="*/ 0 w 146"/>
                <a:gd name="T5" fmla="*/ 0 h 108"/>
                <a:gd name="T6" fmla="*/ 104 w 146"/>
                <a:gd name="T7" fmla="*/ 0 h 108"/>
                <a:gd name="T8" fmla="*/ 146 w 146"/>
                <a:gd name="T9" fmla="*/ 108 h 108"/>
              </a:gdLst>
              <a:ahLst/>
              <a:cxnLst>
                <a:cxn ang="0">
                  <a:pos x="T0" y="T1"/>
                </a:cxn>
                <a:cxn ang="0">
                  <a:pos x="T2" y="T3"/>
                </a:cxn>
                <a:cxn ang="0">
                  <a:pos x="T4" y="T5"/>
                </a:cxn>
                <a:cxn ang="0">
                  <a:pos x="T6" y="T7"/>
                </a:cxn>
                <a:cxn ang="0">
                  <a:pos x="T8" y="T9"/>
                </a:cxn>
              </a:cxnLst>
              <a:rect l="0" t="0" r="r" b="b"/>
              <a:pathLst>
                <a:path w="146" h="108">
                  <a:moveTo>
                    <a:pt x="146" y="108"/>
                  </a:moveTo>
                  <a:lnTo>
                    <a:pt x="40" y="108"/>
                  </a:lnTo>
                  <a:lnTo>
                    <a:pt x="0" y="0"/>
                  </a:lnTo>
                  <a:lnTo>
                    <a:pt x="104" y="0"/>
                  </a:lnTo>
                  <a:lnTo>
                    <a:pt x="14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11"/>
            <p:cNvSpPr>
              <a:spLocks/>
            </p:cNvSpPr>
            <p:nvPr/>
          </p:nvSpPr>
          <p:spPr bwMode="auto">
            <a:xfrm>
              <a:off x="7791073" y="5098627"/>
              <a:ext cx="207776" cy="149599"/>
            </a:xfrm>
            <a:custGeom>
              <a:avLst/>
              <a:gdLst>
                <a:gd name="T0" fmla="*/ 150 w 150"/>
                <a:gd name="T1" fmla="*/ 108 h 108"/>
                <a:gd name="T2" fmla="*/ 44 w 150"/>
                <a:gd name="T3" fmla="*/ 108 h 108"/>
                <a:gd name="T4" fmla="*/ 0 w 150"/>
                <a:gd name="T5" fmla="*/ 0 h 108"/>
                <a:gd name="T6" fmla="*/ 102 w 150"/>
                <a:gd name="T7" fmla="*/ 0 h 108"/>
                <a:gd name="T8" fmla="*/ 150 w 150"/>
                <a:gd name="T9" fmla="*/ 108 h 108"/>
              </a:gdLst>
              <a:ahLst/>
              <a:cxnLst>
                <a:cxn ang="0">
                  <a:pos x="T0" y="T1"/>
                </a:cxn>
                <a:cxn ang="0">
                  <a:pos x="T2" y="T3"/>
                </a:cxn>
                <a:cxn ang="0">
                  <a:pos x="T4" y="T5"/>
                </a:cxn>
                <a:cxn ang="0">
                  <a:pos x="T6" y="T7"/>
                </a:cxn>
                <a:cxn ang="0">
                  <a:pos x="T8" y="T9"/>
                </a:cxn>
              </a:cxnLst>
              <a:rect l="0" t="0" r="r" b="b"/>
              <a:pathLst>
                <a:path w="150" h="108">
                  <a:moveTo>
                    <a:pt x="150" y="108"/>
                  </a:moveTo>
                  <a:lnTo>
                    <a:pt x="44" y="108"/>
                  </a:lnTo>
                  <a:lnTo>
                    <a:pt x="0" y="0"/>
                  </a:lnTo>
                  <a:lnTo>
                    <a:pt x="102" y="0"/>
                  </a:lnTo>
                  <a:lnTo>
                    <a:pt x="15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2"/>
            <p:cNvSpPr>
              <a:spLocks/>
            </p:cNvSpPr>
            <p:nvPr/>
          </p:nvSpPr>
          <p:spPr bwMode="auto">
            <a:xfrm>
              <a:off x="7962835" y="5098627"/>
              <a:ext cx="213317" cy="149599"/>
            </a:xfrm>
            <a:custGeom>
              <a:avLst/>
              <a:gdLst>
                <a:gd name="T0" fmla="*/ 154 w 154"/>
                <a:gd name="T1" fmla="*/ 108 h 108"/>
                <a:gd name="T2" fmla="*/ 48 w 154"/>
                <a:gd name="T3" fmla="*/ 108 h 108"/>
                <a:gd name="T4" fmla="*/ 0 w 154"/>
                <a:gd name="T5" fmla="*/ 0 h 108"/>
                <a:gd name="T6" fmla="*/ 102 w 154"/>
                <a:gd name="T7" fmla="*/ 0 h 108"/>
                <a:gd name="T8" fmla="*/ 154 w 154"/>
                <a:gd name="T9" fmla="*/ 108 h 108"/>
              </a:gdLst>
              <a:ahLst/>
              <a:cxnLst>
                <a:cxn ang="0">
                  <a:pos x="T0" y="T1"/>
                </a:cxn>
                <a:cxn ang="0">
                  <a:pos x="T2" y="T3"/>
                </a:cxn>
                <a:cxn ang="0">
                  <a:pos x="T4" y="T5"/>
                </a:cxn>
                <a:cxn ang="0">
                  <a:pos x="T6" y="T7"/>
                </a:cxn>
                <a:cxn ang="0">
                  <a:pos x="T8" y="T9"/>
                </a:cxn>
              </a:cxnLst>
              <a:rect l="0" t="0" r="r" b="b"/>
              <a:pathLst>
                <a:path w="154" h="108">
                  <a:moveTo>
                    <a:pt x="154" y="108"/>
                  </a:moveTo>
                  <a:lnTo>
                    <a:pt x="48" y="108"/>
                  </a:lnTo>
                  <a:lnTo>
                    <a:pt x="0" y="0"/>
                  </a:lnTo>
                  <a:lnTo>
                    <a:pt x="102" y="0"/>
                  </a:lnTo>
                  <a:lnTo>
                    <a:pt x="15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13"/>
            <p:cNvSpPr>
              <a:spLocks/>
            </p:cNvSpPr>
            <p:nvPr/>
          </p:nvSpPr>
          <p:spPr bwMode="auto">
            <a:xfrm>
              <a:off x="8134597" y="5098627"/>
              <a:ext cx="218858" cy="149599"/>
            </a:xfrm>
            <a:custGeom>
              <a:avLst/>
              <a:gdLst>
                <a:gd name="T0" fmla="*/ 158 w 158"/>
                <a:gd name="T1" fmla="*/ 108 h 108"/>
                <a:gd name="T2" fmla="*/ 52 w 158"/>
                <a:gd name="T3" fmla="*/ 108 h 108"/>
                <a:gd name="T4" fmla="*/ 0 w 158"/>
                <a:gd name="T5" fmla="*/ 0 h 108"/>
                <a:gd name="T6" fmla="*/ 102 w 158"/>
                <a:gd name="T7" fmla="*/ 0 h 108"/>
                <a:gd name="T8" fmla="*/ 158 w 158"/>
                <a:gd name="T9" fmla="*/ 108 h 108"/>
              </a:gdLst>
              <a:ahLst/>
              <a:cxnLst>
                <a:cxn ang="0">
                  <a:pos x="T0" y="T1"/>
                </a:cxn>
                <a:cxn ang="0">
                  <a:pos x="T2" y="T3"/>
                </a:cxn>
                <a:cxn ang="0">
                  <a:pos x="T4" y="T5"/>
                </a:cxn>
                <a:cxn ang="0">
                  <a:pos x="T6" y="T7"/>
                </a:cxn>
                <a:cxn ang="0">
                  <a:pos x="T8" y="T9"/>
                </a:cxn>
              </a:cxnLst>
              <a:rect l="0" t="0" r="r" b="b"/>
              <a:pathLst>
                <a:path w="158" h="108">
                  <a:moveTo>
                    <a:pt x="158" y="108"/>
                  </a:moveTo>
                  <a:lnTo>
                    <a:pt x="52" y="108"/>
                  </a:lnTo>
                  <a:lnTo>
                    <a:pt x="0" y="0"/>
                  </a:lnTo>
                  <a:lnTo>
                    <a:pt x="102" y="0"/>
                  </a:lnTo>
                  <a:lnTo>
                    <a:pt x="15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14"/>
            <p:cNvSpPr>
              <a:spLocks/>
            </p:cNvSpPr>
            <p:nvPr/>
          </p:nvSpPr>
          <p:spPr bwMode="auto">
            <a:xfrm>
              <a:off x="3686794" y="5688712"/>
              <a:ext cx="229939" cy="149599"/>
            </a:xfrm>
            <a:custGeom>
              <a:avLst/>
              <a:gdLst>
                <a:gd name="T0" fmla="*/ 122 w 166"/>
                <a:gd name="T1" fmla="*/ 108 h 108"/>
                <a:gd name="T2" fmla="*/ 0 w 166"/>
                <a:gd name="T3" fmla="*/ 108 h 108"/>
                <a:gd name="T4" fmla="*/ 50 w 166"/>
                <a:gd name="T5" fmla="*/ 0 h 108"/>
                <a:gd name="T6" fmla="*/ 166 w 166"/>
                <a:gd name="T7" fmla="*/ 0 h 108"/>
                <a:gd name="T8" fmla="*/ 122 w 166"/>
                <a:gd name="T9" fmla="*/ 108 h 108"/>
              </a:gdLst>
              <a:ahLst/>
              <a:cxnLst>
                <a:cxn ang="0">
                  <a:pos x="T0" y="T1"/>
                </a:cxn>
                <a:cxn ang="0">
                  <a:pos x="T2" y="T3"/>
                </a:cxn>
                <a:cxn ang="0">
                  <a:pos x="T4" y="T5"/>
                </a:cxn>
                <a:cxn ang="0">
                  <a:pos x="T6" y="T7"/>
                </a:cxn>
                <a:cxn ang="0">
                  <a:pos x="T8" y="T9"/>
                </a:cxn>
              </a:cxnLst>
              <a:rect l="0" t="0" r="r" b="b"/>
              <a:pathLst>
                <a:path w="166" h="108">
                  <a:moveTo>
                    <a:pt x="122" y="108"/>
                  </a:moveTo>
                  <a:lnTo>
                    <a:pt x="0" y="108"/>
                  </a:lnTo>
                  <a:lnTo>
                    <a:pt x="50" y="0"/>
                  </a:lnTo>
                  <a:lnTo>
                    <a:pt x="166" y="0"/>
                  </a:lnTo>
                  <a:lnTo>
                    <a:pt x="12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15"/>
            <p:cNvSpPr>
              <a:spLocks/>
            </p:cNvSpPr>
            <p:nvPr/>
          </p:nvSpPr>
          <p:spPr bwMode="auto">
            <a:xfrm>
              <a:off x="3889030" y="5688712"/>
              <a:ext cx="221628" cy="149599"/>
            </a:xfrm>
            <a:custGeom>
              <a:avLst/>
              <a:gdLst>
                <a:gd name="T0" fmla="*/ 120 w 160"/>
                <a:gd name="T1" fmla="*/ 108 h 108"/>
                <a:gd name="T2" fmla="*/ 0 w 160"/>
                <a:gd name="T3" fmla="*/ 108 h 108"/>
                <a:gd name="T4" fmla="*/ 44 w 160"/>
                <a:gd name="T5" fmla="*/ 0 h 108"/>
                <a:gd name="T6" fmla="*/ 160 w 160"/>
                <a:gd name="T7" fmla="*/ 0 h 108"/>
                <a:gd name="T8" fmla="*/ 120 w 160"/>
                <a:gd name="T9" fmla="*/ 108 h 108"/>
              </a:gdLst>
              <a:ahLst/>
              <a:cxnLst>
                <a:cxn ang="0">
                  <a:pos x="T0" y="T1"/>
                </a:cxn>
                <a:cxn ang="0">
                  <a:pos x="T2" y="T3"/>
                </a:cxn>
                <a:cxn ang="0">
                  <a:pos x="T4" y="T5"/>
                </a:cxn>
                <a:cxn ang="0">
                  <a:pos x="T6" y="T7"/>
                </a:cxn>
                <a:cxn ang="0">
                  <a:pos x="T8" y="T9"/>
                </a:cxn>
              </a:cxnLst>
              <a:rect l="0" t="0" r="r" b="b"/>
              <a:pathLst>
                <a:path w="160" h="108">
                  <a:moveTo>
                    <a:pt x="120" y="108"/>
                  </a:moveTo>
                  <a:lnTo>
                    <a:pt x="0" y="108"/>
                  </a:lnTo>
                  <a:lnTo>
                    <a:pt x="44" y="0"/>
                  </a:lnTo>
                  <a:lnTo>
                    <a:pt x="160" y="0"/>
                  </a:lnTo>
                  <a:lnTo>
                    <a:pt x="12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16"/>
            <p:cNvSpPr>
              <a:spLocks/>
            </p:cNvSpPr>
            <p:nvPr/>
          </p:nvSpPr>
          <p:spPr bwMode="auto">
            <a:xfrm>
              <a:off x="4088495" y="5688712"/>
              <a:ext cx="216088" cy="149599"/>
            </a:xfrm>
            <a:custGeom>
              <a:avLst/>
              <a:gdLst>
                <a:gd name="T0" fmla="*/ 120 w 156"/>
                <a:gd name="T1" fmla="*/ 108 h 108"/>
                <a:gd name="T2" fmla="*/ 0 w 156"/>
                <a:gd name="T3" fmla="*/ 108 h 108"/>
                <a:gd name="T4" fmla="*/ 40 w 156"/>
                <a:gd name="T5" fmla="*/ 0 h 108"/>
                <a:gd name="T6" fmla="*/ 156 w 156"/>
                <a:gd name="T7" fmla="*/ 0 h 108"/>
                <a:gd name="T8" fmla="*/ 120 w 156"/>
                <a:gd name="T9" fmla="*/ 108 h 108"/>
              </a:gdLst>
              <a:ahLst/>
              <a:cxnLst>
                <a:cxn ang="0">
                  <a:pos x="T0" y="T1"/>
                </a:cxn>
                <a:cxn ang="0">
                  <a:pos x="T2" y="T3"/>
                </a:cxn>
                <a:cxn ang="0">
                  <a:pos x="T4" y="T5"/>
                </a:cxn>
                <a:cxn ang="0">
                  <a:pos x="T6" y="T7"/>
                </a:cxn>
                <a:cxn ang="0">
                  <a:pos x="T8" y="T9"/>
                </a:cxn>
              </a:cxnLst>
              <a:rect l="0" t="0" r="r" b="b"/>
              <a:pathLst>
                <a:path w="156" h="108">
                  <a:moveTo>
                    <a:pt x="120" y="108"/>
                  </a:moveTo>
                  <a:lnTo>
                    <a:pt x="0" y="108"/>
                  </a:lnTo>
                  <a:lnTo>
                    <a:pt x="40" y="0"/>
                  </a:lnTo>
                  <a:lnTo>
                    <a:pt x="156" y="0"/>
                  </a:lnTo>
                  <a:lnTo>
                    <a:pt x="12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17"/>
            <p:cNvSpPr>
              <a:spLocks/>
            </p:cNvSpPr>
            <p:nvPr/>
          </p:nvSpPr>
          <p:spPr bwMode="auto">
            <a:xfrm>
              <a:off x="4287961" y="5688712"/>
              <a:ext cx="210547" cy="149599"/>
            </a:xfrm>
            <a:custGeom>
              <a:avLst/>
              <a:gdLst>
                <a:gd name="T0" fmla="*/ 120 w 152"/>
                <a:gd name="T1" fmla="*/ 108 h 108"/>
                <a:gd name="T2" fmla="*/ 0 w 152"/>
                <a:gd name="T3" fmla="*/ 108 h 108"/>
                <a:gd name="T4" fmla="*/ 36 w 152"/>
                <a:gd name="T5" fmla="*/ 0 h 108"/>
                <a:gd name="T6" fmla="*/ 152 w 152"/>
                <a:gd name="T7" fmla="*/ 0 h 108"/>
                <a:gd name="T8" fmla="*/ 120 w 152"/>
                <a:gd name="T9" fmla="*/ 108 h 108"/>
              </a:gdLst>
              <a:ahLst/>
              <a:cxnLst>
                <a:cxn ang="0">
                  <a:pos x="T0" y="T1"/>
                </a:cxn>
                <a:cxn ang="0">
                  <a:pos x="T2" y="T3"/>
                </a:cxn>
                <a:cxn ang="0">
                  <a:pos x="T4" y="T5"/>
                </a:cxn>
                <a:cxn ang="0">
                  <a:pos x="T6" y="T7"/>
                </a:cxn>
                <a:cxn ang="0">
                  <a:pos x="T8" y="T9"/>
                </a:cxn>
              </a:cxnLst>
              <a:rect l="0" t="0" r="r" b="b"/>
              <a:pathLst>
                <a:path w="152" h="108">
                  <a:moveTo>
                    <a:pt x="120" y="108"/>
                  </a:moveTo>
                  <a:lnTo>
                    <a:pt x="0" y="108"/>
                  </a:lnTo>
                  <a:lnTo>
                    <a:pt x="36" y="0"/>
                  </a:lnTo>
                  <a:lnTo>
                    <a:pt x="152" y="0"/>
                  </a:lnTo>
                  <a:lnTo>
                    <a:pt x="12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18"/>
            <p:cNvSpPr>
              <a:spLocks/>
            </p:cNvSpPr>
            <p:nvPr/>
          </p:nvSpPr>
          <p:spPr bwMode="auto">
            <a:xfrm>
              <a:off x="4487426" y="5688712"/>
              <a:ext cx="207776" cy="149599"/>
            </a:xfrm>
            <a:custGeom>
              <a:avLst/>
              <a:gdLst>
                <a:gd name="T0" fmla="*/ 122 w 150"/>
                <a:gd name="T1" fmla="*/ 108 h 108"/>
                <a:gd name="T2" fmla="*/ 0 w 150"/>
                <a:gd name="T3" fmla="*/ 108 h 108"/>
                <a:gd name="T4" fmla="*/ 32 w 150"/>
                <a:gd name="T5" fmla="*/ 0 h 108"/>
                <a:gd name="T6" fmla="*/ 150 w 150"/>
                <a:gd name="T7" fmla="*/ 0 h 108"/>
                <a:gd name="T8" fmla="*/ 122 w 150"/>
                <a:gd name="T9" fmla="*/ 108 h 108"/>
              </a:gdLst>
              <a:ahLst/>
              <a:cxnLst>
                <a:cxn ang="0">
                  <a:pos x="T0" y="T1"/>
                </a:cxn>
                <a:cxn ang="0">
                  <a:pos x="T2" y="T3"/>
                </a:cxn>
                <a:cxn ang="0">
                  <a:pos x="T4" y="T5"/>
                </a:cxn>
                <a:cxn ang="0">
                  <a:pos x="T6" y="T7"/>
                </a:cxn>
                <a:cxn ang="0">
                  <a:pos x="T8" y="T9"/>
                </a:cxn>
              </a:cxnLst>
              <a:rect l="0" t="0" r="r" b="b"/>
              <a:pathLst>
                <a:path w="150" h="108">
                  <a:moveTo>
                    <a:pt x="122" y="108"/>
                  </a:moveTo>
                  <a:lnTo>
                    <a:pt x="0" y="108"/>
                  </a:lnTo>
                  <a:lnTo>
                    <a:pt x="32" y="0"/>
                  </a:lnTo>
                  <a:lnTo>
                    <a:pt x="150" y="0"/>
                  </a:lnTo>
                  <a:lnTo>
                    <a:pt x="12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19"/>
            <p:cNvSpPr>
              <a:spLocks/>
            </p:cNvSpPr>
            <p:nvPr/>
          </p:nvSpPr>
          <p:spPr bwMode="auto">
            <a:xfrm>
              <a:off x="4689662" y="5688712"/>
              <a:ext cx="199465" cy="149599"/>
            </a:xfrm>
            <a:custGeom>
              <a:avLst/>
              <a:gdLst>
                <a:gd name="T0" fmla="*/ 120 w 144"/>
                <a:gd name="T1" fmla="*/ 108 h 108"/>
                <a:gd name="T2" fmla="*/ 0 w 144"/>
                <a:gd name="T3" fmla="*/ 108 h 108"/>
                <a:gd name="T4" fmla="*/ 26 w 144"/>
                <a:gd name="T5" fmla="*/ 0 h 108"/>
                <a:gd name="T6" fmla="*/ 144 w 144"/>
                <a:gd name="T7" fmla="*/ 0 h 108"/>
                <a:gd name="T8" fmla="*/ 120 w 144"/>
                <a:gd name="T9" fmla="*/ 108 h 108"/>
              </a:gdLst>
              <a:ahLst/>
              <a:cxnLst>
                <a:cxn ang="0">
                  <a:pos x="T0" y="T1"/>
                </a:cxn>
                <a:cxn ang="0">
                  <a:pos x="T2" y="T3"/>
                </a:cxn>
                <a:cxn ang="0">
                  <a:pos x="T4" y="T5"/>
                </a:cxn>
                <a:cxn ang="0">
                  <a:pos x="T6" y="T7"/>
                </a:cxn>
                <a:cxn ang="0">
                  <a:pos x="T8" y="T9"/>
                </a:cxn>
              </a:cxnLst>
              <a:rect l="0" t="0" r="r" b="b"/>
              <a:pathLst>
                <a:path w="144" h="108">
                  <a:moveTo>
                    <a:pt x="120" y="108"/>
                  </a:moveTo>
                  <a:lnTo>
                    <a:pt x="0" y="108"/>
                  </a:lnTo>
                  <a:lnTo>
                    <a:pt x="26" y="0"/>
                  </a:lnTo>
                  <a:lnTo>
                    <a:pt x="144" y="0"/>
                  </a:lnTo>
                  <a:lnTo>
                    <a:pt x="12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20"/>
            <p:cNvSpPr>
              <a:spLocks/>
            </p:cNvSpPr>
            <p:nvPr/>
          </p:nvSpPr>
          <p:spPr bwMode="auto">
            <a:xfrm>
              <a:off x="4897439" y="5688712"/>
              <a:ext cx="2552881" cy="149599"/>
            </a:xfrm>
            <a:custGeom>
              <a:avLst/>
              <a:gdLst>
                <a:gd name="T0" fmla="*/ 1843 w 1843"/>
                <a:gd name="T1" fmla="*/ 108 h 108"/>
                <a:gd name="T2" fmla="*/ 0 w 1843"/>
                <a:gd name="T3" fmla="*/ 108 h 108"/>
                <a:gd name="T4" fmla="*/ 22 w 1843"/>
                <a:gd name="T5" fmla="*/ 0 h 108"/>
                <a:gd name="T6" fmla="*/ 1813 w 1843"/>
                <a:gd name="T7" fmla="*/ 0 h 108"/>
                <a:gd name="T8" fmla="*/ 1843 w 1843"/>
                <a:gd name="T9" fmla="*/ 108 h 108"/>
              </a:gdLst>
              <a:ahLst/>
              <a:cxnLst>
                <a:cxn ang="0">
                  <a:pos x="T0" y="T1"/>
                </a:cxn>
                <a:cxn ang="0">
                  <a:pos x="T2" y="T3"/>
                </a:cxn>
                <a:cxn ang="0">
                  <a:pos x="T4" y="T5"/>
                </a:cxn>
                <a:cxn ang="0">
                  <a:pos x="T6" y="T7"/>
                </a:cxn>
                <a:cxn ang="0">
                  <a:pos x="T8" y="T9"/>
                </a:cxn>
              </a:cxnLst>
              <a:rect l="0" t="0" r="r" b="b"/>
              <a:pathLst>
                <a:path w="1843" h="108">
                  <a:moveTo>
                    <a:pt x="1843" y="108"/>
                  </a:moveTo>
                  <a:lnTo>
                    <a:pt x="0" y="108"/>
                  </a:lnTo>
                  <a:lnTo>
                    <a:pt x="22" y="0"/>
                  </a:lnTo>
                  <a:lnTo>
                    <a:pt x="1813" y="0"/>
                  </a:lnTo>
                  <a:lnTo>
                    <a:pt x="1843"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21"/>
            <p:cNvSpPr>
              <a:spLocks/>
            </p:cNvSpPr>
            <p:nvPr/>
          </p:nvSpPr>
          <p:spPr bwMode="auto">
            <a:xfrm>
              <a:off x="7447549" y="5688712"/>
              <a:ext cx="210547" cy="149599"/>
            </a:xfrm>
            <a:custGeom>
              <a:avLst/>
              <a:gdLst>
                <a:gd name="T0" fmla="*/ 152 w 152"/>
                <a:gd name="T1" fmla="*/ 108 h 108"/>
                <a:gd name="T2" fmla="*/ 32 w 152"/>
                <a:gd name="T3" fmla="*/ 108 h 108"/>
                <a:gd name="T4" fmla="*/ 0 w 152"/>
                <a:gd name="T5" fmla="*/ 0 h 108"/>
                <a:gd name="T6" fmla="*/ 118 w 152"/>
                <a:gd name="T7" fmla="*/ 0 h 108"/>
                <a:gd name="T8" fmla="*/ 152 w 152"/>
                <a:gd name="T9" fmla="*/ 108 h 108"/>
              </a:gdLst>
              <a:ahLst/>
              <a:cxnLst>
                <a:cxn ang="0">
                  <a:pos x="T0" y="T1"/>
                </a:cxn>
                <a:cxn ang="0">
                  <a:pos x="T2" y="T3"/>
                </a:cxn>
                <a:cxn ang="0">
                  <a:pos x="T4" y="T5"/>
                </a:cxn>
                <a:cxn ang="0">
                  <a:pos x="T6" y="T7"/>
                </a:cxn>
                <a:cxn ang="0">
                  <a:pos x="T8" y="T9"/>
                </a:cxn>
              </a:cxnLst>
              <a:rect l="0" t="0" r="r" b="b"/>
              <a:pathLst>
                <a:path w="152" h="108">
                  <a:moveTo>
                    <a:pt x="152" y="108"/>
                  </a:moveTo>
                  <a:lnTo>
                    <a:pt x="32" y="108"/>
                  </a:lnTo>
                  <a:lnTo>
                    <a:pt x="0" y="0"/>
                  </a:lnTo>
                  <a:lnTo>
                    <a:pt x="118" y="0"/>
                  </a:lnTo>
                  <a:lnTo>
                    <a:pt x="15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22"/>
            <p:cNvSpPr>
              <a:spLocks/>
            </p:cNvSpPr>
            <p:nvPr/>
          </p:nvSpPr>
          <p:spPr bwMode="auto">
            <a:xfrm>
              <a:off x="7641474" y="5688712"/>
              <a:ext cx="216088" cy="149599"/>
            </a:xfrm>
            <a:custGeom>
              <a:avLst/>
              <a:gdLst>
                <a:gd name="T0" fmla="*/ 156 w 156"/>
                <a:gd name="T1" fmla="*/ 108 h 108"/>
                <a:gd name="T2" fmla="*/ 36 w 156"/>
                <a:gd name="T3" fmla="*/ 108 h 108"/>
                <a:gd name="T4" fmla="*/ 0 w 156"/>
                <a:gd name="T5" fmla="*/ 0 h 108"/>
                <a:gd name="T6" fmla="*/ 118 w 156"/>
                <a:gd name="T7" fmla="*/ 0 h 108"/>
                <a:gd name="T8" fmla="*/ 156 w 156"/>
                <a:gd name="T9" fmla="*/ 108 h 108"/>
              </a:gdLst>
              <a:ahLst/>
              <a:cxnLst>
                <a:cxn ang="0">
                  <a:pos x="T0" y="T1"/>
                </a:cxn>
                <a:cxn ang="0">
                  <a:pos x="T2" y="T3"/>
                </a:cxn>
                <a:cxn ang="0">
                  <a:pos x="T4" y="T5"/>
                </a:cxn>
                <a:cxn ang="0">
                  <a:pos x="T6" y="T7"/>
                </a:cxn>
                <a:cxn ang="0">
                  <a:pos x="T8" y="T9"/>
                </a:cxn>
              </a:cxnLst>
              <a:rect l="0" t="0" r="r" b="b"/>
              <a:pathLst>
                <a:path w="156" h="108">
                  <a:moveTo>
                    <a:pt x="156" y="108"/>
                  </a:moveTo>
                  <a:lnTo>
                    <a:pt x="36" y="108"/>
                  </a:lnTo>
                  <a:lnTo>
                    <a:pt x="0" y="0"/>
                  </a:lnTo>
                  <a:lnTo>
                    <a:pt x="118" y="0"/>
                  </a:lnTo>
                  <a:lnTo>
                    <a:pt x="15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23"/>
            <p:cNvSpPr>
              <a:spLocks/>
            </p:cNvSpPr>
            <p:nvPr/>
          </p:nvSpPr>
          <p:spPr bwMode="auto">
            <a:xfrm>
              <a:off x="7835399" y="5688712"/>
              <a:ext cx="224399" cy="149599"/>
            </a:xfrm>
            <a:custGeom>
              <a:avLst/>
              <a:gdLst>
                <a:gd name="T0" fmla="*/ 162 w 162"/>
                <a:gd name="T1" fmla="*/ 108 h 108"/>
                <a:gd name="T2" fmla="*/ 40 w 162"/>
                <a:gd name="T3" fmla="*/ 108 h 108"/>
                <a:gd name="T4" fmla="*/ 0 w 162"/>
                <a:gd name="T5" fmla="*/ 0 h 108"/>
                <a:gd name="T6" fmla="*/ 118 w 162"/>
                <a:gd name="T7" fmla="*/ 0 h 108"/>
                <a:gd name="T8" fmla="*/ 162 w 162"/>
                <a:gd name="T9" fmla="*/ 108 h 108"/>
              </a:gdLst>
              <a:ahLst/>
              <a:cxnLst>
                <a:cxn ang="0">
                  <a:pos x="T0" y="T1"/>
                </a:cxn>
                <a:cxn ang="0">
                  <a:pos x="T2" y="T3"/>
                </a:cxn>
                <a:cxn ang="0">
                  <a:pos x="T4" y="T5"/>
                </a:cxn>
                <a:cxn ang="0">
                  <a:pos x="T6" y="T7"/>
                </a:cxn>
                <a:cxn ang="0">
                  <a:pos x="T8" y="T9"/>
                </a:cxn>
              </a:cxnLst>
              <a:rect l="0" t="0" r="r" b="b"/>
              <a:pathLst>
                <a:path w="162" h="108">
                  <a:moveTo>
                    <a:pt x="162" y="108"/>
                  </a:moveTo>
                  <a:lnTo>
                    <a:pt x="40" y="108"/>
                  </a:lnTo>
                  <a:lnTo>
                    <a:pt x="0" y="0"/>
                  </a:lnTo>
                  <a:lnTo>
                    <a:pt x="118" y="0"/>
                  </a:lnTo>
                  <a:lnTo>
                    <a:pt x="16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224"/>
            <p:cNvSpPr>
              <a:spLocks/>
            </p:cNvSpPr>
            <p:nvPr/>
          </p:nvSpPr>
          <p:spPr bwMode="auto">
            <a:xfrm>
              <a:off x="8032094" y="5688712"/>
              <a:ext cx="227169" cy="149599"/>
            </a:xfrm>
            <a:custGeom>
              <a:avLst/>
              <a:gdLst>
                <a:gd name="T0" fmla="*/ 164 w 164"/>
                <a:gd name="T1" fmla="*/ 108 h 108"/>
                <a:gd name="T2" fmla="*/ 44 w 164"/>
                <a:gd name="T3" fmla="*/ 108 h 108"/>
                <a:gd name="T4" fmla="*/ 0 w 164"/>
                <a:gd name="T5" fmla="*/ 0 h 108"/>
                <a:gd name="T6" fmla="*/ 116 w 164"/>
                <a:gd name="T7" fmla="*/ 0 h 108"/>
                <a:gd name="T8" fmla="*/ 164 w 164"/>
                <a:gd name="T9" fmla="*/ 108 h 108"/>
              </a:gdLst>
              <a:ahLst/>
              <a:cxnLst>
                <a:cxn ang="0">
                  <a:pos x="T0" y="T1"/>
                </a:cxn>
                <a:cxn ang="0">
                  <a:pos x="T2" y="T3"/>
                </a:cxn>
                <a:cxn ang="0">
                  <a:pos x="T4" y="T5"/>
                </a:cxn>
                <a:cxn ang="0">
                  <a:pos x="T6" y="T7"/>
                </a:cxn>
                <a:cxn ang="0">
                  <a:pos x="T8" y="T9"/>
                </a:cxn>
              </a:cxnLst>
              <a:rect l="0" t="0" r="r" b="b"/>
              <a:pathLst>
                <a:path w="164" h="108">
                  <a:moveTo>
                    <a:pt x="164" y="108"/>
                  </a:moveTo>
                  <a:lnTo>
                    <a:pt x="44" y="108"/>
                  </a:lnTo>
                  <a:lnTo>
                    <a:pt x="0" y="0"/>
                  </a:lnTo>
                  <a:lnTo>
                    <a:pt x="116" y="0"/>
                  </a:lnTo>
                  <a:lnTo>
                    <a:pt x="16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25"/>
            <p:cNvSpPr>
              <a:spLocks/>
            </p:cNvSpPr>
            <p:nvPr/>
          </p:nvSpPr>
          <p:spPr bwMode="auto">
            <a:xfrm>
              <a:off x="8226019" y="5688712"/>
              <a:ext cx="232710" cy="149599"/>
            </a:xfrm>
            <a:custGeom>
              <a:avLst/>
              <a:gdLst>
                <a:gd name="T0" fmla="*/ 168 w 168"/>
                <a:gd name="T1" fmla="*/ 108 h 108"/>
                <a:gd name="T2" fmla="*/ 48 w 168"/>
                <a:gd name="T3" fmla="*/ 108 h 108"/>
                <a:gd name="T4" fmla="*/ 0 w 168"/>
                <a:gd name="T5" fmla="*/ 0 h 108"/>
                <a:gd name="T6" fmla="*/ 116 w 168"/>
                <a:gd name="T7" fmla="*/ 0 h 108"/>
                <a:gd name="T8" fmla="*/ 168 w 168"/>
                <a:gd name="T9" fmla="*/ 108 h 108"/>
              </a:gdLst>
              <a:ahLst/>
              <a:cxnLst>
                <a:cxn ang="0">
                  <a:pos x="T0" y="T1"/>
                </a:cxn>
                <a:cxn ang="0">
                  <a:pos x="T2" y="T3"/>
                </a:cxn>
                <a:cxn ang="0">
                  <a:pos x="T4" y="T5"/>
                </a:cxn>
                <a:cxn ang="0">
                  <a:pos x="T6" y="T7"/>
                </a:cxn>
                <a:cxn ang="0">
                  <a:pos x="T8" y="T9"/>
                </a:cxn>
              </a:cxnLst>
              <a:rect l="0" t="0" r="r" b="b"/>
              <a:pathLst>
                <a:path w="168" h="108">
                  <a:moveTo>
                    <a:pt x="168" y="108"/>
                  </a:moveTo>
                  <a:lnTo>
                    <a:pt x="48" y="108"/>
                  </a:lnTo>
                  <a:lnTo>
                    <a:pt x="0" y="0"/>
                  </a:lnTo>
                  <a:lnTo>
                    <a:pt x="116" y="0"/>
                  </a:lnTo>
                  <a:lnTo>
                    <a:pt x="16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226"/>
            <p:cNvSpPr>
              <a:spLocks/>
            </p:cNvSpPr>
            <p:nvPr/>
          </p:nvSpPr>
          <p:spPr bwMode="auto">
            <a:xfrm>
              <a:off x="8419943" y="5688712"/>
              <a:ext cx="238250" cy="149599"/>
            </a:xfrm>
            <a:custGeom>
              <a:avLst/>
              <a:gdLst>
                <a:gd name="T0" fmla="*/ 172 w 172"/>
                <a:gd name="T1" fmla="*/ 108 h 108"/>
                <a:gd name="T2" fmla="*/ 52 w 172"/>
                <a:gd name="T3" fmla="*/ 108 h 108"/>
                <a:gd name="T4" fmla="*/ 0 w 172"/>
                <a:gd name="T5" fmla="*/ 0 h 108"/>
                <a:gd name="T6" fmla="*/ 116 w 172"/>
                <a:gd name="T7" fmla="*/ 0 h 108"/>
                <a:gd name="T8" fmla="*/ 172 w 172"/>
                <a:gd name="T9" fmla="*/ 108 h 108"/>
              </a:gdLst>
              <a:ahLst/>
              <a:cxnLst>
                <a:cxn ang="0">
                  <a:pos x="T0" y="T1"/>
                </a:cxn>
                <a:cxn ang="0">
                  <a:pos x="T2" y="T3"/>
                </a:cxn>
                <a:cxn ang="0">
                  <a:pos x="T4" y="T5"/>
                </a:cxn>
                <a:cxn ang="0">
                  <a:pos x="T6" y="T7"/>
                </a:cxn>
                <a:cxn ang="0">
                  <a:pos x="T8" y="T9"/>
                </a:cxn>
              </a:cxnLst>
              <a:rect l="0" t="0" r="r" b="b"/>
              <a:pathLst>
                <a:path w="172" h="108">
                  <a:moveTo>
                    <a:pt x="172" y="108"/>
                  </a:moveTo>
                  <a:lnTo>
                    <a:pt x="52" y="108"/>
                  </a:lnTo>
                  <a:lnTo>
                    <a:pt x="0" y="0"/>
                  </a:lnTo>
                  <a:lnTo>
                    <a:pt x="116" y="0"/>
                  </a:lnTo>
                  <a:lnTo>
                    <a:pt x="17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27"/>
            <p:cNvSpPr>
              <a:spLocks/>
            </p:cNvSpPr>
            <p:nvPr/>
          </p:nvSpPr>
          <p:spPr bwMode="auto">
            <a:xfrm>
              <a:off x="4235324" y="5287011"/>
              <a:ext cx="205006" cy="149599"/>
            </a:xfrm>
            <a:custGeom>
              <a:avLst/>
              <a:gdLst>
                <a:gd name="T0" fmla="*/ 112 w 148"/>
                <a:gd name="T1" fmla="*/ 108 h 108"/>
                <a:gd name="T2" fmla="*/ 0 w 148"/>
                <a:gd name="T3" fmla="*/ 108 h 108"/>
                <a:gd name="T4" fmla="*/ 40 w 148"/>
                <a:gd name="T5" fmla="*/ 0 h 108"/>
                <a:gd name="T6" fmla="*/ 148 w 148"/>
                <a:gd name="T7" fmla="*/ 0 h 108"/>
                <a:gd name="T8" fmla="*/ 112 w 148"/>
                <a:gd name="T9" fmla="*/ 108 h 108"/>
              </a:gdLst>
              <a:ahLst/>
              <a:cxnLst>
                <a:cxn ang="0">
                  <a:pos x="T0" y="T1"/>
                </a:cxn>
                <a:cxn ang="0">
                  <a:pos x="T2" y="T3"/>
                </a:cxn>
                <a:cxn ang="0">
                  <a:pos x="T4" y="T5"/>
                </a:cxn>
                <a:cxn ang="0">
                  <a:pos x="T6" y="T7"/>
                </a:cxn>
                <a:cxn ang="0">
                  <a:pos x="T8" y="T9"/>
                </a:cxn>
              </a:cxnLst>
              <a:rect l="0" t="0" r="r" b="b"/>
              <a:pathLst>
                <a:path w="148" h="108">
                  <a:moveTo>
                    <a:pt x="112" y="108"/>
                  </a:moveTo>
                  <a:lnTo>
                    <a:pt x="0" y="108"/>
                  </a:lnTo>
                  <a:lnTo>
                    <a:pt x="40" y="0"/>
                  </a:lnTo>
                  <a:lnTo>
                    <a:pt x="148" y="0"/>
                  </a:lnTo>
                  <a:lnTo>
                    <a:pt x="11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28"/>
            <p:cNvSpPr>
              <a:spLocks/>
            </p:cNvSpPr>
            <p:nvPr/>
          </p:nvSpPr>
          <p:spPr bwMode="auto">
            <a:xfrm>
              <a:off x="4420938" y="5287011"/>
              <a:ext cx="196695" cy="149599"/>
            </a:xfrm>
            <a:custGeom>
              <a:avLst/>
              <a:gdLst>
                <a:gd name="T0" fmla="*/ 110 w 142"/>
                <a:gd name="T1" fmla="*/ 108 h 108"/>
                <a:gd name="T2" fmla="*/ 0 w 142"/>
                <a:gd name="T3" fmla="*/ 108 h 108"/>
                <a:gd name="T4" fmla="*/ 36 w 142"/>
                <a:gd name="T5" fmla="*/ 0 h 108"/>
                <a:gd name="T6" fmla="*/ 142 w 142"/>
                <a:gd name="T7" fmla="*/ 0 h 108"/>
                <a:gd name="T8" fmla="*/ 110 w 142"/>
                <a:gd name="T9" fmla="*/ 108 h 108"/>
              </a:gdLst>
              <a:ahLst/>
              <a:cxnLst>
                <a:cxn ang="0">
                  <a:pos x="T0" y="T1"/>
                </a:cxn>
                <a:cxn ang="0">
                  <a:pos x="T2" y="T3"/>
                </a:cxn>
                <a:cxn ang="0">
                  <a:pos x="T4" y="T5"/>
                </a:cxn>
                <a:cxn ang="0">
                  <a:pos x="T6" y="T7"/>
                </a:cxn>
                <a:cxn ang="0">
                  <a:pos x="T8" y="T9"/>
                </a:cxn>
              </a:cxnLst>
              <a:rect l="0" t="0" r="r" b="b"/>
              <a:pathLst>
                <a:path w="142" h="108">
                  <a:moveTo>
                    <a:pt x="110" y="108"/>
                  </a:moveTo>
                  <a:lnTo>
                    <a:pt x="0" y="108"/>
                  </a:lnTo>
                  <a:lnTo>
                    <a:pt x="36" y="0"/>
                  </a:lnTo>
                  <a:lnTo>
                    <a:pt x="142" y="0"/>
                  </a:lnTo>
                  <a:lnTo>
                    <a:pt x="11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229"/>
            <p:cNvSpPr>
              <a:spLocks/>
            </p:cNvSpPr>
            <p:nvPr/>
          </p:nvSpPr>
          <p:spPr bwMode="auto">
            <a:xfrm>
              <a:off x="4603781" y="5287011"/>
              <a:ext cx="193925" cy="149599"/>
            </a:xfrm>
            <a:custGeom>
              <a:avLst/>
              <a:gdLst>
                <a:gd name="T0" fmla="*/ 112 w 140"/>
                <a:gd name="T1" fmla="*/ 108 h 108"/>
                <a:gd name="T2" fmla="*/ 0 w 140"/>
                <a:gd name="T3" fmla="*/ 108 h 108"/>
                <a:gd name="T4" fmla="*/ 32 w 140"/>
                <a:gd name="T5" fmla="*/ 0 h 108"/>
                <a:gd name="T6" fmla="*/ 140 w 140"/>
                <a:gd name="T7" fmla="*/ 0 h 108"/>
                <a:gd name="T8" fmla="*/ 112 w 140"/>
                <a:gd name="T9" fmla="*/ 108 h 108"/>
              </a:gdLst>
              <a:ahLst/>
              <a:cxnLst>
                <a:cxn ang="0">
                  <a:pos x="T0" y="T1"/>
                </a:cxn>
                <a:cxn ang="0">
                  <a:pos x="T2" y="T3"/>
                </a:cxn>
                <a:cxn ang="0">
                  <a:pos x="T4" y="T5"/>
                </a:cxn>
                <a:cxn ang="0">
                  <a:pos x="T6" y="T7"/>
                </a:cxn>
                <a:cxn ang="0">
                  <a:pos x="T8" y="T9"/>
                </a:cxn>
              </a:cxnLst>
              <a:rect l="0" t="0" r="r" b="b"/>
              <a:pathLst>
                <a:path w="140" h="108">
                  <a:moveTo>
                    <a:pt x="112" y="108"/>
                  </a:moveTo>
                  <a:lnTo>
                    <a:pt x="0" y="108"/>
                  </a:lnTo>
                  <a:lnTo>
                    <a:pt x="32" y="0"/>
                  </a:lnTo>
                  <a:lnTo>
                    <a:pt x="140" y="0"/>
                  </a:lnTo>
                  <a:lnTo>
                    <a:pt x="11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230"/>
            <p:cNvSpPr>
              <a:spLocks/>
            </p:cNvSpPr>
            <p:nvPr/>
          </p:nvSpPr>
          <p:spPr bwMode="auto">
            <a:xfrm>
              <a:off x="4789395" y="5287011"/>
              <a:ext cx="185614" cy="149599"/>
            </a:xfrm>
            <a:custGeom>
              <a:avLst/>
              <a:gdLst>
                <a:gd name="T0" fmla="*/ 112 w 134"/>
                <a:gd name="T1" fmla="*/ 108 h 108"/>
                <a:gd name="T2" fmla="*/ 0 w 134"/>
                <a:gd name="T3" fmla="*/ 108 h 108"/>
                <a:gd name="T4" fmla="*/ 28 w 134"/>
                <a:gd name="T5" fmla="*/ 0 h 108"/>
                <a:gd name="T6" fmla="*/ 134 w 134"/>
                <a:gd name="T7" fmla="*/ 0 h 108"/>
                <a:gd name="T8" fmla="*/ 112 w 134"/>
                <a:gd name="T9" fmla="*/ 108 h 108"/>
              </a:gdLst>
              <a:ahLst/>
              <a:cxnLst>
                <a:cxn ang="0">
                  <a:pos x="T0" y="T1"/>
                </a:cxn>
                <a:cxn ang="0">
                  <a:pos x="T2" y="T3"/>
                </a:cxn>
                <a:cxn ang="0">
                  <a:pos x="T4" y="T5"/>
                </a:cxn>
                <a:cxn ang="0">
                  <a:pos x="T6" y="T7"/>
                </a:cxn>
                <a:cxn ang="0">
                  <a:pos x="T8" y="T9"/>
                </a:cxn>
              </a:cxnLst>
              <a:rect l="0" t="0" r="r" b="b"/>
              <a:pathLst>
                <a:path w="134" h="108">
                  <a:moveTo>
                    <a:pt x="112" y="108"/>
                  </a:moveTo>
                  <a:lnTo>
                    <a:pt x="0" y="108"/>
                  </a:lnTo>
                  <a:lnTo>
                    <a:pt x="28" y="0"/>
                  </a:lnTo>
                  <a:lnTo>
                    <a:pt x="134" y="0"/>
                  </a:lnTo>
                  <a:lnTo>
                    <a:pt x="11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231"/>
            <p:cNvSpPr>
              <a:spLocks/>
            </p:cNvSpPr>
            <p:nvPr/>
          </p:nvSpPr>
          <p:spPr bwMode="auto">
            <a:xfrm>
              <a:off x="4975009" y="5287011"/>
              <a:ext cx="180073" cy="149599"/>
            </a:xfrm>
            <a:custGeom>
              <a:avLst/>
              <a:gdLst>
                <a:gd name="T0" fmla="*/ 110 w 130"/>
                <a:gd name="T1" fmla="*/ 108 h 108"/>
                <a:gd name="T2" fmla="*/ 0 w 130"/>
                <a:gd name="T3" fmla="*/ 108 h 108"/>
                <a:gd name="T4" fmla="*/ 22 w 130"/>
                <a:gd name="T5" fmla="*/ 0 h 108"/>
                <a:gd name="T6" fmla="*/ 130 w 130"/>
                <a:gd name="T7" fmla="*/ 0 h 108"/>
                <a:gd name="T8" fmla="*/ 110 w 130"/>
                <a:gd name="T9" fmla="*/ 108 h 108"/>
              </a:gdLst>
              <a:ahLst/>
              <a:cxnLst>
                <a:cxn ang="0">
                  <a:pos x="T0" y="T1"/>
                </a:cxn>
                <a:cxn ang="0">
                  <a:pos x="T2" y="T3"/>
                </a:cxn>
                <a:cxn ang="0">
                  <a:pos x="T4" y="T5"/>
                </a:cxn>
                <a:cxn ang="0">
                  <a:pos x="T6" y="T7"/>
                </a:cxn>
                <a:cxn ang="0">
                  <a:pos x="T8" y="T9"/>
                </a:cxn>
              </a:cxnLst>
              <a:rect l="0" t="0" r="r" b="b"/>
              <a:pathLst>
                <a:path w="130" h="108">
                  <a:moveTo>
                    <a:pt x="110" y="108"/>
                  </a:moveTo>
                  <a:lnTo>
                    <a:pt x="0" y="108"/>
                  </a:lnTo>
                  <a:lnTo>
                    <a:pt x="22" y="0"/>
                  </a:lnTo>
                  <a:lnTo>
                    <a:pt x="130" y="0"/>
                  </a:lnTo>
                  <a:lnTo>
                    <a:pt x="11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232"/>
            <p:cNvSpPr>
              <a:spLocks/>
            </p:cNvSpPr>
            <p:nvPr/>
          </p:nvSpPr>
          <p:spPr bwMode="auto">
            <a:xfrm>
              <a:off x="5157852" y="5287011"/>
              <a:ext cx="174532" cy="149599"/>
            </a:xfrm>
            <a:custGeom>
              <a:avLst/>
              <a:gdLst>
                <a:gd name="T0" fmla="*/ 112 w 126"/>
                <a:gd name="T1" fmla="*/ 108 h 108"/>
                <a:gd name="T2" fmla="*/ 0 w 126"/>
                <a:gd name="T3" fmla="*/ 108 h 108"/>
                <a:gd name="T4" fmla="*/ 20 w 126"/>
                <a:gd name="T5" fmla="*/ 0 h 108"/>
                <a:gd name="T6" fmla="*/ 126 w 126"/>
                <a:gd name="T7" fmla="*/ 0 h 108"/>
                <a:gd name="T8" fmla="*/ 112 w 126"/>
                <a:gd name="T9" fmla="*/ 108 h 108"/>
              </a:gdLst>
              <a:ahLst/>
              <a:cxnLst>
                <a:cxn ang="0">
                  <a:pos x="T0" y="T1"/>
                </a:cxn>
                <a:cxn ang="0">
                  <a:pos x="T2" y="T3"/>
                </a:cxn>
                <a:cxn ang="0">
                  <a:pos x="T4" y="T5"/>
                </a:cxn>
                <a:cxn ang="0">
                  <a:pos x="T6" y="T7"/>
                </a:cxn>
                <a:cxn ang="0">
                  <a:pos x="T8" y="T9"/>
                </a:cxn>
              </a:cxnLst>
              <a:rect l="0" t="0" r="r" b="b"/>
              <a:pathLst>
                <a:path w="126" h="108">
                  <a:moveTo>
                    <a:pt x="112" y="108"/>
                  </a:moveTo>
                  <a:lnTo>
                    <a:pt x="0" y="108"/>
                  </a:lnTo>
                  <a:lnTo>
                    <a:pt x="20" y="0"/>
                  </a:lnTo>
                  <a:lnTo>
                    <a:pt x="126" y="0"/>
                  </a:lnTo>
                  <a:lnTo>
                    <a:pt x="11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233"/>
            <p:cNvSpPr>
              <a:spLocks/>
            </p:cNvSpPr>
            <p:nvPr/>
          </p:nvSpPr>
          <p:spPr bwMode="auto">
            <a:xfrm>
              <a:off x="5343466" y="5287011"/>
              <a:ext cx="168992" cy="149599"/>
            </a:xfrm>
            <a:custGeom>
              <a:avLst/>
              <a:gdLst>
                <a:gd name="T0" fmla="*/ 110 w 122"/>
                <a:gd name="T1" fmla="*/ 108 h 108"/>
                <a:gd name="T2" fmla="*/ 0 w 122"/>
                <a:gd name="T3" fmla="*/ 108 h 108"/>
                <a:gd name="T4" fmla="*/ 14 w 122"/>
                <a:gd name="T5" fmla="*/ 0 h 108"/>
                <a:gd name="T6" fmla="*/ 122 w 122"/>
                <a:gd name="T7" fmla="*/ 0 h 108"/>
                <a:gd name="T8" fmla="*/ 110 w 122"/>
                <a:gd name="T9" fmla="*/ 108 h 108"/>
              </a:gdLst>
              <a:ahLst/>
              <a:cxnLst>
                <a:cxn ang="0">
                  <a:pos x="T0" y="T1"/>
                </a:cxn>
                <a:cxn ang="0">
                  <a:pos x="T2" y="T3"/>
                </a:cxn>
                <a:cxn ang="0">
                  <a:pos x="T4" y="T5"/>
                </a:cxn>
                <a:cxn ang="0">
                  <a:pos x="T6" y="T7"/>
                </a:cxn>
                <a:cxn ang="0">
                  <a:pos x="T8" y="T9"/>
                </a:cxn>
              </a:cxnLst>
              <a:rect l="0" t="0" r="r" b="b"/>
              <a:pathLst>
                <a:path w="122" h="108">
                  <a:moveTo>
                    <a:pt x="110" y="108"/>
                  </a:moveTo>
                  <a:lnTo>
                    <a:pt x="0" y="108"/>
                  </a:lnTo>
                  <a:lnTo>
                    <a:pt x="14" y="0"/>
                  </a:lnTo>
                  <a:lnTo>
                    <a:pt x="122" y="0"/>
                  </a:lnTo>
                  <a:lnTo>
                    <a:pt x="11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234"/>
            <p:cNvSpPr>
              <a:spLocks/>
            </p:cNvSpPr>
            <p:nvPr/>
          </p:nvSpPr>
          <p:spPr bwMode="auto">
            <a:xfrm>
              <a:off x="5529079" y="5287011"/>
              <a:ext cx="163451" cy="149599"/>
            </a:xfrm>
            <a:custGeom>
              <a:avLst/>
              <a:gdLst>
                <a:gd name="T0" fmla="*/ 110 w 118"/>
                <a:gd name="T1" fmla="*/ 108 h 108"/>
                <a:gd name="T2" fmla="*/ 0 w 118"/>
                <a:gd name="T3" fmla="*/ 108 h 108"/>
                <a:gd name="T4" fmla="*/ 10 w 118"/>
                <a:gd name="T5" fmla="*/ 0 h 108"/>
                <a:gd name="T6" fmla="*/ 118 w 118"/>
                <a:gd name="T7" fmla="*/ 0 h 108"/>
                <a:gd name="T8" fmla="*/ 110 w 118"/>
                <a:gd name="T9" fmla="*/ 108 h 108"/>
              </a:gdLst>
              <a:ahLst/>
              <a:cxnLst>
                <a:cxn ang="0">
                  <a:pos x="T0" y="T1"/>
                </a:cxn>
                <a:cxn ang="0">
                  <a:pos x="T2" y="T3"/>
                </a:cxn>
                <a:cxn ang="0">
                  <a:pos x="T4" y="T5"/>
                </a:cxn>
                <a:cxn ang="0">
                  <a:pos x="T6" y="T7"/>
                </a:cxn>
                <a:cxn ang="0">
                  <a:pos x="T8" y="T9"/>
                </a:cxn>
              </a:cxnLst>
              <a:rect l="0" t="0" r="r" b="b"/>
              <a:pathLst>
                <a:path w="118" h="108">
                  <a:moveTo>
                    <a:pt x="110" y="108"/>
                  </a:moveTo>
                  <a:lnTo>
                    <a:pt x="0" y="108"/>
                  </a:lnTo>
                  <a:lnTo>
                    <a:pt x="10" y="0"/>
                  </a:lnTo>
                  <a:lnTo>
                    <a:pt x="118" y="0"/>
                  </a:lnTo>
                  <a:lnTo>
                    <a:pt x="11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235"/>
            <p:cNvSpPr>
              <a:spLocks/>
            </p:cNvSpPr>
            <p:nvPr/>
          </p:nvSpPr>
          <p:spPr bwMode="auto">
            <a:xfrm>
              <a:off x="5711923" y="5287011"/>
              <a:ext cx="157910" cy="149599"/>
            </a:xfrm>
            <a:custGeom>
              <a:avLst/>
              <a:gdLst>
                <a:gd name="T0" fmla="*/ 112 w 114"/>
                <a:gd name="T1" fmla="*/ 108 h 108"/>
                <a:gd name="T2" fmla="*/ 0 w 114"/>
                <a:gd name="T3" fmla="*/ 108 h 108"/>
                <a:gd name="T4" fmla="*/ 6 w 114"/>
                <a:gd name="T5" fmla="*/ 0 h 108"/>
                <a:gd name="T6" fmla="*/ 114 w 114"/>
                <a:gd name="T7" fmla="*/ 0 h 108"/>
                <a:gd name="T8" fmla="*/ 112 w 114"/>
                <a:gd name="T9" fmla="*/ 108 h 108"/>
              </a:gdLst>
              <a:ahLst/>
              <a:cxnLst>
                <a:cxn ang="0">
                  <a:pos x="T0" y="T1"/>
                </a:cxn>
                <a:cxn ang="0">
                  <a:pos x="T2" y="T3"/>
                </a:cxn>
                <a:cxn ang="0">
                  <a:pos x="T4" y="T5"/>
                </a:cxn>
                <a:cxn ang="0">
                  <a:pos x="T6" y="T7"/>
                </a:cxn>
                <a:cxn ang="0">
                  <a:pos x="T8" y="T9"/>
                </a:cxn>
              </a:cxnLst>
              <a:rect l="0" t="0" r="r" b="b"/>
              <a:pathLst>
                <a:path w="114" h="108">
                  <a:moveTo>
                    <a:pt x="112" y="108"/>
                  </a:moveTo>
                  <a:lnTo>
                    <a:pt x="0" y="108"/>
                  </a:lnTo>
                  <a:lnTo>
                    <a:pt x="6" y="0"/>
                  </a:lnTo>
                  <a:lnTo>
                    <a:pt x="114" y="0"/>
                  </a:lnTo>
                  <a:lnTo>
                    <a:pt x="11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236"/>
            <p:cNvSpPr>
              <a:spLocks/>
            </p:cNvSpPr>
            <p:nvPr/>
          </p:nvSpPr>
          <p:spPr bwMode="auto">
            <a:xfrm>
              <a:off x="5897536" y="5287011"/>
              <a:ext cx="152369" cy="149599"/>
            </a:xfrm>
            <a:custGeom>
              <a:avLst/>
              <a:gdLst>
                <a:gd name="T0" fmla="*/ 110 w 110"/>
                <a:gd name="T1" fmla="*/ 108 h 108"/>
                <a:gd name="T2" fmla="*/ 0 w 110"/>
                <a:gd name="T3" fmla="*/ 108 h 108"/>
                <a:gd name="T4" fmla="*/ 2 w 110"/>
                <a:gd name="T5" fmla="*/ 0 h 108"/>
                <a:gd name="T6" fmla="*/ 110 w 110"/>
                <a:gd name="T7" fmla="*/ 0 h 108"/>
                <a:gd name="T8" fmla="*/ 110 w 110"/>
                <a:gd name="T9" fmla="*/ 108 h 108"/>
              </a:gdLst>
              <a:ahLst/>
              <a:cxnLst>
                <a:cxn ang="0">
                  <a:pos x="T0" y="T1"/>
                </a:cxn>
                <a:cxn ang="0">
                  <a:pos x="T2" y="T3"/>
                </a:cxn>
                <a:cxn ang="0">
                  <a:pos x="T4" y="T5"/>
                </a:cxn>
                <a:cxn ang="0">
                  <a:pos x="T6" y="T7"/>
                </a:cxn>
                <a:cxn ang="0">
                  <a:pos x="T8" y="T9"/>
                </a:cxn>
              </a:cxnLst>
              <a:rect l="0" t="0" r="r" b="b"/>
              <a:pathLst>
                <a:path w="110" h="108">
                  <a:moveTo>
                    <a:pt x="110" y="108"/>
                  </a:moveTo>
                  <a:lnTo>
                    <a:pt x="0" y="108"/>
                  </a:lnTo>
                  <a:lnTo>
                    <a:pt x="2" y="0"/>
                  </a:lnTo>
                  <a:lnTo>
                    <a:pt x="110" y="0"/>
                  </a:lnTo>
                  <a:lnTo>
                    <a:pt x="11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237"/>
            <p:cNvSpPr>
              <a:spLocks/>
            </p:cNvSpPr>
            <p:nvPr/>
          </p:nvSpPr>
          <p:spPr bwMode="auto">
            <a:xfrm>
              <a:off x="6077609" y="5287011"/>
              <a:ext cx="159296" cy="149599"/>
            </a:xfrm>
            <a:custGeom>
              <a:avLst/>
              <a:gdLst>
                <a:gd name="T0" fmla="*/ 115 w 115"/>
                <a:gd name="T1" fmla="*/ 108 h 108"/>
                <a:gd name="T2" fmla="*/ 2 w 115"/>
                <a:gd name="T3" fmla="*/ 108 h 108"/>
                <a:gd name="T4" fmla="*/ 0 w 115"/>
                <a:gd name="T5" fmla="*/ 0 h 108"/>
                <a:gd name="T6" fmla="*/ 109 w 115"/>
                <a:gd name="T7" fmla="*/ 0 h 108"/>
                <a:gd name="T8" fmla="*/ 115 w 115"/>
                <a:gd name="T9" fmla="*/ 108 h 108"/>
              </a:gdLst>
              <a:ahLst/>
              <a:cxnLst>
                <a:cxn ang="0">
                  <a:pos x="T0" y="T1"/>
                </a:cxn>
                <a:cxn ang="0">
                  <a:pos x="T2" y="T3"/>
                </a:cxn>
                <a:cxn ang="0">
                  <a:pos x="T4" y="T5"/>
                </a:cxn>
                <a:cxn ang="0">
                  <a:pos x="T6" y="T7"/>
                </a:cxn>
                <a:cxn ang="0">
                  <a:pos x="T8" y="T9"/>
                </a:cxn>
              </a:cxnLst>
              <a:rect l="0" t="0" r="r" b="b"/>
              <a:pathLst>
                <a:path w="115" h="108">
                  <a:moveTo>
                    <a:pt x="115" y="108"/>
                  </a:moveTo>
                  <a:lnTo>
                    <a:pt x="2" y="108"/>
                  </a:lnTo>
                  <a:lnTo>
                    <a:pt x="0" y="0"/>
                  </a:lnTo>
                  <a:lnTo>
                    <a:pt x="109" y="0"/>
                  </a:lnTo>
                  <a:lnTo>
                    <a:pt x="115"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238"/>
            <p:cNvSpPr>
              <a:spLocks/>
            </p:cNvSpPr>
            <p:nvPr/>
          </p:nvSpPr>
          <p:spPr bwMode="auto">
            <a:xfrm>
              <a:off x="6259068" y="5287011"/>
              <a:ext cx="163451" cy="149599"/>
            </a:xfrm>
            <a:custGeom>
              <a:avLst/>
              <a:gdLst>
                <a:gd name="T0" fmla="*/ 118 w 118"/>
                <a:gd name="T1" fmla="*/ 108 h 108"/>
                <a:gd name="T2" fmla="*/ 6 w 118"/>
                <a:gd name="T3" fmla="*/ 108 h 108"/>
                <a:gd name="T4" fmla="*/ 0 w 118"/>
                <a:gd name="T5" fmla="*/ 0 h 108"/>
                <a:gd name="T6" fmla="*/ 108 w 118"/>
                <a:gd name="T7" fmla="*/ 0 h 108"/>
                <a:gd name="T8" fmla="*/ 118 w 118"/>
                <a:gd name="T9" fmla="*/ 108 h 108"/>
              </a:gdLst>
              <a:ahLst/>
              <a:cxnLst>
                <a:cxn ang="0">
                  <a:pos x="T0" y="T1"/>
                </a:cxn>
                <a:cxn ang="0">
                  <a:pos x="T2" y="T3"/>
                </a:cxn>
                <a:cxn ang="0">
                  <a:pos x="T4" y="T5"/>
                </a:cxn>
                <a:cxn ang="0">
                  <a:pos x="T6" y="T7"/>
                </a:cxn>
                <a:cxn ang="0">
                  <a:pos x="T8" y="T9"/>
                </a:cxn>
              </a:cxnLst>
              <a:rect l="0" t="0" r="r" b="b"/>
              <a:pathLst>
                <a:path w="118" h="108">
                  <a:moveTo>
                    <a:pt x="118" y="108"/>
                  </a:moveTo>
                  <a:lnTo>
                    <a:pt x="6" y="108"/>
                  </a:lnTo>
                  <a:lnTo>
                    <a:pt x="0" y="0"/>
                  </a:lnTo>
                  <a:lnTo>
                    <a:pt x="108" y="0"/>
                  </a:lnTo>
                  <a:lnTo>
                    <a:pt x="11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239"/>
            <p:cNvSpPr>
              <a:spLocks/>
            </p:cNvSpPr>
            <p:nvPr/>
          </p:nvSpPr>
          <p:spPr bwMode="auto">
            <a:xfrm>
              <a:off x="6436370" y="5287011"/>
              <a:ext cx="168992" cy="149599"/>
            </a:xfrm>
            <a:custGeom>
              <a:avLst/>
              <a:gdLst>
                <a:gd name="T0" fmla="*/ 122 w 122"/>
                <a:gd name="T1" fmla="*/ 108 h 108"/>
                <a:gd name="T2" fmla="*/ 12 w 122"/>
                <a:gd name="T3" fmla="*/ 108 h 108"/>
                <a:gd name="T4" fmla="*/ 0 w 122"/>
                <a:gd name="T5" fmla="*/ 0 h 108"/>
                <a:gd name="T6" fmla="*/ 108 w 122"/>
                <a:gd name="T7" fmla="*/ 0 h 108"/>
                <a:gd name="T8" fmla="*/ 122 w 122"/>
                <a:gd name="T9" fmla="*/ 108 h 108"/>
              </a:gdLst>
              <a:ahLst/>
              <a:cxnLst>
                <a:cxn ang="0">
                  <a:pos x="T0" y="T1"/>
                </a:cxn>
                <a:cxn ang="0">
                  <a:pos x="T2" y="T3"/>
                </a:cxn>
                <a:cxn ang="0">
                  <a:pos x="T4" y="T5"/>
                </a:cxn>
                <a:cxn ang="0">
                  <a:pos x="T6" y="T7"/>
                </a:cxn>
                <a:cxn ang="0">
                  <a:pos x="T8" y="T9"/>
                </a:cxn>
              </a:cxnLst>
              <a:rect l="0" t="0" r="r" b="b"/>
              <a:pathLst>
                <a:path w="122" h="108">
                  <a:moveTo>
                    <a:pt x="122" y="108"/>
                  </a:moveTo>
                  <a:lnTo>
                    <a:pt x="12" y="108"/>
                  </a:lnTo>
                  <a:lnTo>
                    <a:pt x="0" y="0"/>
                  </a:lnTo>
                  <a:lnTo>
                    <a:pt x="108" y="0"/>
                  </a:lnTo>
                  <a:lnTo>
                    <a:pt x="12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240"/>
            <p:cNvSpPr>
              <a:spLocks/>
            </p:cNvSpPr>
            <p:nvPr/>
          </p:nvSpPr>
          <p:spPr bwMode="auto">
            <a:xfrm>
              <a:off x="6616443" y="5287011"/>
              <a:ext cx="174532" cy="149599"/>
            </a:xfrm>
            <a:custGeom>
              <a:avLst/>
              <a:gdLst>
                <a:gd name="T0" fmla="*/ 126 w 126"/>
                <a:gd name="T1" fmla="*/ 108 h 108"/>
                <a:gd name="T2" fmla="*/ 14 w 126"/>
                <a:gd name="T3" fmla="*/ 108 h 108"/>
                <a:gd name="T4" fmla="*/ 0 w 126"/>
                <a:gd name="T5" fmla="*/ 0 h 108"/>
                <a:gd name="T6" fmla="*/ 108 w 126"/>
                <a:gd name="T7" fmla="*/ 0 h 108"/>
                <a:gd name="T8" fmla="*/ 126 w 126"/>
                <a:gd name="T9" fmla="*/ 108 h 108"/>
              </a:gdLst>
              <a:ahLst/>
              <a:cxnLst>
                <a:cxn ang="0">
                  <a:pos x="T0" y="T1"/>
                </a:cxn>
                <a:cxn ang="0">
                  <a:pos x="T2" y="T3"/>
                </a:cxn>
                <a:cxn ang="0">
                  <a:pos x="T4" y="T5"/>
                </a:cxn>
                <a:cxn ang="0">
                  <a:pos x="T6" y="T7"/>
                </a:cxn>
                <a:cxn ang="0">
                  <a:pos x="T8" y="T9"/>
                </a:cxn>
              </a:cxnLst>
              <a:rect l="0" t="0" r="r" b="b"/>
              <a:pathLst>
                <a:path w="126" h="108">
                  <a:moveTo>
                    <a:pt x="126" y="108"/>
                  </a:moveTo>
                  <a:lnTo>
                    <a:pt x="14" y="108"/>
                  </a:lnTo>
                  <a:lnTo>
                    <a:pt x="0" y="0"/>
                  </a:lnTo>
                  <a:lnTo>
                    <a:pt x="108" y="0"/>
                  </a:lnTo>
                  <a:lnTo>
                    <a:pt x="12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241"/>
            <p:cNvSpPr>
              <a:spLocks/>
            </p:cNvSpPr>
            <p:nvPr/>
          </p:nvSpPr>
          <p:spPr bwMode="auto">
            <a:xfrm>
              <a:off x="6796516" y="5287011"/>
              <a:ext cx="180073" cy="149599"/>
            </a:xfrm>
            <a:custGeom>
              <a:avLst/>
              <a:gdLst>
                <a:gd name="T0" fmla="*/ 130 w 130"/>
                <a:gd name="T1" fmla="*/ 108 h 108"/>
                <a:gd name="T2" fmla="*/ 18 w 130"/>
                <a:gd name="T3" fmla="*/ 108 h 108"/>
                <a:gd name="T4" fmla="*/ 0 w 130"/>
                <a:gd name="T5" fmla="*/ 0 h 108"/>
                <a:gd name="T6" fmla="*/ 106 w 130"/>
                <a:gd name="T7" fmla="*/ 0 h 108"/>
                <a:gd name="T8" fmla="*/ 130 w 130"/>
                <a:gd name="T9" fmla="*/ 108 h 108"/>
              </a:gdLst>
              <a:ahLst/>
              <a:cxnLst>
                <a:cxn ang="0">
                  <a:pos x="T0" y="T1"/>
                </a:cxn>
                <a:cxn ang="0">
                  <a:pos x="T2" y="T3"/>
                </a:cxn>
                <a:cxn ang="0">
                  <a:pos x="T4" y="T5"/>
                </a:cxn>
                <a:cxn ang="0">
                  <a:pos x="T6" y="T7"/>
                </a:cxn>
                <a:cxn ang="0">
                  <a:pos x="T8" y="T9"/>
                </a:cxn>
              </a:cxnLst>
              <a:rect l="0" t="0" r="r" b="b"/>
              <a:pathLst>
                <a:path w="130" h="108">
                  <a:moveTo>
                    <a:pt x="130" y="108"/>
                  </a:moveTo>
                  <a:lnTo>
                    <a:pt x="18" y="108"/>
                  </a:lnTo>
                  <a:lnTo>
                    <a:pt x="0" y="0"/>
                  </a:lnTo>
                  <a:lnTo>
                    <a:pt x="106" y="0"/>
                  </a:lnTo>
                  <a:lnTo>
                    <a:pt x="13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242"/>
            <p:cNvSpPr>
              <a:spLocks/>
            </p:cNvSpPr>
            <p:nvPr/>
          </p:nvSpPr>
          <p:spPr bwMode="auto">
            <a:xfrm>
              <a:off x="6973819" y="5287011"/>
              <a:ext cx="185614" cy="149599"/>
            </a:xfrm>
            <a:custGeom>
              <a:avLst/>
              <a:gdLst>
                <a:gd name="T0" fmla="*/ 134 w 134"/>
                <a:gd name="T1" fmla="*/ 108 h 108"/>
                <a:gd name="T2" fmla="*/ 24 w 134"/>
                <a:gd name="T3" fmla="*/ 108 h 108"/>
                <a:gd name="T4" fmla="*/ 0 w 134"/>
                <a:gd name="T5" fmla="*/ 0 h 108"/>
                <a:gd name="T6" fmla="*/ 108 w 134"/>
                <a:gd name="T7" fmla="*/ 0 h 108"/>
                <a:gd name="T8" fmla="*/ 134 w 134"/>
                <a:gd name="T9" fmla="*/ 108 h 108"/>
              </a:gdLst>
              <a:ahLst/>
              <a:cxnLst>
                <a:cxn ang="0">
                  <a:pos x="T0" y="T1"/>
                </a:cxn>
                <a:cxn ang="0">
                  <a:pos x="T2" y="T3"/>
                </a:cxn>
                <a:cxn ang="0">
                  <a:pos x="T4" y="T5"/>
                </a:cxn>
                <a:cxn ang="0">
                  <a:pos x="T6" y="T7"/>
                </a:cxn>
                <a:cxn ang="0">
                  <a:pos x="T8" y="T9"/>
                </a:cxn>
              </a:cxnLst>
              <a:rect l="0" t="0" r="r" b="b"/>
              <a:pathLst>
                <a:path w="134" h="108">
                  <a:moveTo>
                    <a:pt x="134" y="108"/>
                  </a:moveTo>
                  <a:lnTo>
                    <a:pt x="24" y="108"/>
                  </a:lnTo>
                  <a:lnTo>
                    <a:pt x="0" y="0"/>
                  </a:lnTo>
                  <a:lnTo>
                    <a:pt x="108" y="0"/>
                  </a:lnTo>
                  <a:lnTo>
                    <a:pt x="13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243"/>
            <p:cNvSpPr>
              <a:spLocks/>
            </p:cNvSpPr>
            <p:nvPr/>
          </p:nvSpPr>
          <p:spPr bwMode="auto">
            <a:xfrm>
              <a:off x="7153892" y="5287011"/>
              <a:ext cx="191154" cy="149599"/>
            </a:xfrm>
            <a:custGeom>
              <a:avLst/>
              <a:gdLst>
                <a:gd name="T0" fmla="*/ 138 w 138"/>
                <a:gd name="T1" fmla="*/ 108 h 108"/>
                <a:gd name="T2" fmla="*/ 26 w 138"/>
                <a:gd name="T3" fmla="*/ 108 h 108"/>
                <a:gd name="T4" fmla="*/ 0 w 138"/>
                <a:gd name="T5" fmla="*/ 0 h 108"/>
                <a:gd name="T6" fmla="*/ 106 w 138"/>
                <a:gd name="T7" fmla="*/ 0 h 108"/>
                <a:gd name="T8" fmla="*/ 138 w 138"/>
                <a:gd name="T9" fmla="*/ 108 h 108"/>
              </a:gdLst>
              <a:ahLst/>
              <a:cxnLst>
                <a:cxn ang="0">
                  <a:pos x="T0" y="T1"/>
                </a:cxn>
                <a:cxn ang="0">
                  <a:pos x="T2" y="T3"/>
                </a:cxn>
                <a:cxn ang="0">
                  <a:pos x="T4" y="T5"/>
                </a:cxn>
                <a:cxn ang="0">
                  <a:pos x="T6" y="T7"/>
                </a:cxn>
                <a:cxn ang="0">
                  <a:pos x="T8" y="T9"/>
                </a:cxn>
              </a:cxnLst>
              <a:rect l="0" t="0" r="r" b="b"/>
              <a:pathLst>
                <a:path w="138" h="108">
                  <a:moveTo>
                    <a:pt x="138" y="108"/>
                  </a:moveTo>
                  <a:lnTo>
                    <a:pt x="26" y="108"/>
                  </a:lnTo>
                  <a:lnTo>
                    <a:pt x="0" y="0"/>
                  </a:lnTo>
                  <a:lnTo>
                    <a:pt x="106" y="0"/>
                  </a:lnTo>
                  <a:lnTo>
                    <a:pt x="13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244"/>
            <p:cNvSpPr>
              <a:spLocks/>
            </p:cNvSpPr>
            <p:nvPr/>
          </p:nvSpPr>
          <p:spPr bwMode="auto">
            <a:xfrm>
              <a:off x="7331194" y="5287011"/>
              <a:ext cx="196695" cy="149599"/>
            </a:xfrm>
            <a:custGeom>
              <a:avLst/>
              <a:gdLst>
                <a:gd name="T0" fmla="*/ 142 w 142"/>
                <a:gd name="T1" fmla="*/ 108 h 108"/>
                <a:gd name="T2" fmla="*/ 32 w 142"/>
                <a:gd name="T3" fmla="*/ 108 h 108"/>
                <a:gd name="T4" fmla="*/ 0 w 142"/>
                <a:gd name="T5" fmla="*/ 0 h 108"/>
                <a:gd name="T6" fmla="*/ 108 w 142"/>
                <a:gd name="T7" fmla="*/ 0 h 108"/>
                <a:gd name="T8" fmla="*/ 142 w 142"/>
                <a:gd name="T9" fmla="*/ 108 h 108"/>
              </a:gdLst>
              <a:ahLst/>
              <a:cxnLst>
                <a:cxn ang="0">
                  <a:pos x="T0" y="T1"/>
                </a:cxn>
                <a:cxn ang="0">
                  <a:pos x="T2" y="T3"/>
                </a:cxn>
                <a:cxn ang="0">
                  <a:pos x="T4" y="T5"/>
                </a:cxn>
                <a:cxn ang="0">
                  <a:pos x="T6" y="T7"/>
                </a:cxn>
                <a:cxn ang="0">
                  <a:pos x="T8" y="T9"/>
                </a:cxn>
              </a:cxnLst>
              <a:rect l="0" t="0" r="r" b="b"/>
              <a:pathLst>
                <a:path w="142" h="108">
                  <a:moveTo>
                    <a:pt x="142" y="108"/>
                  </a:moveTo>
                  <a:lnTo>
                    <a:pt x="32" y="108"/>
                  </a:lnTo>
                  <a:lnTo>
                    <a:pt x="0" y="0"/>
                  </a:lnTo>
                  <a:lnTo>
                    <a:pt x="108" y="0"/>
                  </a:lnTo>
                  <a:lnTo>
                    <a:pt x="14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245"/>
            <p:cNvSpPr>
              <a:spLocks/>
            </p:cNvSpPr>
            <p:nvPr/>
          </p:nvSpPr>
          <p:spPr bwMode="auto">
            <a:xfrm>
              <a:off x="7511267" y="5287011"/>
              <a:ext cx="202236" cy="149599"/>
            </a:xfrm>
            <a:custGeom>
              <a:avLst/>
              <a:gdLst>
                <a:gd name="T0" fmla="*/ 146 w 146"/>
                <a:gd name="T1" fmla="*/ 108 h 108"/>
                <a:gd name="T2" fmla="*/ 36 w 146"/>
                <a:gd name="T3" fmla="*/ 108 h 108"/>
                <a:gd name="T4" fmla="*/ 0 w 146"/>
                <a:gd name="T5" fmla="*/ 0 h 108"/>
                <a:gd name="T6" fmla="*/ 106 w 146"/>
                <a:gd name="T7" fmla="*/ 0 h 108"/>
                <a:gd name="T8" fmla="*/ 146 w 146"/>
                <a:gd name="T9" fmla="*/ 108 h 108"/>
              </a:gdLst>
              <a:ahLst/>
              <a:cxnLst>
                <a:cxn ang="0">
                  <a:pos x="T0" y="T1"/>
                </a:cxn>
                <a:cxn ang="0">
                  <a:pos x="T2" y="T3"/>
                </a:cxn>
                <a:cxn ang="0">
                  <a:pos x="T4" y="T5"/>
                </a:cxn>
                <a:cxn ang="0">
                  <a:pos x="T6" y="T7"/>
                </a:cxn>
                <a:cxn ang="0">
                  <a:pos x="T8" y="T9"/>
                </a:cxn>
              </a:cxnLst>
              <a:rect l="0" t="0" r="r" b="b"/>
              <a:pathLst>
                <a:path w="146" h="108">
                  <a:moveTo>
                    <a:pt x="146" y="108"/>
                  </a:moveTo>
                  <a:lnTo>
                    <a:pt x="36" y="108"/>
                  </a:lnTo>
                  <a:lnTo>
                    <a:pt x="0" y="0"/>
                  </a:lnTo>
                  <a:lnTo>
                    <a:pt x="106" y="0"/>
                  </a:lnTo>
                  <a:lnTo>
                    <a:pt x="14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246"/>
            <p:cNvSpPr>
              <a:spLocks/>
            </p:cNvSpPr>
            <p:nvPr/>
          </p:nvSpPr>
          <p:spPr bwMode="auto">
            <a:xfrm>
              <a:off x="7688570" y="5287011"/>
              <a:ext cx="210547" cy="149599"/>
            </a:xfrm>
            <a:custGeom>
              <a:avLst/>
              <a:gdLst>
                <a:gd name="T0" fmla="*/ 152 w 152"/>
                <a:gd name="T1" fmla="*/ 108 h 108"/>
                <a:gd name="T2" fmla="*/ 40 w 152"/>
                <a:gd name="T3" fmla="*/ 108 h 108"/>
                <a:gd name="T4" fmla="*/ 0 w 152"/>
                <a:gd name="T5" fmla="*/ 0 h 108"/>
                <a:gd name="T6" fmla="*/ 108 w 152"/>
                <a:gd name="T7" fmla="*/ 0 h 108"/>
                <a:gd name="T8" fmla="*/ 152 w 152"/>
                <a:gd name="T9" fmla="*/ 108 h 108"/>
              </a:gdLst>
              <a:ahLst/>
              <a:cxnLst>
                <a:cxn ang="0">
                  <a:pos x="T0" y="T1"/>
                </a:cxn>
                <a:cxn ang="0">
                  <a:pos x="T2" y="T3"/>
                </a:cxn>
                <a:cxn ang="0">
                  <a:pos x="T4" y="T5"/>
                </a:cxn>
                <a:cxn ang="0">
                  <a:pos x="T6" y="T7"/>
                </a:cxn>
                <a:cxn ang="0">
                  <a:pos x="T8" y="T9"/>
                </a:cxn>
              </a:cxnLst>
              <a:rect l="0" t="0" r="r" b="b"/>
              <a:pathLst>
                <a:path w="152" h="108">
                  <a:moveTo>
                    <a:pt x="152" y="108"/>
                  </a:moveTo>
                  <a:lnTo>
                    <a:pt x="40" y="108"/>
                  </a:lnTo>
                  <a:lnTo>
                    <a:pt x="0" y="0"/>
                  </a:lnTo>
                  <a:lnTo>
                    <a:pt x="108" y="0"/>
                  </a:lnTo>
                  <a:lnTo>
                    <a:pt x="15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247"/>
            <p:cNvSpPr>
              <a:spLocks/>
            </p:cNvSpPr>
            <p:nvPr/>
          </p:nvSpPr>
          <p:spPr bwMode="auto">
            <a:xfrm>
              <a:off x="7868643" y="5287011"/>
              <a:ext cx="213317" cy="149599"/>
            </a:xfrm>
            <a:custGeom>
              <a:avLst/>
              <a:gdLst>
                <a:gd name="T0" fmla="*/ 154 w 154"/>
                <a:gd name="T1" fmla="*/ 108 h 108"/>
                <a:gd name="T2" fmla="*/ 44 w 154"/>
                <a:gd name="T3" fmla="*/ 108 h 108"/>
                <a:gd name="T4" fmla="*/ 0 w 154"/>
                <a:gd name="T5" fmla="*/ 0 h 108"/>
                <a:gd name="T6" fmla="*/ 108 w 154"/>
                <a:gd name="T7" fmla="*/ 0 h 108"/>
                <a:gd name="T8" fmla="*/ 154 w 154"/>
                <a:gd name="T9" fmla="*/ 108 h 108"/>
              </a:gdLst>
              <a:ahLst/>
              <a:cxnLst>
                <a:cxn ang="0">
                  <a:pos x="T0" y="T1"/>
                </a:cxn>
                <a:cxn ang="0">
                  <a:pos x="T2" y="T3"/>
                </a:cxn>
                <a:cxn ang="0">
                  <a:pos x="T4" y="T5"/>
                </a:cxn>
                <a:cxn ang="0">
                  <a:pos x="T6" y="T7"/>
                </a:cxn>
                <a:cxn ang="0">
                  <a:pos x="T8" y="T9"/>
                </a:cxn>
              </a:cxnLst>
              <a:rect l="0" t="0" r="r" b="b"/>
              <a:pathLst>
                <a:path w="154" h="108">
                  <a:moveTo>
                    <a:pt x="154" y="108"/>
                  </a:moveTo>
                  <a:lnTo>
                    <a:pt x="44" y="108"/>
                  </a:lnTo>
                  <a:lnTo>
                    <a:pt x="0" y="0"/>
                  </a:lnTo>
                  <a:lnTo>
                    <a:pt x="108" y="0"/>
                  </a:lnTo>
                  <a:lnTo>
                    <a:pt x="15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248"/>
            <p:cNvSpPr>
              <a:spLocks/>
            </p:cNvSpPr>
            <p:nvPr/>
          </p:nvSpPr>
          <p:spPr bwMode="auto">
            <a:xfrm>
              <a:off x="8045946" y="5287011"/>
              <a:ext cx="221628" cy="149599"/>
            </a:xfrm>
            <a:custGeom>
              <a:avLst/>
              <a:gdLst>
                <a:gd name="T0" fmla="*/ 160 w 160"/>
                <a:gd name="T1" fmla="*/ 108 h 108"/>
                <a:gd name="T2" fmla="*/ 48 w 160"/>
                <a:gd name="T3" fmla="*/ 108 h 108"/>
                <a:gd name="T4" fmla="*/ 0 w 160"/>
                <a:gd name="T5" fmla="*/ 0 h 108"/>
                <a:gd name="T6" fmla="*/ 108 w 160"/>
                <a:gd name="T7" fmla="*/ 0 h 108"/>
                <a:gd name="T8" fmla="*/ 160 w 160"/>
                <a:gd name="T9" fmla="*/ 108 h 108"/>
              </a:gdLst>
              <a:ahLst/>
              <a:cxnLst>
                <a:cxn ang="0">
                  <a:pos x="T0" y="T1"/>
                </a:cxn>
                <a:cxn ang="0">
                  <a:pos x="T2" y="T3"/>
                </a:cxn>
                <a:cxn ang="0">
                  <a:pos x="T4" y="T5"/>
                </a:cxn>
                <a:cxn ang="0">
                  <a:pos x="T6" y="T7"/>
                </a:cxn>
                <a:cxn ang="0">
                  <a:pos x="T8" y="T9"/>
                </a:cxn>
              </a:cxnLst>
              <a:rect l="0" t="0" r="r" b="b"/>
              <a:pathLst>
                <a:path w="160" h="108">
                  <a:moveTo>
                    <a:pt x="160" y="108"/>
                  </a:moveTo>
                  <a:lnTo>
                    <a:pt x="48" y="108"/>
                  </a:lnTo>
                  <a:lnTo>
                    <a:pt x="0" y="0"/>
                  </a:lnTo>
                  <a:lnTo>
                    <a:pt x="108" y="0"/>
                  </a:lnTo>
                  <a:lnTo>
                    <a:pt x="16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249"/>
            <p:cNvSpPr>
              <a:spLocks/>
            </p:cNvSpPr>
            <p:nvPr/>
          </p:nvSpPr>
          <p:spPr bwMode="auto">
            <a:xfrm>
              <a:off x="8226019" y="5287011"/>
              <a:ext cx="326902" cy="346294"/>
            </a:xfrm>
            <a:custGeom>
              <a:avLst/>
              <a:gdLst>
                <a:gd name="T0" fmla="*/ 236 w 236"/>
                <a:gd name="T1" fmla="*/ 250 h 250"/>
                <a:gd name="T2" fmla="*/ 120 w 236"/>
                <a:gd name="T3" fmla="*/ 250 h 250"/>
                <a:gd name="T4" fmla="*/ 0 w 236"/>
                <a:gd name="T5" fmla="*/ 0 h 250"/>
                <a:gd name="T6" fmla="*/ 108 w 236"/>
                <a:gd name="T7" fmla="*/ 0 h 250"/>
                <a:gd name="T8" fmla="*/ 236 w 236"/>
                <a:gd name="T9" fmla="*/ 250 h 250"/>
              </a:gdLst>
              <a:ahLst/>
              <a:cxnLst>
                <a:cxn ang="0">
                  <a:pos x="T0" y="T1"/>
                </a:cxn>
                <a:cxn ang="0">
                  <a:pos x="T2" y="T3"/>
                </a:cxn>
                <a:cxn ang="0">
                  <a:pos x="T4" y="T5"/>
                </a:cxn>
                <a:cxn ang="0">
                  <a:pos x="T6" y="T7"/>
                </a:cxn>
                <a:cxn ang="0">
                  <a:pos x="T8" y="T9"/>
                </a:cxn>
              </a:cxnLst>
              <a:rect l="0" t="0" r="r" b="b"/>
              <a:pathLst>
                <a:path w="236" h="250">
                  <a:moveTo>
                    <a:pt x="236" y="250"/>
                  </a:moveTo>
                  <a:lnTo>
                    <a:pt x="120" y="250"/>
                  </a:lnTo>
                  <a:lnTo>
                    <a:pt x="0" y="0"/>
                  </a:lnTo>
                  <a:lnTo>
                    <a:pt x="108" y="0"/>
                  </a:lnTo>
                  <a:lnTo>
                    <a:pt x="236" y="250"/>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250"/>
            <p:cNvSpPr>
              <a:spLocks/>
            </p:cNvSpPr>
            <p:nvPr/>
          </p:nvSpPr>
          <p:spPr bwMode="auto">
            <a:xfrm>
              <a:off x="4160525" y="5494788"/>
              <a:ext cx="210547" cy="149599"/>
            </a:xfrm>
            <a:custGeom>
              <a:avLst/>
              <a:gdLst>
                <a:gd name="T0" fmla="*/ 114 w 152"/>
                <a:gd name="T1" fmla="*/ 108 h 108"/>
                <a:gd name="T2" fmla="*/ 0 w 152"/>
                <a:gd name="T3" fmla="*/ 108 h 108"/>
                <a:gd name="T4" fmla="*/ 38 w 152"/>
                <a:gd name="T5" fmla="*/ 0 h 108"/>
                <a:gd name="T6" fmla="*/ 152 w 152"/>
                <a:gd name="T7" fmla="*/ 0 h 108"/>
                <a:gd name="T8" fmla="*/ 114 w 152"/>
                <a:gd name="T9" fmla="*/ 108 h 108"/>
              </a:gdLst>
              <a:ahLst/>
              <a:cxnLst>
                <a:cxn ang="0">
                  <a:pos x="T0" y="T1"/>
                </a:cxn>
                <a:cxn ang="0">
                  <a:pos x="T2" y="T3"/>
                </a:cxn>
                <a:cxn ang="0">
                  <a:pos x="T4" y="T5"/>
                </a:cxn>
                <a:cxn ang="0">
                  <a:pos x="T6" y="T7"/>
                </a:cxn>
                <a:cxn ang="0">
                  <a:pos x="T8" y="T9"/>
                </a:cxn>
              </a:cxnLst>
              <a:rect l="0" t="0" r="r" b="b"/>
              <a:pathLst>
                <a:path w="152" h="108">
                  <a:moveTo>
                    <a:pt x="114" y="108"/>
                  </a:moveTo>
                  <a:lnTo>
                    <a:pt x="0" y="108"/>
                  </a:lnTo>
                  <a:lnTo>
                    <a:pt x="38" y="0"/>
                  </a:lnTo>
                  <a:lnTo>
                    <a:pt x="152" y="0"/>
                  </a:lnTo>
                  <a:lnTo>
                    <a:pt x="11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251"/>
            <p:cNvSpPr>
              <a:spLocks/>
            </p:cNvSpPr>
            <p:nvPr/>
          </p:nvSpPr>
          <p:spPr bwMode="auto">
            <a:xfrm>
              <a:off x="4351679" y="5494788"/>
              <a:ext cx="205006" cy="149599"/>
            </a:xfrm>
            <a:custGeom>
              <a:avLst/>
              <a:gdLst>
                <a:gd name="T0" fmla="*/ 116 w 148"/>
                <a:gd name="T1" fmla="*/ 108 h 108"/>
                <a:gd name="T2" fmla="*/ 0 w 148"/>
                <a:gd name="T3" fmla="*/ 108 h 108"/>
                <a:gd name="T4" fmla="*/ 36 w 148"/>
                <a:gd name="T5" fmla="*/ 0 h 108"/>
                <a:gd name="T6" fmla="*/ 148 w 148"/>
                <a:gd name="T7" fmla="*/ 0 h 108"/>
                <a:gd name="T8" fmla="*/ 116 w 148"/>
                <a:gd name="T9" fmla="*/ 108 h 108"/>
              </a:gdLst>
              <a:ahLst/>
              <a:cxnLst>
                <a:cxn ang="0">
                  <a:pos x="T0" y="T1"/>
                </a:cxn>
                <a:cxn ang="0">
                  <a:pos x="T2" y="T3"/>
                </a:cxn>
                <a:cxn ang="0">
                  <a:pos x="T4" y="T5"/>
                </a:cxn>
                <a:cxn ang="0">
                  <a:pos x="T6" y="T7"/>
                </a:cxn>
                <a:cxn ang="0">
                  <a:pos x="T8" y="T9"/>
                </a:cxn>
              </a:cxnLst>
              <a:rect l="0" t="0" r="r" b="b"/>
              <a:pathLst>
                <a:path w="148" h="108">
                  <a:moveTo>
                    <a:pt x="116" y="108"/>
                  </a:moveTo>
                  <a:lnTo>
                    <a:pt x="0" y="108"/>
                  </a:lnTo>
                  <a:lnTo>
                    <a:pt x="36" y="0"/>
                  </a:lnTo>
                  <a:lnTo>
                    <a:pt x="148"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252"/>
            <p:cNvSpPr>
              <a:spLocks/>
            </p:cNvSpPr>
            <p:nvPr/>
          </p:nvSpPr>
          <p:spPr bwMode="auto">
            <a:xfrm>
              <a:off x="4545604" y="5494788"/>
              <a:ext cx="199465" cy="149599"/>
            </a:xfrm>
            <a:custGeom>
              <a:avLst/>
              <a:gdLst>
                <a:gd name="T0" fmla="*/ 116 w 144"/>
                <a:gd name="T1" fmla="*/ 108 h 108"/>
                <a:gd name="T2" fmla="*/ 0 w 144"/>
                <a:gd name="T3" fmla="*/ 108 h 108"/>
                <a:gd name="T4" fmla="*/ 30 w 144"/>
                <a:gd name="T5" fmla="*/ 0 h 108"/>
                <a:gd name="T6" fmla="*/ 144 w 144"/>
                <a:gd name="T7" fmla="*/ 0 h 108"/>
                <a:gd name="T8" fmla="*/ 116 w 144"/>
                <a:gd name="T9" fmla="*/ 108 h 108"/>
              </a:gdLst>
              <a:ahLst/>
              <a:cxnLst>
                <a:cxn ang="0">
                  <a:pos x="T0" y="T1"/>
                </a:cxn>
                <a:cxn ang="0">
                  <a:pos x="T2" y="T3"/>
                </a:cxn>
                <a:cxn ang="0">
                  <a:pos x="T4" y="T5"/>
                </a:cxn>
                <a:cxn ang="0">
                  <a:pos x="T6" y="T7"/>
                </a:cxn>
                <a:cxn ang="0">
                  <a:pos x="T8" y="T9"/>
                </a:cxn>
              </a:cxnLst>
              <a:rect l="0" t="0" r="r" b="b"/>
              <a:pathLst>
                <a:path w="144" h="108">
                  <a:moveTo>
                    <a:pt x="116" y="108"/>
                  </a:moveTo>
                  <a:lnTo>
                    <a:pt x="0" y="108"/>
                  </a:lnTo>
                  <a:lnTo>
                    <a:pt x="30" y="0"/>
                  </a:lnTo>
                  <a:lnTo>
                    <a:pt x="144"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253"/>
            <p:cNvSpPr>
              <a:spLocks/>
            </p:cNvSpPr>
            <p:nvPr/>
          </p:nvSpPr>
          <p:spPr bwMode="auto">
            <a:xfrm>
              <a:off x="4736758" y="5494788"/>
              <a:ext cx="193925" cy="149599"/>
            </a:xfrm>
            <a:custGeom>
              <a:avLst/>
              <a:gdLst>
                <a:gd name="T0" fmla="*/ 116 w 140"/>
                <a:gd name="T1" fmla="*/ 108 h 108"/>
                <a:gd name="T2" fmla="*/ 0 w 140"/>
                <a:gd name="T3" fmla="*/ 108 h 108"/>
                <a:gd name="T4" fmla="*/ 28 w 140"/>
                <a:gd name="T5" fmla="*/ 0 h 108"/>
                <a:gd name="T6" fmla="*/ 140 w 140"/>
                <a:gd name="T7" fmla="*/ 0 h 108"/>
                <a:gd name="T8" fmla="*/ 116 w 140"/>
                <a:gd name="T9" fmla="*/ 108 h 108"/>
              </a:gdLst>
              <a:ahLst/>
              <a:cxnLst>
                <a:cxn ang="0">
                  <a:pos x="T0" y="T1"/>
                </a:cxn>
                <a:cxn ang="0">
                  <a:pos x="T2" y="T3"/>
                </a:cxn>
                <a:cxn ang="0">
                  <a:pos x="T4" y="T5"/>
                </a:cxn>
                <a:cxn ang="0">
                  <a:pos x="T6" y="T7"/>
                </a:cxn>
                <a:cxn ang="0">
                  <a:pos x="T8" y="T9"/>
                </a:cxn>
              </a:cxnLst>
              <a:rect l="0" t="0" r="r" b="b"/>
              <a:pathLst>
                <a:path w="140" h="108">
                  <a:moveTo>
                    <a:pt x="116" y="108"/>
                  </a:moveTo>
                  <a:lnTo>
                    <a:pt x="0" y="108"/>
                  </a:lnTo>
                  <a:lnTo>
                    <a:pt x="28" y="0"/>
                  </a:lnTo>
                  <a:lnTo>
                    <a:pt x="140"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254"/>
            <p:cNvSpPr>
              <a:spLocks/>
            </p:cNvSpPr>
            <p:nvPr/>
          </p:nvSpPr>
          <p:spPr bwMode="auto">
            <a:xfrm>
              <a:off x="4930683" y="5494788"/>
              <a:ext cx="185614" cy="149599"/>
            </a:xfrm>
            <a:custGeom>
              <a:avLst/>
              <a:gdLst>
                <a:gd name="T0" fmla="*/ 116 w 134"/>
                <a:gd name="T1" fmla="*/ 108 h 108"/>
                <a:gd name="T2" fmla="*/ 0 w 134"/>
                <a:gd name="T3" fmla="*/ 108 h 108"/>
                <a:gd name="T4" fmla="*/ 22 w 134"/>
                <a:gd name="T5" fmla="*/ 0 h 108"/>
                <a:gd name="T6" fmla="*/ 134 w 134"/>
                <a:gd name="T7" fmla="*/ 0 h 108"/>
                <a:gd name="T8" fmla="*/ 116 w 134"/>
                <a:gd name="T9" fmla="*/ 108 h 108"/>
              </a:gdLst>
              <a:ahLst/>
              <a:cxnLst>
                <a:cxn ang="0">
                  <a:pos x="T0" y="T1"/>
                </a:cxn>
                <a:cxn ang="0">
                  <a:pos x="T2" y="T3"/>
                </a:cxn>
                <a:cxn ang="0">
                  <a:pos x="T4" y="T5"/>
                </a:cxn>
                <a:cxn ang="0">
                  <a:pos x="T6" y="T7"/>
                </a:cxn>
                <a:cxn ang="0">
                  <a:pos x="T8" y="T9"/>
                </a:cxn>
              </a:cxnLst>
              <a:rect l="0" t="0" r="r" b="b"/>
              <a:pathLst>
                <a:path w="134" h="108">
                  <a:moveTo>
                    <a:pt x="116" y="108"/>
                  </a:moveTo>
                  <a:lnTo>
                    <a:pt x="0" y="108"/>
                  </a:lnTo>
                  <a:lnTo>
                    <a:pt x="22" y="0"/>
                  </a:lnTo>
                  <a:lnTo>
                    <a:pt x="134"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255"/>
            <p:cNvSpPr>
              <a:spLocks/>
            </p:cNvSpPr>
            <p:nvPr/>
          </p:nvSpPr>
          <p:spPr bwMode="auto">
            <a:xfrm>
              <a:off x="5121837" y="5494788"/>
              <a:ext cx="182843" cy="149599"/>
            </a:xfrm>
            <a:custGeom>
              <a:avLst/>
              <a:gdLst>
                <a:gd name="T0" fmla="*/ 116 w 132"/>
                <a:gd name="T1" fmla="*/ 108 h 108"/>
                <a:gd name="T2" fmla="*/ 0 w 132"/>
                <a:gd name="T3" fmla="*/ 108 h 108"/>
                <a:gd name="T4" fmla="*/ 20 w 132"/>
                <a:gd name="T5" fmla="*/ 0 h 108"/>
                <a:gd name="T6" fmla="*/ 132 w 132"/>
                <a:gd name="T7" fmla="*/ 0 h 108"/>
                <a:gd name="T8" fmla="*/ 116 w 132"/>
                <a:gd name="T9" fmla="*/ 108 h 108"/>
              </a:gdLst>
              <a:ahLst/>
              <a:cxnLst>
                <a:cxn ang="0">
                  <a:pos x="T0" y="T1"/>
                </a:cxn>
                <a:cxn ang="0">
                  <a:pos x="T2" y="T3"/>
                </a:cxn>
                <a:cxn ang="0">
                  <a:pos x="T4" y="T5"/>
                </a:cxn>
                <a:cxn ang="0">
                  <a:pos x="T6" y="T7"/>
                </a:cxn>
                <a:cxn ang="0">
                  <a:pos x="T8" y="T9"/>
                </a:cxn>
              </a:cxnLst>
              <a:rect l="0" t="0" r="r" b="b"/>
              <a:pathLst>
                <a:path w="132" h="108">
                  <a:moveTo>
                    <a:pt x="116" y="108"/>
                  </a:moveTo>
                  <a:lnTo>
                    <a:pt x="0" y="108"/>
                  </a:lnTo>
                  <a:lnTo>
                    <a:pt x="20" y="0"/>
                  </a:lnTo>
                  <a:lnTo>
                    <a:pt x="132"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256"/>
            <p:cNvSpPr>
              <a:spLocks/>
            </p:cNvSpPr>
            <p:nvPr/>
          </p:nvSpPr>
          <p:spPr bwMode="auto">
            <a:xfrm>
              <a:off x="5315762" y="5494788"/>
              <a:ext cx="174532" cy="149599"/>
            </a:xfrm>
            <a:custGeom>
              <a:avLst/>
              <a:gdLst>
                <a:gd name="T0" fmla="*/ 116 w 126"/>
                <a:gd name="T1" fmla="*/ 108 h 108"/>
                <a:gd name="T2" fmla="*/ 0 w 126"/>
                <a:gd name="T3" fmla="*/ 108 h 108"/>
                <a:gd name="T4" fmla="*/ 14 w 126"/>
                <a:gd name="T5" fmla="*/ 0 h 108"/>
                <a:gd name="T6" fmla="*/ 126 w 126"/>
                <a:gd name="T7" fmla="*/ 0 h 108"/>
                <a:gd name="T8" fmla="*/ 116 w 126"/>
                <a:gd name="T9" fmla="*/ 108 h 108"/>
              </a:gdLst>
              <a:ahLst/>
              <a:cxnLst>
                <a:cxn ang="0">
                  <a:pos x="T0" y="T1"/>
                </a:cxn>
                <a:cxn ang="0">
                  <a:pos x="T2" y="T3"/>
                </a:cxn>
                <a:cxn ang="0">
                  <a:pos x="T4" y="T5"/>
                </a:cxn>
                <a:cxn ang="0">
                  <a:pos x="T6" y="T7"/>
                </a:cxn>
                <a:cxn ang="0">
                  <a:pos x="T8" y="T9"/>
                </a:cxn>
              </a:cxnLst>
              <a:rect l="0" t="0" r="r" b="b"/>
              <a:pathLst>
                <a:path w="126" h="108">
                  <a:moveTo>
                    <a:pt x="116" y="108"/>
                  </a:moveTo>
                  <a:lnTo>
                    <a:pt x="0" y="108"/>
                  </a:lnTo>
                  <a:lnTo>
                    <a:pt x="14" y="0"/>
                  </a:lnTo>
                  <a:lnTo>
                    <a:pt x="126"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257"/>
            <p:cNvSpPr>
              <a:spLocks/>
            </p:cNvSpPr>
            <p:nvPr/>
          </p:nvSpPr>
          <p:spPr bwMode="auto">
            <a:xfrm>
              <a:off x="5506916" y="5494788"/>
              <a:ext cx="171762" cy="149599"/>
            </a:xfrm>
            <a:custGeom>
              <a:avLst/>
              <a:gdLst>
                <a:gd name="T0" fmla="*/ 116 w 124"/>
                <a:gd name="T1" fmla="*/ 108 h 108"/>
                <a:gd name="T2" fmla="*/ 0 w 124"/>
                <a:gd name="T3" fmla="*/ 108 h 108"/>
                <a:gd name="T4" fmla="*/ 12 w 124"/>
                <a:gd name="T5" fmla="*/ 0 h 108"/>
                <a:gd name="T6" fmla="*/ 124 w 124"/>
                <a:gd name="T7" fmla="*/ 0 h 108"/>
                <a:gd name="T8" fmla="*/ 116 w 124"/>
                <a:gd name="T9" fmla="*/ 108 h 108"/>
              </a:gdLst>
              <a:ahLst/>
              <a:cxnLst>
                <a:cxn ang="0">
                  <a:pos x="T0" y="T1"/>
                </a:cxn>
                <a:cxn ang="0">
                  <a:pos x="T2" y="T3"/>
                </a:cxn>
                <a:cxn ang="0">
                  <a:pos x="T4" y="T5"/>
                </a:cxn>
                <a:cxn ang="0">
                  <a:pos x="T6" y="T7"/>
                </a:cxn>
                <a:cxn ang="0">
                  <a:pos x="T8" y="T9"/>
                </a:cxn>
              </a:cxnLst>
              <a:rect l="0" t="0" r="r" b="b"/>
              <a:pathLst>
                <a:path w="124" h="108">
                  <a:moveTo>
                    <a:pt x="116" y="108"/>
                  </a:moveTo>
                  <a:lnTo>
                    <a:pt x="0" y="108"/>
                  </a:lnTo>
                  <a:lnTo>
                    <a:pt x="12" y="0"/>
                  </a:lnTo>
                  <a:lnTo>
                    <a:pt x="124"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258"/>
            <p:cNvSpPr>
              <a:spLocks/>
            </p:cNvSpPr>
            <p:nvPr/>
          </p:nvSpPr>
          <p:spPr bwMode="auto">
            <a:xfrm>
              <a:off x="5700841" y="5494788"/>
              <a:ext cx="163451" cy="149599"/>
            </a:xfrm>
            <a:custGeom>
              <a:avLst/>
              <a:gdLst>
                <a:gd name="T0" fmla="*/ 116 w 118"/>
                <a:gd name="T1" fmla="*/ 108 h 108"/>
                <a:gd name="T2" fmla="*/ 0 w 118"/>
                <a:gd name="T3" fmla="*/ 108 h 108"/>
                <a:gd name="T4" fmla="*/ 6 w 118"/>
                <a:gd name="T5" fmla="*/ 0 h 108"/>
                <a:gd name="T6" fmla="*/ 118 w 118"/>
                <a:gd name="T7" fmla="*/ 0 h 108"/>
                <a:gd name="T8" fmla="*/ 116 w 118"/>
                <a:gd name="T9" fmla="*/ 108 h 108"/>
              </a:gdLst>
              <a:ahLst/>
              <a:cxnLst>
                <a:cxn ang="0">
                  <a:pos x="T0" y="T1"/>
                </a:cxn>
                <a:cxn ang="0">
                  <a:pos x="T2" y="T3"/>
                </a:cxn>
                <a:cxn ang="0">
                  <a:pos x="T4" y="T5"/>
                </a:cxn>
                <a:cxn ang="0">
                  <a:pos x="T6" y="T7"/>
                </a:cxn>
                <a:cxn ang="0">
                  <a:pos x="T8" y="T9"/>
                </a:cxn>
              </a:cxnLst>
              <a:rect l="0" t="0" r="r" b="b"/>
              <a:pathLst>
                <a:path w="118" h="108">
                  <a:moveTo>
                    <a:pt x="116" y="108"/>
                  </a:moveTo>
                  <a:lnTo>
                    <a:pt x="0" y="108"/>
                  </a:lnTo>
                  <a:lnTo>
                    <a:pt x="6" y="0"/>
                  </a:lnTo>
                  <a:lnTo>
                    <a:pt x="118"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259"/>
            <p:cNvSpPr>
              <a:spLocks/>
            </p:cNvSpPr>
            <p:nvPr/>
          </p:nvSpPr>
          <p:spPr bwMode="auto">
            <a:xfrm>
              <a:off x="5891995" y="5494788"/>
              <a:ext cx="160680" cy="149599"/>
            </a:xfrm>
            <a:custGeom>
              <a:avLst/>
              <a:gdLst>
                <a:gd name="T0" fmla="*/ 116 w 116"/>
                <a:gd name="T1" fmla="*/ 108 h 108"/>
                <a:gd name="T2" fmla="*/ 0 w 116"/>
                <a:gd name="T3" fmla="*/ 108 h 108"/>
                <a:gd name="T4" fmla="*/ 2 w 116"/>
                <a:gd name="T5" fmla="*/ 0 h 108"/>
                <a:gd name="T6" fmla="*/ 116 w 116"/>
                <a:gd name="T7" fmla="*/ 0 h 108"/>
                <a:gd name="T8" fmla="*/ 116 w 116"/>
                <a:gd name="T9" fmla="*/ 108 h 108"/>
              </a:gdLst>
              <a:ahLst/>
              <a:cxnLst>
                <a:cxn ang="0">
                  <a:pos x="T0" y="T1"/>
                </a:cxn>
                <a:cxn ang="0">
                  <a:pos x="T2" y="T3"/>
                </a:cxn>
                <a:cxn ang="0">
                  <a:pos x="T4" y="T5"/>
                </a:cxn>
                <a:cxn ang="0">
                  <a:pos x="T6" y="T7"/>
                </a:cxn>
                <a:cxn ang="0">
                  <a:pos x="T8" y="T9"/>
                </a:cxn>
              </a:cxnLst>
              <a:rect l="0" t="0" r="r" b="b"/>
              <a:pathLst>
                <a:path w="116" h="108">
                  <a:moveTo>
                    <a:pt x="116" y="108"/>
                  </a:moveTo>
                  <a:lnTo>
                    <a:pt x="0" y="108"/>
                  </a:lnTo>
                  <a:lnTo>
                    <a:pt x="2" y="0"/>
                  </a:lnTo>
                  <a:lnTo>
                    <a:pt x="116" y="0"/>
                  </a:lnTo>
                  <a:lnTo>
                    <a:pt x="11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260"/>
            <p:cNvSpPr>
              <a:spLocks/>
            </p:cNvSpPr>
            <p:nvPr/>
          </p:nvSpPr>
          <p:spPr bwMode="auto">
            <a:xfrm>
              <a:off x="6083150" y="5494788"/>
              <a:ext cx="164836" cy="149599"/>
            </a:xfrm>
            <a:custGeom>
              <a:avLst/>
              <a:gdLst>
                <a:gd name="T0" fmla="*/ 119 w 119"/>
                <a:gd name="T1" fmla="*/ 108 h 108"/>
                <a:gd name="T2" fmla="*/ 2 w 119"/>
                <a:gd name="T3" fmla="*/ 108 h 108"/>
                <a:gd name="T4" fmla="*/ 0 w 119"/>
                <a:gd name="T5" fmla="*/ 0 h 108"/>
                <a:gd name="T6" fmla="*/ 113 w 119"/>
                <a:gd name="T7" fmla="*/ 0 h 108"/>
                <a:gd name="T8" fmla="*/ 119 w 119"/>
                <a:gd name="T9" fmla="*/ 108 h 108"/>
              </a:gdLst>
              <a:ahLst/>
              <a:cxnLst>
                <a:cxn ang="0">
                  <a:pos x="T0" y="T1"/>
                </a:cxn>
                <a:cxn ang="0">
                  <a:pos x="T2" y="T3"/>
                </a:cxn>
                <a:cxn ang="0">
                  <a:pos x="T4" y="T5"/>
                </a:cxn>
                <a:cxn ang="0">
                  <a:pos x="T6" y="T7"/>
                </a:cxn>
                <a:cxn ang="0">
                  <a:pos x="T8" y="T9"/>
                </a:cxn>
              </a:cxnLst>
              <a:rect l="0" t="0" r="r" b="b"/>
              <a:pathLst>
                <a:path w="119" h="108">
                  <a:moveTo>
                    <a:pt x="119" y="108"/>
                  </a:moveTo>
                  <a:lnTo>
                    <a:pt x="2" y="108"/>
                  </a:lnTo>
                  <a:lnTo>
                    <a:pt x="0" y="0"/>
                  </a:lnTo>
                  <a:lnTo>
                    <a:pt x="113" y="0"/>
                  </a:lnTo>
                  <a:lnTo>
                    <a:pt x="119"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261"/>
            <p:cNvSpPr>
              <a:spLocks/>
            </p:cNvSpPr>
            <p:nvPr/>
          </p:nvSpPr>
          <p:spPr bwMode="auto">
            <a:xfrm>
              <a:off x="6270149" y="5494788"/>
              <a:ext cx="168992" cy="149599"/>
            </a:xfrm>
            <a:custGeom>
              <a:avLst/>
              <a:gdLst>
                <a:gd name="T0" fmla="*/ 122 w 122"/>
                <a:gd name="T1" fmla="*/ 108 h 108"/>
                <a:gd name="T2" fmla="*/ 6 w 122"/>
                <a:gd name="T3" fmla="*/ 108 h 108"/>
                <a:gd name="T4" fmla="*/ 0 w 122"/>
                <a:gd name="T5" fmla="*/ 0 h 108"/>
                <a:gd name="T6" fmla="*/ 112 w 122"/>
                <a:gd name="T7" fmla="*/ 0 h 108"/>
                <a:gd name="T8" fmla="*/ 122 w 122"/>
                <a:gd name="T9" fmla="*/ 108 h 108"/>
              </a:gdLst>
              <a:ahLst/>
              <a:cxnLst>
                <a:cxn ang="0">
                  <a:pos x="T0" y="T1"/>
                </a:cxn>
                <a:cxn ang="0">
                  <a:pos x="T2" y="T3"/>
                </a:cxn>
                <a:cxn ang="0">
                  <a:pos x="T4" y="T5"/>
                </a:cxn>
                <a:cxn ang="0">
                  <a:pos x="T6" y="T7"/>
                </a:cxn>
                <a:cxn ang="0">
                  <a:pos x="T8" y="T9"/>
                </a:cxn>
              </a:cxnLst>
              <a:rect l="0" t="0" r="r" b="b"/>
              <a:pathLst>
                <a:path w="122" h="108">
                  <a:moveTo>
                    <a:pt x="122" y="108"/>
                  </a:moveTo>
                  <a:lnTo>
                    <a:pt x="6" y="108"/>
                  </a:lnTo>
                  <a:lnTo>
                    <a:pt x="0" y="0"/>
                  </a:lnTo>
                  <a:lnTo>
                    <a:pt x="112" y="0"/>
                  </a:lnTo>
                  <a:lnTo>
                    <a:pt x="12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262"/>
            <p:cNvSpPr>
              <a:spLocks/>
            </p:cNvSpPr>
            <p:nvPr/>
          </p:nvSpPr>
          <p:spPr bwMode="auto">
            <a:xfrm>
              <a:off x="6458533" y="5494788"/>
              <a:ext cx="174532" cy="149599"/>
            </a:xfrm>
            <a:custGeom>
              <a:avLst/>
              <a:gdLst>
                <a:gd name="T0" fmla="*/ 126 w 126"/>
                <a:gd name="T1" fmla="*/ 108 h 108"/>
                <a:gd name="T2" fmla="*/ 10 w 126"/>
                <a:gd name="T3" fmla="*/ 108 h 108"/>
                <a:gd name="T4" fmla="*/ 0 w 126"/>
                <a:gd name="T5" fmla="*/ 0 h 108"/>
                <a:gd name="T6" fmla="*/ 112 w 126"/>
                <a:gd name="T7" fmla="*/ 0 h 108"/>
                <a:gd name="T8" fmla="*/ 126 w 126"/>
                <a:gd name="T9" fmla="*/ 108 h 108"/>
              </a:gdLst>
              <a:ahLst/>
              <a:cxnLst>
                <a:cxn ang="0">
                  <a:pos x="T0" y="T1"/>
                </a:cxn>
                <a:cxn ang="0">
                  <a:pos x="T2" y="T3"/>
                </a:cxn>
                <a:cxn ang="0">
                  <a:pos x="T4" y="T5"/>
                </a:cxn>
                <a:cxn ang="0">
                  <a:pos x="T6" y="T7"/>
                </a:cxn>
                <a:cxn ang="0">
                  <a:pos x="T8" y="T9"/>
                </a:cxn>
              </a:cxnLst>
              <a:rect l="0" t="0" r="r" b="b"/>
              <a:pathLst>
                <a:path w="126" h="108">
                  <a:moveTo>
                    <a:pt x="126" y="108"/>
                  </a:moveTo>
                  <a:lnTo>
                    <a:pt x="10" y="108"/>
                  </a:lnTo>
                  <a:lnTo>
                    <a:pt x="0" y="0"/>
                  </a:lnTo>
                  <a:lnTo>
                    <a:pt x="112" y="0"/>
                  </a:lnTo>
                  <a:lnTo>
                    <a:pt x="12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263"/>
            <p:cNvSpPr>
              <a:spLocks/>
            </p:cNvSpPr>
            <p:nvPr/>
          </p:nvSpPr>
          <p:spPr bwMode="auto">
            <a:xfrm>
              <a:off x="6644147" y="5494788"/>
              <a:ext cx="180073" cy="149599"/>
            </a:xfrm>
            <a:custGeom>
              <a:avLst/>
              <a:gdLst>
                <a:gd name="T0" fmla="*/ 130 w 130"/>
                <a:gd name="T1" fmla="*/ 108 h 108"/>
                <a:gd name="T2" fmla="*/ 16 w 130"/>
                <a:gd name="T3" fmla="*/ 108 h 108"/>
                <a:gd name="T4" fmla="*/ 0 w 130"/>
                <a:gd name="T5" fmla="*/ 0 h 108"/>
                <a:gd name="T6" fmla="*/ 112 w 130"/>
                <a:gd name="T7" fmla="*/ 0 h 108"/>
                <a:gd name="T8" fmla="*/ 130 w 130"/>
                <a:gd name="T9" fmla="*/ 108 h 108"/>
              </a:gdLst>
              <a:ahLst/>
              <a:cxnLst>
                <a:cxn ang="0">
                  <a:pos x="T0" y="T1"/>
                </a:cxn>
                <a:cxn ang="0">
                  <a:pos x="T2" y="T3"/>
                </a:cxn>
                <a:cxn ang="0">
                  <a:pos x="T4" y="T5"/>
                </a:cxn>
                <a:cxn ang="0">
                  <a:pos x="T6" y="T7"/>
                </a:cxn>
                <a:cxn ang="0">
                  <a:pos x="T8" y="T9"/>
                </a:cxn>
              </a:cxnLst>
              <a:rect l="0" t="0" r="r" b="b"/>
              <a:pathLst>
                <a:path w="130" h="108">
                  <a:moveTo>
                    <a:pt x="130" y="108"/>
                  </a:moveTo>
                  <a:lnTo>
                    <a:pt x="16" y="108"/>
                  </a:lnTo>
                  <a:lnTo>
                    <a:pt x="0" y="0"/>
                  </a:lnTo>
                  <a:lnTo>
                    <a:pt x="112" y="0"/>
                  </a:lnTo>
                  <a:lnTo>
                    <a:pt x="13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264"/>
            <p:cNvSpPr>
              <a:spLocks/>
            </p:cNvSpPr>
            <p:nvPr/>
          </p:nvSpPr>
          <p:spPr bwMode="auto">
            <a:xfrm>
              <a:off x="6832531" y="5494788"/>
              <a:ext cx="185614" cy="149599"/>
            </a:xfrm>
            <a:custGeom>
              <a:avLst/>
              <a:gdLst>
                <a:gd name="T0" fmla="*/ 134 w 134"/>
                <a:gd name="T1" fmla="*/ 108 h 108"/>
                <a:gd name="T2" fmla="*/ 18 w 134"/>
                <a:gd name="T3" fmla="*/ 108 h 108"/>
                <a:gd name="T4" fmla="*/ 0 w 134"/>
                <a:gd name="T5" fmla="*/ 0 h 108"/>
                <a:gd name="T6" fmla="*/ 112 w 134"/>
                <a:gd name="T7" fmla="*/ 0 h 108"/>
                <a:gd name="T8" fmla="*/ 134 w 134"/>
                <a:gd name="T9" fmla="*/ 108 h 108"/>
              </a:gdLst>
              <a:ahLst/>
              <a:cxnLst>
                <a:cxn ang="0">
                  <a:pos x="T0" y="T1"/>
                </a:cxn>
                <a:cxn ang="0">
                  <a:pos x="T2" y="T3"/>
                </a:cxn>
                <a:cxn ang="0">
                  <a:pos x="T4" y="T5"/>
                </a:cxn>
                <a:cxn ang="0">
                  <a:pos x="T6" y="T7"/>
                </a:cxn>
                <a:cxn ang="0">
                  <a:pos x="T8" y="T9"/>
                </a:cxn>
              </a:cxnLst>
              <a:rect l="0" t="0" r="r" b="b"/>
              <a:pathLst>
                <a:path w="134" h="108">
                  <a:moveTo>
                    <a:pt x="134" y="108"/>
                  </a:moveTo>
                  <a:lnTo>
                    <a:pt x="18" y="108"/>
                  </a:lnTo>
                  <a:lnTo>
                    <a:pt x="0" y="0"/>
                  </a:lnTo>
                  <a:lnTo>
                    <a:pt x="112" y="0"/>
                  </a:lnTo>
                  <a:lnTo>
                    <a:pt x="13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265"/>
            <p:cNvSpPr>
              <a:spLocks/>
            </p:cNvSpPr>
            <p:nvPr/>
          </p:nvSpPr>
          <p:spPr bwMode="auto">
            <a:xfrm>
              <a:off x="7018145" y="5494788"/>
              <a:ext cx="193925" cy="149599"/>
            </a:xfrm>
            <a:custGeom>
              <a:avLst/>
              <a:gdLst>
                <a:gd name="T0" fmla="*/ 140 w 140"/>
                <a:gd name="T1" fmla="*/ 108 h 108"/>
                <a:gd name="T2" fmla="*/ 24 w 140"/>
                <a:gd name="T3" fmla="*/ 108 h 108"/>
                <a:gd name="T4" fmla="*/ 0 w 140"/>
                <a:gd name="T5" fmla="*/ 0 h 108"/>
                <a:gd name="T6" fmla="*/ 112 w 140"/>
                <a:gd name="T7" fmla="*/ 0 h 108"/>
                <a:gd name="T8" fmla="*/ 140 w 140"/>
                <a:gd name="T9" fmla="*/ 108 h 108"/>
              </a:gdLst>
              <a:ahLst/>
              <a:cxnLst>
                <a:cxn ang="0">
                  <a:pos x="T0" y="T1"/>
                </a:cxn>
                <a:cxn ang="0">
                  <a:pos x="T2" y="T3"/>
                </a:cxn>
                <a:cxn ang="0">
                  <a:pos x="T4" y="T5"/>
                </a:cxn>
                <a:cxn ang="0">
                  <a:pos x="T6" y="T7"/>
                </a:cxn>
                <a:cxn ang="0">
                  <a:pos x="T8" y="T9"/>
                </a:cxn>
              </a:cxnLst>
              <a:rect l="0" t="0" r="r" b="b"/>
              <a:pathLst>
                <a:path w="140" h="108">
                  <a:moveTo>
                    <a:pt x="140" y="108"/>
                  </a:moveTo>
                  <a:lnTo>
                    <a:pt x="24" y="108"/>
                  </a:lnTo>
                  <a:lnTo>
                    <a:pt x="0" y="0"/>
                  </a:lnTo>
                  <a:lnTo>
                    <a:pt x="112" y="0"/>
                  </a:lnTo>
                  <a:lnTo>
                    <a:pt x="14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266"/>
            <p:cNvSpPr>
              <a:spLocks/>
            </p:cNvSpPr>
            <p:nvPr/>
          </p:nvSpPr>
          <p:spPr bwMode="auto">
            <a:xfrm>
              <a:off x="7203758" y="5494788"/>
              <a:ext cx="199465" cy="149599"/>
            </a:xfrm>
            <a:custGeom>
              <a:avLst/>
              <a:gdLst>
                <a:gd name="T0" fmla="*/ 144 w 144"/>
                <a:gd name="T1" fmla="*/ 108 h 108"/>
                <a:gd name="T2" fmla="*/ 28 w 144"/>
                <a:gd name="T3" fmla="*/ 108 h 108"/>
                <a:gd name="T4" fmla="*/ 0 w 144"/>
                <a:gd name="T5" fmla="*/ 0 h 108"/>
                <a:gd name="T6" fmla="*/ 114 w 144"/>
                <a:gd name="T7" fmla="*/ 0 h 108"/>
                <a:gd name="T8" fmla="*/ 144 w 144"/>
                <a:gd name="T9" fmla="*/ 108 h 108"/>
              </a:gdLst>
              <a:ahLst/>
              <a:cxnLst>
                <a:cxn ang="0">
                  <a:pos x="T0" y="T1"/>
                </a:cxn>
                <a:cxn ang="0">
                  <a:pos x="T2" y="T3"/>
                </a:cxn>
                <a:cxn ang="0">
                  <a:pos x="T4" y="T5"/>
                </a:cxn>
                <a:cxn ang="0">
                  <a:pos x="T6" y="T7"/>
                </a:cxn>
                <a:cxn ang="0">
                  <a:pos x="T8" y="T9"/>
                </a:cxn>
              </a:cxnLst>
              <a:rect l="0" t="0" r="r" b="b"/>
              <a:pathLst>
                <a:path w="144" h="108">
                  <a:moveTo>
                    <a:pt x="144" y="108"/>
                  </a:moveTo>
                  <a:lnTo>
                    <a:pt x="28" y="108"/>
                  </a:lnTo>
                  <a:lnTo>
                    <a:pt x="0" y="0"/>
                  </a:lnTo>
                  <a:lnTo>
                    <a:pt x="114" y="0"/>
                  </a:lnTo>
                  <a:lnTo>
                    <a:pt x="14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267"/>
            <p:cNvSpPr>
              <a:spLocks/>
            </p:cNvSpPr>
            <p:nvPr/>
          </p:nvSpPr>
          <p:spPr bwMode="auto">
            <a:xfrm>
              <a:off x="7392142" y="5494788"/>
              <a:ext cx="205006" cy="149599"/>
            </a:xfrm>
            <a:custGeom>
              <a:avLst/>
              <a:gdLst>
                <a:gd name="T0" fmla="*/ 148 w 148"/>
                <a:gd name="T1" fmla="*/ 108 h 108"/>
                <a:gd name="T2" fmla="*/ 32 w 148"/>
                <a:gd name="T3" fmla="*/ 108 h 108"/>
                <a:gd name="T4" fmla="*/ 0 w 148"/>
                <a:gd name="T5" fmla="*/ 0 h 108"/>
                <a:gd name="T6" fmla="*/ 112 w 148"/>
                <a:gd name="T7" fmla="*/ 0 h 108"/>
                <a:gd name="T8" fmla="*/ 148 w 148"/>
                <a:gd name="T9" fmla="*/ 108 h 108"/>
              </a:gdLst>
              <a:ahLst/>
              <a:cxnLst>
                <a:cxn ang="0">
                  <a:pos x="T0" y="T1"/>
                </a:cxn>
                <a:cxn ang="0">
                  <a:pos x="T2" y="T3"/>
                </a:cxn>
                <a:cxn ang="0">
                  <a:pos x="T4" y="T5"/>
                </a:cxn>
                <a:cxn ang="0">
                  <a:pos x="T6" y="T7"/>
                </a:cxn>
                <a:cxn ang="0">
                  <a:pos x="T8" y="T9"/>
                </a:cxn>
              </a:cxnLst>
              <a:rect l="0" t="0" r="r" b="b"/>
              <a:pathLst>
                <a:path w="148" h="108">
                  <a:moveTo>
                    <a:pt x="148" y="108"/>
                  </a:moveTo>
                  <a:lnTo>
                    <a:pt x="32" y="108"/>
                  </a:lnTo>
                  <a:lnTo>
                    <a:pt x="0" y="0"/>
                  </a:lnTo>
                  <a:lnTo>
                    <a:pt x="112" y="0"/>
                  </a:lnTo>
                  <a:lnTo>
                    <a:pt x="148"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268"/>
            <p:cNvSpPr>
              <a:spLocks/>
            </p:cNvSpPr>
            <p:nvPr/>
          </p:nvSpPr>
          <p:spPr bwMode="auto">
            <a:xfrm>
              <a:off x="7577756" y="5494788"/>
              <a:ext cx="210547" cy="149599"/>
            </a:xfrm>
            <a:custGeom>
              <a:avLst/>
              <a:gdLst>
                <a:gd name="T0" fmla="*/ 152 w 152"/>
                <a:gd name="T1" fmla="*/ 108 h 108"/>
                <a:gd name="T2" fmla="*/ 36 w 152"/>
                <a:gd name="T3" fmla="*/ 108 h 108"/>
                <a:gd name="T4" fmla="*/ 0 w 152"/>
                <a:gd name="T5" fmla="*/ 0 h 108"/>
                <a:gd name="T6" fmla="*/ 114 w 152"/>
                <a:gd name="T7" fmla="*/ 0 h 108"/>
                <a:gd name="T8" fmla="*/ 152 w 152"/>
                <a:gd name="T9" fmla="*/ 108 h 108"/>
              </a:gdLst>
              <a:ahLst/>
              <a:cxnLst>
                <a:cxn ang="0">
                  <a:pos x="T0" y="T1"/>
                </a:cxn>
                <a:cxn ang="0">
                  <a:pos x="T2" y="T3"/>
                </a:cxn>
                <a:cxn ang="0">
                  <a:pos x="T4" y="T5"/>
                </a:cxn>
                <a:cxn ang="0">
                  <a:pos x="T6" y="T7"/>
                </a:cxn>
                <a:cxn ang="0">
                  <a:pos x="T8" y="T9"/>
                </a:cxn>
              </a:cxnLst>
              <a:rect l="0" t="0" r="r" b="b"/>
              <a:pathLst>
                <a:path w="152" h="108">
                  <a:moveTo>
                    <a:pt x="152" y="108"/>
                  </a:moveTo>
                  <a:lnTo>
                    <a:pt x="36" y="108"/>
                  </a:lnTo>
                  <a:lnTo>
                    <a:pt x="0" y="0"/>
                  </a:lnTo>
                  <a:lnTo>
                    <a:pt x="114" y="0"/>
                  </a:lnTo>
                  <a:lnTo>
                    <a:pt x="152"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269"/>
            <p:cNvSpPr>
              <a:spLocks/>
            </p:cNvSpPr>
            <p:nvPr/>
          </p:nvSpPr>
          <p:spPr bwMode="auto">
            <a:xfrm>
              <a:off x="7766140" y="5494788"/>
              <a:ext cx="216088" cy="149599"/>
            </a:xfrm>
            <a:custGeom>
              <a:avLst/>
              <a:gdLst>
                <a:gd name="T0" fmla="*/ 156 w 156"/>
                <a:gd name="T1" fmla="*/ 108 h 108"/>
                <a:gd name="T2" fmla="*/ 40 w 156"/>
                <a:gd name="T3" fmla="*/ 108 h 108"/>
                <a:gd name="T4" fmla="*/ 0 w 156"/>
                <a:gd name="T5" fmla="*/ 0 h 108"/>
                <a:gd name="T6" fmla="*/ 112 w 156"/>
                <a:gd name="T7" fmla="*/ 0 h 108"/>
                <a:gd name="T8" fmla="*/ 156 w 156"/>
                <a:gd name="T9" fmla="*/ 108 h 108"/>
              </a:gdLst>
              <a:ahLst/>
              <a:cxnLst>
                <a:cxn ang="0">
                  <a:pos x="T0" y="T1"/>
                </a:cxn>
                <a:cxn ang="0">
                  <a:pos x="T2" y="T3"/>
                </a:cxn>
                <a:cxn ang="0">
                  <a:pos x="T4" y="T5"/>
                </a:cxn>
                <a:cxn ang="0">
                  <a:pos x="T6" y="T7"/>
                </a:cxn>
                <a:cxn ang="0">
                  <a:pos x="T8" y="T9"/>
                </a:cxn>
              </a:cxnLst>
              <a:rect l="0" t="0" r="r" b="b"/>
              <a:pathLst>
                <a:path w="156" h="108">
                  <a:moveTo>
                    <a:pt x="156" y="108"/>
                  </a:moveTo>
                  <a:lnTo>
                    <a:pt x="40" y="108"/>
                  </a:lnTo>
                  <a:lnTo>
                    <a:pt x="0" y="0"/>
                  </a:lnTo>
                  <a:lnTo>
                    <a:pt x="112" y="0"/>
                  </a:lnTo>
                  <a:lnTo>
                    <a:pt x="156"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270"/>
            <p:cNvSpPr>
              <a:spLocks/>
            </p:cNvSpPr>
            <p:nvPr/>
          </p:nvSpPr>
          <p:spPr bwMode="auto">
            <a:xfrm>
              <a:off x="7951754" y="5494788"/>
              <a:ext cx="221628" cy="149599"/>
            </a:xfrm>
            <a:custGeom>
              <a:avLst/>
              <a:gdLst>
                <a:gd name="T0" fmla="*/ 160 w 160"/>
                <a:gd name="T1" fmla="*/ 108 h 108"/>
                <a:gd name="T2" fmla="*/ 44 w 160"/>
                <a:gd name="T3" fmla="*/ 108 h 108"/>
                <a:gd name="T4" fmla="*/ 0 w 160"/>
                <a:gd name="T5" fmla="*/ 0 h 108"/>
                <a:gd name="T6" fmla="*/ 112 w 160"/>
                <a:gd name="T7" fmla="*/ 0 h 108"/>
                <a:gd name="T8" fmla="*/ 160 w 160"/>
                <a:gd name="T9" fmla="*/ 108 h 108"/>
              </a:gdLst>
              <a:ahLst/>
              <a:cxnLst>
                <a:cxn ang="0">
                  <a:pos x="T0" y="T1"/>
                </a:cxn>
                <a:cxn ang="0">
                  <a:pos x="T2" y="T3"/>
                </a:cxn>
                <a:cxn ang="0">
                  <a:pos x="T4" y="T5"/>
                </a:cxn>
                <a:cxn ang="0">
                  <a:pos x="T6" y="T7"/>
                </a:cxn>
                <a:cxn ang="0">
                  <a:pos x="T8" y="T9"/>
                </a:cxn>
              </a:cxnLst>
              <a:rect l="0" t="0" r="r" b="b"/>
              <a:pathLst>
                <a:path w="160" h="108">
                  <a:moveTo>
                    <a:pt x="160" y="108"/>
                  </a:moveTo>
                  <a:lnTo>
                    <a:pt x="44" y="108"/>
                  </a:lnTo>
                  <a:lnTo>
                    <a:pt x="0" y="0"/>
                  </a:lnTo>
                  <a:lnTo>
                    <a:pt x="112" y="0"/>
                  </a:lnTo>
                  <a:lnTo>
                    <a:pt x="160"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271"/>
            <p:cNvSpPr>
              <a:spLocks/>
            </p:cNvSpPr>
            <p:nvPr/>
          </p:nvSpPr>
          <p:spPr bwMode="auto">
            <a:xfrm>
              <a:off x="8140138" y="5494788"/>
              <a:ext cx="227169" cy="149599"/>
            </a:xfrm>
            <a:custGeom>
              <a:avLst/>
              <a:gdLst>
                <a:gd name="T0" fmla="*/ 164 w 164"/>
                <a:gd name="T1" fmla="*/ 108 h 108"/>
                <a:gd name="T2" fmla="*/ 48 w 164"/>
                <a:gd name="T3" fmla="*/ 108 h 108"/>
                <a:gd name="T4" fmla="*/ 0 w 164"/>
                <a:gd name="T5" fmla="*/ 0 h 108"/>
                <a:gd name="T6" fmla="*/ 112 w 164"/>
                <a:gd name="T7" fmla="*/ 0 h 108"/>
                <a:gd name="T8" fmla="*/ 164 w 164"/>
                <a:gd name="T9" fmla="*/ 108 h 108"/>
              </a:gdLst>
              <a:ahLst/>
              <a:cxnLst>
                <a:cxn ang="0">
                  <a:pos x="T0" y="T1"/>
                </a:cxn>
                <a:cxn ang="0">
                  <a:pos x="T2" y="T3"/>
                </a:cxn>
                <a:cxn ang="0">
                  <a:pos x="T4" y="T5"/>
                </a:cxn>
                <a:cxn ang="0">
                  <a:pos x="T6" y="T7"/>
                </a:cxn>
                <a:cxn ang="0">
                  <a:pos x="T8" y="T9"/>
                </a:cxn>
              </a:cxnLst>
              <a:rect l="0" t="0" r="r" b="b"/>
              <a:pathLst>
                <a:path w="164" h="108">
                  <a:moveTo>
                    <a:pt x="164" y="108"/>
                  </a:moveTo>
                  <a:lnTo>
                    <a:pt x="48" y="108"/>
                  </a:lnTo>
                  <a:lnTo>
                    <a:pt x="0" y="0"/>
                  </a:lnTo>
                  <a:lnTo>
                    <a:pt x="112" y="0"/>
                  </a:lnTo>
                  <a:lnTo>
                    <a:pt x="164" y="108"/>
                  </a:lnTo>
                  <a:close/>
                </a:path>
              </a:pathLst>
            </a:custGeom>
            <a:solidFill>
              <a:srgbClr val="727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 name="Group 1"/>
            <p:cNvGrpSpPr/>
            <p:nvPr/>
          </p:nvGrpSpPr>
          <p:grpSpPr>
            <a:xfrm>
              <a:off x="5274207" y="1371117"/>
              <a:ext cx="2131787" cy="3105566"/>
              <a:chOff x="5274207" y="1371117"/>
              <a:chExt cx="2131787" cy="3105566"/>
            </a:xfrm>
          </p:grpSpPr>
          <p:sp>
            <p:nvSpPr>
              <p:cNvPr id="100" name="Freeform 272"/>
              <p:cNvSpPr>
                <a:spLocks/>
              </p:cNvSpPr>
              <p:nvPr/>
            </p:nvSpPr>
            <p:spPr bwMode="auto">
              <a:xfrm>
                <a:off x="5720234" y="2637168"/>
                <a:ext cx="1685760" cy="1839515"/>
              </a:xfrm>
              <a:custGeom>
                <a:avLst/>
                <a:gdLst>
                  <a:gd name="T0" fmla="*/ 963 w 1217"/>
                  <a:gd name="T1" fmla="*/ 4 h 1328"/>
                  <a:gd name="T2" fmla="*/ 979 w 1217"/>
                  <a:gd name="T3" fmla="*/ 16 h 1328"/>
                  <a:gd name="T4" fmla="*/ 1037 w 1217"/>
                  <a:gd name="T5" fmla="*/ 64 h 1328"/>
                  <a:gd name="T6" fmla="*/ 1075 w 1217"/>
                  <a:gd name="T7" fmla="*/ 102 h 1328"/>
                  <a:gd name="T8" fmla="*/ 1113 w 1217"/>
                  <a:gd name="T9" fmla="*/ 154 h 1328"/>
                  <a:gd name="T10" fmla="*/ 1151 w 1217"/>
                  <a:gd name="T11" fmla="*/ 218 h 1328"/>
                  <a:gd name="T12" fmla="*/ 1181 w 1217"/>
                  <a:gd name="T13" fmla="*/ 294 h 1328"/>
                  <a:gd name="T14" fmla="*/ 1205 w 1217"/>
                  <a:gd name="T15" fmla="*/ 382 h 1328"/>
                  <a:gd name="T16" fmla="*/ 1215 w 1217"/>
                  <a:gd name="T17" fmla="*/ 478 h 1328"/>
                  <a:gd name="T18" fmla="*/ 1213 w 1217"/>
                  <a:gd name="T19" fmla="*/ 580 h 1328"/>
                  <a:gd name="T20" fmla="*/ 1195 w 1217"/>
                  <a:gd name="T21" fmla="*/ 684 h 1328"/>
                  <a:gd name="T22" fmla="*/ 1161 w 1217"/>
                  <a:gd name="T23" fmla="*/ 790 h 1328"/>
                  <a:gd name="T24" fmla="*/ 1111 w 1217"/>
                  <a:gd name="T25" fmla="*/ 892 h 1328"/>
                  <a:gd name="T26" fmla="*/ 1049 w 1217"/>
                  <a:gd name="T27" fmla="*/ 988 h 1328"/>
                  <a:gd name="T28" fmla="*/ 975 w 1217"/>
                  <a:gd name="T29" fmla="*/ 1076 h 1328"/>
                  <a:gd name="T30" fmla="*/ 839 w 1217"/>
                  <a:gd name="T31" fmla="*/ 1186 h 1328"/>
                  <a:gd name="T32" fmla="*/ 739 w 1217"/>
                  <a:gd name="T33" fmla="*/ 1242 h 1328"/>
                  <a:gd name="T34" fmla="*/ 583 w 1217"/>
                  <a:gd name="T35" fmla="*/ 1300 h 1328"/>
                  <a:gd name="T36" fmla="*/ 481 w 1217"/>
                  <a:gd name="T37" fmla="*/ 1320 h 1328"/>
                  <a:gd name="T38" fmla="*/ 379 w 1217"/>
                  <a:gd name="T39" fmla="*/ 1328 h 1328"/>
                  <a:gd name="T40" fmla="*/ 236 w 1217"/>
                  <a:gd name="T41" fmla="*/ 1316 h 1328"/>
                  <a:gd name="T42" fmla="*/ 152 w 1217"/>
                  <a:gd name="T43" fmla="*/ 1290 h 1328"/>
                  <a:gd name="T44" fmla="*/ 114 w 1217"/>
                  <a:gd name="T45" fmla="*/ 1270 h 1328"/>
                  <a:gd name="T46" fmla="*/ 66 w 1217"/>
                  <a:gd name="T47" fmla="*/ 1236 h 1328"/>
                  <a:gd name="T48" fmla="*/ 42 w 1217"/>
                  <a:gd name="T49" fmla="*/ 1208 h 1328"/>
                  <a:gd name="T50" fmla="*/ 16 w 1217"/>
                  <a:gd name="T51" fmla="*/ 1164 h 1328"/>
                  <a:gd name="T52" fmla="*/ 6 w 1217"/>
                  <a:gd name="T53" fmla="*/ 1136 h 1328"/>
                  <a:gd name="T54" fmla="*/ 0 w 1217"/>
                  <a:gd name="T55" fmla="*/ 1084 h 1328"/>
                  <a:gd name="T56" fmla="*/ 6 w 1217"/>
                  <a:gd name="T57" fmla="*/ 1046 h 1328"/>
                  <a:gd name="T58" fmla="*/ 8 w 1217"/>
                  <a:gd name="T59" fmla="*/ 1032 h 1328"/>
                  <a:gd name="T60" fmla="*/ 16 w 1217"/>
                  <a:gd name="T61" fmla="*/ 1006 h 1328"/>
                  <a:gd name="T62" fmla="*/ 20 w 1217"/>
                  <a:gd name="T63" fmla="*/ 1014 h 1328"/>
                  <a:gd name="T64" fmla="*/ 18 w 1217"/>
                  <a:gd name="T65" fmla="*/ 1032 h 1328"/>
                  <a:gd name="T66" fmla="*/ 20 w 1217"/>
                  <a:gd name="T67" fmla="*/ 1106 h 1328"/>
                  <a:gd name="T68" fmla="*/ 36 w 1217"/>
                  <a:gd name="T69" fmla="*/ 1154 h 1328"/>
                  <a:gd name="T70" fmla="*/ 52 w 1217"/>
                  <a:gd name="T71" fmla="*/ 1178 h 1328"/>
                  <a:gd name="T72" fmla="*/ 72 w 1217"/>
                  <a:gd name="T73" fmla="*/ 1202 h 1328"/>
                  <a:gd name="T74" fmla="*/ 114 w 1217"/>
                  <a:gd name="T75" fmla="*/ 1232 h 1328"/>
                  <a:gd name="T76" fmla="*/ 202 w 1217"/>
                  <a:gd name="T77" fmla="*/ 1268 h 1328"/>
                  <a:gd name="T78" fmla="*/ 284 w 1217"/>
                  <a:gd name="T79" fmla="*/ 1280 h 1328"/>
                  <a:gd name="T80" fmla="*/ 377 w 1217"/>
                  <a:gd name="T81" fmla="*/ 1280 h 1328"/>
                  <a:gd name="T82" fmla="*/ 519 w 1217"/>
                  <a:gd name="T83" fmla="*/ 1258 h 1328"/>
                  <a:gd name="T84" fmla="*/ 617 w 1217"/>
                  <a:gd name="T85" fmla="*/ 1230 h 1328"/>
                  <a:gd name="T86" fmla="*/ 759 w 1217"/>
                  <a:gd name="T87" fmla="*/ 1162 h 1328"/>
                  <a:gd name="T88" fmla="*/ 847 w 1217"/>
                  <a:gd name="T89" fmla="*/ 1104 h 1328"/>
                  <a:gd name="T90" fmla="*/ 929 w 1217"/>
                  <a:gd name="T91" fmla="*/ 1032 h 1328"/>
                  <a:gd name="T92" fmla="*/ 1029 w 1217"/>
                  <a:gd name="T93" fmla="*/ 906 h 1328"/>
                  <a:gd name="T94" fmla="*/ 1083 w 1217"/>
                  <a:gd name="T95" fmla="*/ 814 h 1328"/>
                  <a:gd name="T96" fmla="*/ 1139 w 1217"/>
                  <a:gd name="T97" fmla="*/ 670 h 1328"/>
                  <a:gd name="T98" fmla="*/ 1161 w 1217"/>
                  <a:gd name="T99" fmla="*/ 572 h 1328"/>
                  <a:gd name="T100" fmla="*/ 1167 w 1217"/>
                  <a:gd name="T101" fmla="*/ 478 h 1328"/>
                  <a:gd name="T102" fmla="*/ 1153 w 1217"/>
                  <a:gd name="T103" fmla="*/ 344 h 1328"/>
                  <a:gd name="T104" fmla="*/ 1133 w 1217"/>
                  <a:gd name="T105" fmla="*/ 266 h 1328"/>
                  <a:gd name="T106" fmla="*/ 1089 w 1217"/>
                  <a:gd name="T107" fmla="*/ 168 h 1328"/>
                  <a:gd name="T108" fmla="*/ 1055 w 1217"/>
                  <a:gd name="T109" fmla="*/ 116 h 1328"/>
                  <a:gd name="T110" fmla="*/ 1023 w 1217"/>
                  <a:gd name="T111" fmla="*/ 74 h 1328"/>
                  <a:gd name="T112" fmla="*/ 973 w 1217"/>
                  <a:gd name="T113" fmla="*/ 22 h 1328"/>
                  <a:gd name="T114" fmla="*/ 953 w 1217"/>
                  <a:gd name="T115" fmla="*/ 6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17" h="1328">
                    <a:moveTo>
                      <a:pt x="957" y="0"/>
                    </a:moveTo>
                    <a:lnTo>
                      <a:pt x="957" y="0"/>
                    </a:lnTo>
                    <a:lnTo>
                      <a:pt x="963" y="4"/>
                    </a:lnTo>
                    <a:lnTo>
                      <a:pt x="963" y="4"/>
                    </a:lnTo>
                    <a:lnTo>
                      <a:pt x="979" y="16"/>
                    </a:lnTo>
                    <a:lnTo>
                      <a:pt x="979" y="16"/>
                    </a:lnTo>
                    <a:lnTo>
                      <a:pt x="1005" y="34"/>
                    </a:lnTo>
                    <a:lnTo>
                      <a:pt x="1037" y="64"/>
                    </a:lnTo>
                    <a:lnTo>
                      <a:pt x="1037" y="64"/>
                    </a:lnTo>
                    <a:lnTo>
                      <a:pt x="1055" y="82"/>
                    </a:lnTo>
                    <a:lnTo>
                      <a:pt x="1075" y="102"/>
                    </a:lnTo>
                    <a:lnTo>
                      <a:pt x="1075" y="102"/>
                    </a:lnTo>
                    <a:lnTo>
                      <a:pt x="1093" y="126"/>
                    </a:lnTo>
                    <a:lnTo>
                      <a:pt x="1113" y="154"/>
                    </a:lnTo>
                    <a:lnTo>
                      <a:pt x="1113" y="154"/>
                    </a:lnTo>
                    <a:lnTo>
                      <a:pt x="1133" y="184"/>
                    </a:lnTo>
                    <a:lnTo>
                      <a:pt x="1151" y="218"/>
                    </a:lnTo>
                    <a:lnTo>
                      <a:pt x="1151" y="218"/>
                    </a:lnTo>
                    <a:lnTo>
                      <a:pt x="1167" y="254"/>
                    </a:lnTo>
                    <a:lnTo>
                      <a:pt x="1181" y="294"/>
                    </a:lnTo>
                    <a:lnTo>
                      <a:pt x="1181" y="294"/>
                    </a:lnTo>
                    <a:lnTo>
                      <a:pt x="1195" y="336"/>
                    </a:lnTo>
                    <a:lnTo>
                      <a:pt x="1205" y="382"/>
                    </a:lnTo>
                    <a:lnTo>
                      <a:pt x="1205" y="382"/>
                    </a:lnTo>
                    <a:lnTo>
                      <a:pt x="1211" y="428"/>
                    </a:lnTo>
                    <a:lnTo>
                      <a:pt x="1215" y="478"/>
                    </a:lnTo>
                    <a:lnTo>
                      <a:pt x="1215" y="478"/>
                    </a:lnTo>
                    <a:lnTo>
                      <a:pt x="1217" y="528"/>
                    </a:lnTo>
                    <a:lnTo>
                      <a:pt x="1213" y="580"/>
                    </a:lnTo>
                    <a:lnTo>
                      <a:pt x="1213" y="580"/>
                    </a:lnTo>
                    <a:lnTo>
                      <a:pt x="1209" y="606"/>
                    </a:lnTo>
                    <a:lnTo>
                      <a:pt x="1205" y="632"/>
                    </a:lnTo>
                    <a:lnTo>
                      <a:pt x="1195" y="684"/>
                    </a:lnTo>
                    <a:lnTo>
                      <a:pt x="1195" y="684"/>
                    </a:lnTo>
                    <a:lnTo>
                      <a:pt x="1179" y="738"/>
                    </a:lnTo>
                    <a:lnTo>
                      <a:pt x="1161" y="790"/>
                    </a:lnTo>
                    <a:lnTo>
                      <a:pt x="1139" y="842"/>
                    </a:lnTo>
                    <a:lnTo>
                      <a:pt x="1111" y="892"/>
                    </a:lnTo>
                    <a:lnTo>
                      <a:pt x="1111" y="892"/>
                    </a:lnTo>
                    <a:lnTo>
                      <a:pt x="1081" y="940"/>
                    </a:lnTo>
                    <a:lnTo>
                      <a:pt x="1049" y="988"/>
                    </a:lnTo>
                    <a:lnTo>
                      <a:pt x="1049" y="988"/>
                    </a:lnTo>
                    <a:lnTo>
                      <a:pt x="1013" y="1034"/>
                    </a:lnTo>
                    <a:lnTo>
                      <a:pt x="975" y="1076"/>
                    </a:lnTo>
                    <a:lnTo>
                      <a:pt x="975" y="1076"/>
                    </a:lnTo>
                    <a:lnTo>
                      <a:pt x="931" y="1116"/>
                    </a:lnTo>
                    <a:lnTo>
                      <a:pt x="885" y="1154"/>
                    </a:lnTo>
                    <a:lnTo>
                      <a:pt x="839" y="1186"/>
                    </a:lnTo>
                    <a:lnTo>
                      <a:pt x="789" y="1216"/>
                    </a:lnTo>
                    <a:lnTo>
                      <a:pt x="789" y="1216"/>
                    </a:lnTo>
                    <a:lnTo>
                      <a:pt x="739" y="1242"/>
                    </a:lnTo>
                    <a:lnTo>
                      <a:pt x="687" y="1264"/>
                    </a:lnTo>
                    <a:lnTo>
                      <a:pt x="635" y="1284"/>
                    </a:lnTo>
                    <a:lnTo>
                      <a:pt x="583" y="1300"/>
                    </a:lnTo>
                    <a:lnTo>
                      <a:pt x="583" y="1300"/>
                    </a:lnTo>
                    <a:lnTo>
                      <a:pt x="531" y="1312"/>
                    </a:lnTo>
                    <a:lnTo>
                      <a:pt x="481" y="1320"/>
                    </a:lnTo>
                    <a:lnTo>
                      <a:pt x="429" y="1326"/>
                    </a:lnTo>
                    <a:lnTo>
                      <a:pt x="379" y="1328"/>
                    </a:lnTo>
                    <a:lnTo>
                      <a:pt x="379" y="1328"/>
                    </a:lnTo>
                    <a:lnTo>
                      <a:pt x="331" y="1328"/>
                    </a:lnTo>
                    <a:lnTo>
                      <a:pt x="282" y="1324"/>
                    </a:lnTo>
                    <a:lnTo>
                      <a:pt x="236" y="1316"/>
                    </a:lnTo>
                    <a:lnTo>
                      <a:pt x="192" y="1304"/>
                    </a:lnTo>
                    <a:lnTo>
                      <a:pt x="192" y="1304"/>
                    </a:lnTo>
                    <a:lnTo>
                      <a:pt x="152" y="1290"/>
                    </a:lnTo>
                    <a:lnTo>
                      <a:pt x="132" y="1280"/>
                    </a:lnTo>
                    <a:lnTo>
                      <a:pt x="114" y="1270"/>
                    </a:lnTo>
                    <a:lnTo>
                      <a:pt x="114" y="1270"/>
                    </a:lnTo>
                    <a:lnTo>
                      <a:pt x="98" y="1260"/>
                    </a:lnTo>
                    <a:lnTo>
                      <a:pt x="82" y="1248"/>
                    </a:lnTo>
                    <a:lnTo>
                      <a:pt x="66" y="1236"/>
                    </a:lnTo>
                    <a:lnTo>
                      <a:pt x="54" y="1222"/>
                    </a:lnTo>
                    <a:lnTo>
                      <a:pt x="54" y="1222"/>
                    </a:lnTo>
                    <a:lnTo>
                      <a:pt x="42" y="1208"/>
                    </a:lnTo>
                    <a:lnTo>
                      <a:pt x="32" y="1194"/>
                    </a:lnTo>
                    <a:lnTo>
                      <a:pt x="22" y="1178"/>
                    </a:lnTo>
                    <a:lnTo>
                      <a:pt x="16" y="1164"/>
                    </a:lnTo>
                    <a:lnTo>
                      <a:pt x="16" y="1164"/>
                    </a:lnTo>
                    <a:lnTo>
                      <a:pt x="10" y="1150"/>
                    </a:lnTo>
                    <a:lnTo>
                      <a:pt x="6" y="1136"/>
                    </a:lnTo>
                    <a:lnTo>
                      <a:pt x="2" y="1108"/>
                    </a:lnTo>
                    <a:lnTo>
                      <a:pt x="2" y="1108"/>
                    </a:lnTo>
                    <a:lnTo>
                      <a:pt x="0" y="1084"/>
                    </a:lnTo>
                    <a:lnTo>
                      <a:pt x="2" y="1064"/>
                    </a:lnTo>
                    <a:lnTo>
                      <a:pt x="2" y="1064"/>
                    </a:lnTo>
                    <a:lnTo>
                      <a:pt x="6" y="1046"/>
                    </a:lnTo>
                    <a:lnTo>
                      <a:pt x="6" y="1046"/>
                    </a:lnTo>
                    <a:lnTo>
                      <a:pt x="8" y="1032"/>
                    </a:lnTo>
                    <a:lnTo>
                      <a:pt x="8" y="1032"/>
                    </a:lnTo>
                    <a:lnTo>
                      <a:pt x="14" y="1012"/>
                    </a:lnTo>
                    <a:lnTo>
                      <a:pt x="14" y="1012"/>
                    </a:lnTo>
                    <a:lnTo>
                      <a:pt x="16" y="1006"/>
                    </a:lnTo>
                    <a:lnTo>
                      <a:pt x="22" y="1008"/>
                    </a:lnTo>
                    <a:lnTo>
                      <a:pt x="22" y="1008"/>
                    </a:lnTo>
                    <a:lnTo>
                      <a:pt x="20" y="1014"/>
                    </a:lnTo>
                    <a:lnTo>
                      <a:pt x="20" y="1014"/>
                    </a:lnTo>
                    <a:lnTo>
                      <a:pt x="18" y="1032"/>
                    </a:lnTo>
                    <a:lnTo>
                      <a:pt x="18" y="1032"/>
                    </a:lnTo>
                    <a:lnTo>
                      <a:pt x="16" y="1064"/>
                    </a:lnTo>
                    <a:lnTo>
                      <a:pt x="16" y="1084"/>
                    </a:lnTo>
                    <a:lnTo>
                      <a:pt x="20" y="1106"/>
                    </a:lnTo>
                    <a:lnTo>
                      <a:pt x="20" y="1106"/>
                    </a:lnTo>
                    <a:lnTo>
                      <a:pt x="26" y="1128"/>
                    </a:lnTo>
                    <a:lnTo>
                      <a:pt x="36" y="1154"/>
                    </a:lnTo>
                    <a:lnTo>
                      <a:pt x="36" y="1154"/>
                    </a:lnTo>
                    <a:lnTo>
                      <a:pt x="44" y="1166"/>
                    </a:lnTo>
                    <a:lnTo>
                      <a:pt x="52" y="1178"/>
                    </a:lnTo>
                    <a:lnTo>
                      <a:pt x="62" y="1190"/>
                    </a:lnTo>
                    <a:lnTo>
                      <a:pt x="72" y="1202"/>
                    </a:lnTo>
                    <a:lnTo>
                      <a:pt x="72" y="1202"/>
                    </a:lnTo>
                    <a:lnTo>
                      <a:pt x="84" y="1212"/>
                    </a:lnTo>
                    <a:lnTo>
                      <a:pt x="98" y="1222"/>
                    </a:lnTo>
                    <a:lnTo>
                      <a:pt x="114" y="1232"/>
                    </a:lnTo>
                    <a:lnTo>
                      <a:pt x="130" y="1240"/>
                    </a:lnTo>
                    <a:lnTo>
                      <a:pt x="164" y="1256"/>
                    </a:lnTo>
                    <a:lnTo>
                      <a:pt x="202" y="1268"/>
                    </a:lnTo>
                    <a:lnTo>
                      <a:pt x="202" y="1268"/>
                    </a:lnTo>
                    <a:lnTo>
                      <a:pt x="242" y="1276"/>
                    </a:lnTo>
                    <a:lnTo>
                      <a:pt x="284" y="1280"/>
                    </a:lnTo>
                    <a:lnTo>
                      <a:pt x="331" y="1282"/>
                    </a:lnTo>
                    <a:lnTo>
                      <a:pt x="377" y="1280"/>
                    </a:lnTo>
                    <a:lnTo>
                      <a:pt x="377" y="1280"/>
                    </a:lnTo>
                    <a:lnTo>
                      <a:pt x="423" y="1276"/>
                    </a:lnTo>
                    <a:lnTo>
                      <a:pt x="471" y="1270"/>
                    </a:lnTo>
                    <a:lnTo>
                      <a:pt x="519" y="1258"/>
                    </a:lnTo>
                    <a:lnTo>
                      <a:pt x="567" y="1246"/>
                    </a:lnTo>
                    <a:lnTo>
                      <a:pt x="567" y="1246"/>
                    </a:lnTo>
                    <a:lnTo>
                      <a:pt x="617" y="1230"/>
                    </a:lnTo>
                    <a:lnTo>
                      <a:pt x="665" y="1210"/>
                    </a:lnTo>
                    <a:lnTo>
                      <a:pt x="713" y="1188"/>
                    </a:lnTo>
                    <a:lnTo>
                      <a:pt x="759" y="1162"/>
                    </a:lnTo>
                    <a:lnTo>
                      <a:pt x="759" y="1162"/>
                    </a:lnTo>
                    <a:lnTo>
                      <a:pt x="805" y="1134"/>
                    </a:lnTo>
                    <a:lnTo>
                      <a:pt x="847" y="1104"/>
                    </a:lnTo>
                    <a:lnTo>
                      <a:pt x="889" y="1068"/>
                    </a:lnTo>
                    <a:lnTo>
                      <a:pt x="929" y="1032"/>
                    </a:lnTo>
                    <a:lnTo>
                      <a:pt x="929" y="1032"/>
                    </a:lnTo>
                    <a:lnTo>
                      <a:pt x="965" y="992"/>
                    </a:lnTo>
                    <a:lnTo>
                      <a:pt x="999" y="950"/>
                    </a:lnTo>
                    <a:lnTo>
                      <a:pt x="1029" y="906"/>
                    </a:lnTo>
                    <a:lnTo>
                      <a:pt x="1059" y="860"/>
                    </a:lnTo>
                    <a:lnTo>
                      <a:pt x="1059" y="860"/>
                    </a:lnTo>
                    <a:lnTo>
                      <a:pt x="1083" y="814"/>
                    </a:lnTo>
                    <a:lnTo>
                      <a:pt x="1105" y="766"/>
                    </a:lnTo>
                    <a:lnTo>
                      <a:pt x="1125" y="718"/>
                    </a:lnTo>
                    <a:lnTo>
                      <a:pt x="1139" y="670"/>
                    </a:lnTo>
                    <a:lnTo>
                      <a:pt x="1139" y="670"/>
                    </a:lnTo>
                    <a:lnTo>
                      <a:pt x="1151" y="620"/>
                    </a:lnTo>
                    <a:lnTo>
                      <a:pt x="1161" y="572"/>
                    </a:lnTo>
                    <a:lnTo>
                      <a:pt x="1165" y="524"/>
                    </a:lnTo>
                    <a:lnTo>
                      <a:pt x="1167" y="478"/>
                    </a:lnTo>
                    <a:lnTo>
                      <a:pt x="1167" y="478"/>
                    </a:lnTo>
                    <a:lnTo>
                      <a:pt x="1165" y="432"/>
                    </a:lnTo>
                    <a:lnTo>
                      <a:pt x="1161" y="388"/>
                    </a:lnTo>
                    <a:lnTo>
                      <a:pt x="1153" y="344"/>
                    </a:lnTo>
                    <a:lnTo>
                      <a:pt x="1145" y="304"/>
                    </a:lnTo>
                    <a:lnTo>
                      <a:pt x="1145" y="304"/>
                    </a:lnTo>
                    <a:lnTo>
                      <a:pt x="1133" y="266"/>
                    </a:lnTo>
                    <a:lnTo>
                      <a:pt x="1119" y="230"/>
                    </a:lnTo>
                    <a:lnTo>
                      <a:pt x="1105" y="198"/>
                    </a:lnTo>
                    <a:lnTo>
                      <a:pt x="1089" y="168"/>
                    </a:lnTo>
                    <a:lnTo>
                      <a:pt x="1089" y="168"/>
                    </a:lnTo>
                    <a:lnTo>
                      <a:pt x="1073" y="140"/>
                    </a:lnTo>
                    <a:lnTo>
                      <a:pt x="1055" y="116"/>
                    </a:lnTo>
                    <a:lnTo>
                      <a:pt x="1039" y="94"/>
                    </a:lnTo>
                    <a:lnTo>
                      <a:pt x="1023" y="74"/>
                    </a:lnTo>
                    <a:lnTo>
                      <a:pt x="1023" y="74"/>
                    </a:lnTo>
                    <a:lnTo>
                      <a:pt x="995" y="44"/>
                    </a:lnTo>
                    <a:lnTo>
                      <a:pt x="973" y="22"/>
                    </a:lnTo>
                    <a:lnTo>
                      <a:pt x="973" y="22"/>
                    </a:lnTo>
                    <a:lnTo>
                      <a:pt x="959" y="10"/>
                    </a:lnTo>
                    <a:lnTo>
                      <a:pt x="959" y="10"/>
                    </a:lnTo>
                    <a:lnTo>
                      <a:pt x="953" y="6"/>
                    </a:lnTo>
                    <a:lnTo>
                      <a:pt x="957" y="0"/>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273"/>
              <p:cNvSpPr>
                <a:spLocks/>
              </p:cNvSpPr>
              <p:nvPr/>
            </p:nvSpPr>
            <p:spPr bwMode="auto">
              <a:xfrm>
                <a:off x="6610903" y="1966743"/>
                <a:ext cx="465419" cy="254873"/>
              </a:xfrm>
              <a:custGeom>
                <a:avLst/>
                <a:gdLst>
                  <a:gd name="T0" fmla="*/ 0 w 336"/>
                  <a:gd name="T1" fmla="*/ 0 h 184"/>
                  <a:gd name="T2" fmla="*/ 308 w 336"/>
                  <a:gd name="T3" fmla="*/ 10 h 184"/>
                  <a:gd name="T4" fmla="*/ 336 w 336"/>
                  <a:gd name="T5" fmla="*/ 62 h 184"/>
                  <a:gd name="T6" fmla="*/ 120 w 336"/>
                  <a:gd name="T7" fmla="*/ 184 h 184"/>
                  <a:gd name="T8" fmla="*/ 0 w 336"/>
                  <a:gd name="T9" fmla="*/ 0 h 184"/>
                </a:gdLst>
                <a:ahLst/>
                <a:cxnLst>
                  <a:cxn ang="0">
                    <a:pos x="T0" y="T1"/>
                  </a:cxn>
                  <a:cxn ang="0">
                    <a:pos x="T2" y="T3"/>
                  </a:cxn>
                  <a:cxn ang="0">
                    <a:pos x="T4" y="T5"/>
                  </a:cxn>
                  <a:cxn ang="0">
                    <a:pos x="T6" y="T7"/>
                  </a:cxn>
                  <a:cxn ang="0">
                    <a:pos x="T8" y="T9"/>
                  </a:cxn>
                </a:cxnLst>
                <a:rect l="0" t="0" r="r" b="b"/>
                <a:pathLst>
                  <a:path w="336" h="184">
                    <a:moveTo>
                      <a:pt x="0" y="0"/>
                    </a:moveTo>
                    <a:lnTo>
                      <a:pt x="308" y="10"/>
                    </a:lnTo>
                    <a:lnTo>
                      <a:pt x="336" y="62"/>
                    </a:lnTo>
                    <a:lnTo>
                      <a:pt x="120" y="184"/>
                    </a:lnTo>
                    <a:lnTo>
                      <a:pt x="0" y="0"/>
                    </a:lnTo>
                    <a:close/>
                  </a:path>
                </a:pathLst>
              </a:custGeom>
              <a:solidFill>
                <a:srgbClr val="E8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274"/>
              <p:cNvSpPr>
                <a:spLocks/>
              </p:cNvSpPr>
              <p:nvPr/>
            </p:nvSpPr>
            <p:spPr bwMode="auto">
              <a:xfrm>
                <a:off x="6610903" y="1966743"/>
                <a:ext cx="465419" cy="254873"/>
              </a:xfrm>
              <a:custGeom>
                <a:avLst/>
                <a:gdLst>
                  <a:gd name="T0" fmla="*/ 0 w 336"/>
                  <a:gd name="T1" fmla="*/ 0 h 184"/>
                  <a:gd name="T2" fmla="*/ 308 w 336"/>
                  <a:gd name="T3" fmla="*/ 10 h 184"/>
                  <a:gd name="T4" fmla="*/ 336 w 336"/>
                  <a:gd name="T5" fmla="*/ 62 h 184"/>
                  <a:gd name="T6" fmla="*/ 120 w 336"/>
                  <a:gd name="T7" fmla="*/ 184 h 184"/>
                </a:gdLst>
                <a:ahLst/>
                <a:cxnLst>
                  <a:cxn ang="0">
                    <a:pos x="T0" y="T1"/>
                  </a:cxn>
                  <a:cxn ang="0">
                    <a:pos x="T2" y="T3"/>
                  </a:cxn>
                  <a:cxn ang="0">
                    <a:pos x="T4" y="T5"/>
                  </a:cxn>
                  <a:cxn ang="0">
                    <a:pos x="T6" y="T7"/>
                  </a:cxn>
                </a:cxnLst>
                <a:rect l="0" t="0" r="r" b="b"/>
                <a:pathLst>
                  <a:path w="336" h="184">
                    <a:moveTo>
                      <a:pt x="0" y="0"/>
                    </a:moveTo>
                    <a:lnTo>
                      <a:pt x="308" y="10"/>
                    </a:lnTo>
                    <a:lnTo>
                      <a:pt x="336" y="62"/>
                    </a:lnTo>
                    <a:lnTo>
                      <a:pt x="120"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275"/>
              <p:cNvSpPr>
                <a:spLocks/>
              </p:cNvSpPr>
              <p:nvPr/>
            </p:nvSpPr>
            <p:spPr bwMode="auto">
              <a:xfrm>
                <a:off x="6328327" y="2188371"/>
                <a:ext cx="268724" cy="470960"/>
              </a:xfrm>
              <a:custGeom>
                <a:avLst/>
                <a:gdLst>
                  <a:gd name="T0" fmla="*/ 24 w 194"/>
                  <a:gd name="T1" fmla="*/ 0 h 340"/>
                  <a:gd name="T2" fmla="*/ 0 w 194"/>
                  <a:gd name="T3" fmla="*/ 308 h 340"/>
                  <a:gd name="T4" fmla="*/ 48 w 194"/>
                  <a:gd name="T5" fmla="*/ 340 h 340"/>
                  <a:gd name="T6" fmla="*/ 194 w 194"/>
                  <a:gd name="T7" fmla="*/ 140 h 340"/>
                  <a:gd name="T8" fmla="*/ 24 w 194"/>
                  <a:gd name="T9" fmla="*/ 0 h 340"/>
                </a:gdLst>
                <a:ahLst/>
                <a:cxnLst>
                  <a:cxn ang="0">
                    <a:pos x="T0" y="T1"/>
                  </a:cxn>
                  <a:cxn ang="0">
                    <a:pos x="T2" y="T3"/>
                  </a:cxn>
                  <a:cxn ang="0">
                    <a:pos x="T4" y="T5"/>
                  </a:cxn>
                  <a:cxn ang="0">
                    <a:pos x="T6" y="T7"/>
                  </a:cxn>
                  <a:cxn ang="0">
                    <a:pos x="T8" y="T9"/>
                  </a:cxn>
                </a:cxnLst>
                <a:rect l="0" t="0" r="r" b="b"/>
                <a:pathLst>
                  <a:path w="194" h="340">
                    <a:moveTo>
                      <a:pt x="24" y="0"/>
                    </a:moveTo>
                    <a:lnTo>
                      <a:pt x="0" y="308"/>
                    </a:lnTo>
                    <a:lnTo>
                      <a:pt x="48" y="340"/>
                    </a:lnTo>
                    <a:lnTo>
                      <a:pt x="194" y="140"/>
                    </a:lnTo>
                    <a:lnTo>
                      <a:pt x="24" y="0"/>
                    </a:lnTo>
                    <a:close/>
                  </a:path>
                </a:pathLst>
              </a:custGeom>
              <a:solidFill>
                <a:srgbClr val="E8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276"/>
              <p:cNvSpPr>
                <a:spLocks/>
              </p:cNvSpPr>
              <p:nvPr/>
            </p:nvSpPr>
            <p:spPr bwMode="auto">
              <a:xfrm>
                <a:off x="6328327" y="2188371"/>
                <a:ext cx="268724" cy="470960"/>
              </a:xfrm>
              <a:custGeom>
                <a:avLst/>
                <a:gdLst>
                  <a:gd name="T0" fmla="*/ 24 w 194"/>
                  <a:gd name="T1" fmla="*/ 0 h 340"/>
                  <a:gd name="T2" fmla="*/ 0 w 194"/>
                  <a:gd name="T3" fmla="*/ 308 h 340"/>
                  <a:gd name="T4" fmla="*/ 48 w 194"/>
                  <a:gd name="T5" fmla="*/ 340 h 340"/>
                  <a:gd name="T6" fmla="*/ 194 w 194"/>
                  <a:gd name="T7" fmla="*/ 140 h 340"/>
                </a:gdLst>
                <a:ahLst/>
                <a:cxnLst>
                  <a:cxn ang="0">
                    <a:pos x="T0" y="T1"/>
                  </a:cxn>
                  <a:cxn ang="0">
                    <a:pos x="T2" y="T3"/>
                  </a:cxn>
                  <a:cxn ang="0">
                    <a:pos x="T4" y="T5"/>
                  </a:cxn>
                  <a:cxn ang="0">
                    <a:pos x="T6" y="T7"/>
                  </a:cxn>
                </a:cxnLst>
                <a:rect l="0" t="0" r="r" b="b"/>
                <a:pathLst>
                  <a:path w="194" h="340">
                    <a:moveTo>
                      <a:pt x="24" y="0"/>
                    </a:moveTo>
                    <a:lnTo>
                      <a:pt x="0" y="308"/>
                    </a:lnTo>
                    <a:lnTo>
                      <a:pt x="48" y="340"/>
                    </a:lnTo>
                    <a:lnTo>
                      <a:pt x="194"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277"/>
              <p:cNvSpPr>
                <a:spLocks/>
              </p:cNvSpPr>
              <p:nvPr/>
            </p:nvSpPr>
            <p:spPr bwMode="auto">
              <a:xfrm>
                <a:off x="5950173" y="1501324"/>
                <a:ext cx="893439" cy="961313"/>
              </a:xfrm>
              <a:custGeom>
                <a:avLst/>
                <a:gdLst>
                  <a:gd name="T0" fmla="*/ 134 w 645"/>
                  <a:gd name="T1" fmla="*/ 0 h 694"/>
                  <a:gd name="T2" fmla="*/ 66 w 645"/>
                  <a:gd name="T3" fmla="*/ 58 h 694"/>
                  <a:gd name="T4" fmla="*/ 0 w 645"/>
                  <a:gd name="T5" fmla="*/ 118 h 694"/>
                  <a:gd name="T6" fmla="*/ 0 w 645"/>
                  <a:gd name="T7" fmla="*/ 118 h 694"/>
                  <a:gd name="T8" fmla="*/ 0 w 645"/>
                  <a:gd name="T9" fmla="*/ 122 h 694"/>
                  <a:gd name="T10" fmla="*/ 0 w 645"/>
                  <a:gd name="T11" fmla="*/ 136 h 694"/>
                  <a:gd name="T12" fmla="*/ 4 w 645"/>
                  <a:gd name="T13" fmla="*/ 160 h 694"/>
                  <a:gd name="T14" fmla="*/ 14 w 645"/>
                  <a:gd name="T15" fmla="*/ 190 h 694"/>
                  <a:gd name="T16" fmla="*/ 20 w 645"/>
                  <a:gd name="T17" fmla="*/ 208 h 694"/>
                  <a:gd name="T18" fmla="*/ 30 w 645"/>
                  <a:gd name="T19" fmla="*/ 230 h 694"/>
                  <a:gd name="T20" fmla="*/ 42 w 645"/>
                  <a:gd name="T21" fmla="*/ 252 h 694"/>
                  <a:gd name="T22" fmla="*/ 56 w 645"/>
                  <a:gd name="T23" fmla="*/ 276 h 694"/>
                  <a:gd name="T24" fmla="*/ 72 w 645"/>
                  <a:gd name="T25" fmla="*/ 304 h 694"/>
                  <a:gd name="T26" fmla="*/ 92 w 645"/>
                  <a:gd name="T27" fmla="*/ 332 h 694"/>
                  <a:gd name="T28" fmla="*/ 116 w 645"/>
                  <a:gd name="T29" fmla="*/ 362 h 694"/>
                  <a:gd name="T30" fmla="*/ 142 w 645"/>
                  <a:gd name="T31" fmla="*/ 392 h 694"/>
                  <a:gd name="T32" fmla="*/ 142 w 645"/>
                  <a:gd name="T33" fmla="*/ 392 h 694"/>
                  <a:gd name="T34" fmla="*/ 173 w 645"/>
                  <a:gd name="T35" fmla="*/ 424 h 694"/>
                  <a:gd name="T36" fmla="*/ 203 w 645"/>
                  <a:gd name="T37" fmla="*/ 456 h 694"/>
                  <a:gd name="T38" fmla="*/ 263 w 645"/>
                  <a:gd name="T39" fmla="*/ 514 h 694"/>
                  <a:gd name="T40" fmla="*/ 321 w 645"/>
                  <a:gd name="T41" fmla="*/ 564 h 694"/>
                  <a:gd name="T42" fmla="*/ 375 w 645"/>
                  <a:gd name="T43" fmla="*/ 608 h 694"/>
                  <a:gd name="T44" fmla="*/ 423 w 645"/>
                  <a:gd name="T45" fmla="*/ 646 h 694"/>
                  <a:gd name="T46" fmla="*/ 459 w 645"/>
                  <a:gd name="T47" fmla="*/ 672 h 694"/>
                  <a:gd name="T48" fmla="*/ 493 w 645"/>
                  <a:gd name="T49" fmla="*/ 694 h 694"/>
                  <a:gd name="T50" fmla="*/ 569 w 645"/>
                  <a:gd name="T51" fmla="*/ 628 h 694"/>
                  <a:gd name="T52" fmla="*/ 645 w 645"/>
                  <a:gd name="T53" fmla="*/ 560 h 694"/>
                  <a:gd name="T54" fmla="*/ 645 w 645"/>
                  <a:gd name="T55" fmla="*/ 560 h 694"/>
                  <a:gd name="T56" fmla="*/ 627 w 645"/>
                  <a:gd name="T57" fmla="*/ 524 h 694"/>
                  <a:gd name="T58" fmla="*/ 605 w 645"/>
                  <a:gd name="T59" fmla="*/ 484 h 694"/>
                  <a:gd name="T60" fmla="*/ 575 w 645"/>
                  <a:gd name="T61" fmla="*/ 434 h 694"/>
                  <a:gd name="T62" fmla="*/ 537 w 645"/>
                  <a:gd name="T63" fmla="*/ 374 h 694"/>
                  <a:gd name="T64" fmla="*/ 493 w 645"/>
                  <a:gd name="T65" fmla="*/ 310 h 694"/>
                  <a:gd name="T66" fmla="*/ 445 w 645"/>
                  <a:gd name="T67" fmla="*/ 242 h 694"/>
                  <a:gd name="T68" fmla="*/ 417 w 645"/>
                  <a:gd name="T69" fmla="*/ 208 h 694"/>
                  <a:gd name="T70" fmla="*/ 389 w 645"/>
                  <a:gd name="T71" fmla="*/ 176 h 694"/>
                  <a:gd name="T72" fmla="*/ 389 w 645"/>
                  <a:gd name="T73" fmla="*/ 176 h 694"/>
                  <a:gd name="T74" fmla="*/ 361 w 645"/>
                  <a:gd name="T75" fmla="*/ 146 h 694"/>
                  <a:gd name="T76" fmla="*/ 335 w 645"/>
                  <a:gd name="T77" fmla="*/ 118 h 694"/>
                  <a:gd name="T78" fmla="*/ 309 w 645"/>
                  <a:gd name="T79" fmla="*/ 96 h 694"/>
                  <a:gd name="T80" fmla="*/ 285 w 645"/>
                  <a:gd name="T81" fmla="*/ 76 h 694"/>
                  <a:gd name="T82" fmla="*/ 263 w 645"/>
                  <a:gd name="T83" fmla="*/ 58 h 694"/>
                  <a:gd name="T84" fmla="*/ 241 w 645"/>
                  <a:gd name="T85" fmla="*/ 44 h 694"/>
                  <a:gd name="T86" fmla="*/ 223 w 645"/>
                  <a:gd name="T87" fmla="*/ 32 h 694"/>
                  <a:gd name="T88" fmla="*/ 205 w 645"/>
                  <a:gd name="T89" fmla="*/ 22 h 694"/>
                  <a:gd name="T90" fmla="*/ 175 w 645"/>
                  <a:gd name="T91" fmla="*/ 10 h 694"/>
                  <a:gd name="T92" fmla="*/ 152 w 645"/>
                  <a:gd name="T93" fmla="*/ 4 h 694"/>
                  <a:gd name="T94" fmla="*/ 138 w 645"/>
                  <a:gd name="T95" fmla="*/ 0 h 694"/>
                  <a:gd name="T96" fmla="*/ 134 w 645"/>
                  <a:gd name="T97" fmla="*/ 0 h 694"/>
                  <a:gd name="T98" fmla="*/ 134 w 645"/>
                  <a:gd name="T99"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5" h="694">
                    <a:moveTo>
                      <a:pt x="134" y="0"/>
                    </a:moveTo>
                    <a:lnTo>
                      <a:pt x="66" y="58"/>
                    </a:lnTo>
                    <a:lnTo>
                      <a:pt x="0" y="118"/>
                    </a:lnTo>
                    <a:lnTo>
                      <a:pt x="0" y="118"/>
                    </a:lnTo>
                    <a:lnTo>
                      <a:pt x="0" y="122"/>
                    </a:lnTo>
                    <a:lnTo>
                      <a:pt x="0" y="136"/>
                    </a:lnTo>
                    <a:lnTo>
                      <a:pt x="4" y="160"/>
                    </a:lnTo>
                    <a:lnTo>
                      <a:pt x="14" y="190"/>
                    </a:lnTo>
                    <a:lnTo>
                      <a:pt x="20" y="208"/>
                    </a:lnTo>
                    <a:lnTo>
                      <a:pt x="30" y="230"/>
                    </a:lnTo>
                    <a:lnTo>
                      <a:pt x="42" y="252"/>
                    </a:lnTo>
                    <a:lnTo>
                      <a:pt x="56" y="276"/>
                    </a:lnTo>
                    <a:lnTo>
                      <a:pt x="72" y="304"/>
                    </a:lnTo>
                    <a:lnTo>
                      <a:pt x="92" y="332"/>
                    </a:lnTo>
                    <a:lnTo>
                      <a:pt x="116" y="362"/>
                    </a:lnTo>
                    <a:lnTo>
                      <a:pt x="142" y="392"/>
                    </a:lnTo>
                    <a:lnTo>
                      <a:pt x="142" y="392"/>
                    </a:lnTo>
                    <a:lnTo>
                      <a:pt x="173" y="424"/>
                    </a:lnTo>
                    <a:lnTo>
                      <a:pt x="203" y="456"/>
                    </a:lnTo>
                    <a:lnTo>
                      <a:pt x="263" y="514"/>
                    </a:lnTo>
                    <a:lnTo>
                      <a:pt x="321" y="564"/>
                    </a:lnTo>
                    <a:lnTo>
                      <a:pt x="375" y="608"/>
                    </a:lnTo>
                    <a:lnTo>
                      <a:pt x="423" y="646"/>
                    </a:lnTo>
                    <a:lnTo>
                      <a:pt x="459" y="672"/>
                    </a:lnTo>
                    <a:lnTo>
                      <a:pt x="493" y="694"/>
                    </a:lnTo>
                    <a:lnTo>
                      <a:pt x="569" y="628"/>
                    </a:lnTo>
                    <a:lnTo>
                      <a:pt x="645" y="560"/>
                    </a:lnTo>
                    <a:lnTo>
                      <a:pt x="645" y="560"/>
                    </a:lnTo>
                    <a:lnTo>
                      <a:pt x="627" y="524"/>
                    </a:lnTo>
                    <a:lnTo>
                      <a:pt x="605" y="484"/>
                    </a:lnTo>
                    <a:lnTo>
                      <a:pt x="575" y="434"/>
                    </a:lnTo>
                    <a:lnTo>
                      <a:pt x="537" y="374"/>
                    </a:lnTo>
                    <a:lnTo>
                      <a:pt x="493" y="310"/>
                    </a:lnTo>
                    <a:lnTo>
                      <a:pt x="445" y="242"/>
                    </a:lnTo>
                    <a:lnTo>
                      <a:pt x="417" y="208"/>
                    </a:lnTo>
                    <a:lnTo>
                      <a:pt x="389" y="176"/>
                    </a:lnTo>
                    <a:lnTo>
                      <a:pt x="389" y="176"/>
                    </a:lnTo>
                    <a:lnTo>
                      <a:pt x="361" y="146"/>
                    </a:lnTo>
                    <a:lnTo>
                      <a:pt x="335" y="118"/>
                    </a:lnTo>
                    <a:lnTo>
                      <a:pt x="309" y="96"/>
                    </a:lnTo>
                    <a:lnTo>
                      <a:pt x="285" y="76"/>
                    </a:lnTo>
                    <a:lnTo>
                      <a:pt x="263" y="58"/>
                    </a:lnTo>
                    <a:lnTo>
                      <a:pt x="241" y="44"/>
                    </a:lnTo>
                    <a:lnTo>
                      <a:pt x="223" y="32"/>
                    </a:lnTo>
                    <a:lnTo>
                      <a:pt x="205" y="22"/>
                    </a:lnTo>
                    <a:lnTo>
                      <a:pt x="175" y="10"/>
                    </a:lnTo>
                    <a:lnTo>
                      <a:pt x="152" y="4"/>
                    </a:lnTo>
                    <a:lnTo>
                      <a:pt x="138" y="0"/>
                    </a:lnTo>
                    <a:lnTo>
                      <a:pt x="134" y="0"/>
                    </a:lnTo>
                    <a:lnTo>
                      <a:pt x="134" y="0"/>
                    </a:lnTo>
                    <a:close/>
                  </a:path>
                </a:pathLst>
              </a:custGeom>
              <a:solidFill>
                <a:srgbClr val="BCA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278"/>
              <p:cNvSpPr>
                <a:spLocks/>
              </p:cNvSpPr>
              <p:nvPr/>
            </p:nvSpPr>
            <p:spPr bwMode="auto">
              <a:xfrm>
                <a:off x="6146868" y="1711870"/>
                <a:ext cx="186999" cy="188384"/>
              </a:xfrm>
              <a:custGeom>
                <a:avLst/>
                <a:gdLst>
                  <a:gd name="T0" fmla="*/ 113 w 135"/>
                  <a:gd name="T1" fmla="*/ 118 h 136"/>
                  <a:gd name="T2" fmla="*/ 113 w 135"/>
                  <a:gd name="T3" fmla="*/ 118 h 136"/>
                  <a:gd name="T4" fmla="*/ 123 w 135"/>
                  <a:gd name="T5" fmla="*/ 108 h 136"/>
                  <a:gd name="T6" fmla="*/ 129 w 135"/>
                  <a:gd name="T7" fmla="*/ 98 h 136"/>
                  <a:gd name="T8" fmla="*/ 133 w 135"/>
                  <a:gd name="T9" fmla="*/ 86 h 136"/>
                  <a:gd name="T10" fmla="*/ 135 w 135"/>
                  <a:gd name="T11" fmla="*/ 72 h 136"/>
                  <a:gd name="T12" fmla="*/ 135 w 135"/>
                  <a:gd name="T13" fmla="*/ 60 h 136"/>
                  <a:gd name="T14" fmla="*/ 133 w 135"/>
                  <a:gd name="T15" fmla="*/ 46 h 136"/>
                  <a:gd name="T16" fmla="*/ 127 w 135"/>
                  <a:gd name="T17" fmla="*/ 34 h 136"/>
                  <a:gd name="T18" fmla="*/ 119 w 135"/>
                  <a:gd name="T19" fmla="*/ 24 h 136"/>
                  <a:gd name="T20" fmla="*/ 119 w 135"/>
                  <a:gd name="T21" fmla="*/ 24 h 136"/>
                  <a:gd name="T22" fmla="*/ 109 w 135"/>
                  <a:gd name="T23" fmla="*/ 14 h 136"/>
                  <a:gd name="T24" fmla="*/ 97 w 135"/>
                  <a:gd name="T25" fmla="*/ 6 h 136"/>
                  <a:gd name="T26" fmla="*/ 85 w 135"/>
                  <a:gd name="T27" fmla="*/ 2 h 136"/>
                  <a:gd name="T28" fmla="*/ 73 w 135"/>
                  <a:gd name="T29" fmla="*/ 0 h 136"/>
                  <a:gd name="T30" fmla="*/ 59 w 135"/>
                  <a:gd name="T31" fmla="*/ 0 h 136"/>
                  <a:gd name="T32" fmla="*/ 47 w 135"/>
                  <a:gd name="T33" fmla="*/ 4 h 136"/>
                  <a:gd name="T34" fmla="*/ 35 w 135"/>
                  <a:gd name="T35" fmla="*/ 10 h 136"/>
                  <a:gd name="T36" fmla="*/ 23 w 135"/>
                  <a:gd name="T37" fmla="*/ 18 h 136"/>
                  <a:gd name="T38" fmla="*/ 23 w 135"/>
                  <a:gd name="T39" fmla="*/ 18 h 136"/>
                  <a:gd name="T40" fmla="*/ 12 w 135"/>
                  <a:gd name="T41" fmla="*/ 28 h 136"/>
                  <a:gd name="T42" fmla="*/ 6 w 135"/>
                  <a:gd name="T43" fmla="*/ 38 h 136"/>
                  <a:gd name="T44" fmla="*/ 2 w 135"/>
                  <a:gd name="T45" fmla="*/ 50 h 136"/>
                  <a:gd name="T46" fmla="*/ 0 w 135"/>
                  <a:gd name="T47" fmla="*/ 64 h 136"/>
                  <a:gd name="T48" fmla="*/ 0 w 135"/>
                  <a:gd name="T49" fmla="*/ 76 h 136"/>
                  <a:gd name="T50" fmla="*/ 2 w 135"/>
                  <a:gd name="T51" fmla="*/ 90 h 136"/>
                  <a:gd name="T52" fmla="*/ 8 w 135"/>
                  <a:gd name="T53" fmla="*/ 102 h 136"/>
                  <a:gd name="T54" fmla="*/ 16 w 135"/>
                  <a:gd name="T55" fmla="*/ 112 h 136"/>
                  <a:gd name="T56" fmla="*/ 16 w 135"/>
                  <a:gd name="T57" fmla="*/ 112 h 136"/>
                  <a:gd name="T58" fmla="*/ 27 w 135"/>
                  <a:gd name="T59" fmla="*/ 122 h 136"/>
                  <a:gd name="T60" fmla="*/ 39 w 135"/>
                  <a:gd name="T61" fmla="*/ 128 h 136"/>
                  <a:gd name="T62" fmla="*/ 51 w 135"/>
                  <a:gd name="T63" fmla="*/ 134 h 136"/>
                  <a:gd name="T64" fmla="*/ 63 w 135"/>
                  <a:gd name="T65" fmla="*/ 136 h 136"/>
                  <a:gd name="T66" fmla="*/ 77 w 135"/>
                  <a:gd name="T67" fmla="*/ 136 h 136"/>
                  <a:gd name="T68" fmla="*/ 89 w 135"/>
                  <a:gd name="T69" fmla="*/ 132 h 136"/>
                  <a:gd name="T70" fmla="*/ 101 w 135"/>
                  <a:gd name="T71" fmla="*/ 126 h 136"/>
                  <a:gd name="T72" fmla="*/ 113 w 135"/>
                  <a:gd name="T73" fmla="*/ 118 h 136"/>
                  <a:gd name="T74" fmla="*/ 113 w 135"/>
                  <a:gd name="T75" fmla="*/ 11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6">
                    <a:moveTo>
                      <a:pt x="113" y="118"/>
                    </a:moveTo>
                    <a:lnTo>
                      <a:pt x="113" y="118"/>
                    </a:lnTo>
                    <a:lnTo>
                      <a:pt x="123" y="108"/>
                    </a:lnTo>
                    <a:lnTo>
                      <a:pt x="129" y="98"/>
                    </a:lnTo>
                    <a:lnTo>
                      <a:pt x="133" y="86"/>
                    </a:lnTo>
                    <a:lnTo>
                      <a:pt x="135" y="72"/>
                    </a:lnTo>
                    <a:lnTo>
                      <a:pt x="135" y="60"/>
                    </a:lnTo>
                    <a:lnTo>
                      <a:pt x="133" y="46"/>
                    </a:lnTo>
                    <a:lnTo>
                      <a:pt x="127" y="34"/>
                    </a:lnTo>
                    <a:lnTo>
                      <a:pt x="119" y="24"/>
                    </a:lnTo>
                    <a:lnTo>
                      <a:pt x="119" y="24"/>
                    </a:lnTo>
                    <a:lnTo>
                      <a:pt x="109" y="14"/>
                    </a:lnTo>
                    <a:lnTo>
                      <a:pt x="97" y="6"/>
                    </a:lnTo>
                    <a:lnTo>
                      <a:pt x="85" y="2"/>
                    </a:lnTo>
                    <a:lnTo>
                      <a:pt x="73" y="0"/>
                    </a:lnTo>
                    <a:lnTo>
                      <a:pt x="59" y="0"/>
                    </a:lnTo>
                    <a:lnTo>
                      <a:pt x="47" y="4"/>
                    </a:lnTo>
                    <a:lnTo>
                      <a:pt x="35" y="10"/>
                    </a:lnTo>
                    <a:lnTo>
                      <a:pt x="23" y="18"/>
                    </a:lnTo>
                    <a:lnTo>
                      <a:pt x="23" y="18"/>
                    </a:lnTo>
                    <a:lnTo>
                      <a:pt x="12" y="28"/>
                    </a:lnTo>
                    <a:lnTo>
                      <a:pt x="6" y="38"/>
                    </a:lnTo>
                    <a:lnTo>
                      <a:pt x="2" y="50"/>
                    </a:lnTo>
                    <a:lnTo>
                      <a:pt x="0" y="64"/>
                    </a:lnTo>
                    <a:lnTo>
                      <a:pt x="0" y="76"/>
                    </a:lnTo>
                    <a:lnTo>
                      <a:pt x="2" y="90"/>
                    </a:lnTo>
                    <a:lnTo>
                      <a:pt x="8" y="102"/>
                    </a:lnTo>
                    <a:lnTo>
                      <a:pt x="16" y="112"/>
                    </a:lnTo>
                    <a:lnTo>
                      <a:pt x="16" y="112"/>
                    </a:lnTo>
                    <a:lnTo>
                      <a:pt x="27" y="122"/>
                    </a:lnTo>
                    <a:lnTo>
                      <a:pt x="39" y="128"/>
                    </a:lnTo>
                    <a:lnTo>
                      <a:pt x="51" y="134"/>
                    </a:lnTo>
                    <a:lnTo>
                      <a:pt x="63" y="136"/>
                    </a:lnTo>
                    <a:lnTo>
                      <a:pt x="77" y="136"/>
                    </a:lnTo>
                    <a:lnTo>
                      <a:pt x="89" y="132"/>
                    </a:lnTo>
                    <a:lnTo>
                      <a:pt x="101" y="126"/>
                    </a:lnTo>
                    <a:lnTo>
                      <a:pt x="113" y="118"/>
                    </a:lnTo>
                    <a:lnTo>
                      <a:pt x="113" y="118"/>
                    </a:lnTo>
                    <a:close/>
                  </a:path>
                </a:pathLst>
              </a:custGeom>
              <a:solidFill>
                <a:srgbClr val="A9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279"/>
              <p:cNvSpPr>
                <a:spLocks noEditPoints="1"/>
              </p:cNvSpPr>
              <p:nvPr/>
            </p:nvSpPr>
            <p:spPr bwMode="auto">
              <a:xfrm>
                <a:off x="6124705" y="1692478"/>
                <a:ext cx="231325" cy="227169"/>
              </a:xfrm>
              <a:custGeom>
                <a:avLst/>
                <a:gdLst>
                  <a:gd name="T0" fmla="*/ 139 w 167"/>
                  <a:gd name="T1" fmla="*/ 144 h 164"/>
                  <a:gd name="T2" fmla="*/ 159 w 167"/>
                  <a:gd name="T3" fmla="*/ 118 h 164"/>
                  <a:gd name="T4" fmla="*/ 167 w 167"/>
                  <a:gd name="T5" fmla="*/ 88 h 164"/>
                  <a:gd name="T6" fmla="*/ 163 w 167"/>
                  <a:gd name="T7" fmla="*/ 56 h 164"/>
                  <a:gd name="T8" fmla="*/ 147 w 167"/>
                  <a:gd name="T9" fmla="*/ 28 h 164"/>
                  <a:gd name="T10" fmla="*/ 133 w 167"/>
                  <a:gd name="T11" fmla="*/ 16 h 164"/>
                  <a:gd name="T12" fmla="*/ 105 w 167"/>
                  <a:gd name="T13" fmla="*/ 2 h 164"/>
                  <a:gd name="T14" fmla="*/ 73 w 167"/>
                  <a:gd name="T15" fmla="*/ 0 h 164"/>
                  <a:gd name="T16" fmla="*/ 43 w 167"/>
                  <a:gd name="T17" fmla="*/ 10 h 164"/>
                  <a:gd name="T18" fmla="*/ 28 w 167"/>
                  <a:gd name="T19" fmla="*/ 20 h 164"/>
                  <a:gd name="T20" fmla="*/ 8 w 167"/>
                  <a:gd name="T21" fmla="*/ 46 h 164"/>
                  <a:gd name="T22" fmla="*/ 0 w 167"/>
                  <a:gd name="T23" fmla="*/ 76 h 164"/>
                  <a:gd name="T24" fmla="*/ 4 w 167"/>
                  <a:gd name="T25" fmla="*/ 108 h 164"/>
                  <a:gd name="T26" fmla="*/ 20 w 167"/>
                  <a:gd name="T27" fmla="*/ 136 h 164"/>
                  <a:gd name="T28" fmla="*/ 34 w 167"/>
                  <a:gd name="T29" fmla="*/ 148 h 164"/>
                  <a:gd name="T30" fmla="*/ 63 w 167"/>
                  <a:gd name="T31" fmla="*/ 162 h 164"/>
                  <a:gd name="T32" fmla="*/ 95 w 167"/>
                  <a:gd name="T33" fmla="*/ 164 h 164"/>
                  <a:gd name="T34" fmla="*/ 125 w 167"/>
                  <a:gd name="T35" fmla="*/ 154 h 164"/>
                  <a:gd name="T36" fmla="*/ 139 w 167"/>
                  <a:gd name="T37" fmla="*/ 144 h 164"/>
                  <a:gd name="T38" fmla="*/ 47 w 167"/>
                  <a:gd name="T39" fmla="*/ 38 h 164"/>
                  <a:gd name="T40" fmla="*/ 65 w 167"/>
                  <a:gd name="T41" fmla="*/ 28 h 164"/>
                  <a:gd name="T42" fmla="*/ 87 w 167"/>
                  <a:gd name="T43" fmla="*/ 24 h 164"/>
                  <a:gd name="T44" fmla="*/ 109 w 167"/>
                  <a:gd name="T45" fmla="*/ 30 h 164"/>
                  <a:gd name="T46" fmla="*/ 127 w 167"/>
                  <a:gd name="T47" fmla="*/ 44 h 164"/>
                  <a:gd name="T48" fmla="*/ 133 w 167"/>
                  <a:gd name="T49" fmla="*/ 54 h 164"/>
                  <a:gd name="T50" fmla="*/ 141 w 167"/>
                  <a:gd name="T51" fmla="*/ 74 h 164"/>
                  <a:gd name="T52" fmla="*/ 139 w 167"/>
                  <a:gd name="T53" fmla="*/ 96 h 164"/>
                  <a:gd name="T54" fmla="*/ 129 w 167"/>
                  <a:gd name="T55" fmla="*/ 116 h 164"/>
                  <a:gd name="T56" fmla="*/ 121 w 167"/>
                  <a:gd name="T57" fmla="*/ 124 h 164"/>
                  <a:gd name="T58" fmla="*/ 103 w 167"/>
                  <a:gd name="T59" fmla="*/ 136 h 164"/>
                  <a:gd name="T60" fmla="*/ 81 w 167"/>
                  <a:gd name="T61" fmla="*/ 140 h 164"/>
                  <a:gd name="T62" fmla="*/ 59 w 167"/>
                  <a:gd name="T63" fmla="*/ 134 h 164"/>
                  <a:gd name="T64" fmla="*/ 41 w 167"/>
                  <a:gd name="T65" fmla="*/ 120 h 164"/>
                  <a:gd name="T66" fmla="*/ 34 w 167"/>
                  <a:gd name="T67" fmla="*/ 110 h 164"/>
                  <a:gd name="T68" fmla="*/ 26 w 167"/>
                  <a:gd name="T69" fmla="*/ 90 h 164"/>
                  <a:gd name="T70" fmla="*/ 28 w 167"/>
                  <a:gd name="T71" fmla="*/ 68 h 164"/>
                  <a:gd name="T72" fmla="*/ 39 w 167"/>
                  <a:gd name="T73" fmla="*/ 48 h 164"/>
                  <a:gd name="T74" fmla="*/ 47 w 167"/>
                  <a:gd name="T75" fmla="*/ 3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 h="164">
                    <a:moveTo>
                      <a:pt x="139" y="144"/>
                    </a:moveTo>
                    <a:lnTo>
                      <a:pt x="139" y="144"/>
                    </a:lnTo>
                    <a:lnTo>
                      <a:pt x="151" y="132"/>
                    </a:lnTo>
                    <a:lnTo>
                      <a:pt x="159" y="118"/>
                    </a:lnTo>
                    <a:lnTo>
                      <a:pt x="165" y="102"/>
                    </a:lnTo>
                    <a:lnTo>
                      <a:pt x="167" y="88"/>
                    </a:lnTo>
                    <a:lnTo>
                      <a:pt x="167" y="72"/>
                    </a:lnTo>
                    <a:lnTo>
                      <a:pt x="163" y="56"/>
                    </a:lnTo>
                    <a:lnTo>
                      <a:pt x="155" y="40"/>
                    </a:lnTo>
                    <a:lnTo>
                      <a:pt x="147" y="28"/>
                    </a:lnTo>
                    <a:lnTo>
                      <a:pt x="147" y="28"/>
                    </a:lnTo>
                    <a:lnTo>
                      <a:pt x="133" y="16"/>
                    </a:lnTo>
                    <a:lnTo>
                      <a:pt x="119" y="8"/>
                    </a:lnTo>
                    <a:lnTo>
                      <a:pt x="105" y="2"/>
                    </a:lnTo>
                    <a:lnTo>
                      <a:pt x="89" y="0"/>
                    </a:lnTo>
                    <a:lnTo>
                      <a:pt x="73" y="0"/>
                    </a:lnTo>
                    <a:lnTo>
                      <a:pt x="57" y="4"/>
                    </a:lnTo>
                    <a:lnTo>
                      <a:pt x="43" y="10"/>
                    </a:lnTo>
                    <a:lnTo>
                      <a:pt x="28" y="20"/>
                    </a:lnTo>
                    <a:lnTo>
                      <a:pt x="28" y="20"/>
                    </a:lnTo>
                    <a:lnTo>
                      <a:pt x="16" y="32"/>
                    </a:lnTo>
                    <a:lnTo>
                      <a:pt x="8" y="46"/>
                    </a:lnTo>
                    <a:lnTo>
                      <a:pt x="2" y="60"/>
                    </a:lnTo>
                    <a:lnTo>
                      <a:pt x="0" y="76"/>
                    </a:lnTo>
                    <a:lnTo>
                      <a:pt x="0" y="92"/>
                    </a:lnTo>
                    <a:lnTo>
                      <a:pt x="4" y="108"/>
                    </a:lnTo>
                    <a:lnTo>
                      <a:pt x="12" y="122"/>
                    </a:lnTo>
                    <a:lnTo>
                      <a:pt x="20" y="136"/>
                    </a:lnTo>
                    <a:lnTo>
                      <a:pt x="20" y="136"/>
                    </a:lnTo>
                    <a:lnTo>
                      <a:pt x="34" y="148"/>
                    </a:lnTo>
                    <a:lnTo>
                      <a:pt x="49" y="156"/>
                    </a:lnTo>
                    <a:lnTo>
                      <a:pt x="63" y="162"/>
                    </a:lnTo>
                    <a:lnTo>
                      <a:pt x="79" y="164"/>
                    </a:lnTo>
                    <a:lnTo>
                      <a:pt x="95" y="164"/>
                    </a:lnTo>
                    <a:lnTo>
                      <a:pt x="111" y="160"/>
                    </a:lnTo>
                    <a:lnTo>
                      <a:pt x="125" y="154"/>
                    </a:lnTo>
                    <a:lnTo>
                      <a:pt x="139" y="144"/>
                    </a:lnTo>
                    <a:lnTo>
                      <a:pt x="139" y="144"/>
                    </a:lnTo>
                    <a:close/>
                    <a:moveTo>
                      <a:pt x="47" y="38"/>
                    </a:moveTo>
                    <a:lnTo>
                      <a:pt x="47" y="38"/>
                    </a:lnTo>
                    <a:lnTo>
                      <a:pt x="55" y="32"/>
                    </a:lnTo>
                    <a:lnTo>
                      <a:pt x="65" y="28"/>
                    </a:lnTo>
                    <a:lnTo>
                      <a:pt x="77" y="26"/>
                    </a:lnTo>
                    <a:lnTo>
                      <a:pt x="87" y="24"/>
                    </a:lnTo>
                    <a:lnTo>
                      <a:pt x="99" y="26"/>
                    </a:lnTo>
                    <a:lnTo>
                      <a:pt x="109" y="30"/>
                    </a:lnTo>
                    <a:lnTo>
                      <a:pt x="119" y="36"/>
                    </a:lnTo>
                    <a:lnTo>
                      <a:pt x="127" y="44"/>
                    </a:lnTo>
                    <a:lnTo>
                      <a:pt x="127" y="44"/>
                    </a:lnTo>
                    <a:lnTo>
                      <a:pt x="133" y="54"/>
                    </a:lnTo>
                    <a:lnTo>
                      <a:pt x="139" y="64"/>
                    </a:lnTo>
                    <a:lnTo>
                      <a:pt x="141" y="74"/>
                    </a:lnTo>
                    <a:lnTo>
                      <a:pt x="141" y="86"/>
                    </a:lnTo>
                    <a:lnTo>
                      <a:pt x="139" y="96"/>
                    </a:lnTo>
                    <a:lnTo>
                      <a:pt x="135" y="106"/>
                    </a:lnTo>
                    <a:lnTo>
                      <a:pt x="129" y="116"/>
                    </a:lnTo>
                    <a:lnTo>
                      <a:pt x="121" y="124"/>
                    </a:lnTo>
                    <a:lnTo>
                      <a:pt x="121" y="124"/>
                    </a:lnTo>
                    <a:lnTo>
                      <a:pt x="113" y="132"/>
                    </a:lnTo>
                    <a:lnTo>
                      <a:pt x="103" y="136"/>
                    </a:lnTo>
                    <a:lnTo>
                      <a:pt x="91" y="138"/>
                    </a:lnTo>
                    <a:lnTo>
                      <a:pt x="81" y="140"/>
                    </a:lnTo>
                    <a:lnTo>
                      <a:pt x="69" y="138"/>
                    </a:lnTo>
                    <a:lnTo>
                      <a:pt x="59" y="134"/>
                    </a:lnTo>
                    <a:lnTo>
                      <a:pt x="49" y="128"/>
                    </a:lnTo>
                    <a:lnTo>
                      <a:pt x="41" y="120"/>
                    </a:lnTo>
                    <a:lnTo>
                      <a:pt x="41" y="120"/>
                    </a:lnTo>
                    <a:lnTo>
                      <a:pt x="34" y="110"/>
                    </a:lnTo>
                    <a:lnTo>
                      <a:pt x="28" y="100"/>
                    </a:lnTo>
                    <a:lnTo>
                      <a:pt x="26" y="90"/>
                    </a:lnTo>
                    <a:lnTo>
                      <a:pt x="26" y="78"/>
                    </a:lnTo>
                    <a:lnTo>
                      <a:pt x="28" y="68"/>
                    </a:lnTo>
                    <a:lnTo>
                      <a:pt x="32" y="58"/>
                    </a:lnTo>
                    <a:lnTo>
                      <a:pt x="39" y="48"/>
                    </a:lnTo>
                    <a:lnTo>
                      <a:pt x="47" y="38"/>
                    </a:lnTo>
                    <a:lnTo>
                      <a:pt x="47" y="38"/>
                    </a:lnTo>
                    <a:close/>
                  </a:path>
                </a:pathLst>
              </a:custGeom>
              <a:solidFill>
                <a:srgbClr val="99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280"/>
              <p:cNvSpPr>
                <a:spLocks/>
              </p:cNvSpPr>
              <p:nvPr/>
            </p:nvSpPr>
            <p:spPr bwMode="auto">
              <a:xfrm>
                <a:off x="6383734" y="1972284"/>
                <a:ext cx="91422" cy="91422"/>
              </a:xfrm>
              <a:custGeom>
                <a:avLst/>
                <a:gdLst>
                  <a:gd name="T0" fmla="*/ 54 w 66"/>
                  <a:gd name="T1" fmla="*/ 58 h 66"/>
                  <a:gd name="T2" fmla="*/ 54 w 66"/>
                  <a:gd name="T3" fmla="*/ 58 h 66"/>
                  <a:gd name="T4" fmla="*/ 60 w 66"/>
                  <a:gd name="T5" fmla="*/ 52 h 66"/>
                  <a:gd name="T6" fmla="*/ 62 w 66"/>
                  <a:gd name="T7" fmla="*/ 46 h 66"/>
                  <a:gd name="T8" fmla="*/ 64 w 66"/>
                  <a:gd name="T9" fmla="*/ 40 h 66"/>
                  <a:gd name="T10" fmla="*/ 66 w 66"/>
                  <a:gd name="T11" fmla="*/ 34 h 66"/>
                  <a:gd name="T12" fmla="*/ 66 w 66"/>
                  <a:gd name="T13" fmla="*/ 28 h 66"/>
                  <a:gd name="T14" fmla="*/ 64 w 66"/>
                  <a:gd name="T15" fmla="*/ 22 h 66"/>
                  <a:gd name="T16" fmla="*/ 62 w 66"/>
                  <a:gd name="T17" fmla="*/ 16 h 66"/>
                  <a:gd name="T18" fmla="*/ 58 w 66"/>
                  <a:gd name="T19" fmla="*/ 10 h 66"/>
                  <a:gd name="T20" fmla="*/ 58 w 66"/>
                  <a:gd name="T21" fmla="*/ 10 h 66"/>
                  <a:gd name="T22" fmla="*/ 52 w 66"/>
                  <a:gd name="T23" fmla="*/ 6 h 66"/>
                  <a:gd name="T24" fmla="*/ 48 w 66"/>
                  <a:gd name="T25" fmla="*/ 4 h 66"/>
                  <a:gd name="T26" fmla="*/ 42 w 66"/>
                  <a:gd name="T27" fmla="*/ 0 h 66"/>
                  <a:gd name="T28" fmla="*/ 36 w 66"/>
                  <a:gd name="T29" fmla="*/ 0 h 66"/>
                  <a:gd name="T30" fmla="*/ 28 w 66"/>
                  <a:gd name="T31" fmla="*/ 0 h 66"/>
                  <a:gd name="T32" fmla="*/ 22 w 66"/>
                  <a:gd name="T33" fmla="*/ 2 h 66"/>
                  <a:gd name="T34" fmla="*/ 16 w 66"/>
                  <a:gd name="T35" fmla="*/ 4 h 66"/>
                  <a:gd name="T36" fmla="*/ 12 w 66"/>
                  <a:gd name="T37" fmla="*/ 8 h 66"/>
                  <a:gd name="T38" fmla="*/ 12 w 66"/>
                  <a:gd name="T39" fmla="*/ 8 h 66"/>
                  <a:gd name="T40" fmla="*/ 6 w 66"/>
                  <a:gd name="T41" fmla="*/ 12 h 66"/>
                  <a:gd name="T42" fmla="*/ 4 w 66"/>
                  <a:gd name="T43" fmla="*/ 18 h 66"/>
                  <a:gd name="T44" fmla="*/ 2 w 66"/>
                  <a:gd name="T45" fmla="*/ 24 h 66"/>
                  <a:gd name="T46" fmla="*/ 0 w 66"/>
                  <a:gd name="T47" fmla="*/ 30 h 66"/>
                  <a:gd name="T48" fmla="*/ 0 w 66"/>
                  <a:gd name="T49" fmla="*/ 36 h 66"/>
                  <a:gd name="T50" fmla="*/ 2 w 66"/>
                  <a:gd name="T51" fmla="*/ 42 h 66"/>
                  <a:gd name="T52" fmla="*/ 4 w 66"/>
                  <a:gd name="T53" fmla="*/ 48 h 66"/>
                  <a:gd name="T54" fmla="*/ 8 w 66"/>
                  <a:gd name="T55" fmla="*/ 54 h 66"/>
                  <a:gd name="T56" fmla="*/ 8 w 66"/>
                  <a:gd name="T57" fmla="*/ 54 h 66"/>
                  <a:gd name="T58" fmla="*/ 14 w 66"/>
                  <a:gd name="T59" fmla="*/ 58 h 66"/>
                  <a:gd name="T60" fmla="*/ 18 w 66"/>
                  <a:gd name="T61" fmla="*/ 62 h 66"/>
                  <a:gd name="T62" fmla="*/ 24 w 66"/>
                  <a:gd name="T63" fmla="*/ 64 h 66"/>
                  <a:gd name="T64" fmla="*/ 30 w 66"/>
                  <a:gd name="T65" fmla="*/ 66 h 66"/>
                  <a:gd name="T66" fmla="*/ 38 w 66"/>
                  <a:gd name="T67" fmla="*/ 66 h 66"/>
                  <a:gd name="T68" fmla="*/ 44 w 66"/>
                  <a:gd name="T69" fmla="*/ 64 h 66"/>
                  <a:gd name="T70" fmla="*/ 50 w 66"/>
                  <a:gd name="T71" fmla="*/ 60 h 66"/>
                  <a:gd name="T72" fmla="*/ 54 w 66"/>
                  <a:gd name="T73" fmla="*/ 58 h 66"/>
                  <a:gd name="T74" fmla="*/ 54 w 66"/>
                  <a:gd name="T75"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6">
                    <a:moveTo>
                      <a:pt x="54" y="58"/>
                    </a:moveTo>
                    <a:lnTo>
                      <a:pt x="54" y="58"/>
                    </a:lnTo>
                    <a:lnTo>
                      <a:pt x="60" y="52"/>
                    </a:lnTo>
                    <a:lnTo>
                      <a:pt x="62" y="46"/>
                    </a:lnTo>
                    <a:lnTo>
                      <a:pt x="64" y="40"/>
                    </a:lnTo>
                    <a:lnTo>
                      <a:pt x="66" y="34"/>
                    </a:lnTo>
                    <a:lnTo>
                      <a:pt x="66" y="28"/>
                    </a:lnTo>
                    <a:lnTo>
                      <a:pt x="64" y="22"/>
                    </a:lnTo>
                    <a:lnTo>
                      <a:pt x="62" y="16"/>
                    </a:lnTo>
                    <a:lnTo>
                      <a:pt x="58" y="10"/>
                    </a:lnTo>
                    <a:lnTo>
                      <a:pt x="58" y="10"/>
                    </a:lnTo>
                    <a:lnTo>
                      <a:pt x="52" y="6"/>
                    </a:lnTo>
                    <a:lnTo>
                      <a:pt x="48" y="4"/>
                    </a:lnTo>
                    <a:lnTo>
                      <a:pt x="42" y="0"/>
                    </a:lnTo>
                    <a:lnTo>
                      <a:pt x="36" y="0"/>
                    </a:lnTo>
                    <a:lnTo>
                      <a:pt x="28" y="0"/>
                    </a:lnTo>
                    <a:lnTo>
                      <a:pt x="22" y="2"/>
                    </a:lnTo>
                    <a:lnTo>
                      <a:pt x="16" y="4"/>
                    </a:lnTo>
                    <a:lnTo>
                      <a:pt x="12" y="8"/>
                    </a:lnTo>
                    <a:lnTo>
                      <a:pt x="12" y="8"/>
                    </a:lnTo>
                    <a:lnTo>
                      <a:pt x="6" y="12"/>
                    </a:lnTo>
                    <a:lnTo>
                      <a:pt x="4" y="18"/>
                    </a:lnTo>
                    <a:lnTo>
                      <a:pt x="2" y="24"/>
                    </a:lnTo>
                    <a:lnTo>
                      <a:pt x="0" y="30"/>
                    </a:lnTo>
                    <a:lnTo>
                      <a:pt x="0" y="36"/>
                    </a:lnTo>
                    <a:lnTo>
                      <a:pt x="2" y="42"/>
                    </a:lnTo>
                    <a:lnTo>
                      <a:pt x="4" y="48"/>
                    </a:lnTo>
                    <a:lnTo>
                      <a:pt x="8" y="54"/>
                    </a:lnTo>
                    <a:lnTo>
                      <a:pt x="8" y="54"/>
                    </a:lnTo>
                    <a:lnTo>
                      <a:pt x="14" y="58"/>
                    </a:lnTo>
                    <a:lnTo>
                      <a:pt x="18" y="62"/>
                    </a:lnTo>
                    <a:lnTo>
                      <a:pt x="24" y="64"/>
                    </a:lnTo>
                    <a:lnTo>
                      <a:pt x="30" y="66"/>
                    </a:lnTo>
                    <a:lnTo>
                      <a:pt x="38" y="66"/>
                    </a:lnTo>
                    <a:lnTo>
                      <a:pt x="44" y="64"/>
                    </a:lnTo>
                    <a:lnTo>
                      <a:pt x="50" y="60"/>
                    </a:lnTo>
                    <a:lnTo>
                      <a:pt x="54" y="58"/>
                    </a:lnTo>
                    <a:lnTo>
                      <a:pt x="54" y="58"/>
                    </a:lnTo>
                    <a:close/>
                  </a:path>
                </a:pathLst>
              </a:custGeom>
              <a:solidFill>
                <a:srgbClr val="A9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281"/>
              <p:cNvSpPr>
                <a:spLocks noEditPoints="1"/>
              </p:cNvSpPr>
              <p:nvPr/>
            </p:nvSpPr>
            <p:spPr bwMode="auto">
              <a:xfrm>
                <a:off x="6375423" y="1961202"/>
                <a:ext cx="108044" cy="110814"/>
              </a:xfrm>
              <a:custGeom>
                <a:avLst/>
                <a:gdLst>
                  <a:gd name="T0" fmla="*/ 66 w 78"/>
                  <a:gd name="T1" fmla="*/ 70 h 80"/>
                  <a:gd name="T2" fmla="*/ 66 w 78"/>
                  <a:gd name="T3" fmla="*/ 70 h 80"/>
                  <a:gd name="T4" fmla="*/ 70 w 78"/>
                  <a:gd name="T5" fmla="*/ 64 h 80"/>
                  <a:gd name="T6" fmla="*/ 76 w 78"/>
                  <a:gd name="T7" fmla="*/ 58 h 80"/>
                  <a:gd name="T8" fmla="*/ 78 w 78"/>
                  <a:gd name="T9" fmla="*/ 50 h 80"/>
                  <a:gd name="T10" fmla="*/ 78 w 78"/>
                  <a:gd name="T11" fmla="*/ 44 h 80"/>
                  <a:gd name="T12" fmla="*/ 78 w 78"/>
                  <a:gd name="T13" fmla="*/ 36 h 80"/>
                  <a:gd name="T14" fmla="*/ 76 w 78"/>
                  <a:gd name="T15" fmla="*/ 28 h 80"/>
                  <a:gd name="T16" fmla="*/ 74 w 78"/>
                  <a:gd name="T17" fmla="*/ 20 h 80"/>
                  <a:gd name="T18" fmla="*/ 68 w 78"/>
                  <a:gd name="T19" fmla="*/ 14 h 80"/>
                  <a:gd name="T20" fmla="*/ 68 w 78"/>
                  <a:gd name="T21" fmla="*/ 14 h 80"/>
                  <a:gd name="T22" fmla="*/ 64 w 78"/>
                  <a:gd name="T23" fmla="*/ 8 h 80"/>
                  <a:gd name="T24" fmla="*/ 56 w 78"/>
                  <a:gd name="T25" fmla="*/ 4 h 80"/>
                  <a:gd name="T26" fmla="*/ 50 w 78"/>
                  <a:gd name="T27" fmla="*/ 2 h 80"/>
                  <a:gd name="T28" fmla="*/ 42 w 78"/>
                  <a:gd name="T29" fmla="*/ 0 h 80"/>
                  <a:gd name="T30" fmla="*/ 34 w 78"/>
                  <a:gd name="T31" fmla="*/ 0 h 80"/>
                  <a:gd name="T32" fmla="*/ 26 w 78"/>
                  <a:gd name="T33" fmla="*/ 2 h 80"/>
                  <a:gd name="T34" fmla="*/ 20 w 78"/>
                  <a:gd name="T35" fmla="*/ 6 h 80"/>
                  <a:gd name="T36" fmla="*/ 12 w 78"/>
                  <a:gd name="T37" fmla="*/ 10 h 80"/>
                  <a:gd name="T38" fmla="*/ 12 w 78"/>
                  <a:gd name="T39" fmla="*/ 10 h 80"/>
                  <a:gd name="T40" fmla="*/ 8 w 78"/>
                  <a:gd name="T41" fmla="*/ 16 h 80"/>
                  <a:gd name="T42" fmla="*/ 2 w 78"/>
                  <a:gd name="T43" fmla="*/ 24 h 80"/>
                  <a:gd name="T44" fmla="*/ 0 w 78"/>
                  <a:gd name="T45" fmla="*/ 30 h 80"/>
                  <a:gd name="T46" fmla="*/ 0 w 78"/>
                  <a:gd name="T47" fmla="*/ 38 h 80"/>
                  <a:gd name="T48" fmla="*/ 0 w 78"/>
                  <a:gd name="T49" fmla="*/ 46 h 80"/>
                  <a:gd name="T50" fmla="*/ 2 w 78"/>
                  <a:gd name="T51" fmla="*/ 54 h 80"/>
                  <a:gd name="T52" fmla="*/ 4 w 78"/>
                  <a:gd name="T53" fmla="*/ 60 h 80"/>
                  <a:gd name="T54" fmla="*/ 10 w 78"/>
                  <a:gd name="T55" fmla="*/ 66 h 80"/>
                  <a:gd name="T56" fmla="*/ 10 w 78"/>
                  <a:gd name="T57" fmla="*/ 66 h 80"/>
                  <a:gd name="T58" fmla="*/ 14 w 78"/>
                  <a:gd name="T59" fmla="*/ 72 h 80"/>
                  <a:gd name="T60" fmla="*/ 22 w 78"/>
                  <a:gd name="T61" fmla="*/ 76 h 80"/>
                  <a:gd name="T62" fmla="*/ 28 w 78"/>
                  <a:gd name="T63" fmla="*/ 80 h 80"/>
                  <a:gd name="T64" fmla="*/ 36 w 78"/>
                  <a:gd name="T65" fmla="*/ 80 h 80"/>
                  <a:gd name="T66" fmla="*/ 44 w 78"/>
                  <a:gd name="T67" fmla="*/ 80 h 80"/>
                  <a:gd name="T68" fmla="*/ 52 w 78"/>
                  <a:gd name="T69" fmla="*/ 78 h 80"/>
                  <a:gd name="T70" fmla="*/ 58 w 78"/>
                  <a:gd name="T71" fmla="*/ 76 h 80"/>
                  <a:gd name="T72" fmla="*/ 66 w 78"/>
                  <a:gd name="T73" fmla="*/ 70 h 80"/>
                  <a:gd name="T74" fmla="*/ 66 w 78"/>
                  <a:gd name="T75" fmla="*/ 70 h 80"/>
                  <a:gd name="T76" fmla="*/ 20 w 78"/>
                  <a:gd name="T77" fmla="*/ 20 h 80"/>
                  <a:gd name="T78" fmla="*/ 20 w 78"/>
                  <a:gd name="T79" fmla="*/ 20 h 80"/>
                  <a:gd name="T80" fmla="*/ 30 w 78"/>
                  <a:gd name="T81" fmla="*/ 14 h 80"/>
                  <a:gd name="T82" fmla="*/ 40 w 78"/>
                  <a:gd name="T83" fmla="*/ 12 h 80"/>
                  <a:gd name="T84" fmla="*/ 52 w 78"/>
                  <a:gd name="T85" fmla="*/ 16 h 80"/>
                  <a:gd name="T86" fmla="*/ 60 w 78"/>
                  <a:gd name="T87" fmla="*/ 22 h 80"/>
                  <a:gd name="T88" fmla="*/ 60 w 78"/>
                  <a:gd name="T89" fmla="*/ 22 h 80"/>
                  <a:gd name="T90" fmla="*/ 66 w 78"/>
                  <a:gd name="T91" fmla="*/ 32 h 80"/>
                  <a:gd name="T92" fmla="*/ 66 w 78"/>
                  <a:gd name="T93" fmla="*/ 42 h 80"/>
                  <a:gd name="T94" fmla="*/ 64 w 78"/>
                  <a:gd name="T95" fmla="*/ 52 h 80"/>
                  <a:gd name="T96" fmla="*/ 58 w 78"/>
                  <a:gd name="T97" fmla="*/ 62 h 80"/>
                  <a:gd name="T98" fmla="*/ 58 w 78"/>
                  <a:gd name="T99" fmla="*/ 62 h 80"/>
                  <a:gd name="T100" fmla="*/ 48 w 78"/>
                  <a:gd name="T101" fmla="*/ 66 h 80"/>
                  <a:gd name="T102" fmla="*/ 38 w 78"/>
                  <a:gd name="T103" fmla="*/ 68 h 80"/>
                  <a:gd name="T104" fmla="*/ 26 w 78"/>
                  <a:gd name="T105" fmla="*/ 66 h 80"/>
                  <a:gd name="T106" fmla="*/ 18 w 78"/>
                  <a:gd name="T107" fmla="*/ 58 h 80"/>
                  <a:gd name="T108" fmla="*/ 18 w 78"/>
                  <a:gd name="T109" fmla="*/ 58 h 80"/>
                  <a:gd name="T110" fmla="*/ 12 w 78"/>
                  <a:gd name="T111" fmla="*/ 50 h 80"/>
                  <a:gd name="T112" fmla="*/ 12 w 78"/>
                  <a:gd name="T113" fmla="*/ 38 h 80"/>
                  <a:gd name="T114" fmla="*/ 14 w 78"/>
                  <a:gd name="T115" fmla="*/ 28 h 80"/>
                  <a:gd name="T116" fmla="*/ 20 w 78"/>
                  <a:gd name="T117" fmla="*/ 20 h 80"/>
                  <a:gd name="T118" fmla="*/ 20 w 78"/>
                  <a:gd name="T119" fmla="*/ 2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0">
                    <a:moveTo>
                      <a:pt x="66" y="70"/>
                    </a:moveTo>
                    <a:lnTo>
                      <a:pt x="66" y="70"/>
                    </a:lnTo>
                    <a:lnTo>
                      <a:pt x="70" y="64"/>
                    </a:lnTo>
                    <a:lnTo>
                      <a:pt x="76" y="58"/>
                    </a:lnTo>
                    <a:lnTo>
                      <a:pt x="78" y="50"/>
                    </a:lnTo>
                    <a:lnTo>
                      <a:pt x="78" y="44"/>
                    </a:lnTo>
                    <a:lnTo>
                      <a:pt x="78" y="36"/>
                    </a:lnTo>
                    <a:lnTo>
                      <a:pt x="76" y="28"/>
                    </a:lnTo>
                    <a:lnTo>
                      <a:pt x="74" y="20"/>
                    </a:lnTo>
                    <a:lnTo>
                      <a:pt x="68" y="14"/>
                    </a:lnTo>
                    <a:lnTo>
                      <a:pt x="68" y="14"/>
                    </a:lnTo>
                    <a:lnTo>
                      <a:pt x="64" y="8"/>
                    </a:lnTo>
                    <a:lnTo>
                      <a:pt x="56" y="4"/>
                    </a:lnTo>
                    <a:lnTo>
                      <a:pt x="50" y="2"/>
                    </a:lnTo>
                    <a:lnTo>
                      <a:pt x="42" y="0"/>
                    </a:lnTo>
                    <a:lnTo>
                      <a:pt x="34" y="0"/>
                    </a:lnTo>
                    <a:lnTo>
                      <a:pt x="26" y="2"/>
                    </a:lnTo>
                    <a:lnTo>
                      <a:pt x="20" y="6"/>
                    </a:lnTo>
                    <a:lnTo>
                      <a:pt x="12" y="10"/>
                    </a:lnTo>
                    <a:lnTo>
                      <a:pt x="12" y="10"/>
                    </a:lnTo>
                    <a:lnTo>
                      <a:pt x="8" y="16"/>
                    </a:lnTo>
                    <a:lnTo>
                      <a:pt x="2" y="24"/>
                    </a:lnTo>
                    <a:lnTo>
                      <a:pt x="0" y="30"/>
                    </a:lnTo>
                    <a:lnTo>
                      <a:pt x="0" y="38"/>
                    </a:lnTo>
                    <a:lnTo>
                      <a:pt x="0" y="46"/>
                    </a:lnTo>
                    <a:lnTo>
                      <a:pt x="2" y="54"/>
                    </a:lnTo>
                    <a:lnTo>
                      <a:pt x="4" y="60"/>
                    </a:lnTo>
                    <a:lnTo>
                      <a:pt x="10" y="66"/>
                    </a:lnTo>
                    <a:lnTo>
                      <a:pt x="10" y="66"/>
                    </a:lnTo>
                    <a:lnTo>
                      <a:pt x="14" y="72"/>
                    </a:lnTo>
                    <a:lnTo>
                      <a:pt x="22" y="76"/>
                    </a:lnTo>
                    <a:lnTo>
                      <a:pt x="28" y="80"/>
                    </a:lnTo>
                    <a:lnTo>
                      <a:pt x="36" y="80"/>
                    </a:lnTo>
                    <a:lnTo>
                      <a:pt x="44" y="80"/>
                    </a:lnTo>
                    <a:lnTo>
                      <a:pt x="52" y="78"/>
                    </a:lnTo>
                    <a:lnTo>
                      <a:pt x="58" y="76"/>
                    </a:lnTo>
                    <a:lnTo>
                      <a:pt x="66" y="70"/>
                    </a:lnTo>
                    <a:lnTo>
                      <a:pt x="66" y="70"/>
                    </a:lnTo>
                    <a:close/>
                    <a:moveTo>
                      <a:pt x="20" y="20"/>
                    </a:moveTo>
                    <a:lnTo>
                      <a:pt x="20" y="20"/>
                    </a:lnTo>
                    <a:lnTo>
                      <a:pt x="30" y="14"/>
                    </a:lnTo>
                    <a:lnTo>
                      <a:pt x="40" y="12"/>
                    </a:lnTo>
                    <a:lnTo>
                      <a:pt x="52" y="16"/>
                    </a:lnTo>
                    <a:lnTo>
                      <a:pt x="60" y="22"/>
                    </a:lnTo>
                    <a:lnTo>
                      <a:pt x="60" y="22"/>
                    </a:lnTo>
                    <a:lnTo>
                      <a:pt x="66" y="32"/>
                    </a:lnTo>
                    <a:lnTo>
                      <a:pt x="66" y="42"/>
                    </a:lnTo>
                    <a:lnTo>
                      <a:pt x="64" y="52"/>
                    </a:lnTo>
                    <a:lnTo>
                      <a:pt x="58" y="62"/>
                    </a:lnTo>
                    <a:lnTo>
                      <a:pt x="58" y="62"/>
                    </a:lnTo>
                    <a:lnTo>
                      <a:pt x="48" y="66"/>
                    </a:lnTo>
                    <a:lnTo>
                      <a:pt x="38" y="68"/>
                    </a:lnTo>
                    <a:lnTo>
                      <a:pt x="26" y="66"/>
                    </a:lnTo>
                    <a:lnTo>
                      <a:pt x="18" y="58"/>
                    </a:lnTo>
                    <a:lnTo>
                      <a:pt x="18" y="58"/>
                    </a:lnTo>
                    <a:lnTo>
                      <a:pt x="12" y="50"/>
                    </a:lnTo>
                    <a:lnTo>
                      <a:pt x="12" y="38"/>
                    </a:lnTo>
                    <a:lnTo>
                      <a:pt x="14" y="28"/>
                    </a:lnTo>
                    <a:lnTo>
                      <a:pt x="20" y="20"/>
                    </a:lnTo>
                    <a:lnTo>
                      <a:pt x="20" y="20"/>
                    </a:lnTo>
                    <a:close/>
                  </a:path>
                </a:pathLst>
              </a:custGeom>
              <a:solidFill>
                <a:srgbClr val="99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282"/>
              <p:cNvSpPr>
                <a:spLocks/>
              </p:cNvSpPr>
              <p:nvPr/>
            </p:nvSpPr>
            <p:spPr bwMode="auto">
              <a:xfrm>
                <a:off x="6522251" y="2127423"/>
                <a:ext cx="91422" cy="88651"/>
              </a:xfrm>
              <a:custGeom>
                <a:avLst/>
                <a:gdLst>
                  <a:gd name="T0" fmla="*/ 54 w 66"/>
                  <a:gd name="T1" fmla="*/ 56 h 64"/>
                  <a:gd name="T2" fmla="*/ 54 w 66"/>
                  <a:gd name="T3" fmla="*/ 56 h 64"/>
                  <a:gd name="T4" fmla="*/ 58 w 66"/>
                  <a:gd name="T5" fmla="*/ 52 h 64"/>
                  <a:gd name="T6" fmla="*/ 62 w 66"/>
                  <a:gd name="T7" fmla="*/ 46 h 64"/>
                  <a:gd name="T8" fmla="*/ 64 w 66"/>
                  <a:gd name="T9" fmla="*/ 40 h 64"/>
                  <a:gd name="T10" fmla="*/ 66 w 66"/>
                  <a:gd name="T11" fmla="*/ 34 h 64"/>
                  <a:gd name="T12" fmla="*/ 64 w 66"/>
                  <a:gd name="T13" fmla="*/ 28 h 64"/>
                  <a:gd name="T14" fmla="*/ 64 w 66"/>
                  <a:gd name="T15" fmla="*/ 22 h 64"/>
                  <a:gd name="T16" fmla="*/ 60 w 66"/>
                  <a:gd name="T17" fmla="*/ 16 h 64"/>
                  <a:gd name="T18" fmla="*/ 56 w 66"/>
                  <a:gd name="T19" fmla="*/ 10 h 64"/>
                  <a:gd name="T20" fmla="*/ 56 w 66"/>
                  <a:gd name="T21" fmla="*/ 10 h 64"/>
                  <a:gd name="T22" fmla="*/ 52 w 66"/>
                  <a:gd name="T23" fmla="*/ 6 h 64"/>
                  <a:gd name="T24" fmla="*/ 46 w 66"/>
                  <a:gd name="T25" fmla="*/ 2 h 64"/>
                  <a:gd name="T26" fmla="*/ 40 w 66"/>
                  <a:gd name="T27" fmla="*/ 0 h 64"/>
                  <a:gd name="T28" fmla="*/ 34 w 66"/>
                  <a:gd name="T29" fmla="*/ 0 h 64"/>
                  <a:gd name="T30" fmla="*/ 28 w 66"/>
                  <a:gd name="T31" fmla="*/ 0 h 64"/>
                  <a:gd name="T32" fmla="*/ 22 w 66"/>
                  <a:gd name="T33" fmla="*/ 2 h 64"/>
                  <a:gd name="T34" fmla="*/ 16 w 66"/>
                  <a:gd name="T35" fmla="*/ 4 h 64"/>
                  <a:gd name="T36" fmla="*/ 10 w 66"/>
                  <a:gd name="T37" fmla="*/ 8 h 64"/>
                  <a:gd name="T38" fmla="*/ 10 w 66"/>
                  <a:gd name="T39" fmla="*/ 8 h 64"/>
                  <a:gd name="T40" fmla="*/ 6 w 66"/>
                  <a:gd name="T41" fmla="*/ 12 h 64"/>
                  <a:gd name="T42" fmla="*/ 2 w 66"/>
                  <a:gd name="T43" fmla="*/ 18 h 64"/>
                  <a:gd name="T44" fmla="*/ 0 w 66"/>
                  <a:gd name="T45" fmla="*/ 24 h 64"/>
                  <a:gd name="T46" fmla="*/ 0 w 66"/>
                  <a:gd name="T47" fmla="*/ 30 h 64"/>
                  <a:gd name="T48" fmla="*/ 0 w 66"/>
                  <a:gd name="T49" fmla="*/ 36 h 64"/>
                  <a:gd name="T50" fmla="*/ 2 w 66"/>
                  <a:gd name="T51" fmla="*/ 42 h 64"/>
                  <a:gd name="T52" fmla="*/ 4 w 66"/>
                  <a:gd name="T53" fmla="*/ 48 h 64"/>
                  <a:gd name="T54" fmla="*/ 8 w 66"/>
                  <a:gd name="T55" fmla="*/ 54 h 64"/>
                  <a:gd name="T56" fmla="*/ 8 w 66"/>
                  <a:gd name="T57" fmla="*/ 54 h 64"/>
                  <a:gd name="T58" fmla="*/ 12 w 66"/>
                  <a:gd name="T59" fmla="*/ 58 h 64"/>
                  <a:gd name="T60" fmla="*/ 18 w 66"/>
                  <a:gd name="T61" fmla="*/ 62 h 64"/>
                  <a:gd name="T62" fmla="*/ 24 w 66"/>
                  <a:gd name="T63" fmla="*/ 64 h 64"/>
                  <a:gd name="T64" fmla="*/ 30 w 66"/>
                  <a:gd name="T65" fmla="*/ 64 h 64"/>
                  <a:gd name="T66" fmla="*/ 36 w 66"/>
                  <a:gd name="T67" fmla="*/ 64 h 64"/>
                  <a:gd name="T68" fmla="*/ 42 w 66"/>
                  <a:gd name="T69" fmla="*/ 64 h 64"/>
                  <a:gd name="T70" fmla="*/ 48 w 66"/>
                  <a:gd name="T71" fmla="*/ 60 h 64"/>
                  <a:gd name="T72" fmla="*/ 54 w 66"/>
                  <a:gd name="T73" fmla="*/ 56 h 64"/>
                  <a:gd name="T74" fmla="*/ 54 w 66"/>
                  <a:gd name="T7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4">
                    <a:moveTo>
                      <a:pt x="54" y="56"/>
                    </a:moveTo>
                    <a:lnTo>
                      <a:pt x="54" y="56"/>
                    </a:lnTo>
                    <a:lnTo>
                      <a:pt x="58" y="52"/>
                    </a:lnTo>
                    <a:lnTo>
                      <a:pt x="62" y="46"/>
                    </a:lnTo>
                    <a:lnTo>
                      <a:pt x="64" y="40"/>
                    </a:lnTo>
                    <a:lnTo>
                      <a:pt x="66" y="34"/>
                    </a:lnTo>
                    <a:lnTo>
                      <a:pt x="64" y="28"/>
                    </a:lnTo>
                    <a:lnTo>
                      <a:pt x="64" y="22"/>
                    </a:lnTo>
                    <a:lnTo>
                      <a:pt x="60" y="16"/>
                    </a:lnTo>
                    <a:lnTo>
                      <a:pt x="56" y="10"/>
                    </a:lnTo>
                    <a:lnTo>
                      <a:pt x="56" y="10"/>
                    </a:lnTo>
                    <a:lnTo>
                      <a:pt x="52" y="6"/>
                    </a:lnTo>
                    <a:lnTo>
                      <a:pt x="46" y="2"/>
                    </a:lnTo>
                    <a:lnTo>
                      <a:pt x="40" y="0"/>
                    </a:lnTo>
                    <a:lnTo>
                      <a:pt x="34" y="0"/>
                    </a:lnTo>
                    <a:lnTo>
                      <a:pt x="28" y="0"/>
                    </a:lnTo>
                    <a:lnTo>
                      <a:pt x="22" y="2"/>
                    </a:lnTo>
                    <a:lnTo>
                      <a:pt x="16" y="4"/>
                    </a:lnTo>
                    <a:lnTo>
                      <a:pt x="10" y="8"/>
                    </a:lnTo>
                    <a:lnTo>
                      <a:pt x="10" y="8"/>
                    </a:lnTo>
                    <a:lnTo>
                      <a:pt x="6" y="12"/>
                    </a:lnTo>
                    <a:lnTo>
                      <a:pt x="2" y="18"/>
                    </a:lnTo>
                    <a:lnTo>
                      <a:pt x="0" y="24"/>
                    </a:lnTo>
                    <a:lnTo>
                      <a:pt x="0" y="30"/>
                    </a:lnTo>
                    <a:lnTo>
                      <a:pt x="0" y="36"/>
                    </a:lnTo>
                    <a:lnTo>
                      <a:pt x="2" y="42"/>
                    </a:lnTo>
                    <a:lnTo>
                      <a:pt x="4" y="48"/>
                    </a:lnTo>
                    <a:lnTo>
                      <a:pt x="8" y="54"/>
                    </a:lnTo>
                    <a:lnTo>
                      <a:pt x="8" y="54"/>
                    </a:lnTo>
                    <a:lnTo>
                      <a:pt x="12" y="58"/>
                    </a:lnTo>
                    <a:lnTo>
                      <a:pt x="18" y="62"/>
                    </a:lnTo>
                    <a:lnTo>
                      <a:pt x="24" y="64"/>
                    </a:lnTo>
                    <a:lnTo>
                      <a:pt x="30" y="64"/>
                    </a:lnTo>
                    <a:lnTo>
                      <a:pt x="36" y="64"/>
                    </a:lnTo>
                    <a:lnTo>
                      <a:pt x="42" y="64"/>
                    </a:lnTo>
                    <a:lnTo>
                      <a:pt x="48" y="60"/>
                    </a:lnTo>
                    <a:lnTo>
                      <a:pt x="54" y="56"/>
                    </a:lnTo>
                    <a:lnTo>
                      <a:pt x="54" y="56"/>
                    </a:lnTo>
                    <a:close/>
                  </a:path>
                </a:pathLst>
              </a:custGeom>
              <a:solidFill>
                <a:srgbClr val="A9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283"/>
              <p:cNvSpPr>
                <a:spLocks noEditPoints="1"/>
              </p:cNvSpPr>
              <p:nvPr/>
            </p:nvSpPr>
            <p:spPr bwMode="auto">
              <a:xfrm>
                <a:off x="6511170" y="2116342"/>
                <a:ext cx="110814" cy="110814"/>
              </a:xfrm>
              <a:custGeom>
                <a:avLst/>
                <a:gdLst>
                  <a:gd name="T0" fmla="*/ 66 w 80"/>
                  <a:gd name="T1" fmla="*/ 70 h 80"/>
                  <a:gd name="T2" fmla="*/ 66 w 80"/>
                  <a:gd name="T3" fmla="*/ 70 h 80"/>
                  <a:gd name="T4" fmla="*/ 72 w 80"/>
                  <a:gd name="T5" fmla="*/ 64 h 80"/>
                  <a:gd name="T6" fmla="*/ 76 w 80"/>
                  <a:gd name="T7" fmla="*/ 58 h 80"/>
                  <a:gd name="T8" fmla="*/ 80 w 80"/>
                  <a:gd name="T9" fmla="*/ 50 h 80"/>
                  <a:gd name="T10" fmla="*/ 80 w 80"/>
                  <a:gd name="T11" fmla="*/ 42 h 80"/>
                  <a:gd name="T12" fmla="*/ 80 w 80"/>
                  <a:gd name="T13" fmla="*/ 36 h 80"/>
                  <a:gd name="T14" fmla="*/ 78 w 80"/>
                  <a:gd name="T15" fmla="*/ 28 h 80"/>
                  <a:gd name="T16" fmla="*/ 76 w 80"/>
                  <a:gd name="T17" fmla="*/ 20 h 80"/>
                  <a:gd name="T18" fmla="*/ 70 w 80"/>
                  <a:gd name="T19" fmla="*/ 14 h 80"/>
                  <a:gd name="T20" fmla="*/ 70 w 80"/>
                  <a:gd name="T21" fmla="*/ 14 h 80"/>
                  <a:gd name="T22" fmla="*/ 64 w 80"/>
                  <a:gd name="T23" fmla="*/ 8 h 80"/>
                  <a:gd name="T24" fmla="*/ 58 w 80"/>
                  <a:gd name="T25" fmla="*/ 4 h 80"/>
                  <a:gd name="T26" fmla="*/ 50 w 80"/>
                  <a:gd name="T27" fmla="*/ 2 h 80"/>
                  <a:gd name="T28" fmla="*/ 42 w 80"/>
                  <a:gd name="T29" fmla="*/ 0 h 80"/>
                  <a:gd name="T30" fmla="*/ 36 w 80"/>
                  <a:gd name="T31" fmla="*/ 0 h 80"/>
                  <a:gd name="T32" fmla="*/ 28 w 80"/>
                  <a:gd name="T33" fmla="*/ 2 h 80"/>
                  <a:gd name="T34" fmla="*/ 20 w 80"/>
                  <a:gd name="T35" fmla="*/ 6 h 80"/>
                  <a:gd name="T36" fmla="*/ 14 w 80"/>
                  <a:gd name="T37" fmla="*/ 10 h 80"/>
                  <a:gd name="T38" fmla="*/ 14 w 80"/>
                  <a:gd name="T39" fmla="*/ 10 h 80"/>
                  <a:gd name="T40" fmla="*/ 8 w 80"/>
                  <a:gd name="T41" fmla="*/ 16 h 80"/>
                  <a:gd name="T42" fmla="*/ 4 w 80"/>
                  <a:gd name="T43" fmla="*/ 22 h 80"/>
                  <a:gd name="T44" fmla="*/ 2 w 80"/>
                  <a:gd name="T45" fmla="*/ 30 h 80"/>
                  <a:gd name="T46" fmla="*/ 0 w 80"/>
                  <a:gd name="T47" fmla="*/ 38 h 80"/>
                  <a:gd name="T48" fmla="*/ 0 w 80"/>
                  <a:gd name="T49" fmla="*/ 46 h 80"/>
                  <a:gd name="T50" fmla="*/ 2 w 80"/>
                  <a:gd name="T51" fmla="*/ 52 h 80"/>
                  <a:gd name="T52" fmla="*/ 6 w 80"/>
                  <a:gd name="T53" fmla="*/ 60 h 80"/>
                  <a:gd name="T54" fmla="*/ 10 w 80"/>
                  <a:gd name="T55" fmla="*/ 66 h 80"/>
                  <a:gd name="T56" fmla="*/ 10 w 80"/>
                  <a:gd name="T57" fmla="*/ 66 h 80"/>
                  <a:gd name="T58" fmla="*/ 16 w 80"/>
                  <a:gd name="T59" fmla="*/ 72 h 80"/>
                  <a:gd name="T60" fmla="*/ 24 w 80"/>
                  <a:gd name="T61" fmla="*/ 76 h 80"/>
                  <a:gd name="T62" fmla="*/ 30 w 80"/>
                  <a:gd name="T63" fmla="*/ 78 h 80"/>
                  <a:gd name="T64" fmla="*/ 38 w 80"/>
                  <a:gd name="T65" fmla="*/ 80 h 80"/>
                  <a:gd name="T66" fmla="*/ 46 w 80"/>
                  <a:gd name="T67" fmla="*/ 80 h 80"/>
                  <a:gd name="T68" fmla="*/ 54 w 80"/>
                  <a:gd name="T69" fmla="*/ 78 h 80"/>
                  <a:gd name="T70" fmla="*/ 60 w 80"/>
                  <a:gd name="T71" fmla="*/ 74 h 80"/>
                  <a:gd name="T72" fmla="*/ 66 w 80"/>
                  <a:gd name="T73" fmla="*/ 70 h 80"/>
                  <a:gd name="T74" fmla="*/ 66 w 80"/>
                  <a:gd name="T75" fmla="*/ 70 h 80"/>
                  <a:gd name="T76" fmla="*/ 22 w 80"/>
                  <a:gd name="T77" fmla="*/ 20 h 80"/>
                  <a:gd name="T78" fmla="*/ 22 w 80"/>
                  <a:gd name="T79" fmla="*/ 20 h 80"/>
                  <a:gd name="T80" fmla="*/ 32 w 80"/>
                  <a:gd name="T81" fmla="*/ 14 h 80"/>
                  <a:gd name="T82" fmla="*/ 42 w 80"/>
                  <a:gd name="T83" fmla="*/ 12 h 80"/>
                  <a:gd name="T84" fmla="*/ 52 w 80"/>
                  <a:gd name="T85" fmla="*/ 16 h 80"/>
                  <a:gd name="T86" fmla="*/ 62 w 80"/>
                  <a:gd name="T87" fmla="*/ 22 h 80"/>
                  <a:gd name="T88" fmla="*/ 62 w 80"/>
                  <a:gd name="T89" fmla="*/ 22 h 80"/>
                  <a:gd name="T90" fmla="*/ 66 w 80"/>
                  <a:gd name="T91" fmla="*/ 32 h 80"/>
                  <a:gd name="T92" fmla="*/ 68 w 80"/>
                  <a:gd name="T93" fmla="*/ 42 h 80"/>
                  <a:gd name="T94" fmla="*/ 66 w 80"/>
                  <a:gd name="T95" fmla="*/ 52 h 80"/>
                  <a:gd name="T96" fmla="*/ 58 w 80"/>
                  <a:gd name="T97" fmla="*/ 62 h 80"/>
                  <a:gd name="T98" fmla="*/ 58 w 80"/>
                  <a:gd name="T99" fmla="*/ 62 h 80"/>
                  <a:gd name="T100" fmla="*/ 50 w 80"/>
                  <a:gd name="T101" fmla="*/ 66 h 80"/>
                  <a:gd name="T102" fmla="*/ 38 w 80"/>
                  <a:gd name="T103" fmla="*/ 68 h 80"/>
                  <a:gd name="T104" fmla="*/ 28 w 80"/>
                  <a:gd name="T105" fmla="*/ 66 h 80"/>
                  <a:gd name="T106" fmla="*/ 20 w 80"/>
                  <a:gd name="T107" fmla="*/ 58 h 80"/>
                  <a:gd name="T108" fmla="*/ 20 w 80"/>
                  <a:gd name="T109" fmla="*/ 58 h 80"/>
                  <a:gd name="T110" fmla="*/ 14 w 80"/>
                  <a:gd name="T111" fmla="*/ 50 h 80"/>
                  <a:gd name="T112" fmla="*/ 12 w 80"/>
                  <a:gd name="T113" fmla="*/ 38 h 80"/>
                  <a:gd name="T114" fmla="*/ 16 w 80"/>
                  <a:gd name="T115" fmla="*/ 28 h 80"/>
                  <a:gd name="T116" fmla="*/ 22 w 80"/>
                  <a:gd name="T117" fmla="*/ 20 h 80"/>
                  <a:gd name="T118" fmla="*/ 22 w 80"/>
                  <a:gd name="T119" fmla="*/ 2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80">
                    <a:moveTo>
                      <a:pt x="66" y="70"/>
                    </a:moveTo>
                    <a:lnTo>
                      <a:pt x="66" y="70"/>
                    </a:lnTo>
                    <a:lnTo>
                      <a:pt x="72" y="64"/>
                    </a:lnTo>
                    <a:lnTo>
                      <a:pt x="76" y="58"/>
                    </a:lnTo>
                    <a:lnTo>
                      <a:pt x="80" y="50"/>
                    </a:lnTo>
                    <a:lnTo>
                      <a:pt x="80" y="42"/>
                    </a:lnTo>
                    <a:lnTo>
                      <a:pt x="80" y="36"/>
                    </a:lnTo>
                    <a:lnTo>
                      <a:pt x="78" y="28"/>
                    </a:lnTo>
                    <a:lnTo>
                      <a:pt x="76" y="20"/>
                    </a:lnTo>
                    <a:lnTo>
                      <a:pt x="70" y="14"/>
                    </a:lnTo>
                    <a:lnTo>
                      <a:pt x="70" y="14"/>
                    </a:lnTo>
                    <a:lnTo>
                      <a:pt x="64" y="8"/>
                    </a:lnTo>
                    <a:lnTo>
                      <a:pt x="58" y="4"/>
                    </a:lnTo>
                    <a:lnTo>
                      <a:pt x="50" y="2"/>
                    </a:lnTo>
                    <a:lnTo>
                      <a:pt x="42" y="0"/>
                    </a:lnTo>
                    <a:lnTo>
                      <a:pt x="36" y="0"/>
                    </a:lnTo>
                    <a:lnTo>
                      <a:pt x="28" y="2"/>
                    </a:lnTo>
                    <a:lnTo>
                      <a:pt x="20" y="6"/>
                    </a:lnTo>
                    <a:lnTo>
                      <a:pt x="14" y="10"/>
                    </a:lnTo>
                    <a:lnTo>
                      <a:pt x="14" y="10"/>
                    </a:lnTo>
                    <a:lnTo>
                      <a:pt x="8" y="16"/>
                    </a:lnTo>
                    <a:lnTo>
                      <a:pt x="4" y="22"/>
                    </a:lnTo>
                    <a:lnTo>
                      <a:pt x="2" y="30"/>
                    </a:lnTo>
                    <a:lnTo>
                      <a:pt x="0" y="38"/>
                    </a:lnTo>
                    <a:lnTo>
                      <a:pt x="0" y="46"/>
                    </a:lnTo>
                    <a:lnTo>
                      <a:pt x="2" y="52"/>
                    </a:lnTo>
                    <a:lnTo>
                      <a:pt x="6" y="60"/>
                    </a:lnTo>
                    <a:lnTo>
                      <a:pt x="10" y="66"/>
                    </a:lnTo>
                    <a:lnTo>
                      <a:pt x="10" y="66"/>
                    </a:lnTo>
                    <a:lnTo>
                      <a:pt x="16" y="72"/>
                    </a:lnTo>
                    <a:lnTo>
                      <a:pt x="24" y="76"/>
                    </a:lnTo>
                    <a:lnTo>
                      <a:pt x="30" y="78"/>
                    </a:lnTo>
                    <a:lnTo>
                      <a:pt x="38" y="80"/>
                    </a:lnTo>
                    <a:lnTo>
                      <a:pt x="46" y="80"/>
                    </a:lnTo>
                    <a:lnTo>
                      <a:pt x="54" y="78"/>
                    </a:lnTo>
                    <a:lnTo>
                      <a:pt x="60" y="74"/>
                    </a:lnTo>
                    <a:lnTo>
                      <a:pt x="66" y="70"/>
                    </a:lnTo>
                    <a:lnTo>
                      <a:pt x="66" y="70"/>
                    </a:lnTo>
                    <a:close/>
                    <a:moveTo>
                      <a:pt x="22" y="20"/>
                    </a:moveTo>
                    <a:lnTo>
                      <a:pt x="22" y="20"/>
                    </a:lnTo>
                    <a:lnTo>
                      <a:pt x="32" y="14"/>
                    </a:lnTo>
                    <a:lnTo>
                      <a:pt x="42" y="12"/>
                    </a:lnTo>
                    <a:lnTo>
                      <a:pt x="52" y="16"/>
                    </a:lnTo>
                    <a:lnTo>
                      <a:pt x="62" y="22"/>
                    </a:lnTo>
                    <a:lnTo>
                      <a:pt x="62" y="22"/>
                    </a:lnTo>
                    <a:lnTo>
                      <a:pt x="66" y="32"/>
                    </a:lnTo>
                    <a:lnTo>
                      <a:pt x="68" y="42"/>
                    </a:lnTo>
                    <a:lnTo>
                      <a:pt x="66" y="52"/>
                    </a:lnTo>
                    <a:lnTo>
                      <a:pt x="58" y="62"/>
                    </a:lnTo>
                    <a:lnTo>
                      <a:pt x="58" y="62"/>
                    </a:lnTo>
                    <a:lnTo>
                      <a:pt x="50" y="66"/>
                    </a:lnTo>
                    <a:lnTo>
                      <a:pt x="38" y="68"/>
                    </a:lnTo>
                    <a:lnTo>
                      <a:pt x="28" y="66"/>
                    </a:lnTo>
                    <a:lnTo>
                      <a:pt x="20" y="58"/>
                    </a:lnTo>
                    <a:lnTo>
                      <a:pt x="20" y="58"/>
                    </a:lnTo>
                    <a:lnTo>
                      <a:pt x="14" y="50"/>
                    </a:lnTo>
                    <a:lnTo>
                      <a:pt x="12" y="38"/>
                    </a:lnTo>
                    <a:lnTo>
                      <a:pt x="16" y="28"/>
                    </a:lnTo>
                    <a:lnTo>
                      <a:pt x="22" y="20"/>
                    </a:lnTo>
                    <a:lnTo>
                      <a:pt x="22" y="20"/>
                    </a:lnTo>
                    <a:close/>
                  </a:path>
                </a:pathLst>
              </a:custGeom>
              <a:solidFill>
                <a:srgbClr val="99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284"/>
              <p:cNvSpPr>
                <a:spLocks/>
              </p:cNvSpPr>
              <p:nvPr/>
            </p:nvSpPr>
            <p:spPr bwMode="auto">
              <a:xfrm>
                <a:off x="6674621" y="2313037"/>
                <a:ext cx="326902" cy="324131"/>
              </a:xfrm>
              <a:custGeom>
                <a:avLst/>
                <a:gdLst>
                  <a:gd name="T0" fmla="*/ 0 w 236"/>
                  <a:gd name="T1" fmla="*/ 100 h 234"/>
                  <a:gd name="T2" fmla="*/ 120 w 236"/>
                  <a:gd name="T3" fmla="*/ 0 h 234"/>
                  <a:gd name="T4" fmla="*/ 120 w 236"/>
                  <a:gd name="T5" fmla="*/ 0 h 234"/>
                  <a:gd name="T6" fmla="*/ 134 w 236"/>
                  <a:gd name="T7" fmla="*/ 10 h 234"/>
                  <a:gd name="T8" fmla="*/ 148 w 236"/>
                  <a:gd name="T9" fmla="*/ 22 h 234"/>
                  <a:gd name="T10" fmla="*/ 164 w 236"/>
                  <a:gd name="T11" fmla="*/ 38 h 234"/>
                  <a:gd name="T12" fmla="*/ 184 w 236"/>
                  <a:gd name="T13" fmla="*/ 60 h 234"/>
                  <a:gd name="T14" fmla="*/ 202 w 236"/>
                  <a:gd name="T15" fmla="*/ 86 h 234"/>
                  <a:gd name="T16" fmla="*/ 220 w 236"/>
                  <a:gd name="T17" fmla="*/ 118 h 234"/>
                  <a:gd name="T18" fmla="*/ 228 w 236"/>
                  <a:gd name="T19" fmla="*/ 134 h 234"/>
                  <a:gd name="T20" fmla="*/ 236 w 236"/>
                  <a:gd name="T21" fmla="*/ 154 h 234"/>
                  <a:gd name="T22" fmla="*/ 236 w 236"/>
                  <a:gd name="T23" fmla="*/ 154 h 234"/>
                  <a:gd name="T24" fmla="*/ 222 w 236"/>
                  <a:gd name="T25" fmla="*/ 150 h 234"/>
                  <a:gd name="T26" fmla="*/ 190 w 236"/>
                  <a:gd name="T27" fmla="*/ 142 h 234"/>
                  <a:gd name="T28" fmla="*/ 190 w 236"/>
                  <a:gd name="T29" fmla="*/ 142 h 234"/>
                  <a:gd name="T30" fmla="*/ 194 w 236"/>
                  <a:gd name="T31" fmla="*/ 148 h 234"/>
                  <a:gd name="T32" fmla="*/ 204 w 236"/>
                  <a:gd name="T33" fmla="*/ 164 h 234"/>
                  <a:gd name="T34" fmla="*/ 208 w 236"/>
                  <a:gd name="T35" fmla="*/ 178 h 234"/>
                  <a:gd name="T36" fmla="*/ 212 w 236"/>
                  <a:gd name="T37" fmla="*/ 192 h 234"/>
                  <a:gd name="T38" fmla="*/ 216 w 236"/>
                  <a:gd name="T39" fmla="*/ 210 h 234"/>
                  <a:gd name="T40" fmla="*/ 218 w 236"/>
                  <a:gd name="T41" fmla="*/ 230 h 234"/>
                  <a:gd name="T42" fmla="*/ 218 w 236"/>
                  <a:gd name="T43" fmla="*/ 230 h 234"/>
                  <a:gd name="T44" fmla="*/ 212 w 236"/>
                  <a:gd name="T45" fmla="*/ 232 h 234"/>
                  <a:gd name="T46" fmla="*/ 198 w 236"/>
                  <a:gd name="T47" fmla="*/ 234 h 234"/>
                  <a:gd name="T48" fmla="*/ 178 w 236"/>
                  <a:gd name="T49" fmla="*/ 234 h 234"/>
                  <a:gd name="T50" fmla="*/ 164 w 236"/>
                  <a:gd name="T51" fmla="*/ 232 h 234"/>
                  <a:gd name="T52" fmla="*/ 150 w 236"/>
                  <a:gd name="T53" fmla="*/ 228 h 234"/>
                  <a:gd name="T54" fmla="*/ 134 w 236"/>
                  <a:gd name="T55" fmla="*/ 224 h 234"/>
                  <a:gd name="T56" fmla="*/ 116 w 236"/>
                  <a:gd name="T57" fmla="*/ 216 h 234"/>
                  <a:gd name="T58" fmla="*/ 98 w 236"/>
                  <a:gd name="T59" fmla="*/ 206 h 234"/>
                  <a:gd name="T60" fmla="*/ 80 w 236"/>
                  <a:gd name="T61" fmla="*/ 192 h 234"/>
                  <a:gd name="T62" fmla="*/ 60 w 236"/>
                  <a:gd name="T63" fmla="*/ 174 h 234"/>
                  <a:gd name="T64" fmla="*/ 40 w 236"/>
                  <a:gd name="T65" fmla="*/ 154 h 234"/>
                  <a:gd name="T66" fmla="*/ 20 w 236"/>
                  <a:gd name="T67" fmla="*/ 130 h 234"/>
                  <a:gd name="T68" fmla="*/ 0 w 236"/>
                  <a:gd name="T69" fmla="*/ 100 h 234"/>
                  <a:gd name="T70" fmla="*/ 0 w 236"/>
                  <a:gd name="T71" fmla="*/ 10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234">
                    <a:moveTo>
                      <a:pt x="0" y="100"/>
                    </a:moveTo>
                    <a:lnTo>
                      <a:pt x="120" y="0"/>
                    </a:lnTo>
                    <a:lnTo>
                      <a:pt x="120" y="0"/>
                    </a:lnTo>
                    <a:lnTo>
                      <a:pt x="134" y="10"/>
                    </a:lnTo>
                    <a:lnTo>
                      <a:pt x="148" y="22"/>
                    </a:lnTo>
                    <a:lnTo>
                      <a:pt x="164" y="38"/>
                    </a:lnTo>
                    <a:lnTo>
                      <a:pt x="184" y="60"/>
                    </a:lnTo>
                    <a:lnTo>
                      <a:pt x="202" y="86"/>
                    </a:lnTo>
                    <a:lnTo>
                      <a:pt x="220" y="118"/>
                    </a:lnTo>
                    <a:lnTo>
                      <a:pt x="228" y="134"/>
                    </a:lnTo>
                    <a:lnTo>
                      <a:pt x="236" y="154"/>
                    </a:lnTo>
                    <a:lnTo>
                      <a:pt x="236" y="154"/>
                    </a:lnTo>
                    <a:lnTo>
                      <a:pt x="222" y="150"/>
                    </a:lnTo>
                    <a:lnTo>
                      <a:pt x="190" y="142"/>
                    </a:lnTo>
                    <a:lnTo>
                      <a:pt x="190" y="142"/>
                    </a:lnTo>
                    <a:lnTo>
                      <a:pt x="194" y="148"/>
                    </a:lnTo>
                    <a:lnTo>
                      <a:pt x="204" y="164"/>
                    </a:lnTo>
                    <a:lnTo>
                      <a:pt x="208" y="178"/>
                    </a:lnTo>
                    <a:lnTo>
                      <a:pt x="212" y="192"/>
                    </a:lnTo>
                    <a:lnTo>
                      <a:pt x="216" y="210"/>
                    </a:lnTo>
                    <a:lnTo>
                      <a:pt x="218" y="230"/>
                    </a:lnTo>
                    <a:lnTo>
                      <a:pt x="218" y="230"/>
                    </a:lnTo>
                    <a:lnTo>
                      <a:pt x="212" y="232"/>
                    </a:lnTo>
                    <a:lnTo>
                      <a:pt x="198" y="234"/>
                    </a:lnTo>
                    <a:lnTo>
                      <a:pt x="178" y="234"/>
                    </a:lnTo>
                    <a:lnTo>
                      <a:pt x="164" y="232"/>
                    </a:lnTo>
                    <a:lnTo>
                      <a:pt x="150" y="228"/>
                    </a:lnTo>
                    <a:lnTo>
                      <a:pt x="134" y="224"/>
                    </a:lnTo>
                    <a:lnTo>
                      <a:pt x="116" y="216"/>
                    </a:lnTo>
                    <a:lnTo>
                      <a:pt x="98" y="206"/>
                    </a:lnTo>
                    <a:lnTo>
                      <a:pt x="80" y="192"/>
                    </a:lnTo>
                    <a:lnTo>
                      <a:pt x="60" y="174"/>
                    </a:lnTo>
                    <a:lnTo>
                      <a:pt x="40" y="154"/>
                    </a:lnTo>
                    <a:lnTo>
                      <a:pt x="20" y="130"/>
                    </a:lnTo>
                    <a:lnTo>
                      <a:pt x="0" y="100"/>
                    </a:lnTo>
                    <a:lnTo>
                      <a:pt x="0" y="100"/>
                    </a:lnTo>
                    <a:close/>
                  </a:path>
                </a:pathLst>
              </a:custGeom>
              <a:solidFill>
                <a:srgbClr val="F7A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285"/>
              <p:cNvSpPr>
                <a:spLocks/>
              </p:cNvSpPr>
              <p:nvPr/>
            </p:nvSpPr>
            <p:spPr bwMode="auto">
              <a:xfrm>
                <a:off x="6691243" y="2329659"/>
                <a:ext cx="254873" cy="254873"/>
              </a:xfrm>
              <a:custGeom>
                <a:avLst/>
                <a:gdLst>
                  <a:gd name="T0" fmla="*/ 0 w 184"/>
                  <a:gd name="T1" fmla="*/ 78 h 184"/>
                  <a:gd name="T2" fmla="*/ 94 w 184"/>
                  <a:gd name="T3" fmla="*/ 0 h 184"/>
                  <a:gd name="T4" fmla="*/ 94 w 184"/>
                  <a:gd name="T5" fmla="*/ 0 h 184"/>
                  <a:gd name="T6" fmla="*/ 104 w 184"/>
                  <a:gd name="T7" fmla="*/ 6 h 184"/>
                  <a:gd name="T8" fmla="*/ 116 w 184"/>
                  <a:gd name="T9" fmla="*/ 14 h 184"/>
                  <a:gd name="T10" fmla="*/ 128 w 184"/>
                  <a:gd name="T11" fmla="*/ 26 h 184"/>
                  <a:gd name="T12" fmla="*/ 144 w 184"/>
                  <a:gd name="T13" fmla="*/ 42 h 184"/>
                  <a:gd name="T14" fmla="*/ 158 w 184"/>
                  <a:gd name="T15" fmla="*/ 60 h 184"/>
                  <a:gd name="T16" fmla="*/ 172 w 184"/>
                  <a:gd name="T17" fmla="*/ 84 h 184"/>
                  <a:gd name="T18" fmla="*/ 184 w 184"/>
                  <a:gd name="T19" fmla="*/ 112 h 184"/>
                  <a:gd name="T20" fmla="*/ 184 w 184"/>
                  <a:gd name="T21" fmla="*/ 112 h 184"/>
                  <a:gd name="T22" fmla="*/ 172 w 184"/>
                  <a:gd name="T23" fmla="*/ 108 h 184"/>
                  <a:gd name="T24" fmla="*/ 148 w 184"/>
                  <a:gd name="T25" fmla="*/ 100 h 184"/>
                  <a:gd name="T26" fmla="*/ 148 w 184"/>
                  <a:gd name="T27" fmla="*/ 100 h 184"/>
                  <a:gd name="T28" fmla="*/ 150 w 184"/>
                  <a:gd name="T29" fmla="*/ 108 h 184"/>
                  <a:gd name="T30" fmla="*/ 158 w 184"/>
                  <a:gd name="T31" fmla="*/ 124 h 184"/>
                  <a:gd name="T32" fmla="*/ 166 w 184"/>
                  <a:gd name="T33" fmla="*/ 150 h 184"/>
                  <a:gd name="T34" fmla="*/ 170 w 184"/>
                  <a:gd name="T35" fmla="*/ 164 h 184"/>
                  <a:gd name="T36" fmla="*/ 170 w 184"/>
                  <a:gd name="T37" fmla="*/ 180 h 184"/>
                  <a:gd name="T38" fmla="*/ 170 w 184"/>
                  <a:gd name="T39" fmla="*/ 180 h 184"/>
                  <a:gd name="T40" fmla="*/ 166 w 184"/>
                  <a:gd name="T41" fmla="*/ 182 h 184"/>
                  <a:gd name="T42" fmla="*/ 156 w 184"/>
                  <a:gd name="T43" fmla="*/ 184 h 184"/>
                  <a:gd name="T44" fmla="*/ 140 w 184"/>
                  <a:gd name="T45" fmla="*/ 184 h 184"/>
                  <a:gd name="T46" fmla="*/ 118 w 184"/>
                  <a:gd name="T47" fmla="*/ 180 h 184"/>
                  <a:gd name="T48" fmla="*/ 104 w 184"/>
                  <a:gd name="T49" fmla="*/ 176 h 184"/>
                  <a:gd name="T50" fmla="*/ 92 w 184"/>
                  <a:gd name="T51" fmla="*/ 168 h 184"/>
                  <a:gd name="T52" fmla="*/ 78 w 184"/>
                  <a:gd name="T53" fmla="*/ 160 h 184"/>
                  <a:gd name="T54" fmla="*/ 62 w 184"/>
                  <a:gd name="T55" fmla="*/ 150 h 184"/>
                  <a:gd name="T56" fmla="*/ 48 w 184"/>
                  <a:gd name="T57" fmla="*/ 136 h 184"/>
                  <a:gd name="T58" fmla="*/ 32 w 184"/>
                  <a:gd name="T59" fmla="*/ 120 h 184"/>
                  <a:gd name="T60" fmla="*/ 16 w 184"/>
                  <a:gd name="T61" fmla="*/ 102 h 184"/>
                  <a:gd name="T62" fmla="*/ 0 w 184"/>
                  <a:gd name="T63" fmla="*/ 78 h 184"/>
                  <a:gd name="T64" fmla="*/ 0 w 184"/>
                  <a:gd name="T65" fmla="*/ 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4" h="184">
                    <a:moveTo>
                      <a:pt x="0" y="78"/>
                    </a:moveTo>
                    <a:lnTo>
                      <a:pt x="94" y="0"/>
                    </a:lnTo>
                    <a:lnTo>
                      <a:pt x="94" y="0"/>
                    </a:lnTo>
                    <a:lnTo>
                      <a:pt x="104" y="6"/>
                    </a:lnTo>
                    <a:lnTo>
                      <a:pt x="116" y="14"/>
                    </a:lnTo>
                    <a:lnTo>
                      <a:pt x="128" y="26"/>
                    </a:lnTo>
                    <a:lnTo>
                      <a:pt x="144" y="42"/>
                    </a:lnTo>
                    <a:lnTo>
                      <a:pt x="158" y="60"/>
                    </a:lnTo>
                    <a:lnTo>
                      <a:pt x="172" y="84"/>
                    </a:lnTo>
                    <a:lnTo>
                      <a:pt x="184" y="112"/>
                    </a:lnTo>
                    <a:lnTo>
                      <a:pt x="184" y="112"/>
                    </a:lnTo>
                    <a:lnTo>
                      <a:pt x="172" y="108"/>
                    </a:lnTo>
                    <a:lnTo>
                      <a:pt x="148" y="100"/>
                    </a:lnTo>
                    <a:lnTo>
                      <a:pt x="148" y="100"/>
                    </a:lnTo>
                    <a:lnTo>
                      <a:pt x="150" y="108"/>
                    </a:lnTo>
                    <a:lnTo>
                      <a:pt x="158" y="124"/>
                    </a:lnTo>
                    <a:lnTo>
                      <a:pt x="166" y="150"/>
                    </a:lnTo>
                    <a:lnTo>
                      <a:pt x="170" y="164"/>
                    </a:lnTo>
                    <a:lnTo>
                      <a:pt x="170" y="180"/>
                    </a:lnTo>
                    <a:lnTo>
                      <a:pt x="170" y="180"/>
                    </a:lnTo>
                    <a:lnTo>
                      <a:pt x="166" y="182"/>
                    </a:lnTo>
                    <a:lnTo>
                      <a:pt x="156" y="184"/>
                    </a:lnTo>
                    <a:lnTo>
                      <a:pt x="140" y="184"/>
                    </a:lnTo>
                    <a:lnTo>
                      <a:pt x="118" y="180"/>
                    </a:lnTo>
                    <a:lnTo>
                      <a:pt x="104" y="176"/>
                    </a:lnTo>
                    <a:lnTo>
                      <a:pt x="92" y="168"/>
                    </a:lnTo>
                    <a:lnTo>
                      <a:pt x="78" y="160"/>
                    </a:lnTo>
                    <a:lnTo>
                      <a:pt x="62" y="150"/>
                    </a:lnTo>
                    <a:lnTo>
                      <a:pt x="48" y="136"/>
                    </a:lnTo>
                    <a:lnTo>
                      <a:pt x="32" y="120"/>
                    </a:lnTo>
                    <a:lnTo>
                      <a:pt x="16" y="102"/>
                    </a:lnTo>
                    <a:lnTo>
                      <a:pt x="0" y="78"/>
                    </a:lnTo>
                    <a:lnTo>
                      <a:pt x="0" y="78"/>
                    </a:lnTo>
                    <a:close/>
                  </a:path>
                </a:pathLst>
              </a:custGeom>
              <a:solidFill>
                <a:srgbClr val="F2D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286"/>
              <p:cNvSpPr>
                <a:spLocks/>
              </p:cNvSpPr>
              <p:nvPr/>
            </p:nvSpPr>
            <p:spPr bwMode="auto">
              <a:xfrm>
                <a:off x="6610903" y="2260400"/>
                <a:ext cx="263184" cy="238250"/>
              </a:xfrm>
              <a:custGeom>
                <a:avLst/>
                <a:gdLst>
                  <a:gd name="T0" fmla="*/ 186 w 190"/>
                  <a:gd name="T1" fmla="*/ 4 h 172"/>
                  <a:gd name="T2" fmla="*/ 186 w 190"/>
                  <a:gd name="T3" fmla="*/ 4 h 172"/>
                  <a:gd name="T4" fmla="*/ 188 w 190"/>
                  <a:gd name="T5" fmla="*/ 8 h 172"/>
                  <a:gd name="T6" fmla="*/ 190 w 190"/>
                  <a:gd name="T7" fmla="*/ 12 h 172"/>
                  <a:gd name="T8" fmla="*/ 188 w 190"/>
                  <a:gd name="T9" fmla="*/ 18 h 172"/>
                  <a:gd name="T10" fmla="*/ 186 w 190"/>
                  <a:gd name="T11" fmla="*/ 20 h 172"/>
                  <a:gd name="T12" fmla="*/ 18 w 190"/>
                  <a:gd name="T13" fmla="*/ 168 h 172"/>
                  <a:gd name="T14" fmla="*/ 18 w 190"/>
                  <a:gd name="T15" fmla="*/ 168 h 172"/>
                  <a:gd name="T16" fmla="*/ 14 w 190"/>
                  <a:gd name="T17" fmla="*/ 172 h 172"/>
                  <a:gd name="T18" fmla="*/ 10 w 190"/>
                  <a:gd name="T19" fmla="*/ 172 h 172"/>
                  <a:gd name="T20" fmla="*/ 6 w 190"/>
                  <a:gd name="T21" fmla="*/ 170 h 172"/>
                  <a:gd name="T22" fmla="*/ 2 w 190"/>
                  <a:gd name="T23" fmla="*/ 168 h 172"/>
                  <a:gd name="T24" fmla="*/ 2 w 190"/>
                  <a:gd name="T25" fmla="*/ 168 h 172"/>
                  <a:gd name="T26" fmla="*/ 0 w 190"/>
                  <a:gd name="T27" fmla="*/ 164 h 172"/>
                  <a:gd name="T28" fmla="*/ 0 w 190"/>
                  <a:gd name="T29" fmla="*/ 160 h 172"/>
                  <a:gd name="T30" fmla="*/ 0 w 190"/>
                  <a:gd name="T31" fmla="*/ 154 h 172"/>
                  <a:gd name="T32" fmla="*/ 4 w 190"/>
                  <a:gd name="T33" fmla="*/ 152 h 172"/>
                  <a:gd name="T34" fmla="*/ 170 w 190"/>
                  <a:gd name="T35" fmla="*/ 4 h 172"/>
                  <a:gd name="T36" fmla="*/ 170 w 190"/>
                  <a:gd name="T37" fmla="*/ 4 h 172"/>
                  <a:gd name="T38" fmla="*/ 174 w 190"/>
                  <a:gd name="T39" fmla="*/ 0 h 172"/>
                  <a:gd name="T40" fmla="*/ 178 w 190"/>
                  <a:gd name="T41" fmla="*/ 0 h 172"/>
                  <a:gd name="T42" fmla="*/ 182 w 190"/>
                  <a:gd name="T43" fmla="*/ 2 h 172"/>
                  <a:gd name="T44" fmla="*/ 186 w 190"/>
                  <a:gd name="T45" fmla="*/ 4 h 172"/>
                  <a:gd name="T46" fmla="*/ 186 w 190"/>
                  <a:gd name="T47"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172">
                    <a:moveTo>
                      <a:pt x="186" y="4"/>
                    </a:moveTo>
                    <a:lnTo>
                      <a:pt x="186" y="4"/>
                    </a:lnTo>
                    <a:lnTo>
                      <a:pt x="188" y="8"/>
                    </a:lnTo>
                    <a:lnTo>
                      <a:pt x="190" y="12"/>
                    </a:lnTo>
                    <a:lnTo>
                      <a:pt x="188" y="18"/>
                    </a:lnTo>
                    <a:lnTo>
                      <a:pt x="186" y="20"/>
                    </a:lnTo>
                    <a:lnTo>
                      <a:pt x="18" y="168"/>
                    </a:lnTo>
                    <a:lnTo>
                      <a:pt x="18" y="168"/>
                    </a:lnTo>
                    <a:lnTo>
                      <a:pt x="14" y="172"/>
                    </a:lnTo>
                    <a:lnTo>
                      <a:pt x="10" y="172"/>
                    </a:lnTo>
                    <a:lnTo>
                      <a:pt x="6" y="170"/>
                    </a:lnTo>
                    <a:lnTo>
                      <a:pt x="2" y="168"/>
                    </a:lnTo>
                    <a:lnTo>
                      <a:pt x="2" y="168"/>
                    </a:lnTo>
                    <a:lnTo>
                      <a:pt x="0" y="164"/>
                    </a:lnTo>
                    <a:lnTo>
                      <a:pt x="0" y="160"/>
                    </a:lnTo>
                    <a:lnTo>
                      <a:pt x="0" y="154"/>
                    </a:lnTo>
                    <a:lnTo>
                      <a:pt x="4" y="152"/>
                    </a:lnTo>
                    <a:lnTo>
                      <a:pt x="170" y="4"/>
                    </a:lnTo>
                    <a:lnTo>
                      <a:pt x="170" y="4"/>
                    </a:lnTo>
                    <a:lnTo>
                      <a:pt x="174" y="0"/>
                    </a:lnTo>
                    <a:lnTo>
                      <a:pt x="178" y="0"/>
                    </a:lnTo>
                    <a:lnTo>
                      <a:pt x="182" y="2"/>
                    </a:lnTo>
                    <a:lnTo>
                      <a:pt x="186" y="4"/>
                    </a:lnTo>
                    <a:lnTo>
                      <a:pt x="186" y="4"/>
                    </a:lnTo>
                    <a:close/>
                  </a:path>
                </a:pathLst>
              </a:custGeom>
              <a:solidFill>
                <a:srgbClr val="D33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287"/>
              <p:cNvSpPr>
                <a:spLocks/>
              </p:cNvSpPr>
              <p:nvPr/>
            </p:nvSpPr>
            <p:spPr bwMode="auto">
              <a:xfrm>
                <a:off x="5855981" y="1371117"/>
                <a:ext cx="307509" cy="321361"/>
              </a:xfrm>
              <a:custGeom>
                <a:avLst/>
                <a:gdLst>
                  <a:gd name="T0" fmla="*/ 60 w 222"/>
                  <a:gd name="T1" fmla="*/ 232 h 232"/>
                  <a:gd name="T2" fmla="*/ 0 w 222"/>
                  <a:gd name="T3" fmla="*/ 0 h 232"/>
                  <a:gd name="T4" fmla="*/ 222 w 222"/>
                  <a:gd name="T5" fmla="*/ 90 h 232"/>
                  <a:gd name="T6" fmla="*/ 60 w 222"/>
                  <a:gd name="T7" fmla="*/ 232 h 232"/>
                </a:gdLst>
                <a:ahLst/>
                <a:cxnLst>
                  <a:cxn ang="0">
                    <a:pos x="T0" y="T1"/>
                  </a:cxn>
                  <a:cxn ang="0">
                    <a:pos x="T2" y="T3"/>
                  </a:cxn>
                  <a:cxn ang="0">
                    <a:pos x="T4" y="T5"/>
                  </a:cxn>
                  <a:cxn ang="0">
                    <a:pos x="T6" y="T7"/>
                  </a:cxn>
                </a:cxnLst>
                <a:rect l="0" t="0" r="r" b="b"/>
                <a:pathLst>
                  <a:path w="222" h="232">
                    <a:moveTo>
                      <a:pt x="60" y="232"/>
                    </a:moveTo>
                    <a:lnTo>
                      <a:pt x="0" y="0"/>
                    </a:lnTo>
                    <a:lnTo>
                      <a:pt x="222" y="90"/>
                    </a:lnTo>
                    <a:lnTo>
                      <a:pt x="60" y="232"/>
                    </a:lnTo>
                    <a:close/>
                  </a:path>
                </a:pathLst>
              </a:custGeom>
              <a:solidFill>
                <a:srgbClr val="E8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288"/>
              <p:cNvSpPr>
                <a:spLocks/>
              </p:cNvSpPr>
              <p:nvPr/>
            </p:nvSpPr>
            <p:spPr bwMode="auto">
              <a:xfrm>
                <a:off x="5936321" y="1493013"/>
                <a:ext cx="247947" cy="218858"/>
              </a:xfrm>
              <a:custGeom>
                <a:avLst/>
                <a:gdLst>
                  <a:gd name="T0" fmla="*/ 177 w 179"/>
                  <a:gd name="T1" fmla="*/ 2 h 158"/>
                  <a:gd name="T2" fmla="*/ 177 w 179"/>
                  <a:gd name="T3" fmla="*/ 2 h 158"/>
                  <a:gd name="T4" fmla="*/ 179 w 179"/>
                  <a:gd name="T5" fmla="*/ 6 h 158"/>
                  <a:gd name="T6" fmla="*/ 179 w 179"/>
                  <a:gd name="T7" fmla="*/ 8 h 158"/>
                  <a:gd name="T8" fmla="*/ 179 w 179"/>
                  <a:gd name="T9" fmla="*/ 12 h 158"/>
                  <a:gd name="T10" fmla="*/ 177 w 179"/>
                  <a:gd name="T11" fmla="*/ 14 h 158"/>
                  <a:gd name="T12" fmla="*/ 14 w 179"/>
                  <a:gd name="T13" fmla="*/ 156 h 158"/>
                  <a:gd name="T14" fmla="*/ 14 w 179"/>
                  <a:gd name="T15" fmla="*/ 156 h 158"/>
                  <a:gd name="T16" fmla="*/ 12 w 179"/>
                  <a:gd name="T17" fmla="*/ 158 h 158"/>
                  <a:gd name="T18" fmla="*/ 8 w 179"/>
                  <a:gd name="T19" fmla="*/ 158 h 158"/>
                  <a:gd name="T20" fmla="*/ 4 w 179"/>
                  <a:gd name="T21" fmla="*/ 158 h 158"/>
                  <a:gd name="T22" fmla="*/ 2 w 179"/>
                  <a:gd name="T23" fmla="*/ 156 h 158"/>
                  <a:gd name="T24" fmla="*/ 2 w 179"/>
                  <a:gd name="T25" fmla="*/ 156 h 158"/>
                  <a:gd name="T26" fmla="*/ 0 w 179"/>
                  <a:gd name="T27" fmla="*/ 152 h 158"/>
                  <a:gd name="T28" fmla="*/ 0 w 179"/>
                  <a:gd name="T29" fmla="*/ 150 h 158"/>
                  <a:gd name="T30" fmla="*/ 0 w 179"/>
                  <a:gd name="T31" fmla="*/ 146 h 158"/>
                  <a:gd name="T32" fmla="*/ 2 w 179"/>
                  <a:gd name="T33" fmla="*/ 144 h 158"/>
                  <a:gd name="T34" fmla="*/ 164 w 179"/>
                  <a:gd name="T35" fmla="*/ 2 h 158"/>
                  <a:gd name="T36" fmla="*/ 164 w 179"/>
                  <a:gd name="T37" fmla="*/ 2 h 158"/>
                  <a:gd name="T38" fmla="*/ 166 w 179"/>
                  <a:gd name="T39" fmla="*/ 0 h 158"/>
                  <a:gd name="T40" fmla="*/ 170 w 179"/>
                  <a:gd name="T41" fmla="*/ 0 h 158"/>
                  <a:gd name="T42" fmla="*/ 175 w 179"/>
                  <a:gd name="T43" fmla="*/ 0 h 158"/>
                  <a:gd name="T44" fmla="*/ 177 w 179"/>
                  <a:gd name="T45" fmla="*/ 2 h 158"/>
                  <a:gd name="T46" fmla="*/ 177 w 179"/>
                  <a:gd name="T4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158">
                    <a:moveTo>
                      <a:pt x="177" y="2"/>
                    </a:moveTo>
                    <a:lnTo>
                      <a:pt x="177" y="2"/>
                    </a:lnTo>
                    <a:lnTo>
                      <a:pt x="179" y="6"/>
                    </a:lnTo>
                    <a:lnTo>
                      <a:pt x="179" y="8"/>
                    </a:lnTo>
                    <a:lnTo>
                      <a:pt x="179" y="12"/>
                    </a:lnTo>
                    <a:lnTo>
                      <a:pt x="177" y="14"/>
                    </a:lnTo>
                    <a:lnTo>
                      <a:pt x="14" y="156"/>
                    </a:lnTo>
                    <a:lnTo>
                      <a:pt x="14" y="156"/>
                    </a:lnTo>
                    <a:lnTo>
                      <a:pt x="12" y="158"/>
                    </a:lnTo>
                    <a:lnTo>
                      <a:pt x="8" y="158"/>
                    </a:lnTo>
                    <a:lnTo>
                      <a:pt x="4" y="158"/>
                    </a:lnTo>
                    <a:lnTo>
                      <a:pt x="2" y="156"/>
                    </a:lnTo>
                    <a:lnTo>
                      <a:pt x="2" y="156"/>
                    </a:lnTo>
                    <a:lnTo>
                      <a:pt x="0" y="152"/>
                    </a:lnTo>
                    <a:lnTo>
                      <a:pt x="0" y="150"/>
                    </a:lnTo>
                    <a:lnTo>
                      <a:pt x="0" y="146"/>
                    </a:lnTo>
                    <a:lnTo>
                      <a:pt x="2" y="144"/>
                    </a:lnTo>
                    <a:lnTo>
                      <a:pt x="164" y="2"/>
                    </a:lnTo>
                    <a:lnTo>
                      <a:pt x="164" y="2"/>
                    </a:lnTo>
                    <a:lnTo>
                      <a:pt x="166" y="0"/>
                    </a:lnTo>
                    <a:lnTo>
                      <a:pt x="170" y="0"/>
                    </a:lnTo>
                    <a:lnTo>
                      <a:pt x="175" y="0"/>
                    </a:lnTo>
                    <a:lnTo>
                      <a:pt x="177" y="2"/>
                    </a:lnTo>
                    <a:lnTo>
                      <a:pt x="177" y="2"/>
                    </a:lnTo>
                    <a:close/>
                  </a:path>
                </a:pathLst>
              </a:custGeom>
              <a:solidFill>
                <a:srgbClr val="D33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289"/>
              <p:cNvSpPr>
                <a:spLocks/>
              </p:cNvSpPr>
              <p:nvPr/>
            </p:nvSpPr>
            <p:spPr bwMode="auto">
              <a:xfrm>
                <a:off x="6469615" y="3955857"/>
                <a:ext cx="80340" cy="80340"/>
              </a:xfrm>
              <a:custGeom>
                <a:avLst/>
                <a:gdLst>
                  <a:gd name="T0" fmla="*/ 50 w 58"/>
                  <a:gd name="T1" fmla="*/ 50 h 58"/>
                  <a:gd name="T2" fmla="*/ 34 w 58"/>
                  <a:gd name="T3" fmla="*/ 44 h 58"/>
                  <a:gd name="T4" fmla="*/ 22 w 58"/>
                  <a:gd name="T5" fmla="*/ 58 h 58"/>
                  <a:gd name="T6" fmla="*/ 18 w 58"/>
                  <a:gd name="T7" fmla="*/ 40 h 58"/>
                  <a:gd name="T8" fmla="*/ 0 w 58"/>
                  <a:gd name="T9" fmla="*/ 38 h 58"/>
                  <a:gd name="T10" fmla="*/ 14 w 58"/>
                  <a:gd name="T11" fmla="*/ 26 h 58"/>
                  <a:gd name="T12" fmla="*/ 6 w 58"/>
                  <a:gd name="T13" fmla="*/ 8 h 58"/>
                  <a:gd name="T14" fmla="*/ 24 w 58"/>
                  <a:gd name="T15" fmla="*/ 14 h 58"/>
                  <a:gd name="T16" fmla="*/ 36 w 58"/>
                  <a:gd name="T17" fmla="*/ 0 h 58"/>
                  <a:gd name="T18" fmla="*/ 38 w 58"/>
                  <a:gd name="T19" fmla="*/ 18 h 58"/>
                  <a:gd name="T20" fmla="*/ 58 w 58"/>
                  <a:gd name="T21" fmla="*/ 20 h 58"/>
                  <a:gd name="T22" fmla="*/ 44 w 58"/>
                  <a:gd name="T23" fmla="*/ 32 h 58"/>
                  <a:gd name="T24" fmla="*/ 50 w 58"/>
                  <a:gd name="T2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8">
                    <a:moveTo>
                      <a:pt x="50" y="50"/>
                    </a:moveTo>
                    <a:lnTo>
                      <a:pt x="34" y="44"/>
                    </a:lnTo>
                    <a:lnTo>
                      <a:pt x="22" y="58"/>
                    </a:lnTo>
                    <a:lnTo>
                      <a:pt x="18" y="40"/>
                    </a:lnTo>
                    <a:lnTo>
                      <a:pt x="0" y="38"/>
                    </a:lnTo>
                    <a:lnTo>
                      <a:pt x="14" y="26"/>
                    </a:lnTo>
                    <a:lnTo>
                      <a:pt x="6" y="8"/>
                    </a:lnTo>
                    <a:lnTo>
                      <a:pt x="24" y="14"/>
                    </a:lnTo>
                    <a:lnTo>
                      <a:pt x="36" y="0"/>
                    </a:lnTo>
                    <a:lnTo>
                      <a:pt x="38" y="18"/>
                    </a:lnTo>
                    <a:lnTo>
                      <a:pt x="58" y="20"/>
                    </a:lnTo>
                    <a:lnTo>
                      <a:pt x="44" y="32"/>
                    </a:lnTo>
                    <a:lnTo>
                      <a:pt x="50" y="50"/>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290"/>
              <p:cNvSpPr>
                <a:spLocks/>
              </p:cNvSpPr>
              <p:nvPr/>
            </p:nvSpPr>
            <p:spPr bwMode="auto">
              <a:xfrm>
                <a:off x="6160720" y="3994642"/>
                <a:ext cx="112200" cy="113584"/>
              </a:xfrm>
              <a:custGeom>
                <a:avLst/>
                <a:gdLst>
                  <a:gd name="T0" fmla="*/ 73 w 81"/>
                  <a:gd name="T1" fmla="*/ 70 h 82"/>
                  <a:gd name="T2" fmla="*/ 47 w 81"/>
                  <a:gd name="T3" fmla="*/ 62 h 82"/>
                  <a:gd name="T4" fmla="*/ 33 w 81"/>
                  <a:gd name="T5" fmla="*/ 82 h 82"/>
                  <a:gd name="T6" fmla="*/ 27 w 81"/>
                  <a:gd name="T7" fmla="*/ 58 h 82"/>
                  <a:gd name="T8" fmla="*/ 0 w 81"/>
                  <a:gd name="T9" fmla="*/ 54 h 82"/>
                  <a:gd name="T10" fmla="*/ 21 w 81"/>
                  <a:gd name="T11" fmla="*/ 38 h 82"/>
                  <a:gd name="T12" fmla="*/ 10 w 81"/>
                  <a:gd name="T13" fmla="*/ 14 h 82"/>
                  <a:gd name="T14" fmla="*/ 35 w 81"/>
                  <a:gd name="T15" fmla="*/ 22 h 82"/>
                  <a:gd name="T16" fmla="*/ 51 w 81"/>
                  <a:gd name="T17" fmla="*/ 0 h 82"/>
                  <a:gd name="T18" fmla="*/ 55 w 81"/>
                  <a:gd name="T19" fmla="*/ 26 h 82"/>
                  <a:gd name="T20" fmla="*/ 81 w 81"/>
                  <a:gd name="T21" fmla="*/ 30 h 82"/>
                  <a:gd name="T22" fmla="*/ 63 w 81"/>
                  <a:gd name="T23" fmla="*/ 46 h 82"/>
                  <a:gd name="T24" fmla="*/ 73 w 81"/>
                  <a:gd name="T25" fmla="*/ 7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82">
                    <a:moveTo>
                      <a:pt x="73" y="70"/>
                    </a:moveTo>
                    <a:lnTo>
                      <a:pt x="47" y="62"/>
                    </a:lnTo>
                    <a:lnTo>
                      <a:pt x="33" y="82"/>
                    </a:lnTo>
                    <a:lnTo>
                      <a:pt x="27" y="58"/>
                    </a:lnTo>
                    <a:lnTo>
                      <a:pt x="0" y="54"/>
                    </a:lnTo>
                    <a:lnTo>
                      <a:pt x="21" y="38"/>
                    </a:lnTo>
                    <a:lnTo>
                      <a:pt x="10" y="14"/>
                    </a:lnTo>
                    <a:lnTo>
                      <a:pt x="35" y="22"/>
                    </a:lnTo>
                    <a:lnTo>
                      <a:pt x="51" y="0"/>
                    </a:lnTo>
                    <a:lnTo>
                      <a:pt x="55" y="26"/>
                    </a:lnTo>
                    <a:lnTo>
                      <a:pt x="81" y="30"/>
                    </a:lnTo>
                    <a:lnTo>
                      <a:pt x="63" y="46"/>
                    </a:lnTo>
                    <a:lnTo>
                      <a:pt x="73" y="70"/>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291"/>
              <p:cNvSpPr>
                <a:spLocks/>
              </p:cNvSpPr>
              <p:nvPr/>
            </p:nvSpPr>
            <p:spPr bwMode="auto">
              <a:xfrm>
                <a:off x="6297853" y="3748080"/>
                <a:ext cx="55407" cy="55407"/>
              </a:xfrm>
              <a:custGeom>
                <a:avLst/>
                <a:gdLst>
                  <a:gd name="T0" fmla="*/ 36 w 40"/>
                  <a:gd name="T1" fmla="*/ 34 h 40"/>
                  <a:gd name="T2" fmla="*/ 24 w 40"/>
                  <a:gd name="T3" fmla="*/ 30 h 40"/>
                  <a:gd name="T4" fmla="*/ 16 w 40"/>
                  <a:gd name="T5" fmla="*/ 40 h 40"/>
                  <a:gd name="T6" fmla="*/ 14 w 40"/>
                  <a:gd name="T7" fmla="*/ 28 h 40"/>
                  <a:gd name="T8" fmla="*/ 0 w 40"/>
                  <a:gd name="T9" fmla="*/ 26 h 40"/>
                  <a:gd name="T10" fmla="*/ 10 w 40"/>
                  <a:gd name="T11" fmla="*/ 18 h 40"/>
                  <a:gd name="T12" fmla="*/ 4 w 40"/>
                  <a:gd name="T13" fmla="*/ 6 h 40"/>
                  <a:gd name="T14" fmla="*/ 16 w 40"/>
                  <a:gd name="T15" fmla="*/ 10 h 40"/>
                  <a:gd name="T16" fmla="*/ 24 w 40"/>
                  <a:gd name="T17" fmla="*/ 0 h 40"/>
                  <a:gd name="T18" fmla="*/ 28 w 40"/>
                  <a:gd name="T19" fmla="*/ 12 h 40"/>
                  <a:gd name="T20" fmla="*/ 40 w 40"/>
                  <a:gd name="T21" fmla="*/ 14 h 40"/>
                  <a:gd name="T22" fmla="*/ 30 w 40"/>
                  <a:gd name="T23" fmla="*/ 22 h 40"/>
                  <a:gd name="T24" fmla="*/ 36 w 40"/>
                  <a:gd name="T2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36" y="34"/>
                    </a:moveTo>
                    <a:lnTo>
                      <a:pt x="24" y="30"/>
                    </a:lnTo>
                    <a:lnTo>
                      <a:pt x="16" y="40"/>
                    </a:lnTo>
                    <a:lnTo>
                      <a:pt x="14" y="28"/>
                    </a:lnTo>
                    <a:lnTo>
                      <a:pt x="0" y="26"/>
                    </a:lnTo>
                    <a:lnTo>
                      <a:pt x="10" y="18"/>
                    </a:lnTo>
                    <a:lnTo>
                      <a:pt x="4" y="6"/>
                    </a:lnTo>
                    <a:lnTo>
                      <a:pt x="16" y="10"/>
                    </a:lnTo>
                    <a:lnTo>
                      <a:pt x="24" y="0"/>
                    </a:lnTo>
                    <a:lnTo>
                      <a:pt x="28" y="12"/>
                    </a:lnTo>
                    <a:lnTo>
                      <a:pt x="40" y="14"/>
                    </a:lnTo>
                    <a:lnTo>
                      <a:pt x="30" y="22"/>
                    </a:lnTo>
                    <a:lnTo>
                      <a:pt x="36" y="34"/>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292"/>
              <p:cNvSpPr>
                <a:spLocks/>
              </p:cNvSpPr>
              <p:nvPr/>
            </p:nvSpPr>
            <p:spPr bwMode="auto">
              <a:xfrm>
                <a:off x="6890708" y="2833864"/>
                <a:ext cx="83111" cy="77570"/>
              </a:xfrm>
              <a:custGeom>
                <a:avLst/>
                <a:gdLst>
                  <a:gd name="T0" fmla="*/ 48 w 60"/>
                  <a:gd name="T1" fmla="*/ 4 h 56"/>
                  <a:gd name="T2" fmla="*/ 44 w 60"/>
                  <a:gd name="T3" fmla="*/ 24 h 56"/>
                  <a:gd name="T4" fmla="*/ 60 w 60"/>
                  <a:gd name="T5" fmla="*/ 32 h 56"/>
                  <a:gd name="T6" fmla="*/ 42 w 60"/>
                  <a:gd name="T7" fmla="*/ 38 h 56"/>
                  <a:gd name="T8" fmla="*/ 40 w 60"/>
                  <a:gd name="T9" fmla="*/ 56 h 56"/>
                  <a:gd name="T10" fmla="*/ 28 w 60"/>
                  <a:gd name="T11" fmla="*/ 44 h 56"/>
                  <a:gd name="T12" fmla="*/ 10 w 60"/>
                  <a:gd name="T13" fmla="*/ 52 h 56"/>
                  <a:gd name="T14" fmla="*/ 16 w 60"/>
                  <a:gd name="T15" fmla="*/ 34 h 56"/>
                  <a:gd name="T16" fmla="*/ 0 w 60"/>
                  <a:gd name="T17" fmla="*/ 24 h 56"/>
                  <a:gd name="T18" fmla="*/ 18 w 60"/>
                  <a:gd name="T19" fmla="*/ 20 h 56"/>
                  <a:gd name="T20" fmla="*/ 18 w 60"/>
                  <a:gd name="T21" fmla="*/ 0 h 56"/>
                  <a:gd name="T22" fmla="*/ 32 w 60"/>
                  <a:gd name="T23" fmla="*/ 14 h 56"/>
                  <a:gd name="T24" fmla="*/ 48 w 60"/>
                  <a:gd name="T25"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56">
                    <a:moveTo>
                      <a:pt x="48" y="4"/>
                    </a:moveTo>
                    <a:lnTo>
                      <a:pt x="44" y="24"/>
                    </a:lnTo>
                    <a:lnTo>
                      <a:pt x="60" y="32"/>
                    </a:lnTo>
                    <a:lnTo>
                      <a:pt x="42" y="38"/>
                    </a:lnTo>
                    <a:lnTo>
                      <a:pt x="40" y="56"/>
                    </a:lnTo>
                    <a:lnTo>
                      <a:pt x="28" y="44"/>
                    </a:lnTo>
                    <a:lnTo>
                      <a:pt x="10" y="52"/>
                    </a:lnTo>
                    <a:lnTo>
                      <a:pt x="16" y="34"/>
                    </a:lnTo>
                    <a:lnTo>
                      <a:pt x="0" y="24"/>
                    </a:lnTo>
                    <a:lnTo>
                      <a:pt x="18" y="20"/>
                    </a:lnTo>
                    <a:lnTo>
                      <a:pt x="18" y="0"/>
                    </a:lnTo>
                    <a:lnTo>
                      <a:pt x="32" y="14"/>
                    </a:lnTo>
                    <a:lnTo>
                      <a:pt x="48" y="4"/>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293"/>
              <p:cNvSpPr>
                <a:spLocks/>
              </p:cNvSpPr>
              <p:nvPr/>
            </p:nvSpPr>
            <p:spPr bwMode="auto">
              <a:xfrm>
                <a:off x="6951656" y="3105358"/>
                <a:ext cx="116355" cy="108044"/>
              </a:xfrm>
              <a:custGeom>
                <a:avLst/>
                <a:gdLst>
                  <a:gd name="T0" fmla="*/ 68 w 84"/>
                  <a:gd name="T1" fmla="*/ 6 h 78"/>
                  <a:gd name="T2" fmla="*/ 60 w 84"/>
                  <a:gd name="T3" fmla="*/ 32 h 78"/>
                  <a:gd name="T4" fmla="*/ 84 w 84"/>
                  <a:gd name="T5" fmla="*/ 44 h 78"/>
                  <a:gd name="T6" fmla="*/ 58 w 84"/>
                  <a:gd name="T7" fmla="*/ 52 h 78"/>
                  <a:gd name="T8" fmla="*/ 58 w 84"/>
                  <a:gd name="T9" fmla="*/ 78 h 78"/>
                  <a:gd name="T10" fmla="*/ 38 w 84"/>
                  <a:gd name="T11" fmla="*/ 60 h 78"/>
                  <a:gd name="T12" fmla="*/ 16 w 84"/>
                  <a:gd name="T13" fmla="*/ 72 h 78"/>
                  <a:gd name="T14" fmla="*/ 22 w 84"/>
                  <a:gd name="T15" fmla="*/ 46 h 78"/>
                  <a:gd name="T16" fmla="*/ 0 w 84"/>
                  <a:gd name="T17" fmla="*/ 34 h 78"/>
                  <a:gd name="T18" fmla="*/ 26 w 84"/>
                  <a:gd name="T19" fmla="*/ 26 h 78"/>
                  <a:gd name="T20" fmla="*/ 26 w 84"/>
                  <a:gd name="T21" fmla="*/ 0 h 78"/>
                  <a:gd name="T22" fmla="*/ 44 w 84"/>
                  <a:gd name="T23" fmla="*/ 18 h 78"/>
                  <a:gd name="T24" fmla="*/ 68 w 84"/>
                  <a:gd name="T25"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78">
                    <a:moveTo>
                      <a:pt x="68" y="6"/>
                    </a:moveTo>
                    <a:lnTo>
                      <a:pt x="60" y="32"/>
                    </a:lnTo>
                    <a:lnTo>
                      <a:pt x="84" y="44"/>
                    </a:lnTo>
                    <a:lnTo>
                      <a:pt x="58" y="52"/>
                    </a:lnTo>
                    <a:lnTo>
                      <a:pt x="58" y="78"/>
                    </a:lnTo>
                    <a:lnTo>
                      <a:pt x="38" y="60"/>
                    </a:lnTo>
                    <a:lnTo>
                      <a:pt x="16" y="72"/>
                    </a:lnTo>
                    <a:lnTo>
                      <a:pt x="22" y="46"/>
                    </a:lnTo>
                    <a:lnTo>
                      <a:pt x="0" y="34"/>
                    </a:lnTo>
                    <a:lnTo>
                      <a:pt x="26" y="26"/>
                    </a:lnTo>
                    <a:lnTo>
                      <a:pt x="26" y="0"/>
                    </a:lnTo>
                    <a:lnTo>
                      <a:pt x="44" y="18"/>
                    </a:lnTo>
                    <a:lnTo>
                      <a:pt x="68" y="6"/>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294"/>
              <p:cNvSpPr>
                <a:spLocks/>
              </p:cNvSpPr>
              <p:nvPr/>
            </p:nvSpPr>
            <p:spPr bwMode="auto">
              <a:xfrm>
                <a:off x="6696784" y="3047181"/>
                <a:ext cx="55407" cy="52637"/>
              </a:xfrm>
              <a:custGeom>
                <a:avLst/>
                <a:gdLst>
                  <a:gd name="T0" fmla="*/ 32 w 40"/>
                  <a:gd name="T1" fmla="*/ 2 h 38"/>
                  <a:gd name="T2" fmla="*/ 30 w 40"/>
                  <a:gd name="T3" fmla="*/ 16 h 38"/>
                  <a:gd name="T4" fmla="*/ 40 w 40"/>
                  <a:gd name="T5" fmla="*/ 22 h 38"/>
                  <a:gd name="T6" fmla="*/ 28 w 40"/>
                  <a:gd name="T7" fmla="*/ 26 h 38"/>
                  <a:gd name="T8" fmla="*/ 28 w 40"/>
                  <a:gd name="T9" fmla="*/ 38 h 38"/>
                  <a:gd name="T10" fmla="*/ 18 w 40"/>
                  <a:gd name="T11" fmla="*/ 30 h 38"/>
                  <a:gd name="T12" fmla="*/ 8 w 40"/>
                  <a:gd name="T13" fmla="*/ 36 h 38"/>
                  <a:gd name="T14" fmla="*/ 10 w 40"/>
                  <a:gd name="T15" fmla="*/ 22 h 38"/>
                  <a:gd name="T16" fmla="*/ 0 w 40"/>
                  <a:gd name="T17" fmla="*/ 16 h 38"/>
                  <a:gd name="T18" fmla="*/ 12 w 40"/>
                  <a:gd name="T19" fmla="*/ 12 h 38"/>
                  <a:gd name="T20" fmla="*/ 12 w 40"/>
                  <a:gd name="T21" fmla="*/ 0 h 38"/>
                  <a:gd name="T22" fmla="*/ 22 w 40"/>
                  <a:gd name="T23" fmla="*/ 8 h 38"/>
                  <a:gd name="T24" fmla="*/ 32 w 40"/>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8">
                    <a:moveTo>
                      <a:pt x="32" y="2"/>
                    </a:moveTo>
                    <a:lnTo>
                      <a:pt x="30" y="16"/>
                    </a:lnTo>
                    <a:lnTo>
                      <a:pt x="40" y="22"/>
                    </a:lnTo>
                    <a:lnTo>
                      <a:pt x="28" y="26"/>
                    </a:lnTo>
                    <a:lnTo>
                      <a:pt x="28" y="38"/>
                    </a:lnTo>
                    <a:lnTo>
                      <a:pt x="18" y="30"/>
                    </a:lnTo>
                    <a:lnTo>
                      <a:pt x="8" y="36"/>
                    </a:lnTo>
                    <a:lnTo>
                      <a:pt x="10" y="22"/>
                    </a:lnTo>
                    <a:lnTo>
                      <a:pt x="0" y="16"/>
                    </a:lnTo>
                    <a:lnTo>
                      <a:pt x="12" y="12"/>
                    </a:lnTo>
                    <a:lnTo>
                      <a:pt x="12" y="0"/>
                    </a:lnTo>
                    <a:lnTo>
                      <a:pt x="22" y="8"/>
                    </a:lnTo>
                    <a:lnTo>
                      <a:pt x="32" y="2"/>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295"/>
              <p:cNvSpPr>
                <a:spLocks/>
              </p:cNvSpPr>
              <p:nvPr/>
            </p:nvSpPr>
            <p:spPr bwMode="auto">
              <a:xfrm>
                <a:off x="5653745" y="3019477"/>
                <a:ext cx="85881" cy="72029"/>
              </a:xfrm>
              <a:custGeom>
                <a:avLst/>
                <a:gdLst>
                  <a:gd name="T0" fmla="*/ 46 w 62"/>
                  <a:gd name="T1" fmla="*/ 52 h 52"/>
                  <a:gd name="T2" fmla="*/ 32 w 62"/>
                  <a:gd name="T3" fmla="*/ 40 h 52"/>
                  <a:gd name="T4" fmla="*/ 16 w 62"/>
                  <a:gd name="T5" fmla="*/ 52 h 52"/>
                  <a:gd name="T6" fmla="*/ 18 w 62"/>
                  <a:gd name="T7" fmla="*/ 34 h 52"/>
                  <a:gd name="T8" fmla="*/ 0 w 62"/>
                  <a:gd name="T9" fmla="*/ 26 h 52"/>
                  <a:gd name="T10" fmla="*/ 18 w 62"/>
                  <a:gd name="T11" fmla="*/ 18 h 52"/>
                  <a:gd name="T12" fmla="*/ 16 w 62"/>
                  <a:gd name="T13" fmla="*/ 0 h 52"/>
                  <a:gd name="T14" fmla="*/ 32 w 62"/>
                  <a:gd name="T15" fmla="*/ 10 h 52"/>
                  <a:gd name="T16" fmla="*/ 46 w 62"/>
                  <a:gd name="T17" fmla="*/ 0 h 52"/>
                  <a:gd name="T18" fmla="*/ 44 w 62"/>
                  <a:gd name="T19" fmla="*/ 18 h 52"/>
                  <a:gd name="T20" fmla="*/ 62 w 62"/>
                  <a:gd name="T21" fmla="*/ 26 h 52"/>
                  <a:gd name="T22" fmla="*/ 44 w 62"/>
                  <a:gd name="T23" fmla="*/ 32 h 52"/>
                  <a:gd name="T24" fmla="*/ 46 w 62"/>
                  <a:gd name="T2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52">
                    <a:moveTo>
                      <a:pt x="46" y="52"/>
                    </a:moveTo>
                    <a:lnTo>
                      <a:pt x="32" y="40"/>
                    </a:lnTo>
                    <a:lnTo>
                      <a:pt x="16" y="52"/>
                    </a:lnTo>
                    <a:lnTo>
                      <a:pt x="18" y="34"/>
                    </a:lnTo>
                    <a:lnTo>
                      <a:pt x="0" y="26"/>
                    </a:lnTo>
                    <a:lnTo>
                      <a:pt x="18" y="18"/>
                    </a:lnTo>
                    <a:lnTo>
                      <a:pt x="16" y="0"/>
                    </a:lnTo>
                    <a:lnTo>
                      <a:pt x="32" y="10"/>
                    </a:lnTo>
                    <a:lnTo>
                      <a:pt x="46" y="0"/>
                    </a:lnTo>
                    <a:lnTo>
                      <a:pt x="44" y="18"/>
                    </a:lnTo>
                    <a:lnTo>
                      <a:pt x="62" y="26"/>
                    </a:lnTo>
                    <a:lnTo>
                      <a:pt x="44" y="32"/>
                    </a:lnTo>
                    <a:lnTo>
                      <a:pt x="46" y="52"/>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296"/>
              <p:cNvSpPr>
                <a:spLocks/>
              </p:cNvSpPr>
              <p:nvPr/>
            </p:nvSpPr>
            <p:spPr bwMode="auto">
              <a:xfrm>
                <a:off x="5343466" y="2972381"/>
                <a:ext cx="116355" cy="99733"/>
              </a:xfrm>
              <a:custGeom>
                <a:avLst/>
                <a:gdLst>
                  <a:gd name="T0" fmla="*/ 64 w 84"/>
                  <a:gd name="T1" fmla="*/ 72 h 72"/>
                  <a:gd name="T2" fmla="*/ 42 w 84"/>
                  <a:gd name="T3" fmla="*/ 56 h 72"/>
                  <a:gd name="T4" fmla="*/ 22 w 84"/>
                  <a:gd name="T5" fmla="*/ 72 h 72"/>
                  <a:gd name="T6" fmla="*/ 24 w 84"/>
                  <a:gd name="T7" fmla="*/ 46 h 72"/>
                  <a:gd name="T8" fmla="*/ 0 w 84"/>
                  <a:gd name="T9" fmla="*/ 36 h 72"/>
                  <a:gd name="T10" fmla="*/ 24 w 84"/>
                  <a:gd name="T11" fmla="*/ 26 h 72"/>
                  <a:gd name="T12" fmla="*/ 22 w 84"/>
                  <a:gd name="T13" fmla="*/ 0 h 72"/>
                  <a:gd name="T14" fmla="*/ 42 w 84"/>
                  <a:gd name="T15" fmla="*/ 16 h 72"/>
                  <a:gd name="T16" fmla="*/ 64 w 84"/>
                  <a:gd name="T17" fmla="*/ 0 h 72"/>
                  <a:gd name="T18" fmla="*/ 60 w 84"/>
                  <a:gd name="T19" fmla="*/ 26 h 72"/>
                  <a:gd name="T20" fmla="*/ 84 w 84"/>
                  <a:gd name="T21" fmla="*/ 36 h 72"/>
                  <a:gd name="T22" fmla="*/ 60 w 84"/>
                  <a:gd name="T23" fmla="*/ 46 h 72"/>
                  <a:gd name="T24" fmla="*/ 64 w 84"/>
                  <a:gd name="T2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72">
                    <a:moveTo>
                      <a:pt x="64" y="72"/>
                    </a:moveTo>
                    <a:lnTo>
                      <a:pt x="42" y="56"/>
                    </a:lnTo>
                    <a:lnTo>
                      <a:pt x="22" y="72"/>
                    </a:lnTo>
                    <a:lnTo>
                      <a:pt x="24" y="46"/>
                    </a:lnTo>
                    <a:lnTo>
                      <a:pt x="0" y="36"/>
                    </a:lnTo>
                    <a:lnTo>
                      <a:pt x="24" y="26"/>
                    </a:lnTo>
                    <a:lnTo>
                      <a:pt x="22" y="0"/>
                    </a:lnTo>
                    <a:lnTo>
                      <a:pt x="42" y="16"/>
                    </a:lnTo>
                    <a:lnTo>
                      <a:pt x="64" y="0"/>
                    </a:lnTo>
                    <a:lnTo>
                      <a:pt x="60" y="26"/>
                    </a:lnTo>
                    <a:lnTo>
                      <a:pt x="84" y="36"/>
                    </a:lnTo>
                    <a:lnTo>
                      <a:pt x="60" y="46"/>
                    </a:lnTo>
                    <a:lnTo>
                      <a:pt x="64" y="72"/>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297"/>
              <p:cNvSpPr>
                <a:spLocks/>
              </p:cNvSpPr>
              <p:nvPr/>
            </p:nvSpPr>
            <p:spPr bwMode="auto">
              <a:xfrm>
                <a:off x="5556783" y="2764605"/>
                <a:ext cx="58177" cy="49866"/>
              </a:xfrm>
              <a:custGeom>
                <a:avLst/>
                <a:gdLst>
                  <a:gd name="T0" fmla="*/ 32 w 42"/>
                  <a:gd name="T1" fmla="*/ 36 h 36"/>
                  <a:gd name="T2" fmla="*/ 22 w 42"/>
                  <a:gd name="T3" fmla="*/ 28 h 36"/>
                  <a:gd name="T4" fmla="*/ 12 w 42"/>
                  <a:gd name="T5" fmla="*/ 36 h 36"/>
                  <a:gd name="T6" fmla="*/ 12 w 42"/>
                  <a:gd name="T7" fmla="*/ 22 h 36"/>
                  <a:gd name="T8" fmla="*/ 0 w 42"/>
                  <a:gd name="T9" fmla="*/ 18 h 36"/>
                  <a:gd name="T10" fmla="*/ 12 w 42"/>
                  <a:gd name="T11" fmla="*/ 12 h 36"/>
                  <a:gd name="T12" fmla="*/ 12 w 42"/>
                  <a:gd name="T13" fmla="*/ 0 h 36"/>
                  <a:gd name="T14" fmla="*/ 22 w 42"/>
                  <a:gd name="T15" fmla="*/ 8 h 36"/>
                  <a:gd name="T16" fmla="*/ 32 w 42"/>
                  <a:gd name="T17" fmla="*/ 0 h 36"/>
                  <a:gd name="T18" fmla="*/ 30 w 42"/>
                  <a:gd name="T19" fmla="*/ 12 h 36"/>
                  <a:gd name="T20" fmla="*/ 42 w 42"/>
                  <a:gd name="T21" fmla="*/ 18 h 36"/>
                  <a:gd name="T22" fmla="*/ 30 w 42"/>
                  <a:gd name="T23" fmla="*/ 22 h 36"/>
                  <a:gd name="T24" fmla="*/ 32 w 42"/>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6">
                    <a:moveTo>
                      <a:pt x="32" y="36"/>
                    </a:moveTo>
                    <a:lnTo>
                      <a:pt x="22" y="28"/>
                    </a:lnTo>
                    <a:lnTo>
                      <a:pt x="12" y="36"/>
                    </a:lnTo>
                    <a:lnTo>
                      <a:pt x="12" y="22"/>
                    </a:lnTo>
                    <a:lnTo>
                      <a:pt x="0" y="18"/>
                    </a:lnTo>
                    <a:lnTo>
                      <a:pt x="12" y="12"/>
                    </a:lnTo>
                    <a:lnTo>
                      <a:pt x="12" y="0"/>
                    </a:lnTo>
                    <a:lnTo>
                      <a:pt x="22" y="8"/>
                    </a:lnTo>
                    <a:lnTo>
                      <a:pt x="32" y="0"/>
                    </a:lnTo>
                    <a:lnTo>
                      <a:pt x="30" y="12"/>
                    </a:lnTo>
                    <a:lnTo>
                      <a:pt x="42" y="18"/>
                    </a:lnTo>
                    <a:lnTo>
                      <a:pt x="30" y="22"/>
                    </a:lnTo>
                    <a:lnTo>
                      <a:pt x="32" y="36"/>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298"/>
              <p:cNvSpPr>
                <a:spLocks/>
              </p:cNvSpPr>
              <p:nvPr/>
            </p:nvSpPr>
            <p:spPr bwMode="auto">
              <a:xfrm>
                <a:off x="6214742" y="2570680"/>
                <a:ext cx="19392" cy="207777"/>
              </a:xfrm>
              <a:custGeom>
                <a:avLst/>
                <a:gdLst>
                  <a:gd name="T0" fmla="*/ 6 w 14"/>
                  <a:gd name="T1" fmla="*/ 150 h 150"/>
                  <a:gd name="T2" fmla="*/ 6 w 14"/>
                  <a:gd name="T3" fmla="*/ 150 h 150"/>
                  <a:gd name="T4" fmla="*/ 4 w 14"/>
                  <a:gd name="T5" fmla="*/ 126 h 150"/>
                  <a:gd name="T6" fmla="*/ 4 w 14"/>
                  <a:gd name="T7" fmla="*/ 126 h 150"/>
                  <a:gd name="T8" fmla="*/ 2 w 14"/>
                  <a:gd name="T9" fmla="*/ 74 h 150"/>
                  <a:gd name="T10" fmla="*/ 2 w 14"/>
                  <a:gd name="T11" fmla="*/ 74 h 150"/>
                  <a:gd name="T12" fmla="*/ 0 w 14"/>
                  <a:gd name="T13" fmla="*/ 46 h 150"/>
                  <a:gd name="T14" fmla="*/ 0 w 14"/>
                  <a:gd name="T15" fmla="*/ 46 h 150"/>
                  <a:gd name="T16" fmla="*/ 2 w 14"/>
                  <a:gd name="T17" fmla="*/ 22 h 150"/>
                  <a:gd name="T18" fmla="*/ 2 w 14"/>
                  <a:gd name="T19" fmla="*/ 22 h 150"/>
                  <a:gd name="T20" fmla="*/ 4 w 14"/>
                  <a:gd name="T21" fmla="*/ 6 h 150"/>
                  <a:gd name="T22" fmla="*/ 6 w 14"/>
                  <a:gd name="T23" fmla="*/ 0 h 150"/>
                  <a:gd name="T24" fmla="*/ 8 w 14"/>
                  <a:gd name="T25" fmla="*/ 0 h 150"/>
                  <a:gd name="T26" fmla="*/ 8 w 14"/>
                  <a:gd name="T27" fmla="*/ 0 h 150"/>
                  <a:gd name="T28" fmla="*/ 10 w 14"/>
                  <a:gd name="T29" fmla="*/ 6 h 150"/>
                  <a:gd name="T30" fmla="*/ 12 w 14"/>
                  <a:gd name="T31" fmla="*/ 22 h 150"/>
                  <a:gd name="T32" fmla="*/ 12 w 14"/>
                  <a:gd name="T33" fmla="*/ 22 h 150"/>
                  <a:gd name="T34" fmla="*/ 14 w 14"/>
                  <a:gd name="T35" fmla="*/ 46 h 150"/>
                  <a:gd name="T36" fmla="*/ 14 w 14"/>
                  <a:gd name="T37" fmla="*/ 46 h 150"/>
                  <a:gd name="T38" fmla="*/ 12 w 14"/>
                  <a:gd name="T39" fmla="*/ 74 h 150"/>
                  <a:gd name="T40" fmla="*/ 12 w 14"/>
                  <a:gd name="T41" fmla="*/ 74 h 150"/>
                  <a:gd name="T42" fmla="*/ 10 w 14"/>
                  <a:gd name="T43" fmla="*/ 126 h 150"/>
                  <a:gd name="T44" fmla="*/ 10 w 14"/>
                  <a:gd name="T45" fmla="*/ 126 h 150"/>
                  <a:gd name="T46" fmla="*/ 8 w 14"/>
                  <a:gd name="T47" fmla="*/ 150 h 150"/>
                  <a:gd name="T48" fmla="*/ 6 w 14"/>
                  <a:gd name="T4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0">
                    <a:moveTo>
                      <a:pt x="6" y="150"/>
                    </a:moveTo>
                    <a:lnTo>
                      <a:pt x="6" y="150"/>
                    </a:lnTo>
                    <a:lnTo>
                      <a:pt x="4" y="126"/>
                    </a:lnTo>
                    <a:lnTo>
                      <a:pt x="4" y="126"/>
                    </a:lnTo>
                    <a:lnTo>
                      <a:pt x="2" y="74"/>
                    </a:lnTo>
                    <a:lnTo>
                      <a:pt x="2" y="74"/>
                    </a:lnTo>
                    <a:lnTo>
                      <a:pt x="0" y="46"/>
                    </a:lnTo>
                    <a:lnTo>
                      <a:pt x="0" y="46"/>
                    </a:lnTo>
                    <a:lnTo>
                      <a:pt x="2" y="22"/>
                    </a:lnTo>
                    <a:lnTo>
                      <a:pt x="2" y="22"/>
                    </a:lnTo>
                    <a:lnTo>
                      <a:pt x="4" y="6"/>
                    </a:lnTo>
                    <a:lnTo>
                      <a:pt x="6" y="0"/>
                    </a:lnTo>
                    <a:lnTo>
                      <a:pt x="8" y="0"/>
                    </a:lnTo>
                    <a:lnTo>
                      <a:pt x="8" y="0"/>
                    </a:lnTo>
                    <a:lnTo>
                      <a:pt x="10" y="6"/>
                    </a:lnTo>
                    <a:lnTo>
                      <a:pt x="12" y="22"/>
                    </a:lnTo>
                    <a:lnTo>
                      <a:pt x="12" y="22"/>
                    </a:lnTo>
                    <a:lnTo>
                      <a:pt x="14" y="46"/>
                    </a:lnTo>
                    <a:lnTo>
                      <a:pt x="14" y="46"/>
                    </a:lnTo>
                    <a:lnTo>
                      <a:pt x="12" y="74"/>
                    </a:lnTo>
                    <a:lnTo>
                      <a:pt x="12" y="74"/>
                    </a:lnTo>
                    <a:lnTo>
                      <a:pt x="10" y="126"/>
                    </a:lnTo>
                    <a:lnTo>
                      <a:pt x="10" y="126"/>
                    </a:lnTo>
                    <a:lnTo>
                      <a:pt x="8" y="150"/>
                    </a:lnTo>
                    <a:lnTo>
                      <a:pt x="6" y="15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299"/>
              <p:cNvSpPr>
                <a:spLocks/>
              </p:cNvSpPr>
              <p:nvPr/>
            </p:nvSpPr>
            <p:spPr bwMode="auto">
              <a:xfrm>
                <a:off x="6533333" y="2781227"/>
                <a:ext cx="135747" cy="124666"/>
              </a:xfrm>
              <a:custGeom>
                <a:avLst/>
                <a:gdLst>
                  <a:gd name="T0" fmla="*/ 0 w 98"/>
                  <a:gd name="T1" fmla="*/ 90 h 90"/>
                  <a:gd name="T2" fmla="*/ 0 w 98"/>
                  <a:gd name="T3" fmla="*/ 90 h 90"/>
                  <a:gd name="T4" fmla="*/ 14 w 98"/>
                  <a:gd name="T5" fmla="*/ 74 h 90"/>
                  <a:gd name="T6" fmla="*/ 14 w 98"/>
                  <a:gd name="T7" fmla="*/ 74 h 90"/>
                  <a:gd name="T8" fmla="*/ 46 w 98"/>
                  <a:gd name="T9" fmla="*/ 40 h 90"/>
                  <a:gd name="T10" fmla="*/ 46 w 98"/>
                  <a:gd name="T11" fmla="*/ 40 h 90"/>
                  <a:gd name="T12" fmla="*/ 62 w 98"/>
                  <a:gd name="T13" fmla="*/ 24 h 90"/>
                  <a:gd name="T14" fmla="*/ 62 w 98"/>
                  <a:gd name="T15" fmla="*/ 24 h 90"/>
                  <a:gd name="T16" fmla="*/ 78 w 98"/>
                  <a:gd name="T17" fmla="*/ 10 h 90"/>
                  <a:gd name="T18" fmla="*/ 78 w 98"/>
                  <a:gd name="T19" fmla="*/ 10 h 90"/>
                  <a:gd name="T20" fmla="*/ 92 w 98"/>
                  <a:gd name="T21" fmla="*/ 2 h 90"/>
                  <a:gd name="T22" fmla="*/ 98 w 98"/>
                  <a:gd name="T23" fmla="*/ 0 h 90"/>
                  <a:gd name="T24" fmla="*/ 98 w 98"/>
                  <a:gd name="T25" fmla="*/ 2 h 90"/>
                  <a:gd name="T26" fmla="*/ 98 w 98"/>
                  <a:gd name="T27" fmla="*/ 2 h 90"/>
                  <a:gd name="T28" fmla="*/ 96 w 98"/>
                  <a:gd name="T29" fmla="*/ 6 h 90"/>
                  <a:gd name="T30" fmla="*/ 86 w 98"/>
                  <a:gd name="T31" fmla="*/ 18 h 90"/>
                  <a:gd name="T32" fmla="*/ 86 w 98"/>
                  <a:gd name="T33" fmla="*/ 18 h 90"/>
                  <a:gd name="T34" fmla="*/ 72 w 98"/>
                  <a:gd name="T35" fmla="*/ 34 h 90"/>
                  <a:gd name="T36" fmla="*/ 72 w 98"/>
                  <a:gd name="T37" fmla="*/ 34 h 90"/>
                  <a:gd name="T38" fmla="*/ 52 w 98"/>
                  <a:gd name="T39" fmla="*/ 50 h 90"/>
                  <a:gd name="T40" fmla="*/ 52 w 98"/>
                  <a:gd name="T41" fmla="*/ 50 h 90"/>
                  <a:gd name="T42" fmla="*/ 18 w 98"/>
                  <a:gd name="T43" fmla="*/ 78 h 90"/>
                  <a:gd name="T44" fmla="*/ 18 w 98"/>
                  <a:gd name="T45" fmla="*/ 78 h 90"/>
                  <a:gd name="T46" fmla="*/ 2 w 98"/>
                  <a:gd name="T47" fmla="*/ 90 h 90"/>
                  <a:gd name="T48" fmla="*/ 0 w 98"/>
                  <a:gd name="T4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90">
                    <a:moveTo>
                      <a:pt x="0" y="90"/>
                    </a:moveTo>
                    <a:lnTo>
                      <a:pt x="0" y="90"/>
                    </a:lnTo>
                    <a:lnTo>
                      <a:pt x="14" y="74"/>
                    </a:lnTo>
                    <a:lnTo>
                      <a:pt x="14" y="74"/>
                    </a:lnTo>
                    <a:lnTo>
                      <a:pt x="46" y="40"/>
                    </a:lnTo>
                    <a:lnTo>
                      <a:pt x="46" y="40"/>
                    </a:lnTo>
                    <a:lnTo>
                      <a:pt x="62" y="24"/>
                    </a:lnTo>
                    <a:lnTo>
                      <a:pt x="62" y="24"/>
                    </a:lnTo>
                    <a:lnTo>
                      <a:pt x="78" y="10"/>
                    </a:lnTo>
                    <a:lnTo>
                      <a:pt x="78" y="10"/>
                    </a:lnTo>
                    <a:lnTo>
                      <a:pt x="92" y="2"/>
                    </a:lnTo>
                    <a:lnTo>
                      <a:pt x="98" y="0"/>
                    </a:lnTo>
                    <a:lnTo>
                      <a:pt x="98" y="2"/>
                    </a:lnTo>
                    <a:lnTo>
                      <a:pt x="98" y="2"/>
                    </a:lnTo>
                    <a:lnTo>
                      <a:pt x="96" y="6"/>
                    </a:lnTo>
                    <a:lnTo>
                      <a:pt x="86" y="18"/>
                    </a:lnTo>
                    <a:lnTo>
                      <a:pt x="86" y="18"/>
                    </a:lnTo>
                    <a:lnTo>
                      <a:pt x="72" y="34"/>
                    </a:lnTo>
                    <a:lnTo>
                      <a:pt x="72" y="34"/>
                    </a:lnTo>
                    <a:lnTo>
                      <a:pt x="52" y="50"/>
                    </a:lnTo>
                    <a:lnTo>
                      <a:pt x="52" y="50"/>
                    </a:lnTo>
                    <a:lnTo>
                      <a:pt x="18" y="78"/>
                    </a:lnTo>
                    <a:lnTo>
                      <a:pt x="18" y="78"/>
                    </a:lnTo>
                    <a:lnTo>
                      <a:pt x="2" y="90"/>
                    </a:lnTo>
                    <a:lnTo>
                      <a:pt x="0" y="9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300"/>
              <p:cNvSpPr>
                <a:spLocks/>
              </p:cNvSpPr>
              <p:nvPr/>
            </p:nvSpPr>
            <p:spPr bwMode="auto">
              <a:xfrm>
                <a:off x="5808885" y="2781227"/>
                <a:ext cx="135747" cy="124666"/>
              </a:xfrm>
              <a:custGeom>
                <a:avLst/>
                <a:gdLst>
                  <a:gd name="T0" fmla="*/ 96 w 98"/>
                  <a:gd name="T1" fmla="*/ 90 h 90"/>
                  <a:gd name="T2" fmla="*/ 96 w 98"/>
                  <a:gd name="T3" fmla="*/ 90 h 90"/>
                  <a:gd name="T4" fmla="*/ 80 w 98"/>
                  <a:gd name="T5" fmla="*/ 78 h 90"/>
                  <a:gd name="T6" fmla="*/ 80 w 98"/>
                  <a:gd name="T7" fmla="*/ 78 h 90"/>
                  <a:gd name="T8" fmla="*/ 44 w 98"/>
                  <a:gd name="T9" fmla="*/ 50 h 90"/>
                  <a:gd name="T10" fmla="*/ 44 w 98"/>
                  <a:gd name="T11" fmla="*/ 50 h 90"/>
                  <a:gd name="T12" fmla="*/ 26 w 98"/>
                  <a:gd name="T13" fmla="*/ 34 h 90"/>
                  <a:gd name="T14" fmla="*/ 26 w 98"/>
                  <a:gd name="T15" fmla="*/ 34 h 90"/>
                  <a:gd name="T16" fmla="*/ 10 w 98"/>
                  <a:gd name="T17" fmla="*/ 18 h 90"/>
                  <a:gd name="T18" fmla="*/ 10 w 98"/>
                  <a:gd name="T19" fmla="*/ 18 h 90"/>
                  <a:gd name="T20" fmla="*/ 2 w 98"/>
                  <a:gd name="T21" fmla="*/ 6 h 90"/>
                  <a:gd name="T22" fmla="*/ 0 w 98"/>
                  <a:gd name="T23" fmla="*/ 2 h 90"/>
                  <a:gd name="T24" fmla="*/ 0 w 98"/>
                  <a:gd name="T25" fmla="*/ 0 h 90"/>
                  <a:gd name="T26" fmla="*/ 0 w 98"/>
                  <a:gd name="T27" fmla="*/ 0 h 90"/>
                  <a:gd name="T28" fmla="*/ 6 w 98"/>
                  <a:gd name="T29" fmla="*/ 2 h 90"/>
                  <a:gd name="T30" fmla="*/ 18 w 98"/>
                  <a:gd name="T31" fmla="*/ 10 h 90"/>
                  <a:gd name="T32" fmla="*/ 18 w 98"/>
                  <a:gd name="T33" fmla="*/ 10 h 90"/>
                  <a:gd name="T34" fmla="*/ 36 w 98"/>
                  <a:gd name="T35" fmla="*/ 24 h 90"/>
                  <a:gd name="T36" fmla="*/ 36 w 98"/>
                  <a:gd name="T37" fmla="*/ 24 h 90"/>
                  <a:gd name="T38" fmla="*/ 52 w 98"/>
                  <a:gd name="T39" fmla="*/ 40 h 90"/>
                  <a:gd name="T40" fmla="*/ 52 w 98"/>
                  <a:gd name="T41" fmla="*/ 40 h 90"/>
                  <a:gd name="T42" fmla="*/ 84 w 98"/>
                  <a:gd name="T43" fmla="*/ 74 h 90"/>
                  <a:gd name="T44" fmla="*/ 84 w 98"/>
                  <a:gd name="T45" fmla="*/ 74 h 90"/>
                  <a:gd name="T46" fmla="*/ 98 w 98"/>
                  <a:gd name="T47" fmla="*/ 90 h 90"/>
                  <a:gd name="T48" fmla="*/ 96 w 98"/>
                  <a:gd name="T4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90">
                    <a:moveTo>
                      <a:pt x="96" y="90"/>
                    </a:moveTo>
                    <a:lnTo>
                      <a:pt x="96" y="90"/>
                    </a:lnTo>
                    <a:lnTo>
                      <a:pt x="80" y="78"/>
                    </a:lnTo>
                    <a:lnTo>
                      <a:pt x="80" y="78"/>
                    </a:lnTo>
                    <a:lnTo>
                      <a:pt x="44" y="50"/>
                    </a:lnTo>
                    <a:lnTo>
                      <a:pt x="44" y="50"/>
                    </a:lnTo>
                    <a:lnTo>
                      <a:pt x="26" y="34"/>
                    </a:lnTo>
                    <a:lnTo>
                      <a:pt x="26" y="34"/>
                    </a:lnTo>
                    <a:lnTo>
                      <a:pt x="10" y="18"/>
                    </a:lnTo>
                    <a:lnTo>
                      <a:pt x="10" y="18"/>
                    </a:lnTo>
                    <a:lnTo>
                      <a:pt x="2" y="6"/>
                    </a:lnTo>
                    <a:lnTo>
                      <a:pt x="0" y="2"/>
                    </a:lnTo>
                    <a:lnTo>
                      <a:pt x="0" y="0"/>
                    </a:lnTo>
                    <a:lnTo>
                      <a:pt x="0" y="0"/>
                    </a:lnTo>
                    <a:lnTo>
                      <a:pt x="6" y="2"/>
                    </a:lnTo>
                    <a:lnTo>
                      <a:pt x="18" y="10"/>
                    </a:lnTo>
                    <a:lnTo>
                      <a:pt x="18" y="10"/>
                    </a:lnTo>
                    <a:lnTo>
                      <a:pt x="36" y="24"/>
                    </a:lnTo>
                    <a:lnTo>
                      <a:pt x="36" y="24"/>
                    </a:lnTo>
                    <a:lnTo>
                      <a:pt x="52" y="40"/>
                    </a:lnTo>
                    <a:lnTo>
                      <a:pt x="52" y="40"/>
                    </a:lnTo>
                    <a:lnTo>
                      <a:pt x="84" y="74"/>
                    </a:lnTo>
                    <a:lnTo>
                      <a:pt x="84" y="74"/>
                    </a:lnTo>
                    <a:lnTo>
                      <a:pt x="98" y="90"/>
                    </a:lnTo>
                    <a:lnTo>
                      <a:pt x="96" y="9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301"/>
              <p:cNvSpPr>
                <a:spLocks/>
              </p:cNvSpPr>
              <p:nvPr/>
            </p:nvSpPr>
            <p:spPr bwMode="auto">
              <a:xfrm>
                <a:off x="6002810" y="2670413"/>
                <a:ext cx="47096" cy="119125"/>
              </a:xfrm>
              <a:custGeom>
                <a:avLst/>
                <a:gdLst>
                  <a:gd name="T0" fmla="*/ 34 w 34"/>
                  <a:gd name="T1" fmla="*/ 86 h 86"/>
                  <a:gd name="T2" fmla="*/ 34 w 34"/>
                  <a:gd name="T3" fmla="*/ 86 h 86"/>
                  <a:gd name="T4" fmla="*/ 12 w 34"/>
                  <a:gd name="T5" fmla="*/ 44 h 86"/>
                  <a:gd name="T6" fmla="*/ 12 w 34"/>
                  <a:gd name="T7" fmla="*/ 44 h 86"/>
                  <a:gd name="T8" fmla="*/ 4 w 34"/>
                  <a:gd name="T9" fmla="*/ 30 h 86"/>
                  <a:gd name="T10" fmla="*/ 4 w 34"/>
                  <a:gd name="T11" fmla="*/ 30 h 86"/>
                  <a:gd name="T12" fmla="*/ 0 w 34"/>
                  <a:gd name="T13" fmla="*/ 16 h 86"/>
                  <a:gd name="T14" fmla="*/ 0 w 34"/>
                  <a:gd name="T15" fmla="*/ 16 h 86"/>
                  <a:gd name="T16" fmla="*/ 0 w 34"/>
                  <a:gd name="T17" fmla="*/ 4 h 86"/>
                  <a:gd name="T18" fmla="*/ 0 w 34"/>
                  <a:gd name="T19" fmla="*/ 0 h 86"/>
                  <a:gd name="T20" fmla="*/ 0 w 34"/>
                  <a:gd name="T21" fmla="*/ 0 h 86"/>
                  <a:gd name="T22" fmla="*/ 0 w 34"/>
                  <a:gd name="T23" fmla="*/ 0 h 86"/>
                  <a:gd name="T24" fmla="*/ 4 w 34"/>
                  <a:gd name="T25" fmla="*/ 2 h 86"/>
                  <a:gd name="T26" fmla="*/ 10 w 34"/>
                  <a:gd name="T27" fmla="*/ 12 h 86"/>
                  <a:gd name="T28" fmla="*/ 10 w 34"/>
                  <a:gd name="T29" fmla="*/ 12 h 86"/>
                  <a:gd name="T30" fmla="*/ 18 w 34"/>
                  <a:gd name="T31" fmla="*/ 24 h 86"/>
                  <a:gd name="T32" fmla="*/ 18 w 34"/>
                  <a:gd name="T33" fmla="*/ 24 h 86"/>
                  <a:gd name="T34" fmla="*/ 22 w 34"/>
                  <a:gd name="T35" fmla="*/ 40 h 86"/>
                  <a:gd name="T36" fmla="*/ 22 w 34"/>
                  <a:gd name="T37" fmla="*/ 40 h 86"/>
                  <a:gd name="T38" fmla="*/ 34 w 34"/>
                  <a:gd name="T39" fmla="*/ 86 h 86"/>
                  <a:gd name="T40" fmla="*/ 34 w 34"/>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86">
                    <a:moveTo>
                      <a:pt x="34" y="86"/>
                    </a:moveTo>
                    <a:lnTo>
                      <a:pt x="34" y="86"/>
                    </a:lnTo>
                    <a:lnTo>
                      <a:pt x="12" y="44"/>
                    </a:lnTo>
                    <a:lnTo>
                      <a:pt x="12" y="44"/>
                    </a:lnTo>
                    <a:lnTo>
                      <a:pt x="4" y="30"/>
                    </a:lnTo>
                    <a:lnTo>
                      <a:pt x="4" y="30"/>
                    </a:lnTo>
                    <a:lnTo>
                      <a:pt x="0" y="16"/>
                    </a:lnTo>
                    <a:lnTo>
                      <a:pt x="0" y="16"/>
                    </a:lnTo>
                    <a:lnTo>
                      <a:pt x="0" y="4"/>
                    </a:lnTo>
                    <a:lnTo>
                      <a:pt x="0" y="0"/>
                    </a:lnTo>
                    <a:lnTo>
                      <a:pt x="0" y="0"/>
                    </a:lnTo>
                    <a:lnTo>
                      <a:pt x="0" y="0"/>
                    </a:lnTo>
                    <a:lnTo>
                      <a:pt x="4" y="2"/>
                    </a:lnTo>
                    <a:lnTo>
                      <a:pt x="10" y="12"/>
                    </a:lnTo>
                    <a:lnTo>
                      <a:pt x="10" y="12"/>
                    </a:lnTo>
                    <a:lnTo>
                      <a:pt x="18" y="24"/>
                    </a:lnTo>
                    <a:lnTo>
                      <a:pt x="18" y="24"/>
                    </a:lnTo>
                    <a:lnTo>
                      <a:pt x="22" y="40"/>
                    </a:lnTo>
                    <a:lnTo>
                      <a:pt x="22" y="40"/>
                    </a:lnTo>
                    <a:lnTo>
                      <a:pt x="34" y="86"/>
                    </a:lnTo>
                    <a:lnTo>
                      <a:pt x="34" y="86"/>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302"/>
              <p:cNvSpPr>
                <a:spLocks/>
              </p:cNvSpPr>
              <p:nvPr/>
            </p:nvSpPr>
            <p:spPr bwMode="auto">
              <a:xfrm>
                <a:off x="6414208" y="2670413"/>
                <a:ext cx="49866" cy="119125"/>
              </a:xfrm>
              <a:custGeom>
                <a:avLst/>
                <a:gdLst>
                  <a:gd name="T0" fmla="*/ 0 w 36"/>
                  <a:gd name="T1" fmla="*/ 86 h 86"/>
                  <a:gd name="T2" fmla="*/ 0 w 36"/>
                  <a:gd name="T3" fmla="*/ 86 h 86"/>
                  <a:gd name="T4" fmla="*/ 12 w 36"/>
                  <a:gd name="T5" fmla="*/ 40 h 86"/>
                  <a:gd name="T6" fmla="*/ 12 w 36"/>
                  <a:gd name="T7" fmla="*/ 40 h 86"/>
                  <a:gd name="T8" fmla="*/ 16 w 36"/>
                  <a:gd name="T9" fmla="*/ 24 h 86"/>
                  <a:gd name="T10" fmla="*/ 16 w 36"/>
                  <a:gd name="T11" fmla="*/ 24 h 86"/>
                  <a:gd name="T12" fmla="*/ 24 w 36"/>
                  <a:gd name="T13" fmla="*/ 12 h 86"/>
                  <a:gd name="T14" fmla="*/ 24 w 36"/>
                  <a:gd name="T15" fmla="*/ 12 h 86"/>
                  <a:gd name="T16" fmla="*/ 30 w 36"/>
                  <a:gd name="T17" fmla="*/ 2 h 86"/>
                  <a:gd name="T18" fmla="*/ 34 w 36"/>
                  <a:gd name="T19" fmla="*/ 0 h 86"/>
                  <a:gd name="T20" fmla="*/ 36 w 36"/>
                  <a:gd name="T21" fmla="*/ 0 h 86"/>
                  <a:gd name="T22" fmla="*/ 36 w 36"/>
                  <a:gd name="T23" fmla="*/ 0 h 86"/>
                  <a:gd name="T24" fmla="*/ 36 w 36"/>
                  <a:gd name="T25" fmla="*/ 4 h 86"/>
                  <a:gd name="T26" fmla="*/ 34 w 36"/>
                  <a:gd name="T27" fmla="*/ 16 h 86"/>
                  <a:gd name="T28" fmla="*/ 34 w 36"/>
                  <a:gd name="T29" fmla="*/ 16 h 86"/>
                  <a:gd name="T30" fmla="*/ 30 w 36"/>
                  <a:gd name="T31" fmla="*/ 30 h 86"/>
                  <a:gd name="T32" fmla="*/ 30 w 36"/>
                  <a:gd name="T33" fmla="*/ 30 h 86"/>
                  <a:gd name="T34" fmla="*/ 22 w 36"/>
                  <a:gd name="T35" fmla="*/ 44 h 86"/>
                  <a:gd name="T36" fmla="*/ 22 w 36"/>
                  <a:gd name="T37" fmla="*/ 44 h 86"/>
                  <a:gd name="T38" fmla="*/ 2 w 36"/>
                  <a:gd name="T39" fmla="*/ 86 h 86"/>
                  <a:gd name="T40" fmla="*/ 0 w 36"/>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86">
                    <a:moveTo>
                      <a:pt x="0" y="86"/>
                    </a:moveTo>
                    <a:lnTo>
                      <a:pt x="0" y="86"/>
                    </a:lnTo>
                    <a:lnTo>
                      <a:pt x="12" y="40"/>
                    </a:lnTo>
                    <a:lnTo>
                      <a:pt x="12" y="40"/>
                    </a:lnTo>
                    <a:lnTo>
                      <a:pt x="16" y="24"/>
                    </a:lnTo>
                    <a:lnTo>
                      <a:pt x="16" y="24"/>
                    </a:lnTo>
                    <a:lnTo>
                      <a:pt x="24" y="12"/>
                    </a:lnTo>
                    <a:lnTo>
                      <a:pt x="24" y="12"/>
                    </a:lnTo>
                    <a:lnTo>
                      <a:pt x="30" y="2"/>
                    </a:lnTo>
                    <a:lnTo>
                      <a:pt x="34" y="0"/>
                    </a:lnTo>
                    <a:lnTo>
                      <a:pt x="36" y="0"/>
                    </a:lnTo>
                    <a:lnTo>
                      <a:pt x="36" y="0"/>
                    </a:lnTo>
                    <a:lnTo>
                      <a:pt x="36" y="4"/>
                    </a:lnTo>
                    <a:lnTo>
                      <a:pt x="34" y="16"/>
                    </a:lnTo>
                    <a:lnTo>
                      <a:pt x="34" y="16"/>
                    </a:lnTo>
                    <a:lnTo>
                      <a:pt x="30" y="30"/>
                    </a:lnTo>
                    <a:lnTo>
                      <a:pt x="30" y="30"/>
                    </a:lnTo>
                    <a:lnTo>
                      <a:pt x="22" y="44"/>
                    </a:lnTo>
                    <a:lnTo>
                      <a:pt x="22" y="44"/>
                    </a:lnTo>
                    <a:lnTo>
                      <a:pt x="2" y="86"/>
                    </a:lnTo>
                    <a:lnTo>
                      <a:pt x="0" y="86"/>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303"/>
              <p:cNvSpPr>
                <a:spLocks/>
              </p:cNvSpPr>
              <p:nvPr/>
            </p:nvSpPr>
            <p:spPr bwMode="auto">
              <a:xfrm>
                <a:off x="5274207" y="3645577"/>
                <a:ext cx="196695" cy="69259"/>
              </a:xfrm>
              <a:custGeom>
                <a:avLst/>
                <a:gdLst>
                  <a:gd name="T0" fmla="*/ 142 w 142"/>
                  <a:gd name="T1" fmla="*/ 2 h 50"/>
                  <a:gd name="T2" fmla="*/ 142 w 142"/>
                  <a:gd name="T3" fmla="*/ 2 h 50"/>
                  <a:gd name="T4" fmla="*/ 120 w 142"/>
                  <a:gd name="T5" fmla="*/ 12 h 50"/>
                  <a:gd name="T6" fmla="*/ 120 w 142"/>
                  <a:gd name="T7" fmla="*/ 12 h 50"/>
                  <a:gd name="T8" fmla="*/ 72 w 142"/>
                  <a:gd name="T9" fmla="*/ 30 h 50"/>
                  <a:gd name="T10" fmla="*/ 72 w 142"/>
                  <a:gd name="T11" fmla="*/ 30 h 50"/>
                  <a:gd name="T12" fmla="*/ 48 w 142"/>
                  <a:gd name="T13" fmla="*/ 42 h 50"/>
                  <a:gd name="T14" fmla="*/ 48 w 142"/>
                  <a:gd name="T15" fmla="*/ 42 h 50"/>
                  <a:gd name="T16" fmla="*/ 24 w 142"/>
                  <a:gd name="T17" fmla="*/ 48 h 50"/>
                  <a:gd name="T18" fmla="*/ 24 w 142"/>
                  <a:gd name="T19" fmla="*/ 48 h 50"/>
                  <a:gd name="T20" fmla="*/ 6 w 142"/>
                  <a:gd name="T21" fmla="*/ 50 h 50"/>
                  <a:gd name="T22" fmla="*/ 0 w 142"/>
                  <a:gd name="T23" fmla="*/ 50 h 50"/>
                  <a:gd name="T24" fmla="*/ 0 w 142"/>
                  <a:gd name="T25" fmla="*/ 48 h 50"/>
                  <a:gd name="T26" fmla="*/ 0 w 142"/>
                  <a:gd name="T27" fmla="*/ 48 h 50"/>
                  <a:gd name="T28" fmla="*/ 6 w 142"/>
                  <a:gd name="T29" fmla="*/ 44 h 50"/>
                  <a:gd name="T30" fmla="*/ 20 w 142"/>
                  <a:gd name="T31" fmla="*/ 36 h 50"/>
                  <a:gd name="T32" fmla="*/ 20 w 142"/>
                  <a:gd name="T33" fmla="*/ 36 h 50"/>
                  <a:gd name="T34" fmla="*/ 42 w 142"/>
                  <a:gd name="T35" fmla="*/ 28 h 50"/>
                  <a:gd name="T36" fmla="*/ 42 w 142"/>
                  <a:gd name="T37" fmla="*/ 28 h 50"/>
                  <a:gd name="T38" fmla="*/ 70 w 142"/>
                  <a:gd name="T39" fmla="*/ 20 h 50"/>
                  <a:gd name="T40" fmla="*/ 70 w 142"/>
                  <a:gd name="T41" fmla="*/ 20 h 50"/>
                  <a:gd name="T42" fmla="*/ 120 w 142"/>
                  <a:gd name="T43" fmla="*/ 6 h 50"/>
                  <a:gd name="T44" fmla="*/ 120 w 142"/>
                  <a:gd name="T45" fmla="*/ 6 h 50"/>
                  <a:gd name="T46" fmla="*/ 142 w 142"/>
                  <a:gd name="T47" fmla="*/ 0 h 50"/>
                  <a:gd name="T48" fmla="*/ 142 w 142"/>
                  <a:gd name="T49"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2" h="50">
                    <a:moveTo>
                      <a:pt x="142" y="2"/>
                    </a:moveTo>
                    <a:lnTo>
                      <a:pt x="142" y="2"/>
                    </a:lnTo>
                    <a:lnTo>
                      <a:pt x="120" y="12"/>
                    </a:lnTo>
                    <a:lnTo>
                      <a:pt x="120" y="12"/>
                    </a:lnTo>
                    <a:lnTo>
                      <a:pt x="72" y="30"/>
                    </a:lnTo>
                    <a:lnTo>
                      <a:pt x="72" y="30"/>
                    </a:lnTo>
                    <a:lnTo>
                      <a:pt x="48" y="42"/>
                    </a:lnTo>
                    <a:lnTo>
                      <a:pt x="48" y="42"/>
                    </a:lnTo>
                    <a:lnTo>
                      <a:pt x="24" y="48"/>
                    </a:lnTo>
                    <a:lnTo>
                      <a:pt x="24" y="48"/>
                    </a:lnTo>
                    <a:lnTo>
                      <a:pt x="6" y="50"/>
                    </a:lnTo>
                    <a:lnTo>
                      <a:pt x="0" y="50"/>
                    </a:lnTo>
                    <a:lnTo>
                      <a:pt x="0" y="48"/>
                    </a:lnTo>
                    <a:lnTo>
                      <a:pt x="0" y="48"/>
                    </a:lnTo>
                    <a:lnTo>
                      <a:pt x="6" y="44"/>
                    </a:lnTo>
                    <a:lnTo>
                      <a:pt x="20" y="36"/>
                    </a:lnTo>
                    <a:lnTo>
                      <a:pt x="20" y="36"/>
                    </a:lnTo>
                    <a:lnTo>
                      <a:pt x="42" y="28"/>
                    </a:lnTo>
                    <a:lnTo>
                      <a:pt x="42" y="28"/>
                    </a:lnTo>
                    <a:lnTo>
                      <a:pt x="70" y="20"/>
                    </a:lnTo>
                    <a:lnTo>
                      <a:pt x="70" y="20"/>
                    </a:lnTo>
                    <a:lnTo>
                      <a:pt x="120" y="6"/>
                    </a:lnTo>
                    <a:lnTo>
                      <a:pt x="120" y="6"/>
                    </a:lnTo>
                    <a:lnTo>
                      <a:pt x="142" y="0"/>
                    </a:lnTo>
                    <a:lnTo>
                      <a:pt x="142" y="2"/>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304"/>
              <p:cNvSpPr>
                <a:spLocks/>
              </p:cNvSpPr>
              <p:nvPr/>
            </p:nvSpPr>
            <p:spPr bwMode="auto">
              <a:xfrm>
                <a:off x="5335154" y="3224483"/>
                <a:ext cx="160680" cy="88651"/>
              </a:xfrm>
              <a:custGeom>
                <a:avLst/>
                <a:gdLst>
                  <a:gd name="T0" fmla="*/ 114 w 116"/>
                  <a:gd name="T1" fmla="*/ 64 h 64"/>
                  <a:gd name="T2" fmla="*/ 114 w 116"/>
                  <a:gd name="T3" fmla="*/ 64 h 64"/>
                  <a:gd name="T4" fmla="*/ 96 w 116"/>
                  <a:gd name="T5" fmla="*/ 56 h 64"/>
                  <a:gd name="T6" fmla="*/ 96 w 116"/>
                  <a:gd name="T7" fmla="*/ 56 h 64"/>
                  <a:gd name="T8" fmla="*/ 54 w 116"/>
                  <a:gd name="T9" fmla="*/ 38 h 64"/>
                  <a:gd name="T10" fmla="*/ 54 w 116"/>
                  <a:gd name="T11" fmla="*/ 38 h 64"/>
                  <a:gd name="T12" fmla="*/ 32 w 116"/>
                  <a:gd name="T13" fmla="*/ 28 h 64"/>
                  <a:gd name="T14" fmla="*/ 32 w 116"/>
                  <a:gd name="T15" fmla="*/ 28 h 64"/>
                  <a:gd name="T16" fmla="*/ 14 w 116"/>
                  <a:gd name="T17" fmla="*/ 16 h 64"/>
                  <a:gd name="T18" fmla="*/ 14 w 116"/>
                  <a:gd name="T19" fmla="*/ 16 h 64"/>
                  <a:gd name="T20" fmla="*/ 4 w 116"/>
                  <a:gd name="T21" fmla="*/ 6 h 64"/>
                  <a:gd name="T22" fmla="*/ 0 w 116"/>
                  <a:gd name="T23" fmla="*/ 2 h 64"/>
                  <a:gd name="T24" fmla="*/ 0 w 116"/>
                  <a:gd name="T25" fmla="*/ 0 h 64"/>
                  <a:gd name="T26" fmla="*/ 0 w 116"/>
                  <a:gd name="T27" fmla="*/ 0 h 64"/>
                  <a:gd name="T28" fmla="*/ 6 w 116"/>
                  <a:gd name="T29" fmla="*/ 0 h 64"/>
                  <a:gd name="T30" fmla="*/ 20 w 116"/>
                  <a:gd name="T31" fmla="*/ 6 h 64"/>
                  <a:gd name="T32" fmla="*/ 20 w 116"/>
                  <a:gd name="T33" fmla="*/ 6 h 64"/>
                  <a:gd name="T34" fmla="*/ 40 w 116"/>
                  <a:gd name="T35" fmla="*/ 14 h 64"/>
                  <a:gd name="T36" fmla="*/ 40 w 116"/>
                  <a:gd name="T37" fmla="*/ 14 h 64"/>
                  <a:gd name="T38" fmla="*/ 60 w 116"/>
                  <a:gd name="T39" fmla="*/ 28 h 64"/>
                  <a:gd name="T40" fmla="*/ 60 w 116"/>
                  <a:gd name="T41" fmla="*/ 28 h 64"/>
                  <a:gd name="T42" fmla="*/ 98 w 116"/>
                  <a:gd name="T43" fmla="*/ 52 h 64"/>
                  <a:gd name="T44" fmla="*/ 98 w 116"/>
                  <a:gd name="T45" fmla="*/ 52 h 64"/>
                  <a:gd name="T46" fmla="*/ 116 w 116"/>
                  <a:gd name="T47" fmla="*/ 64 h 64"/>
                  <a:gd name="T48" fmla="*/ 114 w 116"/>
                  <a:gd name="T4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64">
                    <a:moveTo>
                      <a:pt x="114" y="64"/>
                    </a:moveTo>
                    <a:lnTo>
                      <a:pt x="114" y="64"/>
                    </a:lnTo>
                    <a:lnTo>
                      <a:pt x="96" y="56"/>
                    </a:lnTo>
                    <a:lnTo>
                      <a:pt x="96" y="56"/>
                    </a:lnTo>
                    <a:lnTo>
                      <a:pt x="54" y="38"/>
                    </a:lnTo>
                    <a:lnTo>
                      <a:pt x="54" y="38"/>
                    </a:lnTo>
                    <a:lnTo>
                      <a:pt x="32" y="28"/>
                    </a:lnTo>
                    <a:lnTo>
                      <a:pt x="32" y="28"/>
                    </a:lnTo>
                    <a:lnTo>
                      <a:pt x="14" y="16"/>
                    </a:lnTo>
                    <a:lnTo>
                      <a:pt x="14" y="16"/>
                    </a:lnTo>
                    <a:lnTo>
                      <a:pt x="4" y="6"/>
                    </a:lnTo>
                    <a:lnTo>
                      <a:pt x="0" y="2"/>
                    </a:lnTo>
                    <a:lnTo>
                      <a:pt x="0" y="0"/>
                    </a:lnTo>
                    <a:lnTo>
                      <a:pt x="0" y="0"/>
                    </a:lnTo>
                    <a:lnTo>
                      <a:pt x="6" y="0"/>
                    </a:lnTo>
                    <a:lnTo>
                      <a:pt x="20" y="6"/>
                    </a:lnTo>
                    <a:lnTo>
                      <a:pt x="20" y="6"/>
                    </a:lnTo>
                    <a:lnTo>
                      <a:pt x="40" y="14"/>
                    </a:lnTo>
                    <a:lnTo>
                      <a:pt x="40" y="14"/>
                    </a:lnTo>
                    <a:lnTo>
                      <a:pt x="60" y="28"/>
                    </a:lnTo>
                    <a:lnTo>
                      <a:pt x="60" y="28"/>
                    </a:lnTo>
                    <a:lnTo>
                      <a:pt x="98" y="52"/>
                    </a:lnTo>
                    <a:lnTo>
                      <a:pt x="98" y="52"/>
                    </a:lnTo>
                    <a:lnTo>
                      <a:pt x="116" y="64"/>
                    </a:lnTo>
                    <a:lnTo>
                      <a:pt x="114" y="64"/>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305"/>
              <p:cNvSpPr>
                <a:spLocks/>
              </p:cNvSpPr>
              <p:nvPr/>
            </p:nvSpPr>
            <p:spPr bwMode="auto">
              <a:xfrm>
                <a:off x="5606649" y="3872746"/>
                <a:ext cx="77570" cy="166221"/>
              </a:xfrm>
              <a:custGeom>
                <a:avLst/>
                <a:gdLst>
                  <a:gd name="T0" fmla="*/ 56 w 56"/>
                  <a:gd name="T1" fmla="*/ 0 h 120"/>
                  <a:gd name="T2" fmla="*/ 56 w 56"/>
                  <a:gd name="T3" fmla="*/ 0 h 120"/>
                  <a:gd name="T4" fmla="*/ 48 w 56"/>
                  <a:gd name="T5" fmla="*/ 20 h 120"/>
                  <a:gd name="T6" fmla="*/ 48 w 56"/>
                  <a:gd name="T7" fmla="*/ 20 h 120"/>
                  <a:gd name="T8" fmla="*/ 32 w 56"/>
                  <a:gd name="T9" fmla="*/ 62 h 120"/>
                  <a:gd name="T10" fmla="*/ 32 w 56"/>
                  <a:gd name="T11" fmla="*/ 62 h 120"/>
                  <a:gd name="T12" fmla="*/ 24 w 56"/>
                  <a:gd name="T13" fmla="*/ 84 h 120"/>
                  <a:gd name="T14" fmla="*/ 24 w 56"/>
                  <a:gd name="T15" fmla="*/ 84 h 120"/>
                  <a:gd name="T16" fmla="*/ 14 w 56"/>
                  <a:gd name="T17" fmla="*/ 104 h 120"/>
                  <a:gd name="T18" fmla="*/ 14 w 56"/>
                  <a:gd name="T19" fmla="*/ 104 h 120"/>
                  <a:gd name="T20" fmla="*/ 6 w 56"/>
                  <a:gd name="T21" fmla="*/ 116 h 120"/>
                  <a:gd name="T22" fmla="*/ 2 w 56"/>
                  <a:gd name="T23" fmla="*/ 120 h 120"/>
                  <a:gd name="T24" fmla="*/ 0 w 56"/>
                  <a:gd name="T25" fmla="*/ 120 h 120"/>
                  <a:gd name="T26" fmla="*/ 0 w 56"/>
                  <a:gd name="T27" fmla="*/ 120 h 120"/>
                  <a:gd name="T28" fmla="*/ 0 w 56"/>
                  <a:gd name="T29" fmla="*/ 114 h 120"/>
                  <a:gd name="T30" fmla="*/ 4 w 56"/>
                  <a:gd name="T31" fmla="*/ 98 h 120"/>
                  <a:gd name="T32" fmla="*/ 4 w 56"/>
                  <a:gd name="T33" fmla="*/ 98 h 120"/>
                  <a:gd name="T34" fmla="*/ 10 w 56"/>
                  <a:gd name="T35" fmla="*/ 78 h 120"/>
                  <a:gd name="T36" fmla="*/ 10 w 56"/>
                  <a:gd name="T37" fmla="*/ 78 h 120"/>
                  <a:gd name="T38" fmla="*/ 22 w 56"/>
                  <a:gd name="T39" fmla="*/ 58 h 120"/>
                  <a:gd name="T40" fmla="*/ 22 w 56"/>
                  <a:gd name="T41" fmla="*/ 58 h 120"/>
                  <a:gd name="T42" fmla="*/ 44 w 56"/>
                  <a:gd name="T43" fmla="*/ 18 h 120"/>
                  <a:gd name="T44" fmla="*/ 44 w 56"/>
                  <a:gd name="T45" fmla="*/ 18 h 120"/>
                  <a:gd name="T46" fmla="*/ 54 w 56"/>
                  <a:gd name="T47" fmla="*/ 0 h 120"/>
                  <a:gd name="T48" fmla="*/ 56 w 56"/>
                  <a:gd name="T4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20">
                    <a:moveTo>
                      <a:pt x="56" y="0"/>
                    </a:moveTo>
                    <a:lnTo>
                      <a:pt x="56" y="0"/>
                    </a:lnTo>
                    <a:lnTo>
                      <a:pt x="48" y="20"/>
                    </a:lnTo>
                    <a:lnTo>
                      <a:pt x="48" y="20"/>
                    </a:lnTo>
                    <a:lnTo>
                      <a:pt x="32" y="62"/>
                    </a:lnTo>
                    <a:lnTo>
                      <a:pt x="32" y="62"/>
                    </a:lnTo>
                    <a:lnTo>
                      <a:pt x="24" y="84"/>
                    </a:lnTo>
                    <a:lnTo>
                      <a:pt x="24" y="84"/>
                    </a:lnTo>
                    <a:lnTo>
                      <a:pt x="14" y="104"/>
                    </a:lnTo>
                    <a:lnTo>
                      <a:pt x="14" y="104"/>
                    </a:lnTo>
                    <a:lnTo>
                      <a:pt x="6" y="116"/>
                    </a:lnTo>
                    <a:lnTo>
                      <a:pt x="2" y="120"/>
                    </a:lnTo>
                    <a:lnTo>
                      <a:pt x="0" y="120"/>
                    </a:lnTo>
                    <a:lnTo>
                      <a:pt x="0" y="120"/>
                    </a:lnTo>
                    <a:lnTo>
                      <a:pt x="0" y="114"/>
                    </a:lnTo>
                    <a:lnTo>
                      <a:pt x="4" y="98"/>
                    </a:lnTo>
                    <a:lnTo>
                      <a:pt x="4" y="98"/>
                    </a:lnTo>
                    <a:lnTo>
                      <a:pt x="10" y="78"/>
                    </a:lnTo>
                    <a:lnTo>
                      <a:pt x="10" y="78"/>
                    </a:lnTo>
                    <a:lnTo>
                      <a:pt x="22" y="58"/>
                    </a:lnTo>
                    <a:lnTo>
                      <a:pt x="22" y="58"/>
                    </a:lnTo>
                    <a:lnTo>
                      <a:pt x="44" y="18"/>
                    </a:lnTo>
                    <a:lnTo>
                      <a:pt x="44" y="18"/>
                    </a:lnTo>
                    <a:lnTo>
                      <a:pt x="54" y="0"/>
                    </a:lnTo>
                    <a:lnTo>
                      <a:pt x="56" y="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306"/>
              <p:cNvSpPr>
                <a:spLocks/>
              </p:cNvSpPr>
              <p:nvPr/>
            </p:nvSpPr>
            <p:spPr bwMode="auto">
              <a:xfrm>
                <a:off x="5440428" y="3806258"/>
                <a:ext cx="96962" cy="85881"/>
              </a:xfrm>
              <a:custGeom>
                <a:avLst/>
                <a:gdLst>
                  <a:gd name="T0" fmla="*/ 70 w 70"/>
                  <a:gd name="T1" fmla="*/ 2 h 62"/>
                  <a:gd name="T2" fmla="*/ 70 w 70"/>
                  <a:gd name="T3" fmla="*/ 2 h 62"/>
                  <a:gd name="T4" fmla="*/ 38 w 70"/>
                  <a:gd name="T5" fmla="*/ 36 h 62"/>
                  <a:gd name="T6" fmla="*/ 38 w 70"/>
                  <a:gd name="T7" fmla="*/ 36 h 62"/>
                  <a:gd name="T8" fmla="*/ 26 w 70"/>
                  <a:gd name="T9" fmla="*/ 48 h 62"/>
                  <a:gd name="T10" fmla="*/ 26 w 70"/>
                  <a:gd name="T11" fmla="*/ 48 h 62"/>
                  <a:gd name="T12" fmla="*/ 14 w 70"/>
                  <a:gd name="T13" fmla="*/ 56 h 62"/>
                  <a:gd name="T14" fmla="*/ 14 w 70"/>
                  <a:gd name="T15" fmla="*/ 56 h 62"/>
                  <a:gd name="T16" fmla="*/ 4 w 70"/>
                  <a:gd name="T17" fmla="*/ 60 h 62"/>
                  <a:gd name="T18" fmla="*/ 0 w 70"/>
                  <a:gd name="T19" fmla="*/ 62 h 62"/>
                  <a:gd name="T20" fmla="*/ 0 w 70"/>
                  <a:gd name="T21" fmla="*/ 60 h 62"/>
                  <a:gd name="T22" fmla="*/ 0 w 70"/>
                  <a:gd name="T23" fmla="*/ 60 h 62"/>
                  <a:gd name="T24" fmla="*/ 0 w 70"/>
                  <a:gd name="T25" fmla="*/ 56 h 62"/>
                  <a:gd name="T26" fmla="*/ 6 w 70"/>
                  <a:gd name="T27" fmla="*/ 46 h 62"/>
                  <a:gd name="T28" fmla="*/ 6 w 70"/>
                  <a:gd name="T29" fmla="*/ 46 h 62"/>
                  <a:gd name="T30" fmla="*/ 16 w 70"/>
                  <a:gd name="T31" fmla="*/ 36 h 62"/>
                  <a:gd name="T32" fmla="*/ 16 w 70"/>
                  <a:gd name="T33" fmla="*/ 36 h 62"/>
                  <a:gd name="T34" fmla="*/ 30 w 70"/>
                  <a:gd name="T35" fmla="*/ 26 h 62"/>
                  <a:gd name="T36" fmla="*/ 30 w 70"/>
                  <a:gd name="T37" fmla="*/ 26 h 62"/>
                  <a:gd name="T38" fmla="*/ 70 w 70"/>
                  <a:gd name="T39" fmla="*/ 0 h 62"/>
                  <a:gd name="T40" fmla="*/ 70 w 70"/>
                  <a:gd name="T41"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62">
                    <a:moveTo>
                      <a:pt x="70" y="2"/>
                    </a:moveTo>
                    <a:lnTo>
                      <a:pt x="70" y="2"/>
                    </a:lnTo>
                    <a:lnTo>
                      <a:pt x="38" y="36"/>
                    </a:lnTo>
                    <a:lnTo>
                      <a:pt x="38" y="36"/>
                    </a:lnTo>
                    <a:lnTo>
                      <a:pt x="26" y="48"/>
                    </a:lnTo>
                    <a:lnTo>
                      <a:pt x="26" y="48"/>
                    </a:lnTo>
                    <a:lnTo>
                      <a:pt x="14" y="56"/>
                    </a:lnTo>
                    <a:lnTo>
                      <a:pt x="14" y="56"/>
                    </a:lnTo>
                    <a:lnTo>
                      <a:pt x="4" y="60"/>
                    </a:lnTo>
                    <a:lnTo>
                      <a:pt x="0" y="62"/>
                    </a:lnTo>
                    <a:lnTo>
                      <a:pt x="0" y="60"/>
                    </a:lnTo>
                    <a:lnTo>
                      <a:pt x="0" y="60"/>
                    </a:lnTo>
                    <a:lnTo>
                      <a:pt x="0" y="56"/>
                    </a:lnTo>
                    <a:lnTo>
                      <a:pt x="6" y="46"/>
                    </a:lnTo>
                    <a:lnTo>
                      <a:pt x="6" y="46"/>
                    </a:lnTo>
                    <a:lnTo>
                      <a:pt x="16" y="36"/>
                    </a:lnTo>
                    <a:lnTo>
                      <a:pt x="16" y="36"/>
                    </a:lnTo>
                    <a:lnTo>
                      <a:pt x="30" y="26"/>
                    </a:lnTo>
                    <a:lnTo>
                      <a:pt x="30" y="26"/>
                    </a:lnTo>
                    <a:lnTo>
                      <a:pt x="70" y="0"/>
                    </a:lnTo>
                    <a:lnTo>
                      <a:pt x="70" y="2"/>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307"/>
              <p:cNvSpPr>
                <a:spLocks/>
              </p:cNvSpPr>
              <p:nvPr/>
            </p:nvSpPr>
            <p:spPr bwMode="auto">
              <a:xfrm>
                <a:off x="5293599" y="3448882"/>
                <a:ext cx="127436" cy="19392"/>
              </a:xfrm>
              <a:custGeom>
                <a:avLst/>
                <a:gdLst>
                  <a:gd name="T0" fmla="*/ 92 w 92"/>
                  <a:gd name="T1" fmla="*/ 12 h 14"/>
                  <a:gd name="T2" fmla="*/ 92 w 92"/>
                  <a:gd name="T3" fmla="*/ 12 h 14"/>
                  <a:gd name="T4" fmla="*/ 46 w 92"/>
                  <a:gd name="T5" fmla="*/ 14 h 14"/>
                  <a:gd name="T6" fmla="*/ 46 w 92"/>
                  <a:gd name="T7" fmla="*/ 14 h 14"/>
                  <a:gd name="T8" fmla="*/ 28 w 92"/>
                  <a:gd name="T9" fmla="*/ 14 h 14"/>
                  <a:gd name="T10" fmla="*/ 28 w 92"/>
                  <a:gd name="T11" fmla="*/ 14 h 14"/>
                  <a:gd name="T12" fmla="*/ 14 w 92"/>
                  <a:gd name="T13" fmla="*/ 12 h 14"/>
                  <a:gd name="T14" fmla="*/ 14 w 92"/>
                  <a:gd name="T15" fmla="*/ 12 h 14"/>
                  <a:gd name="T16" fmla="*/ 4 w 92"/>
                  <a:gd name="T17" fmla="*/ 8 h 14"/>
                  <a:gd name="T18" fmla="*/ 0 w 92"/>
                  <a:gd name="T19" fmla="*/ 6 h 14"/>
                  <a:gd name="T20" fmla="*/ 0 w 92"/>
                  <a:gd name="T21" fmla="*/ 4 h 14"/>
                  <a:gd name="T22" fmla="*/ 0 w 92"/>
                  <a:gd name="T23" fmla="*/ 4 h 14"/>
                  <a:gd name="T24" fmla="*/ 4 w 92"/>
                  <a:gd name="T25" fmla="*/ 2 h 14"/>
                  <a:gd name="T26" fmla="*/ 16 w 92"/>
                  <a:gd name="T27" fmla="*/ 0 h 14"/>
                  <a:gd name="T28" fmla="*/ 16 w 92"/>
                  <a:gd name="T29" fmla="*/ 0 h 14"/>
                  <a:gd name="T30" fmla="*/ 30 w 92"/>
                  <a:gd name="T31" fmla="*/ 0 h 14"/>
                  <a:gd name="T32" fmla="*/ 30 w 92"/>
                  <a:gd name="T33" fmla="*/ 0 h 14"/>
                  <a:gd name="T34" fmla="*/ 46 w 92"/>
                  <a:gd name="T35" fmla="*/ 2 h 14"/>
                  <a:gd name="T36" fmla="*/ 46 w 92"/>
                  <a:gd name="T37" fmla="*/ 2 h 14"/>
                  <a:gd name="T38" fmla="*/ 92 w 92"/>
                  <a:gd name="T39" fmla="*/ 10 h 14"/>
                  <a:gd name="T40" fmla="*/ 92 w 92"/>
                  <a:gd name="T4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14">
                    <a:moveTo>
                      <a:pt x="92" y="12"/>
                    </a:moveTo>
                    <a:lnTo>
                      <a:pt x="92" y="12"/>
                    </a:lnTo>
                    <a:lnTo>
                      <a:pt x="46" y="14"/>
                    </a:lnTo>
                    <a:lnTo>
                      <a:pt x="46" y="14"/>
                    </a:lnTo>
                    <a:lnTo>
                      <a:pt x="28" y="14"/>
                    </a:lnTo>
                    <a:lnTo>
                      <a:pt x="28" y="14"/>
                    </a:lnTo>
                    <a:lnTo>
                      <a:pt x="14" y="12"/>
                    </a:lnTo>
                    <a:lnTo>
                      <a:pt x="14" y="12"/>
                    </a:lnTo>
                    <a:lnTo>
                      <a:pt x="4" y="8"/>
                    </a:lnTo>
                    <a:lnTo>
                      <a:pt x="0" y="6"/>
                    </a:lnTo>
                    <a:lnTo>
                      <a:pt x="0" y="4"/>
                    </a:lnTo>
                    <a:lnTo>
                      <a:pt x="0" y="4"/>
                    </a:lnTo>
                    <a:lnTo>
                      <a:pt x="4" y="2"/>
                    </a:lnTo>
                    <a:lnTo>
                      <a:pt x="16" y="0"/>
                    </a:lnTo>
                    <a:lnTo>
                      <a:pt x="16" y="0"/>
                    </a:lnTo>
                    <a:lnTo>
                      <a:pt x="30" y="0"/>
                    </a:lnTo>
                    <a:lnTo>
                      <a:pt x="30" y="0"/>
                    </a:lnTo>
                    <a:lnTo>
                      <a:pt x="46" y="2"/>
                    </a:lnTo>
                    <a:lnTo>
                      <a:pt x="46" y="2"/>
                    </a:lnTo>
                    <a:lnTo>
                      <a:pt x="92" y="10"/>
                    </a:lnTo>
                    <a:lnTo>
                      <a:pt x="92" y="12"/>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308"/>
              <p:cNvSpPr>
                <a:spLocks/>
              </p:cNvSpPr>
              <p:nvPr/>
            </p:nvSpPr>
            <p:spPr bwMode="auto">
              <a:xfrm>
                <a:off x="7007063" y="3637266"/>
                <a:ext cx="171762" cy="38785"/>
              </a:xfrm>
              <a:custGeom>
                <a:avLst/>
                <a:gdLst>
                  <a:gd name="T0" fmla="*/ 0 w 124"/>
                  <a:gd name="T1" fmla="*/ 0 h 28"/>
                  <a:gd name="T2" fmla="*/ 0 w 124"/>
                  <a:gd name="T3" fmla="*/ 0 h 28"/>
                  <a:gd name="T4" fmla="*/ 20 w 124"/>
                  <a:gd name="T5" fmla="*/ 2 h 28"/>
                  <a:gd name="T6" fmla="*/ 20 w 124"/>
                  <a:gd name="T7" fmla="*/ 2 h 28"/>
                  <a:gd name="T8" fmla="*/ 64 w 124"/>
                  <a:gd name="T9" fmla="*/ 10 h 28"/>
                  <a:gd name="T10" fmla="*/ 64 w 124"/>
                  <a:gd name="T11" fmla="*/ 10 h 28"/>
                  <a:gd name="T12" fmla="*/ 86 w 124"/>
                  <a:gd name="T13" fmla="*/ 12 h 28"/>
                  <a:gd name="T14" fmla="*/ 86 w 124"/>
                  <a:gd name="T15" fmla="*/ 12 h 28"/>
                  <a:gd name="T16" fmla="*/ 106 w 124"/>
                  <a:gd name="T17" fmla="*/ 18 h 28"/>
                  <a:gd name="T18" fmla="*/ 106 w 124"/>
                  <a:gd name="T19" fmla="*/ 18 h 28"/>
                  <a:gd name="T20" fmla="*/ 118 w 124"/>
                  <a:gd name="T21" fmla="*/ 24 h 28"/>
                  <a:gd name="T22" fmla="*/ 124 w 124"/>
                  <a:gd name="T23" fmla="*/ 26 h 28"/>
                  <a:gd name="T24" fmla="*/ 124 w 124"/>
                  <a:gd name="T25" fmla="*/ 28 h 28"/>
                  <a:gd name="T26" fmla="*/ 124 w 124"/>
                  <a:gd name="T27" fmla="*/ 28 h 28"/>
                  <a:gd name="T28" fmla="*/ 118 w 124"/>
                  <a:gd name="T29" fmla="*/ 28 h 28"/>
                  <a:gd name="T30" fmla="*/ 104 w 124"/>
                  <a:gd name="T31" fmla="*/ 28 h 28"/>
                  <a:gd name="T32" fmla="*/ 104 w 124"/>
                  <a:gd name="T33" fmla="*/ 28 h 28"/>
                  <a:gd name="T34" fmla="*/ 84 w 124"/>
                  <a:gd name="T35" fmla="*/ 24 h 28"/>
                  <a:gd name="T36" fmla="*/ 84 w 124"/>
                  <a:gd name="T37" fmla="*/ 24 h 28"/>
                  <a:gd name="T38" fmla="*/ 62 w 124"/>
                  <a:gd name="T39" fmla="*/ 18 h 28"/>
                  <a:gd name="T40" fmla="*/ 62 w 124"/>
                  <a:gd name="T41" fmla="*/ 18 h 28"/>
                  <a:gd name="T42" fmla="*/ 20 w 124"/>
                  <a:gd name="T43" fmla="*/ 6 h 28"/>
                  <a:gd name="T44" fmla="*/ 20 w 124"/>
                  <a:gd name="T45" fmla="*/ 6 h 28"/>
                  <a:gd name="T46" fmla="*/ 0 w 124"/>
                  <a:gd name="T47" fmla="*/ 2 h 28"/>
                  <a:gd name="T48" fmla="*/ 0 w 124"/>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28">
                    <a:moveTo>
                      <a:pt x="0" y="0"/>
                    </a:moveTo>
                    <a:lnTo>
                      <a:pt x="0" y="0"/>
                    </a:lnTo>
                    <a:lnTo>
                      <a:pt x="20" y="2"/>
                    </a:lnTo>
                    <a:lnTo>
                      <a:pt x="20" y="2"/>
                    </a:lnTo>
                    <a:lnTo>
                      <a:pt x="64" y="10"/>
                    </a:lnTo>
                    <a:lnTo>
                      <a:pt x="64" y="10"/>
                    </a:lnTo>
                    <a:lnTo>
                      <a:pt x="86" y="12"/>
                    </a:lnTo>
                    <a:lnTo>
                      <a:pt x="86" y="12"/>
                    </a:lnTo>
                    <a:lnTo>
                      <a:pt x="106" y="18"/>
                    </a:lnTo>
                    <a:lnTo>
                      <a:pt x="106" y="18"/>
                    </a:lnTo>
                    <a:lnTo>
                      <a:pt x="118" y="24"/>
                    </a:lnTo>
                    <a:lnTo>
                      <a:pt x="124" y="26"/>
                    </a:lnTo>
                    <a:lnTo>
                      <a:pt x="124" y="28"/>
                    </a:lnTo>
                    <a:lnTo>
                      <a:pt x="124" y="28"/>
                    </a:lnTo>
                    <a:lnTo>
                      <a:pt x="118" y="28"/>
                    </a:lnTo>
                    <a:lnTo>
                      <a:pt x="104" y="28"/>
                    </a:lnTo>
                    <a:lnTo>
                      <a:pt x="104" y="28"/>
                    </a:lnTo>
                    <a:lnTo>
                      <a:pt x="84" y="24"/>
                    </a:lnTo>
                    <a:lnTo>
                      <a:pt x="84" y="24"/>
                    </a:lnTo>
                    <a:lnTo>
                      <a:pt x="62" y="18"/>
                    </a:lnTo>
                    <a:lnTo>
                      <a:pt x="62" y="18"/>
                    </a:lnTo>
                    <a:lnTo>
                      <a:pt x="20" y="6"/>
                    </a:lnTo>
                    <a:lnTo>
                      <a:pt x="20" y="6"/>
                    </a:lnTo>
                    <a:lnTo>
                      <a:pt x="0" y="2"/>
                    </a:lnTo>
                    <a:lnTo>
                      <a:pt x="0" y="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309"/>
              <p:cNvSpPr>
                <a:spLocks/>
              </p:cNvSpPr>
              <p:nvPr/>
            </p:nvSpPr>
            <p:spPr bwMode="auto">
              <a:xfrm>
                <a:off x="6846383" y="3869976"/>
                <a:ext cx="77570" cy="132977"/>
              </a:xfrm>
              <a:custGeom>
                <a:avLst/>
                <a:gdLst>
                  <a:gd name="T0" fmla="*/ 0 w 56"/>
                  <a:gd name="T1" fmla="*/ 0 h 96"/>
                  <a:gd name="T2" fmla="*/ 0 w 56"/>
                  <a:gd name="T3" fmla="*/ 0 h 96"/>
                  <a:gd name="T4" fmla="*/ 10 w 56"/>
                  <a:gd name="T5" fmla="*/ 14 h 96"/>
                  <a:gd name="T6" fmla="*/ 10 w 56"/>
                  <a:gd name="T7" fmla="*/ 14 h 96"/>
                  <a:gd name="T8" fmla="*/ 32 w 56"/>
                  <a:gd name="T9" fmla="*/ 46 h 96"/>
                  <a:gd name="T10" fmla="*/ 32 w 56"/>
                  <a:gd name="T11" fmla="*/ 46 h 96"/>
                  <a:gd name="T12" fmla="*/ 44 w 56"/>
                  <a:gd name="T13" fmla="*/ 62 h 96"/>
                  <a:gd name="T14" fmla="*/ 44 w 56"/>
                  <a:gd name="T15" fmla="*/ 62 h 96"/>
                  <a:gd name="T16" fmla="*/ 52 w 56"/>
                  <a:gd name="T17" fmla="*/ 78 h 96"/>
                  <a:gd name="T18" fmla="*/ 52 w 56"/>
                  <a:gd name="T19" fmla="*/ 78 h 96"/>
                  <a:gd name="T20" fmla="*/ 56 w 56"/>
                  <a:gd name="T21" fmla="*/ 90 h 96"/>
                  <a:gd name="T22" fmla="*/ 56 w 56"/>
                  <a:gd name="T23" fmla="*/ 94 h 96"/>
                  <a:gd name="T24" fmla="*/ 56 w 56"/>
                  <a:gd name="T25" fmla="*/ 96 h 96"/>
                  <a:gd name="T26" fmla="*/ 56 w 56"/>
                  <a:gd name="T27" fmla="*/ 96 h 96"/>
                  <a:gd name="T28" fmla="*/ 52 w 56"/>
                  <a:gd name="T29" fmla="*/ 92 h 96"/>
                  <a:gd name="T30" fmla="*/ 44 w 56"/>
                  <a:gd name="T31" fmla="*/ 82 h 96"/>
                  <a:gd name="T32" fmla="*/ 44 w 56"/>
                  <a:gd name="T33" fmla="*/ 82 h 96"/>
                  <a:gd name="T34" fmla="*/ 34 w 56"/>
                  <a:gd name="T35" fmla="*/ 68 h 96"/>
                  <a:gd name="T36" fmla="*/ 34 w 56"/>
                  <a:gd name="T37" fmla="*/ 68 h 96"/>
                  <a:gd name="T38" fmla="*/ 24 w 56"/>
                  <a:gd name="T39" fmla="*/ 50 h 96"/>
                  <a:gd name="T40" fmla="*/ 24 w 56"/>
                  <a:gd name="T41" fmla="*/ 50 h 96"/>
                  <a:gd name="T42" fmla="*/ 8 w 56"/>
                  <a:gd name="T43" fmla="*/ 16 h 96"/>
                  <a:gd name="T44" fmla="*/ 8 w 56"/>
                  <a:gd name="T45" fmla="*/ 16 h 96"/>
                  <a:gd name="T46" fmla="*/ 0 w 56"/>
                  <a:gd name="T47" fmla="*/ 0 h 96"/>
                  <a:gd name="T48" fmla="*/ 0 w 56"/>
                  <a:gd name="T4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96">
                    <a:moveTo>
                      <a:pt x="0" y="0"/>
                    </a:moveTo>
                    <a:lnTo>
                      <a:pt x="0" y="0"/>
                    </a:lnTo>
                    <a:lnTo>
                      <a:pt x="10" y="14"/>
                    </a:lnTo>
                    <a:lnTo>
                      <a:pt x="10" y="14"/>
                    </a:lnTo>
                    <a:lnTo>
                      <a:pt x="32" y="46"/>
                    </a:lnTo>
                    <a:lnTo>
                      <a:pt x="32" y="46"/>
                    </a:lnTo>
                    <a:lnTo>
                      <a:pt x="44" y="62"/>
                    </a:lnTo>
                    <a:lnTo>
                      <a:pt x="44" y="62"/>
                    </a:lnTo>
                    <a:lnTo>
                      <a:pt x="52" y="78"/>
                    </a:lnTo>
                    <a:lnTo>
                      <a:pt x="52" y="78"/>
                    </a:lnTo>
                    <a:lnTo>
                      <a:pt x="56" y="90"/>
                    </a:lnTo>
                    <a:lnTo>
                      <a:pt x="56" y="94"/>
                    </a:lnTo>
                    <a:lnTo>
                      <a:pt x="56" y="96"/>
                    </a:lnTo>
                    <a:lnTo>
                      <a:pt x="56" y="96"/>
                    </a:lnTo>
                    <a:lnTo>
                      <a:pt x="52" y="92"/>
                    </a:lnTo>
                    <a:lnTo>
                      <a:pt x="44" y="82"/>
                    </a:lnTo>
                    <a:lnTo>
                      <a:pt x="44" y="82"/>
                    </a:lnTo>
                    <a:lnTo>
                      <a:pt x="34" y="68"/>
                    </a:lnTo>
                    <a:lnTo>
                      <a:pt x="34" y="68"/>
                    </a:lnTo>
                    <a:lnTo>
                      <a:pt x="24" y="50"/>
                    </a:lnTo>
                    <a:lnTo>
                      <a:pt x="24" y="50"/>
                    </a:lnTo>
                    <a:lnTo>
                      <a:pt x="8" y="16"/>
                    </a:lnTo>
                    <a:lnTo>
                      <a:pt x="8" y="16"/>
                    </a:lnTo>
                    <a:lnTo>
                      <a:pt x="0" y="0"/>
                    </a:lnTo>
                    <a:lnTo>
                      <a:pt x="0" y="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310"/>
              <p:cNvSpPr>
                <a:spLocks/>
              </p:cNvSpPr>
              <p:nvPr/>
            </p:nvSpPr>
            <p:spPr bwMode="auto">
              <a:xfrm>
                <a:off x="6951656" y="3296513"/>
                <a:ext cx="127436" cy="88651"/>
              </a:xfrm>
              <a:custGeom>
                <a:avLst/>
                <a:gdLst>
                  <a:gd name="T0" fmla="*/ 0 w 92"/>
                  <a:gd name="T1" fmla="*/ 64 h 64"/>
                  <a:gd name="T2" fmla="*/ 0 w 92"/>
                  <a:gd name="T3" fmla="*/ 64 h 64"/>
                  <a:gd name="T4" fmla="*/ 14 w 92"/>
                  <a:gd name="T5" fmla="*/ 52 h 64"/>
                  <a:gd name="T6" fmla="*/ 14 w 92"/>
                  <a:gd name="T7" fmla="*/ 52 h 64"/>
                  <a:gd name="T8" fmla="*/ 44 w 92"/>
                  <a:gd name="T9" fmla="*/ 28 h 64"/>
                  <a:gd name="T10" fmla="*/ 44 w 92"/>
                  <a:gd name="T11" fmla="*/ 28 h 64"/>
                  <a:gd name="T12" fmla="*/ 60 w 92"/>
                  <a:gd name="T13" fmla="*/ 16 h 64"/>
                  <a:gd name="T14" fmla="*/ 60 w 92"/>
                  <a:gd name="T15" fmla="*/ 16 h 64"/>
                  <a:gd name="T16" fmla="*/ 74 w 92"/>
                  <a:gd name="T17" fmla="*/ 6 h 64"/>
                  <a:gd name="T18" fmla="*/ 74 w 92"/>
                  <a:gd name="T19" fmla="*/ 6 h 64"/>
                  <a:gd name="T20" fmla="*/ 86 w 92"/>
                  <a:gd name="T21" fmla="*/ 2 h 64"/>
                  <a:gd name="T22" fmla="*/ 92 w 92"/>
                  <a:gd name="T23" fmla="*/ 0 h 64"/>
                  <a:gd name="T24" fmla="*/ 92 w 92"/>
                  <a:gd name="T25" fmla="*/ 0 h 64"/>
                  <a:gd name="T26" fmla="*/ 92 w 92"/>
                  <a:gd name="T27" fmla="*/ 0 h 64"/>
                  <a:gd name="T28" fmla="*/ 88 w 92"/>
                  <a:gd name="T29" fmla="*/ 4 h 64"/>
                  <a:gd name="T30" fmla="*/ 80 w 92"/>
                  <a:gd name="T31" fmla="*/ 14 h 64"/>
                  <a:gd name="T32" fmla="*/ 80 w 92"/>
                  <a:gd name="T33" fmla="*/ 14 h 64"/>
                  <a:gd name="T34" fmla="*/ 66 w 92"/>
                  <a:gd name="T35" fmla="*/ 26 h 64"/>
                  <a:gd name="T36" fmla="*/ 66 w 92"/>
                  <a:gd name="T37" fmla="*/ 26 h 64"/>
                  <a:gd name="T38" fmla="*/ 48 w 92"/>
                  <a:gd name="T39" fmla="*/ 36 h 64"/>
                  <a:gd name="T40" fmla="*/ 48 w 92"/>
                  <a:gd name="T41" fmla="*/ 36 h 64"/>
                  <a:gd name="T42" fmla="*/ 16 w 92"/>
                  <a:gd name="T43" fmla="*/ 56 h 64"/>
                  <a:gd name="T44" fmla="*/ 16 w 92"/>
                  <a:gd name="T45" fmla="*/ 56 h 64"/>
                  <a:gd name="T46" fmla="*/ 2 w 92"/>
                  <a:gd name="T47" fmla="*/ 64 h 64"/>
                  <a:gd name="T48" fmla="*/ 0 w 92"/>
                  <a:gd name="T4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64">
                    <a:moveTo>
                      <a:pt x="0" y="64"/>
                    </a:moveTo>
                    <a:lnTo>
                      <a:pt x="0" y="64"/>
                    </a:lnTo>
                    <a:lnTo>
                      <a:pt x="14" y="52"/>
                    </a:lnTo>
                    <a:lnTo>
                      <a:pt x="14" y="52"/>
                    </a:lnTo>
                    <a:lnTo>
                      <a:pt x="44" y="28"/>
                    </a:lnTo>
                    <a:lnTo>
                      <a:pt x="44" y="28"/>
                    </a:lnTo>
                    <a:lnTo>
                      <a:pt x="60" y="16"/>
                    </a:lnTo>
                    <a:lnTo>
                      <a:pt x="60" y="16"/>
                    </a:lnTo>
                    <a:lnTo>
                      <a:pt x="74" y="6"/>
                    </a:lnTo>
                    <a:lnTo>
                      <a:pt x="74" y="6"/>
                    </a:lnTo>
                    <a:lnTo>
                      <a:pt x="86" y="2"/>
                    </a:lnTo>
                    <a:lnTo>
                      <a:pt x="92" y="0"/>
                    </a:lnTo>
                    <a:lnTo>
                      <a:pt x="92" y="0"/>
                    </a:lnTo>
                    <a:lnTo>
                      <a:pt x="92" y="0"/>
                    </a:lnTo>
                    <a:lnTo>
                      <a:pt x="88" y="4"/>
                    </a:lnTo>
                    <a:lnTo>
                      <a:pt x="80" y="14"/>
                    </a:lnTo>
                    <a:lnTo>
                      <a:pt x="80" y="14"/>
                    </a:lnTo>
                    <a:lnTo>
                      <a:pt x="66" y="26"/>
                    </a:lnTo>
                    <a:lnTo>
                      <a:pt x="66" y="26"/>
                    </a:lnTo>
                    <a:lnTo>
                      <a:pt x="48" y="36"/>
                    </a:lnTo>
                    <a:lnTo>
                      <a:pt x="48" y="36"/>
                    </a:lnTo>
                    <a:lnTo>
                      <a:pt x="16" y="56"/>
                    </a:lnTo>
                    <a:lnTo>
                      <a:pt x="16" y="56"/>
                    </a:lnTo>
                    <a:lnTo>
                      <a:pt x="2" y="64"/>
                    </a:lnTo>
                    <a:lnTo>
                      <a:pt x="0" y="64"/>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311"/>
              <p:cNvSpPr>
                <a:spLocks/>
              </p:cNvSpPr>
              <p:nvPr/>
            </p:nvSpPr>
            <p:spPr bwMode="auto">
              <a:xfrm>
                <a:off x="7029226" y="3473815"/>
                <a:ext cx="105273" cy="22163"/>
              </a:xfrm>
              <a:custGeom>
                <a:avLst/>
                <a:gdLst>
                  <a:gd name="T0" fmla="*/ 0 w 76"/>
                  <a:gd name="T1" fmla="*/ 14 h 16"/>
                  <a:gd name="T2" fmla="*/ 0 w 76"/>
                  <a:gd name="T3" fmla="*/ 14 h 16"/>
                  <a:gd name="T4" fmla="*/ 12 w 76"/>
                  <a:gd name="T5" fmla="*/ 10 h 16"/>
                  <a:gd name="T6" fmla="*/ 12 w 76"/>
                  <a:gd name="T7" fmla="*/ 10 h 16"/>
                  <a:gd name="T8" fmla="*/ 38 w 76"/>
                  <a:gd name="T9" fmla="*/ 4 h 16"/>
                  <a:gd name="T10" fmla="*/ 38 w 76"/>
                  <a:gd name="T11" fmla="*/ 4 h 16"/>
                  <a:gd name="T12" fmla="*/ 52 w 76"/>
                  <a:gd name="T13" fmla="*/ 0 h 16"/>
                  <a:gd name="T14" fmla="*/ 52 w 76"/>
                  <a:gd name="T15" fmla="*/ 0 h 16"/>
                  <a:gd name="T16" fmla="*/ 64 w 76"/>
                  <a:gd name="T17" fmla="*/ 0 h 16"/>
                  <a:gd name="T18" fmla="*/ 64 w 76"/>
                  <a:gd name="T19" fmla="*/ 0 h 16"/>
                  <a:gd name="T20" fmla="*/ 72 w 76"/>
                  <a:gd name="T21" fmla="*/ 0 h 16"/>
                  <a:gd name="T22" fmla="*/ 76 w 76"/>
                  <a:gd name="T23" fmla="*/ 2 h 16"/>
                  <a:gd name="T24" fmla="*/ 76 w 76"/>
                  <a:gd name="T25" fmla="*/ 2 h 16"/>
                  <a:gd name="T26" fmla="*/ 76 w 76"/>
                  <a:gd name="T27" fmla="*/ 2 h 16"/>
                  <a:gd name="T28" fmla="*/ 74 w 76"/>
                  <a:gd name="T29" fmla="*/ 4 h 16"/>
                  <a:gd name="T30" fmla="*/ 66 w 76"/>
                  <a:gd name="T31" fmla="*/ 8 h 16"/>
                  <a:gd name="T32" fmla="*/ 66 w 76"/>
                  <a:gd name="T33" fmla="*/ 8 h 16"/>
                  <a:gd name="T34" fmla="*/ 54 w 76"/>
                  <a:gd name="T35" fmla="*/ 12 h 16"/>
                  <a:gd name="T36" fmla="*/ 54 w 76"/>
                  <a:gd name="T37" fmla="*/ 12 h 16"/>
                  <a:gd name="T38" fmla="*/ 40 w 76"/>
                  <a:gd name="T39" fmla="*/ 14 h 16"/>
                  <a:gd name="T40" fmla="*/ 40 w 76"/>
                  <a:gd name="T41" fmla="*/ 14 h 16"/>
                  <a:gd name="T42" fmla="*/ 12 w 76"/>
                  <a:gd name="T43" fmla="*/ 14 h 16"/>
                  <a:gd name="T44" fmla="*/ 12 w 76"/>
                  <a:gd name="T45" fmla="*/ 14 h 16"/>
                  <a:gd name="T46" fmla="*/ 0 w 76"/>
                  <a:gd name="T47" fmla="*/ 16 h 16"/>
                  <a:gd name="T48" fmla="*/ 0 w 76"/>
                  <a:gd name="T4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16">
                    <a:moveTo>
                      <a:pt x="0" y="14"/>
                    </a:moveTo>
                    <a:lnTo>
                      <a:pt x="0" y="14"/>
                    </a:lnTo>
                    <a:lnTo>
                      <a:pt x="12" y="10"/>
                    </a:lnTo>
                    <a:lnTo>
                      <a:pt x="12" y="10"/>
                    </a:lnTo>
                    <a:lnTo>
                      <a:pt x="38" y="4"/>
                    </a:lnTo>
                    <a:lnTo>
                      <a:pt x="38" y="4"/>
                    </a:lnTo>
                    <a:lnTo>
                      <a:pt x="52" y="0"/>
                    </a:lnTo>
                    <a:lnTo>
                      <a:pt x="52" y="0"/>
                    </a:lnTo>
                    <a:lnTo>
                      <a:pt x="64" y="0"/>
                    </a:lnTo>
                    <a:lnTo>
                      <a:pt x="64" y="0"/>
                    </a:lnTo>
                    <a:lnTo>
                      <a:pt x="72" y="0"/>
                    </a:lnTo>
                    <a:lnTo>
                      <a:pt x="76" y="2"/>
                    </a:lnTo>
                    <a:lnTo>
                      <a:pt x="76" y="2"/>
                    </a:lnTo>
                    <a:lnTo>
                      <a:pt x="76" y="2"/>
                    </a:lnTo>
                    <a:lnTo>
                      <a:pt x="74" y="4"/>
                    </a:lnTo>
                    <a:lnTo>
                      <a:pt x="66" y="8"/>
                    </a:lnTo>
                    <a:lnTo>
                      <a:pt x="66" y="8"/>
                    </a:lnTo>
                    <a:lnTo>
                      <a:pt x="54" y="12"/>
                    </a:lnTo>
                    <a:lnTo>
                      <a:pt x="54" y="12"/>
                    </a:lnTo>
                    <a:lnTo>
                      <a:pt x="40" y="14"/>
                    </a:lnTo>
                    <a:lnTo>
                      <a:pt x="40" y="14"/>
                    </a:lnTo>
                    <a:lnTo>
                      <a:pt x="12" y="14"/>
                    </a:lnTo>
                    <a:lnTo>
                      <a:pt x="12" y="14"/>
                    </a:lnTo>
                    <a:lnTo>
                      <a:pt x="0" y="16"/>
                    </a:lnTo>
                    <a:lnTo>
                      <a:pt x="0" y="14"/>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312"/>
              <p:cNvSpPr>
                <a:spLocks/>
              </p:cNvSpPr>
              <p:nvPr/>
            </p:nvSpPr>
            <p:spPr bwMode="auto">
              <a:xfrm>
                <a:off x="6962737" y="3792406"/>
                <a:ext cx="91422" cy="60948"/>
              </a:xfrm>
              <a:custGeom>
                <a:avLst/>
                <a:gdLst>
                  <a:gd name="T0" fmla="*/ 2 w 66"/>
                  <a:gd name="T1" fmla="*/ 0 h 44"/>
                  <a:gd name="T2" fmla="*/ 2 w 66"/>
                  <a:gd name="T3" fmla="*/ 0 h 44"/>
                  <a:gd name="T4" fmla="*/ 12 w 66"/>
                  <a:gd name="T5" fmla="*/ 6 h 44"/>
                  <a:gd name="T6" fmla="*/ 12 w 66"/>
                  <a:gd name="T7" fmla="*/ 6 h 44"/>
                  <a:gd name="T8" fmla="*/ 36 w 66"/>
                  <a:gd name="T9" fmla="*/ 18 h 44"/>
                  <a:gd name="T10" fmla="*/ 36 w 66"/>
                  <a:gd name="T11" fmla="*/ 18 h 44"/>
                  <a:gd name="T12" fmla="*/ 48 w 66"/>
                  <a:gd name="T13" fmla="*/ 24 h 44"/>
                  <a:gd name="T14" fmla="*/ 48 w 66"/>
                  <a:gd name="T15" fmla="*/ 24 h 44"/>
                  <a:gd name="T16" fmla="*/ 58 w 66"/>
                  <a:gd name="T17" fmla="*/ 32 h 44"/>
                  <a:gd name="T18" fmla="*/ 58 w 66"/>
                  <a:gd name="T19" fmla="*/ 32 h 44"/>
                  <a:gd name="T20" fmla="*/ 64 w 66"/>
                  <a:gd name="T21" fmla="*/ 40 h 44"/>
                  <a:gd name="T22" fmla="*/ 66 w 66"/>
                  <a:gd name="T23" fmla="*/ 44 h 44"/>
                  <a:gd name="T24" fmla="*/ 64 w 66"/>
                  <a:gd name="T25" fmla="*/ 44 h 44"/>
                  <a:gd name="T26" fmla="*/ 64 w 66"/>
                  <a:gd name="T27" fmla="*/ 44 h 44"/>
                  <a:gd name="T28" fmla="*/ 62 w 66"/>
                  <a:gd name="T29" fmla="*/ 44 h 44"/>
                  <a:gd name="T30" fmla="*/ 52 w 66"/>
                  <a:gd name="T31" fmla="*/ 40 h 44"/>
                  <a:gd name="T32" fmla="*/ 52 w 66"/>
                  <a:gd name="T33" fmla="*/ 40 h 44"/>
                  <a:gd name="T34" fmla="*/ 42 w 66"/>
                  <a:gd name="T35" fmla="*/ 34 h 44"/>
                  <a:gd name="T36" fmla="*/ 42 w 66"/>
                  <a:gd name="T37" fmla="*/ 34 h 44"/>
                  <a:gd name="T38" fmla="*/ 30 w 66"/>
                  <a:gd name="T39" fmla="*/ 26 h 44"/>
                  <a:gd name="T40" fmla="*/ 30 w 66"/>
                  <a:gd name="T41" fmla="*/ 26 h 44"/>
                  <a:gd name="T42" fmla="*/ 10 w 66"/>
                  <a:gd name="T43" fmla="*/ 8 h 44"/>
                  <a:gd name="T44" fmla="*/ 10 w 66"/>
                  <a:gd name="T45" fmla="*/ 8 h 44"/>
                  <a:gd name="T46" fmla="*/ 0 w 66"/>
                  <a:gd name="T47" fmla="*/ 0 h 44"/>
                  <a:gd name="T48" fmla="*/ 2 w 66"/>
                  <a:gd name="T4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44">
                    <a:moveTo>
                      <a:pt x="2" y="0"/>
                    </a:moveTo>
                    <a:lnTo>
                      <a:pt x="2" y="0"/>
                    </a:lnTo>
                    <a:lnTo>
                      <a:pt x="12" y="6"/>
                    </a:lnTo>
                    <a:lnTo>
                      <a:pt x="12" y="6"/>
                    </a:lnTo>
                    <a:lnTo>
                      <a:pt x="36" y="18"/>
                    </a:lnTo>
                    <a:lnTo>
                      <a:pt x="36" y="18"/>
                    </a:lnTo>
                    <a:lnTo>
                      <a:pt x="48" y="24"/>
                    </a:lnTo>
                    <a:lnTo>
                      <a:pt x="48" y="24"/>
                    </a:lnTo>
                    <a:lnTo>
                      <a:pt x="58" y="32"/>
                    </a:lnTo>
                    <a:lnTo>
                      <a:pt x="58" y="32"/>
                    </a:lnTo>
                    <a:lnTo>
                      <a:pt x="64" y="40"/>
                    </a:lnTo>
                    <a:lnTo>
                      <a:pt x="66" y="44"/>
                    </a:lnTo>
                    <a:lnTo>
                      <a:pt x="64" y="44"/>
                    </a:lnTo>
                    <a:lnTo>
                      <a:pt x="64" y="44"/>
                    </a:lnTo>
                    <a:lnTo>
                      <a:pt x="62" y="44"/>
                    </a:lnTo>
                    <a:lnTo>
                      <a:pt x="52" y="40"/>
                    </a:lnTo>
                    <a:lnTo>
                      <a:pt x="52" y="40"/>
                    </a:lnTo>
                    <a:lnTo>
                      <a:pt x="42" y="34"/>
                    </a:lnTo>
                    <a:lnTo>
                      <a:pt x="42" y="34"/>
                    </a:lnTo>
                    <a:lnTo>
                      <a:pt x="30" y="26"/>
                    </a:lnTo>
                    <a:lnTo>
                      <a:pt x="30" y="26"/>
                    </a:lnTo>
                    <a:lnTo>
                      <a:pt x="10" y="8"/>
                    </a:lnTo>
                    <a:lnTo>
                      <a:pt x="10" y="8"/>
                    </a:lnTo>
                    <a:lnTo>
                      <a:pt x="0" y="0"/>
                    </a:lnTo>
                    <a:lnTo>
                      <a:pt x="2" y="0"/>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42" name="Picture 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61254" y="2930826"/>
                <a:ext cx="633026" cy="639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 name="Freeform 314"/>
              <p:cNvSpPr>
                <a:spLocks noEditPoints="1"/>
              </p:cNvSpPr>
              <p:nvPr/>
            </p:nvSpPr>
            <p:spPr bwMode="auto">
              <a:xfrm>
                <a:off x="5576175" y="3207861"/>
                <a:ext cx="619174" cy="620559"/>
              </a:xfrm>
              <a:custGeom>
                <a:avLst/>
                <a:gdLst>
                  <a:gd name="T0" fmla="*/ 196 w 447"/>
                  <a:gd name="T1" fmla="*/ 332 h 448"/>
                  <a:gd name="T2" fmla="*/ 152 w 447"/>
                  <a:gd name="T3" fmla="*/ 310 h 448"/>
                  <a:gd name="T4" fmla="*/ 124 w 447"/>
                  <a:gd name="T5" fmla="*/ 274 h 448"/>
                  <a:gd name="T6" fmla="*/ 122 w 447"/>
                  <a:gd name="T7" fmla="*/ 196 h 448"/>
                  <a:gd name="T8" fmla="*/ 158 w 447"/>
                  <a:gd name="T9" fmla="*/ 148 h 448"/>
                  <a:gd name="T10" fmla="*/ 218 w 447"/>
                  <a:gd name="T11" fmla="*/ 128 h 448"/>
                  <a:gd name="T12" fmla="*/ 254 w 447"/>
                  <a:gd name="T13" fmla="*/ 134 h 448"/>
                  <a:gd name="T14" fmla="*/ 294 w 447"/>
                  <a:gd name="T15" fmla="*/ 160 h 448"/>
                  <a:gd name="T16" fmla="*/ 320 w 447"/>
                  <a:gd name="T17" fmla="*/ 208 h 448"/>
                  <a:gd name="T18" fmla="*/ 308 w 447"/>
                  <a:gd name="T19" fmla="*/ 284 h 448"/>
                  <a:gd name="T20" fmla="*/ 266 w 447"/>
                  <a:gd name="T21" fmla="*/ 324 h 448"/>
                  <a:gd name="T22" fmla="*/ 226 w 447"/>
                  <a:gd name="T23" fmla="*/ 0 h 448"/>
                  <a:gd name="T24" fmla="*/ 212 w 447"/>
                  <a:gd name="T25" fmla="*/ 8 h 448"/>
                  <a:gd name="T26" fmla="*/ 180 w 447"/>
                  <a:gd name="T27" fmla="*/ 42 h 448"/>
                  <a:gd name="T28" fmla="*/ 136 w 447"/>
                  <a:gd name="T29" fmla="*/ 24 h 448"/>
                  <a:gd name="T30" fmla="*/ 120 w 447"/>
                  <a:gd name="T31" fmla="*/ 26 h 448"/>
                  <a:gd name="T32" fmla="*/ 60 w 447"/>
                  <a:gd name="T33" fmla="*/ 76 h 448"/>
                  <a:gd name="T34" fmla="*/ 74 w 447"/>
                  <a:gd name="T35" fmla="*/ 102 h 448"/>
                  <a:gd name="T36" fmla="*/ 28 w 447"/>
                  <a:gd name="T37" fmla="*/ 140 h 448"/>
                  <a:gd name="T38" fmla="*/ 16 w 447"/>
                  <a:gd name="T39" fmla="*/ 144 h 448"/>
                  <a:gd name="T40" fmla="*/ 0 w 447"/>
                  <a:gd name="T41" fmla="*/ 218 h 448"/>
                  <a:gd name="T42" fmla="*/ 12 w 447"/>
                  <a:gd name="T43" fmla="*/ 236 h 448"/>
                  <a:gd name="T44" fmla="*/ 30 w 447"/>
                  <a:gd name="T45" fmla="*/ 270 h 448"/>
                  <a:gd name="T46" fmla="*/ 28 w 447"/>
                  <a:gd name="T47" fmla="*/ 306 h 448"/>
                  <a:gd name="T48" fmla="*/ 26 w 447"/>
                  <a:gd name="T49" fmla="*/ 328 h 448"/>
                  <a:gd name="T50" fmla="*/ 76 w 447"/>
                  <a:gd name="T51" fmla="*/ 388 h 448"/>
                  <a:gd name="T52" fmla="*/ 94 w 447"/>
                  <a:gd name="T53" fmla="*/ 378 h 448"/>
                  <a:gd name="T54" fmla="*/ 140 w 447"/>
                  <a:gd name="T55" fmla="*/ 418 h 448"/>
                  <a:gd name="T56" fmla="*/ 148 w 447"/>
                  <a:gd name="T57" fmla="*/ 434 h 448"/>
                  <a:gd name="T58" fmla="*/ 220 w 447"/>
                  <a:gd name="T59" fmla="*/ 448 h 448"/>
                  <a:gd name="T60" fmla="*/ 234 w 447"/>
                  <a:gd name="T61" fmla="*/ 440 h 448"/>
                  <a:gd name="T62" fmla="*/ 254 w 447"/>
                  <a:gd name="T63" fmla="*/ 420 h 448"/>
                  <a:gd name="T64" fmla="*/ 306 w 447"/>
                  <a:gd name="T65" fmla="*/ 418 h 448"/>
                  <a:gd name="T66" fmla="*/ 318 w 447"/>
                  <a:gd name="T67" fmla="*/ 424 h 448"/>
                  <a:gd name="T68" fmla="*/ 380 w 447"/>
                  <a:gd name="T69" fmla="*/ 382 h 448"/>
                  <a:gd name="T70" fmla="*/ 384 w 447"/>
                  <a:gd name="T71" fmla="*/ 360 h 448"/>
                  <a:gd name="T72" fmla="*/ 398 w 447"/>
                  <a:gd name="T73" fmla="*/ 302 h 448"/>
                  <a:gd name="T74" fmla="*/ 420 w 447"/>
                  <a:gd name="T75" fmla="*/ 306 h 448"/>
                  <a:gd name="T76" fmla="*/ 437 w 447"/>
                  <a:gd name="T77" fmla="*/ 294 h 448"/>
                  <a:gd name="T78" fmla="*/ 447 w 447"/>
                  <a:gd name="T79" fmla="*/ 226 h 448"/>
                  <a:gd name="T80" fmla="*/ 435 w 447"/>
                  <a:gd name="T81" fmla="*/ 210 h 448"/>
                  <a:gd name="T82" fmla="*/ 396 w 447"/>
                  <a:gd name="T83" fmla="*/ 156 h 448"/>
                  <a:gd name="T84" fmla="*/ 424 w 447"/>
                  <a:gd name="T85" fmla="*/ 132 h 448"/>
                  <a:gd name="T86" fmla="*/ 382 w 447"/>
                  <a:gd name="T87" fmla="*/ 66 h 448"/>
                  <a:gd name="T88" fmla="*/ 364 w 447"/>
                  <a:gd name="T89" fmla="*/ 60 h 448"/>
                  <a:gd name="T90" fmla="*/ 320 w 447"/>
                  <a:gd name="T91" fmla="*/ 66 h 448"/>
                  <a:gd name="T92" fmla="*/ 306 w 447"/>
                  <a:gd name="T93" fmla="*/ 24 h 448"/>
                  <a:gd name="T94" fmla="*/ 286 w 447"/>
                  <a:gd name="T95"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7" h="448">
                    <a:moveTo>
                      <a:pt x="218" y="334"/>
                    </a:moveTo>
                    <a:lnTo>
                      <a:pt x="218" y="334"/>
                    </a:lnTo>
                    <a:lnTo>
                      <a:pt x="206" y="334"/>
                    </a:lnTo>
                    <a:lnTo>
                      <a:pt x="196" y="332"/>
                    </a:lnTo>
                    <a:lnTo>
                      <a:pt x="184" y="328"/>
                    </a:lnTo>
                    <a:lnTo>
                      <a:pt x="172" y="324"/>
                    </a:lnTo>
                    <a:lnTo>
                      <a:pt x="162" y="318"/>
                    </a:lnTo>
                    <a:lnTo>
                      <a:pt x="152" y="310"/>
                    </a:lnTo>
                    <a:lnTo>
                      <a:pt x="144" y="302"/>
                    </a:lnTo>
                    <a:lnTo>
                      <a:pt x="136" y="292"/>
                    </a:lnTo>
                    <a:lnTo>
                      <a:pt x="136" y="292"/>
                    </a:lnTo>
                    <a:lnTo>
                      <a:pt x="124" y="274"/>
                    </a:lnTo>
                    <a:lnTo>
                      <a:pt x="118" y="254"/>
                    </a:lnTo>
                    <a:lnTo>
                      <a:pt x="116" y="236"/>
                    </a:lnTo>
                    <a:lnTo>
                      <a:pt x="116" y="216"/>
                    </a:lnTo>
                    <a:lnTo>
                      <a:pt x="122" y="196"/>
                    </a:lnTo>
                    <a:lnTo>
                      <a:pt x="130" y="178"/>
                    </a:lnTo>
                    <a:lnTo>
                      <a:pt x="142" y="162"/>
                    </a:lnTo>
                    <a:lnTo>
                      <a:pt x="158" y="148"/>
                    </a:lnTo>
                    <a:lnTo>
                      <a:pt x="158" y="148"/>
                    </a:lnTo>
                    <a:lnTo>
                      <a:pt x="172" y="138"/>
                    </a:lnTo>
                    <a:lnTo>
                      <a:pt x="188" y="132"/>
                    </a:lnTo>
                    <a:lnTo>
                      <a:pt x="202" y="128"/>
                    </a:lnTo>
                    <a:lnTo>
                      <a:pt x="218" y="128"/>
                    </a:lnTo>
                    <a:lnTo>
                      <a:pt x="218" y="128"/>
                    </a:lnTo>
                    <a:lnTo>
                      <a:pt x="230" y="128"/>
                    </a:lnTo>
                    <a:lnTo>
                      <a:pt x="242" y="130"/>
                    </a:lnTo>
                    <a:lnTo>
                      <a:pt x="254" y="134"/>
                    </a:lnTo>
                    <a:lnTo>
                      <a:pt x="264" y="138"/>
                    </a:lnTo>
                    <a:lnTo>
                      <a:pt x="276" y="144"/>
                    </a:lnTo>
                    <a:lnTo>
                      <a:pt x="286" y="152"/>
                    </a:lnTo>
                    <a:lnTo>
                      <a:pt x="294" y="160"/>
                    </a:lnTo>
                    <a:lnTo>
                      <a:pt x="302" y="170"/>
                    </a:lnTo>
                    <a:lnTo>
                      <a:pt x="302" y="170"/>
                    </a:lnTo>
                    <a:lnTo>
                      <a:pt x="314" y="188"/>
                    </a:lnTo>
                    <a:lnTo>
                      <a:pt x="320" y="208"/>
                    </a:lnTo>
                    <a:lnTo>
                      <a:pt x="322" y="226"/>
                    </a:lnTo>
                    <a:lnTo>
                      <a:pt x="322" y="246"/>
                    </a:lnTo>
                    <a:lnTo>
                      <a:pt x="316" y="266"/>
                    </a:lnTo>
                    <a:lnTo>
                      <a:pt x="308" y="284"/>
                    </a:lnTo>
                    <a:lnTo>
                      <a:pt x="296" y="300"/>
                    </a:lnTo>
                    <a:lnTo>
                      <a:pt x="280" y="314"/>
                    </a:lnTo>
                    <a:lnTo>
                      <a:pt x="280" y="314"/>
                    </a:lnTo>
                    <a:lnTo>
                      <a:pt x="266" y="324"/>
                    </a:lnTo>
                    <a:lnTo>
                      <a:pt x="250" y="330"/>
                    </a:lnTo>
                    <a:lnTo>
                      <a:pt x="234" y="334"/>
                    </a:lnTo>
                    <a:lnTo>
                      <a:pt x="218" y="334"/>
                    </a:lnTo>
                    <a:close/>
                    <a:moveTo>
                      <a:pt x="226" y="0"/>
                    </a:moveTo>
                    <a:lnTo>
                      <a:pt x="226" y="0"/>
                    </a:lnTo>
                    <a:lnTo>
                      <a:pt x="220" y="2"/>
                    </a:lnTo>
                    <a:lnTo>
                      <a:pt x="216" y="4"/>
                    </a:lnTo>
                    <a:lnTo>
                      <a:pt x="212" y="8"/>
                    </a:lnTo>
                    <a:lnTo>
                      <a:pt x="210" y="12"/>
                    </a:lnTo>
                    <a:lnTo>
                      <a:pt x="206" y="38"/>
                    </a:lnTo>
                    <a:lnTo>
                      <a:pt x="206" y="38"/>
                    </a:lnTo>
                    <a:lnTo>
                      <a:pt x="180" y="42"/>
                    </a:lnTo>
                    <a:lnTo>
                      <a:pt x="156" y="48"/>
                    </a:lnTo>
                    <a:lnTo>
                      <a:pt x="140" y="30"/>
                    </a:lnTo>
                    <a:lnTo>
                      <a:pt x="140" y="30"/>
                    </a:lnTo>
                    <a:lnTo>
                      <a:pt x="136" y="24"/>
                    </a:lnTo>
                    <a:lnTo>
                      <a:pt x="128" y="22"/>
                    </a:lnTo>
                    <a:lnTo>
                      <a:pt x="128" y="22"/>
                    </a:lnTo>
                    <a:lnTo>
                      <a:pt x="124" y="24"/>
                    </a:lnTo>
                    <a:lnTo>
                      <a:pt x="120" y="26"/>
                    </a:lnTo>
                    <a:lnTo>
                      <a:pt x="66" y="66"/>
                    </a:lnTo>
                    <a:lnTo>
                      <a:pt x="66" y="66"/>
                    </a:lnTo>
                    <a:lnTo>
                      <a:pt x="62" y="70"/>
                    </a:lnTo>
                    <a:lnTo>
                      <a:pt x="60" y="76"/>
                    </a:lnTo>
                    <a:lnTo>
                      <a:pt x="60" y="82"/>
                    </a:lnTo>
                    <a:lnTo>
                      <a:pt x="62" y="86"/>
                    </a:lnTo>
                    <a:lnTo>
                      <a:pt x="74" y="102"/>
                    </a:lnTo>
                    <a:lnTo>
                      <a:pt x="74" y="102"/>
                    </a:lnTo>
                    <a:lnTo>
                      <a:pt x="58" y="122"/>
                    </a:lnTo>
                    <a:lnTo>
                      <a:pt x="46" y="144"/>
                    </a:lnTo>
                    <a:lnTo>
                      <a:pt x="28" y="140"/>
                    </a:lnTo>
                    <a:lnTo>
                      <a:pt x="28" y="140"/>
                    </a:lnTo>
                    <a:lnTo>
                      <a:pt x="26" y="140"/>
                    </a:lnTo>
                    <a:lnTo>
                      <a:pt x="26" y="140"/>
                    </a:lnTo>
                    <a:lnTo>
                      <a:pt x="20" y="142"/>
                    </a:lnTo>
                    <a:lnTo>
                      <a:pt x="16" y="144"/>
                    </a:lnTo>
                    <a:lnTo>
                      <a:pt x="12" y="148"/>
                    </a:lnTo>
                    <a:lnTo>
                      <a:pt x="10" y="154"/>
                    </a:lnTo>
                    <a:lnTo>
                      <a:pt x="0" y="218"/>
                    </a:lnTo>
                    <a:lnTo>
                      <a:pt x="0" y="218"/>
                    </a:lnTo>
                    <a:lnTo>
                      <a:pt x="0" y="224"/>
                    </a:lnTo>
                    <a:lnTo>
                      <a:pt x="2" y="230"/>
                    </a:lnTo>
                    <a:lnTo>
                      <a:pt x="6" y="234"/>
                    </a:lnTo>
                    <a:lnTo>
                      <a:pt x="12" y="236"/>
                    </a:lnTo>
                    <a:lnTo>
                      <a:pt x="26" y="240"/>
                    </a:lnTo>
                    <a:lnTo>
                      <a:pt x="26" y="240"/>
                    </a:lnTo>
                    <a:lnTo>
                      <a:pt x="28" y="254"/>
                    </a:lnTo>
                    <a:lnTo>
                      <a:pt x="30" y="270"/>
                    </a:lnTo>
                    <a:lnTo>
                      <a:pt x="34" y="284"/>
                    </a:lnTo>
                    <a:lnTo>
                      <a:pt x="38" y="300"/>
                    </a:lnTo>
                    <a:lnTo>
                      <a:pt x="28" y="306"/>
                    </a:lnTo>
                    <a:lnTo>
                      <a:pt x="28" y="306"/>
                    </a:lnTo>
                    <a:lnTo>
                      <a:pt x="24" y="310"/>
                    </a:lnTo>
                    <a:lnTo>
                      <a:pt x="22" y="316"/>
                    </a:lnTo>
                    <a:lnTo>
                      <a:pt x="22" y="322"/>
                    </a:lnTo>
                    <a:lnTo>
                      <a:pt x="26" y="328"/>
                    </a:lnTo>
                    <a:lnTo>
                      <a:pt x="64" y="382"/>
                    </a:lnTo>
                    <a:lnTo>
                      <a:pt x="64" y="382"/>
                    </a:lnTo>
                    <a:lnTo>
                      <a:pt x="70" y="386"/>
                    </a:lnTo>
                    <a:lnTo>
                      <a:pt x="76" y="388"/>
                    </a:lnTo>
                    <a:lnTo>
                      <a:pt x="76" y="388"/>
                    </a:lnTo>
                    <a:lnTo>
                      <a:pt x="82" y="386"/>
                    </a:lnTo>
                    <a:lnTo>
                      <a:pt x="86" y="384"/>
                    </a:lnTo>
                    <a:lnTo>
                      <a:pt x="94" y="378"/>
                    </a:lnTo>
                    <a:lnTo>
                      <a:pt x="94" y="378"/>
                    </a:lnTo>
                    <a:lnTo>
                      <a:pt x="118" y="394"/>
                    </a:lnTo>
                    <a:lnTo>
                      <a:pt x="142" y="408"/>
                    </a:lnTo>
                    <a:lnTo>
                      <a:pt x="140" y="418"/>
                    </a:lnTo>
                    <a:lnTo>
                      <a:pt x="140" y="418"/>
                    </a:lnTo>
                    <a:lnTo>
                      <a:pt x="140" y="424"/>
                    </a:lnTo>
                    <a:lnTo>
                      <a:pt x="144" y="430"/>
                    </a:lnTo>
                    <a:lnTo>
                      <a:pt x="148" y="434"/>
                    </a:lnTo>
                    <a:lnTo>
                      <a:pt x="154" y="436"/>
                    </a:lnTo>
                    <a:lnTo>
                      <a:pt x="218" y="448"/>
                    </a:lnTo>
                    <a:lnTo>
                      <a:pt x="218" y="448"/>
                    </a:lnTo>
                    <a:lnTo>
                      <a:pt x="220" y="448"/>
                    </a:lnTo>
                    <a:lnTo>
                      <a:pt x="220" y="448"/>
                    </a:lnTo>
                    <a:lnTo>
                      <a:pt x="226" y="446"/>
                    </a:lnTo>
                    <a:lnTo>
                      <a:pt x="230" y="444"/>
                    </a:lnTo>
                    <a:lnTo>
                      <a:pt x="234" y="440"/>
                    </a:lnTo>
                    <a:lnTo>
                      <a:pt x="236" y="434"/>
                    </a:lnTo>
                    <a:lnTo>
                      <a:pt x="238" y="422"/>
                    </a:lnTo>
                    <a:lnTo>
                      <a:pt x="238" y="422"/>
                    </a:lnTo>
                    <a:lnTo>
                      <a:pt x="254" y="420"/>
                    </a:lnTo>
                    <a:lnTo>
                      <a:pt x="268" y="418"/>
                    </a:lnTo>
                    <a:lnTo>
                      <a:pt x="282" y="412"/>
                    </a:lnTo>
                    <a:lnTo>
                      <a:pt x="298" y="408"/>
                    </a:lnTo>
                    <a:lnTo>
                      <a:pt x="306" y="418"/>
                    </a:lnTo>
                    <a:lnTo>
                      <a:pt x="306" y="418"/>
                    </a:lnTo>
                    <a:lnTo>
                      <a:pt x="312" y="422"/>
                    </a:lnTo>
                    <a:lnTo>
                      <a:pt x="318" y="424"/>
                    </a:lnTo>
                    <a:lnTo>
                      <a:pt x="318" y="424"/>
                    </a:lnTo>
                    <a:lnTo>
                      <a:pt x="322" y="424"/>
                    </a:lnTo>
                    <a:lnTo>
                      <a:pt x="328" y="422"/>
                    </a:lnTo>
                    <a:lnTo>
                      <a:pt x="380" y="382"/>
                    </a:lnTo>
                    <a:lnTo>
                      <a:pt x="380" y="382"/>
                    </a:lnTo>
                    <a:lnTo>
                      <a:pt x="384" y="378"/>
                    </a:lnTo>
                    <a:lnTo>
                      <a:pt x="386" y="372"/>
                    </a:lnTo>
                    <a:lnTo>
                      <a:pt x="386" y="366"/>
                    </a:lnTo>
                    <a:lnTo>
                      <a:pt x="384" y="360"/>
                    </a:lnTo>
                    <a:lnTo>
                      <a:pt x="374" y="346"/>
                    </a:lnTo>
                    <a:lnTo>
                      <a:pt x="374" y="346"/>
                    </a:lnTo>
                    <a:lnTo>
                      <a:pt x="388" y="326"/>
                    </a:lnTo>
                    <a:lnTo>
                      <a:pt x="398" y="302"/>
                    </a:lnTo>
                    <a:lnTo>
                      <a:pt x="418" y="306"/>
                    </a:lnTo>
                    <a:lnTo>
                      <a:pt x="418" y="306"/>
                    </a:lnTo>
                    <a:lnTo>
                      <a:pt x="420" y="306"/>
                    </a:lnTo>
                    <a:lnTo>
                      <a:pt x="420" y="306"/>
                    </a:lnTo>
                    <a:lnTo>
                      <a:pt x="426" y="306"/>
                    </a:lnTo>
                    <a:lnTo>
                      <a:pt x="430" y="302"/>
                    </a:lnTo>
                    <a:lnTo>
                      <a:pt x="435" y="298"/>
                    </a:lnTo>
                    <a:lnTo>
                      <a:pt x="437" y="294"/>
                    </a:lnTo>
                    <a:lnTo>
                      <a:pt x="447" y="228"/>
                    </a:lnTo>
                    <a:lnTo>
                      <a:pt x="447" y="228"/>
                    </a:lnTo>
                    <a:lnTo>
                      <a:pt x="447" y="226"/>
                    </a:lnTo>
                    <a:lnTo>
                      <a:pt x="447" y="226"/>
                    </a:lnTo>
                    <a:lnTo>
                      <a:pt x="447" y="220"/>
                    </a:lnTo>
                    <a:lnTo>
                      <a:pt x="443" y="216"/>
                    </a:lnTo>
                    <a:lnTo>
                      <a:pt x="439" y="212"/>
                    </a:lnTo>
                    <a:lnTo>
                      <a:pt x="435" y="210"/>
                    </a:lnTo>
                    <a:lnTo>
                      <a:pt x="410" y="206"/>
                    </a:lnTo>
                    <a:lnTo>
                      <a:pt x="410" y="206"/>
                    </a:lnTo>
                    <a:lnTo>
                      <a:pt x="406" y="182"/>
                    </a:lnTo>
                    <a:lnTo>
                      <a:pt x="396" y="156"/>
                    </a:lnTo>
                    <a:lnTo>
                      <a:pt x="418" y="142"/>
                    </a:lnTo>
                    <a:lnTo>
                      <a:pt x="418" y="142"/>
                    </a:lnTo>
                    <a:lnTo>
                      <a:pt x="422" y="136"/>
                    </a:lnTo>
                    <a:lnTo>
                      <a:pt x="424" y="132"/>
                    </a:lnTo>
                    <a:lnTo>
                      <a:pt x="424" y="126"/>
                    </a:lnTo>
                    <a:lnTo>
                      <a:pt x="420" y="120"/>
                    </a:lnTo>
                    <a:lnTo>
                      <a:pt x="382" y="66"/>
                    </a:lnTo>
                    <a:lnTo>
                      <a:pt x="382" y="66"/>
                    </a:lnTo>
                    <a:lnTo>
                      <a:pt x="376" y="62"/>
                    </a:lnTo>
                    <a:lnTo>
                      <a:pt x="370" y="60"/>
                    </a:lnTo>
                    <a:lnTo>
                      <a:pt x="370" y="60"/>
                    </a:lnTo>
                    <a:lnTo>
                      <a:pt x="364" y="60"/>
                    </a:lnTo>
                    <a:lnTo>
                      <a:pt x="360" y="64"/>
                    </a:lnTo>
                    <a:lnTo>
                      <a:pt x="338" y="80"/>
                    </a:lnTo>
                    <a:lnTo>
                      <a:pt x="338" y="80"/>
                    </a:lnTo>
                    <a:lnTo>
                      <a:pt x="320" y="66"/>
                    </a:lnTo>
                    <a:lnTo>
                      <a:pt x="302" y="56"/>
                    </a:lnTo>
                    <a:lnTo>
                      <a:pt x="306" y="30"/>
                    </a:lnTo>
                    <a:lnTo>
                      <a:pt x="306" y="30"/>
                    </a:lnTo>
                    <a:lnTo>
                      <a:pt x="306" y="24"/>
                    </a:lnTo>
                    <a:lnTo>
                      <a:pt x="304" y="18"/>
                    </a:lnTo>
                    <a:lnTo>
                      <a:pt x="298" y="14"/>
                    </a:lnTo>
                    <a:lnTo>
                      <a:pt x="294" y="12"/>
                    </a:lnTo>
                    <a:lnTo>
                      <a:pt x="286" y="10"/>
                    </a:lnTo>
                    <a:lnTo>
                      <a:pt x="228" y="0"/>
                    </a:lnTo>
                    <a:lnTo>
                      <a:pt x="228" y="0"/>
                    </a:lnTo>
                    <a:lnTo>
                      <a:pt x="226" y="0"/>
                    </a:lnTo>
                    <a:close/>
                  </a:path>
                </a:pathLst>
              </a:custGeom>
              <a:solidFill>
                <a:srgbClr val="409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315"/>
              <p:cNvSpPr>
                <a:spLocks/>
              </p:cNvSpPr>
              <p:nvPr/>
            </p:nvSpPr>
            <p:spPr bwMode="auto">
              <a:xfrm>
                <a:off x="5736856" y="3385164"/>
                <a:ext cx="285346" cy="285346"/>
              </a:xfrm>
              <a:custGeom>
                <a:avLst/>
                <a:gdLst>
                  <a:gd name="T0" fmla="*/ 102 w 206"/>
                  <a:gd name="T1" fmla="*/ 206 h 206"/>
                  <a:gd name="T2" fmla="*/ 102 w 206"/>
                  <a:gd name="T3" fmla="*/ 206 h 206"/>
                  <a:gd name="T4" fmla="*/ 90 w 206"/>
                  <a:gd name="T5" fmla="*/ 206 h 206"/>
                  <a:gd name="T6" fmla="*/ 80 w 206"/>
                  <a:gd name="T7" fmla="*/ 204 h 206"/>
                  <a:gd name="T8" fmla="*/ 68 w 206"/>
                  <a:gd name="T9" fmla="*/ 200 h 206"/>
                  <a:gd name="T10" fmla="*/ 56 w 206"/>
                  <a:gd name="T11" fmla="*/ 196 h 206"/>
                  <a:gd name="T12" fmla="*/ 46 w 206"/>
                  <a:gd name="T13" fmla="*/ 190 h 206"/>
                  <a:gd name="T14" fmla="*/ 36 w 206"/>
                  <a:gd name="T15" fmla="*/ 182 h 206"/>
                  <a:gd name="T16" fmla="*/ 28 w 206"/>
                  <a:gd name="T17" fmla="*/ 174 h 206"/>
                  <a:gd name="T18" fmla="*/ 20 w 206"/>
                  <a:gd name="T19" fmla="*/ 164 h 206"/>
                  <a:gd name="T20" fmla="*/ 20 w 206"/>
                  <a:gd name="T21" fmla="*/ 164 h 206"/>
                  <a:gd name="T22" fmla="*/ 8 w 206"/>
                  <a:gd name="T23" fmla="*/ 146 h 206"/>
                  <a:gd name="T24" fmla="*/ 2 w 206"/>
                  <a:gd name="T25" fmla="*/ 126 h 206"/>
                  <a:gd name="T26" fmla="*/ 0 w 206"/>
                  <a:gd name="T27" fmla="*/ 108 h 206"/>
                  <a:gd name="T28" fmla="*/ 0 w 206"/>
                  <a:gd name="T29" fmla="*/ 88 h 206"/>
                  <a:gd name="T30" fmla="*/ 6 w 206"/>
                  <a:gd name="T31" fmla="*/ 68 h 206"/>
                  <a:gd name="T32" fmla="*/ 14 w 206"/>
                  <a:gd name="T33" fmla="*/ 50 h 206"/>
                  <a:gd name="T34" fmla="*/ 26 w 206"/>
                  <a:gd name="T35" fmla="*/ 34 h 206"/>
                  <a:gd name="T36" fmla="*/ 42 w 206"/>
                  <a:gd name="T37" fmla="*/ 20 h 206"/>
                  <a:gd name="T38" fmla="*/ 42 w 206"/>
                  <a:gd name="T39" fmla="*/ 20 h 206"/>
                  <a:gd name="T40" fmla="*/ 56 w 206"/>
                  <a:gd name="T41" fmla="*/ 10 h 206"/>
                  <a:gd name="T42" fmla="*/ 72 w 206"/>
                  <a:gd name="T43" fmla="*/ 4 h 206"/>
                  <a:gd name="T44" fmla="*/ 86 w 206"/>
                  <a:gd name="T45" fmla="*/ 0 h 206"/>
                  <a:gd name="T46" fmla="*/ 102 w 206"/>
                  <a:gd name="T47" fmla="*/ 0 h 206"/>
                  <a:gd name="T48" fmla="*/ 102 w 206"/>
                  <a:gd name="T49" fmla="*/ 0 h 206"/>
                  <a:gd name="T50" fmla="*/ 114 w 206"/>
                  <a:gd name="T51" fmla="*/ 0 h 206"/>
                  <a:gd name="T52" fmla="*/ 126 w 206"/>
                  <a:gd name="T53" fmla="*/ 2 h 206"/>
                  <a:gd name="T54" fmla="*/ 138 w 206"/>
                  <a:gd name="T55" fmla="*/ 6 h 206"/>
                  <a:gd name="T56" fmla="*/ 148 w 206"/>
                  <a:gd name="T57" fmla="*/ 10 h 206"/>
                  <a:gd name="T58" fmla="*/ 160 w 206"/>
                  <a:gd name="T59" fmla="*/ 16 h 206"/>
                  <a:gd name="T60" fmla="*/ 170 w 206"/>
                  <a:gd name="T61" fmla="*/ 24 h 206"/>
                  <a:gd name="T62" fmla="*/ 178 w 206"/>
                  <a:gd name="T63" fmla="*/ 32 h 206"/>
                  <a:gd name="T64" fmla="*/ 186 w 206"/>
                  <a:gd name="T65" fmla="*/ 42 h 206"/>
                  <a:gd name="T66" fmla="*/ 186 w 206"/>
                  <a:gd name="T67" fmla="*/ 42 h 206"/>
                  <a:gd name="T68" fmla="*/ 198 w 206"/>
                  <a:gd name="T69" fmla="*/ 60 h 206"/>
                  <a:gd name="T70" fmla="*/ 204 w 206"/>
                  <a:gd name="T71" fmla="*/ 80 h 206"/>
                  <a:gd name="T72" fmla="*/ 206 w 206"/>
                  <a:gd name="T73" fmla="*/ 98 h 206"/>
                  <a:gd name="T74" fmla="*/ 206 w 206"/>
                  <a:gd name="T75" fmla="*/ 118 h 206"/>
                  <a:gd name="T76" fmla="*/ 200 w 206"/>
                  <a:gd name="T77" fmla="*/ 138 h 206"/>
                  <a:gd name="T78" fmla="*/ 192 w 206"/>
                  <a:gd name="T79" fmla="*/ 156 h 206"/>
                  <a:gd name="T80" fmla="*/ 180 w 206"/>
                  <a:gd name="T81" fmla="*/ 172 h 206"/>
                  <a:gd name="T82" fmla="*/ 164 w 206"/>
                  <a:gd name="T83" fmla="*/ 186 h 206"/>
                  <a:gd name="T84" fmla="*/ 164 w 206"/>
                  <a:gd name="T85" fmla="*/ 186 h 206"/>
                  <a:gd name="T86" fmla="*/ 150 w 206"/>
                  <a:gd name="T87" fmla="*/ 196 h 206"/>
                  <a:gd name="T88" fmla="*/ 134 w 206"/>
                  <a:gd name="T89" fmla="*/ 202 h 206"/>
                  <a:gd name="T90" fmla="*/ 118 w 206"/>
                  <a:gd name="T91" fmla="*/ 206 h 206"/>
                  <a:gd name="T92" fmla="*/ 102 w 206"/>
                  <a:gd name="T93"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6" h="206">
                    <a:moveTo>
                      <a:pt x="102" y="206"/>
                    </a:moveTo>
                    <a:lnTo>
                      <a:pt x="102" y="206"/>
                    </a:lnTo>
                    <a:lnTo>
                      <a:pt x="90" y="206"/>
                    </a:lnTo>
                    <a:lnTo>
                      <a:pt x="80" y="204"/>
                    </a:lnTo>
                    <a:lnTo>
                      <a:pt x="68" y="200"/>
                    </a:lnTo>
                    <a:lnTo>
                      <a:pt x="56" y="196"/>
                    </a:lnTo>
                    <a:lnTo>
                      <a:pt x="46" y="190"/>
                    </a:lnTo>
                    <a:lnTo>
                      <a:pt x="36" y="182"/>
                    </a:lnTo>
                    <a:lnTo>
                      <a:pt x="28" y="174"/>
                    </a:lnTo>
                    <a:lnTo>
                      <a:pt x="20" y="164"/>
                    </a:lnTo>
                    <a:lnTo>
                      <a:pt x="20" y="164"/>
                    </a:lnTo>
                    <a:lnTo>
                      <a:pt x="8" y="146"/>
                    </a:lnTo>
                    <a:lnTo>
                      <a:pt x="2" y="126"/>
                    </a:lnTo>
                    <a:lnTo>
                      <a:pt x="0" y="108"/>
                    </a:lnTo>
                    <a:lnTo>
                      <a:pt x="0" y="88"/>
                    </a:lnTo>
                    <a:lnTo>
                      <a:pt x="6" y="68"/>
                    </a:lnTo>
                    <a:lnTo>
                      <a:pt x="14" y="50"/>
                    </a:lnTo>
                    <a:lnTo>
                      <a:pt x="26" y="34"/>
                    </a:lnTo>
                    <a:lnTo>
                      <a:pt x="42" y="20"/>
                    </a:lnTo>
                    <a:lnTo>
                      <a:pt x="42" y="20"/>
                    </a:lnTo>
                    <a:lnTo>
                      <a:pt x="56" y="10"/>
                    </a:lnTo>
                    <a:lnTo>
                      <a:pt x="72" y="4"/>
                    </a:lnTo>
                    <a:lnTo>
                      <a:pt x="86" y="0"/>
                    </a:lnTo>
                    <a:lnTo>
                      <a:pt x="102" y="0"/>
                    </a:lnTo>
                    <a:lnTo>
                      <a:pt x="102" y="0"/>
                    </a:lnTo>
                    <a:lnTo>
                      <a:pt x="114" y="0"/>
                    </a:lnTo>
                    <a:lnTo>
                      <a:pt x="126" y="2"/>
                    </a:lnTo>
                    <a:lnTo>
                      <a:pt x="138" y="6"/>
                    </a:lnTo>
                    <a:lnTo>
                      <a:pt x="148" y="10"/>
                    </a:lnTo>
                    <a:lnTo>
                      <a:pt x="160" y="16"/>
                    </a:lnTo>
                    <a:lnTo>
                      <a:pt x="170" y="24"/>
                    </a:lnTo>
                    <a:lnTo>
                      <a:pt x="178" y="32"/>
                    </a:lnTo>
                    <a:lnTo>
                      <a:pt x="186" y="42"/>
                    </a:lnTo>
                    <a:lnTo>
                      <a:pt x="186" y="42"/>
                    </a:lnTo>
                    <a:lnTo>
                      <a:pt x="198" y="60"/>
                    </a:lnTo>
                    <a:lnTo>
                      <a:pt x="204" y="80"/>
                    </a:lnTo>
                    <a:lnTo>
                      <a:pt x="206" y="98"/>
                    </a:lnTo>
                    <a:lnTo>
                      <a:pt x="206" y="118"/>
                    </a:lnTo>
                    <a:lnTo>
                      <a:pt x="200" y="138"/>
                    </a:lnTo>
                    <a:lnTo>
                      <a:pt x="192" y="156"/>
                    </a:lnTo>
                    <a:lnTo>
                      <a:pt x="180" y="172"/>
                    </a:lnTo>
                    <a:lnTo>
                      <a:pt x="164" y="186"/>
                    </a:lnTo>
                    <a:lnTo>
                      <a:pt x="164" y="186"/>
                    </a:lnTo>
                    <a:lnTo>
                      <a:pt x="150" y="196"/>
                    </a:lnTo>
                    <a:lnTo>
                      <a:pt x="134" y="202"/>
                    </a:lnTo>
                    <a:lnTo>
                      <a:pt x="118" y="206"/>
                    </a:lnTo>
                    <a:lnTo>
                      <a:pt x="102" y="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316"/>
              <p:cNvSpPr>
                <a:spLocks/>
              </p:cNvSpPr>
              <p:nvPr/>
            </p:nvSpPr>
            <p:spPr bwMode="auto">
              <a:xfrm>
                <a:off x="5576175" y="3207861"/>
                <a:ext cx="619174" cy="620559"/>
              </a:xfrm>
              <a:custGeom>
                <a:avLst/>
                <a:gdLst>
                  <a:gd name="T0" fmla="*/ 220 w 447"/>
                  <a:gd name="T1" fmla="*/ 2 h 448"/>
                  <a:gd name="T2" fmla="*/ 210 w 447"/>
                  <a:gd name="T3" fmla="*/ 12 h 448"/>
                  <a:gd name="T4" fmla="*/ 180 w 447"/>
                  <a:gd name="T5" fmla="*/ 42 h 448"/>
                  <a:gd name="T6" fmla="*/ 140 w 447"/>
                  <a:gd name="T7" fmla="*/ 30 h 448"/>
                  <a:gd name="T8" fmla="*/ 128 w 447"/>
                  <a:gd name="T9" fmla="*/ 22 h 448"/>
                  <a:gd name="T10" fmla="*/ 66 w 447"/>
                  <a:gd name="T11" fmla="*/ 66 h 448"/>
                  <a:gd name="T12" fmla="*/ 60 w 447"/>
                  <a:gd name="T13" fmla="*/ 76 h 448"/>
                  <a:gd name="T14" fmla="*/ 74 w 447"/>
                  <a:gd name="T15" fmla="*/ 102 h 448"/>
                  <a:gd name="T16" fmla="*/ 46 w 447"/>
                  <a:gd name="T17" fmla="*/ 144 h 448"/>
                  <a:gd name="T18" fmla="*/ 26 w 447"/>
                  <a:gd name="T19" fmla="*/ 140 h 448"/>
                  <a:gd name="T20" fmla="*/ 16 w 447"/>
                  <a:gd name="T21" fmla="*/ 144 h 448"/>
                  <a:gd name="T22" fmla="*/ 0 w 447"/>
                  <a:gd name="T23" fmla="*/ 218 h 448"/>
                  <a:gd name="T24" fmla="*/ 2 w 447"/>
                  <a:gd name="T25" fmla="*/ 230 h 448"/>
                  <a:gd name="T26" fmla="*/ 26 w 447"/>
                  <a:gd name="T27" fmla="*/ 240 h 448"/>
                  <a:gd name="T28" fmla="*/ 30 w 447"/>
                  <a:gd name="T29" fmla="*/ 270 h 448"/>
                  <a:gd name="T30" fmla="*/ 28 w 447"/>
                  <a:gd name="T31" fmla="*/ 306 h 448"/>
                  <a:gd name="T32" fmla="*/ 22 w 447"/>
                  <a:gd name="T33" fmla="*/ 316 h 448"/>
                  <a:gd name="T34" fmla="*/ 64 w 447"/>
                  <a:gd name="T35" fmla="*/ 382 h 448"/>
                  <a:gd name="T36" fmla="*/ 76 w 447"/>
                  <a:gd name="T37" fmla="*/ 388 h 448"/>
                  <a:gd name="T38" fmla="*/ 86 w 447"/>
                  <a:gd name="T39" fmla="*/ 384 h 448"/>
                  <a:gd name="T40" fmla="*/ 118 w 447"/>
                  <a:gd name="T41" fmla="*/ 394 h 448"/>
                  <a:gd name="T42" fmla="*/ 140 w 447"/>
                  <a:gd name="T43" fmla="*/ 418 h 448"/>
                  <a:gd name="T44" fmla="*/ 148 w 447"/>
                  <a:gd name="T45" fmla="*/ 434 h 448"/>
                  <a:gd name="T46" fmla="*/ 218 w 447"/>
                  <a:gd name="T47" fmla="*/ 448 h 448"/>
                  <a:gd name="T48" fmla="*/ 226 w 447"/>
                  <a:gd name="T49" fmla="*/ 446 h 448"/>
                  <a:gd name="T50" fmla="*/ 236 w 447"/>
                  <a:gd name="T51" fmla="*/ 434 h 448"/>
                  <a:gd name="T52" fmla="*/ 254 w 447"/>
                  <a:gd name="T53" fmla="*/ 420 h 448"/>
                  <a:gd name="T54" fmla="*/ 298 w 447"/>
                  <a:gd name="T55" fmla="*/ 408 h 448"/>
                  <a:gd name="T56" fmla="*/ 312 w 447"/>
                  <a:gd name="T57" fmla="*/ 422 h 448"/>
                  <a:gd name="T58" fmla="*/ 322 w 447"/>
                  <a:gd name="T59" fmla="*/ 424 h 448"/>
                  <a:gd name="T60" fmla="*/ 380 w 447"/>
                  <a:gd name="T61" fmla="*/ 382 h 448"/>
                  <a:gd name="T62" fmla="*/ 386 w 447"/>
                  <a:gd name="T63" fmla="*/ 366 h 448"/>
                  <a:gd name="T64" fmla="*/ 374 w 447"/>
                  <a:gd name="T65" fmla="*/ 346 h 448"/>
                  <a:gd name="T66" fmla="*/ 418 w 447"/>
                  <a:gd name="T67" fmla="*/ 306 h 448"/>
                  <a:gd name="T68" fmla="*/ 420 w 447"/>
                  <a:gd name="T69" fmla="*/ 306 h 448"/>
                  <a:gd name="T70" fmla="*/ 435 w 447"/>
                  <a:gd name="T71" fmla="*/ 298 h 448"/>
                  <a:gd name="T72" fmla="*/ 447 w 447"/>
                  <a:gd name="T73" fmla="*/ 228 h 448"/>
                  <a:gd name="T74" fmla="*/ 447 w 447"/>
                  <a:gd name="T75" fmla="*/ 220 h 448"/>
                  <a:gd name="T76" fmla="*/ 435 w 447"/>
                  <a:gd name="T77" fmla="*/ 210 h 448"/>
                  <a:gd name="T78" fmla="*/ 406 w 447"/>
                  <a:gd name="T79" fmla="*/ 182 h 448"/>
                  <a:gd name="T80" fmla="*/ 418 w 447"/>
                  <a:gd name="T81" fmla="*/ 142 h 448"/>
                  <a:gd name="T82" fmla="*/ 424 w 447"/>
                  <a:gd name="T83" fmla="*/ 126 h 448"/>
                  <a:gd name="T84" fmla="*/ 382 w 447"/>
                  <a:gd name="T85" fmla="*/ 66 h 448"/>
                  <a:gd name="T86" fmla="*/ 370 w 447"/>
                  <a:gd name="T87" fmla="*/ 60 h 448"/>
                  <a:gd name="T88" fmla="*/ 338 w 447"/>
                  <a:gd name="T89" fmla="*/ 80 h 448"/>
                  <a:gd name="T90" fmla="*/ 302 w 447"/>
                  <a:gd name="T91" fmla="*/ 56 h 448"/>
                  <a:gd name="T92" fmla="*/ 306 w 447"/>
                  <a:gd name="T93" fmla="*/ 24 h 448"/>
                  <a:gd name="T94" fmla="*/ 294 w 447"/>
                  <a:gd name="T95" fmla="*/ 12 h 448"/>
                  <a:gd name="T96" fmla="*/ 228 w 447"/>
                  <a:gd name="T97"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7" h="448">
                    <a:moveTo>
                      <a:pt x="226" y="0"/>
                    </a:moveTo>
                    <a:lnTo>
                      <a:pt x="226" y="0"/>
                    </a:lnTo>
                    <a:lnTo>
                      <a:pt x="220" y="2"/>
                    </a:lnTo>
                    <a:lnTo>
                      <a:pt x="216" y="4"/>
                    </a:lnTo>
                    <a:lnTo>
                      <a:pt x="212" y="8"/>
                    </a:lnTo>
                    <a:lnTo>
                      <a:pt x="210" y="12"/>
                    </a:lnTo>
                    <a:lnTo>
                      <a:pt x="206" y="38"/>
                    </a:lnTo>
                    <a:lnTo>
                      <a:pt x="206" y="38"/>
                    </a:lnTo>
                    <a:lnTo>
                      <a:pt x="180" y="42"/>
                    </a:lnTo>
                    <a:lnTo>
                      <a:pt x="156" y="48"/>
                    </a:lnTo>
                    <a:lnTo>
                      <a:pt x="140" y="30"/>
                    </a:lnTo>
                    <a:lnTo>
                      <a:pt x="140" y="30"/>
                    </a:lnTo>
                    <a:lnTo>
                      <a:pt x="136" y="24"/>
                    </a:lnTo>
                    <a:lnTo>
                      <a:pt x="128" y="22"/>
                    </a:lnTo>
                    <a:lnTo>
                      <a:pt x="128" y="22"/>
                    </a:lnTo>
                    <a:lnTo>
                      <a:pt x="124" y="24"/>
                    </a:lnTo>
                    <a:lnTo>
                      <a:pt x="120" y="26"/>
                    </a:lnTo>
                    <a:lnTo>
                      <a:pt x="66" y="66"/>
                    </a:lnTo>
                    <a:lnTo>
                      <a:pt x="66" y="66"/>
                    </a:lnTo>
                    <a:lnTo>
                      <a:pt x="62" y="70"/>
                    </a:lnTo>
                    <a:lnTo>
                      <a:pt x="60" y="76"/>
                    </a:lnTo>
                    <a:lnTo>
                      <a:pt x="60" y="82"/>
                    </a:lnTo>
                    <a:lnTo>
                      <a:pt x="62" y="86"/>
                    </a:lnTo>
                    <a:lnTo>
                      <a:pt x="74" y="102"/>
                    </a:lnTo>
                    <a:lnTo>
                      <a:pt x="74" y="102"/>
                    </a:lnTo>
                    <a:lnTo>
                      <a:pt x="58" y="122"/>
                    </a:lnTo>
                    <a:lnTo>
                      <a:pt x="46" y="144"/>
                    </a:lnTo>
                    <a:lnTo>
                      <a:pt x="28" y="140"/>
                    </a:lnTo>
                    <a:lnTo>
                      <a:pt x="28" y="140"/>
                    </a:lnTo>
                    <a:lnTo>
                      <a:pt x="26" y="140"/>
                    </a:lnTo>
                    <a:lnTo>
                      <a:pt x="26" y="140"/>
                    </a:lnTo>
                    <a:lnTo>
                      <a:pt x="20" y="142"/>
                    </a:lnTo>
                    <a:lnTo>
                      <a:pt x="16" y="144"/>
                    </a:lnTo>
                    <a:lnTo>
                      <a:pt x="12" y="148"/>
                    </a:lnTo>
                    <a:lnTo>
                      <a:pt x="10" y="154"/>
                    </a:lnTo>
                    <a:lnTo>
                      <a:pt x="0" y="218"/>
                    </a:lnTo>
                    <a:lnTo>
                      <a:pt x="0" y="218"/>
                    </a:lnTo>
                    <a:lnTo>
                      <a:pt x="0" y="224"/>
                    </a:lnTo>
                    <a:lnTo>
                      <a:pt x="2" y="230"/>
                    </a:lnTo>
                    <a:lnTo>
                      <a:pt x="6" y="234"/>
                    </a:lnTo>
                    <a:lnTo>
                      <a:pt x="12" y="236"/>
                    </a:lnTo>
                    <a:lnTo>
                      <a:pt x="26" y="240"/>
                    </a:lnTo>
                    <a:lnTo>
                      <a:pt x="26" y="240"/>
                    </a:lnTo>
                    <a:lnTo>
                      <a:pt x="28" y="254"/>
                    </a:lnTo>
                    <a:lnTo>
                      <a:pt x="30" y="270"/>
                    </a:lnTo>
                    <a:lnTo>
                      <a:pt x="34" y="284"/>
                    </a:lnTo>
                    <a:lnTo>
                      <a:pt x="38" y="300"/>
                    </a:lnTo>
                    <a:lnTo>
                      <a:pt x="28" y="306"/>
                    </a:lnTo>
                    <a:lnTo>
                      <a:pt x="28" y="306"/>
                    </a:lnTo>
                    <a:lnTo>
                      <a:pt x="24" y="310"/>
                    </a:lnTo>
                    <a:lnTo>
                      <a:pt x="22" y="316"/>
                    </a:lnTo>
                    <a:lnTo>
                      <a:pt x="22" y="322"/>
                    </a:lnTo>
                    <a:lnTo>
                      <a:pt x="26" y="328"/>
                    </a:lnTo>
                    <a:lnTo>
                      <a:pt x="64" y="382"/>
                    </a:lnTo>
                    <a:lnTo>
                      <a:pt x="64" y="382"/>
                    </a:lnTo>
                    <a:lnTo>
                      <a:pt x="70" y="386"/>
                    </a:lnTo>
                    <a:lnTo>
                      <a:pt x="76" y="388"/>
                    </a:lnTo>
                    <a:lnTo>
                      <a:pt x="76" y="388"/>
                    </a:lnTo>
                    <a:lnTo>
                      <a:pt x="82" y="386"/>
                    </a:lnTo>
                    <a:lnTo>
                      <a:pt x="86" y="384"/>
                    </a:lnTo>
                    <a:lnTo>
                      <a:pt x="94" y="378"/>
                    </a:lnTo>
                    <a:lnTo>
                      <a:pt x="94" y="378"/>
                    </a:lnTo>
                    <a:lnTo>
                      <a:pt x="118" y="394"/>
                    </a:lnTo>
                    <a:lnTo>
                      <a:pt x="142" y="408"/>
                    </a:lnTo>
                    <a:lnTo>
                      <a:pt x="140" y="418"/>
                    </a:lnTo>
                    <a:lnTo>
                      <a:pt x="140" y="418"/>
                    </a:lnTo>
                    <a:lnTo>
                      <a:pt x="140" y="424"/>
                    </a:lnTo>
                    <a:lnTo>
                      <a:pt x="144" y="430"/>
                    </a:lnTo>
                    <a:lnTo>
                      <a:pt x="148" y="434"/>
                    </a:lnTo>
                    <a:lnTo>
                      <a:pt x="154" y="436"/>
                    </a:lnTo>
                    <a:lnTo>
                      <a:pt x="218" y="448"/>
                    </a:lnTo>
                    <a:lnTo>
                      <a:pt x="218" y="448"/>
                    </a:lnTo>
                    <a:lnTo>
                      <a:pt x="220" y="448"/>
                    </a:lnTo>
                    <a:lnTo>
                      <a:pt x="220" y="448"/>
                    </a:lnTo>
                    <a:lnTo>
                      <a:pt x="226" y="446"/>
                    </a:lnTo>
                    <a:lnTo>
                      <a:pt x="230" y="444"/>
                    </a:lnTo>
                    <a:lnTo>
                      <a:pt x="234" y="440"/>
                    </a:lnTo>
                    <a:lnTo>
                      <a:pt x="236" y="434"/>
                    </a:lnTo>
                    <a:lnTo>
                      <a:pt x="238" y="422"/>
                    </a:lnTo>
                    <a:lnTo>
                      <a:pt x="238" y="422"/>
                    </a:lnTo>
                    <a:lnTo>
                      <a:pt x="254" y="420"/>
                    </a:lnTo>
                    <a:lnTo>
                      <a:pt x="268" y="418"/>
                    </a:lnTo>
                    <a:lnTo>
                      <a:pt x="282" y="412"/>
                    </a:lnTo>
                    <a:lnTo>
                      <a:pt x="298" y="408"/>
                    </a:lnTo>
                    <a:lnTo>
                      <a:pt x="306" y="418"/>
                    </a:lnTo>
                    <a:lnTo>
                      <a:pt x="306" y="418"/>
                    </a:lnTo>
                    <a:lnTo>
                      <a:pt x="312" y="422"/>
                    </a:lnTo>
                    <a:lnTo>
                      <a:pt x="318" y="424"/>
                    </a:lnTo>
                    <a:lnTo>
                      <a:pt x="318" y="424"/>
                    </a:lnTo>
                    <a:lnTo>
                      <a:pt x="322" y="424"/>
                    </a:lnTo>
                    <a:lnTo>
                      <a:pt x="328" y="422"/>
                    </a:lnTo>
                    <a:lnTo>
                      <a:pt x="380" y="382"/>
                    </a:lnTo>
                    <a:lnTo>
                      <a:pt x="380" y="382"/>
                    </a:lnTo>
                    <a:lnTo>
                      <a:pt x="384" y="378"/>
                    </a:lnTo>
                    <a:lnTo>
                      <a:pt x="386" y="372"/>
                    </a:lnTo>
                    <a:lnTo>
                      <a:pt x="386" y="366"/>
                    </a:lnTo>
                    <a:lnTo>
                      <a:pt x="384" y="360"/>
                    </a:lnTo>
                    <a:lnTo>
                      <a:pt x="374" y="346"/>
                    </a:lnTo>
                    <a:lnTo>
                      <a:pt x="374" y="346"/>
                    </a:lnTo>
                    <a:lnTo>
                      <a:pt x="388" y="326"/>
                    </a:lnTo>
                    <a:lnTo>
                      <a:pt x="398" y="302"/>
                    </a:lnTo>
                    <a:lnTo>
                      <a:pt x="418" y="306"/>
                    </a:lnTo>
                    <a:lnTo>
                      <a:pt x="418" y="306"/>
                    </a:lnTo>
                    <a:lnTo>
                      <a:pt x="420" y="306"/>
                    </a:lnTo>
                    <a:lnTo>
                      <a:pt x="420" y="306"/>
                    </a:lnTo>
                    <a:lnTo>
                      <a:pt x="426" y="306"/>
                    </a:lnTo>
                    <a:lnTo>
                      <a:pt x="430" y="302"/>
                    </a:lnTo>
                    <a:lnTo>
                      <a:pt x="435" y="298"/>
                    </a:lnTo>
                    <a:lnTo>
                      <a:pt x="437" y="294"/>
                    </a:lnTo>
                    <a:lnTo>
                      <a:pt x="447" y="228"/>
                    </a:lnTo>
                    <a:lnTo>
                      <a:pt x="447" y="228"/>
                    </a:lnTo>
                    <a:lnTo>
                      <a:pt x="447" y="226"/>
                    </a:lnTo>
                    <a:lnTo>
                      <a:pt x="447" y="226"/>
                    </a:lnTo>
                    <a:lnTo>
                      <a:pt x="447" y="220"/>
                    </a:lnTo>
                    <a:lnTo>
                      <a:pt x="443" y="216"/>
                    </a:lnTo>
                    <a:lnTo>
                      <a:pt x="439" y="212"/>
                    </a:lnTo>
                    <a:lnTo>
                      <a:pt x="435" y="210"/>
                    </a:lnTo>
                    <a:lnTo>
                      <a:pt x="410" y="206"/>
                    </a:lnTo>
                    <a:lnTo>
                      <a:pt x="410" y="206"/>
                    </a:lnTo>
                    <a:lnTo>
                      <a:pt x="406" y="182"/>
                    </a:lnTo>
                    <a:lnTo>
                      <a:pt x="396" y="156"/>
                    </a:lnTo>
                    <a:lnTo>
                      <a:pt x="418" y="142"/>
                    </a:lnTo>
                    <a:lnTo>
                      <a:pt x="418" y="142"/>
                    </a:lnTo>
                    <a:lnTo>
                      <a:pt x="422" y="136"/>
                    </a:lnTo>
                    <a:lnTo>
                      <a:pt x="424" y="132"/>
                    </a:lnTo>
                    <a:lnTo>
                      <a:pt x="424" y="126"/>
                    </a:lnTo>
                    <a:lnTo>
                      <a:pt x="420" y="120"/>
                    </a:lnTo>
                    <a:lnTo>
                      <a:pt x="382" y="66"/>
                    </a:lnTo>
                    <a:lnTo>
                      <a:pt x="382" y="66"/>
                    </a:lnTo>
                    <a:lnTo>
                      <a:pt x="376" y="62"/>
                    </a:lnTo>
                    <a:lnTo>
                      <a:pt x="370" y="60"/>
                    </a:lnTo>
                    <a:lnTo>
                      <a:pt x="370" y="60"/>
                    </a:lnTo>
                    <a:lnTo>
                      <a:pt x="364" y="60"/>
                    </a:lnTo>
                    <a:lnTo>
                      <a:pt x="360" y="64"/>
                    </a:lnTo>
                    <a:lnTo>
                      <a:pt x="338" y="80"/>
                    </a:lnTo>
                    <a:lnTo>
                      <a:pt x="338" y="80"/>
                    </a:lnTo>
                    <a:lnTo>
                      <a:pt x="320" y="66"/>
                    </a:lnTo>
                    <a:lnTo>
                      <a:pt x="302" y="56"/>
                    </a:lnTo>
                    <a:lnTo>
                      <a:pt x="306" y="30"/>
                    </a:lnTo>
                    <a:lnTo>
                      <a:pt x="306" y="30"/>
                    </a:lnTo>
                    <a:lnTo>
                      <a:pt x="306" y="24"/>
                    </a:lnTo>
                    <a:lnTo>
                      <a:pt x="304" y="18"/>
                    </a:lnTo>
                    <a:lnTo>
                      <a:pt x="298" y="14"/>
                    </a:lnTo>
                    <a:lnTo>
                      <a:pt x="294" y="12"/>
                    </a:lnTo>
                    <a:lnTo>
                      <a:pt x="286" y="10"/>
                    </a:lnTo>
                    <a:lnTo>
                      <a:pt x="228" y="0"/>
                    </a:lnTo>
                    <a:lnTo>
                      <a:pt x="228" y="0"/>
                    </a:lnTo>
                    <a:lnTo>
                      <a:pt x="2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317"/>
              <p:cNvSpPr>
                <a:spLocks noEditPoints="1"/>
              </p:cNvSpPr>
              <p:nvPr/>
            </p:nvSpPr>
            <p:spPr bwMode="auto">
              <a:xfrm>
                <a:off x="6641376" y="3471045"/>
                <a:ext cx="321361" cy="324131"/>
              </a:xfrm>
              <a:custGeom>
                <a:avLst/>
                <a:gdLst>
                  <a:gd name="T0" fmla="*/ 104 w 232"/>
                  <a:gd name="T1" fmla="*/ 174 h 234"/>
                  <a:gd name="T2" fmla="*/ 80 w 232"/>
                  <a:gd name="T3" fmla="*/ 164 h 234"/>
                  <a:gd name="T4" fmla="*/ 64 w 232"/>
                  <a:gd name="T5" fmla="*/ 146 h 234"/>
                  <a:gd name="T6" fmla="*/ 58 w 232"/>
                  <a:gd name="T7" fmla="*/ 126 h 234"/>
                  <a:gd name="T8" fmla="*/ 64 w 232"/>
                  <a:gd name="T9" fmla="*/ 96 h 234"/>
                  <a:gd name="T10" fmla="*/ 84 w 232"/>
                  <a:gd name="T11" fmla="*/ 72 h 234"/>
                  <a:gd name="T12" fmla="*/ 104 w 232"/>
                  <a:gd name="T13" fmla="*/ 66 h 234"/>
                  <a:gd name="T14" fmla="*/ 120 w 232"/>
                  <a:gd name="T15" fmla="*/ 66 h 234"/>
                  <a:gd name="T16" fmla="*/ 144 w 232"/>
                  <a:gd name="T17" fmla="*/ 76 h 234"/>
                  <a:gd name="T18" fmla="*/ 160 w 232"/>
                  <a:gd name="T19" fmla="*/ 94 h 234"/>
                  <a:gd name="T20" fmla="*/ 166 w 232"/>
                  <a:gd name="T21" fmla="*/ 114 h 234"/>
                  <a:gd name="T22" fmla="*/ 162 w 232"/>
                  <a:gd name="T23" fmla="*/ 144 h 234"/>
                  <a:gd name="T24" fmla="*/ 140 w 232"/>
                  <a:gd name="T25" fmla="*/ 168 h 234"/>
                  <a:gd name="T26" fmla="*/ 122 w 232"/>
                  <a:gd name="T27" fmla="*/ 174 h 234"/>
                  <a:gd name="T28" fmla="*/ 98 w 232"/>
                  <a:gd name="T29" fmla="*/ 0 h 234"/>
                  <a:gd name="T30" fmla="*/ 62 w 232"/>
                  <a:gd name="T31" fmla="*/ 12 h 234"/>
                  <a:gd name="T32" fmla="*/ 56 w 232"/>
                  <a:gd name="T33" fmla="*/ 20 h 234"/>
                  <a:gd name="T34" fmla="*/ 60 w 232"/>
                  <a:gd name="T35" fmla="*/ 32 h 234"/>
                  <a:gd name="T36" fmla="*/ 32 w 232"/>
                  <a:gd name="T37" fmla="*/ 44 h 234"/>
                  <a:gd name="T38" fmla="*/ 28 w 232"/>
                  <a:gd name="T39" fmla="*/ 44 h 234"/>
                  <a:gd name="T40" fmla="*/ 4 w 232"/>
                  <a:gd name="T41" fmla="*/ 80 h 234"/>
                  <a:gd name="T42" fmla="*/ 4 w 232"/>
                  <a:gd name="T43" fmla="*/ 86 h 234"/>
                  <a:gd name="T44" fmla="*/ 14 w 232"/>
                  <a:gd name="T45" fmla="*/ 94 h 234"/>
                  <a:gd name="T46" fmla="*/ 10 w 232"/>
                  <a:gd name="T47" fmla="*/ 126 h 234"/>
                  <a:gd name="T48" fmla="*/ 2 w 232"/>
                  <a:gd name="T49" fmla="*/ 130 h 234"/>
                  <a:gd name="T50" fmla="*/ 0 w 232"/>
                  <a:gd name="T51" fmla="*/ 138 h 234"/>
                  <a:gd name="T52" fmla="*/ 14 w 232"/>
                  <a:gd name="T53" fmla="*/ 176 h 234"/>
                  <a:gd name="T54" fmla="*/ 22 w 232"/>
                  <a:gd name="T55" fmla="*/ 176 h 234"/>
                  <a:gd name="T56" fmla="*/ 36 w 232"/>
                  <a:gd name="T57" fmla="*/ 186 h 234"/>
                  <a:gd name="T58" fmla="*/ 44 w 232"/>
                  <a:gd name="T59" fmla="*/ 202 h 234"/>
                  <a:gd name="T60" fmla="*/ 44 w 232"/>
                  <a:gd name="T61" fmla="*/ 210 h 234"/>
                  <a:gd name="T62" fmla="*/ 78 w 232"/>
                  <a:gd name="T63" fmla="*/ 228 h 234"/>
                  <a:gd name="T64" fmla="*/ 86 w 232"/>
                  <a:gd name="T65" fmla="*/ 228 h 234"/>
                  <a:gd name="T66" fmla="*/ 92 w 232"/>
                  <a:gd name="T67" fmla="*/ 220 h 234"/>
                  <a:gd name="T68" fmla="*/ 124 w 232"/>
                  <a:gd name="T69" fmla="*/ 222 h 234"/>
                  <a:gd name="T70" fmla="*/ 130 w 232"/>
                  <a:gd name="T71" fmla="*/ 232 h 234"/>
                  <a:gd name="T72" fmla="*/ 136 w 232"/>
                  <a:gd name="T73" fmla="*/ 234 h 234"/>
                  <a:gd name="T74" fmla="*/ 172 w 232"/>
                  <a:gd name="T75" fmla="*/ 220 h 234"/>
                  <a:gd name="T76" fmla="*/ 174 w 232"/>
                  <a:gd name="T77" fmla="*/ 212 h 234"/>
                  <a:gd name="T78" fmla="*/ 182 w 232"/>
                  <a:gd name="T79" fmla="*/ 194 h 234"/>
                  <a:gd name="T80" fmla="*/ 200 w 232"/>
                  <a:gd name="T81" fmla="*/ 190 h 234"/>
                  <a:gd name="T82" fmla="*/ 208 w 232"/>
                  <a:gd name="T83" fmla="*/ 190 h 234"/>
                  <a:gd name="T84" fmla="*/ 228 w 232"/>
                  <a:gd name="T85" fmla="*/ 156 h 234"/>
                  <a:gd name="T86" fmla="*/ 226 w 232"/>
                  <a:gd name="T87" fmla="*/ 146 h 234"/>
                  <a:gd name="T88" fmla="*/ 212 w 232"/>
                  <a:gd name="T89" fmla="*/ 138 h 234"/>
                  <a:gd name="T90" fmla="*/ 226 w 232"/>
                  <a:gd name="T91" fmla="*/ 106 h 234"/>
                  <a:gd name="T92" fmla="*/ 232 w 232"/>
                  <a:gd name="T93" fmla="*/ 102 h 234"/>
                  <a:gd name="T94" fmla="*/ 220 w 232"/>
                  <a:gd name="T95" fmla="*/ 64 h 234"/>
                  <a:gd name="T96" fmla="*/ 212 w 232"/>
                  <a:gd name="T97" fmla="*/ 58 h 234"/>
                  <a:gd name="T98" fmla="*/ 196 w 232"/>
                  <a:gd name="T99" fmla="*/ 62 h 234"/>
                  <a:gd name="T100" fmla="*/ 182 w 232"/>
                  <a:gd name="T101" fmla="*/ 46 h 234"/>
                  <a:gd name="T102" fmla="*/ 190 w 232"/>
                  <a:gd name="T103" fmla="*/ 30 h 234"/>
                  <a:gd name="T104" fmla="*/ 184 w 232"/>
                  <a:gd name="T105" fmla="*/ 22 h 234"/>
                  <a:gd name="T106" fmla="*/ 150 w 232"/>
                  <a:gd name="T107" fmla="*/ 4 h 234"/>
                  <a:gd name="T108" fmla="*/ 142 w 232"/>
                  <a:gd name="T109" fmla="*/ 10 h 234"/>
                  <a:gd name="T110" fmla="*/ 124 w 232"/>
                  <a:gd name="T111" fmla="*/ 20 h 234"/>
                  <a:gd name="T112" fmla="*/ 110 w 232"/>
                  <a:gd name="T113" fmla="*/ 18 h 234"/>
                  <a:gd name="T114" fmla="*/ 102 w 232"/>
                  <a:gd name="T115" fmla="*/ 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234">
                    <a:moveTo>
                      <a:pt x="112" y="174"/>
                    </a:moveTo>
                    <a:lnTo>
                      <a:pt x="112" y="174"/>
                    </a:lnTo>
                    <a:lnTo>
                      <a:pt x="104" y="174"/>
                    </a:lnTo>
                    <a:lnTo>
                      <a:pt x="96" y="172"/>
                    </a:lnTo>
                    <a:lnTo>
                      <a:pt x="88" y="170"/>
                    </a:lnTo>
                    <a:lnTo>
                      <a:pt x="80" y="164"/>
                    </a:lnTo>
                    <a:lnTo>
                      <a:pt x="74" y="160"/>
                    </a:lnTo>
                    <a:lnTo>
                      <a:pt x="68" y="154"/>
                    </a:lnTo>
                    <a:lnTo>
                      <a:pt x="64" y="146"/>
                    </a:lnTo>
                    <a:lnTo>
                      <a:pt x="60" y="138"/>
                    </a:lnTo>
                    <a:lnTo>
                      <a:pt x="60" y="138"/>
                    </a:lnTo>
                    <a:lnTo>
                      <a:pt x="58" y="126"/>
                    </a:lnTo>
                    <a:lnTo>
                      <a:pt x="58" y="116"/>
                    </a:lnTo>
                    <a:lnTo>
                      <a:pt x="60" y="106"/>
                    </a:lnTo>
                    <a:lnTo>
                      <a:pt x="64" y="96"/>
                    </a:lnTo>
                    <a:lnTo>
                      <a:pt x="68" y="88"/>
                    </a:lnTo>
                    <a:lnTo>
                      <a:pt x="76" y="80"/>
                    </a:lnTo>
                    <a:lnTo>
                      <a:pt x="84" y="72"/>
                    </a:lnTo>
                    <a:lnTo>
                      <a:pt x="94" y="68"/>
                    </a:lnTo>
                    <a:lnTo>
                      <a:pt x="94" y="68"/>
                    </a:lnTo>
                    <a:lnTo>
                      <a:pt x="104" y="66"/>
                    </a:lnTo>
                    <a:lnTo>
                      <a:pt x="112" y="66"/>
                    </a:lnTo>
                    <a:lnTo>
                      <a:pt x="112" y="66"/>
                    </a:lnTo>
                    <a:lnTo>
                      <a:pt x="120" y="66"/>
                    </a:lnTo>
                    <a:lnTo>
                      <a:pt x="130" y="68"/>
                    </a:lnTo>
                    <a:lnTo>
                      <a:pt x="136" y="72"/>
                    </a:lnTo>
                    <a:lnTo>
                      <a:pt x="144" y="76"/>
                    </a:lnTo>
                    <a:lnTo>
                      <a:pt x="150" y="80"/>
                    </a:lnTo>
                    <a:lnTo>
                      <a:pt x="156" y="88"/>
                    </a:lnTo>
                    <a:lnTo>
                      <a:pt x="160" y="94"/>
                    </a:lnTo>
                    <a:lnTo>
                      <a:pt x="164" y="102"/>
                    </a:lnTo>
                    <a:lnTo>
                      <a:pt x="164" y="102"/>
                    </a:lnTo>
                    <a:lnTo>
                      <a:pt x="166" y="114"/>
                    </a:lnTo>
                    <a:lnTo>
                      <a:pt x="168" y="124"/>
                    </a:lnTo>
                    <a:lnTo>
                      <a:pt x="166" y="134"/>
                    </a:lnTo>
                    <a:lnTo>
                      <a:pt x="162" y="144"/>
                    </a:lnTo>
                    <a:lnTo>
                      <a:pt x="156" y="154"/>
                    </a:lnTo>
                    <a:lnTo>
                      <a:pt x="148" y="162"/>
                    </a:lnTo>
                    <a:lnTo>
                      <a:pt x="140" y="168"/>
                    </a:lnTo>
                    <a:lnTo>
                      <a:pt x="130" y="172"/>
                    </a:lnTo>
                    <a:lnTo>
                      <a:pt x="130" y="172"/>
                    </a:lnTo>
                    <a:lnTo>
                      <a:pt x="122" y="174"/>
                    </a:lnTo>
                    <a:lnTo>
                      <a:pt x="112" y="174"/>
                    </a:lnTo>
                    <a:close/>
                    <a:moveTo>
                      <a:pt x="98" y="0"/>
                    </a:moveTo>
                    <a:lnTo>
                      <a:pt x="98" y="0"/>
                    </a:lnTo>
                    <a:lnTo>
                      <a:pt x="94" y="2"/>
                    </a:lnTo>
                    <a:lnTo>
                      <a:pt x="62" y="12"/>
                    </a:lnTo>
                    <a:lnTo>
                      <a:pt x="62" y="12"/>
                    </a:lnTo>
                    <a:lnTo>
                      <a:pt x="58" y="14"/>
                    </a:lnTo>
                    <a:lnTo>
                      <a:pt x="58" y="16"/>
                    </a:lnTo>
                    <a:lnTo>
                      <a:pt x="56" y="20"/>
                    </a:lnTo>
                    <a:lnTo>
                      <a:pt x="56" y="22"/>
                    </a:lnTo>
                    <a:lnTo>
                      <a:pt x="60" y="32"/>
                    </a:lnTo>
                    <a:lnTo>
                      <a:pt x="60" y="32"/>
                    </a:lnTo>
                    <a:lnTo>
                      <a:pt x="50" y="40"/>
                    </a:lnTo>
                    <a:lnTo>
                      <a:pt x="40" y="50"/>
                    </a:lnTo>
                    <a:lnTo>
                      <a:pt x="32" y="44"/>
                    </a:lnTo>
                    <a:lnTo>
                      <a:pt x="32" y="44"/>
                    </a:lnTo>
                    <a:lnTo>
                      <a:pt x="28" y="44"/>
                    </a:lnTo>
                    <a:lnTo>
                      <a:pt x="28" y="44"/>
                    </a:lnTo>
                    <a:lnTo>
                      <a:pt x="24" y="44"/>
                    </a:lnTo>
                    <a:lnTo>
                      <a:pt x="20" y="48"/>
                    </a:lnTo>
                    <a:lnTo>
                      <a:pt x="4" y="80"/>
                    </a:lnTo>
                    <a:lnTo>
                      <a:pt x="4" y="80"/>
                    </a:lnTo>
                    <a:lnTo>
                      <a:pt x="4" y="82"/>
                    </a:lnTo>
                    <a:lnTo>
                      <a:pt x="4" y="86"/>
                    </a:lnTo>
                    <a:lnTo>
                      <a:pt x="6" y="88"/>
                    </a:lnTo>
                    <a:lnTo>
                      <a:pt x="8" y="90"/>
                    </a:lnTo>
                    <a:lnTo>
                      <a:pt x="14" y="94"/>
                    </a:lnTo>
                    <a:lnTo>
                      <a:pt x="14" y="94"/>
                    </a:lnTo>
                    <a:lnTo>
                      <a:pt x="12" y="110"/>
                    </a:lnTo>
                    <a:lnTo>
                      <a:pt x="10" y="126"/>
                    </a:lnTo>
                    <a:lnTo>
                      <a:pt x="4" y="128"/>
                    </a:lnTo>
                    <a:lnTo>
                      <a:pt x="4" y="128"/>
                    </a:lnTo>
                    <a:lnTo>
                      <a:pt x="2" y="130"/>
                    </a:lnTo>
                    <a:lnTo>
                      <a:pt x="0" y="132"/>
                    </a:lnTo>
                    <a:lnTo>
                      <a:pt x="0" y="134"/>
                    </a:lnTo>
                    <a:lnTo>
                      <a:pt x="0" y="138"/>
                    </a:lnTo>
                    <a:lnTo>
                      <a:pt x="10" y="172"/>
                    </a:lnTo>
                    <a:lnTo>
                      <a:pt x="10" y="172"/>
                    </a:lnTo>
                    <a:lnTo>
                      <a:pt x="14" y="176"/>
                    </a:lnTo>
                    <a:lnTo>
                      <a:pt x="18" y="176"/>
                    </a:lnTo>
                    <a:lnTo>
                      <a:pt x="18" y="176"/>
                    </a:lnTo>
                    <a:lnTo>
                      <a:pt x="22" y="176"/>
                    </a:lnTo>
                    <a:lnTo>
                      <a:pt x="26" y="174"/>
                    </a:lnTo>
                    <a:lnTo>
                      <a:pt x="26" y="174"/>
                    </a:lnTo>
                    <a:lnTo>
                      <a:pt x="36" y="186"/>
                    </a:lnTo>
                    <a:lnTo>
                      <a:pt x="46" y="198"/>
                    </a:lnTo>
                    <a:lnTo>
                      <a:pt x="44" y="202"/>
                    </a:lnTo>
                    <a:lnTo>
                      <a:pt x="44" y="202"/>
                    </a:lnTo>
                    <a:lnTo>
                      <a:pt x="42" y="204"/>
                    </a:lnTo>
                    <a:lnTo>
                      <a:pt x="42" y="208"/>
                    </a:lnTo>
                    <a:lnTo>
                      <a:pt x="44" y="210"/>
                    </a:lnTo>
                    <a:lnTo>
                      <a:pt x="46" y="212"/>
                    </a:lnTo>
                    <a:lnTo>
                      <a:pt x="78" y="228"/>
                    </a:lnTo>
                    <a:lnTo>
                      <a:pt x="78" y="228"/>
                    </a:lnTo>
                    <a:lnTo>
                      <a:pt x="82" y="230"/>
                    </a:lnTo>
                    <a:lnTo>
                      <a:pt x="82" y="230"/>
                    </a:lnTo>
                    <a:lnTo>
                      <a:pt x="86" y="228"/>
                    </a:lnTo>
                    <a:lnTo>
                      <a:pt x="88" y="226"/>
                    </a:lnTo>
                    <a:lnTo>
                      <a:pt x="92" y="220"/>
                    </a:lnTo>
                    <a:lnTo>
                      <a:pt x="92" y="220"/>
                    </a:lnTo>
                    <a:lnTo>
                      <a:pt x="112" y="222"/>
                    </a:lnTo>
                    <a:lnTo>
                      <a:pt x="112" y="222"/>
                    </a:lnTo>
                    <a:lnTo>
                      <a:pt x="124" y="222"/>
                    </a:lnTo>
                    <a:lnTo>
                      <a:pt x="126" y="228"/>
                    </a:lnTo>
                    <a:lnTo>
                      <a:pt x="126" y="228"/>
                    </a:lnTo>
                    <a:lnTo>
                      <a:pt x="130" y="232"/>
                    </a:lnTo>
                    <a:lnTo>
                      <a:pt x="134" y="234"/>
                    </a:lnTo>
                    <a:lnTo>
                      <a:pt x="134" y="234"/>
                    </a:lnTo>
                    <a:lnTo>
                      <a:pt x="136" y="234"/>
                    </a:lnTo>
                    <a:lnTo>
                      <a:pt x="170" y="222"/>
                    </a:lnTo>
                    <a:lnTo>
                      <a:pt x="170" y="222"/>
                    </a:lnTo>
                    <a:lnTo>
                      <a:pt x="172" y="220"/>
                    </a:lnTo>
                    <a:lnTo>
                      <a:pt x="174" y="218"/>
                    </a:lnTo>
                    <a:lnTo>
                      <a:pt x="176" y="214"/>
                    </a:lnTo>
                    <a:lnTo>
                      <a:pt x="174" y="212"/>
                    </a:lnTo>
                    <a:lnTo>
                      <a:pt x="172" y="202"/>
                    </a:lnTo>
                    <a:lnTo>
                      <a:pt x="172" y="202"/>
                    </a:lnTo>
                    <a:lnTo>
                      <a:pt x="182" y="194"/>
                    </a:lnTo>
                    <a:lnTo>
                      <a:pt x="192" y="184"/>
                    </a:lnTo>
                    <a:lnTo>
                      <a:pt x="200" y="190"/>
                    </a:lnTo>
                    <a:lnTo>
                      <a:pt x="200" y="190"/>
                    </a:lnTo>
                    <a:lnTo>
                      <a:pt x="204" y="190"/>
                    </a:lnTo>
                    <a:lnTo>
                      <a:pt x="204" y="190"/>
                    </a:lnTo>
                    <a:lnTo>
                      <a:pt x="208" y="190"/>
                    </a:lnTo>
                    <a:lnTo>
                      <a:pt x="212" y="186"/>
                    </a:lnTo>
                    <a:lnTo>
                      <a:pt x="228" y="156"/>
                    </a:lnTo>
                    <a:lnTo>
                      <a:pt x="228" y="156"/>
                    </a:lnTo>
                    <a:lnTo>
                      <a:pt x="228" y="152"/>
                    </a:lnTo>
                    <a:lnTo>
                      <a:pt x="228" y="148"/>
                    </a:lnTo>
                    <a:lnTo>
                      <a:pt x="226" y="146"/>
                    </a:lnTo>
                    <a:lnTo>
                      <a:pt x="224" y="144"/>
                    </a:lnTo>
                    <a:lnTo>
                      <a:pt x="212" y="138"/>
                    </a:lnTo>
                    <a:lnTo>
                      <a:pt x="212" y="138"/>
                    </a:lnTo>
                    <a:lnTo>
                      <a:pt x="214" y="124"/>
                    </a:lnTo>
                    <a:lnTo>
                      <a:pt x="214" y="110"/>
                    </a:lnTo>
                    <a:lnTo>
                      <a:pt x="226" y="106"/>
                    </a:lnTo>
                    <a:lnTo>
                      <a:pt x="226" y="106"/>
                    </a:lnTo>
                    <a:lnTo>
                      <a:pt x="230" y="104"/>
                    </a:lnTo>
                    <a:lnTo>
                      <a:pt x="232" y="102"/>
                    </a:lnTo>
                    <a:lnTo>
                      <a:pt x="232" y="100"/>
                    </a:lnTo>
                    <a:lnTo>
                      <a:pt x="232" y="96"/>
                    </a:lnTo>
                    <a:lnTo>
                      <a:pt x="220" y="64"/>
                    </a:lnTo>
                    <a:lnTo>
                      <a:pt x="220" y="64"/>
                    </a:lnTo>
                    <a:lnTo>
                      <a:pt x="218" y="60"/>
                    </a:lnTo>
                    <a:lnTo>
                      <a:pt x="212" y="58"/>
                    </a:lnTo>
                    <a:lnTo>
                      <a:pt x="212" y="58"/>
                    </a:lnTo>
                    <a:lnTo>
                      <a:pt x="210" y="58"/>
                    </a:lnTo>
                    <a:lnTo>
                      <a:pt x="196" y="62"/>
                    </a:lnTo>
                    <a:lnTo>
                      <a:pt x="196" y="62"/>
                    </a:lnTo>
                    <a:lnTo>
                      <a:pt x="190" y="54"/>
                    </a:lnTo>
                    <a:lnTo>
                      <a:pt x="182" y="46"/>
                    </a:lnTo>
                    <a:lnTo>
                      <a:pt x="188" y="32"/>
                    </a:lnTo>
                    <a:lnTo>
                      <a:pt x="188" y="32"/>
                    </a:lnTo>
                    <a:lnTo>
                      <a:pt x="190" y="30"/>
                    </a:lnTo>
                    <a:lnTo>
                      <a:pt x="188" y="26"/>
                    </a:lnTo>
                    <a:lnTo>
                      <a:pt x="188" y="24"/>
                    </a:lnTo>
                    <a:lnTo>
                      <a:pt x="184" y="22"/>
                    </a:lnTo>
                    <a:lnTo>
                      <a:pt x="154" y="6"/>
                    </a:lnTo>
                    <a:lnTo>
                      <a:pt x="154" y="6"/>
                    </a:lnTo>
                    <a:lnTo>
                      <a:pt x="150" y="4"/>
                    </a:lnTo>
                    <a:lnTo>
                      <a:pt x="150" y="4"/>
                    </a:lnTo>
                    <a:lnTo>
                      <a:pt x="146" y="6"/>
                    </a:lnTo>
                    <a:lnTo>
                      <a:pt x="142" y="10"/>
                    </a:lnTo>
                    <a:lnTo>
                      <a:pt x="136" y="22"/>
                    </a:lnTo>
                    <a:lnTo>
                      <a:pt x="136" y="22"/>
                    </a:lnTo>
                    <a:lnTo>
                      <a:pt x="124" y="20"/>
                    </a:lnTo>
                    <a:lnTo>
                      <a:pt x="112" y="18"/>
                    </a:lnTo>
                    <a:lnTo>
                      <a:pt x="112" y="18"/>
                    </a:lnTo>
                    <a:lnTo>
                      <a:pt x="110" y="18"/>
                    </a:lnTo>
                    <a:lnTo>
                      <a:pt x="106" y="6"/>
                    </a:lnTo>
                    <a:lnTo>
                      <a:pt x="106" y="6"/>
                    </a:lnTo>
                    <a:lnTo>
                      <a:pt x="102" y="2"/>
                    </a:lnTo>
                    <a:lnTo>
                      <a:pt x="98" y="0"/>
                    </a:lnTo>
                    <a:close/>
                  </a:path>
                </a:pathLst>
              </a:custGeom>
              <a:solidFill>
                <a:srgbClr val="409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318"/>
              <p:cNvSpPr>
                <a:spLocks/>
              </p:cNvSpPr>
              <p:nvPr/>
            </p:nvSpPr>
            <p:spPr bwMode="auto">
              <a:xfrm>
                <a:off x="6721717" y="3562466"/>
                <a:ext cx="152369" cy="149599"/>
              </a:xfrm>
              <a:custGeom>
                <a:avLst/>
                <a:gdLst>
                  <a:gd name="T0" fmla="*/ 54 w 110"/>
                  <a:gd name="T1" fmla="*/ 108 h 108"/>
                  <a:gd name="T2" fmla="*/ 54 w 110"/>
                  <a:gd name="T3" fmla="*/ 108 h 108"/>
                  <a:gd name="T4" fmla="*/ 46 w 110"/>
                  <a:gd name="T5" fmla="*/ 108 h 108"/>
                  <a:gd name="T6" fmla="*/ 38 w 110"/>
                  <a:gd name="T7" fmla="*/ 106 h 108"/>
                  <a:gd name="T8" fmla="*/ 30 w 110"/>
                  <a:gd name="T9" fmla="*/ 104 h 108"/>
                  <a:gd name="T10" fmla="*/ 22 w 110"/>
                  <a:gd name="T11" fmla="*/ 98 h 108"/>
                  <a:gd name="T12" fmla="*/ 16 w 110"/>
                  <a:gd name="T13" fmla="*/ 94 h 108"/>
                  <a:gd name="T14" fmla="*/ 10 w 110"/>
                  <a:gd name="T15" fmla="*/ 88 h 108"/>
                  <a:gd name="T16" fmla="*/ 6 w 110"/>
                  <a:gd name="T17" fmla="*/ 80 h 108"/>
                  <a:gd name="T18" fmla="*/ 2 w 110"/>
                  <a:gd name="T19" fmla="*/ 72 h 108"/>
                  <a:gd name="T20" fmla="*/ 2 w 110"/>
                  <a:gd name="T21" fmla="*/ 72 h 108"/>
                  <a:gd name="T22" fmla="*/ 0 w 110"/>
                  <a:gd name="T23" fmla="*/ 60 h 108"/>
                  <a:gd name="T24" fmla="*/ 0 w 110"/>
                  <a:gd name="T25" fmla="*/ 50 h 108"/>
                  <a:gd name="T26" fmla="*/ 2 w 110"/>
                  <a:gd name="T27" fmla="*/ 40 h 108"/>
                  <a:gd name="T28" fmla="*/ 6 w 110"/>
                  <a:gd name="T29" fmla="*/ 30 h 108"/>
                  <a:gd name="T30" fmla="*/ 10 w 110"/>
                  <a:gd name="T31" fmla="*/ 22 h 108"/>
                  <a:gd name="T32" fmla="*/ 18 w 110"/>
                  <a:gd name="T33" fmla="*/ 14 h 108"/>
                  <a:gd name="T34" fmla="*/ 26 w 110"/>
                  <a:gd name="T35" fmla="*/ 6 h 108"/>
                  <a:gd name="T36" fmla="*/ 36 w 110"/>
                  <a:gd name="T37" fmla="*/ 2 h 108"/>
                  <a:gd name="T38" fmla="*/ 36 w 110"/>
                  <a:gd name="T39" fmla="*/ 2 h 108"/>
                  <a:gd name="T40" fmla="*/ 46 w 110"/>
                  <a:gd name="T41" fmla="*/ 0 h 108"/>
                  <a:gd name="T42" fmla="*/ 54 w 110"/>
                  <a:gd name="T43" fmla="*/ 0 h 108"/>
                  <a:gd name="T44" fmla="*/ 54 w 110"/>
                  <a:gd name="T45" fmla="*/ 0 h 108"/>
                  <a:gd name="T46" fmla="*/ 62 w 110"/>
                  <a:gd name="T47" fmla="*/ 0 h 108"/>
                  <a:gd name="T48" fmla="*/ 72 w 110"/>
                  <a:gd name="T49" fmla="*/ 2 h 108"/>
                  <a:gd name="T50" fmla="*/ 78 w 110"/>
                  <a:gd name="T51" fmla="*/ 6 h 108"/>
                  <a:gd name="T52" fmla="*/ 86 w 110"/>
                  <a:gd name="T53" fmla="*/ 10 h 108"/>
                  <a:gd name="T54" fmla="*/ 92 w 110"/>
                  <a:gd name="T55" fmla="*/ 14 h 108"/>
                  <a:gd name="T56" fmla="*/ 98 w 110"/>
                  <a:gd name="T57" fmla="*/ 22 h 108"/>
                  <a:gd name="T58" fmla="*/ 102 w 110"/>
                  <a:gd name="T59" fmla="*/ 28 h 108"/>
                  <a:gd name="T60" fmla="*/ 106 w 110"/>
                  <a:gd name="T61" fmla="*/ 36 h 108"/>
                  <a:gd name="T62" fmla="*/ 106 w 110"/>
                  <a:gd name="T63" fmla="*/ 36 h 108"/>
                  <a:gd name="T64" fmla="*/ 108 w 110"/>
                  <a:gd name="T65" fmla="*/ 48 h 108"/>
                  <a:gd name="T66" fmla="*/ 110 w 110"/>
                  <a:gd name="T67" fmla="*/ 58 h 108"/>
                  <a:gd name="T68" fmla="*/ 108 w 110"/>
                  <a:gd name="T69" fmla="*/ 68 h 108"/>
                  <a:gd name="T70" fmla="*/ 104 w 110"/>
                  <a:gd name="T71" fmla="*/ 78 h 108"/>
                  <a:gd name="T72" fmla="*/ 98 w 110"/>
                  <a:gd name="T73" fmla="*/ 88 h 108"/>
                  <a:gd name="T74" fmla="*/ 90 w 110"/>
                  <a:gd name="T75" fmla="*/ 96 h 108"/>
                  <a:gd name="T76" fmla="*/ 82 w 110"/>
                  <a:gd name="T77" fmla="*/ 102 h 108"/>
                  <a:gd name="T78" fmla="*/ 72 w 110"/>
                  <a:gd name="T79" fmla="*/ 106 h 108"/>
                  <a:gd name="T80" fmla="*/ 72 w 110"/>
                  <a:gd name="T81" fmla="*/ 106 h 108"/>
                  <a:gd name="T82" fmla="*/ 64 w 110"/>
                  <a:gd name="T83" fmla="*/ 108 h 108"/>
                  <a:gd name="T84" fmla="*/ 54 w 110"/>
                  <a:gd name="T85"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108">
                    <a:moveTo>
                      <a:pt x="54" y="108"/>
                    </a:moveTo>
                    <a:lnTo>
                      <a:pt x="54" y="108"/>
                    </a:lnTo>
                    <a:lnTo>
                      <a:pt x="46" y="108"/>
                    </a:lnTo>
                    <a:lnTo>
                      <a:pt x="38" y="106"/>
                    </a:lnTo>
                    <a:lnTo>
                      <a:pt x="30" y="104"/>
                    </a:lnTo>
                    <a:lnTo>
                      <a:pt x="22" y="98"/>
                    </a:lnTo>
                    <a:lnTo>
                      <a:pt x="16" y="94"/>
                    </a:lnTo>
                    <a:lnTo>
                      <a:pt x="10" y="88"/>
                    </a:lnTo>
                    <a:lnTo>
                      <a:pt x="6" y="80"/>
                    </a:lnTo>
                    <a:lnTo>
                      <a:pt x="2" y="72"/>
                    </a:lnTo>
                    <a:lnTo>
                      <a:pt x="2" y="72"/>
                    </a:lnTo>
                    <a:lnTo>
                      <a:pt x="0" y="60"/>
                    </a:lnTo>
                    <a:lnTo>
                      <a:pt x="0" y="50"/>
                    </a:lnTo>
                    <a:lnTo>
                      <a:pt x="2" y="40"/>
                    </a:lnTo>
                    <a:lnTo>
                      <a:pt x="6" y="30"/>
                    </a:lnTo>
                    <a:lnTo>
                      <a:pt x="10" y="22"/>
                    </a:lnTo>
                    <a:lnTo>
                      <a:pt x="18" y="14"/>
                    </a:lnTo>
                    <a:lnTo>
                      <a:pt x="26" y="6"/>
                    </a:lnTo>
                    <a:lnTo>
                      <a:pt x="36" y="2"/>
                    </a:lnTo>
                    <a:lnTo>
                      <a:pt x="36" y="2"/>
                    </a:lnTo>
                    <a:lnTo>
                      <a:pt x="46" y="0"/>
                    </a:lnTo>
                    <a:lnTo>
                      <a:pt x="54" y="0"/>
                    </a:lnTo>
                    <a:lnTo>
                      <a:pt x="54" y="0"/>
                    </a:lnTo>
                    <a:lnTo>
                      <a:pt x="62" y="0"/>
                    </a:lnTo>
                    <a:lnTo>
                      <a:pt x="72" y="2"/>
                    </a:lnTo>
                    <a:lnTo>
                      <a:pt x="78" y="6"/>
                    </a:lnTo>
                    <a:lnTo>
                      <a:pt x="86" y="10"/>
                    </a:lnTo>
                    <a:lnTo>
                      <a:pt x="92" y="14"/>
                    </a:lnTo>
                    <a:lnTo>
                      <a:pt x="98" y="22"/>
                    </a:lnTo>
                    <a:lnTo>
                      <a:pt x="102" y="28"/>
                    </a:lnTo>
                    <a:lnTo>
                      <a:pt x="106" y="36"/>
                    </a:lnTo>
                    <a:lnTo>
                      <a:pt x="106" y="36"/>
                    </a:lnTo>
                    <a:lnTo>
                      <a:pt x="108" y="48"/>
                    </a:lnTo>
                    <a:lnTo>
                      <a:pt x="110" y="58"/>
                    </a:lnTo>
                    <a:lnTo>
                      <a:pt x="108" y="68"/>
                    </a:lnTo>
                    <a:lnTo>
                      <a:pt x="104" y="78"/>
                    </a:lnTo>
                    <a:lnTo>
                      <a:pt x="98" y="88"/>
                    </a:lnTo>
                    <a:lnTo>
                      <a:pt x="90" y="96"/>
                    </a:lnTo>
                    <a:lnTo>
                      <a:pt x="82" y="102"/>
                    </a:lnTo>
                    <a:lnTo>
                      <a:pt x="72" y="106"/>
                    </a:lnTo>
                    <a:lnTo>
                      <a:pt x="72" y="106"/>
                    </a:lnTo>
                    <a:lnTo>
                      <a:pt x="64" y="108"/>
                    </a:lnTo>
                    <a:lnTo>
                      <a:pt x="54"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319"/>
              <p:cNvSpPr>
                <a:spLocks/>
              </p:cNvSpPr>
              <p:nvPr/>
            </p:nvSpPr>
            <p:spPr bwMode="auto">
              <a:xfrm>
                <a:off x="6641376" y="3471045"/>
                <a:ext cx="321361" cy="324131"/>
              </a:xfrm>
              <a:custGeom>
                <a:avLst/>
                <a:gdLst>
                  <a:gd name="T0" fmla="*/ 94 w 232"/>
                  <a:gd name="T1" fmla="*/ 2 h 234"/>
                  <a:gd name="T2" fmla="*/ 58 w 232"/>
                  <a:gd name="T3" fmla="*/ 14 h 234"/>
                  <a:gd name="T4" fmla="*/ 56 w 232"/>
                  <a:gd name="T5" fmla="*/ 22 h 234"/>
                  <a:gd name="T6" fmla="*/ 50 w 232"/>
                  <a:gd name="T7" fmla="*/ 40 h 234"/>
                  <a:gd name="T8" fmla="*/ 32 w 232"/>
                  <a:gd name="T9" fmla="*/ 44 h 234"/>
                  <a:gd name="T10" fmla="*/ 24 w 232"/>
                  <a:gd name="T11" fmla="*/ 44 h 234"/>
                  <a:gd name="T12" fmla="*/ 4 w 232"/>
                  <a:gd name="T13" fmla="*/ 80 h 234"/>
                  <a:gd name="T14" fmla="*/ 6 w 232"/>
                  <a:gd name="T15" fmla="*/ 88 h 234"/>
                  <a:gd name="T16" fmla="*/ 14 w 232"/>
                  <a:gd name="T17" fmla="*/ 94 h 234"/>
                  <a:gd name="T18" fmla="*/ 4 w 232"/>
                  <a:gd name="T19" fmla="*/ 128 h 234"/>
                  <a:gd name="T20" fmla="*/ 0 w 232"/>
                  <a:gd name="T21" fmla="*/ 132 h 234"/>
                  <a:gd name="T22" fmla="*/ 10 w 232"/>
                  <a:gd name="T23" fmla="*/ 172 h 234"/>
                  <a:gd name="T24" fmla="*/ 18 w 232"/>
                  <a:gd name="T25" fmla="*/ 176 h 234"/>
                  <a:gd name="T26" fmla="*/ 26 w 232"/>
                  <a:gd name="T27" fmla="*/ 174 h 234"/>
                  <a:gd name="T28" fmla="*/ 46 w 232"/>
                  <a:gd name="T29" fmla="*/ 198 h 234"/>
                  <a:gd name="T30" fmla="*/ 42 w 232"/>
                  <a:gd name="T31" fmla="*/ 204 h 234"/>
                  <a:gd name="T32" fmla="*/ 46 w 232"/>
                  <a:gd name="T33" fmla="*/ 212 h 234"/>
                  <a:gd name="T34" fmla="*/ 82 w 232"/>
                  <a:gd name="T35" fmla="*/ 230 h 234"/>
                  <a:gd name="T36" fmla="*/ 88 w 232"/>
                  <a:gd name="T37" fmla="*/ 226 h 234"/>
                  <a:gd name="T38" fmla="*/ 112 w 232"/>
                  <a:gd name="T39" fmla="*/ 222 h 234"/>
                  <a:gd name="T40" fmla="*/ 126 w 232"/>
                  <a:gd name="T41" fmla="*/ 228 h 234"/>
                  <a:gd name="T42" fmla="*/ 134 w 232"/>
                  <a:gd name="T43" fmla="*/ 234 h 234"/>
                  <a:gd name="T44" fmla="*/ 170 w 232"/>
                  <a:gd name="T45" fmla="*/ 222 h 234"/>
                  <a:gd name="T46" fmla="*/ 174 w 232"/>
                  <a:gd name="T47" fmla="*/ 218 h 234"/>
                  <a:gd name="T48" fmla="*/ 172 w 232"/>
                  <a:gd name="T49" fmla="*/ 202 h 234"/>
                  <a:gd name="T50" fmla="*/ 192 w 232"/>
                  <a:gd name="T51" fmla="*/ 184 h 234"/>
                  <a:gd name="T52" fmla="*/ 204 w 232"/>
                  <a:gd name="T53" fmla="*/ 190 h 234"/>
                  <a:gd name="T54" fmla="*/ 212 w 232"/>
                  <a:gd name="T55" fmla="*/ 186 h 234"/>
                  <a:gd name="T56" fmla="*/ 228 w 232"/>
                  <a:gd name="T57" fmla="*/ 152 h 234"/>
                  <a:gd name="T58" fmla="*/ 224 w 232"/>
                  <a:gd name="T59" fmla="*/ 144 h 234"/>
                  <a:gd name="T60" fmla="*/ 214 w 232"/>
                  <a:gd name="T61" fmla="*/ 124 h 234"/>
                  <a:gd name="T62" fmla="*/ 226 w 232"/>
                  <a:gd name="T63" fmla="*/ 106 h 234"/>
                  <a:gd name="T64" fmla="*/ 232 w 232"/>
                  <a:gd name="T65" fmla="*/ 100 h 234"/>
                  <a:gd name="T66" fmla="*/ 220 w 232"/>
                  <a:gd name="T67" fmla="*/ 64 h 234"/>
                  <a:gd name="T68" fmla="*/ 212 w 232"/>
                  <a:gd name="T69" fmla="*/ 58 h 234"/>
                  <a:gd name="T70" fmla="*/ 196 w 232"/>
                  <a:gd name="T71" fmla="*/ 62 h 234"/>
                  <a:gd name="T72" fmla="*/ 188 w 232"/>
                  <a:gd name="T73" fmla="*/ 32 h 234"/>
                  <a:gd name="T74" fmla="*/ 188 w 232"/>
                  <a:gd name="T75" fmla="*/ 26 h 234"/>
                  <a:gd name="T76" fmla="*/ 154 w 232"/>
                  <a:gd name="T77" fmla="*/ 6 h 234"/>
                  <a:gd name="T78" fmla="*/ 150 w 232"/>
                  <a:gd name="T79" fmla="*/ 4 h 234"/>
                  <a:gd name="T80" fmla="*/ 136 w 232"/>
                  <a:gd name="T81" fmla="*/ 22 h 234"/>
                  <a:gd name="T82" fmla="*/ 112 w 232"/>
                  <a:gd name="T83" fmla="*/ 18 h 234"/>
                  <a:gd name="T84" fmla="*/ 106 w 232"/>
                  <a:gd name="T85" fmla="*/ 6 h 234"/>
                  <a:gd name="T86" fmla="*/ 98 w 232"/>
                  <a:gd name="T8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 h="234">
                    <a:moveTo>
                      <a:pt x="98" y="0"/>
                    </a:moveTo>
                    <a:lnTo>
                      <a:pt x="98" y="0"/>
                    </a:lnTo>
                    <a:lnTo>
                      <a:pt x="94" y="2"/>
                    </a:lnTo>
                    <a:lnTo>
                      <a:pt x="62" y="12"/>
                    </a:lnTo>
                    <a:lnTo>
                      <a:pt x="62" y="12"/>
                    </a:lnTo>
                    <a:lnTo>
                      <a:pt x="58" y="14"/>
                    </a:lnTo>
                    <a:lnTo>
                      <a:pt x="58" y="16"/>
                    </a:lnTo>
                    <a:lnTo>
                      <a:pt x="56" y="20"/>
                    </a:lnTo>
                    <a:lnTo>
                      <a:pt x="56" y="22"/>
                    </a:lnTo>
                    <a:lnTo>
                      <a:pt x="60" y="32"/>
                    </a:lnTo>
                    <a:lnTo>
                      <a:pt x="60" y="32"/>
                    </a:lnTo>
                    <a:lnTo>
                      <a:pt x="50" y="40"/>
                    </a:lnTo>
                    <a:lnTo>
                      <a:pt x="40" y="50"/>
                    </a:lnTo>
                    <a:lnTo>
                      <a:pt x="32" y="44"/>
                    </a:lnTo>
                    <a:lnTo>
                      <a:pt x="32" y="44"/>
                    </a:lnTo>
                    <a:lnTo>
                      <a:pt x="28" y="44"/>
                    </a:lnTo>
                    <a:lnTo>
                      <a:pt x="28" y="44"/>
                    </a:lnTo>
                    <a:lnTo>
                      <a:pt x="24" y="44"/>
                    </a:lnTo>
                    <a:lnTo>
                      <a:pt x="20" y="48"/>
                    </a:lnTo>
                    <a:lnTo>
                      <a:pt x="4" y="80"/>
                    </a:lnTo>
                    <a:lnTo>
                      <a:pt x="4" y="80"/>
                    </a:lnTo>
                    <a:lnTo>
                      <a:pt x="4" y="82"/>
                    </a:lnTo>
                    <a:lnTo>
                      <a:pt x="4" y="86"/>
                    </a:lnTo>
                    <a:lnTo>
                      <a:pt x="6" y="88"/>
                    </a:lnTo>
                    <a:lnTo>
                      <a:pt x="8" y="90"/>
                    </a:lnTo>
                    <a:lnTo>
                      <a:pt x="14" y="94"/>
                    </a:lnTo>
                    <a:lnTo>
                      <a:pt x="14" y="94"/>
                    </a:lnTo>
                    <a:lnTo>
                      <a:pt x="12" y="110"/>
                    </a:lnTo>
                    <a:lnTo>
                      <a:pt x="10" y="126"/>
                    </a:lnTo>
                    <a:lnTo>
                      <a:pt x="4" y="128"/>
                    </a:lnTo>
                    <a:lnTo>
                      <a:pt x="4" y="128"/>
                    </a:lnTo>
                    <a:lnTo>
                      <a:pt x="2" y="130"/>
                    </a:lnTo>
                    <a:lnTo>
                      <a:pt x="0" y="132"/>
                    </a:lnTo>
                    <a:lnTo>
                      <a:pt x="0" y="134"/>
                    </a:lnTo>
                    <a:lnTo>
                      <a:pt x="0" y="138"/>
                    </a:lnTo>
                    <a:lnTo>
                      <a:pt x="10" y="172"/>
                    </a:lnTo>
                    <a:lnTo>
                      <a:pt x="10" y="172"/>
                    </a:lnTo>
                    <a:lnTo>
                      <a:pt x="14" y="176"/>
                    </a:lnTo>
                    <a:lnTo>
                      <a:pt x="18" y="176"/>
                    </a:lnTo>
                    <a:lnTo>
                      <a:pt x="18" y="176"/>
                    </a:lnTo>
                    <a:lnTo>
                      <a:pt x="22" y="176"/>
                    </a:lnTo>
                    <a:lnTo>
                      <a:pt x="26" y="174"/>
                    </a:lnTo>
                    <a:lnTo>
                      <a:pt x="26" y="174"/>
                    </a:lnTo>
                    <a:lnTo>
                      <a:pt x="36" y="186"/>
                    </a:lnTo>
                    <a:lnTo>
                      <a:pt x="46" y="198"/>
                    </a:lnTo>
                    <a:lnTo>
                      <a:pt x="44" y="202"/>
                    </a:lnTo>
                    <a:lnTo>
                      <a:pt x="44" y="202"/>
                    </a:lnTo>
                    <a:lnTo>
                      <a:pt x="42" y="204"/>
                    </a:lnTo>
                    <a:lnTo>
                      <a:pt x="42" y="208"/>
                    </a:lnTo>
                    <a:lnTo>
                      <a:pt x="44" y="210"/>
                    </a:lnTo>
                    <a:lnTo>
                      <a:pt x="46" y="212"/>
                    </a:lnTo>
                    <a:lnTo>
                      <a:pt x="78" y="228"/>
                    </a:lnTo>
                    <a:lnTo>
                      <a:pt x="78" y="228"/>
                    </a:lnTo>
                    <a:lnTo>
                      <a:pt x="82" y="230"/>
                    </a:lnTo>
                    <a:lnTo>
                      <a:pt x="82" y="230"/>
                    </a:lnTo>
                    <a:lnTo>
                      <a:pt x="86" y="228"/>
                    </a:lnTo>
                    <a:lnTo>
                      <a:pt x="88" y="226"/>
                    </a:lnTo>
                    <a:lnTo>
                      <a:pt x="92" y="220"/>
                    </a:lnTo>
                    <a:lnTo>
                      <a:pt x="92" y="220"/>
                    </a:lnTo>
                    <a:lnTo>
                      <a:pt x="112" y="222"/>
                    </a:lnTo>
                    <a:lnTo>
                      <a:pt x="112" y="222"/>
                    </a:lnTo>
                    <a:lnTo>
                      <a:pt x="124" y="222"/>
                    </a:lnTo>
                    <a:lnTo>
                      <a:pt x="126" y="228"/>
                    </a:lnTo>
                    <a:lnTo>
                      <a:pt x="126" y="228"/>
                    </a:lnTo>
                    <a:lnTo>
                      <a:pt x="130" y="232"/>
                    </a:lnTo>
                    <a:lnTo>
                      <a:pt x="134" y="234"/>
                    </a:lnTo>
                    <a:lnTo>
                      <a:pt x="134" y="234"/>
                    </a:lnTo>
                    <a:lnTo>
                      <a:pt x="136" y="234"/>
                    </a:lnTo>
                    <a:lnTo>
                      <a:pt x="170" y="222"/>
                    </a:lnTo>
                    <a:lnTo>
                      <a:pt x="170" y="222"/>
                    </a:lnTo>
                    <a:lnTo>
                      <a:pt x="172" y="220"/>
                    </a:lnTo>
                    <a:lnTo>
                      <a:pt x="174" y="218"/>
                    </a:lnTo>
                    <a:lnTo>
                      <a:pt x="176" y="214"/>
                    </a:lnTo>
                    <a:lnTo>
                      <a:pt x="174" y="212"/>
                    </a:lnTo>
                    <a:lnTo>
                      <a:pt x="172" y="202"/>
                    </a:lnTo>
                    <a:lnTo>
                      <a:pt x="172" y="202"/>
                    </a:lnTo>
                    <a:lnTo>
                      <a:pt x="182" y="194"/>
                    </a:lnTo>
                    <a:lnTo>
                      <a:pt x="192" y="184"/>
                    </a:lnTo>
                    <a:lnTo>
                      <a:pt x="200" y="190"/>
                    </a:lnTo>
                    <a:lnTo>
                      <a:pt x="200" y="190"/>
                    </a:lnTo>
                    <a:lnTo>
                      <a:pt x="204" y="190"/>
                    </a:lnTo>
                    <a:lnTo>
                      <a:pt x="204" y="190"/>
                    </a:lnTo>
                    <a:lnTo>
                      <a:pt x="208" y="190"/>
                    </a:lnTo>
                    <a:lnTo>
                      <a:pt x="212" y="186"/>
                    </a:lnTo>
                    <a:lnTo>
                      <a:pt x="228" y="156"/>
                    </a:lnTo>
                    <a:lnTo>
                      <a:pt x="228" y="156"/>
                    </a:lnTo>
                    <a:lnTo>
                      <a:pt x="228" y="152"/>
                    </a:lnTo>
                    <a:lnTo>
                      <a:pt x="228" y="148"/>
                    </a:lnTo>
                    <a:lnTo>
                      <a:pt x="226" y="146"/>
                    </a:lnTo>
                    <a:lnTo>
                      <a:pt x="224" y="144"/>
                    </a:lnTo>
                    <a:lnTo>
                      <a:pt x="212" y="138"/>
                    </a:lnTo>
                    <a:lnTo>
                      <a:pt x="212" y="138"/>
                    </a:lnTo>
                    <a:lnTo>
                      <a:pt x="214" y="124"/>
                    </a:lnTo>
                    <a:lnTo>
                      <a:pt x="214" y="110"/>
                    </a:lnTo>
                    <a:lnTo>
                      <a:pt x="226" y="106"/>
                    </a:lnTo>
                    <a:lnTo>
                      <a:pt x="226" y="106"/>
                    </a:lnTo>
                    <a:lnTo>
                      <a:pt x="230" y="104"/>
                    </a:lnTo>
                    <a:lnTo>
                      <a:pt x="232" y="102"/>
                    </a:lnTo>
                    <a:lnTo>
                      <a:pt x="232" y="100"/>
                    </a:lnTo>
                    <a:lnTo>
                      <a:pt x="232" y="96"/>
                    </a:lnTo>
                    <a:lnTo>
                      <a:pt x="220" y="64"/>
                    </a:lnTo>
                    <a:lnTo>
                      <a:pt x="220" y="64"/>
                    </a:lnTo>
                    <a:lnTo>
                      <a:pt x="218" y="60"/>
                    </a:lnTo>
                    <a:lnTo>
                      <a:pt x="212" y="58"/>
                    </a:lnTo>
                    <a:lnTo>
                      <a:pt x="212" y="58"/>
                    </a:lnTo>
                    <a:lnTo>
                      <a:pt x="210" y="58"/>
                    </a:lnTo>
                    <a:lnTo>
                      <a:pt x="196" y="62"/>
                    </a:lnTo>
                    <a:lnTo>
                      <a:pt x="196" y="62"/>
                    </a:lnTo>
                    <a:lnTo>
                      <a:pt x="190" y="54"/>
                    </a:lnTo>
                    <a:lnTo>
                      <a:pt x="182" y="46"/>
                    </a:lnTo>
                    <a:lnTo>
                      <a:pt x="188" y="32"/>
                    </a:lnTo>
                    <a:lnTo>
                      <a:pt x="188" y="32"/>
                    </a:lnTo>
                    <a:lnTo>
                      <a:pt x="190" y="30"/>
                    </a:lnTo>
                    <a:lnTo>
                      <a:pt x="188" y="26"/>
                    </a:lnTo>
                    <a:lnTo>
                      <a:pt x="188" y="24"/>
                    </a:lnTo>
                    <a:lnTo>
                      <a:pt x="184" y="22"/>
                    </a:lnTo>
                    <a:lnTo>
                      <a:pt x="154" y="6"/>
                    </a:lnTo>
                    <a:lnTo>
                      <a:pt x="154" y="6"/>
                    </a:lnTo>
                    <a:lnTo>
                      <a:pt x="150" y="4"/>
                    </a:lnTo>
                    <a:lnTo>
                      <a:pt x="150" y="4"/>
                    </a:lnTo>
                    <a:lnTo>
                      <a:pt x="146" y="6"/>
                    </a:lnTo>
                    <a:lnTo>
                      <a:pt x="142" y="10"/>
                    </a:lnTo>
                    <a:lnTo>
                      <a:pt x="136" y="22"/>
                    </a:lnTo>
                    <a:lnTo>
                      <a:pt x="136" y="22"/>
                    </a:lnTo>
                    <a:lnTo>
                      <a:pt x="124" y="20"/>
                    </a:lnTo>
                    <a:lnTo>
                      <a:pt x="112" y="18"/>
                    </a:lnTo>
                    <a:lnTo>
                      <a:pt x="112" y="18"/>
                    </a:lnTo>
                    <a:lnTo>
                      <a:pt x="110" y="18"/>
                    </a:lnTo>
                    <a:lnTo>
                      <a:pt x="106" y="6"/>
                    </a:lnTo>
                    <a:lnTo>
                      <a:pt x="106" y="6"/>
                    </a:lnTo>
                    <a:lnTo>
                      <a:pt x="102" y="2"/>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320"/>
              <p:cNvSpPr>
                <a:spLocks noEditPoints="1"/>
              </p:cNvSpPr>
              <p:nvPr/>
            </p:nvSpPr>
            <p:spPr bwMode="auto">
              <a:xfrm>
                <a:off x="5958484" y="2911433"/>
                <a:ext cx="619174" cy="617789"/>
              </a:xfrm>
              <a:custGeom>
                <a:avLst/>
                <a:gdLst>
                  <a:gd name="T0" fmla="*/ 361 w 447"/>
                  <a:gd name="T1" fmla="*/ 46 h 446"/>
                  <a:gd name="T2" fmla="*/ 345 w 447"/>
                  <a:gd name="T3" fmla="*/ 44 h 446"/>
                  <a:gd name="T4" fmla="*/ 319 w 447"/>
                  <a:gd name="T5" fmla="*/ 66 h 446"/>
                  <a:gd name="T6" fmla="*/ 281 w 447"/>
                  <a:gd name="T7" fmla="*/ 20 h 446"/>
                  <a:gd name="T8" fmla="*/ 277 w 447"/>
                  <a:gd name="T9" fmla="*/ 8 h 446"/>
                  <a:gd name="T10" fmla="*/ 201 w 447"/>
                  <a:gd name="T11" fmla="*/ 0 h 446"/>
                  <a:gd name="T12" fmla="*/ 189 w 447"/>
                  <a:gd name="T13" fmla="*/ 4 h 446"/>
                  <a:gd name="T14" fmla="*/ 183 w 447"/>
                  <a:gd name="T15" fmla="*/ 42 h 446"/>
                  <a:gd name="T16" fmla="*/ 134 w 447"/>
                  <a:gd name="T17" fmla="*/ 58 h 446"/>
                  <a:gd name="T18" fmla="*/ 112 w 447"/>
                  <a:gd name="T19" fmla="*/ 38 h 446"/>
                  <a:gd name="T20" fmla="*/ 94 w 447"/>
                  <a:gd name="T21" fmla="*/ 40 h 446"/>
                  <a:gd name="T22" fmla="*/ 44 w 447"/>
                  <a:gd name="T23" fmla="*/ 90 h 446"/>
                  <a:gd name="T24" fmla="*/ 46 w 447"/>
                  <a:gd name="T25" fmla="*/ 108 h 446"/>
                  <a:gd name="T26" fmla="*/ 48 w 447"/>
                  <a:gd name="T27" fmla="*/ 144 h 446"/>
                  <a:gd name="T28" fmla="*/ 20 w 447"/>
                  <a:gd name="T29" fmla="*/ 166 h 446"/>
                  <a:gd name="T30" fmla="*/ 6 w 447"/>
                  <a:gd name="T31" fmla="*/ 174 h 446"/>
                  <a:gd name="T32" fmla="*/ 0 w 447"/>
                  <a:gd name="T33" fmla="*/ 246 h 446"/>
                  <a:gd name="T34" fmla="*/ 10 w 447"/>
                  <a:gd name="T35" fmla="*/ 260 h 446"/>
                  <a:gd name="T36" fmla="*/ 30 w 447"/>
                  <a:gd name="T37" fmla="*/ 264 h 446"/>
                  <a:gd name="T38" fmla="*/ 42 w 447"/>
                  <a:gd name="T39" fmla="*/ 308 h 446"/>
                  <a:gd name="T40" fmla="*/ 40 w 447"/>
                  <a:gd name="T41" fmla="*/ 330 h 446"/>
                  <a:gd name="T42" fmla="*/ 36 w 447"/>
                  <a:gd name="T43" fmla="*/ 346 h 446"/>
                  <a:gd name="T44" fmla="*/ 86 w 447"/>
                  <a:gd name="T45" fmla="*/ 400 h 446"/>
                  <a:gd name="T46" fmla="*/ 102 w 447"/>
                  <a:gd name="T47" fmla="*/ 402 h 446"/>
                  <a:gd name="T48" fmla="*/ 114 w 447"/>
                  <a:gd name="T49" fmla="*/ 392 h 446"/>
                  <a:gd name="T50" fmla="*/ 167 w 447"/>
                  <a:gd name="T51" fmla="*/ 426 h 446"/>
                  <a:gd name="T52" fmla="*/ 171 w 447"/>
                  <a:gd name="T53" fmla="*/ 438 h 446"/>
                  <a:gd name="T54" fmla="*/ 247 w 447"/>
                  <a:gd name="T55" fmla="*/ 446 h 446"/>
                  <a:gd name="T56" fmla="*/ 259 w 447"/>
                  <a:gd name="T57" fmla="*/ 442 h 446"/>
                  <a:gd name="T58" fmla="*/ 265 w 447"/>
                  <a:gd name="T59" fmla="*/ 418 h 446"/>
                  <a:gd name="T60" fmla="*/ 293 w 447"/>
                  <a:gd name="T61" fmla="*/ 410 h 446"/>
                  <a:gd name="T62" fmla="*/ 331 w 447"/>
                  <a:gd name="T63" fmla="*/ 406 h 446"/>
                  <a:gd name="T64" fmla="*/ 341 w 447"/>
                  <a:gd name="T65" fmla="*/ 410 h 446"/>
                  <a:gd name="T66" fmla="*/ 401 w 447"/>
                  <a:gd name="T67" fmla="*/ 360 h 446"/>
                  <a:gd name="T68" fmla="*/ 405 w 447"/>
                  <a:gd name="T69" fmla="*/ 350 h 446"/>
                  <a:gd name="T70" fmla="*/ 389 w 447"/>
                  <a:gd name="T71" fmla="*/ 326 h 446"/>
                  <a:gd name="T72" fmla="*/ 407 w 447"/>
                  <a:gd name="T73" fmla="*/ 280 h 446"/>
                  <a:gd name="T74" fmla="*/ 433 w 447"/>
                  <a:gd name="T75" fmla="*/ 280 h 446"/>
                  <a:gd name="T76" fmla="*/ 443 w 447"/>
                  <a:gd name="T77" fmla="*/ 266 h 446"/>
                  <a:gd name="T78" fmla="*/ 445 w 447"/>
                  <a:gd name="T79" fmla="*/ 194 h 446"/>
                  <a:gd name="T80" fmla="*/ 431 w 447"/>
                  <a:gd name="T81" fmla="*/ 184 h 446"/>
                  <a:gd name="T82" fmla="*/ 399 w 447"/>
                  <a:gd name="T83" fmla="*/ 158 h 446"/>
                  <a:gd name="T84" fmla="*/ 407 w 447"/>
                  <a:gd name="T85" fmla="*/ 116 h 446"/>
                  <a:gd name="T86" fmla="*/ 411 w 447"/>
                  <a:gd name="T87" fmla="*/ 100 h 446"/>
                  <a:gd name="T88" fmla="*/ 279 w 447"/>
                  <a:gd name="T89" fmla="*/ 174 h 446"/>
                  <a:gd name="T90" fmla="*/ 297 w 447"/>
                  <a:gd name="T91" fmla="*/ 202 h 446"/>
                  <a:gd name="T92" fmla="*/ 301 w 447"/>
                  <a:gd name="T93" fmla="*/ 248 h 446"/>
                  <a:gd name="T94" fmla="*/ 277 w 447"/>
                  <a:gd name="T95" fmla="*/ 290 h 446"/>
                  <a:gd name="T96" fmla="*/ 249 w 447"/>
                  <a:gd name="T97" fmla="*/ 306 h 446"/>
                  <a:gd name="T98" fmla="*/ 203 w 447"/>
                  <a:gd name="T99" fmla="*/ 310 h 446"/>
                  <a:gd name="T100" fmla="*/ 161 w 447"/>
                  <a:gd name="T101" fmla="*/ 286 h 446"/>
                  <a:gd name="T102" fmla="*/ 144 w 447"/>
                  <a:gd name="T103" fmla="*/ 260 h 446"/>
                  <a:gd name="T104" fmla="*/ 140 w 447"/>
                  <a:gd name="T105" fmla="*/ 214 h 446"/>
                  <a:gd name="T106" fmla="*/ 165 w 447"/>
                  <a:gd name="T107" fmla="*/ 172 h 446"/>
                  <a:gd name="T108" fmla="*/ 193 w 447"/>
                  <a:gd name="T109" fmla="*/ 154 h 446"/>
                  <a:gd name="T110" fmla="*/ 239 w 447"/>
                  <a:gd name="T111" fmla="*/ 152 h 446"/>
                  <a:gd name="T112" fmla="*/ 279 w 447"/>
                  <a:gd name="T113" fmla="*/ 174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7" h="446">
                    <a:moveTo>
                      <a:pt x="407" y="94"/>
                    </a:moveTo>
                    <a:lnTo>
                      <a:pt x="361" y="46"/>
                    </a:lnTo>
                    <a:lnTo>
                      <a:pt x="361" y="46"/>
                    </a:lnTo>
                    <a:lnTo>
                      <a:pt x="357" y="44"/>
                    </a:lnTo>
                    <a:lnTo>
                      <a:pt x="351" y="42"/>
                    </a:lnTo>
                    <a:lnTo>
                      <a:pt x="345" y="44"/>
                    </a:lnTo>
                    <a:lnTo>
                      <a:pt x="339" y="46"/>
                    </a:lnTo>
                    <a:lnTo>
                      <a:pt x="319" y="66"/>
                    </a:lnTo>
                    <a:lnTo>
                      <a:pt x="319" y="66"/>
                    </a:lnTo>
                    <a:lnTo>
                      <a:pt x="301" y="56"/>
                    </a:lnTo>
                    <a:lnTo>
                      <a:pt x="281" y="48"/>
                    </a:lnTo>
                    <a:lnTo>
                      <a:pt x="281" y="20"/>
                    </a:lnTo>
                    <a:lnTo>
                      <a:pt x="281" y="20"/>
                    </a:lnTo>
                    <a:lnTo>
                      <a:pt x="281" y="14"/>
                    </a:lnTo>
                    <a:lnTo>
                      <a:pt x="277" y="8"/>
                    </a:lnTo>
                    <a:lnTo>
                      <a:pt x="273" y="6"/>
                    </a:lnTo>
                    <a:lnTo>
                      <a:pt x="267" y="4"/>
                    </a:lnTo>
                    <a:lnTo>
                      <a:pt x="201" y="0"/>
                    </a:lnTo>
                    <a:lnTo>
                      <a:pt x="201" y="0"/>
                    </a:lnTo>
                    <a:lnTo>
                      <a:pt x="195" y="2"/>
                    </a:lnTo>
                    <a:lnTo>
                      <a:pt x="189" y="4"/>
                    </a:lnTo>
                    <a:lnTo>
                      <a:pt x="187" y="10"/>
                    </a:lnTo>
                    <a:lnTo>
                      <a:pt x="185" y="16"/>
                    </a:lnTo>
                    <a:lnTo>
                      <a:pt x="183" y="42"/>
                    </a:lnTo>
                    <a:lnTo>
                      <a:pt x="183" y="42"/>
                    </a:lnTo>
                    <a:lnTo>
                      <a:pt x="159" y="48"/>
                    </a:lnTo>
                    <a:lnTo>
                      <a:pt x="134" y="58"/>
                    </a:lnTo>
                    <a:lnTo>
                      <a:pt x="116" y="40"/>
                    </a:lnTo>
                    <a:lnTo>
                      <a:pt x="116" y="40"/>
                    </a:lnTo>
                    <a:lnTo>
                      <a:pt x="112" y="38"/>
                    </a:lnTo>
                    <a:lnTo>
                      <a:pt x="106" y="36"/>
                    </a:lnTo>
                    <a:lnTo>
                      <a:pt x="100" y="36"/>
                    </a:lnTo>
                    <a:lnTo>
                      <a:pt x="94" y="40"/>
                    </a:lnTo>
                    <a:lnTo>
                      <a:pt x="46" y="86"/>
                    </a:lnTo>
                    <a:lnTo>
                      <a:pt x="46" y="86"/>
                    </a:lnTo>
                    <a:lnTo>
                      <a:pt x="44" y="90"/>
                    </a:lnTo>
                    <a:lnTo>
                      <a:pt x="42" y="96"/>
                    </a:lnTo>
                    <a:lnTo>
                      <a:pt x="44" y="102"/>
                    </a:lnTo>
                    <a:lnTo>
                      <a:pt x="46" y="108"/>
                    </a:lnTo>
                    <a:lnTo>
                      <a:pt x="60" y="122"/>
                    </a:lnTo>
                    <a:lnTo>
                      <a:pt x="60" y="122"/>
                    </a:lnTo>
                    <a:lnTo>
                      <a:pt x="48" y="144"/>
                    </a:lnTo>
                    <a:lnTo>
                      <a:pt x="38" y="166"/>
                    </a:lnTo>
                    <a:lnTo>
                      <a:pt x="20" y="166"/>
                    </a:lnTo>
                    <a:lnTo>
                      <a:pt x="20" y="166"/>
                    </a:lnTo>
                    <a:lnTo>
                      <a:pt x="14" y="166"/>
                    </a:lnTo>
                    <a:lnTo>
                      <a:pt x="8" y="170"/>
                    </a:lnTo>
                    <a:lnTo>
                      <a:pt x="6" y="174"/>
                    </a:lnTo>
                    <a:lnTo>
                      <a:pt x="4" y="180"/>
                    </a:lnTo>
                    <a:lnTo>
                      <a:pt x="0" y="246"/>
                    </a:lnTo>
                    <a:lnTo>
                      <a:pt x="0" y="246"/>
                    </a:lnTo>
                    <a:lnTo>
                      <a:pt x="2" y="252"/>
                    </a:lnTo>
                    <a:lnTo>
                      <a:pt x="4" y="258"/>
                    </a:lnTo>
                    <a:lnTo>
                      <a:pt x="10" y="260"/>
                    </a:lnTo>
                    <a:lnTo>
                      <a:pt x="16" y="262"/>
                    </a:lnTo>
                    <a:lnTo>
                      <a:pt x="30" y="264"/>
                    </a:lnTo>
                    <a:lnTo>
                      <a:pt x="30" y="264"/>
                    </a:lnTo>
                    <a:lnTo>
                      <a:pt x="32" y="278"/>
                    </a:lnTo>
                    <a:lnTo>
                      <a:pt x="36" y="292"/>
                    </a:lnTo>
                    <a:lnTo>
                      <a:pt x="42" y="308"/>
                    </a:lnTo>
                    <a:lnTo>
                      <a:pt x="50" y="322"/>
                    </a:lnTo>
                    <a:lnTo>
                      <a:pt x="40" y="330"/>
                    </a:lnTo>
                    <a:lnTo>
                      <a:pt x="40" y="330"/>
                    </a:lnTo>
                    <a:lnTo>
                      <a:pt x="38" y="334"/>
                    </a:lnTo>
                    <a:lnTo>
                      <a:pt x="36" y="340"/>
                    </a:lnTo>
                    <a:lnTo>
                      <a:pt x="36" y="346"/>
                    </a:lnTo>
                    <a:lnTo>
                      <a:pt x="40" y="352"/>
                    </a:lnTo>
                    <a:lnTo>
                      <a:pt x="86" y="400"/>
                    </a:lnTo>
                    <a:lnTo>
                      <a:pt x="86" y="400"/>
                    </a:lnTo>
                    <a:lnTo>
                      <a:pt x="90" y="402"/>
                    </a:lnTo>
                    <a:lnTo>
                      <a:pt x="96" y="404"/>
                    </a:lnTo>
                    <a:lnTo>
                      <a:pt x="102" y="402"/>
                    </a:lnTo>
                    <a:lnTo>
                      <a:pt x="108" y="400"/>
                    </a:lnTo>
                    <a:lnTo>
                      <a:pt x="114" y="392"/>
                    </a:lnTo>
                    <a:lnTo>
                      <a:pt x="114" y="392"/>
                    </a:lnTo>
                    <a:lnTo>
                      <a:pt x="140" y="406"/>
                    </a:lnTo>
                    <a:lnTo>
                      <a:pt x="167" y="416"/>
                    </a:lnTo>
                    <a:lnTo>
                      <a:pt x="167" y="426"/>
                    </a:lnTo>
                    <a:lnTo>
                      <a:pt x="167" y="426"/>
                    </a:lnTo>
                    <a:lnTo>
                      <a:pt x="167" y="432"/>
                    </a:lnTo>
                    <a:lnTo>
                      <a:pt x="171" y="438"/>
                    </a:lnTo>
                    <a:lnTo>
                      <a:pt x="175" y="440"/>
                    </a:lnTo>
                    <a:lnTo>
                      <a:pt x="181" y="442"/>
                    </a:lnTo>
                    <a:lnTo>
                      <a:pt x="247" y="446"/>
                    </a:lnTo>
                    <a:lnTo>
                      <a:pt x="247" y="446"/>
                    </a:lnTo>
                    <a:lnTo>
                      <a:pt x="253" y="444"/>
                    </a:lnTo>
                    <a:lnTo>
                      <a:pt x="259" y="442"/>
                    </a:lnTo>
                    <a:lnTo>
                      <a:pt x="263" y="436"/>
                    </a:lnTo>
                    <a:lnTo>
                      <a:pt x="263" y="430"/>
                    </a:lnTo>
                    <a:lnTo>
                      <a:pt x="265" y="418"/>
                    </a:lnTo>
                    <a:lnTo>
                      <a:pt x="265" y="418"/>
                    </a:lnTo>
                    <a:lnTo>
                      <a:pt x="279" y="414"/>
                    </a:lnTo>
                    <a:lnTo>
                      <a:pt x="293" y="410"/>
                    </a:lnTo>
                    <a:lnTo>
                      <a:pt x="307" y="404"/>
                    </a:lnTo>
                    <a:lnTo>
                      <a:pt x="321" y="396"/>
                    </a:lnTo>
                    <a:lnTo>
                      <a:pt x="331" y="406"/>
                    </a:lnTo>
                    <a:lnTo>
                      <a:pt x="331" y="406"/>
                    </a:lnTo>
                    <a:lnTo>
                      <a:pt x="335" y="410"/>
                    </a:lnTo>
                    <a:lnTo>
                      <a:pt x="341" y="410"/>
                    </a:lnTo>
                    <a:lnTo>
                      <a:pt x="347" y="410"/>
                    </a:lnTo>
                    <a:lnTo>
                      <a:pt x="353" y="406"/>
                    </a:lnTo>
                    <a:lnTo>
                      <a:pt x="401" y="360"/>
                    </a:lnTo>
                    <a:lnTo>
                      <a:pt x="401" y="360"/>
                    </a:lnTo>
                    <a:lnTo>
                      <a:pt x="403" y="356"/>
                    </a:lnTo>
                    <a:lnTo>
                      <a:pt x="405" y="350"/>
                    </a:lnTo>
                    <a:lnTo>
                      <a:pt x="403" y="344"/>
                    </a:lnTo>
                    <a:lnTo>
                      <a:pt x="401" y="338"/>
                    </a:lnTo>
                    <a:lnTo>
                      <a:pt x="389" y="326"/>
                    </a:lnTo>
                    <a:lnTo>
                      <a:pt x="389" y="326"/>
                    </a:lnTo>
                    <a:lnTo>
                      <a:pt x="399" y="304"/>
                    </a:lnTo>
                    <a:lnTo>
                      <a:pt x="407" y="280"/>
                    </a:lnTo>
                    <a:lnTo>
                      <a:pt x="427" y="280"/>
                    </a:lnTo>
                    <a:lnTo>
                      <a:pt x="427" y="280"/>
                    </a:lnTo>
                    <a:lnTo>
                      <a:pt x="433" y="280"/>
                    </a:lnTo>
                    <a:lnTo>
                      <a:pt x="439" y="276"/>
                    </a:lnTo>
                    <a:lnTo>
                      <a:pt x="441" y="272"/>
                    </a:lnTo>
                    <a:lnTo>
                      <a:pt x="443" y="266"/>
                    </a:lnTo>
                    <a:lnTo>
                      <a:pt x="447" y="200"/>
                    </a:lnTo>
                    <a:lnTo>
                      <a:pt x="447" y="200"/>
                    </a:lnTo>
                    <a:lnTo>
                      <a:pt x="445" y="194"/>
                    </a:lnTo>
                    <a:lnTo>
                      <a:pt x="443" y="188"/>
                    </a:lnTo>
                    <a:lnTo>
                      <a:pt x="437" y="186"/>
                    </a:lnTo>
                    <a:lnTo>
                      <a:pt x="431" y="184"/>
                    </a:lnTo>
                    <a:lnTo>
                      <a:pt x="407" y="182"/>
                    </a:lnTo>
                    <a:lnTo>
                      <a:pt x="407" y="182"/>
                    </a:lnTo>
                    <a:lnTo>
                      <a:pt x="399" y="158"/>
                    </a:lnTo>
                    <a:lnTo>
                      <a:pt x="387" y="134"/>
                    </a:lnTo>
                    <a:lnTo>
                      <a:pt x="407" y="116"/>
                    </a:lnTo>
                    <a:lnTo>
                      <a:pt x="407" y="116"/>
                    </a:lnTo>
                    <a:lnTo>
                      <a:pt x="411" y="112"/>
                    </a:lnTo>
                    <a:lnTo>
                      <a:pt x="411" y="106"/>
                    </a:lnTo>
                    <a:lnTo>
                      <a:pt x="411" y="100"/>
                    </a:lnTo>
                    <a:lnTo>
                      <a:pt x="407" y="94"/>
                    </a:lnTo>
                    <a:lnTo>
                      <a:pt x="407" y="94"/>
                    </a:lnTo>
                    <a:close/>
                    <a:moveTo>
                      <a:pt x="279" y="174"/>
                    </a:moveTo>
                    <a:lnTo>
                      <a:pt x="279" y="174"/>
                    </a:lnTo>
                    <a:lnTo>
                      <a:pt x="289" y="188"/>
                    </a:lnTo>
                    <a:lnTo>
                      <a:pt x="297" y="202"/>
                    </a:lnTo>
                    <a:lnTo>
                      <a:pt x="301" y="218"/>
                    </a:lnTo>
                    <a:lnTo>
                      <a:pt x="303" y="232"/>
                    </a:lnTo>
                    <a:lnTo>
                      <a:pt x="301" y="248"/>
                    </a:lnTo>
                    <a:lnTo>
                      <a:pt x="295" y="264"/>
                    </a:lnTo>
                    <a:lnTo>
                      <a:pt x="287" y="278"/>
                    </a:lnTo>
                    <a:lnTo>
                      <a:pt x="277" y="290"/>
                    </a:lnTo>
                    <a:lnTo>
                      <a:pt x="277" y="290"/>
                    </a:lnTo>
                    <a:lnTo>
                      <a:pt x="263" y="300"/>
                    </a:lnTo>
                    <a:lnTo>
                      <a:pt x="249" y="306"/>
                    </a:lnTo>
                    <a:lnTo>
                      <a:pt x="235" y="310"/>
                    </a:lnTo>
                    <a:lnTo>
                      <a:pt x="219" y="312"/>
                    </a:lnTo>
                    <a:lnTo>
                      <a:pt x="203" y="310"/>
                    </a:lnTo>
                    <a:lnTo>
                      <a:pt x="189" y="306"/>
                    </a:lnTo>
                    <a:lnTo>
                      <a:pt x="175" y="298"/>
                    </a:lnTo>
                    <a:lnTo>
                      <a:pt x="161" y="286"/>
                    </a:lnTo>
                    <a:lnTo>
                      <a:pt x="161" y="286"/>
                    </a:lnTo>
                    <a:lnTo>
                      <a:pt x="150" y="274"/>
                    </a:lnTo>
                    <a:lnTo>
                      <a:pt x="144" y="260"/>
                    </a:lnTo>
                    <a:lnTo>
                      <a:pt x="140" y="244"/>
                    </a:lnTo>
                    <a:lnTo>
                      <a:pt x="138" y="228"/>
                    </a:lnTo>
                    <a:lnTo>
                      <a:pt x="140" y="214"/>
                    </a:lnTo>
                    <a:lnTo>
                      <a:pt x="146" y="198"/>
                    </a:lnTo>
                    <a:lnTo>
                      <a:pt x="154" y="184"/>
                    </a:lnTo>
                    <a:lnTo>
                      <a:pt x="165" y="172"/>
                    </a:lnTo>
                    <a:lnTo>
                      <a:pt x="165" y="172"/>
                    </a:lnTo>
                    <a:lnTo>
                      <a:pt x="177" y="162"/>
                    </a:lnTo>
                    <a:lnTo>
                      <a:pt x="193" y="154"/>
                    </a:lnTo>
                    <a:lnTo>
                      <a:pt x="207" y="150"/>
                    </a:lnTo>
                    <a:lnTo>
                      <a:pt x="223" y="150"/>
                    </a:lnTo>
                    <a:lnTo>
                      <a:pt x="239" y="152"/>
                    </a:lnTo>
                    <a:lnTo>
                      <a:pt x="253" y="156"/>
                    </a:lnTo>
                    <a:lnTo>
                      <a:pt x="267" y="164"/>
                    </a:lnTo>
                    <a:lnTo>
                      <a:pt x="279" y="174"/>
                    </a:lnTo>
                    <a:lnTo>
                      <a:pt x="279" y="174"/>
                    </a:lnTo>
                    <a:close/>
                  </a:path>
                </a:pathLst>
              </a:custGeom>
              <a:solidFill>
                <a:srgbClr val="AD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321"/>
              <p:cNvSpPr>
                <a:spLocks noEditPoints="1"/>
              </p:cNvSpPr>
              <p:nvPr/>
            </p:nvSpPr>
            <p:spPr bwMode="auto">
              <a:xfrm>
                <a:off x="5565094" y="3174617"/>
                <a:ext cx="619174" cy="620559"/>
              </a:xfrm>
              <a:custGeom>
                <a:avLst/>
                <a:gdLst>
                  <a:gd name="T0" fmla="*/ 382 w 447"/>
                  <a:gd name="T1" fmla="*/ 66 h 448"/>
                  <a:gd name="T2" fmla="*/ 366 w 447"/>
                  <a:gd name="T3" fmla="*/ 60 h 448"/>
                  <a:gd name="T4" fmla="*/ 338 w 447"/>
                  <a:gd name="T5" fmla="*/ 80 h 448"/>
                  <a:gd name="T6" fmla="*/ 306 w 447"/>
                  <a:gd name="T7" fmla="*/ 30 h 448"/>
                  <a:gd name="T8" fmla="*/ 304 w 447"/>
                  <a:gd name="T9" fmla="*/ 18 h 448"/>
                  <a:gd name="T10" fmla="*/ 228 w 447"/>
                  <a:gd name="T11" fmla="*/ 0 h 448"/>
                  <a:gd name="T12" fmla="*/ 216 w 447"/>
                  <a:gd name="T13" fmla="*/ 2 h 448"/>
                  <a:gd name="T14" fmla="*/ 206 w 447"/>
                  <a:gd name="T15" fmla="*/ 38 h 448"/>
                  <a:gd name="T16" fmla="*/ 156 w 447"/>
                  <a:gd name="T17" fmla="*/ 48 h 448"/>
                  <a:gd name="T18" fmla="*/ 136 w 447"/>
                  <a:gd name="T19" fmla="*/ 26 h 448"/>
                  <a:gd name="T20" fmla="*/ 120 w 447"/>
                  <a:gd name="T21" fmla="*/ 26 h 448"/>
                  <a:gd name="T22" fmla="*/ 62 w 447"/>
                  <a:gd name="T23" fmla="*/ 70 h 448"/>
                  <a:gd name="T24" fmla="*/ 62 w 447"/>
                  <a:gd name="T25" fmla="*/ 86 h 448"/>
                  <a:gd name="T26" fmla="*/ 58 w 447"/>
                  <a:gd name="T27" fmla="*/ 122 h 448"/>
                  <a:gd name="T28" fmla="*/ 28 w 447"/>
                  <a:gd name="T29" fmla="*/ 140 h 448"/>
                  <a:gd name="T30" fmla="*/ 14 w 447"/>
                  <a:gd name="T31" fmla="*/ 148 h 448"/>
                  <a:gd name="T32" fmla="*/ 0 w 447"/>
                  <a:gd name="T33" fmla="*/ 218 h 448"/>
                  <a:gd name="T34" fmla="*/ 6 w 447"/>
                  <a:gd name="T35" fmla="*/ 234 h 448"/>
                  <a:gd name="T36" fmla="*/ 26 w 447"/>
                  <a:gd name="T37" fmla="*/ 240 h 448"/>
                  <a:gd name="T38" fmla="*/ 34 w 447"/>
                  <a:gd name="T39" fmla="*/ 284 h 448"/>
                  <a:gd name="T40" fmla="*/ 28 w 447"/>
                  <a:gd name="T41" fmla="*/ 306 h 448"/>
                  <a:gd name="T42" fmla="*/ 22 w 447"/>
                  <a:gd name="T43" fmla="*/ 322 h 448"/>
                  <a:gd name="T44" fmla="*/ 64 w 447"/>
                  <a:gd name="T45" fmla="*/ 382 h 448"/>
                  <a:gd name="T46" fmla="*/ 80 w 447"/>
                  <a:gd name="T47" fmla="*/ 386 h 448"/>
                  <a:gd name="T48" fmla="*/ 94 w 447"/>
                  <a:gd name="T49" fmla="*/ 378 h 448"/>
                  <a:gd name="T50" fmla="*/ 140 w 447"/>
                  <a:gd name="T51" fmla="*/ 418 h 448"/>
                  <a:gd name="T52" fmla="*/ 144 w 447"/>
                  <a:gd name="T53" fmla="*/ 430 h 448"/>
                  <a:gd name="T54" fmla="*/ 218 w 447"/>
                  <a:gd name="T55" fmla="*/ 448 h 448"/>
                  <a:gd name="T56" fmla="*/ 230 w 447"/>
                  <a:gd name="T57" fmla="*/ 444 h 448"/>
                  <a:gd name="T58" fmla="*/ 238 w 447"/>
                  <a:gd name="T59" fmla="*/ 422 h 448"/>
                  <a:gd name="T60" fmla="*/ 268 w 447"/>
                  <a:gd name="T61" fmla="*/ 418 h 448"/>
                  <a:gd name="T62" fmla="*/ 306 w 447"/>
                  <a:gd name="T63" fmla="*/ 418 h 448"/>
                  <a:gd name="T64" fmla="*/ 316 w 447"/>
                  <a:gd name="T65" fmla="*/ 424 h 448"/>
                  <a:gd name="T66" fmla="*/ 380 w 447"/>
                  <a:gd name="T67" fmla="*/ 382 h 448"/>
                  <a:gd name="T68" fmla="*/ 386 w 447"/>
                  <a:gd name="T69" fmla="*/ 372 h 448"/>
                  <a:gd name="T70" fmla="*/ 374 w 447"/>
                  <a:gd name="T71" fmla="*/ 346 h 448"/>
                  <a:gd name="T72" fmla="*/ 398 w 447"/>
                  <a:gd name="T73" fmla="*/ 302 h 448"/>
                  <a:gd name="T74" fmla="*/ 424 w 447"/>
                  <a:gd name="T75" fmla="*/ 306 h 448"/>
                  <a:gd name="T76" fmla="*/ 436 w 447"/>
                  <a:gd name="T77" fmla="*/ 294 h 448"/>
                  <a:gd name="T78" fmla="*/ 447 w 447"/>
                  <a:gd name="T79" fmla="*/ 222 h 448"/>
                  <a:gd name="T80" fmla="*/ 434 w 447"/>
                  <a:gd name="T81" fmla="*/ 210 h 448"/>
                  <a:gd name="T82" fmla="*/ 406 w 447"/>
                  <a:gd name="T83" fmla="*/ 182 h 448"/>
                  <a:gd name="T84" fmla="*/ 418 w 447"/>
                  <a:gd name="T85" fmla="*/ 142 h 448"/>
                  <a:gd name="T86" fmla="*/ 424 w 447"/>
                  <a:gd name="T87" fmla="*/ 126 h 448"/>
                  <a:gd name="T88" fmla="*/ 302 w 447"/>
                  <a:gd name="T89" fmla="*/ 170 h 448"/>
                  <a:gd name="T90" fmla="*/ 320 w 447"/>
                  <a:gd name="T91" fmla="*/ 208 h 448"/>
                  <a:gd name="T92" fmla="*/ 316 w 447"/>
                  <a:gd name="T93" fmla="*/ 266 h 448"/>
                  <a:gd name="T94" fmla="*/ 280 w 447"/>
                  <a:gd name="T95" fmla="*/ 314 h 448"/>
                  <a:gd name="T96" fmla="*/ 242 w 447"/>
                  <a:gd name="T97" fmla="*/ 332 h 448"/>
                  <a:gd name="T98" fmla="*/ 184 w 447"/>
                  <a:gd name="T99" fmla="*/ 328 h 448"/>
                  <a:gd name="T100" fmla="*/ 136 w 447"/>
                  <a:gd name="T101" fmla="*/ 292 h 448"/>
                  <a:gd name="T102" fmla="*/ 118 w 447"/>
                  <a:gd name="T103" fmla="*/ 254 h 448"/>
                  <a:gd name="T104" fmla="*/ 122 w 447"/>
                  <a:gd name="T105" fmla="*/ 196 h 448"/>
                  <a:gd name="T106" fmla="*/ 158 w 447"/>
                  <a:gd name="T107" fmla="*/ 148 h 448"/>
                  <a:gd name="T108" fmla="*/ 194 w 447"/>
                  <a:gd name="T109" fmla="*/ 130 h 448"/>
                  <a:gd name="T110" fmla="*/ 254 w 447"/>
                  <a:gd name="T111" fmla="*/ 134 h 448"/>
                  <a:gd name="T112" fmla="*/ 302 w 447"/>
                  <a:gd name="T113" fmla="*/ 17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7" h="448">
                    <a:moveTo>
                      <a:pt x="420" y="120"/>
                    </a:moveTo>
                    <a:lnTo>
                      <a:pt x="382" y="66"/>
                    </a:lnTo>
                    <a:lnTo>
                      <a:pt x="382" y="66"/>
                    </a:lnTo>
                    <a:lnTo>
                      <a:pt x="378" y="62"/>
                    </a:lnTo>
                    <a:lnTo>
                      <a:pt x="372" y="60"/>
                    </a:lnTo>
                    <a:lnTo>
                      <a:pt x="366" y="60"/>
                    </a:lnTo>
                    <a:lnTo>
                      <a:pt x="360" y="64"/>
                    </a:lnTo>
                    <a:lnTo>
                      <a:pt x="338" y="80"/>
                    </a:lnTo>
                    <a:lnTo>
                      <a:pt x="338" y="80"/>
                    </a:lnTo>
                    <a:lnTo>
                      <a:pt x="320" y="66"/>
                    </a:lnTo>
                    <a:lnTo>
                      <a:pt x="302" y="56"/>
                    </a:lnTo>
                    <a:lnTo>
                      <a:pt x="306" y="30"/>
                    </a:lnTo>
                    <a:lnTo>
                      <a:pt x="306" y="30"/>
                    </a:lnTo>
                    <a:lnTo>
                      <a:pt x="306" y="24"/>
                    </a:lnTo>
                    <a:lnTo>
                      <a:pt x="304" y="18"/>
                    </a:lnTo>
                    <a:lnTo>
                      <a:pt x="298" y="14"/>
                    </a:lnTo>
                    <a:lnTo>
                      <a:pt x="294" y="12"/>
                    </a:lnTo>
                    <a:lnTo>
                      <a:pt x="228" y="0"/>
                    </a:lnTo>
                    <a:lnTo>
                      <a:pt x="228" y="0"/>
                    </a:lnTo>
                    <a:lnTo>
                      <a:pt x="222" y="0"/>
                    </a:lnTo>
                    <a:lnTo>
                      <a:pt x="216" y="2"/>
                    </a:lnTo>
                    <a:lnTo>
                      <a:pt x="212" y="8"/>
                    </a:lnTo>
                    <a:lnTo>
                      <a:pt x="210" y="12"/>
                    </a:lnTo>
                    <a:lnTo>
                      <a:pt x="206" y="38"/>
                    </a:lnTo>
                    <a:lnTo>
                      <a:pt x="206" y="38"/>
                    </a:lnTo>
                    <a:lnTo>
                      <a:pt x="180" y="42"/>
                    </a:lnTo>
                    <a:lnTo>
                      <a:pt x="156" y="48"/>
                    </a:lnTo>
                    <a:lnTo>
                      <a:pt x="140" y="30"/>
                    </a:lnTo>
                    <a:lnTo>
                      <a:pt x="140" y="30"/>
                    </a:lnTo>
                    <a:lnTo>
                      <a:pt x="136" y="26"/>
                    </a:lnTo>
                    <a:lnTo>
                      <a:pt x="130" y="24"/>
                    </a:lnTo>
                    <a:lnTo>
                      <a:pt x="124" y="24"/>
                    </a:lnTo>
                    <a:lnTo>
                      <a:pt x="120" y="26"/>
                    </a:lnTo>
                    <a:lnTo>
                      <a:pt x="66" y="66"/>
                    </a:lnTo>
                    <a:lnTo>
                      <a:pt x="66" y="66"/>
                    </a:lnTo>
                    <a:lnTo>
                      <a:pt x="62" y="70"/>
                    </a:lnTo>
                    <a:lnTo>
                      <a:pt x="60" y="76"/>
                    </a:lnTo>
                    <a:lnTo>
                      <a:pt x="60" y="82"/>
                    </a:lnTo>
                    <a:lnTo>
                      <a:pt x="62" y="86"/>
                    </a:lnTo>
                    <a:lnTo>
                      <a:pt x="74" y="102"/>
                    </a:lnTo>
                    <a:lnTo>
                      <a:pt x="74" y="102"/>
                    </a:lnTo>
                    <a:lnTo>
                      <a:pt x="58" y="122"/>
                    </a:lnTo>
                    <a:lnTo>
                      <a:pt x="46" y="144"/>
                    </a:lnTo>
                    <a:lnTo>
                      <a:pt x="28" y="140"/>
                    </a:lnTo>
                    <a:lnTo>
                      <a:pt x="28" y="140"/>
                    </a:lnTo>
                    <a:lnTo>
                      <a:pt x="22" y="142"/>
                    </a:lnTo>
                    <a:lnTo>
                      <a:pt x="18" y="144"/>
                    </a:lnTo>
                    <a:lnTo>
                      <a:pt x="14" y="148"/>
                    </a:lnTo>
                    <a:lnTo>
                      <a:pt x="10" y="154"/>
                    </a:lnTo>
                    <a:lnTo>
                      <a:pt x="0" y="218"/>
                    </a:lnTo>
                    <a:lnTo>
                      <a:pt x="0" y="218"/>
                    </a:lnTo>
                    <a:lnTo>
                      <a:pt x="0" y="224"/>
                    </a:lnTo>
                    <a:lnTo>
                      <a:pt x="2" y="230"/>
                    </a:lnTo>
                    <a:lnTo>
                      <a:pt x="6" y="234"/>
                    </a:lnTo>
                    <a:lnTo>
                      <a:pt x="12" y="236"/>
                    </a:lnTo>
                    <a:lnTo>
                      <a:pt x="26" y="240"/>
                    </a:lnTo>
                    <a:lnTo>
                      <a:pt x="26" y="240"/>
                    </a:lnTo>
                    <a:lnTo>
                      <a:pt x="28" y="254"/>
                    </a:lnTo>
                    <a:lnTo>
                      <a:pt x="30" y="270"/>
                    </a:lnTo>
                    <a:lnTo>
                      <a:pt x="34" y="284"/>
                    </a:lnTo>
                    <a:lnTo>
                      <a:pt x="38" y="300"/>
                    </a:lnTo>
                    <a:lnTo>
                      <a:pt x="28" y="306"/>
                    </a:lnTo>
                    <a:lnTo>
                      <a:pt x="28" y="306"/>
                    </a:lnTo>
                    <a:lnTo>
                      <a:pt x="24" y="310"/>
                    </a:lnTo>
                    <a:lnTo>
                      <a:pt x="22" y="316"/>
                    </a:lnTo>
                    <a:lnTo>
                      <a:pt x="22" y="322"/>
                    </a:lnTo>
                    <a:lnTo>
                      <a:pt x="26" y="328"/>
                    </a:lnTo>
                    <a:lnTo>
                      <a:pt x="64" y="382"/>
                    </a:lnTo>
                    <a:lnTo>
                      <a:pt x="64" y="382"/>
                    </a:lnTo>
                    <a:lnTo>
                      <a:pt x="68" y="386"/>
                    </a:lnTo>
                    <a:lnTo>
                      <a:pt x="74" y="388"/>
                    </a:lnTo>
                    <a:lnTo>
                      <a:pt x="80" y="386"/>
                    </a:lnTo>
                    <a:lnTo>
                      <a:pt x="86" y="384"/>
                    </a:lnTo>
                    <a:lnTo>
                      <a:pt x="94" y="378"/>
                    </a:lnTo>
                    <a:lnTo>
                      <a:pt x="94" y="378"/>
                    </a:lnTo>
                    <a:lnTo>
                      <a:pt x="118" y="394"/>
                    </a:lnTo>
                    <a:lnTo>
                      <a:pt x="142" y="408"/>
                    </a:lnTo>
                    <a:lnTo>
                      <a:pt x="140" y="418"/>
                    </a:lnTo>
                    <a:lnTo>
                      <a:pt x="140" y="418"/>
                    </a:lnTo>
                    <a:lnTo>
                      <a:pt x="140" y="424"/>
                    </a:lnTo>
                    <a:lnTo>
                      <a:pt x="144" y="430"/>
                    </a:lnTo>
                    <a:lnTo>
                      <a:pt x="148" y="434"/>
                    </a:lnTo>
                    <a:lnTo>
                      <a:pt x="154" y="436"/>
                    </a:lnTo>
                    <a:lnTo>
                      <a:pt x="218" y="448"/>
                    </a:lnTo>
                    <a:lnTo>
                      <a:pt x="218" y="448"/>
                    </a:lnTo>
                    <a:lnTo>
                      <a:pt x="224" y="446"/>
                    </a:lnTo>
                    <a:lnTo>
                      <a:pt x="230" y="444"/>
                    </a:lnTo>
                    <a:lnTo>
                      <a:pt x="234" y="440"/>
                    </a:lnTo>
                    <a:lnTo>
                      <a:pt x="236" y="434"/>
                    </a:lnTo>
                    <a:lnTo>
                      <a:pt x="238" y="422"/>
                    </a:lnTo>
                    <a:lnTo>
                      <a:pt x="238" y="422"/>
                    </a:lnTo>
                    <a:lnTo>
                      <a:pt x="254" y="420"/>
                    </a:lnTo>
                    <a:lnTo>
                      <a:pt x="268" y="418"/>
                    </a:lnTo>
                    <a:lnTo>
                      <a:pt x="282" y="412"/>
                    </a:lnTo>
                    <a:lnTo>
                      <a:pt x="298" y="408"/>
                    </a:lnTo>
                    <a:lnTo>
                      <a:pt x="306" y="418"/>
                    </a:lnTo>
                    <a:lnTo>
                      <a:pt x="306" y="418"/>
                    </a:lnTo>
                    <a:lnTo>
                      <a:pt x="310" y="422"/>
                    </a:lnTo>
                    <a:lnTo>
                      <a:pt x="316" y="424"/>
                    </a:lnTo>
                    <a:lnTo>
                      <a:pt x="322" y="424"/>
                    </a:lnTo>
                    <a:lnTo>
                      <a:pt x="328" y="422"/>
                    </a:lnTo>
                    <a:lnTo>
                      <a:pt x="380" y="382"/>
                    </a:lnTo>
                    <a:lnTo>
                      <a:pt x="380" y="382"/>
                    </a:lnTo>
                    <a:lnTo>
                      <a:pt x="384" y="378"/>
                    </a:lnTo>
                    <a:lnTo>
                      <a:pt x="386" y="372"/>
                    </a:lnTo>
                    <a:lnTo>
                      <a:pt x="386" y="366"/>
                    </a:lnTo>
                    <a:lnTo>
                      <a:pt x="384" y="360"/>
                    </a:lnTo>
                    <a:lnTo>
                      <a:pt x="374" y="346"/>
                    </a:lnTo>
                    <a:lnTo>
                      <a:pt x="374" y="346"/>
                    </a:lnTo>
                    <a:lnTo>
                      <a:pt x="388" y="326"/>
                    </a:lnTo>
                    <a:lnTo>
                      <a:pt x="398" y="302"/>
                    </a:lnTo>
                    <a:lnTo>
                      <a:pt x="418" y="306"/>
                    </a:lnTo>
                    <a:lnTo>
                      <a:pt x="418" y="306"/>
                    </a:lnTo>
                    <a:lnTo>
                      <a:pt x="424" y="306"/>
                    </a:lnTo>
                    <a:lnTo>
                      <a:pt x="428" y="304"/>
                    </a:lnTo>
                    <a:lnTo>
                      <a:pt x="434" y="300"/>
                    </a:lnTo>
                    <a:lnTo>
                      <a:pt x="436" y="294"/>
                    </a:lnTo>
                    <a:lnTo>
                      <a:pt x="447" y="228"/>
                    </a:lnTo>
                    <a:lnTo>
                      <a:pt x="447" y="228"/>
                    </a:lnTo>
                    <a:lnTo>
                      <a:pt x="447" y="222"/>
                    </a:lnTo>
                    <a:lnTo>
                      <a:pt x="445" y="218"/>
                    </a:lnTo>
                    <a:lnTo>
                      <a:pt x="440" y="212"/>
                    </a:lnTo>
                    <a:lnTo>
                      <a:pt x="434" y="210"/>
                    </a:lnTo>
                    <a:lnTo>
                      <a:pt x="410" y="206"/>
                    </a:lnTo>
                    <a:lnTo>
                      <a:pt x="410" y="206"/>
                    </a:lnTo>
                    <a:lnTo>
                      <a:pt x="406" y="182"/>
                    </a:lnTo>
                    <a:lnTo>
                      <a:pt x="396" y="156"/>
                    </a:lnTo>
                    <a:lnTo>
                      <a:pt x="418" y="142"/>
                    </a:lnTo>
                    <a:lnTo>
                      <a:pt x="418" y="142"/>
                    </a:lnTo>
                    <a:lnTo>
                      <a:pt x="422" y="136"/>
                    </a:lnTo>
                    <a:lnTo>
                      <a:pt x="424" y="132"/>
                    </a:lnTo>
                    <a:lnTo>
                      <a:pt x="424" y="126"/>
                    </a:lnTo>
                    <a:lnTo>
                      <a:pt x="420" y="120"/>
                    </a:lnTo>
                    <a:lnTo>
                      <a:pt x="420" y="120"/>
                    </a:lnTo>
                    <a:close/>
                    <a:moveTo>
                      <a:pt x="302" y="170"/>
                    </a:moveTo>
                    <a:lnTo>
                      <a:pt x="302" y="170"/>
                    </a:lnTo>
                    <a:lnTo>
                      <a:pt x="314" y="188"/>
                    </a:lnTo>
                    <a:lnTo>
                      <a:pt x="320" y="208"/>
                    </a:lnTo>
                    <a:lnTo>
                      <a:pt x="322" y="226"/>
                    </a:lnTo>
                    <a:lnTo>
                      <a:pt x="322" y="246"/>
                    </a:lnTo>
                    <a:lnTo>
                      <a:pt x="316" y="266"/>
                    </a:lnTo>
                    <a:lnTo>
                      <a:pt x="308" y="284"/>
                    </a:lnTo>
                    <a:lnTo>
                      <a:pt x="296" y="300"/>
                    </a:lnTo>
                    <a:lnTo>
                      <a:pt x="280" y="314"/>
                    </a:lnTo>
                    <a:lnTo>
                      <a:pt x="280" y="314"/>
                    </a:lnTo>
                    <a:lnTo>
                      <a:pt x="262" y="326"/>
                    </a:lnTo>
                    <a:lnTo>
                      <a:pt x="242" y="332"/>
                    </a:lnTo>
                    <a:lnTo>
                      <a:pt x="222" y="334"/>
                    </a:lnTo>
                    <a:lnTo>
                      <a:pt x="204" y="334"/>
                    </a:lnTo>
                    <a:lnTo>
                      <a:pt x="184" y="328"/>
                    </a:lnTo>
                    <a:lnTo>
                      <a:pt x="166" y="320"/>
                    </a:lnTo>
                    <a:lnTo>
                      <a:pt x="150" y="308"/>
                    </a:lnTo>
                    <a:lnTo>
                      <a:pt x="136" y="292"/>
                    </a:lnTo>
                    <a:lnTo>
                      <a:pt x="136" y="292"/>
                    </a:lnTo>
                    <a:lnTo>
                      <a:pt x="124" y="274"/>
                    </a:lnTo>
                    <a:lnTo>
                      <a:pt x="118" y="254"/>
                    </a:lnTo>
                    <a:lnTo>
                      <a:pt x="116" y="236"/>
                    </a:lnTo>
                    <a:lnTo>
                      <a:pt x="116" y="216"/>
                    </a:lnTo>
                    <a:lnTo>
                      <a:pt x="122" y="196"/>
                    </a:lnTo>
                    <a:lnTo>
                      <a:pt x="130" y="178"/>
                    </a:lnTo>
                    <a:lnTo>
                      <a:pt x="142" y="162"/>
                    </a:lnTo>
                    <a:lnTo>
                      <a:pt x="158" y="148"/>
                    </a:lnTo>
                    <a:lnTo>
                      <a:pt x="158" y="148"/>
                    </a:lnTo>
                    <a:lnTo>
                      <a:pt x="176" y="136"/>
                    </a:lnTo>
                    <a:lnTo>
                      <a:pt x="194" y="130"/>
                    </a:lnTo>
                    <a:lnTo>
                      <a:pt x="214" y="128"/>
                    </a:lnTo>
                    <a:lnTo>
                      <a:pt x="234" y="128"/>
                    </a:lnTo>
                    <a:lnTo>
                      <a:pt x="254" y="134"/>
                    </a:lnTo>
                    <a:lnTo>
                      <a:pt x="272" y="142"/>
                    </a:lnTo>
                    <a:lnTo>
                      <a:pt x="288" y="154"/>
                    </a:lnTo>
                    <a:lnTo>
                      <a:pt x="302" y="170"/>
                    </a:lnTo>
                    <a:lnTo>
                      <a:pt x="302" y="170"/>
                    </a:lnTo>
                    <a:close/>
                  </a:path>
                </a:pathLst>
              </a:custGeom>
              <a:solidFill>
                <a:srgbClr val="DF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322"/>
              <p:cNvSpPr>
                <a:spLocks noEditPoints="1"/>
              </p:cNvSpPr>
              <p:nvPr/>
            </p:nvSpPr>
            <p:spPr bwMode="auto">
              <a:xfrm>
                <a:off x="6630295" y="3437801"/>
                <a:ext cx="321361" cy="324131"/>
              </a:xfrm>
              <a:custGeom>
                <a:avLst/>
                <a:gdLst>
                  <a:gd name="T0" fmla="*/ 220 w 232"/>
                  <a:gd name="T1" fmla="*/ 64 h 234"/>
                  <a:gd name="T2" fmla="*/ 214 w 232"/>
                  <a:gd name="T3" fmla="*/ 58 h 234"/>
                  <a:gd name="T4" fmla="*/ 196 w 232"/>
                  <a:gd name="T5" fmla="*/ 62 h 234"/>
                  <a:gd name="T6" fmla="*/ 188 w 232"/>
                  <a:gd name="T7" fmla="*/ 32 h 234"/>
                  <a:gd name="T8" fmla="*/ 188 w 232"/>
                  <a:gd name="T9" fmla="*/ 26 h 234"/>
                  <a:gd name="T10" fmla="*/ 154 w 232"/>
                  <a:gd name="T11" fmla="*/ 6 h 234"/>
                  <a:gd name="T12" fmla="*/ 148 w 232"/>
                  <a:gd name="T13" fmla="*/ 4 h 234"/>
                  <a:gd name="T14" fmla="*/ 136 w 232"/>
                  <a:gd name="T15" fmla="*/ 22 h 234"/>
                  <a:gd name="T16" fmla="*/ 110 w 232"/>
                  <a:gd name="T17" fmla="*/ 18 h 234"/>
                  <a:gd name="T18" fmla="*/ 104 w 232"/>
                  <a:gd name="T19" fmla="*/ 4 h 234"/>
                  <a:gd name="T20" fmla="*/ 94 w 232"/>
                  <a:gd name="T21" fmla="*/ 2 h 234"/>
                  <a:gd name="T22" fmla="*/ 58 w 232"/>
                  <a:gd name="T23" fmla="*/ 14 h 234"/>
                  <a:gd name="T24" fmla="*/ 56 w 232"/>
                  <a:gd name="T25" fmla="*/ 22 h 234"/>
                  <a:gd name="T26" fmla="*/ 50 w 232"/>
                  <a:gd name="T27" fmla="*/ 40 h 234"/>
                  <a:gd name="T28" fmla="*/ 32 w 232"/>
                  <a:gd name="T29" fmla="*/ 44 h 234"/>
                  <a:gd name="T30" fmla="*/ 22 w 232"/>
                  <a:gd name="T31" fmla="*/ 46 h 234"/>
                  <a:gd name="T32" fmla="*/ 4 w 232"/>
                  <a:gd name="T33" fmla="*/ 80 h 234"/>
                  <a:gd name="T34" fmla="*/ 6 w 232"/>
                  <a:gd name="T35" fmla="*/ 88 h 234"/>
                  <a:gd name="T36" fmla="*/ 14 w 232"/>
                  <a:gd name="T37" fmla="*/ 94 h 234"/>
                  <a:gd name="T38" fmla="*/ 4 w 232"/>
                  <a:gd name="T39" fmla="*/ 128 h 234"/>
                  <a:gd name="T40" fmla="*/ 0 w 232"/>
                  <a:gd name="T41" fmla="*/ 132 h 234"/>
                  <a:gd name="T42" fmla="*/ 10 w 232"/>
                  <a:gd name="T43" fmla="*/ 172 h 234"/>
                  <a:gd name="T44" fmla="*/ 14 w 232"/>
                  <a:gd name="T45" fmla="*/ 176 h 234"/>
                  <a:gd name="T46" fmla="*/ 26 w 232"/>
                  <a:gd name="T47" fmla="*/ 174 h 234"/>
                  <a:gd name="T48" fmla="*/ 46 w 232"/>
                  <a:gd name="T49" fmla="*/ 198 h 234"/>
                  <a:gd name="T50" fmla="*/ 42 w 232"/>
                  <a:gd name="T51" fmla="*/ 204 h 234"/>
                  <a:gd name="T52" fmla="*/ 46 w 232"/>
                  <a:gd name="T53" fmla="*/ 212 h 234"/>
                  <a:gd name="T54" fmla="*/ 80 w 232"/>
                  <a:gd name="T55" fmla="*/ 230 h 234"/>
                  <a:gd name="T56" fmla="*/ 88 w 232"/>
                  <a:gd name="T57" fmla="*/ 226 h 234"/>
                  <a:gd name="T58" fmla="*/ 108 w 232"/>
                  <a:gd name="T59" fmla="*/ 222 h 234"/>
                  <a:gd name="T60" fmla="*/ 126 w 232"/>
                  <a:gd name="T61" fmla="*/ 228 h 234"/>
                  <a:gd name="T62" fmla="*/ 134 w 232"/>
                  <a:gd name="T63" fmla="*/ 234 h 234"/>
                  <a:gd name="T64" fmla="*/ 170 w 232"/>
                  <a:gd name="T65" fmla="*/ 222 h 234"/>
                  <a:gd name="T66" fmla="*/ 176 w 232"/>
                  <a:gd name="T67" fmla="*/ 214 h 234"/>
                  <a:gd name="T68" fmla="*/ 172 w 232"/>
                  <a:gd name="T69" fmla="*/ 202 h 234"/>
                  <a:gd name="T70" fmla="*/ 200 w 232"/>
                  <a:gd name="T71" fmla="*/ 190 h 234"/>
                  <a:gd name="T72" fmla="*/ 206 w 232"/>
                  <a:gd name="T73" fmla="*/ 190 h 234"/>
                  <a:gd name="T74" fmla="*/ 228 w 232"/>
                  <a:gd name="T75" fmla="*/ 156 h 234"/>
                  <a:gd name="T76" fmla="*/ 228 w 232"/>
                  <a:gd name="T77" fmla="*/ 148 h 234"/>
                  <a:gd name="T78" fmla="*/ 212 w 232"/>
                  <a:gd name="T79" fmla="*/ 138 h 234"/>
                  <a:gd name="T80" fmla="*/ 214 w 232"/>
                  <a:gd name="T81" fmla="*/ 110 h 234"/>
                  <a:gd name="T82" fmla="*/ 230 w 232"/>
                  <a:gd name="T83" fmla="*/ 104 h 234"/>
                  <a:gd name="T84" fmla="*/ 232 w 232"/>
                  <a:gd name="T85" fmla="*/ 96 h 234"/>
                  <a:gd name="T86" fmla="*/ 164 w 232"/>
                  <a:gd name="T87" fmla="*/ 102 h 234"/>
                  <a:gd name="T88" fmla="*/ 166 w 232"/>
                  <a:gd name="T89" fmla="*/ 134 h 234"/>
                  <a:gd name="T90" fmla="*/ 148 w 232"/>
                  <a:gd name="T91" fmla="*/ 162 h 234"/>
                  <a:gd name="T92" fmla="*/ 130 w 232"/>
                  <a:gd name="T93" fmla="*/ 172 h 234"/>
                  <a:gd name="T94" fmla="*/ 98 w 232"/>
                  <a:gd name="T95" fmla="*/ 172 h 234"/>
                  <a:gd name="T96" fmla="*/ 72 w 232"/>
                  <a:gd name="T97" fmla="*/ 156 h 234"/>
                  <a:gd name="T98" fmla="*/ 60 w 232"/>
                  <a:gd name="T99" fmla="*/ 138 h 234"/>
                  <a:gd name="T100" fmla="*/ 60 w 232"/>
                  <a:gd name="T101" fmla="*/ 106 h 234"/>
                  <a:gd name="T102" fmla="*/ 76 w 232"/>
                  <a:gd name="T103" fmla="*/ 80 h 234"/>
                  <a:gd name="T104" fmla="*/ 94 w 232"/>
                  <a:gd name="T105" fmla="*/ 68 h 234"/>
                  <a:gd name="T106" fmla="*/ 126 w 232"/>
                  <a:gd name="T107" fmla="*/ 68 h 234"/>
                  <a:gd name="T108" fmla="*/ 154 w 232"/>
                  <a:gd name="T109" fmla="*/ 84 h 234"/>
                  <a:gd name="T110" fmla="*/ 164 w 232"/>
                  <a:gd name="T111" fmla="*/ 10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2" h="234">
                    <a:moveTo>
                      <a:pt x="232" y="96"/>
                    </a:moveTo>
                    <a:lnTo>
                      <a:pt x="220" y="64"/>
                    </a:lnTo>
                    <a:lnTo>
                      <a:pt x="220" y="64"/>
                    </a:lnTo>
                    <a:lnTo>
                      <a:pt x="218" y="60"/>
                    </a:lnTo>
                    <a:lnTo>
                      <a:pt x="216" y="58"/>
                    </a:lnTo>
                    <a:lnTo>
                      <a:pt x="214" y="58"/>
                    </a:lnTo>
                    <a:lnTo>
                      <a:pt x="210" y="58"/>
                    </a:lnTo>
                    <a:lnTo>
                      <a:pt x="196" y="62"/>
                    </a:lnTo>
                    <a:lnTo>
                      <a:pt x="196" y="62"/>
                    </a:lnTo>
                    <a:lnTo>
                      <a:pt x="190" y="54"/>
                    </a:lnTo>
                    <a:lnTo>
                      <a:pt x="182" y="46"/>
                    </a:lnTo>
                    <a:lnTo>
                      <a:pt x="188" y="32"/>
                    </a:lnTo>
                    <a:lnTo>
                      <a:pt x="188" y="32"/>
                    </a:lnTo>
                    <a:lnTo>
                      <a:pt x="190" y="30"/>
                    </a:lnTo>
                    <a:lnTo>
                      <a:pt x="188" y="26"/>
                    </a:lnTo>
                    <a:lnTo>
                      <a:pt x="188" y="24"/>
                    </a:lnTo>
                    <a:lnTo>
                      <a:pt x="184" y="22"/>
                    </a:lnTo>
                    <a:lnTo>
                      <a:pt x="154" y="6"/>
                    </a:lnTo>
                    <a:lnTo>
                      <a:pt x="154" y="6"/>
                    </a:lnTo>
                    <a:lnTo>
                      <a:pt x="150" y="4"/>
                    </a:lnTo>
                    <a:lnTo>
                      <a:pt x="148" y="4"/>
                    </a:lnTo>
                    <a:lnTo>
                      <a:pt x="144" y="6"/>
                    </a:lnTo>
                    <a:lnTo>
                      <a:pt x="142" y="10"/>
                    </a:lnTo>
                    <a:lnTo>
                      <a:pt x="136" y="22"/>
                    </a:lnTo>
                    <a:lnTo>
                      <a:pt x="136" y="22"/>
                    </a:lnTo>
                    <a:lnTo>
                      <a:pt x="122" y="18"/>
                    </a:lnTo>
                    <a:lnTo>
                      <a:pt x="110" y="18"/>
                    </a:lnTo>
                    <a:lnTo>
                      <a:pt x="106" y="6"/>
                    </a:lnTo>
                    <a:lnTo>
                      <a:pt x="106" y="6"/>
                    </a:lnTo>
                    <a:lnTo>
                      <a:pt x="104" y="4"/>
                    </a:lnTo>
                    <a:lnTo>
                      <a:pt x="102" y="2"/>
                    </a:lnTo>
                    <a:lnTo>
                      <a:pt x="98" y="0"/>
                    </a:lnTo>
                    <a:lnTo>
                      <a:pt x="94" y="2"/>
                    </a:lnTo>
                    <a:lnTo>
                      <a:pt x="62" y="12"/>
                    </a:lnTo>
                    <a:lnTo>
                      <a:pt x="62" y="12"/>
                    </a:lnTo>
                    <a:lnTo>
                      <a:pt x="58" y="14"/>
                    </a:lnTo>
                    <a:lnTo>
                      <a:pt x="58" y="16"/>
                    </a:lnTo>
                    <a:lnTo>
                      <a:pt x="56" y="20"/>
                    </a:lnTo>
                    <a:lnTo>
                      <a:pt x="56" y="22"/>
                    </a:lnTo>
                    <a:lnTo>
                      <a:pt x="60" y="32"/>
                    </a:lnTo>
                    <a:lnTo>
                      <a:pt x="60" y="32"/>
                    </a:lnTo>
                    <a:lnTo>
                      <a:pt x="50" y="40"/>
                    </a:lnTo>
                    <a:lnTo>
                      <a:pt x="40" y="50"/>
                    </a:lnTo>
                    <a:lnTo>
                      <a:pt x="32" y="44"/>
                    </a:lnTo>
                    <a:lnTo>
                      <a:pt x="32" y="44"/>
                    </a:lnTo>
                    <a:lnTo>
                      <a:pt x="28" y="44"/>
                    </a:lnTo>
                    <a:lnTo>
                      <a:pt x="24" y="44"/>
                    </a:lnTo>
                    <a:lnTo>
                      <a:pt x="22" y="46"/>
                    </a:lnTo>
                    <a:lnTo>
                      <a:pt x="20" y="48"/>
                    </a:lnTo>
                    <a:lnTo>
                      <a:pt x="4" y="80"/>
                    </a:lnTo>
                    <a:lnTo>
                      <a:pt x="4" y="80"/>
                    </a:lnTo>
                    <a:lnTo>
                      <a:pt x="4" y="82"/>
                    </a:lnTo>
                    <a:lnTo>
                      <a:pt x="4" y="86"/>
                    </a:lnTo>
                    <a:lnTo>
                      <a:pt x="6" y="88"/>
                    </a:lnTo>
                    <a:lnTo>
                      <a:pt x="8" y="90"/>
                    </a:lnTo>
                    <a:lnTo>
                      <a:pt x="14" y="94"/>
                    </a:lnTo>
                    <a:lnTo>
                      <a:pt x="14" y="94"/>
                    </a:lnTo>
                    <a:lnTo>
                      <a:pt x="12" y="110"/>
                    </a:lnTo>
                    <a:lnTo>
                      <a:pt x="10" y="126"/>
                    </a:lnTo>
                    <a:lnTo>
                      <a:pt x="4" y="128"/>
                    </a:lnTo>
                    <a:lnTo>
                      <a:pt x="4" y="128"/>
                    </a:lnTo>
                    <a:lnTo>
                      <a:pt x="2" y="130"/>
                    </a:lnTo>
                    <a:lnTo>
                      <a:pt x="0" y="132"/>
                    </a:lnTo>
                    <a:lnTo>
                      <a:pt x="0" y="134"/>
                    </a:lnTo>
                    <a:lnTo>
                      <a:pt x="0" y="138"/>
                    </a:lnTo>
                    <a:lnTo>
                      <a:pt x="10" y="172"/>
                    </a:lnTo>
                    <a:lnTo>
                      <a:pt x="10" y="172"/>
                    </a:lnTo>
                    <a:lnTo>
                      <a:pt x="12" y="174"/>
                    </a:lnTo>
                    <a:lnTo>
                      <a:pt x="14" y="176"/>
                    </a:lnTo>
                    <a:lnTo>
                      <a:pt x="18" y="176"/>
                    </a:lnTo>
                    <a:lnTo>
                      <a:pt x="22" y="176"/>
                    </a:lnTo>
                    <a:lnTo>
                      <a:pt x="26" y="174"/>
                    </a:lnTo>
                    <a:lnTo>
                      <a:pt x="26" y="174"/>
                    </a:lnTo>
                    <a:lnTo>
                      <a:pt x="36" y="186"/>
                    </a:lnTo>
                    <a:lnTo>
                      <a:pt x="46" y="198"/>
                    </a:lnTo>
                    <a:lnTo>
                      <a:pt x="44" y="202"/>
                    </a:lnTo>
                    <a:lnTo>
                      <a:pt x="44" y="202"/>
                    </a:lnTo>
                    <a:lnTo>
                      <a:pt x="42" y="204"/>
                    </a:lnTo>
                    <a:lnTo>
                      <a:pt x="42" y="208"/>
                    </a:lnTo>
                    <a:lnTo>
                      <a:pt x="44" y="210"/>
                    </a:lnTo>
                    <a:lnTo>
                      <a:pt x="46" y="212"/>
                    </a:lnTo>
                    <a:lnTo>
                      <a:pt x="78" y="228"/>
                    </a:lnTo>
                    <a:lnTo>
                      <a:pt x="78" y="228"/>
                    </a:lnTo>
                    <a:lnTo>
                      <a:pt x="80" y="230"/>
                    </a:lnTo>
                    <a:lnTo>
                      <a:pt x="84" y="230"/>
                    </a:lnTo>
                    <a:lnTo>
                      <a:pt x="86" y="228"/>
                    </a:lnTo>
                    <a:lnTo>
                      <a:pt x="88" y="226"/>
                    </a:lnTo>
                    <a:lnTo>
                      <a:pt x="92" y="220"/>
                    </a:lnTo>
                    <a:lnTo>
                      <a:pt x="92" y="220"/>
                    </a:lnTo>
                    <a:lnTo>
                      <a:pt x="108" y="222"/>
                    </a:lnTo>
                    <a:lnTo>
                      <a:pt x="124" y="222"/>
                    </a:lnTo>
                    <a:lnTo>
                      <a:pt x="126" y="228"/>
                    </a:lnTo>
                    <a:lnTo>
                      <a:pt x="126" y="228"/>
                    </a:lnTo>
                    <a:lnTo>
                      <a:pt x="128" y="230"/>
                    </a:lnTo>
                    <a:lnTo>
                      <a:pt x="130" y="232"/>
                    </a:lnTo>
                    <a:lnTo>
                      <a:pt x="134" y="234"/>
                    </a:lnTo>
                    <a:lnTo>
                      <a:pt x="136" y="234"/>
                    </a:lnTo>
                    <a:lnTo>
                      <a:pt x="170" y="222"/>
                    </a:lnTo>
                    <a:lnTo>
                      <a:pt x="170" y="222"/>
                    </a:lnTo>
                    <a:lnTo>
                      <a:pt x="172" y="220"/>
                    </a:lnTo>
                    <a:lnTo>
                      <a:pt x="174" y="218"/>
                    </a:lnTo>
                    <a:lnTo>
                      <a:pt x="176" y="214"/>
                    </a:lnTo>
                    <a:lnTo>
                      <a:pt x="174" y="212"/>
                    </a:lnTo>
                    <a:lnTo>
                      <a:pt x="172" y="202"/>
                    </a:lnTo>
                    <a:lnTo>
                      <a:pt x="172" y="202"/>
                    </a:lnTo>
                    <a:lnTo>
                      <a:pt x="182" y="194"/>
                    </a:lnTo>
                    <a:lnTo>
                      <a:pt x="192" y="184"/>
                    </a:lnTo>
                    <a:lnTo>
                      <a:pt x="200" y="190"/>
                    </a:lnTo>
                    <a:lnTo>
                      <a:pt x="200" y="190"/>
                    </a:lnTo>
                    <a:lnTo>
                      <a:pt x="204" y="190"/>
                    </a:lnTo>
                    <a:lnTo>
                      <a:pt x="206" y="190"/>
                    </a:lnTo>
                    <a:lnTo>
                      <a:pt x="210" y="188"/>
                    </a:lnTo>
                    <a:lnTo>
                      <a:pt x="212" y="186"/>
                    </a:lnTo>
                    <a:lnTo>
                      <a:pt x="228" y="156"/>
                    </a:lnTo>
                    <a:lnTo>
                      <a:pt x="228" y="156"/>
                    </a:lnTo>
                    <a:lnTo>
                      <a:pt x="228" y="152"/>
                    </a:lnTo>
                    <a:lnTo>
                      <a:pt x="228" y="148"/>
                    </a:lnTo>
                    <a:lnTo>
                      <a:pt x="226" y="146"/>
                    </a:lnTo>
                    <a:lnTo>
                      <a:pt x="224" y="144"/>
                    </a:lnTo>
                    <a:lnTo>
                      <a:pt x="212" y="138"/>
                    </a:lnTo>
                    <a:lnTo>
                      <a:pt x="212" y="138"/>
                    </a:lnTo>
                    <a:lnTo>
                      <a:pt x="214" y="124"/>
                    </a:lnTo>
                    <a:lnTo>
                      <a:pt x="214" y="110"/>
                    </a:lnTo>
                    <a:lnTo>
                      <a:pt x="226" y="106"/>
                    </a:lnTo>
                    <a:lnTo>
                      <a:pt x="226" y="106"/>
                    </a:lnTo>
                    <a:lnTo>
                      <a:pt x="230" y="104"/>
                    </a:lnTo>
                    <a:lnTo>
                      <a:pt x="232" y="102"/>
                    </a:lnTo>
                    <a:lnTo>
                      <a:pt x="232" y="100"/>
                    </a:lnTo>
                    <a:lnTo>
                      <a:pt x="232" y="96"/>
                    </a:lnTo>
                    <a:lnTo>
                      <a:pt x="232" y="96"/>
                    </a:lnTo>
                    <a:close/>
                    <a:moveTo>
                      <a:pt x="164" y="102"/>
                    </a:moveTo>
                    <a:lnTo>
                      <a:pt x="164" y="102"/>
                    </a:lnTo>
                    <a:lnTo>
                      <a:pt x="166" y="114"/>
                    </a:lnTo>
                    <a:lnTo>
                      <a:pt x="168" y="124"/>
                    </a:lnTo>
                    <a:lnTo>
                      <a:pt x="166" y="134"/>
                    </a:lnTo>
                    <a:lnTo>
                      <a:pt x="162" y="144"/>
                    </a:lnTo>
                    <a:lnTo>
                      <a:pt x="156" y="154"/>
                    </a:lnTo>
                    <a:lnTo>
                      <a:pt x="148" y="162"/>
                    </a:lnTo>
                    <a:lnTo>
                      <a:pt x="140" y="168"/>
                    </a:lnTo>
                    <a:lnTo>
                      <a:pt x="130" y="172"/>
                    </a:lnTo>
                    <a:lnTo>
                      <a:pt x="130" y="172"/>
                    </a:lnTo>
                    <a:lnTo>
                      <a:pt x="120" y="174"/>
                    </a:lnTo>
                    <a:lnTo>
                      <a:pt x="108" y="174"/>
                    </a:lnTo>
                    <a:lnTo>
                      <a:pt x="98" y="172"/>
                    </a:lnTo>
                    <a:lnTo>
                      <a:pt x="88" y="170"/>
                    </a:lnTo>
                    <a:lnTo>
                      <a:pt x="80" y="164"/>
                    </a:lnTo>
                    <a:lnTo>
                      <a:pt x="72" y="156"/>
                    </a:lnTo>
                    <a:lnTo>
                      <a:pt x="66" y="148"/>
                    </a:lnTo>
                    <a:lnTo>
                      <a:pt x="60" y="138"/>
                    </a:lnTo>
                    <a:lnTo>
                      <a:pt x="60" y="138"/>
                    </a:lnTo>
                    <a:lnTo>
                      <a:pt x="58" y="126"/>
                    </a:lnTo>
                    <a:lnTo>
                      <a:pt x="58" y="116"/>
                    </a:lnTo>
                    <a:lnTo>
                      <a:pt x="60" y="106"/>
                    </a:lnTo>
                    <a:lnTo>
                      <a:pt x="64" y="96"/>
                    </a:lnTo>
                    <a:lnTo>
                      <a:pt x="68" y="88"/>
                    </a:lnTo>
                    <a:lnTo>
                      <a:pt x="76" y="80"/>
                    </a:lnTo>
                    <a:lnTo>
                      <a:pt x="84" y="72"/>
                    </a:lnTo>
                    <a:lnTo>
                      <a:pt x="94" y="68"/>
                    </a:lnTo>
                    <a:lnTo>
                      <a:pt x="94" y="68"/>
                    </a:lnTo>
                    <a:lnTo>
                      <a:pt x="106" y="66"/>
                    </a:lnTo>
                    <a:lnTo>
                      <a:pt x="116" y="66"/>
                    </a:lnTo>
                    <a:lnTo>
                      <a:pt x="126" y="68"/>
                    </a:lnTo>
                    <a:lnTo>
                      <a:pt x="136" y="72"/>
                    </a:lnTo>
                    <a:lnTo>
                      <a:pt x="146" y="76"/>
                    </a:lnTo>
                    <a:lnTo>
                      <a:pt x="154" y="84"/>
                    </a:lnTo>
                    <a:lnTo>
                      <a:pt x="160" y="92"/>
                    </a:lnTo>
                    <a:lnTo>
                      <a:pt x="164" y="102"/>
                    </a:lnTo>
                    <a:lnTo>
                      <a:pt x="164" y="102"/>
                    </a:lnTo>
                    <a:close/>
                  </a:path>
                </a:pathLst>
              </a:custGeom>
              <a:solidFill>
                <a:srgbClr val="DF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323"/>
              <p:cNvSpPr>
                <a:spLocks/>
              </p:cNvSpPr>
              <p:nvPr/>
            </p:nvSpPr>
            <p:spPr bwMode="auto">
              <a:xfrm>
                <a:off x="6152409" y="3130291"/>
                <a:ext cx="217473" cy="216088"/>
              </a:xfrm>
              <a:custGeom>
                <a:avLst/>
                <a:gdLst>
                  <a:gd name="T0" fmla="*/ 0 w 157"/>
                  <a:gd name="T1" fmla="*/ 78 h 156"/>
                  <a:gd name="T2" fmla="*/ 0 w 157"/>
                  <a:gd name="T3" fmla="*/ 78 h 156"/>
                  <a:gd name="T4" fmla="*/ 2 w 157"/>
                  <a:gd name="T5" fmla="*/ 62 h 156"/>
                  <a:gd name="T6" fmla="*/ 6 w 157"/>
                  <a:gd name="T7" fmla="*/ 48 h 156"/>
                  <a:gd name="T8" fmla="*/ 14 w 157"/>
                  <a:gd name="T9" fmla="*/ 34 h 156"/>
                  <a:gd name="T10" fmla="*/ 25 w 157"/>
                  <a:gd name="T11" fmla="*/ 24 h 156"/>
                  <a:gd name="T12" fmla="*/ 35 w 157"/>
                  <a:gd name="T13" fmla="*/ 14 h 156"/>
                  <a:gd name="T14" fmla="*/ 49 w 157"/>
                  <a:gd name="T15" fmla="*/ 6 h 156"/>
                  <a:gd name="T16" fmla="*/ 63 w 157"/>
                  <a:gd name="T17" fmla="*/ 2 h 156"/>
                  <a:gd name="T18" fmla="*/ 79 w 157"/>
                  <a:gd name="T19" fmla="*/ 0 h 156"/>
                  <a:gd name="T20" fmla="*/ 79 w 157"/>
                  <a:gd name="T21" fmla="*/ 0 h 156"/>
                  <a:gd name="T22" fmla="*/ 95 w 157"/>
                  <a:gd name="T23" fmla="*/ 2 h 156"/>
                  <a:gd name="T24" fmla="*/ 109 w 157"/>
                  <a:gd name="T25" fmla="*/ 6 h 156"/>
                  <a:gd name="T26" fmla="*/ 123 w 157"/>
                  <a:gd name="T27" fmla="*/ 14 h 156"/>
                  <a:gd name="T28" fmla="*/ 133 w 157"/>
                  <a:gd name="T29" fmla="*/ 24 h 156"/>
                  <a:gd name="T30" fmla="*/ 143 w 157"/>
                  <a:gd name="T31" fmla="*/ 34 h 156"/>
                  <a:gd name="T32" fmla="*/ 151 w 157"/>
                  <a:gd name="T33" fmla="*/ 48 h 156"/>
                  <a:gd name="T34" fmla="*/ 155 w 157"/>
                  <a:gd name="T35" fmla="*/ 62 h 156"/>
                  <a:gd name="T36" fmla="*/ 157 w 157"/>
                  <a:gd name="T37" fmla="*/ 78 h 156"/>
                  <a:gd name="T38" fmla="*/ 157 w 157"/>
                  <a:gd name="T39" fmla="*/ 78 h 156"/>
                  <a:gd name="T40" fmla="*/ 155 w 157"/>
                  <a:gd name="T41" fmla="*/ 94 h 156"/>
                  <a:gd name="T42" fmla="*/ 151 w 157"/>
                  <a:gd name="T43" fmla="*/ 108 h 156"/>
                  <a:gd name="T44" fmla="*/ 143 w 157"/>
                  <a:gd name="T45" fmla="*/ 122 h 156"/>
                  <a:gd name="T46" fmla="*/ 133 w 157"/>
                  <a:gd name="T47" fmla="*/ 132 h 156"/>
                  <a:gd name="T48" fmla="*/ 123 w 157"/>
                  <a:gd name="T49" fmla="*/ 142 h 156"/>
                  <a:gd name="T50" fmla="*/ 109 w 157"/>
                  <a:gd name="T51" fmla="*/ 150 h 156"/>
                  <a:gd name="T52" fmla="*/ 95 w 157"/>
                  <a:gd name="T53" fmla="*/ 154 h 156"/>
                  <a:gd name="T54" fmla="*/ 79 w 157"/>
                  <a:gd name="T55" fmla="*/ 156 h 156"/>
                  <a:gd name="T56" fmla="*/ 79 w 157"/>
                  <a:gd name="T57" fmla="*/ 156 h 156"/>
                  <a:gd name="T58" fmla="*/ 63 w 157"/>
                  <a:gd name="T59" fmla="*/ 154 h 156"/>
                  <a:gd name="T60" fmla="*/ 49 w 157"/>
                  <a:gd name="T61" fmla="*/ 150 h 156"/>
                  <a:gd name="T62" fmla="*/ 35 w 157"/>
                  <a:gd name="T63" fmla="*/ 142 h 156"/>
                  <a:gd name="T64" fmla="*/ 25 w 157"/>
                  <a:gd name="T65" fmla="*/ 132 h 156"/>
                  <a:gd name="T66" fmla="*/ 14 w 157"/>
                  <a:gd name="T67" fmla="*/ 122 h 156"/>
                  <a:gd name="T68" fmla="*/ 6 w 157"/>
                  <a:gd name="T69" fmla="*/ 108 h 156"/>
                  <a:gd name="T70" fmla="*/ 2 w 157"/>
                  <a:gd name="T71" fmla="*/ 94 h 156"/>
                  <a:gd name="T72" fmla="*/ 0 w 157"/>
                  <a:gd name="T73" fmla="*/ 78 h 156"/>
                  <a:gd name="T74" fmla="*/ 0 w 157"/>
                  <a:gd name="T75"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56">
                    <a:moveTo>
                      <a:pt x="0" y="78"/>
                    </a:moveTo>
                    <a:lnTo>
                      <a:pt x="0" y="78"/>
                    </a:lnTo>
                    <a:lnTo>
                      <a:pt x="2" y="62"/>
                    </a:lnTo>
                    <a:lnTo>
                      <a:pt x="6" y="48"/>
                    </a:lnTo>
                    <a:lnTo>
                      <a:pt x="14" y="34"/>
                    </a:lnTo>
                    <a:lnTo>
                      <a:pt x="25" y="24"/>
                    </a:lnTo>
                    <a:lnTo>
                      <a:pt x="35" y="14"/>
                    </a:lnTo>
                    <a:lnTo>
                      <a:pt x="49" y="6"/>
                    </a:lnTo>
                    <a:lnTo>
                      <a:pt x="63" y="2"/>
                    </a:lnTo>
                    <a:lnTo>
                      <a:pt x="79" y="0"/>
                    </a:lnTo>
                    <a:lnTo>
                      <a:pt x="79" y="0"/>
                    </a:lnTo>
                    <a:lnTo>
                      <a:pt x="95" y="2"/>
                    </a:lnTo>
                    <a:lnTo>
                      <a:pt x="109" y="6"/>
                    </a:lnTo>
                    <a:lnTo>
                      <a:pt x="123" y="14"/>
                    </a:lnTo>
                    <a:lnTo>
                      <a:pt x="133" y="24"/>
                    </a:lnTo>
                    <a:lnTo>
                      <a:pt x="143" y="34"/>
                    </a:lnTo>
                    <a:lnTo>
                      <a:pt x="151" y="48"/>
                    </a:lnTo>
                    <a:lnTo>
                      <a:pt x="155" y="62"/>
                    </a:lnTo>
                    <a:lnTo>
                      <a:pt x="157" y="78"/>
                    </a:lnTo>
                    <a:lnTo>
                      <a:pt x="157" y="78"/>
                    </a:lnTo>
                    <a:lnTo>
                      <a:pt x="155" y="94"/>
                    </a:lnTo>
                    <a:lnTo>
                      <a:pt x="151" y="108"/>
                    </a:lnTo>
                    <a:lnTo>
                      <a:pt x="143" y="122"/>
                    </a:lnTo>
                    <a:lnTo>
                      <a:pt x="133" y="132"/>
                    </a:lnTo>
                    <a:lnTo>
                      <a:pt x="123" y="142"/>
                    </a:lnTo>
                    <a:lnTo>
                      <a:pt x="109" y="150"/>
                    </a:lnTo>
                    <a:lnTo>
                      <a:pt x="95" y="154"/>
                    </a:lnTo>
                    <a:lnTo>
                      <a:pt x="79" y="156"/>
                    </a:lnTo>
                    <a:lnTo>
                      <a:pt x="79" y="156"/>
                    </a:lnTo>
                    <a:lnTo>
                      <a:pt x="63" y="154"/>
                    </a:lnTo>
                    <a:lnTo>
                      <a:pt x="49" y="150"/>
                    </a:lnTo>
                    <a:lnTo>
                      <a:pt x="35" y="142"/>
                    </a:lnTo>
                    <a:lnTo>
                      <a:pt x="25" y="132"/>
                    </a:lnTo>
                    <a:lnTo>
                      <a:pt x="14" y="122"/>
                    </a:lnTo>
                    <a:lnTo>
                      <a:pt x="6" y="108"/>
                    </a:lnTo>
                    <a:lnTo>
                      <a:pt x="2" y="94"/>
                    </a:lnTo>
                    <a:lnTo>
                      <a:pt x="0" y="78"/>
                    </a:lnTo>
                    <a:lnTo>
                      <a:pt x="0" y="78"/>
                    </a:lnTo>
                    <a:close/>
                  </a:path>
                </a:pathLst>
              </a:custGeom>
              <a:solidFill>
                <a:srgbClr val="DF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324"/>
              <p:cNvSpPr>
                <a:spLocks/>
              </p:cNvSpPr>
              <p:nvPr/>
            </p:nvSpPr>
            <p:spPr bwMode="auto">
              <a:xfrm>
                <a:off x="6203661" y="3174617"/>
                <a:ext cx="116355" cy="116355"/>
              </a:xfrm>
              <a:custGeom>
                <a:avLst/>
                <a:gdLst>
                  <a:gd name="T0" fmla="*/ 0 w 84"/>
                  <a:gd name="T1" fmla="*/ 42 h 84"/>
                  <a:gd name="T2" fmla="*/ 0 w 84"/>
                  <a:gd name="T3" fmla="*/ 42 h 84"/>
                  <a:gd name="T4" fmla="*/ 0 w 84"/>
                  <a:gd name="T5" fmla="*/ 34 h 84"/>
                  <a:gd name="T6" fmla="*/ 2 w 84"/>
                  <a:gd name="T7" fmla="*/ 26 h 84"/>
                  <a:gd name="T8" fmla="*/ 6 w 84"/>
                  <a:gd name="T9" fmla="*/ 18 h 84"/>
                  <a:gd name="T10" fmla="*/ 12 w 84"/>
                  <a:gd name="T11" fmla="*/ 12 h 84"/>
                  <a:gd name="T12" fmla="*/ 18 w 84"/>
                  <a:gd name="T13" fmla="*/ 6 h 84"/>
                  <a:gd name="T14" fmla="*/ 26 w 84"/>
                  <a:gd name="T15" fmla="*/ 2 h 84"/>
                  <a:gd name="T16" fmla="*/ 34 w 84"/>
                  <a:gd name="T17" fmla="*/ 0 h 84"/>
                  <a:gd name="T18" fmla="*/ 42 w 84"/>
                  <a:gd name="T19" fmla="*/ 0 h 84"/>
                  <a:gd name="T20" fmla="*/ 42 w 84"/>
                  <a:gd name="T21" fmla="*/ 0 h 84"/>
                  <a:gd name="T22" fmla="*/ 50 w 84"/>
                  <a:gd name="T23" fmla="*/ 0 h 84"/>
                  <a:gd name="T24" fmla="*/ 58 w 84"/>
                  <a:gd name="T25" fmla="*/ 2 h 84"/>
                  <a:gd name="T26" fmla="*/ 66 w 84"/>
                  <a:gd name="T27" fmla="*/ 6 h 84"/>
                  <a:gd name="T28" fmla="*/ 72 w 84"/>
                  <a:gd name="T29" fmla="*/ 12 h 84"/>
                  <a:gd name="T30" fmla="*/ 78 w 84"/>
                  <a:gd name="T31" fmla="*/ 18 h 84"/>
                  <a:gd name="T32" fmla="*/ 82 w 84"/>
                  <a:gd name="T33" fmla="*/ 26 h 84"/>
                  <a:gd name="T34" fmla="*/ 84 w 84"/>
                  <a:gd name="T35" fmla="*/ 34 h 84"/>
                  <a:gd name="T36" fmla="*/ 84 w 84"/>
                  <a:gd name="T37" fmla="*/ 42 h 84"/>
                  <a:gd name="T38" fmla="*/ 84 w 84"/>
                  <a:gd name="T39" fmla="*/ 42 h 84"/>
                  <a:gd name="T40" fmla="*/ 84 w 84"/>
                  <a:gd name="T41" fmla="*/ 50 h 84"/>
                  <a:gd name="T42" fmla="*/ 82 w 84"/>
                  <a:gd name="T43" fmla="*/ 58 h 84"/>
                  <a:gd name="T44" fmla="*/ 78 w 84"/>
                  <a:gd name="T45" fmla="*/ 66 h 84"/>
                  <a:gd name="T46" fmla="*/ 72 w 84"/>
                  <a:gd name="T47" fmla="*/ 72 h 84"/>
                  <a:gd name="T48" fmla="*/ 66 w 84"/>
                  <a:gd name="T49" fmla="*/ 78 h 84"/>
                  <a:gd name="T50" fmla="*/ 58 w 84"/>
                  <a:gd name="T51" fmla="*/ 82 h 84"/>
                  <a:gd name="T52" fmla="*/ 50 w 84"/>
                  <a:gd name="T53" fmla="*/ 84 h 84"/>
                  <a:gd name="T54" fmla="*/ 42 w 84"/>
                  <a:gd name="T55" fmla="*/ 84 h 84"/>
                  <a:gd name="T56" fmla="*/ 42 w 84"/>
                  <a:gd name="T57" fmla="*/ 84 h 84"/>
                  <a:gd name="T58" fmla="*/ 34 w 84"/>
                  <a:gd name="T59" fmla="*/ 84 h 84"/>
                  <a:gd name="T60" fmla="*/ 26 w 84"/>
                  <a:gd name="T61" fmla="*/ 82 h 84"/>
                  <a:gd name="T62" fmla="*/ 18 w 84"/>
                  <a:gd name="T63" fmla="*/ 78 h 84"/>
                  <a:gd name="T64" fmla="*/ 12 w 84"/>
                  <a:gd name="T65" fmla="*/ 72 h 84"/>
                  <a:gd name="T66" fmla="*/ 6 w 84"/>
                  <a:gd name="T67" fmla="*/ 66 h 84"/>
                  <a:gd name="T68" fmla="*/ 2 w 84"/>
                  <a:gd name="T69" fmla="*/ 58 h 84"/>
                  <a:gd name="T70" fmla="*/ 0 w 84"/>
                  <a:gd name="T71" fmla="*/ 50 h 84"/>
                  <a:gd name="T72" fmla="*/ 0 w 84"/>
                  <a:gd name="T73" fmla="*/ 42 h 84"/>
                  <a:gd name="T74" fmla="*/ 0 w 84"/>
                  <a:gd name="T7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84">
                    <a:moveTo>
                      <a:pt x="0" y="42"/>
                    </a:moveTo>
                    <a:lnTo>
                      <a:pt x="0" y="42"/>
                    </a:lnTo>
                    <a:lnTo>
                      <a:pt x="0" y="34"/>
                    </a:lnTo>
                    <a:lnTo>
                      <a:pt x="2" y="26"/>
                    </a:lnTo>
                    <a:lnTo>
                      <a:pt x="6" y="18"/>
                    </a:lnTo>
                    <a:lnTo>
                      <a:pt x="12" y="12"/>
                    </a:lnTo>
                    <a:lnTo>
                      <a:pt x="18" y="6"/>
                    </a:lnTo>
                    <a:lnTo>
                      <a:pt x="26" y="2"/>
                    </a:lnTo>
                    <a:lnTo>
                      <a:pt x="34" y="0"/>
                    </a:lnTo>
                    <a:lnTo>
                      <a:pt x="42" y="0"/>
                    </a:lnTo>
                    <a:lnTo>
                      <a:pt x="42" y="0"/>
                    </a:lnTo>
                    <a:lnTo>
                      <a:pt x="50" y="0"/>
                    </a:lnTo>
                    <a:lnTo>
                      <a:pt x="58" y="2"/>
                    </a:lnTo>
                    <a:lnTo>
                      <a:pt x="66" y="6"/>
                    </a:lnTo>
                    <a:lnTo>
                      <a:pt x="72" y="12"/>
                    </a:lnTo>
                    <a:lnTo>
                      <a:pt x="78" y="18"/>
                    </a:lnTo>
                    <a:lnTo>
                      <a:pt x="82" y="26"/>
                    </a:lnTo>
                    <a:lnTo>
                      <a:pt x="84" y="34"/>
                    </a:lnTo>
                    <a:lnTo>
                      <a:pt x="84" y="42"/>
                    </a:lnTo>
                    <a:lnTo>
                      <a:pt x="84" y="42"/>
                    </a:lnTo>
                    <a:lnTo>
                      <a:pt x="84" y="50"/>
                    </a:lnTo>
                    <a:lnTo>
                      <a:pt x="82" y="58"/>
                    </a:lnTo>
                    <a:lnTo>
                      <a:pt x="78" y="66"/>
                    </a:lnTo>
                    <a:lnTo>
                      <a:pt x="72" y="72"/>
                    </a:lnTo>
                    <a:lnTo>
                      <a:pt x="66" y="78"/>
                    </a:lnTo>
                    <a:lnTo>
                      <a:pt x="58" y="82"/>
                    </a:lnTo>
                    <a:lnTo>
                      <a:pt x="50" y="84"/>
                    </a:lnTo>
                    <a:lnTo>
                      <a:pt x="42" y="84"/>
                    </a:lnTo>
                    <a:lnTo>
                      <a:pt x="42" y="84"/>
                    </a:lnTo>
                    <a:lnTo>
                      <a:pt x="34" y="84"/>
                    </a:lnTo>
                    <a:lnTo>
                      <a:pt x="26" y="82"/>
                    </a:lnTo>
                    <a:lnTo>
                      <a:pt x="18" y="78"/>
                    </a:lnTo>
                    <a:lnTo>
                      <a:pt x="12" y="72"/>
                    </a:lnTo>
                    <a:lnTo>
                      <a:pt x="6" y="66"/>
                    </a:lnTo>
                    <a:lnTo>
                      <a:pt x="2" y="58"/>
                    </a:lnTo>
                    <a:lnTo>
                      <a:pt x="0" y="50"/>
                    </a:lnTo>
                    <a:lnTo>
                      <a:pt x="0" y="42"/>
                    </a:lnTo>
                    <a:lnTo>
                      <a:pt x="0" y="42"/>
                    </a:lnTo>
                    <a:close/>
                  </a:path>
                </a:pathLst>
              </a:custGeom>
              <a:solidFill>
                <a:srgbClr val="47B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325"/>
              <p:cNvSpPr>
                <a:spLocks noEditPoints="1"/>
              </p:cNvSpPr>
              <p:nvPr/>
            </p:nvSpPr>
            <p:spPr bwMode="auto">
              <a:xfrm>
                <a:off x="5720234" y="3108129"/>
                <a:ext cx="666270" cy="537449"/>
              </a:xfrm>
              <a:custGeom>
                <a:avLst/>
                <a:gdLst>
                  <a:gd name="T0" fmla="*/ 110 w 481"/>
                  <a:gd name="T1" fmla="*/ 388 h 388"/>
                  <a:gd name="T2" fmla="*/ 82 w 481"/>
                  <a:gd name="T3" fmla="*/ 384 h 388"/>
                  <a:gd name="T4" fmla="*/ 58 w 481"/>
                  <a:gd name="T5" fmla="*/ 376 h 388"/>
                  <a:gd name="T6" fmla="*/ 38 w 481"/>
                  <a:gd name="T7" fmla="*/ 362 h 388"/>
                  <a:gd name="T8" fmla="*/ 20 w 481"/>
                  <a:gd name="T9" fmla="*/ 342 h 388"/>
                  <a:gd name="T10" fmla="*/ 10 w 481"/>
                  <a:gd name="T11" fmla="*/ 324 h 388"/>
                  <a:gd name="T12" fmla="*/ 0 w 481"/>
                  <a:gd name="T13" fmla="*/ 282 h 388"/>
                  <a:gd name="T14" fmla="*/ 2 w 481"/>
                  <a:gd name="T15" fmla="*/ 260 h 388"/>
                  <a:gd name="T16" fmla="*/ 20 w 481"/>
                  <a:gd name="T17" fmla="*/ 218 h 388"/>
                  <a:gd name="T18" fmla="*/ 54 w 481"/>
                  <a:gd name="T19" fmla="*/ 186 h 388"/>
                  <a:gd name="T20" fmla="*/ 308 w 481"/>
                  <a:gd name="T21" fmla="*/ 32 h 388"/>
                  <a:gd name="T22" fmla="*/ 355 w 481"/>
                  <a:gd name="T23" fmla="*/ 8 h 388"/>
                  <a:gd name="T24" fmla="*/ 397 w 481"/>
                  <a:gd name="T25" fmla="*/ 0 h 388"/>
                  <a:gd name="T26" fmla="*/ 417 w 481"/>
                  <a:gd name="T27" fmla="*/ 2 h 388"/>
                  <a:gd name="T28" fmla="*/ 435 w 481"/>
                  <a:gd name="T29" fmla="*/ 8 h 388"/>
                  <a:gd name="T30" fmla="*/ 451 w 481"/>
                  <a:gd name="T31" fmla="*/ 20 h 388"/>
                  <a:gd name="T32" fmla="*/ 463 w 481"/>
                  <a:gd name="T33" fmla="*/ 34 h 388"/>
                  <a:gd name="T34" fmla="*/ 477 w 481"/>
                  <a:gd name="T35" fmla="*/ 64 h 388"/>
                  <a:gd name="T36" fmla="*/ 481 w 481"/>
                  <a:gd name="T37" fmla="*/ 84 h 388"/>
                  <a:gd name="T38" fmla="*/ 479 w 481"/>
                  <a:gd name="T39" fmla="*/ 104 h 388"/>
                  <a:gd name="T40" fmla="*/ 475 w 481"/>
                  <a:gd name="T41" fmla="*/ 114 h 388"/>
                  <a:gd name="T42" fmla="*/ 455 w 481"/>
                  <a:gd name="T43" fmla="*/ 150 h 388"/>
                  <a:gd name="T44" fmla="*/ 419 w 481"/>
                  <a:gd name="T45" fmla="*/ 182 h 388"/>
                  <a:gd name="T46" fmla="*/ 188 w 481"/>
                  <a:gd name="T47" fmla="*/ 362 h 388"/>
                  <a:gd name="T48" fmla="*/ 150 w 481"/>
                  <a:gd name="T49" fmla="*/ 380 h 388"/>
                  <a:gd name="T50" fmla="*/ 110 w 481"/>
                  <a:gd name="T51" fmla="*/ 388 h 388"/>
                  <a:gd name="T52" fmla="*/ 397 w 481"/>
                  <a:gd name="T53" fmla="*/ 16 h 388"/>
                  <a:gd name="T54" fmla="*/ 379 w 481"/>
                  <a:gd name="T55" fmla="*/ 16 h 388"/>
                  <a:gd name="T56" fmla="*/ 339 w 481"/>
                  <a:gd name="T57" fmla="*/ 32 h 388"/>
                  <a:gd name="T58" fmla="*/ 62 w 481"/>
                  <a:gd name="T59" fmla="*/ 198 h 388"/>
                  <a:gd name="T60" fmla="*/ 46 w 481"/>
                  <a:gd name="T61" fmla="*/ 212 h 388"/>
                  <a:gd name="T62" fmla="*/ 24 w 481"/>
                  <a:gd name="T63" fmla="*/ 244 h 388"/>
                  <a:gd name="T64" fmla="*/ 18 w 481"/>
                  <a:gd name="T65" fmla="*/ 264 h 388"/>
                  <a:gd name="T66" fmla="*/ 18 w 481"/>
                  <a:gd name="T67" fmla="*/ 300 h 388"/>
                  <a:gd name="T68" fmla="*/ 34 w 481"/>
                  <a:gd name="T69" fmla="*/ 334 h 388"/>
                  <a:gd name="T70" fmla="*/ 40 w 481"/>
                  <a:gd name="T71" fmla="*/ 342 h 388"/>
                  <a:gd name="T72" fmla="*/ 56 w 481"/>
                  <a:gd name="T73" fmla="*/ 356 h 388"/>
                  <a:gd name="T74" fmla="*/ 76 w 481"/>
                  <a:gd name="T75" fmla="*/ 366 h 388"/>
                  <a:gd name="T76" fmla="*/ 98 w 481"/>
                  <a:gd name="T77" fmla="*/ 370 h 388"/>
                  <a:gd name="T78" fmla="*/ 110 w 481"/>
                  <a:gd name="T79" fmla="*/ 372 h 388"/>
                  <a:gd name="T80" fmla="*/ 144 w 481"/>
                  <a:gd name="T81" fmla="*/ 366 h 388"/>
                  <a:gd name="T82" fmla="*/ 178 w 481"/>
                  <a:gd name="T83" fmla="*/ 350 h 388"/>
                  <a:gd name="T84" fmla="*/ 409 w 481"/>
                  <a:gd name="T85" fmla="*/ 170 h 388"/>
                  <a:gd name="T86" fmla="*/ 441 w 481"/>
                  <a:gd name="T87" fmla="*/ 140 h 388"/>
                  <a:gd name="T88" fmla="*/ 461 w 481"/>
                  <a:gd name="T89" fmla="*/ 108 h 388"/>
                  <a:gd name="T90" fmla="*/ 465 w 481"/>
                  <a:gd name="T91" fmla="*/ 92 h 388"/>
                  <a:gd name="T92" fmla="*/ 459 w 481"/>
                  <a:gd name="T93" fmla="*/ 60 h 388"/>
                  <a:gd name="T94" fmla="*/ 451 w 481"/>
                  <a:gd name="T95" fmla="*/ 44 h 388"/>
                  <a:gd name="T96" fmla="*/ 427 w 481"/>
                  <a:gd name="T97" fmla="*/ 22 h 388"/>
                  <a:gd name="T98" fmla="*/ 397 w 481"/>
                  <a:gd name="T99" fmla="*/ 16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1" h="388">
                    <a:moveTo>
                      <a:pt x="110" y="388"/>
                    </a:moveTo>
                    <a:lnTo>
                      <a:pt x="110" y="388"/>
                    </a:lnTo>
                    <a:lnTo>
                      <a:pt x="96" y="386"/>
                    </a:lnTo>
                    <a:lnTo>
                      <a:pt x="82" y="384"/>
                    </a:lnTo>
                    <a:lnTo>
                      <a:pt x="70" y="380"/>
                    </a:lnTo>
                    <a:lnTo>
                      <a:pt x="58" y="376"/>
                    </a:lnTo>
                    <a:lnTo>
                      <a:pt x="48" y="370"/>
                    </a:lnTo>
                    <a:lnTo>
                      <a:pt x="38" y="362"/>
                    </a:lnTo>
                    <a:lnTo>
                      <a:pt x="28" y="352"/>
                    </a:lnTo>
                    <a:lnTo>
                      <a:pt x="20" y="342"/>
                    </a:lnTo>
                    <a:lnTo>
                      <a:pt x="20" y="342"/>
                    </a:lnTo>
                    <a:lnTo>
                      <a:pt x="10" y="324"/>
                    </a:lnTo>
                    <a:lnTo>
                      <a:pt x="2" y="302"/>
                    </a:lnTo>
                    <a:lnTo>
                      <a:pt x="0" y="282"/>
                    </a:lnTo>
                    <a:lnTo>
                      <a:pt x="2" y="260"/>
                    </a:lnTo>
                    <a:lnTo>
                      <a:pt x="2" y="260"/>
                    </a:lnTo>
                    <a:lnTo>
                      <a:pt x="10" y="238"/>
                    </a:lnTo>
                    <a:lnTo>
                      <a:pt x="20" y="218"/>
                    </a:lnTo>
                    <a:lnTo>
                      <a:pt x="36" y="200"/>
                    </a:lnTo>
                    <a:lnTo>
                      <a:pt x="54" y="186"/>
                    </a:lnTo>
                    <a:lnTo>
                      <a:pt x="308" y="32"/>
                    </a:lnTo>
                    <a:lnTo>
                      <a:pt x="308" y="32"/>
                    </a:lnTo>
                    <a:lnTo>
                      <a:pt x="333" y="18"/>
                    </a:lnTo>
                    <a:lnTo>
                      <a:pt x="355" y="8"/>
                    </a:lnTo>
                    <a:lnTo>
                      <a:pt x="377" y="2"/>
                    </a:lnTo>
                    <a:lnTo>
                      <a:pt x="397" y="0"/>
                    </a:lnTo>
                    <a:lnTo>
                      <a:pt x="397" y="0"/>
                    </a:lnTo>
                    <a:lnTo>
                      <a:pt x="417" y="2"/>
                    </a:lnTo>
                    <a:lnTo>
                      <a:pt x="425" y="4"/>
                    </a:lnTo>
                    <a:lnTo>
                      <a:pt x="435" y="8"/>
                    </a:lnTo>
                    <a:lnTo>
                      <a:pt x="443" y="14"/>
                    </a:lnTo>
                    <a:lnTo>
                      <a:pt x="451" y="20"/>
                    </a:lnTo>
                    <a:lnTo>
                      <a:pt x="463" y="34"/>
                    </a:lnTo>
                    <a:lnTo>
                      <a:pt x="463" y="34"/>
                    </a:lnTo>
                    <a:lnTo>
                      <a:pt x="475" y="54"/>
                    </a:lnTo>
                    <a:lnTo>
                      <a:pt x="477" y="64"/>
                    </a:lnTo>
                    <a:lnTo>
                      <a:pt x="479" y="74"/>
                    </a:lnTo>
                    <a:lnTo>
                      <a:pt x="481" y="84"/>
                    </a:lnTo>
                    <a:lnTo>
                      <a:pt x="479" y="94"/>
                    </a:lnTo>
                    <a:lnTo>
                      <a:pt x="479" y="104"/>
                    </a:lnTo>
                    <a:lnTo>
                      <a:pt x="475" y="114"/>
                    </a:lnTo>
                    <a:lnTo>
                      <a:pt x="475" y="114"/>
                    </a:lnTo>
                    <a:lnTo>
                      <a:pt x="467" y="132"/>
                    </a:lnTo>
                    <a:lnTo>
                      <a:pt x="455" y="150"/>
                    </a:lnTo>
                    <a:lnTo>
                      <a:pt x="439" y="166"/>
                    </a:lnTo>
                    <a:lnTo>
                      <a:pt x="419" y="182"/>
                    </a:lnTo>
                    <a:lnTo>
                      <a:pt x="188" y="362"/>
                    </a:lnTo>
                    <a:lnTo>
                      <a:pt x="188" y="362"/>
                    </a:lnTo>
                    <a:lnTo>
                      <a:pt x="168" y="374"/>
                    </a:lnTo>
                    <a:lnTo>
                      <a:pt x="150" y="380"/>
                    </a:lnTo>
                    <a:lnTo>
                      <a:pt x="130" y="386"/>
                    </a:lnTo>
                    <a:lnTo>
                      <a:pt x="110" y="388"/>
                    </a:lnTo>
                    <a:lnTo>
                      <a:pt x="110" y="388"/>
                    </a:lnTo>
                    <a:close/>
                    <a:moveTo>
                      <a:pt x="397" y="16"/>
                    </a:moveTo>
                    <a:lnTo>
                      <a:pt x="397" y="16"/>
                    </a:lnTo>
                    <a:lnTo>
                      <a:pt x="379" y="16"/>
                    </a:lnTo>
                    <a:lnTo>
                      <a:pt x="359" y="22"/>
                    </a:lnTo>
                    <a:lnTo>
                      <a:pt x="339" y="32"/>
                    </a:lnTo>
                    <a:lnTo>
                      <a:pt x="318" y="44"/>
                    </a:lnTo>
                    <a:lnTo>
                      <a:pt x="62" y="198"/>
                    </a:lnTo>
                    <a:lnTo>
                      <a:pt x="62" y="198"/>
                    </a:lnTo>
                    <a:lnTo>
                      <a:pt x="46" y="212"/>
                    </a:lnTo>
                    <a:lnTo>
                      <a:pt x="34" y="228"/>
                    </a:lnTo>
                    <a:lnTo>
                      <a:pt x="24" y="244"/>
                    </a:lnTo>
                    <a:lnTo>
                      <a:pt x="18" y="264"/>
                    </a:lnTo>
                    <a:lnTo>
                      <a:pt x="18" y="264"/>
                    </a:lnTo>
                    <a:lnTo>
                      <a:pt x="16" y="282"/>
                    </a:lnTo>
                    <a:lnTo>
                      <a:pt x="18" y="300"/>
                    </a:lnTo>
                    <a:lnTo>
                      <a:pt x="24" y="318"/>
                    </a:lnTo>
                    <a:lnTo>
                      <a:pt x="34" y="334"/>
                    </a:lnTo>
                    <a:lnTo>
                      <a:pt x="34" y="334"/>
                    </a:lnTo>
                    <a:lnTo>
                      <a:pt x="40" y="342"/>
                    </a:lnTo>
                    <a:lnTo>
                      <a:pt x="48" y="350"/>
                    </a:lnTo>
                    <a:lnTo>
                      <a:pt x="56" y="356"/>
                    </a:lnTo>
                    <a:lnTo>
                      <a:pt x="66" y="362"/>
                    </a:lnTo>
                    <a:lnTo>
                      <a:pt x="76" y="366"/>
                    </a:lnTo>
                    <a:lnTo>
                      <a:pt x="86" y="368"/>
                    </a:lnTo>
                    <a:lnTo>
                      <a:pt x="98" y="370"/>
                    </a:lnTo>
                    <a:lnTo>
                      <a:pt x="110" y="372"/>
                    </a:lnTo>
                    <a:lnTo>
                      <a:pt x="110" y="372"/>
                    </a:lnTo>
                    <a:lnTo>
                      <a:pt x="128" y="370"/>
                    </a:lnTo>
                    <a:lnTo>
                      <a:pt x="144" y="366"/>
                    </a:lnTo>
                    <a:lnTo>
                      <a:pt x="162" y="358"/>
                    </a:lnTo>
                    <a:lnTo>
                      <a:pt x="178" y="350"/>
                    </a:lnTo>
                    <a:lnTo>
                      <a:pt x="409" y="170"/>
                    </a:lnTo>
                    <a:lnTo>
                      <a:pt x="409" y="170"/>
                    </a:lnTo>
                    <a:lnTo>
                      <a:pt x="427" y="156"/>
                    </a:lnTo>
                    <a:lnTo>
                      <a:pt x="441" y="140"/>
                    </a:lnTo>
                    <a:lnTo>
                      <a:pt x="453" y="124"/>
                    </a:lnTo>
                    <a:lnTo>
                      <a:pt x="461" y="108"/>
                    </a:lnTo>
                    <a:lnTo>
                      <a:pt x="461" y="108"/>
                    </a:lnTo>
                    <a:lnTo>
                      <a:pt x="465" y="92"/>
                    </a:lnTo>
                    <a:lnTo>
                      <a:pt x="463" y="76"/>
                    </a:lnTo>
                    <a:lnTo>
                      <a:pt x="459" y="60"/>
                    </a:lnTo>
                    <a:lnTo>
                      <a:pt x="451" y="44"/>
                    </a:lnTo>
                    <a:lnTo>
                      <a:pt x="451" y="44"/>
                    </a:lnTo>
                    <a:lnTo>
                      <a:pt x="439" y="32"/>
                    </a:lnTo>
                    <a:lnTo>
                      <a:pt x="427" y="22"/>
                    </a:lnTo>
                    <a:lnTo>
                      <a:pt x="413" y="16"/>
                    </a:lnTo>
                    <a:lnTo>
                      <a:pt x="397" y="16"/>
                    </a:lnTo>
                    <a:lnTo>
                      <a:pt x="397" y="16"/>
                    </a:lnTo>
                    <a:close/>
                  </a:path>
                </a:pathLst>
              </a:custGeom>
              <a:solidFill>
                <a:srgbClr val="4B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326"/>
              <p:cNvSpPr>
                <a:spLocks noEditPoints="1"/>
              </p:cNvSpPr>
              <p:nvPr/>
            </p:nvSpPr>
            <p:spPr bwMode="auto">
              <a:xfrm>
                <a:off x="6141327" y="3110899"/>
                <a:ext cx="732759" cy="581774"/>
              </a:xfrm>
              <a:custGeom>
                <a:avLst/>
                <a:gdLst>
                  <a:gd name="T0" fmla="*/ 469 w 529"/>
                  <a:gd name="T1" fmla="*/ 420 h 420"/>
                  <a:gd name="T2" fmla="*/ 437 w 529"/>
                  <a:gd name="T3" fmla="*/ 414 h 420"/>
                  <a:gd name="T4" fmla="*/ 401 w 529"/>
                  <a:gd name="T5" fmla="*/ 396 h 420"/>
                  <a:gd name="T6" fmla="*/ 39 w 529"/>
                  <a:gd name="T7" fmla="*/ 160 h 420"/>
                  <a:gd name="T8" fmla="*/ 10 w 529"/>
                  <a:gd name="T9" fmla="*/ 130 h 420"/>
                  <a:gd name="T10" fmla="*/ 0 w 529"/>
                  <a:gd name="T11" fmla="*/ 96 h 420"/>
                  <a:gd name="T12" fmla="*/ 2 w 529"/>
                  <a:gd name="T13" fmla="*/ 62 h 420"/>
                  <a:gd name="T14" fmla="*/ 16 w 529"/>
                  <a:gd name="T15" fmla="*/ 32 h 420"/>
                  <a:gd name="T16" fmla="*/ 16 w 529"/>
                  <a:gd name="T17" fmla="*/ 30 h 420"/>
                  <a:gd name="T18" fmla="*/ 29 w 529"/>
                  <a:gd name="T19" fmla="*/ 18 h 420"/>
                  <a:gd name="T20" fmla="*/ 67 w 529"/>
                  <a:gd name="T21" fmla="*/ 2 h 420"/>
                  <a:gd name="T22" fmla="*/ 87 w 529"/>
                  <a:gd name="T23" fmla="*/ 0 h 420"/>
                  <a:gd name="T24" fmla="*/ 119 w 529"/>
                  <a:gd name="T25" fmla="*/ 4 h 420"/>
                  <a:gd name="T26" fmla="*/ 147 w 529"/>
                  <a:gd name="T27" fmla="*/ 18 h 420"/>
                  <a:gd name="T28" fmla="*/ 479 w 529"/>
                  <a:gd name="T29" fmla="*/ 278 h 420"/>
                  <a:gd name="T30" fmla="*/ 509 w 529"/>
                  <a:gd name="T31" fmla="*/ 304 h 420"/>
                  <a:gd name="T32" fmla="*/ 525 w 529"/>
                  <a:gd name="T33" fmla="*/ 332 h 420"/>
                  <a:gd name="T34" fmla="*/ 529 w 529"/>
                  <a:gd name="T35" fmla="*/ 362 h 420"/>
                  <a:gd name="T36" fmla="*/ 521 w 529"/>
                  <a:gd name="T37" fmla="*/ 392 h 420"/>
                  <a:gd name="T38" fmla="*/ 517 w 529"/>
                  <a:gd name="T39" fmla="*/ 398 h 420"/>
                  <a:gd name="T40" fmla="*/ 507 w 529"/>
                  <a:gd name="T41" fmla="*/ 408 h 420"/>
                  <a:gd name="T42" fmla="*/ 483 w 529"/>
                  <a:gd name="T43" fmla="*/ 420 h 420"/>
                  <a:gd name="T44" fmla="*/ 469 w 529"/>
                  <a:gd name="T45" fmla="*/ 420 h 420"/>
                  <a:gd name="T46" fmla="*/ 31 w 529"/>
                  <a:gd name="T47" fmla="*/ 42 h 420"/>
                  <a:gd name="T48" fmla="*/ 22 w 529"/>
                  <a:gd name="T49" fmla="*/ 52 h 420"/>
                  <a:gd name="T50" fmla="*/ 16 w 529"/>
                  <a:gd name="T51" fmla="*/ 78 h 420"/>
                  <a:gd name="T52" fmla="*/ 18 w 529"/>
                  <a:gd name="T53" fmla="*/ 106 h 420"/>
                  <a:gd name="T54" fmla="*/ 35 w 529"/>
                  <a:gd name="T55" fmla="*/ 134 h 420"/>
                  <a:gd name="T56" fmla="*/ 411 w 529"/>
                  <a:gd name="T57" fmla="*/ 382 h 420"/>
                  <a:gd name="T58" fmla="*/ 425 w 529"/>
                  <a:gd name="T59" fmla="*/ 392 h 420"/>
                  <a:gd name="T60" fmla="*/ 455 w 529"/>
                  <a:gd name="T61" fmla="*/ 404 h 420"/>
                  <a:gd name="T62" fmla="*/ 469 w 529"/>
                  <a:gd name="T63" fmla="*/ 404 h 420"/>
                  <a:gd name="T64" fmla="*/ 489 w 529"/>
                  <a:gd name="T65" fmla="*/ 400 h 420"/>
                  <a:gd name="T66" fmla="*/ 505 w 529"/>
                  <a:gd name="T67" fmla="*/ 388 h 420"/>
                  <a:gd name="T68" fmla="*/ 507 w 529"/>
                  <a:gd name="T69" fmla="*/ 384 h 420"/>
                  <a:gd name="T70" fmla="*/ 513 w 529"/>
                  <a:gd name="T71" fmla="*/ 360 h 420"/>
                  <a:gd name="T72" fmla="*/ 509 w 529"/>
                  <a:gd name="T73" fmla="*/ 336 h 420"/>
                  <a:gd name="T74" fmla="*/ 495 w 529"/>
                  <a:gd name="T75" fmla="*/ 312 h 420"/>
                  <a:gd name="T76" fmla="*/ 471 w 529"/>
                  <a:gd name="T77" fmla="*/ 290 h 420"/>
                  <a:gd name="T78" fmla="*/ 137 w 529"/>
                  <a:gd name="T79" fmla="*/ 30 h 420"/>
                  <a:gd name="T80" fmla="*/ 111 w 529"/>
                  <a:gd name="T81" fmla="*/ 18 h 420"/>
                  <a:gd name="T82" fmla="*/ 87 w 529"/>
                  <a:gd name="T83" fmla="*/ 16 h 420"/>
                  <a:gd name="T84" fmla="*/ 71 w 529"/>
                  <a:gd name="T85" fmla="*/ 18 h 420"/>
                  <a:gd name="T86" fmla="*/ 41 w 529"/>
                  <a:gd name="T87" fmla="*/ 30 h 420"/>
                  <a:gd name="T88" fmla="*/ 31 w 529"/>
                  <a:gd name="T89" fmla="*/ 4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9" h="420">
                    <a:moveTo>
                      <a:pt x="469" y="420"/>
                    </a:moveTo>
                    <a:lnTo>
                      <a:pt x="469" y="420"/>
                    </a:lnTo>
                    <a:lnTo>
                      <a:pt x="453" y="420"/>
                    </a:lnTo>
                    <a:lnTo>
                      <a:pt x="437" y="414"/>
                    </a:lnTo>
                    <a:lnTo>
                      <a:pt x="419" y="406"/>
                    </a:lnTo>
                    <a:lnTo>
                      <a:pt x="401" y="396"/>
                    </a:lnTo>
                    <a:lnTo>
                      <a:pt x="39" y="160"/>
                    </a:lnTo>
                    <a:lnTo>
                      <a:pt x="39" y="160"/>
                    </a:lnTo>
                    <a:lnTo>
                      <a:pt x="22" y="146"/>
                    </a:lnTo>
                    <a:lnTo>
                      <a:pt x="10" y="130"/>
                    </a:lnTo>
                    <a:lnTo>
                      <a:pt x="4" y="112"/>
                    </a:lnTo>
                    <a:lnTo>
                      <a:pt x="0" y="96"/>
                    </a:lnTo>
                    <a:lnTo>
                      <a:pt x="0" y="78"/>
                    </a:lnTo>
                    <a:lnTo>
                      <a:pt x="2" y="62"/>
                    </a:lnTo>
                    <a:lnTo>
                      <a:pt x="8" y="46"/>
                    </a:lnTo>
                    <a:lnTo>
                      <a:pt x="16" y="32"/>
                    </a:lnTo>
                    <a:lnTo>
                      <a:pt x="16" y="30"/>
                    </a:lnTo>
                    <a:lnTo>
                      <a:pt x="16" y="30"/>
                    </a:lnTo>
                    <a:lnTo>
                      <a:pt x="22" y="24"/>
                    </a:lnTo>
                    <a:lnTo>
                      <a:pt x="29" y="18"/>
                    </a:lnTo>
                    <a:lnTo>
                      <a:pt x="47" y="8"/>
                    </a:lnTo>
                    <a:lnTo>
                      <a:pt x="67" y="2"/>
                    </a:lnTo>
                    <a:lnTo>
                      <a:pt x="87" y="0"/>
                    </a:lnTo>
                    <a:lnTo>
                      <a:pt x="87" y="0"/>
                    </a:lnTo>
                    <a:lnTo>
                      <a:pt x="103" y="0"/>
                    </a:lnTo>
                    <a:lnTo>
                      <a:pt x="119" y="4"/>
                    </a:lnTo>
                    <a:lnTo>
                      <a:pt x="133" y="10"/>
                    </a:lnTo>
                    <a:lnTo>
                      <a:pt x="147" y="18"/>
                    </a:lnTo>
                    <a:lnTo>
                      <a:pt x="479" y="278"/>
                    </a:lnTo>
                    <a:lnTo>
                      <a:pt x="479" y="278"/>
                    </a:lnTo>
                    <a:lnTo>
                      <a:pt x="495" y="290"/>
                    </a:lnTo>
                    <a:lnTo>
                      <a:pt x="509" y="304"/>
                    </a:lnTo>
                    <a:lnTo>
                      <a:pt x="517" y="318"/>
                    </a:lnTo>
                    <a:lnTo>
                      <a:pt x="525" y="332"/>
                    </a:lnTo>
                    <a:lnTo>
                      <a:pt x="529" y="348"/>
                    </a:lnTo>
                    <a:lnTo>
                      <a:pt x="529" y="362"/>
                    </a:lnTo>
                    <a:lnTo>
                      <a:pt x="527" y="378"/>
                    </a:lnTo>
                    <a:lnTo>
                      <a:pt x="521" y="392"/>
                    </a:lnTo>
                    <a:lnTo>
                      <a:pt x="521" y="394"/>
                    </a:lnTo>
                    <a:lnTo>
                      <a:pt x="517" y="398"/>
                    </a:lnTo>
                    <a:lnTo>
                      <a:pt x="517" y="398"/>
                    </a:lnTo>
                    <a:lnTo>
                      <a:pt x="507" y="408"/>
                    </a:lnTo>
                    <a:lnTo>
                      <a:pt x="497" y="414"/>
                    </a:lnTo>
                    <a:lnTo>
                      <a:pt x="483" y="420"/>
                    </a:lnTo>
                    <a:lnTo>
                      <a:pt x="469" y="420"/>
                    </a:lnTo>
                    <a:lnTo>
                      <a:pt x="469" y="420"/>
                    </a:lnTo>
                    <a:close/>
                    <a:moveTo>
                      <a:pt x="31" y="40"/>
                    </a:moveTo>
                    <a:lnTo>
                      <a:pt x="31" y="42"/>
                    </a:lnTo>
                    <a:lnTo>
                      <a:pt x="31" y="42"/>
                    </a:lnTo>
                    <a:lnTo>
                      <a:pt x="22" y="52"/>
                    </a:lnTo>
                    <a:lnTo>
                      <a:pt x="18" y="66"/>
                    </a:lnTo>
                    <a:lnTo>
                      <a:pt x="16" y="78"/>
                    </a:lnTo>
                    <a:lnTo>
                      <a:pt x="14" y="92"/>
                    </a:lnTo>
                    <a:lnTo>
                      <a:pt x="18" y="106"/>
                    </a:lnTo>
                    <a:lnTo>
                      <a:pt x="24" y="120"/>
                    </a:lnTo>
                    <a:lnTo>
                      <a:pt x="35" y="134"/>
                    </a:lnTo>
                    <a:lnTo>
                      <a:pt x="47" y="148"/>
                    </a:lnTo>
                    <a:lnTo>
                      <a:pt x="411" y="382"/>
                    </a:lnTo>
                    <a:lnTo>
                      <a:pt x="411" y="382"/>
                    </a:lnTo>
                    <a:lnTo>
                      <a:pt x="425" y="392"/>
                    </a:lnTo>
                    <a:lnTo>
                      <a:pt x="441" y="398"/>
                    </a:lnTo>
                    <a:lnTo>
                      <a:pt x="455" y="404"/>
                    </a:lnTo>
                    <a:lnTo>
                      <a:pt x="469" y="404"/>
                    </a:lnTo>
                    <a:lnTo>
                      <a:pt x="469" y="404"/>
                    </a:lnTo>
                    <a:lnTo>
                      <a:pt x="479" y="404"/>
                    </a:lnTo>
                    <a:lnTo>
                      <a:pt x="489" y="400"/>
                    </a:lnTo>
                    <a:lnTo>
                      <a:pt x="497" y="396"/>
                    </a:lnTo>
                    <a:lnTo>
                      <a:pt x="505" y="388"/>
                    </a:lnTo>
                    <a:lnTo>
                      <a:pt x="507" y="384"/>
                    </a:lnTo>
                    <a:lnTo>
                      <a:pt x="507" y="384"/>
                    </a:lnTo>
                    <a:lnTo>
                      <a:pt x="513" y="372"/>
                    </a:lnTo>
                    <a:lnTo>
                      <a:pt x="513" y="360"/>
                    </a:lnTo>
                    <a:lnTo>
                      <a:pt x="513" y="348"/>
                    </a:lnTo>
                    <a:lnTo>
                      <a:pt x="509" y="336"/>
                    </a:lnTo>
                    <a:lnTo>
                      <a:pt x="503" y="324"/>
                    </a:lnTo>
                    <a:lnTo>
                      <a:pt x="495" y="312"/>
                    </a:lnTo>
                    <a:lnTo>
                      <a:pt x="483" y="302"/>
                    </a:lnTo>
                    <a:lnTo>
                      <a:pt x="471" y="290"/>
                    </a:lnTo>
                    <a:lnTo>
                      <a:pt x="137" y="30"/>
                    </a:lnTo>
                    <a:lnTo>
                      <a:pt x="137" y="30"/>
                    </a:lnTo>
                    <a:lnTo>
                      <a:pt x="123" y="22"/>
                    </a:lnTo>
                    <a:lnTo>
                      <a:pt x="111" y="18"/>
                    </a:lnTo>
                    <a:lnTo>
                      <a:pt x="99" y="16"/>
                    </a:lnTo>
                    <a:lnTo>
                      <a:pt x="87" y="16"/>
                    </a:lnTo>
                    <a:lnTo>
                      <a:pt x="87" y="16"/>
                    </a:lnTo>
                    <a:lnTo>
                      <a:pt x="71" y="18"/>
                    </a:lnTo>
                    <a:lnTo>
                      <a:pt x="55" y="22"/>
                    </a:lnTo>
                    <a:lnTo>
                      <a:pt x="41" y="30"/>
                    </a:lnTo>
                    <a:lnTo>
                      <a:pt x="31" y="40"/>
                    </a:lnTo>
                    <a:lnTo>
                      <a:pt x="31" y="40"/>
                    </a:lnTo>
                    <a:close/>
                  </a:path>
                </a:pathLst>
              </a:custGeom>
              <a:solidFill>
                <a:srgbClr val="4B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1" name="Group 10"/>
          <p:cNvGrpSpPr/>
          <p:nvPr/>
        </p:nvGrpSpPr>
        <p:grpSpPr>
          <a:xfrm>
            <a:off x="3985864" y="2260205"/>
            <a:ext cx="2438721" cy="1375472"/>
            <a:chOff x="3985864" y="2260205"/>
            <a:chExt cx="2438721" cy="1375472"/>
          </a:xfrm>
        </p:grpSpPr>
        <p:grpSp>
          <p:nvGrpSpPr>
            <p:cNvPr id="376" name="Group 375"/>
            <p:cNvGrpSpPr/>
            <p:nvPr/>
          </p:nvGrpSpPr>
          <p:grpSpPr>
            <a:xfrm>
              <a:off x="3985864" y="2874395"/>
              <a:ext cx="2438721" cy="761282"/>
              <a:chOff x="1584416" y="4364921"/>
              <a:chExt cx="2438721" cy="761282"/>
            </a:xfrm>
          </p:grpSpPr>
          <p:sp>
            <p:nvSpPr>
              <p:cNvPr id="377" name="TextBox 376"/>
              <p:cNvSpPr txBox="1"/>
              <p:nvPr/>
            </p:nvSpPr>
            <p:spPr>
              <a:xfrm>
                <a:off x="1716501" y="4664538"/>
                <a:ext cx="216351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any thing here.</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378" name="TextBox 377"/>
              <p:cNvSpPr txBox="1"/>
              <p:nvPr/>
            </p:nvSpPr>
            <p:spPr>
              <a:xfrm>
                <a:off x="1584416" y="4364921"/>
                <a:ext cx="243872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Creative</a:t>
                </a:r>
                <a:r>
                  <a:rPr kumimoji="0" lang="en-US" sz="1400" b="1" i="0" u="none" strike="noStrike" kern="1200" cap="none" spc="0" normalizeH="0" baseline="0" noProof="0" dirty="0">
                    <a:ln>
                      <a:noFill/>
                    </a:ln>
                    <a:solidFill>
                      <a:srgbClr val="44546A"/>
                    </a:solidFill>
                    <a:effectLst/>
                    <a:uLnTx/>
                    <a:uFillTx/>
                    <a:latin typeface="Lato Black" panose="020F0A02020204030203" pitchFamily="34" charset="0"/>
                    <a:ea typeface="Montserrat" charset="0"/>
                    <a:cs typeface="Montserrat" charset="0"/>
                  </a:rPr>
                  <a:t> </a:t>
                </a:r>
                <a:r>
                  <a:rPr kumimoji="0" lang="id-ID" sz="14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Montserrat Light" charset="0"/>
                    <a:cs typeface="Montserrat Light" charset="0"/>
                  </a:rPr>
                  <a:t>Introdu</a:t>
                </a:r>
                <a:endParaRPr kumimoji="0" lang="en-US" sz="14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Montserrat Light" charset="0"/>
                  <a:cs typeface="Montserrat Light" charset="0"/>
                </a:endParaRPr>
              </a:p>
            </p:txBody>
          </p:sp>
        </p:grpSp>
        <p:grpSp>
          <p:nvGrpSpPr>
            <p:cNvPr id="379" name="Group 378"/>
            <p:cNvGrpSpPr/>
            <p:nvPr/>
          </p:nvGrpSpPr>
          <p:grpSpPr>
            <a:xfrm>
              <a:off x="4781379" y="2260205"/>
              <a:ext cx="760726" cy="642265"/>
              <a:chOff x="6459538" y="2963863"/>
              <a:chExt cx="11458575" cy="9674225"/>
            </a:xfrm>
          </p:grpSpPr>
          <p:sp>
            <p:nvSpPr>
              <p:cNvPr id="380" name="AutoShape 10056"/>
              <p:cNvSpPr>
                <a:spLocks noChangeAspect="1" noChangeArrowheads="1" noTextEdit="1"/>
              </p:cNvSpPr>
              <p:nvPr/>
            </p:nvSpPr>
            <p:spPr bwMode="auto">
              <a:xfrm>
                <a:off x="6459538" y="2963863"/>
                <a:ext cx="11458575" cy="967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134"/>
              <p:cNvSpPr>
                <a:spLocks/>
              </p:cNvSpPr>
              <p:nvPr/>
            </p:nvSpPr>
            <p:spPr bwMode="auto">
              <a:xfrm>
                <a:off x="8167688" y="11577638"/>
                <a:ext cx="9070975" cy="342900"/>
              </a:xfrm>
              <a:custGeom>
                <a:avLst/>
                <a:gdLst>
                  <a:gd name="T0" fmla="*/ 5714 w 5714"/>
                  <a:gd name="T1" fmla="*/ 108 h 216"/>
                  <a:gd name="T2" fmla="*/ 5710 w 5714"/>
                  <a:gd name="T3" fmla="*/ 102 h 216"/>
                  <a:gd name="T4" fmla="*/ 5682 w 5714"/>
                  <a:gd name="T5" fmla="*/ 92 h 216"/>
                  <a:gd name="T6" fmla="*/ 5586 w 5714"/>
                  <a:gd name="T7" fmla="*/ 76 h 216"/>
                  <a:gd name="T8" fmla="*/ 5370 w 5714"/>
                  <a:gd name="T9" fmla="*/ 56 h 216"/>
                  <a:gd name="T10" fmla="*/ 5062 w 5714"/>
                  <a:gd name="T11" fmla="*/ 40 h 216"/>
                  <a:gd name="T12" fmla="*/ 4674 w 5714"/>
                  <a:gd name="T13" fmla="*/ 24 h 216"/>
                  <a:gd name="T14" fmla="*/ 3970 w 5714"/>
                  <a:gd name="T15" fmla="*/ 8 h 216"/>
                  <a:gd name="T16" fmla="*/ 2856 w 5714"/>
                  <a:gd name="T17" fmla="*/ 0 h 216"/>
                  <a:gd name="T18" fmla="*/ 2280 w 5714"/>
                  <a:gd name="T19" fmla="*/ 2 h 216"/>
                  <a:gd name="T20" fmla="*/ 1260 w 5714"/>
                  <a:gd name="T21" fmla="*/ 18 h 216"/>
                  <a:gd name="T22" fmla="*/ 836 w 5714"/>
                  <a:gd name="T23" fmla="*/ 32 h 216"/>
                  <a:gd name="T24" fmla="*/ 488 w 5714"/>
                  <a:gd name="T25" fmla="*/ 48 h 216"/>
                  <a:gd name="T26" fmla="*/ 224 w 5714"/>
                  <a:gd name="T27" fmla="*/ 66 h 216"/>
                  <a:gd name="T28" fmla="*/ 58 w 5714"/>
                  <a:gd name="T29" fmla="*/ 86 h 216"/>
                  <a:gd name="T30" fmla="*/ 14 w 5714"/>
                  <a:gd name="T31" fmla="*/ 98 h 216"/>
                  <a:gd name="T32" fmla="*/ 0 w 5714"/>
                  <a:gd name="T33" fmla="*/ 106 h 216"/>
                  <a:gd name="T34" fmla="*/ 0 w 5714"/>
                  <a:gd name="T35" fmla="*/ 108 h 216"/>
                  <a:gd name="T36" fmla="*/ 2 w 5714"/>
                  <a:gd name="T37" fmla="*/ 114 h 216"/>
                  <a:gd name="T38" fmla="*/ 32 w 5714"/>
                  <a:gd name="T39" fmla="*/ 124 h 216"/>
                  <a:gd name="T40" fmla="*/ 128 w 5714"/>
                  <a:gd name="T41" fmla="*/ 140 h 216"/>
                  <a:gd name="T42" fmla="*/ 344 w 5714"/>
                  <a:gd name="T43" fmla="*/ 160 h 216"/>
                  <a:gd name="T44" fmla="*/ 652 w 5714"/>
                  <a:gd name="T45" fmla="*/ 176 h 216"/>
                  <a:gd name="T46" fmla="*/ 1040 w 5714"/>
                  <a:gd name="T47" fmla="*/ 192 h 216"/>
                  <a:gd name="T48" fmla="*/ 1744 w 5714"/>
                  <a:gd name="T49" fmla="*/ 208 h 216"/>
                  <a:gd name="T50" fmla="*/ 2856 w 5714"/>
                  <a:gd name="T51" fmla="*/ 216 h 216"/>
                  <a:gd name="T52" fmla="*/ 3432 w 5714"/>
                  <a:gd name="T53" fmla="*/ 214 h 216"/>
                  <a:gd name="T54" fmla="*/ 4454 w 5714"/>
                  <a:gd name="T55" fmla="*/ 198 h 216"/>
                  <a:gd name="T56" fmla="*/ 4878 w 5714"/>
                  <a:gd name="T57" fmla="*/ 184 h 216"/>
                  <a:gd name="T58" fmla="*/ 5226 w 5714"/>
                  <a:gd name="T59" fmla="*/ 168 h 216"/>
                  <a:gd name="T60" fmla="*/ 5490 w 5714"/>
                  <a:gd name="T61" fmla="*/ 150 h 216"/>
                  <a:gd name="T62" fmla="*/ 5656 w 5714"/>
                  <a:gd name="T63" fmla="*/ 130 h 216"/>
                  <a:gd name="T64" fmla="*/ 5700 w 5714"/>
                  <a:gd name="T65" fmla="*/ 120 h 216"/>
                  <a:gd name="T66" fmla="*/ 5714 w 5714"/>
                  <a:gd name="T67" fmla="*/ 11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14" h="216">
                    <a:moveTo>
                      <a:pt x="5714" y="108"/>
                    </a:moveTo>
                    <a:lnTo>
                      <a:pt x="5714" y="108"/>
                    </a:lnTo>
                    <a:lnTo>
                      <a:pt x="5714" y="106"/>
                    </a:lnTo>
                    <a:lnTo>
                      <a:pt x="5710" y="102"/>
                    </a:lnTo>
                    <a:lnTo>
                      <a:pt x="5700" y="98"/>
                    </a:lnTo>
                    <a:lnTo>
                      <a:pt x="5682" y="92"/>
                    </a:lnTo>
                    <a:lnTo>
                      <a:pt x="5656" y="86"/>
                    </a:lnTo>
                    <a:lnTo>
                      <a:pt x="5586" y="76"/>
                    </a:lnTo>
                    <a:lnTo>
                      <a:pt x="5490" y="66"/>
                    </a:lnTo>
                    <a:lnTo>
                      <a:pt x="5370" y="56"/>
                    </a:lnTo>
                    <a:lnTo>
                      <a:pt x="5226" y="48"/>
                    </a:lnTo>
                    <a:lnTo>
                      <a:pt x="5062" y="40"/>
                    </a:lnTo>
                    <a:lnTo>
                      <a:pt x="4878" y="32"/>
                    </a:lnTo>
                    <a:lnTo>
                      <a:pt x="4674" y="24"/>
                    </a:lnTo>
                    <a:lnTo>
                      <a:pt x="4454" y="18"/>
                    </a:lnTo>
                    <a:lnTo>
                      <a:pt x="3970" y="8"/>
                    </a:lnTo>
                    <a:lnTo>
                      <a:pt x="3432" y="2"/>
                    </a:lnTo>
                    <a:lnTo>
                      <a:pt x="2856" y="0"/>
                    </a:lnTo>
                    <a:lnTo>
                      <a:pt x="2856" y="0"/>
                    </a:lnTo>
                    <a:lnTo>
                      <a:pt x="2280" y="2"/>
                    </a:lnTo>
                    <a:lnTo>
                      <a:pt x="1744" y="8"/>
                    </a:lnTo>
                    <a:lnTo>
                      <a:pt x="1260" y="18"/>
                    </a:lnTo>
                    <a:lnTo>
                      <a:pt x="1040" y="24"/>
                    </a:lnTo>
                    <a:lnTo>
                      <a:pt x="836" y="32"/>
                    </a:lnTo>
                    <a:lnTo>
                      <a:pt x="652" y="40"/>
                    </a:lnTo>
                    <a:lnTo>
                      <a:pt x="488" y="48"/>
                    </a:lnTo>
                    <a:lnTo>
                      <a:pt x="344" y="56"/>
                    </a:lnTo>
                    <a:lnTo>
                      <a:pt x="224" y="66"/>
                    </a:lnTo>
                    <a:lnTo>
                      <a:pt x="128" y="76"/>
                    </a:lnTo>
                    <a:lnTo>
                      <a:pt x="58" y="86"/>
                    </a:lnTo>
                    <a:lnTo>
                      <a:pt x="32" y="92"/>
                    </a:lnTo>
                    <a:lnTo>
                      <a:pt x="14" y="98"/>
                    </a:lnTo>
                    <a:lnTo>
                      <a:pt x="2" y="102"/>
                    </a:lnTo>
                    <a:lnTo>
                      <a:pt x="0" y="106"/>
                    </a:lnTo>
                    <a:lnTo>
                      <a:pt x="0" y="108"/>
                    </a:lnTo>
                    <a:lnTo>
                      <a:pt x="0" y="108"/>
                    </a:lnTo>
                    <a:lnTo>
                      <a:pt x="0" y="112"/>
                    </a:lnTo>
                    <a:lnTo>
                      <a:pt x="2" y="114"/>
                    </a:lnTo>
                    <a:lnTo>
                      <a:pt x="14" y="120"/>
                    </a:lnTo>
                    <a:lnTo>
                      <a:pt x="32" y="124"/>
                    </a:lnTo>
                    <a:lnTo>
                      <a:pt x="58" y="130"/>
                    </a:lnTo>
                    <a:lnTo>
                      <a:pt x="128" y="140"/>
                    </a:lnTo>
                    <a:lnTo>
                      <a:pt x="224" y="150"/>
                    </a:lnTo>
                    <a:lnTo>
                      <a:pt x="344" y="160"/>
                    </a:lnTo>
                    <a:lnTo>
                      <a:pt x="488" y="168"/>
                    </a:lnTo>
                    <a:lnTo>
                      <a:pt x="652" y="176"/>
                    </a:lnTo>
                    <a:lnTo>
                      <a:pt x="836" y="184"/>
                    </a:lnTo>
                    <a:lnTo>
                      <a:pt x="1040" y="192"/>
                    </a:lnTo>
                    <a:lnTo>
                      <a:pt x="1260" y="198"/>
                    </a:lnTo>
                    <a:lnTo>
                      <a:pt x="1744" y="208"/>
                    </a:lnTo>
                    <a:lnTo>
                      <a:pt x="2280" y="214"/>
                    </a:lnTo>
                    <a:lnTo>
                      <a:pt x="2856" y="216"/>
                    </a:lnTo>
                    <a:lnTo>
                      <a:pt x="2856" y="216"/>
                    </a:lnTo>
                    <a:lnTo>
                      <a:pt x="3432" y="214"/>
                    </a:lnTo>
                    <a:lnTo>
                      <a:pt x="3970" y="208"/>
                    </a:lnTo>
                    <a:lnTo>
                      <a:pt x="4454" y="198"/>
                    </a:lnTo>
                    <a:lnTo>
                      <a:pt x="4674" y="192"/>
                    </a:lnTo>
                    <a:lnTo>
                      <a:pt x="4878" y="184"/>
                    </a:lnTo>
                    <a:lnTo>
                      <a:pt x="5062" y="176"/>
                    </a:lnTo>
                    <a:lnTo>
                      <a:pt x="5226" y="168"/>
                    </a:lnTo>
                    <a:lnTo>
                      <a:pt x="5370" y="160"/>
                    </a:lnTo>
                    <a:lnTo>
                      <a:pt x="5490" y="150"/>
                    </a:lnTo>
                    <a:lnTo>
                      <a:pt x="5586" y="140"/>
                    </a:lnTo>
                    <a:lnTo>
                      <a:pt x="5656" y="130"/>
                    </a:lnTo>
                    <a:lnTo>
                      <a:pt x="5682" y="124"/>
                    </a:lnTo>
                    <a:lnTo>
                      <a:pt x="5700" y="120"/>
                    </a:lnTo>
                    <a:lnTo>
                      <a:pt x="5710" y="114"/>
                    </a:lnTo>
                    <a:lnTo>
                      <a:pt x="5714" y="112"/>
                    </a:lnTo>
                    <a:lnTo>
                      <a:pt x="5714" y="108"/>
                    </a:lnTo>
                    <a:close/>
                  </a:path>
                </a:pathLst>
              </a:custGeom>
              <a:solidFill>
                <a:srgbClr val="387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135"/>
              <p:cNvSpPr>
                <a:spLocks/>
              </p:cNvSpPr>
              <p:nvPr/>
            </p:nvSpPr>
            <p:spPr bwMode="auto">
              <a:xfrm>
                <a:off x="8167688" y="11577638"/>
                <a:ext cx="9070975" cy="342900"/>
              </a:xfrm>
              <a:custGeom>
                <a:avLst/>
                <a:gdLst>
                  <a:gd name="T0" fmla="*/ 5714 w 5714"/>
                  <a:gd name="T1" fmla="*/ 108 h 216"/>
                  <a:gd name="T2" fmla="*/ 5710 w 5714"/>
                  <a:gd name="T3" fmla="*/ 102 h 216"/>
                  <a:gd name="T4" fmla="*/ 5682 w 5714"/>
                  <a:gd name="T5" fmla="*/ 92 h 216"/>
                  <a:gd name="T6" fmla="*/ 5586 w 5714"/>
                  <a:gd name="T7" fmla="*/ 76 h 216"/>
                  <a:gd name="T8" fmla="*/ 5370 w 5714"/>
                  <a:gd name="T9" fmla="*/ 56 h 216"/>
                  <a:gd name="T10" fmla="*/ 5062 w 5714"/>
                  <a:gd name="T11" fmla="*/ 40 h 216"/>
                  <a:gd name="T12" fmla="*/ 4674 w 5714"/>
                  <a:gd name="T13" fmla="*/ 24 h 216"/>
                  <a:gd name="T14" fmla="*/ 3970 w 5714"/>
                  <a:gd name="T15" fmla="*/ 8 h 216"/>
                  <a:gd name="T16" fmla="*/ 2856 w 5714"/>
                  <a:gd name="T17" fmla="*/ 0 h 216"/>
                  <a:gd name="T18" fmla="*/ 2280 w 5714"/>
                  <a:gd name="T19" fmla="*/ 2 h 216"/>
                  <a:gd name="T20" fmla="*/ 1260 w 5714"/>
                  <a:gd name="T21" fmla="*/ 18 h 216"/>
                  <a:gd name="T22" fmla="*/ 836 w 5714"/>
                  <a:gd name="T23" fmla="*/ 32 h 216"/>
                  <a:gd name="T24" fmla="*/ 488 w 5714"/>
                  <a:gd name="T25" fmla="*/ 48 h 216"/>
                  <a:gd name="T26" fmla="*/ 224 w 5714"/>
                  <a:gd name="T27" fmla="*/ 66 h 216"/>
                  <a:gd name="T28" fmla="*/ 58 w 5714"/>
                  <a:gd name="T29" fmla="*/ 86 h 216"/>
                  <a:gd name="T30" fmla="*/ 14 w 5714"/>
                  <a:gd name="T31" fmla="*/ 98 h 216"/>
                  <a:gd name="T32" fmla="*/ 0 w 5714"/>
                  <a:gd name="T33" fmla="*/ 106 h 216"/>
                  <a:gd name="T34" fmla="*/ 0 w 5714"/>
                  <a:gd name="T35" fmla="*/ 108 h 216"/>
                  <a:gd name="T36" fmla="*/ 2 w 5714"/>
                  <a:gd name="T37" fmla="*/ 114 h 216"/>
                  <a:gd name="T38" fmla="*/ 32 w 5714"/>
                  <a:gd name="T39" fmla="*/ 124 h 216"/>
                  <a:gd name="T40" fmla="*/ 128 w 5714"/>
                  <a:gd name="T41" fmla="*/ 140 h 216"/>
                  <a:gd name="T42" fmla="*/ 344 w 5714"/>
                  <a:gd name="T43" fmla="*/ 160 h 216"/>
                  <a:gd name="T44" fmla="*/ 652 w 5714"/>
                  <a:gd name="T45" fmla="*/ 176 h 216"/>
                  <a:gd name="T46" fmla="*/ 1040 w 5714"/>
                  <a:gd name="T47" fmla="*/ 192 h 216"/>
                  <a:gd name="T48" fmla="*/ 1744 w 5714"/>
                  <a:gd name="T49" fmla="*/ 208 h 216"/>
                  <a:gd name="T50" fmla="*/ 2856 w 5714"/>
                  <a:gd name="T51" fmla="*/ 216 h 216"/>
                  <a:gd name="T52" fmla="*/ 3432 w 5714"/>
                  <a:gd name="T53" fmla="*/ 214 h 216"/>
                  <a:gd name="T54" fmla="*/ 4454 w 5714"/>
                  <a:gd name="T55" fmla="*/ 198 h 216"/>
                  <a:gd name="T56" fmla="*/ 4878 w 5714"/>
                  <a:gd name="T57" fmla="*/ 184 h 216"/>
                  <a:gd name="T58" fmla="*/ 5226 w 5714"/>
                  <a:gd name="T59" fmla="*/ 168 h 216"/>
                  <a:gd name="T60" fmla="*/ 5490 w 5714"/>
                  <a:gd name="T61" fmla="*/ 150 h 216"/>
                  <a:gd name="T62" fmla="*/ 5656 w 5714"/>
                  <a:gd name="T63" fmla="*/ 130 h 216"/>
                  <a:gd name="T64" fmla="*/ 5700 w 5714"/>
                  <a:gd name="T65" fmla="*/ 120 h 216"/>
                  <a:gd name="T66" fmla="*/ 5714 w 5714"/>
                  <a:gd name="T67" fmla="*/ 11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14" h="216">
                    <a:moveTo>
                      <a:pt x="5714" y="108"/>
                    </a:moveTo>
                    <a:lnTo>
                      <a:pt x="5714" y="108"/>
                    </a:lnTo>
                    <a:lnTo>
                      <a:pt x="5714" y="106"/>
                    </a:lnTo>
                    <a:lnTo>
                      <a:pt x="5710" y="102"/>
                    </a:lnTo>
                    <a:lnTo>
                      <a:pt x="5700" y="98"/>
                    </a:lnTo>
                    <a:lnTo>
                      <a:pt x="5682" y="92"/>
                    </a:lnTo>
                    <a:lnTo>
                      <a:pt x="5656" y="86"/>
                    </a:lnTo>
                    <a:lnTo>
                      <a:pt x="5586" y="76"/>
                    </a:lnTo>
                    <a:lnTo>
                      <a:pt x="5490" y="66"/>
                    </a:lnTo>
                    <a:lnTo>
                      <a:pt x="5370" y="56"/>
                    </a:lnTo>
                    <a:lnTo>
                      <a:pt x="5226" y="48"/>
                    </a:lnTo>
                    <a:lnTo>
                      <a:pt x="5062" y="40"/>
                    </a:lnTo>
                    <a:lnTo>
                      <a:pt x="4878" y="32"/>
                    </a:lnTo>
                    <a:lnTo>
                      <a:pt x="4674" y="24"/>
                    </a:lnTo>
                    <a:lnTo>
                      <a:pt x="4454" y="18"/>
                    </a:lnTo>
                    <a:lnTo>
                      <a:pt x="3970" y="8"/>
                    </a:lnTo>
                    <a:lnTo>
                      <a:pt x="3432" y="2"/>
                    </a:lnTo>
                    <a:lnTo>
                      <a:pt x="2856" y="0"/>
                    </a:lnTo>
                    <a:lnTo>
                      <a:pt x="2856" y="0"/>
                    </a:lnTo>
                    <a:lnTo>
                      <a:pt x="2280" y="2"/>
                    </a:lnTo>
                    <a:lnTo>
                      <a:pt x="1744" y="8"/>
                    </a:lnTo>
                    <a:lnTo>
                      <a:pt x="1260" y="18"/>
                    </a:lnTo>
                    <a:lnTo>
                      <a:pt x="1040" y="24"/>
                    </a:lnTo>
                    <a:lnTo>
                      <a:pt x="836" y="32"/>
                    </a:lnTo>
                    <a:lnTo>
                      <a:pt x="652" y="40"/>
                    </a:lnTo>
                    <a:lnTo>
                      <a:pt x="488" y="48"/>
                    </a:lnTo>
                    <a:lnTo>
                      <a:pt x="344" y="56"/>
                    </a:lnTo>
                    <a:lnTo>
                      <a:pt x="224" y="66"/>
                    </a:lnTo>
                    <a:lnTo>
                      <a:pt x="128" y="76"/>
                    </a:lnTo>
                    <a:lnTo>
                      <a:pt x="58" y="86"/>
                    </a:lnTo>
                    <a:lnTo>
                      <a:pt x="32" y="92"/>
                    </a:lnTo>
                    <a:lnTo>
                      <a:pt x="14" y="98"/>
                    </a:lnTo>
                    <a:lnTo>
                      <a:pt x="2" y="102"/>
                    </a:lnTo>
                    <a:lnTo>
                      <a:pt x="0" y="106"/>
                    </a:lnTo>
                    <a:lnTo>
                      <a:pt x="0" y="108"/>
                    </a:lnTo>
                    <a:lnTo>
                      <a:pt x="0" y="108"/>
                    </a:lnTo>
                    <a:lnTo>
                      <a:pt x="0" y="112"/>
                    </a:lnTo>
                    <a:lnTo>
                      <a:pt x="2" y="114"/>
                    </a:lnTo>
                    <a:lnTo>
                      <a:pt x="14" y="120"/>
                    </a:lnTo>
                    <a:lnTo>
                      <a:pt x="32" y="124"/>
                    </a:lnTo>
                    <a:lnTo>
                      <a:pt x="58" y="130"/>
                    </a:lnTo>
                    <a:lnTo>
                      <a:pt x="128" y="140"/>
                    </a:lnTo>
                    <a:lnTo>
                      <a:pt x="224" y="150"/>
                    </a:lnTo>
                    <a:lnTo>
                      <a:pt x="344" y="160"/>
                    </a:lnTo>
                    <a:lnTo>
                      <a:pt x="488" y="168"/>
                    </a:lnTo>
                    <a:lnTo>
                      <a:pt x="652" y="176"/>
                    </a:lnTo>
                    <a:lnTo>
                      <a:pt x="836" y="184"/>
                    </a:lnTo>
                    <a:lnTo>
                      <a:pt x="1040" y="192"/>
                    </a:lnTo>
                    <a:lnTo>
                      <a:pt x="1260" y="198"/>
                    </a:lnTo>
                    <a:lnTo>
                      <a:pt x="1744" y="208"/>
                    </a:lnTo>
                    <a:lnTo>
                      <a:pt x="2280" y="214"/>
                    </a:lnTo>
                    <a:lnTo>
                      <a:pt x="2856" y="216"/>
                    </a:lnTo>
                    <a:lnTo>
                      <a:pt x="2856" y="216"/>
                    </a:lnTo>
                    <a:lnTo>
                      <a:pt x="3432" y="214"/>
                    </a:lnTo>
                    <a:lnTo>
                      <a:pt x="3970" y="208"/>
                    </a:lnTo>
                    <a:lnTo>
                      <a:pt x="4454" y="198"/>
                    </a:lnTo>
                    <a:lnTo>
                      <a:pt x="4674" y="192"/>
                    </a:lnTo>
                    <a:lnTo>
                      <a:pt x="4878" y="184"/>
                    </a:lnTo>
                    <a:lnTo>
                      <a:pt x="5062" y="176"/>
                    </a:lnTo>
                    <a:lnTo>
                      <a:pt x="5226" y="168"/>
                    </a:lnTo>
                    <a:lnTo>
                      <a:pt x="5370" y="160"/>
                    </a:lnTo>
                    <a:lnTo>
                      <a:pt x="5490" y="150"/>
                    </a:lnTo>
                    <a:lnTo>
                      <a:pt x="5586" y="140"/>
                    </a:lnTo>
                    <a:lnTo>
                      <a:pt x="5656" y="130"/>
                    </a:lnTo>
                    <a:lnTo>
                      <a:pt x="5682" y="124"/>
                    </a:lnTo>
                    <a:lnTo>
                      <a:pt x="5700" y="120"/>
                    </a:lnTo>
                    <a:lnTo>
                      <a:pt x="5710" y="114"/>
                    </a:lnTo>
                    <a:lnTo>
                      <a:pt x="5714" y="112"/>
                    </a:lnTo>
                    <a:lnTo>
                      <a:pt x="5714"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0136"/>
              <p:cNvSpPr>
                <a:spLocks/>
              </p:cNvSpPr>
              <p:nvPr/>
            </p:nvSpPr>
            <p:spPr bwMode="auto">
              <a:xfrm>
                <a:off x="6459538" y="5614988"/>
                <a:ext cx="10598150" cy="6442075"/>
              </a:xfrm>
              <a:custGeom>
                <a:avLst/>
                <a:gdLst>
                  <a:gd name="T0" fmla="*/ 0 w 6676"/>
                  <a:gd name="T1" fmla="*/ 3346 h 4058"/>
                  <a:gd name="T2" fmla="*/ 2246 w 6676"/>
                  <a:gd name="T3" fmla="*/ 1892 h 4058"/>
                  <a:gd name="T4" fmla="*/ 2972 w 6676"/>
                  <a:gd name="T5" fmla="*/ 2508 h 4058"/>
                  <a:gd name="T6" fmla="*/ 4462 w 6676"/>
                  <a:gd name="T7" fmla="*/ 1070 h 4058"/>
                  <a:gd name="T8" fmla="*/ 4846 w 6676"/>
                  <a:gd name="T9" fmla="*/ 1386 h 4058"/>
                  <a:gd name="T10" fmla="*/ 5712 w 6676"/>
                  <a:gd name="T11" fmla="*/ 642 h 4058"/>
                  <a:gd name="T12" fmla="*/ 5550 w 6676"/>
                  <a:gd name="T13" fmla="*/ 682 h 4058"/>
                  <a:gd name="T14" fmla="*/ 5550 w 6676"/>
                  <a:gd name="T15" fmla="*/ 406 h 4058"/>
                  <a:gd name="T16" fmla="*/ 6676 w 6676"/>
                  <a:gd name="T17" fmla="*/ 0 h 4058"/>
                  <a:gd name="T18" fmla="*/ 6676 w 6676"/>
                  <a:gd name="T19" fmla="*/ 276 h 4058"/>
                  <a:gd name="T20" fmla="*/ 6448 w 6676"/>
                  <a:gd name="T21" fmla="*/ 1266 h 4058"/>
                  <a:gd name="T22" fmla="*/ 6060 w 6676"/>
                  <a:gd name="T23" fmla="*/ 898 h 4058"/>
                  <a:gd name="T24" fmla="*/ 4846 w 6676"/>
                  <a:gd name="T25" fmla="*/ 2098 h 4058"/>
                  <a:gd name="T26" fmla="*/ 4466 w 6676"/>
                  <a:gd name="T27" fmla="*/ 1730 h 4058"/>
                  <a:gd name="T28" fmla="*/ 3068 w 6676"/>
                  <a:gd name="T29" fmla="*/ 3156 h 4058"/>
                  <a:gd name="T30" fmla="*/ 2278 w 6676"/>
                  <a:gd name="T31" fmla="*/ 2594 h 4058"/>
                  <a:gd name="T32" fmla="*/ 436 w 6676"/>
                  <a:gd name="T33" fmla="*/ 4058 h 4058"/>
                  <a:gd name="T34" fmla="*/ 0 w 6676"/>
                  <a:gd name="T35" fmla="*/ 3622 h 4058"/>
                  <a:gd name="T36" fmla="*/ 0 w 6676"/>
                  <a:gd name="T37" fmla="*/ 3346 h 4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76" h="4058">
                    <a:moveTo>
                      <a:pt x="0" y="3346"/>
                    </a:moveTo>
                    <a:lnTo>
                      <a:pt x="2246" y="1892"/>
                    </a:lnTo>
                    <a:lnTo>
                      <a:pt x="2972" y="2508"/>
                    </a:lnTo>
                    <a:lnTo>
                      <a:pt x="4462" y="1070"/>
                    </a:lnTo>
                    <a:lnTo>
                      <a:pt x="4846" y="1386"/>
                    </a:lnTo>
                    <a:lnTo>
                      <a:pt x="5712" y="642"/>
                    </a:lnTo>
                    <a:lnTo>
                      <a:pt x="5550" y="682"/>
                    </a:lnTo>
                    <a:lnTo>
                      <a:pt x="5550" y="406"/>
                    </a:lnTo>
                    <a:lnTo>
                      <a:pt x="6676" y="0"/>
                    </a:lnTo>
                    <a:lnTo>
                      <a:pt x="6676" y="276"/>
                    </a:lnTo>
                    <a:lnTo>
                      <a:pt x="6448" y="1266"/>
                    </a:lnTo>
                    <a:lnTo>
                      <a:pt x="6060" y="898"/>
                    </a:lnTo>
                    <a:lnTo>
                      <a:pt x="4846" y="2098"/>
                    </a:lnTo>
                    <a:lnTo>
                      <a:pt x="4466" y="1730"/>
                    </a:lnTo>
                    <a:lnTo>
                      <a:pt x="3068" y="3156"/>
                    </a:lnTo>
                    <a:lnTo>
                      <a:pt x="2278" y="2594"/>
                    </a:lnTo>
                    <a:lnTo>
                      <a:pt x="436" y="4058"/>
                    </a:lnTo>
                    <a:lnTo>
                      <a:pt x="0" y="3622"/>
                    </a:lnTo>
                    <a:lnTo>
                      <a:pt x="0" y="3346"/>
                    </a:lnTo>
                    <a:close/>
                  </a:path>
                </a:pathLst>
              </a:custGeom>
              <a:solidFill>
                <a:srgbClr val="D4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0137"/>
              <p:cNvSpPr>
                <a:spLocks/>
              </p:cNvSpPr>
              <p:nvPr/>
            </p:nvSpPr>
            <p:spPr bwMode="auto">
              <a:xfrm>
                <a:off x="6459538" y="6053135"/>
                <a:ext cx="10598151" cy="6175376"/>
              </a:xfrm>
              <a:custGeom>
                <a:avLst/>
                <a:gdLst>
                  <a:gd name="T0" fmla="*/ 0 w 6676"/>
                  <a:gd name="T1" fmla="*/ 3346 h 3890"/>
                  <a:gd name="T2" fmla="*/ 2246 w 6676"/>
                  <a:gd name="T3" fmla="*/ 1892 h 3890"/>
                  <a:gd name="T4" fmla="*/ 2972 w 6676"/>
                  <a:gd name="T5" fmla="*/ 2508 h 3890"/>
                  <a:gd name="T6" fmla="*/ 4462 w 6676"/>
                  <a:gd name="T7" fmla="*/ 1070 h 3890"/>
                  <a:gd name="T8" fmla="*/ 4846 w 6676"/>
                  <a:gd name="T9" fmla="*/ 1386 h 3890"/>
                  <a:gd name="T10" fmla="*/ 5778 w 6676"/>
                  <a:gd name="T11" fmla="*/ 586 h 3890"/>
                  <a:gd name="T12" fmla="*/ 5550 w 6676"/>
                  <a:gd name="T13" fmla="*/ 406 h 3890"/>
                  <a:gd name="T14" fmla="*/ 6676 w 6676"/>
                  <a:gd name="T15" fmla="*/ 0 h 3890"/>
                  <a:gd name="T16" fmla="*/ 6448 w 6676"/>
                  <a:gd name="T17" fmla="*/ 1266 h 3890"/>
                  <a:gd name="T18" fmla="*/ 6060 w 6676"/>
                  <a:gd name="T19" fmla="*/ 898 h 3890"/>
                  <a:gd name="T20" fmla="*/ 4846 w 6676"/>
                  <a:gd name="T21" fmla="*/ 2098 h 3890"/>
                  <a:gd name="T22" fmla="*/ 4466 w 6676"/>
                  <a:gd name="T23" fmla="*/ 1730 h 3890"/>
                  <a:gd name="T24" fmla="*/ 3068 w 6676"/>
                  <a:gd name="T25" fmla="*/ 3156 h 3890"/>
                  <a:gd name="T26" fmla="*/ 2218 w 6676"/>
                  <a:gd name="T27" fmla="*/ 2496 h 3890"/>
                  <a:gd name="T28" fmla="*/ 332 w 6676"/>
                  <a:gd name="T29" fmla="*/ 3890 h 3890"/>
                  <a:gd name="T30" fmla="*/ 0 w 6676"/>
                  <a:gd name="T31" fmla="*/ 3346 h 3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76" h="3890">
                    <a:moveTo>
                      <a:pt x="0" y="3346"/>
                    </a:moveTo>
                    <a:lnTo>
                      <a:pt x="2246" y="1892"/>
                    </a:lnTo>
                    <a:lnTo>
                      <a:pt x="2972" y="2508"/>
                    </a:lnTo>
                    <a:lnTo>
                      <a:pt x="4462" y="1070"/>
                    </a:lnTo>
                    <a:lnTo>
                      <a:pt x="4846" y="1386"/>
                    </a:lnTo>
                    <a:lnTo>
                      <a:pt x="5778" y="586"/>
                    </a:lnTo>
                    <a:lnTo>
                      <a:pt x="5550" y="406"/>
                    </a:lnTo>
                    <a:lnTo>
                      <a:pt x="6676" y="0"/>
                    </a:lnTo>
                    <a:lnTo>
                      <a:pt x="6448" y="1266"/>
                    </a:lnTo>
                    <a:lnTo>
                      <a:pt x="6060" y="898"/>
                    </a:lnTo>
                    <a:lnTo>
                      <a:pt x="4846" y="2098"/>
                    </a:lnTo>
                    <a:lnTo>
                      <a:pt x="4466" y="1730"/>
                    </a:lnTo>
                    <a:lnTo>
                      <a:pt x="3068" y="3156"/>
                    </a:lnTo>
                    <a:lnTo>
                      <a:pt x="2218" y="2496"/>
                    </a:lnTo>
                    <a:lnTo>
                      <a:pt x="332" y="3890"/>
                    </a:lnTo>
                    <a:lnTo>
                      <a:pt x="0" y="3346"/>
                    </a:lnTo>
                    <a:close/>
                  </a:path>
                </a:pathLst>
              </a:custGeom>
              <a:solidFill>
                <a:srgbClr val="AE1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0138"/>
              <p:cNvSpPr>
                <a:spLocks/>
              </p:cNvSpPr>
              <p:nvPr/>
            </p:nvSpPr>
            <p:spPr bwMode="auto">
              <a:xfrm>
                <a:off x="12949238" y="6792913"/>
                <a:ext cx="2663825" cy="1317625"/>
              </a:xfrm>
              <a:custGeom>
                <a:avLst/>
                <a:gdLst>
                  <a:gd name="T0" fmla="*/ 0 w 1678"/>
                  <a:gd name="T1" fmla="*/ 788 h 830"/>
                  <a:gd name="T2" fmla="*/ 120 w 1678"/>
                  <a:gd name="T3" fmla="*/ 656 h 830"/>
                  <a:gd name="T4" fmla="*/ 262 w 1678"/>
                  <a:gd name="T5" fmla="*/ 504 h 830"/>
                  <a:gd name="T6" fmla="*/ 356 w 1678"/>
                  <a:gd name="T7" fmla="*/ 412 h 830"/>
                  <a:gd name="T8" fmla="*/ 398 w 1678"/>
                  <a:gd name="T9" fmla="*/ 382 h 830"/>
                  <a:gd name="T10" fmla="*/ 410 w 1678"/>
                  <a:gd name="T11" fmla="*/ 380 h 830"/>
                  <a:gd name="T12" fmla="*/ 420 w 1678"/>
                  <a:gd name="T13" fmla="*/ 384 h 830"/>
                  <a:gd name="T14" fmla="*/ 474 w 1678"/>
                  <a:gd name="T15" fmla="*/ 438 h 830"/>
                  <a:gd name="T16" fmla="*/ 636 w 1678"/>
                  <a:gd name="T17" fmla="*/ 612 h 830"/>
                  <a:gd name="T18" fmla="*/ 688 w 1678"/>
                  <a:gd name="T19" fmla="*/ 658 h 830"/>
                  <a:gd name="T20" fmla="*/ 730 w 1678"/>
                  <a:gd name="T21" fmla="*/ 686 h 830"/>
                  <a:gd name="T22" fmla="*/ 746 w 1678"/>
                  <a:gd name="T23" fmla="*/ 690 h 830"/>
                  <a:gd name="T24" fmla="*/ 758 w 1678"/>
                  <a:gd name="T25" fmla="*/ 686 h 830"/>
                  <a:gd name="T26" fmla="*/ 1540 w 1678"/>
                  <a:gd name="T27" fmla="*/ 0 h 830"/>
                  <a:gd name="T28" fmla="*/ 1678 w 1678"/>
                  <a:gd name="T29" fmla="*/ 108 h 830"/>
                  <a:gd name="T30" fmla="*/ 1256 w 1678"/>
                  <a:gd name="T31" fmla="*/ 450 h 830"/>
                  <a:gd name="T32" fmla="*/ 944 w 1678"/>
                  <a:gd name="T33" fmla="*/ 696 h 830"/>
                  <a:gd name="T34" fmla="*/ 786 w 1678"/>
                  <a:gd name="T35" fmla="*/ 814 h 830"/>
                  <a:gd name="T36" fmla="*/ 758 w 1678"/>
                  <a:gd name="T37" fmla="*/ 830 h 830"/>
                  <a:gd name="T38" fmla="*/ 652 w 1678"/>
                  <a:gd name="T39" fmla="*/ 740 h 830"/>
                  <a:gd name="T40" fmla="*/ 522 w 1678"/>
                  <a:gd name="T41" fmla="*/ 634 h 830"/>
                  <a:gd name="T42" fmla="*/ 432 w 1678"/>
                  <a:gd name="T43" fmla="*/ 572 h 830"/>
                  <a:gd name="T44" fmla="*/ 388 w 1678"/>
                  <a:gd name="T45" fmla="*/ 552 h 830"/>
                  <a:gd name="T46" fmla="*/ 374 w 1678"/>
                  <a:gd name="T47" fmla="*/ 550 h 830"/>
                  <a:gd name="T48" fmla="*/ 360 w 1678"/>
                  <a:gd name="T49" fmla="*/ 554 h 830"/>
                  <a:gd name="T50" fmla="*/ 324 w 1678"/>
                  <a:gd name="T51" fmla="*/ 576 h 830"/>
                  <a:gd name="T52" fmla="*/ 250 w 1678"/>
                  <a:gd name="T53" fmla="*/ 636 h 830"/>
                  <a:gd name="T54" fmla="*/ 136 w 1678"/>
                  <a:gd name="T55" fmla="*/ 726 h 830"/>
                  <a:gd name="T56" fmla="*/ 82 w 1678"/>
                  <a:gd name="T57" fmla="*/ 762 h 830"/>
                  <a:gd name="T58" fmla="*/ 36 w 1678"/>
                  <a:gd name="T59" fmla="*/ 786 h 830"/>
                  <a:gd name="T60" fmla="*/ 16 w 1678"/>
                  <a:gd name="T61" fmla="*/ 790 h 830"/>
                  <a:gd name="T62" fmla="*/ 0 w 1678"/>
                  <a:gd name="T63" fmla="*/ 788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8" h="830">
                    <a:moveTo>
                      <a:pt x="0" y="788"/>
                    </a:moveTo>
                    <a:lnTo>
                      <a:pt x="0" y="788"/>
                    </a:lnTo>
                    <a:lnTo>
                      <a:pt x="58" y="722"/>
                    </a:lnTo>
                    <a:lnTo>
                      <a:pt x="120" y="656"/>
                    </a:lnTo>
                    <a:lnTo>
                      <a:pt x="190" y="580"/>
                    </a:lnTo>
                    <a:lnTo>
                      <a:pt x="262" y="504"/>
                    </a:lnTo>
                    <a:lnTo>
                      <a:pt x="328" y="438"/>
                    </a:lnTo>
                    <a:lnTo>
                      <a:pt x="356" y="412"/>
                    </a:lnTo>
                    <a:lnTo>
                      <a:pt x="380" y="394"/>
                    </a:lnTo>
                    <a:lnTo>
                      <a:pt x="398" y="382"/>
                    </a:lnTo>
                    <a:lnTo>
                      <a:pt x="404" y="380"/>
                    </a:lnTo>
                    <a:lnTo>
                      <a:pt x="410" y="380"/>
                    </a:lnTo>
                    <a:lnTo>
                      <a:pt x="410" y="380"/>
                    </a:lnTo>
                    <a:lnTo>
                      <a:pt x="420" y="384"/>
                    </a:lnTo>
                    <a:lnTo>
                      <a:pt x="434" y="398"/>
                    </a:lnTo>
                    <a:lnTo>
                      <a:pt x="474" y="438"/>
                    </a:lnTo>
                    <a:lnTo>
                      <a:pt x="580" y="554"/>
                    </a:lnTo>
                    <a:lnTo>
                      <a:pt x="636" y="612"/>
                    </a:lnTo>
                    <a:lnTo>
                      <a:pt x="662" y="636"/>
                    </a:lnTo>
                    <a:lnTo>
                      <a:pt x="688" y="658"/>
                    </a:lnTo>
                    <a:lnTo>
                      <a:pt x="710" y="676"/>
                    </a:lnTo>
                    <a:lnTo>
                      <a:pt x="730" y="686"/>
                    </a:lnTo>
                    <a:lnTo>
                      <a:pt x="740" y="688"/>
                    </a:lnTo>
                    <a:lnTo>
                      <a:pt x="746" y="690"/>
                    </a:lnTo>
                    <a:lnTo>
                      <a:pt x="754" y="688"/>
                    </a:lnTo>
                    <a:lnTo>
                      <a:pt x="758" y="686"/>
                    </a:lnTo>
                    <a:lnTo>
                      <a:pt x="758" y="686"/>
                    </a:lnTo>
                    <a:lnTo>
                      <a:pt x="1540" y="0"/>
                    </a:lnTo>
                    <a:lnTo>
                      <a:pt x="1678" y="108"/>
                    </a:lnTo>
                    <a:lnTo>
                      <a:pt x="1678" y="108"/>
                    </a:lnTo>
                    <a:lnTo>
                      <a:pt x="1548" y="214"/>
                    </a:lnTo>
                    <a:lnTo>
                      <a:pt x="1256" y="450"/>
                    </a:lnTo>
                    <a:lnTo>
                      <a:pt x="1092" y="580"/>
                    </a:lnTo>
                    <a:lnTo>
                      <a:pt x="944" y="696"/>
                    </a:lnTo>
                    <a:lnTo>
                      <a:pt x="826" y="784"/>
                    </a:lnTo>
                    <a:lnTo>
                      <a:pt x="786" y="814"/>
                    </a:lnTo>
                    <a:lnTo>
                      <a:pt x="758" y="830"/>
                    </a:lnTo>
                    <a:lnTo>
                      <a:pt x="758" y="830"/>
                    </a:lnTo>
                    <a:lnTo>
                      <a:pt x="708" y="786"/>
                    </a:lnTo>
                    <a:lnTo>
                      <a:pt x="652" y="740"/>
                    </a:lnTo>
                    <a:lnTo>
                      <a:pt x="588" y="686"/>
                    </a:lnTo>
                    <a:lnTo>
                      <a:pt x="522" y="634"/>
                    </a:lnTo>
                    <a:lnTo>
                      <a:pt x="460" y="590"/>
                    </a:lnTo>
                    <a:lnTo>
                      <a:pt x="432" y="572"/>
                    </a:lnTo>
                    <a:lnTo>
                      <a:pt x="408" y="560"/>
                    </a:lnTo>
                    <a:lnTo>
                      <a:pt x="388" y="552"/>
                    </a:lnTo>
                    <a:lnTo>
                      <a:pt x="380" y="550"/>
                    </a:lnTo>
                    <a:lnTo>
                      <a:pt x="374" y="550"/>
                    </a:lnTo>
                    <a:lnTo>
                      <a:pt x="374" y="550"/>
                    </a:lnTo>
                    <a:lnTo>
                      <a:pt x="360" y="554"/>
                    </a:lnTo>
                    <a:lnTo>
                      <a:pt x="344" y="564"/>
                    </a:lnTo>
                    <a:lnTo>
                      <a:pt x="324" y="576"/>
                    </a:lnTo>
                    <a:lnTo>
                      <a:pt x="300" y="594"/>
                    </a:lnTo>
                    <a:lnTo>
                      <a:pt x="250" y="636"/>
                    </a:lnTo>
                    <a:lnTo>
                      <a:pt x="194" y="682"/>
                    </a:lnTo>
                    <a:lnTo>
                      <a:pt x="136" y="726"/>
                    </a:lnTo>
                    <a:lnTo>
                      <a:pt x="108" y="746"/>
                    </a:lnTo>
                    <a:lnTo>
                      <a:pt x="82" y="762"/>
                    </a:lnTo>
                    <a:lnTo>
                      <a:pt x="58" y="776"/>
                    </a:lnTo>
                    <a:lnTo>
                      <a:pt x="36" y="786"/>
                    </a:lnTo>
                    <a:lnTo>
                      <a:pt x="26" y="788"/>
                    </a:lnTo>
                    <a:lnTo>
                      <a:pt x="16" y="790"/>
                    </a:lnTo>
                    <a:lnTo>
                      <a:pt x="8" y="790"/>
                    </a:lnTo>
                    <a:lnTo>
                      <a:pt x="0" y="788"/>
                    </a:lnTo>
                    <a:close/>
                  </a:path>
                </a:pathLst>
              </a:custGeom>
              <a:solidFill>
                <a:srgbClr val="921A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0139"/>
              <p:cNvSpPr>
                <a:spLocks/>
              </p:cNvSpPr>
              <p:nvPr/>
            </p:nvSpPr>
            <p:spPr bwMode="auto">
              <a:xfrm>
                <a:off x="12949238" y="6792913"/>
                <a:ext cx="2663825" cy="1317625"/>
              </a:xfrm>
              <a:custGeom>
                <a:avLst/>
                <a:gdLst>
                  <a:gd name="T0" fmla="*/ 0 w 1678"/>
                  <a:gd name="T1" fmla="*/ 788 h 830"/>
                  <a:gd name="T2" fmla="*/ 120 w 1678"/>
                  <a:gd name="T3" fmla="*/ 656 h 830"/>
                  <a:gd name="T4" fmla="*/ 262 w 1678"/>
                  <a:gd name="T5" fmla="*/ 504 h 830"/>
                  <a:gd name="T6" fmla="*/ 356 w 1678"/>
                  <a:gd name="T7" fmla="*/ 412 h 830"/>
                  <a:gd name="T8" fmla="*/ 398 w 1678"/>
                  <a:gd name="T9" fmla="*/ 382 h 830"/>
                  <a:gd name="T10" fmla="*/ 410 w 1678"/>
                  <a:gd name="T11" fmla="*/ 380 h 830"/>
                  <a:gd name="T12" fmla="*/ 420 w 1678"/>
                  <a:gd name="T13" fmla="*/ 384 h 830"/>
                  <a:gd name="T14" fmla="*/ 474 w 1678"/>
                  <a:gd name="T15" fmla="*/ 438 h 830"/>
                  <a:gd name="T16" fmla="*/ 636 w 1678"/>
                  <a:gd name="T17" fmla="*/ 612 h 830"/>
                  <a:gd name="T18" fmla="*/ 688 w 1678"/>
                  <a:gd name="T19" fmla="*/ 658 h 830"/>
                  <a:gd name="T20" fmla="*/ 730 w 1678"/>
                  <a:gd name="T21" fmla="*/ 686 h 830"/>
                  <a:gd name="T22" fmla="*/ 746 w 1678"/>
                  <a:gd name="T23" fmla="*/ 690 h 830"/>
                  <a:gd name="T24" fmla="*/ 758 w 1678"/>
                  <a:gd name="T25" fmla="*/ 686 h 830"/>
                  <a:gd name="T26" fmla="*/ 1540 w 1678"/>
                  <a:gd name="T27" fmla="*/ 0 h 830"/>
                  <a:gd name="T28" fmla="*/ 1678 w 1678"/>
                  <a:gd name="T29" fmla="*/ 108 h 830"/>
                  <a:gd name="T30" fmla="*/ 1256 w 1678"/>
                  <a:gd name="T31" fmla="*/ 450 h 830"/>
                  <a:gd name="T32" fmla="*/ 944 w 1678"/>
                  <a:gd name="T33" fmla="*/ 696 h 830"/>
                  <a:gd name="T34" fmla="*/ 786 w 1678"/>
                  <a:gd name="T35" fmla="*/ 814 h 830"/>
                  <a:gd name="T36" fmla="*/ 758 w 1678"/>
                  <a:gd name="T37" fmla="*/ 830 h 830"/>
                  <a:gd name="T38" fmla="*/ 652 w 1678"/>
                  <a:gd name="T39" fmla="*/ 740 h 830"/>
                  <a:gd name="T40" fmla="*/ 522 w 1678"/>
                  <a:gd name="T41" fmla="*/ 634 h 830"/>
                  <a:gd name="T42" fmla="*/ 432 w 1678"/>
                  <a:gd name="T43" fmla="*/ 572 h 830"/>
                  <a:gd name="T44" fmla="*/ 388 w 1678"/>
                  <a:gd name="T45" fmla="*/ 552 h 830"/>
                  <a:gd name="T46" fmla="*/ 374 w 1678"/>
                  <a:gd name="T47" fmla="*/ 550 h 830"/>
                  <a:gd name="T48" fmla="*/ 360 w 1678"/>
                  <a:gd name="T49" fmla="*/ 554 h 830"/>
                  <a:gd name="T50" fmla="*/ 324 w 1678"/>
                  <a:gd name="T51" fmla="*/ 576 h 830"/>
                  <a:gd name="T52" fmla="*/ 250 w 1678"/>
                  <a:gd name="T53" fmla="*/ 636 h 830"/>
                  <a:gd name="T54" fmla="*/ 136 w 1678"/>
                  <a:gd name="T55" fmla="*/ 726 h 830"/>
                  <a:gd name="T56" fmla="*/ 82 w 1678"/>
                  <a:gd name="T57" fmla="*/ 762 h 830"/>
                  <a:gd name="T58" fmla="*/ 36 w 1678"/>
                  <a:gd name="T59" fmla="*/ 786 h 830"/>
                  <a:gd name="T60" fmla="*/ 16 w 1678"/>
                  <a:gd name="T61" fmla="*/ 790 h 830"/>
                  <a:gd name="T62" fmla="*/ 0 w 1678"/>
                  <a:gd name="T63" fmla="*/ 788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8" h="830">
                    <a:moveTo>
                      <a:pt x="0" y="788"/>
                    </a:moveTo>
                    <a:lnTo>
                      <a:pt x="0" y="788"/>
                    </a:lnTo>
                    <a:lnTo>
                      <a:pt x="58" y="722"/>
                    </a:lnTo>
                    <a:lnTo>
                      <a:pt x="120" y="656"/>
                    </a:lnTo>
                    <a:lnTo>
                      <a:pt x="190" y="580"/>
                    </a:lnTo>
                    <a:lnTo>
                      <a:pt x="262" y="504"/>
                    </a:lnTo>
                    <a:lnTo>
                      <a:pt x="328" y="438"/>
                    </a:lnTo>
                    <a:lnTo>
                      <a:pt x="356" y="412"/>
                    </a:lnTo>
                    <a:lnTo>
                      <a:pt x="380" y="394"/>
                    </a:lnTo>
                    <a:lnTo>
                      <a:pt x="398" y="382"/>
                    </a:lnTo>
                    <a:lnTo>
                      <a:pt x="404" y="380"/>
                    </a:lnTo>
                    <a:lnTo>
                      <a:pt x="410" y="380"/>
                    </a:lnTo>
                    <a:lnTo>
                      <a:pt x="410" y="380"/>
                    </a:lnTo>
                    <a:lnTo>
                      <a:pt x="420" y="384"/>
                    </a:lnTo>
                    <a:lnTo>
                      <a:pt x="434" y="398"/>
                    </a:lnTo>
                    <a:lnTo>
                      <a:pt x="474" y="438"/>
                    </a:lnTo>
                    <a:lnTo>
                      <a:pt x="580" y="554"/>
                    </a:lnTo>
                    <a:lnTo>
                      <a:pt x="636" y="612"/>
                    </a:lnTo>
                    <a:lnTo>
                      <a:pt x="662" y="636"/>
                    </a:lnTo>
                    <a:lnTo>
                      <a:pt x="688" y="658"/>
                    </a:lnTo>
                    <a:lnTo>
                      <a:pt x="710" y="676"/>
                    </a:lnTo>
                    <a:lnTo>
                      <a:pt x="730" y="686"/>
                    </a:lnTo>
                    <a:lnTo>
                      <a:pt x="740" y="688"/>
                    </a:lnTo>
                    <a:lnTo>
                      <a:pt x="746" y="690"/>
                    </a:lnTo>
                    <a:lnTo>
                      <a:pt x="754" y="688"/>
                    </a:lnTo>
                    <a:lnTo>
                      <a:pt x="758" y="686"/>
                    </a:lnTo>
                    <a:lnTo>
                      <a:pt x="758" y="686"/>
                    </a:lnTo>
                    <a:lnTo>
                      <a:pt x="1540" y="0"/>
                    </a:lnTo>
                    <a:lnTo>
                      <a:pt x="1678" y="108"/>
                    </a:lnTo>
                    <a:lnTo>
                      <a:pt x="1678" y="108"/>
                    </a:lnTo>
                    <a:lnTo>
                      <a:pt x="1548" y="214"/>
                    </a:lnTo>
                    <a:lnTo>
                      <a:pt x="1256" y="450"/>
                    </a:lnTo>
                    <a:lnTo>
                      <a:pt x="1092" y="580"/>
                    </a:lnTo>
                    <a:lnTo>
                      <a:pt x="944" y="696"/>
                    </a:lnTo>
                    <a:lnTo>
                      <a:pt x="826" y="784"/>
                    </a:lnTo>
                    <a:lnTo>
                      <a:pt x="786" y="814"/>
                    </a:lnTo>
                    <a:lnTo>
                      <a:pt x="758" y="830"/>
                    </a:lnTo>
                    <a:lnTo>
                      <a:pt x="758" y="830"/>
                    </a:lnTo>
                    <a:lnTo>
                      <a:pt x="708" y="786"/>
                    </a:lnTo>
                    <a:lnTo>
                      <a:pt x="652" y="740"/>
                    </a:lnTo>
                    <a:lnTo>
                      <a:pt x="588" y="686"/>
                    </a:lnTo>
                    <a:lnTo>
                      <a:pt x="522" y="634"/>
                    </a:lnTo>
                    <a:lnTo>
                      <a:pt x="460" y="590"/>
                    </a:lnTo>
                    <a:lnTo>
                      <a:pt x="432" y="572"/>
                    </a:lnTo>
                    <a:lnTo>
                      <a:pt x="408" y="560"/>
                    </a:lnTo>
                    <a:lnTo>
                      <a:pt x="388" y="552"/>
                    </a:lnTo>
                    <a:lnTo>
                      <a:pt x="380" y="550"/>
                    </a:lnTo>
                    <a:lnTo>
                      <a:pt x="374" y="550"/>
                    </a:lnTo>
                    <a:lnTo>
                      <a:pt x="374" y="550"/>
                    </a:lnTo>
                    <a:lnTo>
                      <a:pt x="360" y="554"/>
                    </a:lnTo>
                    <a:lnTo>
                      <a:pt x="344" y="564"/>
                    </a:lnTo>
                    <a:lnTo>
                      <a:pt x="324" y="576"/>
                    </a:lnTo>
                    <a:lnTo>
                      <a:pt x="300" y="594"/>
                    </a:lnTo>
                    <a:lnTo>
                      <a:pt x="250" y="636"/>
                    </a:lnTo>
                    <a:lnTo>
                      <a:pt x="194" y="682"/>
                    </a:lnTo>
                    <a:lnTo>
                      <a:pt x="136" y="726"/>
                    </a:lnTo>
                    <a:lnTo>
                      <a:pt x="108" y="746"/>
                    </a:lnTo>
                    <a:lnTo>
                      <a:pt x="82" y="762"/>
                    </a:lnTo>
                    <a:lnTo>
                      <a:pt x="58" y="776"/>
                    </a:lnTo>
                    <a:lnTo>
                      <a:pt x="36" y="786"/>
                    </a:lnTo>
                    <a:lnTo>
                      <a:pt x="26" y="788"/>
                    </a:lnTo>
                    <a:lnTo>
                      <a:pt x="16" y="790"/>
                    </a:lnTo>
                    <a:lnTo>
                      <a:pt x="8" y="790"/>
                    </a:lnTo>
                    <a:lnTo>
                      <a:pt x="0" y="7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0140"/>
              <p:cNvSpPr>
                <a:spLocks/>
              </p:cNvSpPr>
              <p:nvPr/>
            </p:nvSpPr>
            <p:spPr bwMode="auto">
              <a:xfrm>
                <a:off x="15270163" y="6202363"/>
                <a:ext cx="577850" cy="358775"/>
              </a:xfrm>
              <a:custGeom>
                <a:avLst/>
                <a:gdLst>
                  <a:gd name="T0" fmla="*/ 0 w 364"/>
                  <a:gd name="T1" fmla="*/ 226 h 226"/>
                  <a:gd name="T2" fmla="*/ 0 w 364"/>
                  <a:gd name="T3" fmla="*/ 226 h 226"/>
                  <a:gd name="T4" fmla="*/ 58 w 364"/>
                  <a:gd name="T5" fmla="*/ 208 h 226"/>
                  <a:gd name="T6" fmla="*/ 118 w 364"/>
                  <a:gd name="T7" fmla="*/ 190 h 226"/>
                  <a:gd name="T8" fmla="*/ 186 w 364"/>
                  <a:gd name="T9" fmla="*/ 166 h 226"/>
                  <a:gd name="T10" fmla="*/ 220 w 364"/>
                  <a:gd name="T11" fmla="*/ 152 h 226"/>
                  <a:gd name="T12" fmla="*/ 252 w 364"/>
                  <a:gd name="T13" fmla="*/ 138 h 226"/>
                  <a:gd name="T14" fmla="*/ 284 w 364"/>
                  <a:gd name="T15" fmla="*/ 122 h 226"/>
                  <a:gd name="T16" fmla="*/ 310 w 364"/>
                  <a:gd name="T17" fmla="*/ 106 h 226"/>
                  <a:gd name="T18" fmla="*/ 334 w 364"/>
                  <a:gd name="T19" fmla="*/ 90 h 226"/>
                  <a:gd name="T20" fmla="*/ 350 w 364"/>
                  <a:gd name="T21" fmla="*/ 74 h 226"/>
                  <a:gd name="T22" fmla="*/ 356 w 364"/>
                  <a:gd name="T23" fmla="*/ 66 h 226"/>
                  <a:gd name="T24" fmla="*/ 362 w 364"/>
                  <a:gd name="T25" fmla="*/ 56 h 226"/>
                  <a:gd name="T26" fmla="*/ 364 w 364"/>
                  <a:gd name="T27" fmla="*/ 48 h 226"/>
                  <a:gd name="T28" fmla="*/ 364 w 364"/>
                  <a:gd name="T29" fmla="*/ 40 h 226"/>
                  <a:gd name="T30" fmla="*/ 364 w 364"/>
                  <a:gd name="T31" fmla="*/ 40 h 226"/>
                  <a:gd name="T32" fmla="*/ 362 w 364"/>
                  <a:gd name="T33" fmla="*/ 32 h 226"/>
                  <a:gd name="T34" fmla="*/ 358 w 364"/>
                  <a:gd name="T35" fmla="*/ 26 h 226"/>
                  <a:gd name="T36" fmla="*/ 354 w 364"/>
                  <a:gd name="T37" fmla="*/ 20 h 226"/>
                  <a:gd name="T38" fmla="*/ 346 w 364"/>
                  <a:gd name="T39" fmla="*/ 16 h 226"/>
                  <a:gd name="T40" fmla="*/ 338 w 364"/>
                  <a:gd name="T41" fmla="*/ 12 h 226"/>
                  <a:gd name="T42" fmla="*/ 328 w 364"/>
                  <a:gd name="T43" fmla="*/ 8 h 226"/>
                  <a:gd name="T44" fmla="*/ 304 w 364"/>
                  <a:gd name="T45" fmla="*/ 4 h 226"/>
                  <a:gd name="T46" fmla="*/ 276 w 364"/>
                  <a:gd name="T47" fmla="*/ 0 h 226"/>
                  <a:gd name="T48" fmla="*/ 246 w 364"/>
                  <a:gd name="T49" fmla="*/ 0 h 226"/>
                  <a:gd name="T50" fmla="*/ 212 w 364"/>
                  <a:gd name="T51" fmla="*/ 2 h 226"/>
                  <a:gd name="T52" fmla="*/ 180 w 364"/>
                  <a:gd name="T53" fmla="*/ 6 h 226"/>
                  <a:gd name="T54" fmla="*/ 114 w 364"/>
                  <a:gd name="T55" fmla="*/ 14 h 226"/>
                  <a:gd name="T56" fmla="*/ 56 w 364"/>
                  <a:gd name="T57" fmla="*/ 24 h 226"/>
                  <a:gd name="T58" fmla="*/ 0 w 364"/>
                  <a:gd name="T59" fmla="*/ 36 h 226"/>
                  <a:gd name="T60" fmla="*/ 0 w 364"/>
                  <a:gd name="T6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4" h="226">
                    <a:moveTo>
                      <a:pt x="0" y="226"/>
                    </a:moveTo>
                    <a:lnTo>
                      <a:pt x="0" y="226"/>
                    </a:lnTo>
                    <a:lnTo>
                      <a:pt x="58" y="208"/>
                    </a:lnTo>
                    <a:lnTo>
                      <a:pt x="118" y="190"/>
                    </a:lnTo>
                    <a:lnTo>
                      <a:pt x="186" y="166"/>
                    </a:lnTo>
                    <a:lnTo>
                      <a:pt x="220" y="152"/>
                    </a:lnTo>
                    <a:lnTo>
                      <a:pt x="252" y="138"/>
                    </a:lnTo>
                    <a:lnTo>
                      <a:pt x="284" y="122"/>
                    </a:lnTo>
                    <a:lnTo>
                      <a:pt x="310" y="106"/>
                    </a:lnTo>
                    <a:lnTo>
                      <a:pt x="334" y="90"/>
                    </a:lnTo>
                    <a:lnTo>
                      <a:pt x="350" y="74"/>
                    </a:lnTo>
                    <a:lnTo>
                      <a:pt x="356" y="66"/>
                    </a:lnTo>
                    <a:lnTo>
                      <a:pt x="362" y="56"/>
                    </a:lnTo>
                    <a:lnTo>
                      <a:pt x="364" y="48"/>
                    </a:lnTo>
                    <a:lnTo>
                      <a:pt x="364" y="40"/>
                    </a:lnTo>
                    <a:lnTo>
                      <a:pt x="364" y="40"/>
                    </a:lnTo>
                    <a:lnTo>
                      <a:pt x="362" y="32"/>
                    </a:lnTo>
                    <a:lnTo>
                      <a:pt x="358" y="26"/>
                    </a:lnTo>
                    <a:lnTo>
                      <a:pt x="354" y="20"/>
                    </a:lnTo>
                    <a:lnTo>
                      <a:pt x="346" y="16"/>
                    </a:lnTo>
                    <a:lnTo>
                      <a:pt x="338" y="12"/>
                    </a:lnTo>
                    <a:lnTo>
                      <a:pt x="328" y="8"/>
                    </a:lnTo>
                    <a:lnTo>
                      <a:pt x="304" y="4"/>
                    </a:lnTo>
                    <a:lnTo>
                      <a:pt x="276" y="0"/>
                    </a:lnTo>
                    <a:lnTo>
                      <a:pt x="246" y="0"/>
                    </a:lnTo>
                    <a:lnTo>
                      <a:pt x="212" y="2"/>
                    </a:lnTo>
                    <a:lnTo>
                      <a:pt x="180" y="6"/>
                    </a:lnTo>
                    <a:lnTo>
                      <a:pt x="114" y="14"/>
                    </a:lnTo>
                    <a:lnTo>
                      <a:pt x="56" y="24"/>
                    </a:lnTo>
                    <a:lnTo>
                      <a:pt x="0" y="36"/>
                    </a:lnTo>
                    <a:lnTo>
                      <a:pt x="0" y="226"/>
                    </a:lnTo>
                    <a:close/>
                  </a:path>
                </a:pathLst>
              </a:custGeom>
              <a:solidFill>
                <a:srgbClr val="921A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0141"/>
              <p:cNvSpPr>
                <a:spLocks/>
              </p:cNvSpPr>
              <p:nvPr/>
            </p:nvSpPr>
            <p:spPr bwMode="auto">
              <a:xfrm>
                <a:off x="11101388" y="8199438"/>
                <a:ext cx="1260475" cy="1133475"/>
              </a:xfrm>
              <a:custGeom>
                <a:avLst/>
                <a:gdLst>
                  <a:gd name="T0" fmla="*/ 362 w 794"/>
                  <a:gd name="T1" fmla="*/ 714 h 714"/>
                  <a:gd name="T2" fmla="*/ 0 w 794"/>
                  <a:gd name="T3" fmla="*/ 662 h 714"/>
                  <a:gd name="T4" fmla="*/ 274 w 794"/>
                  <a:gd name="T5" fmla="*/ 548 h 714"/>
                  <a:gd name="T6" fmla="*/ 164 w 794"/>
                  <a:gd name="T7" fmla="*/ 172 h 714"/>
                  <a:gd name="T8" fmla="*/ 430 w 794"/>
                  <a:gd name="T9" fmla="*/ 382 h 714"/>
                  <a:gd name="T10" fmla="*/ 466 w 794"/>
                  <a:gd name="T11" fmla="*/ 0 h 714"/>
                  <a:gd name="T12" fmla="*/ 554 w 794"/>
                  <a:gd name="T13" fmla="*/ 288 h 714"/>
                  <a:gd name="T14" fmla="*/ 794 w 794"/>
                  <a:gd name="T15" fmla="*/ 0 h 714"/>
                  <a:gd name="T16" fmla="*/ 672 w 794"/>
                  <a:gd name="T17" fmla="*/ 446 h 714"/>
                  <a:gd name="T18" fmla="*/ 362 w 794"/>
                  <a:gd name="T19" fmla="*/ 71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4" h="714">
                    <a:moveTo>
                      <a:pt x="362" y="714"/>
                    </a:moveTo>
                    <a:lnTo>
                      <a:pt x="0" y="662"/>
                    </a:lnTo>
                    <a:lnTo>
                      <a:pt x="274" y="548"/>
                    </a:lnTo>
                    <a:lnTo>
                      <a:pt x="164" y="172"/>
                    </a:lnTo>
                    <a:lnTo>
                      <a:pt x="430" y="382"/>
                    </a:lnTo>
                    <a:lnTo>
                      <a:pt x="466" y="0"/>
                    </a:lnTo>
                    <a:lnTo>
                      <a:pt x="554" y="288"/>
                    </a:lnTo>
                    <a:lnTo>
                      <a:pt x="794" y="0"/>
                    </a:lnTo>
                    <a:lnTo>
                      <a:pt x="672" y="446"/>
                    </a:lnTo>
                    <a:lnTo>
                      <a:pt x="362" y="714"/>
                    </a:lnTo>
                    <a:close/>
                  </a:path>
                </a:pathLst>
              </a:custGeom>
              <a:solidFill>
                <a:srgbClr val="F8E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0142"/>
              <p:cNvSpPr>
                <a:spLocks/>
              </p:cNvSpPr>
              <p:nvPr/>
            </p:nvSpPr>
            <p:spPr bwMode="auto">
              <a:xfrm>
                <a:off x="11809413" y="6878638"/>
                <a:ext cx="50800" cy="57150"/>
              </a:xfrm>
              <a:custGeom>
                <a:avLst/>
                <a:gdLst>
                  <a:gd name="T0" fmla="*/ 32 w 32"/>
                  <a:gd name="T1" fmla="*/ 0 h 36"/>
                  <a:gd name="T2" fmla="*/ 32 w 32"/>
                  <a:gd name="T3" fmla="*/ 0 h 36"/>
                  <a:gd name="T4" fmla="*/ 24 w 32"/>
                  <a:gd name="T5" fmla="*/ 10 h 36"/>
                  <a:gd name="T6" fmla="*/ 0 w 32"/>
                  <a:gd name="T7" fmla="*/ 36 h 36"/>
                </a:gdLst>
                <a:ahLst/>
                <a:cxnLst>
                  <a:cxn ang="0">
                    <a:pos x="T0" y="T1"/>
                  </a:cxn>
                  <a:cxn ang="0">
                    <a:pos x="T2" y="T3"/>
                  </a:cxn>
                  <a:cxn ang="0">
                    <a:pos x="T4" y="T5"/>
                  </a:cxn>
                  <a:cxn ang="0">
                    <a:pos x="T6" y="T7"/>
                  </a:cxn>
                </a:cxnLst>
                <a:rect l="0" t="0" r="r" b="b"/>
                <a:pathLst>
                  <a:path w="32" h="36">
                    <a:moveTo>
                      <a:pt x="32" y="0"/>
                    </a:moveTo>
                    <a:lnTo>
                      <a:pt x="32" y="0"/>
                    </a:lnTo>
                    <a:lnTo>
                      <a:pt x="24" y="10"/>
                    </a:lnTo>
                    <a:lnTo>
                      <a:pt x="0" y="36"/>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10143"/>
              <p:cNvSpPr>
                <a:spLocks/>
              </p:cNvSpPr>
              <p:nvPr/>
            </p:nvSpPr>
            <p:spPr bwMode="auto">
              <a:xfrm>
                <a:off x="11634788" y="7046913"/>
                <a:ext cx="82550" cy="114300"/>
              </a:xfrm>
              <a:custGeom>
                <a:avLst/>
                <a:gdLst>
                  <a:gd name="T0" fmla="*/ 52 w 52"/>
                  <a:gd name="T1" fmla="*/ 0 h 72"/>
                  <a:gd name="T2" fmla="*/ 12 w 52"/>
                  <a:gd name="T3" fmla="*/ 54 h 72"/>
                  <a:gd name="T4" fmla="*/ 0 w 52"/>
                  <a:gd name="T5" fmla="*/ 72 h 72"/>
                </a:gdLst>
                <a:ahLst/>
                <a:cxnLst>
                  <a:cxn ang="0">
                    <a:pos x="T0" y="T1"/>
                  </a:cxn>
                  <a:cxn ang="0">
                    <a:pos x="T2" y="T3"/>
                  </a:cxn>
                  <a:cxn ang="0">
                    <a:pos x="T4" y="T5"/>
                  </a:cxn>
                </a:cxnLst>
                <a:rect l="0" t="0" r="r" b="b"/>
                <a:pathLst>
                  <a:path w="52" h="72">
                    <a:moveTo>
                      <a:pt x="52" y="0"/>
                    </a:moveTo>
                    <a:lnTo>
                      <a:pt x="12" y="54"/>
                    </a:lnTo>
                    <a:lnTo>
                      <a:pt x="0" y="72"/>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10144"/>
              <p:cNvSpPr>
                <a:spLocks/>
              </p:cNvSpPr>
              <p:nvPr/>
            </p:nvSpPr>
            <p:spPr bwMode="auto">
              <a:xfrm>
                <a:off x="11498263" y="7281863"/>
                <a:ext cx="63500" cy="123825"/>
              </a:xfrm>
              <a:custGeom>
                <a:avLst/>
                <a:gdLst>
                  <a:gd name="T0" fmla="*/ 40 w 40"/>
                  <a:gd name="T1" fmla="*/ 0 h 78"/>
                  <a:gd name="T2" fmla="*/ 38 w 40"/>
                  <a:gd name="T3" fmla="*/ 4 h 78"/>
                  <a:gd name="T4" fmla="*/ 18 w 40"/>
                  <a:gd name="T5" fmla="*/ 40 h 78"/>
                  <a:gd name="T6" fmla="*/ 0 w 40"/>
                  <a:gd name="T7" fmla="*/ 78 h 78"/>
                </a:gdLst>
                <a:ahLst/>
                <a:cxnLst>
                  <a:cxn ang="0">
                    <a:pos x="T0" y="T1"/>
                  </a:cxn>
                  <a:cxn ang="0">
                    <a:pos x="T2" y="T3"/>
                  </a:cxn>
                  <a:cxn ang="0">
                    <a:pos x="T4" y="T5"/>
                  </a:cxn>
                  <a:cxn ang="0">
                    <a:pos x="T6" y="T7"/>
                  </a:cxn>
                </a:cxnLst>
                <a:rect l="0" t="0" r="r" b="b"/>
                <a:pathLst>
                  <a:path w="40" h="78">
                    <a:moveTo>
                      <a:pt x="40" y="0"/>
                    </a:moveTo>
                    <a:lnTo>
                      <a:pt x="38" y="4"/>
                    </a:lnTo>
                    <a:lnTo>
                      <a:pt x="18" y="40"/>
                    </a:lnTo>
                    <a:lnTo>
                      <a:pt x="0" y="78"/>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10145"/>
              <p:cNvSpPr>
                <a:spLocks/>
              </p:cNvSpPr>
              <p:nvPr/>
            </p:nvSpPr>
            <p:spPr bwMode="auto">
              <a:xfrm>
                <a:off x="11409363" y="7535863"/>
                <a:ext cx="38100" cy="133350"/>
              </a:xfrm>
              <a:custGeom>
                <a:avLst/>
                <a:gdLst>
                  <a:gd name="T0" fmla="*/ 24 w 24"/>
                  <a:gd name="T1" fmla="*/ 0 h 84"/>
                  <a:gd name="T2" fmla="*/ 24 w 24"/>
                  <a:gd name="T3" fmla="*/ 0 h 84"/>
                  <a:gd name="T4" fmla="*/ 10 w 24"/>
                  <a:gd name="T5" fmla="*/ 44 h 84"/>
                  <a:gd name="T6" fmla="*/ 0 w 24"/>
                  <a:gd name="T7" fmla="*/ 84 h 84"/>
                </a:gdLst>
                <a:ahLst/>
                <a:cxnLst>
                  <a:cxn ang="0">
                    <a:pos x="T0" y="T1"/>
                  </a:cxn>
                  <a:cxn ang="0">
                    <a:pos x="T2" y="T3"/>
                  </a:cxn>
                  <a:cxn ang="0">
                    <a:pos x="T4" y="T5"/>
                  </a:cxn>
                  <a:cxn ang="0">
                    <a:pos x="T6" y="T7"/>
                  </a:cxn>
                </a:cxnLst>
                <a:rect l="0" t="0" r="r" b="b"/>
                <a:pathLst>
                  <a:path w="24" h="84">
                    <a:moveTo>
                      <a:pt x="24" y="0"/>
                    </a:moveTo>
                    <a:lnTo>
                      <a:pt x="24" y="0"/>
                    </a:lnTo>
                    <a:lnTo>
                      <a:pt x="10" y="44"/>
                    </a:lnTo>
                    <a:lnTo>
                      <a:pt x="0" y="84"/>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10146"/>
              <p:cNvSpPr>
                <a:spLocks/>
              </p:cNvSpPr>
              <p:nvPr/>
            </p:nvSpPr>
            <p:spPr bwMode="auto">
              <a:xfrm>
                <a:off x="11377613" y="7805738"/>
                <a:ext cx="6350" cy="139700"/>
              </a:xfrm>
              <a:custGeom>
                <a:avLst/>
                <a:gdLst>
                  <a:gd name="T0" fmla="*/ 4 w 4"/>
                  <a:gd name="T1" fmla="*/ 0 h 88"/>
                  <a:gd name="T2" fmla="*/ 2 w 4"/>
                  <a:gd name="T3" fmla="*/ 10 h 88"/>
                  <a:gd name="T4" fmla="*/ 0 w 4"/>
                  <a:gd name="T5" fmla="*/ 58 h 88"/>
                  <a:gd name="T6" fmla="*/ 0 w 4"/>
                  <a:gd name="T7" fmla="*/ 88 h 88"/>
                </a:gdLst>
                <a:ahLst/>
                <a:cxnLst>
                  <a:cxn ang="0">
                    <a:pos x="T0" y="T1"/>
                  </a:cxn>
                  <a:cxn ang="0">
                    <a:pos x="T2" y="T3"/>
                  </a:cxn>
                  <a:cxn ang="0">
                    <a:pos x="T4" y="T5"/>
                  </a:cxn>
                  <a:cxn ang="0">
                    <a:pos x="T6" y="T7"/>
                  </a:cxn>
                </a:cxnLst>
                <a:rect l="0" t="0" r="r" b="b"/>
                <a:pathLst>
                  <a:path w="4" h="88">
                    <a:moveTo>
                      <a:pt x="4" y="0"/>
                    </a:moveTo>
                    <a:lnTo>
                      <a:pt x="2" y="10"/>
                    </a:lnTo>
                    <a:lnTo>
                      <a:pt x="0" y="58"/>
                    </a:lnTo>
                    <a:lnTo>
                      <a:pt x="0" y="88"/>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10147"/>
              <p:cNvSpPr>
                <a:spLocks/>
              </p:cNvSpPr>
              <p:nvPr/>
            </p:nvSpPr>
            <p:spPr bwMode="auto">
              <a:xfrm>
                <a:off x="11396663" y="8126413"/>
                <a:ext cx="15875" cy="73025"/>
              </a:xfrm>
              <a:custGeom>
                <a:avLst/>
                <a:gdLst>
                  <a:gd name="T0" fmla="*/ 0 w 10"/>
                  <a:gd name="T1" fmla="*/ 0 h 46"/>
                  <a:gd name="T2" fmla="*/ 0 w 10"/>
                  <a:gd name="T3" fmla="*/ 0 h 46"/>
                  <a:gd name="T4" fmla="*/ 10 w 10"/>
                  <a:gd name="T5" fmla="*/ 46 h 46"/>
                </a:gdLst>
                <a:ahLst/>
                <a:cxnLst>
                  <a:cxn ang="0">
                    <a:pos x="T0" y="T1"/>
                  </a:cxn>
                  <a:cxn ang="0">
                    <a:pos x="T2" y="T3"/>
                  </a:cxn>
                  <a:cxn ang="0">
                    <a:pos x="T4" y="T5"/>
                  </a:cxn>
                </a:cxnLst>
                <a:rect l="0" t="0" r="r" b="b"/>
                <a:pathLst>
                  <a:path w="10" h="46">
                    <a:moveTo>
                      <a:pt x="0" y="0"/>
                    </a:moveTo>
                    <a:lnTo>
                      <a:pt x="0" y="0"/>
                    </a:lnTo>
                    <a:lnTo>
                      <a:pt x="10" y="46"/>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148"/>
              <p:cNvSpPr>
                <a:spLocks/>
              </p:cNvSpPr>
              <p:nvPr/>
            </p:nvSpPr>
            <p:spPr bwMode="auto">
              <a:xfrm>
                <a:off x="8167688" y="8564563"/>
                <a:ext cx="60325" cy="47625"/>
              </a:xfrm>
              <a:custGeom>
                <a:avLst/>
                <a:gdLst>
                  <a:gd name="T0" fmla="*/ 0 w 38"/>
                  <a:gd name="T1" fmla="*/ 30 h 30"/>
                  <a:gd name="T2" fmla="*/ 0 w 38"/>
                  <a:gd name="T3" fmla="*/ 30 h 30"/>
                  <a:gd name="T4" fmla="*/ 38 w 38"/>
                  <a:gd name="T5" fmla="*/ 0 h 30"/>
                </a:gdLst>
                <a:ahLst/>
                <a:cxnLst>
                  <a:cxn ang="0">
                    <a:pos x="T0" y="T1"/>
                  </a:cxn>
                  <a:cxn ang="0">
                    <a:pos x="T2" y="T3"/>
                  </a:cxn>
                  <a:cxn ang="0">
                    <a:pos x="T4" y="T5"/>
                  </a:cxn>
                </a:cxnLst>
                <a:rect l="0" t="0" r="r" b="b"/>
                <a:pathLst>
                  <a:path w="38" h="30">
                    <a:moveTo>
                      <a:pt x="0" y="30"/>
                    </a:moveTo>
                    <a:lnTo>
                      <a:pt x="0" y="30"/>
                    </a:lnTo>
                    <a:lnTo>
                      <a:pt x="38"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149"/>
              <p:cNvSpPr>
                <a:spLocks/>
              </p:cNvSpPr>
              <p:nvPr/>
            </p:nvSpPr>
            <p:spPr bwMode="auto">
              <a:xfrm>
                <a:off x="8351838" y="8402638"/>
                <a:ext cx="130175" cy="79375"/>
              </a:xfrm>
              <a:custGeom>
                <a:avLst/>
                <a:gdLst>
                  <a:gd name="T0" fmla="*/ 0 w 82"/>
                  <a:gd name="T1" fmla="*/ 50 h 50"/>
                  <a:gd name="T2" fmla="*/ 60 w 82"/>
                  <a:gd name="T3" fmla="*/ 12 h 50"/>
                  <a:gd name="T4" fmla="*/ 82 w 82"/>
                  <a:gd name="T5" fmla="*/ 0 h 50"/>
                </a:gdLst>
                <a:ahLst/>
                <a:cxnLst>
                  <a:cxn ang="0">
                    <a:pos x="T0" y="T1"/>
                  </a:cxn>
                  <a:cxn ang="0">
                    <a:pos x="T2" y="T3"/>
                  </a:cxn>
                  <a:cxn ang="0">
                    <a:pos x="T4" y="T5"/>
                  </a:cxn>
                </a:cxnLst>
                <a:rect l="0" t="0" r="r" b="b"/>
                <a:pathLst>
                  <a:path w="82" h="50">
                    <a:moveTo>
                      <a:pt x="0" y="50"/>
                    </a:moveTo>
                    <a:lnTo>
                      <a:pt x="60" y="12"/>
                    </a:lnTo>
                    <a:lnTo>
                      <a:pt x="82"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150"/>
              <p:cNvSpPr>
                <a:spLocks/>
              </p:cNvSpPr>
              <p:nvPr/>
            </p:nvSpPr>
            <p:spPr bwMode="auto">
              <a:xfrm>
                <a:off x="8615363" y="8256588"/>
                <a:ext cx="136525" cy="69850"/>
              </a:xfrm>
              <a:custGeom>
                <a:avLst/>
                <a:gdLst>
                  <a:gd name="T0" fmla="*/ 0 w 86"/>
                  <a:gd name="T1" fmla="*/ 44 h 44"/>
                  <a:gd name="T2" fmla="*/ 46 w 86"/>
                  <a:gd name="T3" fmla="*/ 20 h 44"/>
                  <a:gd name="T4" fmla="*/ 86 w 86"/>
                  <a:gd name="T5" fmla="*/ 0 h 44"/>
                </a:gdLst>
                <a:ahLst/>
                <a:cxnLst>
                  <a:cxn ang="0">
                    <a:pos x="T0" y="T1"/>
                  </a:cxn>
                  <a:cxn ang="0">
                    <a:pos x="T2" y="T3"/>
                  </a:cxn>
                  <a:cxn ang="0">
                    <a:pos x="T4" y="T5"/>
                  </a:cxn>
                </a:cxnLst>
                <a:rect l="0" t="0" r="r" b="b"/>
                <a:pathLst>
                  <a:path w="86" h="44">
                    <a:moveTo>
                      <a:pt x="0" y="44"/>
                    </a:moveTo>
                    <a:lnTo>
                      <a:pt x="46" y="20"/>
                    </a:lnTo>
                    <a:lnTo>
                      <a:pt x="86"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151"/>
              <p:cNvSpPr>
                <a:spLocks/>
              </p:cNvSpPr>
              <p:nvPr/>
            </p:nvSpPr>
            <p:spPr bwMode="auto">
              <a:xfrm>
                <a:off x="8888413" y="8132763"/>
                <a:ext cx="139700" cy="60325"/>
              </a:xfrm>
              <a:custGeom>
                <a:avLst/>
                <a:gdLst>
                  <a:gd name="T0" fmla="*/ 0 w 88"/>
                  <a:gd name="T1" fmla="*/ 38 h 38"/>
                  <a:gd name="T2" fmla="*/ 10 w 88"/>
                  <a:gd name="T3" fmla="*/ 32 h 38"/>
                  <a:gd name="T4" fmla="*/ 60 w 88"/>
                  <a:gd name="T5" fmla="*/ 12 h 38"/>
                  <a:gd name="T6" fmla="*/ 88 w 88"/>
                  <a:gd name="T7" fmla="*/ 0 h 38"/>
                </a:gdLst>
                <a:ahLst/>
                <a:cxnLst>
                  <a:cxn ang="0">
                    <a:pos x="T0" y="T1"/>
                  </a:cxn>
                  <a:cxn ang="0">
                    <a:pos x="T2" y="T3"/>
                  </a:cxn>
                  <a:cxn ang="0">
                    <a:pos x="T4" y="T5"/>
                  </a:cxn>
                  <a:cxn ang="0">
                    <a:pos x="T6" y="T7"/>
                  </a:cxn>
                </a:cxnLst>
                <a:rect l="0" t="0" r="r" b="b"/>
                <a:pathLst>
                  <a:path w="88" h="38">
                    <a:moveTo>
                      <a:pt x="0" y="38"/>
                    </a:moveTo>
                    <a:lnTo>
                      <a:pt x="10" y="32"/>
                    </a:lnTo>
                    <a:lnTo>
                      <a:pt x="60" y="12"/>
                    </a:lnTo>
                    <a:lnTo>
                      <a:pt x="88"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152"/>
              <p:cNvSpPr>
                <a:spLocks/>
              </p:cNvSpPr>
              <p:nvPr/>
            </p:nvSpPr>
            <p:spPr bwMode="auto">
              <a:xfrm>
                <a:off x="9170988" y="8034338"/>
                <a:ext cx="146050" cy="44450"/>
              </a:xfrm>
              <a:custGeom>
                <a:avLst/>
                <a:gdLst>
                  <a:gd name="T0" fmla="*/ 0 w 92"/>
                  <a:gd name="T1" fmla="*/ 28 h 28"/>
                  <a:gd name="T2" fmla="*/ 42 w 92"/>
                  <a:gd name="T3" fmla="*/ 14 h 28"/>
                  <a:gd name="T4" fmla="*/ 92 w 92"/>
                  <a:gd name="T5" fmla="*/ 0 h 28"/>
                </a:gdLst>
                <a:ahLst/>
                <a:cxnLst>
                  <a:cxn ang="0">
                    <a:pos x="T0" y="T1"/>
                  </a:cxn>
                  <a:cxn ang="0">
                    <a:pos x="T2" y="T3"/>
                  </a:cxn>
                  <a:cxn ang="0">
                    <a:pos x="T4" y="T5"/>
                  </a:cxn>
                </a:cxnLst>
                <a:rect l="0" t="0" r="r" b="b"/>
                <a:pathLst>
                  <a:path w="92" h="28">
                    <a:moveTo>
                      <a:pt x="0" y="28"/>
                    </a:moveTo>
                    <a:lnTo>
                      <a:pt x="42" y="14"/>
                    </a:lnTo>
                    <a:lnTo>
                      <a:pt x="92"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10153"/>
              <p:cNvSpPr>
                <a:spLocks/>
              </p:cNvSpPr>
              <p:nvPr/>
            </p:nvSpPr>
            <p:spPr bwMode="auto">
              <a:xfrm>
                <a:off x="9463088" y="7964488"/>
                <a:ext cx="149225" cy="31750"/>
              </a:xfrm>
              <a:custGeom>
                <a:avLst/>
                <a:gdLst>
                  <a:gd name="T0" fmla="*/ 0 w 94"/>
                  <a:gd name="T1" fmla="*/ 20 h 20"/>
                  <a:gd name="T2" fmla="*/ 28 w 94"/>
                  <a:gd name="T3" fmla="*/ 12 h 20"/>
                  <a:gd name="T4" fmla="*/ 88 w 94"/>
                  <a:gd name="T5" fmla="*/ 0 h 20"/>
                  <a:gd name="T6" fmla="*/ 94 w 94"/>
                  <a:gd name="T7" fmla="*/ 0 h 20"/>
                </a:gdLst>
                <a:ahLst/>
                <a:cxnLst>
                  <a:cxn ang="0">
                    <a:pos x="T0" y="T1"/>
                  </a:cxn>
                  <a:cxn ang="0">
                    <a:pos x="T2" y="T3"/>
                  </a:cxn>
                  <a:cxn ang="0">
                    <a:pos x="T4" y="T5"/>
                  </a:cxn>
                  <a:cxn ang="0">
                    <a:pos x="T6" y="T7"/>
                  </a:cxn>
                </a:cxnLst>
                <a:rect l="0" t="0" r="r" b="b"/>
                <a:pathLst>
                  <a:path w="94" h="20">
                    <a:moveTo>
                      <a:pt x="0" y="20"/>
                    </a:moveTo>
                    <a:lnTo>
                      <a:pt x="28" y="12"/>
                    </a:lnTo>
                    <a:lnTo>
                      <a:pt x="88" y="0"/>
                    </a:lnTo>
                    <a:lnTo>
                      <a:pt x="94"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10154"/>
              <p:cNvSpPr>
                <a:spLocks/>
              </p:cNvSpPr>
              <p:nvPr/>
            </p:nvSpPr>
            <p:spPr bwMode="auto">
              <a:xfrm>
                <a:off x="9764713" y="7929563"/>
                <a:ext cx="152400" cy="12700"/>
              </a:xfrm>
              <a:custGeom>
                <a:avLst/>
                <a:gdLst>
                  <a:gd name="T0" fmla="*/ 0 w 96"/>
                  <a:gd name="T1" fmla="*/ 8 h 8"/>
                  <a:gd name="T2" fmla="*/ 20 w 96"/>
                  <a:gd name="T3" fmla="*/ 4 h 8"/>
                  <a:gd name="T4" fmla="*/ 82 w 96"/>
                  <a:gd name="T5" fmla="*/ 0 h 8"/>
                  <a:gd name="T6" fmla="*/ 96 w 96"/>
                  <a:gd name="T7" fmla="*/ 0 h 8"/>
                </a:gdLst>
                <a:ahLst/>
                <a:cxnLst>
                  <a:cxn ang="0">
                    <a:pos x="T0" y="T1"/>
                  </a:cxn>
                  <a:cxn ang="0">
                    <a:pos x="T2" y="T3"/>
                  </a:cxn>
                  <a:cxn ang="0">
                    <a:pos x="T4" y="T5"/>
                  </a:cxn>
                  <a:cxn ang="0">
                    <a:pos x="T6" y="T7"/>
                  </a:cxn>
                </a:cxnLst>
                <a:rect l="0" t="0" r="r" b="b"/>
                <a:pathLst>
                  <a:path w="96" h="8">
                    <a:moveTo>
                      <a:pt x="0" y="8"/>
                    </a:moveTo>
                    <a:lnTo>
                      <a:pt x="20" y="4"/>
                    </a:lnTo>
                    <a:lnTo>
                      <a:pt x="82" y="0"/>
                    </a:lnTo>
                    <a:lnTo>
                      <a:pt x="96"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155"/>
              <p:cNvSpPr>
                <a:spLocks/>
              </p:cNvSpPr>
              <p:nvPr/>
            </p:nvSpPr>
            <p:spPr bwMode="auto">
              <a:xfrm>
                <a:off x="10069513" y="7926388"/>
                <a:ext cx="149225" cy="9525"/>
              </a:xfrm>
              <a:custGeom>
                <a:avLst/>
                <a:gdLst>
                  <a:gd name="T0" fmla="*/ 0 w 94"/>
                  <a:gd name="T1" fmla="*/ 0 h 6"/>
                  <a:gd name="T2" fmla="*/ 18 w 94"/>
                  <a:gd name="T3" fmla="*/ 0 h 6"/>
                  <a:gd name="T4" fmla="*/ 80 w 94"/>
                  <a:gd name="T5" fmla="*/ 4 h 6"/>
                  <a:gd name="T6" fmla="*/ 94 w 94"/>
                  <a:gd name="T7" fmla="*/ 6 h 6"/>
                </a:gdLst>
                <a:ahLst/>
                <a:cxnLst>
                  <a:cxn ang="0">
                    <a:pos x="T0" y="T1"/>
                  </a:cxn>
                  <a:cxn ang="0">
                    <a:pos x="T2" y="T3"/>
                  </a:cxn>
                  <a:cxn ang="0">
                    <a:pos x="T4" y="T5"/>
                  </a:cxn>
                  <a:cxn ang="0">
                    <a:pos x="T6" y="T7"/>
                  </a:cxn>
                </a:cxnLst>
                <a:rect l="0" t="0" r="r" b="b"/>
                <a:pathLst>
                  <a:path w="94" h="6">
                    <a:moveTo>
                      <a:pt x="0" y="0"/>
                    </a:moveTo>
                    <a:lnTo>
                      <a:pt x="18" y="0"/>
                    </a:lnTo>
                    <a:lnTo>
                      <a:pt x="80" y="4"/>
                    </a:lnTo>
                    <a:lnTo>
                      <a:pt x="94" y="6"/>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156"/>
              <p:cNvSpPr>
                <a:spLocks/>
              </p:cNvSpPr>
              <p:nvPr/>
            </p:nvSpPr>
            <p:spPr bwMode="auto">
              <a:xfrm>
                <a:off x="10371138" y="7954963"/>
                <a:ext cx="149225" cy="31750"/>
              </a:xfrm>
              <a:custGeom>
                <a:avLst/>
                <a:gdLst>
                  <a:gd name="T0" fmla="*/ 0 w 94"/>
                  <a:gd name="T1" fmla="*/ 0 h 20"/>
                  <a:gd name="T2" fmla="*/ 20 w 94"/>
                  <a:gd name="T3" fmla="*/ 2 h 20"/>
                  <a:gd name="T4" fmla="*/ 84 w 94"/>
                  <a:gd name="T5" fmla="*/ 18 h 20"/>
                  <a:gd name="T6" fmla="*/ 94 w 94"/>
                  <a:gd name="T7" fmla="*/ 20 h 20"/>
                </a:gdLst>
                <a:ahLst/>
                <a:cxnLst>
                  <a:cxn ang="0">
                    <a:pos x="T0" y="T1"/>
                  </a:cxn>
                  <a:cxn ang="0">
                    <a:pos x="T2" y="T3"/>
                  </a:cxn>
                  <a:cxn ang="0">
                    <a:pos x="T4" y="T5"/>
                  </a:cxn>
                  <a:cxn ang="0">
                    <a:pos x="T6" y="T7"/>
                  </a:cxn>
                </a:cxnLst>
                <a:rect l="0" t="0" r="r" b="b"/>
                <a:pathLst>
                  <a:path w="94" h="20">
                    <a:moveTo>
                      <a:pt x="0" y="0"/>
                    </a:moveTo>
                    <a:lnTo>
                      <a:pt x="20" y="2"/>
                    </a:lnTo>
                    <a:lnTo>
                      <a:pt x="84" y="18"/>
                    </a:lnTo>
                    <a:lnTo>
                      <a:pt x="94" y="2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157"/>
              <p:cNvSpPr>
                <a:spLocks/>
              </p:cNvSpPr>
              <p:nvPr/>
            </p:nvSpPr>
            <p:spPr bwMode="auto">
              <a:xfrm>
                <a:off x="10666413" y="8031163"/>
                <a:ext cx="142875" cy="53975"/>
              </a:xfrm>
              <a:custGeom>
                <a:avLst/>
                <a:gdLst>
                  <a:gd name="T0" fmla="*/ 0 w 90"/>
                  <a:gd name="T1" fmla="*/ 0 h 34"/>
                  <a:gd name="T2" fmla="*/ 28 w 90"/>
                  <a:gd name="T3" fmla="*/ 10 h 34"/>
                  <a:gd name="T4" fmla="*/ 90 w 90"/>
                  <a:gd name="T5" fmla="*/ 34 h 34"/>
                </a:gdLst>
                <a:ahLst/>
                <a:cxnLst>
                  <a:cxn ang="0">
                    <a:pos x="T0" y="T1"/>
                  </a:cxn>
                  <a:cxn ang="0">
                    <a:pos x="T2" y="T3"/>
                  </a:cxn>
                  <a:cxn ang="0">
                    <a:pos x="T4" y="T5"/>
                  </a:cxn>
                </a:cxnLst>
                <a:rect l="0" t="0" r="r" b="b"/>
                <a:pathLst>
                  <a:path w="90" h="34">
                    <a:moveTo>
                      <a:pt x="0" y="0"/>
                    </a:moveTo>
                    <a:lnTo>
                      <a:pt x="28" y="10"/>
                    </a:lnTo>
                    <a:lnTo>
                      <a:pt x="90" y="34"/>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158"/>
              <p:cNvSpPr>
                <a:spLocks/>
              </p:cNvSpPr>
              <p:nvPr/>
            </p:nvSpPr>
            <p:spPr bwMode="auto">
              <a:xfrm>
                <a:off x="10942638" y="8154988"/>
                <a:ext cx="133350" cy="76200"/>
              </a:xfrm>
              <a:custGeom>
                <a:avLst/>
                <a:gdLst>
                  <a:gd name="T0" fmla="*/ 0 w 84"/>
                  <a:gd name="T1" fmla="*/ 0 h 48"/>
                  <a:gd name="T2" fmla="*/ 46 w 84"/>
                  <a:gd name="T3" fmla="*/ 24 h 48"/>
                  <a:gd name="T4" fmla="*/ 84 w 84"/>
                  <a:gd name="T5" fmla="*/ 48 h 48"/>
                </a:gdLst>
                <a:ahLst/>
                <a:cxnLst>
                  <a:cxn ang="0">
                    <a:pos x="T0" y="T1"/>
                  </a:cxn>
                  <a:cxn ang="0">
                    <a:pos x="T2" y="T3"/>
                  </a:cxn>
                  <a:cxn ang="0">
                    <a:pos x="T4" y="T5"/>
                  </a:cxn>
                </a:cxnLst>
                <a:rect l="0" t="0" r="r" b="b"/>
                <a:pathLst>
                  <a:path w="84" h="48">
                    <a:moveTo>
                      <a:pt x="0" y="0"/>
                    </a:moveTo>
                    <a:lnTo>
                      <a:pt x="46" y="24"/>
                    </a:lnTo>
                    <a:lnTo>
                      <a:pt x="84" y="48"/>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159"/>
              <p:cNvSpPr>
                <a:spLocks/>
              </p:cNvSpPr>
              <p:nvPr/>
            </p:nvSpPr>
            <p:spPr bwMode="auto">
              <a:xfrm>
                <a:off x="11174413" y="8301038"/>
                <a:ext cx="60325" cy="47625"/>
              </a:xfrm>
              <a:custGeom>
                <a:avLst/>
                <a:gdLst>
                  <a:gd name="T0" fmla="*/ 0 w 38"/>
                  <a:gd name="T1" fmla="*/ 0 h 30"/>
                  <a:gd name="T2" fmla="*/ 0 w 38"/>
                  <a:gd name="T3" fmla="*/ 0 h 30"/>
                  <a:gd name="T4" fmla="*/ 38 w 38"/>
                  <a:gd name="T5" fmla="*/ 30 h 30"/>
                </a:gdLst>
                <a:ahLst/>
                <a:cxnLst>
                  <a:cxn ang="0">
                    <a:pos x="T0" y="T1"/>
                  </a:cxn>
                  <a:cxn ang="0">
                    <a:pos x="T2" y="T3"/>
                  </a:cxn>
                  <a:cxn ang="0">
                    <a:pos x="T4" y="T5"/>
                  </a:cxn>
                </a:cxnLst>
                <a:rect l="0" t="0" r="r" b="b"/>
                <a:pathLst>
                  <a:path w="38" h="30">
                    <a:moveTo>
                      <a:pt x="0" y="0"/>
                    </a:moveTo>
                    <a:lnTo>
                      <a:pt x="0" y="0"/>
                    </a:lnTo>
                    <a:lnTo>
                      <a:pt x="38" y="3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10160"/>
              <p:cNvSpPr>
                <a:spLocks/>
              </p:cNvSpPr>
              <p:nvPr/>
            </p:nvSpPr>
            <p:spPr bwMode="auto">
              <a:xfrm>
                <a:off x="13758863" y="4506913"/>
                <a:ext cx="790575" cy="469900"/>
              </a:xfrm>
              <a:custGeom>
                <a:avLst/>
                <a:gdLst>
                  <a:gd name="T0" fmla="*/ 0 w 498"/>
                  <a:gd name="T1" fmla="*/ 0 h 296"/>
                  <a:gd name="T2" fmla="*/ 0 w 498"/>
                  <a:gd name="T3" fmla="*/ 0 h 296"/>
                  <a:gd name="T4" fmla="*/ 60 w 498"/>
                  <a:gd name="T5" fmla="*/ 16 h 296"/>
                  <a:gd name="T6" fmla="*/ 126 w 498"/>
                  <a:gd name="T7" fmla="*/ 36 h 296"/>
                  <a:gd name="T8" fmla="*/ 202 w 498"/>
                  <a:gd name="T9" fmla="*/ 60 h 296"/>
                  <a:gd name="T10" fmla="*/ 244 w 498"/>
                  <a:gd name="T11" fmla="*/ 76 h 296"/>
                  <a:gd name="T12" fmla="*/ 286 w 498"/>
                  <a:gd name="T13" fmla="*/ 92 h 296"/>
                  <a:gd name="T14" fmla="*/ 328 w 498"/>
                  <a:gd name="T15" fmla="*/ 110 h 296"/>
                  <a:gd name="T16" fmla="*/ 368 w 498"/>
                  <a:gd name="T17" fmla="*/ 130 h 296"/>
                  <a:gd name="T18" fmla="*/ 406 w 498"/>
                  <a:gd name="T19" fmla="*/ 150 h 296"/>
                  <a:gd name="T20" fmla="*/ 440 w 498"/>
                  <a:gd name="T21" fmla="*/ 172 h 296"/>
                  <a:gd name="T22" fmla="*/ 472 w 498"/>
                  <a:gd name="T23" fmla="*/ 194 h 296"/>
                  <a:gd name="T24" fmla="*/ 498 w 498"/>
                  <a:gd name="T25" fmla="*/ 218 h 296"/>
                  <a:gd name="T26" fmla="*/ 498 w 498"/>
                  <a:gd name="T27" fmla="*/ 218 h 296"/>
                  <a:gd name="T28" fmla="*/ 484 w 498"/>
                  <a:gd name="T29" fmla="*/ 236 h 296"/>
                  <a:gd name="T30" fmla="*/ 468 w 498"/>
                  <a:gd name="T31" fmla="*/ 252 h 296"/>
                  <a:gd name="T32" fmla="*/ 448 w 498"/>
                  <a:gd name="T33" fmla="*/ 270 h 296"/>
                  <a:gd name="T34" fmla="*/ 438 w 498"/>
                  <a:gd name="T35" fmla="*/ 278 h 296"/>
                  <a:gd name="T36" fmla="*/ 426 w 498"/>
                  <a:gd name="T37" fmla="*/ 284 h 296"/>
                  <a:gd name="T38" fmla="*/ 412 w 498"/>
                  <a:gd name="T39" fmla="*/ 290 h 296"/>
                  <a:gd name="T40" fmla="*/ 400 w 498"/>
                  <a:gd name="T41" fmla="*/ 294 h 296"/>
                  <a:gd name="T42" fmla="*/ 386 w 498"/>
                  <a:gd name="T43" fmla="*/ 296 h 296"/>
                  <a:gd name="T44" fmla="*/ 372 w 498"/>
                  <a:gd name="T45" fmla="*/ 296 h 296"/>
                  <a:gd name="T46" fmla="*/ 356 w 498"/>
                  <a:gd name="T47" fmla="*/ 292 h 296"/>
                  <a:gd name="T48" fmla="*/ 342 w 498"/>
                  <a:gd name="T49" fmla="*/ 284 h 296"/>
                  <a:gd name="T50" fmla="*/ 342 w 498"/>
                  <a:gd name="T51" fmla="*/ 284 h 296"/>
                  <a:gd name="T52" fmla="*/ 256 w 498"/>
                  <a:gd name="T53" fmla="*/ 226 h 296"/>
                  <a:gd name="T54" fmla="*/ 200 w 498"/>
                  <a:gd name="T55" fmla="*/ 188 h 296"/>
                  <a:gd name="T56" fmla="*/ 142 w 498"/>
                  <a:gd name="T57" fmla="*/ 144 h 296"/>
                  <a:gd name="T58" fmla="*/ 88 w 498"/>
                  <a:gd name="T59" fmla="*/ 102 h 296"/>
                  <a:gd name="T60" fmla="*/ 64 w 498"/>
                  <a:gd name="T61" fmla="*/ 82 h 296"/>
                  <a:gd name="T62" fmla="*/ 42 w 498"/>
                  <a:gd name="T63" fmla="*/ 62 h 296"/>
                  <a:gd name="T64" fmla="*/ 26 w 498"/>
                  <a:gd name="T65" fmla="*/ 44 h 296"/>
                  <a:gd name="T66" fmla="*/ 12 w 498"/>
                  <a:gd name="T67" fmla="*/ 26 h 296"/>
                  <a:gd name="T68" fmla="*/ 4 w 498"/>
                  <a:gd name="T69" fmla="*/ 12 h 296"/>
                  <a:gd name="T70" fmla="*/ 2 w 498"/>
                  <a:gd name="T71" fmla="*/ 6 h 296"/>
                  <a:gd name="T72" fmla="*/ 0 w 498"/>
                  <a:gd name="T73"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8" h="296">
                    <a:moveTo>
                      <a:pt x="0" y="0"/>
                    </a:moveTo>
                    <a:lnTo>
                      <a:pt x="0" y="0"/>
                    </a:lnTo>
                    <a:lnTo>
                      <a:pt x="60" y="16"/>
                    </a:lnTo>
                    <a:lnTo>
                      <a:pt x="126" y="36"/>
                    </a:lnTo>
                    <a:lnTo>
                      <a:pt x="202" y="60"/>
                    </a:lnTo>
                    <a:lnTo>
                      <a:pt x="244" y="76"/>
                    </a:lnTo>
                    <a:lnTo>
                      <a:pt x="286" y="92"/>
                    </a:lnTo>
                    <a:lnTo>
                      <a:pt x="328" y="110"/>
                    </a:lnTo>
                    <a:lnTo>
                      <a:pt x="368" y="130"/>
                    </a:lnTo>
                    <a:lnTo>
                      <a:pt x="406" y="150"/>
                    </a:lnTo>
                    <a:lnTo>
                      <a:pt x="440" y="172"/>
                    </a:lnTo>
                    <a:lnTo>
                      <a:pt x="472" y="194"/>
                    </a:lnTo>
                    <a:lnTo>
                      <a:pt x="498" y="218"/>
                    </a:lnTo>
                    <a:lnTo>
                      <a:pt x="498" y="218"/>
                    </a:lnTo>
                    <a:lnTo>
                      <a:pt x="484" y="236"/>
                    </a:lnTo>
                    <a:lnTo>
                      <a:pt x="468" y="252"/>
                    </a:lnTo>
                    <a:lnTo>
                      <a:pt x="448" y="270"/>
                    </a:lnTo>
                    <a:lnTo>
                      <a:pt x="438" y="278"/>
                    </a:lnTo>
                    <a:lnTo>
                      <a:pt x="426" y="284"/>
                    </a:lnTo>
                    <a:lnTo>
                      <a:pt x="412" y="290"/>
                    </a:lnTo>
                    <a:lnTo>
                      <a:pt x="400" y="294"/>
                    </a:lnTo>
                    <a:lnTo>
                      <a:pt x="386" y="296"/>
                    </a:lnTo>
                    <a:lnTo>
                      <a:pt x="372" y="296"/>
                    </a:lnTo>
                    <a:lnTo>
                      <a:pt x="356" y="292"/>
                    </a:lnTo>
                    <a:lnTo>
                      <a:pt x="342" y="284"/>
                    </a:lnTo>
                    <a:lnTo>
                      <a:pt x="342" y="284"/>
                    </a:lnTo>
                    <a:lnTo>
                      <a:pt x="256" y="226"/>
                    </a:lnTo>
                    <a:lnTo>
                      <a:pt x="200" y="188"/>
                    </a:lnTo>
                    <a:lnTo>
                      <a:pt x="142" y="144"/>
                    </a:lnTo>
                    <a:lnTo>
                      <a:pt x="88" y="102"/>
                    </a:lnTo>
                    <a:lnTo>
                      <a:pt x="64" y="82"/>
                    </a:lnTo>
                    <a:lnTo>
                      <a:pt x="42" y="62"/>
                    </a:lnTo>
                    <a:lnTo>
                      <a:pt x="26" y="44"/>
                    </a:lnTo>
                    <a:lnTo>
                      <a:pt x="12" y="26"/>
                    </a:lnTo>
                    <a:lnTo>
                      <a:pt x="4" y="12"/>
                    </a:lnTo>
                    <a:lnTo>
                      <a:pt x="2" y="6"/>
                    </a:lnTo>
                    <a:lnTo>
                      <a:pt x="0" y="0"/>
                    </a:lnTo>
                    <a:close/>
                  </a:path>
                </a:pathLst>
              </a:custGeom>
              <a:solidFill>
                <a:srgbClr val="F1C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161"/>
              <p:cNvSpPr>
                <a:spLocks/>
              </p:cNvSpPr>
              <p:nvPr/>
            </p:nvSpPr>
            <p:spPr bwMode="auto">
              <a:xfrm>
                <a:off x="13758863" y="4506913"/>
                <a:ext cx="790575" cy="469900"/>
              </a:xfrm>
              <a:custGeom>
                <a:avLst/>
                <a:gdLst>
                  <a:gd name="T0" fmla="*/ 0 w 498"/>
                  <a:gd name="T1" fmla="*/ 0 h 296"/>
                  <a:gd name="T2" fmla="*/ 0 w 498"/>
                  <a:gd name="T3" fmla="*/ 0 h 296"/>
                  <a:gd name="T4" fmla="*/ 60 w 498"/>
                  <a:gd name="T5" fmla="*/ 16 h 296"/>
                  <a:gd name="T6" fmla="*/ 126 w 498"/>
                  <a:gd name="T7" fmla="*/ 36 h 296"/>
                  <a:gd name="T8" fmla="*/ 202 w 498"/>
                  <a:gd name="T9" fmla="*/ 60 h 296"/>
                  <a:gd name="T10" fmla="*/ 244 w 498"/>
                  <a:gd name="T11" fmla="*/ 76 h 296"/>
                  <a:gd name="T12" fmla="*/ 286 w 498"/>
                  <a:gd name="T13" fmla="*/ 92 h 296"/>
                  <a:gd name="T14" fmla="*/ 328 w 498"/>
                  <a:gd name="T15" fmla="*/ 110 h 296"/>
                  <a:gd name="T16" fmla="*/ 368 w 498"/>
                  <a:gd name="T17" fmla="*/ 130 h 296"/>
                  <a:gd name="T18" fmla="*/ 406 w 498"/>
                  <a:gd name="T19" fmla="*/ 150 h 296"/>
                  <a:gd name="T20" fmla="*/ 440 w 498"/>
                  <a:gd name="T21" fmla="*/ 172 h 296"/>
                  <a:gd name="T22" fmla="*/ 472 w 498"/>
                  <a:gd name="T23" fmla="*/ 194 h 296"/>
                  <a:gd name="T24" fmla="*/ 498 w 498"/>
                  <a:gd name="T25" fmla="*/ 218 h 296"/>
                  <a:gd name="T26" fmla="*/ 498 w 498"/>
                  <a:gd name="T27" fmla="*/ 218 h 296"/>
                  <a:gd name="T28" fmla="*/ 484 w 498"/>
                  <a:gd name="T29" fmla="*/ 236 h 296"/>
                  <a:gd name="T30" fmla="*/ 468 w 498"/>
                  <a:gd name="T31" fmla="*/ 252 h 296"/>
                  <a:gd name="T32" fmla="*/ 448 w 498"/>
                  <a:gd name="T33" fmla="*/ 270 h 296"/>
                  <a:gd name="T34" fmla="*/ 438 w 498"/>
                  <a:gd name="T35" fmla="*/ 278 h 296"/>
                  <a:gd name="T36" fmla="*/ 426 w 498"/>
                  <a:gd name="T37" fmla="*/ 284 h 296"/>
                  <a:gd name="T38" fmla="*/ 412 w 498"/>
                  <a:gd name="T39" fmla="*/ 290 h 296"/>
                  <a:gd name="T40" fmla="*/ 400 w 498"/>
                  <a:gd name="T41" fmla="*/ 294 h 296"/>
                  <a:gd name="T42" fmla="*/ 386 w 498"/>
                  <a:gd name="T43" fmla="*/ 296 h 296"/>
                  <a:gd name="T44" fmla="*/ 372 w 498"/>
                  <a:gd name="T45" fmla="*/ 296 h 296"/>
                  <a:gd name="T46" fmla="*/ 356 w 498"/>
                  <a:gd name="T47" fmla="*/ 292 h 296"/>
                  <a:gd name="T48" fmla="*/ 342 w 498"/>
                  <a:gd name="T49" fmla="*/ 284 h 296"/>
                  <a:gd name="T50" fmla="*/ 342 w 498"/>
                  <a:gd name="T51" fmla="*/ 284 h 296"/>
                  <a:gd name="T52" fmla="*/ 256 w 498"/>
                  <a:gd name="T53" fmla="*/ 226 h 296"/>
                  <a:gd name="T54" fmla="*/ 200 w 498"/>
                  <a:gd name="T55" fmla="*/ 188 h 296"/>
                  <a:gd name="T56" fmla="*/ 142 w 498"/>
                  <a:gd name="T57" fmla="*/ 144 h 296"/>
                  <a:gd name="T58" fmla="*/ 88 w 498"/>
                  <a:gd name="T59" fmla="*/ 102 h 296"/>
                  <a:gd name="T60" fmla="*/ 64 w 498"/>
                  <a:gd name="T61" fmla="*/ 82 h 296"/>
                  <a:gd name="T62" fmla="*/ 42 w 498"/>
                  <a:gd name="T63" fmla="*/ 62 h 296"/>
                  <a:gd name="T64" fmla="*/ 26 w 498"/>
                  <a:gd name="T65" fmla="*/ 44 h 296"/>
                  <a:gd name="T66" fmla="*/ 12 w 498"/>
                  <a:gd name="T67" fmla="*/ 26 h 296"/>
                  <a:gd name="T68" fmla="*/ 4 w 498"/>
                  <a:gd name="T69" fmla="*/ 12 h 296"/>
                  <a:gd name="T70" fmla="*/ 2 w 498"/>
                  <a:gd name="T71" fmla="*/ 6 h 296"/>
                  <a:gd name="T72" fmla="*/ 0 w 498"/>
                  <a:gd name="T73"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8" h="296">
                    <a:moveTo>
                      <a:pt x="0" y="0"/>
                    </a:moveTo>
                    <a:lnTo>
                      <a:pt x="0" y="0"/>
                    </a:lnTo>
                    <a:lnTo>
                      <a:pt x="60" y="16"/>
                    </a:lnTo>
                    <a:lnTo>
                      <a:pt x="126" y="36"/>
                    </a:lnTo>
                    <a:lnTo>
                      <a:pt x="202" y="60"/>
                    </a:lnTo>
                    <a:lnTo>
                      <a:pt x="244" y="76"/>
                    </a:lnTo>
                    <a:lnTo>
                      <a:pt x="286" y="92"/>
                    </a:lnTo>
                    <a:lnTo>
                      <a:pt x="328" y="110"/>
                    </a:lnTo>
                    <a:lnTo>
                      <a:pt x="368" y="130"/>
                    </a:lnTo>
                    <a:lnTo>
                      <a:pt x="406" y="150"/>
                    </a:lnTo>
                    <a:lnTo>
                      <a:pt x="440" y="172"/>
                    </a:lnTo>
                    <a:lnTo>
                      <a:pt x="472" y="194"/>
                    </a:lnTo>
                    <a:lnTo>
                      <a:pt x="498" y="218"/>
                    </a:lnTo>
                    <a:lnTo>
                      <a:pt x="498" y="218"/>
                    </a:lnTo>
                    <a:lnTo>
                      <a:pt x="484" y="236"/>
                    </a:lnTo>
                    <a:lnTo>
                      <a:pt x="468" y="252"/>
                    </a:lnTo>
                    <a:lnTo>
                      <a:pt x="448" y="270"/>
                    </a:lnTo>
                    <a:lnTo>
                      <a:pt x="438" y="278"/>
                    </a:lnTo>
                    <a:lnTo>
                      <a:pt x="426" y="284"/>
                    </a:lnTo>
                    <a:lnTo>
                      <a:pt x="412" y="290"/>
                    </a:lnTo>
                    <a:lnTo>
                      <a:pt x="400" y="294"/>
                    </a:lnTo>
                    <a:lnTo>
                      <a:pt x="386" y="296"/>
                    </a:lnTo>
                    <a:lnTo>
                      <a:pt x="372" y="296"/>
                    </a:lnTo>
                    <a:lnTo>
                      <a:pt x="356" y="292"/>
                    </a:lnTo>
                    <a:lnTo>
                      <a:pt x="342" y="284"/>
                    </a:lnTo>
                    <a:lnTo>
                      <a:pt x="342" y="284"/>
                    </a:lnTo>
                    <a:lnTo>
                      <a:pt x="256" y="226"/>
                    </a:lnTo>
                    <a:lnTo>
                      <a:pt x="200" y="188"/>
                    </a:lnTo>
                    <a:lnTo>
                      <a:pt x="142" y="144"/>
                    </a:lnTo>
                    <a:lnTo>
                      <a:pt x="88" y="102"/>
                    </a:lnTo>
                    <a:lnTo>
                      <a:pt x="64" y="82"/>
                    </a:lnTo>
                    <a:lnTo>
                      <a:pt x="42" y="62"/>
                    </a:lnTo>
                    <a:lnTo>
                      <a:pt x="26" y="44"/>
                    </a:lnTo>
                    <a:lnTo>
                      <a:pt x="12" y="26"/>
                    </a:lnTo>
                    <a:lnTo>
                      <a:pt x="4" y="12"/>
                    </a:lnTo>
                    <a:lnTo>
                      <a:pt x="2"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162"/>
              <p:cNvSpPr>
                <a:spLocks/>
              </p:cNvSpPr>
              <p:nvPr/>
            </p:nvSpPr>
            <p:spPr bwMode="auto">
              <a:xfrm>
                <a:off x="13476288" y="4084638"/>
                <a:ext cx="574675" cy="514350"/>
              </a:xfrm>
              <a:custGeom>
                <a:avLst/>
                <a:gdLst>
                  <a:gd name="T0" fmla="*/ 0 w 362"/>
                  <a:gd name="T1" fmla="*/ 272 h 324"/>
                  <a:gd name="T2" fmla="*/ 0 w 362"/>
                  <a:gd name="T3" fmla="*/ 272 h 324"/>
                  <a:gd name="T4" fmla="*/ 2 w 362"/>
                  <a:gd name="T5" fmla="*/ 252 h 324"/>
                  <a:gd name="T6" fmla="*/ 12 w 362"/>
                  <a:gd name="T7" fmla="*/ 206 h 324"/>
                  <a:gd name="T8" fmla="*/ 18 w 362"/>
                  <a:gd name="T9" fmla="*/ 178 h 324"/>
                  <a:gd name="T10" fmla="*/ 28 w 362"/>
                  <a:gd name="T11" fmla="*/ 150 h 324"/>
                  <a:gd name="T12" fmla="*/ 40 w 362"/>
                  <a:gd name="T13" fmla="*/ 126 h 324"/>
                  <a:gd name="T14" fmla="*/ 46 w 362"/>
                  <a:gd name="T15" fmla="*/ 116 h 324"/>
                  <a:gd name="T16" fmla="*/ 54 w 362"/>
                  <a:gd name="T17" fmla="*/ 106 h 324"/>
                  <a:gd name="T18" fmla="*/ 54 w 362"/>
                  <a:gd name="T19" fmla="*/ 106 h 324"/>
                  <a:gd name="T20" fmla="*/ 74 w 362"/>
                  <a:gd name="T21" fmla="*/ 88 h 324"/>
                  <a:gd name="T22" fmla="*/ 98 w 362"/>
                  <a:gd name="T23" fmla="*/ 70 h 324"/>
                  <a:gd name="T24" fmla="*/ 126 w 362"/>
                  <a:gd name="T25" fmla="*/ 52 h 324"/>
                  <a:gd name="T26" fmla="*/ 156 w 362"/>
                  <a:gd name="T27" fmla="*/ 36 h 324"/>
                  <a:gd name="T28" fmla="*/ 206 w 362"/>
                  <a:gd name="T29" fmla="*/ 10 h 324"/>
                  <a:gd name="T30" fmla="*/ 228 w 362"/>
                  <a:gd name="T31" fmla="*/ 0 h 324"/>
                  <a:gd name="T32" fmla="*/ 228 w 362"/>
                  <a:gd name="T33" fmla="*/ 0 h 324"/>
                  <a:gd name="T34" fmla="*/ 284 w 362"/>
                  <a:gd name="T35" fmla="*/ 82 h 324"/>
                  <a:gd name="T36" fmla="*/ 330 w 362"/>
                  <a:gd name="T37" fmla="*/ 150 h 324"/>
                  <a:gd name="T38" fmla="*/ 348 w 362"/>
                  <a:gd name="T39" fmla="*/ 180 h 324"/>
                  <a:gd name="T40" fmla="*/ 362 w 362"/>
                  <a:gd name="T41" fmla="*/ 206 h 324"/>
                  <a:gd name="T42" fmla="*/ 362 w 362"/>
                  <a:gd name="T43" fmla="*/ 206 h 324"/>
                  <a:gd name="T44" fmla="*/ 338 w 362"/>
                  <a:gd name="T45" fmla="*/ 222 h 324"/>
                  <a:gd name="T46" fmla="*/ 278 w 362"/>
                  <a:gd name="T47" fmla="*/ 262 h 324"/>
                  <a:gd name="T48" fmla="*/ 242 w 362"/>
                  <a:gd name="T49" fmla="*/ 282 h 324"/>
                  <a:gd name="T50" fmla="*/ 204 w 362"/>
                  <a:gd name="T51" fmla="*/ 302 h 324"/>
                  <a:gd name="T52" fmla="*/ 168 w 362"/>
                  <a:gd name="T53" fmla="*/ 316 h 324"/>
                  <a:gd name="T54" fmla="*/ 152 w 362"/>
                  <a:gd name="T55" fmla="*/ 320 h 324"/>
                  <a:gd name="T56" fmla="*/ 138 w 362"/>
                  <a:gd name="T57" fmla="*/ 324 h 324"/>
                  <a:gd name="T58" fmla="*/ 138 w 362"/>
                  <a:gd name="T59" fmla="*/ 324 h 324"/>
                  <a:gd name="T60" fmla="*/ 124 w 362"/>
                  <a:gd name="T61" fmla="*/ 324 h 324"/>
                  <a:gd name="T62" fmla="*/ 110 w 362"/>
                  <a:gd name="T63" fmla="*/ 324 h 324"/>
                  <a:gd name="T64" fmla="*/ 86 w 362"/>
                  <a:gd name="T65" fmla="*/ 320 h 324"/>
                  <a:gd name="T66" fmla="*/ 62 w 362"/>
                  <a:gd name="T67" fmla="*/ 312 h 324"/>
                  <a:gd name="T68" fmla="*/ 40 w 362"/>
                  <a:gd name="T69" fmla="*/ 300 h 324"/>
                  <a:gd name="T70" fmla="*/ 24 w 362"/>
                  <a:gd name="T71" fmla="*/ 290 h 324"/>
                  <a:gd name="T72" fmla="*/ 10 w 362"/>
                  <a:gd name="T73" fmla="*/ 280 h 324"/>
                  <a:gd name="T74" fmla="*/ 0 w 362"/>
                  <a:gd name="T75" fmla="*/ 27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24">
                    <a:moveTo>
                      <a:pt x="0" y="272"/>
                    </a:moveTo>
                    <a:lnTo>
                      <a:pt x="0" y="272"/>
                    </a:lnTo>
                    <a:lnTo>
                      <a:pt x="2" y="252"/>
                    </a:lnTo>
                    <a:lnTo>
                      <a:pt x="12" y="206"/>
                    </a:lnTo>
                    <a:lnTo>
                      <a:pt x="18" y="178"/>
                    </a:lnTo>
                    <a:lnTo>
                      <a:pt x="28" y="150"/>
                    </a:lnTo>
                    <a:lnTo>
                      <a:pt x="40" y="126"/>
                    </a:lnTo>
                    <a:lnTo>
                      <a:pt x="46" y="116"/>
                    </a:lnTo>
                    <a:lnTo>
                      <a:pt x="54" y="106"/>
                    </a:lnTo>
                    <a:lnTo>
                      <a:pt x="54" y="106"/>
                    </a:lnTo>
                    <a:lnTo>
                      <a:pt x="74" y="88"/>
                    </a:lnTo>
                    <a:lnTo>
                      <a:pt x="98" y="70"/>
                    </a:lnTo>
                    <a:lnTo>
                      <a:pt x="126" y="52"/>
                    </a:lnTo>
                    <a:lnTo>
                      <a:pt x="156" y="36"/>
                    </a:lnTo>
                    <a:lnTo>
                      <a:pt x="206" y="10"/>
                    </a:lnTo>
                    <a:lnTo>
                      <a:pt x="228" y="0"/>
                    </a:lnTo>
                    <a:lnTo>
                      <a:pt x="228" y="0"/>
                    </a:lnTo>
                    <a:lnTo>
                      <a:pt x="284" y="82"/>
                    </a:lnTo>
                    <a:lnTo>
                      <a:pt x="330" y="150"/>
                    </a:lnTo>
                    <a:lnTo>
                      <a:pt x="348" y="180"/>
                    </a:lnTo>
                    <a:lnTo>
                      <a:pt x="362" y="206"/>
                    </a:lnTo>
                    <a:lnTo>
                      <a:pt x="362" y="206"/>
                    </a:lnTo>
                    <a:lnTo>
                      <a:pt x="338" y="222"/>
                    </a:lnTo>
                    <a:lnTo>
                      <a:pt x="278" y="262"/>
                    </a:lnTo>
                    <a:lnTo>
                      <a:pt x="242" y="282"/>
                    </a:lnTo>
                    <a:lnTo>
                      <a:pt x="204" y="302"/>
                    </a:lnTo>
                    <a:lnTo>
                      <a:pt x="168" y="316"/>
                    </a:lnTo>
                    <a:lnTo>
                      <a:pt x="152" y="320"/>
                    </a:lnTo>
                    <a:lnTo>
                      <a:pt x="138" y="324"/>
                    </a:lnTo>
                    <a:lnTo>
                      <a:pt x="138" y="324"/>
                    </a:lnTo>
                    <a:lnTo>
                      <a:pt x="124" y="324"/>
                    </a:lnTo>
                    <a:lnTo>
                      <a:pt x="110" y="324"/>
                    </a:lnTo>
                    <a:lnTo>
                      <a:pt x="86" y="320"/>
                    </a:lnTo>
                    <a:lnTo>
                      <a:pt x="62" y="312"/>
                    </a:lnTo>
                    <a:lnTo>
                      <a:pt x="40" y="300"/>
                    </a:lnTo>
                    <a:lnTo>
                      <a:pt x="24" y="290"/>
                    </a:lnTo>
                    <a:lnTo>
                      <a:pt x="10" y="280"/>
                    </a:lnTo>
                    <a:lnTo>
                      <a:pt x="0" y="272"/>
                    </a:ln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163"/>
              <p:cNvSpPr>
                <a:spLocks/>
              </p:cNvSpPr>
              <p:nvPr/>
            </p:nvSpPr>
            <p:spPr bwMode="auto">
              <a:xfrm>
                <a:off x="13476288" y="4084638"/>
                <a:ext cx="574675" cy="514350"/>
              </a:xfrm>
              <a:custGeom>
                <a:avLst/>
                <a:gdLst>
                  <a:gd name="T0" fmla="*/ 0 w 362"/>
                  <a:gd name="T1" fmla="*/ 272 h 324"/>
                  <a:gd name="T2" fmla="*/ 0 w 362"/>
                  <a:gd name="T3" fmla="*/ 272 h 324"/>
                  <a:gd name="T4" fmla="*/ 2 w 362"/>
                  <a:gd name="T5" fmla="*/ 252 h 324"/>
                  <a:gd name="T6" fmla="*/ 12 w 362"/>
                  <a:gd name="T7" fmla="*/ 206 h 324"/>
                  <a:gd name="T8" fmla="*/ 18 w 362"/>
                  <a:gd name="T9" fmla="*/ 178 h 324"/>
                  <a:gd name="T10" fmla="*/ 28 w 362"/>
                  <a:gd name="T11" fmla="*/ 150 h 324"/>
                  <a:gd name="T12" fmla="*/ 40 w 362"/>
                  <a:gd name="T13" fmla="*/ 126 h 324"/>
                  <a:gd name="T14" fmla="*/ 46 w 362"/>
                  <a:gd name="T15" fmla="*/ 116 h 324"/>
                  <a:gd name="T16" fmla="*/ 54 w 362"/>
                  <a:gd name="T17" fmla="*/ 106 h 324"/>
                  <a:gd name="T18" fmla="*/ 54 w 362"/>
                  <a:gd name="T19" fmla="*/ 106 h 324"/>
                  <a:gd name="T20" fmla="*/ 74 w 362"/>
                  <a:gd name="T21" fmla="*/ 88 h 324"/>
                  <a:gd name="T22" fmla="*/ 98 w 362"/>
                  <a:gd name="T23" fmla="*/ 70 h 324"/>
                  <a:gd name="T24" fmla="*/ 126 w 362"/>
                  <a:gd name="T25" fmla="*/ 52 h 324"/>
                  <a:gd name="T26" fmla="*/ 156 w 362"/>
                  <a:gd name="T27" fmla="*/ 36 h 324"/>
                  <a:gd name="T28" fmla="*/ 206 w 362"/>
                  <a:gd name="T29" fmla="*/ 10 h 324"/>
                  <a:gd name="T30" fmla="*/ 228 w 362"/>
                  <a:gd name="T31" fmla="*/ 0 h 324"/>
                  <a:gd name="T32" fmla="*/ 228 w 362"/>
                  <a:gd name="T33" fmla="*/ 0 h 324"/>
                  <a:gd name="T34" fmla="*/ 284 w 362"/>
                  <a:gd name="T35" fmla="*/ 82 h 324"/>
                  <a:gd name="T36" fmla="*/ 330 w 362"/>
                  <a:gd name="T37" fmla="*/ 150 h 324"/>
                  <a:gd name="T38" fmla="*/ 348 w 362"/>
                  <a:gd name="T39" fmla="*/ 180 h 324"/>
                  <a:gd name="T40" fmla="*/ 362 w 362"/>
                  <a:gd name="T41" fmla="*/ 206 h 324"/>
                  <a:gd name="T42" fmla="*/ 362 w 362"/>
                  <a:gd name="T43" fmla="*/ 206 h 324"/>
                  <a:gd name="T44" fmla="*/ 338 w 362"/>
                  <a:gd name="T45" fmla="*/ 222 h 324"/>
                  <a:gd name="T46" fmla="*/ 278 w 362"/>
                  <a:gd name="T47" fmla="*/ 262 h 324"/>
                  <a:gd name="T48" fmla="*/ 242 w 362"/>
                  <a:gd name="T49" fmla="*/ 282 h 324"/>
                  <a:gd name="T50" fmla="*/ 204 w 362"/>
                  <a:gd name="T51" fmla="*/ 302 h 324"/>
                  <a:gd name="T52" fmla="*/ 168 w 362"/>
                  <a:gd name="T53" fmla="*/ 316 h 324"/>
                  <a:gd name="T54" fmla="*/ 152 w 362"/>
                  <a:gd name="T55" fmla="*/ 320 h 324"/>
                  <a:gd name="T56" fmla="*/ 138 w 362"/>
                  <a:gd name="T57" fmla="*/ 324 h 324"/>
                  <a:gd name="T58" fmla="*/ 138 w 362"/>
                  <a:gd name="T59" fmla="*/ 324 h 324"/>
                  <a:gd name="T60" fmla="*/ 124 w 362"/>
                  <a:gd name="T61" fmla="*/ 324 h 324"/>
                  <a:gd name="T62" fmla="*/ 110 w 362"/>
                  <a:gd name="T63" fmla="*/ 324 h 324"/>
                  <a:gd name="T64" fmla="*/ 86 w 362"/>
                  <a:gd name="T65" fmla="*/ 320 h 324"/>
                  <a:gd name="T66" fmla="*/ 62 w 362"/>
                  <a:gd name="T67" fmla="*/ 312 h 324"/>
                  <a:gd name="T68" fmla="*/ 40 w 362"/>
                  <a:gd name="T69" fmla="*/ 300 h 324"/>
                  <a:gd name="T70" fmla="*/ 24 w 362"/>
                  <a:gd name="T71" fmla="*/ 290 h 324"/>
                  <a:gd name="T72" fmla="*/ 10 w 362"/>
                  <a:gd name="T73" fmla="*/ 280 h 324"/>
                  <a:gd name="T74" fmla="*/ 0 w 362"/>
                  <a:gd name="T75" fmla="*/ 27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24">
                    <a:moveTo>
                      <a:pt x="0" y="272"/>
                    </a:moveTo>
                    <a:lnTo>
                      <a:pt x="0" y="272"/>
                    </a:lnTo>
                    <a:lnTo>
                      <a:pt x="2" y="252"/>
                    </a:lnTo>
                    <a:lnTo>
                      <a:pt x="12" y="206"/>
                    </a:lnTo>
                    <a:lnTo>
                      <a:pt x="18" y="178"/>
                    </a:lnTo>
                    <a:lnTo>
                      <a:pt x="28" y="150"/>
                    </a:lnTo>
                    <a:lnTo>
                      <a:pt x="40" y="126"/>
                    </a:lnTo>
                    <a:lnTo>
                      <a:pt x="46" y="116"/>
                    </a:lnTo>
                    <a:lnTo>
                      <a:pt x="54" y="106"/>
                    </a:lnTo>
                    <a:lnTo>
                      <a:pt x="54" y="106"/>
                    </a:lnTo>
                    <a:lnTo>
                      <a:pt x="74" y="88"/>
                    </a:lnTo>
                    <a:lnTo>
                      <a:pt x="98" y="70"/>
                    </a:lnTo>
                    <a:lnTo>
                      <a:pt x="126" y="52"/>
                    </a:lnTo>
                    <a:lnTo>
                      <a:pt x="156" y="36"/>
                    </a:lnTo>
                    <a:lnTo>
                      <a:pt x="206" y="10"/>
                    </a:lnTo>
                    <a:lnTo>
                      <a:pt x="228" y="0"/>
                    </a:lnTo>
                    <a:lnTo>
                      <a:pt x="228" y="0"/>
                    </a:lnTo>
                    <a:lnTo>
                      <a:pt x="284" y="82"/>
                    </a:lnTo>
                    <a:lnTo>
                      <a:pt x="330" y="150"/>
                    </a:lnTo>
                    <a:lnTo>
                      <a:pt x="348" y="180"/>
                    </a:lnTo>
                    <a:lnTo>
                      <a:pt x="362" y="206"/>
                    </a:lnTo>
                    <a:lnTo>
                      <a:pt x="362" y="206"/>
                    </a:lnTo>
                    <a:lnTo>
                      <a:pt x="338" y="222"/>
                    </a:lnTo>
                    <a:lnTo>
                      <a:pt x="278" y="262"/>
                    </a:lnTo>
                    <a:lnTo>
                      <a:pt x="242" y="282"/>
                    </a:lnTo>
                    <a:lnTo>
                      <a:pt x="204" y="302"/>
                    </a:lnTo>
                    <a:lnTo>
                      <a:pt x="168" y="316"/>
                    </a:lnTo>
                    <a:lnTo>
                      <a:pt x="152" y="320"/>
                    </a:lnTo>
                    <a:lnTo>
                      <a:pt x="138" y="324"/>
                    </a:lnTo>
                    <a:lnTo>
                      <a:pt x="138" y="324"/>
                    </a:lnTo>
                    <a:lnTo>
                      <a:pt x="124" y="324"/>
                    </a:lnTo>
                    <a:lnTo>
                      <a:pt x="110" y="324"/>
                    </a:lnTo>
                    <a:lnTo>
                      <a:pt x="86" y="320"/>
                    </a:lnTo>
                    <a:lnTo>
                      <a:pt x="62" y="312"/>
                    </a:lnTo>
                    <a:lnTo>
                      <a:pt x="40" y="300"/>
                    </a:lnTo>
                    <a:lnTo>
                      <a:pt x="24" y="290"/>
                    </a:lnTo>
                    <a:lnTo>
                      <a:pt x="10" y="280"/>
                    </a:lnTo>
                    <a:lnTo>
                      <a:pt x="0" y="2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164"/>
              <p:cNvSpPr>
                <a:spLocks/>
              </p:cNvSpPr>
              <p:nvPr/>
            </p:nvSpPr>
            <p:spPr bwMode="auto">
              <a:xfrm>
                <a:off x="13549313" y="4119563"/>
                <a:ext cx="422275" cy="377825"/>
              </a:xfrm>
              <a:custGeom>
                <a:avLst/>
                <a:gdLst>
                  <a:gd name="T0" fmla="*/ 0 w 266"/>
                  <a:gd name="T1" fmla="*/ 200 h 238"/>
                  <a:gd name="T2" fmla="*/ 0 w 266"/>
                  <a:gd name="T3" fmla="*/ 200 h 238"/>
                  <a:gd name="T4" fmla="*/ 2 w 266"/>
                  <a:gd name="T5" fmla="*/ 184 h 238"/>
                  <a:gd name="T6" fmla="*/ 8 w 266"/>
                  <a:gd name="T7" fmla="*/ 150 h 238"/>
                  <a:gd name="T8" fmla="*/ 14 w 266"/>
                  <a:gd name="T9" fmla="*/ 130 h 238"/>
                  <a:gd name="T10" fmla="*/ 22 w 266"/>
                  <a:gd name="T11" fmla="*/ 110 h 238"/>
                  <a:gd name="T12" fmla="*/ 30 w 266"/>
                  <a:gd name="T13" fmla="*/ 92 h 238"/>
                  <a:gd name="T14" fmla="*/ 40 w 266"/>
                  <a:gd name="T15" fmla="*/ 78 h 238"/>
                  <a:gd name="T16" fmla="*/ 40 w 266"/>
                  <a:gd name="T17" fmla="*/ 78 h 238"/>
                  <a:gd name="T18" fmla="*/ 54 w 266"/>
                  <a:gd name="T19" fmla="*/ 64 h 238"/>
                  <a:gd name="T20" fmla="*/ 72 w 266"/>
                  <a:gd name="T21" fmla="*/ 52 h 238"/>
                  <a:gd name="T22" fmla="*/ 94 w 266"/>
                  <a:gd name="T23" fmla="*/ 38 h 238"/>
                  <a:gd name="T24" fmla="*/ 114 w 266"/>
                  <a:gd name="T25" fmla="*/ 26 h 238"/>
                  <a:gd name="T26" fmla="*/ 152 w 266"/>
                  <a:gd name="T27" fmla="*/ 8 h 238"/>
                  <a:gd name="T28" fmla="*/ 166 w 266"/>
                  <a:gd name="T29" fmla="*/ 0 h 238"/>
                  <a:gd name="T30" fmla="*/ 166 w 266"/>
                  <a:gd name="T31" fmla="*/ 0 h 238"/>
                  <a:gd name="T32" fmla="*/ 208 w 266"/>
                  <a:gd name="T33" fmla="*/ 60 h 238"/>
                  <a:gd name="T34" fmla="*/ 242 w 266"/>
                  <a:gd name="T35" fmla="*/ 110 h 238"/>
                  <a:gd name="T36" fmla="*/ 266 w 266"/>
                  <a:gd name="T37" fmla="*/ 150 h 238"/>
                  <a:gd name="T38" fmla="*/ 266 w 266"/>
                  <a:gd name="T39" fmla="*/ 150 h 238"/>
                  <a:gd name="T40" fmla="*/ 248 w 266"/>
                  <a:gd name="T41" fmla="*/ 164 h 238"/>
                  <a:gd name="T42" fmla="*/ 204 w 266"/>
                  <a:gd name="T43" fmla="*/ 192 h 238"/>
                  <a:gd name="T44" fmla="*/ 176 w 266"/>
                  <a:gd name="T45" fmla="*/ 208 h 238"/>
                  <a:gd name="T46" fmla="*/ 150 w 266"/>
                  <a:gd name="T47" fmla="*/ 222 h 238"/>
                  <a:gd name="T48" fmla="*/ 124 w 266"/>
                  <a:gd name="T49" fmla="*/ 232 h 238"/>
                  <a:gd name="T50" fmla="*/ 112 w 266"/>
                  <a:gd name="T51" fmla="*/ 236 h 238"/>
                  <a:gd name="T52" fmla="*/ 102 w 266"/>
                  <a:gd name="T53" fmla="*/ 238 h 238"/>
                  <a:gd name="T54" fmla="*/ 102 w 266"/>
                  <a:gd name="T55" fmla="*/ 238 h 238"/>
                  <a:gd name="T56" fmla="*/ 82 w 266"/>
                  <a:gd name="T57" fmla="*/ 238 h 238"/>
                  <a:gd name="T58" fmla="*/ 62 w 266"/>
                  <a:gd name="T59" fmla="*/ 234 h 238"/>
                  <a:gd name="T60" fmla="*/ 46 w 266"/>
                  <a:gd name="T61" fmla="*/ 228 h 238"/>
                  <a:gd name="T62" fmla="*/ 30 w 266"/>
                  <a:gd name="T63" fmla="*/ 220 h 238"/>
                  <a:gd name="T64" fmla="*/ 8 w 266"/>
                  <a:gd name="T65" fmla="*/ 206 h 238"/>
                  <a:gd name="T66" fmla="*/ 0 w 266"/>
                  <a:gd name="T67" fmla="*/ 20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 h="238">
                    <a:moveTo>
                      <a:pt x="0" y="200"/>
                    </a:moveTo>
                    <a:lnTo>
                      <a:pt x="0" y="200"/>
                    </a:lnTo>
                    <a:lnTo>
                      <a:pt x="2" y="184"/>
                    </a:lnTo>
                    <a:lnTo>
                      <a:pt x="8" y="150"/>
                    </a:lnTo>
                    <a:lnTo>
                      <a:pt x="14" y="130"/>
                    </a:lnTo>
                    <a:lnTo>
                      <a:pt x="22" y="110"/>
                    </a:lnTo>
                    <a:lnTo>
                      <a:pt x="30" y="92"/>
                    </a:lnTo>
                    <a:lnTo>
                      <a:pt x="40" y="78"/>
                    </a:lnTo>
                    <a:lnTo>
                      <a:pt x="40" y="78"/>
                    </a:lnTo>
                    <a:lnTo>
                      <a:pt x="54" y="64"/>
                    </a:lnTo>
                    <a:lnTo>
                      <a:pt x="72" y="52"/>
                    </a:lnTo>
                    <a:lnTo>
                      <a:pt x="94" y="38"/>
                    </a:lnTo>
                    <a:lnTo>
                      <a:pt x="114" y="26"/>
                    </a:lnTo>
                    <a:lnTo>
                      <a:pt x="152" y="8"/>
                    </a:lnTo>
                    <a:lnTo>
                      <a:pt x="166" y="0"/>
                    </a:lnTo>
                    <a:lnTo>
                      <a:pt x="166" y="0"/>
                    </a:lnTo>
                    <a:lnTo>
                      <a:pt x="208" y="60"/>
                    </a:lnTo>
                    <a:lnTo>
                      <a:pt x="242" y="110"/>
                    </a:lnTo>
                    <a:lnTo>
                      <a:pt x="266" y="150"/>
                    </a:lnTo>
                    <a:lnTo>
                      <a:pt x="266" y="150"/>
                    </a:lnTo>
                    <a:lnTo>
                      <a:pt x="248" y="164"/>
                    </a:lnTo>
                    <a:lnTo>
                      <a:pt x="204" y="192"/>
                    </a:lnTo>
                    <a:lnTo>
                      <a:pt x="176" y="208"/>
                    </a:lnTo>
                    <a:lnTo>
                      <a:pt x="150" y="222"/>
                    </a:lnTo>
                    <a:lnTo>
                      <a:pt x="124" y="232"/>
                    </a:lnTo>
                    <a:lnTo>
                      <a:pt x="112" y="236"/>
                    </a:lnTo>
                    <a:lnTo>
                      <a:pt x="102" y="238"/>
                    </a:lnTo>
                    <a:lnTo>
                      <a:pt x="102" y="238"/>
                    </a:lnTo>
                    <a:lnTo>
                      <a:pt x="82" y="238"/>
                    </a:lnTo>
                    <a:lnTo>
                      <a:pt x="62" y="234"/>
                    </a:lnTo>
                    <a:lnTo>
                      <a:pt x="46" y="228"/>
                    </a:lnTo>
                    <a:lnTo>
                      <a:pt x="30" y="220"/>
                    </a:lnTo>
                    <a:lnTo>
                      <a:pt x="8" y="206"/>
                    </a:lnTo>
                    <a:lnTo>
                      <a:pt x="0" y="200"/>
                    </a:lnTo>
                    <a:close/>
                  </a:path>
                </a:pathLst>
              </a:custGeom>
              <a:solidFill>
                <a:srgbClr val="D4E1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165"/>
              <p:cNvSpPr>
                <a:spLocks/>
              </p:cNvSpPr>
              <p:nvPr/>
            </p:nvSpPr>
            <p:spPr bwMode="auto">
              <a:xfrm>
                <a:off x="13549313" y="4119563"/>
                <a:ext cx="422275" cy="377825"/>
              </a:xfrm>
              <a:custGeom>
                <a:avLst/>
                <a:gdLst>
                  <a:gd name="T0" fmla="*/ 0 w 266"/>
                  <a:gd name="T1" fmla="*/ 200 h 238"/>
                  <a:gd name="T2" fmla="*/ 0 w 266"/>
                  <a:gd name="T3" fmla="*/ 200 h 238"/>
                  <a:gd name="T4" fmla="*/ 2 w 266"/>
                  <a:gd name="T5" fmla="*/ 184 h 238"/>
                  <a:gd name="T6" fmla="*/ 8 w 266"/>
                  <a:gd name="T7" fmla="*/ 150 h 238"/>
                  <a:gd name="T8" fmla="*/ 14 w 266"/>
                  <a:gd name="T9" fmla="*/ 130 h 238"/>
                  <a:gd name="T10" fmla="*/ 22 w 266"/>
                  <a:gd name="T11" fmla="*/ 110 h 238"/>
                  <a:gd name="T12" fmla="*/ 30 w 266"/>
                  <a:gd name="T13" fmla="*/ 92 h 238"/>
                  <a:gd name="T14" fmla="*/ 40 w 266"/>
                  <a:gd name="T15" fmla="*/ 78 h 238"/>
                  <a:gd name="T16" fmla="*/ 40 w 266"/>
                  <a:gd name="T17" fmla="*/ 78 h 238"/>
                  <a:gd name="T18" fmla="*/ 54 w 266"/>
                  <a:gd name="T19" fmla="*/ 64 h 238"/>
                  <a:gd name="T20" fmla="*/ 72 w 266"/>
                  <a:gd name="T21" fmla="*/ 52 h 238"/>
                  <a:gd name="T22" fmla="*/ 94 w 266"/>
                  <a:gd name="T23" fmla="*/ 38 h 238"/>
                  <a:gd name="T24" fmla="*/ 114 w 266"/>
                  <a:gd name="T25" fmla="*/ 26 h 238"/>
                  <a:gd name="T26" fmla="*/ 152 w 266"/>
                  <a:gd name="T27" fmla="*/ 8 h 238"/>
                  <a:gd name="T28" fmla="*/ 166 w 266"/>
                  <a:gd name="T29" fmla="*/ 0 h 238"/>
                  <a:gd name="T30" fmla="*/ 166 w 266"/>
                  <a:gd name="T31" fmla="*/ 0 h 238"/>
                  <a:gd name="T32" fmla="*/ 208 w 266"/>
                  <a:gd name="T33" fmla="*/ 60 h 238"/>
                  <a:gd name="T34" fmla="*/ 242 w 266"/>
                  <a:gd name="T35" fmla="*/ 110 h 238"/>
                  <a:gd name="T36" fmla="*/ 266 w 266"/>
                  <a:gd name="T37" fmla="*/ 150 h 238"/>
                  <a:gd name="T38" fmla="*/ 266 w 266"/>
                  <a:gd name="T39" fmla="*/ 150 h 238"/>
                  <a:gd name="T40" fmla="*/ 248 w 266"/>
                  <a:gd name="T41" fmla="*/ 164 h 238"/>
                  <a:gd name="T42" fmla="*/ 204 w 266"/>
                  <a:gd name="T43" fmla="*/ 192 h 238"/>
                  <a:gd name="T44" fmla="*/ 176 w 266"/>
                  <a:gd name="T45" fmla="*/ 208 h 238"/>
                  <a:gd name="T46" fmla="*/ 150 w 266"/>
                  <a:gd name="T47" fmla="*/ 222 h 238"/>
                  <a:gd name="T48" fmla="*/ 124 w 266"/>
                  <a:gd name="T49" fmla="*/ 232 h 238"/>
                  <a:gd name="T50" fmla="*/ 112 w 266"/>
                  <a:gd name="T51" fmla="*/ 236 h 238"/>
                  <a:gd name="T52" fmla="*/ 102 w 266"/>
                  <a:gd name="T53" fmla="*/ 238 h 238"/>
                  <a:gd name="T54" fmla="*/ 102 w 266"/>
                  <a:gd name="T55" fmla="*/ 238 h 238"/>
                  <a:gd name="T56" fmla="*/ 82 w 266"/>
                  <a:gd name="T57" fmla="*/ 238 h 238"/>
                  <a:gd name="T58" fmla="*/ 62 w 266"/>
                  <a:gd name="T59" fmla="*/ 234 h 238"/>
                  <a:gd name="T60" fmla="*/ 46 w 266"/>
                  <a:gd name="T61" fmla="*/ 228 h 238"/>
                  <a:gd name="T62" fmla="*/ 30 w 266"/>
                  <a:gd name="T63" fmla="*/ 220 h 238"/>
                  <a:gd name="T64" fmla="*/ 8 w 266"/>
                  <a:gd name="T65" fmla="*/ 206 h 238"/>
                  <a:gd name="T66" fmla="*/ 0 w 266"/>
                  <a:gd name="T67" fmla="*/ 20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 h="238">
                    <a:moveTo>
                      <a:pt x="0" y="200"/>
                    </a:moveTo>
                    <a:lnTo>
                      <a:pt x="0" y="200"/>
                    </a:lnTo>
                    <a:lnTo>
                      <a:pt x="2" y="184"/>
                    </a:lnTo>
                    <a:lnTo>
                      <a:pt x="8" y="150"/>
                    </a:lnTo>
                    <a:lnTo>
                      <a:pt x="14" y="130"/>
                    </a:lnTo>
                    <a:lnTo>
                      <a:pt x="22" y="110"/>
                    </a:lnTo>
                    <a:lnTo>
                      <a:pt x="30" y="92"/>
                    </a:lnTo>
                    <a:lnTo>
                      <a:pt x="40" y="78"/>
                    </a:lnTo>
                    <a:lnTo>
                      <a:pt x="40" y="78"/>
                    </a:lnTo>
                    <a:lnTo>
                      <a:pt x="54" y="64"/>
                    </a:lnTo>
                    <a:lnTo>
                      <a:pt x="72" y="52"/>
                    </a:lnTo>
                    <a:lnTo>
                      <a:pt x="94" y="38"/>
                    </a:lnTo>
                    <a:lnTo>
                      <a:pt x="114" y="26"/>
                    </a:lnTo>
                    <a:lnTo>
                      <a:pt x="152" y="8"/>
                    </a:lnTo>
                    <a:lnTo>
                      <a:pt x="166" y="0"/>
                    </a:lnTo>
                    <a:lnTo>
                      <a:pt x="166" y="0"/>
                    </a:lnTo>
                    <a:lnTo>
                      <a:pt x="208" y="60"/>
                    </a:lnTo>
                    <a:lnTo>
                      <a:pt x="242" y="110"/>
                    </a:lnTo>
                    <a:lnTo>
                      <a:pt x="266" y="150"/>
                    </a:lnTo>
                    <a:lnTo>
                      <a:pt x="266" y="150"/>
                    </a:lnTo>
                    <a:lnTo>
                      <a:pt x="248" y="164"/>
                    </a:lnTo>
                    <a:lnTo>
                      <a:pt x="204" y="192"/>
                    </a:lnTo>
                    <a:lnTo>
                      <a:pt x="176" y="208"/>
                    </a:lnTo>
                    <a:lnTo>
                      <a:pt x="150" y="222"/>
                    </a:lnTo>
                    <a:lnTo>
                      <a:pt x="124" y="232"/>
                    </a:lnTo>
                    <a:lnTo>
                      <a:pt x="112" y="236"/>
                    </a:lnTo>
                    <a:lnTo>
                      <a:pt x="102" y="238"/>
                    </a:lnTo>
                    <a:lnTo>
                      <a:pt x="102" y="238"/>
                    </a:lnTo>
                    <a:lnTo>
                      <a:pt x="82" y="238"/>
                    </a:lnTo>
                    <a:lnTo>
                      <a:pt x="62" y="234"/>
                    </a:lnTo>
                    <a:lnTo>
                      <a:pt x="46" y="228"/>
                    </a:lnTo>
                    <a:lnTo>
                      <a:pt x="30" y="220"/>
                    </a:lnTo>
                    <a:lnTo>
                      <a:pt x="8" y="206"/>
                    </a:lnTo>
                    <a:lnTo>
                      <a:pt x="0" y="2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10166"/>
              <p:cNvSpPr>
                <a:spLocks/>
              </p:cNvSpPr>
              <p:nvPr/>
            </p:nvSpPr>
            <p:spPr bwMode="auto">
              <a:xfrm>
                <a:off x="13717588" y="4144963"/>
                <a:ext cx="241300" cy="327025"/>
              </a:xfrm>
              <a:custGeom>
                <a:avLst/>
                <a:gdLst>
                  <a:gd name="T0" fmla="*/ 0 w 152"/>
                  <a:gd name="T1" fmla="*/ 0 h 206"/>
                  <a:gd name="T2" fmla="*/ 0 w 152"/>
                  <a:gd name="T3" fmla="*/ 0 h 206"/>
                  <a:gd name="T4" fmla="*/ 18 w 152"/>
                  <a:gd name="T5" fmla="*/ 26 h 206"/>
                  <a:gd name="T6" fmla="*/ 58 w 152"/>
                  <a:gd name="T7" fmla="*/ 88 h 206"/>
                  <a:gd name="T8" fmla="*/ 108 w 152"/>
                  <a:gd name="T9" fmla="*/ 156 h 206"/>
                  <a:gd name="T10" fmla="*/ 132 w 152"/>
                  <a:gd name="T11" fmla="*/ 186 h 206"/>
                  <a:gd name="T12" fmla="*/ 152 w 152"/>
                  <a:gd name="T13" fmla="*/ 206 h 206"/>
                  <a:gd name="T14" fmla="*/ 152 w 152"/>
                  <a:gd name="T15" fmla="*/ 206 h 206"/>
                  <a:gd name="T16" fmla="*/ 132 w 152"/>
                  <a:gd name="T17" fmla="*/ 188 h 206"/>
                  <a:gd name="T18" fmla="*/ 110 w 152"/>
                  <a:gd name="T19" fmla="*/ 168 h 206"/>
                  <a:gd name="T20" fmla="*/ 86 w 152"/>
                  <a:gd name="T21" fmla="*/ 142 h 206"/>
                  <a:gd name="T22" fmla="*/ 60 w 152"/>
                  <a:gd name="T23" fmla="*/ 110 h 206"/>
                  <a:gd name="T24" fmla="*/ 34 w 152"/>
                  <a:gd name="T25" fmla="*/ 74 h 206"/>
                  <a:gd name="T26" fmla="*/ 24 w 152"/>
                  <a:gd name="T27" fmla="*/ 56 h 206"/>
                  <a:gd name="T28" fmla="*/ 14 w 152"/>
                  <a:gd name="T29" fmla="*/ 38 h 206"/>
                  <a:gd name="T30" fmla="*/ 6 w 152"/>
                  <a:gd name="T31" fmla="*/ 20 h 206"/>
                  <a:gd name="T32" fmla="*/ 0 w 152"/>
                  <a:gd name="T3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206">
                    <a:moveTo>
                      <a:pt x="0" y="0"/>
                    </a:moveTo>
                    <a:lnTo>
                      <a:pt x="0" y="0"/>
                    </a:lnTo>
                    <a:lnTo>
                      <a:pt x="18" y="26"/>
                    </a:lnTo>
                    <a:lnTo>
                      <a:pt x="58" y="88"/>
                    </a:lnTo>
                    <a:lnTo>
                      <a:pt x="108" y="156"/>
                    </a:lnTo>
                    <a:lnTo>
                      <a:pt x="132" y="186"/>
                    </a:lnTo>
                    <a:lnTo>
                      <a:pt x="152" y="206"/>
                    </a:lnTo>
                    <a:lnTo>
                      <a:pt x="152" y="206"/>
                    </a:lnTo>
                    <a:lnTo>
                      <a:pt x="132" y="188"/>
                    </a:lnTo>
                    <a:lnTo>
                      <a:pt x="110" y="168"/>
                    </a:lnTo>
                    <a:lnTo>
                      <a:pt x="86" y="142"/>
                    </a:lnTo>
                    <a:lnTo>
                      <a:pt x="60" y="110"/>
                    </a:lnTo>
                    <a:lnTo>
                      <a:pt x="34" y="74"/>
                    </a:lnTo>
                    <a:lnTo>
                      <a:pt x="24" y="56"/>
                    </a:lnTo>
                    <a:lnTo>
                      <a:pt x="14" y="38"/>
                    </a:lnTo>
                    <a:lnTo>
                      <a:pt x="6" y="20"/>
                    </a:lnTo>
                    <a:lnTo>
                      <a:pt x="0" y="0"/>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10167"/>
              <p:cNvSpPr>
                <a:spLocks/>
              </p:cNvSpPr>
              <p:nvPr/>
            </p:nvSpPr>
            <p:spPr bwMode="auto">
              <a:xfrm>
                <a:off x="13717588" y="4144963"/>
                <a:ext cx="241300" cy="327025"/>
              </a:xfrm>
              <a:custGeom>
                <a:avLst/>
                <a:gdLst>
                  <a:gd name="T0" fmla="*/ 0 w 152"/>
                  <a:gd name="T1" fmla="*/ 0 h 206"/>
                  <a:gd name="T2" fmla="*/ 0 w 152"/>
                  <a:gd name="T3" fmla="*/ 0 h 206"/>
                  <a:gd name="T4" fmla="*/ 18 w 152"/>
                  <a:gd name="T5" fmla="*/ 26 h 206"/>
                  <a:gd name="T6" fmla="*/ 58 w 152"/>
                  <a:gd name="T7" fmla="*/ 88 h 206"/>
                  <a:gd name="T8" fmla="*/ 108 w 152"/>
                  <a:gd name="T9" fmla="*/ 156 h 206"/>
                  <a:gd name="T10" fmla="*/ 132 w 152"/>
                  <a:gd name="T11" fmla="*/ 186 h 206"/>
                  <a:gd name="T12" fmla="*/ 152 w 152"/>
                  <a:gd name="T13" fmla="*/ 206 h 206"/>
                  <a:gd name="T14" fmla="*/ 152 w 152"/>
                  <a:gd name="T15" fmla="*/ 206 h 206"/>
                  <a:gd name="T16" fmla="*/ 132 w 152"/>
                  <a:gd name="T17" fmla="*/ 188 h 206"/>
                  <a:gd name="T18" fmla="*/ 110 w 152"/>
                  <a:gd name="T19" fmla="*/ 168 h 206"/>
                  <a:gd name="T20" fmla="*/ 86 w 152"/>
                  <a:gd name="T21" fmla="*/ 142 h 206"/>
                  <a:gd name="T22" fmla="*/ 60 w 152"/>
                  <a:gd name="T23" fmla="*/ 110 h 206"/>
                  <a:gd name="T24" fmla="*/ 34 w 152"/>
                  <a:gd name="T25" fmla="*/ 74 h 206"/>
                  <a:gd name="T26" fmla="*/ 24 w 152"/>
                  <a:gd name="T27" fmla="*/ 56 h 206"/>
                  <a:gd name="T28" fmla="*/ 14 w 152"/>
                  <a:gd name="T29" fmla="*/ 38 h 206"/>
                  <a:gd name="T30" fmla="*/ 6 w 152"/>
                  <a:gd name="T31" fmla="*/ 20 h 206"/>
                  <a:gd name="T32" fmla="*/ 0 w 152"/>
                  <a:gd name="T3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206">
                    <a:moveTo>
                      <a:pt x="0" y="0"/>
                    </a:moveTo>
                    <a:lnTo>
                      <a:pt x="0" y="0"/>
                    </a:lnTo>
                    <a:lnTo>
                      <a:pt x="18" y="26"/>
                    </a:lnTo>
                    <a:lnTo>
                      <a:pt x="58" y="88"/>
                    </a:lnTo>
                    <a:lnTo>
                      <a:pt x="108" y="156"/>
                    </a:lnTo>
                    <a:lnTo>
                      <a:pt x="132" y="186"/>
                    </a:lnTo>
                    <a:lnTo>
                      <a:pt x="152" y="206"/>
                    </a:lnTo>
                    <a:lnTo>
                      <a:pt x="152" y="206"/>
                    </a:lnTo>
                    <a:lnTo>
                      <a:pt x="132" y="188"/>
                    </a:lnTo>
                    <a:lnTo>
                      <a:pt x="110" y="168"/>
                    </a:lnTo>
                    <a:lnTo>
                      <a:pt x="86" y="142"/>
                    </a:lnTo>
                    <a:lnTo>
                      <a:pt x="60" y="110"/>
                    </a:lnTo>
                    <a:lnTo>
                      <a:pt x="34" y="74"/>
                    </a:lnTo>
                    <a:lnTo>
                      <a:pt x="24" y="56"/>
                    </a:lnTo>
                    <a:lnTo>
                      <a:pt x="14" y="38"/>
                    </a:lnTo>
                    <a:lnTo>
                      <a:pt x="6" y="2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10168"/>
              <p:cNvSpPr>
                <a:spLocks/>
              </p:cNvSpPr>
              <p:nvPr/>
            </p:nvSpPr>
            <p:spPr bwMode="auto">
              <a:xfrm>
                <a:off x="12253913" y="6265863"/>
                <a:ext cx="1127125" cy="1130300"/>
              </a:xfrm>
              <a:custGeom>
                <a:avLst/>
                <a:gdLst>
                  <a:gd name="T0" fmla="*/ 710 w 710"/>
                  <a:gd name="T1" fmla="*/ 382 h 712"/>
                  <a:gd name="T2" fmla="*/ 698 w 710"/>
                  <a:gd name="T3" fmla="*/ 454 h 712"/>
                  <a:gd name="T4" fmla="*/ 672 w 710"/>
                  <a:gd name="T5" fmla="*/ 518 h 712"/>
                  <a:gd name="T6" fmla="*/ 634 w 710"/>
                  <a:gd name="T7" fmla="*/ 576 h 712"/>
                  <a:gd name="T8" fmla="*/ 588 w 710"/>
                  <a:gd name="T9" fmla="*/ 626 h 712"/>
                  <a:gd name="T10" fmla="*/ 532 w 710"/>
                  <a:gd name="T11" fmla="*/ 664 h 712"/>
                  <a:gd name="T12" fmla="*/ 470 w 710"/>
                  <a:gd name="T13" fmla="*/ 692 h 712"/>
                  <a:gd name="T14" fmla="*/ 402 w 710"/>
                  <a:gd name="T15" fmla="*/ 708 h 712"/>
                  <a:gd name="T16" fmla="*/ 330 w 710"/>
                  <a:gd name="T17" fmla="*/ 710 h 712"/>
                  <a:gd name="T18" fmla="*/ 294 w 710"/>
                  <a:gd name="T19" fmla="*/ 706 h 712"/>
                  <a:gd name="T20" fmla="*/ 224 w 710"/>
                  <a:gd name="T21" fmla="*/ 686 h 712"/>
                  <a:gd name="T22" fmla="*/ 164 w 710"/>
                  <a:gd name="T23" fmla="*/ 654 h 712"/>
                  <a:gd name="T24" fmla="*/ 110 w 710"/>
                  <a:gd name="T25" fmla="*/ 612 h 712"/>
                  <a:gd name="T26" fmla="*/ 66 w 710"/>
                  <a:gd name="T27" fmla="*/ 560 h 712"/>
                  <a:gd name="T28" fmla="*/ 32 w 710"/>
                  <a:gd name="T29" fmla="*/ 502 h 712"/>
                  <a:gd name="T30" fmla="*/ 10 w 710"/>
                  <a:gd name="T31" fmla="*/ 436 h 712"/>
                  <a:gd name="T32" fmla="*/ 0 w 710"/>
                  <a:gd name="T33" fmla="*/ 366 h 712"/>
                  <a:gd name="T34" fmla="*/ 2 w 710"/>
                  <a:gd name="T35" fmla="*/ 330 h 712"/>
                  <a:gd name="T36" fmla="*/ 14 w 710"/>
                  <a:gd name="T37" fmla="*/ 258 h 712"/>
                  <a:gd name="T38" fmla="*/ 40 w 710"/>
                  <a:gd name="T39" fmla="*/ 194 h 712"/>
                  <a:gd name="T40" fmla="*/ 76 w 710"/>
                  <a:gd name="T41" fmla="*/ 136 h 712"/>
                  <a:gd name="T42" fmla="*/ 124 w 710"/>
                  <a:gd name="T43" fmla="*/ 86 h 712"/>
                  <a:gd name="T44" fmla="*/ 180 w 710"/>
                  <a:gd name="T45" fmla="*/ 48 h 712"/>
                  <a:gd name="T46" fmla="*/ 242 w 710"/>
                  <a:gd name="T47" fmla="*/ 20 h 712"/>
                  <a:gd name="T48" fmla="*/ 310 w 710"/>
                  <a:gd name="T49" fmla="*/ 4 h 712"/>
                  <a:gd name="T50" fmla="*/ 382 w 710"/>
                  <a:gd name="T51" fmla="*/ 2 h 712"/>
                  <a:gd name="T52" fmla="*/ 418 w 710"/>
                  <a:gd name="T53" fmla="*/ 6 h 712"/>
                  <a:gd name="T54" fmla="*/ 486 w 710"/>
                  <a:gd name="T55" fmla="*/ 26 h 712"/>
                  <a:gd name="T56" fmla="*/ 548 w 710"/>
                  <a:gd name="T57" fmla="*/ 56 h 712"/>
                  <a:gd name="T58" fmla="*/ 602 w 710"/>
                  <a:gd name="T59" fmla="*/ 100 h 712"/>
                  <a:gd name="T60" fmla="*/ 646 w 710"/>
                  <a:gd name="T61" fmla="*/ 150 h 712"/>
                  <a:gd name="T62" fmla="*/ 680 w 710"/>
                  <a:gd name="T63" fmla="*/ 210 h 712"/>
                  <a:gd name="T64" fmla="*/ 702 w 710"/>
                  <a:gd name="T65" fmla="*/ 276 h 712"/>
                  <a:gd name="T66" fmla="*/ 710 w 710"/>
                  <a:gd name="T67" fmla="*/ 346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0" h="712">
                    <a:moveTo>
                      <a:pt x="710" y="382"/>
                    </a:moveTo>
                    <a:lnTo>
                      <a:pt x="710" y="382"/>
                    </a:lnTo>
                    <a:lnTo>
                      <a:pt x="706" y="418"/>
                    </a:lnTo>
                    <a:lnTo>
                      <a:pt x="698" y="454"/>
                    </a:lnTo>
                    <a:lnTo>
                      <a:pt x="686" y="486"/>
                    </a:lnTo>
                    <a:lnTo>
                      <a:pt x="672" y="518"/>
                    </a:lnTo>
                    <a:lnTo>
                      <a:pt x="654" y="548"/>
                    </a:lnTo>
                    <a:lnTo>
                      <a:pt x="634" y="576"/>
                    </a:lnTo>
                    <a:lnTo>
                      <a:pt x="612" y="602"/>
                    </a:lnTo>
                    <a:lnTo>
                      <a:pt x="588" y="626"/>
                    </a:lnTo>
                    <a:lnTo>
                      <a:pt x="560" y="646"/>
                    </a:lnTo>
                    <a:lnTo>
                      <a:pt x="532" y="664"/>
                    </a:lnTo>
                    <a:lnTo>
                      <a:pt x="502" y="680"/>
                    </a:lnTo>
                    <a:lnTo>
                      <a:pt x="470" y="692"/>
                    </a:lnTo>
                    <a:lnTo>
                      <a:pt x="436" y="702"/>
                    </a:lnTo>
                    <a:lnTo>
                      <a:pt x="402" y="708"/>
                    </a:lnTo>
                    <a:lnTo>
                      <a:pt x="366" y="712"/>
                    </a:lnTo>
                    <a:lnTo>
                      <a:pt x="330" y="710"/>
                    </a:lnTo>
                    <a:lnTo>
                      <a:pt x="330" y="710"/>
                    </a:lnTo>
                    <a:lnTo>
                      <a:pt x="294" y="706"/>
                    </a:lnTo>
                    <a:lnTo>
                      <a:pt x="258" y="698"/>
                    </a:lnTo>
                    <a:lnTo>
                      <a:pt x="224" y="686"/>
                    </a:lnTo>
                    <a:lnTo>
                      <a:pt x="194" y="672"/>
                    </a:lnTo>
                    <a:lnTo>
                      <a:pt x="164" y="654"/>
                    </a:lnTo>
                    <a:lnTo>
                      <a:pt x="136" y="634"/>
                    </a:lnTo>
                    <a:lnTo>
                      <a:pt x="110" y="612"/>
                    </a:lnTo>
                    <a:lnTo>
                      <a:pt x="86" y="588"/>
                    </a:lnTo>
                    <a:lnTo>
                      <a:pt x="66" y="560"/>
                    </a:lnTo>
                    <a:lnTo>
                      <a:pt x="48" y="532"/>
                    </a:lnTo>
                    <a:lnTo>
                      <a:pt x="32" y="502"/>
                    </a:lnTo>
                    <a:lnTo>
                      <a:pt x="18" y="470"/>
                    </a:lnTo>
                    <a:lnTo>
                      <a:pt x="10" y="436"/>
                    </a:lnTo>
                    <a:lnTo>
                      <a:pt x="4" y="402"/>
                    </a:lnTo>
                    <a:lnTo>
                      <a:pt x="0" y="366"/>
                    </a:lnTo>
                    <a:lnTo>
                      <a:pt x="2" y="330"/>
                    </a:lnTo>
                    <a:lnTo>
                      <a:pt x="2" y="330"/>
                    </a:lnTo>
                    <a:lnTo>
                      <a:pt x="6" y="294"/>
                    </a:lnTo>
                    <a:lnTo>
                      <a:pt x="14" y="258"/>
                    </a:lnTo>
                    <a:lnTo>
                      <a:pt x="26" y="226"/>
                    </a:lnTo>
                    <a:lnTo>
                      <a:pt x="40" y="194"/>
                    </a:lnTo>
                    <a:lnTo>
                      <a:pt x="56" y="164"/>
                    </a:lnTo>
                    <a:lnTo>
                      <a:pt x="76" y="136"/>
                    </a:lnTo>
                    <a:lnTo>
                      <a:pt x="100" y="110"/>
                    </a:lnTo>
                    <a:lnTo>
                      <a:pt x="124" y="86"/>
                    </a:lnTo>
                    <a:lnTo>
                      <a:pt x="150" y="66"/>
                    </a:lnTo>
                    <a:lnTo>
                      <a:pt x="180" y="48"/>
                    </a:lnTo>
                    <a:lnTo>
                      <a:pt x="210" y="32"/>
                    </a:lnTo>
                    <a:lnTo>
                      <a:pt x="242" y="20"/>
                    </a:lnTo>
                    <a:lnTo>
                      <a:pt x="276" y="10"/>
                    </a:lnTo>
                    <a:lnTo>
                      <a:pt x="310" y="4"/>
                    </a:lnTo>
                    <a:lnTo>
                      <a:pt x="346" y="0"/>
                    </a:lnTo>
                    <a:lnTo>
                      <a:pt x="382" y="2"/>
                    </a:lnTo>
                    <a:lnTo>
                      <a:pt x="382" y="2"/>
                    </a:lnTo>
                    <a:lnTo>
                      <a:pt x="418" y="6"/>
                    </a:lnTo>
                    <a:lnTo>
                      <a:pt x="454" y="14"/>
                    </a:lnTo>
                    <a:lnTo>
                      <a:pt x="486" y="26"/>
                    </a:lnTo>
                    <a:lnTo>
                      <a:pt x="518" y="40"/>
                    </a:lnTo>
                    <a:lnTo>
                      <a:pt x="548" y="56"/>
                    </a:lnTo>
                    <a:lnTo>
                      <a:pt x="576" y="76"/>
                    </a:lnTo>
                    <a:lnTo>
                      <a:pt x="602" y="100"/>
                    </a:lnTo>
                    <a:lnTo>
                      <a:pt x="624" y="124"/>
                    </a:lnTo>
                    <a:lnTo>
                      <a:pt x="646" y="150"/>
                    </a:lnTo>
                    <a:lnTo>
                      <a:pt x="664" y="180"/>
                    </a:lnTo>
                    <a:lnTo>
                      <a:pt x="680" y="210"/>
                    </a:lnTo>
                    <a:lnTo>
                      <a:pt x="692" y="242"/>
                    </a:lnTo>
                    <a:lnTo>
                      <a:pt x="702" y="276"/>
                    </a:lnTo>
                    <a:lnTo>
                      <a:pt x="708" y="310"/>
                    </a:lnTo>
                    <a:lnTo>
                      <a:pt x="710" y="346"/>
                    </a:lnTo>
                    <a:lnTo>
                      <a:pt x="710" y="382"/>
                    </a:lnTo>
                    <a:close/>
                  </a:path>
                </a:pathLst>
              </a:custGeom>
              <a:solidFill>
                <a:srgbClr val="2A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10169"/>
              <p:cNvSpPr>
                <a:spLocks/>
              </p:cNvSpPr>
              <p:nvPr/>
            </p:nvSpPr>
            <p:spPr bwMode="auto">
              <a:xfrm>
                <a:off x="12253913" y="6265863"/>
                <a:ext cx="1127125" cy="1130300"/>
              </a:xfrm>
              <a:custGeom>
                <a:avLst/>
                <a:gdLst>
                  <a:gd name="T0" fmla="*/ 710 w 710"/>
                  <a:gd name="T1" fmla="*/ 382 h 712"/>
                  <a:gd name="T2" fmla="*/ 698 w 710"/>
                  <a:gd name="T3" fmla="*/ 454 h 712"/>
                  <a:gd name="T4" fmla="*/ 672 w 710"/>
                  <a:gd name="T5" fmla="*/ 518 h 712"/>
                  <a:gd name="T6" fmla="*/ 634 w 710"/>
                  <a:gd name="T7" fmla="*/ 576 h 712"/>
                  <a:gd name="T8" fmla="*/ 588 w 710"/>
                  <a:gd name="T9" fmla="*/ 626 h 712"/>
                  <a:gd name="T10" fmla="*/ 532 w 710"/>
                  <a:gd name="T11" fmla="*/ 664 h 712"/>
                  <a:gd name="T12" fmla="*/ 470 w 710"/>
                  <a:gd name="T13" fmla="*/ 692 h 712"/>
                  <a:gd name="T14" fmla="*/ 402 w 710"/>
                  <a:gd name="T15" fmla="*/ 708 h 712"/>
                  <a:gd name="T16" fmla="*/ 330 w 710"/>
                  <a:gd name="T17" fmla="*/ 710 h 712"/>
                  <a:gd name="T18" fmla="*/ 294 w 710"/>
                  <a:gd name="T19" fmla="*/ 706 h 712"/>
                  <a:gd name="T20" fmla="*/ 224 w 710"/>
                  <a:gd name="T21" fmla="*/ 686 h 712"/>
                  <a:gd name="T22" fmla="*/ 164 w 710"/>
                  <a:gd name="T23" fmla="*/ 654 h 712"/>
                  <a:gd name="T24" fmla="*/ 110 w 710"/>
                  <a:gd name="T25" fmla="*/ 612 h 712"/>
                  <a:gd name="T26" fmla="*/ 66 w 710"/>
                  <a:gd name="T27" fmla="*/ 560 h 712"/>
                  <a:gd name="T28" fmla="*/ 32 w 710"/>
                  <a:gd name="T29" fmla="*/ 502 h 712"/>
                  <a:gd name="T30" fmla="*/ 10 w 710"/>
                  <a:gd name="T31" fmla="*/ 436 h 712"/>
                  <a:gd name="T32" fmla="*/ 0 w 710"/>
                  <a:gd name="T33" fmla="*/ 366 h 712"/>
                  <a:gd name="T34" fmla="*/ 2 w 710"/>
                  <a:gd name="T35" fmla="*/ 330 h 712"/>
                  <a:gd name="T36" fmla="*/ 14 w 710"/>
                  <a:gd name="T37" fmla="*/ 258 h 712"/>
                  <a:gd name="T38" fmla="*/ 40 w 710"/>
                  <a:gd name="T39" fmla="*/ 194 h 712"/>
                  <a:gd name="T40" fmla="*/ 76 w 710"/>
                  <a:gd name="T41" fmla="*/ 136 h 712"/>
                  <a:gd name="T42" fmla="*/ 124 w 710"/>
                  <a:gd name="T43" fmla="*/ 86 h 712"/>
                  <a:gd name="T44" fmla="*/ 180 w 710"/>
                  <a:gd name="T45" fmla="*/ 48 h 712"/>
                  <a:gd name="T46" fmla="*/ 242 w 710"/>
                  <a:gd name="T47" fmla="*/ 20 h 712"/>
                  <a:gd name="T48" fmla="*/ 310 w 710"/>
                  <a:gd name="T49" fmla="*/ 4 h 712"/>
                  <a:gd name="T50" fmla="*/ 382 w 710"/>
                  <a:gd name="T51" fmla="*/ 2 h 712"/>
                  <a:gd name="T52" fmla="*/ 418 w 710"/>
                  <a:gd name="T53" fmla="*/ 6 h 712"/>
                  <a:gd name="T54" fmla="*/ 486 w 710"/>
                  <a:gd name="T55" fmla="*/ 26 h 712"/>
                  <a:gd name="T56" fmla="*/ 548 w 710"/>
                  <a:gd name="T57" fmla="*/ 56 h 712"/>
                  <a:gd name="T58" fmla="*/ 602 w 710"/>
                  <a:gd name="T59" fmla="*/ 100 h 712"/>
                  <a:gd name="T60" fmla="*/ 646 w 710"/>
                  <a:gd name="T61" fmla="*/ 150 h 712"/>
                  <a:gd name="T62" fmla="*/ 680 w 710"/>
                  <a:gd name="T63" fmla="*/ 210 h 712"/>
                  <a:gd name="T64" fmla="*/ 702 w 710"/>
                  <a:gd name="T65" fmla="*/ 276 h 712"/>
                  <a:gd name="T66" fmla="*/ 710 w 710"/>
                  <a:gd name="T67" fmla="*/ 346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0" h="712">
                    <a:moveTo>
                      <a:pt x="710" y="382"/>
                    </a:moveTo>
                    <a:lnTo>
                      <a:pt x="710" y="382"/>
                    </a:lnTo>
                    <a:lnTo>
                      <a:pt x="706" y="418"/>
                    </a:lnTo>
                    <a:lnTo>
                      <a:pt x="698" y="454"/>
                    </a:lnTo>
                    <a:lnTo>
                      <a:pt x="686" y="486"/>
                    </a:lnTo>
                    <a:lnTo>
                      <a:pt x="672" y="518"/>
                    </a:lnTo>
                    <a:lnTo>
                      <a:pt x="654" y="548"/>
                    </a:lnTo>
                    <a:lnTo>
                      <a:pt x="634" y="576"/>
                    </a:lnTo>
                    <a:lnTo>
                      <a:pt x="612" y="602"/>
                    </a:lnTo>
                    <a:lnTo>
                      <a:pt x="588" y="626"/>
                    </a:lnTo>
                    <a:lnTo>
                      <a:pt x="560" y="646"/>
                    </a:lnTo>
                    <a:lnTo>
                      <a:pt x="532" y="664"/>
                    </a:lnTo>
                    <a:lnTo>
                      <a:pt x="502" y="680"/>
                    </a:lnTo>
                    <a:lnTo>
                      <a:pt x="470" y="692"/>
                    </a:lnTo>
                    <a:lnTo>
                      <a:pt x="436" y="702"/>
                    </a:lnTo>
                    <a:lnTo>
                      <a:pt x="402" y="708"/>
                    </a:lnTo>
                    <a:lnTo>
                      <a:pt x="366" y="712"/>
                    </a:lnTo>
                    <a:lnTo>
                      <a:pt x="330" y="710"/>
                    </a:lnTo>
                    <a:lnTo>
                      <a:pt x="330" y="710"/>
                    </a:lnTo>
                    <a:lnTo>
                      <a:pt x="294" y="706"/>
                    </a:lnTo>
                    <a:lnTo>
                      <a:pt x="258" y="698"/>
                    </a:lnTo>
                    <a:lnTo>
                      <a:pt x="224" y="686"/>
                    </a:lnTo>
                    <a:lnTo>
                      <a:pt x="194" y="672"/>
                    </a:lnTo>
                    <a:lnTo>
                      <a:pt x="164" y="654"/>
                    </a:lnTo>
                    <a:lnTo>
                      <a:pt x="136" y="634"/>
                    </a:lnTo>
                    <a:lnTo>
                      <a:pt x="110" y="612"/>
                    </a:lnTo>
                    <a:lnTo>
                      <a:pt x="86" y="588"/>
                    </a:lnTo>
                    <a:lnTo>
                      <a:pt x="66" y="560"/>
                    </a:lnTo>
                    <a:lnTo>
                      <a:pt x="48" y="532"/>
                    </a:lnTo>
                    <a:lnTo>
                      <a:pt x="32" y="502"/>
                    </a:lnTo>
                    <a:lnTo>
                      <a:pt x="18" y="470"/>
                    </a:lnTo>
                    <a:lnTo>
                      <a:pt x="10" y="436"/>
                    </a:lnTo>
                    <a:lnTo>
                      <a:pt x="4" y="402"/>
                    </a:lnTo>
                    <a:lnTo>
                      <a:pt x="0" y="366"/>
                    </a:lnTo>
                    <a:lnTo>
                      <a:pt x="2" y="330"/>
                    </a:lnTo>
                    <a:lnTo>
                      <a:pt x="2" y="330"/>
                    </a:lnTo>
                    <a:lnTo>
                      <a:pt x="6" y="294"/>
                    </a:lnTo>
                    <a:lnTo>
                      <a:pt x="14" y="258"/>
                    </a:lnTo>
                    <a:lnTo>
                      <a:pt x="26" y="226"/>
                    </a:lnTo>
                    <a:lnTo>
                      <a:pt x="40" y="194"/>
                    </a:lnTo>
                    <a:lnTo>
                      <a:pt x="56" y="164"/>
                    </a:lnTo>
                    <a:lnTo>
                      <a:pt x="76" y="136"/>
                    </a:lnTo>
                    <a:lnTo>
                      <a:pt x="100" y="110"/>
                    </a:lnTo>
                    <a:lnTo>
                      <a:pt x="124" y="86"/>
                    </a:lnTo>
                    <a:lnTo>
                      <a:pt x="150" y="66"/>
                    </a:lnTo>
                    <a:lnTo>
                      <a:pt x="180" y="48"/>
                    </a:lnTo>
                    <a:lnTo>
                      <a:pt x="210" y="32"/>
                    </a:lnTo>
                    <a:lnTo>
                      <a:pt x="242" y="20"/>
                    </a:lnTo>
                    <a:lnTo>
                      <a:pt x="276" y="10"/>
                    </a:lnTo>
                    <a:lnTo>
                      <a:pt x="310" y="4"/>
                    </a:lnTo>
                    <a:lnTo>
                      <a:pt x="346" y="0"/>
                    </a:lnTo>
                    <a:lnTo>
                      <a:pt x="382" y="2"/>
                    </a:lnTo>
                    <a:lnTo>
                      <a:pt x="382" y="2"/>
                    </a:lnTo>
                    <a:lnTo>
                      <a:pt x="418" y="6"/>
                    </a:lnTo>
                    <a:lnTo>
                      <a:pt x="454" y="14"/>
                    </a:lnTo>
                    <a:lnTo>
                      <a:pt x="486" y="26"/>
                    </a:lnTo>
                    <a:lnTo>
                      <a:pt x="518" y="40"/>
                    </a:lnTo>
                    <a:lnTo>
                      <a:pt x="548" y="56"/>
                    </a:lnTo>
                    <a:lnTo>
                      <a:pt x="576" y="76"/>
                    </a:lnTo>
                    <a:lnTo>
                      <a:pt x="602" y="100"/>
                    </a:lnTo>
                    <a:lnTo>
                      <a:pt x="624" y="124"/>
                    </a:lnTo>
                    <a:lnTo>
                      <a:pt x="646" y="150"/>
                    </a:lnTo>
                    <a:lnTo>
                      <a:pt x="664" y="180"/>
                    </a:lnTo>
                    <a:lnTo>
                      <a:pt x="680" y="210"/>
                    </a:lnTo>
                    <a:lnTo>
                      <a:pt x="692" y="242"/>
                    </a:lnTo>
                    <a:lnTo>
                      <a:pt x="702" y="276"/>
                    </a:lnTo>
                    <a:lnTo>
                      <a:pt x="708" y="310"/>
                    </a:lnTo>
                    <a:lnTo>
                      <a:pt x="710" y="346"/>
                    </a:lnTo>
                    <a:lnTo>
                      <a:pt x="710" y="3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10170"/>
              <p:cNvSpPr>
                <a:spLocks/>
              </p:cNvSpPr>
              <p:nvPr/>
            </p:nvSpPr>
            <p:spPr bwMode="auto">
              <a:xfrm>
                <a:off x="12399963" y="6411913"/>
                <a:ext cx="838200" cy="838200"/>
              </a:xfrm>
              <a:custGeom>
                <a:avLst/>
                <a:gdLst>
                  <a:gd name="T0" fmla="*/ 526 w 528"/>
                  <a:gd name="T1" fmla="*/ 284 h 528"/>
                  <a:gd name="T2" fmla="*/ 518 w 528"/>
                  <a:gd name="T3" fmla="*/ 336 h 528"/>
                  <a:gd name="T4" fmla="*/ 498 w 528"/>
                  <a:gd name="T5" fmla="*/ 384 h 528"/>
                  <a:gd name="T6" fmla="*/ 470 w 528"/>
                  <a:gd name="T7" fmla="*/ 428 h 528"/>
                  <a:gd name="T8" fmla="*/ 436 w 528"/>
                  <a:gd name="T9" fmla="*/ 464 h 528"/>
                  <a:gd name="T10" fmla="*/ 394 w 528"/>
                  <a:gd name="T11" fmla="*/ 492 h 528"/>
                  <a:gd name="T12" fmla="*/ 348 w 528"/>
                  <a:gd name="T13" fmla="*/ 514 h 528"/>
                  <a:gd name="T14" fmla="*/ 298 w 528"/>
                  <a:gd name="T15" fmla="*/ 526 h 528"/>
                  <a:gd name="T16" fmla="*/ 244 w 528"/>
                  <a:gd name="T17" fmla="*/ 526 h 528"/>
                  <a:gd name="T18" fmla="*/ 218 w 528"/>
                  <a:gd name="T19" fmla="*/ 524 h 528"/>
                  <a:gd name="T20" fmla="*/ 166 w 528"/>
                  <a:gd name="T21" fmla="*/ 510 h 528"/>
                  <a:gd name="T22" fmla="*/ 120 w 528"/>
                  <a:gd name="T23" fmla="*/ 486 h 528"/>
                  <a:gd name="T24" fmla="*/ 82 w 528"/>
                  <a:gd name="T25" fmla="*/ 454 h 528"/>
                  <a:gd name="T26" fmla="*/ 48 w 528"/>
                  <a:gd name="T27" fmla="*/ 416 h 528"/>
                  <a:gd name="T28" fmla="*/ 24 w 528"/>
                  <a:gd name="T29" fmla="*/ 372 h 528"/>
                  <a:gd name="T30" fmla="*/ 6 w 528"/>
                  <a:gd name="T31" fmla="*/ 324 h 528"/>
                  <a:gd name="T32" fmla="*/ 0 w 528"/>
                  <a:gd name="T33" fmla="*/ 272 h 528"/>
                  <a:gd name="T34" fmla="*/ 0 w 528"/>
                  <a:gd name="T35" fmla="*/ 244 h 528"/>
                  <a:gd name="T36" fmla="*/ 10 w 528"/>
                  <a:gd name="T37" fmla="*/ 192 h 528"/>
                  <a:gd name="T38" fmla="*/ 28 w 528"/>
                  <a:gd name="T39" fmla="*/ 144 h 528"/>
                  <a:gd name="T40" fmla="*/ 56 w 528"/>
                  <a:gd name="T41" fmla="*/ 100 h 528"/>
                  <a:gd name="T42" fmla="*/ 92 w 528"/>
                  <a:gd name="T43" fmla="*/ 64 h 528"/>
                  <a:gd name="T44" fmla="*/ 132 w 528"/>
                  <a:gd name="T45" fmla="*/ 34 h 528"/>
                  <a:gd name="T46" fmla="*/ 180 w 528"/>
                  <a:gd name="T47" fmla="*/ 14 h 528"/>
                  <a:gd name="T48" fmla="*/ 230 w 528"/>
                  <a:gd name="T49" fmla="*/ 2 h 528"/>
                  <a:gd name="T50" fmla="*/ 284 w 528"/>
                  <a:gd name="T51" fmla="*/ 0 h 528"/>
                  <a:gd name="T52" fmla="*/ 310 w 528"/>
                  <a:gd name="T53" fmla="*/ 4 h 528"/>
                  <a:gd name="T54" fmla="*/ 360 w 528"/>
                  <a:gd name="T55" fmla="*/ 18 h 528"/>
                  <a:gd name="T56" fmla="*/ 406 w 528"/>
                  <a:gd name="T57" fmla="*/ 42 h 528"/>
                  <a:gd name="T58" fmla="*/ 446 w 528"/>
                  <a:gd name="T59" fmla="*/ 74 h 528"/>
                  <a:gd name="T60" fmla="*/ 480 w 528"/>
                  <a:gd name="T61" fmla="*/ 112 h 528"/>
                  <a:gd name="T62" fmla="*/ 504 w 528"/>
                  <a:gd name="T63" fmla="*/ 156 h 528"/>
                  <a:gd name="T64" fmla="*/ 520 w 528"/>
                  <a:gd name="T65" fmla="*/ 204 h 528"/>
                  <a:gd name="T66" fmla="*/ 528 w 528"/>
                  <a:gd name="T67" fmla="*/ 25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8" h="528">
                    <a:moveTo>
                      <a:pt x="526" y="284"/>
                    </a:moveTo>
                    <a:lnTo>
                      <a:pt x="526" y="284"/>
                    </a:lnTo>
                    <a:lnTo>
                      <a:pt x="524" y="310"/>
                    </a:lnTo>
                    <a:lnTo>
                      <a:pt x="518" y="336"/>
                    </a:lnTo>
                    <a:lnTo>
                      <a:pt x="508" y="360"/>
                    </a:lnTo>
                    <a:lnTo>
                      <a:pt x="498" y="384"/>
                    </a:lnTo>
                    <a:lnTo>
                      <a:pt x="486" y="406"/>
                    </a:lnTo>
                    <a:lnTo>
                      <a:pt x="470" y="428"/>
                    </a:lnTo>
                    <a:lnTo>
                      <a:pt x="454" y="446"/>
                    </a:lnTo>
                    <a:lnTo>
                      <a:pt x="436" y="464"/>
                    </a:lnTo>
                    <a:lnTo>
                      <a:pt x="416" y="480"/>
                    </a:lnTo>
                    <a:lnTo>
                      <a:pt x="394" y="492"/>
                    </a:lnTo>
                    <a:lnTo>
                      <a:pt x="372" y="504"/>
                    </a:lnTo>
                    <a:lnTo>
                      <a:pt x="348" y="514"/>
                    </a:lnTo>
                    <a:lnTo>
                      <a:pt x="324" y="520"/>
                    </a:lnTo>
                    <a:lnTo>
                      <a:pt x="298" y="526"/>
                    </a:lnTo>
                    <a:lnTo>
                      <a:pt x="270" y="528"/>
                    </a:lnTo>
                    <a:lnTo>
                      <a:pt x="244" y="526"/>
                    </a:lnTo>
                    <a:lnTo>
                      <a:pt x="244" y="526"/>
                    </a:lnTo>
                    <a:lnTo>
                      <a:pt x="218" y="524"/>
                    </a:lnTo>
                    <a:lnTo>
                      <a:pt x="192" y="518"/>
                    </a:lnTo>
                    <a:lnTo>
                      <a:pt x="166" y="510"/>
                    </a:lnTo>
                    <a:lnTo>
                      <a:pt x="144" y="498"/>
                    </a:lnTo>
                    <a:lnTo>
                      <a:pt x="120" y="486"/>
                    </a:lnTo>
                    <a:lnTo>
                      <a:pt x="100" y="470"/>
                    </a:lnTo>
                    <a:lnTo>
                      <a:pt x="82" y="454"/>
                    </a:lnTo>
                    <a:lnTo>
                      <a:pt x="64" y="436"/>
                    </a:lnTo>
                    <a:lnTo>
                      <a:pt x="48" y="416"/>
                    </a:lnTo>
                    <a:lnTo>
                      <a:pt x="34" y="394"/>
                    </a:lnTo>
                    <a:lnTo>
                      <a:pt x="24" y="372"/>
                    </a:lnTo>
                    <a:lnTo>
                      <a:pt x="14" y="348"/>
                    </a:lnTo>
                    <a:lnTo>
                      <a:pt x="6" y="324"/>
                    </a:lnTo>
                    <a:lnTo>
                      <a:pt x="2" y="298"/>
                    </a:lnTo>
                    <a:lnTo>
                      <a:pt x="0" y="272"/>
                    </a:lnTo>
                    <a:lnTo>
                      <a:pt x="0" y="244"/>
                    </a:lnTo>
                    <a:lnTo>
                      <a:pt x="0" y="244"/>
                    </a:lnTo>
                    <a:lnTo>
                      <a:pt x="4" y="218"/>
                    </a:lnTo>
                    <a:lnTo>
                      <a:pt x="10" y="192"/>
                    </a:lnTo>
                    <a:lnTo>
                      <a:pt x="18" y="166"/>
                    </a:lnTo>
                    <a:lnTo>
                      <a:pt x="28" y="144"/>
                    </a:lnTo>
                    <a:lnTo>
                      <a:pt x="42" y="122"/>
                    </a:lnTo>
                    <a:lnTo>
                      <a:pt x="56" y="100"/>
                    </a:lnTo>
                    <a:lnTo>
                      <a:pt x="74" y="82"/>
                    </a:lnTo>
                    <a:lnTo>
                      <a:pt x="92" y="64"/>
                    </a:lnTo>
                    <a:lnTo>
                      <a:pt x="112" y="48"/>
                    </a:lnTo>
                    <a:lnTo>
                      <a:pt x="132" y="34"/>
                    </a:lnTo>
                    <a:lnTo>
                      <a:pt x="156" y="24"/>
                    </a:lnTo>
                    <a:lnTo>
                      <a:pt x="180" y="14"/>
                    </a:lnTo>
                    <a:lnTo>
                      <a:pt x="204" y="6"/>
                    </a:lnTo>
                    <a:lnTo>
                      <a:pt x="230" y="2"/>
                    </a:lnTo>
                    <a:lnTo>
                      <a:pt x="256" y="0"/>
                    </a:lnTo>
                    <a:lnTo>
                      <a:pt x="284" y="0"/>
                    </a:lnTo>
                    <a:lnTo>
                      <a:pt x="284" y="0"/>
                    </a:lnTo>
                    <a:lnTo>
                      <a:pt x="310" y="4"/>
                    </a:lnTo>
                    <a:lnTo>
                      <a:pt x="336" y="10"/>
                    </a:lnTo>
                    <a:lnTo>
                      <a:pt x="360" y="18"/>
                    </a:lnTo>
                    <a:lnTo>
                      <a:pt x="384" y="30"/>
                    </a:lnTo>
                    <a:lnTo>
                      <a:pt x="406" y="42"/>
                    </a:lnTo>
                    <a:lnTo>
                      <a:pt x="428" y="56"/>
                    </a:lnTo>
                    <a:lnTo>
                      <a:pt x="446" y="74"/>
                    </a:lnTo>
                    <a:lnTo>
                      <a:pt x="464" y="92"/>
                    </a:lnTo>
                    <a:lnTo>
                      <a:pt x="480" y="112"/>
                    </a:lnTo>
                    <a:lnTo>
                      <a:pt x="492" y="134"/>
                    </a:lnTo>
                    <a:lnTo>
                      <a:pt x="504" y="156"/>
                    </a:lnTo>
                    <a:lnTo>
                      <a:pt x="514" y="180"/>
                    </a:lnTo>
                    <a:lnTo>
                      <a:pt x="520" y="204"/>
                    </a:lnTo>
                    <a:lnTo>
                      <a:pt x="526" y="230"/>
                    </a:lnTo>
                    <a:lnTo>
                      <a:pt x="528" y="256"/>
                    </a:lnTo>
                    <a:lnTo>
                      <a:pt x="526" y="28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10171"/>
              <p:cNvSpPr>
                <a:spLocks/>
              </p:cNvSpPr>
              <p:nvPr/>
            </p:nvSpPr>
            <p:spPr bwMode="auto">
              <a:xfrm>
                <a:off x="12399963" y="6411913"/>
                <a:ext cx="838200" cy="838200"/>
              </a:xfrm>
              <a:custGeom>
                <a:avLst/>
                <a:gdLst>
                  <a:gd name="T0" fmla="*/ 526 w 528"/>
                  <a:gd name="T1" fmla="*/ 284 h 528"/>
                  <a:gd name="T2" fmla="*/ 518 w 528"/>
                  <a:gd name="T3" fmla="*/ 336 h 528"/>
                  <a:gd name="T4" fmla="*/ 498 w 528"/>
                  <a:gd name="T5" fmla="*/ 384 h 528"/>
                  <a:gd name="T6" fmla="*/ 470 w 528"/>
                  <a:gd name="T7" fmla="*/ 428 h 528"/>
                  <a:gd name="T8" fmla="*/ 436 w 528"/>
                  <a:gd name="T9" fmla="*/ 464 h 528"/>
                  <a:gd name="T10" fmla="*/ 394 w 528"/>
                  <a:gd name="T11" fmla="*/ 492 h 528"/>
                  <a:gd name="T12" fmla="*/ 348 w 528"/>
                  <a:gd name="T13" fmla="*/ 514 h 528"/>
                  <a:gd name="T14" fmla="*/ 298 w 528"/>
                  <a:gd name="T15" fmla="*/ 526 h 528"/>
                  <a:gd name="T16" fmla="*/ 244 w 528"/>
                  <a:gd name="T17" fmla="*/ 526 h 528"/>
                  <a:gd name="T18" fmla="*/ 218 w 528"/>
                  <a:gd name="T19" fmla="*/ 524 h 528"/>
                  <a:gd name="T20" fmla="*/ 166 w 528"/>
                  <a:gd name="T21" fmla="*/ 510 h 528"/>
                  <a:gd name="T22" fmla="*/ 120 w 528"/>
                  <a:gd name="T23" fmla="*/ 486 h 528"/>
                  <a:gd name="T24" fmla="*/ 82 w 528"/>
                  <a:gd name="T25" fmla="*/ 454 h 528"/>
                  <a:gd name="T26" fmla="*/ 48 w 528"/>
                  <a:gd name="T27" fmla="*/ 416 h 528"/>
                  <a:gd name="T28" fmla="*/ 24 w 528"/>
                  <a:gd name="T29" fmla="*/ 372 h 528"/>
                  <a:gd name="T30" fmla="*/ 6 w 528"/>
                  <a:gd name="T31" fmla="*/ 324 h 528"/>
                  <a:gd name="T32" fmla="*/ 0 w 528"/>
                  <a:gd name="T33" fmla="*/ 272 h 528"/>
                  <a:gd name="T34" fmla="*/ 0 w 528"/>
                  <a:gd name="T35" fmla="*/ 244 h 528"/>
                  <a:gd name="T36" fmla="*/ 10 w 528"/>
                  <a:gd name="T37" fmla="*/ 192 h 528"/>
                  <a:gd name="T38" fmla="*/ 28 w 528"/>
                  <a:gd name="T39" fmla="*/ 144 h 528"/>
                  <a:gd name="T40" fmla="*/ 56 w 528"/>
                  <a:gd name="T41" fmla="*/ 100 h 528"/>
                  <a:gd name="T42" fmla="*/ 92 w 528"/>
                  <a:gd name="T43" fmla="*/ 64 h 528"/>
                  <a:gd name="T44" fmla="*/ 132 w 528"/>
                  <a:gd name="T45" fmla="*/ 34 h 528"/>
                  <a:gd name="T46" fmla="*/ 180 w 528"/>
                  <a:gd name="T47" fmla="*/ 14 h 528"/>
                  <a:gd name="T48" fmla="*/ 230 w 528"/>
                  <a:gd name="T49" fmla="*/ 2 h 528"/>
                  <a:gd name="T50" fmla="*/ 284 w 528"/>
                  <a:gd name="T51" fmla="*/ 0 h 528"/>
                  <a:gd name="T52" fmla="*/ 310 w 528"/>
                  <a:gd name="T53" fmla="*/ 4 h 528"/>
                  <a:gd name="T54" fmla="*/ 360 w 528"/>
                  <a:gd name="T55" fmla="*/ 18 h 528"/>
                  <a:gd name="T56" fmla="*/ 406 w 528"/>
                  <a:gd name="T57" fmla="*/ 42 h 528"/>
                  <a:gd name="T58" fmla="*/ 446 w 528"/>
                  <a:gd name="T59" fmla="*/ 74 h 528"/>
                  <a:gd name="T60" fmla="*/ 480 w 528"/>
                  <a:gd name="T61" fmla="*/ 112 h 528"/>
                  <a:gd name="T62" fmla="*/ 504 w 528"/>
                  <a:gd name="T63" fmla="*/ 156 h 528"/>
                  <a:gd name="T64" fmla="*/ 520 w 528"/>
                  <a:gd name="T65" fmla="*/ 204 h 528"/>
                  <a:gd name="T66" fmla="*/ 528 w 528"/>
                  <a:gd name="T67" fmla="*/ 25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8" h="528">
                    <a:moveTo>
                      <a:pt x="526" y="284"/>
                    </a:moveTo>
                    <a:lnTo>
                      <a:pt x="526" y="284"/>
                    </a:lnTo>
                    <a:lnTo>
                      <a:pt x="524" y="310"/>
                    </a:lnTo>
                    <a:lnTo>
                      <a:pt x="518" y="336"/>
                    </a:lnTo>
                    <a:lnTo>
                      <a:pt x="508" y="360"/>
                    </a:lnTo>
                    <a:lnTo>
                      <a:pt x="498" y="384"/>
                    </a:lnTo>
                    <a:lnTo>
                      <a:pt x="486" y="406"/>
                    </a:lnTo>
                    <a:lnTo>
                      <a:pt x="470" y="428"/>
                    </a:lnTo>
                    <a:lnTo>
                      <a:pt x="454" y="446"/>
                    </a:lnTo>
                    <a:lnTo>
                      <a:pt x="436" y="464"/>
                    </a:lnTo>
                    <a:lnTo>
                      <a:pt x="416" y="480"/>
                    </a:lnTo>
                    <a:lnTo>
                      <a:pt x="394" y="492"/>
                    </a:lnTo>
                    <a:lnTo>
                      <a:pt x="372" y="504"/>
                    </a:lnTo>
                    <a:lnTo>
                      <a:pt x="348" y="514"/>
                    </a:lnTo>
                    <a:lnTo>
                      <a:pt x="324" y="520"/>
                    </a:lnTo>
                    <a:lnTo>
                      <a:pt x="298" y="526"/>
                    </a:lnTo>
                    <a:lnTo>
                      <a:pt x="270" y="528"/>
                    </a:lnTo>
                    <a:lnTo>
                      <a:pt x="244" y="526"/>
                    </a:lnTo>
                    <a:lnTo>
                      <a:pt x="244" y="526"/>
                    </a:lnTo>
                    <a:lnTo>
                      <a:pt x="218" y="524"/>
                    </a:lnTo>
                    <a:lnTo>
                      <a:pt x="192" y="518"/>
                    </a:lnTo>
                    <a:lnTo>
                      <a:pt x="166" y="510"/>
                    </a:lnTo>
                    <a:lnTo>
                      <a:pt x="144" y="498"/>
                    </a:lnTo>
                    <a:lnTo>
                      <a:pt x="120" y="486"/>
                    </a:lnTo>
                    <a:lnTo>
                      <a:pt x="100" y="470"/>
                    </a:lnTo>
                    <a:lnTo>
                      <a:pt x="82" y="454"/>
                    </a:lnTo>
                    <a:lnTo>
                      <a:pt x="64" y="436"/>
                    </a:lnTo>
                    <a:lnTo>
                      <a:pt x="48" y="416"/>
                    </a:lnTo>
                    <a:lnTo>
                      <a:pt x="34" y="394"/>
                    </a:lnTo>
                    <a:lnTo>
                      <a:pt x="24" y="372"/>
                    </a:lnTo>
                    <a:lnTo>
                      <a:pt x="14" y="348"/>
                    </a:lnTo>
                    <a:lnTo>
                      <a:pt x="6" y="324"/>
                    </a:lnTo>
                    <a:lnTo>
                      <a:pt x="2" y="298"/>
                    </a:lnTo>
                    <a:lnTo>
                      <a:pt x="0" y="272"/>
                    </a:lnTo>
                    <a:lnTo>
                      <a:pt x="0" y="244"/>
                    </a:lnTo>
                    <a:lnTo>
                      <a:pt x="0" y="244"/>
                    </a:lnTo>
                    <a:lnTo>
                      <a:pt x="4" y="218"/>
                    </a:lnTo>
                    <a:lnTo>
                      <a:pt x="10" y="192"/>
                    </a:lnTo>
                    <a:lnTo>
                      <a:pt x="18" y="166"/>
                    </a:lnTo>
                    <a:lnTo>
                      <a:pt x="28" y="144"/>
                    </a:lnTo>
                    <a:lnTo>
                      <a:pt x="42" y="122"/>
                    </a:lnTo>
                    <a:lnTo>
                      <a:pt x="56" y="100"/>
                    </a:lnTo>
                    <a:lnTo>
                      <a:pt x="74" y="82"/>
                    </a:lnTo>
                    <a:lnTo>
                      <a:pt x="92" y="64"/>
                    </a:lnTo>
                    <a:lnTo>
                      <a:pt x="112" y="48"/>
                    </a:lnTo>
                    <a:lnTo>
                      <a:pt x="132" y="34"/>
                    </a:lnTo>
                    <a:lnTo>
                      <a:pt x="156" y="24"/>
                    </a:lnTo>
                    <a:lnTo>
                      <a:pt x="180" y="14"/>
                    </a:lnTo>
                    <a:lnTo>
                      <a:pt x="204" y="6"/>
                    </a:lnTo>
                    <a:lnTo>
                      <a:pt x="230" y="2"/>
                    </a:lnTo>
                    <a:lnTo>
                      <a:pt x="256" y="0"/>
                    </a:lnTo>
                    <a:lnTo>
                      <a:pt x="284" y="0"/>
                    </a:lnTo>
                    <a:lnTo>
                      <a:pt x="284" y="0"/>
                    </a:lnTo>
                    <a:lnTo>
                      <a:pt x="310" y="4"/>
                    </a:lnTo>
                    <a:lnTo>
                      <a:pt x="336" y="10"/>
                    </a:lnTo>
                    <a:lnTo>
                      <a:pt x="360" y="18"/>
                    </a:lnTo>
                    <a:lnTo>
                      <a:pt x="384" y="30"/>
                    </a:lnTo>
                    <a:lnTo>
                      <a:pt x="406" y="42"/>
                    </a:lnTo>
                    <a:lnTo>
                      <a:pt x="428" y="56"/>
                    </a:lnTo>
                    <a:lnTo>
                      <a:pt x="446" y="74"/>
                    </a:lnTo>
                    <a:lnTo>
                      <a:pt x="464" y="92"/>
                    </a:lnTo>
                    <a:lnTo>
                      <a:pt x="480" y="112"/>
                    </a:lnTo>
                    <a:lnTo>
                      <a:pt x="492" y="134"/>
                    </a:lnTo>
                    <a:lnTo>
                      <a:pt x="504" y="156"/>
                    </a:lnTo>
                    <a:lnTo>
                      <a:pt x="514" y="180"/>
                    </a:lnTo>
                    <a:lnTo>
                      <a:pt x="520" y="204"/>
                    </a:lnTo>
                    <a:lnTo>
                      <a:pt x="526" y="230"/>
                    </a:lnTo>
                    <a:lnTo>
                      <a:pt x="528" y="256"/>
                    </a:lnTo>
                    <a:lnTo>
                      <a:pt x="526"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10172"/>
              <p:cNvSpPr>
                <a:spLocks/>
              </p:cNvSpPr>
              <p:nvPr/>
            </p:nvSpPr>
            <p:spPr bwMode="auto">
              <a:xfrm>
                <a:off x="12460288" y="6472238"/>
                <a:ext cx="717550" cy="717550"/>
              </a:xfrm>
              <a:custGeom>
                <a:avLst/>
                <a:gdLst>
                  <a:gd name="T0" fmla="*/ 452 w 452"/>
                  <a:gd name="T1" fmla="*/ 242 h 452"/>
                  <a:gd name="T2" fmla="*/ 444 w 452"/>
                  <a:gd name="T3" fmla="*/ 288 h 452"/>
                  <a:gd name="T4" fmla="*/ 426 w 452"/>
                  <a:gd name="T5" fmla="*/ 330 h 452"/>
                  <a:gd name="T6" fmla="*/ 404 w 452"/>
                  <a:gd name="T7" fmla="*/ 366 h 452"/>
                  <a:gd name="T8" fmla="*/ 374 w 452"/>
                  <a:gd name="T9" fmla="*/ 398 h 452"/>
                  <a:gd name="T10" fmla="*/ 338 w 452"/>
                  <a:gd name="T11" fmla="*/ 422 h 452"/>
                  <a:gd name="T12" fmla="*/ 298 w 452"/>
                  <a:gd name="T13" fmla="*/ 440 h 452"/>
                  <a:gd name="T14" fmla="*/ 254 w 452"/>
                  <a:gd name="T15" fmla="*/ 450 h 452"/>
                  <a:gd name="T16" fmla="*/ 208 w 452"/>
                  <a:gd name="T17" fmla="*/ 452 h 452"/>
                  <a:gd name="T18" fmla="*/ 186 w 452"/>
                  <a:gd name="T19" fmla="*/ 448 h 452"/>
                  <a:gd name="T20" fmla="*/ 142 w 452"/>
                  <a:gd name="T21" fmla="*/ 436 h 452"/>
                  <a:gd name="T22" fmla="*/ 104 w 452"/>
                  <a:gd name="T23" fmla="*/ 416 h 452"/>
                  <a:gd name="T24" fmla="*/ 70 w 452"/>
                  <a:gd name="T25" fmla="*/ 390 h 452"/>
                  <a:gd name="T26" fmla="*/ 40 w 452"/>
                  <a:gd name="T27" fmla="*/ 356 h 452"/>
                  <a:gd name="T28" fmla="*/ 20 w 452"/>
                  <a:gd name="T29" fmla="*/ 318 h 452"/>
                  <a:gd name="T30" fmla="*/ 6 w 452"/>
                  <a:gd name="T31" fmla="*/ 276 h 452"/>
                  <a:gd name="T32" fmla="*/ 0 w 452"/>
                  <a:gd name="T33" fmla="*/ 232 h 452"/>
                  <a:gd name="T34" fmla="*/ 0 w 452"/>
                  <a:gd name="T35" fmla="*/ 208 h 452"/>
                  <a:gd name="T36" fmla="*/ 8 w 452"/>
                  <a:gd name="T37" fmla="*/ 164 h 452"/>
                  <a:gd name="T38" fmla="*/ 24 w 452"/>
                  <a:gd name="T39" fmla="*/ 122 h 452"/>
                  <a:gd name="T40" fmla="*/ 48 w 452"/>
                  <a:gd name="T41" fmla="*/ 86 h 452"/>
                  <a:gd name="T42" fmla="*/ 78 w 452"/>
                  <a:gd name="T43" fmla="*/ 54 h 452"/>
                  <a:gd name="T44" fmla="*/ 114 w 452"/>
                  <a:gd name="T45" fmla="*/ 30 h 452"/>
                  <a:gd name="T46" fmla="*/ 154 w 452"/>
                  <a:gd name="T47" fmla="*/ 12 h 452"/>
                  <a:gd name="T48" fmla="*/ 196 w 452"/>
                  <a:gd name="T49" fmla="*/ 2 h 452"/>
                  <a:gd name="T50" fmla="*/ 242 w 452"/>
                  <a:gd name="T51" fmla="*/ 0 h 452"/>
                  <a:gd name="T52" fmla="*/ 266 w 452"/>
                  <a:gd name="T53" fmla="*/ 4 h 452"/>
                  <a:gd name="T54" fmla="*/ 308 w 452"/>
                  <a:gd name="T55" fmla="*/ 16 h 452"/>
                  <a:gd name="T56" fmla="*/ 348 w 452"/>
                  <a:gd name="T57" fmla="*/ 36 h 452"/>
                  <a:gd name="T58" fmla="*/ 382 w 452"/>
                  <a:gd name="T59" fmla="*/ 62 h 452"/>
                  <a:gd name="T60" fmla="*/ 410 w 452"/>
                  <a:gd name="T61" fmla="*/ 96 h 452"/>
                  <a:gd name="T62" fmla="*/ 432 w 452"/>
                  <a:gd name="T63" fmla="*/ 134 h 452"/>
                  <a:gd name="T64" fmla="*/ 446 w 452"/>
                  <a:gd name="T65" fmla="*/ 174 h 452"/>
                  <a:gd name="T66" fmla="*/ 452 w 452"/>
                  <a:gd name="T67" fmla="*/ 22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452" y="242"/>
                    </a:moveTo>
                    <a:lnTo>
                      <a:pt x="452" y="242"/>
                    </a:lnTo>
                    <a:lnTo>
                      <a:pt x="448" y="266"/>
                    </a:lnTo>
                    <a:lnTo>
                      <a:pt x="444" y="288"/>
                    </a:lnTo>
                    <a:lnTo>
                      <a:pt x="436" y="308"/>
                    </a:lnTo>
                    <a:lnTo>
                      <a:pt x="426" y="330"/>
                    </a:lnTo>
                    <a:lnTo>
                      <a:pt x="416" y="348"/>
                    </a:lnTo>
                    <a:lnTo>
                      <a:pt x="404" y="366"/>
                    </a:lnTo>
                    <a:lnTo>
                      <a:pt x="388" y="382"/>
                    </a:lnTo>
                    <a:lnTo>
                      <a:pt x="374" y="398"/>
                    </a:lnTo>
                    <a:lnTo>
                      <a:pt x="356" y="410"/>
                    </a:lnTo>
                    <a:lnTo>
                      <a:pt x="338" y="422"/>
                    </a:lnTo>
                    <a:lnTo>
                      <a:pt x="318" y="432"/>
                    </a:lnTo>
                    <a:lnTo>
                      <a:pt x="298" y="440"/>
                    </a:lnTo>
                    <a:lnTo>
                      <a:pt x="276" y="446"/>
                    </a:lnTo>
                    <a:lnTo>
                      <a:pt x="254" y="450"/>
                    </a:lnTo>
                    <a:lnTo>
                      <a:pt x="232" y="452"/>
                    </a:lnTo>
                    <a:lnTo>
                      <a:pt x="208" y="452"/>
                    </a:lnTo>
                    <a:lnTo>
                      <a:pt x="208" y="452"/>
                    </a:lnTo>
                    <a:lnTo>
                      <a:pt x="186" y="448"/>
                    </a:lnTo>
                    <a:lnTo>
                      <a:pt x="164" y="444"/>
                    </a:lnTo>
                    <a:lnTo>
                      <a:pt x="142" y="436"/>
                    </a:lnTo>
                    <a:lnTo>
                      <a:pt x="122" y="426"/>
                    </a:lnTo>
                    <a:lnTo>
                      <a:pt x="104" y="416"/>
                    </a:lnTo>
                    <a:lnTo>
                      <a:pt x="86" y="404"/>
                    </a:lnTo>
                    <a:lnTo>
                      <a:pt x="70" y="390"/>
                    </a:lnTo>
                    <a:lnTo>
                      <a:pt x="54" y="374"/>
                    </a:lnTo>
                    <a:lnTo>
                      <a:pt x="40" y="356"/>
                    </a:lnTo>
                    <a:lnTo>
                      <a:pt x="30" y="338"/>
                    </a:lnTo>
                    <a:lnTo>
                      <a:pt x="20" y="318"/>
                    </a:lnTo>
                    <a:lnTo>
                      <a:pt x="12" y="298"/>
                    </a:lnTo>
                    <a:lnTo>
                      <a:pt x="6" y="276"/>
                    </a:lnTo>
                    <a:lnTo>
                      <a:pt x="2" y="254"/>
                    </a:lnTo>
                    <a:lnTo>
                      <a:pt x="0" y="232"/>
                    </a:lnTo>
                    <a:lnTo>
                      <a:pt x="0" y="208"/>
                    </a:lnTo>
                    <a:lnTo>
                      <a:pt x="0" y="208"/>
                    </a:lnTo>
                    <a:lnTo>
                      <a:pt x="4" y="186"/>
                    </a:lnTo>
                    <a:lnTo>
                      <a:pt x="8" y="164"/>
                    </a:lnTo>
                    <a:lnTo>
                      <a:pt x="16" y="142"/>
                    </a:lnTo>
                    <a:lnTo>
                      <a:pt x="24" y="122"/>
                    </a:lnTo>
                    <a:lnTo>
                      <a:pt x="36" y="104"/>
                    </a:lnTo>
                    <a:lnTo>
                      <a:pt x="48" y="86"/>
                    </a:lnTo>
                    <a:lnTo>
                      <a:pt x="62" y="70"/>
                    </a:lnTo>
                    <a:lnTo>
                      <a:pt x="78" y="54"/>
                    </a:lnTo>
                    <a:lnTo>
                      <a:pt x="96" y="42"/>
                    </a:lnTo>
                    <a:lnTo>
                      <a:pt x="114" y="30"/>
                    </a:lnTo>
                    <a:lnTo>
                      <a:pt x="134" y="20"/>
                    </a:lnTo>
                    <a:lnTo>
                      <a:pt x="154" y="12"/>
                    </a:lnTo>
                    <a:lnTo>
                      <a:pt x="174" y="6"/>
                    </a:lnTo>
                    <a:lnTo>
                      <a:pt x="196" y="2"/>
                    </a:lnTo>
                    <a:lnTo>
                      <a:pt x="220" y="0"/>
                    </a:lnTo>
                    <a:lnTo>
                      <a:pt x="242" y="0"/>
                    </a:lnTo>
                    <a:lnTo>
                      <a:pt x="242" y="0"/>
                    </a:lnTo>
                    <a:lnTo>
                      <a:pt x="266" y="4"/>
                    </a:lnTo>
                    <a:lnTo>
                      <a:pt x="288" y="8"/>
                    </a:lnTo>
                    <a:lnTo>
                      <a:pt x="308" y="16"/>
                    </a:lnTo>
                    <a:lnTo>
                      <a:pt x="328" y="24"/>
                    </a:lnTo>
                    <a:lnTo>
                      <a:pt x="348" y="36"/>
                    </a:lnTo>
                    <a:lnTo>
                      <a:pt x="366" y="48"/>
                    </a:lnTo>
                    <a:lnTo>
                      <a:pt x="382" y="62"/>
                    </a:lnTo>
                    <a:lnTo>
                      <a:pt x="396" y="78"/>
                    </a:lnTo>
                    <a:lnTo>
                      <a:pt x="410" y="96"/>
                    </a:lnTo>
                    <a:lnTo>
                      <a:pt x="422" y="114"/>
                    </a:lnTo>
                    <a:lnTo>
                      <a:pt x="432" y="134"/>
                    </a:lnTo>
                    <a:lnTo>
                      <a:pt x="440" y="154"/>
                    </a:lnTo>
                    <a:lnTo>
                      <a:pt x="446" y="174"/>
                    </a:lnTo>
                    <a:lnTo>
                      <a:pt x="450" y="196"/>
                    </a:lnTo>
                    <a:lnTo>
                      <a:pt x="452" y="220"/>
                    </a:lnTo>
                    <a:lnTo>
                      <a:pt x="452" y="242"/>
                    </a:ln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10173"/>
              <p:cNvSpPr>
                <a:spLocks/>
              </p:cNvSpPr>
              <p:nvPr/>
            </p:nvSpPr>
            <p:spPr bwMode="auto">
              <a:xfrm>
                <a:off x="12460288" y="6472238"/>
                <a:ext cx="717550" cy="717550"/>
              </a:xfrm>
              <a:custGeom>
                <a:avLst/>
                <a:gdLst>
                  <a:gd name="T0" fmla="*/ 452 w 452"/>
                  <a:gd name="T1" fmla="*/ 242 h 452"/>
                  <a:gd name="T2" fmla="*/ 444 w 452"/>
                  <a:gd name="T3" fmla="*/ 288 h 452"/>
                  <a:gd name="T4" fmla="*/ 426 w 452"/>
                  <a:gd name="T5" fmla="*/ 330 h 452"/>
                  <a:gd name="T6" fmla="*/ 404 w 452"/>
                  <a:gd name="T7" fmla="*/ 366 h 452"/>
                  <a:gd name="T8" fmla="*/ 374 w 452"/>
                  <a:gd name="T9" fmla="*/ 398 h 452"/>
                  <a:gd name="T10" fmla="*/ 338 w 452"/>
                  <a:gd name="T11" fmla="*/ 422 h 452"/>
                  <a:gd name="T12" fmla="*/ 298 w 452"/>
                  <a:gd name="T13" fmla="*/ 440 h 452"/>
                  <a:gd name="T14" fmla="*/ 254 w 452"/>
                  <a:gd name="T15" fmla="*/ 450 h 452"/>
                  <a:gd name="T16" fmla="*/ 208 w 452"/>
                  <a:gd name="T17" fmla="*/ 452 h 452"/>
                  <a:gd name="T18" fmla="*/ 186 w 452"/>
                  <a:gd name="T19" fmla="*/ 448 h 452"/>
                  <a:gd name="T20" fmla="*/ 142 w 452"/>
                  <a:gd name="T21" fmla="*/ 436 h 452"/>
                  <a:gd name="T22" fmla="*/ 104 w 452"/>
                  <a:gd name="T23" fmla="*/ 416 h 452"/>
                  <a:gd name="T24" fmla="*/ 70 w 452"/>
                  <a:gd name="T25" fmla="*/ 390 h 452"/>
                  <a:gd name="T26" fmla="*/ 40 w 452"/>
                  <a:gd name="T27" fmla="*/ 356 h 452"/>
                  <a:gd name="T28" fmla="*/ 20 w 452"/>
                  <a:gd name="T29" fmla="*/ 318 h 452"/>
                  <a:gd name="T30" fmla="*/ 6 w 452"/>
                  <a:gd name="T31" fmla="*/ 276 h 452"/>
                  <a:gd name="T32" fmla="*/ 0 w 452"/>
                  <a:gd name="T33" fmla="*/ 232 h 452"/>
                  <a:gd name="T34" fmla="*/ 0 w 452"/>
                  <a:gd name="T35" fmla="*/ 208 h 452"/>
                  <a:gd name="T36" fmla="*/ 8 w 452"/>
                  <a:gd name="T37" fmla="*/ 164 h 452"/>
                  <a:gd name="T38" fmla="*/ 24 w 452"/>
                  <a:gd name="T39" fmla="*/ 122 h 452"/>
                  <a:gd name="T40" fmla="*/ 48 w 452"/>
                  <a:gd name="T41" fmla="*/ 86 h 452"/>
                  <a:gd name="T42" fmla="*/ 78 w 452"/>
                  <a:gd name="T43" fmla="*/ 54 h 452"/>
                  <a:gd name="T44" fmla="*/ 114 w 452"/>
                  <a:gd name="T45" fmla="*/ 30 h 452"/>
                  <a:gd name="T46" fmla="*/ 154 w 452"/>
                  <a:gd name="T47" fmla="*/ 12 h 452"/>
                  <a:gd name="T48" fmla="*/ 196 w 452"/>
                  <a:gd name="T49" fmla="*/ 2 h 452"/>
                  <a:gd name="T50" fmla="*/ 242 w 452"/>
                  <a:gd name="T51" fmla="*/ 0 h 452"/>
                  <a:gd name="T52" fmla="*/ 266 w 452"/>
                  <a:gd name="T53" fmla="*/ 4 h 452"/>
                  <a:gd name="T54" fmla="*/ 308 w 452"/>
                  <a:gd name="T55" fmla="*/ 16 h 452"/>
                  <a:gd name="T56" fmla="*/ 348 w 452"/>
                  <a:gd name="T57" fmla="*/ 36 h 452"/>
                  <a:gd name="T58" fmla="*/ 382 w 452"/>
                  <a:gd name="T59" fmla="*/ 62 h 452"/>
                  <a:gd name="T60" fmla="*/ 410 w 452"/>
                  <a:gd name="T61" fmla="*/ 96 h 452"/>
                  <a:gd name="T62" fmla="*/ 432 w 452"/>
                  <a:gd name="T63" fmla="*/ 134 h 452"/>
                  <a:gd name="T64" fmla="*/ 446 w 452"/>
                  <a:gd name="T65" fmla="*/ 174 h 452"/>
                  <a:gd name="T66" fmla="*/ 452 w 452"/>
                  <a:gd name="T67" fmla="*/ 22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452" y="242"/>
                    </a:moveTo>
                    <a:lnTo>
                      <a:pt x="452" y="242"/>
                    </a:lnTo>
                    <a:lnTo>
                      <a:pt x="448" y="266"/>
                    </a:lnTo>
                    <a:lnTo>
                      <a:pt x="444" y="288"/>
                    </a:lnTo>
                    <a:lnTo>
                      <a:pt x="436" y="308"/>
                    </a:lnTo>
                    <a:lnTo>
                      <a:pt x="426" y="330"/>
                    </a:lnTo>
                    <a:lnTo>
                      <a:pt x="416" y="348"/>
                    </a:lnTo>
                    <a:lnTo>
                      <a:pt x="404" y="366"/>
                    </a:lnTo>
                    <a:lnTo>
                      <a:pt x="388" y="382"/>
                    </a:lnTo>
                    <a:lnTo>
                      <a:pt x="374" y="398"/>
                    </a:lnTo>
                    <a:lnTo>
                      <a:pt x="356" y="410"/>
                    </a:lnTo>
                    <a:lnTo>
                      <a:pt x="338" y="422"/>
                    </a:lnTo>
                    <a:lnTo>
                      <a:pt x="318" y="432"/>
                    </a:lnTo>
                    <a:lnTo>
                      <a:pt x="298" y="440"/>
                    </a:lnTo>
                    <a:lnTo>
                      <a:pt x="276" y="446"/>
                    </a:lnTo>
                    <a:lnTo>
                      <a:pt x="254" y="450"/>
                    </a:lnTo>
                    <a:lnTo>
                      <a:pt x="232" y="452"/>
                    </a:lnTo>
                    <a:lnTo>
                      <a:pt x="208" y="452"/>
                    </a:lnTo>
                    <a:lnTo>
                      <a:pt x="208" y="452"/>
                    </a:lnTo>
                    <a:lnTo>
                      <a:pt x="186" y="448"/>
                    </a:lnTo>
                    <a:lnTo>
                      <a:pt x="164" y="444"/>
                    </a:lnTo>
                    <a:lnTo>
                      <a:pt x="142" y="436"/>
                    </a:lnTo>
                    <a:lnTo>
                      <a:pt x="122" y="426"/>
                    </a:lnTo>
                    <a:lnTo>
                      <a:pt x="104" y="416"/>
                    </a:lnTo>
                    <a:lnTo>
                      <a:pt x="86" y="404"/>
                    </a:lnTo>
                    <a:lnTo>
                      <a:pt x="70" y="390"/>
                    </a:lnTo>
                    <a:lnTo>
                      <a:pt x="54" y="374"/>
                    </a:lnTo>
                    <a:lnTo>
                      <a:pt x="40" y="356"/>
                    </a:lnTo>
                    <a:lnTo>
                      <a:pt x="30" y="338"/>
                    </a:lnTo>
                    <a:lnTo>
                      <a:pt x="20" y="318"/>
                    </a:lnTo>
                    <a:lnTo>
                      <a:pt x="12" y="298"/>
                    </a:lnTo>
                    <a:lnTo>
                      <a:pt x="6" y="276"/>
                    </a:lnTo>
                    <a:lnTo>
                      <a:pt x="2" y="254"/>
                    </a:lnTo>
                    <a:lnTo>
                      <a:pt x="0" y="232"/>
                    </a:lnTo>
                    <a:lnTo>
                      <a:pt x="0" y="208"/>
                    </a:lnTo>
                    <a:lnTo>
                      <a:pt x="0" y="208"/>
                    </a:lnTo>
                    <a:lnTo>
                      <a:pt x="4" y="186"/>
                    </a:lnTo>
                    <a:lnTo>
                      <a:pt x="8" y="164"/>
                    </a:lnTo>
                    <a:lnTo>
                      <a:pt x="16" y="142"/>
                    </a:lnTo>
                    <a:lnTo>
                      <a:pt x="24" y="122"/>
                    </a:lnTo>
                    <a:lnTo>
                      <a:pt x="36" y="104"/>
                    </a:lnTo>
                    <a:lnTo>
                      <a:pt x="48" y="86"/>
                    </a:lnTo>
                    <a:lnTo>
                      <a:pt x="62" y="70"/>
                    </a:lnTo>
                    <a:lnTo>
                      <a:pt x="78" y="54"/>
                    </a:lnTo>
                    <a:lnTo>
                      <a:pt x="96" y="42"/>
                    </a:lnTo>
                    <a:lnTo>
                      <a:pt x="114" y="30"/>
                    </a:lnTo>
                    <a:lnTo>
                      <a:pt x="134" y="20"/>
                    </a:lnTo>
                    <a:lnTo>
                      <a:pt x="154" y="12"/>
                    </a:lnTo>
                    <a:lnTo>
                      <a:pt x="174" y="6"/>
                    </a:lnTo>
                    <a:lnTo>
                      <a:pt x="196" y="2"/>
                    </a:lnTo>
                    <a:lnTo>
                      <a:pt x="220" y="0"/>
                    </a:lnTo>
                    <a:lnTo>
                      <a:pt x="242" y="0"/>
                    </a:lnTo>
                    <a:lnTo>
                      <a:pt x="242" y="0"/>
                    </a:lnTo>
                    <a:lnTo>
                      <a:pt x="266" y="4"/>
                    </a:lnTo>
                    <a:lnTo>
                      <a:pt x="288" y="8"/>
                    </a:lnTo>
                    <a:lnTo>
                      <a:pt x="308" y="16"/>
                    </a:lnTo>
                    <a:lnTo>
                      <a:pt x="328" y="24"/>
                    </a:lnTo>
                    <a:lnTo>
                      <a:pt x="348" y="36"/>
                    </a:lnTo>
                    <a:lnTo>
                      <a:pt x="366" y="48"/>
                    </a:lnTo>
                    <a:lnTo>
                      <a:pt x="382" y="62"/>
                    </a:lnTo>
                    <a:lnTo>
                      <a:pt x="396" y="78"/>
                    </a:lnTo>
                    <a:lnTo>
                      <a:pt x="410" y="96"/>
                    </a:lnTo>
                    <a:lnTo>
                      <a:pt x="422" y="114"/>
                    </a:lnTo>
                    <a:lnTo>
                      <a:pt x="432" y="134"/>
                    </a:lnTo>
                    <a:lnTo>
                      <a:pt x="440" y="154"/>
                    </a:lnTo>
                    <a:lnTo>
                      <a:pt x="446" y="174"/>
                    </a:lnTo>
                    <a:lnTo>
                      <a:pt x="450" y="196"/>
                    </a:lnTo>
                    <a:lnTo>
                      <a:pt x="452" y="220"/>
                    </a:lnTo>
                    <a:lnTo>
                      <a:pt x="452" y="2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10174"/>
              <p:cNvSpPr>
                <a:spLocks/>
              </p:cNvSpPr>
              <p:nvPr/>
            </p:nvSpPr>
            <p:spPr bwMode="auto">
              <a:xfrm>
                <a:off x="12685713" y="6697663"/>
                <a:ext cx="266700" cy="266700"/>
              </a:xfrm>
              <a:custGeom>
                <a:avLst/>
                <a:gdLst>
                  <a:gd name="T0" fmla="*/ 168 w 168"/>
                  <a:gd name="T1" fmla="*/ 90 h 168"/>
                  <a:gd name="T2" fmla="*/ 168 w 168"/>
                  <a:gd name="T3" fmla="*/ 90 h 168"/>
                  <a:gd name="T4" fmla="*/ 166 w 168"/>
                  <a:gd name="T5" fmla="*/ 108 h 168"/>
                  <a:gd name="T6" fmla="*/ 160 w 168"/>
                  <a:gd name="T7" fmla="*/ 122 h 168"/>
                  <a:gd name="T8" fmla="*/ 150 w 168"/>
                  <a:gd name="T9" fmla="*/ 136 h 168"/>
                  <a:gd name="T10" fmla="*/ 138 w 168"/>
                  <a:gd name="T11" fmla="*/ 148 h 168"/>
                  <a:gd name="T12" fmla="*/ 126 w 168"/>
                  <a:gd name="T13" fmla="*/ 158 h 168"/>
                  <a:gd name="T14" fmla="*/ 110 w 168"/>
                  <a:gd name="T15" fmla="*/ 164 h 168"/>
                  <a:gd name="T16" fmla="*/ 94 w 168"/>
                  <a:gd name="T17" fmla="*/ 168 h 168"/>
                  <a:gd name="T18" fmla="*/ 78 w 168"/>
                  <a:gd name="T19" fmla="*/ 168 h 168"/>
                  <a:gd name="T20" fmla="*/ 78 w 168"/>
                  <a:gd name="T21" fmla="*/ 168 h 168"/>
                  <a:gd name="T22" fmla="*/ 60 w 168"/>
                  <a:gd name="T23" fmla="*/ 166 h 168"/>
                  <a:gd name="T24" fmla="*/ 44 w 168"/>
                  <a:gd name="T25" fmla="*/ 160 h 168"/>
                  <a:gd name="T26" fmla="*/ 32 w 168"/>
                  <a:gd name="T27" fmla="*/ 150 h 168"/>
                  <a:gd name="T28" fmla="*/ 20 w 168"/>
                  <a:gd name="T29" fmla="*/ 140 h 168"/>
                  <a:gd name="T30" fmla="*/ 10 w 168"/>
                  <a:gd name="T31" fmla="*/ 126 h 168"/>
                  <a:gd name="T32" fmla="*/ 4 w 168"/>
                  <a:gd name="T33" fmla="*/ 110 h 168"/>
                  <a:gd name="T34" fmla="*/ 0 w 168"/>
                  <a:gd name="T35" fmla="*/ 94 h 168"/>
                  <a:gd name="T36" fmla="*/ 0 w 168"/>
                  <a:gd name="T37" fmla="*/ 78 h 168"/>
                  <a:gd name="T38" fmla="*/ 0 w 168"/>
                  <a:gd name="T39" fmla="*/ 78 h 168"/>
                  <a:gd name="T40" fmla="*/ 2 w 168"/>
                  <a:gd name="T41" fmla="*/ 60 h 168"/>
                  <a:gd name="T42" fmla="*/ 8 w 168"/>
                  <a:gd name="T43" fmla="*/ 46 h 168"/>
                  <a:gd name="T44" fmla="*/ 18 w 168"/>
                  <a:gd name="T45" fmla="*/ 32 h 168"/>
                  <a:gd name="T46" fmla="*/ 28 w 168"/>
                  <a:gd name="T47" fmla="*/ 20 h 168"/>
                  <a:gd name="T48" fmla="*/ 42 w 168"/>
                  <a:gd name="T49" fmla="*/ 10 h 168"/>
                  <a:gd name="T50" fmla="*/ 56 w 168"/>
                  <a:gd name="T51" fmla="*/ 4 h 168"/>
                  <a:gd name="T52" fmla="*/ 72 w 168"/>
                  <a:gd name="T53" fmla="*/ 0 h 168"/>
                  <a:gd name="T54" fmla="*/ 90 w 168"/>
                  <a:gd name="T55" fmla="*/ 0 h 168"/>
                  <a:gd name="T56" fmla="*/ 90 w 168"/>
                  <a:gd name="T57" fmla="*/ 0 h 168"/>
                  <a:gd name="T58" fmla="*/ 106 w 168"/>
                  <a:gd name="T59" fmla="*/ 2 h 168"/>
                  <a:gd name="T60" fmla="*/ 122 w 168"/>
                  <a:gd name="T61" fmla="*/ 8 h 168"/>
                  <a:gd name="T62" fmla="*/ 136 w 168"/>
                  <a:gd name="T63" fmla="*/ 18 h 168"/>
                  <a:gd name="T64" fmla="*/ 148 w 168"/>
                  <a:gd name="T65" fmla="*/ 28 h 168"/>
                  <a:gd name="T66" fmla="*/ 158 w 168"/>
                  <a:gd name="T67" fmla="*/ 42 h 168"/>
                  <a:gd name="T68" fmla="*/ 164 w 168"/>
                  <a:gd name="T69" fmla="*/ 56 h 168"/>
                  <a:gd name="T70" fmla="*/ 168 w 168"/>
                  <a:gd name="T71" fmla="*/ 72 h 168"/>
                  <a:gd name="T72" fmla="*/ 168 w 168"/>
                  <a:gd name="T73" fmla="*/ 9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8" h="168">
                    <a:moveTo>
                      <a:pt x="168" y="90"/>
                    </a:moveTo>
                    <a:lnTo>
                      <a:pt x="168" y="90"/>
                    </a:lnTo>
                    <a:lnTo>
                      <a:pt x="166" y="108"/>
                    </a:lnTo>
                    <a:lnTo>
                      <a:pt x="160" y="122"/>
                    </a:lnTo>
                    <a:lnTo>
                      <a:pt x="150" y="136"/>
                    </a:lnTo>
                    <a:lnTo>
                      <a:pt x="138" y="148"/>
                    </a:lnTo>
                    <a:lnTo>
                      <a:pt x="126" y="158"/>
                    </a:lnTo>
                    <a:lnTo>
                      <a:pt x="110" y="164"/>
                    </a:lnTo>
                    <a:lnTo>
                      <a:pt x="94" y="168"/>
                    </a:lnTo>
                    <a:lnTo>
                      <a:pt x="78" y="168"/>
                    </a:lnTo>
                    <a:lnTo>
                      <a:pt x="78" y="168"/>
                    </a:lnTo>
                    <a:lnTo>
                      <a:pt x="60" y="166"/>
                    </a:lnTo>
                    <a:lnTo>
                      <a:pt x="44" y="160"/>
                    </a:lnTo>
                    <a:lnTo>
                      <a:pt x="32" y="150"/>
                    </a:lnTo>
                    <a:lnTo>
                      <a:pt x="20" y="140"/>
                    </a:lnTo>
                    <a:lnTo>
                      <a:pt x="10" y="126"/>
                    </a:lnTo>
                    <a:lnTo>
                      <a:pt x="4" y="110"/>
                    </a:lnTo>
                    <a:lnTo>
                      <a:pt x="0" y="94"/>
                    </a:lnTo>
                    <a:lnTo>
                      <a:pt x="0" y="78"/>
                    </a:lnTo>
                    <a:lnTo>
                      <a:pt x="0" y="78"/>
                    </a:lnTo>
                    <a:lnTo>
                      <a:pt x="2" y="60"/>
                    </a:lnTo>
                    <a:lnTo>
                      <a:pt x="8" y="46"/>
                    </a:lnTo>
                    <a:lnTo>
                      <a:pt x="18" y="32"/>
                    </a:lnTo>
                    <a:lnTo>
                      <a:pt x="28" y="20"/>
                    </a:lnTo>
                    <a:lnTo>
                      <a:pt x="42" y="10"/>
                    </a:lnTo>
                    <a:lnTo>
                      <a:pt x="56" y="4"/>
                    </a:lnTo>
                    <a:lnTo>
                      <a:pt x="72" y="0"/>
                    </a:lnTo>
                    <a:lnTo>
                      <a:pt x="90" y="0"/>
                    </a:lnTo>
                    <a:lnTo>
                      <a:pt x="90" y="0"/>
                    </a:lnTo>
                    <a:lnTo>
                      <a:pt x="106" y="2"/>
                    </a:lnTo>
                    <a:lnTo>
                      <a:pt x="122" y="8"/>
                    </a:lnTo>
                    <a:lnTo>
                      <a:pt x="136" y="18"/>
                    </a:lnTo>
                    <a:lnTo>
                      <a:pt x="148" y="28"/>
                    </a:lnTo>
                    <a:lnTo>
                      <a:pt x="158" y="42"/>
                    </a:lnTo>
                    <a:lnTo>
                      <a:pt x="164" y="56"/>
                    </a:lnTo>
                    <a:lnTo>
                      <a:pt x="168" y="72"/>
                    </a:lnTo>
                    <a:lnTo>
                      <a:pt x="168" y="9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10175"/>
              <p:cNvSpPr>
                <a:spLocks/>
              </p:cNvSpPr>
              <p:nvPr/>
            </p:nvSpPr>
            <p:spPr bwMode="auto">
              <a:xfrm>
                <a:off x="12685713" y="6697663"/>
                <a:ext cx="266700" cy="266700"/>
              </a:xfrm>
              <a:custGeom>
                <a:avLst/>
                <a:gdLst>
                  <a:gd name="T0" fmla="*/ 168 w 168"/>
                  <a:gd name="T1" fmla="*/ 90 h 168"/>
                  <a:gd name="T2" fmla="*/ 168 w 168"/>
                  <a:gd name="T3" fmla="*/ 90 h 168"/>
                  <a:gd name="T4" fmla="*/ 166 w 168"/>
                  <a:gd name="T5" fmla="*/ 108 h 168"/>
                  <a:gd name="T6" fmla="*/ 160 w 168"/>
                  <a:gd name="T7" fmla="*/ 122 h 168"/>
                  <a:gd name="T8" fmla="*/ 150 w 168"/>
                  <a:gd name="T9" fmla="*/ 136 h 168"/>
                  <a:gd name="T10" fmla="*/ 138 w 168"/>
                  <a:gd name="T11" fmla="*/ 148 h 168"/>
                  <a:gd name="T12" fmla="*/ 126 w 168"/>
                  <a:gd name="T13" fmla="*/ 158 h 168"/>
                  <a:gd name="T14" fmla="*/ 110 w 168"/>
                  <a:gd name="T15" fmla="*/ 164 h 168"/>
                  <a:gd name="T16" fmla="*/ 94 w 168"/>
                  <a:gd name="T17" fmla="*/ 168 h 168"/>
                  <a:gd name="T18" fmla="*/ 78 w 168"/>
                  <a:gd name="T19" fmla="*/ 168 h 168"/>
                  <a:gd name="T20" fmla="*/ 78 w 168"/>
                  <a:gd name="T21" fmla="*/ 168 h 168"/>
                  <a:gd name="T22" fmla="*/ 60 w 168"/>
                  <a:gd name="T23" fmla="*/ 166 h 168"/>
                  <a:gd name="T24" fmla="*/ 44 w 168"/>
                  <a:gd name="T25" fmla="*/ 160 h 168"/>
                  <a:gd name="T26" fmla="*/ 32 w 168"/>
                  <a:gd name="T27" fmla="*/ 150 h 168"/>
                  <a:gd name="T28" fmla="*/ 20 w 168"/>
                  <a:gd name="T29" fmla="*/ 140 h 168"/>
                  <a:gd name="T30" fmla="*/ 10 w 168"/>
                  <a:gd name="T31" fmla="*/ 126 h 168"/>
                  <a:gd name="T32" fmla="*/ 4 w 168"/>
                  <a:gd name="T33" fmla="*/ 110 h 168"/>
                  <a:gd name="T34" fmla="*/ 0 w 168"/>
                  <a:gd name="T35" fmla="*/ 94 h 168"/>
                  <a:gd name="T36" fmla="*/ 0 w 168"/>
                  <a:gd name="T37" fmla="*/ 78 h 168"/>
                  <a:gd name="T38" fmla="*/ 0 w 168"/>
                  <a:gd name="T39" fmla="*/ 78 h 168"/>
                  <a:gd name="T40" fmla="*/ 2 w 168"/>
                  <a:gd name="T41" fmla="*/ 60 h 168"/>
                  <a:gd name="T42" fmla="*/ 8 w 168"/>
                  <a:gd name="T43" fmla="*/ 46 h 168"/>
                  <a:gd name="T44" fmla="*/ 18 w 168"/>
                  <a:gd name="T45" fmla="*/ 32 h 168"/>
                  <a:gd name="T46" fmla="*/ 28 w 168"/>
                  <a:gd name="T47" fmla="*/ 20 h 168"/>
                  <a:gd name="T48" fmla="*/ 42 w 168"/>
                  <a:gd name="T49" fmla="*/ 10 h 168"/>
                  <a:gd name="T50" fmla="*/ 56 w 168"/>
                  <a:gd name="T51" fmla="*/ 4 h 168"/>
                  <a:gd name="T52" fmla="*/ 72 w 168"/>
                  <a:gd name="T53" fmla="*/ 0 h 168"/>
                  <a:gd name="T54" fmla="*/ 90 w 168"/>
                  <a:gd name="T55" fmla="*/ 0 h 168"/>
                  <a:gd name="T56" fmla="*/ 90 w 168"/>
                  <a:gd name="T57" fmla="*/ 0 h 168"/>
                  <a:gd name="T58" fmla="*/ 106 w 168"/>
                  <a:gd name="T59" fmla="*/ 2 h 168"/>
                  <a:gd name="T60" fmla="*/ 122 w 168"/>
                  <a:gd name="T61" fmla="*/ 8 h 168"/>
                  <a:gd name="T62" fmla="*/ 136 w 168"/>
                  <a:gd name="T63" fmla="*/ 18 h 168"/>
                  <a:gd name="T64" fmla="*/ 148 w 168"/>
                  <a:gd name="T65" fmla="*/ 28 h 168"/>
                  <a:gd name="T66" fmla="*/ 158 w 168"/>
                  <a:gd name="T67" fmla="*/ 42 h 168"/>
                  <a:gd name="T68" fmla="*/ 164 w 168"/>
                  <a:gd name="T69" fmla="*/ 56 h 168"/>
                  <a:gd name="T70" fmla="*/ 168 w 168"/>
                  <a:gd name="T71" fmla="*/ 72 h 168"/>
                  <a:gd name="T72" fmla="*/ 168 w 168"/>
                  <a:gd name="T73" fmla="*/ 9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8" h="168">
                    <a:moveTo>
                      <a:pt x="168" y="90"/>
                    </a:moveTo>
                    <a:lnTo>
                      <a:pt x="168" y="90"/>
                    </a:lnTo>
                    <a:lnTo>
                      <a:pt x="166" y="108"/>
                    </a:lnTo>
                    <a:lnTo>
                      <a:pt x="160" y="122"/>
                    </a:lnTo>
                    <a:lnTo>
                      <a:pt x="150" y="136"/>
                    </a:lnTo>
                    <a:lnTo>
                      <a:pt x="138" y="148"/>
                    </a:lnTo>
                    <a:lnTo>
                      <a:pt x="126" y="158"/>
                    </a:lnTo>
                    <a:lnTo>
                      <a:pt x="110" y="164"/>
                    </a:lnTo>
                    <a:lnTo>
                      <a:pt x="94" y="168"/>
                    </a:lnTo>
                    <a:lnTo>
                      <a:pt x="78" y="168"/>
                    </a:lnTo>
                    <a:lnTo>
                      <a:pt x="78" y="168"/>
                    </a:lnTo>
                    <a:lnTo>
                      <a:pt x="60" y="166"/>
                    </a:lnTo>
                    <a:lnTo>
                      <a:pt x="44" y="160"/>
                    </a:lnTo>
                    <a:lnTo>
                      <a:pt x="32" y="150"/>
                    </a:lnTo>
                    <a:lnTo>
                      <a:pt x="20" y="140"/>
                    </a:lnTo>
                    <a:lnTo>
                      <a:pt x="10" y="126"/>
                    </a:lnTo>
                    <a:lnTo>
                      <a:pt x="4" y="110"/>
                    </a:lnTo>
                    <a:lnTo>
                      <a:pt x="0" y="94"/>
                    </a:lnTo>
                    <a:lnTo>
                      <a:pt x="0" y="78"/>
                    </a:lnTo>
                    <a:lnTo>
                      <a:pt x="0" y="78"/>
                    </a:lnTo>
                    <a:lnTo>
                      <a:pt x="2" y="60"/>
                    </a:lnTo>
                    <a:lnTo>
                      <a:pt x="8" y="46"/>
                    </a:lnTo>
                    <a:lnTo>
                      <a:pt x="18" y="32"/>
                    </a:lnTo>
                    <a:lnTo>
                      <a:pt x="28" y="20"/>
                    </a:lnTo>
                    <a:lnTo>
                      <a:pt x="42" y="10"/>
                    </a:lnTo>
                    <a:lnTo>
                      <a:pt x="56" y="4"/>
                    </a:lnTo>
                    <a:lnTo>
                      <a:pt x="72" y="0"/>
                    </a:lnTo>
                    <a:lnTo>
                      <a:pt x="90" y="0"/>
                    </a:lnTo>
                    <a:lnTo>
                      <a:pt x="90" y="0"/>
                    </a:lnTo>
                    <a:lnTo>
                      <a:pt x="106" y="2"/>
                    </a:lnTo>
                    <a:lnTo>
                      <a:pt x="122" y="8"/>
                    </a:lnTo>
                    <a:lnTo>
                      <a:pt x="136" y="18"/>
                    </a:lnTo>
                    <a:lnTo>
                      <a:pt x="148" y="28"/>
                    </a:lnTo>
                    <a:lnTo>
                      <a:pt x="158" y="42"/>
                    </a:lnTo>
                    <a:lnTo>
                      <a:pt x="164" y="56"/>
                    </a:lnTo>
                    <a:lnTo>
                      <a:pt x="168" y="72"/>
                    </a:lnTo>
                    <a:lnTo>
                      <a:pt x="168"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10176"/>
              <p:cNvSpPr>
                <a:spLocks/>
              </p:cNvSpPr>
              <p:nvPr/>
            </p:nvSpPr>
            <p:spPr bwMode="auto">
              <a:xfrm>
                <a:off x="12485688" y="6472238"/>
                <a:ext cx="396875" cy="406400"/>
              </a:xfrm>
              <a:custGeom>
                <a:avLst/>
                <a:gdLst>
                  <a:gd name="T0" fmla="*/ 0 w 250"/>
                  <a:gd name="T1" fmla="*/ 50 h 256"/>
                  <a:gd name="T2" fmla="*/ 196 w 250"/>
                  <a:gd name="T3" fmla="*/ 256 h 256"/>
                  <a:gd name="T4" fmla="*/ 250 w 250"/>
                  <a:gd name="T5" fmla="*/ 210 h 256"/>
                  <a:gd name="T6" fmla="*/ 60 w 250"/>
                  <a:gd name="T7" fmla="*/ 0 h 256"/>
                  <a:gd name="T8" fmla="*/ 0 w 250"/>
                  <a:gd name="T9" fmla="*/ 50 h 256"/>
                </a:gdLst>
                <a:ahLst/>
                <a:cxnLst>
                  <a:cxn ang="0">
                    <a:pos x="T0" y="T1"/>
                  </a:cxn>
                  <a:cxn ang="0">
                    <a:pos x="T2" y="T3"/>
                  </a:cxn>
                  <a:cxn ang="0">
                    <a:pos x="T4" y="T5"/>
                  </a:cxn>
                  <a:cxn ang="0">
                    <a:pos x="T6" y="T7"/>
                  </a:cxn>
                  <a:cxn ang="0">
                    <a:pos x="T8" y="T9"/>
                  </a:cxn>
                </a:cxnLst>
                <a:rect l="0" t="0" r="r" b="b"/>
                <a:pathLst>
                  <a:path w="250" h="256">
                    <a:moveTo>
                      <a:pt x="0" y="50"/>
                    </a:moveTo>
                    <a:lnTo>
                      <a:pt x="196" y="256"/>
                    </a:lnTo>
                    <a:lnTo>
                      <a:pt x="250" y="210"/>
                    </a:lnTo>
                    <a:lnTo>
                      <a:pt x="60" y="0"/>
                    </a:lnTo>
                    <a:lnTo>
                      <a:pt x="0" y="5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10177"/>
              <p:cNvSpPr>
                <a:spLocks/>
              </p:cNvSpPr>
              <p:nvPr/>
            </p:nvSpPr>
            <p:spPr bwMode="auto">
              <a:xfrm>
                <a:off x="12742863" y="6754813"/>
                <a:ext cx="152400" cy="152400"/>
              </a:xfrm>
              <a:custGeom>
                <a:avLst/>
                <a:gdLst>
                  <a:gd name="T0" fmla="*/ 96 w 96"/>
                  <a:gd name="T1" fmla="*/ 52 h 96"/>
                  <a:gd name="T2" fmla="*/ 96 w 96"/>
                  <a:gd name="T3" fmla="*/ 52 h 96"/>
                  <a:gd name="T4" fmla="*/ 94 w 96"/>
                  <a:gd name="T5" fmla="*/ 62 h 96"/>
                  <a:gd name="T6" fmla="*/ 90 w 96"/>
                  <a:gd name="T7" fmla="*/ 70 h 96"/>
                  <a:gd name="T8" fmla="*/ 86 w 96"/>
                  <a:gd name="T9" fmla="*/ 78 h 96"/>
                  <a:gd name="T10" fmla="*/ 80 w 96"/>
                  <a:gd name="T11" fmla="*/ 84 h 96"/>
                  <a:gd name="T12" fmla="*/ 72 w 96"/>
                  <a:gd name="T13" fmla="*/ 90 h 96"/>
                  <a:gd name="T14" fmla="*/ 64 w 96"/>
                  <a:gd name="T15" fmla="*/ 94 h 96"/>
                  <a:gd name="T16" fmla="*/ 54 w 96"/>
                  <a:gd name="T17" fmla="*/ 96 h 96"/>
                  <a:gd name="T18" fmla="*/ 44 w 96"/>
                  <a:gd name="T19" fmla="*/ 96 h 96"/>
                  <a:gd name="T20" fmla="*/ 44 w 96"/>
                  <a:gd name="T21" fmla="*/ 96 h 96"/>
                  <a:gd name="T22" fmla="*/ 34 w 96"/>
                  <a:gd name="T23" fmla="*/ 94 h 96"/>
                  <a:gd name="T24" fmla="*/ 26 w 96"/>
                  <a:gd name="T25" fmla="*/ 90 h 96"/>
                  <a:gd name="T26" fmla="*/ 18 w 96"/>
                  <a:gd name="T27" fmla="*/ 86 h 96"/>
                  <a:gd name="T28" fmla="*/ 10 w 96"/>
                  <a:gd name="T29" fmla="*/ 80 h 96"/>
                  <a:gd name="T30" fmla="*/ 6 w 96"/>
                  <a:gd name="T31" fmla="*/ 72 h 96"/>
                  <a:gd name="T32" fmla="*/ 2 w 96"/>
                  <a:gd name="T33" fmla="*/ 64 h 96"/>
                  <a:gd name="T34" fmla="*/ 0 w 96"/>
                  <a:gd name="T35" fmla="*/ 54 h 96"/>
                  <a:gd name="T36" fmla="*/ 0 w 96"/>
                  <a:gd name="T37" fmla="*/ 44 h 96"/>
                  <a:gd name="T38" fmla="*/ 0 w 96"/>
                  <a:gd name="T39" fmla="*/ 44 h 96"/>
                  <a:gd name="T40" fmla="*/ 2 w 96"/>
                  <a:gd name="T41" fmla="*/ 34 h 96"/>
                  <a:gd name="T42" fmla="*/ 4 w 96"/>
                  <a:gd name="T43" fmla="*/ 26 h 96"/>
                  <a:gd name="T44" fmla="*/ 10 w 96"/>
                  <a:gd name="T45" fmla="*/ 18 h 96"/>
                  <a:gd name="T46" fmla="*/ 16 w 96"/>
                  <a:gd name="T47" fmla="*/ 12 h 96"/>
                  <a:gd name="T48" fmla="*/ 24 w 96"/>
                  <a:gd name="T49" fmla="*/ 6 h 96"/>
                  <a:gd name="T50" fmla="*/ 32 w 96"/>
                  <a:gd name="T51" fmla="*/ 2 h 96"/>
                  <a:gd name="T52" fmla="*/ 42 w 96"/>
                  <a:gd name="T53" fmla="*/ 0 h 96"/>
                  <a:gd name="T54" fmla="*/ 52 w 96"/>
                  <a:gd name="T55" fmla="*/ 0 h 96"/>
                  <a:gd name="T56" fmla="*/ 52 w 96"/>
                  <a:gd name="T57" fmla="*/ 0 h 96"/>
                  <a:gd name="T58" fmla="*/ 60 w 96"/>
                  <a:gd name="T59" fmla="*/ 2 h 96"/>
                  <a:gd name="T60" fmla="*/ 70 w 96"/>
                  <a:gd name="T61" fmla="*/ 4 h 96"/>
                  <a:gd name="T62" fmla="*/ 78 w 96"/>
                  <a:gd name="T63" fmla="*/ 10 h 96"/>
                  <a:gd name="T64" fmla="*/ 84 w 96"/>
                  <a:gd name="T65" fmla="*/ 16 h 96"/>
                  <a:gd name="T66" fmla="*/ 90 w 96"/>
                  <a:gd name="T67" fmla="*/ 24 h 96"/>
                  <a:gd name="T68" fmla="*/ 94 w 96"/>
                  <a:gd name="T69" fmla="*/ 32 h 96"/>
                  <a:gd name="T70" fmla="*/ 96 w 96"/>
                  <a:gd name="T71" fmla="*/ 42 h 96"/>
                  <a:gd name="T72" fmla="*/ 96 w 96"/>
                  <a:gd name="T7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6">
                    <a:moveTo>
                      <a:pt x="96" y="52"/>
                    </a:moveTo>
                    <a:lnTo>
                      <a:pt x="96" y="52"/>
                    </a:lnTo>
                    <a:lnTo>
                      <a:pt x="94" y="62"/>
                    </a:lnTo>
                    <a:lnTo>
                      <a:pt x="90" y="70"/>
                    </a:lnTo>
                    <a:lnTo>
                      <a:pt x="86" y="78"/>
                    </a:lnTo>
                    <a:lnTo>
                      <a:pt x="80" y="84"/>
                    </a:lnTo>
                    <a:lnTo>
                      <a:pt x="72" y="90"/>
                    </a:lnTo>
                    <a:lnTo>
                      <a:pt x="64" y="94"/>
                    </a:lnTo>
                    <a:lnTo>
                      <a:pt x="54" y="96"/>
                    </a:lnTo>
                    <a:lnTo>
                      <a:pt x="44" y="96"/>
                    </a:lnTo>
                    <a:lnTo>
                      <a:pt x="44" y="96"/>
                    </a:lnTo>
                    <a:lnTo>
                      <a:pt x="34" y="94"/>
                    </a:lnTo>
                    <a:lnTo>
                      <a:pt x="26" y="90"/>
                    </a:lnTo>
                    <a:lnTo>
                      <a:pt x="18" y="86"/>
                    </a:lnTo>
                    <a:lnTo>
                      <a:pt x="10" y="80"/>
                    </a:lnTo>
                    <a:lnTo>
                      <a:pt x="6" y="72"/>
                    </a:lnTo>
                    <a:lnTo>
                      <a:pt x="2" y="64"/>
                    </a:lnTo>
                    <a:lnTo>
                      <a:pt x="0" y="54"/>
                    </a:lnTo>
                    <a:lnTo>
                      <a:pt x="0" y="44"/>
                    </a:lnTo>
                    <a:lnTo>
                      <a:pt x="0" y="44"/>
                    </a:lnTo>
                    <a:lnTo>
                      <a:pt x="2" y="34"/>
                    </a:lnTo>
                    <a:lnTo>
                      <a:pt x="4" y="26"/>
                    </a:lnTo>
                    <a:lnTo>
                      <a:pt x="10" y="18"/>
                    </a:lnTo>
                    <a:lnTo>
                      <a:pt x="16" y="12"/>
                    </a:lnTo>
                    <a:lnTo>
                      <a:pt x="24" y="6"/>
                    </a:lnTo>
                    <a:lnTo>
                      <a:pt x="32" y="2"/>
                    </a:lnTo>
                    <a:lnTo>
                      <a:pt x="42" y="0"/>
                    </a:lnTo>
                    <a:lnTo>
                      <a:pt x="52" y="0"/>
                    </a:lnTo>
                    <a:lnTo>
                      <a:pt x="52" y="0"/>
                    </a:lnTo>
                    <a:lnTo>
                      <a:pt x="60" y="2"/>
                    </a:lnTo>
                    <a:lnTo>
                      <a:pt x="70" y="4"/>
                    </a:lnTo>
                    <a:lnTo>
                      <a:pt x="78" y="10"/>
                    </a:lnTo>
                    <a:lnTo>
                      <a:pt x="84" y="16"/>
                    </a:lnTo>
                    <a:lnTo>
                      <a:pt x="90" y="24"/>
                    </a:lnTo>
                    <a:lnTo>
                      <a:pt x="94" y="32"/>
                    </a:lnTo>
                    <a:lnTo>
                      <a:pt x="96" y="42"/>
                    </a:lnTo>
                    <a:lnTo>
                      <a:pt x="96" y="52"/>
                    </a:lnTo>
                    <a:close/>
                  </a:path>
                </a:pathLst>
              </a:custGeom>
              <a:solidFill>
                <a:srgbClr val="D1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10178"/>
              <p:cNvSpPr>
                <a:spLocks/>
              </p:cNvSpPr>
              <p:nvPr/>
            </p:nvSpPr>
            <p:spPr bwMode="auto">
              <a:xfrm>
                <a:off x="12742863" y="6754813"/>
                <a:ext cx="152400" cy="152400"/>
              </a:xfrm>
              <a:custGeom>
                <a:avLst/>
                <a:gdLst>
                  <a:gd name="T0" fmla="*/ 96 w 96"/>
                  <a:gd name="T1" fmla="*/ 52 h 96"/>
                  <a:gd name="T2" fmla="*/ 96 w 96"/>
                  <a:gd name="T3" fmla="*/ 52 h 96"/>
                  <a:gd name="T4" fmla="*/ 94 w 96"/>
                  <a:gd name="T5" fmla="*/ 62 h 96"/>
                  <a:gd name="T6" fmla="*/ 90 w 96"/>
                  <a:gd name="T7" fmla="*/ 70 h 96"/>
                  <a:gd name="T8" fmla="*/ 86 w 96"/>
                  <a:gd name="T9" fmla="*/ 78 h 96"/>
                  <a:gd name="T10" fmla="*/ 80 w 96"/>
                  <a:gd name="T11" fmla="*/ 84 h 96"/>
                  <a:gd name="T12" fmla="*/ 72 w 96"/>
                  <a:gd name="T13" fmla="*/ 90 h 96"/>
                  <a:gd name="T14" fmla="*/ 64 w 96"/>
                  <a:gd name="T15" fmla="*/ 94 h 96"/>
                  <a:gd name="T16" fmla="*/ 54 w 96"/>
                  <a:gd name="T17" fmla="*/ 96 h 96"/>
                  <a:gd name="T18" fmla="*/ 44 w 96"/>
                  <a:gd name="T19" fmla="*/ 96 h 96"/>
                  <a:gd name="T20" fmla="*/ 44 w 96"/>
                  <a:gd name="T21" fmla="*/ 96 h 96"/>
                  <a:gd name="T22" fmla="*/ 34 w 96"/>
                  <a:gd name="T23" fmla="*/ 94 h 96"/>
                  <a:gd name="T24" fmla="*/ 26 w 96"/>
                  <a:gd name="T25" fmla="*/ 90 h 96"/>
                  <a:gd name="T26" fmla="*/ 18 w 96"/>
                  <a:gd name="T27" fmla="*/ 86 h 96"/>
                  <a:gd name="T28" fmla="*/ 10 w 96"/>
                  <a:gd name="T29" fmla="*/ 80 h 96"/>
                  <a:gd name="T30" fmla="*/ 6 w 96"/>
                  <a:gd name="T31" fmla="*/ 72 h 96"/>
                  <a:gd name="T32" fmla="*/ 2 w 96"/>
                  <a:gd name="T33" fmla="*/ 64 h 96"/>
                  <a:gd name="T34" fmla="*/ 0 w 96"/>
                  <a:gd name="T35" fmla="*/ 54 h 96"/>
                  <a:gd name="T36" fmla="*/ 0 w 96"/>
                  <a:gd name="T37" fmla="*/ 44 h 96"/>
                  <a:gd name="T38" fmla="*/ 0 w 96"/>
                  <a:gd name="T39" fmla="*/ 44 h 96"/>
                  <a:gd name="T40" fmla="*/ 2 w 96"/>
                  <a:gd name="T41" fmla="*/ 34 h 96"/>
                  <a:gd name="T42" fmla="*/ 4 w 96"/>
                  <a:gd name="T43" fmla="*/ 26 h 96"/>
                  <a:gd name="T44" fmla="*/ 10 w 96"/>
                  <a:gd name="T45" fmla="*/ 18 h 96"/>
                  <a:gd name="T46" fmla="*/ 16 w 96"/>
                  <a:gd name="T47" fmla="*/ 12 h 96"/>
                  <a:gd name="T48" fmla="*/ 24 w 96"/>
                  <a:gd name="T49" fmla="*/ 6 h 96"/>
                  <a:gd name="T50" fmla="*/ 32 w 96"/>
                  <a:gd name="T51" fmla="*/ 2 h 96"/>
                  <a:gd name="T52" fmla="*/ 42 w 96"/>
                  <a:gd name="T53" fmla="*/ 0 h 96"/>
                  <a:gd name="T54" fmla="*/ 52 w 96"/>
                  <a:gd name="T55" fmla="*/ 0 h 96"/>
                  <a:gd name="T56" fmla="*/ 52 w 96"/>
                  <a:gd name="T57" fmla="*/ 0 h 96"/>
                  <a:gd name="T58" fmla="*/ 60 w 96"/>
                  <a:gd name="T59" fmla="*/ 2 h 96"/>
                  <a:gd name="T60" fmla="*/ 70 w 96"/>
                  <a:gd name="T61" fmla="*/ 4 h 96"/>
                  <a:gd name="T62" fmla="*/ 78 w 96"/>
                  <a:gd name="T63" fmla="*/ 10 h 96"/>
                  <a:gd name="T64" fmla="*/ 84 w 96"/>
                  <a:gd name="T65" fmla="*/ 16 h 96"/>
                  <a:gd name="T66" fmla="*/ 90 w 96"/>
                  <a:gd name="T67" fmla="*/ 24 h 96"/>
                  <a:gd name="T68" fmla="*/ 94 w 96"/>
                  <a:gd name="T69" fmla="*/ 32 h 96"/>
                  <a:gd name="T70" fmla="*/ 96 w 96"/>
                  <a:gd name="T71" fmla="*/ 42 h 96"/>
                  <a:gd name="T72" fmla="*/ 96 w 96"/>
                  <a:gd name="T7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6">
                    <a:moveTo>
                      <a:pt x="96" y="52"/>
                    </a:moveTo>
                    <a:lnTo>
                      <a:pt x="96" y="52"/>
                    </a:lnTo>
                    <a:lnTo>
                      <a:pt x="94" y="62"/>
                    </a:lnTo>
                    <a:lnTo>
                      <a:pt x="90" y="70"/>
                    </a:lnTo>
                    <a:lnTo>
                      <a:pt x="86" y="78"/>
                    </a:lnTo>
                    <a:lnTo>
                      <a:pt x="80" y="84"/>
                    </a:lnTo>
                    <a:lnTo>
                      <a:pt x="72" y="90"/>
                    </a:lnTo>
                    <a:lnTo>
                      <a:pt x="64" y="94"/>
                    </a:lnTo>
                    <a:lnTo>
                      <a:pt x="54" y="96"/>
                    </a:lnTo>
                    <a:lnTo>
                      <a:pt x="44" y="96"/>
                    </a:lnTo>
                    <a:lnTo>
                      <a:pt x="44" y="96"/>
                    </a:lnTo>
                    <a:lnTo>
                      <a:pt x="34" y="94"/>
                    </a:lnTo>
                    <a:lnTo>
                      <a:pt x="26" y="90"/>
                    </a:lnTo>
                    <a:lnTo>
                      <a:pt x="18" y="86"/>
                    </a:lnTo>
                    <a:lnTo>
                      <a:pt x="10" y="80"/>
                    </a:lnTo>
                    <a:lnTo>
                      <a:pt x="6" y="72"/>
                    </a:lnTo>
                    <a:lnTo>
                      <a:pt x="2" y="64"/>
                    </a:lnTo>
                    <a:lnTo>
                      <a:pt x="0" y="54"/>
                    </a:lnTo>
                    <a:lnTo>
                      <a:pt x="0" y="44"/>
                    </a:lnTo>
                    <a:lnTo>
                      <a:pt x="0" y="44"/>
                    </a:lnTo>
                    <a:lnTo>
                      <a:pt x="2" y="34"/>
                    </a:lnTo>
                    <a:lnTo>
                      <a:pt x="4" y="26"/>
                    </a:lnTo>
                    <a:lnTo>
                      <a:pt x="10" y="18"/>
                    </a:lnTo>
                    <a:lnTo>
                      <a:pt x="16" y="12"/>
                    </a:lnTo>
                    <a:lnTo>
                      <a:pt x="24" y="6"/>
                    </a:lnTo>
                    <a:lnTo>
                      <a:pt x="32" y="2"/>
                    </a:lnTo>
                    <a:lnTo>
                      <a:pt x="42" y="0"/>
                    </a:lnTo>
                    <a:lnTo>
                      <a:pt x="52" y="0"/>
                    </a:lnTo>
                    <a:lnTo>
                      <a:pt x="52" y="0"/>
                    </a:lnTo>
                    <a:lnTo>
                      <a:pt x="60" y="2"/>
                    </a:lnTo>
                    <a:lnTo>
                      <a:pt x="70" y="4"/>
                    </a:lnTo>
                    <a:lnTo>
                      <a:pt x="78" y="10"/>
                    </a:lnTo>
                    <a:lnTo>
                      <a:pt x="84" y="16"/>
                    </a:lnTo>
                    <a:lnTo>
                      <a:pt x="90" y="24"/>
                    </a:lnTo>
                    <a:lnTo>
                      <a:pt x="94" y="32"/>
                    </a:lnTo>
                    <a:lnTo>
                      <a:pt x="96" y="42"/>
                    </a:lnTo>
                    <a:lnTo>
                      <a:pt x="96"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10179"/>
              <p:cNvSpPr>
                <a:spLocks/>
              </p:cNvSpPr>
              <p:nvPr/>
            </p:nvSpPr>
            <p:spPr bwMode="auto">
              <a:xfrm>
                <a:off x="14409738" y="4706938"/>
                <a:ext cx="1130300" cy="1127125"/>
              </a:xfrm>
              <a:custGeom>
                <a:avLst/>
                <a:gdLst>
                  <a:gd name="T0" fmla="*/ 710 w 712"/>
                  <a:gd name="T1" fmla="*/ 382 h 710"/>
                  <a:gd name="T2" fmla="*/ 698 w 712"/>
                  <a:gd name="T3" fmla="*/ 452 h 710"/>
                  <a:gd name="T4" fmla="*/ 672 w 712"/>
                  <a:gd name="T5" fmla="*/ 518 h 710"/>
                  <a:gd name="T6" fmla="*/ 636 w 712"/>
                  <a:gd name="T7" fmla="*/ 574 h 710"/>
                  <a:gd name="T8" fmla="*/ 588 w 712"/>
                  <a:gd name="T9" fmla="*/ 624 h 710"/>
                  <a:gd name="T10" fmla="*/ 532 w 712"/>
                  <a:gd name="T11" fmla="*/ 664 h 710"/>
                  <a:gd name="T12" fmla="*/ 470 w 712"/>
                  <a:gd name="T13" fmla="*/ 692 h 710"/>
                  <a:gd name="T14" fmla="*/ 402 w 712"/>
                  <a:gd name="T15" fmla="*/ 708 h 710"/>
                  <a:gd name="T16" fmla="*/ 330 w 712"/>
                  <a:gd name="T17" fmla="*/ 710 h 710"/>
                  <a:gd name="T18" fmla="*/ 294 w 712"/>
                  <a:gd name="T19" fmla="*/ 704 h 710"/>
                  <a:gd name="T20" fmla="*/ 226 w 712"/>
                  <a:gd name="T21" fmla="*/ 686 h 710"/>
                  <a:gd name="T22" fmla="*/ 164 w 712"/>
                  <a:gd name="T23" fmla="*/ 654 h 710"/>
                  <a:gd name="T24" fmla="*/ 110 w 712"/>
                  <a:gd name="T25" fmla="*/ 612 h 710"/>
                  <a:gd name="T26" fmla="*/ 66 w 712"/>
                  <a:gd name="T27" fmla="*/ 560 h 710"/>
                  <a:gd name="T28" fmla="*/ 32 w 712"/>
                  <a:gd name="T29" fmla="*/ 500 h 710"/>
                  <a:gd name="T30" fmla="*/ 10 w 712"/>
                  <a:gd name="T31" fmla="*/ 434 h 710"/>
                  <a:gd name="T32" fmla="*/ 0 w 712"/>
                  <a:gd name="T33" fmla="*/ 364 h 710"/>
                  <a:gd name="T34" fmla="*/ 2 w 712"/>
                  <a:gd name="T35" fmla="*/ 328 h 710"/>
                  <a:gd name="T36" fmla="*/ 14 w 712"/>
                  <a:gd name="T37" fmla="*/ 258 h 710"/>
                  <a:gd name="T38" fmla="*/ 40 w 712"/>
                  <a:gd name="T39" fmla="*/ 192 h 710"/>
                  <a:gd name="T40" fmla="*/ 78 w 712"/>
                  <a:gd name="T41" fmla="*/ 134 h 710"/>
                  <a:gd name="T42" fmla="*/ 124 w 712"/>
                  <a:gd name="T43" fmla="*/ 86 h 710"/>
                  <a:gd name="T44" fmla="*/ 180 w 712"/>
                  <a:gd name="T45" fmla="*/ 46 h 710"/>
                  <a:gd name="T46" fmla="*/ 242 w 712"/>
                  <a:gd name="T47" fmla="*/ 18 h 710"/>
                  <a:gd name="T48" fmla="*/ 310 w 712"/>
                  <a:gd name="T49" fmla="*/ 2 h 710"/>
                  <a:gd name="T50" fmla="*/ 382 w 712"/>
                  <a:gd name="T51" fmla="*/ 0 h 710"/>
                  <a:gd name="T52" fmla="*/ 418 w 712"/>
                  <a:gd name="T53" fmla="*/ 4 h 710"/>
                  <a:gd name="T54" fmla="*/ 486 w 712"/>
                  <a:gd name="T55" fmla="*/ 24 h 710"/>
                  <a:gd name="T56" fmla="*/ 548 w 712"/>
                  <a:gd name="T57" fmla="*/ 56 h 710"/>
                  <a:gd name="T58" fmla="*/ 602 w 712"/>
                  <a:gd name="T59" fmla="*/ 98 h 710"/>
                  <a:gd name="T60" fmla="*/ 646 w 712"/>
                  <a:gd name="T61" fmla="*/ 150 h 710"/>
                  <a:gd name="T62" fmla="*/ 680 w 712"/>
                  <a:gd name="T63" fmla="*/ 210 h 710"/>
                  <a:gd name="T64" fmla="*/ 702 w 712"/>
                  <a:gd name="T65" fmla="*/ 274 h 710"/>
                  <a:gd name="T66" fmla="*/ 712 w 712"/>
                  <a:gd name="T67" fmla="*/ 3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2" h="710">
                    <a:moveTo>
                      <a:pt x="710" y="382"/>
                    </a:moveTo>
                    <a:lnTo>
                      <a:pt x="710" y="382"/>
                    </a:lnTo>
                    <a:lnTo>
                      <a:pt x="706" y="418"/>
                    </a:lnTo>
                    <a:lnTo>
                      <a:pt x="698" y="452"/>
                    </a:lnTo>
                    <a:lnTo>
                      <a:pt x="686" y="486"/>
                    </a:lnTo>
                    <a:lnTo>
                      <a:pt x="672" y="518"/>
                    </a:lnTo>
                    <a:lnTo>
                      <a:pt x="654" y="546"/>
                    </a:lnTo>
                    <a:lnTo>
                      <a:pt x="636" y="574"/>
                    </a:lnTo>
                    <a:lnTo>
                      <a:pt x="612" y="600"/>
                    </a:lnTo>
                    <a:lnTo>
                      <a:pt x="588" y="624"/>
                    </a:lnTo>
                    <a:lnTo>
                      <a:pt x="560" y="644"/>
                    </a:lnTo>
                    <a:lnTo>
                      <a:pt x="532" y="664"/>
                    </a:lnTo>
                    <a:lnTo>
                      <a:pt x="502" y="678"/>
                    </a:lnTo>
                    <a:lnTo>
                      <a:pt x="470" y="692"/>
                    </a:lnTo>
                    <a:lnTo>
                      <a:pt x="436" y="700"/>
                    </a:lnTo>
                    <a:lnTo>
                      <a:pt x="402" y="708"/>
                    </a:lnTo>
                    <a:lnTo>
                      <a:pt x="366" y="710"/>
                    </a:lnTo>
                    <a:lnTo>
                      <a:pt x="330" y="710"/>
                    </a:lnTo>
                    <a:lnTo>
                      <a:pt x="330" y="710"/>
                    </a:lnTo>
                    <a:lnTo>
                      <a:pt x="294" y="704"/>
                    </a:lnTo>
                    <a:lnTo>
                      <a:pt x="258" y="696"/>
                    </a:lnTo>
                    <a:lnTo>
                      <a:pt x="226" y="686"/>
                    </a:lnTo>
                    <a:lnTo>
                      <a:pt x="194" y="670"/>
                    </a:lnTo>
                    <a:lnTo>
                      <a:pt x="164" y="654"/>
                    </a:lnTo>
                    <a:lnTo>
                      <a:pt x="136" y="634"/>
                    </a:lnTo>
                    <a:lnTo>
                      <a:pt x="110" y="612"/>
                    </a:lnTo>
                    <a:lnTo>
                      <a:pt x="86" y="586"/>
                    </a:lnTo>
                    <a:lnTo>
                      <a:pt x="66" y="560"/>
                    </a:lnTo>
                    <a:lnTo>
                      <a:pt x="48" y="530"/>
                    </a:lnTo>
                    <a:lnTo>
                      <a:pt x="32" y="500"/>
                    </a:lnTo>
                    <a:lnTo>
                      <a:pt x="20" y="468"/>
                    </a:lnTo>
                    <a:lnTo>
                      <a:pt x="10" y="434"/>
                    </a:lnTo>
                    <a:lnTo>
                      <a:pt x="4" y="400"/>
                    </a:lnTo>
                    <a:lnTo>
                      <a:pt x="0" y="364"/>
                    </a:lnTo>
                    <a:lnTo>
                      <a:pt x="2" y="328"/>
                    </a:lnTo>
                    <a:lnTo>
                      <a:pt x="2" y="328"/>
                    </a:lnTo>
                    <a:lnTo>
                      <a:pt x="6" y="292"/>
                    </a:lnTo>
                    <a:lnTo>
                      <a:pt x="14" y="258"/>
                    </a:lnTo>
                    <a:lnTo>
                      <a:pt x="26" y="224"/>
                    </a:lnTo>
                    <a:lnTo>
                      <a:pt x="40" y="192"/>
                    </a:lnTo>
                    <a:lnTo>
                      <a:pt x="58" y="162"/>
                    </a:lnTo>
                    <a:lnTo>
                      <a:pt x="78" y="134"/>
                    </a:lnTo>
                    <a:lnTo>
                      <a:pt x="100" y="108"/>
                    </a:lnTo>
                    <a:lnTo>
                      <a:pt x="124" y="86"/>
                    </a:lnTo>
                    <a:lnTo>
                      <a:pt x="152" y="64"/>
                    </a:lnTo>
                    <a:lnTo>
                      <a:pt x="180" y="46"/>
                    </a:lnTo>
                    <a:lnTo>
                      <a:pt x="210" y="30"/>
                    </a:lnTo>
                    <a:lnTo>
                      <a:pt x="242" y="18"/>
                    </a:lnTo>
                    <a:lnTo>
                      <a:pt x="276" y="8"/>
                    </a:lnTo>
                    <a:lnTo>
                      <a:pt x="310" y="2"/>
                    </a:lnTo>
                    <a:lnTo>
                      <a:pt x="346" y="0"/>
                    </a:lnTo>
                    <a:lnTo>
                      <a:pt x="382" y="0"/>
                    </a:lnTo>
                    <a:lnTo>
                      <a:pt x="382" y="0"/>
                    </a:lnTo>
                    <a:lnTo>
                      <a:pt x="418" y="4"/>
                    </a:lnTo>
                    <a:lnTo>
                      <a:pt x="454" y="12"/>
                    </a:lnTo>
                    <a:lnTo>
                      <a:pt x="486" y="24"/>
                    </a:lnTo>
                    <a:lnTo>
                      <a:pt x="518" y="38"/>
                    </a:lnTo>
                    <a:lnTo>
                      <a:pt x="548" y="56"/>
                    </a:lnTo>
                    <a:lnTo>
                      <a:pt x="576" y="76"/>
                    </a:lnTo>
                    <a:lnTo>
                      <a:pt x="602" y="98"/>
                    </a:lnTo>
                    <a:lnTo>
                      <a:pt x="626" y="122"/>
                    </a:lnTo>
                    <a:lnTo>
                      <a:pt x="646" y="150"/>
                    </a:lnTo>
                    <a:lnTo>
                      <a:pt x="664" y="178"/>
                    </a:lnTo>
                    <a:lnTo>
                      <a:pt x="680" y="210"/>
                    </a:lnTo>
                    <a:lnTo>
                      <a:pt x="692" y="242"/>
                    </a:lnTo>
                    <a:lnTo>
                      <a:pt x="702" y="274"/>
                    </a:lnTo>
                    <a:lnTo>
                      <a:pt x="708" y="310"/>
                    </a:lnTo>
                    <a:lnTo>
                      <a:pt x="712" y="344"/>
                    </a:lnTo>
                    <a:lnTo>
                      <a:pt x="710" y="382"/>
                    </a:lnTo>
                    <a:close/>
                  </a:path>
                </a:pathLst>
              </a:custGeom>
              <a:solidFill>
                <a:srgbClr val="2A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10180"/>
              <p:cNvSpPr>
                <a:spLocks/>
              </p:cNvSpPr>
              <p:nvPr/>
            </p:nvSpPr>
            <p:spPr bwMode="auto">
              <a:xfrm>
                <a:off x="14409738" y="4706938"/>
                <a:ext cx="1130300" cy="1127125"/>
              </a:xfrm>
              <a:custGeom>
                <a:avLst/>
                <a:gdLst>
                  <a:gd name="T0" fmla="*/ 710 w 712"/>
                  <a:gd name="T1" fmla="*/ 382 h 710"/>
                  <a:gd name="T2" fmla="*/ 698 w 712"/>
                  <a:gd name="T3" fmla="*/ 452 h 710"/>
                  <a:gd name="T4" fmla="*/ 672 w 712"/>
                  <a:gd name="T5" fmla="*/ 518 h 710"/>
                  <a:gd name="T6" fmla="*/ 636 w 712"/>
                  <a:gd name="T7" fmla="*/ 574 h 710"/>
                  <a:gd name="T8" fmla="*/ 588 w 712"/>
                  <a:gd name="T9" fmla="*/ 624 h 710"/>
                  <a:gd name="T10" fmla="*/ 532 w 712"/>
                  <a:gd name="T11" fmla="*/ 664 h 710"/>
                  <a:gd name="T12" fmla="*/ 470 w 712"/>
                  <a:gd name="T13" fmla="*/ 692 h 710"/>
                  <a:gd name="T14" fmla="*/ 402 w 712"/>
                  <a:gd name="T15" fmla="*/ 708 h 710"/>
                  <a:gd name="T16" fmla="*/ 330 w 712"/>
                  <a:gd name="T17" fmla="*/ 710 h 710"/>
                  <a:gd name="T18" fmla="*/ 294 w 712"/>
                  <a:gd name="T19" fmla="*/ 704 h 710"/>
                  <a:gd name="T20" fmla="*/ 226 w 712"/>
                  <a:gd name="T21" fmla="*/ 686 h 710"/>
                  <a:gd name="T22" fmla="*/ 164 w 712"/>
                  <a:gd name="T23" fmla="*/ 654 h 710"/>
                  <a:gd name="T24" fmla="*/ 110 w 712"/>
                  <a:gd name="T25" fmla="*/ 612 h 710"/>
                  <a:gd name="T26" fmla="*/ 66 w 712"/>
                  <a:gd name="T27" fmla="*/ 560 h 710"/>
                  <a:gd name="T28" fmla="*/ 32 w 712"/>
                  <a:gd name="T29" fmla="*/ 500 h 710"/>
                  <a:gd name="T30" fmla="*/ 10 w 712"/>
                  <a:gd name="T31" fmla="*/ 434 h 710"/>
                  <a:gd name="T32" fmla="*/ 0 w 712"/>
                  <a:gd name="T33" fmla="*/ 364 h 710"/>
                  <a:gd name="T34" fmla="*/ 2 w 712"/>
                  <a:gd name="T35" fmla="*/ 328 h 710"/>
                  <a:gd name="T36" fmla="*/ 14 w 712"/>
                  <a:gd name="T37" fmla="*/ 258 h 710"/>
                  <a:gd name="T38" fmla="*/ 40 w 712"/>
                  <a:gd name="T39" fmla="*/ 192 h 710"/>
                  <a:gd name="T40" fmla="*/ 78 w 712"/>
                  <a:gd name="T41" fmla="*/ 134 h 710"/>
                  <a:gd name="T42" fmla="*/ 124 w 712"/>
                  <a:gd name="T43" fmla="*/ 86 h 710"/>
                  <a:gd name="T44" fmla="*/ 180 w 712"/>
                  <a:gd name="T45" fmla="*/ 46 h 710"/>
                  <a:gd name="T46" fmla="*/ 242 w 712"/>
                  <a:gd name="T47" fmla="*/ 18 h 710"/>
                  <a:gd name="T48" fmla="*/ 310 w 712"/>
                  <a:gd name="T49" fmla="*/ 2 h 710"/>
                  <a:gd name="T50" fmla="*/ 382 w 712"/>
                  <a:gd name="T51" fmla="*/ 0 h 710"/>
                  <a:gd name="T52" fmla="*/ 418 w 712"/>
                  <a:gd name="T53" fmla="*/ 4 h 710"/>
                  <a:gd name="T54" fmla="*/ 486 w 712"/>
                  <a:gd name="T55" fmla="*/ 24 h 710"/>
                  <a:gd name="T56" fmla="*/ 548 w 712"/>
                  <a:gd name="T57" fmla="*/ 56 h 710"/>
                  <a:gd name="T58" fmla="*/ 602 w 712"/>
                  <a:gd name="T59" fmla="*/ 98 h 710"/>
                  <a:gd name="T60" fmla="*/ 646 w 712"/>
                  <a:gd name="T61" fmla="*/ 150 h 710"/>
                  <a:gd name="T62" fmla="*/ 680 w 712"/>
                  <a:gd name="T63" fmla="*/ 210 h 710"/>
                  <a:gd name="T64" fmla="*/ 702 w 712"/>
                  <a:gd name="T65" fmla="*/ 274 h 710"/>
                  <a:gd name="T66" fmla="*/ 712 w 712"/>
                  <a:gd name="T67" fmla="*/ 3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2" h="710">
                    <a:moveTo>
                      <a:pt x="710" y="382"/>
                    </a:moveTo>
                    <a:lnTo>
                      <a:pt x="710" y="382"/>
                    </a:lnTo>
                    <a:lnTo>
                      <a:pt x="706" y="418"/>
                    </a:lnTo>
                    <a:lnTo>
                      <a:pt x="698" y="452"/>
                    </a:lnTo>
                    <a:lnTo>
                      <a:pt x="686" y="486"/>
                    </a:lnTo>
                    <a:lnTo>
                      <a:pt x="672" y="518"/>
                    </a:lnTo>
                    <a:lnTo>
                      <a:pt x="654" y="546"/>
                    </a:lnTo>
                    <a:lnTo>
                      <a:pt x="636" y="574"/>
                    </a:lnTo>
                    <a:lnTo>
                      <a:pt x="612" y="600"/>
                    </a:lnTo>
                    <a:lnTo>
                      <a:pt x="588" y="624"/>
                    </a:lnTo>
                    <a:lnTo>
                      <a:pt x="560" y="644"/>
                    </a:lnTo>
                    <a:lnTo>
                      <a:pt x="532" y="664"/>
                    </a:lnTo>
                    <a:lnTo>
                      <a:pt x="502" y="678"/>
                    </a:lnTo>
                    <a:lnTo>
                      <a:pt x="470" y="692"/>
                    </a:lnTo>
                    <a:lnTo>
                      <a:pt x="436" y="700"/>
                    </a:lnTo>
                    <a:lnTo>
                      <a:pt x="402" y="708"/>
                    </a:lnTo>
                    <a:lnTo>
                      <a:pt x="366" y="710"/>
                    </a:lnTo>
                    <a:lnTo>
                      <a:pt x="330" y="710"/>
                    </a:lnTo>
                    <a:lnTo>
                      <a:pt x="330" y="710"/>
                    </a:lnTo>
                    <a:lnTo>
                      <a:pt x="294" y="704"/>
                    </a:lnTo>
                    <a:lnTo>
                      <a:pt x="258" y="696"/>
                    </a:lnTo>
                    <a:lnTo>
                      <a:pt x="226" y="686"/>
                    </a:lnTo>
                    <a:lnTo>
                      <a:pt x="194" y="670"/>
                    </a:lnTo>
                    <a:lnTo>
                      <a:pt x="164" y="654"/>
                    </a:lnTo>
                    <a:lnTo>
                      <a:pt x="136" y="634"/>
                    </a:lnTo>
                    <a:lnTo>
                      <a:pt x="110" y="612"/>
                    </a:lnTo>
                    <a:lnTo>
                      <a:pt x="86" y="586"/>
                    </a:lnTo>
                    <a:lnTo>
                      <a:pt x="66" y="560"/>
                    </a:lnTo>
                    <a:lnTo>
                      <a:pt x="48" y="530"/>
                    </a:lnTo>
                    <a:lnTo>
                      <a:pt x="32" y="500"/>
                    </a:lnTo>
                    <a:lnTo>
                      <a:pt x="20" y="468"/>
                    </a:lnTo>
                    <a:lnTo>
                      <a:pt x="10" y="434"/>
                    </a:lnTo>
                    <a:lnTo>
                      <a:pt x="4" y="400"/>
                    </a:lnTo>
                    <a:lnTo>
                      <a:pt x="0" y="364"/>
                    </a:lnTo>
                    <a:lnTo>
                      <a:pt x="2" y="328"/>
                    </a:lnTo>
                    <a:lnTo>
                      <a:pt x="2" y="328"/>
                    </a:lnTo>
                    <a:lnTo>
                      <a:pt x="6" y="292"/>
                    </a:lnTo>
                    <a:lnTo>
                      <a:pt x="14" y="258"/>
                    </a:lnTo>
                    <a:lnTo>
                      <a:pt x="26" y="224"/>
                    </a:lnTo>
                    <a:lnTo>
                      <a:pt x="40" y="192"/>
                    </a:lnTo>
                    <a:lnTo>
                      <a:pt x="58" y="162"/>
                    </a:lnTo>
                    <a:lnTo>
                      <a:pt x="78" y="134"/>
                    </a:lnTo>
                    <a:lnTo>
                      <a:pt x="100" y="108"/>
                    </a:lnTo>
                    <a:lnTo>
                      <a:pt x="124" y="86"/>
                    </a:lnTo>
                    <a:lnTo>
                      <a:pt x="152" y="64"/>
                    </a:lnTo>
                    <a:lnTo>
                      <a:pt x="180" y="46"/>
                    </a:lnTo>
                    <a:lnTo>
                      <a:pt x="210" y="30"/>
                    </a:lnTo>
                    <a:lnTo>
                      <a:pt x="242" y="18"/>
                    </a:lnTo>
                    <a:lnTo>
                      <a:pt x="276" y="8"/>
                    </a:lnTo>
                    <a:lnTo>
                      <a:pt x="310" y="2"/>
                    </a:lnTo>
                    <a:lnTo>
                      <a:pt x="346" y="0"/>
                    </a:lnTo>
                    <a:lnTo>
                      <a:pt x="382" y="0"/>
                    </a:lnTo>
                    <a:lnTo>
                      <a:pt x="382" y="0"/>
                    </a:lnTo>
                    <a:lnTo>
                      <a:pt x="418" y="4"/>
                    </a:lnTo>
                    <a:lnTo>
                      <a:pt x="454" y="12"/>
                    </a:lnTo>
                    <a:lnTo>
                      <a:pt x="486" y="24"/>
                    </a:lnTo>
                    <a:lnTo>
                      <a:pt x="518" y="38"/>
                    </a:lnTo>
                    <a:lnTo>
                      <a:pt x="548" y="56"/>
                    </a:lnTo>
                    <a:lnTo>
                      <a:pt x="576" y="76"/>
                    </a:lnTo>
                    <a:lnTo>
                      <a:pt x="602" y="98"/>
                    </a:lnTo>
                    <a:lnTo>
                      <a:pt x="626" y="122"/>
                    </a:lnTo>
                    <a:lnTo>
                      <a:pt x="646" y="150"/>
                    </a:lnTo>
                    <a:lnTo>
                      <a:pt x="664" y="178"/>
                    </a:lnTo>
                    <a:lnTo>
                      <a:pt x="680" y="210"/>
                    </a:lnTo>
                    <a:lnTo>
                      <a:pt x="692" y="242"/>
                    </a:lnTo>
                    <a:lnTo>
                      <a:pt x="702" y="274"/>
                    </a:lnTo>
                    <a:lnTo>
                      <a:pt x="708" y="310"/>
                    </a:lnTo>
                    <a:lnTo>
                      <a:pt x="712" y="344"/>
                    </a:lnTo>
                    <a:lnTo>
                      <a:pt x="710" y="3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10181"/>
              <p:cNvSpPr>
                <a:spLocks/>
              </p:cNvSpPr>
              <p:nvPr/>
            </p:nvSpPr>
            <p:spPr bwMode="auto">
              <a:xfrm>
                <a:off x="14555788" y="4852988"/>
                <a:ext cx="838200" cy="835025"/>
              </a:xfrm>
              <a:custGeom>
                <a:avLst/>
                <a:gdLst>
                  <a:gd name="T0" fmla="*/ 528 w 528"/>
                  <a:gd name="T1" fmla="*/ 282 h 526"/>
                  <a:gd name="T2" fmla="*/ 518 w 528"/>
                  <a:gd name="T3" fmla="*/ 334 h 526"/>
                  <a:gd name="T4" fmla="*/ 498 w 528"/>
                  <a:gd name="T5" fmla="*/ 384 h 526"/>
                  <a:gd name="T6" fmla="*/ 472 w 528"/>
                  <a:gd name="T7" fmla="*/ 426 h 526"/>
                  <a:gd name="T8" fmla="*/ 436 w 528"/>
                  <a:gd name="T9" fmla="*/ 462 h 526"/>
                  <a:gd name="T10" fmla="*/ 394 w 528"/>
                  <a:gd name="T11" fmla="*/ 492 h 526"/>
                  <a:gd name="T12" fmla="*/ 348 w 528"/>
                  <a:gd name="T13" fmla="*/ 512 h 526"/>
                  <a:gd name="T14" fmla="*/ 298 w 528"/>
                  <a:gd name="T15" fmla="*/ 524 h 526"/>
                  <a:gd name="T16" fmla="*/ 244 w 528"/>
                  <a:gd name="T17" fmla="*/ 526 h 526"/>
                  <a:gd name="T18" fmla="*/ 218 w 528"/>
                  <a:gd name="T19" fmla="*/ 522 h 526"/>
                  <a:gd name="T20" fmla="*/ 168 w 528"/>
                  <a:gd name="T21" fmla="*/ 508 h 526"/>
                  <a:gd name="T22" fmla="*/ 122 w 528"/>
                  <a:gd name="T23" fmla="*/ 484 h 526"/>
                  <a:gd name="T24" fmla="*/ 82 w 528"/>
                  <a:gd name="T25" fmla="*/ 454 h 526"/>
                  <a:gd name="T26" fmla="*/ 48 w 528"/>
                  <a:gd name="T27" fmla="*/ 414 h 526"/>
                  <a:gd name="T28" fmla="*/ 24 w 528"/>
                  <a:gd name="T29" fmla="*/ 370 h 526"/>
                  <a:gd name="T30" fmla="*/ 8 w 528"/>
                  <a:gd name="T31" fmla="*/ 322 h 526"/>
                  <a:gd name="T32" fmla="*/ 0 w 528"/>
                  <a:gd name="T33" fmla="*/ 270 h 526"/>
                  <a:gd name="T34" fmla="*/ 2 w 528"/>
                  <a:gd name="T35" fmla="*/ 244 h 526"/>
                  <a:gd name="T36" fmla="*/ 10 w 528"/>
                  <a:gd name="T37" fmla="*/ 190 h 526"/>
                  <a:gd name="T38" fmla="*/ 30 w 528"/>
                  <a:gd name="T39" fmla="*/ 142 h 526"/>
                  <a:gd name="T40" fmla="*/ 56 w 528"/>
                  <a:gd name="T41" fmla="*/ 100 h 526"/>
                  <a:gd name="T42" fmla="*/ 92 w 528"/>
                  <a:gd name="T43" fmla="*/ 62 h 526"/>
                  <a:gd name="T44" fmla="*/ 134 w 528"/>
                  <a:gd name="T45" fmla="*/ 34 h 526"/>
                  <a:gd name="T46" fmla="*/ 180 w 528"/>
                  <a:gd name="T47" fmla="*/ 12 h 526"/>
                  <a:gd name="T48" fmla="*/ 230 w 528"/>
                  <a:gd name="T49" fmla="*/ 2 h 526"/>
                  <a:gd name="T50" fmla="*/ 284 w 528"/>
                  <a:gd name="T51" fmla="*/ 0 h 526"/>
                  <a:gd name="T52" fmla="*/ 310 w 528"/>
                  <a:gd name="T53" fmla="*/ 4 h 526"/>
                  <a:gd name="T54" fmla="*/ 362 w 528"/>
                  <a:gd name="T55" fmla="*/ 18 h 526"/>
                  <a:gd name="T56" fmla="*/ 406 w 528"/>
                  <a:gd name="T57" fmla="*/ 40 h 526"/>
                  <a:gd name="T58" fmla="*/ 446 w 528"/>
                  <a:gd name="T59" fmla="*/ 72 h 526"/>
                  <a:gd name="T60" fmla="*/ 480 w 528"/>
                  <a:gd name="T61" fmla="*/ 110 h 526"/>
                  <a:gd name="T62" fmla="*/ 504 w 528"/>
                  <a:gd name="T63" fmla="*/ 154 h 526"/>
                  <a:gd name="T64" fmla="*/ 522 w 528"/>
                  <a:gd name="T65" fmla="*/ 204 h 526"/>
                  <a:gd name="T66" fmla="*/ 528 w 528"/>
                  <a:gd name="T67" fmla="*/ 25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8" h="526">
                    <a:moveTo>
                      <a:pt x="528" y="282"/>
                    </a:moveTo>
                    <a:lnTo>
                      <a:pt x="528" y="282"/>
                    </a:lnTo>
                    <a:lnTo>
                      <a:pt x="524" y="310"/>
                    </a:lnTo>
                    <a:lnTo>
                      <a:pt x="518" y="334"/>
                    </a:lnTo>
                    <a:lnTo>
                      <a:pt x="510" y="360"/>
                    </a:lnTo>
                    <a:lnTo>
                      <a:pt x="498" y="384"/>
                    </a:lnTo>
                    <a:lnTo>
                      <a:pt x="486" y="406"/>
                    </a:lnTo>
                    <a:lnTo>
                      <a:pt x="472" y="426"/>
                    </a:lnTo>
                    <a:lnTo>
                      <a:pt x="454" y="446"/>
                    </a:lnTo>
                    <a:lnTo>
                      <a:pt x="436" y="462"/>
                    </a:lnTo>
                    <a:lnTo>
                      <a:pt x="416" y="478"/>
                    </a:lnTo>
                    <a:lnTo>
                      <a:pt x="394" y="492"/>
                    </a:lnTo>
                    <a:lnTo>
                      <a:pt x="372" y="504"/>
                    </a:lnTo>
                    <a:lnTo>
                      <a:pt x="348" y="512"/>
                    </a:lnTo>
                    <a:lnTo>
                      <a:pt x="324" y="520"/>
                    </a:lnTo>
                    <a:lnTo>
                      <a:pt x="298" y="524"/>
                    </a:lnTo>
                    <a:lnTo>
                      <a:pt x="272" y="526"/>
                    </a:lnTo>
                    <a:lnTo>
                      <a:pt x="244" y="526"/>
                    </a:lnTo>
                    <a:lnTo>
                      <a:pt x="244" y="526"/>
                    </a:lnTo>
                    <a:lnTo>
                      <a:pt x="218" y="522"/>
                    </a:lnTo>
                    <a:lnTo>
                      <a:pt x="192" y="516"/>
                    </a:lnTo>
                    <a:lnTo>
                      <a:pt x="168" y="508"/>
                    </a:lnTo>
                    <a:lnTo>
                      <a:pt x="144" y="498"/>
                    </a:lnTo>
                    <a:lnTo>
                      <a:pt x="122" y="484"/>
                    </a:lnTo>
                    <a:lnTo>
                      <a:pt x="100" y="470"/>
                    </a:lnTo>
                    <a:lnTo>
                      <a:pt x="82" y="454"/>
                    </a:lnTo>
                    <a:lnTo>
                      <a:pt x="64" y="434"/>
                    </a:lnTo>
                    <a:lnTo>
                      <a:pt x="48" y="414"/>
                    </a:lnTo>
                    <a:lnTo>
                      <a:pt x="34" y="394"/>
                    </a:lnTo>
                    <a:lnTo>
                      <a:pt x="24" y="370"/>
                    </a:lnTo>
                    <a:lnTo>
                      <a:pt x="14" y="346"/>
                    </a:lnTo>
                    <a:lnTo>
                      <a:pt x="8" y="322"/>
                    </a:lnTo>
                    <a:lnTo>
                      <a:pt x="2" y="296"/>
                    </a:lnTo>
                    <a:lnTo>
                      <a:pt x="0" y="270"/>
                    </a:lnTo>
                    <a:lnTo>
                      <a:pt x="2" y="244"/>
                    </a:lnTo>
                    <a:lnTo>
                      <a:pt x="2" y="244"/>
                    </a:lnTo>
                    <a:lnTo>
                      <a:pt x="4" y="216"/>
                    </a:lnTo>
                    <a:lnTo>
                      <a:pt x="10" y="190"/>
                    </a:lnTo>
                    <a:lnTo>
                      <a:pt x="18" y="166"/>
                    </a:lnTo>
                    <a:lnTo>
                      <a:pt x="30" y="142"/>
                    </a:lnTo>
                    <a:lnTo>
                      <a:pt x="42" y="120"/>
                    </a:lnTo>
                    <a:lnTo>
                      <a:pt x="56" y="100"/>
                    </a:lnTo>
                    <a:lnTo>
                      <a:pt x="74" y="80"/>
                    </a:lnTo>
                    <a:lnTo>
                      <a:pt x="92" y="62"/>
                    </a:lnTo>
                    <a:lnTo>
                      <a:pt x="112" y="48"/>
                    </a:lnTo>
                    <a:lnTo>
                      <a:pt x="134" y="34"/>
                    </a:lnTo>
                    <a:lnTo>
                      <a:pt x="156" y="22"/>
                    </a:lnTo>
                    <a:lnTo>
                      <a:pt x="180" y="12"/>
                    </a:lnTo>
                    <a:lnTo>
                      <a:pt x="204" y="6"/>
                    </a:lnTo>
                    <a:lnTo>
                      <a:pt x="230" y="2"/>
                    </a:lnTo>
                    <a:lnTo>
                      <a:pt x="256" y="0"/>
                    </a:lnTo>
                    <a:lnTo>
                      <a:pt x="284" y="0"/>
                    </a:lnTo>
                    <a:lnTo>
                      <a:pt x="284" y="0"/>
                    </a:lnTo>
                    <a:lnTo>
                      <a:pt x="310" y="4"/>
                    </a:lnTo>
                    <a:lnTo>
                      <a:pt x="336" y="10"/>
                    </a:lnTo>
                    <a:lnTo>
                      <a:pt x="362" y="18"/>
                    </a:lnTo>
                    <a:lnTo>
                      <a:pt x="384" y="28"/>
                    </a:lnTo>
                    <a:lnTo>
                      <a:pt x="406" y="40"/>
                    </a:lnTo>
                    <a:lnTo>
                      <a:pt x="428" y="56"/>
                    </a:lnTo>
                    <a:lnTo>
                      <a:pt x="446" y="72"/>
                    </a:lnTo>
                    <a:lnTo>
                      <a:pt x="464" y="90"/>
                    </a:lnTo>
                    <a:lnTo>
                      <a:pt x="480" y="110"/>
                    </a:lnTo>
                    <a:lnTo>
                      <a:pt x="494" y="132"/>
                    </a:lnTo>
                    <a:lnTo>
                      <a:pt x="504" y="154"/>
                    </a:lnTo>
                    <a:lnTo>
                      <a:pt x="514" y="178"/>
                    </a:lnTo>
                    <a:lnTo>
                      <a:pt x="522" y="204"/>
                    </a:lnTo>
                    <a:lnTo>
                      <a:pt x="526" y="228"/>
                    </a:lnTo>
                    <a:lnTo>
                      <a:pt x="528" y="256"/>
                    </a:lnTo>
                    <a:lnTo>
                      <a:pt x="528" y="28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10182"/>
              <p:cNvSpPr>
                <a:spLocks/>
              </p:cNvSpPr>
              <p:nvPr/>
            </p:nvSpPr>
            <p:spPr bwMode="auto">
              <a:xfrm>
                <a:off x="14555788" y="4852988"/>
                <a:ext cx="838200" cy="835025"/>
              </a:xfrm>
              <a:custGeom>
                <a:avLst/>
                <a:gdLst>
                  <a:gd name="T0" fmla="*/ 528 w 528"/>
                  <a:gd name="T1" fmla="*/ 282 h 526"/>
                  <a:gd name="T2" fmla="*/ 518 w 528"/>
                  <a:gd name="T3" fmla="*/ 334 h 526"/>
                  <a:gd name="T4" fmla="*/ 498 w 528"/>
                  <a:gd name="T5" fmla="*/ 384 h 526"/>
                  <a:gd name="T6" fmla="*/ 472 w 528"/>
                  <a:gd name="T7" fmla="*/ 426 h 526"/>
                  <a:gd name="T8" fmla="*/ 436 w 528"/>
                  <a:gd name="T9" fmla="*/ 462 h 526"/>
                  <a:gd name="T10" fmla="*/ 394 w 528"/>
                  <a:gd name="T11" fmla="*/ 492 h 526"/>
                  <a:gd name="T12" fmla="*/ 348 w 528"/>
                  <a:gd name="T13" fmla="*/ 512 h 526"/>
                  <a:gd name="T14" fmla="*/ 298 w 528"/>
                  <a:gd name="T15" fmla="*/ 524 h 526"/>
                  <a:gd name="T16" fmla="*/ 244 w 528"/>
                  <a:gd name="T17" fmla="*/ 526 h 526"/>
                  <a:gd name="T18" fmla="*/ 218 w 528"/>
                  <a:gd name="T19" fmla="*/ 522 h 526"/>
                  <a:gd name="T20" fmla="*/ 168 w 528"/>
                  <a:gd name="T21" fmla="*/ 508 h 526"/>
                  <a:gd name="T22" fmla="*/ 122 w 528"/>
                  <a:gd name="T23" fmla="*/ 484 h 526"/>
                  <a:gd name="T24" fmla="*/ 82 w 528"/>
                  <a:gd name="T25" fmla="*/ 454 h 526"/>
                  <a:gd name="T26" fmla="*/ 48 w 528"/>
                  <a:gd name="T27" fmla="*/ 414 h 526"/>
                  <a:gd name="T28" fmla="*/ 24 w 528"/>
                  <a:gd name="T29" fmla="*/ 370 h 526"/>
                  <a:gd name="T30" fmla="*/ 8 w 528"/>
                  <a:gd name="T31" fmla="*/ 322 h 526"/>
                  <a:gd name="T32" fmla="*/ 0 w 528"/>
                  <a:gd name="T33" fmla="*/ 270 h 526"/>
                  <a:gd name="T34" fmla="*/ 2 w 528"/>
                  <a:gd name="T35" fmla="*/ 244 h 526"/>
                  <a:gd name="T36" fmla="*/ 10 w 528"/>
                  <a:gd name="T37" fmla="*/ 190 h 526"/>
                  <a:gd name="T38" fmla="*/ 30 w 528"/>
                  <a:gd name="T39" fmla="*/ 142 h 526"/>
                  <a:gd name="T40" fmla="*/ 56 w 528"/>
                  <a:gd name="T41" fmla="*/ 100 h 526"/>
                  <a:gd name="T42" fmla="*/ 92 w 528"/>
                  <a:gd name="T43" fmla="*/ 62 h 526"/>
                  <a:gd name="T44" fmla="*/ 134 w 528"/>
                  <a:gd name="T45" fmla="*/ 34 h 526"/>
                  <a:gd name="T46" fmla="*/ 180 w 528"/>
                  <a:gd name="T47" fmla="*/ 12 h 526"/>
                  <a:gd name="T48" fmla="*/ 230 w 528"/>
                  <a:gd name="T49" fmla="*/ 2 h 526"/>
                  <a:gd name="T50" fmla="*/ 284 w 528"/>
                  <a:gd name="T51" fmla="*/ 0 h 526"/>
                  <a:gd name="T52" fmla="*/ 310 w 528"/>
                  <a:gd name="T53" fmla="*/ 4 h 526"/>
                  <a:gd name="T54" fmla="*/ 362 w 528"/>
                  <a:gd name="T55" fmla="*/ 18 h 526"/>
                  <a:gd name="T56" fmla="*/ 406 w 528"/>
                  <a:gd name="T57" fmla="*/ 40 h 526"/>
                  <a:gd name="T58" fmla="*/ 446 w 528"/>
                  <a:gd name="T59" fmla="*/ 72 h 526"/>
                  <a:gd name="T60" fmla="*/ 480 w 528"/>
                  <a:gd name="T61" fmla="*/ 110 h 526"/>
                  <a:gd name="T62" fmla="*/ 504 w 528"/>
                  <a:gd name="T63" fmla="*/ 154 h 526"/>
                  <a:gd name="T64" fmla="*/ 522 w 528"/>
                  <a:gd name="T65" fmla="*/ 204 h 526"/>
                  <a:gd name="T66" fmla="*/ 528 w 528"/>
                  <a:gd name="T67" fmla="*/ 25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8" h="526">
                    <a:moveTo>
                      <a:pt x="528" y="282"/>
                    </a:moveTo>
                    <a:lnTo>
                      <a:pt x="528" y="282"/>
                    </a:lnTo>
                    <a:lnTo>
                      <a:pt x="524" y="310"/>
                    </a:lnTo>
                    <a:lnTo>
                      <a:pt x="518" y="334"/>
                    </a:lnTo>
                    <a:lnTo>
                      <a:pt x="510" y="360"/>
                    </a:lnTo>
                    <a:lnTo>
                      <a:pt x="498" y="384"/>
                    </a:lnTo>
                    <a:lnTo>
                      <a:pt x="486" y="406"/>
                    </a:lnTo>
                    <a:lnTo>
                      <a:pt x="472" y="426"/>
                    </a:lnTo>
                    <a:lnTo>
                      <a:pt x="454" y="446"/>
                    </a:lnTo>
                    <a:lnTo>
                      <a:pt x="436" y="462"/>
                    </a:lnTo>
                    <a:lnTo>
                      <a:pt x="416" y="478"/>
                    </a:lnTo>
                    <a:lnTo>
                      <a:pt x="394" y="492"/>
                    </a:lnTo>
                    <a:lnTo>
                      <a:pt x="372" y="504"/>
                    </a:lnTo>
                    <a:lnTo>
                      <a:pt x="348" y="512"/>
                    </a:lnTo>
                    <a:lnTo>
                      <a:pt x="324" y="520"/>
                    </a:lnTo>
                    <a:lnTo>
                      <a:pt x="298" y="524"/>
                    </a:lnTo>
                    <a:lnTo>
                      <a:pt x="272" y="526"/>
                    </a:lnTo>
                    <a:lnTo>
                      <a:pt x="244" y="526"/>
                    </a:lnTo>
                    <a:lnTo>
                      <a:pt x="244" y="526"/>
                    </a:lnTo>
                    <a:lnTo>
                      <a:pt x="218" y="522"/>
                    </a:lnTo>
                    <a:lnTo>
                      <a:pt x="192" y="516"/>
                    </a:lnTo>
                    <a:lnTo>
                      <a:pt x="168" y="508"/>
                    </a:lnTo>
                    <a:lnTo>
                      <a:pt x="144" y="498"/>
                    </a:lnTo>
                    <a:lnTo>
                      <a:pt x="122" y="484"/>
                    </a:lnTo>
                    <a:lnTo>
                      <a:pt x="100" y="470"/>
                    </a:lnTo>
                    <a:lnTo>
                      <a:pt x="82" y="454"/>
                    </a:lnTo>
                    <a:lnTo>
                      <a:pt x="64" y="434"/>
                    </a:lnTo>
                    <a:lnTo>
                      <a:pt x="48" y="414"/>
                    </a:lnTo>
                    <a:lnTo>
                      <a:pt x="34" y="394"/>
                    </a:lnTo>
                    <a:lnTo>
                      <a:pt x="24" y="370"/>
                    </a:lnTo>
                    <a:lnTo>
                      <a:pt x="14" y="346"/>
                    </a:lnTo>
                    <a:lnTo>
                      <a:pt x="8" y="322"/>
                    </a:lnTo>
                    <a:lnTo>
                      <a:pt x="2" y="296"/>
                    </a:lnTo>
                    <a:lnTo>
                      <a:pt x="0" y="270"/>
                    </a:lnTo>
                    <a:lnTo>
                      <a:pt x="2" y="244"/>
                    </a:lnTo>
                    <a:lnTo>
                      <a:pt x="2" y="244"/>
                    </a:lnTo>
                    <a:lnTo>
                      <a:pt x="4" y="216"/>
                    </a:lnTo>
                    <a:lnTo>
                      <a:pt x="10" y="190"/>
                    </a:lnTo>
                    <a:lnTo>
                      <a:pt x="18" y="166"/>
                    </a:lnTo>
                    <a:lnTo>
                      <a:pt x="30" y="142"/>
                    </a:lnTo>
                    <a:lnTo>
                      <a:pt x="42" y="120"/>
                    </a:lnTo>
                    <a:lnTo>
                      <a:pt x="56" y="100"/>
                    </a:lnTo>
                    <a:lnTo>
                      <a:pt x="74" y="80"/>
                    </a:lnTo>
                    <a:lnTo>
                      <a:pt x="92" y="62"/>
                    </a:lnTo>
                    <a:lnTo>
                      <a:pt x="112" y="48"/>
                    </a:lnTo>
                    <a:lnTo>
                      <a:pt x="134" y="34"/>
                    </a:lnTo>
                    <a:lnTo>
                      <a:pt x="156" y="22"/>
                    </a:lnTo>
                    <a:lnTo>
                      <a:pt x="180" y="12"/>
                    </a:lnTo>
                    <a:lnTo>
                      <a:pt x="204" y="6"/>
                    </a:lnTo>
                    <a:lnTo>
                      <a:pt x="230" y="2"/>
                    </a:lnTo>
                    <a:lnTo>
                      <a:pt x="256" y="0"/>
                    </a:lnTo>
                    <a:lnTo>
                      <a:pt x="284" y="0"/>
                    </a:lnTo>
                    <a:lnTo>
                      <a:pt x="284" y="0"/>
                    </a:lnTo>
                    <a:lnTo>
                      <a:pt x="310" y="4"/>
                    </a:lnTo>
                    <a:lnTo>
                      <a:pt x="336" y="10"/>
                    </a:lnTo>
                    <a:lnTo>
                      <a:pt x="362" y="18"/>
                    </a:lnTo>
                    <a:lnTo>
                      <a:pt x="384" y="28"/>
                    </a:lnTo>
                    <a:lnTo>
                      <a:pt x="406" y="40"/>
                    </a:lnTo>
                    <a:lnTo>
                      <a:pt x="428" y="56"/>
                    </a:lnTo>
                    <a:lnTo>
                      <a:pt x="446" y="72"/>
                    </a:lnTo>
                    <a:lnTo>
                      <a:pt x="464" y="90"/>
                    </a:lnTo>
                    <a:lnTo>
                      <a:pt x="480" y="110"/>
                    </a:lnTo>
                    <a:lnTo>
                      <a:pt x="494" y="132"/>
                    </a:lnTo>
                    <a:lnTo>
                      <a:pt x="504" y="154"/>
                    </a:lnTo>
                    <a:lnTo>
                      <a:pt x="514" y="178"/>
                    </a:lnTo>
                    <a:lnTo>
                      <a:pt x="522" y="204"/>
                    </a:lnTo>
                    <a:lnTo>
                      <a:pt x="526" y="228"/>
                    </a:lnTo>
                    <a:lnTo>
                      <a:pt x="528" y="256"/>
                    </a:lnTo>
                    <a:lnTo>
                      <a:pt x="528" y="2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10183"/>
              <p:cNvSpPr>
                <a:spLocks/>
              </p:cNvSpPr>
              <p:nvPr/>
            </p:nvSpPr>
            <p:spPr bwMode="auto">
              <a:xfrm>
                <a:off x="14616113" y="4910138"/>
                <a:ext cx="717550" cy="717550"/>
              </a:xfrm>
              <a:custGeom>
                <a:avLst/>
                <a:gdLst>
                  <a:gd name="T0" fmla="*/ 452 w 452"/>
                  <a:gd name="T1" fmla="*/ 244 h 452"/>
                  <a:gd name="T2" fmla="*/ 444 w 452"/>
                  <a:gd name="T3" fmla="*/ 288 h 452"/>
                  <a:gd name="T4" fmla="*/ 428 w 452"/>
                  <a:gd name="T5" fmla="*/ 330 h 452"/>
                  <a:gd name="T6" fmla="*/ 404 w 452"/>
                  <a:gd name="T7" fmla="*/ 366 h 452"/>
                  <a:gd name="T8" fmla="*/ 374 w 452"/>
                  <a:gd name="T9" fmla="*/ 398 h 452"/>
                  <a:gd name="T10" fmla="*/ 338 w 452"/>
                  <a:gd name="T11" fmla="*/ 424 h 452"/>
                  <a:gd name="T12" fmla="*/ 298 w 452"/>
                  <a:gd name="T13" fmla="*/ 440 h 452"/>
                  <a:gd name="T14" fmla="*/ 254 w 452"/>
                  <a:gd name="T15" fmla="*/ 450 h 452"/>
                  <a:gd name="T16" fmla="*/ 210 w 452"/>
                  <a:gd name="T17" fmla="*/ 452 h 452"/>
                  <a:gd name="T18" fmla="*/ 186 w 452"/>
                  <a:gd name="T19" fmla="*/ 450 h 452"/>
                  <a:gd name="T20" fmla="*/ 142 w 452"/>
                  <a:gd name="T21" fmla="*/ 436 h 452"/>
                  <a:gd name="T22" fmla="*/ 104 w 452"/>
                  <a:gd name="T23" fmla="*/ 416 h 452"/>
                  <a:gd name="T24" fmla="*/ 70 w 452"/>
                  <a:gd name="T25" fmla="*/ 390 h 452"/>
                  <a:gd name="T26" fmla="*/ 42 w 452"/>
                  <a:gd name="T27" fmla="*/ 358 h 452"/>
                  <a:gd name="T28" fmla="*/ 20 w 452"/>
                  <a:gd name="T29" fmla="*/ 320 h 452"/>
                  <a:gd name="T30" fmla="*/ 6 w 452"/>
                  <a:gd name="T31" fmla="*/ 278 h 452"/>
                  <a:gd name="T32" fmla="*/ 0 w 452"/>
                  <a:gd name="T33" fmla="*/ 232 h 452"/>
                  <a:gd name="T34" fmla="*/ 0 w 452"/>
                  <a:gd name="T35" fmla="*/ 210 h 452"/>
                  <a:gd name="T36" fmla="*/ 8 w 452"/>
                  <a:gd name="T37" fmla="*/ 164 h 452"/>
                  <a:gd name="T38" fmla="*/ 24 w 452"/>
                  <a:gd name="T39" fmla="*/ 124 h 452"/>
                  <a:gd name="T40" fmla="*/ 48 w 452"/>
                  <a:gd name="T41" fmla="*/ 86 h 452"/>
                  <a:gd name="T42" fmla="*/ 78 w 452"/>
                  <a:gd name="T43" fmla="*/ 56 h 452"/>
                  <a:gd name="T44" fmla="*/ 114 w 452"/>
                  <a:gd name="T45" fmla="*/ 30 h 452"/>
                  <a:gd name="T46" fmla="*/ 154 w 452"/>
                  <a:gd name="T47" fmla="*/ 12 h 452"/>
                  <a:gd name="T48" fmla="*/ 198 w 452"/>
                  <a:gd name="T49" fmla="*/ 2 h 452"/>
                  <a:gd name="T50" fmla="*/ 242 w 452"/>
                  <a:gd name="T51" fmla="*/ 2 h 452"/>
                  <a:gd name="T52" fmla="*/ 266 w 452"/>
                  <a:gd name="T53" fmla="*/ 4 h 452"/>
                  <a:gd name="T54" fmla="*/ 310 w 452"/>
                  <a:gd name="T55" fmla="*/ 16 h 452"/>
                  <a:gd name="T56" fmla="*/ 348 w 452"/>
                  <a:gd name="T57" fmla="*/ 36 h 452"/>
                  <a:gd name="T58" fmla="*/ 382 w 452"/>
                  <a:gd name="T59" fmla="*/ 64 h 452"/>
                  <a:gd name="T60" fmla="*/ 410 w 452"/>
                  <a:gd name="T61" fmla="*/ 96 h 452"/>
                  <a:gd name="T62" fmla="*/ 432 w 452"/>
                  <a:gd name="T63" fmla="*/ 134 h 452"/>
                  <a:gd name="T64" fmla="*/ 446 w 452"/>
                  <a:gd name="T65" fmla="*/ 176 h 452"/>
                  <a:gd name="T66" fmla="*/ 452 w 452"/>
                  <a:gd name="T67" fmla="*/ 22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452" y="244"/>
                    </a:moveTo>
                    <a:lnTo>
                      <a:pt x="452" y="244"/>
                    </a:lnTo>
                    <a:lnTo>
                      <a:pt x="448" y="266"/>
                    </a:lnTo>
                    <a:lnTo>
                      <a:pt x="444" y="288"/>
                    </a:lnTo>
                    <a:lnTo>
                      <a:pt x="436" y="310"/>
                    </a:lnTo>
                    <a:lnTo>
                      <a:pt x="428" y="330"/>
                    </a:lnTo>
                    <a:lnTo>
                      <a:pt x="416" y="348"/>
                    </a:lnTo>
                    <a:lnTo>
                      <a:pt x="404" y="366"/>
                    </a:lnTo>
                    <a:lnTo>
                      <a:pt x="390" y="384"/>
                    </a:lnTo>
                    <a:lnTo>
                      <a:pt x="374" y="398"/>
                    </a:lnTo>
                    <a:lnTo>
                      <a:pt x="356" y="412"/>
                    </a:lnTo>
                    <a:lnTo>
                      <a:pt x="338" y="424"/>
                    </a:lnTo>
                    <a:lnTo>
                      <a:pt x="318" y="432"/>
                    </a:lnTo>
                    <a:lnTo>
                      <a:pt x="298" y="440"/>
                    </a:lnTo>
                    <a:lnTo>
                      <a:pt x="276" y="446"/>
                    </a:lnTo>
                    <a:lnTo>
                      <a:pt x="254" y="450"/>
                    </a:lnTo>
                    <a:lnTo>
                      <a:pt x="232" y="452"/>
                    </a:lnTo>
                    <a:lnTo>
                      <a:pt x="210" y="452"/>
                    </a:lnTo>
                    <a:lnTo>
                      <a:pt x="210" y="452"/>
                    </a:lnTo>
                    <a:lnTo>
                      <a:pt x="186" y="450"/>
                    </a:lnTo>
                    <a:lnTo>
                      <a:pt x="164" y="444"/>
                    </a:lnTo>
                    <a:lnTo>
                      <a:pt x="142" y="436"/>
                    </a:lnTo>
                    <a:lnTo>
                      <a:pt x="122" y="428"/>
                    </a:lnTo>
                    <a:lnTo>
                      <a:pt x="104" y="416"/>
                    </a:lnTo>
                    <a:lnTo>
                      <a:pt x="86" y="404"/>
                    </a:lnTo>
                    <a:lnTo>
                      <a:pt x="70" y="390"/>
                    </a:lnTo>
                    <a:lnTo>
                      <a:pt x="54" y="374"/>
                    </a:lnTo>
                    <a:lnTo>
                      <a:pt x="42" y="358"/>
                    </a:lnTo>
                    <a:lnTo>
                      <a:pt x="30" y="338"/>
                    </a:lnTo>
                    <a:lnTo>
                      <a:pt x="20" y="320"/>
                    </a:lnTo>
                    <a:lnTo>
                      <a:pt x="12" y="298"/>
                    </a:lnTo>
                    <a:lnTo>
                      <a:pt x="6" y="278"/>
                    </a:lnTo>
                    <a:lnTo>
                      <a:pt x="2" y="256"/>
                    </a:lnTo>
                    <a:lnTo>
                      <a:pt x="0" y="232"/>
                    </a:lnTo>
                    <a:lnTo>
                      <a:pt x="0" y="210"/>
                    </a:lnTo>
                    <a:lnTo>
                      <a:pt x="0" y="210"/>
                    </a:lnTo>
                    <a:lnTo>
                      <a:pt x="4" y="186"/>
                    </a:lnTo>
                    <a:lnTo>
                      <a:pt x="8" y="164"/>
                    </a:lnTo>
                    <a:lnTo>
                      <a:pt x="16" y="144"/>
                    </a:lnTo>
                    <a:lnTo>
                      <a:pt x="24" y="124"/>
                    </a:lnTo>
                    <a:lnTo>
                      <a:pt x="36" y="104"/>
                    </a:lnTo>
                    <a:lnTo>
                      <a:pt x="48" y="86"/>
                    </a:lnTo>
                    <a:lnTo>
                      <a:pt x="62" y="70"/>
                    </a:lnTo>
                    <a:lnTo>
                      <a:pt x="78" y="56"/>
                    </a:lnTo>
                    <a:lnTo>
                      <a:pt x="96" y="42"/>
                    </a:lnTo>
                    <a:lnTo>
                      <a:pt x="114" y="30"/>
                    </a:lnTo>
                    <a:lnTo>
                      <a:pt x="134" y="20"/>
                    </a:lnTo>
                    <a:lnTo>
                      <a:pt x="154" y="12"/>
                    </a:lnTo>
                    <a:lnTo>
                      <a:pt x="176" y="6"/>
                    </a:lnTo>
                    <a:lnTo>
                      <a:pt x="198" y="2"/>
                    </a:lnTo>
                    <a:lnTo>
                      <a:pt x="220" y="0"/>
                    </a:lnTo>
                    <a:lnTo>
                      <a:pt x="242" y="2"/>
                    </a:lnTo>
                    <a:lnTo>
                      <a:pt x="242" y="2"/>
                    </a:lnTo>
                    <a:lnTo>
                      <a:pt x="266" y="4"/>
                    </a:lnTo>
                    <a:lnTo>
                      <a:pt x="288" y="10"/>
                    </a:lnTo>
                    <a:lnTo>
                      <a:pt x="310" y="16"/>
                    </a:lnTo>
                    <a:lnTo>
                      <a:pt x="330" y="26"/>
                    </a:lnTo>
                    <a:lnTo>
                      <a:pt x="348" y="36"/>
                    </a:lnTo>
                    <a:lnTo>
                      <a:pt x="366" y="50"/>
                    </a:lnTo>
                    <a:lnTo>
                      <a:pt x="382" y="64"/>
                    </a:lnTo>
                    <a:lnTo>
                      <a:pt x="398" y="80"/>
                    </a:lnTo>
                    <a:lnTo>
                      <a:pt x="410" y="96"/>
                    </a:lnTo>
                    <a:lnTo>
                      <a:pt x="422" y="114"/>
                    </a:lnTo>
                    <a:lnTo>
                      <a:pt x="432" y="134"/>
                    </a:lnTo>
                    <a:lnTo>
                      <a:pt x="440" y="154"/>
                    </a:lnTo>
                    <a:lnTo>
                      <a:pt x="446" y="176"/>
                    </a:lnTo>
                    <a:lnTo>
                      <a:pt x="450" y="198"/>
                    </a:lnTo>
                    <a:lnTo>
                      <a:pt x="452" y="220"/>
                    </a:lnTo>
                    <a:lnTo>
                      <a:pt x="452" y="244"/>
                    </a:ln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10184"/>
              <p:cNvSpPr>
                <a:spLocks/>
              </p:cNvSpPr>
              <p:nvPr/>
            </p:nvSpPr>
            <p:spPr bwMode="auto">
              <a:xfrm>
                <a:off x="14616113" y="4910138"/>
                <a:ext cx="717550" cy="717550"/>
              </a:xfrm>
              <a:custGeom>
                <a:avLst/>
                <a:gdLst>
                  <a:gd name="T0" fmla="*/ 452 w 452"/>
                  <a:gd name="T1" fmla="*/ 244 h 452"/>
                  <a:gd name="T2" fmla="*/ 444 w 452"/>
                  <a:gd name="T3" fmla="*/ 288 h 452"/>
                  <a:gd name="T4" fmla="*/ 428 w 452"/>
                  <a:gd name="T5" fmla="*/ 330 h 452"/>
                  <a:gd name="T6" fmla="*/ 404 w 452"/>
                  <a:gd name="T7" fmla="*/ 366 h 452"/>
                  <a:gd name="T8" fmla="*/ 374 w 452"/>
                  <a:gd name="T9" fmla="*/ 398 h 452"/>
                  <a:gd name="T10" fmla="*/ 338 w 452"/>
                  <a:gd name="T11" fmla="*/ 424 h 452"/>
                  <a:gd name="T12" fmla="*/ 298 w 452"/>
                  <a:gd name="T13" fmla="*/ 440 h 452"/>
                  <a:gd name="T14" fmla="*/ 254 w 452"/>
                  <a:gd name="T15" fmla="*/ 450 h 452"/>
                  <a:gd name="T16" fmla="*/ 210 w 452"/>
                  <a:gd name="T17" fmla="*/ 452 h 452"/>
                  <a:gd name="T18" fmla="*/ 186 w 452"/>
                  <a:gd name="T19" fmla="*/ 450 h 452"/>
                  <a:gd name="T20" fmla="*/ 142 w 452"/>
                  <a:gd name="T21" fmla="*/ 436 h 452"/>
                  <a:gd name="T22" fmla="*/ 104 w 452"/>
                  <a:gd name="T23" fmla="*/ 416 h 452"/>
                  <a:gd name="T24" fmla="*/ 70 w 452"/>
                  <a:gd name="T25" fmla="*/ 390 h 452"/>
                  <a:gd name="T26" fmla="*/ 42 w 452"/>
                  <a:gd name="T27" fmla="*/ 358 h 452"/>
                  <a:gd name="T28" fmla="*/ 20 w 452"/>
                  <a:gd name="T29" fmla="*/ 320 h 452"/>
                  <a:gd name="T30" fmla="*/ 6 w 452"/>
                  <a:gd name="T31" fmla="*/ 278 h 452"/>
                  <a:gd name="T32" fmla="*/ 0 w 452"/>
                  <a:gd name="T33" fmla="*/ 232 h 452"/>
                  <a:gd name="T34" fmla="*/ 0 w 452"/>
                  <a:gd name="T35" fmla="*/ 210 h 452"/>
                  <a:gd name="T36" fmla="*/ 8 w 452"/>
                  <a:gd name="T37" fmla="*/ 164 h 452"/>
                  <a:gd name="T38" fmla="*/ 24 w 452"/>
                  <a:gd name="T39" fmla="*/ 124 h 452"/>
                  <a:gd name="T40" fmla="*/ 48 w 452"/>
                  <a:gd name="T41" fmla="*/ 86 h 452"/>
                  <a:gd name="T42" fmla="*/ 78 w 452"/>
                  <a:gd name="T43" fmla="*/ 56 h 452"/>
                  <a:gd name="T44" fmla="*/ 114 w 452"/>
                  <a:gd name="T45" fmla="*/ 30 h 452"/>
                  <a:gd name="T46" fmla="*/ 154 w 452"/>
                  <a:gd name="T47" fmla="*/ 12 h 452"/>
                  <a:gd name="T48" fmla="*/ 198 w 452"/>
                  <a:gd name="T49" fmla="*/ 2 h 452"/>
                  <a:gd name="T50" fmla="*/ 242 w 452"/>
                  <a:gd name="T51" fmla="*/ 2 h 452"/>
                  <a:gd name="T52" fmla="*/ 266 w 452"/>
                  <a:gd name="T53" fmla="*/ 4 h 452"/>
                  <a:gd name="T54" fmla="*/ 310 w 452"/>
                  <a:gd name="T55" fmla="*/ 16 h 452"/>
                  <a:gd name="T56" fmla="*/ 348 w 452"/>
                  <a:gd name="T57" fmla="*/ 36 h 452"/>
                  <a:gd name="T58" fmla="*/ 382 w 452"/>
                  <a:gd name="T59" fmla="*/ 64 h 452"/>
                  <a:gd name="T60" fmla="*/ 410 w 452"/>
                  <a:gd name="T61" fmla="*/ 96 h 452"/>
                  <a:gd name="T62" fmla="*/ 432 w 452"/>
                  <a:gd name="T63" fmla="*/ 134 h 452"/>
                  <a:gd name="T64" fmla="*/ 446 w 452"/>
                  <a:gd name="T65" fmla="*/ 176 h 452"/>
                  <a:gd name="T66" fmla="*/ 452 w 452"/>
                  <a:gd name="T67" fmla="*/ 22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452" y="244"/>
                    </a:moveTo>
                    <a:lnTo>
                      <a:pt x="452" y="244"/>
                    </a:lnTo>
                    <a:lnTo>
                      <a:pt x="448" y="266"/>
                    </a:lnTo>
                    <a:lnTo>
                      <a:pt x="444" y="288"/>
                    </a:lnTo>
                    <a:lnTo>
                      <a:pt x="436" y="310"/>
                    </a:lnTo>
                    <a:lnTo>
                      <a:pt x="428" y="330"/>
                    </a:lnTo>
                    <a:lnTo>
                      <a:pt x="416" y="348"/>
                    </a:lnTo>
                    <a:lnTo>
                      <a:pt x="404" y="366"/>
                    </a:lnTo>
                    <a:lnTo>
                      <a:pt x="390" y="384"/>
                    </a:lnTo>
                    <a:lnTo>
                      <a:pt x="374" y="398"/>
                    </a:lnTo>
                    <a:lnTo>
                      <a:pt x="356" y="412"/>
                    </a:lnTo>
                    <a:lnTo>
                      <a:pt x="338" y="424"/>
                    </a:lnTo>
                    <a:lnTo>
                      <a:pt x="318" y="432"/>
                    </a:lnTo>
                    <a:lnTo>
                      <a:pt x="298" y="440"/>
                    </a:lnTo>
                    <a:lnTo>
                      <a:pt x="276" y="446"/>
                    </a:lnTo>
                    <a:lnTo>
                      <a:pt x="254" y="450"/>
                    </a:lnTo>
                    <a:lnTo>
                      <a:pt x="232" y="452"/>
                    </a:lnTo>
                    <a:lnTo>
                      <a:pt x="210" y="452"/>
                    </a:lnTo>
                    <a:lnTo>
                      <a:pt x="210" y="452"/>
                    </a:lnTo>
                    <a:lnTo>
                      <a:pt x="186" y="450"/>
                    </a:lnTo>
                    <a:lnTo>
                      <a:pt x="164" y="444"/>
                    </a:lnTo>
                    <a:lnTo>
                      <a:pt x="142" y="436"/>
                    </a:lnTo>
                    <a:lnTo>
                      <a:pt x="122" y="428"/>
                    </a:lnTo>
                    <a:lnTo>
                      <a:pt x="104" y="416"/>
                    </a:lnTo>
                    <a:lnTo>
                      <a:pt x="86" y="404"/>
                    </a:lnTo>
                    <a:lnTo>
                      <a:pt x="70" y="390"/>
                    </a:lnTo>
                    <a:lnTo>
                      <a:pt x="54" y="374"/>
                    </a:lnTo>
                    <a:lnTo>
                      <a:pt x="42" y="358"/>
                    </a:lnTo>
                    <a:lnTo>
                      <a:pt x="30" y="338"/>
                    </a:lnTo>
                    <a:lnTo>
                      <a:pt x="20" y="320"/>
                    </a:lnTo>
                    <a:lnTo>
                      <a:pt x="12" y="298"/>
                    </a:lnTo>
                    <a:lnTo>
                      <a:pt x="6" y="278"/>
                    </a:lnTo>
                    <a:lnTo>
                      <a:pt x="2" y="256"/>
                    </a:lnTo>
                    <a:lnTo>
                      <a:pt x="0" y="232"/>
                    </a:lnTo>
                    <a:lnTo>
                      <a:pt x="0" y="210"/>
                    </a:lnTo>
                    <a:lnTo>
                      <a:pt x="0" y="210"/>
                    </a:lnTo>
                    <a:lnTo>
                      <a:pt x="4" y="186"/>
                    </a:lnTo>
                    <a:lnTo>
                      <a:pt x="8" y="164"/>
                    </a:lnTo>
                    <a:lnTo>
                      <a:pt x="16" y="144"/>
                    </a:lnTo>
                    <a:lnTo>
                      <a:pt x="24" y="124"/>
                    </a:lnTo>
                    <a:lnTo>
                      <a:pt x="36" y="104"/>
                    </a:lnTo>
                    <a:lnTo>
                      <a:pt x="48" y="86"/>
                    </a:lnTo>
                    <a:lnTo>
                      <a:pt x="62" y="70"/>
                    </a:lnTo>
                    <a:lnTo>
                      <a:pt x="78" y="56"/>
                    </a:lnTo>
                    <a:lnTo>
                      <a:pt x="96" y="42"/>
                    </a:lnTo>
                    <a:lnTo>
                      <a:pt x="114" y="30"/>
                    </a:lnTo>
                    <a:lnTo>
                      <a:pt x="134" y="20"/>
                    </a:lnTo>
                    <a:lnTo>
                      <a:pt x="154" y="12"/>
                    </a:lnTo>
                    <a:lnTo>
                      <a:pt x="176" y="6"/>
                    </a:lnTo>
                    <a:lnTo>
                      <a:pt x="198" y="2"/>
                    </a:lnTo>
                    <a:lnTo>
                      <a:pt x="220" y="0"/>
                    </a:lnTo>
                    <a:lnTo>
                      <a:pt x="242" y="2"/>
                    </a:lnTo>
                    <a:lnTo>
                      <a:pt x="242" y="2"/>
                    </a:lnTo>
                    <a:lnTo>
                      <a:pt x="266" y="4"/>
                    </a:lnTo>
                    <a:lnTo>
                      <a:pt x="288" y="10"/>
                    </a:lnTo>
                    <a:lnTo>
                      <a:pt x="310" y="16"/>
                    </a:lnTo>
                    <a:lnTo>
                      <a:pt x="330" y="26"/>
                    </a:lnTo>
                    <a:lnTo>
                      <a:pt x="348" y="36"/>
                    </a:lnTo>
                    <a:lnTo>
                      <a:pt x="366" y="50"/>
                    </a:lnTo>
                    <a:lnTo>
                      <a:pt x="382" y="64"/>
                    </a:lnTo>
                    <a:lnTo>
                      <a:pt x="398" y="80"/>
                    </a:lnTo>
                    <a:lnTo>
                      <a:pt x="410" y="96"/>
                    </a:lnTo>
                    <a:lnTo>
                      <a:pt x="422" y="114"/>
                    </a:lnTo>
                    <a:lnTo>
                      <a:pt x="432" y="134"/>
                    </a:lnTo>
                    <a:lnTo>
                      <a:pt x="440" y="154"/>
                    </a:lnTo>
                    <a:lnTo>
                      <a:pt x="446" y="176"/>
                    </a:lnTo>
                    <a:lnTo>
                      <a:pt x="450" y="198"/>
                    </a:lnTo>
                    <a:lnTo>
                      <a:pt x="452" y="220"/>
                    </a:lnTo>
                    <a:lnTo>
                      <a:pt x="452" y="2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10185"/>
              <p:cNvSpPr>
                <a:spLocks/>
              </p:cNvSpPr>
              <p:nvPr/>
            </p:nvSpPr>
            <p:spPr bwMode="auto">
              <a:xfrm>
                <a:off x="14841538" y="5135563"/>
                <a:ext cx="266700" cy="269875"/>
              </a:xfrm>
              <a:custGeom>
                <a:avLst/>
                <a:gdLst>
                  <a:gd name="T0" fmla="*/ 168 w 168"/>
                  <a:gd name="T1" fmla="*/ 92 h 170"/>
                  <a:gd name="T2" fmla="*/ 168 w 168"/>
                  <a:gd name="T3" fmla="*/ 92 h 170"/>
                  <a:gd name="T4" fmla="*/ 166 w 168"/>
                  <a:gd name="T5" fmla="*/ 108 h 170"/>
                  <a:gd name="T6" fmla="*/ 160 w 168"/>
                  <a:gd name="T7" fmla="*/ 124 h 170"/>
                  <a:gd name="T8" fmla="*/ 150 w 168"/>
                  <a:gd name="T9" fmla="*/ 138 h 170"/>
                  <a:gd name="T10" fmla="*/ 140 w 168"/>
                  <a:gd name="T11" fmla="*/ 148 h 170"/>
                  <a:gd name="T12" fmla="*/ 126 w 168"/>
                  <a:gd name="T13" fmla="*/ 158 h 170"/>
                  <a:gd name="T14" fmla="*/ 112 w 168"/>
                  <a:gd name="T15" fmla="*/ 166 h 170"/>
                  <a:gd name="T16" fmla="*/ 94 w 168"/>
                  <a:gd name="T17" fmla="*/ 168 h 170"/>
                  <a:gd name="T18" fmla="*/ 78 w 168"/>
                  <a:gd name="T19" fmla="*/ 170 h 170"/>
                  <a:gd name="T20" fmla="*/ 78 w 168"/>
                  <a:gd name="T21" fmla="*/ 170 h 170"/>
                  <a:gd name="T22" fmla="*/ 60 w 168"/>
                  <a:gd name="T23" fmla="*/ 166 h 170"/>
                  <a:gd name="T24" fmla="*/ 46 w 168"/>
                  <a:gd name="T25" fmla="*/ 160 h 170"/>
                  <a:gd name="T26" fmla="*/ 32 w 168"/>
                  <a:gd name="T27" fmla="*/ 152 h 170"/>
                  <a:gd name="T28" fmla="*/ 20 w 168"/>
                  <a:gd name="T29" fmla="*/ 140 h 170"/>
                  <a:gd name="T30" fmla="*/ 10 w 168"/>
                  <a:gd name="T31" fmla="*/ 126 h 170"/>
                  <a:gd name="T32" fmla="*/ 4 w 168"/>
                  <a:gd name="T33" fmla="*/ 112 h 170"/>
                  <a:gd name="T34" fmla="*/ 0 w 168"/>
                  <a:gd name="T35" fmla="*/ 96 h 170"/>
                  <a:gd name="T36" fmla="*/ 0 w 168"/>
                  <a:gd name="T37" fmla="*/ 78 h 170"/>
                  <a:gd name="T38" fmla="*/ 0 w 168"/>
                  <a:gd name="T39" fmla="*/ 78 h 170"/>
                  <a:gd name="T40" fmla="*/ 2 w 168"/>
                  <a:gd name="T41" fmla="*/ 62 h 170"/>
                  <a:gd name="T42" fmla="*/ 8 w 168"/>
                  <a:gd name="T43" fmla="*/ 46 h 170"/>
                  <a:gd name="T44" fmla="*/ 18 w 168"/>
                  <a:gd name="T45" fmla="*/ 32 h 170"/>
                  <a:gd name="T46" fmla="*/ 28 w 168"/>
                  <a:gd name="T47" fmla="*/ 20 h 170"/>
                  <a:gd name="T48" fmla="*/ 42 w 168"/>
                  <a:gd name="T49" fmla="*/ 12 h 170"/>
                  <a:gd name="T50" fmla="*/ 56 w 168"/>
                  <a:gd name="T51" fmla="*/ 4 h 170"/>
                  <a:gd name="T52" fmla="*/ 74 w 168"/>
                  <a:gd name="T53" fmla="*/ 0 h 170"/>
                  <a:gd name="T54" fmla="*/ 90 w 168"/>
                  <a:gd name="T55" fmla="*/ 0 h 170"/>
                  <a:gd name="T56" fmla="*/ 90 w 168"/>
                  <a:gd name="T57" fmla="*/ 0 h 170"/>
                  <a:gd name="T58" fmla="*/ 108 w 168"/>
                  <a:gd name="T59" fmla="*/ 4 h 170"/>
                  <a:gd name="T60" fmla="*/ 122 w 168"/>
                  <a:gd name="T61" fmla="*/ 10 h 170"/>
                  <a:gd name="T62" fmla="*/ 136 w 168"/>
                  <a:gd name="T63" fmla="*/ 18 h 170"/>
                  <a:gd name="T64" fmla="*/ 148 w 168"/>
                  <a:gd name="T65" fmla="*/ 30 h 170"/>
                  <a:gd name="T66" fmla="*/ 158 w 168"/>
                  <a:gd name="T67" fmla="*/ 42 h 170"/>
                  <a:gd name="T68" fmla="*/ 164 w 168"/>
                  <a:gd name="T69" fmla="*/ 58 h 170"/>
                  <a:gd name="T70" fmla="*/ 168 w 168"/>
                  <a:gd name="T71" fmla="*/ 74 h 170"/>
                  <a:gd name="T72" fmla="*/ 168 w 168"/>
                  <a:gd name="T73" fmla="*/ 9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8" h="170">
                    <a:moveTo>
                      <a:pt x="168" y="92"/>
                    </a:moveTo>
                    <a:lnTo>
                      <a:pt x="168" y="92"/>
                    </a:lnTo>
                    <a:lnTo>
                      <a:pt x="166" y="108"/>
                    </a:lnTo>
                    <a:lnTo>
                      <a:pt x="160" y="124"/>
                    </a:lnTo>
                    <a:lnTo>
                      <a:pt x="150" y="138"/>
                    </a:lnTo>
                    <a:lnTo>
                      <a:pt x="140" y="148"/>
                    </a:lnTo>
                    <a:lnTo>
                      <a:pt x="126" y="158"/>
                    </a:lnTo>
                    <a:lnTo>
                      <a:pt x="112" y="166"/>
                    </a:lnTo>
                    <a:lnTo>
                      <a:pt x="94" y="168"/>
                    </a:lnTo>
                    <a:lnTo>
                      <a:pt x="78" y="170"/>
                    </a:lnTo>
                    <a:lnTo>
                      <a:pt x="78" y="170"/>
                    </a:lnTo>
                    <a:lnTo>
                      <a:pt x="60" y="166"/>
                    </a:lnTo>
                    <a:lnTo>
                      <a:pt x="46" y="160"/>
                    </a:lnTo>
                    <a:lnTo>
                      <a:pt x="32" y="152"/>
                    </a:lnTo>
                    <a:lnTo>
                      <a:pt x="20" y="140"/>
                    </a:lnTo>
                    <a:lnTo>
                      <a:pt x="10" y="126"/>
                    </a:lnTo>
                    <a:lnTo>
                      <a:pt x="4" y="112"/>
                    </a:lnTo>
                    <a:lnTo>
                      <a:pt x="0" y="96"/>
                    </a:lnTo>
                    <a:lnTo>
                      <a:pt x="0" y="78"/>
                    </a:lnTo>
                    <a:lnTo>
                      <a:pt x="0" y="78"/>
                    </a:lnTo>
                    <a:lnTo>
                      <a:pt x="2" y="62"/>
                    </a:lnTo>
                    <a:lnTo>
                      <a:pt x="8" y="46"/>
                    </a:lnTo>
                    <a:lnTo>
                      <a:pt x="18" y="32"/>
                    </a:lnTo>
                    <a:lnTo>
                      <a:pt x="28" y="20"/>
                    </a:lnTo>
                    <a:lnTo>
                      <a:pt x="42" y="12"/>
                    </a:lnTo>
                    <a:lnTo>
                      <a:pt x="56" y="4"/>
                    </a:lnTo>
                    <a:lnTo>
                      <a:pt x="74" y="0"/>
                    </a:lnTo>
                    <a:lnTo>
                      <a:pt x="90" y="0"/>
                    </a:lnTo>
                    <a:lnTo>
                      <a:pt x="90" y="0"/>
                    </a:lnTo>
                    <a:lnTo>
                      <a:pt x="108" y="4"/>
                    </a:lnTo>
                    <a:lnTo>
                      <a:pt x="122" y="10"/>
                    </a:lnTo>
                    <a:lnTo>
                      <a:pt x="136" y="18"/>
                    </a:lnTo>
                    <a:lnTo>
                      <a:pt x="148" y="30"/>
                    </a:lnTo>
                    <a:lnTo>
                      <a:pt x="158" y="42"/>
                    </a:lnTo>
                    <a:lnTo>
                      <a:pt x="164" y="58"/>
                    </a:lnTo>
                    <a:lnTo>
                      <a:pt x="168" y="74"/>
                    </a:lnTo>
                    <a:lnTo>
                      <a:pt x="168" y="9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10186"/>
              <p:cNvSpPr>
                <a:spLocks/>
              </p:cNvSpPr>
              <p:nvPr/>
            </p:nvSpPr>
            <p:spPr bwMode="auto">
              <a:xfrm>
                <a:off x="14841538" y="5135563"/>
                <a:ext cx="266700" cy="269875"/>
              </a:xfrm>
              <a:custGeom>
                <a:avLst/>
                <a:gdLst>
                  <a:gd name="T0" fmla="*/ 168 w 168"/>
                  <a:gd name="T1" fmla="*/ 92 h 170"/>
                  <a:gd name="T2" fmla="*/ 168 w 168"/>
                  <a:gd name="T3" fmla="*/ 92 h 170"/>
                  <a:gd name="T4" fmla="*/ 166 w 168"/>
                  <a:gd name="T5" fmla="*/ 108 h 170"/>
                  <a:gd name="T6" fmla="*/ 160 w 168"/>
                  <a:gd name="T7" fmla="*/ 124 h 170"/>
                  <a:gd name="T8" fmla="*/ 150 w 168"/>
                  <a:gd name="T9" fmla="*/ 138 h 170"/>
                  <a:gd name="T10" fmla="*/ 140 w 168"/>
                  <a:gd name="T11" fmla="*/ 148 h 170"/>
                  <a:gd name="T12" fmla="*/ 126 w 168"/>
                  <a:gd name="T13" fmla="*/ 158 h 170"/>
                  <a:gd name="T14" fmla="*/ 112 w 168"/>
                  <a:gd name="T15" fmla="*/ 166 h 170"/>
                  <a:gd name="T16" fmla="*/ 94 w 168"/>
                  <a:gd name="T17" fmla="*/ 168 h 170"/>
                  <a:gd name="T18" fmla="*/ 78 w 168"/>
                  <a:gd name="T19" fmla="*/ 170 h 170"/>
                  <a:gd name="T20" fmla="*/ 78 w 168"/>
                  <a:gd name="T21" fmla="*/ 170 h 170"/>
                  <a:gd name="T22" fmla="*/ 60 w 168"/>
                  <a:gd name="T23" fmla="*/ 166 h 170"/>
                  <a:gd name="T24" fmla="*/ 46 w 168"/>
                  <a:gd name="T25" fmla="*/ 160 h 170"/>
                  <a:gd name="T26" fmla="*/ 32 w 168"/>
                  <a:gd name="T27" fmla="*/ 152 h 170"/>
                  <a:gd name="T28" fmla="*/ 20 w 168"/>
                  <a:gd name="T29" fmla="*/ 140 h 170"/>
                  <a:gd name="T30" fmla="*/ 10 w 168"/>
                  <a:gd name="T31" fmla="*/ 126 h 170"/>
                  <a:gd name="T32" fmla="*/ 4 w 168"/>
                  <a:gd name="T33" fmla="*/ 112 h 170"/>
                  <a:gd name="T34" fmla="*/ 0 w 168"/>
                  <a:gd name="T35" fmla="*/ 96 h 170"/>
                  <a:gd name="T36" fmla="*/ 0 w 168"/>
                  <a:gd name="T37" fmla="*/ 78 h 170"/>
                  <a:gd name="T38" fmla="*/ 0 w 168"/>
                  <a:gd name="T39" fmla="*/ 78 h 170"/>
                  <a:gd name="T40" fmla="*/ 2 w 168"/>
                  <a:gd name="T41" fmla="*/ 62 h 170"/>
                  <a:gd name="T42" fmla="*/ 8 w 168"/>
                  <a:gd name="T43" fmla="*/ 46 h 170"/>
                  <a:gd name="T44" fmla="*/ 18 w 168"/>
                  <a:gd name="T45" fmla="*/ 32 h 170"/>
                  <a:gd name="T46" fmla="*/ 28 w 168"/>
                  <a:gd name="T47" fmla="*/ 20 h 170"/>
                  <a:gd name="T48" fmla="*/ 42 w 168"/>
                  <a:gd name="T49" fmla="*/ 12 h 170"/>
                  <a:gd name="T50" fmla="*/ 56 w 168"/>
                  <a:gd name="T51" fmla="*/ 4 h 170"/>
                  <a:gd name="T52" fmla="*/ 74 w 168"/>
                  <a:gd name="T53" fmla="*/ 0 h 170"/>
                  <a:gd name="T54" fmla="*/ 90 w 168"/>
                  <a:gd name="T55" fmla="*/ 0 h 170"/>
                  <a:gd name="T56" fmla="*/ 90 w 168"/>
                  <a:gd name="T57" fmla="*/ 0 h 170"/>
                  <a:gd name="T58" fmla="*/ 108 w 168"/>
                  <a:gd name="T59" fmla="*/ 4 h 170"/>
                  <a:gd name="T60" fmla="*/ 122 w 168"/>
                  <a:gd name="T61" fmla="*/ 10 h 170"/>
                  <a:gd name="T62" fmla="*/ 136 w 168"/>
                  <a:gd name="T63" fmla="*/ 18 h 170"/>
                  <a:gd name="T64" fmla="*/ 148 w 168"/>
                  <a:gd name="T65" fmla="*/ 30 h 170"/>
                  <a:gd name="T66" fmla="*/ 158 w 168"/>
                  <a:gd name="T67" fmla="*/ 42 h 170"/>
                  <a:gd name="T68" fmla="*/ 164 w 168"/>
                  <a:gd name="T69" fmla="*/ 58 h 170"/>
                  <a:gd name="T70" fmla="*/ 168 w 168"/>
                  <a:gd name="T71" fmla="*/ 74 h 170"/>
                  <a:gd name="T72" fmla="*/ 168 w 168"/>
                  <a:gd name="T73" fmla="*/ 9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8" h="170">
                    <a:moveTo>
                      <a:pt x="168" y="92"/>
                    </a:moveTo>
                    <a:lnTo>
                      <a:pt x="168" y="92"/>
                    </a:lnTo>
                    <a:lnTo>
                      <a:pt x="166" y="108"/>
                    </a:lnTo>
                    <a:lnTo>
                      <a:pt x="160" y="124"/>
                    </a:lnTo>
                    <a:lnTo>
                      <a:pt x="150" y="138"/>
                    </a:lnTo>
                    <a:lnTo>
                      <a:pt x="140" y="148"/>
                    </a:lnTo>
                    <a:lnTo>
                      <a:pt x="126" y="158"/>
                    </a:lnTo>
                    <a:lnTo>
                      <a:pt x="112" y="166"/>
                    </a:lnTo>
                    <a:lnTo>
                      <a:pt x="94" y="168"/>
                    </a:lnTo>
                    <a:lnTo>
                      <a:pt x="78" y="170"/>
                    </a:lnTo>
                    <a:lnTo>
                      <a:pt x="78" y="170"/>
                    </a:lnTo>
                    <a:lnTo>
                      <a:pt x="60" y="166"/>
                    </a:lnTo>
                    <a:lnTo>
                      <a:pt x="46" y="160"/>
                    </a:lnTo>
                    <a:lnTo>
                      <a:pt x="32" y="152"/>
                    </a:lnTo>
                    <a:lnTo>
                      <a:pt x="20" y="140"/>
                    </a:lnTo>
                    <a:lnTo>
                      <a:pt x="10" y="126"/>
                    </a:lnTo>
                    <a:lnTo>
                      <a:pt x="4" y="112"/>
                    </a:lnTo>
                    <a:lnTo>
                      <a:pt x="0" y="96"/>
                    </a:lnTo>
                    <a:lnTo>
                      <a:pt x="0" y="78"/>
                    </a:lnTo>
                    <a:lnTo>
                      <a:pt x="0" y="78"/>
                    </a:lnTo>
                    <a:lnTo>
                      <a:pt x="2" y="62"/>
                    </a:lnTo>
                    <a:lnTo>
                      <a:pt x="8" y="46"/>
                    </a:lnTo>
                    <a:lnTo>
                      <a:pt x="18" y="32"/>
                    </a:lnTo>
                    <a:lnTo>
                      <a:pt x="28" y="20"/>
                    </a:lnTo>
                    <a:lnTo>
                      <a:pt x="42" y="12"/>
                    </a:lnTo>
                    <a:lnTo>
                      <a:pt x="56" y="4"/>
                    </a:lnTo>
                    <a:lnTo>
                      <a:pt x="74" y="0"/>
                    </a:lnTo>
                    <a:lnTo>
                      <a:pt x="90" y="0"/>
                    </a:lnTo>
                    <a:lnTo>
                      <a:pt x="90" y="0"/>
                    </a:lnTo>
                    <a:lnTo>
                      <a:pt x="108" y="4"/>
                    </a:lnTo>
                    <a:lnTo>
                      <a:pt x="122" y="10"/>
                    </a:lnTo>
                    <a:lnTo>
                      <a:pt x="136" y="18"/>
                    </a:lnTo>
                    <a:lnTo>
                      <a:pt x="148" y="30"/>
                    </a:lnTo>
                    <a:lnTo>
                      <a:pt x="158" y="42"/>
                    </a:lnTo>
                    <a:lnTo>
                      <a:pt x="164" y="58"/>
                    </a:lnTo>
                    <a:lnTo>
                      <a:pt x="168" y="74"/>
                    </a:lnTo>
                    <a:lnTo>
                      <a:pt x="168"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10187"/>
              <p:cNvSpPr>
                <a:spLocks/>
              </p:cNvSpPr>
              <p:nvPr/>
            </p:nvSpPr>
            <p:spPr bwMode="auto">
              <a:xfrm>
                <a:off x="14644688" y="4913313"/>
                <a:ext cx="393700" cy="406400"/>
              </a:xfrm>
              <a:custGeom>
                <a:avLst/>
                <a:gdLst>
                  <a:gd name="T0" fmla="*/ 0 w 248"/>
                  <a:gd name="T1" fmla="*/ 50 h 256"/>
                  <a:gd name="T2" fmla="*/ 194 w 248"/>
                  <a:gd name="T3" fmla="*/ 256 h 256"/>
                  <a:gd name="T4" fmla="*/ 248 w 248"/>
                  <a:gd name="T5" fmla="*/ 210 h 256"/>
                  <a:gd name="T6" fmla="*/ 60 w 248"/>
                  <a:gd name="T7" fmla="*/ 0 h 256"/>
                  <a:gd name="T8" fmla="*/ 0 w 248"/>
                  <a:gd name="T9" fmla="*/ 50 h 256"/>
                </a:gdLst>
                <a:ahLst/>
                <a:cxnLst>
                  <a:cxn ang="0">
                    <a:pos x="T0" y="T1"/>
                  </a:cxn>
                  <a:cxn ang="0">
                    <a:pos x="T2" y="T3"/>
                  </a:cxn>
                  <a:cxn ang="0">
                    <a:pos x="T4" y="T5"/>
                  </a:cxn>
                  <a:cxn ang="0">
                    <a:pos x="T6" y="T7"/>
                  </a:cxn>
                  <a:cxn ang="0">
                    <a:pos x="T8" y="T9"/>
                  </a:cxn>
                </a:cxnLst>
                <a:rect l="0" t="0" r="r" b="b"/>
                <a:pathLst>
                  <a:path w="248" h="256">
                    <a:moveTo>
                      <a:pt x="0" y="50"/>
                    </a:moveTo>
                    <a:lnTo>
                      <a:pt x="194" y="256"/>
                    </a:lnTo>
                    <a:lnTo>
                      <a:pt x="248" y="210"/>
                    </a:lnTo>
                    <a:lnTo>
                      <a:pt x="60" y="0"/>
                    </a:lnTo>
                    <a:lnTo>
                      <a:pt x="0" y="5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188"/>
              <p:cNvSpPr>
                <a:spLocks/>
              </p:cNvSpPr>
              <p:nvPr/>
            </p:nvSpPr>
            <p:spPr bwMode="auto">
              <a:xfrm>
                <a:off x="14898688" y="5192713"/>
                <a:ext cx="152400" cy="152400"/>
              </a:xfrm>
              <a:custGeom>
                <a:avLst/>
                <a:gdLst>
                  <a:gd name="T0" fmla="*/ 96 w 96"/>
                  <a:gd name="T1" fmla="*/ 52 h 96"/>
                  <a:gd name="T2" fmla="*/ 96 w 96"/>
                  <a:gd name="T3" fmla="*/ 52 h 96"/>
                  <a:gd name="T4" fmla="*/ 94 w 96"/>
                  <a:gd name="T5" fmla="*/ 62 h 96"/>
                  <a:gd name="T6" fmla="*/ 92 w 96"/>
                  <a:gd name="T7" fmla="*/ 70 h 96"/>
                  <a:gd name="T8" fmla="*/ 86 w 96"/>
                  <a:gd name="T9" fmla="*/ 78 h 96"/>
                  <a:gd name="T10" fmla="*/ 80 w 96"/>
                  <a:gd name="T11" fmla="*/ 86 h 96"/>
                  <a:gd name="T12" fmla="*/ 72 w 96"/>
                  <a:gd name="T13" fmla="*/ 90 h 96"/>
                  <a:gd name="T14" fmla="*/ 64 w 96"/>
                  <a:gd name="T15" fmla="*/ 94 h 96"/>
                  <a:gd name="T16" fmla="*/ 54 w 96"/>
                  <a:gd name="T17" fmla="*/ 96 h 96"/>
                  <a:gd name="T18" fmla="*/ 44 w 96"/>
                  <a:gd name="T19" fmla="*/ 96 h 96"/>
                  <a:gd name="T20" fmla="*/ 44 w 96"/>
                  <a:gd name="T21" fmla="*/ 96 h 96"/>
                  <a:gd name="T22" fmla="*/ 34 w 96"/>
                  <a:gd name="T23" fmla="*/ 96 h 96"/>
                  <a:gd name="T24" fmla="*/ 26 w 96"/>
                  <a:gd name="T25" fmla="*/ 92 h 96"/>
                  <a:gd name="T26" fmla="*/ 18 w 96"/>
                  <a:gd name="T27" fmla="*/ 86 h 96"/>
                  <a:gd name="T28" fmla="*/ 12 w 96"/>
                  <a:gd name="T29" fmla="*/ 80 h 96"/>
                  <a:gd name="T30" fmla="*/ 6 w 96"/>
                  <a:gd name="T31" fmla="*/ 72 h 96"/>
                  <a:gd name="T32" fmla="*/ 2 w 96"/>
                  <a:gd name="T33" fmla="*/ 64 h 96"/>
                  <a:gd name="T34" fmla="*/ 0 w 96"/>
                  <a:gd name="T35" fmla="*/ 54 h 96"/>
                  <a:gd name="T36" fmla="*/ 0 w 96"/>
                  <a:gd name="T37" fmla="*/ 46 h 96"/>
                  <a:gd name="T38" fmla="*/ 0 w 96"/>
                  <a:gd name="T39" fmla="*/ 46 h 96"/>
                  <a:gd name="T40" fmla="*/ 2 w 96"/>
                  <a:gd name="T41" fmla="*/ 36 h 96"/>
                  <a:gd name="T42" fmla="*/ 4 w 96"/>
                  <a:gd name="T43" fmla="*/ 26 h 96"/>
                  <a:gd name="T44" fmla="*/ 10 w 96"/>
                  <a:gd name="T45" fmla="*/ 18 h 96"/>
                  <a:gd name="T46" fmla="*/ 16 w 96"/>
                  <a:gd name="T47" fmla="*/ 12 h 96"/>
                  <a:gd name="T48" fmla="*/ 24 w 96"/>
                  <a:gd name="T49" fmla="*/ 6 h 96"/>
                  <a:gd name="T50" fmla="*/ 32 w 96"/>
                  <a:gd name="T51" fmla="*/ 2 h 96"/>
                  <a:gd name="T52" fmla="*/ 42 w 96"/>
                  <a:gd name="T53" fmla="*/ 0 h 96"/>
                  <a:gd name="T54" fmla="*/ 52 w 96"/>
                  <a:gd name="T55" fmla="*/ 0 h 96"/>
                  <a:gd name="T56" fmla="*/ 52 w 96"/>
                  <a:gd name="T57" fmla="*/ 0 h 96"/>
                  <a:gd name="T58" fmla="*/ 62 w 96"/>
                  <a:gd name="T59" fmla="*/ 2 h 96"/>
                  <a:gd name="T60" fmla="*/ 70 w 96"/>
                  <a:gd name="T61" fmla="*/ 6 h 96"/>
                  <a:gd name="T62" fmla="*/ 78 w 96"/>
                  <a:gd name="T63" fmla="*/ 10 h 96"/>
                  <a:gd name="T64" fmla="*/ 84 w 96"/>
                  <a:gd name="T65" fmla="*/ 18 h 96"/>
                  <a:gd name="T66" fmla="*/ 90 w 96"/>
                  <a:gd name="T67" fmla="*/ 24 h 96"/>
                  <a:gd name="T68" fmla="*/ 94 w 96"/>
                  <a:gd name="T69" fmla="*/ 34 h 96"/>
                  <a:gd name="T70" fmla="*/ 96 w 96"/>
                  <a:gd name="T71" fmla="*/ 42 h 96"/>
                  <a:gd name="T72" fmla="*/ 96 w 96"/>
                  <a:gd name="T7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6">
                    <a:moveTo>
                      <a:pt x="96" y="52"/>
                    </a:moveTo>
                    <a:lnTo>
                      <a:pt x="96" y="52"/>
                    </a:lnTo>
                    <a:lnTo>
                      <a:pt x="94" y="62"/>
                    </a:lnTo>
                    <a:lnTo>
                      <a:pt x="92" y="70"/>
                    </a:lnTo>
                    <a:lnTo>
                      <a:pt x="86" y="78"/>
                    </a:lnTo>
                    <a:lnTo>
                      <a:pt x="80" y="86"/>
                    </a:lnTo>
                    <a:lnTo>
                      <a:pt x="72" y="90"/>
                    </a:lnTo>
                    <a:lnTo>
                      <a:pt x="64" y="94"/>
                    </a:lnTo>
                    <a:lnTo>
                      <a:pt x="54" y="96"/>
                    </a:lnTo>
                    <a:lnTo>
                      <a:pt x="44" y="96"/>
                    </a:lnTo>
                    <a:lnTo>
                      <a:pt x="44" y="96"/>
                    </a:lnTo>
                    <a:lnTo>
                      <a:pt x="34" y="96"/>
                    </a:lnTo>
                    <a:lnTo>
                      <a:pt x="26" y="92"/>
                    </a:lnTo>
                    <a:lnTo>
                      <a:pt x="18" y="86"/>
                    </a:lnTo>
                    <a:lnTo>
                      <a:pt x="12" y="80"/>
                    </a:lnTo>
                    <a:lnTo>
                      <a:pt x="6" y="72"/>
                    </a:lnTo>
                    <a:lnTo>
                      <a:pt x="2" y="64"/>
                    </a:lnTo>
                    <a:lnTo>
                      <a:pt x="0" y="54"/>
                    </a:lnTo>
                    <a:lnTo>
                      <a:pt x="0" y="46"/>
                    </a:lnTo>
                    <a:lnTo>
                      <a:pt x="0" y="46"/>
                    </a:lnTo>
                    <a:lnTo>
                      <a:pt x="2" y="36"/>
                    </a:lnTo>
                    <a:lnTo>
                      <a:pt x="4" y="26"/>
                    </a:lnTo>
                    <a:lnTo>
                      <a:pt x="10" y="18"/>
                    </a:lnTo>
                    <a:lnTo>
                      <a:pt x="16" y="12"/>
                    </a:lnTo>
                    <a:lnTo>
                      <a:pt x="24" y="6"/>
                    </a:lnTo>
                    <a:lnTo>
                      <a:pt x="32" y="2"/>
                    </a:lnTo>
                    <a:lnTo>
                      <a:pt x="42" y="0"/>
                    </a:lnTo>
                    <a:lnTo>
                      <a:pt x="52" y="0"/>
                    </a:lnTo>
                    <a:lnTo>
                      <a:pt x="52" y="0"/>
                    </a:lnTo>
                    <a:lnTo>
                      <a:pt x="62" y="2"/>
                    </a:lnTo>
                    <a:lnTo>
                      <a:pt x="70" y="6"/>
                    </a:lnTo>
                    <a:lnTo>
                      <a:pt x="78" y="10"/>
                    </a:lnTo>
                    <a:lnTo>
                      <a:pt x="84" y="18"/>
                    </a:lnTo>
                    <a:lnTo>
                      <a:pt x="90" y="24"/>
                    </a:lnTo>
                    <a:lnTo>
                      <a:pt x="94" y="34"/>
                    </a:lnTo>
                    <a:lnTo>
                      <a:pt x="96" y="42"/>
                    </a:lnTo>
                    <a:lnTo>
                      <a:pt x="96" y="52"/>
                    </a:lnTo>
                    <a:close/>
                  </a:path>
                </a:pathLst>
              </a:custGeom>
              <a:solidFill>
                <a:srgbClr val="D1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10189"/>
              <p:cNvSpPr>
                <a:spLocks/>
              </p:cNvSpPr>
              <p:nvPr/>
            </p:nvSpPr>
            <p:spPr bwMode="auto">
              <a:xfrm>
                <a:off x="14898688" y="5192713"/>
                <a:ext cx="152400" cy="152400"/>
              </a:xfrm>
              <a:custGeom>
                <a:avLst/>
                <a:gdLst>
                  <a:gd name="T0" fmla="*/ 96 w 96"/>
                  <a:gd name="T1" fmla="*/ 52 h 96"/>
                  <a:gd name="T2" fmla="*/ 96 w 96"/>
                  <a:gd name="T3" fmla="*/ 52 h 96"/>
                  <a:gd name="T4" fmla="*/ 94 w 96"/>
                  <a:gd name="T5" fmla="*/ 62 h 96"/>
                  <a:gd name="T6" fmla="*/ 92 w 96"/>
                  <a:gd name="T7" fmla="*/ 70 h 96"/>
                  <a:gd name="T8" fmla="*/ 86 w 96"/>
                  <a:gd name="T9" fmla="*/ 78 h 96"/>
                  <a:gd name="T10" fmla="*/ 80 w 96"/>
                  <a:gd name="T11" fmla="*/ 86 h 96"/>
                  <a:gd name="T12" fmla="*/ 72 w 96"/>
                  <a:gd name="T13" fmla="*/ 90 h 96"/>
                  <a:gd name="T14" fmla="*/ 64 w 96"/>
                  <a:gd name="T15" fmla="*/ 94 h 96"/>
                  <a:gd name="T16" fmla="*/ 54 w 96"/>
                  <a:gd name="T17" fmla="*/ 96 h 96"/>
                  <a:gd name="T18" fmla="*/ 44 w 96"/>
                  <a:gd name="T19" fmla="*/ 96 h 96"/>
                  <a:gd name="T20" fmla="*/ 44 w 96"/>
                  <a:gd name="T21" fmla="*/ 96 h 96"/>
                  <a:gd name="T22" fmla="*/ 34 w 96"/>
                  <a:gd name="T23" fmla="*/ 96 h 96"/>
                  <a:gd name="T24" fmla="*/ 26 w 96"/>
                  <a:gd name="T25" fmla="*/ 92 h 96"/>
                  <a:gd name="T26" fmla="*/ 18 w 96"/>
                  <a:gd name="T27" fmla="*/ 86 h 96"/>
                  <a:gd name="T28" fmla="*/ 12 w 96"/>
                  <a:gd name="T29" fmla="*/ 80 h 96"/>
                  <a:gd name="T30" fmla="*/ 6 w 96"/>
                  <a:gd name="T31" fmla="*/ 72 h 96"/>
                  <a:gd name="T32" fmla="*/ 2 w 96"/>
                  <a:gd name="T33" fmla="*/ 64 h 96"/>
                  <a:gd name="T34" fmla="*/ 0 w 96"/>
                  <a:gd name="T35" fmla="*/ 54 h 96"/>
                  <a:gd name="T36" fmla="*/ 0 w 96"/>
                  <a:gd name="T37" fmla="*/ 46 h 96"/>
                  <a:gd name="T38" fmla="*/ 0 w 96"/>
                  <a:gd name="T39" fmla="*/ 46 h 96"/>
                  <a:gd name="T40" fmla="*/ 2 w 96"/>
                  <a:gd name="T41" fmla="*/ 36 h 96"/>
                  <a:gd name="T42" fmla="*/ 4 w 96"/>
                  <a:gd name="T43" fmla="*/ 26 h 96"/>
                  <a:gd name="T44" fmla="*/ 10 w 96"/>
                  <a:gd name="T45" fmla="*/ 18 h 96"/>
                  <a:gd name="T46" fmla="*/ 16 w 96"/>
                  <a:gd name="T47" fmla="*/ 12 h 96"/>
                  <a:gd name="T48" fmla="*/ 24 w 96"/>
                  <a:gd name="T49" fmla="*/ 6 h 96"/>
                  <a:gd name="T50" fmla="*/ 32 w 96"/>
                  <a:gd name="T51" fmla="*/ 2 h 96"/>
                  <a:gd name="T52" fmla="*/ 42 w 96"/>
                  <a:gd name="T53" fmla="*/ 0 h 96"/>
                  <a:gd name="T54" fmla="*/ 52 w 96"/>
                  <a:gd name="T55" fmla="*/ 0 h 96"/>
                  <a:gd name="T56" fmla="*/ 52 w 96"/>
                  <a:gd name="T57" fmla="*/ 0 h 96"/>
                  <a:gd name="T58" fmla="*/ 62 w 96"/>
                  <a:gd name="T59" fmla="*/ 2 h 96"/>
                  <a:gd name="T60" fmla="*/ 70 w 96"/>
                  <a:gd name="T61" fmla="*/ 6 h 96"/>
                  <a:gd name="T62" fmla="*/ 78 w 96"/>
                  <a:gd name="T63" fmla="*/ 10 h 96"/>
                  <a:gd name="T64" fmla="*/ 84 w 96"/>
                  <a:gd name="T65" fmla="*/ 18 h 96"/>
                  <a:gd name="T66" fmla="*/ 90 w 96"/>
                  <a:gd name="T67" fmla="*/ 24 h 96"/>
                  <a:gd name="T68" fmla="*/ 94 w 96"/>
                  <a:gd name="T69" fmla="*/ 34 h 96"/>
                  <a:gd name="T70" fmla="*/ 96 w 96"/>
                  <a:gd name="T71" fmla="*/ 42 h 96"/>
                  <a:gd name="T72" fmla="*/ 96 w 96"/>
                  <a:gd name="T7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6">
                    <a:moveTo>
                      <a:pt x="96" y="52"/>
                    </a:moveTo>
                    <a:lnTo>
                      <a:pt x="96" y="52"/>
                    </a:lnTo>
                    <a:lnTo>
                      <a:pt x="94" y="62"/>
                    </a:lnTo>
                    <a:lnTo>
                      <a:pt x="92" y="70"/>
                    </a:lnTo>
                    <a:lnTo>
                      <a:pt x="86" y="78"/>
                    </a:lnTo>
                    <a:lnTo>
                      <a:pt x="80" y="86"/>
                    </a:lnTo>
                    <a:lnTo>
                      <a:pt x="72" y="90"/>
                    </a:lnTo>
                    <a:lnTo>
                      <a:pt x="64" y="94"/>
                    </a:lnTo>
                    <a:lnTo>
                      <a:pt x="54" y="96"/>
                    </a:lnTo>
                    <a:lnTo>
                      <a:pt x="44" y="96"/>
                    </a:lnTo>
                    <a:lnTo>
                      <a:pt x="44" y="96"/>
                    </a:lnTo>
                    <a:lnTo>
                      <a:pt x="34" y="96"/>
                    </a:lnTo>
                    <a:lnTo>
                      <a:pt x="26" y="92"/>
                    </a:lnTo>
                    <a:lnTo>
                      <a:pt x="18" y="86"/>
                    </a:lnTo>
                    <a:lnTo>
                      <a:pt x="12" y="80"/>
                    </a:lnTo>
                    <a:lnTo>
                      <a:pt x="6" y="72"/>
                    </a:lnTo>
                    <a:lnTo>
                      <a:pt x="2" y="64"/>
                    </a:lnTo>
                    <a:lnTo>
                      <a:pt x="0" y="54"/>
                    </a:lnTo>
                    <a:lnTo>
                      <a:pt x="0" y="46"/>
                    </a:lnTo>
                    <a:lnTo>
                      <a:pt x="0" y="46"/>
                    </a:lnTo>
                    <a:lnTo>
                      <a:pt x="2" y="36"/>
                    </a:lnTo>
                    <a:lnTo>
                      <a:pt x="4" y="26"/>
                    </a:lnTo>
                    <a:lnTo>
                      <a:pt x="10" y="18"/>
                    </a:lnTo>
                    <a:lnTo>
                      <a:pt x="16" y="12"/>
                    </a:lnTo>
                    <a:lnTo>
                      <a:pt x="24" y="6"/>
                    </a:lnTo>
                    <a:lnTo>
                      <a:pt x="32" y="2"/>
                    </a:lnTo>
                    <a:lnTo>
                      <a:pt x="42" y="0"/>
                    </a:lnTo>
                    <a:lnTo>
                      <a:pt x="52" y="0"/>
                    </a:lnTo>
                    <a:lnTo>
                      <a:pt x="52" y="0"/>
                    </a:lnTo>
                    <a:lnTo>
                      <a:pt x="62" y="2"/>
                    </a:lnTo>
                    <a:lnTo>
                      <a:pt x="70" y="6"/>
                    </a:lnTo>
                    <a:lnTo>
                      <a:pt x="78" y="10"/>
                    </a:lnTo>
                    <a:lnTo>
                      <a:pt x="84" y="18"/>
                    </a:lnTo>
                    <a:lnTo>
                      <a:pt x="90" y="24"/>
                    </a:lnTo>
                    <a:lnTo>
                      <a:pt x="94" y="34"/>
                    </a:lnTo>
                    <a:lnTo>
                      <a:pt x="96" y="42"/>
                    </a:lnTo>
                    <a:lnTo>
                      <a:pt x="96"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10190"/>
              <p:cNvSpPr>
                <a:spLocks/>
              </p:cNvSpPr>
              <p:nvPr/>
            </p:nvSpPr>
            <p:spPr bwMode="auto">
              <a:xfrm>
                <a:off x="11980863" y="4424363"/>
                <a:ext cx="2508250" cy="2149475"/>
              </a:xfrm>
              <a:custGeom>
                <a:avLst/>
                <a:gdLst>
                  <a:gd name="T0" fmla="*/ 478 w 1580"/>
                  <a:gd name="T1" fmla="*/ 808 h 1354"/>
                  <a:gd name="T2" fmla="*/ 568 w 1580"/>
                  <a:gd name="T3" fmla="*/ 838 h 1354"/>
                  <a:gd name="T4" fmla="*/ 610 w 1580"/>
                  <a:gd name="T5" fmla="*/ 864 h 1354"/>
                  <a:gd name="T6" fmla="*/ 764 w 1580"/>
                  <a:gd name="T7" fmla="*/ 1038 h 1354"/>
                  <a:gd name="T8" fmla="*/ 892 w 1580"/>
                  <a:gd name="T9" fmla="*/ 1184 h 1354"/>
                  <a:gd name="T10" fmla="*/ 902 w 1580"/>
                  <a:gd name="T11" fmla="*/ 1190 h 1354"/>
                  <a:gd name="T12" fmla="*/ 948 w 1580"/>
                  <a:gd name="T13" fmla="*/ 1166 h 1354"/>
                  <a:gd name="T14" fmla="*/ 1130 w 1580"/>
                  <a:gd name="T15" fmla="*/ 1036 h 1354"/>
                  <a:gd name="T16" fmla="*/ 1318 w 1580"/>
                  <a:gd name="T17" fmla="*/ 882 h 1354"/>
                  <a:gd name="T18" fmla="*/ 1378 w 1580"/>
                  <a:gd name="T19" fmla="*/ 822 h 1354"/>
                  <a:gd name="T20" fmla="*/ 1384 w 1580"/>
                  <a:gd name="T21" fmla="*/ 802 h 1354"/>
                  <a:gd name="T22" fmla="*/ 1392 w 1580"/>
                  <a:gd name="T23" fmla="*/ 694 h 1354"/>
                  <a:gd name="T24" fmla="*/ 1368 w 1580"/>
                  <a:gd name="T25" fmla="*/ 560 h 1354"/>
                  <a:gd name="T26" fmla="*/ 1338 w 1580"/>
                  <a:gd name="T27" fmla="*/ 470 h 1354"/>
                  <a:gd name="T28" fmla="*/ 1294 w 1580"/>
                  <a:gd name="T29" fmla="*/ 382 h 1354"/>
                  <a:gd name="T30" fmla="*/ 1232 w 1580"/>
                  <a:gd name="T31" fmla="*/ 294 h 1354"/>
                  <a:gd name="T32" fmla="*/ 1148 w 1580"/>
                  <a:gd name="T33" fmla="*/ 216 h 1354"/>
                  <a:gd name="T34" fmla="*/ 1046 w 1580"/>
                  <a:gd name="T35" fmla="*/ 150 h 1354"/>
                  <a:gd name="T36" fmla="*/ 918 w 1580"/>
                  <a:gd name="T37" fmla="*/ 102 h 1354"/>
                  <a:gd name="T38" fmla="*/ 860 w 1580"/>
                  <a:gd name="T39" fmla="*/ 88 h 1354"/>
                  <a:gd name="T40" fmla="*/ 830 w 1580"/>
                  <a:gd name="T41" fmla="*/ 72 h 1354"/>
                  <a:gd name="T42" fmla="*/ 820 w 1580"/>
                  <a:gd name="T43" fmla="*/ 54 h 1354"/>
                  <a:gd name="T44" fmla="*/ 820 w 1580"/>
                  <a:gd name="T45" fmla="*/ 26 h 1354"/>
                  <a:gd name="T46" fmla="*/ 828 w 1580"/>
                  <a:gd name="T47" fmla="*/ 8 h 1354"/>
                  <a:gd name="T48" fmla="*/ 848 w 1580"/>
                  <a:gd name="T49" fmla="*/ 0 h 1354"/>
                  <a:gd name="T50" fmla="*/ 886 w 1580"/>
                  <a:gd name="T51" fmla="*/ 14 h 1354"/>
                  <a:gd name="T52" fmla="*/ 910 w 1580"/>
                  <a:gd name="T53" fmla="*/ 32 h 1354"/>
                  <a:gd name="T54" fmla="*/ 1010 w 1580"/>
                  <a:gd name="T55" fmla="*/ 50 h 1354"/>
                  <a:gd name="T56" fmla="*/ 1140 w 1580"/>
                  <a:gd name="T57" fmla="*/ 88 h 1354"/>
                  <a:gd name="T58" fmla="*/ 1296 w 1580"/>
                  <a:gd name="T59" fmla="*/ 156 h 1354"/>
                  <a:gd name="T60" fmla="*/ 1432 w 1580"/>
                  <a:gd name="T61" fmla="*/ 242 h 1354"/>
                  <a:gd name="T62" fmla="*/ 1512 w 1580"/>
                  <a:gd name="T63" fmla="*/ 308 h 1354"/>
                  <a:gd name="T64" fmla="*/ 1562 w 1580"/>
                  <a:gd name="T65" fmla="*/ 360 h 1354"/>
                  <a:gd name="T66" fmla="*/ 1578 w 1580"/>
                  <a:gd name="T67" fmla="*/ 630 h 1354"/>
                  <a:gd name="T68" fmla="*/ 1580 w 1580"/>
                  <a:gd name="T69" fmla="*/ 766 h 1354"/>
                  <a:gd name="T70" fmla="*/ 1570 w 1580"/>
                  <a:gd name="T71" fmla="*/ 788 h 1354"/>
                  <a:gd name="T72" fmla="*/ 1378 w 1580"/>
                  <a:gd name="T73" fmla="*/ 950 h 1354"/>
                  <a:gd name="T74" fmla="*/ 1016 w 1580"/>
                  <a:gd name="T75" fmla="*/ 1230 h 1354"/>
                  <a:gd name="T76" fmla="*/ 844 w 1580"/>
                  <a:gd name="T77" fmla="*/ 1354 h 1354"/>
                  <a:gd name="T78" fmla="*/ 770 w 1580"/>
                  <a:gd name="T79" fmla="*/ 1306 h 1354"/>
                  <a:gd name="T80" fmla="*/ 690 w 1580"/>
                  <a:gd name="T81" fmla="*/ 1276 h 1354"/>
                  <a:gd name="T82" fmla="*/ 622 w 1580"/>
                  <a:gd name="T83" fmla="*/ 1266 h 1354"/>
                  <a:gd name="T84" fmla="*/ 544 w 1580"/>
                  <a:gd name="T85" fmla="*/ 1272 h 1354"/>
                  <a:gd name="T86" fmla="*/ 328 w 1580"/>
                  <a:gd name="T87" fmla="*/ 1272 h 1354"/>
                  <a:gd name="T88" fmla="*/ 172 w 1580"/>
                  <a:gd name="T89" fmla="*/ 1254 h 1354"/>
                  <a:gd name="T90" fmla="*/ 124 w 1580"/>
                  <a:gd name="T91" fmla="*/ 1238 h 1354"/>
                  <a:gd name="T92" fmla="*/ 80 w 1580"/>
                  <a:gd name="T93" fmla="*/ 1182 h 1354"/>
                  <a:gd name="T94" fmla="*/ 30 w 1580"/>
                  <a:gd name="T95" fmla="*/ 1086 h 1354"/>
                  <a:gd name="T96" fmla="*/ 6 w 1580"/>
                  <a:gd name="T97" fmla="*/ 1006 h 1354"/>
                  <a:gd name="T98" fmla="*/ 2 w 1580"/>
                  <a:gd name="T99" fmla="*/ 926 h 1354"/>
                  <a:gd name="T100" fmla="*/ 16 w 1580"/>
                  <a:gd name="T101" fmla="*/ 880 h 1354"/>
                  <a:gd name="T102" fmla="*/ 32 w 1580"/>
                  <a:gd name="T103" fmla="*/ 860 h 1354"/>
                  <a:gd name="T104" fmla="*/ 82 w 1580"/>
                  <a:gd name="T105" fmla="*/ 832 h 1354"/>
                  <a:gd name="T106" fmla="*/ 186 w 1580"/>
                  <a:gd name="T107" fmla="*/ 806 h 1354"/>
                  <a:gd name="T108" fmla="*/ 338 w 1580"/>
                  <a:gd name="T109" fmla="*/ 798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80" h="1354">
                    <a:moveTo>
                      <a:pt x="462" y="804"/>
                    </a:moveTo>
                    <a:lnTo>
                      <a:pt x="462" y="804"/>
                    </a:lnTo>
                    <a:lnTo>
                      <a:pt x="478" y="808"/>
                    </a:lnTo>
                    <a:lnTo>
                      <a:pt x="518" y="818"/>
                    </a:lnTo>
                    <a:lnTo>
                      <a:pt x="542" y="826"/>
                    </a:lnTo>
                    <a:lnTo>
                      <a:pt x="568" y="838"/>
                    </a:lnTo>
                    <a:lnTo>
                      <a:pt x="590" y="850"/>
                    </a:lnTo>
                    <a:lnTo>
                      <a:pt x="610" y="864"/>
                    </a:lnTo>
                    <a:lnTo>
                      <a:pt x="610" y="864"/>
                    </a:lnTo>
                    <a:lnTo>
                      <a:pt x="636" y="890"/>
                    </a:lnTo>
                    <a:lnTo>
                      <a:pt x="672" y="932"/>
                    </a:lnTo>
                    <a:lnTo>
                      <a:pt x="764" y="1038"/>
                    </a:lnTo>
                    <a:lnTo>
                      <a:pt x="852" y="1140"/>
                    </a:lnTo>
                    <a:lnTo>
                      <a:pt x="882" y="1174"/>
                    </a:lnTo>
                    <a:lnTo>
                      <a:pt x="892" y="1184"/>
                    </a:lnTo>
                    <a:lnTo>
                      <a:pt x="898" y="1190"/>
                    </a:lnTo>
                    <a:lnTo>
                      <a:pt x="898" y="1190"/>
                    </a:lnTo>
                    <a:lnTo>
                      <a:pt x="902" y="1190"/>
                    </a:lnTo>
                    <a:lnTo>
                      <a:pt x="908" y="1188"/>
                    </a:lnTo>
                    <a:lnTo>
                      <a:pt x="924" y="1180"/>
                    </a:lnTo>
                    <a:lnTo>
                      <a:pt x="948" y="1166"/>
                    </a:lnTo>
                    <a:lnTo>
                      <a:pt x="976" y="1146"/>
                    </a:lnTo>
                    <a:lnTo>
                      <a:pt x="1048" y="1096"/>
                    </a:lnTo>
                    <a:lnTo>
                      <a:pt x="1130" y="1036"/>
                    </a:lnTo>
                    <a:lnTo>
                      <a:pt x="1212" y="972"/>
                    </a:lnTo>
                    <a:lnTo>
                      <a:pt x="1288" y="910"/>
                    </a:lnTo>
                    <a:lnTo>
                      <a:pt x="1318" y="882"/>
                    </a:lnTo>
                    <a:lnTo>
                      <a:pt x="1346" y="858"/>
                    </a:lnTo>
                    <a:lnTo>
                      <a:pt x="1366" y="838"/>
                    </a:lnTo>
                    <a:lnTo>
                      <a:pt x="1378" y="822"/>
                    </a:lnTo>
                    <a:lnTo>
                      <a:pt x="1378" y="822"/>
                    </a:lnTo>
                    <a:lnTo>
                      <a:pt x="1382" y="814"/>
                    </a:lnTo>
                    <a:lnTo>
                      <a:pt x="1384" y="802"/>
                    </a:lnTo>
                    <a:lnTo>
                      <a:pt x="1390" y="774"/>
                    </a:lnTo>
                    <a:lnTo>
                      <a:pt x="1392" y="738"/>
                    </a:lnTo>
                    <a:lnTo>
                      <a:pt x="1392" y="694"/>
                    </a:lnTo>
                    <a:lnTo>
                      <a:pt x="1386" y="644"/>
                    </a:lnTo>
                    <a:lnTo>
                      <a:pt x="1376" y="588"/>
                    </a:lnTo>
                    <a:lnTo>
                      <a:pt x="1368" y="560"/>
                    </a:lnTo>
                    <a:lnTo>
                      <a:pt x="1360" y="530"/>
                    </a:lnTo>
                    <a:lnTo>
                      <a:pt x="1350" y="500"/>
                    </a:lnTo>
                    <a:lnTo>
                      <a:pt x="1338" y="470"/>
                    </a:lnTo>
                    <a:lnTo>
                      <a:pt x="1326" y="440"/>
                    </a:lnTo>
                    <a:lnTo>
                      <a:pt x="1310" y="410"/>
                    </a:lnTo>
                    <a:lnTo>
                      <a:pt x="1294" y="382"/>
                    </a:lnTo>
                    <a:lnTo>
                      <a:pt x="1274" y="352"/>
                    </a:lnTo>
                    <a:lnTo>
                      <a:pt x="1254" y="322"/>
                    </a:lnTo>
                    <a:lnTo>
                      <a:pt x="1232" y="294"/>
                    </a:lnTo>
                    <a:lnTo>
                      <a:pt x="1206" y="268"/>
                    </a:lnTo>
                    <a:lnTo>
                      <a:pt x="1178" y="242"/>
                    </a:lnTo>
                    <a:lnTo>
                      <a:pt x="1148" y="216"/>
                    </a:lnTo>
                    <a:lnTo>
                      <a:pt x="1116" y="192"/>
                    </a:lnTo>
                    <a:lnTo>
                      <a:pt x="1082" y="170"/>
                    </a:lnTo>
                    <a:lnTo>
                      <a:pt x="1046" y="150"/>
                    </a:lnTo>
                    <a:lnTo>
                      <a:pt x="1006" y="132"/>
                    </a:lnTo>
                    <a:lnTo>
                      <a:pt x="962" y="116"/>
                    </a:lnTo>
                    <a:lnTo>
                      <a:pt x="918" y="102"/>
                    </a:lnTo>
                    <a:lnTo>
                      <a:pt x="870" y="90"/>
                    </a:lnTo>
                    <a:lnTo>
                      <a:pt x="870" y="90"/>
                    </a:lnTo>
                    <a:lnTo>
                      <a:pt x="860" y="88"/>
                    </a:lnTo>
                    <a:lnTo>
                      <a:pt x="850" y="86"/>
                    </a:lnTo>
                    <a:lnTo>
                      <a:pt x="840" y="80"/>
                    </a:lnTo>
                    <a:lnTo>
                      <a:pt x="830" y="72"/>
                    </a:lnTo>
                    <a:lnTo>
                      <a:pt x="824" y="66"/>
                    </a:lnTo>
                    <a:lnTo>
                      <a:pt x="822" y="60"/>
                    </a:lnTo>
                    <a:lnTo>
                      <a:pt x="820" y="54"/>
                    </a:lnTo>
                    <a:lnTo>
                      <a:pt x="818" y="44"/>
                    </a:lnTo>
                    <a:lnTo>
                      <a:pt x="818" y="36"/>
                    </a:lnTo>
                    <a:lnTo>
                      <a:pt x="820" y="26"/>
                    </a:lnTo>
                    <a:lnTo>
                      <a:pt x="820" y="26"/>
                    </a:lnTo>
                    <a:lnTo>
                      <a:pt x="824" y="16"/>
                    </a:lnTo>
                    <a:lnTo>
                      <a:pt x="828" y="8"/>
                    </a:lnTo>
                    <a:lnTo>
                      <a:pt x="834" y="4"/>
                    </a:lnTo>
                    <a:lnTo>
                      <a:pt x="840" y="2"/>
                    </a:lnTo>
                    <a:lnTo>
                      <a:pt x="848" y="0"/>
                    </a:lnTo>
                    <a:lnTo>
                      <a:pt x="856" y="2"/>
                    </a:lnTo>
                    <a:lnTo>
                      <a:pt x="872" y="6"/>
                    </a:lnTo>
                    <a:lnTo>
                      <a:pt x="886" y="14"/>
                    </a:lnTo>
                    <a:lnTo>
                      <a:pt x="898" y="22"/>
                    </a:lnTo>
                    <a:lnTo>
                      <a:pt x="910" y="32"/>
                    </a:lnTo>
                    <a:lnTo>
                      <a:pt x="910" y="32"/>
                    </a:lnTo>
                    <a:lnTo>
                      <a:pt x="928" y="34"/>
                    </a:lnTo>
                    <a:lnTo>
                      <a:pt x="976" y="42"/>
                    </a:lnTo>
                    <a:lnTo>
                      <a:pt x="1010" y="50"/>
                    </a:lnTo>
                    <a:lnTo>
                      <a:pt x="1048" y="60"/>
                    </a:lnTo>
                    <a:lnTo>
                      <a:pt x="1092" y="72"/>
                    </a:lnTo>
                    <a:lnTo>
                      <a:pt x="1140" y="88"/>
                    </a:lnTo>
                    <a:lnTo>
                      <a:pt x="1190" y="108"/>
                    </a:lnTo>
                    <a:lnTo>
                      <a:pt x="1242" y="130"/>
                    </a:lnTo>
                    <a:lnTo>
                      <a:pt x="1296" y="156"/>
                    </a:lnTo>
                    <a:lnTo>
                      <a:pt x="1350" y="188"/>
                    </a:lnTo>
                    <a:lnTo>
                      <a:pt x="1406" y="224"/>
                    </a:lnTo>
                    <a:lnTo>
                      <a:pt x="1432" y="242"/>
                    </a:lnTo>
                    <a:lnTo>
                      <a:pt x="1460" y="264"/>
                    </a:lnTo>
                    <a:lnTo>
                      <a:pt x="1486" y="286"/>
                    </a:lnTo>
                    <a:lnTo>
                      <a:pt x="1512" y="308"/>
                    </a:lnTo>
                    <a:lnTo>
                      <a:pt x="1536" y="334"/>
                    </a:lnTo>
                    <a:lnTo>
                      <a:pt x="1562" y="360"/>
                    </a:lnTo>
                    <a:lnTo>
                      <a:pt x="1562" y="360"/>
                    </a:lnTo>
                    <a:lnTo>
                      <a:pt x="1566" y="420"/>
                    </a:lnTo>
                    <a:lnTo>
                      <a:pt x="1574" y="556"/>
                    </a:lnTo>
                    <a:lnTo>
                      <a:pt x="1578" y="630"/>
                    </a:lnTo>
                    <a:lnTo>
                      <a:pt x="1580" y="698"/>
                    </a:lnTo>
                    <a:lnTo>
                      <a:pt x="1580" y="750"/>
                    </a:lnTo>
                    <a:lnTo>
                      <a:pt x="1580" y="766"/>
                    </a:lnTo>
                    <a:lnTo>
                      <a:pt x="1578" y="778"/>
                    </a:lnTo>
                    <a:lnTo>
                      <a:pt x="1578" y="778"/>
                    </a:lnTo>
                    <a:lnTo>
                      <a:pt x="1570" y="788"/>
                    </a:lnTo>
                    <a:lnTo>
                      <a:pt x="1548" y="808"/>
                    </a:lnTo>
                    <a:lnTo>
                      <a:pt x="1478" y="868"/>
                    </a:lnTo>
                    <a:lnTo>
                      <a:pt x="1378" y="950"/>
                    </a:lnTo>
                    <a:lnTo>
                      <a:pt x="1260" y="1044"/>
                    </a:lnTo>
                    <a:lnTo>
                      <a:pt x="1136" y="1140"/>
                    </a:lnTo>
                    <a:lnTo>
                      <a:pt x="1016" y="1230"/>
                    </a:lnTo>
                    <a:lnTo>
                      <a:pt x="916" y="1304"/>
                    </a:lnTo>
                    <a:lnTo>
                      <a:pt x="844" y="1354"/>
                    </a:lnTo>
                    <a:lnTo>
                      <a:pt x="844" y="1354"/>
                    </a:lnTo>
                    <a:lnTo>
                      <a:pt x="824" y="1338"/>
                    </a:lnTo>
                    <a:lnTo>
                      <a:pt x="800" y="1322"/>
                    </a:lnTo>
                    <a:lnTo>
                      <a:pt x="770" y="1306"/>
                    </a:lnTo>
                    <a:lnTo>
                      <a:pt x="732" y="1288"/>
                    </a:lnTo>
                    <a:lnTo>
                      <a:pt x="712" y="1282"/>
                    </a:lnTo>
                    <a:lnTo>
                      <a:pt x="690" y="1276"/>
                    </a:lnTo>
                    <a:lnTo>
                      <a:pt x="668" y="1270"/>
                    </a:lnTo>
                    <a:lnTo>
                      <a:pt x="646" y="1268"/>
                    </a:lnTo>
                    <a:lnTo>
                      <a:pt x="622" y="1266"/>
                    </a:lnTo>
                    <a:lnTo>
                      <a:pt x="598" y="1268"/>
                    </a:lnTo>
                    <a:lnTo>
                      <a:pt x="598" y="1268"/>
                    </a:lnTo>
                    <a:lnTo>
                      <a:pt x="544" y="1272"/>
                    </a:lnTo>
                    <a:lnTo>
                      <a:pt x="476" y="1274"/>
                    </a:lnTo>
                    <a:lnTo>
                      <a:pt x="402" y="1274"/>
                    </a:lnTo>
                    <a:lnTo>
                      <a:pt x="328" y="1272"/>
                    </a:lnTo>
                    <a:lnTo>
                      <a:pt x="258" y="1266"/>
                    </a:lnTo>
                    <a:lnTo>
                      <a:pt x="196" y="1260"/>
                    </a:lnTo>
                    <a:lnTo>
                      <a:pt x="172" y="1254"/>
                    </a:lnTo>
                    <a:lnTo>
                      <a:pt x="150" y="1250"/>
                    </a:lnTo>
                    <a:lnTo>
                      <a:pt x="134" y="1244"/>
                    </a:lnTo>
                    <a:lnTo>
                      <a:pt x="124" y="1238"/>
                    </a:lnTo>
                    <a:lnTo>
                      <a:pt x="124" y="1238"/>
                    </a:lnTo>
                    <a:lnTo>
                      <a:pt x="104" y="1216"/>
                    </a:lnTo>
                    <a:lnTo>
                      <a:pt x="80" y="1182"/>
                    </a:lnTo>
                    <a:lnTo>
                      <a:pt x="54" y="1138"/>
                    </a:lnTo>
                    <a:lnTo>
                      <a:pt x="42" y="1112"/>
                    </a:lnTo>
                    <a:lnTo>
                      <a:pt x="30" y="1086"/>
                    </a:lnTo>
                    <a:lnTo>
                      <a:pt x="20" y="1060"/>
                    </a:lnTo>
                    <a:lnTo>
                      <a:pt x="12" y="1032"/>
                    </a:lnTo>
                    <a:lnTo>
                      <a:pt x="6" y="1006"/>
                    </a:lnTo>
                    <a:lnTo>
                      <a:pt x="0" y="978"/>
                    </a:lnTo>
                    <a:lnTo>
                      <a:pt x="0" y="952"/>
                    </a:lnTo>
                    <a:lnTo>
                      <a:pt x="2" y="926"/>
                    </a:lnTo>
                    <a:lnTo>
                      <a:pt x="8" y="902"/>
                    </a:lnTo>
                    <a:lnTo>
                      <a:pt x="12" y="890"/>
                    </a:lnTo>
                    <a:lnTo>
                      <a:pt x="16" y="880"/>
                    </a:lnTo>
                    <a:lnTo>
                      <a:pt x="16" y="880"/>
                    </a:lnTo>
                    <a:lnTo>
                      <a:pt x="24" y="870"/>
                    </a:lnTo>
                    <a:lnTo>
                      <a:pt x="32" y="860"/>
                    </a:lnTo>
                    <a:lnTo>
                      <a:pt x="42" y="852"/>
                    </a:lnTo>
                    <a:lnTo>
                      <a:pt x="54" y="844"/>
                    </a:lnTo>
                    <a:lnTo>
                      <a:pt x="82" y="832"/>
                    </a:lnTo>
                    <a:lnTo>
                      <a:pt x="114" y="820"/>
                    </a:lnTo>
                    <a:lnTo>
                      <a:pt x="148" y="812"/>
                    </a:lnTo>
                    <a:lnTo>
                      <a:pt x="186" y="806"/>
                    </a:lnTo>
                    <a:lnTo>
                      <a:pt x="224" y="802"/>
                    </a:lnTo>
                    <a:lnTo>
                      <a:pt x="264" y="800"/>
                    </a:lnTo>
                    <a:lnTo>
                      <a:pt x="338" y="798"/>
                    </a:lnTo>
                    <a:lnTo>
                      <a:pt x="402" y="800"/>
                    </a:lnTo>
                    <a:lnTo>
                      <a:pt x="462" y="804"/>
                    </a:lnTo>
                    <a:close/>
                  </a:path>
                </a:pathLst>
              </a:custGeom>
              <a:solidFill>
                <a:srgbClr val="E2A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10191"/>
              <p:cNvSpPr>
                <a:spLocks/>
              </p:cNvSpPr>
              <p:nvPr/>
            </p:nvSpPr>
            <p:spPr bwMode="auto">
              <a:xfrm>
                <a:off x="11980863" y="4424363"/>
                <a:ext cx="2508250" cy="2149475"/>
              </a:xfrm>
              <a:custGeom>
                <a:avLst/>
                <a:gdLst>
                  <a:gd name="T0" fmla="*/ 478 w 1580"/>
                  <a:gd name="T1" fmla="*/ 808 h 1354"/>
                  <a:gd name="T2" fmla="*/ 568 w 1580"/>
                  <a:gd name="T3" fmla="*/ 838 h 1354"/>
                  <a:gd name="T4" fmla="*/ 610 w 1580"/>
                  <a:gd name="T5" fmla="*/ 864 h 1354"/>
                  <a:gd name="T6" fmla="*/ 764 w 1580"/>
                  <a:gd name="T7" fmla="*/ 1038 h 1354"/>
                  <a:gd name="T8" fmla="*/ 892 w 1580"/>
                  <a:gd name="T9" fmla="*/ 1184 h 1354"/>
                  <a:gd name="T10" fmla="*/ 902 w 1580"/>
                  <a:gd name="T11" fmla="*/ 1190 h 1354"/>
                  <a:gd name="T12" fmla="*/ 948 w 1580"/>
                  <a:gd name="T13" fmla="*/ 1166 h 1354"/>
                  <a:gd name="T14" fmla="*/ 1130 w 1580"/>
                  <a:gd name="T15" fmla="*/ 1036 h 1354"/>
                  <a:gd name="T16" fmla="*/ 1318 w 1580"/>
                  <a:gd name="T17" fmla="*/ 882 h 1354"/>
                  <a:gd name="T18" fmla="*/ 1378 w 1580"/>
                  <a:gd name="T19" fmla="*/ 822 h 1354"/>
                  <a:gd name="T20" fmla="*/ 1384 w 1580"/>
                  <a:gd name="T21" fmla="*/ 802 h 1354"/>
                  <a:gd name="T22" fmla="*/ 1392 w 1580"/>
                  <a:gd name="T23" fmla="*/ 694 h 1354"/>
                  <a:gd name="T24" fmla="*/ 1368 w 1580"/>
                  <a:gd name="T25" fmla="*/ 560 h 1354"/>
                  <a:gd name="T26" fmla="*/ 1338 w 1580"/>
                  <a:gd name="T27" fmla="*/ 470 h 1354"/>
                  <a:gd name="T28" fmla="*/ 1294 w 1580"/>
                  <a:gd name="T29" fmla="*/ 382 h 1354"/>
                  <a:gd name="T30" fmla="*/ 1232 w 1580"/>
                  <a:gd name="T31" fmla="*/ 294 h 1354"/>
                  <a:gd name="T32" fmla="*/ 1148 w 1580"/>
                  <a:gd name="T33" fmla="*/ 216 h 1354"/>
                  <a:gd name="T34" fmla="*/ 1046 w 1580"/>
                  <a:gd name="T35" fmla="*/ 150 h 1354"/>
                  <a:gd name="T36" fmla="*/ 918 w 1580"/>
                  <a:gd name="T37" fmla="*/ 102 h 1354"/>
                  <a:gd name="T38" fmla="*/ 860 w 1580"/>
                  <a:gd name="T39" fmla="*/ 88 h 1354"/>
                  <a:gd name="T40" fmla="*/ 830 w 1580"/>
                  <a:gd name="T41" fmla="*/ 72 h 1354"/>
                  <a:gd name="T42" fmla="*/ 820 w 1580"/>
                  <a:gd name="T43" fmla="*/ 54 h 1354"/>
                  <a:gd name="T44" fmla="*/ 820 w 1580"/>
                  <a:gd name="T45" fmla="*/ 26 h 1354"/>
                  <a:gd name="T46" fmla="*/ 828 w 1580"/>
                  <a:gd name="T47" fmla="*/ 8 h 1354"/>
                  <a:gd name="T48" fmla="*/ 848 w 1580"/>
                  <a:gd name="T49" fmla="*/ 0 h 1354"/>
                  <a:gd name="T50" fmla="*/ 886 w 1580"/>
                  <a:gd name="T51" fmla="*/ 14 h 1354"/>
                  <a:gd name="T52" fmla="*/ 910 w 1580"/>
                  <a:gd name="T53" fmla="*/ 32 h 1354"/>
                  <a:gd name="T54" fmla="*/ 1010 w 1580"/>
                  <a:gd name="T55" fmla="*/ 50 h 1354"/>
                  <a:gd name="T56" fmla="*/ 1140 w 1580"/>
                  <a:gd name="T57" fmla="*/ 88 h 1354"/>
                  <a:gd name="T58" fmla="*/ 1296 w 1580"/>
                  <a:gd name="T59" fmla="*/ 156 h 1354"/>
                  <a:gd name="T60" fmla="*/ 1432 w 1580"/>
                  <a:gd name="T61" fmla="*/ 242 h 1354"/>
                  <a:gd name="T62" fmla="*/ 1512 w 1580"/>
                  <a:gd name="T63" fmla="*/ 308 h 1354"/>
                  <a:gd name="T64" fmla="*/ 1562 w 1580"/>
                  <a:gd name="T65" fmla="*/ 360 h 1354"/>
                  <a:gd name="T66" fmla="*/ 1578 w 1580"/>
                  <a:gd name="T67" fmla="*/ 630 h 1354"/>
                  <a:gd name="T68" fmla="*/ 1580 w 1580"/>
                  <a:gd name="T69" fmla="*/ 766 h 1354"/>
                  <a:gd name="T70" fmla="*/ 1570 w 1580"/>
                  <a:gd name="T71" fmla="*/ 788 h 1354"/>
                  <a:gd name="T72" fmla="*/ 1378 w 1580"/>
                  <a:gd name="T73" fmla="*/ 950 h 1354"/>
                  <a:gd name="T74" fmla="*/ 1016 w 1580"/>
                  <a:gd name="T75" fmla="*/ 1230 h 1354"/>
                  <a:gd name="T76" fmla="*/ 844 w 1580"/>
                  <a:gd name="T77" fmla="*/ 1354 h 1354"/>
                  <a:gd name="T78" fmla="*/ 770 w 1580"/>
                  <a:gd name="T79" fmla="*/ 1306 h 1354"/>
                  <a:gd name="T80" fmla="*/ 690 w 1580"/>
                  <a:gd name="T81" fmla="*/ 1276 h 1354"/>
                  <a:gd name="T82" fmla="*/ 622 w 1580"/>
                  <a:gd name="T83" fmla="*/ 1266 h 1354"/>
                  <a:gd name="T84" fmla="*/ 544 w 1580"/>
                  <a:gd name="T85" fmla="*/ 1272 h 1354"/>
                  <a:gd name="T86" fmla="*/ 328 w 1580"/>
                  <a:gd name="T87" fmla="*/ 1272 h 1354"/>
                  <a:gd name="T88" fmla="*/ 172 w 1580"/>
                  <a:gd name="T89" fmla="*/ 1254 h 1354"/>
                  <a:gd name="T90" fmla="*/ 124 w 1580"/>
                  <a:gd name="T91" fmla="*/ 1238 h 1354"/>
                  <a:gd name="T92" fmla="*/ 80 w 1580"/>
                  <a:gd name="T93" fmla="*/ 1182 h 1354"/>
                  <a:gd name="T94" fmla="*/ 30 w 1580"/>
                  <a:gd name="T95" fmla="*/ 1086 h 1354"/>
                  <a:gd name="T96" fmla="*/ 6 w 1580"/>
                  <a:gd name="T97" fmla="*/ 1006 h 1354"/>
                  <a:gd name="T98" fmla="*/ 2 w 1580"/>
                  <a:gd name="T99" fmla="*/ 926 h 1354"/>
                  <a:gd name="T100" fmla="*/ 16 w 1580"/>
                  <a:gd name="T101" fmla="*/ 880 h 1354"/>
                  <a:gd name="T102" fmla="*/ 32 w 1580"/>
                  <a:gd name="T103" fmla="*/ 860 h 1354"/>
                  <a:gd name="T104" fmla="*/ 82 w 1580"/>
                  <a:gd name="T105" fmla="*/ 832 h 1354"/>
                  <a:gd name="T106" fmla="*/ 186 w 1580"/>
                  <a:gd name="T107" fmla="*/ 806 h 1354"/>
                  <a:gd name="T108" fmla="*/ 338 w 1580"/>
                  <a:gd name="T109" fmla="*/ 798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80" h="1354">
                    <a:moveTo>
                      <a:pt x="462" y="804"/>
                    </a:moveTo>
                    <a:lnTo>
                      <a:pt x="462" y="804"/>
                    </a:lnTo>
                    <a:lnTo>
                      <a:pt x="478" y="808"/>
                    </a:lnTo>
                    <a:lnTo>
                      <a:pt x="518" y="818"/>
                    </a:lnTo>
                    <a:lnTo>
                      <a:pt x="542" y="826"/>
                    </a:lnTo>
                    <a:lnTo>
                      <a:pt x="568" y="838"/>
                    </a:lnTo>
                    <a:lnTo>
                      <a:pt x="590" y="850"/>
                    </a:lnTo>
                    <a:lnTo>
                      <a:pt x="610" y="864"/>
                    </a:lnTo>
                    <a:lnTo>
                      <a:pt x="610" y="864"/>
                    </a:lnTo>
                    <a:lnTo>
                      <a:pt x="636" y="890"/>
                    </a:lnTo>
                    <a:lnTo>
                      <a:pt x="672" y="932"/>
                    </a:lnTo>
                    <a:lnTo>
                      <a:pt x="764" y="1038"/>
                    </a:lnTo>
                    <a:lnTo>
                      <a:pt x="852" y="1140"/>
                    </a:lnTo>
                    <a:lnTo>
                      <a:pt x="882" y="1174"/>
                    </a:lnTo>
                    <a:lnTo>
                      <a:pt x="892" y="1184"/>
                    </a:lnTo>
                    <a:lnTo>
                      <a:pt x="898" y="1190"/>
                    </a:lnTo>
                    <a:lnTo>
                      <a:pt x="898" y="1190"/>
                    </a:lnTo>
                    <a:lnTo>
                      <a:pt x="902" y="1190"/>
                    </a:lnTo>
                    <a:lnTo>
                      <a:pt x="908" y="1188"/>
                    </a:lnTo>
                    <a:lnTo>
                      <a:pt x="924" y="1180"/>
                    </a:lnTo>
                    <a:lnTo>
                      <a:pt x="948" y="1166"/>
                    </a:lnTo>
                    <a:lnTo>
                      <a:pt x="976" y="1146"/>
                    </a:lnTo>
                    <a:lnTo>
                      <a:pt x="1048" y="1096"/>
                    </a:lnTo>
                    <a:lnTo>
                      <a:pt x="1130" y="1036"/>
                    </a:lnTo>
                    <a:lnTo>
                      <a:pt x="1212" y="972"/>
                    </a:lnTo>
                    <a:lnTo>
                      <a:pt x="1288" y="910"/>
                    </a:lnTo>
                    <a:lnTo>
                      <a:pt x="1318" y="882"/>
                    </a:lnTo>
                    <a:lnTo>
                      <a:pt x="1346" y="858"/>
                    </a:lnTo>
                    <a:lnTo>
                      <a:pt x="1366" y="838"/>
                    </a:lnTo>
                    <a:lnTo>
                      <a:pt x="1378" y="822"/>
                    </a:lnTo>
                    <a:lnTo>
                      <a:pt x="1378" y="822"/>
                    </a:lnTo>
                    <a:lnTo>
                      <a:pt x="1382" y="814"/>
                    </a:lnTo>
                    <a:lnTo>
                      <a:pt x="1384" y="802"/>
                    </a:lnTo>
                    <a:lnTo>
                      <a:pt x="1390" y="774"/>
                    </a:lnTo>
                    <a:lnTo>
                      <a:pt x="1392" y="738"/>
                    </a:lnTo>
                    <a:lnTo>
                      <a:pt x="1392" y="694"/>
                    </a:lnTo>
                    <a:lnTo>
                      <a:pt x="1386" y="644"/>
                    </a:lnTo>
                    <a:lnTo>
                      <a:pt x="1376" y="588"/>
                    </a:lnTo>
                    <a:lnTo>
                      <a:pt x="1368" y="560"/>
                    </a:lnTo>
                    <a:lnTo>
                      <a:pt x="1360" y="530"/>
                    </a:lnTo>
                    <a:lnTo>
                      <a:pt x="1350" y="500"/>
                    </a:lnTo>
                    <a:lnTo>
                      <a:pt x="1338" y="470"/>
                    </a:lnTo>
                    <a:lnTo>
                      <a:pt x="1326" y="440"/>
                    </a:lnTo>
                    <a:lnTo>
                      <a:pt x="1310" y="410"/>
                    </a:lnTo>
                    <a:lnTo>
                      <a:pt x="1294" y="382"/>
                    </a:lnTo>
                    <a:lnTo>
                      <a:pt x="1274" y="352"/>
                    </a:lnTo>
                    <a:lnTo>
                      <a:pt x="1254" y="322"/>
                    </a:lnTo>
                    <a:lnTo>
                      <a:pt x="1232" y="294"/>
                    </a:lnTo>
                    <a:lnTo>
                      <a:pt x="1206" y="268"/>
                    </a:lnTo>
                    <a:lnTo>
                      <a:pt x="1178" y="242"/>
                    </a:lnTo>
                    <a:lnTo>
                      <a:pt x="1148" y="216"/>
                    </a:lnTo>
                    <a:lnTo>
                      <a:pt x="1116" y="192"/>
                    </a:lnTo>
                    <a:lnTo>
                      <a:pt x="1082" y="170"/>
                    </a:lnTo>
                    <a:lnTo>
                      <a:pt x="1046" y="150"/>
                    </a:lnTo>
                    <a:lnTo>
                      <a:pt x="1006" y="132"/>
                    </a:lnTo>
                    <a:lnTo>
                      <a:pt x="962" y="116"/>
                    </a:lnTo>
                    <a:lnTo>
                      <a:pt x="918" y="102"/>
                    </a:lnTo>
                    <a:lnTo>
                      <a:pt x="870" y="90"/>
                    </a:lnTo>
                    <a:lnTo>
                      <a:pt x="870" y="90"/>
                    </a:lnTo>
                    <a:lnTo>
                      <a:pt x="860" y="88"/>
                    </a:lnTo>
                    <a:lnTo>
                      <a:pt x="850" y="86"/>
                    </a:lnTo>
                    <a:lnTo>
                      <a:pt x="840" y="80"/>
                    </a:lnTo>
                    <a:lnTo>
                      <a:pt x="830" y="72"/>
                    </a:lnTo>
                    <a:lnTo>
                      <a:pt x="824" y="66"/>
                    </a:lnTo>
                    <a:lnTo>
                      <a:pt x="822" y="60"/>
                    </a:lnTo>
                    <a:lnTo>
                      <a:pt x="820" y="54"/>
                    </a:lnTo>
                    <a:lnTo>
                      <a:pt x="818" y="44"/>
                    </a:lnTo>
                    <a:lnTo>
                      <a:pt x="818" y="36"/>
                    </a:lnTo>
                    <a:lnTo>
                      <a:pt x="820" y="26"/>
                    </a:lnTo>
                    <a:lnTo>
                      <a:pt x="820" y="26"/>
                    </a:lnTo>
                    <a:lnTo>
                      <a:pt x="824" y="16"/>
                    </a:lnTo>
                    <a:lnTo>
                      <a:pt x="828" y="8"/>
                    </a:lnTo>
                    <a:lnTo>
                      <a:pt x="834" y="4"/>
                    </a:lnTo>
                    <a:lnTo>
                      <a:pt x="840" y="2"/>
                    </a:lnTo>
                    <a:lnTo>
                      <a:pt x="848" y="0"/>
                    </a:lnTo>
                    <a:lnTo>
                      <a:pt x="856" y="2"/>
                    </a:lnTo>
                    <a:lnTo>
                      <a:pt x="872" y="6"/>
                    </a:lnTo>
                    <a:lnTo>
                      <a:pt x="886" y="14"/>
                    </a:lnTo>
                    <a:lnTo>
                      <a:pt x="898" y="22"/>
                    </a:lnTo>
                    <a:lnTo>
                      <a:pt x="910" y="32"/>
                    </a:lnTo>
                    <a:lnTo>
                      <a:pt x="910" y="32"/>
                    </a:lnTo>
                    <a:lnTo>
                      <a:pt x="928" y="34"/>
                    </a:lnTo>
                    <a:lnTo>
                      <a:pt x="976" y="42"/>
                    </a:lnTo>
                    <a:lnTo>
                      <a:pt x="1010" y="50"/>
                    </a:lnTo>
                    <a:lnTo>
                      <a:pt x="1048" y="60"/>
                    </a:lnTo>
                    <a:lnTo>
                      <a:pt x="1092" y="72"/>
                    </a:lnTo>
                    <a:lnTo>
                      <a:pt x="1140" y="88"/>
                    </a:lnTo>
                    <a:lnTo>
                      <a:pt x="1190" y="108"/>
                    </a:lnTo>
                    <a:lnTo>
                      <a:pt x="1242" y="130"/>
                    </a:lnTo>
                    <a:lnTo>
                      <a:pt x="1296" y="156"/>
                    </a:lnTo>
                    <a:lnTo>
                      <a:pt x="1350" y="188"/>
                    </a:lnTo>
                    <a:lnTo>
                      <a:pt x="1406" y="224"/>
                    </a:lnTo>
                    <a:lnTo>
                      <a:pt x="1432" y="242"/>
                    </a:lnTo>
                    <a:lnTo>
                      <a:pt x="1460" y="264"/>
                    </a:lnTo>
                    <a:lnTo>
                      <a:pt x="1486" y="286"/>
                    </a:lnTo>
                    <a:lnTo>
                      <a:pt x="1512" y="308"/>
                    </a:lnTo>
                    <a:lnTo>
                      <a:pt x="1536" y="334"/>
                    </a:lnTo>
                    <a:lnTo>
                      <a:pt x="1562" y="360"/>
                    </a:lnTo>
                    <a:lnTo>
                      <a:pt x="1562" y="360"/>
                    </a:lnTo>
                    <a:lnTo>
                      <a:pt x="1566" y="420"/>
                    </a:lnTo>
                    <a:lnTo>
                      <a:pt x="1574" y="556"/>
                    </a:lnTo>
                    <a:lnTo>
                      <a:pt x="1578" y="630"/>
                    </a:lnTo>
                    <a:lnTo>
                      <a:pt x="1580" y="698"/>
                    </a:lnTo>
                    <a:lnTo>
                      <a:pt x="1580" y="750"/>
                    </a:lnTo>
                    <a:lnTo>
                      <a:pt x="1580" y="766"/>
                    </a:lnTo>
                    <a:lnTo>
                      <a:pt x="1578" y="778"/>
                    </a:lnTo>
                    <a:lnTo>
                      <a:pt x="1578" y="778"/>
                    </a:lnTo>
                    <a:lnTo>
                      <a:pt x="1570" y="788"/>
                    </a:lnTo>
                    <a:lnTo>
                      <a:pt x="1548" y="808"/>
                    </a:lnTo>
                    <a:lnTo>
                      <a:pt x="1478" y="868"/>
                    </a:lnTo>
                    <a:lnTo>
                      <a:pt x="1378" y="950"/>
                    </a:lnTo>
                    <a:lnTo>
                      <a:pt x="1260" y="1044"/>
                    </a:lnTo>
                    <a:lnTo>
                      <a:pt x="1136" y="1140"/>
                    </a:lnTo>
                    <a:lnTo>
                      <a:pt x="1016" y="1230"/>
                    </a:lnTo>
                    <a:lnTo>
                      <a:pt x="916" y="1304"/>
                    </a:lnTo>
                    <a:lnTo>
                      <a:pt x="844" y="1354"/>
                    </a:lnTo>
                    <a:lnTo>
                      <a:pt x="844" y="1354"/>
                    </a:lnTo>
                    <a:lnTo>
                      <a:pt x="824" y="1338"/>
                    </a:lnTo>
                    <a:lnTo>
                      <a:pt x="800" y="1322"/>
                    </a:lnTo>
                    <a:lnTo>
                      <a:pt x="770" y="1306"/>
                    </a:lnTo>
                    <a:lnTo>
                      <a:pt x="732" y="1288"/>
                    </a:lnTo>
                    <a:lnTo>
                      <a:pt x="712" y="1282"/>
                    </a:lnTo>
                    <a:lnTo>
                      <a:pt x="690" y="1276"/>
                    </a:lnTo>
                    <a:lnTo>
                      <a:pt x="668" y="1270"/>
                    </a:lnTo>
                    <a:lnTo>
                      <a:pt x="646" y="1268"/>
                    </a:lnTo>
                    <a:lnTo>
                      <a:pt x="622" y="1266"/>
                    </a:lnTo>
                    <a:lnTo>
                      <a:pt x="598" y="1268"/>
                    </a:lnTo>
                    <a:lnTo>
                      <a:pt x="598" y="1268"/>
                    </a:lnTo>
                    <a:lnTo>
                      <a:pt x="544" y="1272"/>
                    </a:lnTo>
                    <a:lnTo>
                      <a:pt x="476" y="1274"/>
                    </a:lnTo>
                    <a:lnTo>
                      <a:pt x="402" y="1274"/>
                    </a:lnTo>
                    <a:lnTo>
                      <a:pt x="328" y="1272"/>
                    </a:lnTo>
                    <a:lnTo>
                      <a:pt x="258" y="1266"/>
                    </a:lnTo>
                    <a:lnTo>
                      <a:pt x="196" y="1260"/>
                    </a:lnTo>
                    <a:lnTo>
                      <a:pt x="172" y="1254"/>
                    </a:lnTo>
                    <a:lnTo>
                      <a:pt x="150" y="1250"/>
                    </a:lnTo>
                    <a:lnTo>
                      <a:pt x="134" y="1244"/>
                    </a:lnTo>
                    <a:lnTo>
                      <a:pt x="124" y="1238"/>
                    </a:lnTo>
                    <a:lnTo>
                      <a:pt x="124" y="1238"/>
                    </a:lnTo>
                    <a:lnTo>
                      <a:pt x="104" y="1216"/>
                    </a:lnTo>
                    <a:lnTo>
                      <a:pt x="80" y="1182"/>
                    </a:lnTo>
                    <a:lnTo>
                      <a:pt x="54" y="1138"/>
                    </a:lnTo>
                    <a:lnTo>
                      <a:pt x="42" y="1112"/>
                    </a:lnTo>
                    <a:lnTo>
                      <a:pt x="30" y="1086"/>
                    </a:lnTo>
                    <a:lnTo>
                      <a:pt x="20" y="1060"/>
                    </a:lnTo>
                    <a:lnTo>
                      <a:pt x="12" y="1032"/>
                    </a:lnTo>
                    <a:lnTo>
                      <a:pt x="6" y="1006"/>
                    </a:lnTo>
                    <a:lnTo>
                      <a:pt x="0" y="978"/>
                    </a:lnTo>
                    <a:lnTo>
                      <a:pt x="0" y="952"/>
                    </a:lnTo>
                    <a:lnTo>
                      <a:pt x="2" y="926"/>
                    </a:lnTo>
                    <a:lnTo>
                      <a:pt x="8" y="902"/>
                    </a:lnTo>
                    <a:lnTo>
                      <a:pt x="12" y="890"/>
                    </a:lnTo>
                    <a:lnTo>
                      <a:pt x="16" y="880"/>
                    </a:lnTo>
                    <a:lnTo>
                      <a:pt x="16" y="880"/>
                    </a:lnTo>
                    <a:lnTo>
                      <a:pt x="24" y="870"/>
                    </a:lnTo>
                    <a:lnTo>
                      <a:pt x="32" y="860"/>
                    </a:lnTo>
                    <a:lnTo>
                      <a:pt x="42" y="852"/>
                    </a:lnTo>
                    <a:lnTo>
                      <a:pt x="54" y="844"/>
                    </a:lnTo>
                    <a:lnTo>
                      <a:pt x="82" y="832"/>
                    </a:lnTo>
                    <a:lnTo>
                      <a:pt x="114" y="820"/>
                    </a:lnTo>
                    <a:lnTo>
                      <a:pt x="148" y="812"/>
                    </a:lnTo>
                    <a:lnTo>
                      <a:pt x="186" y="806"/>
                    </a:lnTo>
                    <a:lnTo>
                      <a:pt x="224" y="802"/>
                    </a:lnTo>
                    <a:lnTo>
                      <a:pt x="264" y="800"/>
                    </a:lnTo>
                    <a:lnTo>
                      <a:pt x="338" y="798"/>
                    </a:lnTo>
                    <a:lnTo>
                      <a:pt x="402" y="800"/>
                    </a:lnTo>
                    <a:lnTo>
                      <a:pt x="462" y="8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10192"/>
              <p:cNvSpPr>
                <a:spLocks/>
              </p:cNvSpPr>
              <p:nvPr/>
            </p:nvSpPr>
            <p:spPr bwMode="auto">
              <a:xfrm>
                <a:off x="11942763" y="5916613"/>
                <a:ext cx="1162050" cy="1066800"/>
              </a:xfrm>
              <a:custGeom>
                <a:avLst/>
                <a:gdLst>
                  <a:gd name="T0" fmla="*/ 210 w 732"/>
                  <a:gd name="T1" fmla="*/ 40 h 672"/>
                  <a:gd name="T2" fmla="*/ 190 w 732"/>
                  <a:gd name="T3" fmla="*/ 50 h 672"/>
                  <a:gd name="T4" fmla="*/ 148 w 732"/>
                  <a:gd name="T5" fmla="*/ 86 h 672"/>
                  <a:gd name="T6" fmla="*/ 106 w 732"/>
                  <a:gd name="T7" fmla="*/ 144 h 672"/>
                  <a:gd name="T8" fmla="*/ 64 w 732"/>
                  <a:gd name="T9" fmla="*/ 216 h 672"/>
                  <a:gd name="T10" fmla="*/ 32 w 732"/>
                  <a:gd name="T11" fmla="*/ 300 h 672"/>
                  <a:gd name="T12" fmla="*/ 8 w 732"/>
                  <a:gd name="T13" fmla="*/ 390 h 672"/>
                  <a:gd name="T14" fmla="*/ 0 w 732"/>
                  <a:gd name="T15" fmla="*/ 482 h 672"/>
                  <a:gd name="T16" fmla="*/ 4 w 732"/>
                  <a:gd name="T17" fmla="*/ 528 h 672"/>
                  <a:gd name="T18" fmla="*/ 12 w 732"/>
                  <a:gd name="T19" fmla="*/ 572 h 672"/>
                  <a:gd name="T20" fmla="*/ 28 w 732"/>
                  <a:gd name="T21" fmla="*/ 616 h 672"/>
                  <a:gd name="T22" fmla="*/ 38 w 732"/>
                  <a:gd name="T23" fmla="*/ 626 h 672"/>
                  <a:gd name="T24" fmla="*/ 64 w 732"/>
                  <a:gd name="T25" fmla="*/ 648 h 672"/>
                  <a:gd name="T26" fmla="*/ 102 w 732"/>
                  <a:gd name="T27" fmla="*/ 668 h 672"/>
                  <a:gd name="T28" fmla="*/ 124 w 732"/>
                  <a:gd name="T29" fmla="*/ 672 h 672"/>
                  <a:gd name="T30" fmla="*/ 146 w 732"/>
                  <a:gd name="T31" fmla="*/ 668 h 672"/>
                  <a:gd name="T32" fmla="*/ 160 w 732"/>
                  <a:gd name="T33" fmla="*/ 660 h 672"/>
                  <a:gd name="T34" fmla="*/ 256 w 732"/>
                  <a:gd name="T35" fmla="*/ 604 h 672"/>
                  <a:gd name="T36" fmla="*/ 444 w 732"/>
                  <a:gd name="T37" fmla="*/ 482 h 672"/>
                  <a:gd name="T38" fmla="*/ 628 w 732"/>
                  <a:gd name="T39" fmla="*/ 352 h 672"/>
                  <a:gd name="T40" fmla="*/ 714 w 732"/>
                  <a:gd name="T41" fmla="*/ 286 h 672"/>
                  <a:gd name="T42" fmla="*/ 726 w 732"/>
                  <a:gd name="T43" fmla="*/ 272 h 672"/>
                  <a:gd name="T44" fmla="*/ 732 w 732"/>
                  <a:gd name="T45" fmla="*/ 260 h 672"/>
                  <a:gd name="T46" fmla="*/ 730 w 732"/>
                  <a:gd name="T47" fmla="*/ 220 h 672"/>
                  <a:gd name="T48" fmla="*/ 710 w 732"/>
                  <a:gd name="T49" fmla="*/ 166 h 672"/>
                  <a:gd name="T50" fmla="*/ 672 w 732"/>
                  <a:gd name="T51" fmla="*/ 108 h 672"/>
                  <a:gd name="T52" fmla="*/ 644 w 732"/>
                  <a:gd name="T53" fmla="*/ 80 h 672"/>
                  <a:gd name="T54" fmla="*/ 612 w 732"/>
                  <a:gd name="T55" fmla="*/ 54 h 672"/>
                  <a:gd name="T56" fmla="*/ 574 w 732"/>
                  <a:gd name="T57" fmla="*/ 34 h 672"/>
                  <a:gd name="T58" fmla="*/ 530 w 732"/>
                  <a:gd name="T59" fmla="*/ 16 h 672"/>
                  <a:gd name="T60" fmla="*/ 478 w 732"/>
                  <a:gd name="T61" fmla="*/ 4 h 672"/>
                  <a:gd name="T62" fmla="*/ 422 w 732"/>
                  <a:gd name="T63" fmla="*/ 0 h 672"/>
                  <a:gd name="T64" fmla="*/ 358 w 732"/>
                  <a:gd name="T65" fmla="*/ 4 h 672"/>
                  <a:gd name="T66" fmla="*/ 288 w 732"/>
                  <a:gd name="T67" fmla="*/ 16 h 672"/>
                  <a:gd name="T68" fmla="*/ 210 w 732"/>
                  <a:gd name="T69" fmla="*/ 4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2" h="672">
                    <a:moveTo>
                      <a:pt x="210" y="40"/>
                    </a:moveTo>
                    <a:lnTo>
                      <a:pt x="210" y="40"/>
                    </a:lnTo>
                    <a:lnTo>
                      <a:pt x="200" y="44"/>
                    </a:lnTo>
                    <a:lnTo>
                      <a:pt x="190" y="50"/>
                    </a:lnTo>
                    <a:lnTo>
                      <a:pt x="170" y="64"/>
                    </a:lnTo>
                    <a:lnTo>
                      <a:pt x="148" y="86"/>
                    </a:lnTo>
                    <a:lnTo>
                      <a:pt x="128" y="112"/>
                    </a:lnTo>
                    <a:lnTo>
                      <a:pt x="106" y="144"/>
                    </a:lnTo>
                    <a:lnTo>
                      <a:pt x="84" y="178"/>
                    </a:lnTo>
                    <a:lnTo>
                      <a:pt x="64" y="216"/>
                    </a:lnTo>
                    <a:lnTo>
                      <a:pt x="46" y="256"/>
                    </a:lnTo>
                    <a:lnTo>
                      <a:pt x="32" y="300"/>
                    </a:lnTo>
                    <a:lnTo>
                      <a:pt x="18" y="344"/>
                    </a:lnTo>
                    <a:lnTo>
                      <a:pt x="8" y="390"/>
                    </a:lnTo>
                    <a:lnTo>
                      <a:pt x="2" y="436"/>
                    </a:lnTo>
                    <a:lnTo>
                      <a:pt x="0" y="482"/>
                    </a:lnTo>
                    <a:lnTo>
                      <a:pt x="2" y="506"/>
                    </a:lnTo>
                    <a:lnTo>
                      <a:pt x="4" y="528"/>
                    </a:lnTo>
                    <a:lnTo>
                      <a:pt x="8" y="550"/>
                    </a:lnTo>
                    <a:lnTo>
                      <a:pt x="12" y="572"/>
                    </a:lnTo>
                    <a:lnTo>
                      <a:pt x="20" y="594"/>
                    </a:lnTo>
                    <a:lnTo>
                      <a:pt x="28" y="616"/>
                    </a:lnTo>
                    <a:lnTo>
                      <a:pt x="28" y="616"/>
                    </a:lnTo>
                    <a:lnTo>
                      <a:pt x="38" y="626"/>
                    </a:lnTo>
                    <a:lnTo>
                      <a:pt x="50" y="638"/>
                    </a:lnTo>
                    <a:lnTo>
                      <a:pt x="64" y="648"/>
                    </a:lnTo>
                    <a:lnTo>
                      <a:pt x="82" y="660"/>
                    </a:lnTo>
                    <a:lnTo>
                      <a:pt x="102" y="668"/>
                    </a:lnTo>
                    <a:lnTo>
                      <a:pt x="112" y="670"/>
                    </a:lnTo>
                    <a:lnTo>
                      <a:pt x="124" y="672"/>
                    </a:lnTo>
                    <a:lnTo>
                      <a:pt x="134" y="670"/>
                    </a:lnTo>
                    <a:lnTo>
                      <a:pt x="146" y="668"/>
                    </a:lnTo>
                    <a:lnTo>
                      <a:pt x="146" y="668"/>
                    </a:lnTo>
                    <a:lnTo>
                      <a:pt x="160" y="660"/>
                    </a:lnTo>
                    <a:lnTo>
                      <a:pt x="186" y="648"/>
                    </a:lnTo>
                    <a:lnTo>
                      <a:pt x="256" y="604"/>
                    </a:lnTo>
                    <a:lnTo>
                      <a:pt x="344" y="548"/>
                    </a:lnTo>
                    <a:lnTo>
                      <a:pt x="444" y="482"/>
                    </a:lnTo>
                    <a:lnTo>
                      <a:pt x="542" y="414"/>
                    </a:lnTo>
                    <a:lnTo>
                      <a:pt x="628" y="352"/>
                    </a:lnTo>
                    <a:lnTo>
                      <a:pt x="692" y="304"/>
                    </a:lnTo>
                    <a:lnTo>
                      <a:pt x="714" y="286"/>
                    </a:lnTo>
                    <a:lnTo>
                      <a:pt x="726" y="272"/>
                    </a:lnTo>
                    <a:lnTo>
                      <a:pt x="726" y="272"/>
                    </a:lnTo>
                    <a:lnTo>
                      <a:pt x="730" y="268"/>
                    </a:lnTo>
                    <a:lnTo>
                      <a:pt x="732" y="260"/>
                    </a:lnTo>
                    <a:lnTo>
                      <a:pt x="732" y="242"/>
                    </a:lnTo>
                    <a:lnTo>
                      <a:pt x="730" y="220"/>
                    </a:lnTo>
                    <a:lnTo>
                      <a:pt x="722" y="194"/>
                    </a:lnTo>
                    <a:lnTo>
                      <a:pt x="710" y="166"/>
                    </a:lnTo>
                    <a:lnTo>
                      <a:pt x="694" y="136"/>
                    </a:lnTo>
                    <a:lnTo>
                      <a:pt x="672" y="108"/>
                    </a:lnTo>
                    <a:lnTo>
                      <a:pt x="660" y="94"/>
                    </a:lnTo>
                    <a:lnTo>
                      <a:pt x="644" y="80"/>
                    </a:lnTo>
                    <a:lnTo>
                      <a:pt x="630" y="68"/>
                    </a:lnTo>
                    <a:lnTo>
                      <a:pt x="612" y="54"/>
                    </a:lnTo>
                    <a:lnTo>
                      <a:pt x="594" y="44"/>
                    </a:lnTo>
                    <a:lnTo>
                      <a:pt x="574" y="34"/>
                    </a:lnTo>
                    <a:lnTo>
                      <a:pt x="552" y="24"/>
                    </a:lnTo>
                    <a:lnTo>
                      <a:pt x="530" y="16"/>
                    </a:lnTo>
                    <a:lnTo>
                      <a:pt x="504" y="10"/>
                    </a:lnTo>
                    <a:lnTo>
                      <a:pt x="478" y="4"/>
                    </a:lnTo>
                    <a:lnTo>
                      <a:pt x="450" y="2"/>
                    </a:lnTo>
                    <a:lnTo>
                      <a:pt x="422" y="0"/>
                    </a:lnTo>
                    <a:lnTo>
                      <a:pt x="390" y="0"/>
                    </a:lnTo>
                    <a:lnTo>
                      <a:pt x="358" y="4"/>
                    </a:lnTo>
                    <a:lnTo>
                      <a:pt x="324" y="8"/>
                    </a:lnTo>
                    <a:lnTo>
                      <a:pt x="288" y="16"/>
                    </a:lnTo>
                    <a:lnTo>
                      <a:pt x="250" y="26"/>
                    </a:lnTo>
                    <a:lnTo>
                      <a:pt x="210" y="40"/>
                    </a:lnTo>
                    <a:close/>
                  </a:path>
                </a:pathLst>
              </a:custGeom>
              <a:solidFill>
                <a:srgbClr val="F1C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10193"/>
              <p:cNvSpPr>
                <a:spLocks/>
              </p:cNvSpPr>
              <p:nvPr/>
            </p:nvSpPr>
            <p:spPr bwMode="auto">
              <a:xfrm>
                <a:off x="11942763" y="5916613"/>
                <a:ext cx="1162050" cy="1066800"/>
              </a:xfrm>
              <a:custGeom>
                <a:avLst/>
                <a:gdLst>
                  <a:gd name="T0" fmla="*/ 210 w 732"/>
                  <a:gd name="T1" fmla="*/ 40 h 672"/>
                  <a:gd name="T2" fmla="*/ 190 w 732"/>
                  <a:gd name="T3" fmla="*/ 50 h 672"/>
                  <a:gd name="T4" fmla="*/ 148 w 732"/>
                  <a:gd name="T5" fmla="*/ 86 h 672"/>
                  <a:gd name="T6" fmla="*/ 106 w 732"/>
                  <a:gd name="T7" fmla="*/ 144 h 672"/>
                  <a:gd name="T8" fmla="*/ 64 w 732"/>
                  <a:gd name="T9" fmla="*/ 216 h 672"/>
                  <a:gd name="T10" fmla="*/ 32 w 732"/>
                  <a:gd name="T11" fmla="*/ 300 h 672"/>
                  <a:gd name="T12" fmla="*/ 8 w 732"/>
                  <a:gd name="T13" fmla="*/ 390 h 672"/>
                  <a:gd name="T14" fmla="*/ 0 w 732"/>
                  <a:gd name="T15" fmla="*/ 482 h 672"/>
                  <a:gd name="T16" fmla="*/ 4 w 732"/>
                  <a:gd name="T17" fmla="*/ 528 h 672"/>
                  <a:gd name="T18" fmla="*/ 12 w 732"/>
                  <a:gd name="T19" fmla="*/ 572 h 672"/>
                  <a:gd name="T20" fmla="*/ 28 w 732"/>
                  <a:gd name="T21" fmla="*/ 616 h 672"/>
                  <a:gd name="T22" fmla="*/ 38 w 732"/>
                  <a:gd name="T23" fmla="*/ 626 h 672"/>
                  <a:gd name="T24" fmla="*/ 64 w 732"/>
                  <a:gd name="T25" fmla="*/ 648 h 672"/>
                  <a:gd name="T26" fmla="*/ 102 w 732"/>
                  <a:gd name="T27" fmla="*/ 668 h 672"/>
                  <a:gd name="T28" fmla="*/ 124 w 732"/>
                  <a:gd name="T29" fmla="*/ 672 h 672"/>
                  <a:gd name="T30" fmla="*/ 146 w 732"/>
                  <a:gd name="T31" fmla="*/ 668 h 672"/>
                  <a:gd name="T32" fmla="*/ 160 w 732"/>
                  <a:gd name="T33" fmla="*/ 660 h 672"/>
                  <a:gd name="T34" fmla="*/ 256 w 732"/>
                  <a:gd name="T35" fmla="*/ 604 h 672"/>
                  <a:gd name="T36" fmla="*/ 444 w 732"/>
                  <a:gd name="T37" fmla="*/ 482 h 672"/>
                  <a:gd name="T38" fmla="*/ 628 w 732"/>
                  <a:gd name="T39" fmla="*/ 352 h 672"/>
                  <a:gd name="T40" fmla="*/ 714 w 732"/>
                  <a:gd name="T41" fmla="*/ 286 h 672"/>
                  <a:gd name="T42" fmla="*/ 726 w 732"/>
                  <a:gd name="T43" fmla="*/ 272 h 672"/>
                  <a:gd name="T44" fmla="*/ 732 w 732"/>
                  <a:gd name="T45" fmla="*/ 260 h 672"/>
                  <a:gd name="T46" fmla="*/ 730 w 732"/>
                  <a:gd name="T47" fmla="*/ 220 h 672"/>
                  <a:gd name="T48" fmla="*/ 710 w 732"/>
                  <a:gd name="T49" fmla="*/ 166 h 672"/>
                  <a:gd name="T50" fmla="*/ 672 w 732"/>
                  <a:gd name="T51" fmla="*/ 108 h 672"/>
                  <a:gd name="T52" fmla="*/ 644 w 732"/>
                  <a:gd name="T53" fmla="*/ 80 h 672"/>
                  <a:gd name="T54" fmla="*/ 612 w 732"/>
                  <a:gd name="T55" fmla="*/ 54 h 672"/>
                  <a:gd name="T56" fmla="*/ 574 w 732"/>
                  <a:gd name="T57" fmla="*/ 34 h 672"/>
                  <a:gd name="T58" fmla="*/ 530 w 732"/>
                  <a:gd name="T59" fmla="*/ 16 h 672"/>
                  <a:gd name="T60" fmla="*/ 478 w 732"/>
                  <a:gd name="T61" fmla="*/ 4 h 672"/>
                  <a:gd name="T62" fmla="*/ 422 w 732"/>
                  <a:gd name="T63" fmla="*/ 0 h 672"/>
                  <a:gd name="T64" fmla="*/ 358 w 732"/>
                  <a:gd name="T65" fmla="*/ 4 h 672"/>
                  <a:gd name="T66" fmla="*/ 288 w 732"/>
                  <a:gd name="T67" fmla="*/ 16 h 672"/>
                  <a:gd name="T68" fmla="*/ 210 w 732"/>
                  <a:gd name="T69" fmla="*/ 4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2" h="672">
                    <a:moveTo>
                      <a:pt x="210" y="40"/>
                    </a:moveTo>
                    <a:lnTo>
                      <a:pt x="210" y="40"/>
                    </a:lnTo>
                    <a:lnTo>
                      <a:pt x="200" y="44"/>
                    </a:lnTo>
                    <a:lnTo>
                      <a:pt x="190" y="50"/>
                    </a:lnTo>
                    <a:lnTo>
                      <a:pt x="170" y="64"/>
                    </a:lnTo>
                    <a:lnTo>
                      <a:pt x="148" y="86"/>
                    </a:lnTo>
                    <a:lnTo>
                      <a:pt x="128" y="112"/>
                    </a:lnTo>
                    <a:lnTo>
                      <a:pt x="106" y="144"/>
                    </a:lnTo>
                    <a:lnTo>
                      <a:pt x="84" y="178"/>
                    </a:lnTo>
                    <a:lnTo>
                      <a:pt x="64" y="216"/>
                    </a:lnTo>
                    <a:lnTo>
                      <a:pt x="46" y="256"/>
                    </a:lnTo>
                    <a:lnTo>
                      <a:pt x="32" y="300"/>
                    </a:lnTo>
                    <a:lnTo>
                      <a:pt x="18" y="344"/>
                    </a:lnTo>
                    <a:lnTo>
                      <a:pt x="8" y="390"/>
                    </a:lnTo>
                    <a:lnTo>
                      <a:pt x="2" y="436"/>
                    </a:lnTo>
                    <a:lnTo>
                      <a:pt x="0" y="482"/>
                    </a:lnTo>
                    <a:lnTo>
                      <a:pt x="2" y="506"/>
                    </a:lnTo>
                    <a:lnTo>
                      <a:pt x="4" y="528"/>
                    </a:lnTo>
                    <a:lnTo>
                      <a:pt x="8" y="550"/>
                    </a:lnTo>
                    <a:lnTo>
                      <a:pt x="12" y="572"/>
                    </a:lnTo>
                    <a:lnTo>
                      <a:pt x="20" y="594"/>
                    </a:lnTo>
                    <a:lnTo>
                      <a:pt x="28" y="616"/>
                    </a:lnTo>
                    <a:lnTo>
                      <a:pt x="28" y="616"/>
                    </a:lnTo>
                    <a:lnTo>
                      <a:pt x="38" y="626"/>
                    </a:lnTo>
                    <a:lnTo>
                      <a:pt x="50" y="638"/>
                    </a:lnTo>
                    <a:lnTo>
                      <a:pt x="64" y="648"/>
                    </a:lnTo>
                    <a:lnTo>
                      <a:pt x="82" y="660"/>
                    </a:lnTo>
                    <a:lnTo>
                      <a:pt x="102" y="668"/>
                    </a:lnTo>
                    <a:lnTo>
                      <a:pt x="112" y="670"/>
                    </a:lnTo>
                    <a:lnTo>
                      <a:pt x="124" y="672"/>
                    </a:lnTo>
                    <a:lnTo>
                      <a:pt x="134" y="670"/>
                    </a:lnTo>
                    <a:lnTo>
                      <a:pt x="146" y="668"/>
                    </a:lnTo>
                    <a:lnTo>
                      <a:pt x="146" y="668"/>
                    </a:lnTo>
                    <a:lnTo>
                      <a:pt x="160" y="660"/>
                    </a:lnTo>
                    <a:lnTo>
                      <a:pt x="186" y="648"/>
                    </a:lnTo>
                    <a:lnTo>
                      <a:pt x="256" y="604"/>
                    </a:lnTo>
                    <a:lnTo>
                      <a:pt x="344" y="548"/>
                    </a:lnTo>
                    <a:lnTo>
                      <a:pt x="444" y="482"/>
                    </a:lnTo>
                    <a:lnTo>
                      <a:pt x="542" y="414"/>
                    </a:lnTo>
                    <a:lnTo>
                      <a:pt x="628" y="352"/>
                    </a:lnTo>
                    <a:lnTo>
                      <a:pt x="692" y="304"/>
                    </a:lnTo>
                    <a:lnTo>
                      <a:pt x="714" y="286"/>
                    </a:lnTo>
                    <a:lnTo>
                      <a:pt x="726" y="272"/>
                    </a:lnTo>
                    <a:lnTo>
                      <a:pt x="726" y="272"/>
                    </a:lnTo>
                    <a:lnTo>
                      <a:pt x="730" y="268"/>
                    </a:lnTo>
                    <a:lnTo>
                      <a:pt x="732" y="260"/>
                    </a:lnTo>
                    <a:lnTo>
                      <a:pt x="732" y="242"/>
                    </a:lnTo>
                    <a:lnTo>
                      <a:pt x="730" y="220"/>
                    </a:lnTo>
                    <a:lnTo>
                      <a:pt x="722" y="194"/>
                    </a:lnTo>
                    <a:lnTo>
                      <a:pt x="710" y="166"/>
                    </a:lnTo>
                    <a:lnTo>
                      <a:pt x="694" y="136"/>
                    </a:lnTo>
                    <a:lnTo>
                      <a:pt x="672" y="108"/>
                    </a:lnTo>
                    <a:lnTo>
                      <a:pt x="660" y="94"/>
                    </a:lnTo>
                    <a:lnTo>
                      <a:pt x="644" y="80"/>
                    </a:lnTo>
                    <a:lnTo>
                      <a:pt x="630" y="68"/>
                    </a:lnTo>
                    <a:lnTo>
                      <a:pt x="612" y="54"/>
                    </a:lnTo>
                    <a:lnTo>
                      <a:pt x="594" y="44"/>
                    </a:lnTo>
                    <a:lnTo>
                      <a:pt x="574" y="34"/>
                    </a:lnTo>
                    <a:lnTo>
                      <a:pt x="552" y="24"/>
                    </a:lnTo>
                    <a:lnTo>
                      <a:pt x="530" y="16"/>
                    </a:lnTo>
                    <a:lnTo>
                      <a:pt x="504" y="10"/>
                    </a:lnTo>
                    <a:lnTo>
                      <a:pt x="478" y="4"/>
                    </a:lnTo>
                    <a:lnTo>
                      <a:pt x="450" y="2"/>
                    </a:lnTo>
                    <a:lnTo>
                      <a:pt x="422" y="0"/>
                    </a:lnTo>
                    <a:lnTo>
                      <a:pt x="390" y="0"/>
                    </a:lnTo>
                    <a:lnTo>
                      <a:pt x="358" y="4"/>
                    </a:lnTo>
                    <a:lnTo>
                      <a:pt x="324" y="8"/>
                    </a:lnTo>
                    <a:lnTo>
                      <a:pt x="288" y="16"/>
                    </a:lnTo>
                    <a:lnTo>
                      <a:pt x="250" y="26"/>
                    </a:lnTo>
                    <a:lnTo>
                      <a:pt x="210"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10194"/>
              <p:cNvSpPr>
                <a:spLocks/>
              </p:cNvSpPr>
              <p:nvPr/>
            </p:nvSpPr>
            <p:spPr bwMode="auto">
              <a:xfrm>
                <a:off x="11682413" y="5621338"/>
                <a:ext cx="1216025" cy="339725"/>
              </a:xfrm>
              <a:custGeom>
                <a:avLst/>
                <a:gdLst>
                  <a:gd name="T0" fmla="*/ 744 w 766"/>
                  <a:gd name="T1" fmla="*/ 14 h 214"/>
                  <a:gd name="T2" fmla="*/ 744 w 766"/>
                  <a:gd name="T3" fmla="*/ 14 h 214"/>
                  <a:gd name="T4" fmla="*/ 740 w 766"/>
                  <a:gd name="T5" fmla="*/ 12 h 214"/>
                  <a:gd name="T6" fmla="*/ 736 w 766"/>
                  <a:gd name="T7" fmla="*/ 10 h 214"/>
                  <a:gd name="T8" fmla="*/ 720 w 766"/>
                  <a:gd name="T9" fmla="*/ 6 h 214"/>
                  <a:gd name="T10" fmla="*/ 698 w 766"/>
                  <a:gd name="T11" fmla="*/ 2 h 214"/>
                  <a:gd name="T12" fmla="*/ 668 w 766"/>
                  <a:gd name="T13" fmla="*/ 0 h 214"/>
                  <a:gd name="T14" fmla="*/ 600 w 766"/>
                  <a:gd name="T15" fmla="*/ 0 h 214"/>
                  <a:gd name="T16" fmla="*/ 518 w 766"/>
                  <a:gd name="T17" fmla="*/ 0 h 214"/>
                  <a:gd name="T18" fmla="*/ 432 w 766"/>
                  <a:gd name="T19" fmla="*/ 4 h 214"/>
                  <a:gd name="T20" fmla="*/ 348 w 766"/>
                  <a:gd name="T21" fmla="*/ 8 h 214"/>
                  <a:gd name="T22" fmla="*/ 214 w 766"/>
                  <a:gd name="T23" fmla="*/ 18 h 214"/>
                  <a:gd name="T24" fmla="*/ 214 w 766"/>
                  <a:gd name="T25" fmla="*/ 18 h 214"/>
                  <a:gd name="T26" fmla="*/ 168 w 766"/>
                  <a:gd name="T27" fmla="*/ 20 h 214"/>
                  <a:gd name="T28" fmla="*/ 128 w 766"/>
                  <a:gd name="T29" fmla="*/ 18 h 214"/>
                  <a:gd name="T30" fmla="*/ 68 w 766"/>
                  <a:gd name="T31" fmla="*/ 16 h 214"/>
                  <a:gd name="T32" fmla="*/ 46 w 766"/>
                  <a:gd name="T33" fmla="*/ 16 h 214"/>
                  <a:gd name="T34" fmla="*/ 36 w 766"/>
                  <a:gd name="T35" fmla="*/ 16 h 214"/>
                  <a:gd name="T36" fmla="*/ 28 w 766"/>
                  <a:gd name="T37" fmla="*/ 20 h 214"/>
                  <a:gd name="T38" fmla="*/ 22 w 766"/>
                  <a:gd name="T39" fmla="*/ 22 h 214"/>
                  <a:gd name="T40" fmla="*/ 16 w 766"/>
                  <a:gd name="T41" fmla="*/ 28 h 214"/>
                  <a:gd name="T42" fmla="*/ 10 w 766"/>
                  <a:gd name="T43" fmla="*/ 34 h 214"/>
                  <a:gd name="T44" fmla="*/ 6 w 766"/>
                  <a:gd name="T45" fmla="*/ 42 h 214"/>
                  <a:gd name="T46" fmla="*/ 6 w 766"/>
                  <a:gd name="T47" fmla="*/ 42 h 214"/>
                  <a:gd name="T48" fmla="*/ 2 w 766"/>
                  <a:gd name="T49" fmla="*/ 52 h 214"/>
                  <a:gd name="T50" fmla="*/ 0 w 766"/>
                  <a:gd name="T51" fmla="*/ 64 h 214"/>
                  <a:gd name="T52" fmla="*/ 2 w 766"/>
                  <a:gd name="T53" fmla="*/ 78 h 214"/>
                  <a:gd name="T54" fmla="*/ 8 w 766"/>
                  <a:gd name="T55" fmla="*/ 90 h 214"/>
                  <a:gd name="T56" fmla="*/ 14 w 766"/>
                  <a:gd name="T57" fmla="*/ 104 h 214"/>
                  <a:gd name="T58" fmla="*/ 24 w 766"/>
                  <a:gd name="T59" fmla="*/ 116 h 214"/>
                  <a:gd name="T60" fmla="*/ 36 w 766"/>
                  <a:gd name="T61" fmla="*/ 130 h 214"/>
                  <a:gd name="T62" fmla="*/ 48 w 766"/>
                  <a:gd name="T63" fmla="*/ 142 h 214"/>
                  <a:gd name="T64" fmla="*/ 64 w 766"/>
                  <a:gd name="T65" fmla="*/ 154 h 214"/>
                  <a:gd name="T66" fmla="*/ 80 w 766"/>
                  <a:gd name="T67" fmla="*/ 166 h 214"/>
                  <a:gd name="T68" fmla="*/ 98 w 766"/>
                  <a:gd name="T69" fmla="*/ 178 h 214"/>
                  <a:gd name="T70" fmla="*/ 116 w 766"/>
                  <a:gd name="T71" fmla="*/ 186 h 214"/>
                  <a:gd name="T72" fmla="*/ 136 w 766"/>
                  <a:gd name="T73" fmla="*/ 196 h 214"/>
                  <a:gd name="T74" fmla="*/ 156 w 766"/>
                  <a:gd name="T75" fmla="*/ 202 h 214"/>
                  <a:gd name="T76" fmla="*/ 178 w 766"/>
                  <a:gd name="T77" fmla="*/ 208 h 214"/>
                  <a:gd name="T78" fmla="*/ 198 w 766"/>
                  <a:gd name="T79" fmla="*/ 212 h 214"/>
                  <a:gd name="T80" fmla="*/ 198 w 766"/>
                  <a:gd name="T81" fmla="*/ 212 h 214"/>
                  <a:gd name="T82" fmla="*/ 222 w 766"/>
                  <a:gd name="T83" fmla="*/ 214 h 214"/>
                  <a:gd name="T84" fmla="*/ 252 w 766"/>
                  <a:gd name="T85" fmla="*/ 214 h 214"/>
                  <a:gd name="T86" fmla="*/ 286 w 766"/>
                  <a:gd name="T87" fmla="*/ 212 h 214"/>
                  <a:gd name="T88" fmla="*/ 324 w 766"/>
                  <a:gd name="T89" fmla="*/ 210 h 214"/>
                  <a:gd name="T90" fmla="*/ 408 w 766"/>
                  <a:gd name="T91" fmla="*/ 198 h 214"/>
                  <a:gd name="T92" fmla="*/ 496 w 766"/>
                  <a:gd name="T93" fmla="*/ 186 h 214"/>
                  <a:gd name="T94" fmla="*/ 580 w 766"/>
                  <a:gd name="T95" fmla="*/ 170 h 214"/>
                  <a:gd name="T96" fmla="*/ 652 w 766"/>
                  <a:gd name="T97" fmla="*/ 154 h 214"/>
                  <a:gd name="T98" fmla="*/ 706 w 766"/>
                  <a:gd name="T99" fmla="*/ 140 h 214"/>
                  <a:gd name="T100" fmla="*/ 724 w 766"/>
                  <a:gd name="T101" fmla="*/ 134 h 214"/>
                  <a:gd name="T102" fmla="*/ 736 w 766"/>
                  <a:gd name="T103" fmla="*/ 128 h 214"/>
                  <a:gd name="T104" fmla="*/ 736 w 766"/>
                  <a:gd name="T105" fmla="*/ 128 h 214"/>
                  <a:gd name="T106" fmla="*/ 748 w 766"/>
                  <a:gd name="T107" fmla="*/ 118 h 214"/>
                  <a:gd name="T108" fmla="*/ 758 w 766"/>
                  <a:gd name="T109" fmla="*/ 106 h 214"/>
                  <a:gd name="T110" fmla="*/ 764 w 766"/>
                  <a:gd name="T111" fmla="*/ 92 h 214"/>
                  <a:gd name="T112" fmla="*/ 766 w 766"/>
                  <a:gd name="T113" fmla="*/ 76 h 214"/>
                  <a:gd name="T114" fmla="*/ 766 w 766"/>
                  <a:gd name="T115" fmla="*/ 62 h 214"/>
                  <a:gd name="T116" fmla="*/ 762 w 766"/>
                  <a:gd name="T117" fmla="*/ 46 h 214"/>
                  <a:gd name="T118" fmla="*/ 754 w 766"/>
                  <a:gd name="T119" fmla="*/ 30 h 214"/>
                  <a:gd name="T120" fmla="*/ 744 w 766"/>
                  <a:gd name="T121" fmla="*/ 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6" h="214">
                    <a:moveTo>
                      <a:pt x="744" y="14"/>
                    </a:moveTo>
                    <a:lnTo>
                      <a:pt x="744" y="14"/>
                    </a:lnTo>
                    <a:lnTo>
                      <a:pt x="740" y="12"/>
                    </a:lnTo>
                    <a:lnTo>
                      <a:pt x="736" y="10"/>
                    </a:lnTo>
                    <a:lnTo>
                      <a:pt x="720" y="6"/>
                    </a:lnTo>
                    <a:lnTo>
                      <a:pt x="698" y="2"/>
                    </a:lnTo>
                    <a:lnTo>
                      <a:pt x="668" y="0"/>
                    </a:lnTo>
                    <a:lnTo>
                      <a:pt x="600" y="0"/>
                    </a:lnTo>
                    <a:lnTo>
                      <a:pt x="518" y="0"/>
                    </a:lnTo>
                    <a:lnTo>
                      <a:pt x="432" y="4"/>
                    </a:lnTo>
                    <a:lnTo>
                      <a:pt x="348" y="8"/>
                    </a:lnTo>
                    <a:lnTo>
                      <a:pt x="214" y="18"/>
                    </a:lnTo>
                    <a:lnTo>
                      <a:pt x="214" y="18"/>
                    </a:lnTo>
                    <a:lnTo>
                      <a:pt x="168" y="20"/>
                    </a:lnTo>
                    <a:lnTo>
                      <a:pt x="128" y="18"/>
                    </a:lnTo>
                    <a:lnTo>
                      <a:pt x="68" y="16"/>
                    </a:lnTo>
                    <a:lnTo>
                      <a:pt x="46" y="16"/>
                    </a:lnTo>
                    <a:lnTo>
                      <a:pt x="36" y="16"/>
                    </a:lnTo>
                    <a:lnTo>
                      <a:pt x="28" y="20"/>
                    </a:lnTo>
                    <a:lnTo>
                      <a:pt x="22" y="22"/>
                    </a:lnTo>
                    <a:lnTo>
                      <a:pt x="16" y="28"/>
                    </a:lnTo>
                    <a:lnTo>
                      <a:pt x="10" y="34"/>
                    </a:lnTo>
                    <a:lnTo>
                      <a:pt x="6" y="42"/>
                    </a:lnTo>
                    <a:lnTo>
                      <a:pt x="6" y="42"/>
                    </a:lnTo>
                    <a:lnTo>
                      <a:pt x="2" y="52"/>
                    </a:lnTo>
                    <a:lnTo>
                      <a:pt x="0" y="64"/>
                    </a:lnTo>
                    <a:lnTo>
                      <a:pt x="2" y="78"/>
                    </a:lnTo>
                    <a:lnTo>
                      <a:pt x="8" y="90"/>
                    </a:lnTo>
                    <a:lnTo>
                      <a:pt x="14" y="104"/>
                    </a:lnTo>
                    <a:lnTo>
                      <a:pt x="24" y="116"/>
                    </a:lnTo>
                    <a:lnTo>
                      <a:pt x="36" y="130"/>
                    </a:lnTo>
                    <a:lnTo>
                      <a:pt x="48" y="142"/>
                    </a:lnTo>
                    <a:lnTo>
                      <a:pt x="64" y="154"/>
                    </a:lnTo>
                    <a:lnTo>
                      <a:pt x="80" y="166"/>
                    </a:lnTo>
                    <a:lnTo>
                      <a:pt x="98" y="178"/>
                    </a:lnTo>
                    <a:lnTo>
                      <a:pt x="116" y="186"/>
                    </a:lnTo>
                    <a:lnTo>
                      <a:pt x="136" y="196"/>
                    </a:lnTo>
                    <a:lnTo>
                      <a:pt x="156" y="202"/>
                    </a:lnTo>
                    <a:lnTo>
                      <a:pt x="178" y="208"/>
                    </a:lnTo>
                    <a:lnTo>
                      <a:pt x="198" y="212"/>
                    </a:lnTo>
                    <a:lnTo>
                      <a:pt x="198" y="212"/>
                    </a:lnTo>
                    <a:lnTo>
                      <a:pt x="222" y="214"/>
                    </a:lnTo>
                    <a:lnTo>
                      <a:pt x="252" y="214"/>
                    </a:lnTo>
                    <a:lnTo>
                      <a:pt x="286" y="212"/>
                    </a:lnTo>
                    <a:lnTo>
                      <a:pt x="324" y="210"/>
                    </a:lnTo>
                    <a:lnTo>
                      <a:pt x="408" y="198"/>
                    </a:lnTo>
                    <a:lnTo>
                      <a:pt x="496" y="186"/>
                    </a:lnTo>
                    <a:lnTo>
                      <a:pt x="580" y="170"/>
                    </a:lnTo>
                    <a:lnTo>
                      <a:pt x="652" y="154"/>
                    </a:lnTo>
                    <a:lnTo>
                      <a:pt x="706" y="140"/>
                    </a:lnTo>
                    <a:lnTo>
                      <a:pt x="724" y="134"/>
                    </a:lnTo>
                    <a:lnTo>
                      <a:pt x="736" y="128"/>
                    </a:lnTo>
                    <a:lnTo>
                      <a:pt x="736" y="128"/>
                    </a:lnTo>
                    <a:lnTo>
                      <a:pt x="748" y="118"/>
                    </a:lnTo>
                    <a:lnTo>
                      <a:pt x="758" y="106"/>
                    </a:lnTo>
                    <a:lnTo>
                      <a:pt x="764" y="92"/>
                    </a:lnTo>
                    <a:lnTo>
                      <a:pt x="766" y="76"/>
                    </a:lnTo>
                    <a:lnTo>
                      <a:pt x="766" y="62"/>
                    </a:lnTo>
                    <a:lnTo>
                      <a:pt x="762" y="46"/>
                    </a:lnTo>
                    <a:lnTo>
                      <a:pt x="754" y="30"/>
                    </a:lnTo>
                    <a:lnTo>
                      <a:pt x="744" y="14"/>
                    </a:lnTo>
                    <a:close/>
                  </a:path>
                </a:pathLst>
              </a:custGeom>
              <a:solidFill>
                <a:srgbClr val="2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10195"/>
              <p:cNvSpPr>
                <a:spLocks/>
              </p:cNvSpPr>
              <p:nvPr/>
            </p:nvSpPr>
            <p:spPr bwMode="auto">
              <a:xfrm>
                <a:off x="11682413" y="5621338"/>
                <a:ext cx="1216025" cy="339725"/>
              </a:xfrm>
              <a:custGeom>
                <a:avLst/>
                <a:gdLst>
                  <a:gd name="T0" fmla="*/ 744 w 766"/>
                  <a:gd name="T1" fmla="*/ 14 h 214"/>
                  <a:gd name="T2" fmla="*/ 744 w 766"/>
                  <a:gd name="T3" fmla="*/ 14 h 214"/>
                  <a:gd name="T4" fmla="*/ 740 w 766"/>
                  <a:gd name="T5" fmla="*/ 12 h 214"/>
                  <a:gd name="T6" fmla="*/ 736 w 766"/>
                  <a:gd name="T7" fmla="*/ 10 h 214"/>
                  <a:gd name="T8" fmla="*/ 720 w 766"/>
                  <a:gd name="T9" fmla="*/ 6 h 214"/>
                  <a:gd name="T10" fmla="*/ 698 w 766"/>
                  <a:gd name="T11" fmla="*/ 2 h 214"/>
                  <a:gd name="T12" fmla="*/ 668 w 766"/>
                  <a:gd name="T13" fmla="*/ 0 h 214"/>
                  <a:gd name="T14" fmla="*/ 600 w 766"/>
                  <a:gd name="T15" fmla="*/ 0 h 214"/>
                  <a:gd name="T16" fmla="*/ 518 w 766"/>
                  <a:gd name="T17" fmla="*/ 0 h 214"/>
                  <a:gd name="T18" fmla="*/ 432 w 766"/>
                  <a:gd name="T19" fmla="*/ 4 h 214"/>
                  <a:gd name="T20" fmla="*/ 348 w 766"/>
                  <a:gd name="T21" fmla="*/ 8 h 214"/>
                  <a:gd name="T22" fmla="*/ 214 w 766"/>
                  <a:gd name="T23" fmla="*/ 18 h 214"/>
                  <a:gd name="T24" fmla="*/ 214 w 766"/>
                  <a:gd name="T25" fmla="*/ 18 h 214"/>
                  <a:gd name="T26" fmla="*/ 168 w 766"/>
                  <a:gd name="T27" fmla="*/ 20 h 214"/>
                  <a:gd name="T28" fmla="*/ 128 w 766"/>
                  <a:gd name="T29" fmla="*/ 18 h 214"/>
                  <a:gd name="T30" fmla="*/ 68 w 766"/>
                  <a:gd name="T31" fmla="*/ 16 h 214"/>
                  <a:gd name="T32" fmla="*/ 46 w 766"/>
                  <a:gd name="T33" fmla="*/ 16 h 214"/>
                  <a:gd name="T34" fmla="*/ 36 w 766"/>
                  <a:gd name="T35" fmla="*/ 16 h 214"/>
                  <a:gd name="T36" fmla="*/ 28 w 766"/>
                  <a:gd name="T37" fmla="*/ 20 h 214"/>
                  <a:gd name="T38" fmla="*/ 22 w 766"/>
                  <a:gd name="T39" fmla="*/ 22 h 214"/>
                  <a:gd name="T40" fmla="*/ 16 w 766"/>
                  <a:gd name="T41" fmla="*/ 28 h 214"/>
                  <a:gd name="T42" fmla="*/ 10 w 766"/>
                  <a:gd name="T43" fmla="*/ 34 h 214"/>
                  <a:gd name="T44" fmla="*/ 6 w 766"/>
                  <a:gd name="T45" fmla="*/ 42 h 214"/>
                  <a:gd name="T46" fmla="*/ 6 w 766"/>
                  <a:gd name="T47" fmla="*/ 42 h 214"/>
                  <a:gd name="T48" fmla="*/ 2 w 766"/>
                  <a:gd name="T49" fmla="*/ 52 h 214"/>
                  <a:gd name="T50" fmla="*/ 0 w 766"/>
                  <a:gd name="T51" fmla="*/ 64 h 214"/>
                  <a:gd name="T52" fmla="*/ 2 w 766"/>
                  <a:gd name="T53" fmla="*/ 78 h 214"/>
                  <a:gd name="T54" fmla="*/ 8 w 766"/>
                  <a:gd name="T55" fmla="*/ 90 h 214"/>
                  <a:gd name="T56" fmla="*/ 14 w 766"/>
                  <a:gd name="T57" fmla="*/ 104 h 214"/>
                  <a:gd name="T58" fmla="*/ 24 w 766"/>
                  <a:gd name="T59" fmla="*/ 116 h 214"/>
                  <a:gd name="T60" fmla="*/ 36 w 766"/>
                  <a:gd name="T61" fmla="*/ 130 h 214"/>
                  <a:gd name="T62" fmla="*/ 48 w 766"/>
                  <a:gd name="T63" fmla="*/ 142 h 214"/>
                  <a:gd name="T64" fmla="*/ 64 w 766"/>
                  <a:gd name="T65" fmla="*/ 154 h 214"/>
                  <a:gd name="T66" fmla="*/ 80 w 766"/>
                  <a:gd name="T67" fmla="*/ 166 h 214"/>
                  <a:gd name="T68" fmla="*/ 98 w 766"/>
                  <a:gd name="T69" fmla="*/ 178 h 214"/>
                  <a:gd name="T70" fmla="*/ 116 w 766"/>
                  <a:gd name="T71" fmla="*/ 186 h 214"/>
                  <a:gd name="T72" fmla="*/ 136 w 766"/>
                  <a:gd name="T73" fmla="*/ 196 h 214"/>
                  <a:gd name="T74" fmla="*/ 156 w 766"/>
                  <a:gd name="T75" fmla="*/ 202 h 214"/>
                  <a:gd name="T76" fmla="*/ 178 w 766"/>
                  <a:gd name="T77" fmla="*/ 208 h 214"/>
                  <a:gd name="T78" fmla="*/ 198 w 766"/>
                  <a:gd name="T79" fmla="*/ 212 h 214"/>
                  <a:gd name="T80" fmla="*/ 198 w 766"/>
                  <a:gd name="T81" fmla="*/ 212 h 214"/>
                  <a:gd name="T82" fmla="*/ 222 w 766"/>
                  <a:gd name="T83" fmla="*/ 214 h 214"/>
                  <a:gd name="T84" fmla="*/ 252 w 766"/>
                  <a:gd name="T85" fmla="*/ 214 h 214"/>
                  <a:gd name="T86" fmla="*/ 286 w 766"/>
                  <a:gd name="T87" fmla="*/ 212 h 214"/>
                  <a:gd name="T88" fmla="*/ 324 w 766"/>
                  <a:gd name="T89" fmla="*/ 210 h 214"/>
                  <a:gd name="T90" fmla="*/ 408 w 766"/>
                  <a:gd name="T91" fmla="*/ 198 h 214"/>
                  <a:gd name="T92" fmla="*/ 496 w 766"/>
                  <a:gd name="T93" fmla="*/ 186 h 214"/>
                  <a:gd name="T94" fmla="*/ 580 w 766"/>
                  <a:gd name="T95" fmla="*/ 170 h 214"/>
                  <a:gd name="T96" fmla="*/ 652 w 766"/>
                  <a:gd name="T97" fmla="*/ 154 h 214"/>
                  <a:gd name="T98" fmla="*/ 706 w 766"/>
                  <a:gd name="T99" fmla="*/ 140 h 214"/>
                  <a:gd name="T100" fmla="*/ 724 w 766"/>
                  <a:gd name="T101" fmla="*/ 134 h 214"/>
                  <a:gd name="T102" fmla="*/ 736 w 766"/>
                  <a:gd name="T103" fmla="*/ 128 h 214"/>
                  <a:gd name="T104" fmla="*/ 736 w 766"/>
                  <a:gd name="T105" fmla="*/ 128 h 214"/>
                  <a:gd name="T106" fmla="*/ 748 w 766"/>
                  <a:gd name="T107" fmla="*/ 118 h 214"/>
                  <a:gd name="T108" fmla="*/ 758 w 766"/>
                  <a:gd name="T109" fmla="*/ 106 h 214"/>
                  <a:gd name="T110" fmla="*/ 764 w 766"/>
                  <a:gd name="T111" fmla="*/ 92 h 214"/>
                  <a:gd name="T112" fmla="*/ 766 w 766"/>
                  <a:gd name="T113" fmla="*/ 76 h 214"/>
                  <a:gd name="T114" fmla="*/ 766 w 766"/>
                  <a:gd name="T115" fmla="*/ 62 h 214"/>
                  <a:gd name="T116" fmla="*/ 762 w 766"/>
                  <a:gd name="T117" fmla="*/ 46 h 214"/>
                  <a:gd name="T118" fmla="*/ 754 w 766"/>
                  <a:gd name="T119" fmla="*/ 30 h 214"/>
                  <a:gd name="T120" fmla="*/ 744 w 766"/>
                  <a:gd name="T121" fmla="*/ 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6" h="214">
                    <a:moveTo>
                      <a:pt x="744" y="14"/>
                    </a:moveTo>
                    <a:lnTo>
                      <a:pt x="744" y="14"/>
                    </a:lnTo>
                    <a:lnTo>
                      <a:pt x="740" y="12"/>
                    </a:lnTo>
                    <a:lnTo>
                      <a:pt x="736" y="10"/>
                    </a:lnTo>
                    <a:lnTo>
                      <a:pt x="720" y="6"/>
                    </a:lnTo>
                    <a:lnTo>
                      <a:pt x="698" y="2"/>
                    </a:lnTo>
                    <a:lnTo>
                      <a:pt x="668" y="0"/>
                    </a:lnTo>
                    <a:lnTo>
                      <a:pt x="600" y="0"/>
                    </a:lnTo>
                    <a:lnTo>
                      <a:pt x="518" y="0"/>
                    </a:lnTo>
                    <a:lnTo>
                      <a:pt x="432" y="4"/>
                    </a:lnTo>
                    <a:lnTo>
                      <a:pt x="348" y="8"/>
                    </a:lnTo>
                    <a:lnTo>
                      <a:pt x="214" y="18"/>
                    </a:lnTo>
                    <a:lnTo>
                      <a:pt x="214" y="18"/>
                    </a:lnTo>
                    <a:lnTo>
                      <a:pt x="168" y="20"/>
                    </a:lnTo>
                    <a:lnTo>
                      <a:pt x="128" y="18"/>
                    </a:lnTo>
                    <a:lnTo>
                      <a:pt x="68" y="16"/>
                    </a:lnTo>
                    <a:lnTo>
                      <a:pt x="46" y="16"/>
                    </a:lnTo>
                    <a:lnTo>
                      <a:pt x="36" y="16"/>
                    </a:lnTo>
                    <a:lnTo>
                      <a:pt x="28" y="20"/>
                    </a:lnTo>
                    <a:lnTo>
                      <a:pt x="22" y="22"/>
                    </a:lnTo>
                    <a:lnTo>
                      <a:pt x="16" y="28"/>
                    </a:lnTo>
                    <a:lnTo>
                      <a:pt x="10" y="34"/>
                    </a:lnTo>
                    <a:lnTo>
                      <a:pt x="6" y="42"/>
                    </a:lnTo>
                    <a:lnTo>
                      <a:pt x="6" y="42"/>
                    </a:lnTo>
                    <a:lnTo>
                      <a:pt x="2" y="52"/>
                    </a:lnTo>
                    <a:lnTo>
                      <a:pt x="0" y="64"/>
                    </a:lnTo>
                    <a:lnTo>
                      <a:pt x="2" y="78"/>
                    </a:lnTo>
                    <a:lnTo>
                      <a:pt x="8" y="90"/>
                    </a:lnTo>
                    <a:lnTo>
                      <a:pt x="14" y="104"/>
                    </a:lnTo>
                    <a:lnTo>
                      <a:pt x="24" y="116"/>
                    </a:lnTo>
                    <a:lnTo>
                      <a:pt x="36" y="130"/>
                    </a:lnTo>
                    <a:lnTo>
                      <a:pt x="48" y="142"/>
                    </a:lnTo>
                    <a:lnTo>
                      <a:pt x="64" y="154"/>
                    </a:lnTo>
                    <a:lnTo>
                      <a:pt x="80" y="166"/>
                    </a:lnTo>
                    <a:lnTo>
                      <a:pt x="98" y="178"/>
                    </a:lnTo>
                    <a:lnTo>
                      <a:pt x="116" y="186"/>
                    </a:lnTo>
                    <a:lnTo>
                      <a:pt x="136" y="196"/>
                    </a:lnTo>
                    <a:lnTo>
                      <a:pt x="156" y="202"/>
                    </a:lnTo>
                    <a:lnTo>
                      <a:pt x="178" y="208"/>
                    </a:lnTo>
                    <a:lnTo>
                      <a:pt x="198" y="212"/>
                    </a:lnTo>
                    <a:lnTo>
                      <a:pt x="198" y="212"/>
                    </a:lnTo>
                    <a:lnTo>
                      <a:pt x="222" y="214"/>
                    </a:lnTo>
                    <a:lnTo>
                      <a:pt x="252" y="214"/>
                    </a:lnTo>
                    <a:lnTo>
                      <a:pt x="286" y="212"/>
                    </a:lnTo>
                    <a:lnTo>
                      <a:pt x="324" y="210"/>
                    </a:lnTo>
                    <a:lnTo>
                      <a:pt x="408" y="198"/>
                    </a:lnTo>
                    <a:lnTo>
                      <a:pt x="496" y="186"/>
                    </a:lnTo>
                    <a:lnTo>
                      <a:pt x="580" y="170"/>
                    </a:lnTo>
                    <a:lnTo>
                      <a:pt x="652" y="154"/>
                    </a:lnTo>
                    <a:lnTo>
                      <a:pt x="706" y="140"/>
                    </a:lnTo>
                    <a:lnTo>
                      <a:pt x="724" y="134"/>
                    </a:lnTo>
                    <a:lnTo>
                      <a:pt x="736" y="128"/>
                    </a:lnTo>
                    <a:lnTo>
                      <a:pt x="736" y="128"/>
                    </a:lnTo>
                    <a:lnTo>
                      <a:pt x="748" y="118"/>
                    </a:lnTo>
                    <a:lnTo>
                      <a:pt x="758" y="106"/>
                    </a:lnTo>
                    <a:lnTo>
                      <a:pt x="764" y="92"/>
                    </a:lnTo>
                    <a:lnTo>
                      <a:pt x="766" y="76"/>
                    </a:lnTo>
                    <a:lnTo>
                      <a:pt x="766" y="62"/>
                    </a:lnTo>
                    <a:lnTo>
                      <a:pt x="762" y="46"/>
                    </a:lnTo>
                    <a:lnTo>
                      <a:pt x="754" y="30"/>
                    </a:lnTo>
                    <a:lnTo>
                      <a:pt x="74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10196"/>
              <p:cNvSpPr>
                <a:spLocks/>
              </p:cNvSpPr>
              <p:nvPr/>
            </p:nvSpPr>
            <p:spPr bwMode="auto">
              <a:xfrm>
                <a:off x="14371638" y="4583113"/>
                <a:ext cx="990600" cy="1063625"/>
              </a:xfrm>
              <a:custGeom>
                <a:avLst/>
                <a:gdLst>
                  <a:gd name="T0" fmla="*/ 48 w 624"/>
                  <a:gd name="T1" fmla="*/ 670 h 670"/>
                  <a:gd name="T2" fmla="*/ 24 w 624"/>
                  <a:gd name="T3" fmla="*/ 562 h 670"/>
                  <a:gd name="T4" fmla="*/ 4 w 624"/>
                  <a:gd name="T5" fmla="*/ 428 h 670"/>
                  <a:gd name="T6" fmla="*/ 0 w 624"/>
                  <a:gd name="T7" fmla="*/ 360 h 670"/>
                  <a:gd name="T8" fmla="*/ 4 w 624"/>
                  <a:gd name="T9" fmla="*/ 300 h 670"/>
                  <a:gd name="T10" fmla="*/ 16 w 624"/>
                  <a:gd name="T11" fmla="*/ 258 h 670"/>
                  <a:gd name="T12" fmla="*/ 38 w 624"/>
                  <a:gd name="T13" fmla="*/ 220 h 670"/>
                  <a:gd name="T14" fmla="*/ 92 w 624"/>
                  <a:gd name="T15" fmla="*/ 140 h 670"/>
                  <a:gd name="T16" fmla="*/ 128 w 624"/>
                  <a:gd name="T17" fmla="*/ 100 h 670"/>
                  <a:gd name="T18" fmla="*/ 170 w 624"/>
                  <a:gd name="T19" fmla="*/ 64 h 670"/>
                  <a:gd name="T20" fmla="*/ 218 w 624"/>
                  <a:gd name="T21" fmla="*/ 34 h 670"/>
                  <a:gd name="T22" fmla="*/ 274 w 624"/>
                  <a:gd name="T23" fmla="*/ 14 h 670"/>
                  <a:gd name="T24" fmla="*/ 340 w 624"/>
                  <a:gd name="T25" fmla="*/ 2 h 670"/>
                  <a:gd name="T26" fmla="*/ 362 w 624"/>
                  <a:gd name="T27" fmla="*/ 0 h 670"/>
                  <a:gd name="T28" fmla="*/ 408 w 624"/>
                  <a:gd name="T29" fmla="*/ 4 h 670"/>
                  <a:gd name="T30" fmla="*/ 452 w 624"/>
                  <a:gd name="T31" fmla="*/ 10 h 670"/>
                  <a:gd name="T32" fmla="*/ 492 w 624"/>
                  <a:gd name="T33" fmla="*/ 24 h 670"/>
                  <a:gd name="T34" fmla="*/ 546 w 624"/>
                  <a:gd name="T35" fmla="*/ 48 h 670"/>
                  <a:gd name="T36" fmla="*/ 592 w 624"/>
                  <a:gd name="T37" fmla="*/ 80 h 670"/>
                  <a:gd name="T38" fmla="*/ 616 w 624"/>
                  <a:gd name="T39" fmla="*/ 104 h 670"/>
                  <a:gd name="T40" fmla="*/ 624 w 624"/>
                  <a:gd name="T41" fmla="*/ 118 h 670"/>
                  <a:gd name="T42" fmla="*/ 432 w 624"/>
                  <a:gd name="T43" fmla="*/ 268 h 670"/>
                  <a:gd name="T44" fmla="*/ 348 w 624"/>
                  <a:gd name="T45" fmla="*/ 326 h 670"/>
                  <a:gd name="T46" fmla="*/ 312 w 624"/>
                  <a:gd name="T47" fmla="*/ 350 h 670"/>
                  <a:gd name="T48" fmla="*/ 234 w 624"/>
                  <a:gd name="T49" fmla="*/ 408 h 670"/>
                  <a:gd name="T50" fmla="*/ 200 w 624"/>
                  <a:gd name="T51" fmla="*/ 442 h 670"/>
                  <a:gd name="T52" fmla="*/ 172 w 624"/>
                  <a:gd name="T53" fmla="*/ 478 h 670"/>
                  <a:gd name="T54" fmla="*/ 154 w 624"/>
                  <a:gd name="T55" fmla="*/ 516 h 670"/>
                  <a:gd name="T56" fmla="*/ 146 w 624"/>
                  <a:gd name="T57" fmla="*/ 558 h 670"/>
                  <a:gd name="T58" fmla="*/ 154 w 624"/>
                  <a:gd name="T59" fmla="*/ 602 h 670"/>
                  <a:gd name="T60" fmla="*/ 148 w 624"/>
                  <a:gd name="T61" fmla="*/ 608 h 670"/>
                  <a:gd name="T62" fmla="*/ 132 w 624"/>
                  <a:gd name="T63" fmla="*/ 626 h 670"/>
                  <a:gd name="T64" fmla="*/ 98 w 624"/>
                  <a:gd name="T65" fmla="*/ 648 h 670"/>
                  <a:gd name="T66" fmla="*/ 48 w 624"/>
                  <a:gd name="T6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4" h="670">
                    <a:moveTo>
                      <a:pt x="48" y="670"/>
                    </a:moveTo>
                    <a:lnTo>
                      <a:pt x="48" y="670"/>
                    </a:lnTo>
                    <a:lnTo>
                      <a:pt x="36" y="618"/>
                    </a:lnTo>
                    <a:lnTo>
                      <a:pt x="24" y="562"/>
                    </a:lnTo>
                    <a:lnTo>
                      <a:pt x="14" y="498"/>
                    </a:lnTo>
                    <a:lnTo>
                      <a:pt x="4" y="428"/>
                    </a:lnTo>
                    <a:lnTo>
                      <a:pt x="2" y="392"/>
                    </a:lnTo>
                    <a:lnTo>
                      <a:pt x="0" y="360"/>
                    </a:lnTo>
                    <a:lnTo>
                      <a:pt x="2" y="328"/>
                    </a:lnTo>
                    <a:lnTo>
                      <a:pt x="4" y="300"/>
                    </a:lnTo>
                    <a:lnTo>
                      <a:pt x="8" y="276"/>
                    </a:lnTo>
                    <a:lnTo>
                      <a:pt x="16" y="258"/>
                    </a:lnTo>
                    <a:lnTo>
                      <a:pt x="16" y="258"/>
                    </a:lnTo>
                    <a:lnTo>
                      <a:pt x="38" y="220"/>
                    </a:lnTo>
                    <a:lnTo>
                      <a:pt x="62" y="182"/>
                    </a:lnTo>
                    <a:lnTo>
                      <a:pt x="92" y="140"/>
                    </a:lnTo>
                    <a:lnTo>
                      <a:pt x="108" y="120"/>
                    </a:lnTo>
                    <a:lnTo>
                      <a:pt x="128" y="100"/>
                    </a:lnTo>
                    <a:lnTo>
                      <a:pt x="148" y="82"/>
                    </a:lnTo>
                    <a:lnTo>
                      <a:pt x="170" y="64"/>
                    </a:lnTo>
                    <a:lnTo>
                      <a:pt x="192" y="50"/>
                    </a:lnTo>
                    <a:lnTo>
                      <a:pt x="218" y="34"/>
                    </a:lnTo>
                    <a:lnTo>
                      <a:pt x="246" y="22"/>
                    </a:lnTo>
                    <a:lnTo>
                      <a:pt x="274" y="14"/>
                    </a:lnTo>
                    <a:lnTo>
                      <a:pt x="306" y="6"/>
                    </a:lnTo>
                    <a:lnTo>
                      <a:pt x="340" y="2"/>
                    </a:lnTo>
                    <a:lnTo>
                      <a:pt x="340" y="2"/>
                    </a:lnTo>
                    <a:lnTo>
                      <a:pt x="362" y="0"/>
                    </a:lnTo>
                    <a:lnTo>
                      <a:pt x="386" y="2"/>
                    </a:lnTo>
                    <a:lnTo>
                      <a:pt x="408" y="4"/>
                    </a:lnTo>
                    <a:lnTo>
                      <a:pt x="430" y="6"/>
                    </a:lnTo>
                    <a:lnTo>
                      <a:pt x="452" y="10"/>
                    </a:lnTo>
                    <a:lnTo>
                      <a:pt x="472" y="16"/>
                    </a:lnTo>
                    <a:lnTo>
                      <a:pt x="492" y="24"/>
                    </a:lnTo>
                    <a:lnTo>
                      <a:pt x="512" y="30"/>
                    </a:lnTo>
                    <a:lnTo>
                      <a:pt x="546" y="48"/>
                    </a:lnTo>
                    <a:lnTo>
                      <a:pt x="578" y="70"/>
                    </a:lnTo>
                    <a:lnTo>
                      <a:pt x="592" y="80"/>
                    </a:lnTo>
                    <a:lnTo>
                      <a:pt x="604" y="92"/>
                    </a:lnTo>
                    <a:lnTo>
                      <a:pt x="616" y="104"/>
                    </a:lnTo>
                    <a:lnTo>
                      <a:pt x="624" y="118"/>
                    </a:lnTo>
                    <a:lnTo>
                      <a:pt x="624" y="118"/>
                    </a:lnTo>
                    <a:lnTo>
                      <a:pt x="522" y="198"/>
                    </a:lnTo>
                    <a:lnTo>
                      <a:pt x="432" y="268"/>
                    </a:lnTo>
                    <a:lnTo>
                      <a:pt x="388" y="300"/>
                    </a:lnTo>
                    <a:lnTo>
                      <a:pt x="348" y="326"/>
                    </a:lnTo>
                    <a:lnTo>
                      <a:pt x="348" y="326"/>
                    </a:lnTo>
                    <a:lnTo>
                      <a:pt x="312" y="350"/>
                    </a:lnTo>
                    <a:lnTo>
                      <a:pt x="272" y="378"/>
                    </a:lnTo>
                    <a:lnTo>
                      <a:pt x="234" y="408"/>
                    </a:lnTo>
                    <a:lnTo>
                      <a:pt x="216" y="424"/>
                    </a:lnTo>
                    <a:lnTo>
                      <a:pt x="200" y="442"/>
                    </a:lnTo>
                    <a:lnTo>
                      <a:pt x="186" y="460"/>
                    </a:lnTo>
                    <a:lnTo>
                      <a:pt x="172" y="478"/>
                    </a:lnTo>
                    <a:lnTo>
                      <a:pt x="162" y="496"/>
                    </a:lnTo>
                    <a:lnTo>
                      <a:pt x="154" y="516"/>
                    </a:lnTo>
                    <a:lnTo>
                      <a:pt x="148" y="536"/>
                    </a:lnTo>
                    <a:lnTo>
                      <a:pt x="146" y="558"/>
                    </a:lnTo>
                    <a:lnTo>
                      <a:pt x="148" y="580"/>
                    </a:lnTo>
                    <a:lnTo>
                      <a:pt x="154" y="602"/>
                    </a:lnTo>
                    <a:lnTo>
                      <a:pt x="154" y="602"/>
                    </a:lnTo>
                    <a:lnTo>
                      <a:pt x="148" y="608"/>
                    </a:lnTo>
                    <a:lnTo>
                      <a:pt x="142" y="616"/>
                    </a:lnTo>
                    <a:lnTo>
                      <a:pt x="132" y="626"/>
                    </a:lnTo>
                    <a:lnTo>
                      <a:pt x="118" y="636"/>
                    </a:lnTo>
                    <a:lnTo>
                      <a:pt x="98" y="648"/>
                    </a:lnTo>
                    <a:lnTo>
                      <a:pt x="76" y="658"/>
                    </a:lnTo>
                    <a:lnTo>
                      <a:pt x="48" y="670"/>
                    </a:lnTo>
                    <a:close/>
                  </a:path>
                </a:pathLst>
              </a:custGeom>
              <a:solidFill>
                <a:srgbClr val="F1C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10197"/>
              <p:cNvSpPr>
                <a:spLocks/>
              </p:cNvSpPr>
              <p:nvPr/>
            </p:nvSpPr>
            <p:spPr bwMode="auto">
              <a:xfrm>
                <a:off x="14371638" y="4583113"/>
                <a:ext cx="990600" cy="1063625"/>
              </a:xfrm>
              <a:custGeom>
                <a:avLst/>
                <a:gdLst>
                  <a:gd name="T0" fmla="*/ 48 w 624"/>
                  <a:gd name="T1" fmla="*/ 670 h 670"/>
                  <a:gd name="T2" fmla="*/ 24 w 624"/>
                  <a:gd name="T3" fmla="*/ 562 h 670"/>
                  <a:gd name="T4" fmla="*/ 4 w 624"/>
                  <a:gd name="T5" fmla="*/ 428 h 670"/>
                  <a:gd name="T6" fmla="*/ 0 w 624"/>
                  <a:gd name="T7" fmla="*/ 360 h 670"/>
                  <a:gd name="T8" fmla="*/ 4 w 624"/>
                  <a:gd name="T9" fmla="*/ 300 h 670"/>
                  <a:gd name="T10" fmla="*/ 16 w 624"/>
                  <a:gd name="T11" fmla="*/ 258 h 670"/>
                  <a:gd name="T12" fmla="*/ 38 w 624"/>
                  <a:gd name="T13" fmla="*/ 220 h 670"/>
                  <a:gd name="T14" fmla="*/ 92 w 624"/>
                  <a:gd name="T15" fmla="*/ 140 h 670"/>
                  <a:gd name="T16" fmla="*/ 128 w 624"/>
                  <a:gd name="T17" fmla="*/ 100 h 670"/>
                  <a:gd name="T18" fmla="*/ 170 w 624"/>
                  <a:gd name="T19" fmla="*/ 64 h 670"/>
                  <a:gd name="T20" fmla="*/ 218 w 624"/>
                  <a:gd name="T21" fmla="*/ 34 h 670"/>
                  <a:gd name="T22" fmla="*/ 274 w 624"/>
                  <a:gd name="T23" fmla="*/ 14 h 670"/>
                  <a:gd name="T24" fmla="*/ 340 w 624"/>
                  <a:gd name="T25" fmla="*/ 2 h 670"/>
                  <a:gd name="T26" fmla="*/ 362 w 624"/>
                  <a:gd name="T27" fmla="*/ 0 h 670"/>
                  <a:gd name="T28" fmla="*/ 408 w 624"/>
                  <a:gd name="T29" fmla="*/ 4 h 670"/>
                  <a:gd name="T30" fmla="*/ 452 w 624"/>
                  <a:gd name="T31" fmla="*/ 10 h 670"/>
                  <a:gd name="T32" fmla="*/ 492 w 624"/>
                  <a:gd name="T33" fmla="*/ 24 h 670"/>
                  <a:gd name="T34" fmla="*/ 546 w 624"/>
                  <a:gd name="T35" fmla="*/ 48 h 670"/>
                  <a:gd name="T36" fmla="*/ 592 w 624"/>
                  <a:gd name="T37" fmla="*/ 80 h 670"/>
                  <a:gd name="T38" fmla="*/ 616 w 624"/>
                  <a:gd name="T39" fmla="*/ 104 h 670"/>
                  <a:gd name="T40" fmla="*/ 624 w 624"/>
                  <a:gd name="T41" fmla="*/ 118 h 670"/>
                  <a:gd name="T42" fmla="*/ 432 w 624"/>
                  <a:gd name="T43" fmla="*/ 268 h 670"/>
                  <a:gd name="T44" fmla="*/ 348 w 624"/>
                  <a:gd name="T45" fmla="*/ 326 h 670"/>
                  <a:gd name="T46" fmla="*/ 312 w 624"/>
                  <a:gd name="T47" fmla="*/ 350 h 670"/>
                  <a:gd name="T48" fmla="*/ 234 w 624"/>
                  <a:gd name="T49" fmla="*/ 408 h 670"/>
                  <a:gd name="T50" fmla="*/ 200 w 624"/>
                  <a:gd name="T51" fmla="*/ 442 h 670"/>
                  <a:gd name="T52" fmla="*/ 172 w 624"/>
                  <a:gd name="T53" fmla="*/ 478 h 670"/>
                  <a:gd name="T54" fmla="*/ 154 w 624"/>
                  <a:gd name="T55" fmla="*/ 516 h 670"/>
                  <a:gd name="T56" fmla="*/ 146 w 624"/>
                  <a:gd name="T57" fmla="*/ 558 h 670"/>
                  <a:gd name="T58" fmla="*/ 154 w 624"/>
                  <a:gd name="T59" fmla="*/ 602 h 670"/>
                  <a:gd name="T60" fmla="*/ 148 w 624"/>
                  <a:gd name="T61" fmla="*/ 608 h 670"/>
                  <a:gd name="T62" fmla="*/ 132 w 624"/>
                  <a:gd name="T63" fmla="*/ 626 h 670"/>
                  <a:gd name="T64" fmla="*/ 98 w 624"/>
                  <a:gd name="T65" fmla="*/ 648 h 670"/>
                  <a:gd name="T66" fmla="*/ 48 w 624"/>
                  <a:gd name="T6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4" h="670">
                    <a:moveTo>
                      <a:pt x="48" y="670"/>
                    </a:moveTo>
                    <a:lnTo>
                      <a:pt x="48" y="670"/>
                    </a:lnTo>
                    <a:lnTo>
                      <a:pt x="36" y="618"/>
                    </a:lnTo>
                    <a:lnTo>
                      <a:pt x="24" y="562"/>
                    </a:lnTo>
                    <a:lnTo>
                      <a:pt x="14" y="498"/>
                    </a:lnTo>
                    <a:lnTo>
                      <a:pt x="4" y="428"/>
                    </a:lnTo>
                    <a:lnTo>
                      <a:pt x="2" y="392"/>
                    </a:lnTo>
                    <a:lnTo>
                      <a:pt x="0" y="360"/>
                    </a:lnTo>
                    <a:lnTo>
                      <a:pt x="2" y="328"/>
                    </a:lnTo>
                    <a:lnTo>
                      <a:pt x="4" y="300"/>
                    </a:lnTo>
                    <a:lnTo>
                      <a:pt x="8" y="276"/>
                    </a:lnTo>
                    <a:lnTo>
                      <a:pt x="16" y="258"/>
                    </a:lnTo>
                    <a:lnTo>
                      <a:pt x="16" y="258"/>
                    </a:lnTo>
                    <a:lnTo>
                      <a:pt x="38" y="220"/>
                    </a:lnTo>
                    <a:lnTo>
                      <a:pt x="62" y="182"/>
                    </a:lnTo>
                    <a:lnTo>
                      <a:pt x="92" y="140"/>
                    </a:lnTo>
                    <a:lnTo>
                      <a:pt x="108" y="120"/>
                    </a:lnTo>
                    <a:lnTo>
                      <a:pt x="128" y="100"/>
                    </a:lnTo>
                    <a:lnTo>
                      <a:pt x="148" y="82"/>
                    </a:lnTo>
                    <a:lnTo>
                      <a:pt x="170" y="64"/>
                    </a:lnTo>
                    <a:lnTo>
                      <a:pt x="192" y="50"/>
                    </a:lnTo>
                    <a:lnTo>
                      <a:pt x="218" y="34"/>
                    </a:lnTo>
                    <a:lnTo>
                      <a:pt x="246" y="22"/>
                    </a:lnTo>
                    <a:lnTo>
                      <a:pt x="274" y="14"/>
                    </a:lnTo>
                    <a:lnTo>
                      <a:pt x="306" y="6"/>
                    </a:lnTo>
                    <a:lnTo>
                      <a:pt x="340" y="2"/>
                    </a:lnTo>
                    <a:lnTo>
                      <a:pt x="340" y="2"/>
                    </a:lnTo>
                    <a:lnTo>
                      <a:pt x="362" y="0"/>
                    </a:lnTo>
                    <a:lnTo>
                      <a:pt x="386" y="2"/>
                    </a:lnTo>
                    <a:lnTo>
                      <a:pt x="408" y="4"/>
                    </a:lnTo>
                    <a:lnTo>
                      <a:pt x="430" y="6"/>
                    </a:lnTo>
                    <a:lnTo>
                      <a:pt x="452" y="10"/>
                    </a:lnTo>
                    <a:lnTo>
                      <a:pt x="472" y="16"/>
                    </a:lnTo>
                    <a:lnTo>
                      <a:pt x="492" y="24"/>
                    </a:lnTo>
                    <a:lnTo>
                      <a:pt x="512" y="30"/>
                    </a:lnTo>
                    <a:lnTo>
                      <a:pt x="546" y="48"/>
                    </a:lnTo>
                    <a:lnTo>
                      <a:pt x="578" y="70"/>
                    </a:lnTo>
                    <a:lnTo>
                      <a:pt x="592" y="80"/>
                    </a:lnTo>
                    <a:lnTo>
                      <a:pt x="604" y="92"/>
                    </a:lnTo>
                    <a:lnTo>
                      <a:pt x="616" y="104"/>
                    </a:lnTo>
                    <a:lnTo>
                      <a:pt x="624" y="118"/>
                    </a:lnTo>
                    <a:lnTo>
                      <a:pt x="624" y="118"/>
                    </a:lnTo>
                    <a:lnTo>
                      <a:pt x="522" y="198"/>
                    </a:lnTo>
                    <a:lnTo>
                      <a:pt x="432" y="268"/>
                    </a:lnTo>
                    <a:lnTo>
                      <a:pt x="388" y="300"/>
                    </a:lnTo>
                    <a:lnTo>
                      <a:pt x="348" y="326"/>
                    </a:lnTo>
                    <a:lnTo>
                      <a:pt x="348" y="326"/>
                    </a:lnTo>
                    <a:lnTo>
                      <a:pt x="312" y="350"/>
                    </a:lnTo>
                    <a:lnTo>
                      <a:pt x="272" y="378"/>
                    </a:lnTo>
                    <a:lnTo>
                      <a:pt x="234" y="408"/>
                    </a:lnTo>
                    <a:lnTo>
                      <a:pt x="216" y="424"/>
                    </a:lnTo>
                    <a:lnTo>
                      <a:pt x="200" y="442"/>
                    </a:lnTo>
                    <a:lnTo>
                      <a:pt x="186" y="460"/>
                    </a:lnTo>
                    <a:lnTo>
                      <a:pt x="172" y="478"/>
                    </a:lnTo>
                    <a:lnTo>
                      <a:pt x="162" y="496"/>
                    </a:lnTo>
                    <a:lnTo>
                      <a:pt x="154" y="516"/>
                    </a:lnTo>
                    <a:lnTo>
                      <a:pt x="148" y="536"/>
                    </a:lnTo>
                    <a:lnTo>
                      <a:pt x="146" y="558"/>
                    </a:lnTo>
                    <a:lnTo>
                      <a:pt x="148" y="580"/>
                    </a:lnTo>
                    <a:lnTo>
                      <a:pt x="154" y="602"/>
                    </a:lnTo>
                    <a:lnTo>
                      <a:pt x="154" y="602"/>
                    </a:lnTo>
                    <a:lnTo>
                      <a:pt x="148" y="608"/>
                    </a:lnTo>
                    <a:lnTo>
                      <a:pt x="142" y="616"/>
                    </a:lnTo>
                    <a:lnTo>
                      <a:pt x="132" y="626"/>
                    </a:lnTo>
                    <a:lnTo>
                      <a:pt x="118" y="636"/>
                    </a:lnTo>
                    <a:lnTo>
                      <a:pt x="98" y="648"/>
                    </a:lnTo>
                    <a:lnTo>
                      <a:pt x="76" y="658"/>
                    </a:lnTo>
                    <a:lnTo>
                      <a:pt x="48" y="6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10198"/>
              <p:cNvSpPr>
                <a:spLocks/>
              </p:cNvSpPr>
              <p:nvPr/>
            </p:nvSpPr>
            <p:spPr bwMode="auto">
              <a:xfrm>
                <a:off x="13415963" y="6608763"/>
                <a:ext cx="101600" cy="292100"/>
              </a:xfrm>
              <a:custGeom>
                <a:avLst/>
                <a:gdLst>
                  <a:gd name="T0" fmla="*/ 4 w 64"/>
                  <a:gd name="T1" fmla="*/ 22 h 184"/>
                  <a:gd name="T2" fmla="*/ 4 w 64"/>
                  <a:gd name="T3" fmla="*/ 22 h 184"/>
                  <a:gd name="T4" fmla="*/ 12 w 64"/>
                  <a:gd name="T5" fmla="*/ 38 h 184"/>
                  <a:gd name="T6" fmla="*/ 20 w 64"/>
                  <a:gd name="T7" fmla="*/ 56 h 184"/>
                  <a:gd name="T8" fmla="*/ 26 w 64"/>
                  <a:gd name="T9" fmla="*/ 74 h 184"/>
                  <a:gd name="T10" fmla="*/ 30 w 64"/>
                  <a:gd name="T11" fmla="*/ 92 h 184"/>
                  <a:gd name="T12" fmla="*/ 32 w 64"/>
                  <a:gd name="T13" fmla="*/ 130 h 184"/>
                  <a:gd name="T14" fmla="*/ 34 w 64"/>
                  <a:gd name="T15" fmla="*/ 170 h 184"/>
                  <a:gd name="T16" fmla="*/ 34 w 64"/>
                  <a:gd name="T17" fmla="*/ 170 h 184"/>
                  <a:gd name="T18" fmla="*/ 34 w 64"/>
                  <a:gd name="T19" fmla="*/ 176 h 184"/>
                  <a:gd name="T20" fmla="*/ 38 w 64"/>
                  <a:gd name="T21" fmla="*/ 180 h 184"/>
                  <a:gd name="T22" fmla="*/ 42 w 64"/>
                  <a:gd name="T23" fmla="*/ 184 h 184"/>
                  <a:gd name="T24" fmla="*/ 48 w 64"/>
                  <a:gd name="T25" fmla="*/ 184 h 184"/>
                  <a:gd name="T26" fmla="*/ 54 w 64"/>
                  <a:gd name="T27" fmla="*/ 184 h 184"/>
                  <a:gd name="T28" fmla="*/ 58 w 64"/>
                  <a:gd name="T29" fmla="*/ 180 h 184"/>
                  <a:gd name="T30" fmla="*/ 62 w 64"/>
                  <a:gd name="T31" fmla="*/ 176 h 184"/>
                  <a:gd name="T32" fmla="*/ 64 w 64"/>
                  <a:gd name="T33" fmla="*/ 170 h 184"/>
                  <a:gd name="T34" fmla="*/ 64 w 64"/>
                  <a:gd name="T35" fmla="*/ 170 h 184"/>
                  <a:gd name="T36" fmla="*/ 62 w 64"/>
                  <a:gd name="T37" fmla="*/ 126 h 184"/>
                  <a:gd name="T38" fmla="*/ 60 w 64"/>
                  <a:gd name="T39" fmla="*/ 106 h 184"/>
                  <a:gd name="T40" fmla="*/ 58 w 64"/>
                  <a:gd name="T41" fmla="*/ 84 h 184"/>
                  <a:gd name="T42" fmla="*/ 54 w 64"/>
                  <a:gd name="T43" fmla="*/ 64 h 184"/>
                  <a:gd name="T44" fmla="*/ 48 w 64"/>
                  <a:gd name="T45" fmla="*/ 44 h 184"/>
                  <a:gd name="T46" fmla="*/ 40 w 64"/>
                  <a:gd name="T47" fmla="*/ 24 h 184"/>
                  <a:gd name="T48" fmla="*/ 28 w 64"/>
                  <a:gd name="T49" fmla="*/ 6 h 184"/>
                  <a:gd name="T50" fmla="*/ 28 w 64"/>
                  <a:gd name="T51" fmla="*/ 6 h 184"/>
                  <a:gd name="T52" fmla="*/ 24 w 64"/>
                  <a:gd name="T53" fmla="*/ 2 h 184"/>
                  <a:gd name="T54" fmla="*/ 18 w 64"/>
                  <a:gd name="T55" fmla="*/ 0 h 184"/>
                  <a:gd name="T56" fmla="*/ 14 w 64"/>
                  <a:gd name="T57" fmla="*/ 0 h 184"/>
                  <a:gd name="T58" fmla="*/ 8 w 64"/>
                  <a:gd name="T59" fmla="*/ 2 h 184"/>
                  <a:gd name="T60" fmla="*/ 4 w 64"/>
                  <a:gd name="T61" fmla="*/ 6 h 184"/>
                  <a:gd name="T62" fmla="*/ 2 w 64"/>
                  <a:gd name="T63" fmla="*/ 10 h 184"/>
                  <a:gd name="T64" fmla="*/ 0 w 64"/>
                  <a:gd name="T65" fmla="*/ 16 h 184"/>
                  <a:gd name="T66" fmla="*/ 4 w 64"/>
                  <a:gd name="T67" fmla="*/ 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84">
                    <a:moveTo>
                      <a:pt x="4" y="22"/>
                    </a:moveTo>
                    <a:lnTo>
                      <a:pt x="4" y="22"/>
                    </a:lnTo>
                    <a:lnTo>
                      <a:pt x="12" y="38"/>
                    </a:lnTo>
                    <a:lnTo>
                      <a:pt x="20" y="56"/>
                    </a:lnTo>
                    <a:lnTo>
                      <a:pt x="26" y="74"/>
                    </a:lnTo>
                    <a:lnTo>
                      <a:pt x="30" y="92"/>
                    </a:lnTo>
                    <a:lnTo>
                      <a:pt x="32" y="130"/>
                    </a:lnTo>
                    <a:lnTo>
                      <a:pt x="34" y="170"/>
                    </a:lnTo>
                    <a:lnTo>
                      <a:pt x="34" y="170"/>
                    </a:lnTo>
                    <a:lnTo>
                      <a:pt x="34" y="176"/>
                    </a:lnTo>
                    <a:lnTo>
                      <a:pt x="38" y="180"/>
                    </a:lnTo>
                    <a:lnTo>
                      <a:pt x="42" y="184"/>
                    </a:lnTo>
                    <a:lnTo>
                      <a:pt x="48" y="184"/>
                    </a:lnTo>
                    <a:lnTo>
                      <a:pt x="54" y="184"/>
                    </a:lnTo>
                    <a:lnTo>
                      <a:pt x="58" y="180"/>
                    </a:lnTo>
                    <a:lnTo>
                      <a:pt x="62" y="176"/>
                    </a:lnTo>
                    <a:lnTo>
                      <a:pt x="64" y="170"/>
                    </a:lnTo>
                    <a:lnTo>
                      <a:pt x="64" y="170"/>
                    </a:lnTo>
                    <a:lnTo>
                      <a:pt x="62" y="126"/>
                    </a:lnTo>
                    <a:lnTo>
                      <a:pt x="60" y="106"/>
                    </a:lnTo>
                    <a:lnTo>
                      <a:pt x="58" y="84"/>
                    </a:lnTo>
                    <a:lnTo>
                      <a:pt x="54" y="64"/>
                    </a:lnTo>
                    <a:lnTo>
                      <a:pt x="48" y="44"/>
                    </a:lnTo>
                    <a:lnTo>
                      <a:pt x="40" y="24"/>
                    </a:lnTo>
                    <a:lnTo>
                      <a:pt x="28" y="6"/>
                    </a:lnTo>
                    <a:lnTo>
                      <a:pt x="28" y="6"/>
                    </a:lnTo>
                    <a:lnTo>
                      <a:pt x="24" y="2"/>
                    </a:lnTo>
                    <a:lnTo>
                      <a:pt x="18" y="0"/>
                    </a:lnTo>
                    <a:lnTo>
                      <a:pt x="14" y="0"/>
                    </a:lnTo>
                    <a:lnTo>
                      <a:pt x="8" y="2"/>
                    </a:lnTo>
                    <a:lnTo>
                      <a:pt x="4" y="6"/>
                    </a:lnTo>
                    <a:lnTo>
                      <a:pt x="2" y="10"/>
                    </a:lnTo>
                    <a:lnTo>
                      <a:pt x="0" y="16"/>
                    </a:lnTo>
                    <a:lnTo>
                      <a:pt x="4" y="22"/>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10199"/>
              <p:cNvSpPr>
                <a:spLocks/>
              </p:cNvSpPr>
              <p:nvPr/>
            </p:nvSpPr>
            <p:spPr bwMode="auto">
              <a:xfrm>
                <a:off x="13415963" y="6608763"/>
                <a:ext cx="101600" cy="292100"/>
              </a:xfrm>
              <a:custGeom>
                <a:avLst/>
                <a:gdLst>
                  <a:gd name="T0" fmla="*/ 4 w 64"/>
                  <a:gd name="T1" fmla="*/ 22 h 184"/>
                  <a:gd name="T2" fmla="*/ 4 w 64"/>
                  <a:gd name="T3" fmla="*/ 22 h 184"/>
                  <a:gd name="T4" fmla="*/ 12 w 64"/>
                  <a:gd name="T5" fmla="*/ 38 h 184"/>
                  <a:gd name="T6" fmla="*/ 20 w 64"/>
                  <a:gd name="T7" fmla="*/ 56 h 184"/>
                  <a:gd name="T8" fmla="*/ 26 w 64"/>
                  <a:gd name="T9" fmla="*/ 74 h 184"/>
                  <a:gd name="T10" fmla="*/ 30 w 64"/>
                  <a:gd name="T11" fmla="*/ 92 h 184"/>
                  <a:gd name="T12" fmla="*/ 32 w 64"/>
                  <a:gd name="T13" fmla="*/ 130 h 184"/>
                  <a:gd name="T14" fmla="*/ 34 w 64"/>
                  <a:gd name="T15" fmla="*/ 170 h 184"/>
                  <a:gd name="T16" fmla="*/ 34 w 64"/>
                  <a:gd name="T17" fmla="*/ 170 h 184"/>
                  <a:gd name="T18" fmla="*/ 34 w 64"/>
                  <a:gd name="T19" fmla="*/ 176 h 184"/>
                  <a:gd name="T20" fmla="*/ 38 w 64"/>
                  <a:gd name="T21" fmla="*/ 180 h 184"/>
                  <a:gd name="T22" fmla="*/ 42 w 64"/>
                  <a:gd name="T23" fmla="*/ 184 h 184"/>
                  <a:gd name="T24" fmla="*/ 48 w 64"/>
                  <a:gd name="T25" fmla="*/ 184 h 184"/>
                  <a:gd name="T26" fmla="*/ 54 w 64"/>
                  <a:gd name="T27" fmla="*/ 184 h 184"/>
                  <a:gd name="T28" fmla="*/ 58 w 64"/>
                  <a:gd name="T29" fmla="*/ 180 h 184"/>
                  <a:gd name="T30" fmla="*/ 62 w 64"/>
                  <a:gd name="T31" fmla="*/ 176 h 184"/>
                  <a:gd name="T32" fmla="*/ 64 w 64"/>
                  <a:gd name="T33" fmla="*/ 170 h 184"/>
                  <a:gd name="T34" fmla="*/ 64 w 64"/>
                  <a:gd name="T35" fmla="*/ 170 h 184"/>
                  <a:gd name="T36" fmla="*/ 62 w 64"/>
                  <a:gd name="T37" fmla="*/ 126 h 184"/>
                  <a:gd name="T38" fmla="*/ 60 w 64"/>
                  <a:gd name="T39" fmla="*/ 106 h 184"/>
                  <a:gd name="T40" fmla="*/ 58 w 64"/>
                  <a:gd name="T41" fmla="*/ 84 h 184"/>
                  <a:gd name="T42" fmla="*/ 54 w 64"/>
                  <a:gd name="T43" fmla="*/ 64 h 184"/>
                  <a:gd name="T44" fmla="*/ 48 w 64"/>
                  <a:gd name="T45" fmla="*/ 44 h 184"/>
                  <a:gd name="T46" fmla="*/ 40 w 64"/>
                  <a:gd name="T47" fmla="*/ 24 h 184"/>
                  <a:gd name="T48" fmla="*/ 28 w 64"/>
                  <a:gd name="T49" fmla="*/ 6 h 184"/>
                  <a:gd name="T50" fmla="*/ 28 w 64"/>
                  <a:gd name="T51" fmla="*/ 6 h 184"/>
                  <a:gd name="T52" fmla="*/ 24 w 64"/>
                  <a:gd name="T53" fmla="*/ 2 h 184"/>
                  <a:gd name="T54" fmla="*/ 18 w 64"/>
                  <a:gd name="T55" fmla="*/ 0 h 184"/>
                  <a:gd name="T56" fmla="*/ 14 w 64"/>
                  <a:gd name="T57" fmla="*/ 0 h 184"/>
                  <a:gd name="T58" fmla="*/ 8 w 64"/>
                  <a:gd name="T59" fmla="*/ 2 h 184"/>
                  <a:gd name="T60" fmla="*/ 4 w 64"/>
                  <a:gd name="T61" fmla="*/ 6 h 184"/>
                  <a:gd name="T62" fmla="*/ 2 w 64"/>
                  <a:gd name="T63" fmla="*/ 10 h 184"/>
                  <a:gd name="T64" fmla="*/ 0 w 64"/>
                  <a:gd name="T65" fmla="*/ 16 h 184"/>
                  <a:gd name="T66" fmla="*/ 4 w 64"/>
                  <a:gd name="T67" fmla="*/ 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84">
                    <a:moveTo>
                      <a:pt x="4" y="22"/>
                    </a:moveTo>
                    <a:lnTo>
                      <a:pt x="4" y="22"/>
                    </a:lnTo>
                    <a:lnTo>
                      <a:pt x="12" y="38"/>
                    </a:lnTo>
                    <a:lnTo>
                      <a:pt x="20" y="56"/>
                    </a:lnTo>
                    <a:lnTo>
                      <a:pt x="26" y="74"/>
                    </a:lnTo>
                    <a:lnTo>
                      <a:pt x="30" y="92"/>
                    </a:lnTo>
                    <a:lnTo>
                      <a:pt x="32" y="130"/>
                    </a:lnTo>
                    <a:lnTo>
                      <a:pt x="34" y="170"/>
                    </a:lnTo>
                    <a:lnTo>
                      <a:pt x="34" y="170"/>
                    </a:lnTo>
                    <a:lnTo>
                      <a:pt x="34" y="176"/>
                    </a:lnTo>
                    <a:lnTo>
                      <a:pt x="38" y="180"/>
                    </a:lnTo>
                    <a:lnTo>
                      <a:pt x="42" y="184"/>
                    </a:lnTo>
                    <a:lnTo>
                      <a:pt x="48" y="184"/>
                    </a:lnTo>
                    <a:lnTo>
                      <a:pt x="54" y="184"/>
                    </a:lnTo>
                    <a:lnTo>
                      <a:pt x="58" y="180"/>
                    </a:lnTo>
                    <a:lnTo>
                      <a:pt x="62" y="176"/>
                    </a:lnTo>
                    <a:lnTo>
                      <a:pt x="64" y="170"/>
                    </a:lnTo>
                    <a:lnTo>
                      <a:pt x="64" y="170"/>
                    </a:lnTo>
                    <a:lnTo>
                      <a:pt x="62" y="126"/>
                    </a:lnTo>
                    <a:lnTo>
                      <a:pt x="60" y="106"/>
                    </a:lnTo>
                    <a:lnTo>
                      <a:pt x="58" y="84"/>
                    </a:lnTo>
                    <a:lnTo>
                      <a:pt x="54" y="64"/>
                    </a:lnTo>
                    <a:lnTo>
                      <a:pt x="48" y="44"/>
                    </a:lnTo>
                    <a:lnTo>
                      <a:pt x="40" y="24"/>
                    </a:lnTo>
                    <a:lnTo>
                      <a:pt x="28" y="6"/>
                    </a:lnTo>
                    <a:lnTo>
                      <a:pt x="28" y="6"/>
                    </a:lnTo>
                    <a:lnTo>
                      <a:pt x="24" y="2"/>
                    </a:lnTo>
                    <a:lnTo>
                      <a:pt x="18" y="0"/>
                    </a:lnTo>
                    <a:lnTo>
                      <a:pt x="14" y="0"/>
                    </a:lnTo>
                    <a:lnTo>
                      <a:pt x="8" y="2"/>
                    </a:lnTo>
                    <a:lnTo>
                      <a:pt x="4" y="6"/>
                    </a:lnTo>
                    <a:lnTo>
                      <a:pt x="2" y="10"/>
                    </a:lnTo>
                    <a:lnTo>
                      <a:pt x="0" y="16"/>
                    </a:lnTo>
                    <a:lnTo>
                      <a:pt x="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10200"/>
              <p:cNvSpPr>
                <a:spLocks/>
              </p:cNvSpPr>
              <p:nvPr/>
            </p:nvSpPr>
            <p:spPr bwMode="auto">
              <a:xfrm>
                <a:off x="13523913" y="6608763"/>
                <a:ext cx="82550" cy="215900"/>
              </a:xfrm>
              <a:custGeom>
                <a:avLst/>
                <a:gdLst>
                  <a:gd name="T0" fmla="*/ 4 w 52"/>
                  <a:gd name="T1" fmla="*/ 22 h 136"/>
                  <a:gd name="T2" fmla="*/ 4 w 52"/>
                  <a:gd name="T3" fmla="*/ 22 h 136"/>
                  <a:gd name="T4" fmla="*/ 8 w 52"/>
                  <a:gd name="T5" fmla="*/ 34 h 136"/>
                  <a:gd name="T6" fmla="*/ 14 w 52"/>
                  <a:gd name="T7" fmla="*/ 46 h 136"/>
                  <a:gd name="T8" fmla="*/ 18 w 52"/>
                  <a:gd name="T9" fmla="*/ 70 h 136"/>
                  <a:gd name="T10" fmla="*/ 20 w 52"/>
                  <a:gd name="T11" fmla="*/ 96 h 136"/>
                  <a:gd name="T12" fmla="*/ 22 w 52"/>
                  <a:gd name="T13" fmla="*/ 122 h 136"/>
                  <a:gd name="T14" fmla="*/ 22 w 52"/>
                  <a:gd name="T15" fmla="*/ 122 h 136"/>
                  <a:gd name="T16" fmla="*/ 22 w 52"/>
                  <a:gd name="T17" fmla="*/ 128 h 136"/>
                  <a:gd name="T18" fmla="*/ 26 w 52"/>
                  <a:gd name="T19" fmla="*/ 132 h 136"/>
                  <a:gd name="T20" fmla="*/ 30 w 52"/>
                  <a:gd name="T21" fmla="*/ 136 h 136"/>
                  <a:gd name="T22" fmla="*/ 36 w 52"/>
                  <a:gd name="T23" fmla="*/ 136 h 136"/>
                  <a:gd name="T24" fmla="*/ 42 w 52"/>
                  <a:gd name="T25" fmla="*/ 136 h 136"/>
                  <a:gd name="T26" fmla="*/ 46 w 52"/>
                  <a:gd name="T27" fmla="*/ 132 h 136"/>
                  <a:gd name="T28" fmla="*/ 50 w 52"/>
                  <a:gd name="T29" fmla="*/ 128 h 136"/>
                  <a:gd name="T30" fmla="*/ 52 w 52"/>
                  <a:gd name="T31" fmla="*/ 122 h 136"/>
                  <a:gd name="T32" fmla="*/ 52 w 52"/>
                  <a:gd name="T33" fmla="*/ 122 h 136"/>
                  <a:gd name="T34" fmla="*/ 50 w 52"/>
                  <a:gd name="T35" fmla="*/ 92 h 136"/>
                  <a:gd name="T36" fmla="*/ 48 w 52"/>
                  <a:gd name="T37" fmla="*/ 62 h 136"/>
                  <a:gd name="T38" fmla="*/ 44 w 52"/>
                  <a:gd name="T39" fmla="*/ 48 h 136"/>
                  <a:gd name="T40" fmla="*/ 42 w 52"/>
                  <a:gd name="T41" fmla="*/ 34 h 136"/>
                  <a:gd name="T42" fmla="*/ 36 w 52"/>
                  <a:gd name="T43" fmla="*/ 20 h 136"/>
                  <a:gd name="T44" fmla="*/ 28 w 52"/>
                  <a:gd name="T45" fmla="*/ 6 h 136"/>
                  <a:gd name="T46" fmla="*/ 28 w 52"/>
                  <a:gd name="T47" fmla="*/ 6 h 136"/>
                  <a:gd name="T48" fmla="*/ 24 w 52"/>
                  <a:gd name="T49" fmla="*/ 2 h 136"/>
                  <a:gd name="T50" fmla="*/ 20 w 52"/>
                  <a:gd name="T51" fmla="*/ 0 h 136"/>
                  <a:gd name="T52" fmla="*/ 14 w 52"/>
                  <a:gd name="T53" fmla="*/ 0 h 136"/>
                  <a:gd name="T54" fmla="*/ 8 w 52"/>
                  <a:gd name="T55" fmla="*/ 2 h 136"/>
                  <a:gd name="T56" fmla="*/ 4 w 52"/>
                  <a:gd name="T57" fmla="*/ 4 h 136"/>
                  <a:gd name="T58" fmla="*/ 2 w 52"/>
                  <a:gd name="T59" fmla="*/ 10 h 136"/>
                  <a:gd name="T60" fmla="*/ 0 w 52"/>
                  <a:gd name="T61" fmla="*/ 16 h 136"/>
                  <a:gd name="T62" fmla="*/ 4 w 52"/>
                  <a:gd name="T63" fmla="*/ 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36">
                    <a:moveTo>
                      <a:pt x="4" y="22"/>
                    </a:moveTo>
                    <a:lnTo>
                      <a:pt x="4" y="22"/>
                    </a:lnTo>
                    <a:lnTo>
                      <a:pt x="8" y="34"/>
                    </a:lnTo>
                    <a:lnTo>
                      <a:pt x="14" y="46"/>
                    </a:lnTo>
                    <a:lnTo>
                      <a:pt x="18" y="70"/>
                    </a:lnTo>
                    <a:lnTo>
                      <a:pt x="20" y="96"/>
                    </a:lnTo>
                    <a:lnTo>
                      <a:pt x="22" y="122"/>
                    </a:lnTo>
                    <a:lnTo>
                      <a:pt x="22" y="122"/>
                    </a:lnTo>
                    <a:lnTo>
                      <a:pt x="22" y="128"/>
                    </a:lnTo>
                    <a:lnTo>
                      <a:pt x="26" y="132"/>
                    </a:lnTo>
                    <a:lnTo>
                      <a:pt x="30" y="136"/>
                    </a:lnTo>
                    <a:lnTo>
                      <a:pt x="36" y="136"/>
                    </a:lnTo>
                    <a:lnTo>
                      <a:pt x="42" y="136"/>
                    </a:lnTo>
                    <a:lnTo>
                      <a:pt x="46" y="132"/>
                    </a:lnTo>
                    <a:lnTo>
                      <a:pt x="50" y="128"/>
                    </a:lnTo>
                    <a:lnTo>
                      <a:pt x="52" y="122"/>
                    </a:lnTo>
                    <a:lnTo>
                      <a:pt x="52" y="122"/>
                    </a:lnTo>
                    <a:lnTo>
                      <a:pt x="50" y="92"/>
                    </a:lnTo>
                    <a:lnTo>
                      <a:pt x="48" y="62"/>
                    </a:lnTo>
                    <a:lnTo>
                      <a:pt x="44" y="48"/>
                    </a:lnTo>
                    <a:lnTo>
                      <a:pt x="42" y="34"/>
                    </a:lnTo>
                    <a:lnTo>
                      <a:pt x="36" y="20"/>
                    </a:lnTo>
                    <a:lnTo>
                      <a:pt x="28" y="6"/>
                    </a:lnTo>
                    <a:lnTo>
                      <a:pt x="28" y="6"/>
                    </a:lnTo>
                    <a:lnTo>
                      <a:pt x="24" y="2"/>
                    </a:lnTo>
                    <a:lnTo>
                      <a:pt x="20" y="0"/>
                    </a:lnTo>
                    <a:lnTo>
                      <a:pt x="14" y="0"/>
                    </a:lnTo>
                    <a:lnTo>
                      <a:pt x="8" y="2"/>
                    </a:lnTo>
                    <a:lnTo>
                      <a:pt x="4" y="4"/>
                    </a:lnTo>
                    <a:lnTo>
                      <a:pt x="2" y="10"/>
                    </a:lnTo>
                    <a:lnTo>
                      <a:pt x="0" y="16"/>
                    </a:lnTo>
                    <a:lnTo>
                      <a:pt x="4" y="22"/>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10201"/>
              <p:cNvSpPr>
                <a:spLocks/>
              </p:cNvSpPr>
              <p:nvPr/>
            </p:nvSpPr>
            <p:spPr bwMode="auto">
              <a:xfrm>
                <a:off x="13523913" y="6608763"/>
                <a:ext cx="82550" cy="215900"/>
              </a:xfrm>
              <a:custGeom>
                <a:avLst/>
                <a:gdLst>
                  <a:gd name="T0" fmla="*/ 4 w 52"/>
                  <a:gd name="T1" fmla="*/ 22 h 136"/>
                  <a:gd name="T2" fmla="*/ 4 w 52"/>
                  <a:gd name="T3" fmla="*/ 22 h 136"/>
                  <a:gd name="T4" fmla="*/ 8 w 52"/>
                  <a:gd name="T5" fmla="*/ 34 h 136"/>
                  <a:gd name="T6" fmla="*/ 14 w 52"/>
                  <a:gd name="T7" fmla="*/ 46 h 136"/>
                  <a:gd name="T8" fmla="*/ 18 w 52"/>
                  <a:gd name="T9" fmla="*/ 70 h 136"/>
                  <a:gd name="T10" fmla="*/ 20 w 52"/>
                  <a:gd name="T11" fmla="*/ 96 h 136"/>
                  <a:gd name="T12" fmla="*/ 22 w 52"/>
                  <a:gd name="T13" fmla="*/ 122 h 136"/>
                  <a:gd name="T14" fmla="*/ 22 w 52"/>
                  <a:gd name="T15" fmla="*/ 122 h 136"/>
                  <a:gd name="T16" fmla="*/ 22 w 52"/>
                  <a:gd name="T17" fmla="*/ 128 h 136"/>
                  <a:gd name="T18" fmla="*/ 26 w 52"/>
                  <a:gd name="T19" fmla="*/ 132 h 136"/>
                  <a:gd name="T20" fmla="*/ 30 w 52"/>
                  <a:gd name="T21" fmla="*/ 136 h 136"/>
                  <a:gd name="T22" fmla="*/ 36 w 52"/>
                  <a:gd name="T23" fmla="*/ 136 h 136"/>
                  <a:gd name="T24" fmla="*/ 42 w 52"/>
                  <a:gd name="T25" fmla="*/ 136 h 136"/>
                  <a:gd name="T26" fmla="*/ 46 w 52"/>
                  <a:gd name="T27" fmla="*/ 132 h 136"/>
                  <a:gd name="T28" fmla="*/ 50 w 52"/>
                  <a:gd name="T29" fmla="*/ 128 h 136"/>
                  <a:gd name="T30" fmla="*/ 52 w 52"/>
                  <a:gd name="T31" fmla="*/ 122 h 136"/>
                  <a:gd name="T32" fmla="*/ 52 w 52"/>
                  <a:gd name="T33" fmla="*/ 122 h 136"/>
                  <a:gd name="T34" fmla="*/ 50 w 52"/>
                  <a:gd name="T35" fmla="*/ 92 h 136"/>
                  <a:gd name="T36" fmla="*/ 48 w 52"/>
                  <a:gd name="T37" fmla="*/ 62 h 136"/>
                  <a:gd name="T38" fmla="*/ 44 w 52"/>
                  <a:gd name="T39" fmla="*/ 48 h 136"/>
                  <a:gd name="T40" fmla="*/ 42 w 52"/>
                  <a:gd name="T41" fmla="*/ 34 h 136"/>
                  <a:gd name="T42" fmla="*/ 36 w 52"/>
                  <a:gd name="T43" fmla="*/ 20 h 136"/>
                  <a:gd name="T44" fmla="*/ 28 w 52"/>
                  <a:gd name="T45" fmla="*/ 6 h 136"/>
                  <a:gd name="T46" fmla="*/ 28 w 52"/>
                  <a:gd name="T47" fmla="*/ 6 h 136"/>
                  <a:gd name="T48" fmla="*/ 24 w 52"/>
                  <a:gd name="T49" fmla="*/ 2 h 136"/>
                  <a:gd name="T50" fmla="*/ 20 w 52"/>
                  <a:gd name="T51" fmla="*/ 0 h 136"/>
                  <a:gd name="T52" fmla="*/ 14 w 52"/>
                  <a:gd name="T53" fmla="*/ 0 h 136"/>
                  <a:gd name="T54" fmla="*/ 8 w 52"/>
                  <a:gd name="T55" fmla="*/ 2 h 136"/>
                  <a:gd name="T56" fmla="*/ 4 w 52"/>
                  <a:gd name="T57" fmla="*/ 4 h 136"/>
                  <a:gd name="T58" fmla="*/ 2 w 52"/>
                  <a:gd name="T59" fmla="*/ 10 h 136"/>
                  <a:gd name="T60" fmla="*/ 0 w 52"/>
                  <a:gd name="T61" fmla="*/ 16 h 136"/>
                  <a:gd name="T62" fmla="*/ 4 w 52"/>
                  <a:gd name="T63" fmla="*/ 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36">
                    <a:moveTo>
                      <a:pt x="4" y="22"/>
                    </a:moveTo>
                    <a:lnTo>
                      <a:pt x="4" y="22"/>
                    </a:lnTo>
                    <a:lnTo>
                      <a:pt x="8" y="34"/>
                    </a:lnTo>
                    <a:lnTo>
                      <a:pt x="14" y="46"/>
                    </a:lnTo>
                    <a:lnTo>
                      <a:pt x="18" y="70"/>
                    </a:lnTo>
                    <a:lnTo>
                      <a:pt x="20" y="96"/>
                    </a:lnTo>
                    <a:lnTo>
                      <a:pt x="22" y="122"/>
                    </a:lnTo>
                    <a:lnTo>
                      <a:pt x="22" y="122"/>
                    </a:lnTo>
                    <a:lnTo>
                      <a:pt x="22" y="128"/>
                    </a:lnTo>
                    <a:lnTo>
                      <a:pt x="26" y="132"/>
                    </a:lnTo>
                    <a:lnTo>
                      <a:pt x="30" y="136"/>
                    </a:lnTo>
                    <a:lnTo>
                      <a:pt x="36" y="136"/>
                    </a:lnTo>
                    <a:lnTo>
                      <a:pt x="42" y="136"/>
                    </a:lnTo>
                    <a:lnTo>
                      <a:pt x="46" y="132"/>
                    </a:lnTo>
                    <a:lnTo>
                      <a:pt x="50" y="128"/>
                    </a:lnTo>
                    <a:lnTo>
                      <a:pt x="52" y="122"/>
                    </a:lnTo>
                    <a:lnTo>
                      <a:pt x="52" y="122"/>
                    </a:lnTo>
                    <a:lnTo>
                      <a:pt x="50" y="92"/>
                    </a:lnTo>
                    <a:lnTo>
                      <a:pt x="48" y="62"/>
                    </a:lnTo>
                    <a:lnTo>
                      <a:pt x="44" y="48"/>
                    </a:lnTo>
                    <a:lnTo>
                      <a:pt x="42" y="34"/>
                    </a:lnTo>
                    <a:lnTo>
                      <a:pt x="36" y="20"/>
                    </a:lnTo>
                    <a:lnTo>
                      <a:pt x="28" y="6"/>
                    </a:lnTo>
                    <a:lnTo>
                      <a:pt x="28" y="6"/>
                    </a:lnTo>
                    <a:lnTo>
                      <a:pt x="24" y="2"/>
                    </a:lnTo>
                    <a:lnTo>
                      <a:pt x="20" y="0"/>
                    </a:lnTo>
                    <a:lnTo>
                      <a:pt x="14" y="0"/>
                    </a:lnTo>
                    <a:lnTo>
                      <a:pt x="8" y="2"/>
                    </a:lnTo>
                    <a:lnTo>
                      <a:pt x="4" y="4"/>
                    </a:lnTo>
                    <a:lnTo>
                      <a:pt x="2" y="10"/>
                    </a:lnTo>
                    <a:lnTo>
                      <a:pt x="0" y="16"/>
                    </a:lnTo>
                    <a:lnTo>
                      <a:pt x="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10202"/>
              <p:cNvSpPr>
                <a:spLocks/>
              </p:cNvSpPr>
              <p:nvPr/>
            </p:nvSpPr>
            <p:spPr bwMode="auto">
              <a:xfrm>
                <a:off x="12155488" y="7094538"/>
                <a:ext cx="212725" cy="231775"/>
              </a:xfrm>
              <a:custGeom>
                <a:avLst/>
                <a:gdLst>
                  <a:gd name="T0" fmla="*/ 2 w 134"/>
                  <a:gd name="T1" fmla="*/ 24 h 146"/>
                  <a:gd name="T2" fmla="*/ 2 w 134"/>
                  <a:gd name="T3" fmla="*/ 24 h 146"/>
                  <a:gd name="T4" fmla="*/ 12 w 134"/>
                  <a:gd name="T5" fmla="*/ 40 h 146"/>
                  <a:gd name="T6" fmla="*/ 22 w 134"/>
                  <a:gd name="T7" fmla="*/ 58 h 146"/>
                  <a:gd name="T8" fmla="*/ 36 w 134"/>
                  <a:gd name="T9" fmla="*/ 72 h 146"/>
                  <a:gd name="T10" fmla="*/ 48 w 134"/>
                  <a:gd name="T11" fmla="*/ 88 h 146"/>
                  <a:gd name="T12" fmla="*/ 78 w 134"/>
                  <a:gd name="T13" fmla="*/ 116 h 146"/>
                  <a:gd name="T14" fmla="*/ 108 w 134"/>
                  <a:gd name="T15" fmla="*/ 142 h 146"/>
                  <a:gd name="T16" fmla="*/ 108 w 134"/>
                  <a:gd name="T17" fmla="*/ 142 h 146"/>
                  <a:gd name="T18" fmla="*/ 114 w 134"/>
                  <a:gd name="T19" fmla="*/ 146 h 146"/>
                  <a:gd name="T20" fmla="*/ 118 w 134"/>
                  <a:gd name="T21" fmla="*/ 146 h 146"/>
                  <a:gd name="T22" fmla="*/ 124 w 134"/>
                  <a:gd name="T23" fmla="*/ 144 h 146"/>
                  <a:gd name="T24" fmla="*/ 128 w 134"/>
                  <a:gd name="T25" fmla="*/ 142 h 146"/>
                  <a:gd name="T26" fmla="*/ 132 w 134"/>
                  <a:gd name="T27" fmla="*/ 136 h 146"/>
                  <a:gd name="T28" fmla="*/ 134 w 134"/>
                  <a:gd name="T29" fmla="*/ 132 h 146"/>
                  <a:gd name="T30" fmla="*/ 132 w 134"/>
                  <a:gd name="T31" fmla="*/ 126 h 146"/>
                  <a:gd name="T32" fmla="*/ 128 w 134"/>
                  <a:gd name="T33" fmla="*/ 122 h 146"/>
                  <a:gd name="T34" fmla="*/ 128 w 134"/>
                  <a:gd name="T35" fmla="*/ 122 h 146"/>
                  <a:gd name="T36" fmla="*/ 100 w 134"/>
                  <a:gd name="T37" fmla="*/ 96 h 146"/>
                  <a:gd name="T38" fmla="*/ 72 w 134"/>
                  <a:gd name="T39" fmla="*/ 70 h 146"/>
                  <a:gd name="T40" fmla="*/ 60 w 134"/>
                  <a:gd name="T41" fmla="*/ 56 h 146"/>
                  <a:gd name="T42" fmla="*/ 48 w 134"/>
                  <a:gd name="T43" fmla="*/ 40 h 146"/>
                  <a:gd name="T44" fmla="*/ 36 w 134"/>
                  <a:gd name="T45" fmla="*/ 24 h 146"/>
                  <a:gd name="T46" fmla="*/ 26 w 134"/>
                  <a:gd name="T47" fmla="*/ 8 h 146"/>
                  <a:gd name="T48" fmla="*/ 26 w 134"/>
                  <a:gd name="T49" fmla="*/ 8 h 146"/>
                  <a:gd name="T50" fmla="*/ 22 w 134"/>
                  <a:gd name="T51" fmla="*/ 4 h 146"/>
                  <a:gd name="T52" fmla="*/ 18 w 134"/>
                  <a:gd name="T53" fmla="*/ 0 h 146"/>
                  <a:gd name="T54" fmla="*/ 12 w 134"/>
                  <a:gd name="T55" fmla="*/ 0 h 146"/>
                  <a:gd name="T56" fmla="*/ 8 w 134"/>
                  <a:gd name="T57" fmla="*/ 2 h 146"/>
                  <a:gd name="T58" fmla="*/ 2 w 134"/>
                  <a:gd name="T59" fmla="*/ 6 h 146"/>
                  <a:gd name="T60" fmla="*/ 0 w 134"/>
                  <a:gd name="T61" fmla="*/ 12 h 146"/>
                  <a:gd name="T62" fmla="*/ 0 w 134"/>
                  <a:gd name="T63" fmla="*/ 18 h 146"/>
                  <a:gd name="T64" fmla="*/ 2 w 134"/>
                  <a:gd name="T65" fmla="*/ 2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46">
                    <a:moveTo>
                      <a:pt x="2" y="24"/>
                    </a:moveTo>
                    <a:lnTo>
                      <a:pt x="2" y="24"/>
                    </a:lnTo>
                    <a:lnTo>
                      <a:pt x="12" y="40"/>
                    </a:lnTo>
                    <a:lnTo>
                      <a:pt x="22" y="58"/>
                    </a:lnTo>
                    <a:lnTo>
                      <a:pt x="36" y="72"/>
                    </a:lnTo>
                    <a:lnTo>
                      <a:pt x="48" y="88"/>
                    </a:lnTo>
                    <a:lnTo>
                      <a:pt x="78" y="116"/>
                    </a:lnTo>
                    <a:lnTo>
                      <a:pt x="108" y="142"/>
                    </a:lnTo>
                    <a:lnTo>
                      <a:pt x="108" y="142"/>
                    </a:lnTo>
                    <a:lnTo>
                      <a:pt x="114" y="146"/>
                    </a:lnTo>
                    <a:lnTo>
                      <a:pt x="118" y="146"/>
                    </a:lnTo>
                    <a:lnTo>
                      <a:pt x="124" y="144"/>
                    </a:lnTo>
                    <a:lnTo>
                      <a:pt x="128" y="142"/>
                    </a:lnTo>
                    <a:lnTo>
                      <a:pt x="132" y="136"/>
                    </a:lnTo>
                    <a:lnTo>
                      <a:pt x="134" y="132"/>
                    </a:lnTo>
                    <a:lnTo>
                      <a:pt x="132" y="126"/>
                    </a:lnTo>
                    <a:lnTo>
                      <a:pt x="128" y="122"/>
                    </a:lnTo>
                    <a:lnTo>
                      <a:pt x="128" y="122"/>
                    </a:lnTo>
                    <a:lnTo>
                      <a:pt x="100" y="96"/>
                    </a:lnTo>
                    <a:lnTo>
                      <a:pt x="72" y="70"/>
                    </a:lnTo>
                    <a:lnTo>
                      <a:pt x="60" y="56"/>
                    </a:lnTo>
                    <a:lnTo>
                      <a:pt x="48" y="40"/>
                    </a:lnTo>
                    <a:lnTo>
                      <a:pt x="36" y="24"/>
                    </a:lnTo>
                    <a:lnTo>
                      <a:pt x="26" y="8"/>
                    </a:lnTo>
                    <a:lnTo>
                      <a:pt x="26" y="8"/>
                    </a:lnTo>
                    <a:lnTo>
                      <a:pt x="22" y="4"/>
                    </a:lnTo>
                    <a:lnTo>
                      <a:pt x="18" y="0"/>
                    </a:lnTo>
                    <a:lnTo>
                      <a:pt x="12" y="0"/>
                    </a:lnTo>
                    <a:lnTo>
                      <a:pt x="8" y="2"/>
                    </a:lnTo>
                    <a:lnTo>
                      <a:pt x="2" y="6"/>
                    </a:lnTo>
                    <a:lnTo>
                      <a:pt x="0" y="12"/>
                    </a:lnTo>
                    <a:lnTo>
                      <a:pt x="0" y="18"/>
                    </a:lnTo>
                    <a:lnTo>
                      <a:pt x="2" y="24"/>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10203"/>
              <p:cNvSpPr>
                <a:spLocks/>
              </p:cNvSpPr>
              <p:nvPr/>
            </p:nvSpPr>
            <p:spPr bwMode="auto">
              <a:xfrm>
                <a:off x="12155488" y="7094538"/>
                <a:ext cx="212725" cy="231775"/>
              </a:xfrm>
              <a:custGeom>
                <a:avLst/>
                <a:gdLst>
                  <a:gd name="T0" fmla="*/ 2 w 134"/>
                  <a:gd name="T1" fmla="*/ 24 h 146"/>
                  <a:gd name="T2" fmla="*/ 2 w 134"/>
                  <a:gd name="T3" fmla="*/ 24 h 146"/>
                  <a:gd name="T4" fmla="*/ 12 w 134"/>
                  <a:gd name="T5" fmla="*/ 40 h 146"/>
                  <a:gd name="T6" fmla="*/ 22 w 134"/>
                  <a:gd name="T7" fmla="*/ 58 h 146"/>
                  <a:gd name="T8" fmla="*/ 36 w 134"/>
                  <a:gd name="T9" fmla="*/ 72 h 146"/>
                  <a:gd name="T10" fmla="*/ 48 w 134"/>
                  <a:gd name="T11" fmla="*/ 88 h 146"/>
                  <a:gd name="T12" fmla="*/ 78 w 134"/>
                  <a:gd name="T13" fmla="*/ 116 h 146"/>
                  <a:gd name="T14" fmla="*/ 108 w 134"/>
                  <a:gd name="T15" fmla="*/ 142 h 146"/>
                  <a:gd name="T16" fmla="*/ 108 w 134"/>
                  <a:gd name="T17" fmla="*/ 142 h 146"/>
                  <a:gd name="T18" fmla="*/ 114 w 134"/>
                  <a:gd name="T19" fmla="*/ 146 h 146"/>
                  <a:gd name="T20" fmla="*/ 118 w 134"/>
                  <a:gd name="T21" fmla="*/ 146 h 146"/>
                  <a:gd name="T22" fmla="*/ 124 w 134"/>
                  <a:gd name="T23" fmla="*/ 144 h 146"/>
                  <a:gd name="T24" fmla="*/ 128 w 134"/>
                  <a:gd name="T25" fmla="*/ 142 h 146"/>
                  <a:gd name="T26" fmla="*/ 132 w 134"/>
                  <a:gd name="T27" fmla="*/ 136 h 146"/>
                  <a:gd name="T28" fmla="*/ 134 w 134"/>
                  <a:gd name="T29" fmla="*/ 132 h 146"/>
                  <a:gd name="T30" fmla="*/ 132 w 134"/>
                  <a:gd name="T31" fmla="*/ 126 h 146"/>
                  <a:gd name="T32" fmla="*/ 128 w 134"/>
                  <a:gd name="T33" fmla="*/ 122 h 146"/>
                  <a:gd name="T34" fmla="*/ 128 w 134"/>
                  <a:gd name="T35" fmla="*/ 122 h 146"/>
                  <a:gd name="T36" fmla="*/ 100 w 134"/>
                  <a:gd name="T37" fmla="*/ 96 h 146"/>
                  <a:gd name="T38" fmla="*/ 72 w 134"/>
                  <a:gd name="T39" fmla="*/ 70 h 146"/>
                  <a:gd name="T40" fmla="*/ 60 w 134"/>
                  <a:gd name="T41" fmla="*/ 56 h 146"/>
                  <a:gd name="T42" fmla="*/ 48 w 134"/>
                  <a:gd name="T43" fmla="*/ 40 h 146"/>
                  <a:gd name="T44" fmla="*/ 36 w 134"/>
                  <a:gd name="T45" fmla="*/ 24 h 146"/>
                  <a:gd name="T46" fmla="*/ 26 w 134"/>
                  <a:gd name="T47" fmla="*/ 8 h 146"/>
                  <a:gd name="T48" fmla="*/ 26 w 134"/>
                  <a:gd name="T49" fmla="*/ 8 h 146"/>
                  <a:gd name="T50" fmla="*/ 22 w 134"/>
                  <a:gd name="T51" fmla="*/ 4 h 146"/>
                  <a:gd name="T52" fmla="*/ 18 w 134"/>
                  <a:gd name="T53" fmla="*/ 0 h 146"/>
                  <a:gd name="T54" fmla="*/ 12 w 134"/>
                  <a:gd name="T55" fmla="*/ 0 h 146"/>
                  <a:gd name="T56" fmla="*/ 8 w 134"/>
                  <a:gd name="T57" fmla="*/ 2 h 146"/>
                  <a:gd name="T58" fmla="*/ 2 w 134"/>
                  <a:gd name="T59" fmla="*/ 6 h 146"/>
                  <a:gd name="T60" fmla="*/ 0 w 134"/>
                  <a:gd name="T61" fmla="*/ 12 h 146"/>
                  <a:gd name="T62" fmla="*/ 0 w 134"/>
                  <a:gd name="T63" fmla="*/ 18 h 146"/>
                  <a:gd name="T64" fmla="*/ 2 w 134"/>
                  <a:gd name="T65" fmla="*/ 2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46">
                    <a:moveTo>
                      <a:pt x="2" y="24"/>
                    </a:moveTo>
                    <a:lnTo>
                      <a:pt x="2" y="24"/>
                    </a:lnTo>
                    <a:lnTo>
                      <a:pt x="12" y="40"/>
                    </a:lnTo>
                    <a:lnTo>
                      <a:pt x="22" y="58"/>
                    </a:lnTo>
                    <a:lnTo>
                      <a:pt x="36" y="72"/>
                    </a:lnTo>
                    <a:lnTo>
                      <a:pt x="48" y="88"/>
                    </a:lnTo>
                    <a:lnTo>
                      <a:pt x="78" y="116"/>
                    </a:lnTo>
                    <a:lnTo>
                      <a:pt x="108" y="142"/>
                    </a:lnTo>
                    <a:lnTo>
                      <a:pt x="108" y="142"/>
                    </a:lnTo>
                    <a:lnTo>
                      <a:pt x="114" y="146"/>
                    </a:lnTo>
                    <a:lnTo>
                      <a:pt x="118" y="146"/>
                    </a:lnTo>
                    <a:lnTo>
                      <a:pt x="124" y="144"/>
                    </a:lnTo>
                    <a:lnTo>
                      <a:pt x="128" y="142"/>
                    </a:lnTo>
                    <a:lnTo>
                      <a:pt x="132" y="136"/>
                    </a:lnTo>
                    <a:lnTo>
                      <a:pt x="134" y="132"/>
                    </a:lnTo>
                    <a:lnTo>
                      <a:pt x="132" y="126"/>
                    </a:lnTo>
                    <a:lnTo>
                      <a:pt x="128" y="122"/>
                    </a:lnTo>
                    <a:lnTo>
                      <a:pt x="128" y="122"/>
                    </a:lnTo>
                    <a:lnTo>
                      <a:pt x="100" y="96"/>
                    </a:lnTo>
                    <a:lnTo>
                      <a:pt x="72" y="70"/>
                    </a:lnTo>
                    <a:lnTo>
                      <a:pt x="60" y="56"/>
                    </a:lnTo>
                    <a:lnTo>
                      <a:pt x="48" y="40"/>
                    </a:lnTo>
                    <a:lnTo>
                      <a:pt x="36" y="24"/>
                    </a:lnTo>
                    <a:lnTo>
                      <a:pt x="26" y="8"/>
                    </a:lnTo>
                    <a:lnTo>
                      <a:pt x="26" y="8"/>
                    </a:lnTo>
                    <a:lnTo>
                      <a:pt x="22" y="4"/>
                    </a:lnTo>
                    <a:lnTo>
                      <a:pt x="18" y="0"/>
                    </a:lnTo>
                    <a:lnTo>
                      <a:pt x="12" y="0"/>
                    </a:lnTo>
                    <a:lnTo>
                      <a:pt x="8" y="2"/>
                    </a:lnTo>
                    <a:lnTo>
                      <a:pt x="2" y="6"/>
                    </a:lnTo>
                    <a:lnTo>
                      <a:pt x="0" y="12"/>
                    </a:lnTo>
                    <a:lnTo>
                      <a:pt x="0" y="18"/>
                    </a:lnTo>
                    <a:lnTo>
                      <a:pt x="2"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10204"/>
              <p:cNvSpPr>
                <a:spLocks/>
              </p:cNvSpPr>
              <p:nvPr/>
            </p:nvSpPr>
            <p:spPr bwMode="auto">
              <a:xfrm>
                <a:off x="12088813" y="7186613"/>
                <a:ext cx="136525" cy="155575"/>
              </a:xfrm>
              <a:custGeom>
                <a:avLst/>
                <a:gdLst>
                  <a:gd name="T0" fmla="*/ 4 w 86"/>
                  <a:gd name="T1" fmla="*/ 22 h 98"/>
                  <a:gd name="T2" fmla="*/ 4 w 86"/>
                  <a:gd name="T3" fmla="*/ 22 h 98"/>
                  <a:gd name="T4" fmla="*/ 16 w 86"/>
                  <a:gd name="T5" fmla="*/ 42 h 98"/>
                  <a:gd name="T6" fmla="*/ 30 w 86"/>
                  <a:gd name="T7" fmla="*/ 60 h 98"/>
                  <a:gd name="T8" fmla="*/ 46 w 86"/>
                  <a:gd name="T9" fmla="*/ 80 h 98"/>
                  <a:gd name="T10" fmla="*/ 64 w 86"/>
                  <a:gd name="T11" fmla="*/ 94 h 98"/>
                  <a:gd name="T12" fmla="*/ 64 w 86"/>
                  <a:gd name="T13" fmla="*/ 94 h 98"/>
                  <a:gd name="T14" fmla="*/ 70 w 86"/>
                  <a:gd name="T15" fmla="*/ 98 h 98"/>
                  <a:gd name="T16" fmla="*/ 76 w 86"/>
                  <a:gd name="T17" fmla="*/ 96 h 98"/>
                  <a:gd name="T18" fmla="*/ 80 w 86"/>
                  <a:gd name="T19" fmla="*/ 94 h 98"/>
                  <a:gd name="T20" fmla="*/ 84 w 86"/>
                  <a:gd name="T21" fmla="*/ 90 h 98"/>
                  <a:gd name="T22" fmla="*/ 86 w 86"/>
                  <a:gd name="T23" fmla="*/ 84 h 98"/>
                  <a:gd name="T24" fmla="*/ 86 w 86"/>
                  <a:gd name="T25" fmla="*/ 80 h 98"/>
                  <a:gd name="T26" fmla="*/ 84 w 86"/>
                  <a:gd name="T27" fmla="*/ 74 h 98"/>
                  <a:gd name="T28" fmla="*/ 80 w 86"/>
                  <a:gd name="T29" fmla="*/ 68 h 98"/>
                  <a:gd name="T30" fmla="*/ 80 w 86"/>
                  <a:gd name="T31" fmla="*/ 68 h 98"/>
                  <a:gd name="T32" fmla="*/ 64 w 86"/>
                  <a:gd name="T33" fmla="*/ 56 h 98"/>
                  <a:gd name="T34" fmla="*/ 52 w 86"/>
                  <a:gd name="T35" fmla="*/ 40 h 98"/>
                  <a:gd name="T36" fmla="*/ 28 w 86"/>
                  <a:gd name="T37" fmla="*/ 6 h 98"/>
                  <a:gd name="T38" fmla="*/ 28 w 86"/>
                  <a:gd name="T39" fmla="*/ 6 h 98"/>
                  <a:gd name="T40" fmla="*/ 24 w 86"/>
                  <a:gd name="T41" fmla="*/ 2 h 98"/>
                  <a:gd name="T42" fmla="*/ 18 w 86"/>
                  <a:gd name="T43" fmla="*/ 0 h 98"/>
                  <a:gd name="T44" fmla="*/ 14 w 86"/>
                  <a:gd name="T45" fmla="*/ 0 h 98"/>
                  <a:gd name="T46" fmla="*/ 8 w 86"/>
                  <a:gd name="T47" fmla="*/ 2 h 98"/>
                  <a:gd name="T48" fmla="*/ 4 w 86"/>
                  <a:gd name="T49" fmla="*/ 6 h 98"/>
                  <a:gd name="T50" fmla="*/ 2 w 86"/>
                  <a:gd name="T51" fmla="*/ 10 h 98"/>
                  <a:gd name="T52" fmla="*/ 0 w 86"/>
                  <a:gd name="T53" fmla="*/ 16 h 98"/>
                  <a:gd name="T54" fmla="*/ 4 w 86"/>
                  <a:gd name="T55" fmla="*/ 2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98">
                    <a:moveTo>
                      <a:pt x="4" y="22"/>
                    </a:moveTo>
                    <a:lnTo>
                      <a:pt x="4" y="22"/>
                    </a:lnTo>
                    <a:lnTo>
                      <a:pt x="16" y="42"/>
                    </a:lnTo>
                    <a:lnTo>
                      <a:pt x="30" y="60"/>
                    </a:lnTo>
                    <a:lnTo>
                      <a:pt x="46" y="80"/>
                    </a:lnTo>
                    <a:lnTo>
                      <a:pt x="64" y="94"/>
                    </a:lnTo>
                    <a:lnTo>
                      <a:pt x="64" y="94"/>
                    </a:lnTo>
                    <a:lnTo>
                      <a:pt x="70" y="98"/>
                    </a:lnTo>
                    <a:lnTo>
                      <a:pt x="76" y="96"/>
                    </a:lnTo>
                    <a:lnTo>
                      <a:pt x="80" y="94"/>
                    </a:lnTo>
                    <a:lnTo>
                      <a:pt x="84" y="90"/>
                    </a:lnTo>
                    <a:lnTo>
                      <a:pt x="86" y="84"/>
                    </a:lnTo>
                    <a:lnTo>
                      <a:pt x="86" y="80"/>
                    </a:lnTo>
                    <a:lnTo>
                      <a:pt x="84" y="74"/>
                    </a:lnTo>
                    <a:lnTo>
                      <a:pt x="80" y="68"/>
                    </a:lnTo>
                    <a:lnTo>
                      <a:pt x="80" y="68"/>
                    </a:lnTo>
                    <a:lnTo>
                      <a:pt x="64" y="56"/>
                    </a:lnTo>
                    <a:lnTo>
                      <a:pt x="52" y="40"/>
                    </a:lnTo>
                    <a:lnTo>
                      <a:pt x="28" y="6"/>
                    </a:lnTo>
                    <a:lnTo>
                      <a:pt x="28" y="6"/>
                    </a:lnTo>
                    <a:lnTo>
                      <a:pt x="24" y="2"/>
                    </a:lnTo>
                    <a:lnTo>
                      <a:pt x="18" y="0"/>
                    </a:lnTo>
                    <a:lnTo>
                      <a:pt x="14" y="0"/>
                    </a:lnTo>
                    <a:lnTo>
                      <a:pt x="8" y="2"/>
                    </a:lnTo>
                    <a:lnTo>
                      <a:pt x="4" y="6"/>
                    </a:lnTo>
                    <a:lnTo>
                      <a:pt x="2" y="10"/>
                    </a:lnTo>
                    <a:lnTo>
                      <a:pt x="0" y="16"/>
                    </a:lnTo>
                    <a:lnTo>
                      <a:pt x="4" y="22"/>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10205"/>
              <p:cNvSpPr>
                <a:spLocks/>
              </p:cNvSpPr>
              <p:nvPr/>
            </p:nvSpPr>
            <p:spPr bwMode="auto">
              <a:xfrm>
                <a:off x="12088813" y="7186613"/>
                <a:ext cx="136525" cy="155575"/>
              </a:xfrm>
              <a:custGeom>
                <a:avLst/>
                <a:gdLst>
                  <a:gd name="T0" fmla="*/ 4 w 86"/>
                  <a:gd name="T1" fmla="*/ 22 h 98"/>
                  <a:gd name="T2" fmla="*/ 4 w 86"/>
                  <a:gd name="T3" fmla="*/ 22 h 98"/>
                  <a:gd name="T4" fmla="*/ 16 w 86"/>
                  <a:gd name="T5" fmla="*/ 42 h 98"/>
                  <a:gd name="T6" fmla="*/ 30 w 86"/>
                  <a:gd name="T7" fmla="*/ 60 h 98"/>
                  <a:gd name="T8" fmla="*/ 46 w 86"/>
                  <a:gd name="T9" fmla="*/ 80 h 98"/>
                  <a:gd name="T10" fmla="*/ 64 w 86"/>
                  <a:gd name="T11" fmla="*/ 94 h 98"/>
                  <a:gd name="T12" fmla="*/ 64 w 86"/>
                  <a:gd name="T13" fmla="*/ 94 h 98"/>
                  <a:gd name="T14" fmla="*/ 70 w 86"/>
                  <a:gd name="T15" fmla="*/ 98 h 98"/>
                  <a:gd name="T16" fmla="*/ 76 w 86"/>
                  <a:gd name="T17" fmla="*/ 96 h 98"/>
                  <a:gd name="T18" fmla="*/ 80 w 86"/>
                  <a:gd name="T19" fmla="*/ 94 h 98"/>
                  <a:gd name="T20" fmla="*/ 84 w 86"/>
                  <a:gd name="T21" fmla="*/ 90 h 98"/>
                  <a:gd name="T22" fmla="*/ 86 w 86"/>
                  <a:gd name="T23" fmla="*/ 84 h 98"/>
                  <a:gd name="T24" fmla="*/ 86 w 86"/>
                  <a:gd name="T25" fmla="*/ 80 h 98"/>
                  <a:gd name="T26" fmla="*/ 84 w 86"/>
                  <a:gd name="T27" fmla="*/ 74 h 98"/>
                  <a:gd name="T28" fmla="*/ 80 w 86"/>
                  <a:gd name="T29" fmla="*/ 68 h 98"/>
                  <a:gd name="T30" fmla="*/ 80 w 86"/>
                  <a:gd name="T31" fmla="*/ 68 h 98"/>
                  <a:gd name="T32" fmla="*/ 64 w 86"/>
                  <a:gd name="T33" fmla="*/ 56 h 98"/>
                  <a:gd name="T34" fmla="*/ 52 w 86"/>
                  <a:gd name="T35" fmla="*/ 40 h 98"/>
                  <a:gd name="T36" fmla="*/ 28 w 86"/>
                  <a:gd name="T37" fmla="*/ 6 h 98"/>
                  <a:gd name="T38" fmla="*/ 28 w 86"/>
                  <a:gd name="T39" fmla="*/ 6 h 98"/>
                  <a:gd name="T40" fmla="*/ 24 w 86"/>
                  <a:gd name="T41" fmla="*/ 2 h 98"/>
                  <a:gd name="T42" fmla="*/ 18 w 86"/>
                  <a:gd name="T43" fmla="*/ 0 h 98"/>
                  <a:gd name="T44" fmla="*/ 14 w 86"/>
                  <a:gd name="T45" fmla="*/ 0 h 98"/>
                  <a:gd name="T46" fmla="*/ 8 w 86"/>
                  <a:gd name="T47" fmla="*/ 2 h 98"/>
                  <a:gd name="T48" fmla="*/ 4 w 86"/>
                  <a:gd name="T49" fmla="*/ 6 h 98"/>
                  <a:gd name="T50" fmla="*/ 2 w 86"/>
                  <a:gd name="T51" fmla="*/ 10 h 98"/>
                  <a:gd name="T52" fmla="*/ 0 w 86"/>
                  <a:gd name="T53" fmla="*/ 16 h 98"/>
                  <a:gd name="T54" fmla="*/ 4 w 86"/>
                  <a:gd name="T55" fmla="*/ 2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98">
                    <a:moveTo>
                      <a:pt x="4" y="22"/>
                    </a:moveTo>
                    <a:lnTo>
                      <a:pt x="4" y="22"/>
                    </a:lnTo>
                    <a:lnTo>
                      <a:pt x="16" y="42"/>
                    </a:lnTo>
                    <a:lnTo>
                      <a:pt x="30" y="60"/>
                    </a:lnTo>
                    <a:lnTo>
                      <a:pt x="46" y="80"/>
                    </a:lnTo>
                    <a:lnTo>
                      <a:pt x="64" y="94"/>
                    </a:lnTo>
                    <a:lnTo>
                      <a:pt x="64" y="94"/>
                    </a:lnTo>
                    <a:lnTo>
                      <a:pt x="70" y="98"/>
                    </a:lnTo>
                    <a:lnTo>
                      <a:pt x="76" y="96"/>
                    </a:lnTo>
                    <a:lnTo>
                      <a:pt x="80" y="94"/>
                    </a:lnTo>
                    <a:lnTo>
                      <a:pt x="84" y="90"/>
                    </a:lnTo>
                    <a:lnTo>
                      <a:pt x="86" y="84"/>
                    </a:lnTo>
                    <a:lnTo>
                      <a:pt x="86" y="80"/>
                    </a:lnTo>
                    <a:lnTo>
                      <a:pt x="84" y="74"/>
                    </a:lnTo>
                    <a:lnTo>
                      <a:pt x="80" y="68"/>
                    </a:lnTo>
                    <a:lnTo>
                      <a:pt x="80" y="68"/>
                    </a:lnTo>
                    <a:lnTo>
                      <a:pt x="64" y="56"/>
                    </a:lnTo>
                    <a:lnTo>
                      <a:pt x="52" y="40"/>
                    </a:lnTo>
                    <a:lnTo>
                      <a:pt x="28" y="6"/>
                    </a:lnTo>
                    <a:lnTo>
                      <a:pt x="28" y="6"/>
                    </a:lnTo>
                    <a:lnTo>
                      <a:pt x="24" y="2"/>
                    </a:lnTo>
                    <a:lnTo>
                      <a:pt x="18" y="0"/>
                    </a:lnTo>
                    <a:lnTo>
                      <a:pt x="14" y="0"/>
                    </a:lnTo>
                    <a:lnTo>
                      <a:pt x="8" y="2"/>
                    </a:lnTo>
                    <a:lnTo>
                      <a:pt x="4" y="6"/>
                    </a:lnTo>
                    <a:lnTo>
                      <a:pt x="2" y="10"/>
                    </a:lnTo>
                    <a:lnTo>
                      <a:pt x="0" y="16"/>
                    </a:lnTo>
                    <a:lnTo>
                      <a:pt x="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10206"/>
              <p:cNvSpPr>
                <a:spLocks/>
              </p:cNvSpPr>
              <p:nvPr/>
            </p:nvSpPr>
            <p:spPr bwMode="auto">
              <a:xfrm>
                <a:off x="14568488" y="5773738"/>
                <a:ext cx="184150" cy="111125"/>
              </a:xfrm>
              <a:custGeom>
                <a:avLst/>
                <a:gdLst>
                  <a:gd name="T0" fmla="*/ 6 w 116"/>
                  <a:gd name="T1" fmla="*/ 28 h 70"/>
                  <a:gd name="T2" fmla="*/ 6 w 116"/>
                  <a:gd name="T3" fmla="*/ 28 h 70"/>
                  <a:gd name="T4" fmla="*/ 50 w 116"/>
                  <a:gd name="T5" fmla="*/ 52 h 70"/>
                  <a:gd name="T6" fmla="*/ 74 w 116"/>
                  <a:gd name="T7" fmla="*/ 62 h 70"/>
                  <a:gd name="T8" fmla="*/ 98 w 116"/>
                  <a:gd name="T9" fmla="*/ 70 h 70"/>
                  <a:gd name="T10" fmla="*/ 98 w 116"/>
                  <a:gd name="T11" fmla="*/ 70 h 70"/>
                  <a:gd name="T12" fmla="*/ 104 w 116"/>
                  <a:gd name="T13" fmla="*/ 70 h 70"/>
                  <a:gd name="T14" fmla="*/ 110 w 116"/>
                  <a:gd name="T15" fmla="*/ 68 h 70"/>
                  <a:gd name="T16" fmla="*/ 114 w 116"/>
                  <a:gd name="T17" fmla="*/ 64 h 70"/>
                  <a:gd name="T18" fmla="*/ 116 w 116"/>
                  <a:gd name="T19" fmla="*/ 60 h 70"/>
                  <a:gd name="T20" fmla="*/ 116 w 116"/>
                  <a:gd name="T21" fmla="*/ 54 h 70"/>
                  <a:gd name="T22" fmla="*/ 116 w 116"/>
                  <a:gd name="T23" fmla="*/ 48 h 70"/>
                  <a:gd name="T24" fmla="*/ 112 w 116"/>
                  <a:gd name="T25" fmla="*/ 44 h 70"/>
                  <a:gd name="T26" fmla="*/ 106 w 116"/>
                  <a:gd name="T27" fmla="*/ 42 h 70"/>
                  <a:gd name="T28" fmla="*/ 106 w 116"/>
                  <a:gd name="T29" fmla="*/ 42 h 70"/>
                  <a:gd name="T30" fmla="*/ 84 w 116"/>
                  <a:gd name="T31" fmla="*/ 34 h 70"/>
                  <a:gd name="T32" fmla="*/ 62 w 116"/>
                  <a:gd name="T33" fmla="*/ 24 h 70"/>
                  <a:gd name="T34" fmla="*/ 22 w 116"/>
                  <a:gd name="T35" fmla="*/ 2 h 70"/>
                  <a:gd name="T36" fmla="*/ 22 w 116"/>
                  <a:gd name="T37" fmla="*/ 2 h 70"/>
                  <a:gd name="T38" fmla="*/ 16 w 116"/>
                  <a:gd name="T39" fmla="*/ 0 h 70"/>
                  <a:gd name="T40" fmla="*/ 10 w 116"/>
                  <a:gd name="T41" fmla="*/ 2 h 70"/>
                  <a:gd name="T42" fmla="*/ 4 w 116"/>
                  <a:gd name="T43" fmla="*/ 4 h 70"/>
                  <a:gd name="T44" fmla="*/ 2 w 116"/>
                  <a:gd name="T45" fmla="*/ 8 h 70"/>
                  <a:gd name="T46" fmla="*/ 0 w 116"/>
                  <a:gd name="T47" fmla="*/ 14 h 70"/>
                  <a:gd name="T48" fmla="*/ 0 w 116"/>
                  <a:gd name="T49" fmla="*/ 20 h 70"/>
                  <a:gd name="T50" fmla="*/ 2 w 116"/>
                  <a:gd name="T51" fmla="*/ 24 h 70"/>
                  <a:gd name="T52" fmla="*/ 6 w 116"/>
                  <a:gd name="T53"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6" h="70">
                    <a:moveTo>
                      <a:pt x="6" y="28"/>
                    </a:moveTo>
                    <a:lnTo>
                      <a:pt x="6" y="28"/>
                    </a:lnTo>
                    <a:lnTo>
                      <a:pt x="50" y="52"/>
                    </a:lnTo>
                    <a:lnTo>
                      <a:pt x="74" y="62"/>
                    </a:lnTo>
                    <a:lnTo>
                      <a:pt x="98" y="70"/>
                    </a:lnTo>
                    <a:lnTo>
                      <a:pt x="98" y="70"/>
                    </a:lnTo>
                    <a:lnTo>
                      <a:pt x="104" y="70"/>
                    </a:lnTo>
                    <a:lnTo>
                      <a:pt x="110" y="68"/>
                    </a:lnTo>
                    <a:lnTo>
                      <a:pt x="114" y="64"/>
                    </a:lnTo>
                    <a:lnTo>
                      <a:pt x="116" y="60"/>
                    </a:lnTo>
                    <a:lnTo>
                      <a:pt x="116" y="54"/>
                    </a:lnTo>
                    <a:lnTo>
                      <a:pt x="116" y="48"/>
                    </a:lnTo>
                    <a:lnTo>
                      <a:pt x="112" y="44"/>
                    </a:lnTo>
                    <a:lnTo>
                      <a:pt x="106" y="42"/>
                    </a:lnTo>
                    <a:lnTo>
                      <a:pt x="106" y="42"/>
                    </a:lnTo>
                    <a:lnTo>
                      <a:pt x="84" y="34"/>
                    </a:lnTo>
                    <a:lnTo>
                      <a:pt x="62" y="24"/>
                    </a:lnTo>
                    <a:lnTo>
                      <a:pt x="22" y="2"/>
                    </a:lnTo>
                    <a:lnTo>
                      <a:pt x="22" y="2"/>
                    </a:lnTo>
                    <a:lnTo>
                      <a:pt x="16" y="0"/>
                    </a:lnTo>
                    <a:lnTo>
                      <a:pt x="10" y="2"/>
                    </a:lnTo>
                    <a:lnTo>
                      <a:pt x="4" y="4"/>
                    </a:lnTo>
                    <a:lnTo>
                      <a:pt x="2" y="8"/>
                    </a:lnTo>
                    <a:lnTo>
                      <a:pt x="0" y="14"/>
                    </a:lnTo>
                    <a:lnTo>
                      <a:pt x="0" y="20"/>
                    </a:lnTo>
                    <a:lnTo>
                      <a:pt x="2" y="24"/>
                    </a:lnTo>
                    <a:lnTo>
                      <a:pt x="6" y="2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10207"/>
              <p:cNvSpPr>
                <a:spLocks/>
              </p:cNvSpPr>
              <p:nvPr/>
            </p:nvSpPr>
            <p:spPr bwMode="auto">
              <a:xfrm>
                <a:off x="14568488" y="5773738"/>
                <a:ext cx="184150" cy="111125"/>
              </a:xfrm>
              <a:custGeom>
                <a:avLst/>
                <a:gdLst>
                  <a:gd name="T0" fmla="*/ 6 w 116"/>
                  <a:gd name="T1" fmla="*/ 28 h 70"/>
                  <a:gd name="T2" fmla="*/ 6 w 116"/>
                  <a:gd name="T3" fmla="*/ 28 h 70"/>
                  <a:gd name="T4" fmla="*/ 50 w 116"/>
                  <a:gd name="T5" fmla="*/ 52 h 70"/>
                  <a:gd name="T6" fmla="*/ 74 w 116"/>
                  <a:gd name="T7" fmla="*/ 62 h 70"/>
                  <a:gd name="T8" fmla="*/ 98 w 116"/>
                  <a:gd name="T9" fmla="*/ 70 h 70"/>
                  <a:gd name="T10" fmla="*/ 98 w 116"/>
                  <a:gd name="T11" fmla="*/ 70 h 70"/>
                  <a:gd name="T12" fmla="*/ 104 w 116"/>
                  <a:gd name="T13" fmla="*/ 70 h 70"/>
                  <a:gd name="T14" fmla="*/ 110 w 116"/>
                  <a:gd name="T15" fmla="*/ 68 h 70"/>
                  <a:gd name="T16" fmla="*/ 114 w 116"/>
                  <a:gd name="T17" fmla="*/ 64 h 70"/>
                  <a:gd name="T18" fmla="*/ 116 w 116"/>
                  <a:gd name="T19" fmla="*/ 60 h 70"/>
                  <a:gd name="T20" fmla="*/ 116 w 116"/>
                  <a:gd name="T21" fmla="*/ 54 h 70"/>
                  <a:gd name="T22" fmla="*/ 116 w 116"/>
                  <a:gd name="T23" fmla="*/ 48 h 70"/>
                  <a:gd name="T24" fmla="*/ 112 w 116"/>
                  <a:gd name="T25" fmla="*/ 44 h 70"/>
                  <a:gd name="T26" fmla="*/ 106 w 116"/>
                  <a:gd name="T27" fmla="*/ 42 h 70"/>
                  <a:gd name="T28" fmla="*/ 106 w 116"/>
                  <a:gd name="T29" fmla="*/ 42 h 70"/>
                  <a:gd name="T30" fmla="*/ 84 w 116"/>
                  <a:gd name="T31" fmla="*/ 34 h 70"/>
                  <a:gd name="T32" fmla="*/ 62 w 116"/>
                  <a:gd name="T33" fmla="*/ 24 h 70"/>
                  <a:gd name="T34" fmla="*/ 22 w 116"/>
                  <a:gd name="T35" fmla="*/ 2 h 70"/>
                  <a:gd name="T36" fmla="*/ 22 w 116"/>
                  <a:gd name="T37" fmla="*/ 2 h 70"/>
                  <a:gd name="T38" fmla="*/ 16 w 116"/>
                  <a:gd name="T39" fmla="*/ 0 h 70"/>
                  <a:gd name="T40" fmla="*/ 10 w 116"/>
                  <a:gd name="T41" fmla="*/ 2 h 70"/>
                  <a:gd name="T42" fmla="*/ 4 w 116"/>
                  <a:gd name="T43" fmla="*/ 4 h 70"/>
                  <a:gd name="T44" fmla="*/ 2 w 116"/>
                  <a:gd name="T45" fmla="*/ 8 h 70"/>
                  <a:gd name="T46" fmla="*/ 0 w 116"/>
                  <a:gd name="T47" fmla="*/ 14 h 70"/>
                  <a:gd name="T48" fmla="*/ 0 w 116"/>
                  <a:gd name="T49" fmla="*/ 20 h 70"/>
                  <a:gd name="T50" fmla="*/ 2 w 116"/>
                  <a:gd name="T51" fmla="*/ 24 h 70"/>
                  <a:gd name="T52" fmla="*/ 6 w 116"/>
                  <a:gd name="T53"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6" h="70">
                    <a:moveTo>
                      <a:pt x="6" y="28"/>
                    </a:moveTo>
                    <a:lnTo>
                      <a:pt x="6" y="28"/>
                    </a:lnTo>
                    <a:lnTo>
                      <a:pt x="50" y="52"/>
                    </a:lnTo>
                    <a:lnTo>
                      <a:pt x="74" y="62"/>
                    </a:lnTo>
                    <a:lnTo>
                      <a:pt x="98" y="70"/>
                    </a:lnTo>
                    <a:lnTo>
                      <a:pt x="98" y="70"/>
                    </a:lnTo>
                    <a:lnTo>
                      <a:pt x="104" y="70"/>
                    </a:lnTo>
                    <a:lnTo>
                      <a:pt x="110" y="68"/>
                    </a:lnTo>
                    <a:lnTo>
                      <a:pt x="114" y="64"/>
                    </a:lnTo>
                    <a:lnTo>
                      <a:pt x="116" y="60"/>
                    </a:lnTo>
                    <a:lnTo>
                      <a:pt x="116" y="54"/>
                    </a:lnTo>
                    <a:lnTo>
                      <a:pt x="116" y="48"/>
                    </a:lnTo>
                    <a:lnTo>
                      <a:pt x="112" y="44"/>
                    </a:lnTo>
                    <a:lnTo>
                      <a:pt x="106" y="42"/>
                    </a:lnTo>
                    <a:lnTo>
                      <a:pt x="106" y="42"/>
                    </a:lnTo>
                    <a:lnTo>
                      <a:pt x="84" y="34"/>
                    </a:lnTo>
                    <a:lnTo>
                      <a:pt x="62" y="24"/>
                    </a:lnTo>
                    <a:lnTo>
                      <a:pt x="22" y="2"/>
                    </a:lnTo>
                    <a:lnTo>
                      <a:pt x="22" y="2"/>
                    </a:lnTo>
                    <a:lnTo>
                      <a:pt x="16" y="0"/>
                    </a:lnTo>
                    <a:lnTo>
                      <a:pt x="10" y="2"/>
                    </a:lnTo>
                    <a:lnTo>
                      <a:pt x="4" y="4"/>
                    </a:lnTo>
                    <a:lnTo>
                      <a:pt x="2" y="8"/>
                    </a:lnTo>
                    <a:lnTo>
                      <a:pt x="0" y="14"/>
                    </a:lnTo>
                    <a:lnTo>
                      <a:pt x="0" y="20"/>
                    </a:lnTo>
                    <a:lnTo>
                      <a:pt x="2" y="24"/>
                    </a:lnTo>
                    <a:lnTo>
                      <a:pt x="6"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10208"/>
              <p:cNvSpPr>
                <a:spLocks/>
              </p:cNvSpPr>
              <p:nvPr/>
            </p:nvSpPr>
            <p:spPr bwMode="auto">
              <a:xfrm>
                <a:off x="14543088" y="5881688"/>
                <a:ext cx="146050" cy="79375"/>
              </a:xfrm>
              <a:custGeom>
                <a:avLst/>
                <a:gdLst>
                  <a:gd name="T0" fmla="*/ 6 w 92"/>
                  <a:gd name="T1" fmla="*/ 28 h 50"/>
                  <a:gd name="T2" fmla="*/ 6 w 92"/>
                  <a:gd name="T3" fmla="*/ 28 h 50"/>
                  <a:gd name="T4" fmla="*/ 22 w 92"/>
                  <a:gd name="T5" fmla="*/ 36 h 50"/>
                  <a:gd name="T6" fmla="*/ 40 w 92"/>
                  <a:gd name="T7" fmla="*/ 42 h 50"/>
                  <a:gd name="T8" fmla="*/ 74 w 92"/>
                  <a:gd name="T9" fmla="*/ 50 h 50"/>
                  <a:gd name="T10" fmla="*/ 74 w 92"/>
                  <a:gd name="T11" fmla="*/ 50 h 50"/>
                  <a:gd name="T12" fmla="*/ 80 w 92"/>
                  <a:gd name="T13" fmla="*/ 50 h 50"/>
                  <a:gd name="T14" fmla="*/ 86 w 92"/>
                  <a:gd name="T15" fmla="*/ 48 h 50"/>
                  <a:gd name="T16" fmla="*/ 90 w 92"/>
                  <a:gd name="T17" fmla="*/ 44 h 50"/>
                  <a:gd name="T18" fmla="*/ 92 w 92"/>
                  <a:gd name="T19" fmla="*/ 38 h 50"/>
                  <a:gd name="T20" fmla="*/ 92 w 92"/>
                  <a:gd name="T21" fmla="*/ 34 h 50"/>
                  <a:gd name="T22" fmla="*/ 92 w 92"/>
                  <a:gd name="T23" fmla="*/ 28 h 50"/>
                  <a:gd name="T24" fmla="*/ 88 w 92"/>
                  <a:gd name="T25" fmla="*/ 24 h 50"/>
                  <a:gd name="T26" fmla="*/ 82 w 92"/>
                  <a:gd name="T27" fmla="*/ 22 h 50"/>
                  <a:gd name="T28" fmla="*/ 82 w 92"/>
                  <a:gd name="T29" fmla="*/ 22 h 50"/>
                  <a:gd name="T30" fmla="*/ 50 w 92"/>
                  <a:gd name="T31" fmla="*/ 14 h 50"/>
                  <a:gd name="T32" fmla="*/ 36 w 92"/>
                  <a:gd name="T33" fmla="*/ 10 h 50"/>
                  <a:gd name="T34" fmla="*/ 22 w 92"/>
                  <a:gd name="T35" fmla="*/ 2 h 50"/>
                  <a:gd name="T36" fmla="*/ 22 w 92"/>
                  <a:gd name="T37" fmla="*/ 2 h 50"/>
                  <a:gd name="T38" fmla="*/ 16 w 92"/>
                  <a:gd name="T39" fmla="*/ 0 h 50"/>
                  <a:gd name="T40" fmla="*/ 10 w 92"/>
                  <a:gd name="T41" fmla="*/ 2 h 50"/>
                  <a:gd name="T42" fmla="*/ 4 w 92"/>
                  <a:gd name="T43" fmla="*/ 4 h 50"/>
                  <a:gd name="T44" fmla="*/ 2 w 92"/>
                  <a:gd name="T45" fmla="*/ 8 h 50"/>
                  <a:gd name="T46" fmla="*/ 0 w 92"/>
                  <a:gd name="T47" fmla="*/ 14 h 50"/>
                  <a:gd name="T48" fmla="*/ 0 w 92"/>
                  <a:gd name="T49" fmla="*/ 20 h 50"/>
                  <a:gd name="T50" fmla="*/ 2 w 92"/>
                  <a:gd name="T51" fmla="*/ 24 h 50"/>
                  <a:gd name="T52" fmla="*/ 6 w 92"/>
                  <a:gd name="T53"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50">
                    <a:moveTo>
                      <a:pt x="6" y="28"/>
                    </a:moveTo>
                    <a:lnTo>
                      <a:pt x="6" y="28"/>
                    </a:lnTo>
                    <a:lnTo>
                      <a:pt x="22" y="36"/>
                    </a:lnTo>
                    <a:lnTo>
                      <a:pt x="40" y="42"/>
                    </a:lnTo>
                    <a:lnTo>
                      <a:pt x="74" y="50"/>
                    </a:lnTo>
                    <a:lnTo>
                      <a:pt x="74" y="50"/>
                    </a:lnTo>
                    <a:lnTo>
                      <a:pt x="80" y="50"/>
                    </a:lnTo>
                    <a:lnTo>
                      <a:pt x="86" y="48"/>
                    </a:lnTo>
                    <a:lnTo>
                      <a:pt x="90" y="44"/>
                    </a:lnTo>
                    <a:lnTo>
                      <a:pt x="92" y="38"/>
                    </a:lnTo>
                    <a:lnTo>
                      <a:pt x="92" y="34"/>
                    </a:lnTo>
                    <a:lnTo>
                      <a:pt x="92" y="28"/>
                    </a:lnTo>
                    <a:lnTo>
                      <a:pt x="88" y="24"/>
                    </a:lnTo>
                    <a:lnTo>
                      <a:pt x="82" y="22"/>
                    </a:lnTo>
                    <a:lnTo>
                      <a:pt x="82" y="22"/>
                    </a:lnTo>
                    <a:lnTo>
                      <a:pt x="50" y="14"/>
                    </a:lnTo>
                    <a:lnTo>
                      <a:pt x="36" y="10"/>
                    </a:lnTo>
                    <a:lnTo>
                      <a:pt x="22" y="2"/>
                    </a:lnTo>
                    <a:lnTo>
                      <a:pt x="22" y="2"/>
                    </a:lnTo>
                    <a:lnTo>
                      <a:pt x="16" y="0"/>
                    </a:lnTo>
                    <a:lnTo>
                      <a:pt x="10" y="2"/>
                    </a:lnTo>
                    <a:lnTo>
                      <a:pt x="4" y="4"/>
                    </a:lnTo>
                    <a:lnTo>
                      <a:pt x="2" y="8"/>
                    </a:lnTo>
                    <a:lnTo>
                      <a:pt x="0" y="14"/>
                    </a:lnTo>
                    <a:lnTo>
                      <a:pt x="0" y="20"/>
                    </a:lnTo>
                    <a:lnTo>
                      <a:pt x="2" y="24"/>
                    </a:lnTo>
                    <a:lnTo>
                      <a:pt x="6" y="2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10209"/>
              <p:cNvSpPr>
                <a:spLocks/>
              </p:cNvSpPr>
              <p:nvPr/>
            </p:nvSpPr>
            <p:spPr bwMode="auto">
              <a:xfrm>
                <a:off x="14543088" y="5881688"/>
                <a:ext cx="146050" cy="79375"/>
              </a:xfrm>
              <a:custGeom>
                <a:avLst/>
                <a:gdLst>
                  <a:gd name="T0" fmla="*/ 6 w 92"/>
                  <a:gd name="T1" fmla="*/ 28 h 50"/>
                  <a:gd name="T2" fmla="*/ 6 w 92"/>
                  <a:gd name="T3" fmla="*/ 28 h 50"/>
                  <a:gd name="T4" fmla="*/ 22 w 92"/>
                  <a:gd name="T5" fmla="*/ 36 h 50"/>
                  <a:gd name="T6" fmla="*/ 40 w 92"/>
                  <a:gd name="T7" fmla="*/ 42 h 50"/>
                  <a:gd name="T8" fmla="*/ 74 w 92"/>
                  <a:gd name="T9" fmla="*/ 50 h 50"/>
                  <a:gd name="T10" fmla="*/ 74 w 92"/>
                  <a:gd name="T11" fmla="*/ 50 h 50"/>
                  <a:gd name="T12" fmla="*/ 80 w 92"/>
                  <a:gd name="T13" fmla="*/ 50 h 50"/>
                  <a:gd name="T14" fmla="*/ 86 w 92"/>
                  <a:gd name="T15" fmla="*/ 48 h 50"/>
                  <a:gd name="T16" fmla="*/ 90 w 92"/>
                  <a:gd name="T17" fmla="*/ 44 h 50"/>
                  <a:gd name="T18" fmla="*/ 92 w 92"/>
                  <a:gd name="T19" fmla="*/ 38 h 50"/>
                  <a:gd name="T20" fmla="*/ 92 w 92"/>
                  <a:gd name="T21" fmla="*/ 34 h 50"/>
                  <a:gd name="T22" fmla="*/ 92 w 92"/>
                  <a:gd name="T23" fmla="*/ 28 h 50"/>
                  <a:gd name="T24" fmla="*/ 88 w 92"/>
                  <a:gd name="T25" fmla="*/ 24 h 50"/>
                  <a:gd name="T26" fmla="*/ 82 w 92"/>
                  <a:gd name="T27" fmla="*/ 22 h 50"/>
                  <a:gd name="T28" fmla="*/ 82 w 92"/>
                  <a:gd name="T29" fmla="*/ 22 h 50"/>
                  <a:gd name="T30" fmla="*/ 50 w 92"/>
                  <a:gd name="T31" fmla="*/ 14 h 50"/>
                  <a:gd name="T32" fmla="*/ 36 w 92"/>
                  <a:gd name="T33" fmla="*/ 10 h 50"/>
                  <a:gd name="T34" fmla="*/ 22 w 92"/>
                  <a:gd name="T35" fmla="*/ 2 h 50"/>
                  <a:gd name="T36" fmla="*/ 22 w 92"/>
                  <a:gd name="T37" fmla="*/ 2 h 50"/>
                  <a:gd name="T38" fmla="*/ 16 w 92"/>
                  <a:gd name="T39" fmla="*/ 0 h 50"/>
                  <a:gd name="T40" fmla="*/ 10 w 92"/>
                  <a:gd name="T41" fmla="*/ 2 h 50"/>
                  <a:gd name="T42" fmla="*/ 4 w 92"/>
                  <a:gd name="T43" fmla="*/ 4 h 50"/>
                  <a:gd name="T44" fmla="*/ 2 w 92"/>
                  <a:gd name="T45" fmla="*/ 8 h 50"/>
                  <a:gd name="T46" fmla="*/ 0 w 92"/>
                  <a:gd name="T47" fmla="*/ 14 h 50"/>
                  <a:gd name="T48" fmla="*/ 0 w 92"/>
                  <a:gd name="T49" fmla="*/ 20 h 50"/>
                  <a:gd name="T50" fmla="*/ 2 w 92"/>
                  <a:gd name="T51" fmla="*/ 24 h 50"/>
                  <a:gd name="T52" fmla="*/ 6 w 92"/>
                  <a:gd name="T53"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50">
                    <a:moveTo>
                      <a:pt x="6" y="28"/>
                    </a:moveTo>
                    <a:lnTo>
                      <a:pt x="6" y="28"/>
                    </a:lnTo>
                    <a:lnTo>
                      <a:pt x="22" y="36"/>
                    </a:lnTo>
                    <a:lnTo>
                      <a:pt x="40" y="42"/>
                    </a:lnTo>
                    <a:lnTo>
                      <a:pt x="74" y="50"/>
                    </a:lnTo>
                    <a:lnTo>
                      <a:pt x="74" y="50"/>
                    </a:lnTo>
                    <a:lnTo>
                      <a:pt x="80" y="50"/>
                    </a:lnTo>
                    <a:lnTo>
                      <a:pt x="86" y="48"/>
                    </a:lnTo>
                    <a:lnTo>
                      <a:pt x="90" y="44"/>
                    </a:lnTo>
                    <a:lnTo>
                      <a:pt x="92" y="38"/>
                    </a:lnTo>
                    <a:lnTo>
                      <a:pt x="92" y="34"/>
                    </a:lnTo>
                    <a:lnTo>
                      <a:pt x="92" y="28"/>
                    </a:lnTo>
                    <a:lnTo>
                      <a:pt x="88" y="24"/>
                    </a:lnTo>
                    <a:lnTo>
                      <a:pt x="82" y="22"/>
                    </a:lnTo>
                    <a:lnTo>
                      <a:pt x="82" y="22"/>
                    </a:lnTo>
                    <a:lnTo>
                      <a:pt x="50" y="14"/>
                    </a:lnTo>
                    <a:lnTo>
                      <a:pt x="36" y="10"/>
                    </a:lnTo>
                    <a:lnTo>
                      <a:pt x="22" y="2"/>
                    </a:lnTo>
                    <a:lnTo>
                      <a:pt x="22" y="2"/>
                    </a:lnTo>
                    <a:lnTo>
                      <a:pt x="16" y="0"/>
                    </a:lnTo>
                    <a:lnTo>
                      <a:pt x="10" y="2"/>
                    </a:lnTo>
                    <a:lnTo>
                      <a:pt x="4" y="4"/>
                    </a:lnTo>
                    <a:lnTo>
                      <a:pt x="2" y="8"/>
                    </a:lnTo>
                    <a:lnTo>
                      <a:pt x="0" y="14"/>
                    </a:lnTo>
                    <a:lnTo>
                      <a:pt x="0" y="20"/>
                    </a:lnTo>
                    <a:lnTo>
                      <a:pt x="2" y="24"/>
                    </a:lnTo>
                    <a:lnTo>
                      <a:pt x="6"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10210"/>
              <p:cNvSpPr>
                <a:spLocks/>
              </p:cNvSpPr>
              <p:nvPr/>
            </p:nvSpPr>
            <p:spPr bwMode="auto">
              <a:xfrm>
                <a:off x="15571788" y="4992688"/>
                <a:ext cx="79375" cy="206375"/>
              </a:xfrm>
              <a:custGeom>
                <a:avLst/>
                <a:gdLst>
                  <a:gd name="T0" fmla="*/ 2 w 50"/>
                  <a:gd name="T1" fmla="*/ 24 h 130"/>
                  <a:gd name="T2" fmla="*/ 2 w 50"/>
                  <a:gd name="T3" fmla="*/ 24 h 130"/>
                  <a:gd name="T4" fmla="*/ 10 w 50"/>
                  <a:gd name="T5" fmla="*/ 46 h 130"/>
                  <a:gd name="T6" fmla="*/ 16 w 50"/>
                  <a:gd name="T7" fmla="*/ 68 h 130"/>
                  <a:gd name="T8" fmla="*/ 18 w 50"/>
                  <a:gd name="T9" fmla="*/ 92 h 130"/>
                  <a:gd name="T10" fmla="*/ 20 w 50"/>
                  <a:gd name="T11" fmla="*/ 116 h 130"/>
                  <a:gd name="T12" fmla="*/ 20 w 50"/>
                  <a:gd name="T13" fmla="*/ 116 h 130"/>
                  <a:gd name="T14" fmla="*/ 20 w 50"/>
                  <a:gd name="T15" fmla="*/ 122 h 130"/>
                  <a:gd name="T16" fmla="*/ 24 w 50"/>
                  <a:gd name="T17" fmla="*/ 126 h 130"/>
                  <a:gd name="T18" fmla="*/ 28 w 50"/>
                  <a:gd name="T19" fmla="*/ 130 h 130"/>
                  <a:gd name="T20" fmla="*/ 34 w 50"/>
                  <a:gd name="T21" fmla="*/ 130 h 130"/>
                  <a:gd name="T22" fmla="*/ 40 w 50"/>
                  <a:gd name="T23" fmla="*/ 130 h 130"/>
                  <a:gd name="T24" fmla="*/ 44 w 50"/>
                  <a:gd name="T25" fmla="*/ 126 h 130"/>
                  <a:gd name="T26" fmla="*/ 48 w 50"/>
                  <a:gd name="T27" fmla="*/ 122 h 130"/>
                  <a:gd name="T28" fmla="*/ 50 w 50"/>
                  <a:gd name="T29" fmla="*/ 116 h 130"/>
                  <a:gd name="T30" fmla="*/ 50 w 50"/>
                  <a:gd name="T31" fmla="*/ 116 h 130"/>
                  <a:gd name="T32" fmla="*/ 48 w 50"/>
                  <a:gd name="T33" fmla="*/ 88 h 130"/>
                  <a:gd name="T34" fmla="*/ 44 w 50"/>
                  <a:gd name="T35" fmla="*/ 60 h 130"/>
                  <a:gd name="T36" fmla="*/ 38 w 50"/>
                  <a:gd name="T37" fmla="*/ 34 h 130"/>
                  <a:gd name="T38" fmla="*/ 32 w 50"/>
                  <a:gd name="T39" fmla="*/ 20 h 130"/>
                  <a:gd name="T40" fmla="*/ 26 w 50"/>
                  <a:gd name="T41" fmla="*/ 8 h 130"/>
                  <a:gd name="T42" fmla="*/ 26 w 50"/>
                  <a:gd name="T43" fmla="*/ 8 h 130"/>
                  <a:gd name="T44" fmla="*/ 22 w 50"/>
                  <a:gd name="T45" fmla="*/ 4 h 130"/>
                  <a:gd name="T46" fmla="*/ 18 w 50"/>
                  <a:gd name="T47" fmla="*/ 0 h 130"/>
                  <a:gd name="T48" fmla="*/ 12 w 50"/>
                  <a:gd name="T49" fmla="*/ 0 h 130"/>
                  <a:gd name="T50" fmla="*/ 8 w 50"/>
                  <a:gd name="T51" fmla="*/ 2 h 130"/>
                  <a:gd name="T52" fmla="*/ 2 w 50"/>
                  <a:gd name="T53" fmla="*/ 6 h 130"/>
                  <a:gd name="T54" fmla="*/ 0 w 50"/>
                  <a:gd name="T55" fmla="*/ 12 h 130"/>
                  <a:gd name="T56" fmla="*/ 0 w 50"/>
                  <a:gd name="T57" fmla="*/ 18 h 130"/>
                  <a:gd name="T58" fmla="*/ 2 w 50"/>
                  <a:gd name="T59" fmla="*/ 2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130">
                    <a:moveTo>
                      <a:pt x="2" y="24"/>
                    </a:moveTo>
                    <a:lnTo>
                      <a:pt x="2" y="24"/>
                    </a:lnTo>
                    <a:lnTo>
                      <a:pt x="10" y="46"/>
                    </a:lnTo>
                    <a:lnTo>
                      <a:pt x="16" y="68"/>
                    </a:lnTo>
                    <a:lnTo>
                      <a:pt x="18" y="92"/>
                    </a:lnTo>
                    <a:lnTo>
                      <a:pt x="20" y="116"/>
                    </a:lnTo>
                    <a:lnTo>
                      <a:pt x="20" y="116"/>
                    </a:lnTo>
                    <a:lnTo>
                      <a:pt x="20" y="122"/>
                    </a:lnTo>
                    <a:lnTo>
                      <a:pt x="24" y="126"/>
                    </a:lnTo>
                    <a:lnTo>
                      <a:pt x="28" y="130"/>
                    </a:lnTo>
                    <a:lnTo>
                      <a:pt x="34" y="130"/>
                    </a:lnTo>
                    <a:lnTo>
                      <a:pt x="40" y="130"/>
                    </a:lnTo>
                    <a:lnTo>
                      <a:pt x="44" y="126"/>
                    </a:lnTo>
                    <a:lnTo>
                      <a:pt x="48" y="122"/>
                    </a:lnTo>
                    <a:lnTo>
                      <a:pt x="50" y="116"/>
                    </a:lnTo>
                    <a:lnTo>
                      <a:pt x="50" y="116"/>
                    </a:lnTo>
                    <a:lnTo>
                      <a:pt x="48" y="88"/>
                    </a:lnTo>
                    <a:lnTo>
                      <a:pt x="44" y="60"/>
                    </a:lnTo>
                    <a:lnTo>
                      <a:pt x="38" y="34"/>
                    </a:lnTo>
                    <a:lnTo>
                      <a:pt x="32" y="20"/>
                    </a:lnTo>
                    <a:lnTo>
                      <a:pt x="26" y="8"/>
                    </a:lnTo>
                    <a:lnTo>
                      <a:pt x="26" y="8"/>
                    </a:lnTo>
                    <a:lnTo>
                      <a:pt x="22" y="4"/>
                    </a:lnTo>
                    <a:lnTo>
                      <a:pt x="18" y="0"/>
                    </a:lnTo>
                    <a:lnTo>
                      <a:pt x="12" y="0"/>
                    </a:lnTo>
                    <a:lnTo>
                      <a:pt x="8" y="2"/>
                    </a:lnTo>
                    <a:lnTo>
                      <a:pt x="2" y="6"/>
                    </a:lnTo>
                    <a:lnTo>
                      <a:pt x="0" y="12"/>
                    </a:lnTo>
                    <a:lnTo>
                      <a:pt x="0" y="18"/>
                    </a:lnTo>
                    <a:lnTo>
                      <a:pt x="2" y="24"/>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10211"/>
              <p:cNvSpPr>
                <a:spLocks/>
              </p:cNvSpPr>
              <p:nvPr/>
            </p:nvSpPr>
            <p:spPr bwMode="auto">
              <a:xfrm>
                <a:off x="15571788" y="4992688"/>
                <a:ext cx="79375" cy="206375"/>
              </a:xfrm>
              <a:custGeom>
                <a:avLst/>
                <a:gdLst>
                  <a:gd name="T0" fmla="*/ 2 w 50"/>
                  <a:gd name="T1" fmla="*/ 24 h 130"/>
                  <a:gd name="T2" fmla="*/ 2 w 50"/>
                  <a:gd name="T3" fmla="*/ 24 h 130"/>
                  <a:gd name="T4" fmla="*/ 10 w 50"/>
                  <a:gd name="T5" fmla="*/ 46 h 130"/>
                  <a:gd name="T6" fmla="*/ 16 w 50"/>
                  <a:gd name="T7" fmla="*/ 68 h 130"/>
                  <a:gd name="T8" fmla="*/ 18 w 50"/>
                  <a:gd name="T9" fmla="*/ 92 h 130"/>
                  <a:gd name="T10" fmla="*/ 20 w 50"/>
                  <a:gd name="T11" fmla="*/ 116 h 130"/>
                  <a:gd name="T12" fmla="*/ 20 w 50"/>
                  <a:gd name="T13" fmla="*/ 116 h 130"/>
                  <a:gd name="T14" fmla="*/ 20 w 50"/>
                  <a:gd name="T15" fmla="*/ 122 h 130"/>
                  <a:gd name="T16" fmla="*/ 24 w 50"/>
                  <a:gd name="T17" fmla="*/ 126 h 130"/>
                  <a:gd name="T18" fmla="*/ 28 w 50"/>
                  <a:gd name="T19" fmla="*/ 130 h 130"/>
                  <a:gd name="T20" fmla="*/ 34 w 50"/>
                  <a:gd name="T21" fmla="*/ 130 h 130"/>
                  <a:gd name="T22" fmla="*/ 40 w 50"/>
                  <a:gd name="T23" fmla="*/ 130 h 130"/>
                  <a:gd name="T24" fmla="*/ 44 w 50"/>
                  <a:gd name="T25" fmla="*/ 126 h 130"/>
                  <a:gd name="T26" fmla="*/ 48 w 50"/>
                  <a:gd name="T27" fmla="*/ 122 h 130"/>
                  <a:gd name="T28" fmla="*/ 50 w 50"/>
                  <a:gd name="T29" fmla="*/ 116 h 130"/>
                  <a:gd name="T30" fmla="*/ 50 w 50"/>
                  <a:gd name="T31" fmla="*/ 116 h 130"/>
                  <a:gd name="T32" fmla="*/ 48 w 50"/>
                  <a:gd name="T33" fmla="*/ 88 h 130"/>
                  <a:gd name="T34" fmla="*/ 44 w 50"/>
                  <a:gd name="T35" fmla="*/ 60 h 130"/>
                  <a:gd name="T36" fmla="*/ 38 w 50"/>
                  <a:gd name="T37" fmla="*/ 34 h 130"/>
                  <a:gd name="T38" fmla="*/ 32 w 50"/>
                  <a:gd name="T39" fmla="*/ 20 h 130"/>
                  <a:gd name="T40" fmla="*/ 26 w 50"/>
                  <a:gd name="T41" fmla="*/ 8 h 130"/>
                  <a:gd name="T42" fmla="*/ 26 w 50"/>
                  <a:gd name="T43" fmla="*/ 8 h 130"/>
                  <a:gd name="T44" fmla="*/ 22 w 50"/>
                  <a:gd name="T45" fmla="*/ 4 h 130"/>
                  <a:gd name="T46" fmla="*/ 18 w 50"/>
                  <a:gd name="T47" fmla="*/ 0 h 130"/>
                  <a:gd name="T48" fmla="*/ 12 w 50"/>
                  <a:gd name="T49" fmla="*/ 0 h 130"/>
                  <a:gd name="T50" fmla="*/ 8 w 50"/>
                  <a:gd name="T51" fmla="*/ 2 h 130"/>
                  <a:gd name="T52" fmla="*/ 2 w 50"/>
                  <a:gd name="T53" fmla="*/ 6 h 130"/>
                  <a:gd name="T54" fmla="*/ 0 w 50"/>
                  <a:gd name="T55" fmla="*/ 12 h 130"/>
                  <a:gd name="T56" fmla="*/ 0 w 50"/>
                  <a:gd name="T57" fmla="*/ 18 h 130"/>
                  <a:gd name="T58" fmla="*/ 2 w 50"/>
                  <a:gd name="T59" fmla="*/ 2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130">
                    <a:moveTo>
                      <a:pt x="2" y="24"/>
                    </a:moveTo>
                    <a:lnTo>
                      <a:pt x="2" y="24"/>
                    </a:lnTo>
                    <a:lnTo>
                      <a:pt x="10" y="46"/>
                    </a:lnTo>
                    <a:lnTo>
                      <a:pt x="16" y="68"/>
                    </a:lnTo>
                    <a:lnTo>
                      <a:pt x="18" y="92"/>
                    </a:lnTo>
                    <a:lnTo>
                      <a:pt x="20" y="116"/>
                    </a:lnTo>
                    <a:lnTo>
                      <a:pt x="20" y="116"/>
                    </a:lnTo>
                    <a:lnTo>
                      <a:pt x="20" y="122"/>
                    </a:lnTo>
                    <a:lnTo>
                      <a:pt x="24" y="126"/>
                    </a:lnTo>
                    <a:lnTo>
                      <a:pt x="28" y="130"/>
                    </a:lnTo>
                    <a:lnTo>
                      <a:pt x="34" y="130"/>
                    </a:lnTo>
                    <a:lnTo>
                      <a:pt x="40" y="130"/>
                    </a:lnTo>
                    <a:lnTo>
                      <a:pt x="44" y="126"/>
                    </a:lnTo>
                    <a:lnTo>
                      <a:pt x="48" y="122"/>
                    </a:lnTo>
                    <a:lnTo>
                      <a:pt x="50" y="116"/>
                    </a:lnTo>
                    <a:lnTo>
                      <a:pt x="50" y="116"/>
                    </a:lnTo>
                    <a:lnTo>
                      <a:pt x="48" y="88"/>
                    </a:lnTo>
                    <a:lnTo>
                      <a:pt x="44" y="60"/>
                    </a:lnTo>
                    <a:lnTo>
                      <a:pt x="38" y="34"/>
                    </a:lnTo>
                    <a:lnTo>
                      <a:pt x="32" y="20"/>
                    </a:lnTo>
                    <a:lnTo>
                      <a:pt x="26" y="8"/>
                    </a:lnTo>
                    <a:lnTo>
                      <a:pt x="26" y="8"/>
                    </a:lnTo>
                    <a:lnTo>
                      <a:pt x="22" y="4"/>
                    </a:lnTo>
                    <a:lnTo>
                      <a:pt x="18" y="0"/>
                    </a:lnTo>
                    <a:lnTo>
                      <a:pt x="12" y="0"/>
                    </a:lnTo>
                    <a:lnTo>
                      <a:pt x="8" y="2"/>
                    </a:lnTo>
                    <a:lnTo>
                      <a:pt x="2" y="6"/>
                    </a:lnTo>
                    <a:lnTo>
                      <a:pt x="0" y="12"/>
                    </a:lnTo>
                    <a:lnTo>
                      <a:pt x="0" y="18"/>
                    </a:lnTo>
                    <a:lnTo>
                      <a:pt x="2"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10212"/>
              <p:cNvSpPr>
                <a:spLocks/>
              </p:cNvSpPr>
              <p:nvPr/>
            </p:nvSpPr>
            <p:spPr bwMode="auto">
              <a:xfrm>
                <a:off x="15676563" y="4964113"/>
                <a:ext cx="76200" cy="190500"/>
              </a:xfrm>
              <a:custGeom>
                <a:avLst/>
                <a:gdLst>
                  <a:gd name="T0" fmla="*/ 2 w 48"/>
                  <a:gd name="T1" fmla="*/ 18 h 120"/>
                  <a:gd name="T2" fmla="*/ 2 w 48"/>
                  <a:gd name="T3" fmla="*/ 18 h 120"/>
                  <a:gd name="T4" fmla="*/ 8 w 48"/>
                  <a:gd name="T5" fmla="*/ 40 h 120"/>
                  <a:gd name="T6" fmla="*/ 14 w 48"/>
                  <a:gd name="T7" fmla="*/ 60 h 120"/>
                  <a:gd name="T8" fmla="*/ 16 w 48"/>
                  <a:gd name="T9" fmla="*/ 84 h 120"/>
                  <a:gd name="T10" fmla="*/ 18 w 48"/>
                  <a:gd name="T11" fmla="*/ 106 h 120"/>
                  <a:gd name="T12" fmla="*/ 18 w 48"/>
                  <a:gd name="T13" fmla="*/ 106 h 120"/>
                  <a:gd name="T14" fmla="*/ 18 w 48"/>
                  <a:gd name="T15" fmla="*/ 112 h 120"/>
                  <a:gd name="T16" fmla="*/ 22 w 48"/>
                  <a:gd name="T17" fmla="*/ 116 h 120"/>
                  <a:gd name="T18" fmla="*/ 26 w 48"/>
                  <a:gd name="T19" fmla="*/ 120 h 120"/>
                  <a:gd name="T20" fmla="*/ 32 w 48"/>
                  <a:gd name="T21" fmla="*/ 120 h 120"/>
                  <a:gd name="T22" fmla="*/ 38 w 48"/>
                  <a:gd name="T23" fmla="*/ 120 h 120"/>
                  <a:gd name="T24" fmla="*/ 42 w 48"/>
                  <a:gd name="T25" fmla="*/ 116 h 120"/>
                  <a:gd name="T26" fmla="*/ 46 w 48"/>
                  <a:gd name="T27" fmla="*/ 112 h 120"/>
                  <a:gd name="T28" fmla="*/ 48 w 48"/>
                  <a:gd name="T29" fmla="*/ 106 h 120"/>
                  <a:gd name="T30" fmla="*/ 48 w 48"/>
                  <a:gd name="T31" fmla="*/ 106 h 120"/>
                  <a:gd name="T32" fmla="*/ 46 w 48"/>
                  <a:gd name="T33" fmla="*/ 82 h 120"/>
                  <a:gd name="T34" fmla="*/ 44 w 48"/>
                  <a:gd name="T35" fmla="*/ 56 h 120"/>
                  <a:gd name="T36" fmla="*/ 38 w 48"/>
                  <a:gd name="T37" fmla="*/ 34 h 120"/>
                  <a:gd name="T38" fmla="*/ 30 w 48"/>
                  <a:gd name="T39" fmla="*/ 10 h 120"/>
                  <a:gd name="T40" fmla="*/ 30 w 48"/>
                  <a:gd name="T41" fmla="*/ 10 h 120"/>
                  <a:gd name="T42" fmla="*/ 26 w 48"/>
                  <a:gd name="T43" fmla="*/ 4 h 120"/>
                  <a:gd name="T44" fmla="*/ 22 w 48"/>
                  <a:gd name="T45" fmla="*/ 0 h 120"/>
                  <a:gd name="T46" fmla="*/ 16 w 48"/>
                  <a:gd name="T47" fmla="*/ 0 h 120"/>
                  <a:gd name="T48" fmla="*/ 10 w 48"/>
                  <a:gd name="T49" fmla="*/ 0 h 120"/>
                  <a:gd name="T50" fmla="*/ 6 w 48"/>
                  <a:gd name="T51" fmla="*/ 2 h 120"/>
                  <a:gd name="T52" fmla="*/ 2 w 48"/>
                  <a:gd name="T53" fmla="*/ 6 h 120"/>
                  <a:gd name="T54" fmla="*/ 0 w 48"/>
                  <a:gd name="T55" fmla="*/ 12 h 120"/>
                  <a:gd name="T56" fmla="*/ 2 w 48"/>
                  <a:gd name="T57"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20">
                    <a:moveTo>
                      <a:pt x="2" y="18"/>
                    </a:moveTo>
                    <a:lnTo>
                      <a:pt x="2" y="18"/>
                    </a:lnTo>
                    <a:lnTo>
                      <a:pt x="8" y="40"/>
                    </a:lnTo>
                    <a:lnTo>
                      <a:pt x="14" y="60"/>
                    </a:lnTo>
                    <a:lnTo>
                      <a:pt x="16" y="84"/>
                    </a:lnTo>
                    <a:lnTo>
                      <a:pt x="18" y="106"/>
                    </a:lnTo>
                    <a:lnTo>
                      <a:pt x="18" y="106"/>
                    </a:lnTo>
                    <a:lnTo>
                      <a:pt x="18" y="112"/>
                    </a:lnTo>
                    <a:lnTo>
                      <a:pt x="22" y="116"/>
                    </a:lnTo>
                    <a:lnTo>
                      <a:pt x="26" y="120"/>
                    </a:lnTo>
                    <a:lnTo>
                      <a:pt x="32" y="120"/>
                    </a:lnTo>
                    <a:lnTo>
                      <a:pt x="38" y="120"/>
                    </a:lnTo>
                    <a:lnTo>
                      <a:pt x="42" y="116"/>
                    </a:lnTo>
                    <a:lnTo>
                      <a:pt x="46" y="112"/>
                    </a:lnTo>
                    <a:lnTo>
                      <a:pt x="48" y="106"/>
                    </a:lnTo>
                    <a:lnTo>
                      <a:pt x="48" y="106"/>
                    </a:lnTo>
                    <a:lnTo>
                      <a:pt x="46" y="82"/>
                    </a:lnTo>
                    <a:lnTo>
                      <a:pt x="44" y="56"/>
                    </a:lnTo>
                    <a:lnTo>
                      <a:pt x="38" y="34"/>
                    </a:lnTo>
                    <a:lnTo>
                      <a:pt x="30" y="10"/>
                    </a:lnTo>
                    <a:lnTo>
                      <a:pt x="30" y="10"/>
                    </a:lnTo>
                    <a:lnTo>
                      <a:pt x="26" y="4"/>
                    </a:lnTo>
                    <a:lnTo>
                      <a:pt x="22" y="0"/>
                    </a:lnTo>
                    <a:lnTo>
                      <a:pt x="16" y="0"/>
                    </a:lnTo>
                    <a:lnTo>
                      <a:pt x="10" y="0"/>
                    </a:lnTo>
                    <a:lnTo>
                      <a:pt x="6" y="2"/>
                    </a:lnTo>
                    <a:lnTo>
                      <a:pt x="2" y="6"/>
                    </a:lnTo>
                    <a:lnTo>
                      <a:pt x="0" y="12"/>
                    </a:lnTo>
                    <a:lnTo>
                      <a:pt x="2" y="1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10213"/>
              <p:cNvSpPr>
                <a:spLocks/>
              </p:cNvSpPr>
              <p:nvPr/>
            </p:nvSpPr>
            <p:spPr bwMode="auto">
              <a:xfrm>
                <a:off x="15676563" y="4964113"/>
                <a:ext cx="76200" cy="190500"/>
              </a:xfrm>
              <a:custGeom>
                <a:avLst/>
                <a:gdLst>
                  <a:gd name="T0" fmla="*/ 2 w 48"/>
                  <a:gd name="T1" fmla="*/ 18 h 120"/>
                  <a:gd name="T2" fmla="*/ 2 w 48"/>
                  <a:gd name="T3" fmla="*/ 18 h 120"/>
                  <a:gd name="T4" fmla="*/ 8 w 48"/>
                  <a:gd name="T5" fmla="*/ 40 h 120"/>
                  <a:gd name="T6" fmla="*/ 14 w 48"/>
                  <a:gd name="T7" fmla="*/ 60 h 120"/>
                  <a:gd name="T8" fmla="*/ 16 w 48"/>
                  <a:gd name="T9" fmla="*/ 84 h 120"/>
                  <a:gd name="T10" fmla="*/ 18 w 48"/>
                  <a:gd name="T11" fmla="*/ 106 h 120"/>
                  <a:gd name="T12" fmla="*/ 18 w 48"/>
                  <a:gd name="T13" fmla="*/ 106 h 120"/>
                  <a:gd name="T14" fmla="*/ 18 w 48"/>
                  <a:gd name="T15" fmla="*/ 112 h 120"/>
                  <a:gd name="T16" fmla="*/ 22 w 48"/>
                  <a:gd name="T17" fmla="*/ 116 h 120"/>
                  <a:gd name="T18" fmla="*/ 26 w 48"/>
                  <a:gd name="T19" fmla="*/ 120 h 120"/>
                  <a:gd name="T20" fmla="*/ 32 w 48"/>
                  <a:gd name="T21" fmla="*/ 120 h 120"/>
                  <a:gd name="T22" fmla="*/ 38 w 48"/>
                  <a:gd name="T23" fmla="*/ 120 h 120"/>
                  <a:gd name="T24" fmla="*/ 42 w 48"/>
                  <a:gd name="T25" fmla="*/ 116 h 120"/>
                  <a:gd name="T26" fmla="*/ 46 w 48"/>
                  <a:gd name="T27" fmla="*/ 112 h 120"/>
                  <a:gd name="T28" fmla="*/ 48 w 48"/>
                  <a:gd name="T29" fmla="*/ 106 h 120"/>
                  <a:gd name="T30" fmla="*/ 48 w 48"/>
                  <a:gd name="T31" fmla="*/ 106 h 120"/>
                  <a:gd name="T32" fmla="*/ 46 w 48"/>
                  <a:gd name="T33" fmla="*/ 82 h 120"/>
                  <a:gd name="T34" fmla="*/ 44 w 48"/>
                  <a:gd name="T35" fmla="*/ 56 h 120"/>
                  <a:gd name="T36" fmla="*/ 38 w 48"/>
                  <a:gd name="T37" fmla="*/ 34 h 120"/>
                  <a:gd name="T38" fmla="*/ 30 w 48"/>
                  <a:gd name="T39" fmla="*/ 10 h 120"/>
                  <a:gd name="T40" fmla="*/ 30 w 48"/>
                  <a:gd name="T41" fmla="*/ 10 h 120"/>
                  <a:gd name="T42" fmla="*/ 26 w 48"/>
                  <a:gd name="T43" fmla="*/ 4 h 120"/>
                  <a:gd name="T44" fmla="*/ 22 w 48"/>
                  <a:gd name="T45" fmla="*/ 0 h 120"/>
                  <a:gd name="T46" fmla="*/ 16 w 48"/>
                  <a:gd name="T47" fmla="*/ 0 h 120"/>
                  <a:gd name="T48" fmla="*/ 10 w 48"/>
                  <a:gd name="T49" fmla="*/ 0 h 120"/>
                  <a:gd name="T50" fmla="*/ 6 w 48"/>
                  <a:gd name="T51" fmla="*/ 2 h 120"/>
                  <a:gd name="T52" fmla="*/ 2 w 48"/>
                  <a:gd name="T53" fmla="*/ 6 h 120"/>
                  <a:gd name="T54" fmla="*/ 0 w 48"/>
                  <a:gd name="T55" fmla="*/ 12 h 120"/>
                  <a:gd name="T56" fmla="*/ 2 w 48"/>
                  <a:gd name="T57"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20">
                    <a:moveTo>
                      <a:pt x="2" y="18"/>
                    </a:moveTo>
                    <a:lnTo>
                      <a:pt x="2" y="18"/>
                    </a:lnTo>
                    <a:lnTo>
                      <a:pt x="8" y="40"/>
                    </a:lnTo>
                    <a:lnTo>
                      <a:pt x="14" y="60"/>
                    </a:lnTo>
                    <a:lnTo>
                      <a:pt x="16" y="84"/>
                    </a:lnTo>
                    <a:lnTo>
                      <a:pt x="18" y="106"/>
                    </a:lnTo>
                    <a:lnTo>
                      <a:pt x="18" y="106"/>
                    </a:lnTo>
                    <a:lnTo>
                      <a:pt x="18" y="112"/>
                    </a:lnTo>
                    <a:lnTo>
                      <a:pt x="22" y="116"/>
                    </a:lnTo>
                    <a:lnTo>
                      <a:pt x="26" y="120"/>
                    </a:lnTo>
                    <a:lnTo>
                      <a:pt x="32" y="120"/>
                    </a:lnTo>
                    <a:lnTo>
                      <a:pt x="38" y="120"/>
                    </a:lnTo>
                    <a:lnTo>
                      <a:pt x="42" y="116"/>
                    </a:lnTo>
                    <a:lnTo>
                      <a:pt x="46" y="112"/>
                    </a:lnTo>
                    <a:lnTo>
                      <a:pt x="48" y="106"/>
                    </a:lnTo>
                    <a:lnTo>
                      <a:pt x="48" y="106"/>
                    </a:lnTo>
                    <a:lnTo>
                      <a:pt x="46" y="82"/>
                    </a:lnTo>
                    <a:lnTo>
                      <a:pt x="44" y="56"/>
                    </a:lnTo>
                    <a:lnTo>
                      <a:pt x="38" y="34"/>
                    </a:lnTo>
                    <a:lnTo>
                      <a:pt x="30" y="10"/>
                    </a:lnTo>
                    <a:lnTo>
                      <a:pt x="30" y="10"/>
                    </a:lnTo>
                    <a:lnTo>
                      <a:pt x="26" y="4"/>
                    </a:lnTo>
                    <a:lnTo>
                      <a:pt x="22" y="0"/>
                    </a:lnTo>
                    <a:lnTo>
                      <a:pt x="16" y="0"/>
                    </a:lnTo>
                    <a:lnTo>
                      <a:pt x="10" y="0"/>
                    </a:lnTo>
                    <a:lnTo>
                      <a:pt x="6" y="2"/>
                    </a:lnTo>
                    <a:lnTo>
                      <a:pt x="2" y="6"/>
                    </a:lnTo>
                    <a:lnTo>
                      <a:pt x="0" y="12"/>
                    </a:lnTo>
                    <a:lnTo>
                      <a:pt x="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10214"/>
              <p:cNvSpPr>
                <a:spLocks/>
              </p:cNvSpPr>
              <p:nvPr/>
            </p:nvSpPr>
            <p:spPr bwMode="auto">
              <a:xfrm>
                <a:off x="13279438" y="5160963"/>
                <a:ext cx="523875" cy="333375"/>
              </a:xfrm>
              <a:custGeom>
                <a:avLst/>
                <a:gdLst>
                  <a:gd name="T0" fmla="*/ 70 w 330"/>
                  <a:gd name="T1" fmla="*/ 86 h 210"/>
                  <a:gd name="T2" fmla="*/ 70 w 330"/>
                  <a:gd name="T3" fmla="*/ 86 h 210"/>
                  <a:gd name="T4" fmla="*/ 106 w 330"/>
                  <a:gd name="T5" fmla="*/ 90 h 210"/>
                  <a:gd name="T6" fmla="*/ 138 w 330"/>
                  <a:gd name="T7" fmla="*/ 92 h 210"/>
                  <a:gd name="T8" fmla="*/ 152 w 330"/>
                  <a:gd name="T9" fmla="*/ 92 h 210"/>
                  <a:gd name="T10" fmla="*/ 162 w 330"/>
                  <a:gd name="T11" fmla="*/ 92 h 210"/>
                  <a:gd name="T12" fmla="*/ 162 w 330"/>
                  <a:gd name="T13" fmla="*/ 92 h 210"/>
                  <a:gd name="T14" fmla="*/ 174 w 330"/>
                  <a:gd name="T15" fmla="*/ 86 h 210"/>
                  <a:gd name="T16" fmla="*/ 186 w 330"/>
                  <a:gd name="T17" fmla="*/ 76 h 210"/>
                  <a:gd name="T18" fmla="*/ 216 w 330"/>
                  <a:gd name="T19" fmla="*/ 48 h 210"/>
                  <a:gd name="T20" fmla="*/ 244 w 330"/>
                  <a:gd name="T21" fmla="*/ 18 h 210"/>
                  <a:gd name="T22" fmla="*/ 254 w 330"/>
                  <a:gd name="T23" fmla="*/ 6 h 210"/>
                  <a:gd name="T24" fmla="*/ 262 w 330"/>
                  <a:gd name="T25" fmla="*/ 0 h 210"/>
                  <a:gd name="T26" fmla="*/ 262 w 330"/>
                  <a:gd name="T27" fmla="*/ 0 h 210"/>
                  <a:gd name="T28" fmla="*/ 266 w 330"/>
                  <a:gd name="T29" fmla="*/ 0 h 210"/>
                  <a:gd name="T30" fmla="*/ 270 w 330"/>
                  <a:gd name="T31" fmla="*/ 0 h 210"/>
                  <a:gd name="T32" fmla="*/ 280 w 330"/>
                  <a:gd name="T33" fmla="*/ 4 h 210"/>
                  <a:gd name="T34" fmla="*/ 290 w 330"/>
                  <a:gd name="T35" fmla="*/ 14 h 210"/>
                  <a:gd name="T36" fmla="*/ 302 w 330"/>
                  <a:gd name="T37" fmla="*/ 24 h 210"/>
                  <a:gd name="T38" fmla="*/ 322 w 330"/>
                  <a:gd name="T39" fmla="*/ 44 h 210"/>
                  <a:gd name="T40" fmla="*/ 330 w 330"/>
                  <a:gd name="T41" fmla="*/ 54 h 210"/>
                  <a:gd name="T42" fmla="*/ 330 w 330"/>
                  <a:gd name="T43" fmla="*/ 54 h 210"/>
                  <a:gd name="T44" fmla="*/ 248 w 330"/>
                  <a:gd name="T45" fmla="*/ 120 h 210"/>
                  <a:gd name="T46" fmla="*/ 186 w 330"/>
                  <a:gd name="T47" fmla="*/ 168 h 210"/>
                  <a:gd name="T48" fmla="*/ 160 w 330"/>
                  <a:gd name="T49" fmla="*/ 186 h 210"/>
                  <a:gd name="T50" fmla="*/ 142 w 330"/>
                  <a:gd name="T51" fmla="*/ 196 h 210"/>
                  <a:gd name="T52" fmla="*/ 106 w 330"/>
                  <a:gd name="T53" fmla="*/ 192 h 210"/>
                  <a:gd name="T54" fmla="*/ 84 w 330"/>
                  <a:gd name="T55" fmla="*/ 206 h 210"/>
                  <a:gd name="T56" fmla="*/ 84 w 330"/>
                  <a:gd name="T57" fmla="*/ 206 h 210"/>
                  <a:gd name="T58" fmla="*/ 72 w 330"/>
                  <a:gd name="T59" fmla="*/ 208 h 210"/>
                  <a:gd name="T60" fmla="*/ 48 w 330"/>
                  <a:gd name="T61" fmla="*/ 210 h 210"/>
                  <a:gd name="T62" fmla="*/ 34 w 330"/>
                  <a:gd name="T63" fmla="*/ 210 h 210"/>
                  <a:gd name="T64" fmla="*/ 22 w 330"/>
                  <a:gd name="T65" fmla="*/ 210 h 210"/>
                  <a:gd name="T66" fmla="*/ 12 w 330"/>
                  <a:gd name="T67" fmla="*/ 206 h 210"/>
                  <a:gd name="T68" fmla="*/ 8 w 330"/>
                  <a:gd name="T69" fmla="*/ 204 h 210"/>
                  <a:gd name="T70" fmla="*/ 4 w 330"/>
                  <a:gd name="T71" fmla="*/ 202 h 210"/>
                  <a:gd name="T72" fmla="*/ 4 w 330"/>
                  <a:gd name="T73" fmla="*/ 202 h 210"/>
                  <a:gd name="T74" fmla="*/ 2 w 330"/>
                  <a:gd name="T75" fmla="*/ 192 h 210"/>
                  <a:gd name="T76" fmla="*/ 0 w 330"/>
                  <a:gd name="T77" fmla="*/ 178 h 210"/>
                  <a:gd name="T78" fmla="*/ 4 w 330"/>
                  <a:gd name="T79" fmla="*/ 142 h 210"/>
                  <a:gd name="T80" fmla="*/ 8 w 330"/>
                  <a:gd name="T81" fmla="*/ 110 h 210"/>
                  <a:gd name="T82" fmla="*/ 10 w 330"/>
                  <a:gd name="T83" fmla="*/ 96 h 210"/>
                  <a:gd name="T84" fmla="*/ 10 w 330"/>
                  <a:gd name="T85" fmla="*/ 96 h 210"/>
                  <a:gd name="T86" fmla="*/ 32 w 330"/>
                  <a:gd name="T87" fmla="*/ 90 h 210"/>
                  <a:gd name="T88" fmla="*/ 52 w 330"/>
                  <a:gd name="T89" fmla="*/ 86 h 210"/>
                  <a:gd name="T90" fmla="*/ 70 w 330"/>
                  <a:gd name="T91" fmla="*/ 8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0" h="210">
                    <a:moveTo>
                      <a:pt x="70" y="86"/>
                    </a:moveTo>
                    <a:lnTo>
                      <a:pt x="70" y="86"/>
                    </a:lnTo>
                    <a:lnTo>
                      <a:pt x="106" y="90"/>
                    </a:lnTo>
                    <a:lnTo>
                      <a:pt x="138" y="92"/>
                    </a:lnTo>
                    <a:lnTo>
                      <a:pt x="152" y="92"/>
                    </a:lnTo>
                    <a:lnTo>
                      <a:pt x="162" y="92"/>
                    </a:lnTo>
                    <a:lnTo>
                      <a:pt x="162" y="92"/>
                    </a:lnTo>
                    <a:lnTo>
                      <a:pt x="174" y="86"/>
                    </a:lnTo>
                    <a:lnTo>
                      <a:pt x="186" y="76"/>
                    </a:lnTo>
                    <a:lnTo>
                      <a:pt x="216" y="48"/>
                    </a:lnTo>
                    <a:lnTo>
                      <a:pt x="244" y="18"/>
                    </a:lnTo>
                    <a:lnTo>
                      <a:pt x="254" y="6"/>
                    </a:lnTo>
                    <a:lnTo>
                      <a:pt x="262" y="0"/>
                    </a:lnTo>
                    <a:lnTo>
                      <a:pt x="262" y="0"/>
                    </a:lnTo>
                    <a:lnTo>
                      <a:pt x="266" y="0"/>
                    </a:lnTo>
                    <a:lnTo>
                      <a:pt x="270" y="0"/>
                    </a:lnTo>
                    <a:lnTo>
                      <a:pt x="280" y="4"/>
                    </a:lnTo>
                    <a:lnTo>
                      <a:pt x="290" y="14"/>
                    </a:lnTo>
                    <a:lnTo>
                      <a:pt x="302" y="24"/>
                    </a:lnTo>
                    <a:lnTo>
                      <a:pt x="322" y="44"/>
                    </a:lnTo>
                    <a:lnTo>
                      <a:pt x="330" y="54"/>
                    </a:lnTo>
                    <a:lnTo>
                      <a:pt x="330" y="54"/>
                    </a:lnTo>
                    <a:lnTo>
                      <a:pt x="248" y="120"/>
                    </a:lnTo>
                    <a:lnTo>
                      <a:pt x="186" y="168"/>
                    </a:lnTo>
                    <a:lnTo>
                      <a:pt x="160" y="186"/>
                    </a:lnTo>
                    <a:lnTo>
                      <a:pt x="142" y="196"/>
                    </a:lnTo>
                    <a:lnTo>
                      <a:pt x="106" y="192"/>
                    </a:lnTo>
                    <a:lnTo>
                      <a:pt x="84" y="206"/>
                    </a:lnTo>
                    <a:lnTo>
                      <a:pt x="84" y="206"/>
                    </a:lnTo>
                    <a:lnTo>
                      <a:pt x="72" y="208"/>
                    </a:lnTo>
                    <a:lnTo>
                      <a:pt x="48" y="210"/>
                    </a:lnTo>
                    <a:lnTo>
                      <a:pt x="34" y="210"/>
                    </a:lnTo>
                    <a:lnTo>
                      <a:pt x="22" y="210"/>
                    </a:lnTo>
                    <a:lnTo>
                      <a:pt x="12" y="206"/>
                    </a:lnTo>
                    <a:lnTo>
                      <a:pt x="8" y="204"/>
                    </a:lnTo>
                    <a:lnTo>
                      <a:pt x="4" y="202"/>
                    </a:lnTo>
                    <a:lnTo>
                      <a:pt x="4" y="202"/>
                    </a:lnTo>
                    <a:lnTo>
                      <a:pt x="2" y="192"/>
                    </a:lnTo>
                    <a:lnTo>
                      <a:pt x="0" y="178"/>
                    </a:lnTo>
                    <a:lnTo>
                      <a:pt x="4" y="142"/>
                    </a:lnTo>
                    <a:lnTo>
                      <a:pt x="8" y="110"/>
                    </a:lnTo>
                    <a:lnTo>
                      <a:pt x="10" y="96"/>
                    </a:lnTo>
                    <a:lnTo>
                      <a:pt x="10" y="96"/>
                    </a:lnTo>
                    <a:lnTo>
                      <a:pt x="32" y="90"/>
                    </a:lnTo>
                    <a:lnTo>
                      <a:pt x="52" y="86"/>
                    </a:lnTo>
                    <a:lnTo>
                      <a:pt x="70" y="86"/>
                    </a:lnTo>
                    <a:close/>
                  </a:path>
                </a:pathLst>
              </a:custGeom>
              <a:solidFill>
                <a:srgbClr val="291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10215"/>
              <p:cNvSpPr>
                <a:spLocks/>
              </p:cNvSpPr>
              <p:nvPr/>
            </p:nvSpPr>
            <p:spPr bwMode="auto">
              <a:xfrm>
                <a:off x="13279438" y="5160963"/>
                <a:ext cx="523875" cy="333375"/>
              </a:xfrm>
              <a:custGeom>
                <a:avLst/>
                <a:gdLst>
                  <a:gd name="T0" fmla="*/ 70 w 330"/>
                  <a:gd name="T1" fmla="*/ 86 h 210"/>
                  <a:gd name="T2" fmla="*/ 70 w 330"/>
                  <a:gd name="T3" fmla="*/ 86 h 210"/>
                  <a:gd name="T4" fmla="*/ 106 w 330"/>
                  <a:gd name="T5" fmla="*/ 90 h 210"/>
                  <a:gd name="T6" fmla="*/ 138 w 330"/>
                  <a:gd name="T7" fmla="*/ 92 h 210"/>
                  <a:gd name="T8" fmla="*/ 152 w 330"/>
                  <a:gd name="T9" fmla="*/ 92 h 210"/>
                  <a:gd name="T10" fmla="*/ 162 w 330"/>
                  <a:gd name="T11" fmla="*/ 92 h 210"/>
                  <a:gd name="T12" fmla="*/ 162 w 330"/>
                  <a:gd name="T13" fmla="*/ 92 h 210"/>
                  <a:gd name="T14" fmla="*/ 174 w 330"/>
                  <a:gd name="T15" fmla="*/ 86 h 210"/>
                  <a:gd name="T16" fmla="*/ 186 w 330"/>
                  <a:gd name="T17" fmla="*/ 76 h 210"/>
                  <a:gd name="T18" fmla="*/ 216 w 330"/>
                  <a:gd name="T19" fmla="*/ 48 h 210"/>
                  <a:gd name="T20" fmla="*/ 244 w 330"/>
                  <a:gd name="T21" fmla="*/ 18 h 210"/>
                  <a:gd name="T22" fmla="*/ 254 w 330"/>
                  <a:gd name="T23" fmla="*/ 6 h 210"/>
                  <a:gd name="T24" fmla="*/ 262 w 330"/>
                  <a:gd name="T25" fmla="*/ 0 h 210"/>
                  <a:gd name="T26" fmla="*/ 262 w 330"/>
                  <a:gd name="T27" fmla="*/ 0 h 210"/>
                  <a:gd name="T28" fmla="*/ 266 w 330"/>
                  <a:gd name="T29" fmla="*/ 0 h 210"/>
                  <a:gd name="T30" fmla="*/ 270 w 330"/>
                  <a:gd name="T31" fmla="*/ 0 h 210"/>
                  <a:gd name="T32" fmla="*/ 280 w 330"/>
                  <a:gd name="T33" fmla="*/ 4 h 210"/>
                  <a:gd name="T34" fmla="*/ 290 w 330"/>
                  <a:gd name="T35" fmla="*/ 14 h 210"/>
                  <a:gd name="T36" fmla="*/ 302 w 330"/>
                  <a:gd name="T37" fmla="*/ 24 h 210"/>
                  <a:gd name="T38" fmla="*/ 322 w 330"/>
                  <a:gd name="T39" fmla="*/ 44 h 210"/>
                  <a:gd name="T40" fmla="*/ 330 w 330"/>
                  <a:gd name="T41" fmla="*/ 54 h 210"/>
                  <a:gd name="T42" fmla="*/ 330 w 330"/>
                  <a:gd name="T43" fmla="*/ 54 h 210"/>
                  <a:gd name="T44" fmla="*/ 248 w 330"/>
                  <a:gd name="T45" fmla="*/ 120 h 210"/>
                  <a:gd name="T46" fmla="*/ 186 w 330"/>
                  <a:gd name="T47" fmla="*/ 168 h 210"/>
                  <a:gd name="T48" fmla="*/ 160 w 330"/>
                  <a:gd name="T49" fmla="*/ 186 h 210"/>
                  <a:gd name="T50" fmla="*/ 142 w 330"/>
                  <a:gd name="T51" fmla="*/ 196 h 210"/>
                  <a:gd name="T52" fmla="*/ 106 w 330"/>
                  <a:gd name="T53" fmla="*/ 192 h 210"/>
                  <a:gd name="T54" fmla="*/ 84 w 330"/>
                  <a:gd name="T55" fmla="*/ 206 h 210"/>
                  <a:gd name="T56" fmla="*/ 84 w 330"/>
                  <a:gd name="T57" fmla="*/ 206 h 210"/>
                  <a:gd name="T58" fmla="*/ 72 w 330"/>
                  <a:gd name="T59" fmla="*/ 208 h 210"/>
                  <a:gd name="T60" fmla="*/ 48 w 330"/>
                  <a:gd name="T61" fmla="*/ 210 h 210"/>
                  <a:gd name="T62" fmla="*/ 34 w 330"/>
                  <a:gd name="T63" fmla="*/ 210 h 210"/>
                  <a:gd name="T64" fmla="*/ 22 w 330"/>
                  <a:gd name="T65" fmla="*/ 210 h 210"/>
                  <a:gd name="T66" fmla="*/ 12 w 330"/>
                  <a:gd name="T67" fmla="*/ 206 h 210"/>
                  <a:gd name="T68" fmla="*/ 8 w 330"/>
                  <a:gd name="T69" fmla="*/ 204 h 210"/>
                  <a:gd name="T70" fmla="*/ 4 w 330"/>
                  <a:gd name="T71" fmla="*/ 202 h 210"/>
                  <a:gd name="T72" fmla="*/ 4 w 330"/>
                  <a:gd name="T73" fmla="*/ 202 h 210"/>
                  <a:gd name="T74" fmla="*/ 2 w 330"/>
                  <a:gd name="T75" fmla="*/ 192 h 210"/>
                  <a:gd name="T76" fmla="*/ 0 w 330"/>
                  <a:gd name="T77" fmla="*/ 178 h 210"/>
                  <a:gd name="T78" fmla="*/ 4 w 330"/>
                  <a:gd name="T79" fmla="*/ 142 h 210"/>
                  <a:gd name="T80" fmla="*/ 8 w 330"/>
                  <a:gd name="T81" fmla="*/ 110 h 210"/>
                  <a:gd name="T82" fmla="*/ 10 w 330"/>
                  <a:gd name="T83" fmla="*/ 96 h 210"/>
                  <a:gd name="T84" fmla="*/ 10 w 330"/>
                  <a:gd name="T85" fmla="*/ 96 h 210"/>
                  <a:gd name="T86" fmla="*/ 32 w 330"/>
                  <a:gd name="T87" fmla="*/ 90 h 210"/>
                  <a:gd name="T88" fmla="*/ 52 w 330"/>
                  <a:gd name="T89" fmla="*/ 86 h 210"/>
                  <a:gd name="T90" fmla="*/ 70 w 330"/>
                  <a:gd name="T91" fmla="*/ 8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0" h="210">
                    <a:moveTo>
                      <a:pt x="70" y="86"/>
                    </a:moveTo>
                    <a:lnTo>
                      <a:pt x="70" y="86"/>
                    </a:lnTo>
                    <a:lnTo>
                      <a:pt x="106" y="90"/>
                    </a:lnTo>
                    <a:lnTo>
                      <a:pt x="138" y="92"/>
                    </a:lnTo>
                    <a:lnTo>
                      <a:pt x="152" y="92"/>
                    </a:lnTo>
                    <a:lnTo>
                      <a:pt x="162" y="92"/>
                    </a:lnTo>
                    <a:lnTo>
                      <a:pt x="162" y="92"/>
                    </a:lnTo>
                    <a:lnTo>
                      <a:pt x="174" y="86"/>
                    </a:lnTo>
                    <a:lnTo>
                      <a:pt x="186" y="76"/>
                    </a:lnTo>
                    <a:lnTo>
                      <a:pt x="216" y="48"/>
                    </a:lnTo>
                    <a:lnTo>
                      <a:pt x="244" y="18"/>
                    </a:lnTo>
                    <a:lnTo>
                      <a:pt x="254" y="6"/>
                    </a:lnTo>
                    <a:lnTo>
                      <a:pt x="262" y="0"/>
                    </a:lnTo>
                    <a:lnTo>
                      <a:pt x="262" y="0"/>
                    </a:lnTo>
                    <a:lnTo>
                      <a:pt x="266" y="0"/>
                    </a:lnTo>
                    <a:lnTo>
                      <a:pt x="270" y="0"/>
                    </a:lnTo>
                    <a:lnTo>
                      <a:pt x="280" y="4"/>
                    </a:lnTo>
                    <a:lnTo>
                      <a:pt x="290" y="14"/>
                    </a:lnTo>
                    <a:lnTo>
                      <a:pt x="302" y="24"/>
                    </a:lnTo>
                    <a:lnTo>
                      <a:pt x="322" y="44"/>
                    </a:lnTo>
                    <a:lnTo>
                      <a:pt x="330" y="54"/>
                    </a:lnTo>
                    <a:lnTo>
                      <a:pt x="330" y="54"/>
                    </a:lnTo>
                    <a:lnTo>
                      <a:pt x="248" y="120"/>
                    </a:lnTo>
                    <a:lnTo>
                      <a:pt x="186" y="168"/>
                    </a:lnTo>
                    <a:lnTo>
                      <a:pt x="160" y="186"/>
                    </a:lnTo>
                    <a:lnTo>
                      <a:pt x="142" y="196"/>
                    </a:lnTo>
                    <a:lnTo>
                      <a:pt x="106" y="192"/>
                    </a:lnTo>
                    <a:lnTo>
                      <a:pt x="84" y="206"/>
                    </a:lnTo>
                    <a:lnTo>
                      <a:pt x="84" y="206"/>
                    </a:lnTo>
                    <a:lnTo>
                      <a:pt x="72" y="208"/>
                    </a:lnTo>
                    <a:lnTo>
                      <a:pt x="48" y="210"/>
                    </a:lnTo>
                    <a:lnTo>
                      <a:pt x="34" y="210"/>
                    </a:lnTo>
                    <a:lnTo>
                      <a:pt x="22" y="210"/>
                    </a:lnTo>
                    <a:lnTo>
                      <a:pt x="12" y="206"/>
                    </a:lnTo>
                    <a:lnTo>
                      <a:pt x="8" y="204"/>
                    </a:lnTo>
                    <a:lnTo>
                      <a:pt x="4" y="202"/>
                    </a:lnTo>
                    <a:lnTo>
                      <a:pt x="4" y="202"/>
                    </a:lnTo>
                    <a:lnTo>
                      <a:pt x="2" y="192"/>
                    </a:lnTo>
                    <a:lnTo>
                      <a:pt x="0" y="178"/>
                    </a:lnTo>
                    <a:lnTo>
                      <a:pt x="4" y="142"/>
                    </a:lnTo>
                    <a:lnTo>
                      <a:pt x="8" y="110"/>
                    </a:lnTo>
                    <a:lnTo>
                      <a:pt x="10" y="96"/>
                    </a:lnTo>
                    <a:lnTo>
                      <a:pt x="10" y="96"/>
                    </a:lnTo>
                    <a:lnTo>
                      <a:pt x="32" y="90"/>
                    </a:lnTo>
                    <a:lnTo>
                      <a:pt x="52" y="86"/>
                    </a:lnTo>
                    <a:lnTo>
                      <a:pt x="70"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10216"/>
              <p:cNvSpPr>
                <a:spLocks/>
              </p:cNvSpPr>
              <p:nvPr/>
            </p:nvSpPr>
            <p:spPr bwMode="auto">
              <a:xfrm>
                <a:off x="12212638" y="4840288"/>
                <a:ext cx="1209675" cy="508000"/>
              </a:xfrm>
              <a:custGeom>
                <a:avLst/>
                <a:gdLst>
                  <a:gd name="T0" fmla="*/ 144 w 762"/>
                  <a:gd name="T1" fmla="*/ 212 h 320"/>
                  <a:gd name="T2" fmla="*/ 232 w 762"/>
                  <a:gd name="T3" fmla="*/ 138 h 320"/>
                  <a:gd name="T4" fmla="*/ 320 w 762"/>
                  <a:gd name="T5" fmla="*/ 76 h 320"/>
                  <a:gd name="T6" fmla="*/ 386 w 762"/>
                  <a:gd name="T7" fmla="*/ 38 h 320"/>
                  <a:gd name="T8" fmla="*/ 454 w 762"/>
                  <a:gd name="T9" fmla="*/ 12 h 320"/>
                  <a:gd name="T10" fmla="*/ 502 w 762"/>
                  <a:gd name="T11" fmla="*/ 0 h 320"/>
                  <a:gd name="T12" fmla="*/ 532 w 762"/>
                  <a:gd name="T13" fmla="*/ 0 h 320"/>
                  <a:gd name="T14" fmla="*/ 546 w 762"/>
                  <a:gd name="T15" fmla="*/ 2 h 320"/>
                  <a:gd name="T16" fmla="*/ 598 w 762"/>
                  <a:gd name="T17" fmla="*/ 18 h 320"/>
                  <a:gd name="T18" fmla="*/ 640 w 762"/>
                  <a:gd name="T19" fmla="*/ 46 h 320"/>
                  <a:gd name="T20" fmla="*/ 676 w 762"/>
                  <a:gd name="T21" fmla="*/ 80 h 320"/>
                  <a:gd name="T22" fmla="*/ 704 w 762"/>
                  <a:gd name="T23" fmla="*/ 120 h 320"/>
                  <a:gd name="T24" fmla="*/ 726 w 762"/>
                  <a:gd name="T25" fmla="*/ 164 h 320"/>
                  <a:gd name="T26" fmla="*/ 754 w 762"/>
                  <a:gd name="T27" fmla="*/ 252 h 320"/>
                  <a:gd name="T28" fmla="*/ 762 w 762"/>
                  <a:gd name="T29" fmla="*/ 288 h 320"/>
                  <a:gd name="T30" fmla="*/ 732 w 762"/>
                  <a:gd name="T31" fmla="*/ 306 h 320"/>
                  <a:gd name="T32" fmla="*/ 704 w 762"/>
                  <a:gd name="T33" fmla="*/ 318 h 320"/>
                  <a:gd name="T34" fmla="*/ 678 w 762"/>
                  <a:gd name="T35" fmla="*/ 320 h 320"/>
                  <a:gd name="T36" fmla="*/ 672 w 762"/>
                  <a:gd name="T37" fmla="*/ 282 h 320"/>
                  <a:gd name="T38" fmla="*/ 650 w 762"/>
                  <a:gd name="T39" fmla="*/ 196 h 320"/>
                  <a:gd name="T40" fmla="*/ 632 w 762"/>
                  <a:gd name="T41" fmla="*/ 150 h 320"/>
                  <a:gd name="T42" fmla="*/ 608 w 762"/>
                  <a:gd name="T43" fmla="*/ 112 h 320"/>
                  <a:gd name="T44" fmla="*/ 578 w 762"/>
                  <a:gd name="T45" fmla="*/ 86 h 320"/>
                  <a:gd name="T46" fmla="*/ 560 w 762"/>
                  <a:gd name="T47" fmla="*/ 80 h 320"/>
                  <a:gd name="T48" fmla="*/ 542 w 762"/>
                  <a:gd name="T49" fmla="*/ 78 h 320"/>
                  <a:gd name="T50" fmla="*/ 520 w 762"/>
                  <a:gd name="T51" fmla="*/ 82 h 320"/>
                  <a:gd name="T52" fmla="*/ 468 w 762"/>
                  <a:gd name="T53" fmla="*/ 100 h 320"/>
                  <a:gd name="T54" fmla="*/ 378 w 762"/>
                  <a:gd name="T55" fmla="*/ 146 h 320"/>
                  <a:gd name="T56" fmla="*/ 262 w 762"/>
                  <a:gd name="T57" fmla="*/ 220 h 320"/>
                  <a:gd name="T58" fmla="*/ 160 w 762"/>
                  <a:gd name="T59" fmla="*/ 288 h 320"/>
                  <a:gd name="T60" fmla="*/ 154 w 762"/>
                  <a:gd name="T61" fmla="*/ 290 h 320"/>
                  <a:gd name="T62" fmla="*/ 104 w 762"/>
                  <a:gd name="T63" fmla="*/ 288 h 320"/>
                  <a:gd name="T64" fmla="*/ 40 w 762"/>
                  <a:gd name="T65" fmla="*/ 276 h 320"/>
                  <a:gd name="T66" fmla="*/ 10 w 762"/>
                  <a:gd name="T67" fmla="*/ 264 h 320"/>
                  <a:gd name="T68" fmla="*/ 0 w 762"/>
                  <a:gd name="T69" fmla="*/ 254 h 320"/>
                  <a:gd name="T70" fmla="*/ 4 w 762"/>
                  <a:gd name="T71" fmla="*/ 246 h 320"/>
                  <a:gd name="T72" fmla="*/ 24 w 762"/>
                  <a:gd name="T73" fmla="*/ 234 h 320"/>
                  <a:gd name="T74" fmla="*/ 90 w 762"/>
                  <a:gd name="T75" fmla="*/ 2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2" h="320">
                    <a:moveTo>
                      <a:pt x="144" y="212"/>
                    </a:moveTo>
                    <a:lnTo>
                      <a:pt x="144" y="212"/>
                    </a:lnTo>
                    <a:lnTo>
                      <a:pt x="186" y="176"/>
                    </a:lnTo>
                    <a:lnTo>
                      <a:pt x="232" y="138"/>
                    </a:lnTo>
                    <a:lnTo>
                      <a:pt x="288" y="96"/>
                    </a:lnTo>
                    <a:lnTo>
                      <a:pt x="320" y="76"/>
                    </a:lnTo>
                    <a:lnTo>
                      <a:pt x="352" y="56"/>
                    </a:lnTo>
                    <a:lnTo>
                      <a:pt x="386" y="38"/>
                    </a:lnTo>
                    <a:lnTo>
                      <a:pt x="420" y="24"/>
                    </a:lnTo>
                    <a:lnTo>
                      <a:pt x="454" y="12"/>
                    </a:lnTo>
                    <a:lnTo>
                      <a:pt x="486" y="2"/>
                    </a:lnTo>
                    <a:lnTo>
                      <a:pt x="502" y="0"/>
                    </a:lnTo>
                    <a:lnTo>
                      <a:pt x="516" y="0"/>
                    </a:lnTo>
                    <a:lnTo>
                      <a:pt x="532" y="0"/>
                    </a:lnTo>
                    <a:lnTo>
                      <a:pt x="546" y="2"/>
                    </a:lnTo>
                    <a:lnTo>
                      <a:pt x="546" y="2"/>
                    </a:lnTo>
                    <a:lnTo>
                      <a:pt x="572" y="8"/>
                    </a:lnTo>
                    <a:lnTo>
                      <a:pt x="598" y="18"/>
                    </a:lnTo>
                    <a:lnTo>
                      <a:pt x="620" y="30"/>
                    </a:lnTo>
                    <a:lnTo>
                      <a:pt x="640" y="46"/>
                    </a:lnTo>
                    <a:lnTo>
                      <a:pt x="658" y="62"/>
                    </a:lnTo>
                    <a:lnTo>
                      <a:pt x="676" y="80"/>
                    </a:lnTo>
                    <a:lnTo>
                      <a:pt x="690" y="100"/>
                    </a:lnTo>
                    <a:lnTo>
                      <a:pt x="704" y="120"/>
                    </a:lnTo>
                    <a:lnTo>
                      <a:pt x="714" y="142"/>
                    </a:lnTo>
                    <a:lnTo>
                      <a:pt x="726" y="164"/>
                    </a:lnTo>
                    <a:lnTo>
                      <a:pt x="742" y="208"/>
                    </a:lnTo>
                    <a:lnTo>
                      <a:pt x="754" y="252"/>
                    </a:lnTo>
                    <a:lnTo>
                      <a:pt x="762" y="288"/>
                    </a:lnTo>
                    <a:lnTo>
                      <a:pt x="762" y="288"/>
                    </a:lnTo>
                    <a:lnTo>
                      <a:pt x="754" y="294"/>
                    </a:lnTo>
                    <a:lnTo>
                      <a:pt x="732" y="306"/>
                    </a:lnTo>
                    <a:lnTo>
                      <a:pt x="718" y="312"/>
                    </a:lnTo>
                    <a:lnTo>
                      <a:pt x="704" y="318"/>
                    </a:lnTo>
                    <a:lnTo>
                      <a:pt x="690" y="320"/>
                    </a:lnTo>
                    <a:lnTo>
                      <a:pt x="678" y="320"/>
                    </a:lnTo>
                    <a:lnTo>
                      <a:pt x="678" y="320"/>
                    </a:lnTo>
                    <a:lnTo>
                      <a:pt x="672" y="282"/>
                    </a:lnTo>
                    <a:lnTo>
                      <a:pt x="664" y="242"/>
                    </a:lnTo>
                    <a:lnTo>
                      <a:pt x="650" y="196"/>
                    </a:lnTo>
                    <a:lnTo>
                      <a:pt x="642" y="172"/>
                    </a:lnTo>
                    <a:lnTo>
                      <a:pt x="632" y="150"/>
                    </a:lnTo>
                    <a:lnTo>
                      <a:pt x="622" y="130"/>
                    </a:lnTo>
                    <a:lnTo>
                      <a:pt x="608" y="112"/>
                    </a:lnTo>
                    <a:lnTo>
                      <a:pt x="594" y="98"/>
                    </a:lnTo>
                    <a:lnTo>
                      <a:pt x="578" y="86"/>
                    </a:lnTo>
                    <a:lnTo>
                      <a:pt x="570" y="82"/>
                    </a:lnTo>
                    <a:lnTo>
                      <a:pt x="560" y="80"/>
                    </a:lnTo>
                    <a:lnTo>
                      <a:pt x="552" y="78"/>
                    </a:lnTo>
                    <a:lnTo>
                      <a:pt x="542" y="78"/>
                    </a:lnTo>
                    <a:lnTo>
                      <a:pt x="542" y="78"/>
                    </a:lnTo>
                    <a:lnTo>
                      <a:pt x="520" y="82"/>
                    </a:lnTo>
                    <a:lnTo>
                      <a:pt x="494" y="90"/>
                    </a:lnTo>
                    <a:lnTo>
                      <a:pt x="468" y="100"/>
                    </a:lnTo>
                    <a:lnTo>
                      <a:pt x="438" y="114"/>
                    </a:lnTo>
                    <a:lnTo>
                      <a:pt x="378" y="146"/>
                    </a:lnTo>
                    <a:lnTo>
                      <a:pt x="318" y="182"/>
                    </a:lnTo>
                    <a:lnTo>
                      <a:pt x="262" y="220"/>
                    </a:lnTo>
                    <a:lnTo>
                      <a:pt x="214" y="252"/>
                    </a:lnTo>
                    <a:lnTo>
                      <a:pt x="160" y="288"/>
                    </a:lnTo>
                    <a:lnTo>
                      <a:pt x="160" y="288"/>
                    </a:lnTo>
                    <a:lnTo>
                      <a:pt x="154" y="290"/>
                    </a:lnTo>
                    <a:lnTo>
                      <a:pt x="140" y="290"/>
                    </a:lnTo>
                    <a:lnTo>
                      <a:pt x="104" y="288"/>
                    </a:lnTo>
                    <a:lnTo>
                      <a:pt x="60" y="280"/>
                    </a:lnTo>
                    <a:lnTo>
                      <a:pt x="40" y="276"/>
                    </a:lnTo>
                    <a:lnTo>
                      <a:pt x="24" y="270"/>
                    </a:lnTo>
                    <a:lnTo>
                      <a:pt x="10" y="264"/>
                    </a:lnTo>
                    <a:lnTo>
                      <a:pt x="2" y="256"/>
                    </a:lnTo>
                    <a:lnTo>
                      <a:pt x="0" y="254"/>
                    </a:lnTo>
                    <a:lnTo>
                      <a:pt x="0" y="250"/>
                    </a:lnTo>
                    <a:lnTo>
                      <a:pt x="4" y="246"/>
                    </a:lnTo>
                    <a:lnTo>
                      <a:pt x="8" y="242"/>
                    </a:lnTo>
                    <a:lnTo>
                      <a:pt x="24" y="234"/>
                    </a:lnTo>
                    <a:lnTo>
                      <a:pt x="52" y="226"/>
                    </a:lnTo>
                    <a:lnTo>
                      <a:pt x="90" y="220"/>
                    </a:lnTo>
                    <a:lnTo>
                      <a:pt x="144" y="212"/>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10217"/>
              <p:cNvSpPr>
                <a:spLocks/>
              </p:cNvSpPr>
              <p:nvPr/>
            </p:nvSpPr>
            <p:spPr bwMode="auto">
              <a:xfrm>
                <a:off x="12212638" y="4840288"/>
                <a:ext cx="1209675" cy="508000"/>
              </a:xfrm>
              <a:custGeom>
                <a:avLst/>
                <a:gdLst>
                  <a:gd name="T0" fmla="*/ 144 w 762"/>
                  <a:gd name="T1" fmla="*/ 212 h 320"/>
                  <a:gd name="T2" fmla="*/ 232 w 762"/>
                  <a:gd name="T3" fmla="*/ 138 h 320"/>
                  <a:gd name="T4" fmla="*/ 320 w 762"/>
                  <a:gd name="T5" fmla="*/ 76 h 320"/>
                  <a:gd name="T6" fmla="*/ 386 w 762"/>
                  <a:gd name="T7" fmla="*/ 38 h 320"/>
                  <a:gd name="T8" fmla="*/ 454 w 762"/>
                  <a:gd name="T9" fmla="*/ 12 h 320"/>
                  <a:gd name="T10" fmla="*/ 502 w 762"/>
                  <a:gd name="T11" fmla="*/ 0 h 320"/>
                  <a:gd name="T12" fmla="*/ 532 w 762"/>
                  <a:gd name="T13" fmla="*/ 0 h 320"/>
                  <a:gd name="T14" fmla="*/ 546 w 762"/>
                  <a:gd name="T15" fmla="*/ 2 h 320"/>
                  <a:gd name="T16" fmla="*/ 598 w 762"/>
                  <a:gd name="T17" fmla="*/ 18 h 320"/>
                  <a:gd name="T18" fmla="*/ 640 w 762"/>
                  <a:gd name="T19" fmla="*/ 46 h 320"/>
                  <a:gd name="T20" fmla="*/ 676 w 762"/>
                  <a:gd name="T21" fmla="*/ 80 h 320"/>
                  <a:gd name="T22" fmla="*/ 704 w 762"/>
                  <a:gd name="T23" fmla="*/ 120 h 320"/>
                  <a:gd name="T24" fmla="*/ 726 w 762"/>
                  <a:gd name="T25" fmla="*/ 164 h 320"/>
                  <a:gd name="T26" fmla="*/ 754 w 762"/>
                  <a:gd name="T27" fmla="*/ 252 h 320"/>
                  <a:gd name="T28" fmla="*/ 762 w 762"/>
                  <a:gd name="T29" fmla="*/ 288 h 320"/>
                  <a:gd name="T30" fmla="*/ 732 w 762"/>
                  <a:gd name="T31" fmla="*/ 306 h 320"/>
                  <a:gd name="T32" fmla="*/ 704 w 762"/>
                  <a:gd name="T33" fmla="*/ 318 h 320"/>
                  <a:gd name="T34" fmla="*/ 678 w 762"/>
                  <a:gd name="T35" fmla="*/ 320 h 320"/>
                  <a:gd name="T36" fmla="*/ 672 w 762"/>
                  <a:gd name="T37" fmla="*/ 282 h 320"/>
                  <a:gd name="T38" fmla="*/ 650 w 762"/>
                  <a:gd name="T39" fmla="*/ 196 h 320"/>
                  <a:gd name="T40" fmla="*/ 632 w 762"/>
                  <a:gd name="T41" fmla="*/ 150 h 320"/>
                  <a:gd name="T42" fmla="*/ 608 w 762"/>
                  <a:gd name="T43" fmla="*/ 112 h 320"/>
                  <a:gd name="T44" fmla="*/ 578 w 762"/>
                  <a:gd name="T45" fmla="*/ 86 h 320"/>
                  <a:gd name="T46" fmla="*/ 560 w 762"/>
                  <a:gd name="T47" fmla="*/ 80 h 320"/>
                  <a:gd name="T48" fmla="*/ 542 w 762"/>
                  <a:gd name="T49" fmla="*/ 78 h 320"/>
                  <a:gd name="T50" fmla="*/ 520 w 762"/>
                  <a:gd name="T51" fmla="*/ 82 h 320"/>
                  <a:gd name="T52" fmla="*/ 468 w 762"/>
                  <a:gd name="T53" fmla="*/ 100 h 320"/>
                  <a:gd name="T54" fmla="*/ 378 w 762"/>
                  <a:gd name="T55" fmla="*/ 146 h 320"/>
                  <a:gd name="T56" fmla="*/ 262 w 762"/>
                  <a:gd name="T57" fmla="*/ 220 h 320"/>
                  <a:gd name="T58" fmla="*/ 160 w 762"/>
                  <a:gd name="T59" fmla="*/ 288 h 320"/>
                  <a:gd name="T60" fmla="*/ 154 w 762"/>
                  <a:gd name="T61" fmla="*/ 290 h 320"/>
                  <a:gd name="T62" fmla="*/ 104 w 762"/>
                  <a:gd name="T63" fmla="*/ 288 h 320"/>
                  <a:gd name="T64" fmla="*/ 40 w 762"/>
                  <a:gd name="T65" fmla="*/ 276 h 320"/>
                  <a:gd name="T66" fmla="*/ 10 w 762"/>
                  <a:gd name="T67" fmla="*/ 264 h 320"/>
                  <a:gd name="T68" fmla="*/ 0 w 762"/>
                  <a:gd name="T69" fmla="*/ 254 h 320"/>
                  <a:gd name="T70" fmla="*/ 4 w 762"/>
                  <a:gd name="T71" fmla="*/ 246 h 320"/>
                  <a:gd name="T72" fmla="*/ 24 w 762"/>
                  <a:gd name="T73" fmla="*/ 234 h 320"/>
                  <a:gd name="T74" fmla="*/ 90 w 762"/>
                  <a:gd name="T75" fmla="*/ 2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2" h="320">
                    <a:moveTo>
                      <a:pt x="144" y="212"/>
                    </a:moveTo>
                    <a:lnTo>
                      <a:pt x="144" y="212"/>
                    </a:lnTo>
                    <a:lnTo>
                      <a:pt x="186" y="176"/>
                    </a:lnTo>
                    <a:lnTo>
                      <a:pt x="232" y="138"/>
                    </a:lnTo>
                    <a:lnTo>
                      <a:pt x="288" y="96"/>
                    </a:lnTo>
                    <a:lnTo>
                      <a:pt x="320" y="76"/>
                    </a:lnTo>
                    <a:lnTo>
                      <a:pt x="352" y="56"/>
                    </a:lnTo>
                    <a:lnTo>
                      <a:pt x="386" y="38"/>
                    </a:lnTo>
                    <a:lnTo>
                      <a:pt x="420" y="24"/>
                    </a:lnTo>
                    <a:lnTo>
                      <a:pt x="454" y="12"/>
                    </a:lnTo>
                    <a:lnTo>
                      <a:pt x="486" y="2"/>
                    </a:lnTo>
                    <a:lnTo>
                      <a:pt x="502" y="0"/>
                    </a:lnTo>
                    <a:lnTo>
                      <a:pt x="516" y="0"/>
                    </a:lnTo>
                    <a:lnTo>
                      <a:pt x="532" y="0"/>
                    </a:lnTo>
                    <a:lnTo>
                      <a:pt x="546" y="2"/>
                    </a:lnTo>
                    <a:lnTo>
                      <a:pt x="546" y="2"/>
                    </a:lnTo>
                    <a:lnTo>
                      <a:pt x="572" y="8"/>
                    </a:lnTo>
                    <a:lnTo>
                      <a:pt x="598" y="18"/>
                    </a:lnTo>
                    <a:lnTo>
                      <a:pt x="620" y="30"/>
                    </a:lnTo>
                    <a:lnTo>
                      <a:pt x="640" y="46"/>
                    </a:lnTo>
                    <a:lnTo>
                      <a:pt x="658" y="62"/>
                    </a:lnTo>
                    <a:lnTo>
                      <a:pt x="676" y="80"/>
                    </a:lnTo>
                    <a:lnTo>
                      <a:pt x="690" y="100"/>
                    </a:lnTo>
                    <a:lnTo>
                      <a:pt x="704" y="120"/>
                    </a:lnTo>
                    <a:lnTo>
                      <a:pt x="714" y="142"/>
                    </a:lnTo>
                    <a:lnTo>
                      <a:pt x="726" y="164"/>
                    </a:lnTo>
                    <a:lnTo>
                      <a:pt x="742" y="208"/>
                    </a:lnTo>
                    <a:lnTo>
                      <a:pt x="754" y="252"/>
                    </a:lnTo>
                    <a:lnTo>
                      <a:pt x="762" y="288"/>
                    </a:lnTo>
                    <a:lnTo>
                      <a:pt x="762" y="288"/>
                    </a:lnTo>
                    <a:lnTo>
                      <a:pt x="754" y="294"/>
                    </a:lnTo>
                    <a:lnTo>
                      <a:pt x="732" y="306"/>
                    </a:lnTo>
                    <a:lnTo>
                      <a:pt x="718" y="312"/>
                    </a:lnTo>
                    <a:lnTo>
                      <a:pt x="704" y="318"/>
                    </a:lnTo>
                    <a:lnTo>
                      <a:pt x="690" y="320"/>
                    </a:lnTo>
                    <a:lnTo>
                      <a:pt x="678" y="320"/>
                    </a:lnTo>
                    <a:lnTo>
                      <a:pt x="678" y="320"/>
                    </a:lnTo>
                    <a:lnTo>
                      <a:pt x="672" y="282"/>
                    </a:lnTo>
                    <a:lnTo>
                      <a:pt x="664" y="242"/>
                    </a:lnTo>
                    <a:lnTo>
                      <a:pt x="650" y="196"/>
                    </a:lnTo>
                    <a:lnTo>
                      <a:pt x="642" y="172"/>
                    </a:lnTo>
                    <a:lnTo>
                      <a:pt x="632" y="150"/>
                    </a:lnTo>
                    <a:lnTo>
                      <a:pt x="622" y="130"/>
                    </a:lnTo>
                    <a:lnTo>
                      <a:pt x="608" y="112"/>
                    </a:lnTo>
                    <a:lnTo>
                      <a:pt x="594" y="98"/>
                    </a:lnTo>
                    <a:lnTo>
                      <a:pt x="578" y="86"/>
                    </a:lnTo>
                    <a:lnTo>
                      <a:pt x="570" y="82"/>
                    </a:lnTo>
                    <a:lnTo>
                      <a:pt x="560" y="80"/>
                    </a:lnTo>
                    <a:lnTo>
                      <a:pt x="552" y="78"/>
                    </a:lnTo>
                    <a:lnTo>
                      <a:pt x="542" y="78"/>
                    </a:lnTo>
                    <a:lnTo>
                      <a:pt x="542" y="78"/>
                    </a:lnTo>
                    <a:lnTo>
                      <a:pt x="520" y="82"/>
                    </a:lnTo>
                    <a:lnTo>
                      <a:pt x="494" y="90"/>
                    </a:lnTo>
                    <a:lnTo>
                      <a:pt x="468" y="100"/>
                    </a:lnTo>
                    <a:lnTo>
                      <a:pt x="438" y="114"/>
                    </a:lnTo>
                    <a:lnTo>
                      <a:pt x="378" y="146"/>
                    </a:lnTo>
                    <a:lnTo>
                      <a:pt x="318" y="182"/>
                    </a:lnTo>
                    <a:lnTo>
                      <a:pt x="262" y="220"/>
                    </a:lnTo>
                    <a:lnTo>
                      <a:pt x="214" y="252"/>
                    </a:lnTo>
                    <a:lnTo>
                      <a:pt x="160" y="288"/>
                    </a:lnTo>
                    <a:lnTo>
                      <a:pt x="160" y="288"/>
                    </a:lnTo>
                    <a:lnTo>
                      <a:pt x="154" y="290"/>
                    </a:lnTo>
                    <a:lnTo>
                      <a:pt x="140" y="290"/>
                    </a:lnTo>
                    <a:lnTo>
                      <a:pt x="104" y="288"/>
                    </a:lnTo>
                    <a:lnTo>
                      <a:pt x="60" y="280"/>
                    </a:lnTo>
                    <a:lnTo>
                      <a:pt x="40" y="276"/>
                    </a:lnTo>
                    <a:lnTo>
                      <a:pt x="24" y="270"/>
                    </a:lnTo>
                    <a:lnTo>
                      <a:pt x="10" y="264"/>
                    </a:lnTo>
                    <a:lnTo>
                      <a:pt x="2" y="256"/>
                    </a:lnTo>
                    <a:lnTo>
                      <a:pt x="0" y="254"/>
                    </a:lnTo>
                    <a:lnTo>
                      <a:pt x="0" y="250"/>
                    </a:lnTo>
                    <a:lnTo>
                      <a:pt x="4" y="246"/>
                    </a:lnTo>
                    <a:lnTo>
                      <a:pt x="8" y="242"/>
                    </a:lnTo>
                    <a:lnTo>
                      <a:pt x="24" y="234"/>
                    </a:lnTo>
                    <a:lnTo>
                      <a:pt x="52" y="226"/>
                    </a:lnTo>
                    <a:lnTo>
                      <a:pt x="90" y="220"/>
                    </a:lnTo>
                    <a:lnTo>
                      <a:pt x="144" y="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10218"/>
              <p:cNvSpPr>
                <a:spLocks/>
              </p:cNvSpPr>
              <p:nvPr/>
            </p:nvSpPr>
            <p:spPr bwMode="auto">
              <a:xfrm>
                <a:off x="13482638" y="5434013"/>
                <a:ext cx="438150" cy="619125"/>
              </a:xfrm>
              <a:custGeom>
                <a:avLst/>
                <a:gdLst>
                  <a:gd name="T0" fmla="*/ 74 w 276"/>
                  <a:gd name="T1" fmla="*/ 232 h 390"/>
                  <a:gd name="T2" fmla="*/ 106 w 276"/>
                  <a:gd name="T3" fmla="*/ 220 h 390"/>
                  <a:gd name="T4" fmla="*/ 132 w 276"/>
                  <a:gd name="T5" fmla="*/ 206 h 390"/>
                  <a:gd name="T6" fmla="*/ 152 w 276"/>
                  <a:gd name="T7" fmla="*/ 186 h 390"/>
                  <a:gd name="T8" fmla="*/ 158 w 276"/>
                  <a:gd name="T9" fmla="*/ 174 h 390"/>
                  <a:gd name="T10" fmla="*/ 168 w 276"/>
                  <a:gd name="T11" fmla="*/ 134 h 390"/>
                  <a:gd name="T12" fmla="*/ 172 w 276"/>
                  <a:gd name="T13" fmla="*/ 86 h 390"/>
                  <a:gd name="T14" fmla="*/ 168 w 276"/>
                  <a:gd name="T15" fmla="*/ 44 h 390"/>
                  <a:gd name="T16" fmla="*/ 162 w 276"/>
                  <a:gd name="T17" fmla="*/ 28 h 390"/>
                  <a:gd name="T18" fmla="*/ 190 w 276"/>
                  <a:gd name="T19" fmla="*/ 14 h 390"/>
                  <a:gd name="T20" fmla="*/ 226 w 276"/>
                  <a:gd name="T21" fmla="*/ 2 h 390"/>
                  <a:gd name="T22" fmla="*/ 254 w 276"/>
                  <a:gd name="T23" fmla="*/ 0 h 390"/>
                  <a:gd name="T24" fmla="*/ 268 w 276"/>
                  <a:gd name="T25" fmla="*/ 6 h 390"/>
                  <a:gd name="T26" fmla="*/ 274 w 276"/>
                  <a:gd name="T27" fmla="*/ 10 h 390"/>
                  <a:gd name="T28" fmla="*/ 276 w 276"/>
                  <a:gd name="T29" fmla="*/ 84 h 390"/>
                  <a:gd name="T30" fmla="*/ 266 w 276"/>
                  <a:gd name="T31" fmla="*/ 176 h 390"/>
                  <a:gd name="T32" fmla="*/ 256 w 276"/>
                  <a:gd name="T33" fmla="*/ 222 h 390"/>
                  <a:gd name="T34" fmla="*/ 238 w 276"/>
                  <a:gd name="T35" fmla="*/ 262 h 390"/>
                  <a:gd name="T36" fmla="*/ 214 w 276"/>
                  <a:gd name="T37" fmla="*/ 292 h 390"/>
                  <a:gd name="T38" fmla="*/ 182 w 276"/>
                  <a:gd name="T39" fmla="*/ 290 h 390"/>
                  <a:gd name="T40" fmla="*/ 188 w 276"/>
                  <a:gd name="T41" fmla="*/ 314 h 390"/>
                  <a:gd name="T42" fmla="*/ 188 w 276"/>
                  <a:gd name="T43" fmla="*/ 332 h 390"/>
                  <a:gd name="T44" fmla="*/ 178 w 276"/>
                  <a:gd name="T45" fmla="*/ 346 h 390"/>
                  <a:gd name="T46" fmla="*/ 152 w 276"/>
                  <a:gd name="T47" fmla="*/ 360 h 390"/>
                  <a:gd name="T48" fmla="*/ 82 w 276"/>
                  <a:gd name="T49" fmla="*/ 386 h 390"/>
                  <a:gd name="T50" fmla="*/ 64 w 276"/>
                  <a:gd name="T51" fmla="*/ 390 h 390"/>
                  <a:gd name="T52" fmla="*/ 16 w 276"/>
                  <a:gd name="T53" fmla="*/ 314 h 390"/>
                  <a:gd name="T54" fmla="*/ 0 w 276"/>
                  <a:gd name="T55" fmla="*/ 286 h 390"/>
                  <a:gd name="T56" fmla="*/ 0 w 276"/>
                  <a:gd name="T57" fmla="*/ 276 h 390"/>
                  <a:gd name="T58" fmla="*/ 6 w 276"/>
                  <a:gd name="T59" fmla="*/ 268 h 390"/>
                  <a:gd name="T60" fmla="*/ 32 w 276"/>
                  <a:gd name="T61" fmla="*/ 250 h 390"/>
                  <a:gd name="T62" fmla="*/ 74 w 276"/>
                  <a:gd name="T63" fmla="*/ 23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90">
                    <a:moveTo>
                      <a:pt x="74" y="232"/>
                    </a:moveTo>
                    <a:lnTo>
                      <a:pt x="74" y="232"/>
                    </a:lnTo>
                    <a:lnTo>
                      <a:pt x="84" y="230"/>
                    </a:lnTo>
                    <a:lnTo>
                      <a:pt x="106" y="220"/>
                    </a:lnTo>
                    <a:lnTo>
                      <a:pt x="120" y="214"/>
                    </a:lnTo>
                    <a:lnTo>
                      <a:pt x="132" y="206"/>
                    </a:lnTo>
                    <a:lnTo>
                      <a:pt x="144" y="196"/>
                    </a:lnTo>
                    <a:lnTo>
                      <a:pt x="152" y="186"/>
                    </a:lnTo>
                    <a:lnTo>
                      <a:pt x="152" y="186"/>
                    </a:lnTo>
                    <a:lnTo>
                      <a:pt x="158" y="174"/>
                    </a:lnTo>
                    <a:lnTo>
                      <a:pt x="164" y="154"/>
                    </a:lnTo>
                    <a:lnTo>
                      <a:pt x="168" y="134"/>
                    </a:lnTo>
                    <a:lnTo>
                      <a:pt x="170" y="110"/>
                    </a:lnTo>
                    <a:lnTo>
                      <a:pt x="172" y="86"/>
                    </a:lnTo>
                    <a:lnTo>
                      <a:pt x="170" y="64"/>
                    </a:lnTo>
                    <a:lnTo>
                      <a:pt x="168" y="44"/>
                    </a:lnTo>
                    <a:lnTo>
                      <a:pt x="162" y="28"/>
                    </a:lnTo>
                    <a:lnTo>
                      <a:pt x="162" y="28"/>
                    </a:lnTo>
                    <a:lnTo>
                      <a:pt x="176" y="22"/>
                    </a:lnTo>
                    <a:lnTo>
                      <a:pt x="190" y="14"/>
                    </a:lnTo>
                    <a:lnTo>
                      <a:pt x="208" y="8"/>
                    </a:lnTo>
                    <a:lnTo>
                      <a:pt x="226" y="2"/>
                    </a:lnTo>
                    <a:lnTo>
                      <a:pt x="246" y="0"/>
                    </a:lnTo>
                    <a:lnTo>
                      <a:pt x="254" y="0"/>
                    </a:lnTo>
                    <a:lnTo>
                      <a:pt x="262" y="2"/>
                    </a:lnTo>
                    <a:lnTo>
                      <a:pt x="268" y="6"/>
                    </a:lnTo>
                    <a:lnTo>
                      <a:pt x="274" y="10"/>
                    </a:lnTo>
                    <a:lnTo>
                      <a:pt x="274" y="10"/>
                    </a:lnTo>
                    <a:lnTo>
                      <a:pt x="276" y="46"/>
                    </a:lnTo>
                    <a:lnTo>
                      <a:pt x="276" y="84"/>
                    </a:lnTo>
                    <a:lnTo>
                      <a:pt x="272" y="128"/>
                    </a:lnTo>
                    <a:lnTo>
                      <a:pt x="266" y="176"/>
                    </a:lnTo>
                    <a:lnTo>
                      <a:pt x="262" y="200"/>
                    </a:lnTo>
                    <a:lnTo>
                      <a:pt x="256" y="222"/>
                    </a:lnTo>
                    <a:lnTo>
                      <a:pt x="248" y="244"/>
                    </a:lnTo>
                    <a:lnTo>
                      <a:pt x="238" y="262"/>
                    </a:lnTo>
                    <a:lnTo>
                      <a:pt x="228" y="278"/>
                    </a:lnTo>
                    <a:lnTo>
                      <a:pt x="214" y="292"/>
                    </a:lnTo>
                    <a:lnTo>
                      <a:pt x="182" y="290"/>
                    </a:lnTo>
                    <a:lnTo>
                      <a:pt x="182" y="290"/>
                    </a:lnTo>
                    <a:lnTo>
                      <a:pt x="184" y="296"/>
                    </a:lnTo>
                    <a:lnTo>
                      <a:pt x="188" y="314"/>
                    </a:lnTo>
                    <a:lnTo>
                      <a:pt x="190" y="322"/>
                    </a:lnTo>
                    <a:lnTo>
                      <a:pt x="188" y="332"/>
                    </a:lnTo>
                    <a:lnTo>
                      <a:pt x="184" y="340"/>
                    </a:lnTo>
                    <a:lnTo>
                      <a:pt x="178" y="346"/>
                    </a:lnTo>
                    <a:lnTo>
                      <a:pt x="178" y="346"/>
                    </a:lnTo>
                    <a:lnTo>
                      <a:pt x="152" y="360"/>
                    </a:lnTo>
                    <a:lnTo>
                      <a:pt x="116" y="374"/>
                    </a:lnTo>
                    <a:lnTo>
                      <a:pt x="82" y="386"/>
                    </a:lnTo>
                    <a:lnTo>
                      <a:pt x="64" y="390"/>
                    </a:lnTo>
                    <a:lnTo>
                      <a:pt x="64" y="390"/>
                    </a:lnTo>
                    <a:lnTo>
                      <a:pt x="36" y="348"/>
                    </a:lnTo>
                    <a:lnTo>
                      <a:pt x="16" y="314"/>
                    </a:lnTo>
                    <a:lnTo>
                      <a:pt x="0" y="286"/>
                    </a:lnTo>
                    <a:lnTo>
                      <a:pt x="0" y="286"/>
                    </a:lnTo>
                    <a:lnTo>
                      <a:pt x="0" y="282"/>
                    </a:lnTo>
                    <a:lnTo>
                      <a:pt x="0" y="276"/>
                    </a:lnTo>
                    <a:lnTo>
                      <a:pt x="2" y="272"/>
                    </a:lnTo>
                    <a:lnTo>
                      <a:pt x="6" y="268"/>
                    </a:lnTo>
                    <a:lnTo>
                      <a:pt x="18" y="258"/>
                    </a:lnTo>
                    <a:lnTo>
                      <a:pt x="32" y="250"/>
                    </a:lnTo>
                    <a:lnTo>
                      <a:pt x="60" y="238"/>
                    </a:lnTo>
                    <a:lnTo>
                      <a:pt x="74" y="232"/>
                    </a:lnTo>
                    <a:close/>
                  </a:path>
                </a:pathLst>
              </a:custGeom>
              <a:solidFill>
                <a:srgbClr val="291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10219"/>
              <p:cNvSpPr>
                <a:spLocks/>
              </p:cNvSpPr>
              <p:nvPr/>
            </p:nvSpPr>
            <p:spPr bwMode="auto">
              <a:xfrm>
                <a:off x="13482638" y="5434013"/>
                <a:ext cx="438150" cy="619125"/>
              </a:xfrm>
              <a:custGeom>
                <a:avLst/>
                <a:gdLst>
                  <a:gd name="T0" fmla="*/ 74 w 276"/>
                  <a:gd name="T1" fmla="*/ 232 h 390"/>
                  <a:gd name="T2" fmla="*/ 106 w 276"/>
                  <a:gd name="T3" fmla="*/ 220 h 390"/>
                  <a:gd name="T4" fmla="*/ 132 w 276"/>
                  <a:gd name="T5" fmla="*/ 206 h 390"/>
                  <a:gd name="T6" fmla="*/ 152 w 276"/>
                  <a:gd name="T7" fmla="*/ 186 h 390"/>
                  <a:gd name="T8" fmla="*/ 158 w 276"/>
                  <a:gd name="T9" fmla="*/ 174 h 390"/>
                  <a:gd name="T10" fmla="*/ 168 w 276"/>
                  <a:gd name="T11" fmla="*/ 134 h 390"/>
                  <a:gd name="T12" fmla="*/ 172 w 276"/>
                  <a:gd name="T13" fmla="*/ 86 h 390"/>
                  <a:gd name="T14" fmla="*/ 168 w 276"/>
                  <a:gd name="T15" fmla="*/ 44 h 390"/>
                  <a:gd name="T16" fmla="*/ 162 w 276"/>
                  <a:gd name="T17" fmla="*/ 28 h 390"/>
                  <a:gd name="T18" fmla="*/ 190 w 276"/>
                  <a:gd name="T19" fmla="*/ 14 h 390"/>
                  <a:gd name="T20" fmla="*/ 226 w 276"/>
                  <a:gd name="T21" fmla="*/ 2 h 390"/>
                  <a:gd name="T22" fmla="*/ 254 w 276"/>
                  <a:gd name="T23" fmla="*/ 0 h 390"/>
                  <a:gd name="T24" fmla="*/ 268 w 276"/>
                  <a:gd name="T25" fmla="*/ 6 h 390"/>
                  <a:gd name="T26" fmla="*/ 274 w 276"/>
                  <a:gd name="T27" fmla="*/ 10 h 390"/>
                  <a:gd name="T28" fmla="*/ 276 w 276"/>
                  <a:gd name="T29" fmla="*/ 84 h 390"/>
                  <a:gd name="T30" fmla="*/ 266 w 276"/>
                  <a:gd name="T31" fmla="*/ 176 h 390"/>
                  <a:gd name="T32" fmla="*/ 256 w 276"/>
                  <a:gd name="T33" fmla="*/ 222 h 390"/>
                  <a:gd name="T34" fmla="*/ 238 w 276"/>
                  <a:gd name="T35" fmla="*/ 262 h 390"/>
                  <a:gd name="T36" fmla="*/ 214 w 276"/>
                  <a:gd name="T37" fmla="*/ 292 h 390"/>
                  <a:gd name="T38" fmla="*/ 182 w 276"/>
                  <a:gd name="T39" fmla="*/ 290 h 390"/>
                  <a:gd name="T40" fmla="*/ 188 w 276"/>
                  <a:gd name="T41" fmla="*/ 314 h 390"/>
                  <a:gd name="T42" fmla="*/ 188 w 276"/>
                  <a:gd name="T43" fmla="*/ 332 h 390"/>
                  <a:gd name="T44" fmla="*/ 178 w 276"/>
                  <a:gd name="T45" fmla="*/ 346 h 390"/>
                  <a:gd name="T46" fmla="*/ 152 w 276"/>
                  <a:gd name="T47" fmla="*/ 360 h 390"/>
                  <a:gd name="T48" fmla="*/ 82 w 276"/>
                  <a:gd name="T49" fmla="*/ 386 h 390"/>
                  <a:gd name="T50" fmla="*/ 64 w 276"/>
                  <a:gd name="T51" fmla="*/ 390 h 390"/>
                  <a:gd name="T52" fmla="*/ 16 w 276"/>
                  <a:gd name="T53" fmla="*/ 314 h 390"/>
                  <a:gd name="T54" fmla="*/ 0 w 276"/>
                  <a:gd name="T55" fmla="*/ 286 h 390"/>
                  <a:gd name="T56" fmla="*/ 0 w 276"/>
                  <a:gd name="T57" fmla="*/ 276 h 390"/>
                  <a:gd name="T58" fmla="*/ 6 w 276"/>
                  <a:gd name="T59" fmla="*/ 268 h 390"/>
                  <a:gd name="T60" fmla="*/ 32 w 276"/>
                  <a:gd name="T61" fmla="*/ 250 h 390"/>
                  <a:gd name="T62" fmla="*/ 74 w 276"/>
                  <a:gd name="T63" fmla="*/ 23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90">
                    <a:moveTo>
                      <a:pt x="74" y="232"/>
                    </a:moveTo>
                    <a:lnTo>
                      <a:pt x="74" y="232"/>
                    </a:lnTo>
                    <a:lnTo>
                      <a:pt x="84" y="230"/>
                    </a:lnTo>
                    <a:lnTo>
                      <a:pt x="106" y="220"/>
                    </a:lnTo>
                    <a:lnTo>
                      <a:pt x="120" y="214"/>
                    </a:lnTo>
                    <a:lnTo>
                      <a:pt x="132" y="206"/>
                    </a:lnTo>
                    <a:lnTo>
                      <a:pt x="144" y="196"/>
                    </a:lnTo>
                    <a:lnTo>
                      <a:pt x="152" y="186"/>
                    </a:lnTo>
                    <a:lnTo>
                      <a:pt x="152" y="186"/>
                    </a:lnTo>
                    <a:lnTo>
                      <a:pt x="158" y="174"/>
                    </a:lnTo>
                    <a:lnTo>
                      <a:pt x="164" y="154"/>
                    </a:lnTo>
                    <a:lnTo>
                      <a:pt x="168" y="134"/>
                    </a:lnTo>
                    <a:lnTo>
                      <a:pt x="170" y="110"/>
                    </a:lnTo>
                    <a:lnTo>
                      <a:pt x="172" y="86"/>
                    </a:lnTo>
                    <a:lnTo>
                      <a:pt x="170" y="64"/>
                    </a:lnTo>
                    <a:lnTo>
                      <a:pt x="168" y="44"/>
                    </a:lnTo>
                    <a:lnTo>
                      <a:pt x="162" y="28"/>
                    </a:lnTo>
                    <a:lnTo>
                      <a:pt x="162" y="28"/>
                    </a:lnTo>
                    <a:lnTo>
                      <a:pt x="176" y="22"/>
                    </a:lnTo>
                    <a:lnTo>
                      <a:pt x="190" y="14"/>
                    </a:lnTo>
                    <a:lnTo>
                      <a:pt x="208" y="8"/>
                    </a:lnTo>
                    <a:lnTo>
                      <a:pt x="226" y="2"/>
                    </a:lnTo>
                    <a:lnTo>
                      <a:pt x="246" y="0"/>
                    </a:lnTo>
                    <a:lnTo>
                      <a:pt x="254" y="0"/>
                    </a:lnTo>
                    <a:lnTo>
                      <a:pt x="262" y="2"/>
                    </a:lnTo>
                    <a:lnTo>
                      <a:pt x="268" y="6"/>
                    </a:lnTo>
                    <a:lnTo>
                      <a:pt x="274" y="10"/>
                    </a:lnTo>
                    <a:lnTo>
                      <a:pt x="274" y="10"/>
                    </a:lnTo>
                    <a:lnTo>
                      <a:pt x="276" y="46"/>
                    </a:lnTo>
                    <a:lnTo>
                      <a:pt x="276" y="84"/>
                    </a:lnTo>
                    <a:lnTo>
                      <a:pt x="272" y="128"/>
                    </a:lnTo>
                    <a:lnTo>
                      <a:pt x="266" y="176"/>
                    </a:lnTo>
                    <a:lnTo>
                      <a:pt x="262" y="200"/>
                    </a:lnTo>
                    <a:lnTo>
                      <a:pt x="256" y="222"/>
                    </a:lnTo>
                    <a:lnTo>
                      <a:pt x="248" y="244"/>
                    </a:lnTo>
                    <a:lnTo>
                      <a:pt x="238" y="262"/>
                    </a:lnTo>
                    <a:lnTo>
                      <a:pt x="228" y="278"/>
                    </a:lnTo>
                    <a:lnTo>
                      <a:pt x="214" y="292"/>
                    </a:lnTo>
                    <a:lnTo>
                      <a:pt x="182" y="290"/>
                    </a:lnTo>
                    <a:lnTo>
                      <a:pt x="182" y="290"/>
                    </a:lnTo>
                    <a:lnTo>
                      <a:pt x="184" y="296"/>
                    </a:lnTo>
                    <a:lnTo>
                      <a:pt x="188" y="314"/>
                    </a:lnTo>
                    <a:lnTo>
                      <a:pt x="190" y="322"/>
                    </a:lnTo>
                    <a:lnTo>
                      <a:pt x="188" y="332"/>
                    </a:lnTo>
                    <a:lnTo>
                      <a:pt x="184" y="340"/>
                    </a:lnTo>
                    <a:lnTo>
                      <a:pt x="178" y="346"/>
                    </a:lnTo>
                    <a:lnTo>
                      <a:pt x="178" y="346"/>
                    </a:lnTo>
                    <a:lnTo>
                      <a:pt x="152" y="360"/>
                    </a:lnTo>
                    <a:lnTo>
                      <a:pt x="116" y="374"/>
                    </a:lnTo>
                    <a:lnTo>
                      <a:pt x="82" y="386"/>
                    </a:lnTo>
                    <a:lnTo>
                      <a:pt x="64" y="390"/>
                    </a:lnTo>
                    <a:lnTo>
                      <a:pt x="64" y="390"/>
                    </a:lnTo>
                    <a:lnTo>
                      <a:pt x="36" y="348"/>
                    </a:lnTo>
                    <a:lnTo>
                      <a:pt x="16" y="314"/>
                    </a:lnTo>
                    <a:lnTo>
                      <a:pt x="0" y="286"/>
                    </a:lnTo>
                    <a:lnTo>
                      <a:pt x="0" y="286"/>
                    </a:lnTo>
                    <a:lnTo>
                      <a:pt x="0" y="282"/>
                    </a:lnTo>
                    <a:lnTo>
                      <a:pt x="0" y="276"/>
                    </a:lnTo>
                    <a:lnTo>
                      <a:pt x="2" y="272"/>
                    </a:lnTo>
                    <a:lnTo>
                      <a:pt x="6" y="268"/>
                    </a:lnTo>
                    <a:lnTo>
                      <a:pt x="18" y="258"/>
                    </a:lnTo>
                    <a:lnTo>
                      <a:pt x="32" y="250"/>
                    </a:lnTo>
                    <a:lnTo>
                      <a:pt x="60" y="238"/>
                    </a:lnTo>
                    <a:lnTo>
                      <a:pt x="74" y="2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10220"/>
              <p:cNvSpPr>
                <a:spLocks/>
              </p:cNvSpPr>
              <p:nvPr/>
            </p:nvSpPr>
            <p:spPr bwMode="auto">
              <a:xfrm>
                <a:off x="11857038" y="5221288"/>
                <a:ext cx="1743075" cy="695325"/>
              </a:xfrm>
              <a:custGeom>
                <a:avLst/>
                <a:gdLst>
                  <a:gd name="T0" fmla="*/ 294 w 1098"/>
                  <a:gd name="T1" fmla="*/ 20 h 438"/>
                  <a:gd name="T2" fmla="*/ 350 w 1098"/>
                  <a:gd name="T3" fmla="*/ 16 h 438"/>
                  <a:gd name="T4" fmla="*/ 438 w 1098"/>
                  <a:gd name="T5" fmla="*/ 18 h 438"/>
                  <a:gd name="T6" fmla="*/ 552 w 1098"/>
                  <a:gd name="T7" fmla="*/ 30 h 438"/>
                  <a:gd name="T8" fmla="*/ 684 w 1098"/>
                  <a:gd name="T9" fmla="*/ 58 h 438"/>
                  <a:gd name="T10" fmla="*/ 750 w 1098"/>
                  <a:gd name="T11" fmla="*/ 80 h 438"/>
                  <a:gd name="T12" fmla="*/ 818 w 1098"/>
                  <a:gd name="T13" fmla="*/ 108 h 438"/>
                  <a:gd name="T14" fmla="*/ 884 w 1098"/>
                  <a:gd name="T15" fmla="*/ 142 h 438"/>
                  <a:gd name="T16" fmla="*/ 946 w 1098"/>
                  <a:gd name="T17" fmla="*/ 184 h 438"/>
                  <a:gd name="T18" fmla="*/ 1002 w 1098"/>
                  <a:gd name="T19" fmla="*/ 236 h 438"/>
                  <a:gd name="T20" fmla="*/ 1054 w 1098"/>
                  <a:gd name="T21" fmla="*/ 296 h 438"/>
                  <a:gd name="T22" fmla="*/ 1098 w 1098"/>
                  <a:gd name="T23" fmla="*/ 366 h 438"/>
                  <a:gd name="T24" fmla="*/ 1070 w 1098"/>
                  <a:gd name="T25" fmla="*/ 394 h 438"/>
                  <a:gd name="T26" fmla="*/ 1032 w 1098"/>
                  <a:gd name="T27" fmla="*/ 438 h 438"/>
                  <a:gd name="T28" fmla="*/ 1024 w 1098"/>
                  <a:gd name="T29" fmla="*/ 422 h 438"/>
                  <a:gd name="T30" fmla="*/ 1000 w 1098"/>
                  <a:gd name="T31" fmla="*/ 378 h 438"/>
                  <a:gd name="T32" fmla="*/ 956 w 1098"/>
                  <a:gd name="T33" fmla="*/ 316 h 438"/>
                  <a:gd name="T34" fmla="*/ 906 w 1098"/>
                  <a:gd name="T35" fmla="*/ 266 h 438"/>
                  <a:gd name="T36" fmla="*/ 864 w 1098"/>
                  <a:gd name="T37" fmla="*/ 232 h 438"/>
                  <a:gd name="T38" fmla="*/ 814 w 1098"/>
                  <a:gd name="T39" fmla="*/ 200 h 438"/>
                  <a:gd name="T40" fmla="*/ 756 w 1098"/>
                  <a:gd name="T41" fmla="*/ 170 h 438"/>
                  <a:gd name="T42" fmla="*/ 688 w 1098"/>
                  <a:gd name="T43" fmla="*/ 146 h 438"/>
                  <a:gd name="T44" fmla="*/ 612 w 1098"/>
                  <a:gd name="T45" fmla="*/ 126 h 438"/>
                  <a:gd name="T46" fmla="*/ 526 w 1098"/>
                  <a:gd name="T47" fmla="*/ 112 h 438"/>
                  <a:gd name="T48" fmla="*/ 430 w 1098"/>
                  <a:gd name="T49" fmla="*/ 108 h 438"/>
                  <a:gd name="T50" fmla="*/ 322 w 1098"/>
                  <a:gd name="T51" fmla="*/ 112 h 438"/>
                  <a:gd name="T52" fmla="*/ 264 w 1098"/>
                  <a:gd name="T53" fmla="*/ 116 h 438"/>
                  <a:gd name="T54" fmla="*/ 250 w 1098"/>
                  <a:gd name="T55" fmla="*/ 120 h 438"/>
                  <a:gd name="T56" fmla="*/ 188 w 1098"/>
                  <a:gd name="T57" fmla="*/ 140 h 438"/>
                  <a:gd name="T58" fmla="*/ 126 w 1098"/>
                  <a:gd name="T59" fmla="*/ 156 h 438"/>
                  <a:gd name="T60" fmla="*/ 86 w 1098"/>
                  <a:gd name="T61" fmla="*/ 156 h 438"/>
                  <a:gd name="T62" fmla="*/ 48 w 1098"/>
                  <a:gd name="T63" fmla="*/ 148 h 438"/>
                  <a:gd name="T64" fmla="*/ 26 w 1098"/>
                  <a:gd name="T65" fmla="*/ 132 h 438"/>
                  <a:gd name="T66" fmla="*/ 14 w 1098"/>
                  <a:gd name="T67" fmla="*/ 114 h 438"/>
                  <a:gd name="T68" fmla="*/ 10 w 1098"/>
                  <a:gd name="T69" fmla="*/ 104 h 438"/>
                  <a:gd name="T70" fmla="*/ 2 w 1098"/>
                  <a:gd name="T71" fmla="*/ 76 h 438"/>
                  <a:gd name="T72" fmla="*/ 2 w 1098"/>
                  <a:gd name="T73" fmla="*/ 54 h 438"/>
                  <a:gd name="T74" fmla="*/ 10 w 1098"/>
                  <a:gd name="T75" fmla="*/ 36 h 438"/>
                  <a:gd name="T76" fmla="*/ 26 w 1098"/>
                  <a:gd name="T77" fmla="*/ 22 h 438"/>
                  <a:gd name="T78" fmla="*/ 46 w 1098"/>
                  <a:gd name="T79" fmla="*/ 12 h 438"/>
                  <a:gd name="T80" fmla="*/ 96 w 1098"/>
                  <a:gd name="T81" fmla="*/ 2 h 438"/>
                  <a:gd name="T82" fmla="*/ 156 w 1098"/>
                  <a:gd name="T83" fmla="*/ 0 h 438"/>
                  <a:gd name="T84" fmla="*/ 240 w 1098"/>
                  <a:gd name="T85" fmla="*/ 10 h 438"/>
                  <a:gd name="T86" fmla="*/ 294 w 1098"/>
                  <a:gd name="T87" fmla="*/ 2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8" h="438">
                    <a:moveTo>
                      <a:pt x="294" y="20"/>
                    </a:moveTo>
                    <a:lnTo>
                      <a:pt x="294" y="20"/>
                    </a:lnTo>
                    <a:lnTo>
                      <a:pt x="320" y="18"/>
                    </a:lnTo>
                    <a:lnTo>
                      <a:pt x="350" y="16"/>
                    </a:lnTo>
                    <a:lnTo>
                      <a:pt x="390" y="16"/>
                    </a:lnTo>
                    <a:lnTo>
                      <a:pt x="438" y="18"/>
                    </a:lnTo>
                    <a:lnTo>
                      <a:pt x="492" y="22"/>
                    </a:lnTo>
                    <a:lnTo>
                      <a:pt x="552" y="30"/>
                    </a:lnTo>
                    <a:lnTo>
                      <a:pt x="616" y="42"/>
                    </a:lnTo>
                    <a:lnTo>
                      <a:pt x="684" y="58"/>
                    </a:lnTo>
                    <a:lnTo>
                      <a:pt x="718" y="68"/>
                    </a:lnTo>
                    <a:lnTo>
                      <a:pt x="750" y="80"/>
                    </a:lnTo>
                    <a:lnTo>
                      <a:pt x="784" y="92"/>
                    </a:lnTo>
                    <a:lnTo>
                      <a:pt x="818" y="108"/>
                    </a:lnTo>
                    <a:lnTo>
                      <a:pt x="850" y="124"/>
                    </a:lnTo>
                    <a:lnTo>
                      <a:pt x="884" y="142"/>
                    </a:lnTo>
                    <a:lnTo>
                      <a:pt x="914" y="162"/>
                    </a:lnTo>
                    <a:lnTo>
                      <a:pt x="946" y="184"/>
                    </a:lnTo>
                    <a:lnTo>
                      <a:pt x="974" y="210"/>
                    </a:lnTo>
                    <a:lnTo>
                      <a:pt x="1002" y="236"/>
                    </a:lnTo>
                    <a:lnTo>
                      <a:pt x="1030" y="264"/>
                    </a:lnTo>
                    <a:lnTo>
                      <a:pt x="1054" y="296"/>
                    </a:lnTo>
                    <a:lnTo>
                      <a:pt x="1076" y="330"/>
                    </a:lnTo>
                    <a:lnTo>
                      <a:pt x="1098" y="366"/>
                    </a:lnTo>
                    <a:lnTo>
                      <a:pt x="1098" y="366"/>
                    </a:lnTo>
                    <a:lnTo>
                      <a:pt x="1070" y="394"/>
                    </a:lnTo>
                    <a:lnTo>
                      <a:pt x="1048" y="418"/>
                    </a:lnTo>
                    <a:lnTo>
                      <a:pt x="1032" y="438"/>
                    </a:lnTo>
                    <a:lnTo>
                      <a:pt x="1032" y="438"/>
                    </a:lnTo>
                    <a:lnTo>
                      <a:pt x="1024" y="422"/>
                    </a:lnTo>
                    <a:lnTo>
                      <a:pt x="1016" y="402"/>
                    </a:lnTo>
                    <a:lnTo>
                      <a:pt x="1000" y="378"/>
                    </a:lnTo>
                    <a:lnTo>
                      <a:pt x="982" y="348"/>
                    </a:lnTo>
                    <a:lnTo>
                      <a:pt x="956" y="316"/>
                    </a:lnTo>
                    <a:lnTo>
                      <a:pt x="924" y="282"/>
                    </a:lnTo>
                    <a:lnTo>
                      <a:pt x="906" y="266"/>
                    </a:lnTo>
                    <a:lnTo>
                      <a:pt x="886" y="248"/>
                    </a:lnTo>
                    <a:lnTo>
                      <a:pt x="864" y="232"/>
                    </a:lnTo>
                    <a:lnTo>
                      <a:pt x="840" y="216"/>
                    </a:lnTo>
                    <a:lnTo>
                      <a:pt x="814" y="200"/>
                    </a:lnTo>
                    <a:lnTo>
                      <a:pt x="786" y="184"/>
                    </a:lnTo>
                    <a:lnTo>
                      <a:pt x="756" y="170"/>
                    </a:lnTo>
                    <a:lnTo>
                      <a:pt x="722" y="158"/>
                    </a:lnTo>
                    <a:lnTo>
                      <a:pt x="688" y="146"/>
                    </a:lnTo>
                    <a:lnTo>
                      <a:pt x="652" y="134"/>
                    </a:lnTo>
                    <a:lnTo>
                      <a:pt x="612" y="126"/>
                    </a:lnTo>
                    <a:lnTo>
                      <a:pt x="570" y="118"/>
                    </a:lnTo>
                    <a:lnTo>
                      <a:pt x="526" y="112"/>
                    </a:lnTo>
                    <a:lnTo>
                      <a:pt x="480" y="108"/>
                    </a:lnTo>
                    <a:lnTo>
                      <a:pt x="430" y="108"/>
                    </a:lnTo>
                    <a:lnTo>
                      <a:pt x="378" y="108"/>
                    </a:lnTo>
                    <a:lnTo>
                      <a:pt x="322" y="112"/>
                    </a:lnTo>
                    <a:lnTo>
                      <a:pt x="264" y="116"/>
                    </a:lnTo>
                    <a:lnTo>
                      <a:pt x="264" y="116"/>
                    </a:lnTo>
                    <a:lnTo>
                      <a:pt x="260" y="118"/>
                    </a:lnTo>
                    <a:lnTo>
                      <a:pt x="250" y="120"/>
                    </a:lnTo>
                    <a:lnTo>
                      <a:pt x="224" y="128"/>
                    </a:lnTo>
                    <a:lnTo>
                      <a:pt x="188" y="140"/>
                    </a:lnTo>
                    <a:lnTo>
                      <a:pt x="148" y="152"/>
                    </a:lnTo>
                    <a:lnTo>
                      <a:pt x="126" y="156"/>
                    </a:lnTo>
                    <a:lnTo>
                      <a:pt x="106" y="158"/>
                    </a:lnTo>
                    <a:lnTo>
                      <a:pt x="86" y="156"/>
                    </a:lnTo>
                    <a:lnTo>
                      <a:pt x="66" y="154"/>
                    </a:lnTo>
                    <a:lnTo>
                      <a:pt x="48" y="148"/>
                    </a:lnTo>
                    <a:lnTo>
                      <a:pt x="32" y="138"/>
                    </a:lnTo>
                    <a:lnTo>
                      <a:pt x="26" y="132"/>
                    </a:lnTo>
                    <a:lnTo>
                      <a:pt x="20" y="124"/>
                    </a:lnTo>
                    <a:lnTo>
                      <a:pt x="14" y="114"/>
                    </a:lnTo>
                    <a:lnTo>
                      <a:pt x="10" y="104"/>
                    </a:lnTo>
                    <a:lnTo>
                      <a:pt x="10" y="104"/>
                    </a:lnTo>
                    <a:lnTo>
                      <a:pt x="4" y="90"/>
                    </a:lnTo>
                    <a:lnTo>
                      <a:pt x="2" y="76"/>
                    </a:lnTo>
                    <a:lnTo>
                      <a:pt x="0" y="64"/>
                    </a:lnTo>
                    <a:lnTo>
                      <a:pt x="2" y="54"/>
                    </a:lnTo>
                    <a:lnTo>
                      <a:pt x="6" y="44"/>
                    </a:lnTo>
                    <a:lnTo>
                      <a:pt x="10" y="36"/>
                    </a:lnTo>
                    <a:lnTo>
                      <a:pt x="18" y="28"/>
                    </a:lnTo>
                    <a:lnTo>
                      <a:pt x="26" y="22"/>
                    </a:lnTo>
                    <a:lnTo>
                      <a:pt x="34" y="16"/>
                    </a:lnTo>
                    <a:lnTo>
                      <a:pt x="46" y="12"/>
                    </a:lnTo>
                    <a:lnTo>
                      <a:pt x="70" y="4"/>
                    </a:lnTo>
                    <a:lnTo>
                      <a:pt x="96" y="2"/>
                    </a:lnTo>
                    <a:lnTo>
                      <a:pt x="126" y="0"/>
                    </a:lnTo>
                    <a:lnTo>
                      <a:pt x="156" y="0"/>
                    </a:lnTo>
                    <a:lnTo>
                      <a:pt x="186" y="2"/>
                    </a:lnTo>
                    <a:lnTo>
                      <a:pt x="240" y="10"/>
                    </a:lnTo>
                    <a:lnTo>
                      <a:pt x="278" y="16"/>
                    </a:lnTo>
                    <a:lnTo>
                      <a:pt x="294" y="20"/>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10221"/>
              <p:cNvSpPr>
                <a:spLocks/>
              </p:cNvSpPr>
              <p:nvPr/>
            </p:nvSpPr>
            <p:spPr bwMode="auto">
              <a:xfrm>
                <a:off x="11857038" y="5221288"/>
                <a:ext cx="1743075" cy="695325"/>
              </a:xfrm>
              <a:custGeom>
                <a:avLst/>
                <a:gdLst>
                  <a:gd name="T0" fmla="*/ 294 w 1098"/>
                  <a:gd name="T1" fmla="*/ 20 h 438"/>
                  <a:gd name="T2" fmla="*/ 350 w 1098"/>
                  <a:gd name="T3" fmla="*/ 16 h 438"/>
                  <a:gd name="T4" fmla="*/ 438 w 1098"/>
                  <a:gd name="T5" fmla="*/ 18 h 438"/>
                  <a:gd name="T6" fmla="*/ 552 w 1098"/>
                  <a:gd name="T7" fmla="*/ 30 h 438"/>
                  <a:gd name="T8" fmla="*/ 684 w 1098"/>
                  <a:gd name="T9" fmla="*/ 58 h 438"/>
                  <a:gd name="T10" fmla="*/ 750 w 1098"/>
                  <a:gd name="T11" fmla="*/ 80 h 438"/>
                  <a:gd name="T12" fmla="*/ 818 w 1098"/>
                  <a:gd name="T13" fmla="*/ 108 h 438"/>
                  <a:gd name="T14" fmla="*/ 884 w 1098"/>
                  <a:gd name="T15" fmla="*/ 142 h 438"/>
                  <a:gd name="T16" fmla="*/ 946 w 1098"/>
                  <a:gd name="T17" fmla="*/ 184 h 438"/>
                  <a:gd name="T18" fmla="*/ 1002 w 1098"/>
                  <a:gd name="T19" fmla="*/ 236 h 438"/>
                  <a:gd name="T20" fmla="*/ 1054 w 1098"/>
                  <a:gd name="T21" fmla="*/ 296 h 438"/>
                  <a:gd name="T22" fmla="*/ 1098 w 1098"/>
                  <a:gd name="T23" fmla="*/ 366 h 438"/>
                  <a:gd name="T24" fmla="*/ 1070 w 1098"/>
                  <a:gd name="T25" fmla="*/ 394 h 438"/>
                  <a:gd name="T26" fmla="*/ 1032 w 1098"/>
                  <a:gd name="T27" fmla="*/ 438 h 438"/>
                  <a:gd name="T28" fmla="*/ 1024 w 1098"/>
                  <a:gd name="T29" fmla="*/ 422 h 438"/>
                  <a:gd name="T30" fmla="*/ 1000 w 1098"/>
                  <a:gd name="T31" fmla="*/ 378 h 438"/>
                  <a:gd name="T32" fmla="*/ 956 w 1098"/>
                  <a:gd name="T33" fmla="*/ 316 h 438"/>
                  <a:gd name="T34" fmla="*/ 906 w 1098"/>
                  <a:gd name="T35" fmla="*/ 266 h 438"/>
                  <a:gd name="T36" fmla="*/ 864 w 1098"/>
                  <a:gd name="T37" fmla="*/ 232 h 438"/>
                  <a:gd name="T38" fmla="*/ 814 w 1098"/>
                  <a:gd name="T39" fmla="*/ 200 h 438"/>
                  <a:gd name="T40" fmla="*/ 756 w 1098"/>
                  <a:gd name="T41" fmla="*/ 170 h 438"/>
                  <a:gd name="T42" fmla="*/ 688 w 1098"/>
                  <a:gd name="T43" fmla="*/ 146 h 438"/>
                  <a:gd name="T44" fmla="*/ 612 w 1098"/>
                  <a:gd name="T45" fmla="*/ 126 h 438"/>
                  <a:gd name="T46" fmla="*/ 526 w 1098"/>
                  <a:gd name="T47" fmla="*/ 112 h 438"/>
                  <a:gd name="T48" fmla="*/ 430 w 1098"/>
                  <a:gd name="T49" fmla="*/ 108 h 438"/>
                  <a:gd name="T50" fmla="*/ 322 w 1098"/>
                  <a:gd name="T51" fmla="*/ 112 h 438"/>
                  <a:gd name="T52" fmla="*/ 264 w 1098"/>
                  <a:gd name="T53" fmla="*/ 116 h 438"/>
                  <a:gd name="T54" fmla="*/ 250 w 1098"/>
                  <a:gd name="T55" fmla="*/ 120 h 438"/>
                  <a:gd name="T56" fmla="*/ 188 w 1098"/>
                  <a:gd name="T57" fmla="*/ 140 h 438"/>
                  <a:gd name="T58" fmla="*/ 126 w 1098"/>
                  <a:gd name="T59" fmla="*/ 156 h 438"/>
                  <a:gd name="T60" fmla="*/ 86 w 1098"/>
                  <a:gd name="T61" fmla="*/ 156 h 438"/>
                  <a:gd name="T62" fmla="*/ 48 w 1098"/>
                  <a:gd name="T63" fmla="*/ 148 h 438"/>
                  <a:gd name="T64" fmla="*/ 26 w 1098"/>
                  <a:gd name="T65" fmla="*/ 132 h 438"/>
                  <a:gd name="T66" fmla="*/ 14 w 1098"/>
                  <a:gd name="T67" fmla="*/ 114 h 438"/>
                  <a:gd name="T68" fmla="*/ 10 w 1098"/>
                  <a:gd name="T69" fmla="*/ 104 h 438"/>
                  <a:gd name="T70" fmla="*/ 2 w 1098"/>
                  <a:gd name="T71" fmla="*/ 76 h 438"/>
                  <a:gd name="T72" fmla="*/ 2 w 1098"/>
                  <a:gd name="T73" fmla="*/ 54 h 438"/>
                  <a:gd name="T74" fmla="*/ 10 w 1098"/>
                  <a:gd name="T75" fmla="*/ 36 h 438"/>
                  <a:gd name="T76" fmla="*/ 26 w 1098"/>
                  <a:gd name="T77" fmla="*/ 22 h 438"/>
                  <a:gd name="T78" fmla="*/ 46 w 1098"/>
                  <a:gd name="T79" fmla="*/ 12 h 438"/>
                  <a:gd name="T80" fmla="*/ 96 w 1098"/>
                  <a:gd name="T81" fmla="*/ 2 h 438"/>
                  <a:gd name="T82" fmla="*/ 156 w 1098"/>
                  <a:gd name="T83" fmla="*/ 0 h 438"/>
                  <a:gd name="T84" fmla="*/ 240 w 1098"/>
                  <a:gd name="T85" fmla="*/ 10 h 438"/>
                  <a:gd name="T86" fmla="*/ 294 w 1098"/>
                  <a:gd name="T87" fmla="*/ 2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8" h="438">
                    <a:moveTo>
                      <a:pt x="294" y="20"/>
                    </a:moveTo>
                    <a:lnTo>
                      <a:pt x="294" y="20"/>
                    </a:lnTo>
                    <a:lnTo>
                      <a:pt x="320" y="18"/>
                    </a:lnTo>
                    <a:lnTo>
                      <a:pt x="350" y="16"/>
                    </a:lnTo>
                    <a:lnTo>
                      <a:pt x="390" y="16"/>
                    </a:lnTo>
                    <a:lnTo>
                      <a:pt x="438" y="18"/>
                    </a:lnTo>
                    <a:lnTo>
                      <a:pt x="492" y="22"/>
                    </a:lnTo>
                    <a:lnTo>
                      <a:pt x="552" y="30"/>
                    </a:lnTo>
                    <a:lnTo>
                      <a:pt x="616" y="42"/>
                    </a:lnTo>
                    <a:lnTo>
                      <a:pt x="684" y="58"/>
                    </a:lnTo>
                    <a:lnTo>
                      <a:pt x="718" y="68"/>
                    </a:lnTo>
                    <a:lnTo>
                      <a:pt x="750" y="80"/>
                    </a:lnTo>
                    <a:lnTo>
                      <a:pt x="784" y="92"/>
                    </a:lnTo>
                    <a:lnTo>
                      <a:pt x="818" y="108"/>
                    </a:lnTo>
                    <a:lnTo>
                      <a:pt x="850" y="124"/>
                    </a:lnTo>
                    <a:lnTo>
                      <a:pt x="884" y="142"/>
                    </a:lnTo>
                    <a:lnTo>
                      <a:pt x="914" y="162"/>
                    </a:lnTo>
                    <a:lnTo>
                      <a:pt x="946" y="184"/>
                    </a:lnTo>
                    <a:lnTo>
                      <a:pt x="974" y="210"/>
                    </a:lnTo>
                    <a:lnTo>
                      <a:pt x="1002" y="236"/>
                    </a:lnTo>
                    <a:lnTo>
                      <a:pt x="1030" y="264"/>
                    </a:lnTo>
                    <a:lnTo>
                      <a:pt x="1054" y="296"/>
                    </a:lnTo>
                    <a:lnTo>
                      <a:pt x="1076" y="330"/>
                    </a:lnTo>
                    <a:lnTo>
                      <a:pt x="1098" y="366"/>
                    </a:lnTo>
                    <a:lnTo>
                      <a:pt x="1098" y="366"/>
                    </a:lnTo>
                    <a:lnTo>
                      <a:pt x="1070" y="394"/>
                    </a:lnTo>
                    <a:lnTo>
                      <a:pt x="1048" y="418"/>
                    </a:lnTo>
                    <a:lnTo>
                      <a:pt x="1032" y="438"/>
                    </a:lnTo>
                    <a:lnTo>
                      <a:pt x="1032" y="438"/>
                    </a:lnTo>
                    <a:lnTo>
                      <a:pt x="1024" y="422"/>
                    </a:lnTo>
                    <a:lnTo>
                      <a:pt x="1016" y="402"/>
                    </a:lnTo>
                    <a:lnTo>
                      <a:pt x="1000" y="378"/>
                    </a:lnTo>
                    <a:lnTo>
                      <a:pt x="982" y="348"/>
                    </a:lnTo>
                    <a:lnTo>
                      <a:pt x="956" y="316"/>
                    </a:lnTo>
                    <a:lnTo>
                      <a:pt x="924" y="282"/>
                    </a:lnTo>
                    <a:lnTo>
                      <a:pt x="906" y="266"/>
                    </a:lnTo>
                    <a:lnTo>
                      <a:pt x="886" y="248"/>
                    </a:lnTo>
                    <a:lnTo>
                      <a:pt x="864" y="232"/>
                    </a:lnTo>
                    <a:lnTo>
                      <a:pt x="840" y="216"/>
                    </a:lnTo>
                    <a:lnTo>
                      <a:pt x="814" y="200"/>
                    </a:lnTo>
                    <a:lnTo>
                      <a:pt x="786" y="184"/>
                    </a:lnTo>
                    <a:lnTo>
                      <a:pt x="756" y="170"/>
                    </a:lnTo>
                    <a:lnTo>
                      <a:pt x="722" y="158"/>
                    </a:lnTo>
                    <a:lnTo>
                      <a:pt x="688" y="146"/>
                    </a:lnTo>
                    <a:lnTo>
                      <a:pt x="652" y="134"/>
                    </a:lnTo>
                    <a:lnTo>
                      <a:pt x="612" y="126"/>
                    </a:lnTo>
                    <a:lnTo>
                      <a:pt x="570" y="118"/>
                    </a:lnTo>
                    <a:lnTo>
                      <a:pt x="526" y="112"/>
                    </a:lnTo>
                    <a:lnTo>
                      <a:pt x="480" y="108"/>
                    </a:lnTo>
                    <a:lnTo>
                      <a:pt x="430" y="108"/>
                    </a:lnTo>
                    <a:lnTo>
                      <a:pt x="378" y="108"/>
                    </a:lnTo>
                    <a:lnTo>
                      <a:pt x="322" y="112"/>
                    </a:lnTo>
                    <a:lnTo>
                      <a:pt x="264" y="116"/>
                    </a:lnTo>
                    <a:lnTo>
                      <a:pt x="264" y="116"/>
                    </a:lnTo>
                    <a:lnTo>
                      <a:pt x="260" y="118"/>
                    </a:lnTo>
                    <a:lnTo>
                      <a:pt x="250" y="120"/>
                    </a:lnTo>
                    <a:lnTo>
                      <a:pt x="224" y="128"/>
                    </a:lnTo>
                    <a:lnTo>
                      <a:pt x="188" y="140"/>
                    </a:lnTo>
                    <a:lnTo>
                      <a:pt x="148" y="152"/>
                    </a:lnTo>
                    <a:lnTo>
                      <a:pt x="126" y="156"/>
                    </a:lnTo>
                    <a:lnTo>
                      <a:pt x="106" y="158"/>
                    </a:lnTo>
                    <a:lnTo>
                      <a:pt x="86" y="156"/>
                    </a:lnTo>
                    <a:lnTo>
                      <a:pt x="66" y="154"/>
                    </a:lnTo>
                    <a:lnTo>
                      <a:pt x="48" y="148"/>
                    </a:lnTo>
                    <a:lnTo>
                      <a:pt x="32" y="138"/>
                    </a:lnTo>
                    <a:lnTo>
                      <a:pt x="26" y="132"/>
                    </a:lnTo>
                    <a:lnTo>
                      <a:pt x="20" y="124"/>
                    </a:lnTo>
                    <a:lnTo>
                      <a:pt x="14" y="114"/>
                    </a:lnTo>
                    <a:lnTo>
                      <a:pt x="10" y="104"/>
                    </a:lnTo>
                    <a:lnTo>
                      <a:pt x="10" y="104"/>
                    </a:lnTo>
                    <a:lnTo>
                      <a:pt x="4" y="90"/>
                    </a:lnTo>
                    <a:lnTo>
                      <a:pt x="2" y="76"/>
                    </a:lnTo>
                    <a:lnTo>
                      <a:pt x="0" y="64"/>
                    </a:lnTo>
                    <a:lnTo>
                      <a:pt x="2" y="54"/>
                    </a:lnTo>
                    <a:lnTo>
                      <a:pt x="6" y="44"/>
                    </a:lnTo>
                    <a:lnTo>
                      <a:pt x="10" y="36"/>
                    </a:lnTo>
                    <a:lnTo>
                      <a:pt x="18" y="28"/>
                    </a:lnTo>
                    <a:lnTo>
                      <a:pt x="26" y="22"/>
                    </a:lnTo>
                    <a:lnTo>
                      <a:pt x="34" y="16"/>
                    </a:lnTo>
                    <a:lnTo>
                      <a:pt x="46" y="12"/>
                    </a:lnTo>
                    <a:lnTo>
                      <a:pt x="70" y="4"/>
                    </a:lnTo>
                    <a:lnTo>
                      <a:pt x="96" y="2"/>
                    </a:lnTo>
                    <a:lnTo>
                      <a:pt x="126" y="0"/>
                    </a:lnTo>
                    <a:lnTo>
                      <a:pt x="156" y="0"/>
                    </a:lnTo>
                    <a:lnTo>
                      <a:pt x="186" y="2"/>
                    </a:lnTo>
                    <a:lnTo>
                      <a:pt x="240" y="10"/>
                    </a:lnTo>
                    <a:lnTo>
                      <a:pt x="278" y="16"/>
                    </a:lnTo>
                    <a:lnTo>
                      <a:pt x="294"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10222"/>
              <p:cNvSpPr>
                <a:spLocks/>
              </p:cNvSpPr>
              <p:nvPr/>
            </p:nvSpPr>
            <p:spPr bwMode="auto">
              <a:xfrm>
                <a:off x="12619038" y="3271838"/>
                <a:ext cx="714375" cy="927100"/>
              </a:xfrm>
              <a:custGeom>
                <a:avLst/>
                <a:gdLst>
                  <a:gd name="T0" fmla="*/ 450 w 450"/>
                  <a:gd name="T1" fmla="*/ 516 h 584"/>
                  <a:gd name="T2" fmla="*/ 432 w 450"/>
                  <a:gd name="T3" fmla="*/ 428 h 584"/>
                  <a:gd name="T4" fmla="*/ 418 w 450"/>
                  <a:gd name="T5" fmla="*/ 444 h 584"/>
                  <a:gd name="T6" fmla="*/ 388 w 450"/>
                  <a:gd name="T7" fmla="*/ 468 h 584"/>
                  <a:gd name="T8" fmla="*/ 360 w 450"/>
                  <a:gd name="T9" fmla="*/ 484 h 584"/>
                  <a:gd name="T10" fmla="*/ 336 w 450"/>
                  <a:gd name="T11" fmla="*/ 492 h 584"/>
                  <a:gd name="T12" fmla="*/ 312 w 450"/>
                  <a:gd name="T13" fmla="*/ 496 h 584"/>
                  <a:gd name="T14" fmla="*/ 280 w 450"/>
                  <a:gd name="T15" fmla="*/ 490 h 584"/>
                  <a:gd name="T16" fmla="*/ 244 w 450"/>
                  <a:gd name="T17" fmla="*/ 470 h 584"/>
                  <a:gd name="T18" fmla="*/ 216 w 450"/>
                  <a:gd name="T19" fmla="*/ 444 h 584"/>
                  <a:gd name="T20" fmla="*/ 196 w 450"/>
                  <a:gd name="T21" fmla="*/ 414 h 584"/>
                  <a:gd name="T22" fmla="*/ 180 w 450"/>
                  <a:gd name="T23" fmla="*/ 382 h 584"/>
                  <a:gd name="T24" fmla="*/ 214 w 450"/>
                  <a:gd name="T25" fmla="*/ 374 h 584"/>
                  <a:gd name="T26" fmla="*/ 402 w 450"/>
                  <a:gd name="T27" fmla="*/ 320 h 584"/>
                  <a:gd name="T28" fmla="*/ 394 w 450"/>
                  <a:gd name="T29" fmla="*/ 288 h 584"/>
                  <a:gd name="T30" fmla="*/ 404 w 450"/>
                  <a:gd name="T31" fmla="*/ 286 h 584"/>
                  <a:gd name="T32" fmla="*/ 420 w 450"/>
                  <a:gd name="T33" fmla="*/ 282 h 584"/>
                  <a:gd name="T34" fmla="*/ 434 w 450"/>
                  <a:gd name="T35" fmla="*/ 272 h 584"/>
                  <a:gd name="T36" fmla="*/ 444 w 450"/>
                  <a:gd name="T37" fmla="*/ 254 h 584"/>
                  <a:gd name="T38" fmla="*/ 446 w 450"/>
                  <a:gd name="T39" fmla="*/ 238 h 584"/>
                  <a:gd name="T40" fmla="*/ 440 w 450"/>
                  <a:gd name="T41" fmla="*/ 232 h 584"/>
                  <a:gd name="T42" fmla="*/ 428 w 450"/>
                  <a:gd name="T43" fmla="*/ 230 h 584"/>
                  <a:gd name="T44" fmla="*/ 420 w 450"/>
                  <a:gd name="T45" fmla="*/ 234 h 584"/>
                  <a:gd name="T46" fmla="*/ 400 w 450"/>
                  <a:gd name="T47" fmla="*/ 238 h 584"/>
                  <a:gd name="T48" fmla="*/ 384 w 450"/>
                  <a:gd name="T49" fmla="*/ 230 h 584"/>
                  <a:gd name="T50" fmla="*/ 374 w 450"/>
                  <a:gd name="T51" fmla="*/ 218 h 584"/>
                  <a:gd name="T52" fmla="*/ 368 w 450"/>
                  <a:gd name="T53" fmla="*/ 206 h 584"/>
                  <a:gd name="T54" fmla="*/ 366 w 450"/>
                  <a:gd name="T55" fmla="*/ 198 h 584"/>
                  <a:gd name="T56" fmla="*/ 324 w 450"/>
                  <a:gd name="T57" fmla="*/ 62 h 584"/>
                  <a:gd name="T58" fmla="*/ 302 w 450"/>
                  <a:gd name="T59" fmla="*/ 44 h 584"/>
                  <a:gd name="T60" fmla="*/ 262 w 450"/>
                  <a:gd name="T61" fmla="*/ 20 h 584"/>
                  <a:gd name="T62" fmla="*/ 224 w 450"/>
                  <a:gd name="T63" fmla="*/ 4 h 584"/>
                  <a:gd name="T64" fmla="*/ 190 w 450"/>
                  <a:gd name="T65" fmla="*/ 0 h 584"/>
                  <a:gd name="T66" fmla="*/ 158 w 450"/>
                  <a:gd name="T67" fmla="*/ 2 h 584"/>
                  <a:gd name="T68" fmla="*/ 130 w 450"/>
                  <a:gd name="T69" fmla="*/ 12 h 584"/>
                  <a:gd name="T70" fmla="*/ 104 w 450"/>
                  <a:gd name="T71" fmla="*/ 26 h 584"/>
                  <a:gd name="T72" fmla="*/ 72 w 450"/>
                  <a:gd name="T73" fmla="*/ 58 h 584"/>
                  <a:gd name="T74" fmla="*/ 36 w 450"/>
                  <a:gd name="T75" fmla="*/ 108 h 584"/>
                  <a:gd name="T76" fmla="*/ 14 w 450"/>
                  <a:gd name="T77" fmla="*/ 158 h 584"/>
                  <a:gd name="T78" fmla="*/ 2 w 450"/>
                  <a:gd name="T79" fmla="*/ 202 h 584"/>
                  <a:gd name="T80" fmla="*/ 2 w 450"/>
                  <a:gd name="T81" fmla="*/ 228 h 584"/>
                  <a:gd name="T82" fmla="*/ 20 w 450"/>
                  <a:gd name="T83" fmla="*/ 286 h 584"/>
                  <a:gd name="T84" fmla="*/ 50 w 450"/>
                  <a:gd name="T85" fmla="*/ 378 h 584"/>
                  <a:gd name="T86" fmla="*/ 90 w 450"/>
                  <a:gd name="T87" fmla="*/ 476 h 584"/>
                  <a:gd name="T88" fmla="*/ 112 w 450"/>
                  <a:gd name="T89" fmla="*/ 516 h 584"/>
                  <a:gd name="T90" fmla="*/ 134 w 450"/>
                  <a:gd name="T91" fmla="*/ 544 h 584"/>
                  <a:gd name="T92" fmla="*/ 148 w 450"/>
                  <a:gd name="T93" fmla="*/ 556 h 584"/>
                  <a:gd name="T94" fmla="*/ 186 w 450"/>
                  <a:gd name="T95" fmla="*/ 572 h 584"/>
                  <a:gd name="T96" fmla="*/ 236 w 450"/>
                  <a:gd name="T97" fmla="*/ 582 h 584"/>
                  <a:gd name="T98" fmla="*/ 290 w 450"/>
                  <a:gd name="T99" fmla="*/ 584 h 584"/>
                  <a:gd name="T100" fmla="*/ 344 w 450"/>
                  <a:gd name="T101" fmla="*/ 582 h 584"/>
                  <a:gd name="T102" fmla="*/ 392 w 450"/>
                  <a:gd name="T103" fmla="*/ 570 h 584"/>
                  <a:gd name="T104" fmla="*/ 428 w 450"/>
                  <a:gd name="T105" fmla="*/ 554 h 584"/>
                  <a:gd name="T106" fmla="*/ 446 w 450"/>
                  <a:gd name="T107" fmla="*/ 536 h 584"/>
                  <a:gd name="T108" fmla="*/ 450 w 450"/>
                  <a:gd name="T109" fmla="*/ 52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0" h="584">
                    <a:moveTo>
                      <a:pt x="450" y="516"/>
                    </a:moveTo>
                    <a:lnTo>
                      <a:pt x="450" y="516"/>
                    </a:lnTo>
                    <a:lnTo>
                      <a:pt x="444" y="480"/>
                    </a:lnTo>
                    <a:lnTo>
                      <a:pt x="432" y="428"/>
                    </a:lnTo>
                    <a:lnTo>
                      <a:pt x="432" y="428"/>
                    </a:lnTo>
                    <a:lnTo>
                      <a:pt x="418" y="444"/>
                    </a:lnTo>
                    <a:lnTo>
                      <a:pt x="402" y="456"/>
                    </a:lnTo>
                    <a:lnTo>
                      <a:pt x="388" y="468"/>
                    </a:lnTo>
                    <a:lnTo>
                      <a:pt x="374" y="476"/>
                    </a:lnTo>
                    <a:lnTo>
                      <a:pt x="360" y="484"/>
                    </a:lnTo>
                    <a:lnTo>
                      <a:pt x="348" y="488"/>
                    </a:lnTo>
                    <a:lnTo>
                      <a:pt x="336" y="492"/>
                    </a:lnTo>
                    <a:lnTo>
                      <a:pt x="324" y="494"/>
                    </a:lnTo>
                    <a:lnTo>
                      <a:pt x="312" y="496"/>
                    </a:lnTo>
                    <a:lnTo>
                      <a:pt x="300" y="496"/>
                    </a:lnTo>
                    <a:lnTo>
                      <a:pt x="280" y="490"/>
                    </a:lnTo>
                    <a:lnTo>
                      <a:pt x="262" y="482"/>
                    </a:lnTo>
                    <a:lnTo>
                      <a:pt x="244" y="470"/>
                    </a:lnTo>
                    <a:lnTo>
                      <a:pt x="230" y="458"/>
                    </a:lnTo>
                    <a:lnTo>
                      <a:pt x="216" y="444"/>
                    </a:lnTo>
                    <a:lnTo>
                      <a:pt x="206" y="428"/>
                    </a:lnTo>
                    <a:lnTo>
                      <a:pt x="196" y="414"/>
                    </a:lnTo>
                    <a:lnTo>
                      <a:pt x="184" y="392"/>
                    </a:lnTo>
                    <a:lnTo>
                      <a:pt x="180" y="382"/>
                    </a:lnTo>
                    <a:lnTo>
                      <a:pt x="180" y="382"/>
                    </a:lnTo>
                    <a:lnTo>
                      <a:pt x="214" y="374"/>
                    </a:lnTo>
                    <a:lnTo>
                      <a:pt x="276" y="356"/>
                    </a:lnTo>
                    <a:lnTo>
                      <a:pt x="402" y="320"/>
                    </a:lnTo>
                    <a:lnTo>
                      <a:pt x="402" y="320"/>
                    </a:lnTo>
                    <a:lnTo>
                      <a:pt x="394" y="288"/>
                    </a:lnTo>
                    <a:lnTo>
                      <a:pt x="394" y="288"/>
                    </a:lnTo>
                    <a:lnTo>
                      <a:pt x="404" y="286"/>
                    </a:lnTo>
                    <a:lnTo>
                      <a:pt x="412" y="284"/>
                    </a:lnTo>
                    <a:lnTo>
                      <a:pt x="420" y="282"/>
                    </a:lnTo>
                    <a:lnTo>
                      <a:pt x="428" y="276"/>
                    </a:lnTo>
                    <a:lnTo>
                      <a:pt x="434" y="272"/>
                    </a:lnTo>
                    <a:lnTo>
                      <a:pt x="438" y="266"/>
                    </a:lnTo>
                    <a:lnTo>
                      <a:pt x="444" y="254"/>
                    </a:lnTo>
                    <a:lnTo>
                      <a:pt x="446" y="242"/>
                    </a:lnTo>
                    <a:lnTo>
                      <a:pt x="446" y="238"/>
                    </a:lnTo>
                    <a:lnTo>
                      <a:pt x="442" y="234"/>
                    </a:lnTo>
                    <a:lnTo>
                      <a:pt x="440" y="232"/>
                    </a:lnTo>
                    <a:lnTo>
                      <a:pt x="434" y="230"/>
                    </a:lnTo>
                    <a:lnTo>
                      <a:pt x="428" y="230"/>
                    </a:lnTo>
                    <a:lnTo>
                      <a:pt x="420" y="234"/>
                    </a:lnTo>
                    <a:lnTo>
                      <a:pt x="420" y="234"/>
                    </a:lnTo>
                    <a:lnTo>
                      <a:pt x="410" y="236"/>
                    </a:lnTo>
                    <a:lnTo>
                      <a:pt x="400" y="238"/>
                    </a:lnTo>
                    <a:lnTo>
                      <a:pt x="392" y="236"/>
                    </a:lnTo>
                    <a:lnTo>
                      <a:pt x="384" y="230"/>
                    </a:lnTo>
                    <a:lnTo>
                      <a:pt x="380" y="226"/>
                    </a:lnTo>
                    <a:lnTo>
                      <a:pt x="374" y="218"/>
                    </a:lnTo>
                    <a:lnTo>
                      <a:pt x="368" y="206"/>
                    </a:lnTo>
                    <a:lnTo>
                      <a:pt x="368" y="206"/>
                    </a:lnTo>
                    <a:lnTo>
                      <a:pt x="366" y="198"/>
                    </a:lnTo>
                    <a:lnTo>
                      <a:pt x="366" y="198"/>
                    </a:lnTo>
                    <a:lnTo>
                      <a:pt x="366" y="198"/>
                    </a:lnTo>
                    <a:lnTo>
                      <a:pt x="324" y="62"/>
                    </a:lnTo>
                    <a:lnTo>
                      <a:pt x="324" y="62"/>
                    </a:lnTo>
                    <a:lnTo>
                      <a:pt x="302" y="44"/>
                    </a:lnTo>
                    <a:lnTo>
                      <a:pt x="282" y="30"/>
                    </a:lnTo>
                    <a:lnTo>
                      <a:pt x="262" y="20"/>
                    </a:lnTo>
                    <a:lnTo>
                      <a:pt x="242" y="10"/>
                    </a:lnTo>
                    <a:lnTo>
                      <a:pt x="224" y="4"/>
                    </a:lnTo>
                    <a:lnTo>
                      <a:pt x="206" y="0"/>
                    </a:lnTo>
                    <a:lnTo>
                      <a:pt x="190" y="0"/>
                    </a:lnTo>
                    <a:lnTo>
                      <a:pt x="174" y="0"/>
                    </a:lnTo>
                    <a:lnTo>
                      <a:pt x="158" y="2"/>
                    </a:lnTo>
                    <a:lnTo>
                      <a:pt x="144" y="6"/>
                    </a:lnTo>
                    <a:lnTo>
                      <a:pt x="130" y="12"/>
                    </a:lnTo>
                    <a:lnTo>
                      <a:pt x="116" y="18"/>
                    </a:lnTo>
                    <a:lnTo>
                      <a:pt x="104" y="26"/>
                    </a:lnTo>
                    <a:lnTo>
                      <a:pt x="92" y="36"/>
                    </a:lnTo>
                    <a:lnTo>
                      <a:pt x="72" y="58"/>
                    </a:lnTo>
                    <a:lnTo>
                      <a:pt x="52" y="82"/>
                    </a:lnTo>
                    <a:lnTo>
                      <a:pt x="36" y="108"/>
                    </a:lnTo>
                    <a:lnTo>
                      <a:pt x="24" y="134"/>
                    </a:lnTo>
                    <a:lnTo>
                      <a:pt x="14" y="158"/>
                    </a:lnTo>
                    <a:lnTo>
                      <a:pt x="6" y="182"/>
                    </a:lnTo>
                    <a:lnTo>
                      <a:pt x="2" y="202"/>
                    </a:lnTo>
                    <a:lnTo>
                      <a:pt x="0" y="218"/>
                    </a:lnTo>
                    <a:lnTo>
                      <a:pt x="2" y="228"/>
                    </a:lnTo>
                    <a:lnTo>
                      <a:pt x="2" y="228"/>
                    </a:lnTo>
                    <a:lnTo>
                      <a:pt x="20" y="286"/>
                    </a:lnTo>
                    <a:lnTo>
                      <a:pt x="34" y="330"/>
                    </a:lnTo>
                    <a:lnTo>
                      <a:pt x="50" y="378"/>
                    </a:lnTo>
                    <a:lnTo>
                      <a:pt x="70" y="428"/>
                    </a:lnTo>
                    <a:lnTo>
                      <a:pt x="90" y="476"/>
                    </a:lnTo>
                    <a:lnTo>
                      <a:pt x="100" y="496"/>
                    </a:lnTo>
                    <a:lnTo>
                      <a:pt x="112" y="516"/>
                    </a:lnTo>
                    <a:lnTo>
                      <a:pt x="124" y="532"/>
                    </a:lnTo>
                    <a:lnTo>
                      <a:pt x="134" y="544"/>
                    </a:lnTo>
                    <a:lnTo>
                      <a:pt x="134" y="544"/>
                    </a:lnTo>
                    <a:lnTo>
                      <a:pt x="148" y="556"/>
                    </a:lnTo>
                    <a:lnTo>
                      <a:pt x="166" y="564"/>
                    </a:lnTo>
                    <a:lnTo>
                      <a:pt x="186" y="572"/>
                    </a:lnTo>
                    <a:lnTo>
                      <a:pt x="210" y="578"/>
                    </a:lnTo>
                    <a:lnTo>
                      <a:pt x="236" y="582"/>
                    </a:lnTo>
                    <a:lnTo>
                      <a:pt x="262" y="584"/>
                    </a:lnTo>
                    <a:lnTo>
                      <a:pt x="290" y="584"/>
                    </a:lnTo>
                    <a:lnTo>
                      <a:pt x="318" y="584"/>
                    </a:lnTo>
                    <a:lnTo>
                      <a:pt x="344" y="582"/>
                    </a:lnTo>
                    <a:lnTo>
                      <a:pt x="368" y="576"/>
                    </a:lnTo>
                    <a:lnTo>
                      <a:pt x="392" y="570"/>
                    </a:lnTo>
                    <a:lnTo>
                      <a:pt x="412" y="564"/>
                    </a:lnTo>
                    <a:lnTo>
                      <a:pt x="428" y="554"/>
                    </a:lnTo>
                    <a:lnTo>
                      <a:pt x="442" y="542"/>
                    </a:lnTo>
                    <a:lnTo>
                      <a:pt x="446" y="536"/>
                    </a:lnTo>
                    <a:lnTo>
                      <a:pt x="448" y="530"/>
                    </a:lnTo>
                    <a:lnTo>
                      <a:pt x="450" y="524"/>
                    </a:lnTo>
                    <a:lnTo>
                      <a:pt x="450" y="516"/>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10223"/>
              <p:cNvSpPr>
                <a:spLocks/>
              </p:cNvSpPr>
              <p:nvPr/>
            </p:nvSpPr>
            <p:spPr bwMode="auto">
              <a:xfrm>
                <a:off x="12619038" y="3271838"/>
                <a:ext cx="714375" cy="927100"/>
              </a:xfrm>
              <a:custGeom>
                <a:avLst/>
                <a:gdLst>
                  <a:gd name="T0" fmla="*/ 450 w 450"/>
                  <a:gd name="T1" fmla="*/ 516 h 584"/>
                  <a:gd name="T2" fmla="*/ 432 w 450"/>
                  <a:gd name="T3" fmla="*/ 428 h 584"/>
                  <a:gd name="T4" fmla="*/ 418 w 450"/>
                  <a:gd name="T5" fmla="*/ 444 h 584"/>
                  <a:gd name="T6" fmla="*/ 388 w 450"/>
                  <a:gd name="T7" fmla="*/ 468 h 584"/>
                  <a:gd name="T8" fmla="*/ 360 w 450"/>
                  <a:gd name="T9" fmla="*/ 484 h 584"/>
                  <a:gd name="T10" fmla="*/ 336 w 450"/>
                  <a:gd name="T11" fmla="*/ 492 h 584"/>
                  <a:gd name="T12" fmla="*/ 312 w 450"/>
                  <a:gd name="T13" fmla="*/ 496 h 584"/>
                  <a:gd name="T14" fmla="*/ 280 w 450"/>
                  <a:gd name="T15" fmla="*/ 490 h 584"/>
                  <a:gd name="T16" fmla="*/ 244 w 450"/>
                  <a:gd name="T17" fmla="*/ 470 h 584"/>
                  <a:gd name="T18" fmla="*/ 216 w 450"/>
                  <a:gd name="T19" fmla="*/ 444 h 584"/>
                  <a:gd name="T20" fmla="*/ 196 w 450"/>
                  <a:gd name="T21" fmla="*/ 414 h 584"/>
                  <a:gd name="T22" fmla="*/ 180 w 450"/>
                  <a:gd name="T23" fmla="*/ 382 h 584"/>
                  <a:gd name="T24" fmla="*/ 214 w 450"/>
                  <a:gd name="T25" fmla="*/ 374 h 584"/>
                  <a:gd name="T26" fmla="*/ 402 w 450"/>
                  <a:gd name="T27" fmla="*/ 320 h 584"/>
                  <a:gd name="T28" fmla="*/ 394 w 450"/>
                  <a:gd name="T29" fmla="*/ 288 h 584"/>
                  <a:gd name="T30" fmla="*/ 404 w 450"/>
                  <a:gd name="T31" fmla="*/ 286 h 584"/>
                  <a:gd name="T32" fmla="*/ 420 w 450"/>
                  <a:gd name="T33" fmla="*/ 282 h 584"/>
                  <a:gd name="T34" fmla="*/ 434 w 450"/>
                  <a:gd name="T35" fmla="*/ 272 h 584"/>
                  <a:gd name="T36" fmla="*/ 444 w 450"/>
                  <a:gd name="T37" fmla="*/ 254 h 584"/>
                  <a:gd name="T38" fmla="*/ 446 w 450"/>
                  <a:gd name="T39" fmla="*/ 238 h 584"/>
                  <a:gd name="T40" fmla="*/ 440 w 450"/>
                  <a:gd name="T41" fmla="*/ 232 h 584"/>
                  <a:gd name="T42" fmla="*/ 428 w 450"/>
                  <a:gd name="T43" fmla="*/ 230 h 584"/>
                  <a:gd name="T44" fmla="*/ 420 w 450"/>
                  <a:gd name="T45" fmla="*/ 234 h 584"/>
                  <a:gd name="T46" fmla="*/ 400 w 450"/>
                  <a:gd name="T47" fmla="*/ 238 h 584"/>
                  <a:gd name="T48" fmla="*/ 384 w 450"/>
                  <a:gd name="T49" fmla="*/ 230 h 584"/>
                  <a:gd name="T50" fmla="*/ 374 w 450"/>
                  <a:gd name="T51" fmla="*/ 218 h 584"/>
                  <a:gd name="T52" fmla="*/ 368 w 450"/>
                  <a:gd name="T53" fmla="*/ 206 h 584"/>
                  <a:gd name="T54" fmla="*/ 366 w 450"/>
                  <a:gd name="T55" fmla="*/ 198 h 584"/>
                  <a:gd name="T56" fmla="*/ 324 w 450"/>
                  <a:gd name="T57" fmla="*/ 62 h 584"/>
                  <a:gd name="T58" fmla="*/ 302 w 450"/>
                  <a:gd name="T59" fmla="*/ 44 h 584"/>
                  <a:gd name="T60" fmla="*/ 262 w 450"/>
                  <a:gd name="T61" fmla="*/ 20 h 584"/>
                  <a:gd name="T62" fmla="*/ 224 w 450"/>
                  <a:gd name="T63" fmla="*/ 4 h 584"/>
                  <a:gd name="T64" fmla="*/ 190 w 450"/>
                  <a:gd name="T65" fmla="*/ 0 h 584"/>
                  <a:gd name="T66" fmla="*/ 158 w 450"/>
                  <a:gd name="T67" fmla="*/ 2 h 584"/>
                  <a:gd name="T68" fmla="*/ 130 w 450"/>
                  <a:gd name="T69" fmla="*/ 12 h 584"/>
                  <a:gd name="T70" fmla="*/ 104 w 450"/>
                  <a:gd name="T71" fmla="*/ 26 h 584"/>
                  <a:gd name="T72" fmla="*/ 72 w 450"/>
                  <a:gd name="T73" fmla="*/ 58 h 584"/>
                  <a:gd name="T74" fmla="*/ 36 w 450"/>
                  <a:gd name="T75" fmla="*/ 108 h 584"/>
                  <a:gd name="T76" fmla="*/ 14 w 450"/>
                  <a:gd name="T77" fmla="*/ 158 h 584"/>
                  <a:gd name="T78" fmla="*/ 2 w 450"/>
                  <a:gd name="T79" fmla="*/ 202 h 584"/>
                  <a:gd name="T80" fmla="*/ 2 w 450"/>
                  <a:gd name="T81" fmla="*/ 228 h 584"/>
                  <a:gd name="T82" fmla="*/ 20 w 450"/>
                  <a:gd name="T83" fmla="*/ 286 h 584"/>
                  <a:gd name="T84" fmla="*/ 50 w 450"/>
                  <a:gd name="T85" fmla="*/ 378 h 584"/>
                  <a:gd name="T86" fmla="*/ 90 w 450"/>
                  <a:gd name="T87" fmla="*/ 476 h 584"/>
                  <a:gd name="T88" fmla="*/ 112 w 450"/>
                  <a:gd name="T89" fmla="*/ 516 h 584"/>
                  <a:gd name="T90" fmla="*/ 134 w 450"/>
                  <a:gd name="T91" fmla="*/ 544 h 584"/>
                  <a:gd name="T92" fmla="*/ 148 w 450"/>
                  <a:gd name="T93" fmla="*/ 556 h 584"/>
                  <a:gd name="T94" fmla="*/ 186 w 450"/>
                  <a:gd name="T95" fmla="*/ 572 h 584"/>
                  <a:gd name="T96" fmla="*/ 236 w 450"/>
                  <a:gd name="T97" fmla="*/ 582 h 584"/>
                  <a:gd name="T98" fmla="*/ 290 w 450"/>
                  <a:gd name="T99" fmla="*/ 584 h 584"/>
                  <a:gd name="T100" fmla="*/ 344 w 450"/>
                  <a:gd name="T101" fmla="*/ 582 h 584"/>
                  <a:gd name="T102" fmla="*/ 392 w 450"/>
                  <a:gd name="T103" fmla="*/ 570 h 584"/>
                  <a:gd name="T104" fmla="*/ 428 w 450"/>
                  <a:gd name="T105" fmla="*/ 554 h 584"/>
                  <a:gd name="T106" fmla="*/ 446 w 450"/>
                  <a:gd name="T107" fmla="*/ 536 h 584"/>
                  <a:gd name="T108" fmla="*/ 450 w 450"/>
                  <a:gd name="T109" fmla="*/ 52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0" h="584">
                    <a:moveTo>
                      <a:pt x="450" y="516"/>
                    </a:moveTo>
                    <a:lnTo>
                      <a:pt x="450" y="516"/>
                    </a:lnTo>
                    <a:lnTo>
                      <a:pt x="444" y="480"/>
                    </a:lnTo>
                    <a:lnTo>
                      <a:pt x="432" y="428"/>
                    </a:lnTo>
                    <a:lnTo>
                      <a:pt x="432" y="428"/>
                    </a:lnTo>
                    <a:lnTo>
                      <a:pt x="418" y="444"/>
                    </a:lnTo>
                    <a:lnTo>
                      <a:pt x="402" y="456"/>
                    </a:lnTo>
                    <a:lnTo>
                      <a:pt x="388" y="468"/>
                    </a:lnTo>
                    <a:lnTo>
                      <a:pt x="374" y="476"/>
                    </a:lnTo>
                    <a:lnTo>
                      <a:pt x="360" y="484"/>
                    </a:lnTo>
                    <a:lnTo>
                      <a:pt x="348" y="488"/>
                    </a:lnTo>
                    <a:lnTo>
                      <a:pt x="336" y="492"/>
                    </a:lnTo>
                    <a:lnTo>
                      <a:pt x="324" y="494"/>
                    </a:lnTo>
                    <a:lnTo>
                      <a:pt x="312" y="496"/>
                    </a:lnTo>
                    <a:lnTo>
                      <a:pt x="300" y="496"/>
                    </a:lnTo>
                    <a:lnTo>
                      <a:pt x="280" y="490"/>
                    </a:lnTo>
                    <a:lnTo>
                      <a:pt x="262" y="482"/>
                    </a:lnTo>
                    <a:lnTo>
                      <a:pt x="244" y="470"/>
                    </a:lnTo>
                    <a:lnTo>
                      <a:pt x="230" y="458"/>
                    </a:lnTo>
                    <a:lnTo>
                      <a:pt x="216" y="444"/>
                    </a:lnTo>
                    <a:lnTo>
                      <a:pt x="206" y="428"/>
                    </a:lnTo>
                    <a:lnTo>
                      <a:pt x="196" y="414"/>
                    </a:lnTo>
                    <a:lnTo>
                      <a:pt x="184" y="392"/>
                    </a:lnTo>
                    <a:lnTo>
                      <a:pt x="180" y="382"/>
                    </a:lnTo>
                    <a:lnTo>
                      <a:pt x="180" y="382"/>
                    </a:lnTo>
                    <a:lnTo>
                      <a:pt x="214" y="374"/>
                    </a:lnTo>
                    <a:lnTo>
                      <a:pt x="276" y="356"/>
                    </a:lnTo>
                    <a:lnTo>
                      <a:pt x="402" y="320"/>
                    </a:lnTo>
                    <a:lnTo>
                      <a:pt x="402" y="320"/>
                    </a:lnTo>
                    <a:lnTo>
                      <a:pt x="394" y="288"/>
                    </a:lnTo>
                    <a:lnTo>
                      <a:pt x="394" y="288"/>
                    </a:lnTo>
                    <a:lnTo>
                      <a:pt x="404" y="286"/>
                    </a:lnTo>
                    <a:lnTo>
                      <a:pt x="412" y="284"/>
                    </a:lnTo>
                    <a:lnTo>
                      <a:pt x="420" y="282"/>
                    </a:lnTo>
                    <a:lnTo>
                      <a:pt x="428" y="276"/>
                    </a:lnTo>
                    <a:lnTo>
                      <a:pt x="434" y="272"/>
                    </a:lnTo>
                    <a:lnTo>
                      <a:pt x="438" y="266"/>
                    </a:lnTo>
                    <a:lnTo>
                      <a:pt x="444" y="254"/>
                    </a:lnTo>
                    <a:lnTo>
                      <a:pt x="446" y="242"/>
                    </a:lnTo>
                    <a:lnTo>
                      <a:pt x="446" y="238"/>
                    </a:lnTo>
                    <a:lnTo>
                      <a:pt x="442" y="234"/>
                    </a:lnTo>
                    <a:lnTo>
                      <a:pt x="440" y="232"/>
                    </a:lnTo>
                    <a:lnTo>
                      <a:pt x="434" y="230"/>
                    </a:lnTo>
                    <a:lnTo>
                      <a:pt x="428" y="230"/>
                    </a:lnTo>
                    <a:lnTo>
                      <a:pt x="420" y="234"/>
                    </a:lnTo>
                    <a:lnTo>
                      <a:pt x="420" y="234"/>
                    </a:lnTo>
                    <a:lnTo>
                      <a:pt x="410" y="236"/>
                    </a:lnTo>
                    <a:lnTo>
                      <a:pt x="400" y="238"/>
                    </a:lnTo>
                    <a:lnTo>
                      <a:pt x="392" y="236"/>
                    </a:lnTo>
                    <a:lnTo>
                      <a:pt x="384" y="230"/>
                    </a:lnTo>
                    <a:lnTo>
                      <a:pt x="380" y="226"/>
                    </a:lnTo>
                    <a:lnTo>
                      <a:pt x="374" y="218"/>
                    </a:lnTo>
                    <a:lnTo>
                      <a:pt x="368" y="206"/>
                    </a:lnTo>
                    <a:lnTo>
                      <a:pt x="368" y="206"/>
                    </a:lnTo>
                    <a:lnTo>
                      <a:pt x="366" y="198"/>
                    </a:lnTo>
                    <a:lnTo>
                      <a:pt x="366" y="198"/>
                    </a:lnTo>
                    <a:lnTo>
                      <a:pt x="366" y="198"/>
                    </a:lnTo>
                    <a:lnTo>
                      <a:pt x="324" y="62"/>
                    </a:lnTo>
                    <a:lnTo>
                      <a:pt x="324" y="62"/>
                    </a:lnTo>
                    <a:lnTo>
                      <a:pt x="302" y="44"/>
                    </a:lnTo>
                    <a:lnTo>
                      <a:pt x="282" y="30"/>
                    </a:lnTo>
                    <a:lnTo>
                      <a:pt x="262" y="20"/>
                    </a:lnTo>
                    <a:lnTo>
                      <a:pt x="242" y="10"/>
                    </a:lnTo>
                    <a:lnTo>
                      <a:pt x="224" y="4"/>
                    </a:lnTo>
                    <a:lnTo>
                      <a:pt x="206" y="0"/>
                    </a:lnTo>
                    <a:lnTo>
                      <a:pt x="190" y="0"/>
                    </a:lnTo>
                    <a:lnTo>
                      <a:pt x="174" y="0"/>
                    </a:lnTo>
                    <a:lnTo>
                      <a:pt x="158" y="2"/>
                    </a:lnTo>
                    <a:lnTo>
                      <a:pt x="144" y="6"/>
                    </a:lnTo>
                    <a:lnTo>
                      <a:pt x="130" y="12"/>
                    </a:lnTo>
                    <a:lnTo>
                      <a:pt x="116" y="18"/>
                    </a:lnTo>
                    <a:lnTo>
                      <a:pt x="104" y="26"/>
                    </a:lnTo>
                    <a:lnTo>
                      <a:pt x="92" y="36"/>
                    </a:lnTo>
                    <a:lnTo>
                      <a:pt x="72" y="58"/>
                    </a:lnTo>
                    <a:lnTo>
                      <a:pt x="52" y="82"/>
                    </a:lnTo>
                    <a:lnTo>
                      <a:pt x="36" y="108"/>
                    </a:lnTo>
                    <a:lnTo>
                      <a:pt x="24" y="134"/>
                    </a:lnTo>
                    <a:lnTo>
                      <a:pt x="14" y="158"/>
                    </a:lnTo>
                    <a:lnTo>
                      <a:pt x="6" y="182"/>
                    </a:lnTo>
                    <a:lnTo>
                      <a:pt x="2" y="202"/>
                    </a:lnTo>
                    <a:lnTo>
                      <a:pt x="0" y="218"/>
                    </a:lnTo>
                    <a:lnTo>
                      <a:pt x="2" y="228"/>
                    </a:lnTo>
                    <a:lnTo>
                      <a:pt x="2" y="228"/>
                    </a:lnTo>
                    <a:lnTo>
                      <a:pt x="20" y="286"/>
                    </a:lnTo>
                    <a:lnTo>
                      <a:pt x="34" y="330"/>
                    </a:lnTo>
                    <a:lnTo>
                      <a:pt x="50" y="378"/>
                    </a:lnTo>
                    <a:lnTo>
                      <a:pt x="70" y="428"/>
                    </a:lnTo>
                    <a:lnTo>
                      <a:pt x="90" y="476"/>
                    </a:lnTo>
                    <a:lnTo>
                      <a:pt x="100" y="496"/>
                    </a:lnTo>
                    <a:lnTo>
                      <a:pt x="112" y="516"/>
                    </a:lnTo>
                    <a:lnTo>
                      <a:pt x="124" y="532"/>
                    </a:lnTo>
                    <a:lnTo>
                      <a:pt x="134" y="544"/>
                    </a:lnTo>
                    <a:lnTo>
                      <a:pt x="134" y="544"/>
                    </a:lnTo>
                    <a:lnTo>
                      <a:pt x="148" y="556"/>
                    </a:lnTo>
                    <a:lnTo>
                      <a:pt x="166" y="564"/>
                    </a:lnTo>
                    <a:lnTo>
                      <a:pt x="186" y="572"/>
                    </a:lnTo>
                    <a:lnTo>
                      <a:pt x="210" y="578"/>
                    </a:lnTo>
                    <a:lnTo>
                      <a:pt x="236" y="582"/>
                    </a:lnTo>
                    <a:lnTo>
                      <a:pt x="262" y="584"/>
                    </a:lnTo>
                    <a:lnTo>
                      <a:pt x="290" y="584"/>
                    </a:lnTo>
                    <a:lnTo>
                      <a:pt x="318" y="584"/>
                    </a:lnTo>
                    <a:lnTo>
                      <a:pt x="344" y="582"/>
                    </a:lnTo>
                    <a:lnTo>
                      <a:pt x="368" y="576"/>
                    </a:lnTo>
                    <a:lnTo>
                      <a:pt x="392" y="570"/>
                    </a:lnTo>
                    <a:lnTo>
                      <a:pt x="412" y="564"/>
                    </a:lnTo>
                    <a:lnTo>
                      <a:pt x="428" y="554"/>
                    </a:lnTo>
                    <a:lnTo>
                      <a:pt x="442" y="542"/>
                    </a:lnTo>
                    <a:lnTo>
                      <a:pt x="446" y="536"/>
                    </a:lnTo>
                    <a:lnTo>
                      <a:pt x="448" y="530"/>
                    </a:lnTo>
                    <a:lnTo>
                      <a:pt x="450" y="524"/>
                    </a:lnTo>
                    <a:lnTo>
                      <a:pt x="450" y="5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10224"/>
              <p:cNvSpPr>
                <a:spLocks/>
              </p:cNvSpPr>
              <p:nvPr/>
            </p:nvSpPr>
            <p:spPr bwMode="auto">
              <a:xfrm>
                <a:off x="12257088" y="2963863"/>
                <a:ext cx="977900" cy="990600"/>
              </a:xfrm>
              <a:custGeom>
                <a:avLst/>
                <a:gdLst>
                  <a:gd name="T0" fmla="*/ 314 w 616"/>
                  <a:gd name="T1" fmla="*/ 548 h 624"/>
                  <a:gd name="T2" fmla="*/ 328 w 616"/>
                  <a:gd name="T3" fmla="*/ 468 h 624"/>
                  <a:gd name="T4" fmla="*/ 304 w 616"/>
                  <a:gd name="T5" fmla="*/ 388 h 624"/>
                  <a:gd name="T6" fmla="*/ 248 w 616"/>
                  <a:gd name="T7" fmla="*/ 336 h 624"/>
                  <a:gd name="T8" fmla="*/ 440 w 616"/>
                  <a:gd name="T9" fmla="*/ 312 h 624"/>
                  <a:gd name="T10" fmla="*/ 460 w 616"/>
                  <a:gd name="T11" fmla="*/ 298 h 624"/>
                  <a:gd name="T12" fmla="*/ 444 w 616"/>
                  <a:gd name="T13" fmla="*/ 286 h 624"/>
                  <a:gd name="T14" fmla="*/ 396 w 616"/>
                  <a:gd name="T15" fmla="*/ 270 h 624"/>
                  <a:gd name="T16" fmla="*/ 498 w 616"/>
                  <a:gd name="T17" fmla="*/ 276 h 624"/>
                  <a:gd name="T18" fmla="*/ 586 w 616"/>
                  <a:gd name="T19" fmla="*/ 262 h 624"/>
                  <a:gd name="T20" fmla="*/ 612 w 616"/>
                  <a:gd name="T21" fmla="*/ 234 h 624"/>
                  <a:gd name="T22" fmla="*/ 610 w 616"/>
                  <a:gd name="T23" fmla="*/ 206 h 624"/>
                  <a:gd name="T24" fmla="*/ 574 w 616"/>
                  <a:gd name="T25" fmla="*/ 244 h 624"/>
                  <a:gd name="T26" fmla="*/ 580 w 616"/>
                  <a:gd name="T27" fmla="*/ 132 h 624"/>
                  <a:gd name="T28" fmla="*/ 566 w 616"/>
                  <a:gd name="T29" fmla="*/ 52 h 624"/>
                  <a:gd name="T30" fmla="*/ 534 w 616"/>
                  <a:gd name="T31" fmla="*/ 14 h 624"/>
                  <a:gd name="T32" fmla="*/ 502 w 616"/>
                  <a:gd name="T33" fmla="*/ 8 h 624"/>
                  <a:gd name="T34" fmla="*/ 468 w 616"/>
                  <a:gd name="T35" fmla="*/ 24 h 624"/>
                  <a:gd name="T36" fmla="*/ 470 w 616"/>
                  <a:gd name="T37" fmla="*/ 70 h 624"/>
                  <a:gd name="T38" fmla="*/ 474 w 616"/>
                  <a:gd name="T39" fmla="*/ 90 h 624"/>
                  <a:gd name="T40" fmla="*/ 414 w 616"/>
                  <a:gd name="T41" fmla="*/ 32 h 624"/>
                  <a:gd name="T42" fmla="*/ 350 w 616"/>
                  <a:gd name="T43" fmla="*/ 6 h 624"/>
                  <a:gd name="T44" fmla="*/ 296 w 616"/>
                  <a:gd name="T45" fmla="*/ 0 h 624"/>
                  <a:gd name="T46" fmla="*/ 260 w 616"/>
                  <a:gd name="T47" fmla="*/ 20 h 624"/>
                  <a:gd name="T48" fmla="*/ 264 w 616"/>
                  <a:gd name="T49" fmla="*/ 54 h 624"/>
                  <a:gd name="T50" fmla="*/ 296 w 616"/>
                  <a:gd name="T51" fmla="*/ 88 h 624"/>
                  <a:gd name="T52" fmla="*/ 290 w 616"/>
                  <a:gd name="T53" fmla="*/ 104 h 624"/>
                  <a:gd name="T54" fmla="*/ 170 w 616"/>
                  <a:gd name="T55" fmla="*/ 148 h 624"/>
                  <a:gd name="T56" fmla="*/ 106 w 616"/>
                  <a:gd name="T57" fmla="*/ 204 h 624"/>
                  <a:gd name="T58" fmla="*/ 66 w 616"/>
                  <a:gd name="T59" fmla="*/ 220 h 624"/>
                  <a:gd name="T60" fmla="*/ 10 w 616"/>
                  <a:gd name="T61" fmla="*/ 234 h 624"/>
                  <a:gd name="T62" fmla="*/ 0 w 616"/>
                  <a:gd name="T63" fmla="*/ 254 h 624"/>
                  <a:gd name="T64" fmla="*/ 6 w 616"/>
                  <a:gd name="T65" fmla="*/ 276 h 624"/>
                  <a:gd name="T66" fmla="*/ 38 w 616"/>
                  <a:gd name="T67" fmla="*/ 274 h 624"/>
                  <a:gd name="T68" fmla="*/ 48 w 616"/>
                  <a:gd name="T69" fmla="*/ 272 h 624"/>
                  <a:gd name="T70" fmla="*/ 18 w 616"/>
                  <a:gd name="T71" fmla="*/ 312 h 624"/>
                  <a:gd name="T72" fmla="*/ 24 w 616"/>
                  <a:gd name="T73" fmla="*/ 322 h 624"/>
                  <a:gd name="T74" fmla="*/ 50 w 616"/>
                  <a:gd name="T75" fmla="*/ 318 h 624"/>
                  <a:gd name="T76" fmla="*/ 58 w 616"/>
                  <a:gd name="T77" fmla="*/ 310 h 624"/>
                  <a:gd name="T78" fmla="*/ 70 w 616"/>
                  <a:gd name="T79" fmla="*/ 398 h 624"/>
                  <a:gd name="T80" fmla="*/ 104 w 616"/>
                  <a:gd name="T81" fmla="*/ 470 h 624"/>
                  <a:gd name="T82" fmla="*/ 180 w 616"/>
                  <a:gd name="T83" fmla="*/ 518 h 624"/>
                  <a:gd name="T84" fmla="*/ 162 w 616"/>
                  <a:gd name="T85" fmla="*/ 560 h 624"/>
                  <a:gd name="T86" fmla="*/ 164 w 616"/>
                  <a:gd name="T87" fmla="*/ 586 h 624"/>
                  <a:gd name="T88" fmla="*/ 184 w 616"/>
                  <a:gd name="T89" fmla="*/ 586 h 624"/>
                  <a:gd name="T90" fmla="*/ 198 w 616"/>
                  <a:gd name="T91" fmla="*/ 568 h 624"/>
                  <a:gd name="T92" fmla="*/ 198 w 616"/>
                  <a:gd name="T93" fmla="*/ 620 h 624"/>
                  <a:gd name="T94" fmla="*/ 216 w 616"/>
                  <a:gd name="T95" fmla="*/ 620 h 624"/>
                  <a:gd name="T96" fmla="*/ 268 w 616"/>
                  <a:gd name="T97" fmla="*/ 600 h 624"/>
                  <a:gd name="T98" fmla="*/ 304 w 616"/>
                  <a:gd name="T99" fmla="*/ 57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6" h="624">
                    <a:moveTo>
                      <a:pt x="304" y="572"/>
                    </a:moveTo>
                    <a:lnTo>
                      <a:pt x="304" y="572"/>
                    </a:lnTo>
                    <a:lnTo>
                      <a:pt x="306" y="566"/>
                    </a:lnTo>
                    <a:lnTo>
                      <a:pt x="314" y="548"/>
                    </a:lnTo>
                    <a:lnTo>
                      <a:pt x="322" y="520"/>
                    </a:lnTo>
                    <a:lnTo>
                      <a:pt x="326" y="504"/>
                    </a:lnTo>
                    <a:lnTo>
                      <a:pt x="328" y="486"/>
                    </a:lnTo>
                    <a:lnTo>
                      <a:pt x="328" y="468"/>
                    </a:lnTo>
                    <a:lnTo>
                      <a:pt x="326" y="448"/>
                    </a:lnTo>
                    <a:lnTo>
                      <a:pt x="322" y="428"/>
                    </a:lnTo>
                    <a:lnTo>
                      <a:pt x="316" y="408"/>
                    </a:lnTo>
                    <a:lnTo>
                      <a:pt x="304" y="388"/>
                    </a:lnTo>
                    <a:lnTo>
                      <a:pt x="290" y="370"/>
                    </a:lnTo>
                    <a:lnTo>
                      <a:pt x="272" y="352"/>
                    </a:lnTo>
                    <a:lnTo>
                      <a:pt x="248" y="336"/>
                    </a:lnTo>
                    <a:lnTo>
                      <a:pt x="248" y="336"/>
                    </a:lnTo>
                    <a:lnTo>
                      <a:pt x="286" y="332"/>
                    </a:lnTo>
                    <a:lnTo>
                      <a:pt x="366" y="324"/>
                    </a:lnTo>
                    <a:lnTo>
                      <a:pt x="406" y="318"/>
                    </a:lnTo>
                    <a:lnTo>
                      <a:pt x="440" y="312"/>
                    </a:lnTo>
                    <a:lnTo>
                      <a:pt x="450" y="308"/>
                    </a:lnTo>
                    <a:lnTo>
                      <a:pt x="458" y="304"/>
                    </a:lnTo>
                    <a:lnTo>
                      <a:pt x="460" y="302"/>
                    </a:lnTo>
                    <a:lnTo>
                      <a:pt x="460" y="298"/>
                    </a:lnTo>
                    <a:lnTo>
                      <a:pt x="458" y="296"/>
                    </a:lnTo>
                    <a:lnTo>
                      <a:pt x="456" y="294"/>
                    </a:lnTo>
                    <a:lnTo>
                      <a:pt x="456" y="294"/>
                    </a:lnTo>
                    <a:lnTo>
                      <a:pt x="444" y="286"/>
                    </a:lnTo>
                    <a:lnTo>
                      <a:pt x="434" y="280"/>
                    </a:lnTo>
                    <a:lnTo>
                      <a:pt x="414" y="274"/>
                    </a:lnTo>
                    <a:lnTo>
                      <a:pt x="402" y="270"/>
                    </a:lnTo>
                    <a:lnTo>
                      <a:pt x="396" y="270"/>
                    </a:lnTo>
                    <a:lnTo>
                      <a:pt x="396" y="270"/>
                    </a:lnTo>
                    <a:lnTo>
                      <a:pt x="428" y="274"/>
                    </a:lnTo>
                    <a:lnTo>
                      <a:pt x="460" y="276"/>
                    </a:lnTo>
                    <a:lnTo>
                      <a:pt x="498" y="276"/>
                    </a:lnTo>
                    <a:lnTo>
                      <a:pt x="538" y="274"/>
                    </a:lnTo>
                    <a:lnTo>
                      <a:pt x="556" y="270"/>
                    </a:lnTo>
                    <a:lnTo>
                      <a:pt x="572" y="266"/>
                    </a:lnTo>
                    <a:lnTo>
                      <a:pt x="586" y="262"/>
                    </a:lnTo>
                    <a:lnTo>
                      <a:pt x="598" y="254"/>
                    </a:lnTo>
                    <a:lnTo>
                      <a:pt x="608" y="246"/>
                    </a:lnTo>
                    <a:lnTo>
                      <a:pt x="612" y="234"/>
                    </a:lnTo>
                    <a:lnTo>
                      <a:pt x="612" y="234"/>
                    </a:lnTo>
                    <a:lnTo>
                      <a:pt x="616" y="216"/>
                    </a:lnTo>
                    <a:lnTo>
                      <a:pt x="616" y="210"/>
                    </a:lnTo>
                    <a:lnTo>
                      <a:pt x="614" y="206"/>
                    </a:lnTo>
                    <a:lnTo>
                      <a:pt x="610" y="206"/>
                    </a:lnTo>
                    <a:lnTo>
                      <a:pt x="608" y="206"/>
                    </a:lnTo>
                    <a:lnTo>
                      <a:pt x="600" y="214"/>
                    </a:lnTo>
                    <a:lnTo>
                      <a:pt x="582" y="232"/>
                    </a:lnTo>
                    <a:lnTo>
                      <a:pt x="574" y="244"/>
                    </a:lnTo>
                    <a:lnTo>
                      <a:pt x="574" y="244"/>
                    </a:lnTo>
                    <a:lnTo>
                      <a:pt x="578" y="210"/>
                    </a:lnTo>
                    <a:lnTo>
                      <a:pt x="580" y="174"/>
                    </a:lnTo>
                    <a:lnTo>
                      <a:pt x="580" y="132"/>
                    </a:lnTo>
                    <a:lnTo>
                      <a:pt x="580" y="110"/>
                    </a:lnTo>
                    <a:lnTo>
                      <a:pt x="576" y="90"/>
                    </a:lnTo>
                    <a:lnTo>
                      <a:pt x="572" y="70"/>
                    </a:lnTo>
                    <a:lnTo>
                      <a:pt x="566" y="52"/>
                    </a:lnTo>
                    <a:lnTo>
                      <a:pt x="558" y="36"/>
                    </a:lnTo>
                    <a:lnTo>
                      <a:pt x="546" y="22"/>
                    </a:lnTo>
                    <a:lnTo>
                      <a:pt x="540" y="18"/>
                    </a:lnTo>
                    <a:lnTo>
                      <a:pt x="534" y="14"/>
                    </a:lnTo>
                    <a:lnTo>
                      <a:pt x="526" y="10"/>
                    </a:lnTo>
                    <a:lnTo>
                      <a:pt x="518" y="8"/>
                    </a:lnTo>
                    <a:lnTo>
                      <a:pt x="518" y="8"/>
                    </a:lnTo>
                    <a:lnTo>
                      <a:pt x="502" y="8"/>
                    </a:lnTo>
                    <a:lnTo>
                      <a:pt x="488" y="8"/>
                    </a:lnTo>
                    <a:lnTo>
                      <a:pt x="480" y="12"/>
                    </a:lnTo>
                    <a:lnTo>
                      <a:pt x="472" y="18"/>
                    </a:lnTo>
                    <a:lnTo>
                      <a:pt x="468" y="24"/>
                    </a:lnTo>
                    <a:lnTo>
                      <a:pt x="466" y="32"/>
                    </a:lnTo>
                    <a:lnTo>
                      <a:pt x="464" y="40"/>
                    </a:lnTo>
                    <a:lnTo>
                      <a:pt x="464" y="50"/>
                    </a:lnTo>
                    <a:lnTo>
                      <a:pt x="470" y="70"/>
                    </a:lnTo>
                    <a:lnTo>
                      <a:pt x="476" y="86"/>
                    </a:lnTo>
                    <a:lnTo>
                      <a:pt x="484" y="102"/>
                    </a:lnTo>
                    <a:lnTo>
                      <a:pt x="484" y="102"/>
                    </a:lnTo>
                    <a:lnTo>
                      <a:pt x="474" y="90"/>
                    </a:lnTo>
                    <a:lnTo>
                      <a:pt x="464" y="74"/>
                    </a:lnTo>
                    <a:lnTo>
                      <a:pt x="448" y="58"/>
                    </a:lnTo>
                    <a:lnTo>
                      <a:pt x="426" y="40"/>
                    </a:lnTo>
                    <a:lnTo>
                      <a:pt x="414" y="32"/>
                    </a:lnTo>
                    <a:lnTo>
                      <a:pt x="400" y="24"/>
                    </a:lnTo>
                    <a:lnTo>
                      <a:pt x="384" y="18"/>
                    </a:lnTo>
                    <a:lnTo>
                      <a:pt x="368" y="10"/>
                    </a:lnTo>
                    <a:lnTo>
                      <a:pt x="350" y="6"/>
                    </a:lnTo>
                    <a:lnTo>
                      <a:pt x="330" y="2"/>
                    </a:lnTo>
                    <a:lnTo>
                      <a:pt x="330" y="2"/>
                    </a:lnTo>
                    <a:lnTo>
                      <a:pt x="310" y="0"/>
                    </a:lnTo>
                    <a:lnTo>
                      <a:pt x="296" y="0"/>
                    </a:lnTo>
                    <a:lnTo>
                      <a:pt x="282" y="2"/>
                    </a:lnTo>
                    <a:lnTo>
                      <a:pt x="272" y="8"/>
                    </a:lnTo>
                    <a:lnTo>
                      <a:pt x="266" y="12"/>
                    </a:lnTo>
                    <a:lnTo>
                      <a:pt x="260" y="20"/>
                    </a:lnTo>
                    <a:lnTo>
                      <a:pt x="258" y="28"/>
                    </a:lnTo>
                    <a:lnTo>
                      <a:pt x="258" y="36"/>
                    </a:lnTo>
                    <a:lnTo>
                      <a:pt x="260" y="46"/>
                    </a:lnTo>
                    <a:lnTo>
                      <a:pt x="264" y="54"/>
                    </a:lnTo>
                    <a:lnTo>
                      <a:pt x="270" y="64"/>
                    </a:lnTo>
                    <a:lnTo>
                      <a:pt x="278" y="72"/>
                    </a:lnTo>
                    <a:lnTo>
                      <a:pt x="286" y="80"/>
                    </a:lnTo>
                    <a:lnTo>
                      <a:pt x="296" y="88"/>
                    </a:lnTo>
                    <a:lnTo>
                      <a:pt x="306" y="94"/>
                    </a:lnTo>
                    <a:lnTo>
                      <a:pt x="318" y="98"/>
                    </a:lnTo>
                    <a:lnTo>
                      <a:pt x="318" y="98"/>
                    </a:lnTo>
                    <a:lnTo>
                      <a:pt x="290" y="104"/>
                    </a:lnTo>
                    <a:lnTo>
                      <a:pt x="262" y="110"/>
                    </a:lnTo>
                    <a:lnTo>
                      <a:pt x="226" y="122"/>
                    </a:lnTo>
                    <a:lnTo>
                      <a:pt x="190" y="138"/>
                    </a:lnTo>
                    <a:lnTo>
                      <a:pt x="170" y="148"/>
                    </a:lnTo>
                    <a:lnTo>
                      <a:pt x="152" y="160"/>
                    </a:lnTo>
                    <a:lnTo>
                      <a:pt x="136" y="172"/>
                    </a:lnTo>
                    <a:lnTo>
                      <a:pt x="120" y="188"/>
                    </a:lnTo>
                    <a:lnTo>
                      <a:pt x="106" y="204"/>
                    </a:lnTo>
                    <a:lnTo>
                      <a:pt x="94" y="222"/>
                    </a:lnTo>
                    <a:lnTo>
                      <a:pt x="94" y="222"/>
                    </a:lnTo>
                    <a:lnTo>
                      <a:pt x="80" y="220"/>
                    </a:lnTo>
                    <a:lnTo>
                      <a:pt x="66" y="220"/>
                    </a:lnTo>
                    <a:lnTo>
                      <a:pt x="50" y="220"/>
                    </a:lnTo>
                    <a:lnTo>
                      <a:pt x="32" y="222"/>
                    </a:lnTo>
                    <a:lnTo>
                      <a:pt x="16" y="228"/>
                    </a:lnTo>
                    <a:lnTo>
                      <a:pt x="10" y="234"/>
                    </a:lnTo>
                    <a:lnTo>
                      <a:pt x="6" y="240"/>
                    </a:lnTo>
                    <a:lnTo>
                      <a:pt x="2" y="246"/>
                    </a:lnTo>
                    <a:lnTo>
                      <a:pt x="0" y="254"/>
                    </a:lnTo>
                    <a:lnTo>
                      <a:pt x="0" y="254"/>
                    </a:lnTo>
                    <a:lnTo>
                      <a:pt x="0" y="262"/>
                    </a:lnTo>
                    <a:lnTo>
                      <a:pt x="0" y="268"/>
                    </a:lnTo>
                    <a:lnTo>
                      <a:pt x="2" y="274"/>
                    </a:lnTo>
                    <a:lnTo>
                      <a:pt x="6" y="276"/>
                    </a:lnTo>
                    <a:lnTo>
                      <a:pt x="10" y="278"/>
                    </a:lnTo>
                    <a:lnTo>
                      <a:pt x="16" y="280"/>
                    </a:lnTo>
                    <a:lnTo>
                      <a:pt x="26" y="278"/>
                    </a:lnTo>
                    <a:lnTo>
                      <a:pt x="38" y="274"/>
                    </a:lnTo>
                    <a:lnTo>
                      <a:pt x="48" y="270"/>
                    </a:lnTo>
                    <a:lnTo>
                      <a:pt x="56" y="266"/>
                    </a:lnTo>
                    <a:lnTo>
                      <a:pt x="56" y="266"/>
                    </a:lnTo>
                    <a:lnTo>
                      <a:pt x="48" y="272"/>
                    </a:lnTo>
                    <a:lnTo>
                      <a:pt x="30" y="288"/>
                    </a:lnTo>
                    <a:lnTo>
                      <a:pt x="24" y="298"/>
                    </a:lnTo>
                    <a:lnTo>
                      <a:pt x="18" y="308"/>
                    </a:lnTo>
                    <a:lnTo>
                      <a:pt x="18" y="312"/>
                    </a:lnTo>
                    <a:lnTo>
                      <a:pt x="18" y="316"/>
                    </a:lnTo>
                    <a:lnTo>
                      <a:pt x="20" y="320"/>
                    </a:lnTo>
                    <a:lnTo>
                      <a:pt x="24" y="322"/>
                    </a:lnTo>
                    <a:lnTo>
                      <a:pt x="24" y="322"/>
                    </a:lnTo>
                    <a:lnTo>
                      <a:pt x="32" y="326"/>
                    </a:lnTo>
                    <a:lnTo>
                      <a:pt x="40" y="326"/>
                    </a:lnTo>
                    <a:lnTo>
                      <a:pt x="46" y="322"/>
                    </a:lnTo>
                    <a:lnTo>
                      <a:pt x="50" y="318"/>
                    </a:lnTo>
                    <a:lnTo>
                      <a:pt x="56" y="308"/>
                    </a:lnTo>
                    <a:lnTo>
                      <a:pt x="58" y="302"/>
                    </a:lnTo>
                    <a:lnTo>
                      <a:pt x="58" y="302"/>
                    </a:lnTo>
                    <a:lnTo>
                      <a:pt x="58" y="310"/>
                    </a:lnTo>
                    <a:lnTo>
                      <a:pt x="60" y="330"/>
                    </a:lnTo>
                    <a:lnTo>
                      <a:pt x="62" y="362"/>
                    </a:lnTo>
                    <a:lnTo>
                      <a:pt x="64" y="378"/>
                    </a:lnTo>
                    <a:lnTo>
                      <a:pt x="70" y="398"/>
                    </a:lnTo>
                    <a:lnTo>
                      <a:pt x="76" y="416"/>
                    </a:lnTo>
                    <a:lnTo>
                      <a:pt x="82" y="434"/>
                    </a:lnTo>
                    <a:lnTo>
                      <a:pt x="92" y="452"/>
                    </a:lnTo>
                    <a:lnTo>
                      <a:pt x="104" y="470"/>
                    </a:lnTo>
                    <a:lnTo>
                      <a:pt x="118" y="486"/>
                    </a:lnTo>
                    <a:lnTo>
                      <a:pt x="136" y="500"/>
                    </a:lnTo>
                    <a:lnTo>
                      <a:pt x="156" y="510"/>
                    </a:lnTo>
                    <a:lnTo>
                      <a:pt x="180" y="518"/>
                    </a:lnTo>
                    <a:lnTo>
                      <a:pt x="180" y="518"/>
                    </a:lnTo>
                    <a:lnTo>
                      <a:pt x="174" y="528"/>
                    </a:lnTo>
                    <a:lnTo>
                      <a:pt x="164" y="548"/>
                    </a:lnTo>
                    <a:lnTo>
                      <a:pt x="162" y="560"/>
                    </a:lnTo>
                    <a:lnTo>
                      <a:pt x="160" y="572"/>
                    </a:lnTo>
                    <a:lnTo>
                      <a:pt x="160" y="580"/>
                    </a:lnTo>
                    <a:lnTo>
                      <a:pt x="162" y="584"/>
                    </a:lnTo>
                    <a:lnTo>
                      <a:pt x="164" y="586"/>
                    </a:lnTo>
                    <a:lnTo>
                      <a:pt x="164" y="586"/>
                    </a:lnTo>
                    <a:lnTo>
                      <a:pt x="172" y="590"/>
                    </a:lnTo>
                    <a:lnTo>
                      <a:pt x="178" y="588"/>
                    </a:lnTo>
                    <a:lnTo>
                      <a:pt x="184" y="586"/>
                    </a:lnTo>
                    <a:lnTo>
                      <a:pt x="188" y="582"/>
                    </a:lnTo>
                    <a:lnTo>
                      <a:pt x="196" y="572"/>
                    </a:lnTo>
                    <a:lnTo>
                      <a:pt x="198" y="568"/>
                    </a:lnTo>
                    <a:lnTo>
                      <a:pt x="198" y="568"/>
                    </a:lnTo>
                    <a:lnTo>
                      <a:pt x="196" y="578"/>
                    </a:lnTo>
                    <a:lnTo>
                      <a:pt x="194" y="602"/>
                    </a:lnTo>
                    <a:lnTo>
                      <a:pt x="194" y="612"/>
                    </a:lnTo>
                    <a:lnTo>
                      <a:pt x="198" y="620"/>
                    </a:lnTo>
                    <a:lnTo>
                      <a:pt x="200" y="622"/>
                    </a:lnTo>
                    <a:lnTo>
                      <a:pt x="204" y="624"/>
                    </a:lnTo>
                    <a:lnTo>
                      <a:pt x="210" y="624"/>
                    </a:lnTo>
                    <a:lnTo>
                      <a:pt x="216" y="620"/>
                    </a:lnTo>
                    <a:lnTo>
                      <a:pt x="216" y="620"/>
                    </a:lnTo>
                    <a:lnTo>
                      <a:pt x="230" y="614"/>
                    </a:lnTo>
                    <a:lnTo>
                      <a:pt x="244" y="610"/>
                    </a:lnTo>
                    <a:lnTo>
                      <a:pt x="268" y="600"/>
                    </a:lnTo>
                    <a:lnTo>
                      <a:pt x="280" y="596"/>
                    </a:lnTo>
                    <a:lnTo>
                      <a:pt x="290" y="590"/>
                    </a:lnTo>
                    <a:lnTo>
                      <a:pt x="298" y="582"/>
                    </a:lnTo>
                    <a:lnTo>
                      <a:pt x="304" y="572"/>
                    </a:lnTo>
                    <a:close/>
                  </a:path>
                </a:pathLst>
              </a:custGeom>
              <a:solidFill>
                <a:srgbClr val="735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10225"/>
              <p:cNvSpPr>
                <a:spLocks/>
              </p:cNvSpPr>
              <p:nvPr/>
            </p:nvSpPr>
            <p:spPr bwMode="auto">
              <a:xfrm>
                <a:off x="12257088" y="2963863"/>
                <a:ext cx="977900" cy="990600"/>
              </a:xfrm>
              <a:custGeom>
                <a:avLst/>
                <a:gdLst>
                  <a:gd name="T0" fmla="*/ 314 w 616"/>
                  <a:gd name="T1" fmla="*/ 548 h 624"/>
                  <a:gd name="T2" fmla="*/ 328 w 616"/>
                  <a:gd name="T3" fmla="*/ 468 h 624"/>
                  <a:gd name="T4" fmla="*/ 304 w 616"/>
                  <a:gd name="T5" fmla="*/ 388 h 624"/>
                  <a:gd name="T6" fmla="*/ 248 w 616"/>
                  <a:gd name="T7" fmla="*/ 336 h 624"/>
                  <a:gd name="T8" fmla="*/ 440 w 616"/>
                  <a:gd name="T9" fmla="*/ 312 h 624"/>
                  <a:gd name="T10" fmla="*/ 460 w 616"/>
                  <a:gd name="T11" fmla="*/ 298 h 624"/>
                  <a:gd name="T12" fmla="*/ 444 w 616"/>
                  <a:gd name="T13" fmla="*/ 286 h 624"/>
                  <a:gd name="T14" fmla="*/ 396 w 616"/>
                  <a:gd name="T15" fmla="*/ 270 h 624"/>
                  <a:gd name="T16" fmla="*/ 498 w 616"/>
                  <a:gd name="T17" fmla="*/ 276 h 624"/>
                  <a:gd name="T18" fmla="*/ 586 w 616"/>
                  <a:gd name="T19" fmla="*/ 262 h 624"/>
                  <a:gd name="T20" fmla="*/ 612 w 616"/>
                  <a:gd name="T21" fmla="*/ 234 h 624"/>
                  <a:gd name="T22" fmla="*/ 610 w 616"/>
                  <a:gd name="T23" fmla="*/ 206 h 624"/>
                  <a:gd name="T24" fmla="*/ 574 w 616"/>
                  <a:gd name="T25" fmla="*/ 244 h 624"/>
                  <a:gd name="T26" fmla="*/ 580 w 616"/>
                  <a:gd name="T27" fmla="*/ 132 h 624"/>
                  <a:gd name="T28" fmla="*/ 566 w 616"/>
                  <a:gd name="T29" fmla="*/ 52 h 624"/>
                  <a:gd name="T30" fmla="*/ 534 w 616"/>
                  <a:gd name="T31" fmla="*/ 14 h 624"/>
                  <a:gd name="T32" fmla="*/ 502 w 616"/>
                  <a:gd name="T33" fmla="*/ 8 h 624"/>
                  <a:gd name="T34" fmla="*/ 468 w 616"/>
                  <a:gd name="T35" fmla="*/ 24 h 624"/>
                  <a:gd name="T36" fmla="*/ 470 w 616"/>
                  <a:gd name="T37" fmla="*/ 70 h 624"/>
                  <a:gd name="T38" fmla="*/ 474 w 616"/>
                  <a:gd name="T39" fmla="*/ 90 h 624"/>
                  <a:gd name="T40" fmla="*/ 414 w 616"/>
                  <a:gd name="T41" fmla="*/ 32 h 624"/>
                  <a:gd name="T42" fmla="*/ 350 w 616"/>
                  <a:gd name="T43" fmla="*/ 6 h 624"/>
                  <a:gd name="T44" fmla="*/ 296 w 616"/>
                  <a:gd name="T45" fmla="*/ 0 h 624"/>
                  <a:gd name="T46" fmla="*/ 260 w 616"/>
                  <a:gd name="T47" fmla="*/ 20 h 624"/>
                  <a:gd name="T48" fmla="*/ 264 w 616"/>
                  <a:gd name="T49" fmla="*/ 54 h 624"/>
                  <a:gd name="T50" fmla="*/ 296 w 616"/>
                  <a:gd name="T51" fmla="*/ 88 h 624"/>
                  <a:gd name="T52" fmla="*/ 290 w 616"/>
                  <a:gd name="T53" fmla="*/ 104 h 624"/>
                  <a:gd name="T54" fmla="*/ 170 w 616"/>
                  <a:gd name="T55" fmla="*/ 148 h 624"/>
                  <a:gd name="T56" fmla="*/ 106 w 616"/>
                  <a:gd name="T57" fmla="*/ 204 h 624"/>
                  <a:gd name="T58" fmla="*/ 66 w 616"/>
                  <a:gd name="T59" fmla="*/ 220 h 624"/>
                  <a:gd name="T60" fmla="*/ 10 w 616"/>
                  <a:gd name="T61" fmla="*/ 234 h 624"/>
                  <a:gd name="T62" fmla="*/ 0 w 616"/>
                  <a:gd name="T63" fmla="*/ 254 h 624"/>
                  <a:gd name="T64" fmla="*/ 6 w 616"/>
                  <a:gd name="T65" fmla="*/ 276 h 624"/>
                  <a:gd name="T66" fmla="*/ 38 w 616"/>
                  <a:gd name="T67" fmla="*/ 274 h 624"/>
                  <a:gd name="T68" fmla="*/ 48 w 616"/>
                  <a:gd name="T69" fmla="*/ 272 h 624"/>
                  <a:gd name="T70" fmla="*/ 18 w 616"/>
                  <a:gd name="T71" fmla="*/ 312 h 624"/>
                  <a:gd name="T72" fmla="*/ 24 w 616"/>
                  <a:gd name="T73" fmla="*/ 322 h 624"/>
                  <a:gd name="T74" fmla="*/ 50 w 616"/>
                  <a:gd name="T75" fmla="*/ 318 h 624"/>
                  <a:gd name="T76" fmla="*/ 58 w 616"/>
                  <a:gd name="T77" fmla="*/ 310 h 624"/>
                  <a:gd name="T78" fmla="*/ 70 w 616"/>
                  <a:gd name="T79" fmla="*/ 398 h 624"/>
                  <a:gd name="T80" fmla="*/ 104 w 616"/>
                  <a:gd name="T81" fmla="*/ 470 h 624"/>
                  <a:gd name="T82" fmla="*/ 180 w 616"/>
                  <a:gd name="T83" fmla="*/ 518 h 624"/>
                  <a:gd name="T84" fmla="*/ 162 w 616"/>
                  <a:gd name="T85" fmla="*/ 560 h 624"/>
                  <a:gd name="T86" fmla="*/ 164 w 616"/>
                  <a:gd name="T87" fmla="*/ 586 h 624"/>
                  <a:gd name="T88" fmla="*/ 184 w 616"/>
                  <a:gd name="T89" fmla="*/ 586 h 624"/>
                  <a:gd name="T90" fmla="*/ 198 w 616"/>
                  <a:gd name="T91" fmla="*/ 568 h 624"/>
                  <a:gd name="T92" fmla="*/ 198 w 616"/>
                  <a:gd name="T93" fmla="*/ 620 h 624"/>
                  <a:gd name="T94" fmla="*/ 216 w 616"/>
                  <a:gd name="T95" fmla="*/ 620 h 624"/>
                  <a:gd name="T96" fmla="*/ 268 w 616"/>
                  <a:gd name="T97" fmla="*/ 600 h 624"/>
                  <a:gd name="T98" fmla="*/ 304 w 616"/>
                  <a:gd name="T99" fmla="*/ 57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6" h="624">
                    <a:moveTo>
                      <a:pt x="304" y="572"/>
                    </a:moveTo>
                    <a:lnTo>
                      <a:pt x="304" y="572"/>
                    </a:lnTo>
                    <a:lnTo>
                      <a:pt x="306" y="566"/>
                    </a:lnTo>
                    <a:lnTo>
                      <a:pt x="314" y="548"/>
                    </a:lnTo>
                    <a:lnTo>
                      <a:pt x="322" y="520"/>
                    </a:lnTo>
                    <a:lnTo>
                      <a:pt x="326" y="504"/>
                    </a:lnTo>
                    <a:lnTo>
                      <a:pt x="328" y="486"/>
                    </a:lnTo>
                    <a:lnTo>
                      <a:pt x="328" y="468"/>
                    </a:lnTo>
                    <a:lnTo>
                      <a:pt x="326" y="448"/>
                    </a:lnTo>
                    <a:lnTo>
                      <a:pt x="322" y="428"/>
                    </a:lnTo>
                    <a:lnTo>
                      <a:pt x="316" y="408"/>
                    </a:lnTo>
                    <a:lnTo>
                      <a:pt x="304" y="388"/>
                    </a:lnTo>
                    <a:lnTo>
                      <a:pt x="290" y="370"/>
                    </a:lnTo>
                    <a:lnTo>
                      <a:pt x="272" y="352"/>
                    </a:lnTo>
                    <a:lnTo>
                      <a:pt x="248" y="336"/>
                    </a:lnTo>
                    <a:lnTo>
                      <a:pt x="248" y="336"/>
                    </a:lnTo>
                    <a:lnTo>
                      <a:pt x="286" y="332"/>
                    </a:lnTo>
                    <a:lnTo>
                      <a:pt x="366" y="324"/>
                    </a:lnTo>
                    <a:lnTo>
                      <a:pt x="406" y="318"/>
                    </a:lnTo>
                    <a:lnTo>
                      <a:pt x="440" y="312"/>
                    </a:lnTo>
                    <a:lnTo>
                      <a:pt x="450" y="308"/>
                    </a:lnTo>
                    <a:lnTo>
                      <a:pt x="458" y="304"/>
                    </a:lnTo>
                    <a:lnTo>
                      <a:pt x="460" y="302"/>
                    </a:lnTo>
                    <a:lnTo>
                      <a:pt x="460" y="298"/>
                    </a:lnTo>
                    <a:lnTo>
                      <a:pt x="458" y="296"/>
                    </a:lnTo>
                    <a:lnTo>
                      <a:pt x="456" y="294"/>
                    </a:lnTo>
                    <a:lnTo>
                      <a:pt x="456" y="294"/>
                    </a:lnTo>
                    <a:lnTo>
                      <a:pt x="444" y="286"/>
                    </a:lnTo>
                    <a:lnTo>
                      <a:pt x="434" y="280"/>
                    </a:lnTo>
                    <a:lnTo>
                      <a:pt x="414" y="274"/>
                    </a:lnTo>
                    <a:lnTo>
                      <a:pt x="402" y="270"/>
                    </a:lnTo>
                    <a:lnTo>
                      <a:pt x="396" y="270"/>
                    </a:lnTo>
                    <a:lnTo>
                      <a:pt x="396" y="270"/>
                    </a:lnTo>
                    <a:lnTo>
                      <a:pt x="428" y="274"/>
                    </a:lnTo>
                    <a:lnTo>
                      <a:pt x="460" y="276"/>
                    </a:lnTo>
                    <a:lnTo>
                      <a:pt x="498" y="276"/>
                    </a:lnTo>
                    <a:lnTo>
                      <a:pt x="538" y="274"/>
                    </a:lnTo>
                    <a:lnTo>
                      <a:pt x="556" y="270"/>
                    </a:lnTo>
                    <a:lnTo>
                      <a:pt x="572" y="266"/>
                    </a:lnTo>
                    <a:lnTo>
                      <a:pt x="586" y="262"/>
                    </a:lnTo>
                    <a:lnTo>
                      <a:pt x="598" y="254"/>
                    </a:lnTo>
                    <a:lnTo>
                      <a:pt x="608" y="246"/>
                    </a:lnTo>
                    <a:lnTo>
                      <a:pt x="612" y="234"/>
                    </a:lnTo>
                    <a:lnTo>
                      <a:pt x="612" y="234"/>
                    </a:lnTo>
                    <a:lnTo>
                      <a:pt x="616" y="216"/>
                    </a:lnTo>
                    <a:lnTo>
                      <a:pt x="616" y="210"/>
                    </a:lnTo>
                    <a:lnTo>
                      <a:pt x="614" y="206"/>
                    </a:lnTo>
                    <a:lnTo>
                      <a:pt x="610" y="206"/>
                    </a:lnTo>
                    <a:lnTo>
                      <a:pt x="608" y="206"/>
                    </a:lnTo>
                    <a:lnTo>
                      <a:pt x="600" y="214"/>
                    </a:lnTo>
                    <a:lnTo>
                      <a:pt x="582" y="232"/>
                    </a:lnTo>
                    <a:lnTo>
                      <a:pt x="574" y="244"/>
                    </a:lnTo>
                    <a:lnTo>
                      <a:pt x="574" y="244"/>
                    </a:lnTo>
                    <a:lnTo>
                      <a:pt x="578" y="210"/>
                    </a:lnTo>
                    <a:lnTo>
                      <a:pt x="580" y="174"/>
                    </a:lnTo>
                    <a:lnTo>
                      <a:pt x="580" y="132"/>
                    </a:lnTo>
                    <a:lnTo>
                      <a:pt x="580" y="110"/>
                    </a:lnTo>
                    <a:lnTo>
                      <a:pt x="576" y="90"/>
                    </a:lnTo>
                    <a:lnTo>
                      <a:pt x="572" y="70"/>
                    </a:lnTo>
                    <a:lnTo>
                      <a:pt x="566" y="52"/>
                    </a:lnTo>
                    <a:lnTo>
                      <a:pt x="558" y="36"/>
                    </a:lnTo>
                    <a:lnTo>
                      <a:pt x="546" y="22"/>
                    </a:lnTo>
                    <a:lnTo>
                      <a:pt x="540" y="18"/>
                    </a:lnTo>
                    <a:lnTo>
                      <a:pt x="534" y="14"/>
                    </a:lnTo>
                    <a:lnTo>
                      <a:pt x="526" y="10"/>
                    </a:lnTo>
                    <a:lnTo>
                      <a:pt x="518" y="8"/>
                    </a:lnTo>
                    <a:lnTo>
                      <a:pt x="518" y="8"/>
                    </a:lnTo>
                    <a:lnTo>
                      <a:pt x="502" y="8"/>
                    </a:lnTo>
                    <a:lnTo>
                      <a:pt x="488" y="8"/>
                    </a:lnTo>
                    <a:lnTo>
                      <a:pt x="480" y="12"/>
                    </a:lnTo>
                    <a:lnTo>
                      <a:pt x="472" y="18"/>
                    </a:lnTo>
                    <a:lnTo>
                      <a:pt x="468" y="24"/>
                    </a:lnTo>
                    <a:lnTo>
                      <a:pt x="466" y="32"/>
                    </a:lnTo>
                    <a:lnTo>
                      <a:pt x="464" y="40"/>
                    </a:lnTo>
                    <a:lnTo>
                      <a:pt x="464" y="50"/>
                    </a:lnTo>
                    <a:lnTo>
                      <a:pt x="470" y="70"/>
                    </a:lnTo>
                    <a:lnTo>
                      <a:pt x="476" y="86"/>
                    </a:lnTo>
                    <a:lnTo>
                      <a:pt x="484" y="102"/>
                    </a:lnTo>
                    <a:lnTo>
                      <a:pt x="484" y="102"/>
                    </a:lnTo>
                    <a:lnTo>
                      <a:pt x="474" y="90"/>
                    </a:lnTo>
                    <a:lnTo>
                      <a:pt x="464" y="74"/>
                    </a:lnTo>
                    <a:lnTo>
                      <a:pt x="448" y="58"/>
                    </a:lnTo>
                    <a:lnTo>
                      <a:pt x="426" y="40"/>
                    </a:lnTo>
                    <a:lnTo>
                      <a:pt x="414" y="32"/>
                    </a:lnTo>
                    <a:lnTo>
                      <a:pt x="400" y="24"/>
                    </a:lnTo>
                    <a:lnTo>
                      <a:pt x="384" y="18"/>
                    </a:lnTo>
                    <a:lnTo>
                      <a:pt x="368" y="10"/>
                    </a:lnTo>
                    <a:lnTo>
                      <a:pt x="350" y="6"/>
                    </a:lnTo>
                    <a:lnTo>
                      <a:pt x="330" y="2"/>
                    </a:lnTo>
                    <a:lnTo>
                      <a:pt x="330" y="2"/>
                    </a:lnTo>
                    <a:lnTo>
                      <a:pt x="310" y="0"/>
                    </a:lnTo>
                    <a:lnTo>
                      <a:pt x="296" y="0"/>
                    </a:lnTo>
                    <a:lnTo>
                      <a:pt x="282" y="2"/>
                    </a:lnTo>
                    <a:lnTo>
                      <a:pt x="272" y="8"/>
                    </a:lnTo>
                    <a:lnTo>
                      <a:pt x="266" y="12"/>
                    </a:lnTo>
                    <a:lnTo>
                      <a:pt x="260" y="20"/>
                    </a:lnTo>
                    <a:lnTo>
                      <a:pt x="258" y="28"/>
                    </a:lnTo>
                    <a:lnTo>
                      <a:pt x="258" y="36"/>
                    </a:lnTo>
                    <a:lnTo>
                      <a:pt x="260" y="46"/>
                    </a:lnTo>
                    <a:lnTo>
                      <a:pt x="264" y="54"/>
                    </a:lnTo>
                    <a:lnTo>
                      <a:pt x="270" y="64"/>
                    </a:lnTo>
                    <a:lnTo>
                      <a:pt x="278" y="72"/>
                    </a:lnTo>
                    <a:lnTo>
                      <a:pt x="286" y="80"/>
                    </a:lnTo>
                    <a:lnTo>
                      <a:pt x="296" y="88"/>
                    </a:lnTo>
                    <a:lnTo>
                      <a:pt x="306" y="94"/>
                    </a:lnTo>
                    <a:lnTo>
                      <a:pt x="318" y="98"/>
                    </a:lnTo>
                    <a:lnTo>
                      <a:pt x="318" y="98"/>
                    </a:lnTo>
                    <a:lnTo>
                      <a:pt x="290" y="104"/>
                    </a:lnTo>
                    <a:lnTo>
                      <a:pt x="262" y="110"/>
                    </a:lnTo>
                    <a:lnTo>
                      <a:pt x="226" y="122"/>
                    </a:lnTo>
                    <a:lnTo>
                      <a:pt x="190" y="138"/>
                    </a:lnTo>
                    <a:lnTo>
                      <a:pt x="170" y="148"/>
                    </a:lnTo>
                    <a:lnTo>
                      <a:pt x="152" y="160"/>
                    </a:lnTo>
                    <a:lnTo>
                      <a:pt x="136" y="172"/>
                    </a:lnTo>
                    <a:lnTo>
                      <a:pt x="120" y="188"/>
                    </a:lnTo>
                    <a:lnTo>
                      <a:pt x="106" y="204"/>
                    </a:lnTo>
                    <a:lnTo>
                      <a:pt x="94" y="222"/>
                    </a:lnTo>
                    <a:lnTo>
                      <a:pt x="94" y="222"/>
                    </a:lnTo>
                    <a:lnTo>
                      <a:pt x="80" y="220"/>
                    </a:lnTo>
                    <a:lnTo>
                      <a:pt x="66" y="220"/>
                    </a:lnTo>
                    <a:lnTo>
                      <a:pt x="50" y="220"/>
                    </a:lnTo>
                    <a:lnTo>
                      <a:pt x="32" y="222"/>
                    </a:lnTo>
                    <a:lnTo>
                      <a:pt x="16" y="228"/>
                    </a:lnTo>
                    <a:lnTo>
                      <a:pt x="10" y="234"/>
                    </a:lnTo>
                    <a:lnTo>
                      <a:pt x="6" y="240"/>
                    </a:lnTo>
                    <a:lnTo>
                      <a:pt x="2" y="246"/>
                    </a:lnTo>
                    <a:lnTo>
                      <a:pt x="0" y="254"/>
                    </a:lnTo>
                    <a:lnTo>
                      <a:pt x="0" y="254"/>
                    </a:lnTo>
                    <a:lnTo>
                      <a:pt x="0" y="262"/>
                    </a:lnTo>
                    <a:lnTo>
                      <a:pt x="0" y="268"/>
                    </a:lnTo>
                    <a:lnTo>
                      <a:pt x="2" y="274"/>
                    </a:lnTo>
                    <a:lnTo>
                      <a:pt x="6" y="276"/>
                    </a:lnTo>
                    <a:lnTo>
                      <a:pt x="10" y="278"/>
                    </a:lnTo>
                    <a:lnTo>
                      <a:pt x="16" y="280"/>
                    </a:lnTo>
                    <a:lnTo>
                      <a:pt x="26" y="278"/>
                    </a:lnTo>
                    <a:lnTo>
                      <a:pt x="38" y="274"/>
                    </a:lnTo>
                    <a:lnTo>
                      <a:pt x="48" y="270"/>
                    </a:lnTo>
                    <a:lnTo>
                      <a:pt x="56" y="266"/>
                    </a:lnTo>
                    <a:lnTo>
                      <a:pt x="56" y="266"/>
                    </a:lnTo>
                    <a:lnTo>
                      <a:pt x="48" y="272"/>
                    </a:lnTo>
                    <a:lnTo>
                      <a:pt x="30" y="288"/>
                    </a:lnTo>
                    <a:lnTo>
                      <a:pt x="24" y="298"/>
                    </a:lnTo>
                    <a:lnTo>
                      <a:pt x="18" y="308"/>
                    </a:lnTo>
                    <a:lnTo>
                      <a:pt x="18" y="312"/>
                    </a:lnTo>
                    <a:lnTo>
                      <a:pt x="18" y="316"/>
                    </a:lnTo>
                    <a:lnTo>
                      <a:pt x="20" y="320"/>
                    </a:lnTo>
                    <a:lnTo>
                      <a:pt x="24" y="322"/>
                    </a:lnTo>
                    <a:lnTo>
                      <a:pt x="24" y="322"/>
                    </a:lnTo>
                    <a:lnTo>
                      <a:pt x="32" y="326"/>
                    </a:lnTo>
                    <a:lnTo>
                      <a:pt x="40" y="326"/>
                    </a:lnTo>
                    <a:lnTo>
                      <a:pt x="46" y="322"/>
                    </a:lnTo>
                    <a:lnTo>
                      <a:pt x="50" y="318"/>
                    </a:lnTo>
                    <a:lnTo>
                      <a:pt x="56" y="308"/>
                    </a:lnTo>
                    <a:lnTo>
                      <a:pt x="58" y="302"/>
                    </a:lnTo>
                    <a:lnTo>
                      <a:pt x="58" y="302"/>
                    </a:lnTo>
                    <a:lnTo>
                      <a:pt x="58" y="310"/>
                    </a:lnTo>
                    <a:lnTo>
                      <a:pt x="60" y="330"/>
                    </a:lnTo>
                    <a:lnTo>
                      <a:pt x="62" y="362"/>
                    </a:lnTo>
                    <a:lnTo>
                      <a:pt x="64" y="378"/>
                    </a:lnTo>
                    <a:lnTo>
                      <a:pt x="70" y="398"/>
                    </a:lnTo>
                    <a:lnTo>
                      <a:pt x="76" y="416"/>
                    </a:lnTo>
                    <a:lnTo>
                      <a:pt x="82" y="434"/>
                    </a:lnTo>
                    <a:lnTo>
                      <a:pt x="92" y="452"/>
                    </a:lnTo>
                    <a:lnTo>
                      <a:pt x="104" y="470"/>
                    </a:lnTo>
                    <a:lnTo>
                      <a:pt x="118" y="486"/>
                    </a:lnTo>
                    <a:lnTo>
                      <a:pt x="136" y="500"/>
                    </a:lnTo>
                    <a:lnTo>
                      <a:pt x="156" y="510"/>
                    </a:lnTo>
                    <a:lnTo>
                      <a:pt x="180" y="518"/>
                    </a:lnTo>
                    <a:lnTo>
                      <a:pt x="180" y="518"/>
                    </a:lnTo>
                    <a:lnTo>
                      <a:pt x="174" y="528"/>
                    </a:lnTo>
                    <a:lnTo>
                      <a:pt x="164" y="548"/>
                    </a:lnTo>
                    <a:lnTo>
                      <a:pt x="162" y="560"/>
                    </a:lnTo>
                    <a:lnTo>
                      <a:pt x="160" y="572"/>
                    </a:lnTo>
                    <a:lnTo>
                      <a:pt x="160" y="580"/>
                    </a:lnTo>
                    <a:lnTo>
                      <a:pt x="162" y="584"/>
                    </a:lnTo>
                    <a:lnTo>
                      <a:pt x="164" y="586"/>
                    </a:lnTo>
                    <a:lnTo>
                      <a:pt x="164" y="586"/>
                    </a:lnTo>
                    <a:lnTo>
                      <a:pt x="172" y="590"/>
                    </a:lnTo>
                    <a:lnTo>
                      <a:pt x="178" y="588"/>
                    </a:lnTo>
                    <a:lnTo>
                      <a:pt x="184" y="586"/>
                    </a:lnTo>
                    <a:lnTo>
                      <a:pt x="188" y="582"/>
                    </a:lnTo>
                    <a:lnTo>
                      <a:pt x="196" y="572"/>
                    </a:lnTo>
                    <a:lnTo>
                      <a:pt x="198" y="568"/>
                    </a:lnTo>
                    <a:lnTo>
                      <a:pt x="198" y="568"/>
                    </a:lnTo>
                    <a:lnTo>
                      <a:pt x="196" y="578"/>
                    </a:lnTo>
                    <a:lnTo>
                      <a:pt x="194" y="602"/>
                    </a:lnTo>
                    <a:lnTo>
                      <a:pt x="194" y="612"/>
                    </a:lnTo>
                    <a:lnTo>
                      <a:pt x="198" y="620"/>
                    </a:lnTo>
                    <a:lnTo>
                      <a:pt x="200" y="622"/>
                    </a:lnTo>
                    <a:lnTo>
                      <a:pt x="204" y="624"/>
                    </a:lnTo>
                    <a:lnTo>
                      <a:pt x="210" y="624"/>
                    </a:lnTo>
                    <a:lnTo>
                      <a:pt x="216" y="620"/>
                    </a:lnTo>
                    <a:lnTo>
                      <a:pt x="216" y="620"/>
                    </a:lnTo>
                    <a:lnTo>
                      <a:pt x="230" y="614"/>
                    </a:lnTo>
                    <a:lnTo>
                      <a:pt x="244" y="610"/>
                    </a:lnTo>
                    <a:lnTo>
                      <a:pt x="268" y="600"/>
                    </a:lnTo>
                    <a:lnTo>
                      <a:pt x="280" y="596"/>
                    </a:lnTo>
                    <a:lnTo>
                      <a:pt x="290" y="590"/>
                    </a:lnTo>
                    <a:lnTo>
                      <a:pt x="298" y="582"/>
                    </a:lnTo>
                    <a:lnTo>
                      <a:pt x="304" y="5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10226"/>
              <p:cNvSpPr>
                <a:spLocks/>
              </p:cNvSpPr>
              <p:nvPr/>
            </p:nvSpPr>
            <p:spPr bwMode="auto">
              <a:xfrm>
                <a:off x="12949238" y="3938588"/>
                <a:ext cx="273050" cy="120650"/>
              </a:xfrm>
              <a:custGeom>
                <a:avLst/>
                <a:gdLst>
                  <a:gd name="T0" fmla="*/ 0 w 172"/>
                  <a:gd name="T1" fmla="*/ 12 h 76"/>
                  <a:gd name="T2" fmla="*/ 0 w 172"/>
                  <a:gd name="T3" fmla="*/ 12 h 76"/>
                  <a:gd name="T4" fmla="*/ 14 w 172"/>
                  <a:gd name="T5" fmla="*/ 30 h 76"/>
                  <a:gd name="T6" fmla="*/ 30 w 172"/>
                  <a:gd name="T7" fmla="*/ 44 h 76"/>
                  <a:gd name="T8" fmla="*/ 48 w 172"/>
                  <a:gd name="T9" fmla="*/ 58 h 76"/>
                  <a:gd name="T10" fmla="*/ 68 w 172"/>
                  <a:gd name="T11" fmla="*/ 68 h 76"/>
                  <a:gd name="T12" fmla="*/ 78 w 172"/>
                  <a:gd name="T13" fmla="*/ 72 h 76"/>
                  <a:gd name="T14" fmla="*/ 90 w 172"/>
                  <a:gd name="T15" fmla="*/ 74 h 76"/>
                  <a:gd name="T16" fmla="*/ 102 w 172"/>
                  <a:gd name="T17" fmla="*/ 76 h 76"/>
                  <a:gd name="T18" fmla="*/ 116 w 172"/>
                  <a:gd name="T19" fmla="*/ 74 h 76"/>
                  <a:gd name="T20" fmla="*/ 128 w 172"/>
                  <a:gd name="T21" fmla="*/ 72 h 76"/>
                  <a:gd name="T22" fmla="*/ 142 w 172"/>
                  <a:gd name="T23" fmla="*/ 68 h 76"/>
                  <a:gd name="T24" fmla="*/ 158 w 172"/>
                  <a:gd name="T25" fmla="*/ 62 h 76"/>
                  <a:gd name="T26" fmla="*/ 172 w 172"/>
                  <a:gd name="T27" fmla="*/ 52 h 76"/>
                  <a:gd name="T28" fmla="*/ 172 w 172"/>
                  <a:gd name="T29" fmla="*/ 52 h 76"/>
                  <a:gd name="T30" fmla="*/ 164 w 172"/>
                  <a:gd name="T31" fmla="*/ 40 h 76"/>
                  <a:gd name="T32" fmla="*/ 154 w 172"/>
                  <a:gd name="T33" fmla="*/ 30 h 76"/>
                  <a:gd name="T34" fmla="*/ 146 w 172"/>
                  <a:gd name="T35" fmla="*/ 20 h 76"/>
                  <a:gd name="T36" fmla="*/ 134 w 172"/>
                  <a:gd name="T37" fmla="*/ 14 h 76"/>
                  <a:gd name="T38" fmla="*/ 124 w 172"/>
                  <a:gd name="T39" fmla="*/ 8 h 76"/>
                  <a:gd name="T40" fmla="*/ 112 w 172"/>
                  <a:gd name="T41" fmla="*/ 4 h 76"/>
                  <a:gd name="T42" fmla="*/ 100 w 172"/>
                  <a:gd name="T43" fmla="*/ 2 h 76"/>
                  <a:gd name="T44" fmla="*/ 88 w 172"/>
                  <a:gd name="T45" fmla="*/ 0 h 76"/>
                  <a:gd name="T46" fmla="*/ 64 w 172"/>
                  <a:gd name="T47" fmla="*/ 0 h 76"/>
                  <a:gd name="T48" fmla="*/ 40 w 172"/>
                  <a:gd name="T49" fmla="*/ 2 h 76"/>
                  <a:gd name="T50" fmla="*/ 20 w 172"/>
                  <a:gd name="T51" fmla="*/ 6 h 76"/>
                  <a:gd name="T52" fmla="*/ 0 w 172"/>
                  <a:gd name="T53"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2" h="76">
                    <a:moveTo>
                      <a:pt x="0" y="12"/>
                    </a:moveTo>
                    <a:lnTo>
                      <a:pt x="0" y="12"/>
                    </a:lnTo>
                    <a:lnTo>
                      <a:pt x="14" y="30"/>
                    </a:lnTo>
                    <a:lnTo>
                      <a:pt x="30" y="44"/>
                    </a:lnTo>
                    <a:lnTo>
                      <a:pt x="48" y="58"/>
                    </a:lnTo>
                    <a:lnTo>
                      <a:pt x="68" y="68"/>
                    </a:lnTo>
                    <a:lnTo>
                      <a:pt x="78" y="72"/>
                    </a:lnTo>
                    <a:lnTo>
                      <a:pt x="90" y="74"/>
                    </a:lnTo>
                    <a:lnTo>
                      <a:pt x="102" y="76"/>
                    </a:lnTo>
                    <a:lnTo>
                      <a:pt x="116" y="74"/>
                    </a:lnTo>
                    <a:lnTo>
                      <a:pt x="128" y="72"/>
                    </a:lnTo>
                    <a:lnTo>
                      <a:pt x="142" y="68"/>
                    </a:lnTo>
                    <a:lnTo>
                      <a:pt x="158" y="62"/>
                    </a:lnTo>
                    <a:lnTo>
                      <a:pt x="172" y="52"/>
                    </a:lnTo>
                    <a:lnTo>
                      <a:pt x="172" y="52"/>
                    </a:lnTo>
                    <a:lnTo>
                      <a:pt x="164" y="40"/>
                    </a:lnTo>
                    <a:lnTo>
                      <a:pt x="154" y="30"/>
                    </a:lnTo>
                    <a:lnTo>
                      <a:pt x="146" y="20"/>
                    </a:lnTo>
                    <a:lnTo>
                      <a:pt x="134" y="14"/>
                    </a:lnTo>
                    <a:lnTo>
                      <a:pt x="124" y="8"/>
                    </a:lnTo>
                    <a:lnTo>
                      <a:pt x="112" y="4"/>
                    </a:lnTo>
                    <a:lnTo>
                      <a:pt x="100" y="2"/>
                    </a:lnTo>
                    <a:lnTo>
                      <a:pt x="88" y="0"/>
                    </a:lnTo>
                    <a:lnTo>
                      <a:pt x="64" y="0"/>
                    </a:lnTo>
                    <a:lnTo>
                      <a:pt x="40" y="2"/>
                    </a:lnTo>
                    <a:lnTo>
                      <a:pt x="20" y="6"/>
                    </a:lnTo>
                    <a:lnTo>
                      <a:pt x="0" y="12"/>
                    </a:lnTo>
                    <a:close/>
                  </a:path>
                </a:pathLst>
              </a:custGeom>
              <a:solidFill>
                <a:srgbClr val="DA9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10227"/>
              <p:cNvSpPr>
                <a:spLocks/>
              </p:cNvSpPr>
              <p:nvPr/>
            </p:nvSpPr>
            <p:spPr bwMode="auto">
              <a:xfrm>
                <a:off x="12949238" y="3938588"/>
                <a:ext cx="273050" cy="120650"/>
              </a:xfrm>
              <a:custGeom>
                <a:avLst/>
                <a:gdLst>
                  <a:gd name="T0" fmla="*/ 0 w 172"/>
                  <a:gd name="T1" fmla="*/ 12 h 76"/>
                  <a:gd name="T2" fmla="*/ 0 w 172"/>
                  <a:gd name="T3" fmla="*/ 12 h 76"/>
                  <a:gd name="T4" fmla="*/ 14 w 172"/>
                  <a:gd name="T5" fmla="*/ 30 h 76"/>
                  <a:gd name="T6" fmla="*/ 30 w 172"/>
                  <a:gd name="T7" fmla="*/ 44 h 76"/>
                  <a:gd name="T8" fmla="*/ 48 w 172"/>
                  <a:gd name="T9" fmla="*/ 58 h 76"/>
                  <a:gd name="T10" fmla="*/ 68 w 172"/>
                  <a:gd name="T11" fmla="*/ 68 h 76"/>
                  <a:gd name="T12" fmla="*/ 78 w 172"/>
                  <a:gd name="T13" fmla="*/ 72 h 76"/>
                  <a:gd name="T14" fmla="*/ 90 w 172"/>
                  <a:gd name="T15" fmla="*/ 74 h 76"/>
                  <a:gd name="T16" fmla="*/ 102 w 172"/>
                  <a:gd name="T17" fmla="*/ 76 h 76"/>
                  <a:gd name="T18" fmla="*/ 116 w 172"/>
                  <a:gd name="T19" fmla="*/ 74 h 76"/>
                  <a:gd name="T20" fmla="*/ 128 w 172"/>
                  <a:gd name="T21" fmla="*/ 72 h 76"/>
                  <a:gd name="T22" fmla="*/ 142 w 172"/>
                  <a:gd name="T23" fmla="*/ 68 h 76"/>
                  <a:gd name="T24" fmla="*/ 158 w 172"/>
                  <a:gd name="T25" fmla="*/ 62 h 76"/>
                  <a:gd name="T26" fmla="*/ 172 w 172"/>
                  <a:gd name="T27" fmla="*/ 52 h 76"/>
                  <a:gd name="T28" fmla="*/ 172 w 172"/>
                  <a:gd name="T29" fmla="*/ 52 h 76"/>
                  <a:gd name="T30" fmla="*/ 164 w 172"/>
                  <a:gd name="T31" fmla="*/ 40 h 76"/>
                  <a:gd name="T32" fmla="*/ 154 w 172"/>
                  <a:gd name="T33" fmla="*/ 30 h 76"/>
                  <a:gd name="T34" fmla="*/ 146 w 172"/>
                  <a:gd name="T35" fmla="*/ 20 h 76"/>
                  <a:gd name="T36" fmla="*/ 134 w 172"/>
                  <a:gd name="T37" fmla="*/ 14 h 76"/>
                  <a:gd name="T38" fmla="*/ 124 w 172"/>
                  <a:gd name="T39" fmla="*/ 8 h 76"/>
                  <a:gd name="T40" fmla="*/ 112 w 172"/>
                  <a:gd name="T41" fmla="*/ 4 h 76"/>
                  <a:gd name="T42" fmla="*/ 100 w 172"/>
                  <a:gd name="T43" fmla="*/ 2 h 76"/>
                  <a:gd name="T44" fmla="*/ 88 w 172"/>
                  <a:gd name="T45" fmla="*/ 0 h 76"/>
                  <a:gd name="T46" fmla="*/ 64 w 172"/>
                  <a:gd name="T47" fmla="*/ 0 h 76"/>
                  <a:gd name="T48" fmla="*/ 40 w 172"/>
                  <a:gd name="T49" fmla="*/ 2 h 76"/>
                  <a:gd name="T50" fmla="*/ 20 w 172"/>
                  <a:gd name="T51" fmla="*/ 6 h 76"/>
                  <a:gd name="T52" fmla="*/ 0 w 172"/>
                  <a:gd name="T53"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2" h="76">
                    <a:moveTo>
                      <a:pt x="0" y="12"/>
                    </a:moveTo>
                    <a:lnTo>
                      <a:pt x="0" y="12"/>
                    </a:lnTo>
                    <a:lnTo>
                      <a:pt x="14" y="30"/>
                    </a:lnTo>
                    <a:lnTo>
                      <a:pt x="30" y="44"/>
                    </a:lnTo>
                    <a:lnTo>
                      <a:pt x="48" y="58"/>
                    </a:lnTo>
                    <a:lnTo>
                      <a:pt x="68" y="68"/>
                    </a:lnTo>
                    <a:lnTo>
                      <a:pt x="78" y="72"/>
                    </a:lnTo>
                    <a:lnTo>
                      <a:pt x="90" y="74"/>
                    </a:lnTo>
                    <a:lnTo>
                      <a:pt x="102" y="76"/>
                    </a:lnTo>
                    <a:lnTo>
                      <a:pt x="116" y="74"/>
                    </a:lnTo>
                    <a:lnTo>
                      <a:pt x="128" y="72"/>
                    </a:lnTo>
                    <a:lnTo>
                      <a:pt x="142" y="68"/>
                    </a:lnTo>
                    <a:lnTo>
                      <a:pt x="158" y="62"/>
                    </a:lnTo>
                    <a:lnTo>
                      <a:pt x="172" y="52"/>
                    </a:lnTo>
                    <a:lnTo>
                      <a:pt x="172" y="52"/>
                    </a:lnTo>
                    <a:lnTo>
                      <a:pt x="164" y="40"/>
                    </a:lnTo>
                    <a:lnTo>
                      <a:pt x="154" y="30"/>
                    </a:lnTo>
                    <a:lnTo>
                      <a:pt x="146" y="20"/>
                    </a:lnTo>
                    <a:lnTo>
                      <a:pt x="134" y="14"/>
                    </a:lnTo>
                    <a:lnTo>
                      <a:pt x="124" y="8"/>
                    </a:lnTo>
                    <a:lnTo>
                      <a:pt x="112" y="4"/>
                    </a:lnTo>
                    <a:lnTo>
                      <a:pt x="100" y="2"/>
                    </a:lnTo>
                    <a:lnTo>
                      <a:pt x="88" y="0"/>
                    </a:lnTo>
                    <a:lnTo>
                      <a:pt x="64" y="0"/>
                    </a:lnTo>
                    <a:lnTo>
                      <a:pt x="40" y="2"/>
                    </a:lnTo>
                    <a:lnTo>
                      <a:pt x="20" y="6"/>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10228"/>
              <p:cNvSpPr>
                <a:spLocks/>
              </p:cNvSpPr>
              <p:nvPr/>
            </p:nvSpPr>
            <p:spPr bwMode="auto">
              <a:xfrm>
                <a:off x="12904788" y="3779838"/>
                <a:ext cx="400050" cy="241300"/>
              </a:xfrm>
              <a:custGeom>
                <a:avLst/>
                <a:gdLst>
                  <a:gd name="T0" fmla="*/ 222 w 252"/>
                  <a:gd name="T1" fmla="*/ 0 h 152"/>
                  <a:gd name="T2" fmla="*/ 222 w 252"/>
                  <a:gd name="T3" fmla="*/ 0 h 152"/>
                  <a:gd name="T4" fmla="*/ 96 w 252"/>
                  <a:gd name="T5" fmla="*/ 36 h 152"/>
                  <a:gd name="T6" fmla="*/ 34 w 252"/>
                  <a:gd name="T7" fmla="*/ 54 h 152"/>
                  <a:gd name="T8" fmla="*/ 0 w 252"/>
                  <a:gd name="T9" fmla="*/ 62 h 152"/>
                  <a:gd name="T10" fmla="*/ 0 w 252"/>
                  <a:gd name="T11" fmla="*/ 62 h 152"/>
                  <a:gd name="T12" fmla="*/ 8 w 252"/>
                  <a:gd name="T13" fmla="*/ 78 h 152"/>
                  <a:gd name="T14" fmla="*/ 16 w 252"/>
                  <a:gd name="T15" fmla="*/ 94 h 152"/>
                  <a:gd name="T16" fmla="*/ 28 w 252"/>
                  <a:gd name="T17" fmla="*/ 112 h 152"/>
                  <a:gd name="T18" fmla="*/ 28 w 252"/>
                  <a:gd name="T19" fmla="*/ 112 h 152"/>
                  <a:gd name="T20" fmla="*/ 48 w 252"/>
                  <a:gd name="T21" fmla="*/ 106 h 152"/>
                  <a:gd name="T22" fmla="*/ 68 w 252"/>
                  <a:gd name="T23" fmla="*/ 102 h 152"/>
                  <a:gd name="T24" fmla="*/ 92 w 252"/>
                  <a:gd name="T25" fmla="*/ 100 h 152"/>
                  <a:gd name="T26" fmla="*/ 116 w 252"/>
                  <a:gd name="T27" fmla="*/ 100 h 152"/>
                  <a:gd name="T28" fmla="*/ 128 w 252"/>
                  <a:gd name="T29" fmla="*/ 102 h 152"/>
                  <a:gd name="T30" fmla="*/ 140 w 252"/>
                  <a:gd name="T31" fmla="*/ 104 h 152"/>
                  <a:gd name="T32" fmla="*/ 152 w 252"/>
                  <a:gd name="T33" fmla="*/ 108 h 152"/>
                  <a:gd name="T34" fmla="*/ 162 w 252"/>
                  <a:gd name="T35" fmla="*/ 114 h 152"/>
                  <a:gd name="T36" fmla="*/ 174 w 252"/>
                  <a:gd name="T37" fmla="*/ 120 h 152"/>
                  <a:gd name="T38" fmla="*/ 182 w 252"/>
                  <a:gd name="T39" fmla="*/ 130 h 152"/>
                  <a:gd name="T40" fmla="*/ 192 w 252"/>
                  <a:gd name="T41" fmla="*/ 140 h 152"/>
                  <a:gd name="T42" fmla="*/ 200 w 252"/>
                  <a:gd name="T43" fmla="*/ 152 h 152"/>
                  <a:gd name="T44" fmla="*/ 200 w 252"/>
                  <a:gd name="T45" fmla="*/ 152 h 152"/>
                  <a:gd name="T46" fmla="*/ 226 w 252"/>
                  <a:gd name="T47" fmla="*/ 134 h 152"/>
                  <a:gd name="T48" fmla="*/ 252 w 252"/>
                  <a:gd name="T49" fmla="*/ 108 h 152"/>
                  <a:gd name="T50" fmla="*/ 252 w 252"/>
                  <a:gd name="T51" fmla="*/ 108 h 152"/>
                  <a:gd name="T52" fmla="*/ 222 w 252"/>
                  <a:gd name="T5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2" h="152">
                    <a:moveTo>
                      <a:pt x="222" y="0"/>
                    </a:moveTo>
                    <a:lnTo>
                      <a:pt x="222" y="0"/>
                    </a:lnTo>
                    <a:lnTo>
                      <a:pt x="96" y="36"/>
                    </a:lnTo>
                    <a:lnTo>
                      <a:pt x="34" y="54"/>
                    </a:lnTo>
                    <a:lnTo>
                      <a:pt x="0" y="62"/>
                    </a:lnTo>
                    <a:lnTo>
                      <a:pt x="0" y="62"/>
                    </a:lnTo>
                    <a:lnTo>
                      <a:pt x="8" y="78"/>
                    </a:lnTo>
                    <a:lnTo>
                      <a:pt x="16" y="94"/>
                    </a:lnTo>
                    <a:lnTo>
                      <a:pt x="28" y="112"/>
                    </a:lnTo>
                    <a:lnTo>
                      <a:pt x="28" y="112"/>
                    </a:lnTo>
                    <a:lnTo>
                      <a:pt x="48" y="106"/>
                    </a:lnTo>
                    <a:lnTo>
                      <a:pt x="68" y="102"/>
                    </a:lnTo>
                    <a:lnTo>
                      <a:pt x="92" y="100"/>
                    </a:lnTo>
                    <a:lnTo>
                      <a:pt x="116" y="100"/>
                    </a:lnTo>
                    <a:lnTo>
                      <a:pt x="128" y="102"/>
                    </a:lnTo>
                    <a:lnTo>
                      <a:pt x="140" y="104"/>
                    </a:lnTo>
                    <a:lnTo>
                      <a:pt x="152" y="108"/>
                    </a:lnTo>
                    <a:lnTo>
                      <a:pt x="162" y="114"/>
                    </a:lnTo>
                    <a:lnTo>
                      <a:pt x="174" y="120"/>
                    </a:lnTo>
                    <a:lnTo>
                      <a:pt x="182" y="130"/>
                    </a:lnTo>
                    <a:lnTo>
                      <a:pt x="192" y="140"/>
                    </a:lnTo>
                    <a:lnTo>
                      <a:pt x="200" y="152"/>
                    </a:lnTo>
                    <a:lnTo>
                      <a:pt x="200" y="152"/>
                    </a:lnTo>
                    <a:lnTo>
                      <a:pt x="226" y="134"/>
                    </a:lnTo>
                    <a:lnTo>
                      <a:pt x="252" y="108"/>
                    </a:lnTo>
                    <a:lnTo>
                      <a:pt x="252" y="108"/>
                    </a:lnTo>
                    <a:lnTo>
                      <a:pt x="222" y="0"/>
                    </a:lnTo>
                    <a:close/>
                  </a:path>
                </a:pathLst>
              </a:custGeom>
              <a:solidFill>
                <a:srgbClr val="763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10229"/>
              <p:cNvSpPr>
                <a:spLocks/>
              </p:cNvSpPr>
              <p:nvPr/>
            </p:nvSpPr>
            <p:spPr bwMode="auto">
              <a:xfrm>
                <a:off x="12904788" y="3779838"/>
                <a:ext cx="400050" cy="241300"/>
              </a:xfrm>
              <a:custGeom>
                <a:avLst/>
                <a:gdLst>
                  <a:gd name="T0" fmla="*/ 222 w 252"/>
                  <a:gd name="T1" fmla="*/ 0 h 152"/>
                  <a:gd name="T2" fmla="*/ 222 w 252"/>
                  <a:gd name="T3" fmla="*/ 0 h 152"/>
                  <a:gd name="T4" fmla="*/ 96 w 252"/>
                  <a:gd name="T5" fmla="*/ 36 h 152"/>
                  <a:gd name="T6" fmla="*/ 34 w 252"/>
                  <a:gd name="T7" fmla="*/ 54 h 152"/>
                  <a:gd name="T8" fmla="*/ 0 w 252"/>
                  <a:gd name="T9" fmla="*/ 62 h 152"/>
                  <a:gd name="T10" fmla="*/ 0 w 252"/>
                  <a:gd name="T11" fmla="*/ 62 h 152"/>
                  <a:gd name="T12" fmla="*/ 8 w 252"/>
                  <a:gd name="T13" fmla="*/ 78 h 152"/>
                  <a:gd name="T14" fmla="*/ 16 w 252"/>
                  <a:gd name="T15" fmla="*/ 94 h 152"/>
                  <a:gd name="T16" fmla="*/ 28 w 252"/>
                  <a:gd name="T17" fmla="*/ 112 h 152"/>
                  <a:gd name="T18" fmla="*/ 28 w 252"/>
                  <a:gd name="T19" fmla="*/ 112 h 152"/>
                  <a:gd name="T20" fmla="*/ 48 w 252"/>
                  <a:gd name="T21" fmla="*/ 106 h 152"/>
                  <a:gd name="T22" fmla="*/ 68 w 252"/>
                  <a:gd name="T23" fmla="*/ 102 h 152"/>
                  <a:gd name="T24" fmla="*/ 92 w 252"/>
                  <a:gd name="T25" fmla="*/ 100 h 152"/>
                  <a:gd name="T26" fmla="*/ 116 w 252"/>
                  <a:gd name="T27" fmla="*/ 100 h 152"/>
                  <a:gd name="T28" fmla="*/ 128 w 252"/>
                  <a:gd name="T29" fmla="*/ 102 h 152"/>
                  <a:gd name="T30" fmla="*/ 140 w 252"/>
                  <a:gd name="T31" fmla="*/ 104 h 152"/>
                  <a:gd name="T32" fmla="*/ 152 w 252"/>
                  <a:gd name="T33" fmla="*/ 108 h 152"/>
                  <a:gd name="T34" fmla="*/ 162 w 252"/>
                  <a:gd name="T35" fmla="*/ 114 h 152"/>
                  <a:gd name="T36" fmla="*/ 174 w 252"/>
                  <a:gd name="T37" fmla="*/ 120 h 152"/>
                  <a:gd name="T38" fmla="*/ 182 w 252"/>
                  <a:gd name="T39" fmla="*/ 130 h 152"/>
                  <a:gd name="T40" fmla="*/ 192 w 252"/>
                  <a:gd name="T41" fmla="*/ 140 h 152"/>
                  <a:gd name="T42" fmla="*/ 200 w 252"/>
                  <a:gd name="T43" fmla="*/ 152 h 152"/>
                  <a:gd name="T44" fmla="*/ 200 w 252"/>
                  <a:gd name="T45" fmla="*/ 152 h 152"/>
                  <a:gd name="T46" fmla="*/ 226 w 252"/>
                  <a:gd name="T47" fmla="*/ 134 h 152"/>
                  <a:gd name="T48" fmla="*/ 252 w 252"/>
                  <a:gd name="T49" fmla="*/ 108 h 152"/>
                  <a:gd name="T50" fmla="*/ 252 w 252"/>
                  <a:gd name="T51" fmla="*/ 108 h 152"/>
                  <a:gd name="T52" fmla="*/ 222 w 252"/>
                  <a:gd name="T5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2" h="152">
                    <a:moveTo>
                      <a:pt x="222" y="0"/>
                    </a:moveTo>
                    <a:lnTo>
                      <a:pt x="222" y="0"/>
                    </a:lnTo>
                    <a:lnTo>
                      <a:pt x="96" y="36"/>
                    </a:lnTo>
                    <a:lnTo>
                      <a:pt x="34" y="54"/>
                    </a:lnTo>
                    <a:lnTo>
                      <a:pt x="0" y="62"/>
                    </a:lnTo>
                    <a:lnTo>
                      <a:pt x="0" y="62"/>
                    </a:lnTo>
                    <a:lnTo>
                      <a:pt x="8" y="78"/>
                    </a:lnTo>
                    <a:lnTo>
                      <a:pt x="16" y="94"/>
                    </a:lnTo>
                    <a:lnTo>
                      <a:pt x="28" y="112"/>
                    </a:lnTo>
                    <a:lnTo>
                      <a:pt x="28" y="112"/>
                    </a:lnTo>
                    <a:lnTo>
                      <a:pt x="48" y="106"/>
                    </a:lnTo>
                    <a:lnTo>
                      <a:pt x="68" y="102"/>
                    </a:lnTo>
                    <a:lnTo>
                      <a:pt x="92" y="100"/>
                    </a:lnTo>
                    <a:lnTo>
                      <a:pt x="116" y="100"/>
                    </a:lnTo>
                    <a:lnTo>
                      <a:pt x="128" y="102"/>
                    </a:lnTo>
                    <a:lnTo>
                      <a:pt x="140" y="104"/>
                    </a:lnTo>
                    <a:lnTo>
                      <a:pt x="152" y="108"/>
                    </a:lnTo>
                    <a:lnTo>
                      <a:pt x="162" y="114"/>
                    </a:lnTo>
                    <a:lnTo>
                      <a:pt x="174" y="120"/>
                    </a:lnTo>
                    <a:lnTo>
                      <a:pt x="182" y="130"/>
                    </a:lnTo>
                    <a:lnTo>
                      <a:pt x="192" y="140"/>
                    </a:lnTo>
                    <a:lnTo>
                      <a:pt x="200" y="152"/>
                    </a:lnTo>
                    <a:lnTo>
                      <a:pt x="200" y="152"/>
                    </a:lnTo>
                    <a:lnTo>
                      <a:pt x="226" y="134"/>
                    </a:lnTo>
                    <a:lnTo>
                      <a:pt x="252" y="108"/>
                    </a:lnTo>
                    <a:lnTo>
                      <a:pt x="252" y="108"/>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10230"/>
              <p:cNvSpPr>
                <a:spLocks/>
              </p:cNvSpPr>
              <p:nvPr/>
            </p:nvSpPr>
            <p:spPr bwMode="auto">
              <a:xfrm>
                <a:off x="13047663" y="3563938"/>
                <a:ext cx="63500" cy="117475"/>
              </a:xfrm>
              <a:custGeom>
                <a:avLst/>
                <a:gdLst>
                  <a:gd name="T0" fmla="*/ 38 w 40"/>
                  <a:gd name="T1" fmla="*/ 32 h 74"/>
                  <a:gd name="T2" fmla="*/ 38 w 40"/>
                  <a:gd name="T3" fmla="*/ 32 h 74"/>
                  <a:gd name="T4" fmla="*/ 40 w 40"/>
                  <a:gd name="T5" fmla="*/ 46 h 74"/>
                  <a:gd name="T6" fmla="*/ 40 w 40"/>
                  <a:gd name="T7" fmla="*/ 58 h 74"/>
                  <a:gd name="T8" fmla="*/ 36 w 40"/>
                  <a:gd name="T9" fmla="*/ 68 h 74"/>
                  <a:gd name="T10" fmla="*/ 34 w 40"/>
                  <a:gd name="T11" fmla="*/ 72 h 74"/>
                  <a:gd name="T12" fmla="*/ 30 w 40"/>
                  <a:gd name="T13" fmla="*/ 72 h 74"/>
                  <a:gd name="T14" fmla="*/ 30 w 40"/>
                  <a:gd name="T15" fmla="*/ 72 h 74"/>
                  <a:gd name="T16" fmla="*/ 26 w 40"/>
                  <a:gd name="T17" fmla="*/ 74 h 74"/>
                  <a:gd name="T18" fmla="*/ 22 w 40"/>
                  <a:gd name="T19" fmla="*/ 72 h 74"/>
                  <a:gd name="T20" fmla="*/ 14 w 40"/>
                  <a:gd name="T21" fmla="*/ 66 h 74"/>
                  <a:gd name="T22" fmla="*/ 8 w 40"/>
                  <a:gd name="T23" fmla="*/ 56 h 74"/>
                  <a:gd name="T24" fmla="*/ 2 w 40"/>
                  <a:gd name="T25" fmla="*/ 42 h 74"/>
                  <a:gd name="T26" fmla="*/ 2 w 40"/>
                  <a:gd name="T27" fmla="*/ 42 h 74"/>
                  <a:gd name="T28" fmla="*/ 0 w 40"/>
                  <a:gd name="T29" fmla="*/ 26 h 74"/>
                  <a:gd name="T30" fmla="*/ 0 w 40"/>
                  <a:gd name="T31" fmla="*/ 14 h 74"/>
                  <a:gd name="T32" fmla="*/ 4 w 40"/>
                  <a:gd name="T33" fmla="*/ 4 h 74"/>
                  <a:gd name="T34" fmla="*/ 6 w 40"/>
                  <a:gd name="T35" fmla="*/ 2 h 74"/>
                  <a:gd name="T36" fmla="*/ 10 w 40"/>
                  <a:gd name="T37" fmla="*/ 0 h 74"/>
                  <a:gd name="T38" fmla="*/ 10 w 40"/>
                  <a:gd name="T39" fmla="*/ 0 h 74"/>
                  <a:gd name="T40" fmla="*/ 14 w 40"/>
                  <a:gd name="T41" fmla="*/ 0 h 74"/>
                  <a:gd name="T42" fmla="*/ 18 w 40"/>
                  <a:gd name="T43" fmla="*/ 0 h 74"/>
                  <a:gd name="T44" fmla="*/ 26 w 40"/>
                  <a:gd name="T45" fmla="*/ 6 h 74"/>
                  <a:gd name="T46" fmla="*/ 32 w 40"/>
                  <a:gd name="T47" fmla="*/ 18 h 74"/>
                  <a:gd name="T48" fmla="*/ 38 w 40"/>
                  <a:gd name="T49" fmla="*/ 3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74">
                    <a:moveTo>
                      <a:pt x="38" y="32"/>
                    </a:moveTo>
                    <a:lnTo>
                      <a:pt x="38" y="32"/>
                    </a:lnTo>
                    <a:lnTo>
                      <a:pt x="40" y="46"/>
                    </a:lnTo>
                    <a:lnTo>
                      <a:pt x="40" y="58"/>
                    </a:lnTo>
                    <a:lnTo>
                      <a:pt x="36" y="68"/>
                    </a:lnTo>
                    <a:lnTo>
                      <a:pt x="34" y="72"/>
                    </a:lnTo>
                    <a:lnTo>
                      <a:pt x="30" y="72"/>
                    </a:lnTo>
                    <a:lnTo>
                      <a:pt x="30" y="72"/>
                    </a:lnTo>
                    <a:lnTo>
                      <a:pt x="26" y="74"/>
                    </a:lnTo>
                    <a:lnTo>
                      <a:pt x="22" y="72"/>
                    </a:lnTo>
                    <a:lnTo>
                      <a:pt x="14" y="66"/>
                    </a:lnTo>
                    <a:lnTo>
                      <a:pt x="8" y="56"/>
                    </a:lnTo>
                    <a:lnTo>
                      <a:pt x="2" y="42"/>
                    </a:lnTo>
                    <a:lnTo>
                      <a:pt x="2" y="42"/>
                    </a:lnTo>
                    <a:lnTo>
                      <a:pt x="0" y="26"/>
                    </a:lnTo>
                    <a:lnTo>
                      <a:pt x="0" y="14"/>
                    </a:lnTo>
                    <a:lnTo>
                      <a:pt x="4" y="4"/>
                    </a:lnTo>
                    <a:lnTo>
                      <a:pt x="6" y="2"/>
                    </a:lnTo>
                    <a:lnTo>
                      <a:pt x="10" y="0"/>
                    </a:lnTo>
                    <a:lnTo>
                      <a:pt x="10" y="0"/>
                    </a:lnTo>
                    <a:lnTo>
                      <a:pt x="14" y="0"/>
                    </a:lnTo>
                    <a:lnTo>
                      <a:pt x="18" y="0"/>
                    </a:lnTo>
                    <a:lnTo>
                      <a:pt x="26" y="6"/>
                    </a:lnTo>
                    <a:lnTo>
                      <a:pt x="32" y="18"/>
                    </a:lnTo>
                    <a:lnTo>
                      <a:pt x="38" y="32"/>
                    </a:lnTo>
                    <a:close/>
                  </a:path>
                </a:pathLst>
              </a:custGeom>
              <a:solidFill>
                <a:srgbClr val="1B1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10231"/>
              <p:cNvSpPr>
                <a:spLocks/>
              </p:cNvSpPr>
              <p:nvPr/>
            </p:nvSpPr>
            <p:spPr bwMode="auto">
              <a:xfrm>
                <a:off x="13047663" y="3563938"/>
                <a:ext cx="63500" cy="117475"/>
              </a:xfrm>
              <a:custGeom>
                <a:avLst/>
                <a:gdLst>
                  <a:gd name="T0" fmla="*/ 38 w 40"/>
                  <a:gd name="T1" fmla="*/ 32 h 74"/>
                  <a:gd name="T2" fmla="*/ 38 w 40"/>
                  <a:gd name="T3" fmla="*/ 32 h 74"/>
                  <a:gd name="T4" fmla="*/ 40 w 40"/>
                  <a:gd name="T5" fmla="*/ 46 h 74"/>
                  <a:gd name="T6" fmla="*/ 40 w 40"/>
                  <a:gd name="T7" fmla="*/ 58 h 74"/>
                  <a:gd name="T8" fmla="*/ 36 w 40"/>
                  <a:gd name="T9" fmla="*/ 68 h 74"/>
                  <a:gd name="T10" fmla="*/ 34 w 40"/>
                  <a:gd name="T11" fmla="*/ 72 h 74"/>
                  <a:gd name="T12" fmla="*/ 30 w 40"/>
                  <a:gd name="T13" fmla="*/ 72 h 74"/>
                  <a:gd name="T14" fmla="*/ 30 w 40"/>
                  <a:gd name="T15" fmla="*/ 72 h 74"/>
                  <a:gd name="T16" fmla="*/ 26 w 40"/>
                  <a:gd name="T17" fmla="*/ 74 h 74"/>
                  <a:gd name="T18" fmla="*/ 22 w 40"/>
                  <a:gd name="T19" fmla="*/ 72 h 74"/>
                  <a:gd name="T20" fmla="*/ 14 w 40"/>
                  <a:gd name="T21" fmla="*/ 66 h 74"/>
                  <a:gd name="T22" fmla="*/ 8 w 40"/>
                  <a:gd name="T23" fmla="*/ 56 h 74"/>
                  <a:gd name="T24" fmla="*/ 2 w 40"/>
                  <a:gd name="T25" fmla="*/ 42 h 74"/>
                  <a:gd name="T26" fmla="*/ 2 w 40"/>
                  <a:gd name="T27" fmla="*/ 42 h 74"/>
                  <a:gd name="T28" fmla="*/ 0 w 40"/>
                  <a:gd name="T29" fmla="*/ 26 h 74"/>
                  <a:gd name="T30" fmla="*/ 0 w 40"/>
                  <a:gd name="T31" fmla="*/ 14 h 74"/>
                  <a:gd name="T32" fmla="*/ 4 w 40"/>
                  <a:gd name="T33" fmla="*/ 4 h 74"/>
                  <a:gd name="T34" fmla="*/ 6 w 40"/>
                  <a:gd name="T35" fmla="*/ 2 h 74"/>
                  <a:gd name="T36" fmla="*/ 10 w 40"/>
                  <a:gd name="T37" fmla="*/ 0 h 74"/>
                  <a:gd name="T38" fmla="*/ 10 w 40"/>
                  <a:gd name="T39" fmla="*/ 0 h 74"/>
                  <a:gd name="T40" fmla="*/ 14 w 40"/>
                  <a:gd name="T41" fmla="*/ 0 h 74"/>
                  <a:gd name="T42" fmla="*/ 18 w 40"/>
                  <a:gd name="T43" fmla="*/ 0 h 74"/>
                  <a:gd name="T44" fmla="*/ 26 w 40"/>
                  <a:gd name="T45" fmla="*/ 6 h 74"/>
                  <a:gd name="T46" fmla="*/ 32 w 40"/>
                  <a:gd name="T47" fmla="*/ 18 h 74"/>
                  <a:gd name="T48" fmla="*/ 38 w 40"/>
                  <a:gd name="T49" fmla="*/ 3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74">
                    <a:moveTo>
                      <a:pt x="38" y="32"/>
                    </a:moveTo>
                    <a:lnTo>
                      <a:pt x="38" y="32"/>
                    </a:lnTo>
                    <a:lnTo>
                      <a:pt x="40" y="46"/>
                    </a:lnTo>
                    <a:lnTo>
                      <a:pt x="40" y="58"/>
                    </a:lnTo>
                    <a:lnTo>
                      <a:pt x="36" y="68"/>
                    </a:lnTo>
                    <a:lnTo>
                      <a:pt x="34" y="72"/>
                    </a:lnTo>
                    <a:lnTo>
                      <a:pt x="30" y="72"/>
                    </a:lnTo>
                    <a:lnTo>
                      <a:pt x="30" y="72"/>
                    </a:lnTo>
                    <a:lnTo>
                      <a:pt x="26" y="74"/>
                    </a:lnTo>
                    <a:lnTo>
                      <a:pt x="22" y="72"/>
                    </a:lnTo>
                    <a:lnTo>
                      <a:pt x="14" y="66"/>
                    </a:lnTo>
                    <a:lnTo>
                      <a:pt x="8" y="56"/>
                    </a:lnTo>
                    <a:lnTo>
                      <a:pt x="2" y="42"/>
                    </a:lnTo>
                    <a:lnTo>
                      <a:pt x="2" y="42"/>
                    </a:lnTo>
                    <a:lnTo>
                      <a:pt x="0" y="26"/>
                    </a:lnTo>
                    <a:lnTo>
                      <a:pt x="0" y="14"/>
                    </a:lnTo>
                    <a:lnTo>
                      <a:pt x="4" y="4"/>
                    </a:lnTo>
                    <a:lnTo>
                      <a:pt x="6" y="2"/>
                    </a:lnTo>
                    <a:lnTo>
                      <a:pt x="10" y="0"/>
                    </a:lnTo>
                    <a:lnTo>
                      <a:pt x="10" y="0"/>
                    </a:lnTo>
                    <a:lnTo>
                      <a:pt x="14" y="0"/>
                    </a:lnTo>
                    <a:lnTo>
                      <a:pt x="18" y="0"/>
                    </a:lnTo>
                    <a:lnTo>
                      <a:pt x="26" y="6"/>
                    </a:lnTo>
                    <a:lnTo>
                      <a:pt x="32" y="18"/>
                    </a:lnTo>
                    <a:lnTo>
                      <a:pt x="38"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Freeform 10232"/>
              <p:cNvSpPr>
                <a:spLocks/>
              </p:cNvSpPr>
              <p:nvPr/>
            </p:nvSpPr>
            <p:spPr bwMode="auto">
              <a:xfrm>
                <a:off x="12609513" y="3757613"/>
                <a:ext cx="196850" cy="190500"/>
              </a:xfrm>
              <a:custGeom>
                <a:avLst/>
                <a:gdLst>
                  <a:gd name="T0" fmla="*/ 124 w 124"/>
                  <a:gd name="T1" fmla="*/ 54 h 120"/>
                  <a:gd name="T2" fmla="*/ 124 w 124"/>
                  <a:gd name="T3" fmla="*/ 54 h 120"/>
                  <a:gd name="T4" fmla="*/ 118 w 124"/>
                  <a:gd name="T5" fmla="*/ 44 h 120"/>
                  <a:gd name="T6" fmla="*/ 110 w 124"/>
                  <a:gd name="T7" fmla="*/ 34 h 120"/>
                  <a:gd name="T8" fmla="*/ 100 w 124"/>
                  <a:gd name="T9" fmla="*/ 22 h 120"/>
                  <a:gd name="T10" fmla="*/ 88 w 124"/>
                  <a:gd name="T11" fmla="*/ 12 h 120"/>
                  <a:gd name="T12" fmla="*/ 80 w 124"/>
                  <a:gd name="T13" fmla="*/ 8 h 120"/>
                  <a:gd name="T14" fmla="*/ 72 w 124"/>
                  <a:gd name="T15" fmla="*/ 4 h 120"/>
                  <a:gd name="T16" fmla="*/ 64 w 124"/>
                  <a:gd name="T17" fmla="*/ 2 h 120"/>
                  <a:gd name="T18" fmla="*/ 54 w 124"/>
                  <a:gd name="T19" fmla="*/ 0 h 120"/>
                  <a:gd name="T20" fmla="*/ 44 w 124"/>
                  <a:gd name="T21" fmla="*/ 2 h 120"/>
                  <a:gd name="T22" fmla="*/ 34 w 124"/>
                  <a:gd name="T23" fmla="*/ 4 h 120"/>
                  <a:gd name="T24" fmla="*/ 34 w 124"/>
                  <a:gd name="T25" fmla="*/ 4 h 120"/>
                  <a:gd name="T26" fmla="*/ 24 w 124"/>
                  <a:gd name="T27" fmla="*/ 10 h 120"/>
                  <a:gd name="T28" fmla="*/ 16 w 124"/>
                  <a:gd name="T29" fmla="*/ 14 h 120"/>
                  <a:gd name="T30" fmla="*/ 10 w 124"/>
                  <a:gd name="T31" fmla="*/ 20 h 120"/>
                  <a:gd name="T32" fmla="*/ 4 w 124"/>
                  <a:gd name="T33" fmla="*/ 26 h 120"/>
                  <a:gd name="T34" fmla="*/ 2 w 124"/>
                  <a:gd name="T35" fmla="*/ 32 h 120"/>
                  <a:gd name="T36" fmla="*/ 0 w 124"/>
                  <a:gd name="T37" fmla="*/ 38 h 120"/>
                  <a:gd name="T38" fmla="*/ 0 w 124"/>
                  <a:gd name="T39" fmla="*/ 52 h 120"/>
                  <a:gd name="T40" fmla="*/ 6 w 124"/>
                  <a:gd name="T41" fmla="*/ 66 h 120"/>
                  <a:gd name="T42" fmla="*/ 12 w 124"/>
                  <a:gd name="T43" fmla="*/ 80 h 120"/>
                  <a:gd name="T44" fmla="*/ 22 w 124"/>
                  <a:gd name="T45" fmla="*/ 92 h 120"/>
                  <a:gd name="T46" fmla="*/ 30 w 124"/>
                  <a:gd name="T47" fmla="*/ 102 h 120"/>
                  <a:gd name="T48" fmla="*/ 30 w 124"/>
                  <a:gd name="T49" fmla="*/ 102 h 120"/>
                  <a:gd name="T50" fmla="*/ 42 w 124"/>
                  <a:gd name="T51" fmla="*/ 110 h 120"/>
                  <a:gd name="T52" fmla="*/ 56 w 124"/>
                  <a:gd name="T53" fmla="*/ 118 h 120"/>
                  <a:gd name="T54" fmla="*/ 72 w 124"/>
                  <a:gd name="T55" fmla="*/ 120 h 120"/>
                  <a:gd name="T56" fmla="*/ 80 w 124"/>
                  <a:gd name="T57" fmla="*/ 120 h 120"/>
                  <a:gd name="T58" fmla="*/ 88 w 124"/>
                  <a:gd name="T59" fmla="*/ 120 h 120"/>
                  <a:gd name="T60" fmla="*/ 96 w 124"/>
                  <a:gd name="T61" fmla="*/ 118 h 120"/>
                  <a:gd name="T62" fmla="*/ 104 w 124"/>
                  <a:gd name="T63" fmla="*/ 114 h 120"/>
                  <a:gd name="T64" fmla="*/ 110 w 124"/>
                  <a:gd name="T65" fmla="*/ 110 h 120"/>
                  <a:gd name="T66" fmla="*/ 116 w 124"/>
                  <a:gd name="T67" fmla="*/ 102 h 120"/>
                  <a:gd name="T68" fmla="*/ 120 w 124"/>
                  <a:gd name="T69" fmla="*/ 94 h 120"/>
                  <a:gd name="T70" fmla="*/ 122 w 124"/>
                  <a:gd name="T71" fmla="*/ 82 h 120"/>
                  <a:gd name="T72" fmla="*/ 124 w 124"/>
                  <a:gd name="T73" fmla="*/ 70 h 120"/>
                  <a:gd name="T74" fmla="*/ 124 w 124"/>
                  <a:gd name="T75" fmla="*/ 5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20">
                    <a:moveTo>
                      <a:pt x="124" y="54"/>
                    </a:moveTo>
                    <a:lnTo>
                      <a:pt x="124" y="54"/>
                    </a:lnTo>
                    <a:lnTo>
                      <a:pt x="118" y="44"/>
                    </a:lnTo>
                    <a:lnTo>
                      <a:pt x="110" y="34"/>
                    </a:lnTo>
                    <a:lnTo>
                      <a:pt x="100" y="22"/>
                    </a:lnTo>
                    <a:lnTo>
                      <a:pt x="88" y="12"/>
                    </a:lnTo>
                    <a:lnTo>
                      <a:pt x="80" y="8"/>
                    </a:lnTo>
                    <a:lnTo>
                      <a:pt x="72" y="4"/>
                    </a:lnTo>
                    <a:lnTo>
                      <a:pt x="64" y="2"/>
                    </a:lnTo>
                    <a:lnTo>
                      <a:pt x="54" y="0"/>
                    </a:lnTo>
                    <a:lnTo>
                      <a:pt x="44" y="2"/>
                    </a:lnTo>
                    <a:lnTo>
                      <a:pt x="34" y="4"/>
                    </a:lnTo>
                    <a:lnTo>
                      <a:pt x="34" y="4"/>
                    </a:lnTo>
                    <a:lnTo>
                      <a:pt x="24" y="10"/>
                    </a:lnTo>
                    <a:lnTo>
                      <a:pt x="16" y="14"/>
                    </a:lnTo>
                    <a:lnTo>
                      <a:pt x="10" y="20"/>
                    </a:lnTo>
                    <a:lnTo>
                      <a:pt x="4" y="26"/>
                    </a:lnTo>
                    <a:lnTo>
                      <a:pt x="2" y="32"/>
                    </a:lnTo>
                    <a:lnTo>
                      <a:pt x="0" y="38"/>
                    </a:lnTo>
                    <a:lnTo>
                      <a:pt x="0" y="52"/>
                    </a:lnTo>
                    <a:lnTo>
                      <a:pt x="6" y="66"/>
                    </a:lnTo>
                    <a:lnTo>
                      <a:pt x="12" y="80"/>
                    </a:lnTo>
                    <a:lnTo>
                      <a:pt x="22" y="92"/>
                    </a:lnTo>
                    <a:lnTo>
                      <a:pt x="30" y="102"/>
                    </a:lnTo>
                    <a:lnTo>
                      <a:pt x="30" y="102"/>
                    </a:lnTo>
                    <a:lnTo>
                      <a:pt x="42" y="110"/>
                    </a:lnTo>
                    <a:lnTo>
                      <a:pt x="56" y="118"/>
                    </a:lnTo>
                    <a:lnTo>
                      <a:pt x="72" y="120"/>
                    </a:lnTo>
                    <a:lnTo>
                      <a:pt x="80" y="120"/>
                    </a:lnTo>
                    <a:lnTo>
                      <a:pt x="88" y="120"/>
                    </a:lnTo>
                    <a:lnTo>
                      <a:pt x="96" y="118"/>
                    </a:lnTo>
                    <a:lnTo>
                      <a:pt x="104" y="114"/>
                    </a:lnTo>
                    <a:lnTo>
                      <a:pt x="110" y="110"/>
                    </a:lnTo>
                    <a:lnTo>
                      <a:pt x="116" y="102"/>
                    </a:lnTo>
                    <a:lnTo>
                      <a:pt x="120" y="94"/>
                    </a:lnTo>
                    <a:lnTo>
                      <a:pt x="122" y="82"/>
                    </a:lnTo>
                    <a:lnTo>
                      <a:pt x="124" y="70"/>
                    </a:lnTo>
                    <a:lnTo>
                      <a:pt x="124" y="54"/>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Freeform 10233"/>
              <p:cNvSpPr>
                <a:spLocks/>
              </p:cNvSpPr>
              <p:nvPr/>
            </p:nvSpPr>
            <p:spPr bwMode="auto">
              <a:xfrm>
                <a:off x="12609513" y="3757613"/>
                <a:ext cx="196850" cy="190500"/>
              </a:xfrm>
              <a:custGeom>
                <a:avLst/>
                <a:gdLst>
                  <a:gd name="T0" fmla="*/ 124 w 124"/>
                  <a:gd name="T1" fmla="*/ 54 h 120"/>
                  <a:gd name="T2" fmla="*/ 124 w 124"/>
                  <a:gd name="T3" fmla="*/ 54 h 120"/>
                  <a:gd name="T4" fmla="*/ 118 w 124"/>
                  <a:gd name="T5" fmla="*/ 44 h 120"/>
                  <a:gd name="T6" fmla="*/ 110 w 124"/>
                  <a:gd name="T7" fmla="*/ 34 h 120"/>
                  <a:gd name="T8" fmla="*/ 100 w 124"/>
                  <a:gd name="T9" fmla="*/ 22 h 120"/>
                  <a:gd name="T10" fmla="*/ 88 w 124"/>
                  <a:gd name="T11" fmla="*/ 12 h 120"/>
                  <a:gd name="T12" fmla="*/ 80 w 124"/>
                  <a:gd name="T13" fmla="*/ 8 h 120"/>
                  <a:gd name="T14" fmla="*/ 72 w 124"/>
                  <a:gd name="T15" fmla="*/ 4 h 120"/>
                  <a:gd name="T16" fmla="*/ 64 w 124"/>
                  <a:gd name="T17" fmla="*/ 2 h 120"/>
                  <a:gd name="T18" fmla="*/ 54 w 124"/>
                  <a:gd name="T19" fmla="*/ 0 h 120"/>
                  <a:gd name="T20" fmla="*/ 44 w 124"/>
                  <a:gd name="T21" fmla="*/ 2 h 120"/>
                  <a:gd name="T22" fmla="*/ 34 w 124"/>
                  <a:gd name="T23" fmla="*/ 4 h 120"/>
                  <a:gd name="T24" fmla="*/ 34 w 124"/>
                  <a:gd name="T25" fmla="*/ 4 h 120"/>
                  <a:gd name="T26" fmla="*/ 24 w 124"/>
                  <a:gd name="T27" fmla="*/ 10 h 120"/>
                  <a:gd name="T28" fmla="*/ 16 w 124"/>
                  <a:gd name="T29" fmla="*/ 14 h 120"/>
                  <a:gd name="T30" fmla="*/ 10 w 124"/>
                  <a:gd name="T31" fmla="*/ 20 h 120"/>
                  <a:gd name="T32" fmla="*/ 4 w 124"/>
                  <a:gd name="T33" fmla="*/ 26 h 120"/>
                  <a:gd name="T34" fmla="*/ 2 w 124"/>
                  <a:gd name="T35" fmla="*/ 32 h 120"/>
                  <a:gd name="T36" fmla="*/ 0 w 124"/>
                  <a:gd name="T37" fmla="*/ 38 h 120"/>
                  <a:gd name="T38" fmla="*/ 0 w 124"/>
                  <a:gd name="T39" fmla="*/ 52 h 120"/>
                  <a:gd name="T40" fmla="*/ 6 w 124"/>
                  <a:gd name="T41" fmla="*/ 66 h 120"/>
                  <a:gd name="T42" fmla="*/ 12 w 124"/>
                  <a:gd name="T43" fmla="*/ 80 h 120"/>
                  <a:gd name="T44" fmla="*/ 22 w 124"/>
                  <a:gd name="T45" fmla="*/ 92 h 120"/>
                  <a:gd name="T46" fmla="*/ 30 w 124"/>
                  <a:gd name="T47" fmla="*/ 102 h 120"/>
                  <a:gd name="T48" fmla="*/ 30 w 124"/>
                  <a:gd name="T49" fmla="*/ 102 h 120"/>
                  <a:gd name="T50" fmla="*/ 42 w 124"/>
                  <a:gd name="T51" fmla="*/ 110 h 120"/>
                  <a:gd name="T52" fmla="*/ 56 w 124"/>
                  <a:gd name="T53" fmla="*/ 118 h 120"/>
                  <a:gd name="T54" fmla="*/ 72 w 124"/>
                  <a:gd name="T55" fmla="*/ 120 h 120"/>
                  <a:gd name="T56" fmla="*/ 80 w 124"/>
                  <a:gd name="T57" fmla="*/ 120 h 120"/>
                  <a:gd name="T58" fmla="*/ 88 w 124"/>
                  <a:gd name="T59" fmla="*/ 120 h 120"/>
                  <a:gd name="T60" fmla="*/ 96 w 124"/>
                  <a:gd name="T61" fmla="*/ 118 h 120"/>
                  <a:gd name="T62" fmla="*/ 104 w 124"/>
                  <a:gd name="T63" fmla="*/ 114 h 120"/>
                  <a:gd name="T64" fmla="*/ 110 w 124"/>
                  <a:gd name="T65" fmla="*/ 110 h 120"/>
                  <a:gd name="T66" fmla="*/ 116 w 124"/>
                  <a:gd name="T67" fmla="*/ 102 h 120"/>
                  <a:gd name="T68" fmla="*/ 120 w 124"/>
                  <a:gd name="T69" fmla="*/ 94 h 120"/>
                  <a:gd name="T70" fmla="*/ 122 w 124"/>
                  <a:gd name="T71" fmla="*/ 82 h 120"/>
                  <a:gd name="T72" fmla="*/ 124 w 124"/>
                  <a:gd name="T73" fmla="*/ 70 h 120"/>
                  <a:gd name="T74" fmla="*/ 124 w 124"/>
                  <a:gd name="T75" fmla="*/ 5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20">
                    <a:moveTo>
                      <a:pt x="124" y="54"/>
                    </a:moveTo>
                    <a:lnTo>
                      <a:pt x="124" y="54"/>
                    </a:lnTo>
                    <a:lnTo>
                      <a:pt x="118" y="44"/>
                    </a:lnTo>
                    <a:lnTo>
                      <a:pt x="110" y="34"/>
                    </a:lnTo>
                    <a:lnTo>
                      <a:pt x="100" y="22"/>
                    </a:lnTo>
                    <a:lnTo>
                      <a:pt x="88" y="12"/>
                    </a:lnTo>
                    <a:lnTo>
                      <a:pt x="80" y="8"/>
                    </a:lnTo>
                    <a:lnTo>
                      <a:pt x="72" y="4"/>
                    </a:lnTo>
                    <a:lnTo>
                      <a:pt x="64" y="2"/>
                    </a:lnTo>
                    <a:lnTo>
                      <a:pt x="54" y="0"/>
                    </a:lnTo>
                    <a:lnTo>
                      <a:pt x="44" y="2"/>
                    </a:lnTo>
                    <a:lnTo>
                      <a:pt x="34" y="4"/>
                    </a:lnTo>
                    <a:lnTo>
                      <a:pt x="34" y="4"/>
                    </a:lnTo>
                    <a:lnTo>
                      <a:pt x="24" y="10"/>
                    </a:lnTo>
                    <a:lnTo>
                      <a:pt x="16" y="14"/>
                    </a:lnTo>
                    <a:lnTo>
                      <a:pt x="10" y="20"/>
                    </a:lnTo>
                    <a:lnTo>
                      <a:pt x="4" y="26"/>
                    </a:lnTo>
                    <a:lnTo>
                      <a:pt x="2" y="32"/>
                    </a:lnTo>
                    <a:lnTo>
                      <a:pt x="0" y="38"/>
                    </a:lnTo>
                    <a:lnTo>
                      <a:pt x="0" y="52"/>
                    </a:lnTo>
                    <a:lnTo>
                      <a:pt x="6" y="66"/>
                    </a:lnTo>
                    <a:lnTo>
                      <a:pt x="12" y="80"/>
                    </a:lnTo>
                    <a:lnTo>
                      <a:pt x="22" y="92"/>
                    </a:lnTo>
                    <a:lnTo>
                      <a:pt x="30" y="102"/>
                    </a:lnTo>
                    <a:lnTo>
                      <a:pt x="30" y="102"/>
                    </a:lnTo>
                    <a:lnTo>
                      <a:pt x="42" y="110"/>
                    </a:lnTo>
                    <a:lnTo>
                      <a:pt x="56" y="118"/>
                    </a:lnTo>
                    <a:lnTo>
                      <a:pt x="72" y="120"/>
                    </a:lnTo>
                    <a:lnTo>
                      <a:pt x="80" y="120"/>
                    </a:lnTo>
                    <a:lnTo>
                      <a:pt x="88" y="120"/>
                    </a:lnTo>
                    <a:lnTo>
                      <a:pt x="96" y="118"/>
                    </a:lnTo>
                    <a:lnTo>
                      <a:pt x="104" y="114"/>
                    </a:lnTo>
                    <a:lnTo>
                      <a:pt x="110" y="110"/>
                    </a:lnTo>
                    <a:lnTo>
                      <a:pt x="116" y="102"/>
                    </a:lnTo>
                    <a:lnTo>
                      <a:pt x="120" y="94"/>
                    </a:lnTo>
                    <a:lnTo>
                      <a:pt x="122" y="82"/>
                    </a:lnTo>
                    <a:lnTo>
                      <a:pt x="124" y="70"/>
                    </a:lnTo>
                    <a:lnTo>
                      <a:pt x="12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10234"/>
              <p:cNvSpPr>
                <a:spLocks/>
              </p:cNvSpPr>
              <p:nvPr/>
            </p:nvSpPr>
            <p:spPr bwMode="auto">
              <a:xfrm>
                <a:off x="12949238" y="3417888"/>
                <a:ext cx="127000" cy="79375"/>
              </a:xfrm>
              <a:custGeom>
                <a:avLst/>
                <a:gdLst>
                  <a:gd name="T0" fmla="*/ 80 w 80"/>
                  <a:gd name="T1" fmla="*/ 30 h 50"/>
                  <a:gd name="T2" fmla="*/ 80 w 80"/>
                  <a:gd name="T3" fmla="*/ 30 h 50"/>
                  <a:gd name="T4" fmla="*/ 70 w 80"/>
                  <a:gd name="T5" fmla="*/ 24 h 50"/>
                  <a:gd name="T6" fmla="*/ 62 w 80"/>
                  <a:gd name="T7" fmla="*/ 18 h 50"/>
                  <a:gd name="T8" fmla="*/ 50 w 80"/>
                  <a:gd name="T9" fmla="*/ 16 h 50"/>
                  <a:gd name="T10" fmla="*/ 36 w 80"/>
                  <a:gd name="T11" fmla="*/ 16 h 50"/>
                  <a:gd name="T12" fmla="*/ 30 w 80"/>
                  <a:gd name="T13" fmla="*/ 16 h 50"/>
                  <a:gd name="T14" fmla="*/ 24 w 80"/>
                  <a:gd name="T15" fmla="*/ 20 h 50"/>
                  <a:gd name="T16" fmla="*/ 16 w 80"/>
                  <a:gd name="T17" fmla="*/ 24 h 50"/>
                  <a:gd name="T18" fmla="*/ 12 w 80"/>
                  <a:gd name="T19" fmla="*/ 32 h 50"/>
                  <a:gd name="T20" fmla="*/ 6 w 80"/>
                  <a:gd name="T21" fmla="*/ 40 h 50"/>
                  <a:gd name="T22" fmla="*/ 0 w 80"/>
                  <a:gd name="T23" fmla="*/ 50 h 50"/>
                  <a:gd name="T24" fmla="*/ 0 w 80"/>
                  <a:gd name="T25" fmla="*/ 50 h 50"/>
                  <a:gd name="T26" fmla="*/ 4 w 80"/>
                  <a:gd name="T27" fmla="*/ 36 h 50"/>
                  <a:gd name="T28" fmla="*/ 8 w 80"/>
                  <a:gd name="T29" fmla="*/ 24 h 50"/>
                  <a:gd name="T30" fmla="*/ 16 w 80"/>
                  <a:gd name="T31" fmla="*/ 12 h 50"/>
                  <a:gd name="T32" fmla="*/ 20 w 80"/>
                  <a:gd name="T33" fmla="*/ 6 h 50"/>
                  <a:gd name="T34" fmla="*/ 26 w 80"/>
                  <a:gd name="T35" fmla="*/ 2 h 50"/>
                  <a:gd name="T36" fmla="*/ 32 w 80"/>
                  <a:gd name="T37" fmla="*/ 0 h 50"/>
                  <a:gd name="T38" fmla="*/ 40 w 80"/>
                  <a:gd name="T39" fmla="*/ 0 h 50"/>
                  <a:gd name="T40" fmla="*/ 48 w 80"/>
                  <a:gd name="T41" fmla="*/ 4 h 50"/>
                  <a:gd name="T42" fmla="*/ 58 w 80"/>
                  <a:gd name="T43" fmla="*/ 8 h 50"/>
                  <a:gd name="T44" fmla="*/ 68 w 80"/>
                  <a:gd name="T45" fmla="*/ 18 h 50"/>
                  <a:gd name="T46" fmla="*/ 80 w 80"/>
                  <a:gd name="T47"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50">
                    <a:moveTo>
                      <a:pt x="80" y="30"/>
                    </a:moveTo>
                    <a:lnTo>
                      <a:pt x="80" y="30"/>
                    </a:lnTo>
                    <a:lnTo>
                      <a:pt x="70" y="24"/>
                    </a:lnTo>
                    <a:lnTo>
                      <a:pt x="62" y="18"/>
                    </a:lnTo>
                    <a:lnTo>
                      <a:pt x="50" y="16"/>
                    </a:lnTo>
                    <a:lnTo>
                      <a:pt x="36" y="16"/>
                    </a:lnTo>
                    <a:lnTo>
                      <a:pt x="30" y="16"/>
                    </a:lnTo>
                    <a:lnTo>
                      <a:pt x="24" y="20"/>
                    </a:lnTo>
                    <a:lnTo>
                      <a:pt x="16" y="24"/>
                    </a:lnTo>
                    <a:lnTo>
                      <a:pt x="12" y="32"/>
                    </a:lnTo>
                    <a:lnTo>
                      <a:pt x="6" y="40"/>
                    </a:lnTo>
                    <a:lnTo>
                      <a:pt x="0" y="50"/>
                    </a:lnTo>
                    <a:lnTo>
                      <a:pt x="0" y="50"/>
                    </a:lnTo>
                    <a:lnTo>
                      <a:pt x="4" y="36"/>
                    </a:lnTo>
                    <a:lnTo>
                      <a:pt x="8" y="24"/>
                    </a:lnTo>
                    <a:lnTo>
                      <a:pt x="16" y="12"/>
                    </a:lnTo>
                    <a:lnTo>
                      <a:pt x="20" y="6"/>
                    </a:lnTo>
                    <a:lnTo>
                      <a:pt x="26" y="2"/>
                    </a:lnTo>
                    <a:lnTo>
                      <a:pt x="32" y="0"/>
                    </a:lnTo>
                    <a:lnTo>
                      <a:pt x="40" y="0"/>
                    </a:lnTo>
                    <a:lnTo>
                      <a:pt x="48" y="4"/>
                    </a:lnTo>
                    <a:lnTo>
                      <a:pt x="58" y="8"/>
                    </a:lnTo>
                    <a:lnTo>
                      <a:pt x="68" y="18"/>
                    </a:lnTo>
                    <a:lnTo>
                      <a:pt x="80" y="30"/>
                    </a:lnTo>
                    <a:close/>
                  </a:path>
                </a:pathLst>
              </a:custGeom>
              <a:solidFill>
                <a:srgbClr val="3A2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10235"/>
              <p:cNvSpPr>
                <a:spLocks/>
              </p:cNvSpPr>
              <p:nvPr/>
            </p:nvSpPr>
            <p:spPr bwMode="auto">
              <a:xfrm>
                <a:off x="12949238" y="3417888"/>
                <a:ext cx="127000" cy="79375"/>
              </a:xfrm>
              <a:custGeom>
                <a:avLst/>
                <a:gdLst>
                  <a:gd name="T0" fmla="*/ 80 w 80"/>
                  <a:gd name="T1" fmla="*/ 30 h 50"/>
                  <a:gd name="T2" fmla="*/ 80 w 80"/>
                  <a:gd name="T3" fmla="*/ 30 h 50"/>
                  <a:gd name="T4" fmla="*/ 70 w 80"/>
                  <a:gd name="T5" fmla="*/ 24 h 50"/>
                  <a:gd name="T6" fmla="*/ 62 w 80"/>
                  <a:gd name="T7" fmla="*/ 18 h 50"/>
                  <a:gd name="T8" fmla="*/ 50 w 80"/>
                  <a:gd name="T9" fmla="*/ 16 h 50"/>
                  <a:gd name="T10" fmla="*/ 36 w 80"/>
                  <a:gd name="T11" fmla="*/ 16 h 50"/>
                  <a:gd name="T12" fmla="*/ 30 w 80"/>
                  <a:gd name="T13" fmla="*/ 16 h 50"/>
                  <a:gd name="T14" fmla="*/ 24 w 80"/>
                  <a:gd name="T15" fmla="*/ 20 h 50"/>
                  <a:gd name="T16" fmla="*/ 16 w 80"/>
                  <a:gd name="T17" fmla="*/ 24 h 50"/>
                  <a:gd name="T18" fmla="*/ 12 w 80"/>
                  <a:gd name="T19" fmla="*/ 32 h 50"/>
                  <a:gd name="T20" fmla="*/ 6 w 80"/>
                  <a:gd name="T21" fmla="*/ 40 h 50"/>
                  <a:gd name="T22" fmla="*/ 0 w 80"/>
                  <a:gd name="T23" fmla="*/ 50 h 50"/>
                  <a:gd name="T24" fmla="*/ 0 w 80"/>
                  <a:gd name="T25" fmla="*/ 50 h 50"/>
                  <a:gd name="T26" fmla="*/ 4 w 80"/>
                  <a:gd name="T27" fmla="*/ 36 h 50"/>
                  <a:gd name="T28" fmla="*/ 8 w 80"/>
                  <a:gd name="T29" fmla="*/ 24 h 50"/>
                  <a:gd name="T30" fmla="*/ 16 w 80"/>
                  <a:gd name="T31" fmla="*/ 12 h 50"/>
                  <a:gd name="T32" fmla="*/ 20 w 80"/>
                  <a:gd name="T33" fmla="*/ 6 h 50"/>
                  <a:gd name="T34" fmla="*/ 26 w 80"/>
                  <a:gd name="T35" fmla="*/ 2 h 50"/>
                  <a:gd name="T36" fmla="*/ 32 w 80"/>
                  <a:gd name="T37" fmla="*/ 0 h 50"/>
                  <a:gd name="T38" fmla="*/ 40 w 80"/>
                  <a:gd name="T39" fmla="*/ 0 h 50"/>
                  <a:gd name="T40" fmla="*/ 48 w 80"/>
                  <a:gd name="T41" fmla="*/ 4 h 50"/>
                  <a:gd name="T42" fmla="*/ 58 w 80"/>
                  <a:gd name="T43" fmla="*/ 8 h 50"/>
                  <a:gd name="T44" fmla="*/ 68 w 80"/>
                  <a:gd name="T45" fmla="*/ 18 h 50"/>
                  <a:gd name="T46" fmla="*/ 80 w 80"/>
                  <a:gd name="T47"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50">
                    <a:moveTo>
                      <a:pt x="80" y="30"/>
                    </a:moveTo>
                    <a:lnTo>
                      <a:pt x="80" y="30"/>
                    </a:lnTo>
                    <a:lnTo>
                      <a:pt x="70" y="24"/>
                    </a:lnTo>
                    <a:lnTo>
                      <a:pt x="62" y="18"/>
                    </a:lnTo>
                    <a:lnTo>
                      <a:pt x="50" y="16"/>
                    </a:lnTo>
                    <a:lnTo>
                      <a:pt x="36" y="16"/>
                    </a:lnTo>
                    <a:lnTo>
                      <a:pt x="30" y="16"/>
                    </a:lnTo>
                    <a:lnTo>
                      <a:pt x="24" y="20"/>
                    </a:lnTo>
                    <a:lnTo>
                      <a:pt x="16" y="24"/>
                    </a:lnTo>
                    <a:lnTo>
                      <a:pt x="12" y="32"/>
                    </a:lnTo>
                    <a:lnTo>
                      <a:pt x="6" y="40"/>
                    </a:lnTo>
                    <a:lnTo>
                      <a:pt x="0" y="50"/>
                    </a:lnTo>
                    <a:lnTo>
                      <a:pt x="0" y="50"/>
                    </a:lnTo>
                    <a:lnTo>
                      <a:pt x="4" y="36"/>
                    </a:lnTo>
                    <a:lnTo>
                      <a:pt x="8" y="24"/>
                    </a:lnTo>
                    <a:lnTo>
                      <a:pt x="16" y="12"/>
                    </a:lnTo>
                    <a:lnTo>
                      <a:pt x="20" y="6"/>
                    </a:lnTo>
                    <a:lnTo>
                      <a:pt x="26" y="2"/>
                    </a:lnTo>
                    <a:lnTo>
                      <a:pt x="32" y="0"/>
                    </a:lnTo>
                    <a:lnTo>
                      <a:pt x="40" y="0"/>
                    </a:lnTo>
                    <a:lnTo>
                      <a:pt x="48" y="4"/>
                    </a:lnTo>
                    <a:lnTo>
                      <a:pt x="58" y="8"/>
                    </a:lnTo>
                    <a:lnTo>
                      <a:pt x="68" y="18"/>
                    </a:lnTo>
                    <a:lnTo>
                      <a:pt x="80"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Freeform 10236"/>
              <p:cNvSpPr>
                <a:spLocks/>
              </p:cNvSpPr>
              <p:nvPr/>
            </p:nvSpPr>
            <p:spPr bwMode="auto">
              <a:xfrm>
                <a:off x="12685713" y="4116388"/>
                <a:ext cx="60325" cy="79375"/>
              </a:xfrm>
              <a:custGeom>
                <a:avLst/>
                <a:gdLst>
                  <a:gd name="T0" fmla="*/ 18 w 38"/>
                  <a:gd name="T1" fmla="*/ 0 h 50"/>
                  <a:gd name="T2" fmla="*/ 18 w 38"/>
                  <a:gd name="T3" fmla="*/ 0 h 50"/>
                  <a:gd name="T4" fmla="*/ 20 w 38"/>
                  <a:gd name="T5" fmla="*/ 4 h 50"/>
                  <a:gd name="T6" fmla="*/ 26 w 38"/>
                  <a:gd name="T7" fmla="*/ 14 h 50"/>
                  <a:gd name="T8" fmla="*/ 34 w 38"/>
                  <a:gd name="T9" fmla="*/ 28 h 50"/>
                  <a:gd name="T10" fmla="*/ 36 w 38"/>
                  <a:gd name="T11" fmla="*/ 38 h 50"/>
                  <a:gd name="T12" fmla="*/ 38 w 38"/>
                  <a:gd name="T13" fmla="*/ 50 h 50"/>
                  <a:gd name="T14" fmla="*/ 26 w 38"/>
                  <a:gd name="T15" fmla="*/ 30 h 50"/>
                  <a:gd name="T16" fmla="*/ 2 w 38"/>
                  <a:gd name="T17" fmla="*/ 42 h 50"/>
                  <a:gd name="T18" fmla="*/ 2 w 38"/>
                  <a:gd name="T19" fmla="*/ 42 h 50"/>
                  <a:gd name="T20" fmla="*/ 0 w 38"/>
                  <a:gd name="T21" fmla="*/ 36 h 50"/>
                  <a:gd name="T22" fmla="*/ 0 w 38"/>
                  <a:gd name="T23" fmla="*/ 24 h 50"/>
                  <a:gd name="T24" fmla="*/ 0 w 38"/>
                  <a:gd name="T25" fmla="*/ 16 h 50"/>
                  <a:gd name="T26" fmla="*/ 2 w 38"/>
                  <a:gd name="T27" fmla="*/ 10 h 50"/>
                  <a:gd name="T28" fmla="*/ 8 w 38"/>
                  <a:gd name="T29" fmla="*/ 4 h 50"/>
                  <a:gd name="T30" fmla="*/ 18 w 38"/>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0">
                    <a:moveTo>
                      <a:pt x="18" y="0"/>
                    </a:moveTo>
                    <a:lnTo>
                      <a:pt x="18" y="0"/>
                    </a:lnTo>
                    <a:lnTo>
                      <a:pt x="20" y="4"/>
                    </a:lnTo>
                    <a:lnTo>
                      <a:pt x="26" y="14"/>
                    </a:lnTo>
                    <a:lnTo>
                      <a:pt x="34" y="28"/>
                    </a:lnTo>
                    <a:lnTo>
                      <a:pt x="36" y="38"/>
                    </a:lnTo>
                    <a:lnTo>
                      <a:pt x="38" y="50"/>
                    </a:lnTo>
                    <a:lnTo>
                      <a:pt x="26" y="30"/>
                    </a:lnTo>
                    <a:lnTo>
                      <a:pt x="2" y="42"/>
                    </a:lnTo>
                    <a:lnTo>
                      <a:pt x="2" y="42"/>
                    </a:lnTo>
                    <a:lnTo>
                      <a:pt x="0" y="36"/>
                    </a:lnTo>
                    <a:lnTo>
                      <a:pt x="0" y="24"/>
                    </a:lnTo>
                    <a:lnTo>
                      <a:pt x="0" y="16"/>
                    </a:lnTo>
                    <a:lnTo>
                      <a:pt x="2" y="10"/>
                    </a:lnTo>
                    <a:lnTo>
                      <a:pt x="8" y="4"/>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10237"/>
              <p:cNvSpPr>
                <a:spLocks/>
              </p:cNvSpPr>
              <p:nvPr/>
            </p:nvSpPr>
            <p:spPr bwMode="auto">
              <a:xfrm>
                <a:off x="12685713" y="4116388"/>
                <a:ext cx="60325" cy="79375"/>
              </a:xfrm>
              <a:custGeom>
                <a:avLst/>
                <a:gdLst>
                  <a:gd name="T0" fmla="*/ 18 w 38"/>
                  <a:gd name="T1" fmla="*/ 0 h 50"/>
                  <a:gd name="T2" fmla="*/ 18 w 38"/>
                  <a:gd name="T3" fmla="*/ 0 h 50"/>
                  <a:gd name="T4" fmla="*/ 20 w 38"/>
                  <a:gd name="T5" fmla="*/ 4 h 50"/>
                  <a:gd name="T6" fmla="*/ 26 w 38"/>
                  <a:gd name="T7" fmla="*/ 14 h 50"/>
                  <a:gd name="T8" fmla="*/ 34 w 38"/>
                  <a:gd name="T9" fmla="*/ 28 h 50"/>
                  <a:gd name="T10" fmla="*/ 36 w 38"/>
                  <a:gd name="T11" fmla="*/ 38 h 50"/>
                  <a:gd name="T12" fmla="*/ 38 w 38"/>
                  <a:gd name="T13" fmla="*/ 50 h 50"/>
                  <a:gd name="T14" fmla="*/ 26 w 38"/>
                  <a:gd name="T15" fmla="*/ 30 h 50"/>
                  <a:gd name="T16" fmla="*/ 2 w 38"/>
                  <a:gd name="T17" fmla="*/ 42 h 50"/>
                  <a:gd name="T18" fmla="*/ 2 w 38"/>
                  <a:gd name="T19" fmla="*/ 42 h 50"/>
                  <a:gd name="T20" fmla="*/ 0 w 38"/>
                  <a:gd name="T21" fmla="*/ 36 h 50"/>
                  <a:gd name="T22" fmla="*/ 0 w 38"/>
                  <a:gd name="T23" fmla="*/ 24 h 50"/>
                  <a:gd name="T24" fmla="*/ 0 w 38"/>
                  <a:gd name="T25" fmla="*/ 16 h 50"/>
                  <a:gd name="T26" fmla="*/ 2 w 38"/>
                  <a:gd name="T27" fmla="*/ 10 h 50"/>
                  <a:gd name="T28" fmla="*/ 8 w 38"/>
                  <a:gd name="T29" fmla="*/ 4 h 50"/>
                  <a:gd name="T30" fmla="*/ 18 w 38"/>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0">
                    <a:moveTo>
                      <a:pt x="18" y="0"/>
                    </a:moveTo>
                    <a:lnTo>
                      <a:pt x="18" y="0"/>
                    </a:lnTo>
                    <a:lnTo>
                      <a:pt x="20" y="4"/>
                    </a:lnTo>
                    <a:lnTo>
                      <a:pt x="26" y="14"/>
                    </a:lnTo>
                    <a:lnTo>
                      <a:pt x="34" y="28"/>
                    </a:lnTo>
                    <a:lnTo>
                      <a:pt x="36" y="38"/>
                    </a:lnTo>
                    <a:lnTo>
                      <a:pt x="38" y="50"/>
                    </a:lnTo>
                    <a:lnTo>
                      <a:pt x="26" y="30"/>
                    </a:lnTo>
                    <a:lnTo>
                      <a:pt x="2" y="42"/>
                    </a:lnTo>
                    <a:lnTo>
                      <a:pt x="2" y="42"/>
                    </a:lnTo>
                    <a:lnTo>
                      <a:pt x="0" y="36"/>
                    </a:lnTo>
                    <a:lnTo>
                      <a:pt x="0" y="24"/>
                    </a:lnTo>
                    <a:lnTo>
                      <a:pt x="0" y="16"/>
                    </a:lnTo>
                    <a:lnTo>
                      <a:pt x="2" y="10"/>
                    </a:lnTo>
                    <a:lnTo>
                      <a:pt x="8" y="4"/>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10238"/>
              <p:cNvSpPr>
                <a:spLocks/>
              </p:cNvSpPr>
              <p:nvPr/>
            </p:nvSpPr>
            <p:spPr bwMode="auto">
              <a:xfrm>
                <a:off x="12622213" y="3960813"/>
                <a:ext cx="346075" cy="174625"/>
              </a:xfrm>
              <a:custGeom>
                <a:avLst/>
                <a:gdLst>
                  <a:gd name="T0" fmla="*/ 218 w 218"/>
                  <a:gd name="T1" fmla="*/ 110 h 110"/>
                  <a:gd name="T2" fmla="*/ 218 w 218"/>
                  <a:gd name="T3" fmla="*/ 110 h 110"/>
                  <a:gd name="T4" fmla="*/ 200 w 218"/>
                  <a:gd name="T5" fmla="*/ 108 h 110"/>
                  <a:gd name="T6" fmla="*/ 156 w 218"/>
                  <a:gd name="T7" fmla="*/ 104 h 110"/>
                  <a:gd name="T8" fmla="*/ 102 w 218"/>
                  <a:gd name="T9" fmla="*/ 104 h 110"/>
                  <a:gd name="T10" fmla="*/ 78 w 218"/>
                  <a:gd name="T11" fmla="*/ 104 h 110"/>
                  <a:gd name="T12" fmla="*/ 58 w 218"/>
                  <a:gd name="T13" fmla="*/ 108 h 110"/>
                  <a:gd name="T14" fmla="*/ 58 w 218"/>
                  <a:gd name="T15" fmla="*/ 108 h 110"/>
                  <a:gd name="T16" fmla="*/ 48 w 218"/>
                  <a:gd name="T17" fmla="*/ 108 h 110"/>
                  <a:gd name="T18" fmla="*/ 40 w 218"/>
                  <a:gd name="T19" fmla="*/ 108 h 110"/>
                  <a:gd name="T20" fmla="*/ 28 w 218"/>
                  <a:gd name="T21" fmla="*/ 108 h 110"/>
                  <a:gd name="T22" fmla="*/ 18 w 218"/>
                  <a:gd name="T23" fmla="*/ 104 h 110"/>
                  <a:gd name="T24" fmla="*/ 8 w 218"/>
                  <a:gd name="T25" fmla="*/ 98 h 110"/>
                  <a:gd name="T26" fmla="*/ 6 w 218"/>
                  <a:gd name="T27" fmla="*/ 92 h 110"/>
                  <a:gd name="T28" fmla="*/ 2 w 218"/>
                  <a:gd name="T29" fmla="*/ 86 h 110"/>
                  <a:gd name="T30" fmla="*/ 0 w 218"/>
                  <a:gd name="T31" fmla="*/ 80 h 110"/>
                  <a:gd name="T32" fmla="*/ 0 w 218"/>
                  <a:gd name="T33" fmla="*/ 72 h 110"/>
                  <a:gd name="T34" fmla="*/ 0 w 218"/>
                  <a:gd name="T35" fmla="*/ 72 h 110"/>
                  <a:gd name="T36" fmla="*/ 0 w 218"/>
                  <a:gd name="T37" fmla="*/ 64 h 110"/>
                  <a:gd name="T38" fmla="*/ 2 w 218"/>
                  <a:gd name="T39" fmla="*/ 56 h 110"/>
                  <a:gd name="T40" fmla="*/ 6 w 218"/>
                  <a:gd name="T41" fmla="*/ 50 h 110"/>
                  <a:gd name="T42" fmla="*/ 12 w 218"/>
                  <a:gd name="T43" fmla="*/ 44 h 110"/>
                  <a:gd name="T44" fmla="*/ 26 w 218"/>
                  <a:gd name="T45" fmla="*/ 36 h 110"/>
                  <a:gd name="T46" fmla="*/ 46 w 218"/>
                  <a:gd name="T47" fmla="*/ 30 h 110"/>
                  <a:gd name="T48" fmla="*/ 92 w 218"/>
                  <a:gd name="T49" fmla="*/ 18 h 110"/>
                  <a:gd name="T50" fmla="*/ 116 w 218"/>
                  <a:gd name="T51" fmla="*/ 10 h 110"/>
                  <a:gd name="T52" fmla="*/ 140 w 218"/>
                  <a:gd name="T53" fmla="*/ 0 h 110"/>
                  <a:gd name="T54" fmla="*/ 218 w 218"/>
                  <a:gd name="T5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 h="110">
                    <a:moveTo>
                      <a:pt x="218" y="110"/>
                    </a:moveTo>
                    <a:lnTo>
                      <a:pt x="218" y="110"/>
                    </a:lnTo>
                    <a:lnTo>
                      <a:pt x="200" y="108"/>
                    </a:lnTo>
                    <a:lnTo>
                      <a:pt x="156" y="104"/>
                    </a:lnTo>
                    <a:lnTo>
                      <a:pt x="102" y="104"/>
                    </a:lnTo>
                    <a:lnTo>
                      <a:pt x="78" y="104"/>
                    </a:lnTo>
                    <a:lnTo>
                      <a:pt x="58" y="108"/>
                    </a:lnTo>
                    <a:lnTo>
                      <a:pt x="58" y="108"/>
                    </a:lnTo>
                    <a:lnTo>
                      <a:pt x="48" y="108"/>
                    </a:lnTo>
                    <a:lnTo>
                      <a:pt x="40" y="108"/>
                    </a:lnTo>
                    <a:lnTo>
                      <a:pt x="28" y="108"/>
                    </a:lnTo>
                    <a:lnTo>
                      <a:pt x="18" y="104"/>
                    </a:lnTo>
                    <a:lnTo>
                      <a:pt x="8" y="98"/>
                    </a:lnTo>
                    <a:lnTo>
                      <a:pt x="6" y="92"/>
                    </a:lnTo>
                    <a:lnTo>
                      <a:pt x="2" y="86"/>
                    </a:lnTo>
                    <a:lnTo>
                      <a:pt x="0" y="80"/>
                    </a:lnTo>
                    <a:lnTo>
                      <a:pt x="0" y="72"/>
                    </a:lnTo>
                    <a:lnTo>
                      <a:pt x="0" y="72"/>
                    </a:lnTo>
                    <a:lnTo>
                      <a:pt x="0" y="64"/>
                    </a:lnTo>
                    <a:lnTo>
                      <a:pt x="2" y="56"/>
                    </a:lnTo>
                    <a:lnTo>
                      <a:pt x="6" y="50"/>
                    </a:lnTo>
                    <a:lnTo>
                      <a:pt x="12" y="44"/>
                    </a:lnTo>
                    <a:lnTo>
                      <a:pt x="26" y="36"/>
                    </a:lnTo>
                    <a:lnTo>
                      <a:pt x="46" y="30"/>
                    </a:lnTo>
                    <a:lnTo>
                      <a:pt x="92" y="18"/>
                    </a:lnTo>
                    <a:lnTo>
                      <a:pt x="116" y="10"/>
                    </a:lnTo>
                    <a:lnTo>
                      <a:pt x="140" y="0"/>
                    </a:lnTo>
                    <a:lnTo>
                      <a:pt x="218" y="110"/>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10239"/>
              <p:cNvSpPr>
                <a:spLocks/>
              </p:cNvSpPr>
              <p:nvPr/>
            </p:nvSpPr>
            <p:spPr bwMode="auto">
              <a:xfrm>
                <a:off x="11784013" y="4005263"/>
                <a:ext cx="892175" cy="1304925"/>
              </a:xfrm>
              <a:custGeom>
                <a:avLst/>
                <a:gdLst>
                  <a:gd name="T0" fmla="*/ 498 w 562"/>
                  <a:gd name="T1" fmla="*/ 4 h 822"/>
                  <a:gd name="T2" fmla="*/ 472 w 562"/>
                  <a:gd name="T3" fmla="*/ 0 h 822"/>
                  <a:gd name="T4" fmla="*/ 424 w 562"/>
                  <a:gd name="T5" fmla="*/ 2 h 822"/>
                  <a:gd name="T6" fmla="*/ 380 w 562"/>
                  <a:gd name="T7" fmla="*/ 12 h 822"/>
                  <a:gd name="T8" fmla="*/ 330 w 562"/>
                  <a:gd name="T9" fmla="*/ 30 h 822"/>
                  <a:gd name="T10" fmla="*/ 276 w 562"/>
                  <a:gd name="T11" fmla="*/ 60 h 822"/>
                  <a:gd name="T12" fmla="*/ 218 w 562"/>
                  <a:gd name="T13" fmla="*/ 104 h 822"/>
                  <a:gd name="T14" fmla="*/ 188 w 562"/>
                  <a:gd name="T15" fmla="*/ 134 h 822"/>
                  <a:gd name="T16" fmla="*/ 158 w 562"/>
                  <a:gd name="T17" fmla="*/ 166 h 822"/>
                  <a:gd name="T18" fmla="*/ 106 w 562"/>
                  <a:gd name="T19" fmla="*/ 246 h 822"/>
                  <a:gd name="T20" fmla="*/ 64 w 562"/>
                  <a:gd name="T21" fmla="*/ 340 h 822"/>
                  <a:gd name="T22" fmla="*/ 30 w 562"/>
                  <a:gd name="T23" fmla="*/ 438 h 822"/>
                  <a:gd name="T24" fmla="*/ 10 w 562"/>
                  <a:gd name="T25" fmla="*/ 540 h 822"/>
                  <a:gd name="T26" fmla="*/ 0 w 562"/>
                  <a:gd name="T27" fmla="*/ 636 h 822"/>
                  <a:gd name="T28" fmla="*/ 4 w 562"/>
                  <a:gd name="T29" fmla="*/ 722 h 822"/>
                  <a:gd name="T30" fmla="*/ 14 w 562"/>
                  <a:gd name="T31" fmla="*/ 778 h 822"/>
                  <a:gd name="T32" fmla="*/ 26 w 562"/>
                  <a:gd name="T33" fmla="*/ 808 h 822"/>
                  <a:gd name="T34" fmla="*/ 34 w 562"/>
                  <a:gd name="T35" fmla="*/ 822 h 822"/>
                  <a:gd name="T36" fmla="*/ 162 w 562"/>
                  <a:gd name="T37" fmla="*/ 804 h 822"/>
                  <a:gd name="T38" fmla="*/ 276 w 562"/>
                  <a:gd name="T39" fmla="*/ 782 h 822"/>
                  <a:gd name="T40" fmla="*/ 352 w 562"/>
                  <a:gd name="T41" fmla="*/ 762 h 822"/>
                  <a:gd name="T42" fmla="*/ 416 w 562"/>
                  <a:gd name="T43" fmla="*/ 736 h 822"/>
                  <a:gd name="T44" fmla="*/ 450 w 562"/>
                  <a:gd name="T45" fmla="*/ 714 h 822"/>
                  <a:gd name="T46" fmla="*/ 464 w 562"/>
                  <a:gd name="T47" fmla="*/ 698 h 822"/>
                  <a:gd name="T48" fmla="*/ 470 w 562"/>
                  <a:gd name="T49" fmla="*/ 690 h 822"/>
                  <a:gd name="T50" fmla="*/ 454 w 562"/>
                  <a:gd name="T51" fmla="*/ 654 h 822"/>
                  <a:gd name="T52" fmla="*/ 432 w 562"/>
                  <a:gd name="T53" fmla="*/ 590 h 822"/>
                  <a:gd name="T54" fmla="*/ 422 w 562"/>
                  <a:gd name="T55" fmla="*/ 538 h 822"/>
                  <a:gd name="T56" fmla="*/ 418 w 562"/>
                  <a:gd name="T57" fmla="*/ 480 h 822"/>
                  <a:gd name="T58" fmla="*/ 424 w 562"/>
                  <a:gd name="T59" fmla="*/ 420 h 822"/>
                  <a:gd name="T60" fmla="*/ 446 w 562"/>
                  <a:gd name="T61" fmla="*/ 362 h 822"/>
                  <a:gd name="T62" fmla="*/ 464 w 562"/>
                  <a:gd name="T63" fmla="*/ 336 h 822"/>
                  <a:gd name="T64" fmla="*/ 486 w 562"/>
                  <a:gd name="T65" fmla="*/ 306 h 822"/>
                  <a:gd name="T66" fmla="*/ 518 w 562"/>
                  <a:gd name="T67" fmla="*/ 254 h 822"/>
                  <a:gd name="T68" fmla="*/ 538 w 562"/>
                  <a:gd name="T69" fmla="*/ 212 h 822"/>
                  <a:gd name="T70" fmla="*/ 552 w 562"/>
                  <a:gd name="T71" fmla="*/ 176 h 822"/>
                  <a:gd name="T72" fmla="*/ 558 w 562"/>
                  <a:gd name="T73" fmla="*/ 136 h 822"/>
                  <a:gd name="T74" fmla="*/ 560 w 562"/>
                  <a:gd name="T75" fmla="*/ 96 h 822"/>
                  <a:gd name="T76" fmla="*/ 562 w 562"/>
                  <a:gd name="T77" fmla="*/ 80 h 822"/>
                  <a:gd name="T78" fmla="*/ 556 w 562"/>
                  <a:gd name="T79" fmla="*/ 50 h 822"/>
                  <a:gd name="T80" fmla="*/ 552 w 562"/>
                  <a:gd name="T81" fmla="*/ 32 h 822"/>
                  <a:gd name="T82" fmla="*/ 538 w 562"/>
                  <a:gd name="T83" fmla="*/ 18 h 822"/>
                  <a:gd name="T84" fmla="*/ 498 w 562"/>
                  <a:gd name="T85" fmla="*/ 4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2" h="822">
                    <a:moveTo>
                      <a:pt x="498" y="4"/>
                    </a:moveTo>
                    <a:lnTo>
                      <a:pt x="498" y="4"/>
                    </a:lnTo>
                    <a:lnTo>
                      <a:pt x="492" y="2"/>
                    </a:lnTo>
                    <a:lnTo>
                      <a:pt x="472" y="0"/>
                    </a:lnTo>
                    <a:lnTo>
                      <a:pt x="442" y="0"/>
                    </a:lnTo>
                    <a:lnTo>
                      <a:pt x="424" y="2"/>
                    </a:lnTo>
                    <a:lnTo>
                      <a:pt x="404" y="6"/>
                    </a:lnTo>
                    <a:lnTo>
                      <a:pt x="380" y="12"/>
                    </a:lnTo>
                    <a:lnTo>
                      <a:pt x="356" y="20"/>
                    </a:lnTo>
                    <a:lnTo>
                      <a:pt x="330" y="30"/>
                    </a:lnTo>
                    <a:lnTo>
                      <a:pt x="304" y="42"/>
                    </a:lnTo>
                    <a:lnTo>
                      <a:pt x="276" y="60"/>
                    </a:lnTo>
                    <a:lnTo>
                      <a:pt x="246" y="80"/>
                    </a:lnTo>
                    <a:lnTo>
                      <a:pt x="218" y="104"/>
                    </a:lnTo>
                    <a:lnTo>
                      <a:pt x="188" y="134"/>
                    </a:lnTo>
                    <a:lnTo>
                      <a:pt x="188" y="134"/>
                    </a:lnTo>
                    <a:lnTo>
                      <a:pt x="172" y="150"/>
                    </a:lnTo>
                    <a:lnTo>
                      <a:pt x="158" y="166"/>
                    </a:lnTo>
                    <a:lnTo>
                      <a:pt x="130" y="204"/>
                    </a:lnTo>
                    <a:lnTo>
                      <a:pt x="106" y="246"/>
                    </a:lnTo>
                    <a:lnTo>
                      <a:pt x="84" y="292"/>
                    </a:lnTo>
                    <a:lnTo>
                      <a:pt x="64" y="340"/>
                    </a:lnTo>
                    <a:lnTo>
                      <a:pt x="46" y="388"/>
                    </a:lnTo>
                    <a:lnTo>
                      <a:pt x="30" y="438"/>
                    </a:lnTo>
                    <a:lnTo>
                      <a:pt x="18" y="488"/>
                    </a:lnTo>
                    <a:lnTo>
                      <a:pt x="10" y="540"/>
                    </a:lnTo>
                    <a:lnTo>
                      <a:pt x="4" y="588"/>
                    </a:lnTo>
                    <a:lnTo>
                      <a:pt x="0" y="636"/>
                    </a:lnTo>
                    <a:lnTo>
                      <a:pt x="0" y="680"/>
                    </a:lnTo>
                    <a:lnTo>
                      <a:pt x="4" y="722"/>
                    </a:lnTo>
                    <a:lnTo>
                      <a:pt x="10" y="760"/>
                    </a:lnTo>
                    <a:lnTo>
                      <a:pt x="14" y="778"/>
                    </a:lnTo>
                    <a:lnTo>
                      <a:pt x="20" y="794"/>
                    </a:lnTo>
                    <a:lnTo>
                      <a:pt x="26" y="808"/>
                    </a:lnTo>
                    <a:lnTo>
                      <a:pt x="34" y="822"/>
                    </a:lnTo>
                    <a:lnTo>
                      <a:pt x="34" y="822"/>
                    </a:lnTo>
                    <a:lnTo>
                      <a:pt x="96" y="814"/>
                    </a:lnTo>
                    <a:lnTo>
                      <a:pt x="162" y="804"/>
                    </a:lnTo>
                    <a:lnTo>
                      <a:pt x="238" y="790"/>
                    </a:lnTo>
                    <a:lnTo>
                      <a:pt x="276" y="782"/>
                    </a:lnTo>
                    <a:lnTo>
                      <a:pt x="316" y="772"/>
                    </a:lnTo>
                    <a:lnTo>
                      <a:pt x="352" y="762"/>
                    </a:lnTo>
                    <a:lnTo>
                      <a:pt x="386" y="750"/>
                    </a:lnTo>
                    <a:lnTo>
                      <a:pt x="416" y="736"/>
                    </a:lnTo>
                    <a:lnTo>
                      <a:pt x="440" y="722"/>
                    </a:lnTo>
                    <a:lnTo>
                      <a:pt x="450" y="714"/>
                    </a:lnTo>
                    <a:lnTo>
                      <a:pt x="458" y="706"/>
                    </a:lnTo>
                    <a:lnTo>
                      <a:pt x="464" y="698"/>
                    </a:lnTo>
                    <a:lnTo>
                      <a:pt x="470" y="690"/>
                    </a:lnTo>
                    <a:lnTo>
                      <a:pt x="470" y="690"/>
                    </a:lnTo>
                    <a:lnTo>
                      <a:pt x="464" y="680"/>
                    </a:lnTo>
                    <a:lnTo>
                      <a:pt x="454" y="654"/>
                    </a:lnTo>
                    <a:lnTo>
                      <a:pt x="440" y="614"/>
                    </a:lnTo>
                    <a:lnTo>
                      <a:pt x="432" y="590"/>
                    </a:lnTo>
                    <a:lnTo>
                      <a:pt x="426" y="566"/>
                    </a:lnTo>
                    <a:lnTo>
                      <a:pt x="422" y="538"/>
                    </a:lnTo>
                    <a:lnTo>
                      <a:pt x="418" y="510"/>
                    </a:lnTo>
                    <a:lnTo>
                      <a:pt x="418" y="480"/>
                    </a:lnTo>
                    <a:lnTo>
                      <a:pt x="420" y="450"/>
                    </a:lnTo>
                    <a:lnTo>
                      <a:pt x="424" y="420"/>
                    </a:lnTo>
                    <a:lnTo>
                      <a:pt x="434" y="390"/>
                    </a:lnTo>
                    <a:lnTo>
                      <a:pt x="446" y="362"/>
                    </a:lnTo>
                    <a:lnTo>
                      <a:pt x="454" y="348"/>
                    </a:lnTo>
                    <a:lnTo>
                      <a:pt x="464" y="336"/>
                    </a:lnTo>
                    <a:lnTo>
                      <a:pt x="464" y="336"/>
                    </a:lnTo>
                    <a:lnTo>
                      <a:pt x="486" y="306"/>
                    </a:lnTo>
                    <a:lnTo>
                      <a:pt x="504" y="278"/>
                    </a:lnTo>
                    <a:lnTo>
                      <a:pt x="518" y="254"/>
                    </a:lnTo>
                    <a:lnTo>
                      <a:pt x="530" y="232"/>
                    </a:lnTo>
                    <a:lnTo>
                      <a:pt x="538" y="212"/>
                    </a:lnTo>
                    <a:lnTo>
                      <a:pt x="546" y="192"/>
                    </a:lnTo>
                    <a:lnTo>
                      <a:pt x="552" y="176"/>
                    </a:lnTo>
                    <a:lnTo>
                      <a:pt x="554" y="162"/>
                    </a:lnTo>
                    <a:lnTo>
                      <a:pt x="558" y="136"/>
                    </a:lnTo>
                    <a:lnTo>
                      <a:pt x="558" y="114"/>
                    </a:lnTo>
                    <a:lnTo>
                      <a:pt x="560" y="96"/>
                    </a:lnTo>
                    <a:lnTo>
                      <a:pt x="562" y="80"/>
                    </a:lnTo>
                    <a:lnTo>
                      <a:pt x="562" y="80"/>
                    </a:lnTo>
                    <a:lnTo>
                      <a:pt x="558" y="64"/>
                    </a:lnTo>
                    <a:lnTo>
                      <a:pt x="556" y="50"/>
                    </a:lnTo>
                    <a:lnTo>
                      <a:pt x="556" y="40"/>
                    </a:lnTo>
                    <a:lnTo>
                      <a:pt x="552" y="32"/>
                    </a:lnTo>
                    <a:lnTo>
                      <a:pt x="548" y="24"/>
                    </a:lnTo>
                    <a:lnTo>
                      <a:pt x="538" y="18"/>
                    </a:lnTo>
                    <a:lnTo>
                      <a:pt x="522" y="12"/>
                    </a:lnTo>
                    <a:lnTo>
                      <a:pt x="498" y="4"/>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10240"/>
              <p:cNvSpPr>
                <a:spLocks/>
              </p:cNvSpPr>
              <p:nvPr/>
            </p:nvSpPr>
            <p:spPr bwMode="auto">
              <a:xfrm>
                <a:off x="11784013" y="4005263"/>
                <a:ext cx="892175" cy="1304925"/>
              </a:xfrm>
              <a:custGeom>
                <a:avLst/>
                <a:gdLst>
                  <a:gd name="T0" fmla="*/ 498 w 562"/>
                  <a:gd name="T1" fmla="*/ 4 h 822"/>
                  <a:gd name="T2" fmla="*/ 472 w 562"/>
                  <a:gd name="T3" fmla="*/ 0 h 822"/>
                  <a:gd name="T4" fmla="*/ 424 w 562"/>
                  <a:gd name="T5" fmla="*/ 2 h 822"/>
                  <a:gd name="T6" fmla="*/ 380 w 562"/>
                  <a:gd name="T7" fmla="*/ 12 h 822"/>
                  <a:gd name="T8" fmla="*/ 330 w 562"/>
                  <a:gd name="T9" fmla="*/ 30 h 822"/>
                  <a:gd name="T10" fmla="*/ 276 w 562"/>
                  <a:gd name="T11" fmla="*/ 60 h 822"/>
                  <a:gd name="T12" fmla="*/ 218 w 562"/>
                  <a:gd name="T13" fmla="*/ 104 h 822"/>
                  <a:gd name="T14" fmla="*/ 188 w 562"/>
                  <a:gd name="T15" fmla="*/ 134 h 822"/>
                  <a:gd name="T16" fmla="*/ 158 w 562"/>
                  <a:gd name="T17" fmla="*/ 166 h 822"/>
                  <a:gd name="T18" fmla="*/ 106 w 562"/>
                  <a:gd name="T19" fmla="*/ 246 h 822"/>
                  <a:gd name="T20" fmla="*/ 64 w 562"/>
                  <a:gd name="T21" fmla="*/ 340 h 822"/>
                  <a:gd name="T22" fmla="*/ 30 w 562"/>
                  <a:gd name="T23" fmla="*/ 438 h 822"/>
                  <a:gd name="T24" fmla="*/ 10 w 562"/>
                  <a:gd name="T25" fmla="*/ 540 h 822"/>
                  <a:gd name="T26" fmla="*/ 0 w 562"/>
                  <a:gd name="T27" fmla="*/ 636 h 822"/>
                  <a:gd name="T28" fmla="*/ 4 w 562"/>
                  <a:gd name="T29" fmla="*/ 722 h 822"/>
                  <a:gd name="T30" fmla="*/ 14 w 562"/>
                  <a:gd name="T31" fmla="*/ 778 h 822"/>
                  <a:gd name="T32" fmla="*/ 26 w 562"/>
                  <a:gd name="T33" fmla="*/ 808 h 822"/>
                  <a:gd name="T34" fmla="*/ 34 w 562"/>
                  <a:gd name="T35" fmla="*/ 822 h 822"/>
                  <a:gd name="T36" fmla="*/ 162 w 562"/>
                  <a:gd name="T37" fmla="*/ 804 h 822"/>
                  <a:gd name="T38" fmla="*/ 276 w 562"/>
                  <a:gd name="T39" fmla="*/ 782 h 822"/>
                  <a:gd name="T40" fmla="*/ 352 w 562"/>
                  <a:gd name="T41" fmla="*/ 762 h 822"/>
                  <a:gd name="T42" fmla="*/ 416 w 562"/>
                  <a:gd name="T43" fmla="*/ 736 h 822"/>
                  <a:gd name="T44" fmla="*/ 450 w 562"/>
                  <a:gd name="T45" fmla="*/ 714 h 822"/>
                  <a:gd name="T46" fmla="*/ 464 w 562"/>
                  <a:gd name="T47" fmla="*/ 698 h 822"/>
                  <a:gd name="T48" fmla="*/ 470 w 562"/>
                  <a:gd name="T49" fmla="*/ 690 h 822"/>
                  <a:gd name="T50" fmla="*/ 454 w 562"/>
                  <a:gd name="T51" fmla="*/ 654 h 822"/>
                  <a:gd name="T52" fmla="*/ 432 w 562"/>
                  <a:gd name="T53" fmla="*/ 590 h 822"/>
                  <a:gd name="T54" fmla="*/ 422 w 562"/>
                  <a:gd name="T55" fmla="*/ 538 h 822"/>
                  <a:gd name="T56" fmla="*/ 418 w 562"/>
                  <a:gd name="T57" fmla="*/ 480 h 822"/>
                  <a:gd name="T58" fmla="*/ 424 w 562"/>
                  <a:gd name="T59" fmla="*/ 420 h 822"/>
                  <a:gd name="T60" fmla="*/ 446 w 562"/>
                  <a:gd name="T61" fmla="*/ 362 h 822"/>
                  <a:gd name="T62" fmla="*/ 464 w 562"/>
                  <a:gd name="T63" fmla="*/ 336 h 822"/>
                  <a:gd name="T64" fmla="*/ 486 w 562"/>
                  <a:gd name="T65" fmla="*/ 306 h 822"/>
                  <a:gd name="T66" fmla="*/ 518 w 562"/>
                  <a:gd name="T67" fmla="*/ 254 h 822"/>
                  <a:gd name="T68" fmla="*/ 538 w 562"/>
                  <a:gd name="T69" fmla="*/ 212 h 822"/>
                  <a:gd name="T70" fmla="*/ 552 w 562"/>
                  <a:gd name="T71" fmla="*/ 176 h 822"/>
                  <a:gd name="T72" fmla="*/ 558 w 562"/>
                  <a:gd name="T73" fmla="*/ 136 h 822"/>
                  <a:gd name="T74" fmla="*/ 560 w 562"/>
                  <a:gd name="T75" fmla="*/ 96 h 822"/>
                  <a:gd name="T76" fmla="*/ 562 w 562"/>
                  <a:gd name="T77" fmla="*/ 80 h 822"/>
                  <a:gd name="T78" fmla="*/ 556 w 562"/>
                  <a:gd name="T79" fmla="*/ 50 h 822"/>
                  <a:gd name="T80" fmla="*/ 552 w 562"/>
                  <a:gd name="T81" fmla="*/ 32 h 822"/>
                  <a:gd name="T82" fmla="*/ 538 w 562"/>
                  <a:gd name="T83" fmla="*/ 18 h 822"/>
                  <a:gd name="T84" fmla="*/ 498 w 562"/>
                  <a:gd name="T85" fmla="*/ 4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2" h="822">
                    <a:moveTo>
                      <a:pt x="498" y="4"/>
                    </a:moveTo>
                    <a:lnTo>
                      <a:pt x="498" y="4"/>
                    </a:lnTo>
                    <a:lnTo>
                      <a:pt x="492" y="2"/>
                    </a:lnTo>
                    <a:lnTo>
                      <a:pt x="472" y="0"/>
                    </a:lnTo>
                    <a:lnTo>
                      <a:pt x="442" y="0"/>
                    </a:lnTo>
                    <a:lnTo>
                      <a:pt x="424" y="2"/>
                    </a:lnTo>
                    <a:lnTo>
                      <a:pt x="404" y="6"/>
                    </a:lnTo>
                    <a:lnTo>
                      <a:pt x="380" y="12"/>
                    </a:lnTo>
                    <a:lnTo>
                      <a:pt x="356" y="20"/>
                    </a:lnTo>
                    <a:lnTo>
                      <a:pt x="330" y="30"/>
                    </a:lnTo>
                    <a:lnTo>
                      <a:pt x="304" y="42"/>
                    </a:lnTo>
                    <a:lnTo>
                      <a:pt x="276" y="60"/>
                    </a:lnTo>
                    <a:lnTo>
                      <a:pt x="246" y="80"/>
                    </a:lnTo>
                    <a:lnTo>
                      <a:pt x="218" y="104"/>
                    </a:lnTo>
                    <a:lnTo>
                      <a:pt x="188" y="134"/>
                    </a:lnTo>
                    <a:lnTo>
                      <a:pt x="188" y="134"/>
                    </a:lnTo>
                    <a:lnTo>
                      <a:pt x="172" y="150"/>
                    </a:lnTo>
                    <a:lnTo>
                      <a:pt x="158" y="166"/>
                    </a:lnTo>
                    <a:lnTo>
                      <a:pt x="130" y="204"/>
                    </a:lnTo>
                    <a:lnTo>
                      <a:pt x="106" y="246"/>
                    </a:lnTo>
                    <a:lnTo>
                      <a:pt x="84" y="292"/>
                    </a:lnTo>
                    <a:lnTo>
                      <a:pt x="64" y="340"/>
                    </a:lnTo>
                    <a:lnTo>
                      <a:pt x="46" y="388"/>
                    </a:lnTo>
                    <a:lnTo>
                      <a:pt x="30" y="438"/>
                    </a:lnTo>
                    <a:lnTo>
                      <a:pt x="18" y="488"/>
                    </a:lnTo>
                    <a:lnTo>
                      <a:pt x="10" y="540"/>
                    </a:lnTo>
                    <a:lnTo>
                      <a:pt x="4" y="588"/>
                    </a:lnTo>
                    <a:lnTo>
                      <a:pt x="0" y="636"/>
                    </a:lnTo>
                    <a:lnTo>
                      <a:pt x="0" y="680"/>
                    </a:lnTo>
                    <a:lnTo>
                      <a:pt x="4" y="722"/>
                    </a:lnTo>
                    <a:lnTo>
                      <a:pt x="10" y="760"/>
                    </a:lnTo>
                    <a:lnTo>
                      <a:pt x="14" y="778"/>
                    </a:lnTo>
                    <a:lnTo>
                      <a:pt x="20" y="794"/>
                    </a:lnTo>
                    <a:lnTo>
                      <a:pt x="26" y="808"/>
                    </a:lnTo>
                    <a:lnTo>
                      <a:pt x="34" y="822"/>
                    </a:lnTo>
                    <a:lnTo>
                      <a:pt x="34" y="822"/>
                    </a:lnTo>
                    <a:lnTo>
                      <a:pt x="96" y="814"/>
                    </a:lnTo>
                    <a:lnTo>
                      <a:pt x="162" y="804"/>
                    </a:lnTo>
                    <a:lnTo>
                      <a:pt x="238" y="790"/>
                    </a:lnTo>
                    <a:lnTo>
                      <a:pt x="276" y="782"/>
                    </a:lnTo>
                    <a:lnTo>
                      <a:pt x="316" y="772"/>
                    </a:lnTo>
                    <a:lnTo>
                      <a:pt x="352" y="762"/>
                    </a:lnTo>
                    <a:lnTo>
                      <a:pt x="386" y="750"/>
                    </a:lnTo>
                    <a:lnTo>
                      <a:pt x="416" y="736"/>
                    </a:lnTo>
                    <a:lnTo>
                      <a:pt x="440" y="722"/>
                    </a:lnTo>
                    <a:lnTo>
                      <a:pt x="450" y="714"/>
                    </a:lnTo>
                    <a:lnTo>
                      <a:pt x="458" y="706"/>
                    </a:lnTo>
                    <a:lnTo>
                      <a:pt x="464" y="698"/>
                    </a:lnTo>
                    <a:lnTo>
                      <a:pt x="470" y="690"/>
                    </a:lnTo>
                    <a:lnTo>
                      <a:pt x="470" y="690"/>
                    </a:lnTo>
                    <a:lnTo>
                      <a:pt x="464" y="680"/>
                    </a:lnTo>
                    <a:lnTo>
                      <a:pt x="454" y="654"/>
                    </a:lnTo>
                    <a:lnTo>
                      <a:pt x="440" y="614"/>
                    </a:lnTo>
                    <a:lnTo>
                      <a:pt x="432" y="590"/>
                    </a:lnTo>
                    <a:lnTo>
                      <a:pt x="426" y="566"/>
                    </a:lnTo>
                    <a:lnTo>
                      <a:pt x="422" y="538"/>
                    </a:lnTo>
                    <a:lnTo>
                      <a:pt x="418" y="510"/>
                    </a:lnTo>
                    <a:lnTo>
                      <a:pt x="418" y="480"/>
                    </a:lnTo>
                    <a:lnTo>
                      <a:pt x="420" y="450"/>
                    </a:lnTo>
                    <a:lnTo>
                      <a:pt x="424" y="420"/>
                    </a:lnTo>
                    <a:lnTo>
                      <a:pt x="434" y="390"/>
                    </a:lnTo>
                    <a:lnTo>
                      <a:pt x="446" y="362"/>
                    </a:lnTo>
                    <a:lnTo>
                      <a:pt x="454" y="348"/>
                    </a:lnTo>
                    <a:lnTo>
                      <a:pt x="464" y="336"/>
                    </a:lnTo>
                    <a:lnTo>
                      <a:pt x="464" y="336"/>
                    </a:lnTo>
                    <a:lnTo>
                      <a:pt x="486" y="306"/>
                    </a:lnTo>
                    <a:lnTo>
                      <a:pt x="504" y="278"/>
                    </a:lnTo>
                    <a:lnTo>
                      <a:pt x="518" y="254"/>
                    </a:lnTo>
                    <a:lnTo>
                      <a:pt x="530" y="232"/>
                    </a:lnTo>
                    <a:lnTo>
                      <a:pt x="538" y="212"/>
                    </a:lnTo>
                    <a:lnTo>
                      <a:pt x="546" y="192"/>
                    </a:lnTo>
                    <a:lnTo>
                      <a:pt x="552" y="176"/>
                    </a:lnTo>
                    <a:lnTo>
                      <a:pt x="554" y="162"/>
                    </a:lnTo>
                    <a:lnTo>
                      <a:pt x="558" y="136"/>
                    </a:lnTo>
                    <a:lnTo>
                      <a:pt x="558" y="114"/>
                    </a:lnTo>
                    <a:lnTo>
                      <a:pt x="560" y="96"/>
                    </a:lnTo>
                    <a:lnTo>
                      <a:pt x="562" y="80"/>
                    </a:lnTo>
                    <a:lnTo>
                      <a:pt x="562" y="80"/>
                    </a:lnTo>
                    <a:lnTo>
                      <a:pt x="558" y="64"/>
                    </a:lnTo>
                    <a:lnTo>
                      <a:pt x="556" y="50"/>
                    </a:lnTo>
                    <a:lnTo>
                      <a:pt x="556" y="40"/>
                    </a:lnTo>
                    <a:lnTo>
                      <a:pt x="552" y="32"/>
                    </a:lnTo>
                    <a:lnTo>
                      <a:pt x="548" y="24"/>
                    </a:lnTo>
                    <a:lnTo>
                      <a:pt x="538" y="18"/>
                    </a:lnTo>
                    <a:lnTo>
                      <a:pt x="522" y="12"/>
                    </a:lnTo>
                    <a:lnTo>
                      <a:pt x="49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10242"/>
              <p:cNvSpPr>
                <a:spLocks/>
              </p:cNvSpPr>
              <p:nvPr/>
            </p:nvSpPr>
            <p:spPr bwMode="auto">
              <a:xfrm>
                <a:off x="11669713" y="5148263"/>
                <a:ext cx="381000" cy="171450"/>
              </a:xfrm>
              <a:custGeom>
                <a:avLst/>
                <a:gdLst>
                  <a:gd name="T0" fmla="*/ 240 w 240"/>
                  <a:gd name="T1" fmla="*/ 86 h 108"/>
                  <a:gd name="T2" fmla="*/ 240 w 240"/>
                  <a:gd name="T3" fmla="*/ 86 h 108"/>
                  <a:gd name="T4" fmla="*/ 234 w 240"/>
                  <a:gd name="T5" fmla="*/ 90 h 108"/>
                  <a:gd name="T6" fmla="*/ 218 w 240"/>
                  <a:gd name="T7" fmla="*/ 96 h 108"/>
                  <a:gd name="T8" fmla="*/ 192 w 240"/>
                  <a:gd name="T9" fmla="*/ 102 h 108"/>
                  <a:gd name="T10" fmla="*/ 178 w 240"/>
                  <a:gd name="T11" fmla="*/ 106 h 108"/>
                  <a:gd name="T12" fmla="*/ 160 w 240"/>
                  <a:gd name="T13" fmla="*/ 106 h 108"/>
                  <a:gd name="T14" fmla="*/ 142 w 240"/>
                  <a:gd name="T15" fmla="*/ 108 h 108"/>
                  <a:gd name="T16" fmla="*/ 124 w 240"/>
                  <a:gd name="T17" fmla="*/ 106 h 108"/>
                  <a:gd name="T18" fmla="*/ 104 w 240"/>
                  <a:gd name="T19" fmla="*/ 102 h 108"/>
                  <a:gd name="T20" fmla="*/ 84 w 240"/>
                  <a:gd name="T21" fmla="*/ 96 h 108"/>
                  <a:gd name="T22" fmla="*/ 62 w 240"/>
                  <a:gd name="T23" fmla="*/ 88 h 108"/>
                  <a:gd name="T24" fmla="*/ 42 w 240"/>
                  <a:gd name="T25" fmla="*/ 76 h 108"/>
                  <a:gd name="T26" fmla="*/ 22 w 240"/>
                  <a:gd name="T27" fmla="*/ 62 h 108"/>
                  <a:gd name="T28" fmla="*/ 0 w 240"/>
                  <a:gd name="T29" fmla="*/ 42 h 108"/>
                  <a:gd name="T30" fmla="*/ 0 w 240"/>
                  <a:gd name="T31" fmla="*/ 42 h 108"/>
                  <a:gd name="T32" fmla="*/ 12 w 240"/>
                  <a:gd name="T33" fmla="*/ 46 h 108"/>
                  <a:gd name="T34" fmla="*/ 24 w 240"/>
                  <a:gd name="T35" fmla="*/ 50 h 108"/>
                  <a:gd name="T36" fmla="*/ 38 w 240"/>
                  <a:gd name="T37" fmla="*/ 52 h 108"/>
                  <a:gd name="T38" fmla="*/ 46 w 240"/>
                  <a:gd name="T39" fmla="*/ 50 h 108"/>
                  <a:gd name="T40" fmla="*/ 52 w 240"/>
                  <a:gd name="T41" fmla="*/ 48 h 108"/>
                  <a:gd name="T42" fmla="*/ 58 w 240"/>
                  <a:gd name="T43" fmla="*/ 46 h 108"/>
                  <a:gd name="T44" fmla="*/ 64 w 240"/>
                  <a:gd name="T45" fmla="*/ 40 h 108"/>
                  <a:gd name="T46" fmla="*/ 70 w 240"/>
                  <a:gd name="T47" fmla="*/ 34 h 108"/>
                  <a:gd name="T48" fmla="*/ 72 w 240"/>
                  <a:gd name="T49" fmla="*/ 26 h 108"/>
                  <a:gd name="T50" fmla="*/ 74 w 240"/>
                  <a:gd name="T51" fmla="*/ 14 h 108"/>
                  <a:gd name="T52" fmla="*/ 74 w 240"/>
                  <a:gd name="T53" fmla="*/ 0 h 108"/>
                  <a:gd name="T54" fmla="*/ 74 w 240"/>
                  <a:gd name="T55" fmla="*/ 0 h 108"/>
                  <a:gd name="T56" fmla="*/ 76 w 240"/>
                  <a:gd name="T57" fmla="*/ 4 h 108"/>
                  <a:gd name="T58" fmla="*/ 80 w 240"/>
                  <a:gd name="T59" fmla="*/ 16 h 108"/>
                  <a:gd name="T60" fmla="*/ 88 w 240"/>
                  <a:gd name="T61" fmla="*/ 32 h 108"/>
                  <a:gd name="T62" fmla="*/ 94 w 240"/>
                  <a:gd name="T63" fmla="*/ 40 h 108"/>
                  <a:gd name="T64" fmla="*/ 102 w 240"/>
                  <a:gd name="T65" fmla="*/ 50 h 108"/>
                  <a:gd name="T66" fmla="*/ 112 w 240"/>
                  <a:gd name="T67" fmla="*/ 58 h 108"/>
                  <a:gd name="T68" fmla="*/ 124 w 240"/>
                  <a:gd name="T69" fmla="*/ 66 h 108"/>
                  <a:gd name="T70" fmla="*/ 136 w 240"/>
                  <a:gd name="T71" fmla="*/ 74 h 108"/>
                  <a:gd name="T72" fmla="*/ 152 w 240"/>
                  <a:gd name="T73" fmla="*/ 80 h 108"/>
                  <a:gd name="T74" fmla="*/ 170 w 240"/>
                  <a:gd name="T75" fmla="*/ 84 h 108"/>
                  <a:gd name="T76" fmla="*/ 190 w 240"/>
                  <a:gd name="T77" fmla="*/ 86 h 108"/>
                  <a:gd name="T78" fmla="*/ 214 w 240"/>
                  <a:gd name="T79" fmla="*/ 88 h 108"/>
                  <a:gd name="T80" fmla="*/ 240 w 240"/>
                  <a:gd name="T81" fmla="*/ 8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0" h="108">
                    <a:moveTo>
                      <a:pt x="240" y="86"/>
                    </a:moveTo>
                    <a:lnTo>
                      <a:pt x="240" y="86"/>
                    </a:lnTo>
                    <a:lnTo>
                      <a:pt x="234" y="90"/>
                    </a:lnTo>
                    <a:lnTo>
                      <a:pt x="218" y="96"/>
                    </a:lnTo>
                    <a:lnTo>
                      <a:pt x="192" y="102"/>
                    </a:lnTo>
                    <a:lnTo>
                      <a:pt x="178" y="106"/>
                    </a:lnTo>
                    <a:lnTo>
                      <a:pt x="160" y="106"/>
                    </a:lnTo>
                    <a:lnTo>
                      <a:pt x="142" y="108"/>
                    </a:lnTo>
                    <a:lnTo>
                      <a:pt x="124" y="106"/>
                    </a:lnTo>
                    <a:lnTo>
                      <a:pt x="104" y="102"/>
                    </a:lnTo>
                    <a:lnTo>
                      <a:pt x="84" y="96"/>
                    </a:lnTo>
                    <a:lnTo>
                      <a:pt x="62" y="88"/>
                    </a:lnTo>
                    <a:lnTo>
                      <a:pt x="42" y="76"/>
                    </a:lnTo>
                    <a:lnTo>
                      <a:pt x="22" y="62"/>
                    </a:lnTo>
                    <a:lnTo>
                      <a:pt x="0" y="42"/>
                    </a:lnTo>
                    <a:lnTo>
                      <a:pt x="0" y="42"/>
                    </a:lnTo>
                    <a:lnTo>
                      <a:pt x="12" y="46"/>
                    </a:lnTo>
                    <a:lnTo>
                      <a:pt x="24" y="50"/>
                    </a:lnTo>
                    <a:lnTo>
                      <a:pt x="38" y="52"/>
                    </a:lnTo>
                    <a:lnTo>
                      <a:pt x="46" y="50"/>
                    </a:lnTo>
                    <a:lnTo>
                      <a:pt x="52" y="48"/>
                    </a:lnTo>
                    <a:lnTo>
                      <a:pt x="58" y="46"/>
                    </a:lnTo>
                    <a:lnTo>
                      <a:pt x="64" y="40"/>
                    </a:lnTo>
                    <a:lnTo>
                      <a:pt x="70" y="34"/>
                    </a:lnTo>
                    <a:lnTo>
                      <a:pt x="72" y="26"/>
                    </a:lnTo>
                    <a:lnTo>
                      <a:pt x="74" y="14"/>
                    </a:lnTo>
                    <a:lnTo>
                      <a:pt x="74" y="0"/>
                    </a:lnTo>
                    <a:lnTo>
                      <a:pt x="74" y="0"/>
                    </a:lnTo>
                    <a:lnTo>
                      <a:pt x="76" y="4"/>
                    </a:lnTo>
                    <a:lnTo>
                      <a:pt x="80" y="16"/>
                    </a:lnTo>
                    <a:lnTo>
                      <a:pt x="88" y="32"/>
                    </a:lnTo>
                    <a:lnTo>
                      <a:pt x="94" y="40"/>
                    </a:lnTo>
                    <a:lnTo>
                      <a:pt x="102" y="50"/>
                    </a:lnTo>
                    <a:lnTo>
                      <a:pt x="112" y="58"/>
                    </a:lnTo>
                    <a:lnTo>
                      <a:pt x="124" y="66"/>
                    </a:lnTo>
                    <a:lnTo>
                      <a:pt x="136" y="74"/>
                    </a:lnTo>
                    <a:lnTo>
                      <a:pt x="152" y="80"/>
                    </a:lnTo>
                    <a:lnTo>
                      <a:pt x="170" y="84"/>
                    </a:lnTo>
                    <a:lnTo>
                      <a:pt x="190" y="86"/>
                    </a:lnTo>
                    <a:lnTo>
                      <a:pt x="214" y="88"/>
                    </a:lnTo>
                    <a:lnTo>
                      <a:pt x="240" y="86"/>
                    </a:lnTo>
                    <a:close/>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10243"/>
              <p:cNvSpPr>
                <a:spLocks/>
              </p:cNvSpPr>
              <p:nvPr/>
            </p:nvSpPr>
            <p:spPr bwMode="auto">
              <a:xfrm>
                <a:off x="11669713" y="5148263"/>
                <a:ext cx="381000" cy="171450"/>
              </a:xfrm>
              <a:custGeom>
                <a:avLst/>
                <a:gdLst>
                  <a:gd name="T0" fmla="*/ 240 w 240"/>
                  <a:gd name="T1" fmla="*/ 86 h 108"/>
                  <a:gd name="T2" fmla="*/ 240 w 240"/>
                  <a:gd name="T3" fmla="*/ 86 h 108"/>
                  <a:gd name="T4" fmla="*/ 234 w 240"/>
                  <a:gd name="T5" fmla="*/ 90 h 108"/>
                  <a:gd name="T6" fmla="*/ 218 w 240"/>
                  <a:gd name="T7" fmla="*/ 96 h 108"/>
                  <a:gd name="T8" fmla="*/ 192 w 240"/>
                  <a:gd name="T9" fmla="*/ 102 h 108"/>
                  <a:gd name="T10" fmla="*/ 178 w 240"/>
                  <a:gd name="T11" fmla="*/ 106 h 108"/>
                  <a:gd name="T12" fmla="*/ 160 w 240"/>
                  <a:gd name="T13" fmla="*/ 106 h 108"/>
                  <a:gd name="T14" fmla="*/ 142 w 240"/>
                  <a:gd name="T15" fmla="*/ 108 h 108"/>
                  <a:gd name="T16" fmla="*/ 124 w 240"/>
                  <a:gd name="T17" fmla="*/ 106 h 108"/>
                  <a:gd name="T18" fmla="*/ 104 w 240"/>
                  <a:gd name="T19" fmla="*/ 102 h 108"/>
                  <a:gd name="T20" fmla="*/ 84 w 240"/>
                  <a:gd name="T21" fmla="*/ 96 h 108"/>
                  <a:gd name="T22" fmla="*/ 62 w 240"/>
                  <a:gd name="T23" fmla="*/ 88 h 108"/>
                  <a:gd name="T24" fmla="*/ 42 w 240"/>
                  <a:gd name="T25" fmla="*/ 76 h 108"/>
                  <a:gd name="T26" fmla="*/ 22 w 240"/>
                  <a:gd name="T27" fmla="*/ 62 h 108"/>
                  <a:gd name="T28" fmla="*/ 0 w 240"/>
                  <a:gd name="T29" fmla="*/ 42 h 108"/>
                  <a:gd name="T30" fmla="*/ 0 w 240"/>
                  <a:gd name="T31" fmla="*/ 42 h 108"/>
                  <a:gd name="T32" fmla="*/ 12 w 240"/>
                  <a:gd name="T33" fmla="*/ 46 h 108"/>
                  <a:gd name="T34" fmla="*/ 24 w 240"/>
                  <a:gd name="T35" fmla="*/ 50 h 108"/>
                  <a:gd name="T36" fmla="*/ 38 w 240"/>
                  <a:gd name="T37" fmla="*/ 52 h 108"/>
                  <a:gd name="T38" fmla="*/ 46 w 240"/>
                  <a:gd name="T39" fmla="*/ 50 h 108"/>
                  <a:gd name="T40" fmla="*/ 52 w 240"/>
                  <a:gd name="T41" fmla="*/ 48 h 108"/>
                  <a:gd name="T42" fmla="*/ 58 w 240"/>
                  <a:gd name="T43" fmla="*/ 46 h 108"/>
                  <a:gd name="T44" fmla="*/ 64 w 240"/>
                  <a:gd name="T45" fmla="*/ 40 h 108"/>
                  <a:gd name="T46" fmla="*/ 70 w 240"/>
                  <a:gd name="T47" fmla="*/ 34 h 108"/>
                  <a:gd name="T48" fmla="*/ 72 w 240"/>
                  <a:gd name="T49" fmla="*/ 26 h 108"/>
                  <a:gd name="T50" fmla="*/ 74 w 240"/>
                  <a:gd name="T51" fmla="*/ 14 h 108"/>
                  <a:gd name="T52" fmla="*/ 74 w 240"/>
                  <a:gd name="T53" fmla="*/ 0 h 108"/>
                  <a:gd name="T54" fmla="*/ 74 w 240"/>
                  <a:gd name="T55" fmla="*/ 0 h 108"/>
                  <a:gd name="T56" fmla="*/ 76 w 240"/>
                  <a:gd name="T57" fmla="*/ 4 h 108"/>
                  <a:gd name="T58" fmla="*/ 80 w 240"/>
                  <a:gd name="T59" fmla="*/ 16 h 108"/>
                  <a:gd name="T60" fmla="*/ 88 w 240"/>
                  <a:gd name="T61" fmla="*/ 32 h 108"/>
                  <a:gd name="T62" fmla="*/ 94 w 240"/>
                  <a:gd name="T63" fmla="*/ 40 h 108"/>
                  <a:gd name="T64" fmla="*/ 102 w 240"/>
                  <a:gd name="T65" fmla="*/ 50 h 108"/>
                  <a:gd name="T66" fmla="*/ 112 w 240"/>
                  <a:gd name="T67" fmla="*/ 58 h 108"/>
                  <a:gd name="T68" fmla="*/ 124 w 240"/>
                  <a:gd name="T69" fmla="*/ 66 h 108"/>
                  <a:gd name="T70" fmla="*/ 136 w 240"/>
                  <a:gd name="T71" fmla="*/ 74 h 108"/>
                  <a:gd name="T72" fmla="*/ 152 w 240"/>
                  <a:gd name="T73" fmla="*/ 80 h 108"/>
                  <a:gd name="T74" fmla="*/ 170 w 240"/>
                  <a:gd name="T75" fmla="*/ 84 h 108"/>
                  <a:gd name="T76" fmla="*/ 190 w 240"/>
                  <a:gd name="T77" fmla="*/ 86 h 108"/>
                  <a:gd name="T78" fmla="*/ 214 w 240"/>
                  <a:gd name="T79" fmla="*/ 88 h 108"/>
                  <a:gd name="T80" fmla="*/ 240 w 240"/>
                  <a:gd name="T81" fmla="*/ 8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0" h="108">
                    <a:moveTo>
                      <a:pt x="240" y="86"/>
                    </a:moveTo>
                    <a:lnTo>
                      <a:pt x="240" y="86"/>
                    </a:lnTo>
                    <a:lnTo>
                      <a:pt x="234" y="90"/>
                    </a:lnTo>
                    <a:lnTo>
                      <a:pt x="218" y="96"/>
                    </a:lnTo>
                    <a:lnTo>
                      <a:pt x="192" y="102"/>
                    </a:lnTo>
                    <a:lnTo>
                      <a:pt x="178" y="106"/>
                    </a:lnTo>
                    <a:lnTo>
                      <a:pt x="160" y="106"/>
                    </a:lnTo>
                    <a:lnTo>
                      <a:pt x="142" y="108"/>
                    </a:lnTo>
                    <a:lnTo>
                      <a:pt x="124" y="106"/>
                    </a:lnTo>
                    <a:lnTo>
                      <a:pt x="104" y="102"/>
                    </a:lnTo>
                    <a:lnTo>
                      <a:pt x="84" y="96"/>
                    </a:lnTo>
                    <a:lnTo>
                      <a:pt x="62" y="88"/>
                    </a:lnTo>
                    <a:lnTo>
                      <a:pt x="42" y="76"/>
                    </a:lnTo>
                    <a:lnTo>
                      <a:pt x="22" y="62"/>
                    </a:lnTo>
                    <a:lnTo>
                      <a:pt x="0" y="42"/>
                    </a:lnTo>
                    <a:lnTo>
                      <a:pt x="0" y="42"/>
                    </a:lnTo>
                    <a:lnTo>
                      <a:pt x="12" y="46"/>
                    </a:lnTo>
                    <a:lnTo>
                      <a:pt x="24" y="50"/>
                    </a:lnTo>
                    <a:lnTo>
                      <a:pt x="38" y="52"/>
                    </a:lnTo>
                    <a:lnTo>
                      <a:pt x="46" y="50"/>
                    </a:lnTo>
                    <a:lnTo>
                      <a:pt x="52" y="48"/>
                    </a:lnTo>
                    <a:lnTo>
                      <a:pt x="58" y="46"/>
                    </a:lnTo>
                    <a:lnTo>
                      <a:pt x="64" y="40"/>
                    </a:lnTo>
                    <a:lnTo>
                      <a:pt x="70" y="34"/>
                    </a:lnTo>
                    <a:lnTo>
                      <a:pt x="72" y="26"/>
                    </a:lnTo>
                    <a:lnTo>
                      <a:pt x="74" y="14"/>
                    </a:lnTo>
                    <a:lnTo>
                      <a:pt x="74" y="0"/>
                    </a:lnTo>
                    <a:lnTo>
                      <a:pt x="74" y="0"/>
                    </a:lnTo>
                    <a:lnTo>
                      <a:pt x="76" y="4"/>
                    </a:lnTo>
                    <a:lnTo>
                      <a:pt x="80" y="16"/>
                    </a:lnTo>
                    <a:lnTo>
                      <a:pt x="88" y="32"/>
                    </a:lnTo>
                    <a:lnTo>
                      <a:pt x="94" y="40"/>
                    </a:lnTo>
                    <a:lnTo>
                      <a:pt x="102" y="50"/>
                    </a:lnTo>
                    <a:lnTo>
                      <a:pt x="112" y="58"/>
                    </a:lnTo>
                    <a:lnTo>
                      <a:pt x="124" y="66"/>
                    </a:lnTo>
                    <a:lnTo>
                      <a:pt x="136" y="74"/>
                    </a:lnTo>
                    <a:lnTo>
                      <a:pt x="152" y="80"/>
                    </a:lnTo>
                    <a:lnTo>
                      <a:pt x="170" y="84"/>
                    </a:lnTo>
                    <a:lnTo>
                      <a:pt x="190" y="86"/>
                    </a:lnTo>
                    <a:lnTo>
                      <a:pt x="214" y="88"/>
                    </a:lnTo>
                    <a:lnTo>
                      <a:pt x="240"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10244"/>
              <p:cNvSpPr>
                <a:spLocks/>
              </p:cNvSpPr>
              <p:nvPr/>
            </p:nvSpPr>
            <p:spPr bwMode="auto">
              <a:xfrm>
                <a:off x="11536363" y="3916363"/>
                <a:ext cx="1146175" cy="381000"/>
              </a:xfrm>
              <a:custGeom>
                <a:avLst/>
                <a:gdLst>
                  <a:gd name="T0" fmla="*/ 722 w 722"/>
                  <a:gd name="T1" fmla="*/ 156 h 240"/>
                  <a:gd name="T2" fmla="*/ 710 w 722"/>
                  <a:gd name="T3" fmla="*/ 126 h 240"/>
                  <a:gd name="T4" fmla="*/ 680 w 722"/>
                  <a:gd name="T5" fmla="*/ 88 h 240"/>
                  <a:gd name="T6" fmla="*/ 654 w 722"/>
                  <a:gd name="T7" fmla="*/ 68 h 240"/>
                  <a:gd name="T8" fmla="*/ 622 w 722"/>
                  <a:gd name="T9" fmla="*/ 50 h 240"/>
                  <a:gd name="T10" fmla="*/ 580 w 722"/>
                  <a:gd name="T11" fmla="*/ 34 h 240"/>
                  <a:gd name="T12" fmla="*/ 556 w 722"/>
                  <a:gd name="T13" fmla="*/ 30 h 240"/>
                  <a:gd name="T14" fmla="*/ 506 w 722"/>
                  <a:gd name="T15" fmla="*/ 32 h 240"/>
                  <a:gd name="T16" fmla="*/ 430 w 722"/>
                  <a:gd name="T17" fmla="*/ 48 h 240"/>
                  <a:gd name="T18" fmla="*/ 350 w 722"/>
                  <a:gd name="T19" fmla="*/ 64 h 240"/>
                  <a:gd name="T20" fmla="*/ 296 w 722"/>
                  <a:gd name="T21" fmla="*/ 66 h 240"/>
                  <a:gd name="T22" fmla="*/ 244 w 722"/>
                  <a:gd name="T23" fmla="*/ 56 h 240"/>
                  <a:gd name="T24" fmla="*/ 218 w 722"/>
                  <a:gd name="T25" fmla="*/ 42 h 240"/>
                  <a:gd name="T26" fmla="*/ 192 w 722"/>
                  <a:gd name="T27" fmla="*/ 24 h 240"/>
                  <a:gd name="T28" fmla="*/ 166 w 722"/>
                  <a:gd name="T29" fmla="*/ 0 h 240"/>
                  <a:gd name="T30" fmla="*/ 0 w 722"/>
                  <a:gd name="T31" fmla="*/ 20 h 240"/>
                  <a:gd name="T32" fmla="*/ 16 w 722"/>
                  <a:gd name="T33" fmla="*/ 100 h 240"/>
                  <a:gd name="T34" fmla="*/ 38 w 722"/>
                  <a:gd name="T35" fmla="*/ 184 h 240"/>
                  <a:gd name="T36" fmla="*/ 46 w 722"/>
                  <a:gd name="T37" fmla="*/ 198 h 240"/>
                  <a:gd name="T38" fmla="*/ 94 w 722"/>
                  <a:gd name="T39" fmla="*/ 220 h 240"/>
                  <a:gd name="T40" fmla="*/ 146 w 722"/>
                  <a:gd name="T41" fmla="*/ 234 h 240"/>
                  <a:gd name="T42" fmla="*/ 184 w 722"/>
                  <a:gd name="T43" fmla="*/ 240 h 240"/>
                  <a:gd name="T44" fmla="*/ 224 w 722"/>
                  <a:gd name="T45" fmla="*/ 236 h 240"/>
                  <a:gd name="T46" fmla="*/ 264 w 722"/>
                  <a:gd name="T47" fmla="*/ 224 h 240"/>
                  <a:gd name="T48" fmla="*/ 284 w 722"/>
                  <a:gd name="T49" fmla="*/ 214 h 240"/>
                  <a:gd name="T50" fmla="*/ 384 w 722"/>
                  <a:gd name="T51" fmla="*/ 152 h 240"/>
                  <a:gd name="T52" fmla="*/ 444 w 722"/>
                  <a:gd name="T53" fmla="*/ 122 h 240"/>
                  <a:gd name="T54" fmla="*/ 500 w 722"/>
                  <a:gd name="T55" fmla="*/ 102 h 240"/>
                  <a:gd name="T56" fmla="*/ 552 w 722"/>
                  <a:gd name="T57" fmla="*/ 94 h 240"/>
                  <a:gd name="T58" fmla="*/ 604 w 722"/>
                  <a:gd name="T59" fmla="*/ 100 h 240"/>
                  <a:gd name="T60" fmla="*/ 652 w 722"/>
                  <a:gd name="T61" fmla="*/ 122 h 240"/>
                  <a:gd name="T62" fmla="*/ 698 w 722"/>
                  <a:gd name="T63" fmla="*/ 162 h 240"/>
                  <a:gd name="T64" fmla="*/ 722 w 722"/>
                  <a:gd name="T65" fmla="*/ 15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2" h="240">
                    <a:moveTo>
                      <a:pt x="722" y="156"/>
                    </a:moveTo>
                    <a:lnTo>
                      <a:pt x="722" y="156"/>
                    </a:lnTo>
                    <a:lnTo>
                      <a:pt x="716" y="142"/>
                    </a:lnTo>
                    <a:lnTo>
                      <a:pt x="710" y="126"/>
                    </a:lnTo>
                    <a:lnTo>
                      <a:pt x="698" y="108"/>
                    </a:lnTo>
                    <a:lnTo>
                      <a:pt x="680" y="88"/>
                    </a:lnTo>
                    <a:lnTo>
                      <a:pt x="668" y="78"/>
                    </a:lnTo>
                    <a:lnTo>
                      <a:pt x="654" y="68"/>
                    </a:lnTo>
                    <a:lnTo>
                      <a:pt x="638" y="58"/>
                    </a:lnTo>
                    <a:lnTo>
                      <a:pt x="622" y="50"/>
                    </a:lnTo>
                    <a:lnTo>
                      <a:pt x="602" y="42"/>
                    </a:lnTo>
                    <a:lnTo>
                      <a:pt x="580" y="34"/>
                    </a:lnTo>
                    <a:lnTo>
                      <a:pt x="580" y="34"/>
                    </a:lnTo>
                    <a:lnTo>
                      <a:pt x="556" y="30"/>
                    </a:lnTo>
                    <a:lnTo>
                      <a:pt x="532" y="30"/>
                    </a:lnTo>
                    <a:lnTo>
                      <a:pt x="506" y="32"/>
                    </a:lnTo>
                    <a:lnTo>
                      <a:pt x="482" y="36"/>
                    </a:lnTo>
                    <a:lnTo>
                      <a:pt x="430" y="48"/>
                    </a:lnTo>
                    <a:lnTo>
                      <a:pt x="376" y="60"/>
                    </a:lnTo>
                    <a:lnTo>
                      <a:pt x="350" y="64"/>
                    </a:lnTo>
                    <a:lnTo>
                      <a:pt x="322" y="68"/>
                    </a:lnTo>
                    <a:lnTo>
                      <a:pt x="296" y="66"/>
                    </a:lnTo>
                    <a:lnTo>
                      <a:pt x="270" y="64"/>
                    </a:lnTo>
                    <a:lnTo>
                      <a:pt x="244" y="56"/>
                    </a:lnTo>
                    <a:lnTo>
                      <a:pt x="230" y="50"/>
                    </a:lnTo>
                    <a:lnTo>
                      <a:pt x="218" y="42"/>
                    </a:lnTo>
                    <a:lnTo>
                      <a:pt x="204" y="34"/>
                    </a:lnTo>
                    <a:lnTo>
                      <a:pt x="192" y="24"/>
                    </a:lnTo>
                    <a:lnTo>
                      <a:pt x="180" y="14"/>
                    </a:lnTo>
                    <a:lnTo>
                      <a:pt x="166" y="0"/>
                    </a:lnTo>
                    <a:lnTo>
                      <a:pt x="0" y="20"/>
                    </a:lnTo>
                    <a:lnTo>
                      <a:pt x="0" y="20"/>
                    </a:lnTo>
                    <a:lnTo>
                      <a:pt x="4" y="44"/>
                    </a:lnTo>
                    <a:lnTo>
                      <a:pt x="16" y="100"/>
                    </a:lnTo>
                    <a:lnTo>
                      <a:pt x="30" y="160"/>
                    </a:lnTo>
                    <a:lnTo>
                      <a:pt x="38" y="184"/>
                    </a:lnTo>
                    <a:lnTo>
                      <a:pt x="46" y="198"/>
                    </a:lnTo>
                    <a:lnTo>
                      <a:pt x="46" y="198"/>
                    </a:lnTo>
                    <a:lnTo>
                      <a:pt x="70" y="210"/>
                    </a:lnTo>
                    <a:lnTo>
                      <a:pt x="94" y="220"/>
                    </a:lnTo>
                    <a:lnTo>
                      <a:pt x="128" y="230"/>
                    </a:lnTo>
                    <a:lnTo>
                      <a:pt x="146" y="234"/>
                    </a:lnTo>
                    <a:lnTo>
                      <a:pt x="164" y="238"/>
                    </a:lnTo>
                    <a:lnTo>
                      <a:pt x="184" y="240"/>
                    </a:lnTo>
                    <a:lnTo>
                      <a:pt x="204" y="238"/>
                    </a:lnTo>
                    <a:lnTo>
                      <a:pt x="224" y="236"/>
                    </a:lnTo>
                    <a:lnTo>
                      <a:pt x="244" y="232"/>
                    </a:lnTo>
                    <a:lnTo>
                      <a:pt x="264" y="224"/>
                    </a:lnTo>
                    <a:lnTo>
                      <a:pt x="284" y="214"/>
                    </a:lnTo>
                    <a:lnTo>
                      <a:pt x="284" y="214"/>
                    </a:lnTo>
                    <a:lnTo>
                      <a:pt x="352" y="172"/>
                    </a:lnTo>
                    <a:lnTo>
                      <a:pt x="384" y="152"/>
                    </a:lnTo>
                    <a:lnTo>
                      <a:pt x="414" y="136"/>
                    </a:lnTo>
                    <a:lnTo>
                      <a:pt x="444" y="122"/>
                    </a:lnTo>
                    <a:lnTo>
                      <a:pt x="472" y="112"/>
                    </a:lnTo>
                    <a:lnTo>
                      <a:pt x="500" y="102"/>
                    </a:lnTo>
                    <a:lnTo>
                      <a:pt x="526" y="96"/>
                    </a:lnTo>
                    <a:lnTo>
                      <a:pt x="552" y="94"/>
                    </a:lnTo>
                    <a:lnTo>
                      <a:pt x="578" y="96"/>
                    </a:lnTo>
                    <a:lnTo>
                      <a:pt x="604" y="100"/>
                    </a:lnTo>
                    <a:lnTo>
                      <a:pt x="628" y="108"/>
                    </a:lnTo>
                    <a:lnTo>
                      <a:pt x="652" y="122"/>
                    </a:lnTo>
                    <a:lnTo>
                      <a:pt x="676" y="140"/>
                    </a:lnTo>
                    <a:lnTo>
                      <a:pt x="698" y="162"/>
                    </a:lnTo>
                    <a:lnTo>
                      <a:pt x="722" y="190"/>
                    </a:lnTo>
                    <a:lnTo>
                      <a:pt x="722" y="156"/>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10245"/>
              <p:cNvSpPr>
                <a:spLocks/>
              </p:cNvSpPr>
              <p:nvPr/>
            </p:nvSpPr>
            <p:spPr bwMode="auto">
              <a:xfrm>
                <a:off x="12634913" y="4119563"/>
                <a:ext cx="98425" cy="63500"/>
              </a:xfrm>
              <a:custGeom>
                <a:avLst/>
                <a:gdLst>
                  <a:gd name="T0" fmla="*/ 62 w 62"/>
                  <a:gd name="T1" fmla="*/ 8 h 40"/>
                  <a:gd name="T2" fmla="*/ 34 w 62"/>
                  <a:gd name="T3" fmla="*/ 40 h 40"/>
                  <a:gd name="T4" fmla="*/ 34 w 62"/>
                  <a:gd name="T5" fmla="*/ 40 h 40"/>
                  <a:gd name="T6" fmla="*/ 28 w 62"/>
                  <a:gd name="T7" fmla="*/ 38 h 40"/>
                  <a:gd name="T8" fmla="*/ 16 w 62"/>
                  <a:gd name="T9" fmla="*/ 30 h 40"/>
                  <a:gd name="T10" fmla="*/ 10 w 62"/>
                  <a:gd name="T11" fmla="*/ 26 h 40"/>
                  <a:gd name="T12" fmla="*/ 4 w 62"/>
                  <a:gd name="T13" fmla="*/ 20 h 40"/>
                  <a:gd name="T14" fmla="*/ 0 w 62"/>
                  <a:gd name="T15" fmla="*/ 14 h 40"/>
                  <a:gd name="T16" fmla="*/ 0 w 62"/>
                  <a:gd name="T17" fmla="*/ 8 h 40"/>
                  <a:gd name="T18" fmla="*/ 0 w 62"/>
                  <a:gd name="T19" fmla="*/ 8 h 40"/>
                  <a:gd name="T20" fmla="*/ 0 w 62"/>
                  <a:gd name="T21" fmla="*/ 4 h 40"/>
                  <a:gd name="T22" fmla="*/ 2 w 62"/>
                  <a:gd name="T23" fmla="*/ 2 h 40"/>
                  <a:gd name="T24" fmla="*/ 10 w 62"/>
                  <a:gd name="T25" fmla="*/ 0 h 40"/>
                  <a:gd name="T26" fmla="*/ 20 w 62"/>
                  <a:gd name="T27" fmla="*/ 0 h 40"/>
                  <a:gd name="T28" fmla="*/ 32 w 62"/>
                  <a:gd name="T29" fmla="*/ 0 h 40"/>
                  <a:gd name="T30" fmla="*/ 52 w 62"/>
                  <a:gd name="T31" fmla="*/ 4 h 40"/>
                  <a:gd name="T32" fmla="*/ 62 w 62"/>
                  <a:gd name="T3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40">
                    <a:moveTo>
                      <a:pt x="62" y="8"/>
                    </a:moveTo>
                    <a:lnTo>
                      <a:pt x="34" y="40"/>
                    </a:lnTo>
                    <a:lnTo>
                      <a:pt x="34" y="40"/>
                    </a:lnTo>
                    <a:lnTo>
                      <a:pt x="28" y="38"/>
                    </a:lnTo>
                    <a:lnTo>
                      <a:pt x="16" y="30"/>
                    </a:lnTo>
                    <a:lnTo>
                      <a:pt x="10" y="26"/>
                    </a:lnTo>
                    <a:lnTo>
                      <a:pt x="4" y="20"/>
                    </a:lnTo>
                    <a:lnTo>
                      <a:pt x="0" y="14"/>
                    </a:lnTo>
                    <a:lnTo>
                      <a:pt x="0" y="8"/>
                    </a:lnTo>
                    <a:lnTo>
                      <a:pt x="0" y="8"/>
                    </a:lnTo>
                    <a:lnTo>
                      <a:pt x="0" y="4"/>
                    </a:lnTo>
                    <a:lnTo>
                      <a:pt x="2" y="2"/>
                    </a:lnTo>
                    <a:lnTo>
                      <a:pt x="10" y="0"/>
                    </a:lnTo>
                    <a:lnTo>
                      <a:pt x="20" y="0"/>
                    </a:lnTo>
                    <a:lnTo>
                      <a:pt x="32" y="0"/>
                    </a:lnTo>
                    <a:lnTo>
                      <a:pt x="52" y="4"/>
                    </a:lnTo>
                    <a:lnTo>
                      <a:pt x="62" y="8"/>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10246"/>
              <p:cNvSpPr>
                <a:spLocks/>
              </p:cNvSpPr>
              <p:nvPr/>
            </p:nvSpPr>
            <p:spPr bwMode="auto">
              <a:xfrm>
                <a:off x="12634913" y="4119563"/>
                <a:ext cx="98425" cy="63500"/>
              </a:xfrm>
              <a:custGeom>
                <a:avLst/>
                <a:gdLst>
                  <a:gd name="T0" fmla="*/ 62 w 62"/>
                  <a:gd name="T1" fmla="*/ 8 h 40"/>
                  <a:gd name="T2" fmla="*/ 34 w 62"/>
                  <a:gd name="T3" fmla="*/ 40 h 40"/>
                  <a:gd name="T4" fmla="*/ 34 w 62"/>
                  <a:gd name="T5" fmla="*/ 40 h 40"/>
                  <a:gd name="T6" fmla="*/ 28 w 62"/>
                  <a:gd name="T7" fmla="*/ 38 h 40"/>
                  <a:gd name="T8" fmla="*/ 16 w 62"/>
                  <a:gd name="T9" fmla="*/ 30 h 40"/>
                  <a:gd name="T10" fmla="*/ 10 w 62"/>
                  <a:gd name="T11" fmla="*/ 26 h 40"/>
                  <a:gd name="T12" fmla="*/ 4 w 62"/>
                  <a:gd name="T13" fmla="*/ 20 h 40"/>
                  <a:gd name="T14" fmla="*/ 0 w 62"/>
                  <a:gd name="T15" fmla="*/ 14 h 40"/>
                  <a:gd name="T16" fmla="*/ 0 w 62"/>
                  <a:gd name="T17" fmla="*/ 8 h 40"/>
                  <a:gd name="T18" fmla="*/ 0 w 62"/>
                  <a:gd name="T19" fmla="*/ 8 h 40"/>
                  <a:gd name="T20" fmla="*/ 0 w 62"/>
                  <a:gd name="T21" fmla="*/ 4 h 40"/>
                  <a:gd name="T22" fmla="*/ 2 w 62"/>
                  <a:gd name="T23" fmla="*/ 2 h 40"/>
                  <a:gd name="T24" fmla="*/ 10 w 62"/>
                  <a:gd name="T25" fmla="*/ 0 h 40"/>
                  <a:gd name="T26" fmla="*/ 20 w 62"/>
                  <a:gd name="T27" fmla="*/ 0 h 40"/>
                  <a:gd name="T28" fmla="*/ 32 w 62"/>
                  <a:gd name="T29" fmla="*/ 0 h 40"/>
                  <a:gd name="T30" fmla="*/ 52 w 62"/>
                  <a:gd name="T31" fmla="*/ 4 h 40"/>
                  <a:gd name="T32" fmla="*/ 62 w 62"/>
                  <a:gd name="T3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40">
                    <a:moveTo>
                      <a:pt x="62" y="8"/>
                    </a:moveTo>
                    <a:lnTo>
                      <a:pt x="34" y="40"/>
                    </a:lnTo>
                    <a:lnTo>
                      <a:pt x="34" y="40"/>
                    </a:lnTo>
                    <a:lnTo>
                      <a:pt x="28" y="38"/>
                    </a:lnTo>
                    <a:lnTo>
                      <a:pt x="16" y="30"/>
                    </a:lnTo>
                    <a:lnTo>
                      <a:pt x="10" y="26"/>
                    </a:lnTo>
                    <a:lnTo>
                      <a:pt x="4" y="20"/>
                    </a:lnTo>
                    <a:lnTo>
                      <a:pt x="0" y="14"/>
                    </a:lnTo>
                    <a:lnTo>
                      <a:pt x="0" y="8"/>
                    </a:lnTo>
                    <a:lnTo>
                      <a:pt x="0" y="8"/>
                    </a:lnTo>
                    <a:lnTo>
                      <a:pt x="0" y="4"/>
                    </a:lnTo>
                    <a:lnTo>
                      <a:pt x="2" y="2"/>
                    </a:lnTo>
                    <a:lnTo>
                      <a:pt x="10" y="0"/>
                    </a:lnTo>
                    <a:lnTo>
                      <a:pt x="20" y="0"/>
                    </a:lnTo>
                    <a:lnTo>
                      <a:pt x="32" y="0"/>
                    </a:lnTo>
                    <a:lnTo>
                      <a:pt x="52" y="4"/>
                    </a:lnTo>
                    <a:lnTo>
                      <a:pt x="6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10247"/>
              <p:cNvSpPr>
                <a:spLocks/>
              </p:cNvSpPr>
              <p:nvPr/>
            </p:nvSpPr>
            <p:spPr bwMode="auto">
              <a:xfrm>
                <a:off x="12669838" y="4164013"/>
                <a:ext cx="22225" cy="73025"/>
              </a:xfrm>
              <a:custGeom>
                <a:avLst/>
                <a:gdLst>
                  <a:gd name="T0" fmla="*/ 8 w 14"/>
                  <a:gd name="T1" fmla="*/ 0 h 46"/>
                  <a:gd name="T2" fmla="*/ 8 w 14"/>
                  <a:gd name="T3" fmla="*/ 0 h 46"/>
                  <a:gd name="T4" fmla="*/ 10 w 14"/>
                  <a:gd name="T5" fmla="*/ 0 h 46"/>
                  <a:gd name="T6" fmla="*/ 12 w 14"/>
                  <a:gd name="T7" fmla="*/ 6 h 46"/>
                  <a:gd name="T8" fmla="*/ 14 w 14"/>
                  <a:gd name="T9" fmla="*/ 18 h 46"/>
                  <a:gd name="T10" fmla="*/ 14 w 14"/>
                  <a:gd name="T11" fmla="*/ 24 h 46"/>
                  <a:gd name="T12" fmla="*/ 12 w 14"/>
                  <a:gd name="T13" fmla="*/ 34 h 46"/>
                  <a:gd name="T14" fmla="*/ 12 w 14"/>
                  <a:gd name="T15" fmla="*/ 34 h 46"/>
                  <a:gd name="T16" fmla="*/ 10 w 14"/>
                  <a:gd name="T17" fmla="*/ 42 h 46"/>
                  <a:gd name="T18" fmla="*/ 8 w 14"/>
                  <a:gd name="T19" fmla="*/ 46 h 46"/>
                  <a:gd name="T20" fmla="*/ 6 w 14"/>
                  <a:gd name="T21" fmla="*/ 46 h 46"/>
                  <a:gd name="T22" fmla="*/ 4 w 14"/>
                  <a:gd name="T23" fmla="*/ 44 h 46"/>
                  <a:gd name="T24" fmla="*/ 2 w 14"/>
                  <a:gd name="T25" fmla="*/ 38 h 46"/>
                  <a:gd name="T26" fmla="*/ 0 w 14"/>
                  <a:gd name="T27" fmla="*/ 34 h 46"/>
                  <a:gd name="T28" fmla="*/ 8 w 14"/>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6">
                    <a:moveTo>
                      <a:pt x="8" y="0"/>
                    </a:moveTo>
                    <a:lnTo>
                      <a:pt x="8" y="0"/>
                    </a:lnTo>
                    <a:lnTo>
                      <a:pt x="10" y="0"/>
                    </a:lnTo>
                    <a:lnTo>
                      <a:pt x="12" y="6"/>
                    </a:lnTo>
                    <a:lnTo>
                      <a:pt x="14" y="18"/>
                    </a:lnTo>
                    <a:lnTo>
                      <a:pt x="14" y="24"/>
                    </a:lnTo>
                    <a:lnTo>
                      <a:pt x="12" y="34"/>
                    </a:lnTo>
                    <a:lnTo>
                      <a:pt x="12" y="34"/>
                    </a:lnTo>
                    <a:lnTo>
                      <a:pt x="10" y="42"/>
                    </a:lnTo>
                    <a:lnTo>
                      <a:pt x="8" y="46"/>
                    </a:lnTo>
                    <a:lnTo>
                      <a:pt x="6" y="46"/>
                    </a:lnTo>
                    <a:lnTo>
                      <a:pt x="4" y="44"/>
                    </a:lnTo>
                    <a:lnTo>
                      <a:pt x="2" y="38"/>
                    </a:lnTo>
                    <a:lnTo>
                      <a:pt x="0" y="34"/>
                    </a:lnTo>
                    <a:lnTo>
                      <a:pt x="8" y="0"/>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10248"/>
              <p:cNvSpPr>
                <a:spLocks/>
              </p:cNvSpPr>
              <p:nvPr/>
            </p:nvSpPr>
            <p:spPr bwMode="auto">
              <a:xfrm>
                <a:off x="12384088" y="4306888"/>
                <a:ext cx="187325" cy="603250"/>
              </a:xfrm>
              <a:custGeom>
                <a:avLst/>
                <a:gdLst>
                  <a:gd name="T0" fmla="*/ 118 w 118"/>
                  <a:gd name="T1" fmla="*/ 56 h 380"/>
                  <a:gd name="T2" fmla="*/ 118 w 118"/>
                  <a:gd name="T3" fmla="*/ 56 h 380"/>
                  <a:gd name="T4" fmla="*/ 108 w 118"/>
                  <a:gd name="T5" fmla="*/ 54 h 380"/>
                  <a:gd name="T6" fmla="*/ 86 w 118"/>
                  <a:gd name="T7" fmla="*/ 44 h 380"/>
                  <a:gd name="T8" fmla="*/ 70 w 118"/>
                  <a:gd name="T9" fmla="*/ 36 h 380"/>
                  <a:gd name="T10" fmla="*/ 52 w 118"/>
                  <a:gd name="T11" fmla="*/ 26 h 380"/>
                  <a:gd name="T12" fmla="*/ 34 w 118"/>
                  <a:gd name="T13" fmla="*/ 14 h 380"/>
                  <a:gd name="T14" fmla="*/ 14 w 118"/>
                  <a:gd name="T15" fmla="*/ 0 h 380"/>
                  <a:gd name="T16" fmla="*/ 14 w 118"/>
                  <a:gd name="T17" fmla="*/ 0 h 380"/>
                  <a:gd name="T18" fmla="*/ 8 w 118"/>
                  <a:gd name="T19" fmla="*/ 44 h 380"/>
                  <a:gd name="T20" fmla="*/ 2 w 118"/>
                  <a:gd name="T21" fmla="*/ 92 h 380"/>
                  <a:gd name="T22" fmla="*/ 0 w 118"/>
                  <a:gd name="T23" fmla="*/ 150 h 380"/>
                  <a:gd name="T24" fmla="*/ 0 w 118"/>
                  <a:gd name="T25" fmla="*/ 180 h 380"/>
                  <a:gd name="T26" fmla="*/ 0 w 118"/>
                  <a:gd name="T27" fmla="*/ 212 h 380"/>
                  <a:gd name="T28" fmla="*/ 4 w 118"/>
                  <a:gd name="T29" fmla="*/ 244 h 380"/>
                  <a:gd name="T30" fmla="*/ 8 w 118"/>
                  <a:gd name="T31" fmla="*/ 276 h 380"/>
                  <a:gd name="T32" fmla="*/ 14 w 118"/>
                  <a:gd name="T33" fmla="*/ 306 h 380"/>
                  <a:gd name="T34" fmla="*/ 24 w 118"/>
                  <a:gd name="T35" fmla="*/ 334 h 380"/>
                  <a:gd name="T36" fmla="*/ 36 w 118"/>
                  <a:gd name="T37" fmla="*/ 358 h 380"/>
                  <a:gd name="T38" fmla="*/ 50 w 118"/>
                  <a:gd name="T39" fmla="*/ 380 h 380"/>
                  <a:gd name="T40" fmla="*/ 50 w 118"/>
                  <a:gd name="T41" fmla="*/ 380 h 380"/>
                  <a:gd name="T42" fmla="*/ 48 w 118"/>
                  <a:gd name="T43" fmla="*/ 356 h 380"/>
                  <a:gd name="T44" fmla="*/ 48 w 118"/>
                  <a:gd name="T45" fmla="*/ 326 h 380"/>
                  <a:gd name="T46" fmla="*/ 50 w 118"/>
                  <a:gd name="T47" fmla="*/ 288 h 380"/>
                  <a:gd name="T48" fmla="*/ 58 w 118"/>
                  <a:gd name="T49" fmla="*/ 240 h 380"/>
                  <a:gd name="T50" fmla="*/ 62 w 118"/>
                  <a:gd name="T51" fmla="*/ 214 h 380"/>
                  <a:gd name="T52" fmla="*/ 70 w 118"/>
                  <a:gd name="T53" fmla="*/ 184 h 380"/>
                  <a:gd name="T54" fmla="*/ 78 w 118"/>
                  <a:gd name="T55" fmla="*/ 154 h 380"/>
                  <a:gd name="T56" fmla="*/ 90 w 118"/>
                  <a:gd name="T57" fmla="*/ 124 h 380"/>
                  <a:gd name="T58" fmla="*/ 102 w 118"/>
                  <a:gd name="T59" fmla="*/ 90 h 380"/>
                  <a:gd name="T60" fmla="*/ 118 w 118"/>
                  <a:gd name="T61" fmla="*/ 5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80">
                    <a:moveTo>
                      <a:pt x="118" y="56"/>
                    </a:moveTo>
                    <a:lnTo>
                      <a:pt x="118" y="56"/>
                    </a:lnTo>
                    <a:lnTo>
                      <a:pt x="108" y="54"/>
                    </a:lnTo>
                    <a:lnTo>
                      <a:pt x="86" y="44"/>
                    </a:lnTo>
                    <a:lnTo>
                      <a:pt x="70" y="36"/>
                    </a:lnTo>
                    <a:lnTo>
                      <a:pt x="52" y="26"/>
                    </a:lnTo>
                    <a:lnTo>
                      <a:pt x="34" y="14"/>
                    </a:lnTo>
                    <a:lnTo>
                      <a:pt x="14" y="0"/>
                    </a:lnTo>
                    <a:lnTo>
                      <a:pt x="14" y="0"/>
                    </a:lnTo>
                    <a:lnTo>
                      <a:pt x="8" y="44"/>
                    </a:lnTo>
                    <a:lnTo>
                      <a:pt x="2" y="92"/>
                    </a:lnTo>
                    <a:lnTo>
                      <a:pt x="0" y="150"/>
                    </a:lnTo>
                    <a:lnTo>
                      <a:pt x="0" y="180"/>
                    </a:lnTo>
                    <a:lnTo>
                      <a:pt x="0" y="212"/>
                    </a:lnTo>
                    <a:lnTo>
                      <a:pt x="4" y="244"/>
                    </a:lnTo>
                    <a:lnTo>
                      <a:pt x="8" y="276"/>
                    </a:lnTo>
                    <a:lnTo>
                      <a:pt x="14" y="306"/>
                    </a:lnTo>
                    <a:lnTo>
                      <a:pt x="24" y="334"/>
                    </a:lnTo>
                    <a:lnTo>
                      <a:pt x="36" y="358"/>
                    </a:lnTo>
                    <a:lnTo>
                      <a:pt x="50" y="380"/>
                    </a:lnTo>
                    <a:lnTo>
                      <a:pt x="50" y="380"/>
                    </a:lnTo>
                    <a:lnTo>
                      <a:pt x="48" y="356"/>
                    </a:lnTo>
                    <a:lnTo>
                      <a:pt x="48" y="326"/>
                    </a:lnTo>
                    <a:lnTo>
                      <a:pt x="50" y="288"/>
                    </a:lnTo>
                    <a:lnTo>
                      <a:pt x="58" y="240"/>
                    </a:lnTo>
                    <a:lnTo>
                      <a:pt x="62" y="214"/>
                    </a:lnTo>
                    <a:lnTo>
                      <a:pt x="70" y="184"/>
                    </a:lnTo>
                    <a:lnTo>
                      <a:pt x="78" y="154"/>
                    </a:lnTo>
                    <a:lnTo>
                      <a:pt x="90" y="124"/>
                    </a:lnTo>
                    <a:lnTo>
                      <a:pt x="102" y="90"/>
                    </a:lnTo>
                    <a:lnTo>
                      <a:pt x="118" y="56"/>
                    </a:lnTo>
                    <a:close/>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10249"/>
              <p:cNvSpPr>
                <a:spLocks/>
              </p:cNvSpPr>
              <p:nvPr/>
            </p:nvSpPr>
            <p:spPr bwMode="auto">
              <a:xfrm>
                <a:off x="12384088" y="4306888"/>
                <a:ext cx="187325" cy="603250"/>
              </a:xfrm>
              <a:custGeom>
                <a:avLst/>
                <a:gdLst>
                  <a:gd name="T0" fmla="*/ 118 w 118"/>
                  <a:gd name="T1" fmla="*/ 56 h 380"/>
                  <a:gd name="T2" fmla="*/ 118 w 118"/>
                  <a:gd name="T3" fmla="*/ 56 h 380"/>
                  <a:gd name="T4" fmla="*/ 108 w 118"/>
                  <a:gd name="T5" fmla="*/ 54 h 380"/>
                  <a:gd name="T6" fmla="*/ 86 w 118"/>
                  <a:gd name="T7" fmla="*/ 44 h 380"/>
                  <a:gd name="T8" fmla="*/ 70 w 118"/>
                  <a:gd name="T9" fmla="*/ 36 h 380"/>
                  <a:gd name="T10" fmla="*/ 52 w 118"/>
                  <a:gd name="T11" fmla="*/ 26 h 380"/>
                  <a:gd name="T12" fmla="*/ 34 w 118"/>
                  <a:gd name="T13" fmla="*/ 14 h 380"/>
                  <a:gd name="T14" fmla="*/ 14 w 118"/>
                  <a:gd name="T15" fmla="*/ 0 h 380"/>
                  <a:gd name="T16" fmla="*/ 14 w 118"/>
                  <a:gd name="T17" fmla="*/ 0 h 380"/>
                  <a:gd name="T18" fmla="*/ 8 w 118"/>
                  <a:gd name="T19" fmla="*/ 44 h 380"/>
                  <a:gd name="T20" fmla="*/ 2 w 118"/>
                  <a:gd name="T21" fmla="*/ 92 h 380"/>
                  <a:gd name="T22" fmla="*/ 0 w 118"/>
                  <a:gd name="T23" fmla="*/ 150 h 380"/>
                  <a:gd name="T24" fmla="*/ 0 w 118"/>
                  <a:gd name="T25" fmla="*/ 180 h 380"/>
                  <a:gd name="T26" fmla="*/ 0 w 118"/>
                  <a:gd name="T27" fmla="*/ 212 h 380"/>
                  <a:gd name="T28" fmla="*/ 4 w 118"/>
                  <a:gd name="T29" fmla="*/ 244 h 380"/>
                  <a:gd name="T30" fmla="*/ 8 w 118"/>
                  <a:gd name="T31" fmla="*/ 276 h 380"/>
                  <a:gd name="T32" fmla="*/ 14 w 118"/>
                  <a:gd name="T33" fmla="*/ 306 h 380"/>
                  <a:gd name="T34" fmla="*/ 24 w 118"/>
                  <a:gd name="T35" fmla="*/ 334 h 380"/>
                  <a:gd name="T36" fmla="*/ 36 w 118"/>
                  <a:gd name="T37" fmla="*/ 358 h 380"/>
                  <a:gd name="T38" fmla="*/ 50 w 118"/>
                  <a:gd name="T39" fmla="*/ 380 h 380"/>
                  <a:gd name="T40" fmla="*/ 50 w 118"/>
                  <a:gd name="T41" fmla="*/ 380 h 380"/>
                  <a:gd name="T42" fmla="*/ 48 w 118"/>
                  <a:gd name="T43" fmla="*/ 356 h 380"/>
                  <a:gd name="T44" fmla="*/ 48 w 118"/>
                  <a:gd name="T45" fmla="*/ 326 h 380"/>
                  <a:gd name="T46" fmla="*/ 50 w 118"/>
                  <a:gd name="T47" fmla="*/ 288 h 380"/>
                  <a:gd name="T48" fmla="*/ 58 w 118"/>
                  <a:gd name="T49" fmla="*/ 240 h 380"/>
                  <a:gd name="T50" fmla="*/ 62 w 118"/>
                  <a:gd name="T51" fmla="*/ 214 h 380"/>
                  <a:gd name="T52" fmla="*/ 70 w 118"/>
                  <a:gd name="T53" fmla="*/ 184 h 380"/>
                  <a:gd name="T54" fmla="*/ 78 w 118"/>
                  <a:gd name="T55" fmla="*/ 154 h 380"/>
                  <a:gd name="T56" fmla="*/ 90 w 118"/>
                  <a:gd name="T57" fmla="*/ 124 h 380"/>
                  <a:gd name="T58" fmla="*/ 102 w 118"/>
                  <a:gd name="T59" fmla="*/ 90 h 380"/>
                  <a:gd name="T60" fmla="*/ 118 w 118"/>
                  <a:gd name="T61" fmla="*/ 5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80">
                    <a:moveTo>
                      <a:pt x="118" y="56"/>
                    </a:moveTo>
                    <a:lnTo>
                      <a:pt x="118" y="56"/>
                    </a:lnTo>
                    <a:lnTo>
                      <a:pt x="108" y="54"/>
                    </a:lnTo>
                    <a:lnTo>
                      <a:pt x="86" y="44"/>
                    </a:lnTo>
                    <a:lnTo>
                      <a:pt x="70" y="36"/>
                    </a:lnTo>
                    <a:lnTo>
                      <a:pt x="52" y="26"/>
                    </a:lnTo>
                    <a:lnTo>
                      <a:pt x="34" y="14"/>
                    </a:lnTo>
                    <a:lnTo>
                      <a:pt x="14" y="0"/>
                    </a:lnTo>
                    <a:lnTo>
                      <a:pt x="14" y="0"/>
                    </a:lnTo>
                    <a:lnTo>
                      <a:pt x="8" y="44"/>
                    </a:lnTo>
                    <a:lnTo>
                      <a:pt x="2" y="92"/>
                    </a:lnTo>
                    <a:lnTo>
                      <a:pt x="0" y="150"/>
                    </a:lnTo>
                    <a:lnTo>
                      <a:pt x="0" y="180"/>
                    </a:lnTo>
                    <a:lnTo>
                      <a:pt x="0" y="212"/>
                    </a:lnTo>
                    <a:lnTo>
                      <a:pt x="4" y="244"/>
                    </a:lnTo>
                    <a:lnTo>
                      <a:pt x="8" y="276"/>
                    </a:lnTo>
                    <a:lnTo>
                      <a:pt x="14" y="306"/>
                    </a:lnTo>
                    <a:lnTo>
                      <a:pt x="24" y="334"/>
                    </a:lnTo>
                    <a:lnTo>
                      <a:pt x="36" y="358"/>
                    </a:lnTo>
                    <a:lnTo>
                      <a:pt x="50" y="380"/>
                    </a:lnTo>
                    <a:lnTo>
                      <a:pt x="50" y="380"/>
                    </a:lnTo>
                    <a:lnTo>
                      <a:pt x="48" y="356"/>
                    </a:lnTo>
                    <a:lnTo>
                      <a:pt x="48" y="326"/>
                    </a:lnTo>
                    <a:lnTo>
                      <a:pt x="50" y="288"/>
                    </a:lnTo>
                    <a:lnTo>
                      <a:pt x="58" y="240"/>
                    </a:lnTo>
                    <a:lnTo>
                      <a:pt x="62" y="214"/>
                    </a:lnTo>
                    <a:lnTo>
                      <a:pt x="70" y="184"/>
                    </a:lnTo>
                    <a:lnTo>
                      <a:pt x="78" y="154"/>
                    </a:lnTo>
                    <a:lnTo>
                      <a:pt x="90" y="124"/>
                    </a:lnTo>
                    <a:lnTo>
                      <a:pt x="102" y="90"/>
                    </a:lnTo>
                    <a:lnTo>
                      <a:pt x="118"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10250"/>
              <p:cNvSpPr>
                <a:spLocks/>
              </p:cNvSpPr>
              <p:nvPr/>
            </p:nvSpPr>
            <p:spPr bwMode="auto">
              <a:xfrm>
                <a:off x="12441238" y="4075113"/>
                <a:ext cx="190500" cy="320675"/>
              </a:xfrm>
              <a:custGeom>
                <a:avLst/>
                <a:gdLst>
                  <a:gd name="T0" fmla="*/ 108 w 120"/>
                  <a:gd name="T1" fmla="*/ 0 h 202"/>
                  <a:gd name="T2" fmla="*/ 108 w 120"/>
                  <a:gd name="T3" fmla="*/ 0 h 202"/>
                  <a:gd name="T4" fmla="*/ 100 w 120"/>
                  <a:gd name="T5" fmla="*/ 6 h 202"/>
                  <a:gd name="T6" fmla="*/ 88 w 120"/>
                  <a:gd name="T7" fmla="*/ 10 h 202"/>
                  <a:gd name="T8" fmla="*/ 74 w 120"/>
                  <a:gd name="T9" fmla="*/ 16 h 202"/>
                  <a:gd name="T10" fmla="*/ 58 w 120"/>
                  <a:gd name="T11" fmla="*/ 20 h 202"/>
                  <a:gd name="T12" fmla="*/ 40 w 120"/>
                  <a:gd name="T13" fmla="*/ 22 h 202"/>
                  <a:gd name="T14" fmla="*/ 20 w 120"/>
                  <a:gd name="T15" fmla="*/ 22 h 202"/>
                  <a:gd name="T16" fmla="*/ 0 w 120"/>
                  <a:gd name="T17" fmla="*/ 18 h 202"/>
                  <a:gd name="T18" fmla="*/ 0 w 120"/>
                  <a:gd name="T19" fmla="*/ 18 h 202"/>
                  <a:gd name="T20" fmla="*/ 8 w 120"/>
                  <a:gd name="T21" fmla="*/ 40 h 202"/>
                  <a:gd name="T22" fmla="*/ 28 w 120"/>
                  <a:gd name="T23" fmla="*/ 94 h 202"/>
                  <a:gd name="T24" fmla="*/ 40 w 120"/>
                  <a:gd name="T25" fmla="*/ 124 h 202"/>
                  <a:gd name="T26" fmla="*/ 54 w 120"/>
                  <a:gd name="T27" fmla="*/ 154 h 202"/>
                  <a:gd name="T28" fmla="*/ 68 w 120"/>
                  <a:gd name="T29" fmla="*/ 182 h 202"/>
                  <a:gd name="T30" fmla="*/ 82 w 120"/>
                  <a:gd name="T31" fmla="*/ 202 h 202"/>
                  <a:gd name="T32" fmla="*/ 82 w 120"/>
                  <a:gd name="T33" fmla="*/ 202 h 202"/>
                  <a:gd name="T34" fmla="*/ 92 w 120"/>
                  <a:gd name="T35" fmla="*/ 184 h 202"/>
                  <a:gd name="T36" fmla="*/ 100 w 120"/>
                  <a:gd name="T37" fmla="*/ 162 h 202"/>
                  <a:gd name="T38" fmla="*/ 108 w 120"/>
                  <a:gd name="T39" fmla="*/ 136 h 202"/>
                  <a:gd name="T40" fmla="*/ 116 w 120"/>
                  <a:gd name="T41" fmla="*/ 104 h 202"/>
                  <a:gd name="T42" fmla="*/ 118 w 120"/>
                  <a:gd name="T43" fmla="*/ 88 h 202"/>
                  <a:gd name="T44" fmla="*/ 120 w 120"/>
                  <a:gd name="T45" fmla="*/ 70 h 202"/>
                  <a:gd name="T46" fmla="*/ 120 w 120"/>
                  <a:gd name="T47" fmla="*/ 52 h 202"/>
                  <a:gd name="T48" fmla="*/ 118 w 120"/>
                  <a:gd name="T49" fmla="*/ 36 h 202"/>
                  <a:gd name="T50" fmla="*/ 114 w 120"/>
                  <a:gd name="T51" fmla="*/ 18 h 202"/>
                  <a:gd name="T52" fmla="*/ 108 w 120"/>
                  <a:gd name="T5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02">
                    <a:moveTo>
                      <a:pt x="108" y="0"/>
                    </a:moveTo>
                    <a:lnTo>
                      <a:pt x="108" y="0"/>
                    </a:lnTo>
                    <a:lnTo>
                      <a:pt x="100" y="6"/>
                    </a:lnTo>
                    <a:lnTo>
                      <a:pt x="88" y="10"/>
                    </a:lnTo>
                    <a:lnTo>
                      <a:pt x="74" y="16"/>
                    </a:lnTo>
                    <a:lnTo>
                      <a:pt x="58" y="20"/>
                    </a:lnTo>
                    <a:lnTo>
                      <a:pt x="40" y="22"/>
                    </a:lnTo>
                    <a:lnTo>
                      <a:pt x="20" y="22"/>
                    </a:lnTo>
                    <a:lnTo>
                      <a:pt x="0" y="18"/>
                    </a:lnTo>
                    <a:lnTo>
                      <a:pt x="0" y="18"/>
                    </a:lnTo>
                    <a:lnTo>
                      <a:pt x="8" y="40"/>
                    </a:lnTo>
                    <a:lnTo>
                      <a:pt x="28" y="94"/>
                    </a:lnTo>
                    <a:lnTo>
                      <a:pt x="40" y="124"/>
                    </a:lnTo>
                    <a:lnTo>
                      <a:pt x="54" y="154"/>
                    </a:lnTo>
                    <a:lnTo>
                      <a:pt x="68" y="182"/>
                    </a:lnTo>
                    <a:lnTo>
                      <a:pt x="82" y="202"/>
                    </a:lnTo>
                    <a:lnTo>
                      <a:pt x="82" y="202"/>
                    </a:lnTo>
                    <a:lnTo>
                      <a:pt x="92" y="184"/>
                    </a:lnTo>
                    <a:lnTo>
                      <a:pt x="100" y="162"/>
                    </a:lnTo>
                    <a:lnTo>
                      <a:pt x="108" y="136"/>
                    </a:lnTo>
                    <a:lnTo>
                      <a:pt x="116" y="104"/>
                    </a:lnTo>
                    <a:lnTo>
                      <a:pt x="118" y="88"/>
                    </a:lnTo>
                    <a:lnTo>
                      <a:pt x="120" y="70"/>
                    </a:lnTo>
                    <a:lnTo>
                      <a:pt x="120" y="52"/>
                    </a:lnTo>
                    <a:lnTo>
                      <a:pt x="118" y="36"/>
                    </a:lnTo>
                    <a:lnTo>
                      <a:pt x="114" y="18"/>
                    </a:lnTo>
                    <a:lnTo>
                      <a:pt x="108" y="0"/>
                    </a:lnTo>
                    <a:close/>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10251"/>
              <p:cNvSpPr>
                <a:spLocks/>
              </p:cNvSpPr>
              <p:nvPr/>
            </p:nvSpPr>
            <p:spPr bwMode="auto">
              <a:xfrm>
                <a:off x="12441238" y="4075113"/>
                <a:ext cx="190500" cy="320675"/>
              </a:xfrm>
              <a:custGeom>
                <a:avLst/>
                <a:gdLst>
                  <a:gd name="T0" fmla="*/ 108 w 120"/>
                  <a:gd name="T1" fmla="*/ 0 h 202"/>
                  <a:gd name="T2" fmla="*/ 108 w 120"/>
                  <a:gd name="T3" fmla="*/ 0 h 202"/>
                  <a:gd name="T4" fmla="*/ 100 w 120"/>
                  <a:gd name="T5" fmla="*/ 6 h 202"/>
                  <a:gd name="T6" fmla="*/ 88 w 120"/>
                  <a:gd name="T7" fmla="*/ 10 h 202"/>
                  <a:gd name="T8" fmla="*/ 74 w 120"/>
                  <a:gd name="T9" fmla="*/ 16 h 202"/>
                  <a:gd name="T10" fmla="*/ 58 w 120"/>
                  <a:gd name="T11" fmla="*/ 20 h 202"/>
                  <a:gd name="T12" fmla="*/ 40 w 120"/>
                  <a:gd name="T13" fmla="*/ 22 h 202"/>
                  <a:gd name="T14" fmla="*/ 20 w 120"/>
                  <a:gd name="T15" fmla="*/ 22 h 202"/>
                  <a:gd name="T16" fmla="*/ 0 w 120"/>
                  <a:gd name="T17" fmla="*/ 18 h 202"/>
                  <a:gd name="T18" fmla="*/ 0 w 120"/>
                  <a:gd name="T19" fmla="*/ 18 h 202"/>
                  <a:gd name="T20" fmla="*/ 8 w 120"/>
                  <a:gd name="T21" fmla="*/ 40 h 202"/>
                  <a:gd name="T22" fmla="*/ 28 w 120"/>
                  <a:gd name="T23" fmla="*/ 94 h 202"/>
                  <a:gd name="T24" fmla="*/ 40 w 120"/>
                  <a:gd name="T25" fmla="*/ 124 h 202"/>
                  <a:gd name="T26" fmla="*/ 54 w 120"/>
                  <a:gd name="T27" fmla="*/ 154 h 202"/>
                  <a:gd name="T28" fmla="*/ 68 w 120"/>
                  <a:gd name="T29" fmla="*/ 182 h 202"/>
                  <a:gd name="T30" fmla="*/ 82 w 120"/>
                  <a:gd name="T31" fmla="*/ 202 h 202"/>
                  <a:gd name="T32" fmla="*/ 82 w 120"/>
                  <a:gd name="T33" fmla="*/ 202 h 202"/>
                  <a:gd name="T34" fmla="*/ 92 w 120"/>
                  <a:gd name="T35" fmla="*/ 184 h 202"/>
                  <a:gd name="T36" fmla="*/ 100 w 120"/>
                  <a:gd name="T37" fmla="*/ 162 h 202"/>
                  <a:gd name="T38" fmla="*/ 108 w 120"/>
                  <a:gd name="T39" fmla="*/ 136 h 202"/>
                  <a:gd name="T40" fmla="*/ 116 w 120"/>
                  <a:gd name="T41" fmla="*/ 104 h 202"/>
                  <a:gd name="T42" fmla="*/ 118 w 120"/>
                  <a:gd name="T43" fmla="*/ 88 h 202"/>
                  <a:gd name="T44" fmla="*/ 120 w 120"/>
                  <a:gd name="T45" fmla="*/ 70 h 202"/>
                  <a:gd name="T46" fmla="*/ 120 w 120"/>
                  <a:gd name="T47" fmla="*/ 52 h 202"/>
                  <a:gd name="T48" fmla="*/ 118 w 120"/>
                  <a:gd name="T49" fmla="*/ 36 h 202"/>
                  <a:gd name="T50" fmla="*/ 114 w 120"/>
                  <a:gd name="T51" fmla="*/ 18 h 202"/>
                  <a:gd name="T52" fmla="*/ 108 w 120"/>
                  <a:gd name="T5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02">
                    <a:moveTo>
                      <a:pt x="108" y="0"/>
                    </a:moveTo>
                    <a:lnTo>
                      <a:pt x="108" y="0"/>
                    </a:lnTo>
                    <a:lnTo>
                      <a:pt x="100" y="6"/>
                    </a:lnTo>
                    <a:lnTo>
                      <a:pt x="88" y="10"/>
                    </a:lnTo>
                    <a:lnTo>
                      <a:pt x="74" y="16"/>
                    </a:lnTo>
                    <a:lnTo>
                      <a:pt x="58" y="20"/>
                    </a:lnTo>
                    <a:lnTo>
                      <a:pt x="40" y="22"/>
                    </a:lnTo>
                    <a:lnTo>
                      <a:pt x="20" y="22"/>
                    </a:lnTo>
                    <a:lnTo>
                      <a:pt x="0" y="18"/>
                    </a:lnTo>
                    <a:lnTo>
                      <a:pt x="0" y="18"/>
                    </a:lnTo>
                    <a:lnTo>
                      <a:pt x="8" y="40"/>
                    </a:lnTo>
                    <a:lnTo>
                      <a:pt x="28" y="94"/>
                    </a:lnTo>
                    <a:lnTo>
                      <a:pt x="40" y="124"/>
                    </a:lnTo>
                    <a:lnTo>
                      <a:pt x="54" y="154"/>
                    </a:lnTo>
                    <a:lnTo>
                      <a:pt x="68" y="182"/>
                    </a:lnTo>
                    <a:lnTo>
                      <a:pt x="82" y="202"/>
                    </a:lnTo>
                    <a:lnTo>
                      <a:pt x="82" y="202"/>
                    </a:lnTo>
                    <a:lnTo>
                      <a:pt x="92" y="184"/>
                    </a:lnTo>
                    <a:lnTo>
                      <a:pt x="100" y="162"/>
                    </a:lnTo>
                    <a:lnTo>
                      <a:pt x="108" y="136"/>
                    </a:lnTo>
                    <a:lnTo>
                      <a:pt x="116" y="104"/>
                    </a:lnTo>
                    <a:lnTo>
                      <a:pt x="118" y="88"/>
                    </a:lnTo>
                    <a:lnTo>
                      <a:pt x="120" y="70"/>
                    </a:lnTo>
                    <a:lnTo>
                      <a:pt x="120" y="52"/>
                    </a:lnTo>
                    <a:lnTo>
                      <a:pt x="118" y="36"/>
                    </a:lnTo>
                    <a:lnTo>
                      <a:pt x="114" y="1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10252"/>
              <p:cNvSpPr>
                <a:spLocks/>
              </p:cNvSpPr>
              <p:nvPr/>
            </p:nvSpPr>
            <p:spPr bwMode="auto">
              <a:xfrm>
                <a:off x="12561888" y="3983038"/>
                <a:ext cx="171450" cy="200025"/>
              </a:xfrm>
              <a:custGeom>
                <a:avLst/>
                <a:gdLst>
                  <a:gd name="T0" fmla="*/ 0 w 108"/>
                  <a:gd name="T1" fmla="*/ 0 h 126"/>
                  <a:gd name="T2" fmla="*/ 56 w 108"/>
                  <a:gd name="T3" fmla="*/ 6 h 126"/>
                  <a:gd name="T4" fmla="*/ 108 w 108"/>
                  <a:gd name="T5" fmla="*/ 94 h 126"/>
                  <a:gd name="T6" fmla="*/ 34 w 108"/>
                  <a:gd name="T7" fmla="*/ 126 h 126"/>
                  <a:gd name="T8" fmla="*/ 34 w 108"/>
                  <a:gd name="T9" fmla="*/ 126 h 126"/>
                  <a:gd name="T10" fmla="*/ 28 w 108"/>
                  <a:gd name="T11" fmla="*/ 112 h 126"/>
                  <a:gd name="T12" fmla="*/ 14 w 108"/>
                  <a:gd name="T13" fmla="*/ 80 h 126"/>
                  <a:gd name="T14" fmla="*/ 8 w 108"/>
                  <a:gd name="T15" fmla="*/ 60 h 126"/>
                  <a:gd name="T16" fmla="*/ 2 w 108"/>
                  <a:gd name="T17" fmla="*/ 38 h 126"/>
                  <a:gd name="T18" fmla="*/ 0 w 108"/>
                  <a:gd name="T19" fmla="*/ 18 h 126"/>
                  <a:gd name="T20" fmla="*/ 0 w 108"/>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26">
                    <a:moveTo>
                      <a:pt x="0" y="0"/>
                    </a:moveTo>
                    <a:lnTo>
                      <a:pt x="56" y="6"/>
                    </a:lnTo>
                    <a:lnTo>
                      <a:pt x="108" y="94"/>
                    </a:lnTo>
                    <a:lnTo>
                      <a:pt x="34" y="126"/>
                    </a:lnTo>
                    <a:lnTo>
                      <a:pt x="34" y="126"/>
                    </a:lnTo>
                    <a:lnTo>
                      <a:pt x="28" y="112"/>
                    </a:lnTo>
                    <a:lnTo>
                      <a:pt x="14" y="80"/>
                    </a:lnTo>
                    <a:lnTo>
                      <a:pt x="8" y="60"/>
                    </a:lnTo>
                    <a:lnTo>
                      <a:pt x="2" y="38"/>
                    </a:lnTo>
                    <a:lnTo>
                      <a:pt x="0" y="1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10253"/>
              <p:cNvSpPr>
                <a:spLocks/>
              </p:cNvSpPr>
              <p:nvPr/>
            </p:nvSpPr>
            <p:spPr bwMode="auto">
              <a:xfrm>
                <a:off x="12561888" y="3983038"/>
                <a:ext cx="171450" cy="200025"/>
              </a:xfrm>
              <a:custGeom>
                <a:avLst/>
                <a:gdLst>
                  <a:gd name="T0" fmla="*/ 0 w 108"/>
                  <a:gd name="T1" fmla="*/ 0 h 126"/>
                  <a:gd name="T2" fmla="*/ 56 w 108"/>
                  <a:gd name="T3" fmla="*/ 6 h 126"/>
                  <a:gd name="T4" fmla="*/ 108 w 108"/>
                  <a:gd name="T5" fmla="*/ 94 h 126"/>
                  <a:gd name="T6" fmla="*/ 34 w 108"/>
                  <a:gd name="T7" fmla="*/ 126 h 126"/>
                  <a:gd name="T8" fmla="*/ 34 w 108"/>
                  <a:gd name="T9" fmla="*/ 126 h 126"/>
                  <a:gd name="T10" fmla="*/ 28 w 108"/>
                  <a:gd name="T11" fmla="*/ 112 h 126"/>
                  <a:gd name="T12" fmla="*/ 14 w 108"/>
                  <a:gd name="T13" fmla="*/ 80 h 126"/>
                  <a:gd name="T14" fmla="*/ 8 w 108"/>
                  <a:gd name="T15" fmla="*/ 60 h 126"/>
                  <a:gd name="T16" fmla="*/ 2 w 108"/>
                  <a:gd name="T17" fmla="*/ 38 h 126"/>
                  <a:gd name="T18" fmla="*/ 0 w 108"/>
                  <a:gd name="T19" fmla="*/ 18 h 126"/>
                  <a:gd name="T20" fmla="*/ 0 w 108"/>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26">
                    <a:moveTo>
                      <a:pt x="0" y="0"/>
                    </a:moveTo>
                    <a:lnTo>
                      <a:pt x="56" y="6"/>
                    </a:lnTo>
                    <a:lnTo>
                      <a:pt x="108" y="94"/>
                    </a:lnTo>
                    <a:lnTo>
                      <a:pt x="34" y="126"/>
                    </a:lnTo>
                    <a:lnTo>
                      <a:pt x="34" y="126"/>
                    </a:lnTo>
                    <a:lnTo>
                      <a:pt x="28" y="112"/>
                    </a:lnTo>
                    <a:lnTo>
                      <a:pt x="14" y="80"/>
                    </a:lnTo>
                    <a:lnTo>
                      <a:pt x="8" y="60"/>
                    </a:lnTo>
                    <a:lnTo>
                      <a:pt x="2" y="38"/>
                    </a:lnTo>
                    <a:lnTo>
                      <a:pt x="0"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10254"/>
              <p:cNvSpPr>
                <a:spLocks/>
              </p:cNvSpPr>
              <p:nvPr/>
            </p:nvSpPr>
            <p:spPr bwMode="auto">
              <a:xfrm>
                <a:off x="12111038" y="5065713"/>
                <a:ext cx="419100" cy="203200"/>
              </a:xfrm>
              <a:custGeom>
                <a:avLst/>
                <a:gdLst>
                  <a:gd name="T0" fmla="*/ 0 w 264"/>
                  <a:gd name="T1" fmla="*/ 128 h 128"/>
                  <a:gd name="T2" fmla="*/ 0 w 264"/>
                  <a:gd name="T3" fmla="*/ 128 h 128"/>
                  <a:gd name="T4" fmla="*/ 36 w 264"/>
                  <a:gd name="T5" fmla="*/ 118 h 128"/>
                  <a:gd name="T6" fmla="*/ 116 w 264"/>
                  <a:gd name="T7" fmla="*/ 94 h 128"/>
                  <a:gd name="T8" fmla="*/ 162 w 264"/>
                  <a:gd name="T9" fmla="*/ 80 h 128"/>
                  <a:gd name="T10" fmla="*/ 204 w 264"/>
                  <a:gd name="T11" fmla="*/ 66 h 128"/>
                  <a:gd name="T12" fmla="*/ 236 w 264"/>
                  <a:gd name="T13" fmla="*/ 50 h 128"/>
                  <a:gd name="T14" fmla="*/ 246 w 264"/>
                  <a:gd name="T15" fmla="*/ 44 h 128"/>
                  <a:gd name="T16" fmla="*/ 254 w 264"/>
                  <a:gd name="T17" fmla="*/ 38 h 128"/>
                  <a:gd name="T18" fmla="*/ 244 w 264"/>
                  <a:gd name="T19" fmla="*/ 18 h 128"/>
                  <a:gd name="T20" fmla="*/ 264 w 264"/>
                  <a:gd name="T21" fmla="*/ 24 h 128"/>
                  <a:gd name="T22" fmla="*/ 264 w 264"/>
                  <a:gd name="T23" fmla="*/ 24 h 128"/>
                  <a:gd name="T24" fmla="*/ 250 w 264"/>
                  <a:gd name="T25" fmla="*/ 14 h 128"/>
                  <a:gd name="T26" fmla="*/ 238 w 264"/>
                  <a:gd name="T27" fmla="*/ 6 h 128"/>
                  <a:gd name="T28" fmla="*/ 230 w 264"/>
                  <a:gd name="T29" fmla="*/ 0 h 128"/>
                  <a:gd name="T30" fmla="*/ 230 w 264"/>
                  <a:gd name="T31" fmla="*/ 36 h 128"/>
                  <a:gd name="T32" fmla="*/ 230 w 264"/>
                  <a:gd name="T33" fmla="*/ 36 h 128"/>
                  <a:gd name="T34" fmla="*/ 204 w 264"/>
                  <a:gd name="T35" fmla="*/ 50 h 128"/>
                  <a:gd name="T36" fmla="*/ 142 w 264"/>
                  <a:gd name="T37" fmla="*/ 78 h 128"/>
                  <a:gd name="T38" fmla="*/ 104 w 264"/>
                  <a:gd name="T39" fmla="*/ 94 h 128"/>
                  <a:gd name="T40" fmla="*/ 66 w 264"/>
                  <a:gd name="T41" fmla="*/ 110 h 128"/>
                  <a:gd name="T42" fmla="*/ 30 w 264"/>
                  <a:gd name="T43" fmla="*/ 122 h 128"/>
                  <a:gd name="T44" fmla="*/ 0 w 264"/>
                  <a:gd name="T4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4" h="128">
                    <a:moveTo>
                      <a:pt x="0" y="128"/>
                    </a:moveTo>
                    <a:lnTo>
                      <a:pt x="0" y="128"/>
                    </a:lnTo>
                    <a:lnTo>
                      <a:pt x="36" y="118"/>
                    </a:lnTo>
                    <a:lnTo>
                      <a:pt x="116" y="94"/>
                    </a:lnTo>
                    <a:lnTo>
                      <a:pt x="162" y="80"/>
                    </a:lnTo>
                    <a:lnTo>
                      <a:pt x="204" y="66"/>
                    </a:lnTo>
                    <a:lnTo>
                      <a:pt x="236" y="50"/>
                    </a:lnTo>
                    <a:lnTo>
                      <a:pt x="246" y="44"/>
                    </a:lnTo>
                    <a:lnTo>
                      <a:pt x="254" y="38"/>
                    </a:lnTo>
                    <a:lnTo>
                      <a:pt x="244" y="18"/>
                    </a:lnTo>
                    <a:lnTo>
                      <a:pt x="264" y="24"/>
                    </a:lnTo>
                    <a:lnTo>
                      <a:pt x="264" y="24"/>
                    </a:lnTo>
                    <a:lnTo>
                      <a:pt x="250" y="14"/>
                    </a:lnTo>
                    <a:lnTo>
                      <a:pt x="238" y="6"/>
                    </a:lnTo>
                    <a:lnTo>
                      <a:pt x="230" y="0"/>
                    </a:lnTo>
                    <a:lnTo>
                      <a:pt x="230" y="36"/>
                    </a:lnTo>
                    <a:lnTo>
                      <a:pt x="230" y="36"/>
                    </a:lnTo>
                    <a:lnTo>
                      <a:pt x="204" y="50"/>
                    </a:lnTo>
                    <a:lnTo>
                      <a:pt x="142" y="78"/>
                    </a:lnTo>
                    <a:lnTo>
                      <a:pt x="104" y="94"/>
                    </a:lnTo>
                    <a:lnTo>
                      <a:pt x="66" y="110"/>
                    </a:lnTo>
                    <a:lnTo>
                      <a:pt x="30" y="122"/>
                    </a:lnTo>
                    <a:lnTo>
                      <a:pt x="0" y="128"/>
                    </a:lnTo>
                    <a:close/>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10255"/>
              <p:cNvSpPr>
                <a:spLocks/>
              </p:cNvSpPr>
              <p:nvPr/>
            </p:nvSpPr>
            <p:spPr bwMode="auto">
              <a:xfrm>
                <a:off x="12111038" y="5065713"/>
                <a:ext cx="419100" cy="203200"/>
              </a:xfrm>
              <a:custGeom>
                <a:avLst/>
                <a:gdLst>
                  <a:gd name="T0" fmla="*/ 0 w 264"/>
                  <a:gd name="T1" fmla="*/ 128 h 128"/>
                  <a:gd name="T2" fmla="*/ 0 w 264"/>
                  <a:gd name="T3" fmla="*/ 128 h 128"/>
                  <a:gd name="T4" fmla="*/ 36 w 264"/>
                  <a:gd name="T5" fmla="*/ 118 h 128"/>
                  <a:gd name="T6" fmla="*/ 116 w 264"/>
                  <a:gd name="T7" fmla="*/ 94 h 128"/>
                  <a:gd name="T8" fmla="*/ 162 w 264"/>
                  <a:gd name="T9" fmla="*/ 80 h 128"/>
                  <a:gd name="T10" fmla="*/ 204 w 264"/>
                  <a:gd name="T11" fmla="*/ 66 h 128"/>
                  <a:gd name="T12" fmla="*/ 236 w 264"/>
                  <a:gd name="T13" fmla="*/ 50 h 128"/>
                  <a:gd name="T14" fmla="*/ 246 w 264"/>
                  <a:gd name="T15" fmla="*/ 44 h 128"/>
                  <a:gd name="T16" fmla="*/ 254 w 264"/>
                  <a:gd name="T17" fmla="*/ 38 h 128"/>
                  <a:gd name="T18" fmla="*/ 244 w 264"/>
                  <a:gd name="T19" fmla="*/ 18 h 128"/>
                  <a:gd name="T20" fmla="*/ 264 w 264"/>
                  <a:gd name="T21" fmla="*/ 24 h 128"/>
                  <a:gd name="T22" fmla="*/ 264 w 264"/>
                  <a:gd name="T23" fmla="*/ 24 h 128"/>
                  <a:gd name="T24" fmla="*/ 250 w 264"/>
                  <a:gd name="T25" fmla="*/ 14 h 128"/>
                  <a:gd name="T26" fmla="*/ 238 w 264"/>
                  <a:gd name="T27" fmla="*/ 6 h 128"/>
                  <a:gd name="T28" fmla="*/ 230 w 264"/>
                  <a:gd name="T29" fmla="*/ 0 h 128"/>
                  <a:gd name="T30" fmla="*/ 230 w 264"/>
                  <a:gd name="T31" fmla="*/ 36 h 128"/>
                  <a:gd name="T32" fmla="*/ 230 w 264"/>
                  <a:gd name="T33" fmla="*/ 36 h 128"/>
                  <a:gd name="T34" fmla="*/ 204 w 264"/>
                  <a:gd name="T35" fmla="*/ 50 h 128"/>
                  <a:gd name="T36" fmla="*/ 142 w 264"/>
                  <a:gd name="T37" fmla="*/ 78 h 128"/>
                  <a:gd name="T38" fmla="*/ 104 w 264"/>
                  <a:gd name="T39" fmla="*/ 94 h 128"/>
                  <a:gd name="T40" fmla="*/ 66 w 264"/>
                  <a:gd name="T41" fmla="*/ 110 h 128"/>
                  <a:gd name="T42" fmla="*/ 30 w 264"/>
                  <a:gd name="T43" fmla="*/ 122 h 128"/>
                  <a:gd name="T44" fmla="*/ 0 w 264"/>
                  <a:gd name="T4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4" h="128">
                    <a:moveTo>
                      <a:pt x="0" y="128"/>
                    </a:moveTo>
                    <a:lnTo>
                      <a:pt x="0" y="128"/>
                    </a:lnTo>
                    <a:lnTo>
                      <a:pt x="36" y="118"/>
                    </a:lnTo>
                    <a:lnTo>
                      <a:pt x="116" y="94"/>
                    </a:lnTo>
                    <a:lnTo>
                      <a:pt x="162" y="80"/>
                    </a:lnTo>
                    <a:lnTo>
                      <a:pt x="204" y="66"/>
                    </a:lnTo>
                    <a:lnTo>
                      <a:pt x="236" y="50"/>
                    </a:lnTo>
                    <a:lnTo>
                      <a:pt x="246" y="44"/>
                    </a:lnTo>
                    <a:lnTo>
                      <a:pt x="254" y="38"/>
                    </a:lnTo>
                    <a:lnTo>
                      <a:pt x="244" y="18"/>
                    </a:lnTo>
                    <a:lnTo>
                      <a:pt x="264" y="24"/>
                    </a:lnTo>
                    <a:lnTo>
                      <a:pt x="264" y="24"/>
                    </a:lnTo>
                    <a:lnTo>
                      <a:pt x="250" y="14"/>
                    </a:lnTo>
                    <a:lnTo>
                      <a:pt x="238" y="6"/>
                    </a:lnTo>
                    <a:lnTo>
                      <a:pt x="230" y="0"/>
                    </a:lnTo>
                    <a:lnTo>
                      <a:pt x="230" y="36"/>
                    </a:lnTo>
                    <a:lnTo>
                      <a:pt x="230" y="36"/>
                    </a:lnTo>
                    <a:lnTo>
                      <a:pt x="204" y="50"/>
                    </a:lnTo>
                    <a:lnTo>
                      <a:pt x="142" y="78"/>
                    </a:lnTo>
                    <a:lnTo>
                      <a:pt x="104" y="94"/>
                    </a:lnTo>
                    <a:lnTo>
                      <a:pt x="66" y="110"/>
                    </a:lnTo>
                    <a:lnTo>
                      <a:pt x="30" y="122"/>
                    </a:lnTo>
                    <a:lnTo>
                      <a:pt x="0"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10256"/>
              <p:cNvSpPr>
                <a:spLocks/>
              </p:cNvSpPr>
              <p:nvPr/>
            </p:nvSpPr>
            <p:spPr bwMode="auto">
              <a:xfrm>
                <a:off x="12263438" y="4075113"/>
                <a:ext cx="1016000" cy="809625"/>
              </a:xfrm>
              <a:custGeom>
                <a:avLst/>
                <a:gdLst>
                  <a:gd name="T0" fmla="*/ 146 w 640"/>
                  <a:gd name="T1" fmla="*/ 0 h 510"/>
                  <a:gd name="T2" fmla="*/ 152 w 640"/>
                  <a:gd name="T3" fmla="*/ 4 h 510"/>
                  <a:gd name="T4" fmla="*/ 152 w 640"/>
                  <a:gd name="T5" fmla="*/ 24 h 510"/>
                  <a:gd name="T6" fmla="*/ 136 w 640"/>
                  <a:gd name="T7" fmla="*/ 80 h 510"/>
                  <a:gd name="T8" fmla="*/ 112 w 640"/>
                  <a:gd name="T9" fmla="*/ 156 h 510"/>
                  <a:gd name="T10" fmla="*/ 102 w 640"/>
                  <a:gd name="T11" fmla="*/ 216 h 510"/>
                  <a:gd name="T12" fmla="*/ 100 w 640"/>
                  <a:gd name="T13" fmla="*/ 276 h 510"/>
                  <a:gd name="T14" fmla="*/ 112 w 640"/>
                  <a:gd name="T15" fmla="*/ 338 h 510"/>
                  <a:gd name="T16" fmla="*/ 126 w 640"/>
                  <a:gd name="T17" fmla="*/ 366 h 510"/>
                  <a:gd name="T18" fmla="*/ 132 w 640"/>
                  <a:gd name="T19" fmla="*/ 378 h 510"/>
                  <a:gd name="T20" fmla="*/ 150 w 640"/>
                  <a:gd name="T21" fmla="*/ 398 h 510"/>
                  <a:gd name="T22" fmla="*/ 170 w 640"/>
                  <a:gd name="T23" fmla="*/ 412 h 510"/>
                  <a:gd name="T24" fmla="*/ 192 w 640"/>
                  <a:gd name="T25" fmla="*/ 422 h 510"/>
                  <a:gd name="T26" fmla="*/ 228 w 640"/>
                  <a:gd name="T27" fmla="*/ 428 h 510"/>
                  <a:gd name="T28" fmla="*/ 286 w 640"/>
                  <a:gd name="T29" fmla="*/ 426 h 510"/>
                  <a:gd name="T30" fmla="*/ 348 w 640"/>
                  <a:gd name="T31" fmla="*/ 410 h 510"/>
                  <a:gd name="T32" fmla="*/ 412 w 640"/>
                  <a:gd name="T33" fmla="*/ 386 h 510"/>
                  <a:gd name="T34" fmla="*/ 510 w 640"/>
                  <a:gd name="T35" fmla="*/ 338 h 510"/>
                  <a:gd name="T36" fmla="*/ 574 w 640"/>
                  <a:gd name="T37" fmla="*/ 304 h 510"/>
                  <a:gd name="T38" fmla="*/ 592 w 640"/>
                  <a:gd name="T39" fmla="*/ 328 h 510"/>
                  <a:gd name="T40" fmla="*/ 614 w 640"/>
                  <a:gd name="T41" fmla="*/ 348 h 510"/>
                  <a:gd name="T42" fmla="*/ 640 w 640"/>
                  <a:gd name="T43" fmla="*/ 362 h 510"/>
                  <a:gd name="T44" fmla="*/ 622 w 640"/>
                  <a:gd name="T45" fmla="*/ 372 h 510"/>
                  <a:gd name="T46" fmla="*/ 538 w 640"/>
                  <a:gd name="T47" fmla="*/ 416 h 510"/>
                  <a:gd name="T48" fmla="*/ 458 w 640"/>
                  <a:gd name="T49" fmla="*/ 452 h 510"/>
                  <a:gd name="T50" fmla="*/ 366 w 640"/>
                  <a:gd name="T51" fmla="*/ 484 h 510"/>
                  <a:gd name="T52" fmla="*/ 270 w 640"/>
                  <a:gd name="T53" fmla="*/ 506 h 510"/>
                  <a:gd name="T54" fmla="*/ 224 w 640"/>
                  <a:gd name="T55" fmla="*/ 510 h 510"/>
                  <a:gd name="T56" fmla="*/ 182 w 640"/>
                  <a:gd name="T57" fmla="*/ 508 h 510"/>
                  <a:gd name="T58" fmla="*/ 142 w 640"/>
                  <a:gd name="T59" fmla="*/ 498 h 510"/>
                  <a:gd name="T60" fmla="*/ 106 w 640"/>
                  <a:gd name="T61" fmla="*/ 482 h 510"/>
                  <a:gd name="T62" fmla="*/ 74 w 640"/>
                  <a:gd name="T63" fmla="*/ 456 h 510"/>
                  <a:gd name="T64" fmla="*/ 60 w 640"/>
                  <a:gd name="T65" fmla="*/ 438 h 510"/>
                  <a:gd name="T66" fmla="*/ 36 w 640"/>
                  <a:gd name="T67" fmla="*/ 400 h 510"/>
                  <a:gd name="T68" fmla="*/ 18 w 640"/>
                  <a:gd name="T69" fmla="*/ 362 h 510"/>
                  <a:gd name="T70" fmla="*/ 6 w 640"/>
                  <a:gd name="T71" fmla="*/ 322 h 510"/>
                  <a:gd name="T72" fmla="*/ 2 w 640"/>
                  <a:gd name="T73" fmla="*/ 282 h 510"/>
                  <a:gd name="T74" fmla="*/ 2 w 640"/>
                  <a:gd name="T75" fmla="*/ 224 h 510"/>
                  <a:gd name="T76" fmla="*/ 18 w 640"/>
                  <a:gd name="T77" fmla="*/ 152 h 510"/>
                  <a:gd name="T78" fmla="*/ 46 w 640"/>
                  <a:gd name="T79" fmla="*/ 88 h 510"/>
                  <a:gd name="T80" fmla="*/ 80 w 640"/>
                  <a:gd name="T81" fmla="*/ 38 h 510"/>
                  <a:gd name="T82" fmla="*/ 114 w 640"/>
                  <a:gd name="T83" fmla="*/ 8 h 510"/>
                  <a:gd name="T84" fmla="*/ 130 w 640"/>
                  <a:gd name="T85" fmla="*/ 0 h 510"/>
                  <a:gd name="T86" fmla="*/ 146 w 640"/>
                  <a:gd name="T87"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0" h="510">
                    <a:moveTo>
                      <a:pt x="146" y="0"/>
                    </a:moveTo>
                    <a:lnTo>
                      <a:pt x="146" y="0"/>
                    </a:lnTo>
                    <a:lnTo>
                      <a:pt x="148" y="2"/>
                    </a:lnTo>
                    <a:lnTo>
                      <a:pt x="152" y="4"/>
                    </a:lnTo>
                    <a:lnTo>
                      <a:pt x="154" y="12"/>
                    </a:lnTo>
                    <a:lnTo>
                      <a:pt x="152" y="24"/>
                    </a:lnTo>
                    <a:lnTo>
                      <a:pt x="148" y="40"/>
                    </a:lnTo>
                    <a:lnTo>
                      <a:pt x="136" y="80"/>
                    </a:lnTo>
                    <a:lnTo>
                      <a:pt x="120" y="128"/>
                    </a:lnTo>
                    <a:lnTo>
                      <a:pt x="112" y="156"/>
                    </a:lnTo>
                    <a:lnTo>
                      <a:pt x="106" y="186"/>
                    </a:lnTo>
                    <a:lnTo>
                      <a:pt x="102" y="216"/>
                    </a:lnTo>
                    <a:lnTo>
                      <a:pt x="100" y="246"/>
                    </a:lnTo>
                    <a:lnTo>
                      <a:pt x="100" y="276"/>
                    </a:lnTo>
                    <a:lnTo>
                      <a:pt x="104" y="306"/>
                    </a:lnTo>
                    <a:lnTo>
                      <a:pt x="112" y="338"/>
                    </a:lnTo>
                    <a:lnTo>
                      <a:pt x="118" y="352"/>
                    </a:lnTo>
                    <a:lnTo>
                      <a:pt x="126" y="366"/>
                    </a:lnTo>
                    <a:lnTo>
                      <a:pt x="126" y="366"/>
                    </a:lnTo>
                    <a:lnTo>
                      <a:pt x="132" y="378"/>
                    </a:lnTo>
                    <a:lnTo>
                      <a:pt x="140" y="388"/>
                    </a:lnTo>
                    <a:lnTo>
                      <a:pt x="150" y="398"/>
                    </a:lnTo>
                    <a:lnTo>
                      <a:pt x="158" y="406"/>
                    </a:lnTo>
                    <a:lnTo>
                      <a:pt x="170" y="412"/>
                    </a:lnTo>
                    <a:lnTo>
                      <a:pt x="180" y="418"/>
                    </a:lnTo>
                    <a:lnTo>
                      <a:pt x="192" y="422"/>
                    </a:lnTo>
                    <a:lnTo>
                      <a:pt x="204" y="426"/>
                    </a:lnTo>
                    <a:lnTo>
                      <a:pt x="228" y="428"/>
                    </a:lnTo>
                    <a:lnTo>
                      <a:pt x="256" y="428"/>
                    </a:lnTo>
                    <a:lnTo>
                      <a:pt x="286" y="426"/>
                    </a:lnTo>
                    <a:lnTo>
                      <a:pt x="316" y="418"/>
                    </a:lnTo>
                    <a:lnTo>
                      <a:pt x="348" y="410"/>
                    </a:lnTo>
                    <a:lnTo>
                      <a:pt x="380" y="398"/>
                    </a:lnTo>
                    <a:lnTo>
                      <a:pt x="412" y="386"/>
                    </a:lnTo>
                    <a:lnTo>
                      <a:pt x="446" y="370"/>
                    </a:lnTo>
                    <a:lnTo>
                      <a:pt x="510" y="338"/>
                    </a:lnTo>
                    <a:lnTo>
                      <a:pt x="574" y="304"/>
                    </a:lnTo>
                    <a:lnTo>
                      <a:pt x="574" y="304"/>
                    </a:lnTo>
                    <a:lnTo>
                      <a:pt x="578" y="312"/>
                    </a:lnTo>
                    <a:lnTo>
                      <a:pt x="592" y="328"/>
                    </a:lnTo>
                    <a:lnTo>
                      <a:pt x="602" y="340"/>
                    </a:lnTo>
                    <a:lnTo>
                      <a:pt x="614" y="348"/>
                    </a:lnTo>
                    <a:lnTo>
                      <a:pt x="626" y="356"/>
                    </a:lnTo>
                    <a:lnTo>
                      <a:pt x="640" y="362"/>
                    </a:lnTo>
                    <a:lnTo>
                      <a:pt x="640" y="362"/>
                    </a:lnTo>
                    <a:lnTo>
                      <a:pt x="622" y="372"/>
                    </a:lnTo>
                    <a:lnTo>
                      <a:pt x="572" y="400"/>
                    </a:lnTo>
                    <a:lnTo>
                      <a:pt x="538" y="416"/>
                    </a:lnTo>
                    <a:lnTo>
                      <a:pt x="500" y="434"/>
                    </a:lnTo>
                    <a:lnTo>
                      <a:pt x="458" y="452"/>
                    </a:lnTo>
                    <a:lnTo>
                      <a:pt x="412" y="470"/>
                    </a:lnTo>
                    <a:lnTo>
                      <a:pt x="366" y="484"/>
                    </a:lnTo>
                    <a:lnTo>
                      <a:pt x="318" y="498"/>
                    </a:lnTo>
                    <a:lnTo>
                      <a:pt x="270" y="506"/>
                    </a:lnTo>
                    <a:lnTo>
                      <a:pt x="248" y="508"/>
                    </a:lnTo>
                    <a:lnTo>
                      <a:pt x="224" y="510"/>
                    </a:lnTo>
                    <a:lnTo>
                      <a:pt x="202" y="510"/>
                    </a:lnTo>
                    <a:lnTo>
                      <a:pt x="182" y="508"/>
                    </a:lnTo>
                    <a:lnTo>
                      <a:pt x="160" y="504"/>
                    </a:lnTo>
                    <a:lnTo>
                      <a:pt x="142" y="498"/>
                    </a:lnTo>
                    <a:lnTo>
                      <a:pt x="122" y="492"/>
                    </a:lnTo>
                    <a:lnTo>
                      <a:pt x="106" y="482"/>
                    </a:lnTo>
                    <a:lnTo>
                      <a:pt x="90" y="470"/>
                    </a:lnTo>
                    <a:lnTo>
                      <a:pt x="74" y="456"/>
                    </a:lnTo>
                    <a:lnTo>
                      <a:pt x="74" y="456"/>
                    </a:lnTo>
                    <a:lnTo>
                      <a:pt x="60" y="438"/>
                    </a:lnTo>
                    <a:lnTo>
                      <a:pt x="46" y="420"/>
                    </a:lnTo>
                    <a:lnTo>
                      <a:pt x="36" y="400"/>
                    </a:lnTo>
                    <a:lnTo>
                      <a:pt x="26" y="382"/>
                    </a:lnTo>
                    <a:lnTo>
                      <a:pt x="18" y="362"/>
                    </a:lnTo>
                    <a:lnTo>
                      <a:pt x="12" y="342"/>
                    </a:lnTo>
                    <a:lnTo>
                      <a:pt x="6" y="322"/>
                    </a:lnTo>
                    <a:lnTo>
                      <a:pt x="4" y="302"/>
                    </a:lnTo>
                    <a:lnTo>
                      <a:pt x="2" y="282"/>
                    </a:lnTo>
                    <a:lnTo>
                      <a:pt x="0" y="262"/>
                    </a:lnTo>
                    <a:lnTo>
                      <a:pt x="2" y="224"/>
                    </a:lnTo>
                    <a:lnTo>
                      <a:pt x="8" y="186"/>
                    </a:lnTo>
                    <a:lnTo>
                      <a:pt x="18" y="152"/>
                    </a:lnTo>
                    <a:lnTo>
                      <a:pt x="32" y="118"/>
                    </a:lnTo>
                    <a:lnTo>
                      <a:pt x="46" y="88"/>
                    </a:lnTo>
                    <a:lnTo>
                      <a:pt x="62" y="60"/>
                    </a:lnTo>
                    <a:lnTo>
                      <a:pt x="80" y="38"/>
                    </a:lnTo>
                    <a:lnTo>
                      <a:pt x="98" y="20"/>
                    </a:lnTo>
                    <a:lnTo>
                      <a:pt x="114" y="8"/>
                    </a:lnTo>
                    <a:lnTo>
                      <a:pt x="122" y="4"/>
                    </a:lnTo>
                    <a:lnTo>
                      <a:pt x="130" y="0"/>
                    </a:lnTo>
                    <a:lnTo>
                      <a:pt x="138" y="0"/>
                    </a:lnTo>
                    <a:lnTo>
                      <a:pt x="146" y="0"/>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10257"/>
              <p:cNvSpPr>
                <a:spLocks/>
              </p:cNvSpPr>
              <p:nvPr/>
            </p:nvSpPr>
            <p:spPr bwMode="auto">
              <a:xfrm>
                <a:off x="12263438" y="4075113"/>
                <a:ext cx="1016000" cy="809625"/>
              </a:xfrm>
              <a:custGeom>
                <a:avLst/>
                <a:gdLst>
                  <a:gd name="T0" fmla="*/ 146 w 640"/>
                  <a:gd name="T1" fmla="*/ 0 h 510"/>
                  <a:gd name="T2" fmla="*/ 152 w 640"/>
                  <a:gd name="T3" fmla="*/ 4 h 510"/>
                  <a:gd name="T4" fmla="*/ 152 w 640"/>
                  <a:gd name="T5" fmla="*/ 24 h 510"/>
                  <a:gd name="T6" fmla="*/ 136 w 640"/>
                  <a:gd name="T7" fmla="*/ 80 h 510"/>
                  <a:gd name="T8" fmla="*/ 112 w 640"/>
                  <a:gd name="T9" fmla="*/ 156 h 510"/>
                  <a:gd name="T10" fmla="*/ 102 w 640"/>
                  <a:gd name="T11" fmla="*/ 216 h 510"/>
                  <a:gd name="T12" fmla="*/ 100 w 640"/>
                  <a:gd name="T13" fmla="*/ 276 h 510"/>
                  <a:gd name="T14" fmla="*/ 112 w 640"/>
                  <a:gd name="T15" fmla="*/ 338 h 510"/>
                  <a:gd name="T16" fmla="*/ 126 w 640"/>
                  <a:gd name="T17" fmla="*/ 366 h 510"/>
                  <a:gd name="T18" fmla="*/ 132 w 640"/>
                  <a:gd name="T19" fmla="*/ 378 h 510"/>
                  <a:gd name="T20" fmla="*/ 150 w 640"/>
                  <a:gd name="T21" fmla="*/ 398 h 510"/>
                  <a:gd name="T22" fmla="*/ 170 w 640"/>
                  <a:gd name="T23" fmla="*/ 412 h 510"/>
                  <a:gd name="T24" fmla="*/ 192 w 640"/>
                  <a:gd name="T25" fmla="*/ 422 h 510"/>
                  <a:gd name="T26" fmla="*/ 228 w 640"/>
                  <a:gd name="T27" fmla="*/ 428 h 510"/>
                  <a:gd name="T28" fmla="*/ 286 w 640"/>
                  <a:gd name="T29" fmla="*/ 426 h 510"/>
                  <a:gd name="T30" fmla="*/ 348 w 640"/>
                  <a:gd name="T31" fmla="*/ 410 h 510"/>
                  <a:gd name="T32" fmla="*/ 412 w 640"/>
                  <a:gd name="T33" fmla="*/ 386 h 510"/>
                  <a:gd name="T34" fmla="*/ 510 w 640"/>
                  <a:gd name="T35" fmla="*/ 338 h 510"/>
                  <a:gd name="T36" fmla="*/ 574 w 640"/>
                  <a:gd name="T37" fmla="*/ 304 h 510"/>
                  <a:gd name="T38" fmla="*/ 592 w 640"/>
                  <a:gd name="T39" fmla="*/ 328 h 510"/>
                  <a:gd name="T40" fmla="*/ 614 w 640"/>
                  <a:gd name="T41" fmla="*/ 348 h 510"/>
                  <a:gd name="T42" fmla="*/ 640 w 640"/>
                  <a:gd name="T43" fmla="*/ 362 h 510"/>
                  <a:gd name="T44" fmla="*/ 622 w 640"/>
                  <a:gd name="T45" fmla="*/ 372 h 510"/>
                  <a:gd name="T46" fmla="*/ 538 w 640"/>
                  <a:gd name="T47" fmla="*/ 416 h 510"/>
                  <a:gd name="T48" fmla="*/ 458 w 640"/>
                  <a:gd name="T49" fmla="*/ 452 h 510"/>
                  <a:gd name="T50" fmla="*/ 366 w 640"/>
                  <a:gd name="T51" fmla="*/ 484 h 510"/>
                  <a:gd name="T52" fmla="*/ 270 w 640"/>
                  <a:gd name="T53" fmla="*/ 506 h 510"/>
                  <a:gd name="T54" fmla="*/ 224 w 640"/>
                  <a:gd name="T55" fmla="*/ 510 h 510"/>
                  <a:gd name="T56" fmla="*/ 182 w 640"/>
                  <a:gd name="T57" fmla="*/ 508 h 510"/>
                  <a:gd name="T58" fmla="*/ 142 w 640"/>
                  <a:gd name="T59" fmla="*/ 498 h 510"/>
                  <a:gd name="T60" fmla="*/ 106 w 640"/>
                  <a:gd name="T61" fmla="*/ 482 h 510"/>
                  <a:gd name="T62" fmla="*/ 74 w 640"/>
                  <a:gd name="T63" fmla="*/ 456 h 510"/>
                  <a:gd name="T64" fmla="*/ 60 w 640"/>
                  <a:gd name="T65" fmla="*/ 438 h 510"/>
                  <a:gd name="T66" fmla="*/ 36 w 640"/>
                  <a:gd name="T67" fmla="*/ 400 h 510"/>
                  <a:gd name="T68" fmla="*/ 18 w 640"/>
                  <a:gd name="T69" fmla="*/ 362 h 510"/>
                  <a:gd name="T70" fmla="*/ 6 w 640"/>
                  <a:gd name="T71" fmla="*/ 322 h 510"/>
                  <a:gd name="T72" fmla="*/ 2 w 640"/>
                  <a:gd name="T73" fmla="*/ 282 h 510"/>
                  <a:gd name="T74" fmla="*/ 2 w 640"/>
                  <a:gd name="T75" fmla="*/ 224 h 510"/>
                  <a:gd name="T76" fmla="*/ 18 w 640"/>
                  <a:gd name="T77" fmla="*/ 152 h 510"/>
                  <a:gd name="T78" fmla="*/ 46 w 640"/>
                  <a:gd name="T79" fmla="*/ 88 h 510"/>
                  <a:gd name="T80" fmla="*/ 80 w 640"/>
                  <a:gd name="T81" fmla="*/ 38 h 510"/>
                  <a:gd name="T82" fmla="*/ 114 w 640"/>
                  <a:gd name="T83" fmla="*/ 8 h 510"/>
                  <a:gd name="T84" fmla="*/ 130 w 640"/>
                  <a:gd name="T85" fmla="*/ 0 h 510"/>
                  <a:gd name="T86" fmla="*/ 146 w 640"/>
                  <a:gd name="T87"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0" h="510">
                    <a:moveTo>
                      <a:pt x="146" y="0"/>
                    </a:moveTo>
                    <a:lnTo>
                      <a:pt x="146" y="0"/>
                    </a:lnTo>
                    <a:lnTo>
                      <a:pt x="148" y="2"/>
                    </a:lnTo>
                    <a:lnTo>
                      <a:pt x="152" y="4"/>
                    </a:lnTo>
                    <a:lnTo>
                      <a:pt x="154" y="12"/>
                    </a:lnTo>
                    <a:lnTo>
                      <a:pt x="152" y="24"/>
                    </a:lnTo>
                    <a:lnTo>
                      <a:pt x="148" y="40"/>
                    </a:lnTo>
                    <a:lnTo>
                      <a:pt x="136" y="80"/>
                    </a:lnTo>
                    <a:lnTo>
                      <a:pt x="120" y="128"/>
                    </a:lnTo>
                    <a:lnTo>
                      <a:pt x="112" y="156"/>
                    </a:lnTo>
                    <a:lnTo>
                      <a:pt x="106" y="186"/>
                    </a:lnTo>
                    <a:lnTo>
                      <a:pt x="102" y="216"/>
                    </a:lnTo>
                    <a:lnTo>
                      <a:pt x="100" y="246"/>
                    </a:lnTo>
                    <a:lnTo>
                      <a:pt x="100" y="276"/>
                    </a:lnTo>
                    <a:lnTo>
                      <a:pt x="104" y="306"/>
                    </a:lnTo>
                    <a:lnTo>
                      <a:pt x="112" y="338"/>
                    </a:lnTo>
                    <a:lnTo>
                      <a:pt x="118" y="352"/>
                    </a:lnTo>
                    <a:lnTo>
                      <a:pt x="126" y="366"/>
                    </a:lnTo>
                    <a:lnTo>
                      <a:pt x="126" y="366"/>
                    </a:lnTo>
                    <a:lnTo>
                      <a:pt x="132" y="378"/>
                    </a:lnTo>
                    <a:lnTo>
                      <a:pt x="140" y="388"/>
                    </a:lnTo>
                    <a:lnTo>
                      <a:pt x="150" y="398"/>
                    </a:lnTo>
                    <a:lnTo>
                      <a:pt x="158" y="406"/>
                    </a:lnTo>
                    <a:lnTo>
                      <a:pt x="170" y="412"/>
                    </a:lnTo>
                    <a:lnTo>
                      <a:pt x="180" y="418"/>
                    </a:lnTo>
                    <a:lnTo>
                      <a:pt x="192" y="422"/>
                    </a:lnTo>
                    <a:lnTo>
                      <a:pt x="204" y="426"/>
                    </a:lnTo>
                    <a:lnTo>
                      <a:pt x="228" y="428"/>
                    </a:lnTo>
                    <a:lnTo>
                      <a:pt x="256" y="428"/>
                    </a:lnTo>
                    <a:lnTo>
                      <a:pt x="286" y="426"/>
                    </a:lnTo>
                    <a:lnTo>
                      <a:pt x="316" y="418"/>
                    </a:lnTo>
                    <a:lnTo>
                      <a:pt x="348" y="410"/>
                    </a:lnTo>
                    <a:lnTo>
                      <a:pt x="380" y="398"/>
                    </a:lnTo>
                    <a:lnTo>
                      <a:pt x="412" y="386"/>
                    </a:lnTo>
                    <a:lnTo>
                      <a:pt x="446" y="370"/>
                    </a:lnTo>
                    <a:lnTo>
                      <a:pt x="510" y="338"/>
                    </a:lnTo>
                    <a:lnTo>
                      <a:pt x="574" y="304"/>
                    </a:lnTo>
                    <a:lnTo>
                      <a:pt x="574" y="304"/>
                    </a:lnTo>
                    <a:lnTo>
                      <a:pt x="578" y="312"/>
                    </a:lnTo>
                    <a:lnTo>
                      <a:pt x="592" y="328"/>
                    </a:lnTo>
                    <a:lnTo>
                      <a:pt x="602" y="340"/>
                    </a:lnTo>
                    <a:lnTo>
                      <a:pt x="614" y="348"/>
                    </a:lnTo>
                    <a:lnTo>
                      <a:pt x="626" y="356"/>
                    </a:lnTo>
                    <a:lnTo>
                      <a:pt x="640" y="362"/>
                    </a:lnTo>
                    <a:lnTo>
                      <a:pt x="640" y="362"/>
                    </a:lnTo>
                    <a:lnTo>
                      <a:pt x="622" y="372"/>
                    </a:lnTo>
                    <a:lnTo>
                      <a:pt x="572" y="400"/>
                    </a:lnTo>
                    <a:lnTo>
                      <a:pt x="538" y="416"/>
                    </a:lnTo>
                    <a:lnTo>
                      <a:pt x="500" y="434"/>
                    </a:lnTo>
                    <a:lnTo>
                      <a:pt x="458" y="452"/>
                    </a:lnTo>
                    <a:lnTo>
                      <a:pt x="412" y="470"/>
                    </a:lnTo>
                    <a:lnTo>
                      <a:pt x="366" y="484"/>
                    </a:lnTo>
                    <a:lnTo>
                      <a:pt x="318" y="498"/>
                    </a:lnTo>
                    <a:lnTo>
                      <a:pt x="270" y="506"/>
                    </a:lnTo>
                    <a:lnTo>
                      <a:pt x="248" y="508"/>
                    </a:lnTo>
                    <a:lnTo>
                      <a:pt x="224" y="510"/>
                    </a:lnTo>
                    <a:lnTo>
                      <a:pt x="202" y="510"/>
                    </a:lnTo>
                    <a:lnTo>
                      <a:pt x="182" y="508"/>
                    </a:lnTo>
                    <a:lnTo>
                      <a:pt x="160" y="504"/>
                    </a:lnTo>
                    <a:lnTo>
                      <a:pt x="142" y="498"/>
                    </a:lnTo>
                    <a:lnTo>
                      <a:pt x="122" y="492"/>
                    </a:lnTo>
                    <a:lnTo>
                      <a:pt x="106" y="482"/>
                    </a:lnTo>
                    <a:lnTo>
                      <a:pt x="90" y="470"/>
                    </a:lnTo>
                    <a:lnTo>
                      <a:pt x="74" y="456"/>
                    </a:lnTo>
                    <a:lnTo>
                      <a:pt x="74" y="456"/>
                    </a:lnTo>
                    <a:lnTo>
                      <a:pt x="60" y="438"/>
                    </a:lnTo>
                    <a:lnTo>
                      <a:pt x="46" y="420"/>
                    </a:lnTo>
                    <a:lnTo>
                      <a:pt x="36" y="400"/>
                    </a:lnTo>
                    <a:lnTo>
                      <a:pt x="26" y="382"/>
                    </a:lnTo>
                    <a:lnTo>
                      <a:pt x="18" y="362"/>
                    </a:lnTo>
                    <a:lnTo>
                      <a:pt x="12" y="342"/>
                    </a:lnTo>
                    <a:lnTo>
                      <a:pt x="6" y="322"/>
                    </a:lnTo>
                    <a:lnTo>
                      <a:pt x="4" y="302"/>
                    </a:lnTo>
                    <a:lnTo>
                      <a:pt x="2" y="282"/>
                    </a:lnTo>
                    <a:lnTo>
                      <a:pt x="0" y="262"/>
                    </a:lnTo>
                    <a:lnTo>
                      <a:pt x="2" y="224"/>
                    </a:lnTo>
                    <a:lnTo>
                      <a:pt x="8" y="186"/>
                    </a:lnTo>
                    <a:lnTo>
                      <a:pt x="18" y="152"/>
                    </a:lnTo>
                    <a:lnTo>
                      <a:pt x="32" y="118"/>
                    </a:lnTo>
                    <a:lnTo>
                      <a:pt x="46" y="88"/>
                    </a:lnTo>
                    <a:lnTo>
                      <a:pt x="62" y="60"/>
                    </a:lnTo>
                    <a:lnTo>
                      <a:pt x="80" y="38"/>
                    </a:lnTo>
                    <a:lnTo>
                      <a:pt x="98" y="20"/>
                    </a:lnTo>
                    <a:lnTo>
                      <a:pt x="114" y="8"/>
                    </a:lnTo>
                    <a:lnTo>
                      <a:pt x="122" y="4"/>
                    </a:lnTo>
                    <a:lnTo>
                      <a:pt x="130" y="0"/>
                    </a:lnTo>
                    <a:lnTo>
                      <a:pt x="138" y="0"/>
                    </a:lnTo>
                    <a:lnTo>
                      <a:pt x="1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10259"/>
              <p:cNvSpPr>
                <a:spLocks/>
              </p:cNvSpPr>
              <p:nvPr/>
            </p:nvSpPr>
            <p:spPr bwMode="auto">
              <a:xfrm>
                <a:off x="12250738" y="4116388"/>
                <a:ext cx="171450" cy="717550"/>
              </a:xfrm>
              <a:custGeom>
                <a:avLst/>
                <a:gdLst>
                  <a:gd name="T0" fmla="*/ 94 w 108"/>
                  <a:gd name="T1" fmla="*/ 0 h 452"/>
                  <a:gd name="T2" fmla="*/ 94 w 108"/>
                  <a:gd name="T3" fmla="*/ 0 h 452"/>
                  <a:gd name="T4" fmla="*/ 84 w 108"/>
                  <a:gd name="T5" fmla="*/ 12 h 452"/>
                  <a:gd name="T6" fmla="*/ 64 w 108"/>
                  <a:gd name="T7" fmla="*/ 44 h 452"/>
                  <a:gd name="T8" fmla="*/ 50 w 108"/>
                  <a:gd name="T9" fmla="*/ 66 h 452"/>
                  <a:gd name="T10" fmla="*/ 36 w 108"/>
                  <a:gd name="T11" fmla="*/ 90 h 452"/>
                  <a:gd name="T12" fmla="*/ 24 w 108"/>
                  <a:gd name="T13" fmla="*/ 120 h 452"/>
                  <a:gd name="T14" fmla="*/ 14 w 108"/>
                  <a:gd name="T15" fmla="*/ 152 h 452"/>
                  <a:gd name="T16" fmla="*/ 4 w 108"/>
                  <a:gd name="T17" fmla="*/ 186 h 452"/>
                  <a:gd name="T18" fmla="*/ 0 w 108"/>
                  <a:gd name="T19" fmla="*/ 222 h 452"/>
                  <a:gd name="T20" fmla="*/ 0 w 108"/>
                  <a:gd name="T21" fmla="*/ 240 h 452"/>
                  <a:gd name="T22" fmla="*/ 0 w 108"/>
                  <a:gd name="T23" fmla="*/ 258 h 452"/>
                  <a:gd name="T24" fmla="*/ 4 w 108"/>
                  <a:gd name="T25" fmla="*/ 278 h 452"/>
                  <a:gd name="T26" fmla="*/ 8 w 108"/>
                  <a:gd name="T27" fmla="*/ 298 h 452"/>
                  <a:gd name="T28" fmla="*/ 12 w 108"/>
                  <a:gd name="T29" fmla="*/ 316 h 452"/>
                  <a:gd name="T30" fmla="*/ 20 w 108"/>
                  <a:gd name="T31" fmla="*/ 336 h 452"/>
                  <a:gd name="T32" fmla="*/ 30 w 108"/>
                  <a:gd name="T33" fmla="*/ 356 h 452"/>
                  <a:gd name="T34" fmla="*/ 40 w 108"/>
                  <a:gd name="T35" fmla="*/ 376 h 452"/>
                  <a:gd name="T36" fmla="*/ 54 w 108"/>
                  <a:gd name="T37" fmla="*/ 394 h 452"/>
                  <a:gd name="T38" fmla="*/ 70 w 108"/>
                  <a:gd name="T39" fmla="*/ 414 h 452"/>
                  <a:gd name="T40" fmla="*/ 88 w 108"/>
                  <a:gd name="T41" fmla="*/ 434 h 452"/>
                  <a:gd name="T42" fmla="*/ 108 w 108"/>
                  <a:gd name="T43" fmla="*/ 452 h 452"/>
                  <a:gd name="T44" fmla="*/ 108 w 108"/>
                  <a:gd name="T45" fmla="*/ 452 h 452"/>
                  <a:gd name="T46" fmla="*/ 100 w 108"/>
                  <a:gd name="T47" fmla="*/ 446 h 452"/>
                  <a:gd name="T48" fmla="*/ 78 w 108"/>
                  <a:gd name="T49" fmla="*/ 424 h 452"/>
                  <a:gd name="T50" fmla="*/ 66 w 108"/>
                  <a:gd name="T51" fmla="*/ 408 h 452"/>
                  <a:gd name="T52" fmla="*/ 52 w 108"/>
                  <a:gd name="T53" fmla="*/ 390 h 452"/>
                  <a:gd name="T54" fmla="*/ 40 w 108"/>
                  <a:gd name="T55" fmla="*/ 366 h 452"/>
                  <a:gd name="T56" fmla="*/ 28 w 108"/>
                  <a:gd name="T57" fmla="*/ 340 h 452"/>
                  <a:gd name="T58" fmla="*/ 18 w 108"/>
                  <a:gd name="T59" fmla="*/ 310 h 452"/>
                  <a:gd name="T60" fmla="*/ 12 w 108"/>
                  <a:gd name="T61" fmla="*/ 278 h 452"/>
                  <a:gd name="T62" fmla="*/ 12 w 108"/>
                  <a:gd name="T63" fmla="*/ 260 h 452"/>
                  <a:gd name="T64" fmla="*/ 10 w 108"/>
                  <a:gd name="T65" fmla="*/ 240 h 452"/>
                  <a:gd name="T66" fmla="*/ 12 w 108"/>
                  <a:gd name="T67" fmla="*/ 220 h 452"/>
                  <a:gd name="T68" fmla="*/ 14 w 108"/>
                  <a:gd name="T69" fmla="*/ 200 h 452"/>
                  <a:gd name="T70" fmla="*/ 18 w 108"/>
                  <a:gd name="T71" fmla="*/ 178 h 452"/>
                  <a:gd name="T72" fmla="*/ 22 w 108"/>
                  <a:gd name="T73" fmla="*/ 156 h 452"/>
                  <a:gd name="T74" fmla="*/ 30 w 108"/>
                  <a:gd name="T75" fmla="*/ 132 h 452"/>
                  <a:gd name="T76" fmla="*/ 38 w 108"/>
                  <a:gd name="T77" fmla="*/ 108 h 452"/>
                  <a:gd name="T78" fmla="*/ 50 w 108"/>
                  <a:gd name="T79" fmla="*/ 82 h 452"/>
                  <a:gd name="T80" fmla="*/ 62 w 108"/>
                  <a:gd name="T81" fmla="*/ 56 h 452"/>
                  <a:gd name="T82" fmla="*/ 76 w 108"/>
                  <a:gd name="T83" fmla="*/ 28 h 452"/>
                  <a:gd name="T84" fmla="*/ 94 w 108"/>
                  <a:gd name="T8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452">
                    <a:moveTo>
                      <a:pt x="94" y="0"/>
                    </a:moveTo>
                    <a:lnTo>
                      <a:pt x="94" y="0"/>
                    </a:lnTo>
                    <a:lnTo>
                      <a:pt x="84" y="12"/>
                    </a:lnTo>
                    <a:lnTo>
                      <a:pt x="64" y="44"/>
                    </a:lnTo>
                    <a:lnTo>
                      <a:pt x="50" y="66"/>
                    </a:lnTo>
                    <a:lnTo>
                      <a:pt x="36" y="90"/>
                    </a:lnTo>
                    <a:lnTo>
                      <a:pt x="24" y="120"/>
                    </a:lnTo>
                    <a:lnTo>
                      <a:pt x="14" y="152"/>
                    </a:lnTo>
                    <a:lnTo>
                      <a:pt x="4" y="186"/>
                    </a:lnTo>
                    <a:lnTo>
                      <a:pt x="0" y="222"/>
                    </a:lnTo>
                    <a:lnTo>
                      <a:pt x="0" y="240"/>
                    </a:lnTo>
                    <a:lnTo>
                      <a:pt x="0" y="258"/>
                    </a:lnTo>
                    <a:lnTo>
                      <a:pt x="4" y="278"/>
                    </a:lnTo>
                    <a:lnTo>
                      <a:pt x="8" y="298"/>
                    </a:lnTo>
                    <a:lnTo>
                      <a:pt x="12" y="316"/>
                    </a:lnTo>
                    <a:lnTo>
                      <a:pt x="20" y="336"/>
                    </a:lnTo>
                    <a:lnTo>
                      <a:pt x="30" y="356"/>
                    </a:lnTo>
                    <a:lnTo>
                      <a:pt x="40" y="376"/>
                    </a:lnTo>
                    <a:lnTo>
                      <a:pt x="54" y="394"/>
                    </a:lnTo>
                    <a:lnTo>
                      <a:pt x="70" y="414"/>
                    </a:lnTo>
                    <a:lnTo>
                      <a:pt x="88" y="434"/>
                    </a:lnTo>
                    <a:lnTo>
                      <a:pt x="108" y="452"/>
                    </a:lnTo>
                    <a:lnTo>
                      <a:pt x="108" y="452"/>
                    </a:lnTo>
                    <a:lnTo>
                      <a:pt x="100" y="446"/>
                    </a:lnTo>
                    <a:lnTo>
                      <a:pt x="78" y="424"/>
                    </a:lnTo>
                    <a:lnTo>
                      <a:pt x="66" y="408"/>
                    </a:lnTo>
                    <a:lnTo>
                      <a:pt x="52" y="390"/>
                    </a:lnTo>
                    <a:lnTo>
                      <a:pt x="40" y="366"/>
                    </a:lnTo>
                    <a:lnTo>
                      <a:pt x="28" y="340"/>
                    </a:lnTo>
                    <a:lnTo>
                      <a:pt x="18" y="310"/>
                    </a:lnTo>
                    <a:lnTo>
                      <a:pt x="12" y="278"/>
                    </a:lnTo>
                    <a:lnTo>
                      <a:pt x="12" y="260"/>
                    </a:lnTo>
                    <a:lnTo>
                      <a:pt x="10" y="240"/>
                    </a:lnTo>
                    <a:lnTo>
                      <a:pt x="12" y="220"/>
                    </a:lnTo>
                    <a:lnTo>
                      <a:pt x="14" y="200"/>
                    </a:lnTo>
                    <a:lnTo>
                      <a:pt x="18" y="178"/>
                    </a:lnTo>
                    <a:lnTo>
                      <a:pt x="22" y="156"/>
                    </a:lnTo>
                    <a:lnTo>
                      <a:pt x="30" y="132"/>
                    </a:lnTo>
                    <a:lnTo>
                      <a:pt x="38" y="108"/>
                    </a:lnTo>
                    <a:lnTo>
                      <a:pt x="50" y="82"/>
                    </a:lnTo>
                    <a:lnTo>
                      <a:pt x="62" y="56"/>
                    </a:lnTo>
                    <a:lnTo>
                      <a:pt x="76" y="28"/>
                    </a:lnTo>
                    <a:lnTo>
                      <a:pt x="94" y="0"/>
                    </a:lnTo>
                    <a:close/>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10260"/>
              <p:cNvSpPr>
                <a:spLocks/>
              </p:cNvSpPr>
              <p:nvPr/>
            </p:nvSpPr>
            <p:spPr bwMode="auto">
              <a:xfrm>
                <a:off x="12250738" y="4116388"/>
                <a:ext cx="171450" cy="717550"/>
              </a:xfrm>
              <a:custGeom>
                <a:avLst/>
                <a:gdLst>
                  <a:gd name="T0" fmla="*/ 94 w 108"/>
                  <a:gd name="T1" fmla="*/ 0 h 452"/>
                  <a:gd name="T2" fmla="*/ 94 w 108"/>
                  <a:gd name="T3" fmla="*/ 0 h 452"/>
                  <a:gd name="T4" fmla="*/ 84 w 108"/>
                  <a:gd name="T5" fmla="*/ 12 h 452"/>
                  <a:gd name="T6" fmla="*/ 64 w 108"/>
                  <a:gd name="T7" fmla="*/ 44 h 452"/>
                  <a:gd name="T8" fmla="*/ 50 w 108"/>
                  <a:gd name="T9" fmla="*/ 66 h 452"/>
                  <a:gd name="T10" fmla="*/ 36 w 108"/>
                  <a:gd name="T11" fmla="*/ 90 h 452"/>
                  <a:gd name="T12" fmla="*/ 24 w 108"/>
                  <a:gd name="T13" fmla="*/ 120 h 452"/>
                  <a:gd name="T14" fmla="*/ 14 w 108"/>
                  <a:gd name="T15" fmla="*/ 152 h 452"/>
                  <a:gd name="T16" fmla="*/ 4 w 108"/>
                  <a:gd name="T17" fmla="*/ 186 h 452"/>
                  <a:gd name="T18" fmla="*/ 0 w 108"/>
                  <a:gd name="T19" fmla="*/ 222 h 452"/>
                  <a:gd name="T20" fmla="*/ 0 w 108"/>
                  <a:gd name="T21" fmla="*/ 240 h 452"/>
                  <a:gd name="T22" fmla="*/ 0 w 108"/>
                  <a:gd name="T23" fmla="*/ 258 h 452"/>
                  <a:gd name="T24" fmla="*/ 4 w 108"/>
                  <a:gd name="T25" fmla="*/ 278 h 452"/>
                  <a:gd name="T26" fmla="*/ 8 w 108"/>
                  <a:gd name="T27" fmla="*/ 298 h 452"/>
                  <a:gd name="T28" fmla="*/ 12 w 108"/>
                  <a:gd name="T29" fmla="*/ 316 h 452"/>
                  <a:gd name="T30" fmla="*/ 20 w 108"/>
                  <a:gd name="T31" fmla="*/ 336 h 452"/>
                  <a:gd name="T32" fmla="*/ 30 w 108"/>
                  <a:gd name="T33" fmla="*/ 356 h 452"/>
                  <a:gd name="T34" fmla="*/ 40 w 108"/>
                  <a:gd name="T35" fmla="*/ 376 h 452"/>
                  <a:gd name="T36" fmla="*/ 54 w 108"/>
                  <a:gd name="T37" fmla="*/ 394 h 452"/>
                  <a:gd name="T38" fmla="*/ 70 w 108"/>
                  <a:gd name="T39" fmla="*/ 414 h 452"/>
                  <a:gd name="T40" fmla="*/ 88 w 108"/>
                  <a:gd name="T41" fmla="*/ 434 h 452"/>
                  <a:gd name="T42" fmla="*/ 108 w 108"/>
                  <a:gd name="T43" fmla="*/ 452 h 452"/>
                  <a:gd name="T44" fmla="*/ 108 w 108"/>
                  <a:gd name="T45" fmla="*/ 452 h 452"/>
                  <a:gd name="T46" fmla="*/ 100 w 108"/>
                  <a:gd name="T47" fmla="*/ 446 h 452"/>
                  <a:gd name="T48" fmla="*/ 78 w 108"/>
                  <a:gd name="T49" fmla="*/ 424 h 452"/>
                  <a:gd name="T50" fmla="*/ 66 w 108"/>
                  <a:gd name="T51" fmla="*/ 408 h 452"/>
                  <a:gd name="T52" fmla="*/ 52 w 108"/>
                  <a:gd name="T53" fmla="*/ 390 h 452"/>
                  <a:gd name="T54" fmla="*/ 40 w 108"/>
                  <a:gd name="T55" fmla="*/ 366 h 452"/>
                  <a:gd name="T56" fmla="*/ 28 w 108"/>
                  <a:gd name="T57" fmla="*/ 340 h 452"/>
                  <a:gd name="T58" fmla="*/ 18 w 108"/>
                  <a:gd name="T59" fmla="*/ 310 h 452"/>
                  <a:gd name="T60" fmla="*/ 12 w 108"/>
                  <a:gd name="T61" fmla="*/ 278 h 452"/>
                  <a:gd name="T62" fmla="*/ 12 w 108"/>
                  <a:gd name="T63" fmla="*/ 260 h 452"/>
                  <a:gd name="T64" fmla="*/ 10 w 108"/>
                  <a:gd name="T65" fmla="*/ 240 h 452"/>
                  <a:gd name="T66" fmla="*/ 12 w 108"/>
                  <a:gd name="T67" fmla="*/ 220 h 452"/>
                  <a:gd name="T68" fmla="*/ 14 w 108"/>
                  <a:gd name="T69" fmla="*/ 200 h 452"/>
                  <a:gd name="T70" fmla="*/ 18 w 108"/>
                  <a:gd name="T71" fmla="*/ 178 h 452"/>
                  <a:gd name="T72" fmla="*/ 22 w 108"/>
                  <a:gd name="T73" fmla="*/ 156 h 452"/>
                  <a:gd name="T74" fmla="*/ 30 w 108"/>
                  <a:gd name="T75" fmla="*/ 132 h 452"/>
                  <a:gd name="T76" fmla="*/ 38 w 108"/>
                  <a:gd name="T77" fmla="*/ 108 h 452"/>
                  <a:gd name="T78" fmla="*/ 50 w 108"/>
                  <a:gd name="T79" fmla="*/ 82 h 452"/>
                  <a:gd name="T80" fmla="*/ 62 w 108"/>
                  <a:gd name="T81" fmla="*/ 56 h 452"/>
                  <a:gd name="T82" fmla="*/ 76 w 108"/>
                  <a:gd name="T83" fmla="*/ 28 h 452"/>
                  <a:gd name="T84" fmla="*/ 94 w 108"/>
                  <a:gd name="T8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452">
                    <a:moveTo>
                      <a:pt x="94" y="0"/>
                    </a:moveTo>
                    <a:lnTo>
                      <a:pt x="94" y="0"/>
                    </a:lnTo>
                    <a:lnTo>
                      <a:pt x="84" y="12"/>
                    </a:lnTo>
                    <a:lnTo>
                      <a:pt x="64" y="44"/>
                    </a:lnTo>
                    <a:lnTo>
                      <a:pt x="50" y="66"/>
                    </a:lnTo>
                    <a:lnTo>
                      <a:pt x="36" y="90"/>
                    </a:lnTo>
                    <a:lnTo>
                      <a:pt x="24" y="120"/>
                    </a:lnTo>
                    <a:lnTo>
                      <a:pt x="14" y="152"/>
                    </a:lnTo>
                    <a:lnTo>
                      <a:pt x="4" y="186"/>
                    </a:lnTo>
                    <a:lnTo>
                      <a:pt x="0" y="222"/>
                    </a:lnTo>
                    <a:lnTo>
                      <a:pt x="0" y="240"/>
                    </a:lnTo>
                    <a:lnTo>
                      <a:pt x="0" y="258"/>
                    </a:lnTo>
                    <a:lnTo>
                      <a:pt x="4" y="278"/>
                    </a:lnTo>
                    <a:lnTo>
                      <a:pt x="8" y="298"/>
                    </a:lnTo>
                    <a:lnTo>
                      <a:pt x="12" y="316"/>
                    </a:lnTo>
                    <a:lnTo>
                      <a:pt x="20" y="336"/>
                    </a:lnTo>
                    <a:lnTo>
                      <a:pt x="30" y="356"/>
                    </a:lnTo>
                    <a:lnTo>
                      <a:pt x="40" y="376"/>
                    </a:lnTo>
                    <a:lnTo>
                      <a:pt x="54" y="394"/>
                    </a:lnTo>
                    <a:lnTo>
                      <a:pt x="70" y="414"/>
                    </a:lnTo>
                    <a:lnTo>
                      <a:pt x="88" y="434"/>
                    </a:lnTo>
                    <a:lnTo>
                      <a:pt x="108" y="452"/>
                    </a:lnTo>
                    <a:lnTo>
                      <a:pt x="108" y="452"/>
                    </a:lnTo>
                    <a:lnTo>
                      <a:pt x="100" y="446"/>
                    </a:lnTo>
                    <a:lnTo>
                      <a:pt x="78" y="424"/>
                    </a:lnTo>
                    <a:lnTo>
                      <a:pt x="66" y="408"/>
                    </a:lnTo>
                    <a:lnTo>
                      <a:pt x="52" y="390"/>
                    </a:lnTo>
                    <a:lnTo>
                      <a:pt x="40" y="366"/>
                    </a:lnTo>
                    <a:lnTo>
                      <a:pt x="28" y="340"/>
                    </a:lnTo>
                    <a:lnTo>
                      <a:pt x="18" y="310"/>
                    </a:lnTo>
                    <a:lnTo>
                      <a:pt x="12" y="278"/>
                    </a:lnTo>
                    <a:lnTo>
                      <a:pt x="12" y="260"/>
                    </a:lnTo>
                    <a:lnTo>
                      <a:pt x="10" y="240"/>
                    </a:lnTo>
                    <a:lnTo>
                      <a:pt x="12" y="220"/>
                    </a:lnTo>
                    <a:lnTo>
                      <a:pt x="14" y="200"/>
                    </a:lnTo>
                    <a:lnTo>
                      <a:pt x="18" y="178"/>
                    </a:lnTo>
                    <a:lnTo>
                      <a:pt x="22" y="156"/>
                    </a:lnTo>
                    <a:lnTo>
                      <a:pt x="30" y="132"/>
                    </a:lnTo>
                    <a:lnTo>
                      <a:pt x="38" y="108"/>
                    </a:lnTo>
                    <a:lnTo>
                      <a:pt x="50" y="82"/>
                    </a:lnTo>
                    <a:lnTo>
                      <a:pt x="62" y="56"/>
                    </a:lnTo>
                    <a:lnTo>
                      <a:pt x="76" y="28"/>
                    </a:lnTo>
                    <a:lnTo>
                      <a:pt x="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10261"/>
              <p:cNvSpPr>
                <a:spLocks/>
              </p:cNvSpPr>
              <p:nvPr/>
            </p:nvSpPr>
            <p:spPr bwMode="auto">
              <a:xfrm>
                <a:off x="13171488" y="4357688"/>
                <a:ext cx="304800" cy="295275"/>
              </a:xfrm>
              <a:custGeom>
                <a:avLst/>
                <a:gdLst>
                  <a:gd name="T0" fmla="*/ 2 w 192"/>
                  <a:gd name="T1" fmla="*/ 126 h 186"/>
                  <a:gd name="T2" fmla="*/ 2 w 192"/>
                  <a:gd name="T3" fmla="*/ 74 h 186"/>
                  <a:gd name="T4" fmla="*/ 10 w 192"/>
                  <a:gd name="T5" fmla="*/ 34 h 186"/>
                  <a:gd name="T6" fmla="*/ 22 w 192"/>
                  <a:gd name="T7" fmla="*/ 12 h 186"/>
                  <a:gd name="T8" fmla="*/ 28 w 192"/>
                  <a:gd name="T9" fmla="*/ 6 h 186"/>
                  <a:gd name="T10" fmla="*/ 46 w 192"/>
                  <a:gd name="T11" fmla="*/ 0 h 186"/>
                  <a:gd name="T12" fmla="*/ 62 w 192"/>
                  <a:gd name="T13" fmla="*/ 0 h 186"/>
                  <a:gd name="T14" fmla="*/ 80 w 192"/>
                  <a:gd name="T15" fmla="*/ 10 h 186"/>
                  <a:gd name="T16" fmla="*/ 88 w 192"/>
                  <a:gd name="T17" fmla="*/ 8 h 186"/>
                  <a:gd name="T18" fmla="*/ 122 w 192"/>
                  <a:gd name="T19" fmla="*/ 8 h 186"/>
                  <a:gd name="T20" fmla="*/ 140 w 192"/>
                  <a:gd name="T21" fmla="*/ 20 h 186"/>
                  <a:gd name="T22" fmla="*/ 146 w 192"/>
                  <a:gd name="T23" fmla="*/ 30 h 186"/>
                  <a:gd name="T24" fmla="*/ 156 w 192"/>
                  <a:gd name="T25" fmla="*/ 32 h 186"/>
                  <a:gd name="T26" fmla="*/ 174 w 192"/>
                  <a:gd name="T27" fmla="*/ 44 h 186"/>
                  <a:gd name="T28" fmla="*/ 190 w 192"/>
                  <a:gd name="T29" fmla="*/ 68 h 186"/>
                  <a:gd name="T30" fmla="*/ 192 w 192"/>
                  <a:gd name="T31" fmla="*/ 86 h 186"/>
                  <a:gd name="T32" fmla="*/ 188 w 192"/>
                  <a:gd name="T33" fmla="*/ 108 h 186"/>
                  <a:gd name="T34" fmla="*/ 186 w 192"/>
                  <a:gd name="T35" fmla="*/ 110 h 186"/>
                  <a:gd name="T36" fmla="*/ 172 w 192"/>
                  <a:gd name="T37" fmla="*/ 114 h 186"/>
                  <a:gd name="T38" fmla="*/ 162 w 192"/>
                  <a:gd name="T39" fmla="*/ 110 h 186"/>
                  <a:gd name="T40" fmla="*/ 156 w 192"/>
                  <a:gd name="T41" fmla="*/ 102 h 186"/>
                  <a:gd name="T42" fmla="*/ 144 w 192"/>
                  <a:gd name="T43" fmla="*/ 86 h 186"/>
                  <a:gd name="T44" fmla="*/ 128 w 192"/>
                  <a:gd name="T45" fmla="*/ 74 h 186"/>
                  <a:gd name="T46" fmla="*/ 114 w 192"/>
                  <a:gd name="T47" fmla="*/ 72 h 186"/>
                  <a:gd name="T48" fmla="*/ 104 w 192"/>
                  <a:gd name="T49" fmla="*/ 88 h 186"/>
                  <a:gd name="T50" fmla="*/ 102 w 192"/>
                  <a:gd name="T51" fmla="*/ 102 h 186"/>
                  <a:gd name="T52" fmla="*/ 102 w 192"/>
                  <a:gd name="T53" fmla="*/ 146 h 186"/>
                  <a:gd name="T54" fmla="*/ 94 w 192"/>
                  <a:gd name="T55" fmla="*/ 168 h 186"/>
                  <a:gd name="T56" fmla="*/ 84 w 192"/>
                  <a:gd name="T57" fmla="*/ 178 h 186"/>
                  <a:gd name="T58" fmla="*/ 68 w 192"/>
                  <a:gd name="T59" fmla="*/ 184 h 186"/>
                  <a:gd name="T60" fmla="*/ 52 w 192"/>
                  <a:gd name="T61" fmla="*/ 186 h 186"/>
                  <a:gd name="T62" fmla="*/ 26 w 192"/>
                  <a:gd name="T63" fmla="*/ 178 h 186"/>
                  <a:gd name="T64" fmla="*/ 10 w 192"/>
                  <a:gd name="T65" fmla="*/ 160 h 186"/>
                  <a:gd name="T66" fmla="*/ 2 w 192"/>
                  <a:gd name="T67" fmla="*/ 13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86">
                    <a:moveTo>
                      <a:pt x="2" y="126"/>
                    </a:moveTo>
                    <a:lnTo>
                      <a:pt x="2" y="126"/>
                    </a:lnTo>
                    <a:lnTo>
                      <a:pt x="0" y="110"/>
                    </a:lnTo>
                    <a:lnTo>
                      <a:pt x="2" y="74"/>
                    </a:lnTo>
                    <a:lnTo>
                      <a:pt x="6" y="54"/>
                    </a:lnTo>
                    <a:lnTo>
                      <a:pt x="10" y="34"/>
                    </a:lnTo>
                    <a:lnTo>
                      <a:pt x="18" y="18"/>
                    </a:lnTo>
                    <a:lnTo>
                      <a:pt x="22" y="12"/>
                    </a:lnTo>
                    <a:lnTo>
                      <a:pt x="28" y="6"/>
                    </a:lnTo>
                    <a:lnTo>
                      <a:pt x="28" y="6"/>
                    </a:lnTo>
                    <a:lnTo>
                      <a:pt x="34" y="4"/>
                    </a:lnTo>
                    <a:lnTo>
                      <a:pt x="46" y="0"/>
                    </a:lnTo>
                    <a:lnTo>
                      <a:pt x="54" y="0"/>
                    </a:lnTo>
                    <a:lnTo>
                      <a:pt x="62" y="0"/>
                    </a:lnTo>
                    <a:lnTo>
                      <a:pt x="72" y="4"/>
                    </a:lnTo>
                    <a:lnTo>
                      <a:pt x="80" y="10"/>
                    </a:lnTo>
                    <a:lnTo>
                      <a:pt x="80" y="10"/>
                    </a:lnTo>
                    <a:lnTo>
                      <a:pt x="88" y="8"/>
                    </a:lnTo>
                    <a:lnTo>
                      <a:pt x="110" y="8"/>
                    </a:lnTo>
                    <a:lnTo>
                      <a:pt x="122" y="8"/>
                    </a:lnTo>
                    <a:lnTo>
                      <a:pt x="132" y="12"/>
                    </a:lnTo>
                    <a:lnTo>
                      <a:pt x="140" y="20"/>
                    </a:lnTo>
                    <a:lnTo>
                      <a:pt x="144" y="24"/>
                    </a:lnTo>
                    <a:lnTo>
                      <a:pt x="146" y="30"/>
                    </a:lnTo>
                    <a:lnTo>
                      <a:pt x="146" y="30"/>
                    </a:lnTo>
                    <a:lnTo>
                      <a:pt x="156" y="32"/>
                    </a:lnTo>
                    <a:lnTo>
                      <a:pt x="164" y="38"/>
                    </a:lnTo>
                    <a:lnTo>
                      <a:pt x="174" y="44"/>
                    </a:lnTo>
                    <a:lnTo>
                      <a:pt x="184" y="56"/>
                    </a:lnTo>
                    <a:lnTo>
                      <a:pt x="190" y="68"/>
                    </a:lnTo>
                    <a:lnTo>
                      <a:pt x="192" y="78"/>
                    </a:lnTo>
                    <a:lnTo>
                      <a:pt x="192" y="86"/>
                    </a:lnTo>
                    <a:lnTo>
                      <a:pt x="192" y="96"/>
                    </a:lnTo>
                    <a:lnTo>
                      <a:pt x="188" y="108"/>
                    </a:lnTo>
                    <a:lnTo>
                      <a:pt x="188" y="108"/>
                    </a:lnTo>
                    <a:lnTo>
                      <a:pt x="186" y="110"/>
                    </a:lnTo>
                    <a:lnTo>
                      <a:pt x="178" y="114"/>
                    </a:lnTo>
                    <a:lnTo>
                      <a:pt x="172" y="114"/>
                    </a:lnTo>
                    <a:lnTo>
                      <a:pt x="166" y="112"/>
                    </a:lnTo>
                    <a:lnTo>
                      <a:pt x="162" y="110"/>
                    </a:lnTo>
                    <a:lnTo>
                      <a:pt x="156" y="102"/>
                    </a:lnTo>
                    <a:lnTo>
                      <a:pt x="156" y="102"/>
                    </a:lnTo>
                    <a:lnTo>
                      <a:pt x="150" y="94"/>
                    </a:lnTo>
                    <a:lnTo>
                      <a:pt x="144" y="86"/>
                    </a:lnTo>
                    <a:lnTo>
                      <a:pt x="136" y="78"/>
                    </a:lnTo>
                    <a:lnTo>
                      <a:pt x="128" y="74"/>
                    </a:lnTo>
                    <a:lnTo>
                      <a:pt x="120" y="72"/>
                    </a:lnTo>
                    <a:lnTo>
                      <a:pt x="114" y="72"/>
                    </a:lnTo>
                    <a:lnTo>
                      <a:pt x="108" y="78"/>
                    </a:lnTo>
                    <a:lnTo>
                      <a:pt x="104" y="88"/>
                    </a:lnTo>
                    <a:lnTo>
                      <a:pt x="104" y="88"/>
                    </a:lnTo>
                    <a:lnTo>
                      <a:pt x="102" y="102"/>
                    </a:lnTo>
                    <a:lnTo>
                      <a:pt x="102" y="116"/>
                    </a:lnTo>
                    <a:lnTo>
                      <a:pt x="102" y="146"/>
                    </a:lnTo>
                    <a:lnTo>
                      <a:pt x="100" y="158"/>
                    </a:lnTo>
                    <a:lnTo>
                      <a:pt x="94" y="168"/>
                    </a:lnTo>
                    <a:lnTo>
                      <a:pt x="90" y="174"/>
                    </a:lnTo>
                    <a:lnTo>
                      <a:pt x="84" y="178"/>
                    </a:lnTo>
                    <a:lnTo>
                      <a:pt x="76" y="182"/>
                    </a:lnTo>
                    <a:lnTo>
                      <a:pt x="68" y="184"/>
                    </a:lnTo>
                    <a:lnTo>
                      <a:pt x="68" y="184"/>
                    </a:lnTo>
                    <a:lnTo>
                      <a:pt x="52" y="186"/>
                    </a:lnTo>
                    <a:lnTo>
                      <a:pt x="38" y="184"/>
                    </a:lnTo>
                    <a:lnTo>
                      <a:pt x="26" y="178"/>
                    </a:lnTo>
                    <a:lnTo>
                      <a:pt x="18" y="170"/>
                    </a:lnTo>
                    <a:lnTo>
                      <a:pt x="10" y="160"/>
                    </a:lnTo>
                    <a:lnTo>
                      <a:pt x="6" y="148"/>
                    </a:lnTo>
                    <a:lnTo>
                      <a:pt x="2" y="136"/>
                    </a:lnTo>
                    <a:lnTo>
                      <a:pt x="2" y="126"/>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10262"/>
              <p:cNvSpPr>
                <a:spLocks/>
              </p:cNvSpPr>
              <p:nvPr/>
            </p:nvSpPr>
            <p:spPr bwMode="auto">
              <a:xfrm>
                <a:off x="13171488" y="4357688"/>
                <a:ext cx="304800" cy="295275"/>
              </a:xfrm>
              <a:custGeom>
                <a:avLst/>
                <a:gdLst>
                  <a:gd name="T0" fmla="*/ 2 w 192"/>
                  <a:gd name="T1" fmla="*/ 126 h 186"/>
                  <a:gd name="T2" fmla="*/ 2 w 192"/>
                  <a:gd name="T3" fmla="*/ 74 h 186"/>
                  <a:gd name="T4" fmla="*/ 10 w 192"/>
                  <a:gd name="T5" fmla="*/ 34 h 186"/>
                  <a:gd name="T6" fmla="*/ 22 w 192"/>
                  <a:gd name="T7" fmla="*/ 12 h 186"/>
                  <a:gd name="T8" fmla="*/ 28 w 192"/>
                  <a:gd name="T9" fmla="*/ 6 h 186"/>
                  <a:gd name="T10" fmla="*/ 46 w 192"/>
                  <a:gd name="T11" fmla="*/ 0 h 186"/>
                  <a:gd name="T12" fmla="*/ 62 w 192"/>
                  <a:gd name="T13" fmla="*/ 0 h 186"/>
                  <a:gd name="T14" fmla="*/ 80 w 192"/>
                  <a:gd name="T15" fmla="*/ 10 h 186"/>
                  <a:gd name="T16" fmla="*/ 88 w 192"/>
                  <a:gd name="T17" fmla="*/ 8 h 186"/>
                  <a:gd name="T18" fmla="*/ 122 w 192"/>
                  <a:gd name="T19" fmla="*/ 8 h 186"/>
                  <a:gd name="T20" fmla="*/ 140 w 192"/>
                  <a:gd name="T21" fmla="*/ 20 h 186"/>
                  <a:gd name="T22" fmla="*/ 146 w 192"/>
                  <a:gd name="T23" fmla="*/ 30 h 186"/>
                  <a:gd name="T24" fmla="*/ 156 w 192"/>
                  <a:gd name="T25" fmla="*/ 32 h 186"/>
                  <a:gd name="T26" fmla="*/ 174 w 192"/>
                  <a:gd name="T27" fmla="*/ 44 h 186"/>
                  <a:gd name="T28" fmla="*/ 190 w 192"/>
                  <a:gd name="T29" fmla="*/ 68 h 186"/>
                  <a:gd name="T30" fmla="*/ 192 w 192"/>
                  <a:gd name="T31" fmla="*/ 86 h 186"/>
                  <a:gd name="T32" fmla="*/ 188 w 192"/>
                  <a:gd name="T33" fmla="*/ 108 h 186"/>
                  <a:gd name="T34" fmla="*/ 186 w 192"/>
                  <a:gd name="T35" fmla="*/ 110 h 186"/>
                  <a:gd name="T36" fmla="*/ 172 w 192"/>
                  <a:gd name="T37" fmla="*/ 114 h 186"/>
                  <a:gd name="T38" fmla="*/ 162 w 192"/>
                  <a:gd name="T39" fmla="*/ 110 h 186"/>
                  <a:gd name="T40" fmla="*/ 156 w 192"/>
                  <a:gd name="T41" fmla="*/ 102 h 186"/>
                  <a:gd name="T42" fmla="*/ 144 w 192"/>
                  <a:gd name="T43" fmla="*/ 86 h 186"/>
                  <a:gd name="T44" fmla="*/ 128 w 192"/>
                  <a:gd name="T45" fmla="*/ 74 h 186"/>
                  <a:gd name="T46" fmla="*/ 114 w 192"/>
                  <a:gd name="T47" fmla="*/ 72 h 186"/>
                  <a:gd name="T48" fmla="*/ 104 w 192"/>
                  <a:gd name="T49" fmla="*/ 88 h 186"/>
                  <a:gd name="T50" fmla="*/ 102 w 192"/>
                  <a:gd name="T51" fmla="*/ 102 h 186"/>
                  <a:gd name="T52" fmla="*/ 102 w 192"/>
                  <a:gd name="T53" fmla="*/ 146 h 186"/>
                  <a:gd name="T54" fmla="*/ 94 w 192"/>
                  <a:gd name="T55" fmla="*/ 168 h 186"/>
                  <a:gd name="T56" fmla="*/ 84 w 192"/>
                  <a:gd name="T57" fmla="*/ 178 h 186"/>
                  <a:gd name="T58" fmla="*/ 68 w 192"/>
                  <a:gd name="T59" fmla="*/ 184 h 186"/>
                  <a:gd name="T60" fmla="*/ 52 w 192"/>
                  <a:gd name="T61" fmla="*/ 186 h 186"/>
                  <a:gd name="T62" fmla="*/ 26 w 192"/>
                  <a:gd name="T63" fmla="*/ 178 h 186"/>
                  <a:gd name="T64" fmla="*/ 10 w 192"/>
                  <a:gd name="T65" fmla="*/ 160 h 186"/>
                  <a:gd name="T66" fmla="*/ 2 w 192"/>
                  <a:gd name="T67" fmla="*/ 13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86">
                    <a:moveTo>
                      <a:pt x="2" y="126"/>
                    </a:moveTo>
                    <a:lnTo>
                      <a:pt x="2" y="126"/>
                    </a:lnTo>
                    <a:lnTo>
                      <a:pt x="0" y="110"/>
                    </a:lnTo>
                    <a:lnTo>
                      <a:pt x="2" y="74"/>
                    </a:lnTo>
                    <a:lnTo>
                      <a:pt x="6" y="54"/>
                    </a:lnTo>
                    <a:lnTo>
                      <a:pt x="10" y="34"/>
                    </a:lnTo>
                    <a:lnTo>
                      <a:pt x="18" y="18"/>
                    </a:lnTo>
                    <a:lnTo>
                      <a:pt x="22" y="12"/>
                    </a:lnTo>
                    <a:lnTo>
                      <a:pt x="28" y="6"/>
                    </a:lnTo>
                    <a:lnTo>
                      <a:pt x="28" y="6"/>
                    </a:lnTo>
                    <a:lnTo>
                      <a:pt x="34" y="4"/>
                    </a:lnTo>
                    <a:lnTo>
                      <a:pt x="46" y="0"/>
                    </a:lnTo>
                    <a:lnTo>
                      <a:pt x="54" y="0"/>
                    </a:lnTo>
                    <a:lnTo>
                      <a:pt x="62" y="0"/>
                    </a:lnTo>
                    <a:lnTo>
                      <a:pt x="72" y="4"/>
                    </a:lnTo>
                    <a:lnTo>
                      <a:pt x="80" y="10"/>
                    </a:lnTo>
                    <a:lnTo>
                      <a:pt x="80" y="10"/>
                    </a:lnTo>
                    <a:lnTo>
                      <a:pt x="88" y="8"/>
                    </a:lnTo>
                    <a:lnTo>
                      <a:pt x="110" y="8"/>
                    </a:lnTo>
                    <a:lnTo>
                      <a:pt x="122" y="8"/>
                    </a:lnTo>
                    <a:lnTo>
                      <a:pt x="132" y="12"/>
                    </a:lnTo>
                    <a:lnTo>
                      <a:pt x="140" y="20"/>
                    </a:lnTo>
                    <a:lnTo>
                      <a:pt x="144" y="24"/>
                    </a:lnTo>
                    <a:lnTo>
                      <a:pt x="146" y="30"/>
                    </a:lnTo>
                    <a:lnTo>
                      <a:pt x="146" y="30"/>
                    </a:lnTo>
                    <a:lnTo>
                      <a:pt x="156" y="32"/>
                    </a:lnTo>
                    <a:lnTo>
                      <a:pt x="164" y="38"/>
                    </a:lnTo>
                    <a:lnTo>
                      <a:pt x="174" y="44"/>
                    </a:lnTo>
                    <a:lnTo>
                      <a:pt x="184" y="56"/>
                    </a:lnTo>
                    <a:lnTo>
                      <a:pt x="190" y="68"/>
                    </a:lnTo>
                    <a:lnTo>
                      <a:pt x="192" y="78"/>
                    </a:lnTo>
                    <a:lnTo>
                      <a:pt x="192" y="86"/>
                    </a:lnTo>
                    <a:lnTo>
                      <a:pt x="192" y="96"/>
                    </a:lnTo>
                    <a:lnTo>
                      <a:pt x="188" y="108"/>
                    </a:lnTo>
                    <a:lnTo>
                      <a:pt x="188" y="108"/>
                    </a:lnTo>
                    <a:lnTo>
                      <a:pt x="186" y="110"/>
                    </a:lnTo>
                    <a:lnTo>
                      <a:pt x="178" y="114"/>
                    </a:lnTo>
                    <a:lnTo>
                      <a:pt x="172" y="114"/>
                    </a:lnTo>
                    <a:lnTo>
                      <a:pt x="166" y="112"/>
                    </a:lnTo>
                    <a:lnTo>
                      <a:pt x="162" y="110"/>
                    </a:lnTo>
                    <a:lnTo>
                      <a:pt x="156" y="102"/>
                    </a:lnTo>
                    <a:lnTo>
                      <a:pt x="156" y="102"/>
                    </a:lnTo>
                    <a:lnTo>
                      <a:pt x="150" y="94"/>
                    </a:lnTo>
                    <a:lnTo>
                      <a:pt x="144" y="86"/>
                    </a:lnTo>
                    <a:lnTo>
                      <a:pt x="136" y="78"/>
                    </a:lnTo>
                    <a:lnTo>
                      <a:pt x="128" y="74"/>
                    </a:lnTo>
                    <a:lnTo>
                      <a:pt x="120" y="72"/>
                    </a:lnTo>
                    <a:lnTo>
                      <a:pt x="114" y="72"/>
                    </a:lnTo>
                    <a:lnTo>
                      <a:pt x="108" y="78"/>
                    </a:lnTo>
                    <a:lnTo>
                      <a:pt x="104" y="88"/>
                    </a:lnTo>
                    <a:lnTo>
                      <a:pt x="104" y="88"/>
                    </a:lnTo>
                    <a:lnTo>
                      <a:pt x="102" y="102"/>
                    </a:lnTo>
                    <a:lnTo>
                      <a:pt x="102" y="116"/>
                    </a:lnTo>
                    <a:lnTo>
                      <a:pt x="102" y="146"/>
                    </a:lnTo>
                    <a:lnTo>
                      <a:pt x="100" y="158"/>
                    </a:lnTo>
                    <a:lnTo>
                      <a:pt x="94" y="168"/>
                    </a:lnTo>
                    <a:lnTo>
                      <a:pt x="90" y="174"/>
                    </a:lnTo>
                    <a:lnTo>
                      <a:pt x="84" y="178"/>
                    </a:lnTo>
                    <a:lnTo>
                      <a:pt x="76" y="182"/>
                    </a:lnTo>
                    <a:lnTo>
                      <a:pt x="68" y="184"/>
                    </a:lnTo>
                    <a:lnTo>
                      <a:pt x="68" y="184"/>
                    </a:lnTo>
                    <a:lnTo>
                      <a:pt x="52" y="186"/>
                    </a:lnTo>
                    <a:lnTo>
                      <a:pt x="38" y="184"/>
                    </a:lnTo>
                    <a:lnTo>
                      <a:pt x="26" y="178"/>
                    </a:lnTo>
                    <a:lnTo>
                      <a:pt x="18" y="170"/>
                    </a:lnTo>
                    <a:lnTo>
                      <a:pt x="10" y="160"/>
                    </a:lnTo>
                    <a:lnTo>
                      <a:pt x="6" y="148"/>
                    </a:lnTo>
                    <a:lnTo>
                      <a:pt x="2" y="136"/>
                    </a:lnTo>
                    <a:lnTo>
                      <a:pt x="2"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10263"/>
              <p:cNvSpPr>
                <a:spLocks/>
              </p:cNvSpPr>
              <p:nvPr/>
            </p:nvSpPr>
            <p:spPr bwMode="auto">
              <a:xfrm>
                <a:off x="13234988" y="4405313"/>
                <a:ext cx="200025" cy="200025"/>
              </a:xfrm>
              <a:custGeom>
                <a:avLst/>
                <a:gdLst>
                  <a:gd name="T0" fmla="*/ 126 w 126"/>
                  <a:gd name="T1" fmla="*/ 68 h 126"/>
                  <a:gd name="T2" fmla="*/ 126 w 126"/>
                  <a:gd name="T3" fmla="*/ 68 h 126"/>
                  <a:gd name="T4" fmla="*/ 124 w 126"/>
                  <a:gd name="T5" fmla="*/ 80 h 126"/>
                  <a:gd name="T6" fmla="*/ 118 w 126"/>
                  <a:gd name="T7" fmla="*/ 92 h 126"/>
                  <a:gd name="T8" fmla="*/ 112 w 126"/>
                  <a:gd name="T9" fmla="*/ 102 h 126"/>
                  <a:gd name="T10" fmla="*/ 104 w 126"/>
                  <a:gd name="T11" fmla="*/ 110 h 126"/>
                  <a:gd name="T12" fmla="*/ 94 w 126"/>
                  <a:gd name="T13" fmla="*/ 118 h 126"/>
                  <a:gd name="T14" fmla="*/ 82 w 126"/>
                  <a:gd name="T15" fmla="*/ 122 h 126"/>
                  <a:gd name="T16" fmla="*/ 70 w 126"/>
                  <a:gd name="T17" fmla="*/ 126 h 126"/>
                  <a:gd name="T18" fmla="*/ 58 w 126"/>
                  <a:gd name="T19" fmla="*/ 126 h 126"/>
                  <a:gd name="T20" fmla="*/ 58 w 126"/>
                  <a:gd name="T21" fmla="*/ 126 h 126"/>
                  <a:gd name="T22" fmla="*/ 46 w 126"/>
                  <a:gd name="T23" fmla="*/ 124 h 126"/>
                  <a:gd name="T24" fmla="*/ 34 w 126"/>
                  <a:gd name="T25" fmla="*/ 118 h 126"/>
                  <a:gd name="T26" fmla="*/ 24 w 126"/>
                  <a:gd name="T27" fmla="*/ 112 h 126"/>
                  <a:gd name="T28" fmla="*/ 14 w 126"/>
                  <a:gd name="T29" fmla="*/ 104 h 126"/>
                  <a:gd name="T30" fmla="*/ 8 w 126"/>
                  <a:gd name="T31" fmla="*/ 94 h 126"/>
                  <a:gd name="T32" fmla="*/ 4 w 126"/>
                  <a:gd name="T33" fmla="*/ 82 h 126"/>
                  <a:gd name="T34" fmla="*/ 0 w 126"/>
                  <a:gd name="T35" fmla="*/ 70 h 126"/>
                  <a:gd name="T36" fmla="*/ 0 w 126"/>
                  <a:gd name="T37" fmla="*/ 58 h 126"/>
                  <a:gd name="T38" fmla="*/ 0 w 126"/>
                  <a:gd name="T39" fmla="*/ 58 h 126"/>
                  <a:gd name="T40" fmla="*/ 2 w 126"/>
                  <a:gd name="T41" fmla="*/ 46 h 126"/>
                  <a:gd name="T42" fmla="*/ 6 w 126"/>
                  <a:gd name="T43" fmla="*/ 34 h 126"/>
                  <a:gd name="T44" fmla="*/ 14 w 126"/>
                  <a:gd name="T45" fmla="*/ 24 h 126"/>
                  <a:gd name="T46" fmla="*/ 22 w 126"/>
                  <a:gd name="T47" fmla="*/ 16 h 126"/>
                  <a:gd name="T48" fmla="*/ 32 w 126"/>
                  <a:gd name="T49" fmla="*/ 8 h 126"/>
                  <a:gd name="T50" fmla="*/ 42 w 126"/>
                  <a:gd name="T51" fmla="*/ 4 h 126"/>
                  <a:gd name="T52" fmla="*/ 54 w 126"/>
                  <a:gd name="T53" fmla="*/ 0 h 126"/>
                  <a:gd name="T54" fmla="*/ 68 w 126"/>
                  <a:gd name="T55" fmla="*/ 0 h 126"/>
                  <a:gd name="T56" fmla="*/ 68 w 126"/>
                  <a:gd name="T57" fmla="*/ 0 h 126"/>
                  <a:gd name="T58" fmla="*/ 80 w 126"/>
                  <a:gd name="T59" fmla="*/ 2 h 126"/>
                  <a:gd name="T60" fmla="*/ 92 w 126"/>
                  <a:gd name="T61" fmla="*/ 6 h 126"/>
                  <a:gd name="T62" fmla="*/ 102 w 126"/>
                  <a:gd name="T63" fmla="*/ 14 h 126"/>
                  <a:gd name="T64" fmla="*/ 110 w 126"/>
                  <a:gd name="T65" fmla="*/ 22 h 126"/>
                  <a:gd name="T66" fmla="*/ 118 w 126"/>
                  <a:gd name="T67" fmla="*/ 32 h 126"/>
                  <a:gd name="T68" fmla="*/ 122 w 126"/>
                  <a:gd name="T69" fmla="*/ 42 h 126"/>
                  <a:gd name="T70" fmla="*/ 126 w 126"/>
                  <a:gd name="T71" fmla="*/ 54 h 126"/>
                  <a:gd name="T72" fmla="*/ 126 w 126"/>
                  <a:gd name="T73" fmla="*/ 6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26">
                    <a:moveTo>
                      <a:pt x="126" y="68"/>
                    </a:moveTo>
                    <a:lnTo>
                      <a:pt x="126" y="68"/>
                    </a:lnTo>
                    <a:lnTo>
                      <a:pt x="124" y="80"/>
                    </a:lnTo>
                    <a:lnTo>
                      <a:pt x="118" y="92"/>
                    </a:lnTo>
                    <a:lnTo>
                      <a:pt x="112" y="102"/>
                    </a:lnTo>
                    <a:lnTo>
                      <a:pt x="104" y="110"/>
                    </a:lnTo>
                    <a:lnTo>
                      <a:pt x="94" y="118"/>
                    </a:lnTo>
                    <a:lnTo>
                      <a:pt x="82" y="122"/>
                    </a:lnTo>
                    <a:lnTo>
                      <a:pt x="70" y="126"/>
                    </a:lnTo>
                    <a:lnTo>
                      <a:pt x="58" y="126"/>
                    </a:lnTo>
                    <a:lnTo>
                      <a:pt x="58" y="126"/>
                    </a:lnTo>
                    <a:lnTo>
                      <a:pt x="46" y="124"/>
                    </a:lnTo>
                    <a:lnTo>
                      <a:pt x="34" y="118"/>
                    </a:lnTo>
                    <a:lnTo>
                      <a:pt x="24" y="112"/>
                    </a:lnTo>
                    <a:lnTo>
                      <a:pt x="14" y="104"/>
                    </a:lnTo>
                    <a:lnTo>
                      <a:pt x="8" y="94"/>
                    </a:lnTo>
                    <a:lnTo>
                      <a:pt x="4" y="82"/>
                    </a:lnTo>
                    <a:lnTo>
                      <a:pt x="0" y="70"/>
                    </a:lnTo>
                    <a:lnTo>
                      <a:pt x="0" y="58"/>
                    </a:lnTo>
                    <a:lnTo>
                      <a:pt x="0" y="58"/>
                    </a:lnTo>
                    <a:lnTo>
                      <a:pt x="2" y="46"/>
                    </a:lnTo>
                    <a:lnTo>
                      <a:pt x="6" y="34"/>
                    </a:lnTo>
                    <a:lnTo>
                      <a:pt x="14" y="24"/>
                    </a:lnTo>
                    <a:lnTo>
                      <a:pt x="22" y="16"/>
                    </a:lnTo>
                    <a:lnTo>
                      <a:pt x="32" y="8"/>
                    </a:lnTo>
                    <a:lnTo>
                      <a:pt x="42" y="4"/>
                    </a:lnTo>
                    <a:lnTo>
                      <a:pt x="54" y="0"/>
                    </a:lnTo>
                    <a:lnTo>
                      <a:pt x="68" y="0"/>
                    </a:lnTo>
                    <a:lnTo>
                      <a:pt x="68" y="0"/>
                    </a:lnTo>
                    <a:lnTo>
                      <a:pt x="80" y="2"/>
                    </a:lnTo>
                    <a:lnTo>
                      <a:pt x="92" y="6"/>
                    </a:lnTo>
                    <a:lnTo>
                      <a:pt x="102" y="14"/>
                    </a:lnTo>
                    <a:lnTo>
                      <a:pt x="110" y="22"/>
                    </a:lnTo>
                    <a:lnTo>
                      <a:pt x="118" y="32"/>
                    </a:lnTo>
                    <a:lnTo>
                      <a:pt x="122" y="42"/>
                    </a:lnTo>
                    <a:lnTo>
                      <a:pt x="126" y="54"/>
                    </a:lnTo>
                    <a:lnTo>
                      <a:pt x="126" y="68"/>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10264"/>
              <p:cNvSpPr>
                <a:spLocks/>
              </p:cNvSpPr>
              <p:nvPr/>
            </p:nvSpPr>
            <p:spPr bwMode="auto">
              <a:xfrm>
                <a:off x="13234988" y="4405313"/>
                <a:ext cx="200025" cy="200025"/>
              </a:xfrm>
              <a:custGeom>
                <a:avLst/>
                <a:gdLst>
                  <a:gd name="T0" fmla="*/ 126 w 126"/>
                  <a:gd name="T1" fmla="*/ 68 h 126"/>
                  <a:gd name="T2" fmla="*/ 126 w 126"/>
                  <a:gd name="T3" fmla="*/ 68 h 126"/>
                  <a:gd name="T4" fmla="*/ 124 w 126"/>
                  <a:gd name="T5" fmla="*/ 80 h 126"/>
                  <a:gd name="T6" fmla="*/ 118 w 126"/>
                  <a:gd name="T7" fmla="*/ 92 h 126"/>
                  <a:gd name="T8" fmla="*/ 112 w 126"/>
                  <a:gd name="T9" fmla="*/ 102 h 126"/>
                  <a:gd name="T10" fmla="*/ 104 w 126"/>
                  <a:gd name="T11" fmla="*/ 110 h 126"/>
                  <a:gd name="T12" fmla="*/ 94 w 126"/>
                  <a:gd name="T13" fmla="*/ 118 h 126"/>
                  <a:gd name="T14" fmla="*/ 82 w 126"/>
                  <a:gd name="T15" fmla="*/ 122 h 126"/>
                  <a:gd name="T16" fmla="*/ 70 w 126"/>
                  <a:gd name="T17" fmla="*/ 126 h 126"/>
                  <a:gd name="T18" fmla="*/ 58 w 126"/>
                  <a:gd name="T19" fmla="*/ 126 h 126"/>
                  <a:gd name="T20" fmla="*/ 58 w 126"/>
                  <a:gd name="T21" fmla="*/ 126 h 126"/>
                  <a:gd name="T22" fmla="*/ 46 w 126"/>
                  <a:gd name="T23" fmla="*/ 124 h 126"/>
                  <a:gd name="T24" fmla="*/ 34 w 126"/>
                  <a:gd name="T25" fmla="*/ 118 h 126"/>
                  <a:gd name="T26" fmla="*/ 24 w 126"/>
                  <a:gd name="T27" fmla="*/ 112 h 126"/>
                  <a:gd name="T28" fmla="*/ 14 w 126"/>
                  <a:gd name="T29" fmla="*/ 104 h 126"/>
                  <a:gd name="T30" fmla="*/ 8 w 126"/>
                  <a:gd name="T31" fmla="*/ 94 h 126"/>
                  <a:gd name="T32" fmla="*/ 4 w 126"/>
                  <a:gd name="T33" fmla="*/ 82 h 126"/>
                  <a:gd name="T34" fmla="*/ 0 w 126"/>
                  <a:gd name="T35" fmla="*/ 70 h 126"/>
                  <a:gd name="T36" fmla="*/ 0 w 126"/>
                  <a:gd name="T37" fmla="*/ 58 h 126"/>
                  <a:gd name="T38" fmla="*/ 0 w 126"/>
                  <a:gd name="T39" fmla="*/ 58 h 126"/>
                  <a:gd name="T40" fmla="*/ 2 w 126"/>
                  <a:gd name="T41" fmla="*/ 46 h 126"/>
                  <a:gd name="T42" fmla="*/ 6 w 126"/>
                  <a:gd name="T43" fmla="*/ 34 h 126"/>
                  <a:gd name="T44" fmla="*/ 14 w 126"/>
                  <a:gd name="T45" fmla="*/ 24 h 126"/>
                  <a:gd name="T46" fmla="*/ 22 w 126"/>
                  <a:gd name="T47" fmla="*/ 16 h 126"/>
                  <a:gd name="T48" fmla="*/ 32 w 126"/>
                  <a:gd name="T49" fmla="*/ 8 h 126"/>
                  <a:gd name="T50" fmla="*/ 42 w 126"/>
                  <a:gd name="T51" fmla="*/ 4 h 126"/>
                  <a:gd name="T52" fmla="*/ 54 w 126"/>
                  <a:gd name="T53" fmla="*/ 0 h 126"/>
                  <a:gd name="T54" fmla="*/ 68 w 126"/>
                  <a:gd name="T55" fmla="*/ 0 h 126"/>
                  <a:gd name="T56" fmla="*/ 68 w 126"/>
                  <a:gd name="T57" fmla="*/ 0 h 126"/>
                  <a:gd name="T58" fmla="*/ 80 w 126"/>
                  <a:gd name="T59" fmla="*/ 2 h 126"/>
                  <a:gd name="T60" fmla="*/ 92 w 126"/>
                  <a:gd name="T61" fmla="*/ 6 h 126"/>
                  <a:gd name="T62" fmla="*/ 102 w 126"/>
                  <a:gd name="T63" fmla="*/ 14 h 126"/>
                  <a:gd name="T64" fmla="*/ 110 w 126"/>
                  <a:gd name="T65" fmla="*/ 22 h 126"/>
                  <a:gd name="T66" fmla="*/ 118 w 126"/>
                  <a:gd name="T67" fmla="*/ 32 h 126"/>
                  <a:gd name="T68" fmla="*/ 122 w 126"/>
                  <a:gd name="T69" fmla="*/ 42 h 126"/>
                  <a:gd name="T70" fmla="*/ 126 w 126"/>
                  <a:gd name="T71" fmla="*/ 54 h 126"/>
                  <a:gd name="T72" fmla="*/ 126 w 126"/>
                  <a:gd name="T73" fmla="*/ 6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26">
                    <a:moveTo>
                      <a:pt x="126" y="68"/>
                    </a:moveTo>
                    <a:lnTo>
                      <a:pt x="126" y="68"/>
                    </a:lnTo>
                    <a:lnTo>
                      <a:pt x="124" y="80"/>
                    </a:lnTo>
                    <a:lnTo>
                      <a:pt x="118" y="92"/>
                    </a:lnTo>
                    <a:lnTo>
                      <a:pt x="112" y="102"/>
                    </a:lnTo>
                    <a:lnTo>
                      <a:pt x="104" y="110"/>
                    </a:lnTo>
                    <a:lnTo>
                      <a:pt x="94" y="118"/>
                    </a:lnTo>
                    <a:lnTo>
                      <a:pt x="82" y="122"/>
                    </a:lnTo>
                    <a:lnTo>
                      <a:pt x="70" y="126"/>
                    </a:lnTo>
                    <a:lnTo>
                      <a:pt x="58" y="126"/>
                    </a:lnTo>
                    <a:lnTo>
                      <a:pt x="58" y="126"/>
                    </a:lnTo>
                    <a:lnTo>
                      <a:pt x="46" y="124"/>
                    </a:lnTo>
                    <a:lnTo>
                      <a:pt x="34" y="118"/>
                    </a:lnTo>
                    <a:lnTo>
                      <a:pt x="24" y="112"/>
                    </a:lnTo>
                    <a:lnTo>
                      <a:pt x="14" y="104"/>
                    </a:lnTo>
                    <a:lnTo>
                      <a:pt x="8" y="94"/>
                    </a:lnTo>
                    <a:lnTo>
                      <a:pt x="4" y="82"/>
                    </a:lnTo>
                    <a:lnTo>
                      <a:pt x="0" y="70"/>
                    </a:lnTo>
                    <a:lnTo>
                      <a:pt x="0" y="58"/>
                    </a:lnTo>
                    <a:lnTo>
                      <a:pt x="0" y="58"/>
                    </a:lnTo>
                    <a:lnTo>
                      <a:pt x="2" y="46"/>
                    </a:lnTo>
                    <a:lnTo>
                      <a:pt x="6" y="34"/>
                    </a:lnTo>
                    <a:lnTo>
                      <a:pt x="14" y="24"/>
                    </a:lnTo>
                    <a:lnTo>
                      <a:pt x="22" y="16"/>
                    </a:lnTo>
                    <a:lnTo>
                      <a:pt x="32" y="8"/>
                    </a:lnTo>
                    <a:lnTo>
                      <a:pt x="42" y="4"/>
                    </a:lnTo>
                    <a:lnTo>
                      <a:pt x="54" y="0"/>
                    </a:lnTo>
                    <a:lnTo>
                      <a:pt x="68" y="0"/>
                    </a:lnTo>
                    <a:lnTo>
                      <a:pt x="68" y="0"/>
                    </a:lnTo>
                    <a:lnTo>
                      <a:pt x="80" y="2"/>
                    </a:lnTo>
                    <a:lnTo>
                      <a:pt x="92" y="6"/>
                    </a:lnTo>
                    <a:lnTo>
                      <a:pt x="102" y="14"/>
                    </a:lnTo>
                    <a:lnTo>
                      <a:pt x="110" y="22"/>
                    </a:lnTo>
                    <a:lnTo>
                      <a:pt x="118" y="32"/>
                    </a:lnTo>
                    <a:lnTo>
                      <a:pt x="122" y="42"/>
                    </a:lnTo>
                    <a:lnTo>
                      <a:pt x="126" y="54"/>
                    </a:lnTo>
                    <a:lnTo>
                      <a:pt x="126"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10265"/>
              <p:cNvSpPr>
                <a:spLocks/>
              </p:cNvSpPr>
              <p:nvPr/>
            </p:nvSpPr>
            <p:spPr bwMode="auto">
              <a:xfrm>
                <a:off x="13273088" y="4443413"/>
                <a:ext cx="123825" cy="123825"/>
              </a:xfrm>
              <a:custGeom>
                <a:avLst/>
                <a:gdLst>
                  <a:gd name="T0" fmla="*/ 78 w 78"/>
                  <a:gd name="T1" fmla="*/ 42 h 78"/>
                  <a:gd name="T2" fmla="*/ 78 w 78"/>
                  <a:gd name="T3" fmla="*/ 42 h 78"/>
                  <a:gd name="T4" fmla="*/ 76 w 78"/>
                  <a:gd name="T5" fmla="*/ 50 h 78"/>
                  <a:gd name="T6" fmla="*/ 74 w 78"/>
                  <a:gd name="T7" fmla="*/ 56 h 78"/>
                  <a:gd name="T8" fmla="*/ 70 w 78"/>
                  <a:gd name="T9" fmla="*/ 64 h 78"/>
                  <a:gd name="T10" fmla="*/ 64 w 78"/>
                  <a:gd name="T11" fmla="*/ 68 h 78"/>
                  <a:gd name="T12" fmla="*/ 58 w 78"/>
                  <a:gd name="T13" fmla="*/ 74 h 78"/>
                  <a:gd name="T14" fmla="*/ 52 w 78"/>
                  <a:gd name="T15" fmla="*/ 76 h 78"/>
                  <a:gd name="T16" fmla="*/ 44 w 78"/>
                  <a:gd name="T17" fmla="*/ 78 h 78"/>
                  <a:gd name="T18" fmla="*/ 36 w 78"/>
                  <a:gd name="T19" fmla="*/ 78 h 78"/>
                  <a:gd name="T20" fmla="*/ 36 w 78"/>
                  <a:gd name="T21" fmla="*/ 78 h 78"/>
                  <a:gd name="T22" fmla="*/ 28 w 78"/>
                  <a:gd name="T23" fmla="*/ 76 h 78"/>
                  <a:gd name="T24" fmla="*/ 20 w 78"/>
                  <a:gd name="T25" fmla="*/ 74 h 78"/>
                  <a:gd name="T26" fmla="*/ 14 w 78"/>
                  <a:gd name="T27" fmla="*/ 70 h 78"/>
                  <a:gd name="T28" fmla="*/ 8 w 78"/>
                  <a:gd name="T29" fmla="*/ 64 h 78"/>
                  <a:gd name="T30" fmla="*/ 4 w 78"/>
                  <a:gd name="T31" fmla="*/ 58 h 78"/>
                  <a:gd name="T32" fmla="*/ 2 w 78"/>
                  <a:gd name="T33" fmla="*/ 52 h 78"/>
                  <a:gd name="T34" fmla="*/ 0 w 78"/>
                  <a:gd name="T35" fmla="*/ 44 h 78"/>
                  <a:gd name="T36" fmla="*/ 0 w 78"/>
                  <a:gd name="T37" fmla="*/ 36 h 78"/>
                  <a:gd name="T38" fmla="*/ 0 w 78"/>
                  <a:gd name="T39" fmla="*/ 36 h 78"/>
                  <a:gd name="T40" fmla="*/ 0 w 78"/>
                  <a:gd name="T41" fmla="*/ 28 h 78"/>
                  <a:gd name="T42" fmla="*/ 4 w 78"/>
                  <a:gd name="T43" fmla="*/ 20 h 78"/>
                  <a:gd name="T44" fmla="*/ 8 w 78"/>
                  <a:gd name="T45" fmla="*/ 14 h 78"/>
                  <a:gd name="T46" fmla="*/ 12 w 78"/>
                  <a:gd name="T47" fmla="*/ 8 h 78"/>
                  <a:gd name="T48" fmla="*/ 20 w 78"/>
                  <a:gd name="T49" fmla="*/ 4 h 78"/>
                  <a:gd name="T50" fmla="*/ 26 w 78"/>
                  <a:gd name="T51" fmla="*/ 2 h 78"/>
                  <a:gd name="T52" fmla="*/ 34 w 78"/>
                  <a:gd name="T53" fmla="*/ 0 h 78"/>
                  <a:gd name="T54" fmla="*/ 42 w 78"/>
                  <a:gd name="T55" fmla="*/ 0 h 78"/>
                  <a:gd name="T56" fmla="*/ 42 w 78"/>
                  <a:gd name="T57" fmla="*/ 0 h 78"/>
                  <a:gd name="T58" fmla="*/ 50 w 78"/>
                  <a:gd name="T59" fmla="*/ 0 h 78"/>
                  <a:gd name="T60" fmla="*/ 56 w 78"/>
                  <a:gd name="T61" fmla="*/ 4 h 78"/>
                  <a:gd name="T62" fmla="*/ 64 w 78"/>
                  <a:gd name="T63" fmla="*/ 8 h 78"/>
                  <a:gd name="T64" fmla="*/ 68 w 78"/>
                  <a:gd name="T65" fmla="*/ 14 h 78"/>
                  <a:gd name="T66" fmla="*/ 74 w 78"/>
                  <a:gd name="T67" fmla="*/ 20 h 78"/>
                  <a:gd name="T68" fmla="*/ 76 w 78"/>
                  <a:gd name="T69" fmla="*/ 26 h 78"/>
                  <a:gd name="T70" fmla="*/ 78 w 78"/>
                  <a:gd name="T71" fmla="*/ 34 h 78"/>
                  <a:gd name="T72" fmla="*/ 78 w 78"/>
                  <a:gd name="T73" fmla="*/ 4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78">
                    <a:moveTo>
                      <a:pt x="78" y="42"/>
                    </a:moveTo>
                    <a:lnTo>
                      <a:pt x="78" y="42"/>
                    </a:lnTo>
                    <a:lnTo>
                      <a:pt x="76" y="50"/>
                    </a:lnTo>
                    <a:lnTo>
                      <a:pt x="74" y="56"/>
                    </a:lnTo>
                    <a:lnTo>
                      <a:pt x="70" y="64"/>
                    </a:lnTo>
                    <a:lnTo>
                      <a:pt x="64" y="68"/>
                    </a:lnTo>
                    <a:lnTo>
                      <a:pt x="58" y="74"/>
                    </a:lnTo>
                    <a:lnTo>
                      <a:pt x="52" y="76"/>
                    </a:lnTo>
                    <a:lnTo>
                      <a:pt x="44" y="78"/>
                    </a:lnTo>
                    <a:lnTo>
                      <a:pt x="36" y="78"/>
                    </a:lnTo>
                    <a:lnTo>
                      <a:pt x="36" y="78"/>
                    </a:lnTo>
                    <a:lnTo>
                      <a:pt x="28" y="76"/>
                    </a:lnTo>
                    <a:lnTo>
                      <a:pt x="20" y="74"/>
                    </a:lnTo>
                    <a:lnTo>
                      <a:pt x="14" y="70"/>
                    </a:lnTo>
                    <a:lnTo>
                      <a:pt x="8" y="64"/>
                    </a:lnTo>
                    <a:lnTo>
                      <a:pt x="4" y="58"/>
                    </a:lnTo>
                    <a:lnTo>
                      <a:pt x="2" y="52"/>
                    </a:lnTo>
                    <a:lnTo>
                      <a:pt x="0" y="44"/>
                    </a:lnTo>
                    <a:lnTo>
                      <a:pt x="0" y="36"/>
                    </a:lnTo>
                    <a:lnTo>
                      <a:pt x="0" y="36"/>
                    </a:lnTo>
                    <a:lnTo>
                      <a:pt x="0" y="28"/>
                    </a:lnTo>
                    <a:lnTo>
                      <a:pt x="4" y="20"/>
                    </a:lnTo>
                    <a:lnTo>
                      <a:pt x="8" y="14"/>
                    </a:lnTo>
                    <a:lnTo>
                      <a:pt x="12" y="8"/>
                    </a:lnTo>
                    <a:lnTo>
                      <a:pt x="20" y="4"/>
                    </a:lnTo>
                    <a:lnTo>
                      <a:pt x="26" y="2"/>
                    </a:lnTo>
                    <a:lnTo>
                      <a:pt x="34" y="0"/>
                    </a:lnTo>
                    <a:lnTo>
                      <a:pt x="42" y="0"/>
                    </a:lnTo>
                    <a:lnTo>
                      <a:pt x="42" y="0"/>
                    </a:lnTo>
                    <a:lnTo>
                      <a:pt x="50" y="0"/>
                    </a:lnTo>
                    <a:lnTo>
                      <a:pt x="56" y="4"/>
                    </a:lnTo>
                    <a:lnTo>
                      <a:pt x="64" y="8"/>
                    </a:lnTo>
                    <a:lnTo>
                      <a:pt x="68" y="14"/>
                    </a:lnTo>
                    <a:lnTo>
                      <a:pt x="74" y="20"/>
                    </a:lnTo>
                    <a:lnTo>
                      <a:pt x="76" y="26"/>
                    </a:lnTo>
                    <a:lnTo>
                      <a:pt x="78" y="34"/>
                    </a:lnTo>
                    <a:lnTo>
                      <a:pt x="78" y="42"/>
                    </a:lnTo>
                    <a:close/>
                  </a:path>
                </a:pathLst>
              </a:custGeom>
              <a:solidFill>
                <a:srgbClr val="737B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10266"/>
              <p:cNvSpPr>
                <a:spLocks/>
              </p:cNvSpPr>
              <p:nvPr/>
            </p:nvSpPr>
            <p:spPr bwMode="auto">
              <a:xfrm>
                <a:off x="13273088" y="4443413"/>
                <a:ext cx="123825" cy="123825"/>
              </a:xfrm>
              <a:custGeom>
                <a:avLst/>
                <a:gdLst>
                  <a:gd name="T0" fmla="*/ 78 w 78"/>
                  <a:gd name="T1" fmla="*/ 42 h 78"/>
                  <a:gd name="T2" fmla="*/ 78 w 78"/>
                  <a:gd name="T3" fmla="*/ 42 h 78"/>
                  <a:gd name="T4" fmla="*/ 76 w 78"/>
                  <a:gd name="T5" fmla="*/ 50 h 78"/>
                  <a:gd name="T6" fmla="*/ 74 w 78"/>
                  <a:gd name="T7" fmla="*/ 56 h 78"/>
                  <a:gd name="T8" fmla="*/ 70 w 78"/>
                  <a:gd name="T9" fmla="*/ 64 h 78"/>
                  <a:gd name="T10" fmla="*/ 64 w 78"/>
                  <a:gd name="T11" fmla="*/ 68 h 78"/>
                  <a:gd name="T12" fmla="*/ 58 w 78"/>
                  <a:gd name="T13" fmla="*/ 74 h 78"/>
                  <a:gd name="T14" fmla="*/ 52 w 78"/>
                  <a:gd name="T15" fmla="*/ 76 h 78"/>
                  <a:gd name="T16" fmla="*/ 44 w 78"/>
                  <a:gd name="T17" fmla="*/ 78 h 78"/>
                  <a:gd name="T18" fmla="*/ 36 w 78"/>
                  <a:gd name="T19" fmla="*/ 78 h 78"/>
                  <a:gd name="T20" fmla="*/ 36 w 78"/>
                  <a:gd name="T21" fmla="*/ 78 h 78"/>
                  <a:gd name="T22" fmla="*/ 28 w 78"/>
                  <a:gd name="T23" fmla="*/ 76 h 78"/>
                  <a:gd name="T24" fmla="*/ 20 w 78"/>
                  <a:gd name="T25" fmla="*/ 74 h 78"/>
                  <a:gd name="T26" fmla="*/ 14 w 78"/>
                  <a:gd name="T27" fmla="*/ 70 h 78"/>
                  <a:gd name="T28" fmla="*/ 8 w 78"/>
                  <a:gd name="T29" fmla="*/ 64 h 78"/>
                  <a:gd name="T30" fmla="*/ 4 w 78"/>
                  <a:gd name="T31" fmla="*/ 58 h 78"/>
                  <a:gd name="T32" fmla="*/ 2 w 78"/>
                  <a:gd name="T33" fmla="*/ 52 h 78"/>
                  <a:gd name="T34" fmla="*/ 0 w 78"/>
                  <a:gd name="T35" fmla="*/ 44 h 78"/>
                  <a:gd name="T36" fmla="*/ 0 w 78"/>
                  <a:gd name="T37" fmla="*/ 36 h 78"/>
                  <a:gd name="T38" fmla="*/ 0 w 78"/>
                  <a:gd name="T39" fmla="*/ 36 h 78"/>
                  <a:gd name="T40" fmla="*/ 0 w 78"/>
                  <a:gd name="T41" fmla="*/ 28 h 78"/>
                  <a:gd name="T42" fmla="*/ 4 w 78"/>
                  <a:gd name="T43" fmla="*/ 20 h 78"/>
                  <a:gd name="T44" fmla="*/ 8 w 78"/>
                  <a:gd name="T45" fmla="*/ 14 h 78"/>
                  <a:gd name="T46" fmla="*/ 12 w 78"/>
                  <a:gd name="T47" fmla="*/ 8 h 78"/>
                  <a:gd name="T48" fmla="*/ 20 w 78"/>
                  <a:gd name="T49" fmla="*/ 4 h 78"/>
                  <a:gd name="T50" fmla="*/ 26 w 78"/>
                  <a:gd name="T51" fmla="*/ 2 h 78"/>
                  <a:gd name="T52" fmla="*/ 34 w 78"/>
                  <a:gd name="T53" fmla="*/ 0 h 78"/>
                  <a:gd name="T54" fmla="*/ 42 w 78"/>
                  <a:gd name="T55" fmla="*/ 0 h 78"/>
                  <a:gd name="T56" fmla="*/ 42 w 78"/>
                  <a:gd name="T57" fmla="*/ 0 h 78"/>
                  <a:gd name="T58" fmla="*/ 50 w 78"/>
                  <a:gd name="T59" fmla="*/ 0 h 78"/>
                  <a:gd name="T60" fmla="*/ 56 w 78"/>
                  <a:gd name="T61" fmla="*/ 4 h 78"/>
                  <a:gd name="T62" fmla="*/ 64 w 78"/>
                  <a:gd name="T63" fmla="*/ 8 h 78"/>
                  <a:gd name="T64" fmla="*/ 68 w 78"/>
                  <a:gd name="T65" fmla="*/ 14 h 78"/>
                  <a:gd name="T66" fmla="*/ 74 w 78"/>
                  <a:gd name="T67" fmla="*/ 20 h 78"/>
                  <a:gd name="T68" fmla="*/ 76 w 78"/>
                  <a:gd name="T69" fmla="*/ 26 h 78"/>
                  <a:gd name="T70" fmla="*/ 78 w 78"/>
                  <a:gd name="T71" fmla="*/ 34 h 78"/>
                  <a:gd name="T72" fmla="*/ 78 w 78"/>
                  <a:gd name="T73" fmla="*/ 4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78">
                    <a:moveTo>
                      <a:pt x="78" y="42"/>
                    </a:moveTo>
                    <a:lnTo>
                      <a:pt x="78" y="42"/>
                    </a:lnTo>
                    <a:lnTo>
                      <a:pt x="76" y="50"/>
                    </a:lnTo>
                    <a:lnTo>
                      <a:pt x="74" y="56"/>
                    </a:lnTo>
                    <a:lnTo>
                      <a:pt x="70" y="64"/>
                    </a:lnTo>
                    <a:lnTo>
                      <a:pt x="64" y="68"/>
                    </a:lnTo>
                    <a:lnTo>
                      <a:pt x="58" y="74"/>
                    </a:lnTo>
                    <a:lnTo>
                      <a:pt x="52" y="76"/>
                    </a:lnTo>
                    <a:lnTo>
                      <a:pt x="44" y="78"/>
                    </a:lnTo>
                    <a:lnTo>
                      <a:pt x="36" y="78"/>
                    </a:lnTo>
                    <a:lnTo>
                      <a:pt x="36" y="78"/>
                    </a:lnTo>
                    <a:lnTo>
                      <a:pt x="28" y="76"/>
                    </a:lnTo>
                    <a:lnTo>
                      <a:pt x="20" y="74"/>
                    </a:lnTo>
                    <a:lnTo>
                      <a:pt x="14" y="70"/>
                    </a:lnTo>
                    <a:lnTo>
                      <a:pt x="8" y="64"/>
                    </a:lnTo>
                    <a:lnTo>
                      <a:pt x="4" y="58"/>
                    </a:lnTo>
                    <a:lnTo>
                      <a:pt x="2" y="52"/>
                    </a:lnTo>
                    <a:lnTo>
                      <a:pt x="0" y="44"/>
                    </a:lnTo>
                    <a:lnTo>
                      <a:pt x="0" y="36"/>
                    </a:lnTo>
                    <a:lnTo>
                      <a:pt x="0" y="36"/>
                    </a:lnTo>
                    <a:lnTo>
                      <a:pt x="0" y="28"/>
                    </a:lnTo>
                    <a:lnTo>
                      <a:pt x="4" y="20"/>
                    </a:lnTo>
                    <a:lnTo>
                      <a:pt x="8" y="14"/>
                    </a:lnTo>
                    <a:lnTo>
                      <a:pt x="12" y="8"/>
                    </a:lnTo>
                    <a:lnTo>
                      <a:pt x="20" y="4"/>
                    </a:lnTo>
                    <a:lnTo>
                      <a:pt x="26" y="2"/>
                    </a:lnTo>
                    <a:lnTo>
                      <a:pt x="34" y="0"/>
                    </a:lnTo>
                    <a:lnTo>
                      <a:pt x="42" y="0"/>
                    </a:lnTo>
                    <a:lnTo>
                      <a:pt x="42" y="0"/>
                    </a:lnTo>
                    <a:lnTo>
                      <a:pt x="50" y="0"/>
                    </a:lnTo>
                    <a:lnTo>
                      <a:pt x="56" y="4"/>
                    </a:lnTo>
                    <a:lnTo>
                      <a:pt x="64" y="8"/>
                    </a:lnTo>
                    <a:lnTo>
                      <a:pt x="68" y="14"/>
                    </a:lnTo>
                    <a:lnTo>
                      <a:pt x="74" y="20"/>
                    </a:lnTo>
                    <a:lnTo>
                      <a:pt x="76" y="26"/>
                    </a:lnTo>
                    <a:lnTo>
                      <a:pt x="78" y="34"/>
                    </a:lnTo>
                    <a:lnTo>
                      <a:pt x="78"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10267"/>
              <p:cNvSpPr>
                <a:spLocks/>
              </p:cNvSpPr>
              <p:nvPr/>
            </p:nvSpPr>
            <p:spPr bwMode="auto">
              <a:xfrm>
                <a:off x="10580688" y="4360863"/>
                <a:ext cx="339725" cy="311150"/>
              </a:xfrm>
              <a:custGeom>
                <a:avLst/>
                <a:gdLst>
                  <a:gd name="T0" fmla="*/ 204 w 214"/>
                  <a:gd name="T1" fmla="*/ 110 h 196"/>
                  <a:gd name="T2" fmla="*/ 74 w 214"/>
                  <a:gd name="T3" fmla="*/ 8 h 196"/>
                  <a:gd name="T4" fmla="*/ 74 w 214"/>
                  <a:gd name="T5" fmla="*/ 8 h 196"/>
                  <a:gd name="T6" fmla="*/ 70 w 214"/>
                  <a:gd name="T7" fmla="*/ 4 h 196"/>
                  <a:gd name="T8" fmla="*/ 64 w 214"/>
                  <a:gd name="T9" fmla="*/ 2 h 196"/>
                  <a:gd name="T10" fmla="*/ 52 w 214"/>
                  <a:gd name="T11" fmla="*/ 0 h 196"/>
                  <a:gd name="T12" fmla="*/ 40 w 214"/>
                  <a:gd name="T13" fmla="*/ 4 h 196"/>
                  <a:gd name="T14" fmla="*/ 36 w 214"/>
                  <a:gd name="T15" fmla="*/ 8 h 196"/>
                  <a:gd name="T16" fmla="*/ 32 w 214"/>
                  <a:gd name="T17" fmla="*/ 12 h 196"/>
                  <a:gd name="T18" fmla="*/ 8 w 214"/>
                  <a:gd name="T19" fmla="*/ 42 h 196"/>
                  <a:gd name="T20" fmla="*/ 8 w 214"/>
                  <a:gd name="T21" fmla="*/ 42 h 196"/>
                  <a:gd name="T22" fmla="*/ 4 w 214"/>
                  <a:gd name="T23" fmla="*/ 48 h 196"/>
                  <a:gd name="T24" fmla="*/ 2 w 214"/>
                  <a:gd name="T25" fmla="*/ 54 h 196"/>
                  <a:gd name="T26" fmla="*/ 0 w 214"/>
                  <a:gd name="T27" fmla="*/ 66 h 196"/>
                  <a:gd name="T28" fmla="*/ 4 w 214"/>
                  <a:gd name="T29" fmla="*/ 76 h 196"/>
                  <a:gd name="T30" fmla="*/ 8 w 214"/>
                  <a:gd name="T31" fmla="*/ 82 h 196"/>
                  <a:gd name="T32" fmla="*/ 12 w 214"/>
                  <a:gd name="T33" fmla="*/ 86 h 196"/>
                  <a:gd name="T34" fmla="*/ 14 w 214"/>
                  <a:gd name="T35" fmla="*/ 88 h 196"/>
                  <a:gd name="T36" fmla="*/ 14 w 214"/>
                  <a:gd name="T37" fmla="*/ 88 h 196"/>
                  <a:gd name="T38" fmla="*/ 16 w 214"/>
                  <a:gd name="T39" fmla="*/ 80 h 196"/>
                  <a:gd name="T40" fmla="*/ 20 w 214"/>
                  <a:gd name="T41" fmla="*/ 72 h 196"/>
                  <a:gd name="T42" fmla="*/ 42 w 214"/>
                  <a:gd name="T43" fmla="*/ 44 h 196"/>
                  <a:gd name="T44" fmla="*/ 42 w 214"/>
                  <a:gd name="T45" fmla="*/ 44 h 196"/>
                  <a:gd name="T46" fmla="*/ 50 w 214"/>
                  <a:gd name="T47" fmla="*/ 38 h 196"/>
                  <a:gd name="T48" fmla="*/ 58 w 214"/>
                  <a:gd name="T49" fmla="*/ 34 h 196"/>
                  <a:gd name="T50" fmla="*/ 68 w 214"/>
                  <a:gd name="T51" fmla="*/ 34 h 196"/>
                  <a:gd name="T52" fmla="*/ 76 w 214"/>
                  <a:gd name="T53" fmla="*/ 38 h 196"/>
                  <a:gd name="T54" fmla="*/ 174 w 214"/>
                  <a:gd name="T55" fmla="*/ 114 h 196"/>
                  <a:gd name="T56" fmla="*/ 174 w 214"/>
                  <a:gd name="T57" fmla="*/ 114 h 196"/>
                  <a:gd name="T58" fmla="*/ 180 w 214"/>
                  <a:gd name="T59" fmla="*/ 122 h 196"/>
                  <a:gd name="T60" fmla="*/ 182 w 214"/>
                  <a:gd name="T61" fmla="*/ 132 h 196"/>
                  <a:gd name="T62" fmla="*/ 180 w 214"/>
                  <a:gd name="T63" fmla="*/ 142 h 196"/>
                  <a:gd name="T64" fmla="*/ 174 w 214"/>
                  <a:gd name="T65" fmla="*/ 150 h 196"/>
                  <a:gd name="T66" fmla="*/ 154 w 214"/>
                  <a:gd name="T67" fmla="*/ 178 h 196"/>
                  <a:gd name="T68" fmla="*/ 154 w 214"/>
                  <a:gd name="T69" fmla="*/ 178 h 196"/>
                  <a:gd name="T70" fmla="*/ 146 w 214"/>
                  <a:gd name="T71" fmla="*/ 184 h 196"/>
                  <a:gd name="T72" fmla="*/ 140 w 214"/>
                  <a:gd name="T73" fmla="*/ 188 h 196"/>
                  <a:gd name="T74" fmla="*/ 140 w 214"/>
                  <a:gd name="T75" fmla="*/ 188 h 196"/>
                  <a:gd name="T76" fmla="*/ 140 w 214"/>
                  <a:gd name="T77" fmla="*/ 188 h 196"/>
                  <a:gd name="T78" fmla="*/ 146 w 214"/>
                  <a:gd name="T79" fmla="*/ 192 h 196"/>
                  <a:gd name="T80" fmla="*/ 152 w 214"/>
                  <a:gd name="T81" fmla="*/ 194 h 196"/>
                  <a:gd name="T82" fmla="*/ 164 w 214"/>
                  <a:gd name="T83" fmla="*/ 196 h 196"/>
                  <a:gd name="T84" fmla="*/ 174 w 214"/>
                  <a:gd name="T85" fmla="*/ 192 h 196"/>
                  <a:gd name="T86" fmla="*/ 180 w 214"/>
                  <a:gd name="T87" fmla="*/ 188 h 196"/>
                  <a:gd name="T88" fmla="*/ 184 w 214"/>
                  <a:gd name="T89" fmla="*/ 184 h 196"/>
                  <a:gd name="T90" fmla="*/ 208 w 214"/>
                  <a:gd name="T91" fmla="*/ 154 h 196"/>
                  <a:gd name="T92" fmla="*/ 208 w 214"/>
                  <a:gd name="T93" fmla="*/ 154 h 196"/>
                  <a:gd name="T94" fmla="*/ 212 w 214"/>
                  <a:gd name="T95" fmla="*/ 148 h 196"/>
                  <a:gd name="T96" fmla="*/ 214 w 214"/>
                  <a:gd name="T97" fmla="*/ 142 h 196"/>
                  <a:gd name="T98" fmla="*/ 214 w 214"/>
                  <a:gd name="T99" fmla="*/ 130 h 196"/>
                  <a:gd name="T100" fmla="*/ 212 w 214"/>
                  <a:gd name="T101" fmla="*/ 120 h 196"/>
                  <a:gd name="T102" fmla="*/ 208 w 214"/>
                  <a:gd name="T103" fmla="*/ 114 h 196"/>
                  <a:gd name="T104" fmla="*/ 204 w 214"/>
                  <a:gd name="T105" fmla="*/ 11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96">
                    <a:moveTo>
                      <a:pt x="204" y="110"/>
                    </a:moveTo>
                    <a:lnTo>
                      <a:pt x="74" y="8"/>
                    </a:lnTo>
                    <a:lnTo>
                      <a:pt x="74" y="8"/>
                    </a:lnTo>
                    <a:lnTo>
                      <a:pt x="70" y="4"/>
                    </a:lnTo>
                    <a:lnTo>
                      <a:pt x="64" y="2"/>
                    </a:lnTo>
                    <a:lnTo>
                      <a:pt x="52" y="0"/>
                    </a:lnTo>
                    <a:lnTo>
                      <a:pt x="40" y="4"/>
                    </a:lnTo>
                    <a:lnTo>
                      <a:pt x="36" y="8"/>
                    </a:lnTo>
                    <a:lnTo>
                      <a:pt x="32" y="12"/>
                    </a:lnTo>
                    <a:lnTo>
                      <a:pt x="8" y="42"/>
                    </a:lnTo>
                    <a:lnTo>
                      <a:pt x="8" y="42"/>
                    </a:lnTo>
                    <a:lnTo>
                      <a:pt x="4" y="48"/>
                    </a:lnTo>
                    <a:lnTo>
                      <a:pt x="2" y="54"/>
                    </a:lnTo>
                    <a:lnTo>
                      <a:pt x="0" y="66"/>
                    </a:lnTo>
                    <a:lnTo>
                      <a:pt x="4" y="76"/>
                    </a:lnTo>
                    <a:lnTo>
                      <a:pt x="8" y="82"/>
                    </a:lnTo>
                    <a:lnTo>
                      <a:pt x="12" y="86"/>
                    </a:lnTo>
                    <a:lnTo>
                      <a:pt x="14" y="88"/>
                    </a:lnTo>
                    <a:lnTo>
                      <a:pt x="14" y="88"/>
                    </a:lnTo>
                    <a:lnTo>
                      <a:pt x="16" y="80"/>
                    </a:lnTo>
                    <a:lnTo>
                      <a:pt x="20" y="72"/>
                    </a:lnTo>
                    <a:lnTo>
                      <a:pt x="42" y="44"/>
                    </a:lnTo>
                    <a:lnTo>
                      <a:pt x="42" y="44"/>
                    </a:lnTo>
                    <a:lnTo>
                      <a:pt x="50" y="38"/>
                    </a:lnTo>
                    <a:lnTo>
                      <a:pt x="58" y="34"/>
                    </a:lnTo>
                    <a:lnTo>
                      <a:pt x="68" y="34"/>
                    </a:lnTo>
                    <a:lnTo>
                      <a:pt x="76" y="38"/>
                    </a:lnTo>
                    <a:lnTo>
                      <a:pt x="174" y="114"/>
                    </a:lnTo>
                    <a:lnTo>
                      <a:pt x="174" y="114"/>
                    </a:lnTo>
                    <a:lnTo>
                      <a:pt x="180" y="122"/>
                    </a:lnTo>
                    <a:lnTo>
                      <a:pt x="182" y="132"/>
                    </a:lnTo>
                    <a:lnTo>
                      <a:pt x="180" y="142"/>
                    </a:lnTo>
                    <a:lnTo>
                      <a:pt x="174" y="150"/>
                    </a:lnTo>
                    <a:lnTo>
                      <a:pt x="154" y="178"/>
                    </a:lnTo>
                    <a:lnTo>
                      <a:pt x="154" y="178"/>
                    </a:lnTo>
                    <a:lnTo>
                      <a:pt x="146" y="184"/>
                    </a:lnTo>
                    <a:lnTo>
                      <a:pt x="140" y="188"/>
                    </a:lnTo>
                    <a:lnTo>
                      <a:pt x="140" y="188"/>
                    </a:lnTo>
                    <a:lnTo>
                      <a:pt x="140" y="188"/>
                    </a:lnTo>
                    <a:lnTo>
                      <a:pt x="146" y="192"/>
                    </a:lnTo>
                    <a:lnTo>
                      <a:pt x="152" y="194"/>
                    </a:lnTo>
                    <a:lnTo>
                      <a:pt x="164" y="196"/>
                    </a:lnTo>
                    <a:lnTo>
                      <a:pt x="174" y="192"/>
                    </a:lnTo>
                    <a:lnTo>
                      <a:pt x="180" y="188"/>
                    </a:lnTo>
                    <a:lnTo>
                      <a:pt x="184" y="184"/>
                    </a:lnTo>
                    <a:lnTo>
                      <a:pt x="208" y="154"/>
                    </a:lnTo>
                    <a:lnTo>
                      <a:pt x="208" y="154"/>
                    </a:lnTo>
                    <a:lnTo>
                      <a:pt x="212" y="148"/>
                    </a:lnTo>
                    <a:lnTo>
                      <a:pt x="214" y="142"/>
                    </a:lnTo>
                    <a:lnTo>
                      <a:pt x="214" y="130"/>
                    </a:lnTo>
                    <a:lnTo>
                      <a:pt x="212" y="120"/>
                    </a:lnTo>
                    <a:lnTo>
                      <a:pt x="208" y="114"/>
                    </a:lnTo>
                    <a:lnTo>
                      <a:pt x="204" y="110"/>
                    </a:lnTo>
                    <a:close/>
                  </a:path>
                </a:pathLst>
              </a:custGeom>
              <a:solidFill>
                <a:srgbClr val="2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10268"/>
              <p:cNvSpPr>
                <a:spLocks/>
              </p:cNvSpPr>
              <p:nvPr/>
            </p:nvSpPr>
            <p:spPr bwMode="auto">
              <a:xfrm>
                <a:off x="10580688" y="4360863"/>
                <a:ext cx="339725" cy="311150"/>
              </a:xfrm>
              <a:custGeom>
                <a:avLst/>
                <a:gdLst>
                  <a:gd name="T0" fmla="*/ 204 w 214"/>
                  <a:gd name="T1" fmla="*/ 110 h 196"/>
                  <a:gd name="T2" fmla="*/ 74 w 214"/>
                  <a:gd name="T3" fmla="*/ 8 h 196"/>
                  <a:gd name="T4" fmla="*/ 74 w 214"/>
                  <a:gd name="T5" fmla="*/ 8 h 196"/>
                  <a:gd name="T6" fmla="*/ 70 w 214"/>
                  <a:gd name="T7" fmla="*/ 4 h 196"/>
                  <a:gd name="T8" fmla="*/ 64 w 214"/>
                  <a:gd name="T9" fmla="*/ 2 h 196"/>
                  <a:gd name="T10" fmla="*/ 52 w 214"/>
                  <a:gd name="T11" fmla="*/ 0 h 196"/>
                  <a:gd name="T12" fmla="*/ 40 w 214"/>
                  <a:gd name="T13" fmla="*/ 4 h 196"/>
                  <a:gd name="T14" fmla="*/ 36 w 214"/>
                  <a:gd name="T15" fmla="*/ 8 h 196"/>
                  <a:gd name="T16" fmla="*/ 32 w 214"/>
                  <a:gd name="T17" fmla="*/ 12 h 196"/>
                  <a:gd name="T18" fmla="*/ 8 w 214"/>
                  <a:gd name="T19" fmla="*/ 42 h 196"/>
                  <a:gd name="T20" fmla="*/ 8 w 214"/>
                  <a:gd name="T21" fmla="*/ 42 h 196"/>
                  <a:gd name="T22" fmla="*/ 4 w 214"/>
                  <a:gd name="T23" fmla="*/ 48 h 196"/>
                  <a:gd name="T24" fmla="*/ 2 w 214"/>
                  <a:gd name="T25" fmla="*/ 54 h 196"/>
                  <a:gd name="T26" fmla="*/ 0 w 214"/>
                  <a:gd name="T27" fmla="*/ 66 h 196"/>
                  <a:gd name="T28" fmla="*/ 4 w 214"/>
                  <a:gd name="T29" fmla="*/ 76 h 196"/>
                  <a:gd name="T30" fmla="*/ 8 w 214"/>
                  <a:gd name="T31" fmla="*/ 82 h 196"/>
                  <a:gd name="T32" fmla="*/ 12 w 214"/>
                  <a:gd name="T33" fmla="*/ 86 h 196"/>
                  <a:gd name="T34" fmla="*/ 14 w 214"/>
                  <a:gd name="T35" fmla="*/ 88 h 196"/>
                  <a:gd name="T36" fmla="*/ 14 w 214"/>
                  <a:gd name="T37" fmla="*/ 88 h 196"/>
                  <a:gd name="T38" fmla="*/ 16 w 214"/>
                  <a:gd name="T39" fmla="*/ 80 h 196"/>
                  <a:gd name="T40" fmla="*/ 20 w 214"/>
                  <a:gd name="T41" fmla="*/ 72 h 196"/>
                  <a:gd name="T42" fmla="*/ 42 w 214"/>
                  <a:gd name="T43" fmla="*/ 44 h 196"/>
                  <a:gd name="T44" fmla="*/ 42 w 214"/>
                  <a:gd name="T45" fmla="*/ 44 h 196"/>
                  <a:gd name="T46" fmla="*/ 50 w 214"/>
                  <a:gd name="T47" fmla="*/ 38 h 196"/>
                  <a:gd name="T48" fmla="*/ 58 w 214"/>
                  <a:gd name="T49" fmla="*/ 34 h 196"/>
                  <a:gd name="T50" fmla="*/ 68 w 214"/>
                  <a:gd name="T51" fmla="*/ 34 h 196"/>
                  <a:gd name="T52" fmla="*/ 76 w 214"/>
                  <a:gd name="T53" fmla="*/ 38 h 196"/>
                  <a:gd name="T54" fmla="*/ 174 w 214"/>
                  <a:gd name="T55" fmla="*/ 114 h 196"/>
                  <a:gd name="T56" fmla="*/ 174 w 214"/>
                  <a:gd name="T57" fmla="*/ 114 h 196"/>
                  <a:gd name="T58" fmla="*/ 180 w 214"/>
                  <a:gd name="T59" fmla="*/ 122 h 196"/>
                  <a:gd name="T60" fmla="*/ 182 w 214"/>
                  <a:gd name="T61" fmla="*/ 132 h 196"/>
                  <a:gd name="T62" fmla="*/ 180 w 214"/>
                  <a:gd name="T63" fmla="*/ 142 h 196"/>
                  <a:gd name="T64" fmla="*/ 174 w 214"/>
                  <a:gd name="T65" fmla="*/ 150 h 196"/>
                  <a:gd name="T66" fmla="*/ 154 w 214"/>
                  <a:gd name="T67" fmla="*/ 178 h 196"/>
                  <a:gd name="T68" fmla="*/ 154 w 214"/>
                  <a:gd name="T69" fmla="*/ 178 h 196"/>
                  <a:gd name="T70" fmla="*/ 146 w 214"/>
                  <a:gd name="T71" fmla="*/ 184 h 196"/>
                  <a:gd name="T72" fmla="*/ 140 w 214"/>
                  <a:gd name="T73" fmla="*/ 188 h 196"/>
                  <a:gd name="T74" fmla="*/ 140 w 214"/>
                  <a:gd name="T75" fmla="*/ 188 h 196"/>
                  <a:gd name="T76" fmla="*/ 140 w 214"/>
                  <a:gd name="T77" fmla="*/ 188 h 196"/>
                  <a:gd name="T78" fmla="*/ 146 w 214"/>
                  <a:gd name="T79" fmla="*/ 192 h 196"/>
                  <a:gd name="T80" fmla="*/ 152 w 214"/>
                  <a:gd name="T81" fmla="*/ 194 h 196"/>
                  <a:gd name="T82" fmla="*/ 164 w 214"/>
                  <a:gd name="T83" fmla="*/ 196 h 196"/>
                  <a:gd name="T84" fmla="*/ 174 w 214"/>
                  <a:gd name="T85" fmla="*/ 192 h 196"/>
                  <a:gd name="T86" fmla="*/ 180 w 214"/>
                  <a:gd name="T87" fmla="*/ 188 h 196"/>
                  <a:gd name="T88" fmla="*/ 184 w 214"/>
                  <a:gd name="T89" fmla="*/ 184 h 196"/>
                  <a:gd name="T90" fmla="*/ 208 w 214"/>
                  <a:gd name="T91" fmla="*/ 154 h 196"/>
                  <a:gd name="T92" fmla="*/ 208 w 214"/>
                  <a:gd name="T93" fmla="*/ 154 h 196"/>
                  <a:gd name="T94" fmla="*/ 212 w 214"/>
                  <a:gd name="T95" fmla="*/ 148 h 196"/>
                  <a:gd name="T96" fmla="*/ 214 w 214"/>
                  <a:gd name="T97" fmla="*/ 142 h 196"/>
                  <a:gd name="T98" fmla="*/ 214 w 214"/>
                  <a:gd name="T99" fmla="*/ 130 h 196"/>
                  <a:gd name="T100" fmla="*/ 212 w 214"/>
                  <a:gd name="T101" fmla="*/ 120 h 196"/>
                  <a:gd name="T102" fmla="*/ 208 w 214"/>
                  <a:gd name="T103" fmla="*/ 114 h 196"/>
                  <a:gd name="T104" fmla="*/ 204 w 214"/>
                  <a:gd name="T105" fmla="*/ 11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96">
                    <a:moveTo>
                      <a:pt x="204" y="110"/>
                    </a:moveTo>
                    <a:lnTo>
                      <a:pt x="74" y="8"/>
                    </a:lnTo>
                    <a:lnTo>
                      <a:pt x="74" y="8"/>
                    </a:lnTo>
                    <a:lnTo>
                      <a:pt x="70" y="4"/>
                    </a:lnTo>
                    <a:lnTo>
                      <a:pt x="64" y="2"/>
                    </a:lnTo>
                    <a:lnTo>
                      <a:pt x="52" y="0"/>
                    </a:lnTo>
                    <a:lnTo>
                      <a:pt x="40" y="4"/>
                    </a:lnTo>
                    <a:lnTo>
                      <a:pt x="36" y="8"/>
                    </a:lnTo>
                    <a:lnTo>
                      <a:pt x="32" y="12"/>
                    </a:lnTo>
                    <a:lnTo>
                      <a:pt x="8" y="42"/>
                    </a:lnTo>
                    <a:lnTo>
                      <a:pt x="8" y="42"/>
                    </a:lnTo>
                    <a:lnTo>
                      <a:pt x="4" y="48"/>
                    </a:lnTo>
                    <a:lnTo>
                      <a:pt x="2" y="54"/>
                    </a:lnTo>
                    <a:lnTo>
                      <a:pt x="0" y="66"/>
                    </a:lnTo>
                    <a:lnTo>
                      <a:pt x="4" y="76"/>
                    </a:lnTo>
                    <a:lnTo>
                      <a:pt x="8" y="82"/>
                    </a:lnTo>
                    <a:lnTo>
                      <a:pt x="12" y="86"/>
                    </a:lnTo>
                    <a:lnTo>
                      <a:pt x="14" y="88"/>
                    </a:lnTo>
                    <a:lnTo>
                      <a:pt x="14" y="88"/>
                    </a:lnTo>
                    <a:lnTo>
                      <a:pt x="16" y="80"/>
                    </a:lnTo>
                    <a:lnTo>
                      <a:pt x="20" y="72"/>
                    </a:lnTo>
                    <a:lnTo>
                      <a:pt x="42" y="44"/>
                    </a:lnTo>
                    <a:lnTo>
                      <a:pt x="42" y="44"/>
                    </a:lnTo>
                    <a:lnTo>
                      <a:pt x="50" y="38"/>
                    </a:lnTo>
                    <a:lnTo>
                      <a:pt x="58" y="34"/>
                    </a:lnTo>
                    <a:lnTo>
                      <a:pt x="68" y="34"/>
                    </a:lnTo>
                    <a:lnTo>
                      <a:pt x="76" y="38"/>
                    </a:lnTo>
                    <a:lnTo>
                      <a:pt x="174" y="114"/>
                    </a:lnTo>
                    <a:lnTo>
                      <a:pt x="174" y="114"/>
                    </a:lnTo>
                    <a:lnTo>
                      <a:pt x="180" y="122"/>
                    </a:lnTo>
                    <a:lnTo>
                      <a:pt x="182" y="132"/>
                    </a:lnTo>
                    <a:lnTo>
                      <a:pt x="180" y="142"/>
                    </a:lnTo>
                    <a:lnTo>
                      <a:pt x="174" y="150"/>
                    </a:lnTo>
                    <a:lnTo>
                      <a:pt x="154" y="178"/>
                    </a:lnTo>
                    <a:lnTo>
                      <a:pt x="154" y="178"/>
                    </a:lnTo>
                    <a:lnTo>
                      <a:pt x="146" y="184"/>
                    </a:lnTo>
                    <a:lnTo>
                      <a:pt x="140" y="188"/>
                    </a:lnTo>
                    <a:lnTo>
                      <a:pt x="140" y="188"/>
                    </a:lnTo>
                    <a:lnTo>
                      <a:pt x="140" y="188"/>
                    </a:lnTo>
                    <a:lnTo>
                      <a:pt x="146" y="192"/>
                    </a:lnTo>
                    <a:lnTo>
                      <a:pt x="152" y="194"/>
                    </a:lnTo>
                    <a:lnTo>
                      <a:pt x="164" y="196"/>
                    </a:lnTo>
                    <a:lnTo>
                      <a:pt x="174" y="192"/>
                    </a:lnTo>
                    <a:lnTo>
                      <a:pt x="180" y="188"/>
                    </a:lnTo>
                    <a:lnTo>
                      <a:pt x="184" y="184"/>
                    </a:lnTo>
                    <a:lnTo>
                      <a:pt x="208" y="154"/>
                    </a:lnTo>
                    <a:lnTo>
                      <a:pt x="208" y="154"/>
                    </a:lnTo>
                    <a:lnTo>
                      <a:pt x="212" y="148"/>
                    </a:lnTo>
                    <a:lnTo>
                      <a:pt x="214" y="142"/>
                    </a:lnTo>
                    <a:lnTo>
                      <a:pt x="214" y="130"/>
                    </a:lnTo>
                    <a:lnTo>
                      <a:pt x="212" y="120"/>
                    </a:lnTo>
                    <a:lnTo>
                      <a:pt x="208" y="114"/>
                    </a:lnTo>
                    <a:lnTo>
                      <a:pt x="204"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10269"/>
              <p:cNvSpPr>
                <a:spLocks/>
              </p:cNvSpPr>
              <p:nvPr/>
            </p:nvSpPr>
            <p:spPr bwMode="auto">
              <a:xfrm>
                <a:off x="10558463" y="4344988"/>
                <a:ext cx="339725" cy="307975"/>
              </a:xfrm>
              <a:custGeom>
                <a:avLst/>
                <a:gdLst>
                  <a:gd name="T0" fmla="*/ 202 w 214"/>
                  <a:gd name="T1" fmla="*/ 108 h 194"/>
                  <a:gd name="T2" fmla="*/ 74 w 214"/>
                  <a:gd name="T3" fmla="*/ 6 h 194"/>
                  <a:gd name="T4" fmla="*/ 74 w 214"/>
                  <a:gd name="T5" fmla="*/ 6 h 194"/>
                  <a:gd name="T6" fmla="*/ 68 w 214"/>
                  <a:gd name="T7" fmla="*/ 2 h 194"/>
                  <a:gd name="T8" fmla="*/ 64 w 214"/>
                  <a:gd name="T9" fmla="*/ 0 h 194"/>
                  <a:gd name="T10" fmla="*/ 52 w 214"/>
                  <a:gd name="T11" fmla="*/ 0 h 194"/>
                  <a:gd name="T12" fmla="*/ 40 w 214"/>
                  <a:gd name="T13" fmla="*/ 2 h 194"/>
                  <a:gd name="T14" fmla="*/ 34 w 214"/>
                  <a:gd name="T15" fmla="*/ 6 h 194"/>
                  <a:gd name="T16" fmla="*/ 30 w 214"/>
                  <a:gd name="T17" fmla="*/ 10 h 194"/>
                  <a:gd name="T18" fmla="*/ 6 w 214"/>
                  <a:gd name="T19" fmla="*/ 42 h 194"/>
                  <a:gd name="T20" fmla="*/ 6 w 214"/>
                  <a:gd name="T21" fmla="*/ 42 h 194"/>
                  <a:gd name="T22" fmla="*/ 4 w 214"/>
                  <a:gd name="T23" fmla="*/ 46 h 194"/>
                  <a:gd name="T24" fmla="*/ 0 w 214"/>
                  <a:gd name="T25" fmla="*/ 52 h 194"/>
                  <a:gd name="T26" fmla="*/ 0 w 214"/>
                  <a:gd name="T27" fmla="*/ 64 h 194"/>
                  <a:gd name="T28" fmla="*/ 4 w 214"/>
                  <a:gd name="T29" fmla="*/ 76 h 194"/>
                  <a:gd name="T30" fmla="*/ 6 w 214"/>
                  <a:gd name="T31" fmla="*/ 80 h 194"/>
                  <a:gd name="T32" fmla="*/ 12 w 214"/>
                  <a:gd name="T33" fmla="*/ 84 h 194"/>
                  <a:gd name="T34" fmla="*/ 12 w 214"/>
                  <a:gd name="T35" fmla="*/ 86 h 194"/>
                  <a:gd name="T36" fmla="*/ 12 w 214"/>
                  <a:gd name="T37" fmla="*/ 86 h 194"/>
                  <a:gd name="T38" fmla="*/ 14 w 214"/>
                  <a:gd name="T39" fmla="*/ 78 h 194"/>
                  <a:gd name="T40" fmla="*/ 20 w 214"/>
                  <a:gd name="T41" fmla="*/ 70 h 194"/>
                  <a:gd name="T42" fmla="*/ 40 w 214"/>
                  <a:gd name="T43" fmla="*/ 44 h 194"/>
                  <a:gd name="T44" fmla="*/ 40 w 214"/>
                  <a:gd name="T45" fmla="*/ 44 h 194"/>
                  <a:gd name="T46" fmla="*/ 48 w 214"/>
                  <a:gd name="T47" fmla="*/ 36 h 194"/>
                  <a:gd name="T48" fmla="*/ 58 w 214"/>
                  <a:gd name="T49" fmla="*/ 32 h 194"/>
                  <a:gd name="T50" fmla="*/ 68 w 214"/>
                  <a:gd name="T51" fmla="*/ 32 h 194"/>
                  <a:gd name="T52" fmla="*/ 76 w 214"/>
                  <a:gd name="T53" fmla="*/ 36 h 194"/>
                  <a:gd name="T54" fmla="*/ 172 w 214"/>
                  <a:gd name="T55" fmla="*/ 114 h 194"/>
                  <a:gd name="T56" fmla="*/ 172 w 214"/>
                  <a:gd name="T57" fmla="*/ 114 h 194"/>
                  <a:gd name="T58" fmla="*/ 178 w 214"/>
                  <a:gd name="T59" fmla="*/ 120 h 194"/>
                  <a:gd name="T60" fmla="*/ 180 w 214"/>
                  <a:gd name="T61" fmla="*/ 130 h 194"/>
                  <a:gd name="T62" fmla="*/ 180 w 214"/>
                  <a:gd name="T63" fmla="*/ 140 h 194"/>
                  <a:gd name="T64" fmla="*/ 174 w 214"/>
                  <a:gd name="T65" fmla="*/ 150 h 194"/>
                  <a:gd name="T66" fmla="*/ 152 w 214"/>
                  <a:gd name="T67" fmla="*/ 176 h 194"/>
                  <a:gd name="T68" fmla="*/ 152 w 214"/>
                  <a:gd name="T69" fmla="*/ 176 h 194"/>
                  <a:gd name="T70" fmla="*/ 146 w 214"/>
                  <a:gd name="T71" fmla="*/ 182 h 194"/>
                  <a:gd name="T72" fmla="*/ 138 w 214"/>
                  <a:gd name="T73" fmla="*/ 186 h 194"/>
                  <a:gd name="T74" fmla="*/ 140 w 214"/>
                  <a:gd name="T75" fmla="*/ 188 h 194"/>
                  <a:gd name="T76" fmla="*/ 140 w 214"/>
                  <a:gd name="T77" fmla="*/ 188 h 194"/>
                  <a:gd name="T78" fmla="*/ 146 w 214"/>
                  <a:gd name="T79" fmla="*/ 190 h 194"/>
                  <a:gd name="T80" fmla="*/ 152 w 214"/>
                  <a:gd name="T81" fmla="*/ 192 h 194"/>
                  <a:gd name="T82" fmla="*/ 162 w 214"/>
                  <a:gd name="T83" fmla="*/ 194 h 194"/>
                  <a:gd name="T84" fmla="*/ 174 w 214"/>
                  <a:gd name="T85" fmla="*/ 190 h 194"/>
                  <a:gd name="T86" fmla="*/ 180 w 214"/>
                  <a:gd name="T87" fmla="*/ 186 h 194"/>
                  <a:gd name="T88" fmla="*/ 184 w 214"/>
                  <a:gd name="T89" fmla="*/ 182 h 194"/>
                  <a:gd name="T90" fmla="*/ 208 w 214"/>
                  <a:gd name="T91" fmla="*/ 152 h 194"/>
                  <a:gd name="T92" fmla="*/ 208 w 214"/>
                  <a:gd name="T93" fmla="*/ 152 h 194"/>
                  <a:gd name="T94" fmla="*/ 212 w 214"/>
                  <a:gd name="T95" fmla="*/ 146 h 194"/>
                  <a:gd name="T96" fmla="*/ 214 w 214"/>
                  <a:gd name="T97" fmla="*/ 140 h 194"/>
                  <a:gd name="T98" fmla="*/ 214 w 214"/>
                  <a:gd name="T99" fmla="*/ 128 h 194"/>
                  <a:gd name="T100" fmla="*/ 210 w 214"/>
                  <a:gd name="T101" fmla="*/ 118 h 194"/>
                  <a:gd name="T102" fmla="*/ 208 w 214"/>
                  <a:gd name="T103" fmla="*/ 112 h 194"/>
                  <a:gd name="T104" fmla="*/ 202 w 214"/>
                  <a:gd name="T105" fmla="*/ 10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94">
                    <a:moveTo>
                      <a:pt x="202" y="108"/>
                    </a:moveTo>
                    <a:lnTo>
                      <a:pt x="74" y="6"/>
                    </a:lnTo>
                    <a:lnTo>
                      <a:pt x="74" y="6"/>
                    </a:lnTo>
                    <a:lnTo>
                      <a:pt x="68" y="2"/>
                    </a:lnTo>
                    <a:lnTo>
                      <a:pt x="64" y="0"/>
                    </a:lnTo>
                    <a:lnTo>
                      <a:pt x="52" y="0"/>
                    </a:lnTo>
                    <a:lnTo>
                      <a:pt x="40" y="2"/>
                    </a:lnTo>
                    <a:lnTo>
                      <a:pt x="34" y="6"/>
                    </a:lnTo>
                    <a:lnTo>
                      <a:pt x="30" y="10"/>
                    </a:lnTo>
                    <a:lnTo>
                      <a:pt x="6" y="42"/>
                    </a:lnTo>
                    <a:lnTo>
                      <a:pt x="6" y="42"/>
                    </a:lnTo>
                    <a:lnTo>
                      <a:pt x="4" y="46"/>
                    </a:lnTo>
                    <a:lnTo>
                      <a:pt x="0" y="52"/>
                    </a:lnTo>
                    <a:lnTo>
                      <a:pt x="0" y="64"/>
                    </a:lnTo>
                    <a:lnTo>
                      <a:pt x="4" y="76"/>
                    </a:lnTo>
                    <a:lnTo>
                      <a:pt x="6" y="80"/>
                    </a:lnTo>
                    <a:lnTo>
                      <a:pt x="12" y="84"/>
                    </a:lnTo>
                    <a:lnTo>
                      <a:pt x="12" y="86"/>
                    </a:lnTo>
                    <a:lnTo>
                      <a:pt x="12" y="86"/>
                    </a:lnTo>
                    <a:lnTo>
                      <a:pt x="14" y="78"/>
                    </a:lnTo>
                    <a:lnTo>
                      <a:pt x="20" y="70"/>
                    </a:lnTo>
                    <a:lnTo>
                      <a:pt x="40" y="44"/>
                    </a:lnTo>
                    <a:lnTo>
                      <a:pt x="40" y="44"/>
                    </a:lnTo>
                    <a:lnTo>
                      <a:pt x="48" y="36"/>
                    </a:lnTo>
                    <a:lnTo>
                      <a:pt x="58" y="32"/>
                    </a:lnTo>
                    <a:lnTo>
                      <a:pt x="68" y="32"/>
                    </a:lnTo>
                    <a:lnTo>
                      <a:pt x="76" y="36"/>
                    </a:lnTo>
                    <a:lnTo>
                      <a:pt x="172" y="114"/>
                    </a:lnTo>
                    <a:lnTo>
                      <a:pt x="172" y="114"/>
                    </a:lnTo>
                    <a:lnTo>
                      <a:pt x="178" y="120"/>
                    </a:lnTo>
                    <a:lnTo>
                      <a:pt x="180" y="130"/>
                    </a:lnTo>
                    <a:lnTo>
                      <a:pt x="180" y="140"/>
                    </a:lnTo>
                    <a:lnTo>
                      <a:pt x="174" y="150"/>
                    </a:lnTo>
                    <a:lnTo>
                      <a:pt x="152" y="176"/>
                    </a:lnTo>
                    <a:lnTo>
                      <a:pt x="152" y="176"/>
                    </a:lnTo>
                    <a:lnTo>
                      <a:pt x="146" y="182"/>
                    </a:lnTo>
                    <a:lnTo>
                      <a:pt x="138" y="186"/>
                    </a:lnTo>
                    <a:lnTo>
                      <a:pt x="140" y="188"/>
                    </a:lnTo>
                    <a:lnTo>
                      <a:pt x="140" y="188"/>
                    </a:lnTo>
                    <a:lnTo>
                      <a:pt x="146" y="190"/>
                    </a:lnTo>
                    <a:lnTo>
                      <a:pt x="152" y="192"/>
                    </a:lnTo>
                    <a:lnTo>
                      <a:pt x="162" y="194"/>
                    </a:lnTo>
                    <a:lnTo>
                      <a:pt x="174" y="190"/>
                    </a:lnTo>
                    <a:lnTo>
                      <a:pt x="180" y="186"/>
                    </a:lnTo>
                    <a:lnTo>
                      <a:pt x="184" y="182"/>
                    </a:lnTo>
                    <a:lnTo>
                      <a:pt x="208" y="152"/>
                    </a:lnTo>
                    <a:lnTo>
                      <a:pt x="208" y="152"/>
                    </a:lnTo>
                    <a:lnTo>
                      <a:pt x="212" y="146"/>
                    </a:lnTo>
                    <a:lnTo>
                      <a:pt x="214" y="140"/>
                    </a:lnTo>
                    <a:lnTo>
                      <a:pt x="214" y="128"/>
                    </a:lnTo>
                    <a:lnTo>
                      <a:pt x="210" y="118"/>
                    </a:lnTo>
                    <a:lnTo>
                      <a:pt x="208" y="112"/>
                    </a:lnTo>
                    <a:lnTo>
                      <a:pt x="202" y="108"/>
                    </a:lnTo>
                    <a:close/>
                  </a:path>
                </a:pathLst>
              </a:custGeom>
              <a:solidFill>
                <a:srgbClr val="32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10270"/>
              <p:cNvSpPr>
                <a:spLocks/>
              </p:cNvSpPr>
              <p:nvPr/>
            </p:nvSpPr>
            <p:spPr bwMode="auto">
              <a:xfrm>
                <a:off x="10558463" y="4344988"/>
                <a:ext cx="339725" cy="307975"/>
              </a:xfrm>
              <a:custGeom>
                <a:avLst/>
                <a:gdLst>
                  <a:gd name="T0" fmla="*/ 202 w 214"/>
                  <a:gd name="T1" fmla="*/ 108 h 194"/>
                  <a:gd name="T2" fmla="*/ 74 w 214"/>
                  <a:gd name="T3" fmla="*/ 6 h 194"/>
                  <a:gd name="T4" fmla="*/ 74 w 214"/>
                  <a:gd name="T5" fmla="*/ 6 h 194"/>
                  <a:gd name="T6" fmla="*/ 68 w 214"/>
                  <a:gd name="T7" fmla="*/ 2 h 194"/>
                  <a:gd name="T8" fmla="*/ 64 w 214"/>
                  <a:gd name="T9" fmla="*/ 0 h 194"/>
                  <a:gd name="T10" fmla="*/ 52 w 214"/>
                  <a:gd name="T11" fmla="*/ 0 h 194"/>
                  <a:gd name="T12" fmla="*/ 40 w 214"/>
                  <a:gd name="T13" fmla="*/ 2 h 194"/>
                  <a:gd name="T14" fmla="*/ 34 w 214"/>
                  <a:gd name="T15" fmla="*/ 6 h 194"/>
                  <a:gd name="T16" fmla="*/ 30 w 214"/>
                  <a:gd name="T17" fmla="*/ 10 h 194"/>
                  <a:gd name="T18" fmla="*/ 6 w 214"/>
                  <a:gd name="T19" fmla="*/ 42 h 194"/>
                  <a:gd name="T20" fmla="*/ 6 w 214"/>
                  <a:gd name="T21" fmla="*/ 42 h 194"/>
                  <a:gd name="T22" fmla="*/ 4 w 214"/>
                  <a:gd name="T23" fmla="*/ 46 h 194"/>
                  <a:gd name="T24" fmla="*/ 0 w 214"/>
                  <a:gd name="T25" fmla="*/ 52 h 194"/>
                  <a:gd name="T26" fmla="*/ 0 w 214"/>
                  <a:gd name="T27" fmla="*/ 64 h 194"/>
                  <a:gd name="T28" fmla="*/ 4 w 214"/>
                  <a:gd name="T29" fmla="*/ 76 h 194"/>
                  <a:gd name="T30" fmla="*/ 6 w 214"/>
                  <a:gd name="T31" fmla="*/ 80 h 194"/>
                  <a:gd name="T32" fmla="*/ 12 w 214"/>
                  <a:gd name="T33" fmla="*/ 84 h 194"/>
                  <a:gd name="T34" fmla="*/ 12 w 214"/>
                  <a:gd name="T35" fmla="*/ 86 h 194"/>
                  <a:gd name="T36" fmla="*/ 12 w 214"/>
                  <a:gd name="T37" fmla="*/ 86 h 194"/>
                  <a:gd name="T38" fmla="*/ 14 w 214"/>
                  <a:gd name="T39" fmla="*/ 78 h 194"/>
                  <a:gd name="T40" fmla="*/ 20 w 214"/>
                  <a:gd name="T41" fmla="*/ 70 h 194"/>
                  <a:gd name="T42" fmla="*/ 40 w 214"/>
                  <a:gd name="T43" fmla="*/ 44 h 194"/>
                  <a:gd name="T44" fmla="*/ 40 w 214"/>
                  <a:gd name="T45" fmla="*/ 44 h 194"/>
                  <a:gd name="T46" fmla="*/ 48 w 214"/>
                  <a:gd name="T47" fmla="*/ 36 h 194"/>
                  <a:gd name="T48" fmla="*/ 58 w 214"/>
                  <a:gd name="T49" fmla="*/ 32 h 194"/>
                  <a:gd name="T50" fmla="*/ 68 w 214"/>
                  <a:gd name="T51" fmla="*/ 32 h 194"/>
                  <a:gd name="T52" fmla="*/ 76 w 214"/>
                  <a:gd name="T53" fmla="*/ 36 h 194"/>
                  <a:gd name="T54" fmla="*/ 172 w 214"/>
                  <a:gd name="T55" fmla="*/ 114 h 194"/>
                  <a:gd name="T56" fmla="*/ 172 w 214"/>
                  <a:gd name="T57" fmla="*/ 114 h 194"/>
                  <a:gd name="T58" fmla="*/ 178 w 214"/>
                  <a:gd name="T59" fmla="*/ 120 h 194"/>
                  <a:gd name="T60" fmla="*/ 180 w 214"/>
                  <a:gd name="T61" fmla="*/ 130 h 194"/>
                  <a:gd name="T62" fmla="*/ 180 w 214"/>
                  <a:gd name="T63" fmla="*/ 140 h 194"/>
                  <a:gd name="T64" fmla="*/ 174 w 214"/>
                  <a:gd name="T65" fmla="*/ 150 h 194"/>
                  <a:gd name="T66" fmla="*/ 152 w 214"/>
                  <a:gd name="T67" fmla="*/ 176 h 194"/>
                  <a:gd name="T68" fmla="*/ 152 w 214"/>
                  <a:gd name="T69" fmla="*/ 176 h 194"/>
                  <a:gd name="T70" fmla="*/ 146 w 214"/>
                  <a:gd name="T71" fmla="*/ 182 h 194"/>
                  <a:gd name="T72" fmla="*/ 138 w 214"/>
                  <a:gd name="T73" fmla="*/ 186 h 194"/>
                  <a:gd name="T74" fmla="*/ 140 w 214"/>
                  <a:gd name="T75" fmla="*/ 188 h 194"/>
                  <a:gd name="T76" fmla="*/ 140 w 214"/>
                  <a:gd name="T77" fmla="*/ 188 h 194"/>
                  <a:gd name="T78" fmla="*/ 146 w 214"/>
                  <a:gd name="T79" fmla="*/ 190 h 194"/>
                  <a:gd name="T80" fmla="*/ 152 w 214"/>
                  <a:gd name="T81" fmla="*/ 192 h 194"/>
                  <a:gd name="T82" fmla="*/ 162 w 214"/>
                  <a:gd name="T83" fmla="*/ 194 h 194"/>
                  <a:gd name="T84" fmla="*/ 174 w 214"/>
                  <a:gd name="T85" fmla="*/ 190 h 194"/>
                  <a:gd name="T86" fmla="*/ 180 w 214"/>
                  <a:gd name="T87" fmla="*/ 186 h 194"/>
                  <a:gd name="T88" fmla="*/ 184 w 214"/>
                  <a:gd name="T89" fmla="*/ 182 h 194"/>
                  <a:gd name="T90" fmla="*/ 208 w 214"/>
                  <a:gd name="T91" fmla="*/ 152 h 194"/>
                  <a:gd name="T92" fmla="*/ 208 w 214"/>
                  <a:gd name="T93" fmla="*/ 152 h 194"/>
                  <a:gd name="T94" fmla="*/ 212 w 214"/>
                  <a:gd name="T95" fmla="*/ 146 h 194"/>
                  <a:gd name="T96" fmla="*/ 214 w 214"/>
                  <a:gd name="T97" fmla="*/ 140 h 194"/>
                  <a:gd name="T98" fmla="*/ 214 w 214"/>
                  <a:gd name="T99" fmla="*/ 128 h 194"/>
                  <a:gd name="T100" fmla="*/ 210 w 214"/>
                  <a:gd name="T101" fmla="*/ 118 h 194"/>
                  <a:gd name="T102" fmla="*/ 208 w 214"/>
                  <a:gd name="T103" fmla="*/ 112 h 194"/>
                  <a:gd name="T104" fmla="*/ 202 w 214"/>
                  <a:gd name="T105" fmla="*/ 10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94">
                    <a:moveTo>
                      <a:pt x="202" y="108"/>
                    </a:moveTo>
                    <a:lnTo>
                      <a:pt x="74" y="6"/>
                    </a:lnTo>
                    <a:lnTo>
                      <a:pt x="74" y="6"/>
                    </a:lnTo>
                    <a:lnTo>
                      <a:pt x="68" y="2"/>
                    </a:lnTo>
                    <a:lnTo>
                      <a:pt x="64" y="0"/>
                    </a:lnTo>
                    <a:lnTo>
                      <a:pt x="52" y="0"/>
                    </a:lnTo>
                    <a:lnTo>
                      <a:pt x="40" y="2"/>
                    </a:lnTo>
                    <a:lnTo>
                      <a:pt x="34" y="6"/>
                    </a:lnTo>
                    <a:lnTo>
                      <a:pt x="30" y="10"/>
                    </a:lnTo>
                    <a:lnTo>
                      <a:pt x="6" y="42"/>
                    </a:lnTo>
                    <a:lnTo>
                      <a:pt x="6" y="42"/>
                    </a:lnTo>
                    <a:lnTo>
                      <a:pt x="4" y="46"/>
                    </a:lnTo>
                    <a:lnTo>
                      <a:pt x="0" y="52"/>
                    </a:lnTo>
                    <a:lnTo>
                      <a:pt x="0" y="64"/>
                    </a:lnTo>
                    <a:lnTo>
                      <a:pt x="4" y="76"/>
                    </a:lnTo>
                    <a:lnTo>
                      <a:pt x="6" y="80"/>
                    </a:lnTo>
                    <a:lnTo>
                      <a:pt x="12" y="84"/>
                    </a:lnTo>
                    <a:lnTo>
                      <a:pt x="12" y="86"/>
                    </a:lnTo>
                    <a:lnTo>
                      <a:pt x="12" y="86"/>
                    </a:lnTo>
                    <a:lnTo>
                      <a:pt x="14" y="78"/>
                    </a:lnTo>
                    <a:lnTo>
                      <a:pt x="20" y="70"/>
                    </a:lnTo>
                    <a:lnTo>
                      <a:pt x="40" y="44"/>
                    </a:lnTo>
                    <a:lnTo>
                      <a:pt x="40" y="44"/>
                    </a:lnTo>
                    <a:lnTo>
                      <a:pt x="48" y="36"/>
                    </a:lnTo>
                    <a:lnTo>
                      <a:pt x="58" y="32"/>
                    </a:lnTo>
                    <a:lnTo>
                      <a:pt x="68" y="32"/>
                    </a:lnTo>
                    <a:lnTo>
                      <a:pt x="76" y="36"/>
                    </a:lnTo>
                    <a:lnTo>
                      <a:pt x="172" y="114"/>
                    </a:lnTo>
                    <a:lnTo>
                      <a:pt x="172" y="114"/>
                    </a:lnTo>
                    <a:lnTo>
                      <a:pt x="178" y="120"/>
                    </a:lnTo>
                    <a:lnTo>
                      <a:pt x="180" y="130"/>
                    </a:lnTo>
                    <a:lnTo>
                      <a:pt x="180" y="140"/>
                    </a:lnTo>
                    <a:lnTo>
                      <a:pt x="174" y="150"/>
                    </a:lnTo>
                    <a:lnTo>
                      <a:pt x="152" y="176"/>
                    </a:lnTo>
                    <a:lnTo>
                      <a:pt x="152" y="176"/>
                    </a:lnTo>
                    <a:lnTo>
                      <a:pt x="146" y="182"/>
                    </a:lnTo>
                    <a:lnTo>
                      <a:pt x="138" y="186"/>
                    </a:lnTo>
                    <a:lnTo>
                      <a:pt x="140" y="188"/>
                    </a:lnTo>
                    <a:lnTo>
                      <a:pt x="140" y="188"/>
                    </a:lnTo>
                    <a:lnTo>
                      <a:pt x="146" y="190"/>
                    </a:lnTo>
                    <a:lnTo>
                      <a:pt x="152" y="192"/>
                    </a:lnTo>
                    <a:lnTo>
                      <a:pt x="162" y="194"/>
                    </a:lnTo>
                    <a:lnTo>
                      <a:pt x="174" y="190"/>
                    </a:lnTo>
                    <a:lnTo>
                      <a:pt x="180" y="186"/>
                    </a:lnTo>
                    <a:lnTo>
                      <a:pt x="184" y="182"/>
                    </a:lnTo>
                    <a:lnTo>
                      <a:pt x="208" y="152"/>
                    </a:lnTo>
                    <a:lnTo>
                      <a:pt x="208" y="152"/>
                    </a:lnTo>
                    <a:lnTo>
                      <a:pt x="212" y="146"/>
                    </a:lnTo>
                    <a:lnTo>
                      <a:pt x="214" y="140"/>
                    </a:lnTo>
                    <a:lnTo>
                      <a:pt x="214" y="128"/>
                    </a:lnTo>
                    <a:lnTo>
                      <a:pt x="210" y="118"/>
                    </a:lnTo>
                    <a:lnTo>
                      <a:pt x="208" y="112"/>
                    </a:lnTo>
                    <a:lnTo>
                      <a:pt x="202"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10271"/>
              <p:cNvSpPr>
                <a:spLocks/>
              </p:cNvSpPr>
              <p:nvPr/>
            </p:nvSpPr>
            <p:spPr bwMode="auto">
              <a:xfrm>
                <a:off x="9850438" y="4271963"/>
                <a:ext cx="1384300" cy="1343025"/>
              </a:xfrm>
              <a:custGeom>
                <a:avLst/>
                <a:gdLst>
                  <a:gd name="T0" fmla="*/ 566 w 872"/>
                  <a:gd name="T1" fmla="*/ 834 h 846"/>
                  <a:gd name="T2" fmla="*/ 566 w 872"/>
                  <a:gd name="T3" fmla="*/ 834 h 846"/>
                  <a:gd name="T4" fmla="*/ 560 w 872"/>
                  <a:gd name="T5" fmla="*/ 840 h 846"/>
                  <a:gd name="T6" fmla="*/ 556 w 872"/>
                  <a:gd name="T7" fmla="*/ 842 h 846"/>
                  <a:gd name="T8" fmla="*/ 544 w 872"/>
                  <a:gd name="T9" fmla="*/ 846 h 846"/>
                  <a:gd name="T10" fmla="*/ 532 w 872"/>
                  <a:gd name="T11" fmla="*/ 846 h 846"/>
                  <a:gd name="T12" fmla="*/ 526 w 872"/>
                  <a:gd name="T13" fmla="*/ 844 h 846"/>
                  <a:gd name="T14" fmla="*/ 522 w 872"/>
                  <a:gd name="T15" fmla="*/ 840 h 846"/>
                  <a:gd name="T16" fmla="*/ 10 w 872"/>
                  <a:gd name="T17" fmla="*/ 434 h 846"/>
                  <a:gd name="T18" fmla="*/ 10 w 872"/>
                  <a:gd name="T19" fmla="*/ 434 h 846"/>
                  <a:gd name="T20" fmla="*/ 6 w 872"/>
                  <a:gd name="T21" fmla="*/ 428 h 846"/>
                  <a:gd name="T22" fmla="*/ 2 w 872"/>
                  <a:gd name="T23" fmla="*/ 424 h 846"/>
                  <a:gd name="T24" fmla="*/ 0 w 872"/>
                  <a:gd name="T25" fmla="*/ 412 h 846"/>
                  <a:gd name="T26" fmla="*/ 0 w 872"/>
                  <a:gd name="T27" fmla="*/ 400 h 846"/>
                  <a:gd name="T28" fmla="*/ 2 w 872"/>
                  <a:gd name="T29" fmla="*/ 394 h 846"/>
                  <a:gd name="T30" fmla="*/ 6 w 872"/>
                  <a:gd name="T31" fmla="*/ 390 h 846"/>
                  <a:gd name="T32" fmla="*/ 306 w 872"/>
                  <a:gd name="T33" fmla="*/ 12 h 846"/>
                  <a:gd name="T34" fmla="*/ 306 w 872"/>
                  <a:gd name="T35" fmla="*/ 12 h 846"/>
                  <a:gd name="T36" fmla="*/ 310 w 872"/>
                  <a:gd name="T37" fmla="*/ 6 h 846"/>
                  <a:gd name="T38" fmla="*/ 316 w 872"/>
                  <a:gd name="T39" fmla="*/ 4 h 846"/>
                  <a:gd name="T40" fmla="*/ 328 w 872"/>
                  <a:gd name="T41" fmla="*/ 0 h 846"/>
                  <a:gd name="T42" fmla="*/ 340 w 872"/>
                  <a:gd name="T43" fmla="*/ 0 h 846"/>
                  <a:gd name="T44" fmla="*/ 344 w 872"/>
                  <a:gd name="T45" fmla="*/ 2 h 846"/>
                  <a:gd name="T46" fmla="*/ 350 w 872"/>
                  <a:gd name="T47" fmla="*/ 6 h 846"/>
                  <a:gd name="T48" fmla="*/ 862 w 872"/>
                  <a:gd name="T49" fmla="*/ 412 h 846"/>
                  <a:gd name="T50" fmla="*/ 862 w 872"/>
                  <a:gd name="T51" fmla="*/ 412 h 846"/>
                  <a:gd name="T52" fmla="*/ 866 w 872"/>
                  <a:gd name="T53" fmla="*/ 418 h 846"/>
                  <a:gd name="T54" fmla="*/ 868 w 872"/>
                  <a:gd name="T55" fmla="*/ 422 h 846"/>
                  <a:gd name="T56" fmla="*/ 872 w 872"/>
                  <a:gd name="T57" fmla="*/ 434 h 846"/>
                  <a:gd name="T58" fmla="*/ 872 w 872"/>
                  <a:gd name="T59" fmla="*/ 446 h 846"/>
                  <a:gd name="T60" fmla="*/ 870 w 872"/>
                  <a:gd name="T61" fmla="*/ 452 h 846"/>
                  <a:gd name="T62" fmla="*/ 866 w 872"/>
                  <a:gd name="T63" fmla="*/ 456 h 846"/>
                  <a:gd name="T64" fmla="*/ 566 w 872"/>
                  <a:gd name="T65" fmla="*/ 834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2" h="846">
                    <a:moveTo>
                      <a:pt x="566" y="834"/>
                    </a:moveTo>
                    <a:lnTo>
                      <a:pt x="566" y="834"/>
                    </a:lnTo>
                    <a:lnTo>
                      <a:pt x="560" y="840"/>
                    </a:lnTo>
                    <a:lnTo>
                      <a:pt x="556" y="842"/>
                    </a:lnTo>
                    <a:lnTo>
                      <a:pt x="544" y="846"/>
                    </a:lnTo>
                    <a:lnTo>
                      <a:pt x="532" y="846"/>
                    </a:lnTo>
                    <a:lnTo>
                      <a:pt x="526" y="844"/>
                    </a:lnTo>
                    <a:lnTo>
                      <a:pt x="522" y="840"/>
                    </a:lnTo>
                    <a:lnTo>
                      <a:pt x="10" y="434"/>
                    </a:lnTo>
                    <a:lnTo>
                      <a:pt x="10" y="434"/>
                    </a:lnTo>
                    <a:lnTo>
                      <a:pt x="6" y="428"/>
                    </a:lnTo>
                    <a:lnTo>
                      <a:pt x="2" y="424"/>
                    </a:lnTo>
                    <a:lnTo>
                      <a:pt x="0" y="412"/>
                    </a:lnTo>
                    <a:lnTo>
                      <a:pt x="0" y="400"/>
                    </a:lnTo>
                    <a:lnTo>
                      <a:pt x="2" y="394"/>
                    </a:lnTo>
                    <a:lnTo>
                      <a:pt x="6" y="390"/>
                    </a:lnTo>
                    <a:lnTo>
                      <a:pt x="306" y="12"/>
                    </a:lnTo>
                    <a:lnTo>
                      <a:pt x="306" y="12"/>
                    </a:lnTo>
                    <a:lnTo>
                      <a:pt x="310" y="6"/>
                    </a:lnTo>
                    <a:lnTo>
                      <a:pt x="316" y="4"/>
                    </a:lnTo>
                    <a:lnTo>
                      <a:pt x="328" y="0"/>
                    </a:lnTo>
                    <a:lnTo>
                      <a:pt x="340" y="0"/>
                    </a:lnTo>
                    <a:lnTo>
                      <a:pt x="344" y="2"/>
                    </a:lnTo>
                    <a:lnTo>
                      <a:pt x="350" y="6"/>
                    </a:lnTo>
                    <a:lnTo>
                      <a:pt x="862" y="412"/>
                    </a:lnTo>
                    <a:lnTo>
                      <a:pt x="862" y="412"/>
                    </a:lnTo>
                    <a:lnTo>
                      <a:pt x="866" y="418"/>
                    </a:lnTo>
                    <a:lnTo>
                      <a:pt x="868" y="422"/>
                    </a:lnTo>
                    <a:lnTo>
                      <a:pt x="872" y="434"/>
                    </a:lnTo>
                    <a:lnTo>
                      <a:pt x="872" y="446"/>
                    </a:lnTo>
                    <a:lnTo>
                      <a:pt x="870" y="452"/>
                    </a:lnTo>
                    <a:lnTo>
                      <a:pt x="866" y="456"/>
                    </a:lnTo>
                    <a:lnTo>
                      <a:pt x="566" y="834"/>
                    </a:lnTo>
                    <a:close/>
                  </a:path>
                </a:pathLst>
              </a:custGeom>
              <a:solidFill>
                <a:srgbClr val="2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10272"/>
              <p:cNvSpPr>
                <a:spLocks/>
              </p:cNvSpPr>
              <p:nvPr/>
            </p:nvSpPr>
            <p:spPr bwMode="auto">
              <a:xfrm>
                <a:off x="9847263" y="4271963"/>
                <a:ext cx="1330325" cy="1295400"/>
              </a:xfrm>
              <a:custGeom>
                <a:avLst/>
                <a:gdLst>
                  <a:gd name="T0" fmla="*/ 530 w 838"/>
                  <a:gd name="T1" fmla="*/ 804 h 816"/>
                  <a:gd name="T2" fmla="*/ 530 w 838"/>
                  <a:gd name="T3" fmla="*/ 804 h 816"/>
                  <a:gd name="T4" fmla="*/ 520 w 838"/>
                  <a:gd name="T5" fmla="*/ 812 h 816"/>
                  <a:gd name="T6" fmla="*/ 510 w 838"/>
                  <a:gd name="T7" fmla="*/ 816 h 816"/>
                  <a:gd name="T8" fmla="*/ 498 w 838"/>
                  <a:gd name="T9" fmla="*/ 816 h 816"/>
                  <a:gd name="T10" fmla="*/ 492 w 838"/>
                  <a:gd name="T11" fmla="*/ 814 h 816"/>
                  <a:gd name="T12" fmla="*/ 488 w 838"/>
                  <a:gd name="T13" fmla="*/ 810 h 816"/>
                  <a:gd name="T14" fmla="*/ 12 w 838"/>
                  <a:gd name="T15" fmla="*/ 432 h 816"/>
                  <a:gd name="T16" fmla="*/ 12 w 838"/>
                  <a:gd name="T17" fmla="*/ 432 h 816"/>
                  <a:gd name="T18" fmla="*/ 6 w 838"/>
                  <a:gd name="T19" fmla="*/ 428 h 816"/>
                  <a:gd name="T20" fmla="*/ 4 w 838"/>
                  <a:gd name="T21" fmla="*/ 424 h 816"/>
                  <a:gd name="T22" fmla="*/ 0 w 838"/>
                  <a:gd name="T23" fmla="*/ 412 h 816"/>
                  <a:gd name="T24" fmla="*/ 2 w 838"/>
                  <a:gd name="T25" fmla="*/ 400 h 816"/>
                  <a:gd name="T26" fmla="*/ 8 w 838"/>
                  <a:gd name="T27" fmla="*/ 390 h 816"/>
                  <a:gd name="T28" fmla="*/ 308 w 838"/>
                  <a:gd name="T29" fmla="*/ 12 h 816"/>
                  <a:gd name="T30" fmla="*/ 308 w 838"/>
                  <a:gd name="T31" fmla="*/ 12 h 816"/>
                  <a:gd name="T32" fmla="*/ 318 w 838"/>
                  <a:gd name="T33" fmla="*/ 4 h 816"/>
                  <a:gd name="T34" fmla="*/ 328 w 838"/>
                  <a:gd name="T35" fmla="*/ 0 h 816"/>
                  <a:gd name="T36" fmla="*/ 340 w 838"/>
                  <a:gd name="T37" fmla="*/ 0 h 816"/>
                  <a:gd name="T38" fmla="*/ 346 w 838"/>
                  <a:gd name="T39" fmla="*/ 2 h 816"/>
                  <a:gd name="T40" fmla="*/ 350 w 838"/>
                  <a:gd name="T41" fmla="*/ 6 h 816"/>
                  <a:gd name="T42" fmla="*/ 826 w 838"/>
                  <a:gd name="T43" fmla="*/ 384 h 816"/>
                  <a:gd name="T44" fmla="*/ 826 w 838"/>
                  <a:gd name="T45" fmla="*/ 384 h 816"/>
                  <a:gd name="T46" fmla="*/ 832 w 838"/>
                  <a:gd name="T47" fmla="*/ 388 h 816"/>
                  <a:gd name="T48" fmla="*/ 834 w 838"/>
                  <a:gd name="T49" fmla="*/ 394 h 816"/>
                  <a:gd name="T50" fmla="*/ 838 w 838"/>
                  <a:gd name="T51" fmla="*/ 404 h 816"/>
                  <a:gd name="T52" fmla="*/ 836 w 838"/>
                  <a:gd name="T53" fmla="*/ 416 h 816"/>
                  <a:gd name="T54" fmla="*/ 830 w 838"/>
                  <a:gd name="T55" fmla="*/ 426 h 816"/>
                  <a:gd name="T56" fmla="*/ 530 w 838"/>
                  <a:gd name="T57" fmla="*/ 804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8" h="816">
                    <a:moveTo>
                      <a:pt x="530" y="804"/>
                    </a:moveTo>
                    <a:lnTo>
                      <a:pt x="530" y="804"/>
                    </a:lnTo>
                    <a:lnTo>
                      <a:pt x="520" y="812"/>
                    </a:lnTo>
                    <a:lnTo>
                      <a:pt x="510" y="816"/>
                    </a:lnTo>
                    <a:lnTo>
                      <a:pt x="498" y="816"/>
                    </a:lnTo>
                    <a:lnTo>
                      <a:pt x="492" y="814"/>
                    </a:lnTo>
                    <a:lnTo>
                      <a:pt x="488" y="810"/>
                    </a:lnTo>
                    <a:lnTo>
                      <a:pt x="12" y="432"/>
                    </a:lnTo>
                    <a:lnTo>
                      <a:pt x="12" y="432"/>
                    </a:lnTo>
                    <a:lnTo>
                      <a:pt x="6" y="428"/>
                    </a:lnTo>
                    <a:lnTo>
                      <a:pt x="4" y="424"/>
                    </a:lnTo>
                    <a:lnTo>
                      <a:pt x="0" y="412"/>
                    </a:lnTo>
                    <a:lnTo>
                      <a:pt x="2" y="400"/>
                    </a:lnTo>
                    <a:lnTo>
                      <a:pt x="8" y="390"/>
                    </a:lnTo>
                    <a:lnTo>
                      <a:pt x="308" y="12"/>
                    </a:lnTo>
                    <a:lnTo>
                      <a:pt x="308" y="12"/>
                    </a:lnTo>
                    <a:lnTo>
                      <a:pt x="318" y="4"/>
                    </a:lnTo>
                    <a:lnTo>
                      <a:pt x="328" y="0"/>
                    </a:lnTo>
                    <a:lnTo>
                      <a:pt x="340" y="0"/>
                    </a:lnTo>
                    <a:lnTo>
                      <a:pt x="346" y="2"/>
                    </a:lnTo>
                    <a:lnTo>
                      <a:pt x="350" y="6"/>
                    </a:lnTo>
                    <a:lnTo>
                      <a:pt x="826" y="384"/>
                    </a:lnTo>
                    <a:lnTo>
                      <a:pt x="826" y="384"/>
                    </a:lnTo>
                    <a:lnTo>
                      <a:pt x="832" y="388"/>
                    </a:lnTo>
                    <a:lnTo>
                      <a:pt x="834" y="394"/>
                    </a:lnTo>
                    <a:lnTo>
                      <a:pt x="838" y="404"/>
                    </a:lnTo>
                    <a:lnTo>
                      <a:pt x="836" y="416"/>
                    </a:lnTo>
                    <a:lnTo>
                      <a:pt x="830" y="426"/>
                    </a:lnTo>
                    <a:lnTo>
                      <a:pt x="530" y="804"/>
                    </a:lnTo>
                    <a:close/>
                  </a:path>
                </a:pathLst>
              </a:custGeom>
              <a:solidFill>
                <a:srgbClr val="2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10273"/>
              <p:cNvSpPr>
                <a:spLocks/>
              </p:cNvSpPr>
              <p:nvPr/>
            </p:nvSpPr>
            <p:spPr bwMode="auto">
              <a:xfrm>
                <a:off x="9847263" y="4271963"/>
                <a:ext cx="1330325" cy="1295400"/>
              </a:xfrm>
              <a:custGeom>
                <a:avLst/>
                <a:gdLst>
                  <a:gd name="T0" fmla="*/ 530 w 838"/>
                  <a:gd name="T1" fmla="*/ 804 h 816"/>
                  <a:gd name="T2" fmla="*/ 530 w 838"/>
                  <a:gd name="T3" fmla="*/ 804 h 816"/>
                  <a:gd name="T4" fmla="*/ 520 w 838"/>
                  <a:gd name="T5" fmla="*/ 812 h 816"/>
                  <a:gd name="T6" fmla="*/ 510 w 838"/>
                  <a:gd name="T7" fmla="*/ 816 h 816"/>
                  <a:gd name="T8" fmla="*/ 498 w 838"/>
                  <a:gd name="T9" fmla="*/ 816 h 816"/>
                  <a:gd name="T10" fmla="*/ 492 w 838"/>
                  <a:gd name="T11" fmla="*/ 814 h 816"/>
                  <a:gd name="T12" fmla="*/ 488 w 838"/>
                  <a:gd name="T13" fmla="*/ 810 h 816"/>
                  <a:gd name="T14" fmla="*/ 12 w 838"/>
                  <a:gd name="T15" fmla="*/ 432 h 816"/>
                  <a:gd name="T16" fmla="*/ 12 w 838"/>
                  <a:gd name="T17" fmla="*/ 432 h 816"/>
                  <a:gd name="T18" fmla="*/ 6 w 838"/>
                  <a:gd name="T19" fmla="*/ 428 h 816"/>
                  <a:gd name="T20" fmla="*/ 4 w 838"/>
                  <a:gd name="T21" fmla="*/ 424 h 816"/>
                  <a:gd name="T22" fmla="*/ 0 w 838"/>
                  <a:gd name="T23" fmla="*/ 412 h 816"/>
                  <a:gd name="T24" fmla="*/ 2 w 838"/>
                  <a:gd name="T25" fmla="*/ 400 h 816"/>
                  <a:gd name="T26" fmla="*/ 8 w 838"/>
                  <a:gd name="T27" fmla="*/ 390 h 816"/>
                  <a:gd name="T28" fmla="*/ 308 w 838"/>
                  <a:gd name="T29" fmla="*/ 12 h 816"/>
                  <a:gd name="T30" fmla="*/ 308 w 838"/>
                  <a:gd name="T31" fmla="*/ 12 h 816"/>
                  <a:gd name="T32" fmla="*/ 318 w 838"/>
                  <a:gd name="T33" fmla="*/ 4 h 816"/>
                  <a:gd name="T34" fmla="*/ 328 w 838"/>
                  <a:gd name="T35" fmla="*/ 0 h 816"/>
                  <a:gd name="T36" fmla="*/ 340 w 838"/>
                  <a:gd name="T37" fmla="*/ 0 h 816"/>
                  <a:gd name="T38" fmla="*/ 346 w 838"/>
                  <a:gd name="T39" fmla="*/ 2 h 816"/>
                  <a:gd name="T40" fmla="*/ 350 w 838"/>
                  <a:gd name="T41" fmla="*/ 6 h 816"/>
                  <a:gd name="T42" fmla="*/ 826 w 838"/>
                  <a:gd name="T43" fmla="*/ 384 h 816"/>
                  <a:gd name="T44" fmla="*/ 826 w 838"/>
                  <a:gd name="T45" fmla="*/ 384 h 816"/>
                  <a:gd name="T46" fmla="*/ 832 w 838"/>
                  <a:gd name="T47" fmla="*/ 388 h 816"/>
                  <a:gd name="T48" fmla="*/ 834 w 838"/>
                  <a:gd name="T49" fmla="*/ 394 h 816"/>
                  <a:gd name="T50" fmla="*/ 838 w 838"/>
                  <a:gd name="T51" fmla="*/ 404 h 816"/>
                  <a:gd name="T52" fmla="*/ 836 w 838"/>
                  <a:gd name="T53" fmla="*/ 416 h 816"/>
                  <a:gd name="T54" fmla="*/ 830 w 838"/>
                  <a:gd name="T55" fmla="*/ 426 h 816"/>
                  <a:gd name="T56" fmla="*/ 530 w 838"/>
                  <a:gd name="T57" fmla="*/ 804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8" h="816">
                    <a:moveTo>
                      <a:pt x="530" y="804"/>
                    </a:moveTo>
                    <a:lnTo>
                      <a:pt x="530" y="804"/>
                    </a:lnTo>
                    <a:lnTo>
                      <a:pt x="520" y="812"/>
                    </a:lnTo>
                    <a:lnTo>
                      <a:pt x="510" y="816"/>
                    </a:lnTo>
                    <a:lnTo>
                      <a:pt x="498" y="816"/>
                    </a:lnTo>
                    <a:lnTo>
                      <a:pt x="492" y="814"/>
                    </a:lnTo>
                    <a:lnTo>
                      <a:pt x="488" y="810"/>
                    </a:lnTo>
                    <a:lnTo>
                      <a:pt x="12" y="432"/>
                    </a:lnTo>
                    <a:lnTo>
                      <a:pt x="12" y="432"/>
                    </a:lnTo>
                    <a:lnTo>
                      <a:pt x="6" y="428"/>
                    </a:lnTo>
                    <a:lnTo>
                      <a:pt x="4" y="424"/>
                    </a:lnTo>
                    <a:lnTo>
                      <a:pt x="0" y="412"/>
                    </a:lnTo>
                    <a:lnTo>
                      <a:pt x="2" y="400"/>
                    </a:lnTo>
                    <a:lnTo>
                      <a:pt x="8" y="390"/>
                    </a:lnTo>
                    <a:lnTo>
                      <a:pt x="308" y="12"/>
                    </a:lnTo>
                    <a:lnTo>
                      <a:pt x="308" y="12"/>
                    </a:lnTo>
                    <a:lnTo>
                      <a:pt x="318" y="4"/>
                    </a:lnTo>
                    <a:lnTo>
                      <a:pt x="328" y="0"/>
                    </a:lnTo>
                    <a:lnTo>
                      <a:pt x="340" y="0"/>
                    </a:lnTo>
                    <a:lnTo>
                      <a:pt x="346" y="2"/>
                    </a:lnTo>
                    <a:lnTo>
                      <a:pt x="350" y="6"/>
                    </a:lnTo>
                    <a:lnTo>
                      <a:pt x="826" y="384"/>
                    </a:lnTo>
                    <a:lnTo>
                      <a:pt x="826" y="384"/>
                    </a:lnTo>
                    <a:lnTo>
                      <a:pt x="832" y="388"/>
                    </a:lnTo>
                    <a:lnTo>
                      <a:pt x="834" y="394"/>
                    </a:lnTo>
                    <a:lnTo>
                      <a:pt x="838" y="404"/>
                    </a:lnTo>
                    <a:lnTo>
                      <a:pt x="836" y="416"/>
                    </a:lnTo>
                    <a:lnTo>
                      <a:pt x="830" y="426"/>
                    </a:lnTo>
                    <a:lnTo>
                      <a:pt x="530" y="804"/>
                    </a:lnTo>
                    <a:close/>
                  </a:path>
                </a:pathLst>
              </a:custGeom>
              <a:noFill/>
              <a:ln w="12700">
                <a:solidFill>
                  <a:srgbClr val="6573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10274"/>
              <p:cNvSpPr>
                <a:spLocks/>
              </p:cNvSpPr>
              <p:nvPr/>
            </p:nvSpPr>
            <p:spPr bwMode="auto">
              <a:xfrm>
                <a:off x="9764713" y="4205288"/>
                <a:ext cx="1336675" cy="1301750"/>
              </a:xfrm>
              <a:custGeom>
                <a:avLst/>
                <a:gdLst>
                  <a:gd name="T0" fmla="*/ 534 w 842"/>
                  <a:gd name="T1" fmla="*/ 808 h 820"/>
                  <a:gd name="T2" fmla="*/ 534 w 842"/>
                  <a:gd name="T3" fmla="*/ 808 h 820"/>
                  <a:gd name="T4" fmla="*/ 530 w 842"/>
                  <a:gd name="T5" fmla="*/ 814 h 820"/>
                  <a:gd name="T6" fmla="*/ 524 w 842"/>
                  <a:gd name="T7" fmla="*/ 816 h 820"/>
                  <a:gd name="T8" fmla="*/ 514 w 842"/>
                  <a:gd name="T9" fmla="*/ 820 h 820"/>
                  <a:gd name="T10" fmla="*/ 502 w 842"/>
                  <a:gd name="T11" fmla="*/ 820 h 820"/>
                  <a:gd name="T12" fmla="*/ 496 w 842"/>
                  <a:gd name="T13" fmla="*/ 818 h 820"/>
                  <a:gd name="T14" fmla="*/ 492 w 842"/>
                  <a:gd name="T15" fmla="*/ 814 h 820"/>
                  <a:gd name="T16" fmla="*/ 12 w 842"/>
                  <a:gd name="T17" fmla="*/ 432 h 820"/>
                  <a:gd name="T18" fmla="*/ 12 w 842"/>
                  <a:gd name="T19" fmla="*/ 432 h 820"/>
                  <a:gd name="T20" fmla="*/ 6 w 842"/>
                  <a:gd name="T21" fmla="*/ 428 h 820"/>
                  <a:gd name="T22" fmla="*/ 4 w 842"/>
                  <a:gd name="T23" fmla="*/ 424 h 820"/>
                  <a:gd name="T24" fmla="*/ 0 w 842"/>
                  <a:gd name="T25" fmla="*/ 412 h 820"/>
                  <a:gd name="T26" fmla="*/ 2 w 842"/>
                  <a:gd name="T27" fmla="*/ 402 h 820"/>
                  <a:gd name="T28" fmla="*/ 4 w 842"/>
                  <a:gd name="T29" fmla="*/ 396 h 820"/>
                  <a:gd name="T30" fmla="*/ 8 w 842"/>
                  <a:gd name="T31" fmla="*/ 390 h 820"/>
                  <a:gd name="T32" fmla="*/ 308 w 842"/>
                  <a:gd name="T33" fmla="*/ 12 h 820"/>
                  <a:gd name="T34" fmla="*/ 308 w 842"/>
                  <a:gd name="T35" fmla="*/ 12 h 820"/>
                  <a:gd name="T36" fmla="*/ 312 w 842"/>
                  <a:gd name="T37" fmla="*/ 8 h 820"/>
                  <a:gd name="T38" fmla="*/ 318 w 842"/>
                  <a:gd name="T39" fmla="*/ 4 h 820"/>
                  <a:gd name="T40" fmla="*/ 328 w 842"/>
                  <a:gd name="T41" fmla="*/ 0 h 820"/>
                  <a:gd name="T42" fmla="*/ 340 w 842"/>
                  <a:gd name="T43" fmla="*/ 0 h 820"/>
                  <a:gd name="T44" fmla="*/ 346 w 842"/>
                  <a:gd name="T45" fmla="*/ 2 h 820"/>
                  <a:gd name="T46" fmla="*/ 350 w 842"/>
                  <a:gd name="T47" fmla="*/ 6 h 820"/>
                  <a:gd name="T48" fmla="*/ 832 w 842"/>
                  <a:gd name="T49" fmla="*/ 388 h 820"/>
                  <a:gd name="T50" fmla="*/ 832 w 842"/>
                  <a:gd name="T51" fmla="*/ 388 h 820"/>
                  <a:gd name="T52" fmla="*/ 836 w 842"/>
                  <a:gd name="T53" fmla="*/ 392 h 820"/>
                  <a:gd name="T54" fmla="*/ 838 w 842"/>
                  <a:gd name="T55" fmla="*/ 398 h 820"/>
                  <a:gd name="T56" fmla="*/ 842 w 842"/>
                  <a:gd name="T57" fmla="*/ 408 h 820"/>
                  <a:gd name="T58" fmla="*/ 840 w 842"/>
                  <a:gd name="T59" fmla="*/ 420 h 820"/>
                  <a:gd name="T60" fmla="*/ 838 w 842"/>
                  <a:gd name="T61" fmla="*/ 426 h 820"/>
                  <a:gd name="T62" fmla="*/ 834 w 842"/>
                  <a:gd name="T63" fmla="*/ 430 h 820"/>
                  <a:gd name="T64" fmla="*/ 534 w 842"/>
                  <a:gd name="T65" fmla="*/ 808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2" h="820">
                    <a:moveTo>
                      <a:pt x="534" y="808"/>
                    </a:moveTo>
                    <a:lnTo>
                      <a:pt x="534" y="808"/>
                    </a:lnTo>
                    <a:lnTo>
                      <a:pt x="530" y="814"/>
                    </a:lnTo>
                    <a:lnTo>
                      <a:pt x="524" y="816"/>
                    </a:lnTo>
                    <a:lnTo>
                      <a:pt x="514" y="820"/>
                    </a:lnTo>
                    <a:lnTo>
                      <a:pt x="502" y="820"/>
                    </a:lnTo>
                    <a:lnTo>
                      <a:pt x="496" y="818"/>
                    </a:lnTo>
                    <a:lnTo>
                      <a:pt x="492" y="814"/>
                    </a:lnTo>
                    <a:lnTo>
                      <a:pt x="12" y="432"/>
                    </a:lnTo>
                    <a:lnTo>
                      <a:pt x="12" y="432"/>
                    </a:lnTo>
                    <a:lnTo>
                      <a:pt x="6" y="428"/>
                    </a:lnTo>
                    <a:lnTo>
                      <a:pt x="4" y="424"/>
                    </a:lnTo>
                    <a:lnTo>
                      <a:pt x="0" y="412"/>
                    </a:lnTo>
                    <a:lnTo>
                      <a:pt x="2" y="402"/>
                    </a:lnTo>
                    <a:lnTo>
                      <a:pt x="4" y="396"/>
                    </a:lnTo>
                    <a:lnTo>
                      <a:pt x="8" y="390"/>
                    </a:lnTo>
                    <a:lnTo>
                      <a:pt x="308" y="12"/>
                    </a:lnTo>
                    <a:lnTo>
                      <a:pt x="308" y="12"/>
                    </a:lnTo>
                    <a:lnTo>
                      <a:pt x="312" y="8"/>
                    </a:lnTo>
                    <a:lnTo>
                      <a:pt x="318" y="4"/>
                    </a:lnTo>
                    <a:lnTo>
                      <a:pt x="328" y="0"/>
                    </a:lnTo>
                    <a:lnTo>
                      <a:pt x="340" y="0"/>
                    </a:lnTo>
                    <a:lnTo>
                      <a:pt x="346" y="2"/>
                    </a:lnTo>
                    <a:lnTo>
                      <a:pt x="350" y="6"/>
                    </a:lnTo>
                    <a:lnTo>
                      <a:pt x="832" y="388"/>
                    </a:lnTo>
                    <a:lnTo>
                      <a:pt x="832" y="388"/>
                    </a:lnTo>
                    <a:lnTo>
                      <a:pt x="836" y="392"/>
                    </a:lnTo>
                    <a:lnTo>
                      <a:pt x="838" y="398"/>
                    </a:lnTo>
                    <a:lnTo>
                      <a:pt x="842" y="408"/>
                    </a:lnTo>
                    <a:lnTo>
                      <a:pt x="840" y="420"/>
                    </a:lnTo>
                    <a:lnTo>
                      <a:pt x="838" y="426"/>
                    </a:lnTo>
                    <a:lnTo>
                      <a:pt x="834" y="430"/>
                    </a:lnTo>
                    <a:lnTo>
                      <a:pt x="534" y="808"/>
                    </a:lnTo>
                    <a:close/>
                  </a:path>
                </a:pathLst>
              </a:custGeom>
              <a:solidFill>
                <a:srgbClr val="32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10275"/>
              <p:cNvSpPr>
                <a:spLocks/>
              </p:cNvSpPr>
              <p:nvPr/>
            </p:nvSpPr>
            <p:spPr bwMode="auto">
              <a:xfrm>
                <a:off x="9828213" y="4265613"/>
                <a:ext cx="1181100" cy="1155700"/>
              </a:xfrm>
              <a:custGeom>
                <a:avLst/>
                <a:gdLst>
                  <a:gd name="T0" fmla="*/ 470 w 744"/>
                  <a:gd name="T1" fmla="*/ 718 h 728"/>
                  <a:gd name="T2" fmla="*/ 470 w 744"/>
                  <a:gd name="T3" fmla="*/ 718 h 728"/>
                  <a:gd name="T4" fmla="*/ 460 w 744"/>
                  <a:gd name="T5" fmla="*/ 726 h 728"/>
                  <a:gd name="T6" fmla="*/ 452 w 744"/>
                  <a:gd name="T7" fmla="*/ 728 h 728"/>
                  <a:gd name="T8" fmla="*/ 440 w 744"/>
                  <a:gd name="T9" fmla="*/ 728 h 728"/>
                  <a:gd name="T10" fmla="*/ 432 w 744"/>
                  <a:gd name="T11" fmla="*/ 724 h 728"/>
                  <a:gd name="T12" fmla="*/ 8 w 744"/>
                  <a:gd name="T13" fmla="*/ 386 h 728"/>
                  <a:gd name="T14" fmla="*/ 8 w 744"/>
                  <a:gd name="T15" fmla="*/ 386 h 728"/>
                  <a:gd name="T16" fmla="*/ 2 w 744"/>
                  <a:gd name="T17" fmla="*/ 378 h 728"/>
                  <a:gd name="T18" fmla="*/ 0 w 744"/>
                  <a:gd name="T19" fmla="*/ 368 h 728"/>
                  <a:gd name="T20" fmla="*/ 0 w 744"/>
                  <a:gd name="T21" fmla="*/ 358 h 728"/>
                  <a:gd name="T22" fmla="*/ 6 w 744"/>
                  <a:gd name="T23" fmla="*/ 348 h 728"/>
                  <a:gd name="T24" fmla="*/ 274 w 744"/>
                  <a:gd name="T25" fmla="*/ 12 h 728"/>
                  <a:gd name="T26" fmla="*/ 274 w 744"/>
                  <a:gd name="T27" fmla="*/ 12 h 728"/>
                  <a:gd name="T28" fmla="*/ 282 w 744"/>
                  <a:gd name="T29" fmla="*/ 4 h 728"/>
                  <a:gd name="T30" fmla="*/ 292 w 744"/>
                  <a:gd name="T31" fmla="*/ 0 h 728"/>
                  <a:gd name="T32" fmla="*/ 302 w 744"/>
                  <a:gd name="T33" fmla="*/ 2 h 728"/>
                  <a:gd name="T34" fmla="*/ 312 w 744"/>
                  <a:gd name="T35" fmla="*/ 6 h 728"/>
                  <a:gd name="T36" fmla="*/ 734 w 744"/>
                  <a:gd name="T37" fmla="*/ 342 h 728"/>
                  <a:gd name="T38" fmla="*/ 734 w 744"/>
                  <a:gd name="T39" fmla="*/ 342 h 728"/>
                  <a:gd name="T40" fmla="*/ 740 w 744"/>
                  <a:gd name="T41" fmla="*/ 350 h 728"/>
                  <a:gd name="T42" fmla="*/ 744 w 744"/>
                  <a:gd name="T43" fmla="*/ 360 h 728"/>
                  <a:gd name="T44" fmla="*/ 742 w 744"/>
                  <a:gd name="T45" fmla="*/ 370 h 728"/>
                  <a:gd name="T46" fmla="*/ 738 w 744"/>
                  <a:gd name="T47" fmla="*/ 380 h 728"/>
                  <a:gd name="T48" fmla="*/ 470 w 744"/>
                  <a:gd name="T49" fmla="*/ 71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4" h="728">
                    <a:moveTo>
                      <a:pt x="470" y="718"/>
                    </a:moveTo>
                    <a:lnTo>
                      <a:pt x="470" y="718"/>
                    </a:lnTo>
                    <a:lnTo>
                      <a:pt x="460" y="726"/>
                    </a:lnTo>
                    <a:lnTo>
                      <a:pt x="452" y="728"/>
                    </a:lnTo>
                    <a:lnTo>
                      <a:pt x="440" y="728"/>
                    </a:lnTo>
                    <a:lnTo>
                      <a:pt x="432" y="724"/>
                    </a:lnTo>
                    <a:lnTo>
                      <a:pt x="8" y="386"/>
                    </a:lnTo>
                    <a:lnTo>
                      <a:pt x="8" y="386"/>
                    </a:lnTo>
                    <a:lnTo>
                      <a:pt x="2" y="378"/>
                    </a:lnTo>
                    <a:lnTo>
                      <a:pt x="0" y="368"/>
                    </a:lnTo>
                    <a:lnTo>
                      <a:pt x="0" y="358"/>
                    </a:lnTo>
                    <a:lnTo>
                      <a:pt x="6" y="348"/>
                    </a:lnTo>
                    <a:lnTo>
                      <a:pt x="274" y="12"/>
                    </a:lnTo>
                    <a:lnTo>
                      <a:pt x="274" y="12"/>
                    </a:lnTo>
                    <a:lnTo>
                      <a:pt x="282" y="4"/>
                    </a:lnTo>
                    <a:lnTo>
                      <a:pt x="292" y="0"/>
                    </a:lnTo>
                    <a:lnTo>
                      <a:pt x="302" y="2"/>
                    </a:lnTo>
                    <a:lnTo>
                      <a:pt x="312" y="6"/>
                    </a:lnTo>
                    <a:lnTo>
                      <a:pt x="734" y="342"/>
                    </a:lnTo>
                    <a:lnTo>
                      <a:pt x="734" y="342"/>
                    </a:lnTo>
                    <a:lnTo>
                      <a:pt x="740" y="350"/>
                    </a:lnTo>
                    <a:lnTo>
                      <a:pt x="744" y="360"/>
                    </a:lnTo>
                    <a:lnTo>
                      <a:pt x="742" y="370"/>
                    </a:lnTo>
                    <a:lnTo>
                      <a:pt x="738" y="380"/>
                    </a:lnTo>
                    <a:lnTo>
                      <a:pt x="470" y="718"/>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10276"/>
              <p:cNvSpPr>
                <a:spLocks/>
              </p:cNvSpPr>
              <p:nvPr/>
            </p:nvSpPr>
            <p:spPr bwMode="auto">
              <a:xfrm>
                <a:off x="11269663" y="4862513"/>
                <a:ext cx="69850" cy="114300"/>
              </a:xfrm>
              <a:custGeom>
                <a:avLst/>
                <a:gdLst>
                  <a:gd name="T0" fmla="*/ 4 w 44"/>
                  <a:gd name="T1" fmla="*/ 22 h 72"/>
                  <a:gd name="T2" fmla="*/ 4 w 44"/>
                  <a:gd name="T3" fmla="*/ 22 h 72"/>
                  <a:gd name="T4" fmla="*/ 8 w 44"/>
                  <a:gd name="T5" fmla="*/ 30 h 72"/>
                  <a:gd name="T6" fmla="*/ 10 w 44"/>
                  <a:gd name="T7" fmla="*/ 38 h 72"/>
                  <a:gd name="T8" fmla="*/ 12 w 44"/>
                  <a:gd name="T9" fmla="*/ 48 h 72"/>
                  <a:gd name="T10" fmla="*/ 14 w 44"/>
                  <a:gd name="T11" fmla="*/ 58 h 72"/>
                  <a:gd name="T12" fmla="*/ 14 w 44"/>
                  <a:gd name="T13" fmla="*/ 58 h 72"/>
                  <a:gd name="T14" fmla="*/ 14 w 44"/>
                  <a:gd name="T15" fmla="*/ 64 h 72"/>
                  <a:gd name="T16" fmla="*/ 18 w 44"/>
                  <a:gd name="T17" fmla="*/ 68 h 72"/>
                  <a:gd name="T18" fmla="*/ 22 w 44"/>
                  <a:gd name="T19" fmla="*/ 72 h 72"/>
                  <a:gd name="T20" fmla="*/ 28 w 44"/>
                  <a:gd name="T21" fmla="*/ 72 h 72"/>
                  <a:gd name="T22" fmla="*/ 34 w 44"/>
                  <a:gd name="T23" fmla="*/ 72 h 72"/>
                  <a:gd name="T24" fmla="*/ 38 w 44"/>
                  <a:gd name="T25" fmla="*/ 68 h 72"/>
                  <a:gd name="T26" fmla="*/ 42 w 44"/>
                  <a:gd name="T27" fmla="*/ 64 h 72"/>
                  <a:gd name="T28" fmla="*/ 44 w 44"/>
                  <a:gd name="T29" fmla="*/ 58 h 72"/>
                  <a:gd name="T30" fmla="*/ 44 w 44"/>
                  <a:gd name="T31" fmla="*/ 58 h 72"/>
                  <a:gd name="T32" fmla="*/ 42 w 44"/>
                  <a:gd name="T33" fmla="*/ 44 h 72"/>
                  <a:gd name="T34" fmla="*/ 40 w 44"/>
                  <a:gd name="T35" fmla="*/ 30 h 72"/>
                  <a:gd name="T36" fmla="*/ 36 w 44"/>
                  <a:gd name="T37" fmla="*/ 18 h 72"/>
                  <a:gd name="T38" fmla="*/ 28 w 44"/>
                  <a:gd name="T39" fmla="*/ 6 h 72"/>
                  <a:gd name="T40" fmla="*/ 28 w 44"/>
                  <a:gd name="T41" fmla="*/ 6 h 72"/>
                  <a:gd name="T42" fmla="*/ 24 w 44"/>
                  <a:gd name="T43" fmla="*/ 2 h 72"/>
                  <a:gd name="T44" fmla="*/ 20 w 44"/>
                  <a:gd name="T45" fmla="*/ 0 h 72"/>
                  <a:gd name="T46" fmla="*/ 14 w 44"/>
                  <a:gd name="T47" fmla="*/ 0 h 72"/>
                  <a:gd name="T48" fmla="*/ 8 w 44"/>
                  <a:gd name="T49" fmla="*/ 2 h 72"/>
                  <a:gd name="T50" fmla="*/ 4 w 44"/>
                  <a:gd name="T51" fmla="*/ 4 h 72"/>
                  <a:gd name="T52" fmla="*/ 2 w 44"/>
                  <a:gd name="T53" fmla="*/ 10 h 72"/>
                  <a:gd name="T54" fmla="*/ 0 w 44"/>
                  <a:gd name="T55" fmla="*/ 16 h 72"/>
                  <a:gd name="T56" fmla="*/ 4 w 44"/>
                  <a:gd name="T57"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2">
                    <a:moveTo>
                      <a:pt x="4" y="22"/>
                    </a:moveTo>
                    <a:lnTo>
                      <a:pt x="4" y="22"/>
                    </a:lnTo>
                    <a:lnTo>
                      <a:pt x="8" y="30"/>
                    </a:lnTo>
                    <a:lnTo>
                      <a:pt x="10" y="38"/>
                    </a:lnTo>
                    <a:lnTo>
                      <a:pt x="12" y="48"/>
                    </a:lnTo>
                    <a:lnTo>
                      <a:pt x="14" y="58"/>
                    </a:lnTo>
                    <a:lnTo>
                      <a:pt x="14" y="58"/>
                    </a:lnTo>
                    <a:lnTo>
                      <a:pt x="14" y="64"/>
                    </a:lnTo>
                    <a:lnTo>
                      <a:pt x="18" y="68"/>
                    </a:lnTo>
                    <a:lnTo>
                      <a:pt x="22" y="72"/>
                    </a:lnTo>
                    <a:lnTo>
                      <a:pt x="28" y="72"/>
                    </a:lnTo>
                    <a:lnTo>
                      <a:pt x="34" y="72"/>
                    </a:lnTo>
                    <a:lnTo>
                      <a:pt x="38" y="68"/>
                    </a:lnTo>
                    <a:lnTo>
                      <a:pt x="42" y="64"/>
                    </a:lnTo>
                    <a:lnTo>
                      <a:pt x="44" y="58"/>
                    </a:lnTo>
                    <a:lnTo>
                      <a:pt x="44" y="58"/>
                    </a:lnTo>
                    <a:lnTo>
                      <a:pt x="42" y="44"/>
                    </a:lnTo>
                    <a:lnTo>
                      <a:pt x="40" y="30"/>
                    </a:lnTo>
                    <a:lnTo>
                      <a:pt x="36" y="18"/>
                    </a:lnTo>
                    <a:lnTo>
                      <a:pt x="28" y="6"/>
                    </a:lnTo>
                    <a:lnTo>
                      <a:pt x="28" y="6"/>
                    </a:lnTo>
                    <a:lnTo>
                      <a:pt x="24" y="2"/>
                    </a:lnTo>
                    <a:lnTo>
                      <a:pt x="20" y="0"/>
                    </a:lnTo>
                    <a:lnTo>
                      <a:pt x="14" y="0"/>
                    </a:lnTo>
                    <a:lnTo>
                      <a:pt x="8" y="2"/>
                    </a:lnTo>
                    <a:lnTo>
                      <a:pt x="4" y="4"/>
                    </a:lnTo>
                    <a:lnTo>
                      <a:pt x="2" y="10"/>
                    </a:lnTo>
                    <a:lnTo>
                      <a:pt x="0" y="16"/>
                    </a:lnTo>
                    <a:lnTo>
                      <a:pt x="4" y="22"/>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10277"/>
              <p:cNvSpPr>
                <a:spLocks/>
              </p:cNvSpPr>
              <p:nvPr/>
            </p:nvSpPr>
            <p:spPr bwMode="auto">
              <a:xfrm>
                <a:off x="11269663" y="4862513"/>
                <a:ext cx="69850" cy="114300"/>
              </a:xfrm>
              <a:custGeom>
                <a:avLst/>
                <a:gdLst>
                  <a:gd name="T0" fmla="*/ 4 w 44"/>
                  <a:gd name="T1" fmla="*/ 22 h 72"/>
                  <a:gd name="T2" fmla="*/ 4 w 44"/>
                  <a:gd name="T3" fmla="*/ 22 h 72"/>
                  <a:gd name="T4" fmla="*/ 8 w 44"/>
                  <a:gd name="T5" fmla="*/ 30 h 72"/>
                  <a:gd name="T6" fmla="*/ 10 w 44"/>
                  <a:gd name="T7" fmla="*/ 38 h 72"/>
                  <a:gd name="T8" fmla="*/ 12 w 44"/>
                  <a:gd name="T9" fmla="*/ 48 h 72"/>
                  <a:gd name="T10" fmla="*/ 14 w 44"/>
                  <a:gd name="T11" fmla="*/ 58 h 72"/>
                  <a:gd name="T12" fmla="*/ 14 w 44"/>
                  <a:gd name="T13" fmla="*/ 58 h 72"/>
                  <a:gd name="T14" fmla="*/ 14 w 44"/>
                  <a:gd name="T15" fmla="*/ 64 h 72"/>
                  <a:gd name="T16" fmla="*/ 18 w 44"/>
                  <a:gd name="T17" fmla="*/ 68 h 72"/>
                  <a:gd name="T18" fmla="*/ 22 w 44"/>
                  <a:gd name="T19" fmla="*/ 72 h 72"/>
                  <a:gd name="T20" fmla="*/ 28 w 44"/>
                  <a:gd name="T21" fmla="*/ 72 h 72"/>
                  <a:gd name="T22" fmla="*/ 34 w 44"/>
                  <a:gd name="T23" fmla="*/ 72 h 72"/>
                  <a:gd name="T24" fmla="*/ 38 w 44"/>
                  <a:gd name="T25" fmla="*/ 68 h 72"/>
                  <a:gd name="T26" fmla="*/ 42 w 44"/>
                  <a:gd name="T27" fmla="*/ 64 h 72"/>
                  <a:gd name="T28" fmla="*/ 44 w 44"/>
                  <a:gd name="T29" fmla="*/ 58 h 72"/>
                  <a:gd name="T30" fmla="*/ 44 w 44"/>
                  <a:gd name="T31" fmla="*/ 58 h 72"/>
                  <a:gd name="T32" fmla="*/ 42 w 44"/>
                  <a:gd name="T33" fmla="*/ 44 h 72"/>
                  <a:gd name="T34" fmla="*/ 40 w 44"/>
                  <a:gd name="T35" fmla="*/ 30 h 72"/>
                  <a:gd name="T36" fmla="*/ 36 w 44"/>
                  <a:gd name="T37" fmla="*/ 18 h 72"/>
                  <a:gd name="T38" fmla="*/ 28 w 44"/>
                  <a:gd name="T39" fmla="*/ 6 h 72"/>
                  <a:gd name="T40" fmla="*/ 28 w 44"/>
                  <a:gd name="T41" fmla="*/ 6 h 72"/>
                  <a:gd name="T42" fmla="*/ 24 w 44"/>
                  <a:gd name="T43" fmla="*/ 2 h 72"/>
                  <a:gd name="T44" fmla="*/ 20 w 44"/>
                  <a:gd name="T45" fmla="*/ 0 h 72"/>
                  <a:gd name="T46" fmla="*/ 14 w 44"/>
                  <a:gd name="T47" fmla="*/ 0 h 72"/>
                  <a:gd name="T48" fmla="*/ 8 w 44"/>
                  <a:gd name="T49" fmla="*/ 2 h 72"/>
                  <a:gd name="T50" fmla="*/ 4 w 44"/>
                  <a:gd name="T51" fmla="*/ 4 h 72"/>
                  <a:gd name="T52" fmla="*/ 2 w 44"/>
                  <a:gd name="T53" fmla="*/ 10 h 72"/>
                  <a:gd name="T54" fmla="*/ 0 w 44"/>
                  <a:gd name="T55" fmla="*/ 16 h 72"/>
                  <a:gd name="T56" fmla="*/ 4 w 44"/>
                  <a:gd name="T57"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2">
                    <a:moveTo>
                      <a:pt x="4" y="22"/>
                    </a:moveTo>
                    <a:lnTo>
                      <a:pt x="4" y="22"/>
                    </a:lnTo>
                    <a:lnTo>
                      <a:pt x="8" y="30"/>
                    </a:lnTo>
                    <a:lnTo>
                      <a:pt x="10" y="38"/>
                    </a:lnTo>
                    <a:lnTo>
                      <a:pt x="12" y="48"/>
                    </a:lnTo>
                    <a:lnTo>
                      <a:pt x="14" y="58"/>
                    </a:lnTo>
                    <a:lnTo>
                      <a:pt x="14" y="58"/>
                    </a:lnTo>
                    <a:lnTo>
                      <a:pt x="14" y="64"/>
                    </a:lnTo>
                    <a:lnTo>
                      <a:pt x="18" y="68"/>
                    </a:lnTo>
                    <a:lnTo>
                      <a:pt x="22" y="72"/>
                    </a:lnTo>
                    <a:lnTo>
                      <a:pt x="28" y="72"/>
                    </a:lnTo>
                    <a:lnTo>
                      <a:pt x="34" y="72"/>
                    </a:lnTo>
                    <a:lnTo>
                      <a:pt x="38" y="68"/>
                    </a:lnTo>
                    <a:lnTo>
                      <a:pt x="42" y="64"/>
                    </a:lnTo>
                    <a:lnTo>
                      <a:pt x="44" y="58"/>
                    </a:lnTo>
                    <a:lnTo>
                      <a:pt x="44" y="58"/>
                    </a:lnTo>
                    <a:lnTo>
                      <a:pt x="42" y="44"/>
                    </a:lnTo>
                    <a:lnTo>
                      <a:pt x="40" y="30"/>
                    </a:lnTo>
                    <a:lnTo>
                      <a:pt x="36" y="18"/>
                    </a:lnTo>
                    <a:lnTo>
                      <a:pt x="28" y="6"/>
                    </a:lnTo>
                    <a:lnTo>
                      <a:pt x="28" y="6"/>
                    </a:lnTo>
                    <a:lnTo>
                      <a:pt x="24" y="2"/>
                    </a:lnTo>
                    <a:lnTo>
                      <a:pt x="20" y="0"/>
                    </a:lnTo>
                    <a:lnTo>
                      <a:pt x="14" y="0"/>
                    </a:lnTo>
                    <a:lnTo>
                      <a:pt x="8" y="2"/>
                    </a:lnTo>
                    <a:lnTo>
                      <a:pt x="4" y="4"/>
                    </a:lnTo>
                    <a:lnTo>
                      <a:pt x="2" y="10"/>
                    </a:lnTo>
                    <a:lnTo>
                      <a:pt x="0" y="16"/>
                    </a:lnTo>
                    <a:lnTo>
                      <a:pt x="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10278"/>
              <p:cNvSpPr>
                <a:spLocks/>
              </p:cNvSpPr>
              <p:nvPr/>
            </p:nvSpPr>
            <p:spPr bwMode="auto">
              <a:xfrm>
                <a:off x="11352213" y="4862513"/>
                <a:ext cx="57150" cy="95250"/>
              </a:xfrm>
              <a:custGeom>
                <a:avLst/>
                <a:gdLst>
                  <a:gd name="T0" fmla="*/ 2 w 36"/>
                  <a:gd name="T1" fmla="*/ 18 h 60"/>
                  <a:gd name="T2" fmla="*/ 2 w 36"/>
                  <a:gd name="T3" fmla="*/ 18 h 60"/>
                  <a:gd name="T4" fmla="*/ 4 w 36"/>
                  <a:gd name="T5" fmla="*/ 32 h 60"/>
                  <a:gd name="T6" fmla="*/ 6 w 36"/>
                  <a:gd name="T7" fmla="*/ 46 h 60"/>
                  <a:gd name="T8" fmla="*/ 6 w 36"/>
                  <a:gd name="T9" fmla="*/ 46 h 60"/>
                  <a:gd name="T10" fmla="*/ 6 w 36"/>
                  <a:gd name="T11" fmla="*/ 52 h 60"/>
                  <a:gd name="T12" fmla="*/ 10 w 36"/>
                  <a:gd name="T13" fmla="*/ 56 h 60"/>
                  <a:gd name="T14" fmla="*/ 14 w 36"/>
                  <a:gd name="T15" fmla="*/ 60 h 60"/>
                  <a:gd name="T16" fmla="*/ 20 w 36"/>
                  <a:gd name="T17" fmla="*/ 60 h 60"/>
                  <a:gd name="T18" fmla="*/ 26 w 36"/>
                  <a:gd name="T19" fmla="*/ 60 h 60"/>
                  <a:gd name="T20" fmla="*/ 30 w 36"/>
                  <a:gd name="T21" fmla="*/ 56 h 60"/>
                  <a:gd name="T22" fmla="*/ 34 w 36"/>
                  <a:gd name="T23" fmla="*/ 52 h 60"/>
                  <a:gd name="T24" fmla="*/ 36 w 36"/>
                  <a:gd name="T25" fmla="*/ 46 h 60"/>
                  <a:gd name="T26" fmla="*/ 36 w 36"/>
                  <a:gd name="T27" fmla="*/ 46 h 60"/>
                  <a:gd name="T28" fmla="*/ 34 w 36"/>
                  <a:gd name="T29" fmla="*/ 28 h 60"/>
                  <a:gd name="T30" fmla="*/ 30 w 36"/>
                  <a:gd name="T31" fmla="*/ 10 h 60"/>
                  <a:gd name="T32" fmla="*/ 30 w 36"/>
                  <a:gd name="T33" fmla="*/ 10 h 60"/>
                  <a:gd name="T34" fmla="*/ 28 w 36"/>
                  <a:gd name="T35" fmla="*/ 4 h 60"/>
                  <a:gd name="T36" fmla="*/ 22 w 36"/>
                  <a:gd name="T37" fmla="*/ 0 h 60"/>
                  <a:gd name="T38" fmla="*/ 18 w 36"/>
                  <a:gd name="T39" fmla="*/ 0 h 60"/>
                  <a:gd name="T40" fmla="*/ 12 w 36"/>
                  <a:gd name="T41" fmla="*/ 0 h 60"/>
                  <a:gd name="T42" fmla="*/ 6 w 36"/>
                  <a:gd name="T43" fmla="*/ 2 h 60"/>
                  <a:gd name="T44" fmla="*/ 2 w 36"/>
                  <a:gd name="T45" fmla="*/ 6 h 60"/>
                  <a:gd name="T46" fmla="*/ 0 w 36"/>
                  <a:gd name="T47" fmla="*/ 12 h 60"/>
                  <a:gd name="T48" fmla="*/ 2 w 36"/>
                  <a:gd name="T49"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60">
                    <a:moveTo>
                      <a:pt x="2" y="18"/>
                    </a:moveTo>
                    <a:lnTo>
                      <a:pt x="2" y="18"/>
                    </a:lnTo>
                    <a:lnTo>
                      <a:pt x="4" y="32"/>
                    </a:lnTo>
                    <a:lnTo>
                      <a:pt x="6" y="46"/>
                    </a:lnTo>
                    <a:lnTo>
                      <a:pt x="6" y="46"/>
                    </a:lnTo>
                    <a:lnTo>
                      <a:pt x="6" y="52"/>
                    </a:lnTo>
                    <a:lnTo>
                      <a:pt x="10" y="56"/>
                    </a:lnTo>
                    <a:lnTo>
                      <a:pt x="14" y="60"/>
                    </a:lnTo>
                    <a:lnTo>
                      <a:pt x="20" y="60"/>
                    </a:lnTo>
                    <a:lnTo>
                      <a:pt x="26" y="60"/>
                    </a:lnTo>
                    <a:lnTo>
                      <a:pt x="30" y="56"/>
                    </a:lnTo>
                    <a:lnTo>
                      <a:pt x="34" y="52"/>
                    </a:lnTo>
                    <a:lnTo>
                      <a:pt x="36" y="46"/>
                    </a:lnTo>
                    <a:lnTo>
                      <a:pt x="36" y="46"/>
                    </a:lnTo>
                    <a:lnTo>
                      <a:pt x="34" y="28"/>
                    </a:lnTo>
                    <a:lnTo>
                      <a:pt x="30" y="10"/>
                    </a:lnTo>
                    <a:lnTo>
                      <a:pt x="30" y="10"/>
                    </a:lnTo>
                    <a:lnTo>
                      <a:pt x="28" y="4"/>
                    </a:lnTo>
                    <a:lnTo>
                      <a:pt x="22" y="0"/>
                    </a:lnTo>
                    <a:lnTo>
                      <a:pt x="18" y="0"/>
                    </a:lnTo>
                    <a:lnTo>
                      <a:pt x="12" y="0"/>
                    </a:lnTo>
                    <a:lnTo>
                      <a:pt x="6" y="2"/>
                    </a:lnTo>
                    <a:lnTo>
                      <a:pt x="2" y="6"/>
                    </a:lnTo>
                    <a:lnTo>
                      <a:pt x="0" y="12"/>
                    </a:lnTo>
                    <a:lnTo>
                      <a:pt x="2" y="1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10279"/>
              <p:cNvSpPr>
                <a:spLocks/>
              </p:cNvSpPr>
              <p:nvPr/>
            </p:nvSpPr>
            <p:spPr bwMode="auto">
              <a:xfrm>
                <a:off x="11352213" y="4862513"/>
                <a:ext cx="57150" cy="95250"/>
              </a:xfrm>
              <a:custGeom>
                <a:avLst/>
                <a:gdLst>
                  <a:gd name="T0" fmla="*/ 2 w 36"/>
                  <a:gd name="T1" fmla="*/ 18 h 60"/>
                  <a:gd name="T2" fmla="*/ 2 w 36"/>
                  <a:gd name="T3" fmla="*/ 18 h 60"/>
                  <a:gd name="T4" fmla="*/ 4 w 36"/>
                  <a:gd name="T5" fmla="*/ 32 h 60"/>
                  <a:gd name="T6" fmla="*/ 6 w 36"/>
                  <a:gd name="T7" fmla="*/ 46 h 60"/>
                  <a:gd name="T8" fmla="*/ 6 w 36"/>
                  <a:gd name="T9" fmla="*/ 46 h 60"/>
                  <a:gd name="T10" fmla="*/ 6 w 36"/>
                  <a:gd name="T11" fmla="*/ 52 h 60"/>
                  <a:gd name="T12" fmla="*/ 10 w 36"/>
                  <a:gd name="T13" fmla="*/ 56 h 60"/>
                  <a:gd name="T14" fmla="*/ 14 w 36"/>
                  <a:gd name="T15" fmla="*/ 60 h 60"/>
                  <a:gd name="T16" fmla="*/ 20 w 36"/>
                  <a:gd name="T17" fmla="*/ 60 h 60"/>
                  <a:gd name="T18" fmla="*/ 26 w 36"/>
                  <a:gd name="T19" fmla="*/ 60 h 60"/>
                  <a:gd name="T20" fmla="*/ 30 w 36"/>
                  <a:gd name="T21" fmla="*/ 56 h 60"/>
                  <a:gd name="T22" fmla="*/ 34 w 36"/>
                  <a:gd name="T23" fmla="*/ 52 h 60"/>
                  <a:gd name="T24" fmla="*/ 36 w 36"/>
                  <a:gd name="T25" fmla="*/ 46 h 60"/>
                  <a:gd name="T26" fmla="*/ 36 w 36"/>
                  <a:gd name="T27" fmla="*/ 46 h 60"/>
                  <a:gd name="T28" fmla="*/ 34 w 36"/>
                  <a:gd name="T29" fmla="*/ 28 h 60"/>
                  <a:gd name="T30" fmla="*/ 30 w 36"/>
                  <a:gd name="T31" fmla="*/ 10 h 60"/>
                  <a:gd name="T32" fmla="*/ 30 w 36"/>
                  <a:gd name="T33" fmla="*/ 10 h 60"/>
                  <a:gd name="T34" fmla="*/ 28 w 36"/>
                  <a:gd name="T35" fmla="*/ 4 h 60"/>
                  <a:gd name="T36" fmla="*/ 22 w 36"/>
                  <a:gd name="T37" fmla="*/ 0 h 60"/>
                  <a:gd name="T38" fmla="*/ 18 w 36"/>
                  <a:gd name="T39" fmla="*/ 0 h 60"/>
                  <a:gd name="T40" fmla="*/ 12 w 36"/>
                  <a:gd name="T41" fmla="*/ 0 h 60"/>
                  <a:gd name="T42" fmla="*/ 6 w 36"/>
                  <a:gd name="T43" fmla="*/ 2 h 60"/>
                  <a:gd name="T44" fmla="*/ 2 w 36"/>
                  <a:gd name="T45" fmla="*/ 6 h 60"/>
                  <a:gd name="T46" fmla="*/ 0 w 36"/>
                  <a:gd name="T47" fmla="*/ 12 h 60"/>
                  <a:gd name="T48" fmla="*/ 2 w 36"/>
                  <a:gd name="T49"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60">
                    <a:moveTo>
                      <a:pt x="2" y="18"/>
                    </a:moveTo>
                    <a:lnTo>
                      <a:pt x="2" y="18"/>
                    </a:lnTo>
                    <a:lnTo>
                      <a:pt x="4" y="32"/>
                    </a:lnTo>
                    <a:lnTo>
                      <a:pt x="6" y="46"/>
                    </a:lnTo>
                    <a:lnTo>
                      <a:pt x="6" y="46"/>
                    </a:lnTo>
                    <a:lnTo>
                      <a:pt x="6" y="52"/>
                    </a:lnTo>
                    <a:lnTo>
                      <a:pt x="10" y="56"/>
                    </a:lnTo>
                    <a:lnTo>
                      <a:pt x="14" y="60"/>
                    </a:lnTo>
                    <a:lnTo>
                      <a:pt x="20" y="60"/>
                    </a:lnTo>
                    <a:lnTo>
                      <a:pt x="26" y="60"/>
                    </a:lnTo>
                    <a:lnTo>
                      <a:pt x="30" y="56"/>
                    </a:lnTo>
                    <a:lnTo>
                      <a:pt x="34" y="52"/>
                    </a:lnTo>
                    <a:lnTo>
                      <a:pt x="36" y="46"/>
                    </a:lnTo>
                    <a:lnTo>
                      <a:pt x="36" y="46"/>
                    </a:lnTo>
                    <a:lnTo>
                      <a:pt x="34" y="28"/>
                    </a:lnTo>
                    <a:lnTo>
                      <a:pt x="30" y="10"/>
                    </a:lnTo>
                    <a:lnTo>
                      <a:pt x="30" y="10"/>
                    </a:lnTo>
                    <a:lnTo>
                      <a:pt x="28" y="4"/>
                    </a:lnTo>
                    <a:lnTo>
                      <a:pt x="22" y="0"/>
                    </a:lnTo>
                    <a:lnTo>
                      <a:pt x="18" y="0"/>
                    </a:lnTo>
                    <a:lnTo>
                      <a:pt x="12" y="0"/>
                    </a:lnTo>
                    <a:lnTo>
                      <a:pt x="6" y="2"/>
                    </a:lnTo>
                    <a:lnTo>
                      <a:pt x="2" y="6"/>
                    </a:lnTo>
                    <a:lnTo>
                      <a:pt x="0" y="12"/>
                    </a:lnTo>
                    <a:lnTo>
                      <a:pt x="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280"/>
              <p:cNvSpPr>
                <a:spLocks/>
              </p:cNvSpPr>
              <p:nvPr/>
            </p:nvSpPr>
            <p:spPr bwMode="auto">
              <a:xfrm>
                <a:off x="9590088" y="4770438"/>
                <a:ext cx="63500" cy="161925"/>
              </a:xfrm>
              <a:custGeom>
                <a:avLst/>
                <a:gdLst>
                  <a:gd name="T0" fmla="*/ 10 w 40"/>
                  <a:gd name="T1" fmla="*/ 8 h 102"/>
                  <a:gd name="T2" fmla="*/ 10 w 40"/>
                  <a:gd name="T3" fmla="*/ 8 h 102"/>
                  <a:gd name="T4" fmla="*/ 4 w 40"/>
                  <a:gd name="T5" fmla="*/ 20 h 102"/>
                  <a:gd name="T6" fmla="*/ 2 w 40"/>
                  <a:gd name="T7" fmla="*/ 30 h 102"/>
                  <a:gd name="T8" fmla="*/ 0 w 40"/>
                  <a:gd name="T9" fmla="*/ 42 h 102"/>
                  <a:gd name="T10" fmla="*/ 0 w 40"/>
                  <a:gd name="T11" fmla="*/ 52 h 102"/>
                  <a:gd name="T12" fmla="*/ 2 w 40"/>
                  <a:gd name="T13" fmla="*/ 62 h 102"/>
                  <a:gd name="T14" fmla="*/ 4 w 40"/>
                  <a:gd name="T15" fmla="*/ 74 h 102"/>
                  <a:gd name="T16" fmla="*/ 14 w 40"/>
                  <a:gd name="T17" fmla="*/ 96 h 102"/>
                  <a:gd name="T18" fmla="*/ 14 w 40"/>
                  <a:gd name="T19" fmla="*/ 96 h 102"/>
                  <a:gd name="T20" fmla="*/ 16 w 40"/>
                  <a:gd name="T21" fmla="*/ 100 h 102"/>
                  <a:gd name="T22" fmla="*/ 22 w 40"/>
                  <a:gd name="T23" fmla="*/ 102 h 102"/>
                  <a:gd name="T24" fmla="*/ 28 w 40"/>
                  <a:gd name="T25" fmla="*/ 102 h 102"/>
                  <a:gd name="T26" fmla="*/ 32 w 40"/>
                  <a:gd name="T27" fmla="*/ 100 h 102"/>
                  <a:gd name="T28" fmla="*/ 36 w 40"/>
                  <a:gd name="T29" fmla="*/ 98 h 102"/>
                  <a:gd name="T30" fmla="*/ 40 w 40"/>
                  <a:gd name="T31" fmla="*/ 92 h 102"/>
                  <a:gd name="T32" fmla="*/ 40 w 40"/>
                  <a:gd name="T33" fmla="*/ 86 h 102"/>
                  <a:gd name="T34" fmla="*/ 38 w 40"/>
                  <a:gd name="T35" fmla="*/ 80 h 102"/>
                  <a:gd name="T36" fmla="*/ 38 w 40"/>
                  <a:gd name="T37" fmla="*/ 80 h 102"/>
                  <a:gd name="T38" fmla="*/ 34 w 40"/>
                  <a:gd name="T39" fmla="*/ 66 h 102"/>
                  <a:gd name="T40" fmla="*/ 30 w 40"/>
                  <a:gd name="T41" fmla="*/ 52 h 102"/>
                  <a:gd name="T42" fmla="*/ 30 w 40"/>
                  <a:gd name="T43" fmla="*/ 38 h 102"/>
                  <a:gd name="T44" fmla="*/ 34 w 40"/>
                  <a:gd name="T45" fmla="*/ 24 h 102"/>
                  <a:gd name="T46" fmla="*/ 34 w 40"/>
                  <a:gd name="T47" fmla="*/ 24 h 102"/>
                  <a:gd name="T48" fmla="*/ 36 w 40"/>
                  <a:gd name="T49" fmla="*/ 16 h 102"/>
                  <a:gd name="T50" fmla="*/ 36 w 40"/>
                  <a:gd name="T51" fmla="*/ 12 h 102"/>
                  <a:gd name="T52" fmla="*/ 32 w 40"/>
                  <a:gd name="T53" fmla="*/ 6 h 102"/>
                  <a:gd name="T54" fmla="*/ 28 w 40"/>
                  <a:gd name="T55" fmla="*/ 2 h 102"/>
                  <a:gd name="T56" fmla="*/ 22 w 40"/>
                  <a:gd name="T57" fmla="*/ 0 h 102"/>
                  <a:gd name="T58" fmla="*/ 18 w 40"/>
                  <a:gd name="T59" fmla="*/ 0 h 102"/>
                  <a:gd name="T60" fmla="*/ 12 w 40"/>
                  <a:gd name="T61" fmla="*/ 4 h 102"/>
                  <a:gd name="T62" fmla="*/ 10 w 40"/>
                  <a:gd name="T63"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102">
                    <a:moveTo>
                      <a:pt x="10" y="8"/>
                    </a:moveTo>
                    <a:lnTo>
                      <a:pt x="10" y="8"/>
                    </a:lnTo>
                    <a:lnTo>
                      <a:pt x="4" y="20"/>
                    </a:lnTo>
                    <a:lnTo>
                      <a:pt x="2" y="30"/>
                    </a:lnTo>
                    <a:lnTo>
                      <a:pt x="0" y="42"/>
                    </a:lnTo>
                    <a:lnTo>
                      <a:pt x="0" y="52"/>
                    </a:lnTo>
                    <a:lnTo>
                      <a:pt x="2" y="62"/>
                    </a:lnTo>
                    <a:lnTo>
                      <a:pt x="4" y="74"/>
                    </a:lnTo>
                    <a:lnTo>
                      <a:pt x="14" y="96"/>
                    </a:lnTo>
                    <a:lnTo>
                      <a:pt x="14" y="96"/>
                    </a:lnTo>
                    <a:lnTo>
                      <a:pt x="16" y="100"/>
                    </a:lnTo>
                    <a:lnTo>
                      <a:pt x="22" y="102"/>
                    </a:lnTo>
                    <a:lnTo>
                      <a:pt x="28" y="102"/>
                    </a:lnTo>
                    <a:lnTo>
                      <a:pt x="32" y="100"/>
                    </a:lnTo>
                    <a:lnTo>
                      <a:pt x="36" y="98"/>
                    </a:lnTo>
                    <a:lnTo>
                      <a:pt x="40" y="92"/>
                    </a:lnTo>
                    <a:lnTo>
                      <a:pt x="40" y="86"/>
                    </a:lnTo>
                    <a:lnTo>
                      <a:pt x="38" y="80"/>
                    </a:lnTo>
                    <a:lnTo>
                      <a:pt x="38" y="80"/>
                    </a:lnTo>
                    <a:lnTo>
                      <a:pt x="34" y="66"/>
                    </a:lnTo>
                    <a:lnTo>
                      <a:pt x="30" y="52"/>
                    </a:lnTo>
                    <a:lnTo>
                      <a:pt x="30" y="38"/>
                    </a:lnTo>
                    <a:lnTo>
                      <a:pt x="34" y="24"/>
                    </a:lnTo>
                    <a:lnTo>
                      <a:pt x="34" y="24"/>
                    </a:lnTo>
                    <a:lnTo>
                      <a:pt x="36" y="16"/>
                    </a:lnTo>
                    <a:lnTo>
                      <a:pt x="36" y="12"/>
                    </a:lnTo>
                    <a:lnTo>
                      <a:pt x="32" y="6"/>
                    </a:lnTo>
                    <a:lnTo>
                      <a:pt x="28" y="2"/>
                    </a:lnTo>
                    <a:lnTo>
                      <a:pt x="22" y="0"/>
                    </a:lnTo>
                    <a:lnTo>
                      <a:pt x="18" y="0"/>
                    </a:lnTo>
                    <a:lnTo>
                      <a:pt x="12" y="4"/>
                    </a:lnTo>
                    <a:lnTo>
                      <a:pt x="10" y="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281"/>
              <p:cNvSpPr>
                <a:spLocks/>
              </p:cNvSpPr>
              <p:nvPr/>
            </p:nvSpPr>
            <p:spPr bwMode="auto">
              <a:xfrm>
                <a:off x="9590088" y="4770438"/>
                <a:ext cx="63500" cy="161925"/>
              </a:xfrm>
              <a:custGeom>
                <a:avLst/>
                <a:gdLst>
                  <a:gd name="T0" fmla="*/ 10 w 40"/>
                  <a:gd name="T1" fmla="*/ 8 h 102"/>
                  <a:gd name="T2" fmla="*/ 10 w 40"/>
                  <a:gd name="T3" fmla="*/ 8 h 102"/>
                  <a:gd name="T4" fmla="*/ 4 w 40"/>
                  <a:gd name="T5" fmla="*/ 20 h 102"/>
                  <a:gd name="T6" fmla="*/ 2 w 40"/>
                  <a:gd name="T7" fmla="*/ 30 h 102"/>
                  <a:gd name="T8" fmla="*/ 0 w 40"/>
                  <a:gd name="T9" fmla="*/ 42 h 102"/>
                  <a:gd name="T10" fmla="*/ 0 w 40"/>
                  <a:gd name="T11" fmla="*/ 52 h 102"/>
                  <a:gd name="T12" fmla="*/ 2 w 40"/>
                  <a:gd name="T13" fmla="*/ 62 h 102"/>
                  <a:gd name="T14" fmla="*/ 4 w 40"/>
                  <a:gd name="T15" fmla="*/ 74 h 102"/>
                  <a:gd name="T16" fmla="*/ 14 w 40"/>
                  <a:gd name="T17" fmla="*/ 96 h 102"/>
                  <a:gd name="T18" fmla="*/ 14 w 40"/>
                  <a:gd name="T19" fmla="*/ 96 h 102"/>
                  <a:gd name="T20" fmla="*/ 16 w 40"/>
                  <a:gd name="T21" fmla="*/ 100 h 102"/>
                  <a:gd name="T22" fmla="*/ 22 w 40"/>
                  <a:gd name="T23" fmla="*/ 102 h 102"/>
                  <a:gd name="T24" fmla="*/ 28 w 40"/>
                  <a:gd name="T25" fmla="*/ 102 h 102"/>
                  <a:gd name="T26" fmla="*/ 32 w 40"/>
                  <a:gd name="T27" fmla="*/ 100 h 102"/>
                  <a:gd name="T28" fmla="*/ 36 w 40"/>
                  <a:gd name="T29" fmla="*/ 98 h 102"/>
                  <a:gd name="T30" fmla="*/ 40 w 40"/>
                  <a:gd name="T31" fmla="*/ 92 h 102"/>
                  <a:gd name="T32" fmla="*/ 40 w 40"/>
                  <a:gd name="T33" fmla="*/ 86 h 102"/>
                  <a:gd name="T34" fmla="*/ 38 w 40"/>
                  <a:gd name="T35" fmla="*/ 80 h 102"/>
                  <a:gd name="T36" fmla="*/ 38 w 40"/>
                  <a:gd name="T37" fmla="*/ 80 h 102"/>
                  <a:gd name="T38" fmla="*/ 34 w 40"/>
                  <a:gd name="T39" fmla="*/ 66 h 102"/>
                  <a:gd name="T40" fmla="*/ 30 w 40"/>
                  <a:gd name="T41" fmla="*/ 52 h 102"/>
                  <a:gd name="T42" fmla="*/ 30 w 40"/>
                  <a:gd name="T43" fmla="*/ 38 h 102"/>
                  <a:gd name="T44" fmla="*/ 34 w 40"/>
                  <a:gd name="T45" fmla="*/ 24 h 102"/>
                  <a:gd name="T46" fmla="*/ 34 w 40"/>
                  <a:gd name="T47" fmla="*/ 24 h 102"/>
                  <a:gd name="T48" fmla="*/ 36 w 40"/>
                  <a:gd name="T49" fmla="*/ 16 h 102"/>
                  <a:gd name="T50" fmla="*/ 36 w 40"/>
                  <a:gd name="T51" fmla="*/ 12 h 102"/>
                  <a:gd name="T52" fmla="*/ 32 w 40"/>
                  <a:gd name="T53" fmla="*/ 6 h 102"/>
                  <a:gd name="T54" fmla="*/ 28 w 40"/>
                  <a:gd name="T55" fmla="*/ 2 h 102"/>
                  <a:gd name="T56" fmla="*/ 22 w 40"/>
                  <a:gd name="T57" fmla="*/ 0 h 102"/>
                  <a:gd name="T58" fmla="*/ 18 w 40"/>
                  <a:gd name="T59" fmla="*/ 0 h 102"/>
                  <a:gd name="T60" fmla="*/ 12 w 40"/>
                  <a:gd name="T61" fmla="*/ 4 h 102"/>
                  <a:gd name="T62" fmla="*/ 10 w 40"/>
                  <a:gd name="T63"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102">
                    <a:moveTo>
                      <a:pt x="10" y="8"/>
                    </a:moveTo>
                    <a:lnTo>
                      <a:pt x="10" y="8"/>
                    </a:lnTo>
                    <a:lnTo>
                      <a:pt x="4" y="20"/>
                    </a:lnTo>
                    <a:lnTo>
                      <a:pt x="2" y="30"/>
                    </a:lnTo>
                    <a:lnTo>
                      <a:pt x="0" y="42"/>
                    </a:lnTo>
                    <a:lnTo>
                      <a:pt x="0" y="52"/>
                    </a:lnTo>
                    <a:lnTo>
                      <a:pt x="2" y="62"/>
                    </a:lnTo>
                    <a:lnTo>
                      <a:pt x="4" y="74"/>
                    </a:lnTo>
                    <a:lnTo>
                      <a:pt x="14" y="96"/>
                    </a:lnTo>
                    <a:lnTo>
                      <a:pt x="14" y="96"/>
                    </a:lnTo>
                    <a:lnTo>
                      <a:pt x="16" y="100"/>
                    </a:lnTo>
                    <a:lnTo>
                      <a:pt x="22" y="102"/>
                    </a:lnTo>
                    <a:lnTo>
                      <a:pt x="28" y="102"/>
                    </a:lnTo>
                    <a:lnTo>
                      <a:pt x="32" y="100"/>
                    </a:lnTo>
                    <a:lnTo>
                      <a:pt x="36" y="98"/>
                    </a:lnTo>
                    <a:lnTo>
                      <a:pt x="40" y="92"/>
                    </a:lnTo>
                    <a:lnTo>
                      <a:pt x="40" y="86"/>
                    </a:lnTo>
                    <a:lnTo>
                      <a:pt x="38" y="80"/>
                    </a:lnTo>
                    <a:lnTo>
                      <a:pt x="38" y="80"/>
                    </a:lnTo>
                    <a:lnTo>
                      <a:pt x="34" y="66"/>
                    </a:lnTo>
                    <a:lnTo>
                      <a:pt x="30" y="52"/>
                    </a:lnTo>
                    <a:lnTo>
                      <a:pt x="30" y="38"/>
                    </a:lnTo>
                    <a:lnTo>
                      <a:pt x="34" y="24"/>
                    </a:lnTo>
                    <a:lnTo>
                      <a:pt x="34" y="24"/>
                    </a:lnTo>
                    <a:lnTo>
                      <a:pt x="36" y="16"/>
                    </a:lnTo>
                    <a:lnTo>
                      <a:pt x="36" y="12"/>
                    </a:lnTo>
                    <a:lnTo>
                      <a:pt x="32" y="6"/>
                    </a:lnTo>
                    <a:lnTo>
                      <a:pt x="28" y="2"/>
                    </a:lnTo>
                    <a:lnTo>
                      <a:pt x="22" y="0"/>
                    </a:lnTo>
                    <a:lnTo>
                      <a:pt x="18" y="0"/>
                    </a:lnTo>
                    <a:lnTo>
                      <a:pt x="12" y="4"/>
                    </a:lnTo>
                    <a:lnTo>
                      <a:pt x="1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282"/>
              <p:cNvSpPr>
                <a:spLocks/>
              </p:cNvSpPr>
              <p:nvPr/>
            </p:nvSpPr>
            <p:spPr bwMode="auto">
              <a:xfrm>
                <a:off x="9507538" y="4786313"/>
                <a:ext cx="50800" cy="133350"/>
              </a:xfrm>
              <a:custGeom>
                <a:avLst/>
                <a:gdLst>
                  <a:gd name="T0" fmla="*/ 0 w 32"/>
                  <a:gd name="T1" fmla="*/ 14 h 84"/>
                  <a:gd name="T2" fmla="*/ 0 w 32"/>
                  <a:gd name="T3" fmla="*/ 14 h 84"/>
                  <a:gd name="T4" fmla="*/ 0 w 32"/>
                  <a:gd name="T5" fmla="*/ 44 h 84"/>
                  <a:gd name="T6" fmla="*/ 4 w 32"/>
                  <a:gd name="T7" fmla="*/ 74 h 84"/>
                  <a:gd name="T8" fmla="*/ 4 w 32"/>
                  <a:gd name="T9" fmla="*/ 74 h 84"/>
                  <a:gd name="T10" fmla="*/ 6 w 32"/>
                  <a:gd name="T11" fmla="*/ 80 h 84"/>
                  <a:gd name="T12" fmla="*/ 10 w 32"/>
                  <a:gd name="T13" fmla="*/ 84 h 84"/>
                  <a:gd name="T14" fmla="*/ 16 w 32"/>
                  <a:gd name="T15" fmla="*/ 84 h 84"/>
                  <a:gd name="T16" fmla="*/ 20 w 32"/>
                  <a:gd name="T17" fmla="*/ 84 h 84"/>
                  <a:gd name="T18" fmla="*/ 26 w 32"/>
                  <a:gd name="T19" fmla="*/ 82 h 84"/>
                  <a:gd name="T20" fmla="*/ 30 w 32"/>
                  <a:gd name="T21" fmla="*/ 78 h 84"/>
                  <a:gd name="T22" fmla="*/ 32 w 32"/>
                  <a:gd name="T23" fmla="*/ 72 h 84"/>
                  <a:gd name="T24" fmla="*/ 32 w 32"/>
                  <a:gd name="T25" fmla="*/ 66 h 84"/>
                  <a:gd name="T26" fmla="*/ 32 w 32"/>
                  <a:gd name="T27" fmla="*/ 66 h 84"/>
                  <a:gd name="T28" fmla="*/ 30 w 32"/>
                  <a:gd name="T29" fmla="*/ 40 h 84"/>
                  <a:gd name="T30" fmla="*/ 30 w 32"/>
                  <a:gd name="T31" fmla="*/ 14 h 84"/>
                  <a:gd name="T32" fmla="*/ 30 w 32"/>
                  <a:gd name="T33" fmla="*/ 14 h 84"/>
                  <a:gd name="T34" fmla="*/ 28 w 32"/>
                  <a:gd name="T35" fmla="*/ 8 h 84"/>
                  <a:gd name="T36" fmla="*/ 24 w 32"/>
                  <a:gd name="T37" fmla="*/ 2 h 84"/>
                  <a:gd name="T38" fmla="*/ 20 w 32"/>
                  <a:gd name="T39" fmla="*/ 0 h 84"/>
                  <a:gd name="T40" fmla="*/ 14 w 32"/>
                  <a:gd name="T41" fmla="*/ 0 h 84"/>
                  <a:gd name="T42" fmla="*/ 8 w 32"/>
                  <a:gd name="T43" fmla="*/ 0 h 84"/>
                  <a:gd name="T44" fmla="*/ 4 w 32"/>
                  <a:gd name="T45" fmla="*/ 2 h 84"/>
                  <a:gd name="T46" fmla="*/ 0 w 32"/>
                  <a:gd name="T47" fmla="*/ 8 h 84"/>
                  <a:gd name="T48" fmla="*/ 0 w 32"/>
                  <a:gd name="T49" fmla="*/ 1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84">
                    <a:moveTo>
                      <a:pt x="0" y="14"/>
                    </a:moveTo>
                    <a:lnTo>
                      <a:pt x="0" y="14"/>
                    </a:lnTo>
                    <a:lnTo>
                      <a:pt x="0" y="44"/>
                    </a:lnTo>
                    <a:lnTo>
                      <a:pt x="4" y="74"/>
                    </a:lnTo>
                    <a:lnTo>
                      <a:pt x="4" y="74"/>
                    </a:lnTo>
                    <a:lnTo>
                      <a:pt x="6" y="80"/>
                    </a:lnTo>
                    <a:lnTo>
                      <a:pt x="10" y="84"/>
                    </a:lnTo>
                    <a:lnTo>
                      <a:pt x="16" y="84"/>
                    </a:lnTo>
                    <a:lnTo>
                      <a:pt x="20" y="84"/>
                    </a:lnTo>
                    <a:lnTo>
                      <a:pt x="26" y="82"/>
                    </a:lnTo>
                    <a:lnTo>
                      <a:pt x="30" y="78"/>
                    </a:lnTo>
                    <a:lnTo>
                      <a:pt x="32" y="72"/>
                    </a:lnTo>
                    <a:lnTo>
                      <a:pt x="32" y="66"/>
                    </a:lnTo>
                    <a:lnTo>
                      <a:pt x="32" y="66"/>
                    </a:lnTo>
                    <a:lnTo>
                      <a:pt x="30" y="40"/>
                    </a:lnTo>
                    <a:lnTo>
                      <a:pt x="30" y="14"/>
                    </a:lnTo>
                    <a:lnTo>
                      <a:pt x="30" y="14"/>
                    </a:lnTo>
                    <a:lnTo>
                      <a:pt x="28" y="8"/>
                    </a:lnTo>
                    <a:lnTo>
                      <a:pt x="24" y="2"/>
                    </a:lnTo>
                    <a:lnTo>
                      <a:pt x="20" y="0"/>
                    </a:lnTo>
                    <a:lnTo>
                      <a:pt x="14" y="0"/>
                    </a:lnTo>
                    <a:lnTo>
                      <a:pt x="8" y="0"/>
                    </a:lnTo>
                    <a:lnTo>
                      <a:pt x="4" y="2"/>
                    </a:lnTo>
                    <a:lnTo>
                      <a:pt x="0" y="8"/>
                    </a:lnTo>
                    <a:lnTo>
                      <a:pt x="0" y="14"/>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283"/>
              <p:cNvSpPr>
                <a:spLocks/>
              </p:cNvSpPr>
              <p:nvPr/>
            </p:nvSpPr>
            <p:spPr bwMode="auto">
              <a:xfrm>
                <a:off x="9507538" y="4786313"/>
                <a:ext cx="50800" cy="133350"/>
              </a:xfrm>
              <a:custGeom>
                <a:avLst/>
                <a:gdLst>
                  <a:gd name="T0" fmla="*/ 0 w 32"/>
                  <a:gd name="T1" fmla="*/ 14 h 84"/>
                  <a:gd name="T2" fmla="*/ 0 w 32"/>
                  <a:gd name="T3" fmla="*/ 14 h 84"/>
                  <a:gd name="T4" fmla="*/ 0 w 32"/>
                  <a:gd name="T5" fmla="*/ 44 h 84"/>
                  <a:gd name="T6" fmla="*/ 4 w 32"/>
                  <a:gd name="T7" fmla="*/ 74 h 84"/>
                  <a:gd name="T8" fmla="*/ 4 w 32"/>
                  <a:gd name="T9" fmla="*/ 74 h 84"/>
                  <a:gd name="T10" fmla="*/ 6 w 32"/>
                  <a:gd name="T11" fmla="*/ 80 h 84"/>
                  <a:gd name="T12" fmla="*/ 10 w 32"/>
                  <a:gd name="T13" fmla="*/ 84 h 84"/>
                  <a:gd name="T14" fmla="*/ 16 w 32"/>
                  <a:gd name="T15" fmla="*/ 84 h 84"/>
                  <a:gd name="T16" fmla="*/ 20 w 32"/>
                  <a:gd name="T17" fmla="*/ 84 h 84"/>
                  <a:gd name="T18" fmla="*/ 26 w 32"/>
                  <a:gd name="T19" fmla="*/ 82 h 84"/>
                  <a:gd name="T20" fmla="*/ 30 w 32"/>
                  <a:gd name="T21" fmla="*/ 78 h 84"/>
                  <a:gd name="T22" fmla="*/ 32 w 32"/>
                  <a:gd name="T23" fmla="*/ 72 h 84"/>
                  <a:gd name="T24" fmla="*/ 32 w 32"/>
                  <a:gd name="T25" fmla="*/ 66 h 84"/>
                  <a:gd name="T26" fmla="*/ 32 w 32"/>
                  <a:gd name="T27" fmla="*/ 66 h 84"/>
                  <a:gd name="T28" fmla="*/ 30 w 32"/>
                  <a:gd name="T29" fmla="*/ 40 h 84"/>
                  <a:gd name="T30" fmla="*/ 30 w 32"/>
                  <a:gd name="T31" fmla="*/ 14 h 84"/>
                  <a:gd name="T32" fmla="*/ 30 w 32"/>
                  <a:gd name="T33" fmla="*/ 14 h 84"/>
                  <a:gd name="T34" fmla="*/ 28 w 32"/>
                  <a:gd name="T35" fmla="*/ 8 h 84"/>
                  <a:gd name="T36" fmla="*/ 24 w 32"/>
                  <a:gd name="T37" fmla="*/ 2 h 84"/>
                  <a:gd name="T38" fmla="*/ 20 w 32"/>
                  <a:gd name="T39" fmla="*/ 0 h 84"/>
                  <a:gd name="T40" fmla="*/ 14 w 32"/>
                  <a:gd name="T41" fmla="*/ 0 h 84"/>
                  <a:gd name="T42" fmla="*/ 8 w 32"/>
                  <a:gd name="T43" fmla="*/ 0 h 84"/>
                  <a:gd name="T44" fmla="*/ 4 w 32"/>
                  <a:gd name="T45" fmla="*/ 2 h 84"/>
                  <a:gd name="T46" fmla="*/ 0 w 32"/>
                  <a:gd name="T47" fmla="*/ 8 h 84"/>
                  <a:gd name="T48" fmla="*/ 0 w 32"/>
                  <a:gd name="T49" fmla="*/ 1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84">
                    <a:moveTo>
                      <a:pt x="0" y="14"/>
                    </a:moveTo>
                    <a:lnTo>
                      <a:pt x="0" y="14"/>
                    </a:lnTo>
                    <a:lnTo>
                      <a:pt x="0" y="44"/>
                    </a:lnTo>
                    <a:lnTo>
                      <a:pt x="4" y="74"/>
                    </a:lnTo>
                    <a:lnTo>
                      <a:pt x="4" y="74"/>
                    </a:lnTo>
                    <a:lnTo>
                      <a:pt x="6" y="80"/>
                    </a:lnTo>
                    <a:lnTo>
                      <a:pt x="10" y="84"/>
                    </a:lnTo>
                    <a:lnTo>
                      <a:pt x="16" y="84"/>
                    </a:lnTo>
                    <a:lnTo>
                      <a:pt x="20" y="84"/>
                    </a:lnTo>
                    <a:lnTo>
                      <a:pt x="26" y="82"/>
                    </a:lnTo>
                    <a:lnTo>
                      <a:pt x="30" y="78"/>
                    </a:lnTo>
                    <a:lnTo>
                      <a:pt x="32" y="72"/>
                    </a:lnTo>
                    <a:lnTo>
                      <a:pt x="32" y="66"/>
                    </a:lnTo>
                    <a:lnTo>
                      <a:pt x="32" y="66"/>
                    </a:lnTo>
                    <a:lnTo>
                      <a:pt x="30" y="40"/>
                    </a:lnTo>
                    <a:lnTo>
                      <a:pt x="30" y="14"/>
                    </a:lnTo>
                    <a:lnTo>
                      <a:pt x="30" y="14"/>
                    </a:lnTo>
                    <a:lnTo>
                      <a:pt x="28" y="8"/>
                    </a:lnTo>
                    <a:lnTo>
                      <a:pt x="24" y="2"/>
                    </a:lnTo>
                    <a:lnTo>
                      <a:pt x="20" y="0"/>
                    </a:lnTo>
                    <a:lnTo>
                      <a:pt x="14" y="0"/>
                    </a:lnTo>
                    <a:lnTo>
                      <a:pt x="8" y="0"/>
                    </a:lnTo>
                    <a:lnTo>
                      <a:pt x="4" y="2"/>
                    </a:lnTo>
                    <a:lnTo>
                      <a:pt x="0" y="8"/>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8" name="Group 7"/>
          <p:cNvGrpSpPr/>
          <p:nvPr/>
        </p:nvGrpSpPr>
        <p:grpSpPr>
          <a:xfrm>
            <a:off x="991627" y="2249815"/>
            <a:ext cx="2438721" cy="1385862"/>
            <a:chOff x="991627" y="2249815"/>
            <a:chExt cx="2438721" cy="1385862"/>
          </a:xfrm>
        </p:grpSpPr>
        <p:grpSp>
          <p:nvGrpSpPr>
            <p:cNvPr id="362" name="Group 361"/>
            <p:cNvGrpSpPr/>
            <p:nvPr/>
          </p:nvGrpSpPr>
          <p:grpSpPr>
            <a:xfrm>
              <a:off x="991627" y="2874395"/>
              <a:ext cx="2438721" cy="761282"/>
              <a:chOff x="1584416" y="4364921"/>
              <a:chExt cx="2438721" cy="761282"/>
            </a:xfrm>
          </p:grpSpPr>
          <p:sp>
            <p:nvSpPr>
              <p:cNvPr id="363" name="TextBox 362"/>
              <p:cNvSpPr txBox="1"/>
              <p:nvPr/>
            </p:nvSpPr>
            <p:spPr>
              <a:xfrm>
                <a:off x="1716501" y="4664538"/>
                <a:ext cx="216351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any thing here.</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364" name="TextBox 363"/>
              <p:cNvSpPr txBox="1"/>
              <p:nvPr/>
            </p:nvSpPr>
            <p:spPr>
              <a:xfrm>
                <a:off x="1584416" y="4364921"/>
                <a:ext cx="243872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Creative</a:t>
                </a:r>
                <a:r>
                  <a:rPr kumimoji="0" lang="en-US" sz="1400" b="1" i="0" u="none" strike="noStrike" kern="1200" cap="none" spc="0" normalizeH="0" baseline="0" noProof="0" dirty="0">
                    <a:ln>
                      <a:noFill/>
                    </a:ln>
                    <a:solidFill>
                      <a:srgbClr val="44546A"/>
                    </a:solidFill>
                    <a:effectLst/>
                    <a:uLnTx/>
                    <a:uFillTx/>
                    <a:latin typeface="Lato Black" panose="020F0A02020204030203" pitchFamily="34" charset="0"/>
                    <a:ea typeface="Montserrat" charset="0"/>
                    <a:cs typeface="Montserrat" charset="0"/>
                  </a:rPr>
                  <a:t> </a:t>
                </a:r>
                <a:r>
                  <a:rPr kumimoji="0" lang="id-ID" sz="14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Montserrat Light" charset="0"/>
                    <a:cs typeface="Montserrat Light" charset="0"/>
                  </a:rPr>
                  <a:t>Introdu</a:t>
                </a:r>
                <a:endParaRPr kumimoji="0" lang="en-US" sz="14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Montserrat Light" charset="0"/>
                  <a:cs typeface="Montserrat Light" charset="0"/>
                </a:endParaRPr>
              </a:p>
            </p:txBody>
          </p:sp>
        </p:grpSp>
        <p:grpSp>
          <p:nvGrpSpPr>
            <p:cNvPr id="529" name="Group 528"/>
            <p:cNvGrpSpPr/>
            <p:nvPr/>
          </p:nvGrpSpPr>
          <p:grpSpPr>
            <a:xfrm>
              <a:off x="1987204" y="2249815"/>
              <a:ext cx="436526" cy="691782"/>
              <a:chOff x="9229725" y="3162300"/>
              <a:chExt cx="374650" cy="593725"/>
            </a:xfrm>
          </p:grpSpPr>
          <p:sp>
            <p:nvSpPr>
              <p:cNvPr id="530" name="Freeform 459"/>
              <p:cNvSpPr>
                <a:spLocks/>
              </p:cNvSpPr>
              <p:nvPr/>
            </p:nvSpPr>
            <p:spPr bwMode="auto">
              <a:xfrm>
                <a:off x="9293225" y="3178175"/>
                <a:ext cx="50800" cy="44450"/>
              </a:xfrm>
              <a:custGeom>
                <a:avLst/>
                <a:gdLst>
                  <a:gd name="T0" fmla="*/ 0 w 32"/>
                  <a:gd name="T1" fmla="*/ 16 h 28"/>
                  <a:gd name="T2" fmla="*/ 0 w 32"/>
                  <a:gd name="T3" fmla="*/ 28 h 28"/>
                  <a:gd name="T4" fmla="*/ 32 w 32"/>
                  <a:gd name="T5" fmla="*/ 24 h 28"/>
                  <a:gd name="T6" fmla="*/ 30 w 32"/>
                  <a:gd name="T7" fmla="*/ 14 h 28"/>
                  <a:gd name="T8" fmla="*/ 30 w 32"/>
                  <a:gd name="T9" fmla="*/ 14 h 28"/>
                  <a:gd name="T10" fmla="*/ 28 w 32"/>
                  <a:gd name="T11" fmla="*/ 6 h 28"/>
                  <a:gd name="T12" fmla="*/ 22 w 32"/>
                  <a:gd name="T13" fmla="*/ 2 h 28"/>
                  <a:gd name="T14" fmla="*/ 18 w 32"/>
                  <a:gd name="T15" fmla="*/ 2 h 28"/>
                  <a:gd name="T16" fmla="*/ 14 w 32"/>
                  <a:gd name="T17" fmla="*/ 0 h 28"/>
                  <a:gd name="T18" fmla="*/ 14 w 32"/>
                  <a:gd name="T19" fmla="*/ 0 h 28"/>
                  <a:gd name="T20" fmla="*/ 14 w 32"/>
                  <a:gd name="T21" fmla="*/ 0 h 28"/>
                  <a:gd name="T22" fmla="*/ 14 w 32"/>
                  <a:gd name="T23" fmla="*/ 2 h 28"/>
                  <a:gd name="T24" fmla="*/ 14 w 32"/>
                  <a:gd name="T25" fmla="*/ 2 h 28"/>
                  <a:gd name="T26" fmla="*/ 8 w 32"/>
                  <a:gd name="T27" fmla="*/ 2 h 28"/>
                  <a:gd name="T28" fmla="*/ 6 w 32"/>
                  <a:gd name="T29" fmla="*/ 4 h 28"/>
                  <a:gd name="T30" fmla="*/ 2 w 32"/>
                  <a:gd name="T31" fmla="*/ 10 h 28"/>
                  <a:gd name="T32" fmla="*/ 0 w 32"/>
                  <a:gd name="T33" fmla="*/ 14 h 28"/>
                  <a:gd name="T34" fmla="*/ 0 w 32"/>
                  <a:gd name="T35" fmla="*/ 16 h 28"/>
                  <a:gd name="T36" fmla="*/ 0 w 32"/>
                  <a:gd name="T37"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8">
                    <a:moveTo>
                      <a:pt x="0" y="16"/>
                    </a:moveTo>
                    <a:lnTo>
                      <a:pt x="0" y="28"/>
                    </a:lnTo>
                    <a:lnTo>
                      <a:pt x="32" y="24"/>
                    </a:lnTo>
                    <a:lnTo>
                      <a:pt x="30" y="14"/>
                    </a:lnTo>
                    <a:lnTo>
                      <a:pt x="30" y="14"/>
                    </a:lnTo>
                    <a:lnTo>
                      <a:pt x="28" y="6"/>
                    </a:lnTo>
                    <a:lnTo>
                      <a:pt x="22" y="2"/>
                    </a:lnTo>
                    <a:lnTo>
                      <a:pt x="18" y="2"/>
                    </a:lnTo>
                    <a:lnTo>
                      <a:pt x="14" y="0"/>
                    </a:lnTo>
                    <a:lnTo>
                      <a:pt x="14" y="0"/>
                    </a:lnTo>
                    <a:lnTo>
                      <a:pt x="14" y="0"/>
                    </a:lnTo>
                    <a:lnTo>
                      <a:pt x="14" y="2"/>
                    </a:lnTo>
                    <a:lnTo>
                      <a:pt x="14" y="2"/>
                    </a:lnTo>
                    <a:lnTo>
                      <a:pt x="8" y="2"/>
                    </a:lnTo>
                    <a:lnTo>
                      <a:pt x="6" y="4"/>
                    </a:lnTo>
                    <a:lnTo>
                      <a:pt x="2" y="10"/>
                    </a:lnTo>
                    <a:lnTo>
                      <a:pt x="0" y="14"/>
                    </a:lnTo>
                    <a:lnTo>
                      <a:pt x="0" y="16"/>
                    </a:lnTo>
                    <a:lnTo>
                      <a:pt x="0" y="16"/>
                    </a:lnTo>
                    <a:close/>
                  </a:path>
                </a:pathLst>
              </a:custGeom>
              <a:solidFill>
                <a:srgbClr val="F09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460"/>
              <p:cNvSpPr>
                <a:spLocks/>
              </p:cNvSpPr>
              <p:nvPr/>
            </p:nvSpPr>
            <p:spPr bwMode="auto">
              <a:xfrm>
                <a:off x="9293225" y="3216275"/>
                <a:ext cx="53975" cy="31750"/>
              </a:xfrm>
              <a:custGeom>
                <a:avLst/>
                <a:gdLst>
                  <a:gd name="T0" fmla="*/ 2 w 34"/>
                  <a:gd name="T1" fmla="*/ 20 h 20"/>
                  <a:gd name="T2" fmla="*/ 34 w 34"/>
                  <a:gd name="T3" fmla="*/ 16 h 20"/>
                  <a:gd name="T4" fmla="*/ 32 w 34"/>
                  <a:gd name="T5" fmla="*/ 0 h 20"/>
                  <a:gd name="T6" fmla="*/ 16 w 34"/>
                  <a:gd name="T7" fmla="*/ 2 h 20"/>
                  <a:gd name="T8" fmla="*/ 16 w 34"/>
                  <a:gd name="T9" fmla="*/ 2 h 20"/>
                  <a:gd name="T10" fmla="*/ 0 w 34"/>
                  <a:gd name="T11" fmla="*/ 4 h 20"/>
                  <a:gd name="T12" fmla="*/ 2 w 3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34" h="20">
                    <a:moveTo>
                      <a:pt x="2" y="20"/>
                    </a:moveTo>
                    <a:lnTo>
                      <a:pt x="34" y="16"/>
                    </a:lnTo>
                    <a:lnTo>
                      <a:pt x="32" y="0"/>
                    </a:lnTo>
                    <a:lnTo>
                      <a:pt x="16" y="2"/>
                    </a:lnTo>
                    <a:lnTo>
                      <a:pt x="16" y="2"/>
                    </a:lnTo>
                    <a:lnTo>
                      <a:pt x="0" y="4"/>
                    </a:lnTo>
                    <a:lnTo>
                      <a:pt x="2" y="20"/>
                    </a:lnTo>
                    <a:close/>
                  </a:path>
                </a:pathLst>
              </a:custGeom>
              <a:solidFill>
                <a:srgbClr val="FEE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461"/>
              <p:cNvSpPr>
                <a:spLocks/>
              </p:cNvSpPr>
              <p:nvPr/>
            </p:nvSpPr>
            <p:spPr bwMode="auto">
              <a:xfrm>
                <a:off x="9334500" y="3587750"/>
                <a:ext cx="47625" cy="44450"/>
              </a:xfrm>
              <a:custGeom>
                <a:avLst/>
                <a:gdLst>
                  <a:gd name="T0" fmla="*/ 12 w 30"/>
                  <a:gd name="T1" fmla="*/ 28 h 28"/>
                  <a:gd name="T2" fmla="*/ 0 w 30"/>
                  <a:gd name="T3" fmla="*/ 6 h 28"/>
                  <a:gd name="T4" fmla="*/ 0 w 30"/>
                  <a:gd name="T5" fmla="*/ 6 h 28"/>
                  <a:gd name="T6" fmla="*/ 10 w 30"/>
                  <a:gd name="T7" fmla="*/ 2 h 28"/>
                  <a:gd name="T8" fmla="*/ 20 w 30"/>
                  <a:gd name="T9" fmla="*/ 0 h 28"/>
                  <a:gd name="T10" fmla="*/ 28 w 30"/>
                  <a:gd name="T11" fmla="*/ 2 h 28"/>
                  <a:gd name="T12" fmla="*/ 30 w 30"/>
                  <a:gd name="T13" fmla="*/ 2 h 28"/>
                  <a:gd name="T14" fmla="*/ 24 w 30"/>
                  <a:gd name="T15" fmla="*/ 26 h 28"/>
                  <a:gd name="T16" fmla="*/ 24 w 30"/>
                  <a:gd name="T17" fmla="*/ 26 h 28"/>
                  <a:gd name="T18" fmla="*/ 24 w 30"/>
                  <a:gd name="T19" fmla="*/ 26 h 28"/>
                  <a:gd name="T20" fmla="*/ 18 w 30"/>
                  <a:gd name="T21" fmla="*/ 26 h 28"/>
                  <a:gd name="T22" fmla="*/ 18 w 30"/>
                  <a:gd name="T23" fmla="*/ 26 h 28"/>
                  <a:gd name="T24" fmla="*/ 12 w 30"/>
                  <a:gd name="T25" fmla="*/ 28 h 28"/>
                  <a:gd name="T26" fmla="*/ 12 w 30"/>
                  <a:gd name="T2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8">
                    <a:moveTo>
                      <a:pt x="12" y="28"/>
                    </a:moveTo>
                    <a:lnTo>
                      <a:pt x="0" y="6"/>
                    </a:lnTo>
                    <a:lnTo>
                      <a:pt x="0" y="6"/>
                    </a:lnTo>
                    <a:lnTo>
                      <a:pt x="10" y="2"/>
                    </a:lnTo>
                    <a:lnTo>
                      <a:pt x="20" y="0"/>
                    </a:lnTo>
                    <a:lnTo>
                      <a:pt x="28" y="2"/>
                    </a:lnTo>
                    <a:lnTo>
                      <a:pt x="30" y="2"/>
                    </a:lnTo>
                    <a:lnTo>
                      <a:pt x="24" y="26"/>
                    </a:lnTo>
                    <a:lnTo>
                      <a:pt x="24" y="26"/>
                    </a:lnTo>
                    <a:lnTo>
                      <a:pt x="24" y="26"/>
                    </a:lnTo>
                    <a:lnTo>
                      <a:pt x="18" y="26"/>
                    </a:lnTo>
                    <a:lnTo>
                      <a:pt x="18" y="26"/>
                    </a:lnTo>
                    <a:lnTo>
                      <a:pt x="12" y="28"/>
                    </a:lnTo>
                    <a:lnTo>
                      <a:pt x="12" y="28"/>
                    </a:lnTo>
                    <a:close/>
                  </a:path>
                </a:pathLst>
              </a:custGeom>
              <a:solidFill>
                <a:srgbClr val="FCDB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462"/>
              <p:cNvSpPr>
                <a:spLocks/>
              </p:cNvSpPr>
              <p:nvPr/>
            </p:nvSpPr>
            <p:spPr bwMode="auto">
              <a:xfrm>
                <a:off x="9353550" y="3629025"/>
                <a:ext cx="19050" cy="19050"/>
              </a:xfrm>
              <a:custGeom>
                <a:avLst/>
                <a:gdLst>
                  <a:gd name="T0" fmla="*/ 0 w 12"/>
                  <a:gd name="T1" fmla="*/ 2 h 12"/>
                  <a:gd name="T2" fmla="*/ 0 w 12"/>
                  <a:gd name="T3" fmla="*/ 2 h 12"/>
                  <a:gd name="T4" fmla="*/ 4 w 12"/>
                  <a:gd name="T5" fmla="*/ 0 h 12"/>
                  <a:gd name="T6" fmla="*/ 8 w 12"/>
                  <a:gd name="T7" fmla="*/ 0 h 12"/>
                  <a:gd name="T8" fmla="*/ 12 w 12"/>
                  <a:gd name="T9" fmla="*/ 0 h 12"/>
                  <a:gd name="T10" fmla="*/ 8 w 12"/>
                  <a:gd name="T11" fmla="*/ 12 h 12"/>
                  <a:gd name="T12" fmla="*/ 0 w 12"/>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2"/>
                    </a:moveTo>
                    <a:lnTo>
                      <a:pt x="0" y="2"/>
                    </a:lnTo>
                    <a:lnTo>
                      <a:pt x="4" y="0"/>
                    </a:lnTo>
                    <a:lnTo>
                      <a:pt x="8" y="0"/>
                    </a:lnTo>
                    <a:lnTo>
                      <a:pt x="12" y="0"/>
                    </a:lnTo>
                    <a:lnTo>
                      <a:pt x="8" y="12"/>
                    </a:lnTo>
                    <a:lnTo>
                      <a:pt x="0" y="2"/>
                    </a:lnTo>
                    <a:close/>
                  </a:path>
                </a:pathLst>
              </a:custGeom>
              <a:solidFill>
                <a:srgbClr val="839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463"/>
              <p:cNvSpPr>
                <a:spLocks/>
              </p:cNvSpPr>
              <p:nvPr/>
            </p:nvSpPr>
            <p:spPr bwMode="auto">
              <a:xfrm>
                <a:off x="9296400" y="3241675"/>
                <a:ext cx="85725" cy="355600"/>
              </a:xfrm>
              <a:custGeom>
                <a:avLst/>
                <a:gdLst>
                  <a:gd name="T0" fmla="*/ 24 w 54"/>
                  <a:gd name="T1" fmla="*/ 224 h 224"/>
                  <a:gd name="T2" fmla="*/ 24 w 54"/>
                  <a:gd name="T3" fmla="*/ 224 h 224"/>
                  <a:gd name="T4" fmla="*/ 32 w 54"/>
                  <a:gd name="T5" fmla="*/ 220 h 224"/>
                  <a:gd name="T6" fmla="*/ 32 w 54"/>
                  <a:gd name="T7" fmla="*/ 220 h 224"/>
                  <a:gd name="T8" fmla="*/ 38 w 54"/>
                  <a:gd name="T9" fmla="*/ 218 h 224"/>
                  <a:gd name="T10" fmla="*/ 38 w 54"/>
                  <a:gd name="T11" fmla="*/ 218 h 224"/>
                  <a:gd name="T12" fmla="*/ 46 w 54"/>
                  <a:gd name="T13" fmla="*/ 218 h 224"/>
                  <a:gd name="T14" fmla="*/ 46 w 54"/>
                  <a:gd name="T15" fmla="*/ 218 h 224"/>
                  <a:gd name="T16" fmla="*/ 54 w 54"/>
                  <a:gd name="T17" fmla="*/ 220 h 224"/>
                  <a:gd name="T18" fmla="*/ 32 w 54"/>
                  <a:gd name="T19" fmla="*/ 0 h 224"/>
                  <a:gd name="T20" fmla="*/ 22 w 54"/>
                  <a:gd name="T21" fmla="*/ 2 h 224"/>
                  <a:gd name="T22" fmla="*/ 16 w 54"/>
                  <a:gd name="T23" fmla="*/ 2 h 224"/>
                  <a:gd name="T24" fmla="*/ 16 w 54"/>
                  <a:gd name="T25" fmla="*/ 2 h 224"/>
                  <a:gd name="T26" fmla="*/ 8 w 54"/>
                  <a:gd name="T27" fmla="*/ 4 h 224"/>
                  <a:gd name="T28" fmla="*/ 0 w 54"/>
                  <a:gd name="T29" fmla="*/ 4 h 224"/>
                  <a:gd name="T30" fmla="*/ 24 w 54"/>
                  <a:gd name="T3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224">
                    <a:moveTo>
                      <a:pt x="24" y="224"/>
                    </a:moveTo>
                    <a:lnTo>
                      <a:pt x="24" y="224"/>
                    </a:lnTo>
                    <a:lnTo>
                      <a:pt x="32" y="220"/>
                    </a:lnTo>
                    <a:lnTo>
                      <a:pt x="32" y="220"/>
                    </a:lnTo>
                    <a:lnTo>
                      <a:pt x="38" y="218"/>
                    </a:lnTo>
                    <a:lnTo>
                      <a:pt x="38" y="218"/>
                    </a:lnTo>
                    <a:lnTo>
                      <a:pt x="46" y="218"/>
                    </a:lnTo>
                    <a:lnTo>
                      <a:pt x="46" y="218"/>
                    </a:lnTo>
                    <a:lnTo>
                      <a:pt x="54" y="220"/>
                    </a:lnTo>
                    <a:lnTo>
                      <a:pt x="32" y="0"/>
                    </a:lnTo>
                    <a:lnTo>
                      <a:pt x="22" y="2"/>
                    </a:lnTo>
                    <a:lnTo>
                      <a:pt x="16" y="2"/>
                    </a:lnTo>
                    <a:lnTo>
                      <a:pt x="16" y="2"/>
                    </a:lnTo>
                    <a:lnTo>
                      <a:pt x="8" y="4"/>
                    </a:lnTo>
                    <a:lnTo>
                      <a:pt x="0" y="4"/>
                    </a:lnTo>
                    <a:lnTo>
                      <a:pt x="24" y="224"/>
                    </a:lnTo>
                    <a:close/>
                  </a:path>
                </a:pathLst>
              </a:custGeom>
              <a:solidFill>
                <a:srgbClr val="169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464"/>
              <p:cNvSpPr>
                <a:spLocks/>
              </p:cNvSpPr>
              <p:nvPr/>
            </p:nvSpPr>
            <p:spPr bwMode="auto">
              <a:xfrm>
                <a:off x="9505950" y="3162300"/>
                <a:ext cx="31750" cy="95250"/>
              </a:xfrm>
              <a:custGeom>
                <a:avLst/>
                <a:gdLst>
                  <a:gd name="T0" fmla="*/ 20 w 20"/>
                  <a:gd name="T1" fmla="*/ 50 h 60"/>
                  <a:gd name="T2" fmla="*/ 20 w 20"/>
                  <a:gd name="T3" fmla="*/ 50 h 60"/>
                  <a:gd name="T4" fmla="*/ 20 w 20"/>
                  <a:gd name="T5" fmla="*/ 54 h 60"/>
                  <a:gd name="T6" fmla="*/ 18 w 20"/>
                  <a:gd name="T7" fmla="*/ 58 h 60"/>
                  <a:gd name="T8" fmla="*/ 14 w 20"/>
                  <a:gd name="T9" fmla="*/ 60 h 60"/>
                  <a:gd name="T10" fmla="*/ 10 w 20"/>
                  <a:gd name="T11" fmla="*/ 60 h 60"/>
                  <a:gd name="T12" fmla="*/ 10 w 20"/>
                  <a:gd name="T13" fmla="*/ 60 h 60"/>
                  <a:gd name="T14" fmla="*/ 6 w 20"/>
                  <a:gd name="T15" fmla="*/ 60 h 60"/>
                  <a:gd name="T16" fmla="*/ 2 w 20"/>
                  <a:gd name="T17" fmla="*/ 58 h 60"/>
                  <a:gd name="T18" fmla="*/ 0 w 20"/>
                  <a:gd name="T19" fmla="*/ 54 h 60"/>
                  <a:gd name="T20" fmla="*/ 0 w 20"/>
                  <a:gd name="T21" fmla="*/ 50 h 60"/>
                  <a:gd name="T22" fmla="*/ 0 w 20"/>
                  <a:gd name="T23" fmla="*/ 12 h 60"/>
                  <a:gd name="T24" fmla="*/ 0 w 20"/>
                  <a:gd name="T25" fmla="*/ 12 h 60"/>
                  <a:gd name="T26" fmla="*/ 0 w 20"/>
                  <a:gd name="T27" fmla="*/ 8 h 60"/>
                  <a:gd name="T28" fmla="*/ 2 w 20"/>
                  <a:gd name="T29" fmla="*/ 4 h 60"/>
                  <a:gd name="T30" fmla="*/ 6 w 20"/>
                  <a:gd name="T31" fmla="*/ 2 h 60"/>
                  <a:gd name="T32" fmla="*/ 10 w 20"/>
                  <a:gd name="T33" fmla="*/ 0 h 60"/>
                  <a:gd name="T34" fmla="*/ 10 w 20"/>
                  <a:gd name="T35" fmla="*/ 0 h 60"/>
                  <a:gd name="T36" fmla="*/ 14 w 20"/>
                  <a:gd name="T37" fmla="*/ 2 h 60"/>
                  <a:gd name="T38" fmla="*/ 16 w 20"/>
                  <a:gd name="T39" fmla="*/ 4 h 60"/>
                  <a:gd name="T40" fmla="*/ 20 w 20"/>
                  <a:gd name="T41" fmla="*/ 8 h 60"/>
                  <a:gd name="T42" fmla="*/ 20 w 20"/>
                  <a:gd name="T43" fmla="*/ 12 h 60"/>
                  <a:gd name="T44" fmla="*/ 20 w 20"/>
                  <a:gd name="T45"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60">
                    <a:moveTo>
                      <a:pt x="20" y="50"/>
                    </a:moveTo>
                    <a:lnTo>
                      <a:pt x="20" y="50"/>
                    </a:lnTo>
                    <a:lnTo>
                      <a:pt x="20" y="54"/>
                    </a:lnTo>
                    <a:lnTo>
                      <a:pt x="18" y="58"/>
                    </a:lnTo>
                    <a:lnTo>
                      <a:pt x="14" y="60"/>
                    </a:lnTo>
                    <a:lnTo>
                      <a:pt x="10" y="60"/>
                    </a:lnTo>
                    <a:lnTo>
                      <a:pt x="10" y="60"/>
                    </a:lnTo>
                    <a:lnTo>
                      <a:pt x="6" y="60"/>
                    </a:lnTo>
                    <a:lnTo>
                      <a:pt x="2" y="58"/>
                    </a:lnTo>
                    <a:lnTo>
                      <a:pt x="0" y="54"/>
                    </a:lnTo>
                    <a:lnTo>
                      <a:pt x="0" y="50"/>
                    </a:lnTo>
                    <a:lnTo>
                      <a:pt x="0" y="12"/>
                    </a:lnTo>
                    <a:lnTo>
                      <a:pt x="0" y="12"/>
                    </a:lnTo>
                    <a:lnTo>
                      <a:pt x="0" y="8"/>
                    </a:lnTo>
                    <a:lnTo>
                      <a:pt x="2" y="4"/>
                    </a:lnTo>
                    <a:lnTo>
                      <a:pt x="6" y="2"/>
                    </a:lnTo>
                    <a:lnTo>
                      <a:pt x="10" y="0"/>
                    </a:lnTo>
                    <a:lnTo>
                      <a:pt x="10" y="0"/>
                    </a:lnTo>
                    <a:lnTo>
                      <a:pt x="14" y="2"/>
                    </a:lnTo>
                    <a:lnTo>
                      <a:pt x="16" y="4"/>
                    </a:lnTo>
                    <a:lnTo>
                      <a:pt x="20" y="8"/>
                    </a:lnTo>
                    <a:lnTo>
                      <a:pt x="20" y="12"/>
                    </a:lnTo>
                    <a:lnTo>
                      <a:pt x="20" y="50"/>
                    </a:lnTo>
                    <a:close/>
                  </a:path>
                </a:pathLst>
              </a:custGeom>
              <a:solidFill>
                <a:srgbClr val="8E8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465"/>
              <p:cNvSpPr>
                <a:spLocks noEditPoints="1"/>
              </p:cNvSpPr>
              <p:nvPr/>
            </p:nvSpPr>
            <p:spPr bwMode="auto">
              <a:xfrm>
                <a:off x="9451975" y="3241675"/>
                <a:ext cx="139700" cy="136525"/>
              </a:xfrm>
              <a:custGeom>
                <a:avLst/>
                <a:gdLst>
                  <a:gd name="T0" fmla="*/ 44 w 88"/>
                  <a:gd name="T1" fmla="*/ 0 h 86"/>
                  <a:gd name="T2" fmla="*/ 26 w 88"/>
                  <a:gd name="T3" fmla="*/ 2 h 86"/>
                  <a:gd name="T4" fmla="*/ 14 w 88"/>
                  <a:gd name="T5" fmla="*/ 12 h 86"/>
                  <a:gd name="T6" fmla="*/ 4 w 88"/>
                  <a:gd name="T7" fmla="*/ 26 h 86"/>
                  <a:gd name="T8" fmla="*/ 0 w 88"/>
                  <a:gd name="T9" fmla="*/ 44 h 86"/>
                  <a:gd name="T10" fmla="*/ 2 w 88"/>
                  <a:gd name="T11" fmla="*/ 52 h 86"/>
                  <a:gd name="T12" fmla="*/ 8 w 88"/>
                  <a:gd name="T13" fmla="*/ 68 h 86"/>
                  <a:gd name="T14" fmla="*/ 20 w 88"/>
                  <a:gd name="T15" fmla="*/ 80 h 86"/>
                  <a:gd name="T16" fmla="*/ 36 w 88"/>
                  <a:gd name="T17" fmla="*/ 86 h 86"/>
                  <a:gd name="T18" fmla="*/ 44 w 88"/>
                  <a:gd name="T19" fmla="*/ 86 h 86"/>
                  <a:gd name="T20" fmla="*/ 62 w 88"/>
                  <a:gd name="T21" fmla="*/ 84 h 86"/>
                  <a:gd name="T22" fmla="*/ 76 w 88"/>
                  <a:gd name="T23" fmla="*/ 74 h 86"/>
                  <a:gd name="T24" fmla="*/ 84 w 88"/>
                  <a:gd name="T25" fmla="*/ 60 h 86"/>
                  <a:gd name="T26" fmla="*/ 88 w 88"/>
                  <a:gd name="T27" fmla="*/ 42 h 86"/>
                  <a:gd name="T28" fmla="*/ 88 w 88"/>
                  <a:gd name="T29" fmla="*/ 34 h 86"/>
                  <a:gd name="T30" fmla="*/ 80 w 88"/>
                  <a:gd name="T31" fmla="*/ 18 h 86"/>
                  <a:gd name="T32" fmla="*/ 68 w 88"/>
                  <a:gd name="T33" fmla="*/ 6 h 86"/>
                  <a:gd name="T34" fmla="*/ 52 w 88"/>
                  <a:gd name="T35" fmla="*/ 0 h 86"/>
                  <a:gd name="T36" fmla="*/ 44 w 88"/>
                  <a:gd name="T37" fmla="*/ 0 h 86"/>
                  <a:gd name="T38" fmla="*/ 44 w 88"/>
                  <a:gd name="T39" fmla="*/ 76 h 86"/>
                  <a:gd name="T40" fmla="*/ 32 w 88"/>
                  <a:gd name="T41" fmla="*/ 74 h 86"/>
                  <a:gd name="T42" fmla="*/ 22 w 88"/>
                  <a:gd name="T43" fmla="*/ 68 h 86"/>
                  <a:gd name="T44" fmla="*/ 14 w 88"/>
                  <a:gd name="T45" fmla="*/ 58 h 86"/>
                  <a:gd name="T46" fmla="*/ 12 w 88"/>
                  <a:gd name="T47" fmla="*/ 44 h 86"/>
                  <a:gd name="T48" fmla="*/ 12 w 88"/>
                  <a:gd name="T49" fmla="*/ 38 h 86"/>
                  <a:gd name="T50" fmla="*/ 18 w 88"/>
                  <a:gd name="T51" fmla="*/ 26 h 86"/>
                  <a:gd name="T52" fmla="*/ 26 w 88"/>
                  <a:gd name="T53" fmla="*/ 18 h 86"/>
                  <a:gd name="T54" fmla="*/ 38 w 88"/>
                  <a:gd name="T55" fmla="*/ 12 h 86"/>
                  <a:gd name="T56" fmla="*/ 44 w 88"/>
                  <a:gd name="T57" fmla="*/ 12 h 86"/>
                  <a:gd name="T58" fmla="*/ 56 w 88"/>
                  <a:gd name="T59" fmla="*/ 14 h 86"/>
                  <a:gd name="T60" fmla="*/ 66 w 88"/>
                  <a:gd name="T61" fmla="*/ 22 h 86"/>
                  <a:gd name="T62" fmla="*/ 74 w 88"/>
                  <a:gd name="T63" fmla="*/ 32 h 86"/>
                  <a:gd name="T64" fmla="*/ 76 w 88"/>
                  <a:gd name="T65" fmla="*/ 44 h 86"/>
                  <a:gd name="T66" fmla="*/ 76 w 88"/>
                  <a:gd name="T67" fmla="*/ 50 h 86"/>
                  <a:gd name="T68" fmla="*/ 72 w 88"/>
                  <a:gd name="T69" fmla="*/ 62 h 86"/>
                  <a:gd name="T70" fmla="*/ 62 w 88"/>
                  <a:gd name="T71" fmla="*/ 72 h 86"/>
                  <a:gd name="T72" fmla="*/ 52 w 88"/>
                  <a:gd name="T73" fmla="*/ 76 h 86"/>
                  <a:gd name="T74" fmla="*/ 44 w 88"/>
                  <a:gd name="T75" fmla="*/ 7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6">
                    <a:moveTo>
                      <a:pt x="44" y="0"/>
                    </a:moveTo>
                    <a:lnTo>
                      <a:pt x="44" y="0"/>
                    </a:lnTo>
                    <a:lnTo>
                      <a:pt x="36" y="0"/>
                    </a:lnTo>
                    <a:lnTo>
                      <a:pt x="26" y="2"/>
                    </a:lnTo>
                    <a:lnTo>
                      <a:pt x="20" y="6"/>
                    </a:lnTo>
                    <a:lnTo>
                      <a:pt x="14" y="12"/>
                    </a:lnTo>
                    <a:lnTo>
                      <a:pt x="8" y="18"/>
                    </a:lnTo>
                    <a:lnTo>
                      <a:pt x="4" y="26"/>
                    </a:lnTo>
                    <a:lnTo>
                      <a:pt x="2" y="34"/>
                    </a:lnTo>
                    <a:lnTo>
                      <a:pt x="0" y="44"/>
                    </a:lnTo>
                    <a:lnTo>
                      <a:pt x="0" y="44"/>
                    </a:lnTo>
                    <a:lnTo>
                      <a:pt x="2" y="52"/>
                    </a:lnTo>
                    <a:lnTo>
                      <a:pt x="4" y="60"/>
                    </a:lnTo>
                    <a:lnTo>
                      <a:pt x="8" y="68"/>
                    </a:lnTo>
                    <a:lnTo>
                      <a:pt x="14" y="74"/>
                    </a:lnTo>
                    <a:lnTo>
                      <a:pt x="20" y="80"/>
                    </a:lnTo>
                    <a:lnTo>
                      <a:pt x="28" y="84"/>
                    </a:lnTo>
                    <a:lnTo>
                      <a:pt x="36" y="86"/>
                    </a:lnTo>
                    <a:lnTo>
                      <a:pt x="44" y="86"/>
                    </a:lnTo>
                    <a:lnTo>
                      <a:pt x="44" y="86"/>
                    </a:lnTo>
                    <a:lnTo>
                      <a:pt x="54" y="86"/>
                    </a:lnTo>
                    <a:lnTo>
                      <a:pt x="62" y="84"/>
                    </a:lnTo>
                    <a:lnTo>
                      <a:pt x="68" y="78"/>
                    </a:lnTo>
                    <a:lnTo>
                      <a:pt x="76" y="74"/>
                    </a:lnTo>
                    <a:lnTo>
                      <a:pt x="80" y="68"/>
                    </a:lnTo>
                    <a:lnTo>
                      <a:pt x="84" y="60"/>
                    </a:lnTo>
                    <a:lnTo>
                      <a:pt x="88" y="52"/>
                    </a:lnTo>
                    <a:lnTo>
                      <a:pt x="88" y="42"/>
                    </a:lnTo>
                    <a:lnTo>
                      <a:pt x="88" y="42"/>
                    </a:lnTo>
                    <a:lnTo>
                      <a:pt x="88" y="34"/>
                    </a:lnTo>
                    <a:lnTo>
                      <a:pt x="84" y="26"/>
                    </a:lnTo>
                    <a:lnTo>
                      <a:pt x="80" y="18"/>
                    </a:lnTo>
                    <a:lnTo>
                      <a:pt x="74" y="12"/>
                    </a:lnTo>
                    <a:lnTo>
                      <a:pt x="68" y="6"/>
                    </a:lnTo>
                    <a:lnTo>
                      <a:pt x="60" y="2"/>
                    </a:lnTo>
                    <a:lnTo>
                      <a:pt x="52" y="0"/>
                    </a:lnTo>
                    <a:lnTo>
                      <a:pt x="44" y="0"/>
                    </a:lnTo>
                    <a:lnTo>
                      <a:pt x="44" y="0"/>
                    </a:lnTo>
                    <a:close/>
                    <a:moveTo>
                      <a:pt x="44" y="76"/>
                    </a:moveTo>
                    <a:lnTo>
                      <a:pt x="44" y="76"/>
                    </a:lnTo>
                    <a:lnTo>
                      <a:pt x="38" y="76"/>
                    </a:lnTo>
                    <a:lnTo>
                      <a:pt x="32" y="74"/>
                    </a:lnTo>
                    <a:lnTo>
                      <a:pt x="26" y="72"/>
                    </a:lnTo>
                    <a:lnTo>
                      <a:pt x="22" y="68"/>
                    </a:lnTo>
                    <a:lnTo>
                      <a:pt x="18" y="62"/>
                    </a:lnTo>
                    <a:lnTo>
                      <a:pt x="14" y="58"/>
                    </a:lnTo>
                    <a:lnTo>
                      <a:pt x="12" y="52"/>
                    </a:lnTo>
                    <a:lnTo>
                      <a:pt x="12" y="44"/>
                    </a:lnTo>
                    <a:lnTo>
                      <a:pt x="12" y="44"/>
                    </a:lnTo>
                    <a:lnTo>
                      <a:pt x="12" y="38"/>
                    </a:lnTo>
                    <a:lnTo>
                      <a:pt x="14" y="32"/>
                    </a:lnTo>
                    <a:lnTo>
                      <a:pt x="18" y="26"/>
                    </a:lnTo>
                    <a:lnTo>
                      <a:pt x="22" y="22"/>
                    </a:lnTo>
                    <a:lnTo>
                      <a:pt x="26" y="18"/>
                    </a:lnTo>
                    <a:lnTo>
                      <a:pt x="32" y="14"/>
                    </a:lnTo>
                    <a:lnTo>
                      <a:pt x="38" y="12"/>
                    </a:lnTo>
                    <a:lnTo>
                      <a:pt x="44" y="12"/>
                    </a:lnTo>
                    <a:lnTo>
                      <a:pt x="44" y="12"/>
                    </a:lnTo>
                    <a:lnTo>
                      <a:pt x="50" y="12"/>
                    </a:lnTo>
                    <a:lnTo>
                      <a:pt x="56" y="14"/>
                    </a:lnTo>
                    <a:lnTo>
                      <a:pt x="62" y="18"/>
                    </a:lnTo>
                    <a:lnTo>
                      <a:pt x="66" y="22"/>
                    </a:lnTo>
                    <a:lnTo>
                      <a:pt x="70" y="26"/>
                    </a:lnTo>
                    <a:lnTo>
                      <a:pt x="74" y="32"/>
                    </a:lnTo>
                    <a:lnTo>
                      <a:pt x="76" y="38"/>
                    </a:lnTo>
                    <a:lnTo>
                      <a:pt x="76" y="44"/>
                    </a:lnTo>
                    <a:lnTo>
                      <a:pt x="76" y="44"/>
                    </a:lnTo>
                    <a:lnTo>
                      <a:pt x="76" y="50"/>
                    </a:lnTo>
                    <a:lnTo>
                      <a:pt x="74" y="56"/>
                    </a:lnTo>
                    <a:lnTo>
                      <a:pt x="72" y="62"/>
                    </a:lnTo>
                    <a:lnTo>
                      <a:pt x="68" y="68"/>
                    </a:lnTo>
                    <a:lnTo>
                      <a:pt x="62" y="72"/>
                    </a:lnTo>
                    <a:lnTo>
                      <a:pt x="58" y="74"/>
                    </a:lnTo>
                    <a:lnTo>
                      <a:pt x="52" y="76"/>
                    </a:lnTo>
                    <a:lnTo>
                      <a:pt x="44" y="76"/>
                    </a:lnTo>
                    <a:lnTo>
                      <a:pt x="44" y="76"/>
                    </a:lnTo>
                    <a:close/>
                  </a:path>
                </a:pathLst>
              </a:custGeom>
              <a:solidFill>
                <a:srgbClr val="78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466"/>
              <p:cNvSpPr>
                <a:spLocks noEditPoints="1"/>
              </p:cNvSpPr>
              <p:nvPr/>
            </p:nvSpPr>
            <p:spPr bwMode="auto">
              <a:xfrm>
                <a:off x="9502775" y="3340100"/>
                <a:ext cx="44450" cy="47625"/>
              </a:xfrm>
              <a:custGeom>
                <a:avLst/>
                <a:gdLst>
                  <a:gd name="T0" fmla="*/ 14 w 28"/>
                  <a:gd name="T1" fmla="*/ 0 h 30"/>
                  <a:gd name="T2" fmla="*/ 14 w 28"/>
                  <a:gd name="T3" fmla="*/ 0 h 30"/>
                  <a:gd name="T4" fmla="*/ 8 w 28"/>
                  <a:gd name="T5" fmla="*/ 2 h 30"/>
                  <a:gd name="T6" fmla="*/ 4 w 28"/>
                  <a:gd name="T7" fmla="*/ 6 h 30"/>
                  <a:gd name="T8" fmla="*/ 0 w 28"/>
                  <a:gd name="T9" fmla="*/ 10 h 30"/>
                  <a:gd name="T10" fmla="*/ 0 w 28"/>
                  <a:gd name="T11" fmla="*/ 16 h 30"/>
                  <a:gd name="T12" fmla="*/ 0 w 28"/>
                  <a:gd name="T13" fmla="*/ 16 h 30"/>
                  <a:gd name="T14" fmla="*/ 0 w 28"/>
                  <a:gd name="T15" fmla="*/ 20 h 30"/>
                  <a:gd name="T16" fmla="*/ 4 w 28"/>
                  <a:gd name="T17" fmla="*/ 26 h 30"/>
                  <a:gd name="T18" fmla="*/ 8 w 28"/>
                  <a:gd name="T19" fmla="*/ 28 h 30"/>
                  <a:gd name="T20" fmla="*/ 14 w 28"/>
                  <a:gd name="T21" fmla="*/ 30 h 30"/>
                  <a:gd name="T22" fmla="*/ 14 w 28"/>
                  <a:gd name="T23" fmla="*/ 30 h 30"/>
                  <a:gd name="T24" fmla="*/ 18 w 28"/>
                  <a:gd name="T25" fmla="*/ 28 h 30"/>
                  <a:gd name="T26" fmla="*/ 24 w 28"/>
                  <a:gd name="T27" fmla="*/ 24 h 30"/>
                  <a:gd name="T28" fmla="*/ 26 w 28"/>
                  <a:gd name="T29" fmla="*/ 20 h 30"/>
                  <a:gd name="T30" fmla="*/ 28 w 28"/>
                  <a:gd name="T31" fmla="*/ 14 h 30"/>
                  <a:gd name="T32" fmla="*/ 28 w 28"/>
                  <a:gd name="T33" fmla="*/ 14 h 30"/>
                  <a:gd name="T34" fmla="*/ 26 w 28"/>
                  <a:gd name="T35" fmla="*/ 10 h 30"/>
                  <a:gd name="T36" fmla="*/ 24 w 28"/>
                  <a:gd name="T37" fmla="*/ 4 h 30"/>
                  <a:gd name="T38" fmla="*/ 18 w 28"/>
                  <a:gd name="T39" fmla="*/ 2 h 30"/>
                  <a:gd name="T40" fmla="*/ 14 w 28"/>
                  <a:gd name="T41" fmla="*/ 0 h 30"/>
                  <a:gd name="T42" fmla="*/ 14 w 28"/>
                  <a:gd name="T43" fmla="*/ 0 h 30"/>
                  <a:gd name="T44" fmla="*/ 14 w 28"/>
                  <a:gd name="T45" fmla="*/ 26 h 30"/>
                  <a:gd name="T46" fmla="*/ 14 w 28"/>
                  <a:gd name="T47" fmla="*/ 26 h 30"/>
                  <a:gd name="T48" fmla="*/ 10 w 28"/>
                  <a:gd name="T49" fmla="*/ 26 h 30"/>
                  <a:gd name="T50" fmla="*/ 6 w 28"/>
                  <a:gd name="T51" fmla="*/ 22 h 30"/>
                  <a:gd name="T52" fmla="*/ 4 w 28"/>
                  <a:gd name="T53" fmla="*/ 20 h 30"/>
                  <a:gd name="T54" fmla="*/ 2 w 28"/>
                  <a:gd name="T55" fmla="*/ 16 h 30"/>
                  <a:gd name="T56" fmla="*/ 2 w 28"/>
                  <a:gd name="T57" fmla="*/ 16 h 30"/>
                  <a:gd name="T58" fmla="*/ 4 w 28"/>
                  <a:gd name="T59" fmla="*/ 12 h 30"/>
                  <a:gd name="T60" fmla="*/ 6 w 28"/>
                  <a:gd name="T61" fmla="*/ 8 h 30"/>
                  <a:gd name="T62" fmla="*/ 10 w 28"/>
                  <a:gd name="T63" fmla="*/ 6 h 30"/>
                  <a:gd name="T64" fmla="*/ 14 w 28"/>
                  <a:gd name="T65" fmla="*/ 6 h 30"/>
                  <a:gd name="T66" fmla="*/ 14 w 28"/>
                  <a:gd name="T67" fmla="*/ 6 h 30"/>
                  <a:gd name="T68" fmla="*/ 18 w 28"/>
                  <a:gd name="T69" fmla="*/ 6 h 30"/>
                  <a:gd name="T70" fmla="*/ 20 w 28"/>
                  <a:gd name="T71" fmla="*/ 8 h 30"/>
                  <a:gd name="T72" fmla="*/ 22 w 28"/>
                  <a:gd name="T73" fmla="*/ 12 h 30"/>
                  <a:gd name="T74" fmla="*/ 24 w 28"/>
                  <a:gd name="T75" fmla="*/ 16 h 30"/>
                  <a:gd name="T76" fmla="*/ 24 w 28"/>
                  <a:gd name="T77" fmla="*/ 16 h 30"/>
                  <a:gd name="T78" fmla="*/ 22 w 28"/>
                  <a:gd name="T79" fmla="*/ 20 h 30"/>
                  <a:gd name="T80" fmla="*/ 20 w 28"/>
                  <a:gd name="T81" fmla="*/ 22 h 30"/>
                  <a:gd name="T82" fmla="*/ 18 w 28"/>
                  <a:gd name="T83" fmla="*/ 26 h 30"/>
                  <a:gd name="T84" fmla="*/ 14 w 28"/>
                  <a:gd name="T85" fmla="*/ 26 h 30"/>
                  <a:gd name="T86" fmla="*/ 14 w 28"/>
                  <a:gd name="T8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30">
                    <a:moveTo>
                      <a:pt x="14" y="0"/>
                    </a:moveTo>
                    <a:lnTo>
                      <a:pt x="14" y="0"/>
                    </a:lnTo>
                    <a:lnTo>
                      <a:pt x="8" y="2"/>
                    </a:lnTo>
                    <a:lnTo>
                      <a:pt x="4" y="6"/>
                    </a:lnTo>
                    <a:lnTo>
                      <a:pt x="0" y="10"/>
                    </a:lnTo>
                    <a:lnTo>
                      <a:pt x="0" y="16"/>
                    </a:lnTo>
                    <a:lnTo>
                      <a:pt x="0" y="16"/>
                    </a:lnTo>
                    <a:lnTo>
                      <a:pt x="0" y="20"/>
                    </a:lnTo>
                    <a:lnTo>
                      <a:pt x="4" y="26"/>
                    </a:lnTo>
                    <a:lnTo>
                      <a:pt x="8" y="28"/>
                    </a:lnTo>
                    <a:lnTo>
                      <a:pt x="14" y="30"/>
                    </a:lnTo>
                    <a:lnTo>
                      <a:pt x="14" y="30"/>
                    </a:lnTo>
                    <a:lnTo>
                      <a:pt x="18" y="28"/>
                    </a:lnTo>
                    <a:lnTo>
                      <a:pt x="24" y="24"/>
                    </a:lnTo>
                    <a:lnTo>
                      <a:pt x="26" y="20"/>
                    </a:lnTo>
                    <a:lnTo>
                      <a:pt x="28" y="14"/>
                    </a:lnTo>
                    <a:lnTo>
                      <a:pt x="28" y="14"/>
                    </a:lnTo>
                    <a:lnTo>
                      <a:pt x="26" y="10"/>
                    </a:lnTo>
                    <a:lnTo>
                      <a:pt x="24" y="4"/>
                    </a:lnTo>
                    <a:lnTo>
                      <a:pt x="18" y="2"/>
                    </a:lnTo>
                    <a:lnTo>
                      <a:pt x="14" y="0"/>
                    </a:lnTo>
                    <a:lnTo>
                      <a:pt x="14" y="0"/>
                    </a:lnTo>
                    <a:close/>
                    <a:moveTo>
                      <a:pt x="14" y="26"/>
                    </a:moveTo>
                    <a:lnTo>
                      <a:pt x="14" y="26"/>
                    </a:lnTo>
                    <a:lnTo>
                      <a:pt x="10" y="26"/>
                    </a:lnTo>
                    <a:lnTo>
                      <a:pt x="6" y="22"/>
                    </a:lnTo>
                    <a:lnTo>
                      <a:pt x="4" y="20"/>
                    </a:lnTo>
                    <a:lnTo>
                      <a:pt x="2" y="16"/>
                    </a:lnTo>
                    <a:lnTo>
                      <a:pt x="2" y="16"/>
                    </a:lnTo>
                    <a:lnTo>
                      <a:pt x="4" y="12"/>
                    </a:lnTo>
                    <a:lnTo>
                      <a:pt x="6" y="8"/>
                    </a:lnTo>
                    <a:lnTo>
                      <a:pt x="10" y="6"/>
                    </a:lnTo>
                    <a:lnTo>
                      <a:pt x="14" y="6"/>
                    </a:lnTo>
                    <a:lnTo>
                      <a:pt x="14" y="6"/>
                    </a:lnTo>
                    <a:lnTo>
                      <a:pt x="18" y="6"/>
                    </a:lnTo>
                    <a:lnTo>
                      <a:pt x="20" y="8"/>
                    </a:lnTo>
                    <a:lnTo>
                      <a:pt x="22" y="12"/>
                    </a:lnTo>
                    <a:lnTo>
                      <a:pt x="24" y="16"/>
                    </a:lnTo>
                    <a:lnTo>
                      <a:pt x="24" y="16"/>
                    </a:lnTo>
                    <a:lnTo>
                      <a:pt x="22" y="20"/>
                    </a:lnTo>
                    <a:lnTo>
                      <a:pt x="20" y="22"/>
                    </a:lnTo>
                    <a:lnTo>
                      <a:pt x="18" y="26"/>
                    </a:lnTo>
                    <a:lnTo>
                      <a:pt x="14" y="26"/>
                    </a:lnTo>
                    <a:lnTo>
                      <a:pt x="14" y="26"/>
                    </a:lnTo>
                    <a:close/>
                  </a:path>
                </a:pathLst>
              </a:custGeom>
              <a:solidFill>
                <a:srgbClr val="E2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467"/>
              <p:cNvSpPr>
                <a:spLocks/>
              </p:cNvSpPr>
              <p:nvPr/>
            </p:nvSpPr>
            <p:spPr bwMode="auto">
              <a:xfrm>
                <a:off x="9445625" y="3371850"/>
                <a:ext cx="79375" cy="282575"/>
              </a:xfrm>
              <a:custGeom>
                <a:avLst/>
                <a:gdLst>
                  <a:gd name="T0" fmla="*/ 36 w 50"/>
                  <a:gd name="T1" fmla="*/ 0 h 178"/>
                  <a:gd name="T2" fmla="*/ 4 w 50"/>
                  <a:gd name="T3" fmla="*/ 86 h 178"/>
                  <a:gd name="T4" fmla="*/ 0 w 50"/>
                  <a:gd name="T5" fmla="*/ 156 h 178"/>
                  <a:gd name="T6" fmla="*/ 12 w 50"/>
                  <a:gd name="T7" fmla="*/ 178 h 178"/>
                  <a:gd name="T8" fmla="*/ 10 w 50"/>
                  <a:gd name="T9" fmla="*/ 156 h 178"/>
                  <a:gd name="T10" fmla="*/ 14 w 50"/>
                  <a:gd name="T11" fmla="*/ 90 h 178"/>
                  <a:gd name="T12" fmla="*/ 50 w 50"/>
                  <a:gd name="T13" fmla="*/ 10 h 178"/>
                  <a:gd name="T14" fmla="*/ 36 w 50"/>
                  <a:gd name="T15" fmla="*/ 0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78">
                    <a:moveTo>
                      <a:pt x="36" y="0"/>
                    </a:moveTo>
                    <a:lnTo>
                      <a:pt x="4" y="86"/>
                    </a:lnTo>
                    <a:lnTo>
                      <a:pt x="0" y="156"/>
                    </a:lnTo>
                    <a:lnTo>
                      <a:pt x="12" y="178"/>
                    </a:lnTo>
                    <a:lnTo>
                      <a:pt x="10" y="156"/>
                    </a:lnTo>
                    <a:lnTo>
                      <a:pt x="14" y="90"/>
                    </a:lnTo>
                    <a:lnTo>
                      <a:pt x="50" y="10"/>
                    </a:lnTo>
                    <a:lnTo>
                      <a:pt x="36" y="0"/>
                    </a:lnTo>
                    <a:close/>
                  </a:path>
                </a:pathLst>
              </a:custGeom>
              <a:solidFill>
                <a:srgbClr val="E2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468"/>
              <p:cNvSpPr>
                <a:spLocks/>
              </p:cNvSpPr>
              <p:nvPr/>
            </p:nvSpPr>
            <p:spPr bwMode="auto">
              <a:xfrm>
                <a:off x="9521825" y="3371850"/>
                <a:ext cx="82550" cy="282575"/>
              </a:xfrm>
              <a:custGeom>
                <a:avLst/>
                <a:gdLst>
                  <a:gd name="T0" fmla="*/ 14 w 52"/>
                  <a:gd name="T1" fmla="*/ 0 h 178"/>
                  <a:gd name="T2" fmla="*/ 46 w 52"/>
                  <a:gd name="T3" fmla="*/ 86 h 178"/>
                  <a:gd name="T4" fmla="*/ 52 w 52"/>
                  <a:gd name="T5" fmla="*/ 154 h 178"/>
                  <a:gd name="T6" fmla="*/ 40 w 52"/>
                  <a:gd name="T7" fmla="*/ 178 h 178"/>
                  <a:gd name="T8" fmla="*/ 42 w 52"/>
                  <a:gd name="T9" fmla="*/ 156 h 178"/>
                  <a:gd name="T10" fmla="*/ 36 w 52"/>
                  <a:gd name="T11" fmla="*/ 88 h 178"/>
                  <a:gd name="T12" fmla="*/ 0 w 52"/>
                  <a:gd name="T13" fmla="*/ 10 h 178"/>
                  <a:gd name="T14" fmla="*/ 14 w 52"/>
                  <a:gd name="T15" fmla="*/ 0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78">
                    <a:moveTo>
                      <a:pt x="14" y="0"/>
                    </a:moveTo>
                    <a:lnTo>
                      <a:pt x="46" y="86"/>
                    </a:lnTo>
                    <a:lnTo>
                      <a:pt x="52" y="154"/>
                    </a:lnTo>
                    <a:lnTo>
                      <a:pt x="40" y="178"/>
                    </a:lnTo>
                    <a:lnTo>
                      <a:pt x="42" y="156"/>
                    </a:lnTo>
                    <a:lnTo>
                      <a:pt x="36" y="88"/>
                    </a:lnTo>
                    <a:lnTo>
                      <a:pt x="0" y="10"/>
                    </a:lnTo>
                    <a:lnTo>
                      <a:pt x="14" y="0"/>
                    </a:lnTo>
                    <a:close/>
                  </a:path>
                </a:pathLst>
              </a:custGeom>
              <a:solidFill>
                <a:srgbClr val="E21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469"/>
              <p:cNvSpPr>
                <a:spLocks/>
              </p:cNvSpPr>
              <p:nvPr/>
            </p:nvSpPr>
            <p:spPr bwMode="auto">
              <a:xfrm>
                <a:off x="9258300" y="3394075"/>
                <a:ext cx="60325" cy="57150"/>
              </a:xfrm>
              <a:custGeom>
                <a:avLst/>
                <a:gdLst>
                  <a:gd name="T0" fmla="*/ 32 w 38"/>
                  <a:gd name="T1" fmla="*/ 0 h 36"/>
                  <a:gd name="T2" fmla="*/ 38 w 38"/>
                  <a:gd name="T3" fmla="*/ 28 h 36"/>
                  <a:gd name="T4" fmla="*/ 36 w 38"/>
                  <a:gd name="T5" fmla="*/ 28 h 36"/>
                  <a:gd name="T6" fmla="*/ 36 w 38"/>
                  <a:gd name="T7" fmla="*/ 28 h 36"/>
                  <a:gd name="T8" fmla="*/ 10 w 38"/>
                  <a:gd name="T9" fmla="*/ 34 h 36"/>
                  <a:gd name="T10" fmla="*/ 10 w 38"/>
                  <a:gd name="T11" fmla="*/ 34 h 36"/>
                  <a:gd name="T12" fmla="*/ 6 w 38"/>
                  <a:gd name="T13" fmla="*/ 36 h 36"/>
                  <a:gd name="T14" fmla="*/ 0 w 38"/>
                  <a:gd name="T15" fmla="*/ 8 h 36"/>
                  <a:gd name="T16" fmla="*/ 32 w 38"/>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6">
                    <a:moveTo>
                      <a:pt x="32" y="0"/>
                    </a:moveTo>
                    <a:lnTo>
                      <a:pt x="38" y="28"/>
                    </a:lnTo>
                    <a:lnTo>
                      <a:pt x="36" y="28"/>
                    </a:lnTo>
                    <a:lnTo>
                      <a:pt x="36" y="28"/>
                    </a:lnTo>
                    <a:lnTo>
                      <a:pt x="10" y="34"/>
                    </a:lnTo>
                    <a:lnTo>
                      <a:pt x="10" y="34"/>
                    </a:lnTo>
                    <a:lnTo>
                      <a:pt x="6" y="36"/>
                    </a:lnTo>
                    <a:lnTo>
                      <a:pt x="0" y="8"/>
                    </a:lnTo>
                    <a:lnTo>
                      <a:pt x="32" y="0"/>
                    </a:lnTo>
                    <a:close/>
                  </a:path>
                </a:pathLst>
              </a:custGeom>
              <a:solidFill>
                <a:srgbClr val="FEE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470"/>
              <p:cNvSpPr>
                <a:spLocks/>
              </p:cNvSpPr>
              <p:nvPr/>
            </p:nvSpPr>
            <p:spPr bwMode="auto">
              <a:xfrm>
                <a:off x="9229725" y="3254375"/>
                <a:ext cx="79375" cy="152400"/>
              </a:xfrm>
              <a:custGeom>
                <a:avLst/>
                <a:gdLst>
                  <a:gd name="T0" fmla="*/ 32 w 50"/>
                  <a:gd name="T1" fmla="*/ 16 h 96"/>
                  <a:gd name="T2" fmla="*/ 50 w 50"/>
                  <a:gd name="T3" fmla="*/ 88 h 96"/>
                  <a:gd name="T4" fmla="*/ 18 w 50"/>
                  <a:gd name="T5" fmla="*/ 96 h 96"/>
                  <a:gd name="T6" fmla="*/ 2 w 50"/>
                  <a:gd name="T7" fmla="*/ 24 h 96"/>
                  <a:gd name="T8" fmla="*/ 2 w 50"/>
                  <a:gd name="T9" fmla="*/ 24 h 96"/>
                  <a:gd name="T10" fmla="*/ 0 w 50"/>
                  <a:gd name="T11" fmla="*/ 14 h 96"/>
                  <a:gd name="T12" fmla="*/ 4 w 50"/>
                  <a:gd name="T13" fmla="*/ 6 h 96"/>
                  <a:gd name="T14" fmla="*/ 4 w 50"/>
                  <a:gd name="T15" fmla="*/ 6 h 96"/>
                  <a:gd name="T16" fmla="*/ 8 w 50"/>
                  <a:gd name="T17" fmla="*/ 2 h 96"/>
                  <a:gd name="T18" fmla="*/ 12 w 50"/>
                  <a:gd name="T19" fmla="*/ 2 h 96"/>
                  <a:gd name="T20" fmla="*/ 12 w 50"/>
                  <a:gd name="T21" fmla="*/ 2 h 96"/>
                  <a:gd name="T22" fmla="*/ 12 w 50"/>
                  <a:gd name="T23" fmla="*/ 2 h 96"/>
                  <a:gd name="T24" fmla="*/ 12 w 50"/>
                  <a:gd name="T25" fmla="*/ 2 h 96"/>
                  <a:gd name="T26" fmla="*/ 12 w 50"/>
                  <a:gd name="T27" fmla="*/ 2 h 96"/>
                  <a:gd name="T28" fmla="*/ 12 w 50"/>
                  <a:gd name="T29" fmla="*/ 2 h 96"/>
                  <a:gd name="T30" fmla="*/ 12 w 50"/>
                  <a:gd name="T31" fmla="*/ 2 h 96"/>
                  <a:gd name="T32" fmla="*/ 16 w 50"/>
                  <a:gd name="T33" fmla="*/ 0 h 96"/>
                  <a:gd name="T34" fmla="*/ 24 w 50"/>
                  <a:gd name="T35" fmla="*/ 2 h 96"/>
                  <a:gd name="T36" fmla="*/ 24 w 50"/>
                  <a:gd name="T37" fmla="*/ 2 h 96"/>
                  <a:gd name="T38" fmla="*/ 28 w 50"/>
                  <a:gd name="T39" fmla="*/ 8 h 96"/>
                  <a:gd name="T40" fmla="*/ 32 w 50"/>
                  <a:gd name="T41" fmla="*/ 16 h 96"/>
                  <a:gd name="T42" fmla="*/ 32 w 50"/>
                  <a:gd name="T4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96">
                    <a:moveTo>
                      <a:pt x="32" y="16"/>
                    </a:moveTo>
                    <a:lnTo>
                      <a:pt x="50" y="88"/>
                    </a:lnTo>
                    <a:lnTo>
                      <a:pt x="18" y="96"/>
                    </a:lnTo>
                    <a:lnTo>
                      <a:pt x="2" y="24"/>
                    </a:lnTo>
                    <a:lnTo>
                      <a:pt x="2" y="24"/>
                    </a:lnTo>
                    <a:lnTo>
                      <a:pt x="0" y="14"/>
                    </a:lnTo>
                    <a:lnTo>
                      <a:pt x="4" y="6"/>
                    </a:lnTo>
                    <a:lnTo>
                      <a:pt x="4" y="6"/>
                    </a:lnTo>
                    <a:lnTo>
                      <a:pt x="8" y="2"/>
                    </a:lnTo>
                    <a:lnTo>
                      <a:pt x="12" y="2"/>
                    </a:lnTo>
                    <a:lnTo>
                      <a:pt x="12" y="2"/>
                    </a:lnTo>
                    <a:lnTo>
                      <a:pt x="12" y="2"/>
                    </a:lnTo>
                    <a:lnTo>
                      <a:pt x="12" y="2"/>
                    </a:lnTo>
                    <a:lnTo>
                      <a:pt x="12" y="2"/>
                    </a:lnTo>
                    <a:lnTo>
                      <a:pt x="12" y="2"/>
                    </a:lnTo>
                    <a:lnTo>
                      <a:pt x="12" y="2"/>
                    </a:lnTo>
                    <a:lnTo>
                      <a:pt x="16" y="0"/>
                    </a:lnTo>
                    <a:lnTo>
                      <a:pt x="24" y="2"/>
                    </a:lnTo>
                    <a:lnTo>
                      <a:pt x="24" y="2"/>
                    </a:lnTo>
                    <a:lnTo>
                      <a:pt x="28" y="8"/>
                    </a:lnTo>
                    <a:lnTo>
                      <a:pt x="32" y="16"/>
                    </a:lnTo>
                    <a:lnTo>
                      <a:pt x="32" y="16"/>
                    </a:lnTo>
                    <a:close/>
                  </a:path>
                </a:pathLst>
              </a:custGeom>
              <a:solidFill>
                <a:srgbClr val="174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471"/>
              <p:cNvSpPr>
                <a:spLocks/>
              </p:cNvSpPr>
              <p:nvPr/>
            </p:nvSpPr>
            <p:spPr bwMode="auto">
              <a:xfrm>
                <a:off x="9315450" y="3603625"/>
                <a:ext cx="50800" cy="69850"/>
              </a:xfrm>
              <a:custGeom>
                <a:avLst/>
                <a:gdLst>
                  <a:gd name="T0" fmla="*/ 22 w 32"/>
                  <a:gd name="T1" fmla="*/ 0 h 44"/>
                  <a:gd name="T2" fmla="*/ 32 w 32"/>
                  <a:gd name="T3" fmla="*/ 38 h 44"/>
                  <a:gd name="T4" fmla="*/ 32 w 32"/>
                  <a:gd name="T5" fmla="*/ 38 h 44"/>
                  <a:gd name="T6" fmla="*/ 22 w 32"/>
                  <a:gd name="T7" fmla="*/ 36 h 44"/>
                  <a:gd name="T8" fmla="*/ 16 w 32"/>
                  <a:gd name="T9" fmla="*/ 38 h 44"/>
                  <a:gd name="T10" fmla="*/ 12 w 32"/>
                  <a:gd name="T11" fmla="*/ 40 h 44"/>
                  <a:gd name="T12" fmla="*/ 8 w 32"/>
                  <a:gd name="T13" fmla="*/ 44 h 44"/>
                  <a:gd name="T14" fmla="*/ 0 w 32"/>
                  <a:gd name="T15" fmla="*/ 4 h 44"/>
                  <a:gd name="T16" fmla="*/ 0 w 32"/>
                  <a:gd name="T17" fmla="*/ 4 h 44"/>
                  <a:gd name="T18" fmla="*/ 22 w 32"/>
                  <a:gd name="T19" fmla="*/ 0 h 44"/>
                  <a:gd name="T20" fmla="*/ 22 w 32"/>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4">
                    <a:moveTo>
                      <a:pt x="22" y="0"/>
                    </a:moveTo>
                    <a:lnTo>
                      <a:pt x="32" y="38"/>
                    </a:lnTo>
                    <a:lnTo>
                      <a:pt x="32" y="38"/>
                    </a:lnTo>
                    <a:lnTo>
                      <a:pt x="22" y="36"/>
                    </a:lnTo>
                    <a:lnTo>
                      <a:pt x="16" y="38"/>
                    </a:lnTo>
                    <a:lnTo>
                      <a:pt x="12" y="40"/>
                    </a:lnTo>
                    <a:lnTo>
                      <a:pt x="8" y="44"/>
                    </a:lnTo>
                    <a:lnTo>
                      <a:pt x="0" y="4"/>
                    </a:lnTo>
                    <a:lnTo>
                      <a:pt x="0" y="4"/>
                    </a:lnTo>
                    <a:lnTo>
                      <a:pt x="22" y="0"/>
                    </a:lnTo>
                    <a:lnTo>
                      <a:pt x="22" y="0"/>
                    </a:lnTo>
                    <a:close/>
                  </a:path>
                </a:pathLst>
              </a:custGeom>
              <a:solidFill>
                <a:srgbClr val="839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472"/>
              <p:cNvSpPr>
                <a:spLocks noEditPoints="1"/>
              </p:cNvSpPr>
              <p:nvPr/>
            </p:nvSpPr>
            <p:spPr bwMode="auto">
              <a:xfrm>
                <a:off x="9328150" y="3660775"/>
                <a:ext cx="44450" cy="73025"/>
              </a:xfrm>
              <a:custGeom>
                <a:avLst/>
                <a:gdLst>
                  <a:gd name="T0" fmla="*/ 24 w 28"/>
                  <a:gd name="T1" fmla="*/ 2 h 46"/>
                  <a:gd name="T2" fmla="*/ 28 w 28"/>
                  <a:gd name="T3" fmla="*/ 24 h 46"/>
                  <a:gd name="T4" fmla="*/ 28 w 28"/>
                  <a:gd name="T5" fmla="*/ 24 h 46"/>
                  <a:gd name="T6" fmla="*/ 26 w 28"/>
                  <a:gd name="T7" fmla="*/ 26 h 46"/>
                  <a:gd name="T8" fmla="*/ 24 w 28"/>
                  <a:gd name="T9" fmla="*/ 30 h 46"/>
                  <a:gd name="T10" fmla="*/ 22 w 28"/>
                  <a:gd name="T11" fmla="*/ 36 h 46"/>
                  <a:gd name="T12" fmla="*/ 22 w 28"/>
                  <a:gd name="T13" fmla="*/ 46 h 46"/>
                  <a:gd name="T14" fmla="*/ 22 w 28"/>
                  <a:gd name="T15" fmla="*/ 46 h 46"/>
                  <a:gd name="T16" fmla="*/ 18 w 28"/>
                  <a:gd name="T17" fmla="*/ 36 h 46"/>
                  <a:gd name="T18" fmla="*/ 12 w 28"/>
                  <a:gd name="T19" fmla="*/ 32 h 46"/>
                  <a:gd name="T20" fmla="*/ 8 w 28"/>
                  <a:gd name="T21" fmla="*/ 30 h 46"/>
                  <a:gd name="T22" fmla="*/ 6 w 28"/>
                  <a:gd name="T23" fmla="*/ 30 h 46"/>
                  <a:gd name="T24" fmla="*/ 0 w 28"/>
                  <a:gd name="T25" fmla="*/ 8 h 46"/>
                  <a:gd name="T26" fmla="*/ 0 w 28"/>
                  <a:gd name="T27" fmla="*/ 8 h 46"/>
                  <a:gd name="T28" fmla="*/ 2 w 28"/>
                  <a:gd name="T29" fmla="*/ 6 h 46"/>
                  <a:gd name="T30" fmla="*/ 8 w 28"/>
                  <a:gd name="T31" fmla="*/ 2 h 46"/>
                  <a:gd name="T32" fmla="*/ 14 w 28"/>
                  <a:gd name="T33" fmla="*/ 0 h 46"/>
                  <a:gd name="T34" fmla="*/ 24 w 28"/>
                  <a:gd name="T35" fmla="*/ 2 h 46"/>
                  <a:gd name="T36" fmla="*/ 24 w 28"/>
                  <a:gd name="T37" fmla="*/ 2 h 46"/>
                  <a:gd name="T38" fmla="*/ 18 w 28"/>
                  <a:gd name="T39" fmla="*/ 24 h 46"/>
                  <a:gd name="T40" fmla="*/ 18 w 28"/>
                  <a:gd name="T41" fmla="*/ 24 h 46"/>
                  <a:gd name="T42" fmla="*/ 20 w 28"/>
                  <a:gd name="T43" fmla="*/ 22 h 46"/>
                  <a:gd name="T44" fmla="*/ 20 w 28"/>
                  <a:gd name="T45" fmla="*/ 20 h 46"/>
                  <a:gd name="T46" fmla="*/ 20 w 28"/>
                  <a:gd name="T47" fmla="*/ 20 h 46"/>
                  <a:gd name="T48" fmla="*/ 18 w 28"/>
                  <a:gd name="T49" fmla="*/ 18 h 46"/>
                  <a:gd name="T50" fmla="*/ 16 w 28"/>
                  <a:gd name="T51" fmla="*/ 18 h 46"/>
                  <a:gd name="T52" fmla="*/ 16 w 28"/>
                  <a:gd name="T53" fmla="*/ 18 h 46"/>
                  <a:gd name="T54" fmla="*/ 12 w 28"/>
                  <a:gd name="T55" fmla="*/ 20 h 46"/>
                  <a:gd name="T56" fmla="*/ 12 w 28"/>
                  <a:gd name="T57" fmla="*/ 22 h 46"/>
                  <a:gd name="T58" fmla="*/ 12 w 28"/>
                  <a:gd name="T59" fmla="*/ 22 h 46"/>
                  <a:gd name="T60" fmla="*/ 14 w 28"/>
                  <a:gd name="T61" fmla="*/ 24 h 46"/>
                  <a:gd name="T62" fmla="*/ 18 w 28"/>
                  <a:gd name="T63" fmla="*/ 24 h 46"/>
                  <a:gd name="T64" fmla="*/ 18 w 28"/>
                  <a:gd name="T65"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46">
                    <a:moveTo>
                      <a:pt x="24" y="2"/>
                    </a:moveTo>
                    <a:lnTo>
                      <a:pt x="28" y="24"/>
                    </a:lnTo>
                    <a:lnTo>
                      <a:pt x="28" y="24"/>
                    </a:lnTo>
                    <a:lnTo>
                      <a:pt x="26" y="26"/>
                    </a:lnTo>
                    <a:lnTo>
                      <a:pt x="24" y="30"/>
                    </a:lnTo>
                    <a:lnTo>
                      <a:pt x="22" y="36"/>
                    </a:lnTo>
                    <a:lnTo>
                      <a:pt x="22" y="46"/>
                    </a:lnTo>
                    <a:lnTo>
                      <a:pt x="22" y="46"/>
                    </a:lnTo>
                    <a:lnTo>
                      <a:pt x="18" y="36"/>
                    </a:lnTo>
                    <a:lnTo>
                      <a:pt x="12" y="32"/>
                    </a:lnTo>
                    <a:lnTo>
                      <a:pt x="8" y="30"/>
                    </a:lnTo>
                    <a:lnTo>
                      <a:pt x="6" y="30"/>
                    </a:lnTo>
                    <a:lnTo>
                      <a:pt x="0" y="8"/>
                    </a:lnTo>
                    <a:lnTo>
                      <a:pt x="0" y="8"/>
                    </a:lnTo>
                    <a:lnTo>
                      <a:pt x="2" y="6"/>
                    </a:lnTo>
                    <a:lnTo>
                      <a:pt x="8" y="2"/>
                    </a:lnTo>
                    <a:lnTo>
                      <a:pt x="14" y="0"/>
                    </a:lnTo>
                    <a:lnTo>
                      <a:pt x="24" y="2"/>
                    </a:lnTo>
                    <a:lnTo>
                      <a:pt x="24" y="2"/>
                    </a:lnTo>
                    <a:close/>
                    <a:moveTo>
                      <a:pt x="18" y="24"/>
                    </a:moveTo>
                    <a:lnTo>
                      <a:pt x="18" y="24"/>
                    </a:lnTo>
                    <a:lnTo>
                      <a:pt x="20" y="22"/>
                    </a:lnTo>
                    <a:lnTo>
                      <a:pt x="20" y="20"/>
                    </a:lnTo>
                    <a:lnTo>
                      <a:pt x="20" y="20"/>
                    </a:lnTo>
                    <a:lnTo>
                      <a:pt x="18" y="18"/>
                    </a:lnTo>
                    <a:lnTo>
                      <a:pt x="16" y="18"/>
                    </a:lnTo>
                    <a:lnTo>
                      <a:pt x="16" y="18"/>
                    </a:lnTo>
                    <a:lnTo>
                      <a:pt x="12" y="20"/>
                    </a:lnTo>
                    <a:lnTo>
                      <a:pt x="12" y="22"/>
                    </a:lnTo>
                    <a:lnTo>
                      <a:pt x="12" y="22"/>
                    </a:lnTo>
                    <a:lnTo>
                      <a:pt x="14" y="24"/>
                    </a:lnTo>
                    <a:lnTo>
                      <a:pt x="18" y="24"/>
                    </a:lnTo>
                    <a:lnTo>
                      <a:pt x="18" y="24"/>
                    </a:lnTo>
                    <a:close/>
                  </a:path>
                </a:pathLst>
              </a:custGeom>
              <a:solidFill>
                <a:srgbClr val="FEE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473"/>
              <p:cNvSpPr>
                <a:spLocks/>
              </p:cNvSpPr>
              <p:nvPr/>
            </p:nvSpPr>
            <p:spPr bwMode="auto">
              <a:xfrm>
                <a:off x="9309100" y="3587750"/>
                <a:ext cx="41275" cy="22225"/>
              </a:xfrm>
              <a:custGeom>
                <a:avLst/>
                <a:gdLst>
                  <a:gd name="T0" fmla="*/ 4 w 26"/>
                  <a:gd name="T1" fmla="*/ 14 h 14"/>
                  <a:gd name="T2" fmla="*/ 4 w 26"/>
                  <a:gd name="T3" fmla="*/ 14 h 14"/>
                  <a:gd name="T4" fmla="*/ 26 w 26"/>
                  <a:gd name="T5" fmla="*/ 10 h 14"/>
                  <a:gd name="T6" fmla="*/ 26 w 26"/>
                  <a:gd name="T7" fmla="*/ 10 h 14"/>
                  <a:gd name="T8" fmla="*/ 26 w 26"/>
                  <a:gd name="T9" fmla="*/ 10 h 14"/>
                  <a:gd name="T10" fmla="*/ 24 w 26"/>
                  <a:gd name="T11" fmla="*/ 0 h 14"/>
                  <a:gd name="T12" fmla="*/ 0 w 26"/>
                  <a:gd name="T13" fmla="*/ 6 h 14"/>
                  <a:gd name="T14" fmla="*/ 4 w 26"/>
                  <a:gd name="T15" fmla="*/ 14 h 14"/>
                  <a:gd name="T16" fmla="*/ 4 w 2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4">
                    <a:moveTo>
                      <a:pt x="4" y="14"/>
                    </a:moveTo>
                    <a:lnTo>
                      <a:pt x="4" y="14"/>
                    </a:lnTo>
                    <a:lnTo>
                      <a:pt x="26" y="10"/>
                    </a:lnTo>
                    <a:lnTo>
                      <a:pt x="26" y="10"/>
                    </a:lnTo>
                    <a:lnTo>
                      <a:pt x="26" y="10"/>
                    </a:lnTo>
                    <a:lnTo>
                      <a:pt x="24" y="0"/>
                    </a:lnTo>
                    <a:lnTo>
                      <a:pt x="0" y="6"/>
                    </a:lnTo>
                    <a:lnTo>
                      <a:pt x="4" y="14"/>
                    </a:lnTo>
                    <a:lnTo>
                      <a:pt x="4" y="14"/>
                    </a:lnTo>
                    <a:close/>
                  </a:path>
                </a:pathLst>
              </a:custGeom>
              <a:solidFill>
                <a:srgbClr val="FEE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474"/>
              <p:cNvSpPr>
                <a:spLocks/>
              </p:cNvSpPr>
              <p:nvPr/>
            </p:nvSpPr>
            <p:spPr bwMode="auto">
              <a:xfrm>
                <a:off x="9274175" y="3438525"/>
                <a:ext cx="73025" cy="158750"/>
              </a:xfrm>
              <a:custGeom>
                <a:avLst/>
                <a:gdLst>
                  <a:gd name="T0" fmla="*/ 24 w 46"/>
                  <a:gd name="T1" fmla="*/ 100 h 100"/>
                  <a:gd name="T2" fmla="*/ 46 w 46"/>
                  <a:gd name="T3" fmla="*/ 94 h 100"/>
                  <a:gd name="T4" fmla="*/ 26 w 46"/>
                  <a:gd name="T5" fmla="*/ 0 h 100"/>
                  <a:gd name="T6" fmla="*/ 0 w 46"/>
                  <a:gd name="T7" fmla="*/ 6 h 100"/>
                  <a:gd name="T8" fmla="*/ 22 w 46"/>
                  <a:gd name="T9" fmla="*/ 100 h 100"/>
                  <a:gd name="T10" fmla="*/ 24 w 46"/>
                  <a:gd name="T11" fmla="*/ 100 h 100"/>
                  <a:gd name="T12" fmla="*/ 24 w 4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46" h="100">
                    <a:moveTo>
                      <a:pt x="24" y="100"/>
                    </a:moveTo>
                    <a:lnTo>
                      <a:pt x="46" y="94"/>
                    </a:lnTo>
                    <a:lnTo>
                      <a:pt x="26" y="0"/>
                    </a:lnTo>
                    <a:lnTo>
                      <a:pt x="0" y="6"/>
                    </a:lnTo>
                    <a:lnTo>
                      <a:pt x="22" y="100"/>
                    </a:lnTo>
                    <a:lnTo>
                      <a:pt x="24" y="100"/>
                    </a:lnTo>
                    <a:lnTo>
                      <a:pt x="24" y="100"/>
                    </a:lnTo>
                    <a:close/>
                  </a:path>
                </a:pathLst>
              </a:custGeom>
              <a:solidFill>
                <a:srgbClr val="174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475"/>
              <p:cNvSpPr>
                <a:spLocks/>
              </p:cNvSpPr>
              <p:nvPr/>
            </p:nvSpPr>
            <p:spPr bwMode="auto">
              <a:xfrm>
                <a:off x="9359900" y="3165475"/>
                <a:ext cx="85725" cy="574675"/>
              </a:xfrm>
              <a:custGeom>
                <a:avLst/>
                <a:gdLst>
                  <a:gd name="T0" fmla="*/ 54 w 54"/>
                  <a:gd name="T1" fmla="*/ 0 h 362"/>
                  <a:gd name="T2" fmla="*/ 50 w 54"/>
                  <a:gd name="T3" fmla="*/ 362 h 362"/>
                  <a:gd name="T4" fmla="*/ 0 w 54"/>
                  <a:gd name="T5" fmla="*/ 362 h 362"/>
                  <a:gd name="T6" fmla="*/ 4 w 54"/>
                  <a:gd name="T7" fmla="*/ 0 h 362"/>
                  <a:gd name="T8" fmla="*/ 54 w 54"/>
                  <a:gd name="T9" fmla="*/ 0 h 362"/>
                </a:gdLst>
                <a:ahLst/>
                <a:cxnLst>
                  <a:cxn ang="0">
                    <a:pos x="T0" y="T1"/>
                  </a:cxn>
                  <a:cxn ang="0">
                    <a:pos x="T2" y="T3"/>
                  </a:cxn>
                  <a:cxn ang="0">
                    <a:pos x="T4" y="T5"/>
                  </a:cxn>
                  <a:cxn ang="0">
                    <a:pos x="T6" y="T7"/>
                  </a:cxn>
                  <a:cxn ang="0">
                    <a:pos x="T8" y="T9"/>
                  </a:cxn>
                </a:cxnLst>
                <a:rect l="0" t="0" r="r" b="b"/>
                <a:pathLst>
                  <a:path w="54" h="362">
                    <a:moveTo>
                      <a:pt x="54" y="0"/>
                    </a:moveTo>
                    <a:lnTo>
                      <a:pt x="50" y="362"/>
                    </a:lnTo>
                    <a:lnTo>
                      <a:pt x="0" y="362"/>
                    </a:lnTo>
                    <a:lnTo>
                      <a:pt x="4" y="0"/>
                    </a:lnTo>
                    <a:lnTo>
                      <a:pt x="54" y="0"/>
                    </a:lnTo>
                    <a:close/>
                  </a:path>
                </a:pathLst>
              </a:custGeom>
              <a:solidFill>
                <a:srgbClr val="FDEC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Rectangle 476"/>
              <p:cNvSpPr>
                <a:spLocks noChangeArrowheads="1"/>
              </p:cNvSpPr>
              <p:nvPr/>
            </p:nvSpPr>
            <p:spPr bwMode="auto">
              <a:xfrm>
                <a:off x="9359900" y="3730625"/>
                <a:ext cx="19050"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477"/>
              <p:cNvSpPr>
                <a:spLocks noChangeArrowheads="1"/>
              </p:cNvSpPr>
              <p:nvPr/>
            </p:nvSpPr>
            <p:spPr bwMode="auto">
              <a:xfrm>
                <a:off x="9359900" y="3711575"/>
                <a:ext cx="12700"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Rectangle 478"/>
              <p:cNvSpPr>
                <a:spLocks noChangeArrowheads="1"/>
              </p:cNvSpPr>
              <p:nvPr/>
            </p:nvSpPr>
            <p:spPr bwMode="auto">
              <a:xfrm>
                <a:off x="9359900" y="3676650"/>
                <a:ext cx="12700"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Rectangle 479"/>
              <p:cNvSpPr>
                <a:spLocks noChangeArrowheads="1"/>
              </p:cNvSpPr>
              <p:nvPr/>
            </p:nvSpPr>
            <p:spPr bwMode="auto">
              <a:xfrm>
                <a:off x="9359900" y="3638550"/>
                <a:ext cx="12700"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480"/>
              <p:cNvSpPr>
                <a:spLocks noChangeArrowheads="1"/>
              </p:cNvSpPr>
              <p:nvPr/>
            </p:nvSpPr>
            <p:spPr bwMode="auto">
              <a:xfrm>
                <a:off x="9359900" y="3600450"/>
                <a:ext cx="12700"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Rectangle 481"/>
              <p:cNvSpPr>
                <a:spLocks noChangeArrowheads="1"/>
              </p:cNvSpPr>
              <p:nvPr/>
            </p:nvSpPr>
            <p:spPr bwMode="auto">
              <a:xfrm>
                <a:off x="9359900" y="3562350"/>
                <a:ext cx="12700"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Rectangle 482"/>
              <p:cNvSpPr>
                <a:spLocks noChangeArrowheads="1"/>
              </p:cNvSpPr>
              <p:nvPr/>
            </p:nvSpPr>
            <p:spPr bwMode="auto">
              <a:xfrm>
                <a:off x="9363075" y="3527425"/>
                <a:ext cx="9525"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Rectangle 483"/>
              <p:cNvSpPr>
                <a:spLocks noChangeArrowheads="1"/>
              </p:cNvSpPr>
              <p:nvPr/>
            </p:nvSpPr>
            <p:spPr bwMode="auto">
              <a:xfrm>
                <a:off x="9363075" y="3489325"/>
                <a:ext cx="9525"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Rectangle 484"/>
              <p:cNvSpPr>
                <a:spLocks noChangeArrowheads="1"/>
              </p:cNvSpPr>
              <p:nvPr/>
            </p:nvSpPr>
            <p:spPr bwMode="auto">
              <a:xfrm>
                <a:off x="9363075" y="3451225"/>
                <a:ext cx="9525"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Rectangle 485"/>
              <p:cNvSpPr>
                <a:spLocks noChangeArrowheads="1"/>
              </p:cNvSpPr>
              <p:nvPr/>
            </p:nvSpPr>
            <p:spPr bwMode="auto">
              <a:xfrm>
                <a:off x="9363075" y="3413125"/>
                <a:ext cx="12700"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Rectangle 486"/>
              <p:cNvSpPr>
                <a:spLocks noChangeArrowheads="1"/>
              </p:cNvSpPr>
              <p:nvPr/>
            </p:nvSpPr>
            <p:spPr bwMode="auto">
              <a:xfrm>
                <a:off x="9363075" y="3378200"/>
                <a:ext cx="12700"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Rectangle 487"/>
              <p:cNvSpPr>
                <a:spLocks noChangeArrowheads="1"/>
              </p:cNvSpPr>
              <p:nvPr/>
            </p:nvSpPr>
            <p:spPr bwMode="auto">
              <a:xfrm>
                <a:off x="9363075" y="3340100"/>
                <a:ext cx="12700"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Rectangle 488"/>
              <p:cNvSpPr>
                <a:spLocks noChangeArrowheads="1"/>
              </p:cNvSpPr>
              <p:nvPr/>
            </p:nvSpPr>
            <p:spPr bwMode="auto">
              <a:xfrm>
                <a:off x="9363075" y="3302000"/>
                <a:ext cx="12700"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Rectangle 489"/>
              <p:cNvSpPr>
                <a:spLocks noChangeArrowheads="1"/>
              </p:cNvSpPr>
              <p:nvPr/>
            </p:nvSpPr>
            <p:spPr bwMode="auto">
              <a:xfrm>
                <a:off x="9363075" y="3263900"/>
                <a:ext cx="12700"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Rectangle 490"/>
              <p:cNvSpPr>
                <a:spLocks noChangeArrowheads="1"/>
              </p:cNvSpPr>
              <p:nvPr/>
            </p:nvSpPr>
            <p:spPr bwMode="auto">
              <a:xfrm>
                <a:off x="9366250" y="3228975"/>
                <a:ext cx="9525"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Rectangle 491"/>
              <p:cNvSpPr>
                <a:spLocks noChangeArrowheads="1"/>
              </p:cNvSpPr>
              <p:nvPr/>
            </p:nvSpPr>
            <p:spPr bwMode="auto">
              <a:xfrm>
                <a:off x="9366250" y="3190875"/>
                <a:ext cx="9525"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Rectangle 492"/>
              <p:cNvSpPr>
                <a:spLocks noChangeArrowheads="1"/>
              </p:cNvSpPr>
              <p:nvPr/>
            </p:nvSpPr>
            <p:spPr bwMode="auto">
              <a:xfrm>
                <a:off x="9359900" y="3695700"/>
                <a:ext cx="19050"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Rectangle 493"/>
              <p:cNvSpPr>
                <a:spLocks noChangeArrowheads="1"/>
              </p:cNvSpPr>
              <p:nvPr/>
            </p:nvSpPr>
            <p:spPr bwMode="auto">
              <a:xfrm>
                <a:off x="9359900" y="3657600"/>
                <a:ext cx="22225"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494"/>
              <p:cNvSpPr>
                <a:spLocks/>
              </p:cNvSpPr>
              <p:nvPr/>
            </p:nvSpPr>
            <p:spPr bwMode="auto">
              <a:xfrm>
                <a:off x="9359900" y="3619500"/>
                <a:ext cx="22225" cy="3175"/>
              </a:xfrm>
              <a:custGeom>
                <a:avLst/>
                <a:gdLst>
                  <a:gd name="T0" fmla="*/ 14 w 14"/>
                  <a:gd name="T1" fmla="*/ 0 h 2"/>
                  <a:gd name="T2" fmla="*/ 14 w 14"/>
                  <a:gd name="T3" fmla="*/ 2 h 2"/>
                  <a:gd name="T4" fmla="*/ 0 w 14"/>
                  <a:gd name="T5" fmla="*/ 0 h 2"/>
                  <a:gd name="T6" fmla="*/ 0 w 14"/>
                  <a:gd name="T7" fmla="*/ 0 h 2"/>
                  <a:gd name="T8" fmla="*/ 14 w 14"/>
                  <a:gd name="T9" fmla="*/ 0 h 2"/>
                </a:gdLst>
                <a:ahLst/>
                <a:cxnLst>
                  <a:cxn ang="0">
                    <a:pos x="T0" y="T1"/>
                  </a:cxn>
                  <a:cxn ang="0">
                    <a:pos x="T2" y="T3"/>
                  </a:cxn>
                  <a:cxn ang="0">
                    <a:pos x="T4" y="T5"/>
                  </a:cxn>
                  <a:cxn ang="0">
                    <a:pos x="T6" y="T7"/>
                  </a:cxn>
                  <a:cxn ang="0">
                    <a:pos x="T8" y="T9"/>
                  </a:cxn>
                </a:cxnLst>
                <a:rect l="0" t="0" r="r" b="b"/>
                <a:pathLst>
                  <a:path w="14" h="2">
                    <a:moveTo>
                      <a:pt x="14" y="0"/>
                    </a:moveTo>
                    <a:lnTo>
                      <a:pt x="14" y="2"/>
                    </a:lnTo>
                    <a:lnTo>
                      <a:pt x="0" y="0"/>
                    </a:lnTo>
                    <a:lnTo>
                      <a:pt x="0" y="0"/>
                    </a:lnTo>
                    <a:lnTo>
                      <a:pt x="14" y="0"/>
                    </a:ln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Rectangle 495"/>
              <p:cNvSpPr>
                <a:spLocks noChangeArrowheads="1"/>
              </p:cNvSpPr>
              <p:nvPr/>
            </p:nvSpPr>
            <p:spPr bwMode="auto">
              <a:xfrm>
                <a:off x="9359900" y="3581400"/>
                <a:ext cx="22225"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Rectangle 496"/>
              <p:cNvSpPr>
                <a:spLocks noChangeArrowheads="1"/>
              </p:cNvSpPr>
              <p:nvPr/>
            </p:nvSpPr>
            <p:spPr bwMode="auto">
              <a:xfrm>
                <a:off x="9363075" y="3546475"/>
                <a:ext cx="19050"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Rectangle 497"/>
              <p:cNvSpPr>
                <a:spLocks noChangeArrowheads="1"/>
              </p:cNvSpPr>
              <p:nvPr/>
            </p:nvSpPr>
            <p:spPr bwMode="auto">
              <a:xfrm>
                <a:off x="9363075" y="3508375"/>
                <a:ext cx="19050"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498"/>
              <p:cNvSpPr>
                <a:spLocks/>
              </p:cNvSpPr>
              <p:nvPr/>
            </p:nvSpPr>
            <p:spPr bwMode="auto">
              <a:xfrm>
                <a:off x="9363075" y="3470275"/>
                <a:ext cx="19050" cy="3175"/>
              </a:xfrm>
              <a:custGeom>
                <a:avLst/>
                <a:gdLst>
                  <a:gd name="T0" fmla="*/ 12 w 12"/>
                  <a:gd name="T1" fmla="*/ 0 h 2"/>
                  <a:gd name="T2" fmla="*/ 12 w 12"/>
                  <a:gd name="T3" fmla="*/ 2 h 2"/>
                  <a:gd name="T4" fmla="*/ 0 w 12"/>
                  <a:gd name="T5" fmla="*/ 0 h 2"/>
                  <a:gd name="T6" fmla="*/ 0 w 12"/>
                  <a:gd name="T7" fmla="*/ 0 h 2"/>
                  <a:gd name="T8" fmla="*/ 12 w 12"/>
                  <a:gd name="T9" fmla="*/ 0 h 2"/>
                </a:gdLst>
                <a:ahLst/>
                <a:cxnLst>
                  <a:cxn ang="0">
                    <a:pos x="T0" y="T1"/>
                  </a:cxn>
                  <a:cxn ang="0">
                    <a:pos x="T2" y="T3"/>
                  </a:cxn>
                  <a:cxn ang="0">
                    <a:pos x="T4" y="T5"/>
                  </a:cxn>
                  <a:cxn ang="0">
                    <a:pos x="T6" y="T7"/>
                  </a:cxn>
                  <a:cxn ang="0">
                    <a:pos x="T8" y="T9"/>
                  </a:cxn>
                </a:cxnLst>
                <a:rect l="0" t="0" r="r" b="b"/>
                <a:pathLst>
                  <a:path w="12" h="2">
                    <a:moveTo>
                      <a:pt x="12" y="0"/>
                    </a:moveTo>
                    <a:lnTo>
                      <a:pt x="12" y="2"/>
                    </a:lnTo>
                    <a:lnTo>
                      <a:pt x="0" y="0"/>
                    </a:lnTo>
                    <a:lnTo>
                      <a:pt x="0" y="0"/>
                    </a:lnTo>
                    <a:lnTo>
                      <a:pt x="12" y="0"/>
                    </a:ln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Rectangle 499"/>
              <p:cNvSpPr>
                <a:spLocks noChangeArrowheads="1"/>
              </p:cNvSpPr>
              <p:nvPr/>
            </p:nvSpPr>
            <p:spPr bwMode="auto">
              <a:xfrm>
                <a:off x="9363075" y="3432175"/>
                <a:ext cx="19050"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00"/>
              <p:cNvSpPr>
                <a:spLocks/>
              </p:cNvSpPr>
              <p:nvPr/>
            </p:nvSpPr>
            <p:spPr bwMode="auto">
              <a:xfrm>
                <a:off x="9363075" y="3394075"/>
                <a:ext cx="19050" cy="3175"/>
              </a:xfrm>
              <a:custGeom>
                <a:avLst/>
                <a:gdLst>
                  <a:gd name="T0" fmla="*/ 12 w 12"/>
                  <a:gd name="T1" fmla="*/ 2 h 2"/>
                  <a:gd name="T2" fmla="*/ 12 w 12"/>
                  <a:gd name="T3" fmla="*/ 2 h 2"/>
                  <a:gd name="T4" fmla="*/ 0 w 12"/>
                  <a:gd name="T5" fmla="*/ 2 h 2"/>
                  <a:gd name="T6" fmla="*/ 0 w 12"/>
                  <a:gd name="T7" fmla="*/ 0 h 2"/>
                  <a:gd name="T8" fmla="*/ 12 w 12"/>
                  <a:gd name="T9" fmla="*/ 2 h 2"/>
                </a:gdLst>
                <a:ahLst/>
                <a:cxnLst>
                  <a:cxn ang="0">
                    <a:pos x="T0" y="T1"/>
                  </a:cxn>
                  <a:cxn ang="0">
                    <a:pos x="T2" y="T3"/>
                  </a:cxn>
                  <a:cxn ang="0">
                    <a:pos x="T4" y="T5"/>
                  </a:cxn>
                  <a:cxn ang="0">
                    <a:pos x="T6" y="T7"/>
                  </a:cxn>
                  <a:cxn ang="0">
                    <a:pos x="T8" y="T9"/>
                  </a:cxn>
                </a:cxnLst>
                <a:rect l="0" t="0" r="r" b="b"/>
                <a:pathLst>
                  <a:path w="12" h="2">
                    <a:moveTo>
                      <a:pt x="12" y="2"/>
                    </a:moveTo>
                    <a:lnTo>
                      <a:pt x="12" y="2"/>
                    </a:lnTo>
                    <a:lnTo>
                      <a:pt x="0" y="2"/>
                    </a:lnTo>
                    <a:lnTo>
                      <a:pt x="0" y="0"/>
                    </a:lnTo>
                    <a:lnTo>
                      <a:pt x="12" y="2"/>
                    </a:ln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Rectangle 501"/>
              <p:cNvSpPr>
                <a:spLocks noChangeArrowheads="1"/>
              </p:cNvSpPr>
              <p:nvPr/>
            </p:nvSpPr>
            <p:spPr bwMode="auto">
              <a:xfrm>
                <a:off x="9363075" y="3359150"/>
                <a:ext cx="19050"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02"/>
              <p:cNvSpPr>
                <a:spLocks/>
              </p:cNvSpPr>
              <p:nvPr/>
            </p:nvSpPr>
            <p:spPr bwMode="auto">
              <a:xfrm>
                <a:off x="9363075" y="3321050"/>
                <a:ext cx="22225" cy="3175"/>
              </a:xfrm>
              <a:custGeom>
                <a:avLst/>
                <a:gdLst>
                  <a:gd name="T0" fmla="*/ 14 w 14"/>
                  <a:gd name="T1" fmla="*/ 0 h 2"/>
                  <a:gd name="T2" fmla="*/ 14 w 14"/>
                  <a:gd name="T3" fmla="*/ 2 h 2"/>
                  <a:gd name="T4" fmla="*/ 0 w 14"/>
                  <a:gd name="T5" fmla="*/ 0 h 2"/>
                  <a:gd name="T6" fmla="*/ 0 w 14"/>
                  <a:gd name="T7" fmla="*/ 0 h 2"/>
                  <a:gd name="T8" fmla="*/ 14 w 14"/>
                  <a:gd name="T9" fmla="*/ 0 h 2"/>
                </a:gdLst>
                <a:ahLst/>
                <a:cxnLst>
                  <a:cxn ang="0">
                    <a:pos x="T0" y="T1"/>
                  </a:cxn>
                  <a:cxn ang="0">
                    <a:pos x="T2" y="T3"/>
                  </a:cxn>
                  <a:cxn ang="0">
                    <a:pos x="T4" y="T5"/>
                  </a:cxn>
                  <a:cxn ang="0">
                    <a:pos x="T6" y="T7"/>
                  </a:cxn>
                  <a:cxn ang="0">
                    <a:pos x="T8" y="T9"/>
                  </a:cxn>
                </a:cxnLst>
                <a:rect l="0" t="0" r="r" b="b"/>
                <a:pathLst>
                  <a:path w="14" h="2">
                    <a:moveTo>
                      <a:pt x="14" y="0"/>
                    </a:moveTo>
                    <a:lnTo>
                      <a:pt x="14" y="2"/>
                    </a:lnTo>
                    <a:lnTo>
                      <a:pt x="0" y="0"/>
                    </a:lnTo>
                    <a:lnTo>
                      <a:pt x="0" y="0"/>
                    </a:lnTo>
                    <a:lnTo>
                      <a:pt x="14" y="0"/>
                    </a:ln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Rectangle 503"/>
              <p:cNvSpPr>
                <a:spLocks noChangeArrowheads="1"/>
              </p:cNvSpPr>
              <p:nvPr/>
            </p:nvSpPr>
            <p:spPr bwMode="auto">
              <a:xfrm>
                <a:off x="9363075" y="3282950"/>
                <a:ext cx="22225" cy="3175"/>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04"/>
              <p:cNvSpPr>
                <a:spLocks/>
              </p:cNvSpPr>
              <p:nvPr/>
            </p:nvSpPr>
            <p:spPr bwMode="auto">
              <a:xfrm>
                <a:off x="9366250" y="3244850"/>
                <a:ext cx="19050" cy="3175"/>
              </a:xfrm>
              <a:custGeom>
                <a:avLst/>
                <a:gdLst>
                  <a:gd name="T0" fmla="*/ 12 w 12"/>
                  <a:gd name="T1" fmla="*/ 2 h 2"/>
                  <a:gd name="T2" fmla="*/ 12 w 12"/>
                  <a:gd name="T3" fmla="*/ 2 h 2"/>
                  <a:gd name="T4" fmla="*/ 0 w 12"/>
                  <a:gd name="T5" fmla="*/ 2 h 2"/>
                  <a:gd name="T6" fmla="*/ 0 w 12"/>
                  <a:gd name="T7" fmla="*/ 0 h 2"/>
                  <a:gd name="T8" fmla="*/ 12 w 12"/>
                  <a:gd name="T9" fmla="*/ 2 h 2"/>
                </a:gdLst>
                <a:ahLst/>
                <a:cxnLst>
                  <a:cxn ang="0">
                    <a:pos x="T0" y="T1"/>
                  </a:cxn>
                  <a:cxn ang="0">
                    <a:pos x="T2" y="T3"/>
                  </a:cxn>
                  <a:cxn ang="0">
                    <a:pos x="T4" y="T5"/>
                  </a:cxn>
                  <a:cxn ang="0">
                    <a:pos x="T6" y="T7"/>
                  </a:cxn>
                  <a:cxn ang="0">
                    <a:pos x="T8" y="T9"/>
                  </a:cxn>
                </a:cxnLst>
                <a:rect l="0" t="0" r="r" b="b"/>
                <a:pathLst>
                  <a:path w="12" h="2">
                    <a:moveTo>
                      <a:pt x="12" y="2"/>
                    </a:moveTo>
                    <a:lnTo>
                      <a:pt x="12" y="2"/>
                    </a:lnTo>
                    <a:lnTo>
                      <a:pt x="0" y="2"/>
                    </a:lnTo>
                    <a:lnTo>
                      <a:pt x="0" y="0"/>
                    </a:lnTo>
                    <a:lnTo>
                      <a:pt x="12" y="2"/>
                    </a:ln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Rectangle 505"/>
              <p:cNvSpPr>
                <a:spLocks noChangeArrowheads="1"/>
              </p:cNvSpPr>
              <p:nvPr/>
            </p:nvSpPr>
            <p:spPr bwMode="auto">
              <a:xfrm>
                <a:off x="9366250" y="3209925"/>
                <a:ext cx="19050" cy="1588"/>
              </a:xfrm>
              <a:prstGeom prst="rect">
                <a:avLst/>
              </a:prstGeom>
              <a:solidFill>
                <a:srgbClr val="03030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06"/>
              <p:cNvSpPr>
                <a:spLocks/>
              </p:cNvSpPr>
              <p:nvPr/>
            </p:nvSpPr>
            <p:spPr bwMode="auto">
              <a:xfrm>
                <a:off x="9366250" y="3171825"/>
                <a:ext cx="19050" cy="3175"/>
              </a:xfrm>
              <a:custGeom>
                <a:avLst/>
                <a:gdLst>
                  <a:gd name="T0" fmla="*/ 12 w 12"/>
                  <a:gd name="T1" fmla="*/ 0 h 2"/>
                  <a:gd name="T2" fmla="*/ 12 w 12"/>
                  <a:gd name="T3" fmla="*/ 2 h 2"/>
                  <a:gd name="T4" fmla="*/ 0 w 12"/>
                  <a:gd name="T5" fmla="*/ 0 h 2"/>
                  <a:gd name="T6" fmla="*/ 0 w 12"/>
                  <a:gd name="T7" fmla="*/ 0 h 2"/>
                  <a:gd name="T8" fmla="*/ 12 w 12"/>
                  <a:gd name="T9" fmla="*/ 0 h 2"/>
                </a:gdLst>
                <a:ahLst/>
                <a:cxnLst>
                  <a:cxn ang="0">
                    <a:pos x="T0" y="T1"/>
                  </a:cxn>
                  <a:cxn ang="0">
                    <a:pos x="T2" y="T3"/>
                  </a:cxn>
                  <a:cxn ang="0">
                    <a:pos x="T4" y="T5"/>
                  </a:cxn>
                  <a:cxn ang="0">
                    <a:pos x="T6" y="T7"/>
                  </a:cxn>
                  <a:cxn ang="0">
                    <a:pos x="T8" y="T9"/>
                  </a:cxn>
                </a:cxnLst>
                <a:rect l="0" t="0" r="r" b="b"/>
                <a:pathLst>
                  <a:path w="12" h="2">
                    <a:moveTo>
                      <a:pt x="12" y="0"/>
                    </a:moveTo>
                    <a:lnTo>
                      <a:pt x="12" y="2"/>
                    </a:lnTo>
                    <a:lnTo>
                      <a:pt x="0" y="0"/>
                    </a:lnTo>
                    <a:lnTo>
                      <a:pt x="0" y="0"/>
                    </a:lnTo>
                    <a:lnTo>
                      <a:pt x="12" y="0"/>
                    </a:lnTo>
                    <a:close/>
                  </a:path>
                </a:pathLst>
              </a:custGeom>
              <a:solidFill>
                <a:srgbClr val="030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07"/>
              <p:cNvSpPr>
                <a:spLocks/>
              </p:cNvSpPr>
              <p:nvPr/>
            </p:nvSpPr>
            <p:spPr bwMode="auto">
              <a:xfrm>
                <a:off x="9391650" y="3194050"/>
                <a:ext cx="25400" cy="520700"/>
              </a:xfrm>
              <a:custGeom>
                <a:avLst/>
                <a:gdLst>
                  <a:gd name="T0" fmla="*/ 10 w 16"/>
                  <a:gd name="T1" fmla="*/ 0 h 328"/>
                  <a:gd name="T2" fmla="*/ 10 w 16"/>
                  <a:gd name="T3" fmla="*/ 0 h 328"/>
                  <a:gd name="T4" fmla="*/ 14 w 16"/>
                  <a:gd name="T5" fmla="*/ 2 h 328"/>
                  <a:gd name="T6" fmla="*/ 16 w 16"/>
                  <a:gd name="T7" fmla="*/ 6 h 328"/>
                  <a:gd name="T8" fmla="*/ 12 w 16"/>
                  <a:gd name="T9" fmla="*/ 322 h 328"/>
                  <a:gd name="T10" fmla="*/ 12 w 16"/>
                  <a:gd name="T11" fmla="*/ 322 h 328"/>
                  <a:gd name="T12" fmla="*/ 10 w 16"/>
                  <a:gd name="T13" fmla="*/ 326 h 328"/>
                  <a:gd name="T14" fmla="*/ 6 w 16"/>
                  <a:gd name="T15" fmla="*/ 328 h 328"/>
                  <a:gd name="T16" fmla="*/ 6 w 16"/>
                  <a:gd name="T17" fmla="*/ 328 h 328"/>
                  <a:gd name="T18" fmla="*/ 2 w 16"/>
                  <a:gd name="T19" fmla="*/ 326 h 328"/>
                  <a:gd name="T20" fmla="*/ 0 w 16"/>
                  <a:gd name="T21" fmla="*/ 322 h 328"/>
                  <a:gd name="T22" fmla="*/ 2 w 16"/>
                  <a:gd name="T23" fmla="*/ 6 h 328"/>
                  <a:gd name="T24" fmla="*/ 2 w 16"/>
                  <a:gd name="T25" fmla="*/ 6 h 328"/>
                  <a:gd name="T26" fmla="*/ 4 w 16"/>
                  <a:gd name="T27" fmla="*/ 2 h 328"/>
                  <a:gd name="T28" fmla="*/ 10 w 16"/>
                  <a:gd name="T29" fmla="*/ 0 h 328"/>
                  <a:gd name="T30" fmla="*/ 10 w 16"/>
                  <a:gd name="T3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28">
                    <a:moveTo>
                      <a:pt x="10" y="0"/>
                    </a:moveTo>
                    <a:lnTo>
                      <a:pt x="10" y="0"/>
                    </a:lnTo>
                    <a:lnTo>
                      <a:pt x="14" y="2"/>
                    </a:lnTo>
                    <a:lnTo>
                      <a:pt x="16" y="6"/>
                    </a:lnTo>
                    <a:lnTo>
                      <a:pt x="12" y="322"/>
                    </a:lnTo>
                    <a:lnTo>
                      <a:pt x="12" y="322"/>
                    </a:lnTo>
                    <a:lnTo>
                      <a:pt x="10" y="326"/>
                    </a:lnTo>
                    <a:lnTo>
                      <a:pt x="6" y="328"/>
                    </a:lnTo>
                    <a:lnTo>
                      <a:pt x="6" y="328"/>
                    </a:lnTo>
                    <a:lnTo>
                      <a:pt x="2" y="326"/>
                    </a:lnTo>
                    <a:lnTo>
                      <a:pt x="0" y="322"/>
                    </a:lnTo>
                    <a:lnTo>
                      <a:pt x="2" y="6"/>
                    </a:lnTo>
                    <a:lnTo>
                      <a:pt x="2" y="6"/>
                    </a:lnTo>
                    <a:lnTo>
                      <a:pt x="4" y="2"/>
                    </a:lnTo>
                    <a:lnTo>
                      <a:pt x="10" y="0"/>
                    </a:lnTo>
                    <a:lnTo>
                      <a:pt x="10" y="0"/>
                    </a:lnTo>
                    <a:close/>
                  </a:path>
                </a:pathLst>
              </a:custGeom>
              <a:solidFill>
                <a:srgbClr val="FFF4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Rectangle 508"/>
              <p:cNvSpPr>
                <a:spLocks noChangeArrowheads="1"/>
              </p:cNvSpPr>
              <p:nvPr/>
            </p:nvSpPr>
            <p:spPr bwMode="auto">
              <a:xfrm>
                <a:off x="9251950" y="3409950"/>
                <a:ext cx="279400" cy="19050"/>
              </a:xfrm>
              <a:prstGeom prst="rect">
                <a:avLst/>
              </a:prstGeom>
              <a:solidFill>
                <a:srgbClr val="F5A11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Rectangle 509"/>
              <p:cNvSpPr>
                <a:spLocks noChangeArrowheads="1"/>
              </p:cNvSpPr>
              <p:nvPr/>
            </p:nvSpPr>
            <p:spPr bwMode="auto">
              <a:xfrm>
                <a:off x="9283700" y="3736975"/>
                <a:ext cx="215900" cy="19050"/>
              </a:xfrm>
              <a:prstGeom prst="rect">
                <a:avLst/>
              </a:prstGeom>
              <a:solidFill>
                <a:srgbClr val="D280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10"/>
              <p:cNvSpPr>
                <a:spLocks/>
              </p:cNvSpPr>
              <p:nvPr/>
            </p:nvSpPr>
            <p:spPr bwMode="auto">
              <a:xfrm>
                <a:off x="9251950" y="3429000"/>
                <a:ext cx="279400" cy="25400"/>
              </a:xfrm>
              <a:custGeom>
                <a:avLst/>
                <a:gdLst>
                  <a:gd name="T0" fmla="*/ 172 w 176"/>
                  <a:gd name="T1" fmla="*/ 16 h 16"/>
                  <a:gd name="T2" fmla="*/ 2 w 176"/>
                  <a:gd name="T3" fmla="*/ 16 h 16"/>
                  <a:gd name="T4" fmla="*/ 0 w 176"/>
                  <a:gd name="T5" fmla="*/ 0 h 16"/>
                  <a:gd name="T6" fmla="*/ 176 w 176"/>
                  <a:gd name="T7" fmla="*/ 0 h 16"/>
                  <a:gd name="T8" fmla="*/ 172 w 176"/>
                  <a:gd name="T9" fmla="*/ 16 h 16"/>
                </a:gdLst>
                <a:ahLst/>
                <a:cxnLst>
                  <a:cxn ang="0">
                    <a:pos x="T0" y="T1"/>
                  </a:cxn>
                  <a:cxn ang="0">
                    <a:pos x="T2" y="T3"/>
                  </a:cxn>
                  <a:cxn ang="0">
                    <a:pos x="T4" y="T5"/>
                  </a:cxn>
                  <a:cxn ang="0">
                    <a:pos x="T6" y="T7"/>
                  </a:cxn>
                  <a:cxn ang="0">
                    <a:pos x="T8" y="T9"/>
                  </a:cxn>
                </a:cxnLst>
                <a:rect l="0" t="0" r="r" b="b"/>
                <a:pathLst>
                  <a:path w="176" h="16">
                    <a:moveTo>
                      <a:pt x="172" y="16"/>
                    </a:moveTo>
                    <a:lnTo>
                      <a:pt x="2" y="16"/>
                    </a:lnTo>
                    <a:lnTo>
                      <a:pt x="0" y="0"/>
                    </a:lnTo>
                    <a:lnTo>
                      <a:pt x="176" y="0"/>
                    </a:lnTo>
                    <a:lnTo>
                      <a:pt x="172" y="16"/>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11"/>
              <p:cNvSpPr>
                <a:spLocks/>
              </p:cNvSpPr>
              <p:nvPr/>
            </p:nvSpPr>
            <p:spPr bwMode="auto">
              <a:xfrm>
                <a:off x="9255125" y="3454400"/>
                <a:ext cx="31750" cy="282575"/>
              </a:xfrm>
              <a:custGeom>
                <a:avLst/>
                <a:gdLst>
                  <a:gd name="T0" fmla="*/ 18 w 20"/>
                  <a:gd name="T1" fmla="*/ 178 h 178"/>
                  <a:gd name="T2" fmla="*/ 0 w 20"/>
                  <a:gd name="T3" fmla="*/ 0 h 178"/>
                  <a:gd name="T4" fmla="*/ 4 w 20"/>
                  <a:gd name="T5" fmla="*/ 0 h 178"/>
                  <a:gd name="T6" fmla="*/ 20 w 20"/>
                  <a:gd name="T7" fmla="*/ 178 h 178"/>
                  <a:gd name="T8" fmla="*/ 18 w 20"/>
                  <a:gd name="T9" fmla="*/ 178 h 178"/>
                </a:gdLst>
                <a:ahLst/>
                <a:cxnLst>
                  <a:cxn ang="0">
                    <a:pos x="T0" y="T1"/>
                  </a:cxn>
                  <a:cxn ang="0">
                    <a:pos x="T2" y="T3"/>
                  </a:cxn>
                  <a:cxn ang="0">
                    <a:pos x="T4" y="T5"/>
                  </a:cxn>
                  <a:cxn ang="0">
                    <a:pos x="T6" y="T7"/>
                  </a:cxn>
                  <a:cxn ang="0">
                    <a:pos x="T8" y="T9"/>
                  </a:cxn>
                </a:cxnLst>
                <a:rect l="0" t="0" r="r" b="b"/>
                <a:pathLst>
                  <a:path w="20" h="178">
                    <a:moveTo>
                      <a:pt x="18" y="178"/>
                    </a:moveTo>
                    <a:lnTo>
                      <a:pt x="0" y="0"/>
                    </a:lnTo>
                    <a:lnTo>
                      <a:pt x="4" y="0"/>
                    </a:lnTo>
                    <a:lnTo>
                      <a:pt x="20" y="178"/>
                    </a:lnTo>
                    <a:lnTo>
                      <a:pt x="18" y="178"/>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512"/>
              <p:cNvSpPr>
                <a:spLocks/>
              </p:cNvSpPr>
              <p:nvPr/>
            </p:nvSpPr>
            <p:spPr bwMode="auto">
              <a:xfrm>
                <a:off x="9493250" y="3454400"/>
                <a:ext cx="31750" cy="285750"/>
              </a:xfrm>
              <a:custGeom>
                <a:avLst/>
                <a:gdLst>
                  <a:gd name="T0" fmla="*/ 4 w 20"/>
                  <a:gd name="T1" fmla="*/ 180 h 180"/>
                  <a:gd name="T2" fmla="*/ 0 w 20"/>
                  <a:gd name="T3" fmla="*/ 178 h 180"/>
                  <a:gd name="T4" fmla="*/ 18 w 20"/>
                  <a:gd name="T5" fmla="*/ 0 h 180"/>
                  <a:gd name="T6" fmla="*/ 20 w 20"/>
                  <a:gd name="T7" fmla="*/ 0 h 180"/>
                  <a:gd name="T8" fmla="*/ 4 w 20"/>
                  <a:gd name="T9" fmla="*/ 180 h 180"/>
                </a:gdLst>
                <a:ahLst/>
                <a:cxnLst>
                  <a:cxn ang="0">
                    <a:pos x="T0" y="T1"/>
                  </a:cxn>
                  <a:cxn ang="0">
                    <a:pos x="T2" y="T3"/>
                  </a:cxn>
                  <a:cxn ang="0">
                    <a:pos x="T4" y="T5"/>
                  </a:cxn>
                  <a:cxn ang="0">
                    <a:pos x="T6" y="T7"/>
                  </a:cxn>
                  <a:cxn ang="0">
                    <a:pos x="T8" y="T9"/>
                  </a:cxn>
                </a:cxnLst>
                <a:rect l="0" t="0" r="r" b="b"/>
                <a:pathLst>
                  <a:path w="20" h="180">
                    <a:moveTo>
                      <a:pt x="4" y="180"/>
                    </a:moveTo>
                    <a:lnTo>
                      <a:pt x="0" y="178"/>
                    </a:lnTo>
                    <a:lnTo>
                      <a:pt x="18" y="0"/>
                    </a:lnTo>
                    <a:lnTo>
                      <a:pt x="20" y="0"/>
                    </a:lnTo>
                    <a:lnTo>
                      <a:pt x="4" y="180"/>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513"/>
              <p:cNvSpPr>
                <a:spLocks/>
              </p:cNvSpPr>
              <p:nvPr/>
            </p:nvSpPr>
            <p:spPr bwMode="auto">
              <a:xfrm>
                <a:off x="9264650" y="3448050"/>
                <a:ext cx="53975" cy="82550"/>
              </a:xfrm>
              <a:custGeom>
                <a:avLst/>
                <a:gdLst>
                  <a:gd name="T0" fmla="*/ 0 w 34"/>
                  <a:gd name="T1" fmla="*/ 52 h 52"/>
                  <a:gd name="T2" fmla="*/ 0 w 34"/>
                  <a:gd name="T3" fmla="*/ 50 h 52"/>
                  <a:gd name="T4" fmla="*/ 32 w 34"/>
                  <a:gd name="T5" fmla="*/ 0 h 52"/>
                  <a:gd name="T6" fmla="*/ 34 w 34"/>
                  <a:gd name="T7" fmla="*/ 2 h 52"/>
                  <a:gd name="T8" fmla="*/ 0 w 34"/>
                  <a:gd name="T9" fmla="*/ 52 h 52"/>
                </a:gdLst>
                <a:ahLst/>
                <a:cxnLst>
                  <a:cxn ang="0">
                    <a:pos x="T0" y="T1"/>
                  </a:cxn>
                  <a:cxn ang="0">
                    <a:pos x="T2" y="T3"/>
                  </a:cxn>
                  <a:cxn ang="0">
                    <a:pos x="T4" y="T5"/>
                  </a:cxn>
                  <a:cxn ang="0">
                    <a:pos x="T6" y="T7"/>
                  </a:cxn>
                  <a:cxn ang="0">
                    <a:pos x="T8" y="T9"/>
                  </a:cxn>
                </a:cxnLst>
                <a:rect l="0" t="0" r="r" b="b"/>
                <a:pathLst>
                  <a:path w="34" h="52">
                    <a:moveTo>
                      <a:pt x="0" y="52"/>
                    </a:moveTo>
                    <a:lnTo>
                      <a:pt x="0" y="50"/>
                    </a:lnTo>
                    <a:lnTo>
                      <a:pt x="32" y="0"/>
                    </a:lnTo>
                    <a:lnTo>
                      <a:pt x="34" y="2"/>
                    </a:lnTo>
                    <a:lnTo>
                      <a:pt x="0" y="52"/>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514"/>
              <p:cNvSpPr>
                <a:spLocks/>
              </p:cNvSpPr>
              <p:nvPr/>
            </p:nvSpPr>
            <p:spPr bwMode="auto">
              <a:xfrm>
                <a:off x="9267825" y="3448050"/>
                <a:ext cx="88900" cy="133350"/>
              </a:xfrm>
              <a:custGeom>
                <a:avLst/>
                <a:gdLst>
                  <a:gd name="T0" fmla="*/ 2 w 56"/>
                  <a:gd name="T1" fmla="*/ 84 h 84"/>
                  <a:gd name="T2" fmla="*/ 0 w 56"/>
                  <a:gd name="T3" fmla="*/ 80 h 84"/>
                  <a:gd name="T4" fmla="*/ 54 w 56"/>
                  <a:gd name="T5" fmla="*/ 0 h 84"/>
                  <a:gd name="T6" fmla="*/ 56 w 56"/>
                  <a:gd name="T7" fmla="*/ 2 h 84"/>
                  <a:gd name="T8" fmla="*/ 2 w 56"/>
                  <a:gd name="T9" fmla="*/ 84 h 84"/>
                </a:gdLst>
                <a:ahLst/>
                <a:cxnLst>
                  <a:cxn ang="0">
                    <a:pos x="T0" y="T1"/>
                  </a:cxn>
                  <a:cxn ang="0">
                    <a:pos x="T2" y="T3"/>
                  </a:cxn>
                  <a:cxn ang="0">
                    <a:pos x="T4" y="T5"/>
                  </a:cxn>
                  <a:cxn ang="0">
                    <a:pos x="T6" y="T7"/>
                  </a:cxn>
                  <a:cxn ang="0">
                    <a:pos x="T8" y="T9"/>
                  </a:cxn>
                </a:cxnLst>
                <a:rect l="0" t="0" r="r" b="b"/>
                <a:pathLst>
                  <a:path w="56" h="84">
                    <a:moveTo>
                      <a:pt x="2" y="84"/>
                    </a:moveTo>
                    <a:lnTo>
                      <a:pt x="0" y="80"/>
                    </a:lnTo>
                    <a:lnTo>
                      <a:pt x="54" y="0"/>
                    </a:lnTo>
                    <a:lnTo>
                      <a:pt x="56" y="2"/>
                    </a:lnTo>
                    <a:lnTo>
                      <a:pt x="2" y="84"/>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15"/>
              <p:cNvSpPr>
                <a:spLocks/>
              </p:cNvSpPr>
              <p:nvPr/>
            </p:nvSpPr>
            <p:spPr bwMode="auto">
              <a:xfrm>
                <a:off x="9274175" y="3448050"/>
                <a:ext cx="123825" cy="184150"/>
              </a:xfrm>
              <a:custGeom>
                <a:avLst/>
                <a:gdLst>
                  <a:gd name="T0" fmla="*/ 0 w 78"/>
                  <a:gd name="T1" fmla="*/ 116 h 116"/>
                  <a:gd name="T2" fmla="*/ 0 w 78"/>
                  <a:gd name="T3" fmla="*/ 112 h 116"/>
                  <a:gd name="T4" fmla="*/ 76 w 78"/>
                  <a:gd name="T5" fmla="*/ 0 h 116"/>
                  <a:gd name="T6" fmla="*/ 78 w 78"/>
                  <a:gd name="T7" fmla="*/ 2 h 116"/>
                  <a:gd name="T8" fmla="*/ 0 w 78"/>
                  <a:gd name="T9" fmla="*/ 116 h 116"/>
                </a:gdLst>
                <a:ahLst/>
                <a:cxnLst>
                  <a:cxn ang="0">
                    <a:pos x="T0" y="T1"/>
                  </a:cxn>
                  <a:cxn ang="0">
                    <a:pos x="T2" y="T3"/>
                  </a:cxn>
                  <a:cxn ang="0">
                    <a:pos x="T4" y="T5"/>
                  </a:cxn>
                  <a:cxn ang="0">
                    <a:pos x="T6" y="T7"/>
                  </a:cxn>
                  <a:cxn ang="0">
                    <a:pos x="T8" y="T9"/>
                  </a:cxn>
                </a:cxnLst>
                <a:rect l="0" t="0" r="r" b="b"/>
                <a:pathLst>
                  <a:path w="78" h="116">
                    <a:moveTo>
                      <a:pt x="0" y="116"/>
                    </a:moveTo>
                    <a:lnTo>
                      <a:pt x="0" y="112"/>
                    </a:lnTo>
                    <a:lnTo>
                      <a:pt x="76" y="0"/>
                    </a:lnTo>
                    <a:lnTo>
                      <a:pt x="78" y="2"/>
                    </a:lnTo>
                    <a:lnTo>
                      <a:pt x="0" y="116"/>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16"/>
              <p:cNvSpPr>
                <a:spLocks/>
              </p:cNvSpPr>
              <p:nvPr/>
            </p:nvSpPr>
            <p:spPr bwMode="auto">
              <a:xfrm>
                <a:off x="9277350" y="3448050"/>
                <a:ext cx="155575" cy="244475"/>
              </a:xfrm>
              <a:custGeom>
                <a:avLst/>
                <a:gdLst>
                  <a:gd name="T0" fmla="*/ 2 w 98"/>
                  <a:gd name="T1" fmla="*/ 154 h 154"/>
                  <a:gd name="T2" fmla="*/ 0 w 98"/>
                  <a:gd name="T3" fmla="*/ 150 h 154"/>
                  <a:gd name="T4" fmla="*/ 96 w 98"/>
                  <a:gd name="T5" fmla="*/ 0 h 154"/>
                  <a:gd name="T6" fmla="*/ 98 w 98"/>
                  <a:gd name="T7" fmla="*/ 2 h 154"/>
                  <a:gd name="T8" fmla="*/ 2 w 98"/>
                  <a:gd name="T9" fmla="*/ 154 h 154"/>
                </a:gdLst>
                <a:ahLst/>
                <a:cxnLst>
                  <a:cxn ang="0">
                    <a:pos x="T0" y="T1"/>
                  </a:cxn>
                  <a:cxn ang="0">
                    <a:pos x="T2" y="T3"/>
                  </a:cxn>
                  <a:cxn ang="0">
                    <a:pos x="T4" y="T5"/>
                  </a:cxn>
                  <a:cxn ang="0">
                    <a:pos x="T6" y="T7"/>
                  </a:cxn>
                  <a:cxn ang="0">
                    <a:pos x="T8" y="T9"/>
                  </a:cxn>
                </a:cxnLst>
                <a:rect l="0" t="0" r="r" b="b"/>
                <a:pathLst>
                  <a:path w="98" h="154">
                    <a:moveTo>
                      <a:pt x="2" y="154"/>
                    </a:moveTo>
                    <a:lnTo>
                      <a:pt x="0" y="150"/>
                    </a:lnTo>
                    <a:lnTo>
                      <a:pt x="96" y="0"/>
                    </a:lnTo>
                    <a:lnTo>
                      <a:pt x="98" y="2"/>
                    </a:lnTo>
                    <a:lnTo>
                      <a:pt x="2" y="154"/>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17"/>
              <p:cNvSpPr>
                <a:spLocks/>
              </p:cNvSpPr>
              <p:nvPr/>
            </p:nvSpPr>
            <p:spPr bwMode="auto">
              <a:xfrm>
                <a:off x="9286875" y="3448050"/>
                <a:ext cx="193675" cy="292100"/>
              </a:xfrm>
              <a:custGeom>
                <a:avLst/>
                <a:gdLst>
                  <a:gd name="T0" fmla="*/ 4 w 122"/>
                  <a:gd name="T1" fmla="*/ 184 h 184"/>
                  <a:gd name="T2" fmla="*/ 0 w 122"/>
                  <a:gd name="T3" fmla="*/ 182 h 184"/>
                  <a:gd name="T4" fmla="*/ 120 w 122"/>
                  <a:gd name="T5" fmla="*/ 0 h 184"/>
                  <a:gd name="T6" fmla="*/ 122 w 122"/>
                  <a:gd name="T7" fmla="*/ 2 h 184"/>
                  <a:gd name="T8" fmla="*/ 4 w 122"/>
                  <a:gd name="T9" fmla="*/ 184 h 184"/>
                </a:gdLst>
                <a:ahLst/>
                <a:cxnLst>
                  <a:cxn ang="0">
                    <a:pos x="T0" y="T1"/>
                  </a:cxn>
                  <a:cxn ang="0">
                    <a:pos x="T2" y="T3"/>
                  </a:cxn>
                  <a:cxn ang="0">
                    <a:pos x="T4" y="T5"/>
                  </a:cxn>
                  <a:cxn ang="0">
                    <a:pos x="T6" y="T7"/>
                  </a:cxn>
                  <a:cxn ang="0">
                    <a:pos x="T8" y="T9"/>
                  </a:cxn>
                </a:cxnLst>
                <a:rect l="0" t="0" r="r" b="b"/>
                <a:pathLst>
                  <a:path w="122" h="184">
                    <a:moveTo>
                      <a:pt x="4" y="184"/>
                    </a:moveTo>
                    <a:lnTo>
                      <a:pt x="0" y="182"/>
                    </a:lnTo>
                    <a:lnTo>
                      <a:pt x="120" y="0"/>
                    </a:lnTo>
                    <a:lnTo>
                      <a:pt x="122" y="2"/>
                    </a:lnTo>
                    <a:lnTo>
                      <a:pt x="4" y="184"/>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18"/>
              <p:cNvSpPr>
                <a:spLocks/>
              </p:cNvSpPr>
              <p:nvPr/>
            </p:nvSpPr>
            <p:spPr bwMode="auto">
              <a:xfrm>
                <a:off x="9324975" y="3448050"/>
                <a:ext cx="193675" cy="298450"/>
              </a:xfrm>
              <a:custGeom>
                <a:avLst/>
                <a:gdLst>
                  <a:gd name="T0" fmla="*/ 4 w 122"/>
                  <a:gd name="T1" fmla="*/ 188 h 188"/>
                  <a:gd name="T2" fmla="*/ 0 w 122"/>
                  <a:gd name="T3" fmla="*/ 186 h 188"/>
                  <a:gd name="T4" fmla="*/ 120 w 122"/>
                  <a:gd name="T5" fmla="*/ 0 h 188"/>
                  <a:gd name="T6" fmla="*/ 122 w 122"/>
                  <a:gd name="T7" fmla="*/ 2 h 188"/>
                  <a:gd name="T8" fmla="*/ 4 w 122"/>
                  <a:gd name="T9" fmla="*/ 188 h 188"/>
                </a:gdLst>
                <a:ahLst/>
                <a:cxnLst>
                  <a:cxn ang="0">
                    <a:pos x="T0" y="T1"/>
                  </a:cxn>
                  <a:cxn ang="0">
                    <a:pos x="T2" y="T3"/>
                  </a:cxn>
                  <a:cxn ang="0">
                    <a:pos x="T4" y="T5"/>
                  </a:cxn>
                  <a:cxn ang="0">
                    <a:pos x="T6" y="T7"/>
                  </a:cxn>
                  <a:cxn ang="0">
                    <a:pos x="T8" y="T9"/>
                  </a:cxn>
                </a:cxnLst>
                <a:rect l="0" t="0" r="r" b="b"/>
                <a:pathLst>
                  <a:path w="122" h="188">
                    <a:moveTo>
                      <a:pt x="4" y="188"/>
                    </a:moveTo>
                    <a:lnTo>
                      <a:pt x="0" y="186"/>
                    </a:lnTo>
                    <a:lnTo>
                      <a:pt x="120" y="0"/>
                    </a:lnTo>
                    <a:lnTo>
                      <a:pt x="122" y="2"/>
                    </a:lnTo>
                    <a:lnTo>
                      <a:pt x="4" y="188"/>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19"/>
              <p:cNvSpPr>
                <a:spLocks/>
              </p:cNvSpPr>
              <p:nvPr/>
            </p:nvSpPr>
            <p:spPr bwMode="auto">
              <a:xfrm>
                <a:off x="9372600" y="3502025"/>
                <a:ext cx="146050" cy="250825"/>
              </a:xfrm>
              <a:custGeom>
                <a:avLst/>
                <a:gdLst>
                  <a:gd name="T0" fmla="*/ 2 w 92"/>
                  <a:gd name="T1" fmla="*/ 158 h 158"/>
                  <a:gd name="T2" fmla="*/ 0 w 92"/>
                  <a:gd name="T3" fmla="*/ 156 h 158"/>
                  <a:gd name="T4" fmla="*/ 92 w 92"/>
                  <a:gd name="T5" fmla="*/ 0 h 158"/>
                  <a:gd name="T6" fmla="*/ 92 w 92"/>
                  <a:gd name="T7" fmla="*/ 8 h 158"/>
                  <a:gd name="T8" fmla="*/ 2 w 92"/>
                  <a:gd name="T9" fmla="*/ 158 h 158"/>
                </a:gdLst>
                <a:ahLst/>
                <a:cxnLst>
                  <a:cxn ang="0">
                    <a:pos x="T0" y="T1"/>
                  </a:cxn>
                  <a:cxn ang="0">
                    <a:pos x="T2" y="T3"/>
                  </a:cxn>
                  <a:cxn ang="0">
                    <a:pos x="T4" y="T5"/>
                  </a:cxn>
                  <a:cxn ang="0">
                    <a:pos x="T6" y="T7"/>
                  </a:cxn>
                  <a:cxn ang="0">
                    <a:pos x="T8" y="T9"/>
                  </a:cxn>
                </a:cxnLst>
                <a:rect l="0" t="0" r="r" b="b"/>
                <a:pathLst>
                  <a:path w="92" h="158">
                    <a:moveTo>
                      <a:pt x="2" y="158"/>
                    </a:moveTo>
                    <a:lnTo>
                      <a:pt x="0" y="156"/>
                    </a:lnTo>
                    <a:lnTo>
                      <a:pt x="92" y="0"/>
                    </a:lnTo>
                    <a:lnTo>
                      <a:pt x="92" y="8"/>
                    </a:lnTo>
                    <a:lnTo>
                      <a:pt x="2" y="158"/>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20"/>
              <p:cNvSpPr>
                <a:spLocks/>
              </p:cNvSpPr>
              <p:nvPr/>
            </p:nvSpPr>
            <p:spPr bwMode="auto">
              <a:xfrm>
                <a:off x="9407525" y="3571875"/>
                <a:ext cx="104775" cy="180975"/>
              </a:xfrm>
              <a:custGeom>
                <a:avLst/>
                <a:gdLst>
                  <a:gd name="T0" fmla="*/ 2 w 66"/>
                  <a:gd name="T1" fmla="*/ 114 h 114"/>
                  <a:gd name="T2" fmla="*/ 0 w 66"/>
                  <a:gd name="T3" fmla="*/ 112 h 114"/>
                  <a:gd name="T4" fmla="*/ 66 w 66"/>
                  <a:gd name="T5" fmla="*/ 0 h 114"/>
                  <a:gd name="T6" fmla="*/ 66 w 66"/>
                  <a:gd name="T7" fmla="*/ 6 h 114"/>
                  <a:gd name="T8" fmla="*/ 2 w 66"/>
                  <a:gd name="T9" fmla="*/ 114 h 114"/>
                </a:gdLst>
                <a:ahLst/>
                <a:cxnLst>
                  <a:cxn ang="0">
                    <a:pos x="T0" y="T1"/>
                  </a:cxn>
                  <a:cxn ang="0">
                    <a:pos x="T2" y="T3"/>
                  </a:cxn>
                  <a:cxn ang="0">
                    <a:pos x="T4" y="T5"/>
                  </a:cxn>
                  <a:cxn ang="0">
                    <a:pos x="T6" y="T7"/>
                  </a:cxn>
                  <a:cxn ang="0">
                    <a:pos x="T8" y="T9"/>
                  </a:cxn>
                </a:cxnLst>
                <a:rect l="0" t="0" r="r" b="b"/>
                <a:pathLst>
                  <a:path w="66" h="114">
                    <a:moveTo>
                      <a:pt x="2" y="114"/>
                    </a:moveTo>
                    <a:lnTo>
                      <a:pt x="0" y="112"/>
                    </a:lnTo>
                    <a:lnTo>
                      <a:pt x="66" y="0"/>
                    </a:lnTo>
                    <a:lnTo>
                      <a:pt x="66" y="6"/>
                    </a:lnTo>
                    <a:lnTo>
                      <a:pt x="2" y="114"/>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21"/>
              <p:cNvSpPr>
                <a:spLocks/>
              </p:cNvSpPr>
              <p:nvPr/>
            </p:nvSpPr>
            <p:spPr bwMode="auto">
              <a:xfrm>
                <a:off x="9455150" y="3670300"/>
                <a:ext cx="50800" cy="79375"/>
              </a:xfrm>
              <a:custGeom>
                <a:avLst/>
                <a:gdLst>
                  <a:gd name="T0" fmla="*/ 4 w 32"/>
                  <a:gd name="T1" fmla="*/ 50 h 50"/>
                  <a:gd name="T2" fmla="*/ 0 w 32"/>
                  <a:gd name="T3" fmla="*/ 48 h 50"/>
                  <a:gd name="T4" fmla="*/ 30 w 32"/>
                  <a:gd name="T5" fmla="*/ 0 h 50"/>
                  <a:gd name="T6" fmla="*/ 32 w 32"/>
                  <a:gd name="T7" fmla="*/ 4 h 50"/>
                  <a:gd name="T8" fmla="*/ 4 w 32"/>
                  <a:gd name="T9" fmla="*/ 50 h 50"/>
                </a:gdLst>
                <a:ahLst/>
                <a:cxnLst>
                  <a:cxn ang="0">
                    <a:pos x="T0" y="T1"/>
                  </a:cxn>
                  <a:cxn ang="0">
                    <a:pos x="T2" y="T3"/>
                  </a:cxn>
                  <a:cxn ang="0">
                    <a:pos x="T4" y="T5"/>
                  </a:cxn>
                  <a:cxn ang="0">
                    <a:pos x="T6" y="T7"/>
                  </a:cxn>
                  <a:cxn ang="0">
                    <a:pos x="T8" y="T9"/>
                  </a:cxn>
                </a:cxnLst>
                <a:rect l="0" t="0" r="r" b="b"/>
                <a:pathLst>
                  <a:path w="32" h="50">
                    <a:moveTo>
                      <a:pt x="4" y="50"/>
                    </a:moveTo>
                    <a:lnTo>
                      <a:pt x="0" y="48"/>
                    </a:lnTo>
                    <a:lnTo>
                      <a:pt x="30" y="0"/>
                    </a:lnTo>
                    <a:lnTo>
                      <a:pt x="32" y="4"/>
                    </a:lnTo>
                    <a:lnTo>
                      <a:pt x="4" y="50"/>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22"/>
              <p:cNvSpPr>
                <a:spLocks/>
              </p:cNvSpPr>
              <p:nvPr/>
            </p:nvSpPr>
            <p:spPr bwMode="auto">
              <a:xfrm>
                <a:off x="9290050" y="3441700"/>
                <a:ext cx="219075" cy="155575"/>
              </a:xfrm>
              <a:custGeom>
                <a:avLst/>
                <a:gdLst>
                  <a:gd name="T0" fmla="*/ 138 w 138"/>
                  <a:gd name="T1" fmla="*/ 98 h 98"/>
                  <a:gd name="T2" fmla="*/ 0 w 138"/>
                  <a:gd name="T3" fmla="*/ 4 h 98"/>
                  <a:gd name="T4" fmla="*/ 0 w 138"/>
                  <a:gd name="T5" fmla="*/ 0 h 98"/>
                  <a:gd name="T6" fmla="*/ 138 w 138"/>
                  <a:gd name="T7" fmla="*/ 94 h 98"/>
                  <a:gd name="T8" fmla="*/ 138 w 138"/>
                  <a:gd name="T9" fmla="*/ 98 h 98"/>
                </a:gdLst>
                <a:ahLst/>
                <a:cxnLst>
                  <a:cxn ang="0">
                    <a:pos x="T0" y="T1"/>
                  </a:cxn>
                  <a:cxn ang="0">
                    <a:pos x="T2" y="T3"/>
                  </a:cxn>
                  <a:cxn ang="0">
                    <a:pos x="T4" y="T5"/>
                  </a:cxn>
                  <a:cxn ang="0">
                    <a:pos x="T6" y="T7"/>
                  </a:cxn>
                  <a:cxn ang="0">
                    <a:pos x="T8" y="T9"/>
                  </a:cxn>
                </a:cxnLst>
                <a:rect l="0" t="0" r="r" b="b"/>
                <a:pathLst>
                  <a:path w="138" h="98">
                    <a:moveTo>
                      <a:pt x="138" y="98"/>
                    </a:moveTo>
                    <a:lnTo>
                      <a:pt x="0" y="4"/>
                    </a:lnTo>
                    <a:lnTo>
                      <a:pt x="0" y="0"/>
                    </a:lnTo>
                    <a:lnTo>
                      <a:pt x="138" y="94"/>
                    </a:lnTo>
                    <a:lnTo>
                      <a:pt x="138" y="98"/>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23"/>
              <p:cNvSpPr>
                <a:spLocks/>
              </p:cNvSpPr>
              <p:nvPr/>
            </p:nvSpPr>
            <p:spPr bwMode="auto">
              <a:xfrm>
                <a:off x="9366250" y="3441700"/>
                <a:ext cx="149225" cy="104775"/>
              </a:xfrm>
              <a:custGeom>
                <a:avLst/>
                <a:gdLst>
                  <a:gd name="T0" fmla="*/ 94 w 94"/>
                  <a:gd name="T1" fmla="*/ 66 h 66"/>
                  <a:gd name="T2" fmla="*/ 0 w 94"/>
                  <a:gd name="T3" fmla="*/ 4 h 66"/>
                  <a:gd name="T4" fmla="*/ 2 w 94"/>
                  <a:gd name="T5" fmla="*/ 0 h 66"/>
                  <a:gd name="T6" fmla="*/ 94 w 94"/>
                  <a:gd name="T7" fmla="*/ 62 h 66"/>
                  <a:gd name="T8" fmla="*/ 94 w 94"/>
                  <a:gd name="T9" fmla="*/ 66 h 66"/>
                </a:gdLst>
                <a:ahLst/>
                <a:cxnLst>
                  <a:cxn ang="0">
                    <a:pos x="T0" y="T1"/>
                  </a:cxn>
                  <a:cxn ang="0">
                    <a:pos x="T2" y="T3"/>
                  </a:cxn>
                  <a:cxn ang="0">
                    <a:pos x="T4" y="T5"/>
                  </a:cxn>
                  <a:cxn ang="0">
                    <a:pos x="T6" y="T7"/>
                  </a:cxn>
                  <a:cxn ang="0">
                    <a:pos x="T8" y="T9"/>
                  </a:cxn>
                </a:cxnLst>
                <a:rect l="0" t="0" r="r" b="b"/>
                <a:pathLst>
                  <a:path w="94" h="66">
                    <a:moveTo>
                      <a:pt x="94" y="66"/>
                    </a:moveTo>
                    <a:lnTo>
                      <a:pt x="0" y="4"/>
                    </a:lnTo>
                    <a:lnTo>
                      <a:pt x="2" y="0"/>
                    </a:lnTo>
                    <a:lnTo>
                      <a:pt x="94" y="62"/>
                    </a:lnTo>
                    <a:lnTo>
                      <a:pt x="94" y="66"/>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24"/>
              <p:cNvSpPr>
                <a:spLocks/>
              </p:cNvSpPr>
              <p:nvPr/>
            </p:nvSpPr>
            <p:spPr bwMode="auto">
              <a:xfrm>
                <a:off x="9451975" y="3438525"/>
                <a:ext cx="69850" cy="57150"/>
              </a:xfrm>
              <a:custGeom>
                <a:avLst/>
                <a:gdLst>
                  <a:gd name="T0" fmla="*/ 42 w 44"/>
                  <a:gd name="T1" fmla="*/ 36 h 36"/>
                  <a:gd name="T2" fmla="*/ 0 w 44"/>
                  <a:gd name="T3" fmla="*/ 4 h 36"/>
                  <a:gd name="T4" fmla="*/ 2 w 44"/>
                  <a:gd name="T5" fmla="*/ 0 h 36"/>
                  <a:gd name="T6" fmla="*/ 44 w 44"/>
                  <a:gd name="T7" fmla="*/ 32 h 36"/>
                  <a:gd name="T8" fmla="*/ 42 w 44"/>
                  <a:gd name="T9" fmla="*/ 36 h 36"/>
                </a:gdLst>
                <a:ahLst/>
                <a:cxnLst>
                  <a:cxn ang="0">
                    <a:pos x="T0" y="T1"/>
                  </a:cxn>
                  <a:cxn ang="0">
                    <a:pos x="T2" y="T3"/>
                  </a:cxn>
                  <a:cxn ang="0">
                    <a:pos x="T4" y="T5"/>
                  </a:cxn>
                  <a:cxn ang="0">
                    <a:pos x="T6" y="T7"/>
                  </a:cxn>
                  <a:cxn ang="0">
                    <a:pos x="T8" y="T9"/>
                  </a:cxn>
                </a:cxnLst>
                <a:rect l="0" t="0" r="r" b="b"/>
                <a:pathLst>
                  <a:path w="44" h="36">
                    <a:moveTo>
                      <a:pt x="42" y="36"/>
                    </a:moveTo>
                    <a:lnTo>
                      <a:pt x="0" y="4"/>
                    </a:lnTo>
                    <a:lnTo>
                      <a:pt x="2" y="0"/>
                    </a:lnTo>
                    <a:lnTo>
                      <a:pt x="44" y="32"/>
                    </a:lnTo>
                    <a:lnTo>
                      <a:pt x="42" y="36"/>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25"/>
              <p:cNvSpPr>
                <a:spLocks/>
              </p:cNvSpPr>
              <p:nvPr/>
            </p:nvSpPr>
            <p:spPr bwMode="auto">
              <a:xfrm>
                <a:off x="9258300" y="3460750"/>
                <a:ext cx="247650" cy="174625"/>
              </a:xfrm>
              <a:custGeom>
                <a:avLst/>
                <a:gdLst>
                  <a:gd name="T0" fmla="*/ 156 w 156"/>
                  <a:gd name="T1" fmla="*/ 110 h 110"/>
                  <a:gd name="T2" fmla="*/ 0 w 156"/>
                  <a:gd name="T3" fmla="*/ 2 h 110"/>
                  <a:gd name="T4" fmla="*/ 0 w 156"/>
                  <a:gd name="T5" fmla="*/ 0 h 110"/>
                  <a:gd name="T6" fmla="*/ 156 w 156"/>
                  <a:gd name="T7" fmla="*/ 106 h 110"/>
                  <a:gd name="T8" fmla="*/ 156 w 156"/>
                  <a:gd name="T9" fmla="*/ 110 h 110"/>
                </a:gdLst>
                <a:ahLst/>
                <a:cxnLst>
                  <a:cxn ang="0">
                    <a:pos x="T0" y="T1"/>
                  </a:cxn>
                  <a:cxn ang="0">
                    <a:pos x="T2" y="T3"/>
                  </a:cxn>
                  <a:cxn ang="0">
                    <a:pos x="T4" y="T5"/>
                  </a:cxn>
                  <a:cxn ang="0">
                    <a:pos x="T6" y="T7"/>
                  </a:cxn>
                  <a:cxn ang="0">
                    <a:pos x="T8" y="T9"/>
                  </a:cxn>
                </a:cxnLst>
                <a:rect l="0" t="0" r="r" b="b"/>
                <a:pathLst>
                  <a:path w="156" h="110">
                    <a:moveTo>
                      <a:pt x="156" y="110"/>
                    </a:moveTo>
                    <a:lnTo>
                      <a:pt x="0" y="2"/>
                    </a:lnTo>
                    <a:lnTo>
                      <a:pt x="0" y="0"/>
                    </a:lnTo>
                    <a:lnTo>
                      <a:pt x="156" y="106"/>
                    </a:lnTo>
                    <a:lnTo>
                      <a:pt x="156" y="110"/>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26"/>
              <p:cNvSpPr>
                <a:spLocks/>
              </p:cNvSpPr>
              <p:nvPr/>
            </p:nvSpPr>
            <p:spPr bwMode="auto">
              <a:xfrm>
                <a:off x="9261475" y="3511550"/>
                <a:ext cx="241300" cy="177800"/>
              </a:xfrm>
              <a:custGeom>
                <a:avLst/>
                <a:gdLst>
                  <a:gd name="T0" fmla="*/ 152 w 152"/>
                  <a:gd name="T1" fmla="*/ 112 h 112"/>
                  <a:gd name="T2" fmla="*/ 0 w 152"/>
                  <a:gd name="T3" fmla="*/ 4 h 112"/>
                  <a:gd name="T4" fmla="*/ 2 w 152"/>
                  <a:gd name="T5" fmla="*/ 0 h 112"/>
                  <a:gd name="T6" fmla="*/ 152 w 152"/>
                  <a:gd name="T7" fmla="*/ 108 h 112"/>
                  <a:gd name="T8" fmla="*/ 152 w 152"/>
                  <a:gd name="T9" fmla="*/ 112 h 112"/>
                </a:gdLst>
                <a:ahLst/>
                <a:cxnLst>
                  <a:cxn ang="0">
                    <a:pos x="T0" y="T1"/>
                  </a:cxn>
                  <a:cxn ang="0">
                    <a:pos x="T2" y="T3"/>
                  </a:cxn>
                  <a:cxn ang="0">
                    <a:pos x="T4" y="T5"/>
                  </a:cxn>
                  <a:cxn ang="0">
                    <a:pos x="T6" y="T7"/>
                  </a:cxn>
                  <a:cxn ang="0">
                    <a:pos x="T8" y="T9"/>
                  </a:cxn>
                </a:cxnLst>
                <a:rect l="0" t="0" r="r" b="b"/>
                <a:pathLst>
                  <a:path w="152" h="112">
                    <a:moveTo>
                      <a:pt x="152" y="112"/>
                    </a:moveTo>
                    <a:lnTo>
                      <a:pt x="0" y="4"/>
                    </a:lnTo>
                    <a:lnTo>
                      <a:pt x="2" y="0"/>
                    </a:lnTo>
                    <a:lnTo>
                      <a:pt x="152" y="108"/>
                    </a:lnTo>
                    <a:lnTo>
                      <a:pt x="152" y="112"/>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27"/>
              <p:cNvSpPr>
                <a:spLocks/>
              </p:cNvSpPr>
              <p:nvPr/>
            </p:nvSpPr>
            <p:spPr bwMode="auto">
              <a:xfrm>
                <a:off x="9267825" y="3568700"/>
                <a:ext cx="228600" cy="174625"/>
              </a:xfrm>
              <a:custGeom>
                <a:avLst/>
                <a:gdLst>
                  <a:gd name="T0" fmla="*/ 142 w 144"/>
                  <a:gd name="T1" fmla="*/ 110 h 110"/>
                  <a:gd name="T2" fmla="*/ 0 w 144"/>
                  <a:gd name="T3" fmla="*/ 4 h 110"/>
                  <a:gd name="T4" fmla="*/ 0 w 144"/>
                  <a:gd name="T5" fmla="*/ 0 h 110"/>
                  <a:gd name="T6" fmla="*/ 144 w 144"/>
                  <a:gd name="T7" fmla="*/ 106 h 110"/>
                  <a:gd name="T8" fmla="*/ 142 w 144"/>
                  <a:gd name="T9" fmla="*/ 110 h 110"/>
                </a:gdLst>
                <a:ahLst/>
                <a:cxnLst>
                  <a:cxn ang="0">
                    <a:pos x="T0" y="T1"/>
                  </a:cxn>
                  <a:cxn ang="0">
                    <a:pos x="T2" y="T3"/>
                  </a:cxn>
                  <a:cxn ang="0">
                    <a:pos x="T4" y="T5"/>
                  </a:cxn>
                  <a:cxn ang="0">
                    <a:pos x="T6" y="T7"/>
                  </a:cxn>
                  <a:cxn ang="0">
                    <a:pos x="T8" y="T9"/>
                  </a:cxn>
                </a:cxnLst>
                <a:rect l="0" t="0" r="r" b="b"/>
                <a:pathLst>
                  <a:path w="144" h="110">
                    <a:moveTo>
                      <a:pt x="142" y="110"/>
                    </a:moveTo>
                    <a:lnTo>
                      <a:pt x="0" y="4"/>
                    </a:lnTo>
                    <a:lnTo>
                      <a:pt x="0" y="0"/>
                    </a:lnTo>
                    <a:lnTo>
                      <a:pt x="144" y="106"/>
                    </a:lnTo>
                    <a:lnTo>
                      <a:pt x="142" y="110"/>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28"/>
              <p:cNvSpPr>
                <a:spLocks/>
              </p:cNvSpPr>
              <p:nvPr/>
            </p:nvSpPr>
            <p:spPr bwMode="auto">
              <a:xfrm>
                <a:off x="9274175" y="3638550"/>
                <a:ext cx="168275" cy="111125"/>
              </a:xfrm>
              <a:custGeom>
                <a:avLst/>
                <a:gdLst>
                  <a:gd name="T0" fmla="*/ 106 w 106"/>
                  <a:gd name="T1" fmla="*/ 70 h 70"/>
                  <a:gd name="T2" fmla="*/ 0 w 106"/>
                  <a:gd name="T3" fmla="*/ 4 h 70"/>
                  <a:gd name="T4" fmla="*/ 0 w 106"/>
                  <a:gd name="T5" fmla="*/ 0 h 70"/>
                  <a:gd name="T6" fmla="*/ 106 w 106"/>
                  <a:gd name="T7" fmla="*/ 66 h 70"/>
                  <a:gd name="T8" fmla="*/ 106 w 106"/>
                  <a:gd name="T9" fmla="*/ 70 h 70"/>
                </a:gdLst>
                <a:ahLst/>
                <a:cxnLst>
                  <a:cxn ang="0">
                    <a:pos x="T0" y="T1"/>
                  </a:cxn>
                  <a:cxn ang="0">
                    <a:pos x="T2" y="T3"/>
                  </a:cxn>
                  <a:cxn ang="0">
                    <a:pos x="T4" y="T5"/>
                  </a:cxn>
                  <a:cxn ang="0">
                    <a:pos x="T6" y="T7"/>
                  </a:cxn>
                  <a:cxn ang="0">
                    <a:pos x="T8" y="T9"/>
                  </a:cxn>
                </a:cxnLst>
                <a:rect l="0" t="0" r="r" b="b"/>
                <a:pathLst>
                  <a:path w="106" h="70">
                    <a:moveTo>
                      <a:pt x="106" y="70"/>
                    </a:moveTo>
                    <a:lnTo>
                      <a:pt x="0" y="4"/>
                    </a:lnTo>
                    <a:lnTo>
                      <a:pt x="0" y="0"/>
                    </a:lnTo>
                    <a:lnTo>
                      <a:pt x="106" y="66"/>
                    </a:lnTo>
                    <a:lnTo>
                      <a:pt x="106" y="70"/>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29"/>
              <p:cNvSpPr>
                <a:spLocks/>
              </p:cNvSpPr>
              <p:nvPr/>
            </p:nvSpPr>
            <p:spPr bwMode="auto">
              <a:xfrm>
                <a:off x="9280525" y="3698875"/>
                <a:ext cx="73025" cy="50800"/>
              </a:xfrm>
              <a:custGeom>
                <a:avLst/>
                <a:gdLst>
                  <a:gd name="T0" fmla="*/ 44 w 46"/>
                  <a:gd name="T1" fmla="*/ 32 h 32"/>
                  <a:gd name="T2" fmla="*/ 0 w 46"/>
                  <a:gd name="T3" fmla="*/ 4 h 32"/>
                  <a:gd name="T4" fmla="*/ 0 w 46"/>
                  <a:gd name="T5" fmla="*/ 0 h 32"/>
                  <a:gd name="T6" fmla="*/ 46 w 46"/>
                  <a:gd name="T7" fmla="*/ 28 h 32"/>
                  <a:gd name="T8" fmla="*/ 44 w 46"/>
                  <a:gd name="T9" fmla="*/ 32 h 32"/>
                </a:gdLst>
                <a:ahLst/>
                <a:cxnLst>
                  <a:cxn ang="0">
                    <a:pos x="T0" y="T1"/>
                  </a:cxn>
                  <a:cxn ang="0">
                    <a:pos x="T2" y="T3"/>
                  </a:cxn>
                  <a:cxn ang="0">
                    <a:pos x="T4" y="T5"/>
                  </a:cxn>
                  <a:cxn ang="0">
                    <a:pos x="T6" y="T7"/>
                  </a:cxn>
                  <a:cxn ang="0">
                    <a:pos x="T8" y="T9"/>
                  </a:cxn>
                </a:cxnLst>
                <a:rect l="0" t="0" r="r" b="b"/>
                <a:pathLst>
                  <a:path w="46" h="32">
                    <a:moveTo>
                      <a:pt x="44" y="32"/>
                    </a:moveTo>
                    <a:lnTo>
                      <a:pt x="0" y="4"/>
                    </a:lnTo>
                    <a:lnTo>
                      <a:pt x="0" y="0"/>
                    </a:lnTo>
                    <a:lnTo>
                      <a:pt x="46" y="28"/>
                    </a:lnTo>
                    <a:lnTo>
                      <a:pt x="44" y="32"/>
                    </a:lnTo>
                    <a:close/>
                  </a:path>
                </a:pathLst>
              </a:custGeom>
              <a:solidFill>
                <a:srgbClr val="D28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2" name="Group 11"/>
          <p:cNvGrpSpPr/>
          <p:nvPr/>
        </p:nvGrpSpPr>
        <p:grpSpPr>
          <a:xfrm>
            <a:off x="991627" y="4530616"/>
            <a:ext cx="2438721" cy="1417480"/>
            <a:chOff x="991627" y="4530616"/>
            <a:chExt cx="2438721" cy="1417480"/>
          </a:xfrm>
        </p:grpSpPr>
        <p:grpSp>
          <p:nvGrpSpPr>
            <p:cNvPr id="356" name="Group 355"/>
            <p:cNvGrpSpPr/>
            <p:nvPr/>
          </p:nvGrpSpPr>
          <p:grpSpPr>
            <a:xfrm>
              <a:off x="991627" y="5186814"/>
              <a:ext cx="2438721" cy="761282"/>
              <a:chOff x="1584416" y="4364921"/>
              <a:chExt cx="2438721" cy="761282"/>
            </a:xfrm>
          </p:grpSpPr>
          <p:sp>
            <p:nvSpPr>
              <p:cNvPr id="357" name="TextBox 356"/>
              <p:cNvSpPr txBox="1"/>
              <p:nvPr/>
            </p:nvSpPr>
            <p:spPr>
              <a:xfrm>
                <a:off x="1716501" y="4664538"/>
                <a:ext cx="216351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any thing here.</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358" name="TextBox 357"/>
              <p:cNvSpPr txBox="1"/>
              <p:nvPr/>
            </p:nvSpPr>
            <p:spPr>
              <a:xfrm>
                <a:off x="1584416" y="4364921"/>
                <a:ext cx="243872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Creative</a:t>
                </a:r>
                <a:r>
                  <a:rPr kumimoji="0" lang="en-US" sz="1400" b="1" i="0" u="none" strike="noStrike" kern="1200" cap="none" spc="0" normalizeH="0" baseline="0" noProof="0" dirty="0">
                    <a:ln>
                      <a:noFill/>
                    </a:ln>
                    <a:solidFill>
                      <a:srgbClr val="44546A"/>
                    </a:solidFill>
                    <a:effectLst/>
                    <a:uLnTx/>
                    <a:uFillTx/>
                    <a:latin typeface="Lato Black" panose="020F0A02020204030203" pitchFamily="34" charset="0"/>
                    <a:ea typeface="Montserrat" charset="0"/>
                    <a:cs typeface="Montserrat" charset="0"/>
                  </a:rPr>
                  <a:t> </a:t>
                </a:r>
                <a:r>
                  <a:rPr kumimoji="0" lang="id-ID" sz="14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Montserrat Light" charset="0"/>
                    <a:cs typeface="Montserrat Light" charset="0"/>
                  </a:rPr>
                  <a:t>Introdu</a:t>
                </a:r>
                <a:endParaRPr kumimoji="0" lang="en-US" sz="14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Montserrat Light" charset="0"/>
                  <a:cs typeface="Montserrat Light" charset="0"/>
                </a:endParaRPr>
              </a:p>
            </p:txBody>
          </p:sp>
        </p:grpSp>
        <p:grpSp>
          <p:nvGrpSpPr>
            <p:cNvPr id="601" name="Group 600"/>
            <p:cNvGrpSpPr/>
            <p:nvPr/>
          </p:nvGrpSpPr>
          <p:grpSpPr>
            <a:xfrm>
              <a:off x="1891870" y="4530616"/>
              <a:ext cx="612606" cy="669452"/>
              <a:chOff x="9805988" y="2563813"/>
              <a:chExt cx="6432550" cy="7029450"/>
            </a:xfrm>
          </p:grpSpPr>
          <p:sp>
            <p:nvSpPr>
              <p:cNvPr id="602" name="Freeform 67"/>
              <p:cNvSpPr>
                <a:spLocks/>
              </p:cNvSpPr>
              <p:nvPr/>
            </p:nvSpPr>
            <p:spPr bwMode="auto">
              <a:xfrm>
                <a:off x="9805988" y="6831013"/>
                <a:ext cx="752475" cy="892175"/>
              </a:xfrm>
              <a:custGeom>
                <a:avLst/>
                <a:gdLst>
                  <a:gd name="T0" fmla="*/ 442 w 474"/>
                  <a:gd name="T1" fmla="*/ 192 h 562"/>
                  <a:gd name="T2" fmla="*/ 462 w 474"/>
                  <a:gd name="T3" fmla="*/ 246 h 562"/>
                  <a:gd name="T4" fmla="*/ 472 w 474"/>
                  <a:gd name="T5" fmla="*/ 302 h 562"/>
                  <a:gd name="T6" fmla="*/ 472 w 474"/>
                  <a:gd name="T7" fmla="*/ 356 h 562"/>
                  <a:gd name="T8" fmla="*/ 464 w 474"/>
                  <a:gd name="T9" fmla="*/ 406 h 562"/>
                  <a:gd name="T10" fmla="*/ 448 w 474"/>
                  <a:gd name="T11" fmla="*/ 452 h 562"/>
                  <a:gd name="T12" fmla="*/ 424 w 474"/>
                  <a:gd name="T13" fmla="*/ 492 h 562"/>
                  <a:gd name="T14" fmla="*/ 392 w 474"/>
                  <a:gd name="T15" fmla="*/ 524 h 562"/>
                  <a:gd name="T16" fmla="*/ 352 w 474"/>
                  <a:gd name="T17" fmla="*/ 548 h 562"/>
                  <a:gd name="T18" fmla="*/ 332 w 474"/>
                  <a:gd name="T19" fmla="*/ 556 h 562"/>
                  <a:gd name="T20" fmla="*/ 286 w 474"/>
                  <a:gd name="T21" fmla="*/ 562 h 562"/>
                  <a:gd name="T22" fmla="*/ 240 w 474"/>
                  <a:gd name="T23" fmla="*/ 558 h 562"/>
                  <a:gd name="T24" fmla="*/ 194 w 474"/>
                  <a:gd name="T25" fmla="*/ 544 h 562"/>
                  <a:gd name="T26" fmla="*/ 152 w 474"/>
                  <a:gd name="T27" fmla="*/ 520 h 562"/>
                  <a:gd name="T28" fmla="*/ 110 w 474"/>
                  <a:gd name="T29" fmla="*/ 488 h 562"/>
                  <a:gd name="T30" fmla="*/ 74 w 474"/>
                  <a:gd name="T31" fmla="*/ 446 h 562"/>
                  <a:gd name="T32" fmla="*/ 42 w 474"/>
                  <a:gd name="T33" fmla="*/ 398 h 562"/>
                  <a:gd name="T34" fmla="*/ 30 w 474"/>
                  <a:gd name="T35" fmla="*/ 372 h 562"/>
                  <a:gd name="T36" fmla="*/ 10 w 474"/>
                  <a:gd name="T37" fmla="*/ 316 h 562"/>
                  <a:gd name="T38" fmla="*/ 0 w 474"/>
                  <a:gd name="T39" fmla="*/ 262 h 562"/>
                  <a:gd name="T40" fmla="*/ 0 w 474"/>
                  <a:gd name="T41" fmla="*/ 208 h 562"/>
                  <a:gd name="T42" fmla="*/ 8 w 474"/>
                  <a:gd name="T43" fmla="*/ 158 h 562"/>
                  <a:gd name="T44" fmla="*/ 24 w 474"/>
                  <a:gd name="T45" fmla="*/ 112 h 562"/>
                  <a:gd name="T46" fmla="*/ 48 w 474"/>
                  <a:gd name="T47" fmla="*/ 72 h 562"/>
                  <a:gd name="T48" fmla="*/ 80 w 474"/>
                  <a:gd name="T49" fmla="*/ 38 h 562"/>
                  <a:gd name="T50" fmla="*/ 120 w 474"/>
                  <a:gd name="T51" fmla="*/ 16 h 562"/>
                  <a:gd name="T52" fmla="*/ 142 w 474"/>
                  <a:gd name="T53" fmla="*/ 8 h 562"/>
                  <a:gd name="T54" fmla="*/ 186 w 474"/>
                  <a:gd name="T55" fmla="*/ 0 h 562"/>
                  <a:gd name="T56" fmla="*/ 232 w 474"/>
                  <a:gd name="T57" fmla="*/ 4 h 562"/>
                  <a:gd name="T58" fmla="*/ 278 w 474"/>
                  <a:gd name="T59" fmla="*/ 18 h 562"/>
                  <a:gd name="T60" fmla="*/ 322 w 474"/>
                  <a:gd name="T61" fmla="*/ 42 h 562"/>
                  <a:gd name="T62" fmla="*/ 362 w 474"/>
                  <a:gd name="T63" fmla="*/ 76 h 562"/>
                  <a:gd name="T64" fmla="*/ 398 w 474"/>
                  <a:gd name="T65" fmla="*/ 116 h 562"/>
                  <a:gd name="T66" fmla="*/ 430 w 474"/>
                  <a:gd name="T67" fmla="*/ 164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4" h="562">
                    <a:moveTo>
                      <a:pt x="442" y="192"/>
                    </a:moveTo>
                    <a:lnTo>
                      <a:pt x="442" y="192"/>
                    </a:lnTo>
                    <a:lnTo>
                      <a:pt x="454" y="220"/>
                    </a:lnTo>
                    <a:lnTo>
                      <a:pt x="462" y="246"/>
                    </a:lnTo>
                    <a:lnTo>
                      <a:pt x="468" y="274"/>
                    </a:lnTo>
                    <a:lnTo>
                      <a:pt x="472" y="302"/>
                    </a:lnTo>
                    <a:lnTo>
                      <a:pt x="474" y="330"/>
                    </a:lnTo>
                    <a:lnTo>
                      <a:pt x="472" y="356"/>
                    </a:lnTo>
                    <a:lnTo>
                      <a:pt x="470" y="382"/>
                    </a:lnTo>
                    <a:lnTo>
                      <a:pt x="464" y="406"/>
                    </a:lnTo>
                    <a:lnTo>
                      <a:pt x="458" y="430"/>
                    </a:lnTo>
                    <a:lnTo>
                      <a:pt x="448" y="452"/>
                    </a:lnTo>
                    <a:lnTo>
                      <a:pt x="438" y="472"/>
                    </a:lnTo>
                    <a:lnTo>
                      <a:pt x="424" y="492"/>
                    </a:lnTo>
                    <a:lnTo>
                      <a:pt x="408" y="510"/>
                    </a:lnTo>
                    <a:lnTo>
                      <a:pt x="392" y="524"/>
                    </a:lnTo>
                    <a:lnTo>
                      <a:pt x="374" y="538"/>
                    </a:lnTo>
                    <a:lnTo>
                      <a:pt x="352" y="548"/>
                    </a:lnTo>
                    <a:lnTo>
                      <a:pt x="352" y="548"/>
                    </a:lnTo>
                    <a:lnTo>
                      <a:pt x="332" y="556"/>
                    </a:lnTo>
                    <a:lnTo>
                      <a:pt x="308" y="560"/>
                    </a:lnTo>
                    <a:lnTo>
                      <a:pt x="286" y="562"/>
                    </a:lnTo>
                    <a:lnTo>
                      <a:pt x="264" y="562"/>
                    </a:lnTo>
                    <a:lnTo>
                      <a:pt x="240" y="558"/>
                    </a:lnTo>
                    <a:lnTo>
                      <a:pt x="218" y="552"/>
                    </a:lnTo>
                    <a:lnTo>
                      <a:pt x="194" y="544"/>
                    </a:lnTo>
                    <a:lnTo>
                      <a:pt x="172" y="534"/>
                    </a:lnTo>
                    <a:lnTo>
                      <a:pt x="152" y="520"/>
                    </a:lnTo>
                    <a:lnTo>
                      <a:pt x="130" y="506"/>
                    </a:lnTo>
                    <a:lnTo>
                      <a:pt x="110" y="488"/>
                    </a:lnTo>
                    <a:lnTo>
                      <a:pt x="92" y="468"/>
                    </a:lnTo>
                    <a:lnTo>
                      <a:pt x="74" y="446"/>
                    </a:lnTo>
                    <a:lnTo>
                      <a:pt x="58" y="424"/>
                    </a:lnTo>
                    <a:lnTo>
                      <a:pt x="42" y="398"/>
                    </a:lnTo>
                    <a:lnTo>
                      <a:pt x="30" y="372"/>
                    </a:lnTo>
                    <a:lnTo>
                      <a:pt x="30" y="372"/>
                    </a:lnTo>
                    <a:lnTo>
                      <a:pt x="20" y="344"/>
                    </a:lnTo>
                    <a:lnTo>
                      <a:pt x="10" y="316"/>
                    </a:lnTo>
                    <a:lnTo>
                      <a:pt x="4" y="288"/>
                    </a:lnTo>
                    <a:lnTo>
                      <a:pt x="0" y="262"/>
                    </a:lnTo>
                    <a:lnTo>
                      <a:pt x="0" y="234"/>
                    </a:lnTo>
                    <a:lnTo>
                      <a:pt x="0" y="208"/>
                    </a:lnTo>
                    <a:lnTo>
                      <a:pt x="4" y="182"/>
                    </a:lnTo>
                    <a:lnTo>
                      <a:pt x="8" y="158"/>
                    </a:lnTo>
                    <a:lnTo>
                      <a:pt x="16" y="134"/>
                    </a:lnTo>
                    <a:lnTo>
                      <a:pt x="24" y="112"/>
                    </a:lnTo>
                    <a:lnTo>
                      <a:pt x="36" y="90"/>
                    </a:lnTo>
                    <a:lnTo>
                      <a:pt x="48" y="72"/>
                    </a:lnTo>
                    <a:lnTo>
                      <a:pt x="64" y="54"/>
                    </a:lnTo>
                    <a:lnTo>
                      <a:pt x="80" y="38"/>
                    </a:lnTo>
                    <a:lnTo>
                      <a:pt x="100" y="26"/>
                    </a:lnTo>
                    <a:lnTo>
                      <a:pt x="120" y="16"/>
                    </a:lnTo>
                    <a:lnTo>
                      <a:pt x="120" y="16"/>
                    </a:lnTo>
                    <a:lnTo>
                      <a:pt x="142" y="8"/>
                    </a:lnTo>
                    <a:lnTo>
                      <a:pt x="164" y="2"/>
                    </a:lnTo>
                    <a:lnTo>
                      <a:pt x="186" y="0"/>
                    </a:lnTo>
                    <a:lnTo>
                      <a:pt x="210" y="2"/>
                    </a:lnTo>
                    <a:lnTo>
                      <a:pt x="232" y="4"/>
                    </a:lnTo>
                    <a:lnTo>
                      <a:pt x="256" y="10"/>
                    </a:lnTo>
                    <a:lnTo>
                      <a:pt x="278" y="18"/>
                    </a:lnTo>
                    <a:lnTo>
                      <a:pt x="300" y="30"/>
                    </a:lnTo>
                    <a:lnTo>
                      <a:pt x="322" y="42"/>
                    </a:lnTo>
                    <a:lnTo>
                      <a:pt x="342" y="58"/>
                    </a:lnTo>
                    <a:lnTo>
                      <a:pt x="362" y="76"/>
                    </a:lnTo>
                    <a:lnTo>
                      <a:pt x="382" y="94"/>
                    </a:lnTo>
                    <a:lnTo>
                      <a:pt x="398" y="116"/>
                    </a:lnTo>
                    <a:lnTo>
                      <a:pt x="416" y="140"/>
                    </a:lnTo>
                    <a:lnTo>
                      <a:pt x="430" y="164"/>
                    </a:lnTo>
                    <a:lnTo>
                      <a:pt x="442" y="19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69"/>
              <p:cNvSpPr>
                <a:spLocks/>
              </p:cNvSpPr>
              <p:nvPr/>
            </p:nvSpPr>
            <p:spPr bwMode="auto">
              <a:xfrm>
                <a:off x="9805988" y="6983413"/>
                <a:ext cx="752475" cy="739775"/>
              </a:xfrm>
              <a:custGeom>
                <a:avLst/>
                <a:gdLst>
                  <a:gd name="T0" fmla="*/ 386 w 474"/>
                  <a:gd name="T1" fmla="*/ 338 h 466"/>
                  <a:gd name="T2" fmla="*/ 342 w 474"/>
                  <a:gd name="T3" fmla="*/ 350 h 466"/>
                  <a:gd name="T4" fmla="*/ 296 w 474"/>
                  <a:gd name="T5" fmla="*/ 352 h 466"/>
                  <a:gd name="T6" fmla="*/ 250 w 474"/>
                  <a:gd name="T7" fmla="*/ 342 h 466"/>
                  <a:gd name="T8" fmla="*/ 204 w 474"/>
                  <a:gd name="T9" fmla="*/ 324 h 466"/>
                  <a:gd name="T10" fmla="*/ 162 w 474"/>
                  <a:gd name="T11" fmla="*/ 296 h 466"/>
                  <a:gd name="T12" fmla="*/ 124 w 474"/>
                  <a:gd name="T13" fmla="*/ 258 h 466"/>
                  <a:gd name="T14" fmla="*/ 90 w 474"/>
                  <a:gd name="T15" fmla="*/ 214 h 466"/>
                  <a:gd name="T16" fmla="*/ 62 w 474"/>
                  <a:gd name="T17" fmla="*/ 162 h 466"/>
                  <a:gd name="T18" fmla="*/ 54 w 474"/>
                  <a:gd name="T19" fmla="*/ 142 h 466"/>
                  <a:gd name="T20" fmla="*/ 42 w 474"/>
                  <a:gd name="T21" fmla="*/ 100 h 466"/>
                  <a:gd name="T22" fmla="*/ 34 w 474"/>
                  <a:gd name="T23" fmla="*/ 60 h 466"/>
                  <a:gd name="T24" fmla="*/ 32 w 474"/>
                  <a:gd name="T25" fmla="*/ 0 h 466"/>
                  <a:gd name="T26" fmla="*/ 18 w 474"/>
                  <a:gd name="T27" fmla="*/ 30 h 466"/>
                  <a:gd name="T28" fmla="*/ 2 w 474"/>
                  <a:gd name="T29" fmla="*/ 94 h 466"/>
                  <a:gd name="T30" fmla="*/ 2 w 474"/>
                  <a:gd name="T31" fmla="*/ 164 h 466"/>
                  <a:gd name="T32" fmla="*/ 16 w 474"/>
                  <a:gd name="T33" fmla="*/ 238 h 466"/>
                  <a:gd name="T34" fmla="*/ 30 w 474"/>
                  <a:gd name="T35" fmla="*/ 276 h 466"/>
                  <a:gd name="T36" fmla="*/ 58 w 474"/>
                  <a:gd name="T37" fmla="*/ 328 h 466"/>
                  <a:gd name="T38" fmla="*/ 92 w 474"/>
                  <a:gd name="T39" fmla="*/ 372 h 466"/>
                  <a:gd name="T40" fmla="*/ 130 w 474"/>
                  <a:gd name="T41" fmla="*/ 410 h 466"/>
                  <a:gd name="T42" fmla="*/ 174 w 474"/>
                  <a:gd name="T43" fmla="*/ 438 h 466"/>
                  <a:gd name="T44" fmla="*/ 218 w 474"/>
                  <a:gd name="T45" fmla="*/ 456 h 466"/>
                  <a:gd name="T46" fmla="*/ 264 w 474"/>
                  <a:gd name="T47" fmla="*/ 466 h 466"/>
                  <a:gd name="T48" fmla="*/ 310 w 474"/>
                  <a:gd name="T49" fmla="*/ 464 h 466"/>
                  <a:gd name="T50" fmla="*/ 354 w 474"/>
                  <a:gd name="T51" fmla="*/ 452 h 466"/>
                  <a:gd name="T52" fmla="*/ 366 w 474"/>
                  <a:gd name="T53" fmla="*/ 446 h 466"/>
                  <a:gd name="T54" fmla="*/ 402 w 474"/>
                  <a:gd name="T55" fmla="*/ 420 h 466"/>
                  <a:gd name="T56" fmla="*/ 438 w 474"/>
                  <a:gd name="T57" fmla="*/ 376 h 466"/>
                  <a:gd name="T58" fmla="*/ 462 w 474"/>
                  <a:gd name="T59" fmla="*/ 320 h 466"/>
                  <a:gd name="T60" fmla="*/ 474 w 474"/>
                  <a:gd name="T61" fmla="*/ 256 h 466"/>
                  <a:gd name="T62" fmla="*/ 456 w 474"/>
                  <a:gd name="T63" fmla="*/ 282 h 466"/>
                  <a:gd name="T64" fmla="*/ 436 w 474"/>
                  <a:gd name="T65" fmla="*/ 304 h 466"/>
                  <a:gd name="T66" fmla="*/ 412 w 474"/>
                  <a:gd name="T67" fmla="*/ 324 h 466"/>
                  <a:gd name="T68" fmla="*/ 386 w 474"/>
                  <a:gd name="T69" fmla="*/ 33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4" h="466">
                    <a:moveTo>
                      <a:pt x="386" y="338"/>
                    </a:moveTo>
                    <a:lnTo>
                      <a:pt x="386" y="338"/>
                    </a:lnTo>
                    <a:lnTo>
                      <a:pt x="364" y="346"/>
                    </a:lnTo>
                    <a:lnTo>
                      <a:pt x="342" y="350"/>
                    </a:lnTo>
                    <a:lnTo>
                      <a:pt x="318" y="352"/>
                    </a:lnTo>
                    <a:lnTo>
                      <a:pt x="296" y="352"/>
                    </a:lnTo>
                    <a:lnTo>
                      <a:pt x="272" y="348"/>
                    </a:lnTo>
                    <a:lnTo>
                      <a:pt x="250" y="342"/>
                    </a:lnTo>
                    <a:lnTo>
                      <a:pt x="228" y="334"/>
                    </a:lnTo>
                    <a:lnTo>
                      <a:pt x="204" y="324"/>
                    </a:lnTo>
                    <a:lnTo>
                      <a:pt x="184" y="310"/>
                    </a:lnTo>
                    <a:lnTo>
                      <a:pt x="162" y="296"/>
                    </a:lnTo>
                    <a:lnTo>
                      <a:pt x="142" y="278"/>
                    </a:lnTo>
                    <a:lnTo>
                      <a:pt x="124" y="258"/>
                    </a:lnTo>
                    <a:lnTo>
                      <a:pt x="106" y="236"/>
                    </a:lnTo>
                    <a:lnTo>
                      <a:pt x="90" y="214"/>
                    </a:lnTo>
                    <a:lnTo>
                      <a:pt x="76" y="188"/>
                    </a:lnTo>
                    <a:lnTo>
                      <a:pt x="62" y="162"/>
                    </a:lnTo>
                    <a:lnTo>
                      <a:pt x="62" y="162"/>
                    </a:lnTo>
                    <a:lnTo>
                      <a:pt x="54" y="142"/>
                    </a:lnTo>
                    <a:lnTo>
                      <a:pt x="48" y="120"/>
                    </a:lnTo>
                    <a:lnTo>
                      <a:pt x="42" y="100"/>
                    </a:lnTo>
                    <a:lnTo>
                      <a:pt x="38" y="80"/>
                    </a:lnTo>
                    <a:lnTo>
                      <a:pt x="34" y="60"/>
                    </a:lnTo>
                    <a:lnTo>
                      <a:pt x="32" y="40"/>
                    </a:lnTo>
                    <a:lnTo>
                      <a:pt x="32" y="0"/>
                    </a:lnTo>
                    <a:lnTo>
                      <a:pt x="32" y="0"/>
                    </a:lnTo>
                    <a:lnTo>
                      <a:pt x="18" y="30"/>
                    </a:lnTo>
                    <a:lnTo>
                      <a:pt x="8" y="60"/>
                    </a:lnTo>
                    <a:lnTo>
                      <a:pt x="2" y="94"/>
                    </a:lnTo>
                    <a:lnTo>
                      <a:pt x="0" y="128"/>
                    </a:lnTo>
                    <a:lnTo>
                      <a:pt x="2" y="164"/>
                    </a:lnTo>
                    <a:lnTo>
                      <a:pt x="6" y="202"/>
                    </a:lnTo>
                    <a:lnTo>
                      <a:pt x="16" y="238"/>
                    </a:lnTo>
                    <a:lnTo>
                      <a:pt x="30" y="276"/>
                    </a:lnTo>
                    <a:lnTo>
                      <a:pt x="30" y="276"/>
                    </a:lnTo>
                    <a:lnTo>
                      <a:pt x="44" y="302"/>
                    </a:lnTo>
                    <a:lnTo>
                      <a:pt x="58" y="328"/>
                    </a:lnTo>
                    <a:lnTo>
                      <a:pt x="74" y="350"/>
                    </a:lnTo>
                    <a:lnTo>
                      <a:pt x="92" y="372"/>
                    </a:lnTo>
                    <a:lnTo>
                      <a:pt x="110" y="392"/>
                    </a:lnTo>
                    <a:lnTo>
                      <a:pt x="130" y="410"/>
                    </a:lnTo>
                    <a:lnTo>
                      <a:pt x="152" y="424"/>
                    </a:lnTo>
                    <a:lnTo>
                      <a:pt x="174" y="438"/>
                    </a:lnTo>
                    <a:lnTo>
                      <a:pt x="196" y="448"/>
                    </a:lnTo>
                    <a:lnTo>
                      <a:pt x="218" y="456"/>
                    </a:lnTo>
                    <a:lnTo>
                      <a:pt x="240" y="462"/>
                    </a:lnTo>
                    <a:lnTo>
                      <a:pt x="264" y="466"/>
                    </a:lnTo>
                    <a:lnTo>
                      <a:pt x="286" y="466"/>
                    </a:lnTo>
                    <a:lnTo>
                      <a:pt x="310" y="464"/>
                    </a:lnTo>
                    <a:lnTo>
                      <a:pt x="332" y="460"/>
                    </a:lnTo>
                    <a:lnTo>
                      <a:pt x="354" y="452"/>
                    </a:lnTo>
                    <a:lnTo>
                      <a:pt x="354" y="452"/>
                    </a:lnTo>
                    <a:lnTo>
                      <a:pt x="366" y="446"/>
                    </a:lnTo>
                    <a:lnTo>
                      <a:pt x="378" y="438"/>
                    </a:lnTo>
                    <a:lnTo>
                      <a:pt x="402" y="420"/>
                    </a:lnTo>
                    <a:lnTo>
                      <a:pt x="422" y="400"/>
                    </a:lnTo>
                    <a:lnTo>
                      <a:pt x="438" y="376"/>
                    </a:lnTo>
                    <a:lnTo>
                      <a:pt x="452" y="348"/>
                    </a:lnTo>
                    <a:lnTo>
                      <a:pt x="462" y="320"/>
                    </a:lnTo>
                    <a:lnTo>
                      <a:pt x="470" y="288"/>
                    </a:lnTo>
                    <a:lnTo>
                      <a:pt x="474" y="256"/>
                    </a:lnTo>
                    <a:lnTo>
                      <a:pt x="474" y="256"/>
                    </a:lnTo>
                    <a:lnTo>
                      <a:pt x="456" y="282"/>
                    </a:lnTo>
                    <a:lnTo>
                      <a:pt x="446" y="294"/>
                    </a:lnTo>
                    <a:lnTo>
                      <a:pt x="436" y="304"/>
                    </a:lnTo>
                    <a:lnTo>
                      <a:pt x="424" y="314"/>
                    </a:lnTo>
                    <a:lnTo>
                      <a:pt x="412" y="324"/>
                    </a:lnTo>
                    <a:lnTo>
                      <a:pt x="398" y="332"/>
                    </a:lnTo>
                    <a:lnTo>
                      <a:pt x="386" y="338"/>
                    </a:lnTo>
                    <a:close/>
                  </a:path>
                </a:pathLst>
              </a:custGeom>
              <a:solidFill>
                <a:schemeClr val="tx1">
                  <a:lumMod val="95000"/>
                  <a:lumOff val="5000"/>
                  <a:alpha val="80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77"/>
              <p:cNvSpPr>
                <a:spLocks/>
              </p:cNvSpPr>
              <p:nvPr/>
            </p:nvSpPr>
            <p:spPr bwMode="auto">
              <a:xfrm>
                <a:off x="9990138" y="2627313"/>
                <a:ext cx="5984875" cy="5286375"/>
              </a:xfrm>
              <a:custGeom>
                <a:avLst/>
                <a:gdLst>
                  <a:gd name="T0" fmla="*/ 2452 w 3770"/>
                  <a:gd name="T1" fmla="*/ 0 h 3330"/>
                  <a:gd name="T2" fmla="*/ 2408 w 3770"/>
                  <a:gd name="T3" fmla="*/ 58 h 3330"/>
                  <a:gd name="T4" fmla="*/ 2368 w 3770"/>
                  <a:gd name="T5" fmla="*/ 118 h 3330"/>
                  <a:gd name="T6" fmla="*/ 2296 w 3770"/>
                  <a:gd name="T7" fmla="*/ 250 h 3330"/>
                  <a:gd name="T8" fmla="*/ 2194 w 3770"/>
                  <a:gd name="T9" fmla="*/ 446 h 3330"/>
                  <a:gd name="T10" fmla="*/ 2156 w 3770"/>
                  <a:gd name="T11" fmla="*/ 506 h 3330"/>
                  <a:gd name="T12" fmla="*/ 2094 w 3770"/>
                  <a:gd name="T13" fmla="*/ 594 h 3330"/>
                  <a:gd name="T14" fmla="*/ 1960 w 3770"/>
                  <a:gd name="T15" fmla="*/ 764 h 3330"/>
                  <a:gd name="T16" fmla="*/ 1814 w 3770"/>
                  <a:gd name="T17" fmla="*/ 922 h 3330"/>
                  <a:gd name="T18" fmla="*/ 1656 w 3770"/>
                  <a:gd name="T19" fmla="*/ 1074 h 3330"/>
                  <a:gd name="T20" fmla="*/ 1486 w 3770"/>
                  <a:gd name="T21" fmla="*/ 1214 h 3330"/>
                  <a:gd name="T22" fmla="*/ 1308 w 3770"/>
                  <a:gd name="T23" fmla="*/ 1346 h 3330"/>
                  <a:gd name="T24" fmla="*/ 1122 w 3770"/>
                  <a:gd name="T25" fmla="*/ 1470 h 3330"/>
                  <a:gd name="T26" fmla="*/ 928 w 3770"/>
                  <a:gd name="T27" fmla="*/ 1584 h 3330"/>
                  <a:gd name="T28" fmla="*/ 830 w 3770"/>
                  <a:gd name="T29" fmla="*/ 1638 h 3330"/>
                  <a:gd name="T30" fmla="*/ 682 w 3770"/>
                  <a:gd name="T31" fmla="*/ 1718 h 3330"/>
                  <a:gd name="T32" fmla="*/ 520 w 3770"/>
                  <a:gd name="T33" fmla="*/ 1814 h 3330"/>
                  <a:gd name="T34" fmla="*/ 396 w 3770"/>
                  <a:gd name="T35" fmla="*/ 1900 h 3330"/>
                  <a:gd name="T36" fmla="*/ 316 w 3770"/>
                  <a:gd name="T37" fmla="*/ 1964 h 3330"/>
                  <a:gd name="T38" fmla="*/ 242 w 3770"/>
                  <a:gd name="T39" fmla="*/ 2032 h 3330"/>
                  <a:gd name="T40" fmla="*/ 174 w 3770"/>
                  <a:gd name="T41" fmla="*/ 2106 h 3330"/>
                  <a:gd name="T42" fmla="*/ 116 w 3770"/>
                  <a:gd name="T43" fmla="*/ 2186 h 3330"/>
                  <a:gd name="T44" fmla="*/ 66 w 3770"/>
                  <a:gd name="T45" fmla="*/ 2272 h 3330"/>
                  <a:gd name="T46" fmla="*/ 30 w 3770"/>
                  <a:gd name="T47" fmla="*/ 2364 h 3330"/>
                  <a:gd name="T48" fmla="*/ 6 w 3770"/>
                  <a:gd name="T49" fmla="*/ 2462 h 3330"/>
                  <a:gd name="T50" fmla="*/ 0 w 3770"/>
                  <a:gd name="T51" fmla="*/ 2568 h 3330"/>
                  <a:gd name="T52" fmla="*/ 12 w 3770"/>
                  <a:gd name="T53" fmla="*/ 2680 h 3330"/>
                  <a:gd name="T54" fmla="*/ 42 w 3770"/>
                  <a:gd name="T55" fmla="*/ 2798 h 3330"/>
                  <a:gd name="T56" fmla="*/ 66 w 3770"/>
                  <a:gd name="T57" fmla="*/ 2860 h 3330"/>
                  <a:gd name="T58" fmla="*/ 122 w 3770"/>
                  <a:gd name="T59" fmla="*/ 2978 h 3330"/>
                  <a:gd name="T60" fmla="*/ 188 w 3770"/>
                  <a:gd name="T61" fmla="*/ 3074 h 3330"/>
                  <a:gd name="T62" fmla="*/ 262 w 3770"/>
                  <a:gd name="T63" fmla="*/ 3154 h 3330"/>
                  <a:gd name="T64" fmla="*/ 342 w 3770"/>
                  <a:gd name="T65" fmla="*/ 3216 h 3330"/>
                  <a:gd name="T66" fmla="*/ 430 w 3770"/>
                  <a:gd name="T67" fmla="*/ 3264 h 3330"/>
                  <a:gd name="T68" fmla="*/ 524 w 3770"/>
                  <a:gd name="T69" fmla="*/ 3298 h 3330"/>
                  <a:gd name="T70" fmla="*/ 620 w 3770"/>
                  <a:gd name="T71" fmla="*/ 3318 h 3330"/>
                  <a:gd name="T72" fmla="*/ 720 w 3770"/>
                  <a:gd name="T73" fmla="*/ 3328 h 3330"/>
                  <a:gd name="T74" fmla="*/ 820 w 3770"/>
                  <a:gd name="T75" fmla="*/ 3330 h 3330"/>
                  <a:gd name="T76" fmla="*/ 922 w 3770"/>
                  <a:gd name="T77" fmla="*/ 3324 h 3330"/>
                  <a:gd name="T78" fmla="*/ 1022 w 3770"/>
                  <a:gd name="T79" fmla="*/ 3310 h 3330"/>
                  <a:gd name="T80" fmla="*/ 1214 w 3770"/>
                  <a:gd name="T81" fmla="*/ 3272 h 3330"/>
                  <a:gd name="T82" fmla="*/ 1388 w 3770"/>
                  <a:gd name="T83" fmla="*/ 3226 h 3330"/>
                  <a:gd name="T84" fmla="*/ 1466 w 3770"/>
                  <a:gd name="T85" fmla="*/ 3204 h 3330"/>
                  <a:gd name="T86" fmla="*/ 1684 w 3770"/>
                  <a:gd name="T87" fmla="*/ 3146 h 3330"/>
                  <a:gd name="T88" fmla="*/ 1902 w 3770"/>
                  <a:gd name="T89" fmla="*/ 3098 h 3330"/>
                  <a:gd name="T90" fmla="*/ 2122 w 3770"/>
                  <a:gd name="T91" fmla="*/ 3062 h 3330"/>
                  <a:gd name="T92" fmla="*/ 2342 w 3770"/>
                  <a:gd name="T93" fmla="*/ 3038 h 3330"/>
                  <a:gd name="T94" fmla="*/ 2560 w 3770"/>
                  <a:gd name="T95" fmla="*/ 3030 h 3330"/>
                  <a:gd name="T96" fmla="*/ 2778 w 3770"/>
                  <a:gd name="T97" fmla="*/ 3034 h 3330"/>
                  <a:gd name="T98" fmla="*/ 2994 w 3770"/>
                  <a:gd name="T99" fmla="*/ 3054 h 3330"/>
                  <a:gd name="T100" fmla="*/ 3206 w 3770"/>
                  <a:gd name="T101" fmla="*/ 3090 h 3330"/>
                  <a:gd name="T102" fmla="*/ 3240 w 3770"/>
                  <a:gd name="T103" fmla="*/ 3098 h 3330"/>
                  <a:gd name="T104" fmla="*/ 3344 w 3770"/>
                  <a:gd name="T105" fmla="*/ 3128 h 3330"/>
                  <a:gd name="T106" fmla="*/ 3556 w 3770"/>
                  <a:gd name="T107" fmla="*/ 3198 h 3330"/>
                  <a:gd name="T108" fmla="*/ 3664 w 3770"/>
                  <a:gd name="T109" fmla="*/ 3228 h 3330"/>
                  <a:gd name="T110" fmla="*/ 3734 w 3770"/>
                  <a:gd name="T111" fmla="*/ 3242 h 3330"/>
                  <a:gd name="T112" fmla="*/ 2452 w 3770"/>
                  <a:gd name="T113" fmla="*/ 0 h 3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70" h="3330">
                    <a:moveTo>
                      <a:pt x="2452" y="0"/>
                    </a:moveTo>
                    <a:lnTo>
                      <a:pt x="2452" y="0"/>
                    </a:lnTo>
                    <a:lnTo>
                      <a:pt x="2430" y="28"/>
                    </a:lnTo>
                    <a:lnTo>
                      <a:pt x="2408" y="58"/>
                    </a:lnTo>
                    <a:lnTo>
                      <a:pt x="2388" y="88"/>
                    </a:lnTo>
                    <a:lnTo>
                      <a:pt x="2368" y="118"/>
                    </a:lnTo>
                    <a:lnTo>
                      <a:pt x="2330" y="184"/>
                    </a:lnTo>
                    <a:lnTo>
                      <a:pt x="2296" y="250"/>
                    </a:lnTo>
                    <a:lnTo>
                      <a:pt x="2228" y="382"/>
                    </a:lnTo>
                    <a:lnTo>
                      <a:pt x="2194" y="446"/>
                    </a:lnTo>
                    <a:lnTo>
                      <a:pt x="2174" y="476"/>
                    </a:lnTo>
                    <a:lnTo>
                      <a:pt x="2156" y="506"/>
                    </a:lnTo>
                    <a:lnTo>
                      <a:pt x="2156" y="506"/>
                    </a:lnTo>
                    <a:lnTo>
                      <a:pt x="2094" y="594"/>
                    </a:lnTo>
                    <a:lnTo>
                      <a:pt x="2028" y="680"/>
                    </a:lnTo>
                    <a:lnTo>
                      <a:pt x="1960" y="764"/>
                    </a:lnTo>
                    <a:lnTo>
                      <a:pt x="1888" y="844"/>
                    </a:lnTo>
                    <a:lnTo>
                      <a:pt x="1814" y="922"/>
                    </a:lnTo>
                    <a:lnTo>
                      <a:pt x="1736" y="1000"/>
                    </a:lnTo>
                    <a:lnTo>
                      <a:pt x="1656" y="1074"/>
                    </a:lnTo>
                    <a:lnTo>
                      <a:pt x="1572" y="1146"/>
                    </a:lnTo>
                    <a:lnTo>
                      <a:pt x="1486" y="1214"/>
                    </a:lnTo>
                    <a:lnTo>
                      <a:pt x="1398" y="1282"/>
                    </a:lnTo>
                    <a:lnTo>
                      <a:pt x="1308" y="1346"/>
                    </a:lnTo>
                    <a:lnTo>
                      <a:pt x="1216" y="1410"/>
                    </a:lnTo>
                    <a:lnTo>
                      <a:pt x="1122" y="1470"/>
                    </a:lnTo>
                    <a:lnTo>
                      <a:pt x="1026" y="1528"/>
                    </a:lnTo>
                    <a:lnTo>
                      <a:pt x="928" y="1584"/>
                    </a:lnTo>
                    <a:lnTo>
                      <a:pt x="830" y="1638"/>
                    </a:lnTo>
                    <a:lnTo>
                      <a:pt x="830" y="1638"/>
                    </a:lnTo>
                    <a:lnTo>
                      <a:pt x="758" y="1676"/>
                    </a:lnTo>
                    <a:lnTo>
                      <a:pt x="682" y="1718"/>
                    </a:lnTo>
                    <a:lnTo>
                      <a:pt x="602" y="1764"/>
                    </a:lnTo>
                    <a:lnTo>
                      <a:pt x="520" y="1814"/>
                    </a:lnTo>
                    <a:lnTo>
                      <a:pt x="436" y="1870"/>
                    </a:lnTo>
                    <a:lnTo>
                      <a:pt x="396" y="1900"/>
                    </a:lnTo>
                    <a:lnTo>
                      <a:pt x="356" y="1932"/>
                    </a:lnTo>
                    <a:lnTo>
                      <a:pt x="316" y="1964"/>
                    </a:lnTo>
                    <a:lnTo>
                      <a:pt x="278" y="1996"/>
                    </a:lnTo>
                    <a:lnTo>
                      <a:pt x="242" y="2032"/>
                    </a:lnTo>
                    <a:lnTo>
                      <a:pt x="208" y="2068"/>
                    </a:lnTo>
                    <a:lnTo>
                      <a:pt x="174" y="2106"/>
                    </a:lnTo>
                    <a:lnTo>
                      <a:pt x="144" y="2146"/>
                    </a:lnTo>
                    <a:lnTo>
                      <a:pt x="116" y="2186"/>
                    </a:lnTo>
                    <a:lnTo>
                      <a:pt x="90" y="2228"/>
                    </a:lnTo>
                    <a:lnTo>
                      <a:pt x="66" y="2272"/>
                    </a:lnTo>
                    <a:lnTo>
                      <a:pt x="46" y="2316"/>
                    </a:lnTo>
                    <a:lnTo>
                      <a:pt x="30" y="2364"/>
                    </a:lnTo>
                    <a:lnTo>
                      <a:pt x="16" y="2412"/>
                    </a:lnTo>
                    <a:lnTo>
                      <a:pt x="6" y="2462"/>
                    </a:lnTo>
                    <a:lnTo>
                      <a:pt x="2" y="2514"/>
                    </a:lnTo>
                    <a:lnTo>
                      <a:pt x="0" y="2568"/>
                    </a:lnTo>
                    <a:lnTo>
                      <a:pt x="4" y="2622"/>
                    </a:lnTo>
                    <a:lnTo>
                      <a:pt x="12" y="2680"/>
                    </a:lnTo>
                    <a:lnTo>
                      <a:pt x="24" y="2738"/>
                    </a:lnTo>
                    <a:lnTo>
                      <a:pt x="42" y="2798"/>
                    </a:lnTo>
                    <a:lnTo>
                      <a:pt x="66" y="2860"/>
                    </a:lnTo>
                    <a:lnTo>
                      <a:pt x="66" y="2860"/>
                    </a:lnTo>
                    <a:lnTo>
                      <a:pt x="92" y="2922"/>
                    </a:lnTo>
                    <a:lnTo>
                      <a:pt x="122" y="2978"/>
                    </a:lnTo>
                    <a:lnTo>
                      <a:pt x="154" y="3028"/>
                    </a:lnTo>
                    <a:lnTo>
                      <a:pt x="188" y="3074"/>
                    </a:lnTo>
                    <a:lnTo>
                      <a:pt x="224" y="3116"/>
                    </a:lnTo>
                    <a:lnTo>
                      <a:pt x="262" y="3154"/>
                    </a:lnTo>
                    <a:lnTo>
                      <a:pt x="302" y="3186"/>
                    </a:lnTo>
                    <a:lnTo>
                      <a:pt x="342" y="3216"/>
                    </a:lnTo>
                    <a:lnTo>
                      <a:pt x="386" y="3242"/>
                    </a:lnTo>
                    <a:lnTo>
                      <a:pt x="430" y="3264"/>
                    </a:lnTo>
                    <a:lnTo>
                      <a:pt x="476" y="3282"/>
                    </a:lnTo>
                    <a:lnTo>
                      <a:pt x="524" y="3298"/>
                    </a:lnTo>
                    <a:lnTo>
                      <a:pt x="572" y="3310"/>
                    </a:lnTo>
                    <a:lnTo>
                      <a:pt x="620" y="3318"/>
                    </a:lnTo>
                    <a:lnTo>
                      <a:pt x="670" y="3324"/>
                    </a:lnTo>
                    <a:lnTo>
                      <a:pt x="720" y="3328"/>
                    </a:lnTo>
                    <a:lnTo>
                      <a:pt x="770" y="3330"/>
                    </a:lnTo>
                    <a:lnTo>
                      <a:pt x="820" y="3330"/>
                    </a:lnTo>
                    <a:lnTo>
                      <a:pt x="872" y="3328"/>
                    </a:lnTo>
                    <a:lnTo>
                      <a:pt x="922" y="3324"/>
                    </a:lnTo>
                    <a:lnTo>
                      <a:pt x="972" y="3318"/>
                    </a:lnTo>
                    <a:lnTo>
                      <a:pt x="1022" y="3310"/>
                    </a:lnTo>
                    <a:lnTo>
                      <a:pt x="1120" y="3294"/>
                    </a:lnTo>
                    <a:lnTo>
                      <a:pt x="1214" y="3272"/>
                    </a:lnTo>
                    <a:lnTo>
                      <a:pt x="1304" y="3250"/>
                    </a:lnTo>
                    <a:lnTo>
                      <a:pt x="1388" y="3226"/>
                    </a:lnTo>
                    <a:lnTo>
                      <a:pt x="1466" y="3204"/>
                    </a:lnTo>
                    <a:lnTo>
                      <a:pt x="1466" y="3204"/>
                    </a:lnTo>
                    <a:lnTo>
                      <a:pt x="1574" y="3174"/>
                    </a:lnTo>
                    <a:lnTo>
                      <a:pt x="1684" y="3146"/>
                    </a:lnTo>
                    <a:lnTo>
                      <a:pt x="1792" y="3120"/>
                    </a:lnTo>
                    <a:lnTo>
                      <a:pt x="1902" y="3098"/>
                    </a:lnTo>
                    <a:lnTo>
                      <a:pt x="2012" y="3078"/>
                    </a:lnTo>
                    <a:lnTo>
                      <a:pt x="2122" y="3062"/>
                    </a:lnTo>
                    <a:lnTo>
                      <a:pt x="2232" y="3048"/>
                    </a:lnTo>
                    <a:lnTo>
                      <a:pt x="2342" y="3038"/>
                    </a:lnTo>
                    <a:lnTo>
                      <a:pt x="2452" y="3032"/>
                    </a:lnTo>
                    <a:lnTo>
                      <a:pt x="2560" y="3030"/>
                    </a:lnTo>
                    <a:lnTo>
                      <a:pt x="2670" y="3030"/>
                    </a:lnTo>
                    <a:lnTo>
                      <a:pt x="2778" y="3034"/>
                    </a:lnTo>
                    <a:lnTo>
                      <a:pt x="2886" y="3042"/>
                    </a:lnTo>
                    <a:lnTo>
                      <a:pt x="2994" y="3054"/>
                    </a:lnTo>
                    <a:lnTo>
                      <a:pt x="3100" y="3070"/>
                    </a:lnTo>
                    <a:lnTo>
                      <a:pt x="3206" y="3090"/>
                    </a:lnTo>
                    <a:lnTo>
                      <a:pt x="3206" y="3090"/>
                    </a:lnTo>
                    <a:lnTo>
                      <a:pt x="3240" y="3098"/>
                    </a:lnTo>
                    <a:lnTo>
                      <a:pt x="3274" y="3106"/>
                    </a:lnTo>
                    <a:lnTo>
                      <a:pt x="3344" y="3128"/>
                    </a:lnTo>
                    <a:lnTo>
                      <a:pt x="3484" y="3176"/>
                    </a:lnTo>
                    <a:lnTo>
                      <a:pt x="3556" y="3198"/>
                    </a:lnTo>
                    <a:lnTo>
                      <a:pt x="3628" y="3220"/>
                    </a:lnTo>
                    <a:lnTo>
                      <a:pt x="3664" y="3228"/>
                    </a:lnTo>
                    <a:lnTo>
                      <a:pt x="3698" y="3236"/>
                    </a:lnTo>
                    <a:lnTo>
                      <a:pt x="3734" y="3242"/>
                    </a:lnTo>
                    <a:lnTo>
                      <a:pt x="3770" y="3246"/>
                    </a:lnTo>
                    <a:lnTo>
                      <a:pt x="2452" y="0"/>
                    </a:lnTo>
                    <a:close/>
                  </a:path>
                </a:pathLst>
              </a:custGeom>
              <a:solidFill>
                <a:srgbClr val="9FC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65"/>
              <p:cNvSpPr>
                <a:spLocks/>
              </p:cNvSpPr>
              <p:nvPr/>
            </p:nvSpPr>
            <p:spPr bwMode="auto">
              <a:xfrm>
                <a:off x="10736263" y="8316913"/>
                <a:ext cx="2660650" cy="1276350"/>
              </a:xfrm>
              <a:custGeom>
                <a:avLst/>
                <a:gdLst>
                  <a:gd name="T0" fmla="*/ 1596 w 1676"/>
                  <a:gd name="T1" fmla="*/ 610 h 804"/>
                  <a:gd name="T2" fmla="*/ 1432 w 1676"/>
                  <a:gd name="T3" fmla="*/ 662 h 804"/>
                  <a:gd name="T4" fmla="*/ 1264 w 1676"/>
                  <a:gd name="T5" fmla="*/ 686 h 804"/>
                  <a:gd name="T6" fmla="*/ 1092 w 1676"/>
                  <a:gd name="T7" fmla="*/ 680 h 804"/>
                  <a:gd name="T8" fmla="*/ 968 w 1676"/>
                  <a:gd name="T9" fmla="*/ 654 h 804"/>
                  <a:gd name="T10" fmla="*/ 816 w 1676"/>
                  <a:gd name="T11" fmla="*/ 600 h 804"/>
                  <a:gd name="T12" fmla="*/ 678 w 1676"/>
                  <a:gd name="T13" fmla="*/ 520 h 804"/>
                  <a:gd name="T14" fmla="*/ 560 w 1676"/>
                  <a:gd name="T15" fmla="*/ 414 h 804"/>
                  <a:gd name="T16" fmla="*/ 490 w 1676"/>
                  <a:gd name="T17" fmla="*/ 316 h 804"/>
                  <a:gd name="T18" fmla="*/ 414 w 1676"/>
                  <a:gd name="T19" fmla="*/ 166 h 804"/>
                  <a:gd name="T20" fmla="*/ 362 w 1676"/>
                  <a:gd name="T21" fmla="*/ 82 h 804"/>
                  <a:gd name="T22" fmla="*/ 270 w 1676"/>
                  <a:gd name="T23" fmla="*/ 12 h 804"/>
                  <a:gd name="T24" fmla="*/ 212 w 1676"/>
                  <a:gd name="T25" fmla="*/ 0 h 804"/>
                  <a:gd name="T26" fmla="*/ 158 w 1676"/>
                  <a:gd name="T27" fmla="*/ 16 h 804"/>
                  <a:gd name="T28" fmla="*/ 52 w 1676"/>
                  <a:gd name="T29" fmla="*/ 84 h 804"/>
                  <a:gd name="T30" fmla="*/ 26 w 1676"/>
                  <a:gd name="T31" fmla="*/ 114 h 804"/>
                  <a:gd name="T32" fmla="*/ 4 w 1676"/>
                  <a:gd name="T33" fmla="*/ 176 h 804"/>
                  <a:gd name="T34" fmla="*/ 8 w 1676"/>
                  <a:gd name="T35" fmla="*/ 306 h 804"/>
                  <a:gd name="T36" fmla="*/ 56 w 1676"/>
                  <a:gd name="T37" fmla="*/ 426 h 804"/>
                  <a:gd name="T38" fmla="*/ 114 w 1676"/>
                  <a:gd name="T39" fmla="*/ 514 h 804"/>
                  <a:gd name="T40" fmla="*/ 268 w 1676"/>
                  <a:gd name="T41" fmla="*/ 658 h 804"/>
                  <a:gd name="T42" fmla="*/ 384 w 1676"/>
                  <a:gd name="T43" fmla="*/ 726 h 804"/>
                  <a:gd name="T44" fmla="*/ 580 w 1676"/>
                  <a:gd name="T45" fmla="*/ 784 h 804"/>
                  <a:gd name="T46" fmla="*/ 814 w 1676"/>
                  <a:gd name="T47" fmla="*/ 804 h 804"/>
                  <a:gd name="T48" fmla="*/ 1024 w 1676"/>
                  <a:gd name="T49" fmla="*/ 800 h 804"/>
                  <a:gd name="T50" fmla="*/ 1230 w 1676"/>
                  <a:gd name="T51" fmla="*/ 772 h 804"/>
                  <a:gd name="T52" fmla="*/ 1384 w 1676"/>
                  <a:gd name="T53" fmla="*/ 730 h 804"/>
                  <a:gd name="T54" fmla="*/ 1520 w 1676"/>
                  <a:gd name="T55" fmla="*/ 668 h 804"/>
                  <a:gd name="T56" fmla="*/ 1636 w 1676"/>
                  <a:gd name="T57" fmla="*/ 594 h 804"/>
                  <a:gd name="T58" fmla="*/ 1608 w 1676"/>
                  <a:gd name="T59" fmla="*/ 610 h 804"/>
                  <a:gd name="T60" fmla="*/ 1564 w 1676"/>
                  <a:gd name="T61" fmla="*/ 632 h 804"/>
                  <a:gd name="T62" fmla="*/ 1484 w 1676"/>
                  <a:gd name="T63" fmla="*/ 666 h 804"/>
                  <a:gd name="T64" fmla="*/ 1326 w 1676"/>
                  <a:gd name="T65" fmla="*/ 708 h 804"/>
                  <a:gd name="T66" fmla="*/ 1134 w 1676"/>
                  <a:gd name="T67" fmla="*/ 734 h 804"/>
                  <a:gd name="T68" fmla="*/ 868 w 1676"/>
                  <a:gd name="T69" fmla="*/ 740 h 804"/>
                  <a:gd name="T70" fmla="*/ 604 w 1676"/>
                  <a:gd name="T71" fmla="*/ 702 h 804"/>
                  <a:gd name="T72" fmla="*/ 512 w 1676"/>
                  <a:gd name="T73" fmla="*/ 672 h 804"/>
                  <a:gd name="T74" fmla="*/ 398 w 1676"/>
                  <a:gd name="T75" fmla="*/ 612 h 804"/>
                  <a:gd name="T76" fmla="*/ 294 w 1676"/>
                  <a:gd name="T77" fmla="*/ 534 h 804"/>
                  <a:gd name="T78" fmla="*/ 208 w 1676"/>
                  <a:gd name="T79" fmla="*/ 440 h 804"/>
                  <a:gd name="T80" fmla="*/ 158 w 1676"/>
                  <a:gd name="T81" fmla="*/ 362 h 804"/>
                  <a:gd name="T82" fmla="*/ 112 w 1676"/>
                  <a:gd name="T83" fmla="*/ 252 h 804"/>
                  <a:gd name="T84" fmla="*/ 100 w 1676"/>
                  <a:gd name="T85" fmla="*/ 172 h 804"/>
                  <a:gd name="T86" fmla="*/ 114 w 1676"/>
                  <a:gd name="T87" fmla="*/ 76 h 804"/>
                  <a:gd name="T88" fmla="*/ 154 w 1676"/>
                  <a:gd name="T89" fmla="*/ 18 h 804"/>
                  <a:gd name="T90" fmla="*/ 144 w 1676"/>
                  <a:gd name="T91" fmla="*/ 24 h 804"/>
                  <a:gd name="T92" fmla="*/ 80 w 1676"/>
                  <a:gd name="T93" fmla="*/ 70 h 804"/>
                  <a:gd name="T94" fmla="*/ 166 w 1676"/>
                  <a:gd name="T95" fmla="*/ 74 h 804"/>
                  <a:gd name="T96" fmla="*/ 238 w 1676"/>
                  <a:gd name="T97" fmla="*/ 124 h 804"/>
                  <a:gd name="T98" fmla="*/ 306 w 1676"/>
                  <a:gd name="T99" fmla="*/ 216 h 804"/>
                  <a:gd name="T100" fmla="*/ 372 w 1676"/>
                  <a:gd name="T101" fmla="*/ 352 h 804"/>
                  <a:gd name="T102" fmla="*/ 480 w 1676"/>
                  <a:gd name="T103" fmla="*/ 504 h 804"/>
                  <a:gd name="T104" fmla="*/ 562 w 1676"/>
                  <a:gd name="T105" fmla="*/ 576 h 804"/>
                  <a:gd name="T106" fmla="*/ 696 w 1676"/>
                  <a:gd name="T107" fmla="*/ 654 h 804"/>
                  <a:gd name="T108" fmla="*/ 938 w 1676"/>
                  <a:gd name="T109" fmla="*/ 736 h 804"/>
                  <a:gd name="T110" fmla="*/ 1098 w 1676"/>
                  <a:gd name="T111" fmla="*/ 754 h 804"/>
                  <a:gd name="T112" fmla="*/ 1262 w 1676"/>
                  <a:gd name="T113" fmla="*/ 742 h 804"/>
                  <a:gd name="T114" fmla="*/ 1514 w 1676"/>
                  <a:gd name="T115" fmla="*/ 668 h 804"/>
                  <a:gd name="T116" fmla="*/ 1626 w 1676"/>
                  <a:gd name="T117" fmla="*/ 606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6" h="804">
                    <a:moveTo>
                      <a:pt x="1676" y="574"/>
                    </a:moveTo>
                    <a:lnTo>
                      <a:pt x="1676" y="574"/>
                    </a:lnTo>
                    <a:lnTo>
                      <a:pt x="1636" y="592"/>
                    </a:lnTo>
                    <a:lnTo>
                      <a:pt x="1596" y="610"/>
                    </a:lnTo>
                    <a:lnTo>
                      <a:pt x="1556" y="626"/>
                    </a:lnTo>
                    <a:lnTo>
                      <a:pt x="1514" y="640"/>
                    </a:lnTo>
                    <a:lnTo>
                      <a:pt x="1474" y="652"/>
                    </a:lnTo>
                    <a:lnTo>
                      <a:pt x="1432" y="662"/>
                    </a:lnTo>
                    <a:lnTo>
                      <a:pt x="1390" y="670"/>
                    </a:lnTo>
                    <a:lnTo>
                      <a:pt x="1348" y="678"/>
                    </a:lnTo>
                    <a:lnTo>
                      <a:pt x="1306" y="682"/>
                    </a:lnTo>
                    <a:lnTo>
                      <a:pt x="1264" y="686"/>
                    </a:lnTo>
                    <a:lnTo>
                      <a:pt x="1222" y="688"/>
                    </a:lnTo>
                    <a:lnTo>
                      <a:pt x="1178" y="686"/>
                    </a:lnTo>
                    <a:lnTo>
                      <a:pt x="1136" y="684"/>
                    </a:lnTo>
                    <a:lnTo>
                      <a:pt x="1092" y="680"/>
                    </a:lnTo>
                    <a:lnTo>
                      <a:pt x="1050" y="672"/>
                    </a:lnTo>
                    <a:lnTo>
                      <a:pt x="1006" y="664"/>
                    </a:lnTo>
                    <a:lnTo>
                      <a:pt x="1006" y="664"/>
                    </a:lnTo>
                    <a:lnTo>
                      <a:pt x="968" y="654"/>
                    </a:lnTo>
                    <a:lnTo>
                      <a:pt x="928" y="644"/>
                    </a:lnTo>
                    <a:lnTo>
                      <a:pt x="890" y="630"/>
                    </a:lnTo>
                    <a:lnTo>
                      <a:pt x="854" y="616"/>
                    </a:lnTo>
                    <a:lnTo>
                      <a:pt x="816" y="600"/>
                    </a:lnTo>
                    <a:lnTo>
                      <a:pt x="780" y="582"/>
                    </a:lnTo>
                    <a:lnTo>
                      <a:pt x="746" y="564"/>
                    </a:lnTo>
                    <a:lnTo>
                      <a:pt x="712" y="542"/>
                    </a:lnTo>
                    <a:lnTo>
                      <a:pt x="678" y="520"/>
                    </a:lnTo>
                    <a:lnTo>
                      <a:pt x="646" y="496"/>
                    </a:lnTo>
                    <a:lnTo>
                      <a:pt x="616" y="470"/>
                    </a:lnTo>
                    <a:lnTo>
                      <a:pt x="588" y="442"/>
                    </a:lnTo>
                    <a:lnTo>
                      <a:pt x="560" y="414"/>
                    </a:lnTo>
                    <a:lnTo>
                      <a:pt x="534" y="382"/>
                    </a:lnTo>
                    <a:lnTo>
                      <a:pt x="512" y="350"/>
                    </a:lnTo>
                    <a:lnTo>
                      <a:pt x="490" y="316"/>
                    </a:lnTo>
                    <a:lnTo>
                      <a:pt x="490" y="316"/>
                    </a:lnTo>
                    <a:lnTo>
                      <a:pt x="474" y="286"/>
                    </a:lnTo>
                    <a:lnTo>
                      <a:pt x="458" y="258"/>
                    </a:lnTo>
                    <a:lnTo>
                      <a:pt x="430" y="196"/>
                    </a:lnTo>
                    <a:lnTo>
                      <a:pt x="414" y="166"/>
                    </a:lnTo>
                    <a:lnTo>
                      <a:pt x="400" y="138"/>
                    </a:lnTo>
                    <a:lnTo>
                      <a:pt x="382" y="110"/>
                    </a:lnTo>
                    <a:lnTo>
                      <a:pt x="362" y="82"/>
                    </a:lnTo>
                    <a:lnTo>
                      <a:pt x="362" y="82"/>
                    </a:lnTo>
                    <a:lnTo>
                      <a:pt x="344" y="62"/>
                    </a:lnTo>
                    <a:lnTo>
                      <a:pt x="322" y="42"/>
                    </a:lnTo>
                    <a:lnTo>
                      <a:pt x="296" y="26"/>
                    </a:lnTo>
                    <a:lnTo>
                      <a:pt x="270" y="12"/>
                    </a:lnTo>
                    <a:lnTo>
                      <a:pt x="256" y="8"/>
                    </a:lnTo>
                    <a:lnTo>
                      <a:pt x="242" y="4"/>
                    </a:lnTo>
                    <a:lnTo>
                      <a:pt x="228" y="2"/>
                    </a:lnTo>
                    <a:lnTo>
                      <a:pt x="212" y="0"/>
                    </a:lnTo>
                    <a:lnTo>
                      <a:pt x="198" y="2"/>
                    </a:lnTo>
                    <a:lnTo>
                      <a:pt x="184" y="4"/>
                    </a:lnTo>
                    <a:lnTo>
                      <a:pt x="170" y="8"/>
                    </a:lnTo>
                    <a:lnTo>
                      <a:pt x="158" y="16"/>
                    </a:lnTo>
                    <a:lnTo>
                      <a:pt x="158" y="16"/>
                    </a:lnTo>
                    <a:lnTo>
                      <a:pt x="104" y="48"/>
                    </a:lnTo>
                    <a:lnTo>
                      <a:pt x="78" y="66"/>
                    </a:lnTo>
                    <a:lnTo>
                      <a:pt x="52" y="84"/>
                    </a:lnTo>
                    <a:lnTo>
                      <a:pt x="52" y="84"/>
                    </a:lnTo>
                    <a:lnTo>
                      <a:pt x="42" y="94"/>
                    </a:lnTo>
                    <a:lnTo>
                      <a:pt x="34" y="104"/>
                    </a:lnTo>
                    <a:lnTo>
                      <a:pt x="26" y="114"/>
                    </a:lnTo>
                    <a:lnTo>
                      <a:pt x="20" y="126"/>
                    </a:lnTo>
                    <a:lnTo>
                      <a:pt x="10" y="150"/>
                    </a:lnTo>
                    <a:lnTo>
                      <a:pt x="4" y="176"/>
                    </a:lnTo>
                    <a:lnTo>
                      <a:pt x="4" y="176"/>
                    </a:lnTo>
                    <a:lnTo>
                      <a:pt x="0" y="210"/>
                    </a:lnTo>
                    <a:lnTo>
                      <a:pt x="0" y="242"/>
                    </a:lnTo>
                    <a:lnTo>
                      <a:pt x="2" y="274"/>
                    </a:lnTo>
                    <a:lnTo>
                      <a:pt x="8" y="306"/>
                    </a:lnTo>
                    <a:lnTo>
                      <a:pt x="18" y="336"/>
                    </a:lnTo>
                    <a:lnTo>
                      <a:pt x="28" y="366"/>
                    </a:lnTo>
                    <a:lnTo>
                      <a:pt x="42" y="396"/>
                    </a:lnTo>
                    <a:lnTo>
                      <a:pt x="56" y="426"/>
                    </a:lnTo>
                    <a:lnTo>
                      <a:pt x="56" y="426"/>
                    </a:lnTo>
                    <a:lnTo>
                      <a:pt x="68" y="448"/>
                    </a:lnTo>
                    <a:lnTo>
                      <a:pt x="82" y="470"/>
                    </a:lnTo>
                    <a:lnTo>
                      <a:pt x="114" y="514"/>
                    </a:lnTo>
                    <a:lnTo>
                      <a:pt x="148" y="554"/>
                    </a:lnTo>
                    <a:lnTo>
                      <a:pt x="184" y="592"/>
                    </a:lnTo>
                    <a:lnTo>
                      <a:pt x="224" y="626"/>
                    </a:lnTo>
                    <a:lnTo>
                      <a:pt x="268" y="658"/>
                    </a:lnTo>
                    <a:lnTo>
                      <a:pt x="312" y="688"/>
                    </a:lnTo>
                    <a:lnTo>
                      <a:pt x="358" y="712"/>
                    </a:lnTo>
                    <a:lnTo>
                      <a:pt x="358" y="712"/>
                    </a:lnTo>
                    <a:lnTo>
                      <a:pt x="384" y="726"/>
                    </a:lnTo>
                    <a:lnTo>
                      <a:pt x="412" y="738"/>
                    </a:lnTo>
                    <a:lnTo>
                      <a:pt x="466" y="758"/>
                    </a:lnTo>
                    <a:lnTo>
                      <a:pt x="522" y="772"/>
                    </a:lnTo>
                    <a:lnTo>
                      <a:pt x="580" y="784"/>
                    </a:lnTo>
                    <a:lnTo>
                      <a:pt x="638" y="794"/>
                    </a:lnTo>
                    <a:lnTo>
                      <a:pt x="698" y="800"/>
                    </a:lnTo>
                    <a:lnTo>
                      <a:pt x="756" y="802"/>
                    </a:lnTo>
                    <a:lnTo>
                      <a:pt x="814" y="804"/>
                    </a:lnTo>
                    <a:lnTo>
                      <a:pt x="814" y="804"/>
                    </a:lnTo>
                    <a:lnTo>
                      <a:pt x="920" y="804"/>
                    </a:lnTo>
                    <a:lnTo>
                      <a:pt x="972" y="804"/>
                    </a:lnTo>
                    <a:lnTo>
                      <a:pt x="1024" y="800"/>
                    </a:lnTo>
                    <a:lnTo>
                      <a:pt x="1076" y="796"/>
                    </a:lnTo>
                    <a:lnTo>
                      <a:pt x="1128" y="790"/>
                    </a:lnTo>
                    <a:lnTo>
                      <a:pt x="1180" y="782"/>
                    </a:lnTo>
                    <a:lnTo>
                      <a:pt x="1230" y="772"/>
                    </a:lnTo>
                    <a:lnTo>
                      <a:pt x="1230" y="772"/>
                    </a:lnTo>
                    <a:lnTo>
                      <a:pt x="1282" y="760"/>
                    </a:lnTo>
                    <a:lnTo>
                      <a:pt x="1334" y="746"/>
                    </a:lnTo>
                    <a:lnTo>
                      <a:pt x="1384" y="730"/>
                    </a:lnTo>
                    <a:lnTo>
                      <a:pt x="1434" y="712"/>
                    </a:lnTo>
                    <a:lnTo>
                      <a:pt x="1434" y="712"/>
                    </a:lnTo>
                    <a:lnTo>
                      <a:pt x="1478" y="692"/>
                    </a:lnTo>
                    <a:lnTo>
                      <a:pt x="1520" y="668"/>
                    </a:lnTo>
                    <a:lnTo>
                      <a:pt x="1560" y="644"/>
                    </a:lnTo>
                    <a:lnTo>
                      <a:pt x="1602" y="616"/>
                    </a:lnTo>
                    <a:lnTo>
                      <a:pt x="1602" y="616"/>
                    </a:lnTo>
                    <a:lnTo>
                      <a:pt x="1636" y="594"/>
                    </a:lnTo>
                    <a:lnTo>
                      <a:pt x="1636" y="594"/>
                    </a:lnTo>
                    <a:lnTo>
                      <a:pt x="1574" y="634"/>
                    </a:lnTo>
                    <a:lnTo>
                      <a:pt x="1574" y="634"/>
                    </a:lnTo>
                    <a:lnTo>
                      <a:pt x="1608" y="610"/>
                    </a:lnTo>
                    <a:lnTo>
                      <a:pt x="1612" y="608"/>
                    </a:lnTo>
                    <a:lnTo>
                      <a:pt x="1606" y="610"/>
                    </a:lnTo>
                    <a:lnTo>
                      <a:pt x="1564" y="632"/>
                    </a:lnTo>
                    <a:lnTo>
                      <a:pt x="1564" y="632"/>
                    </a:lnTo>
                    <a:lnTo>
                      <a:pt x="1540" y="644"/>
                    </a:lnTo>
                    <a:lnTo>
                      <a:pt x="1514" y="654"/>
                    </a:lnTo>
                    <a:lnTo>
                      <a:pt x="1514" y="654"/>
                    </a:lnTo>
                    <a:lnTo>
                      <a:pt x="1484" y="666"/>
                    </a:lnTo>
                    <a:lnTo>
                      <a:pt x="1452" y="676"/>
                    </a:lnTo>
                    <a:lnTo>
                      <a:pt x="1390" y="694"/>
                    </a:lnTo>
                    <a:lnTo>
                      <a:pt x="1390" y="694"/>
                    </a:lnTo>
                    <a:lnTo>
                      <a:pt x="1326" y="708"/>
                    </a:lnTo>
                    <a:lnTo>
                      <a:pt x="1262" y="720"/>
                    </a:lnTo>
                    <a:lnTo>
                      <a:pt x="1198" y="728"/>
                    </a:lnTo>
                    <a:lnTo>
                      <a:pt x="1134" y="734"/>
                    </a:lnTo>
                    <a:lnTo>
                      <a:pt x="1134" y="734"/>
                    </a:lnTo>
                    <a:lnTo>
                      <a:pt x="1068" y="740"/>
                    </a:lnTo>
                    <a:lnTo>
                      <a:pt x="1002" y="742"/>
                    </a:lnTo>
                    <a:lnTo>
                      <a:pt x="934" y="742"/>
                    </a:lnTo>
                    <a:lnTo>
                      <a:pt x="868" y="740"/>
                    </a:lnTo>
                    <a:lnTo>
                      <a:pt x="800" y="736"/>
                    </a:lnTo>
                    <a:lnTo>
                      <a:pt x="734" y="728"/>
                    </a:lnTo>
                    <a:lnTo>
                      <a:pt x="670" y="718"/>
                    </a:lnTo>
                    <a:lnTo>
                      <a:pt x="604" y="702"/>
                    </a:lnTo>
                    <a:lnTo>
                      <a:pt x="604" y="702"/>
                    </a:lnTo>
                    <a:lnTo>
                      <a:pt x="574" y="694"/>
                    </a:lnTo>
                    <a:lnTo>
                      <a:pt x="542" y="684"/>
                    </a:lnTo>
                    <a:lnTo>
                      <a:pt x="512" y="672"/>
                    </a:lnTo>
                    <a:lnTo>
                      <a:pt x="482" y="660"/>
                    </a:lnTo>
                    <a:lnTo>
                      <a:pt x="454" y="644"/>
                    </a:lnTo>
                    <a:lnTo>
                      <a:pt x="426" y="630"/>
                    </a:lnTo>
                    <a:lnTo>
                      <a:pt x="398" y="612"/>
                    </a:lnTo>
                    <a:lnTo>
                      <a:pt x="370" y="596"/>
                    </a:lnTo>
                    <a:lnTo>
                      <a:pt x="344" y="576"/>
                    </a:lnTo>
                    <a:lnTo>
                      <a:pt x="320" y="556"/>
                    </a:lnTo>
                    <a:lnTo>
                      <a:pt x="294" y="534"/>
                    </a:lnTo>
                    <a:lnTo>
                      <a:pt x="272" y="512"/>
                    </a:lnTo>
                    <a:lnTo>
                      <a:pt x="250" y="488"/>
                    </a:lnTo>
                    <a:lnTo>
                      <a:pt x="228" y="464"/>
                    </a:lnTo>
                    <a:lnTo>
                      <a:pt x="208" y="440"/>
                    </a:lnTo>
                    <a:lnTo>
                      <a:pt x="188" y="412"/>
                    </a:lnTo>
                    <a:lnTo>
                      <a:pt x="188" y="412"/>
                    </a:lnTo>
                    <a:lnTo>
                      <a:pt x="172" y="388"/>
                    </a:lnTo>
                    <a:lnTo>
                      <a:pt x="158" y="362"/>
                    </a:lnTo>
                    <a:lnTo>
                      <a:pt x="144" y="336"/>
                    </a:lnTo>
                    <a:lnTo>
                      <a:pt x="132" y="308"/>
                    </a:lnTo>
                    <a:lnTo>
                      <a:pt x="120" y="280"/>
                    </a:lnTo>
                    <a:lnTo>
                      <a:pt x="112" y="252"/>
                    </a:lnTo>
                    <a:lnTo>
                      <a:pt x="106" y="224"/>
                    </a:lnTo>
                    <a:lnTo>
                      <a:pt x="102" y="194"/>
                    </a:lnTo>
                    <a:lnTo>
                      <a:pt x="102" y="194"/>
                    </a:lnTo>
                    <a:lnTo>
                      <a:pt x="100" y="172"/>
                    </a:lnTo>
                    <a:lnTo>
                      <a:pt x="100" y="148"/>
                    </a:lnTo>
                    <a:lnTo>
                      <a:pt x="102" y="124"/>
                    </a:lnTo>
                    <a:lnTo>
                      <a:pt x="106" y="100"/>
                    </a:lnTo>
                    <a:lnTo>
                      <a:pt x="114" y="76"/>
                    </a:lnTo>
                    <a:lnTo>
                      <a:pt x="124" y="54"/>
                    </a:lnTo>
                    <a:lnTo>
                      <a:pt x="136" y="36"/>
                    </a:lnTo>
                    <a:lnTo>
                      <a:pt x="144" y="26"/>
                    </a:lnTo>
                    <a:lnTo>
                      <a:pt x="154" y="18"/>
                    </a:lnTo>
                    <a:lnTo>
                      <a:pt x="154" y="18"/>
                    </a:lnTo>
                    <a:lnTo>
                      <a:pt x="138" y="28"/>
                    </a:lnTo>
                    <a:lnTo>
                      <a:pt x="138" y="28"/>
                    </a:lnTo>
                    <a:lnTo>
                      <a:pt x="144" y="24"/>
                    </a:lnTo>
                    <a:lnTo>
                      <a:pt x="144" y="24"/>
                    </a:lnTo>
                    <a:lnTo>
                      <a:pt x="58" y="80"/>
                    </a:lnTo>
                    <a:lnTo>
                      <a:pt x="58" y="80"/>
                    </a:lnTo>
                    <a:lnTo>
                      <a:pt x="80" y="70"/>
                    </a:lnTo>
                    <a:lnTo>
                      <a:pt x="102" y="66"/>
                    </a:lnTo>
                    <a:lnTo>
                      <a:pt x="124" y="64"/>
                    </a:lnTo>
                    <a:lnTo>
                      <a:pt x="144" y="68"/>
                    </a:lnTo>
                    <a:lnTo>
                      <a:pt x="166" y="74"/>
                    </a:lnTo>
                    <a:lnTo>
                      <a:pt x="184" y="82"/>
                    </a:lnTo>
                    <a:lnTo>
                      <a:pt x="204" y="94"/>
                    </a:lnTo>
                    <a:lnTo>
                      <a:pt x="220" y="108"/>
                    </a:lnTo>
                    <a:lnTo>
                      <a:pt x="238" y="124"/>
                    </a:lnTo>
                    <a:lnTo>
                      <a:pt x="254" y="142"/>
                    </a:lnTo>
                    <a:lnTo>
                      <a:pt x="268" y="160"/>
                    </a:lnTo>
                    <a:lnTo>
                      <a:pt x="282" y="178"/>
                    </a:lnTo>
                    <a:lnTo>
                      <a:pt x="306" y="216"/>
                    </a:lnTo>
                    <a:lnTo>
                      <a:pt x="324" y="254"/>
                    </a:lnTo>
                    <a:lnTo>
                      <a:pt x="324" y="254"/>
                    </a:lnTo>
                    <a:lnTo>
                      <a:pt x="348" y="302"/>
                    </a:lnTo>
                    <a:lnTo>
                      <a:pt x="372" y="352"/>
                    </a:lnTo>
                    <a:lnTo>
                      <a:pt x="400" y="398"/>
                    </a:lnTo>
                    <a:lnTo>
                      <a:pt x="430" y="442"/>
                    </a:lnTo>
                    <a:lnTo>
                      <a:pt x="464" y="484"/>
                    </a:lnTo>
                    <a:lnTo>
                      <a:pt x="480" y="504"/>
                    </a:lnTo>
                    <a:lnTo>
                      <a:pt x="500" y="524"/>
                    </a:lnTo>
                    <a:lnTo>
                      <a:pt x="520" y="542"/>
                    </a:lnTo>
                    <a:lnTo>
                      <a:pt x="540" y="560"/>
                    </a:lnTo>
                    <a:lnTo>
                      <a:pt x="562" y="576"/>
                    </a:lnTo>
                    <a:lnTo>
                      <a:pt x="586" y="592"/>
                    </a:lnTo>
                    <a:lnTo>
                      <a:pt x="586" y="592"/>
                    </a:lnTo>
                    <a:lnTo>
                      <a:pt x="640" y="624"/>
                    </a:lnTo>
                    <a:lnTo>
                      <a:pt x="696" y="654"/>
                    </a:lnTo>
                    <a:lnTo>
                      <a:pt x="754" y="680"/>
                    </a:lnTo>
                    <a:lnTo>
                      <a:pt x="814" y="702"/>
                    </a:lnTo>
                    <a:lnTo>
                      <a:pt x="876" y="722"/>
                    </a:lnTo>
                    <a:lnTo>
                      <a:pt x="938" y="736"/>
                    </a:lnTo>
                    <a:lnTo>
                      <a:pt x="1000" y="746"/>
                    </a:lnTo>
                    <a:lnTo>
                      <a:pt x="1064" y="752"/>
                    </a:lnTo>
                    <a:lnTo>
                      <a:pt x="1064" y="752"/>
                    </a:lnTo>
                    <a:lnTo>
                      <a:pt x="1098" y="754"/>
                    </a:lnTo>
                    <a:lnTo>
                      <a:pt x="1130" y="754"/>
                    </a:lnTo>
                    <a:lnTo>
                      <a:pt x="1164" y="754"/>
                    </a:lnTo>
                    <a:lnTo>
                      <a:pt x="1196" y="750"/>
                    </a:lnTo>
                    <a:lnTo>
                      <a:pt x="1262" y="742"/>
                    </a:lnTo>
                    <a:lnTo>
                      <a:pt x="1326" y="730"/>
                    </a:lnTo>
                    <a:lnTo>
                      <a:pt x="1390" y="712"/>
                    </a:lnTo>
                    <a:lnTo>
                      <a:pt x="1454" y="692"/>
                    </a:lnTo>
                    <a:lnTo>
                      <a:pt x="1514" y="668"/>
                    </a:lnTo>
                    <a:lnTo>
                      <a:pt x="1574" y="640"/>
                    </a:lnTo>
                    <a:lnTo>
                      <a:pt x="1574" y="640"/>
                    </a:lnTo>
                    <a:lnTo>
                      <a:pt x="1600" y="624"/>
                    </a:lnTo>
                    <a:lnTo>
                      <a:pt x="1626" y="606"/>
                    </a:lnTo>
                    <a:lnTo>
                      <a:pt x="1650" y="590"/>
                    </a:lnTo>
                    <a:lnTo>
                      <a:pt x="1676" y="57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6"/>
              <p:cNvSpPr>
                <a:spLocks/>
              </p:cNvSpPr>
              <p:nvPr/>
            </p:nvSpPr>
            <p:spPr bwMode="auto">
              <a:xfrm>
                <a:off x="10736263" y="8316913"/>
                <a:ext cx="2660650" cy="1276350"/>
              </a:xfrm>
              <a:custGeom>
                <a:avLst/>
                <a:gdLst>
                  <a:gd name="T0" fmla="*/ 1596 w 1676"/>
                  <a:gd name="T1" fmla="*/ 610 h 804"/>
                  <a:gd name="T2" fmla="*/ 1432 w 1676"/>
                  <a:gd name="T3" fmla="*/ 662 h 804"/>
                  <a:gd name="T4" fmla="*/ 1264 w 1676"/>
                  <a:gd name="T5" fmla="*/ 686 h 804"/>
                  <a:gd name="T6" fmla="*/ 1092 w 1676"/>
                  <a:gd name="T7" fmla="*/ 680 h 804"/>
                  <a:gd name="T8" fmla="*/ 968 w 1676"/>
                  <a:gd name="T9" fmla="*/ 654 h 804"/>
                  <a:gd name="T10" fmla="*/ 816 w 1676"/>
                  <a:gd name="T11" fmla="*/ 600 h 804"/>
                  <a:gd name="T12" fmla="*/ 678 w 1676"/>
                  <a:gd name="T13" fmla="*/ 520 h 804"/>
                  <a:gd name="T14" fmla="*/ 560 w 1676"/>
                  <a:gd name="T15" fmla="*/ 414 h 804"/>
                  <a:gd name="T16" fmla="*/ 490 w 1676"/>
                  <a:gd name="T17" fmla="*/ 316 h 804"/>
                  <a:gd name="T18" fmla="*/ 414 w 1676"/>
                  <a:gd name="T19" fmla="*/ 166 h 804"/>
                  <a:gd name="T20" fmla="*/ 362 w 1676"/>
                  <a:gd name="T21" fmla="*/ 82 h 804"/>
                  <a:gd name="T22" fmla="*/ 270 w 1676"/>
                  <a:gd name="T23" fmla="*/ 12 h 804"/>
                  <a:gd name="T24" fmla="*/ 212 w 1676"/>
                  <a:gd name="T25" fmla="*/ 0 h 804"/>
                  <a:gd name="T26" fmla="*/ 158 w 1676"/>
                  <a:gd name="T27" fmla="*/ 16 h 804"/>
                  <a:gd name="T28" fmla="*/ 52 w 1676"/>
                  <a:gd name="T29" fmla="*/ 84 h 804"/>
                  <a:gd name="T30" fmla="*/ 26 w 1676"/>
                  <a:gd name="T31" fmla="*/ 114 h 804"/>
                  <a:gd name="T32" fmla="*/ 4 w 1676"/>
                  <a:gd name="T33" fmla="*/ 176 h 804"/>
                  <a:gd name="T34" fmla="*/ 8 w 1676"/>
                  <a:gd name="T35" fmla="*/ 306 h 804"/>
                  <a:gd name="T36" fmla="*/ 56 w 1676"/>
                  <a:gd name="T37" fmla="*/ 426 h 804"/>
                  <a:gd name="T38" fmla="*/ 114 w 1676"/>
                  <a:gd name="T39" fmla="*/ 514 h 804"/>
                  <a:gd name="T40" fmla="*/ 268 w 1676"/>
                  <a:gd name="T41" fmla="*/ 658 h 804"/>
                  <a:gd name="T42" fmla="*/ 384 w 1676"/>
                  <a:gd name="T43" fmla="*/ 726 h 804"/>
                  <a:gd name="T44" fmla="*/ 580 w 1676"/>
                  <a:gd name="T45" fmla="*/ 784 h 804"/>
                  <a:gd name="T46" fmla="*/ 814 w 1676"/>
                  <a:gd name="T47" fmla="*/ 804 h 804"/>
                  <a:gd name="T48" fmla="*/ 1024 w 1676"/>
                  <a:gd name="T49" fmla="*/ 800 h 804"/>
                  <a:gd name="T50" fmla="*/ 1230 w 1676"/>
                  <a:gd name="T51" fmla="*/ 772 h 804"/>
                  <a:gd name="T52" fmla="*/ 1384 w 1676"/>
                  <a:gd name="T53" fmla="*/ 730 h 804"/>
                  <a:gd name="T54" fmla="*/ 1520 w 1676"/>
                  <a:gd name="T55" fmla="*/ 668 h 804"/>
                  <a:gd name="T56" fmla="*/ 1636 w 1676"/>
                  <a:gd name="T57" fmla="*/ 594 h 804"/>
                  <a:gd name="T58" fmla="*/ 1608 w 1676"/>
                  <a:gd name="T59" fmla="*/ 610 h 804"/>
                  <a:gd name="T60" fmla="*/ 1564 w 1676"/>
                  <a:gd name="T61" fmla="*/ 632 h 804"/>
                  <a:gd name="T62" fmla="*/ 1484 w 1676"/>
                  <a:gd name="T63" fmla="*/ 666 h 804"/>
                  <a:gd name="T64" fmla="*/ 1326 w 1676"/>
                  <a:gd name="T65" fmla="*/ 708 h 804"/>
                  <a:gd name="T66" fmla="*/ 1134 w 1676"/>
                  <a:gd name="T67" fmla="*/ 734 h 804"/>
                  <a:gd name="T68" fmla="*/ 868 w 1676"/>
                  <a:gd name="T69" fmla="*/ 740 h 804"/>
                  <a:gd name="T70" fmla="*/ 604 w 1676"/>
                  <a:gd name="T71" fmla="*/ 702 h 804"/>
                  <a:gd name="T72" fmla="*/ 512 w 1676"/>
                  <a:gd name="T73" fmla="*/ 672 h 804"/>
                  <a:gd name="T74" fmla="*/ 398 w 1676"/>
                  <a:gd name="T75" fmla="*/ 612 h 804"/>
                  <a:gd name="T76" fmla="*/ 294 w 1676"/>
                  <a:gd name="T77" fmla="*/ 534 h 804"/>
                  <a:gd name="T78" fmla="*/ 208 w 1676"/>
                  <a:gd name="T79" fmla="*/ 440 h 804"/>
                  <a:gd name="T80" fmla="*/ 158 w 1676"/>
                  <a:gd name="T81" fmla="*/ 362 h 804"/>
                  <a:gd name="T82" fmla="*/ 112 w 1676"/>
                  <a:gd name="T83" fmla="*/ 252 h 804"/>
                  <a:gd name="T84" fmla="*/ 100 w 1676"/>
                  <a:gd name="T85" fmla="*/ 172 h 804"/>
                  <a:gd name="T86" fmla="*/ 114 w 1676"/>
                  <a:gd name="T87" fmla="*/ 76 h 804"/>
                  <a:gd name="T88" fmla="*/ 154 w 1676"/>
                  <a:gd name="T89" fmla="*/ 18 h 804"/>
                  <a:gd name="T90" fmla="*/ 144 w 1676"/>
                  <a:gd name="T91" fmla="*/ 24 h 804"/>
                  <a:gd name="T92" fmla="*/ 80 w 1676"/>
                  <a:gd name="T93" fmla="*/ 70 h 804"/>
                  <a:gd name="T94" fmla="*/ 166 w 1676"/>
                  <a:gd name="T95" fmla="*/ 74 h 804"/>
                  <a:gd name="T96" fmla="*/ 238 w 1676"/>
                  <a:gd name="T97" fmla="*/ 124 h 804"/>
                  <a:gd name="T98" fmla="*/ 306 w 1676"/>
                  <a:gd name="T99" fmla="*/ 216 h 804"/>
                  <a:gd name="T100" fmla="*/ 372 w 1676"/>
                  <a:gd name="T101" fmla="*/ 352 h 804"/>
                  <a:gd name="T102" fmla="*/ 480 w 1676"/>
                  <a:gd name="T103" fmla="*/ 504 h 804"/>
                  <a:gd name="T104" fmla="*/ 562 w 1676"/>
                  <a:gd name="T105" fmla="*/ 576 h 804"/>
                  <a:gd name="T106" fmla="*/ 696 w 1676"/>
                  <a:gd name="T107" fmla="*/ 654 h 804"/>
                  <a:gd name="T108" fmla="*/ 938 w 1676"/>
                  <a:gd name="T109" fmla="*/ 736 h 804"/>
                  <a:gd name="T110" fmla="*/ 1098 w 1676"/>
                  <a:gd name="T111" fmla="*/ 754 h 804"/>
                  <a:gd name="T112" fmla="*/ 1262 w 1676"/>
                  <a:gd name="T113" fmla="*/ 742 h 804"/>
                  <a:gd name="T114" fmla="*/ 1514 w 1676"/>
                  <a:gd name="T115" fmla="*/ 668 h 804"/>
                  <a:gd name="T116" fmla="*/ 1626 w 1676"/>
                  <a:gd name="T117" fmla="*/ 606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6" h="804">
                    <a:moveTo>
                      <a:pt x="1676" y="574"/>
                    </a:moveTo>
                    <a:lnTo>
                      <a:pt x="1676" y="574"/>
                    </a:lnTo>
                    <a:lnTo>
                      <a:pt x="1636" y="592"/>
                    </a:lnTo>
                    <a:lnTo>
                      <a:pt x="1596" y="610"/>
                    </a:lnTo>
                    <a:lnTo>
                      <a:pt x="1556" y="626"/>
                    </a:lnTo>
                    <a:lnTo>
                      <a:pt x="1514" y="640"/>
                    </a:lnTo>
                    <a:lnTo>
                      <a:pt x="1474" y="652"/>
                    </a:lnTo>
                    <a:lnTo>
                      <a:pt x="1432" y="662"/>
                    </a:lnTo>
                    <a:lnTo>
                      <a:pt x="1390" y="670"/>
                    </a:lnTo>
                    <a:lnTo>
                      <a:pt x="1348" y="678"/>
                    </a:lnTo>
                    <a:lnTo>
                      <a:pt x="1306" y="682"/>
                    </a:lnTo>
                    <a:lnTo>
                      <a:pt x="1264" y="686"/>
                    </a:lnTo>
                    <a:lnTo>
                      <a:pt x="1222" y="688"/>
                    </a:lnTo>
                    <a:lnTo>
                      <a:pt x="1178" y="686"/>
                    </a:lnTo>
                    <a:lnTo>
                      <a:pt x="1136" y="684"/>
                    </a:lnTo>
                    <a:lnTo>
                      <a:pt x="1092" y="680"/>
                    </a:lnTo>
                    <a:lnTo>
                      <a:pt x="1050" y="672"/>
                    </a:lnTo>
                    <a:lnTo>
                      <a:pt x="1006" y="664"/>
                    </a:lnTo>
                    <a:lnTo>
                      <a:pt x="1006" y="664"/>
                    </a:lnTo>
                    <a:lnTo>
                      <a:pt x="968" y="654"/>
                    </a:lnTo>
                    <a:lnTo>
                      <a:pt x="928" y="644"/>
                    </a:lnTo>
                    <a:lnTo>
                      <a:pt x="890" y="630"/>
                    </a:lnTo>
                    <a:lnTo>
                      <a:pt x="854" y="616"/>
                    </a:lnTo>
                    <a:lnTo>
                      <a:pt x="816" y="600"/>
                    </a:lnTo>
                    <a:lnTo>
                      <a:pt x="780" y="582"/>
                    </a:lnTo>
                    <a:lnTo>
                      <a:pt x="746" y="564"/>
                    </a:lnTo>
                    <a:lnTo>
                      <a:pt x="712" y="542"/>
                    </a:lnTo>
                    <a:lnTo>
                      <a:pt x="678" y="520"/>
                    </a:lnTo>
                    <a:lnTo>
                      <a:pt x="646" y="496"/>
                    </a:lnTo>
                    <a:lnTo>
                      <a:pt x="616" y="470"/>
                    </a:lnTo>
                    <a:lnTo>
                      <a:pt x="588" y="442"/>
                    </a:lnTo>
                    <a:lnTo>
                      <a:pt x="560" y="414"/>
                    </a:lnTo>
                    <a:lnTo>
                      <a:pt x="534" y="382"/>
                    </a:lnTo>
                    <a:lnTo>
                      <a:pt x="512" y="350"/>
                    </a:lnTo>
                    <a:lnTo>
                      <a:pt x="490" y="316"/>
                    </a:lnTo>
                    <a:lnTo>
                      <a:pt x="490" y="316"/>
                    </a:lnTo>
                    <a:lnTo>
                      <a:pt x="474" y="286"/>
                    </a:lnTo>
                    <a:lnTo>
                      <a:pt x="458" y="258"/>
                    </a:lnTo>
                    <a:lnTo>
                      <a:pt x="430" y="196"/>
                    </a:lnTo>
                    <a:lnTo>
                      <a:pt x="414" y="166"/>
                    </a:lnTo>
                    <a:lnTo>
                      <a:pt x="400" y="138"/>
                    </a:lnTo>
                    <a:lnTo>
                      <a:pt x="382" y="110"/>
                    </a:lnTo>
                    <a:lnTo>
                      <a:pt x="362" y="82"/>
                    </a:lnTo>
                    <a:lnTo>
                      <a:pt x="362" y="82"/>
                    </a:lnTo>
                    <a:lnTo>
                      <a:pt x="344" y="62"/>
                    </a:lnTo>
                    <a:lnTo>
                      <a:pt x="322" y="42"/>
                    </a:lnTo>
                    <a:lnTo>
                      <a:pt x="296" y="26"/>
                    </a:lnTo>
                    <a:lnTo>
                      <a:pt x="270" y="12"/>
                    </a:lnTo>
                    <a:lnTo>
                      <a:pt x="256" y="8"/>
                    </a:lnTo>
                    <a:lnTo>
                      <a:pt x="242" y="4"/>
                    </a:lnTo>
                    <a:lnTo>
                      <a:pt x="228" y="2"/>
                    </a:lnTo>
                    <a:lnTo>
                      <a:pt x="212" y="0"/>
                    </a:lnTo>
                    <a:lnTo>
                      <a:pt x="198" y="2"/>
                    </a:lnTo>
                    <a:lnTo>
                      <a:pt x="184" y="4"/>
                    </a:lnTo>
                    <a:lnTo>
                      <a:pt x="170" y="8"/>
                    </a:lnTo>
                    <a:lnTo>
                      <a:pt x="158" y="16"/>
                    </a:lnTo>
                    <a:lnTo>
                      <a:pt x="158" y="16"/>
                    </a:lnTo>
                    <a:lnTo>
                      <a:pt x="104" y="48"/>
                    </a:lnTo>
                    <a:lnTo>
                      <a:pt x="78" y="66"/>
                    </a:lnTo>
                    <a:lnTo>
                      <a:pt x="52" y="84"/>
                    </a:lnTo>
                    <a:lnTo>
                      <a:pt x="52" y="84"/>
                    </a:lnTo>
                    <a:lnTo>
                      <a:pt x="42" y="94"/>
                    </a:lnTo>
                    <a:lnTo>
                      <a:pt x="34" y="104"/>
                    </a:lnTo>
                    <a:lnTo>
                      <a:pt x="26" y="114"/>
                    </a:lnTo>
                    <a:lnTo>
                      <a:pt x="20" y="126"/>
                    </a:lnTo>
                    <a:lnTo>
                      <a:pt x="10" y="150"/>
                    </a:lnTo>
                    <a:lnTo>
                      <a:pt x="4" y="176"/>
                    </a:lnTo>
                    <a:lnTo>
                      <a:pt x="4" y="176"/>
                    </a:lnTo>
                    <a:lnTo>
                      <a:pt x="0" y="210"/>
                    </a:lnTo>
                    <a:lnTo>
                      <a:pt x="0" y="242"/>
                    </a:lnTo>
                    <a:lnTo>
                      <a:pt x="2" y="274"/>
                    </a:lnTo>
                    <a:lnTo>
                      <a:pt x="8" y="306"/>
                    </a:lnTo>
                    <a:lnTo>
                      <a:pt x="18" y="336"/>
                    </a:lnTo>
                    <a:lnTo>
                      <a:pt x="28" y="366"/>
                    </a:lnTo>
                    <a:lnTo>
                      <a:pt x="42" y="396"/>
                    </a:lnTo>
                    <a:lnTo>
                      <a:pt x="56" y="426"/>
                    </a:lnTo>
                    <a:lnTo>
                      <a:pt x="56" y="426"/>
                    </a:lnTo>
                    <a:lnTo>
                      <a:pt x="68" y="448"/>
                    </a:lnTo>
                    <a:lnTo>
                      <a:pt x="82" y="470"/>
                    </a:lnTo>
                    <a:lnTo>
                      <a:pt x="114" y="514"/>
                    </a:lnTo>
                    <a:lnTo>
                      <a:pt x="148" y="554"/>
                    </a:lnTo>
                    <a:lnTo>
                      <a:pt x="184" y="592"/>
                    </a:lnTo>
                    <a:lnTo>
                      <a:pt x="224" y="626"/>
                    </a:lnTo>
                    <a:lnTo>
                      <a:pt x="268" y="658"/>
                    </a:lnTo>
                    <a:lnTo>
                      <a:pt x="312" y="688"/>
                    </a:lnTo>
                    <a:lnTo>
                      <a:pt x="358" y="712"/>
                    </a:lnTo>
                    <a:lnTo>
                      <a:pt x="358" y="712"/>
                    </a:lnTo>
                    <a:lnTo>
                      <a:pt x="384" y="726"/>
                    </a:lnTo>
                    <a:lnTo>
                      <a:pt x="412" y="738"/>
                    </a:lnTo>
                    <a:lnTo>
                      <a:pt x="466" y="758"/>
                    </a:lnTo>
                    <a:lnTo>
                      <a:pt x="522" y="772"/>
                    </a:lnTo>
                    <a:lnTo>
                      <a:pt x="580" y="784"/>
                    </a:lnTo>
                    <a:lnTo>
                      <a:pt x="638" y="794"/>
                    </a:lnTo>
                    <a:lnTo>
                      <a:pt x="698" y="800"/>
                    </a:lnTo>
                    <a:lnTo>
                      <a:pt x="756" y="802"/>
                    </a:lnTo>
                    <a:lnTo>
                      <a:pt x="814" y="804"/>
                    </a:lnTo>
                    <a:lnTo>
                      <a:pt x="814" y="804"/>
                    </a:lnTo>
                    <a:lnTo>
                      <a:pt x="920" y="804"/>
                    </a:lnTo>
                    <a:lnTo>
                      <a:pt x="972" y="804"/>
                    </a:lnTo>
                    <a:lnTo>
                      <a:pt x="1024" y="800"/>
                    </a:lnTo>
                    <a:lnTo>
                      <a:pt x="1076" y="796"/>
                    </a:lnTo>
                    <a:lnTo>
                      <a:pt x="1128" y="790"/>
                    </a:lnTo>
                    <a:lnTo>
                      <a:pt x="1180" y="782"/>
                    </a:lnTo>
                    <a:lnTo>
                      <a:pt x="1230" y="772"/>
                    </a:lnTo>
                    <a:lnTo>
                      <a:pt x="1230" y="772"/>
                    </a:lnTo>
                    <a:lnTo>
                      <a:pt x="1282" y="760"/>
                    </a:lnTo>
                    <a:lnTo>
                      <a:pt x="1334" y="746"/>
                    </a:lnTo>
                    <a:lnTo>
                      <a:pt x="1384" y="730"/>
                    </a:lnTo>
                    <a:lnTo>
                      <a:pt x="1434" y="712"/>
                    </a:lnTo>
                    <a:lnTo>
                      <a:pt x="1434" y="712"/>
                    </a:lnTo>
                    <a:lnTo>
                      <a:pt x="1478" y="692"/>
                    </a:lnTo>
                    <a:lnTo>
                      <a:pt x="1520" y="668"/>
                    </a:lnTo>
                    <a:lnTo>
                      <a:pt x="1560" y="644"/>
                    </a:lnTo>
                    <a:lnTo>
                      <a:pt x="1602" y="616"/>
                    </a:lnTo>
                    <a:lnTo>
                      <a:pt x="1602" y="616"/>
                    </a:lnTo>
                    <a:lnTo>
                      <a:pt x="1636" y="594"/>
                    </a:lnTo>
                    <a:lnTo>
                      <a:pt x="1636" y="594"/>
                    </a:lnTo>
                    <a:lnTo>
                      <a:pt x="1574" y="634"/>
                    </a:lnTo>
                    <a:lnTo>
                      <a:pt x="1574" y="634"/>
                    </a:lnTo>
                    <a:lnTo>
                      <a:pt x="1608" y="610"/>
                    </a:lnTo>
                    <a:lnTo>
                      <a:pt x="1612" y="608"/>
                    </a:lnTo>
                    <a:lnTo>
                      <a:pt x="1606" y="610"/>
                    </a:lnTo>
                    <a:lnTo>
                      <a:pt x="1564" y="632"/>
                    </a:lnTo>
                    <a:lnTo>
                      <a:pt x="1564" y="632"/>
                    </a:lnTo>
                    <a:lnTo>
                      <a:pt x="1540" y="644"/>
                    </a:lnTo>
                    <a:lnTo>
                      <a:pt x="1514" y="654"/>
                    </a:lnTo>
                    <a:lnTo>
                      <a:pt x="1514" y="654"/>
                    </a:lnTo>
                    <a:lnTo>
                      <a:pt x="1484" y="666"/>
                    </a:lnTo>
                    <a:lnTo>
                      <a:pt x="1452" y="676"/>
                    </a:lnTo>
                    <a:lnTo>
                      <a:pt x="1390" y="694"/>
                    </a:lnTo>
                    <a:lnTo>
                      <a:pt x="1390" y="694"/>
                    </a:lnTo>
                    <a:lnTo>
                      <a:pt x="1326" y="708"/>
                    </a:lnTo>
                    <a:lnTo>
                      <a:pt x="1262" y="720"/>
                    </a:lnTo>
                    <a:lnTo>
                      <a:pt x="1198" y="728"/>
                    </a:lnTo>
                    <a:lnTo>
                      <a:pt x="1134" y="734"/>
                    </a:lnTo>
                    <a:lnTo>
                      <a:pt x="1134" y="734"/>
                    </a:lnTo>
                    <a:lnTo>
                      <a:pt x="1068" y="740"/>
                    </a:lnTo>
                    <a:lnTo>
                      <a:pt x="1002" y="742"/>
                    </a:lnTo>
                    <a:lnTo>
                      <a:pt x="934" y="742"/>
                    </a:lnTo>
                    <a:lnTo>
                      <a:pt x="868" y="740"/>
                    </a:lnTo>
                    <a:lnTo>
                      <a:pt x="800" y="736"/>
                    </a:lnTo>
                    <a:lnTo>
                      <a:pt x="734" y="728"/>
                    </a:lnTo>
                    <a:lnTo>
                      <a:pt x="670" y="718"/>
                    </a:lnTo>
                    <a:lnTo>
                      <a:pt x="604" y="702"/>
                    </a:lnTo>
                    <a:lnTo>
                      <a:pt x="604" y="702"/>
                    </a:lnTo>
                    <a:lnTo>
                      <a:pt x="574" y="694"/>
                    </a:lnTo>
                    <a:lnTo>
                      <a:pt x="542" y="684"/>
                    </a:lnTo>
                    <a:lnTo>
                      <a:pt x="512" y="672"/>
                    </a:lnTo>
                    <a:lnTo>
                      <a:pt x="482" y="660"/>
                    </a:lnTo>
                    <a:lnTo>
                      <a:pt x="454" y="644"/>
                    </a:lnTo>
                    <a:lnTo>
                      <a:pt x="426" y="630"/>
                    </a:lnTo>
                    <a:lnTo>
                      <a:pt x="398" y="612"/>
                    </a:lnTo>
                    <a:lnTo>
                      <a:pt x="370" y="596"/>
                    </a:lnTo>
                    <a:lnTo>
                      <a:pt x="344" y="576"/>
                    </a:lnTo>
                    <a:lnTo>
                      <a:pt x="320" y="556"/>
                    </a:lnTo>
                    <a:lnTo>
                      <a:pt x="294" y="534"/>
                    </a:lnTo>
                    <a:lnTo>
                      <a:pt x="272" y="512"/>
                    </a:lnTo>
                    <a:lnTo>
                      <a:pt x="250" y="488"/>
                    </a:lnTo>
                    <a:lnTo>
                      <a:pt x="228" y="464"/>
                    </a:lnTo>
                    <a:lnTo>
                      <a:pt x="208" y="440"/>
                    </a:lnTo>
                    <a:lnTo>
                      <a:pt x="188" y="412"/>
                    </a:lnTo>
                    <a:lnTo>
                      <a:pt x="188" y="412"/>
                    </a:lnTo>
                    <a:lnTo>
                      <a:pt x="172" y="388"/>
                    </a:lnTo>
                    <a:lnTo>
                      <a:pt x="158" y="362"/>
                    </a:lnTo>
                    <a:lnTo>
                      <a:pt x="144" y="336"/>
                    </a:lnTo>
                    <a:lnTo>
                      <a:pt x="132" y="308"/>
                    </a:lnTo>
                    <a:lnTo>
                      <a:pt x="120" y="280"/>
                    </a:lnTo>
                    <a:lnTo>
                      <a:pt x="112" y="252"/>
                    </a:lnTo>
                    <a:lnTo>
                      <a:pt x="106" y="224"/>
                    </a:lnTo>
                    <a:lnTo>
                      <a:pt x="102" y="194"/>
                    </a:lnTo>
                    <a:lnTo>
                      <a:pt x="102" y="194"/>
                    </a:lnTo>
                    <a:lnTo>
                      <a:pt x="100" y="172"/>
                    </a:lnTo>
                    <a:lnTo>
                      <a:pt x="100" y="148"/>
                    </a:lnTo>
                    <a:lnTo>
                      <a:pt x="102" y="124"/>
                    </a:lnTo>
                    <a:lnTo>
                      <a:pt x="106" y="100"/>
                    </a:lnTo>
                    <a:lnTo>
                      <a:pt x="114" y="76"/>
                    </a:lnTo>
                    <a:lnTo>
                      <a:pt x="124" y="54"/>
                    </a:lnTo>
                    <a:lnTo>
                      <a:pt x="136" y="36"/>
                    </a:lnTo>
                    <a:lnTo>
                      <a:pt x="144" y="26"/>
                    </a:lnTo>
                    <a:lnTo>
                      <a:pt x="154" y="18"/>
                    </a:lnTo>
                    <a:lnTo>
                      <a:pt x="154" y="18"/>
                    </a:lnTo>
                    <a:lnTo>
                      <a:pt x="138" y="28"/>
                    </a:lnTo>
                    <a:lnTo>
                      <a:pt x="138" y="28"/>
                    </a:lnTo>
                    <a:lnTo>
                      <a:pt x="144" y="24"/>
                    </a:lnTo>
                    <a:lnTo>
                      <a:pt x="144" y="24"/>
                    </a:lnTo>
                    <a:lnTo>
                      <a:pt x="58" y="80"/>
                    </a:lnTo>
                    <a:lnTo>
                      <a:pt x="58" y="80"/>
                    </a:lnTo>
                    <a:lnTo>
                      <a:pt x="80" y="70"/>
                    </a:lnTo>
                    <a:lnTo>
                      <a:pt x="102" y="66"/>
                    </a:lnTo>
                    <a:lnTo>
                      <a:pt x="124" y="64"/>
                    </a:lnTo>
                    <a:lnTo>
                      <a:pt x="144" y="68"/>
                    </a:lnTo>
                    <a:lnTo>
                      <a:pt x="166" y="74"/>
                    </a:lnTo>
                    <a:lnTo>
                      <a:pt x="184" y="82"/>
                    </a:lnTo>
                    <a:lnTo>
                      <a:pt x="204" y="94"/>
                    </a:lnTo>
                    <a:lnTo>
                      <a:pt x="220" y="108"/>
                    </a:lnTo>
                    <a:lnTo>
                      <a:pt x="238" y="124"/>
                    </a:lnTo>
                    <a:lnTo>
                      <a:pt x="254" y="142"/>
                    </a:lnTo>
                    <a:lnTo>
                      <a:pt x="268" y="160"/>
                    </a:lnTo>
                    <a:lnTo>
                      <a:pt x="282" y="178"/>
                    </a:lnTo>
                    <a:lnTo>
                      <a:pt x="306" y="216"/>
                    </a:lnTo>
                    <a:lnTo>
                      <a:pt x="324" y="254"/>
                    </a:lnTo>
                    <a:lnTo>
                      <a:pt x="324" y="254"/>
                    </a:lnTo>
                    <a:lnTo>
                      <a:pt x="348" y="302"/>
                    </a:lnTo>
                    <a:lnTo>
                      <a:pt x="372" y="352"/>
                    </a:lnTo>
                    <a:lnTo>
                      <a:pt x="400" y="398"/>
                    </a:lnTo>
                    <a:lnTo>
                      <a:pt x="430" y="442"/>
                    </a:lnTo>
                    <a:lnTo>
                      <a:pt x="464" y="484"/>
                    </a:lnTo>
                    <a:lnTo>
                      <a:pt x="480" y="504"/>
                    </a:lnTo>
                    <a:lnTo>
                      <a:pt x="500" y="524"/>
                    </a:lnTo>
                    <a:lnTo>
                      <a:pt x="520" y="542"/>
                    </a:lnTo>
                    <a:lnTo>
                      <a:pt x="540" y="560"/>
                    </a:lnTo>
                    <a:lnTo>
                      <a:pt x="562" y="576"/>
                    </a:lnTo>
                    <a:lnTo>
                      <a:pt x="586" y="592"/>
                    </a:lnTo>
                    <a:lnTo>
                      <a:pt x="586" y="592"/>
                    </a:lnTo>
                    <a:lnTo>
                      <a:pt x="640" y="624"/>
                    </a:lnTo>
                    <a:lnTo>
                      <a:pt x="696" y="654"/>
                    </a:lnTo>
                    <a:lnTo>
                      <a:pt x="754" y="680"/>
                    </a:lnTo>
                    <a:lnTo>
                      <a:pt x="814" y="702"/>
                    </a:lnTo>
                    <a:lnTo>
                      <a:pt x="876" y="722"/>
                    </a:lnTo>
                    <a:lnTo>
                      <a:pt x="938" y="736"/>
                    </a:lnTo>
                    <a:lnTo>
                      <a:pt x="1000" y="746"/>
                    </a:lnTo>
                    <a:lnTo>
                      <a:pt x="1064" y="752"/>
                    </a:lnTo>
                    <a:lnTo>
                      <a:pt x="1064" y="752"/>
                    </a:lnTo>
                    <a:lnTo>
                      <a:pt x="1098" y="754"/>
                    </a:lnTo>
                    <a:lnTo>
                      <a:pt x="1130" y="754"/>
                    </a:lnTo>
                    <a:lnTo>
                      <a:pt x="1164" y="754"/>
                    </a:lnTo>
                    <a:lnTo>
                      <a:pt x="1196" y="750"/>
                    </a:lnTo>
                    <a:lnTo>
                      <a:pt x="1262" y="742"/>
                    </a:lnTo>
                    <a:lnTo>
                      <a:pt x="1326" y="730"/>
                    </a:lnTo>
                    <a:lnTo>
                      <a:pt x="1390" y="712"/>
                    </a:lnTo>
                    <a:lnTo>
                      <a:pt x="1454" y="692"/>
                    </a:lnTo>
                    <a:lnTo>
                      <a:pt x="1514" y="668"/>
                    </a:lnTo>
                    <a:lnTo>
                      <a:pt x="1574" y="640"/>
                    </a:lnTo>
                    <a:lnTo>
                      <a:pt x="1574" y="640"/>
                    </a:lnTo>
                    <a:lnTo>
                      <a:pt x="1600" y="624"/>
                    </a:lnTo>
                    <a:lnTo>
                      <a:pt x="1626" y="606"/>
                    </a:lnTo>
                    <a:lnTo>
                      <a:pt x="1650" y="590"/>
                    </a:lnTo>
                    <a:lnTo>
                      <a:pt x="1676" y="5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8"/>
              <p:cNvSpPr>
                <a:spLocks/>
              </p:cNvSpPr>
              <p:nvPr/>
            </p:nvSpPr>
            <p:spPr bwMode="auto">
              <a:xfrm>
                <a:off x="9805988" y="6831013"/>
                <a:ext cx="752475" cy="892175"/>
              </a:xfrm>
              <a:custGeom>
                <a:avLst/>
                <a:gdLst>
                  <a:gd name="T0" fmla="*/ 442 w 474"/>
                  <a:gd name="T1" fmla="*/ 192 h 562"/>
                  <a:gd name="T2" fmla="*/ 462 w 474"/>
                  <a:gd name="T3" fmla="*/ 246 h 562"/>
                  <a:gd name="T4" fmla="*/ 472 w 474"/>
                  <a:gd name="T5" fmla="*/ 302 h 562"/>
                  <a:gd name="T6" fmla="*/ 472 w 474"/>
                  <a:gd name="T7" fmla="*/ 356 h 562"/>
                  <a:gd name="T8" fmla="*/ 464 w 474"/>
                  <a:gd name="T9" fmla="*/ 406 h 562"/>
                  <a:gd name="T10" fmla="*/ 448 w 474"/>
                  <a:gd name="T11" fmla="*/ 452 h 562"/>
                  <a:gd name="T12" fmla="*/ 424 w 474"/>
                  <a:gd name="T13" fmla="*/ 492 h 562"/>
                  <a:gd name="T14" fmla="*/ 392 w 474"/>
                  <a:gd name="T15" fmla="*/ 524 h 562"/>
                  <a:gd name="T16" fmla="*/ 352 w 474"/>
                  <a:gd name="T17" fmla="*/ 548 h 562"/>
                  <a:gd name="T18" fmla="*/ 332 w 474"/>
                  <a:gd name="T19" fmla="*/ 556 h 562"/>
                  <a:gd name="T20" fmla="*/ 286 w 474"/>
                  <a:gd name="T21" fmla="*/ 562 h 562"/>
                  <a:gd name="T22" fmla="*/ 240 w 474"/>
                  <a:gd name="T23" fmla="*/ 558 h 562"/>
                  <a:gd name="T24" fmla="*/ 194 w 474"/>
                  <a:gd name="T25" fmla="*/ 544 h 562"/>
                  <a:gd name="T26" fmla="*/ 152 w 474"/>
                  <a:gd name="T27" fmla="*/ 520 h 562"/>
                  <a:gd name="T28" fmla="*/ 110 w 474"/>
                  <a:gd name="T29" fmla="*/ 488 h 562"/>
                  <a:gd name="T30" fmla="*/ 74 w 474"/>
                  <a:gd name="T31" fmla="*/ 446 h 562"/>
                  <a:gd name="T32" fmla="*/ 42 w 474"/>
                  <a:gd name="T33" fmla="*/ 398 h 562"/>
                  <a:gd name="T34" fmla="*/ 30 w 474"/>
                  <a:gd name="T35" fmla="*/ 372 h 562"/>
                  <a:gd name="T36" fmla="*/ 10 w 474"/>
                  <a:gd name="T37" fmla="*/ 316 h 562"/>
                  <a:gd name="T38" fmla="*/ 0 w 474"/>
                  <a:gd name="T39" fmla="*/ 262 h 562"/>
                  <a:gd name="T40" fmla="*/ 0 w 474"/>
                  <a:gd name="T41" fmla="*/ 208 h 562"/>
                  <a:gd name="T42" fmla="*/ 8 w 474"/>
                  <a:gd name="T43" fmla="*/ 158 h 562"/>
                  <a:gd name="T44" fmla="*/ 24 w 474"/>
                  <a:gd name="T45" fmla="*/ 112 h 562"/>
                  <a:gd name="T46" fmla="*/ 48 w 474"/>
                  <a:gd name="T47" fmla="*/ 72 h 562"/>
                  <a:gd name="T48" fmla="*/ 80 w 474"/>
                  <a:gd name="T49" fmla="*/ 38 h 562"/>
                  <a:gd name="T50" fmla="*/ 120 w 474"/>
                  <a:gd name="T51" fmla="*/ 16 h 562"/>
                  <a:gd name="T52" fmla="*/ 142 w 474"/>
                  <a:gd name="T53" fmla="*/ 8 h 562"/>
                  <a:gd name="T54" fmla="*/ 186 w 474"/>
                  <a:gd name="T55" fmla="*/ 0 h 562"/>
                  <a:gd name="T56" fmla="*/ 232 w 474"/>
                  <a:gd name="T57" fmla="*/ 4 h 562"/>
                  <a:gd name="T58" fmla="*/ 278 w 474"/>
                  <a:gd name="T59" fmla="*/ 18 h 562"/>
                  <a:gd name="T60" fmla="*/ 322 w 474"/>
                  <a:gd name="T61" fmla="*/ 42 h 562"/>
                  <a:gd name="T62" fmla="*/ 362 w 474"/>
                  <a:gd name="T63" fmla="*/ 76 h 562"/>
                  <a:gd name="T64" fmla="*/ 398 w 474"/>
                  <a:gd name="T65" fmla="*/ 116 h 562"/>
                  <a:gd name="T66" fmla="*/ 430 w 474"/>
                  <a:gd name="T67" fmla="*/ 164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4" h="562">
                    <a:moveTo>
                      <a:pt x="442" y="192"/>
                    </a:moveTo>
                    <a:lnTo>
                      <a:pt x="442" y="192"/>
                    </a:lnTo>
                    <a:lnTo>
                      <a:pt x="454" y="220"/>
                    </a:lnTo>
                    <a:lnTo>
                      <a:pt x="462" y="246"/>
                    </a:lnTo>
                    <a:lnTo>
                      <a:pt x="468" y="274"/>
                    </a:lnTo>
                    <a:lnTo>
                      <a:pt x="472" y="302"/>
                    </a:lnTo>
                    <a:lnTo>
                      <a:pt x="474" y="330"/>
                    </a:lnTo>
                    <a:lnTo>
                      <a:pt x="472" y="356"/>
                    </a:lnTo>
                    <a:lnTo>
                      <a:pt x="470" y="382"/>
                    </a:lnTo>
                    <a:lnTo>
                      <a:pt x="464" y="406"/>
                    </a:lnTo>
                    <a:lnTo>
                      <a:pt x="458" y="430"/>
                    </a:lnTo>
                    <a:lnTo>
                      <a:pt x="448" y="452"/>
                    </a:lnTo>
                    <a:lnTo>
                      <a:pt x="438" y="472"/>
                    </a:lnTo>
                    <a:lnTo>
                      <a:pt x="424" y="492"/>
                    </a:lnTo>
                    <a:lnTo>
                      <a:pt x="408" y="510"/>
                    </a:lnTo>
                    <a:lnTo>
                      <a:pt x="392" y="524"/>
                    </a:lnTo>
                    <a:lnTo>
                      <a:pt x="374" y="538"/>
                    </a:lnTo>
                    <a:lnTo>
                      <a:pt x="352" y="548"/>
                    </a:lnTo>
                    <a:lnTo>
                      <a:pt x="352" y="548"/>
                    </a:lnTo>
                    <a:lnTo>
                      <a:pt x="332" y="556"/>
                    </a:lnTo>
                    <a:lnTo>
                      <a:pt x="308" y="560"/>
                    </a:lnTo>
                    <a:lnTo>
                      <a:pt x="286" y="562"/>
                    </a:lnTo>
                    <a:lnTo>
                      <a:pt x="264" y="562"/>
                    </a:lnTo>
                    <a:lnTo>
                      <a:pt x="240" y="558"/>
                    </a:lnTo>
                    <a:lnTo>
                      <a:pt x="218" y="552"/>
                    </a:lnTo>
                    <a:lnTo>
                      <a:pt x="194" y="544"/>
                    </a:lnTo>
                    <a:lnTo>
                      <a:pt x="172" y="534"/>
                    </a:lnTo>
                    <a:lnTo>
                      <a:pt x="152" y="520"/>
                    </a:lnTo>
                    <a:lnTo>
                      <a:pt x="130" y="506"/>
                    </a:lnTo>
                    <a:lnTo>
                      <a:pt x="110" y="488"/>
                    </a:lnTo>
                    <a:lnTo>
                      <a:pt x="92" y="468"/>
                    </a:lnTo>
                    <a:lnTo>
                      <a:pt x="74" y="446"/>
                    </a:lnTo>
                    <a:lnTo>
                      <a:pt x="58" y="424"/>
                    </a:lnTo>
                    <a:lnTo>
                      <a:pt x="42" y="398"/>
                    </a:lnTo>
                    <a:lnTo>
                      <a:pt x="30" y="372"/>
                    </a:lnTo>
                    <a:lnTo>
                      <a:pt x="30" y="372"/>
                    </a:lnTo>
                    <a:lnTo>
                      <a:pt x="20" y="344"/>
                    </a:lnTo>
                    <a:lnTo>
                      <a:pt x="10" y="316"/>
                    </a:lnTo>
                    <a:lnTo>
                      <a:pt x="4" y="288"/>
                    </a:lnTo>
                    <a:lnTo>
                      <a:pt x="0" y="262"/>
                    </a:lnTo>
                    <a:lnTo>
                      <a:pt x="0" y="234"/>
                    </a:lnTo>
                    <a:lnTo>
                      <a:pt x="0" y="208"/>
                    </a:lnTo>
                    <a:lnTo>
                      <a:pt x="4" y="182"/>
                    </a:lnTo>
                    <a:lnTo>
                      <a:pt x="8" y="158"/>
                    </a:lnTo>
                    <a:lnTo>
                      <a:pt x="16" y="134"/>
                    </a:lnTo>
                    <a:lnTo>
                      <a:pt x="24" y="112"/>
                    </a:lnTo>
                    <a:lnTo>
                      <a:pt x="36" y="90"/>
                    </a:lnTo>
                    <a:lnTo>
                      <a:pt x="48" y="72"/>
                    </a:lnTo>
                    <a:lnTo>
                      <a:pt x="64" y="54"/>
                    </a:lnTo>
                    <a:lnTo>
                      <a:pt x="80" y="38"/>
                    </a:lnTo>
                    <a:lnTo>
                      <a:pt x="100" y="26"/>
                    </a:lnTo>
                    <a:lnTo>
                      <a:pt x="120" y="16"/>
                    </a:lnTo>
                    <a:lnTo>
                      <a:pt x="120" y="16"/>
                    </a:lnTo>
                    <a:lnTo>
                      <a:pt x="142" y="8"/>
                    </a:lnTo>
                    <a:lnTo>
                      <a:pt x="164" y="2"/>
                    </a:lnTo>
                    <a:lnTo>
                      <a:pt x="186" y="0"/>
                    </a:lnTo>
                    <a:lnTo>
                      <a:pt x="210" y="2"/>
                    </a:lnTo>
                    <a:lnTo>
                      <a:pt x="232" y="4"/>
                    </a:lnTo>
                    <a:lnTo>
                      <a:pt x="256" y="10"/>
                    </a:lnTo>
                    <a:lnTo>
                      <a:pt x="278" y="18"/>
                    </a:lnTo>
                    <a:lnTo>
                      <a:pt x="300" y="30"/>
                    </a:lnTo>
                    <a:lnTo>
                      <a:pt x="322" y="42"/>
                    </a:lnTo>
                    <a:lnTo>
                      <a:pt x="342" y="58"/>
                    </a:lnTo>
                    <a:lnTo>
                      <a:pt x="362" y="76"/>
                    </a:lnTo>
                    <a:lnTo>
                      <a:pt x="382" y="94"/>
                    </a:lnTo>
                    <a:lnTo>
                      <a:pt x="398" y="116"/>
                    </a:lnTo>
                    <a:lnTo>
                      <a:pt x="416" y="140"/>
                    </a:lnTo>
                    <a:lnTo>
                      <a:pt x="430" y="164"/>
                    </a:lnTo>
                    <a:lnTo>
                      <a:pt x="442" y="1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70"/>
              <p:cNvSpPr>
                <a:spLocks/>
              </p:cNvSpPr>
              <p:nvPr/>
            </p:nvSpPr>
            <p:spPr bwMode="auto">
              <a:xfrm>
                <a:off x="9805988" y="6983413"/>
                <a:ext cx="752475" cy="739775"/>
              </a:xfrm>
              <a:custGeom>
                <a:avLst/>
                <a:gdLst>
                  <a:gd name="T0" fmla="*/ 386 w 474"/>
                  <a:gd name="T1" fmla="*/ 338 h 466"/>
                  <a:gd name="T2" fmla="*/ 342 w 474"/>
                  <a:gd name="T3" fmla="*/ 350 h 466"/>
                  <a:gd name="T4" fmla="*/ 296 w 474"/>
                  <a:gd name="T5" fmla="*/ 352 h 466"/>
                  <a:gd name="T6" fmla="*/ 250 w 474"/>
                  <a:gd name="T7" fmla="*/ 342 h 466"/>
                  <a:gd name="T8" fmla="*/ 204 w 474"/>
                  <a:gd name="T9" fmla="*/ 324 h 466"/>
                  <a:gd name="T10" fmla="*/ 162 w 474"/>
                  <a:gd name="T11" fmla="*/ 296 h 466"/>
                  <a:gd name="T12" fmla="*/ 124 w 474"/>
                  <a:gd name="T13" fmla="*/ 258 h 466"/>
                  <a:gd name="T14" fmla="*/ 90 w 474"/>
                  <a:gd name="T15" fmla="*/ 214 h 466"/>
                  <a:gd name="T16" fmla="*/ 62 w 474"/>
                  <a:gd name="T17" fmla="*/ 162 h 466"/>
                  <a:gd name="T18" fmla="*/ 54 w 474"/>
                  <a:gd name="T19" fmla="*/ 142 h 466"/>
                  <a:gd name="T20" fmla="*/ 42 w 474"/>
                  <a:gd name="T21" fmla="*/ 100 h 466"/>
                  <a:gd name="T22" fmla="*/ 34 w 474"/>
                  <a:gd name="T23" fmla="*/ 60 h 466"/>
                  <a:gd name="T24" fmla="*/ 32 w 474"/>
                  <a:gd name="T25" fmla="*/ 0 h 466"/>
                  <a:gd name="T26" fmla="*/ 18 w 474"/>
                  <a:gd name="T27" fmla="*/ 30 h 466"/>
                  <a:gd name="T28" fmla="*/ 2 w 474"/>
                  <a:gd name="T29" fmla="*/ 94 h 466"/>
                  <a:gd name="T30" fmla="*/ 2 w 474"/>
                  <a:gd name="T31" fmla="*/ 164 h 466"/>
                  <a:gd name="T32" fmla="*/ 16 w 474"/>
                  <a:gd name="T33" fmla="*/ 238 h 466"/>
                  <a:gd name="T34" fmla="*/ 30 w 474"/>
                  <a:gd name="T35" fmla="*/ 276 h 466"/>
                  <a:gd name="T36" fmla="*/ 58 w 474"/>
                  <a:gd name="T37" fmla="*/ 328 h 466"/>
                  <a:gd name="T38" fmla="*/ 92 w 474"/>
                  <a:gd name="T39" fmla="*/ 372 h 466"/>
                  <a:gd name="T40" fmla="*/ 130 w 474"/>
                  <a:gd name="T41" fmla="*/ 410 h 466"/>
                  <a:gd name="T42" fmla="*/ 174 w 474"/>
                  <a:gd name="T43" fmla="*/ 438 h 466"/>
                  <a:gd name="T44" fmla="*/ 218 w 474"/>
                  <a:gd name="T45" fmla="*/ 456 h 466"/>
                  <a:gd name="T46" fmla="*/ 264 w 474"/>
                  <a:gd name="T47" fmla="*/ 466 h 466"/>
                  <a:gd name="T48" fmla="*/ 310 w 474"/>
                  <a:gd name="T49" fmla="*/ 464 h 466"/>
                  <a:gd name="T50" fmla="*/ 354 w 474"/>
                  <a:gd name="T51" fmla="*/ 452 h 466"/>
                  <a:gd name="T52" fmla="*/ 366 w 474"/>
                  <a:gd name="T53" fmla="*/ 446 h 466"/>
                  <a:gd name="T54" fmla="*/ 402 w 474"/>
                  <a:gd name="T55" fmla="*/ 420 h 466"/>
                  <a:gd name="T56" fmla="*/ 438 w 474"/>
                  <a:gd name="T57" fmla="*/ 376 h 466"/>
                  <a:gd name="T58" fmla="*/ 462 w 474"/>
                  <a:gd name="T59" fmla="*/ 320 h 466"/>
                  <a:gd name="T60" fmla="*/ 474 w 474"/>
                  <a:gd name="T61" fmla="*/ 256 h 466"/>
                  <a:gd name="T62" fmla="*/ 456 w 474"/>
                  <a:gd name="T63" fmla="*/ 282 h 466"/>
                  <a:gd name="T64" fmla="*/ 436 w 474"/>
                  <a:gd name="T65" fmla="*/ 304 h 466"/>
                  <a:gd name="T66" fmla="*/ 412 w 474"/>
                  <a:gd name="T67" fmla="*/ 324 h 466"/>
                  <a:gd name="T68" fmla="*/ 386 w 474"/>
                  <a:gd name="T69" fmla="*/ 33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4" h="466">
                    <a:moveTo>
                      <a:pt x="386" y="338"/>
                    </a:moveTo>
                    <a:lnTo>
                      <a:pt x="386" y="338"/>
                    </a:lnTo>
                    <a:lnTo>
                      <a:pt x="364" y="346"/>
                    </a:lnTo>
                    <a:lnTo>
                      <a:pt x="342" y="350"/>
                    </a:lnTo>
                    <a:lnTo>
                      <a:pt x="318" y="352"/>
                    </a:lnTo>
                    <a:lnTo>
                      <a:pt x="296" y="352"/>
                    </a:lnTo>
                    <a:lnTo>
                      <a:pt x="272" y="348"/>
                    </a:lnTo>
                    <a:lnTo>
                      <a:pt x="250" y="342"/>
                    </a:lnTo>
                    <a:lnTo>
                      <a:pt x="228" y="334"/>
                    </a:lnTo>
                    <a:lnTo>
                      <a:pt x="204" y="324"/>
                    </a:lnTo>
                    <a:lnTo>
                      <a:pt x="184" y="310"/>
                    </a:lnTo>
                    <a:lnTo>
                      <a:pt x="162" y="296"/>
                    </a:lnTo>
                    <a:lnTo>
                      <a:pt x="142" y="278"/>
                    </a:lnTo>
                    <a:lnTo>
                      <a:pt x="124" y="258"/>
                    </a:lnTo>
                    <a:lnTo>
                      <a:pt x="106" y="236"/>
                    </a:lnTo>
                    <a:lnTo>
                      <a:pt x="90" y="214"/>
                    </a:lnTo>
                    <a:lnTo>
                      <a:pt x="76" y="188"/>
                    </a:lnTo>
                    <a:lnTo>
                      <a:pt x="62" y="162"/>
                    </a:lnTo>
                    <a:lnTo>
                      <a:pt x="62" y="162"/>
                    </a:lnTo>
                    <a:lnTo>
                      <a:pt x="54" y="142"/>
                    </a:lnTo>
                    <a:lnTo>
                      <a:pt x="48" y="120"/>
                    </a:lnTo>
                    <a:lnTo>
                      <a:pt x="42" y="100"/>
                    </a:lnTo>
                    <a:lnTo>
                      <a:pt x="38" y="80"/>
                    </a:lnTo>
                    <a:lnTo>
                      <a:pt x="34" y="60"/>
                    </a:lnTo>
                    <a:lnTo>
                      <a:pt x="32" y="40"/>
                    </a:lnTo>
                    <a:lnTo>
                      <a:pt x="32" y="0"/>
                    </a:lnTo>
                    <a:lnTo>
                      <a:pt x="32" y="0"/>
                    </a:lnTo>
                    <a:lnTo>
                      <a:pt x="18" y="30"/>
                    </a:lnTo>
                    <a:lnTo>
                      <a:pt x="8" y="60"/>
                    </a:lnTo>
                    <a:lnTo>
                      <a:pt x="2" y="94"/>
                    </a:lnTo>
                    <a:lnTo>
                      <a:pt x="0" y="128"/>
                    </a:lnTo>
                    <a:lnTo>
                      <a:pt x="2" y="164"/>
                    </a:lnTo>
                    <a:lnTo>
                      <a:pt x="6" y="202"/>
                    </a:lnTo>
                    <a:lnTo>
                      <a:pt x="16" y="238"/>
                    </a:lnTo>
                    <a:lnTo>
                      <a:pt x="30" y="276"/>
                    </a:lnTo>
                    <a:lnTo>
                      <a:pt x="30" y="276"/>
                    </a:lnTo>
                    <a:lnTo>
                      <a:pt x="44" y="302"/>
                    </a:lnTo>
                    <a:lnTo>
                      <a:pt x="58" y="328"/>
                    </a:lnTo>
                    <a:lnTo>
                      <a:pt x="74" y="350"/>
                    </a:lnTo>
                    <a:lnTo>
                      <a:pt x="92" y="372"/>
                    </a:lnTo>
                    <a:lnTo>
                      <a:pt x="110" y="392"/>
                    </a:lnTo>
                    <a:lnTo>
                      <a:pt x="130" y="410"/>
                    </a:lnTo>
                    <a:lnTo>
                      <a:pt x="152" y="424"/>
                    </a:lnTo>
                    <a:lnTo>
                      <a:pt x="174" y="438"/>
                    </a:lnTo>
                    <a:lnTo>
                      <a:pt x="196" y="448"/>
                    </a:lnTo>
                    <a:lnTo>
                      <a:pt x="218" y="456"/>
                    </a:lnTo>
                    <a:lnTo>
                      <a:pt x="240" y="462"/>
                    </a:lnTo>
                    <a:lnTo>
                      <a:pt x="264" y="466"/>
                    </a:lnTo>
                    <a:lnTo>
                      <a:pt x="286" y="466"/>
                    </a:lnTo>
                    <a:lnTo>
                      <a:pt x="310" y="464"/>
                    </a:lnTo>
                    <a:lnTo>
                      <a:pt x="332" y="460"/>
                    </a:lnTo>
                    <a:lnTo>
                      <a:pt x="354" y="452"/>
                    </a:lnTo>
                    <a:lnTo>
                      <a:pt x="354" y="452"/>
                    </a:lnTo>
                    <a:lnTo>
                      <a:pt x="366" y="446"/>
                    </a:lnTo>
                    <a:lnTo>
                      <a:pt x="378" y="438"/>
                    </a:lnTo>
                    <a:lnTo>
                      <a:pt x="402" y="420"/>
                    </a:lnTo>
                    <a:lnTo>
                      <a:pt x="422" y="400"/>
                    </a:lnTo>
                    <a:lnTo>
                      <a:pt x="438" y="376"/>
                    </a:lnTo>
                    <a:lnTo>
                      <a:pt x="452" y="348"/>
                    </a:lnTo>
                    <a:lnTo>
                      <a:pt x="462" y="320"/>
                    </a:lnTo>
                    <a:lnTo>
                      <a:pt x="470" y="288"/>
                    </a:lnTo>
                    <a:lnTo>
                      <a:pt x="474" y="256"/>
                    </a:lnTo>
                    <a:lnTo>
                      <a:pt x="474" y="256"/>
                    </a:lnTo>
                    <a:lnTo>
                      <a:pt x="456" y="282"/>
                    </a:lnTo>
                    <a:lnTo>
                      <a:pt x="446" y="294"/>
                    </a:lnTo>
                    <a:lnTo>
                      <a:pt x="436" y="304"/>
                    </a:lnTo>
                    <a:lnTo>
                      <a:pt x="424" y="314"/>
                    </a:lnTo>
                    <a:lnTo>
                      <a:pt x="412" y="324"/>
                    </a:lnTo>
                    <a:lnTo>
                      <a:pt x="398" y="332"/>
                    </a:lnTo>
                    <a:lnTo>
                      <a:pt x="386" y="3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71"/>
              <p:cNvSpPr>
                <a:spLocks/>
              </p:cNvSpPr>
              <p:nvPr/>
            </p:nvSpPr>
            <p:spPr bwMode="auto">
              <a:xfrm>
                <a:off x="11787188" y="7332663"/>
                <a:ext cx="2289175" cy="2216150"/>
              </a:xfrm>
              <a:custGeom>
                <a:avLst/>
                <a:gdLst>
                  <a:gd name="T0" fmla="*/ 0 w 1442"/>
                  <a:gd name="T1" fmla="*/ 282 h 1396"/>
                  <a:gd name="T2" fmla="*/ 76 w 1442"/>
                  <a:gd name="T3" fmla="*/ 336 h 1396"/>
                  <a:gd name="T4" fmla="*/ 192 w 1442"/>
                  <a:gd name="T5" fmla="*/ 426 h 1396"/>
                  <a:gd name="T6" fmla="*/ 342 w 1442"/>
                  <a:gd name="T7" fmla="*/ 552 h 1396"/>
                  <a:gd name="T8" fmla="*/ 504 w 1442"/>
                  <a:gd name="T9" fmla="*/ 706 h 1396"/>
                  <a:gd name="T10" fmla="*/ 586 w 1442"/>
                  <a:gd name="T11" fmla="*/ 794 h 1396"/>
                  <a:gd name="T12" fmla="*/ 664 w 1442"/>
                  <a:gd name="T13" fmla="*/ 886 h 1396"/>
                  <a:gd name="T14" fmla="*/ 736 w 1442"/>
                  <a:gd name="T15" fmla="*/ 982 h 1396"/>
                  <a:gd name="T16" fmla="*/ 802 w 1442"/>
                  <a:gd name="T17" fmla="*/ 1082 h 1396"/>
                  <a:gd name="T18" fmla="*/ 856 w 1442"/>
                  <a:gd name="T19" fmla="*/ 1184 h 1396"/>
                  <a:gd name="T20" fmla="*/ 900 w 1442"/>
                  <a:gd name="T21" fmla="*/ 1290 h 1396"/>
                  <a:gd name="T22" fmla="*/ 928 w 1442"/>
                  <a:gd name="T23" fmla="*/ 1396 h 1396"/>
                  <a:gd name="T24" fmla="*/ 952 w 1442"/>
                  <a:gd name="T25" fmla="*/ 1394 h 1396"/>
                  <a:gd name="T26" fmla="*/ 1014 w 1442"/>
                  <a:gd name="T27" fmla="*/ 1388 h 1396"/>
                  <a:gd name="T28" fmla="*/ 1102 w 1442"/>
                  <a:gd name="T29" fmla="*/ 1370 h 1396"/>
                  <a:gd name="T30" fmla="*/ 1176 w 1442"/>
                  <a:gd name="T31" fmla="*/ 1346 h 1396"/>
                  <a:gd name="T32" fmla="*/ 1226 w 1442"/>
                  <a:gd name="T33" fmla="*/ 1324 h 1396"/>
                  <a:gd name="T34" fmla="*/ 1274 w 1442"/>
                  <a:gd name="T35" fmla="*/ 1294 h 1396"/>
                  <a:gd name="T36" fmla="*/ 1320 w 1442"/>
                  <a:gd name="T37" fmla="*/ 1258 h 1396"/>
                  <a:gd name="T38" fmla="*/ 1362 w 1442"/>
                  <a:gd name="T39" fmla="*/ 1216 h 1396"/>
                  <a:gd name="T40" fmla="*/ 1396 w 1442"/>
                  <a:gd name="T41" fmla="*/ 1164 h 1396"/>
                  <a:gd name="T42" fmla="*/ 1422 w 1442"/>
                  <a:gd name="T43" fmla="*/ 1102 h 1396"/>
                  <a:gd name="T44" fmla="*/ 1438 w 1442"/>
                  <a:gd name="T45" fmla="*/ 1032 h 1396"/>
                  <a:gd name="T46" fmla="*/ 1442 w 1442"/>
                  <a:gd name="T47" fmla="*/ 950 h 1396"/>
                  <a:gd name="T48" fmla="*/ 1440 w 1442"/>
                  <a:gd name="T49" fmla="*/ 906 h 1396"/>
                  <a:gd name="T50" fmla="*/ 1318 w 1442"/>
                  <a:gd name="T51" fmla="*/ 810 h 1396"/>
                  <a:gd name="T52" fmla="*/ 1190 w 1442"/>
                  <a:gd name="T53" fmla="*/ 706 h 1396"/>
                  <a:gd name="T54" fmla="*/ 1042 w 1442"/>
                  <a:gd name="T55" fmla="*/ 576 h 1396"/>
                  <a:gd name="T56" fmla="*/ 892 w 1442"/>
                  <a:gd name="T57" fmla="*/ 432 h 1396"/>
                  <a:gd name="T58" fmla="*/ 788 w 1442"/>
                  <a:gd name="T59" fmla="*/ 318 h 1396"/>
                  <a:gd name="T60" fmla="*/ 726 w 1442"/>
                  <a:gd name="T61" fmla="*/ 242 h 1396"/>
                  <a:gd name="T62" fmla="*/ 674 w 1442"/>
                  <a:gd name="T63" fmla="*/ 170 h 1396"/>
                  <a:gd name="T64" fmla="*/ 632 w 1442"/>
                  <a:gd name="T65" fmla="*/ 98 h 1396"/>
                  <a:gd name="T66" fmla="*/ 604 w 1442"/>
                  <a:gd name="T67" fmla="*/ 32 h 1396"/>
                  <a:gd name="T68" fmla="*/ 0 w 1442"/>
                  <a:gd name="T69" fmla="*/ 282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2" h="1396">
                    <a:moveTo>
                      <a:pt x="0" y="282"/>
                    </a:moveTo>
                    <a:lnTo>
                      <a:pt x="0" y="282"/>
                    </a:lnTo>
                    <a:lnTo>
                      <a:pt x="34" y="306"/>
                    </a:lnTo>
                    <a:lnTo>
                      <a:pt x="76" y="336"/>
                    </a:lnTo>
                    <a:lnTo>
                      <a:pt x="128" y="376"/>
                    </a:lnTo>
                    <a:lnTo>
                      <a:pt x="192" y="426"/>
                    </a:lnTo>
                    <a:lnTo>
                      <a:pt x="264" y="484"/>
                    </a:lnTo>
                    <a:lnTo>
                      <a:pt x="342" y="552"/>
                    </a:lnTo>
                    <a:lnTo>
                      <a:pt x="422" y="626"/>
                    </a:lnTo>
                    <a:lnTo>
                      <a:pt x="504" y="706"/>
                    </a:lnTo>
                    <a:lnTo>
                      <a:pt x="546" y="750"/>
                    </a:lnTo>
                    <a:lnTo>
                      <a:pt x="586" y="794"/>
                    </a:lnTo>
                    <a:lnTo>
                      <a:pt x="626" y="838"/>
                    </a:lnTo>
                    <a:lnTo>
                      <a:pt x="664" y="886"/>
                    </a:lnTo>
                    <a:lnTo>
                      <a:pt x="702" y="932"/>
                    </a:lnTo>
                    <a:lnTo>
                      <a:pt x="736" y="982"/>
                    </a:lnTo>
                    <a:lnTo>
                      <a:pt x="770" y="1032"/>
                    </a:lnTo>
                    <a:lnTo>
                      <a:pt x="802" y="1082"/>
                    </a:lnTo>
                    <a:lnTo>
                      <a:pt x="830" y="1132"/>
                    </a:lnTo>
                    <a:lnTo>
                      <a:pt x="856" y="1184"/>
                    </a:lnTo>
                    <a:lnTo>
                      <a:pt x="880" y="1236"/>
                    </a:lnTo>
                    <a:lnTo>
                      <a:pt x="900" y="1290"/>
                    </a:lnTo>
                    <a:lnTo>
                      <a:pt x="916" y="1342"/>
                    </a:lnTo>
                    <a:lnTo>
                      <a:pt x="928" y="1396"/>
                    </a:lnTo>
                    <a:lnTo>
                      <a:pt x="928" y="1396"/>
                    </a:lnTo>
                    <a:lnTo>
                      <a:pt x="952" y="1394"/>
                    </a:lnTo>
                    <a:lnTo>
                      <a:pt x="980" y="1392"/>
                    </a:lnTo>
                    <a:lnTo>
                      <a:pt x="1014" y="1388"/>
                    </a:lnTo>
                    <a:lnTo>
                      <a:pt x="1056" y="1382"/>
                    </a:lnTo>
                    <a:lnTo>
                      <a:pt x="1102" y="1370"/>
                    </a:lnTo>
                    <a:lnTo>
                      <a:pt x="1152" y="1356"/>
                    </a:lnTo>
                    <a:lnTo>
                      <a:pt x="1176" y="1346"/>
                    </a:lnTo>
                    <a:lnTo>
                      <a:pt x="1202" y="1336"/>
                    </a:lnTo>
                    <a:lnTo>
                      <a:pt x="1226" y="1324"/>
                    </a:lnTo>
                    <a:lnTo>
                      <a:pt x="1250" y="1310"/>
                    </a:lnTo>
                    <a:lnTo>
                      <a:pt x="1274" y="1294"/>
                    </a:lnTo>
                    <a:lnTo>
                      <a:pt x="1298" y="1278"/>
                    </a:lnTo>
                    <a:lnTo>
                      <a:pt x="1320" y="1258"/>
                    </a:lnTo>
                    <a:lnTo>
                      <a:pt x="1342" y="1238"/>
                    </a:lnTo>
                    <a:lnTo>
                      <a:pt x="1362" y="1216"/>
                    </a:lnTo>
                    <a:lnTo>
                      <a:pt x="1380" y="1190"/>
                    </a:lnTo>
                    <a:lnTo>
                      <a:pt x="1396" y="1164"/>
                    </a:lnTo>
                    <a:lnTo>
                      <a:pt x="1410" y="1134"/>
                    </a:lnTo>
                    <a:lnTo>
                      <a:pt x="1422" y="1102"/>
                    </a:lnTo>
                    <a:lnTo>
                      <a:pt x="1432" y="1068"/>
                    </a:lnTo>
                    <a:lnTo>
                      <a:pt x="1438" y="1032"/>
                    </a:lnTo>
                    <a:lnTo>
                      <a:pt x="1442" y="992"/>
                    </a:lnTo>
                    <a:lnTo>
                      <a:pt x="1442" y="950"/>
                    </a:lnTo>
                    <a:lnTo>
                      <a:pt x="1440" y="906"/>
                    </a:lnTo>
                    <a:lnTo>
                      <a:pt x="1440" y="906"/>
                    </a:lnTo>
                    <a:lnTo>
                      <a:pt x="1406" y="880"/>
                    </a:lnTo>
                    <a:lnTo>
                      <a:pt x="1318" y="810"/>
                    </a:lnTo>
                    <a:lnTo>
                      <a:pt x="1258" y="762"/>
                    </a:lnTo>
                    <a:lnTo>
                      <a:pt x="1190" y="706"/>
                    </a:lnTo>
                    <a:lnTo>
                      <a:pt x="1118" y="644"/>
                    </a:lnTo>
                    <a:lnTo>
                      <a:pt x="1042" y="576"/>
                    </a:lnTo>
                    <a:lnTo>
                      <a:pt x="966" y="506"/>
                    </a:lnTo>
                    <a:lnTo>
                      <a:pt x="892" y="432"/>
                    </a:lnTo>
                    <a:lnTo>
                      <a:pt x="820" y="356"/>
                    </a:lnTo>
                    <a:lnTo>
                      <a:pt x="788" y="318"/>
                    </a:lnTo>
                    <a:lnTo>
                      <a:pt x="756" y="280"/>
                    </a:lnTo>
                    <a:lnTo>
                      <a:pt x="726" y="242"/>
                    </a:lnTo>
                    <a:lnTo>
                      <a:pt x="698" y="206"/>
                    </a:lnTo>
                    <a:lnTo>
                      <a:pt x="674" y="170"/>
                    </a:lnTo>
                    <a:lnTo>
                      <a:pt x="650" y="134"/>
                    </a:lnTo>
                    <a:lnTo>
                      <a:pt x="632" y="98"/>
                    </a:lnTo>
                    <a:lnTo>
                      <a:pt x="616" y="64"/>
                    </a:lnTo>
                    <a:lnTo>
                      <a:pt x="604" y="32"/>
                    </a:lnTo>
                    <a:lnTo>
                      <a:pt x="596" y="0"/>
                    </a:lnTo>
                    <a:lnTo>
                      <a:pt x="0" y="282"/>
                    </a:lnTo>
                    <a:close/>
                  </a:path>
                </a:pathLst>
              </a:custGeom>
              <a:solidFill>
                <a:srgbClr val="60A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72"/>
              <p:cNvSpPr>
                <a:spLocks/>
              </p:cNvSpPr>
              <p:nvPr/>
            </p:nvSpPr>
            <p:spPr bwMode="auto">
              <a:xfrm>
                <a:off x="11787188" y="7332663"/>
                <a:ext cx="2289175" cy="2216150"/>
              </a:xfrm>
              <a:custGeom>
                <a:avLst/>
                <a:gdLst>
                  <a:gd name="T0" fmla="*/ 0 w 1442"/>
                  <a:gd name="T1" fmla="*/ 282 h 1396"/>
                  <a:gd name="T2" fmla="*/ 76 w 1442"/>
                  <a:gd name="T3" fmla="*/ 336 h 1396"/>
                  <a:gd name="T4" fmla="*/ 192 w 1442"/>
                  <a:gd name="T5" fmla="*/ 426 h 1396"/>
                  <a:gd name="T6" fmla="*/ 342 w 1442"/>
                  <a:gd name="T7" fmla="*/ 552 h 1396"/>
                  <a:gd name="T8" fmla="*/ 504 w 1442"/>
                  <a:gd name="T9" fmla="*/ 706 h 1396"/>
                  <a:gd name="T10" fmla="*/ 586 w 1442"/>
                  <a:gd name="T11" fmla="*/ 794 h 1396"/>
                  <a:gd name="T12" fmla="*/ 664 w 1442"/>
                  <a:gd name="T13" fmla="*/ 886 h 1396"/>
                  <a:gd name="T14" fmla="*/ 736 w 1442"/>
                  <a:gd name="T15" fmla="*/ 982 h 1396"/>
                  <a:gd name="T16" fmla="*/ 802 w 1442"/>
                  <a:gd name="T17" fmla="*/ 1082 h 1396"/>
                  <a:gd name="T18" fmla="*/ 856 w 1442"/>
                  <a:gd name="T19" fmla="*/ 1184 h 1396"/>
                  <a:gd name="T20" fmla="*/ 900 w 1442"/>
                  <a:gd name="T21" fmla="*/ 1290 h 1396"/>
                  <a:gd name="T22" fmla="*/ 928 w 1442"/>
                  <a:gd name="T23" fmla="*/ 1396 h 1396"/>
                  <a:gd name="T24" fmla="*/ 952 w 1442"/>
                  <a:gd name="T25" fmla="*/ 1394 h 1396"/>
                  <a:gd name="T26" fmla="*/ 1014 w 1442"/>
                  <a:gd name="T27" fmla="*/ 1388 h 1396"/>
                  <a:gd name="T28" fmla="*/ 1102 w 1442"/>
                  <a:gd name="T29" fmla="*/ 1370 h 1396"/>
                  <a:gd name="T30" fmla="*/ 1176 w 1442"/>
                  <a:gd name="T31" fmla="*/ 1346 h 1396"/>
                  <a:gd name="T32" fmla="*/ 1226 w 1442"/>
                  <a:gd name="T33" fmla="*/ 1324 h 1396"/>
                  <a:gd name="T34" fmla="*/ 1274 w 1442"/>
                  <a:gd name="T35" fmla="*/ 1294 h 1396"/>
                  <a:gd name="T36" fmla="*/ 1320 w 1442"/>
                  <a:gd name="T37" fmla="*/ 1258 h 1396"/>
                  <a:gd name="T38" fmla="*/ 1362 w 1442"/>
                  <a:gd name="T39" fmla="*/ 1216 h 1396"/>
                  <a:gd name="T40" fmla="*/ 1396 w 1442"/>
                  <a:gd name="T41" fmla="*/ 1164 h 1396"/>
                  <a:gd name="T42" fmla="*/ 1422 w 1442"/>
                  <a:gd name="T43" fmla="*/ 1102 h 1396"/>
                  <a:gd name="T44" fmla="*/ 1438 w 1442"/>
                  <a:gd name="T45" fmla="*/ 1032 h 1396"/>
                  <a:gd name="T46" fmla="*/ 1442 w 1442"/>
                  <a:gd name="T47" fmla="*/ 950 h 1396"/>
                  <a:gd name="T48" fmla="*/ 1440 w 1442"/>
                  <a:gd name="T49" fmla="*/ 906 h 1396"/>
                  <a:gd name="T50" fmla="*/ 1318 w 1442"/>
                  <a:gd name="T51" fmla="*/ 810 h 1396"/>
                  <a:gd name="T52" fmla="*/ 1190 w 1442"/>
                  <a:gd name="T53" fmla="*/ 706 h 1396"/>
                  <a:gd name="T54" fmla="*/ 1042 w 1442"/>
                  <a:gd name="T55" fmla="*/ 576 h 1396"/>
                  <a:gd name="T56" fmla="*/ 892 w 1442"/>
                  <a:gd name="T57" fmla="*/ 432 h 1396"/>
                  <a:gd name="T58" fmla="*/ 788 w 1442"/>
                  <a:gd name="T59" fmla="*/ 318 h 1396"/>
                  <a:gd name="T60" fmla="*/ 726 w 1442"/>
                  <a:gd name="T61" fmla="*/ 242 h 1396"/>
                  <a:gd name="T62" fmla="*/ 674 w 1442"/>
                  <a:gd name="T63" fmla="*/ 170 h 1396"/>
                  <a:gd name="T64" fmla="*/ 632 w 1442"/>
                  <a:gd name="T65" fmla="*/ 98 h 1396"/>
                  <a:gd name="T66" fmla="*/ 604 w 1442"/>
                  <a:gd name="T67" fmla="*/ 32 h 1396"/>
                  <a:gd name="T68" fmla="*/ 0 w 1442"/>
                  <a:gd name="T69" fmla="*/ 282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2" h="1396">
                    <a:moveTo>
                      <a:pt x="0" y="282"/>
                    </a:moveTo>
                    <a:lnTo>
                      <a:pt x="0" y="282"/>
                    </a:lnTo>
                    <a:lnTo>
                      <a:pt x="34" y="306"/>
                    </a:lnTo>
                    <a:lnTo>
                      <a:pt x="76" y="336"/>
                    </a:lnTo>
                    <a:lnTo>
                      <a:pt x="128" y="376"/>
                    </a:lnTo>
                    <a:lnTo>
                      <a:pt x="192" y="426"/>
                    </a:lnTo>
                    <a:lnTo>
                      <a:pt x="264" y="484"/>
                    </a:lnTo>
                    <a:lnTo>
                      <a:pt x="342" y="552"/>
                    </a:lnTo>
                    <a:lnTo>
                      <a:pt x="422" y="626"/>
                    </a:lnTo>
                    <a:lnTo>
                      <a:pt x="504" y="706"/>
                    </a:lnTo>
                    <a:lnTo>
                      <a:pt x="546" y="750"/>
                    </a:lnTo>
                    <a:lnTo>
                      <a:pt x="586" y="794"/>
                    </a:lnTo>
                    <a:lnTo>
                      <a:pt x="626" y="838"/>
                    </a:lnTo>
                    <a:lnTo>
                      <a:pt x="664" y="886"/>
                    </a:lnTo>
                    <a:lnTo>
                      <a:pt x="702" y="932"/>
                    </a:lnTo>
                    <a:lnTo>
                      <a:pt x="736" y="982"/>
                    </a:lnTo>
                    <a:lnTo>
                      <a:pt x="770" y="1032"/>
                    </a:lnTo>
                    <a:lnTo>
                      <a:pt x="802" y="1082"/>
                    </a:lnTo>
                    <a:lnTo>
                      <a:pt x="830" y="1132"/>
                    </a:lnTo>
                    <a:lnTo>
                      <a:pt x="856" y="1184"/>
                    </a:lnTo>
                    <a:lnTo>
                      <a:pt x="880" y="1236"/>
                    </a:lnTo>
                    <a:lnTo>
                      <a:pt x="900" y="1290"/>
                    </a:lnTo>
                    <a:lnTo>
                      <a:pt x="916" y="1342"/>
                    </a:lnTo>
                    <a:lnTo>
                      <a:pt x="928" y="1396"/>
                    </a:lnTo>
                    <a:lnTo>
                      <a:pt x="928" y="1396"/>
                    </a:lnTo>
                    <a:lnTo>
                      <a:pt x="952" y="1394"/>
                    </a:lnTo>
                    <a:lnTo>
                      <a:pt x="980" y="1392"/>
                    </a:lnTo>
                    <a:lnTo>
                      <a:pt x="1014" y="1388"/>
                    </a:lnTo>
                    <a:lnTo>
                      <a:pt x="1056" y="1382"/>
                    </a:lnTo>
                    <a:lnTo>
                      <a:pt x="1102" y="1370"/>
                    </a:lnTo>
                    <a:lnTo>
                      <a:pt x="1152" y="1356"/>
                    </a:lnTo>
                    <a:lnTo>
                      <a:pt x="1176" y="1346"/>
                    </a:lnTo>
                    <a:lnTo>
                      <a:pt x="1202" y="1336"/>
                    </a:lnTo>
                    <a:lnTo>
                      <a:pt x="1226" y="1324"/>
                    </a:lnTo>
                    <a:lnTo>
                      <a:pt x="1250" y="1310"/>
                    </a:lnTo>
                    <a:lnTo>
                      <a:pt x="1274" y="1294"/>
                    </a:lnTo>
                    <a:lnTo>
                      <a:pt x="1298" y="1278"/>
                    </a:lnTo>
                    <a:lnTo>
                      <a:pt x="1320" y="1258"/>
                    </a:lnTo>
                    <a:lnTo>
                      <a:pt x="1342" y="1238"/>
                    </a:lnTo>
                    <a:lnTo>
                      <a:pt x="1362" y="1216"/>
                    </a:lnTo>
                    <a:lnTo>
                      <a:pt x="1380" y="1190"/>
                    </a:lnTo>
                    <a:lnTo>
                      <a:pt x="1396" y="1164"/>
                    </a:lnTo>
                    <a:lnTo>
                      <a:pt x="1410" y="1134"/>
                    </a:lnTo>
                    <a:lnTo>
                      <a:pt x="1422" y="1102"/>
                    </a:lnTo>
                    <a:lnTo>
                      <a:pt x="1432" y="1068"/>
                    </a:lnTo>
                    <a:lnTo>
                      <a:pt x="1438" y="1032"/>
                    </a:lnTo>
                    <a:lnTo>
                      <a:pt x="1442" y="992"/>
                    </a:lnTo>
                    <a:lnTo>
                      <a:pt x="1442" y="950"/>
                    </a:lnTo>
                    <a:lnTo>
                      <a:pt x="1440" y="906"/>
                    </a:lnTo>
                    <a:lnTo>
                      <a:pt x="1440" y="906"/>
                    </a:lnTo>
                    <a:lnTo>
                      <a:pt x="1406" y="880"/>
                    </a:lnTo>
                    <a:lnTo>
                      <a:pt x="1318" y="810"/>
                    </a:lnTo>
                    <a:lnTo>
                      <a:pt x="1258" y="762"/>
                    </a:lnTo>
                    <a:lnTo>
                      <a:pt x="1190" y="706"/>
                    </a:lnTo>
                    <a:lnTo>
                      <a:pt x="1118" y="644"/>
                    </a:lnTo>
                    <a:lnTo>
                      <a:pt x="1042" y="576"/>
                    </a:lnTo>
                    <a:lnTo>
                      <a:pt x="966" y="506"/>
                    </a:lnTo>
                    <a:lnTo>
                      <a:pt x="892" y="432"/>
                    </a:lnTo>
                    <a:lnTo>
                      <a:pt x="820" y="356"/>
                    </a:lnTo>
                    <a:lnTo>
                      <a:pt x="788" y="318"/>
                    </a:lnTo>
                    <a:lnTo>
                      <a:pt x="756" y="280"/>
                    </a:lnTo>
                    <a:lnTo>
                      <a:pt x="726" y="242"/>
                    </a:lnTo>
                    <a:lnTo>
                      <a:pt x="698" y="206"/>
                    </a:lnTo>
                    <a:lnTo>
                      <a:pt x="674" y="170"/>
                    </a:lnTo>
                    <a:lnTo>
                      <a:pt x="650" y="134"/>
                    </a:lnTo>
                    <a:lnTo>
                      <a:pt x="632" y="98"/>
                    </a:lnTo>
                    <a:lnTo>
                      <a:pt x="616" y="64"/>
                    </a:lnTo>
                    <a:lnTo>
                      <a:pt x="604" y="32"/>
                    </a:lnTo>
                    <a:lnTo>
                      <a:pt x="596" y="0"/>
                    </a:lnTo>
                    <a:lnTo>
                      <a:pt x="0" y="2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73"/>
              <p:cNvSpPr>
                <a:spLocks/>
              </p:cNvSpPr>
              <p:nvPr/>
            </p:nvSpPr>
            <p:spPr bwMode="auto">
              <a:xfrm>
                <a:off x="11647488" y="7427913"/>
                <a:ext cx="2289175" cy="2117725"/>
              </a:xfrm>
              <a:custGeom>
                <a:avLst/>
                <a:gdLst>
                  <a:gd name="T0" fmla="*/ 0 w 1442"/>
                  <a:gd name="T1" fmla="*/ 280 h 1334"/>
                  <a:gd name="T2" fmla="*/ 78 w 1442"/>
                  <a:gd name="T3" fmla="*/ 330 h 1334"/>
                  <a:gd name="T4" fmla="*/ 200 w 1442"/>
                  <a:gd name="T5" fmla="*/ 410 h 1334"/>
                  <a:gd name="T6" fmla="*/ 356 w 1442"/>
                  <a:gd name="T7" fmla="*/ 526 h 1334"/>
                  <a:gd name="T8" fmla="*/ 482 w 1442"/>
                  <a:gd name="T9" fmla="*/ 630 h 1334"/>
                  <a:gd name="T10" fmla="*/ 568 w 1442"/>
                  <a:gd name="T11" fmla="*/ 708 h 1334"/>
                  <a:gd name="T12" fmla="*/ 650 w 1442"/>
                  <a:gd name="T13" fmla="*/ 792 h 1334"/>
                  <a:gd name="T14" fmla="*/ 728 w 1442"/>
                  <a:gd name="T15" fmla="*/ 882 h 1334"/>
                  <a:gd name="T16" fmla="*/ 800 w 1442"/>
                  <a:gd name="T17" fmla="*/ 976 h 1334"/>
                  <a:gd name="T18" fmla="*/ 862 w 1442"/>
                  <a:gd name="T19" fmla="*/ 1074 h 1334"/>
                  <a:gd name="T20" fmla="*/ 914 w 1442"/>
                  <a:gd name="T21" fmla="*/ 1174 h 1334"/>
                  <a:gd name="T22" fmla="*/ 950 w 1442"/>
                  <a:gd name="T23" fmla="*/ 1280 h 1334"/>
                  <a:gd name="T24" fmla="*/ 962 w 1442"/>
                  <a:gd name="T25" fmla="*/ 1332 h 1334"/>
                  <a:gd name="T26" fmla="*/ 1010 w 1442"/>
                  <a:gd name="T27" fmla="*/ 1334 h 1334"/>
                  <a:gd name="T28" fmla="*/ 1082 w 1442"/>
                  <a:gd name="T29" fmla="*/ 1332 h 1334"/>
                  <a:gd name="T30" fmla="*/ 1172 w 1442"/>
                  <a:gd name="T31" fmla="*/ 1318 h 1334"/>
                  <a:gd name="T32" fmla="*/ 1218 w 1442"/>
                  <a:gd name="T33" fmla="*/ 1304 h 1334"/>
                  <a:gd name="T34" fmla="*/ 1264 w 1442"/>
                  <a:gd name="T35" fmla="*/ 1284 h 1334"/>
                  <a:gd name="T36" fmla="*/ 1308 w 1442"/>
                  <a:gd name="T37" fmla="*/ 1258 h 1334"/>
                  <a:gd name="T38" fmla="*/ 1350 w 1442"/>
                  <a:gd name="T39" fmla="*/ 1222 h 1334"/>
                  <a:gd name="T40" fmla="*/ 1384 w 1442"/>
                  <a:gd name="T41" fmla="*/ 1180 h 1334"/>
                  <a:gd name="T42" fmla="*/ 1412 w 1442"/>
                  <a:gd name="T43" fmla="*/ 1128 h 1334"/>
                  <a:gd name="T44" fmla="*/ 1432 w 1442"/>
                  <a:gd name="T45" fmla="*/ 1066 h 1334"/>
                  <a:gd name="T46" fmla="*/ 1442 w 1442"/>
                  <a:gd name="T47" fmla="*/ 990 h 1334"/>
                  <a:gd name="T48" fmla="*/ 1440 w 1442"/>
                  <a:gd name="T49" fmla="*/ 904 h 1334"/>
                  <a:gd name="T50" fmla="*/ 1406 w 1442"/>
                  <a:gd name="T51" fmla="*/ 880 h 1334"/>
                  <a:gd name="T52" fmla="*/ 1258 w 1442"/>
                  <a:gd name="T53" fmla="*/ 762 h 1334"/>
                  <a:gd name="T54" fmla="*/ 1118 w 1442"/>
                  <a:gd name="T55" fmla="*/ 642 h 1334"/>
                  <a:gd name="T56" fmla="*/ 966 w 1442"/>
                  <a:gd name="T57" fmla="*/ 504 h 1334"/>
                  <a:gd name="T58" fmla="*/ 820 w 1442"/>
                  <a:gd name="T59" fmla="*/ 356 h 1334"/>
                  <a:gd name="T60" fmla="*/ 756 w 1442"/>
                  <a:gd name="T61" fmla="*/ 280 h 1334"/>
                  <a:gd name="T62" fmla="*/ 698 w 1442"/>
                  <a:gd name="T63" fmla="*/ 206 h 1334"/>
                  <a:gd name="T64" fmla="*/ 650 w 1442"/>
                  <a:gd name="T65" fmla="*/ 132 h 1334"/>
                  <a:gd name="T66" fmla="*/ 616 w 1442"/>
                  <a:gd name="T67" fmla="*/ 64 h 1334"/>
                  <a:gd name="T68" fmla="*/ 596 w 1442"/>
                  <a:gd name="T69" fmla="*/ 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2" h="1334">
                    <a:moveTo>
                      <a:pt x="0" y="280"/>
                    </a:moveTo>
                    <a:lnTo>
                      <a:pt x="0" y="280"/>
                    </a:lnTo>
                    <a:lnTo>
                      <a:pt x="36" y="302"/>
                    </a:lnTo>
                    <a:lnTo>
                      <a:pt x="78" y="330"/>
                    </a:lnTo>
                    <a:lnTo>
                      <a:pt x="134" y="366"/>
                    </a:lnTo>
                    <a:lnTo>
                      <a:pt x="200" y="410"/>
                    </a:lnTo>
                    <a:lnTo>
                      <a:pt x="274" y="464"/>
                    </a:lnTo>
                    <a:lnTo>
                      <a:pt x="356" y="526"/>
                    </a:lnTo>
                    <a:lnTo>
                      <a:pt x="440" y="594"/>
                    </a:lnTo>
                    <a:lnTo>
                      <a:pt x="482" y="630"/>
                    </a:lnTo>
                    <a:lnTo>
                      <a:pt x="524" y="668"/>
                    </a:lnTo>
                    <a:lnTo>
                      <a:pt x="568" y="708"/>
                    </a:lnTo>
                    <a:lnTo>
                      <a:pt x="608" y="750"/>
                    </a:lnTo>
                    <a:lnTo>
                      <a:pt x="650" y="792"/>
                    </a:lnTo>
                    <a:lnTo>
                      <a:pt x="690" y="836"/>
                    </a:lnTo>
                    <a:lnTo>
                      <a:pt x="728" y="882"/>
                    </a:lnTo>
                    <a:lnTo>
                      <a:pt x="766" y="928"/>
                    </a:lnTo>
                    <a:lnTo>
                      <a:pt x="800" y="976"/>
                    </a:lnTo>
                    <a:lnTo>
                      <a:pt x="832" y="1024"/>
                    </a:lnTo>
                    <a:lnTo>
                      <a:pt x="862" y="1074"/>
                    </a:lnTo>
                    <a:lnTo>
                      <a:pt x="890" y="1124"/>
                    </a:lnTo>
                    <a:lnTo>
                      <a:pt x="914" y="1174"/>
                    </a:lnTo>
                    <a:lnTo>
                      <a:pt x="934" y="1226"/>
                    </a:lnTo>
                    <a:lnTo>
                      <a:pt x="950" y="1280"/>
                    </a:lnTo>
                    <a:lnTo>
                      <a:pt x="962" y="1332"/>
                    </a:lnTo>
                    <a:lnTo>
                      <a:pt x="962" y="1332"/>
                    </a:lnTo>
                    <a:lnTo>
                      <a:pt x="986" y="1334"/>
                    </a:lnTo>
                    <a:lnTo>
                      <a:pt x="1010" y="1334"/>
                    </a:lnTo>
                    <a:lnTo>
                      <a:pt x="1044" y="1334"/>
                    </a:lnTo>
                    <a:lnTo>
                      <a:pt x="1082" y="1332"/>
                    </a:lnTo>
                    <a:lnTo>
                      <a:pt x="1126" y="1328"/>
                    </a:lnTo>
                    <a:lnTo>
                      <a:pt x="1172" y="1318"/>
                    </a:lnTo>
                    <a:lnTo>
                      <a:pt x="1194" y="1312"/>
                    </a:lnTo>
                    <a:lnTo>
                      <a:pt x="1218" y="1304"/>
                    </a:lnTo>
                    <a:lnTo>
                      <a:pt x="1242" y="1294"/>
                    </a:lnTo>
                    <a:lnTo>
                      <a:pt x="1264" y="1284"/>
                    </a:lnTo>
                    <a:lnTo>
                      <a:pt x="1286" y="1272"/>
                    </a:lnTo>
                    <a:lnTo>
                      <a:pt x="1308" y="1258"/>
                    </a:lnTo>
                    <a:lnTo>
                      <a:pt x="1330" y="1242"/>
                    </a:lnTo>
                    <a:lnTo>
                      <a:pt x="1350" y="1222"/>
                    </a:lnTo>
                    <a:lnTo>
                      <a:pt x="1368" y="1202"/>
                    </a:lnTo>
                    <a:lnTo>
                      <a:pt x="1384" y="1180"/>
                    </a:lnTo>
                    <a:lnTo>
                      <a:pt x="1400" y="1156"/>
                    </a:lnTo>
                    <a:lnTo>
                      <a:pt x="1412" y="1128"/>
                    </a:lnTo>
                    <a:lnTo>
                      <a:pt x="1424" y="1098"/>
                    </a:lnTo>
                    <a:lnTo>
                      <a:pt x="1432" y="1066"/>
                    </a:lnTo>
                    <a:lnTo>
                      <a:pt x="1438" y="1030"/>
                    </a:lnTo>
                    <a:lnTo>
                      <a:pt x="1442" y="990"/>
                    </a:lnTo>
                    <a:lnTo>
                      <a:pt x="1442" y="950"/>
                    </a:lnTo>
                    <a:lnTo>
                      <a:pt x="1440" y="904"/>
                    </a:lnTo>
                    <a:lnTo>
                      <a:pt x="1440" y="904"/>
                    </a:lnTo>
                    <a:lnTo>
                      <a:pt x="1406" y="880"/>
                    </a:lnTo>
                    <a:lnTo>
                      <a:pt x="1318" y="810"/>
                    </a:lnTo>
                    <a:lnTo>
                      <a:pt x="1258" y="762"/>
                    </a:lnTo>
                    <a:lnTo>
                      <a:pt x="1190" y="706"/>
                    </a:lnTo>
                    <a:lnTo>
                      <a:pt x="1118" y="642"/>
                    </a:lnTo>
                    <a:lnTo>
                      <a:pt x="1042" y="576"/>
                    </a:lnTo>
                    <a:lnTo>
                      <a:pt x="966" y="504"/>
                    </a:lnTo>
                    <a:lnTo>
                      <a:pt x="892" y="430"/>
                    </a:lnTo>
                    <a:lnTo>
                      <a:pt x="820" y="356"/>
                    </a:lnTo>
                    <a:lnTo>
                      <a:pt x="788" y="318"/>
                    </a:lnTo>
                    <a:lnTo>
                      <a:pt x="756" y="280"/>
                    </a:lnTo>
                    <a:lnTo>
                      <a:pt x="726" y="242"/>
                    </a:lnTo>
                    <a:lnTo>
                      <a:pt x="698" y="206"/>
                    </a:lnTo>
                    <a:lnTo>
                      <a:pt x="672" y="168"/>
                    </a:lnTo>
                    <a:lnTo>
                      <a:pt x="650" y="132"/>
                    </a:lnTo>
                    <a:lnTo>
                      <a:pt x="632" y="98"/>
                    </a:lnTo>
                    <a:lnTo>
                      <a:pt x="616" y="64"/>
                    </a:lnTo>
                    <a:lnTo>
                      <a:pt x="604" y="32"/>
                    </a:lnTo>
                    <a:lnTo>
                      <a:pt x="596" y="0"/>
                    </a:lnTo>
                    <a:lnTo>
                      <a:pt x="0" y="280"/>
                    </a:lnTo>
                    <a:close/>
                  </a:path>
                </a:pathLst>
              </a:custGeom>
              <a:solidFill>
                <a:srgbClr val="81C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74"/>
              <p:cNvSpPr>
                <a:spLocks/>
              </p:cNvSpPr>
              <p:nvPr/>
            </p:nvSpPr>
            <p:spPr bwMode="auto">
              <a:xfrm>
                <a:off x="11647488" y="7427913"/>
                <a:ext cx="2289175" cy="2117725"/>
              </a:xfrm>
              <a:custGeom>
                <a:avLst/>
                <a:gdLst>
                  <a:gd name="T0" fmla="*/ 0 w 1442"/>
                  <a:gd name="T1" fmla="*/ 280 h 1334"/>
                  <a:gd name="T2" fmla="*/ 78 w 1442"/>
                  <a:gd name="T3" fmla="*/ 330 h 1334"/>
                  <a:gd name="T4" fmla="*/ 200 w 1442"/>
                  <a:gd name="T5" fmla="*/ 410 h 1334"/>
                  <a:gd name="T6" fmla="*/ 356 w 1442"/>
                  <a:gd name="T7" fmla="*/ 526 h 1334"/>
                  <a:gd name="T8" fmla="*/ 482 w 1442"/>
                  <a:gd name="T9" fmla="*/ 630 h 1334"/>
                  <a:gd name="T10" fmla="*/ 568 w 1442"/>
                  <a:gd name="T11" fmla="*/ 708 h 1334"/>
                  <a:gd name="T12" fmla="*/ 650 w 1442"/>
                  <a:gd name="T13" fmla="*/ 792 h 1334"/>
                  <a:gd name="T14" fmla="*/ 728 w 1442"/>
                  <a:gd name="T15" fmla="*/ 882 h 1334"/>
                  <a:gd name="T16" fmla="*/ 800 w 1442"/>
                  <a:gd name="T17" fmla="*/ 976 h 1334"/>
                  <a:gd name="T18" fmla="*/ 862 w 1442"/>
                  <a:gd name="T19" fmla="*/ 1074 h 1334"/>
                  <a:gd name="T20" fmla="*/ 914 w 1442"/>
                  <a:gd name="T21" fmla="*/ 1174 h 1334"/>
                  <a:gd name="T22" fmla="*/ 950 w 1442"/>
                  <a:gd name="T23" fmla="*/ 1280 h 1334"/>
                  <a:gd name="T24" fmla="*/ 962 w 1442"/>
                  <a:gd name="T25" fmla="*/ 1332 h 1334"/>
                  <a:gd name="T26" fmla="*/ 1010 w 1442"/>
                  <a:gd name="T27" fmla="*/ 1334 h 1334"/>
                  <a:gd name="T28" fmla="*/ 1082 w 1442"/>
                  <a:gd name="T29" fmla="*/ 1332 h 1334"/>
                  <a:gd name="T30" fmla="*/ 1172 w 1442"/>
                  <a:gd name="T31" fmla="*/ 1318 h 1334"/>
                  <a:gd name="T32" fmla="*/ 1218 w 1442"/>
                  <a:gd name="T33" fmla="*/ 1304 h 1334"/>
                  <a:gd name="T34" fmla="*/ 1264 w 1442"/>
                  <a:gd name="T35" fmla="*/ 1284 h 1334"/>
                  <a:gd name="T36" fmla="*/ 1308 w 1442"/>
                  <a:gd name="T37" fmla="*/ 1258 h 1334"/>
                  <a:gd name="T38" fmla="*/ 1350 w 1442"/>
                  <a:gd name="T39" fmla="*/ 1222 h 1334"/>
                  <a:gd name="T40" fmla="*/ 1384 w 1442"/>
                  <a:gd name="T41" fmla="*/ 1180 h 1334"/>
                  <a:gd name="T42" fmla="*/ 1412 w 1442"/>
                  <a:gd name="T43" fmla="*/ 1128 h 1334"/>
                  <a:gd name="T44" fmla="*/ 1432 w 1442"/>
                  <a:gd name="T45" fmla="*/ 1066 h 1334"/>
                  <a:gd name="T46" fmla="*/ 1442 w 1442"/>
                  <a:gd name="T47" fmla="*/ 990 h 1334"/>
                  <a:gd name="T48" fmla="*/ 1440 w 1442"/>
                  <a:gd name="T49" fmla="*/ 904 h 1334"/>
                  <a:gd name="T50" fmla="*/ 1406 w 1442"/>
                  <a:gd name="T51" fmla="*/ 880 h 1334"/>
                  <a:gd name="T52" fmla="*/ 1258 w 1442"/>
                  <a:gd name="T53" fmla="*/ 762 h 1334"/>
                  <a:gd name="T54" fmla="*/ 1118 w 1442"/>
                  <a:gd name="T55" fmla="*/ 642 h 1334"/>
                  <a:gd name="T56" fmla="*/ 966 w 1442"/>
                  <a:gd name="T57" fmla="*/ 504 h 1334"/>
                  <a:gd name="T58" fmla="*/ 820 w 1442"/>
                  <a:gd name="T59" fmla="*/ 356 h 1334"/>
                  <a:gd name="T60" fmla="*/ 756 w 1442"/>
                  <a:gd name="T61" fmla="*/ 280 h 1334"/>
                  <a:gd name="T62" fmla="*/ 698 w 1442"/>
                  <a:gd name="T63" fmla="*/ 206 h 1334"/>
                  <a:gd name="T64" fmla="*/ 650 w 1442"/>
                  <a:gd name="T65" fmla="*/ 132 h 1334"/>
                  <a:gd name="T66" fmla="*/ 616 w 1442"/>
                  <a:gd name="T67" fmla="*/ 64 h 1334"/>
                  <a:gd name="T68" fmla="*/ 596 w 1442"/>
                  <a:gd name="T69" fmla="*/ 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2" h="1334">
                    <a:moveTo>
                      <a:pt x="0" y="280"/>
                    </a:moveTo>
                    <a:lnTo>
                      <a:pt x="0" y="280"/>
                    </a:lnTo>
                    <a:lnTo>
                      <a:pt x="36" y="302"/>
                    </a:lnTo>
                    <a:lnTo>
                      <a:pt x="78" y="330"/>
                    </a:lnTo>
                    <a:lnTo>
                      <a:pt x="134" y="366"/>
                    </a:lnTo>
                    <a:lnTo>
                      <a:pt x="200" y="410"/>
                    </a:lnTo>
                    <a:lnTo>
                      <a:pt x="274" y="464"/>
                    </a:lnTo>
                    <a:lnTo>
                      <a:pt x="356" y="526"/>
                    </a:lnTo>
                    <a:lnTo>
                      <a:pt x="440" y="594"/>
                    </a:lnTo>
                    <a:lnTo>
                      <a:pt x="482" y="630"/>
                    </a:lnTo>
                    <a:lnTo>
                      <a:pt x="524" y="668"/>
                    </a:lnTo>
                    <a:lnTo>
                      <a:pt x="568" y="708"/>
                    </a:lnTo>
                    <a:lnTo>
                      <a:pt x="608" y="750"/>
                    </a:lnTo>
                    <a:lnTo>
                      <a:pt x="650" y="792"/>
                    </a:lnTo>
                    <a:lnTo>
                      <a:pt x="690" y="836"/>
                    </a:lnTo>
                    <a:lnTo>
                      <a:pt x="728" y="882"/>
                    </a:lnTo>
                    <a:lnTo>
                      <a:pt x="766" y="928"/>
                    </a:lnTo>
                    <a:lnTo>
                      <a:pt x="800" y="976"/>
                    </a:lnTo>
                    <a:lnTo>
                      <a:pt x="832" y="1024"/>
                    </a:lnTo>
                    <a:lnTo>
                      <a:pt x="862" y="1074"/>
                    </a:lnTo>
                    <a:lnTo>
                      <a:pt x="890" y="1124"/>
                    </a:lnTo>
                    <a:lnTo>
                      <a:pt x="914" y="1174"/>
                    </a:lnTo>
                    <a:lnTo>
                      <a:pt x="934" y="1226"/>
                    </a:lnTo>
                    <a:lnTo>
                      <a:pt x="950" y="1280"/>
                    </a:lnTo>
                    <a:lnTo>
                      <a:pt x="962" y="1332"/>
                    </a:lnTo>
                    <a:lnTo>
                      <a:pt x="962" y="1332"/>
                    </a:lnTo>
                    <a:lnTo>
                      <a:pt x="986" y="1334"/>
                    </a:lnTo>
                    <a:lnTo>
                      <a:pt x="1010" y="1334"/>
                    </a:lnTo>
                    <a:lnTo>
                      <a:pt x="1044" y="1334"/>
                    </a:lnTo>
                    <a:lnTo>
                      <a:pt x="1082" y="1332"/>
                    </a:lnTo>
                    <a:lnTo>
                      <a:pt x="1126" y="1328"/>
                    </a:lnTo>
                    <a:lnTo>
                      <a:pt x="1172" y="1318"/>
                    </a:lnTo>
                    <a:lnTo>
                      <a:pt x="1194" y="1312"/>
                    </a:lnTo>
                    <a:lnTo>
                      <a:pt x="1218" y="1304"/>
                    </a:lnTo>
                    <a:lnTo>
                      <a:pt x="1242" y="1294"/>
                    </a:lnTo>
                    <a:lnTo>
                      <a:pt x="1264" y="1284"/>
                    </a:lnTo>
                    <a:lnTo>
                      <a:pt x="1286" y="1272"/>
                    </a:lnTo>
                    <a:lnTo>
                      <a:pt x="1308" y="1258"/>
                    </a:lnTo>
                    <a:lnTo>
                      <a:pt x="1330" y="1242"/>
                    </a:lnTo>
                    <a:lnTo>
                      <a:pt x="1350" y="1222"/>
                    </a:lnTo>
                    <a:lnTo>
                      <a:pt x="1368" y="1202"/>
                    </a:lnTo>
                    <a:lnTo>
                      <a:pt x="1384" y="1180"/>
                    </a:lnTo>
                    <a:lnTo>
                      <a:pt x="1400" y="1156"/>
                    </a:lnTo>
                    <a:lnTo>
                      <a:pt x="1412" y="1128"/>
                    </a:lnTo>
                    <a:lnTo>
                      <a:pt x="1424" y="1098"/>
                    </a:lnTo>
                    <a:lnTo>
                      <a:pt x="1432" y="1066"/>
                    </a:lnTo>
                    <a:lnTo>
                      <a:pt x="1438" y="1030"/>
                    </a:lnTo>
                    <a:lnTo>
                      <a:pt x="1442" y="990"/>
                    </a:lnTo>
                    <a:lnTo>
                      <a:pt x="1442" y="950"/>
                    </a:lnTo>
                    <a:lnTo>
                      <a:pt x="1440" y="904"/>
                    </a:lnTo>
                    <a:lnTo>
                      <a:pt x="1440" y="904"/>
                    </a:lnTo>
                    <a:lnTo>
                      <a:pt x="1406" y="880"/>
                    </a:lnTo>
                    <a:lnTo>
                      <a:pt x="1318" y="810"/>
                    </a:lnTo>
                    <a:lnTo>
                      <a:pt x="1258" y="762"/>
                    </a:lnTo>
                    <a:lnTo>
                      <a:pt x="1190" y="706"/>
                    </a:lnTo>
                    <a:lnTo>
                      <a:pt x="1118" y="642"/>
                    </a:lnTo>
                    <a:lnTo>
                      <a:pt x="1042" y="576"/>
                    </a:lnTo>
                    <a:lnTo>
                      <a:pt x="966" y="504"/>
                    </a:lnTo>
                    <a:lnTo>
                      <a:pt x="892" y="430"/>
                    </a:lnTo>
                    <a:lnTo>
                      <a:pt x="820" y="356"/>
                    </a:lnTo>
                    <a:lnTo>
                      <a:pt x="788" y="318"/>
                    </a:lnTo>
                    <a:lnTo>
                      <a:pt x="756" y="280"/>
                    </a:lnTo>
                    <a:lnTo>
                      <a:pt x="726" y="242"/>
                    </a:lnTo>
                    <a:lnTo>
                      <a:pt x="698" y="206"/>
                    </a:lnTo>
                    <a:lnTo>
                      <a:pt x="672" y="168"/>
                    </a:lnTo>
                    <a:lnTo>
                      <a:pt x="650" y="132"/>
                    </a:lnTo>
                    <a:lnTo>
                      <a:pt x="632" y="98"/>
                    </a:lnTo>
                    <a:lnTo>
                      <a:pt x="616" y="64"/>
                    </a:lnTo>
                    <a:lnTo>
                      <a:pt x="604" y="32"/>
                    </a:lnTo>
                    <a:lnTo>
                      <a:pt x="596" y="0"/>
                    </a:lnTo>
                    <a:lnTo>
                      <a:pt x="0" y="2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75"/>
              <p:cNvSpPr>
                <a:spLocks/>
              </p:cNvSpPr>
              <p:nvPr/>
            </p:nvSpPr>
            <p:spPr bwMode="auto">
              <a:xfrm>
                <a:off x="10094913" y="7167563"/>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9FC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76"/>
              <p:cNvSpPr>
                <a:spLocks/>
              </p:cNvSpPr>
              <p:nvPr/>
            </p:nvSpPr>
            <p:spPr bwMode="auto">
              <a:xfrm>
                <a:off x="10094913" y="7167563"/>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78"/>
              <p:cNvSpPr>
                <a:spLocks/>
              </p:cNvSpPr>
              <p:nvPr/>
            </p:nvSpPr>
            <p:spPr bwMode="auto">
              <a:xfrm>
                <a:off x="9990138" y="2627313"/>
                <a:ext cx="5984875" cy="5286375"/>
              </a:xfrm>
              <a:custGeom>
                <a:avLst/>
                <a:gdLst>
                  <a:gd name="T0" fmla="*/ 2452 w 3770"/>
                  <a:gd name="T1" fmla="*/ 0 h 3330"/>
                  <a:gd name="T2" fmla="*/ 2408 w 3770"/>
                  <a:gd name="T3" fmla="*/ 58 h 3330"/>
                  <a:gd name="T4" fmla="*/ 2368 w 3770"/>
                  <a:gd name="T5" fmla="*/ 118 h 3330"/>
                  <a:gd name="T6" fmla="*/ 2296 w 3770"/>
                  <a:gd name="T7" fmla="*/ 250 h 3330"/>
                  <a:gd name="T8" fmla="*/ 2194 w 3770"/>
                  <a:gd name="T9" fmla="*/ 446 h 3330"/>
                  <a:gd name="T10" fmla="*/ 2156 w 3770"/>
                  <a:gd name="T11" fmla="*/ 506 h 3330"/>
                  <a:gd name="T12" fmla="*/ 2094 w 3770"/>
                  <a:gd name="T13" fmla="*/ 594 h 3330"/>
                  <a:gd name="T14" fmla="*/ 1960 w 3770"/>
                  <a:gd name="T15" fmla="*/ 764 h 3330"/>
                  <a:gd name="T16" fmla="*/ 1814 w 3770"/>
                  <a:gd name="T17" fmla="*/ 922 h 3330"/>
                  <a:gd name="T18" fmla="*/ 1656 w 3770"/>
                  <a:gd name="T19" fmla="*/ 1074 h 3330"/>
                  <a:gd name="T20" fmla="*/ 1486 w 3770"/>
                  <a:gd name="T21" fmla="*/ 1214 h 3330"/>
                  <a:gd name="T22" fmla="*/ 1308 w 3770"/>
                  <a:gd name="T23" fmla="*/ 1346 h 3330"/>
                  <a:gd name="T24" fmla="*/ 1122 w 3770"/>
                  <a:gd name="T25" fmla="*/ 1470 h 3330"/>
                  <a:gd name="T26" fmla="*/ 928 w 3770"/>
                  <a:gd name="T27" fmla="*/ 1584 h 3330"/>
                  <a:gd name="T28" fmla="*/ 830 w 3770"/>
                  <a:gd name="T29" fmla="*/ 1638 h 3330"/>
                  <a:gd name="T30" fmla="*/ 682 w 3770"/>
                  <a:gd name="T31" fmla="*/ 1718 h 3330"/>
                  <a:gd name="T32" fmla="*/ 520 w 3770"/>
                  <a:gd name="T33" fmla="*/ 1814 h 3330"/>
                  <a:gd name="T34" fmla="*/ 396 w 3770"/>
                  <a:gd name="T35" fmla="*/ 1900 h 3330"/>
                  <a:gd name="T36" fmla="*/ 316 w 3770"/>
                  <a:gd name="T37" fmla="*/ 1964 h 3330"/>
                  <a:gd name="T38" fmla="*/ 242 w 3770"/>
                  <a:gd name="T39" fmla="*/ 2032 h 3330"/>
                  <a:gd name="T40" fmla="*/ 174 w 3770"/>
                  <a:gd name="T41" fmla="*/ 2106 h 3330"/>
                  <a:gd name="T42" fmla="*/ 116 w 3770"/>
                  <a:gd name="T43" fmla="*/ 2186 h 3330"/>
                  <a:gd name="T44" fmla="*/ 66 w 3770"/>
                  <a:gd name="T45" fmla="*/ 2272 h 3330"/>
                  <a:gd name="T46" fmla="*/ 30 w 3770"/>
                  <a:gd name="T47" fmla="*/ 2364 h 3330"/>
                  <a:gd name="T48" fmla="*/ 6 w 3770"/>
                  <a:gd name="T49" fmla="*/ 2462 h 3330"/>
                  <a:gd name="T50" fmla="*/ 0 w 3770"/>
                  <a:gd name="T51" fmla="*/ 2568 h 3330"/>
                  <a:gd name="T52" fmla="*/ 12 w 3770"/>
                  <a:gd name="T53" fmla="*/ 2680 h 3330"/>
                  <a:gd name="T54" fmla="*/ 42 w 3770"/>
                  <a:gd name="T55" fmla="*/ 2798 h 3330"/>
                  <a:gd name="T56" fmla="*/ 66 w 3770"/>
                  <a:gd name="T57" fmla="*/ 2860 h 3330"/>
                  <a:gd name="T58" fmla="*/ 122 w 3770"/>
                  <a:gd name="T59" fmla="*/ 2978 h 3330"/>
                  <a:gd name="T60" fmla="*/ 188 w 3770"/>
                  <a:gd name="T61" fmla="*/ 3074 h 3330"/>
                  <a:gd name="T62" fmla="*/ 262 w 3770"/>
                  <a:gd name="T63" fmla="*/ 3154 h 3330"/>
                  <a:gd name="T64" fmla="*/ 342 w 3770"/>
                  <a:gd name="T65" fmla="*/ 3216 h 3330"/>
                  <a:gd name="T66" fmla="*/ 430 w 3770"/>
                  <a:gd name="T67" fmla="*/ 3264 h 3330"/>
                  <a:gd name="T68" fmla="*/ 524 w 3770"/>
                  <a:gd name="T69" fmla="*/ 3298 h 3330"/>
                  <a:gd name="T70" fmla="*/ 620 w 3770"/>
                  <a:gd name="T71" fmla="*/ 3318 h 3330"/>
                  <a:gd name="T72" fmla="*/ 720 w 3770"/>
                  <a:gd name="T73" fmla="*/ 3328 h 3330"/>
                  <a:gd name="T74" fmla="*/ 820 w 3770"/>
                  <a:gd name="T75" fmla="*/ 3330 h 3330"/>
                  <a:gd name="T76" fmla="*/ 922 w 3770"/>
                  <a:gd name="T77" fmla="*/ 3324 h 3330"/>
                  <a:gd name="T78" fmla="*/ 1022 w 3770"/>
                  <a:gd name="T79" fmla="*/ 3310 h 3330"/>
                  <a:gd name="T80" fmla="*/ 1214 w 3770"/>
                  <a:gd name="T81" fmla="*/ 3272 h 3330"/>
                  <a:gd name="T82" fmla="*/ 1388 w 3770"/>
                  <a:gd name="T83" fmla="*/ 3226 h 3330"/>
                  <a:gd name="T84" fmla="*/ 1466 w 3770"/>
                  <a:gd name="T85" fmla="*/ 3204 h 3330"/>
                  <a:gd name="T86" fmla="*/ 1684 w 3770"/>
                  <a:gd name="T87" fmla="*/ 3146 h 3330"/>
                  <a:gd name="T88" fmla="*/ 1902 w 3770"/>
                  <a:gd name="T89" fmla="*/ 3098 h 3330"/>
                  <a:gd name="T90" fmla="*/ 2122 w 3770"/>
                  <a:gd name="T91" fmla="*/ 3062 h 3330"/>
                  <a:gd name="T92" fmla="*/ 2342 w 3770"/>
                  <a:gd name="T93" fmla="*/ 3038 h 3330"/>
                  <a:gd name="T94" fmla="*/ 2560 w 3770"/>
                  <a:gd name="T95" fmla="*/ 3030 h 3330"/>
                  <a:gd name="T96" fmla="*/ 2778 w 3770"/>
                  <a:gd name="T97" fmla="*/ 3034 h 3330"/>
                  <a:gd name="T98" fmla="*/ 2994 w 3770"/>
                  <a:gd name="T99" fmla="*/ 3054 h 3330"/>
                  <a:gd name="T100" fmla="*/ 3206 w 3770"/>
                  <a:gd name="T101" fmla="*/ 3090 h 3330"/>
                  <a:gd name="T102" fmla="*/ 3240 w 3770"/>
                  <a:gd name="T103" fmla="*/ 3098 h 3330"/>
                  <a:gd name="T104" fmla="*/ 3344 w 3770"/>
                  <a:gd name="T105" fmla="*/ 3128 h 3330"/>
                  <a:gd name="T106" fmla="*/ 3556 w 3770"/>
                  <a:gd name="T107" fmla="*/ 3198 h 3330"/>
                  <a:gd name="T108" fmla="*/ 3664 w 3770"/>
                  <a:gd name="T109" fmla="*/ 3228 h 3330"/>
                  <a:gd name="T110" fmla="*/ 3734 w 3770"/>
                  <a:gd name="T111" fmla="*/ 3242 h 3330"/>
                  <a:gd name="T112" fmla="*/ 2452 w 3770"/>
                  <a:gd name="T113" fmla="*/ 0 h 3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70" h="3330">
                    <a:moveTo>
                      <a:pt x="2452" y="0"/>
                    </a:moveTo>
                    <a:lnTo>
                      <a:pt x="2452" y="0"/>
                    </a:lnTo>
                    <a:lnTo>
                      <a:pt x="2430" y="28"/>
                    </a:lnTo>
                    <a:lnTo>
                      <a:pt x="2408" y="58"/>
                    </a:lnTo>
                    <a:lnTo>
                      <a:pt x="2388" y="88"/>
                    </a:lnTo>
                    <a:lnTo>
                      <a:pt x="2368" y="118"/>
                    </a:lnTo>
                    <a:lnTo>
                      <a:pt x="2330" y="184"/>
                    </a:lnTo>
                    <a:lnTo>
                      <a:pt x="2296" y="250"/>
                    </a:lnTo>
                    <a:lnTo>
                      <a:pt x="2228" y="382"/>
                    </a:lnTo>
                    <a:lnTo>
                      <a:pt x="2194" y="446"/>
                    </a:lnTo>
                    <a:lnTo>
                      <a:pt x="2174" y="476"/>
                    </a:lnTo>
                    <a:lnTo>
                      <a:pt x="2156" y="506"/>
                    </a:lnTo>
                    <a:lnTo>
                      <a:pt x="2156" y="506"/>
                    </a:lnTo>
                    <a:lnTo>
                      <a:pt x="2094" y="594"/>
                    </a:lnTo>
                    <a:lnTo>
                      <a:pt x="2028" y="680"/>
                    </a:lnTo>
                    <a:lnTo>
                      <a:pt x="1960" y="764"/>
                    </a:lnTo>
                    <a:lnTo>
                      <a:pt x="1888" y="844"/>
                    </a:lnTo>
                    <a:lnTo>
                      <a:pt x="1814" y="922"/>
                    </a:lnTo>
                    <a:lnTo>
                      <a:pt x="1736" y="1000"/>
                    </a:lnTo>
                    <a:lnTo>
                      <a:pt x="1656" y="1074"/>
                    </a:lnTo>
                    <a:lnTo>
                      <a:pt x="1572" y="1146"/>
                    </a:lnTo>
                    <a:lnTo>
                      <a:pt x="1486" y="1214"/>
                    </a:lnTo>
                    <a:lnTo>
                      <a:pt x="1398" y="1282"/>
                    </a:lnTo>
                    <a:lnTo>
                      <a:pt x="1308" y="1346"/>
                    </a:lnTo>
                    <a:lnTo>
                      <a:pt x="1216" y="1410"/>
                    </a:lnTo>
                    <a:lnTo>
                      <a:pt x="1122" y="1470"/>
                    </a:lnTo>
                    <a:lnTo>
                      <a:pt x="1026" y="1528"/>
                    </a:lnTo>
                    <a:lnTo>
                      <a:pt x="928" y="1584"/>
                    </a:lnTo>
                    <a:lnTo>
                      <a:pt x="830" y="1638"/>
                    </a:lnTo>
                    <a:lnTo>
                      <a:pt x="830" y="1638"/>
                    </a:lnTo>
                    <a:lnTo>
                      <a:pt x="758" y="1676"/>
                    </a:lnTo>
                    <a:lnTo>
                      <a:pt x="682" y="1718"/>
                    </a:lnTo>
                    <a:lnTo>
                      <a:pt x="602" y="1764"/>
                    </a:lnTo>
                    <a:lnTo>
                      <a:pt x="520" y="1814"/>
                    </a:lnTo>
                    <a:lnTo>
                      <a:pt x="436" y="1870"/>
                    </a:lnTo>
                    <a:lnTo>
                      <a:pt x="396" y="1900"/>
                    </a:lnTo>
                    <a:lnTo>
                      <a:pt x="356" y="1932"/>
                    </a:lnTo>
                    <a:lnTo>
                      <a:pt x="316" y="1964"/>
                    </a:lnTo>
                    <a:lnTo>
                      <a:pt x="278" y="1996"/>
                    </a:lnTo>
                    <a:lnTo>
                      <a:pt x="242" y="2032"/>
                    </a:lnTo>
                    <a:lnTo>
                      <a:pt x="208" y="2068"/>
                    </a:lnTo>
                    <a:lnTo>
                      <a:pt x="174" y="2106"/>
                    </a:lnTo>
                    <a:lnTo>
                      <a:pt x="144" y="2146"/>
                    </a:lnTo>
                    <a:lnTo>
                      <a:pt x="116" y="2186"/>
                    </a:lnTo>
                    <a:lnTo>
                      <a:pt x="90" y="2228"/>
                    </a:lnTo>
                    <a:lnTo>
                      <a:pt x="66" y="2272"/>
                    </a:lnTo>
                    <a:lnTo>
                      <a:pt x="46" y="2316"/>
                    </a:lnTo>
                    <a:lnTo>
                      <a:pt x="30" y="2364"/>
                    </a:lnTo>
                    <a:lnTo>
                      <a:pt x="16" y="2412"/>
                    </a:lnTo>
                    <a:lnTo>
                      <a:pt x="6" y="2462"/>
                    </a:lnTo>
                    <a:lnTo>
                      <a:pt x="2" y="2514"/>
                    </a:lnTo>
                    <a:lnTo>
                      <a:pt x="0" y="2568"/>
                    </a:lnTo>
                    <a:lnTo>
                      <a:pt x="4" y="2622"/>
                    </a:lnTo>
                    <a:lnTo>
                      <a:pt x="12" y="2680"/>
                    </a:lnTo>
                    <a:lnTo>
                      <a:pt x="24" y="2738"/>
                    </a:lnTo>
                    <a:lnTo>
                      <a:pt x="42" y="2798"/>
                    </a:lnTo>
                    <a:lnTo>
                      <a:pt x="66" y="2860"/>
                    </a:lnTo>
                    <a:lnTo>
                      <a:pt x="66" y="2860"/>
                    </a:lnTo>
                    <a:lnTo>
                      <a:pt x="92" y="2922"/>
                    </a:lnTo>
                    <a:lnTo>
                      <a:pt x="122" y="2978"/>
                    </a:lnTo>
                    <a:lnTo>
                      <a:pt x="154" y="3028"/>
                    </a:lnTo>
                    <a:lnTo>
                      <a:pt x="188" y="3074"/>
                    </a:lnTo>
                    <a:lnTo>
                      <a:pt x="224" y="3116"/>
                    </a:lnTo>
                    <a:lnTo>
                      <a:pt x="262" y="3154"/>
                    </a:lnTo>
                    <a:lnTo>
                      <a:pt x="302" y="3186"/>
                    </a:lnTo>
                    <a:lnTo>
                      <a:pt x="342" y="3216"/>
                    </a:lnTo>
                    <a:lnTo>
                      <a:pt x="386" y="3242"/>
                    </a:lnTo>
                    <a:lnTo>
                      <a:pt x="430" y="3264"/>
                    </a:lnTo>
                    <a:lnTo>
                      <a:pt x="476" y="3282"/>
                    </a:lnTo>
                    <a:lnTo>
                      <a:pt x="524" y="3298"/>
                    </a:lnTo>
                    <a:lnTo>
                      <a:pt x="572" y="3310"/>
                    </a:lnTo>
                    <a:lnTo>
                      <a:pt x="620" y="3318"/>
                    </a:lnTo>
                    <a:lnTo>
                      <a:pt x="670" y="3324"/>
                    </a:lnTo>
                    <a:lnTo>
                      <a:pt x="720" y="3328"/>
                    </a:lnTo>
                    <a:lnTo>
                      <a:pt x="770" y="3330"/>
                    </a:lnTo>
                    <a:lnTo>
                      <a:pt x="820" y="3330"/>
                    </a:lnTo>
                    <a:lnTo>
                      <a:pt x="872" y="3328"/>
                    </a:lnTo>
                    <a:lnTo>
                      <a:pt x="922" y="3324"/>
                    </a:lnTo>
                    <a:lnTo>
                      <a:pt x="972" y="3318"/>
                    </a:lnTo>
                    <a:lnTo>
                      <a:pt x="1022" y="3310"/>
                    </a:lnTo>
                    <a:lnTo>
                      <a:pt x="1120" y="3294"/>
                    </a:lnTo>
                    <a:lnTo>
                      <a:pt x="1214" y="3272"/>
                    </a:lnTo>
                    <a:lnTo>
                      <a:pt x="1304" y="3250"/>
                    </a:lnTo>
                    <a:lnTo>
                      <a:pt x="1388" y="3226"/>
                    </a:lnTo>
                    <a:lnTo>
                      <a:pt x="1466" y="3204"/>
                    </a:lnTo>
                    <a:lnTo>
                      <a:pt x="1466" y="3204"/>
                    </a:lnTo>
                    <a:lnTo>
                      <a:pt x="1574" y="3174"/>
                    </a:lnTo>
                    <a:lnTo>
                      <a:pt x="1684" y="3146"/>
                    </a:lnTo>
                    <a:lnTo>
                      <a:pt x="1792" y="3120"/>
                    </a:lnTo>
                    <a:lnTo>
                      <a:pt x="1902" y="3098"/>
                    </a:lnTo>
                    <a:lnTo>
                      <a:pt x="2012" y="3078"/>
                    </a:lnTo>
                    <a:lnTo>
                      <a:pt x="2122" y="3062"/>
                    </a:lnTo>
                    <a:lnTo>
                      <a:pt x="2232" y="3048"/>
                    </a:lnTo>
                    <a:lnTo>
                      <a:pt x="2342" y="3038"/>
                    </a:lnTo>
                    <a:lnTo>
                      <a:pt x="2452" y="3032"/>
                    </a:lnTo>
                    <a:lnTo>
                      <a:pt x="2560" y="3030"/>
                    </a:lnTo>
                    <a:lnTo>
                      <a:pt x="2670" y="3030"/>
                    </a:lnTo>
                    <a:lnTo>
                      <a:pt x="2778" y="3034"/>
                    </a:lnTo>
                    <a:lnTo>
                      <a:pt x="2886" y="3042"/>
                    </a:lnTo>
                    <a:lnTo>
                      <a:pt x="2994" y="3054"/>
                    </a:lnTo>
                    <a:lnTo>
                      <a:pt x="3100" y="3070"/>
                    </a:lnTo>
                    <a:lnTo>
                      <a:pt x="3206" y="3090"/>
                    </a:lnTo>
                    <a:lnTo>
                      <a:pt x="3206" y="3090"/>
                    </a:lnTo>
                    <a:lnTo>
                      <a:pt x="3240" y="3098"/>
                    </a:lnTo>
                    <a:lnTo>
                      <a:pt x="3274" y="3106"/>
                    </a:lnTo>
                    <a:lnTo>
                      <a:pt x="3344" y="3128"/>
                    </a:lnTo>
                    <a:lnTo>
                      <a:pt x="3484" y="3176"/>
                    </a:lnTo>
                    <a:lnTo>
                      <a:pt x="3556" y="3198"/>
                    </a:lnTo>
                    <a:lnTo>
                      <a:pt x="3628" y="3220"/>
                    </a:lnTo>
                    <a:lnTo>
                      <a:pt x="3664" y="3228"/>
                    </a:lnTo>
                    <a:lnTo>
                      <a:pt x="3698" y="3236"/>
                    </a:lnTo>
                    <a:lnTo>
                      <a:pt x="3734" y="3242"/>
                    </a:lnTo>
                    <a:lnTo>
                      <a:pt x="3770" y="3246"/>
                    </a:lnTo>
                    <a:lnTo>
                      <a:pt x="24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79"/>
              <p:cNvSpPr>
                <a:spLocks/>
              </p:cNvSpPr>
              <p:nvPr/>
            </p:nvSpPr>
            <p:spPr bwMode="auto">
              <a:xfrm>
                <a:off x="9990138" y="5084763"/>
                <a:ext cx="2689225" cy="2835275"/>
              </a:xfrm>
              <a:custGeom>
                <a:avLst/>
                <a:gdLst>
                  <a:gd name="T0" fmla="*/ 994 w 1694"/>
                  <a:gd name="T1" fmla="*/ 0 h 1786"/>
                  <a:gd name="T2" fmla="*/ 824 w 1694"/>
                  <a:gd name="T3" fmla="*/ 92 h 1786"/>
                  <a:gd name="T4" fmla="*/ 752 w 1694"/>
                  <a:gd name="T5" fmla="*/ 130 h 1786"/>
                  <a:gd name="T6" fmla="*/ 596 w 1694"/>
                  <a:gd name="T7" fmla="*/ 218 h 1786"/>
                  <a:gd name="T8" fmla="*/ 432 w 1694"/>
                  <a:gd name="T9" fmla="*/ 326 h 1786"/>
                  <a:gd name="T10" fmla="*/ 352 w 1694"/>
                  <a:gd name="T11" fmla="*/ 386 h 1786"/>
                  <a:gd name="T12" fmla="*/ 276 w 1694"/>
                  <a:gd name="T13" fmla="*/ 452 h 1786"/>
                  <a:gd name="T14" fmla="*/ 204 w 1694"/>
                  <a:gd name="T15" fmla="*/ 524 h 1786"/>
                  <a:gd name="T16" fmla="*/ 142 w 1694"/>
                  <a:gd name="T17" fmla="*/ 602 h 1786"/>
                  <a:gd name="T18" fmla="*/ 88 w 1694"/>
                  <a:gd name="T19" fmla="*/ 684 h 1786"/>
                  <a:gd name="T20" fmla="*/ 44 w 1694"/>
                  <a:gd name="T21" fmla="*/ 774 h 1786"/>
                  <a:gd name="T22" fmla="*/ 16 w 1694"/>
                  <a:gd name="T23" fmla="*/ 868 h 1786"/>
                  <a:gd name="T24" fmla="*/ 0 w 1694"/>
                  <a:gd name="T25" fmla="*/ 970 h 1786"/>
                  <a:gd name="T26" fmla="*/ 4 w 1694"/>
                  <a:gd name="T27" fmla="*/ 1080 h 1786"/>
                  <a:gd name="T28" fmla="*/ 24 w 1694"/>
                  <a:gd name="T29" fmla="*/ 1194 h 1786"/>
                  <a:gd name="T30" fmla="*/ 66 w 1694"/>
                  <a:gd name="T31" fmla="*/ 1318 h 1786"/>
                  <a:gd name="T32" fmla="*/ 92 w 1694"/>
                  <a:gd name="T33" fmla="*/ 1378 h 1786"/>
                  <a:gd name="T34" fmla="*/ 154 w 1694"/>
                  <a:gd name="T35" fmla="*/ 1486 h 1786"/>
                  <a:gd name="T36" fmla="*/ 222 w 1694"/>
                  <a:gd name="T37" fmla="*/ 1574 h 1786"/>
                  <a:gd name="T38" fmla="*/ 300 w 1694"/>
                  <a:gd name="T39" fmla="*/ 1644 h 1786"/>
                  <a:gd name="T40" fmla="*/ 384 w 1694"/>
                  <a:gd name="T41" fmla="*/ 1698 h 1786"/>
                  <a:gd name="T42" fmla="*/ 474 w 1694"/>
                  <a:gd name="T43" fmla="*/ 1738 h 1786"/>
                  <a:gd name="T44" fmla="*/ 570 w 1694"/>
                  <a:gd name="T45" fmla="*/ 1766 h 1786"/>
                  <a:gd name="T46" fmla="*/ 666 w 1694"/>
                  <a:gd name="T47" fmla="*/ 1780 h 1786"/>
                  <a:gd name="T48" fmla="*/ 766 w 1694"/>
                  <a:gd name="T49" fmla="*/ 1786 h 1786"/>
                  <a:gd name="T50" fmla="*/ 866 w 1694"/>
                  <a:gd name="T51" fmla="*/ 1782 h 1786"/>
                  <a:gd name="T52" fmla="*/ 968 w 1694"/>
                  <a:gd name="T53" fmla="*/ 1772 h 1786"/>
                  <a:gd name="T54" fmla="*/ 1114 w 1694"/>
                  <a:gd name="T55" fmla="*/ 1748 h 1786"/>
                  <a:gd name="T56" fmla="*/ 1298 w 1694"/>
                  <a:gd name="T57" fmla="*/ 1704 h 1786"/>
                  <a:gd name="T58" fmla="*/ 1458 w 1694"/>
                  <a:gd name="T59" fmla="*/ 1658 h 1786"/>
                  <a:gd name="T60" fmla="*/ 1694 w 1694"/>
                  <a:gd name="T61" fmla="*/ 1594 h 1786"/>
                  <a:gd name="T62" fmla="*/ 1636 w 1694"/>
                  <a:gd name="T63" fmla="*/ 1556 h 1786"/>
                  <a:gd name="T64" fmla="*/ 1528 w 1694"/>
                  <a:gd name="T65" fmla="*/ 1468 h 1786"/>
                  <a:gd name="T66" fmla="*/ 1430 w 1694"/>
                  <a:gd name="T67" fmla="*/ 1374 h 1786"/>
                  <a:gd name="T68" fmla="*/ 1342 w 1694"/>
                  <a:gd name="T69" fmla="*/ 1270 h 1786"/>
                  <a:gd name="T70" fmla="*/ 1266 w 1694"/>
                  <a:gd name="T71" fmla="*/ 1162 h 1786"/>
                  <a:gd name="T72" fmla="*/ 1200 w 1694"/>
                  <a:gd name="T73" fmla="*/ 1050 h 1786"/>
                  <a:gd name="T74" fmla="*/ 1142 w 1694"/>
                  <a:gd name="T75" fmla="*/ 934 h 1786"/>
                  <a:gd name="T76" fmla="*/ 1094 w 1694"/>
                  <a:gd name="T77" fmla="*/ 818 h 1786"/>
                  <a:gd name="T78" fmla="*/ 1054 w 1694"/>
                  <a:gd name="T79" fmla="*/ 702 h 1786"/>
                  <a:gd name="T80" fmla="*/ 1022 w 1694"/>
                  <a:gd name="T81" fmla="*/ 588 h 1786"/>
                  <a:gd name="T82" fmla="*/ 998 w 1694"/>
                  <a:gd name="T83" fmla="*/ 476 h 1786"/>
                  <a:gd name="T84" fmla="*/ 982 w 1694"/>
                  <a:gd name="T85" fmla="*/ 370 h 1786"/>
                  <a:gd name="T86" fmla="*/ 974 w 1694"/>
                  <a:gd name="T87" fmla="*/ 272 h 1786"/>
                  <a:gd name="T88" fmla="*/ 972 w 1694"/>
                  <a:gd name="T89" fmla="*/ 180 h 1786"/>
                  <a:gd name="T90" fmla="*/ 976 w 1694"/>
                  <a:gd name="T91" fmla="*/ 100 h 1786"/>
                  <a:gd name="T92" fmla="*/ 986 w 1694"/>
                  <a:gd name="T93" fmla="*/ 30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4" h="1786">
                    <a:moveTo>
                      <a:pt x="994" y="0"/>
                    </a:moveTo>
                    <a:lnTo>
                      <a:pt x="994" y="0"/>
                    </a:lnTo>
                    <a:lnTo>
                      <a:pt x="908" y="46"/>
                    </a:lnTo>
                    <a:lnTo>
                      <a:pt x="824" y="92"/>
                    </a:lnTo>
                    <a:lnTo>
                      <a:pt x="824" y="92"/>
                    </a:lnTo>
                    <a:lnTo>
                      <a:pt x="752" y="130"/>
                    </a:lnTo>
                    <a:lnTo>
                      <a:pt x="676" y="172"/>
                    </a:lnTo>
                    <a:lnTo>
                      <a:pt x="596" y="218"/>
                    </a:lnTo>
                    <a:lnTo>
                      <a:pt x="514" y="270"/>
                    </a:lnTo>
                    <a:lnTo>
                      <a:pt x="432" y="326"/>
                    </a:lnTo>
                    <a:lnTo>
                      <a:pt x="392" y="356"/>
                    </a:lnTo>
                    <a:lnTo>
                      <a:pt x="352" y="386"/>
                    </a:lnTo>
                    <a:lnTo>
                      <a:pt x="314" y="420"/>
                    </a:lnTo>
                    <a:lnTo>
                      <a:pt x="276" y="452"/>
                    </a:lnTo>
                    <a:lnTo>
                      <a:pt x="240" y="488"/>
                    </a:lnTo>
                    <a:lnTo>
                      <a:pt x="204" y="524"/>
                    </a:lnTo>
                    <a:lnTo>
                      <a:pt x="172" y="562"/>
                    </a:lnTo>
                    <a:lnTo>
                      <a:pt x="142" y="602"/>
                    </a:lnTo>
                    <a:lnTo>
                      <a:pt x="114" y="642"/>
                    </a:lnTo>
                    <a:lnTo>
                      <a:pt x="88" y="684"/>
                    </a:lnTo>
                    <a:lnTo>
                      <a:pt x="64" y="728"/>
                    </a:lnTo>
                    <a:lnTo>
                      <a:pt x="44" y="774"/>
                    </a:lnTo>
                    <a:lnTo>
                      <a:pt x="28" y="820"/>
                    </a:lnTo>
                    <a:lnTo>
                      <a:pt x="16" y="868"/>
                    </a:lnTo>
                    <a:lnTo>
                      <a:pt x="6" y="918"/>
                    </a:lnTo>
                    <a:lnTo>
                      <a:pt x="0" y="970"/>
                    </a:lnTo>
                    <a:lnTo>
                      <a:pt x="0" y="1024"/>
                    </a:lnTo>
                    <a:lnTo>
                      <a:pt x="4" y="1080"/>
                    </a:lnTo>
                    <a:lnTo>
                      <a:pt x="12" y="1136"/>
                    </a:lnTo>
                    <a:lnTo>
                      <a:pt x="24" y="1194"/>
                    </a:lnTo>
                    <a:lnTo>
                      <a:pt x="42" y="1256"/>
                    </a:lnTo>
                    <a:lnTo>
                      <a:pt x="66" y="1318"/>
                    </a:lnTo>
                    <a:lnTo>
                      <a:pt x="66" y="1318"/>
                    </a:lnTo>
                    <a:lnTo>
                      <a:pt x="92" y="1378"/>
                    </a:lnTo>
                    <a:lnTo>
                      <a:pt x="122" y="1434"/>
                    </a:lnTo>
                    <a:lnTo>
                      <a:pt x="154" y="1486"/>
                    </a:lnTo>
                    <a:lnTo>
                      <a:pt x="186" y="1532"/>
                    </a:lnTo>
                    <a:lnTo>
                      <a:pt x="222" y="1574"/>
                    </a:lnTo>
                    <a:lnTo>
                      <a:pt x="260" y="1610"/>
                    </a:lnTo>
                    <a:lnTo>
                      <a:pt x="300" y="1644"/>
                    </a:lnTo>
                    <a:lnTo>
                      <a:pt x="342" y="1672"/>
                    </a:lnTo>
                    <a:lnTo>
                      <a:pt x="384" y="1698"/>
                    </a:lnTo>
                    <a:lnTo>
                      <a:pt x="428" y="1720"/>
                    </a:lnTo>
                    <a:lnTo>
                      <a:pt x="474" y="1738"/>
                    </a:lnTo>
                    <a:lnTo>
                      <a:pt x="522" y="1754"/>
                    </a:lnTo>
                    <a:lnTo>
                      <a:pt x="570" y="1766"/>
                    </a:lnTo>
                    <a:lnTo>
                      <a:pt x="618" y="1774"/>
                    </a:lnTo>
                    <a:lnTo>
                      <a:pt x="666" y="1780"/>
                    </a:lnTo>
                    <a:lnTo>
                      <a:pt x="716" y="1784"/>
                    </a:lnTo>
                    <a:lnTo>
                      <a:pt x="766" y="1786"/>
                    </a:lnTo>
                    <a:lnTo>
                      <a:pt x="816" y="1786"/>
                    </a:lnTo>
                    <a:lnTo>
                      <a:pt x="866" y="1782"/>
                    </a:lnTo>
                    <a:lnTo>
                      <a:pt x="918" y="1778"/>
                    </a:lnTo>
                    <a:lnTo>
                      <a:pt x="968" y="1772"/>
                    </a:lnTo>
                    <a:lnTo>
                      <a:pt x="1016" y="1766"/>
                    </a:lnTo>
                    <a:lnTo>
                      <a:pt x="1114" y="1748"/>
                    </a:lnTo>
                    <a:lnTo>
                      <a:pt x="1208" y="1726"/>
                    </a:lnTo>
                    <a:lnTo>
                      <a:pt x="1298" y="1704"/>
                    </a:lnTo>
                    <a:lnTo>
                      <a:pt x="1458" y="1658"/>
                    </a:lnTo>
                    <a:lnTo>
                      <a:pt x="1458" y="1658"/>
                    </a:lnTo>
                    <a:lnTo>
                      <a:pt x="1576" y="1624"/>
                    </a:lnTo>
                    <a:lnTo>
                      <a:pt x="1694" y="1594"/>
                    </a:lnTo>
                    <a:lnTo>
                      <a:pt x="1694" y="1594"/>
                    </a:lnTo>
                    <a:lnTo>
                      <a:pt x="1636" y="1556"/>
                    </a:lnTo>
                    <a:lnTo>
                      <a:pt x="1580" y="1514"/>
                    </a:lnTo>
                    <a:lnTo>
                      <a:pt x="1528" y="1468"/>
                    </a:lnTo>
                    <a:lnTo>
                      <a:pt x="1476" y="1422"/>
                    </a:lnTo>
                    <a:lnTo>
                      <a:pt x="1430" y="1374"/>
                    </a:lnTo>
                    <a:lnTo>
                      <a:pt x="1384" y="1324"/>
                    </a:lnTo>
                    <a:lnTo>
                      <a:pt x="1342" y="1270"/>
                    </a:lnTo>
                    <a:lnTo>
                      <a:pt x="1304" y="1218"/>
                    </a:lnTo>
                    <a:lnTo>
                      <a:pt x="1266" y="1162"/>
                    </a:lnTo>
                    <a:lnTo>
                      <a:pt x="1232" y="1106"/>
                    </a:lnTo>
                    <a:lnTo>
                      <a:pt x="1200" y="1050"/>
                    </a:lnTo>
                    <a:lnTo>
                      <a:pt x="1170" y="992"/>
                    </a:lnTo>
                    <a:lnTo>
                      <a:pt x="1142" y="934"/>
                    </a:lnTo>
                    <a:lnTo>
                      <a:pt x="1116" y="876"/>
                    </a:lnTo>
                    <a:lnTo>
                      <a:pt x="1094" y="818"/>
                    </a:lnTo>
                    <a:lnTo>
                      <a:pt x="1072" y="760"/>
                    </a:lnTo>
                    <a:lnTo>
                      <a:pt x="1054" y="702"/>
                    </a:lnTo>
                    <a:lnTo>
                      <a:pt x="1036" y="644"/>
                    </a:lnTo>
                    <a:lnTo>
                      <a:pt x="1022" y="588"/>
                    </a:lnTo>
                    <a:lnTo>
                      <a:pt x="1010" y="532"/>
                    </a:lnTo>
                    <a:lnTo>
                      <a:pt x="998" y="476"/>
                    </a:lnTo>
                    <a:lnTo>
                      <a:pt x="990" y="422"/>
                    </a:lnTo>
                    <a:lnTo>
                      <a:pt x="982" y="370"/>
                    </a:lnTo>
                    <a:lnTo>
                      <a:pt x="978" y="320"/>
                    </a:lnTo>
                    <a:lnTo>
                      <a:pt x="974" y="272"/>
                    </a:lnTo>
                    <a:lnTo>
                      <a:pt x="972" y="224"/>
                    </a:lnTo>
                    <a:lnTo>
                      <a:pt x="972" y="180"/>
                    </a:lnTo>
                    <a:lnTo>
                      <a:pt x="974" y="138"/>
                    </a:lnTo>
                    <a:lnTo>
                      <a:pt x="976" y="100"/>
                    </a:lnTo>
                    <a:lnTo>
                      <a:pt x="980" y="62"/>
                    </a:lnTo>
                    <a:lnTo>
                      <a:pt x="986" y="30"/>
                    </a:lnTo>
                    <a:lnTo>
                      <a:pt x="994" y="0"/>
                    </a:lnTo>
                    <a:close/>
                  </a:path>
                </a:pathLst>
              </a:custGeom>
              <a:solidFill>
                <a:srgbClr val="5BA1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80"/>
              <p:cNvSpPr>
                <a:spLocks/>
              </p:cNvSpPr>
              <p:nvPr/>
            </p:nvSpPr>
            <p:spPr bwMode="auto">
              <a:xfrm>
                <a:off x="9990138" y="5084763"/>
                <a:ext cx="2689225" cy="2835275"/>
              </a:xfrm>
              <a:custGeom>
                <a:avLst/>
                <a:gdLst>
                  <a:gd name="T0" fmla="*/ 994 w 1694"/>
                  <a:gd name="T1" fmla="*/ 0 h 1786"/>
                  <a:gd name="T2" fmla="*/ 824 w 1694"/>
                  <a:gd name="T3" fmla="*/ 92 h 1786"/>
                  <a:gd name="T4" fmla="*/ 752 w 1694"/>
                  <a:gd name="T5" fmla="*/ 130 h 1786"/>
                  <a:gd name="T6" fmla="*/ 596 w 1694"/>
                  <a:gd name="T7" fmla="*/ 218 h 1786"/>
                  <a:gd name="T8" fmla="*/ 432 w 1694"/>
                  <a:gd name="T9" fmla="*/ 326 h 1786"/>
                  <a:gd name="T10" fmla="*/ 352 w 1694"/>
                  <a:gd name="T11" fmla="*/ 386 h 1786"/>
                  <a:gd name="T12" fmla="*/ 276 w 1694"/>
                  <a:gd name="T13" fmla="*/ 452 h 1786"/>
                  <a:gd name="T14" fmla="*/ 204 w 1694"/>
                  <a:gd name="T15" fmla="*/ 524 h 1786"/>
                  <a:gd name="T16" fmla="*/ 142 w 1694"/>
                  <a:gd name="T17" fmla="*/ 602 h 1786"/>
                  <a:gd name="T18" fmla="*/ 88 w 1694"/>
                  <a:gd name="T19" fmla="*/ 684 h 1786"/>
                  <a:gd name="T20" fmla="*/ 44 w 1694"/>
                  <a:gd name="T21" fmla="*/ 774 h 1786"/>
                  <a:gd name="T22" fmla="*/ 16 w 1694"/>
                  <a:gd name="T23" fmla="*/ 868 h 1786"/>
                  <a:gd name="T24" fmla="*/ 0 w 1694"/>
                  <a:gd name="T25" fmla="*/ 970 h 1786"/>
                  <a:gd name="T26" fmla="*/ 4 w 1694"/>
                  <a:gd name="T27" fmla="*/ 1080 h 1786"/>
                  <a:gd name="T28" fmla="*/ 24 w 1694"/>
                  <a:gd name="T29" fmla="*/ 1194 h 1786"/>
                  <a:gd name="T30" fmla="*/ 66 w 1694"/>
                  <a:gd name="T31" fmla="*/ 1318 h 1786"/>
                  <a:gd name="T32" fmla="*/ 92 w 1694"/>
                  <a:gd name="T33" fmla="*/ 1378 h 1786"/>
                  <a:gd name="T34" fmla="*/ 154 w 1694"/>
                  <a:gd name="T35" fmla="*/ 1486 h 1786"/>
                  <a:gd name="T36" fmla="*/ 222 w 1694"/>
                  <a:gd name="T37" fmla="*/ 1574 h 1786"/>
                  <a:gd name="T38" fmla="*/ 300 w 1694"/>
                  <a:gd name="T39" fmla="*/ 1644 h 1786"/>
                  <a:gd name="T40" fmla="*/ 384 w 1694"/>
                  <a:gd name="T41" fmla="*/ 1698 h 1786"/>
                  <a:gd name="T42" fmla="*/ 474 w 1694"/>
                  <a:gd name="T43" fmla="*/ 1738 h 1786"/>
                  <a:gd name="T44" fmla="*/ 570 w 1694"/>
                  <a:gd name="T45" fmla="*/ 1766 h 1786"/>
                  <a:gd name="T46" fmla="*/ 666 w 1694"/>
                  <a:gd name="T47" fmla="*/ 1780 h 1786"/>
                  <a:gd name="T48" fmla="*/ 766 w 1694"/>
                  <a:gd name="T49" fmla="*/ 1786 h 1786"/>
                  <a:gd name="T50" fmla="*/ 866 w 1694"/>
                  <a:gd name="T51" fmla="*/ 1782 h 1786"/>
                  <a:gd name="T52" fmla="*/ 968 w 1694"/>
                  <a:gd name="T53" fmla="*/ 1772 h 1786"/>
                  <a:gd name="T54" fmla="*/ 1114 w 1694"/>
                  <a:gd name="T55" fmla="*/ 1748 h 1786"/>
                  <a:gd name="T56" fmla="*/ 1298 w 1694"/>
                  <a:gd name="T57" fmla="*/ 1704 h 1786"/>
                  <a:gd name="T58" fmla="*/ 1458 w 1694"/>
                  <a:gd name="T59" fmla="*/ 1658 h 1786"/>
                  <a:gd name="T60" fmla="*/ 1694 w 1694"/>
                  <a:gd name="T61" fmla="*/ 1594 h 1786"/>
                  <a:gd name="T62" fmla="*/ 1636 w 1694"/>
                  <a:gd name="T63" fmla="*/ 1556 h 1786"/>
                  <a:gd name="T64" fmla="*/ 1528 w 1694"/>
                  <a:gd name="T65" fmla="*/ 1468 h 1786"/>
                  <a:gd name="T66" fmla="*/ 1430 w 1694"/>
                  <a:gd name="T67" fmla="*/ 1374 h 1786"/>
                  <a:gd name="T68" fmla="*/ 1342 w 1694"/>
                  <a:gd name="T69" fmla="*/ 1270 h 1786"/>
                  <a:gd name="T70" fmla="*/ 1266 w 1694"/>
                  <a:gd name="T71" fmla="*/ 1162 h 1786"/>
                  <a:gd name="T72" fmla="*/ 1200 w 1694"/>
                  <a:gd name="T73" fmla="*/ 1050 h 1786"/>
                  <a:gd name="T74" fmla="*/ 1142 w 1694"/>
                  <a:gd name="T75" fmla="*/ 934 h 1786"/>
                  <a:gd name="T76" fmla="*/ 1094 w 1694"/>
                  <a:gd name="T77" fmla="*/ 818 h 1786"/>
                  <a:gd name="T78" fmla="*/ 1054 w 1694"/>
                  <a:gd name="T79" fmla="*/ 702 h 1786"/>
                  <a:gd name="T80" fmla="*/ 1022 w 1694"/>
                  <a:gd name="T81" fmla="*/ 588 h 1786"/>
                  <a:gd name="T82" fmla="*/ 998 w 1694"/>
                  <a:gd name="T83" fmla="*/ 476 h 1786"/>
                  <a:gd name="T84" fmla="*/ 982 w 1694"/>
                  <a:gd name="T85" fmla="*/ 370 h 1786"/>
                  <a:gd name="T86" fmla="*/ 974 w 1694"/>
                  <a:gd name="T87" fmla="*/ 272 h 1786"/>
                  <a:gd name="T88" fmla="*/ 972 w 1694"/>
                  <a:gd name="T89" fmla="*/ 180 h 1786"/>
                  <a:gd name="T90" fmla="*/ 976 w 1694"/>
                  <a:gd name="T91" fmla="*/ 100 h 1786"/>
                  <a:gd name="T92" fmla="*/ 986 w 1694"/>
                  <a:gd name="T93" fmla="*/ 30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4" h="1786">
                    <a:moveTo>
                      <a:pt x="994" y="0"/>
                    </a:moveTo>
                    <a:lnTo>
                      <a:pt x="994" y="0"/>
                    </a:lnTo>
                    <a:lnTo>
                      <a:pt x="908" y="46"/>
                    </a:lnTo>
                    <a:lnTo>
                      <a:pt x="824" y="92"/>
                    </a:lnTo>
                    <a:lnTo>
                      <a:pt x="824" y="92"/>
                    </a:lnTo>
                    <a:lnTo>
                      <a:pt x="752" y="130"/>
                    </a:lnTo>
                    <a:lnTo>
                      <a:pt x="676" y="172"/>
                    </a:lnTo>
                    <a:lnTo>
                      <a:pt x="596" y="218"/>
                    </a:lnTo>
                    <a:lnTo>
                      <a:pt x="514" y="270"/>
                    </a:lnTo>
                    <a:lnTo>
                      <a:pt x="432" y="326"/>
                    </a:lnTo>
                    <a:lnTo>
                      <a:pt x="392" y="356"/>
                    </a:lnTo>
                    <a:lnTo>
                      <a:pt x="352" y="386"/>
                    </a:lnTo>
                    <a:lnTo>
                      <a:pt x="314" y="420"/>
                    </a:lnTo>
                    <a:lnTo>
                      <a:pt x="276" y="452"/>
                    </a:lnTo>
                    <a:lnTo>
                      <a:pt x="240" y="488"/>
                    </a:lnTo>
                    <a:lnTo>
                      <a:pt x="204" y="524"/>
                    </a:lnTo>
                    <a:lnTo>
                      <a:pt x="172" y="562"/>
                    </a:lnTo>
                    <a:lnTo>
                      <a:pt x="142" y="602"/>
                    </a:lnTo>
                    <a:lnTo>
                      <a:pt x="114" y="642"/>
                    </a:lnTo>
                    <a:lnTo>
                      <a:pt x="88" y="684"/>
                    </a:lnTo>
                    <a:lnTo>
                      <a:pt x="64" y="728"/>
                    </a:lnTo>
                    <a:lnTo>
                      <a:pt x="44" y="774"/>
                    </a:lnTo>
                    <a:lnTo>
                      <a:pt x="28" y="820"/>
                    </a:lnTo>
                    <a:lnTo>
                      <a:pt x="16" y="868"/>
                    </a:lnTo>
                    <a:lnTo>
                      <a:pt x="6" y="918"/>
                    </a:lnTo>
                    <a:lnTo>
                      <a:pt x="0" y="970"/>
                    </a:lnTo>
                    <a:lnTo>
                      <a:pt x="0" y="1024"/>
                    </a:lnTo>
                    <a:lnTo>
                      <a:pt x="4" y="1080"/>
                    </a:lnTo>
                    <a:lnTo>
                      <a:pt x="12" y="1136"/>
                    </a:lnTo>
                    <a:lnTo>
                      <a:pt x="24" y="1194"/>
                    </a:lnTo>
                    <a:lnTo>
                      <a:pt x="42" y="1256"/>
                    </a:lnTo>
                    <a:lnTo>
                      <a:pt x="66" y="1318"/>
                    </a:lnTo>
                    <a:lnTo>
                      <a:pt x="66" y="1318"/>
                    </a:lnTo>
                    <a:lnTo>
                      <a:pt x="92" y="1378"/>
                    </a:lnTo>
                    <a:lnTo>
                      <a:pt x="122" y="1434"/>
                    </a:lnTo>
                    <a:lnTo>
                      <a:pt x="154" y="1486"/>
                    </a:lnTo>
                    <a:lnTo>
                      <a:pt x="186" y="1532"/>
                    </a:lnTo>
                    <a:lnTo>
                      <a:pt x="222" y="1574"/>
                    </a:lnTo>
                    <a:lnTo>
                      <a:pt x="260" y="1610"/>
                    </a:lnTo>
                    <a:lnTo>
                      <a:pt x="300" y="1644"/>
                    </a:lnTo>
                    <a:lnTo>
                      <a:pt x="342" y="1672"/>
                    </a:lnTo>
                    <a:lnTo>
                      <a:pt x="384" y="1698"/>
                    </a:lnTo>
                    <a:lnTo>
                      <a:pt x="428" y="1720"/>
                    </a:lnTo>
                    <a:lnTo>
                      <a:pt x="474" y="1738"/>
                    </a:lnTo>
                    <a:lnTo>
                      <a:pt x="522" y="1754"/>
                    </a:lnTo>
                    <a:lnTo>
                      <a:pt x="570" y="1766"/>
                    </a:lnTo>
                    <a:lnTo>
                      <a:pt x="618" y="1774"/>
                    </a:lnTo>
                    <a:lnTo>
                      <a:pt x="666" y="1780"/>
                    </a:lnTo>
                    <a:lnTo>
                      <a:pt x="716" y="1784"/>
                    </a:lnTo>
                    <a:lnTo>
                      <a:pt x="766" y="1786"/>
                    </a:lnTo>
                    <a:lnTo>
                      <a:pt x="816" y="1786"/>
                    </a:lnTo>
                    <a:lnTo>
                      <a:pt x="866" y="1782"/>
                    </a:lnTo>
                    <a:lnTo>
                      <a:pt x="918" y="1778"/>
                    </a:lnTo>
                    <a:lnTo>
                      <a:pt x="968" y="1772"/>
                    </a:lnTo>
                    <a:lnTo>
                      <a:pt x="1016" y="1766"/>
                    </a:lnTo>
                    <a:lnTo>
                      <a:pt x="1114" y="1748"/>
                    </a:lnTo>
                    <a:lnTo>
                      <a:pt x="1208" y="1726"/>
                    </a:lnTo>
                    <a:lnTo>
                      <a:pt x="1298" y="1704"/>
                    </a:lnTo>
                    <a:lnTo>
                      <a:pt x="1458" y="1658"/>
                    </a:lnTo>
                    <a:lnTo>
                      <a:pt x="1458" y="1658"/>
                    </a:lnTo>
                    <a:lnTo>
                      <a:pt x="1576" y="1624"/>
                    </a:lnTo>
                    <a:lnTo>
                      <a:pt x="1694" y="1594"/>
                    </a:lnTo>
                    <a:lnTo>
                      <a:pt x="1694" y="1594"/>
                    </a:lnTo>
                    <a:lnTo>
                      <a:pt x="1636" y="1556"/>
                    </a:lnTo>
                    <a:lnTo>
                      <a:pt x="1580" y="1514"/>
                    </a:lnTo>
                    <a:lnTo>
                      <a:pt x="1528" y="1468"/>
                    </a:lnTo>
                    <a:lnTo>
                      <a:pt x="1476" y="1422"/>
                    </a:lnTo>
                    <a:lnTo>
                      <a:pt x="1430" y="1374"/>
                    </a:lnTo>
                    <a:lnTo>
                      <a:pt x="1384" y="1324"/>
                    </a:lnTo>
                    <a:lnTo>
                      <a:pt x="1342" y="1270"/>
                    </a:lnTo>
                    <a:lnTo>
                      <a:pt x="1304" y="1218"/>
                    </a:lnTo>
                    <a:lnTo>
                      <a:pt x="1266" y="1162"/>
                    </a:lnTo>
                    <a:lnTo>
                      <a:pt x="1232" y="1106"/>
                    </a:lnTo>
                    <a:lnTo>
                      <a:pt x="1200" y="1050"/>
                    </a:lnTo>
                    <a:lnTo>
                      <a:pt x="1170" y="992"/>
                    </a:lnTo>
                    <a:lnTo>
                      <a:pt x="1142" y="934"/>
                    </a:lnTo>
                    <a:lnTo>
                      <a:pt x="1116" y="876"/>
                    </a:lnTo>
                    <a:lnTo>
                      <a:pt x="1094" y="818"/>
                    </a:lnTo>
                    <a:lnTo>
                      <a:pt x="1072" y="760"/>
                    </a:lnTo>
                    <a:lnTo>
                      <a:pt x="1054" y="702"/>
                    </a:lnTo>
                    <a:lnTo>
                      <a:pt x="1036" y="644"/>
                    </a:lnTo>
                    <a:lnTo>
                      <a:pt x="1022" y="588"/>
                    </a:lnTo>
                    <a:lnTo>
                      <a:pt x="1010" y="532"/>
                    </a:lnTo>
                    <a:lnTo>
                      <a:pt x="998" y="476"/>
                    </a:lnTo>
                    <a:lnTo>
                      <a:pt x="990" y="422"/>
                    </a:lnTo>
                    <a:lnTo>
                      <a:pt x="982" y="370"/>
                    </a:lnTo>
                    <a:lnTo>
                      <a:pt x="978" y="320"/>
                    </a:lnTo>
                    <a:lnTo>
                      <a:pt x="974" y="272"/>
                    </a:lnTo>
                    <a:lnTo>
                      <a:pt x="972" y="224"/>
                    </a:lnTo>
                    <a:lnTo>
                      <a:pt x="972" y="180"/>
                    </a:lnTo>
                    <a:lnTo>
                      <a:pt x="974" y="138"/>
                    </a:lnTo>
                    <a:lnTo>
                      <a:pt x="976" y="100"/>
                    </a:lnTo>
                    <a:lnTo>
                      <a:pt x="980" y="62"/>
                    </a:lnTo>
                    <a:lnTo>
                      <a:pt x="986" y="30"/>
                    </a:lnTo>
                    <a:lnTo>
                      <a:pt x="9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81"/>
              <p:cNvSpPr>
                <a:spLocks/>
              </p:cNvSpPr>
              <p:nvPr/>
            </p:nvSpPr>
            <p:spPr bwMode="auto">
              <a:xfrm>
                <a:off x="13581063" y="2624138"/>
                <a:ext cx="2425700" cy="5099050"/>
              </a:xfrm>
              <a:custGeom>
                <a:avLst/>
                <a:gdLst>
                  <a:gd name="T0" fmla="*/ 398 w 1528"/>
                  <a:gd name="T1" fmla="*/ 1712 h 3212"/>
                  <a:gd name="T2" fmla="*/ 306 w 1528"/>
                  <a:gd name="T3" fmla="*/ 1462 h 3212"/>
                  <a:gd name="T4" fmla="*/ 232 w 1528"/>
                  <a:gd name="T5" fmla="*/ 1226 h 3212"/>
                  <a:gd name="T6" fmla="*/ 176 w 1528"/>
                  <a:gd name="T7" fmla="*/ 1004 h 3212"/>
                  <a:gd name="T8" fmla="*/ 136 w 1528"/>
                  <a:gd name="T9" fmla="*/ 798 h 3212"/>
                  <a:gd name="T10" fmla="*/ 116 w 1528"/>
                  <a:gd name="T11" fmla="*/ 610 h 3212"/>
                  <a:gd name="T12" fmla="*/ 112 w 1528"/>
                  <a:gd name="T13" fmla="*/ 444 h 3212"/>
                  <a:gd name="T14" fmla="*/ 126 w 1528"/>
                  <a:gd name="T15" fmla="*/ 300 h 3212"/>
                  <a:gd name="T16" fmla="*/ 156 w 1528"/>
                  <a:gd name="T17" fmla="*/ 180 h 3212"/>
                  <a:gd name="T18" fmla="*/ 204 w 1528"/>
                  <a:gd name="T19" fmla="*/ 86 h 3212"/>
                  <a:gd name="T20" fmla="*/ 268 w 1528"/>
                  <a:gd name="T21" fmla="*/ 20 h 3212"/>
                  <a:gd name="T22" fmla="*/ 272 w 1528"/>
                  <a:gd name="T23" fmla="*/ 2 h 3212"/>
                  <a:gd name="T24" fmla="*/ 224 w 1528"/>
                  <a:gd name="T25" fmla="*/ 6 h 3212"/>
                  <a:gd name="T26" fmla="*/ 192 w 1528"/>
                  <a:gd name="T27" fmla="*/ 26 h 3212"/>
                  <a:gd name="T28" fmla="*/ 124 w 1528"/>
                  <a:gd name="T29" fmla="*/ 94 h 3212"/>
                  <a:gd name="T30" fmla="*/ 72 w 1528"/>
                  <a:gd name="T31" fmla="*/ 190 h 3212"/>
                  <a:gd name="T32" fmla="*/ 32 w 1528"/>
                  <a:gd name="T33" fmla="*/ 316 h 3212"/>
                  <a:gd name="T34" fmla="*/ 8 w 1528"/>
                  <a:gd name="T35" fmla="*/ 468 h 3212"/>
                  <a:gd name="T36" fmla="*/ 0 w 1528"/>
                  <a:gd name="T37" fmla="*/ 642 h 3212"/>
                  <a:gd name="T38" fmla="*/ 10 w 1528"/>
                  <a:gd name="T39" fmla="*/ 838 h 3212"/>
                  <a:gd name="T40" fmla="*/ 38 w 1528"/>
                  <a:gd name="T41" fmla="*/ 1052 h 3212"/>
                  <a:gd name="T42" fmla="*/ 86 w 1528"/>
                  <a:gd name="T43" fmla="*/ 1284 h 3212"/>
                  <a:gd name="T44" fmla="*/ 154 w 1528"/>
                  <a:gd name="T45" fmla="*/ 1528 h 3212"/>
                  <a:gd name="T46" fmla="*/ 244 w 1528"/>
                  <a:gd name="T47" fmla="*/ 1786 h 3212"/>
                  <a:gd name="T48" fmla="*/ 316 w 1528"/>
                  <a:gd name="T49" fmla="*/ 1966 h 3212"/>
                  <a:gd name="T50" fmla="*/ 434 w 1528"/>
                  <a:gd name="T51" fmla="*/ 2218 h 3212"/>
                  <a:gd name="T52" fmla="*/ 556 w 1528"/>
                  <a:gd name="T53" fmla="*/ 2444 h 3212"/>
                  <a:gd name="T54" fmla="*/ 680 w 1528"/>
                  <a:gd name="T55" fmla="*/ 2640 h 3212"/>
                  <a:gd name="T56" fmla="*/ 806 w 1528"/>
                  <a:gd name="T57" fmla="*/ 2808 h 3212"/>
                  <a:gd name="T58" fmla="*/ 932 w 1528"/>
                  <a:gd name="T59" fmla="*/ 2948 h 3212"/>
                  <a:gd name="T60" fmla="*/ 1054 w 1528"/>
                  <a:gd name="T61" fmla="*/ 3058 h 3212"/>
                  <a:gd name="T62" fmla="*/ 1174 w 1528"/>
                  <a:gd name="T63" fmla="*/ 3138 h 3212"/>
                  <a:gd name="T64" fmla="*/ 1290 w 1528"/>
                  <a:gd name="T65" fmla="*/ 3190 h 3212"/>
                  <a:gd name="T66" fmla="*/ 1398 w 1528"/>
                  <a:gd name="T67" fmla="*/ 3212 h 3212"/>
                  <a:gd name="T68" fmla="*/ 1496 w 1528"/>
                  <a:gd name="T69" fmla="*/ 3204 h 3212"/>
                  <a:gd name="T70" fmla="*/ 1498 w 1528"/>
                  <a:gd name="T71" fmla="*/ 3192 h 3212"/>
                  <a:gd name="T72" fmla="*/ 1404 w 1528"/>
                  <a:gd name="T73" fmla="*/ 3166 h 3212"/>
                  <a:gd name="T74" fmla="*/ 1304 w 1528"/>
                  <a:gd name="T75" fmla="*/ 3112 h 3212"/>
                  <a:gd name="T76" fmla="*/ 1202 w 1528"/>
                  <a:gd name="T77" fmla="*/ 3034 h 3212"/>
                  <a:gd name="T78" fmla="*/ 1098 w 1528"/>
                  <a:gd name="T79" fmla="*/ 2930 h 3212"/>
                  <a:gd name="T80" fmla="*/ 992 w 1528"/>
                  <a:gd name="T81" fmla="*/ 2804 h 3212"/>
                  <a:gd name="T82" fmla="*/ 884 w 1528"/>
                  <a:gd name="T83" fmla="*/ 2658 h 3212"/>
                  <a:gd name="T84" fmla="*/ 776 w 1528"/>
                  <a:gd name="T85" fmla="*/ 2490 h 3212"/>
                  <a:gd name="T86" fmla="*/ 568 w 1528"/>
                  <a:gd name="T87" fmla="*/ 2098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8" h="3212">
                    <a:moveTo>
                      <a:pt x="434" y="1798"/>
                    </a:moveTo>
                    <a:lnTo>
                      <a:pt x="434" y="1798"/>
                    </a:lnTo>
                    <a:lnTo>
                      <a:pt x="398" y="1712"/>
                    </a:lnTo>
                    <a:lnTo>
                      <a:pt x="366" y="1628"/>
                    </a:lnTo>
                    <a:lnTo>
                      <a:pt x="334" y="1544"/>
                    </a:lnTo>
                    <a:lnTo>
                      <a:pt x="306" y="1462"/>
                    </a:lnTo>
                    <a:lnTo>
                      <a:pt x="280" y="1382"/>
                    </a:lnTo>
                    <a:lnTo>
                      <a:pt x="254" y="1304"/>
                    </a:lnTo>
                    <a:lnTo>
                      <a:pt x="232" y="1226"/>
                    </a:lnTo>
                    <a:lnTo>
                      <a:pt x="210" y="1150"/>
                    </a:lnTo>
                    <a:lnTo>
                      <a:pt x="192" y="1076"/>
                    </a:lnTo>
                    <a:lnTo>
                      <a:pt x="176" y="1004"/>
                    </a:lnTo>
                    <a:lnTo>
                      <a:pt x="160" y="934"/>
                    </a:lnTo>
                    <a:lnTo>
                      <a:pt x="148" y="864"/>
                    </a:lnTo>
                    <a:lnTo>
                      <a:pt x="136" y="798"/>
                    </a:lnTo>
                    <a:lnTo>
                      <a:pt x="128" y="734"/>
                    </a:lnTo>
                    <a:lnTo>
                      <a:pt x="120" y="670"/>
                    </a:lnTo>
                    <a:lnTo>
                      <a:pt x="116" y="610"/>
                    </a:lnTo>
                    <a:lnTo>
                      <a:pt x="112" y="552"/>
                    </a:lnTo>
                    <a:lnTo>
                      <a:pt x="110" y="498"/>
                    </a:lnTo>
                    <a:lnTo>
                      <a:pt x="112" y="444"/>
                    </a:lnTo>
                    <a:lnTo>
                      <a:pt x="114" y="394"/>
                    </a:lnTo>
                    <a:lnTo>
                      <a:pt x="118" y="344"/>
                    </a:lnTo>
                    <a:lnTo>
                      <a:pt x="126" y="300"/>
                    </a:lnTo>
                    <a:lnTo>
                      <a:pt x="134" y="256"/>
                    </a:lnTo>
                    <a:lnTo>
                      <a:pt x="144" y="216"/>
                    </a:lnTo>
                    <a:lnTo>
                      <a:pt x="156" y="180"/>
                    </a:lnTo>
                    <a:lnTo>
                      <a:pt x="170" y="146"/>
                    </a:lnTo>
                    <a:lnTo>
                      <a:pt x="186" y="114"/>
                    </a:lnTo>
                    <a:lnTo>
                      <a:pt x="204" y="86"/>
                    </a:lnTo>
                    <a:lnTo>
                      <a:pt x="222" y="60"/>
                    </a:lnTo>
                    <a:lnTo>
                      <a:pt x="244" y="38"/>
                    </a:lnTo>
                    <a:lnTo>
                      <a:pt x="268" y="20"/>
                    </a:lnTo>
                    <a:lnTo>
                      <a:pt x="292" y="4"/>
                    </a:lnTo>
                    <a:lnTo>
                      <a:pt x="292" y="4"/>
                    </a:lnTo>
                    <a:lnTo>
                      <a:pt x="272" y="2"/>
                    </a:lnTo>
                    <a:lnTo>
                      <a:pt x="252" y="0"/>
                    </a:lnTo>
                    <a:lnTo>
                      <a:pt x="234" y="4"/>
                    </a:lnTo>
                    <a:lnTo>
                      <a:pt x="224" y="6"/>
                    </a:lnTo>
                    <a:lnTo>
                      <a:pt x="216" y="10"/>
                    </a:lnTo>
                    <a:lnTo>
                      <a:pt x="216" y="10"/>
                    </a:lnTo>
                    <a:lnTo>
                      <a:pt x="192" y="26"/>
                    </a:lnTo>
                    <a:lnTo>
                      <a:pt x="168" y="44"/>
                    </a:lnTo>
                    <a:lnTo>
                      <a:pt x="146" y="68"/>
                    </a:lnTo>
                    <a:lnTo>
                      <a:pt x="124" y="94"/>
                    </a:lnTo>
                    <a:lnTo>
                      <a:pt x="106" y="122"/>
                    </a:lnTo>
                    <a:lnTo>
                      <a:pt x="88" y="156"/>
                    </a:lnTo>
                    <a:lnTo>
                      <a:pt x="72" y="190"/>
                    </a:lnTo>
                    <a:lnTo>
                      <a:pt x="58" y="230"/>
                    </a:lnTo>
                    <a:lnTo>
                      <a:pt x="44" y="272"/>
                    </a:lnTo>
                    <a:lnTo>
                      <a:pt x="32" y="316"/>
                    </a:lnTo>
                    <a:lnTo>
                      <a:pt x="22" y="364"/>
                    </a:lnTo>
                    <a:lnTo>
                      <a:pt x="14" y="414"/>
                    </a:lnTo>
                    <a:lnTo>
                      <a:pt x="8" y="468"/>
                    </a:lnTo>
                    <a:lnTo>
                      <a:pt x="4" y="524"/>
                    </a:lnTo>
                    <a:lnTo>
                      <a:pt x="2" y="582"/>
                    </a:lnTo>
                    <a:lnTo>
                      <a:pt x="0" y="642"/>
                    </a:lnTo>
                    <a:lnTo>
                      <a:pt x="2" y="706"/>
                    </a:lnTo>
                    <a:lnTo>
                      <a:pt x="6" y="770"/>
                    </a:lnTo>
                    <a:lnTo>
                      <a:pt x="10" y="838"/>
                    </a:lnTo>
                    <a:lnTo>
                      <a:pt x="18" y="908"/>
                    </a:lnTo>
                    <a:lnTo>
                      <a:pt x="26" y="980"/>
                    </a:lnTo>
                    <a:lnTo>
                      <a:pt x="38" y="1052"/>
                    </a:lnTo>
                    <a:lnTo>
                      <a:pt x="52" y="1128"/>
                    </a:lnTo>
                    <a:lnTo>
                      <a:pt x="68" y="1204"/>
                    </a:lnTo>
                    <a:lnTo>
                      <a:pt x="86" y="1284"/>
                    </a:lnTo>
                    <a:lnTo>
                      <a:pt x="106" y="1364"/>
                    </a:lnTo>
                    <a:lnTo>
                      <a:pt x="128" y="1446"/>
                    </a:lnTo>
                    <a:lnTo>
                      <a:pt x="154" y="1528"/>
                    </a:lnTo>
                    <a:lnTo>
                      <a:pt x="182" y="1614"/>
                    </a:lnTo>
                    <a:lnTo>
                      <a:pt x="210" y="1700"/>
                    </a:lnTo>
                    <a:lnTo>
                      <a:pt x="244" y="1786"/>
                    </a:lnTo>
                    <a:lnTo>
                      <a:pt x="278" y="1874"/>
                    </a:lnTo>
                    <a:lnTo>
                      <a:pt x="278" y="1874"/>
                    </a:lnTo>
                    <a:lnTo>
                      <a:pt x="316" y="1966"/>
                    </a:lnTo>
                    <a:lnTo>
                      <a:pt x="354" y="2052"/>
                    </a:lnTo>
                    <a:lnTo>
                      <a:pt x="394" y="2138"/>
                    </a:lnTo>
                    <a:lnTo>
                      <a:pt x="434" y="2218"/>
                    </a:lnTo>
                    <a:lnTo>
                      <a:pt x="474" y="2298"/>
                    </a:lnTo>
                    <a:lnTo>
                      <a:pt x="514" y="2372"/>
                    </a:lnTo>
                    <a:lnTo>
                      <a:pt x="556" y="2444"/>
                    </a:lnTo>
                    <a:lnTo>
                      <a:pt x="598" y="2512"/>
                    </a:lnTo>
                    <a:lnTo>
                      <a:pt x="638" y="2578"/>
                    </a:lnTo>
                    <a:lnTo>
                      <a:pt x="680" y="2640"/>
                    </a:lnTo>
                    <a:lnTo>
                      <a:pt x="722" y="2700"/>
                    </a:lnTo>
                    <a:lnTo>
                      <a:pt x="764" y="2756"/>
                    </a:lnTo>
                    <a:lnTo>
                      <a:pt x="806" y="2808"/>
                    </a:lnTo>
                    <a:lnTo>
                      <a:pt x="848" y="2858"/>
                    </a:lnTo>
                    <a:lnTo>
                      <a:pt x="890" y="2904"/>
                    </a:lnTo>
                    <a:lnTo>
                      <a:pt x="932" y="2948"/>
                    </a:lnTo>
                    <a:lnTo>
                      <a:pt x="974" y="2988"/>
                    </a:lnTo>
                    <a:lnTo>
                      <a:pt x="1014" y="3024"/>
                    </a:lnTo>
                    <a:lnTo>
                      <a:pt x="1054" y="3058"/>
                    </a:lnTo>
                    <a:lnTo>
                      <a:pt x="1096" y="3088"/>
                    </a:lnTo>
                    <a:lnTo>
                      <a:pt x="1136" y="3114"/>
                    </a:lnTo>
                    <a:lnTo>
                      <a:pt x="1174" y="3138"/>
                    </a:lnTo>
                    <a:lnTo>
                      <a:pt x="1214" y="3158"/>
                    </a:lnTo>
                    <a:lnTo>
                      <a:pt x="1252" y="3176"/>
                    </a:lnTo>
                    <a:lnTo>
                      <a:pt x="1290" y="3190"/>
                    </a:lnTo>
                    <a:lnTo>
                      <a:pt x="1326" y="3200"/>
                    </a:lnTo>
                    <a:lnTo>
                      <a:pt x="1362" y="3208"/>
                    </a:lnTo>
                    <a:lnTo>
                      <a:pt x="1398" y="3212"/>
                    </a:lnTo>
                    <a:lnTo>
                      <a:pt x="1432" y="3212"/>
                    </a:lnTo>
                    <a:lnTo>
                      <a:pt x="1464" y="3210"/>
                    </a:lnTo>
                    <a:lnTo>
                      <a:pt x="1496" y="3204"/>
                    </a:lnTo>
                    <a:lnTo>
                      <a:pt x="1528" y="3196"/>
                    </a:lnTo>
                    <a:lnTo>
                      <a:pt x="1528" y="3196"/>
                    </a:lnTo>
                    <a:lnTo>
                      <a:pt x="1498" y="3192"/>
                    </a:lnTo>
                    <a:lnTo>
                      <a:pt x="1466" y="3186"/>
                    </a:lnTo>
                    <a:lnTo>
                      <a:pt x="1436" y="3178"/>
                    </a:lnTo>
                    <a:lnTo>
                      <a:pt x="1404" y="3166"/>
                    </a:lnTo>
                    <a:lnTo>
                      <a:pt x="1370" y="3152"/>
                    </a:lnTo>
                    <a:lnTo>
                      <a:pt x="1338" y="3134"/>
                    </a:lnTo>
                    <a:lnTo>
                      <a:pt x="1304" y="3112"/>
                    </a:lnTo>
                    <a:lnTo>
                      <a:pt x="1270" y="3090"/>
                    </a:lnTo>
                    <a:lnTo>
                      <a:pt x="1236" y="3062"/>
                    </a:lnTo>
                    <a:lnTo>
                      <a:pt x="1202" y="3034"/>
                    </a:lnTo>
                    <a:lnTo>
                      <a:pt x="1168" y="3002"/>
                    </a:lnTo>
                    <a:lnTo>
                      <a:pt x="1132" y="2968"/>
                    </a:lnTo>
                    <a:lnTo>
                      <a:pt x="1098" y="2930"/>
                    </a:lnTo>
                    <a:lnTo>
                      <a:pt x="1062" y="2892"/>
                    </a:lnTo>
                    <a:lnTo>
                      <a:pt x="1026" y="2850"/>
                    </a:lnTo>
                    <a:lnTo>
                      <a:pt x="992" y="2804"/>
                    </a:lnTo>
                    <a:lnTo>
                      <a:pt x="956" y="2758"/>
                    </a:lnTo>
                    <a:lnTo>
                      <a:pt x="920" y="2708"/>
                    </a:lnTo>
                    <a:lnTo>
                      <a:pt x="884" y="2658"/>
                    </a:lnTo>
                    <a:lnTo>
                      <a:pt x="848" y="2604"/>
                    </a:lnTo>
                    <a:lnTo>
                      <a:pt x="812" y="2548"/>
                    </a:lnTo>
                    <a:lnTo>
                      <a:pt x="776" y="2490"/>
                    </a:lnTo>
                    <a:lnTo>
                      <a:pt x="706" y="2366"/>
                    </a:lnTo>
                    <a:lnTo>
                      <a:pt x="636" y="2236"/>
                    </a:lnTo>
                    <a:lnTo>
                      <a:pt x="568" y="2098"/>
                    </a:lnTo>
                    <a:lnTo>
                      <a:pt x="500" y="1952"/>
                    </a:lnTo>
                    <a:lnTo>
                      <a:pt x="434" y="1798"/>
                    </a:lnTo>
                    <a:close/>
                  </a:path>
                </a:pathLst>
              </a:custGeom>
              <a:solidFill>
                <a:srgbClr val="231F20">
                  <a:alpha val="40000"/>
                </a:srgb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82"/>
              <p:cNvSpPr>
                <a:spLocks/>
              </p:cNvSpPr>
              <p:nvPr/>
            </p:nvSpPr>
            <p:spPr bwMode="auto">
              <a:xfrm>
                <a:off x="13581063" y="2624138"/>
                <a:ext cx="2425700" cy="5099050"/>
              </a:xfrm>
              <a:custGeom>
                <a:avLst/>
                <a:gdLst>
                  <a:gd name="T0" fmla="*/ 398 w 1528"/>
                  <a:gd name="T1" fmla="*/ 1712 h 3212"/>
                  <a:gd name="T2" fmla="*/ 306 w 1528"/>
                  <a:gd name="T3" fmla="*/ 1462 h 3212"/>
                  <a:gd name="T4" fmla="*/ 232 w 1528"/>
                  <a:gd name="T5" fmla="*/ 1226 h 3212"/>
                  <a:gd name="T6" fmla="*/ 176 w 1528"/>
                  <a:gd name="T7" fmla="*/ 1004 h 3212"/>
                  <a:gd name="T8" fmla="*/ 136 w 1528"/>
                  <a:gd name="T9" fmla="*/ 798 h 3212"/>
                  <a:gd name="T10" fmla="*/ 116 w 1528"/>
                  <a:gd name="T11" fmla="*/ 610 h 3212"/>
                  <a:gd name="T12" fmla="*/ 112 w 1528"/>
                  <a:gd name="T13" fmla="*/ 444 h 3212"/>
                  <a:gd name="T14" fmla="*/ 126 w 1528"/>
                  <a:gd name="T15" fmla="*/ 300 h 3212"/>
                  <a:gd name="T16" fmla="*/ 156 w 1528"/>
                  <a:gd name="T17" fmla="*/ 180 h 3212"/>
                  <a:gd name="T18" fmla="*/ 204 w 1528"/>
                  <a:gd name="T19" fmla="*/ 86 h 3212"/>
                  <a:gd name="T20" fmla="*/ 268 w 1528"/>
                  <a:gd name="T21" fmla="*/ 20 h 3212"/>
                  <a:gd name="T22" fmla="*/ 272 w 1528"/>
                  <a:gd name="T23" fmla="*/ 2 h 3212"/>
                  <a:gd name="T24" fmla="*/ 224 w 1528"/>
                  <a:gd name="T25" fmla="*/ 6 h 3212"/>
                  <a:gd name="T26" fmla="*/ 192 w 1528"/>
                  <a:gd name="T27" fmla="*/ 26 h 3212"/>
                  <a:gd name="T28" fmla="*/ 124 w 1528"/>
                  <a:gd name="T29" fmla="*/ 94 h 3212"/>
                  <a:gd name="T30" fmla="*/ 72 w 1528"/>
                  <a:gd name="T31" fmla="*/ 190 h 3212"/>
                  <a:gd name="T32" fmla="*/ 32 w 1528"/>
                  <a:gd name="T33" fmla="*/ 316 h 3212"/>
                  <a:gd name="T34" fmla="*/ 8 w 1528"/>
                  <a:gd name="T35" fmla="*/ 468 h 3212"/>
                  <a:gd name="T36" fmla="*/ 0 w 1528"/>
                  <a:gd name="T37" fmla="*/ 642 h 3212"/>
                  <a:gd name="T38" fmla="*/ 10 w 1528"/>
                  <a:gd name="T39" fmla="*/ 838 h 3212"/>
                  <a:gd name="T40" fmla="*/ 38 w 1528"/>
                  <a:gd name="T41" fmla="*/ 1052 h 3212"/>
                  <a:gd name="T42" fmla="*/ 86 w 1528"/>
                  <a:gd name="T43" fmla="*/ 1284 h 3212"/>
                  <a:gd name="T44" fmla="*/ 154 w 1528"/>
                  <a:gd name="T45" fmla="*/ 1528 h 3212"/>
                  <a:gd name="T46" fmla="*/ 244 w 1528"/>
                  <a:gd name="T47" fmla="*/ 1786 h 3212"/>
                  <a:gd name="T48" fmla="*/ 316 w 1528"/>
                  <a:gd name="T49" fmla="*/ 1966 h 3212"/>
                  <a:gd name="T50" fmla="*/ 434 w 1528"/>
                  <a:gd name="T51" fmla="*/ 2218 h 3212"/>
                  <a:gd name="T52" fmla="*/ 556 w 1528"/>
                  <a:gd name="T53" fmla="*/ 2444 h 3212"/>
                  <a:gd name="T54" fmla="*/ 680 w 1528"/>
                  <a:gd name="T55" fmla="*/ 2640 h 3212"/>
                  <a:gd name="T56" fmla="*/ 806 w 1528"/>
                  <a:gd name="T57" fmla="*/ 2808 h 3212"/>
                  <a:gd name="T58" fmla="*/ 932 w 1528"/>
                  <a:gd name="T59" fmla="*/ 2948 h 3212"/>
                  <a:gd name="T60" fmla="*/ 1054 w 1528"/>
                  <a:gd name="T61" fmla="*/ 3058 h 3212"/>
                  <a:gd name="T62" fmla="*/ 1174 w 1528"/>
                  <a:gd name="T63" fmla="*/ 3138 h 3212"/>
                  <a:gd name="T64" fmla="*/ 1290 w 1528"/>
                  <a:gd name="T65" fmla="*/ 3190 h 3212"/>
                  <a:gd name="T66" fmla="*/ 1398 w 1528"/>
                  <a:gd name="T67" fmla="*/ 3212 h 3212"/>
                  <a:gd name="T68" fmla="*/ 1496 w 1528"/>
                  <a:gd name="T69" fmla="*/ 3204 h 3212"/>
                  <a:gd name="T70" fmla="*/ 1498 w 1528"/>
                  <a:gd name="T71" fmla="*/ 3192 h 3212"/>
                  <a:gd name="T72" fmla="*/ 1404 w 1528"/>
                  <a:gd name="T73" fmla="*/ 3166 h 3212"/>
                  <a:gd name="T74" fmla="*/ 1304 w 1528"/>
                  <a:gd name="T75" fmla="*/ 3112 h 3212"/>
                  <a:gd name="T76" fmla="*/ 1202 w 1528"/>
                  <a:gd name="T77" fmla="*/ 3034 h 3212"/>
                  <a:gd name="T78" fmla="*/ 1098 w 1528"/>
                  <a:gd name="T79" fmla="*/ 2930 h 3212"/>
                  <a:gd name="T80" fmla="*/ 992 w 1528"/>
                  <a:gd name="T81" fmla="*/ 2804 h 3212"/>
                  <a:gd name="T82" fmla="*/ 884 w 1528"/>
                  <a:gd name="T83" fmla="*/ 2658 h 3212"/>
                  <a:gd name="T84" fmla="*/ 776 w 1528"/>
                  <a:gd name="T85" fmla="*/ 2490 h 3212"/>
                  <a:gd name="T86" fmla="*/ 568 w 1528"/>
                  <a:gd name="T87" fmla="*/ 2098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8" h="3212">
                    <a:moveTo>
                      <a:pt x="434" y="1798"/>
                    </a:moveTo>
                    <a:lnTo>
                      <a:pt x="434" y="1798"/>
                    </a:lnTo>
                    <a:lnTo>
                      <a:pt x="398" y="1712"/>
                    </a:lnTo>
                    <a:lnTo>
                      <a:pt x="366" y="1628"/>
                    </a:lnTo>
                    <a:lnTo>
                      <a:pt x="334" y="1544"/>
                    </a:lnTo>
                    <a:lnTo>
                      <a:pt x="306" y="1462"/>
                    </a:lnTo>
                    <a:lnTo>
                      <a:pt x="280" y="1382"/>
                    </a:lnTo>
                    <a:lnTo>
                      <a:pt x="254" y="1304"/>
                    </a:lnTo>
                    <a:lnTo>
                      <a:pt x="232" y="1226"/>
                    </a:lnTo>
                    <a:lnTo>
                      <a:pt x="210" y="1150"/>
                    </a:lnTo>
                    <a:lnTo>
                      <a:pt x="192" y="1076"/>
                    </a:lnTo>
                    <a:lnTo>
                      <a:pt x="176" y="1004"/>
                    </a:lnTo>
                    <a:lnTo>
                      <a:pt x="160" y="934"/>
                    </a:lnTo>
                    <a:lnTo>
                      <a:pt x="148" y="864"/>
                    </a:lnTo>
                    <a:lnTo>
                      <a:pt x="136" y="798"/>
                    </a:lnTo>
                    <a:lnTo>
                      <a:pt x="128" y="734"/>
                    </a:lnTo>
                    <a:lnTo>
                      <a:pt x="120" y="670"/>
                    </a:lnTo>
                    <a:lnTo>
                      <a:pt x="116" y="610"/>
                    </a:lnTo>
                    <a:lnTo>
                      <a:pt x="112" y="552"/>
                    </a:lnTo>
                    <a:lnTo>
                      <a:pt x="110" y="498"/>
                    </a:lnTo>
                    <a:lnTo>
                      <a:pt x="112" y="444"/>
                    </a:lnTo>
                    <a:lnTo>
                      <a:pt x="114" y="394"/>
                    </a:lnTo>
                    <a:lnTo>
                      <a:pt x="118" y="344"/>
                    </a:lnTo>
                    <a:lnTo>
                      <a:pt x="126" y="300"/>
                    </a:lnTo>
                    <a:lnTo>
                      <a:pt x="134" y="256"/>
                    </a:lnTo>
                    <a:lnTo>
                      <a:pt x="144" y="216"/>
                    </a:lnTo>
                    <a:lnTo>
                      <a:pt x="156" y="180"/>
                    </a:lnTo>
                    <a:lnTo>
                      <a:pt x="170" y="146"/>
                    </a:lnTo>
                    <a:lnTo>
                      <a:pt x="186" y="114"/>
                    </a:lnTo>
                    <a:lnTo>
                      <a:pt x="204" y="86"/>
                    </a:lnTo>
                    <a:lnTo>
                      <a:pt x="222" y="60"/>
                    </a:lnTo>
                    <a:lnTo>
                      <a:pt x="244" y="38"/>
                    </a:lnTo>
                    <a:lnTo>
                      <a:pt x="268" y="20"/>
                    </a:lnTo>
                    <a:lnTo>
                      <a:pt x="292" y="4"/>
                    </a:lnTo>
                    <a:lnTo>
                      <a:pt x="292" y="4"/>
                    </a:lnTo>
                    <a:lnTo>
                      <a:pt x="272" y="2"/>
                    </a:lnTo>
                    <a:lnTo>
                      <a:pt x="252" y="0"/>
                    </a:lnTo>
                    <a:lnTo>
                      <a:pt x="234" y="4"/>
                    </a:lnTo>
                    <a:lnTo>
                      <a:pt x="224" y="6"/>
                    </a:lnTo>
                    <a:lnTo>
                      <a:pt x="216" y="10"/>
                    </a:lnTo>
                    <a:lnTo>
                      <a:pt x="216" y="10"/>
                    </a:lnTo>
                    <a:lnTo>
                      <a:pt x="192" y="26"/>
                    </a:lnTo>
                    <a:lnTo>
                      <a:pt x="168" y="44"/>
                    </a:lnTo>
                    <a:lnTo>
                      <a:pt x="146" y="68"/>
                    </a:lnTo>
                    <a:lnTo>
                      <a:pt x="124" y="94"/>
                    </a:lnTo>
                    <a:lnTo>
                      <a:pt x="106" y="122"/>
                    </a:lnTo>
                    <a:lnTo>
                      <a:pt x="88" y="156"/>
                    </a:lnTo>
                    <a:lnTo>
                      <a:pt x="72" y="190"/>
                    </a:lnTo>
                    <a:lnTo>
                      <a:pt x="58" y="230"/>
                    </a:lnTo>
                    <a:lnTo>
                      <a:pt x="44" y="272"/>
                    </a:lnTo>
                    <a:lnTo>
                      <a:pt x="32" y="316"/>
                    </a:lnTo>
                    <a:lnTo>
                      <a:pt x="22" y="364"/>
                    </a:lnTo>
                    <a:lnTo>
                      <a:pt x="14" y="414"/>
                    </a:lnTo>
                    <a:lnTo>
                      <a:pt x="8" y="468"/>
                    </a:lnTo>
                    <a:lnTo>
                      <a:pt x="4" y="524"/>
                    </a:lnTo>
                    <a:lnTo>
                      <a:pt x="2" y="582"/>
                    </a:lnTo>
                    <a:lnTo>
                      <a:pt x="0" y="642"/>
                    </a:lnTo>
                    <a:lnTo>
                      <a:pt x="2" y="706"/>
                    </a:lnTo>
                    <a:lnTo>
                      <a:pt x="6" y="770"/>
                    </a:lnTo>
                    <a:lnTo>
                      <a:pt x="10" y="838"/>
                    </a:lnTo>
                    <a:lnTo>
                      <a:pt x="18" y="908"/>
                    </a:lnTo>
                    <a:lnTo>
                      <a:pt x="26" y="980"/>
                    </a:lnTo>
                    <a:lnTo>
                      <a:pt x="38" y="1052"/>
                    </a:lnTo>
                    <a:lnTo>
                      <a:pt x="52" y="1128"/>
                    </a:lnTo>
                    <a:lnTo>
                      <a:pt x="68" y="1204"/>
                    </a:lnTo>
                    <a:lnTo>
                      <a:pt x="86" y="1284"/>
                    </a:lnTo>
                    <a:lnTo>
                      <a:pt x="106" y="1364"/>
                    </a:lnTo>
                    <a:lnTo>
                      <a:pt x="128" y="1446"/>
                    </a:lnTo>
                    <a:lnTo>
                      <a:pt x="154" y="1528"/>
                    </a:lnTo>
                    <a:lnTo>
                      <a:pt x="182" y="1614"/>
                    </a:lnTo>
                    <a:lnTo>
                      <a:pt x="210" y="1700"/>
                    </a:lnTo>
                    <a:lnTo>
                      <a:pt x="244" y="1786"/>
                    </a:lnTo>
                    <a:lnTo>
                      <a:pt x="278" y="1874"/>
                    </a:lnTo>
                    <a:lnTo>
                      <a:pt x="278" y="1874"/>
                    </a:lnTo>
                    <a:lnTo>
                      <a:pt x="316" y="1966"/>
                    </a:lnTo>
                    <a:lnTo>
                      <a:pt x="354" y="2052"/>
                    </a:lnTo>
                    <a:lnTo>
                      <a:pt x="394" y="2138"/>
                    </a:lnTo>
                    <a:lnTo>
                      <a:pt x="434" y="2218"/>
                    </a:lnTo>
                    <a:lnTo>
                      <a:pt x="474" y="2298"/>
                    </a:lnTo>
                    <a:lnTo>
                      <a:pt x="514" y="2372"/>
                    </a:lnTo>
                    <a:lnTo>
                      <a:pt x="556" y="2444"/>
                    </a:lnTo>
                    <a:lnTo>
                      <a:pt x="598" y="2512"/>
                    </a:lnTo>
                    <a:lnTo>
                      <a:pt x="638" y="2578"/>
                    </a:lnTo>
                    <a:lnTo>
                      <a:pt x="680" y="2640"/>
                    </a:lnTo>
                    <a:lnTo>
                      <a:pt x="722" y="2700"/>
                    </a:lnTo>
                    <a:lnTo>
                      <a:pt x="764" y="2756"/>
                    </a:lnTo>
                    <a:lnTo>
                      <a:pt x="806" y="2808"/>
                    </a:lnTo>
                    <a:lnTo>
                      <a:pt x="848" y="2858"/>
                    </a:lnTo>
                    <a:lnTo>
                      <a:pt x="890" y="2904"/>
                    </a:lnTo>
                    <a:lnTo>
                      <a:pt x="932" y="2948"/>
                    </a:lnTo>
                    <a:lnTo>
                      <a:pt x="974" y="2988"/>
                    </a:lnTo>
                    <a:lnTo>
                      <a:pt x="1014" y="3024"/>
                    </a:lnTo>
                    <a:lnTo>
                      <a:pt x="1054" y="3058"/>
                    </a:lnTo>
                    <a:lnTo>
                      <a:pt x="1096" y="3088"/>
                    </a:lnTo>
                    <a:lnTo>
                      <a:pt x="1136" y="3114"/>
                    </a:lnTo>
                    <a:lnTo>
                      <a:pt x="1174" y="3138"/>
                    </a:lnTo>
                    <a:lnTo>
                      <a:pt x="1214" y="3158"/>
                    </a:lnTo>
                    <a:lnTo>
                      <a:pt x="1252" y="3176"/>
                    </a:lnTo>
                    <a:lnTo>
                      <a:pt x="1290" y="3190"/>
                    </a:lnTo>
                    <a:lnTo>
                      <a:pt x="1326" y="3200"/>
                    </a:lnTo>
                    <a:lnTo>
                      <a:pt x="1362" y="3208"/>
                    </a:lnTo>
                    <a:lnTo>
                      <a:pt x="1398" y="3212"/>
                    </a:lnTo>
                    <a:lnTo>
                      <a:pt x="1432" y="3212"/>
                    </a:lnTo>
                    <a:lnTo>
                      <a:pt x="1464" y="3210"/>
                    </a:lnTo>
                    <a:lnTo>
                      <a:pt x="1496" y="3204"/>
                    </a:lnTo>
                    <a:lnTo>
                      <a:pt x="1528" y="3196"/>
                    </a:lnTo>
                    <a:lnTo>
                      <a:pt x="1528" y="3196"/>
                    </a:lnTo>
                    <a:lnTo>
                      <a:pt x="1498" y="3192"/>
                    </a:lnTo>
                    <a:lnTo>
                      <a:pt x="1466" y="3186"/>
                    </a:lnTo>
                    <a:lnTo>
                      <a:pt x="1436" y="3178"/>
                    </a:lnTo>
                    <a:lnTo>
                      <a:pt x="1404" y="3166"/>
                    </a:lnTo>
                    <a:lnTo>
                      <a:pt x="1370" y="3152"/>
                    </a:lnTo>
                    <a:lnTo>
                      <a:pt x="1338" y="3134"/>
                    </a:lnTo>
                    <a:lnTo>
                      <a:pt x="1304" y="3112"/>
                    </a:lnTo>
                    <a:lnTo>
                      <a:pt x="1270" y="3090"/>
                    </a:lnTo>
                    <a:lnTo>
                      <a:pt x="1236" y="3062"/>
                    </a:lnTo>
                    <a:lnTo>
                      <a:pt x="1202" y="3034"/>
                    </a:lnTo>
                    <a:lnTo>
                      <a:pt x="1168" y="3002"/>
                    </a:lnTo>
                    <a:lnTo>
                      <a:pt x="1132" y="2968"/>
                    </a:lnTo>
                    <a:lnTo>
                      <a:pt x="1098" y="2930"/>
                    </a:lnTo>
                    <a:lnTo>
                      <a:pt x="1062" y="2892"/>
                    </a:lnTo>
                    <a:lnTo>
                      <a:pt x="1026" y="2850"/>
                    </a:lnTo>
                    <a:lnTo>
                      <a:pt x="992" y="2804"/>
                    </a:lnTo>
                    <a:lnTo>
                      <a:pt x="956" y="2758"/>
                    </a:lnTo>
                    <a:lnTo>
                      <a:pt x="920" y="2708"/>
                    </a:lnTo>
                    <a:lnTo>
                      <a:pt x="884" y="2658"/>
                    </a:lnTo>
                    <a:lnTo>
                      <a:pt x="848" y="2604"/>
                    </a:lnTo>
                    <a:lnTo>
                      <a:pt x="812" y="2548"/>
                    </a:lnTo>
                    <a:lnTo>
                      <a:pt x="776" y="2490"/>
                    </a:lnTo>
                    <a:lnTo>
                      <a:pt x="706" y="2366"/>
                    </a:lnTo>
                    <a:lnTo>
                      <a:pt x="636" y="2236"/>
                    </a:lnTo>
                    <a:lnTo>
                      <a:pt x="568" y="2098"/>
                    </a:lnTo>
                    <a:lnTo>
                      <a:pt x="500" y="1952"/>
                    </a:lnTo>
                    <a:lnTo>
                      <a:pt x="434" y="17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83"/>
              <p:cNvSpPr>
                <a:spLocks/>
              </p:cNvSpPr>
              <p:nvPr/>
            </p:nvSpPr>
            <p:spPr bwMode="auto">
              <a:xfrm>
                <a:off x="13666788" y="8770938"/>
                <a:ext cx="412750" cy="692150"/>
              </a:xfrm>
              <a:custGeom>
                <a:avLst/>
                <a:gdLst>
                  <a:gd name="T0" fmla="*/ 168 w 260"/>
                  <a:gd name="T1" fmla="*/ 58 h 436"/>
                  <a:gd name="T2" fmla="*/ 256 w 260"/>
                  <a:gd name="T3" fmla="*/ 0 h 436"/>
                  <a:gd name="T4" fmla="*/ 256 w 260"/>
                  <a:gd name="T5" fmla="*/ 0 h 436"/>
                  <a:gd name="T6" fmla="*/ 258 w 260"/>
                  <a:gd name="T7" fmla="*/ 14 h 436"/>
                  <a:gd name="T8" fmla="*/ 260 w 260"/>
                  <a:gd name="T9" fmla="*/ 52 h 436"/>
                  <a:gd name="T10" fmla="*/ 258 w 260"/>
                  <a:gd name="T11" fmla="*/ 78 h 436"/>
                  <a:gd name="T12" fmla="*/ 256 w 260"/>
                  <a:gd name="T13" fmla="*/ 108 h 436"/>
                  <a:gd name="T14" fmla="*/ 252 w 260"/>
                  <a:gd name="T15" fmla="*/ 140 h 436"/>
                  <a:gd name="T16" fmla="*/ 244 w 260"/>
                  <a:gd name="T17" fmla="*/ 176 h 436"/>
                  <a:gd name="T18" fmla="*/ 232 w 260"/>
                  <a:gd name="T19" fmla="*/ 212 h 436"/>
                  <a:gd name="T20" fmla="*/ 216 w 260"/>
                  <a:gd name="T21" fmla="*/ 248 h 436"/>
                  <a:gd name="T22" fmla="*/ 206 w 260"/>
                  <a:gd name="T23" fmla="*/ 268 h 436"/>
                  <a:gd name="T24" fmla="*/ 196 w 260"/>
                  <a:gd name="T25" fmla="*/ 286 h 436"/>
                  <a:gd name="T26" fmla="*/ 184 w 260"/>
                  <a:gd name="T27" fmla="*/ 304 h 436"/>
                  <a:gd name="T28" fmla="*/ 170 w 260"/>
                  <a:gd name="T29" fmla="*/ 320 h 436"/>
                  <a:gd name="T30" fmla="*/ 154 w 260"/>
                  <a:gd name="T31" fmla="*/ 338 h 436"/>
                  <a:gd name="T32" fmla="*/ 138 w 260"/>
                  <a:gd name="T33" fmla="*/ 354 h 436"/>
                  <a:gd name="T34" fmla="*/ 118 w 260"/>
                  <a:gd name="T35" fmla="*/ 370 h 436"/>
                  <a:gd name="T36" fmla="*/ 98 w 260"/>
                  <a:gd name="T37" fmla="*/ 386 h 436"/>
                  <a:gd name="T38" fmla="*/ 76 w 260"/>
                  <a:gd name="T39" fmla="*/ 400 h 436"/>
                  <a:gd name="T40" fmla="*/ 52 w 260"/>
                  <a:gd name="T41" fmla="*/ 414 h 436"/>
                  <a:gd name="T42" fmla="*/ 28 w 260"/>
                  <a:gd name="T43" fmla="*/ 426 h 436"/>
                  <a:gd name="T44" fmla="*/ 0 w 260"/>
                  <a:gd name="T45" fmla="*/ 436 h 436"/>
                  <a:gd name="T46" fmla="*/ 0 w 260"/>
                  <a:gd name="T47" fmla="*/ 436 h 436"/>
                  <a:gd name="T48" fmla="*/ 8 w 260"/>
                  <a:gd name="T49" fmla="*/ 432 h 436"/>
                  <a:gd name="T50" fmla="*/ 30 w 260"/>
                  <a:gd name="T51" fmla="*/ 418 h 436"/>
                  <a:gd name="T52" fmla="*/ 44 w 260"/>
                  <a:gd name="T53" fmla="*/ 408 h 436"/>
                  <a:gd name="T54" fmla="*/ 62 w 260"/>
                  <a:gd name="T55" fmla="*/ 394 h 436"/>
                  <a:gd name="T56" fmla="*/ 78 w 260"/>
                  <a:gd name="T57" fmla="*/ 378 h 436"/>
                  <a:gd name="T58" fmla="*/ 96 w 260"/>
                  <a:gd name="T59" fmla="*/ 358 h 436"/>
                  <a:gd name="T60" fmla="*/ 112 w 260"/>
                  <a:gd name="T61" fmla="*/ 334 h 436"/>
                  <a:gd name="T62" fmla="*/ 128 w 260"/>
                  <a:gd name="T63" fmla="*/ 306 h 436"/>
                  <a:gd name="T64" fmla="*/ 144 w 260"/>
                  <a:gd name="T65" fmla="*/ 276 h 436"/>
                  <a:gd name="T66" fmla="*/ 156 w 260"/>
                  <a:gd name="T67" fmla="*/ 240 h 436"/>
                  <a:gd name="T68" fmla="*/ 164 w 260"/>
                  <a:gd name="T69" fmla="*/ 202 h 436"/>
                  <a:gd name="T70" fmla="*/ 170 w 260"/>
                  <a:gd name="T71" fmla="*/ 158 h 436"/>
                  <a:gd name="T72" fmla="*/ 172 w 260"/>
                  <a:gd name="T73" fmla="*/ 112 h 436"/>
                  <a:gd name="T74" fmla="*/ 170 w 260"/>
                  <a:gd name="T75" fmla="*/ 86 h 436"/>
                  <a:gd name="T76" fmla="*/ 168 w 260"/>
                  <a:gd name="T77" fmla="*/ 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0" h="436">
                    <a:moveTo>
                      <a:pt x="168" y="58"/>
                    </a:moveTo>
                    <a:lnTo>
                      <a:pt x="256" y="0"/>
                    </a:lnTo>
                    <a:lnTo>
                      <a:pt x="256" y="0"/>
                    </a:lnTo>
                    <a:lnTo>
                      <a:pt x="258" y="14"/>
                    </a:lnTo>
                    <a:lnTo>
                      <a:pt x="260" y="52"/>
                    </a:lnTo>
                    <a:lnTo>
                      <a:pt x="258" y="78"/>
                    </a:lnTo>
                    <a:lnTo>
                      <a:pt x="256" y="108"/>
                    </a:lnTo>
                    <a:lnTo>
                      <a:pt x="252" y="140"/>
                    </a:lnTo>
                    <a:lnTo>
                      <a:pt x="244" y="176"/>
                    </a:lnTo>
                    <a:lnTo>
                      <a:pt x="232" y="212"/>
                    </a:lnTo>
                    <a:lnTo>
                      <a:pt x="216" y="248"/>
                    </a:lnTo>
                    <a:lnTo>
                      <a:pt x="206" y="268"/>
                    </a:lnTo>
                    <a:lnTo>
                      <a:pt x="196" y="286"/>
                    </a:lnTo>
                    <a:lnTo>
                      <a:pt x="184" y="304"/>
                    </a:lnTo>
                    <a:lnTo>
                      <a:pt x="170" y="320"/>
                    </a:lnTo>
                    <a:lnTo>
                      <a:pt x="154" y="338"/>
                    </a:lnTo>
                    <a:lnTo>
                      <a:pt x="138" y="354"/>
                    </a:lnTo>
                    <a:lnTo>
                      <a:pt x="118" y="370"/>
                    </a:lnTo>
                    <a:lnTo>
                      <a:pt x="98" y="386"/>
                    </a:lnTo>
                    <a:lnTo>
                      <a:pt x="76" y="400"/>
                    </a:lnTo>
                    <a:lnTo>
                      <a:pt x="52" y="414"/>
                    </a:lnTo>
                    <a:lnTo>
                      <a:pt x="28" y="426"/>
                    </a:lnTo>
                    <a:lnTo>
                      <a:pt x="0" y="436"/>
                    </a:lnTo>
                    <a:lnTo>
                      <a:pt x="0" y="436"/>
                    </a:lnTo>
                    <a:lnTo>
                      <a:pt x="8" y="432"/>
                    </a:lnTo>
                    <a:lnTo>
                      <a:pt x="30" y="418"/>
                    </a:lnTo>
                    <a:lnTo>
                      <a:pt x="44" y="408"/>
                    </a:lnTo>
                    <a:lnTo>
                      <a:pt x="62" y="394"/>
                    </a:lnTo>
                    <a:lnTo>
                      <a:pt x="78" y="378"/>
                    </a:lnTo>
                    <a:lnTo>
                      <a:pt x="96" y="358"/>
                    </a:lnTo>
                    <a:lnTo>
                      <a:pt x="112" y="334"/>
                    </a:lnTo>
                    <a:lnTo>
                      <a:pt x="128" y="306"/>
                    </a:lnTo>
                    <a:lnTo>
                      <a:pt x="144" y="276"/>
                    </a:lnTo>
                    <a:lnTo>
                      <a:pt x="156" y="240"/>
                    </a:lnTo>
                    <a:lnTo>
                      <a:pt x="164" y="202"/>
                    </a:lnTo>
                    <a:lnTo>
                      <a:pt x="170" y="158"/>
                    </a:lnTo>
                    <a:lnTo>
                      <a:pt x="172" y="112"/>
                    </a:lnTo>
                    <a:lnTo>
                      <a:pt x="170" y="86"/>
                    </a:lnTo>
                    <a:lnTo>
                      <a:pt x="168" y="58"/>
                    </a:lnTo>
                    <a:close/>
                  </a:path>
                </a:pathLst>
              </a:custGeom>
              <a:solidFill>
                <a:srgbClr val="528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84"/>
              <p:cNvSpPr>
                <a:spLocks/>
              </p:cNvSpPr>
              <p:nvPr/>
            </p:nvSpPr>
            <p:spPr bwMode="auto">
              <a:xfrm>
                <a:off x="13666788" y="8770938"/>
                <a:ext cx="412750" cy="692150"/>
              </a:xfrm>
              <a:custGeom>
                <a:avLst/>
                <a:gdLst>
                  <a:gd name="T0" fmla="*/ 168 w 260"/>
                  <a:gd name="T1" fmla="*/ 58 h 436"/>
                  <a:gd name="T2" fmla="*/ 256 w 260"/>
                  <a:gd name="T3" fmla="*/ 0 h 436"/>
                  <a:gd name="T4" fmla="*/ 256 w 260"/>
                  <a:gd name="T5" fmla="*/ 0 h 436"/>
                  <a:gd name="T6" fmla="*/ 258 w 260"/>
                  <a:gd name="T7" fmla="*/ 14 h 436"/>
                  <a:gd name="T8" fmla="*/ 260 w 260"/>
                  <a:gd name="T9" fmla="*/ 52 h 436"/>
                  <a:gd name="T10" fmla="*/ 258 w 260"/>
                  <a:gd name="T11" fmla="*/ 78 h 436"/>
                  <a:gd name="T12" fmla="*/ 256 w 260"/>
                  <a:gd name="T13" fmla="*/ 108 h 436"/>
                  <a:gd name="T14" fmla="*/ 252 w 260"/>
                  <a:gd name="T15" fmla="*/ 140 h 436"/>
                  <a:gd name="T16" fmla="*/ 244 w 260"/>
                  <a:gd name="T17" fmla="*/ 176 h 436"/>
                  <a:gd name="T18" fmla="*/ 232 w 260"/>
                  <a:gd name="T19" fmla="*/ 212 h 436"/>
                  <a:gd name="T20" fmla="*/ 216 w 260"/>
                  <a:gd name="T21" fmla="*/ 248 h 436"/>
                  <a:gd name="T22" fmla="*/ 206 w 260"/>
                  <a:gd name="T23" fmla="*/ 268 h 436"/>
                  <a:gd name="T24" fmla="*/ 196 w 260"/>
                  <a:gd name="T25" fmla="*/ 286 h 436"/>
                  <a:gd name="T26" fmla="*/ 184 w 260"/>
                  <a:gd name="T27" fmla="*/ 304 h 436"/>
                  <a:gd name="T28" fmla="*/ 170 w 260"/>
                  <a:gd name="T29" fmla="*/ 320 h 436"/>
                  <a:gd name="T30" fmla="*/ 154 w 260"/>
                  <a:gd name="T31" fmla="*/ 338 h 436"/>
                  <a:gd name="T32" fmla="*/ 138 w 260"/>
                  <a:gd name="T33" fmla="*/ 354 h 436"/>
                  <a:gd name="T34" fmla="*/ 118 w 260"/>
                  <a:gd name="T35" fmla="*/ 370 h 436"/>
                  <a:gd name="T36" fmla="*/ 98 w 260"/>
                  <a:gd name="T37" fmla="*/ 386 h 436"/>
                  <a:gd name="T38" fmla="*/ 76 w 260"/>
                  <a:gd name="T39" fmla="*/ 400 h 436"/>
                  <a:gd name="T40" fmla="*/ 52 w 260"/>
                  <a:gd name="T41" fmla="*/ 414 h 436"/>
                  <a:gd name="T42" fmla="*/ 28 w 260"/>
                  <a:gd name="T43" fmla="*/ 426 h 436"/>
                  <a:gd name="T44" fmla="*/ 0 w 260"/>
                  <a:gd name="T45" fmla="*/ 436 h 436"/>
                  <a:gd name="T46" fmla="*/ 0 w 260"/>
                  <a:gd name="T47" fmla="*/ 436 h 436"/>
                  <a:gd name="T48" fmla="*/ 8 w 260"/>
                  <a:gd name="T49" fmla="*/ 432 h 436"/>
                  <a:gd name="T50" fmla="*/ 30 w 260"/>
                  <a:gd name="T51" fmla="*/ 418 h 436"/>
                  <a:gd name="T52" fmla="*/ 44 w 260"/>
                  <a:gd name="T53" fmla="*/ 408 h 436"/>
                  <a:gd name="T54" fmla="*/ 62 w 260"/>
                  <a:gd name="T55" fmla="*/ 394 h 436"/>
                  <a:gd name="T56" fmla="*/ 78 w 260"/>
                  <a:gd name="T57" fmla="*/ 378 h 436"/>
                  <a:gd name="T58" fmla="*/ 96 w 260"/>
                  <a:gd name="T59" fmla="*/ 358 h 436"/>
                  <a:gd name="T60" fmla="*/ 112 w 260"/>
                  <a:gd name="T61" fmla="*/ 334 h 436"/>
                  <a:gd name="T62" fmla="*/ 128 w 260"/>
                  <a:gd name="T63" fmla="*/ 306 h 436"/>
                  <a:gd name="T64" fmla="*/ 144 w 260"/>
                  <a:gd name="T65" fmla="*/ 276 h 436"/>
                  <a:gd name="T66" fmla="*/ 156 w 260"/>
                  <a:gd name="T67" fmla="*/ 240 h 436"/>
                  <a:gd name="T68" fmla="*/ 164 w 260"/>
                  <a:gd name="T69" fmla="*/ 202 h 436"/>
                  <a:gd name="T70" fmla="*/ 170 w 260"/>
                  <a:gd name="T71" fmla="*/ 158 h 436"/>
                  <a:gd name="T72" fmla="*/ 172 w 260"/>
                  <a:gd name="T73" fmla="*/ 112 h 436"/>
                  <a:gd name="T74" fmla="*/ 170 w 260"/>
                  <a:gd name="T75" fmla="*/ 86 h 436"/>
                  <a:gd name="T76" fmla="*/ 168 w 260"/>
                  <a:gd name="T77" fmla="*/ 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0" h="436">
                    <a:moveTo>
                      <a:pt x="168" y="58"/>
                    </a:moveTo>
                    <a:lnTo>
                      <a:pt x="256" y="0"/>
                    </a:lnTo>
                    <a:lnTo>
                      <a:pt x="256" y="0"/>
                    </a:lnTo>
                    <a:lnTo>
                      <a:pt x="258" y="14"/>
                    </a:lnTo>
                    <a:lnTo>
                      <a:pt x="260" y="52"/>
                    </a:lnTo>
                    <a:lnTo>
                      <a:pt x="258" y="78"/>
                    </a:lnTo>
                    <a:lnTo>
                      <a:pt x="256" y="108"/>
                    </a:lnTo>
                    <a:lnTo>
                      <a:pt x="252" y="140"/>
                    </a:lnTo>
                    <a:lnTo>
                      <a:pt x="244" y="176"/>
                    </a:lnTo>
                    <a:lnTo>
                      <a:pt x="232" y="212"/>
                    </a:lnTo>
                    <a:lnTo>
                      <a:pt x="216" y="248"/>
                    </a:lnTo>
                    <a:lnTo>
                      <a:pt x="206" y="268"/>
                    </a:lnTo>
                    <a:lnTo>
                      <a:pt x="196" y="286"/>
                    </a:lnTo>
                    <a:lnTo>
                      <a:pt x="184" y="304"/>
                    </a:lnTo>
                    <a:lnTo>
                      <a:pt x="170" y="320"/>
                    </a:lnTo>
                    <a:lnTo>
                      <a:pt x="154" y="338"/>
                    </a:lnTo>
                    <a:lnTo>
                      <a:pt x="138" y="354"/>
                    </a:lnTo>
                    <a:lnTo>
                      <a:pt x="118" y="370"/>
                    </a:lnTo>
                    <a:lnTo>
                      <a:pt x="98" y="386"/>
                    </a:lnTo>
                    <a:lnTo>
                      <a:pt x="76" y="400"/>
                    </a:lnTo>
                    <a:lnTo>
                      <a:pt x="52" y="414"/>
                    </a:lnTo>
                    <a:lnTo>
                      <a:pt x="28" y="426"/>
                    </a:lnTo>
                    <a:lnTo>
                      <a:pt x="0" y="436"/>
                    </a:lnTo>
                    <a:lnTo>
                      <a:pt x="0" y="436"/>
                    </a:lnTo>
                    <a:lnTo>
                      <a:pt x="8" y="432"/>
                    </a:lnTo>
                    <a:lnTo>
                      <a:pt x="30" y="418"/>
                    </a:lnTo>
                    <a:lnTo>
                      <a:pt x="44" y="408"/>
                    </a:lnTo>
                    <a:lnTo>
                      <a:pt x="62" y="394"/>
                    </a:lnTo>
                    <a:lnTo>
                      <a:pt x="78" y="378"/>
                    </a:lnTo>
                    <a:lnTo>
                      <a:pt x="96" y="358"/>
                    </a:lnTo>
                    <a:lnTo>
                      <a:pt x="112" y="334"/>
                    </a:lnTo>
                    <a:lnTo>
                      <a:pt x="128" y="306"/>
                    </a:lnTo>
                    <a:lnTo>
                      <a:pt x="144" y="276"/>
                    </a:lnTo>
                    <a:lnTo>
                      <a:pt x="156" y="240"/>
                    </a:lnTo>
                    <a:lnTo>
                      <a:pt x="164" y="202"/>
                    </a:lnTo>
                    <a:lnTo>
                      <a:pt x="170" y="158"/>
                    </a:lnTo>
                    <a:lnTo>
                      <a:pt x="172" y="112"/>
                    </a:lnTo>
                    <a:lnTo>
                      <a:pt x="170" y="86"/>
                    </a:lnTo>
                    <a:lnTo>
                      <a:pt x="168"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85"/>
              <p:cNvSpPr>
                <a:spLocks/>
              </p:cNvSpPr>
              <p:nvPr/>
            </p:nvSpPr>
            <p:spPr bwMode="auto">
              <a:xfrm>
                <a:off x="13044488" y="7888288"/>
                <a:ext cx="422275" cy="266700"/>
              </a:xfrm>
              <a:custGeom>
                <a:avLst/>
                <a:gdLst>
                  <a:gd name="T0" fmla="*/ 0 w 266"/>
                  <a:gd name="T1" fmla="*/ 16 h 168"/>
                  <a:gd name="T2" fmla="*/ 148 w 266"/>
                  <a:gd name="T3" fmla="*/ 168 h 168"/>
                  <a:gd name="T4" fmla="*/ 266 w 266"/>
                  <a:gd name="T5" fmla="*/ 66 h 168"/>
                  <a:gd name="T6" fmla="*/ 266 w 266"/>
                  <a:gd name="T7" fmla="*/ 66 h 168"/>
                  <a:gd name="T8" fmla="*/ 262 w 266"/>
                  <a:gd name="T9" fmla="*/ 60 h 168"/>
                  <a:gd name="T10" fmla="*/ 250 w 266"/>
                  <a:gd name="T11" fmla="*/ 50 h 168"/>
                  <a:gd name="T12" fmla="*/ 230 w 266"/>
                  <a:gd name="T13" fmla="*/ 34 h 168"/>
                  <a:gd name="T14" fmla="*/ 216 w 266"/>
                  <a:gd name="T15" fmla="*/ 26 h 168"/>
                  <a:gd name="T16" fmla="*/ 200 w 266"/>
                  <a:gd name="T17" fmla="*/ 20 h 168"/>
                  <a:gd name="T18" fmla="*/ 184 w 266"/>
                  <a:gd name="T19" fmla="*/ 12 h 168"/>
                  <a:gd name="T20" fmla="*/ 164 w 266"/>
                  <a:gd name="T21" fmla="*/ 6 h 168"/>
                  <a:gd name="T22" fmla="*/ 142 w 266"/>
                  <a:gd name="T23" fmla="*/ 2 h 168"/>
                  <a:gd name="T24" fmla="*/ 118 w 266"/>
                  <a:gd name="T25" fmla="*/ 0 h 168"/>
                  <a:gd name="T26" fmla="*/ 92 w 266"/>
                  <a:gd name="T27" fmla="*/ 0 h 168"/>
                  <a:gd name="T28" fmla="*/ 64 w 266"/>
                  <a:gd name="T29" fmla="*/ 2 h 168"/>
                  <a:gd name="T30" fmla="*/ 34 w 266"/>
                  <a:gd name="T31" fmla="*/ 8 h 168"/>
                  <a:gd name="T32" fmla="*/ 0 w 266"/>
                  <a:gd name="T33" fmla="*/ 1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8">
                    <a:moveTo>
                      <a:pt x="0" y="16"/>
                    </a:moveTo>
                    <a:lnTo>
                      <a:pt x="148" y="168"/>
                    </a:lnTo>
                    <a:lnTo>
                      <a:pt x="266" y="66"/>
                    </a:lnTo>
                    <a:lnTo>
                      <a:pt x="266" y="66"/>
                    </a:lnTo>
                    <a:lnTo>
                      <a:pt x="262" y="60"/>
                    </a:lnTo>
                    <a:lnTo>
                      <a:pt x="250" y="50"/>
                    </a:lnTo>
                    <a:lnTo>
                      <a:pt x="230" y="34"/>
                    </a:lnTo>
                    <a:lnTo>
                      <a:pt x="216" y="26"/>
                    </a:lnTo>
                    <a:lnTo>
                      <a:pt x="200" y="20"/>
                    </a:lnTo>
                    <a:lnTo>
                      <a:pt x="184" y="12"/>
                    </a:lnTo>
                    <a:lnTo>
                      <a:pt x="164" y="6"/>
                    </a:lnTo>
                    <a:lnTo>
                      <a:pt x="142" y="2"/>
                    </a:lnTo>
                    <a:lnTo>
                      <a:pt x="118" y="0"/>
                    </a:lnTo>
                    <a:lnTo>
                      <a:pt x="92" y="0"/>
                    </a:lnTo>
                    <a:lnTo>
                      <a:pt x="64" y="2"/>
                    </a:lnTo>
                    <a:lnTo>
                      <a:pt x="34" y="8"/>
                    </a:lnTo>
                    <a:lnTo>
                      <a:pt x="0" y="16"/>
                    </a:lnTo>
                    <a:close/>
                  </a:path>
                </a:pathLst>
              </a:custGeom>
              <a:solidFill>
                <a:srgbClr val="373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Freeform 86"/>
              <p:cNvSpPr>
                <a:spLocks/>
              </p:cNvSpPr>
              <p:nvPr/>
            </p:nvSpPr>
            <p:spPr bwMode="auto">
              <a:xfrm>
                <a:off x="13044488" y="7888288"/>
                <a:ext cx="422275" cy="266700"/>
              </a:xfrm>
              <a:custGeom>
                <a:avLst/>
                <a:gdLst>
                  <a:gd name="T0" fmla="*/ 0 w 266"/>
                  <a:gd name="T1" fmla="*/ 16 h 168"/>
                  <a:gd name="T2" fmla="*/ 148 w 266"/>
                  <a:gd name="T3" fmla="*/ 168 h 168"/>
                  <a:gd name="T4" fmla="*/ 266 w 266"/>
                  <a:gd name="T5" fmla="*/ 66 h 168"/>
                  <a:gd name="T6" fmla="*/ 266 w 266"/>
                  <a:gd name="T7" fmla="*/ 66 h 168"/>
                  <a:gd name="T8" fmla="*/ 262 w 266"/>
                  <a:gd name="T9" fmla="*/ 60 h 168"/>
                  <a:gd name="T10" fmla="*/ 250 w 266"/>
                  <a:gd name="T11" fmla="*/ 50 h 168"/>
                  <a:gd name="T12" fmla="*/ 230 w 266"/>
                  <a:gd name="T13" fmla="*/ 34 h 168"/>
                  <a:gd name="T14" fmla="*/ 216 w 266"/>
                  <a:gd name="T15" fmla="*/ 26 h 168"/>
                  <a:gd name="T16" fmla="*/ 200 w 266"/>
                  <a:gd name="T17" fmla="*/ 20 h 168"/>
                  <a:gd name="T18" fmla="*/ 184 w 266"/>
                  <a:gd name="T19" fmla="*/ 12 h 168"/>
                  <a:gd name="T20" fmla="*/ 164 w 266"/>
                  <a:gd name="T21" fmla="*/ 6 h 168"/>
                  <a:gd name="T22" fmla="*/ 142 w 266"/>
                  <a:gd name="T23" fmla="*/ 2 h 168"/>
                  <a:gd name="T24" fmla="*/ 118 w 266"/>
                  <a:gd name="T25" fmla="*/ 0 h 168"/>
                  <a:gd name="T26" fmla="*/ 92 w 266"/>
                  <a:gd name="T27" fmla="*/ 0 h 168"/>
                  <a:gd name="T28" fmla="*/ 64 w 266"/>
                  <a:gd name="T29" fmla="*/ 2 h 168"/>
                  <a:gd name="T30" fmla="*/ 34 w 266"/>
                  <a:gd name="T31" fmla="*/ 8 h 168"/>
                  <a:gd name="T32" fmla="*/ 0 w 266"/>
                  <a:gd name="T33" fmla="*/ 1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8">
                    <a:moveTo>
                      <a:pt x="0" y="16"/>
                    </a:moveTo>
                    <a:lnTo>
                      <a:pt x="148" y="168"/>
                    </a:lnTo>
                    <a:lnTo>
                      <a:pt x="266" y="66"/>
                    </a:lnTo>
                    <a:lnTo>
                      <a:pt x="266" y="66"/>
                    </a:lnTo>
                    <a:lnTo>
                      <a:pt x="262" y="60"/>
                    </a:lnTo>
                    <a:lnTo>
                      <a:pt x="250" y="50"/>
                    </a:lnTo>
                    <a:lnTo>
                      <a:pt x="230" y="34"/>
                    </a:lnTo>
                    <a:lnTo>
                      <a:pt x="216" y="26"/>
                    </a:lnTo>
                    <a:lnTo>
                      <a:pt x="200" y="20"/>
                    </a:lnTo>
                    <a:lnTo>
                      <a:pt x="184" y="12"/>
                    </a:lnTo>
                    <a:lnTo>
                      <a:pt x="164" y="6"/>
                    </a:lnTo>
                    <a:lnTo>
                      <a:pt x="142" y="2"/>
                    </a:lnTo>
                    <a:lnTo>
                      <a:pt x="118" y="0"/>
                    </a:lnTo>
                    <a:lnTo>
                      <a:pt x="92" y="0"/>
                    </a:lnTo>
                    <a:lnTo>
                      <a:pt x="64" y="2"/>
                    </a:lnTo>
                    <a:lnTo>
                      <a:pt x="34" y="8"/>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Freeform 87"/>
              <p:cNvSpPr>
                <a:spLocks/>
              </p:cNvSpPr>
              <p:nvPr/>
            </p:nvSpPr>
            <p:spPr bwMode="auto">
              <a:xfrm>
                <a:off x="12984163" y="7888288"/>
                <a:ext cx="419100" cy="266700"/>
              </a:xfrm>
              <a:custGeom>
                <a:avLst/>
                <a:gdLst>
                  <a:gd name="T0" fmla="*/ 0 w 264"/>
                  <a:gd name="T1" fmla="*/ 16 h 168"/>
                  <a:gd name="T2" fmla="*/ 146 w 264"/>
                  <a:gd name="T3" fmla="*/ 168 h 168"/>
                  <a:gd name="T4" fmla="*/ 264 w 264"/>
                  <a:gd name="T5" fmla="*/ 66 h 168"/>
                  <a:gd name="T6" fmla="*/ 264 w 264"/>
                  <a:gd name="T7" fmla="*/ 66 h 168"/>
                  <a:gd name="T8" fmla="*/ 260 w 264"/>
                  <a:gd name="T9" fmla="*/ 60 h 168"/>
                  <a:gd name="T10" fmla="*/ 248 w 264"/>
                  <a:gd name="T11" fmla="*/ 50 h 168"/>
                  <a:gd name="T12" fmla="*/ 228 w 264"/>
                  <a:gd name="T13" fmla="*/ 34 h 168"/>
                  <a:gd name="T14" fmla="*/ 214 w 264"/>
                  <a:gd name="T15" fmla="*/ 26 h 168"/>
                  <a:gd name="T16" fmla="*/ 200 w 264"/>
                  <a:gd name="T17" fmla="*/ 20 h 168"/>
                  <a:gd name="T18" fmla="*/ 182 w 264"/>
                  <a:gd name="T19" fmla="*/ 12 h 168"/>
                  <a:gd name="T20" fmla="*/ 162 w 264"/>
                  <a:gd name="T21" fmla="*/ 6 h 168"/>
                  <a:gd name="T22" fmla="*/ 140 w 264"/>
                  <a:gd name="T23" fmla="*/ 2 h 168"/>
                  <a:gd name="T24" fmla="*/ 116 w 264"/>
                  <a:gd name="T25" fmla="*/ 0 h 168"/>
                  <a:gd name="T26" fmla="*/ 90 w 264"/>
                  <a:gd name="T27" fmla="*/ 0 h 168"/>
                  <a:gd name="T28" fmla="*/ 62 w 264"/>
                  <a:gd name="T29" fmla="*/ 2 h 168"/>
                  <a:gd name="T30" fmla="*/ 32 w 264"/>
                  <a:gd name="T31" fmla="*/ 8 h 168"/>
                  <a:gd name="T32" fmla="*/ 0 w 264"/>
                  <a:gd name="T33" fmla="*/ 1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8">
                    <a:moveTo>
                      <a:pt x="0" y="16"/>
                    </a:moveTo>
                    <a:lnTo>
                      <a:pt x="146" y="168"/>
                    </a:lnTo>
                    <a:lnTo>
                      <a:pt x="264" y="66"/>
                    </a:lnTo>
                    <a:lnTo>
                      <a:pt x="264" y="66"/>
                    </a:lnTo>
                    <a:lnTo>
                      <a:pt x="260" y="60"/>
                    </a:lnTo>
                    <a:lnTo>
                      <a:pt x="248" y="50"/>
                    </a:lnTo>
                    <a:lnTo>
                      <a:pt x="228" y="34"/>
                    </a:lnTo>
                    <a:lnTo>
                      <a:pt x="214" y="26"/>
                    </a:lnTo>
                    <a:lnTo>
                      <a:pt x="200" y="20"/>
                    </a:lnTo>
                    <a:lnTo>
                      <a:pt x="182" y="12"/>
                    </a:lnTo>
                    <a:lnTo>
                      <a:pt x="162" y="6"/>
                    </a:lnTo>
                    <a:lnTo>
                      <a:pt x="140" y="2"/>
                    </a:lnTo>
                    <a:lnTo>
                      <a:pt x="116" y="0"/>
                    </a:lnTo>
                    <a:lnTo>
                      <a:pt x="90" y="0"/>
                    </a:lnTo>
                    <a:lnTo>
                      <a:pt x="62" y="2"/>
                    </a:lnTo>
                    <a:lnTo>
                      <a:pt x="32" y="8"/>
                    </a:lnTo>
                    <a:lnTo>
                      <a:pt x="0" y="16"/>
                    </a:lnTo>
                    <a:close/>
                  </a:path>
                </a:pathLst>
              </a:custGeom>
              <a:solidFill>
                <a:srgbClr val="3E38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Freeform 88"/>
              <p:cNvSpPr>
                <a:spLocks/>
              </p:cNvSpPr>
              <p:nvPr/>
            </p:nvSpPr>
            <p:spPr bwMode="auto">
              <a:xfrm>
                <a:off x="12984163" y="7888288"/>
                <a:ext cx="419100" cy="266700"/>
              </a:xfrm>
              <a:custGeom>
                <a:avLst/>
                <a:gdLst>
                  <a:gd name="T0" fmla="*/ 0 w 264"/>
                  <a:gd name="T1" fmla="*/ 16 h 168"/>
                  <a:gd name="T2" fmla="*/ 146 w 264"/>
                  <a:gd name="T3" fmla="*/ 168 h 168"/>
                  <a:gd name="T4" fmla="*/ 264 w 264"/>
                  <a:gd name="T5" fmla="*/ 66 h 168"/>
                  <a:gd name="T6" fmla="*/ 264 w 264"/>
                  <a:gd name="T7" fmla="*/ 66 h 168"/>
                  <a:gd name="T8" fmla="*/ 260 w 264"/>
                  <a:gd name="T9" fmla="*/ 60 h 168"/>
                  <a:gd name="T10" fmla="*/ 248 w 264"/>
                  <a:gd name="T11" fmla="*/ 50 h 168"/>
                  <a:gd name="T12" fmla="*/ 228 w 264"/>
                  <a:gd name="T13" fmla="*/ 34 h 168"/>
                  <a:gd name="T14" fmla="*/ 214 w 264"/>
                  <a:gd name="T15" fmla="*/ 26 h 168"/>
                  <a:gd name="T16" fmla="*/ 200 w 264"/>
                  <a:gd name="T17" fmla="*/ 20 h 168"/>
                  <a:gd name="T18" fmla="*/ 182 w 264"/>
                  <a:gd name="T19" fmla="*/ 12 h 168"/>
                  <a:gd name="T20" fmla="*/ 162 w 264"/>
                  <a:gd name="T21" fmla="*/ 6 h 168"/>
                  <a:gd name="T22" fmla="*/ 140 w 264"/>
                  <a:gd name="T23" fmla="*/ 2 h 168"/>
                  <a:gd name="T24" fmla="*/ 116 w 264"/>
                  <a:gd name="T25" fmla="*/ 0 h 168"/>
                  <a:gd name="T26" fmla="*/ 90 w 264"/>
                  <a:gd name="T27" fmla="*/ 0 h 168"/>
                  <a:gd name="T28" fmla="*/ 62 w 264"/>
                  <a:gd name="T29" fmla="*/ 2 h 168"/>
                  <a:gd name="T30" fmla="*/ 32 w 264"/>
                  <a:gd name="T31" fmla="*/ 8 h 168"/>
                  <a:gd name="T32" fmla="*/ 0 w 264"/>
                  <a:gd name="T33" fmla="*/ 1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8">
                    <a:moveTo>
                      <a:pt x="0" y="16"/>
                    </a:moveTo>
                    <a:lnTo>
                      <a:pt x="146" y="168"/>
                    </a:lnTo>
                    <a:lnTo>
                      <a:pt x="264" y="66"/>
                    </a:lnTo>
                    <a:lnTo>
                      <a:pt x="264" y="66"/>
                    </a:lnTo>
                    <a:lnTo>
                      <a:pt x="260" y="60"/>
                    </a:lnTo>
                    <a:lnTo>
                      <a:pt x="248" y="50"/>
                    </a:lnTo>
                    <a:lnTo>
                      <a:pt x="228" y="34"/>
                    </a:lnTo>
                    <a:lnTo>
                      <a:pt x="214" y="26"/>
                    </a:lnTo>
                    <a:lnTo>
                      <a:pt x="200" y="20"/>
                    </a:lnTo>
                    <a:lnTo>
                      <a:pt x="182" y="12"/>
                    </a:lnTo>
                    <a:lnTo>
                      <a:pt x="162" y="6"/>
                    </a:lnTo>
                    <a:lnTo>
                      <a:pt x="140" y="2"/>
                    </a:lnTo>
                    <a:lnTo>
                      <a:pt x="116" y="0"/>
                    </a:lnTo>
                    <a:lnTo>
                      <a:pt x="90" y="0"/>
                    </a:lnTo>
                    <a:lnTo>
                      <a:pt x="62" y="2"/>
                    </a:lnTo>
                    <a:lnTo>
                      <a:pt x="32" y="8"/>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89"/>
              <p:cNvSpPr>
                <a:spLocks/>
              </p:cNvSpPr>
              <p:nvPr/>
            </p:nvSpPr>
            <p:spPr bwMode="auto">
              <a:xfrm>
                <a:off x="13215938" y="7993063"/>
                <a:ext cx="250825" cy="171450"/>
              </a:xfrm>
              <a:custGeom>
                <a:avLst/>
                <a:gdLst>
                  <a:gd name="T0" fmla="*/ 118 w 158"/>
                  <a:gd name="T1" fmla="*/ 0 h 108"/>
                  <a:gd name="T2" fmla="*/ 158 w 158"/>
                  <a:gd name="T3" fmla="*/ 0 h 108"/>
                  <a:gd name="T4" fmla="*/ 34 w 158"/>
                  <a:gd name="T5" fmla="*/ 108 h 108"/>
                  <a:gd name="T6" fmla="*/ 0 w 158"/>
                  <a:gd name="T7" fmla="*/ 102 h 108"/>
                  <a:gd name="T8" fmla="*/ 118 w 158"/>
                  <a:gd name="T9" fmla="*/ 0 h 108"/>
                </a:gdLst>
                <a:ahLst/>
                <a:cxnLst>
                  <a:cxn ang="0">
                    <a:pos x="T0" y="T1"/>
                  </a:cxn>
                  <a:cxn ang="0">
                    <a:pos x="T2" y="T3"/>
                  </a:cxn>
                  <a:cxn ang="0">
                    <a:pos x="T4" y="T5"/>
                  </a:cxn>
                  <a:cxn ang="0">
                    <a:pos x="T6" y="T7"/>
                  </a:cxn>
                  <a:cxn ang="0">
                    <a:pos x="T8" y="T9"/>
                  </a:cxn>
                </a:cxnLst>
                <a:rect l="0" t="0" r="r" b="b"/>
                <a:pathLst>
                  <a:path w="158" h="108">
                    <a:moveTo>
                      <a:pt x="118" y="0"/>
                    </a:moveTo>
                    <a:lnTo>
                      <a:pt x="158" y="0"/>
                    </a:lnTo>
                    <a:lnTo>
                      <a:pt x="34" y="108"/>
                    </a:lnTo>
                    <a:lnTo>
                      <a:pt x="0" y="102"/>
                    </a:lnTo>
                    <a:lnTo>
                      <a:pt x="118" y="0"/>
                    </a:lnTo>
                    <a:close/>
                  </a:path>
                </a:pathLst>
              </a:custGeom>
              <a:solidFill>
                <a:srgbClr val="221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Freeform 91"/>
              <p:cNvSpPr>
                <a:spLocks/>
              </p:cNvSpPr>
              <p:nvPr/>
            </p:nvSpPr>
            <p:spPr bwMode="auto">
              <a:xfrm>
                <a:off x="10501313" y="5341938"/>
                <a:ext cx="403225" cy="403225"/>
              </a:xfrm>
              <a:custGeom>
                <a:avLst/>
                <a:gdLst>
                  <a:gd name="T0" fmla="*/ 70 w 254"/>
                  <a:gd name="T1" fmla="*/ 22 h 254"/>
                  <a:gd name="T2" fmla="*/ 70 w 254"/>
                  <a:gd name="T3" fmla="*/ 22 h 254"/>
                  <a:gd name="T4" fmla="*/ 52 w 254"/>
                  <a:gd name="T5" fmla="*/ 34 h 254"/>
                  <a:gd name="T6" fmla="*/ 36 w 254"/>
                  <a:gd name="T7" fmla="*/ 46 h 254"/>
                  <a:gd name="T8" fmla="*/ 22 w 254"/>
                  <a:gd name="T9" fmla="*/ 58 h 254"/>
                  <a:gd name="T10" fmla="*/ 12 w 254"/>
                  <a:gd name="T11" fmla="*/ 70 h 254"/>
                  <a:gd name="T12" fmla="*/ 4 w 254"/>
                  <a:gd name="T13" fmla="*/ 84 h 254"/>
                  <a:gd name="T14" fmla="*/ 0 w 254"/>
                  <a:gd name="T15" fmla="*/ 96 h 254"/>
                  <a:gd name="T16" fmla="*/ 0 w 254"/>
                  <a:gd name="T17" fmla="*/ 108 h 254"/>
                  <a:gd name="T18" fmla="*/ 4 w 254"/>
                  <a:gd name="T19" fmla="*/ 118 h 254"/>
                  <a:gd name="T20" fmla="*/ 68 w 254"/>
                  <a:gd name="T21" fmla="*/ 236 h 254"/>
                  <a:gd name="T22" fmla="*/ 68 w 254"/>
                  <a:gd name="T23" fmla="*/ 236 h 254"/>
                  <a:gd name="T24" fmla="*/ 76 w 254"/>
                  <a:gd name="T25" fmla="*/ 244 h 254"/>
                  <a:gd name="T26" fmla="*/ 86 w 254"/>
                  <a:gd name="T27" fmla="*/ 250 h 254"/>
                  <a:gd name="T28" fmla="*/ 98 w 254"/>
                  <a:gd name="T29" fmla="*/ 254 h 254"/>
                  <a:gd name="T30" fmla="*/ 112 w 254"/>
                  <a:gd name="T31" fmla="*/ 254 h 254"/>
                  <a:gd name="T32" fmla="*/ 130 w 254"/>
                  <a:gd name="T33" fmla="*/ 252 h 254"/>
                  <a:gd name="T34" fmla="*/ 146 w 254"/>
                  <a:gd name="T35" fmla="*/ 248 h 254"/>
                  <a:gd name="T36" fmla="*/ 166 w 254"/>
                  <a:gd name="T37" fmla="*/ 240 h 254"/>
                  <a:gd name="T38" fmla="*/ 184 w 254"/>
                  <a:gd name="T39" fmla="*/ 232 h 254"/>
                  <a:gd name="T40" fmla="*/ 184 w 254"/>
                  <a:gd name="T41" fmla="*/ 232 h 254"/>
                  <a:gd name="T42" fmla="*/ 202 w 254"/>
                  <a:gd name="T43" fmla="*/ 220 h 254"/>
                  <a:gd name="T44" fmla="*/ 218 w 254"/>
                  <a:gd name="T45" fmla="*/ 208 h 254"/>
                  <a:gd name="T46" fmla="*/ 230 w 254"/>
                  <a:gd name="T47" fmla="*/ 196 h 254"/>
                  <a:gd name="T48" fmla="*/ 242 w 254"/>
                  <a:gd name="T49" fmla="*/ 184 h 254"/>
                  <a:gd name="T50" fmla="*/ 248 w 254"/>
                  <a:gd name="T51" fmla="*/ 170 h 254"/>
                  <a:gd name="T52" fmla="*/ 254 w 254"/>
                  <a:gd name="T53" fmla="*/ 158 h 254"/>
                  <a:gd name="T54" fmla="*/ 254 w 254"/>
                  <a:gd name="T55" fmla="*/ 146 h 254"/>
                  <a:gd name="T56" fmla="*/ 250 w 254"/>
                  <a:gd name="T57" fmla="*/ 136 h 254"/>
                  <a:gd name="T58" fmla="*/ 186 w 254"/>
                  <a:gd name="T59" fmla="*/ 18 h 254"/>
                  <a:gd name="T60" fmla="*/ 186 w 254"/>
                  <a:gd name="T61" fmla="*/ 18 h 254"/>
                  <a:gd name="T62" fmla="*/ 178 w 254"/>
                  <a:gd name="T63" fmla="*/ 10 h 254"/>
                  <a:gd name="T64" fmla="*/ 168 w 254"/>
                  <a:gd name="T65" fmla="*/ 4 h 254"/>
                  <a:gd name="T66" fmla="*/ 156 w 254"/>
                  <a:gd name="T67" fmla="*/ 0 h 254"/>
                  <a:gd name="T68" fmla="*/ 142 w 254"/>
                  <a:gd name="T69" fmla="*/ 0 h 254"/>
                  <a:gd name="T70" fmla="*/ 124 w 254"/>
                  <a:gd name="T71" fmla="*/ 2 h 254"/>
                  <a:gd name="T72" fmla="*/ 106 w 254"/>
                  <a:gd name="T73" fmla="*/ 6 h 254"/>
                  <a:gd name="T74" fmla="*/ 88 w 254"/>
                  <a:gd name="T75" fmla="*/ 14 h 254"/>
                  <a:gd name="T76" fmla="*/ 70 w 254"/>
                  <a:gd name="T77" fmla="*/ 2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4" h="254">
                    <a:moveTo>
                      <a:pt x="70" y="22"/>
                    </a:moveTo>
                    <a:lnTo>
                      <a:pt x="70" y="22"/>
                    </a:lnTo>
                    <a:lnTo>
                      <a:pt x="52" y="34"/>
                    </a:lnTo>
                    <a:lnTo>
                      <a:pt x="36" y="46"/>
                    </a:lnTo>
                    <a:lnTo>
                      <a:pt x="22" y="58"/>
                    </a:lnTo>
                    <a:lnTo>
                      <a:pt x="12" y="70"/>
                    </a:lnTo>
                    <a:lnTo>
                      <a:pt x="4" y="84"/>
                    </a:lnTo>
                    <a:lnTo>
                      <a:pt x="0" y="96"/>
                    </a:lnTo>
                    <a:lnTo>
                      <a:pt x="0" y="108"/>
                    </a:lnTo>
                    <a:lnTo>
                      <a:pt x="4" y="118"/>
                    </a:lnTo>
                    <a:lnTo>
                      <a:pt x="68" y="236"/>
                    </a:lnTo>
                    <a:lnTo>
                      <a:pt x="68" y="236"/>
                    </a:lnTo>
                    <a:lnTo>
                      <a:pt x="76" y="244"/>
                    </a:lnTo>
                    <a:lnTo>
                      <a:pt x="86" y="250"/>
                    </a:lnTo>
                    <a:lnTo>
                      <a:pt x="98" y="254"/>
                    </a:lnTo>
                    <a:lnTo>
                      <a:pt x="112" y="254"/>
                    </a:lnTo>
                    <a:lnTo>
                      <a:pt x="130" y="252"/>
                    </a:lnTo>
                    <a:lnTo>
                      <a:pt x="146" y="248"/>
                    </a:lnTo>
                    <a:lnTo>
                      <a:pt x="166" y="240"/>
                    </a:lnTo>
                    <a:lnTo>
                      <a:pt x="184" y="232"/>
                    </a:lnTo>
                    <a:lnTo>
                      <a:pt x="184" y="232"/>
                    </a:lnTo>
                    <a:lnTo>
                      <a:pt x="202" y="220"/>
                    </a:lnTo>
                    <a:lnTo>
                      <a:pt x="218" y="208"/>
                    </a:lnTo>
                    <a:lnTo>
                      <a:pt x="230" y="196"/>
                    </a:lnTo>
                    <a:lnTo>
                      <a:pt x="242" y="184"/>
                    </a:lnTo>
                    <a:lnTo>
                      <a:pt x="248" y="170"/>
                    </a:lnTo>
                    <a:lnTo>
                      <a:pt x="254" y="158"/>
                    </a:lnTo>
                    <a:lnTo>
                      <a:pt x="254" y="146"/>
                    </a:lnTo>
                    <a:lnTo>
                      <a:pt x="250" y="136"/>
                    </a:lnTo>
                    <a:lnTo>
                      <a:pt x="186" y="18"/>
                    </a:lnTo>
                    <a:lnTo>
                      <a:pt x="186" y="18"/>
                    </a:lnTo>
                    <a:lnTo>
                      <a:pt x="178" y="10"/>
                    </a:lnTo>
                    <a:lnTo>
                      <a:pt x="168" y="4"/>
                    </a:lnTo>
                    <a:lnTo>
                      <a:pt x="156" y="0"/>
                    </a:lnTo>
                    <a:lnTo>
                      <a:pt x="142" y="0"/>
                    </a:lnTo>
                    <a:lnTo>
                      <a:pt x="124" y="2"/>
                    </a:lnTo>
                    <a:lnTo>
                      <a:pt x="106" y="6"/>
                    </a:lnTo>
                    <a:lnTo>
                      <a:pt x="88" y="14"/>
                    </a:lnTo>
                    <a:lnTo>
                      <a:pt x="70" y="22"/>
                    </a:lnTo>
                    <a:close/>
                  </a:path>
                </a:pathLst>
              </a:custGeom>
              <a:solidFill>
                <a:srgbClr val="373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92"/>
              <p:cNvSpPr>
                <a:spLocks/>
              </p:cNvSpPr>
              <p:nvPr/>
            </p:nvSpPr>
            <p:spPr bwMode="auto">
              <a:xfrm>
                <a:off x="10501313" y="5341938"/>
                <a:ext cx="403225" cy="403225"/>
              </a:xfrm>
              <a:custGeom>
                <a:avLst/>
                <a:gdLst>
                  <a:gd name="T0" fmla="*/ 70 w 254"/>
                  <a:gd name="T1" fmla="*/ 22 h 254"/>
                  <a:gd name="T2" fmla="*/ 70 w 254"/>
                  <a:gd name="T3" fmla="*/ 22 h 254"/>
                  <a:gd name="T4" fmla="*/ 52 w 254"/>
                  <a:gd name="T5" fmla="*/ 34 h 254"/>
                  <a:gd name="T6" fmla="*/ 36 w 254"/>
                  <a:gd name="T7" fmla="*/ 46 h 254"/>
                  <a:gd name="T8" fmla="*/ 22 w 254"/>
                  <a:gd name="T9" fmla="*/ 58 h 254"/>
                  <a:gd name="T10" fmla="*/ 12 w 254"/>
                  <a:gd name="T11" fmla="*/ 70 h 254"/>
                  <a:gd name="T12" fmla="*/ 4 w 254"/>
                  <a:gd name="T13" fmla="*/ 84 h 254"/>
                  <a:gd name="T14" fmla="*/ 0 w 254"/>
                  <a:gd name="T15" fmla="*/ 96 h 254"/>
                  <a:gd name="T16" fmla="*/ 0 w 254"/>
                  <a:gd name="T17" fmla="*/ 108 h 254"/>
                  <a:gd name="T18" fmla="*/ 4 w 254"/>
                  <a:gd name="T19" fmla="*/ 118 h 254"/>
                  <a:gd name="T20" fmla="*/ 68 w 254"/>
                  <a:gd name="T21" fmla="*/ 236 h 254"/>
                  <a:gd name="T22" fmla="*/ 68 w 254"/>
                  <a:gd name="T23" fmla="*/ 236 h 254"/>
                  <a:gd name="T24" fmla="*/ 76 w 254"/>
                  <a:gd name="T25" fmla="*/ 244 h 254"/>
                  <a:gd name="T26" fmla="*/ 86 w 254"/>
                  <a:gd name="T27" fmla="*/ 250 h 254"/>
                  <a:gd name="T28" fmla="*/ 98 w 254"/>
                  <a:gd name="T29" fmla="*/ 254 h 254"/>
                  <a:gd name="T30" fmla="*/ 112 w 254"/>
                  <a:gd name="T31" fmla="*/ 254 h 254"/>
                  <a:gd name="T32" fmla="*/ 130 w 254"/>
                  <a:gd name="T33" fmla="*/ 252 h 254"/>
                  <a:gd name="T34" fmla="*/ 146 w 254"/>
                  <a:gd name="T35" fmla="*/ 248 h 254"/>
                  <a:gd name="T36" fmla="*/ 166 w 254"/>
                  <a:gd name="T37" fmla="*/ 240 h 254"/>
                  <a:gd name="T38" fmla="*/ 184 w 254"/>
                  <a:gd name="T39" fmla="*/ 232 h 254"/>
                  <a:gd name="T40" fmla="*/ 184 w 254"/>
                  <a:gd name="T41" fmla="*/ 232 h 254"/>
                  <a:gd name="T42" fmla="*/ 202 w 254"/>
                  <a:gd name="T43" fmla="*/ 220 h 254"/>
                  <a:gd name="T44" fmla="*/ 218 w 254"/>
                  <a:gd name="T45" fmla="*/ 208 h 254"/>
                  <a:gd name="T46" fmla="*/ 230 w 254"/>
                  <a:gd name="T47" fmla="*/ 196 h 254"/>
                  <a:gd name="T48" fmla="*/ 242 w 254"/>
                  <a:gd name="T49" fmla="*/ 184 h 254"/>
                  <a:gd name="T50" fmla="*/ 248 w 254"/>
                  <a:gd name="T51" fmla="*/ 170 h 254"/>
                  <a:gd name="T52" fmla="*/ 254 w 254"/>
                  <a:gd name="T53" fmla="*/ 158 h 254"/>
                  <a:gd name="T54" fmla="*/ 254 w 254"/>
                  <a:gd name="T55" fmla="*/ 146 h 254"/>
                  <a:gd name="T56" fmla="*/ 250 w 254"/>
                  <a:gd name="T57" fmla="*/ 136 h 254"/>
                  <a:gd name="T58" fmla="*/ 186 w 254"/>
                  <a:gd name="T59" fmla="*/ 18 h 254"/>
                  <a:gd name="T60" fmla="*/ 186 w 254"/>
                  <a:gd name="T61" fmla="*/ 18 h 254"/>
                  <a:gd name="T62" fmla="*/ 178 w 254"/>
                  <a:gd name="T63" fmla="*/ 10 h 254"/>
                  <a:gd name="T64" fmla="*/ 168 w 254"/>
                  <a:gd name="T65" fmla="*/ 4 h 254"/>
                  <a:gd name="T66" fmla="*/ 156 w 254"/>
                  <a:gd name="T67" fmla="*/ 0 h 254"/>
                  <a:gd name="T68" fmla="*/ 142 w 254"/>
                  <a:gd name="T69" fmla="*/ 0 h 254"/>
                  <a:gd name="T70" fmla="*/ 124 w 254"/>
                  <a:gd name="T71" fmla="*/ 2 h 254"/>
                  <a:gd name="T72" fmla="*/ 106 w 254"/>
                  <a:gd name="T73" fmla="*/ 6 h 254"/>
                  <a:gd name="T74" fmla="*/ 88 w 254"/>
                  <a:gd name="T75" fmla="*/ 14 h 254"/>
                  <a:gd name="T76" fmla="*/ 70 w 254"/>
                  <a:gd name="T77" fmla="*/ 2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4" h="254">
                    <a:moveTo>
                      <a:pt x="70" y="22"/>
                    </a:moveTo>
                    <a:lnTo>
                      <a:pt x="70" y="22"/>
                    </a:lnTo>
                    <a:lnTo>
                      <a:pt x="52" y="34"/>
                    </a:lnTo>
                    <a:lnTo>
                      <a:pt x="36" y="46"/>
                    </a:lnTo>
                    <a:lnTo>
                      <a:pt x="22" y="58"/>
                    </a:lnTo>
                    <a:lnTo>
                      <a:pt x="12" y="70"/>
                    </a:lnTo>
                    <a:lnTo>
                      <a:pt x="4" y="84"/>
                    </a:lnTo>
                    <a:lnTo>
                      <a:pt x="0" y="96"/>
                    </a:lnTo>
                    <a:lnTo>
                      <a:pt x="0" y="108"/>
                    </a:lnTo>
                    <a:lnTo>
                      <a:pt x="4" y="118"/>
                    </a:lnTo>
                    <a:lnTo>
                      <a:pt x="68" y="236"/>
                    </a:lnTo>
                    <a:lnTo>
                      <a:pt x="68" y="236"/>
                    </a:lnTo>
                    <a:lnTo>
                      <a:pt x="76" y="244"/>
                    </a:lnTo>
                    <a:lnTo>
                      <a:pt x="86" y="250"/>
                    </a:lnTo>
                    <a:lnTo>
                      <a:pt x="98" y="254"/>
                    </a:lnTo>
                    <a:lnTo>
                      <a:pt x="112" y="254"/>
                    </a:lnTo>
                    <a:lnTo>
                      <a:pt x="130" y="252"/>
                    </a:lnTo>
                    <a:lnTo>
                      <a:pt x="146" y="248"/>
                    </a:lnTo>
                    <a:lnTo>
                      <a:pt x="166" y="240"/>
                    </a:lnTo>
                    <a:lnTo>
                      <a:pt x="184" y="232"/>
                    </a:lnTo>
                    <a:lnTo>
                      <a:pt x="184" y="232"/>
                    </a:lnTo>
                    <a:lnTo>
                      <a:pt x="202" y="220"/>
                    </a:lnTo>
                    <a:lnTo>
                      <a:pt x="218" y="208"/>
                    </a:lnTo>
                    <a:lnTo>
                      <a:pt x="230" y="196"/>
                    </a:lnTo>
                    <a:lnTo>
                      <a:pt x="242" y="184"/>
                    </a:lnTo>
                    <a:lnTo>
                      <a:pt x="248" y="170"/>
                    </a:lnTo>
                    <a:lnTo>
                      <a:pt x="254" y="158"/>
                    </a:lnTo>
                    <a:lnTo>
                      <a:pt x="254" y="146"/>
                    </a:lnTo>
                    <a:lnTo>
                      <a:pt x="250" y="136"/>
                    </a:lnTo>
                    <a:lnTo>
                      <a:pt x="186" y="18"/>
                    </a:lnTo>
                    <a:lnTo>
                      <a:pt x="186" y="18"/>
                    </a:lnTo>
                    <a:lnTo>
                      <a:pt x="178" y="10"/>
                    </a:lnTo>
                    <a:lnTo>
                      <a:pt x="168" y="4"/>
                    </a:lnTo>
                    <a:lnTo>
                      <a:pt x="156" y="0"/>
                    </a:lnTo>
                    <a:lnTo>
                      <a:pt x="142" y="0"/>
                    </a:lnTo>
                    <a:lnTo>
                      <a:pt x="124" y="2"/>
                    </a:lnTo>
                    <a:lnTo>
                      <a:pt x="106" y="6"/>
                    </a:lnTo>
                    <a:lnTo>
                      <a:pt x="88" y="14"/>
                    </a:lnTo>
                    <a:lnTo>
                      <a:pt x="7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93"/>
              <p:cNvSpPr>
                <a:spLocks/>
              </p:cNvSpPr>
              <p:nvPr/>
            </p:nvSpPr>
            <p:spPr bwMode="auto">
              <a:xfrm>
                <a:off x="10615613" y="5341938"/>
                <a:ext cx="288925" cy="403225"/>
              </a:xfrm>
              <a:custGeom>
                <a:avLst/>
                <a:gdLst>
                  <a:gd name="T0" fmla="*/ 60 w 182"/>
                  <a:gd name="T1" fmla="*/ 2 h 254"/>
                  <a:gd name="T2" fmla="*/ 60 w 182"/>
                  <a:gd name="T3" fmla="*/ 2 h 254"/>
                  <a:gd name="T4" fmla="*/ 66 w 182"/>
                  <a:gd name="T5" fmla="*/ 8 h 254"/>
                  <a:gd name="T6" fmla="*/ 130 w 182"/>
                  <a:gd name="T7" fmla="*/ 126 h 254"/>
                  <a:gd name="T8" fmla="*/ 130 w 182"/>
                  <a:gd name="T9" fmla="*/ 126 h 254"/>
                  <a:gd name="T10" fmla="*/ 134 w 182"/>
                  <a:gd name="T11" fmla="*/ 136 h 254"/>
                  <a:gd name="T12" fmla="*/ 134 w 182"/>
                  <a:gd name="T13" fmla="*/ 148 h 254"/>
                  <a:gd name="T14" fmla="*/ 130 w 182"/>
                  <a:gd name="T15" fmla="*/ 160 h 254"/>
                  <a:gd name="T16" fmla="*/ 122 w 182"/>
                  <a:gd name="T17" fmla="*/ 174 h 254"/>
                  <a:gd name="T18" fmla="*/ 112 w 182"/>
                  <a:gd name="T19" fmla="*/ 186 h 254"/>
                  <a:gd name="T20" fmla="*/ 98 w 182"/>
                  <a:gd name="T21" fmla="*/ 198 h 254"/>
                  <a:gd name="T22" fmla="*/ 82 w 182"/>
                  <a:gd name="T23" fmla="*/ 210 h 254"/>
                  <a:gd name="T24" fmla="*/ 64 w 182"/>
                  <a:gd name="T25" fmla="*/ 222 h 254"/>
                  <a:gd name="T26" fmla="*/ 64 w 182"/>
                  <a:gd name="T27" fmla="*/ 222 h 254"/>
                  <a:gd name="T28" fmla="*/ 48 w 182"/>
                  <a:gd name="T29" fmla="*/ 230 h 254"/>
                  <a:gd name="T30" fmla="*/ 32 w 182"/>
                  <a:gd name="T31" fmla="*/ 236 h 254"/>
                  <a:gd name="T32" fmla="*/ 16 w 182"/>
                  <a:gd name="T33" fmla="*/ 240 h 254"/>
                  <a:gd name="T34" fmla="*/ 0 w 182"/>
                  <a:gd name="T35" fmla="*/ 244 h 254"/>
                  <a:gd name="T36" fmla="*/ 0 w 182"/>
                  <a:gd name="T37" fmla="*/ 244 h 254"/>
                  <a:gd name="T38" fmla="*/ 10 w 182"/>
                  <a:gd name="T39" fmla="*/ 248 h 254"/>
                  <a:gd name="T40" fmla="*/ 20 w 182"/>
                  <a:gd name="T41" fmla="*/ 252 h 254"/>
                  <a:gd name="T42" fmla="*/ 32 w 182"/>
                  <a:gd name="T43" fmla="*/ 254 h 254"/>
                  <a:gd name="T44" fmla="*/ 46 w 182"/>
                  <a:gd name="T45" fmla="*/ 254 h 254"/>
                  <a:gd name="T46" fmla="*/ 62 w 182"/>
                  <a:gd name="T47" fmla="*/ 252 h 254"/>
                  <a:gd name="T48" fmla="*/ 78 w 182"/>
                  <a:gd name="T49" fmla="*/ 246 h 254"/>
                  <a:gd name="T50" fmla="*/ 94 w 182"/>
                  <a:gd name="T51" fmla="*/ 240 h 254"/>
                  <a:gd name="T52" fmla="*/ 112 w 182"/>
                  <a:gd name="T53" fmla="*/ 232 h 254"/>
                  <a:gd name="T54" fmla="*/ 112 w 182"/>
                  <a:gd name="T55" fmla="*/ 232 h 254"/>
                  <a:gd name="T56" fmla="*/ 130 w 182"/>
                  <a:gd name="T57" fmla="*/ 222 h 254"/>
                  <a:gd name="T58" fmla="*/ 146 w 182"/>
                  <a:gd name="T59" fmla="*/ 210 h 254"/>
                  <a:gd name="T60" fmla="*/ 158 w 182"/>
                  <a:gd name="T61" fmla="*/ 196 h 254"/>
                  <a:gd name="T62" fmla="*/ 168 w 182"/>
                  <a:gd name="T63" fmla="*/ 184 h 254"/>
                  <a:gd name="T64" fmla="*/ 176 w 182"/>
                  <a:gd name="T65" fmla="*/ 170 h 254"/>
                  <a:gd name="T66" fmla="*/ 180 w 182"/>
                  <a:gd name="T67" fmla="*/ 158 h 254"/>
                  <a:gd name="T68" fmla="*/ 182 w 182"/>
                  <a:gd name="T69" fmla="*/ 148 h 254"/>
                  <a:gd name="T70" fmla="*/ 178 w 182"/>
                  <a:gd name="T71" fmla="*/ 138 h 254"/>
                  <a:gd name="T72" fmla="*/ 112 w 182"/>
                  <a:gd name="T73" fmla="*/ 18 h 254"/>
                  <a:gd name="T74" fmla="*/ 112 w 182"/>
                  <a:gd name="T75" fmla="*/ 18 h 254"/>
                  <a:gd name="T76" fmla="*/ 110 w 182"/>
                  <a:gd name="T77" fmla="*/ 14 h 254"/>
                  <a:gd name="T78" fmla="*/ 104 w 182"/>
                  <a:gd name="T79" fmla="*/ 10 h 254"/>
                  <a:gd name="T80" fmla="*/ 92 w 182"/>
                  <a:gd name="T81" fmla="*/ 4 h 254"/>
                  <a:gd name="T82" fmla="*/ 78 w 182"/>
                  <a:gd name="T83" fmla="*/ 0 h 254"/>
                  <a:gd name="T84" fmla="*/ 60 w 182"/>
                  <a:gd name="T85"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 h="254">
                    <a:moveTo>
                      <a:pt x="60" y="2"/>
                    </a:moveTo>
                    <a:lnTo>
                      <a:pt x="60" y="2"/>
                    </a:lnTo>
                    <a:lnTo>
                      <a:pt x="66" y="8"/>
                    </a:lnTo>
                    <a:lnTo>
                      <a:pt x="130" y="126"/>
                    </a:lnTo>
                    <a:lnTo>
                      <a:pt x="130" y="126"/>
                    </a:lnTo>
                    <a:lnTo>
                      <a:pt x="134" y="136"/>
                    </a:lnTo>
                    <a:lnTo>
                      <a:pt x="134" y="148"/>
                    </a:lnTo>
                    <a:lnTo>
                      <a:pt x="130" y="160"/>
                    </a:lnTo>
                    <a:lnTo>
                      <a:pt x="122" y="174"/>
                    </a:lnTo>
                    <a:lnTo>
                      <a:pt x="112" y="186"/>
                    </a:lnTo>
                    <a:lnTo>
                      <a:pt x="98" y="198"/>
                    </a:lnTo>
                    <a:lnTo>
                      <a:pt x="82" y="210"/>
                    </a:lnTo>
                    <a:lnTo>
                      <a:pt x="64" y="222"/>
                    </a:lnTo>
                    <a:lnTo>
                      <a:pt x="64" y="222"/>
                    </a:lnTo>
                    <a:lnTo>
                      <a:pt x="48" y="230"/>
                    </a:lnTo>
                    <a:lnTo>
                      <a:pt x="32" y="236"/>
                    </a:lnTo>
                    <a:lnTo>
                      <a:pt x="16" y="240"/>
                    </a:lnTo>
                    <a:lnTo>
                      <a:pt x="0" y="244"/>
                    </a:lnTo>
                    <a:lnTo>
                      <a:pt x="0" y="244"/>
                    </a:lnTo>
                    <a:lnTo>
                      <a:pt x="10" y="248"/>
                    </a:lnTo>
                    <a:lnTo>
                      <a:pt x="20" y="252"/>
                    </a:lnTo>
                    <a:lnTo>
                      <a:pt x="32" y="254"/>
                    </a:lnTo>
                    <a:lnTo>
                      <a:pt x="46" y="254"/>
                    </a:lnTo>
                    <a:lnTo>
                      <a:pt x="62" y="252"/>
                    </a:lnTo>
                    <a:lnTo>
                      <a:pt x="78" y="246"/>
                    </a:lnTo>
                    <a:lnTo>
                      <a:pt x="94" y="240"/>
                    </a:lnTo>
                    <a:lnTo>
                      <a:pt x="112" y="232"/>
                    </a:lnTo>
                    <a:lnTo>
                      <a:pt x="112" y="232"/>
                    </a:lnTo>
                    <a:lnTo>
                      <a:pt x="130" y="222"/>
                    </a:lnTo>
                    <a:lnTo>
                      <a:pt x="146" y="210"/>
                    </a:lnTo>
                    <a:lnTo>
                      <a:pt x="158" y="196"/>
                    </a:lnTo>
                    <a:lnTo>
                      <a:pt x="168" y="184"/>
                    </a:lnTo>
                    <a:lnTo>
                      <a:pt x="176" y="170"/>
                    </a:lnTo>
                    <a:lnTo>
                      <a:pt x="180" y="158"/>
                    </a:lnTo>
                    <a:lnTo>
                      <a:pt x="182" y="148"/>
                    </a:lnTo>
                    <a:lnTo>
                      <a:pt x="178" y="138"/>
                    </a:lnTo>
                    <a:lnTo>
                      <a:pt x="112" y="18"/>
                    </a:lnTo>
                    <a:lnTo>
                      <a:pt x="112" y="18"/>
                    </a:lnTo>
                    <a:lnTo>
                      <a:pt x="110" y="14"/>
                    </a:lnTo>
                    <a:lnTo>
                      <a:pt x="104" y="10"/>
                    </a:lnTo>
                    <a:lnTo>
                      <a:pt x="92" y="4"/>
                    </a:lnTo>
                    <a:lnTo>
                      <a:pt x="78" y="0"/>
                    </a:lnTo>
                    <a:lnTo>
                      <a:pt x="60" y="2"/>
                    </a:lnTo>
                    <a:close/>
                  </a:path>
                </a:pathLst>
              </a:custGeom>
              <a:solidFill>
                <a:srgbClr val="231F20">
                  <a:alpha val="90000"/>
                </a:srgb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94"/>
              <p:cNvSpPr>
                <a:spLocks/>
              </p:cNvSpPr>
              <p:nvPr/>
            </p:nvSpPr>
            <p:spPr bwMode="auto">
              <a:xfrm>
                <a:off x="10615613" y="5341938"/>
                <a:ext cx="288925" cy="403225"/>
              </a:xfrm>
              <a:custGeom>
                <a:avLst/>
                <a:gdLst>
                  <a:gd name="T0" fmla="*/ 60 w 182"/>
                  <a:gd name="T1" fmla="*/ 2 h 254"/>
                  <a:gd name="T2" fmla="*/ 60 w 182"/>
                  <a:gd name="T3" fmla="*/ 2 h 254"/>
                  <a:gd name="T4" fmla="*/ 66 w 182"/>
                  <a:gd name="T5" fmla="*/ 8 h 254"/>
                  <a:gd name="T6" fmla="*/ 130 w 182"/>
                  <a:gd name="T7" fmla="*/ 126 h 254"/>
                  <a:gd name="T8" fmla="*/ 130 w 182"/>
                  <a:gd name="T9" fmla="*/ 126 h 254"/>
                  <a:gd name="T10" fmla="*/ 134 w 182"/>
                  <a:gd name="T11" fmla="*/ 136 h 254"/>
                  <a:gd name="T12" fmla="*/ 134 w 182"/>
                  <a:gd name="T13" fmla="*/ 148 h 254"/>
                  <a:gd name="T14" fmla="*/ 130 w 182"/>
                  <a:gd name="T15" fmla="*/ 160 h 254"/>
                  <a:gd name="T16" fmla="*/ 122 w 182"/>
                  <a:gd name="T17" fmla="*/ 174 h 254"/>
                  <a:gd name="T18" fmla="*/ 112 w 182"/>
                  <a:gd name="T19" fmla="*/ 186 h 254"/>
                  <a:gd name="T20" fmla="*/ 98 w 182"/>
                  <a:gd name="T21" fmla="*/ 198 h 254"/>
                  <a:gd name="T22" fmla="*/ 82 w 182"/>
                  <a:gd name="T23" fmla="*/ 210 h 254"/>
                  <a:gd name="T24" fmla="*/ 64 w 182"/>
                  <a:gd name="T25" fmla="*/ 222 h 254"/>
                  <a:gd name="T26" fmla="*/ 64 w 182"/>
                  <a:gd name="T27" fmla="*/ 222 h 254"/>
                  <a:gd name="T28" fmla="*/ 48 w 182"/>
                  <a:gd name="T29" fmla="*/ 230 h 254"/>
                  <a:gd name="T30" fmla="*/ 32 w 182"/>
                  <a:gd name="T31" fmla="*/ 236 h 254"/>
                  <a:gd name="T32" fmla="*/ 16 w 182"/>
                  <a:gd name="T33" fmla="*/ 240 h 254"/>
                  <a:gd name="T34" fmla="*/ 0 w 182"/>
                  <a:gd name="T35" fmla="*/ 244 h 254"/>
                  <a:gd name="T36" fmla="*/ 0 w 182"/>
                  <a:gd name="T37" fmla="*/ 244 h 254"/>
                  <a:gd name="T38" fmla="*/ 10 w 182"/>
                  <a:gd name="T39" fmla="*/ 248 h 254"/>
                  <a:gd name="T40" fmla="*/ 20 w 182"/>
                  <a:gd name="T41" fmla="*/ 252 h 254"/>
                  <a:gd name="T42" fmla="*/ 32 w 182"/>
                  <a:gd name="T43" fmla="*/ 254 h 254"/>
                  <a:gd name="T44" fmla="*/ 46 w 182"/>
                  <a:gd name="T45" fmla="*/ 254 h 254"/>
                  <a:gd name="T46" fmla="*/ 62 w 182"/>
                  <a:gd name="T47" fmla="*/ 252 h 254"/>
                  <a:gd name="T48" fmla="*/ 78 w 182"/>
                  <a:gd name="T49" fmla="*/ 246 h 254"/>
                  <a:gd name="T50" fmla="*/ 94 w 182"/>
                  <a:gd name="T51" fmla="*/ 240 h 254"/>
                  <a:gd name="T52" fmla="*/ 112 w 182"/>
                  <a:gd name="T53" fmla="*/ 232 h 254"/>
                  <a:gd name="T54" fmla="*/ 112 w 182"/>
                  <a:gd name="T55" fmla="*/ 232 h 254"/>
                  <a:gd name="T56" fmla="*/ 130 w 182"/>
                  <a:gd name="T57" fmla="*/ 222 h 254"/>
                  <a:gd name="T58" fmla="*/ 146 w 182"/>
                  <a:gd name="T59" fmla="*/ 210 h 254"/>
                  <a:gd name="T60" fmla="*/ 158 w 182"/>
                  <a:gd name="T61" fmla="*/ 196 h 254"/>
                  <a:gd name="T62" fmla="*/ 168 w 182"/>
                  <a:gd name="T63" fmla="*/ 184 h 254"/>
                  <a:gd name="T64" fmla="*/ 176 w 182"/>
                  <a:gd name="T65" fmla="*/ 170 h 254"/>
                  <a:gd name="T66" fmla="*/ 180 w 182"/>
                  <a:gd name="T67" fmla="*/ 158 h 254"/>
                  <a:gd name="T68" fmla="*/ 182 w 182"/>
                  <a:gd name="T69" fmla="*/ 148 h 254"/>
                  <a:gd name="T70" fmla="*/ 178 w 182"/>
                  <a:gd name="T71" fmla="*/ 138 h 254"/>
                  <a:gd name="T72" fmla="*/ 112 w 182"/>
                  <a:gd name="T73" fmla="*/ 18 h 254"/>
                  <a:gd name="T74" fmla="*/ 112 w 182"/>
                  <a:gd name="T75" fmla="*/ 18 h 254"/>
                  <a:gd name="T76" fmla="*/ 110 w 182"/>
                  <a:gd name="T77" fmla="*/ 14 h 254"/>
                  <a:gd name="T78" fmla="*/ 104 w 182"/>
                  <a:gd name="T79" fmla="*/ 10 h 254"/>
                  <a:gd name="T80" fmla="*/ 92 w 182"/>
                  <a:gd name="T81" fmla="*/ 4 h 254"/>
                  <a:gd name="T82" fmla="*/ 78 w 182"/>
                  <a:gd name="T83" fmla="*/ 0 h 254"/>
                  <a:gd name="T84" fmla="*/ 60 w 182"/>
                  <a:gd name="T85"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 h="254">
                    <a:moveTo>
                      <a:pt x="60" y="2"/>
                    </a:moveTo>
                    <a:lnTo>
                      <a:pt x="60" y="2"/>
                    </a:lnTo>
                    <a:lnTo>
                      <a:pt x="66" y="8"/>
                    </a:lnTo>
                    <a:lnTo>
                      <a:pt x="130" y="126"/>
                    </a:lnTo>
                    <a:lnTo>
                      <a:pt x="130" y="126"/>
                    </a:lnTo>
                    <a:lnTo>
                      <a:pt x="134" y="136"/>
                    </a:lnTo>
                    <a:lnTo>
                      <a:pt x="134" y="148"/>
                    </a:lnTo>
                    <a:lnTo>
                      <a:pt x="130" y="160"/>
                    </a:lnTo>
                    <a:lnTo>
                      <a:pt x="122" y="174"/>
                    </a:lnTo>
                    <a:lnTo>
                      <a:pt x="112" y="186"/>
                    </a:lnTo>
                    <a:lnTo>
                      <a:pt x="98" y="198"/>
                    </a:lnTo>
                    <a:lnTo>
                      <a:pt x="82" y="210"/>
                    </a:lnTo>
                    <a:lnTo>
                      <a:pt x="64" y="222"/>
                    </a:lnTo>
                    <a:lnTo>
                      <a:pt x="64" y="222"/>
                    </a:lnTo>
                    <a:lnTo>
                      <a:pt x="48" y="230"/>
                    </a:lnTo>
                    <a:lnTo>
                      <a:pt x="32" y="236"/>
                    </a:lnTo>
                    <a:lnTo>
                      <a:pt x="16" y="240"/>
                    </a:lnTo>
                    <a:lnTo>
                      <a:pt x="0" y="244"/>
                    </a:lnTo>
                    <a:lnTo>
                      <a:pt x="0" y="244"/>
                    </a:lnTo>
                    <a:lnTo>
                      <a:pt x="10" y="248"/>
                    </a:lnTo>
                    <a:lnTo>
                      <a:pt x="20" y="252"/>
                    </a:lnTo>
                    <a:lnTo>
                      <a:pt x="32" y="254"/>
                    </a:lnTo>
                    <a:lnTo>
                      <a:pt x="46" y="254"/>
                    </a:lnTo>
                    <a:lnTo>
                      <a:pt x="62" y="252"/>
                    </a:lnTo>
                    <a:lnTo>
                      <a:pt x="78" y="246"/>
                    </a:lnTo>
                    <a:lnTo>
                      <a:pt x="94" y="240"/>
                    </a:lnTo>
                    <a:lnTo>
                      <a:pt x="112" y="232"/>
                    </a:lnTo>
                    <a:lnTo>
                      <a:pt x="112" y="232"/>
                    </a:lnTo>
                    <a:lnTo>
                      <a:pt x="130" y="222"/>
                    </a:lnTo>
                    <a:lnTo>
                      <a:pt x="146" y="210"/>
                    </a:lnTo>
                    <a:lnTo>
                      <a:pt x="158" y="196"/>
                    </a:lnTo>
                    <a:lnTo>
                      <a:pt x="168" y="184"/>
                    </a:lnTo>
                    <a:lnTo>
                      <a:pt x="176" y="170"/>
                    </a:lnTo>
                    <a:lnTo>
                      <a:pt x="180" y="158"/>
                    </a:lnTo>
                    <a:lnTo>
                      <a:pt x="182" y="148"/>
                    </a:lnTo>
                    <a:lnTo>
                      <a:pt x="178" y="138"/>
                    </a:lnTo>
                    <a:lnTo>
                      <a:pt x="112" y="18"/>
                    </a:lnTo>
                    <a:lnTo>
                      <a:pt x="112" y="18"/>
                    </a:lnTo>
                    <a:lnTo>
                      <a:pt x="110" y="14"/>
                    </a:lnTo>
                    <a:lnTo>
                      <a:pt x="104" y="10"/>
                    </a:lnTo>
                    <a:lnTo>
                      <a:pt x="92" y="4"/>
                    </a:lnTo>
                    <a:lnTo>
                      <a:pt x="78" y="0"/>
                    </a:lnTo>
                    <a:lnTo>
                      <a:pt x="6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5"/>
              <p:cNvSpPr>
                <a:spLocks/>
              </p:cNvSpPr>
              <p:nvPr/>
            </p:nvSpPr>
            <p:spPr bwMode="auto">
              <a:xfrm>
                <a:off x="10555288" y="5510213"/>
                <a:ext cx="117475" cy="161925"/>
              </a:xfrm>
              <a:custGeom>
                <a:avLst/>
                <a:gdLst>
                  <a:gd name="T0" fmla="*/ 0 w 74"/>
                  <a:gd name="T1" fmla="*/ 0 h 102"/>
                  <a:gd name="T2" fmla="*/ 54 w 74"/>
                  <a:gd name="T3" fmla="*/ 102 h 102"/>
                  <a:gd name="T4" fmla="*/ 74 w 74"/>
                  <a:gd name="T5" fmla="*/ 88 h 102"/>
                  <a:gd name="T6" fmla="*/ 0 w 74"/>
                  <a:gd name="T7" fmla="*/ 0 h 102"/>
                </a:gdLst>
                <a:ahLst/>
                <a:cxnLst>
                  <a:cxn ang="0">
                    <a:pos x="T0" y="T1"/>
                  </a:cxn>
                  <a:cxn ang="0">
                    <a:pos x="T2" y="T3"/>
                  </a:cxn>
                  <a:cxn ang="0">
                    <a:pos x="T4" y="T5"/>
                  </a:cxn>
                  <a:cxn ang="0">
                    <a:pos x="T6" y="T7"/>
                  </a:cxn>
                </a:cxnLst>
                <a:rect l="0" t="0" r="r" b="b"/>
                <a:pathLst>
                  <a:path w="74" h="102">
                    <a:moveTo>
                      <a:pt x="0" y="0"/>
                    </a:moveTo>
                    <a:lnTo>
                      <a:pt x="54" y="102"/>
                    </a:lnTo>
                    <a:lnTo>
                      <a:pt x="74" y="88"/>
                    </a:lnTo>
                    <a:lnTo>
                      <a:pt x="0" y="0"/>
                    </a:lnTo>
                    <a:close/>
                  </a:path>
                </a:pathLst>
              </a:custGeom>
              <a:solidFill>
                <a:srgbClr val="FFFFFF">
                  <a:alpha val="60000"/>
                </a:srgbClr>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97"/>
              <p:cNvSpPr>
                <a:spLocks/>
              </p:cNvSpPr>
              <p:nvPr/>
            </p:nvSpPr>
            <p:spPr bwMode="auto">
              <a:xfrm>
                <a:off x="13339763" y="8958263"/>
                <a:ext cx="508000" cy="438150"/>
              </a:xfrm>
              <a:custGeom>
                <a:avLst/>
                <a:gdLst>
                  <a:gd name="T0" fmla="*/ 0 w 320"/>
                  <a:gd name="T1" fmla="*/ 274 h 276"/>
                  <a:gd name="T2" fmla="*/ 0 w 320"/>
                  <a:gd name="T3" fmla="*/ 274 h 276"/>
                  <a:gd name="T4" fmla="*/ 12 w 320"/>
                  <a:gd name="T5" fmla="*/ 272 h 276"/>
                  <a:gd name="T6" fmla="*/ 44 w 320"/>
                  <a:gd name="T7" fmla="*/ 264 h 276"/>
                  <a:gd name="T8" fmla="*/ 66 w 320"/>
                  <a:gd name="T9" fmla="*/ 256 h 276"/>
                  <a:gd name="T10" fmla="*/ 90 w 320"/>
                  <a:gd name="T11" fmla="*/ 248 h 276"/>
                  <a:gd name="T12" fmla="*/ 118 w 320"/>
                  <a:gd name="T13" fmla="*/ 238 h 276"/>
                  <a:gd name="T14" fmla="*/ 144 w 320"/>
                  <a:gd name="T15" fmla="*/ 224 h 276"/>
                  <a:gd name="T16" fmla="*/ 172 w 320"/>
                  <a:gd name="T17" fmla="*/ 208 h 276"/>
                  <a:gd name="T18" fmla="*/ 200 w 320"/>
                  <a:gd name="T19" fmla="*/ 188 h 276"/>
                  <a:gd name="T20" fmla="*/ 228 w 320"/>
                  <a:gd name="T21" fmla="*/ 166 h 276"/>
                  <a:gd name="T22" fmla="*/ 252 w 320"/>
                  <a:gd name="T23" fmla="*/ 140 h 276"/>
                  <a:gd name="T24" fmla="*/ 276 w 320"/>
                  <a:gd name="T25" fmla="*/ 112 h 276"/>
                  <a:gd name="T26" fmla="*/ 286 w 320"/>
                  <a:gd name="T27" fmla="*/ 96 h 276"/>
                  <a:gd name="T28" fmla="*/ 294 w 320"/>
                  <a:gd name="T29" fmla="*/ 78 h 276"/>
                  <a:gd name="T30" fmla="*/ 302 w 320"/>
                  <a:gd name="T31" fmla="*/ 60 h 276"/>
                  <a:gd name="T32" fmla="*/ 310 w 320"/>
                  <a:gd name="T33" fmla="*/ 42 h 276"/>
                  <a:gd name="T34" fmla="*/ 316 w 320"/>
                  <a:gd name="T35" fmla="*/ 22 h 276"/>
                  <a:gd name="T36" fmla="*/ 320 w 320"/>
                  <a:gd name="T37" fmla="*/ 0 h 276"/>
                  <a:gd name="T38" fmla="*/ 320 w 320"/>
                  <a:gd name="T39" fmla="*/ 0 h 276"/>
                  <a:gd name="T40" fmla="*/ 318 w 320"/>
                  <a:gd name="T41" fmla="*/ 14 h 276"/>
                  <a:gd name="T42" fmla="*/ 312 w 320"/>
                  <a:gd name="T43" fmla="*/ 48 h 276"/>
                  <a:gd name="T44" fmla="*/ 306 w 320"/>
                  <a:gd name="T45" fmla="*/ 70 h 276"/>
                  <a:gd name="T46" fmla="*/ 296 w 320"/>
                  <a:gd name="T47" fmla="*/ 94 h 276"/>
                  <a:gd name="T48" fmla="*/ 284 w 320"/>
                  <a:gd name="T49" fmla="*/ 122 h 276"/>
                  <a:gd name="T50" fmla="*/ 270 w 320"/>
                  <a:gd name="T51" fmla="*/ 148 h 276"/>
                  <a:gd name="T52" fmla="*/ 252 w 320"/>
                  <a:gd name="T53" fmla="*/ 176 h 276"/>
                  <a:gd name="T54" fmla="*/ 230 w 320"/>
                  <a:gd name="T55" fmla="*/ 200 h 276"/>
                  <a:gd name="T56" fmla="*/ 218 w 320"/>
                  <a:gd name="T57" fmla="*/ 212 h 276"/>
                  <a:gd name="T58" fmla="*/ 204 w 320"/>
                  <a:gd name="T59" fmla="*/ 224 h 276"/>
                  <a:gd name="T60" fmla="*/ 190 w 320"/>
                  <a:gd name="T61" fmla="*/ 234 h 276"/>
                  <a:gd name="T62" fmla="*/ 174 w 320"/>
                  <a:gd name="T63" fmla="*/ 244 h 276"/>
                  <a:gd name="T64" fmla="*/ 158 w 320"/>
                  <a:gd name="T65" fmla="*/ 252 h 276"/>
                  <a:gd name="T66" fmla="*/ 138 w 320"/>
                  <a:gd name="T67" fmla="*/ 260 h 276"/>
                  <a:gd name="T68" fmla="*/ 120 w 320"/>
                  <a:gd name="T69" fmla="*/ 266 h 276"/>
                  <a:gd name="T70" fmla="*/ 98 w 320"/>
                  <a:gd name="T71" fmla="*/ 270 h 276"/>
                  <a:gd name="T72" fmla="*/ 76 w 320"/>
                  <a:gd name="T73" fmla="*/ 274 h 276"/>
                  <a:gd name="T74" fmla="*/ 52 w 320"/>
                  <a:gd name="T75" fmla="*/ 276 h 276"/>
                  <a:gd name="T76" fmla="*/ 28 w 320"/>
                  <a:gd name="T77" fmla="*/ 276 h 276"/>
                  <a:gd name="T78" fmla="*/ 0 w 320"/>
                  <a:gd name="T79" fmla="*/ 27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0" h="276">
                    <a:moveTo>
                      <a:pt x="0" y="274"/>
                    </a:moveTo>
                    <a:lnTo>
                      <a:pt x="0" y="274"/>
                    </a:lnTo>
                    <a:lnTo>
                      <a:pt x="12" y="272"/>
                    </a:lnTo>
                    <a:lnTo>
                      <a:pt x="44" y="264"/>
                    </a:lnTo>
                    <a:lnTo>
                      <a:pt x="66" y="256"/>
                    </a:lnTo>
                    <a:lnTo>
                      <a:pt x="90" y="248"/>
                    </a:lnTo>
                    <a:lnTo>
                      <a:pt x="118" y="238"/>
                    </a:lnTo>
                    <a:lnTo>
                      <a:pt x="144" y="224"/>
                    </a:lnTo>
                    <a:lnTo>
                      <a:pt x="172" y="208"/>
                    </a:lnTo>
                    <a:lnTo>
                      <a:pt x="200" y="188"/>
                    </a:lnTo>
                    <a:lnTo>
                      <a:pt x="228" y="166"/>
                    </a:lnTo>
                    <a:lnTo>
                      <a:pt x="252" y="140"/>
                    </a:lnTo>
                    <a:lnTo>
                      <a:pt x="276" y="112"/>
                    </a:lnTo>
                    <a:lnTo>
                      <a:pt x="286" y="96"/>
                    </a:lnTo>
                    <a:lnTo>
                      <a:pt x="294" y="78"/>
                    </a:lnTo>
                    <a:lnTo>
                      <a:pt x="302" y="60"/>
                    </a:lnTo>
                    <a:lnTo>
                      <a:pt x="310" y="42"/>
                    </a:lnTo>
                    <a:lnTo>
                      <a:pt x="316" y="22"/>
                    </a:lnTo>
                    <a:lnTo>
                      <a:pt x="320" y="0"/>
                    </a:lnTo>
                    <a:lnTo>
                      <a:pt x="320" y="0"/>
                    </a:lnTo>
                    <a:lnTo>
                      <a:pt x="318" y="14"/>
                    </a:lnTo>
                    <a:lnTo>
                      <a:pt x="312" y="48"/>
                    </a:lnTo>
                    <a:lnTo>
                      <a:pt x="306" y="70"/>
                    </a:lnTo>
                    <a:lnTo>
                      <a:pt x="296" y="94"/>
                    </a:lnTo>
                    <a:lnTo>
                      <a:pt x="284" y="122"/>
                    </a:lnTo>
                    <a:lnTo>
                      <a:pt x="270" y="148"/>
                    </a:lnTo>
                    <a:lnTo>
                      <a:pt x="252" y="176"/>
                    </a:lnTo>
                    <a:lnTo>
                      <a:pt x="230" y="200"/>
                    </a:lnTo>
                    <a:lnTo>
                      <a:pt x="218" y="212"/>
                    </a:lnTo>
                    <a:lnTo>
                      <a:pt x="204" y="224"/>
                    </a:lnTo>
                    <a:lnTo>
                      <a:pt x="190" y="234"/>
                    </a:lnTo>
                    <a:lnTo>
                      <a:pt x="174" y="244"/>
                    </a:lnTo>
                    <a:lnTo>
                      <a:pt x="158" y="252"/>
                    </a:lnTo>
                    <a:lnTo>
                      <a:pt x="138" y="260"/>
                    </a:lnTo>
                    <a:lnTo>
                      <a:pt x="120" y="266"/>
                    </a:lnTo>
                    <a:lnTo>
                      <a:pt x="98" y="270"/>
                    </a:lnTo>
                    <a:lnTo>
                      <a:pt x="76" y="274"/>
                    </a:lnTo>
                    <a:lnTo>
                      <a:pt x="52" y="276"/>
                    </a:lnTo>
                    <a:lnTo>
                      <a:pt x="28" y="276"/>
                    </a:lnTo>
                    <a:lnTo>
                      <a:pt x="0" y="274"/>
                    </a:lnTo>
                    <a:close/>
                  </a:path>
                </a:pathLst>
              </a:custGeom>
              <a:solidFill>
                <a:srgbClr val="FFFFFF">
                  <a:alpha val="50000"/>
                </a:srgb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98"/>
              <p:cNvSpPr>
                <a:spLocks/>
              </p:cNvSpPr>
              <p:nvPr/>
            </p:nvSpPr>
            <p:spPr bwMode="auto">
              <a:xfrm>
                <a:off x="13339763" y="8958263"/>
                <a:ext cx="508000" cy="438150"/>
              </a:xfrm>
              <a:custGeom>
                <a:avLst/>
                <a:gdLst>
                  <a:gd name="T0" fmla="*/ 0 w 320"/>
                  <a:gd name="T1" fmla="*/ 274 h 276"/>
                  <a:gd name="T2" fmla="*/ 0 w 320"/>
                  <a:gd name="T3" fmla="*/ 274 h 276"/>
                  <a:gd name="T4" fmla="*/ 12 w 320"/>
                  <a:gd name="T5" fmla="*/ 272 h 276"/>
                  <a:gd name="T6" fmla="*/ 44 w 320"/>
                  <a:gd name="T7" fmla="*/ 264 h 276"/>
                  <a:gd name="T8" fmla="*/ 66 w 320"/>
                  <a:gd name="T9" fmla="*/ 256 h 276"/>
                  <a:gd name="T10" fmla="*/ 90 w 320"/>
                  <a:gd name="T11" fmla="*/ 248 h 276"/>
                  <a:gd name="T12" fmla="*/ 118 w 320"/>
                  <a:gd name="T13" fmla="*/ 238 h 276"/>
                  <a:gd name="T14" fmla="*/ 144 w 320"/>
                  <a:gd name="T15" fmla="*/ 224 h 276"/>
                  <a:gd name="T16" fmla="*/ 172 w 320"/>
                  <a:gd name="T17" fmla="*/ 208 h 276"/>
                  <a:gd name="T18" fmla="*/ 200 w 320"/>
                  <a:gd name="T19" fmla="*/ 188 h 276"/>
                  <a:gd name="T20" fmla="*/ 228 w 320"/>
                  <a:gd name="T21" fmla="*/ 166 h 276"/>
                  <a:gd name="T22" fmla="*/ 252 w 320"/>
                  <a:gd name="T23" fmla="*/ 140 h 276"/>
                  <a:gd name="T24" fmla="*/ 276 w 320"/>
                  <a:gd name="T25" fmla="*/ 112 h 276"/>
                  <a:gd name="T26" fmla="*/ 286 w 320"/>
                  <a:gd name="T27" fmla="*/ 96 h 276"/>
                  <a:gd name="T28" fmla="*/ 294 w 320"/>
                  <a:gd name="T29" fmla="*/ 78 h 276"/>
                  <a:gd name="T30" fmla="*/ 302 w 320"/>
                  <a:gd name="T31" fmla="*/ 60 h 276"/>
                  <a:gd name="T32" fmla="*/ 310 w 320"/>
                  <a:gd name="T33" fmla="*/ 42 h 276"/>
                  <a:gd name="T34" fmla="*/ 316 w 320"/>
                  <a:gd name="T35" fmla="*/ 22 h 276"/>
                  <a:gd name="T36" fmla="*/ 320 w 320"/>
                  <a:gd name="T37" fmla="*/ 0 h 276"/>
                  <a:gd name="T38" fmla="*/ 320 w 320"/>
                  <a:gd name="T39" fmla="*/ 0 h 276"/>
                  <a:gd name="T40" fmla="*/ 318 w 320"/>
                  <a:gd name="T41" fmla="*/ 14 h 276"/>
                  <a:gd name="T42" fmla="*/ 312 w 320"/>
                  <a:gd name="T43" fmla="*/ 48 h 276"/>
                  <a:gd name="T44" fmla="*/ 306 w 320"/>
                  <a:gd name="T45" fmla="*/ 70 h 276"/>
                  <a:gd name="T46" fmla="*/ 296 w 320"/>
                  <a:gd name="T47" fmla="*/ 94 h 276"/>
                  <a:gd name="T48" fmla="*/ 284 w 320"/>
                  <a:gd name="T49" fmla="*/ 122 h 276"/>
                  <a:gd name="T50" fmla="*/ 270 w 320"/>
                  <a:gd name="T51" fmla="*/ 148 h 276"/>
                  <a:gd name="T52" fmla="*/ 252 w 320"/>
                  <a:gd name="T53" fmla="*/ 176 h 276"/>
                  <a:gd name="T54" fmla="*/ 230 w 320"/>
                  <a:gd name="T55" fmla="*/ 200 h 276"/>
                  <a:gd name="T56" fmla="*/ 218 w 320"/>
                  <a:gd name="T57" fmla="*/ 212 h 276"/>
                  <a:gd name="T58" fmla="*/ 204 w 320"/>
                  <a:gd name="T59" fmla="*/ 224 h 276"/>
                  <a:gd name="T60" fmla="*/ 190 w 320"/>
                  <a:gd name="T61" fmla="*/ 234 h 276"/>
                  <a:gd name="T62" fmla="*/ 174 w 320"/>
                  <a:gd name="T63" fmla="*/ 244 h 276"/>
                  <a:gd name="T64" fmla="*/ 158 w 320"/>
                  <a:gd name="T65" fmla="*/ 252 h 276"/>
                  <a:gd name="T66" fmla="*/ 138 w 320"/>
                  <a:gd name="T67" fmla="*/ 260 h 276"/>
                  <a:gd name="T68" fmla="*/ 120 w 320"/>
                  <a:gd name="T69" fmla="*/ 266 h 276"/>
                  <a:gd name="T70" fmla="*/ 98 w 320"/>
                  <a:gd name="T71" fmla="*/ 270 h 276"/>
                  <a:gd name="T72" fmla="*/ 76 w 320"/>
                  <a:gd name="T73" fmla="*/ 274 h 276"/>
                  <a:gd name="T74" fmla="*/ 52 w 320"/>
                  <a:gd name="T75" fmla="*/ 276 h 276"/>
                  <a:gd name="T76" fmla="*/ 28 w 320"/>
                  <a:gd name="T77" fmla="*/ 276 h 276"/>
                  <a:gd name="T78" fmla="*/ 0 w 320"/>
                  <a:gd name="T79" fmla="*/ 27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0" h="276">
                    <a:moveTo>
                      <a:pt x="0" y="274"/>
                    </a:moveTo>
                    <a:lnTo>
                      <a:pt x="0" y="274"/>
                    </a:lnTo>
                    <a:lnTo>
                      <a:pt x="12" y="272"/>
                    </a:lnTo>
                    <a:lnTo>
                      <a:pt x="44" y="264"/>
                    </a:lnTo>
                    <a:lnTo>
                      <a:pt x="66" y="256"/>
                    </a:lnTo>
                    <a:lnTo>
                      <a:pt x="90" y="248"/>
                    </a:lnTo>
                    <a:lnTo>
                      <a:pt x="118" y="238"/>
                    </a:lnTo>
                    <a:lnTo>
                      <a:pt x="144" y="224"/>
                    </a:lnTo>
                    <a:lnTo>
                      <a:pt x="172" y="208"/>
                    </a:lnTo>
                    <a:lnTo>
                      <a:pt x="200" y="188"/>
                    </a:lnTo>
                    <a:lnTo>
                      <a:pt x="228" y="166"/>
                    </a:lnTo>
                    <a:lnTo>
                      <a:pt x="252" y="140"/>
                    </a:lnTo>
                    <a:lnTo>
                      <a:pt x="276" y="112"/>
                    </a:lnTo>
                    <a:lnTo>
                      <a:pt x="286" y="96"/>
                    </a:lnTo>
                    <a:lnTo>
                      <a:pt x="294" y="78"/>
                    </a:lnTo>
                    <a:lnTo>
                      <a:pt x="302" y="60"/>
                    </a:lnTo>
                    <a:lnTo>
                      <a:pt x="310" y="42"/>
                    </a:lnTo>
                    <a:lnTo>
                      <a:pt x="316" y="22"/>
                    </a:lnTo>
                    <a:lnTo>
                      <a:pt x="320" y="0"/>
                    </a:lnTo>
                    <a:lnTo>
                      <a:pt x="320" y="0"/>
                    </a:lnTo>
                    <a:lnTo>
                      <a:pt x="318" y="14"/>
                    </a:lnTo>
                    <a:lnTo>
                      <a:pt x="312" y="48"/>
                    </a:lnTo>
                    <a:lnTo>
                      <a:pt x="306" y="70"/>
                    </a:lnTo>
                    <a:lnTo>
                      <a:pt x="296" y="94"/>
                    </a:lnTo>
                    <a:lnTo>
                      <a:pt x="284" y="122"/>
                    </a:lnTo>
                    <a:lnTo>
                      <a:pt x="270" y="148"/>
                    </a:lnTo>
                    <a:lnTo>
                      <a:pt x="252" y="176"/>
                    </a:lnTo>
                    <a:lnTo>
                      <a:pt x="230" y="200"/>
                    </a:lnTo>
                    <a:lnTo>
                      <a:pt x="218" y="212"/>
                    </a:lnTo>
                    <a:lnTo>
                      <a:pt x="204" y="224"/>
                    </a:lnTo>
                    <a:lnTo>
                      <a:pt x="190" y="234"/>
                    </a:lnTo>
                    <a:lnTo>
                      <a:pt x="174" y="244"/>
                    </a:lnTo>
                    <a:lnTo>
                      <a:pt x="158" y="252"/>
                    </a:lnTo>
                    <a:lnTo>
                      <a:pt x="138" y="260"/>
                    </a:lnTo>
                    <a:lnTo>
                      <a:pt x="120" y="266"/>
                    </a:lnTo>
                    <a:lnTo>
                      <a:pt x="98" y="270"/>
                    </a:lnTo>
                    <a:lnTo>
                      <a:pt x="76" y="274"/>
                    </a:lnTo>
                    <a:lnTo>
                      <a:pt x="52" y="276"/>
                    </a:lnTo>
                    <a:lnTo>
                      <a:pt x="28" y="276"/>
                    </a:lnTo>
                    <a:lnTo>
                      <a:pt x="0" y="2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99"/>
              <p:cNvSpPr>
                <a:spLocks/>
              </p:cNvSpPr>
              <p:nvPr/>
            </p:nvSpPr>
            <p:spPr bwMode="auto">
              <a:xfrm>
                <a:off x="11974513" y="7913688"/>
                <a:ext cx="1282700" cy="1371600"/>
              </a:xfrm>
              <a:custGeom>
                <a:avLst/>
                <a:gdLst>
                  <a:gd name="T0" fmla="*/ 0 w 808"/>
                  <a:gd name="T1" fmla="*/ 0 h 864"/>
                  <a:gd name="T2" fmla="*/ 0 w 808"/>
                  <a:gd name="T3" fmla="*/ 0 h 864"/>
                  <a:gd name="T4" fmla="*/ 30 w 808"/>
                  <a:gd name="T5" fmla="*/ 20 h 864"/>
                  <a:gd name="T6" fmla="*/ 114 w 808"/>
                  <a:gd name="T7" fmla="*/ 78 h 864"/>
                  <a:gd name="T8" fmla="*/ 170 w 808"/>
                  <a:gd name="T9" fmla="*/ 118 h 864"/>
                  <a:gd name="T10" fmla="*/ 232 w 808"/>
                  <a:gd name="T11" fmla="*/ 166 h 864"/>
                  <a:gd name="T12" fmla="*/ 300 w 808"/>
                  <a:gd name="T13" fmla="*/ 218 h 864"/>
                  <a:gd name="T14" fmla="*/ 372 w 808"/>
                  <a:gd name="T15" fmla="*/ 278 h 864"/>
                  <a:gd name="T16" fmla="*/ 444 w 808"/>
                  <a:gd name="T17" fmla="*/ 342 h 864"/>
                  <a:gd name="T18" fmla="*/ 514 w 808"/>
                  <a:gd name="T19" fmla="*/ 410 h 864"/>
                  <a:gd name="T20" fmla="*/ 548 w 808"/>
                  <a:gd name="T21" fmla="*/ 446 h 864"/>
                  <a:gd name="T22" fmla="*/ 582 w 808"/>
                  <a:gd name="T23" fmla="*/ 482 h 864"/>
                  <a:gd name="T24" fmla="*/ 614 w 808"/>
                  <a:gd name="T25" fmla="*/ 518 h 864"/>
                  <a:gd name="T26" fmla="*/ 646 w 808"/>
                  <a:gd name="T27" fmla="*/ 556 h 864"/>
                  <a:gd name="T28" fmla="*/ 674 w 808"/>
                  <a:gd name="T29" fmla="*/ 594 h 864"/>
                  <a:gd name="T30" fmla="*/ 702 w 808"/>
                  <a:gd name="T31" fmla="*/ 632 h 864"/>
                  <a:gd name="T32" fmla="*/ 726 w 808"/>
                  <a:gd name="T33" fmla="*/ 670 h 864"/>
                  <a:gd name="T34" fmla="*/ 748 w 808"/>
                  <a:gd name="T35" fmla="*/ 708 h 864"/>
                  <a:gd name="T36" fmla="*/ 768 w 808"/>
                  <a:gd name="T37" fmla="*/ 748 h 864"/>
                  <a:gd name="T38" fmla="*/ 784 w 808"/>
                  <a:gd name="T39" fmla="*/ 786 h 864"/>
                  <a:gd name="T40" fmla="*/ 798 w 808"/>
                  <a:gd name="T41" fmla="*/ 824 h 864"/>
                  <a:gd name="T42" fmla="*/ 808 w 808"/>
                  <a:gd name="T43" fmla="*/ 864 h 864"/>
                  <a:gd name="T44" fmla="*/ 808 w 808"/>
                  <a:gd name="T45" fmla="*/ 864 h 864"/>
                  <a:gd name="T46" fmla="*/ 802 w 808"/>
                  <a:gd name="T47" fmla="*/ 836 h 864"/>
                  <a:gd name="T48" fmla="*/ 792 w 808"/>
                  <a:gd name="T49" fmla="*/ 806 h 864"/>
                  <a:gd name="T50" fmla="*/ 778 w 808"/>
                  <a:gd name="T51" fmla="*/ 764 h 864"/>
                  <a:gd name="T52" fmla="*/ 760 w 808"/>
                  <a:gd name="T53" fmla="*/ 714 h 864"/>
                  <a:gd name="T54" fmla="*/ 734 w 808"/>
                  <a:gd name="T55" fmla="*/ 658 h 864"/>
                  <a:gd name="T56" fmla="*/ 702 w 808"/>
                  <a:gd name="T57" fmla="*/ 596 h 864"/>
                  <a:gd name="T58" fmla="*/ 682 w 808"/>
                  <a:gd name="T59" fmla="*/ 562 h 864"/>
                  <a:gd name="T60" fmla="*/ 662 w 808"/>
                  <a:gd name="T61" fmla="*/ 528 h 864"/>
                  <a:gd name="T62" fmla="*/ 640 w 808"/>
                  <a:gd name="T63" fmla="*/ 494 h 864"/>
                  <a:gd name="T64" fmla="*/ 614 w 808"/>
                  <a:gd name="T65" fmla="*/ 458 h 864"/>
                  <a:gd name="T66" fmla="*/ 588 w 808"/>
                  <a:gd name="T67" fmla="*/ 422 h 864"/>
                  <a:gd name="T68" fmla="*/ 558 w 808"/>
                  <a:gd name="T69" fmla="*/ 386 h 864"/>
                  <a:gd name="T70" fmla="*/ 526 w 808"/>
                  <a:gd name="T71" fmla="*/ 350 h 864"/>
                  <a:gd name="T72" fmla="*/ 492 w 808"/>
                  <a:gd name="T73" fmla="*/ 314 h 864"/>
                  <a:gd name="T74" fmla="*/ 456 w 808"/>
                  <a:gd name="T75" fmla="*/ 278 h 864"/>
                  <a:gd name="T76" fmla="*/ 416 w 808"/>
                  <a:gd name="T77" fmla="*/ 244 h 864"/>
                  <a:gd name="T78" fmla="*/ 374 w 808"/>
                  <a:gd name="T79" fmla="*/ 208 h 864"/>
                  <a:gd name="T80" fmla="*/ 330 w 808"/>
                  <a:gd name="T81" fmla="*/ 176 h 864"/>
                  <a:gd name="T82" fmla="*/ 282 w 808"/>
                  <a:gd name="T83" fmla="*/ 142 h 864"/>
                  <a:gd name="T84" fmla="*/ 232 w 808"/>
                  <a:gd name="T85" fmla="*/ 112 h 864"/>
                  <a:gd name="T86" fmla="*/ 178 w 808"/>
                  <a:gd name="T87" fmla="*/ 82 h 864"/>
                  <a:gd name="T88" fmla="*/ 122 w 808"/>
                  <a:gd name="T89" fmla="*/ 52 h 864"/>
                  <a:gd name="T90" fmla="*/ 62 w 808"/>
                  <a:gd name="T91" fmla="*/ 26 h 864"/>
                  <a:gd name="T92" fmla="*/ 0 w 808"/>
                  <a:gd name="T93" fmla="*/ 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8" h="864">
                    <a:moveTo>
                      <a:pt x="0" y="0"/>
                    </a:moveTo>
                    <a:lnTo>
                      <a:pt x="0" y="0"/>
                    </a:lnTo>
                    <a:lnTo>
                      <a:pt x="30" y="20"/>
                    </a:lnTo>
                    <a:lnTo>
                      <a:pt x="114" y="78"/>
                    </a:lnTo>
                    <a:lnTo>
                      <a:pt x="170" y="118"/>
                    </a:lnTo>
                    <a:lnTo>
                      <a:pt x="232" y="166"/>
                    </a:lnTo>
                    <a:lnTo>
                      <a:pt x="300" y="218"/>
                    </a:lnTo>
                    <a:lnTo>
                      <a:pt x="372" y="278"/>
                    </a:lnTo>
                    <a:lnTo>
                      <a:pt x="444" y="342"/>
                    </a:lnTo>
                    <a:lnTo>
                      <a:pt x="514" y="410"/>
                    </a:lnTo>
                    <a:lnTo>
                      <a:pt x="548" y="446"/>
                    </a:lnTo>
                    <a:lnTo>
                      <a:pt x="582" y="482"/>
                    </a:lnTo>
                    <a:lnTo>
                      <a:pt x="614" y="518"/>
                    </a:lnTo>
                    <a:lnTo>
                      <a:pt x="646" y="556"/>
                    </a:lnTo>
                    <a:lnTo>
                      <a:pt x="674" y="594"/>
                    </a:lnTo>
                    <a:lnTo>
                      <a:pt x="702" y="632"/>
                    </a:lnTo>
                    <a:lnTo>
                      <a:pt x="726" y="670"/>
                    </a:lnTo>
                    <a:lnTo>
                      <a:pt x="748" y="708"/>
                    </a:lnTo>
                    <a:lnTo>
                      <a:pt x="768" y="748"/>
                    </a:lnTo>
                    <a:lnTo>
                      <a:pt x="784" y="786"/>
                    </a:lnTo>
                    <a:lnTo>
                      <a:pt x="798" y="824"/>
                    </a:lnTo>
                    <a:lnTo>
                      <a:pt x="808" y="864"/>
                    </a:lnTo>
                    <a:lnTo>
                      <a:pt x="808" y="864"/>
                    </a:lnTo>
                    <a:lnTo>
                      <a:pt x="802" y="836"/>
                    </a:lnTo>
                    <a:lnTo>
                      <a:pt x="792" y="806"/>
                    </a:lnTo>
                    <a:lnTo>
                      <a:pt x="778" y="764"/>
                    </a:lnTo>
                    <a:lnTo>
                      <a:pt x="760" y="714"/>
                    </a:lnTo>
                    <a:lnTo>
                      <a:pt x="734" y="658"/>
                    </a:lnTo>
                    <a:lnTo>
                      <a:pt x="702" y="596"/>
                    </a:lnTo>
                    <a:lnTo>
                      <a:pt x="682" y="562"/>
                    </a:lnTo>
                    <a:lnTo>
                      <a:pt x="662" y="528"/>
                    </a:lnTo>
                    <a:lnTo>
                      <a:pt x="640" y="494"/>
                    </a:lnTo>
                    <a:lnTo>
                      <a:pt x="614" y="458"/>
                    </a:lnTo>
                    <a:lnTo>
                      <a:pt x="588" y="422"/>
                    </a:lnTo>
                    <a:lnTo>
                      <a:pt x="558" y="386"/>
                    </a:lnTo>
                    <a:lnTo>
                      <a:pt x="526" y="350"/>
                    </a:lnTo>
                    <a:lnTo>
                      <a:pt x="492" y="314"/>
                    </a:lnTo>
                    <a:lnTo>
                      <a:pt x="456" y="278"/>
                    </a:lnTo>
                    <a:lnTo>
                      <a:pt x="416" y="244"/>
                    </a:lnTo>
                    <a:lnTo>
                      <a:pt x="374" y="208"/>
                    </a:lnTo>
                    <a:lnTo>
                      <a:pt x="330" y="176"/>
                    </a:lnTo>
                    <a:lnTo>
                      <a:pt x="282" y="142"/>
                    </a:lnTo>
                    <a:lnTo>
                      <a:pt x="232" y="112"/>
                    </a:lnTo>
                    <a:lnTo>
                      <a:pt x="178" y="82"/>
                    </a:lnTo>
                    <a:lnTo>
                      <a:pt x="122" y="52"/>
                    </a:lnTo>
                    <a:lnTo>
                      <a:pt x="62" y="26"/>
                    </a:lnTo>
                    <a:lnTo>
                      <a:pt x="0" y="0"/>
                    </a:lnTo>
                    <a:close/>
                  </a:path>
                </a:pathLst>
              </a:custGeom>
              <a:solidFill>
                <a:srgbClr val="FFFFFF">
                  <a:alpha val="50000"/>
                </a:srgb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100"/>
              <p:cNvSpPr>
                <a:spLocks/>
              </p:cNvSpPr>
              <p:nvPr/>
            </p:nvSpPr>
            <p:spPr bwMode="auto">
              <a:xfrm>
                <a:off x="11974513" y="7913688"/>
                <a:ext cx="1282700" cy="1371600"/>
              </a:xfrm>
              <a:custGeom>
                <a:avLst/>
                <a:gdLst>
                  <a:gd name="T0" fmla="*/ 0 w 808"/>
                  <a:gd name="T1" fmla="*/ 0 h 864"/>
                  <a:gd name="T2" fmla="*/ 0 w 808"/>
                  <a:gd name="T3" fmla="*/ 0 h 864"/>
                  <a:gd name="T4" fmla="*/ 30 w 808"/>
                  <a:gd name="T5" fmla="*/ 20 h 864"/>
                  <a:gd name="T6" fmla="*/ 114 w 808"/>
                  <a:gd name="T7" fmla="*/ 78 h 864"/>
                  <a:gd name="T8" fmla="*/ 170 w 808"/>
                  <a:gd name="T9" fmla="*/ 118 h 864"/>
                  <a:gd name="T10" fmla="*/ 232 w 808"/>
                  <a:gd name="T11" fmla="*/ 166 h 864"/>
                  <a:gd name="T12" fmla="*/ 300 w 808"/>
                  <a:gd name="T13" fmla="*/ 218 h 864"/>
                  <a:gd name="T14" fmla="*/ 372 w 808"/>
                  <a:gd name="T15" fmla="*/ 278 h 864"/>
                  <a:gd name="T16" fmla="*/ 444 w 808"/>
                  <a:gd name="T17" fmla="*/ 342 h 864"/>
                  <a:gd name="T18" fmla="*/ 514 w 808"/>
                  <a:gd name="T19" fmla="*/ 410 h 864"/>
                  <a:gd name="T20" fmla="*/ 548 w 808"/>
                  <a:gd name="T21" fmla="*/ 446 h 864"/>
                  <a:gd name="T22" fmla="*/ 582 w 808"/>
                  <a:gd name="T23" fmla="*/ 482 h 864"/>
                  <a:gd name="T24" fmla="*/ 614 w 808"/>
                  <a:gd name="T25" fmla="*/ 518 h 864"/>
                  <a:gd name="T26" fmla="*/ 646 w 808"/>
                  <a:gd name="T27" fmla="*/ 556 h 864"/>
                  <a:gd name="T28" fmla="*/ 674 w 808"/>
                  <a:gd name="T29" fmla="*/ 594 h 864"/>
                  <a:gd name="T30" fmla="*/ 702 w 808"/>
                  <a:gd name="T31" fmla="*/ 632 h 864"/>
                  <a:gd name="T32" fmla="*/ 726 w 808"/>
                  <a:gd name="T33" fmla="*/ 670 h 864"/>
                  <a:gd name="T34" fmla="*/ 748 w 808"/>
                  <a:gd name="T35" fmla="*/ 708 h 864"/>
                  <a:gd name="T36" fmla="*/ 768 w 808"/>
                  <a:gd name="T37" fmla="*/ 748 h 864"/>
                  <a:gd name="T38" fmla="*/ 784 w 808"/>
                  <a:gd name="T39" fmla="*/ 786 h 864"/>
                  <a:gd name="T40" fmla="*/ 798 w 808"/>
                  <a:gd name="T41" fmla="*/ 824 h 864"/>
                  <a:gd name="T42" fmla="*/ 808 w 808"/>
                  <a:gd name="T43" fmla="*/ 864 h 864"/>
                  <a:gd name="T44" fmla="*/ 808 w 808"/>
                  <a:gd name="T45" fmla="*/ 864 h 864"/>
                  <a:gd name="T46" fmla="*/ 802 w 808"/>
                  <a:gd name="T47" fmla="*/ 836 h 864"/>
                  <a:gd name="T48" fmla="*/ 792 w 808"/>
                  <a:gd name="T49" fmla="*/ 806 h 864"/>
                  <a:gd name="T50" fmla="*/ 778 w 808"/>
                  <a:gd name="T51" fmla="*/ 764 h 864"/>
                  <a:gd name="T52" fmla="*/ 760 w 808"/>
                  <a:gd name="T53" fmla="*/ 714 h 864"/>
                  <a:gd name="T54" fmla="*/ 734 w 808"/>
                  <a:gd name="T55" fmla="*/ 658 h 864"/>
                  <a:gd name="T56" fmla="*/ 702 w 808"/>
                  <a:gd name="T57" fmla="*/ 596 h 864"/>
                  <a:gd name="T58" fmla="*/ 682 w 808"/>
                  <a:gd name="T59" fmla="*/ 562 h 864"/>
                  <a:gd name="T60" fmla="*/ 662 w 808"/>
                  <a:gd name="T61" fmla="*/ 528 h 864"/>
                  <a:gd name="T62" fmla="*/ 640 w 808"/>
                  <a:gd name="T63" fmla="*/ 494 h 864"/>
                  <a:gd name="T64" fmla="*/ 614 w 808"/>
                  <a:gd name="T65" fmla="*/ 458 h 864"/>
                  <a:gd name="T66" fmla="*/ 588 w 808"/>
                  <a:gd name="T67" fmla="*/ 422 h 864"/>
                  <a:gd name="T68" fmla="*/ 558 w 808"/>
                  <a:gd name="T69" fmla="*/ 386 h 864"/>
                  <a:gd name="T70" fmla="*/ 526 w 808"/>
                  <a:gd name="T71" fmla="*/ 350 h 864"/>
                  <a:gd name="T72" fmla="*/ 492 w 808"/>
                  <a:gd name="T73" fmla="*/ 314 h 864"/>
                  <a:gd name="T74" fmla="*/ 456 w 808"/>
                  <a:gd name="T75" fmla="*/ 278 h 864"/>
                  <a:gd name="T76" fmla="*/ 416 w 808"/>
                  <a:gd name="T77" fmla="*/ 244 h 864"/>
                  <a:gd name="T78" fmla="*/ 374 w 808"/>
                  <a:gd name="T79" fmla="*/ 208 h 864"/>
                  <a:gd name="T80" fmla="*/ 330 w 808"/>
                  <a:gd name="T81" fmla="*/ 176 h 864"/>
                  <a:gd name="T82" fmla="*/ 282 w 808"/>
                  <a:gd name="T83" fmla="*/ 142 h 864"/>
                  <a:gd name="T84" fmla="*/ 232 w 808"/>
                  <a:gd name="T85" fmla="*/ 112 h 864"/>
                  <a:gd name="T86" fmla="*/ 178 w 808"/>
                  <a:gd name="T87" fmla="*/ 82 h 864"/>
                  <a:gd name="T88" fmla="*/ 122 w 808"/>
                  <a:gd name="T89" fmla="*/ 52 h 864"/>
                  <a:gd name="T90" fmla="*/ 62 w 808"/>
                  <a:gd name="T91" fmla="*/ 26 h 864"/>
                  <a:gd name="T92" fmla="*/ 0 w 808"/>
                  <a:gd name="T93" fmla="*/ 0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8" h="864">
                    <a:moveTo>
                      <a:pt x="0" y="0"/>
                    </a:moveTo>
                    <a:lnTo>
                      <a:pt x="0" y="0"/>
                    </a:lnTo>
                    <a:lnTo>
                      <a:pt x="30" y="20"/>
                    </a:lnTo>
                    <a:lnTo>
                      <a:pt x="114" y="78"/>
                    </a:lnTo>
                    <a:lnTo>
                      <a:pt x="170" y="118"/>
                    </a:lnTo>
                    <a:lnTo>
                      <a:pt x="232" y="166"/>
                    </a:lnTo>
                    <a:lnTo>
                      <a:pt x="300" y="218"/>
                    </a:lnTo>
                    <a:lnTo>
                      <a:pt x="372" y="278"/>
                    </a:lnTo>
                    <a:lnTo>
                      <a:pt x="444" y="342"/>
                    </a:lnTo>
                    <a:lnTo>
                      <a:pt x="514" y="410"/>
                    </a:lnTo>
                    <a:lnTo>
                      <a:pt x="548" y="446"/>
                    </a:lnTo>
                    <a:lnTo>
                      <a:pt x="582" y="482"/>
                    </a:lnTo>
                    <a:lnTo>
                      <a:pt x="614" y="518"/>
                    </a:lnTo>
                    <a:lnTo>
                      <a:pt x="646" y="556"/>
                    </a:lnTo>
                    <a:lnTo>
                      <a:pt x="674" y="594"/>
                    </a:lnTo>
                    <a:lnTo>
                      <a:pt x="702" y="632"/>
                    </a:lnTo>
                    <a:lnTo>
                      <a:pt x="726" y="670"/>
                    </a:lnTo>
                    <a:lnTo>
                      <a:pt x="748" y="708"/>
                    </a:lnTo>
                    <a:lnTo>
                      <a:pt x="768" y="748"/>
                    </a:lnTo>
                    <a:lnTo>
                      <a:pt x="784" y="786"/>
                    </a:lnTo>
                    <a:lnTo>
                      <a:pt x="798" y="824"/>
                    </a:lnTo>
                    <a:lnTo>
                      <a:pt x="808" y="864"/>
                    </a:lnTo>
                    <a:lnTo>
                      <a:pt x="808" y="864"/>
                    </a:lnTo>
                    <a:lnTo>
                      <a:pt x="802" y="836"/>
                    </a:lnTo>
                    <a:lnTo>
                      <a:pt x="792" y="806"/>
                    </a:lnTo>
                    <a:lnTo>
                      <a:pt x="778" y="764"/>
                    </a:lnTo>
                    <a:lnTo>
                      <a:pt x="760" y="714"/>
                    </a:lnTo>
                    <a:lnTo>
                      <a:pt x="734" y="658"/>
                    </a:lnTo>
                    <a:lnTo>
                      <a:pt x="702" y="596"/>
                    </a:lnTo>
                    <a:lnTo>
                      <a:pt x="682" y="562"/>
                    </a:lnTo>
                    <a:lnTo>
                      <a:pt x="662" y="528"/>
                    </a:lnTo>
                    <a:lnTo>
                      <a:pt x="640" y="494"/>
                    </a:lnTo>
                    <a:lnTo>
                      <a:pt x="614" y="458"/>
                    </a:lnTo>
                    <a:lnTo>
                      <a:pt x="588" y="422"/>
                    </a:lnTo>
                    <a:lnTo>
                      <a:pt x="558" y="386"/>
                    </a:lnTo>
                    <a:lnTo>
                      <a:pt x="526" y="350"/>
                    </a:lnTo>
                    <a:lnTo>
                      <a:pt x="492" y="314"/>
                    </a:lnTo>
                    <a:lnTo>
                      <a:pt x="456" y="278"/>
                    </a:lnTo>
                    <a:lnTo>
                      <a:pt x="416" y="244"/>
                    </a:lnTo>
                    <a:lnTo>
                      <a:pt x="374" y="208"/>
                    </a:lnTo>
                    <a:lnTo>
                      <a:pt x="330" y="176"/>
                    </a:lnTo>
                    <a:lnTo>
                      <a:pt x="282" y="142"/>
                    </a:lnTo>
                    <a:lnTo>
                      <a:pt x="232" y="112"/>
                    </a:lnTo>
                    <a:lnTo>
                      <a:pt x="178" y="82"/>
                    </a:lnTo>
                    <a:lnTo>
                      <a:pt x="122" y="52"/>
                    </a:lnTo>
                    <a:lnTo>
                      <a:pt x="62" y="2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102"/>
              <p:cNvSpPr>
                <a:spLocks/>
              </p:cNvSpPr>
              <p:nvPr/>
            </p:nvSpPr>
            <p:spPr bwMode="auto">
              <a:xfrm>
                <a:off x="11895138" y="7866063"/>
                <a:ext cx="539750" cy="508000"/>
              </a:xfrm>
              <a:custGeom>
                <a:avLst/>
                <a:gdLst>
                  <a:gd name="T0" fmla="*/ 320 w 340"/>
                  <a:gd name="T1" fmla="*/ 72 h 320"/>
                  <a:gd name="T2" fmla="*/ 332 w 340"/>
                  <a:gd name="T3" fmla="*/ 100 h 320"/>
                  <a:gd name="T4" fmla="*/ 340 w 340"/>
                  <a:gd name="T5" fmla="*/ 130 h 320"/>
                  <a:gd name="T6" fmla="*/ 340 w 340"/>
                  <a:gd name="T7" fmla="*/ 160 h 320"/>
                  <a:gd name="T8" fmla="*/ 334 w 340"/>
                  <a:gd name="T9" fmla="*/ 190 h 320"/>
                  <a:gd name="T10" fmla="*/ 322 w 340"/>
                  <a:gd name="T11" fmla="*/ 220 h 320"/>
                  <a:gd name="T12" fmla="*/ 304 w 340"/>
                  <a:gd name="T13" fmla="*/ 246 h 320"/>
                  <a:gd name="T14" fmla="*/ 282 w 340"/>
                  <a:gd name="T15" fmla="*/ 272 h 320"/>
                  <a:gd name="T16" fmla="*/ 254 w 340"/>
                  <a:gd name="T17" fmla="*/ 292 h 320"/>
                  <a:gd name="T18" fmla="*/ 238 w 340"/>
                  <a:gd name="T19" fmla="*/ 300 h 320"/>
                  <a:gd name="T20" fmla="*/ 206 w 340"/>
                  <a:gd name="T21" fmla="*/ 314 h 320"/>
                  <a:gd name="T22" fmla="*/ 174 w 340"/>
                  <a:gd name="T23" fmla="*/ 320 h 320"/>
                  <a:gd name="T24" fmla="*/ 142 w 340"/>
                  <a:gd name="T25" fmla="*/ 320 h 320"/>
                  <a:gd name="T26" fmla="*/ 112 w 340"/>
                  <a:gd name="T27" fmla="*/ 316 h 320"/>
                  <a:gd name="T28" fmla="*/ 82 w 340"/>
                  <a:gd name="T29" fmla="*/ 304 h 320"/>
                  <a:gd name="T30" fmla="*/ 58 w 340"/>
                  <a:gd name="T31" fmla="*/ 288 h 320"/>
                  <a:gd name="T32" fmla="*/ 36 w 340"/>
                  <a:gd name="T33" fmla="*/ 266 h 320"/>
                  <a:gd name="T34" fmla="*/ 26 w 340"/>
                  <a:gd name="T35" fmla="*/ 254 h 320"/>
                  <a:gd name="T36" fmla="*/ 12 w 340"/>
                  <a:gd name="T37" fmla="*/ 226 h 320"/>
                  <a:gd name="T38" fmla="*/ 4 w 340"/>
                  <a:gd name="T39" fmla="*/ 194 h 320"/>
                  <a:gd name="T40" fmla="*/ 0 w 340"/>
                  <a:gd name="T41" fmla="*/ 164 h 320"/>
                  <a:gd name="T42" fmla="*/ 2 w 340"/>
                  <a:gd name="T43" fmla="*/ 132 h 320"/>
                  <a:gd name="T44" fmla="*/ 10 w 340"/>
                  <a:gd name="T45" fmla="*/ 102 h 320"/>
                  <a:gd name="T46" fmla="*/ 24 w 340"/>
                  <a:gd name="T47" fmla="*/ 74 h 320"/>
                  <a:gd name="T48" fmla="*/ 44 w 340"/>
                  <a:gd name="T49" fmla="*/ 48 h 320"/>
                  <a:gd name="T50" fmla="*/ 70 w 340"/>
                  <a:gd name="T51" fmla="*/ 28 h 320"/>
                  <a:gd name="T52" fmla="*/ 86 w 340"/>
                  <a:gd name="T53" fmla="*/ 18 h 320"/>
                  <a:gd name="T54" fmla="*/ 120 w 340"/>
                  <a:gd name="T55" fmla="*/ 6 h 320"/>
                  <a:gd name="T56" fmla="*/ 156 w 340"/>
                  <a:gd name="T57" fmla="*/ 2 h 320"/>
                  <a:gd name="T58" fmla="*/ 190 w 340"/>
                  <a:gd name="T59" fmla="*/ 2 h 320"/>
                  <a:gd name="T60" fmla="*/ 226 w 340"/>
                  <a:gd name="T61" fmla="*/ 8 h 320"/>
                  <a:gd name="T62" fmla="*/ 258 w 340"/>
                  <a:gd name="T63" fmla="*/ 20 h 320"/>
                  <a:gd name="T64" fmla="*/ 286 w 340"/>
                  <a:gd name="T65" fmla="*/ 36 h 320"/>
                  <a:gd name="T66" fmla="*/ 310 w 340"/>
                  <a:gd name="T67" fmla="*/ 5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0" h="320">
                    <a:moveTo>
                      <a:pt x="320" y="72"/>
                    </a:moveTo>
                    <a:lnTo>
                      <a:pt x="320" y="72"/>
                    </a:lnTo>
                    <a:lnTo>
                      <a:pt x="326" y="86"/>
                    </a:lnTo>
                    <a:lnTo>
                      <a:pt x="332" y="100"/>
                    </a:lnTo>
                    <a:lnTo>
                      <a:pt x="336" y="114"/>
                    </a:lnTo>
                    <a:lnTo>
                      <a:pt x="340" y="130"/>
                    </a:lnTo>
                    <a:lnTo>
                      <a:pt x="340" y="144"/>
                    </a:lnTo>
                    <a:lnTo>
                      <a:pt x="340" y="160"/>
                    </a:lnTo>
                    <a:lnTo>
                      <a:pt x="338" y="174"/>
                    </a:lnTo>
                    <a:lnTo>
                      <a:pt x="334" y="190"/>
                    </a:lnTo>
                    <a:lnTo>
                      <a:pt x="328" y="204"/>
                    </a:lnTo>
                    <a:lnTo>
                      <a:pt x="322" y="220"/>
                    </a:lnTo>
                    <a:lnTo>
                      <a:pt x="314" y="234"/>
                    </a:lnTo>
                    <a:lnTo>
                      <a:pt x="304" y="246"/>
                    </a:lnTo>
                    <a:lnTo>
                      <a:pt x="294" y="260"/>
                    </a:lnTo>
                    <a:lnTo>
                      <a:pt x="282" y="272"/>
                    </a:lnTo>
                    <a:lnTo>
                      <a:pt x="268" y="282"/>
                    </a:lnTo>
                    <a:lnTo>
                      <a:pt x="254" y="292"/>
                    </a:lnTo>
                    <a:lnTo>
                      <a:pt x="254" y="292"/>
                    </a:lnTo>
                    <a:lnTo>
                      <a:pt x="238" y="300"/>
                    </a:lnTo>
                    <a:lnTo>
                      <a:pt x="222" y="308"/>
                    </a:lnTo>
                    <a:lnTo>
                      <a:pt x="206" y="314"/>
                    </a:lnTo>
                    <a:lnTo>
                      <a:pt x="190" y="318"/>
                    </a:lnTo>
                    <a:lnTo>
                      <a:pt x="174" y="320"/>
                    </a:lnTo>
                    <a:lnTo>
                      <a:pt x="158" y="320"/>
                    </a:lnTo>
                    <a:lnTo>
                      <a:pt x="142" y="320"/>
                    </a:lnTo>
                    <a:lnTo>
                      <a:pt x="126" y="318"/>
                    </a:lnTo>
                    <a:lnTo>
                      <a:pt x="112" y="316"/>
                    </a:lnTo>
                    <a:lnTo>
                      <a:pt x="96" y="310"/>
                    </a:lnTo>
                    <a:lnTo>
                      <a:pt x="82" y="304"/>
                    </a:lnTo>
                    <a:lnTo>
                      <a:pt x="70" y="296"/>
                    </a:lnTo>
                    <a:lnTo>
                      <a:pt x="58" y="288"/>
                    </a:lnTo>
                    <a:lnTo>
                      <a:pt x="46" y="278"/>
                    </a:lnTo>
                    <a:lnTo>
                      <a:pt x="36" y="266"/>
                    </a:lnTo>
                    <a:lnTo>
                      <a:pt x="26" y="254"/>
                    </a:lnTo>
                    <a:lnTo>
                      <a:pt x="26" y="254"/>
                    </a:lnTo>
                    <a:lnTo>
                      <a:pt x="20" y="240"/>
                    </a:lnTo>
                    <a:lnTo>
                      <a:pt x="12" y="226"/>
                    </a:lnTo>
                    <a:lnTo>
                      <a:pt x="8" y="210"/>
                    </a:lnTo>
                    <a:lnTo>
                      <a:pt x="4" y="194"/>
                    </a:lnTo>
                    <a:lnTo>
                      <a:pt x="2" y="180"/>
                    </a:lnTo>
                    <a:lnTo>
                      <a:pt x="0" y="164"/>
                    </a:lnTo>
                    <a:lnTo>
                      <a:pt x="0" y="148"/>
                    </a:lnTo>
                    <a:lnTo>
                      <a:pt x="2" y="132"/>
                    </a:lnTo>
                    <a:lnTo>
                      <a:pt x="6" y="118"/>
                    </a:lnTo>
                    <a:lnTo>
                      <a:pt x="10" y="102"/>
                    </a:lnTo>
                    <a:lnTo>
                      <a:pt x="16" y="88"/>
                    </a:lnTo>
                    <a:lnTo>
                      <a:pt x="24" y="74"/>
                    </a:lnTo>
                    <a:lnTo>
                      <a:pt x="34" y="60"/>
                    </a:lnTo>
                    <a:lnTo>
                      <a:pt x="44" y="48"/>
                    </a:lnTo>
                    <a:lnTo>
                      <a:pt x="56" y="38"/>
                    </a:lnTo>
                    <a:lnTo>
                      <a:pt x="70" y="28"/>
                    </a:lnTo>
                    <a:lnTo>
                      <a:pt x="70" y="28"/>
                    </a:lnTo>
                    <a:lnTo>
                      <a:pt x="86" y="18"/>
                    </a:lnTo>
                    <a:lnTo>
                      <a:pt x="102" y="12"/>
                    </a:lnTo>
                    <a:lnTo>
                      <a:pt x="120" y="6"/>
                    </a:lnTo>
                    <a:lnTo>
                      <a:pt x="138" y="4"/>
                    </a:lnTo>
                    <a:lnTo>
                      <a:pt x="156" y="2"/>
                    </a:lnTo>
                    <a:lnTo>
                      <a:pt x="174" y="0"/>
                    </a:lnTo>
                    <a:lnTo>
                      <a:pt x="190" y="2"/>
                    </a:lnTo>
                    <a:lnTo>
                      <a:pt x="208" y="4"/>
                    </a:lnTo>
                    <a:lnTo>
                      <a:pt x="226" y="8"/>
                    </a:lnTo>
                    <a:lnTo>
                      <a:pt x="242" y="12"/>
                    </a:lnTo>
                    <a:lnTo>
                      <a:pt x="258" y="20"/>
                    </a:lnTo>
                    <a:lnTo>
                      <a:pt x="272" y="28"/>
                    </a:lnTo>
                    <a:lnTo>
                      <a:pt x="286" y="36"/>
                    </a:lnTo>
                    <a:lnTo>
                      <a:pt x="298" y="46"/>
                    </a:lnTo>
                    <a:lnTo>
                      <a:pt x="310" y="58"/>
                    </a:lnTo>
                    <a:lnTo>
                      <a:pt x="320" y="7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103"/>
              <p:cNvSpPr>
                <a:spLocks/>
              </p:cNvSpPr>
              <p:nvPr/>
            </p:nvSpPr>
            <p:spPr bwMode="auto">
              <a:xfrm>
                <a:off x="11895138" y="7866063"/>
                <a:ext cx="539750" cy="508000"/>
              </a:xfrm>
              <a:custGeom>
                <a:avLst/>
                <a:gdLst>
                  <a:gd name="T0" fmla="*/ 320 w 340"/>
                  <a:gd name="T1" fmla="*/ 72 h 320"/>
                  <a:gd name="T2" fmla="*/ 332 w 340"/>
                  <a:gd name="T3" fmla="*/ 100 h 320"/>
                  <a:gd name="T4" fmla="*/ 340 w 340"/>
                  <a:gd name="T5" fmla="*/ 130 h 320"/>
                  <a:gd name="T6" fmla="*/ 340 w 340"/>
                  <a:gd name="T7" fmla="*/ 160 h 320"/>
                  <a:gd name="T8" fmla="*/ 334 w 340"/>
                  <a:gd name="T9" fmla="*/ 190 h 320"/>
                  <a:gd name="T10" fmla="*/ 322 w 340"/>
                  <a:gd name="T11" fmla="*/ 220 h 320"/>
                  <a:gd name="T12" fmla="*/ 304 w 340"/>
                  <a:gd name="T13" fmla="*/ 246 h 320"/>
                  <a:gd name="T14" fmla="*/ 282 w 340"/>
                  <a:gd name="T15" fmla="*/ 272 h 320"/>
                  <a:gd name="T16" fmla="*/ 254 w 340"/>
                  <a:gd name="T17" fmla="*/ 292 h 320"/>
                  <a:gd name="T18" fmla="*/ 238 w 340"/>
                  <a:gd name="T19" fmla="*/ 300 h 320"/>
                  <a:gd name="T20" fmla="*/ 206 w 340"/>
                  <a:gd name="T21" fmla="*/ 314 h 320"/>
                  <a:gd name="T22" fmla="*/ 174 w 340"/>
                  <a:gd name="T23" fmla="*/ 320 h 320"/>
                  <a:gd name="T24" fmla="*/ 142 w 340"/>
                  <a:gd name="T25" fmla="*/ 320 h 320"/>
                  <a:gd name="T26" fmla="*/ 112 w 340"/>
                  <a:gd name="T27" fmla="*/ 316 h 320"/>
                  <a:gd name="T28" fmla="*/ 82 w 340"/>
                  <a:gd name="T29" fmla="*/ 304 h 320"/>
                  <a:gd name="T30" fmla="*/ 58 w 340"/>
                  <a:gd name="T31" fmla="*/ 288 h 320"/>
                  <a:gd name="T32" fmla="*/ 36 w 340"/>
                  <a:gd name="T33" fmla="*/ 266 h 320"/>
                  <a:gd name="T34" fmla="*/ 26 w 340"/>
                  <a:gd name="T35" fmla="*/ 254 h 320"/>
                  <a:gd name="T36" fmla="*/ 12 w 340"/>
                  <a:gd name="T37" fmla="*/ 226 h 320"/>
                  <a:gd name="T38" fmla="*/ 4 w 340"/>
                  <a:gd name="T39" fmla="*/ 194 h 320"/>
                  <a:gd name="T40" fmla="*/ 0 w 340"/>
                  <a:gd name="T41" fmla="*/ 164 h 320"/>
                  <a:gd name="T42" fmla="*/ 2 w 340"/>
                  <a:gd name="T43" fmla="*/ 132 h 320"/>
                  <a:gd name="T44" fmla="*/ 10 w 340"/>
                  <a:gd name="T45" fmla="*/ 102 h 320"/>
                  <a:gd name="T46" fmla="*/ 24 w 340"/>
                  <a:gd name="T47" fmla="*/ 74 h 320"/>
                  <a:gd name="T48" fmla="*/ 44 w 340"/>
                  <a:gd name="T49" fmla="*/ 48 h 320"/>
                  <a:gd name="T50" fmla="*/ 70 w 340"/>
                  <a:gd name="T51" fmla="*/ 28 h 320"/>
                  <a:gd name="T52" fmla="*/ 86 w 340"/>
                  <a:gd name="T53" fmla="*/ 18 h 320"/>
                  <a:gd name="T54" fmla="*/ 120 w 340"/>
                  <a:gd name="T55" fmla="*/ 6 h 320"/>
                  <a:gd name="T56" fmla="*/ 156 w 340"/>
                  <a:gd name="T57" fmla="*/ 2 h 320"/>
                  <a:gd name="T58" fmla="*/ 190 w 340"/>
                  <a:gd name="T59" fmla="*/ 2 h 320"/>
                  <a:gd name="T60" fmla="*/ 226 w 340"/>
                  <a:gd name="T61" fmla="*/ 8 h 320"/>
                  <a:gd name="T62" fmla="*/ 258 w 340"/>
                  <a:gd name="T63" fmla="*/ 20 h 320"/>
                  <a:gd name="T64" fmla="*/ 286 w 340"/>
                  <a:gd name="T65" fmla="*/ 36 h 320"/>
                  <a:gd name="T66" fmla="*/ 310 w 340"/>
                  <a:gd name="T67" fmla="*/ 5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0" h="320">
                    <a:moveTo>
                      <a:pt x="320" y="72"/>
                    </a:moveTo>
                    <a:lnTo>
                      <a:pt x="320" y="72"/>
                    </a:lnTo>
                    <a:lnTo>
                      <a:pt x="326" y="86"/>
                    </a:lnTo>
                    <a:lnTo>
                      <a:pt x="332" y="100"/>
                    </a:lnTo>
                    <a:lnTo>
                      <a:pt x="336" y="114"/>
                    </a:lnTo>
                    <a:lnTo>
                      <a:pt x="340" y="130"/>
                    </a:lnTo>
                    <a:lnTo>
                      <a:pt x="340" y="144"/>
                    </a:lnTo>
                    <a:lnTo>
                      <a:pt x="340" y="160"/>
                    </a:lnTo>
                    <a:lnTo>
                      <a:pt x="338" y="174"/>
                    </a:lnTo>
                    <a:lnTo>
                      <a:pt x="334" y="190"/>
                    </a:lnTo>
                    <a:lnTo>
                      <a:pt x="328" y="204"/>
                    </a:lnTo>
                    <a:lnTo>
                      <a:pt x="322" y="220"/>
                    </a:lnTo>
                    <a:lnTo>
                      <a:pt x="314" y="234"/>
                    </a:lnTo>
                    <a:lnTo>
                      <a:pt x="304" y="246"/>
                    </a:lnTo>
                    <a:lnTo>
                      <a:pt x="294" y="260"/>
                    </a:lnTo>
                    <a:lnTo>
                      <a:pt x="282" y="272"/>
                    </a:lnTo>
                    <a:lnTo>
                      <a:pt x="268" y="282"/>
                    </a:lnTo>
                    <a:lnTo>
                      <a:pt x="254" y="292"/>
                    </a:lnTo>
                    <a:lnTo>
                      <a:pt x="254" y="292"/>
                    </a:lnTo>
                    <a:lnTo>
                      <a:pt x="238" y="300"/>
                    </a:lnTo>
                    <a:lnTo>
                      <a:pt x="222" y="308"/>
                    </a:lnTo>
                    <a:lnTo>
                      <a:pt x="206" y="314"/>
                    </a:lnTo>
                    <a:lnTo>
                      <a:pt x="190" y="318"/>
                    </a:lnTo>
                    <a:lnTo>
                      <a:pt x="174" y="320"/>
                    </a:lnTo>
                    <a:lnTo>
                      <a:pt x="158" y="320"/>
                    </a:lnTo>
                    <a:lnTo>
                      <a:pt x="142" y="320"/>
                    </a:lnTo>
                    <a:lnTo>
                      <a:pt x="126" y="318"/>
                    </a:lnTo>
                    <a:lnTo>
                      <a:pt x="112" y="316"/>
                    </a:lnTo>
                    <a:lnTo>
                      <a:pt x="96" y="310"/>
                    </a:lnTo>
                    <a:lnTo>
                      <a:pt x="82" y="304"/>
                    </a:lnTo>
                    <a:lnTo>
                      <a:pt x="70" y="296"/>
                    </a:lnTo>
                    <a:lnTo>
                      <a:pt x="58" y="288"/>
                    </a:lnTo>
                    <a:lnTo>
                      <a:pt x="46" y="278"/>
                    </a:lnTo>
                    <a:lnTo>
                      <a:pt x="36" y="266"/>
                    </a:lnTo>
                    <a:lnTo>
                      <a:pt x="26" y="254"/>
                    </a:lnTo>
                    <a:lnTo>
                      <a:pt x="26" y="254"/>
                    </a:lnTo>
                    <a:lnTo>
                      <a:pt x="20" y="240"/>
                    </a:lnTo>
                    <a:lnTo>
                      <a:pt x="12" y="226"/>
                    </a:lnTo>
                    <a:lnTo>
                      <a:pt x="8" y="210"/>
                    </a:lnTo>
                    <a:lnTo>
                      <a:pt x="4" y="194"/>
                    </a:lnTo>
                    <a:lnTo>
                      <a:pt x="2" y="180"/>
                    </a:lnTo>
                    <a:lnTo>
                      <a:pt x="0" y="164"/>
                    </a:lnTo>
                    <a:lnTo>
                      <a:pt x="0" y="148"/>
                    </a:lnTo>
                    <a:lnTo>
                      <a:pt x="2" y="132"/>
                    </a:lnTo>
                    <a:lnTo>
                      <a:pt x="6" y="118"/>
                    </a:lnTo>
                    <a:lnTo>
                      <a:pt x="10" y="102"/>
                    </a:lnTo>
                    <a:lnTo>
                      <a:pt x="16" y="88"/>
                    </a:lnTo>
                    <a:lnTo>
                      <a:pt x="24" y="74"/>
                    </a:lnTo>
                    <a:lnTo>
                      <a:pt x="34" y="60"/>
                    </a:lnTo>
                    <a:lnTo>
                      <a:pt x="44" y="48"/>
                    </a:lnTo>
                    <a:lnTo>
                      <a:pt x="56" y="38"/>
                    </a:lnTo>
                    <a:lnTo>
                      <a:pt x="70" y="28"/>
                    </a:lnTo>
                    <a:lnTo>
                      <a:pt x="70" y="28"/>
                    </a:lnTo>
                    <a:lnTo>
                      <a:pt x="86" y="18"/>
                    </a:lnTo>
                    <a:lnTo>
                      <a:pt x="102" y="12"/>
                    </a:lnTo>
                    <a:lnTo>
                      <a:pt x="120" y="6"/>
                    </a:lnTo>
                    <a:lnTo>
                      <a:pt x="138" y="4"/>
                    </a:lnTo>
                    <a:lnTo>
                      <a:pt x="156" y="2"/>
                    </a:lnTo>
                    <a:lnTo>
                      <a:pt x="174" y="0"/>
                    </a:lnTo>
                    <a:lnTo>
                      <a:pt x="190" y="2"/>
                    </a:lnTo>
                    <a:lnTo>
                      <a:pt x="208" y="4"/>
                    </a:lnTo>
                    <a:lnTo>
                      <a:pt x="226" y="8"/>
                    </a:lnTo>
                    <a:lnTo>
                      <a:pt x="242" y="12"/>
                    </a:lnTo>
                    <a:lnTo>
                      <a:pt x="258" y="20"/>
                    </a:lnTo>
                    <a:lnTo>
                      <a:pt x="272" y="28"/>
                    </a:lnTo>
                    <a:lnTo>
                      <a:pt x="286" y="36"/>
                    </a:lnTo>
                    <a:lnTo>
                      <a:pt x="298" y="46"/>
                    </a:lnTo>
                    <a:lnTo>
                      <a:pt x="310" y="58"/>
                    </a:lnTo>
                    <a:lnTo>
                      <a:pt x="320"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104"/>
              <p:cNvSpPr>
                <a:spLocks/>
              </p:cNvSpPr>
              <p:nvPr/>
            </p:nvSpPr>
            <p:spPr bwMode="auto">
              <a:xfrm>
                <a:off x="11831638" y="7900988"/>
                <a:ext cx="539750" cy="508000"/>
              </a:xfrm>
              <a:custGeom>
                <a:avLst/>
                <a:gdLst>
                  <a:gd name="T0" fmla="*/ 320 w 340"/>
                  <a:gd name="T1" fmla="*/ 70 h 320"/>
                  <a:gd name="T2" fmla="*/ 332 w 340"/>
                  <a:gd name="T3" fmla="*/ 98 h 320"/>
                  <a:gd name="T4" fmla="*/ 340 w 340"/>
                  <a:gd name="T5" fmla="*/ 128 h 320"/>
                  <a:gd name="T6" fmla="*/ 340 w 340"/>
                  <a:gd name="T7" fmla="*/ 158 h 320"/>
                  <a:gd name="T8" fmla="*/ 334 w 340"/>
                  <a:gd name="T9" fmla="*/ 190 h 320"/>
                  <a:gd name="T10" fmla="*/ 322 w 340"/>
                  <a:gd name="T11" fmla="*/ 218 h 320"/>
                  <a:gd name="T12" fmla="*/ 304 w 340"/>
                  <a:gd name="T13" fmla="*/ 246 h 320"/>
                  <a:gd name="T14" fmla="*/ 282 w 340"/>
                  <a:gd name="T15" fmla="*/ 270 h 320"/>
                  <a:gd name="T16" fmla="*/ 254 w 340"/>
                  <a:gd name="T17" fmla="*/ 292 h 320"/>
                  <a:gd name="T18" fmla="*/ 238 w 340"/>
                  <a:gd name="T19" fmla="*/ 300 h 320"/>
                  <a:gd name="T20" fmla="*/ 208 w 340"/>
                  <a:gd name="T21" fmla="*/ 312 h 320"/>
                  <a:gd name="T22" fmla="*/ 174 w 340"/>
                  <a:gd name="T23" fmla="*/ 320 h 320"/>
                  <a:gd name="T24" fmla="*/ 142 w 340"/>
                  <a:gd name="T25" fmla="*/ 320 h 320"/>
                  <a:gd name="T26" fmla="*/ 112 w 340"/>
                  <a:gd name="T27" fmla="*/ 314 h 320"/>
                  <a:gd name="T28" fmla="*/ 84 w 340"/>
                  <a:gd name="T29" fmla="*/ 304 h 320"/>
                  <a:gd name="T30" fmla="*/ 58 w 340"/>
                  <a:gd name="T31" fmla="*/ 288 h 320"/>
                  <a:gd name="T32" fmla="*/ 36 w 340"/>
                  <a:gd name="T33" fmla="*/ 266 h 320"/>
                  <a:gd name="T34" fmla="*/ 28 w 340"/>
                  <a:gd name="T35" fmla="*/ 252 h 320"/>
                  <a:gd name="T36" fmla="*/ 14 w 340"/>
                  <a:gd name="T37" fmla="*/ 224 h 320"/>
                  <a:gd name="T38" fmla="*/ 4 w 340"/>
                  <a:gd name="T39" fmla="*/ 194 h 320"/>
                  <a:gd name="T40" fmla="*/ 0 w 340"/>
                  <a:gd name="T41" fmla="*/ 162 h 320"/>
                  <a:gd name="T42" fmla="*/ 2 w 340"/>
                  <a:gd name="T43" fmla="*/ 132 h 320"/>
                  <a:gd name="T44" fmla="*/ 10 w 340"/>
                  <a:gd name="T45" fmla="*/ 102 h 320"/>
                  <a:gd name="T46" fmla="*/ 24 w 340"/>
                  <a:gd name="T47" fmla="*/ 74 h 320"/>
                  <a:gd name="T48" fmla="*/ 44 w 340"/>
                  <a:gd name="T49" fmla="*/ 48 h 320"/>
                  <a:gd name="T50" fmla="*/ 72 w 340"/>
                  <a:gd name="T51" fmla="*/ 26 h 320"/>
                  <a:gd name="T52" fmla="*/ 86 w 340"/>
                  <a:gd name="T53" fmla="*/ 18 h 320"/>
                  <a:gd name="T54" fmla="*/ 120 w 340"/>
                  <a:gd name="T55" fmla="*/ 6 h 320"/>
                  <a:gd name="T56" fmla="*/ 156 w 340"/>
                  <a:gd name="T57" fmla="*/ 0 h 320"/>
                  <a:gd name="T58" fmla="*/ 192 w 340"/>
                  <a:gd name="T59" fmla="*/ 0 h 320"/>
                  <a:gd name="T60" fmla="*/ 226 w 340"/>
                  <a:gd name="T61" fmla="*/ 6 h 320"/>
                  <a:gd name="T62" fmla="*/ 258 w 340"/>
                  <a:gd name="T63" fmla="*/ 18 h 320"/>
                  <a:gd name="T64" fmla="*/ 286 w 340"/>
                  <a:gd name="T65" fmla="*/ 36 h 320"/>
                  <a:gd name="T66" fmla="*/ 310 w 340"/>
                  <a:gd name="T67" fmla="*/ 5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0" h="320">
                    <a:moveTo>
                      <a:pt x="320" y="70"/>
                    </a:moveTo>
                    <a:lnTo>
                      <a:pt x="320" y="70"/>
                    </a:lnTo>
                    <a:lnTo>
                      <a:pt x="328" y="84"/>
                    </a:lnTo>
                    <a:lnTo>
                      <a:pt x="332" y="98"/>
                    </a:lnTo>
                    <a:lnTo>
                      <a:pt x="336" y="114"/>
                    </a:lnTo>
                    <a:lnTo>
                      <a:pt x="340" y="128"/>
                    </a:lnTo>
                    <a:lnTo>
                      <a:pt x="340" y="144"/>
                    </a:lnTo>
                    <a:lnTo>
                      <a:pt x="340" y="158"/>
                    </a:lnTo>
                    <a:lnTo>
                      <a:pt x="338" y="174"/>
                    </a:lnTo>
                    <a:lnTo>
                      <a:pt x="334" y="190"/>
                    </a:lnTo>
                    <a:lnTo>
                      <a:pt x="328" y="204"/>
                    </a:lnTo>
                    <a:lnTo>
                      <a:pt x="322" y="218"/>
                    </a:lnTo>
                    <a:lnTo>
                      <a:pt x="314" y="232"/>
                    </a:lnTo>
                    <a:lnTo>
                      <a:pt x="304" y="246"/>
                    </a:lnTo>
                    <a:lnTo>
                      <a:pt x="294" y="258"/>
                    </a:lnTo>
                    <a:lnTo>
                      <a:pt x="282" y="270"/>
                    </a:lnTo>
                    <a:lnTo>
                      <a:pt x="268" y="282"/>
                    </a:lnTo>
                    <a:lnTo>
                      <a:pt x="254" y="292"/>
                    </a:lnTo>
                    <a:lnTo>
                      <a:pt x="254" y="292"/>
                    </a:lnTo>
                    <a:lnTo>
                      <a:pt x="238" y="300"/>
                    </a:lnTo>
                    <a:lnTo>
                      <a:pt x="224" y="308"/>
                    </a:lnTo>
                    <a:lnTo>
                      <a:pt x="208" y="312"/>
                    </a:lnTo>
                    <a:lnTo>
                      <a:pt x="190" y="316"/>
                    </a:lnTo>
                    <a:lnTo>
                      <a:pt x="174" y="320"/>
                    </a:lnTo>
                    <a:lnTo>
                      <a:pt x="158" y="320"/>
                    </a:lnTo>
                    <a:lnTo>
                      <a:pt x="142" y="320"/>
                    </a:lnTo>
                    <a:lnTo>
                      <a:pt x="128" y="318"/>
                    </a:lnTo>
                    <a:lnTo>
                      <a:pt x="112" y="314"/>
                    </a:lnTo>
                    <a:lnTo>
                      <a:pt x="98" y="310"/>
                    </a:lnTo>
                    <a:lnTo>
                      <a:pt x="84" y="304"/>
                    </a:lnTo>
                    <a:lnTo>
                      <a:pt x="70" y="296"/>
                    </a:lnTo>
                    <a:lnTo>
                      <a:pt x="58" y="288"/>
                    </a:lnTo>
                    <a:lnTo>
                      <a:pt x="46" y="276"/>
                    </a:lnTo>
                    <a:lnTo>
                      <a:pt x="36" y="266"/>
                    </a:lnTo>
                    <a:lnTo>
                      <a:pt x="28" y="252"/>
                    </a:lnTo>
                    <a:lnTo>
                      <a:pt x="28" y="252"/>
                    </a:lnTo>
                    <a:lnTo>
                      <a:pt x="20" y="238"/>
                    </a:lnTo>
                    <a:lnTo>
                      <a:pt x="14" y="224"/>
                    </a:lnTo>
                    <a:lnTo>
                      <a:pt x="8" y="210"/>
                    </a:lnTo>
                    <a:lnTo>
                      <a:pt x="4" y="194"/>
                    </a:lnTo>
                    <a:lnTo>
                      <a:pt x="2" y="178"/>
                    </a:lnTo>
                    <a:lnTo>
                      <a:pt x="0" y="162"/>
                    </a:lnTo>
                    <a:lnTo>
                      <a:pt x="0" y="148"/>
                    </a:lnTo>
                    <a:lnTo>
                      <a:pt x="2" y="132"/>
                    </a:lnTo>
                    <a:lnTo>
                      <a:pt x="6" y="116"/>
                    </a:lnTo>
                    <a:lnTo>
                      <a:pt x="10" y="102"/>
                    </a:lnTo>
                    <a:lnTo>
                      <a:pt x="16" y="88"/>
                    </a:lnTo>
                    <a:lnTo>
                      <a:pt x="24" y="74"/>
                    </a:lnTo>
                    <a:lnTo>
                      <a:pt x="34" y="60"/>
                    </a:lnTo>
                    <a:lnTo>
                      <a:pt x="44" y="48"/>
                    </a:lnTo>
                    <a:lnTo>
                      <a:pt x="58" y="36"/>
                    </a:lnTo>
                    <a:lnTo>
                      <a:pt x="72" y="26"/>
                    </a:lnTo>
                    <a:lnTo>
                      <a:pt x="72" y="26"/>
                    </a:lnTo>
                    <a:lnTo>
                      <a:pt x="86" y="18"/>
                    </a:lnTo>
                    <a:lnTo>
                      <a:pt x="104" y="12"/>
                    </a:lnTo>
                    <a:lnTo>
                      <a:pt x="120" y="6"/>
                    </a:lnTo>
                    <a:lnTo>
                      <a:pt x="138" y="2"/>
                    </a:lnTo>
                    <a:lnTo>
                      <a:pt x="156" y="0"/>
                    </a:lnTo>
                    <a:lnTo>
                      <a:pt x="174" y="0"/>
                    </a:lnTo>
                    <a:lnTo>
                      <a:pt x="192" y="0"/>
                    </a:lnTo>
                    <a:lnTo>
                      <a:pt x="208" y="4"/>
                    </a:lnTo>
                    <a:lnTo>
                      <a:pt x="226" y="6"/>
                    </a:lnTo>
                    <a:lnTo>
                      <a:pt x="242" y="12"/>
                    </a:lnTo>
                    <a:lnTo>
                      <a:pt x="258" y="18"/>
                    </a:lnTo>
                    <a:lnTo>
                      <a:pt x="274" y="26"/>
                    </a:lnTo>
                    <a:lnTo>
                      <a:pt x="286" y="36"/>
                    </a:lnTo>
                    <a:lnTo>
                      <a:pt x="300" y="46"/>
                    </a:lnTo>
                    <a:lnTo>
                      <a:pt x="310" y="58"/>
                    </a:lnTo>
                    <a:lnTo>
                      <a:pt x="320" y="70"/>
                    </a:lnTo>
                    <a:close/>
                  </a:path>
                </a:pathLst>
              </a:custGeom>
              <a:solidFill>
                <a:srgbClr val="E7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105"/>
              <p:cNvSpPr>
                <a:spLocks/>
              </p:cNvSpPr>
              <p:nvPr/>
            </p:nvSpPr>
            <p:spPr bwMode="auto">
              <a:xfrm>
                <a:off x="11831638" y="7900988"/>
                <a:ext cx="539750" cy="508000"/>
              </a:xfrm>
              <a:custGeom>
                <a:avLst/>
                <a:gdLst>
                  <a:gd name="T0" fmla="*/ 320 w 340"/>
                  <a:gd name="T1" fmla="*/ 70 h 320"/>
                  <a:gd name="T2" fmla="*/ 332 w 340"/>
                  <a:gd name="T3" fmla="*/ 98 h 320"/>
                  <a:gd name="T4" fmla="*/ 340 w 340"/>
                  <a:gd name="T5" fmla="*/ 128 h 320"/>
                  <a:gd name="T6" fmla="*/ 340 w 340"/>
                  <a:gd name="T7" fmla="*/ 158 h 320"/>
                  <a:gd name="T8" fmla="*/ 334 w 340"/>
                  <a:gd name="T9" fmla="*/ 190 h 320"/>
                  <a:gd name="T10" fmla="*/ 322 w 340"/>
                  <a:gd name="T11" fmla="*/ 218 h 320"/>
                  <a:gd name="T12" fmla="*/ 304 w 340"/>
                  <a:gd name="T13" fmla="*/ 246 h 320"/>
                  <a:gd name="T14" fmla="*/ 282 w 340"/>
                  <a:gd name="T15" fmla="*/ 270 h 320"/>
                  <a:gd name="T16" fmla="*/ 254 w 340"/>
                  <a:gd name="T17" fmla="*/ 292 h 320"/>
                  <a:gd name="T18" fmla="*/ 238 w 340"/>
                  <a:gd name="T19" fmla="*/ 300 h 320"/>
                  <a:gd name="T20" fmla="*/ 208 w 340"/>
                  <a:gd name="T21" fmla="*/ 312 h 320"/>
                  <a:gd name="T22" fmla="*/ 174 w 340"/>
                  <a:gd name="T23" fmla="*/ 320 h 320"/>
                  <a:gd name="T24" fmla="*/ 142 w 340"/>
                  <a:gd name="T25" fmla="*/ 320 h 320"/>
                  <a:gd name="T26" fmla="*/ 112 w 340"/>
                  <a:gd name="T27" fmla="*/ 314 h 320"/>
                  <a:gd name="T28" fmla="*/ 84 w 340"/>
                  <a:gd name="T29" fmla="*/ 304 h 320"/>
                  <a:gd name="T30" fmla="*/ 58 w 340"/>
                  <a:gd name="T31" fmla="*/ 288 h 320"/>
                  <a:gd name="T32" fmla="*/ 36 w 340"/>
                  <a:gd name="T33" fmla="*/ 266 h 320"/>
                  <a:gd name="T34" fmla="*/ 28 w 340"/>
                  <a:gd name="T35" fmla="*/ 252 h 320"/>
                  <a:gd name="T36" fmla="*/ 14 w 340"/>
                  <a:gd name="T37" fmla="*/ 224 h 320"/>
                  <a:gd name="T38" fmla="*/ 4 w 340"/>
                  <a:gd name="T39" fmla="*/ 194 h 320"/>
                  <a:gd name="T40" fmla="*/ 0 w 340"/>
                  <a:gd name="T41" fmla="*/ 162 h 320"/>
                  <a:gd name="T42" fmla="*/ 2 w 340"/>
                  <a:gd name="T43" fmla="*/ 132 h 320"/>
                  <a:gd name="T44" fmla="*/ 10 w 340"/>
                  <a:gd name="T45" fmla="*/ 102 h 320"/>
                  <a:gd name="T46" fmla="*/ 24 w 340"/>
                  <a:gd name="T47" fmla="*/ 74 h 320"/>
                  <a:gd name="T48" fmla="*/ 44 w 340"/>
                  <a:gd name="T49" fmla="*/ 48 h 320"/>
                  <a:gd name="T50" fmla="*/ 72 w 340"/>
                  <a:gd name="T51" fmla="*/ 26 h 320"/>
                  <a:gd name="T52" fmla="*/ 86 w 340"/>
                  <a:gd name="T53" fmla="*/ 18 h 320"/>
                  <a:gd name="T54" fmla="*/ 120 w 340"/>
                  <a:gd name="T55" fmla="*/ 6 h 320"/>
                  <a:gd name="T56" fmla="*/ 156 w 340"/>
                  <a:gd name="T57" fmla="*/ 0 h 320"/>
                  <a:gd name="T58" fmla="*/ 192 w 340"/>
                  <a:gd name="T59" fmla="*/ 0 h 320"/>
                  <a:gd name="T60" fmla="*/ 226 w 340"/>
                  <a:gd name="T61" fmla="*/ 6 h 320"/>
                  <a:gd name="T62" fmla="*/ 258 w 340"/>
                  <a:gd name="T63" fmla="*/ 18 h 320"/>
                  <a:gd name="T64" fmla="*/ 286 w 340"/>
                  <a:gd name="T65" fmla="*/ 36 h 320"/>
                  <a:gd name="T66" fmla="*/ 310 w 340"/>
                  <a:gd name="T67" fmla="*/ 5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0" h="320">
                    <a:moveTo>
                      <a:pt x="320" y="70"/>
                    </a:moveTo>
                    <a:lnTo>
                      <a:pt x="320" y="70"/>
                    </a:lnTo>
                    <a:lnTo>
                      <a:pt x="328" y="84"/>
                    </a:lnTo>
                    <a:lnTo>
                      <a:pt x="332" y="98"/>
                    </a:lnTo>
                    <a:lnTo>
                      <a:pt x="336" y="114"/>
                    </a:lnTo>
                    <a:lnTo>
                      <a:pt x="340" y="128"/>
                    </a:lnTo>
                    <a:lnTo>
                      <a:pt x="340" y="144"/>
                    </a:lnTo>
                    <a:lnTo>
                      <a:pt x="340" y="158"/>
                    </a:lnTo>
                    <a:lnTo>
                      <a:pt x="338" y="174"/>
                    </a:lnTo>
                    <a:lnTo>
                      <a:pt x="334" y="190"/>
                    </a:lnTo>
                    <a:lnTo>
                      <a:pt x="328" y="204"/>
                    </a:lnTo>
                    <a:lnTo>
                      <a:pt x="322" y="218"/>
                    </a:lnTo>
                    <a:lnTo>
                      <a:pt x="314" y="232"/>
                    </a:lnTo>
                    <a:lnTo>
                      <a:pt x="304" y="246"/>
                    </a:lnTo>
                    <a:lnTo>
                      <a:pt x="294" y="258"/>
                    </a:lnTo>
                    <a:lnTo>
                      <a:pt x="282" y="270"/>
                    </a:lnTo>
                    <a:lnTo>
                      <a:pt x="268" y="282"/>
                    </a:lnTo>
                    <a:lnTo>
                      <a:pt x="254" y="292"/>
                    </a:lnTo>
                    <a:lnTo>
                      <a:pt x="254" y="292"/>
                    </a:lnTo>
                    <a:lnTo>
                      <a:pt x="238" y="300"/>
                    </a:lnTo>
                    <a:lnTo>
                      <a:pt x="224" y="308"/>
                    </a:lnTo>
                    <a:lnTo>
                      <a:pt x="208" y="312"/>
                    </a:lnTo>
                    <a:lnTo>
                      <a:pt x="190" y="316"/>
                    </a:lnTo>
                    <a:lnTo>
                      <a:pt x="174" y="320"/>
                    </a:lnTo>
                    <a:lnTo>
                      <a:pt x="158" y="320"/>
                    </a:lnTo>
                    <a:lnTo>
                      <a:pt x="142" y="320"/>
                    </a:lnTo>
                    <a:lnTo>
                      <a:pt x="128" y="318"/>
                    </a:lnTo>
                    <a:lnTo>
                      <a:pt x="112" y="314"/>
                    </a:lnTo>
                    <a:lnTo>
                      <a:pt x="98" y="310"/>
                    </a:lnTo>
                    <a:lnTo>
                      <a:pt x="84" y="304"/>
                    </a:lnTo>
                    <a:lnTo>
                      <a:pt x="70" y="296"/>
                    </a:lnTo>
                    <a:lnTo>
                      <a:pt x="58" y="288"/>
                    </a:lnTo>
                    <a:lnTo>
                      <a:pt x="46" y="276"/>
                    </a:lnTo>
                    <a:lnTo>
                      <a:pt x="36" y="266"/>
                    </a:lnTo>
                    <a:lnTo>
                      <a:pt x="28" y="252"/>
                    </a:lnTo>
                    <a:lnTo>
                      <a:pt x="28" y="252"/>
                    </a:lnTo>
                    <a:lnTo>
                      <a:pt x="20" y="238"/>
                    </a:lnTo>
                    <a:lnTo>
                      <a:pt x="14" y="224"/>
                    </a:lnTo>
                    <a:lnTo>
                      <a:pt x="8" y="210"/>
                    </a:lnTo>
                    <a:lnTo>
                      <a:pt x="4" y="194"/>
                    </a:lnTo>
                    <a:lnTo>
                      <a:pt x="2" y="178"/>
                    </a:lnTo>
                    <a:lnTo>
                      <a:pt x="0" y="162"/>
                    </a:lnTo>
                    <a:lnTo>
                      <a:pt x="0" y="148"/>
                    </a:lnTo>
                    <a:lnTo>
                      <a:pt x="2" y="132"/>
                    </a:lnTo>
                    <a:lnTo>
                      <a:pt x="6" y="116"/>
                    </a:lnTo>
                    <a:lnTo>
                      <a:pt x="10" y="102"/>
                    </a:lnTo>
                    <a:lnTo>
                      <a:pt x="16" y="88"/>
                    </a:lnTo>
                    <a:lnTo>
                      <a:pt x="24" y="74"/>
                    </a:lnTo>
                    <a:lnTo>
                      <a:pt x="34" y="60"/>
                    </a:lnTo>
                    <a:lnTo>
                      <a:pt x="44" y="48"/>
                    </a:lnTo>
                    <a:lnTo>
                      <a:pt x="58" y="36"/>
                    </a:lnTo>
                    <a:lnTo>
                      <a:pt x="72" y="26"/>
                    </a:lnTo>
                    <a:lnTo>
                      <a:pt x="72" y="26"/>
                    </a:lnTo>
                    <a:lnTo>
                      <a:pt x="86" y="18"/>
                    </a:lnTo>
                    <a:lnTo>
                      <a:pt x="104" y="12"/>
                    </a:lnTo>
                    <a:lnTo>
                      <a:pt x="120" y="6"/>
                    </a:lnTo>
                    <a:lnTo>
                      <a:pt x="138" y="2"/>
                    </a:lnTo>
                    <a:lnTo>
                      <a:pt x="156" y="0"/>
                    </a:lnTo>
                    <a:lnTo>
                      <a:pt x="174" y="0"/>
                    </a:lnTo>
                    <a:lnTo>
                      <a:pt x="192" y="0"/>
                    </a:lnTo>
                    <a:lnTo>
                      <a:pt x="208" y="4"/>
                    </a:lnTo>
                    <a:lnTo>
                      <a:pt x="226" y="6"/>
                    </a:lnTo>
                    <a:lnTo>
                      <a:pt x="242" y="12"/>
                    </a:lnTo>
                    <a:lnTo>
                      <a:pt x="258" y="18"/>
                    </a:lnTo>
                    <a:lnTo>
                      <a:pt x="274" y="26"/>
                    </a:lnTo>
                    <a:lnTo>
                      <a:pt x="286" y="36"/>
                    </a:lnTo>
                    <a:lnTo>
                      <a:pt x="300" y="46"/>
                    </a:lnTo>
                    <a:lnTo>
                      <a:pt x="310" y="58"/>
                    </a:lnTo>
                    <a:lnTo>
                      <a:pt x="320"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106"/>
              <p:cNvSpPr>
                <a:spLocks/>
              </p:cNvSpPr>
              <p:nvPr/>
            </p:nvSpPr>
            <p:spPr bwMode="auto">
              <a:xfrm>
                <a:off x="11936413" y="7999413"/>
                <a:ext cx="330200" cy="311150"/>
              </a:xfrm>
              <a:custGeom>
                <a:avLst/>
                <a:gdLst>
                  <a:gd name="T0" fmla="*/ 196 w 208"/>
                  <a:gd name="T1" fmla="*/ 44 h 196"/>
                  <a:gd name="T2" fmla="*/ 196 w 208"/>
                  <a:gd name="T3" fmla="*/ 44 h 196"/>
                  <a:gd name="T4" fmla="*/ 204 w 208"/>
                  <a:gd name="T5" fmla="*/ 60 h 196"/>
                  <a:gd name="T6" fmla="*/ 208 w 208"/>
                  <a:gd name="T7" fmla="*/ 78 h 196"/>
                  <a:gd name="T8" fmla="*/ 208 w 208"/>
                  <a:gd name="T9" fmla="*/ 98 h 196"/>
                  <a:gd name="T10" fmla="*/ 204 w 208"/>
                  <a:gd name="T11" fmla="*/ 116 h 196"/>
                  <a:gd name="T12" fmla="*/ 198 w 208"/>
                  <a:gd name="T13" fmla="*/ 134 h 196"/>
                  <a:gd name="T14" fmla="*/ 186 w 208"/>
                  <a:gd name="T15" fmla="*/ 150 h 196"/>
                  <a:gd name="T16" fmla="*/ 172 w 208"/>
                  <a:gd name="T17" fmla="*/ 166 h 196"/>
                  <a:gd name="T18" fmla="*/ 156 w 208"/>
                  <a:gd name="T19" fmla="*/ 178 h 196"/>
                  <a:gd name="T20" fmla="*/ 156 w 208"/>
                  <a:gd name="T21" fmla="*/ 178 h 196"/>
                  <a:gd name="T22" fmla="*/ 136 w 208"/>
                  <a:gd name="T23" fmla="*/ 188 h 196"/>
                  <a:gd name="T24" fmla="*/ 116 w 208"/>
                  <a:gd name="T25" fmla="*/ 194 h 196"/>
                  <a:gd name="T26" fmla="*/ 98 w 208"/>
                  <a:gd name="T27" fmla="*/ 196 h 196"/>
                  <a:gd name="T28" fmla="*/ 78 w 208"/>
                  <a:gd name="T29" fmla="*/ 194 h 196"/>
                  <a:gd name="T30" fmla="*/ 60 w 208"/>
                  <a:gd name="T31" fmla="*/ 190 h 196"/>
                  <a:gd name="T32" fmla="*/ 42 w 208"/>
                  <a:gd name="T33" fmla="*/ 182 h 196"/>
                  <a:gd name="T34" fmla="*/ 28 w 208"/>
                  <a:gd name="T35" fmla="*/ 170 h 196"/>
                  <a:gd name="T36" fmla="*/ 16 w 208"/>
                  <a:gd name="T37" fmla="*/ 154 h 196"/>
                  <a:gd name="T38" fmla="*/ 16 w 208"/>
                  <a:gd name="T39" fmla="*/ 154 h 196"/>
                  <a:gd name="T40" fmla="*/ 8 w 208"/>
                  <a:gd name="T41" fmla="*/ 138 h 196"/>
                  <a:gd name="T42" fmla="*/ 2 w 208"/>
                  <a:gd name="T43" fmla="*/ 118 h 196"/>
                  <a:gd name="T44" fmla="*/ 0 w 208"/>
                  <a:gd name="T45" fmla="*/ 100 h 196"/>
                  <a:gd name="T46" fmla="*/ 2 w 208"/>
                  <a:gd name="T47" fmla="*/ 80 h 196"/>
                  <a:gd name="T48" fmla="*/ 6 w 208"/>
                  <a:gd name="T49" fmla="*/ 62 h 196"/>
                  <a:gd name="T50" fmla="*/ 14 w 208"/>
                  <a:gd name="T51" fmla="*/ 44 h 196"/>
                  <a:gd name="T52" fmla="*/ 28 w 208"/>
                  <a:gd name="T53" fmla="*/ 30 h 196"/>
                  <a:gd name="T54" fmla="*/ 34 w 208"/>
                  <a:gd name="T55" fmla="*/ 22 h 196"/>
                  <a:gd name="T56" fmla="*/ 44 w 208"/>
                  <a:gd name="T57" fmla="*/ 16 h 196"/>
                  <a:gd name="T58" fmla="*/ 44 w 208"/>
                  <a:gd name="T59" fmla="*/ 16 h 196"/>
                  <a:gd name="T60" fmla="*/ 64 w 208"/>
                  <a:gd name="T61" fmla="*/ 6 h 196"/>
                  <a:gd name="T62" fmla="*/ 84 w 208"/>
                  <a:gd name="T63" fmla="*/ 2 h 196"/>
                  <a:gd name="T64" fmla="*/ 106 w 208"/>
                  <a:gd name="T65" fmla="*/ 0 h 196"/>
                  <a:gd name="T66" fmla="*/ 128 w 208"/>
                  <a:gd name="T67" fmla="*/ 2 h 196"/>
                  <a:gd name="T68" fmla="*/ 148 w 208"/>
                  <a:gd name="T69" fmla="*/ 8 h 196"/>
                  <a:gd name="T70" fmla="*/ 168 w 208"/>
                  <a:gd name="T71" fmla="*/ 16 h 196"/>
                  <a:gd name="T72" fmla="*/ 184 w 208"/>
                  <a:gd name="T73" fmla="*/ 28 h 196"/>
                  <a:gd name="T74" fmla="*/ 190 w 208"/>
                  <a:gd name="T75" fmla="*/ 36 h 196"/>
                  <a:gd name="T76" fmla="*/ 196 w 208"/>
                  <a:gd name="T77"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8" h="196">
                    <a:moveTo>
                      <a:pt x="196" y="44"/>
                    </a:moveTo>
                    <a:lnTo>
                      <a:pt x="196" y="44"/>
                    </a:lnTo>
                    <a:lnTo>
                      <a:pt x="204" y="60"/>
                    </a:lnTo>
                    <a:lnTo>
                      <a:pt x="208" y="78"/>
                    </a:lnTo>
                    <a:lnTo>
                      <a:pt x="208" y="98"/>
                    </a:lnTo>
                    <a:lnTo>
                      <a:pt x="204" y="116"/>
                    </a:lnTo>
                    <a:lnTo>
                      <a:pt x="198" y="134"/>
                    </a:lnTo>
                    <a:lnTo>
                      <a:pt x="186" y="150"/>
                    </a:lnTo>
                    <a:lnTo>
                      <a:pt x="172" y="166"/>
                    </a:lnTo>
                    <a:lnTo>
                      <a:pt x="156" y="178"/>
                    </a:lnTo>
                    <a:lnTo>
                      <a:pt x="156" y="178"/>
                    </a:lnTo>
                    <a:lnTo>
                      <a:pt x="136" y="188"/>
                    </a:lnTo>
                    <a:lnTo>
                      <a:pt x="116" y="194"/>
                    </a:lnTo>
                    <a:lnTo>
                      <a:pt x="98" y="196"/>
                    </a:lnTo>
                    <a:lnTo>
                      <a:pt x="78" y="194"/>
                    </a:lnTo>
                    <a:lnTo>
                      <a:pt x="60" y="190"/>
                    </a:lnTo>
                    <a:lnTo>
                      <a:pt x="42" y="182"/>
                    </a:lnTo>
                    <a:lnTo>
                      <a:pt x="28" y="170"/>
                    </a:lnTo>
                    <a:lnTo>
                      <a:pt x="16" y="154"/>
                    </a:lnTo>
                    <a:lnTo>
                      <a:pt x="16" y="154"/>
                    </a:lnTo>
                    <a:lnTo>
                      <a:pt x="8" y="138"/>
                    </a:lnTo>
                    <a:lnTo>
                      <a:pt x="2" y="118"/>
                    </a:lnTo>
                    <a:lnTo>
                      <a:pt x="0" y="100"/>
                    </a:lnTo>
                    <a:lnTo>
                      <a:pt x="2" y="80"/>
                    </a:lnTo>
                    <a:lnTo>
                      <a:pt x="6" y="62"/>
                    </a:lnTo>
                    <a:lnTo>
                      <a:pt x="14" y="44"/>
                    </a:lnTo>
                    <a:lnTo>
                      <a:pt x="28" y="30"/>
                    </a:lnTo>
                    <a:lnTo>
                      <a:pt x="34" y="22"/>
                    </a:lnTo>
                    <a:lnTo>
                      <a:pt x="44" y="16"/>
                    </a:lnTo>
                    <a:lnTo>
                      <a:pt x="44" y="16"/>
                    </a:lnTo>
                    <a:lnTo>
                      <a:pt x="64" y="6"/>
                    </a:lnTo>
                    <a:lnTo>
                      <a:pt x="84" y="2"/>
                    </a:lnTo>
                    <a:lnTo>
                      <a:pt x="106" y="0"/>
                    </a:lnTo>
                    <a:lnTo>
                      <a:pt x="128" y="2"/>
                    </a:lnTo>
                    <a:lnTo>
                      <a:pt x="148" y="8"/>
                    </a:lnTo>
                    <a:lnTo>
                      <a:pt x="168" y="16"/>
                    </a:lnTo>
                    <a:lnTo>
                      <a:pt x="184" y="28"/>
                    </a:lnTo>
                    <a:lnTo>
                      <a:pt x="190" y="36"/>
                    </a:lnTo>
                    <a:lnTo>
                      <a:pt x="196" y="4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107"/>
              <p:cNvSpPr>
                <a:spLocks/>
              </p:cNvSpPr>
              <p:nvPr/>
            </p:nvSpPr>
            <p:spPr bwMode="auto">
              <a:xfrm>
                <a:off x="11936413" y="7999413"/>
                <a:ext cx="330200" cy="311150"/>
              </a:xfrm>
              <a:custGeom>
                <a:avLst/>
                <a:gdLst>
                  <a:gd name="T0" fmla="*/ 196 w 208"/>
                  <a:gd name="T1" fmla="*/ 44 h 196"/>
                  <a:gd name="T2" fmla="*/ 196 w 208"/>
                  <a:gd name="T3" fmla="*/ 44 h 196"/>
                  <a:gd name="T4" fmla="*/ 204 w 208"/>
                  <a:gd name="T5" fmla="*/ 60 h 196"/>
                  <a:gd name="T6" fmla="*/ 208 w 208"/>
                  <a:gd name="T7" fmla="*/ 78 h 196"/>
                  <a:gd name="T8" fmla="*/ 208 w 208"/>
                  <a:gd name="T9" fmla="*/ 98 h 196"/>
                  <a:gd name="T10" fmla="*/ 204 w 208"/>
                  <a:gd name="T11" fmla="*/ 116 h 196"/>
                  <a:gd name="T12" fmla="*/ 198 w 208"/>
                  <a:gd name="T13" fmla="*/ 134 h 196"/>
                  <a:gd name="T14" fmla="*/ 186 w 208"/>
                  <a:gd name="T15" fmla="*/ 150 h 196"/>
                  <a:gd name="T16" fmla="*/ 172 w 208"/>
                  <a:gd name="T17" fmla="*/ 166 h 196"/>
                  <a:gd name="T18" fmla="*/ 156 w 208"/>
                  <a:gd name="T19" fmla="*/ 178 h 196"/>
                  <a:gd name="T20" fmla="*/ 156 w 208"/>
                  <a:gd name="T21" fmla="*/ 178 h 196"/>
                  <a:gd name="T22" fmla="*/ 136 w 208"/>
                  <a:gd name="T23" fmla="*/ 188 h 196"/>
                  <a:gd name="T24" fmla="*/ 116 w 208"/>
                  <a:gd name="T25" fmla="*/ 194 h 196"/>
                  <a:gd name="T26" fmla="*/ 98 w 208"/>
                  <a:gd name="T27" fmla="*/ 196 h 196"/>
                  <a:gd name="T28" fmla="*/ 78 w 208"/>
                  <a:gd name="T29" fmla="*/ 194 h 196"/>
                  <a:gd name="T30" fmla="*/ 60 w 208"/>
                  <a:gd name="T31" fmla="*/ 190 h 196"/>
                  <a:gd name="T32" fmla="*/ 42 w 208"/>
                  <a:gd name="T33" fmla="*/ 182 h 196"/>
                  <a:gd name="T34" fmla="*/ 28 w 208"/>
                  <a:gd name="T35" fmla="*/ 170 h 196"/>
                  <a:gd name="T36" fmla="*/ 16 w 208"/>
                  <a:gd name="T37" fmla="*/ 154 h 196"/>
                  <a:gd name="T38" fmla="*/ 16 w 208"/>
                  <a:gd name="T39" fmla="*/ 154 h 196"/>
                  <a:gd name="T40" fmla="*/ 8 w 208"/>
                  <a:gd name="T41" fmla="*/ 138 h 196"/>
                  <a:gd name="T42" fmla="*/ 2 w 208"/>
                  <a:gd name="T43" fmla="*/ 118 h 196"/>
                  <a:gd name="T44" fmla="*/ 0 w 208"/>
                  <a:gd name="T45" fmla="*/ 100 h 196"/>
                  <a:gd name="T46" fmla="*/ 2 w 208"/>
                  <a:gd name="T47" fmla="*/ 80 h 196"/>
                  <a:gd name="T48" fmla="*/ 6 w 208"/>
                  <a:gd name="T49" fmla="*/ 62 h 196"/>
                  <a:gd name="T50" fmla="*/ 14 w 208"/>
                  <a:gd name="T51" fmla="*/ 44 h 196"/>
                  <a:gd name="T52" fmla="*/ 28 w 208"/>
                  <a:gd name="T53" fmla="*/ 30 h 196"/>
                  <a:gd name="T54" fmla="*/ 34 w 208"/>
                  <a:gd name="T55" fmla="*/ 22 h 196"/>
                  <a:gd name="T56" fmla="*/ 44 w 208"/>
                  <a:gd name="T57" fmla="*/ 16 h 196"/>
                  <a:gd name="T58" fmla="*/ 44 w 208"/>
                  <a:gd name="T59" fmla="*/ 16 h 196"/>
                  <a:gd name="T60" fmla="*/ 64 w 208"/>
                  <a:gd name="T61" fmla="*/ 6 h 196"/>
                  <a:gd name="T62" fmla="*/ 84 w 208"/>
                  <a:gd name="T63" fmla="*/ 2 h 196"/>
                  <a:gd name="T64" fmla="*/ 106 w 208"/>
                  <a:gd name="T65" fmla="*/ 0 h 196"/>
                  <a:gd name="T66" fmla="*/ 128 w 208"/>
                  <a:gd name="T67" fmla="*/ 2 h 196"/>
                  <a:gd name="T68" fmla="*/ 148 w 208"/>
                  <a:gd name="T69" fmla="*/ 8 h 196"/>
                  <a:gd name="T70" fmla="*/ 168 w 208"/>
                  <a:gd name="T71" fmla="*/ 16 h 196"/>
                  <a:gd name="T72" fmla="*/ 184 w 208"/>
                  <a:gd name="T73" fmla="*/ 28 h 196"/>
                  <a:gd name="T74" fmla="*/ 190 w 208"/>
                  <a:gd name="T75" fmla="*/ 36 h 196"/>
                  <a:gd name="T76" fmla="*/ 196 w 208"/>
                  <a:gd name="T77"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8" h="196">
                    <a:moveTo>
                      <a:pt x="196" y="44"/>
                    </a:moveTo>
                    <a:lnTo>
                      <a:pt x="196" y="44"/>
                    </a:lnTo>
                    <a:lnTo>
                      <a:pt x="204" y="60"/>
                    </a:lnTo>
                    <a:lnTo>
                      <a:pt x="208" y="78"/>
                    </a:lnTo>
                    <a:lnTo>
                      <a:pt x="208" y="98"/>
                    </a:lnTo>
                    <a:lnTo>
                      <a:pt x="204" y="116"/>
                    </a:lnTo>
                    <a:lnTo>
                      <a:pt x="198" y="134"/>
                    </a:lnTo>
                    <a:lnTo>
                      <a:pt x="186" y="150"/>
                    </a:lnTo>
                    <a:lnTo>
                      <a:pt x="172" y="166"/>
                    </a:lnTo>
                    <a:lnTo>
                      <a:pt x="156" y="178"/>
                    </a:lnTo>
                    <a:lnTo>
                      <a:pt x="156" y="178"/>
                    </a:lnTo>
                    <a:lnTo>
                      <a:pt x="136" y="188"/>
                    </a:lnTo>
                    <a:lnTo>
                      <a:pt x="116" y="194"/>
                    </a:lnTo>
                    <a:lnTo>
                      <a:pt x="98" y="196"/>
                    </a:lnTo>
                    <a:lnTo>
                      <a:pt x="78" y="194"/>
                    </a:lnTo>
                    <a:lnTo>
                      <a:pt x="60" y="190"/>
                    </a:lnTo>
                    <a:lnTo>
                      <a:pt x="42" y="182"/>
                    </a:lnTo>
                    <a:lnTo>
                      <a:pt x="28" y="170"/>
                    </a:lnTo>
                    <a:lnTo>
                      <a:pt x="16" y="154"/>
                    </a:lnTo>
                    <a:lnTo>
                      <a:pt x="16" y="154"/>
                    </a:lnTo>
                    <a:lnTo>
                      <a:pt x="8" y="138"/>
                    </a:lnTo>
                    <a:lnTo>
                      <a:pt x="2" y="118"/>
                    </a:lnTo>
                    <a:lnTo>
                      <a:pt x="0" y="100"/>
                    </a:lnTo>
                    <a:lnTo>
                      <a:pt x="2" y="80"/>
                    </a:lnTo>
                    <a:lnTo>
                      <a:pt x="6" y="62"/>
                    </a:lnTo>
                    <a:lnTo>
                      <a:pt x="14" y="44"/>
                    </a:lnTo>
                    <a:lnTo>
                      <a:pt x="28" y="30"/>
                    </a:lnTo>
                    <a:lnTo>
                      <a:pt x="34" y="22"/>
                    </a:lnTo>
                    <a:lnTo>
                      <a:pt x="44" y="16"/>
                    </a:lnTo>
                    <a:lnTo>
                      <a:pt x="44" y="16"/>
                    </a:lnTo>
                    <a:lnTo>
                      <a:pt x="64" y="6"/>
                    </a:lnTo>
                    <a:lnTo>
                      <a:pt x="84" y="2"/>
                    </a:lnTo>
                    <a:lnTo>
                      <a:pt x="106" y="0"/>
                    </a:lnTo>
                    <a:lnTo>
                      <a:pt x="128" y="2"/>
                    </a:lnTo>
                    <a:lnTo>
                      <a:pt x="148" y="8"/>
                    </a:lnTo>
                    <a:lnTo>
                      <a:pt x="168" y="16"/>
                    </a:lnTo>
                    <a:lnTo>
                      <a:pt x="184" y="28"/>
                    </a:lnTo>
                    <a:lnTo>
                      <a:pt x="190" y="36"/>
                    </a:lnTo>
                    <a:lnTo>
                      <a:pt x="196"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108"/>
              <p:cNvSpPr>
                <a:spLocks/>
              </p:cNvSpPr>
              <p:nvPr/>
            </p:nvSpPr>
            <p:spPr bwMode="auto">
              <a:xfrm>
                <a:off x="11476038" y="5053013"/>
                <a:ext cx="1254125" cy="2593975"/>
              </a:xfrm>
              <a:custGeom>
                <a:avLst/>
                <a:gdLst>
                  <a:gd name="T0" fmla="*/ 12 w 790"/>
                  <a:gd name="T1" fmla="*/ 44 h 1634"/>
                  <a:gd name="T2" fmla="*/ 4 w 790"/>
                  <a:gd name="T3" fmla="*/ 112 h 1634"/>
                  <a:gd name="T4" fmla="*/ 0 w 790"/>
                  <a:gd name="T5" fmla="*/ 192 h 1634"/>
                  <a:gd name="T6" fmla="*/ 2 w 790"/>
                  <a:gd name="T7" fmla="*/ 280 h 1634"/>
                  <a:gd name="T8" fmla="*/ 10 w 790"/>
                  <a:gd name="T9" fmla="*/ 376 h 1634"/>
                  <a:gd name="T10" fmla="*/ 24 w 790"/>
                  <a:gd name="T11" fmla="*/ 478 h 1634"/>
                  <a:gd name="T12" fmla="*/ 44 w 790"/>
                  <a:gd name="T13" fmla="*/ 586 h 1634"/>
                  <a:gd name="T14" fmla="*/ 72 w 790"/>
                  <a:gd name="T15" fmla="*/ 696 h 1634"/>
                  <a:gd name="T16" fmla="*/ 108 w 790"/>
                  <a:gd name="T17" fmla="*/ 808 h 1634"/>
                  <a:gd name="T18" fmla="*/ 150 w 790"/>
                  <a:gd name="T19" fmla="*/ 922 h 1634"/>
                  <a:gd name="T20" fmla="*/ 202 w 790"/>
                  <a:gd name="T21" fmla="*/ 1034 h 1634"/>
                  <a:gd name="T22" fmla="*/ 260 w 790"/>
                  <a:gd name="T23" fmla="*/ 1146 h 1634"/>
                  <a:gd name="T24" fmla="*/ 328 w 790"/>
                  <a:gd name="T25" fmla="*/ 1254 h 1634"/>
                  <a:gd name="T26" fmla="*/ 404 w 790"/>
                  <a:gd name="T27" fmla="*/ 1358 h 1634"/>
                  <a:gd name="T28" fmla="*/ 490 w 790"/>
                  <a:gd name="T29" fmla="*/ 1458 h 1634"/>
                  <a:gd name="T30" fmla="*/ 584 w 790"/>
                  <a:gd name="T31" fmla="*/ 1550 h 1634"/>
                  <a:gd name="T32" fmla="*/ 690 w 790"/>
                  <a:gd name="T33" fmla="*/ 1634 h 1634"/>
                  <a:gd name="T34" fmla="*/ 790 w 790"/>
                  <a:gd name="T35" fmla="*/ 1608 h 1634"/>
                  <a:gd name="T36" fmla="*/ 730 w 790"/>
                  <a:gd name="T37" fmla="*/ 1568 h 1634"/>
                  <a:gd name="T38" fmla="*/ 622 w 790"/>
                  <a:gd name="T39" fmla="*/ 1482 h 1634"/>
                  <a:gd name="T40" fmla="*/ 524 w 790"/>
                  <a:gd name="T41" fmla="*/ 1386 h 1634"/>
                  <a:gd name="T42" fmla="*/ 438 w 790"/>
                  <a:gd name="T43" fmla="*/ 1282 h 1634"/>
                  <a:gd name="T44" fmla="*/ 362 w 790"/>
                  <a:gd name="T45" fmla="*/ 1172 h 1634"/>
                  <a:gd name="T46" fmla="*/ 294 w 790"/>
                  <a:gd name="T47" fmla="*/ 1058 h 1634"/>
                  <a:gd name="T48" fmla="*/ 236 w 790"/>
                  <a:gd name="T49" fmla="*/ 942 h 1634"/>
                  <a:gd name="T50" fmla="*/ 188 w 790"/>
                  <a:gd name="T51" fmla="*/ 826 h 1634"/>
                  <a:gd name="T52" fmla="*/ 148 w 790"/>
                  <a:gd name="T53" fmla="*/ 708 h 1634"/>
                  <a:gd name="T54" fmla="*/ 118 w 790"/>
                  <a:gd name="T55" fmla="*/ 592 h 1634"/>
                  <a:gd name="T56" fmla="*/ 94 w 790"/>
                  <a:gd name="T57" fmla="*/ 482 h 1634"/>
                  <a:gd name="T58" fmla="*/ 78 w 790"/>
                  <a:gd name="T59" fmla="*/ 374 h 1634"/>
                  <a:gd name="T60" fmla="*/ 70 w 790"/>
                  <a:gd name="T61" fmla="*/ 274 h 1634"/>
                  <a:gd name="T62" fmla="*/ 66 w 790"/>
                  <a:gd name="T63" fmla="*/ 184 h 1634"/>
                  <a:gd name="T64" fmla="*/ 72 w 790"/>
                  <a:gd name="T65" fmla="*/ 102 h 1634"/>
                  <a:gd name="T66" fmla="*/ 82 w 790"/>
                  <a:gd name="T67" fmla="*/ 30 h 1634"/>
                  <a:gd name="T68" fmla="*/ 88 w 790"/>
                  <a:gd name="T69" fmla="*/ 0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0" h="1634">
                    <a:moveTo>
                      <a:pt x="12" y="44"/>
                    </a:moveTo>
                    <a:lnTo>
                      <a:pt x="12" y="44"/>
                    </a:lnTo>
                    <a:lnTo>
                      <a:pt x="8" y="76"/>
                    </a:lnTo>
                    <a:lnTo>
                      <a:pt x="4" y="112"/>
                    </a:lnTo>
                    <a:lnTo>
                      <a:pt x="0" y="152"/>
                    </a:lnTo>
                    <a:lnTo>
                      <a:pt x="0" y="192"/>
                    </a:lnTo>
                    <a:lnTo>
                      <a:pt x="0" y="236"/>
                    </a:lnTo>
                    <a:lnTo>
                      <a:pt x="2" y="280"/>
                    </a:lnTo>
                    <a:lnTo>
                      <a:pt x="4" y="328"/>
                    </a:lnTo>
                    <a:lnTo>
                      <a:pt x="10" y="376"/>
                    </a:lnTo>
                    <a:lnTo>
                      <a:pt x="16" y="426"/>
                    </a:lnTo>
                    <a:lnTo>
                      <a:pt x="24" y="478"/>
                    </a:lnTo>
                    <a:lnTo>
                      <a:pt x="34" y="532"/>
                    </a:lnTo>
                    <a:lnTo>
                      <a:pt x="44" y="586"/>
                    </a:lnTo>
                    <a:lnTo>
                      <a:pt x="58" y="640"/>
                    </a:lnTo>
                    <a:lnTo>
                      <a:pt x="72" y="696"/>
                    </a:lnTo>
                    <a:lnTo>
                      <a:pt x="90" y="752"/>
                    </a:lnTo>
                    <a:lnTo>
                      <a:pt x="108" y="808"/>
                    </a:lnTo>
                    <a:lnTo>
                      <a:pt x="128" y="864"/>
                    </a:lnTo>
                    <a:lnTo>
                      <a:pt x="150" y="922"/>
                    </a:lnTo>
                    <a:lnTo>
                      <a:pt x="174" y="978"/>
                    </a:lnTo>
                    <a:lnTo>
                      <a:pt x="202" y="1034"/>
                    </a:lnTo>
                    <a:lnTo>
                      <a:pt x="230" y="1090"/>
                    </a:lnTo>
                    <a:lnTo>
                      <a:pt x="260" y="1146"/>
                    </a:lnTo>
                    <a:lnTo>
                      <a:pt x="292" y="1200"/>
                    </a:lnTo>
                    <a:lnTo>
                      <a:pt x="328" y="1254"/>
                    </a:lnTo>
                    <a:lnTo>
                      <a:pt x="364" y="1308"/>
                    </a:lnTo>
                    <a:lnTo>
                      <a:pt x="404" y="1358"/>
                    </a:lnTo>
                    <a:lnTo>
                      <a:pt x="446" y="1408"/>
                    </a:lnTo>
                    <a:lnTo>
                      <a:pt x="490" y="1458"/>
                    </a:lnTo>
                    <a:lnTo>
                      <a:pt x="536" y="1504"/>
                    </a:lnTo>
                    <a:lnTo>
                      <a:pt x="584" y="1550"/>
                    </a:lnTo>
                    <a:lnTo>
                      <a:pt x="636" y="1592"/>
                    </a:lnTo>
                    <a:lnTo>
                      <a:pt x="690" y="1634"/>
                    </a:lnTo>
                    <a:lnTo>
                      <a:pt x="690" y="1634"/>
                    </a:lnTo>
                    <a:lnTo>
                      <a:pt x="790" y="1608"/>
                    </a:lnTo>
                    <a:lnTo>
                      <a:pt x="790" y="1608"/>
                    </a:lnTo>
                    <a:lnTo>
                      <a:pt x="730" y="1568"/>
                    </a:lnTo>
                    <a:lnTo>
                      <a:pt x="676" y="1526"/>
                    </a:lnTo>
                    <a:lnTo>
                      <a:pt x="622" y="1482"/>
                    </a:lnTo>
                    <a:lnTo>
                      <a:pt x="572" y="1434"/>
                    </a:lnTo>
                    <a:lnTo>
                      <a:pt x="524" y="1386"/>
                    </a:lnTo>
                    <a:lnTo>
                      <a:pt x="480" y="1334"/>
                    </a:lnTo>
                    <a:lnTo>
                      <a:pt x="438" y="1282"/>
                    </a:lnTo>
                    <a:lnTo>
                      <a:pt x="398" y="1228"/>
                    </a:lnTo>
                    <a:lnTo>
                      <a:pt x="362" y="1172"/>
                    </a:lnTo>
                    <a:lnTo>
                      <a:pt x="326" y="1116"/>
                    </a:lnTo>
                    <a:lnTo>
                      <a:pt x="294" y="1058"/>
                    </a:lnTo>
                    <a:lnTo>
                      <a:pt x="264" y="1000"/>
                    </a:lnTo>
                    <a:lnTo>
                      <a:pt x="236" y="942"/>
                    </a:lnTo>
                    <a:lnTo>
                      <a:pt x="212" y="884"/>
                    </a:lnTo>
                    <a:lnTo>
                      <a:pt x="188" y="826"/>
                    </a:lnTo>
                    <a:lnTo>
                      <a:pt x="168" y="766"/>
                    </a:lnTo>
                    <a:lnTo>
                      <a:pt x="148" y="708"/>
                    </a:lnTo>
                    <a:lnTo>
                      <a:pt x="132" y="650"/>
                    </a:lnTo>
                    <a:lnTo>
                      <a:pt x="118" y="592"/>
                    </a:lnTo>
                    <a:lnTo>
                      <a:pt x="104" y="536"/>
                    </a:lnTo>
                    <a:lnTo>
                      <a:pt x="94" y="482"/>
                    </a:lnTo>
                    <a:lnTo>
                      <a:pt x="86" y="428"/>
                    </a:lnTo>
                    <a:lnTo>
                      <a:pt x="78" y="374"/>
                    </a:lnTo>
                    <a:lnTo>
                      <a:pt x="72" y="324"/>
                    </a:lnTo>
                    <a:lnTo>
                      <a:pt x="70" y="274"/>
                    </a:lnTo>
                    <a:lnTo>
                      <a:pt x="68" y="228"/>
                    </a:lnTo>
                    <a:lnTo>
                      <a:pt x="66" y="184"/>
                    </a:lnTo>
                    <a:lnTo>
                      <a:pt x="68" y="142"/>
                    </a:lnTo>
                    <a:lnTo>
                      <a:pt x="72" y="102"/>
                    </a:lnTo>
                    <a:lnTo>
                      <a:pt x="76" y="64"/>
                    </a:lnTo>
                    <a:lnTo>
                      <a:pt x="82" y="30"/>
                    </a:lnTo>
                    <a:lnTo>
                      <a:pt x="88" y="0"/>
                    </a:lnTo>
                    <a:lnTo>
                      <a:pt x="88" y="0"/>
                    </a:lnTo>
                    <a:lnTo>
                      <a:pt x="12" y="44"/>
                    </a:lnTo>
                    <a:close/>
                  </a:path>
                </a:pathLst>
              </a:custGeom>
              <a:solidFill>
                <a:srgbClr val="C6D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109"/>
              <p:cNvSpPr>
                <a:spLocks/>
              </p:cNvSpPr>
              <p:nvPr/>
            </p:nvSpPr>
            <p:spPr bwMode="auto">
              <a:xfrm>
                <a:off x="11476038" y="5053013"/>
                <a:ext cx="1254125" cy="2593975"/>
              </a:xfrm>
              <a:custGeom>
                <a:avLst/>
                <a:gdLst>
                  <a:gd name="T0" fmla="*/ 12 w 790"/>
                  <a:gd name="T1" fmla="*/ 44 h 1634"/>
                  <a:gd name="T2" fmla="*/ 4 w 790"/>
                  <a:gd name="T3" fmla="*/ 112 h 1634"/>
                  <a:gd name="T4" fmla="*/ 0 w 790"/>
                  <a:gd name="T5" fmla="*/ 192 h 1634"/>
                  <a:gd name="T6" fmla="*/ 2 w 790"/>
                  <a:gd name="T7" fmla="*/ 280 h 1634"/>
                  <a:gd name="T8" fmla="*/ 10 w 790"/>
                  <a:gd name="T9" fmla="*/ 376 h 1634"/>
                  <a:gd name="T10" fmla="*/ 24 w 790"/>
                  <a:gd name="T11" fmla="*/ 478 h 1634"/>
                  <a:gd name="T12" fmla="*/ 44 w 790"/>
                  <a:gd name="T13" fmla="*/ 586 h 1634"/>
                  <a:gd name="T14" fmla="*/ 72 w 790"/>
                  <a:gd name="T15" fmla="*/ 696 h 1634"/>
                  <a:gd name="T16" fmla="*/ 108 w 790"/>
                  <a:gd name="T17" fmla="*/ 808 h 1634"/>
                  <a:gd name="T18" fmla="*/ 150 w 790"/>
                  <a:gd name="T19" fmla="*/ 922 h 1634"/>
                  <a:gd name="T20" fmla="*/ 202 w 790"/>
                  <a:gd name="T21" fmla="*/ 1034 h 1634"/>
                  <a:gd name="T22" fmla="*/ 260 w 790"/>
                  <a:gd name="T23" fmla="*/ 1146 h 1634"/>
                  <a:gd name="T24" fmla="*/ 328 w 790"/>
                  <a:gd name="T25" fmla="*/ 1254 h 1634"/>
                  <a:gd name="T26" fmla="*/ 404 w 790"/>
                  <a:gd name="T27" fmla="*/ 1358 h 1634"/>
                  <a:gd name="T28" fmla="*/ 490 w 790"/>
                  <a:gd name="T29" fmla="*/ 1458 h 1634"/>
                  <a:gd name="T30" fmla="*/ 584 w 790"/>
                  <a:gd name="T31" fmla="*/ 1550 h 1634"/>
                  <a:gd name="T32" fmla="*/ 690 w 790"/>
                  <a:gd name="T33" fmla="*/ 1634 h 1634"/>
                  <a:gd name="T34" fmla="*/ 790 w 790"/>
                  <a:gd name="T35" fmla="*/ 1608 h 1634"/>
                  <a:gd name="T36" fmla="*/ 730 w 790"/>
                  <a:gd name="T37" fmla="*/ 1568 h 1634"/>
                  <a:gd name="T38" fmla="*/ 622 w 790"/>
                  <a:gd name="T39" fmla="*/ 1482 h 1634"/>
                  <a:gd name="T40" fmla="*/ 524 w 790"/>
                  <a:gd name="T41" fmla="*/ 1386 h 1634"/>
                  <a:gd name="T42" fmla="*/ 438 w 790"/>
                  <a:gd name="T43" fmla="*/ 1282 h 1634"/>
                  <a:gd name="T44" fmla="*/ 362 w 790"/>
                  <a:gd name="T45" fmla="*/ 1172 h 1634"/>
                  <a:gd name="T46" fmla="*/ 294 w 790"/>
                  <a:gd name="T47" fmla="*/ 1058 h 1634"/>
                  <a:gd name="T48" fmla="*/ 236 w 790"/>
                  <a:gd name="T49" fmla="*/ 942 h 1634"/>
                  <a:gd name="T50" fmla="*/ 188 w 790"/>
                  <a:gd name="T51" fmla="*/ 826 h 1634"/>
                  <a:gd name="T52" fmla="*/ 148 w 790"/>
                  <a:gd name="T53" fmla="*/ 708 h 1634"/>
                  <a:gd name="T54" fmla="*/ 118 w 790"/>
                  <a:gd name="T55" fmla="*/ 592 h 1634"/>
                  <a:gd name="T56" fmla="*/ 94 w 790"/>
                  <a:gd name="T57" fmla="*/ 482 h 1634"/>
                  <a:gd name="T58" fmla="*/ 78 w 790"/>
                  <a:gd name="T59" fmla="*/ 374 h 1634"/>
                  <a:gd name="T60" fmla="*/ 70 w 790"/>
                  <a:gd name="T61" fmla="*/ 274 h 1634"/>
                  <a:gd name="T62" fmla="*/ 66 w 790"/>
                  <a:gd name="T63" fmla="*/ 184 h 1634"/>
                  <a:gd name="T64" fmla="*/ 72 w 790"/>
                  <a:gd name="T65" fmla="*/ 102 h 1634"/>
                  <a:gd name="T66" fmla="*/ 82 w 790"/>
                  <a:gd name="T67" fmla="*/ 30 h 1634"/>
                  <a:gd name="T68" fmla="*/ 88 w 790"/>
                  <a:gd name="T69" fmla="*/ 0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0" h="1634">
                    <a:moveTo>
                      <a:pt x="12" y="44"/>
                    </a:moveTo>
                    <a:lnTo>
                      <a:pt x="12" y="44"/>
                    </a:lnTo>
                    <a:lnTo>
                      <a:pt x="8" y="76"/>
                    </a:lnTo>
                    <a:lnTo>
                      <a:pt x="4" y="112"/>
                    </a:lnTo>
                    <a:lnTo>
                      <a:pt x="0" y="152"/>
                    </a:lnTo>
                    <a:lnTo>
                      <a:pt x="0" y="192"/>
                    </a:lnTo>
                    <a:lnTo>
                      <a:pt x="0" y="236"/>
                    </a:lnTo>
                    <a:lnTo>
                      <a:pt x="2" y="280"/>
                    </a:lnTo>
                    <a:lnTo>
                      <a:pt x="4" y="328"/>
                    </a:lnTo>
                    <a:lnTo>
                      <a:pt x="10" y="376"/>
                    </a:lnTo>
                    <a:lnTo>
                      <a:pt x="16" y="426"/>
                    </a:lnTo>
                    <a:lnTo>
                      <a:pt x="24" y="478"/>
                    </a:lnTo>
                    <a:lnTo>
                      <a:pt x="34" y="532"/>
                    </a:lnTo>
                    <a:lnTo>
                      <a:pt x="44" y="586"/>
                    </a:lnTo>
                    <a:lnTo>
                      <a:pt x="58" y="640"/>
                    </a:lnTo>
                    <a:lnTo>
                      <a:pt x="72" y="696"/>
                    </a:lnTo>
                    <a:lnTo>
                      <a:pt x="90" y="752"/>
                    </a:lnTo>
                    <a:lnTo>
                      <a:pt x="108" y="808"/>
                    </a:lnTo>
                    <a:lnTo>
                      <a:pt x="128" y="864"/>
                    </a:lnTo>
                    <a:lnTo>
                      <a:pt x="150" y="922"/>
                    </a:lnTo>
                    <a:lnTo>
                      <a:pt x="174" y="978"/>
                    </a:lnTo>
                    <a:lnTo>
                      <a:pt x="202" y="1034"/>
                    </a:lnTo>
                    <a:lnTo>
                      <a:pt x="230" y="1090"/>
                    </a:lnTo>
                    <a:lnTo>
                      <a:pt x="260" y="1146"/>
                    </a:lnTo>
                    <a:lnTo>
                      <a:pt x="292" y="1200"/>
                    </a:lnTo>
                    <a:lnTo>
                      <a:pt x="328" y="1254"/>
                    </a:lnTo>
                    <a:lnTo>
                      <a:pt x="364" y="1308"/>
                    </a:lnTo>
                    <a:lnTo>
                      <a:pt x="404" y="1358"/>
                    </a:lnTo>
                    <a:lnTo>
                      <a:pt x="446" y="1408"/>
                    </a:lnTo>
                    <a:lnTo>
                      <a:pt x="490" y="1458"/>
                    </a:lnTo>
                    <a:lnTo>
                      <a:pt x="536" y="1504"/>
                    </a:lnTo>
                    <a:lnTo>
                      <a:pt x="584" y="1550"/>
                    </a:lnTo>
                    <a:lnTo>
                      <a:pt x="636" y="1592"/>
                    </a:lnTo>
                    <a:lnTo>
                      <a:pt x="690" y="1634"/>
                    </a:lnTo>
                    <a:lnTo>
                      <a:pt x="690" y="1634"/>
                    </a:lnTo>
                    <a:lnTo>
                      <a:pt x="790" y="1608"/>
                    </a:lnTo>
                    <a:lnTo>
                      <a:pt x="790" y="1608"/>
                    </a:lnTo>
                    <a:lnTo>
                      <a:pt x="730" y="1568"/>
                    </a:lnTo>
                    <a:lnTo>
                      <a:pt x="676" y="1526"/>
                    </a:lnTo>
                    <a:lnTo>
                      <a:pt x="622" y="1482"/>
                    </a:lnTo>
                    <a:lnTo>
                      <a:pt x="572" y="1434"/>
                    </a:lnTo>
                    <a:lnTo>
                      <a:pt x="524" y="1386"/>
                    </a:lnTo>
                    <a:lnTo>
                      <a:pt x="480" y="1334"/>
                    </a:lnTo>
                    <a:lnTo>
                      <a:pt x="438" y="1282"/>
                    </a:lnTo>
                    <a:lnTo>
                      <a:pt x="398" y="1228"/>
                    </a:lnTo>
                    <a:lnTo>
                      <a:pt x="362" y="1172"/>
                    </a:lnTo>
                    <a:lnTo>
                      <a:pt x="326" y="1116"/>
                    </a:lnTo>
                    <a:lnTo>
                      <a:pt x="294" y="1058"/>
                    </a:lnTo>
                    <a:lnTo>
                      <a:pt x="264" y="1000"/>
                    </a:lnTo>
                    <a:lnTo>
                      <a:pt x="236" y="942"/>
                    </a:lnTo>
                    <a:lnTo>
                      <a:pt x="212" y="884"/>
                    </a:lnTo>
                    <a:lnTo>
                      <a:pt x="188" y="826"/>
                    </a:lnTo>
                    <a:lnTo>
                      <a:pt x="168" y="766"/>
                    </a:lnTo>
                    <a:lnTo>
                      <a:pt x="148" y="708"/>
                    </a:lnTo>
                    <a:lnTo>
                      <a:pt x="132" y="650"/>
                    </a:lnTo>
                    <a:lnTo>
                      <a:pt x="118" y="592"/>
                    </a:lnTo>
                    <a:lnTo>
                      <a:pt x="104" y="536"/>
                    </a:lnTo>
                    <a:lnTo>
                      <a:pt x="94" y="482"/>
                    </a:lnTo>
                    <a:lnTo>
                      <a:pt x="86" y="428"/>
                    </a:lnTo>
                    <a:lnTo>
                      <a:pt x="78" y="374"/>
                    </a:lnTo>
                    <a:lnTo>
                      <a:pt x="72" y="324"/>
                    </a:lnTo>
                    <a:lnTo>
                      <a:pt x="70" y="274"/>
                    </a:lnTo>
                    <a:lnTo>
                      <a:pt x="68" y="228"/>
                    </a:lnTo>
                    <a:lnTo>
                      <a:pt x="66" y="184"/>
                    </a:lnTo>
                    <a:lnTo>
                      <a:pt x="68" y="142"/>
                    </a:lnTo>
                    <a:lnTo>
                      <a:pt x="72" y="102"/>
                    </a:lnTo>
                    <a:lnTo>
                      <a:pt x="76" y="64"/>
                    </a:lnTo>
                    <a:lnTo>
                      <a:pt x="82" y="30"/>
                    </a:lnTo>
                    <a:lnTo>
                      <a:pt x="88" y="0"/>
                    </a:lnTo>
                    <a:lnTo>
                      <a:pt x="88" y="0"/>
                    </a:lnTo>
                    <a:lnTo>
                      <a:pt x="12"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110"/>
              <p:cNvSpPr>
                <a:spLocks/>
              </p:cNvSpPr>
              <p:nvPr/>
            </p:nvSpPr>
            <p:spPr bwMode="auto">
              <a:xfrm>
                <a:off x="10701338" y="3973513"/>
                <a:ext cx="2981325" cy="2282825"/>
              </a:xfrm>
              <a:custGeom>
                <a:avLst/>
                <a:gdLst>
                  <a:gd name="T0" fmla="*/ 1518 w 1878"/>
                  <a:gd name="T1" fmla="*/ 282 h 1438"/>
                  <a:gd name="T2" fmla="*/ 1372 w 1878"/>
                  <a:gd name="T3" fmla="*/ 434 h 1438"/>
                  <a:gd name="T4" fmla="*/ 1216 w 1878"/>
                  <a:gd name="T5" fmla="*/ 574 h 1438"/>
                  <a:gd name="T6" fmla="*/ 1050 w 1878"/>
                  <a:gd name="T7" fmla="*/ 704 h 1438"/>
                  <a:gd name="T8" fmla="*/ 874 w 1878"/>
                  <a:gd name="T9" fmla="*/ 824 h 1438"/>
                  <a:gd name="T10" fmla="*/ 690 w 1878"/>
                  <a:gd name="T11" fmla="*/ 932 h 1438"/>
                  <a:gd name="T12" fmla="*/ 498 w 1878"/>
                  <a:gd name="T13" fmla="*/ 1032 h 1438"/>
                  <a:gd name="T14" fmla="*/ 302 w 1878"/>
                  <a:gd name="T15" fmla="*/ 1124 h 1438"/>
                  <a:gd name="T16" fmla="*/ 98 w 1878"/>
                  <a:gd name="T17" fmla="*/ 1204 h 1438"/>
                  <a:gd name="T18" fmla="*/ 82 w 1878"/>
                  <a:gd name="T19" fmla="*/ 1214 h 1438"/>
                  <a:gd name="T20" fmla="*/ 48 w 1878"/>
                  <a:gd name="T21" fmla="*/ 1238 h 1438"/>
                  <a:gd name="T22" fmla="*/ 22 w 1878"/>
                  <a:gd name="T23" fmla="*/ 1270 h 1438"/>
                  <a:gd name="T24" fmla="*/ 10 w 1878"/>
                  <a:gd name="T25" fmla="*/ 1296 h 1438"/>
                  <a:gd name="T26" fmla="*/ 2 w 1878"/>
                  <a:gd name="T27" fmla="*/ 1326 h 1438"/>
                  <a:gd name="T28" fmla="*/ 0 w 1878"/>
                  <a:gd name="T29" fmla="*/ 1342 h 1438"/>
                  <a:gd name="T30" fmla="*/ 6 w 1878"/>
                  <a:gd name="T31" fmla="*/ 1374 h 1438"/>
                  <a:gd name="T32" fmla="*/ 22 w 1878"/>
                  <a:gd name="T33" fmla="*/ 1400 h 1438"/>
                  <a:gd name="T34" fmla="*/ 44 w 1878"/>
                  <a:gd name="T35" fmla="*/ 1418 h 1438"/>
                  <a:gd name="T36" fmla="*/ 76 w 1878"/>
                  <a:gd name="T37" fmla="*/ 1430 h 1438"/>
                  <a:gd name="T38" fmla="*/ 116 w 1878"/>
                  <a:gd name="T39" fmla="*/ 1438 h 1438"/>
                  <a:gd name="T40" fmla="*/ 162 w 1878"/>
                  <a:gd name="T41" fmla="*/ 1438 h 1438"/>
                  <a:gd name="T42" fmla="*/ 216 w 1878"/>
                  <a:gd name="T43" fmla="*/ 1432 h 1438"/>
                  <a:gd name="T44" fmla="*/ 274 w 1878"/>
                  <a:gd name="T45" fmla="*/ 1422 h 1438"/>
                  <a:gd name="T46" fmla="*/ 498 w 1878"/>
                  <a:gd name="T47" fmla="*/ 1368 h 1438"/>
                  <a:gd name="T48" fmla="*/ 714 w 1878"/>
                  <a:gd name="T49" fmla="*/ 1306 h 1438"/>
                  <a:gd name="T50" fmla="*/ 926 w 1878"/>
                  <a:gd name="T51" fmla="*/ 1236 h 1438"/>
                  <a:gd name="T52" fmla="*/ 1132 w 1878"/>
                  <a:gd name="T53" fmla="*/ 1156 h 1438"/>
                  <a:gd name="T54" fmla="*/ 1330 w 1878"/>
                  <a:gd name="T55" fmla="*/ 1066 h 1438"/>
                  <a:gd name="T56" fmla="*/ 1520 w 1878"/>
                  <a:gd name="T57" fmla="*/ 964 h 1438"/>
                  <a:gd name="T58" fmla="*/ 1704 w 1878"/>
                  <a:gd name="T59" fmla="*/ 848 h 1438"/>
                  <a:gd name="T60" fmla="*/ 1878 w 1878"/>
                  <a:gd name="T61" fmla="*/ 720 h 1438"/>
                  <a:gd name="T62" fmla="*/ 1846 w 1878"/>
                  <a:gd name="T63" fmla="*/ 612 h 1438"/>
                  <a:gd name="T64" fmla="*/ 1796 w 1878"/>
                  <a:gd name="T65" fmla="*/ 414 h 1438"/>
                  <a:gd name="T66" fmla="*/ 1760 w 1878"/>
                  <a:gd name="T67" fmla="*/ 238 h 1438"/>
                  <a:gd name="T68" fmla="*/ 1736 w 1878"/>
                  <a:gd name="T69" fmla="*/ 76 h 1438"/>
                  <a:gd name="T70" fmla="*/ 1726 w 1878"/>
                  <a:gd name="T71" fmla="*/ 0 h 1438"/>
                  <a:gd name="T72" fmla="*/ 1568 w 1878"/>
                  <a:gd name="T73" fmla="*/ 220 h 1438"/>
                  <a:gd name="T74" fmla="*/ 1518 w 1878"/>
                  <a:gd name="T75" fmla="*/ 282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78" h="1438">
                    <a:moveTo>
                      <a:pt x="1518" y="282"/>
                    </a:moveTo>
                    <a:lnTo>
                      <a:pt x="1518" y="282"/>
                    </a:lnTo>
                    <a:lnTo>
                      <a:pt x="1446" y="360"/>
                    </a:lnTo>
                    <a:lnTo>
                      <a:pt x="1372" y="434"/>
                    </a:lnTo>
                    <a:lnTo>
                      <a:pt x="1296" y="504"/>
                    </a:lnTo>
                    <a:lnTo>
                      <a:pt x="1216" y="574"/>
                    </a:lnTo>
                    <a:lnTo>
                      <a:pt x="1134" y="640"/>
                    </a:lnTo>
                    <a:lnTo>
                      <a:pt x="1050" y="704"/>
                    </a:lnTo>
                    <a:lnTo>
                      <a:pt x="962" y="764"/>
                    </a:lnTo>
                    <a:lnTo>
                      <a:pt x="874" y="824"/>
                    </a:lnTo>
                    <a:lnTo>
                      <a:pt x="782" y="880"/>
                    </a:lnTo>
                    <a:lnTo>
                      <a:pt x="690" y="932"/>
                    </a:lnTo>
                    <a:lnTo>
                      <a:pt x="596" y="984"/>
                    </a:lnTo>
                    <a:lnTo>
                      <a:pt x="498" y="1032"/>
                    </a:lnTo>
                    <a:lnTo>
                      <a:pt x="400" y="1080"/>
                    </a:lnTo>
                    <a:lnTo>
                      <a:pt x="302" y="1124"/>
                    </a:lnTo>
                    <a:lnTo>
                      <a:pt x="200" y="1166"/>
                    </a:lnTo>
                    <a:lnTo>
                      <a:pt x="98" y="1204"/>
                    </a:lnTo>
                    <a:lnTo>
                      <a:pt x="98" y="1204"/>
                    </a:lnTo>
                    <a:lnTo>
                      <a:pt x="82" y="1214"/>
                    </a:lnTo>
                    <a:lnTo>
                      <a:pt x="66" y="1224"/>
                    </a:lnTo>
                    <a:lnTo>
                      <a:pt x="48" y="1238"/>
                    </a:lnTo>
                    <a:lnTo>
                      <a:pt x="30" y="1258"/>
                    </a:lnTo>
                    <a:lnTo>
                      <a:pt x="22" y="1270"/>
                    </a:lnTo>
                    <a:lnTo>
                      <a:pt x="16" y="1282"/>
                    </a:lnTo>
                    <a:lnTo>
                      <a:pt x="10" y="1296"/>
                    </a:lnTo>
                    <a:lnTo>
                      <a:pt x="4" y="1310"/>
                    </a:lnTo>
                    <a:lnTo>
                      <a:pt x="2" y="1326"/>
                    </a:lnTo>
                    <a:lnTo>
                      <a:pt x="0" y="1342"/>
                    </a:lnTo>
                    <a:lnTo>
                      <a:pt x="0" y="1342"/>
                    </a:lnTo>
                    <a:lnTo>
                      <a:pt x="2" y="1358"/>
                    </a:lnTo>
                    <a:lnTo>
                      <a:pt x="6" y="1374"/>
                    </a:lnTo>
                    <a:lnTo>
                      <a:pt x="12" y="1388"/>
                    </a:lnTo>
                    <a:lnTo>
                      <a:pt x="22" y="1400"/>
                    </a:lnTo>
                    <a:lnTo>
                      <a:pt x="32" y="1410"/>
                    </a:lnTo>
                    <a:lnTo>
                      <a:pt x="44" y="1418"/>
                    </a:lnTo>
                    <a:lnTo>
                      <a:pt x="60" y="1426"/>
                    </a:lnTo>
                    <a:lnTo>
                      <a:pt x="76" y="1430"/>
                    </a:lnTo>
                    <a:lnTo>
                      <a:pt x="96" y="1434"/>
                    </a:lnTo>
                    <a:lnTo>
                      <a:pt x="116" y="1438"/>
                    </a:lnTo>
                    <a:lnTo>
                      <a:pt x="138" y="1438"/>
                    </a:lnTo>
                    <a:lnTo>
                      <a:pt x="162" y="1438"/>
                    </a:lnTo>
                    <a:lnTo>
                      <a:pt x="188" y="1436"/>
                    </a:lnTo>
                    <a:lnTo>
                      <a:pt x="216" y="1432"/>
                    </a:lnTo>
                    <a:lnTo>
                      <a:pt x="274" y="1422"/>
                    </a:lnTo>
                    <a:lnTo>
                      <a:pt x="274" y="1422"/>
                    </a:lnTo>
                    <a:lnTo>
                      <a:pt x="386" y="1396"/>
                    </a:lnTo>
                    <a:lnTo>
                      <a:pt x="498" y="1368"/>
                    </a:lnTo>
                    <a:lnTo>
                      <a:pt x="606" y="1338"/>
                    </a:lnTo>
                    <a:lnTo>
                      <a:pt x="714" y="1306"/>
                    </a:lnTo>
                    <a:lnTo>
                      <a:pt x="822" y="1272"/>
                    </a:lnTo>
                    <a:lnTo>
                      <a:pt x="926" y="1236"/>
                    </a:lnTo>
                    <a:lnTo>
                      <a:pt x="1030" y="1198"/>
                    </a:lnTo>
                    <a:lnTo>
                      <a:pt x="1132" y="1156"/>
                    </a:lnTo>
                    <a:lnTo>
                      <a:pt x="1232" y="1114"/>
                    </a:lnTo>
                    <a:lnTo>
                      <a:pt x="1330" y="1066"/>
                    </a:lnTo>
                    <a:lnTo>
                      <a:pt x="1426" y="1016"/>
                    </a:lnTo>
                    <a:lnTo>
                      <a:pt x="1520" y="964"/>
                    </a:lnTo>
                    <a:lnTo>
                      <a:pt x="1614" y="908"/>
                    </a:lnTo>
                    <a:lnTo>
                      <a:pt x="1704" y="848"/>
                    </a:lnTo>
                    <a:lnTo>
                      <a:pt x="1792" y="786"/>
                    </a:lnTo>
                    <a:lnTo>
                      <a:pt x="1878" y="720"/>
                    </a:lnTo>
                    <a:lnTo>
                      <a:pt x="1878" y="720"/>
                    </a:lnTo>
                    <a:lnTo>
                      <a:pt x="1846" y="612"/>
                    </a:lnTo>
                    <a:lnTo>
                      <a:pt x="1820" y="510"/>
                    </a:lnTo>
                    <a:lnTo>
                      <a:pt x="1796" y="414"/>
                    </a:lnTo>
                    <a:lnTo>
                      <a:pt x="1776" y="324"/>
                    </a:lnTo>
                    <a:lnTo>
                      <a:pt x="1760" y="238"/>
                    </a:lnTo>
                    <a:lnTo>
                      <a:pt x="1746" y="154"/>
                    </a:lnTo>
                    <a:lnTo>
                      <a:pt x="1736" y="76"/>
                    </a:lnTo>
                    <a:lnTo>
                      <a:pt x="1726" y="0"/>
                    </a:lnTo>
                    <a:lnTo>
                      <a:pt x="1726" y="0"/>
                    </a:lnTo>
                    <a:lnTo>
                      <a:pt x="1624" y="146"/>
                    </a:lnTo>
                    <a:lnTo>
                      <a:pt x="1568" y="220"/>
                    </a:lnTo>
                    <a:lnTo>
                      <a:pt x="1542" y="254"/>
                    </a:lnTo>
                    <a:lnTo>
                      <a:pt x="1518" y="282"/>
                    </a:lnTo>
                    <a:close/>
                  </a:path>
                </a:pathLst>
              </a:custGeom>
              <a:solidFill>
                <a:srgbClr val="FFFFFF">
                  <a:alpha val="50000"/>
                </a:srgb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111"/>
              <p:cNvSpPr>
                <a:spLocks/>
              </p:cNvSpPr>
              <p:nvPr/>
            </p:nvSpPr>
            <p:spPr bwMode="auto">
              <a:xfrm>
                <a:off x="10701338" y="3973513"/>
                <a:ext cx="2981325" cy="2282825"/>
              </a:xfrm>
              <a:custGeom>
                <a:avLst/>
                <a:gdLst>
                  <a:gd name="T0" fmla="*/ 1518 w 1878"/>
                  <a:gd name="T1" fmla="*/ 282 h 1438"/>
                  <a:gd name="T2" fmla="*/ 1372 w 1878"/>
                  <a:gd name="T3" fmla="*/ 434 h 1438"/>
                  <a:gd name="T4" fmla="*/ 1216 w 1878"/>
                  <a:gd name="T5" fmla="*/ 574 h 1438"/>
                  <a:gd name="T6" fmla="*/ 1050 w 1878"/>
                  <a:gd name="T7" fmla="*/ 704 h 1438"/>
                  <a:gd name="T8" fmla="*/ 874 w 1878"/>
                  <a:gd name="T9" fmla="*/ 824 h 1438"/>
                  <a:gd name="T10" fmla="*/ 690 w 1878"/>
                  <a:gd name="T11" fmla="*/ 932 h 1438"/>
                  <a:gd name="T12" fmla="*/ 498 w 1878"/>
                  <a:gd name="T13" fmla="*/ 1032 h 1438"/>
                  <a:gd name="T14" fmla="*/ 302 w 1878"/>
                  <a:gd name="T15" fmla="*/ 1124 h 1438"/>
                  <a:gd name="T16" fmla="*/ 98 w 1878"/>
                  <a:gd name="T17" fmla="*/ 1204 h 1438"/>
                  <a:gd name="T18" fmla="*/ 82 w 1878"/>
                  <a:gd name="T19" fmla="*/ 1214 h 1438"/>
                  <a:gd name="T20" fmla="*/ 48 w 1878"/>
                  <a:gd name="T21" fmla="*/ 1238 h 1438"/>
                  <a:gd name="T22" fmla="*/ 22 w 1878"/>
                  <a:gd name="T23" fmla="*/ 1270 h 1438"/>
                  <a:gd name="T24" fmla="*/ 10 w 1878"/>
                  <a:gd name="T25" fmla="*/ 1296 h 1438"/>
                  <a:gd name="T26" fmla="*/ 2 w 1878"/>
                  <a:gd name="T27" fmla="*/ 1326 h 1438"/>
                  <a:gd name="T28" fmla="*/ 0 w 1878"/>
                  <a:gd name="T29" fmla="*/ 1342 h 1438"/>
                  <a:gd name="T30" fmla="*/ 6 w 1878"/>
                  <a:gd name="T31" fmla="*/ 1374 h 1438"/>
                  <a:gd name="T32" fmla="*/ 22 w 1878"/>
                  <a:gd name="T33" fmla="*/ 1400 h 1438"/>
                  <a:gd name="T34" fmla="*/ 44 w 1878"/>
                  <a:gd name="T35" fmla="*/ 1418 h 1438"/>
                  <a:gd name="T36" fmla="*/ 76 w 1878"/>
                  <a:gd name="T37" fmla="*/ 1430 h 1438"/>
                  <a:gd name="T38" fmla="*/ 116 w 1878"/>
                  <a:gd name="T39" fmla="*/ 1438 h 1438"/>
                  <a:gd name="T40" fmla="*/ 162 w 1878"/>
                  <a:gd name="T41" fmla="*/ 1438 h 1438"/>
                  <a:gd name="T42" fmla="*/ 216 w 1878"/>
                  <a:gd name="T43" fmla="*/ 1432 h 1438"/>
                  <a:gd name="T44" fmla="*/ 274 w 1878"/>
                  <a:gd name="T45" fmla="*/ 1422 h 1438"/>
                  <a:gd name="T46" fmla="*/ 498 w 1878"/>
                  <a:gd name="T47" fmla="*/ 1368 h 1438"/>
                  <a:gd name="T48" fmla="*/ 714 w 1878"/>
                  <a:gd name="T49" fmla="*/ 1306 h 1438"/>
                  <a:gd name="T50" fmla="*/ 926 w 1878"/>
                  <a:gd name="T51" fmla="*/ 1236 h 1438"/>
                  <a:gd name="T52" fmla="*/ 1132 w 1878"/>
                  <a:gd name="T53" fmla="*/ 1156 h 1438"/>
                  <a:gd name="T54" fmla="*/ 1330 w 1878"/>
                  <a:gd name="T55" fmla="*/ 1066 h 1438"/>
                  <a:gd name="T56" fmla="*/ 1520 w 1878"/>
                  <a:gd name="T57" fmla="*/ 964 h 1438"/>
                  <a:gd name="T58" fmla="*/ 1704 w 1878"/>
                  <a:gd name="T59" fmla="*/ 848 h 1438"/>
                  <a:gd name="T60" fmla="*/ 1878 w 1878"/>
                  <a:gd name="T61" fmla="*/ 720 h 1438"/>
                  <a:gd name="T62" fmla="*/ 1846 w 1878"/>
                  <a:gd name="T63" fmla="*/ 612 h 1438"/>
                  <a:gd name="T64" fmla="*/ 1796 w 1878"/>
                  <a:gd name="T65" fmla="*/ 414 h 1438"/>
                  <a:gd name="T66" fmla="*/ 1760 w 1878"/>
                  <a:gd name="T67" fmla="*/ 238 h 1438"/>
                  <a:gd name="T68" fmla="*/ 1736 w 1878"/>
                  <a:gd name="T69" fmla="*/ 76 h 1438"/>
                  <a:gd name="T70" fmla="*/ 1726 w 1878"/>
                  <a:gd name="T71" fmla="*/ 0 h 1438"/>
                  <a:gd name="T72" fmla="*/ 1568 w 1878"/>
                  <a:gd name="T73" fmla="*/ 220 h 1438"/>
                  <a:gd name="T74" fmla="*/ 1518 w 1878"/>
                  <a:gd name="T75" fmla="*/ 282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78" h="1438">
                    <a:moveTo>
                      <a:pt x="1518" y="282"/>
                    </a:moveTo>
                    <a:lnTo>
                      <a:pt x="1518" y="282"/>
                    </a:lnTo>
                    <a:lnTo>
                      <a:pt x="1446" y="360"/>
                    </a:lnTo>
                    <a:lnTo>
                      <a:pt x="1372" y="434"/>
                    </a:lnTo>
                    <a:lnTo>
                      <a:pt x="1296" y="504"/>
                    </a:lnTo>
                    <a:lnTo>
                      <a:pt x="1216" y="574"/>
                    </a:lnTo>
                    <a:lnTo>
                      <a:pt x="1134" y="640"/>
                    </a:lnTo>
                    <a:lnTo>
                      <a:pt x="1050" y="704"/>
                    </a:lnTo>
                    <a:lnTo>
                      <a:pt x="962" y="764"/>
                    </a:lnTo>
                    <a:lnTo>
                      <a:pt x="874" y="824"/>
                    </a:lnTo>
                    <a:lnTo>
                      <a:pt x="782" y="880"/>
                    </a:lnTo>
                    <a:lnTo>
                      <a:pt x="690" y="932"/>
                    </a:lnTo>
                    <a:lnTo>
                      <a:pt x="596" y="984"/>
                    </a:lnTo>
                    <a:lnTo>
                      <a:pt x="498" y="1032"/>
                    </a:lnTo>
                    <a:lnTo>
                      <a:pt x="400" y="1080"/>
                    </a:lnTo>
                    <a:lnTo>
                      <a:pt x="302" y="1124"/>
                    </a:lnTo>
                    <a:lnTo>
                      <a:pt x="200" y="1166"/>
                    </a:lnTo>
                    <a:lnTo>
                      <a:pt x="98" y="1204"/>
                    </a:lnTo>
                    <a:lnTo>
                      <a:pt x="98" y="1204"/>
                    </a:lnTo>
                    <a:lnTo>
                      <a:pt x="82" y="1214"/>
                    </a:lnTo>
                    <a:lnTo>
                      <a:pt x="66" y="1224"/>
                    </a:lnTo>
                    <a:lnTo>
                      <a:pt x="48" y="1238"/>
                    </a:lnTo>
                    <a:lnTo>
                      <a:pt x="30" y="1258"/>
                    </a:lnTo>
                    <a:lnTo>
                      <a:pt x="22" y="1270"/>
                    </a:lnTo>
                    <a:lnTo>
                      <a:pt x="16" y="1282"/>
                    </a:lnTo>
                    <a:lnTo>
                      <a:pt x="10" y="1296"/>
                    </a:lnTo>
                    <a:lnTo>
                      <a:pt x="4" y="1310"/>
                    </a:lnTo>
                    <a:lnTo>
                      <a:pt x="2" y="1326"/>
                    </a:lnTo>
                    <a:lnTo>
                      <a:pt x="0" y="1342"/>
                    </a:lnTo>
                    <a:lnTo>
                      <a:pt x="0" y="1342"/>
                    </a:lnTo>
                    <a:lnTo>
                      <a:pt x="2" y="1358"/>
                    </a:lnTo>
                    <a:lnTo>
                      <a:pt x="6" y="1374"/>
                    </a:lnTo>
                    <a:lnTo>
                      <a:pt x="12" y="1388"/>
                    </a:lnTo>
                    <a:lnTo>
                      <a:pt x="22" y="1400"/>
                    </a:lnTo>
                    <a:lnTo>
                      <a:pt x="32" y="1410"/>
                    </a:lnTo>
                    <a:lnTo>
                      <a:pt x="44" y="1418"/>
                    </a:lnTo>
                    <a:lnTo>
                      <a:pt x="60" y="1426"/>
                    </a:lnTo>
                    <a:lnTo>
                      <a:pt x="76" y="1430"/>
                    </a:lnTo>
                    <a:lnTo>
                      <a:pt x="96" y="1434"/>
                    </a:lnTo>
                    <a:lnTo>
                      <a:pt x="116" y="1438"/>
                    </a:lnTo>
                    <a:lnTo>
                      <a:pt x="138" y="1438"/>
                    </a:lnTo>
                    <a:lnTo>
                      <a:pt x="162" y="1438"/>
                    </a:lnTo>
                    <a:lnTo>
                      <a:pt x="188" y="1436"/>
                    </a:lnTo>
                    <a:lnTo>
                      <a:pt x="216" y="1432"/>
                    </a:lnTo>
                    <a:lnTo>
                      <a:pt x="274" y="1422"/>
                    </a:lnTo>
                    <a:lnTo>
                      <a:pt x="274" y="1422"/>
                    </a:lnTo>
                    <a:lnTo>
                      <a:pt x="386" y="1396"/>
                    </a:lnTo>
                    <a:lnTo>
                      <a:pt x="498" y="1368"/>
                    </a:lnTo>
                    <a:lnTo>
                      <a:pt x="606" y="1338"/>
                    </a:lnTo>
                    <a:lnTo>
                      <a:pt x="714" y="1306"/>
                    </a:lnTo>
                    <a:lnTo>
                      <a:pt x="822" y="1272"/>
                    </a:lnTo>
                    <a:lnTo>
                      <a:pt x="926" y="1236"/>
                    </a:lnTo>
                    <a:lnTo>
                      <a:pt x="1030" y="1198"/>
                    </a:lnTo>
                    <a:lnTo>
                      <a:pt x="1132" y="1156"/>
                    </a:lnTo>
                    <a:lnTo>
                      <a:pt x="1232" y="1114"/>
                    </a:lnTo>
                    <a:lnTo>
                      <a:pt x="1330" y="1066"/>
                    </a:lnTo>
                    <a:lnTo>
                      <a:pt x="1426" y="1016"/>
                    </a:lnTo>
                    <a:lnTo>
                      <a:pt x="1520" y="964"/>
                    </a:lnTo>
                    <a:lnTo>
                      <a:pt x="1614" y="908"/>
                    </a:lnTo>
                    <a:lnTo>
                      <a:pt x="1704" y="848"/>
                    </a:lnTo>
                    <a:lnTo>
                      <a:pt x="1792" y="786"/>
                    </a:lnTo>
                    <a:lnTo>
                      <a:pt x="1878" y="720"/>
                    </a:lnTo>
                    <a:lnTo>
                      <a:pt x="1878" y="720"/>
                    </a:lnTo>
                    <a:lnTo>
                      <a:pt x="1846" y="612"/>
                    </a:lnTo>
                    <a:lnTo>
                      <a:pt x="1820" y="510"/>
                    </a:lnTo>
                    <a:lnTo>
                      <a:pt x="1796" y="414"/>
                    </a:lnTo>
                    <a:lnTo>
                      <a:pt x="1776" y="324"/>
                    </a:lnTo>
                    <a:lnTo>
                      <a:pt x="1760" y="238"/>
                    </a:lnTo>
                    <a:lnTo>
                      <a:pt x="1746" y="154"/>
                    </a:lnTo>
                    <a:lnTo>
                      <a:pt x="1736" y="76"/>
                    </a:lnTo>
                    <a:lnTo>
                      <a:pt x="1726" y="0"/>
                    </a:lnTo>
                    <a:lnTo>
                      <a:pt x="1726" y="0"/>
                    </a:lnTo>
                    <a:lnTo>
                      <a:pt x="1624" y="146"/>
                    </a:lnTo>
                    <a:lnTo>
                      <a:pt x="1568" y="220"/>
                    </a:lnTo>
                    <a:lnTo>
                      <a:pt x="1542" y="254"/>
                    </a:lnTo>
                    <a:lnTo>
                      <a:pt x="1518" y="2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112"/>
              <p:cNvSpPr>
                <a:spLocks/>
              </p:cNvSpPr>
              <p:nvPr/>
            </p:nvSpPr>
            <p:spPr bwMode="auto">
              <a:xfrm>
                <a:off x="9990138" y="5983288"/>
                <a:ext cx="5984875" cy="1930400"/>
              </a:xfrm>
              <a:custGeom>
                <a:avLst/>
                <a:gdLst>
                  <a:gd name="T0" fmla="*/ 3160 w 3770"/>
                  <a:gd name="T1" fmla="*/ 698 h 1216"/>
                  <a:gd name="T2" fmla="*/ 2846 w 3770"/>
                  <a:gd name="T3" fmla="*/ 664 h 1216"/>
                  <a:gd name="T4" fmla="*/ 2528 w 3770"/>
                  <a:gd name="T5" fmla="*/ 662 h 1216"/>
                  <a:gd name="T6" fmla="*/ 2206 w 3770"/>
                  <a:gd name="T7" fmla="*/ 690 h 1216"/>
                  <a:gd name="T8" fmla="*/ 1884 w 3770"/>
                  <a:gd name="T9" fmla="*/ 748 h 1216"/>
                  <a:gd name="T10" fmla="*/ 1566 w 3770"/>
                  <a:gd name="T11" fmla="*/ 830 h 1216"/>
                  <a:gd name="T12" fmla="*/ 1322 w 3770"/>
                  <a:gd name="T13" fmla="*/ 896 h 1216"/>
                  <a:gd name="T14" fmla="*/ 1084 w 3770"/>
                  <a:gd name="T15" fmla="*/ 940 h 1216"/>
                  <a:gd name="T16" fmla="*/ 938 w 3770"/>
                  <a:gd name="T17" fmla="*/ 952 h 1216"/>
                  <a:gd name="T18" fmla="*/ 790 w 3770"/>
                  <a:gd name="T19" fmla="*/ 948 h 1216"/>
                  <a:gd name="T20" fmla="*/ 648 w 3770"/>
                  <a:gd name="T21" fmla="*/ 920 h 1216"/>
                  <a:gd name="T22" fmla="*/ 514 w 3770"/>
                  <a:gd name="T23" fmla="*/ 866 h 1216"/>
                  <a:gd name="T24" fmla="*/ 392 w 3770"/>
                  <a:gd name="T25" fmla="*/ 780 h 1216"/>
                  <a:gd name="T26" fmla="*/ 286 w 3770"/>
                  <a:gd name="T27" fmla="*/ 658 h 1216"/>
                  <a:gd name="T28" fmla="*/ 202 w 3770"/>
                  <a:gd name="T29" fmla="*/ 494 h 1216"/>
                  <a:gd name="T30" fmla="*/ 202 w 3770"/>
                  <a:gd name="T31" fmla="*/ 494 h 1216"/>
                  <a:gd name="T32" fmla="*/ 176 w 3770"/>
                  <a:gd name="T33" fmla="*/ 424 h 1216"/>
                  <a:gd name="T34" fmla="*/ 148 w 3770"/>
                  <a:gd name="T35" fmla="*/ 324 h 1216"/>
                  <a:gd name="T36" fmla="*/ 138 w 3770"/>
                  <a:gd name="T37" fmla="*/ 228 h 1216"/>
                  <a:gd name="T38" fmla="*/ 140 w 3770"/>
                  <a:gd name="T39" fmla="*/ 138 h 1216"/>
                  <a:gd name="T40" fmla="*/ 154 w 3770"/>
                  <a:gd name="T41" fmla="*/ 54 h 1216"/>
                  <a:gd name="T42" fmla="*/ 168 w 3770"/>
                  <a:gd name="T43" fmla="*/ 0 h 1216"/>
                  <a:gd name="T44" fmla="*/ 90 w 3770"/>
                  <a:gd name="T45" fmla="*/ 112 h 1216"/>
                  <a:gd name="T46" fmla="*/ 34 w 3770"/>
                  <a:gd name="T47" fmla="*/ 238 h 1216"/>
                  <a:gd name="T48" fmla="*/ 4 w 3770"/>
                  <a:gd name="T49" fmla="*/ 374 h 1216"/>
                  <a:gd name="T50" fmla="*/ 6 w 3770"/>
                  <a:gd name="T51" fmla="*/ 524 h 1216"/>
                  <a:gd name="T52" fmla="*/ 44 w 3770"/>
                  <a:gd name="T53" fmla="*/ 688 h 1216"/>
                  <a:gd name="T54" fmla="*/ 92 w 3770"/>
                  <a:gd name="T55" fmla="*/ 808 h 1216"/>
                  <a:gd name="T56" fmla="*/ 188 w 3770"/>
                  <a:gd name="T57" fmla="*/ 960 h 1216"/>
                  <a:gd name="T58" fmla="*/ 302 w 3770"/>
                  <a:gd name="T59" fmla="*/ 1072 h 1216"/>
                  <a:gd name="T60" fmla="*/ 430 w 3770"/>
                  <a:gd name="T61" fmla="*/ 1150 h 1216"/>
                  <a:gd name="T62" fmla="*/ 572 w 3770"/>
                  <a:gd name="T63" fmla="*/ 1196 h 1216"/>
                  <a:gd name="T64" fmla="*/ 720 w 3770"/>
                  <a:gd name="T65" fmla="*/ 1214 h 1216"/>
                  <a:gd name="T66" fmla="*/ 872 w 3770"/>
                  <a:gd name="T67" fmla="*/ 1214 h 1216"/>
                  <a:gd name="T68" fmla="*/ 1022 w 3770"/>
                  <a:gd name="T69" fmla="*/ 1196 h 1216"/>
                  <a:gd name="T70" fmla="*/ 1304 w 3770"/>
                  <a:gd name="T71" fmla="*/ 1136 h 1216"/>
                  <a:gd name="T72" fmla="*/ 1466 w 3770"/>
                  <a:gd name="T73" fmla="*/ 1090 h 1216"/>
                  <a:gd name="T74" fmla="*/ 1792 w 3770"/>
                  <a:gd name="T75" fmla="*/ 1006 h 1216"/>
                  <a:gd name="T76" fmla="*/ 2122 w 3770"/>
                  <a:gd name="T77" fmla="*/ 948 h 1216"/>
                  <a:gd name="T78" fmla="*/ 2452 w 3770"/>
                  <a:gd name="T79" fmla="*/ 918 h 1216"/>
                  <a:gd name="T80" fmla="*/ 2778 w 3770"/>
                  <a:gd name="T81" fmla="*/ 920 h 1216"/>
                  <a:gd name="T82" fmla="*/ 3100 w 3770"/>
                  <a:gd name="T83" fmla="*/ 956 h 1216"/>
                  <a:gd name="T84" fmla="*/ 3240 w 3770"/>
                  <a:gd name="T85" fmla="*/ 984 h 1216"/>
                  <a:gd name="T86" fmla="*/ 3484 w 3770"/>
                  <a:gd name="T87" fmla="*/ 1062 h 1216"/>
                  <a:gd name="T88" fmla="*/ 3664 w 3770"/>
                  <a:gd name="T89" fmla="*/ 1114 h 1216"/>
                  <a:gd name="T90" fmla="*/ 3770 w 3770"/>
                  <a:gd name="T91" fmla="*/ 1132 h 1216"/>
                  <a:gd name="T92" fmla="*/ 3602 w 3770"/>
                  <a:gd name="T93" fmla="*/ 824 h 1216"/>
                  <a:gd name="T94" fmla="*/ 3358 w 3770"/>
                  <a:gd name="T95" fmla="*/ 742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70" h="1216">
                    <a:moveTo>
                      <a:pt x="3262" y="718"/>
                    </a:moveTo>
                    <a:lnTo>
                      <a:pt x="3262" y="718"/>
                    </a:lnTo>
                    <a:lnTo>
                      <a:pt x="3160" y="698"/>
                    </a:lnTo>
                    <a:lnTo>
                      <a:pt x="3056" y="684"/>
                    </a:lnTo>
                    <a:lnTo>
                      <a:pt x="2950" y="672"/>
                    </a:lnTo>
                    <a:lnTo>
                      <a:pt x="2846" y="664"/>
                    </a:lnTo>
                    <a:lnTo>
                      <a:pt x="2740" y="660"/>
                    </a:lnTo>
                    <a:lnTo>
                      <a:pt x="2634" y="658"/>
                    </a:lnTo>
                    <a:lnTo>
                      <a:pt x="2528" y="662"/>
                    </a:lnTo>
                    <a:lnTo>
                      <a:pt x="2420" y="668"/>
                    </a:lnTo>
                    <a:lnTo>
                      <a:pt x="2314" y="678"/>
                    </a:lnTo>
                    <a:lnTo>
                      <a:pt x="2206" y="690"/>
                    </a:lnTo>
                    <a:lnTo>
                      <a:pt x="2098" y="706"/>
                    </a:lnTo>
                    <a:lnTo>
                      <a:pt x="1992" y="726"/>
                    </a:lnTo>
                    <a:lnTo>
                      <a:pt x="1884" y="748"/>
                    </a:lnTo>
                    <a:lnTo>
                      <a:pt x="1778" y="772"/>
                    </a:lnTo>
                    <a:lnTo>
                      <a:pt x="1672" y="800"/>
                    </a:lnTo>
                    <a:lnTo>
                      <a:pt x="1566" y="830"/>
                    </a:lnTo>
                    <a:lnTo>
                      <a:pt x="1566" y="830"/>
                    </a:lnTo>
                    <a:lnTo>
                      <a:pt x="1408" y="874"/>
                    </a:lnTo>
                    <a:lnTo>
                      <a:pt x="1322" y="896"/>
                    </a:lnTo>
                    <a:lnTo>
                      <a:pt x="1228" y="916"/>
                    </a:lnTo>
                    <a:lnTo>
                      <a:pt x="1134" y="934"/>
                    </a:lnTo>
                    <a:lnTo>
                      <a:pt x="1084" y="940"/>
                    </a:lnTo>
                    <a:lnTo>
                      <a:pt x="1036" y="946"/>
                    </a:lnTo>
                    <a:lnTo>
                      <a:pt x="986" y="950"/>
                    </a:lnTo>
                    <a:lnTo>
                      <a:pt x="938" y="952"/>
                    </a:lnTo>
                    <a:lnTo>
                      <a:pt x="888" y="954"/>
                    </a:lnTo>
                    <a:lnTo>
                      <a:pt x="838" y="952"/>
                    </a:lnTo>
                    <a:lnTo>
                      <a:pt x="790" y="948"/>
                    </a:lnTo>
                    <a:lnTo>
                      <a:pt x="742" y="942"/>
                    </a:lnTo>
                    <a:lnTo>
                      <a:pt x="694" y="932"/>
                    </a:lnTo>
                    <a:lnTo>
                      <a:pt x="648" y="920"/>
                    </a:lnTo>
                    <a:lnTo>
                      <a:pt x="602" y="906"/>
                    </a:lnTo>
                    <a:lnTo>
                      <a:pt x="556" y="888"/>
                    </a:lnTo>
                    <a:lnTo>
                      <a:pt x="514" y="866"/>
                    </a:lnTo>
                    <a:lnTo>
                      <a:pt x="470" y="842"/>
                    </a:lnTo>
                    <a:lnTo>
                      <a:pt x="430" y="812"/>
                    </a:lnTo>
                    <a:lnTo>
                      <a:pt x="392" y="780"/>
                    </a:lnTo>
                    <a:lnTo>
                      <a:pt x="354" y="744"/>
                    </a:lnTo>
                    <a:lnTo>
                      <a:pt x="320" y="704"/>
                    </a:lnTo>
                    <a:lnTo>
                      <a:pt x="286" y="658"/>
                    </a:lnTo>
                    <a:lnTo>
                      <a:pt x="256" y="608"/>
                    </a:lnTo>
                    <a:lnTo>
                      <a:pt x="228" y="554"/>
                    </a:lnTo>
                    <a:lnTo>
                      <a:pt x="202" y="494"/>
                    </a:lnTo>
                    <a:lnTo>
                      <a:pt x="202" y="494"/>
                    </a:lnTo>
                    <a:lnTo>
                      <a:pt x="202" y="496"/>
                    </a:lnTo>
                    <a:lnTo>
                      <a:pt x="202" y="494"/>
                    </a:lnTo>
                    <a:lnTo>
                      <a:pt x="202" y="494"/>
                    </a:lnTo>
                    <a:lnTo>
                      <a:pt x="188" y="458"/>
                    </a:lnTo>
                    <a:lnTo>
                      <a:pt x="176" y="424"/>
                    </a:lnTo>
                    <a:lnTo>
                      <a:pt x="164" y="390"/>
                    </a:lnTo>
                    <a:lnTo>
                      <a:pt x="156" y="356"/>
                    </a:lnTo>
                    <a:lnTo>
                      <a:pt x="148" y="324"/>
                    </a:lnTo>
                    <a:lnTo>
                      <a:pt x="144" y="292"/>
                    </a:lnTo>
                    <a:lnTo>
                      <a:pt x="140" y="260"/>
                    </a:lnTo>
                    <a:lnTo>
                      <a:pt x="138" y="228"/>
                    </a:lnTo>
                    <a:lnTo>
                      <a:pt x="136" y="198"/>
                    </a:lnTo>
                    <a:lnTo>
                      <a:pt x="138" y="168"/>
                    </a:lnTo>
                    <a:lnTo>
                      <a:pt x="140" y="138"/>
                    </a:lnTo>
                    <a:lnTo>
                      <a:pt x="142" y="110"/>
                    </a:lnTo>
                    <a:lnTo>
                      <a:pt x="148" y="82"/>
                    </a:lnTo>
                    <a:lnTo>
                      <a:pt x="154" y="54"/>
                    </a:lnTo>
                    <a:lnTo>
                      <a:pt x="160" y="26"/>
                    </a:lnTo>
                    <a:lnTo>
                      <a:pt x="168" y="0"/>
                    </a:lnTo>
                    <a:lnTo>
                      <a:pt x="168" y="0"/>
                    </a:lnTo>
                    <a:lnTo>
                      <a:pt x="140" y="36"/>
                    </a:lnTo>
                    <a:lnTo>
                      <a:pt x="114" y="74"/>
                    </a:lnTo>
                    <a:lnTo>
                      <a:pt x="90" y="112"/>
                    </a:lnTo>
                    <a:lnTo>
                      <a:pt x="68" y="152"/>
                    </a:lnTo>
                    <a:lnTo>
                      <a:pt x="50" y="194"/>
                    </a:lnTo>
                    <a:lnTo>
                      <a:pt x="34" y="238"/>
                    </a:lnTo>
                    <a:lnTo>
                      <a:pt x="20" y="282"/>
                    </a:lnTo>
                    <a:lnTo>
                      <a:pt x="10" y="328"/>
                    </a:lnTo>
                    <a:lnTo>
                      <a:pt x="4" y="374"/>
                    </a:lnTo>
                    <a:lnTo>
                      <a:pt x="0" y="424"/>
                    </a:lnTo>
                    <a:lnTo>
                      <a:pt x="0" y="474"/>
                    </a:lnTo>
                    <a:lnTo>
                      <a:pt x="6" y="524"/>
                    </a:lnTo>
                    <a:lnTo>
                      <a:pt x="14" y="578"/>
                    </a:lnTo>
                    <a:lnTo>
                      <a:pt x="26" y="632"/>
                    </a:lnTo>
                    <a:lnTo>
                      <a:pt x="44" y="688"/>
                    </a:lnTo>
                    <a:lnTo>
                      <a:pt x="66" y="746"/>
                    </a:lnTo>
                    <a:lnTo>
                      <a:pt x="66" y="746"/>
                    </a:lnTo>
                    <a:lnTo>
                      <a:pt x="92" y="808"/>
                    </a:lnTo>
                    <a:lnTo>
                      <a:pt x="122" y="864"/>
                    </a:lnTo>
                    <a:lnTo>
                      <a:pt x="154" y="914"/>
                    </a:lnTo>
                    <a:lnTo>
                      <a:pt x="188" y="960"/>
                    </a:lnTo>
                    <a:lnTo>
                      <a:pt x="224" y="1002"/>
                    </a:lnTo>
                    <a:lnTo>
                      <a:pt x="262" y="1040"/>
                    </a:lnTo>
                    <a:lnTo>
                      <a:pt x="302" y="1072"/>
                    </a:lnTo>
                    <a:lnTo>
                      <a:pt x="342" y="1102"/>
                    </a:lnTo>
                    <a:lnTo>
                      <a:pt x="386" y="1128"/>
                    </a:lnTo>
                    <a:lnTo>
                      <a:pt x="430" y="1150"/>
                    </a:lnTo>
                    <a:lnTo>
                      <a:pt x="476" y="1168"/>
                    </a:lnTo>
                    <a:lnTo>
                      <a:pt x="524" y="1184"/>
                    </a:lnTo>
                    <a:lnTo>
                      <a:pt x="572" y="1196"/>
                    </a:lnTo>
                    <a:lnTo>
                      <a:pt x="620" y="1204"/>
                    </a:lnTo>
                    <a:lnTo>
                      <a:pt x="670" y="1210"/>
                    </a:lnTo>
                    <a:lnTo>
                      <a:pt x="720" y="1214"/>
                    </a:lnTo>
                    <a:lnTo>
                      <a:pt x="770" y="1216"/>
                    </a:lnTo>
                    <a:lnTo>
                      <a:pt x="820" y="1216"/>
                    </a:lnTo>
                    <a:lnTo>
                      <a:pt x="872" y="1214"/>
                    </a:lnTo>
                    <a:lnTo>
                      <a:pt x="922" y="1210"/>
                    </a:lnTo>
                    <a:lnTo>
                      <a:pt x="972" y="1204"/>
                    </a:lnTo>
                    <a:lnTo>
                      <a:pt x="1022" y="1196"/>
                    </a:lnTo>
                    <a:lnTo>
                      <a:pt x="1120" y="1180"/>
                    </a:lnTo>
                    <a:lnTo>
                      <a:pt x="1214" y="1158"/>
                    </a:lnTo>
                    <a:lnTo>
                      <a:pt x="1304" y="1136"/>
                    </a:lnTo>
                    <a:lnTo>
                      <a:pt x="1388" y="1112"/>
                    </a:lnTo>
                    <a:lnTo>
                      <a:pt x="1466" y="1090"/>
                    </a:lnTo>
                    <a:lnTo>
                      <a:pt x="1466" y="1090"/>
                    </a:lnTo>
                    <a:lnTo>
                      <a:pt x="1574" y="1060"/>
                    </a:lnTo>
                    <a:lnTo>
                      <a:pt x="1684" y="1032"/>
                    </a:lnTo>
                    <a:lnTo>
                      <a:pt x="1792" y="1006"/>
                    </a:lnTo>
                    <a:lnTo>
                      <a:pt x="1902" y="984"/>
                    </a:lnTo>
                    <a:lnTo>
                      <a:pt x="2012" y="964"/>
                    </a:lnTo>
                    <a:lnTo>
                      <a:pt x="2122" y="948"/>
                    </a:lnTo>
                    <a:lnTo>
                      <a:pt x="2232" y="934"/>
                    </a:lnTo>
                    <a:lnTo>
                      <a:pt x="2342" y="924"/>
                    </a:lnTo>
                    <a:lnTo>
                      <a:pt x="2452" y="918"/>
                    </a:lnTo>
                    <a:lnTo>
                      <a:pt x="2560" y="916"/>
                    </a:lnTo>
                    <a:lnTo>
                      <a:pt x="2670" y="916"/>
                    </a:lnTo>
                    <a:lnTo>
                      <a:pt x="2778" y="920"/>
                    </a:lnTo>
                    <a:lnTo>
                      <a:pt x="2886" y="928"/>
                    </a:lnTo>
                    <a:lnTo>
                      <a:pt x="2994" y="940"/>
                    </a:lnTo>
                    <a:lnTo>
                      <a:pt x="3100" y="956"/>
                    </a:lnTo>
                    <a:lnTo>
                      <a:pt x="3206" y="976"/>
                    </a:lnTo>
                    <a:lnTo>
                      <a:pt x="3206" y="976"/>
                    </a:lnTo>
                    <a:lnTo>
                      <a:pt x="3240" y="984"/>
                    </a:lnTo>
                    <a:lnTo>
                      <a:pt x="3274" y="992"/>
                    </a:lnTo>
                    <a:lnTo>
                      <a:pt x="3344" y="1014"/>
                    </a:lnTo>
                    <a:lnTo>
                      <a:pt x="3484" y="1062"/>
                    </a:lnTo>
                    <a:lnTo>
                      <a:pt x="3556" y="1084"/>
                    </a:lnTo>
                    <a:lnTo>
                      <a:pt x="3628" y="1106"/>
                    </a:lnTo>
                    <a:lnTo>
                      <a:pt x="3664" y="1114"/>
                    </a:lnTo>
                    <a:lnTo>
                      <a:pt x="3698" y="1122"/>
                    </a:lnTo>
                    <a:lnTo>
                      <a:pt x="3734" y="1128"/>
                    </a:lnTo>
                    <a:lnTo>
                      <a:pt x="3770" y="1132"/>
                    </a:lnTo>
                    <a:lnTo>
                      <a:pt x="3652" y="838"/>
                    </a:lnTo>
                    <a:lnTo>
                      <a:pt x="3652" y="838"/>
                    </a:lnTo>
                    <a:lnTo>
                      <a:pt x="3602" y="824"/>
                    </a:lnTo>
                    <a:lnTo>
                      <a:pt x="3554" y="808"/>
                    </a:lnTo>
                    <a:lnTo>
                      <a:pt x="3456" y="774"/>
                    </a:lnTo>
                    <a:lnTo>
                      <a:pt x="3358" y="742"/>
                    </a:lnTo>
                    <a:lnTo>
                      <a:pt x="3310" y="730"/>
                    </a:lnTo>
                    <a:lnTo>
                      <a:pt x="3262" y="718"/>
                    </a:lnTo>
                    <a:close/>
                  </a:path>
                </a:pathLst>
              </a:custGeom>
              <a:solidFill>
                <a:srgbClr val="231F20">
                  <a:alpha val="90000"/>
                </a:srgb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113"/>
              <p:cNvSpPr>
                <a:spLocks/>
              </p:cNvSpPr>
              <p:nvPr/>
            </p:nvSpPr>
            <p:spPr bwMode="auto">
              <a:xfrm>
                <a:off x="9990138" y="5983288"/>
                <a:ext cx="5984875" cy="1930400"/>
              </a:xfrm>
              <a:custGeom>
                <a:avLst/>
                <a:gdLst>
                  <a:gd name="T0" fmla="*/ 3160 w 3770"/>
                  <a:gd name="T1" fmla="*/ 698 h 1216"/>
                  <a:gd name="T2" fmla="*/ 2846 w 3770"/>
                  <a:gd name="T3" fmla="*/ 664 h 1216"/>
                  <a:gd name="T4" fmla="*/ 2528 w 3770"/>
                  <a:gd name="T5" fmla="*/ 662 h 1216"/>
                  <a:gd name="T6" fmla="*/ 2206 w 3770"/>
                  <a:gd name="T7" fmla="*/ 690 h 1216"/>
                  <a:gd name="T8" fmla="*/ 1884 w 3770"/>
                  <a:gd name="T9" fmla="*/ 748 h 1216"/>
                  <a:gd name="T10" fmla="*/ 1566 w 3770"/>
                  <a:gd name="T11" fmla="*/ 830 h 1216"/>
                  <a:gd name="T12" fmla="*/ 1322 w 3770"/>
                  <a:gd name="T13" fmla="*/ 896 h 1216"/>
                  <a:gd name="T14" fmla="*/ 1084 w 3770"/>
                  <a:gd name="T15" fmla="*/ 940 h 1216"/>
                  <a:gd name="T16" fmla="*/ 938 w 3770"/>
                  <a:gd name="T17" fmla="*/ 952 h 1216"/>
                  <a:gd name="T18" fmla="*/ 790 w 3770"/>
                  <a:gd name="T19" fmla="*/ 948 h 1216"/>
                  <a:gd name="T20" fmla="*/ 648 w 3770"/>
                  <a:gd name="T21" fmla="*/ 920 h 1216"/>
                  <a:gd name="T22" fmla="*/ 514 w 3770"/>
                  <a:gd name="T23" fmla="*/ 866 h 1216"/>
                  <a:gd name="T24" fmla="*/ 392 w 3770"/>
                  <a:gd name="T25" fmla="*/ 780 h 1216"/>
                  <a:gd name="T26" fmla="*/ 286 w 3770"/>
                  <a:gd name="T27" fmla="*/ 658 h 1216"/>
                  <a:gd name="T28" fmla="*/ 202 w 3770"/>
                  <a:gd name="T29" fmla="*/ 494 h 1216"/>
                  <a:gd name="T30" fmla="*/ 202 w 3770"/>
                  <a:gd name="T31" fmla="*/ 494 h 1216"/>
                  <a:gd name="T32" fmla="*/ 176 w 3770"/>
                  <a:gd name="T33" fmla="*/ 424 h 1216"/>
                  <a:gd name="T34" fmla="*/ 148 w 3770"/>
                  <a:gd name="T35" fmla="*/ 324 h 1216"/>
                  <a:gd name="T36" fmla="*/ 138 w 3770"/>
                  <a:gd name="T37" fmla="*/ 228 h 1216"/>
                  <a:gd name="T38" fmla="*/ 140 w 3770"/>
                  <a:gd name="T39" fmla="*/ 138 h 1216"/>
                  <a:gd name="T40" fmla="*/ 154 w 3770"/>
                  <a:gd name="T41" fmla="*/ 54 h 1216"/>
                  <a:gd name="T42" fmla="*/ 168 w 3770"/>
                  <a:gd name="T43" fmla="*/ 0 h 1216"/>
                  <a:gd name="T44" fmla="*/ 90 w 3770"/>
                  <a:gd name="T45" fmla="*/ 112 h 1216"/>
                  <a:gd name="T46" fmla="*/ 34 w 3770"/>
                  <a:gd name="T47" fmla="*/ 238 h 1216"/>
                  <a:gd name="T48" fmla="*/ 4 w 3770"/>
                  <a:gd name="T49" fmla="*/ 374 h 1216"/>
                  <a:gd name="T50" fmla="*/ 6 w 3770"/>
                  <a:gd name="T51" fmla="*/ 524 h 1216"/>
                  <a:gd name="T52" fmla="*/ 44 w 3770"/>
                  <a:gd name="T53" fmla="*/ 688 h 1216"/>
                  <a:gd name="T54" fmla="*/ 92 w 3770"/>
                  <a:gd name="T55" fmla="*/ 808 h 1216"/>
                  <a:gd name="T56" fmla="*/ 188 w 3770"/>
                  <a:gd name="T57" fmla="*/ 960 h 1216"/>
                  <a:gd name="T58" fmla="*/ 302 w 3770"/>
                  <a:gd name="T59" fmla="*/ 1072 h 1216"/>
                  <a:gd name="T60" fmla="*/ 430 w 3770"/>
                  <a:gd name="T61" fmla="*/ 1150 h 1216"/>
                  <a:gd name="T62" fmla="*/ 572 w 3770"/>
                  <a:gd name="T63" fmla="*/ 1196 h 1216"/>
                  <a:gd name="T64" fmla="*/ 720 w 3770"/>
                  <a:gd name="T65" fmla="*/ 1214 h 1216"/>
                  <a:gd name="T66" fmla="*/ 872 w 3770"/>
                  <a:gd name="T67" fmla="*/ 1214 h 1216"/>
                  <a:gd name="T68" fmla="*/ 1022 w 3770"/>
                  <a:gd name="T69" fmla="*/ 1196 h 1216"/>
                  <a:gd name="T70" fmla="*/ 1304 w 3770"/>
                  <a:gd name="T71" fmla="*/ 1136 h 1216"/>
                  <a:gd name="T72" fmla="*/ 1466 w 3770"/>
                  <a:gd name="T73" fmla="*/ 1090 h 1216"/>
                  <a:gd name="T74" fmla="*/ 1792 w 3770"/>
                  <a:gd name="T75" fmla="*/ 1006 h 1216"/>
                  <a:gd name="T76" fmla="*/ 2122 w 3770"/>
                  <a:gd name="T77" fmla="*/ 948 h 1216"/>
                  <a:gd name="T78" fmla="*/ 2452 w 3770"/>
                  <a:gd name="T79" fmla="*/ 918 h 1216"/>
                  <a:gd name="T80" fmla="*/ 2778 w 3770"/>
                  <a:gd name="T81" fmla="*/ 920 h 1216"/>
                  <a:gd name="T82" fmla="*/ 3100 w 3770"/>
                  <a:gd name="T83" fmla="*/ 956 h 1216"/>
                  <a:gd name="T84" fmla="*/ 3240 w 3770"/>
                  <a:gd name="T85" fmla="*/ 984 h 1216"/>
                  <a:gd name="T86" fmla="*/ 3484 w 3770"/>
                  <a:gd name="T87" fmla="*/ 1062 h 1216"/>
                  <a:gd name="T88" fmla="*/ 3664 w 3770"/>
                  <a:gd name="T89" fmla="*/ 1114 h 1216"/>
                  <a:gd name="T90" fmla="*/ 3770 w 3770"/>
                  <a:gd name="T91" fmla="*/ 1132 h 1216"/>
                  <a:gd name="T92" fmla="*/ 3602 w 3770"/>
                  <a:gd name="T93" fmla="*/ 824 h 1216"/>
                  <a:gd name="T94" fmla="*/ 3358 w 3770"/>
                  <a:gd name="T95" fmla="*/ 742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70" h="1216">
                    <a:moveTo>
                      <a:pt x="3262" y="718"/>
                    </a:moveTo>
                    <a:lnTo>
                      <a:pt x="3262" y="718"/>
                    </a:lnTo>
                    <a:lnTo>
                      <a:pt x="3160" y="698"/>
                    </a:lnTo>
                    <a:lnTo>
                      <a:pt x="3056" y="684"/>
                    </a:lnTo>
                    <a:lnTo>
                      <a:pt x="2950" y="672"/>
                    </a:lnTo>
                    <a:lnTo>
                      <a:pt x="2846" y="664"/>
                    </a:lnTo>
                    <a:lnTo>
                      <a:pt x="2740" y="660"/>
                    </a:lnTo>
                    <a:lnTo>
                      <a:pt x="2634" y="658"/>
                    </a:lnTo>
                    <a:lnTo>
                      <a:pt x="2528" y="662"/>
                    </a:lnTo>
                    <a:lnTo>
                      <a:pt x="2420" y="668"/>
                    </a:lnTo>
                    <a:lnTo>
                      <a:pt x="2314" y="678"/>
                    </a:lnTo>
                    <a:lnTo>
                      <a:pt x="2206" y="690"/>
                    </a:lnTo>
                    <a:lnTo>
                      <a:pt x="2098" y="706"/>
                    </a:lnTo>
                    <a:lnTo>
                      <a:pt x="1992" y="726"/>
                    </a:lnTo>
                    <a:lnTo>
                      <a:pt x="1884" y="748"/>
                    </a:lnTo>
                    <a:lnTo>
                      <a:pt x="1778" y="772"/>
                    </a:lnTo>
                    <a:lnTo>
                      <a:pt x="1672" y="800"/>
                    </a:lnTo>
                    <a:lnTo>
                      <a:pt x="1566" y="830"/>
                    </a:lnTo>
                    <a:lnTo>
                      <a:pt x="1566" y="830"/>
                    </a:lnTo>
                    <a:lnTo>
                      <a:pt x="1408" y="874"/>
                    </a:lnTo>
                    <a:lnTo>
                      <a:pt x="1322" y="896"/>
                    </a:lnTo>
                    <a:lnTo>
                      <a:pt x="1228" y="916"/>
                    </a:lnTo>
                    <a:lnTo>
                      <a:pt x="1134" y="934"/>
                    </a:lnTo>
                    <a:lnTo>
                      <a:pt x="1084" y="940"/>
                    </a:lnTo>
                    <a:lnTo>
                      <a:pt x="1036" y="946"/>
                    </a:lnTo>
                    <a:lnTo>
                      <a:pt x="986" y="950"/>
                    </a:lnTo>
                    <a:lnTo>
                      <a:pt x="938" y="952"/>
                    </a:lnTo>
                    <a:lnTo>
                      <a:pt x="888" y="954"/>
                    </a:lnTo>
                    <a:lnTo>
                      <a:pt x="838" y="952"/>
                    </a:lnTo>
                    <a:lnTo>
                      <a:pt x="790" y="948"/>
                    </a:lnTo>
                    <a:lnTo>
                      <a:pt x="742" y="942"/>
                    </a:lnTo>
                    <a:lnTo>
                      <a:pt x="694" y="932"/>
                    </a:lnTo>
                    <a:lnTo>
                      <a:pt x="648" y="920"/>
                    </a:lnTo>
                    <a:lnTo>
                      <a:pt x="602" y="906"/>
                    </a:lnTo>
                    <a:lnTo>
                      <a:pt x="556" y="888"/>
                    </a:lnTo>
                    <a:lnTo>
                      <a:pt x="514" y="866"/>
                    </a:lnTo>
                    <a:lnTo>
                      <a:pt x="470" y="842"/>
                    </a:lnTo>
                    <a:lnTo>
                      <a:pt x="430" y="812"/>
                    </a:lnTo>
                    <a:lnTo>
                      <a:pt x="392" y="780"/>
                    </a:lnTo>
                    <a:lnTo>
                      <a:pt x="354" y="744"/>
                    </a:lnTo>
                    <a:lnTo>
                      <a:pt x="320" y="704"/>
                    </a:lnTo>
                    <a:lnTo>
                      <a:pt x="286" y="658"/>
                    </a:lnTo>
                    <a:lnTo>
                      <a:pt x="256" y="608"/>
                    </a:lnTo>
                    <a:lnTo>
                      <a:pt x="228" y="554"/>
                    </a:lnTo>
                    <a:lnTo>
                      <a:pt x="202" y="494"/>
                    </a:lnTo>
                    <a:lnTo>
                      <a:pt x="202" y="494"/>
                    </a:lnTo>
                    <a:lnTo>
                      <a:pt x="202" y="496"/>
                    </a:lnTo>
                    <a:lnTo>
                      <a:pt x="202" y="494"/>
                    </a:lnTo>
                    <a:lnTo>
                      <a:pt x="202" y="494"/>
                    </a:lnTo>
                    <a:lnTo>
                      <a:pt x="188" y="458"/>
                    </a:lnTo>
                    <a:lnTo>
                      <a:pt x="176" y="424"/>
                    </a:lnTo>
                    <a:lnTo>
                      <a:pt x="164" y="390"/>
                    </a:lnTo>
                    <a:lnTo>
                      <a:pt x="156" y="356"/>
                    </a:lnTo>
                    <a:lnTo>
                      <a:pt x="148" y="324"/>
                    </a:lnTo>
                    <a:lnTo>
                      <a:pt x="144" y="292"/>
                    </a:lnTo>
                    <a:lnTo>
                      <a:pt x="140" y="260"/>
                    </a:lnTo>
                    <a:lnTo>
                      <a:pt x="138" y="228"/>
                    </a:lnTo>
                    <a:lnTo>
                      <a:pt x="136" y="198"/>
                    </a:lnTo>
                    <a:lnTo>
                      <a:pt x="138" y="168"/>
                    </a:lnTo>
                    <a:lnTo>
                      <a:pt x="140" y="138"/>
                    </a:lnTo>
                    <a:lnTo>
                      <a:pt x="142" y="110"/>
                    </a:lnTo>
                    <a:lnTo>
                      <a:pt x="148" y="82"/>
                    </a:lnTo>
                    <a:lnTo>
                      <a:pt x="154" y="54"/>
                    </a:lnTo>
                    <a:lnTo>
                      <a:pt x="160" y="26"/>
                    </a:lnTo>
                    <a:lnTo>
                      <a:pt x="168" y="0"/>
                    </a:lnTo>
                    <a:lnTo>
                      <a:pt x="168" y="0"/>
                    </a:lnTo>
                    <a:lnTo>
                      <a:pt x="140" y="36"/>
                    </a:lnTo>
                    <a:lnTo>
                      <a:pt x="114" y="74"/>
                    </a:lnTo>
                    <a:lnTo>
                      <a:pt x="90" y="112"/>
                    </a:lnTo>
                    <a:lnTo>
                      <a:pt x="68" y="152"/>
                    </a:lnTo>
                    <a:lnTo>
                      <a:pt x="50" y="194"/>
                    </a:lnTo>
                    <a:lnTo>
                      <a:pt x="34" y="238"/>
                    </a:lnTo>
                    <a:lnTo>
                      <a:pt x="20" y="282"/>
                    </a:lnTo>
                    <a:lnTo>
                      <a:pt x="10" y="328"/>
                    </a:lnTo>
                    <a:lnTo>
                      <a:pt x="4" y="374"/>
                    </a:lnTo>
                    <a:lnTo>
                      <a:pt x="0" y="424"/>
                    </a:lnTo>
                    <a:lnTo>
                      <a:pt x="0" y="474"/>
                    </a:lnTo>
                    <a:lnTo>
                      <a:pt x="6" y="524"/>
                    </a:lnTo>
                    <a:lnTo>
                      <a:pt x="14" y="578"/>
                    </a:lnTo>
                    <a:lnTo>
                      <a:pt x="26" y="632"/>
                    </a:lnTo>
                    <a:lnTo>
                      <a:pt x="44" y="688"/>
                    </a:lnTo>
                    <a:lnTo>
                      <a:pt x="66" y="746"/>
                    </a:lnTo>
                    <a:lnTo>
                      <a:pt x="66" y="746"/>
                    </a:lnTo>
                    <a:lnTo>
                      <a:pt x="92" y="808"/>
                    </a:lnTo>
                    <a:lnTo>
                      <a:pt x="122" y="864"/>
                    </a:lnTo>
                    <a:lnTo>
                      <a:pt x="154" y="914"/>
                    </a:lnTo>
                    <a:lnTo>
                      <a:pt x="188" y="960"/>
                    </a:lnTo>
                    <a:lnTo>
                      <a:pt x="224" y="1002"/>
                    </a:lnTo>
                    <a:lnTo>
                      <a:pt x="262" y="1040"/>
                    </a:lnTo>
                    <a:lnTo>
                      <a:pt x="302" y="1072"/>
                    </a:lnTo>
                    <a:lnTo>
                      <a:pt x="342" y="1102"/>
                    </a:lnTo>
                    <a:lnTo>
                      <a:pt x="386" y="1128"/>
                    </a:lnTo>
                    <a:lnTo>
                      <a:pt x="430" y="1150"/>
                    </a:lnTo>
                    <a:lnTo>
                      <a:pt x="476" y="1168"/>
                    </a:lnTo>
                    <a:lnTo>
                      <a:pt x="524" y="1184"/>
                    </a:lnTo>
                    <a:lnTo>
                      <a:pt x="572" y="1196"/>
                    </a:lnTo>
                    <a:lnTo>
                      <a:pt x="620" y="1204"/>
                    </a:lnTo>
                    <a:lnTo>
                      <a:pt x="670" y="1210"/>
                    </a:lnTo>
                    <a:lnTo>
                      <a:pt x="720" y="1214"/>
                    </a:lnTo>
                    <a:lnTo>
                      <a:pt x="770" y="1216"/>
                    </a:lnTo>
                    <a:lnTo>
                      <a:pt x="820" y="1216"/>
                    </a:lnTo>
                    <a:lnTo>
                      <a:pt x="872" y="1214"/>
                    </a:lnTo>
                    <a:lnTo>
                      <a:pt x="922" y="1210"/>
                    </a:lnTo>
                    <a:lnTo>
                      <a:pt x="972" y="1204"/>
                    </a:lnTo>
                    <a:lnTo>
                      <a:pt x="1022" y="1196"/>
                    </a:lnTo>
                    <a:lnTo>
                      <a:pt x="1120" y="1180"/>
                    </a:lnTo>
                    <a:lnTo>
                      <a:pt x="1214" y="1158"/>
                    </a:lnTo>
                    <a:lnTo>
                      <a:pt x="1304" y="1136"/>
                    </a:lnTo>
                    <a:lnTo>
                      <a:pt x="1388" y="1112"/>
                    </a:lnTo>
                    <a:lnTo>
                      <a:pt x="1466" y="1090"/>
                    </a:lnTo>
                    <a:lnTo>
                      <a:pt x="1466" y="1090"/>
                    </a:lnTo>
                    <a:lnTo>
                      <a:pt x="1574" y="1060"/>
                    </a:lnTo>
                    <a:lnTo>
                      <a:pt x="1684" y="1032"/>
                    </a:lnTo>
                    <a:lnTo>
                      <a:pt x="1792" y="1006"/>
                    </a:lnTo>
                    <a:lnTo>
                      <a:pt x="1902" y="984"/>
                    </a:lnTo>
                    <a:lnTo>
                      <a:pt x="2012" y="964"/>
                    </a:lnTo>
                    <a:lnTo>
                      <a:pt x="2122" y="948"/>
                    </a:lnTo>
                    <a:lnTo>
                      <a:pt x="2232" y="934"/>
                    </a:lnTo>
                    <a:lnTo>
                      <a:pt x="2342" y="924"/>
                    </a:lnTo>
                    <a:lnTo>
                      <a:pt x="2452" y="918"/>
                    </a:lnTo>
                    <a:lnTo>
                      <a:pt x="2560" y="916"/>
                    </a:lnTo>
                    <a:lnTo>
                      <a:pt x="2670" y="916"/>
                    </a:lnTo>
                    <a:lnTo>
                      <a:pt x="2778" y="920"/>
                    </a:lnTo>
                    <a:lnTo>
                      <a:pt x="2886" y="928"/>
                    </a:lnTo>
                    <a:lnTo>
                      <a:pt x="2994" y="940"/>
                    </a:lnTo>
                    <a:lnTo>
                      <a:pt x="3100" y="956"/>
                    </a:lnTo>
                    <a:lnTo>
                      <a:pt x="3206" y="976"/>
                    </a:lnTo>
                    <a:lnTo>
                      <a:pt x="3206" y="976"/>
                    </a:lnTo>
                    <a:lnTo>
                      <a:pt x="3240" y="984"/>
                    </a:lnTo>
                    <a:lnTo>
                      <a:pt x="3274" y="992"/>
                    </a:lnTo>
                    <a:lnTo>
                      <a:pt x="3344" y="1014"/>
                    </a:lnTo>
                    <a:lnTo>
                      <a:pt x="3484" y="1062"/>
                    </a:lnTo>
                    <a:lnTo>
                      <a:pt x="3556" y="1084"/>
                    </a:lnTo>
                    <a:lnTo>
                      <a:pt x="3628" y="1106"/>
                    </a:lnTo>
                    <a:lnTo>
                      <a:pt x="3664" y="1114"/>
                    </a:lnTo>
                    <a:lnTo>
                      <a:pt x="3698" y="1122"/>
                    </a:lnTo>
                    <a:lnTo>
                      <a:pt x="3734" y="1128"/>
                    </a:lnTo>
                    <a:lnTo>
                      <a:pt x="3770" y="1132"/>
                    </a:lnTo>
                    <a:lnTo>
                      <a:pt x="3652" y="838"/>
                    </a:lnTo>
                    <a:lnTo>
                      <a:pt x="3652" y="838"/>
                    </a:lnTo>
                    <a:lnTo>
                      <a:pt x="3602" y="824"/>
                    </a:lnTo>
                    <a:lnTo>
                      <a:pt x="3554" y="808"/>
                    </a:lnTo>
                    <a:lnTo>
                      <a:pt x="3456" y="774"/>
                    </a:lnTo>
                    <a:lnTo>
                      <a:pt x="3358" y="742"/>
                    </a:lnTo>
                    <a:lnTo>
                      <a:pt x="3310" y="730"/>
                    </a:lnTo>
                    <a:lnTo>
                      <a:pt x="3262" y="7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115"/>
              <p:cNvSpPr>
                <a:spLocks/>
              </p:cNvSpPr>
              <p:nvPr/>
            </p:nvSpPr>
            <p:spPr bwMode="auto">
              <a:xfrm>
                <a:off x="13650913" y="2563813"/>
                <a:ext cx="2587625" cy="5219700"/>
              </a:xfrm>
              <a:custGeom>
                <a:avLst/>
                <a:gdLst>
                  <a:gd name="T0" fmla="*/ 222 w 1630"/>
                  <a:gd name="T1" fmla="*/ 2 h 3288"/>
                  <a:gd name="T2" fmla="*/ 294 w 1630"/>
                  <a:gd name="T3" fmla="*/ 8 h 3288"/>
                  <a:gd name="T4" fmla="*/ 376 w 1630"/>
                  <a:gd name="T5" fmla="*/ 46 h 3288"/>
                  <a:gd name="T6" fmla="*/ 468 w 1630"/>
                  <a:gd name="T7" fmla="*/ 116 h 3288"/>
                  <a:gd name="T8" fmla="*/ 568 w 1630"/>
                  <a:gd name="T9" fmla="*/ 216 h 3288"/>
                  <a:gd name="T10" fmla="*/ 674 w 1630"/>
                  <a:gd name="T11" fmla="*/ 344 h 3288"/>
                  <a:gd name="T12" fmla="*/ 784 w 1630"/>
                  <a:gd name="T13" fmla="*/ 498 h 3288"/>
                  <a:gd name="T14" fmla="*/ 896 w 1630"/>
                  <a:gd name="T15" fmla="*/ 676 h 3288"/>
                  <a:gd name="T16" fmla="*/ 1008 w 1630"/>
                  <a:gd name="T17" fmla="*/ 876 h 3288"/>
                  <a:gd name="T18" fmla="*/ 1118 w 1630"/>
                  <a:gd name="T19" fmla="*/ 1096 h 3288"/>
                  <a:gd name="T20" fmla="*/ 1226 w 1630"/>
                  <a:gd name="T21" fmla="*/ 1334 h 3288"/>
                  <a:gd name="T22" fmla="*/ 1294 w 1630"/>
                  <a:gd name="T23" fmla="*/ 1502 h 3288"/>
                  <a:gd name="T24" fmla="*/ 1384 w 1630"/>
                  <a:gd name="T25" fmla="*/ 1752 h 3288"/>
                  <a:gd name="T26" fmla="*/ 1484 w 1630"/>
                  <a:gd name="T27" fmla="*/ 2074 h 3288"/>
                  <a:gd name="T28" fmla="*/ 1560 w 1630"/>
                  <a:gd name="T29" fmla="*/ 2376 h 3288"/>
                  <a:gd name="T30" fmla="*/ 1598 w 1630"/>
                  <a:gd name="T31" fmla="*/ 2582 h 3288"/>
                  <a:gd name="T32" fmla="*/ 1622 w 1630"/>
                  <a:gd name="T33" fmla="*/ 2770 h 3288"/>
                  <a:gd name="T34" fmla="*/ 1630 w 1630"/>
                  <a:gd name="T35" fmla="*/ 2934 h 3288"/>
                  <a:gd name="T36" fmla="*/ 1624 w 1630"/>
                  <a:gd name="T37" fmla="*/ 3070 h 3288"/>
                  <a:gd name="T38" fmla="*/ 1600 w 1630"/>
                  <a:gd name="T39" fmla="*/ 3174 h 3288"/>
                  <a:gd name="T40" fmla="*/ 1558 w 1630"/>
                  <a:gd name="T41" fmla="*/ 3244 h 3288"/>
                  <a:gd name="T42" fmla="*/ 1522 w 1630"/>
                  <a:gd name="T43" fmla="*/ 3270 h 3288"/>
                  <a:gd name="T44" fmla="*/ 1460 w 1630"/>
                  <a:gd name="T45" fmla="*/ 3286 h 3288"/>
                  <a:gd name="T46" fmla="*/ 1360 w 1630"/>
                  <a:gd name="T47" fmla="*/ 3280 h 3288"/>
                  <a:gd name="T48" fmla="*/ 1252 w 1630"/>
                  <a:gd name="T49" fmla="*/ 3238 h 3288"/>
                  <a:gd name="T50" fmla="*/ 1140 w 1630"/>
                  <a:gd name="T51" fmla="*/ 3164 h 3288"/>
                  <a:gd name="T52" fmla="*/ 1024 w 1630"/>
                  <a:gd name="T53" fmla="*/ 3058 h 3288"/>
                  <a:gd name="T54" fmla="*/ 906 w 1630"/>
                  <a:gd name="T55" fmla="*/ 2920 h 3288"/>
                  <a:gd name="T56" fmla="*/ 786 w 1630"/>
                  <a:gd name="T57" fmla="*/ 2756 h 3288"/>
                  <a:gd name="T58" fmla="*/ 668 w 1630"/>
                  <a:gd name="T59" fmla="*/ 2566 h 3288"/>
                  <a:gd name="T60" fmla="*/ 548 w 1630"/>
                  <a:gd name="T61" fmla="*/ 2352 h 3288"/>
                  <a:gd name="T62" fmla="*/ 434 w 1630"/>
                  <a:gd name="T63" fmla="*/ 2114 h 3288"/>
                  <a:gd name="T64" fmla="*/ 322 w 1630"/>
                  <a:gd name="T65" fmla="*/ 1856 h 3288"/>
                  <a:gd name="T66" fmla="*/ 252 w 1630"/>
                  <a:gd name="T67" fmla="*/ 1678 h 3288"/>
                  <a:gd name="T68" fmla="*/ 164 w 1630"/>
                  <a:gd name="T69" fmla="*/ 1420 h 3288"/>
                  <a:gd name="T70" fmla="*/ 96 w 1630"/>
                  <a:gd name="T71" fmla="*/ 1176 h 3288"/>
                  <a:gd name="T72" fmla="*/ 46 w 1630"/>
                  <a:gd name="T73" fmla="*/ 950 h 3288"/>
                  <a:gd name="T74" fmla="*/ 14 w 1630"/>
                  <a:gd name="T75" fmla="*/ 742 h 3288"/>
                  <a:gd name="T76" fmla="*/ 0 w 1630"/>
                  <a:gd name="T77" fmla="*/ 556 h 3288"/>
                  <a:gd name="T78" fmla="*/ 4 w 1630"/>
                  <a:gd name="T79" fmla="*/ 392 h 3288"/>
                  <a:gd name="T80" fmla="*/ 28 w 1630"/>
                  <a:gd name="T81" fmla="*/ 254 h 3288"/>
                  <a:gd name="T82" fmla="*/ 68 w 1630"/>
                  <a:gd name="T83" fmla="*/ 142 h 3288"/>
                  <a:gd name="T84" fmla="*/ 126 w 1630"/>
                  <a:gd name="T85" fmla="*/ 60 h 3288"/>
                  <a:gd name="T86" fmla="*/ 202 w 1630"/>
                  <a:gd name="T87" fmla="*/ 8 h 3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30" h="3288">
                    <a:moveTo>
                      <a:pt x="202" y="8"/>
                    </a:moveTo>
                    <a:lnTo>
                      <a:pt x="202" y="8"/>
                    </a:lnTo>
                    <a:lnTo>
                      <a:pt x="222" y="2"/>
                    </a:lnTo>
                    <a:lnTo>
                      <a:pt x="244" y="0"/>
                    </a:lnTo>
                    <a:lnTo>
                      <a:pt x="268" y="2"/>
                    </a:lnTo>
                    <a:lnTo>
                      <a:pt x="294" y="8"/>
                    </a:lnTo>
                    <a:lnTo>
                      <a:pt x="320" y="16"/>
                    </a:lnTo>
                    <a:lnTo>
                      <a:pt x="348" y="30"/>
                    </a:lnTo>
                    <a:lnTo>
                      <a:pt x="376" y="46"/>
                    </a:lnTo>
                    <a:lnTo>
                      <a:pt x="406" y="66"/>
                    </a:lnTo>
                    <a:lnTo>
                      <a:pt x="438" y="90"/>
                    </a:lnTo>
                    <a:lnTo>
                      <a:pt x="468" y="116"/>
                    </a:lnTo>
                    <a:lnTo>
                      <a:pt x="502" y="146"/>
                    </a:lnTo>
                    <a:lnTo>
                      <a:pt x="534" y="180"/>
                    </a:lnTo>
                    <a:lnTo>
                      <a:pt x="568" y="216"/>
                    </a:lnTo>
                    <a:lnTo>
                      <a:pt x="604" y="256"/>
                    </a:lnTo>
                    <a:lnTo>
                      <a:pt x="638" y="298"/>
                    </a:lnTo>
                    <a:lnTo>
                      <a:pt x="674" y="344"/>
                    </a:lnTo>
                    <a:lnTo>
                      <a:pt x="710" y="392"/>
                    </a:lnTo>
                    <a:lnTo>
                      <a:pt x="748" y="444"/>
                    </a:lnTo>
                    <a:lnTo>
                      <a:pt x="784" y="498"/>
                    </a:lnTo>
                    <a:lnTo>
                      <a:pt x="822" y="554"/>
                    </a:lnTo>
                    <a:lnTo>
                      <a:pt x="858" y="614"/>
                    </a:lnTo>
                    <a:lnTo>
                      <a:pt x="896" y="676"/>
                    </a:lnTo>
                    <a:lnTo>
                      <a:pt x="934" y="740"/>
                    </a:lnTo>
                    <a:lnTo>
                      <a:pt x="970" y="806"/>
                    </a:lnTo>
                    <a:lnTo>
                      <a:pt x="1008" y="876"/>
                    </a:lnTo>
                    <a:lnTo>
                      <a:pt x="1046" y="946"/>
                    </a:lnTo>
                    <a:lnTo>
                      <a:pt x="1082" y="1020"/>
                    </a:lnTo>
                    <a:lnTo>
                      <a:pt x="1118" y="1096"/>
                    </a:lnTo>
                    <a:lnTo>
                      <a:pt x="1154" y="1174"/>
                    </a:lnTo>
                    <a:lnTo>
                      <a:pt x="1190" y="1254"/>
                    </a:lnTo>
                    <a:lnTo>
                      <a:pt x="1226" y="1334"/>
                    </a:lnTo>
                    <a:lnTo>
                      <a:pt x="1260" y="1418"/>
                    </a:lnTo>
                    <a:lnTo>
                      <a:pt x="1260" y="1418"/>
                    </a:lnTo>
                    <a:lnTo>
                      <a:pt x="1294" y="1502"/>
                    </a:lnTo>
                    <a:lnTo>
                      <a:pt x="1326" y="1586"/>
                    </a:lnTo>
                    <a:lnTo>
                      <a:pt x="1356" y="1668"/>
                    </a:lnTo>
                    <a:lnTo>
                      <a:pt x="1384" y="1752"/>
                    </a:lnTo>
                    <a:lnTo>
                      <a:pt x="1412" y="1834"/>
                    </a:lnTo>
                    <a:lnTo>
                      <a:pt x="1438" y="1914"/>
                    </a:lnTo>
                    <a:lnTo>
                      <a:pt x="1484" y="2074"/>
                    </a:lnTo>
                    <a:lnTo>
                      <a:pt x="1526" y="2228"/>
                    </a:lnTo>
                    <a:lnTo>
                      <a:pt x="1544" y="2302"/>
                    </a:lnTo>
                    <a:lnTo>
                      <a:pt x="1560" y="2376"/>
                    </a:lnTo>
                    <a:lnTo>
                      <a:pt x="1574" y="2446"/>
                    </a:lnTo>
                    <a:lnTo>
                      <a:pt x="1588" y="2516"/>
                    </a:lnTo>
                    <a:lnTo>
                      <a:pt x="1598" y="2582"/>
                    </a:lnTo>
                    <a:lnTo>
                      <a:pt x="1608" y="2648"/>
                    </a:lnTo>
                    <a:lnTo>
                      <a:pt x="1616" y="2710"/>
                    </a:lnTo>
                    <a:lnTo>
                      <a:pt x="1622" y="2770"/>
                    </a:lnTo>
                    <a:lnTo>
                      <a:pt x="1626" y="2828"/>
                    </a:lnTo>
                    <a:lnTo>
                      <a:pt x="1630" y="2882"/>
                    </a:lnTo>
                    <a:lnTo>
                      <a:pt x="1630" y="2934"/>
                    </a:lnTo>
                    <a:lnTo>
                      <a:pt x="1630" y="2982"/>
                    </a:lnTo>
                    <a:lnTo>
                      <a:pt x="1628" y="3028"/>
                    </a:lnTo>
                    <a:lnTo>
                      <a:pt x="1624" y="3070"/>
                    </a:lnTo>
                    <a:lnTo>
                      <a:pt x="1616" y="3108"/>
                    </a:lnTo>
                    <a:lnTo>
                      <a:pt x="1610" y="3142"/>
                    </a:lnTo>
                    <a:lnTo>
                      <a:pt x="1600" y="3174"/>
                    </a:lnTo>
                    <a:lnTo>
                      <a:pt x="1588" y="3202"/>
                    </a:lnTo>
                    <a:lnTo>
                      <a:pt x="1574" y="3224"/>
                    </a:lnTo>
                    <a:lnTo>
                      <a:pt x="1558" y="3244"/>
                    </a:lnTo>
                    <a:lnTo>
                      <a:pt x="1542" y="3258"/>
                    </a:lnTo>
                    <a:lnTo>
                      <a:pt x="1532" y="3264"/>
                    </a:lnTo>
                    <a:lnTo>
                      <a:pt x="1522" y="3270"/>
                    </a:lnTo>
                    <a:lnTo>
                      <a:pt x="1522" y="3270"/>
                    </a:lnTo>
                    <a:lnTo>
                      <a:pt x="1492" y="3280"/>
                    </a:lnTo>
                    <a:lnTo>
                      <a:pt x="1460" y="3286"/>
                    </a:lnTo>
                    <a:lnTo>
                      <a:pt x="1426" y="3288"/>
                    </a:lnTo>
                    <a:lnTo>
                      <a:pt x="1394" y="3286"/>
                    </a:lnTo>
                    <a:lnTo>
                      <a:pt x="1360" y="3280"/>
                    </a:lnTo>
                    <a:lnTo>
                      <a:pt x="1324" y="3270"/>
                    </a:lnTo>
                    <a:lnTo>
                      <a:pt x="1288" y="3256"/>
                    </a:lnTo>
                    <a:lnTo>
                      <a:pt x="1252" y="3238"/>
                    </a:lnTo>
                    <a:lnTo>
                      <a:pt x="1216" y="3216"/>
                    </a:lnTo>
                    <a:lnTo>
                      <a:pt x="1178" y="3192"/>
                    </a:lnTo>
                    <a:lnTo>
                      <a:pt x="1140" y="3164"/>
                    </a:lnTo>
                    <a:lnTo>
                      <a:pt x="1102" y="3132"/>
                    </a:lnTo>
                    <a:lnTo>
                      <a:pt x="1064" y="3096"/>
                    </a:lnTo>
                    <a:lnTo>
                      <a:pt x="1024" y="3058"/>
                    </a:lnTo>
                    <a:lnTo>
                      <a:pt x="986" y="3014"/>
                    </a:lnTo>
                    <a:lnTo>
                      <a:pt x="946" y="2970"/>
                    </a:lnTo>
                    <a:lnTo>
                      <a:pt x="906" y="2920"/>
                    </a:lnTo>
                    <a:lnTo>
                      <a:pt x="866" y="2870"/>
                    </a:lnTo>
                    <a:lnTo>
                      <a:pt x="826" y="2814"/>
                    </a:lnTo>
                    <a:lnTo>
                      <a:pt x="786" y="2756"/>
                    </a:lnTo>
                    <a:lnTo>
                      <a:pt x="746" y="2696"/>
                    </a:lnTo>
                    <a:lnTo>
                      <a:pt x="706" y="2632"/>
                    </a:lnTo>
                    <a:lnTo>
                      <a:pt x="668" y="2566"/>
                    </a:lnTo>
                    <a:lnTo>
                      <a:pt x="628" y="2498"/>
                    </a:lnTo>
                    <a:lnTo>
                      <a:pt x="588" y="2426"/>
                    </a:lnTo>
                    <a:lnTo>
                      <a:pt x="548" y="2352"/>
                    </a:lnTo>
                    <a:lnTo>
                      <a:pt x="510" y="2274"/>
                    </a:lnTo>
                    <a:lnTo>
                      <a:pt x="472" y="2196"/>
                    </a:lnTo>
                    <a:lnTo>
                      <a:pt x="434" y="2114"/>
                    </a:lnTo>
                    <a:lnTo>
                      <a:pt x="396" y="2030"/>
                    </a:lnTo>
                    <a:lnTo>
                      <a:pt x="358" y="1944"/>
                    </a:lnTo>
                    <a:lnTo>
                      <a:pt x="322" y="1856"/>
                    </a:lnTo>
                    <a:lnTo>
                      <a:pt x="322" y="1856"/>
                    </a:lnTo>
                    <a:lnTo>
                      <a:pt x="286" y="1766"/>
                    </a:lnTo>
                    <a:lnTo>
                      <a:pt x="252" y="1678"/>
                    </a:lnTo>
                    <a:lnTo>
                      <a:pt x="222" y="1590"/>
                    </a:lnTo>
                    <a:lnTo>
                      <a:pt x="192" y="1504"/>
                    </a:lnTo>
                    <a:lnTo>
                      <a:pt x="164" y="1420"/>
                    </a:lnTo>
                    <a:lnTo>
                      <a:pt x="140" y="1338"/>
                    </a:lnTo>
                    <a:lnTo>
                      <a:pt x="116" y="1256"/>
                    </a:lnTo>
                    <a:lnTo>
                      <a:pt x="96" y="1176"/>
                    </a:lnTo>
                    <a:lnTo>
                      <a:pt x="76" y="1100"/>
                    </a:lnTo>
                    <a:lnTo>
                      <a:pt x="60" y="1024"/>
                    </a:lnTo>
                    <a:lnTo>
                      <a:pt x="46" y="950"/>
                    </a:lnTo>
                    <a:lnTo>
                      <a:pt x="32" y="880"/>
                    </a:lnTo>
                    <a:lnTo>
                      <a:pt x="22" y="810"/>
                    </a:lnTo>
                    <a:lnTo>
                      <a:pt x="14" y="742"/>
                    </a:lnTo>
                    <a:lnTo>
                      <a:pt x="6" y="678"/>
                    </a:lnTo>
                    <a:lnTo>
                      <a:pt x="2" y="616"/>
                    </a:lnTo>
                    <a:lnTo>
                      <a:pt x="0" y="556"/>
                    </a:lnTo>
                    <a:lnTo>
                      <a:pt x="0" y="498"/>
                    </a:lnTo>
                    <a:lnTo>
                      <a:pt x="2" y="444"/>
                    </a:lnTo>
                    <a:lnTo>
                      <a:pt x="4" y="392"/>
                    </a:lnTo>
                    <a:lnTo>
                      <a:pt x="10" y="342"/>
                    </a:lnTo>
                    <a:lnTo>
                      <a:pt x="18" y="296"/>
                    </a:lnTo>
                    <a:lnTo>
                      <a:pt x="28" y="254"/>
                    </a:lnTo>
                    <a:lnTo>
                      <a:pt x="38" y="212"/>
                    </a:lnTo>
                    <a:lnTo>
                      <a:pt x="52" y="176"/>
                    </a:lnTo>
                    <a:lnTo>
                      <a:pt x="68" y="142"/>
                    </a:lnTo>
                    <a:lnTo>
                      <a:pt x="86" y="110"/>
                    </a:lnTo>
                    <a:lnTo>
                      <a:pt x="104" y="84"/>
                    </a:lnTo>
                    <a:lnTo>
                      <a:pt x="126" y="60"/>
                    </a:lnTo>
                    <a:lnTo>
                      <a:pt x="150" y="38"/>
                    </a:lnTo>
                    <a:lnTo>
                      <a:pt x="174" y="22"/>
                    </a:lnTo>
                    <a:lnTo>
                      <a:pt x="20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117"/>
              <p:cNvSpPr>
                <a:spLocks/>
              </p:cNvSpPr>
              <p:nvPr/>
            </p:nvSpPr>
            <p:spPr bwMode="auto">
              <a:xfrm>
                <a:off x="13895388" y="2871788"/>
                <a:ext cx="2193925" cy="4556125"/>
              </a:xfrm>
              <a:custGeom>
                <a:avLst/>
                <a:gdLst>
                  <a:gd name="T0" fmla="*/ 146 w 1382"/>
                  <a:gd name="T1" fmla="*/ 6 h 2870"/>
                  <a:gd name="T2" fmla="*/ 180 w 1382"/>
                  <a:gd name="T3" fmla="*/ 0 h 2870"/>
                  <a:gd name="T4" fmla="*/ 220 w 1382"/>
                  <a:gd name="T5" fmla="*/ 8 h 2870"/>
                  <a:gd name="T6" fmla="*/ 264 w 1382"/>
                  <a:gd name="T7" fmla="*/ 28 h 2870"/>
                  <a:gd name="T8" fmla="*/ 312 w 1382"/>
                  <a:gd name="T9" fmla="*/ 62 h 2870"/>
                  <a:gd name="T10" fmla="*/ 364 w 1382"/>
                  <a:gd name="T11" fmla="*/ 108 h 2870"/>
                  <a:gd name="T12" fmla="*/ 418 w 1382"/>
                  <a:gd name="T13" fmla="*/ 164 h 2870"/>
                  <a:gd name="T14" fmla="*/ 476 w 1382"/>
                  <a:gd name="T15" fmla="*/ 234 h 2870"/>
                  <a:gd name="T16" fmla="*/ 596 w 1382"/>
                  <a:gd name="T17" fmla="*/ 402 h 2870"/>
                  <a:gd name="T18" fmla="*/ 720 w 1382"/>
                  <a:gd name="T19" fmla="*/ 608 h 2870"/>
                  <a:gd name="T20" fmla="*/ 846 w 1382"/>
                  <a:gd name="T21" fmla="*/ 848 h 2870"/>
                  <a:gd name="T22" fmla="*/ 972 w 1382"/>
                  <a:gd name="T23" fmla="*/ 1118 h 2870"/>
                  <a:gd name="T24" fmla="*/ 1032 w 1382"/>
                  <a:gd name="T25" fmla="*/ 1262 h 2870"/>
                  <a:gd name="T26" fmla="*/ 1144 w 1382"/>
                  <a:gd name="T27" fmla="*/ 1554 h 2870"/>
                  <a:gd name="T28" fmla="*/ 1234 w 1382"/>
                  <a:gd name="T29" fmla="*/ 1834 h 2870"/>
                  <a:gd name="T30" fmla="*/ 1306 w 1382"/>
                  <a:gd name="T31" fmla="*/ 2094 h 2870"/>
                  <a:gd name="T32" fmla="*/ 1354 w 1382"/>
                  <a:gd name="T33" fmla="*/ 2328 h 2870"/>
                  <a:gd name="T34" fmla="*/ 1374 w 1382"/>
                  <a:gd name="T35" fmla="*/ 2482 h 2870"/>
                  <a:gd name="T36" fmla="*/ 1382 w 1382"/>
                  <a:gd name="T37" fmla="*/ 2572 h 2870"/>
                  <a:gd name="T38" fmla="*/ 1382 w 1382"/>
                  <a:gd name="T39" fmla="*/ 2652 h 2870"/>
                  <a:gd name="T40" fmla="*/ 1376 w 1382"/>
                  <a:gd name="T41" fmla="*/ 2720 h 2870"/>
                  <a:gd name="T42" fmla="*/ 1364 w 1382"/>
                  <a:gd name="T43" fmla="*/ 2776 h 2870"/>
                  <a:gd name="T44" fmla="*/ 1344 w 1382"/>
                  <a:gd name="T45" fmla="*/ 2820 h 2870"/>
                  <a:gd name="T46" fmla="*/ 1318 w 1382"/>
                  <a:gd name="T47" fmla="*/ 2848 h 2870"/>
                  <a:gd name="T48" fmla="*/ 1304 w 1382"/>
                  <a:gd name="T49" fmla="*/ 2856 h 2870"/>
                  <a:gd name="T50" fmla="*/ 1252 w 1382"/>
                  <a:gd name="T51" fmla="*/ 2870 h 2870"/>
                  <a:gd name="T52" fmla="*/ 1198 w 1382"/>
                  <a:gd name="T53" fmla="*/ 2868 h 2870"/>
                  <a:gd name="T54" fmla="*/ 1142 w 1382"/>
                  <a:gd name="T55" fmla="*/ 2852 h 2870"/>
                  <a:gd name="T56" fmla="*/ 1084 w 1382"/>
                  <a:gd name="T57" fmla="*/ 2824 h 2870"/>
                  <a:gd name="T58" fmla="*/ 1024 w 1382"/>
                  <a:gd name="T59" fmla="*/ 2780 h 2870"/>
                  <a:gd name="T60" fmla="*/ 962 w 1382"/>
                  <a:gd name="T61" fmla="*/ 2726 h 2870"/>
                  <a:gd name="T62" fmla="*/ 900 w 1382"/>
                  <a:gd name="T63" fmla="*/ 2660 h 2870"/>
                  <a:gd name="T64" fmla="*/ 836 w 1382"/>
                  <a:gd name="T65" fmla="*/ 2582 h 2870"/>
                  <a:gd name="T66" fmla="*/ 772 w 1382"/>
                  <a:gd name="T67" fmla="*/ 2492 h 2870"/>
                  <a:gd name="T68" fmla="*/ 706 w 1382"/>
                  <a:gd name="T69" fmla="*/ 2392 h 2870"/>
                  <a:gd name="T70" fmla="*/ 640 w 1382"/>
                  <a:gd name="T71" fmla="*/ 2282 h 2870"/>
                  <a:gd name="T72" fmla="*/ 508 w 1382"/>
                  <a:gd name="T73" fmla="*/ 2034 h 2870"/>
                  <a:gd name="T74" fmla="*/ 378 w 1382"/>
                  <a:gd name="T75" fmla="*/ 1752 h 2870"/>
                  <a:gd name="T76" fmla="*/ 314 w 1382"/>
                  <a:gd name="T77" fmla="*/ 1598 h 2870"/>
                  <a:gd name="T78" fmla="*/ 198 w 1382"/>
                  <a:gd name="T79" fmla="*/ 1290 h 2870"/>
                  <a:gd name="T80" fmla="*/ 108 w 1382"/>
                  <a:gd name="T81" fmla="*/ 1006 h 2870"/>
                  <a:gd name="T82" fmla="*/ 58 w 1382"/>
                  <a:gd name="T83" fmla="*/ 810 h 2870"/>
                  <a:gd name="T84" fmla="*/ 32 w 1382"/>
                  <a:gd name="T85" fmla="*/ 690 h 2870"/>
                  <a:gd name="T86" fmla="*/ 14 w 1382"/>
                  <a:gd name="T87" fmla="*/ 576 h 2870"/>
                  <a:gd name="T88" fmla="*/ 4 w 1382"/>
                  <a:gd name="T89" fmla="*/ 470 h 2870"/>
                  <a:gd name="T90" fmla="*/ 0 w 1382"/>
                  <a:gd name="T91" fmla="*/ 374 h 2870"/>
                  <a:gd name="T92" fmla="*/ 2 w 1382"/>
                  <a:gd name="T93" fmla="*/ 288 h 2870"/>
                  <a:gd name="T94" fmla="*/ 12 w 1382"/>
                  <a:gd name="T95" fmla="*/ 212 h 2870"/>
                  <a:gd name="T96" fmla="*/ 28 w 1382"/>
                  <a:gd name="T97" fmla="*/ 146 h 2870"/>
                  <a:gd name="T98" fmla="*/ 54 w 1382"/>
                  <a:gd name="T99" fmla="*/ 92 h 2870"/>
                  <a:gd name="T100" fmla="*/ 84 w 1382"/>
                  <a:gd name="T101" fmla="*/ 48 h 2870"/>
                  <a:gd name="T102" fmla="*/ 122 w 1382"/>
                  <a:gd name="T103" fmla="*/ 18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82" h="2870">
                    <a:moveTo>
                      <a:pt x="146" y="6"/>
                    </a:moveTo>
                    <a:lnTo>
                      <a:pt x="146" y="6"/>
                    </a:lnTo>
                    <a:lnTo>
                      <a:pt x="162" y="2"/>
                    </a:lnTo>
                    <a:lnTo>
                      <a:pt x="180" y="0"/>
                    </a:lnTo>
                    <a:lnTo>
                      <a:pt x="200" y="2"/>
                    </a:lnTo>
                    <a:lnTo>
                      <a:pt x="220" y="8"/>
                    </a:lnTo>
                    <a:lnTo>
                      <a:pt x="242" y="16"/>
                    </a:lnTo>
                    <a:lnTo>
                      <a:pt x="264" y="28"/>
                    </a:lnTo>
                    <a:lnTo>
                      <a:pt x="288" y="44"/>
                    </a:lnTo>
                    <a:lnTo>
                      <a:pt x="312" y="62"/>
                    </a:lnTo>
                    <a:lnTo>
                      <a:pt x="338" y="84"/>
                    </a:lnTo>
                    <a:lnTo>
                      <a:pt x="364" y="108"/>
                    </a:lnTo>
                    <a:lnTo>
                      <a:pt x="392" y="134"/>
                    </a:lnTo>
                    <a:lnTo>
                      <a:pt x="418" y="164"/>
                    </a:lnTo>
                    <a:lnTo>
                      <a:pt x="446" y="198"/>
                    </a:lnTo>
                    <a:lnTo>
                      <a:pt x="476" y="234"/>
                    </a:lnTo>
                    <a:lnTo>
                      <a:pt x="534" y="312"/>
                    </a:lnTo>
                    <a:lnTo>
                      <a:pt x="596" y="402"/>
                    </a:lnTo>
                    <a:lnTo>
                      <a:pt x="658" y="500"/>
                    </a:lnTo>
                    <a:lnTo>
                      <a:pt x="720" y="608"/>
                    </a:lnTo>
                    <a:lnTo>
                      <a:pt x="784" y="724"/>
                    </a:lnTo>
                    <a:lnTo>
                      <a:pt x="846" y="848"/>
                    </a:lnTo>
                    <a:lnTo>
                      <a:pt x="910" y="980"/>
                    </a:lnTo>
                    <a:lnTo>
                      <a:pt x="972" y="1118"/>
                    </a:lnTo>
                    <a:lnTo>
                      <a:pt x="1032" y="1262"/>
                    </a:lnTo>
                    <a:lnTo>
                      <a:pt x="1032" y="1262"/>
                    </a:lnTo>
                    <a:lnTo>
                      <a:pt x="1090" y="1410"/>
                    </a:lnTo>
                    <a:lnTo>
                      <a:pt x="1144" y="1554"/>
                    </a:lnTo>
                    <a:lnTo>
                      <a:pt x="1192" y="1696"/>
                    </a:lnTo>
                    <a:lnTo>
                      <a:pt x="1234" y="1834"/>
                    </a:lnTo>
                    <a:lnTo>
                      <a:pt x="1272" y="1966"/>
                    </a:lnTo>
                    <a:lnTo>
                      <a:pt x="1306" y="2094"/>
                    </a:lnTo>
                    <a:lnTo>
                      <a:pt x="1332" y="2214"/>
                    </a:lnTo>
                    <a:lnTo>
                      <a:pt x="1354" y="2328"/>
                    </a:lnTo>
                    <a:lnTo>
                      <a:pt x="1370" y="2432"/>
                    </a:lnTo>
                    <a:lnTo>
                      <a:pt x="1374" y="2482"/>
                    </a:lnTo>
                    <a:lnTo>
                      <a:pt x="1378" y="2528"/>
                    </a:lnTo>
                    <a:lnTo>
                      <a:pt x="1382" y="2572"/>
                    </a:lnTo>
                    <a:lnTo>
                      <a:pt x="1382" y="2614"/>
                    </a:lnTo>
                    <a:lnTo>
                      <a:pt x="1382" y="2652"/>
                    </a:lnTo>
                    <a:lnTo>
                      <a:pt x="1380" y="2688"/>
                    </a:lnTo>
                    <a:lnTo>
                      <a:pt x="1376" y="2720"/>
                    </a:lnTo>
                    <a:lnTo>
                      <a:pt x="1370" y="2750"/>
                    </a:lnTo>
                    <a:lnTo>
                      <a:pt x="1364" y="2776"/>
                    </a:lnTo>
                    <a:lnTo>
                      <a:pt x="1356" y="2800"/>
                    </a:lnTo>
                    <a:lnTo>
                      <a:pt x="1344" y="2820"/>
                    </a:lnTo>
                    <a:lnTo>
                      <a:pt x="1332" y="2836"/>
                    </a:lnTo>
                    <a:lnTo>
                      <a:pt x="1318" y="2848"/>
                    </a:lnTo>
                    <a:lnTo>
                      <a:pt x="1304" y="2856"/>
                    </a:lnTo>
                    <a:lnTo>
                      <a:pt x="1304" y="2856"/>
                    </a:lnTo>
                    <a:lnTo>
                      <a:pt x="1278" y="2864"/>
                    </a:lnTo>
                    <a:lnTo>
                      <a:pt x="1252" y="2870"/>
                    </a:lnTo>
                    <a:lnTo>
                      <a:pt x="1226" y="2870"/>
                    </a:lnTo>
                    <a:lnTo>
                      <a:pt x="1198" y="2868"/>
                    </a:lnTo>
                    <a:lnTo>
                      <a:pt x="1170" y="2862"/>
                    </a:lnTo>
                    <a:lnTo>
                      <a:pt x="1142" y="2852"/>
                    </a:lnTo>
                    <a:lnTo>
                      <a:pt x="1114" y="2840"/>
                    </a:lnTo>
                    <a:lnTo>
                      <a:pt x="1084" y="2824"/>
                    </a:lnTo>
                    <a:lnTo>
                      <a:pt x="1054" y="2804"/>
                    </a:lnTo>
                    <a:lnTo>
                      <a:pt x="1024" y="2780"/>
                    </a:lnTo>
                    <a:lnTo>
                      <a:pt x="994" y="2756"/>
                    </a:lnTo>
                    <a:lnTo>
                      <a:pt x="962" y="2726"/>
                    </a:lnTo>
                    <a:lnTo>
                      <a:pt x="932" y="2694"/>
                    </a:lnTo>
                    <a:lnTo>
                      <a:pt x="900" y="2660"/>
                    </a:lnTo>
                    <a:lnTo>
                      <a:pt x="868" y="2622"/>
                    </a:lnTo>
                    <a:lnTo>
                      <a:pt x="836" y="2582"/>
                    </a:lnTo>
                    <a:lnTo>
                      <a:pt x="804" y="2538"/>
                    </a:lnTo>
                    <a:lnTo>
                      <a:pt x="772" y="2492"/>
                    </a:lnTo>
                    <a:lnTo>
                      <a:pt x="738" y="2444"/>
                    </a:lnTo>
                    <a:lnTo>
                      <a:pt x="706" y="2392"/>
                    </a:lnTo>
                    <a:lnTo>
                      <a:pt x="672" y="2338"/>
                    </a:lnTo>
                    <a:lnTo>
                      <a:pt x="640" y="2282"/>
                    </a:lnTo>
                    <a:lnTo>
                      <a:pt x="574" y="2162"/>
                    </a:lnTo>
                    <a:lnTo>
                      <a:pt x="508" y="2034"/>
                    </a:lnTo>
                    <a:lnTo>
                      <a:pt x="442" y="1896"/>
                    </a:lnTo>
                    <a:lnTo>
                      <a:pt x="378" y="1752"/>
                    </a:lnTo>
                    <a:lnTo>
                      <a:pt x="314" y="1598"/>
                    </a:lnTo>
                    <a:lnTo>
                      <a:pt x="314" y="1598"/>
                    </a:lnTo>
                    <a:lnTo>
                      <a:pt x="252" y="1442"/>
                    </a:lnTo>
                    <a:lnTo>
                      <a:pt x="198" y="1290"/>
                    </a:lnTo>
                    <a:lnTo>
                      <a:pt x="148" y="1146"/>
                    </a:lnTo>
                    <a:lnTo>
                      <a:pt x="108" y="1006"/>
                    </a:lnTo>
                    <a:lnTo>
                      <a:pt x="72" y="874"/>
                    </a:lnTo>
                    <a:lnTo>
                      <a:pt x="58" y="810"/>
                    </a:lnTo>
                    <a:lnTo>
                      <a:pt x="44" y="748"/>
                    </a:lnTo>
                    <a:lnTo>
                      <a:pt x="32" y="690"/>
                    </a:lnTo>
                    <a:lnTo>
                      <a:pt x="22" y="632"/>
                    </a:lnTo>
                    <a:lnTo>
                      <a:pt x="14" y="576"/>
                    </a:lnTo>
                    <a:lnTo>
                      <a:pt x="8" y="522"/>
                    </a:lnTo>
                    <a:lnTo>
                      <a:pt x="4" y="470"/>
                    </a:lnTo>
                    <a:lnTo>
                      <a:pt x="0" y="422"/>
                    </a:lnTo>
                    <a:lnTo>
                      <a:pt x="0" y="374"/>
                    </a:lnTo>
                    <a:lnTo>
                      <a:pt x="0" y="330"/>
                    </a:lnTo>
                    <a:lnTo>
                      <a:pt x="2" y="288"/>
                    </a:lnTo>
                    <a:lnTo>
                      <a:pt x="6" y="250"/>
                    </a:lnTo>
                    <a:lnTo>
                      <a:pt x="12" y="212"/>
                    </a:lnTo>
                    <a:lnTo>
                      <a:pt x="20" y="178"/>
                    </a:lnTo>
                    <a:lnTo>
                      <a:pt x="28" y="146"/>
                    </a:lnTo>
                    <a:lnTo>
                      <a:pt x="40" y="118"/>
                    </a:lnTo>
                    <a:lnTo>
                      <a:pt x="54" y="92"/>
                    </a:lnTo>
                    <a:lnTo>
                      <a:pt x="68" y="68"/>
                    </a:lnTo>
                    <a:lnTo>
                      <a:pt x="84" y="48"/>
                    </a:lnTo>
                    <a:lnTo>
                      <a:pt x="102" y="32"/>
                    </a:lnTo>
                    <a:lnTo>
                      <a:pt x="122" y="18"/>
                    </a:lnTo>
                    <a:lnTo>
                      <a:pt x="14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119"/>
              <p:cNvSpPr>
                <a:spLocks/>
              </p:cNvSpPr>
              <p:nvPr/>
            </p:nvSpPr>
            <p:spPr bwMode="auto">
              <a:xfrm>
                <a:off x="13987463" y="2871788"/>
                <a:ext cx="2101850" cy="4556125"/>
              </a:xfrm>
              <a:custGeom>
                <a:avLst/>
                <a:gdLst>
                  <a:gd name="T0" fmla="*/ 974 w 1324"/>
                  <a:gd name="T1" fmla="*/ 1262 h 2870"/>
                  <a:gd name="T2" fmla="*/ 852 w 1324"/>
                  <a:gd name="T3" fmla="*/ 980 h 2870"/>
                  <a:gd name="T4" fmla="*/ 726 w 1324"/>
                  <a:gd name="T5" fmla="*/ 724 h 2870"/>
                  <a:gd name="T6" fmla="*/ 600 w 1324"/>
                  <a:gd name="T7" fmla="*/ 500 h 2870"/>
                  <a:gd name="T8" fmla="*/ 476 w 1324"/>
                  <a:gd name="T9" fmla="*/ 312 h 2870"/>
                  <a:gd name="T10" fmla="*/ 388 w 1324"/>
                  <a:gd name="T11" fmla="*/ 198 h 2870"/>
                  <a:gd name="T12" fmla="*/ 334 w 1324"/>
                  <a:gd name="T13" fmla="*/ 134 h 2870"/>
                  <a:gd name="T14" fmla="*/ 280 w 1324"/>
                  <a:gd name="T15" fmla="*/ 84 h 2870"/>
                  <a:gd name="T16" fmla="*/ 230 w 1324"/>
                  <a:gd name="T17" fmla="*/ 44 h 2870"/>
                  <a:gd name="T18" fmla="*/ 184 w 1324"/>
                  <a:gd name="T19" fmla="*/ 16 h 2870"/>
                  <a:gd name="T20" fmla="*/ 142 w 1324"/>
                  <a:gd name="T21" fmla="*/ 2 h 2870"/>
                  <a:gd name="T22" fmla="*/ 104 w 1324"/>
                  <a:gd name="T23" fmla="*/ 2 h 2870"/>
                  <a:gd name="T24" fmla="*/ 88 w 1324"/>
                  <a:gd name="T25" fmla="*/ 6 h 2870"/>
                  <a:gd name="T26" fmla="*/ 62 w 1324"/>
                  <a:gd name="T27" fmla="*/ 20 h 2870"/>
                  <a:gd name="T28" fmla="*/ 18 w 1324"/>
                  <a:gd name="T29" fmla="*/ 56 h 2870"/>
                  <a:gd name="T30" fmla="*/ 0 w 1324"/>
                  <a:gd name="T31" fmla="*/ 82 h 2870"/>
                  <a:gd name="T32" fmla="*/ 40 w 1324"/>
                  <a:gd name="T33" fmla="*/ 104 h 2870"/>
                  <a:gd name="T34" fmla="*/ 82 w 1324"/>
                  <a:gd name="T35" fmla="*/ 134 h 2870"/>
                  <a:gd name="T36" fmla="*/ 124 w 1324"/>
                  <a:gd name="T37" fmla="*/ 174 h 2870"/>
                  <a:gd name="T38" fmla="*/ 218 w 1324"/>
                  <a:gd name="T39" fmla="*/ 276 h 2870"/>
                  <a:gd name="T40" fmla="*/ 318 w 1324"/>
                  <a:gd name="T41" fmla="*/ 412 h 2870"/>
                  <a:gd name="T42" fmla="*/ 424 w 1324"/>
                  <a:gd name="T43" fmla="*/ 574 h 2870"/>
                  <a:gd name="T44" fmla="*/ 530 w 1324"/>
                  <a:gd name="T45" fmla="*/ 762 h 2870"/>
                  <a:gd name="T46" fmla="*/ 638 w 1324"/>
                  <a:gd name="T47" fmla="*/ 974 h 2870"/>
                  <a:gd name="T48" fmla="*/ 742 w 1324"/>
                  <a:gd name="T49" fmla="*/ 1206 h 2870"/>
                  <a:gd name="T50" fmla="*/ 794 w 1324"/>
                  <a:gd name="T51" fmla="*/ 1328 h 2870"/>
                  <a:gd name="T52" fmla="*/ 892 w 1324"/>
                  <a:gd name="T53" fmla="*/ 1584 h 2870"/>
                  <a:gd name="T54" fmla="*/ 974 w 1324"/>
                  <a:gd name="T55" fmla="*/ 1828 h 2870"/>
                  <a:gd name="T56" fmla="*/ 1042 w 1324"/>
                  <a:gd name="T57" fmla="*/ 2062 h 2870"/>
                  <a:gd name="T58" fmla="*/ 1092 w 1324"/>
                  <a:gd name="T59" fmla="*/ 2276 h 2870"/>
                  <a:gd name="T60" fmla="*/ 1126 w 1324"/>
                  <a:gd name="T61" fmla="*/ 2468 h 2870"/>
                  <a:gd name="T62" fmla="*/ 1142 w 1324"/>
                  <a:gd name="T63" fmla="*/ 2634 h 2870"/>
                  <a:gd name="T64" fmla="*/ 1142 w 1324"/>
                  <a:gd name="T65" fmla="*/ 2736 h 2870"/>
                  <a:gd name="T66" fmla="*/ 1136 w 1324"/>
                  <a:gd name="T67" fmla="*/ 2794 h 2870"/>
                  <a:gd name="T68" fmla="*/ 1126 w 1324"/>
                  <a:gd name="T69" fmla="*/ 2842 h 2870"/>
                  <a:gd name="T70" fmla="*/ 1118 w 1324"/>
                  <a:gd name="T71" fmla="*/ 2864 h 2870"/>
                  <a:gd name="T72" fmla="*/ 1168 w 1324"/>
                  <a:gd name="T73" fmla="*/ 2870 h 2870"/>
                  <a:gd name="T74" fmla="*/ 1200 w 1324"/>
                  <a:gd name="T75" fmla="*/ 2868 h 2870"/>
                  <a:gd name="T76" fmla="*/ 1230 w 1324"/>
                  <a:gd name="T77" fmla="*/ 2862 h 2870"/>
                  <a:gd name="T78" fmla="*/ 1246 w 1324"/>
                  <a:gd name="T79" fmla="*/ 2856 h 2870"/>
                  <a:gd name="T80" fmla="*/ 1274 w 1324"/>
                  <a:gd name="T81" fmla="*/ 2836 h 2870"/>
                  <a:gd name="T82" fmla="*/ 1298 w 1324"/>
                  <a:gd name="T83" fmla="*/ 2800 h 2870"/>
                  <a:gd name="T84" fmla="*/ 1312 w 1324"/>
                  <a:gd name="T85" fmla="*/ 2750 h 2870"/>
                  <a:gd name="T86" fmla="*/ 1322 w 1324"/>
                  <a:gd name="T87" fmla="*/ 2688 h 2870"/>
                  <a:gd name="T88" fmla="*/ 1324 w 1324"/>
                  <a:gd name="T89" fmla="*/ 2614 h 2870"/>
                  <a:gd name="T90" fmla="*/ 1320 w 1324"/>
                  <a:gd name="T91" fmla="*/ 2528 h 2870"/>
                  <a:gd name="T92" fmla="*/ 1312 w 1324"/>
                  <a:gd name="T93" fmla="*/ 2432 h 2870"/>
                  <a:gd name="T94" fmla="*/ 1274 w 1324"/>
                  <a:gd name="T95" fmla="*/ 2214 h 2870"/>
                  <a:gd name="T96" fmla="*/ 1214 w 1324"/>
                  <a:gd name="T97" fmla="*/ 1966 h 2870"/>
                  <a:gd name="T98" fmla="*/ 1134 w 1324"/>
                  <a:gd name="T99" fmla="*/ 1696 h 2870"/>
                  <a:gd name="T100" fmla="*/ 1032 w 1324"/>
                  <a:gd name="T101" fmla="*/ 1408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4" h="2870">
                    <a:moveTo>
                      <a:pt x="974" y="1262"/>
                    </a:moveTo>
                    <a:lnTo>
                      <a:pt x="974" y="1262"/>
                    </a:lnTo>
                    <a:lnTo>
                      <a:pt x="914" y="1118"/>
                    </a:lnTo>
                    <a:lnTo>
                      <a:pt x="852" y="980"/>
                    </a:lnTo>
                    <a:lnTo>
                      <a:pt x="788" y="848"/>
                    </a:lnTo>
                    <a:lnTo>
                      <a:pt x="726" y="724"/>
                    </a:lnTo>
                    <a:lnTo>
                      <a:pt x="662" y="608"/>
                    </a:lnTo>
                    <a:lnTo>
                      <a:pt x="600" y="500"/>
                    </a:lnTo>
                    <a:lnTo>
                      <a:pt x="538" y="402"/>
                    </a:lnTo>
                    <a:lnTo>
                      <a:pt x="476" y="312"/>
                    </a:lnTo>
                    <a:lnTo>
                      <a:pt x="418" y="234"/>
                    </a:lnTo>
                    <a:lnTo>
                      <a:pt x="388" y="198"/>
                    </a:lnTo>
                    <a:lnTo>
                      <a:pt x="360" y="164"/>
                    </a:lnTo>
                    <a:lnTo>
                      <a:pt x="334" y="134"/>
                    </a:lnTo>
                    <a:lnTo>
                      <a:pt x="306" y="108"/>
                    </a:lnTo>
                    <a:lnTo>
                      <a:pt x="280" y="84"/>
                    </a:lnTo>
                    <a:lnTo>
                      <a:pt x="254" y="62"/>
                    </a:lnTo>
                    <a:lnTo>
                      <a:pt x="230" y="44"/>
                    </a:lnTo>
                    <a:lnTo>
                      <a:pt x="206" y="28"/>
                    </a:lnTo>
                    <a:lnTo>
                      <a:pt x="184" y="16"/>
                    </a:lnTo>
                    <a:lnTo>
                      <a:pt x="162" y="8"/>
                    </a:lnTo>
                    <a:lnTo>
                      <a:pt x="142" y="2"/>
                    </a:lnTo>
                    <a:lnTo>
                      <a:pt x="122" y="0"/>
                    </a:lnTo>
                    <a:lnTo>
                      <a:pt x="104" y="2"/>
                    </a:lnTo>
                    <a:lnTo>
                      <a:pt x="88" y="6"/>
                    </a:lnTo>
                    <a:lnTo>
                      <a:pt x="88" y="6"/>
                    </a:lnTo>
                    <a:lnTo>
                      <a:pt x="74" y="12"/>
                    </a:lnTo>
                    <a:lnTo>
                      <a:pt x="62" y="20"/>
                    </a:lnTo>
                    <a:lnTo>
                      <a:pt x="40" y="36"/>
                    </a:lnTo>
                    <a:lnTo>
                      <a:pt x="18" y="56"/>
                    </a:lnTo>
                    <a:lnTo>
                      <a:pt x="0" y="82"/>
                    </a:lnTo>
                    <a:lnTo>
                      <a:pt x="0" y="82"/>
                    </a:lnTo>
                    <a:lnTo>
                      <a:pt x="20" y="92"/>
                    </a:lnTo>
                    <a:lnTo>
                      <a:pt x="40" y="104"/>
                    </a:lnTo>
                    <a:lnTo>
                      <a:pt x="60" y="118"/>
                    </a:lnTo>
                    <a:lnTo>
                      <a:pt x="82" y="134"/>
                    </a:lnTo>
                    <a:lnTo>
                      <a:pt x="102" y="152"/>
                    </a:lnTo>
                    <a:lnTo>
                      <a:pt x="124" y="174"/>
                    </a:lnTo>
                    <a:lnTo>
                      <a:pt x="170" y="220"/>
                    </a:lnTo>
                    <a:lnTo>
                      <a:pt x="218" y="276"/>
                    </a:lnTo>
                    <a:lnTo>
                      <a:pt x="268" y="340"/>
                    </a:lnTo>
                    <a:lnTo>
                      <a:pt x="318" y="412"/>
                    </a:lnTo>
                    <a:lnTo>
                      <a:pt x="370" y="490"/>
                    </a:lnTo>
                    <a:lnTo>
                      <a:pt x="424" y="574"/>
                    </a:lnTo>
                    <a:lnTo>
                      <a:pt x="476" y="664"/>
                    </a:lnTo>
                    <a:lnTo>
                      <a:pt x="530" y="762"/>
                    </a:lnTo>
                    <a:lnTo>
                      <a:pt x="584" y="866"/>
                    </a:lnTo>
                    <a:lnTo>
                      <a:pt x="638" y="974"/>
                    </a:lnTo>
                    <a:lnTo>
                      <a:pt x="690" y="1088"/>
                    </a:lnTo>
                    <a:lnTo>
                      <a:pt x="742" y="1206"/>
                    </a:lnTo>
                    <a:lnTo>
                      <a:pt x="794" y="1328"/>
                    </a:lnTo>
                    <a:lnTo>
                      <a:pt x="794" y="1328"/>
                    </a:lnTo>
                    <a:lnTo>
                      <a:pt x="844" y="1456"/>
                    </a:lnTo>
                    <a:lnTo>
                      <a:pt x="892" y="1584"/>
                    </a:lnTo>
                    <a:lnTo>
                      <a:pt x="934" y="1708"/>
                    </a:lnTo>
                    <a:lnTo>
                      <a:pt x="974" y="1828"/>
                    </a:lnTo>
                    <a:lnTo>
                      <a:pt x="1010" y="1948"/>
                    </a:lnTo>
                    <a:lnTo>
                      <a:pt x="1042" y="2062"/>
                    </a:lnTo>
                    <a:lnTo>
                      <a:pt x="1070" y="2172"/>
                    </a:lnTo>
                    <a:lnTo>
                      <a:pt x="1092" y="2276"/>
                    </a:lnTo>
                    <a:lnTo>
                      <a:pt x="1112" y="2376"/>
                    </a:lnTo>
                    <a:lnTo>
                      <a:pt x="1126" y="2468"/>
                    </a:lnTo>
                    <a:lnTo>
                      <a:pt x="1138" y="2556"/>
                    </a:lnTo>
                    <a:lnTo>
                      <a:pt x="1142" y="2634"/>
                    </a:lnTo>
                    <a:lnTo>
                      <a:pt x="1144" y="2704"/>
                    </a:lnTo>
                    <a:lnTo>
                      <a:pt x="1142" y="2736"/>
                    </a:lnTo>
                    <a:lnTo>
                      <a:pt x="1140" y="2766"/>
                    </a:lnTo>
                    <a:lnTo>
                      <a:pt x="1136" y="2794"/>
                    </a:lnTo>
                    <a:lnTo>
                      <a:pt x="1132" y="2820"/>
                    </a:lnTo>
                    <a:lnTo>
                      <a:pt x="1126" y="2842"/>
                    </a:lnTo>
                    <a:lnTo>
                      <a:pt x="1118" y="2864"/>
                    </a:lnTo>
                    <a:lnTo>
                      <a:pt x="1118" y="2864"/>
                    </a:lnTo>
                    <a:lnTo>
                      <a:pt x="1152" y="2870"/>
                    </a:lnTo>
                    <a:lnTo>
                      <a:pt x="1168" y="2870"/>
                    </a:lnTo>
                    <a:lnTo>
                      <a:pt x="1184" y="2870"/>
                    </a:lnTo>
                    <a:lnTo>
                      <a:pt x="1200" y="2868"/>
                    </a:lnTo>
                    <a:lnTo>
                      <a:pt x="1214" y="2866"/>
                    </a:lnTo>
                    <a:lnTo>
                      <a:pt x="1230" y="2862"/>
                    </a:lnTo>
                    <a:lnTo>
                      <a:pt x="1246" y="2856"/>
                    </a:lnTo>
                    <a:lnTo>
                      <a:pt x="1246" y="2856"/>
                    </a:lnTo>
                    <a:lnTo>
                      <a:pt x="1260" y="2848"/>
                    </a:lnTo>
                    <a:lnTo>
                      <a:pt x="1274" y="2836"/>
                    </a:lnTo>
                    <a:lnTo>
                      <a:pt x="1286" y="2820"/>
                    </a:lnTo>
                    <a:lnTo>
                      <a:pt x="1298" y="2800"/>
                    </a:lnTo>
                    <a:lnTo>
                      <a:pt x="1306" y="2776"/>
                    </a:lnTo>
                    <a:lnTo>
                      <a:pt x="1312" y="2750"/>
                    </a:lnTo>
                    <a:lnTo>
                      <a:pt x="1318" y="2720"/>
                    </a:lnTo>
                    <a:lnTo>
                      <a:pt x="1322" y="2688"/>
                    </a:lnTo>
                    <a:lnTo>
                      <a:pt x="1324" y="2652"/>
                    </a:lnTo>
                    <a:lnTo>
                      <a:pt x="1324" y="2614"/>
                    </a:lnTo>
                    <a:lnTo>
                      <a:pt x="1324" y="2572"/>
                    </a:lnTo>
                    <a:lnTo>
                      <a:pt x="1320" y="2528"/>
                    </a:lnTo>
                    <a:lnTo>
                      <a:pt x="1316" y="2482"/>
                    </a:lnTo>
                    <a:lnTo>
                      <a:pt x="1312" y="2432"/>
                    </a:lnTo>
                    <a:lnTo>
                      <a:pt x="1296" y="2328"/>
                    </a:lnTo>
                    <a:lnTo>
                      <a:pt x="1274" y="2214"/>
                    </a:lnTo>
                    <a:lnTo>
                      <a:pt x="1248" y="2094"/>
                    </a:lnTo>
                    <a:lnTo>
                      <a:pt x="1214" y="1966"/>
                    </a:lnTo>
                    <a:lnTo>
                      <a:pt x="1176" y="1834"/>
                    </a:lnTo>
                    <a:lnTo>
                      <a:pt x="1134" y="1696"/>
                    </a:lnTo>
                    <a:lnTo>
                      <a:pt x="1086" y="1554"/>
                    </a:lnTo>
                    <a:lnTo>
                      <a:pt x="1032" y="1408"/>
                    </a:lnTo>
                    <a:lnTo>
                      <a:pt x="974" y="12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121"/>
              <p:cNvSpPr>
                <a:spLocks/>
              </p:cNvSpPr>
              <p:nvPr/>
            </p:nvSpPr>
            <p:spPr bwMode="auto">
              <a:xfrm>
                <a:off x="12603163" y="4770438"/>
                <a:ext cx="2489200" cy="1809750"/>
              </a:xfrm>
              <a:custGeom>
                <a:avLst/>
                <a:gdLst>
                  <a:gd name="T0" fmla="*/ 1530 w 1568"/>
                  <a:gd name="T1" fmla="*/ 212 h 1140"/>
                  <a:gd name="T2" fmla="*/ 1530 w 1568"/>
                  <a:gd name="T3" fmla="*/ 212 h 1140"/>
                  <a:gd name="T4" fmla="*/ 1518 w 1568"/>
                  <a:gd name="T5" fmla="*/ 186 h 1140"/>
                  <a:gd name="T6" fmla="*/ 1506 w 1568"/>
                  <a:gd name="T7" fmla="*/ 162 h 1140"/>
                  <a:gd name="T8" fmla="*/ 1494 w 1568"/>
                  <a:gd name="T9" fmla="*/ 138 h 1140"/>
                  <a:gd name="T10" fmla="*/ 1480 w 1568"/>
                  <a:gd name="T11" fmla="*/ 116 h 1140"/>
                  <a:gd name="T12" fmla="*/ 1466 w 1568"/>
                  <a:gd name="T13" fmla="*/ 96 h 1140"/>
                  <a:gd name="T14" fmla="*/ 1452 w 1568"/>
                  <a:gd name="T15" fmla="*/ 78 h 1140"/>
                  <a:gd name="T16" fmla="*/ 1436 w 1568"/>
                  <a:gd name="T17" fmla="*/ 62 h 1140"/>
                  <a:gd name="T18" fmla="*/ 1422 w 1568"/>
                  <a:gd name="T19" fmla="*/ 46 h 1140"/>
                  <a:gd name="T20" fmla="*/ 1406 w 1568"/>
                  <a:gd name="T21" fmla="*/ 34 h 1140"/>
                  <a:gd name="T22" fmla="*/ 1392 w 1568"/>
                  <a:gd name="T23" fmla="*/ 22 h 1140"/>
                  <a:gd name="T24" fmla="*/ 1376 w 1568"/>
                  <a:gd name="T25" fmla="*/ 14 h 1140"/>
                  <a:gd name="T26" fmla="*/ 1362 w 1568"/>
                  <a:gd name="T27" fmla="*/ 6 h 1140"/>
                  <a:gd name="T28" fmla="*/ 1348 w 1568"/>
                  <a:gd name="T29" fmla="*/ 2 h 1140"/>
                  <a:gd name="T30" fmla="*/ 1334 w 1568"/>
                  <a:gd name="T31" fmla="*/ 0 h 1140"/>
                  <a:gd name="T32" fmla="*/ 1320 w 1568"/>
                  <a:gd name="T33" fmla="*/ 0 h 1140"/>
                  <a:gd name="T34" fmla="*/ 1306 w 1568"/>
                  <a:gd name="T35" fmla="*/ 4 h 1140"/>
                  <a:gd name="T36" fmla="*/ 1306 w 1568"/>
                  <a:gd name="T37" fmla="*/ 2 h 1140"/>
                  <a:gd name="T38" fmla="*/ 0 w 1568"/>
                  <a:gd name="T39" fmla="*/ 396 h 1140"/>
                  <a:gd name="T40" fmla="*/ 304 w 1568"/>
                  <a:gd name="T41" fmla="*/ 1140 h 1140"/>
                  <a:gd name="T42" fmla="*/ 1512 w 1568"/>
                  <a:gd name="T43" fmla="*/ 518 h 1140"/>
                  <a:gd name="T44" fmla="*/ 1512 w 1568"/>
                  <a:gd name="T45" fmla="*/ 518 h 1140"/>
                  <a:gd name="T46" fmla="*/ 1524 w 1568"/>
                  <a:gd name="T47" fmla="*/ 512 h 1140"/>
                  <a:gd name="T48" fmla="*/ 1534 w 1568"/>
                  <a:gd name="T49" fmla="*/ 502 h 1140"/>
                  <a:gd name="T50" fmla="*/ 1544 w 1568"/>
                  <a:gd name="T51" fmla="*/ 492 h 1140"/>
                  <a:gd name="T52" fmla="*/ 1552 w 1568"/>
                  <a:gd name="T53" fmla="*/ 478 h 1140"/>
                  <a:gd name="T54" fmla="*/ 1558 w 1568"/>
                  <a:gd name="T55" fmla="*/ 464 h 1140"/>
                  <a:gd name="T56" fmla="*/ 1562 w 1568"/>
                  <a:gd name="T57" fmla="*/ 446 h 1140"/>
                  <a:gd name="T58" fmla="*/ 1566 w 1568"/>
                  <a:gd name="T59" fmla="*/ 428 h 1140"/>
                  <a:gd name="T60" fmla="*/ 1568 w 1568"/>
                  <a:gd name="T61" fmla="*/ 408 h 1140"/>
                  <a:gd name="T62" fmla="*/ 1568 w 1568"/>
                  <a:gd name="T63" fmla="*/ 386 h 1140"/>
                  <a:gd name="T64" fmla="*/ 1566 w 1568"/>
                  <a:gd name="T65" fmla="*/ 364 h 1140"/>
                  <a:gd name="T66" fmla="*/ 1564 w 1568"/>
                  <a:gd name="T67" fmla="*/ 340 h 1140"/>
                  <a:gd name="T68" fmla="*/ 1560 w 1568"/>
                  <a:gd name="T69" fmla="*/ 316 h 1140"/>
                  <a:gd name="T70" fmla="*/ 1554 w 1568"/>
                  <a:gd name="T71" fmla="*/ 290 h 1140"/>
                  <a:gd name="T72" fmla="*/ 1548 w 1568"/>
                  <a:gd name="T73" fmla="*/ 264 h 1140"/>
                  <a:gd name="T74" fmla="*/ 1540 w 1568"/>
                  <a:gd name="T75" fmla="*/ 238 h 1140"/>
                  <a:gd name="T76" fmla="*/ 1530 w 1568"/>
                  <a:gd name="T77" fmla="*/ 212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8" h="1140">
                    <a:moveTo>
                      <a:pt x="1530" y="212"/>
                    </a:moveTo>
                    <a:lnTo>
                      <a:pt x="1530" y="212"/>
                    </a:lnTo>
                    <a:lnTo>
                      <a:pt x="1518" y="186"/>
                    </a:lnTo>
                    <a:lnTo>
                      <a:pt x="1506" y="162"/>
                    </a:lnTo>
                    <a:lnTo>
                      <a:pt x="1494" y="138"/>
                    </a:lnTo>
                    <a:lnTo>
                      <a:pt x="1480" y="116"/>
                    </a:lnTo>
                    <a:lnTo>
                      <a:pt x="1466" y="96"/>
                    </a:lnTo>
                    <a:lnTo>
                      <a:pt x="1452" y="78"/>
                    </a:lnTo>
                    <a:lnTo>
                      <a:pt x="1436" y="62"/>
                    </a:lnTo>
                    <a:lnTo>
                      <a:pt x="1422" y="46"/>
                    </a:lnTo>
                    <a:lnTo>
                      <a:pt x="1406" y="34"/>
                    </a:lnTo>
                    <a:lnTo>
                      <a:pt x="1392" y="22"/>
                    </a:lnTo>
                    <a:lnTo>
                      <a:pt x="1376" y="14"/>
                    </a:lnTo>
                    <a:lnTo>
                      <a:pt x="1362" y="6"/>
                    </a:lnTo>
                    <a:lnTo>
                      <a:pt x="1348" y="2"/>
                    </a:lnTo>
                    <a:lnTo>
                      <a:pt x="1334" y="0"/>
                    </a:lnTo>
                    <a:lnTo>
                      <a:pt x="1320" y="0"/>
                    </a:lnTo>
                    <a:lnTo>
                      <a:pt x="1306" y="4"/>
                    </a:lnTo>
                    <a:lnTo>
                      <a:pt x="1306" y="2"/>
                    </a:lnTo>
                    <a:lnTo>
                      <a:pt x="0" y="396"/>
                    </a:lnTo>
                    <a:lnTo>
                      <a:pt x="304" y="1140"/>
                    </a:lnTo>
                    <a:lnTo>
                      <a:pt x="1512" y="518"/>
                    </a:lnTo>
                    <a:lnTo>
                      <a:pt x="1512" y="518"/>
                    </a:lnTo>
                    <a:lnTo>
                      <a:pt x="1524" y="512"/>
                    </a:lnTo>
                    <a:lnTo>
                      <a:pt x="1534" y="502"/>
                    </a:lnTo>
                    <a:lnTo>
                      <a:pt x="1544" y="492"/>
                    </a:lnTo>
                    <a:lnTo>
                      <a:pt x="1552" y="478"/>
                    </a:lnTo>
                    <a:lnTo>
                      <a:pt x="1558" y="464"/>
                    </a:lnTo>
                    <a:lnTo>
                      <a:pt x="1562" y="446"/>
                    </a:lnTo>
                    <a:lnTo>
                      <a:pt x="1566" y="428"/>
                    </a:lnTo>
                    <a:lnTo>
                      <a:pt x="1568" y="408"/>
                    </a:lnTo>
                    <a:lnTo>
                      <a:pt x="1568" y="386"/>
                    </a:lnTo>
                    <a:lnTo>
                      <a:pt x="1566" y="364"/>
                    </a:lnTo>
                    <a:lnTo>
                      <a:pt x="1564" y="340"/>
                    </a:lnTo>
                    <a:lnTo>
                      <a:pt x="1560" y="316"/>
                    </a:lnTo>
                    <a:lnTo>
                      <a:pt x="1554" y="290"/>
                    </a:lnTo>
                    <a:lnTo>
                      <a:pt x="1548" y="264"/>
                    </a:lnTo>
                    <a:lnTo>
                      <a:pt x="1540" y="238"/>
                    </a:lnTo>
                    <a:lnTo>
                      <a:pt x="1530" y="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123"/>
              <p:cNvSpPr>
                <a:spLocks/>
              </p:cNvSpPr>
              <p:nvPr/>
            </p:nvSpPr>
            <p:spPr bwMode="auto">
              <a:xfrm>
                <a:off x="14517688" y="4770438"/>
                <a:ext cx="574675" cy="1047750"/>
              </a:xfrm>
              <a:custGeom>
                <a:avLst/>
                <a:gdLst>
                  <a:gd name="T0" fmla="*/ 322 w 362"/>
                  <a:gd name="T1" fmla="*/ 212 h 660"/>
                  <a:gd name="T2" fmla="*/ 322 w 362"/>
                  <a:gd name="T3" fmla="*/ 212 h 660"/>
                  <a:gd name="T4" fmla="*/ 304 w 362"/>
                  <a:gd name="T5" fmla="*/ 168 h 660"/>
                  <a:gd name="T6" fmla="*/ 282 w 362"/>
                  <a:gd name="T7" fmla="*/ 130 h 660"/>
                  <a:gd name="T8" fmla="*/ 258 w 362"/>
                  <a:gd name="T9" fmla="*/ 94 h 660"/>
                  <a:gd name="T10" fmla="*/ 234 w 362"/>
                  <a:gd name="T11" fmla="*/ 64 h 660"/>
                  <a:gd name="T12" fmla="*/ 208 w 362"/>
                  <a:gd name="T13" fmla="*/ 40 h 660"/>
                  <a:gd name="T14" fmla="*/ 182 w 362"/>
                  <a:gd name="T15" fmla="*/ 20 h 660"/>
                  <a:gd name="T16" fmla="*/ 170 w 362"/>
                  <a:gd name="T17" fmla="*/ 12 h 660"/>
                  <a:gd name="T18" fmla="*/ 156 w 362"/>
                  <a:gd name="T19" fmla="*/ 6 h 660"/>
                  <a:gd name="T20" fmla="*/ 144 w 362"/>
                  <a:gd name="T21" fmla="*/ 2 h 660"/>
                  <a:gd name="T22" fmla="*/ 132 w 362"/>
                  <a:gd name="T23" fmla="*/ 0 h 660"/>
                  <a:gd name="T24" fmla="*/ 132 w 362"/>
                  <a:gd name="T25" fmla="*/ 0 h 660"/>
                  <a:gd name="T26" fmla="*/ 148 w 362"/>
                  <a:gd name="T27" fmla="*/ 16 h 660"/>
                  <a:gd name="T28" fmla="*/ 162 w 362"/>
                  <a:gd name="T29" fmla="*/ 32 h 660"/>
                  <a:gd name="T30" fmla="*/ 178 w 362"/>
                  <a:gd name="T31" fmla="*/ 52 h 660"/>
                  <a:gd name="T32" fmla="*/ 192 w 362"/>
                  <a:gd name="T33" fmla="*/ 72 h 660"/>
                  <a:gd name="T34" fmla="*/ 206 w 362"/>
                  <a:gd name="T35" fmla="*/ 94 h 660"/>
                  <a:gd name="T36" fmla="*/ 220 w 362"/>
                  <a:gd name="T37" fmla="*/ 118 h 660"/>
                  <a:gd name="T38" fmla="*/ 232 w 362"/>
                  <a:gd name="T39" fmla="*/ 142 h 660"/>
                  <a:gd name="T40" fmla="*/ 244 w 362"/>
                  <a:gd name="T41" fmla="*/ 168 h 660"/>
                  <a:gd name="T42" fmla="*/ 244 w 362"/>
                  <a:gd name="T43" fmla="*/ 168 h 660"/>
                  <a:gd name="T44" fmla="*/ 254 w 362"/>
                  <a:gd name="T45" fmla="*/ 196 h 660"/>
                  <a:gd name="T46" fmla="*/ 262 w 362"/>
                  <a:gd name="T47" fmla="*/ 222 h 660"/>
                  <a:gd name="T48" fmla="*/ 268 w 362"/>
                  <a:gd name="T49" fmla="*/ 248 h 660"/>
                  <a:gd name="T50" fmla="*/ 274 w 362"/>
                  <a:gd name="T51" fmla="*/ 272 h 660"/>
                  <a:gd name="T52" fmla="*/ 278 w 362"/>
                  <a:gd name="T53" fmla="*/ 298 h 660"/>
                  <a:gd name="T54" fmla="*/ 280 w 362"/>
                  <a:gd name="T55" fmla="*/ 320 h 660"/>
                  <a:gd name="T56" fmla="*/ 282 w 362"/>
                  <a:gd name="T57" fmla="*/ 344 h 660"/>
                  <a:gd name="T58" fmla="*/ 282 w 362"/>
                  <a:gd name="T59" fmla="*/ 364 h 660"/>
                  <a:gd name="T60" fmla="*/ 280 w 362"/>
                  <a:gd name="T61" fmla="*/ 384 h 660"/>
                  <a:gd name="T62" fmla="*/ 276 w 362"/>
                  <a:gd name="T63" fmla="*/ 404 h 660"/>
                  <a:gd name="T64" fmla="*/ 272 w 362"/>
                  <a:gd name="T65" fmla="*/ 420 h 660"/>
                  <a:gd name="T66" fmla="*/ 266 w 362"/>
                  <a:gd name="T67" fmla="*/ 436 h 660"/>
                  <a:gd name="T68" fmla="*/ 258 w 362"/>
                  <a:gd name="T69" fmla="*/ 448 h 660"/>
                  <a:gd name="T70" fmla="*/ 248 w 362"/>
                  <a:gd name="T71" fmla="*/ 460 h 660"/>
                  <a:gd name="T72" fmla="*/ 238 w 362"/>
                  <a:gd name="T73" fmla="*/ 468 h 660"/>
                  <a:gd name="T74" fmla="*/ 226 w 362"/>
                  <a:gd name="T75" fmla="*/ 474 h 660"/>
                  <a:gd name="T76" fmla="*/ 0 w 362"/>
                  <a:gd name="T77" fmla="*/ 592 h 660"/>
                  <a:gd name="T78" fmla="*/ 0 w 362"/>
                  <a:gd name="T79" fmla="*/ 592 h 660"/>
                  <a:gd name="T80" fmla="*/ 30 w 362"/>
                  <a:gd name="T81" fmla="*/ 660 h 660"/>
                  <a:gd name="T82" fmla="*/ 306 w 362"/>
                  <a:gd name="T83" fmla="*/ 518 h 660"/>
                  <a:gd name="T84" fmla="*/ 306 w 362"/>
                  <a:gd name="T85" fmla="*/ 518 h 660"/>
                  <a:gd name="T86" fmla="*/ 318 w 362"/>
                  <a:gd name="T87" fmla="*/ 512 h 660"/>
                  <a:gd name="T88" fmla="*/ 328 w 362"/>
                  <a:gd name="T89" fmla="*/ 502 h 660"/>
                  <a:gd name="T90" fmla="*/ 336 w 362"/>
                  <a:gd name="T91" fmla="*/ 492 h 660"/>
                  <a:gd name="T92" fmla="*/ 344 w 362"/>
                  <a:gd name="T93" fmla="*/ 478 h 660"/>
                  <a:gd name="T94" fmla="*/ 350 w 362"/>
                  <a:gd name="T95" fmla="*/ 464 h 660"/>
                  <a:gd name="T96" fmla="*/ 356 w 362"/>
                  <a:gd name="T97" fmla="*/ 446 h 660"/>
                  <a:gd name="T98" fmla="*/ 358 w 362"/>
                  <a:gd name="T99" fmla="*/ 428 h 660"/>
                  <a:gd name="T100" fmla="*/ 360 w 362"/>
                  <a:gd name="T101" fmla="*/ 408 h 660"/>
                  <a:gd name="T102" fmla="*/ 362 w 362"/>
                  <a:gd name="T103" fmla="*/ 386 h 660"/>
                  <a:gd name="T104" fmla="*/ 360 w 362"/>
                  <a:gd name="T105" fmla="*/ 364 h 660"/>
                  <a:gd name="T106" fmla="*/ 358 w 362"/>
                  <a:gd name="T107" fmla="*/ 340 h 660"/>
                  <a:gd name="T108" fmla="*/ 354 w 362"/>
                  <a:gd name="T109" fmla="*/ 316 h 660"/>
                  <a:gd name="T110" fmla="*/ 348 w 362"/>
                  <a:gd name="T111" fmla="*/ 290 h 660"/>
                  <a:gd name="T112" fmla="*/ 342 w 362"/>
                  <a:gd name="T113" fmla="*/ 264 h 660"/>
                  <a:gd name="T114" fmla="*/ 332 w 362"/>
                  <a:gd name="T115" fmla="*/ 238 h 660"/>
                  <a:gd name="T116" fmla="*/ 322 w 362"/>
                  <a:gd name="T117" fmla="*/ 212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2" h="660">
                    <a:moveTo>
                      <a:pt x="322" y="212"/>
                    </a:moveTo>
                    <a:lnTo>
                      <a:pt x="322" y="212"/>
                    </a:lnTo>
                    <a:lnTo>
                      <a:pt x="304" y="168"/>
                    </a:lnTo>
                    <a:lnTo>
                      <a:pt x="282" y="130"/>
                    </a:lnTo>
                    <a:lnTo>
                      <a:pt x="258" y="94"/>
                    </a:lnTo>
                    <a:lnTo>
                      <a:pt x="234" y="64"/>
                    </a:lnTo>
                    <a:lnTo>
                      <a:pt x="208" y="40"/>
                    </a:lnTo>
                    <a:lnTo>
                      <a:pt x="182" y="20"/>
                    </a:lnTo>
                    <a:lnTo>
                      <a:pt x="170" y="12"/>
                    </a:lnTo>
                    <a:lnTo>
                      <a:pt x="156" y="6"/>
                    </a:lnTo>
                    <a:lnTo>
                      <a:pt x="144" y="2"/>
                    </a:lnTo>
                    <a:lnTo>
                      <a:pt x="132" y="0"/>
                    </a:lnTo>
                    <a:lnTo>
                      <a:pt x="132" y="0"/>
                    </a:lnTo>
                    <a:lnTo>
                      <a:pt x="148" y="16"/>
                    </a:lnTo>
                    <a:lnTo>
                      <a:pt x="162" y="32"/>
                    </a:lnTo>
                    <a:lnTo>
                      <a:pt x="178" y="52"/>
                    </a:lnTo>
                    <a:lnTo>
                      <a:pt x="192" y="72"/>
                    </a:lnTo>
                    <a:lnTo>
                      <a:pt x="206" y="94"/>
                    </a:lnTo>
                    <a:lnTo>
                      <a:pt x="220" y="118"/>
                    </a:lnTo>
                    <a:lnTo>
                      <a:pt x="232" y="142"/>
                    </a:lnTo>
                    <a:lnTo>
                      <a:pt x="244" y="168"/>
                    </a:lnTo>
                    <a:lnTo>
                      <a:pt x="244" y="168"/>
                    </a:lnTo>
                    <a:lnTo>
                      <a:pt x="254" y="196"/>
                    </a:lnTo>
                    <a:lnTo>
                      <a:pt x="262" y="222"/>
                    </a:lnTo>
                    <a:lnTo>
                      <a:pt x="268" y="248"/>
                    </a:lnTo>
                    <a:lnTo>
                      <a:pt x="274" y="272"/>
                    </a:lnTo>
                    <a:lnTo>
                      <a:pt x="278" y="298"/>
                    </a:lnTo>
                    <a:lnTo>
                      <a:pt x="280" y="320"/>
                    </a:lnTo>
                    <a:lnTo>
                      <a:pt x="282" y="344"/>
                    </a:lnTo>
                    <a:lnTo>
                      <a:pt x="282" y="364"/>
                    </a:lnTo>
                    <a:lnTo>
                      <a:pt x="280" y="384"/>
                    </a:lnTo>
                    <a:lnTo>
                      <a:pt x="276" y="404"/>
                    </a:lnTo>
                    <a:lnTo>
                      <a:pt x="272" y="420"/>
                    </a:lnTo>
                    <a:lnTo>
                      <a:pt x="266" y="436"/>
                    </a:lnTo>
                    <a:lnTo>
                      <a:pt x="258" y="448"/>
                    </a:lnTo>
                    <a:lnTo>
                      <a:pt x="248" y="460"/>
                    </a:lnTo>
                    <a:lnTo>
                      <a:pt x="238" y="468"/>
                    </a:lnTo>
                    <a:lnTo>
                      <a:pt x="226" y="474"/>
                    </a:lnTo>
                    <a:lnTo>
                      <a:pt x="0" y="592"/>
                    </a:lnTo>
                    <a:lnTo>
                      <a:pt x="0" y="592"/>
                    </a:lnTo>
                    <a:lnTo>
                      <a:pt x="30" y="660"/>
                    </a:lnTo>
                    <a:lnTo>
                      <a:pt x="306" y="518"/>
                    </a:lnTo>
                    <a:lnTo>
                      <a:pt x="306" y="518"/>
                    </a:lnTo>
                    <a:lnTo>
                      <a:pt x="318" y="512"/>
                    </a:lnTo>
                    <a:lnTo>
                      <a:pt x="328" y="502"/>
                    </a:lnTo>
                    <a:lnTo>
                      <a:pt x="336" y="492"/>
                    </a:lnTo>
                    <a:lnTo>
                      <a:pt x="344" y="478"/>
                    </a:lnTo>
                    <a:lnTo>
                      <a:pt x="350" y="464"/>
                    </a:lnTo>
                    <a:lnTo>
                      <a:pt x="356" y="446"/>
                    </a:lnTo>
                    <a:lnTo>
                      <a:pt x="358" y="428"/>
                    </a:lnTo>
                    <a:lnTo>
                      <a:pt x="360" y="408"/>
                    </a:lnTo>
                    <a:lnTo>
                      <a:pt x="362" y="386"/>
                    </a:lnTo>
                    <a:lnTo>
                      <a:pt x="360" y="364"/>
                    </a:lnTo>
                    <a:lnTo>
                      <a:pt x="358" y="340"/>
                    </a:lnTo>
                    <a:lnTo>
                      <a:pt x="354" y="316"/>
                    </a:lnTo>
                    <a:lnTo>
                      <a:pt x="348" y="290"/>
                    </a:lnTo>
                    <a:lnTo>
                      <a:pt x="342" y="264"/>
                    </a:lnTo>
                    <a:lnTo>
                      <a:pt x="332" y="238"/>
                    </a:lnTo>
                    <a:lnTo>
                      <a:pt x="322" y="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125"/>
              <p:cNvSpPr>
                <a:spLocks/>
              </p:cNvSpPr>
              <p:nvPr/>
            </p:nvSpPr>
            <p:spPr bwMode="auto">
              <a:xfrm>
                <a:off x="14749463" y="4802188"/>
                <a:ext cx="346075" cy="695325"/>
              </a:xfrm>
              <a:custGeom>
                <a:avLst/>
                <a:gdLst>
                  <a:gd name="T0" fmla="*/ 12 w 218"/>
                  <a:gd name="T1" fmla="*/ 2 h 438"/>
                  <a:gd name="T2" fmla="*/ 12 w 218"/>
                  <a:gd name="T3" fmla="*/ 2 h 438"/>
                  <a:gd name="T4" fmla="*/ 20 w 218"/>
                  <a:gd name="T5" fmla="*/ 0 h 438"/>
                  <a:gd name="T6" fmla="*/ 28 w 218"/>
                  <a:gd name="T7" fmla="*/ 0 h 438"/>
                  <a:gd name="T8" fmla="*/ 38 w 218"/>
                  <a:gd name="T9" fmla="*/ 2 h 438"/>
                  <a:gd name="T10" fmla="*/ 48 w 218"/>
                  <a:gd name="T11" fmla="*/ 6 h 438"/>
                  <a:gd name="T12" fmla="*/ 58 w 218"/>
                  <a:gd name="T13" fmla="*/ 12 h 438"/>
                  <a:gd name="T14" fmla="*/ 70 w 218"/>
                  <a:gd name="T15" fmla="*/ 20 h 438"/>
                  <a:gd name="T16" fmla="*/ 92 w 218"/>
                  <a:gd name="T17" fmla="*/ 40 h 438"/>
                  <a:gd name="T18" fmla="*/ 116 w 218"/>
                  <a:gd name="T19" fmla="*/ 66 h 438"/>
                  <a:gd name="T20" fmla="*/ 138 w 218"/>
                  <a:gd name="T21" fmla="*/ 98 h 438"/>
                  <a:gd name="T22" fmla="*/ 160 w 218"/>
                  <a:gd name="T23" fmla="*/ 136 h 438"/>
                  <a:gd name="T24" fmla="*/ 180 w 218"/>
                  <a:gd name="T25" fmla="*/ 178 h 438"/>
                  <a:gd name="T26" fmla="*/ 180 w 218"/>
                  <a:gd name="T27" fmla="*/ 178 h 438"/>
                  <a:gd name="T28" fmla="*/ 196 w 218"/>
                  <a:gd name="T29" fmla="*/ 224 h 438"/>
                  <a:gd name="T30" fmla="*/ 208 w 218"/>
                  <a:gd name="T31" fmla="*/ 268 h 438"/>
                  <a:gd name="T32" fmla="*/ 214 w 218"/>
                  <a:gd name="T33" fmla="*/ 310 h 438"/>
                  <a:gd name="T34" fmla="*/ 218 w 218"/>
                  <a:gd name="T35" fmla="*/ 346 h 438"/>
                  <a:gd name="T36" fmla="*/ 216 w 218"/>
                  <a:gd name="T37" fmla="*/ 380 h 438"/>
                  <a:gd name="T38" fmla="*/ 214 w 218"/>
                  <a:gd name="T39" fmla="*/ 394 h 438"/>
                  <a:gd name="T40" fmla="*/ 210 w 218"/>
                  <a:gd name="T41" fmla="*/ 406 h 438"/>
                  <a:gd name="T42" fmla="*/ 206 w 218"/>
                  <a:gd name="T43" fmla="*/ 418 h 438"/>
                  <a:gd name="T44" fmla="*/ 202 w 218"/>
                  <a:gd name="T45" fmla="*/ 426 h 438"/>
                  <a:gd name="T46" fmla="*/ 196 w 218"/>
                  <a:gd name="T47" fmla="*/ 432 h 438"/>
                  <a:gd name="T48" fmla="*/ 190 w 218"/>
                  <a:gd name="T49" fmla="*/ 436 h 438"/>
                  <a:gd name="T50" fmla="*/ 190 w 218"/>
                  <a:gd name="T51" fmla="*/ 436 h 438"/>
                  <a:gd name="T52" fmla="*/ 182 w 218"/>
                  <a:gd name="T53" fmla="*/ 438 h 438"/>
                  <a:gd name="T54" fmla="*/ 176 w 218"/>
                  <a:gd name="T55" fmla="*/ 438 h 438"/>
                  <a:gd name="T56" fmla="*/ 170 w 218"/>
                  <a:gd name="T57" fmla="*/ 434 h 438"/>
                  <a:gd name="T58" fmla="*/ 162 w 218"/>
                  <a:gd name="T59" fmla="*/ 428 h 438"/>
                  <a:gd name="T60" fmla="*/ 156 w 218"/>
                  <a:gd name="T61" fmla="*/ 418 h 438"/>
                  <a:gd name="T62" fmla="*/ 150 w 218"/>
                  <a:gd name="T63" fmla="*/ 408 h 438"/>
                  <a:gd name="T64" fmla="*/ 138 w 218"/>
                  <a:gd name="T65" fmla="*/ 382 h 438"/>
                  <a:gd name="T66" fmla="*/ 112 w 218"/>
                  <a:gd name="T67" fmla="*/ 312 h 438"/>
                  <a:gd name="T68" fmla="*/ 98 w 218"/>
                  <a:gd name="T69" fmla="*/ 270 h 438"/>
                  <a:gd name="T70" fmla="*/ 80 w 218"/>
                  <a:gd name="T71" fmla="*/ 226 h 438"/>
                  <a:gd name="T72" fmla="*/ 80 w 218"/>
                  <a:gd name="T73" fmla="*/ 226 h 438"/>
                  <a:gd name="T74" fmla="*/ 62 w 218"/>
                  <a:gd name="T75" fmla="*/ 182 h 438"/>
                  <a:gd name="T76" fmla="*/ 44 w 218"/>
                  <a:gd name="T77" fmla="*/ 142 h 438"/>
                  <a:gd name="T78" fmla="*/ 14 w 218"/>
                  <a:gd name="T79" fmla="*/ 76 h 438"/>
                  <a:gd name="T80" fmla="*/ 4 w 218"/>
                  <a:gd name="T81" fmla="*/ 48 h 438"/>
                  <a:gd name="T82" fmla="*/ 2 w 218"/>
                  <a:gd name="T83" fmla="*/ 36 h 438"/>
                  <a:gd name="T84" fmla="*/ 0 w 218"/>
                  <a:gd name="T85" fmla="*/ 26 h 438"/>
                  <a:gd name="T86" fmla="*/ 0 w 218"/>
                  <a:gd name="T87" fmla="*/ 18 h 438"/>
                  <a:gd name="T88" fmla="*/ 2 w 218"/>
                  <a:gd name="T89" fmla="*/ 12 h 438"/>
                  <a:gd name="T90" fmla="*/ 6 w 218"/>
                  <a:gd name="T91" fmla="*/ 6 h 438"/>
                  <a:gd name="T92" fmla="*/ 12 w 218"/>
                  <a:gd name="T93" fmla="*/ 2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438">
                    <a:moveTo>
                      <a:pt x="12" y="2"/>
                    </a:moveTo>
                    <a:lnTo>
                      <a:pt x="12" y="2"/>
                    </a:lnTo>
                    <a:lnTo>
                      <a:pt x="20" y="0"/>
                    </a:lnTo>
                    <a:lnTo>
                      <a:pt x="28" y="0"/>
                    </a:lnTo>
                    <a:lnTo>
                      <a:pt x="38" y="2"/>
                    </a:lnTo>
                    <a:lnTo>
                      <a:pt x="48" y="6"/>
                    </a:lnTo>
                    <a:lnTo>
                      <a:pt x="58" y="12"/>
                    </a:lnTo>
                    <a:lnTo>
                      <a:pt x="70" y="20"/>
                    </a:lnTo>
                    <a:lnTo>
                      <a:pt x="92" y="40"/>
                    </a:lnTo>
                    <a:lnTo>
                      <a:pt x="116" y="66"/>
                    </a:lnTo>
                    <a:lnTo>
                      <a:pt x="138" y="98"/>
                    </a:lnTo>
                    <a:lnTo>
                      <a:pt x="160" y="136"/>
                    </a:lnTo>
                    <a:lnTo>
                      <a:pt x="180" y="178"/>
                    </a:lnTo>
                    <a:lnTo>
                      <a:pt x="180" y="178"/>
                    </a:lnTo>
                    <a:lnTo>
                      <a:pt x="196" y="224"/>
                    </a:lnTo>
                    <a:lnTo>
                      <a:pt x="208" y="268"/>
                    </a:lnTo>
                    <a:lnTo>
                      <a:pt x="214" y="310"/>
                    </a:lnTo>
                    <a:lnTo>
                      <a:pt x="218" y="346"/>
                    </a:lnTo>
                    <a:lnTo>
                      <a:pt x="216" y="380"/>
                    </a:lnTo>
                    <a:lnTo>
                      <a:pt x="214" y="394"/>
                    </a:lnTo>
                    <a:lnTo>
                      <a:pt x="210" y="406"/>
                    </a:lnTo>
                    <a:lnTo>
                      <a:pt x="206" y="418"/>
                    </a:lnTo>
                    <a:lnTo>
                      <a:pt x="202" y="426"/>
                    </a:lnTo>
                    <a:lnTo>
                      <a:pt x="196" y="432"/>
                    </a:lnTo>
                    <a:lnTo>
                      <a:pt x="190" y="436"/>
                    </a:lnTo>
                    <a:lnTo>
                      <a:pt x="190" y="436"/>
                    </a:lnTo>
                    <a:lnTo>
                      <a:pt x="182" y="438"/>
                    </a:lnTo>
                    <a:lnTo>
                      <a:pt x="176" y="438"/>
                    </a:lnTo>
                    <a:lnTo>
                      <a:pt x="170" y="434"/>
                    </a:lnTo>
                    <a:lnTo>
                      <a:pt x="162" y="428"/>
                    </a:lnTo>
                    <a:lnTo>
                      <a:pt x="156" y="418"/>
                    </a:lnTo>
                    <a:lnTo>
                      <a:pt x="150" y="408"/>
                    </a:lnTo>
                    <a:lnTo>
                      <a:pt x="138" y="382"/>
                    </a:lnTo>
                    <a:lnTo>
                      <a:pt x="112" y="312"/>
                    </a:lnTo>
                    <a:lnTo>
                      <a:pt x="98" y="270"/>
                    </a:lnTo>
                    <a:lnTo>
                      <a:pt x="80" y="226"/>
                    </a:lnTo>
                    <a:lnTo>
                      <a:pt x="80" y="226"/>
                    </a:lnTo>
                    <a:lnTo>
                      <a:pt x="62" y="182"/>
                    </a:lnTo>
                    <a:lnTo>
                      <a:pt x="44" y="142"/>
                    </a:lnTo>
                    <a:lnTo>
                      <a:pt x="14" y="76"/>
                    </a:lnTo>
                    <a:lnTo>
                      <a:pt x="4" y="48"/>
                    </a:lnTo>
                    <a:lnTo>
                      <a:pt x="2" y="36"/>
                    </a:lnTo>
                    <a:lnTo>
                      <a:pt x="0" y="26"/>
                    </a:lnTo>
                    <a:lnTo>
                      <a:pt x="0" y="18"/>
                    </a:lnTo>
                    <a:lnTo>
                      <a:pt x="2" y="12"/>
                    </a:lnTo>
                    <a:lnTo>
                      <a:pt x="6" y="6"/>
                    </a:lnTo>
                    <a:lnTo>
                      <a:pt x="12"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114"/>
              <p:cNvSpPr>
                <a:spLocks/>
              </p:cNvSpPr>
              <p:nvPr/>
            </p:nvSpPr>
            <p:spPr bwMode="auto">
              <a:xfrm>
                <a:off x="13650913" y="2563813"/>
                <a:ext cx="2587625" cy="5219700"/>
              </a:xfrm>
              <a:custGeom>
                <a:avLst/>
                <a:gdLst>
                  <a:gd name="T0" fmla="*/ 222 w 1630"/>
                  <a:gd name="T1" fmla="*/ 2 h 3288"/>
                  <a:gd name="T2" fmla="*/ 294 w 1630"/>
                  <a:gd name="T3" fmla="*/ 8 h 3288"/>
                  <a:gd name="T4" fmla="*/ 376 w 1630"/>
                  <a:gd name="T5" fmla="*/ 46 h 3288"/>
                  <a:gd name="T6" fmla="*/ 468 w 1630"/>
                  <a:gd name="T7" fmla="*/ 116 h 3288"/>
                  <a:gd name="T8" fmla="*/ 568 w 1630"/>
                  <a:gd name="T9" fmla="*/ 216 h 3288"/>
                  <a:gd name="T10" fmla="*/ 674 w 1630"/>
                  <a:gd name="T11" fmla="*/ 344 h 3288"/>
                  <a:gd name="T12" fmla="*/ 784 w 1630"/>
                  <a:gd name="T13" fmla="*/ 498 h 3288"/>
                  <a:gd name="T14" fmla="*/ 896 w 1630"/>
                  <a:gd name="T15" fmla="*/ 676 h 3288"/>
                  <a:gd name="T16" fmla="*/ 1008 w 1630"/>
                  <a:gd name="T17" fmla="*/ 876 h 3288"/>
                  <a:gd name="T18" fmla="*/ 1118 w 1630"/>
                  <a:gd name="T19" fmla="*/ 1096 h 3288"/>
                  <a:gd name="T20" fmla="*/ 1226 w 1630"/>
                  <a:gd name="T21" fmla="*/ 1334 h 3288"/>
                  <a:gd name="T22" fmla="*/ 1294 w 1630"/>
                  <a:gd name="T23" fmla="*/ 1502 h 3288"/>
                  <a:gd name="T24" fmla="*/ 1384 w 1630"/>
                  <a:gd name="T25" fmla="*/ 1752 h 3288"/>
                  <a:gd name="T26" fmla="*/ 1484 w 1630"/>
                  <a:gd name="T27" fmla="*/ 2074 h 3288"/>
                  <a:gd name="T28" fmla="*/ 1560 w 1630"/>
                  <a:gd name="T29" fmla="*/ 2376 h 3288"/>
                  <a:gd name="T30" fmla="*/ 1598 w 1630"/>
                  <a:gd name="T31" fmla="*/ 2582 h 3288"/>
                  <a:gd name="T32" fmla="*/ 1622 w 1630"/>
                  <a:gd name="T33" fmla="*/ 2770 h 3288"/>
                  <a:gd name="T34" fmla="*/ 1630 w 1630"/>
                  <a:gd name="T35" fmla="*/ 2934 h 3288"/>
                  <a:gd name="T36" fmla="*/ 1624 w 1630"/>
                  <a:gd name="T37" fmla="*/ 3070 h 3288"/>
                  <a:gd name="T38" fmla="*/ 1600 w 1630"/>
                  <a:gd name="T39" fmla="*/ 3174 h 3288"/>
                  <a:gd name="T40" fmla="*/ 1558 w 1630"/>
                  <a:gd name="T41" fmla="*/ 3244 h 3288"/>
                  <a:gd name="T42" fmla="*/ 1522 w 1630"/>
                  <a:gd name="T43" fmla="*/ 3270 h 3288"/>
                  <a:gd name="T44" fmla="*/ 1460 w 1630"/>
                  <a:gd name="T45" fmla="*/ 3286 h 3288"/>
                  <a:gd name="T46" fmla="*/ 1360 w 1630"/>
                  <a:gd name="T47" fmla="*/ 3280 h 3288"/>
                  <a:gd name="T48" fmla="*/ 1252 w 1630"/>
                  <a:gd name="T49" fmla="*/ 3238 h 3288"/>
                  <a:gd name="T50" fmla="*/ 1140 w 1630"/>
                  <a:gd name="T51" fmla="*/ 3164 h 3288"/>
                  <a:gd name="T52" fmla="*/ 1024 w 1630"/>
                  <a:gd name="T53" fmla="*/ 3058 h 3288"/>
                  <a:gd name="T54" fmla="*/ 906 w 1630"/>
                  <a:gd name="T55" fmla="*/ 2920 h 3288"/>
                  <a:gd name="T56" fmla="*/ 786 w 1630"/>
                  <a:gd name="T57" fmla="*/ 2756 h 3288"/>
                  <a:gd name="T58" fmla="*/ 668 w 1630"/>
                  <a:gd name="T59" fmla="*/ 2566 h 3288"/>
                  <a:gd name="T60" fmla="*/ 548 w 1630"/>
                  <a:gd name="T61" fmla="*/ 2352 h 3288"/>
                  <a:gd name="T62" fmla="*/ 434 w 1630"/>
                  <a:gd name="T63" fmla="*/ 2114 h 3288"/>
                  <a:gd name="T64" fmla="*/ 322 w 1630"/>
                  <a:gd name="T65" fmla="*/ 1856 h 3288"/>
                  <a:gd name="T66" fmla="*/ 252 w 1630"/>
                  <a:gd name="T67" fmla="*/ 1678 h 3288"/>
                  <a:gd name="T68" fmla="*/ 164 w 1630"/>
                  <a:gd name="T69" fmla="*/ 1420 h 3288"/>
                  <a:gd name="T70" fmla="*/ 96 w 1630"/>
                  <a:gd name="T71" fmla="*/ 1176 h 3288"/>
                  <a:gd name="T72" fmla="*/ 46 w 1630"/>
                  <a:gd name="T73" fmla="*/ 950 h 3288"/>
                  <a:gd name="T74" fmla="*/ 14 w 1630"/>
                  <a:gd name="T75" fmla="*/ 742 h 3288"/>
                  <a:gd name="T76" fmla="*/ 0 w 1630"/>
                  <a:gd name="T77" fmla="*/ 556 h 3288"/>
                  <a:gd name="T78" fmla="*/ 4 w 1630"/>
                  <a:gd name="T79" fmla="*/ 392 h 3288"/>
                  <a:gd name="T80" fmla="*/ 28 w 1630"/>
                  <a:gd name="T81" fmla="*/ 254 h 3288"/>
                  <a:gd name="T82" fmla="*/ 68 w 1630"/>
                  <a:gd name="T83" fmla="*/ 142 h 3288"/>
                  <a:gd name="T84" fmla="*/ 126 w 1630"/>
                  <a:gd name="T85" fmla="*/ 60 h 3288"/>
                  <a:gd name="T86" fmla="*/ 202 w 1630"/>
                  <a:gd name="T87" fmla="*/ 8 h 3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30" h="3288">
                    <a:moveTo>
                      <a:pt x="202" y="8"/>
                    </a:moveTo>
                    <a:lnTo>
                      <a:pt x="202" y="8"/>
                    </a:lnTo>
                    <a:lnTo>
                      <a:pt x="222" y="2"/>
                    </a:lnTo>
                    <a:lnTo>
                      <a:pt x="244" y="0"/>
                    </a:lnTo>
                    <a:lnTo>
                      <a:pt x="268" y="2"/>
                    </a:lnTo>
                    <a:lnTo>
                      <a:pt x="294" y="8"/>
                    </a:lnTo>
                    <a:lnTo>
                      <a:pt x="320" y="16"/>
                    </a:lnTo>
                    <a:lnTo>
                      <a:pt x="348" y="30"/>
                    </a:lnTo>
                    <a:lnTo>
                      <a:pt x="376" y="46"/>
                    </a:lnTo>
                    <a:lnTo>
                      <a:pt x="406" y="66"/>
                    </a:lnTo>
                    <a:lnTo>
                      <a:pt x="438" y="90"/>
                    </a:lnTo>
                    <a:lnTo>
                      <a:pt x="468" y="116"/>
                    </a:lnTo>
                    <a:lnTo>
                      <a:pt x="502" y="146"/>
                    </a:lnTo>
                    <a:lnTo>
                      <a:pt x="534" y="180"/>
                    </a:lnTo>
                    <a:lnTo>
                      <a:pt x="568" y="216"/>
                    </a:lnTo>
                    <a:lnTo>
                      <a:pt x="604" y="256"/>
                    </a:lnTo>
                    <a:lnTo>
                      <a:pt x="638" y="298"/>
                    </a:lnTo>
                    <a:lnTo>
                      <a:pt x="674" y="344"/>
                    </a:lnTo>
                    <a:lnTo>
                      <a:pt x="710" y="392"/>
                    </a:lnTo>
                    <a:lnTo>
                      <a:pt x="748" y="444"/>
                    </a:lnTo>
                    <a:lnTo>
                      <a:pt x="784" y="498"/>
                    </a:lnTo>
                    <a:lnTo>
                      <a:pt x="822" y="554"/>
                    </a:lnTo>
                    <a:lnTo>
                      <a:pt x="858" y="614"/>
                    </a:lnTo>
                    <a:lnTo>
                      <a:pt x="896" y="676"/>
                    </a:lnTo>
                    <a:lnTo>
                      <a:pt x="934" y="740"/>
                    </a:lnTo>
                    <a:lnTo>
                      <a:pt x="970" y="806"/>
                    </a:lnTo>
                    <a:lnTo>
                      <a:pt x="1008" y="876"/>
                    </a:lnTo>
                    <a:lnTo>
                      <a:pt x="1046" y="946"/>
                    </a:lnTo>
                    <a:lnTo>
                      <a:pt x="1082" y="1020"/>
                    </a:lnTo>
                    <a:lnTo>
                      <a:pt x="1118" y="1096"/>
                    </a:lnTo>
                    <a:lnTo>
                      <a:pt x="1154" y="1174"/>
                    </a:lnTo>
                    <a:lnTo>
                      <a:pt x="1190" y="1254"/>
                    </a:lnTo>
                    <a:lnTo>
                      <a:pt x="1226" y="1334"/>
                    </a:lnTo>
                    <a:lnTo>
                      <a:pt x="1260" y="1418"/>
                    </a:lnTo>
                    <a:lnTo>
                      <a:pt x="1260" y="1418"/>
                    </a:lnTo>
                    <a:lnTo>
                      <a:pt x="1294" y="1502"/>
                    </a:lnTo>
                    <a:lnTo>
                      <a:pt x="1326" y="1586"/>
                    </a:lnTo>
                    <a:lnTo>
                      <a:pt x="1356" y="1668"/>
                    </a:lnTo>
                    <a:lnTo>
                      <a:pt x="1384" y="1752"/>
                    </a:lnTo>
                    <a:lnTo>
                      <a:pt x="1412" y="1834"/>
                    </a:lnTo>
                    <a:lnTo>
                      <a:pt x="1438" y="1914"/>
                    </a:lnTo>
                    <a:lnTo>
                      <a:pt x="1484" y="2074"/>
                    </a:lnTo>
                    <a:lnTo>
                      <a:pt x="1526" y="2228"/>
                    </a:lnTo>
                    <a:lnTo>
                      <a:pt x="1544" y="2302"/>
                    </a:lnTo>
                    <a:lnTo>
                      <a:pt x="1560" y="2376"/>
                    </a:lnTo>
                    <a:lnTo>
                      <a:pt x="1574" y="2446"/>
                    </a:lnTo>
                    <a:lnTo>
                      <a:pt x="1588" y="2516"/>
                    </a:lnTo>
                    <a:lnTo>
                      <a:pt x="1598" y="2582"/>
                    </a:lnTo>
                    <a:lnTo>
                      <a:pt x="1608" y="2648"/>
                    </a:lnTo>
                    <a:lnTo>
                      <a:pt x="1616" y="2710"/>
                    </a:lnTo>
                    <a:lnTo>
                      <a:pt x="1622" y="2770"/>
                    </a:lnTo>
                    <a:lnTo>
                      <a:pt x="1626" y="2828"/>
                    </a:lnTo>
                    <a:lnTo>
                      <a:pt x="1630" y="2882"/>
                    </a:lnTo>
                    <a:lnTo>
                      <a:pt x="1630" y="2934"/>
                    </a:lnTo>
                    <a:lnTo>
                      <a:pt x="1630" y="2982"/>
                    </a:lnTo>
                    <a:lnTo>
                      <a:pt x="1628" y="3028"/>
                    </a:lnTo>
                    <a:lnTo>
                      <a:pt x="1624" y="3070"/>
                    </a:lnTo>
                    <a:lnTo>
                      <a:pt x="1616" y="3108"/>
                    </a:lnTo>
                    <a:lnTo>
                      <a:pt x="1610" y="3142"/>
                    </a:lnTo>
                    <a:lnTo>
                      <a:pt x="1600" y="3174"/>
                    </a:lnTo>
                    <a:lnTo>
                      <a:pt x="1588" y="3202"/>
                    </a:lnTo>
                    <a:lnTo>
                      <a:pt x="1574" y="3224"/>
                    </a:lnTo>
                    <a:lnTo>
                      <a:pt x="1558" y="3244"/>
                    </a:lnTo>
                    <a:lnTo>
                      <a:pt x="1542" y="3258"/>
                    </a:lnTo>
                    <a:lnTo>
                      <a:pt x="1532" y="3264"/>
                    </a:lnTo>
                    <a:lnTo>
                      <a:pt x="1522" y="3270"/>
                    </a:lnTo>
                    <a:lnTo>
                      <a:pt x="1522" y="3270"/>
                    </a:lnTo>
                    <a:lnTo>
                      <a:pt x="1492" y="3280"/>
                    </a:lnTo>
                    <a:lnTo>
                      <a:pt x="1460" y="3286"/>
                    </a:lnTo>
                    <a:lnTo>
                      <a:pt x="1426" y="3288"/>
                    </a:lnTo>
                    <a:lnTo>
                      <a:pt x="1394" y="3286"/>
                    </a:lnTo>
                    <a:lnTo>
                      <a:pt x="1360" y="3280"/>
                    </a:lnTo>
                    <a:lnTo>
                      <a:pt x="1324" y="3270"/>
                    </a:lnTo>
                    <a:lnTo>
                      <a:pt x="1288" y="3256"/>
                    </a:lnTo>
                    <a:lnTo>
                      <a:pt x="1252" y="3238"/>
                    </a:lnTo>
                    <a:lnTo>
                      <a:pt x="1216" y="3216"/>
                    </a:lnTo>
                    <a:lnTo>
                      <a:pt x="1178" y="3192"/>
                    </a:lnTo>
                    <a:lnTo>
                      <a:pt x="1140" y="3164"/>
                    </a:lnTo>
                    <a:lnTo>
                      <a:pt x="1102" y="3132"/>
                    </a:lnTo>
                    <a:lnTo>
                      <a:pt x="1064" y="3096"/>
                    </a:lnTo>
                    <a:lnTo>
                      <a:pt x="1024" y="3058"/>
                    </a:lnTo>
                    <a:lnTo>
                      <a:pt x="986" y="3014"/>
                    </a:lnTo>
                    <a:lnTo>
                      <a:pt x="946" y="2970"/>
                    </a:lnTo>
                    <a:lnTo>
                      <a:pt x="906" y="2920"/>
                    </a:lnTo>
                    <a:lnTo>
                      <a:pt x="866" y="2870"/>
                    </a:lnTo>
                    <a:lnTo>
                      <a:pt x="826" y="2814"/>
                    </a:lnTo>
                    <a:lnTo>
                      <a:pt x="786" y="2756"/>
                    </a:lnTo>
                    <a:lnTo>
                      <a:pt x="746" y="2696"/>
                    </a:lnTo>
                    <a:lnTo>
                      <a:pt x="706" y="2632"/>
                    </a:lnTo>
                    <a:lnTo>
                      <a:pt x="668" y="2566"/>
                    </a:lnTo>
                    <a:lnTo>
                      <a:pt x="628" y="2498"/>
                    </a:lnTo>
                    <a:lnTo>
                      <a:pt x="588" y="2426"/>
                    </a:lnTo>
                    <a:lnTo>
                      <a:pt x="548" y="2352"/>
                    </a:lnTo>
                    <a:lnTo>
                      <a:pt x="510" y="2274"/>
                    </a:lnTo>
                    <a:lnTo>
                      <a:pt x="472" y="2196"/>
                    </a:lnTo>
                    <a:lnTo>
                      <a:pt x="434" y="2114"/>
                    </a:lnTo>
                    <a:lnTo>
                      <a:pt x="396" y="2030"/>
                    </a:lnTo>
                    <a:lnTo>
                      <a:pt x="358" y="1944"/>
                    </a:lnTo>
                    <a:lnTo>
                      <a:pt x="322" y="1856"/>
                    </a:lnTo>
                    <a:lnTo>
                      <a:pt x="322" y="1856"/>
                    </a:lnTo>
                    <a:lnTo>
                      <a:pt x="286" y="1766"/>
                    </a:lnTo>
                    <a:lnTo>
                      <a:pt x="252" y="1678"/>
                    </a:lnTo>
                    <a:lnTo>
                      <a:pt x="222" y="1590"/>
                    </a:lnTo>
                    <a:lnTo>
                      <a:pt x="192" y="1504"/>
                    </a:lnTo>
                    <a:lnTo>
                      <a:pt x="164" y="1420"/>
                    </a:lnTo>
                    <a:lnTo>
                      <a:pt x="140" y="1338"/>
                    </a:lnTo>
                    <a:lnTo>
                      <a:pt x="116" y="1256"/>
                    </a:lnTo>
                    <a:lnTo>
                      <a:pt x="96" y="1176"/>
                    </a:lnTo>
                    <a:lnTo>
                      <a:pt x="76" y="1100"/>
                    </a:lnTo>
                    <a:lnTo>
                      <a:pt x="60" y="1024"/>
                    </a:lnTo>
                    <a:lnTo>
                      <a:pt x="46" y="950"/>
                    </a:lnTo>
                    <a:lnTo>
                      <a:pt x="32" y="880"/>
                    </a:lnTo>
                    <a:lnTo>
                      <a:pt x="22" y="810"/>
                    </a:lnTo>
                    <a:lnTo>
                      <a:pt x="14" y="742"/>
                    </a:lnTo>
                    <a:lnTo>
                      <a:pt x="6" y="678"/>
                    </a:lnTo>
                    <a:lnTo>
                      <a:pt x="2" y="616"/>
                    </a:lnTo>
                    <a:lnTo>
                      <a:pt x="0" y="556"/>
                    </a:lnTo>
                    <a:lnTo>
                      <a:pt x="0" y="498"/>
                    </a:lnTo>
                    <a:lnTo>
                      <a:pt x="2" y="444"/>
                    </a:lnTo>
                    <a:lnTo>
                      <a:pt x="4" y="392"/>
                    </a:lnTo>
                    <a:lnTo>
                      <a:pt x="10" y="342"/>
                    </a:lnTo>
                    <a:lnTo>
                      <a:pt x="18" y="296"/>
                    </a:lnTo>
                    <a:lnTo>
                      <a:pt x="28" y="254"/>
                    </a:lnTo>
                    <a:lnTo>
                      <a:pt x="38" y="212"/>
                    </a:lnTo>
                    <a:lnTo>
                      <a:pt x="52" y="176"/>
                    </a:lnTo>
                    <a:lnTo>
                      <a:pt x="68" y="142"/>
                    </a:lnTo>
                    <a:lnTo>
                      <a:pt x="86" y="110"/>
                    </a:lnTo>
                    <a:lnTo>
                      <a:pt x="104" y="84"/>
                    </a:lnTo>
                    <a:lnTo>
                      <a:pt x="126" y="60"/>
                    </a:lnTo>
                    <a:lnTo>
                      <a:pt x="150" y="38"/>
                    </a:lnTo>
                    <a:lnTo>
                      <a:pt x="174" y="22"/>
                    </a:lnTo>
                    <a:lnTo>
                      <a:pt x="202"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116"/>
              <p:cNvSpPr>
                <a:spLocks/>
              </p:cNvSpPr>
              <p:nvPr/>
            </p:nvSpPr>
            <p:spPr bwMode="auto">
              <a:xfrm>
                <a:off x="13895388" y="2871788"/>
                <a:ext cx="2193925" cy="4556125"/>
              </a:xfrm>
              <a:custGeom>
                <a:avLst/>
                <a:gdLst>
                  <a:gd name="T0" fmla="*/ 146 w 1382"/>
                  <a:gd name="T1" fmla="*/ 6 h 2870"/>
                  <a:gd name="T2" fmla="*/ 180 w 1382"/>
                  <a:gd name="T3" fmla="*/ 0 h 2870"/>
                  <a:gd name="T4" fmla="*/ 220 w 1382"/>
                  <a:gd name="T5" fmla="*/ 8 h 2870"/>
                  <a:gd name="T6" fmla="*/ 264 w 1382"/>
                  <a:gd name="T7" fmla="*/ 28 h 2870"/>
                  <a:gd name="T8" fmla="*/ 312 w 1382"/>
                  <a:gd name="T9" fmla="*/ 62 h 2870"/>
                  <a:gd name="T10" fmla="*/ 364 w 1382"/>
                  <a:gd name="T11" fmla="*/ 108 h 2870"/>
                  <a:gd name="T12" fmla="*/ 418 w 1382"/>
                  <a:gd name="T13" fmla="*/ 164 h 2870"/>
                  <a:gd name="T14" fmla="*/ 476 w 1382"/>
                  <a:gd name="T15" fmla="*/ 234 h 2870"/>
                  <a:gd name="T16" fmla="*/ 596 w 1382"/>
                  <a:gd name="T17" fmla="*/ 402 h 2870"/>
                  <a:gd name="T18" fmla="*/ 720 w 1382"/>
                  <a:gd name="T19" fmla="*/ 608 h 2870"/>
                  <a:gd name="T20" fmla="*/ 846 w 1382"/>
                  <a:gd name="T21" fmla="*/ 848 h 2870"/>
                  <a:gd name="T22" fmla="*/ 972 w 1382"/>
                  <a:gd name="T23" fmla="*/ 1118 h 2870"/>
                  <a:gd name="T24" fmla="*/ 1032 w 1382"/>
                  <a:gd name="T25" fmla="*/ 1262 h 2870"/>
                  <a:gd name="T26" fmla="*/ 1144 w 1382"/>
                  <a:gd name="T27" fmla="*/ 1554 h 2870"/>
                  <a:gd name="T28" fmla="*/ 1234 w 1382"/>
                  <a:gd name="T29" fmla="*/ 1834 h 2870"/>
                  <a:gd name="T30" fmla="*/ 1306 w 1382"/>
                  <a:gd name="T31" fmla="*/ 2094 h 2870"/>
                  <a:gd name="T32" fmla="*/ 1354 w 1382"/>
                  <a:gd name="T33" fmla="*/ 2328 h 2870"/>
                  <a:gd name="T34" fmla="*/ 1374 w 1382"/>
                  <a:gd name="T35" fmla="*/ 2482 h 2870"/>
                  <a:gd name="T36" fmla="*/ 1382 w 1382"/>
                  <a:gd name="T37" fmla="*/ 2572 h 2870"/>
                  <a:gd name="T38" fmla="*/ 1382 w 1382"/>
                  <a:gd name="T39" fmla="*/ 2652 h 2870"/>
                  <a:gd name="T40" fmla="*/ 1376 w 1382"/>
                  <a:gd name="T41" fmla="*/ 2720 h 2870"/>
                  <a:gd name="T42" fmla="*/ 1364 w 1382"/>
                  <a:gd name="T43" fmla="*/ 2776 h 2870"/>
                  <a:gd name="T44" fmla="*/ 1344 w 1382"/>
                  <a:gd name="T45" fmla="*/ 2820 h 2870"/>
                  <a:gd name="T46" fmla="*/ 1318 w 1382"/>
                  <a:gd name="T47" fmla="*/ 2848 h 2870"/>
                  <a:gd name="T48" fmla="*/ 1304 w 1382"/>
                  <a:gd name="T49" fmla="*/ 2856 h 2870"/>
                  <a:gd name="T50" fmla="*/ 1252 w 1382"/>
                  <a:gd name="T51" fmla="*/ 2870 h 2870"/>
                  <a:gd name="T52" fmla="*/ 1198 w 1382"/>
                  <a:gd name="T53" fmla="*/ 2868 h 2870"/>
                  <a:gd name="T54" fmla="*/ 1142 w 1382"/>
                  <a:gd name="T55" fmla="*/ 2852 h 2870"/>
                  <a:gd name="T56" fmla="*/ 1084 w 1382"/>
                  <a:gd name="T57" fmla="*/ 2824 h 2870"/>
                  <a:gd name="T58" fmla="*/ 1024 w 1382"/>
                  <a:gd name="T59" fmla="*/ 2780 h 2870"/>
                  <a:gd name="T60" fmla="*/ 962 w 1382"/>
                  <a:gd name="T61" fmla="*/ 2726 h 2870"/>
                  <a:gd name="T62" fmla="*/ 900 w 1382"/>
                  <a:gd name="T63" fmla="*/ 2660 h 2870"/>
                  <a:gd name="T64" fmla="*/ 836 w 1382"/>
                  <a:gd name="T65" fmla="*/ 2582 h 2870"/>
                  <a:gd name="T66" fmla="*/ 772 w 1382"/>
                  <a:gd name="T67" fmla="*/ 2492 h 2870"/>
                  <a:gd name="T68" fmla="*/ 706 w 1382"/>
                  <a:gd name="T69" fmla="*/ 2392 h 2870"/>
                  <a:gd name="T70" fmla="*/ 640 w 1382"/>
                  <a:gd name="T71" fmla="*/ 2282 h 2870"/>
                  <a:gd name="T72" fmla="*/ 508 w 1382"/>
                  <a:gd name="T73" fmla="*/ 2034 h 2870"/>
                  <a:gd name="T74" fmla="*/ 378 w 1382"/>
                  <a:gd name="T75" fmla="*/ 1752 h 2870"/>
                  <a:gd name="T76" fmla="*/ 314 w 1382"/>
                  <a:gd name="T77" fmla="*/ 1598 h 2870"/>
                  <a:gd name="T78" fmla="*/ 198 w 1382"/>
                  <a:gd name="T79" fmla="*/ 1290 h 2870"/>
                  <a:gd name="T80" fmla="*/ 108 w 1382"/>
                  <a:gd name="T81" fmla="*/ 1006 h 2870"/>
                  <a:gd name="T82" fmla="*/ 58 w 1382"/>
                  <a:gd name="T83" fmla="*/ 810 h 2870"/>
                  <a:gd name="T84" fmla="*/ 32 w 1382"/>
                  <a:gd name="T85" fmla="*/ 690 h 2870"/>
                  <a:gd name="T86" fmla="*/ 14 w 1382"/>
                  <a:gd name="T87" fmla="*/ 576 h 2870"/>
                  <a:gd name="T88" fmla="*/ 4 w 1382"/>
                  <a:gd name="T89" fmla="*/ 470 h 2870"/>
                  <a:gd name="T90" fmla="*/ 0 w 1382"/>
                  <a:gd name="T91" fmla="*/ 374 h 2870"/>
                  <a:gd name="T92" fmla="*/ 2 w 1382"/>
                  <a:gd name="T93" fmla="*/ 288 h 2870"/>
                  <a:gd name="T94" fmla="*/ 12 w 1382"/>
                  <a:gd name="T95" fmla="*/ 212 h 2870"/>
                  <a:gd name="T96" fmla="*/ 28 w 1382"/>
                  <a:gd name="T97" fmla="*/ 146 h 2870"/>
                  <a:gd name="T98" fmla="*/ 54 w 1382"/>
                  <a:gd name="T99" fmla="*/ 92 h 2870"/>
                  <a:gd name="T100" fmla="*/ 84 w 1382"/>
                  <a:gd name="T101" fmla="*/ 48 h 2870"/>
                  <a:gd name="T102" fmla="*/ 122 w 1382"/>
                  <a:gd name="T103" fmla="*/ 18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82" h="2870">
                    <a:moveTo>
                      <a:pt x="146" y="6"/>
                    </a:moveTo>
                    <a:lnTo>
                      <a:pt x="146" y="6"/>
                    </a:lnTo>
                    <a:lnTo>
                      <a:pt x="162" y="2"/>
                    </a:lnTo>
                    <a:lnTo>
                      <a:pt x="180" y="0"/>
                    </a:lnTo>
                    <a:lnTo>
                      <a:pt x="200" y="2"/>
                    </a:lnTo>
                    <a:lnTo>
                      <a:pt x="220" y="8"/>
                    </a:lnTo>
                    <a:lnTo>
                      <a:pt x="242" y="16"/>
                    </a:lnTo>
                    <a:lnTo>
                      <a:pt x="264" y="28"/>
                    </a:lnTo>
                    <a:lnTo>
                      <a:pt x="288" y="44"/>
                    </a:lnTo>
                    <a:lnTo>
                      <a:pt x="312" y="62"/>
                    </a:lnTo>
                    <a:lnTo>
                      <a:pt x="338" y="84"/>
                    </a:lnTo>
                    <a:lnTo>
                      <a:pt x="364" y="108"/>
                    </a:lnTo>
                    <a:lnTo>
                      <a:pt x="392" y="134"/>
                    </a:lnTo>
                    <a:lnTo>
                      <a:pt x="418" y="164"/>
                    </a:lnTo>
                    <a:lnTo>
                      <a:pt x="446" y="198"/>
                    </a:lnTo>
                    <a:lnTo>
                      <a:pt x="476" y="234"/>
                    </a:lnTo>
                    <a:lnTo>
                      <a:pt x="534" y="312"/>
                    </a:lnTo>
                    <a:lnTo>
                      <a:pt x="596" y="402"/>
                    </a:lnTo>
                    <a:lnTo>
                      <a:pt x="658" y="500"/>
                    </a:lnTo>
                    <a:lnTo>
                      <a:pt x="720" y="608"/>
                    </a:lnTo>
                    <a:lnTo>
                      <a:pt x="784" y="724"/>
                    </a:lnTo>
                    <a:lnTo>
                      <a:pt x="846" y="848"/>
                    </a:lnTo>
                    <a:lnTo>
                      <a:pt x="910" y="980"/>
                    </a:lnTo>
                    <a:lnTo>
                      <a:pt x="972" y="1118"/>
                    </a:lnTo>
                    <a:lnTo>
                      <a:pt x="1032" y="1262"/>
                    </a:lnTo>
                    <a:lnTo>
                      <a:pt x="1032" y="1262"/>
                    </a:lnTo>
                    <a:lnTo>
                      <a:pt x="1090" y="1410"/>
                    </a:lnTo>
                    <a:lnTo>
                      <a:pt x="1144" y="1554"/>
                    </a:lnTo>
                    <a:lnTo>
                      <a:pt x="1192" y="1696"/>
                    </a:lnTo>
                    <a:lnTo>
                      <a:pt x="1234" y="1834"/>
                    </a:lnTo>
                    <a:lnTo>
                      <a:pt x="1272" y="1966"/>
                    </a:lnTo>
                    <a:lnTo>
                      <a:pt x="1306" y="2094"/>
                    </a:lnTo>
                    <a:lnTo>
                      <a:pt x="1332" y="2214"/>
                    </a:lnTo>
                    <a:lnTo>
                      <a:pt x="1354" y="2328"/>
                    </a:lnTo>
                    <a:lnTo>
                      <a:pt x="1370" y="2432"/>
                    </a:lnTo>
                    <a:lnTo>
                      <a:pt x="1374" y="2482"/>
                    </a:lnTo>
                    <a:lnTo>
                      <a:pt x="1378" y="2528"/>
                    </a:lnTo>
                    <a:lnTo>
                      <a:pt x="1382" y="2572"/>
                    </a:lnTo>
                    <a:lnTo>
                      <a:pt x="1382" y="2614"/>
                    </a:lnTo>
                    <a:lnTo>
                      <a:pt x="1382" y="2652"/>
                    </a:lnTo>
                    <a:lnTo>
                      <a:pt x="1380" y="2688"/>
                    </a:lnTo>
                    <a:lnTo>
                      <a:pt x="1376" y="2720"/>
                    </a:lnTo>
                    <a:lnTo>
                      <a:pt x="1370" y="2750"/>
                    </a:lnTo>
                    <a:lnTo>
                      <a:pt x="1364" y="2776"/>
                    </a:lnTo>
                    <a:lnTo>
                      <a:pt x="1356" y="2800"/>
                    </a:lnTo>
                    <a:lnTo>
                      <a:pt x="1344" y="2820"/>
                    </a:lnTo>
                    <a:lnTo>
                      <a:pt x="1332" y="2836"/>
                    </a:lnTo>
                    <a:lnTo>
                      <a:pt x="1318" y="2848"/>
                    </a:lnTo>
                    <a:lnTo>
                      <a:pt x="1304" y="2856"/>
                    </a:lnTo>
                    <a:lnTo>
                      <a:pt x="1304" y="2856"/>
                    </a:lnTo>
                    <a:lnTo>
                      <a:pt x="1278" y="2864"/>
                    </a:lnTo>
                    <a:lnTo>
                      <a:pt x="1252" y="2870"/>
                    </a:lnTo>
                    <a:lnTo>
                      <a:pt x="1226" y="2870"/>
                    </a:lnTo>
                    <a:lnTo>
                      <a:pt x="1198" y="2868"/>
                    </a:lnTo>
                    <a:lnTo>
                      <a:pt x="1170" y="2862"/>
                    </a:lnTo>
                    <a:lnTo>
                      <a:pt x="1142" y="2852"/>
                    </a:lnTo>
                    <a:lnTo>
                      <a:pt x="1114" y="2840"/>
                    </a:lnTo>
                    <a:lnTo>
                      <a:pt x="1084" y="2824"/>
                    </a:lnTo>
                    <a:lnTo>
                      <a:pt x="1054" y="2804"/>
                    </a:lnTo>
                    <a:lnTo>
                      <a:pt x="1024" y="2780"/>
                    </a:lnTo>
                    <a:lnTo>
                      <a:pt x="994" y="2756"/>
                    </a:lnTo>
                    <a:lnTo>
                      <a:pt x="962" y="2726"/>
                    </a:lnTo>
                    <a:lnTo>
                      <a:pt x="932" y="2694"/>
                    </a:lnTo>
                    <a:lnTo>
                      <a:pt x="900" y="2660"/>
                    </a:lnTo>
                    <a:lnTo>
                      <a:pt x="868" y="2622"/>
                    </a:lnTo>
                    <a:lnTo>
                      <a:pt x="836" y="2582"/>
                    </a:lnTo>
                    <a:lnTo>
                      <a:pt x="804" y="2538"/>
                    </a:lnTo>
                    <a:lnTo>
                      <a:pt x="772" y="2492"/>
                    </a:lnTo>
                    <a:lnTo>
                      <a:pt x="738" y="2444"/>
                    </a:lnTo>
                    <a:lnTo>
                      <a:pt x="706" y="2392"/>
                    </a:lnTo>
                    <a:lnTo>
                      <a:pt x="672" y="2338"/>
                    </a:lnTo>
                    <a:lnTo>
                      <a:pt x="640" y="2282"/>
                    </a:lnTo>
                    <a:lnTo>
                      <a:pt x="574" y="2162"/>
                    </a:lnTo>
                    <a:lnTo>
                      <a:pt x="508" y="2034"/>
                    </a:lnTo>
                    <a:lnTo>
                      <a:pt x="442" y="1896"/>
                    </a:lnTo>
                    <a:lnTo>
                      <a:pt x="378" y="1752"/>
                    </a:lnTo>
                    <a:lnTo>
                      <a:pt x="314" y="1598"/>
                    </a:lnTo>
                    <a:lnTo>
                      <a:pt x="314" y="1598"/>
                    </a:lnTo>
                    <a:lnTo>
                      <a:pt x="252" y="1442"/>
                    </a:lnTo>
                    <a:lnTo>
                      <a:pt x="198" y="1290"/>
                    </a:lnTo>
                    <a:lnTo>
                      <a:pt x="148" y="1146"/>
                    </a:lnTo>
                    <a:lnTo>
                      <a:pt x="108" y="1006"/>
                    </a:lnTo>
                    <a:lnTo>
                      <a:pt x="72" y="874"/>
                    </a:lnTo>
                    <a:lnTo>
                      <a:pt x="58" y="810"/>
                    </a:lnTo>
                    <a:lnTo>
                      <a:pt x="44" y="748"/>
                    </a:lnTo>
                    <a:lnTo>
                      <a:pt x="32" y="690"/>
                    </a:lnTo>
                    <a:lnTo>
                      <a:pt x="22" y="632"/>
                    </a:lnTo>
                    <a:lnTo>
                      <a:pt x="14" y="576"/>
                    </a:lnTo>
                    <a:lnTo>
                      <a:pt x="8" y="522"/>
                    </a:lnTo>
                    <a:lnTo>
                      <a:pt x="4" y="470"/>
                    </a:lnTo>
                    <a:lnTo>
                      <a:pt x="0" y="422"/>
                    </a:lnTo>
                    <a:lnTo>
                      <a:pt x="0" y="374"/>
                    </a:lnTo>
                    <a:lnTo>
                      <a:pt x="0" y="330"/>
                    </a:lnTo>
                    <a:lnTo>
                      <a:pt x="2" y="288"/>
                    </a:lnTo>
                    <a:lnTo>
                      <a:pt x="6" y="250"/>
                    </a:lnTo>
                    <a:lnTo>
                      <a:pt x="12" y="212"/>
                    </a:lnTo>
                    <a:lnTo>
                      <a:pt x="20" y="178"/>
                    </a:lnTo>
                    <a:lnTo>
                      <a:pt x="28" y="146"/>
                    </a:lnTo>
                    <a:lnTo>
                      <a:pt x="40" y="118"/>
                    </a:lnTo>
                    <a:lnTo>
                      <a:pt x="54" y="92"/>
                    </a:lnTo>
                    <a:lnTo>
                      <a:pt x="68" y="68"/>
                    </a:lnTo>
                    <a:lnTo>
                      <a:pt x="84" y="48"/>
                    </a:lnTo>
                    <a:lnTo>
                      <a:pt x="102" y="32"/>
                    </a:lnTo>
                    <a:lnTo>
                      <a:pt x="122" y="18"/>
                    </a:lnTo>
                    <a:lnTo>
                      <a:pt x="146" y="6"/>
                    </a:lnTo>
                    <a:close/>
                  </a:path>
                </a:pathLst>
              </a:custGeom>
              <a:solidFill>
                <a:srgbClr val="DA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118"/>
              <p:cNvSpPr>
                <a:spLocks/>
              </p:cNvSpPr>
              <p:nvPr/>
            </p:nvSpPr>
            <p:spPr bwMode="auto">
              <a:xfrm>
                <a:off x="13987463" y="2871788"/>
                <a:ext cx="2101850" cy="4556125"/>
              </a:xfrm>
              <a:custGeom>
                <a:avLst/>
                <a:gdLst>
                  <a:gd name="T0" fmla="*/ 974 w 1324"/>
                  <a:gd name="T1" fmla="*/ 1262 h 2870"/>
                  <a:gd name="T2" fmla="*/ 852 w 1324"/>
                  <a:gd name="T3" fmla="*/ 980 h 2870"/>
                  <a:gd name="T4" fmla="*/ 726 w 1324"/>
                  <a:gd name="T5" fmla="*/ 724 h 2870"/>
                  <a:gd name="T6" fmla="*/ 600 w 1324"/>
                  <a:gd name="T7" fmla="*/ 500 h 2870"/>
                  <a:gd name="T8" fmla="*/ 476 w 1324"/>
                  <a:gd name="T9" fmla="*/ 312 h 2870"/>
                  <a:gd name="T10" fmla="*/ 388 w 1324"/>
                  <a:gd name="T11" fmla="*/ 198 h 2870"/>
                  <a:gd name="T12" fmla="*/ 334 w 1324"/>
                  <a:gd name="T13" fmla="*/ 134 h 2870"/>
                  <a:gd name="T14" fmla="*/ 280 w 1324"/>
                  <a:gd name="T15" fmla="*/ 84 h 2870"/>
                  <a:gd name="T16" fmla="*/ 230 w 1324"/>
                  <a:gd name="T17" fmla="*/ 44 h 2870"/>
                  <a:gd name="T18" fmla="*/ 184 w 1324"/>
                  <a:gd name="T19" fmla="*/ 16 h 2870"/>
                  <a:gd name="T20" fmla="*/ 142 w 1324"/>
                  <a:gd name="T21" fmla="*/ 2 h 2870"/>
                  <a:gd name="T22" fmla="*/ 104 w 1324"/>
                  <a:gd name="T23" fmla="*/ 2 h 2870"/>
                  <a:gd name="T24" fmla="*/ 88 w 1324"/>
                  <a:gd name="T25" fmla="*/ 6 h 2870"/>
                  <a:gd name="T26" fmla="*/ 62 w 1324"/>
                  <a:gd name="T27" fmla="*/ 20 h 2870"/>
                  <a:gd name="T28" fmla="*/ 18 w 1324"/>
                  <a:gd name="T29" fmla="*/ 56 h 2870"/>
                  <a:gd name="T30" fmla="*/ 0 w 1324"/>
                  <a:gd name="T31" fmla="*/ 82 h 2870"/>
                  <a:gd name="T32" fmla="*/ 40 w 1324"/>
                  <a:gd name="T33" fmla="*/ 104 h 2870"/>
                  <a:gd name="T34" fmla="*/ 82 w 1324"/>
                  <a:gd name="T35" fmla="*/ 134 h 2870"/>
                  <a:gd name="T36" fmla="*/ 124 w 1324"/>
                  <a:gd name="T37" fmla="*/ 174 h 2870"/>
                  <a:gd name="T38" fmla="*/ 218 w 1324"/>
                  <a:gd name="T39" fmla="*/ 276 h 2870"/>
                  <a:gd name="T40" fmla="*/ 318 w 1324"/>
                  <a:gd name="T41" fmla="*/ 412 h 2870"/>
                  <a:gd name="T42" fmla="*/ 424 w 1324"/>
                  <a:gd name="T43" fmla="*/ 574 h 2870"/>
                  <a:gd name="T44" fmla="*/ 530 w 1324"/>
                  <a:gd name="T45" fmla="*/ 762 h 2870"/>
                  <a:gd name="T46" fmla="*/ 638 w 1324"/>
                  <a:gd name="T47" fmla="*/ 974 h 2870"/>
                  <a:gd name="T48" fmla="*/ 742 w 1324"/>
                  <a:gd name="T49" fmla="*/ 1206 h 2870"/>
                  <a:gd name="T50" fmla="*/ 794 w 1324"/>
                  <a:gd name="T51" fmla="*/ 1328 h 2870"/>
                  <a:gd name="T52" fmla="*/ 892 w 1324"/>
                  <a:gd name="T53" fmla="*/ 1584 h 2870"/>
                  <a:gd name="T54" fmla="*/ 974 w 1324"/>
                  <a:gd name="T55" fmla="*/ 1828 h 2870"/>
                  <a:gd name="T56" fmla="*/ 1042 w 1324"/>
                  <a:gd name="T57" fmla="*/ 2062 h 2870"/>
                  <a:gd name="T58" fmla="*/ 1092 w 1324"/>
                  <a:gd name="T59" fmla="*/ 2276 h 2870"/>
                  <a:gd name="T60" fmla="*/ 1126 w 1324"/>
                  <a:gd name="T61" fmla="*/ 2468 h 2870"/>
                  <a:gd name="T62" fmla="*/ 1142 w 1324"/>
                  <a:gd name="T63" fmla="*/ 2634 h 2870"/>
                  <a:gd name="T64" fmla="*/ 1142 w 1324"/>
                  <a:gd name="T65" fmla="*/ 2736 h 2870"/>
                  <a:gd name="T66" fmla="*/ 1136 w 1324"/>
                  <a:gd name="T67" fmla="*/ 2794 h 2870"/>
                  <a:gd name="T68" fmla="*/ 1126 w 1324"/>
                  <a:gd name="T69" fmla="*/ 2842 h 2870"/>
                  <a:gd name="T70" fmla="*/ 1118 w 1324"/>
                  <a:gd name="T71" fmla="*/ 2864 h 2870"/>
                  <a:gd name="T72" fmla="*/ 1168 w 1324"/>
                  <a:gd name="T73" fmla="*/ 2870 h 2870"/>
                  <a:gd name="T74" fmla="*/ 1200 w 1324"/>
                  <a:gd name="T75" fmla="*/ 2868 h 2870"/>
                  <a:gd name="T76" fmla="*/ 1230 w 1324"/>
                  <a:gd name="T77" fmla="*/ 2862 h 2870"/>
                  <a:gd name="T78" fmla="*/ 1246 w 1324"/>
                  <a:gd name="T79" fmla="*/ 2856 h 2870"/>
                  <a:gd name="T80" fmla="*/ 1274 w 1324"/>
                  <a:gd name="T81" fmla="*/ 2836 h 2870"/>
                  <a:gd name="T82" fmla="*/ 1298 w 1324"/>
                  <a:gd name="T83" fmla="*/ 2800 h 2870"/>
                  <a:gd name="T84" fmla="*/ 1312 w 1324"/>
                  <a:gd name="T85" fmla="*/ 2750 h 2870"/>
                  <a:gd name="T86" fmla="*/ 1322 w 1324"/>
                  <a:gd name="T87" fmla="*/ 2688 h 2870"/>
                  <a:gd name="T88" fmla="*/ 1324 w 1324"/>
                  <a:gd name="T89" fmla="*/ 2614 h 2870"/>
                  <a:gd name="T90" fmla="*/ 1320 w 1324"/>
                  <a:gd name="T91" fmla="*/ 2528 h 2870"/>
                  <a:gd name="T92" fmla="*/ 1312 w 1324"/>
                  <a:gd name="T93" fmla="*/ 2432 h 2870"/>
                  <a:gd name="T94" fmla="*/ 1274 w 1324"/>
                  <a:gd name="T95" fmla="*/ 2214 h 2870"/>
                  <a:gd name="T96" fmla="*/ 1214 w 1324"/>
                  <a:gd name="T97" fmla="*/ 1966 h 2870"/>
                  <a:gd name="T98" fmla="*/ 1134 w 1324"/>
                  <a:gd name="T99" fmla="*/ 1696 h 2870"/>
                  <a:gd name="T100" fmla="*/ 1032 w 1324"/>
                  <a:gd name="T101" fmla="*/ 1408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4" h="2870">
                    <a:moveTo>
                      <a:pt x="974" y="1262"/>
                    </a:moveTo>
                    <a:lnTo>
                      <a:pt x="974" y="1262"/>
                    </a:lnTo>
                    <a:lnTo>
                      <a:pt x="914" y="1118"/>
                    </a:lnTo>
                    <a:lnTo>
                      <a:pt x="852" y="980"/>
                    </a:lnTo>
                    <a:lnTo>
                      <a:pt x="788" y="848"/>
                    </a:lnTo>
                    <a:lnTo>
                      <a:pt x="726" y="724"/>
                    </a:lnTo>
                    <a:lnTo>
                      <a:pt x="662" y="608"/>
                    </a:lnTo>
                    <a:lnTo>
                      <a:pt x="600" y="500"/>
                    </a:lnTo>
                    <a:lnTo>
                      <a:pt x="538" y="402"/>
                    </a:lnTo>
                    <a:lnTo>
                      <a:pt x="476" y="312"/>
                    </a:lnTo>
                    <a:lnTo>
                      <a:pt x="418" y="234"/>
                    </a:lnTo>
                    <a:lnTo>
                      <a:pt x="388" y="198"/>
                    </a:lnTo>
                    <a:lnTo>
                      <a:pt x="360" y="164"/>
                    </a:lnTo>
                    <a:lnTo>
                      <a:pt x="334" y="134"/>
                    </a:lnTo>
                    <a:lnTo>
                      <a:pt x="306" y="108"/>
                    </a:lnTo>
                    <a:lnTo>
                      <a:pt x="280" y="84"/>
                    </a:lnTo>
                    <a:lnTo>
                      <a:pt x="254" y="62"/>
                    </a:lnTo>
                    <a:lnTo>
                      <a:pt x="230" y="44"/>
                    </a:lnTo>
                    <a:lnTo>
                      <a:pt x="206" y="28"/>
                    </a:lnTo>
                    <a:lnTo>
                      <a:pt x="184" y="16"/>
                    </a:lnTo>
                    <a:lnTo>
                      <a:pt x="162" y="8"/>
                    </a:lnTo>
                    <a:lnTo>
                      <a:pt x="142" y="2"/>
                    </a:lnTo>
                    <a:lnTo>
                      <a:pt x="122" y="0"/>
                    </a:lnTo>
                    <a:lnTo>
                      <a:pt x="104" y="2"/>
                    </a:lnTo>
                    <a:lnTo>
                      <a:pt x="88" y="6"/>
                    </a:lnTo>
                    <a:lnTo>
                      <a:pt x="88" y="6"/>
                    </a:lnTo>
                    <a:lnTo>
                      <a:pt x="74" y="12"/>
                    </a:lnTo>
                    <a:lnTo>
                      <a:pt x="62" y="20"/>
                    </a:lnTo>
                    <a:lnTo>
                      <a:pt x="40" y="36"/>
                    </a:lnTo>
                    <a:lnTo>
                      <a:pt x="18" y="56"/>
                    </a:lnTo>
                    <a:lnTo>
                      <a:pt x="0" y="82"/>
                    </a:lnTo>
                    <a:lnTo>
                      <a:pt x="0" y="82"/>
                    </a:lnTo>
                    <a:lnTo>
                      <a:pt x="20" y="92"/>
                    </a:lnTo>
                    <a:lnTo>
                      <a:pt x="40" y="104"/>
                    </a:lnTo>
                    <a:lnTo>
                      <a:pt x="60" y="118"/>
                    </a:lnTo>
                    <a:lnTo>
                      <a:pt x="82" y="134"/>
                    </a:lnTo>
                    <a:lnTo>
                      <a:pt x="102" y="152"/>
                    </a:lnTo>
                    <a:lnTo>
                      <a:pt x="124" y="174"/>
                    </a:lnTo>
                    <a:lnTo>
                      <a:pt x="170" y="220"/>
                    </a:lnTo>
                    <a:lnTo>
                      <a:pt x="218" y="276"/>
                    </a:lnTo>
                    <a:lnTo>
                      <a:pt x="268" y="340"/>
                    </a:lnTo>
                    <a:lnTo>
                      <a:pt x="318" y="412"/>
                    </a:lnTo>
                    <a:lnTo>
                      <a:pt x="370" y="490"/>
                    </a:lnTo>
                    <a:lnTo>
                      <a:pt x="424" y="574"/>
                    </a:lnTo>
                    <a:lnTo>
                      <a:pt x="476" y="664"/>
                    </a:lnTo>
                    <a:lnTo>
                      <a:pt x="530" y="762"/>
                    </a:lnTo>
                    <a:lnTo>
                      <a:pt x="584" y="866"/>
                    </a:lnTo>
                    <a:lnTo>
                      <a:pt x="638" y="974"/>
                    </a:lnTo>
                    <a:lnTo>
                      <a:pt x="690" y="1088"/>
                    </a:lnTo>
                    <a:lnTo>
                      <a:pt x="742" y="1206"/>
                    </a:lnTo>
                    <a:lnTo>
                      <a:pt x="794" y="1328"/>
                    </a:lnTo>
                    <a:lnTo>
                      <a:pt x="794" y="1328"/>
                    </a:lnTo>
                    <a:lnTo>
                      <a:pt x="844" y="1456"/>
                    </a:lnTo>
                    <a:lnTo>
                      <a:pt x="892" y="1584"/>
                    </a:lnTo>
                    <a:lnTo>
                      <a:pt x="934" y="1708"/>
                    </a:lnTo>
                    <a:lnTo>
                      <a:pt x="974" y="1828"/>
                    </a:lnTo>
                    <a:lnTo>
                      <a:pt x="1010" y="1948"/>
                    </a:lnTo>
                    <a:lnTo>
                      <a:pt x="1042" y="2062"/>
                    </a:lnTo>
                    <a:lnTo>
                      <a:pt x="1070" y="2172"/>
                    </a:lnTo>
                    <a:lnTo>
                      <a:pt x="1092" y="2276"/>
                    </a:lnTo>
                    <a:lnTo>
                      <a:pt x="1112" y="2376"/>
                    </a:lnTo>
                    <a:lnTo>
                      <a:pt x="1126" y="2468"/>
                    </a:lnTo>
                    <a:lnTo>
                      <a:pt x="1138" y="2556"/>
                    </a:lnTo>
                    <a:lnTo>
                      <a:pt x="1142" y="2634"/>
                    </a:lnTo>
                    <a:lnTo>
                      <a:pt x="1144" y="2704"/>
                    </a:lnTo>
                    <a:lnTo>
                      <a:pt x="1142" y="2736"/>
                    </a:lnTo>
                    <a:lnTo>
                      <a:pt x="1140" y="2766"/>
                    </a:lnTo>
                    <a:lnTo>
                      <a:pt x="1136" y="2794"/>
                    </a:lnTo>
                    <a:lnTo>
                      <a:pt x="1132" y="2820"/>
                    </a:lnTo>
                    <a:lnTo>
                      <a:pt x="1126" y="2842"/>
                    </a:lnTo>
                    <a:lnTo>
                      <a:pt x="1118" y="2864"/>
                    </a:lnTo>
                    <a:lnTo>
                      <a:pt x="1118" y="2864"/>
                    </a:lnTo>
                    <a:lnTo>
                      <a:pt x="1152" y="2870"/>
                    </a:lnTo>
                    <a:lnTo>
                      <a:pt x="1168" y="2870"/>
                    </a:lnTo>
                    <a:lnTo>
                      <a:pt x="1184" y="2870"/>
                    </a:lnTo>
                    <a:lnTo>
                      <a:pt x="1200" y="2868"/>
                    </a:lnTo>
                    <a:lnTo>
                      <a:pt x="1214" y="2866"/>
                    </a:lnTo>
                    <a:lnTo>
                      <a:pt x="1230" y="2862"/>
                    </a:lnTo>
                    <a:lnTo>
                      <a:pt x="1246" y="2856"/>
                    </a:lnTo>
                    <a:lnTo>
                      <a:pt x="1246" y="2856"/>
                    </a:lnTo>
                    <a:lnTo>
                      <a:pt x="1260" y="2848"/>
                    </a:lnTo>
                    <a:lnTo>
                      <a:pt x="1274" y="2836"/>
                    </a:lnTo>
                    <a:lnTo>
                      <a:pt x="1286" y="2820"/>
                    </a:lnTo>
                    <a:lnTo>
                      <a:pt x="1298" y="2800"/>
                    </a:lnTo>
                    <a:lnTo>
                      <a:pt x="1306" y="2776"/>
                    </a:lnTo>
                    <a:lnTo>
                      <a:pt x="1312" y="2750"/>
                    </a:lnTo>
                    <a:lnTo>
                      <a:pt x="1318" y="2720"/>
                    </a:lnTo>
                    <a:lnTo>
                      <a:pt x="1322" y="2688"/>
                    </a:lnTo>
                    <a:lnTo>
                      <a:pt x="1324" y="2652"/>
                    </a:lnTo>
                    <a:lnTo>
                      <a:pt x="1324" y="2614"/>
                    </a:lnTo>
                    <a:lnTo>
                      <a:pt x="1324" y="2572"/>
                    </a:lnTo>
                    <a:lnTo>
                      <a:pt x="1320" y="2528"/>
                    </a:lnTo>
                    <a:lnTo>
                      <a:pt x="1316" y="2482"/>
                    </a:lnTo>
                    <a:lnTo>
                      <a:pt x="1312" y="2432"/>
                    </a:lnTo>
                    <a:lnTo>
                      <a:pt x="1296" y="2328"/>
                    </a:lnTo>
                    <a:lnTo>
                      <a:pt x="1274" y="2214"/>
                    </a:lnTo>
                    <a:lnTo>
                      <a:pt x="1248" y="2094"/>
                    </a:lnTo>
                    <a:lnTo>
                      <a:pt x="1214" y="1966"/>
                    </a:lnTo>
                    <a:lnTo>
                      <a:pt x="1176" y="1834"/>
                    </a:lnTo>
                    <a:lnTo>
                      <a:pt x="1134" y="1696"/>
                    </a:lnTo>
                    <a:lnTo>
                      <a:pt x="1086" y="1554"/>
                    </a:lnTo>
                    <a:lnTo>
                      <a:pt x="1032" y="1408"/>
                    </a:lnTo>
                    <a:lnTo>
                      <a:pt x="974" y="1262"/>
                    </a:lnTo>
                    <a:close/>
                  </a:path>
                </a:pathLst>
              </a:custGeom>
              <a:solidFill>
                <a:srgbClr val="F3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656"/>
              <p:cNvSpPr>
                <a:spLocks/>
              </p:cNvSpPr>
              <p:nvPr/>
            </p:nvSpPr>
            <p:spPr bwMode="auto">
              <a:xfrm>
                <a:off x="14209651" y="4771104"/>
                <a:ext cx="884300" cy="1046418"/>
              </a:xfrm>
              <a:custGeom>
                <a:avLst/>
                <a:gdLst>
                  <a:gd name="connsiteX0" fmla="*/ 490599 w 884300"/>
                  <a:gd name="connsiteY0" fmla="*/ 0 h 1046418"/>
                  <a:gd name="connsiteX1" fmla="*/ 512824 w 884300"/>
                  <a:gd name="connsiteY1" fmla="*/ 0 h 1046418"/>
                  <a:gd name="connsiteX2" fmla="*/ 535049 w 884300"/>
                  <a:gd name="connsiteY2" fmla="*/ 3175 h 1046418"/>
                  <a:gd name="connsiteX3" fmla="*/ 557274 w 884300"/>
                  <a:gd name="connsiteY3" fmla="*/ 9525 h 1046418"/>
                  <a:gd name="connsiteX4" fmla="*/ 579499 w 884300"/>
                  <a:gd name="connsiteY4" fmla="*/ 22225 h 1046418"/>
                  <a:gd name="connsiteX5" fmla="*/ 604899 w 884300"/>
                  <a:gd name="connsiteY5" fmla="*/ 34925 h 1046418"/>
                  <a:gd name="connsiteX6" fmla="*/ 627124 w 884300"/>
                  <a:gd name="connsiteY6" fmla="*/ 53975 h 1046418"/>
                  <a:gd name="connsiteX7" fmla="*/ 652524 w 884300"/>
                  <a:gd name="connsiteY7" fmla="*/ 73025 h 1046418"/>
                  <a:gd name="connsiteX8" fmla="*/ 674749 w 884300"/>
                  <a:gd name="connsiteY8" fmla="*/ 98425 h 1046418"/>
                  <a:gd name="connsiteX9" fmla="*/ 700148 w 884300"/>
                  <a:gd name="connsiteY9" fmla="*/ 123825 h 1046418"/>
                  <a:gd name="connsiteX10" fmla="*/ 722374 w 884300"/>
                  <a:gd name="connsiteY10" fmla="*/ 152400 h 1046418"/>
                  <a:gd name="connsiteX11" fmla="*/ 744600 w 884300"/>
                  <a:gd name="connsiteY11" fmla="*/ 184150 h 1046418"/>
                  <a:gd name="connsiteX12" fmla="*/ 766824 w 884300"/>
                  <a:gd name="connsiteY12" fmla="*/ 219075 h 1046418"/>
                  <a:gd name="connsiteX13" fmla="*/ 785874 w 884300"/>
                  <a:gd name="connsiteY13" fmla="*/ 257175 h 1046418"/>
                  <a:gd name="connsiteX14" fmla="*/ 804924 w 884300"/>
                  <a:gd name="connsiteY14" fmla="*/ 295275 h 1046418"/>
                  <a:gd name="connsiteX15" fmla="*/ 823974 w 884300"/>
                  <a:gd name="connsiteY15" fmla="*/ 336550 h 1046418"/>
                  <a:gd name="connsiteX16" fmla="*/ 839848 w 884300"/>
                  <a:gd name="connsiteY16" fmla="*/ 377825 h 1046418"/>
                  <a:gd name="connsiteX17" fmla="*/ 852548 w 884300"/>
                  <a:gd name="connsiteY17" fmla="*/ 419100 h 1046418"/>
                  <a:gd name="connsiteX18" fmla="*/ 862074 w 884300"/>
                  <a:gd name="connsiteY18" fmla="*/ 460375 h 1046418"/>
                  <a:gd name="connsiteX19" fmla="*/ 871600 w 884300"/>
                  <a:gd name="connsiteY19" fmla="*/ 501650 h 1046418"/>
                  <a:gd name="connsiteX20" fmla="*/ 877948 w 884300"/>
                  <a:gd name="connsiteY20" fmla="*/ 539750 h 1046418"/>
                  <a:gd name="connsiteX21" fmla="*/ 881124 w 884300"/>
                  <a:gd name="connsiteY21" fmla="*/ 577850 h 1046418"/>
                  <a:gd name="connsiteX22" fmla="*/ 884300 w 884300"/>
                  <a:gd name="connsiteY22" fmla="*/ 612775 h 1046418"/>
                  <a:gd name="connsiteX23" fmla="*/ 884300 w 884300"/>
                  <a:gd name="connsiteY23" fmla="*/ 647700 h 1046418"/>
                  <a:gd name="connsiteX24" fmla="*/ 881124 w 884300"/>
                  <a:gd name="connsiteY24" fmla="*/ 679450 h 1046418"/>
                  <a:gd name="connsiteX25" fmla="*/ 874774 w 884300"/>
                  <a:gd name="connsiteY25" fmla="*/ 708025 h 1046418"/>
                  <a:gd name="connsiteX26" fmla="*/ 868424 w 884300"/>
                  <a:gd name="connsiteY26" fmla="*/ 736600 h 1046418"/>
                  <a:gd name="connsiteX27" fmla="*/ 858900 w 884300"/>
                  <a:gd name="connsiteY27" fmla="*/ 758825 h 1046418"/>
                  <a:gd name="connsiteX28" fmla="*/ 846200 w 884300"/>
                  <a:gd name="connsiteY28" fmla="*/ 781050 h 1046418"/>
                  <a:gd name="connsiteX29" fmla="*/ 830324 w 884300"/>
                  <a:gd name="connsiteY29" fmla="*/ 796925 h 1046418"/>
                  <a:gd name="connsiteX30" fmla="*/ 814448 w 884300"/>
                  <a:gd name="connsiteY30" fmla="*/ 812800 h 1046418"/>
                  <a:gd name="connsiteX31" fmla="*/ 795400 w 884300"/>
                  <a:gd name="connsiteY31" fmla="*/ 822325 h 1046418"/>
                  <a:gd name="connsiteX32" fmla="*/ 360185 w 884300"/>
                  <a:gd name="connsiteY32" fmla="*/ 1046418 h 1046418"/>
                  <a:gd name="connsiteX33" fmla="*/ 287399 w 884300"/>
                  <a:gd name="connsiteY33" fmla="*/ 882650 h 1046418"/>
                  <a:gd name="connsiteX34" fmla="*/ 185799 w 884300"/>
                  <a:gd name="connsiteY34" fmla="*/ 638175 h 1046418"/>
                  <a:gd name="connsiteX35" fmla="*/ 87374 w 884300"/>
                  <a:gd name="connsiteY35" fmla="*/ 390525 h 1046418"/>
                  <a:gd name="connsiteX36" fmla="*/ 1649 w 884300"/>
                  <a:gd name="connsiteY36" fmla="*/ 149225 h 1046418"/>
                  <a:gd name="connsiteX37" fmla="*/ 0 w 884300"/>
                  <a:gd name="connsiteY37" fmla="*/ 144476 h 1046418"/>
                  <a:gd name="connsiteX38" fmla="*/ 468374 w 884300"/>
                  <a:gd name="connsiteY38" fmla="*/ 3175 h 1046418"/>
                  <a:gd name="connsiteX39" fmla="*/ 468374 w 884300"/>
                  <a:gd name="connsiteY39" fmla="*/ 6350 h 1046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84300" h="1046418">
                    <a:moveTo>
                      <a:pt x="490599" y="0"/>
                    </a:moveTo>
                    <a:lnTo>
                      <a:pt x="512824" y="0"/>
                    </a:lnTo>
                    <a:lnTo>
                      <a:pt x="535049" y="3175"/>
                    </a:lnTo>
                    <a:lnTo>
                      <a:pt x="557274" y="9525"/>
                    </a:lnTo>
                    <a:lnTo>
                      <a:pt x="579499" y="22225"/>
                    </a:lnTo>
                    <a:lnTo>
                      <a:pt x="604899" y="34925"/>
                    </a:lnTo>
                    <a:lnTo>
                      <a:pt x="627124" y="53975"/>
                    </a:lnTo>
                    <a:lnTo>
                      <a:pt x="652524" y="73025"/>
                    </a:lnTo>
                    <a:lnTo>
                      <a:pt x="674749" y="98425"/>
                    </a:lnTo>
                    <a:lnTo>
                      <a:pt x="700148" y="123825"/>
                    </a:lnTo>
                    <a:lnTo>
                      <a:pt x="722374" y="152400"/>
                    </a:lnTo>
                    <a:lnTo>
                      <a:pt x="744600" y="184150"/>
                    </a:lnTo>
                    <a:lnTo>
                      <a:pt x="766824" y="219075"/>
                    </a:lnTo>
                    <a:lnTo>
                      <a:pt x="785874" y="257175"/>
                    </a:lnTo>
                    <a:lnTo>
                      <a:pt x="804924" y="295275"/>
                    </a:lnTo>
                    <a:lnTo>
                      <a:pt x="823974" y="336550"/>
                    </a:lnTo>
                    <a:lnTo>
                      <a:pt x="839848" y="377825"/>
                    </a:lnTo>
                    <a:lnTo>
                      <a:pt x="852548" y="419100"/>
                    </a:lnTo>
                    <a:lnTo>
                      <a:pt x="862074" y="460375"/>
                    </a:lnTo>
                    <a:lnTo>
                      <a:pt x="871600" y="501650"/>
                    </a:lnTo>
                    <a:lnTo>
                      <a:pt x="877948" y="539750"/>
                    </a:lnTo>
                    <a:lnTo>
                      <a:pt x="881124" y="577850"/>
                    </a:lnTo>
                    <a:lnTo>
                      <a:pt x="884300" y="612775"/>
                    </a:lnTo>
                    <a:lnTo>
                      <a:pt x="884300" y="647700"/>
                    </a:lnTo>
                    <a:lnTo>
                      <a:pt x="881124" y="679450"/>
                    </a:lnTo>
                    <a:lnTo>
                      <a:pt x="874774" y="708025"/>
                    </a:lnTo>
                    <a:lnTo>
                      <a:pt x="868424" y="736600"/>
                    </a:lnTo>
                    <a:lnTo>
                      <a:pt x="858900" y="758825"/>
                    </a:lnTo>
                    <a:lnTo>
                      <a:pt x="846200" y="781050"/>
                    </a:lnTo>
                    <a:lnTo>
                      <a:pt x="830324" y="796925"/>
                    </a:lnTo>
                    <a:lnTo>
                      <a:pt x="814448" y="812800"/>
                    </a:lnTo>
                    <a:lnTo>
                      <a:pt x="795400" y="822325"/>
                    </a:lnTo>
                    <a:lnTo>
                      <a:pt x="360185" y="1046418"/>
                    </a:lnTo>
                    <a:lnTo>
                      <a:pt x="287399" y="882650"/>
                    </a:lnTo>
                    <a:lnTo>
                      <a:pt x="185799" y="638175"/>
                    </a:lnTo>
                    <a:lnTo>
                      <a:pt x="87374" y="390525"/>
                    </a:lnTo>
                    <a:lnTo>
                      <a:pt x="1649" y="149225"/>
                    </a:lnTo>
                    <a:lnTo>
                      <a:pt x="0" y="144476"/>
                    </a:lnTo>
                    <a:lnTo>
                      <a:pt x="468374" y="3175"/>
                    </a:lnTo>
                    <a:lnTo>
                      <a:pt x="468374" y="6350"/>
                    </a:lnTo>
                    <a:close/>
                  </a:path>
                </a:pathLst>
              </a:custGeom>
              <a:solidFill>
                <a:srgbClr val="81C343"/>
              </a:solidFill>
              <a:ln>
                <a:noFill/>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122"/>
              <p:cNvSpPr>
                <a:spLocks/>
              </p:cNvSpPr>
              <p:nvPr/>
            </p:nvSpPr>
            <p:spPr bwMode="auto">
              <a:xfrm>
                <a:off x="14517688" y="4770438"/>
                <a:ext cx="574675" cy="1047750"/>
              </a:xfrm>
              <a:custGeom>
                <a:avLst/>
                <a:gdLst>
                  <a:gd name="T0" fmla="*/ 322 w 362"/>
                  <a:gd name="T1" fmla="*/ 212 h 660"/>
                  <a:gd name="T2" fmla="*/ 322 w 362"/>
                  <a:gd name="T3" fmla="*/ 212 h 660"/>
                  <a:gd name="T4" fmla="*/ 304 w 362"/>
                  <a:gd name="T5" fmla="*/ 168 h 660"/>
                  <a:gd name="T6" fmla="*/ 282 w 362"/>
                  <a:gd name="T7" fmla="*/ 130 h 660"/>
                  <a:gd name="T8" fmla="*/ 258 w 362"/>
                  <a:gd name="T9" fmla="*/ 94 h 660"/>
                  <a:gd name="T10" fmla="*/ 234 w 362"/>
                  <a:gd name="T11" fmla="*/ 64 h 660"/>
                  <a:gd name="T12" fmla="*/ 208 w 362"/>
                  <a:gd name="T13" fmla="*/ 40 h 660"/>
                  <a:gd name="T14" fmla="*/ 182 w 362"/>
                  <a:gd name="T15" fmla="*/ 20 h 660"/>
                  <a:gd name="T16" fmla="*/ 170 w 362"/>
                  <a:gd name="T17" fmla="*/ 12 h 660"/>
                  <a:gd name="T18" fmla="*/ 156 w 362"/>
                  <a:gd name="T19" fmla="*/ 6 h 660"/>
                  <a:gd name="T20" fmla="*/ 144 w 362"/>
                  <a:gd name="T21" fmla="*/ 2 h 660"/>
                  <a:gd name="T22" fmla="*/ 132 w 362"/>
                  <a:gd name="T23" fmla="*/ 0 h 660"/>
                  <a:gd name="T24" fmla="*/ 132 w 362"/>
                  <a:gd name="T25" fmla="*/ 0 h 660"/>
                  <a:gd name="T26" fmla="*/ 148 w 362"/>
                  <a:gd name="T27" fmla="*/ 16 h 660"/>
                  <a:gd name="T28" fmla="*/ 162 w 362"/>
                  <a:gd name="T29" fmla="*/ 32 h 660"/>
                  <a:gd name="T30" fmla="*/ 178 w 362"/>
                  <a:gd name="T31" fmla="*/ 52 h 660"/>
                  <a:gd name="T32" fmla="*/ 192 w 362"/>
                  <a:gd name="T33" fmla="*/ 72 h 660"/>
                  <a:gd name="T34" fmla="*/ 206 w 362"/>
                  <a:gd name="T35" fmla="*/ 94 h 660"/>
                  <a:gd name="T36" fmla="*/ 220 w 362"/>
                  <a:gd name="T37" fmla="*/ 118 h 660"/>
                  <a:gd name="T38" fmla="*/ 232 w 362"/>
                  <a:gd name="T39" fmla="*/ 142 h 660"/>
                  <a:gd name="T40" fmla="*/ 244 w 362"/>
                  <a:gd name="T41" fmla="*/ 168 h 660"/>
                  <a:gd name="T42" fmla="*/ 244 w 362"/>
                  <a:gd name="T43" fmla="*/ 168 h 660"/>
                  <a:gd name="T44" fmla="*/ 254 w 362"/>
                  <a:gd name="T45" fmla="*/ 196 h 660"/>
                  <a:gd name="T46" fmla="*/ 262 w 362"/>
                  <a:gd name="T47" fmla="*/ 222 h 660"/>
                  <a:gd name="T48" fmla="*/ 268 w 362"/>
                  <a:gd name="T49" fmla="*/ 248 h 660"/>
                  <a:gd name="T50" fmla="*/ 274 w 362"/>
                  <a:gd name="T51" fmla="*/ 272 h 660"/>
                  <a:gd name="T52" fmla="*/ 278 w 362"/>
                  <a:gd name="T53" fmla="*/ 298 h 660"/>
                  <a:gd name="T54" fmla="*/ 280 w 362"/>
                  <a:gd name="T55" fmla="*/ 320 h 660"/>
                  <a:gd name="T56" fmla="*/ 282 w 362"/>
                  <a:gd name="T57" fmla="*/ 344 h 660"/>
                  <a:gd name="T58" fmla="*/ 282 w 362"/>
                  <a:gd name="T59" fmla="*/ 364 h 660"/>
                  <a:gd name="T60" fmla="*/ 280 w 362"/>
                  <a:gd name="T61" fmla="*/ 384 h 660"/>
                  <a:gd name="T62" fmla="*/ 276 w 362"/>
                  <a:gd name="T63" fmla="*/ 404 h 660"/>
                  <a:gd name="T64" fmla="*/ 272 w 362"/>
                  <a:gd name="T65" fmla="*/ 420 h 660"/>
                  <a:gd name="T66" fmla="*/ 266 w 362"/>
                  <a:gd name="T67" fmla="*/ 436 h 660"/>
                  <a:gd name="T68" fmla="*/ 258 w 362"/>
                  <a:gd name="T69" fmla="*/ 448 h 660"/>
                  <a:gd name="T70" fmla="*/ 248 w 362"/>
                  <a:gd name="T71" fmla="*/ 460 h 660"/>
                  <a:gd name="T72" fmla="*/ 238 w 362"/>
                  <a:gd name="T73" fmla="*/ 468 h 660"/>
                  <a:gd name="T74" fmla="*/ 226 w 362"/>
                  <a:gd name="T75" fmla="*/ 474 h 660"/>
                  <a:gd name="T76" fmla="*/ 0 w 362"/>
                  <a:gd name="T77" fmla="*/ 592 h 660"/>
                  <a:gd name="T78" fmla="*/ 0 w 362"/>
                  <a:gd name="T79" fmla="*/ 592 h 660"/>
                  <a:gd name="T80" fmla="*/ 30 w 362"/>
                  <a:gd name="T81" fmla="*/ 660 h 660"/>
                  <a:gd name="T82" fmla="*/ 306 w 362"/>
                  <a:gd name="T83" fmla="*/ 518 h 660"/>
                  <a:gd name="T84" fmla="*/ 306 w 362"/>
                  <a:gd name="T85" fmla="*/ 518 h 660"/>
                  <a:gd name="T86" fmla="*/ 318 w 362"/>
                  <a:gd name="T87" fmla="*/ 512 h 660"/>
                  <a:gd name="T88" fmla="*/ 328 w 362"/>
                  <a:gd name="T89" fmla="*/ 502 h 660"/>
                  <a:gd name="T90" fmla="*/ 336 w 362"/>
                  <a:gd name="T91" fmla="*/ 492 h 660"/>
                  <a:gd name="T92" fmla="*/ 344 w 362"/>
                  <a:gd name="T93" fmla="*/ 478 h 660"/>
                  <a:gd name="T94" fmla="*/ 350 w 362"/>
                  <a:gd name="T95" fmla="*/ 464 h 660"/>
                  <a:gd name="T96" fmla="*/ 356 w 362"/>
                  <a:gd name="T97" fmla="*/ 446 h 660"/>
                  <a:gd name="T98" fmla="*/ 358 w 362"/>
                  <a:gd name="T99" fmla="*/ 428 h 660"/>
                  <a:gd name="T100" fmla="*/ 360 w 362"/>
                  <a:gd name="T101" fmla="*/ 408 h 660"/>
                  <a:gd name="T102" fmla="*/ 362 w 362"/>
                  <a:gd name="T103" fmla="*/ 386 h 660"/>
                  <a:gd name="T104" fmla="*/ 360 w 362"/>
                  <a:gd name="T105" fmla="*/ 364 h 660"/>
                  <a:gd name="T106" fmla="*/ 358 w 362"/>
                  <a:gd name="T107" fmla="*/ 340 h 660"/>
                  <a:gd name="T108" fmla="*/ 354 w 362"/>
                  <a:gd name="T109" fmla="*/ 316 h 660"/>
                  <a:gd name="T110" fmla="*/ 348 w 362"/>
                  <a:gd name="T111" fmla="*/ 290 h 660"/>
                  <a:gd name="T112" fmla="*/ 342 w 362"/>
                  <a:gd name="T113" fmla="*/ 264 h 660"/>
                  <a:gd name="T114" fmla="*/ 332 w 362"/>
                  <a:gd name="T115" fmla="*/ 238 h 660"/>
                  <a:gd name="T116" fmla="*/ 322 w 362"/>
                  <a:gd name="T117" fmla="*/ 212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2" h="660">
                    <a:moveTo>
                      <a:pt x="322" y="212"/>
                    </a:moveTo>
                    <a:lnTo>
                      <a:pt x="322" y="212"/>
                    </a:lnTo>
                    <a:lnTo>
                      <a:pt x="304" y="168"/>
                    </a:lnTo>
                    <a:lnTo>
                      <a:pt x="282" y="130"/>
                    </a:lnTo>
                    <a:lnTo>
                      <a:pt x="258" y="94"/>
                    </a:lnTo>
                    <a:lnTo>
                      <a:pt x="234" y="64"/>
                    </a:lnTo>
                    <a:lnTo>
                      <a:pt x="208" y="40"/>
                    </a:lnTo>
                    <a:lnTo>
                      <a:pt x="182" y="20"/>
                    </a:lnTo>
                    <a:lnTo>
                      <a:pt x="170" y="12"/>
                    </a:lnTo>
                    <a:lnTo>
                      <a:pt x="156" y="6"/>
                    </a:lnTo>
                    <a:lnTo>
                      <a:pt x="144" y="2"/>
                    </a:lnTo>
                    <a:lnTo>
                      <a:pt x="132" y="0"/>
                    </a:lnTo>
                    <a:lnTo>
                      <a:pt x="132" y="0"/>
                    </a:lnTo>
                    <a:lnTo>
                      <a:pt x="148" y="16"/>
                    </a:lnTo>
                    <a:lnTo>
                      <a:pt x="162" y="32"/>
                    </a:lnTo>
                    <a:lnTo>
                      <a:pt x="178" y="52"/>
                    </a:lnTo>
                    <a:lnTo>
                      <a:pt x="192" y="72"/>
                    </a:lnTo>
                    <a:lnTo>
                      <a:pt x="206" y="94"/>
                    </a:lnTo>
                    <a:lnTo>
                      <a:pt x="220" y="118"/>
                    </a:lnTo>
                    <a:lnTo>
                      <a:pt x="232" y="142"/>
                    </a:lnTo>
                    <a:lnTo>
                      <a:pt x="244" y="168"/>
                    </a:lnTo>
                    <a:lnTo>
                      <a:pt x="244" y="168"/>
                    </a:lnTo>
                    <a:lnTo>
                      <a:pt x="254" y="196"/>
                    </a:lnTo>
                    <a:lnTo>
                      <a:pt x="262" y="222"/>
                    </a:lnTo>
                    <a:lnTo>
                      <a:pt x="268" y="248"/>
                    </a:lnTo>
                    <a:lnTo>
                      <a:pt x="274" y="272"/>
                    </a:lnTo>
                    <a:lnTo>
                      <a:pt x="278" y="298"/>
                    </a:lnTo>
                    <a:lnTo>
                      <a:pt x="280" y="320"/>
                    </a:lnTo>
                    <a:lnTo>
                      <a:pt x="282" y="344"/>
                    </a:lnTo>
                    <a:lnTo>
                      <a:pt x="282" y="364"/>
                    </a:lnTo>
                    <a:lnTo>
                      <a:pt x="280" y="384"/>
                    </a:lnTo>
                    <a:lnTo>
                      <a:pt x="276" y="404"/>
                    </a:lnTo>
                    <a:lnTo>
                      <a:pt x="272" y="420"/>
                    </a:lnTo>
                    <a:lnTo>
                      <a:pt x="266" y="436"/>
                    </a:lnTo>
                    <a:lnTo>
                      <a:pt x="258" y="448"/>
                    </a:lnTo>
                    <a:lnTo>
                      <a:pt x="248" y="460"/>
                    </a:lnTo>
                    <a:lnTo>
                      <a:pt x="238" y="468"/>
                    </a:lnTo>
                    <a:lnTo>
                      <a:pt x="226" y="474"/>
                    </a:lnTo>
                    <a:lnTo>
                      <a:pt x="0" y="592"/>
                    </a:lnTo>
                    <a:lnTo>
                      <a:pt x="0" y="592"/>
                    </a:lnTo>
                    <a:lnTo>
                      <a:pt x="30" y="660"/>
                    </a:lnTo>
                    <a:lnTo>
                      <a:pt x="306" y="518"/>
                    </a:lnTo>
                    <a:lnTo>
                      <a:pt x="306" y="518"/>
                    </a:lnTo>
                    <a:lnTo>
                      <a:pt x="318" y="512"/>
                    </a:lnTo>
                    <a:lnTo>
                      <a:pt x="328" y="502"/>
                    </a:lnTo>
                    <a:lnTo>
                      <a:pt x="336" y="492"/>
                    </a:lnTo>
                    <a:lnTo>
                      <a:pt x="344" y="478"/>
                    </a:lnTo>
                    <a:lnTo>
                      <a:pt x="350" y="464"/>
                    </a:lnTo>
                    <a:lnTo>
                      <a:pt x="356" y="446"/>
                    </a:lnTo>
                    <a:lnTo>
                      <a:pt x="358" y="428"/>
                    </a:lnTo>
                    <a:lnTo>
                      <a:pt x="360" y="408"/>
                    </a:lnTo>
                    <a:lnTo>
                      <a:pt x="362" y="386"/>
                    </a:lnTo>
                    <a:lnTo>
                      <a:pt x="360" y="364"/>
                    </a:lnTo>
                    <a:lnTo>
                      <a:pt x="358" y="340"/>
                    </a:lnTo>
                    <a:lnTo>
                      <a:pt x="354" y="316"/>
                    </a:lnTo>
                    <a:lnTo>
                      <a:pt x="348" y="290"/>
                    </a:lnTo>
                    <a:lnTo>
                      <a:pt x="342" y="264"/>
                    </a:lnTo>
                    <a:lnTo>
                      <a:pt x="332" y="238"/>
                    </a:lnTo>
                    <a:lnTo>
                      <a:pt x="322" y="212"/>
                    </a:lnTo>
                    <a:close/>
                  </a:path>
                </a:pathLst>
              </a:custGeom>
              <a:solidFill>
                <a:srgbClr val="231F20">
                  <a:alpha val="50000"/>
                </a:srgb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124"/>
              <p:cNvSpPr>
                <a:spLocks/>
              </p:cNvSpPr>
              <p:nvPr/>
            </p:nvSpPr>
            <p:spPr bwMode="auto">
              <a:xfrm>
                <a:off x="14749463" y="4802188"/>
                <a:ext cx="346075" cy="695325"/>
              </a:xfrm>
              <a:custGeom>
                <a:avLst/>
                <a:gdLst>
                  <a:gd name="T0" fmla="*/ 12 w 218"/>
                  <a:gd name="T1" fmla="*/ 2 h 438"/>
                  <a:gd name="T2" fmla="*/ 12 w 218"/>
                  <a:gd name="T3" fmla="*/ 2 h 438"/>
                  <a:gd name="T4" fmla="*/ 20 w 218"/>
                  <a:gd name="T5" fmla="*/ 0 h 438"/>
                  <a:gd name="T6" fmla="*/ 28 w 218"/>
                  <a:gd name="T7" fmla="*/ 0 h 438"/>
                  <a:gd name="T8" fmla="*/ 38 w 218"/>
                  <a:gd name="T9" fmla="*/ 2 h 438"/>
                  <a:gd name="T10" fmla="*/ 48 w 218"/>
                  <a:gd name="T11" fmla="*/ 6 h 438"/>
                  <a:gd name="T12" fmla="*/ 58 w 218"/>
                  <a:gd name="T13" fmla="*/ 12 h 438"/>
                  <a:gd name="T14" fmla="*/ 70 w 218"/>
                  <a:gd name="T15" fmla="*/ 20 h 438"/>
                  <a:gd name="T16" fmla="*/ 92 w 218"/>
                  <a:gd name="T17" fmla="*/ 40 h 438"/>
                  <a:gd name="T18" fmla="*/ 116 w 218"/>
                  <a:gd name="T19" fmla="*/ 66 h 438"/>
                  <a:gd name="T20" fmla="*/ 138 w 218"/>
                  <a:gd name="T21" fmla="*/ 98 h 438"/>
                  <a:gd name="T22" fmla="*/ 160 w 218"/>
                  <a:gd name="T23" fmla="*/ 136 h 438"/>
                  <a:gd name="T24" fmla="*/ 180 w 218"/>
                  <a:gd name="T25" fmla="*/ 178 h 438"/>
                  <a:gd name="T26" fmla="*/ 180 w 218"/>
                  <a:gd name="T27" fmla="*/ 178 h 438"/>
                  <a:gd name="T28" fmla="*/ 196 w 218"/>
                  <a:gd name="T29" fmla="*/ 224 h 438"/>
                  <a:gd name="T30" fmla="*/ 208 w 218"/>
                  <a:gd name="T31" fmla="*/ 268 h 438"/>
                  <a:gd name="T32" fmla="*/ 214 w 218"/>
                  <a:gd name="T33" fmla="*/ 310 h 438"/>
                  <a:gd name="T34" fmla="*/ 218 w 218"/>
                  <a:gd name="T35" fmla="*/ 346 h 438"/>
                  <a:gd name="T36" fmla="*/ 216 w 218"/>
                  <a:gd name="T37" fmla="*/ 380 h 438"/>
                  <a:gd name="T38" fmla="*/ 214 w 218"/>
                  <a:gd name="T39" fmla="*/ 394 h 438"/>
                  <a:gd name="T40" fmla="*/ 210 w 218"/>
                  <a:gd name="T41" fmla="*/ 406 h 438"/>
                  <a:gd name="T42" fmla="*/ 206 w 218"/>
                  <a:gd name="T43" fmla="*/ 418 h 438"/>
                  <a:gd name="T44" fmla="*/ 202 w 218"/>
                  <a:gd name="T45" fmla="*/ 426 h 438"/>
                  <a:gd name="T46" fmla="*/ 196 w 218"/>
                  <a:gd name="T47" fmla="*/ 432 h 438"/>
                  <a:gd name="T48" fmla="*/ 190 w 218"/>
                  <a:gd name="T49" fmla="*/ 436 h 438"/>
                  <a:gd name="T50" fmla="*/ 190 w 218"/>
                  <a:gd name="T51" fmla="*/ 436 h 438"/>
                  <a:gd name="T52" fmla="*/ 182 w 218"/>
                  <a:gd name="T53" fmla="*/ 438 h 438"/>
                  <a:gd name="T54" fmla="*/ 176 w 218"/>
                  <a:gd name="T55" fmla="*/ 438 h 438"/>
                  <a:gd name="T56" fmla="*/ 170 w 218"/>
                  <a:gd name="T57" fmla="*/ 434 h 438"/>
                  <a:gd name="T58" fmla="*/ 162 w 218"/>
                  <a:gd name="T59" fmla="*/ 428 h 438"/>
                  <a:gd name="T60" fmla="*/ 156 w 218"/>
                  <a:gd name="T61" fmla="*/ 418 h 438"/>
                  <a:gd name="T62" fmla="*/ 150 w 218"/>
                  <a:gd name="T63" fmla="*/ 408 h 438"/>
                  <a:gd name="T64" fmla="*/ 138 w 218"/>
                  <a:gd name="T65" fmla="*/ 382 h 438"/>
                  <a:gd name="T66" fmla="*/ 112 w 218"/>
                  <a:gd name="T67" fmla="*/ 312 h 438"/>
                  <a:gd name="T68" fmla="*/ 98 w 218"/>
                  <a:gd name="T69" fmla="*/ 270 h 438"/>
                  <a:gd name="T70" fmla="*/ 80 w 218"/>
                  <a:gd name="T71" fmla="*/ 226 h 438"/>
                  <a:gd name="T72" fmla="*/ 80 w 218"/>
                  <a:gd name="T73" fmla="*/ 226 h 438"/>
                  <a:gd name="T74" fmla="*/ 62 w 218"/>
                  <a:gd name="T75" fmla="*/ 182 h 438"/>
                  <a:gd name="T76" fmla="*/ 44 w 218"/>
                  <a:gd name="T77" fmla="*/ 142 h 438"/>
                  <a:gd name="T78" fmla="*/ 14 w 218"/>
                  <a:gd name="T79" fmla="*/ 76 h 438"/>
                  <a:gd name="T80" fmla="*/ 4 w 218"/>
                  <a:gd name="T81" fmla="*/ 48 h 438"/>
                  <a:gd name="T82" fmla="*/ 2 w 218"/>
                  <a:gd name="T83" fmla="*/ 36 h 438"/>
                  <a:gd name="T84" fmla="*/ 0 w 218"/>
                  <a:gd name="T85" fmla="*/ 26 h 438"/>
                  <a:gd name="T86" fmla="*/ 0 w 218"/>
                  <a:gd name="T87" fmla="*/ 18 h 438"/>
                  <a:gd name="T88" fmla="*/ 2 w 218"/>
                  <a:gd name="T89" fmla="*/ 12 h 438"/>
                  <a:gd name="T90" fmla="*/ 6 w 218"/>
                  <a:gd name="T91" fmla="*/ 6 h 438"/>
                  <a:gd name="T92" fmla="*/ 12 w 218"/>
                  <a:gd name="T93" fmla="*/ 2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438">
                    <a:moveTo>
                      <a:pt x="12" y="2"/>
                    </a:moveTo>
                    <a:lnTo>
                      <a:pt x="12" y="2"/>
                    </a:lnTo>
                    <a:lnTo>
                      <a:pt x="20" y="0"/>
                    </a:lnTo>
                    <a:lnTo>
                      <a:pt x="28" y="0"/>
                    </a:lnTo>
                    <a:lnTo>
                      <a:pt x="38" y="2"/>
                    </a:lnTo>
                    <a:lnTo>
                      <a:pt x="48" y="6"/>
                    </a:lnTo>
                    <a:lnTo>
                      <a:pt x="58" y="12"/>
                    </a:lnTo>
                    <a:lnTo>
                      <a:pt x="70" y="20"/>
                    </a:lnTo>
                    <a:lnTo>
                      <a:pt x="92" y="40"/>
                    </a:lnTo>
                    <a:lnTo>
                      <a:pt x="116" y="66"/>
                    </a:lnTo>
                    <a:lnTo>
                      <a:pt x="138" y="98"/>
                    </a:lnTo>
                    <a:lnTo>
                      <a:pt x="160" y="136"/>
                    </a:lnTo>
                    <a:lnTo>
                      <a:pt x="180" y="178"/>
                    </a:lnTo>
                    <a:lnTo>
                      <a:pt x="180" y="178"/>
                    </a:lnTo>
                    <a:lnTo>
                      <a:pt x="196" y="224"/>
                    </a:lnTo>
                    <a:lnTo>
                      <a:pt x="208" y="268"/>
                    </a:lnTo>
                    <a:lnTo>
                      <a:pt x="214" y="310"/>
                    </a:lnTo>
                    <a:lnTo>
                      <a:pt x="218" y="346"/>
                    </a:lnTo>
                    <a:lnTo>
                      <a:pt x="216" y="380"/>
                    </a:lnTo>
                    <a:lnTo>
                      <a:pt x="214" y="394"/>
                    </a:lnTo>
                    <a:lnTo>
                      <a:pt x="210" y="406"/>
                    </a:lnTo>
                    <a:lnTo>
                      <a:pt x="206" y="418"/>
                    </a:lnTo>
                    <a:lnTo>
                      <a:pt x="202" y="426"/>
                    </a:lnTo>
                    <a:lnTo>
                      <a:pt x="196" y="432"/>
                    </a:lnTo>
                    <a:lnTo>
                      <a:pt x="190" y="436"/>
                    </a:lnTo>
                    <a:lnTo>
                      <a:pt x="190" y="436"/>
                    </a:lnTo>
                    <a:lnTo>
                      <a:pt x="182" y="438"/>
                    </a:lnTo>
                    <a:lnTo>
                      <a:pt x="176" y="438"/>
                    </a:lnTo>
                    <a:lnTo>
                      <a:pt x="170" y="434"/>
                    </a:lnTo>
                    <a:lnTo>
                      <a:pt x="162" y="428"/>
                    </a:lnTo>
                    <a:lnTo>
                      <a:pt x="156" y="418"/>
                    </a:lnTo>
                    <a:lnTo>
                      <a:pt x="150" y="408"/>
                    </a:lnTo>
                    <a:lnTo>
                      <a:pt x="138" y="382"/>
                    </a:lnTo>
                    <a:lnTo>
                      <a:pt x="112" y="312"/>
                    </a:lnTo>
                    <a:lnTo>
                      <a:pt x="98" y="270"/>
                    </a:lnTo>
                    <a:lnTo>
                      <a:pt x="80" y="226"/>
                    </a:lnTo>
                    <a:lnTo>
                      <a:pt x="80" y="226"/>
                    </a:lnTo>
                    <a:lnTo>
                      <a:pt x="62" y="182"/>
                    </a:lnTo>
                    <a:lnTo>
                      <a:pt x="44" y="142"/>
                    </a:lnTo>
                    <a:lnTo>
                      <a:pt x="14" y="76"/>
                    </a:lnTo>
                    <a:lnTo>
                      <a:pt x="4" y="48"/>
                    </a:lnTo>
                    <a:lnTo>
                      <a:pt x="2" y="36"/>
                    </a:lnTo>
                    <a:lnTo>
                      <a:pt x="0" y="26"/>
                    </a:lnTo>
                    <a:lnTo>
                      <a:pt x="0" y="18"/>
                    </a:lnTo>
                    <a:lnTo>
                      <a:pt x="2" y="12"/>
                    </a:lnTo>
                    <a:lnTo>
                      <a:pt x="6" y="6"/>
                    </a:lnTo>
                    <a:lnTo>
                      <a:pt x="12" y="2"/>
                    </a:lnTo>
                    <a:close/>
                  </a:path>
                </a:pathLst>
              </a:custGeom>
              <a:solidFill>
                <a:srgbClr val="3E38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3" name="Group 12"/>
          <p:cNvGrpSpPr/>
          <p:nvPr/>
        </p:nvGrpSpPr>
        <p:grpSpPr>
          <a:xfrm>
            <a:off x="3985864" y="4396193"/>
            <a:ext cx="2438721" cy="1551903"/>
            <a:chOff x="3985864" y="4396193"/>
            <a:chExt cx="2438721" cy="1551903"/>
          </a:xfrm>
        </p:grpSpPr>
        <p:grpSp>
          <p:nvGrpSpPr>
            <p:cNvPr id="359" name="Group 358"/>
            <p:cNvGrpSpPr/>
            <p:nvPr/>
          </p:nvGrpSpPr>
          <p:grpSpPr>
            <a:xfrm>
              <a:off x="3985864" y="5186814"/>
              <a:ext cx="2438721" cy="761282"/>
              <a:chOff x="1584416" y="4364921"/>
              <a:chExt cx="2438721" cy="761282"/>
            </a:xfrm>
          </p:grpSpPr>
          <p:sp>
            <p:nvSpPr>
              <p:cNvPr id="360" name="TextBox 359"/>
              <p:cNvSpPr txBox="1"/>
              <p:nvPr/>
            </p:nvSpPr>
            <p:spPr>
              <a:xfrm>
                <a:off x="1716501" y="4664538"/>
                <a:ext cx="216351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any thing here.</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361" name="TextBox 360"/>
              <p:cNvSpPr txBox="1"/>
              <p:nvPr/>
            </p:nvSpPr>
            <p:spPr>
              <a:xfrm>
                <a:off x="1584416" y="4364921"/>
                <a:ext cx="243872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Creative</a:t>
                </a:r>
                <a:r>
                  <a:rPr kumimoji="0" lang="en-US" sz="1400" b="1" i="0" u="none" strike="noStrike" kern="1200" cap="none" spc="0" normalizeH="0" baseline="0" noProof="0" dirty="0">
                    <a:ln>
                      <a:noFill/>
                    </a:ln>
                    <a:solidFill>
                      <a:srgbClr val="44546A"/>
                    </a:solidFill>
                    <a:effectLst/>
                    <a:uLnTx/>
                    <a:uFillTx/>
                    <a:latin typeface="Lato Black" panose="020F0A02020204030203" pitchFamily="34" charset="0"/>
                    <a:ea typeface="Montserrat" charset="0"/>
                    <a:cs typeface="Montserrat" charset="0"/>
                  </a:rPr>
                  <a:t> </a:t>
                </a:r>
                <a:r>
                  <a:rPr kumimoji="0" lang="id-ID" sz="14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Montserrat Light" charset="0"/>
                    <a:cs typeface="Montserrat Light" charset="0"/>
                  </a:rPr>
                  <a:t>Introdu</a:t>
                </a:r>
                <a:endParaRPr kumimoji="0" lang="en-US" sz="14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Montserrat Light" charset="0"/>
                  <a:cs typeface="Montserrat Light" charset="0"/>
                </a:endParaRPr>
              </a:p>
            </p:txBody>
          </p:sp>
        </p:grpSp>
        <p:grpSp>
          <p:nvGrpSpPr>
            <p:cNvPr id="660" name="Group 659"/>
            <p:cNvGrpSpPr/>
            <p:nvPr/>
          </p:nvGrpSpPr>
          <p:grpSpPr>
            <a:xfrm>
              <a:off x="4764126" y="4396193"/>
              <a:ext cx="798263" cy="784596"/>
              <a:chOff x="6560318" y="2563045"/>
              <a:chExt cx="1755939" cy="1725875"/>
            </a:xfrm>
          </p:grpSpPr>
          <p:grpSp>
            <p:nvGrpSpPr>
              <p:cNvPr id="661" name="Group 660"/>
              <p:cNvGrpSpPr/>
              <p:nvPr/>
            </p:nvGrpSpPr>
            <p:grpSpPr>
              <a:xfrm>
                <a:off x="6560318" y="2967306"/>
                <a:ext cx="1045245" cy="1046841"/>
                <a:chOff x="5510213" y="6102350"/>
                <a:chExt cx="2079625" cy="2082800"/>
              </a:xfrm>
            </p:grpSpPr>
            <p:sp>
              <p:nvSpPr>
                <p:cNvPr id="670" name="Freeform 182"/>
                <p:cNvSpPr>
                  <a:spLocks/>
                </p:cNvSpPr>
                <p:nvPr/>
              </p:nvSpPr>
              <p:spPr bwMode="auto">
                <a:xfrm>
                  <a:off x="5510213" y="6102350"/>
                  <a:ext cx="2079625" cy="2082800"/>
                </a:xfrm>
                <a:custGeom>
                  <a:avLst/>
                  <a:gdLst>
                    <a:gd name="T0" fmla="*/ 1310 w 1310"/>
                    <a:gd name="T1" fmla="*/ 690 h 1312"/>
                    <a:gd name="T2" fmla="*/ 1298 w 1310"/>
                    <a:gd name="T3" fmla="*/ 788 h 1312"/>
                    <a:gd name="T4" fmla="*/ 1272 w 1310"/>
                    <a:gd name="T5" fmla="*/ 882 h 1312"/>
                    <a:gd name="T6" fmla="*/ 1232 w 1310"/>
                    <a:gd name="T7" fmla="*/ 968 h 1312"/>
                    <a:gd name="T8" fmla="*/ 1180 w 1310"/>
                    <a:gd name="T9" fmla="*/ 1048 h 1312"/>
                    <a:gd name="T10" fmla="*/ 1120 w 1310"/>
                    <a:gd name="T11" fmla="*/ 1120 h 1312"/>
                    <a:gd name="T12" fmla="*/ 1048 w 1310"/>
                    <a:gd name="T13" fmla="*/ 1182 h 1312"/>
                    <a:gd name="T14" fmla="*/ 968 w 1310"/>
                    <a:gd name="T15" fmla="*/ 1232 h 1312"/>
                    <a:gd name="T16" fmla="*/ 880 w 1310"/>
                    <a:gd name="T17" fmla="*/ 1272 h 1312"/>
                    <a:gd name="T18" fmla="*/ 788 w 1310"/>
                    <a:gd name="T19" fmla="*/ 1298 h 1312"/>
                    <a:gd name="T20" fmla="*/ 690 w 1310"/>
                    <a:gd name="T21" fmla="*/ 1310 h 1312"/>
                    <a:gd name="T22" fmla="*/ 622 w 1310"/>
                    <a:gd name="T23" fmla="*/ 1310 h 1312"/>
                    <a:gd name="T24" fmla="*/ 524 w 1310"/>
                    <a:gd name="T25" fmla="*/ 1298 h 1312"/>
                    <a:gd name="T26" fmla="*/ 430 w 1310"/>
                    <a:gd name="T27" fmla="*/ 1272 h 1312"/>
                    <a:gd name="T28" fmla="*/ 344 w 1310"/>
                    <a:gd name="T29" fmla="*/ 1232 h 1312"/>
                    <a:gd name="T30" fmla="*/ 264 w 1310"/>
                    <a:gd name="T31" fmla="*/ 1182 h 1312"/>
                    <a:gd name="T32" fmla="*/ 192 w 1310"/>
                    <a:gd name="T33" fmla="*/ 1120 h 1312"/>
                    <a:gd name="T34" fmla="*/ 130 w 1310"/>
                    <a:gd name="T35" fmla="*/ 1048 h 1312"/>
                    <a:gd name="T36" fmla="*/ 80 w 1310"/>
                    <a:gd name="T37" fmla="*/ 968 h 1312"/>
                    <a:gd name="T38" fmla="*/ 40 w 1310"/>
                    <a:gd name="T39" fmla="*/ 882 h 1312"/>
                    <a:gd name="T40" fmla="*/ 14 w 1310"/>
                    <a:gd name="T41" fmla="*/ 788 h 1312"/>
                    <a:gd name="T42" fmla="*/ 0 w 1310"/>
                    <a:gd name="T43" fmla="*/ 690 h 1312"/>
                    <a:gd name="T44" fmla="*/ 0 w 1310"/>
                    <a:gd name="T45" fmla="*/ 622 h 1312"/>
                    <a:gd name="T46" fmla="*/ 14 w 1310"/>
                    <a:gd name="T47" fmla="*/ 524 h 1312"/>
                    <a:gd name="T48" fmla="*/ 40 w 1310"/>
                    <a:gd name="T49" fmla="*/ 430 h 1312"/>
                    <a:gd name="T50" fmla="*/ 80 w 1310"/>
                    <a:gd name="T51" fmla="*/ 344 h 1312"/>
                    <a:gd name="T52" fmla="*/ 130 w 1310"/>
                    <a:gd name="T53" fmla="*/ 264 h 1312"/>
                    <a:gd name="T54" fmla="*/ 192 w 1310"/>
                    <a:gd name="T55" fmla="*/ 192 h 1312"/>
                    <a:gd name="T56" fmla="*/ 264 w 1310"/>
                    <a:gd name="T57" fmla="*/ 130 h 1312"/>
                    <a:gd name="T58" fmla="*/ 344 w 1310"/>
                    <a:gd name="T59" fmla="*/ 80 h 1312"/>
                    <a:gd name="T60" fmla="*/ 430 w 1310"/>
                    <a:gd name="T61" fmla="*/ 40 h 1312"/>
                    <a:gd name="T62" fmla="*/ 524 w 1310"/>
                    <a:gd name="T63" fmla="*/ 14 h 1312"/>
                    <a:gd name="T64" fmla="*/ 622 w 1310"/>
                    <a:gd name="T65" fmla="*/ 2 h 1312"/>
                    <a:gd name="T66" fmla="*/ 690 w 1310"/>
                    <a:gd name="T67" fmla="*/ 2 h 1312"/>
                    <a:gd name="T68" fmla="*/ 788 w 1310"/>
                    <a:gd name="T69" fmla="*/ 14 h 1312"/>
                    <a:gd name="T70" fmla="*/ 880 w 1310"/>
                    <a:gd name="T71" fmla="*/ 40 h 1312"/>
                    <a:gd name="T72" fmla="*/ 968 w 1310"/>
                    <a:gd name="T73" fmla="*/ 80 h 1312"/>
                    <a:gd name="T74" fmla="*/ 1048 w 1310"/>
                    <a:gd name="T75" fmla="*/ 130 h 1312"/>
                    <a:gd name="T76" fmla="*/ 1120 w 1310"/>
                    <a:gd name="T77" fmla="*/ 192 h 1312"/>
                    <a:gd name="T78" fmla="*/ 1180 w 1310"/>
                    <a:gd name="T79" fmla="*/ 264 h 1312"/>
                    <a:gd name="T80" fmla="*/ 1232 w 1310"/>
                    <a:gd name="T81" fmla="*/ 344 h 1312"/>
                    <a:gd name="T82" fmla="*/ 1272 w 1310"/>
                    <a:gd name="T83" fmla="*/ 430 h 1312"/>
                    <a:gd name="T84" fmla="*/ 1298 w 1310"/>
                    <a:gd name="T85" fmla="*/ 524 h 1312"/>
                    <a:gd name="T86" fmla="*/ 1310 w 1310"/>
                    <a:gd name="T87" fmla="*/ 622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10" h="1312">
                      <a:moveTo>
                        <a:pt x="1310" y="656"/>
                      </a:moveTo>
                      <a:lnTo>
                        <a:pt x="1310" y="656"/>
                      </a:lnTo>
                      <a:lnTo>
                        <a:pt x="1310" y="690"/>
                      </a:lnTo>
                      <a:lnTo>
                        <a:pt x="1308" y="724"/>
                      </a:lnTo>
                      <a:lnTo>
                        <a:pt x="1304" y="756"/>
                      </a:lnTo>
                      <a:lnTo>
                        <a:pt x="1298" y="788"/>
                      </a:lnTo>
                      <a:lnTo>
                        <a:pt x="1290" y="820"/>
                      </a:lnTo>
                      <a:lnTo>
                        <a:pt x="1282" y="850"/>
                      </a:lnTo>
                      <a:lnTo>
                        <a:pt x="1272" y="882"/>
                      </a:lnTo>
                      <a:lnTo>
                        <a:pt x="1260" y="912"/>
                      </a:lnTo>
                      <a:lnTo>
                        <a:pt x="1246" y="940"/>
                      </a:lnTo>
                      <a:lnTo>
                        <a:pt x="1232" y="968"/>
                      </a:lnTo>
                      <a:lnTo>
                        <a:pt x="1216" y="996"/>
                      </a:lnTo>
                      <a:lnTo>
                        <a:pt x="1200" y="1022"/>
                      </a:lnTo>
                      <a:lnTo>
                        <a:pt x="1180" y="1048"/>
                      </a:lnTo>
                      <a:lnTo>
                        <a:pt x="1162" y="1072"/>
                      </a:lnTo>
                      <a:lnTo>
                        <a:pt x="1140" y="1096"/>
                      </a:lnTo>
                      <a:lnTo>
                        <a:pt x="1120" y="1120"/>
                      </a:lnTo>
                      <a:lnTo>
                        <a:pt x="1096" y="1142"/>
                      </a:lnTo>
                      <a:lnTo>
                        <a:pt x="1072" y="1162"/>
                      </a:lnTo>
                      <a:lnTo>
                        <a:pt x="1048" y="1182"/>
                      </a:lnTo>
                      <a:lnTo>
                        <a:pt x="1022" y="1200"/>
                      </a:lnTo>
                      <a:lnTo>
                        <a:pt x="996" y="1216"/>
                      </a:lnTo>
                      <a:lnTo>
                        <a:pt x="968" y="1232"/>
                      </a:lnTo>
                      <a:lnTo>
                        <a:pt x="940" y="1246"/>
                      </a:lnTo>
                      <a:lnTo>
                        <a:pt x="910" y="1260"/>
                      </a:lnTo>
                      <a:lnTo>
                        <a:pt x="880" y="1272"/>
                      </a:lnTo>
                      <a:lnTo>
                        <a:pt x="850" y="1282"/>
                      </a:lnTo>
                      <a:lnTo>
                        <a:pt x="820" y="1290"/>
                      </a:lnTo>
                      <a:lnTo>
                        <a:pt x="788" y="1298"/>
                      </a:lnTo>
                      <a:lnTo>
                        <a:pt x="756" y="1304"/>
                      </a:lnTo>
                      <a:lnTo>
                        <a:pt x="722" y="1308"/>
                      </a:lnTo>
                      <a:lnTo>
                        <a:pt x="690" y="1310"/>
                      </a:lnTo>
                      <a:lnTo>
                        <a:pt x="656" y="1312"/>
                      </a:lnTo>
                      <a:lnTo>
                        <a:pt x="656" y="1312"/>
                      </a:lnTo>
                      <a:lnTo>
                        <a:pt x="622" y="1310"/>
                      </a:lnTo>
                      <a:lnTo>
                        <a:pt x="588" y="1308"/>
                      </a:lnTo>
                      <a:lnTo>
                        <a:pt x="556" y="1304"/>
                      </a:lnTo>
                      <a:lnTo>
                        <a:pt x="524" y="1298"/>
                      </a:lnTo>
                      <a:lnTo>
                        <a:pt x="492" y="1290"/>
                      </a:lnTo>
                      <a:lnTo>
                        <a:pt x="460" y="1282"/>
                      </a:lnTo>
                      <a:lnTo>
                        <a:pt x="430" y="1272"/>
                      </a:lnTo>
                      <a:lnTo>
                        <a:pt x="400" y="1260"/>
                      </a:lnTo>
                      <a:lnTo>
                        <a:pt x="372" y="1246"/>
                      </a:lnTo>
                      <a:lnTo>
                        <a:pt x="344" y="1232"/>
                      </a:lnTo>
                      <a:lnTo>
                        <a:pt x="316" y="1216"/>
                      </a:lnTo>
                      <a:lnTo>
                        <a:pt x="290" y="1200"/>
                      </a:lnTo>
                      <a:lnTo>
                        <a:pt x="264" y="1182"/>
                      </a:lnTo>
                      <a:lnTo>
                        <a:pt x="238" y="1162"/>
                      </a:lnTo>
                      <a:lnTo>
                        <a:pt x="214" y="1142"/>
                      </a:lnTo>
                      <a:lnTo>
                        <a:pt x="192" y="1120"/>
                      </a:lnTo>
                      <a:lnTo>
                        <a:pt x="170" y="1096"/>
                      </a:lnTo>
                      <a:lnTo>
                        <a:pt x="150" y="1072"/>
                      </a:lnTo>
                      <a:lnTo>
                        <a:pt x="130" y="1048"/>
                      </a:lnTo>
                      <a:lnTo>
                        <a:pt x="112" y="1022"/>
                      </a:lnTo>
                      <a:lnTo>
                        <a:pt x="94" y="996"/>
                      </a:lnTo>
                      <a:lnTo>
                        <a:pt x="80" y="968"/>
                      </a:lnTo>
                      <a:lnTo>
                        <a:pt x="64" y="940"/>
                      </a:lnTo>
                      <a:lnTo>
                        <a:pt x="52" y="912"/>
                      </a:lnTo>
                      <a:lnTo>
                        <a:pt x="40" y="882"/>
                      </a:lnTo>
                      <a:lnTo>
                        <a:pt x="30" y="850"/>
                      </a:lnTo>
                      <a:lnTo>
                        <a:pt x="20" y="820"/>
                      </a:lnTo>
                      <a:lnTo>
                        <a:pt x="14" y="788"/>
                      </a:lnTo>
                      <a:lnTo>
                        <a:pt x="8" y="756"/>
                      </a:lnTo>
                      <a:lnTo>
                        <a:pt x="4" y="724"/>
                      </a:lnTo>
                      <a:lnTo>
                        <a:pt x="0" y="690"/>
                      </a:lnTo>
                      <a:lnTo>
                        <a:pt x="0" y="656"/>
                      </a:lnTo>
                      <a:lnTo>
                        <a:pt x="0" y="656"/>
                      </a:lnTo>
                      <a:lnTo>
                        <a:pt x="0" y="622"/>
                      </a:lnTo>
                      <a:lnTo>
                        <a:pt x="4" y="588"/>
                      </a:lnTo>
                      <a:lnTo>
                        <a:pt x="8" y="556"/>
                      </a:lnTo>
                      <a:lnTo>
                        <a:pt x="14" y="524"/>
                      </a:lnTo>
                      <a:lnTo>
                        <a:pt x="20" y="492"/>
                      </a:lnTo>
                      <a:lnTo>
                        <a:pt x="30" y="462"/>
                      </a:lnTo>
                      <a:lnTo>
                        <a:pt x="40" y="430"/>
                      </a:lnTo>
                      <a:lnTo>
                        <a:pt x="52" y="400"/>
                      </a:lnTo>
                      <a:lnTo>
                        <a:pt x="64" y="372"/>
                      </a:lnTo>
                      <a:lnTo>
                        <a:pt x="80" y="344"/>
                      </a:lnTo>
                      <a:lnTo>
                        <a:pt x="94" y="316"/>
                      </a:lnTo>
                      <a:lnTo>
                        <a:pt x="112" y="290"/>
                      </a:lnTo>
                      <a:lnTo>
                        <a:pt x="130" y="264"/>
                      </a:lnTo>
                      <a:lnTo>
                        <a:pt x="150" y="240"/>
                      </a:lnTo>
                      <a:lnTo>
                        <a:pt x="170" y="216"/>
                      </a:lnTo>
                      <a:lnTo>
                        <a:pt x="192" y="192"/>
                      </a:lnTo>
                      <a:lnTo>
                        <a:pt x="214" y="170"/>
                      </a:lnTo>
                      <a:lnTo>
                        <a:pt x="238" y="150"/>
                      </a:lnTo>
                      <a:lnTo>
                        <a:pt x="264" y="130"/>
                      </a:lnTo>
                      <a:lnTo>
                        <a:pt x="290" y="112"/>
                      </a:lnTo>
                      <a:lnTo>
                        <a:pt x="316" y="96"/>
                      </a:lnTo>
                      <a:lnTo>
                        <a:pt x="344" y="80"/>
                      </a:lnTo>
                      <a:lnTo>
                        <a:pt x="372" y="66"/>
                      </a:lnTo>
                      <a:lnTo>
                        <a:pt x="400" y="52"/>
                      </a:lnTo>
                      <a:lnTo>
                        <a:pt x="430" y="40"/>
                      </a:lnTo>
                      <a:lnTo>
                        <a:pt x="460" y="30"/>
                      </a:lnTo>
                      <a:lnTo>
                        <a:pt x="492" y="22"/>
                      </a:lnTo>
                      <a:lnTo>
                        <a:pt x="524" y="14"/>
                      </a:lnTo>
                      <a:lnTo>
                        <a:pt x="556" y="8"/>
                      </a:lnTo>
                      <a:lnTo>
                        <a:pt x="588" y="4"/>
                      </a:lnTo>
                      <a:lnTo>
                        <a:pt x="622" y="2"/>
                      </a:lnTo>
                      <a:lnTo>
                        <a:pt x="656" y="0"/>
                      </a:lnTo>
                      <a:lnTo>
                        <a:pt x="656" y="0"/>
                      </a:lnTo>
                      <a:lnTo>
                        <a:pt x="690" y="2"/>
                      </a:lnTo>
                      <a:lnTo>
                        <a:pt x="722" y="4"/>
                      </a:lnTo>
                      <a:lnTo>
                        <a:pt x="756" y="8"/>
                      </a:lnTo>
                      <a:lnTo>
                        <a:pt x="788" y="14"/>
                      </a:lnTo>
                      <a:lnTo>
                        <a:pt x="820" y="22"/>
                      </a:lnTo>
                      <a:lnTo>
                        <a:pt x="850" y="30"/>
                      </a:lnTo>
                      <a:lnTo>
                        <a:pt x="880" y="40"/>
                      </a:lnTo>
                      <a:lnTo>
                        <a:pt x="910" y="52"/>
                      </a:lnTo>
                      <a:lnTo>
                        <a:pt x="940" y="66"/>
                      </a:lnTo>
                      <a:lnTo>
                        <a:pt x="968" y="80"/>
                      </a:lnTo>
                      <a:lnTo>
                        <a:pt x="996" y="96"/>
                      </a:lnTo>
                      <a:lnTo>
                        <a:pt x="1022" y="112"/>
                      </a:lnTo>
                      <a:lnTo>
                        <a:pt x="1048" y="130"/>
                      </a:lnTo>
                      <a:lnTo>
                        <a:pt x="1072" y="150"/>
                      </a:lnTo>
                      <a:lnTo>
                        <a:pt x="1096" y="170"/>
                      </a:lnTo>
                      <a:lnTo>
                        <a:pt x="1120" y="192"/>
                      </a:lnTo>
                      <a:lnTo>
                        <a:pt x="1140" y="216"/>
                      </a:lnTo>
                      <a:lnTo>
                        <a:pt x="1162" y="240"/>
                      </a:lnTo>
                      <a:lnTo>
                        <a:pt x="1180" y="264"/>
                      </a:lnTo>
                      <a:lnTo>
                        <a:pt x="1200" y="290"/>
                      </a:lnTo>
                      <a:lnTo>
                        <a:pt x="1216" y="316"/>
                      </a:lnTo>
                      <a:lnTo>
                        <a:pt x="1232" y="344"/>
                      </a:lnTo>
                      <a:lnTo>
                        <a:pt x="1246" y="372"/>
                      </a:lnTo>
                      <a:lnTo>
                        <a:pt x="1260" y="400"/>
                      </a:lnTo>
                      <a:lnTo>
                        <a:pt x="1272" y="430"/>
                      </a:lnTo>
                      <a:lnTo>
                        <a:pt x="1282" y="462"/>
                      </a:lnTo>
                      <a:lnTo>
                        <a:pt x="1290" y="492"/>
                      </a:lnTo>
                      <a:lnTo>
                        <a:pt x="1298" y="524"/>
                      </a:lnTo>
                      <a:lnTo>
                        <a:pt x="1304" y="556"/>
                      </a:lnTo>
                      <a:lnTo>
                        <a:pt x="1308" y="588"/>
                      </a:lnTo>
                      <a:lnTo>
                        <a:pt x="1310" y="622"/>
                      </a:lnTo>
                      <a:lnTo>
                        <a:pt x="1310" y="656"/>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71" name="Group 670"/>
                <p:cNvGrpSpPr/>
                <p:nvPr/>
              </p:nvGrpSpPr>
              <p:grpSpPr>
                <a:xfrm>
                  <a:off x="5889625" y="6532336"/>
                  <a:ext cx="1320800" cy="1216025"/>
                  <a:chOff x="5610225" y="6313488"/>
                  <a:chExt cx="1320800" cy="1216025"/>
                </a:xfrm>
              </p:grpSpPr>
              <p:sp>
                <p:nvSpPr>
                  <p:cNvPr id="672" name="Freeform 15"/>
                  <p:cNvSpPr>
                    <a:spLocks/>
                  </p:cNvSpPr>
                  <p:nvPr/>
                </p:nvSpPr>
                <p:spPr bwMode="auto">
                  <a:xfrm>
                    <a:off x="6169025" y="6484938"/>
                    <a:ext cx="762000" cy="835025"/>
                  </a:xfrm>
                  <a:custGeom>
                    <a:avLst/>
                    <a:gdLst>
                      <a:gd name="T0" fmla="*/ 480 w 480"/>
                      <a:gd name="T1" fmla="*/ 516 h 526"/>
                      <a:gd name="T2" fmla="*/ 480 w 480"/>
                      <a:gd name="T3" fmla="*/ 0 h 526"/>
                      <a:gd name="T4" fmla="*/ 0 w 480"/>
                      <a:gd name="T5" fmla="*/ 0 h 526"/>
                      <a:gd name="T6" fmla="*/ 0 w 480"/>
                      <a:gd name="T7" fmla="*/ 526 h 526"/>
                      <a:gd name="T8" fmla="*/ 480 w 480"/>
                      <a:gd name="T9" fmla="*/ 516 h 526"/>
                    </a:gdLst>
                    <a:ahLst/>
                    <a:cxnLst>
                      <a:cxn ang="0">
                        <a:pos x="T0" y="T1"/>
                      </a:cxn>
                      <a:cxn ang="0">
                        <a:pos x="T2" y="T3"/>
                      </a:cxn>
                      <a:cxn ang="0">
                        <a:pos x="T4" y="T5"/>
                      </a:cxn>
                      <a:cxn ang="0">
                        <a:pos x="T6" y="T7"/>
                      </a:cxn>
                      <a:cxn ang="0">
                        <a:pos x="T8" y="T9"/>
                      </a:cxn>
                    </a:cxnLst>
                    <a:rect l="0" t="0" r="r" b="b"/>
                    <a:pathLst>
                      <a:path w="480" h="526">
                        <a:moveTo>
                          <a:pt x="480" y="516"/>
                        </a:moveTo>
                        <a:lnTo>
                          <a:pt x="480" y="0"/>
                        </a:lnTo>
                        <a:lnTo>
                          <a:pt x="0" y="0"/>
                        </a:lnTo>
                        <a:lnTo>
                          <a:pt x="0" y="526"/>
                        </a:lnTo>
                        <a:lnTo>
                          <a:pt x="480" y="516"/>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16"/>
                  <p:cNvSpPr>
                    <a:spLocks/>
                  </p:cNvSpPr>
                  <p:nvPr/>
                </p:nvSpPr>
                <p:spPr bwMode="auto">
                  <a:xfrm>
                    <a:off x="6169025" y="6484938"/>
                    <a:ext cx="762000" cy="835025"/>
                  </a:xfrm>
                  <a:custGeom>
                    <a:avLst/>
                    <a:gdLst>
                      <a:gd name="T0" fmla="*/ 480 w 480"/>
                      <a:gd name="T1" fmla="*/ 516 h 526"/>
                      <a:gd name="T2" fmla="*/ 480 w 480"/>
                      <a:gd name="T3" fmla="*/ 0 h 526"/>
                      <a:gd name="T4" fmla="*/ 0 w 480"/>
                      <a:gd name="T5" fmla="*/ 0 h 526"/>
                      <a:gd name="T6" fmla="*/ 0 w 480"/>
                      <a:gd name="T7" fmla="*/ 526 h 526"/>
                      <a:gd name="T8" fmla="*/ 480 w 480"/>
                      <a:gd name="T9" fmla="*/ 516 h 526"/>
                    </a:gdLst>
                    <a:ahLst/>
                    <a:cxnLst>
                      <a:cxn ang="0">
                        <a:pos x="T0" y="T1"/>
                      </a:cxn>
                      <a:cxn ang="0">
                        <a:pos x="T2" y="T3"/>
                      </a:cxn>
                      <a:cxn ang="0">
                        <a:pos x="T4" y="T5"/>
                      </a:cxn>
                      <a:cxn ang="0">
                        <a:pos x="T6" y="T7"/>
                      </a:cxn>
                      <a:cxn ang="0">
                        <a:pos x="T8" y="T9"/>
                      </a:cxn>
                    </a:cxnLst>
                    <a:rect l="0" t="0" r="r" b="b"/>
                    <a:pathLst>
                      <a:path w="480" h="526">
                        <a:moveTo>
                          <a:pt x="480" y="516"/>
                        </a:moveTo>
                        <a:lnTo>
                          <a:pt x="480" y="0"/>
                        </a:lnTo>
                        <a:lnTo>
                          <a:pt x="0" y="0"/>
                        </a:lnTo>
                        <a:lnTo>
                          <a:pt x="0" y="526"/>
                        </a:lnTo>
                        <a:lnTo>
                          <a:pt x="480" y="5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17"/>
                  <p:cNvSpPr>
                    <a:spLocks/>
                  </p:cNvSpPr>
                  <p:nvPr/>
                </p:nvSpPr>
                <p:spPr bwMode="auto">
                  <a:xfrm>
                    <a:off x="6169025" y="7069138"/>
                    <a:ext cx="762000" cy="346075"/>
                  </a:xfrm>
                  <a:custGeom>
                    <a:avLst/>
                    <a:gdLst>
                      <a:gd name="T0" fmla="*/ 240 w 480"/>
                      <a:gd name="T1" fmla="*/ 0 h 218"/>
                      <a:gd name="T2" fmla="*/ 240 w 480"/>
                      <a:gd name="T3" fmla="*/ 0 h 218"/>
                      <a:gd name="T4" fmla="*/ 192 w 480"/>
                      <a:gd name="T5" fmla="*/ 2 h 218"/>
                      <a:gd name="T6" fmla="*/ 146 w 480"/>
                      <a:gd name="T7" fmla="*/ 8 h 218"/>
                      <a:gd name="T8" fmla="*/ 106 w 480"/>
                      <a:gd name="T9" fmla="*/ 18 h 218"/>
                      <a:gd name="T10" fmla="*/ 88 w 480"/>
                      <a:gd name="T11" fmla="*/ 24 h 218"/>
                      <a:gd name="T12" fmla="*/ 70 w 480"/>
                      <a:gd name="T13" fmla="*/ 32 h 218"/>
                      <a:gd name="T14" fmla="*/ 54 w 480"/>
                      <a:gd name="T15" fmla="*/ 40 h 218"/>
                      <a:gd name="T16" fmla="*/ 42 w 480"/>
                      <a:gd name="T17" fmla="*/ 48 h 218"/>
                      <a:gd name="T18" fmla="*/ 30 w 480"/>
                      <a:gd name="T19" fmla="*/ 58 h 218"/>
                      <a:gd name="T20" fmla="*/ 20 w 480"/>
                      <a:gd name="T21" fmla="*/ 66 h 218"/>
                      <a:gd name="T22" fmla="*/ 10 w 480"/>
                      <a:gd name="T23" fmla="*/ 76 h 218"/>
                      <a:gd name="T24" fmla="*/ 6 w 480"/>
                      <a:gd name="T25" fmla="*/ 88 h 218"/>
                      <a:gd name="T26" fmla="*/ 2 w 480"/>
                      <a:gd name="T27" fmla="*/ 98 h 218"/>
                      <a:gd name="T28" fmla="*/ 0 w 480"/>
                      <a:gd name="T29" fmla="*/ 110 h 218"/>
                      <a:gd name="T30" fmla="*/ 0 w 480"/>
                      <a:gd name="T31" fmla="*/ 110 h 218"/>
                      <a:gd name="T32" fmla="*/ 2 w 480"/>
                      <a:gd name="T33" fmla="*/ 120 h 218"/>
                      <a:gd name="T34" fmla="*/ 6 w 480"/>
                      <a:gd name="T35" fmla="*/ 132 h 218"/>
                      <a:gd name="T36" fmla="*/ 10 w 480"/>
                      <a:gd name="T37" fmla="*/ 142 h 218"/>
                      <a:gd name="T38" fmla="*/ 20 w 480"/>
                      <a:gd name="T39" fmla="*/ 152 h 218"/>
                      <a:gd name="T40" fmla="*/ 30 w 480"/>
                      <a:gd name="T41" fmla="*/ 162 h 218"/>
                      <a:gd name="T42" fmla="*/ 42 w 480"/>
                      <a:gd name="T43" fmla="*/ 170 h 218"/>
                      <a:gd name="T44" fmla="*/ 54 w 480"/>
                      <a:gd name="T45" fmla="*/ 178 h 218"/>
                      <a:gd name="T46" fmla="*/ 70 w 480"/>
                      <a:gd name="T47" fmla="*/ 186 h 218"/>
                      <a:gd name="T48" fmla="*/ 88 w 480"/>
                      <a:gd name="T49" fmla="*/ 194 h 218"/>
                      <a:gd name="T50" fmla="*/ 106 w 480"/>
                      <a:gd name="T51" fmla="*/ 200 h 218"/>
                      <a:gd name="T52" fmla="*/ 146 w 480"/>
                      <a:gd name="T53" fmla="*/ 210 h 218"/>
                      <a:gd name="T54" fmla="*/ 192 w 480"/>
                      <a:gd name="T55" fmla="*/ 216 h 218"/>
                      <a:gd name="T56" fmla="*/ 240 w 480"/>
                      <a:gd name="T57" fmla="*/ 218 h 218"/>
                      <a:gd name="T58" fmla="*/ 240 w 480"/>
                      <a:gd name="T59" fmla="*/ 218 h 218"/>
                      <a:gd name="T60" fmla="*/ 288 w 480"/>
                      <a:gd name="T61" fmla="*/ 216 h 218"/>
                      <a:gd name="T62" fmla="*/ 334 w 480"/>
                      <a:gd name="T63" fmla="*/ 210 h 218"/>
                      <a:gd name="T64" fmla="*/ 374 w 480"/>
                      <a:gd name="T65" fmla="*/ 200 h 218"/>
                      <a:gd name="T66" fmla="*/ 392 w 480"/>
                      <a:gd name="T67" fmla="*/ 194 h 218"/>
                      <a:gd name="T68" fmla="*/ 410 w 480"/>
                      <a:gd name="T69" fmla="*/ 186 h 218"/>
                      <a:gd name="T70" fmla="*/ 426 w 480"/>
                      <a:gd name="T71" fmla="*/ 178 h 218"/>
                      <a:gd name="T72" fmla="*/ 440 w 480"/>
                      <a:gd name="T73" fmla="*/ 170 h 218"/>
                      <a:gd name="T74" fmla="*/ 452 w 480"/>
                      <a:gd name="T75" fmla="*/ 162 h 218"/>
                      <a:gd name="T76" fmla="*/ 462 w 480"/>
                      <a:gd name="T77" fmla="*/ 152 h 218"/>
                      <a:gd name="T78" fmla="*/ 470 w 480"/>
                      <a:gd name="T79" fmla="*/ 142 h 218"/>
                      <a:gd name="T80" fmla="*/ 476 w 480"/>
                      <a:gd name="T81" fmla="*/ 132 h 218"/>
                      <a:gd name="T82" fmla="*/ 478 w 480"/>
                      <a:gd name="T83" fmla="*/ 120 h 218"/>
                      <a:gd name="T84" fmla="*/ 480 w 480"/>
                      <a:gd name="T85" fmla="*/ 110 h 218"/>
                      <a:gd name="T86" fmla="*/ 480 w 480"/>
                      <a:gd name="T87" fmla="*/ 110 h 218"/>
                      <a:gd name="T88" fmla="*/ 478 w 480"/>
                      <a:gd name="T89" fmla="*/ 98 h 218"/>
                      <a:gd name="T90" fmla="*/ 476 w 480"/>
                      <a:gd name="T91" fmla="*/ 88 h 218"/>
                      <a:gd name="T92" fmla="*/ 470 w 480"/>
                      <a:gd name="T93" fmla="*/ 76 h 218"/>
                      <a:gd name="T94" fmla="*/ 462 w 480"/>
                      <a:gd name="T95" fmla="*/ 66 h 218"/>
                      <a:gd name="T96" fmla="*/ 452 w 480"/>
                      <a:gd name="T97" fmla="*/ 58 h 218"/>
                      <a:gd name="T98" fmla="*/ 440 w 480"/>
                      <a:gd name="T99" fmla="*/ 48 h 218"/>
                      <a:gd name="T100" fmla="*/ 426 w 480"/>
                      <a:gd name="T101" fmla="*/ 40 h 218"/>
                      <a:gd name="T102" fmla="*/ 410 w 480"/>
                      <a:gd name="T103" fmla="*/ 32 h 218"/>
                      <a:gd name="T104" fmla="*/ 392 w 480"/>
                      <a:gd name="T105" fmla="*/ 24 h 218"/>
                      <a:gd name="T106" fmla="*/ 374 w 480"/>
                      <a:gd name="T107" fmla="*/ 18 h 218"/>
                      <a:gd name="T108" fmla="*/ 334 w 480"/>
                      <a:gd name="T109" fmla="*/ 8 h 218"/>
                      <a:gd name="T110" fmla="*/ 288 w 480"/>
                      <a:gd name="T111" fmla="*/ 2 h 218"/>
                      <a:gd name="T112" fmla="*/ 240 w 480"/>
                      <a:gd name="T11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18">
                        <a:moveTo>
                          <a:pt x="240" y="0"/>
                        </a:moveTo>
                        <a:lnTo>
                          <a:pt x="240" y="0"/>
                        </a:lnTo>
                        <a:lnTo>
                          <a:pt x="192" y="2"/>
                        </a:lnTo>
                        <a:lnTo>
                          <a:pt x="146" y="8"/>
                        </a:lnTo>
                        <a:lnTo>
                          <a:pt x="106" y="18"/>
                        </a:lnTo>
                        <a:lnTo>
                          <a:pt x="88" y="24"/>
                        </a:lnTo>
                        <a:lnTo>
                          <a:pt x="70" y="32"/>
                        </a:lnTo>
                        <a:lnTo>
                          <a:pt x="54" y="40"/>
                        </a:lnTo>
                        <a:lnTo>
                          <a:pt x="42" y="48"/>
                        </a:lnTo>
                        <a:lnTo>
                          <a:pt x="30" y="58"/>
                        </a:lnTo>
                        <a:lnTo>
                          <a:pt x="20" y="66"/>
                        </a:lnTo>
                        <a:lnTo>
                          <a:pt x="10" y="76"/>
                        </a:lnTo>
                        <a:lnTo>
                          <a:pt x="6" y="88"/>
                        </a:lnTo>
                        <a:lnTo>
                          <a:pt x="2" y="98"/>
                        </a:lnTo>
                        <a:lnTo>
                          <a:pt x="0" y="110"/>
                        </a:lnTo>
                        <a:lnTo>
                          <a:pt x="0" y="110"/>
                        </a:lnTo>
                        <a:lnTo>
                          <a:pt x="2" y="120"/>
                        </a:lnTo>
                        <a:lnTo>
                          <a:pt x="6" y="132"/>
                        </a:lnTo>
                        <a:lnTo>
                          <a:pt x="10" y="142"/>
                        </a:lnTo>
                        <a:lnTo>
                          <a:pt x="20" y="152"/>
                        </a:lnTo>
                        <a:lnTo>
                          <a:pt x="30" y="162"/>
                        </a:lnTo>
                        <a:lnTo>
                          <a:pt x="42" y="170"/>
                        </a:lnTo>
                        <a:lnTo>
                          <a:pt x="54" y="178"/>
                        </a:lnTo>
                        <a:lnTo>
                          <a:pt x="70" y="186"/>
                        </a:lnTo>
                        <a:lnTo>
                          <a:pt x="88" y="194"/>
                        </a:lnTo>
                        <a:lnTo>
                          <a:pt x="106" y="200"/>
                        </a:lnTo>
                        <a:lnTo>
                          <a:pt x="146" y="210"/>
                        </a:lnTo>
                        <a:lnTo>
                          <a:pt x="192" y="216"/>
                        </a:lnTo>
                        <a:lnTo>
                          <a:pt x="240" y="218"/>
                        </a:lnTo>
                        <a:lnTo>
                          <a:pt x="240" y="218"/>
                        </a:lnTo>
                        <a:lnTo>
                          <a:pt x="288" y="216"/>
                        </a:lnTo>
                        <a:lnTo>
                          <a:pt x="334" y="210"/>
                        </a:lnTo>
                        <a:lnTo>
                          <a:pt x="374" y="200"/>
                        </a:lnTo>
                        <a:lnTo>
                          <a:pt x="392" y="194"/>
                        </a:lnTo>
                        <a:lnTo>
                          <a:pt x="410" y="186"/>
                        </a:lnTo>
                        <a:lnTo>
                          <a:pt x="426" y="178"/>
                        </a:lnTo>
                        <a:lnTo>
                          <a:pt x="440" y="170"/>
                        </a:lnTo>
                        <a:lnTo>
                          <a:pt x="452" y="162"/>
                        </a:lnTo>
                        <a:lnTo>
                          <a:pt x="462" y="152"/>
                        </a:lnTo>
                        <a:lnTo>
                          <a:pt x="470" y="142"/>
                        </a:lnTo>
                        <a:lnTo>
                          <a:pt x="476" y="132"/>
                        </a:lnTo>
                        <a:lnTo>
                          <a:pt x="478" y="120"/>
                        </a:lnTo>
                        <a:lnTo>
                          <a:pt x="480" y="110"/>
                        </a:lnTo>
                        <a:lnTo>
                          <a:pt x="480" y="110"/>
                        </a:lnTo>
                        <a:lnTo>
                          <a:pt x="478" y="98"/>
                        </a:lnTo>
                        <a:lnTo>
                          <a:pt x="476" y="88"/>
                        </a:lnTo>
                        <a:lnTo>
                          <a:pt x="470" y="76"/>
                        </a:lnTo>
                        <a:lnTo>
                          <a:pt x="462" y="66"/>
                        </a:lnTo>
                        <a:lnTo>
                          <a:pt x="452" y="58"/>
                        </a:lnTo>
                        <a:lnTo>
                          <a:pt x="440" y="48"/>
                        </a:lnTo>
                        <a:lnTo>
                          <a:pt x="426" y="40"/>
                        </a:lnTo>
                        <a:lnTo>
                          <a:pt x="410" y="32"/>
                        </a:lnTo>
                        <a:lnTo>
                          <a:pt x="392" y="24"/>
                        </a:lnTo>
                        <a:lnTo>
                          <a:pt x="374" y="18"/>
                        </a:lnTo>
                        <a:lnTo>
                          <a:pt x="334" y="8"/>
                        </a:lnTo>
                        <a:lnTo>
                          <a:pt x="288" y="2"/>
                        </a:lnTo>
                        <a:lnTo>
                          <a:pt x="240" y="0"/>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18"/>
                  <p:cNvSpPr>
                    <a:spLocks/>
                  </p:cNvSpPr>
                  <p:nvPr/>
                </p:nvSpPr>
                <p:spPr bwMode="auto">
                  <a:xfrm>
                    <a:off x="6169025" y="7069138"/>
                    <a:ext cx="762000" cy="346075"/>
                  </a:xfrm>
                  <a:custGeom>
                    <a:avLst/>
                    <a:gdLst>
                      <a:gd name="T0" fmla="*/ 240 w 480"/>
                      <a:gd name="T1" fmla="*/ 0 h 218"/>
                      <a:gd name="T2" fmla="*/ 240 w 480"/>
                      <a:gd name="T3" fmla="*/ 0 h 218"/>
                      <a:gd name="T4" fmla="*/ 192 w 480"/>
                      <a:gd name="T5" fmla="*/ 2 h 218"/>
                      <a:gd name="T6" fmla="*/ 146 w 480"/>
                      <a:gd name="T7" fmla="*/ 8 h 218"/>
                      <a:gd name="T8" fmla="*/ 106 w 480"/>
                      <a:gd name="T9" fmla="*/ 18 h 218"/>
                      <a:gd name="T10" fmla="*/ 88 w 480"/>
                      <a:gd name="T11" fmla="*/ 24 h 218"/>
                      <a:gd name="T12" fmla="*/ 70 w 480"/>
                      <a:gd name="T13" fmla="*/ 32 h 218"/>
                      <a:gd name="T14" fmla="*/ 54 w 480"/>
                      <a:gd name="T15" fmla="*/ 40 h 218"/>
                      <a:gd name="T16" fmla="*/ 42 w 480"/>
                      <a:gd name="T17" fmla="*/ 48 h 218"/>
                      <a:gd name="T18" fmla="*/ 30 w 480"/>
                      <a:gd name="T19" fmla="*/ 58 h 218"/>
                      <a:gd name="T20" fmla="*/ 20 w 480"/>
                      <a:gd name="T21" fmla="*/ 66 h 218"/>
                      <a:gd name="T22" fmla="*/ 10 w 480"/>
                      <a:gd name="T23" fmla="*/ 76 h 218"/>
                      <a:gd name="T24" fmla="*/ 6 w 480"/>
                      <a:gd name="T25" fmla="*/ 88 h 218"/>
                      <a:gd name="T26" fmla="*/ 2 w 480"/>
                      <a:gd name="T27" fmla="*/ 98 h 218"/>
                      <a:gd name="T28" fmla="*/ 0 w 480"/>
                      <a:gd name="T29" fmla="*/ 110 h 218"/>
                      <a:gd name="T30" fmla="*/ 0 w 480"/>
                      <a:gd name="T31" fmla="*/ 110 h 218"/>
                      <a:gd name="T32" fmla="*/ 2 w 480"/>
                      <a:gd name="T33" fmla="*/ 120 h 218"/>
                      <a:gd name="T34" fmla="*/ 6 w 480"/>
                      <a:gd name="T35" fmla="*/ 132 h 218"/>
                      <a:gd name="T36" fmla="*/ 10 w 480"/>
                      <a:gd name="T37" fmla="*/ 142 h 218"/>
                      <a:gd name="T38" fmla="*/ 20 w 480"/>
                      <a:gd name="T39" fmla="*/ 152 h 218"/>
                      <a:gd name="T40" fmla="*/ 30 w 480"/>
                      <a:gd name="T41" fmla="*/ 162 h 218"/>
                      <a:gd name="T42" fmla="*/ 42 w 480"/>
                      <a:gd name="T43" fmla="*/ 170 h 218"/>
                      <a:gd name="T44" fmla="*/ 54 w 480"/>
                      <a:gd name="T45" fmla="*/ 178 h 218"/>
                      <a:gd name="T46" fmla="*/ 70 w 480"/>
                      <a:gd name="T47" fmla="*/ 186 h 218"/>
                      <a:gd name="T48" fmla="*/ 88 w 480"/>
                      <a:gd name="T49" fmla="*/ 194 h 218"/>
                      <a:gd name="T50" fmla="*/ 106 w 480"/>
                      <a:gd name="T51" fmla="*/ 200 h 218"/>
                      <a:gd name="T52" fmla="*/ 146 w 480"/>
                      <a:gd name="T53" fmla="*/ 210 h 218"/>
                      <a:gd name="T54" fmla="*/ 192 w 480"/>
                      <a:gd name="T55" fmla="*/ 216 h 218"/>
                      <a:gd name="T56" fmla="*/ 240 w 480"/>
                      <a:gd name="T57" fmla="*/ 218 h 218"/>
                      <a:gd name="T58" fmla="*/ 240 w 480"/>
                      <a:gd name="T59" fmla="*/ 218 h 218"/>
                      <a:gd name="T60" fmla="*/ 288 w 480"/>
                      <a:gd name="T61" fmla="*/ 216 h 218"/>
                      <a:gd name="T62" fmla="*/ 334 w 480"/>
                      <a:gd name="T63" fmla="*/ 210 h 218"/>
                      <a:gd name="T64" fmla="*/ 374 w 480"/>
                      <a:gd name="T65" fmla="*/ 200 h 218"/>
                      <a:gd name="T66" fmla="*/ 392 w 480"/>
                      <a:gd name="T67" fmla="*/ 194 h 218"/>
                      <a:gd name="T68" fmla="*/ 410 w 480"/>
                      <a:gd name="T69" fmla="*/ 186 h 218"/>
                      <a:gd name="T70" fmla="*/ 426 w 480"/>
                      <a:gd name="T71" fmla="*/ 178 h 218"/>
                      <a:gd name="T72" fmla="*/ 440 w 480"/>
                      <a:gd name="T73" fmla="*/ 170 h 218"/>
                      <a:gd name="T74" fmla="*/ 452 w 480"/>
                      <a:gd name="T75" fmla="*/ 162 h 218"/>
                      <a:gd name="T76" fmla="*/ 462 w 480"/>
                      <a:gd name="T77" fmla="*/ 152 h 218"/>
                      <a:gd name="T78" fmla="*/ 470 w 480"/>
                      <a:gd name="T79" fmla="*/ 142 h 218"/>
                      <a:gd name="T80" fmla="*/ 476 w 480"/>
                      <a:gd name="T81" fmla="*/ 132 h 218"/>
                      <a:gd name="T82" fmla="*/ 478 w 480"/>
                      <a:gd name="T83" fmla="*/ 120 h 218"/>
                      <a:gd name="T84" fmla="*/ 480 w 480"/>
                      <a:gd name="T85" fmla="*/ 110 h 218"/>
                      <a:gd name="T86" fmla="*/ 480 w 480"/>
                      <a:gd name="T87" fmla="*/ 110 h 218"/>
                      <a:gd name="T88" fmla="*/ 478 w 480"/>
                      <a:gd name="T89" fmla="*/ 98 h 218"/>
                      <a:gd name="T90" fmla="*/ 476 w 480"/>
                      <a:gd name="T91" fmla="*/ 88 h 218"/>
                      <a:gd name="T92" fmla="*/ 470 w 480"/>
                      <a:gd name="T93" fmla="*/ 76 h 218"/>
                      <a:gd name="T94" fmla="*/ 462 w 480"/>
                      <a:gd name="T95" fmla="*/ 66 h 218"/>
                      <a:gd name="T96" fmla="*/ 452 w 480"/>
                      <a:gd name="T97" fmla="*/ 58 h 218"/>
                      <a:gd name="T98" fmla="*/ 440 w 480"/>
                      <a:gd name="T99" fmla="*/ 48 h 218"/>
                      <a:gd name="T100" fmla="*/ 426 w 480"/>
                      <a:gd name="T101" fmla="*/ 40 h 218"/>
                      <a:gd name="T102" fmla="*/ 410 w 480"/>
                      <a:gd name="T103" fmla="*/ 32 h 218"/>
                      <a:gd name="T104" fmla="*/ 392 w 480"/>
                      <a:gd name="T105" fmla="*/ 24 h 218"/>
                      <a:gd name="T106" fmla="*/ 374 w 480"/>
                      <a:gd name="T107" fmla="*/ 18 h 218"/>
                      <a:gd name="T108" fmla="*/ 334 w 480"/>
                      <a:gd name="T109" fmla="*/ 8 h 218"/>
                      <a:gd name="T110" fmla="*/ 288 w 480"/>
                      <a:gd name="T111" fmla="*/ 2 h 218"/>
                      <a:gd name="T112" fmla="*/ 240 w 480"/>
                      <a:gd name="T11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18">
                        <a:moveTo>
                          <a:pt x="240" y="0"/>
                        </a:moveTo>
                        <a:lnTo>
                          <a:pt x="240" y="0"/>
                        </a:lnTo>
                        <a:lnTo>
                          <a:pt x="192" y="2"/>
                        </a:lnTo>
                        <a:lnTo>
                          <a:pt x="146" y="8"/>
                        </a:lnTo>
                        <a:lnTo>
                          <a:pt x="106" y="18"/>
                        </a:lnTo>
                        <a:lnTo>
                          <a:pt x="88" y="24"/>
                        </a:lnTo>
                        <a:lnTo>
                          <a:pt x="70" y="32"/>
                        </a:lnTo>
                        <a:lnTo>
                          <a:pt x="54" y="40"/>
                        </a:lnTo>
                        <a:lnTo>
                          <a:pt x="42" y="48"/>
                        </a:lnTo>
                        <a:lnTo>
                          <a:pt x="30" y="58"/>
                        </a:lnTo>
                        <a:lnTo>
                          <a:pt x="20" y="66"/>
                        </a:lnTo>
                        <a:lnTo>
                          <a:pt x="10" y="76"/>
                        </a:lnTo>
                        <a:lnTo>
                          <a:pt x="6" y="88"/>
                        </a:lnTo>
                        <a:lnTo>
                          <a:pt x="2" y="98"/>
                        </a:lnTo>
                        <a:lnTo>
                          <a:pt x="0" y="110"/>
                        </a:lnTo>
                        <a:lnTo>
                          <a:pt x="0" y="110"/>
                        </a:lnTo>
                        <a:lnTo>
                          <a:pt x="2" y="120"/>
                        </a:lnTo>
                        <a:lnTo>
                          <a:pt x="6" y="132"/>
                        </a:lnTo>
                        <a:lnTo>
                          <a:pt x="10" y="142"/>
                        </a:lnTo>
                        <a:lnTo>
                          <a:pt x="20" y="152"/>
                        </a:lnTo>
                        <a:lnTo>
                          <a:pt x="30" y="162"/>
                        </a:lnTo>
                        <a:lnTo>
                          <a:pt x="42" y="170"/>
                        </a:lnTo>
                        <a:lnTo>
                          <a:pt x="54" y="178"/>
                        </a:lnTo>
                        <a:lnTo>
                          <a:pt x="70" y="186"/>
                        </a:lnTo>
                        <a:lnTo>
                          <a:pt x="88" y="194"/>
                        </a:lnTo>
                        <a:lnTo>
                          <a:pt x="106" y="200"/>
                        </a:lnTo>
                        <a:lnTo>
                          <a:pt x="146" y="210"/>
                        </a:lnTo>
                        <a:lnTo>
                          <a:pt x="192" y="216"/>
                        </a:lnTo>
                        <a:lnTo>
                          <a:pt x="240" y="218"/>
                        </a:lnTo>
                        <a:lnTo>
                          <a:pt x="240" y="218"/>
                        </a:lnTo>
                        <a:lnTo>
                          <a:pt x="288" y="216"/>
                        </a:lnTo>
                        <a:lnTo>
                          <a:pt x="334" y="210"/>
                        </a:lnTo>
                        <a:lnTo>
                          <a:pt x="374" y="200"/>
                        </a:lnTo>
                        <a:lnTo>
                          <a:pt x="392" y="194"/>
                        </a:lnTo>
                        <a:lnTo>
                          <a:pt x="410" y="186"/>
                        </a:lnTo>
                        <a:lnTo>
                          <a:pt x="426" y="178"/>
                        </a:lnTo>
                        <a:lnTo>
                          <a:pt x="440" y="170"/>
                        </a:lnTo>
                        <a:lnTo>
                          <a:pt x="452" y="162"/>
                        </a:lnTo>
                        <a:lnTo>
                          <a:pt x="462" y="152"/>
                        </a:lnTo>
                        <a:lnTo>
                          <a:pt x="470" y="142"/>
                        </a:lnTo>
                        <a:lnTo>
                          <a:pt x="476" y="132"/>
                        </a:lnTo>
                        <a:lnTo>
                          <a:pt x="478" y="120"/>
                        </a:lnTo>
                        <a:lnTo>
                          <a:pt x="480" y="110"/>
                        </a:lnTo>
                        <a:lnTo>
                          <a:pt x="480" y="110"/>
                        </a:lnTo>
                        <a:lnTo>
                          <a:pt x="478" y="98"/>
                        </a:lnTo>
                        <a:lnTo>
                          <a:pt x="476" y="88"/>
                        </a:lnTo>
                        <a:lnTo>
                          <a:pt x="470" y="76"/>
                        </a:lnTo>
                        <a:lnTo>
                          <a:pt x="462" y="66"/>
                        </a:lnTo>
                        <a:lnTo>
                          <a:pt x="452" y="58"/>
                        </a:lnTo>
                        <a:lnTo>
                          <a:pt x="440" y="48"/>
                        </a:lnTo>
                        <a:lnTo>
                          <a:pt x="426" y="40"/>
                        </a:lnTo>
                        <a:lnTo>
                          <a:pt x="410" y="32"/>
                        </a:lnTo>
                        <a:lnTo>
                          <a:pt x="392" y="24"/>
                        </a:lnTo>
                        <a:lnTo>
                          <a:pt x="374" y="18"/>
                        </a:lnTo>
                        <a:lnTo>
                          <a:pt x="334" y="8"/>
                        </a:lnTo>
                        <a:lnTo>
                          <a:pt x="288" y="2"/>
                        </a:lnTo>
                        <a:lnTo>
                          <a:pt x="2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19"/>
                  <p:cNvSpPr>
                    <a:spLocks/>
                  </p:cNvSpPr>
                  <p:nvPr/>
                </p:nvSpPr>
                <p:spPr bwMode="auto">
                  <a:xfrm>
                    <a:off x="6232525" y="7097713"/>
                    <a:ext cx="635000" cy="260350"/>
                  </a:xfrm>
                  <a:custGeom>
                    <a:avLst/>
                    <a:gdLst>
                      <a:gd name="T0" fmla="*/ 200 w 400"/>
                      <a:gd name="T1" fmla="*/ 0 h 164"/>
                      <a:gd name="T2" fmla="*/ 200 w 400"/>
                      <a:gd name="T3" fmla="*/ 0 h 164"/>
                      <a:gd name="T4" fmla="*/ 160 w 400"/>
                      <a:gd name="T5" fmla="*/ 2 h 164"/>
                      <a:gd name="T6" fmla="*/ 122 w 400"/>
                      <a:gd name="T7" fmla="*/ 6 h 164"/>
                      <a:gd name="T8" fmla="*/ 88 w 400"/>
                      <a:gd name="T9" fmla="*/ 14 h 164"/>
                      <a:gd name="T10" fmla="*/ 58 w 400"/>
                      <a:gd name="T11" fmla="*/ 24 h 164"/>
                      <a:gd name="T12" fmla="*/ 34 w 400"/>
                      <a:gd name="T13" fmla="*/ 36 h 164"/>
                      <a:gd name="T14" fmla="*/ 24 w 400"/>
                      <a:gd name="T15" fmla="*/ 42 h 164"/>
                      <a:gd name="T16" fmla="*/ 16 w 400"/>
                      <a:gd name="T17" fmla="*/ 50 h 164"/>
                      <a:gd name="T18" fmla="*/ 10 w 400"/>
                      <a:gd name="T19" fmla="*/ 58 h 164"/>
                      <a:gd name="T20" fmla="*/ 4 w 400"/>
                      <a:gd name="T21" fmla="*/ 66 h 164"/>
                      <a:gd name="T22" fmla="*/ 2 w 400"/>
                      <a:gd name="T23" fmla="*/ 74 h 164"/>
                      <a:gd name="T24" fmla="*/ 0 w 400"/>
                      <a:gd name="T25" fmla="*/ 82 h 164"/>
                      <a:gd name="T26" fmla="*/ 0 w 400"/>
                      <a:gd name="T27" fmla="*/ 82 h 164"/>
                      <a:gd name="T28" fmla="*/ 2 w 400"/>
                      <a:gd name="T29" fmla="*/ 90 h 164"/>
                      <a:gd name="T30" fmla="*/ 4 w 400"/>
                      <a:gd name="T31" fmla="*/ 98 h 164"/>
                      <a:gd name="T32" fmla="*/ 10 w 400"/>
                      <a:gd name="T33" fmla="*/ 106 h 164"/>
                      <a:gd name="T34" fmla="*/ 16 w 400"/>
                      <a:gd name="T35" fmla="*/ 114 h 164"/>
                      <a:gd name="T36" fmla="*/ 24 w 400"/>
                      <a:gd name="T37" fmla="*/ 120 h 164"/>
                      <a:gd name="T38" fmla="*/ 34 w 400"/>
                      <a:gd name="T39" fmla="*/ 128 h 164"/>
                      <a:gd name="T40" fmla="*/ 58 w 400"/>
                      <a:gd name="T41" fmla="*/ 140 h 164"/>
                      <a:gd name="T42" fmla="*/ 88 w 400"/>
                      <a:gd name="T43" fmla="*/ 150 h 164"/>
                      <a:gd name="T44" fmla="*/ 122 w 400"/>
                      <a:gd name="T45" fmla="*/ 156 h 164"/>
                      <a:gd name="T46" fmla="*/ 160 w 400"/>
                      <a:gd name="T47" fmla="*/ 162 h 164"/>
                      <a:gd name="T48" fmla="*/ 200 w 400"/>
                      <a:gd name="T49" fmla="*/ 164 h 164"/>
                      <a:gd name="T50" fmla="*/ 200 w 400"/>
                      <a:gd name="T51" fmla="*/ 164 h 164"/>
                      <a:gd name="T52" fmla="*/ 240 w 400"/>
                      <a:gd name="T53" fmla="*/ 162 h 164"/>
                      <a:gd name="T54" fmla="*/ 278 w 400"/>
                      <a:gd name="T55" fmla="*/ 156 h 164"/>
                      <a:gd name="T56" fmla="*/ 312 w 400"/>
                      <a:gd name="T57" fmla="*/ 150 h 164"/>
                      <a:gd name="T58" fmla="*/ 342 w 400"/>
                      <a:gd name="T59" fmla="*/ 140 h 164"/>
                      <a:gd name="T60" fmla="*/ 366 w 400"/>
                      <a:gd name="T61" fmla="*/ 128 h 164"/>
                      <a:gd name="T62" fmla="*/ 376 w 400"/>
                      <a:gd name="T63" fmla="*/ 120 h 164"/>
                      <a:gd name="T64" fmla="*/ 384 w 400"/>
                      <a:gd name="T65" fmla="*/ 114 h 164"/>
                      <a:gd name="T66" fmla="*/ 392 w 400"/>
                      <a:gd name="T67" fmla="*/ 106 h 164"/>
                      <a:gd name="T68" fmla="*/ 396 w 400"/>
                      <a:gd name="T69" fmla="*/ 98 h 164"/>
                      <a:gd name="T70" fmla="*/ 400 w 400"/>
                      <a:gd name="T71" fmla="*/ 90 h 164"/>
                      <a:gd name="T72" fmla="*/ 400 w 400"/>
                      <a:gd name="T73" fmla="*/ 82 h 164"/>
                      <a:gd name="T74" fmla="*/ 400 w 400"/>
                      <a:gd name="T75" fmla="*/ 82 h 164"/>
                      <a:gd name="T76" fmla="*/ 400 w 400"/>
                      <a:gd name="T77" fmla="*/ 74 h 164"/>
                      <a:gd name="T78" fmla="*/ 396 w 400"/>
                      <a:gd name="T79" fmla="*/ 66 h 164"/>
                      <a:gd name="T80" fmla="*/ 392 w 400"/>
                      <a:gd name="T81" fmla="*/ 58 h 164"/>
                      <a:gd name="T82" fmla="*/ 384 w 400"/>
                      <a:gd name="T83" fmla="*/ 50 h 164"/>
                      <a:gd name="T84" fmla="*/ 376 w 400"/>
                      <a:gd name="T85" fmla="*/ 42 h 164"/>
                      <a:gd name="T86" fmla="*/ 366 w 400"/>
                      <a:gd name="T87" fmla="*/ 36 h 164"/>
                      <a:gd name="T88" fmla="*/ 342 w 400"/>
                      <a:gd name="T89" fmla="*/ 24 h 164"/>
                      <a:gd name="T90" fmla="*/ 312 w 400"/>
                      <a:gd name="T91" fmla="*/ 14 h 164"/>
                      <a:gd name="T92" fmla="*/ 278 w 400"/>
                      <a:gd name="T93" fmla="*/ 6 h 164"/>
                      <a:gd name="T94" fmla="*/ 240 w 400"/>
                      <a:gd name="T95" fmla="*/ 2 h 164"/>
                      <a:gd name="T96" fmla="*/ 200 w 400"/>
                      <a:gd name="T97" fmla="*/ 0 h 164"/>
                      <a:gd name="T98" fmla="*/ 200 w 400"/>
                      <a:gd name="T9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0" h="164">
                        <a:moveTo>
                          <a:pt x="200" y="0"/>
                        </a:moveTo>
                        <a:lnTo>
                          <a:pt x="200" y="0"/>
                        </a:lnTo>
                        <a:lnTo>
                          <a:pt x="160" y="2"/>
                        </a:lnTo>
                        <a:lnTo>
                          <a:pt x="122" y="6"/>
                        </a:lnTo>
                        <a:lnTo>
                          <a:pt x="88" y="14"/>
                        </a:lnTo>
                        <a:lnTo>
                          <a:pt x="58" y="24"/>
                        </a:lnTo>
                        <a:lnTo>
                          <a:pt x="34" y="36"/>
                        </a:lnTo>
                        <a:lnTo>
                          <a:pt x="24" y="42"/>
                        </a:lnTo>
                        <a:lnTo>
                          <a:pt x="16" y="50"/>
                        </a:lnTo>
                        <a:lnTo>
                          <a:pt x="10" y="58"/>
                        </a:lnTo>
                        <a:lnTo>
                          <a:pt x="4" y="66"/>
                        </a:lnTo>
                        <a:lnTo>
                          <a:pt x="2" y="74"/>
                        </a:lnTo>
                        <a:lnTo>
                          <a:pt x="0" y="82"/>
                        </a:lnTo>
                        <a:lnTo>
                          <a:pt x="0" y="82"/>
                        </a:lnTo>
                        <a:lnTo>
                          <a:pt x="2" y="90"/>
                        </a:lnTo>
                        <a:lnTo>
                          <a:pt x="4" y="98"/>
                        </a:lnTo>
                        <a:lnTo>
                          <a:pt x="10" y="106"/>
                        </a:lnTo>
                        <a:lnTo>
                          <a:pt x="16" y="114"/>
                        </a:lnTo>
                        <a:lnTo>
                          <a:pt x="24" y="120"/>
                        </a:lnTo>
                        <a:lnTo>
                          <a:pt x="34" y="128"/>
                        </a:lnTo>
                        <a:lnTo>
                          <a:pt x="58" y="140"/>
                        </a:lnTo>
                        <a:lnTo>
                          <a:pt x="88" y="150"/>
                        </a:lnTo>
                        <a:lnTo>
                          <a:pt x="122" y="156"/>
                        </a:lnTo>
                        <a:lnTo>
                          <a:pt x="160" y="162"/>
                        </a:lnTo>
                        <a:lnTo>
                          <a:pt x="200" y="164"/>
                        </a:lnTo>
                        <a:lnTo>
                          <a:pt x="200" y="164"/>
                        </a:lnTo>
                        <a:lnTo>
                          <a:pt x="240" y="162"/>
                        </a:lnTo>
                        <a:lnTo>
                          <a:pt x="278" y="156"/>
                        </a:lnTo>
                        <a:lnTo>
                          <a:pt x="312" y="150"/>
                        </a:lnTo>
                        <a:lnTo>
                          <a:pt x="342" y="140"/>
                        </a:lnTo>
                        <a:lnTo>
                          <a:pt x="366" y="128"/>
                        </a:lnTo>
                        <a:lnTo>
                          <a:pt x="376" y="120"/>
                        </a:lnTo>
                        <a:lnTo>
                          <a:pt x="384" y="114"/>
                        </a:lnTo>
                        <a:lnTo>
                          <a:pt x="392" y="106"/>
                        </a:lnTo>
                        <a:lnTo>
                          <a:pt x="396" y="98"/>
                        </a:lnTo>
                        <a:lnTo>
                          <a:pt x="400" y="90"/>
                        </a:lnTo>
                        <a:lnTo>
                          <a:pt x="400" y="82"/>
                        </a:lnTo>
                        <a:lnTo>
                          <a:pt x="400" y="82"/>
                        </a:lnTo>
                        <a:lnTo>
                          <a:pt x="400" y="74"/>
                        </a:lnTo>
                        <a:lnTo>
                          <a:pt x="396" y="66"/>
                        </a:lnTo>
                        <a:lnTo>
                          <a:pt x="392" y="58"/>
                        </a:lnTo>
                        <a:lnTo>
                          <a:pt x="384" y="50"/>
                        </a:lnTo>
                        <a:lnTo>
                          <a:pt x="376" y="42"/>
                        </a:lnTo>
                        <a:lnTo>
                          <a:pt x="366" y="36"/>
                        </a:lnTo>
                        <a:lnTo>
                          <a:pt x="342" y="24"/>
                        </a:lnTo>
                        <a:lnTo>
                          <a:pt x="312" y="14"/>
                        </a:lnTo>
                        <a:lnTo>
                          <a:pt x="278" y="6"/>
                        </a:lnTo>
                        <a:lnTo>
                          <a:pt x="240" y="2"/>
                        </a:lnTo>
                        <a:lnTo>
                          <a:pt x="200" y="0"/>
                        </a:lnTo>
                        <a:lnTo>
                          <a:pt x="200" y="0"/>
                        </a:lnTo>
                        <a:close/>
                      </a:path>
                    </a:pathLst>
                  </a:custGeom>
                  <a:solidFill>
                    <a:srgbClr val="FEDA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20"/>
                  <p:cNvSpPr>
                    <a:spLocks noEditPoints="1"/>
                  </p:cNvSpPr>
                  <p:nvPr/>
                </p:nvSpPr>
                <p:spPr bwMode="auto">
                  <a:xfrm>
                    <a:off x="6229350" y="7094538"/>
                    <a:ext cx="641350" cy="263525"/>
                  </a:xfrm>
                  <a:custGeom>
                    <a:avLst/>
                    <a:gdLst>
                      <a:gd name="T0" fmla="*/ 212 w 404"/>
                      <a:gd name="T1" fmla="*/ 164 h 166"/>
                      <a:gd name="T2" fmla="*/ 192 w 404"/>
                      <a:gd name="T3" fmla="*/ 166 h 166"/>
                      <a:gd name="T4" fmla="*/ 222 w 404"/>
                      <a:gd name="T5" fmla="*/ 166 h 166"/>
                      <a:gd name="T6" fmla="*/ 222 w 404"/>
                      <a:gd name="T7" fmla="*/ 166 h 166"/>
                      <a:gd name="T8" fmla="*/ 164 w 404"/>
                      <a:gd name="T9" fmla="*/ 162 h 166"/>
                      <a:gd name="T10" fmla="*/ 250 w 404"/>
                      <a:gd name="T11" fmla="*/ 162 h 166"/>
                      <a:gd name="T12" fmla="*/ 154 w 404"/>
                      <a:gd name="T13" fmla="*/ 164 h 166"/>
                      <a:gd name="T14" fmla="*/ 260 w 404"/>
                      <a:gd name="T15" fmla="*/ 164 h 166"/>
                      <a:gd name="T16" fmla="*/ 260 w 404"/>
                      <a:gd name="T17" fmla="*/ 164 h 166"/>
                      <a:gd name="T18" fmla="*/ 126 w 404"/>
                      <a:gd name="T19" fmla="*/ 158 h 166"/>
                      <a:gd name="T20" fmla="*/ 288 w 404"/>
                      <a:gd name="T21" fmla="*/ 156 h 166"/>
                      <a:gd name="T22" fmla="*/ 116 w 404"/>
                      <a:gd name="T23" fmla="*/ 158 h 166"/>
                      <a:gd name="T24" fmla="*/ 298 w 404"/>
                      <a:gd name="T25" fmla="*/ 156 h 166"/>
                      <a:gd name="T26" fmla="*/ 298 w 404"/>
                      <a:gd name="T27" fmla="*/ 156 h 166"/>
                      <a:gd name="T28" fmla="*/ 88 w 404"/>
                      <a:gd name="T29" fmla="*/ 148 h 166"/>
                      <a:gd name="T30" fmla="*/ 324 w 404"/>
                      <a:gd name="T31" fmla="*/ 146 h 166"/>
                      <a:gd name="T32" fmla="*/ 78 w 404"/>
                      <a:gd name="T33" fmla="*/ 150 h 166"/>
                      <a:gd name="T34" fmla="*/ 334 w 404"/>
                      <a:gd name="T35" fmla="*/ 146 h 166"/>
                      <a:gd name="T36" fmla="*/ 334 w 404"/>
                      <a:gd name="T37" fmla="*/ 146 h 166"/>
                      <a:gd name="T38" fmla="*/ 52 w 404"/>
                      <a:gd name="T39" fmla="*/ 136 h 166"/>
                      <a:gd name="T40" fmla="*/ 360 w 404"/>
                      <a:gd name="T41" fmla="*/ 132 h 166"/>
                      <a:gd name="T42" fmla="*/ 42 w 404"/>
                      <a:gd name="T43" fmla="*/ 134 h 166"/>
                      <a:gd name="T44" fmla="*/ 370 w 404"/>
                      <a:gd name="T45" fmla="*/ 130 h 166"/>
                      <a:gd name="T46" fmla="*/ 370 w 404"/>
                      <a:gd name="T47" fmla="*/ 130 h 166"/>
                      <a:gd name="T48" fmla="*/ 20 w 404"/>
                      <a:gd name="T49" fmla="*/ 116 h 166"/>
                      <a:gd name="T50" fmla="*/ 390 w 404"/>
                      <a:gd name="T51" fmla="*/ 108 h 166"/>
                      <a:gd name="T52" fmla="*/ 12 w 404"/>
                      <a:gd name="T53" fmla="*/ 110 h 166"/>
                      <a:gd name="T54" fmla="*/ 398 w 404"/>
                      <a:gd name="T55" fmla="*/ 102 h 166"/>
                      <a:gd name="T56" fmla="*/ 398 w 404"/>
                      <a:gd name="T57" fmla="*/ 102 h 166"/>
                      <a:gd name="T58" fmla="*/ 4 w 404"/>
                      <a:gd name="T59" fmla="*/ 84 h 166"/>
                      <a:gd name="T60" fmla="*/ 402 w 404"/>
                      <a:gd name="T61" fmla="*/ 84 h 166"/>
                      <a:gd name="T62" fmla="*/ 404 w 404"/>
                      <a:gd name="T63" fmla="*/ 84 h 166"/>
                      <a:gd name="T64" fmla="*/ 8 w 404"/>
                      <a:gd name="T65" fmla="*/ 66 h 166"/>
                      <a:gd name="T66" fmla="*/ 390 w 404"/>
                      <a:gd name="T67" fmla="*/ 58 h 166"/>
                      <a:gd name="T68" fmla="*/ 12 w 404"/>
                      <a:gd name="T69" fmla="*/ 56 h 166"/>
                      <a:gd name="T70" fmla="*/ 14 w 404"/>
                      <a:gd name="T71" fmla="*/ 58 h 166"/>
                      <a:gd name="T72" fmla="*/ 386 w 404"/>
                      <a:gd name="T73" fmla="*/ 50 h 166"/>
                      <a:gd name="T74" fmla="*/ 36 w 404"/>
                      <a:gd name="T75" fmla="*/ 40 h 166"/>
                      <a:gd name="T76" fmla="*/ 360 w 404"/>
                      <a:gd name="T77" fmla="*/ 36 h 166"/>
                      <a:gd name="T78" fmla="*/ 42 w 404"/>
                      <a:gd name="T79" fmla="*/ 32 h 166"/>
                      <a:gd name="T80" fmla="*/ 44 w 404"/>
                      <a:gd name="T81" fmla="*/ 36 h 166"/>
                      <a:gd name="T82" fmla="*/ 354 w 404"/>
                      <a:gd name="T83" fmla="*/ 28 h 166"/>
                      <a:gd name="T84" fmla="*/ 70 w 404"/>
                      <a:gd name="T85" fmla="*/ 24 h 166"/>
                      <a:gd name="T86" fmla="*/ 326 w 404"/>
                      <a:gd name="T87" fmla="*/ 22 h 166"/>
                      <a:gd name="T88" fmla="*/ 78 w 404"/>
                      <a:gd name="T89" fmla="*/ 18 h 166"/>
                      <a:gd name="T90" fmla="*/ 80 w 404"/>
                      <a:gd name="T91" fmla="*/ 22 h 166"/>
                      <a:gd name="T92" fmla="*/ 318 w 404"/>
                      <a:gd name="T93" fmla="*/ 16 h 166"/>
                      <a:gd name="T94" fmla="*/ 106 w 404"/>
                      <a:gd name="T95" fmla="*/ 14 h 166"/>
                      <a:gd name="T96" fmla="*/ 288 w 404"/>
                      <a:gd name="T97" fmla="*/ 12 h 166"/>
                      <a:gd name="T98" fmla="*/ 116 w 404"/>
                      <a:gd name="T99" fmla="*/ 8 h 166"/>
                      <a:gd name="T100" fmla="*/ 116 w 404"/>
                      <a:gd name="T101" fmla="*/ 12 h 166"/>
                      <a:gd name="T102" fmla="*/ 280 w 404"/>
                      <a:gd name="T103" fmla="*/ 6 h 166"/>
                      <a:gd name="T104" fmla="*/ 144 w 404"/>
                      <a:gd name="T105" fmla="*/ 8 h 166"/>
                      <a:gd name="T106" fmla="*/ 250 w 404"/>
                      <a:gd name="T107" fmla="*/ 6 h 166"/>
                      <a:gd name="T108" fmla="*/ 154 w 404"/>
                      <a:gd name="T109" fmla="*/ 2 h 166"/>
                      <a:gd name="T110" fmla="*/ 154 w 404"/>
                      <a:gd name="T111" fmla="*/ 6 h 166"/>
                      <a:gd name="T112" fmla="*/ 242 w 404"/>
                      <a:gd name="T113" fmla="*/ 2 h 166"/>
                      <a:gd name="T114" fmla="*/ 182 w 404"/>
                      <a:gd name="T115" fmla="*/ 4 h 166"/>
                      <a:gd name="T116" fmla="*/ 212 w 404"/>
                      <a:gd name="T117" fmla="*/ 4 h 166"/>
                      <a:gd name="T118" fmla="*/ 192 w 404"/>
                      <a:gd name="T119" fmla="*/ 0 h 166"/>
                      <a:gd name="T120" fmla="*/ 202 w 404"/>
                      <a:gd name="T121"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166">
                        <a:moveTo>
                          <a:pt x="202" y="166"/>
                        </a:moveTo>
                        <a:lnTo>
                          <a:pt x="202" y="166"/>
                        </a:lnTo>
                        <a:lnTo>
                          <a:pt x="202" y="164"/>
                        </a:lnTo>
                        <a:lnTo>
                          <a:pt x="202" y="164"/>
                        </a:lnTo>
                        <a:lnTo>
                          <a:pt x="202" y="164"/>
                        </a:lnTo>
                        <a:lnTo>
                          <a:pt x="212" y="164"/>
                        </a:lnTo>
                        <a:lnTo>
                          <a:pt x="212" y="166"/>
                        </a:lnTo>
                        <a:lnTo>
                          <a:pt x="212" y="166"/>
                        </a:lnTo>
                        <a:lnTo>
                          <a:pt x="202" y="166"/>
                        </a:lnTo>
                        <a:lnTo>
                          <a:pt x="202" y="166"/>
                        </a:lnTo>
                        <a:close/>
                        <a:moveTo>
                          <a:pt x="192" y="166"/>
                        </a:moveTo>
                        <a:lnTo>
                          <a:pt x="192" y="166"/>
                        </a:lnTo>
                        <a:lnTo>
                          <a:pt x="182" y="166"/>
                        </a:lnTo>
                        <a:lnTo>
                          <a:pt x="182" y="164"/>
                        </a:lnTo>
                        <a:lnTo>
                          <a:pt x="182" y="164"/>
                        </a:lnTo>
                        <a:lnTo>
                          <a:pt x="192" y="164"/>
                        </a:lnTo>
                        <a:lnTo>
                          <a:pt x="192" y="166"/>
                        </a:lnTo>
                        <a:close/>
                        <a:moveTo>
                          <a:pt x="222" y="166"/>
                        </a:moveTo>
                        <a:lnTo>
                          <a:pt x="222" y="164"/>
                        </a:lnTo>
                        <a:lnTo>
                          <a:pt x="222" y="164"/>
                        </a:lnTo>
                        <a:lnTo>
                          <a:pt x="230" y="162"/>
                        </a:lnTo>
                        <a:lnTo>
                          <a:pt x="230" y="166"/>
                        </a:lnTo>
                        <a:lnTo>
                          <a:pt x="230" y="166"/>
                        </a:lnTo>
                        <a:lnTo>
                          <a:pt x="222" y="166"/>
                        </a:lnTo>
                        <a:lnTo>
                          <a:pt x="222" y="166"/>
                        </a:lnTo>
                        <a:close/>
                        <a:moveTo>
                          <a:pt x="172" y="166"/>
                        </a:moveTo>
                        <a:lnTo>
                          <a:pt x="172" y="166"/>
                        </a:lnTo>
                        <a:lnTo>
                          <a:pt x="164" y="166"/>
                        </a:lnTo>
                        <a:lnTo>
                          <a:pt x="164" y="162"/>
                        </a:lnTo>
                        <a:lnTo>
                          <a:pt x="164" y="162"/>
                        </a:lnTo>
                        <a:lnTo>
                          <a:pt x="174" y="162"/>
                        </a:lnTo>
                        <a:lnTo>
                          <a:pt x="172" y="166"/>
                        </a:lnTo>
                        <a:close/>
                        <a:moveTo>
                          <a:pt x="240" y="166"/>
                        </a:moveTo>
                        <a:lnTo>
                          <a:pt x="240" y="162"/>
                        </a:lnTo>
                        <a:lnTo>
                          <a:pt x="240" y="162"/>
                        </a:lnTo>
                        <a:lnTo>
                          <a:pt x="250" y="162"/>
                        </a:lnTo>
                        <a:lnTo>
                          <a:pt x="250" y="164"/>
                        </a:lnTo>
                        <a:lnTo>
                          <a:pt x="250" y="164"/>
                        </a:lnTo>
                        <a:lnTo>
                          <a:pt x="240" y="166"/>
                        </a:lnTo>
                        <a:lnTo>
                          <a:pt x="240" y="166"/>
                        </a:lnTo>
                        <a:close/>
                        <a:moveTo>
                          <a:pt x="154" y="164"/>
                        </a:moveTo>
                        <a:lnTo>
                          <a:pt x="154" y="164"/>
                        </a:lnTo>
                        <a:lnTo>
                          <a:pt x="144" y="164"/>
                        </a:lnTo>
                        <a:lnTo>
                          <a:pt x="144" y="160"/>
                        </a:lnTo>
                        <a:lnTo>
                          <a:pt x="144" y="160"/>
                        </a:lnTo>
                        <a:lnTo>
                          <a:pt x="154" y="160"/>
                        </a:lnTo>
                        <a:lnTo>
                          <a:pt x="154" y="164"/>
                        </a:lnTo>
                        <a:close/>
                        <a:moveTo>
                          <a:pt x="260" y="164"/>
                        </a:moveTo>
                        <a:lnTo>
                          <a:pt x="260" y="160"/>
                        </a:lnTo>
                        <a:lnTo>
                          <a:pt x="260" y="160"/>
                        </a:lnTo>
                        <a:lnTo>
                          <a:pt x="268" y="158"/>
                        </a:lnTo>
                        <a:lnTo>
                          <a:pt x="270" y="162"/>
                        </a:lnTo>
                        <a:lnTo>
                          <a:pt x="270" y="162"/>
                        </a:lnTo>
                        <a:lnTo>
                          <a:pt x="260" y="164"/>
                        </a:lnTo>
                        <a:lnTo>
                          <a:pt x="260" y="164"/>
                        </a:lnTo>
                        <a:close/>
                        <a:moveTo>
                          <a:pt x="134" y="162"/>
                        </a:moveTo>
                        <a:lnTo>
                          <a:pt x="134" y="162"/>
                        </a:lnTo>
                        <a:lnTo>
                          <a:pt x="126" y="160"/>
                        </a:lnTo>
                        <a:lnTo>
                          <a:pt x="126" y="158"/>
                        </a:lnTo>
                        <a:lnTo>
                          <a:pt x="126" y="158"/>
                        </a:lnTo>
                        <a:lnTo>
                          <a:pt x="136" y="158"/>
                        </a:lnTo>
                        <a:lnTo>
                          <a:pt x="134" y="162"/>
                        </a:lnTo>
                        <a:close/>
                        <a:moveTo>
                          <a:pt x="278" y="160"/>
                        </a:moveTo>
                        <a:lnTo>
                          <a:pt x="278" y="158"/>
                        </a:lnTo>
                        <a:lnTo>
                          <a:pt x="278" y="158"/>
                        </a:lnTo>
                        <a:lnTo>
                          <a:pt x="288" y="156"/>
                        </a:lnTo>
                        <a:lnTo>
                          <a:pt x="288" y="158"/>
                        </a:lnTo>
                        <a:lnTo>
                          <a:pt x="288" y="158"/>
                        </a:lnTo>
                        <a:lnTo>
                          <a:pt x="278" y="160"/>
                        </a:lnTo>
                        <a:lnTo>
                          <a:pt x="278" y="160"/>
                        </a:lnTo>
                        <a:close/>
                        <a:moveTo>
                          <a:pt x="116" y="158"/>
                        </a:moveTo>
                        <a:lnTo>
                          <a:pt x="116" y="158"/>
                        </a:lnTo>
                        <a:lnTo>
                          <a:pt x="106" y="156"/>
                        </a:lnTo>
                        <a:lnTo>
                          <a:pt x="106" y="154"/>
                        </a:lnTo>
                        <a:lnTo>
                          <a:pt x="106" y="154"/>
                        </a:lnTo>
                        <a:lnTo>
                          <a:pt x="116" y="156"/>
                        </a:lnTo>
                        <a:lnTo>
                          <a:pt x="116" y="158"/>
                        </a:lnTo>
                        <a:close/>
                        <a:moveTo>
                          <a:pt x="298" y="156"/>
                        </a:moveTo>
                        <a:lnTo>
                          <a:pt x="298" y="154"/>
                        </a:lnTo>
                        <a:lnTo>
                          <a:pt x="298" y="154"/>
                        </a:lnTo>
                        <a:lnTo>
                          <a:pt x="306" y="152"/>
                        </a:lnTo>
                        <a:lnTo>
                          <a:pt x="308" y="154"/>
                        </a:lnTo>
                        <a:lnTo>
                          <a:pt x="308" y="154"/>
                        </a:lnTo>
                        <a:lnTo>
                          <a:pt x="298" y="156"/>
                        </a:lnTo>
                        <a:lnTo>
                          <a:pt x="298" y="156"/>
                        </a:lnTo>
                        <a:close/>
                        <a:moveTo>
                          <a:pt x="96" y="154"/>
                        </a:moveTo>
                        <a:lnTo>
                          <a:pt x="96" y="154"/>
                        </a:lnTo>
                        <a:lnTo>
                          <a:pt x="88" y="152"/>
                        </a:lnTo>
                        <a:lnTo>
                          <a:pt x="88" y="148"/>
                        </a:lnTo>
                        <a:lnTo>
                          <a:pt x="88" y="148"/>
                        </a:lnTo>
                        <a:lnTo>
                          <a:pt x="98" y="152"/>
                        </a:lnTo>
                        <a:lnTo>
                          <a:pt x="96" y="154"/>
                        </a:lnTo>
                        <a:close/>
                        <a:moveTo>
                          <a:pt x="316" y="152"/>
                        </a:moveTo>
                        <a:lnTo>
                          <a:pt x="316" y="148"/>
                        </a:lnTo>
                        <a:lnTo>
                          <a:pt x="316" y="148"/>
                        </a:lnTo>
                        <a:lnTo>
                          <a:pt x="324" y="146"/>
                        </a:lnTo>
                        <a:lnTo>
                          <a:pt x="326" y="150"/>
                        </a:lnTo>
                        <a:lnTo>
                          <a:pt x="326" y="150"/>
                        </a:lnTo>
                        <a:lnTo>
                          <a:pt x="316" y="152"/>
                        </a:lnTo>
                        <a:lnTo>
                          <a:pt x="316" y="152"/>
                        </a:lnTo>
                        <a:close/>
                        <a:moveTo>
                          <a:pt x="78" y="150"/>
                        </a:moveTo>
                        <a:lnTo>
                          <a:pt x="78" y="150"/>
                        </a:lnTo>
                        <a:lnTo>
                          <a:pt x="68" y="146"/>
                        </a:lnTo>
                        <a:lnTo>
                          <a:pt x="70" y="142"/>
                        </a:lnTo>
                        <a:lnTo>
                          <a:pt x="70" y="142"/>
                        </a:lnTo>
                        <a:lnTo>
                          <a:pt x="80" y="146"/>
                        </a:lnTo>
                        <a:lnTo>
                          <a:pt x="78" y="150"/>
                        </a:lnTo>
                        <a:close/>
                        <a:moveTo>
                          <a:pt x="334" y="146"/>
                        </a:moveTo>
                        <a:lnTo>
                          <a:pt x="334" y="144"/>
                        </a:lnTo>
                        <a:lnTo>
                          <a:pt x="334" y="144"/>
                        </a:lnTo>
                        <a:lnTo>
                          <a:pt x="342" y="140"/>
                        </a:lnTo>
                        <a:lnTo>
                          <a:pt x="344" y="142"/>
                        </a:lnTo>
                        <a:lnTo>
                          <a:pt x="344" y="142"/>
                        </a:lnTo>
                        <a:lnTo>
                          <a:pt x="334" y="146"/>
                        </a:lnTo>
                        <a:lnTo>
                          <a:pt x="334" y="146"/>
                        </a:lnTo>
                        <a:close/>
                        <a:moveTo>
                          <a:pt x="60" y="142"/>
                        </a:moveTo>
                        <a:lnTo>
                          <a:pt x="60" y="142"/>
                        </a:lnTo>
                        <a:lnTo>
                          <a:pt x="50" y="138"/>
                        </a:lnTo>
                        <a:lnTo>
                          <a:pt x="52" y="136"/>
                        </a:lnTo>
                        <a:lnTo>
                          <a:pt x="52" y="136"/>
                        </a:lnTo>
                        <a:lnTo>
                          <a:pt x="62" y="140"/>
                        </a:lnTo>
                        <a:lnTo>
                          <a:pt x="60" y="142"/>
                        </a:lnTo>
                        <a:close/>
                        <a:moveTo>
                          <a:pt x="352" y="138"/>
                        </a:moveTo>
                        <a:lnTo>
                          <a:pt x="352" y="136"/>
                        </a:lnTo>
                        <a:lnTo>
                          <a:pt x="352" y="136"/>
                        </a:lnTo>
                        <a:lnTo>
                          <a:pt x="360" y="132"/>
                        </a:lnTo>
                        <a:lnTo>
                          <a:pt x="362" y="134"/>
                        </a:lnTo>
                        <a:lnTo>
                          <a:pt x="362" y="134"/>
                        </a:lnTo>
                        <a:lnTo>
                          <a:pt x="352" y="138"/>
                        </a:lnTo>
                        <a:lnTo>
                          <a:pt x="352" y="138"/>
                        </a:lnTo>
                        <a:close/>
                        <a:moveTo>
                          <a:pt x="42" y="134"/>
                        </a:moveTo>
                        <a:lnTo>
                          <a:pt x="42" y="134"/>
                        </a:lnTo>
                        <a:lnTo>
                          <a:pt x="34" y="130"/>
                        </a:lnTo>
                        <a:lnTo>
                          <a:pt x="36" y="126"/>
                        </a:lnTo>
                        <a:lnTo>
                          <a:pt x="36" y="126"/>
                        </a:lnTo>
                        <a:lnTo>
                          <a:pt x="44" y="132"/>
                        </a:lnTo>
                        <a:lnTo>
                          <a:pt x="42" y="134"/>
                        </a:lnTo>
                        <a:close/>
                        <a:moveTo>
                          <a:pt x="370" y="130"/>
                        </a:moveTo>
                        <a:lnTo>
                          <a:pt x="368" y="126"/>
                        </a:lnTo>
                        <a:lnTo>
                          <a:pt x="368" y="126"/>
                        </a:lnTo>
                        <a:lnTo>
                          <a:pt x="376" y="122"/>
                        </a:lnTo>
                        <a:lnTo>
                          <a:pt x="378" y="124"/>
                        </a:lnTo>
                        <a:lnTo>
                          <a:pt x="378" y="124"/>
                        </a:lnTo>
                        <a:lnTo>
                          <a:pt x="370" y="130"/>
                        </a:lnTo>
                        <a:lnTo>
                          <a:pt x="370" y="130"/>
                        </a:lnTo>
                        <a:close/>
                        <a:moveTo>
                          <a:pt x="26" y="124"/>
                        </a:moveTo>
                        <a:lnTo>
                          <a:pt x="26" y="124"/>
                        </a:lnTo>
                        <a:lnTo>
                          <a:pt x="18" y="118"/>
                        </a:lnTo>
                        <a:lnTo>
                          <a:pt x="20" y="116"/>
                        </a:lnTo>
                        <a:lnTo>
                          <a:pt x="20" y="116"/>
                        </a:lnTo>
                        <a:lnTo>
                          <a:pt x="28" y="122"/>
                        </a:lnTo>
                        <a:lnTo>
                          <a:pt x="26" y="124"/>
                        </a:lnTo>
                        <a:close/>
                        <a:moveTo>
                          <a:pt x="386" y="118"/>
                        </a:moveTo>
                        <a:lnTo>
                          <a:pt x="384" y="116"/>
                        </a:lnTo>
                        <a:lnTo>
                          <a:pt x="384" y="116"/>
                        </a:lnTo>
                        <a:lnTo>
                          <a:pt x="390" y="108"/>
                        </a:lnTo>
                        <a:lnTo>
                          <a:pt x="392" y="110"/>
                        </a:lnTo>
                        <a:lnTo>
                          <a:pt x="392" y="110"/>
                        </a:lnTo>
                        <a:lnTo>
                          <a:pt x="386" y="118"/>
                        </a:lnTo>
                        <a:lnTo>
                          <a:pt x="386" y="118"/>
                        </a:lnTo>
                        <a:close/>
                        <a:moveTo>
                          <a:pt x="12" y="110"/>
                        </a:moveTo>
                        <a:lnTo>
                          <a:pt x="12" y="110"/>
                        </a:lnTo>
                        <a:lnTo>
                          <a:pt x="6" y="102"/>
                        </a:lnTo>
                        <a:lnTo>
                          <a:pt x="8" y="100"/>
                        </a:lnTo>
                        <a:lnTo>
                          <a:pt x="8" y="100"/>
                        </a:lnTo>
                        <a:lnTo>
                          <a:pt x="14" y="108"/>
                        </a:lnTo>
                        <a:lnTo>
                          <a:pt x="12" y="110"/>
                        </a:lnTo>
                        <a:close/>
                        <a:moveTo>
                          <a:pt x="398" y="102"/>
                        </a:moveTo>
                        <a:lnTo>
                          <a:pt x="396" y="102"/>
                        </a:lnTo>
                        <a:lnTo>
                          <a:pt x="396" y="102"/>
                        </a:lnTo>
                        <a:lnTo>
                          <a:pt x="400" y="92"/>
                        </a:lnTo>
                        <a:lnTo>
                          <a:pt x="402" y="94"/>
                        </a:lnTo>
                        <a:lnTo>
                          <a:pt x="402" y="94"/>
                        </a:lnTo>
                        <a:lnTo>
                          <a:pt x="398" y="102"/>
                        </a:lnTo>
                        <a:lnTo>
                          <a:pt x="398" y="102"/>
                        </a:lnTo>
                        <a:close/>
                        <a:moveTo>
                          <a:pt x="2" y="94"/>
                        </a:moveTo>
                        <a:lnTo>
                          <a:pt x="2" y="94"/>
                        </a:lnTo>
                        <a:lnTo>
                          <a:pt x="0" y="84"/>
                        </a:lnTo>
                        <a:lnTo>
                          <a:pt x="4" y="84"/>
                        </a:lnTo>
                        <a:lnTo>
                          <a:pt x="4" y="84"/>
                        </a:lnTo>
                        <a:lnTo>
                          <a:pt x="4" y="84"/>
                        </a:lnTo>
                        <a:lnTo>
                          <a:pt x="6" y="92"/>
                        </a:lnTo>
                        <a:lnTo>
                          <a:pt x="2" y="94"/>
                        </a:lnTo>
                        <a:close/>
                        <a:moveTo>
                          <a:pt x="404" y="84"/>
                        </a:moveTo>
                        <a:lnTo>
                          <a:pt x="400" y="84"/>
                        </a:lnTo>
                        <a:lnTo>
                          <a:pt x="402" y="84"/>
                        </a:lnTo>
                        <a:lnTo>
                          <a:pt x="400" y="84"/>
                        </a:lnTo>
                        <a:lnTo>
                          <a:pt x="400" y="84"/>
                        </a:lnTo>
                        <a:lnTo>
                          <a:pt x="400" y="74"/>
                        </a:lnTo>
                        <a:lnTo>
                          <a:pt x="402" y="74"/>
                        </a:lnTo>
                        <a:lnTo>
                          <a:pt x="402" y="74"/>
                        </a:lnTo>
                        <a:lnTo>
                          <a:pt x="404" y="84"/>
                        </a:lnTo>
                        <a:lnTo>
                          <a:pt x="404" y="84"/>
                        </a:lnTo>
                        <a:close/>
                        <a:moveTo>
                          <a:pt x="6" y="74"/>
                        </a:moveTo>
                        <a:lnTo>
                          <a:pt x="2" y="74"/>
                        </a:lnTo>
                        <a:lnTo>
                          <a:pt x="2" y="74"/>
                        </a:lnTo>
                        <a:lnTo>
                          <a:pt x="6" y="64"/>
                        </a:lnTo>
                        <a:lnTo>
                          <a:pt x="8" y="66"/>
                        </a:lnTo>
                        <a:lnTo>
                          <a:pt x="8" y="66"/>
                        </a:lnTo>
                        <a:lnTo>
                          <a:pt x="6" y="74"/>
                        </a:lnTo>
                        <a:lnTo>
                          <a:pt x="6" y="74"/>
                        </a:lnTo>
                        <a:close/>
                        <a:moveTo>
                          <a:pt x="396" y="66"/>
                        </a:moveTo>
                        <a:lnTo>
                          <a:pt x="396" y="66"/>
                        </a:lnTo>
                        <a:lnTo>
                          <a:pt x="390" y="58"/>
                        </a:lnTo>
                        <a:lnTo>
                          <a:pt x="392" y="56"/>
                        </a:lnTo>
                        <a:lnTo>
                          <a:pt x="392" y="56"/>
                        </a:lnTo>
                        <a:lnTo>
                          <a:pt x="398" y="64"/>
                        </a:lnTo>
                        <a:lnTo>
                          <a:pt x="396" y="66"/>
                        </a:lnTo>
                        <a:close/>
                        <a:moveTo>
                          <a:pt x="14" y="58"/>
                        </a:moveTo>
                        <a:lnTo>
                          <a:pt x="12" y="56"/>
                        </a:lnTo>
                        <a:lnTo>
                          <a:pt x="12" y="56"/>
                        </a:lnTo>
                        <a:lnTo>
                          <a:pt x="18" y="50"/>
                        </a:lnTo>
                        <a:lnTo>
                          <a:pt x="20" y="52"/>
                        </a:lnTo>
                        <a:lnTo>
                          <a:pt x="20" y="52"/>
                        </a:lnTo>
                        <a:lnTo>
                          <a:pt x="14" y="58"/>
                        </a:lnTo>
                        <a:lnTo>
                          <a:pt x="14" y="58"/>
                        </a:lnTo>
                        <a:close/>
                        <a:moveTo>
                          <a:pt x="384" y="52"/>
                        </a:moveTo>
                        <a:lnTo>
                          <a:pt x="384" y="52"/>
                        </a:lnTo>
                        <a:lnTo>
                          <a:pt x="376" y="46"/>
                        </a:lnTo>
                        <a:lnTo>
                          <a:pt x="378" y="44"/>
                        </a:lnTo>
                        <a:lnTo>
                          <a:pt x="378" y="44"/>
                        </a:lnTo>
                        <a:lnTo>
                          <a:pt x="386" y="50"/>
                        </a:lnTo>
                        <a:lnTo>
                          <a:pt x="384" y="52"/>
                        </a:lnTo>
                        <a:close/>
                        <a:moveTo>
                          <a:pt x="28" y="46"/>
                        </a:moveTo>
                        <a:lnTo>
                          <a:pt x="26" y="44"/>
                        </a:lnTo>
                        <a:lnTo>
                          <a:pt x="26" y="44"/>
                        </a:lnTo>
                        <a:lnTo>
                          <a:pt x="34" y="38"/>
                        </a:lnTo>
                        <a:lnTo>
                          <a:pt x="36" y="40"/>
                        </a:lnTo>
                        <a:lnTo>
                          <a:pt x="36" y="40"/>
                        </a:lnTo>
                        <a:lnTo>
                          <a:pt x="28" y="46"/>
                        </a:lnTo>
                        <a:lnTo>
                          <a:pt x="28" y="46"/>
                        </a:lnTo>
                        <a:close/>
                        <a:moveTo>
                          <a:pt x="368" y="40"/>
                        </a:moveTo>
                        <a:lnTo>
                          <a:pt x="368" y="40"/>
                        </a:lnTo>
                        <a:lnTo>
                          <a:pt x="360" y="36"/>
                        </a:lnTo>
                        <a:lnTo>
                          <a:pt x="362" y="32"/>
                        </a:lnTo>
                        <a:lnTo>
                          <a:pt x="362" y="32"/>
                        </a:lnTo>
                        <a:lnTo>
                          <a:pt x="370" y="38"/>
                        </a:lnTo>
                        <a:lnTo>
                          <a:pt x="368" y="40"/>
                        </a:lnTo>
                        <a:close/>
                        <a:moveTo>
                          <a:pt x="44" y="36"/>
                        </a:moveTo>
                        <a:lnTo>
                          <a:pt x="42" y="32"/>
                        </a:lnTo>
                        <a:lnTo>
                          <a:pt x="42" y="32"/>
                        </a:lnTo>
                        <a:lnTo>
                          <a:pt x="52" y="28"/>
                        </a:lnTo>
                        <a:lnTo>
                          <a:pt x="52" y="32"/>
                        </a:lnTo>
                        <a:lnTo>
                          <a:pt x="52" y="32"/>
                        </a:lnTo>
                        <a:lnTo>
                          <a:pt x="44" y="36"/>
                        </a:lnTo>
                        <a:lnTo>
                          <a:pt x="44" y="36"/>
                        </a:lnTo>
                        <a:close/>
                        <a:moveTo>
                          <a:pt x="352" y="32"/>
                        </a:moveTo>
                        <a:lnTo>
                          <a:pt x="352" y="32"/>
                        </a:lnTo>
                        <a:lnTo>
                          <a:pt x="344" y="28"/>
                        </a:lnTo>
                        <a:lnTo>
                          <a:pt x="344" y="24"/>
                        </a:lnTo>
                        <a:lnTo>
                          <a:pt x="344" y="24"/>
                        </a:lnTo>
                        <a:lnTo>
                          <a:pt x="354" y="28"/>
                        </a:lnTo>
                        <a:lnTo>
                          <a:pt x="352" y="32"/>
                        </a:lnTo>
                        <a:close/>
                        <a:moveTo>
                          <a:pt x="62" y="28"/>
                        </a:moveTo>
                        <a:lnTo>
                          <a:pt x="60" y="24"/>
                        </a:lnTo>
                        <a:lnTo>
                          <a:pt x="60" y="24"/>
                        </a:lnTo>
                        <a:lnTo>
                          <a:pt x="70" y="22"/>
                        </a:lnTo>
                        <a:lnTo>
                          <a:pt x="70" y="24"/>
                        </a:lnTo>
                        <a:lnTo>
                          <a:pt x="70" y="24"/>
                        </a:lnTo>
                        <a:lnTo>
                          <a:pt x="62" y="28"/>
                        </a:lnTo>
                        <a:lnTo>
                          <a:pt x="62" y="28"/>
                        </a:lnTo>
                        <a:close/>
                        <a:moveTo>
                          <a:pt x="334" y="24"/>
                        </a:moveTo>
                        <a:lnTo>
                          <a:pt x="334" y="24"/>
                        </a:lnTo>
                        <a:lnTo>
                          <a:pt x="326" y="22"/>
                        </a:lnTo>
                        <a:lnTo>
                          <a:pt x="326" y="18"/>
                        </a:lnTo>
                        <a:lnTo>
                          <a:pt x="326" y="18"/>
                        </a:lnTo>
                        <a:lnTo>
                          <a:pt x="336" y="22"/>
                        </a:lnTo>
                        <a:lnTo>
                          <a:pt x="334" y="24"/>
                        </a:lnTo>
                        <a:close/>
                        <a:moveTo>
                          <a:pt x="80" y="22"/>
                        </a:moveTo>
                        <a:lnTo>
                          <a:pt x="78" y="18"/>
                        </a:lnTo>
                        <a:lnTo>
                          <a:pt x="78" y="18"/>
                        </a:lnTo>
                        <a:lnTo>
                          <a:pt x="88" y="16"/>
                        </a:lnTo>
                        <a:lnTo>
                          <a:pt x="88" y="18"/>
                        </a:lnTo>
                        <a:lnTo>
                          <a:pt x="88" y="18"/>
                        </a:lnTo>
                        <a:lnTo>
                          <a:pt x="80" y="22"/>
                        </a:lnTo>
                        <a:lnTo>
                          <a:pt x="80" y="22"/>
                        </a:lnTo>
                        <a:close/>
                        <a:moveTo>
                          <a:pt x="316" y="18"/>
                        </a:moveTo>
                        <a:lnTo>
                          <a:pt x="316" y="18"/>
                        </a:lnTo>
                        <a:lnTo>
                          <a:pt x="306" y="16"/>
                        </a:lnTo>
                        <a:lnTo>
                          <a:pt x="308" y="12"/>
                        </a:lnTo>
                        <a:lnTo>
                          <a:pt x="308" y="12"/>
                        </a:lnTo>
                        <a:lnTo>
                          <a:pt x="318" y="16"/>
                        </a:lnTo>
                        <a:lnTo>
                          <a:pt x="316" y="18"/>
                        </a:lnTo>
                        <a:close/>
                        <a:moveTo>
                          <a:pt x="98" y="16"/>
                        </a:moveTo>
                        <a:lnTo>
                          <a:pt x="96" y="12"/>
                        </a:lnTo>
                        <a:lnTo>
                          <a:pt x="96" y="12"/>
                        </a:lnTo>
                        <a:lnTo>
                          <a:pt x="106" y="10"/>
                        </a:lnTo>
                        <a:lnTo>
                          <a:pt x="106" y="14"/>
                        </a:lnTo>
                        <a:lnTo>
                          <a:pt x="106" y="14"/>
                        </a:lnTo>
                        <a:lnTo>
                          <a:pt x="98" y="16"/>
                        </a:lnTo>
                        <a:lnTo>
                          <a:pt x="98" y="16"/>
                        </a:lnTo>
                        <a:close/>
                        <a:moveTo>
                          <a:pt x="298" y="14"/>
                        </a:moveTo>
                        <a:lnTo>
                          <a:pt x="298" y="14"/>
                        </a:lnTo>
                        <a:lnTo>
                          <a:pt x="288" y="12"/>
                        </a:lnTo>
                        <a:lnTo>
                          <a:pt x="288" y="8"/>
                        </a:lnTo>
                        <a:lnTo>
                          <a:pt x="288" y="8"/>
                        </a:lnTo>
                        <a:lnTo>
                          <a:pt x="298" y="10"/>
                        </a:lnTo>
                        <a:lnTo>
                          <a:pt x="298" y="14"/>
                        </a:lnTo>
                        <a:close/>
                        <a:moveTo>
                          <a:pt x="116" y="12"/>
                        </a:moveTo>
                        <a:lnTo>
                          <a:pt x="116" y="8"/>
                        </a:lnTo>
                        <a:lnTo>
                          <a:pt x="116" y="8"/>
                        </a:lnTo>
                        <a:lnTo>
                          <a:pt x="126" y="6"/>
                        </a:lnTo>
                        <a:lnTo>
                          <a:pt x="126" y="10"/>
                        </a:lnTo>
                        <a:lnTo>
                          <a:pt x="126" y="10"/>
                        </a:lnTo>
                        <a:lnTo>
                          <a:pt x="116" y="12"/>
                        </a:lnTo>
                        <a:lnTo>
                          <a:pt x="116" y="12"/>
                        </a:lnTo>
                        <a:close/>
                        <a:moveTo>
                          <a:pt x="278" y="10"/>
                        </a:moveTo>
                        <a:lnTo>
                          <a:pt x="278" y="10"/>
                        </a:lnTo>
                        <a:lnTo>
                          <a:pt x="270" y="8"/>
                        </a:lnTo>
                        <a:lnTo>
                          <a:pt x="270" y="6"/>
                        </a:lnTo>
                        <a:lnTo>
                          <a:pt x="270" y="6"/>
                        </a:lnTo>
                        <a:lnTo>
                          <a:pt x="280" y="6"/>
                        </a:lnTo>
                        <a:lnTo>
                          <a:pt x="278" y="10"/>
                        </a:lnTo>
                        <a:close/>
                        <a:moveTo>
                          <a:pt x="136" y="8"/>
                        </a:moveTo>
                        <a:lnTo>
                          <a:pt x="134" y="6"/>
                        </a:lnTo>
                        <a:lnTo>
                          <a:pt x="134" y="6"/>
                        </a:lnTo>
                        <a:lnTo>
                          <a:pt x="144" y="4"/>
                        </a:lnTo>
                        <a:lnTo>
                          <a:pt x="144" y="8"/>
                        </a:lnTo>
                        <a:lnTo>
                          <a:pt x="144" y="8"/>
                        </a:lnTo>
                        <a:lnTo>
                          <a:pt x="136" y="8"/>
                        </a:lnTo>
                        <a:lnTo>
                          <a:pt x="136" y="8"/>
                        </a:lnTo>
                        <a:close/>
                        <a:moveTo>
                          <a:pt x="260" y="8"/>
                        </a:moveTo>
                        <a:lnTo>
                          <a:pt x="260" y="8"/>
                        </a:lnTo>
                        <a:lnTo>
                          <a:pt x="250" y="6"/>
                        </a:lnTo>
                        <a:lnTo>
                          <a:pt x="250" y="4"/>
                        </a:lnTo>
                        <a:lnTo>
                          <a:pt x="250" y="4"/>
                        </a:lnTo>
                        <a:lnTo>
                          <a:pt x="260" y="4"/>
                        </a:lnTo>
                        <a:lnTo>
                          <a:pt x="260" y="8"/>
                        </a:lnTo>
                        <a:close/>
                        <a:moveTo>
                          <a:pt x="154" y="6"/>
                        </a:moveTo>
                        <a:lnTo>
                          <a:pt x="154" y="2"/>
                        </a:lnTo>
                        <a:lnTo>
                          <a:pt x="154" y="2"/>
                        </a:lnTo>
                        <a:lnTo>
                          <a:pt x="164" y="2"/>
                        </a:lnTo>
                        <a:lnTo>
                          <a:pt x="164" y="6"/>
                        </a:lnTo>
                        <a:lnTo>
                          <a:pt x="164" y="6"/>
                        </a:lnTo>
                        <a:lnTo>
                          <a:pt x="154" y="6"/>
                        </a:lnTo>
                        <a:lnTo>
                          <a:pt x="154" y="6"/>
                        </a:lnTo>
                        <a:close/>
                        <a:moveTo>
                          <a:pt x="240" y="6"/>
                        </a:moveTo>
                        <a:lnTo>
                          <a:pt x="240" y="6"/>
                        </a:lnTo>
                        <a:lnTo>
                          <a:pt x="232" y="4"/>
                        </a:lnTo>
                        <a:lnTo>
                          <a:pt x="232" y="2"/>
                        </a:lnTo>
                        <a:lnTo>
                          <a:pt x="232" y="2"/>
                        </a:lnTo>
                        <a:lnTo>
                          <a:pt x="242" y="2"/>
                        </a:lnTo>
                        <a:lnTo>
                          <a:pt x="240" y="6"/>
                        </a:lnTo>
                        <a:close/>
                        <a:moveTo>
                          <a:pt x="174" y="4"/>
                        </a:moveTo>
                        <a:lnTo>
                          <a:pt x="174" y="2"/>
                        </a:lnTo>
                        <a:lnTo>
                          <a:pt x="174" y="2"/>
                        </a:lnTo>
                        <a:lnTo>
                          <a:pt x="182" y="0"/>
                        </a:lnTo>
                        <a:lnTo>
                          <a:pt x="182" y="4"/>
                        </a:lnTo>
                        <a:lnTo>
                          <a:pt x="182" y="4"/>
                        </a:lnTo>
                        <a:lnTo>
                          <a:pt x="174" y="4"/>
                        </a:lnTo>
                        <a:lnTo>
                          <a:pt x="174" y="4"/>
                        </a:lnTo>
                        <a:close/>
                        <a:moveTo>
                          <a:pt x="222" y="4"/>
                        </a:moveTo>
                        <a:lnTo>
                          <a:pt x="222" y="4"/>
                        </a:lnTo>
                        <a:lnTo>
                          <a:pt x="212" y="4"/>
                        </a:lnTo>
                        <a:lnTo>
                          <a:pt x="212" y="0"/>
                        </a:lnTo>
                        <a:lnTo>
                          <a:pt x="212" y="0"/>
                        </a:lnTo>
                        <a:lnTo>
                          <a:pt x="222" y="0"/>
                        </a:lnTo>
                        <a:lnTo>
                          <a:pt x="222" y="4"/>
                        </a:lnTo>
                        <a:close/>
                        <a:moveTo>
                          <a:pt x="192" y="4"/>
                        </a:moveTo>
                        <a:lnTo>
                          <a:pt x="192" y="0"/>
                        </a:lnTo>
                        <a:lnTo>
                          <a:pt x="192" y="0"/>
                        </a:lnTo>
                        <a:lnTo>
                          <a:pt x="202" y="0"/>
                        </a:lnTo>
                        <a:lnTo>
                          <a:pt x="202" y="0"/>
                        </a:lnTo>
                        <a:lnTo>
                          <a:pt x="202" y="4"/>
                        </a:lnTo>
                        <a:lnTo>
                          <a:pt x="202" y="4"/>
                        </a:lnTo>
                        <a:lnTo>
                          <a:pt x="202" y="4"/>
                        </a:lnTo>
                        <a:lnTo>
                          <a:pt x="192" y="4"/>
                        </a:lnTo>
                        <a:lnTo>
                          <a:pt x="192" y="4"/>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21"/>
                  <p:cNvSpPr>
                    <a:spLocks/>
                  </p:cNvSpPr>
                  <p:nvPr/>
                </p:nvSpPr>
                <p:spPr bwMode="auto">
                  <a:xfrm>
                    <a:off x="6467475" y="7126288"/>
                    <a:ext cx="187325" cy="193675"/>
                  </a:xfrm>
                  <a:custGeom>
                    <a:avLst/>
                    <a:gdLst>
                      <a:gd name="T0" fmla="*/ 80 w 118"/>
                      <a:gd name="T1" fmla="*/ 42 h 122"/>
                      <a:gd name="T2" fmla="*/ 74 w 118"/>
                      <a:gd name="T3" fmla="*/ 30 h 122"/>
                      <a:gd name="T4" fmla="*/ 58 w 118"/>
                      <a:gd name="T5" fmla="*/ 26 h 122"/>
                      <a:gd name="T6" fmla="*/ 52 w 118"/>
                      <a:gd name="T7" fmla="*/ 28 h 122"/>
                      <a:gd name="T8" fmla="*/ 48 w 118"/>
                      <a:gd name="T9" fmla="*/ 34 h 122"/>
                      <a:gd name="T10" fmla="*/ 48 w 118"/>
                      <a:gd name="T11" fmla="*/ 36 h 122"/>
                      <a:gd name="T12" fmla="*/ 58 w 118"/>
                      <a:gd name="T13" fmla="*/ 42 h 122"/>
                      <a:gd name="T14" fmla="*/ 94 w 118"/>
                      <a:gd name="T15" fmla="*/ 52 h 122"/>
                      <a:gd name="T16" fmla="*/ 114 w 118"/>
                      <a:gd name="T17" fmla="*/ 68 h 122"/>
                      <a:gd name="T18" fmla="*/ 118 w 118"/>
                      <a:gd name="T19" fmla="*/ 78 h 122"/>
                      <a:gd name="T20" fmla="*/ 118 w 118"/>
                      <a:gd name="T21" fmla="*/ 86 h 122"/>
                      <a:gd name="T22" fmla="*/ 110 w 118"/>
                      <a:gd name="T23" fmla="*/ 100 h 122"/>
                      <a:gd name="T24" fmla="*/ 98 w 118"/>
                      <a:gd name="T25" fmla="*/ 108 h 122"/>
                      <a:gd name="T26" fmla="*/ 72 w 118"/>
                      <a:gd name="T27" fmla="*/ 112 h 122"/>
                      <a:gd name="T28" fmla="*/ 66 w 118"/>
                      <a:gd name="T29" fmla="*/ 110 h 122"/>
                      <a:gd name="T30" fmla="*/ 54 w 118"/>
                      <a:gd name="T31" fmla="*/ 122 h 122"/>
                      <a:gd name="T32" fmla="*/ 54 w 118"/>
                      <a:gd name="T33" fmla="*/ 108 h 122"/>
                      <a:gd name="T34" fmla="*/ 34 w 118"/>
                      <a:gd name="T35" fmla="*/ 96 h 122"/>
                      <a:gd name="T36" fmla="*/ 0 w 118"/>
                      <a:gd name="T37" fmla="*/ 108 h 122"/>
                      <a:gd name="T38" fmla="*/ 34 w 118"/>
                      <a:gd name="T39" fmla="*/ 70 h 122"/>
                      <a:gd name="T40" fmla="*/ 36 w 118"/>
                      <a:gd name="T41" fmla="*/ 74 h 122"/>
                      <a:gd name="T42" fmla="*/ 42 w 118"/>
                      <a:gd name="T43" fmla="*/ 82 h 122"/>
                      <a:gd name="T44" fmla="*/ 56 w 118"/>
                      <a:gd name="T45" fmla="*/ 84 h 122"/>
                      <a:gd name="T46" fmla="*/ 66 w 118"/>
                      <a:gd name="T47" fmla="*/ 84 h 122"/>
                      <a:gd name="T48" fmla="*/ 72 w 118"/>
                      <a:gd name="T49" fmla="*/ 78 h 122"/>
                      <a:gd name="T50" fmla="*/ 70 w 118"/>
                      <a:gd name="T51" fmla="*/ 76 h 122"/>
                      <a:gd name="T52" fmla="*/ 60 w 118"/>
                      <a:gd name="T53" fmla="*/ 70 h 122"/>
                      <a:gd name="T54" fmla="*/ 26 w 118"/>
                      <a:gd name="T55" fmla="*/ 60 h 122"/>
                      <a:gd name="T56" fmla="*/ 12 w 118"/>
                      <a:gd name="T57" fmla="*/ 52 h 122"/>
                      <a:gd name="T58" fmla="*/ 6 w 118"/>
                      <a:gd name="T59" fmla="*/ 42 h 122"/>
                      <a:gd name="T60" fmla="*/ 6 w 118"/>
                      <a:gd name="T61" fmla="*/ 36 h 122"/>
                      <a:gd name="T62" fmla="*/ 10 w 118"/>
                      <a:gd name="T63" fmla="*/ 22 h 122"/>
                      <a:gd name="T64" fmla="*/ 20 w 118"/>
                      <a:gd name="T65" fmla="*/ 14 h 122"/>
                      <a:gd name="T66" fmla="*/ 46 w 118"/>
                      <a:gd name="T67" fmla="*/ 8 h 122"/>
                      <a:gd name="T68" fmla="*/ 52 w 118"/>
                      <a:gd name="T69" fmla="*/ 8 h 122"/>
                      <a:gd name="T70" fmla="*/ 62 w 118"/>
                      <a:gd name="T71" fmla="*/ 0 h 122"/>
                      <a:gd name="T72" fmla="*/ 62 w 118"/>
                      <a:gd name="T73" fmla="*/ 10 h 122"/>
                      <a:gd name="T74" fmla="*/ 80 w 118"/>
                      <a:gd name="T75" fmla="*/ 20 h 122"/>
                      <a:gd name="T76" fmla="*/ 108 w 118"/>
                      <a:gd name="T77" fmla="*/ 10 h 122"/>
                      <a:gd name="T78" fmla="*/ 80 w 118"/>
                      <a:gd name="T7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22">
                        <a:moveTo>
                          <a:pt x="80" y="42"/>
                        </a:moveTo>
                        <a:lnTo>
                          <a:pt x="80" y="42"/>
                        </a:lnTo>
                        <a:lnTo>
                          <a:pt x="78" y="36"/>
                        </a:lnTo>
                        <a:lnTo>
                          <a:pt x="74" y="30"/>
                        </a:lnTo>
                        <a:lnTo>
                          <a:pt x="68" y="28"/>
                        </a:lnTo>
                        <a:lnTo>
                          <a:pt x="58" y="26"/>
                        </a:lnTo>
                        <a:lnTo>
                          <a:pt x="58" y="26"/>
                        </a:lnTo>
                        <a:lnTo>
                          <a:pt x="52" y="28"/>
                        </a:lnTo>
                        <a:lnTo>
                          <a:pt x="48" y="30"/>
                        </a:lnTo>
                        <a:lnTo>
                          <a:pt x="48" y="34"/>
                        </a:lnTo>
                        <a:lnTo>
                          <a:pt x="48" y="34"/>
                        </a:lnTo>
                        <a:lnTo>
                          <a:pt x="48" y="36"/>
                        </a:lnTo>
                        <a:lnTo>
                          <a:pt x="50" y="38"/>
                        </a:lnTo>
                        <a:lnTo>
                          <a:pt x="58" y="42"/>
                        </a:lnTo>
                        <a:lnTo>
                          <a:pt x="82" y="48"/>
                        </a:lnTo>
                        <a:lnTo>
                          <a:pt x="94" y="52"/>
                        </a:lnTo>
                        <a:lnTo>
                          <a:pt x="106" y="58"/>
                        </a:lnTo>
                        <a:lnTo>
                          <a:pt x="114" y="68"/>
                        </a:lnTo>
                        <a:lnTo>
                          <a:pt x="116" y="72"/>
                        </a:lnTo>
                        <a:lnTo>
                          <a:pt x="118" y="78"/>
                        </a:lnTo>
                        <a:lnTo>
                          <a:pt x="118" y="78"/>
                        </a:lnTo>
                        <a:lnTo>
                          <a:pt x="118" y="86"/>
                        </a:lnTo>
                        <a:lnTo>
                          <a:pt x="114" y="94"/>
                        </a:lnTo>
                        <a:lnTo>
                          <a:pt x="110" y="100"/>
                        </a:lnTo>
                        <a:lnTo>
                          <a:pt x="104" y="104"/>
                        </a:lnTo>
                        <a:lnTo>
                          <a:pt x="98" y="108"/>
                        </a:lnTo>
                        <a:lnTo>
                          <a:pt x="90" y="110"/>
                        </a:lnTo>
                        <a:lnTo>
                          <a:pt x="72" y="112"/>
                        </a:lnTo>
                        <a:lnTo>
                          <a:pt x="72" y="112"/>
                        </a:lnTo>
                        <a:lnTo>
                          <a:pt x="66" y="110"/>
                        </a:lnTo>
                        <a:lnTo>
                          <a:pt x="66" y="122"/>
                        </a:lnTo>
                        <a:lnTo>
                          <a:pt x="54" y="122"/>
                        </a:lnTo>
                        <a:lnTo>
                          <a:pt x="54" y="108"/>
                        </a:lnTo>
                        <a:lnTo>
                          <a:pt x="54" y="108"/>
                        </a:lnTo>
                        <a:lnTo>
                          <a:pt x="42" y="104"/>
                        </a:lnTo>
                        <a:lnTo>
                          <a:pt x="34" y="96"/>
                        </a:lnTo>
                        <a:lnTo>
                          <a:pt x="32" y="108"/>
                        </a:lnTo>
                        <a:lnTo>
                          <a:pt x="0" y="108"/>
                        </a:lnTo>
                        <a:lnTo>
                          <a:pt x="2" y="70"/>
                        </a:lnTo>
                        <a:lnTo>
                          <a:pt x="34" y="70"/>
                        </a:lnTo>
                        <a:lnTo>
                          <a:pt x="34" y="70"/>
                        </a:lnTo>
                        <a:lnTo>
                          <a:pt x="36" y="74"/>
                        </a:lnTo>
                        <a:lnTo>
                          <a:pt x="36" y="78"/>
                        </a:lnTo>
                        <a:lnTo>
                          <a:pt x="42" y="82"/>
                        </a:lnTo>
                        <a:lnTo>
                          <a:pt x="50" y="84"/>
                        </a:lnTo>
                        <a:lnTo>
                          <a:pt x="56" y="84"/>
                        </a:lnTo>
                        <a:lnTo>
                          <a:pt x="56" y="84"/>
                        </a:lnTo>
                        <a:lnTo>
                          <a:pt x="66" y="84"/>
                        </a:lnTo>
                        <a:lnTo>
                          <a:pt x="70" y="82"/>
                        </a:lnTo>
                        <a:lnTo>
                          <a:pt x="72" y="78"/>
                        </a:lnTo>
                        <a:lnTo>
                          <a:pt x="72" y="78"/>
                        </a:lnTo>
                        <a:lnTo>
                          <a:pt x="70" y="76"/>
                        </a:lnTo>
                        <a:lnTo>
                          <a:pt x="68" y="74"/>
                        </a:lnTo>
                        <a:lnTo>
                          <a:pt x="60" y="70"/>
                        </a:lnTo>
                        <a:lnTo>
                          <a:pt x="38" y="66"/>
                        </a:lnTo>
                        <a:lnTo>
                          <a:pt x="26" y="60"/>
                        </a:lnTo>
                        <a:lnTo>
                          <a:pt x="16" y="56"/>
                        </a:lnTo>
                        <a:lnTo>
                          <a:pt x="12" y="52"/>
                        </a:lnTo>
                        <a:lnTo>
                          <a:pt x="8" y="46"/>
                        </a:lnTo>
                        <a:lnTo>
                          <a:pt x="6" y="42"/>
                        </a:lnTo>
                        <a:lnTo>
                          <a:pt x="6" y="36"/>
                        </a:lnTo>
                        <a:lnTo>
                          <a:pt x="6" y="36"/>
                        </a:lnTo>
                        <a:lnTo>
                          <a:pt x="8" y="28"/>
                        </a:lnTo>
                        <a:lnTo>
                          <a:pt x="10" y="22"/>
                        </a:lnTo>
                        <a:lnTo>
                          <a:pt x="16" y="18"/>
                        </a:lnTo>
                        <a:lnTo>
                          <a:pt x="20" y="14"/>
                        </a:lnTo>
                        <a:lnTo>
                          <a:pt x="32" y="10"/>
                        </a:lnTo>
                        <a:lnTo>
                          <a:pt x="46" y="8"/>
                        </a:lnTo>
                        <a:lnTo>
                          <a:pt x="46" y="8"/>
                        </a:lnTo>
                        <a:lnTo>
                          <a:pt x="52" y="8"/>
                        </a:lnTo>
                        <a:lnTo>
                          <a:pt x="52" y="0"/>
                        </a:lnTo>
                        <a:lnTo>
                          <a:pt x="62" y="0"/>
                        </a:lnTo>
                        <a:lnTo>
                          <a:pt x="62" y="10"/>
                        </a:lnTo>
                        <a:lnTo>
                          <a:pt x="62" y="10"/>
                        </a:lnTo>
                        <a:lnTo>
                          <a:pt x="72" y="14"/>
                        </a:lnTo>
                        <a:lnTo>
                          <a:pt x="80" y="20"/>
                        </a:lnTo>
                        <a:lnTo>
                          <a:pt x="80" y="10"/>
                        </a:lnTo>
                        <a:lnTo>
                          <a:pt x="108" y="10"/>
                        </a:lnTo>
                        <a:lnTo>
                          <a:pt x="110" y="42"/>
                        </a:lnTo>
                        <a:lnTo>
                          <a:pt x="80" y="42"/>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22"/>
                  <p:cNvSpPr>
                    <a:spLocks/>
                  </p:cNvSpPr>
                  <p:nvPr/>
                </p:nvSpPr>
                <p:spPr bwMode="auto">
                  <a:xfrm>
                    <a:off x="6169025" y="7250113"/>
                    <a:ext cx="762000" cy="238125"/>
                  </a:xfrm>
                  <a:custGeom>
                    <a:avLst/>
                    <a:gdLst>
                      <a:gd name="T0" fmla="*/ 436 w 480"/>
                      <a:gd name="T1" fmla="*/ 46 h 150"/>
                      <a:gd name="T2" fmla="*/ 392 w 480"/>
                      <a:gd name="T3" fmla="*/ 68 h 150"/>
                      <a:gd name="T4" fmla="*/ 372 w 480"/>
                      <a:gd name="T5" fmla="*/ 74 h 150"/>
                      <a:gd name="T6" fmla="*/ 348 w 480"/>
                      <a:gd name="T7" fmla="*/ 80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0 h 150"/>
                      <a:gd name="T20" fmla="*/ 86 w 480"/>
                      <a:gd name="T21" fmla="*/ 68 h 150"/>
                      <a:gd name="T22" fmla="*/ 64 w 480"/>
                      <a:gd name="T23" fmla="*/ 58 h 150"/>
                      <a:gd name="T24" fmla="*/ 42 w 480"/>
                      <a:gd name="T25" fmla="*/ 46 h 150"/>
                      <a:gd name="T26" fmla="*/ 16 w 480"/>
                      <a:gd name="T27" fmla="*/ 24 h 150"/>
                      <a:gd name="T28" fmla="*/ 0 w 480"/>
                      <a:gd name="T29" fmla="*/ 0 h 150"/>
                      <a:gd name="T30" fmla="*/ 0 w 480"/>
                      <a:gd name="T31" fmla="*/ 58 h 150"/>
                      <a:gd name="T32" fmla="*/ 6 w 480"/>
                      <a:gd name="T33" fmla="*/ 70 h 150"/>
                      <a:gd name="T34" fmla="*/ 28 w 480"/>
                      <a:gd name="T35" fmla="*/ 92 h 150"/>
                      <a:gd name="T36" fmla="*/ 42 w 480"/>
                      <a:gd name="T37" fmla="*/ 102 h 150"/>
                      <a:gd name="T38" fmla="*/ 86 w 480"/>
                      <a:gd name="T39" fmla="*/ 124 h 150"/>
                      <a:gd name="T40" fmla="*/ 108 w 480"/>
                      <a:gd name="T41" fmla="*/ 130 h 150"/>
                      <a:gd name="T42" fmla="*/ 130 w 480"/>
                      <a:gd name="T43" fmla="*/ 136 h 150"/>
                      <a:gd name="T44" fmla="*/ 174 w 480"/>
                      <a:gd name="T45" fmla="*/ 144 h 150"/>
                      <a:gd name="T46" fmla="*/ 218 w 480"/>
                      <a:gd name="T47" fmla="*/ 148 h 150"/>
                      <a:gd name="T48" fmla="*/ 240 w 480"/>
                      <a:gd name="T49" fmla="*/ 150 h 150"/>
                      <a:gd name="T50" fmla="*/ 262 w 480"/>
                      <a:gd name="T51" fmla="*/ 148 h 150"/>
                      <a:gd name="T52" fmla="*/ 306 w 480"/>
                      <a:gd name="T53" fmla="*/ 144 h 150"/>
                      <a:gd name="T54" fmla="*/ 348 w 480"/>
                      <a:gd name="T55" fmla="*/ 136 h 150"/>
                      <a:gd name="T56" fmla="*/ 392 w 480"/>
                      <a:gd name="T57" fmla="*/ 124 h 150"/>
                      <a:gd name="T58" fmla="*/ 416 w 480"/>
                      <a:gd name="T59" fmla="*/ 114 h 150"/>
                      <a:gd name="T60" fmla="*/ 436 w 480"/>
                      <a:gd name="T61" fmla="*/ 104 h 150"/>
                      <a:gd name="T62" fmla="*/ 464 w 480"/>
                      <a:gd name="T63" fmla="*/ 82 h 150"/>
                      <a:gd name="T64" fmla="*/ 480 w 480"/>
                      <a:gd name="T65" fmla="*/ 58 h 150"/>
                      <a:gd name="T66" fmla="*/ 480 w 480"/>
                      <a:gd name="T67" fmla="*/ 0 h 150"/>
                      <a:gd name="T68" fmla="*/ 474 w 480"/>
                      <a:gd name="T69" fmla="*/ 12 h 150"/>
                      <a:gd name="T70" fmla="*/ 452 w 480"/>
                      <a:gd name="T71" fmla="*/ 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6"/>
                        </a:moveTo>
                        <a:lnTo>
                          <a:pt x="436" y="46"/>
                        </a:lnTo>
                        <a:lnTo>
                          <a:pt x="416" y="58"/>
                        </a:lnTo>
                        <a:lnTo>
                          <a:pt x="392" y="68"/>
                        </a:lnTo>
                        <a:lnTo>
                          <a:pt x="392" y="68"/>
                        </a:lnTo>
                        <a:lnTo>
                          <a:pt x="372" y="74"/>
                        </a:lnTo>
                        <a:lnTo>
                          <a:pt x="348" y="80"/>
                        </a:lnTo>
                        <a:lnTo>
                          <a:pt x="348" y="80"/>
                        </a:lnTo>
                        <a:lnTo>
                          <a:pt x="306" y="88"/>
                        </a:lnTo>
                        <a:lnTo>
                          <a:pt x="306" y="88"/>
                        </a:lnTo>
                        <a:lnTo>
                          <a:pt x="262" y="92"/>
                        </a:lnTo>
                        <a:lnTo>
                          <a:pt x="262" y="92"/>
                        </a:lnTo>
                        <a:lnTo>
                          <a:pt x="240" y="92"/>
                        </a:lnTo>
                        <a:lnTo>
                          <a:pt x="240" y="92"/>
                        </a:lnTo>
                        <a:lnTo>
                          <a:pt x="218" y="92"/>
                        </a:lnTo>
                        <a:lnTo>
                          <a:pt x="218" y="92"/>
                        </a:lnTo>
                        <a:lnTo>
                          <a:pt x="174" y="88"/>
                        </a:lnTo>
                        <a:lnTo>
                          <a:pt x="174" y="88"/>
                        </a:lnTo>
                        <a:lnTo>
                          <a:pt x="130" y="80"/>
                        </a:lnTo>
                        <a:lnTo>
                          <a:pt x="130" y="80"/>
                        </a:lnTo>
                        <a:lnTo>
                          <a:pt x="108" y="74"/>
                        </a:lnTo>
                        <a:lnTo>
                          <a:pt x="86" y="68"/>
                        </a:lnTo>
                        <a:lnTo>
                          <a:pt x="86" y="68"/>
                        </a:lnTo>
                        <a:lnTo>
                          <a:pt x="64" y="58"/>
                        </a:lnTo>
                        <a:lnTo>
                          <a:pt x="42" y="46"/>
                        </a:lnTo>
                        <a:lnTo>
                          <a:pt x="42" y="46"/>
                        </a:lnTo>
                        <a:lnTo>
                          <a:pt x="28" y="36"/>
                        </a:lnTo>
                        <a:lnTo>
                          <a:pt x="16" y="24"/>
                        </a:lnTo>
                        <a:lnTo>
                          <a:pt x="6" y="12"/>
                        </a:lnTo>
                        <a:lnTo>
                          <a:pt x="0" y="0"/>
                        </a:lnTo>
                        <a:lnTo>
                          <a:pt x="0" y="0"/>
                        </a:lnTo>
                        <a:lnTo>
                          <a:pt x="0" y="58"/>
                        </a:lnTo>
                        <a:lnTo>
                          <a:pt x="0" y="58"/>
                        </a:lnTo>
                        <a:lnTo>
                          <a:pt x="6" y="70"/>
                        </a:lnTo>
                        <a:lnTo>
                          <a:pt x="16" y="82"/>
                        </a:lnTo>
                        <a:lnTo>
                          <a:pt x="28" y="92"/>
                        </a:lnTo>
                        <a:lnTo>
                          <a:pt x="42" y="102"/>
                        </a:lnTo>
                        <a:lnTo>
                          <a:pt x="42" y="102"/>
                        </a:lnTo>
                        <a:lnTo>
                          <a:pt x="64" y="114"/>
                        </a:lnTo>
                        <a:lnTo>
                          <a:pt x="86" y="124"/>
                        </a:lnTo>
                        <a:lnTo>
                          <a:pt x="86" y="124"/>
                        </a:lnTo>
                        <a:lnTo>
                          <a:pt x="108" y="130"/>
                        </a:lnTo>
                        <a:lnTo>
                          <a:pt x="130" y="136"/>
                        </a:lnTo>
                        <a:lnTo>
                          <a:pt x="130" y="136"/>
                        </a:lnTo>
                        <a:lnTo>
                          <a:pt x="174" y="144"/>
                        </a:lnTo>
                        <a:lnTo>
                          <a:pt x="174" y="144"/>
                        </a:lnTo>
                        <a:lnTo>
                          <a:pt x="218" y="148"/>
                        </a:lnTo>
                        <a:lnTo>
                          <a:pt x="218" y="148"/>
                        </a:lnTo>
                        <a:lnTo>
                          <a:pt x="240" y="150"/>
                        </a:lnTo>
                        <a:lnTo>
                          <a:pt x="240" y="150"/>
                        </a:lnTo>
                        <a:lnTo>
                          <a:pt x="262" y="148"/>
                        </a:lnTo>
                        <a:lnTo>
                          <a:pt x="262" y="148"/>
                        </a:lnTo>
                        <a:lnTo>
                          <a:pt x="306" y="144"/>
                        </a:lnTo>
                        <a:lnTo>
                          <a:pt x="306" y="144"/>
                        </a:lnTo>
                        <a:lnTo>
                          <a:pt x="348" y="136"/>
                        </a:lnTo>
                        <a:lnTo>
                          <a:pt x="348" y="136"/>
                        </a:lnTo>
                        <a:lnTo>
                          <a:pt x="372" y="130"/>
                        </a:lnTo>
                        <a:lnTo>
                          <a:pt x="392" y="124"/>
                        </a:lnTo>
                        <a:lnTo>
                          <a:pt x="392" y="124"/>
                        </a:lnTo>
                        <a:lnTo>
                          <a:pt x="416" y="114"/>
                        </a:lnTo>
                        <a:lnTo>
                          <a:pt x="436" y="104"/>
                        </a:lnTo>
                        <a:lnTo>
                          <a:pt x="436" y="104"/>
                        </a:lnTo>
                        <a:lnTo>
                          <a:pt x="452" y="92"/>
                        </a:lnTo>
                        <a:lnTo>
                          <a:pt x="464" y="82"/>
                        </a:lnTo>
                        <a:lnTo>
                          <a:pt x="474" y="70"/>
                        </a:lnTo>
                        <a:lnTo>
                          <a:pt x="480" y="58"/>
                        </a:lnTo>
                        <a:lnTo>
                          <a:pt x="480" y="58"/>
                        </a:lnTo>
                        <a:lnTo>
                          <a:pt x="480" y="0"/>
                        </a:lnTo>
                        <a:lnTo>
                          <a:pt x="480" y="0"/>
                        </a:lnTo>
                        <a:lnTo>
                          <a:pt x="474" y="12"/>
                        </a:lnTo>
                        <a:lnTo>
                          <a:pt x="464" y="24"/>
                        </a:lnTo>
                        <a:lnTo>
                          <a:pt x="452" y="36"/>
                        </a:lnTo>
                        <a:lnTo>
                          <a:pt x="436" y="46"/>
                        </a:lnTo>
                        <a:close/>
                      </a:path>
                    </a:pathLst>
                  </a:custGeom>
                  <a:solidFill>
                    <a:srgbClr val="EB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23"/>
                  <p:cNvSpPr>
                    <a:spLocks/>
                  </p:cNvSpPr>
                  <p:nvPr/>
                </p:nvSpPr>
                <p:spPr bwMode="auto">
                  <a:xfrm>
                    <a:off x="6169025" y="7250113"/>
                    <a:ext cx="762000" cy="238125"/>
                  </a:xfrm>
                  <a:custGeom>
                    <a:avLst/>
                    <a:gdLst>
                      <a:gd name="T0" fmla="*/ 436 w 480"/>
                      <a:gd name="T1" fmla="*/ 46 h 150"/>
                      <a:gd name="T2" fmla="*/ 392 w 480"/>
                      <a:gd name="T3" fmla="*/ 68 h 150"/>
                      <a:gd name="T4" fmla="*/ 372 w 480"/>
                      <a:gd name="T5" fmla="*/ 74 h 150"/>
                      <a:gd name="T6" fmla="*/ 348 w 480"/>
                      <a:gd name="T7" fmla="*/ 80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0 h 150"/>
                      <a:gd name="T20" fmla="*/ 86 w 480"/>
                      <a:gd name="T21" fmla="*/ 68 h 150"/>
                      <a:gd name="T22" fmla="*/ 64 w 480"/>
                      <a:gd name="T23" fmla="*/ 58 h 150"/>
                      <a:gd name="T24" fmla="*/ 42 w 480"/>
                      <a:gd name="T25" fmla="*/ 46 h 150"/>
                      <a:gd name="T26" fmla="*/ 16 w 480"/>
                      <a:gd name="T27" fmla="*/ 24 h 150"/>
                      <a:gd name="T28" fmla="*/ 0 w 480"/>
                      <a:gd name="T29" fmla="*/ 0 h 150"/>
                      <a:gd name="T30" fmla="*/ 0 w 480"/>
                      <a:gd name="T31" fmla="*/ 58 h 150"/>
                      <a:gd name="T32" fmla="*/ 6 w 480"/>
                      <a:gd name="T33" fmla="*/ 70 h 150"/>
                      <a:gd name="T34" fmla="*/ 28 w 480"/>
                      <a:gd name="T35" fmla="*/ 92 h 150"/>
                      <a:gd name="T36" fmla="*/ 42 w 480"/>
                      <a:gd name="T37" fmla="*/ 102 h 150"/>
                      <a:gd name="T38" fmla="*/ 86 w 480"/>
                      <a:gd name="T39" fmla="*/ 124 h 150"/>
                      <a:gd name="T40" fmla="*/ 108 w 480"/>
                      <a:gd name="T41" fmla="*/ 130 h 150"/>
                      <a:gd name="T42" fmla="*/ 130 w 480"/>
                      <a:gd name="T43" fmla="*/ 136 h 150"/>
                      <a:gd name="T44" fmla="*/ 174 w 480"/>
                      <a:gd name="T45" fmla="*/ 144 h 150"/>
                      <a:gd name="T46" fmla="*/ 218 w 480"/>
                      <a:gd name="T47" fmla="*/ 148 h 150"/>
                      <a:gd name="T48" fmla="*/ 240 w 480"/>
                      <a:gd name="T49" fmla="*/ 150 h 150"/>
                      <a:gd name="T50" fmla="*/ 262 w 480"/>
                      <a:gd name="T51" fmla="*/ 148 h 150"/>
                      <a:gd name="T52" fmla="*/ 306 w 480"/>
                      <a:gd name="T53" fmla="*/ 144 h 150"/>
                      <a:gd name="T54" fmla="*/ 348 w 480"/>
                      <a:gd name="T55" fmla="*/ 136 h 150"/>
                      <a:gd name="T56" fmla="*/ 392 w 480"/>
                      <a:gd name="T57" fmla="*/ 124 h 150"/>
                      <a:gd name="T58" fmla="*/ 416 w 480"/>
                      <a:gd name="T59" fmla="*/ 114 h 150"/>
                      <a:gd name="T60" fmla="*/ 436 w 480"/>
                      <a:gd name="T61" fmla="*/ 104 h 150"/>
                      <a:gd name="T62" fmla="*/ 464 w 480"/>
                      <a:gd name="T63" fmla="*/ 82 h 150"/>
                      <a:gd name="T64" fmla="*/ 480 w 480"/>
                      <a:gd name="T65" fmla="*/ 58 h 150"/>
                      <a:gd name="T66" fmla="*/ 480 w 480"/>
                      <a:gd name="T67" fmla="*/ 0 h 150"/>
                      <a:gd name="T68" fmla="*/ 474 w 480"/>
                      <a:gd name="T69" fmla="*/ 12 h 150"/>
                      <a:gd name="T70" fmla="*/ 452 w 480"/>
                      <a:gd name="T71" fmla="*/ 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6"/>
                        </a:moveTo>
                        <a:lnTo>
                          <a:pt x="436" y="46"/>
                        </a:lnTo>
                        <a:lnTo>
                          <a:pt x="416" y="58"/>
                        </a:lnTo>
                        <a:lnTo>
                          <a:pt x="392" y="68"/>
                        </a:lnTo>
                        <a:lnTo>
                          <a:pt x="392" y="68"/>
                        </a:lnTo>
                        <a:lnTo>
                          <a:pt x="372" y="74"/>
                        </a:lnTo>
                        <a:lnTo>
                          <a:pt x="348" y="80"/>
                        </a:lnTo>
                        <a:lnTo>
                          <a:pt x="348" y="80"/>
                        </a:lnTo>
                        <a:lnTo>
                          <a:pt x="306" y="88"/>
                        </a:lnTo>
                        <a:lnTo>
                          <a:pt x="306" y="88"/>
                        </a:lnTo>
                        <a:lnTo>
                          <a:pt x="262" y="92"/>
                        </a:lnTo>
                        <a:lnTo>
                          <a:pt x="262" y="92"/>
                        </a:lnTo>
                        <a:lnTo>
                          <a:pt x="240" y="92"/>
                        </a:lnTo>
                        <a:lnTo>
                          <a:pt x="240" y="92"/>
                        </a:lnTo>
                        <a:lnTo>
                          <a:pt x="218" y="92"/>
                        </a:lnTo>
                        <a:lnTo>
                          <a:pt x="218" y="92"/>
                        </a:lnTo>
                        <a:lnTo>
                          <a:pt x="174" y="88"/>
                        </a:lnTo>
                        <a:lnTo>
                          <a:pt x="174" y="88"/>
                        </a:lnTo>
                        <a:lnTo>
                          <a:pt x="130" y="80"/>
                        </a:lnTo>
                        <a:lnTo>
                          <a:pt x="130" y="80"/>
                        </a:lnTo>
                        <a:lnTo>
                          <a:pt x="108" y="74"/>
                        </a:lnTo>
                        <a:lnTo>
                          <a:pt x="86" y="68"/>
                        </a:lnTo>
                        <a:lnTo>
                          <a:pt x="86" y="68"/>
                        </a:lnTo>
                        <a:lnTo>
                          <a:pt x="64" y="58"/>
                        </a:lnTo>
                        <a:lnTo>
                          <a:pt x="42" y="46"/>
                        </a:lnTo>
                        <a:lnTo>
                          <a:pt x="42" y="46"/>
                        </a:lnTo>
                        <a:lnTo>
                          <a:pt x="28" y="36"/>
                        </a:lnTo>
                        <a:lnTo>
                          <a:pt x="16" y="24"/>
                        </a:lnTo>
                        <a:lnTo>
                          <a:pt x="6" y="12"/>
                        </a:lnTo>
                        <a:lnTo>
                          <a:pt x="0" y="0"/>
                        </a:lnTo>
                        <a:lnTo>
                          <a:pt x="0" y="0"/>
                        </a:lnTo>
                        <a:lnTo>
                          <a:pt x="0" y="58"/>
                        </a:lnTo>
                        <a:lnTo>
                          <a:pt x="0" y="58"/>
                        </a:lnTo>
                        <a:lnTo>
                          <a:pt x="6" y="70"/>
                        </a:lnTo>
                        <a:lnTo>
                          <a:pt x="16" y="82"/>
                        </a:lnTo>
                        <a:lnTo>
                          <a:pt x="28" y="92"/>
                        </a:lnTo>
                        <a:lnTo>
                          <a:pt x="42" y="102"/>
                        </a:lnTo>
                        <a:lnTo>
                          <a:pt x="42" y="102"/>
                        </a:lnTo>
                        <a:lnTo>
                          <a:pt x="64" y="114"/>
                        </a:lnTo>
                        <a:lnTo>
                          <a:pt x="86" y="124"/>
                        </a:lnTo>
                        <a:lnTo>
                          <a:pt x="86" y="124"/>
                        </a:lnTo>
                        <a:lnTo>
                          <a:pt x="108" y="130"/>
                        </a:lnTo>
                        <a:lnTo>
                          <a:pt x="130" y="136"/>
                        </a:lnTo>
                        <a:lnTo>
                          <a:pt x="130" y="136"/>
                        </a:lnTo>
                        <a:lnTo>
                          <a:pt x="174" y="144"/>
                        </a:lnTo>
                        <a:lnTo>
                          <a:pt x="174" y="144"/>
                        </a:lnTo>
                        <a:lnTo>
                          <a:pt x="218" y="148"/>
                        </a:lnTo>
                        <a:lnTo>
                          <a:pt x="218" y="148"/>
                        </a:lnTo>
                        <a:lnTo>
                          <a:pt x="240" y="150"/>
                        </a:lnTo>
                        <a:lnTo>
                          <a:pt x="240" y="150"/>
                        </a:lnTo>
                        <a:lnTo>
                          <a:pt x="262" y="148"/>
                        </a:lnTo>
                        <a:lnTo>
                          <a:pt x="262" y="148"/>
                        </a:lnTo>
                        <a:lnTo>
                          <a:pt x="306" y="144"/>
                        </a:lnTo>
                        <a:lnTo>
                          <a:pt x="306" y="144"/>
                        </a:lnTo>
                        <a:lnTo>
                          <a:pt x="348" y="136"/>
                        </a:lnTo>
                        <a:lnTo>
                          <a:pt x="348" y="136"/>
                        </a:lnTo>
                        <a:lnTo>
                          <a:pt x="372" y="130"/>
                        </a:lnTo>
                        <a:lnTo>
                          <a:pt x="392" y="124"/>
                        </a:lnTo>
                        <a:lnTo>
                          <a:pt x="392" y="124"/>
                        </a:lnTo>
                        <a:lnTo>
                          <a:pt x="416" y="114"/>
                        </a:lnTo>
                        <a:lnTo>
                          <a:pt x="436" y="104"/>
                        </a:lnTo>
                        <a:lnTo>
                          <a:pt x="436" y="104"/>
                        </a:lnTo>
                        <a:lnTo>
                          <a:pt x="452" y="92"/>
                        </a:lnTo>
                        <a:lnTo>
                          <a:pt x="464" y="82"/>
                        </a:lnTo>
                        <a:lnTo>
                          <a:pt x="474" y="70"/>
                        </a:lnTo>
                        <a:lnTo>
                          <a:pt x="480" y="58"/>
                        </a:lnTo>
                        <a:lnTo>
                          <a:pt x="480" y="58"/>
                        </a:lnTo>
                        <a:lnTo>
                          <a:pt x="480" y="0"/>
                        </a:lnTo>
                        <a:lnTo>
                          <a:pt x="480" y="0"/>
                        </a:lnTo>
                        <a:lnTo>
                          <a:pt x="474" y="12"/>
                        </a:lnTo>
                        <a:lnTo>
                          <a:pt x="464" y="24"/>
                        </a:lnTo>
                        <a:lnTo>
                          <a:pt x="452" y="36"/>
                        </a:lnTo>
                        <a:lnTo>
                          <a:pt x="436"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24"/>
                  <p:cNvSpPr>
                    <a:spLocks/>
                  </p:cNvSpPr>
                  <p:nvPr/>
                </p:nvSpPr>
                <p:spPr bwMode="auto">
                  <a:xfrm>
                    <a:off x="6169025" y="6945313"/>
                    <a:ext cx="762000" cy="349250"/>
                  </a:xfrm>
                  <a:custGeom>
                    <a:avLst/>
                    <a:gdLst>
                      <a:gd name="T0" fmla="*/ 240 w 480"/>
                      <a:gd name="T1" fmla="*/ 0 h 220"/>
                      <a:gd name="T2" fmla="*/ 240 w 480"/>
                      <a:gd name="T3" fmla="*/ 0 h 220"/>
                      <a:gd name="T4" fmla="*/ 192 w 480"/>
                      <a:gd name="T5" fmla="*/ 2 h 220"/>
                      <a:gd name="T6" fmla="*/ 146 w 480"/>
                      <a:gd name="T7" fmla="*/ 10 h 220"/>
                      <a:gd name="T8" fmla="*/ 106 w 480"/>
                      <a:gd name="T9" fmla="*/ 20 h 220"/>
                      <a:gd name="T10" fmla="*/ 88 w 480"/>
                      <a:gd name="T11" fmla="*/ 26 h 220"/>
                      <a:gd name="T12" fmla="*/ 70 w 480"/>
                      <a:gd name="T13" fmla="*/ 32 h 220"/>
                      <a:gd name="T14" fmla="*/ 54 w 480"/>
                      <a:gd name="T15" fmla="*/ 40 h 220"/>
                      <a:gd name="T16" fmla="*/ 42 w 480"/>
                      <a:gd name="T17" fmla="*/ 48 h 220"/>
                      <a:gd name="T18" fmla="*/ 30 w 480"/>
                      <a:gd name="T19" fmla="*/ 58 h 220"/>
                      <a:gd name="T20" fmla="*/ 20 w 480"/>
                      <a:gd name="T21" fmla="*/ 68 h 220"/>
                      <a:gd name="T22" fmla="*/ 10 w 480"/>
                      <a:gd name="T23" fmla="*/ 78 h 220"/>
                      <a:gd name="T24" fmla="*/ 6 w 480"/>
                      <a:gd name="T25" fmla="*/ 88 h 220"/>
                      <a:gd name="T26" fmla="*/ 2 w 480"/>
                      <a:gd name="T27" fmla="*/ 98 h 220"/>
                      <a:gd name="T28" fmla="*/ 0 w 480"/>
                      <a:gd name="T29" fmla="*/ 110 h 220"/>
                      <a:gd name="T30" fmla="*/ 0 w 480"/>
                      <a:gd name="T31" fmla="*/ 110 h 220"/>
                      <a:gd name="T32" fmla="*/ 2 w 480"/>
                      <a:gd name="T33" fmla="*/ 122 h 220"/>
                      <a:gd name="T34" fmla="*/ 6 w 480"/>
                      <a:gd name="T35" fmla="*/ 132 h 220"/>
                      <a:gd name="T36" fmla="*/ 10 w 480"/>
                      <a:gd name="T37" fmla="*/ 142 h 220"/>
                      <a:gd name="T38" fmla="*/ 20 w 480"/>
                      <a:gd name="T39" fmla="*/ 152 h 220"/>
                      <a:gd name="T40" fmla="*/ 30 w 480"/>
                      <a:gd name="T41" fmla="*/ 162 h 220"/>
                      <a:gd name="T42" fmla="*/ 42 w 480"/>
                      <a:gd name="T43" fmla="*/ 172 h 220"/>
                      <a:gd name="T44" fmla="*/ 54 w 480"/>
                      <a:gd name="T45" fmla="*/ 180 h 220"/>
                      <a:gd name="T46" fmla="*/ 70 w 480"/>
                      <a:gd name="T47" fmla="*/ 188 h 220"/>
                      <a:gd name="T48" fmla="*/ 88 w 480"/>
                      <a:gd name="T49" fmla="*/ 194 h 220"/>
                      <a:gd name="T50" fmla="*/ 106 w 480"/>
                      <a:gd name="T51" fmla="*/ 200 h 220"/>
                      <a:gd name="T52" fmla="*/ 146 w 480"/>
                      <a:gd name="T53" fmla="*/ 210 h 220"/>
                      <a:gd name="T54" fmla="*/ 192 w 480"/>
                      <a:gd name="T55" fmla="*/ 218 h 220"/>
                      <a:gd name="T56" fmla="*/ 240 w 480"/>
                      <a:gd name="T57" fmla="*/ 220 h 220"/>
                      <a:gd name="T58" fmla="*/ 240 w 480"/>
                      <a:gd name="T59" fmla="*/ 220 h 220"/>
                      <a:gd name="T60" fmla="*/ 288 w 480"/>
                      <a:gd name="T61" fmla="*/ 218 h 220"/>
                      <a:gd name="T62" fmla="*/ 334 w 480"/>
                      <a:gd name="T63" fmla="*/ 212 h 220"/>
                      <a:gd name="T64" fmla="*/ 374 w 480"/>
                      <a:gd name="T65" fmla="*/ 204 h 220"/>
                      <a:gd name="T66" fmla="*/ 392 w 480"/>
                      <a:gd name="T67" fmla="*/ 198 h 220"/>
                      <a:gd name="T68" fmla="*/ 410 w 480"/>
                      <a:gd name="T69" fmla="*/ 192 h 220"/>
                      <a:gd name="T70" fmla="*/ 426 w 480"/>
                      <a:gd name="T71" fmla="*/ 184 h 220"/>
                      <a:gd name="T72" fmla="*/ 440 w 480"/>
                      <a:gd name="T73" fmla="*/ 176 h 220"/>
                      <a:gd name="T74" fmla="*/ 452 w 480"/>
                      <a:gd name="T75" fmla="*/ 168 h 220"/>
                      <a:gd name="T76" fmla="*/ 462 w 480"/>
                      <a:gd name="T77" fmla="*/ 158 h 220"/>
                      <a:gd name="T78" fmla="*/ 470 w 480"/>
                      <a:gd name="T79" fmla="*/ 148 h 220"/>
                      <a:gd name="T80" fmla="*/ 476 w 480"/>
                      <a:gd name="T81" fmla="*/ 136 h 220"/>
                      <a:gd name="T82" fmla="*/ 478 w 480"/>
                      <a:gd name="T83" fmla="*/ 124 h 220"/>
                      <a:gd name="T84" fmla="*/ 480 w 480"/>
                      <a:gd name="T85" fmla="*/ 110 h 220"/>
                      <a:gd name="T86" fmla="*/ 480 w 480"/>
                      <a:gd name="T87" fmla="*/ 110 h 220"/>
                      <a:gd name="T88" fmla="*/ 478 w 480"/>
                      <a:gd name="T89" fmla="*/ 98 h 220"/>
                      <a:gd name="T90" fmla="*/ 476 w 480"/>
                      <a:gd name="T91" fmla="*/ 88 h 220"/>
                      <a:gd name="T92" fmla="*/ 470 w 480"/>
                      <a:gd name="T93" fmla="*/ 78 h 220"/>
                      <a:gd name="T94" fmla="*/ 462 w 480"/>
                      <a:gd name="T95" fmla="*/ 68 h 220"/>
                      <a:gd name="T96" fmla="*/ 452 w 480"/>
                      <a:gd name="T97" fmla="*/ 58 h 220"/>
                      <a:gd name="T98" fmla="*/ 440 w 480"/>
                      <a:gd name="T99" fmla="*/ 48 h 220"/>
                      <a:gd name="T100" fmla="*/ 426 w 480"/>
                      <a:gd name="T101" fmla="*/ 40 h 220"/>
                      <a:gd name="T102" fmla="*/ 410 w 480"/>
                      <a:gd name="T103" fmla="*/ 32 h 220"/>
                      <a:gd name="T104" fmla="*/ 392 w 480"/>
                      <a:gd name="T105" fmla="*/ 26 h 220"/>
                      <a:gd name="T106" fmla="*/ 374 w 480"/>
                      <a:gd name="T107" fmla="*/ 20 h 220"/>
                      <a:gd name="T108" fmla="*/ 334 w 480"/>
                      <a:gd name="T109" fmla="*/ 10 h 220"/>
                      <a:gd name="T110" fmla="*/ 288 w 480"/>
                      <a:gd name="T111" fmla="*/ 2 h 220"/>
                      <a:gd name="T112" fmla="*/ 240 w 480"/>
                      <a:gd name="T11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20">
                        <a:moveTo>
                          <a:pt x="240" y="0"/>
                        </a:moveTo>
                        <a:lnTo>
                          <a:pt x="240" y="0"/>
                        </a:lnTo>
                        <a:lnTo>
                          <a:pt x="192" y="2"/>
                        </a:lnTo>
                        <a:lnTo>
                          <a:pt x="146" y="10"/>
                        </a:lnTo>
                        <a:lnTo>
                          <a:pt x="106" y="20"/>
                        </a:lnTo>
                        <a:lnTo>
                          <a:pt x="88" y="26"/>
                        </a:lnTo>
                        <a:lnTo>
                          <a:pt x="70" y="32"/>
                        </a:lnTo>
                        <a:lnTo>
                          <a:pt x="54" y="40"/>
                        </a:lnTo>
                        <a:lnTo>
                          <a:pt x="42" y="48"/>
                        </a:lnTo>
                        <a:lnTo>
                          <a:pt x="30" y="58"/>
                        </a:lnTo>
                        <a:lnTo>
                          <a:pt x="20" y="68"/>
                        </a:lnTo>
                        <a:lnTo>
                          <a:pt x="10" y="78"/>
                        </a:lnTo>
                        <a:lnTo>
                          <a:pt x="6" y="88"/>
                        </a:lnTo>
                        <a:lnTo>
                          <a:pt x="2" y="98"/>
                        </a:lnTo>
                        <a:lnTo>
                          <a:pt x="0" y="110"/>
                        </a:lnTo>
                        <a:lnTo>
                          <a:pt x="0" y="110"/>
                        </a:lnTo>
                        <a:lnTo>
                          <a:pt x="2" y="122"/>
                        </a:lnTo>
                        <a:lnTo>
                          <a:pt x="6" y="132"/>
                        </a:lnTo>
                        <a:lnTo>
                          <a:pt x="10" y="142"/>
                        </a:lnTo>
                        <a:lnTo>
                          <a:pt x="20" y="152"/>
                        </a:lnTo>
                        <a:lnTo>
                          <a:pt x="30" y="162"/>
                        </a:lnTo>
                        <a:lnTo>
                          <a:pt x="42" y="172"/>
                        </a:lnTo>
                        <a:lnTo>
                          <a:pt x="54" y="180"/>
                        </a:lnTo>
                        <a:lnTo>
                          <a:pt x="70" y="188"/>
                        </a:lnTo>
                        <a:lnTo>
                          <a:pt x="88" y="194"/>
                        </a:lnTo>
                        <a:lnTo>
                          <a:pt x="106" y="200"/>
                        </a:lnTo>
                        <a:lnTo>
                          <a:pt x="146" y="210"/>
                        </a:lnTo>
                        <a:lnTo>
                          <a:pt x="192" y="218"/>
                        </a:lnTo>
                        <a:lnTo>
                          <a:pt x="240" y="220"/>
                        </a:lnTo>
                        <a:lnTo>
                          <a:pt x="240" y="220"/>
                        </a:lnTo>
                        <a:lnTo>
                          <a:pt x="288" y="218"/>
                        </a:lnTo>
                        <a:lnTo>
                          <a:pt x="334" y="212"/>
                        </a:lnTo>
                        <a:lnTo>
                          <a:pt x="374" y="204"/>
                        </a:lnTo>
                        <a:lnTo>
                          <a:pt x="392" y="198"/>
                        </a:lnTo>
                        <a:lnTo>
                          <a:pt x="410" y="192"/>
                        </a:lnTo>
                        <a:lnTo>
                          <a:pt x="426" y="184"/>
                        </a:lnTo>
                        <a:lnTo>
                          <a:pt x="440" y="176"/>
                        </a:lnTo>
                        <a:lnTo>
                          <a:pt x="452" y="168"/>
                        </a:lnTo>
                        <a:lnTo>
                          <a:pt x="462" y="158"/>
                        </a:lnTo>
                        <a:lnTo>
                          <a:pt x="470" y="148"/>
                        </a:lnTo>
                        <a:lnTo>
                          <a:pt x="476" y="136"/>
                        </a:lnTo>
                        <a:lnTo>
                          <a:pt x="478" y="124"/>
                        </a:lnTo>
                        <a:lnTo>
                          <a:pt x="480" y="110"/>
                        </a:lnTo>
                        <a:lnTo>
                          <a:pt x="480" y="110"/>
                        </a:lnTo>
                        <a:lnTo>
                          <a:pt x="478" y="98"/>
                        </a:lnTo>
                        <a:lnTo>
                          <a:pt x="476" y="88"/>
                        </a:lnTo>
                        <a:lnTo>
                          <a:pt x="470" y="78"/>
                        </a:lnTo>
                        <a:lnTo>
                          <a:pt x="462" y="68"/>
                        </a:lnTo>
                        <a:lnTo>
                          <a:pt x="452" y="58"/>
                        </a:lnTo>
                        <a:lnTo>
                          <a:pt x="440" y="48"/>
                        </a:lnTo>
                        <a:lnTo>
                          <a:pt x="426" y="40"/>
                        </a:lnTo>
                        <a:lnTo>
                          <a:pt x="410" y="32"/>
                        </a:lnTo>
                        <a:lnTo>
                          <a:pt x="392" y="26"/>
                        </a:lnTo>
                        <a:lnTo>
                          <a:pt x="374" y="20"/>
                        </a:lnTo>
                        <a:lnTo>
                          <a:pt x="334" y="10"/>
                        </a:lnTo>
                        <a:lnTo>
                          <a:pt x="288" y="2"/>
                        </a:lnTo>
                        <a:lnTo>
                          <a:pt x="240" y="0"/>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25"/>
                  <p:cNvSpPr>
                    <a:spLocks/>
                  </p:cNvSpPr>
                  <p:nvPr/>
                </p:nvSpPr>
                <p:spPr bwMode="auto">
                  <a:xfrm>
                    <a:off x="6169025" y="6945313"/>
                    <a:ext cx="762000" cy="349250"/>
                  </a:xfrm>
                  <a:custGeom>
                    <a:avLst/>
                    <a:gdLst>
                      <a:gd name="T0" fmla="*/ 240 w 480"/>
                      <a:gd name="T1" fmla="*/ 0 h 220"/>
                      <a:gd name="T2" fmla="*/ 240 w 480"/>
                      <a:gd name="T3" fmla="*/ 0 h 220"/>
                      <a:gd name="T4" fmla="*/ 192 w 480"/>
                      <a:gd name="T5" fmla="*/ 2 h 220"/>
                      <a:gd name="T6" fmla="*/ 146 w 480"/>
                      <a:gd name="T7" fmla="*/ 10 h 220"/>
                      <a:gd name="T8" fmla="*/ 106 w 480"/>
                      <a:gd name="T9" fmla="*/ 20 h 220"/>
                      <a:gd name="T10" fmla="*/ 88 w 480"/>
                      <a:gd name="T11" fmla="*/ 26 h 220"/>
                      <a:gd name="T12" fmla="*/ 70 w 480"/>
                      <a:gd name="T13" fmla="*/ 32 h 220"/>
                      <a:gd name="T14" fmla="*/ 54 w 480"/>
                      <a:gd name="T15" fmla="*/ 40 h 220"/>
                      <a:gd name="T16" fmla="*/ 42 w 480"/>
                      <a:gd name="T17" fmla="*/ 48 h 220"/>
                      <a:gd name="T18" fmla="*/ 30 w 480"/>
                      <a:gd name="T19" fmla="*/ 58 h 220"/>
                      <a:gd name="T20" fmla="*/ 20 w 480"/>
                      <a:gd name="T21" fmla="*/ 68 h 220"/>
                      <a:gd name="T22" fmla="*/ 10 w 480"/>
                      <a:gd name="T23" fmla="*/ 78 h 220"/>
                      <a:gd name="T24" fmla="*/ 6 w 480"/>
                      <a:gd name="T25" fmla="*/ 88 h 220"/>
                      <a:gd name="T26" fmla="*/ 2 w 480"/>
                      <a:gd name="T27" fmla="*/ 98 h 220"/>
                      <a:gd name="T28" fmla="*/ 0 w 480"/>
                      <a:gd name="T29" fmla="*/ 110 h 220"/>
                      <a:gd name="T30" fmla="*/ 0 w 480"/>
                      <a:gd name="T31" fmla="*/ 110 h 220"/>
                      <a:gd name="T32" fmla="*/ 2 w 480"/>
                      <a:gd name="T33" fmla="*/ 122 h 220"/>
                      <a:gd name="T34" fmla="*/ 6 w 480"/>
                      <a:gd name="T35" fmla="*/ 132 h 220"/>
                      <a:gd name="T36" fmla="*/ 10 w 480"/>
                      <a:gd name="T37" fmla="*/ 142 h 220"/>
                      <a:gd name="T38" fmla="*/ 20 w 480"/>
                      <a:gd name="T39" fmla="*/ 152 h 220"/>
                      <a:gd name="T40" fmla="*/ 30 w 480"/>
                      <a:gd name="T41" fmla="*/ 162 h 220"/>
                      <a:gd name="T42" fmla="*/ 42 w 480"/>
                      <a:gd name="T43" fmla="*/ 172 h 220"/>
                      <a:gd name="T44" fmla="*/ 54 w 480"/>
                      <a:gd name="T45" fmla="*/ 180 h 220"/>
                      <a:gd name="T46" fmla="*/ 70 w 480"/>
                      <a:gd name="T47" fmla="*/ 188 h 220"/>
                      <a:gd name="T48" fmla="*/ 88 w 480"/>
                      <a:gd name="T49" fmla="*/ 194 h 220"/>
                      <a:gd name="T50" fmla="*/ 106 w 480"/>
                      <a:gd name="T51" fmla="*/ 200 h 220"/>
                      <a:gd name="T52" fmla="*/ 146 w 480"/>
                      <a:gd name="T53" fmla="*/ 210 h 220"/>
                      <a:gd name="T54" fmla="*/ 192 w 480"/>
                      <a:gd name="T55" fmla="*/ 218 h 220"/>
                      <a:gd name="T56" fmla="*/ 240 w 480"/>
                      <a:gd name="T57" fmla="*/ 220 h 220"/>
                      <a:gd name="T58" fmla="*/ 240 w 480"/>
                      <a:gd name="T59" fmla="*/ 220 h 220"/>
                      <a:gd name="T60" fmla="*/ 288 w 480"/>
                      <a:gd name="T61" fmla="*/ 218 h 220"/>
                      <a:gd name="T62" fmla="*/ 334 w 480"/>
                      <a:gd name="T63" fmla="*/ 212 h 220"/>
                      <a:gd name="T64" fmla="*/ 374 w 480"/>
                      <a:gd name="T65" fmla="*/ 204 h 220"/>
                      <a:gd name="T66" fmla="*/ 392 w 480"/>
                      <a:gd name="T67" fmla="*/ 198 h 220"/>
                      <a:gd name="T68" fmla="*/ 410 w 480"/>
                      <a:gd name="T69" fmla="*/ 192 h 220"/>
                      <a:gd name="T70" fmla="*/ 426 w 480"/>
                      <a:gd name="T71" fmla="*/ 184 h 220"/>
                      <a:gd name="T72" fmla="*/ 440 w 480"/>
                      <a:gd name="T73" fmla="*/ 176 h 220"/>
                      <a:gd name="T74" fmla="*/ 452 w 480"/>
                      <a:gd name="T75" fmla="*/ 168 h 220"/>
                      <a:gd name="T76" fmla="*/ 462 w 480"/>
                      <a:gd name="T77" fmla="*/ 158 h 220"/>
                      <a:gd name="T78" fmla="*/ 470 w 480"/>
                      <a:gd name="T79" fmla="*/ 148 h 220"/>
                      <a:gd name="T80" fmla="*/ 476 w 480"/>
                      <a:gd name="T81" fmla="*/ 136 h 220"/>
                      <a:gd name="T82" fmla="*/ 478 w 480"/>
                      <a:gd name="T83" fmla="*/ 124 h 220"/>
                      <a:gd name="T84" fmla="*/ 480 w 480"/>
                      <a:gd name="T85" fmla="*/ 110 h 220"/>
                      <a:gd name="T86" fmla="*/ 480 w 480"/>
                      <a:gd name="T87" fmla="*/ 110 h 220"/>
                      <a:gd name="T88" fmla="*/ 478 w 480"/>
                      <a:gd name="T89" fmla="*/ 98 h 220"/>
                      <a:gd name="T90" fmla="*/ 476 w 480"/>
                      <a:gd name="T91" fmla="*/ 88 h 220"/>
                      <a:gd name="T92" fmla="*/ 470 w 480"/>
                      <a:gd name="T93" fmla="*/ 78 h 220"/>
                      <a:gd name="T94" fmla="*/ 462 w 480"/>
                      <a:gd name="T95" fmla="*/ 68 h 220"/>
                      <a:gd name="T96" fmla="*/ 452 w 480"/>
                      <a:gd name="T97" fmla="*/ 58 h 220"/>
                      <a:gd name="T98" fmla="*/ 440 w 480"/>
                      <a:gd name="T99" fmla="*/ 48 h 220"/>
                      <a:gd name="T100" fmla="*/ 426 w 480"/>
                      <a:gd name="T101" fmla="*/ 40 h 220"/>
                      <a:gd name="T102" fmla="*/ 410 w 480"/>
                      <a:gd name="T103" fmla="*/ 32 h 220"/>
                      <a:gd name="T104" fmla="*/ 392 w 480"/>
                      <a:gd name="T105" fmla="*/ 26 h 220"/>
                      <a:gd name="T106" fmla="*/ 374 w 480"/>
                      <a:gd name="T107" fmla="*/ 20 h 220"/>
                      <a:gd name="T108" fmla="*/ 334 w 480"/>
                      <a:gd name="T109" fmla="*/ 10 h 220"/>
                      <a:gd name="T110" fmla="*/ 288 w 480"/>
                      <a:gd name="T111" fmla="*/ 2 h 220"/>
                      <a:gd name="T112" fmla="*/ 240 w 480"/>
                      <a:gd name="T11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20">
                        <a:moveTo>
                          <a:pt x="240" y="0"/>
                        </a:moveTo>
                        <a:lnTo>
                          <a:pt x="240" y="0"/>
                        </a:lnTo>
                        <a:lnTo>
                          <a:pt x="192" y="2"/>
                        </a:lnTo>
                        <a:lnTo>
                          <a:pt x="146" y="10"/>
                        </a:lnTo>
                        <a:lnTo>
                          <a:pt x="106" y="20"/>
                        </a:lnTo>
                        <a:lnTo>
                          <a:pt x="88" y="26"/>
                        </a:lnTo>
                        <a:lnTo>
                          <a:pt x="70" y="32"/>
                        </a:lnTo>
                        <a:lnTo>
                          <a:pt x="54" y="40"/>
                        </a:lnTo>
                        <a:lnTo>
                          <a:pt x="42" y="48"/>
                        </a:lnTo>
                        <a:lnTo>
                          <a:pt x="30" y="58"/>
                        </a:lnTo>
                        <a:lnTo>
                          <a:pt x="20" y="68"/>
                        </a:lnTo>
                        <a:lnTo>
                          <a:pt x="10" y="78"/>
                        </a:lnTo>
                        <a:lnTo>
                          <a:pt x="6" y="88"/>
                        </a:lnTo>
                        <a:lnTo>
                          <a:pt x="2" y="98"/>
                        </a:lnTo>
                        <a:lnTo>
                          <a:pt x="0" y="110"/>
                        </a:lnTo>
                        <a:lnTo>
                          <a:pt x="0" y="110"/>
                        </a:lnTo>
                        <a:lnTo>
                          <a:pt x="2" y="122"/>
                        </a:lnTo>
                        <a:lnTo>
                          <a:pt x="6" y="132"/>
                        </a:lnTo>
                        <a:lnTo>
                          <a:pt x="10" y="142"/>
                        </a:lnTo>
                        <a:lnTo>
                          <a:pt x="20" y="152"/>
                        </a:lnTo>
                        <a:lnTo>
                          <a:pt x="30" y="162"/>
                        </a:lnTo>
                        <a:lnTo>
                          <a:pt x="42" y="172"/>
                        </a:lnTo>
                        <a:lnTo>
                          <a:pt x="54" y="180"/>
                        </a:lnTo>
                        <a:lnTo>
                          <a:pt x="70" y="188"/>
                        </a:lnTo>
                        <a:lnTo>
                          <a:pt x="88" y="194"/>
                        </a:lnTo>
                        <a:lnTo>
                          <a:pt x="106" y="200"/>
                        </a:lnTo>
                        <a:lnTo>
                          <a:pt x="146" y="210"/>
                        </a:lnTo>
                        <a:lnTo>
                          <a:pt x="192" y="218"/>
                        </a:lnTo>
                        <a:lnTo>
                          <a:pt x="240" y="220"/>
                        </a:lnTo>
                        <a:lnTo>
                          <a:pt x="240" y="220"/>
                        </a:lnTo>
                        <a:lnTo>
                          <a:pt x="288" y="218"/>
                        </a:lnTo>
                        <a:lnTo>
                          <a:pt x="334" y="212"/>
                        </a:lnTo>
                        <a:lnTo>
                          <a:pt x="374" y="204"/>
                        </a:lnTo>
                        <a:lnTo>
                          <a:pt x="392" y="198"/>
                        </a:lnTo>
                        <a:lnTo>
                          <a:pt x="410" y="192"/>
                        </a:lnTo>
                        <a:lnTo>
                          <a:pt x="426" y="184"/>
                        </a:lnTo>
                        <a:lnTo>
                          <a:pt x="440" y="176"/>
                        </a:lnTo>
                        <a:lnTo>
                          <a:pt x="452" y="168"/>
                        </a:lnTo>
                        <a:lnTo>
                          <a:pt x="462" y="158"/>
                        </a:lnTo>
                        <a:lnTo>
                          <a:pt x="470" y="148"/>
                        </a:lnTo>
                        <a:lnTo>
                          <a:pt x="476" y="136"/>
                        </a:lnTo>
                        <a:lnTo>
                          <a:pt x="478" y="124"/>
                        </a:lnTo>
                        <a:lnTo>
                          <a:pt x="480" y="110"/>
                        </a:lnTo>
                        <a:lnTo>
                          <a:pt x="480" y="110"/>
                        </a:lnTo>
                        <a:lnTo>
                          <a:pt x="478" y="98"/>
                        </a:lnTo>
                        <a:lnTo>
                          <a:pt x="476" y="88"/>
                        </a:lnTo>
                        <a:lnTo>
                          <a:pt x="470" y="78"/>
                        </a:lnTo>
                        <a:lnTo>
                          <a:pt x="462" y="68"/>
                        </a:lnTo>
                        <a:lnTo>
                          <a:pt x="452" y="58"/>
                        </a:lnTo>
                        <a:lnTo>
                          <a:pt x="440" y="48"/>
                        </a:lnTo>
                        <a:lnTo>
                          <a:pt x="426" y="40"/>
                        </a:lnTo>
                        <a:lnTo>
                          <a:pt x="410" y="32"/>
                        </a:lnTo>
                        <a:lnTo>
                          <a:pt x="392" y="26"/>
                        </a:lnTo>
                        <a:lnTo>
                          <a:pt x="374" y="20"/>
                        </a:lnTo>
                        <a:lnTo>
                          <a:pt x="334" y="10"/>
                        </a:lnTo>
                        <a:lnTo>
                          <a:pt x="288" y="2"/>
                        </a:lnTo>
                        <a:lnTo>
                          <a:pt x="2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26"/>
                  <p:cNvSpPr>
                    <a:spLocks/>
                  </p:cNvSpPr>
                  <p:nvPr/>
                </p:nvSpPr>
                <p:spPr bwMode="auto">
                  <a:xfrm>
                    <a:off x="6232525" y="6970713"/>
                    <a:ext cx="635000" cy="260350"/>
                  </a:xfrm>
                  <a:custGeom>
                    <a:avLst/>
                    <a:gdLst>
                      <a:gd name="T0" fmla="*/ 200 w 400"/>
                      <a:gd name="T1" fmla="*/ 0 h 164"/>
                      <a:gd name="T2" fmla="*/ 200 w 400"/>
                      <a:gd name="T3" fmla="*/ 0 h 164"/>
                      <a:gd name="T4" fmla="*/ 160 w 400"/>
                      <a:gd name="T5" fmla="*/ 2 h 164"/>
                      <a:gd name="T6" fmla="*/ 122 w 400"/>
                      <a:gd name="T7" fmla="*/ 8 h 164"/>
                      <a:gd name="T8" fmla="*/ 88 w 400"/>
                      <a:gd name="T9" fmla="*/ 14 h 164"/>
                      <a:gd name="T10" fmla="*/ 58 w 400"/>
                      <a:gd name="T11" fmla="*/ 24 h 164"/>
                      <a:gd name="T12" fmla="*/ 34 w 400"/>
                      <a:gd name="T13" fmla="*/ 36 h 164"/>
                      <a:gd name="T14" fmla="*/ 24 w 400"/>
                      <a:gd name="T15" fmla="*/ 44 h 164"/>
                      <a:gd name="T16" fmla="*/ 16 w 400"/>
                      <a:gd name="T17" fmla="*/ 50 h 164"/>
                      <a:gd name="T18" fmla="*/ 10 w 400"/>
                      <a:gd name="T19" fmla="*/ 58 h 164"/>
                      <a:gd name="T20" fmla="*/ 4 w 400"/>
                      <a:gd name="T21" fmla="*/ 66 h 164"/>
                      <a:gd name="T22" fmla="*/ 2 w 400"/>
                      <a:gd name="T23" fmla="*/ 74 h 164"/>
                      <a:gd name="T24" fmla="*/ 0 w 400"/>
                      <a:gd name="T25" fmla="*/ 82 h 164"/>
                      <a:gd name="T26" fmla="*/ 0 w 400"/>
                      <a:gd name="T27" fmla="*/ 82 h 164"/>
                      <a:gd name="T28" fmla="*/ 2 w 400"/>
                      <a:gd name="T29" fmla="*/ 90 h 164"/>
                      <a:gd name="T30" fmla="*/ 4 w 400"/>
                      <a:gd name="T31" fmla="*/ 98 h 164"/>
                      <a:gd name="T32" fmla="*/ 10 w 400"/>
                      <a:gd name="T33" fmla="*/ 106 h 164"/>
                      <a:gd name="T34" fmla="*/ 16 w 400"/>
                      <a:gd name="T35" fmla="*/ 114 h 164"/>
                      <a:gd name="T36" fmla="*/ 24 w 400"/>
                      <a:gd name="T37" fmla="*/ 120 h 164"/>
                      <a:gd name="T38" fmla="*/ 34 w 400"/>
                      <a:gd name="T39" fmla="*/ 128 h 164"/>
                      <a:gd name="T40" fmla="*/ 58 w 400"/>
                      <a:gd name="T41" fmla="*/ 140 h 164"/>
                      <a:gd name="T42" fmla="*/ 88 w 400"/>
                      <a:gd name="T43" fmla="*/ 150 h 164"/>
                      <a:gd name="T44" fmla="*/ 122 w 400"/>
                      <a:gd name="T45" fmla="*/ 158 h 164"/>
                      <a:gd name="T46" fmla="*/ 160 w 400"/>
                      <a:gd name="T47" fmla="*/ 162 h 164"/>
                      <a:gd name="T48" fmla="*/ 200 w 400"/>
                      <a:gd name="T49" fmla="*/ 164 h 164"/>
                      <a:gd name="T50" fmla="*/ 200 w 400"/>
                      <a:gd name="T51" fmla="*/ 164 h 164"/>
                      <a:gd name="T52" fmla="*/ 240 w 400"/>
                      <a:gd name="T53" fmla="*/ 162 h 164"/>
                      <a:gd name="T54" fmla="*/ 278 w 400"/>
                      <a:gd name="T55" fmla="*/ 158 h 164"/>
                      <a:gd name="T56" fmla="*/ 312 w 400"/>
                      <a:gd name="T57" fmla="*/ 150 h 164"/>
                      <a:gd name="T58" fmla="*/ 342 w 400"/>
                      <a:gd name="T59" fmla="*/ 140 h 164"/>
                      <a:gd name="T60" fmla="*/ 366 w 400"/>
                      <a:gd name="T61" fmla="*/ 128 h 164"/>
                      <a:gd name="T62" fmla="*/ 376 w 400"/>
                      <a:gd name="T63" fmla="*/ 120 h 164"/>
                      <a:gd name="T64" fmla="*/ 384 w 400"/>
                      <a:gd name="T65" fmla="*/ 114 h 164"/>
                      <a:gd name="T66" fmla="*/ 392 w 400"/>
                      <a:gd name="T67" fmla="*/ 106 h 164"/>
                      <a:gd name="T68" fmla="*/ 396 w 400"/>
                      <a:gd name="T69" fmla="*/ 98 h 164"/>
                      <a:gd name="T70" fmla="*/ 400 w 400"/>
                      <a:gd name="T71" fmla="*/ 90 h 164"/>
                      <a:gd name="T72" fmla="*/ 400 w 400"/>
                      <a:gd name="T73" fmla="*/ 82 h 164"/>
                      <a:gd name="T74" fmla="*/ 400 w 400"/>
                      <a:gd name="T75" fmla="*/ 82 h 164"/>
                      <a:gd name="T76" fmla="*/ 400 w 400"/>
                      <a:gd name="T77" fmla="*/ 74 h 164"/>
                      <a:gd name="T78" fmla="*/ 396 w 400"/>
                      <a:gd name="T79" fmla="*/ 66 h 164"/>
                      <a:gd name="T80" fmla="*/ 392 w 400"/>
                      <a:gd name="T81" fmla="*/ 58 h 164"/>
                      <a:gd name="T82" fmla="*/ 384 w 400"/>
                      <a:gd name="T83" fmla="*/ 50 h 164"/>
                      <a:gd name="T84" fmla="*/ 376 w 400"/>
                      <a:gd name="T85" fmla="*/ 44 h 164"/>
                      <a:gd name="T86" fmla="*/ 366 w 400"/>
                      <a:gd name="T87" fmla="*/ 36 h 164"/>
                      <a:gd name="T88" fmla="*/ 342 w 400"/>
                      <a:gd name="T89" fmla="*/ 24 h 164"/>
                      <a:gd name="T90" fmla="*/ 312 w 400"/>
                      <a:gd name="T91" fmla="*/ 14 h 164"/>
                      <a:gd name="T92" fmla="*/ 278 w 400"/>
                      <a:gd name="T93" fmla="*/ 8 h 164"/>
                      <a:gd name="T94" fmla="*/ 240 w 400"/>
                      <a:gd name="T95" fmla="*/ 2 h 164"/>
                      <a:gd name="T96" fmla="*/ 200 w 400"/>
                      <a:gd name="T97" fmla="*/ 0 h 164"/>
                      <a:gd name="T98" fmla="*/ 200 w 400"/>
                      <a:gd name="T9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0" h="164">
                        <a:moveTo>
                          <a:pt x="200" y="0"/>
                        </a:moveTo>
                        <a:lnTo>
                          <a:pt x="200" y="0"/>
                        </a:lnTo>
                        <a:lnTo>
                          <a:pt x="160" y="2"/>
                        </a:lnTo>
                        <a:lnTo>
                          <a:pt x="122" y="8"/>
                        </a:lnTo>
                        <a:lnTo>
                          <a:pt x="88" y="14"/>
                        </a:lnTo>
                        <a:lnTo>
                          <a:pt x="58" y="24"/>
                        </a:lnTo>
                        <a:lnTo>
                          <a:pt x="34" y="36"/>
                        </a:lnTo>
                        <a:lnTo>
                          <a:pt x="24" y="44"/>
                        </a:lnTo>
                        <a:lnTo>
                          <a:pt x="16" y="50"/>
                        </a:lnTo>
                        <a:lnTo>
                          <a:pt x="10" y="58"/>
                        </a:lnTo>
                        <a:lnTo>
                          <a:pt x="4" y="66"/>
                        </a:lnTo>
                        <a:lnTo>
                          <a:pt x="2" y="74"/>
                        </a:lnTo>
                        <a:lnTo>
                          <a:pt x="0" y="82"/>
                        </a:lnTo>
                        <a:lnTo>
                          <a:pt x="0" y="82"/>
                        </a:lnTo>
                        <a:lnTo>
                          <a:pt x="2" y="90"/>
                        </a:lnTo>
                        <a:lnTo>
                          <a:pt x="4" y="98"/>
                        </a:lnTo>
                        <a:lnTo>
                          <a:pt x="10" y="106"/>
                        </a:lnTo>
                        <a:lnTo>
                          <a:pt x="16" y="114"/>
                        </a:lnTo>
                        <a:lnTo>
                          <a:pt x="24" y="120"/>
                        </a:lnTo>
                        <a:lnTo>
                          <a:pt x="34" y="128"/>
                        </a:lnTo>
                        <a:lnTo>
                          <a:pt x="58" y="140"/>
                        </a:lnTo>
                        <a:lnTo>
                          <a:pt x="88" y="150"/>
                        </a:lnTo>
                        <a:lnTo>
                          <a:pt x="122" y="158"/>
                        </a:lnTo>
                        <a:lnTo>
                          <a:pt x="160" y="162"/>
                        </a:lnTo>
                        <a:lnTo>
                          <a:pt x="200" y="164"/>
                        </a:lnTo>
                        <a:lnTo>
                          <a:pt x="200" y="164"/>
                        </a:lnTo>
                        <a:lnTo>
                          <a:pt x="240" y="162"/>
                        </a:lnTo>
                        <a:lnTo>
                          <a:pt x="278" y="158"/>
                        </a:lnTo>
                        <a:lnTo>
                          <a:pt x="312" y="150"/>
                        </a:lnTo>
                        <a:lnTo>
                          <a:pt x="342" y="140"/>
                        </a:lnTo>
                        <a:lnTo>
                          <a:pt x="366" y="128"/>
                        </a:lnTo>
                        <a:lnTo>
                          <a:pt x="376" y="120"/>
                        </a:lnTo>
                        <a:lnTo>
                          <a:pt x="384" y="114"/>
                        </a:lnTo>
                        <a:lnTo>
                          <a:pt x="392" y="106"/>
                        </a:lnTo>
                        <a:lnTo>
                          <a:pt x="396" y="98"/>
                        </a:lnTo>
                        <a:lnTo>
                          <a:pt x="400" y="90"/>
                        </a:lnTo>
                        <a:lnTo>
                          <a:pt x="400" y="82"/>
                        </a:lnTo>
                        <a:lnTo>
                          <a:pt x="400" y="82"/>
                        </a:lnTo>
                        <a:lnTo>
                          <a:pt x="400" y="74"/>
                        </a:lnTo>
                        <a:lnTo>
                          <a:pt x="396" y="66"/>
                        </a:lnTo>
                        <a:lnTo>
                          <a:pt x="392" y="58"/>
                        </a:lnTo>
                        <a:lnTo>
                          <a:pt x="384" y="50"/>
                        </a:lnTo>
                        <a:lnTo>
                          <a:pt x="376" y="44"/>
                        </a:lnTo>
                        <a:lnTo>
                          <a:pt x="366" y="36"/>
                        </a:lnTo>
                        <a:lnTo>
                          <a:pt x="342" y="24"/>
                        </a:lnTo>
                        <a:lnTo>
                          <a:pt x="312" y="14"/>
                        </a:lnTo>
                        <a:lnTo>
                          <a:pt x="278" y="8"/>
                        </a:lnTo>
                        <a:lnTo>
                          <a:pt x="240" y="2"/>
                        </a:lnTo>
                        <a:lnTo>
                          <a:pt x="200" y="0"/>
                        </a:lnTo>
                        <a:lnTo>
                          <a:pt x="200" y="0"/>
                        </a:lnTo>
                        <a:close/>
                      </a:path>
                    </a:pathLst>
                  </a:custGeom>
                  <a:solidFill>
                    <a:srgbClr val="FEDA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27"/>
                  <p:cNvSpPr>
                    <a:spLocks noEditPoints="1"/>
                  </p:cNvSpPr>
                  <p:nvPr/>
                </p:nvSpPr>
                <p:spPr bwMode="auto">
                  <a:xfrm>
                    <a:off x="6229350" y="6970713"/>
                    <a:ext cx="641350" cy="263525"/>
                  </a:xfrm>
                  <a:custGeom>
                    <a:avLst/>
                    <a:gdLst>
                      <a:gd name="T0" fmla="*/ 212 w 404"/>
                      <a:gd name="T1" fmla="*/ 162 h 166"/>
                      <a:gd name="T2" fmla="*/ 192 w 404"/>
                      <a:gd name="T3" fmla="*/ 166 h 166"/>
                      <a:gd name="T4" fmla="*/ 222 w 404"/>
                      <a:gd name="T5" fmla="*/ 164 h 166"/>
                      <a:gd name="T6" fmla="*/ 222 w 404"/>
                      <a:gd name="T7" fmla="*/ 164 h 166"/>
                      <a:gd name="T8" fmla="*/ 164 w 404"/>
                      <a:gd name="T9" fmla="*/ 160 h 166"/>
                      <a:gd name="T10" fmla="*/ 250 w 404"/>
                      <a:gd name="T11" fmla="*/ 160 h 166"/>
                      <a:gd name="T12" fmla="*/ 154 w 404"/>
                      <a:gd name="T13" fmla="*/ 162 h 166"/>
                      <a:gd name="T14" fmla="*/ 260 w 404"/>
                      <a:gd name="T15" fmla="*/ 162 h 166"/>
                      <a:gd name="T16" fmla="*/ 260 w 404"/>
                      <a:gd name="T17" fmla="*/ 162 h 166"/>
                      <a:gd name="T18" fmla="*/ 126 w 404"/>
                      <a:gd name="T19" fmla="*/ 156 h 166"/>
                      <a:gd name="T20" fmla="*/ 288 w 404"/>
                      <a:gd name="T21" fmla="*/ 154 h 166"/>
                      <a:gd name="T22" fmla="*/ 116 w 404"/>
                      <a:gd name="T23" fmla="*/ 158 h 166"/>
                      <a:gd name="T24" fmla="*/ 298 w 404"/>
                      <a:gd name="T25" fmla="*/ 156 h 166"/>
                      <a:gd name="T26" fmla="*/ 298 w 404"/>
                      <a:gd name="T27" fmla="*/ 156 h 166"/>
                      <a:gd name="T28" fmla="*/ 88 w 404"/>
                      <a:gd name="T29" fmla="*/ 148 h 166"/>
                      <a:gd name="T30" fmla="*/ 324 w 404"/>
                      <a:gd name="T31" fmla="*/ 144 h 166"/>
                      <a:gd name="T32" fmla="*/ 78 w 404"/>
                      <a:gd name="T33" fmla="*/ 148 h 166"/>
                      <a:gd name="T34" fmla="*/ 334 w 404"/>
                      <a:gd name="T35" fmla="*/ 144 h 166"/>
                      <a:gd name="T36" fmla="*/ 334 w 404"/>
                      <a:gd name="T37" fmla="*/ 144 h 166"/>
                      <a:gd name="T38" fmla="*/ 52 w 404"/>
                      <a:gd name="T39" fmla="*/ 134 h 166"/>
                      <a:gd name="T40" fmla="*/ 360 w 404"/>
                      <a:gd name="T41" fmla="*/ 130 h 166"/>
                      <a:gd name="T42" fmla="*/ 42 w 404"/>
                      <a:gd name="T43" fmla="*/ 132 h 166"/>
                      <a:gd name="T44" fmla="*/ 370 w 404"/>
                      <a:gd name="T45" fmla="*/ 128 h 166"/>
                      <a:gd name="T46" fmla="*/ 370 w 404"/>
                      <a:gd name="T47" fmla="*/ 128 h 166"/>
                      <a:gd name="T48" fmla="*/ 20 w 404"/>
                      <a:gd name="T49" fmla="*/ 114 h 166"/>
                      <a:gd name="T50" fmla="*/ 390 w 404"/>
                      <a:gd name="T51" fmla="*/ 108 h 166"/>
                      <a:gd name="T52" fmla="*/ 12 w 404"/>
                      <a:gd name="T53" fmla="*/ 110 h 166"/>
                      <a:gd name="T54" fmla="*/ 398 w 404"/>
                      <a:gd name="T55" fmla="*/ 102 h 166"/>
                      <a:gd name="T56" fmla="*/ 398 w 404"/>
                      <a:gd name="T57" fmla="*/ 102 h 166"/>
                      <a:gd name="T58" fmla="*/ 4 w 404"/>
                      <a:gd name="T59" fmla="*/ 82 h 166"/>
                      <a:gd name="T60" fmla="*/ 402 w 404"/>
                      <a:gd name="T61" fmla="*/ 82 h 166"/>
                      <a:gd name="T62" fmla="*/ 404 w 404"/>
                      <a:gd name="T63" fmla="*/ 82 h 166"/>
                      <a:gd name="T64" fmla="*/ 8 w 404"/>
                      <a:gd name="T65" fmla="*/ 64 h 166"/>
                      <a:gd name="T66" fmla="*/ 390 w 404"/>
                      <a:gd name="T67" fmla="*/ 58 h 166"/>
                      <a:gd name="T68" fmla="*/ 12 w 404"/>
                      <a:gd name="T69" fmla="*/ 54 h 166"/>
                      <a:gd name="T70" fmla="*/ 14 w 404"/>
                      <a:gd name="T71" fmla="*/ 56 h 166"/>
                      <a:gd name="T72" fmla="*/ 386 w 404"/>
                      <a:gd name="T73" fmla="*/ 48 h 166"/>
                      <a:gd name="T74" fmla="*/ 36 w 404"/>
                      <a:gd name="T75" fmla="*/ 38 h 166"/>
                      <a:gd name="T76" fmla="*/ 360 w 404"/>
                      <a:gd name="T77" fmla="*/ 34 h 166"/>
                      <a:gd name="T78" fmla="*/ 42 w 404"/>
                      <a:gd name="T79" fmla="*/ 32 h 166"/>
                      <a:gd name="T80" fmla="*/ 44 w 404"/>
                      <a:gd name="T81" fmla="*/ 34 h 166"/>
                      <a:gd name="T82" fmla="*/ 354 w 404"/>
                      <a:gd name="T83" fmla="*/ 28 h 166"/>
                      <a:gd name="T84" fmla="*/ 70 w 404"/>
                      <a:gd name="T85" fmla="*/ 22 h 166"/>
                      <a:gd name="T86" fmla="*/ 326 w 404"/>
                      <a:gd name="T87" fmla="*/ 20 h 166"/>
                      <a:gd name="T88" fmla="*/ 78 w 404"/>
                      <a:gd name="T89" fmla="*/ 16 h 166"/>
                      <a:gd name="T90" fmla="*/ 80 w 404"/>
                      <a:gd name="T91" fmla="*/ 20 h 166"/>
                      <a:gd name="T92" fmla="*/ 318 w 404"/>
                      <a:gd name="T93" fmla="*/ 14 h 166"/>
                      <a:gd name="T94" fmla="*/ 106 w 404"/>
                      <a:gd name="T95" fmla="*/ 12 h 166"/>
                      <a:gd name="T96" fmla="*/ 288 w 404"/>
                      <a:gd name="T97" fmla="*/ 10 h 166"/>
                      <a:gd name="T98" fmla="*/ 116 w 404"/>
                      <a:gd name="T99" fmla="*/ 8 h 166"/>
                      <a:gd name="T100" fmla="*/ 116 w 404"/>
                      <a:gd name="T101" fmla="*/ 10 h 166"/>
                      <a:gd name="T102" fmla="*/ 280 w 404"/>
                      <a:gd name="T103" fmla="*/ 6 h 166"/>
                      <a:gd name="T104" fmla="*/ 144 w 404"/>
                      <a:gd name="T105" fmla="*/ 6 h 166"/>
                      <a:gd name="T106" fmla="*/ 250 w 404"/>
                      <a:gd name="T107" fmla="*/ 4 h 166"/>
                      <a:gd name="T108" fmla="*/ 154 w 404"/>
                      <a:gd name="T109" fmla="*/ 2 h 166"/>
                      <a:gd name="T110" fmla="*/ 154 w 404"/>
                      <a:gd name="T111" fmla="*/ 4 h 166"/>
                      <a:gd name="T112" fmla="*/ 242 w 404"/>
                      <a:gd name="T113" fmla="*/ 0 h 166"/>
                      <a:gd name="T114" fmla="*/ 182 w 404"/>
                      <a:gd name="T115" fmla="*/ 2 h 166"/>
                      <a:gd name="T116" fmla="*/ 212 w 404"/>
                      <a:gd name="T117" fmla="*/ 2 h 166"/>
                      <a:gd name="T118" fmla="*/ 192 w 404"/>
                      <a:gd name="T119" fmla="*/ 0 h 166"/>
                      <a:gd name="T120" fmla="*/ 202 w 404"/>
                      <a:gd name="T121"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166">
                        <a:moveTo>
                          <a:pt x="202" y="166"/>
                        </a:moveTo>
                        <a:lnTo>
                          <a:pt x="202" y="164"/>
                        </a:lnTo>
                        <a:lnTo>
                          <a:pt x="202" y="162"/>
                        </a:lnTo>
                        <a:lnTo>
                          <a:pt x="202" y="162"/>
                        </a:lnTo>
                        <a:lnTo>
                          <a:pt x="202" y="162"/>
                        </a:lnTo>
                        <a:lnTo>
                          <a:pt x="212" y="162"/>
                        </a:lnTo>
                        <a:lnTo>
                          <a:pt x="212" y="166"/>
                        </a:lnTo>
                        <a:lnTo>
                          <a:pt x="212" y="166"/>
                        </a:lnTo>
                        <a:lnTo>
                          <a:pt x="202" y="166"/>
                        </a:lnTo>
                        <a:lnTo>
                          <a:pt x="202" y="166"/>
                        </a:lnTo>
                        <a:close/>
                        <a:moveTo>
                          <a:pt x="192" y="166"/>
                        </a:moveTo>
                        <a:lnTo>
                          <a:pt x="192" y="166"/>
                        </a:lnTo>
                        <a:lnTo>
                          <a:pt x="182" y="164"/>
                        </a:lnTo>
                        <a:lnTo>
                          <a:pt x="182" y="162"/>
                        </a:lnTo>
                        <a:lnTo>
                          <a:pt x="182" y="162"/>
                        </a:lnTo>
                        <a:lnTo>
                          <a:pt x="192" y="162"/>
                        </a:lnTo>
                        <a:lnTo>
                          <a:pt x="192" y="166"/>
                        </a:lnTo>
                        <a:close/>
                        <a:moveTo>
                          <a:pt x="222" y="164"/>
                        </a:moveTo>
                        <a:lnTo>
                          <a:pt x="222" y="162"/>
                        </a:lnTo>
                        <a:lnTo>
                          <a:pt x="222" y="162"/>
                        </a:lnTo>
                        <a:lnTo>
                          <a:pt x="230" y="162"/>
                        </a:lnTo>
                        <a:lnTo>
                          <a:pt x="230" y="164"/>
                        </a:lnTo>
                        <a:lnTo>
                          <a:pt x="230" y="164"/>
                        </a:lnTo>
                        <a:lnTo>
                          <a:pt x="222" y="164"/>
                        </a:lnTo>
                        <a:lnTo>
                          <a:pt x="222" y="164"/>
                        </a:lnTo>
                        <a:close/>
                        <a:moveTo>
                          <a:pt x="172" y="164"/>
                        </a:moveTo>
                        <a:lnTo>
                          <a:pt x="172" y="164"/>
                        </a:lnTo>
                        <a:lnTo>
                          <a:pt x="164" y="164"/>
                        </a:lnTo>
                        <a:lnTo>
                          <a:pt x="164" y="160"/>
                        </a:lnTo>
                        <a:lnTo>
                          <a:pt x="164" y="160"/>
                        </a:lnTo>
                        <a:lnTo>
                          <a:pt x="174" y="162"/>
                        </a:lnTo>
                        <a:lnTo>
                          <a:pt x="172" y="164"/>
                        </a:lnTo>
                        <a:close/>
                        <a:moveTo>
                          <a:pt x="240" y="164"/>
                        </a:moveTo>
                        <a:lnTo>
                          <a:pt x="240" y="160"/>
                        </a:lnTo>
                        <a:lnTo>
                          <a:pt x="240" y="160"/>
                        </a:lnTo>
                        <a:lnTo>
                          <a:pt x="250" y="160"/>
                        </a:lnTo>
                        <a:lnTo>
                          <a:pt x="250" y="162"/>
                        </a:lnTo>
                        <a:lnTo>
                          <a:pt x="250" y="162"/>
                        </a:lnTo>
                        <a:lnTo>
                          <a:pt x="240" y="164"/>
                        </a:lnTo>
                        <a:lnTo>
                          <a:pt x="240" y="164"/>
                        </a:lnTo>
                        <a:close/>
                        <a:moveTo>
                          <a:pt x="154" y="162"/>
                        </a:moveTo>
                        <a:lnTo>
                          <a:pt x="154" y="162"/>
                        </a:lnTo>
                        <a:lnTo>
                          <a:pt x="144" y="162"/>
                        </a:lnTo>
                        <a:lnTo>
                          <a:pt x="144" y="158"/>
                        </a:lnTo>
                        <a:lnTo>
                          <a:pt x="144" y="158"/>
                        </a:lnTo>
                        <a:lnTo>
                          <a:pt x="154" y="160"/>
                        </a:lnTo>
                        <a:lnTo>
                          <a:pt x="154" y="162"/>
                        </a:lnTo>
                        <a:close/>
                        <a:moveTo>
                          <a:pt x="260" y="162"/>
                        </a:moveTo>
                        <a:lnTo>
                          <a:pt x="260" y="158"/>
                        </a:lnTo>
                        <a:lnTo>
                          <a:pt x="260" y="158"/>
                        </a:lnTo>
                        <a:lnTo>
                          <a:pt x="268" y="158"/>
                        </a:lnTo>
                        <a:lnTo>
                          <a:pt x="270" y="160"/>
                        </a:lnTo>
                        <a:lnTo>
                          <a:pt x="270" y="160"/>
                        </a:lnTo>
                        <a:lnTo>
                          <a:pt x="260" y="162"/>
                        </a:lnTo>
                        <a:lnTo>
                          <a:pt x="260" y="162"/>
                        </a:lnTo>
                        <a:close/>
                        <a:moveTo>
                          <a:pt x="134" y="160"/>
                        </a:moveTo>
                        <a:lnTo>
                          <a:pt x="134" y="160"/>
                        </a:lnTo>
                        <a:lnTo>
                          <a:pt x="126" y="158"/>
                        </a:lnTo>
                        <a:lnTo>
                          <a:pt x="126" y="156"/>
                        </a:lnTo>
                        <a:lnTo>
                          <a:pt x="126" y="156"/>
                        </a:lnTo>
                        <a:lnTo>
                          <a:pt x="136" y="158"/>
                        </a:lnTo>
                        <a:lnTo>
                          <a:pt x="134" y="160"/>
                        </a:lnTo>
                        <a:close/>
                        <a:moveTo>
                          <a:pt x="278" y="158"/>
                        </a:moveTo>
                        <a:lnTo>
                          <a:pt x="278" y="156"/>
                        </a:lnTo>
                        <a:lnTo>
                          <a:pt x="278" y="156"/>
                        </a:lnTo>
                        <a:lnTo>
                          <a:pt x="288" y="154"/>
                        </a:lnTo>
                        <a:lnTo>
                          <a:pt x="288" y="158"/>
                        </a:lnTo>
                        <a:lnTo>
                          <a:pt x="288" y="158"/>
                        </a:lnTo>
                        <a:lnTo>
                          <a:pt x="278" y="158"/>
                        </a:lnTo>
                        <a:lnTo>
                          <a:pt x="278" y="158"/>
                        </a:lnTo>
                        <a:close/>
                        <a:moveTo>
                          <a:pt x="116" y="158"/>
                        </a:moveTo>
                        <a:lnTo>
                          <a:pt x="116" y="158"/>
                        </a:lnTo>
                        <a:lnTo>
                          <a:pt x="106" y="156"/>
                        </a:lnTo>
                        <a:lnTo>
                          <a:pt x="106" y="152"/>
                        </a:lnTo>
                        <a:lnTo>
                          <a:pt x="106" y="152"/>
                        </a:lnTo>
                        <a:lnTo>
                          <a:pt x="116" y="154"/>
                        </a:lnTo>
                        <a:lnTo>
                          <a:pt x="116" y="158"/>
                        </a:lnTo>
                        <a:close/>
                        <a:moveTo>
                          <a:pt x="298" y="156"/>
                        </a:moveTo>
                        <a:lnTo>
                          <a:pt x="298" y="152"/>
                        </a:lnTo>
                        <a:lnTo>
                          <a:pt x="298" y="152"/>
                        </a:lnTo>
                        <a:lnTo>
                          <a:pt x="306" y="150"/>
                        </a:lnTo>
                        <a:lnTo>
                          <a:pt x="308" y="154"/>
                        </a:lnTo>
                        <a:lnTo>
                          <a:pt x="308" y="154"/>
                        </a:lnTo>
                        <a:lnTo>
                          <a:pt x="298" y="156"/>
                        </a:lnTo>
                        <a:lnTo>
                          <a:pt x="298" y="156"/>
                        </a:lnTo>
                        <a:close/>
                        <a:moveTo>
                          <a:pt x="96" y="152"/>
                        </a:moveTo>
                        <a:lnTo>
                          <a:pt x="96" y="152"/>
                        </a:lnTo>
                        <a:lnTo>
                          <a:pt x="88" y="150"/>
                        </a:lnTo>
                        <a:lnTo>
                          <a:pt x="88" y="148"/>
                        </a:lnTo>
                        <a:lnTo>
                          <a:pt x="88" y="148"/>
                        </a:lnTo>
                        <a:lnTo>
                          <a:pt x="98" y="150"/>
                        </a:lnTo>
                        <a:lnTo>
                          <a:pt x="96" y="152"/>
                        </a:lnTo>
                        <a:close/>
                        <a:moveTo>
                          <a:pt x="316" y="150"/>
                        </a:moveTo>
                        <a:lnTo>
                          <a:pt x="316" y="148"/>
                        </a:lnTo>
                        <a:lnTo>
                          <a:pt x="316" y="148"/>
                        </a:lnTo>
                        <a:lnTo>
                          <a:pt x="324" y="144"/>
                        </a:lnTo>
                        <a:lnTo>
                          <a:pt x="326" y="148"/>
                        </a:lnTo>
                        <a:lnTo>
                          <a:pt x="326" y="148"/>
                        </a:lnTo>
                        <a:lnTo>
                          <a:pt x="316" y="150"/>
                        </a:lnTo>
                        <a:lnTo>
                          <a:pt x="316" y="150"/>
                        </a:lnTo>
                        <a:close/>
                        <a:moveTo>
                          <a:pt x="78" y="148"/>
                        </a:moveTo>
                        <a:lnTo>
                          <a:pt x="78" y="148"/>
                        </a:lnTo>
                        <a:lnTo>
                          <a:pt x="68" y="144"/>
                        </a:lnTo>
                        <a:lnTo>
                          <a:pt x="70" y="142"/>
                        </a:lnTo>
                        <a:lnTo>
                          <a:pt x="70" y="142"/>
                        </a:lnTo>
                        <a:lnTo>
                          <a:pt x="80" y="144"/>
                        </a:lnTo>
                        <a:lnTo>
                          <a:pt x="78" y="148"/>
                        </a:lnTo>
                        <a:close/>
                        <a:moveTo>
                          <a:pt x="334" y="144"/>
                        </a:moveTo>
                        <a:lnTo>
                          <a:pt x="334" y="142"/>
                        </a:lnTo>
                        <a:lnTo>
                          <a:pt x="334" y="142"/>
                        </a:lnTo>
                        <a:lnTo>
                          <a:pt x="342" y="138"/>
                        </a:lnTo>
                        <a:lnTo>
                          <a:pt x="344" y="142"/>
                        </a:lnTo>
                        <a:lnTo>
                          <a:pt x="344" y="142"/>
                        </a:lnTo>
                        <a:lnTo>
                          <a:pt x="334" y="144"/>
                        </a:lnTo>
                        <a:lnTo>
                          <a:pt x="334" y="144"/>
                        </a:lnTo>
                        <a:close/>
                        <a:moveTo>
                          <a:pt x="60" y="142"/>
                        </a:moveTo>
                        <a:lnTo>
                          <a:pt x="60" y="142"/>
                        </a:lnTo>
                        <a:lnTo>
                          <a:pt x="50" y="138"/>
                        </a:lnTo>
                        <a:lnTo>
                          <a:pt x="52" y="134"/>
                        </a:lnTo>
                        <a:lnTo>
                          <a:pt x="52" y="134"/>
                        </a:lnTo>
                        <a:lnTo>
                          <a:pt x="62" y="138"/>
                        </a:lnTo>
                        <a:lnTo>
                          <a:pt x="60" y="142"/>
                        </a:lnTo>
                        <a:close/>
                        <a:moveTo>
                          <a:pt x="352" y="138"/>
                        </a:moveTo>
                        <a:lnTo>
                          <a:pt x="352" y="134"/>
                        </a:lnTo>
                        <a:lnTo>
                          <a:pt x="352" y="134"/>
                        </a:lnTo>
                        <a:lnTo>
                          <a:pt x="360" y="130"/>
                        </a:lnTo>
                        <a:lnTo>
                          <a:pt x="362" y="134"/>
                        </a:lnTo>
                        <a:lnTo>
                          <a:pt x="362" y="134"/>
                        </a:lnTo>
                        <a:lnTo>
                          <a:pt x="352" y="138"/>
                        </a:lnTo>
                        <a:lnTo>
                          <a:pt x="352" y="138"/>
                        </a:lnTo>
                        <a:close/>
                        <a:moveTo>
                          <a:pt x="42" y="132"/>
                        </a:moveTo>
                        <a:lnTo>
                          <a:pt x="42" y="132"/>
                        </a:lnTo>
                        <a:lnTo>
                          <a:pt x="34" y="128"/>
                        </a:lnTo>
                        <a:lnTo>
                          <a:pt x="36" y="126"/>
                        </a:lnTo>
                        <a:lnTo>
                          <a:pt x="36" y="126"/>
                        </a:lnTo>
                        <a:lnTo>
                          <a:pt x="44" y="130"/>
                        </a:lnTo>
                        <a:lnTo>
                          <a:pt x="42" y="132"/>
                        </a:lnTo>
                        <a:close/>
                        <a:moveTo>
                          <a:pt x="370" y="128"/>
                        </a:moveTo>
                        <a:lnTo>
                          <a:pt x="368" y="126"/>
                        </a:lnTo>
                        <a:lnTo>
                          <a:pt x="368" y="126"/>
                        </a:lnTo>
                        <a:lnTo>
                          <a:pt x="376" y="120"/>
                        </a:lnTo>
                        <a:lnTo>
                          <a:pt x="378" y="122"/>
                        </a:lnTo>
                        <a:lnTo>
                          <a:pt x="378" y="122"/>
                        </a:lnTo>
                        <a:lnTo>
                          <a:pt x="370" y="128"/>
                        </a:lnTo>
                        <a:lnTo>
                          <a:pt x="370" y="128"/>
                        </a:lnTo>
                        <a:close/>
                        <a:moveTo>
                          <a:pt x="26" y="122"/>
                        </a:moveTo>
                        <a:lnTo>
                          <a:pt x="26" y="122"/>
                        </a:lnTo>
                        <a:lnTo>
                          <a:pt x="18" y="116"/>
                        </a:lnTo>
                        <a:lnTo>
                          <a:pt x="20" y="114"/>
                        </a:lnTo>
                        <a:lnTo>
                          <a:pt x="20" y="114"/>
                        </a:lnTo>
                        <a:lnTo>
                          <a:pt x="28" y="120"/>
                        </a:lnTo>
                        <a:lnTo>
                          <a:pt x="26" y="122"/>
                        </a:lnTo>
                        <a:close/>
                        <a:moveTo>
                          <a:pt x="386" y="116"/>
                        </a:moveTo>
                        <a:lnTo>
                          <a:pt x="384" y="114"/>
                        </a:lnTo>
                        <a:lnTo>
                          <a:pt x="384" y="114"/>
                        </a:lnTo>
                        <a:lnTo>
                          <a:pt x="390" y="108"/>
                        </a:lnTo>
                        <a:lnTo>
                          <a:pt x="392" y="110"/>
                        </a:lnTo>
                        <a:lnTo>
                          <a:pt x="392" y="110"/>
                        </a:lnTo>
                        <a:lnTo>
                          <a:pt x="386" y="116"/>
                        </a:lnTo>
                        <a:lnTo>
                          <a:pt x="386" y="116"/>
                        </a:lnTo>
                        <a:close/>
                        <a:moveTo>
                          <a:pt x="12" y="110"/>
                        </a:moveTo>
                        <a:lnTo>
                          <a:pt x="12" y="110"/>
                        </a:lnTo>
                        <a:lnTo>
                          <a:pt x="6" y="102"/>
                        </a:lnTo>
                        <a:lnTo>
                          <a:pt x="8" y="100"/>
                        </a:lnTo>
                        <a:lnTo>
                          <a:pt x="8" y="100"/>
                        </a:lnTo>
                        <a:lnTo>
                          <a:pt x="14" y="108"/>
                        </a:lnTo>
                        <a:lnTo>
                          <a:pt x="12" y="110"/>
                        </a:lnTo>
                        <a:close/>
                        <a:moveTo>
                          <a:pt x="398" y="102"/>
                        </a:moveTo>
                        <a:lnTo>
                          <a:pt x="396" y="100"/>
                        </a:lnTo>
                        <a:lnTo>
                          <a:pt x="396" y="100"/>
                        </a:lnTo>
                        <a:lnTo>
                          <a:pt x="400" y="92"/>
                        </a:lnTo>
                        <a:lnTo>
                          <a:pt x="402" y="92"/>
                        </a:lnTo>
                        <a:lnTo>
                          <a:pt x="402" y="92"/>
                        </a:lnTo>
                        <a:lnTo>
                          <a:pt x="398" y="102"/>
                        </a:lnTo>
                        <a:lnTo>
                          <a:pt x="398" y="102"/>
                        </a:lnTo>
                        <a:close/>
                        <a:moveTo>
                          <a:pt x="2" y="92"/>
                        </a:moveTo>
                        <a:lnTo>
                          <a:pt x="2" y="92"/>
                        </a:lnTo>
                        <a:lnTo>
                          <a:pt x="0" y="82"/>
                        </a:lnTo>
                        <a:lnTo>
                          <a:pt x="4" y="82"/>
                        </a:lnTo>
                        <a:lnTo>
                          <a:pt x="4" y="82"/>
                        </a:lnTo>
                        <a:lnTo>
                          <a:pt x="4" y="82"/>
                        </a:lnTo>
                        <a:lnTo>
                          <a:pt x="6" y="92"/>
                        </a:lnTo>
                        <a:lnTo>
                          <a:pt x="2" y="92"/>
                        </a:lnTo>
                        <a:close/>
                        <a:moveTo>
                          <a:pt x="404" y="82"/>
                        </a:moveTo>
                        <a:lnTo>
                          <a:pt x="400" y="82"/>
                        </a:lnTo>
                        <a:lnTo>
                          <a:pt x="402" y="82"/>
                        </a:lnTo>
                        <a:lnTo>
                          <a:pt x="400" y="82"/>
                        </a:lnTo>
                        <a:lnTo>
                          <a:pt x="400" y="82"/>
                        </a:lnTo>
                        <a:lnTo>
                          <a:pt x="400" y="74"/>
                        </a:lnTo>
                        <a:lnTo>
                          <a:pt x="402" y="72"/>
                        </a:lnTo>
                        <a:lnTo>
                          <a:pt x="402" y="72"/>
                        </a:lnTo>
                        <a:lnTo>
                          <a:pt x="404" y="82"/>
                        </a:lnTo>
                        <a:lnTo>
                          <a:pt x="404" y="82"/>
                        </a:lnTo>
                        <a:close/>
                        <a:moveTo>
                          <a:pt x="6" y="74"/>
                        </a:moveTo>
                        <a:lnTo>
                          <a:pt x="2" y="72"/>
                        </a:lnTo>
                        <a:lnTo>
                          <a:pt x="2" y="72"/>
                        </a:lnTo>
                        <a:lnTo>
                          <a:pt x="6" y="62"/>
                        </a:lnTo>
                        <a:lnTo>
                          <a:pt x="8" y="64"/>
                        </a:lnTo>
                        <a:lnTo>
                          <a:pt x="8" y="64"/>
                        </a:lnTo>
                        <a:lnTo>
                          <a:pt x="6" y="74"/>
                        </a:lnTo>
                        <a:lnTo>
                          <a:pt x="6" y="74"/>
                        </a:lnTo>
                        <a:close/>
                        <a:moveTo>
                          <a:pt x="396" y="64"/>
                        </a:moveTo>
                        <a:lnTo>
                          <a:pt x="396" y="64"/>
                        </a:lnTo>
                        <a:lnTo>
                          <a:pt x="390" y="58"/>
                        </a:lnTo>
                        <a:lnTo>
                          <a:pt x="392" y="56"/>
                        </a:lnTo>
                        <a:lnTo>
                          <a:pt x="392" y="56"/>
                        </a:lnTo>
                        <a:lnTo>
                          <a:pt x="398" y="64"/>
                        </a:lnTo>
                        <a:lnTo>
                          <a:pt x="396" y="64"/>
                        </a:lnTo>
                        <a:close/>
                        <a:moveTo>
                          <a:pt x="14" y="56"/>
                        </a:moveTo>
                        <a:lnTo>
                          <a:pt x="12" y="54"/>
                        </a:lnTo>
                        <a:lnTo>
                          <a:pt x="12" y="54"/>
                        </a:lnTo>
                        <a:lnTo>
                          <a:pt x="18" y="48"/>
                        </a:lnTo>
                        <a:lnTo>
                          <a:pt x="20" y="50"/>
                        </a:lnTo>
                        <a:lnTo>
                          <a:pt x="20" y="50"/>
                        </a:lnTo>
                        <a:lnTo>
                          <a:pt x="14" y="56"/>
                        </a:lnTo>
                        <a:lnTo>
                          <a:pt x="14" y="56"/>
                        </a:lnTo>
                        <a:close/>
                        <a:moveTo>
                          <a:pt x="384" y="50"/>
                        </a:moveTo>
                        <a:lnTo>
                          <a:pt x="384" y="50"/>
                        </a:lnTo>
                        <a:lnTo>
                          <a:pt x="376" y="44"/>
                        </a:lnTo>
                        <a:lnTo>
                          <a:pt x="378" y="42"/>
                        </a:lnTo>
                        <a:lnTo>
                          <a:pt x="378" y="42"/>
                        </a:lnTo>
                        <a:lnTo>
                          <a:pt x="386" y="48"/>
                        </a:lnTo>
                        <a:lnTo>
                          <a:pt x="384" y="50"/>
                        </a:lnTo>
                        <a:close/>
                        <a:moveTo>
                          <a:pt x="28" y="44"/>
                        </a:moveTo>
                        <a:lnTo>
                          <a:pt x="26" y="42"/>
                        </a:lnTo>
                        <a:lnTo>
                          <a:pt x="26" y="42"/>
                        </a:lnTo>
                        <a:lnTo>
                          <a:pt x="34" y="36"/>
                        </a:lnTo>
                        <a:lnTo>
                          <a:pt x="36" y="38"/>
                        </a:lnTo>
                        <a:lnTo>
                          <a:pt x="36" y="38"/>
                        </a:lnTo>
                        <a:lnTo>
                          <a:pt x="28" y="44"/>
                        </a:lnTo>
                        <a:lnTo>
                          <a:pt x="28" y="44"/>
                        </a:lnTo>
                        <a:close/>
                        <a:moveTo>
                          <a:pt x="368" y="40"/>
                        </a:moveTo>
                        <a:lnTo>
                          <a:pt x="368" y="40"/>
                        </a:lnTo>
                        <a:lnTo>
                          <a:pt x="360" y="34"/>
                        </a:lnTo>
                        <a:lnTo>
                          <a:pt x="362" y="32"/>
                        </a:lnTo>
                        <a:lnTo>
                          <a:pt x="362" y="32"/>
                        </a:lnTo>
                        <a:lnTo>
                          <a:pt x="370" y="36"/>
                        </a:lnTo>
                        <a:lnTo>
                          <a:pt x="368" y="40"/>
                        </a:lnTo>
                        <a:close/>
                        <a:moveTo>
                          <a:pt x="44" y="34"/>
                        </a:moveTo>
                        <a:lnTo>
                          <a:pt x="42" y="32"/>
                        </a:lnTo>
                        <a:lnTo>
                          <a:pt x="42" y="32"/>
                        </a:lnTo>
                        <a:lnTo>
                          <a:pt x="52" y="28"/>
                        </a:lnTo>
                        <a:lnTo>
                          <a:pt x="52" y="30"/>
                        </a:lnTo>
                        <a:lnTo>
                          <a:pt x="52" y="30"/>
                        </a:lnTo>
                        <a:lnTo>
                          <a:pt x="44" y="34"/>
                        </a:lnTo>
                        <a:lnTo>
                          <a:pt x="44" y="34"/>
                        </a:lnTo>
                        <a:close/>
                        <a:moveTo>
                          <a:pt x="352" y="30"/>
                        </a:moveTo>
                        <a:lnTo>
                          <a:pt x="352" y="30"/>
                        </a:lnTo>
                        <a:lnTo>
                          <a:pt x="344" y="26"/>
                        </a:lnTo>
                        <a:lnTo>
                          <a:pt x="344" y="24"/>
                        </a:lnTo>
                        <a:lnTo>
                          <a:pt x="344" y="24"/>
                        </a:lnTo>
                        <a:lnTo>
                          <a:pt x="354" y="28"/>
                        </a:lnTo>
                        <a:lnTo>
                          <a:pt x="352" y="30"/>
                        </a:lnTo>
                        <a:close/>
                        <a:moveTo>
                          <a:pt x="62" y="26"/>
                        </a:moveTo>
                        <a:lnTo>
                          <a:pt x="60" y="24"/>
                        </a:lnTo>
                        <a:lnTo>
                          <a:pt x="60" y="24"/>
                        </a:lnTo>
                        <a:lnTo>
                          <a:pt x="70" y="20"/>
                        </a:lnTo>
                        <a:lnTo>
                          <a:pt x="70" y="22"/>
                        </a:lnTo>
                        <a:lnTo>
                          <a:pt x="70" y="22"/>
                        </a:lnTo>
                        <a:lnTo>
                          <a:pt x="62" y="26"/>
                        </a:lnTo>
                        <a:lnTo>
                          <a:pt x="62" y="26"/>
                        </a:lnTo>
                        <a:close/>
                        <a:moveTo>
                          <a:pt x="334" y="22"/>
                        </a:moveTo>
                        <a:lnTo>
                          <a:pt x="334" y="22"/>
                        </a:lnTo>
                        <a:lnTo>
                          <a:pt x="326" y="20"/>
                        </a:lnTo>
                        <a:lnTo>
                          <a:pt x="326" y="16"/>
                        </a:lnTo>
                        <a:lnTo>
                          <a:pt x="326" y="16"/>
                        </a:lnTo>
                        <a:lnTo>
                          <a:pt x="336" y="20"/>
                        </a:lnTo>
                        <a:lnTo>
                          <a:pt x="334" y="22"/>
                        </a:lnTo>
                        <a:close/>
                        <a:moveTo>
                          <a:pt x="80" y="20"/>
                        </a:moveTo>
                        <a:lnTo>
                          <a:pt x="78" y="16"/>
                        </a:lnTo>
                        <a:lnTo>
                          <a:pt x="78" y="16"/>
                        </a:lnTo>
                        <a:lnTo>
                          <a:pt x="88" y="14"/>
                        </a:lnTo>
                        <a:lnTo>
                          <a:pt x="88" y="16"/>
                        </a:lnTo>
                        <a:lnTo>
                          <a:pt x="88" y="16"/>
                        </a:lnTo>
                        <a:lnTo>
                          <a:pt x="80" y="20"/>
                        </a:lnTo>
                        <a:lnTo>
                          <a:pt x="80" y="20"/>
                        </a:lnTo>
                        <a:close/>
                        <a:moveTo>
                          <a:pt x="316" y="16"/>
                        </a:moveTo>
                        <a:lnTo>
                          <a:pt x="316" y="16"/>
                        </a:lnTo>
                        <a:lnTo>
                          <a:pt x="306" y="14"/>
                        </a:lnTo>
                        <a:lnTo>
                          <a:pt x="308" y="12"/>
                        </a:lnTo>
                        <a:lnTo>
                          <a:pt x="308" y="12"/>
                        </a:lnTo>
                        <a:lnTo>
                          <a:pt x="318" y="14"/>
                        </a:lnTo>
                        <a:lnTo>
                          <a:pt x="316" y="16"/>
                        </a:lnTo>
                        <a:close/>
                        <a:moveTo>
                          <a:pt x="98" y="14"/>
                        </a:moveTo>
                        <a:lnTo>
                          <a:pt x="96" y="12"/>
                        </a:lnTo>
                        <a:lnTo>
                          <a:pt x="96" y="12"/>
                        </a:lnTo>
                        <a:lnTo>
                          <a:pt x="106" y="10"/>
                        </a:lnTo>
                        <a:lnTo>
                          <a:pt x="106" y="12"/>
                        </a:lnTo>
                        <a:lnTo>
                          <a:pt x="106" y="12"/>
                        </a:lnTo>
                        <a:lnTo>
                          <a:pt x="98" y="14"/>
                        </a:lnTo>
                        <a:lnTo>
                          <a:pt x="98" y="14"/>
                        </a:lnTo>
                        <a:close/>
                        <a:moveTo>
                          <a:pt x="298" y="12"/>
                        </a:moveTo>
                        <a:lnTo>
                          <a:pt x="298" y="12"/>
                        </a:lnTo>
                        <a:lnTo>
                          <a:pt x="288" y="10"/>
                        </a:lnTo>
                        <a:lnTo>
                          <a:pt x="288" y="8"/>
                        </a:lnTo>
                        <a:lnTo>
                          <a:pt x="288" y="8"/>
                        </a:lnTo>
                        <a:lnTo>
                          <a:pt x="298" y="10"/>
                        </a:lnTo>
                        <a:lnTo>
                          <a:pt x="298" y="12"/>
                        </a:lnTo>
                        <a:close/>
                        <a:moveTo>
                          <a:pt x="116" y="10"/>
                        </a:moveTo>
                        <a:lnTo>
                          <a:pt x="116" y="8"/>
                        </a:lnTo>
                        <a:lnTo>
                          <a:pt x="116" y="8"/>
                        </a:lnTo>
                        <a:lnTo>
                          <a:pt x="126" y="6"/>
                        </a:lnTo>
                        <a:lnTo>
                          <a:pt x="126" y="8"/>
                        </a:lnTo>
                        <a:lnTo>
                          <a:pt x="126" y="8"/>
                        </a:lnTo>
                        <a:lnTo>
                          <a:pt x="116" y="10"/>
                        </a:lnTo>
                        <a:lnTo>
                          <a:pt x="116" y="10"/>
                        </a:lnTo>
                        <a:close/>
                        <a:moveTo>
                          <a:pt x="278" y="8"/>
                        </a:moveTo>
                        <a:lnTo>
                          <a:pt x="278" y="8"/>
                        </a:lnTo>
                        <a:lnTo>
                          <a:pt x="270" y="8"/>
                        </a:lnTo>
                        <a:lnTo>
                          <a:pt x="270" y="4"/>
                        </a:lnTo>
                        <a:lnTo>
                          <a:pt x="270" y="4"/>
                        </a:lnTo>
                        <a:lnTo>
                          <a:pt x="280" y="6"/>
                        </a:lnTo>
                        <a:lnTo>
                          <a:pt x="278" y="8"/>
                        </a:lnTo>
                        <a:close/>
                        <a:moveTo>
                          <a:pt x="136" y="8"/>
                        </a:moveTo>
                        <a:lnTo>
                          <a:pt x="134" y="4"/>
                        </a:lnTo>
                        <a:lnTo>
                          <a:pt x="134" y="4"/>
                        </a:lnTo>
                        <a:lnTo>
                          <a:pt x="144" y="2"/>
                        </a:lnTo>
                        <a:lnTo>
                          <a:pt x="144" y="6"/>
                        </a:lnTo>
                        <a:lnTo>
                          <a:pt x="144" y="6"/>
                        </a:lnTo>
                        <a:lnTo>
                          <a:pt x="136" y="8"/>
                        </a:lnTo>
                        <a:lnTo>
                          <a:pt x="136" y="8"/>
                        </a:lnTo>
                        <a:close/>
                        <a:moveTo>
                          <a:pt x="260" y="6"/>
                        </a:moveTo>
                        <a:lnTo>
                          <a:pt x="260" y="6"/>
                        </a:lnTo>
                        <a:lnTo>
                          <a:pt x="250" y="4"/>
                        </a:lnTo>
                        <a:lnTo>
                          <a:pt x="250" y="2"/>
                        </a:lnTo>
                        <a:lnTo>
                          <a:pt x="250" y="2"/>
                        </a:lnTo>
                        <a:lnTo>
                          <a:pt x="260" y="2"/>
                        </a:lnTo>
                        <a:lnTo>
                          <a:pt x="260" y="6"/>
                        </a:lnTo>
                        <a:close/>
                        <a:moveTo>
                          <a:pt x="154" y="4"/>
                        </a:moveTo>
                        <a:lnTo>
                          <a:pt x="154" y="2"/>
                        </a:lnTo>
                        <a:lnTo>
                          <a:pt x="154" y="2"/>
                        </a:lnTo>
                        <a:lnTo>
                          <a:pt x="164" y="0"/>
                        </a:lnTo>
                        <a:lnTo>
                          <a:pt x="164" y="4"/>
                        </a:lnTo>
                        <a:lnTo>
                          <a:pt x="164" y="4"/>
                        </a:lnTo>
                        <a:lnTo>
                          <a:pt x="154" y="4"/>
                        </a:lnTo>
                        <a:lnTo>
                          <a:pt x="154" y="4"/>
                        </a:lnTo>
                        <a:close/>
                        <a:moveTo>
                          <a:pt x="240" y="4"/>
                        </a:moveTo>
                        <a:lnTo>
                          <a:pt x="240" y="4"/>
                        </a:lnTo>
                        <a:lnTo>
                          <a:pt x="232" y="4"/>
                        </a:lnTo>
                        <a:lnTo>
                          <a:pt x="232" y="0"/>
                        </a:lnTo>
                        <a:lnTo>
                          <a:pt x="232" y="0"/>
                        </a:lnTo>
                        <a:lnTo>
                          <a:pt x="242" y="0"/>
                        </a:lnTo>
                        <a:lnTo>
                          <a:pt x="240" y="4"/>
                        </a:lnTo>
                        <a:close/>
                        <a:moveTo>
                          <a:pt x="174" y="4"/>
                        </a:moveTo>
                        <a:lnTo>
                          <a:pt x="174" y="0"/>
                        </a:lnTo>
                        <a:lnTo>
                          <a:pt x="174" y="0"/>
                        </a:lnTo>
                        <a:lnTo>
                          <a:pt x="182" y="0"/>
                        </a:lnTo>
                        <a:lnTo>
                          <a:pt x="182" y="2"/>
                        </a:lnTo>
                        <a:lnTo>
                          <a:pt x="182" y="2"/>
                        </a:lnTo>
                        <a:lnTo>
                          <a:pt x="174" y="4"/>
                        </a:lnTo>
                        <a:lnTo>
                          <a:pt x="174" y="4"/>
                        </a:lnTo>
                        <a:close/>
                        <a:moveTo>
                          <a:pt x="222" y="2"/>
                        </a:moveTo>
                        <a:lnTo>
                          <a:pt x="222" y="2"/>
                        </a:lnTo>
                        <a:lnTo>
                          <a:pt x="212" y="2"/>
                        </a:lnTo>
                        <a:lnTo>
                          <a:pt x="212" y="0"/>
                        </a:lnTo>
                        <a:lnTo>
                          <a:pt x="212" y="0"/>
                        </a:lnTo>
                        <a:lnTo>
                          <a:pt x="222" y="0"/>
                        </a:lnTo>
                        <a:lnTo>
                          <a:pt x="222" y="2"/>
                        </a:lnTo>
                        <a:close/>
                        <a:moveTo>
                          <a:pt x="192" y="2"/>
                        </a:moveTo>
                        <a:lnTo>
                          <a:pt x="192" y="0"/>
                        </a:lnTo>
                        <a:lnTo>
                          <a:pt x="192" y="0"/>
                        </a:lnTo>
                        <a:lnTo>
                          <a:pt x="202" y="0"/>
                        </a:lnTo>
                        <a:lnTo>
                          <a:pt x="202" y="0"/>
                        </a:lnTo>
                        <a:lnTo>
                          <a:pt x="202" y="2"/>
                        </a:lnTo>
                        <a:lnTo>
                          <a:pt x="202" y="2"/>
                        </a:lnTo>
                        <a:lnTo>
                          <a:pt x="202" y="2"/>
                        </a:lnTo>
                        <a:lnTo>
                          <a:pt x="192" y="2"/>
                        </a:lnTo>
                        <a:lnTo>
                          <a:pt x="192" y="2"/>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28"/>
                  <p:cNvSpPr>
                    <a:spLocks/>
                  </p:cNvSpPr>
                  <p:nvPr/>
                </p:nvSpPr>
                <p:spPr bwMode="auto">
                  <a:xfrm>
                    <a:off x="6467475" y="6980238"/>
                    <a:ext cx="187325" cy="196850"/>
                  </a:xfrm>
                  <a:custGeom>
                    <a:avLst/>
                    <a:gdLst>
                      <a:gd name="T0" fmla="*/ 80 w 118"/>
                      <a:gd name="T1" fmla="*/ 44 h 124"/>
                      <a:gd name="T2" fmla="*/ 74 w 118"/>
                      <a:gd name="T3" fmla="*/ 32 h 124"/>
                      <a:gd name="T4" fmla="*/ 58 w 118"/>
                      <a:gd name="T5" fmla="*/ 28 h 124"/>
                      <a:gd name="T6" fmla="*/ 52 w 118"/>
                      <a:gd name="T7" fmla="*/ 30 h 124"/>
                      <a:gd name="T8" fmla="*/ 48 w 118"/>
                      <a:gd name="T9" fmla="*/ 36 h 124"/>
                      <a:gd name="T10" fmla="*/ 48 w 118"/>
                      <a:gd name="T11" fmla="*/ 38 h 124"/>
                      <a:gd name="T12" fmla="*/ 58 w 118"/>
                      <a:gd name="T13" fmla="*/ 44 h 124"/>
                      <a:gd name="T14" fmla="*/ 94 w 118"/>
                      <a:gd name="T15" fmla="*/ 54 h 124"/>
                      <a:gd name="T16" fmla="*/ 114 w 118"/>
                      <a:gd name="T17" fmla="*/ 68 h 124"/>
                      <a:gd name="T18" fmla="*/ 118 w 118"/>
                      <a:gd name="T19" fmla="*/ 80 h 124"/>
                      <a:gd name="T20" fmla="*/ 118 w 118"/>
                      <a:gd name="T21" fmla="*/ 88 h 124"/>
                      <a:gd name="T22" fmla="*/ 110 w 118"/>
                      <a:gd name="T23" fmla="*/ 100 h 124"/>
                      <a:gd name="T24" fmla="*/ 98 w 118"/>
                      <a:gd name="T25" fmla="*/ 108 h 124"/>
                      <a:gd name="T26" fmla="*/ 72 w 118"/>
                      <a:gd name="T27" fmla="*/ 114 h 124"/>
                      <a:gd name="T28" fmla="*/ 66 w 118"/>
                      <a:gd name="T29" fmla="*/ 112 h 124"/>
                      <a:gd name="T30" fmla="*/ 54 w 118"/>
                      <a:gd name="T31" fmla="*/ 124 h 124"/>
                      <a:gd name="T32" fmla="*/ 54 w 118"/>
                      <a:gd name="T33" fmla="*/ 110 h 124"/>
                      <a:gd name="T34" fmla="*/ 34 w 118"/>
                      <a:gd name="T35" fmla="*/ 98 h 124"/>
                      <a:gd name="T36" fmla="*/ 0 w 118"/>
                      <a:gd name="T37" fmla="*/ 110 h 124"/>
                      <a:gd name="T38" fmla="*/ 34 w 118"/>
                      <a:gd name="T39" fmla="*/ 72 h 124"/>
                      <a:gd name="T40" fmla="*/ 36 w 118"/>
                      <a:gd name="T41" fmla="*/ 76 h 124"/>
                      <a:gd name="T42" fmla="*/ 42 w 118"/>
                      <a:gd name="T43" fmla="*/ 84 h 124"/>
                      <a:gd name="T44" fmla="*/ 56 w 118"/>
                      <a:gd name="T45" fmla="*/ 86 h 124"/>
                      <a:gd name="T46" fmla="*/ 66 w 118"/>
                      <a:gd name="T47" fmla="*/ 86 h 124"/>
                      <a:gd name="T48" fmla="*/ 72 w 118"/>
                      <a:gd name="T49" fmla="*/ 80 h 124"/>
                      <a:gd name="T50" fmla="*/ 70 w 118"/>
                      <a:gd name="T51" fmla="*/ 78 h 124"/>
                      <a:gd name="T52" fmla="*/ 60 w 118"/>
                      <a:gd name="T53" fmla="*/ 72 h 124"/>
                      <a:gd name="T54" fmla="*/ 26 w 118"/>
                      <a:gd name="T55" fmla="*/ 62 h 124"/>
                      <a:gd name="T56" fmla="*/ 12 w 118"/>
                      <a:gd name="T57" fmla="*/ 52 h 124"/>
                      <a:gd name="T58" fmla="*/ 6 w 118"/>
                      <a:gd name="T59" fmla="*/ 44 h 124"/>
                      <a:gd name="T60" fmla="*/ 6 w 118"/>
                      <a:gd name="T61" fmla="*/ 36 h 124"/>
                      <a:gd name="T62" fmla="*/ 10 w 118"/>
                      <a:gd name="T63" fmla="*/ 24 h 124"/>
                      <a:gd name="T64" fmla="*/ 20 w 118"/>
                      <a:gd name="T65" fmla="*/ 16 h 124"/>
                      <a:gd name="T66" fmla="*/ 46 w 118"/>
                      <a:gd name="T67" fmla="*/ 10 h 124"/>
                      <a:gd name="T68" fmla="*/ 52 w 118"/>
                      <a:gd name="T69" fmla="*/ 10 h 124"/>
                      <a:gd name="T70" fmla="*/ 62 w 118"/>
                      <a:gd name="T71" fmla="*/ 0 h 124"/>
                      <a:gd name="T72" fmla="*/ 62 w 118"/>
                      <a:gd name="T73" fmla="*/ 12 h 124"/>
                      <a:gd name="T74" fmla="*/ 80 w 118"/>
                      <a:gd name="T75" fmla="*/ 22 h 124"/>
                      <a:gd name="T76" fmla="*/ 108 w 118"/>
                      <a:gd name="T77" fmla="*/ 12 h 124"/>
                      <a:gd name="T78" fmla="*/ 80 w 118"/>
                      <a:gd name="T7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24">
                        <a:moveTo>
                          <a:pt x="80" y="44"/>
                        </a:moveTo>
                        <a:lnTo>
                          <a:pt x="80" y="44"/>
                        </a:lnTo>
                        <a:lnTo>
                          <a:pt x="78" y="38"/>
                        </a:lnTo>
                        <a:lnTo>
                          <a:pt x="74" y="32"/>
                        </a:lnTo>
                        <a:lnTo>
                          <a:pt x="68" y="30"/>
                        </a:lnTo>
                        <a:lnTo>
                          <a:pt x="58" y="28"/>
                        </a:lnTo>
                        <a:lnTo>
                          <a:pt x="58" y="28"/>
                        </a:lnTo>
                        <a:lnTo>
                          <a:pt x="52" y="30"/>
                        </a:lnTo>
                        <a:lnTo>
                          <a:pt x="48" y="32"/>
                        </a:lnTo>
                        <a:lnTo>
                          <a:pt x="48" y="36"/>
                        </a:lnTo>
                        <a:lnTo>
                          <a:pt x="48" y="36"/>
                        </a:lnTo>
                        <a:lnTo>
                          <a:pt x="48" y="38"/>
                        </a:lnTo>
                        <a:lnTo>
                          <a:pt x="50" y="40"/>
                        </a:lnTo>
                        <a:lnTo>
                          <a:pt x="58" y="44"/>
                        </a:lnTo>
                        <a:lnTo>
                          <a:pt x="82" y="50"/>
                        </a:lnTo>
                        <a:lnTo>
                          <a:pt x="94" y="54"/>
                        </a:lnTo>
                        <a:lnTo>
                          <a:pt x="106" y="60"/>
                        </a:lnTo>
                        <a:lnTo>
                          <a:pt x="114" y="68"/>
                        </a:lnTo>
                        <a:lnTo>
                          <a:pt x="116" y="74"/>
                        </a:lnTo>
                        <a:lnTo>
                          <a:pt x="118" y="80"/>
                        </a:lnTo>
                        <a:lnTo>
                          <a:pt x="118" y="80"/>
                        </a:lnTo>
                        <a:lnTo>
                          <a:pt x="118" y="88"/>
                        </a:lnTo>
                        <a:lnTo>
                          <a:pt x="114" y="96"/>
                        </a:lnTo>
                        <a:lnTo>
                          <a:pt x="110" y="100"/>
                        </a:lnTo>
                        <a:lnTo>
                          <a:pt x="104" y="106"/>
                        </a:lnTo>
                        <a:lnTo>
                          <a:pt x="98" y="108"/>
                        </a:lnTo>
                        <a:lnTo>
                          <a:pt x="90" y="112"/>
                        </a:lnTo>
                        <a:lnTo>
                          <a:pt x="72" y="114"/>
                        </a:lnTo>
                        <a:lnTo>
                          <a:pt x="72" y="114"/>
                        </a:lnTo>
                        <a:lnTo>
                          <a:pt x="66" y="112"/>
                        </a:lnTo>
                        <a:lnTo>
                          <a:pt x="66" y="124"/>
                        </a:lnTo>
                        <a:lnTo>
                          <a:pt x="54" y="124"/>
                        </a:lnTo>
                        <a:lnTo>
                          <a:pt x="54" y="110"/>
                        </a:lnTo>
                        <a:lnTo>
                          <a:pt x="54" y="110"/>
                        </a:lnTo>
                        <a:lnTo>
                          <a:pt x="42" y="104"/>
                        </a:lnTo>
                        <a:lnTo>
                          <a:pt x="34" y="98"/>
                        </a:lnTo>
                        <a:lnTo>
                          <a:pt x="32" y="110"/>
                        </a:lnTo>
                        <a:lnTo>
                          <a:pt x="0" y="110"/>
                        </a:lnTo>
                        <a:lnTo>
                          <a:pt x="2" y="72"/>
                        </a:lnTo>
                        <a:lnTo>
                          <a:pt x="34" y="72"/>
                        </a:lnTo>
                        <a:lnTo>
                          <a:pt x="34" y="72"/>
                        </a:lnTo>
                        <a:lnTo>
                          <a:pt x="36" y="76"/>
                        </a:lnTo>
                        <a:lnTo>
                          <a:pt x="36" y="80"/>
                        </a:lnTo>
                        <a:lnTo>
                          <a:pt x="42" y="84"/>
                        </a:lnTo>
                        <a:lnTo>
                          <a:pt x="50" y="86"/>
                        </a:lnTo>
                        <a:lnTo>
                          <a:pt x="56" y="86"/>
                        </a:lnTo>
                        <a:lnTo>
                          <a:pt x="56" y="86"/>
                        </a:lnTo>
                        <a:lnTo>
                          <a:pt x="66" y="86"/>
                        </a:lnTo>
                        <a:lnTo>
                          <a:pt x="70" y="82"/>
                        </a:lnTo>
                        <a:lnTo>
                          <a:pt x="72" y="80"/>
                        </a:lnTo>
                        <a:lnTo>
                          <a:pt x="72" y="80"/>
                        </a:lnTo>
                        <a:lnTo>
                          <a:pt x="70" y="78"/>
                        </a:lnTo>
                        <a:lnTo>
                          <a:pt x="68" y="76"/>
                        </a:lnTo>
                        <a:lnTo>
                          <a:pt x="60" y="72"/>
                        </a:lnTo>
                        <a:lnTo>
                          <a:pt x="38" y="66"/>
                        </a:lnTo>
                        <a:lnTo>
                          <a:pt x="26" y="62"/>
                        </a:lnTo>
                        <a:lnTo>
                          <a:pt x="16" y="56"/>
                        </a:lnTo>
                        <a:lnTo>
                          <a:pt x="12" y="52"/>
                        </a:lnTo>
                        <a:lnTo>
                          <a:pt x="8" y="48"/>
                        </a:lnTo>
                        <a:lnTo>
                          <a:pt x="6" y="44"/>
                        </a:lnTo>
                        <a:lnTo>
                          <a:pt x="6" y="36"/>
                        </a:lnTo>
                        <a:lnTo>
                          <a:pt x="6" y="36"/>
                        </a:lnTo>
                        <a:lnTo>
                          <a:pt x="8" y="30"/>
                        </a:lnTo>
                        <a:lnTo>
                          <a:pt x="10" y="24"/>
                        </a:lnTo>
                        <a:lnTo>
                          <a:pt x="16" y="20"/>
                        </a:lnTo>
                        <a:lnTo>
                          <a:pt x="20" y="16"/>
                        </a:lnTo>
                        <a:lnTo>
                          <a:pt x="32" y="12"/>
                        </a:lnTo>
                        <a:lnTo>
                          <a:pt x="46" y="10"/>
                        </a:lnTo>
                        <a:lnTo>
                          <a:pt x="46" y="10"/>
                        </a:lnTo>
                        <a:lnTo>
                          <a:pt x="52" y="10"/>
                        </a:lnTo>
                        <a:lnTo>
                          <a:pt x="52" y="0"/>
                        </a:lnTo>
                        <a:lnTo>
                          <a:pt x="62" y="0"/>
                        </a:lnTo>
                        <a:lnTo>
                          <a:pt x="62" y="12"/>
                        </a:lnTo>
                        <a:lnTo>
                          <a:pt x="62" y="12"/>
                        </a:lnTo>
                        <a:lnTo>
                          <a:pt x="72" y="16"/>
                        </a:lnTo>
                        <a:lnTo>
                          <a:pt x="80" y="22"/>
                        </a:lnTo>
                        <a:lnTo>
                          <a:pt x="80" y="12"/>
                        </a:lnTo>
                        <a:lnTo>
                          <a:pt x="108" y="12"/>
                        </a:lnTo>
                        <a:lnTo>
                          <a:pt x="110" y="44"/>
                        </a:lnTo>
                        <a:lnTo>
                          <a:pt x="80" y="44"/>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29"/>
                  <p:cNvSpPr>
                    <a:spLocks/>
                  </p:cNvSpPr>
                  <p:nvPr/>
                </p:nvSpPr>
                <p:spPr bwMode="auto">
                  <a:xfrm>
                    <a:off x="6169025" y="7135813"/>
                    <a:ext cx="762000" cy="238125"/>
                  </a:xfrm>
                  <a:custGeom>
                    <a:avLst/>
                    <a:gdLst>
                      <a:gd name="T0" fmla="*/ 436 w 480"/>
                      <a:gd name="T1" fmla="*/ 48 h 150"/>
                      <a:gd name="T2" fmla="*/ 392 w 480"/>
                      <a:gd name="T3" fmla="*/ 68 h 150"/>
                      <a:gd name="T4" fmla="*/ 372 w 480"/>
                      <a:gd name="T5" fmla="*/ 76 h 150"/>
                      <a:gd name="T6" fmla="*/ 348 w 480"/>
                      <a:gd name="T7" fmla="*/ 82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2 h 150"/>
                      <a:gd name="T20" fmla="*/ 86 w 480"/>
                      <a:gd name="T21" fmla="*/ 68 h 150"/>
                      <a:gd name="T22" fmla="*/ 64 w 480"/>
                      <a:gd name="T23" fmla="*/ 58 h 150"/>
                      <a:gd name="T24" fmla="*/ 42 w 480"/>
                      <a:gd name="T25" fmla="*/ 48 h 150"/>
                      <a:gd name="T26" fmla="*/ 16 w 480"/>
                      <a:gd name="T27" fmla="*/ 26 h 150"/>
                      <a:gd name="T28" fmla="*/ 0 w 480"/>
                      <a:gd name="T29" fmla="*/ 2 h 150"/>
                      <a:gd name="T30" fmla="*/ 0 w 480"/>
                      <a:gd name="T31" fmla="*/ 60 h 150"/>
                      <a:gd name="T32" fmla="*/ 6 w 480"/>
                      <a:gd name="T33" fmla="*/ 72 h 150"/>
                      <a:gd name="T34" fmla="*/ 28 w 480"/>
                      <a:gd name="T35" fmla="*/ 94 h 150"/>
                      <a:gd name="T36" fmla="*/ 42 w 480"/>
                      <a:gd name="T37" fmla="*/ 104 h 150"/>
                      <a:gd name="T38" fmla="*/ 86 w 480"/>
                      <a:gd name="T39" fmla="*/ 124 h 150"/>
                      <a:gd name="T40" fmla="*/ 108 w 480"/>
                      <a:gd name="T41" fmla="*/ 132 h 150"/>
                      <a:gd name="T42" fmla="*/ 130 w 480"/>
                      <a:gd name="T43" fmla="*/ 138 h 150"/>
                      <a:gd name="T44" fmla="*/ 174 w 480"/>
                      <a:gd name="T45" fmla="*/ 146 h 150"/>
                      <a:gd name="T46" fmla="*/ 218 w 480"/>
                      <a:gd name="T47" fmla="*/ 150 h 150"/>
                      <a:gd name="T48" fmla="*/ 240 w 480"/>
                      <a:gd name="T49" fmla="*/ 150 h 150"/>
                      <a:gd name="T50" fmla="*/ 262 w 480"/>
                      <a:gd name="T51" fmla="*/ 150 h 150"/>
                      <a:gd name="T52" fmla="*/ 306 w 480"/>
                      <a:gd name="T53" fmla="*/ 146 h 150"/>
                      <a:gd name="T54" fmla="*/ 348 w 480"/>
                      <a:gd name="T55" fmla="*/ 138 h 150"/>
                      <a:gd name="T56" fmla="*/ 392 w 480"/>
                      <a:gd name="T57" fmla="*/ 126 h 150"/>
                      <a:gd name="T58" fmla="*/ 416 w 480"/>
                      <a:gd name="T59" fmla="*/ 116 h 150"/>
                      <a:gd name="T60" fmla="*/ 436 w 480"/>
                      <a:gd name="T61" fmla="*/ 104 h 150"/>
                      <a:gd name="T62" fmla="*/ 464 w 480"/>
                      <a:gd name="T63" fmla="*/ 84 h 150"/>
                      <a:gd name="T64" fmla="*/ 480 w 480"/>
                      <a:gd name="T65" fmla="*/ 60 h 150"/>
                      <a:gd name="T66" fmla="*/ 480 w 480"/>
                      <a:gd name="T67" fmla="*/ 0 h 150"/>
                      <a:gd name="T68" fmla="*/ 474 w 480"/>
                      <a:gd name="T69" fmla="*/ 14 h 150"/>
                      <a:gd name="T70" fmla="*/ 452 w 480"/>
                      <a:gd name="T71" fmla="*/ 3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8"/>
                        </a:moveTo>
                        <a:lnTo>
                          <a:pt x="436" y="48"/>
                        </a:lnTo>
                        <a:lnTo>
                          <a:pt x="416" y="58"/>
                        </a:lnTo>
                        <a:lnTo>
                          <a:pt x="392" y="68"/>
                        </a:lnTo>
                        <a:lnTo>
                          <a:pt x="392" y="68"/>
                        </a:lnTo>
                        <a:lnTo>
                          <a:pt x="372" y="76"/>
                        </a:lnTo>
                        <a:lnTo>
                          <a:pt x="348" y="82"/>
                        </a:lnTo>
                        <a:lnTo>
                          <a:pt x="348" y="82"/>
                        </a:lnTo>
                        <a:lnTo>
                          <a:pt x="306" y="88"/>
                        </a:lnTo>
                        <a:lnTo>
                          <a:pt x="306" y="88"/>
                        </a:lnTo>
                        <a:lnTo>
                          <a:pt x="262" y="92"/>
                        </a:lnTo>
                        <a:lnTo>
                          <a:pt x="262" y="92"/>
                        </a:lnTo>
                        <a:lnTo>
                          <a:pt x="240" y="92"/>
                        </a:lnTo>
                        <a:lnTo>
                          <a:pt x="240" y="92"/>
                        </a:lnTo>
                        <a:lnTo>
                          <a:pt x="218" y="92"/>
                        </a:lnTo>
                        <a:lnTo>
                          <a:pt x="218" y="92"/>
                        </a:lnTo>
                        <a:lnTo>
                          <a:pt x="174" y="88"/>
                        </a:lnTo>
                        <a:lnTo>
                          <a:pt x="174" y="88"/>
                        </a:lnTo>
                        <a:lnTo>
                          <a:pt x="130" y="82"/>
                        </a:lnTo>
                        <a:lnTo>
                          <a:pt x="130" y="82"/>
                        </a:lnTo>
                        <a:lnTo>
                          <a:pt x="108" y="76"/>
                        </a:lnTo>
                        <a:lnTo>
                          <a:pt x="86" y="68"/>
                        </a:lnTo>
                        <a:lnTo>
                          <a:pt x="86" y="68"/>
                        </a:lnTo>
                        <a:lnTo>
                          <a:pt x="64" y="58"/>
                        </a:lnTo>
                        <a:lnTo>
                          <a:pt x="42" y="48"/>
                        </a:lnTo>
                        <a:lnTo>
                          <a:pt x="42" y="48"/>
                        </a:lnTo>
                        <a:lnTo>
                          <a:pt x="28" y="36"/>
                        </a:lnTo>
                        <a:lnTo>
                          <a:pt x="16" y="26"/>
                        </a:lnTo>
                        <a:lnTo>
                          <a:pt x="6" y="14"/>
                        </a:lnTo>
                        <a:lnTo>
                          <a:pt x="0" y="2"/>
                        </a:lnTo>
                        <a:lnTo>
                          <a:pt x="0" y="2"/>
                        </a:lnTo>
                        <a:lnTo>
                          <a:pt x="0" y="60"/>
                        </a:lnTo>
                        <a:lnTo>
                          <a:pt x="0" y="60"/>
                        </a:lnTo>
                        <a:lnTo>
                          <a:pt x="6" y="72"/>
                        </a:lnTo>
                        <a:lnTo>
                          <a:pt x="16" y="82"/>
                        </a:lnTo>
                        <a:lnTo>
                          <a:pt x="28" y="94"/>
                        </a:lnTo>
                        <a:lnTo>
                          <a:pt x="42" y="104"/>
                        </a:lnTo>
                        <a:lnTo>
                          <a:pt x="42" y="104"/>
                        </a:lnTo>
                        <a:lnTo>
                          <a:pt x="64" y="114"/>
                        </a:lnTo>
                        <a:lnTo>
                          <a:pt x="86" y="124"/>
                        </a:lnTo>
                        <a:lnTo>
                          <a:pt x="86" y="124"/>
                        </a:lnTo>
                        <a:lnTo>
                          <a:pt x="108" y="132"/>
                        </a:lnTo>
                        <a:lnTo>
                          <a:pt x="130" y="138"/>
                        </a:lnTo>
                        <a:lnTo>
                          <a:pt x="130" y="138"/>
                        </a:lnTo>
                        <a:lnTo>
                          <a:pt x="174" y="146"/>
                        </a:lnTo>
                        <a:lnTo>
                          <a:pt x="174" y="146"/>
                        </a:lnTo>
                        <a:lnTo>
                          <a:pt x="218" y="150"/>
                        </a:lnTo>
                        <a:lnTo>
                          <a:pt x="218" y="150"/>
                        </a:lnTo>
                        <a:lnTo>
                          <a:pt x="240" y="150"/>
                        </a:lnTo>
                        <a:lnTo>
                          <a:pt x="240" y="150"/>
                        </a:lnTo>
                        <a:lnTo>
                          <a:pt x="262" y="150"/>
                        </a:lnTo>
                        <a:lnTo>
                          <a:pt x="262" y="150"/>
                        </a:lnTo>
                        <a:lnTo>
                          <a:pt x="306" y="146"/>
                        </a:lnTo>
                        <a:lnTo>
                          <a:pt x="306" y="146"/>
                        </a:lnTo>
                        <a:lnTo>
                          <a:pt x="348" y="138"/>
                        </a:lnTo>
                        <a:lnTo>
                          <a:pt x="348" y="138"/>
                        </a:lnTo>
                        <a:lnTo>
                          <a:pt x="372" y="132"/>
                        </a:lnTo>
                        <a:lnTo>
                          <a:pt x="392" y="126"/>
                        </a:lnTo>
                        <a:lnTo>
                          <a:pt x="392" y="126"/>
                        </a:lnTo>
                        <a:lnTo>
                          <a:pt x="416" y="116"/>
                        </a:lnTo>
                        <a:lnTo>
                          <a:pt x="436" y="104"/>
                        </a:lnTo>
                        <a:lnTo>
                          <a:pt x="436" y="104"/>
                        </a:lnTo>
                        <a:lnTo>
                          <a:pt x="452" y="94"/>
                        </a:lnTo>
                        <a:lnTo>
                          <a:pt x="464" y="84"/>
                        </a:lnTo>
                        <a:lnTo>
                          <a:pt x="474" y="72"/>
                        </a:lnTo>
                        <a:lnTo>
                          <a:pt x="480" y="60"/>
                        </a:lnTo>
                        <a:lnTo>
                          <a:pt x="480" y="60"/>
                        </a:lnTo>
                        <a:lnTo>
                          <a:pt x="480" y="0"/>
                        </a:lnTo>
                        <a:lnTo>
                          <a:pt x="480" y="0"/>
                        </a:lnTo>
                        <a:lnTo>
                          <a:pt x="474" y="14"/>
                        </a:lnTo>
                        <a:lnTo>
                          <a:pt x="464" y="26"/>
                        </a:lnTo>
                        <a:lnTo>
                          <a:pt x="452" y="38"/>
                        </a:lnTo>
                        <a:lnTo>
                          <a:pt x="436" y="48"/>
                        </a:lnTo>
                        <a:close/>
                      </a:path>
                    </a:pathLst>
                  </a:custGeom>
                  <a:solidFill>
                    <a:srgbClr val="EB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30"/>
                  <p:cNvSpPr>
                    <a:spLocks/>
                  </p:cNvSpPr>
                  <p:nvPr/>
                </p:nvSpPr>
                <p:spPr bwMode="auto">
                  <a:xfrm>
                    <a:off x="6169025" y="7135813"/>
                    <a:ext cx="762000" cy="238125"/>
                  </a:xfrm>
                  <a:custGeom>
                    <a:avLst/>
                    <a:gdLst>
                      <a:gd name="T0" fmla="*/ 436 w 480"/>
                      <a:gd name="T1" fmla="*/ 48 h 150"/>
                      <a:gd name="T2" fmla="*/ 392 w 480"/>
                      <a:gd name="T3" fmla="*/ 68 h 150"/>
                      <a:gd name="T4" fmla="*/ 372 w 480"/>
                      <a:gd name="T5" fmla="*/ 76 h 150"/>
                      <a:gd name="T6" fmla="*/ 348 w 480"/>
                      <a:gd name="T7" fmla="*/ 82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2 h 150"/>
                      <a:gd name="T20" fmla="*/ 86 w 480"/>
                      <a:gd name="T21" fmla="*/ 68 h 150"/>
                      <a:gd name="T22" fmla="*/ 64 w 480"/>
                      <a:gd name="T23" fmla="*/ 58 h 150"/>
                      <a:gd name="T24" fmla="*/ 42 w 480"/>
                      <a:gd name="T25" fmla="*/ 48 h 150"/>
                      <a:gd name="T26" fmla="*/ 16 w 480"/>
                      <a:gd name="T27" fmla="*/ 26 h 150"/>
                      <a:gd name="T28" fmla="*/ 0 w 480"/>
                      <a:gd name="T29" fmla="*/ 2 h 150"/>
                      <a:gd name="T30" fmla="*/ 0 w 480"/>
                      <a:gd name="T31" fmla="*/ 60 h 150"/>
                      <a:gd name="T32" fmla="*/ 6 w 480"/>
                      <a:gd name="T33" fmla="*/ 72 h 150"/>
                      <a:gd name="T34" fmla="*/ 28 w 480"/>
                      <a:gd name="T35" fmla="*/ 94 h 150"/>
                      <a:gd name="T36" fmla="*/ 42 w 480"/>
                      <a:gd name="T37" fmla="*/ 104 h 150"/>
                      <a:gd name="T38" fmla="*/ 86 w 480"/>
                      <a:gd name="T39" fmla="*/ 124 h 150"/>
                      <a:gd name="T40" fmla="*/ 108 w 480"/>
                      <a:gd name="T41" fmla="*/ 132 h 150"/>
                      <a:gd name="T42" fmla="*/ 130 w 480"/>
                      <a:gd name="T43" fmla="*/ 138 h 150"/>
                      <a:gd name="T44" fmla="*/ 174 w 480"/>
                      <a:gd name="T45" fmla="*/ 146 h 150"/>
                      <a:gd name="T46" fmla="*/ 218 w 480"/>
                      <a:gd name="T47" fmla="*/ 150 h 150"/>
                      <a:gd name="T48" fmla="*/ 240 w 480"/>
                      <a:gd name="T49" fmla="*/ 150 h 150"/>
                      <a:gd name="T50" fmla="*/ 262 w 480"/>
                      <a:gd name="T51" fmla="*/ 150 h 150"/>
                      <a:gd name="T52" fmla="*/ 306 w 480"/>
                      <a:gd name="T53" fmla="*/ 146 h 150"/>
                      <a:gd name="T54" fmla="*/ 348 w 480"/>
                      <a:gd name="T55" fmla="*/ 138 h 150"/>
                      <a:gd name="T56" fmla="*/ 392 w 480"/>
                      <a:gd name="T57" fmla="*/ 126 h 150"/>
                      <a:gd name="T58" fmla="*/ 416 w 480"/>
                      <a:gd name="T59" fmla="*/ 116 h 150"/>
                      <a:gd name="T60" fmla="*/ 436 w 480"/>
                      <a:gd name="T61" fmla="*/ 104 h 150"/>
                      <a:gd name="T62" fmla="*/ 464 w 480"/>
                      <a:gd name="T63" fmla="*/ 84 h 150"/>
                      <a:gd name="T64" fmla="*/ 480 w 480"/>
                      <a:gd name="T65" fmla="*/ 60 h 150"/>
                      <a:gd name="T66" fmla="*/ 480 w 480"/>
                      <a:gd name="T67" fmla="*/ 0 h 150"/>
                      <a:gd name="T68" fmla="*/ 474 w 480"/>
                      <a:gd name="T69" fmla="*/ 14 h 150"/>
                      <a:gd name="T70" fmla="*/ 452 w 480"/>
                      <a:gd name="T71" fmla="*/ 3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8"/>
                        </a:moveTo>
                        <a:lnTo>
                          <a:pt x="436" y="48"/>
                        </a:lnTo>
                        <a:lnTo>
                          <a:pt x="416" y="58"/>
                        </a:lnTo>
                        <a:lnTo>
                          <a:pt x="392" y="68"/>
                        </a:lnTo>
                        <a:lnTo>
                          <a:pt x="392" y="68"/>
                        </a:lnTo>
                        <a:lnTo>
                          <a:pt x="372" y="76"/>
                        </a:lnTo>
                        <a:lnTo>
                          <a:pt x="348" y="82"/>
                        </a:lnTo>
                        <a:lnTo>
                          <a:pt x="348" y="82"/>
                        </a:lnTo>
                        <a:lnTo>
                          <a:pt x="306" y="88"/>
                        </a:lnTo>
                        <a:lnTo>
                          <a:pt x="306" y="88"/>
                        </a:lnTo>
                        <a:lnTo>
                          <a:pt x="262" y="92"/>
                        </a:lnTo>
                        <a:lnTo>
                          <a:pt x="262" y="92"/>
                        </a:lnTo>
                        <a:lnTo>
                          <a:pt x="240" y="92"/>
                        </a:lnTo>
                        <a:lnTo>
                          <a:pt x="240" y="92"/>
                        </a:lnTo>
                        <a:lnTo>
                          <a:pt x="218" y="92"/>
                        </a:lnTo>
                        <a:lnTo>
                          <a:pt x="218" y="92"/>
                        </a:lnTo>
                        <a:lnTo>
                          <a:pt x="174" y="88"/>
                        </a:lnTo>
                        <a:lnTo>
                          <a:pt x="174" y="88"/>
                        </a:lnTo>
                        <a:lnTo>
                          <a:pt x="130" y="82"/>
                        </a:lnTo>
                        <a:lnTo>
                          <a:pt x="130" y="82"/>
                        </a:lnTo>
                        <a:lnTo>
                          <a:pt x="108" y="76"/>
                        </a:lnTo>
                        <a:lnTo>
                          <a:pt x="86" y="68"/>
                        </a:lnTo>
                        <a:lnTo>
                          <a:pt x="86" y="68"/>
                        </a:lnTo>
                        <a:lnTo>
                          <a:pt x="64" y="58"/>
                        </a:lnTo>
                        <a:lnTo>
                          <a:pt x="42" y="48"/>
                        </a:lnTo>
                        <a:lnTo>
                          <a:pt x="42" y="48"/>
                        </a:lnTo>
                        <a:lnTo>
                          <a:pt x="28" y="36"/>
                        </a:lnTo>
                        <a:lnTo>
                          <a:pt x="16" y="26"/>
                        </a:lnTo>
                        <a:lnTo>
                          <a:pt x="6" y="14"/>
                        </a:lnTo>
                        <a:lnTo>
                          <a:pt x="0" y="2"/>
                        </a:lnTo>
                        <a:lnTo>
                          <a:pt x="0" y="2"/>
                        </a:lnTo>
                        <a:lnTo>
                          <a:pt x="0" y="60"/>
                        </a:lnTo>
                        <a:lnTo>
                          <a:pt x="0" y="60"/>
                        </a:lnTo>
                        <a:lnTo>
                          <a:pt x="6" y="72"/>
                        </a:lnTo>
                        <a:lnTo>
                          <a:pt x="16" y="82"/>
                        </a:lnTo>
                        <a:lnTo>
                          <a:pt x="28" y="94"/>
                        </a:lnTo>
                        <a:lnTo>
                          <a:pt x="42" y="104"/>
                        </a:lnTo>
                        <a:lnTo>
                          <a:pt x="42" y="104"/>
                        </a:lnTo>
                        <a:lnTo>
                          <a:pt x="64" y="114"/>
                        </a:lnTo>
                        <a:lnTo>
                          <a:pt x="86" y="124"/>
                        </a:lnTo>
                        <a:lnTo>
                          <a:pt x="86" y="124"/>
                        </a:lnTo>
                        <a:lnTo>
                          <a:pt x="108" y="132"/>
                        </a:lnTo>
                        <a:lnTo>
                          <a:pt x="130" y="138"/>
                        </a:lnTo>
                        <a:lnTo>
                          <a:pt x="130" y="138"/>
                        </a:lnTo>
                        <a:lnTo>
                          <a:pt x="174" y="146"/>
                        </a:lnTo>
                        <a:lnTo>
                          <a:pt x="174" y="146"/>
                        </a:lnTo>
                        <a:lnTo>
                          <a:pt x="218" y="150"/>
                        </a:lnTo>
                        <a:lnTo>
                          <a:pt x="218" y="150"/>
                        </a:lnTo>
                        <a:lnTo>
                          <a:pt x="240" y="150"/>
                        </a:lnTo>
                        <a:lnTo>
                          <a:pt x="240" y="150"/>
                        </a:lnTo>
                        <a:lnTo>
                          <a:pt x="262" y="150"/>
                        </a:lnTo>
                        <a:lnTo>
                          <a:pt x="262" y="150"/>
                        </a:lnTo>
                        <a:lnTo>
                          <a:pt x="306" y="146"/>
                        </a:lnTo>
                        <a:lnTo>
                          <a:pt x="306" y="146"/>
                        </a:lnTo>
                        <a:lnTo>
                          <a:pt x="348" y="138"/>
                        </a:lnTo>
                        <a:lnTo>
                          <a:pt x="348" y="138"/>
                        </a:lnTo>
                        <a:lnTo>
                          <a:pt x="372" y="132"/>
                        </a:lnTo>
                        <a:lnTo>
                          <a:pt x="392" y="126"/>
                        </a:lnTo>
                        <a:lnTo>
                          <a:pt x="392" y="126"/>
                        </a:lnTo>
                        <a:lnTo>
                          <a:pt x="416" y="116"/>
                        </a:lnTo>
                        <a:lnTo>
                          <a:pt x="436" y="104"/>
                        </a:lnTo>
                        <a:lnTo>
                          <a:pt x="436" y="104"/>
                        </a:lnTo>
                        <a:lnTo>
                          <a:pt x="452" y="94"/>
                        </a:lnTo>
                        <a:lnTo>
                          <a:pt x="464" y="84"/>
                        </a:lnTo>
                        <a:lnTo>
                          <a:pt x="474" y="72"/>
                        </a:lnTo>
                        <a:lnTo>
                          <a:pt x="480" y="60"/>
                        </a:lnTo>
                        <a:lnTo>
                          <a:pt x="480" y="60"/>
                        </a:lnTo>
                        <a:lnTo>
                          <a:pt x="480" y="0"/>
                        </a:lnTo>
                        <a:lnTo>
                          <a:pt x="480" y="0"/>
                        </a:lnTo>
                        <a:lnTo>
                          <a:pt x="474" y="14"/>
                        </a:lnTo>
                        <a:lnTo>
                          <a:pt x="464" y="26"/>
                        </a:lnTo>
                        <a:lnTo>
                          <a:pt x="452" y="38"/>
                        </a:lnTo>
                        <a:lnTo>
                          <a:pt x="436"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31"/>
                  <p:cNvSpPr>
                    <a:spLocks/>
                  </p:cNvSpPr>
                  <p:nvPr/>
                </p:nvSpPr>
                <p:spPr bwMode="auto">
                  <a:xfrm>
                    <a:off x="6169025" y="6850063"/>
                    <a:ext cx="762000" cy="349250"/>
                  </a:xfrm>
                  <a:custGeom>
                    <a:avLst/>
                    <a:gdLst>
                      <a:gd name="T0" fmla="*/ 240 w 480"/>
                      <a:gd name="T1" fmla="*/ 0 h 220"/>
                      <a:gd name="T2" fmla="*/ 240 w 480"/>
                      <a:gd name="T3" fmla="*/ 0 h 220"/>
                      <a:gd name="T4" fmla="*/ 192 w 480"/>
                      <a:gd name="T5" fmla="*/ 2 h 220"/>
                      <a:gd name="T6" fmla="*/ 146 w 480"/>
                      <a:gd name="T7" fmla="*/ 10 h 220"/>
                      <a:gd name="T8" fmla="*/ 106 w 480"/>
                      <a:gd name="T9" fmla="*/ 20 h 220"/>
                      <a:gd name="T10" fmla="*/ 88 w 480"/>
                      <a:gd name="T11" fmla="*/ 26 h 220"/>
                      <a:gd name="T12" fmla="*/ 70 w 480"/>
                      <a:gd name="T13" fmla="*/ 32 h 220"/>
                      <a:gd name="T14" fmla="*/ 54 w 480"/>
                      <a:gd name="T15" fmla="*/ 40 h 220"/>
                      <a:gd name="T16" fmla="*/ 42 w 480"/>
                      <a:gd name="T17" fmla="*/ 48 h 220"/>
                      <a:gd name="T18" fmla="*/ 30 w 480"/>
                      <a:gd name="T19" fmla="*/ 58 h 220"/>
                      <a:gd name="T20" fmla="*/ 20 w 480"/>
                      <a:gd name="T21" fmla="*/ 68 h 220"/>
                      <a:gd name="T22" fmla="*/ 10 w 480"/>
                      <a:gd name="T23" fmla="*/ 78 h 220"/>
                      <a:gd name="T24" fmla="*/ 6 w 480"/>
                      <a:gd name="T25" fmla="*/ 88 h 220"/>
                      <a:gd name="T26" fmla="*/ 2 w 480"/>
                      <a:gd name="T27" fmla="*/ 98 h 220"/>
                      <a:gd name="T28" fmla="*/ 0 w 480"/>
                      <a:gd name="T29" fmla="*/ 110 h 220"/>
                      <a:gd name="T30" fmla="*/ 0 w 480"/>
                      <a:gd name="T31" fmla="*/ 110 h 220"/>
                      <a:gd name="T32" fmla="*/ 2 w 480"/>
                      <a:gd name="T33" fmla="*/ 122 h 220"/>
                      <a:gd name="T34" fmla="*/ 6 w 480"/>
                      <a:gd name="T35" fmla="*/ 132 h 220"/>
                      <a:gd name="T36" fmla="*/ 10 w 480"/>
                      <a:gd name="T37" fmla="*/ 142 h 220"/>
                      <a:gd name="T38" fmla="*/ 20 w 480"/>
                      <a:gd name="T39" fmla="*/ 152 h 220"/>
                      <a:gd name="T40" fmla="*/ 30 w 480"/>
                      <a:gd name="T41" fmla="*/ 162 h 220"/>
                      <a:gd name="T42" fmla="*/ 42 w 480"/>
                      <a:gd name="T43" fmla="*/ 172 h 220"/>
                      <a:gd name="T44" fmla="*/ 54 w 480"/>
                      <a:gd name="T45" fmla="*/ 180 h 220"/>
                      <a:gd name="T46" fmla="*/ 70 w 480"/>
                      <a:gd name="T47" fmla="*/ 188 h 220"/>
                      <a:gd name="T48" fmla="*/ 88 w 480"/>
                      <a:gd name="T49" fmla="*/ 194 h 220"/>
                      <a:gd name="T50" fmla="*/ 106 w 480"/>
                      <a:gd name="T51" fmla="*/ 200 h 220"/>
                      <a:gd name="T52" fmla="*/ 146 w 480"/>
                      <a:gd name="T53" fmla="*/ 210 h 220"/>
                      <a:gd name="T54" fmla="*/ 192 w 480"/>
                      <a:gd name="T55" fmla="*/ 218 h 220"/>
                      <a:gd name="T56" fmla="*/ 240 w 480"/>
                      <a:gd name="T57" fmla="*/ 220 h 220"/>
                      <a:gd name="T58" fmla="*/ 240 w 480"/>
                      <a:gd name="T59" fmla="*/ 220 h 220"/>
                      <a:gd name="T60" fmla="*/ 288 w 480"/>
                      <a:gd name="T61" fmla="*/ 218 h 220"/>
                      <a:gd name="T62" fmla="*/ 334 w 480"/>
                      <a:gd name="T63" fmla="*/ 210 h 220"/>
                      <a:gd name="T64" fmla="*/ 374 w 480"/>
                      <a:gd name="T65" fmla="*/ 200 h 220"/>
                      <a:gd name="T66" fmla="*/ 392 w 480"/>
                      <a:gd name="T67" fmla="*/ 194 h 220"/>
                      <a:gd name="T68" fmla="*/ 410 w 480"/>
                      <a:gd name="T69" fmla="*/ 188 h 220"/>
                      <a:gd name="T70" fmla="*/ 426 w 480"/>
                      <a:gd name="T71" fmla="*/ 180 h 220"/>
                      <a:gd name="T72" fmla="*/ 440 w 480"/>
                      <a:gd name="T73" fmla="*/ 172 h 220"/>
                      <a:gd name="T74" fmla="*/ 452 w 480"/>
                      <a:gd name="T75" fmla="*/ 162 h 220"/>
                      <a:gd name="T76" fmla="*/ 462 w 480"/>
                      <a:gd name="T77" fmla="*/ 152 h 220"/>
                      <a:gd name="T78" fmla="*/ 470 w 480"/>
                      <a:gd name="T79" fmla="*/ 142 h 220"/>
                      <a:gd name="T80" fmla="*/ 476 w 480"/>
                      <a:gd name="T81" fmla="*/ 132 h 220"/>
                      <a:gd name="T82" fmla="*/ 478 w 480"/>
                      <a:gd name="T83" fmla="*/ 122 h 220"/>
                      <a:gd name="T84" fmla="*/ 480 w 480"/>
                      <a:gd name="T85" fmla="*/ 110 h 220"/>
                      <a:gd name="T86" fmla="*/ 480 w 480"/>
                      <a:gd name="T87" fmla="*/ 110 h 220"/>
                      <a:gd name="T88" fmla="*/ 478 w 480"/>
                      <a:gd name="T89" fmla="*/ 98 h 220"/>
                      <a:gd name="T90" fmla="*/ 476 w 480"/>
                      <a:gd name="T91" fmla="*/ 88 h 220"/>
                      <a:gd name="T92" fmla="*/ 470 w 480"/>
                      <a:gd name="T93" fmla="*/ 78 h 220"/>
                      <a:gd name="T94" fmla="*/ 462 w 480"/>
                      <a:gd name="T95" fmla="*/ 68 h 220"/>
                      <a:gd name="T96" fmla="*/ 452 w 480"/>
                      <a:gd name="T97" fmla="*/ 58 h 220"/>
                      <a:gd name="T98" fmla="*/ 440 w 480"/>
                      <a:gd name="T99" fmla="*/ 48 h 220"/>
                      <a:gd name="T100" fmla="*/ 426 w 480"/>
                      <a:gd name="T101" fmla="*/ 40 h 220"/>
                      <a:gd name="T102" fmla="*/ 410 w 480"/>
                      <a:gd name="T103" fmla="*/ 32 h 220"/>
                      <a:gd name="T104" fmla="*/ 392 w 480"/>
                      <a:gd name="T105" fmla="*/ 26 h 220"/>
                      <a:gd name="T106" fmla="*/ 374 w 480"/>
                      <a:gd name="T107" fmla="*/ 20 h 220"/>
                      <a:gd name="T108" fmla="*/ 334 w 480"/>
                      <a:gd name="T109" fmla="*/ 10 h 220"/>
                      <a:gd name="T110" fmla="*/ 288 w 480"/>
                      <a:gd name="T111" fmla="*/ 2 h 220"/>
                      <a:gd name="T112" fmla="*/ 240 w 480"/>
                      <a:gd name="T11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20">
                        <a:moveTo>
                          <a:pt x="240" y="0"/>
                        </a:moveTo>
                        <a:lnTo>
                          <a:pt x="240" y="0"/>
                        </a:lnTo>
                        <a:lnTo>
                          <a:pt x="192" y="2"/>
                        </a:lnTo>
                        <a:lnTo>
                          <a:pt x="146" y="10"/>
                        </a:lnTo>
                        <a:lnTo>
                          <a:pt x="106" y="20"/>
                        </a:lnTo>
                        <a:lnTo>
                          <a:pt x="88" y="26"/>
                        </a:lnTo>
                        <a:lnTo>
                          <a:pt x="70" y="32"/>
                        </a:lnTo>
                        <a:lnTo>
                          <a:pt x="54" y="40"/>
                        </a:lnTo>
                        <a:lnTo>
                          <a:pt x="42" y="48"/>
                        </a:lnTo>
                        <a:lnTo>
                          <a:pt x="30" y="58"/>
                        </a:lnTo>
                        <a:lnTo>
                          <a:pt x="20" y="68"/>
                        </a:lnTo>
                        <a:lnTo>
                          <a:pt x="10" y="78"/>
                        </a:lnTo>
                        <a:lnTo>
                          <a:pt x="6" y="88"/>
                        </a:lnTo>
                        <a:lnTo>
                          <a:pt x="2" y="98"/>
                        </a:lnTo>
                        <a:lnTo>
                          <a:pt x="0" y="110"/>
                        </a:lnTo>
                        <a:lnTo>
                          <a:pt x="0" y="110"/>
                        </a:lnTo>
                        <a:lnTo>
                          <a:pt x="2" y="122"/>
                        </a:lnTo>
                        <a:lnTo>
                          <a:pt x="6" y="132"/>
                        </a:lnTo>
                        <a:lnTo>
                          <a:pt x="10" y="142"/>
                        </a:lnTo>
                        <a:lnTo>
                          <a:pt x="20" y="152"/>
                        </a:lnTo>
                        <a:lnTo>
                          <a:pt x="30" y="162"/>
                        </a:lnTo>
                        <a:lnTo>
                          <a:pt x="42" y="172"/>
                        </a:lnTo>
                        <a:lnTo>
                          <a:pt x="54" y="180"/>
                        </a:lnTo>
                        <a:lnTo>
                          <a:pt x="70" y="188"/>
                        </a:lnTo>
                        <a:lnTo>
                          <a:pt x="88" y="194"/>
                        </a:lnTo>
                        <a:lnTo>
                          <a:pt x="106" y="200"/>
                        </a:lnTo>
                        <a:lnTo>
                          <a:pt x="146" y="210"/>
                        </a:lnTo>
                        <a:lnTo>
                          <a:pt x="192" y="218"/>
                        </a:lnTo>
                        <a:lnTo>
                          <a:pt x="240" y="220"/>
                        </a:lnTo>
                        <a:lnTo>
                          <a:pt x="240" y="220"/>
                        </a:lnTo>
                        <a:lnTo>
                          <a:pt x="288" y="218"/>
                        </a:lnTo>
                        <a:lnTo>
                          <a:pt x="334" y="210"/>
                        </a:lnTo>
                        <a:lnTo>
                          <a:pt x="374" y="200"/>
                        </a:lnTo>
                        <a:lnTo>
                          <a:pt x="392" y="194"/>
                        </a:lnTo>
                        <a:lnTo>
                          <a:pt x="410" y="188"/>
                        </a:lnTo>
                        <a:lnTo>
                          <a:pt x="426" y="180"/>
                        </a:lnTo>
                        <a:lnTo>
                          <a:pt x="440" y="172"/>
                        </a:lnTo>
                        <a:lnTo>
                          <a:pt x="452" y="162"/>
                        </a:lnTo>
                        <a:lnTo>
                          <a:pt x="462" y="152"/>
                        </a:lnTo>
                        <a:lnTo>
                          <a:pt x="470" y="142"/>
                        </a:lnTo>
                        <a:lnTo>
                          <a:pt x="476" y="132"/>
                        </a:lnTo>
                        <a:lnTo>
                          <a:pt x="478" y="122"/>
                        </a:lnTo>
                        <a:lnTo>
                          <a:pt x="480" y="110"/>
                        </a:lnTo>
                        <a:lnTo>
                          <a:pt x="480" y="110"/>
                        </a:lnTo>
                        <a:lnTo>
                          <a:pt x="478" y="98"/>
                        </a:lnTo>
                        <a:lnTo>
                          <a:pt x="476" y="88"/>
                        </a:lnTo>
                        <a:lnTo>
                          <a:pt x="470" y="78"/>
                        </a:lnTo>
                        <a:lnTo>
                          <a:pt x="462" y="68"/>
                        </a:lnTo>
                        <a:lnTo>
                          <a:pt x="452" y="58"/>
                        </a:lnTo>
                        <a:lnTo>
                          <a:pt x="440" y="48"/>
                        </a:lnTo>
                        <a:lnTo>
                          <a:pt x="426" y="40"/>
                        </a:lnTo>
                        <a:lnTo>
                          <a:pt x="410" y="32"/>
                        </a:lnTo>
                        <a:lnTo>
                          <a:pt x="392" y="26"/>
                        </a:lnTo>
                        <a:lnTo>
                          <a:pt x="374" y="20"/>
                        </a:lnTo>
                        <a:lnTo>
                          <a:pt x="334" y="10"/>
                        </a:lnTo>
                        <a:lnTo>
                          <a:pt x="288" y="2"/>
                        </a:lnTo>
                        <a:lnTo>
                          <a:pt x="240" y="0"/>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32"/>
                  <p:cNvSpPr>
                    <a:spLocks/>
                  </p:cNvSpPr>
                  <p:nvPr/>
                </p:nvSpPr>
                <p:spPr bwMode="auto">
                  <a:xfrm>
                    <a:off x="6169025" y="6850063"/>
                    <a:ext cx="762000" cy="349250"/>
                  </a:xfrm>
                  <a:custGeom>
                    <a:avLst/>
                    <a:gdLst>
                      <a:gd name="T0" fmla="*/ 240 w 480"/>
                      <a:gd name="T1" fmla="*/ 0 h 220"/>
                      <a:gd name="T2" fmla="*/ 240 w 480"/>
                      <a:gd name="T3" fmla="*/ 0 h 220"/>
                      <a:gd name="T4" fmla="*/ 192 w 480"/>
                      <a:gd name="T5" fmla="*/ 2 h 220"/>
                      <a:gd name="T6" fmla="*/ 146 w 480"/>
                      <a:gd name="T7" fmla="*/ 10 h 220"/>
                      <a:gd name="T8" fmla="*/ 106 w 480"/>
                      <a:gd name="T9" fmla="*/ 20 h 220"/>
                      <a:gd name="T10" fmla="*/ 88 w 480"/>
                      <a:gd name="T11" fmla="*/ 26 h 220"/>
                      <a:gd name="T12" fmla="*/ 70 w 480"/>
                      <a:gd name="T13" fmla="*/ 32 h 220"/>
                      <a:gd name="T14" fmla="*/ 54 w 480"/>
                      <a:gd name="T15" fmla="*/ 40 h 220"/>
                      <a:gd name="T16" fmla="*/ 42 w 480"/>
                      <a:gd name="T17" fmla="*/ 48 h 220"/>
                      <a:gd name="T18" fmla="*/ 30 w 480"/>
                      <a:gd name="T19" fmla="*/ 58 h 220"/>
                      <a:gd name="T20" fmla="*/ 20 w 480"/>
                      <a:gd name="T21" fmla="*/ 68 h 220"/>
                      <a:gd name="T22" fmla="*/ 10 w 480"/>
                      <a:gd name="T23" fmla="*/ 78 h 220"/>
                      <a:gd name="T24" fmla="*/ 6 w 480"/>
                      <a:gd name="T25" fmla="*/ 88 h 220"/>
                      <a:gd name="T26" fmla="*/ 2 w 480"/>
                      <a:gd name="T27" fmla="*/ 98 h 220"/>
                      <a:gd name="T28" fmla="*/ 0 w 480"/>
                      <a:gd name="T29" fmla="*/ 110 h 220"/>
                      <a:gd name="T30" fmla="*/ 0 w 480"/>
                      <a:gd name="T31" fmla="*/ 110 h 220"/>
                      <a:gd name="T32" fmla="*/ 2 w 480"/>
                      <a:gd name="T33" fmla="*/ 122 h 220"/>
                      <a:gd name="T34" fmla="*/ 6 w 480"/>
                      <a:gd name="T35" fmla="*/ 132 h 220"/>
                      <a:gd name="T36" fmla="*/ 10 w 480"/>
                      <a:gd name="T37" fmla="*/ 142 h 220"/>
                      <a:gd name="T38" fmla="*/ 20 w 480"/>
                      <a:gd name="T39" fmla="*/ 152 h 220"/>
                      <a:gd name="T40" fmla="*/ 30 w 480"/>
                      <a:gd name="T41" fmla="*/ 162 h 220"/>
                      <a:gd name="T42" fmla="*/ 42 w 480"/>
                      <a:gd name="T43" fmla="*/ 172 h 220"/>
                      <a:gd name="T44" fmla="*/ 54 w 480"/>
                      <a:gd name="T45" fmla="*/ 180 h 220"/>
                      <a:gd name="T46" fmla="*/ 70 w 480"/>
                      <a:gd name="T47" fmla="*/ 188 h 220"/>
                      <a:gd name="T48" fmla="*/ 88 w 480"/>
                      <a:gd name="T49" fmla="*/ 194 h 220"/>
                      <a:gd name="T50" fmla="*/ 106 w 480"/>
                      <a:gd name="T51" fmla="*/ 200 h 220"/>
                      <a:gd name="T52" fmla="*/ 146 w 480"/>
                      <a:gd name="T53" fmla="*/ 210 h 220"/>
                      <a:gd name="T54" fmla="*/ 192 w 480"/>
                      <a:gd name="T55" fmla="*/ 218 h 220"/>
                      <a:gd name="T56" fmla="*/ 240 w 480"/>
                      <a:gd name="T57" fmla="*/ 220 h 220"/>
                      <a:gd name="T58" fmla="*/ 240 w 480"/>
                      <a:gd name="T59" fmla="*/ 220 h 220"/>
                      <a:gd name="T60" fmla="*/ 288 w 480"/>
                      <a:gd name="T61" fmla="*/ 218 h 220"/>
                      <a:gd name="T62" fmla="*/ 334 w 480"/>
                      <a:gd name="T63" fmla="*/ 210 h 220"/>
                      <a:gd name="T64" fmla="*/ 374 w 480"/>
                      <a:gd name="T65" fmla="*/ 200 h 220"/>
                      <a:gd name="T66" fmla="*/ 392 w 480"/>
                      <a:gd name="T67" fmla="*/ 194 h 220"/>
                      <a:gd name="T68" fmla="*/ 410 w 480"/>
                      <a:gd name="T69" fmla="*/ 188 h 220"/>
                      <a:gd name="T70" fmla="*/ 426 w 480"/>
                      <a:gd name="T71" fmla="*/ 180 h 220"/>
                      <a:gd name="T72" fmla="*/ 440 w 480"/>
                      <a:gd name="T73" fmla="*/ 172 h 220"/>
                      <a:gd name="T74" fmla="*/ 452 w 480"/>
                      <a:gd name="T75" fmla="*/ 162 h 220"/>
                      <a:gd name="T76" fmla="*/ 462 w 480"/>
                      <a:gd name="T77" fmla="*/ 152 h 220"/>
                      <a:gd name="T78" fmla="*/ 470 w 480"/>
                      <a:gd name="T79" fmla="*/ 142 h 220"/>
                      <a:gd name="T80" fmla="*/ 476 w 480"/>
                      <a:gd name="T81" fmla="*/ 132 h 220"/>
                      <a:gd name="T82" fmla="*/ 478 w 480"/>
                      <a:gd name="T83" fmla="*/ 122 h 220"/>
                      <a:gd name="T84" fmla="*/ 480 w 480"/>
                      <a:gd name="T85" fmla="*/ 110 h 220"/>
                      <a:gd name="T86" fmla="*/ 480 w 480"/>
                      <a:gd name="T87" fmla="*/ 110 h 220"/>
                      <a:gd name="T88" fmla="*/ 478 w 480"/>
                      <a:gd name="T89" fmla="*/ 98 h 220"/>
                      <a:gd name="T90" fmla="*/ 476 w 480"/>
                      <a:gd name="T91" fmla="*/ 88 h 220"/>
                      <a:gd name="T92" fmla="*/ 470 w 480"/>
                      <a:gd name="T93" fmla="*/ 78 h 220"/>
                      <a:gd name="T94" fmla="*/ 462 w 480"/>
                      <a:gd name="T95" fmla="*/ 68 h 220"/>
                      <a:gd name="T96" fmla="*/ 452 w 480"/>
                      <a:gd name="T97" fmla="*/ 58 h 220"/>
                      <a:gd name="T98" fmla="*/ 440 w 480"/>
                      <a:gd name="T99" fmla="*/ 48 h 220"/>
                      <a:gd name="T100" fmla="*/ 426 w 480"/>
                      <a:gd name="T101" fmla="*/ 40 h 220"/>
                      <a:gd name="T102" fmla="*/ 410 w 480"/>
                      <a:gd name="T103" fmla="*/ 32 h 220"/>
                      <a:gd name="T104" fmla="*/ 392 w 480"/>
                      <a:gd name="T105" fmla="*/ 26 h 220"/>
                      <a:gd name="T106" fmla="*/ 374 w 480"/>
                      <a:gd name="T107" fmla="*/ 20 h 220"/>
                      <a:gd name="T108" fmla="*/ 334 w 480"/>
                      <a:gd name="T109" fmla="*/ 10 h 220"/>
                      <a:gd name="T110" fmla="*/ 288 w 480"/>
                      <a:gd name="T111" fmla="*/ 2 h 220"/>
                      <a:gd name="T112" fmla="*/ 240 w 480"/>
                      <a:gd name="T11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20">
                        <a:moveTo>
                          <a:pt x="240" y="0"/>
                        </a:moveTo>
                        <a:lnTo>
                          <a:pt x="240" y="0"/>
                        </a:lnTo>
                        <a:lnTo>
                          <a:pt x="192" y="2"/>
                        </a:lnTo>
                        <a:lnTo>
                          <a:pt x="146" y="10"/>
                        </a:lnTo>
                        <a:lnTo>
                          <a:pt x="106" y="20"/>
                        </a:lnTo>
                        <a:lnTo>
                          <a:pt x="88" y="26"/>
                        </a:lnTo>
                        <a:lnTo>
                          <a:pt x="70" y="32"/>
                        </a:lnTo>
                        <a:lnTo>
                          <a:pt x="54" y="40"/>
                        </a:lnTo>
                        <a:lnTo>
                          <a:pt x="42" y="48"/>
                        </a:lnTo>
                        <a:lnTo>
                          <a:pt x="30" y="58"/>
                        </a:lnTo>
                        <a:lnTo>
                          <a:pt x="20" y="68"/>
                        </a:lnTo>
                        <a:lnTo>
                          <a:pt x="10" y="78"/>
                        </a:lnTo>
                        <a:lnTo>
                          <a:pt x="6" y="88"/>
                        </a:lnTo>
                        <a:lnTo>
                          <a:pt x="2" y="98"/>
                        </a:lnTo>
                        <a:lnTo>
                          <a:pt x="0" y="110"/>
                        </a:lnTo>
                        <a:lnTo>
                          <a:pt x="0" y="110"/>
                        </a:lnTo>
                        <a:lnTo>
                          <a:pt x="2" y="122"/>
                        </a:lnTo>
                        <a:lnTo>
                          <a:pt x="6" y="132"/>
                        </a:lnTo>
                        <a:lnTo>
                          <a:pt x="10" y="142"/>
                        </a:lnTo>
                        <a:lnTo>
                          <a:pt x="20" y="152"/>
                        </a:lnTo>
                        <a:lnTo>
                          <a:pt x="30" y="162"/>
                        </a:lnTo>
                        <a:lnTo>
                          <a:pt x="42" y="172"/>
                        </a:lnTo>
                        <a:lnTo>
                          <a:pt x="54" y="180"/>
                        </a:lnTo>
                        <a:lnTo>
                          <a:pt x="70" y="188"/>
                        </a:lnTo>
                        <a:lnTo>
                          <a:pt x="88" y="194"/>
                        </a:lnTo>
                        <a:lnTo>
                          <a:pt x="106" y="200"/>
                        </a:lnTo>
                        <a:lnTo>
                          <a:pt x="146" y="210"/>
                        </a:lnTo>
                        <a:lnTo>
                          <a:pt x="192" y="218"/>
                        </a:lnTo>
                        <a:lnTo>
                          <a:pt x="240" y="220"/>
                        </a:lnTo>
                        <a:lnTo>
                          <a:pt x="240" y="220"/>
                        </a:lnTo>
                        <a:lnTo>
                          <a:pt x="288" y="218"/>
                        </a:lnTo>
                        <a:lnTo>
                          <a:pt x="334" y="210"/>
                        </a:lnTo>
                        <a:lnTo>
                          <a:pt x="374" y="200"/>
                        </a:lnTo>
                        <a:lnTo>
                          <a:pt x="392" y="194"/>
                        </a:lnTo>
                        <a:lnTo>
                          <a:pt x="410" y="188"/>
                        </a:lnTo>
                        <a:lnTo>
                          <a:pt x="426" y="180"/>
                        </a:lnTo>
                        <a:lnTo>
                          <a:pt x="440" y="172"/>
                        </a:lnTo>
                        <a:lnTo>
                          <a:pt x="452" y="162"/>
                        </a:lnTo>
                        <a:lnTo>
                          <a:pt x="462" y="152"/>
                        </a:lnTo>
                        <a:lnTo>
                          <a:pt x="470" y="142"/>
                        </a:lnTo>
                        <a:lnTo>
                          <a:pt x="476" y="132"/>
                        </a:lnTo>
                        <a:lnTo>
                          <a:pt x="478" y="122"/>
                        </a:lnTo>
                        <a:lnTo>
                          <a:pt x="480" y="110"/>
                        </a:lnTo>
                        <a:lnTo>
                          <a:pt x="480" y="110"/>
                        </a:lnTo>
                        <a:lnTo>
                          <a:pt x="478" y="98"/>
                        </a:lnTo>
                        <a:lnTo>
                          <a:pt x="476" y="88"/>
                        </a:lnTo>
                        <a:lnTo>
                          <a:pt x="470" y="78"/>
                        </a:lnTo>
                        <a:lnTo>
                          <a:pt x="462" y="68"/>
                        </a:lnTo>
                        <a:lnTo>
                          <a:pt x="452" y="58"/>
                        </a:lnTo>
                        <a:lnTo>
                          <a:pt x="440" y="48"/>
                        </a:lnTo>
                        <a:lnTo>
                          <a:pt x="426" y="40"/>
                        </a:lnTo>
                        <a:lnTo>
                          <a:pt x="410" y="32"/>
                        </a:lnTo>
                        <a:lnTo>
                          <a:pt x="392" y="26"/>
                        </a:lnTo>
                        <a:lnTo>
                          <a:pt x="374" y="20"/>
                        </a:lnTo>
                        <a:lnTo>
                          <a:pt x="334" y="10"/>
                        </a:lnTo>
                        <a:lnTo>
                          <a:pt x="288" y="2"/>
                        </a:lnTo>
                        <a:lnTo>
                          <a:pt x="2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33"/>
                  <p:cNvSpPr>
                    <a:spLocks/>
                  </p:cNvSpPr>
                  <p:nvPr/>
                </p:nvSpPr>
                <p:spPr bwMode="auto">
                  <a:xfrm>
                    <a:off x="6232525" y="6878638"/>
                    <a:ext cx="635000" cy="260350"/>
                  </a:xfrm>
                  <a:custGeom>
                    <a:avLst/>
                    <a:gdLst>
                      <a:gd name="T0" fmla="*/ 200 w 400"/>
                      <a:gd name="T1" fmla="*/ 0 h 164"/>
                      <a:gd name="T2" fmla="*/ 200 w 400"/>
                      <a:gd name="T3" fmla="*/ 0 h 164"/>
                      <a:gd name="T4" fmla="*/ 160 w 400"/>
                      <a:gd name="T5" fmla="*/ 2 h 164"/>
                      <a:gd name="T6" fmla="*/ 122 w 400"/>
                      <a:gd name="T7" fmla="*/ 8 h 164"/>
                      <a:gd name="T8" fmla="*/ 88 w 400"/>
                      <a:gd name="T9" fmla="*/ 14 h 164"/>
                      <a:gd name="T10" fmla="*/ 58 w 400"/>
                      <a:gd name="T11" fmla="*/ 24 h 164"/>
                      <a:gd name="T12" fmla="*/ 34 w 400"/>
                      <a:gd name="T13" fmla="*/ 36 h 164"/>
                      <a:gd name="T14" fmla="*/ 24 w 400"/>
                      <a:gd name="T15" fmla="*/ 44 h 164"/>
                      <a:gd name="T16" fmla="*/ 16 w 400"/>
                      <a:gd name="T17" fmla="*/ 50 h 164"/>
                      <a:gd name="T18" fmla="*/ 10 w 400"/>
                      <a:gd name="T19" fmla="*/ 58 h 164"/>
                      <a:gd name="T20" fmla="*/ 4 w 400"/>
                      <a:gd name="T21" fmla="*/ 66 h 164"/>
                      <a:gd name="T22" fmla="*/ 2 w 400"/>
                      <a:gd name="T23" fmla="*/ 74 h 164"/>
                      <a:gd name="T24" fmla="*/ 0 w 400"/>
                      <a:gd name="T25" fmla="*/ 82 h 164"/>
                      <a:gd name="T26" fmla="*/ 0 w 400"/>
                      <a:gd name="T27" fmla="*/ 82 h 164"/>
                      <a:gd name="T28" fmla="*/ 2 w 400"/>
                      <a:gd name="T29" fmla="*/ 90 h 164"/>
                      <a:gd name="T30" fmla="*/ 4 w 400"/>
                      <a:gd name="T31" fmla="*/ 98 h 164"/>
                      <a:gd name="T32" fmla="*/ 10 w 400"/>
                      <a:gd name="T33" fmla="*/ 106 h 164"/>
                      <a:gd name="T34" fmla="*/ 16 w 400"/>
                      <a:gd name="T35" fmla="*/ 114 h 164"/>
                      <a:gd name="T36" fmla="*/ 24 w 400"/>
                      <a:gd name="T37" fmla="*/ 122 h 164"/>
                      <a:gd name="T38" fmla="*/ 34 w 400"/>
                      <a:gd name="T39" fmla="*/ 128 h 164"/>
                      <a:gd name="T40" fmla="*/ 58 w 400"/>
                      <a:gd name="T41" fmla="*/ 140 h 164"/>
                      <a:gd name="T42" fmla="*/ 88 w 400"/>
                      <a:gd name="T43" fmla="*/ 150 h 164"/>
                      <a:gd name="T44" fmla="*/ 122 w 400"/>
                      <a:gd name="T45" fmla="*/ 158 h 164"/>
                      <a:gd name="T46" fmla="*/ 160 w 400"/>
                      <a:gd name="T47" fmla="*/ 162 h 164"/>
                      <a:gd name="T48" fmla="*/ 200 w 400"/>
                      <a:gd name="T49" fmla="*/ 164 h 164"/>
                      <a:gd name="T50" fmla="*/ 200 w 400"/>
                      <a:gd name="T51" fmla="*/ 164 h 164"/>
                      <a:gd name="T52" fmla="*/ 240 w 400"/>
                      <a:gd name="T53" fmla="*/ 162 h 164"/>
                      <a:gd name="T54" fmla="*/ 278 w 400"/>
                      <a:gd name="T55" fmla="*/ 158 h 164"/>
                      <a:gd name="T56" fmla="*/ 312 w 400"/>
                      <a:gd name="T57" fmla="*/ 150 h 164"/>
                      <a:gd name="T58" fmla="*/ 342 w 400"/>
                      <a:gd name="T59" fmla="*/ 140 h 164"/>
                      <a:gd name="T60" fmla="*/ 366 w 400"/>
                      <a:gd name="T61" fmla="*/ 128 h 164"/>
                      <a:gd name="T62" fmla="*/ 376 w 400"/>
                      <a:gd name="T63" fmla="*/ 122 h 164"/>
                      <a:gd name="T64" fmla="*/ 384 w 400"/>
                      <a:gd name="T65" fmla="*/ 114 h 164"/>
                      <a:gd name="T66" fmla="*/ 392 w 400"/>
                      <a:gd name="T67" fmla="*/ 106 h 164"/>
                      <a:gd name="T68" fmla="*/ 396 w 400"/>
                      <a:gd name="T69" fmla="*/ 98 h 164"/>
                      <a:gd name="T70" fmla="*/ 400 w 400"/>
                      <a:gd name="T71" fmla="*/ 90 h 164"/>
                      <a:gd name="T72" fmla="*/ 400 w 400"/>
                      <a:gd name="T73" fmla="*/ 82 h 164"/>
                      <a:gd name="T74" fmla="*/ 400 w 400"/>
                      <a:gd name="T75" fmla="*/ 82 h 164"/>
                      <a:gd name="T76" fmla="*/ 400 w 400"/>
                      <a:gd name="T77" fmla="*/ 74 h 164"/>
                      <a:gd name="T78" fmla="*/ 396 w 400"/>
                      <a:gd name="T79" fmla="*/ 66 h 164"/>
                      <a:gd name="T80" fmla="*/ 392 w 400"/>
                      <a:gd name="T81" fmla="*/ 58 h 164"/>
                      <a:gd name="T82" fmla="*/ 384 w 400"/>
                      <a:gd name="T83" fmla="*/ 50 h 164"/>
                      <a:gd name="T84" fmla="*/ 376 w 400"/>
                      <a:gd name="T85" fmla="*/ 44 h 164"/>
                      <a:gd name="T86" fmla="*/ 366 w 400"/>
                      <a:gd name="T87" fmla="*/ 36 h 164"/>
                      <a:gd name="T88" fmla="*/ 342 w 400"/>
                      <a:gd name="T89" fmla="*/ 24 h 164"/>
                      <a:gd name="T90" fmla="*/ 312 w 400"/>
                      <a:gd name="T91" fmla="*/ 14 h 164"/>
                      <a:gd name="T92" fmla="*/ 278 w 400"/>
                      <a:gd name="T93" fmla="*/ 8 h 164"/>
                      <a:gd name="T94" fmla="*/ 240 w 400"/>
                      <a:gd name="T95" fmla="*/ 2 h 164"/>
                      <a:gd name="T96" fmla="*/ 200 w 400"/>
                      <a:gd name="T97" fmla="*/ 0 h 164"/>
                      <a:gd name="T98" fmla="*/ 200 w 400"/>
                      <a:gd name="T9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0" h="164">
                        <a:moveTo>
                          <a:pt x="200" y="0"/>
                        </a:moveTo>
                        <a:lnTo>
                          <a:pt x="200" y="0"/>
                        </a:lnTo>
                        <a:lnTo>
                          <a:pt x="160" y="2"/>
                        </a:lnTo>
                        <a:lnTo>
                          <a:pt x="122" y="8"/>
                        </a:lnTo>
                        <a:lnTo>
                          <a:pt x="88" y="14"/>
                        </a:lnTo>
                        <a:lnTo>
                          <a:pt x="58" y="24"/>
                        </a:lnTo>
                        <a:lnTo>
                          <a:pt x="34" y="36"/>
                        </a:lnTo>
                        <a:lnTo>
                          <a:pt x="24" y="44"/>
                        </a:lnTo>
                        <a:lnTo>
                          <a:pt x="16" y="50"/>
                        </a:lnTo>
                        <a:lnTo>
                          <a:pt x="10" y="58"/>
                        </a:lnTo>
                        <a:lnTo>
                          <a:pt x="4" y="66"/>
                        </a:lnTo>
                        <a:lnTo>
                          <a:pt x="2" y="74"/>
                        </a:lnTo>
                        <a:lnTo>
                          <a:pt x="0" y="82"/>
                        </a:lnTo>
                        <a:lnTo>
                          <a:pt x="0" y="82"/>
                        </a:lnTo>
                        <a:lnTo>
                          <a:pt x="2" y="90"/>
                        </a:lnTo>
                        <a:lnTo>
                          <a:pt x="4" y="98"/>
                        </a:lnTo>
                        <a:lnTo>
                          <a:pt x="10" y="106"/>
                        </a:lnTo>
                        <a:lnTo>
                          <a:pt x="16" y="114"/>
                        </a:lnTo>
                        <a:lnTo>
                          <a:pt x="24" y="122"/>
                        </a:lnTo>
                        <a:lnTo>
                          <a:pt x="34" y="128"/>
                        </a:lnTo>
                        <a:lnTo>
                          <a:pt x="58" y="140"/>
                        </a:lnTo>
                        <a:lnTo>
                          <a:pt x="88" y="150"/>
                        </a:lnTo>
                        <a:lnTo>
                          <a:pt x="122" y="158"/>
                        </a:lnTo>
                        <a:lnTo>
                          <a:pt x="160" y="162"/>
                        </a:lnTo>
                        <a:lnTo>
                          <a:pt x="200" y="164"/>
                        </a:lnTo>
                        <a:lnTo>
                          <a:pt x="200" y="164"/>
                        </a:lnTo>
                        <a:lnTo>
                          <a:pt x="240" y="162"/>
                        </a:lnTo>
                        <a:lnTo>
                          <a:pt x="278" y="158"/>
                        </a:lnTo>
                        <a:lnTo>
                          <a:pt x="312" y="150"/>
                        </a:lnTo>
                        <a:lnTo>
                          <a:pt x="342" y="140"/>
                        </a:lnTo>
                        <a:lnTo>
                          <a:pt x="366" y="128"/>
                        </a:lnTo>
                        <a:lnTo>
                          <a:pt x="376" y="122"/>
                        </a:lnTo>
                        <a:lnTo>
                          <a:pt x="384" y="114"/>
                        </a:lnTo>
                        <a:lnTo>
                          <a:pt x="392" y="106"/>
                        </a:lnTo>
                        <a:lnTo>
                          <a:pt x="396" y="98"/>
                        </a:lnTo>
                        <a:lnTo>
                          <a:pt x="400" y="90"/>
                        </a:lnTo>
                        <a:lnTo>
                          <a:pt x="400" y="82"/>
                        </a:lnTo>
                        <a:lnTo>
                          <a:pt x="400" y="82"/>
                        </a:lnTo>
                        <a:lnTo>
                          <a:pt x="400" y="74"/>
                        </a:lnTo>
                        <a:lnTo>
                          <a:pt x="396" y="66"/>
                        </a:lnTo>
                        <a:lnTo>
                          <a:pt x="392" y="58"/>
                        </a:lnTo>
                        <a:lnTo>
                          <a:pt x="384" y="50"/>
                        </a:lnTo>
                        <a:lnTo>
                          <a:pt x="376" y="44"/>
                        </a:lnTo>
                        <a:lnTo>
                          <a:pt x="366" y="36"/>
                        </a:lnTo>
                        <a:lnTo>
                          <a:pt x="342" y="24"/>
                        </a:lnTo>
                        <a:lnTo>
                          <a:pt x="312" y="14"/>
                        </a:lnTo>
                        <a:lnTo>
                          <a:pt x="278" y="8"/>
                        </a:lnTo>
                        <a:lnTo>
                          <a:pt x="240" y="2"/>
                        </a:lnTo>
                        <a:lnTo>
                          <a:pt x="200" y="0"/>
                        </a:lnTo>
                        <a:lnTo>
                          <a:pt x="200" y="0"/>
                        </a:lnTo>
                        <a:close/>
                      </a:path>
                    </a:pathLst>
                  </a:custGeom>
                  <a:solidFill>
                    <a:srgbClr val="FEDA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34"/>
                  <p:cNvSpPr>
                    <a:spLocks noEditPoints="1"/>
                  </p:cNvSpPr>
                  <p:nvPr/>
                </p:nvSpPr>
                <p:spPr bwMode="auto">
                  <a:xfrm>
                    <a:off x="6229350" y="6878638"/>
                    <a:ext cx="641350" cy="263525"/>
                  </a:xfrm>
                  <a:custGeom>
                    <a:avLst/>
                    <a:gdLst>
                      <a:gd name="T0" fmla="*/ 212 w 404"/>
                      <a:gd name="T1" fmla="*/ 162 h 166"/>
                      <a:gd name="T2" fmla="*/ 192 w 404"/>
                      <a:gd name="T3" fmla="*/ 166 h 166"/>
                      <a:gd name="T4" fmla="*/ 222 w 404"/>
                      <a:gd name="T5" fmla="*/ 164 h 166"/>
                      <a:gd name="T6" fmla="*/ 222 w 404"/>
                      <a:gd name="T7" fmla="*/ 164 h 166"/>
                      <a:gd name="T8" fmla="*/ 164 w 404"/>
                      <a:gd name="T9" fmla="*/ 160 h 166"/>
                      <a:gd name="T10" fmla="*/ 250 w 404"/>
                      <a:gd name="T11" fmla="*/ 160 h 166"/>
                      <a:gd name="T12" fmla="*/ 154 w 404"/>
                      <a:gd name="T13" fmla="*/ 162 h 166"/>
                      <a:gd name="T14" fmla="*/ 260 w 404"/>
                      <a:gd name="T15" fmla="*/ 162 h 166"/>
                      <a:gd name="T16" fmla="*/ 260 w 404"/>
                      <a:gd name="T17" fmla="*/ 162 h 166"/>
                      <a:gd name="T18" fmla="*/ 126 w 404"/>
                      <a:gd name="T19" fmla="*/ 156 h 166"/>
                      <a:gd name="T20" fmla="*/ 288 w 404"/>
                      <a:gd name="T21" fmla="*/ 154 h 166"/>
                      <a:gd name="T22" fmla="*/ 116 w 404"/>
                      <a:gd name="T23" fmla="*/ 158 h 166"/>
                      <a:gd name="T24" fmla="*/ 298 w 404"/>
                      <a:gd name="T25" fmla="*/ 156 h 166"/>
                      <a:gd name="T26" fmla="*/ 298 w 404"/>
                      <a:gd name="T27" fmla="*/ 156 h 166"/>
                      <a:gd name="T28" fmla="*/ 88 w 404"/>
                      <a:gd name="T29" fmla="*/ 148 h 166"/>
                      <a:gd name="T30" fmla="*/ 324 w 404"/>
                      <a:gd name="T31" fmla="*/ 144 h 166"/>
                      <a:gd name="T32" fmla="*/ 78 w 404"/>
                      <a:gd name="T33" fmla="*/ 148 h 166"/>
                      <a:gd name="T34" fmla="*/ 334 w 404"/>
                      <a:gd name="T35" fmla="*/ 144 h 166"/>
                      <a:gd name="T36" fmla="*/ 334 w 404"/>
                      <a:gd name="T37" fmla="*/ 144 h 166"/>
                      <a:gd name="T38" fmla="*/ 52 w 404"/>
                      <a:gd name="T39" fmla="*/ 134 h 166"/>
                      <a:gd name="T40" fmla="*/ 360 w 404"/>
                      <a:gd name="T41" fmla="*/ 130 h 166"/>
                      <a:gd name="T42" fmla="*/ 42 w 404"/>
                      <a:gd name="T43" fmla="*/ 132 h 166"/>
                      <a:gd name="T44" fmla="*/ 370 w 404"/>
                      <a:gd name="T45" fmla="*/ 128 h 166"/>
                      <a:gd name="T46" fmla="*/ 370 w 404"/>
                      <a:gd name="T47" fmla="*/ 128 h 166"/>
                      <a:gd name="T48" fmla="*/ 20 w 404"/>
                      <a:gd name="T49" fmla="*/ 114 h 166"/>
                      <a:gd name="T50" fmla="*/ 390 w 404"/>
                      <a:gd name="T51" fmla="*/ 108 h 166"/>
                      <a:gd name="T52" fmla="*/ 12 w 404"/>
                      <a:gd name="T53" fmla="*/ 110 h 166"/>
                      <a:gd name="T54" fmla="*/ 398 w 404"/>
                      <a:gd name="T55" fmla="*/ 102 h 166"/>
                      <a:gd name="T56" fmla="*/ 398 w 404"/>
                      <a:gd name="T57" fmla="*/ 102 h 166"/>
                      <a:gd name="T58" fmla="*/ 4 w 404"/>
                      <a:gd name="T59" fmla="*/ 82 h 166"/>
                      <a:gd name="T60" fmla="*/ 402 w 404"/>
                      <a:gd name="T61" fmla="*/ 82 h 166"/>
                      <a:gd name="T62" fmla="*/ 404 w 404"/>
                      <a:gd name="T63" fmla="*/ 82 h 166"/>
                      <a:gd name="T64" fmla="*/ 8 w 404"/>
                      <a:gd name="T65" fmla="*/ 64 h 166"/>
                      <a:gd name="T66" fmla="*/ 390 w 404"/>
                      <a:gd name="T67" fmla="*/ 58 h 166"/>
                      <a:gd name="T68" fmla="*/ 12 w 404"/>
                      <a:gd name="T69" fmla="*/ 56 h 166"/>
                      <a:gd name="T70" fmla="*/ 14 w 404"/>
                      <a:gd name="T71" fmla="*/ 58 h 166"/>
                      <a:gd name="T72" fmla="*/ 386 w 404"/>
                      <a:gd name="T73" fmla="*/ 48 h 166"/>
                      <a:gd name="T74" fmla="*/ 36 w 404"/>
                      <a:gd name="T75" fmla="*/ 40 h 166"/>
                      <a:gd name="T76" fmla="*/ 360 w 404"/>
                      <a:gd name="T77" fmla="*/ 34 h 166"/>
                      <a:gd name="T78" fmla="*/ 42 w 404"/>
                      <a:gd name="T79" fmla="*/ 32 h 166"/>
                      <a:gd name="T80" fmla="*/ 44 w 404"/>
                      <a:gd name="T81" fmla="*/ 34 h 166"/>
                      <a:gd name="T82" fmla="*/ 354 w 404"/>
                      <a:gd name="T83" fmla="*/ 28 h 166"/>
                      <a:gd name="T84" fmla="*/ 70 w 404"/>
                      <a:gd name="T85" fmla="*/ 22 h 166"/>
                      <a:gd name="T86" fmla="*/ 326 w 404"/>
                      <a:gd name="T87" fmla="*/ 20 h 166"/>
                      <a:gd name="T88" fmla="*/ 78 w 404"/>
                      <a:gd name="T89" fmla="*/ 16 h 166"/>
                      <a:gd name="T90" fmla="*/ 80 w 404"/>
                      <a:gd name="T91" fmla="*/ 20 h 166"/>
                      <a:gd name="T92" fmla="*/ 318 w 404"/>
                      <a:gd name="T93" fmla="*/ 14 h 166"/>
                      <a:gd name="T94" fmla="*/ 106 w 404"/>
                      <a:gd name="T95" fmla="*/ 12 h 166"/>
                      <a:gd name="T96" fmla="*/ 288 w 404"/>
                      <a:gd name="T97" fmla="*/ 10 h 166"/>
                      <a:gd name="T98" fmla="*/ 116 w 404"/>
                      <a:gd name="T99" fmla="*/ 8 h 166"/>
                      <a:gd name="T100" fmla="*/ 116 w 404"/>
                      <a:gd name="T101" fmla="*/ 10 h 166"/>
                      <a:gd name="T102" fmla="*/ 280 w 404"/>
                      <a:gd name="T103" fmla="*/ 6 h 166"/>
                      <a:gd name="T104" fmla="*/ 144 w 404"/>
                      <a:gd name="T105" fmla="*/ 6 h 166"/>
                      <a:gd name="T106" fmla="*/ 250 w 404"/>
                      <a:gd name="T107" fmla="*/ 4 h 166"/>
                      <a:gd name="T108" fmla="*/ 154 w 404"/>
                      <a:gd name="T109" fmla="*/ 2 h 166"/>
                      <a:gd name="T110" fmla="*/ 154 w 404"/>
                      <a:gd name="T111" fmla="*/ 4 h 166"/>
                      <a:gd name="T112" fmla="*/ 242 w 404"/>
                      <a:gd name="T113" fmla="*/ 0 h 166"/>
                      <a:gd name="T114" fmla="*/ 182 w 404"/>
                      <a:gd name="T115" fmla="*/ 2 h 166"/>
                      <a:gd name="T116" fmla="*/ 212 w 404"/>
                      <a:gd name="T117" fmla="*/ 2 h 166"/>
                      <a:gd name="T118" fmla="*/ 192 w 404"/>
                      <a:gd name="T119" fmla="*/ 0 h 166"/>
                      <a:gd name="T120" fmla="*/ 202 w 404"/>
                      <a:gd name="T121"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166">
                        <a:moveTo>
                          <a:pt x="202" y="166"/>
                        </a:moveTo>
                        <a:lnTo>
                          <a:pt x="202" y="164"/>
                        </a:lnTo>
                        <a:lnTo>
                          <a:pt x="202" y="162"/>
                        </a:lnTo>
                        <a:lnTo>
                          <a:pt x="202" y="162"/>
                        </a:lnTo>
                        <a:lnTo>
                          <a:pt x="202" y="162"/>
                        </a:lnTo>
                        <a:lnTo>
                          <a:pt x="212" y="162"/>
                        </a:lnTo>
                        <a:lnTo>
                          <a:pt x="212" y="166"/>
                        </a:lnTo>
                        <a:lnTo>
                          <a:pt x="212" y="166"/>
                        </a:lnTo>
                        <a:lnTo>
                          <a:pt x="202" y="166"/>
                        </a:lnTo>
                        <a:lnTo>
                          <a:pt x="202" y="166"/>
                        </a:lnTo>
                        <a:close/>
                        <a:moveTo>
                          <a:pt x="192" y="166"/>
                        </a:moveTo>
                        <a:lnTo>
                          <a:pt x="192" y="166"/>
                        </a:lnTo>
                        <a:lnTo>
                          <a:pt x="182" y="164"/>
                        </a:lnTo>
                        <a:lnTo>
                          <a:pt x="182" y="162"/>
                        </a:lnTo>
                        <a:lnTo>
                          <a:pt x="182" y="162"/>
                        </a:lnTo>
                        <a:lnTo>
                          <a:pt x="192" y="162"/>
                        </a:lnTo>
                        <a:lnTo>
                          <a:pt x="192" y="166"/>
                        </a:lnTo>
                        <a:close/>
                        <a:moveTo>
                          <a:pt x="222" y="164"/>
                        </a:moveTo>
                        <a:lnTo>
                          <a:pt x="222" y="162"/>
                        </a:lnTo>
                        <a:lnTo>
                          <a:pt x="222" y="162"/>
                        </a:lnTo>
                        <a:lnTo>
                          <a:pt x="230" y="162"/>
                        </a:lnTo>
                        <a:lnTo>
                          <a:pt x="230" y="164"/>
                        </a:lnTo>
                        <a:lnTo>
                          <a:pt x="230" y="164"/>
                        </a:lnTo>
                        <a:lnTo>
                          <a:pt x="222" y="164"/>
                        </a:lnTo>
                        <a:lnTo>
                          <a:pt x="222" y="164"/>
                        </a:lnTo>
                        <a:close/>
                        <a:moveTo>
                          <a:pt x="172" y="164"/>
                        </a:moveTo>
                        <a:lnTo>
                          <a:pt x="172" y="164"/>
                        </a:lnTo>
                        <a:lnTo>
                          <a:pt x="164" y="164"/>
                        </a:lnTo>
                        <a:lnTo>
                          <a:pt x="164" y="160"/>
                        </a:lnTo>
                        <a:lnTo>
                          <a:pt x="164" y="160"/>
                        </a:lnTo>
                        <a:lnTo>
                          <a:pt x="174" y="162"/>
                        </a:lnTo>
                        <a:lnTo>
                          <a:pt x="172" y="164"/>
                        </a:lnTo>
                        <a:close/>
                        <a:moveTo>
                          <a:pt x="240" y="164"/>
                        </a:moveTo>
                        <a:lnTo>
                          <a:pt x="240" y="160"/>
                        </a:lnTo>
                        <a:lnTo>
                          <a:pt x="240" y="160"/>
                        </a:lnTo>
                        <a:lnTo>
                          <a:pt x="250" y="160"/>
                        </a:lnTo>
                        <a:lnTo>
                          <a:pt x="250" y="162"/>
                        </a:lnTo>
                        <a:lnTo>
                          <a:pt x="250" y="162"/>
                        </a:lnTo>
                        <a:lnTo>
                          <a:pt x="240" y="164"/>
                        </a:lnTo>
                        <a:lnTo>
                          <a:pt x="240" y="164"/>
                        </a:lnTo>
                        <a:close/>
                        <a:moveTo>
                          <a:pt x="154" y="162"/>
                        </a:moveTo>
                        <a:lnTo>
                          <a:pt x="154" y="162"/>
                        </a:lnTo>
                        <a:lnTo>
                          <a:pt x="144" y="162"/>
                        </a:lnTo>
                        <a:lnTo>
                          <a:pt x="144" y="158"/>
                        </a:lnTo>
                        <a:lnTo>
                          <a:pt x="144" y="158"/>
                        </a:lnTo>
                        <a:lnTo>
                          <a:pt x="154" y="160"/>
                        </a:lnTo>
                        <a:lnTo>
                          <a:pt x="154" y="162"/>
                        </a:lnTo>
                        <a:close/>
                        <a:moveTo>
                          <a:pt x="260" y="162"/>
                        </a:moveTo>
                        <a:lnTo>
                          <a:pt x="260" y="158"/>
                        </a:lnTo>
                        <a:lnTo>
                          <a:pt x="260" y="158"/>
                        </a:lnTo>
                        <a:lnTo>
                          <a:pt x="268" y="158"/>
                        </a:lnTo>
                        <a:lnTo>
                          <a:pt x="270" y="160"/>
                        </a:lnTo>
                        <a:lnTo>
                          <a:pt x="270" y="160"/>
                        </a:lnTo>
                        <a:lnTo>
                          <a:pt x="260" y="162"/>
                        </a:lnTo>
                        <a:lnTo>
                          <a:pt x="260" y="162"/>
                        </a:lnTo>
                        <a:close/>
                        <a:moveTo>
                          <a:pt x="134" y="160"/>
                        </a:moveTo>
                        <a:lnTo>
                          <a:pt x="134" y="160"/>
                        </a:lnTo>
                        <a:lnTo>
                          <a:pt x="126" y="158"/>
                        </a:lnTo>
                        <a:lnTo>
                          <a:pt x="126" y="156"/>
                        </a:lnTo>
                        <a:lnTo>
                          <a:pt x="126" y="156"/>
                        </a:lnTo>
                        <a:lnTo>
                          <a:pt x="136" y="158"/>
                        </a:lnTo>
                        <a:lnTo>
                          <a:pt x="134" y="160"/>
                        </a:lnTo>
                        <a:close/>
                        <a:moveTo>
                          <a:pt x="278" y="160"/>
                        </a:moveTo>
                        <a:lnTo>
                          <a:pt x="278" y="156"/>
                        </a:lnTo>
                        <a:lnTo>
                          <a:pt x="278" y="156"/>
                        </a:lnTo>
                        <a:lnTo>
                          <a:pt x="288" y="154"/>
                        </a:lnTo>
                        <a:lnTo>
                          <a:pt x="288" y="158"/>
                        </a:lnTo>
                        <a:lnTo>
                          <a:pt x="288" y="158"/>
                        </a:lnTo>
                        <a:lnTo>
                          <a:pt x="278" y="160"/>
                        </a:lnTo>
                        <a:lnTo>
                          <a:pt x="278" y="160"/>
                        </a:lnTo>
                        <a:close/>
                        <a:moveTo>
                          <a:pt x="116" y="158"/>
                        </a:moveTo>
                        <a:lnTo>
                          <a:pt x="116" y="158"/>
                        </a:lnTo>
                        <a:lnTo>
                          <a:pt x="106" y="156"/>
                        </a:lnTo>
                        <a:lnTo>
                          <a:pt x="106" y="152"/>
                        </a:lnTo>
                        <a:lnTo>
                          <a:pt x="106" y="152"/>
                        </a:lnTo>
                        <a:lnTo>
                          <a:pt x="116" y="154"/>
                        </a:lnTo>
                        <a:lnTo>
                          <a:pt x="116" y="158"/>
                        </a:lnTo>
                        <a:close/>
                        <a:moveTo>
                          <a:pt x="298" y="156"/>
                        </a:moveTo>
                        <a:lnTo>
                          <a:pt x="298" y="152"/>
                        </a:lnTo>
                        <a:lnTo>
                          <a:pt x="298" y="152"/>
                        </a:lnTo>
                        <a:lnTo>
                          <a:pt x="306" y="150"/>
                        </a:lnTo>
                        <a:lnTo>
                          <a:pt x="308" y="154"/>
                        </a:lnTo>
                        <a:lnTo>
                          <a:pt x="308" y="154"/>
                        </a:lnTo>
                        <a:lnTo>
                          <a:pt x="298" y="156"/>
                        </a:lnTo>
                        <a:lnTo>
                          <a:pt x="298" y="156"/>
                        </a:lnTo>
                        <a:close/>
                        <a:moveTo>
                          <a:pt x="96" y="154"/>
                        </a:moveTo>
                        <a:lnTo>
                          <a:pt x="96" y="154"/>
                        </a:lnTo>
                        <a:lnTo>
                          <a:pt x="88" y="150"/>
                        </a:lnTo>
                        <a:lnTo>
                          <a:pt x="88" y="148"/>
                        </a:lnTo>
                        <a:lnTo>
                          <a:pt x="88" y="148"/>
                        </a:lnTo>
                        <a:lnTo>
                          <a:pt x="98" y="150"/>
                        </a:lnTo>
                        <a:lnTo>
                          <a:pt x="96" y="154"/>
                        </a:lnTo>
                        <a:close/>
                        <a:moveTo>
                          <a:pt x="316" y="150"/>
                        </a:moveTo>
                        <a:lnTo>
                          <a:pt x="316" y="148"/>
                        </a:lnTo>
                        <a:lnTo>
                          <a:pt x="316" y="148"/>
                        </a:lnTo>
                        <a:lnTo>
                          <a:pt x="324" y="144"/>
                        </a:lnTo>
                        <a:lnTo>
                          <a:pt x="326" y="148"/>
                        </a:lnTo>
                        <a:lnTo>
                          <a:pt x="326" y="148"/>
                        </a:lnTo>
                        <a:lnTo>
                          <a:pt x="316" y="150"/>
                        </a:lnTo>
                        <a:lnTo>
                          <a:pt x="316" y="150"/>
                        </a:lnTo>
                        <a:close/>
                        <a:moveTo>
                          <a:pt x="78" y="148"/>
                        </a:moveTo>
                        <a:lnTo>
                          <a:pt x="78" y="148"/>
                        </a:lnTo>
                        <a:lnTo>
                          <a:pt x="68" y="144"/>
                        </a:lnTo>
                        <a:lnTo>
                          <a:pt x="70" y="142"/>
                        </a:lnTo>
                        <a:lnTo>
                          <a:pt x="70" y="142"/>
                        </a:lnTo>
                        <a:lnTo>
                          <a:pt x="80" y="144"/>
                        </a:lnTo>
                        <a:lnTo>
                          <a:pt x="78" y="148"/>
                        </a:lnTo>
                        <a:close/>
                        <a:moveTo>
                          <a:pt x="334" y="144"/>
                        </a:moveTo>
                        <a:lnTo>
                          <a:pt x="334" y="142"/>
                        </a:lnTo>
                        <a:lnTo>
                          <a:pt x="334" y="142"/>
                        </a:lnTo>
                        <a:lnTo>
                          <a:pt x="342" y="138"/>
                        </a:lnTo>
                        <a:lnTo>
                          <a:pt x="344" y="142"/>
                        </a:lnTo>
                        <a:lnTo>
                          <a:pt x="344" y="142"/>
                        </a:lnTo>
                        <a:lnTo>
                          <a:pt x="334" y="144"/>
                        </a:lnTo>
                        <a:lnTo>
                          <a:pt x="334" y="144"/>
                        </a:lnTo>
                        <a:close/>
                        <a:moveTo>
                          <a:pt x="60" y="142"/>
                        </a:moveTo>
                        <a:lnTo>
                          <a:pt x="60" y="142"/>
                        </a:lnTo>
                        <a:lnTo>
                          <a:pt x="50" y="138"/>
                        </a:lnTo>
                        <a:lnTo>
                          <a:pt x="52" y="134"/>
                        </a:lnTo>
                        <a:lnTo>
                          <a:pt x="52" y="134"/>
                        </a:lnTo>
                        <a:lnTo>
                          <a:pt x="62" y="138"/>
                        </a:lnTo>
                        <a:lnTo>
                          <a:pt x="60" y="142"/>
                        </a:lnTo>
                        <a:close/>
                        <a:moveTo>
                          <a:pt x="352" y="138"/>
                        </a:moveTo>
                        <a:lnTo>
                          <a:pt x="352" y="134"/>
                        </a:lnTo>
                        <a:lnTo>
                          <a:pt x="352" y="134"/>
                        </a:lnTo>
                        <a:lnTo>
                          <a:pt x="360" y="130"/>
                        </a:lnTo>
                        <a:lnTo>
                          <a:pt x="362" y="134"/>
                        </a:lnTo>
                        <a:lnTo>
                          <a:pt x="362" y="134"/>
                        </a:lnTo>
                        <a:lnTo>
                          <a:pt x="352" y="138"/>
                        </a:lnTo>
                        <a:lnTo>
                          <a:pt x="352" y="138"/>
                        </a:lnTo>
                        <a:close/>
                        <a:moveTo>
                          <a:pt x="42" y="132"/>
                        </a:moveTo>
                        <a:lnTo>
                          <a:pt x="42" y="132"/>
                        </a:lnTo>
                        <a:lnTo>
                          <a:pt x="34" y="128"/>
                        </a:lnTo>
                        <a:lnTo>
                          <a:pt x="36" y="126"/>
                        </a:lnTo>
                        <a:lnTo>
                          <a:pt x="36" y="126"/>
                        </a:lnTo>
                        <a:lnTo>
                          <a:pt x="44" y="130"/>
                        </a:lnTo>
                        <a:lnTo>
                          <a:pt x="42" y="132"/>
                        </a:lnTo>
                        <a:close/>
                        <a:moveTo>
                          <a:pt x="370" y="128"/>
                        </a:moveTo>
                        <a:lnTo>
                          <a:pt x="368" y="126"/>
                        </a:lnTo>
                        <a:lnTo>
                          <a:pt x="368" y="126"/>
                        </a:lnTo>
                        <a:lnTo>
                          <a:pt x="376" y="120"/>
                        </a:lnTo>
                        <a:lnTo>
                          <a:pt x="378" y="122"/>
                        </a:lnTo>
                        <a:lnTo>
                          <a:pt x="378" y="122"/>
                        </a:lnTo>
                        <a:lnTo>
                          <a:pt x="370" y="128"/>
                        </a:lnTo>
                        <a:lnTo>
                          <a:pt x="370" y="128"/>
                        </a:lnTo>
                        <a:close/>
                        <a:moveTo>
                          <a:pt x="26" y="122"/>
                        </a:moveTo>
                        <a:lnTo>
                          <a:pt x="26" y="122"/>
                        </a:lnTo>
                        <a:lnTo>
                          <a:pt x="18" y="116"/>
                        </a:lnTo>
                        <a:lnTo>
                          <a:pt x="20" y="114"/>
                        </a:lnTo>
                        <a:lnTo>
                          <a:pt x="20" y="114"/>
                        </a:lnTo>
                        <a:lnTo>
                          <a:pt x="28" y="120"/>
                        </a:lnTo>
                        <a:lnTo>
                          <a:pt x="26" y="122"/>
                        </a:lnTo>
                        <a:close/>
                        <a:moveTo>
                          <a:pt x="386" y="116"/>
                        </a:moveTo>
                        <a:lnTo>
                          <a:pt x="384" y="114"/>
                        </a:lnTo>
                        <a:lnTo>
                          <a:pt x="384" y="114"/>
                        </a:lnTo>
                        <a:lnTo>
                          <a:pt x="390" y="108"/>
                        </a:lnTo>
                        <a:lnTo>
                          <a:pt x="392" y="110"/>
                        </a:lnTo>
                        <a:lnTo>
                          <a:pt x="392" y="110"/>
                        </a:lnTo>
                        <a:lnTo>
                          <a:pt x="386" y="116"/>
                        </a:lnTo>
                        <a:lnTo>
                          <a:pt x="386" y="116"/>
                        </a:lnTo>
                        <a:close/>
                        <a:moveTo>
                          <a:pt x="12" y="110"/>
                        </a:moveTo>
                        <a:lnTo>
                          <a:pt x="12" y="110"/>
                        </a:lnTo>
                        <a:lnTo>
                          <a:pt x="6" y="102"/>
                        </a:lnTo>
                        <a:lnTo>
                          <a:pt x="8" y="100"/>
                        </a:lnTo>
                        <a:lnTo>
                          <a:pt x="8" y="100"/>
                        </a:lnTo>
                        <a:lnTo>
                          <a:pt x="14" y="108"/>
                        </a:lnTo>
                        <a:lnTo>
                          <a:pt x="12" y="110"/>
                        </a:lnTo>
                        <a:close/>
                        <a:moveTo>
                          <a:pt x="398" y="102"/>
                        </a:moveTo>
                        <a:lnTo>
                          <a:pt x="396" y="100"/>
                        </a:lnTo>
                        <a:lnTo>
                          <a:pt x="396" y="100"/>
                        </a:lnTo>
                        <a:lnTo>
                          <a:pt x="400" y="92"/>
                        </a:lnTo>
                        <a:lnTo>
                          <a:pt x="402" y="92"/>
                        </a:lnTo>
                        <a:lnTo>
                          <a:pt x="402" y="92"/>
                        </a:lnTo>
                        <a:lnTo>
                          <a:pt x="398" y="102"/>
                        </a:lnTo>
                        <a:lnTo>
                          <a:pt x="398" y="102"/>
                        </a:lnTo>
                        <a:close/>
                        <a:moveTo>
                          <a:pt x="2" y="92"/>
                        </a:moveTo>
                        <a:lnTo>
                          <a:pt x="2" y="92"/>
                        </a:lnTo>
                        <a:lnTo>
                          <a:pt x="0" y="82"/>
                        </a:lnTo>
                        <a:lnTo>
                          <a:pt x="4" y="82"/>
                        </a:lnTo>
                        <a:lnTo>
                          <a:pt x="4" y="82"/>
                        </a:lnTo>
                        <a:lnTo>
                          <a:pt x="4" y="82"/>
                        </a:lnTo>
                        <a:lnTo>
                          <a:pt x="6" y="92"/>
                        </a:lnTo>
                        <a:lnTo>
                          <a:pt x="2" y="92"/>
                        </a:lnTo>
                        <a:close/>
                        <a:moveTo>
                          <a:pt x="404" y="82"/>
                        </a:moveTo>
                        <a:lnTo>
                          <a:pt x="400" y="82"/>
                        </a:lnTo>
                        <a:lnTo>
                          <a:pt x="402" y="82"/>
                        </a:lnTo>
                        <a:lnTo>
                          <a:pt x="400" y="82"/>
                        </a:lnTo>
                        <a:lnTo>
                          <a:pt x="400" y="82"/>
                        </a:lnTo>
                        <a:lnTo>
                          <a:pt x="400" y="74"/>
                        </a:lnTo>
                        <a:lnTo>
                          <a:pt x="402" y="72"/>
                        </a:lnTo>
                        <a:lnTo>
                          <a:pt x="402" y="72"/>
                        </a:lnTo>
                        <a:lnTo>
                          <a:pt x="404" y="82"/>
                        </a:lnTo>
                        <a:lnTo>
                          <a:pt x="404" y="82"/>
                        </a:lnTo>
                        <a:close/>
                        <a:moveTo>
                          <a:pt x="6" y="74"/>
                        </a:moveTo>
                        <a:lnTo>
                          <a:pt x="2" y="72"/>
                        </a:lnTo>
                        <a:lnTo>
                          <a:pt x="2" y="72"/>
                        </a:lnTo>
                        <a:lnTo>
                          <a:pt x="6" y="64"/>
                        </a:lnTo>
                        <a:lnTo>
                          <a:pt x="8" y="64"/>
                        </a:lnTo>
                        <a:lnTo>
                          <a:pt x="8" y="64"/>
                        </a:lnTo>
                        <a:lnTo>
                          <a:pt x="6" y="74"/>
                        </a:lnTo>
                        <a:lnTo>
                          <a:pt x="6" y="74"/>
                        </a:lnTo>
                        <a:close/>
                        <a:moveTo>
                          <a:pt x="396" y="66"/>
                        </a:moveTo>
                        <a:lnTo>
                          <a:pt x="396" y="66"/>
                        </a:lnTo>
                        <a:lnTo>
                          <a:pt x="390" y="58"/>
                        </a:lnTo>
                        <a:lnTo>
                          <a:pt x="392" y="56"/>
                        </a:lnTo>
                        <a:lnTo>
                          <a:pt x="392" y="56"/>
                        </a:lnTo>
                        <a:lnTo>
                          <a:pt x="398" y="64"/>
                        </a:lnTo>
                        <a:lnTo>
                          <a:pt x="396" y="66"/>
                        </a:lnTo>
                        <a:close/>
                        <a:moveTo>
                          <a:pt x="14" y="58"/>
                        </a:moveTo>
                        <a:lnTo>
                          <a:pt x="12" y="56"/>
                        </a:lnTo>
                        <a:lnTo>
                          <a:pt x="12" y="56"/>
                        </a:lnTo>
                        <a:lnTo>
                          <a:pt x="18" y="48"/>
                        </a:lnTo>
                        <a:lnTo>
                          <a:pt x="20" y="50"/>
                        </a:lnTo>
                        <a:lnTo>
                          <a:pt x="20" y="50"/>
                        </a:lnTo>
                        <a:lnTo>
                          <a:pt x="14" y="58"/>
                        </a:lnTo>
                        <a:lnTo>
                          <a:pt x="14" y="58"/>
                        </a:lnTo>
                        <a:close/>
                        <a:moveTo>
                          <a:pt x="384" y="50"/>
                        </a:moveTo>
                        <a:lnTo>
                          <a:pt x="384" y="50"/>
                        </a:lnTo>
                        <a:lnTo>
                          <a:pt x="376" y="44"/>
                        </a:lnTo>
                        <a:lnTo>
                          <a:pt x="378" y="42"/>
                        </a:lnTo>
                        <a:lnTo>
                          <a:pt x="378" y="42"/>
                        </a:lnTo>
                        <a:lnTo>
                          <a:pt x="386" y="48"/>
                        </a:lnTo>
                        <a:lnTo>
                          <a:pt x="384" y="50"/>
                        </a:lnTo>
                        <a:close/>
                        <a:moveTo>
                          <a:pt x="28" y="44"/>
                        </a:moveTo>
                        <a:lnTo>
                          <a:pt x="26" y="42"/>
                        </a:lnTo>
                        <a:lnTo>
                          <a:pt x="26" y="42"/>
                        </a:lnTo>
                        <a:lnTo>
                          <a:pt x="34" y="36"/>
                        </a:lnTo>
                        <a:lnTo>
                          <a:pt x="36" y="40"/>
                        </a:lnTo>
                        <a:lnTo>
                          <a:pt x="36" y="40"/>
                        </a:lnTo>
                        <a:lnTo>
                          <a:pt x="28" y="44"/>
                        </a:lnTo>
                        <a:lnTo>
                          <a:pt x="28" y="44"/>
                        </a:lnTo>
                        <a:close/>
                        <a:moveTo>
                          <a:pt x="368" y="40"/>
                        </a:moveTo>
                        <a:lnTo>
                          <a:pt x="368" y="40"/>
                        </a:lnTo>
                        <a:lnTo>
                          <a:pt x="360" y="34"/>
                        </a:lnTo>
                        <a:lnTo>
                          <a:pt x="362" y="32"/>
                        </a:lnTo>
                        <a:lnTo>
                          <a:pt x="362" y="32"/>
                        </a:lnTo>
                        <a:lnTo>
                          <a:pt x="370" y="36"/>
                        </a:lnTo>
                        <a:lnTo>
                          <a:pt x="368" y="40"/>
                        </a:lnTo>
                        <a:close/>
                        <a:moveTo>
                          <a:pt x="44" y="34"/>
                        </a:moveTo>
                        <a:lnTo>
                          <a:pt x="42" y="32"/>
                        </a:lnTo>
                        <a:lnTo>
                          <a:pt x="42" y="32"/>
                        </a:lnTo>
                        <a:lnTo>
                          <a:pt x="52" y="28"/>
                        </a:lnTo>
                        <a:lnTo>
                          <a:pt x="52" y="30"/>
                        </a:lnTo>
                        <a:lnTo>
                          <a:pt x="52" y="30"/>
                        </a:lnTo>
                        <a:lnTo>
                          <a:pt x="44" y="34"/>
                        </a:lnTo>
                        <a:lnTo>
                          <a:pt x="44" y="34"/>
                        </a:lnTo>
                        <a:close/>
                        <a:moveTo>
                          <a:pt x="352" y="30"/>
                        </a:moveTo>
                        <a:lnTo>
                          <a:pt x="352" y="30"/>
                        </a:lnTo>
                        <a:lnTo>
                          <a:pt x="344" y="26"/>
                        </a:lnTo>
                        <a:lnTo>
                          <a:pt x="344" y="24"/>
                        </a:lnTo>
                        <a:lnTo>
                          <a:pt x="344" y="24"/>
                        </a:lnTo>
                        <a:lnTo>
                          <a:pt x="354" y="28"/>
                        </a:lnTo>
                        <a:lnTo>
                          <a:pt x="352" y="30"/>
                        </a:lnTo>
                        <a:close/>
                        <a:moveTo>
                          <a:pt x="62" y="26"/>
                        </a:moveTo>
                        <a:lnTo>
                          <a:pt x="60" y="24"/>
                        </a:lnTo>
                        <a:lnTo>
                          <a:pt x="60" y="24"/>
                        </a:lnTo>
                        <a:lnTo>
                          <a:pt x="70" y="20"/>
                        </a:lnTo>
                        <a:lnTo>
                          <a:pt x="70" y="22"/>
                        </a:lnTo>
                        <a:lnTo>
                          <a:pt x="70" y="22"/>
                        </a:lnTo>
                        <a:lnTo>
                          <a:pt x="62" y="26"/>
                        </a:lnTo>
                        <a:lnTo>
                          <a:pt x="62" y="26"/>
                        </a:lnTo>
                        <a:close/>
                        <a:moveTo>
                          <a:pt x="334" y="22"/>
                        </a:moveTo>
                        <a:lnTo>
                          <a:pt x="334" y="22"/>
                        </a:lnTo>
                        <a:lnTo>
                          <a:pt x="326" y="20"/>
                        </a:lnTo>
                        <a:lnTo>
                          <a:pt x="326" y="16"/>
                        </a:lnTo>
                        <a:lnTo>
                          <a:pt x="326" y="16"/>
                        </a:lnTo>
                        <a:lnTo>
                          <a:pt x="336" y="20"/>
                        </a:lnTo>
                        <a:lnTo>
                          <a:pt x="334" y="22"/>
                        </a:lnTo>
                        <a:close/>
                        <a:moveTo>
                          <a:pt x="80" y="20"/>
                        </a:moveTo>
                        <a:lnTo>
                          <a:pt x="78" y="16"/>
                        </a:lnTo>
                        <a:lnTo>
                          <a:pt x="78" y="16"/>
                        </a:lnTo>
                        <a:lnTo>
                          <a:pt x="88" y="14"/>
                        </a:lnTo>
                        <a:lnTo>
                          <a:pt x="88" y="18"/>
                        </a:lnTo>
                        <a:lnTo>
                          <a:pt x="88" y="18"/>
                        </a:lnTo>
                        <a:lnTo>
                          <a:pt x="80" y="20"/>
                        </a:lnTo>
                        <a:lnTo>
                          <a:pt x="80" y="20"/>
                        </a:lnTo>
                        <a:close/>
                        <a:moveTo>
                          <a:pt x="316" y="18"/>
                        </a:moveTo>
                        <a:lnTo>
                          <a:pt x="316" y="18"/>
                        </a:lnTo>
                        <a:lnTo>
                          <a:pt x="306" y="14"/>
                        </a:lnTo>
                        <a:lnTo>
                          <a:pt x="308" y="12"/>
                        </a:lnTo>
                        <a:lnTo>
                          <a:pt x="308" y="12"/>
                        </a:lnTo>
                        <a:lnTo>
                          <a:pt x="318" y="14"/>
                        </a:lnTo>
                        <a:lnTo>
                          <a:pt x="316" y="18"/>
                        </a:lnTo>
                        <a:close/>
                        <a:moveTo>
                          <a:pt x="98" y="14"/>
                        </a:moveTo>
                        <a:lnTo>
                          <a:pt x="96" y="12"/>
                        </a:lnTo>
                        <a:lnTo>
                          <a:pt x="96" y="12"/>
                        </a:lnTo>
                        <a:lnTo>
                          <a:pt x="106" y="10"/>
                        </a:lnTo>
                        <a:lnTo>
                          <a:pt x="106" y="12"/>
                        </a:lnTo>
                        <a:lnTo>
                          <a:pt x="106" y="12"/>
                        </a:lnTo>
                        <a:lnTo>
                          <a:pt x="98" y="14"/>
                        </a:lnTo>
                        <a:lnTo>
                          <a:pt x="98" y="14"/>
                        </a:lnTo>
                        <a:close/>
                        <a:moveTo>
                          <a:pt x="298" y="12"/>
                        </a:moveTo>
                        <a:lnTo>
                          <a:pt x="298" y="12"/>
                        </a:lnTo>
                        <a:lnTo>
                          <a:pt x="288" y="10"/>
                        </a:lnTo>
                        <a:lnTo>
                          <a:pt x="288" y="8"/>
                        </a:lnTo>
                        <a:lnTo>
                          <a:pt x="288" y="8"/>
                        </a:lnTo>
                        <a:lnTo>
                          <a:pt x="298" y="10"/>
                        </a:lnTo>
                        <a:lnTo>
                          <a:pt x="298" y="12"/>
                        </a:lnTo>
                        <a:close/>
                        <a:moveTo>
                          <a:pt x="116" y="10"/>
                        </a:moveTo>
                        <a:lnTo>
                          <a:pt x="116" y="8"/>
                        </a:lnTo>
                        <a:lnTo>
                          <a:pt x="116" y="8"/>
                        </a:lnTo>
                        <a:lnTo>
                          <a:pt x="126" y="6"/>
                        </a:lnTo>
                        <a:lnTo>
                          <a:pt x="126" y="8"/>
                        </a:lnTo>
                        <a:lnTo>
                          <a:pt x="126" y="8"/>
                        </a:lnTo>
                        <a:lnTo>
                          <a:pt x="116" y="10"/>
                        </a:lnTo>
                        <a:lnTo>
                          <a:pt x="116" y="10"/>
                        </a:lnTo>
                        <a:close/>
                        <a:moveTo>
                          <a:pt x="278" y="8"/>
                        </a:moveTo>
                        <a:lnTo>
                          <a:pt x="278" y="8"/>
                        </a:lnTo>
                        <a:lnTo>
                          <a:pt x="270" y="8"/>
                        </a:lnTo>
                        <a:lnTo>
                          <a:pt x="270" y="4"/>
                        </a:lnTo>
                        <a:lnTo>
                          <a:pt x="270" y="4"/>
                        </a:lnTo>
                        <a:lnTo>
                          <a:pt x="280" y="6"/>
                        </a:lnTo>
                        <a:lnTo>
                          <a:pt x="278" y="8"/>
                        </a:lnTo>
                        <a:close/>
                        <a:moveTo>
                          <a:pt x="136" y="8"/>
                        </a:moveTo>
                        <a:lnTo>
                          <a:pt x="134" y="4"/>
                        </a:lnTo>
                        <a:lnTo>
                          <a:pt x="134" y="4"/>
                        </a:lnTo>
                        <a:lnTo>
                          <a:pt x="144" y="2"/>
                        </a:lnTo>
                        <a:lnTo>
                          <a:pt x="144" y="6"/>
                        </a:lnTo>
                        <a:lnTo>
                          <a:pt x="144" y="6"/>
                        </a:lnTo>
                        <a:lnTo>
                          <a:pt x="136" y="8"/>
                        </a:lnTo>
                        <a:lnTo>
                          <a:pt x="136" y="8"/>
                        </a:lnTo>
                        <a:close/>
                        <a:moveTo>
                          <a:pt x="260" y="6"/>
                        </a:moveTo>
                        <a:lnTo>
                          <a:pt x="260" y="6"/>
                        </a:lnTo>
                        <a:lnTo>
                          <a:pt x="250" y="4"/>
                        </a:lnTo>
                        <a:lnTo>
                          <a:pt x="250" y="2"/>
                        </a:lnTo>
                        <a:lnTo>
                          <a:pt x="250" y="2"/>
                        </a:lnTo>
                        <a:lnTo>
                          <a:pt x="260" y="2"/>
                        </a:lnTo>
                        <a:lnTo>
                          <a:pt x="260" y="6"/>
                        </a:lnTo>
                        <a:close/>
                        <a:moveTo>
                          <a:pt x="154" y="4"/>
                        </a:moveTo>
                        <a:lnTo>
                          <a:pt x="154" y="2"/>
                        </a:lnTo>
                        <a:lnTo>
                          <a:pt x="154" y="2"/>
                        </a:lnTo>
                        <a:lnTo>
                          <a:pt x="164" y="0"/>
                        </a:lnTo>
                        <a:lnTo>
                          <a:pt x="164" y="4"/>
                        </a:lnTo>
                        <a:lnTo>
                          <a:pt x="164" y="4"/>
                        </a:lnTo>
                        <a:lnTo>
                          <a:pt x="154" y="4"/>
                        </a:lnTo>
                        <a:lnTo>
                          <a:pt x="154" y="4"/>
                        </a:lnTo>
                        <a:close/>
                        <a:moveTo>
                          <a:pt x="240" y="4"/>
                        </a:moveTo>
                        <a:lnTo>
                          <a:pt x="240" y="4"/>
                        </a:lnTo>
                        <a:lnTo>
                          <a:pt x="232" y="4"/>
                        </a:lnTo>
                        <a:lnTo>
                          <a:pt x="232" y="0"/>
                        </a:lnTo>
                        <a:lnTo>
                          <a:pt x="232" y="0"/>
                        </a:lnTo>
                        <a:lnTo>
                          <a:pt x="242" y="0"/>
                        </a:lnTo>
                        <a:lnTo>
                          <a:pt x="240" y="4"/>
                        </a:lnTo>
                        <a:close/>
                        <a:moveTo>
                          <a:pt x="174" y="4"/>
                        </a:moveTo>
                        <a:lnTo>
                          <a:pt x="174" y="0"/>
                        </a:lnTo>
                        <a:lnTo>
                          <a:pt x="174" y="0"/>
                        </a:lnTo>
                        <a:lnTo>
                          <a:pt x="182" y="0"/>
                        </a:lnTo>
                        <a:lnTo>
                          <a:pt x="182" y="2"/>
                        </a:lnTo>
                        <a:lnTo>
                          <a:pt x="182" y="2"/>
                        </a:lnTo>
                        <a:lnTo>
                          <a:pt x="174" y="4"/>
                        </a:lnTo>
                        <a:lnTo>
                          <a:pt x="174" y="4"/>
                        </a:lnTo>
                        <a:close/>
                        <a:moveTo>
                          <a:pt x="222" y="2"/>
                        </a:moveTo>
                        <a:lnTo>
                          <a:pt x="222" y="2"/>
                        </a:lnTo>
                        <a:lnTo>
                          <a:pt x="212" y="2"/>
                        </a:lnTo>
                        <a:lnTo>
                          <a:pt x="212" y="0"/>
                        </a:lnTo>
                        <a:lnTo>
                          <a:pt x="212" y="0"/>
                        </a:lnTo>
                        <a:lnTo>
                          <a:pt x="222" y="0"/>
                        </a:lnTo>
                        <a:lnTo>
                          <a:pt x="222" y="2"/>
                        </a:lnTo>
                        <a:close/>
                        <a:moveTo>
                          <a:pt x="192" y="2"/>
                        </a:moveTo>
                        <a:lnTo>
                          <a:pt x="192" y="0"/>
                        </a:lnTo>
                        <a:lnTo>
                          <a:pt x="192" y="0"/>
                        </a:lnTo>
                        <a:lnTo>
                          <a:pt x="202" y="0"/>
                        </a:lnTo>
                        <a:lnTo>
                          <a:pt x="202" y="0"/>
                        </a:lnTo>
                        <a:lnTo>
                          <a:pt x="202" y="2"/>
                        </a:lnTo>
                        <a:lnTo>
                          <a:pt x="202" y="2"/>
                        </a:lnTo>
                        <a:lnTo>
                          <a:pt x="202" y="2"/>
                        </a:lnTo>
                        <a:lnTo>
                          <a:pt x="192" y="2"/>
                        </a:lnTo>
                        <a:lnTo>
                          <a:pt x="192" y="2"/>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35"/>
                  <p:cNvSpPr>
                    <a:spLocks/>
                  </p:cNvSpPr>
                  <p:nvPr/>
                </p:nvSpPr>
                <p:spPr bwMode="auto">
                  <a:xfrm>
                    <a:off x="6467475" y="6907213"/>
                    <a:ext cx="187325" cy="193675"/>
                  </a:xfrm>
                  <a:custGeom>
                    <a:avLst/>
                    <a:gdLst>
                      <a:gd name="T0" fmla="*/ 80 w 118"/>
                      <a:gd name="T1" fmla="*/ 42 h 122"/>
                      <a:gd name="T2" fmla="*/ 74 w 118"/>
                      <a:gd name="T3" fmla="*/ 32 h 122"/>
                      <a:gd name="T4" fmla="*/ 58 w 118"/>
                      <a:gd name="T5" fmla="*/ 28 h 122"/>
                      <a:gd name="T6" fmla="*/ 52 w 118"/>
                      <a:gd name="T7" fmla="*/ 30 h 122"/>
                      <a:gd name="T8" fmla="*/ 48 w 118"/>
                      <a:gd name="T9" fmla="*/ 34 h 122"/>
                      <a:gd name="T10" fmla="*/ 48 w 118"/>
                      <a:gd name="T11" fmla="*/ 36 h 122"/>
                      <a:gd name="T12" fmla="*/ 58 w 118"/>
                      <a:gd name="T13" fmla="*/ 42 h 122"/>
                      <a:gd name="T14" fmla="*/ 94 w 118"/>
                      <a:gd name="T15" fmla="*/ 54 h 122"/>
                      <a:gd name="T16" fmla="*/ 114 w 118"/>
                      <a:gd name="T17" fmla="*/ 68 h 122"/>
                      <a:gd name="T18" fmla="*/ 118 w 118"/>
                      <a:gd name="T19" fmla="*/ 78 h 122"/>
                      <a:gd name="T20" fmla="*/ 118 w 118"/>
                      <a:gd name="T21" fmla="*/ 88 h 122"/>
                      <a:gd name="T22" fmla="*/ 110 w 118"/>
                      <a:gd name="T23" fmla="*/ 100 h 122"/>
                      <a:gd name="T24" fmla="*/ 98 w 118"/>
                      <a:gd name="T25" fmla="*/ 108 h 122"/>
                      <a:gd name="T26" fmla="*/ 72 w 118"/>
                      <a:gd name="T27" fmla="*/ 112 h 122"/>
                      <a:gd name="T28" fmla="*/ 66 w 118"/>
                      <a:gd name="T29" fmla="*/ 112 h 122"/>
                      <a:gd name="T30" fmla="*/ 54 w 118"/>
                      <a:gd name="T31" fmla="*/ 122 h 122"/>
                      <a:gd name="T32" fmla="*/ 54 w 118"/>
                      <a:gd name="T33" fmla="*/ 110 h 122"/>
                      <a:gd name="T34" fmla="*/ 34 w 118"/>
                      <a:gd name="T35" fmla="*/ 98 h 122"/>
                      <a:gd name="T36" fmla="*/ 0 w 118"/>
                      <a:gd name="T37" fmla="*/ 110 h 122"/>
                      <a:gd name="T38" fmla="*/ 34 w 118"/>
                      <a:gd name="T39" fmla="*/ 70 h 122"/>
                      <a:gd name="T40" fmla="*/ 36 w 118"/>
                      <a:gd name="T41" fmla="*/ 74 h 122"/>
                      <a:gd name="T42" fmla="*/ 42 w 118"/>
                      <a:gd name="T43" fmla="*/ 82 h 122"/>
                      <a:gd name="T44" fmla="*/ 56 w 118"/>
                      <a:gd name="T45" fmla="*/ 86 h 122"/>
                      <a:gd name="T46" fmla="*/ 66 w 118"/>
                      <a:gd name="T47" fmla="*/ 84 h 122"/>
                      <a:gd name="T48" fmla="*/ 72 w 118"/>
                      <a:gd name="T49" fmla="*/ 78 h 122"/>
                      <a:gd name="T50" fmla="*/ 70 w 118"/>
                      <a:gd name="T51" fmla="*/ 76 h 122"/>
                      <a:gd name="T52" fmla="*/ 60 w 118"/>
                      <a:gd name="T53" fmla="*/ 72 h 122"/>
                      <a:gd name="T54" fmla="*/ 26 w 118"/>
                      <a:gd name="T55" fmla="*/ 62 h 122"/>
                      <a:gd name="T56" fmla="*/ 12 w 118"/>
                      <a:gd name="T57" fmla="*/ 52 h 122"/>
                      <a:gd name="T58" fmla="*/ 6 w 118"/>
                      <a:gd name="T59" fmla="*/ 42 h 122"/>
                      <a:gd name="T60" fmla="*/ 6 w 118"/>
                      <a:gd name="T61" fmla="*/ 36 h 122"/>
                      <a:gd name="T62" fmla="*/ 10 w 118"/>
                      <a:gd name="T63" fmla="*/ 24 h 122"/>
                      <a:gd name="T64" fmla="*/ 20 w 118"/>
                      <a:gd name="T65" fmla="*/ 14 h 122"/>
                      <a:gd name="T66" fmla="*/ 46 w 118"/>
                      <a:gd name="T67" fmla="*/ 8 h 122"/>
                      <a:gd name="T68" fmla="*/ 52 w 118"/>
                      <a:gd name="T69" fmla="*/ 8 h 122"/>
                      <a:gd name="T70" fmla="*/ 62 w 118"/>
                      <a:gd name="T71" fmla="*/ 0 h 122"/>
                      <a:gd name="T72" fmla="*/ 62 w 118"/>
                      <a:gd name="T73" fmla="*/ 10 h 122"/>
                      <a:gd name="T74" fmla="*/ 80 w 118"/>
                      <a:gd name="T75" fmla="*/ 22 h 122"/>
                      <a:gd name="T76" fmla="*/ 108 w 118"/>
                      <a:gd name="T77" fmla="*/ 10 h 122"/>
                      <a:gd name="T78" fmla="*/ 80 w 118"/>
                      <a:gd name="T7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22">
                        <a:moveTo>
                          <a:pt x="80" y="42"/>
                        </a:moveTo>
                        <a:lnTo>
                          <a:pt x="80" y="42"/>
                        </a:lnTo>
                        <a:lnTo>
                          <a:pt x="78" y="36"/>
                        </a:lnTo>
                        <a:lnTo>
                          <a:pt x="74" y="32"/>
                        </a:lnTo>
                        <a:lnTo>
                          <a:pt x="68" y="28"/>
                        </a:lnTo>
                        <a:lnTo>
                          <a:pt x="58" y="28"/>
                        </a:lnTo>
                        <a:lnTo>
                          <a:pt x="58" y="28"/>
                        </a:lnTo>
                        <a:lnTo>
                          <a:pt x="52" y="30"/>
                        </a:lnTo>
                        <a:lnTo>
                          <a:pt x="48" y="32"/>
                        </a:lnTo>
                        <a:lnTo>
                          <a:pt x="48" y="34"/>
                        </a:lnTo>
                        <a:lnTo>
                          <a:pt x="48" y="34"/>
                        </a:lnTo>
                        <a:lnTo>
                          <a:pt x="48" y="36"/>
                        </a:lnTo>
                        <a:lnTo>
                          <a:pt x="50" y="40"/>
                        </a:lnTo>
                        <a:lnTo>
                          <a:pt x="58" y="42"/>
                        </a:lnTo>
                        <a:lnTo>
                          <a:pt x="82" y="50"/>
                        </a:lnTo>
                        <a:lnTo>
                          <a:pt x="94" y="54"/>
                        </a:lnTo>
                        <a:lnTo>
                          <a:pt x="106" y="60"/>
                        </a:lnTo>
                        <a:lnTo>
                          <a:pt x="114" y="68"/>
                        </a:lnTo>
                        <a:lnTo>
                          <a:pt x="116" y="72"/>
                        </a:lnTo>
                        <a:lnTo>
                          <a:pt x="118" y="78"/>
                        </a:lnTo>
                        <a:lnTo>
                          <a:pt x="118" y="78"/>
                        </a:lnTo>
                        <a:lnTo>
                          <a:pt x="118" y="88"/>
                        </a:lnTo>
                        <a:lnTo>
                          <a:pt x="114" y="94"/>
                        </a:lnTo>
                        <a:lnTo>
                          <a:pt x="110" y="100"/>
                        </a:lnTo>
                        <a:lnTo>
                          <a:pt x="104" y="104"/>
                        </a:lnTo>
                        <a:lnTo>
                          <a:pt x="98" y="108"/>
                        </a:lnTo>
                        <a:lnTo>
                          <a:pt x="90" y="110"/>
                        </a:lnTo>
                        <a:lnTo>
                          <a:pt x="72" y="112"/>
                        </a:lnTo>
                        <a:lnTo>
                          <a:pt x="72" y="112"/>
                        </a:lnTo>
                        <a:lnTo>
                          <a:pt x="66" y="112"/>
                        </a:lnTo>
                        <a:lnTo>
                          <a:pt x="66" y="122"/>
                        </a:lnTo>
                        <a:lnTo>
                          <a:pt x="54" y="122"/>
                        </a:lnTo>
                        <a:lnTo>
                          <a:pt x="54" y="110"/>
                        </a:lnTo>
                        <a:lnTo>
                          <a:pt x="54" y="110"/>
                        </a:lnTo>
                        <a:lnTo>
                          <a:pt x="42" y="104"/>
                        </a:lnTo>
                        <a:lnTo>
                          <a:pt x="34" y="98"/>
                        </a:lnTo>
                        <a:lnTo>
                          <a:pt x="32" y="110"/>
                        </a:lnTo>
                        <a:lnTo>
                          <a:pt x="0" y="110"/>
                        </a:lnTo>
                        <a:lnTo>
                          <a:pt x="2" y="70"/>
                        </a:lnTo>
                        <a:lnTo>
                          <a:pt x="34" y="70"/>
                        </a:lnTo>
                        <a:lnTo>
                          <a:pt x="34" y="70"/>
                        </a:lnTo>
                        <a:lnTo>
                          <a:pt x="36" y="74"/>
                        </a:lnTo>
                        <a:lnTo>
                          <a:pt x="36" y="78"/>
                        </a:lnTo>
                        <a:lnTo>
                          <a:pt x="42" y="82"/>
                        </a:lnTo>
                        <a:lnTo>
                          <a:pt x="50" y="84"/>
                        </a:lnTo>
                        <a:lnTo>
                          <a:pt x="56" y="86"/>
                        </a:lnTo>
                        <a:lnTo>
                          <a:pt x="56" y="86"/>
                        </a:lnTo>
                        <a:lnTo>
                          <a:pt x="66" y="84"/>
                        </a:lnTo>
                        <a:lnTo>
                          <a:pt x="70" y="82"/>
                        </a:lnTo>
                        <a:lnTo>
                          <a:pt x="72" y="78"/>
                        </a:lnTo>
                        <a:lnTo>
                          <a:pt x="72" y="78"/>
                        </a:lnTo>
                        <a:lnTo>
                          <a:pt x="70" y="76"/>
                        </a:lnTo>
                        <a:lnTo>
                          <a:pt x="68" y="74"/>
                        </a:lnTo>
                        <a:lnTo>
                          <a:pt x="60" y="72"/>
                        </a:lnTo>
                        <a:lnTo>
                          <a:pt x="38" y="66"/>
                        </a:lnTo>
                        <a:lnTo>
                          <a:pt x="26" y="62"/>
                        </a:lnTo>
                        <a:lnTo>
                          <a:pt x="16" y="56"/>
                        </a:lnTo>
                        <a:lnTo>
                          <a:pt x="12" y="52"/>
                        </a:lnTo>
                        <a:lnTo>
                          <a:pt x="8" y="48"/>
                        </a:lnTo>
                        <a:lnTo>
                          <a:pt x="6" y="42"/>
                        </a:lnTo>
                        <a:lnTo>
                          <a:pt x="6" y="36"/>
                        </a:lnTo>
                        <a:lnTo>
                          <a:pt x="6" y="36"/>
                        </a:lnTo>
                        <a:lnTo>
                          <a:pt x="8" y="30"/>
                        </a:lnTo>
                        <a:lnTo>
                          <a:pt x="10" y="24"/>
                        </a:lnTo>
                        <a:lnTo>
                          <a:pt x="16" y="18"/>
                        </a:lnTo>
                        <a:lnTo>
                          <a:pt x="20" y="14"/>
                        </a:lnTo>
                        <a:lnTo>
                          <a:pt x="32" y="10"/>
                        </a:lnTo>
                        <a:lnTo>
                          <a:pt x="46" y="8"/>
                        </a:lnTo>
                        <a:lnTo>
                          <a:pt x="46" y="8"/>
                        </a:lnTo>
                        <a:lnTo>
                          <a:pt x="52" y="8"/>
                        </a:lnTo>
                        <a:lnTo>
                          <a:pt x="52" y="0"/>
                        </a:lnTo>
                        <a:lnTo>
                          <a:pt x="62" y="0"/>
                        </a:lnTo>
                        <a:lnTo>
                          <a:pt x="62" y="10"/>
                        </a:lnTo>
                        <a:lnTo>
                          <a:pt x="62" y="10"/>
                        </a:lnTo>
                        <a:lnTo>
                          <a:pt x="72" y="14"/>
                        </a:lnTo>
                        <a:lnTo>
                          <a:pt x="80" y="22"/>
                        </a:lnTo>
                        <a:lnTo>
                          <a:pt x="80" y="10"/>
                        </a:lnTo>
                        <a:lnTo>
                          <a:pt x="108" y="10"/>
                        </a:lnTo>
                        <a:lnTo>
                          <a:pt x="110" y="42"/>
                        </a:lnTo>
                        <a:lnTo>
                          <a:pt x="80" y="42"/>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36"/>
                  <p:cNvSpPr>
                    <a:spLocks/>
                  </p:cNvSpPr>
                  <p:nvPr/>
                </p:nvSpPr>
                <p:spPr bwMode="auto">
                  <a:xfrm>
                    <a:off x="6169025" y="7031038"/>
                    <a:ext cx="762000" cy="238125"/>
                  </a:xfrm>
                  <a:custGeom>
                    <a:avLst/>
                    <a:gdLst>
                      <a:gd name="T0" fmla="*/ 436 w 480"/>
                      <a:gd name="T1" fmla="*/ 48 h 150"/>
                      <a:gd name="T2" fmla="*/ 392 w 480"/>
                      <a:gd name="T3" fmla="*/ 68 h 150"/>
                      <a:gd name="T4" fmla="*/ 372 w 480"/>
                      <a:gd name="T5" fmla="*/ 74 h 150"/>
                      <a:gd name="T6" fmla="*/ 348 w 480"/>
                      <a:gd name="T7" fmla="*/ 80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0 h 150"/>
                      <a:gd name="T20" fmla="*/ 86 w 480"/>
                      <a:gd name="T21" fmla="*/ 68 h 150"/>
                      <a:gd name="T22" fmla="*/ 64 w 480"/>
                      <a:gd name="T23" fmla="*/ 58 h 150"/>
                      <a:gd name="T24" fmla="*/ 42 w 480"/>
                      <a:gd name="T25" fmla="*/ 46 h 150"/>
                      <a:gd name="T26" fmla="*/ 16 w 480"/>
                      <a:gd name="T27" fmla="*/ 26 h 150"/>
                      <a:gd name="T28" fmla="*/ 0 w 480"/>
                      <a:gd name="T29" fmla="*/ 0 h 150"/>
                      <a:gd name="T30" fmla="*/ 0 w 480"/>
                      <a:gd name="T31" fmla="*/ 60 h 150"/>
                      <a:gd name="T32" fmla="*/ 6 w 480"/>
                      <a:gd name="T33" fmla="*/ 70 h 150"/>
                      <a:gd name="T34" fmla="*/ 28 w 480"/>
                      <a:gd name="T35" fmla="*/ 92 h 150"/>
                      <a:gd name="T36" fmla="*/ 42 w 480"/>
                      <a:gd name="T37" fmla="*/ 104 h 150"/>
                      <a:gd name="T38" fmla="*/ 86 w 480"/>
                      <a:gd name="T39" fmla="*/ 124 h 150"/>
                      <a:gd name="T40" fmla="*/ 108 w 480"/>
                      <a:gd name="T41" fmla="*/ 132 h 150"/>
                      <a:gd name="T42" fmla="*/ 130 w 480"/>
                      <a:gd name="T43" fmla="*/ 138 h 150"/>
                      <a:gd name="T44" fmla="*/ 174 w 480"/>
                      <a:gd name="T45" fmla="*/ 146 h 150"/>
                      <a:gd name="T46" fmla="*/ 218 w 480"/>
                      <a:gd name="T47" fmla="*/ 150 h 150"/>
                      <a:gd name="T48" fmla="*/ 240 w 480"/>
                      <a:gd name="T49" fmla="*/ 150 h 150"/>
                      <a:gd name="T50" fmla="*/ 262 w 480"/>
                      <a:gd name="T51" fmla="*/ 150 h 150"/>
                      <a:gd name="T52" fmla="*/ 306 w 480"/>
                      <a:gd name="T53" fmla="*/ 146 h 150"/>
                      <a:gd name="T54" fmla="*/ 348 w 480"/>
                      <a:gd name="T55" fmla="*/ 138 h 150"/>
                      <a:gd name="T56" fmla="*/ 392 w 480"/>
                      <a:gd name="T57" fmla="*/ 124 h 150"/>
                      <a:gd name="T58" fmla="*/ 416 w 480"/>
                      <a:gd name="T59" fmla="*/ 114 h 150"/>
                      <a:gd name="T60" fmla="*/ 436 w 480"/>
                      <a:gd name="T61" fmla="*/ 104 h 150"/>
                      <a:gd name="T62" fmla="*/ 464 w 480"/>
                      <a:gd name="T63" fmla="*/ 82 h 150"/>
                      <a:gd name="T64" fmla="*/ 480 w 480"/>
                      <a:gd name="T65" fmla="*/ 60 h 150"/>
                      <a:gd name="T66" fmla="*/ 480 w 480"/>
                      <a:gd name="T67" fmla="*/ 0 h 150"/>
                      <a:gd name="T68" fmla="*/ 474 w 480"/>
                      <a:gd name="T69" fmla="*/ 14 h 150"/>
                      <a:gd name="T70" fmla="*/ 452 w 480"/>
                      <a:gd name="T71" fmla="*/ 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8"/>
                        </a:moveTo>
                        <a:lnTo>
                          <a:pt x="436" y="48"/>
                        </a:lnTo>
                        <a:lnTo>
                          <a:pt x="416" y="58"/>
                        </a:lnTo>
                        <a:lnTo>
                          <a:pt x="392" y="68"/>
                        </a:lnTo>
                        <a:lnTo>
                          <a:pt x="392" y="68"/>
                        </a:lnTo>
                        <a:lnTo>
                          <a:pt x="372" y="74"/>
                        </a:lnTo>
                        <a:lnTo>
                          <a:pt x="348" y="80"/>
                        </a:lnTo>
                        <a:lnTo>
                          <a:pt x="348" y="80"/>
                        </a:lnTo>
                        <a:lnTo>
                          <a:pt x="306" y="88"/>
                        </a:lnTo>
                        <a:lnTo>
                          <a:pt x="306" y="88"/>
                        </a:lnTo>
                        <a:lnTo>
                          <a:pt x="262" y="92"/>
                        </a:lnTo>
                        <a:lnTo>
                          <a:pt x="262" y="92"/>
                        </a:lnTo>
                        <a:lnTo>
                          <a:pt x="240" y="92"/>
                        </a:lnTo>
                        <a:lnTo>
                          <a:pt x="240" y="92"/>
                        </a:lnTo>
                        <a:lnTo>
                          <a:pt x="218" y="92"/>
                        </a:lnTo>
                        <a:lnTo>
                          <a:pt x="218" y="92"/>
                        </a:lnTo>
                        <a:lnTo>
                          <a:pt x="174" y="88"/>
                        </a:lnTo>
                        <a:lnTo>
                          <a:pt x="174" y="88"/>
                        </a:lnTo>
                        <a:lnTo>
                          <a:pt x="130" y="80"/>
                        </a:lnTo>
                        <a:lnTo>
                          <a:pt x="130" y="80"/>
                        </a:lnTo>
                        <a:lnTo>
                          <a:pt x="108" y="74"/>
                        </a:lnTo>
                        <a:lnTo>
                          <a:pt x="86" y="68"/>
                        </a:lnTo>
                        <a:lnTo>
                          <a:pt x="86" y="68"/>
                        </a:lnTo>
                        <a:lnTo>
                          <a:pt x="64" y="58"/>
                        </a:lnTo>
                        <a:lnTo>
                          <a:pt x="42" y="46"/>
                        </a:lnTo>
                        <a:lnTo>
                          <a:pt x="42" y="46"/>
                        </a:lnTo>
                        <a:lnTo>
                          <a:pt x="28" y="36"/>
                        </a:lnTo>
                        <a:lnTo>
                          <a:pt x="16" y="26"/>
                        </a:lnTo>
                        <a:lnTo>
                          <a:pt x="6" y="14"/>
                        </a:lnTo>
                        <a:lnTo>
                          <a:pt x="0" y="0"/>
                        </a:lnTo>
                        <a:lnTo>
                          <a:pt x="0" y="0"/>
                        </a:lnTo>
                        <a:lnTo>
                          <a:pt x="0" y="60"/>
                        </a:lnTo>
                        <a:lnTo>
                          <a:pt x="0" y="60"/>
                        </a:lnTo>
                        <a:lnTo>
                          <a:pt x="6" y="70"/>
                        </a:lnTo>
                        <a:lnTo>
                          <a:pt x="16" y="82"/>
                        </a:lnTo>
                        <a:lnTo>
                          <a:pt x="28" y="92"/>
                        </a:lnTo>
                        <a:lnTo>
                          <a:pt x="42" y="104"/>
                        </a:lnTo>
                        <a:lnTo>
                          <a:pt x="42" y="104"/>
                        </a:lnTo>
                        <a:lnTo>
                          <a:pt x="64" y="114"/>
                        </a:lnTo>
                        <a:lnTo>
                          <a:pt x="86" y="124"/>
                        </a:lnTo>
                        <a:lnTo>
                          <a:pt x="86" y="124"/>
                        </a:lnTo>
                        <a:lnTo>
                          <a:pt x="108" y="132"/>
                        </a:lnTo>
                        <a:lnTo>
                          <a:pt x="130" y="138"/>
                        </a:lnTo>
                        <a:lnTo>
                          <a:pt x="130" y="138"/>
                        </a:lnTo>
                        <a:lnTo>
                          <a:pt x="174" y="146"/>
                        </a:lnTo>
                        <a:lnTo>
                          <a:pt x="174" y="146"/>
                        </a:lnTo>
                        <a:lnTo>
                          <a:pt x="218" y="150"/>
                        </a:lnTo>
                        <a:lnTo>
                          <a:pt x="218" y="150"/>
                        </a:lnTo>
                        <a:lnTo>
                          <a:pt x="240" y="150"/>
                        </a:lnTo>
                        <a:lnTo>
                          <a:pt x="240" y="150"/>
                        </a:lnTo>
                        <a:lnTo>
                          <a:pt x="262" y="150"/>
                        </a:lnTo>
                        <a:lnTo>
                          <a:pt x="262" y="150"/>
                        </a:lnTo>
                        <a:lnTo>
                          <a:pt x="306" y="146"/>
                        </a:lnTo>
                        <a:lnTo>
                          <a:pt x="306" y="146"/>
                        </a:lnTo>
                        <a:lnTo>
                          <a:pt x="348" y="138"/>
                        </a:lnTo>
                        <a:lnTo>
                          <a:pt x="348" y="138"/>
                        </a:lnTo>
                        <a:lnTo>
                          <a:pt x="372" y="132"/>
                        </a:lnTo>
                        <a:lnTo>
                          <a:pt x="392" y="124"/>
                        </a:lnTo>
                        <a:lnTo>
                          <a:pt x="392" y="124"/>
                        </a:lnTo>
                        <a:lnTo>
                          <a:pt x="416" y="114"/>
                        </a:lnTo>
                        <a:lnTo>
                          <a:pt x="436" y="104"/>
                        </a:lnTo>
                        <a:lnTo>
                          <a:pt x="436" y="104"/>
                        </a:lnTo>
                        <a:lnTo>
                          <a:pt x="452" y="94"/>
                        </a:lnTo>
                        <a:lnTo>
                          <a:pt x="464" y="82"/>
                        </a:lnTo>
                        <a:lnTo>
                          <a:pt x="474" y="72"/>
                        </a:lnTo>
                        <a:lnTo>
                          <a:pt x="480" y="60"/>
                        </a:lnTo>
                        <a:lnTo>
                          <a:pt x="480" y="60"/>
                        </a:lnTo>
                        <a:lnTo>
                          <a:pt x="480" y="0"/>
                        </a:lnTo>
                        <a:lnTo>
                          <a:pt x="480" y="0"/>
                        </a:lnTo>
                        <a:lnTo>
                          <a:pt x="474" y="14"/>
                        </a:lnTo>
                        <a:lnTo>
                          <a:pt x="464" y="26"/>
                        </a:lnTo>
                        <a:lnTo>
                          <a:pt x="452" y="36"/>
                        </a:lnTo>
                        <a:lnTo>
                          <a:pt x="436" y="48"/>
                        </a:lnTo>
                        <a:close/>
                      </a:path>
                    </a:pathLst>
                  </a:custGeom>
                  <a:solidFill>
                    <a:srgbClr val="EB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37"/>
                  <p:cNvSpPr>
                    <a:spLocks/>
                  </p:cNvSpPr>
                  <p:nvPr/>
                </p:nvSpPr>
                <p:spPr bwMode="auto">
                  <a:xfrm>
                    <a:off x="6169025" y="7031038"/>
                    <a:ext cx="762000" cy="238125"/>
                  </a:xfrm>
                  <a:custGeom>
                    <a:avLst/>
                    <a:gdLst>
                      <a:gd name="T0" fmla="*/ 436 w 480"/>
                      <a:gd name="T1" fmla="*/ 48 h 150"/>
                      <a:gd name="T2" fmla="*/ 392 w 480"/>
                      <a:gd name="T3" fmla="*/ 68 h 150"/>
                      <a:gd name="T4" fmla="*/ 372 w 480"/>
                      <a:gd name="T5" fmla="*/ 74 h 150"/>
                      <a:gd name="T6" fmla="*/ 348 w 480"/>
                      <a:gd name="T7" fmla="*/ 80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0 h 150"/>
                      <a:gd name="T20" fmla="*/ 86 w 480"/>
                      <a:gd name="T21" fmla="*/ 68 h 150"/>
                      <a:gd name="T22" fmla="*/ 64 w 480"/>
                      <a:gd name="T23" fmla="*/ 58 h 150"/>
                      <a:gd name="T24" fmla="*/ 42 w 480"/>
                      <a:gd name="T25" fmla="*/ 46 h 150"/>
                      <a:gd name="T26" fmla="*/ 16 w 480"/>
                      <a:gd name="T27" fmla="*/ 26 h 150"/>
                      <a:gd name="T28" fmla="*/ 0 w 480"/>
                      <a:gd name="T29" fmla="*/ 0 h 150"/>
                      <a:gd name="T30" fmla="*/ 0 w 480"/>
                      <a:gd name="T31" fmla="*/ 60 h 150"/>
                      <a:gd name="T32" fmla="*/ 6 w 480"/>
                      <a:gd name="T33" fmla="*/ 70 h 150"/>
                      <a:gd name="T34" fmla="*/ 28 w 480"/>
                      <a:gd name="T35" fmla="*/ 92 h 150"/>
                      <a:gd name="T36" fmla="*/ 42 w 480"/>
                      <a:gd name="T37" fmla="*/ 104 h 150"/>
                      <a:gd name="T38" fmla="*/ 86 w 480"/>
                      <a:gd name="T39" fmla="*/ 124 h 150"/>
                      <a:gd name="T40" fmla="*/ 108 w 480"/>
                      <a:gd name="T41" fmla="*/ 132 h 150"/>
                      <a:gd name="T42" fmla="*/ 130 w 480"/>
                      <a:gd name="T43" fmla="*/ 138 h 150"/>
                      <a:gd name="T44" fmla="*/ 174 w 480"/>
                      <a:gd name="T45" fmla="*/ 146 h 150"/>
                      <a:gd name="T46" fmla="*/ 218 w 480"/>
                      <a:gd name="T47" fmla="*/ 150 h 150"/>
                      <a:gd name="T48" fmla="*/ 240 w 480"/>
                      <a:gd name="T49" fmla="*/ 150 h 150"/>
                      <a:gd name="T50" fmla="*/ 262 w 480"/>
                      <a:gd name="T51" fmla="*/ 150 h 150"/>
                      <a:gd name="T52" fmla="*/ 306 w 480"/>
                      <a:gd name="T53" fmla="*/ 146 h 150"/>
                      <a:gd name="T54" fmla="*/ 348 w 480"/>
                      <a:gd name="T55" fmla="*/ 138 h 150"/>
                      <a:gd name="T56" fmla="*/ 392 w 480"/>
                      <a:gd name="T57" fmla="*/ 124 h 150"/>
                      <a:gd name="T58" fmla="*/ 416 w 480"/>
                      <a:gd name="T59" fmla="*/ 114 h 150"/>
                      <a:gd name="T60" fmla="*/ 436 w 480"/>
                      <a:gd name="T61" fmla="*/ 104 h 150"/>
                      <a:gd name="T62" fmla="*/ 464 w 480"/>
                      <a:gd name="T63" fmla="*/ 82 h 150"/>
                      <a:gd name="T64" fmla="*/ 480 w 480"/>
                      <a:gd name="T65" fmla="*/ 60 h 150"/>
                      <a:gd name="T66" fmla="*/ 480 w 480"/>
                      <a:gd name="T67" fmla="*/ 0 h 150"/>
                      <a:gd name="T68" fmla="*/ 474 w 480"/>
                      <a:gd name="T69" fmla="*/ 14 h 150"/>
                      <a:gd name="T70" fmla="*/ 452 w 480"/>
                      <a:gd name="T71" fmla="*/ 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8"/>
                        </a:moveTo>
                        <a:lnTo>
                          <a:pt x="436" y="48"/>
                        </a:lnTo>
                        <a:lnTo>
                          <a:pt x="416" y="58"/>
                        </a:lnTo>
                        <a:lnTo>
                          <a:pt x="392" y="68"/>
                        </a:lnTo>
                        <a:lnTo>
                          <a:pt x="392" y="68"/>
                        </a:lnTo>
                        <a:lnTo>
                          <a:pt x="372" y="74"/>
                        </a:lnTo>
                        <a:lnTo>
                          <a:pt x="348" y="80"/>
                        </a:lnTo>
                        <a:lnTo>
                          <a:pt x="348" y="80"/>
                        </a:lnTo>
                        <a:lnTo>
                          <a:pt x="306" y="88"/>
                        </a:lnTo>
                        <a:lnTo>
                          <a:pt x="306" y="88"/>
                        </a:lnTo>
                        <a:lnTo>
                          <a:pt x="262" y="92"/>
                        </a:lnTo>
                        <a:lnTo>
                          <a:pt x="262" y="92"/>
                        </a:lnTo>
                        <a:lnTo>
                          <a:pt x="240" y="92"/>
                        </a:lnTo>
                        <a:lnTo>
                          <a:pt x="240" y="92"/>
                        </a:lnTo>
                        <a:lnTo>
                          <a:pt x="218" y="92"/>
                        </a:lnTo>
                        <a:lnTo>
                          <a:pt x="218" y="92"/>
                        </a:lnTo>
                        <a:lnTo>
                          <a:pt x="174" y="88"/>
                        </a:lnTo>
                        <a:lnTo>
                          <a:pt x="174" y="88"/>
                        </a:lnTo>
                        <a:lnTo>
                          <a:pt x="130" y="80"/>
                        </a:lnTo>
                        <a:lnTo>
                          <a:pt x="130" y="80"/>
                        </a:lnTo>
                        <a:lnTo>
                          <a:pt x="108" y="74"/>
                        </a:lnTo>
                        <a:lnTo>
                          <a:pt x="86" y="68"/>
                        </a:lnTo>
                        <a:lnTo>
                          <a:pt x="86" y="68"/>
                        </a:lnTo>
                        <a:lnTo>
                          <a:pt x="64" y="58"/>
                        </a:lnTo>
                        <a:lnTo>
                          <a:pt x="42" y="46"/>
                        </a:lnTo>
                        <a:lnTo>
                          <a:pt x="42" y="46"/>
                        </a:lnTo>
                        <a:lnTo>
                          <a:pt x="28" y="36"/>
                        </a:lnTo>
                        <a:lnTo>
                          <a:pt x="16" y="26"/>
                        </a:lnTo>
                        <a:lnTo>
                          <a:pt x="6" y="14"/>
                        </a:lnTo>
                        <a:lnTo>
                          <a:pt x="0" y="0"/>
                        </a:lnTo>
                        <a:lnTo>
                          <a:pt x="0" y="0"/>
                        </a:lnTo>
                        <a:lnTo>
                          <a:pt x="0" y="60"/>
                        </a:lnTo>
                        <a:lnTo>
                          <a:pt x="0" y="60"/>
                        </a:lnTo>
                        <a:lnTo>
                          <a:pt x="6" y="70"/>
                        </a:lnTo>
                        <a:lnTo>
                          <a:pt x="16" y="82"/>
                        </a:lnTo>
                        <a:lnTo>
                          <a:pt x="28" y="92"/>
                        </a:lnTo>
                        <a:lnTo>
                          <a:pt x="42" y="104"/>
                        </a:lnTo>
                        <a:lnTo>
                          <a:pt x="42" y="104"/>
                        </a:lnTo>
                        <a:lnTo>
                          <a:pt x="64" y="114"/>
                        </a:lnTo>
                        <a:lnTo>
                          <a:pt x="86" y="124"/>
                        </a:lnTo>
                        <a:lnTo>
                          <a:pt x="86" y="124"/>
                        </a:lnTo>
                        <a:lnTo>
                          <a:pt x="108" y="132"/>
                        </a:lnTo>
                        <a:lnTo>
                          <a:pt x="130" y="138"/>
                        </a:lnTo>
                        <a:lnTo>
                          <a:pt x="130" y="138"/>
                        </a:lnTo>
                        <a:lnTo>
                          <a:pt x="174" y="146"/>
                        </a:lnTo>
                        <a:lnTo>
                          <a:pt x="174" y="146"/>
                        </a:lnTo>
                        <a:lnTo>
                          <a:pt x="218" y="150"/>
                        </a:lnTo>
                        <a:lnTo>
                          <a:pt x="218" y="150"/>
                        </a:lnTo>
                        <a:lnTo>
                          <a:pt x="240" y="150"/>
                        </a:lnTo>
                        <a:lnTo>
                          <a:pt x="240" y="150"/>
                        </a:lnTo>
                        <a:lnTo>
                          <a:pt x="262" y="150"/>
                        </a:lnTo>
                        <a:lnTo>
                          <a:pt x="262" y="150"/>
                        </a:lnTo>
                        <a:lnTo>
                          <a:pt x="306" y="146"/>
                        </a:lnTo>
                        <a:lnTo>
                          <a:pt x="306" y="146"/>
                        </a:lnTo>
                        <a:lnTo>
                          <a:pt x="348" y="138"/>
                        </a:lnTo>
                        <a:lnTo>
                          <a:pt x="348" y="138"/>
                        </a:lnTo>
                        <a:lnTo>
                          <a:pt x="372" y="132"/>
                        </a:lnTo>
                        <a:lnTo>
                          <a:pt x="392" y="124"/>
                        </a:lnTo>
                        <a:lnTo>
                          <a:pt x="392" y="124"/>
                        </a:lnTo>
                        <a:lnTo>
                          <a:pt x="416" y="114"/>
                        </a:lnTo>
                        <a:lnTo>
                          <a:pt x="436" y="104"/>
                        </a:lnTo>
                        <a:lnTo>
                          <a:pt x="436" y="104"/>
                        </a:lnTo>
                        <a:lnTo>
                          <a:pt x="452" y="94"/>
                        </a:lnTo>
                        <a:lnTo>
                          <a:pt x="464" y="82"/>
                        </a:lnTo>
                        <a:lnTo>
                          <a:pt x="474" y="72"/>
                        </a:lnTo>
                        <a:lnTo>
                          <a:pt x="480" y="60"/>
                        </a:lnTo>
                        <a:lnTo>
                          <a:pt x="480" y="60"/>
                        </a:lnTo>
                        <a:lnTo>
                          <a:pt x="480" y="0"/>
                        </a:lnTo>
                        <a:lnTo>
                          <a:pt x="480" y="0"/>
                        </a:lnTo>
                        <a:lnTo>
                          <a:pt x="474" y="14"/>
                        </a:lnTo>
                        <a:lnTo>
                          <a:pt x="464" y="26"/>
                        </a:lnTo>
                        <a:lnTo>
                          <a:pt x="452" y="36"/>
                        </a:lnTo>
                        <a:lnTo>
                          <a:pt x="436"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38"/>
                  <p:cNvSpPr>
                    <a:spLocks/>
                  </p:cNvSpPr>
                  <p:nvPr/>
                </p:nvSpPr>
                <p:spPr bwMode="auto">
                  <a:xfrm>
                    <a:off x="6169025" y="6761163"/>
                    <a:ext cx="762000" cy="349250"/>
                  </a:xfrm>
                  <a:custGeom>
                    <a:avLst/>
                    <a:gdLst>
                      <a:gd name="T0" fmla="*/ 240 w 480"/>
                      <a:gd name="T1" fmla="*/ 0 h 220"/>
                      <a:gd name="T2" fmla="*/ 240 w 480"/>
                      <a:gd name="T3" fmla="*/ 0 h 220"/>
                      <a:gd name="T4" fmla="*/ 192 w 480"/>
                      <a:gd name="T5" fmla="*/ 4 h 220"/>
                      <a:gd name="T6" fmla="*/ 146 w 480"/>
                      <a:gd name="T7" fmla="*/ 10 h 220"/>
                      <a:gd name="T8" fmla="*/ 106 w 480"/>
                      <a:gd name="T9" fmla="*/ 20 h 220"/>
                      <a:gd name="T10" fmla="*/ 88 w 480"/>
                      <a:gd name="T11" fmla="*/ 26 h 220"/>
                      <a:gd name="T12" fmla="*/ 70 w 480"/>
                      <a:gd name="T13" fmla="*/ 34 h 220"/>
                      <a:gd name="T14" fmla="*/ 54 w 480"/>
                      <a:gd name="T15" fmla="*/ 40 h 220"/>
                      <a:gd name="T16" fmla="*/ 42 w 480"/>
                      <a:gd name="T17" fmla="*/ 50 h 220"/>
                      <a:gd name="T18" fmla="*/ 30 w 480"/>
                      <a:gd name="T19" fmla="*/ 58 h 220"/>
                      <a:gd name="T20" fmla="*/ 20 w 480"/>
                      <a:gd name="T21" fmla="*/ 68 h 220"/>
                      <a:gd name="T22" fmla="*/ 10 w 480"/>
                      <a:gd name="T23" fmla="*/ 78 h 220"/>
                      <a:gd name="T24" fmla="*/ 6 w 480"/>
                      <a:gd name="T25" fmla="*/ 88 h 220"/>
                      <a:gd name="T26" fmla="*/ 2 w 480"/>
                      <a:gd name="T27" fmla="*/ 100 h 220"/>
                      <a:gd name="T28" fmla="*/ 0 w 480"/>
                      <a:gd name="T29" fmla="*/ 110 h 220"/>
                      <a:gd name="T30" fmla="*/ 0 w 480"/>
                      <a:gd name="T31" fmla="*/ 110 h 220"/>
                      <a:gd name="T32" fmla="*/ 2 w 480"/>
                      <a:gd name="T33" fmla="*/ 122 h 220"/>
                      <a:gd name="T34" fmla="*/ 6 w 480"/>
                      <a:gd name="T35" fmla="*/ 132 h 220"/>
                      <a:gd name="T36" fmla="*/ 10 w 480"/>
                      <a:gd name="T37" fmla="*/ 142 h 220"/>
                      <a:gd name="T38" fmla="*/ 20 w 480"/>
                      <a:gd name="T39" fmla="*/ 152 h 220"/>
                      <a:gd name="T40" fmla="*/ 30 w 480"/>
                      <a:gd name="T41" fmla="*/ 162 h 220"/>
                      <a:gd name="T42" fmla="*/ 42 w 480"/>
                      <a:gd name="T43" fmla="*/ 172 h 220"/>
                      <a:gd name="T44" fmla="*/ 54 w 480"/>
                      <a:gd name="T45" fmla="*/ 180 h 220"/>
                      <a:gd name="T46" fmla="*/ 70 w 480"/>
                      <a:gd name="T47" fmla="*/ 188 h 220"/>
                      <a:gd name="T48" fmla="*/ 88 w 480"/>
                      <a:gd name="T49" fmla="*/ 194 h 220"/>
                      <a:gd name="T50" fmla="*/ 106 w 480"/>
                      <a:gd name="T51" fmla="*/ 200 h 220"/>
                      <a:gd name="T52" fmla="*/ 146 w 480"/>
                      <a:gd name="T53" fmla="*/ 212 h 220"/>
                      <a:gd name="T54" fmla="*/ 192 w 480"/>
                      <a:gd name="T55" fmla="*/ 218 h 220"/>
                      <a:gd name="T56" fmla="*/ 240 w 480"/>
                      <a:gd name="T57" fmla="*/ 220 h 220"/>
                      <a:gd name="T58" fmla="*/ 240 w 480"/>
                      <a:gd name="T59" fmla="*/ 220 h 220"/>
                      <a:gd name="T60" fmla="*/ 288 w 480"/>
                      <a:gd name="T61" fmla="*/ 218 h 220"/>
                      <a:gd name="T62" fmla="*/ 334 w 480"/>
                      <a:gd name="T63" fmla="*/ 212 h 220"/>
                      <a:gd name="T64" fmla="*/ 374 w 480"/>
                      <a:gd name="T65" fmla="*/ 200 h 220"/>
                      <a:gd name="T66" fmla="*/ 392 w 480"/>
                      <a:gd name="T67" fmla="*/ 194 h 220"/>
                      <a:gd name="T68" fmla="*/ 410 w 480"/>
                      <a:gd name="T69" fmla="*/ 188 h 220"/>
                      <a:gd name="T70" fmla="*/ 426 w 480"/>
                      <a:gd name="T71" fmla="*/ 180 h 220"/>
                      <a:gd name="T72" fmla="*/ 440 w 480"/>
                      <a:gd name="T73" fmla="*/ 172 h 220"/>
                      <a:gd name="T74" fmla="*/ 452 w 480"/>
                      <a:gd name="T75" fmla="*/ 162 h 220"/>
                      <a:gd name="T76" fmla="*/ 462 w 480"/>
                      <a:gd name="T77" fmla="*/ 152 h 220"/>
                      <a:gd name="T78" fmla="*/ 470 w 480"/>
                      <a:gd name="T79" fmla="*/ 142 h 220"/>
                      <a:gd name="T80" fmla="*/ 476 w 480"/>
                      <a:gd name="T81" fmla="*/ 132 h 220"/>
                      <a:gd name="T82" fmla="*/ 478 w 480"/>
                      <a:gd name="T83" fmla="*/ 122 h 220"/>
                      <a:gd name="T84" fmla="*/ 480 w 480"/>
                      <a:gd name="T85" fmla="*/ 110 h 220"/>
                      <a:gd name="T86" fmla="*/ 480 w 480"/>
                      <a:gd name="T87" fmla="*/ 110 h 220"/>
                      <a:gd name="T88" fmla="*/ 478 w 480"/>
                      <a:gd name="T89" fmla="*/ 100 h 220"/>
                      <a:gd name="T90" fmla="*/ 476 w 480"/>
                      <a:gd name="T91" fmla="*/ 88 h 220"/>
                      <a:gd name="T92" fmla="*/ 470 w 480"/>
                      <a:gd name="T93" fmla="*/ 78 h 220"/>
                      <a:gd name="T94" fmla="*/ 462 w 480"/>
                      <a:gd name="T95" fmla="*/ 68 h 220"/>
                      <a:gd name="T96" fmla="*/ 452 w 480"/>
                      <a:gd name="T97" fmla="*/ 58 h 220"/>
                      <a:gd name="T98" fmla="*/ 440 w 480"/>
                      <a:gd name="T99" fmla="*/ 50 h 220"/>
                      <a:gd name="T100" fmla="*/ 426 w 480"/>
                      <a:gd name="T101" fmla="*/ 40 h 220"/>
                      <a:gd name="T102" fmla="*/ 410 w 480"/>
                      <a:gd name="T103" fmla="*/ 34 h 220"/>
                      <a:gd name="T104" fmla="*/ 392 w 480"/>
                      <a:gd name="T105" fmla="*/ 26 h 220"/>
                      <a:gd name="T106" fmla="*/ 374 w 480"/>
                      <a:gd name="T107" fmla="*/ 20 h 220"/>
                      <a:gd name="T108" fmla="*/ 334 w 480"/>
                      <a:gd name="T109" fmla="*/ 10 h 220"/>
                      <a:gd name="T110" fmla="*/ 288 w 480"/>
                      <a:gd name="T111" fmla="*/ 4 h 220"/>
                      <a:gd name="T112" fmla="*/ 240 w 480"/>
                      <a:gd name="T113" fmla="*/ 0 h 220"/>
                      <a:gd name="T114" fmla="*/ 240 w 480"/>
                      <a:gd name="T11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0" h="220">
                        <a:moveTo>
                          <a:pt x="240" y="0"/>
                        </a:moveTo>
                        <a:lnTo>
                          <a:pt x="240" y="0"/>
                        </a:lnTo>
                        <a:lnTo>
                          <a:pt x="192" y="4"/>
                        </a:lnTo>
                        <a:lnTo>
                          <a:pt x="146" y="10"/>
                        </a:lnTo>
                        <a:lnTo>
                          <a:pt x="106" y="20"/>
                        </a:lnTo>
                        <a:lnTo>
                          <a:pt x="88" y="26"/>
                        </a:lnTo>
                        <a:lnTo>
                          <a:pt x="70" y="34"/>
                        </a:lnTo>
                        <a:lnTo>
                          <a:pt x="54" y="40"/>
                        </a:lnTo>
                        <a:lnTo>
                          <a:pt x="42" y="50"/>
                        </a:lnTo>
                        <a:lnTo>
                          <a:pt x="30" y="58"/>
                        </a:lnTo>
                        <a:lnTo>
                          <a:pt x="20" y="68"/>
                        </a:lnTo>
                        <a:lnTo>
                          <a:pt x="10" y="78"/>
                        </a:lnTo>
                        <a:lnTo>
                          <a:pt x="6" y="88"/>
                        </a:lnTo>
                        <a:lnTo>
                          <a:pt x="2" y="100"/>
                        </a:lnTo>
                        <a:lnTo>
                          <a:pt x="0" y="110"/>
                        </a:lnTo>
                        <a:lnTo>
                          <a:pt x="0" y="110"/>
                        </a:lnTo>
                        <a:lnTo>
                          <a:pt x="2" y="122"/>
                        </a:lnTo>
                        <a:lnTo>
                          <a:pt x="6" y="132"/>
                        </a:lnTo>
                        <a:lnTo>
                          <a:pt x="10" y="142"/>
                        </a:lnTo>
                        <a:lnTo>
                          <a:pt x="20" y="152"/>
                        </a:lnTo>
                        <a:lnTo>
                          <a:pt x="30" y="162"/>
                        </a:lnTo>
                        <a:lnTo>
                          <a:pt x="42" y="172"/>
                        </a:lnTo>
                        <a:lnTo>
                          <a:pt x="54" y="180"/>
                        </a:lnTo>
                        <a:lnTo>
                          <a:pt x="70" y="188"/>
                        </a:lnTo>
                        <a:lnTo>
                          <a:pt x="88" y="194"/>
                        </a:lnTo>
                        <a:lnTo>
                          <a:pt x="106" y="200"/>
                        </a:lnTo>
                        <a:lnTo>
                          <a:pt x="146" y="212"/>
                        </a:lnTo>
                        <a:lnTo>
                          <a:pt x="192" y="218"/>
                        </a:lnTo>
                        <a:lnTo>
                          <a:pt x="240" y="220"/>
                        </a:lnTo>
                        <a:lnTo>
                          <a:pt x="240" y="220"/>
                        </a:lnTo>
                        <a:lnTo>
                          <a:pt x="288" y="218"/>
                        </a:lnTo>
                        <a:lnTo>
                          <a:pt x="334" y="212"/>
                        </a:lnTo>
                        <a:lnTo>
                          <a:pt x="374" y="200"/>
                        </a:lnTo>
                        <a:lnTo>
                          <a:pt x="392" y="194"/>
                        </a:lnTo>
                        <a:lnTo>
                          <a:pt x="410" y="188"/>
                        </a:lnTo>
                        <a:lnTo>
                          <a:pt x="426" y="180"/>
                        </a:lnTo>
                        <a:lnTo>
                          <a:pt x="440" y="172"/>
                        </a:lnTo>
                        <a:lnTo>
                          <a:pt x="452" y="162"/>
                        </a:lnTo>
                        <a:lnTo>
                          <a:pt x="462" y="152"/>
                        </a:lnTo>
                        <a:lnTo>
                          <a:pt x="470" y="142"/>
                        </a:lnTo>
                        <a:lnTo>
                          <a:pt x="476" y="132"/>
                        </a:lnTo>
                        <a:lnTo>
                          <a:pt x="478" y="122"/>
                        </a:lnTo>
                        <a:lnTo>
                          <a:pt x="480" y="110"/>
                        </a:lnTo>
                        <a:lnTo>
                          <a:pt x="480" y="110"/>
                        </a:lnTo>
                        <a:lnTo>
                          <a:pt x="478" y="100"/>
                        </a:lnTo>
                        <a:lnTo>
                          <a:pt x="476" y="88"/>
                        </a:lnTo>
                        <a:lnTo>
                          <a:pt x="470" y="78"/>
                        </a:lnTo>
                        <a:lnTo>
                          <a:pt x="462" y="68"/>
                        </a:lnTo>
                        <a:lnTo>
                          <a:pt x="452" y="58"/>
                        </a:lnTo>
                        <a:lnTo>
                          <a:pt x="440" y="50"/>
                        </a:lnTo>
                        <a:lnTo>
                          <a:pt x="426" y="40"/>
                        </a:lnTo>
                        <a:lnTo>
                          <a:pt x="410" y="34"/>
                        </a:lnTo>
                        <a:lnTo>
                          <a:pt x="392" y="26"/>
                        </a:lnTo>
                        <a:lnTo>
                          <a:pt x="374" y="20"/>
                        </a:lnTo>
                        <a:lnTo>
                          <a:pt x="334" y="10"/>
                        </a:lnTo>
                        <a:lnTo>
                          <a:pt x="288" y="4"/>
                        </a:lnTo>
                        <a:lnTo>
                          <a:pt x="240" y="0"/>
                        </a:lnTo>
                        <a:lnTo>
                          <a:pt x="240" y="0"/>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39"/>
                  <p:cNvSpPr>
                    <a:spLocks/>
                  </p:cNvSpPr>
                  <p:nvPr/>
                </p:nvSpPr>
                <p:spPr bwMode="auto">
                  <a:xfrm>
                    <a:off x="6232525" y="6792913"/>
                    <a:ext cx="635000" cy="257175"/>
                  </a:xfrm>
                  <a:custGeom>
                    <a:avLst/>
                    <a:gdLst>
                      <a:gd name="T0" fmla="*/ 200 w 400"/>
                      <a:gd name="T1" fmla="*/ 0 h 162"/>
                      <a:gd name="T2" fmla="*/ 200 w 400"/>
                      <a:gd name="T3" fmla="*/ 0 h 162"/>
                      <a:gd name="T4" fmla="*/ 160 w 400"/>
                      <a:gd name="T5" fmla="*/ 0 h 162"/>
                      <a:gd name="T6" fmla="*/ 122 w 400"/>
                      <a:gd name="T7" fmla="*/ 6 h 162"/>
                      <a:gd name="T8" fmla="*/ 88 w 400"/>
                      <a:gd name="T9" fmla="*/ 14 h 162"/>
                      <a:gd name="T10" fmla="*/ 58 w 400"/>
                      <a:gd name="T11" fmla="*/ 24 h 162"/>
                      <a:gd name="T12" fmla="*/ 34 w 400"/>
                      <a:gd name="T13" fmla="*/ 36 h 162"/>
                      <a:gd name="T14" fmla="*/ 24 w 400"/>
                      <a:gd name="T15" fmla="*/ 42 h 162"/>
                      <a:gd name="T16" fmla="*/ 16 w 400"/>
                      <a:gd name="T17" fmla="*/ 48 h 162"/>
                      <a:gd name="T18" fmla="*/ 10 w 400"/>
                      <a:gd name="T19" fmla="*/ 56 h 162"/>
                      <a:gd name="T20" fmla="*/ 4 w 400"/>
                      <a:gd name="T21" fmla="*/ 64 h 162"/>
                      <a:gd name="T22" fmla="*/ 2 w 400"/>
                      <a:gd name="T23" fmla="*/ 72 h 162"/>
                      <a:gd name="T24" fmla="*/ 0 w 400"/>
                      <a:gd name="T25" fmla="*/ 80 h 162"/>
                      <a:gd name="T26" fmla="*/ 0 w 400"/>
                      <a:gd name="T27" fmla="*/ 80 h 162"/>
                      <a:gd name="T28" fmla="*/ 2 w 400"/>
                      <a:gd name="T29" fmla="*/ 88 h 162"/>
                      <a:gd name="T30" fmla="*/ 4 w 400"/>
                      <a:gd name="T31" fmla="*/ 96 h 162"/>
                      <a:gd name="T32" fmla="*/ 10 w 400"/>
                      <a:gd name="T33" fmla="*/ 104 h 162"/>
                      <a:gd name="T34" fmla="*/ 16 w 400"/>
                      <a:gd name="T35" fmla="*/ 112 h 162"/>
                      <a:gd name="T36" fmla="*/ 24 w 400"/>
                      <a:gd name="T37" fmla="*/ 120 h 162"/>
                      <a:gd name="T38" fmla="*/ 34 w 400"/>
                      <a:gd name="T39" fmla="*/ 126 h 162"/>
                      <a:gd name="T40" fmla="*/ 58 w 400"/>
                      <a:gd name="T41" fmla="*/ 138 h 162"/>
                      <a:gd name="T42" fmla="*/ 88 w 400"/>
                      <a:gd name="T43" fmla="*/ 148 h 162"/>
                      <a:gd name="T44" fmla="*/ 122 w 400"/>
                      <a:gd name="T45" fmla="*/ 156 h 162"/>
                      <a:gd name="T46" fmla="*/ 160 w 400"/>
                      <a:gd name="T47" fmla="*/ 160 h 162"/>
                      <a:gd name="T48" fmla="*/ 200 w 400"/>
                      <a:gd name="T49" fmla="*/ 162 h 162"/>
                      <a:gd name="T50" fmla="*/ 200 w 400"/>
                      <a:gd name="T51" fmla="*/ 162 h 162"/>
                      <a:gd name="T52" fmla="*/ 240 w 400"/>
                      <a:gd name="T53" fmla="*/ 160 h 162"/>
                      <a:gd name="T54" fmla="*/ 278 w 400"/>
                      <a:gd name="T55" fmla="*/ 156 h 162"/>
                      <a:gd name="T56" fmla="*/ 312 w 400"/>
                      <a:gd name="T57" fmla="*/ 148 h 162"/>
                      <a:gd name="T58" fmla="*/ 342 w 400"/>
                      <a:gd name="T59" fmla="*/ 138 h 162"/>
                      <a:gd name="T60" fmla="*/ 366 w 400"/>
                      <a:gd name="T61" fmla="*/ 126 h 162"/>
                      <a:gd name="T62" fmla="*/ 376 w 400"/>
                      <a:gd name="T63" fmla="*/ 120 h 162"/>
                      <a:gd name="T64" fmla="*/ 384 w 400"/>
                      <a:gd name="T65" fmla="*/ 112 h 162"/>
                      <a:gd name="T66" fmla="*/ 392 w 400"/>
                      <a:gd name="T67" fmla="*/ 104 h 162"/>
                      <a:gd name="T68" fmla="*/ 396 w 400"/>
                      <a:gd name="T69" fmla="*/ 96 h 162"/>
                      <a:gd name="T70" fmla="*/ 400 w 400"/>
                      <a:gd name="T71" fmla="*/ 88 h 162"/>
                      <a:gd name="T72" fmla="*/ 400 w 400"/>
                      <a:gd name="T73" fmla="*/ 80 h 162"/>
                      <a:gd name="T74" fmla="*/ 400 w 400"/>
                      <a:gd name="T75" fmla="*/ 80 h 162"/>
                      <a:gd name="T76" fmla="*/ 400 w 400"/>
                      <a:gd name="T77" fmla="*/ 72 h 162"/>
                      <a:gd name="T78" fmla="*/ 396 w 400"/>
                      <a:gd name="T79" fmla="*/ 64 h 162"/>
                      <a:gd name="T80" fmla="*/ 392 w 400"/>
                      <a:gd name="T81" fmla="*/ 56 h 162"/>
                      <a:gd name="T82" fmla="*/ 384 w 400"/>
                      <a:gd name="T83" fmla="*/ 48 h 162"/>
                      <a:gd name="T84" fmla="*/ 376 w 400"/>
                      <a:gd name="T85" fmla="*/ 42 h 162"/>
                      <a:gd name="T86" fmla="*/ 366 w 400"/>
                      <a:gd name="T87" fmla="*/ 36 h 162"/>
                      <a:gd name="T88" fmla="*/ 342 w 400"/>
                      <a:gd name="T89" fmla="*/ 24 h 162"/>
                      <a:gd name="T90" fmla="*/ 312 w 400"/>
                      <a:gd name="T91" fmla="*/ 14 h 162"/>
                      <a:gd name="T92" fmla="*/ 278 w 400"/>
                      <a:gd name="T93" fmla="*/ 6 h 162"/>
                      <a:gd name="T94" fmla="*/ 240 w 400"/>
                      <a:gd name="T95" fmla="*/ 0 h 162"/>
                      <a:gd name="T96" fmla="*/ 200 w 400"/>
                      <a:gd name="T97" fmla="*/ 0 h 162"/>
                      <a:gd name="T98" fmla="*/ 200 w 400"/>
                      <a:gd name="T9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0" h="162">
                        <a:moveTo>
                          <a:pt x="200" y="0"/>
                        </a:moveTo>
                        <a:lnTo>
                          <a:pt x="200" y="0"/>
                        </a:lnTo>
                        <a:lnTo>
                          <a:pt x="160" y="0"/>
                        </a:lnTo>
                        <a:lnTo>
                          <a:pt x="122" y="6"/>
                        </a:lnTo>
                        <a:lnTo>
                          <a:pt x="88" y="14"/>
                        </a:lnTo>
                        <a:lnTo>
                          <a:pt x="58" y="24"/>
                        </a:lnTo>
                        <a:lnTo>
                          <a:pt x="34" y="36"/>
                        </a:lnTo>
                        <a:lnTo>
                          <a:pt x="24" y="42"/>
                        </a:lnTo>
                        <a:lnTo>
                          <a:pt x="16" y="48"/>
                        </a:lnTo>
                        <a:lnTo>
                          <a:pt x="10" y="56"/>
                        </a:lnTo>
                        <a:lnTo>
                          <a:pt x="4" y="64"/>
                        </a:lnTo>
                        <a:lnTo>
                          <a:pt x="2" y="72"/>
                        </a:lnTo>
                        <a:lnTo>
                          <a:pt x="0" y="80"/>
                        </a:lnTo>
                        <a:lnTo>
                          <a:pt x="0" y="80"/>
                        </a:lnTo>
                        <a:lnTo>
                          <a:pt x="2" y="88"/>
                        </a:lnTo>
                        <a:lnTo>
                          <a:pt x="4" y="96"/>
                        </a:lnTo>
                        <a:lnTo>
                          <a:pt x="10" y="104"/>
                        </a:lnTo>
                        <a:lnTo>
                          <a:pt x="16" y="112"/>
                        </a:lnTo>
                        <a:lnTo>
                          <a:pt x="24" y="120"/>
                        </a:lnTo>
                        <a:lnTo>
                          <a:pt x="34" y="126"/>
                        </a:lnTo>
                        <a:lnTo>
                          <a:pt x="58" y="138"/>
                        </a:lnTo>
                        <a:lnTo>
                          <a:pt x="88" y="148"/>
                        </a:lnTo>
                        <a:lnTo>
                          <a:pt x="122" y="156"/>
                        </a:lnTo>
                        <a:lnTo>
                          <a:pt x="160" y="160"/>
                        </a:lnTo>
                        <a:lnTo>
                          <a:pt x="200" y="162"/>
                        </a:lnTo>
                        <a:lnTo>
                          <a:pt x="200" y="162"/>
                        </a:lnTo>
                        <a:lnTo>
                          <a:pt x="240" y="160"/>
                        </a:lnTo>
                        <a:lnTo>
                          <a:pt x="278" y="156"/>
                        </a:lnTo>
                        <a:lnTo>
                          <a:pt x="312" y="148"/>
                        </a:lnTo>
                        <a:lnTo>
                          <a:pt x="342" y="138"/>
                        </a:lnTo>
                        <a:lnTo>
                          <a:pt x="366" y="126"/>
                        </a:lnTo>
                        <a:lnTo>
                          <a:pt x="376" y="120"/>
                        </a:lnTo>
                        <a:lnTo>
                          <a:pt x="384" y="112"/>
                        </a:lnTo>
                        <a:lnTo>
                          <a:pt x="392" y="104"/>
                        </a:lnTo>
                        <a:lnTo>
                          <a:pt x="396" y="96"/>
                        </a:lnTo>
                        <a:lnTo>
                          <a:pt x="400" y="88"/>
                        </a:lnTo>
                        <a:lnTo>
                          <a:pt x="400" y="80"/>
                        </a:lnTo>
                        <a:lnTo>
                          <a:pt x="400" y="80"/>
                        </a:lnTo>
                        <a:lnTo>
                          <a:pt x="400" y="72"/>
                        </a:lnTo>
                        <a:lnTo>
                          <a:pt x="396" y="64"/>
                        </a:lnTo>
                        <a:lnTo>
                          <a:pt x="392" y="56"/>
                        </a:lnTo>
                        <a:lnTo>
                          <a:pt x="384" y="48"/>
                        </a:lnTo>
                        <a:lnTo>
                          <a:pt x="376" y="42"/>
                        </a:lnTo>
                        <a:lnTo>
                          <a:pt x="366" y="36"/>
                        </a:lnTo>
                        <a:lnTo>
                          <a:pt x="342" y="24"/>
                        </a:lnTo>
                        <a:lnTo>
                          <a:pt x="312" y="14"/>
                        </a:lnTo>
                        <a:lnTo>
                          <a:pt x="278" y="6"/>
                        </a:lnTo>
                        <a:lnTo>
                          <a:pt x="240" y="0"/>
                        </a:lnTo>
                        <a:lnTo>
                          <a:pt x="200" y="0"/>
                        </a:lnTo>
                        <a:lnTo>
                          <a:pt x="200" y="0"/>
                        </a:lnTo>
                        <a:close/>
                      </a:path>
                    </a:pathLst>
                  </a:custGeom>
                  <a:solidFill>
                    <a:srgbClr val="FEDA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40"/>
                  <p:cNvSpPr>
                    <a:spLocks noEditPoints="1"/>
                  </p:cNvSpPr>
                  <p:nvPr/>
                </p:nvSpPr>
                <p:spPr bwMode="auto">
                  <a:xfrm>
                    <a:off x="6229350" y="6789738"/>
                    <a:ext cx="641350" cy="263525"/>
                  </a:xfrm>
                  <a:custGeom>
                    <a:avLst/>
                    <a:gdLst>
                      <a:gd name="T0" fmla="*/ 212 w 404"/>
                      <a:gd name="T1" fmla="*/ 162 h 166"/>
                      <a:gd name="T2" fmla="*/ 192 w 404"/>
                      <a:gd name="T3" fmla="*/ 166 h 166"/>
                      <a:gd name="T4" fmla="*/ 222 w 404"/>
                      <a:gd name="T5" fmla="*/ 166 h 166"/>
                      <a:gd name="T6" fmla="*/ 222 w 404"/>
                      <a:gd name="T7" fmla="*/ 166 h 166"/>
                      <a:gd name="T8" fmla="*/ 164 w 404"/>
                      <a:gd name="T9" fmla="*/ 160 h 166"/>
                      <a:gd name="T10" fmla="*/ 250 w 404"/>
                      <a:gd name="T11" fmla="*/ 160 h 166"/>
                      <a:gd name="T12" fmla="*/ 154 w 404"/>
                      <a:gd name="T13" fmla="*/ 164 h 166"/>
                      <a:gd name="T14" fmla="*/ 260 w 404"/>
                      <a:gd name="T15" fmla="*/ 162 h 166"/>
                      <a:gd name="T16" fmla="*/ 260 w 404"/>
                      <a:gd name="T17" fmla="*/ 162 h 166"/>
                      <a:gd name="T18" fmla="*/ 126 w 404"/>
                      <a:gd name="T19" fmla="*/ 156 h 166"/>
                      <a:gd name="T20" fmla="*/ 288 w 404"/>
                      <a:gd name="T21" fmla="*/ 154 h 166"/>
                      <a:gd name="T22" fmla="*/ 116 w 404"/>
                      <a:gd name="T23" fmla="*/ 158 h 166"/>
                      <a:gd name="T24" fmla="*/ 298 w 404"/>
                      <a:gd name="T25" fmla="*/ 156 h 166"/>
                      <a:gd name="T26" fmla="*/ 298 w 404"/>
                      <a:gd name="T27" fmla="*/ 156 h 166"/>
                      <a:gd name="T28" fmla="*/ 88 w 404"/>
                      <a:gd name="T29" fmla="*/ 148 h 166"/>
                      <a:gd name="T30" fmla="*/ 324 w 404"/>
                      <a:gd name="T31" fmla="*/ 146 h 166"/>
                      <a:gd name="T32" fmla="*/ 78 w 404"/>
                      <a:gd name="T33" fmla="*/ 148 h 166"/>
                      <a:gd name="T34" fmla="*/ 334 w 404"/>
                      <a:gd name="T35" fmla="*/ 146 h 166"/>
                      <a:gd name="T36" fmla="*/ 334 w 404"/>
                      <a:gd name="T37" fmla="*/ 146 h 166"/>
                      <a:gd name="T38" fmla="*/ 52 w 404"/>
                      <a:gd name="T39" fmla="*/ 134 h 166"/>
                      <a:gd name="T40" fmla="*/ 360 w 404"/>
                      <a:gd name="T41" fmla="*/ 130 h 166"/>
                      <a:gd name="T42" fmla="*/ 42 w 404"/>
                      <a:gd name="T43" fmla="*/ 134 h 166"/>
                      <a:gd name="T44" fmla="*/ 370 w 404"/>
                      <a:gd name="T45" fmla="*/ 128 h 166"/>
                      <a:gd name="T46" fmla="*/ 370 w 404"/>
                      <a:gd name="T47" fmla="*/ 128 h 166"/>
                      <a:gd name="T48" fmla="*/ 20 w 404"/>
                      <a:gd name="T49" fmla="*/ 114 h 166"/>
                      <a:gd name="T50" fmla="*/ 390 w 404"/>
                      <a:gd name="T51" fmla="*/ 108 h 166"/>
                      <a:gd name="T52" fmla="*/ 12 w 404"/>
                      <a:gd name="T53" fmla="*/ 110 h 166"/>
                      <a:gd name="T54" fmla="*/ 398 w 404"/>
                      <a:gd name="T55" fmla="*/ 102 h 166"/>
                      <a:gd name="T56" fmla="*/ 398 w 404"/>
                      <a:gd name="T57" fmla="*/ 102 h 166"/>
                      <a:gd name="T58" fmla="*/ 4 w 404"/>
                      <a:gd name="T59" fmla="*/ 82 h 166"/>
                      <a:gd name="T60" fmla="*/ 402 w 404"/>
                      <a:gd name="T61" fmla="*/ 82 h 166"/>
                      <a:gd name="T62" fmla="*/ 404 w 404"/>
                      <a:gd name="T63" fmla="*/ 82 h 166"/>
                      <a:gd name="T64" fmla="*/ 8 w 404"/>
                      <a:gd name="T65" fmla="*/ 64 h 166"/>
                      <a:gd name="T66" fmla="*/ 390 w 404"/>
                      <a:gd name="T67" fmla="*/ 58 h 166"/>
                      <a:gd name="T68" fmla="*/ 12 w 404"/>
                      <a:gd name="T69" fmla="*/ 56 h 166"/>
                      <a:gd name="T70" fmla="*/ 14 w 404"/>
                      <a:gd name="T71" fmla="*/ 58 h 166"/>
                      <a:gd name="T72" fmla="*/ 386 w 404"/>
                      <a:gd name="T73" fmla="*/ 48 h 166"/>
                      <a:gd name="T74" fmla="*/ 36 w 404"/>
                      <a:gd name="T75" fmla="*/ 40 h 166"/>
                      <a:gd name="T76" fmla="*/ 360 w 404"/>
                      <a:gd name="T77" fmla="*/ 34 h 166"/>
                      <a:gd name="T78" fmla="*/ 42 w 404"/>
                      <a:gd name="T79" fmla="*/ 32 h 166"/>
                      <a:gd name="T80" fmla="*/ 44 w 404"/>
                      <a:gd name="T81" fmla="*/ 34 h 166"/>
                      <a:gd name="T82" fmla="*/ 354 w 404"/>
                      <a:gd name="T83" fmla="*/ 28 h 166"/>
                      <a:gd name="T84" fmla="*/ 70 w 404"/>
                      <a:gd name="T85" fmla="*/ 24 h 166"/>
                      <a:gd name="T86" fmla="*/ 326 w 404"/>
                      <a:gd name="T87" fmla="*/ 20 h 166"/>
                      <a:gd name="T88" fmla="*/ 78 w 404"/>
                      <a:gd name="T89" fmla="*/ 16 h 166"/>
                      <a:gd name="T90" fmla="*/ 80 w 404"/>
                      <a:gd name="T91" fmla="*/ 20 h 166"/>
                      <a:gd name="T92" fmla="*/ 318 w 404"/>
                      <a:gd name="T93" fmla="*/ 14 h 166"/>
                      <a:gd name="T94" fmla="*/ 106 w 404"/>
                      <a:gd name="T95" fmla="*/ 12 h 166"/>
                      <a:gd name="T96" fmla="*/ 288 w 404"/>
                      <a:gd name="T97" fmla="*/ 10 h 166"/>
                      <a:gd name="T98" fmla="*/ 116 w 404"/>
                      <a:gd name="T99" fmla="*/ 8 h 166"/>
                      <a:gd name="T100" fmla="*/ 116 w 404"/>
                      <a:gd name="T101" fmla="*/ 10 h 166"/>
                      <a:gd name="T102" fmla="*/ 280 w 404"/>
                      <a:gd name="T103" fmla="*/ 6 h 166"/>
                      <a:gd name="T104" fmla="*/ 144 w 404"/>
                      <a:gd name="T105" fmla="*/ 6 h 166"/>
                      <a:gd name="T106" fmla="*/ 250 w 404"/>
                      <a:gd name="T107" fmla="*/ 6 h 166"/>
                      <a:gd name="T108" fmla="*/ 154 w 404"/>
                      <a:gd name="T109" fmla="*/ 2 h 166"/>
                      <a:gd name="T110" fmla="*/ 154 w 404"/>
                      <a:gd name="T111" fmla="*/ 6 h 166"/>
                      <a:gd name="T112" fmla="*/ 242 w 404"/>
                      <a:gd name="T113" fmla="*/ 2 h 166"/>
                      <a:gd name="T114" fmla="*/ 182 w 404"/>
                      <a:gd name="T115" fmla="*/ 4 h 166"/>
                      <a:gd name="T116" fmla="*/ 212 w 404"/>
                      <a:gd name="T117" fmla="*/ 2 h 166"/>
                      <a:gd name="T118" fmla="*/ 192 w 404"/>
                      <a:gd name="T119" fmla="*/ 0 h 166"/>
                      <a:gd name="T120" fmla="*/ 202 w 404"/>
                      <a:gd name="T121"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166">
                        <a:moveTo>
                          <a:pt x="202" y="166"/>
                        </a:moveTo>
                        <a:lnTo>
                          <a:pt x="202" y="164"/>
                        </a:lnTo>
                        <a:lnTo>
                          <a:pt x="202" y="162"/>
                        </a:lnTo>
                        <a:lnTo>
                          <a:pt x="202" y="162"/>
                        </a:lnTo>
                        <a:lnTo>
                          <a:pt x="202" y="162"/>
                        </a:lnTo>
                        <a:lnTo>
                          <a:pt x="212" y="162"/>
                        </a:lnTo>
                        <a:lnTo>
                          <a:pt x="212" y="166"/>
                        </a:lnTo>
                        <a:lnTo>
                          <a:pt x="212" y="166"/>
                        </a:lnTo>
                        <a:lnTo>
                          <a:pt x="202" y="166"/>
                        </a:lnTo>
                        <a:lnTo>
                          <a:pt x="202" y="166"/>
                        </a:lnTo>
                        <a:close/>
                        <a:moveTo>
                          <a:pt x="192" y="166"/>
                        </a:moveTo>
                        <a:lnTo>
                          <a:pt x="192" y="166"/>
                        </a:lnTo>
                        <a:lnTo>
                          <a:pt x="182" y="166"/>
                        </a:lnTo>
                        <a:lnTo>
                          <a:pt x="182" y="162"/>
                        </a:lnTo>
                        <a:lnTo>
                          <a:pt x="182" y="162"/>
                        </a:lnTo>
                        <a:lnTo>
                          <a:pt x="192" y="162"/>
                        </a:lnTo>
                        <a:lnTo>
                          <a:pt x="192" y="166"/>
                        </a:lnTo>
                        <a:close/>
                        <a:moveTo>
                          <a:pt x="222" y="166"/>
                        </a:moveTo>
                        <a:lnTo>
                          <a:pt x="222" y="162"/>
                        </a:lnTo>
                        <a:lnTo>
                          <a:pt x="222" y="162"/>
                        </a:lnTo>
                        <a:lnTo>
                          <a:pt x="230" y="162"/>
                        </a:lnTo>
                        <a:lnTo>
                          <a:pt x="230" y="164"/>
                        </a:lnTo>
                        <a:lnTo>
                          <a:pt x="230" y="164"/>
                        </a:lnTo>
                        <a:lnTo>
                          <a:pt x="222" y="166"/>
                        </a:lnTo>
                        <a:lnTo>
                          <a:pt x="222" y="166"/>
                        </a:lnTo>
                        <a:close/>
                        <a:moveTo>
                          <a:pt x="172" y="164"/>
                        </a:moveTo>
                        <a:lnTo>
                          <a:pt x="172" y="164"/>
                        </a:lnTo>
                        <a:lnTo>
                          <a:pt x="164" y="164"/>
                        </a:lnTo>
                        <a:lnTo>
                          <a:pt x="164" y="160"/>
                        </a:lnTo>
                        <a:lnTo>
                          <a:pt x="164" y="160"/>
                        </a:lnTo>
                        <a:lnTo>
                          <a:pt x="174" y="162"/>
                        </a:lnTo>
                        <a:lnTo>
                          <a:pt x="172" y="164"/>
                        </a:lnTo>
                        <a:close/>
                        <a:moveTo>
                          <a:pt x="240" y="164"/>
                        </a:moveTo>
                        <a:lnTo>
                          <a:pt x="240" y="160"/>
                        </a:lnTo>
                        <a:lnTo>
                          <a:pt x="240" y="160"/>
                        </a:lnTo>
                        <a:lnTo>
                          <a:pt x="250" y="160"/>
                        </a:lnTo>
                        <a:lnTo>
                          <a:pt x="250" y="164"/>
                        </a:lnTo>
                        <a:lnTo>
                          <a:pt x="250" y="164"/>
                        </a:lnTo>
                        <a:lnTo>
                          <a:pt x="240" y="164"/>
                        </a:lnTo>
                        <a:lnTo>
                          <a:pt x="240" y="164"/>
                        </a:lnTo>
                        <a:close/>
                        <a:moveTo>
                          <a:pt x="154" y="164"/>
                        </a:moveTo>
                        <a:lnTo>
                          <a:pt x="154" y="164"/>
                        </a:lnTo>
                        <a:lnTo>
                          <a:pt x="144" y="162"/>
                        </a:lnTo>
                        <a:lnTo>
                          <a:pt x="144" y="158"/>
                        </a:lnTo>
                        <a:lnTo>
                          <a:pt x="144" y="158"/>
                        </a:lnTo>
                        <a:lnTo>
                          <a:pt x="154" y="160"/>
                        </a:lnTo>
                        <a:lnTo>
                          <a:pt x="154" y="164"/>
                        </a:lnTo>
                        <a:close/>
                        <a:moveTo>
                          <a:pt x="260" y="162"/>
                        </a:moveTo>
                        <a:lnTo>
                          <a:pt x="260" y="158"/>
                        </a:lnTo>
                        <a:lnTo>
                          <a:pt x="260" y="158"/>
                        </a:lnTo>
                        <a:lnTo>
                          <a:pt x="268" y="158"/>
                        </a:lnTo>
                        <a:lnTo>
                          <a:pt x="270" y="160"/>
                        </a:lnTo>
                        <a:lnTo>
                          <a:pt x="270" y="160"/>
                        </a:lnTo>
                        <a:lnTo>
                          <a:pt x="260" y="162"/>
                        </a:lnTo>
                        <a:lnTo>
                          <a:pt x="260" y="162"/>
                        </a:lnTo>
                        <a:close/>
                        <a:moveTo>
                          <a:pt x="134" y="160"/>
                        </a:moveTo>
                        <a:lnTo>
                          <a:pt x="134" y="160"/>
                        </a:lnTo>
                        <a:lnTo>
                          <a:pt x="126" y="160"/>
                        </a:lnTo>
                        <a:lnTo>
                          <a:pt x="126" y="156"/>
                        </a:lnTo>
                        <a:lnTo>
                          <a:pt x="126" y="156"/>
                        </a:lnTo>
                        <a:lnTo>
                          <a:pt x="136" y="158"/>
                        </a:lnTo>
                        <a:lnTo>
                          <a:pt x="134" y="160"/>
                        </a:lnTo>
                        <a:close/>
                        <a:moveTo>
                          <a:pt x="278" y="160"/>
                        </a:moveTo>
                        <a:lnTo>
                          <a:pt x="278" y="156"/>
                        </a:lnTo>
                        <a:lnTo>
                          <a:pt x="278" y="156"/>
                        </a:lnTo>
                        <a:lnTo>
                          <a:pt x="288" y="154"/>
                        </a:lnTo>
                        <a:lnTo>
                          <a:pt x="288" y="158"/>
                        </a:lnTo>
                        <a:lnTo>
                          <a:pt x="288" y="158"/>
                        </a:lnTo>
                        <a:lnTo>
                          <a:pt x="278" y="160"/>
                        </a:lnTo>
                        <a:lnTo>
                          <a:pt x="278" y="160"/>
                        </a:lnTo>
                        <a:close/>
                        <a:moveTo>
                          <a:pt x="116" y="158"/>
                        </a:moveTo>
                        <a:lnTo>
                          <a:pt x="116" y="158"/>
                        </a:lnTo>
                        <a:lnTo>
                          <a:pt x="106" y="156"/>
                        </a:lnTo>
                        <a:lnTo>
                          <a:pt x="106" y="152"/>
                        </a:lnTo>
                        <a:lnTo>
                          <a:pt x="106" y="152"/>
                        </a:lnTo>
                        <a:lnTo>
                          <a:pt x="116" y="154"/>
                        </a:lnTo>
                        <a:lnTo>
                          <a:pt x="116" y="158"/>
                        </a:lnTo>
                        <a:close/>
                        <a:moveTo>
                          <a:pt x="298" y="156"/>
                        </a:moveTo>
                        <a:lnTo>
                          <a:pt x="298" y="152"/>
                        </a:lnTo>
                        <a:lnTo>
                          <a:pt x="298" y="152"/>
                        </a:lnTo>
                        <a:lnTo>
                          <a:pt x="306" y="150"/>
                        </a:lnTo>
                        <a:lnTo>
                          <a:pt x="308" y="154"/>
                        </a:lnTo>
                        <a:lnTo>
                          <a:pt x="308" y="154"/>
                        </a:lnTo>
                        <a:lnTo>
                          <a:pt x="298" y="156"/>
                        </a:lnTo>
                        <a:lnTo>
                          <a:pt x="298" y="156"/>
                        </a:lnTo>
                        <a:close/>
                        <a:moveTo>
                          <a:pt x="96" y="154"/>
                        </a:moveTo>
                        <a:lnTo>
                          <a:pt x="96" y="154"/>
                        </a:lnTo>
                        <a:lnTo>
                          <a:pt x="88" y="150"/>
                        </a:lnTo>
                        <a:lnTo>
                          <a:pt x="88" y="148"/>
                        </a:lnTo>
                        <a:lnTo>
                          <a:pt x="88" y="148"/>
                        </a:lnTo>
                        <a:lnTo>
                          <a:pt x="98" y="150"/>
                        </a:lnTo>
                        <a:lnTo>
                          <a:pt x="96" y="154"/>
                        </a:lnTo>
                        <a:close/>
                        <a:moveTo>
                          <a:pt x="316" y="150"/>
                        </a:moveTo>
                        <a:lnTo>
                          <a:pt x="316" y="148"/>
                        </a:lnTo>
                        <a:lnTo>
                          <a:pt x="316" y="148"/>
                        </a:lnTo>
                        <a:lnTo>
                          <a:pt x="324" y="146"/>
                        </a:lnTo>
                        <a:lnTo>
                          <a:pt x="326" y="148"/>
                        </a:lnTo>
                        <a:lnTo>
                          <a:pt x="326" y="148"/>
                        </a:lnTo>
                        <a:lnTo>
                          <a:pt x="316" y="150"/>
                        </a:lnTo>
                        <a:lnTo>
                          <a:pt x="316" y="150"/>
                        </a:lnTo>
                        <a:close/>
                        <a:moveTo>
                          <a:pt x="78" y="148"/>
                        </a:moveTo>
                        <a:lnTo>
                          <a:pt x="78" y="148"/>
                        </a:lnTo>
                        <a:lnTo>
                          <a:pt x="68" y="144"/>
                        </a:lnTo>
                        <a:lnTo>
                          <a:pt x="70" y="142"/>
                        </a:lnTo>
                        <a:lnTo>
                          <a:pt x="70" y="142"/>
                        </a:lnTo>
                        <a:lnTo>
                          <a:pt x="80" y="144"/>
                        </a:lnTo>
                        <a:lnTo>
                          <a:pt x="78" y="148"/>
                        </a:lnTo>
                        <a:close/>
                        <a:moveTo>
                          <a:pt x="334" y="146"/>
                        </a:moveTo>
                        <a:lnTo>
                          <a:pt x="334" y="142"/>
                        </a:lnTo>
                        <a:lnTo>
                          <a:pt x="334" y="142"/>
                        </a:lnTo>
                        <a:lnTo>
                          <a:pt x="342" y="138"/>
                        </a:lnTo>
                        <a:lnTo>
                          <a:pt x="344" y="142"/>
                        </a:lnTo>
                        <a:lnTo>
                          <a:pt x="344" y="142"/>
                        </a:lnTo>
                        <a:lnTo>
                          <a:pt x="334" y="146"/>
                        </a:lnTo>
                        <a:lnTo>
                          <a:pt x="334" y="146"/>
                        </a:lnTo>
                        <a:close/>
                        <a:moveTo>
                          <a:pt x="60" y="142"/>
                        </a:moveTo>
                        <a:lnTo>
                          <a:pt x="60" y="142"/>
                        </a:lnTo>
                        <a:lnTo>
                          <a:pt x="50" y="138"/>
                        </a:lnTo>
                        <a:lnTo>
                          <a:pt x="52" y="134"/>
                        </a:lnTo>
                        <a:lnTo>
                          <a:pt x="52" y="134"/>
                        </a:lnTo>
                        <a:lnTo>
                          <a:pt x="62" y="138"/>
                        </a:lnTo>
                        <a:lnTo>
                          <a:pt x="60" y="142"/>
                        </a:lnTo>
                        <a:close/>
                        <a:moveTo>
                          <a:pt x="352" y="138"/>
                        </a:moveTo>
                        <a:lnTo>
                          <a:pt x="352" y="134"/>
                        </a:lnTo>
                        <a:lnTo>
                          <a:pt x="352" y="134"/>
                        </a:lnTo>
                        <a:lnTo>
                          <a:pt x="360" y="130"/>
                        </a:lnTo>
                        <a:lnTo>
                          <a:pt x="362" y="134"/>
                        </a:lnTo>
                        <a:lnTo>
                          <a:pt x="362" y="134"/>
                        </a:lnTo>
                        <a:lnTo>
                          <a:pt x="352" y="138"/>
                        </a:lnTo>
                        <a:lnTo>
                          <a:pt x="352" y="138"/>
                        </a:lnTo>
                        <a:close/>
                        <a:moveTo>
                          <a:pt x="42" y="134"/>
                        </a:moveTo>
                        <a:lnTo>
                          <a:pt x="42" y="134"/>
                        </a:lnTo>
                        <a:lnTo>
                          <a:pt x="34" y="128"/>
                        </a:lnTo>
                        <a:lnTo>
                          <a:pt x="36" y="126"/>
                        </a:lnTo>
                        <a:lnTo>
                          <a:pt x="36" y="126"/>
                        </a:lnTo>
                        <a:lnTo>
                          <a:pt x="44" y="130"/>
                        </a:lnTo>
                        <a:lnTo>
                          <a:pt x="42" y="134"/>
                        </a:lnTo>
                        <a:close/>
                        <a:moveTo>
                          <a:pt x="370" y="128"/>
                        </a:moveTo>
                        <a:lnTo>
                          <a:pt x="368" y="126"/>
                        </a:lnTo>
                        <a:lnTo>
                          <a:pt x="368" y="126"/>
                        </a:lnTo>
                        <a:lnTo>
                          <a:pt x="376" y="120"/>
                        </a:lnTo>
                        <a:lnTo>
                          <a:pt x="378" y="124"/>
                        </a:lnTo>
                        <a:lnTo>
                          <a:pt x="378" y="124"/>
                        </a:lnTo>
                        <a:lnTo>
                          <a:pt x="370" y="128"/>
                        </a:lnTo>
                        <a:lnTo>
                          <a:pt x="370" y="128"/>
                        </a:lnTo>
                        <a:close/>
                        <a:moveTo>
                          <a:pt x="26" y="122"/>
                        </a:moveTo>
                        <a:lnTo>
                          <a:pt x="26" y="122"/>
                        </a:lnTo>
                        <a:lnTo>
                          <a:pt x="18" y="116"/>
                        </a:lnTo>
                        <a:lnTo>
                          <a:pt x="20" y="114"/>
                        </a:lnTo>
                        <a:lnTo>
                          <a:pt x="20" y="114"/>
                        </a:lnTo>
                        <a:lnTo>
                          <a:pt x="28" y="120"/>
                        </a:lnTo>
                        <a:lnTo>
                          <a:pt x="26" y="122"/>
                        </a:lnTo>
                        <a:close/>
                        <a:moveTo>
                          <a:pt x="386" y="116"/>
                        </a:moveTo>
                        <a:lnTo>
                          <a:pt x="384" y="114"/>
                        </a:lnTo>
                        <a:lnTo>
                          <a:pt x="384" y="114"/>
                        </a:lnTo>
                        <a:lnTo>
                          <a:pt x="390" y="108"/>
                        </a:lnTo>
                        <a:lnTo>
                          <a:pt x="392" y="110"/>
                        </a:lnTo>
                        <a:lnTo>
                          <a:pt x="392" y="110"/>
                        </a:lnTo>
                        <a:lnTo>
                          <a:pt x="386" y="116"/>
                        </a:lnTo>
                        <a:lnTo>
                          <a:pt x="386" y="116"/>
                        </a:lnTo>
                        <a:close/>
                        <a:moveTo>
                          <a:pt x="12" y="110"/>
                        </a:moveTo>
                        <a:lnTo>
                          <a:pt x="12" y="110"/>
                        </a:lnTo>
                        <a:lnTo>
                          <a:pt x="6" y="102"/>
                        </a:lnTo>
                        <a:lnTo>
                          <a:pt x="8" y="100"/>
                        </a:lnTo>
                        <a:lnTo>
                          <a:pt x="8" y="100"/>
                        </a:lnTo>
                        <a:lnTo>
                          <a:pt x="14" y="108"/>
                        </a:lnTo>
                        <a:lnTo>
                          <a:pt x="12" y="110"/>
                        </a:lnTo>
                        <a:close/>
                        <a:moveTo>
                          <a:pt x="398" y="102"/>
                        </a:moveTo>
                        <a:lnTo>
                          <a:pt x="396" y="100"/>
                        </a:lnTo>
                        <a:lnTo>
                          <a:pt x="396" y="100"/>
                        </a:lnTo>
                        <a:lnTo>
                          <a:pt x="400" y="92"/>
                        </a:lnTo>
                        <a:lnTo>
                          <a:pt x="402" y="92"/>
                        </a:lnTo>
                        <a:lnTo>
                          <a:pt x="402" y="92"/>
                        </a:lnTo>
                        <a:lnTo>
                          <a:pt x="398" y="102"/>
                        </a:lnTo>
                        <a:lnTo>
                          <a:pt x="398" y="102"/>
                        </a:lnTo>
                        <a:close/>
                        <a:moveTo>
                          <a:pt x="2" y="92"/>
                        </a:moveTo>
                        <a:lnTo>
                          <a:pt x="2" y="92"/>
                        </a:lnTo>
                        <a:lnTo>
                          <a:pt x="0" y="82"/>
                        </a:lnTo>
                        <a:lnTo>
                          <a:pt x="4" y="82"/>
                        </a:lnTo>
                        <a:lnTo>
                          <a:pt x="4" y="82"/>
                        </a:lnTo>
                        <a:lnTo>
                          <a:pt x="4" y="82"/>
                        </a:lnTo>
                        <a:lnTo>
                          <a:pt x="6" y="92"/>
                        </a:lnTo>
                        <a:lnTo>
                          <a:pt x="2" y="92"/>
                        </a:lnTo>
                        <a:close/>
                        <a:moveTo>
                          <a:pt x="404" y="82"/>
                        </a:moveTo>
                        <a:lnTo>
                          <a:pt x="400" y="82"/>
                        </a:lnTo>
                        <a:lnTo>
                          <a:pt x="402" y="82"/>
                        </a:lnTo>
                        <a:lnTo>
                          <a:pt x="400" y="82"/>
                        </a:lnTo>
                        <a:lnTo>
                          <a:pt x="400" y="82"/>
                        </a:lnTo>
                        <a:lnTo>
                          <a:pt x="400" y="74"/>
                        </a:lnTo>
                        <a:lnTo>
                          <a:pt x="402" y="72"/>
                        </a:lnTo>
                        <a:lnTo>
                          <a:pt x="402" y="72"/>
                        </a:lnTo>
                        <a:lnTo>
                          <a:pt x="404" y="82"/>
                        </a:lnTo>
                        <a:lnTo>
                          <a:pt x="404" y="82"/>
                        </a:lnTo>
                        <a:close/>
                        <a:moveTo>
                          <a:pt x="6" y="74"/>
                        </a:moveTo>
                        <a:lnTo>
                          <a:pt x="2" y="72"/>
                        </a:lnTo>
                        <a:lnTo>
                          <a:pt x="2" y="72"/>
                        </a:lnTo>
                        <a:lnTo>
                          <a:pt x="6" y="64"/>
                        </a:lnTo>
                        <a:lnTo>
                          <a:pt x="8" y="64"/>
                        </a:lnTo>
                        <a:lnTo>
                          <a:pt x="8" y="64"/>
                        </a:lnTo>
                        <a:lnTo>
                          <a:pt x="6" y="74"/>
                        </a:lnTo>
                        <a:lnTo>
                          <a:pt x="6" y="74"/>
                        </a:lnTo>
                        <a:close/>
                        <a:moveTo>
                          <a:pt x="396" y="66"/>
                        </a:moveTo>
                        <a:lnTo>
                          <a:pt x="396" y="66"/>
                        </a:lnTo>
                        <a:lnTo>
                          <a:pt x="390" y="58"/>
                        </a:lnTo>
                        <a:lnTo>
                          <a:pt x="392" y="56"/>
                        </a:lnTo>
                        <a:lnTo>
                          <a:pt x="392" y="56"/>
                        </a:lnTo>
                        <a:lnTo>
                          <a:pt x="398" y="64"/>
                        </a:lnTo>
                        <a:lnTo>
                          <a:pt x="396" y="66"/>
                        </a:lnTo>
                        <a:close/>
                        <a:moveTo>
                          <a:pt x="14" y="58"/>
                        </a:moveTo>
                        <a:lnTo>
                          <a:pt x="12" y="56"/>
                        </a:lnTo>
                        <a:lnTo>
                          <a:pt x="12" y="56"/>
                        </a:lnTo>
                        <a:lnTo>
                          <a:pt x="18" y="48"/>
                        </a:lnTo>
                        <a:lnTo>
                          <a:pt x="20" y="50"/>
                        </a:lnTo>
                        <a:lnTo>
                          <a:pt x="20" y="50"/>
                        </a:lnTo>
                        <a:lnTo>
                          <a:pt x="14" y="58"/>
                        </a:lnTo>
                        <a:lnTo>
                          <a:pt x="14" y="58"/>
                        </a:lnTo>
                        <a:close/>
                        <a:moveTo>
                          <a:pt x="384" y="50"/>
                        </a:moveTo>
                        <a:lnTo>
                          <a:pt x="384" y="50"/>
                        </a:lnTo>
                        <a:lnTo>
                          <a:pt x="376" y="44"/>
                        </a:lnTo>
                        <a:lnTo>
                          <a:pt x="378" y="42"/>
                        </a:lnTo>
                        <a:lnTo>
                          <a:pt x="378" y="42"/>
                        </a:lnTo>
                        <a:lnTo>
                          <a:pt x="386" y="48"/>
                        </a:lnTo>
                        <a:lnTo>
                          <a:pt x="384" y="50"/>
                        </a:lnTo>
                        <a:close/>
                        <a:moveTo>
                          <a:pt x="28" y="44"/>
                        </a:moveTo>
                        <a:lnTo>
                          <a:pt x="26" y="42"/>
                        </a:lnTo>
                        <a:lnTo>
                          <a:pt x="26" y="42"/>
                        </a:lnTo>
                        <a:lnTo>
                          <a:pt x="34" y="36"/>
                        </a:lnTo>
                        <a:lnTo>
                          <a:pt x="36" y="40"/>
                        </a:lnTo>
                        <a:lnTo>
                          <a:pt x="36" y="40"/>
                        </a:lnTo>
                        <a:lnTo>
                          <a:pt x="28" y="44"/>
                        </a:lnTo>
                        <a:lnTo>
                          <a:pt x="28" y="44"/>
                        </a:lnTo>
                        <a:close/>
                        <a:moveTo>
                          <a:pt x="368" y="40"/>
                        </a:moveTo>
                        <a:lnTo>
                          <a:pt x="368" y="40"/>
                        </a:lnTo>
                        <a:lnTo>
                          <a:pt x="360" y="34"/>
                        </a:lnTo>
                        <a:lnTo>
                          <a:pt x="362" y="32"/>
                        </a:lnTo>
                        <a:lnTo>
                          <a:pt x="362" y="32"/>
                        </a:lnTo>
                        <a:lnTo>
                          <a:pt x="370" y="36"/>
                        </a:lnTo>
                        <a:lnTo>
                          <a:pt x="368" y="40"/>
                        </a:lnTo>
                        <a:close/>
                        <a:moveTo>
                          <a:pt x="44" y="34"/>
                        </a:moveTo>
                        <a:lnTo>
                          <a:pt x="42" y="32"/>
                        </a:lnTo>
                        <a:lnTo>
                          <a:pt x="42" y="32"/>
                        </a:lnTo>
                        <a:lnTo>
                          <a:pt x="52" y="28"/>
                        </a:lnTo>
                        <a:lnTo>
                          <a:pt x="52" y="30"/>
                        </a:lnTo>
                        <a:lnTo>
                          <a:pt x="52" y="30"/>
                        </a:lnTo>
                        <a:lnTo>
                          <a:pt x="44" y="34"/>
                        </a:lnTo>
                        <a:lnTo>
                          <a:pt x="44" y="34"/>
                        </a:lnTo>
                        <a:close/>
                        <a:moveTo>
                          <a:pt x="352" y="30"/>
                        </a:moveTo>
                        <a:lnTo>
                          <a:pt x="352" y="30"/>
                        </a:lnTo>
                        <a:lnTo>
                          <a:pt x="344" y="26"/>
                        </a:lnTo>
                        <a:lnTo>
                          <a:pt x="344" y="24"/>
                        </a:lnTo>
                        <a:lnTo>
                          <a:pt x="344" y="24"/>
                        </a:lnTo>
                        <a:lnTo>
                          <a:pt x="354" y="28"/>
                        </a:lnTo>
                        <a:lnTo>
                          <a:pt x="352" y="30"/>
                        </a:lnTo>
                        <a:close/>
                        <a:moveTo>
                          <a:pt x="62" y="26"/>
                        </a:moveTo>
                        <a:lnTo>
                          <a:pt x="60" y="24"/>
                        </a:lnTo>
                        <a:lnTo>
                          <a:pt x="60" y="24"/>
                        </a:lnTo>
                        <a:lnTo>
                          <a:pt x="70" y="20"/>
                        </a:lnTo>
                        <a:lnTo>
                          <a:pt x="70" y="24"/>
                        </a:lnTo>
                        <a:lnTo>
                          <a:pt x="70" y="24"/>
                        </a:lnTo>
                        <a:lnTo>
                          <a:pt x="62" y="26"/>
                        </a:lnTo>
                        <a:lnTo>
                          <a:pt x="62" y="26"/>
                        </a:lnTo>
                        <a:close/>
                        <a:moveTo>
                          <a:pt x="334" y="24"/>
                        </a:moveTo>
                        <a:lnTo>
                          <a:pt x="334" y="24"/>
                        </a:lnTo>
                        <a:lnTo>
                          <a:pt x="326" y="20"/>
                        </a:lnTo>
                        <a:lnTo>
                          <a:pt x="326" y="18"/>
                        </a:lnTo>
                        <a:lnTo>
                          <a:pt x="326" y="18"/>
                        </a:lnTo>
                        <a:lnTo>
                          <a:pt x="336" y="20"/>
                        </a:lnTo>
                        <a:lnTo>
                          <a:pt x="334" y="24"/>
                        </a:lnTo>
                        <a:close/>
                        <a:moveTo>
                          <a:pt x="80" y="20"/>
                        </a:moveTo>
                        <a:lnTo>
                          <a:pt x="78" y="16"/>
                        </a:lnTo>
                        <a:lnTo>
                          <a:pt x="78" y="16"/>
                        </a:lnTo>
                        <a:lnTo>
                          <a:pt x="88" y="14"/>
                        </a:lnTo>
                        <a:lnTo>
                          <a:pt x="88" y="18"/>
                        </a:lnTo>
                        <a:lnTo>
                          <a:pt x="88" y="18"/>
                        </a:lnTo>
                        <a:lnTo>
                          <a:pt x="80" y="20"/>
                        </a:lnTo>
                        <a:lnTo>
                          <a:pt x="80" y="20"/>
                        </a:lnTo>
                        <a:close/>
                        <a:moveTo>
                          <a:pt x="316" y="18"/>
                        </a:moveTo>
                        <a:lnTo>
                          <a:pt x="316" y="18"/>
                        </a:lnTo>
                        <a:lnTo>
                          <a:pt x="306" y="14"/>
                        </a:lnTo>
                        <a:lnTo>
                          <a:pt x="308" y="12"/>
                        </a:lnTo>
                        <a:lnTo>
                          <a:pt x="308" y="12"/>
                        </a:lnTo>
                        <a:lnTo>
                          <a:pt x="318" y="14"/>
                        </a:lnTo>
                        <a:lnTo>
                          <a:pt x="316" y="18"/>
                        </a:lnTo>
                        <a:close/>
                        <a:moveTo>
                          <a:pt x="98" y="14"/>
                        </a:moveTo>
                        <a:lnTo>
                          <a:pt x="96" y="12"/>
                        </a:lnTo>
                        <a:lnTo>
                          <a:pt x="96" y="12"/>
                        </a:lnTo>
                        <a:lnTo>
                          <a:pt x="106" y="10"/>
                        </a:lnTo>
                        <a:lnTo>
                          <a:pt x="106" y="12"/>
                        </a:lnTo>
                        <a:lnTo>
                          <a:pt x="106" y="12"/>
                        </a:lnTo>
                        <a:lnTo>
                          <a:pt x="98" y="14"/>
                        </a:lnTo>
                        <a:lnTo>
                          <a:pt x="98" y="14"/>
                        </a:lnTo>
                        <a:close/>
                        <a:moveTo>
                          <a:pt x="298" y="12"/>
                        </a:moveTo>
                        <a:lnTo>
                          <a:pt x="298" y="12"/>
                        </a:lnTo>
                        <a:lnTo>
                          <a:pt x="288" y="10"/>
                        </a:lnTo>
                        <a:lnTo>
                          <a:pt x="288" y="8"/>
                        </a:lnTo>
                        <a:lnTo>
                          <a:pt x="288" y="8"/>
                        </a:lnTo>
                        <a:lnTo>
                          <a:pt x="298" y="10"/>
                        </a:lnTo>
                        <a:lnTo>
                          <a:pt x="298" y="12"/>
                        </a:lnTo>
                        <a:close/>
                        <a:moveTo>
                          <a:pt x="116" y="10"/>
                        </a:moveTo>
                        <a:lnTo>
                          <a:pt x="116" y="8"/>
                        </a:lnTo>
                        <a:lnTo>
                          <a:pt x="116" y="8"/>
                        </a:lnTo>
                        <a:lnTo>
                          <a:pt x="126" y="6"/>
                        </a:lnTo>
                        <a:lnTo>
                          <a:pt x="126" y="8"/>
                        </a:lnTo>
                        <a:lnTo>
                          <a:pt x="126" y="8"/>
                        </a:lnTo>
                        <a:lnTo>
                          <a:pt x="116" y="10"/>
                        </a:lnTo>
                        <a:lnTo>
                          <a:pt x="116" y="10"/>
                        </a:lnTo>
                        <a:close/>
                        <a:moveTo>
                          <a:pt x="278" y="8"/>
                        </a:moveTo>
                        <a:lnTo>
                          <a:pt x="278" y="8"/>
                        </a:lnTo>
                        <a:lnTo>
                          <a:pt x="270" y="8"/>
                        </a:lnTo>
                        <a:lnTo>
                          <a:pt x="270" y="4"/>
                        </a:lnTo>
                        <a:lnTo>
                          <a:pt x="270" y="4"/>
                        </a:lnTo>
                        <a:lnTo>
                          <a:pt x="280" y="6"/>
                        </a:lnTo>
                        <a:lnTo>
                          <a:pt x="278" y="8"/>
                        </a:lnTo>
                        <a:close/>
                        <a:moveTo>
                          <a:pt x="136" y="8"/>
                        </a:moveTo>
                        <a:lnTo>
                          <a:pt x="134" y="4"/>
                        </a:lnTo>
                        <a:lnTo>
                          <a:pt x="134" y="4"/>
                        </a:lnTo>
                        <a:lnTo>
                          <a:pt x="144" y="4"/>
                        </a:lnTo>
                        <a:lnTo>
                          <a:pt x="144" y="6"/>
                        </a:lnTo>
                        <a:lnTo>
                          <a:pt x="144" y="6"/>
                        </a:lnTo>
                        <a:lnTo>
                          <a:pt x="136" y="8"/>
                        </a:lnTo>
                        <a:lnTo>
                          <a:pt x="136" y="8"/>
                        </a:lnTo>
                        <a:close/>
                        <a:moveTo>
                          <a:pt x="260" y="6"/>
                        </a:moveTo>
                        <a:lnTo>
                          <a:pt x="260" y="6"/>
                        </a:lnTo>
                        <a:lnTo>
                          <a:pt x="250" y="6"/>
                        </a:lnTo>
                        <a:lnTo>
                          <a:pt x="250" y="2"/>
                        </a:lnTo>
                        <a:lnTo>
                          <a:pt x="250" y="2"/>
                        </a:lnTo>
                        <a:lnTo>
                          <a:pt x="260" y="4"/>
                        </a:lnTo>
                        <a:lnTo>
                          <a:pt x="260" y="6"/>
                        </a:lnTo>
                        <a:close/>
                        <a:moveTo>
                          <a:pt x="154" y="6"/>
                        </a:moveTo>
                        <a:lnTo>
                          <a:pt x="154" y="2"/>
                        </a:lnTo>
                        <a:lnTo>
                          <a:pt x="154" y="2"/>
                        </a:lnTo>
                        <a:lnTo>
                          <a:pt x="164" y="2"/>
                        </a:lnTo>
                        <a:lnTo>
                          <a:pt x="164" y="4"/>
                        </a:lnTo>
                        <a:lnTo>
                          <a:pt x="164" y="4"/>
                        </a:lnTo>
                        <a:lnTo>
                          <a:pt x="154" y="6"/>
                        </a:lnTo>
                        <a:lnTo>
                          <a:pt x="154" y="6"/>
                        </a:lnTo>
                        <a:close/>
                        <a:moveTo>
                          <a:pt x="240" y="4"/>
                        </a:moveTo>
                        <a:lnTo>
                          <a:pt x="240" y="4"/>
                        </a:lnTo>
                        <a:lnTo>
                          <a:pt x="232" y="4"/>
                        </a:lnTo>
                        <a:lnTo>
                          <a:pt x="232" y="0"/>
                        </a:lnTo>
                        <a:lnTo>
                          <a:pt x="232" y="0"/>
                        </a:lnTo>
                        <a:lnTo>
                          <a:pt x="242" y="2"/>
                        </a:lnTo>
                        <a:lnTo>
                          <a:pt x="240" y="4"/>
                        </a:lnTo>
                        <a:close/>
                        <a:moveTo>
                          <a:pt x="174" y="4"/>
                        </a:moveTo>
                        <a:lnTo>
                          <a:pt x="174" y="0"/>
                        </a:lnTo>
                        <a:lnTo>
                          <a:pt x="174" y="0"/>
                        </a:lnTo>
                        <a:lnTo>
                          <a:pt x="182" y="0"/>
                        </a:lnTo>
                        <a:lnTo>
                          <a:pt x="182" y="4"/>
                        </a:lnTo>
                        <a:lnTo>
                          <a:pt x="182" y="4"/>
                        </a:lnTo>
                        <a:lnTo>
                          <a:pt x="174" y="4"/>
                        </a:lnTo>
                        <a:lnTo>
                          <a:pt x="174" y="4"/>
                        </a:lnTo>
                        <a:close/>
                        <a:moveTo>
                          <a:pt x="222" y="4"/>
                        </a:moveTo>
                        <a:lnTo>
                          <a:pt x="222" y="4"/>
                        </a:lnTo>
                        <a:lnTo>
                          <a:pt x="212" y="2"/>
                        </a:lnTo>
                        <a:lnTo>
                          <a:pt x="212" y="0"/>
                        </a:lnTo>
                        <a:lnTo>
                          <a:pt x="212" y="0"/>
                        </a:lnTo>
                        <a:lnTo>
                          <a:pt x="222" y="0"/>
                        </a:lnTo>
                        <a:lnTo>
                          <a:pt x="222" y="4"/>
                        </a:lnTo>
                        <a:close/>
                        <a:moveTo>
                          <a:pt x="192" y="2"/>
                        </a:moveTo>
                        <a:lnTo>
                          <a:pt x="192" y="0"/>
                        </a:lnTo>
                        <a:lnTo>
                          <a:pt x="192" y="0"/>
                        </a:lnTo>
                        <a:lnTo>
                          <a:pt x="202" y="0"/>
                        </a:lnTo>
                        <a:lnTo>
                          <a:pt x="202" y="0"/>
                        </a:lnTo>
                        <a:lnTo>
                          <a:pt x="202" y="2"/>
                        </a:lnTo>
                        <a:lnTo>
                          <a:pt x="202" y="2"/>
                        </a:lnTo>
                        <a:lnTo>
                          <a:pt x="202" y="2"/>
                        </a:lnTo>
                        <a:lnTo>
                          <a:pt x="192" y="2"/>
                        </a:lnTo>
                        <a:lnTo>
                          <a:pt x="192" y="2"/>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41"/>
                  <p:cNvSpPr>
                    <a:spLocks/>
                  </p:cNvSpPr>
                  <p:nvPr/>
                </p:nvSpPr>
                <p:spPr bwMode="auto">
                  <a:xfrm>
                    <a:off x="6467475" y="6818313"/>
                    <a:ext cx="187325" cy="193675"/>
                  </a:xfrm>
                  <a:custGeom>
                    <a:avLst/>
                    <a:gdLst>
                      <a:gd name="T0" fmla="*/ 80 w 118"/>
                      <a:gd name="T1" fmla="*/ 44 h 122"/>
                      <a:gd name="T2" fmla="*/ 74 w 118"/>
                      <a:gd name="T3" fmla="*/ 32 h 122"/>
                      <a:gd name="T4" fmla="*/ 58 w 118"/>
                      <a:gd name="T5" fmla="*/ 28 h 122"/>
                      <a:gd name="T6" fmla="*/ 52 w 118"/>
                      <a:gd name="T7" fmla="*/ 30 h 122"/>
                      <a:gd name="T8" fmla="*/ 48 w 118"/>
                      <a:gd name="T9" fmla="*/ 34 h 122"/>
                      <a:gd name="T10" fmla="*/ 48 w 118"/>
                      <a:gd name="T11" fmla="*/ 38 h 122"/>
                      <a:gd name="T12" fmla="*/ 58 w 118"/>
                      <a:gd name="T13" fmla="*/ 42 h 122"/>
                      <a:gd name="T14" fmla="*/ 94 w 118"/>
                      <a:gd name="T15" fmla="*/ 54 h 122"/>
                      <a:gd name="T16" fmla="*/ 114 w 118"/>
                      <a:gd name="T17" fmla="*/ 68 h 122"/>
                      <a:gd name="T18" fmla="*/ 118 w 118"/>
                      <a:gd name="T19" fmla="*/ 78 h 122"/>
                      <a:gd name="T20" fmla="*/ 118 w 118"/>
                      <a:gd name="T21" fmla="*/ 88 h 122"/>
                      <a:gd name="T22" fmla="*/ 110 w 118"/>
                      <a:gd name="T23" fmla="*/ 100 h 122"/>
                      <a:gd name="T24" fmla="*/ 98 w 118"/>
                      <a:gd name="T25" fmla="*/ 108 h 122"/>
                      <a:gd name="T26" fmla="*/ 72 w 118"/>
                      <a:gd name="T27" fmla="*/ 112 h 122"/>
                      <a:gd name="T28" fmla="*/ 66 w 118"/>
                      <a:gd name="T29" fmla="*/ 112 h 122"/>
                      <a:gd name="T30" fmla="*/ 54 w 118"/>
                      <a:gd name="T31" fmla="*/ 122 h 122"/>
                      <a:gd name="T32" fmla="*/ 54 w 118"/>
                      <a:gd name="T33" fmla="*/ 110 h 122"/>
                      <a:gd name="T34" fmla="*/ 34 w 118"/>
                      <a:gd name="T35" fmla="*/ 98 h 122"/>
                      <a:gd name="T36" fmla="*/ 0 w 118"/>
                      <a:gd name="T37" fmla="*/ 110 h 122"/>
                      <a:gd name="T38" fmla="*/ 34 w 118"/>
                      <a:gd name="T39" fmla="*/ 70 h 122"/>
                      <a:gd name="T40" fmla="*/ 36 w 118"/>
                      <a:gd name="T41" fmla="*/ 76 h 122"/>
                      <a:gd name="T42" fmla="*/ 42 w 118"/>
                      <a:gd name="T43" fmla="*/ 82 h 122"/>
                      <a:gd name="T44" fmla="*/ 56 w 118"/>
                      <a:gd name="T45" fmla="*/ 86 h 122"/>
                      <a:gd name="T46" fmla="*/ 66 w 118"/>
                      <a:gd name="T47" fmla="*/ 84 h 122"/>
                      <a:gd name="T48" fmla="*/ 72 w 118"/>
                      <a:gd name="T49" fmla="*/ 78 h 122"/>
                      <a:gd name="T50" fmla="*/ 70 w 118"/>
                      <a:gd name="T51" fmla="*/ 76 h 122"/>
                      <a:gd name="T52" fmla="*/ 60 w 118"/>
                      <a:gd name="T53" fmla="*/ 72 h 122"/>
                      <a:gd name="T54" fmla="*/ 26 w 118"/>
                      <a:gd name="T55" fmla="*/ 62 h 122"/>
                      <a:gd name="T56" fmla="*/ 12 w 118"/>
                      <a:gd name="T57" fmla="*/ 52 h 122"/>
                      <a:gd name="T58" fmla="*/ 6 w 118"/>
                      <a:gd name="T59" fmla="*/ 42 h 122"/>
                      <a:gd name="T60" fmla="*/ 6 w 118"/>
                      <a:gd name="T61" fmla="*/ 36 h 122"/>
                      <a:gd name="T62" fmla="*/ 10 w 118"/>
                      <a:gd name="T63" fmla="*/ 24 h 122"/>
                      <a:gd name="T64" fmla="*/ 20 w 118"/>
                      <a:gd name="T65" fmla="*/ 16 h 122"/>
                      <a:gd name="T66" fmla="*/ 46 w 118"/>
                      <a:gd name="T67" fmla="*/ 8 h 122"/>
                      <a:gd name="T68" fmla="*/ 52 w 118"/>
                      <a:gd name="T69" fmla="*/ 8 h 122"/>
                      <a:gd name="T70" fmla="*/ 62 w 118"/>
                      <a:gd name="T71" fmla="*/ 0 h 122"/>
                      <a:gd name="T72" fmla="*/ 62 w 118"/>
                      <a:gd name="T73" fmla="*/ 10 h 122"/>
                      <a:gd name="T74" fmla="*/ 80 w 118"/>
                      <a:gd name="T75" fmla="*/ 22 h 122"/>
                      <a:gd name="T76" fmla="*/ 108 w 118"/>
                      <a:gd name="T77" fmla="*/ 10 h 122"/>
                      <a:gd name="T78" fmla="*/ 80 w 118"/>
                      <a:gd name="T79" fmla="*/ 4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22">
                        <a:moveTo>
                          <a:pt x="80" y="44"/>
                        </a:moveTo>
                        <a:lnTo>
                          <a:pt x="80" y="44"/>
                        </a:lnTo>
                        <a:lnTo>
                          <a:pt x="78" y="36"/>
                        </a:lnTo>
                        <a:lnTo>
                          <a:pt x="74" y="32"/>
                        </a:lnTo>
                        <a:lnTo>
                          <a:pt x="68" y="28"/>
                        </a:lnTo>
                        <a:lnTo>
                          <a:pt x="58" y="28"/>
                        </a:lnTo>
                        <a:lnTo>
                          <a:pt x="58" y="28"/>
                        </a:lnTo>
                        <a:lnTo>
                          <a:pt x="52" y="30"/>
                        </a:lnTo>
                        <a:lnTo>
                          <a:pt x="48" y="32"/>
                        </a:lnTo>
                        <a:lnTo>
                          <a:pt x="48" y="34"/>
                        </a:lnTo>
                        <a:lnTo>
                          <a:pt x="48" y="34"/>
                        </a:lnTo>
                        <a:lnTo>
                          <a:pt x="48" y="38"/>
                        </a:lnTo>
                        <a:lnTo>
                          <a:pt x="50" y="40"/>
                        </a:lnTo>
                        <a:lnTo>
                          <a:pt x="58" y="42"/>
                        </a:lnTo>
                        <a:lnTo>
                          <a:pt x="82" y="50"/>
                        </a:lnTo>
                        <a:lnTo>
                          <a:pt x="94" y="54"/>
                        </a:lnTo>
                        <a:lnTo>
                          <a:pt x="106" y="60"/>
                        </a:lnTo>
                        <a:lnTo>
                          <a:pt x="114" y="68"/>
                        </a:lnTo>
                        <a:lnTo>
                          <a:pt x="116" y="74"/>
                        </a:lnTo>
                        <a:lnTo>
                          <a:pt x="118" y="78"/>
                        </a:lnTo>
                        <a:lnTo>
                          <a:pt x="118" y="78"/>
                        </a:lnTo>
                        <a:lnTo>
                          <a:pt x="118" y="88"/>
                        </a:lnTo>
                        <a:lnTo>
                          <a:pt x="114" y="94"/>
                        </a:lnTo>
                        <a:lnTo>
                          <a:pt x="110" y="100"/>
                        </a:lnTo>
                        <a:lnTo>
                          <a:pt x="104" y="104"/>
                        </a:lnTo>
                        <a:lnTo>
                          <a:pt x="98" y="108"/>
                        </a:lnTo>
                        <a:lnTo>
                          <a:pt x="90" y="110"/>
                        </a:lnTo>
                        <a:lnTo>
                          <a:pt x="72" y="112"/>
                        </a:lnTo>
                        <a:lnTo>
                          <a:pt x="72" y="112"/>
                        </a:lnTo>
                        <a:lnTo>
                          <a:pt x="66" y="112"/>
                        </a:lnTo>
                        <a:lnTo>
                          <a:pt x="66" y="122"/>
                        </a:lnTo>
                        <a:lnTo>
                          <a:pt x="54" y="122"/>
                        </a:lnTo>
                        <a:lnTo>
                          <a:pt x="54" y="110"/>
                        </a:lnTo>
                        <a:lnTo>
                          <a:pt x="54" y="110"/>
                        </a:lnTo>
                        <a:lnTo>
                          <a:pt x="42" y="104"/>
                        </a:lnTo>
                        <a:lnTo>
                          <a:pt x="34" y="98"/>
                        </a:lnTo>
                        <a:lnTo>
                          <a:pt x="32" y="110"/>
                        </a:lnTo>
                        <a:lnTo>
                          <a:pt x="0" y="110"/>
                        </a:lnTo>
                        <a:lnTo>
                          <a:pt x="2" y="70"/>
                        </a:lnTo>
                        <a:lnTo>
                          <a:pt x="34" y="70"/>
                        </a:lnTo>
                        <a:lnTo>
                          <a:pt x="34" y="70"/>
                        </a:lnTo>
                        <a:lnTo>
                          <a:pt x="36" y="76"/>
                        </a:lnTo>
                        <a:lnTo>
                          <a:pt x="36" y="78"/>
                        </a:lnTo>
                        <a:lnTo>
                          <a:pt x="42" y="82"/>
                        </a:lnTo>
                        <a:lnTo>
                          <a:pt x="50" y="86"/>
                        </a:lnTo>
                        <a:lnTo>
                          <a:pt x="56" y="86"/>
                        </a:lnTo>
                        <a:lnTo>
                          <a:pt x="56" y="86"/>
                        </a:lnTo>
                        <a:lnTo>
                          <a:pt x="66" y="84"/>
                        </a:lnTo>
                        <a:lnTo>
                          <a:pt x="70" y="82"/>
                        </a:lnTo>
                        <a:lnTo>
                          <a:pt x="72" y="78"/>
                        </a:lnTo>
                        <a:lnTo>
                          <a:pt x="72" y="78"/>
                        </a:lnTo>
                        <a:lnTo>
                          <a:pt x="70" y="76"/>
                        </a:lnTo>
                        <a:lnTo>
                          <a:pt x="68" y="74"/>
                        </a:lnTo>
                        <a:lnTo>
                          <a:pt x="60" y="72"/>
                        </a:lnTo>
                        <a:lnTo>
                          <a:pt x="38" y="66"/>
                        </a:lnTo>
                        <a:lnTo>
                          <a:pt x="26" y="62"/>
                        </a:lnTo>
                        <a:lnTo>
                          <a:pt x="16" y="56"/>
                        </a:lnTo>
                        <a:lnTo>
                          <a:pt x="12" y="52"/>
                        </a:lnTo>
                        <a:lnTo>
                          <a:pt x="8" y="48"/>
                        </a:lnTo>
                        <a:lnTo>
                          <a:pt x="6" y="42"/>
                        </a:lnTo>
                        <a:lnTo>
                          <a:pt x="6" y="36"/>
                        </a:lnTo>
                        <a:lnTo>
                          <a:pt x="6" y="36"/>
                        </a:lnTo>
                        <a:lnTo>
                          <a:pt x="8" y="30"/>
                        </a:lnTo>
                        <a:lnTo>
                          <a:pt x="10" y="24"/>
                        </a:lnTo>
                        <a:lnTo>
                          <a:pt x="16" y="18"/>
                        </a:lnTo>
                        <a:lnTo>
                          <a:pt x="20" y="16"/>
                        </a:lnTo>
                        <a:lnTo>
                          <a:pt x="32" y="10"/>
                        </a:lnTo>
                        <a:lnTo>
                          <a:pt x="46" y="8"/>
                        </a:lnTo>
                        <a:lnTo>
                          <a:pt x="46" y="8"/>
                        </a:lnTo>
                        <a:lnTo>
                          <a:pt x="52" y="8"/>
                        </a:lnTo>
                        <a:lnTo>
                          <a:pt x="52" y="0"/>
                        </a:lnTo>
                        <a:lnTo>
                          <a:pt x="62" y="0"/>
                        </a:lnTo>
                        <a:lnTo>
                          <a:pt x="62" y="10"/>
                        </a:lnTo>
                        <a:lnTo>
                          <a:pt x="62" y="10"/>
                        </a:lnTo>
                        <a:lnTo>
                          <a:pt x="72" y="14"/>
                        </a:lnTo>
                        <a:lnTo>
                          <a:pt x="80" y="22"/>
                        </a:lnTo>
                        <a:lnTo>
                          <a:pt x="80" y="10"/>
                        </a:lnTo>
                        <a:lnTo>
                          <a:pt x="108" y="10"/>
                        </a:lnTo>
                        <a:lnTo>
                          <a:pt x="110" y="44"/>
                        </a:lnTo>
                        <a:lnTo>
                          <a:pt x="80" y="44"/>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42"/>
                  <p:cNvSpPr>
                    <a:spLocks/>
                  </p:cNvSpPr>
                  <p:nvPr/>
                </p:nvSpPr>
                <p:spPr bwMode="auto">
                  <a:xfrm>
                    <a:off x="6169025" y="6926263"/>
                    <a:ext cx="762000" cy="238125"/>
                  </a:xfrm>
                  <a:custGeom>
                    <a:avLst/>
                    <a:gdLst>
                      <a:gd name="T0" fmla="*/ 436 w 480"/>
                      <a:gd name="T1" fmla="*/ 46 h 150"/>
                      <a:gd name="T2" fmla="*/ 392 w 480"/>
                      <a:gd name="T3" fmla="*/ 68 h 150"/>
                      <a:gd name="T4" fmla="*/ 372 w 480"/>
                      <a:gd name="T5" fmla="*/ 74 h 150"/>
                      <a:gd name="T6" fmla="*/ 348 w 480"/>
                      <a:gd name="T7" fmla="*/ 80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0 h 150"/>
                      <a:gd name="T20" fmla="*/ 86 w 480"/>
                      <a:gd name="T21" fmla="*/ 68 h 150"/>
                      <a:gd name="T22" fmla="*/ 64 w 480"/>
                      <a:gd name="T23" fmla="*/ 58 h 150"/>
                      <a:gd name="T24" fmla="*/ 42 w 480"/>
                      <a:gd name="T25" fmla="*/ 46 h 150"/>
                      <a:gd name="T26" fmla="*/ 16 w 480"/>
                      <a:gd name="T27" fmla="*/ 24 h 150"/>
                      <a:gd name="T28" fmla="*/ 0 w 480"/>
                      <a:gd name="T29" fmla="*/ 0 h 150"/>
                      <a:gd name="T30" fmla="*/ 0 w 480"/>
                      <a:gd name="T31" fmla="*/ 58 h 150"/>
                      <a:gd name="T32" fmla="*/ 6 w 480"/>
                      <a:gd name="T33" fmla="*/ 70 h 150"/>
                      <a:gd name="T34" fmla="*/ 28 w 480"/>
                      <a:gd name="T35" fmla="*/ 92 h 150"/>
                      <a:gd name="T36" fmla="*/ 42 w 480"/>
                      <a:gd name="T37" fmla="*/ 102 h 150"/>
                      <a:gd name="T38" fmla="*/ 86 w 480"/>
                      <a:gd name="T39" fmla="*/ 124 h 150"/>
                      <a:gd name="T40" fmla="*/ 108 w 480"/>
                      <a:gd name="T41" fmla="*/ 130 h 150"/>
                      <a:gd name="T42" fmla="*/ 130 w 480"/>
                      <a:gd name="T43" fmla="*/ 136 h 150"/>
                      <a:gd name="T44" fmla="*/ 174 w 480"/>
                      <a:gd name="T45" fmla="*/ 144 h 150"/>
                      <a:gd name="T46" fmla="*/ 218 w 480"/>
                      <a:gd name="T47" fmla="*/ 148 h 150"/>
                      <a:gd name="T48" fmla="*/ 240 w 480"/>
                      <a:gd name="T49" fmla="*/ 150 h 150"/>
                      <a:gd name="T50" fmla="*/ 262 w 480"/>
                      <a:gd name="T51" fmla="*/ 148 h 150"/>
                      <a:gd name="T52" fmla="*/ 306 w 480"/>
                      <a:gd name="T53" fmla="*/ 146 h 150"/>
                      <a:gd name="T54" fmla="*/ 348 w 480"/>
                      <a:gd name="T55" fmla="*/ 138 h 150"/>
                      <a:gd name="T56" fmla="*/ 392 w 480"/>
                      <a:gd name="T57" fmla="*/ 124 h 150"/>
                      <a:gd name="T58" fmla="*/ 416 w 480"/>
                      <a:gd name="T59" fmla="*/ 114 h 150"/>
                      <a:gd name="T60" fmla="*/ 436 w 480"/>
                      <a:gd name="T61" fmla="*/ 104 h 150"/>
                      <a:gd name="T62" fmla="*/ 464 w 480"/>
                      <a:gd name="T63" fmla="*/ 82 h 150"/>
                      <a:gd name="T64" fmla="*/ 480 w 480"/>
                      <a:gd name="T65" fmla="*/ 58 h 150"/>
                      <a:gd name="T66" fmla="*/ 480 w 480"/>
                      <a:gd name="T67" fmla="*/ 0 h 150"/>
                      <a:gd name="T68" fmla="*/ 474 w 480"/>
                      <a:gd name="T69" fmla="*/ 12 h 150"/>
                      <a:gd name="T70" fmla="*/ 452 w 480"/>
                      <a:gd name="T71" fmla="*/ 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6"/>
                        </a:moveTo>
                        <a:lnTo>
                          <a:pt x="436" y="46"/>
                        </a:lnTo>
                        <a:lnTo>
                          <a:pt x="416" y="58"/>
                        </a:lnTo>
                        <a:lnTo>
                          <a:pt x="392" y="68"/>
                        </a:lnTo>
                        <a:lnTo>
                          <a:pt x="392" y="68"/>
                        </a:lnTo>
                        <a:lnTo>
                          <a:pt x="372" y="74"/>
                        </a:lnTo>
                        <a:lnTo>
                          <a:pt x="348" y="80"/>
                        </a:lnTo>
                        <a:lnTo>
                          <a:pt x="348" y="80"/>
                        </a:lnTo>
                        <a:lnTo>
                          <a:pt x="306" y="88"/>
                        </a:lnTo>
                        <a:lnTo>
                          <a:pt x="306" y="88"/>
                        </a:lnTo>
                        <a:lnTo>
                          <a:pt x="262" y="92"/>
                        </a:lnTo>
                        <a:lnTo>
                          <a:pt x="262" y="92"/>
                        </a:lnTo>
                        <a:lnTo>
                          <a:pt x="240" y="92"/>
                        </a:lnTo>
                        <a:lnTo>
                          <a:pt x="240" y="92"/>
                        </a:lnTo>
                        <a:lnTo>
                          <a:pt x="218" y="92"/>
                        </a:lnTo>
                        <a:lnTo>
                          <a:pt x="218" y="92"/>
                        </a:lnTo>
                        <a:lnTo>
                          <a:pt x="174" y="88"/>
                        </a:lnTo>
                        <a:lnTo>
                          <a:pt x="174" y="88"/>
                        </a:lnTo>
                        <a:lnTo>
                          <a:pt x="130" y="80"/>
                        </a:lnTo>
                        <a:lnTo>
                          <a:pt x="130" y="80"/>
                        </a:lnTo>
                        <a:lnTo>
                          <a:pt x="108" y="74"/>
                        </a:lnTo>
                        <a:lnTo>
                          <a:pt x="86" y="68"/>
                        </a:lnTo>
                        <a:lnTo>
                          <a:pt x="86" y="68"/>
                        </a:lnTo>
                        <a:lnTo>
                          <a:pt x="64" y="58"/>
                        </a:lnTo>
                        <a:lnTo>
                          <a:pt x="42" y="46"/>
                        </a:lnTo>
                        <a:lnTo>
                          <a:pt x="42" y="46"/>
                        </a:lnTo>
                        <a:lnTo>
                          <a:pt x="28" y="36"/>
                        </a:lnTo>
                        <a:lnTo>
                          <a:pt x="16" y="24"/>
                        </a:lnTo>
                        <a:lnTo>
                          <a:pt x="6" y="12"/>
                        </a:lnTo>
                        <a:lnTo>
                          <a:pt x="0" y="0"/>
                        </a:lnTo>
                        <a:lnTo>
                          <a:pt x="0" y="0"/>
                        </a:lnTo>
                        <a:lnTo>
                          <a:pt x="0" y="58"/>
                        </a:lnTo>
                        <a:lnTo>
                          <a:pt x="0" y="58"/>
                        </a:lnTo>
                        <a:lnTo>
                          <a:pt x="6" y="70"/>
                        </a:lnTo>
                        <a:lnTo>
                          <a:pt x="16" y="82"/>
                        </a:lnTo>
                        <a:lnTo>
                          <a:pt x="28" y="92"/>
                        </a:lnTo>
                        <a:lnTo>
                          <a:pt x="42" y="102"/>
                        </a:lnTo>
                        <a:lnTo>
                          <a:pt x="42" y="102"/>
                        </a:lnTo>
                        <a:lnTo>
                          <a:pt x="64" y="114"/>
                        </a:lnTo>
                        <a:lnTo>
                          <a:pt x="86" y="124"/>
                        </a:lnTo>
                        <a:lnTo>
                          <a:pt x="86" y="124"/>
                        </a:lnTo>
                        <a:lnTo>
                          <a:pt x="108" y="130"/>
                        </a:lnTo>
                        <a:lnTo>
                          <a:pt x="130" y="136"/>
                        </a:lnTo>
                        <a:lnTo>
                          <a:pt x="130" y="136"/>
                        </a:lnTo>
                        <a:lnTo>
                          <a:pt x="174" y="144"/>
                        </a:lnTo>
                        <a:lnTo>
                          <a:pt x="174" y="144"/>
                        </a:lnTo>
                        <a:lnTo>
                          <a:pt x="218" y="148"/>
                        </a:lnTo>
                        <a:lnTo>
                          <a:pt x="218" y="148"/>
                        </a:lnTo>
                        <a:lnTo>
                          <a:pt x="240" y="150"/>
                        </a:lnTo>
                        <a:lnTo>
                          <a:pt x="240" y="150"/>
                        </a:lnTo>
                        <a:lnTo>
                          <a:pt x="262" y="148"/>
                        </a:lnTo>
                        <a:lnTo>
                          <a:pt x="262" y="148"/>
                        </a:lnTo>
                        <a:lnTo>
                          <a:pt x="306" y="146"/>
                        </a:lnTo>
                        <a:lnTo>
                          <a:pt x="306" y="146"/>
                        </a:lnTo>
                        <a:lnTo>
                          <a:pt x="348" y="138"/>
                        </a:lnTo>
                        <a:lnTo>
                          <a:pt x="348" y="138"/>
                        </a:lnTo>
                        <a:lnTo>
                          <a:pt x="372" y="132"/>
                        </a:lnTo>
                        <a:lnTo>
                          <a:pt x="392" y="124"/>
                        </a:lnTo>
                        <a:lnTo>
                          <a:pt x="392" y="124"/>
                        </a:lnTo>
                        <a:lnTo>
                          <a:pt x="416" y="114"/>
                        </a:lnTo>
                        <a:lnTo>
                          <a:pt x="436" y="104"/>
                        </a:lnTo>
                        <a:lnTo>
                          <a:pt x="436" y="104"/>
                        </a:lnTo>
                        <a:lnTo>
                          <a:pt x="452" y="92"/>
                        </a:lnTo>
                        <a:lnTo>
                          <a:pt x="464" y="82"/>
                        </a:lnTo>
                        <a:lnTo>
                          <a:pt x="474" y="70"/>
                        </a:lnTo>
                        <a:lnTo>
                          <a:pt x="480" y="58"/>
                        </a:lnTo>
                        <a:lnTo>
                          <a:pt x="480" y="58"/>
                        </a:lnTo>
                        <a:lnTo>
                          <a:pt x="480" y="0"/>
                        </a:lnTo>
                        <a:lnTo>
                          <a:pt x="480" y="0"/>
                        </a:lnTo>
                        <a:lnTo>
                          <a:pt x="474" y="12"/>
                        </a:lnTo>
                        <a:lnTo>
                          <a:pt x="464" y="24"/>
                        </a:lnTo>
                        <a:lnTo>
                          <a:pt x="452" y="36"/>
                        </a:lnTo>
                        <a:lnTo>
                          <a:pt x="436" y="46"/>
                        </a:lnTo>
                        <a:close/>
                      </a:path>
                    </a:pathLst>
                  </a:custGeom>
                  <a:solidFill>
                    <a:srgbClr val="EB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43"/>
                  <p:cNvSpPr>
                    <a:spLocks/>
                  </p:cNvSpPr>
                  <p:nvPr/>
                </p:nvSpPr>
                <p:spPr bwMode="auto">
                  <a:xfrm>
                    <a:off x="6169025" y="6926263"/>
                    <a:ext cx="762000" cy="238125"/>
                  </a:xfrm>
                  <a:custGeom>
                    <a:avLst/>
                    <a:gdLst>
                      <a:gd name="T0" fmla="*/ 436 w 480"/>
                      <a:gd name="T1" fmla="*/ 46 h 150"/>
                      <a:gd name="T2" fmla="*/ 392 w 480"/>
                      <a:gd name="T3" fmla="*/ 68 h 150"/>
                      <a:gd name="T4" fmla="*/ 372 w 480"/>
                      <a:gd name="T5" fmla="*/ 74 h 150"/>
                      <a:gd name="T6" fmla="*/ 348 w 480"/>
                      <a:gd name="T7" fmla="*/ 80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0 h 150"/>
                      <a:gd name="T20" fmla="*/ 86 w 480"/>
                      <a:gd name="T21" fmla="*/ 68 h 150"/>
                      <a:gd name="T22" fmla="*/ 64 w 480"/>
                      <a:gd name="T23" fmla="*/ 58 h 150"/>
                      <a:gd name="T24" fmla="*/ 42 w 480"/>
                      <a:gd name="T25" fmla="*/ 46 h 150"/>
                      <a:gd name="T26" fmla="*/ 16 w 480"/>
                      <a:gd name="T27" fmla="*/ 24 h 150"/>
                      <a:gd name="T28" fmla="*/ 0 w 480"/>
                      <a:gd name="T29" fmla="*/ 0 h 150"/>
                      <a:gd name="T30" fmla="*/ 0 w 480"/>
                      <a:gd name="T31" fmla="*/ 58 h 150"/>
                      <a:gd name="T32" fmla="*/ 6 w 480"/>
                      <a:gd name="T33" fmla="*/ 70 h 150"/>
                      <a:gd name="T34" fmla="*/ 28 w 480"/>
                      <a:gd name="T35" fmla="*/ 92 h 150"/>
                      <a:gd name="T36" fmla="*/ 42 w 480"/>
                      <a:gd name="T37" fmla="*/ 102 h 150"/>
                      <a:gd name="T38" fmla="*/ 86 w 480"/>
                      <a:gd name="T39" fmla="*/ 124 h 150"/>
                      <a:gd name="T40" fmla="*/ 108 w 480"/>
                      <a:gd name="T41" fmla="*/ 130 h 150"/>
                      <a:gd name="T42" fmla="*/ 130 w 480"/>
                      <a:gd name="T43" fmla="*/ 136 h 150"/>
                      <a:gd name="T44" fmla="*/ 174 w 480"/>
                      <a:gd name="T45" fmla="*/ 144 h 150"/>
                      <a:gd name="T46" fmla="*/ 218 w 480"/>
                      <a:gd name="T47" fmla="*/ 148 h 150"/>
                      <a:gd name="T48" fmla="*/ 240 w 480"/>
                      <a:gd name="T49" fmla="*/ 150 h 150"/>
                      <a:gd name="T50" fmla="*/ 262 w 480"/>
                      <a:gd name="T51" fmla="*/ 148 h 150"/>
                      <a:gd name="T52" fmla="*/ 306 w 480"/>
                      <a:gd name="T53" fmla="*/ 146 h 150"/>
                      <a:gd name="T54" fmla="*/ 348 w 480"/>
                      <a:gd name="T55" fmla="*/ 138 h 150"/>
                      <a:gd name="T56" fmla="*/ 392 w 480"/>
                      <a:gd name="T57" fmla="*/ 124 h 150"/>
                      <a:gd name="T58" fmla="*/ 416 w 480"/>
                      <a:gd name="T59" fmla="*/ 114 h 150"/>
                      <a:gd name="T60" fmla="*/ 436 w 480"/>
                      <a:gd name="T61" fmla="*/ 104 h 150"/>
                      <a:gd name="T62" fmla="*/ 464 w 480"/>
                      <a:gd name="T63" fmla="*/ 82 h 150"/>
                      <a:gd name="T64" fmla="*/ 480 w 480"/>
                      <a:gd name="T65" fmla="*/ 58 h 150"/>
                      <a:gd name="T66" fmla="*/ 480 w 480"/>
                      <a:gd name="T67" fmla="*/ 0 h 150"/>
                      <a:gd name="T68" fmla="*/ 474 w 480"/>
                      <a:gd name="T69" fmla="*/ 12 h 150"/>
                      <a:gd name="T70" fmla="*/ 452 w 480"/>
                      <a:gd name="T71" fmla="*/ 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6"/>
                        </a:moveTo>
                        <a:lnTo>
                          <a:pt x="436" y="46"/>
                        </a:lnTo>
                        <a:lnTo>
                          <a:pt x="416" y="58"/>
                        </a:lnTo>
                        <a:lnTo>
                          <a:pt x="392" y="68"/>
                        </a:lnTo>
                        <a:lnTo>
                          <a:pt x="392" y="68"/>
                        </a:lnTo>
                        <a:lnTo>
                          <a:pt x="372" y="74"/>
                        </a:lnTo>
                        <a:lnTo>
                          <a:pt x="348" y="80"/>
                        </a:lnTo>
                        <a:lnTo>
                          <a:pt x="348" y="80"/>
                        </a:lnTo>
                        <a:lnTo>
                          <a:pt x="306" y="88"/>
                        </a:lnTo>
                        <a:lnTo>
                          <a:pt x="306" y="88"/>
                        </a:lnTo>
                        <a:lnTo>
                          <a:pt x="262" y="92"/>
                        </a:lnTo>
                        <a:lnTo>
                          <a:pt x="262" y="92"/>
                        </a:lnTo>
                        <a:lnTo>
                          <a:pt x="240" y="92"/>
                        </a:lnTo>
                        <a:lnTo>
                          <a:pt x="240" y="92"/>
                        </a:lnTo>
                        <a:lnTo>
                          <a:pt x="218" y="92"/>
                        </a:lnTo>
                        <a:lnTo>
                          <a:pt x="218" y="92"/>
                        </a:lnTo>
                        <a:lnTo>
                          <a:pt x="174" y="88"/>
                        </a:lnTo>
                        <a:lnTo>
                          <a:pt x="174" y="88"/>
                        </a:lnTo>
                        <a:lnTo>
                          <a:pt x="130" y="80"/>
                        </a:lnTo>
                        <a:lnTo>
                          <a:pt x="130" y="80"/>
                        </a:lnTo>
                        <a:lnTo>
                          <a:pt x="108" y="74"/>
                        </a:lnTo>
                        <a:lnTo>
                          <a:pt x="86" y="68"/>
                        </a:lnTo>
                        <a:lnTo>
                          <a:pt x="86" y="68"/>
                        </a:lnTo>
                        <a:lnTo>
                          <a:pt x="64" y="58"/>
                        </a:lnTo>
                        <a:lnTo>
                          <a:pt x="42" y="46"/>
                        </a:lnTo>
                        <a:lnTo>
                          <a:pt x="42" y="46"/>
                        </a:lnTo>
                        <a:lnTo>
                          <a:pt x="28" y="36"/>
                        </a:lnTo>
                        <a:lnTo>
                          <a:pt x="16" y="24"/>
                        </a:lnTo>
                        <a:lnTo>
                          <a:pt x="6" y="12"/>
                        </a:lnTo>
                        <a:lnTo>
                          <a:pt x="0" y="0"/>
                        </a:lnTo>
                        <a:lnTo>
                          <a:pt x="0" y="0"/>
                        </a:lnTo>
                        <a:lnTo>
                          <a:pt x="0" y="58"/>
                        </a:lnTo>
                        <a:lnTo>
                          <a:pt x="0" y="58"/>
                        </a:lnTo>
                        <a:lnTo>
                          <a:pt x="6" y="70"/>
                        </a:lnTo>
                        <a:lnTo>
                          <a:pt x="16" y="82"/>
                        </a:lnTo>
                        <a:lnTo>
                          <a:pt x="28" y="92"/>
                        </a:lnTo>
                        <a:lnTo>
                          <a:pt x="42" y="102"/>
                        </a:lnTo>
                        <a:lnTo>
                          <a:pt x="42" y="102"/>
                        </a:lnTo>
                        <a:lnTo>
                          <a:pt x="64" y="114"/>
                        </a:lnTo>
                        <a:lnTo>
                          <a:pt x="86" y="124"/>
                        </a:lnTo>
                        <a:lnTo>
                          <a:pt x="86" y="124"/>
                        </a:lnTo>
                        <a:lnTo>
                          <a:pt x="108" y="130"/>
                        </a:lnTo>
                        <a:lnTo>
                          <a:pt x="130" y="136"/>
                        </a:lnTo>
                        <a:lnTo>
                          <a:pt x="130" y="136"/>
                        </a:lnTo>
                        <a:lnTo>
                          <a:pt x="174" y="144"/>
                        </a:lnTo>
                        <a:lnTo>
                          <a:pt x="174" y="144"/>
                        </a:lnTo>
                        <a:lnTo>
                          <a:pt x="218" y="148"/>
                        </a:lnTo>
                        <a:lnTo>
                          <a:pt x="218" y="148"/>
                        </a:lnTo>
                        <a:lnTo>
                          <a:pt x="240" y="150"/>
                        </a:lnTo>
                        <a:lnTo>
                          <a:pt x="240" y="150"/>
                        </a:lnTo>
                        <a:lnTo>
                          <a:pt x="262" y="148"/>
                        </a:lnTo>
                        <a:lnTo>
                          <a:pt x="262" y="148"/>
                        </a:lnTo>
                        <a:lnTo>
                          <a:pt x="306" y="146"/>
                        </a:lnTo>
                        <a:lnTo>
                          <a:pt x="306" y="146"/>
                        </a:lnTo>
                        <a:lnTo>
                          <a:pt x="348" y="138"/>
                        </a:lnTo>
                        <a:lnTo>
                          <a:pt x="348" y="138"/>
                        </a:lnTo>
                        <a:lnTo>
                          <a:pt x="372" y="132"/>
                        </a:lnTo>
                        <a:lnTo>
                          <a:pt x="392" y="124"/>
                        </a:lnTo>
                        <a:lnTo>
                          <a:pt x="392" y="124"/>
                        </a:lnTo>
                        <a:lnTo>
                          <a:pt x="416" y="114"/>
                        </a:lnTo>
                        <a:lnTo>
                          <a:pt x="436" y="104"/>
                        </a:lnTo>
                        <a:lnTo>
                          <a:pt x="436" y="104"/>
                        </a:lnTo>
                        <a:lnTo>
                          <a:pt x="452" y="92"/>
                        </a:lnTo>
                        <a:lnTo>
                          <a:pt x="464" y="82"/>
                        </a:lnTo>
                        <a:lnTo>
                          <a:pt x="474" y="70"/>
                        </a:lnTo>
                        <a:lnTo>
                          <a:pt x="480" y="58"/>
                        </a:lnTo>
                        <a:lnTo>
                          <a:pt x="480" y="58"/>
                        </a:lnTo>
                        <a:lnTo>
                          <a:pt x="480" y="0"/>
                        </a:lnTo>
                        <a:lnTo>
                          <a:pt x="480" y="0"/>
                        </a:lnTo>
                        <a:lnTo>
                          <a:pt x="474" y="12"/>
                        </a:lnTo>
                        <a:lnTo>
                          <a:pt x="464" y="24"/>
                        </a:lnTo>
                        <a:lnTo>
                          <a:pt x="452" y="36"/>
                        </a:lnTo>
                        <a:lnTo>
                          <a:pt x="436"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44"/>
                  <p:cNvSpPr>
                    <a:spLocks/>
                  </p:cNvSpPr>
                  <p:nvPr/>
                </p:nvSpPr>
                <p:spPr bwMode="auto">
                  <a:xfrm>
                    <a:off x="6169025" y="6637338"/>
                    <a:ext cx="762000" cy="346075"/>
                  </a:xfrm>
                  <a:custGeom>
                    <a:avLst/>
                    <a:gdLst>
                      <a:gd name="T0" fmla="*/ 240 w 480"/>
                      <a:gd name="T1" fmla="*/ 0 h 218"/>
                      <a:gd name="T2" fmla="*/ 240 w 480"/>
                      <a:gd name="T3" fmla="*/ 0 h 218"/>
                      <a:gd name="T4" fmla="*/ 192 w 480"/>
                      <a:gd name="T5" fmla="*/ 2 h 218"/>
                      <a:gd name="T6" fmla="*/ 146 w 480"/>
                      <a:gd name="T7" fmla="*/ 8 h 218"/>
                      <a:gd name="T8" fmla="*/ 106 w 480"/>
                      <a:gd name="T9" fmla="*/ 18 h 218"/>
                      <a:gd name="T10" fmla="*/ 88 w 480"/>
                      <a:gd name="T11" fmla="*/ 24 h 218"/>
                      <a:gd name="T12" fmla="*/ 70 w 480"/>
                      <a:gd name="T13" fmla="*/ 32 h 218"/>
                      <a:gd name="T14" fmla="*/ 54 w 480"/>
                      <a:gd name="T15" fmla="*/ 40 h 218"/>
                      <a:gd name="T16" fmla="*/ 42 w 480"/>
                      <a:gd name="T17" fmla="*/ 48 h 218"/>
                      <a:gd name="T18" fmla="*/ 30 w 480"/>
                      <a:gd name="T19" fmla="*/ 56 h 218"/>
                      <a:gd name="T20" fmla="*/ 20 w 480"/>
                      <a:gd name="T21" fmla="*/ 66 h 218"/>
                      <a:gd name="T22" fmla="*/ 10 w 480"/>
                      <a:gd name="T23" fmla="*/ 76 h 218"/>
                      <a:gd name="T24" fmla="*/ 6 w 480"/>
                      <a:gd name="T25" fmla="*/ 86 h 218"/>
                      <a:gd name="T26" fmla="*/ 2 w 480"/>
                      <a:gd name="T27" fmla="*/ 98 h 218"/>
                      <a:gd name="T28" fmla="*/ 0 w 480"/>
                      <a:gd name="T29" fmla="*/ 108 h 218"/>
                      <a:gd name="T30" fmla="*/ 0 w 480"/>
                      <a:gd name="T31" fmla="*/ 108 h 218"/>
                      <a:gd name="T32" fmla="*/ 2 w 480"/>
                      <a:gd name="T33" fmla="*/ 120 h 218"/>
                      <a:gd name="T34" fmla="*/ 6 w 480"/>
                      <a:gd name="T35" fmla="*/ 130 h 218"/>
                      <a:gd name="T36" fmla="*/ 10 w 480"/>
                      <a:gd name="T37" fmla="*/ 142 h 218"/>
                      <a:gd name="T38" fmla="*/ 20 w 480"/>
                      <a:gd name="T39" fmla="*/ 152 h 218"/>
                      <a:gd name="T40" fmla="*/ 30 w 480"/>
                      <a:gd name="T41" fmla="*/ 160 h 218"/>
                      <a:gd name="T42" fmla="*/ 42 w 480"/>
                      <a:gd name="T43" fmla="*/ 170 h 218"/>
                      <a:gd name="T44" fmla="*/ 54 w 480"/>
                      <a:gd name="T45" fmla="*/ 178 h 218"/>
                      <a:gd name="T46" fmla="*/ 70 w 480"/>
                      <a:gd name="T47" fmla="*/ 186 h 218"/>
                      <a:gd name="T48" fmla="*/ 88 w 480"/>
                      <a:gd name="T49" fmla="*/ 194 h 218"/>
                      <a:gd name="T50" fmla="*/ 106 w 480"/>
                      <a:gd name="T51" fmla="*/ 200 h 218"/>
                      <a:gd name="T52" fmla="*/ 146 w 480"/>
                      <a:gd name="T53" fmla="*/ 210 h 218"/>
                      <a:gd name="T54" fmla="*/ 192 w 480"/>
                      <a:gd name="T55" fmla="*/ 216 h 218"/>
                      <a:gd name="T56" fmla="*/ 240 w 480"/>
                      <a:gd name="T57" fmla="*/ 218 h 218"/>
                      <a:gd name="T58" fmla="*/ 240 w 480"/>
                      <a:gd name="T59" fmla="*/ 218 h 218"/>
                      <a:gd name="T60" fmla="*/ 288 w 480"/>
                      <a:gd name="T61" fmla="*/ 216 h 218"/>
                      <a:gd name="T62" fmla="*/ 334 w 480"/>
                      <a:gd name="T63" fmla="*/ 210 h 218"/>
                      <a:gd name="T64" fmla="*/ 374 w 480"/>
                      <a:gd name="T65" fmla="*/ 200 h 218"/>
                      <a:gd name="T66" fmla="*/ 392 w 480"/>
                      <a:gd name="T67" fmla="*/ 194 h 218"/>
                      <a:gd name="T68" fmla="*/ 410 w 480"/>
                      <a:gd name="T69" fmla="*/ 186 h 218"/>
                      <a:gd name="T70" fmla="*/ 426 w 480"/>
                      <a:gd name="T71" fmla="*/ 178 h 218"/>
                      <a:gd name="T72" fmla="*/ 440 w 480"/>
                      <a:gd name="T73" fmla="*/ 170 h 218"/>
                      <a:gd name="T74" fmla="*/ 452 w 480"/>
                      <a:gd name="T75" fmla="*/ 160 h 218"/>
                      <a:gd name="T76" fmla="*/ 462 w 480"/>
                      <a:gd name="T77" fmla="*/ 152 h 218"/>
                      <a:gd name="T78" fmla="*/ 470 w 480"/>
                      <a:gd name="T79" fmla="*/ 142 h 218"/>
                      <a:gd name="T80" fmla="*/ 476 w 480"/>
                      <a:gd name="T81" fmla="*/ 130 h 218"/>
                      <a:gd name="T82" fmla="*/ 478 w 480"/>
                      <a:gd name="T83" fmla="*/ 120 h 218"/>
                      <a:gd name="T84" fmla="*/ 480 w 480"/>
                      <a:gd name="T85" fmla="*/ 108 h 218"/>
                      <a:gd name="T86" fmla="*/ 480 w 480"/>
                      <a:gd name="T87" fmla="*/ 108 h 218"/>
                      <a:gd name="T88" fmla="*/ 478 w 480"/>
                      <a:gd name="T89" fmla="*/ 98 h 218"/>
                      <a:gd name="T90" fmla="*/ 476 w 480"/>
                      <a:gd name="T91" fmla="*/ 86 h 218"/>
                      <a:gd name="T92" fmla="*/ 470 w 480"/>
                      <a:gd name="T93" fmla="*/ 76 h 218"/>
                      <a:gd name="T94" fmla="*/ 462 w 480"/>
                      <a:gd name="T95" fmla="*/ 66 h 218"/>
                      <a:gd name="T96" fmla="*/ 452 w 480"/>
                      <a:gd name="T97" fmla="*/ 56 h 218"/>
                      <a:gd name="T98" fmla="*/ 440 w 480"/>
                      <a:gd name="T99" fmla="*/ 48 h 218"/>
                      <a:gd name="T100" fmla="*/ 426 w 480"/>
                      <a:gd name="T101" fmla="*/ 40 h 218"/>
                      <a:gd name="T102" fmla="*/ 410 w 480"/>
                      <a:gd name="T103" fmla="*/ 32 h 218"/>
                      <a:gd name="T104" fmla="*/ 392 w 480"/>
                      <a:gd name="T105" fmla="*/ 24 h 218"/>
                      <a:gd name="T106" fmla="*/ 374 w 480"/>
                      <a:gd name="T107" fmla="*/ 18 h 218"/>
                      <a:gd name="T108" fmla="*/ 334 w 480"/>
                      <a:gd name="T109" fmla="*/ 8 h 218"/>
                      <a:gd name="T110" fmla="*/ 288 w 480"/>
                      <a:gd name="T111" fmla="*/ 2 h 218"/>
                      <a:gd name="T112" fmla="*/ 240 w 480"/>
                      <a:gd name="T113" fmla="*/ 0 h 218"/>
                      <a:gd name="T114" fmla="*/ 240 w 480"/>
                      <a:gd name="T115"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0" h="218">
                        <a:moveTo>
                          <a:pt x="240" y="0"/>
                        </a:moveTo>
                        <a:lnTo>
                          <a:pt x="240" y="0"/>
                        </a:lnTo>
                        <a:lnTo>
                          <a:pt x="192" y="2"/>
                        </a:lnTo>
                        <a:lnTo>
                          <a:pt x="146" y="8"/>
                        </a:lnTo>
                        <a:lnTo>
                          <a:pt x="106" y="18"/>
                        </a:lnTo>
                        <a:lnTo>
                          <a:pt x="88" y="24"/>
                        </a:lnTo>
                        <a:lnTo>
                          <a:pt x="70" y="32"/>
                        </a:lnTo>
                        <a:lnTo>
                          <a:pt x="54" y="40"/>
                        </a:lnTo>
                        <a:lnTo>
                          <a:pt x="42" y="48"/>
                        </a:lnTo>
                        <a:lnTo>
                          <a:pt x="30" y="56"/>
                        </a:lnTo>
                        <a:lnTo>
                          <a:pt x="20" y="66"/>
                        </a:lnTo>
                        <a:lnTo>
                          <a:pt x="10" y="76"/>
                        </a:lnTo>
                        <a:lnTo>
                          <a:pt x="6" y="86"/>
                        </a:lnTo>
                        <a:lnTo>
                          <a:pt x="2" y="98"/>
                        </a:lnTo>
                        <a:lnTo>
                          <a:pt x="0" y="108"/>
                        </a:lnTo>
                        <a:lnTo>
                          <a:pt x="0" y="108"/>
                        </a:lnTo>
                        <a:lnTo>
                          <a:pt x="2" y="120"/>
                        </a:lnTo>
                        <a:lnTo>
                          <a:pt x="6" y="130"/>
                        </a:lnTo>
                        <a:lnTo>
                          <a:pt x="10" y="142"/>
                        </a:lnTo>
                        <a:lnTo>
                          <a:pt x="20" y="152"/>
                        </a:lnTo>
                        <a:lnTo>
                          <a:pt x="30" y="160"/>
                        </a:lnTo>
                        <a:lnTo>
                          <a:pt x="42" y="170"/>
                        </a:lnTo>
                        <a:lnTo>
                          <a:pt x="54" y="178"/>
                        </a:lnTo>
                        <a:lnTo>
                          <a:pt x="70" y="186"/>
                        </a:lnTo>
                        <a:lnTo>
                          <a:pt x="88" y="194"/>
                        </a:lnTo>
                        <a:lnTo>
                          <a:pt x="106" y="200"/>
                        </a:lnTo>
                        <a:lnTo>
                          <a:pt x="146" y="210"/>
                        </a:lnTo>
                        <a:lnTo>
                          <a:pt x="192" y="216"/>
                        </a:lnTo>
                        <a:lnTo>
                          <a:pt x="240" y="218"/>
                        </a:lnTo>
                        <a:lnTo>
                          <a:pt x="240" y="218"/>
                        </a:lnTo>
                        <a:lnTo>
                          <a:pt x="288" y="216"/>
                        </a:lnTo>
                        <a:lnTo>
                          <a:pt x="334" y="210"/>
                        </a:lnTo>
                        <a:lnTo>
                          <a:pt x="374" y="200"/>
                        </a:lnTo>
                        <a:lnTo>
                          <a:pt x="392" y="194"/>
                        </a:lnTo>
                        <a:lnTo>
                          <a:pt x="410" y="186"/>
                        </a:lnTo>
                        <a:lnTo>
                          <a:pt x="426" y="178"/>
                        </a:lnTo>
                        <a:lnTo>
                          <a:pt x="440" y="170"/>
                        </a:lnTo>
                        <a:lnTo>
                          <a:pt x="452" y="160"/>
                        </a:lnTo>
                        <a:lnTo>
                          <a:pt x="462" y="152"/>
                        </a:lnTo>
                        <a:lnTo>
                          <a:pt x="470" y="142"/>
                        </a:lnTo>
                        <a:lnTo>
                          <a:pt x="476" y="130"/>
                        </a:lnTo>
                        <a:lnTo>
                          <a:pt x="478" y="120"/>
                        </a:lnTo>
                        <a:lnTo>
                          <a:pt x="480" y="108"/>
                        </a:lnTo>
                        <a:lnTo>
                          <a:pt x="480" y="108"/>
                        </a:lnTo>
                        <a:lnTo>
                          <a:pt x="478" y="98"/>
                        </a:lnTo>
                        <a:lnTo>
                          <a:pt x="476" y="86"/>
                        </a:lnTo>
                        <a:lnTo>
                          <a:pt x="470" y="76"/>
                        </a:lnTo>
                        <a:lnTo>
                          <a:pt x="462" y="66"/>
                        </a:lnTo>
                        <a:lnTo>
                          <a:pt x="452" y="56"/>
                        </a:lnTo>
                        <a:lnTo>
                          <a:pt x="440" y="48"/>
                        </a:lnTo>
                        <a:lnTo>
                          <a:pt x="426" y="40"/>
                        </a:lnTo>
                        <a:lnTo>
                          <a:pt x="410" y="32"/>
                        </a:lnTo>
                        <a:lnTo>
                          <a:pt x="392" y="24"/>
                        </a:lnTo>
                        <a:lnTo>
                          <a:pt x="374" y="18"/>
                        </a:lnTo>
                        <a:lnTo>
                          <a:pt x="334" y="8"/>
                        </a:lnTo>
                        <a:lnTo>
                          <a:pt x="288" y="2"/>
                        </a:lnTo>
                        <a:lnTo>
                          <a:pt x="240" y="0"/>
                        </a:lnTo>
                        <a:lnTo>
                          <a:pt x="240" y="0"/>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45"/>
                  <p:cNvSpPr>
                    <a:spLocks/>
                  </p:cNvSpPr>
                  <p:nvPr/>
                </p:nvSpPr>
                <p:spPr bwMode="auto">
                  <a:xfrm>
                    <a:off x="6232525" y="6665913"/>
                    <a:ext cx="635000" cy="257175"/>
                  </a:xfrm>
                  <a:custGeom>
                    <a:avLst/>
                    <a:gdLst>
                      <a:gd name="T0" fmla="*/ 200 w 400"/>
                      <a:gd name="T1" fmla="*/ 0 h 162"/>
                      <a:gd name="T2" fmla="*/ 200 w 400"/>
                      <a:gd name="T3" fmla="*/ 0 h 162"/>
                      <a:gd name="T4" fmla="*/ 160 w 400"/>
                      <a:gd name="T5" fmla="*/ 2 h 162"/>
                      <a:gd name="T6" fmla="*/ 122 w 400"/>
                      <a:gd name="T7" fmla="*/ 6 h 162"/>
                      <a:gd name="T8" fmla="*/ 88 w 400"/>
                      <a:gd name="T9" fmla="*/ 14 h 162"/>
                      <a:gd name="T10" fmla="*/ 58 w 400"/>
                      <a:gd name="T11" fmla="*/ 24 h 162"/>
                      <a:gd name="T12" fmla="*/ 34 w 400"/>
                      <a:gd name="T13" fmla="*/ 36 h 162"/>
                      <a:gd name="T14" fmla="*/ 24 w 400"/>
                      <a:gd name="T15" fmla="*/ 42 h 162"/>
                      <a:gd name="T16" fmla="*/ 16 w 400"/>
                      <a:gd name="T17" fmla="*/ 50 h 162"/>
                      <a:gd name="T18" fmla="*/ 10 w 400"/>
                      <a:gd name="T19" fmla="*/ 56 h 162"/>
                      <a:gd name="T20" fmla="*/ 4 w 400"/>
                      <a:gd name="T21" fmla="*/ 64 h 162"/>
                      <a:gd name="T22" fmla="*/ 2 w 400"/>
                      <a:gd name="T23" fmla="*/ 72 h 162"/>
                      <a:gd name="T24" fmla="*/ 0 w 400"/>
                      <a:gd name="T25" fmla="*/ 82 h 162"/>
                      <a:gd name="T26" fmla="*/ 0 w 400"/>
                      <a:gd name="T27" fmla="*/ 82 h 162"/>
                      <a:gd name="T28" fmla="*/ 2 w 400"/>
                      <a:gd name="T29" fmla="*/ 90 h 162"/>
                      <a:gd name="T30" fmla="*/ 4 w 400"/>
                      <a:gd name="T31" fmla="*/ 98 h 162"/>
                      <a:gd name="T32" fmla="*/ 10 w 400"/>
                      <a:gd name="T33" fmla="*/ 106 h 162"/>
                      <a:gd name="T34" fmla="*/ 16 w 400"/>
                      <a:gd name="T35" fmla="*/ 112 h 162"/>
                      <a:gd name="T36" fmla="*/ 24 w 400"/>
                      <a:gd name="T37" fmla="*/ 120 h 162"/>
                      <a:gd name="T38" fmla="*/ 34 w 400"/>
                      <a:gd name="T39" fmla="*/ 126 h 162"/>
                      <a:gd name="T40" fmla="*/ 58 w 400"/>
                      <a:gd name="T41" fmla="*/ 138 h 162"/>
                      <a:gd name="T42" fmla="*/ 88 w 400"/>
                      <a:gd name="T43" fmla="*/ 148 h 162"/>
                      <a:gd name="T44" fmla="*/ 122 w 400"/>
                      <a:gd name="T45" fmla="*/ 156 h 162"/>
                      <a:gd name="T46" fmla="*/ 160 w 400"/>
                      <a:gd name="T47" fmla="*/ 160 h 162"/>
                      <a:gd name="T48" fmla="*/ 200 w 400"/>
                      <a:gd name="T49" fmla="*/ 162 h 162"/>
                      <a:gd name="T50" fmla="*/ 200 w 400"/>
                      <a:gd name="T51" fmla="*/ 162 h 162"/>
                      <a:gd name="T52" fmla="*/ 240 w 400"/>
                      <a:gd name="T53" fmla="*/ 160 h 162"/>
                      <a:gd name="T54" fmla="*/ 278 w 400"/>
                      <a:gd name="T55" fmla="*/ 156 h 162"/>
                      <a:gd name="T56" fmla="*/ 312 w 400"/>
                      <a:gd name="T57" fmla="*/ 148 h 162"/>
                      <a:gd name="T58" fmla="*/ 342 w 400"/>
                      <a:gd name="T59" fmla="*/ 138 h 162"/>
                      <a:gd name="T60" fmla="*/ 366 w 400"/>
                      <a:gd name="T61" fmla="*/ 126 h 162"/>
                      <a:gd name="T62" fmla="*/ 376 w 400"/>
                      <a:gd name="T63" fmla="*/ 120 h 162"/>
                      <a:gd name="T64" fmla="*/ 384 w 400"/>
                      <a:gd name="T65" fmla="*/ 112 h 162"/>
                      <a:gd name="T66" fmla="*/ 392 w 400"/>
                      <a:gd name="T67" fmla="*/ 106 h 162"/>
                      <a:gd name="T68" fmla="*/ 396 w 400"/>
                      <a:gd name="T69" fmla="*/ 98 h 162"/>
                      <a:gd name="T70" fmla="*/ 400 w 400"/>
                      <a:gd name="T71" fmla="*/ 90 h 162"/>
                      <a:gd name="T72" fmla="*/ 400 w 400"/>
                      <a:gd name="T73" fmla="*/ 82 h 162"/>
                      <a:gd name="T74" fmla="*/ 400 w 400"/>
                      <a:gd name="T75" fmla="*/ 82 h 162"/>
                      <a:gd name="T76" fmla="*/ 400 w 400"/>
                      <a:gd name="T77" fmla="*/ 72 h 162"/>
                      <a:gd name="T78" fmla="*/ 396 w 400"/>
                      <a:gd name="T79" fmla="*/ 64 h 162"/>
                      <a:gd name="T80" fmla="*/ 392 w 400"/>
                      <a:gd name="T81" fmla="*/ 56 h 162"/>
                      <a:gd name="T82" fmla="*/ 384 w 400"/>
                      <a:gd name="T83" fmla="*/ 50 h 162"/>
                      <a:gd name="T84" fmla="*/ 376 w 400"/>
                      <a:gd name="T85" fmla="*/ 42 h 162"/>
                      <a:gd name="T86" fmla="*/ 366 w 400"/>
                      <a:gd name="T87" fmla="*/ 36 h 162"/>
                      <a:gd name="T88" fmla="*/ 342 w 400"/>
                      <a:gd name="T89" fmla="*/ 24 h 162"/>
                      <a:gd name="T90" fmla="*/ 312 w 400"/>
                      <a:gd name="T91" fmla="*/ 14 h 162"/>
                      <a:gd name="T92" fmla="*/ 278 w 400"/>
                      <a:gd name="T93" fmla="*/ 6 h 162"/>
                      <a:gd name="T94" fmla="*/ 240 w 400"/>
                      <a:gd name="T95" fmla="*/ 2 h 162"/>
                      <a:gd name="T96" fmla="*/ 200 w 400"/>
                      <a:gd name="T97" fmla="*/ 0 h 162"/>
                      <a:gd name="T98" fmla="*/ 200 w 400"/>
                      <a:gd name="T9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0" h="162">
                        <a:moveTo>
                          <a:pt x="200" y="0"/>
                        </a:moveTo>
                        <a:lnTo>
                          <a:pt x="200" y="0"/>
                        </a:lnTo>
                        <a:lnTo>
                          <a:pt x="160" y="2"/>
                        </a:lnTo>
                        <a:lnTo>
                          <a:pt x="122" y="6"/>
                        </a:lnTo>
                        <a:lnTo>
                          <a:pt x="88" y="14"/>
                        </a:lnTo>
                        <a:lnTo>
                          <a:pt x="58" y="24"/>
                        </a:lnTo>
                        <a:lnTo>
                          <a:pt x="34" y="36"/>
                        </a:lnTo>
                        <a:lnTo>
                          <a:pt x="24" y="42"/>
                        </a:lnTo>
                        <a:lnTo>
                          <a:pt x="16" y="50"/>
                        </a:lnTo>
                        <a:lnTo>
                          <a:pt x="10" y="56"/>
                        </a:lnTo>
                        <a:lnTo>
                          <a:pt x="4" y="64"/>
                        </a:lnTo>
                        <a:lnTo>
                          <a:pt x="2" y="72"/>
                        </a:lnTo>
                        <a:lnTo>
                          <a:pt x="0" y="82"/>
                        </a:lnTo>
                        <a:lnTo>
                          <a:pt x="0" y="82"/>
                        </a:lnTo>
                        <a:lnTo>
                          <a:pt x="2" y="90"/>
                        </a:lnTo>
                        <a:lnTo>
                          <a:pt x="4" y="98"/>
                        </a:lnTo>
                        <a:lnTo>
                          <a:pt x="10" y="106"/>
                        </a:lnTo>
                        <a:lnTo>
                          <a:pt x="16" y="112"/>
                        </a:lnTo>
                        <a:lnTo>
                          <a:pt x="24" y="120"/>
                        </a:lnTo>
                        <a:lnTo>
                          <a:pt x="34" y="126"/>
                        </a:lnTo>
                        <a:lnTo>
                          <a:pt x="58" y="138"/>
                        </a:lnTo>
                        <a:lnTo>
                          <a:pt x="88" y="148"/>
                        </a:lnTo>
                        <a:lnTo>
                          <a:pt x="122" y="156"/>
                        </a:lnTo>
                        <a:lnTo>
                          <a:pt x="160" y="160"/>
                        </a:lnTo>
                        <a:lnTo>
                          <a:pt x="200" y="162"/>
                        </a:lnTo>
                        <a:lnTo>
                          <a:pt x="200" y="162"/>
                        </a:lnTo>
                        <a:lnTo>
                          <a:pt x="240" y="160"/>
                        </a:lnTo>
                        <a:lnTo>
                          <a:pt x="278" y="156"/>
                        </a:lnTo>
                        <a:lnTo>
                          <a:pt x="312" y="148"/>
                        </a:lnTo>
                        <a:lnTo>
                          <a:pt x="342" y="138"/>
                        </a:lnTo>
                        <a:lnTo>
                          <a:pt x="366" y="126"/>
                        </a:lnTo>
                        <a:lnTo>
                          <a:pt x="376" y="120"/>
                        </a:lnTo>
                        <a:lnTo>
                          <a:pt x="384" y="112"/>
                        </a:lnTo>
                        <a:lnTo>
                          <a:pt x="392" y="106"/>
                        </a:lnTo>
                        <a:lnTo>
                          <a:pt x="396" y="98"/>
                        </a:lnTo>
                        <a:lnTo>
                          <a:pt x="400" y="90"/>
                        </a:lnTo>
                        <a:lnTo>
                          <a:pt x="400" y="82"/>
                        </a:lnTo>
                        <a:lnTo>
                          <a:pt x="400" y="82"/>
                        </a:lnTo>
                        <a:lnTo>
                          <a:pt x="400" y="72"/>
                        </a:lnTo>
                        <a:lnTo>
                          <a:pt x="396" y="64"/>
                        </a:lnTo>
                        <a:lnTo>
                          <a:pt x="392" y="56"/>
                        </a:lnTo>
                        <a:lnTo>
                          <a:pt x="384" y="50"/>
                        </a:lnTo>
                        <a:lnTo>
                          <a:pt x="376" y="42"/>
                        </a:lnTo>
                        <a:lnTo>
                          <a:pt x="366" y="36"/>
                        </a:lnTo>
                        <a:lnTo>
                          <a:pt x="342" y="24"/>
                        </a:lnTo>
                        <a:lnTo>
                          <a:pt x="312" y="14"/>
                        </a:lnTo>
                        <a:lnTo>
                          <a:pt x="278" y="6"/>
                        </a:lnTo>
                        <a:lnTo>
                          <a:pt x="240" y="2"/>
                        </a:lnTo>
                        <a:lnTo>
                          <a:pt x="200" y="0"/>
                        </a:lnTo>
                        <a:lnTo>
                          <a:pt x="200" y="0"/>
                        </a:lnTo>
                        <a:close/>
                      </a:path>
                    </a:pathLst>
                  </a:custGeom>
                  <a:solidFill>
                    <a:srgbClr val="FEDA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46"/>
                  <p:cNvSpPr>
                    <a:spLocks noEditPoints="1"/>
                  </p:cNvSpPr>
                  <p:nvPr/>
                </p:nvSpPr>
                <p:spPr bwMode="auto">
                  <a:xfrm>
                    <a:off x="6229350" y="6662738"/>
                    <a:ext cx="641350" cy="263525"/>
                  </a:xfrm>
                  <a:custGeom>
                    <a:avLst/>
                    <a:gdLst>
                      <a:gd name="T0" fmla="*/ 212 w 404"/>
                      <a:gd name="T1" fmla="*/ 162 h 166"/>
                      <a:gd name="T2" fmla="*/ 192 w 404"/>
                      <a:gd name="T3" fmla="*/ 166 h 166"/>
                      <a:gd name="T4" fmla="*/ 222 w 404"/>
                      <a:gd name="T5" fmla="*/ 166 h 166"/>
                      <a:gd name="T6" fmla="*/ 222 w 404"/>
                      <a:gd name="T7" fmla="*/ 166 h 166"/>
                      <a:gd name="T8" fmla="*/ 164 w 404"/>
                      <a:gd name="T9" fmla="*/ 162 h 166"/>
                      <a:gd name="T10" fmla="*/ 250 w 404"/>
                      <a:gd name="T11" fmla="*/ 160 h 166"/>
                      <a:gd name="T12" fmla="*/ 154 w 404"/>
                      <a:gd name="T13" fmla="*/ 164 h 166"/>
                      <a:gd name="T14" fmla="*/ 260 w 404"/>
                      <a:gd name="T15" fmla="*/ 162 h 166"/>
                      <a:gd name="T16" fmla="*/ 260 w 404"/>
                      <a:gd name="T17" fmla="*/ 162 h 166"/>
                      <a:gd name="T18" fmla="*/ 126 w 404"/>
                      <a:gd name="T19" fmla="*/ 156 h 166"/>
                      <a:gd name="T20" fmla="*/ 288 w 404"/>
                      <a:gd name="T21" fmla="*/ 156 h 166"/>
                      <a:gd name="T22" fmla="*/ 116 w 404"/>
                      <a:gd name="T23" fmla="*/ 158 h 166"/>
                      <a:gd name="T24" fmla="*/ 298 w 404"/>
                      <a:gd name="T25" fmla="*/ 156 h 166"/>
                      <a:gd name="T26" fmla="*/ 298 w 404"/>
                      <a:gd name="T27" fmla="*/ 156 h 166"/>
                      <a:gd name="T28" fmla="*/ 88 w 404"/>
                      <a:gd name="T29" fmla="*/ 148 h 166"/>
                      <a:gd name="T30" fmla="*/ 324 w 404"/>
                      <a:gd name="T31" fmla="*/ 146 h 166"/>
                      <a:gd name="T32" fmla="*/ 78 w 404"/>
                      <a:gd name="T33" fmla="*/ 148 h 166"/>
                      <a:gd name="T34" fmla="*/ 334 w 404"/>
                      <a:gd name="T35" fmla="*/ 146 h 166"/>
                      <a:gd name="T36" fmla="*/ 334 w 404"/>
                      <a:gd name="T37" fmla="*/ 146 h 166"/>
                      <a:gd name="T38" fmla="*/ 52 w 404"/>
                      <a:gd name="T39" fmla="*/ 136 h 166"/>
                      <a:gd name="T40" fmla="*/ 360 w 404"/>
                      <a:gd name="T41" fmla="*/ 132 h 166"/>
                      <a:gd name="T42" fmla="*/ 42 w 404"/>
                      <a:gd name="T43" fmla="*/ 134 h 166"/>
                      <a:gd name="T44" fmla="*/ 370 w 404"/>
                      <a:gd name="T45" fmla="*/ 130 h 166"/>
                      <a:gd name="T46" fmla="*/ 370 w 404"/>
                      <a:gd name="T47" fmla="*/ 130 h 166"/>
                      <a:gd name="T48" fmla="*/ 20 w 404"/>
                      <a:gd name="T49" fmla="*/ 114 h 166"/>
                      <a:gd name="T50" fmla="*/ 390 w 404"/>
                      <a:gd name="T51" fmla="*/ 108 h 166"/>
                      <a:gd name="T52" fmla="*/ 12 w 404"/>
                      <a:gd name="T53" fmla="*/ 110 h 166"/>
                      <a:gd name="T54" fmla="*/ 398 w 404"/>
                      <a:gd name="T55" fmla="*/ 102 h 166"/>
                      <a:gd name="T56" fmla="*/ 398 w 404"/>
                      <a:gd name="T57" fmla="*/ 102 h 166"/>
                      <a:gd name="T58" fmla="*/ 4 w 404"/>
                      <a:gd name="T59" fmla="*/ 84 h 166"/>
                      <a:gd name="T60" fmla="*/ 402 w 404"/>
                      <a:gd name="T61" fmla="*/ 84 h 166"/>
                      <a:gd name="T62" fmla="*/ 404 w 404"/>
                      <a:gd name="T63" fmla="*/ 84 h 166"/>
                      <a:gd name="T64" fmla="*/ 8 w 404"/>
                      <a:gd name="T65" fmla="*/ 66 h 166"/>
                      <a:gd name="T66" fmla="*/ 390 w 404"/>
                      <a:gd name="T67" fmla="*/ 58 h 166"/>
                      <a:gd name="T68" fmla="*/ 12 w 404"/>
                      <a:gd name="T69" fmla="*/ 56 h 166"/>
                      <a:gd name="T70" fmla="*/ 14 w 404"/>
                      <a:gd name="T71" fmla="*/ 58 h 166"/>
                      <a:gd name="T72" fmla="*/ 386 w 404"/>
                      <a:gd name="T73" fmla="*/ 50 h 166"/>
                      <a:gd name="T74" fmla="*/ 36 w 404"/>
                      <a:gd name="T75" fmla="*/ 40 h 166"/>
                      <a:gd name="T76" fmla="*/ 360 w 404"/>
                      <a:gd name="T77" fmla="*/ 36 h 166"/>
                      <a:gd name="T78" fmla="*/ 42 w 404"/>
                      <a:gd name="T79" fmla="*/ 32 h 166"/>
                      <a:gd name="T80" fmla="*/ 44 w 404"/>
                      <a:gd name="T81" fmla="*/ 36 h 166"/>
                      <a:gd name="T82" fmla="*/ 354 w 404"/>
                      <a:gd name="T83" fmla="*/ 28 h 166"/>
                      <a:gd name="T84" fmla="*/ 70 w 404"/>
                      <a:gd name="T85" fmla="*/ 24 h 166"/>
                      <a:gd name="T86" fmla="*/ 326 w 404"/>
                      <a:gd name="T87" fmla="*/ 20 h 166"/>
                      <a:gd name="T88" fmla="*/ 78 w 404"/>
                      <a:gd name="T89" fmla="*/ 18 h 166"/>
                      <a:gd name="T90" fmla="*/ 80 w 404"/>
                      <a:gd name="T91" fmla="*/ 20 h 166"/>
                      <a:gd name="T92" fmla="*/ 318 w 404"/>
                      <a:gd name="T93" fmla="*/ 14 h 166"/>
                      <a:gd name="T94" fmla="*/ 106 w 404"/>
                      <a:gd name="T95" fmla="*/ 14 h 166"/>
                      <a:gd name="T96" fmla="*/ 288 w 404"/>
                      <a:gd name="T97" fmla="*/ 12 h 166"/>
                      <a:gd name="T98" fmla="*/ 116 w 404"/>
                      <a:gd name="T99" fmla="*/ 8 h 166"/>
                      <a:gd name="T100" fmla="*/ 116 w 404"/>
                      <a:gd name="T101" fmla="*/ 12 h 166"/>
                      <a:gd name="T102" fmla="*/ 280 w 404"/>
                      <a:gd name="T103" fmla="*/ 6 h 166"/>
                      <a:gd name="T104" fmla="*/ 144 w 404"/>
                      <a:gd name="T105" fmla="*/ 6 h 166"/>
                      <a:gd name="T106" fmla="*/ 250 w 404"/>
                      <a:gd name="T107" fmla="*/ 6 h 166"/>
                      <a:gd name="T108" fmla="*/ 154 w 404"/>
                      <a:gd name="T109" fmla="*/ 2 h 166"/>
                      <a:gd name="T110" fmla="*/ 154 w 404"/>
                      <a:gd name="T111" fmla="*/ 6 h 166"/>
                      <a:gd name="T112" fmla="*/ 242 w 404"/>
                      <a:gd name="T113" fmla="*/ 2 h 166"/>
                      <a:gd name="T114" fmla="*/ 182 w 404"/>
                      <a:gd name="T115" fmla="*/ 4 h 166"/>
                      <a:gd name="T116" fmla="*/ 212 w 404"/>
                      <a:gd name="T117" fmla="*/ 4 h 166"/>
                      <a:gd name="T118" fmla="*/ 192 w 404"/>
                      <a:gd name="T119" fmla="*/ 0 h 166"/>
                      <a:gd name="T120" fmla="*/ 202 w 404"/>
                      <a:gd name="T121"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166">
                        <a:moveTo>
                          <a:pt x="202" y="166"/>
                        </a:moveTo>
                        <a:lnTo>
                          <a:pt x="202" y="164"/>
                        </a:lnTo>
                        <a:lnTo>
                          <a:pt x="202" y="162"/>
                        </a:lnTo>
                        <a:lnTo>
                          <a:pt x="202" y="162"/>
                        </a:lnTo>
                        <a:lnTo>
                          <a:pt x="202" y="162"/>
                        </a:lnTo>
                        <a:lnTo>
                          <a:pt x="212" y="162"/>
                        </a:lnTo>
                        <a:lnTo>
                          <a:pt x="212" y="166"/>
                        </a:lnTo>
                        <a:lnTo>
                          <a:pt x="212" y="166"/>
                        </a:lnTo>
                        <a:lnTo>
                          <a:pt x="202" y="166"/>
                        </a:lnTo>
                        <a:lnTo>
                          <a:pt x="202" y="166"/>
                        </a:lnTo>
                        <a:close/>
                        <a:moveTo>
                          <a:pt x="192" y="166"/>
                        </a:moveTo>
                        <a:lnTo>
                          <a:pt x="192" y="166"/>
                        </a:lnTo>
                        <a:lnTo>
                          <a:pt x="182" y="166"/>
                        </a:lnTo>
                        <a:lnTo>
                          <a:pt x="182" y="162"/>
                        </a:lnTo>
                        <a:lnTo>
                          <a:pt x="182" y="162"/>
                        </a:lnTo>
                        <a:lnTo>
                          <a:pt x="192" y="162"/>
                        </a:lnTo>
                        <a:lnTo>
                          <a:pt x="192" y="166"/>
                        </a:lnTo>
                        <a:close/>
                        <a:moveTo>
                          <a:pt x="222" y="166"/>
                        </a:moveTo>
                        <a:lnTo>
                          <a:pt x="222" y="162"/>
                        </a:lnTo>
                        <a:lnTo>
                          <a:pt x="222" y="162"/>
                        </a:lnTo>
                        <a:lnTo>
                          <a:pt x="230" y="162"/>
                        </a:lnTo>
                        <a:lnTo>
                          <a:pt x="230" y="166"/>
                        </a:lnTo>
                        <a:lnTo>
                          <a:pt x="230" y="166"/>
                        </a:lnTo>
                        <a:lnTo>
                          <a:pt x="222" y="166"/>
                        </a:lnTo>
                        <a:lnTo>
                          <a:pt x="222" y="166"/>
                        </a:lnTo>
                        <a:close/>
                        <a:moveTo>
                          <a:pt x="172" y="166"/>
                        </a:moveTo>
                        <a:lnTo>
                          <a:pt x="172" y="166"/>
                        </a:lnTo>
                        <a:lnTo>
                          <a:pt x="164" y="164"/>
                        </a:lnTo>
                        <a:lnTo>
                          <a:pt x="164" y="162"/>
                        </a:lnTo>
                        <a:lnTo>
                          <a:pt x="164" y="162"/>
                        </a:lnTo>
                        <a:lnTo>
                          <a:pt x="174" y="162"/>
                        </a:lnTo>
                        <a:lnTo>
                          <a:pt x="172" y="166"/>
                        </a:lnTo>
                        <a:close/>
                        <a:moveTo>
                          <a:pt x="240" y="164"/>
                        </a:moveTo>
                        <a:lnTo>
                          <a:pt x="240" y="162"/>
                        </a:lnTo>
                        <a:lnTo>
                          <a:pt x="240" y="162"/>
                        </a:lnTo>
                        <a:lnTo>
                          <a:pt x="250" y="160"/>
                        </a:lnTo>
                        <a:lnTo>
                          <a:pt x="250" y="164"/>
                        </a:lnTo>
                        <a:lnTo>
                          <a:pt x="250" y="164"/>
                        </a:lnTo>
                        <a:lnTo>
                          <a:pt x="240" y="164"/>
                        </a:lnTo>
                        <a:lnTo>
                          <a:pt x="240" y="164"/>
                        </a:lnTo>
                        <a:close/>
                        <a:moveTo>
                          <a:pt x="154" y="164"/>
                        </a:moveTo>
                        <a:lnTo>
                          <a:pt x="154" y="164"/>
                        </a:lnTo>
                        <a:lnTo>
                          <a:pt x="144" y="162"/>
                        </a:lnTo>
                        <a:lnTo>
                          <a:pt x="144" y="160"/>
                        </a:lnTo>
                        <a:lnTo>
                          <a:pt x="144" y="160"/>
                        </a:lnTo>
                        <a:lnTo>
                          <a:pt x="154" y="160"/>
                        </a:lnTo>
                        <a:lnTo>
                          <a:pt x="154" y="164"/>
                        </a:lnTo>
                        <a:close/>
                        <a:moveTo>
                          <a:pt x="260" y="162"/>
                        </a:moveTo>
                        <a:lnTo>
                          <a:pt x="260" y="160"/>
                        </a:lnTo>
                        <a:lnTo>
                          <a:pt x="260" y="160"/>
                        </a:lnTo>
                        <a:lnTo>
                          <a:pt x="268" y="158"/>
                        </a:lnTo>
                        <a:lnTo>
                          <a:pt x="270" y="162"/>
                        </a:lnTo>
                        <a:lnTo>
                          <a:pt x="270" y="162"/>
                        </a:lnTo>
                        <a:lnTo>
                          <a:pt x="260" y="162"/>
                        </a:lnTo>
                        <a:lnTo>
                          <a:pt x="260" y="162"/>
                        </a:lnTo>
                        <a:close/>
                        <a:moveTo>
                          <a:pt x="134" y="162"/>
                        </a:moveTo>
                        <a:lnTo>
                          <a:pt x="134" y="162"/>
                        </a:lnTo>
                        <a:lnTo>
                          <a:pt x="126" y="160"/>
                        </a:lnTo>
                        <a:lnTo>
                          <a:pt x="126" y="156"/>
                        </a:lnTo>
                        <a:lnTo>
                          <a:pt x="126" y="156"/>
                        </a:lnTo>
                        <a:lnTo>
                          <a:pt x="136" y="158"/>
                        </a:lnTo>
                        <a:lnTo>
                          <a:pt x="134" y="162"/>
                        </a:lnTo>
                        <a:close/>
                        <a:moveTo>
                          <a:pt x="278" y="160"/>
                        </a:moveTo>
                        <a:lnTo>
                          <a:pt x="278" y="156"/>
                        </a:lnTo>
                        <a:lnTo>
                          <a:pt x="278" y="156"/>
                        </a:lnTo>
                        <a:lnTo>
                          <a:pt x="288" y="156"/>
                        </a:lnTo>
                        <a:lnTo>
                          <a:pt x="288" y="158"/>
                        </a:lnTo>
                        <a:lnTo>
                          <a:pt x="288" y="158"/>
                        </a:lnTo>
                        <a:lnTo>
                          <a:pt x="278" y="160"/>
                        </a:lnTo>
                        <a:lnTo>
                          <a:pt x="278" y="160"/>
                        </a:lnTo>
                        <a:close/>
                        <a:moveTo>
                          <a:pt x="116" y="158"/>
                        </a:moveTo>
                        <a:lnTo>
                          <a:pt x="116" y="158"/>
                        </a:lnTo>
                        <a:lnTo>
                          <a:pt x="106" y="156"/>
                        </a:lnTo>
                        <a:lnTo>
                          <a:pt x="106" y="152"/>
                        </a:lnTo>
                        <a:lnTo>
                          <a:pt x="106" y="152"/>
                        </a:lnTo>
                        <a:lnTo>
                          <a:pt x="116" y="154"/>
                        </a:lnTo>
                        <a:lnTo>
                          <a:pt x="116" y="158"/>
                        </a:lnTo>
                        <a:close/>
                        <a:moveTo>
                          <a:pt x="298" y="156"/>
                        </a:moveTo>
                        <a:lnTo>
                          <a:pt x="298" y="154"/>
                        </a:lnTo>
                        <a:lnTo>
                          <a:pt x="298" y="154"/>
                        </a:lnTo>
                        <a:lnTo>
                          <a:pt x="306" y="150"/>
                        </a:lnTo>
                        <a:lnTo>
                          <a:pt x="308" y="154"/>
                        </a:lnTo>
                        <a:lnTo>
                          <a:pt x="308" y="154"/>
                        </a:lnTo>
                        <a:lnTo>
                          <a:pt x="298" y="156"/>
                        </a:lnTo>
                        <a:lnTo>
                          <a:pt x="298" y="156"/>
                        </a:lnTo>
                        <a:close/>
                        <a:moveTo>
                          <a:pt x="96" y="154"/>
                        </a:moveTo>
                        <a:lnTo>
                          <a:pt x="96" y="154"/>
                        </a:lnTo>
                        <a:lnTo>
                          <a:pt x="88" y="152"/>
                        </a:lnTo>
                        <a:lnTo>
                          <a:pt x="88" y="148"/>
                        </a:lnTo>
                        <a:lnTo>
                          <a:pt x="88" y="148"/>
                        </a:lnTo>
                        <a:lnTo>
                          <a:pt x="98" y="150"/>
                        </a:lnTo>
                        <a:lnTo>
                          <a:pt x="96" y="154"/>
                        </a:lnTo>
                        <a:close/>
                        <a:moveTo>
                          <a:pt x="316" y="152"/>
                        </a:moveTo>
                        <a:lnTo>
                          <a:pt x="316" y="148"/>
                        </a:lnTo>
                        <a:lnTo>
                          <a:pt x="316" y="148"/>
                        </a:lnTo>
                        <a:lnTo>
                          <a:pt x="324" y="146"/>
                        </a:lnTo>
                        <a:lnTo>
                          <a:pt x="326" y="148"/>
                        </a:lnTo>
                        <a:lnTo>
                          <a:pt x="326" y="148"/>
                        </a:lnTo>
                        <a:lnTo>
                          <a:pt x="316" y="152"/>
                        </a:lnTo>
                        <a:lnTo>
                          <a:pt x="316" y="152"/>
                        </a:lnTo>
                        <a:close/>
                        <a:moveTo>
                          <a:pt x="78" y="148"/>
                        </a:moveTo>
                        <a:lnTo>
                          <a:pt x="78" y="148"/>
                        </a:lnTo>
                        <a:lnTo>
                          <a:pt x="68" y="146"/>
                        </a:lnTo>
                        <a:lnTo>
                          <a:pt x="70" y="142"/>
                        </a:lnTo>
                        <a:lnTo>
                          <a:pt x="70" y="142"/>
                        </a:lnTo>
                        <a:lnTo>
                          <a:pt x="80" y="146"/>
                        </a:lnTo>
                        <a:lnTo>
                          <a:pt x="78" y="148"/>
                        </a:lnTo>
                        <a:close/>
                        <a:moveTo>
                          <a:pt x="334" y="146"/>
                        </a:moveTo>
                        <a:lnTo>
                          <a:pt x="334" y="142"/>
                        </a:lnTo>
                        <a:lnTo>
                          <a:pt x="334" y="142"/>
                        </a:lnTo>
                        <a:lnTo>
                          <a:pt x="342" y="140"/>
                        </a:lnTo>
                        <a:lnTo>
                          <a:pt x="344" y="142"/>
                        </a:lnTo>
                        <a:lnTo>
                          <a:pt x="344" y="142"/>
                        </a:lnTo>
                        <a:lnTo>
                          <a:pt x="334" y="146"/>
                        </a:lnTo>
                        <a:lnTo>
                          <a:pt x="334" y="146"/>
                        </a:lnTo>
                        <a:close/>
                        <a:moveTo>
                          <a:pt x="60" y="142"/>
                        </a:moveTo>
                        <a:lnTo>
                          <a:pt x="60" y="142"/>
                        </a:lnTo>
                        <a:lnTo>
                          <a:pt x="50" y="138"/>
                        </a:lnTo>
                        <a:lnTo>
                          <a:pt x="52" y="136"/>
                        </a:lnTo>
                        <a:lnTo>
                          <a:pt x="52" y="136"/>
                        </a:lnTo>
                        <a:lnTo>
                          <a:pt x="62" y="140"/>
                        </a:lnTo>
                        <a:lnTo>
                          <a:pt x="60" y="142"/>
                        </a:lnTo>
                        <a:close/>
                        <a:moveTo>
                          <a:pt x="352" y="138"/>
                        </a:moveTo>
                        <a:lnTo>
                          <a:pt x="352" y="136"/>
                        </a:lnTo>
                        <a:lnTo>
                          <a:pt x="352" y="136"/>
                        </a:lnTo>
                        <a:lnTo>
                          <a:pt x="360" y="132"/>
                        </a:lnTo>
                        <a:lnTo>
                          <a:pt x="362" y="134"/>
                        </a:lnTo>
                        <a:lnTo>
                          <a:pt x="362" y="134"/>
                        </a:lnTo>
                        <a:lnTo>
                          <a:pt x="352" y="138"/>
                        </a:lnTo>
                        <a:lnTo>
                          <a:pt x="352" y="138"/>
                        </a:lnTo>
                        <a:close/>
                        <a:moveTo>
                          <a:pt x="42" y="134"/>
                        </a:moveTo>
                        <a:lnTo>
                          <a:pt x="42" y="134"/>
                        </a:lnTo>
                        <a:lnTo>
                          <a:pt x="34" y="128"/>
                        </a:lnTo>
                        <a:lnTo>
                          <a:pt x="36" y="126"/>
                        </a:lnTo>
                        <a:lnTo>
                          <a:pt x="36" y="126"/>
                        </a:lnTo>
                        <a:lnTo>
                          <a:pt x="44" y="130"/>
                        </a:lnTo>
                        <a:lnTo>
                          <a:pt x="42" y="134"/>
                        </a:lnTo>
                        <a:close/>
                        <a:moveTo>
                          <a:pt x="370" y="130"/>
                        </a:moveTo>
                        <a:lnTo>
                          <a:pt x="368" y="126"/>
                        </a:lnTo>
                        <a:lnTo>
                          <a:pt x="368" y="126"/>
                        </a:lnTo>
                        <a:lnTo>
                          <a:pt x="376" y="122"/>
                        </a:lnTo>
                        <a:lnTo>
                          <a:pt x="378" y="124"/>
                        </a:lnTo>
                        <a:lnTo>
                          <a:pt x="378" y="124"/>
                        </a:lnTo>
                        <a:lnTo>
                          <a:pt x="370" y="130"/>
                        </a:lnTo>
                        <a:lnTo>
                          <a:pt x="370" y="130"/>
                        </a:lnTo>
                        <a:close/>
                        <a:moveTo>
                          <a:pt x="26" y="124"/>
                        </a:moveTo>
                        <a:lnTo>
                          <a:pt x="26" y="124"/>
                        </a:lnTo>
                        <a:lnTo>
                          <a:pt x="18" y="118"/>
                        </a:lnTo>
                        <a:lnTo>
                          <a:pt x="20" y="114"/>
                        </a:lnTo>
                        <a:lnTo>
                          <a:pt x="20" y="114"/>
                        </a:lnTo>
                        <a:lnTo>
                          <a:pt x="28" y="120"/>
                        </a:lnTo>
                        <a:lnTo>
                          <a:pt x="26" y="124"/>
                        </a:lnTo>
                        <a:close/>
                        <a:moveTo>
                          <a:pt x="386" y="118"/>
                        </a:moveTo>
                        <a:lnTo>
                          <a:pt x="384" y="116"/>
                        </a:lnTo>
                        <a:lnTo>
                          <a:pt x="384" y="116"/>
                        </a:lnTo>
                        <a:lnTo>
                          <a:pt x="390" y="108"/>
                        </a:lnTo>
                        <a:lnTo>
                          <a:pt x="392" y="110"/>
                        </a:lnTo>
                        <a:lnTo>
                          <a:pt x="392" y="110"/>
                        </a:lnTo>
                        <a:lnTo>
                          <a:pt x="386" y="118"/>
                        </a:lnTo>
                        <a:lnTo>
                          <a:pt x="386" y="118"/>
                        </a:lnTo>
                        <a:close/>
                        <a:moveTo>
                          <a:pt x="12" y="110"/>
                        </a:moveTo>
                        <a:lnTo>
                          <a:pt x="12" y="110"/>
                        </a:lnTo>
                        <a:lnTo>
                          <a:pt x="6" y="102"/>
                        </a:lnTo>
                        <a:lnTo>
                          <a:pt x="8" y="100"/>
                        </a:lnTo>
                        <a:lnTo>
                          <a:pt x="8" y="100"/>
                        </a:lnTo>
                        <a:lnTo>
                          <a:pt x="14" y="108"/>
                        </a:lnTo>
                        <a:lnTo>
                          <a:pt x="12" y="110"/>
                        </a:lnTo>
                        <a:close/>
                        <a:moveTo>
                          <a:pt x="398" y="102"/>
                        </a:moveTo>
                        <a:lnTo>
                          <a:pt x="396" y="100"/>
                        </a:lnTo>
                        <a:lnTo>
                          <a:pt x="396" y="100"/>
                        </a:lnTo>
                        <a:lnTo>
                          <a:pt x="400" y="92"/>
                        </a:lnTo>
                        <a:lnTo>
                          <a:pt x="402" y="94"/>
                        </a:lnTo>
                        <a:lnTo>
                          <a:pt x="402" y="94"/>
                        </a:lnTo>
                        <a:lnTo>
                          <a:pt x="398" y="102"/>
                        </a:lnTo>
                        <a:lnTo>
                          <a:pt x="398" y="102"/>
                        </a:lnTo>
                        <a:close/>
                        <a:moveTo>
                          <a:pt x="2" y="92"/>
                        </a:moveTo>
                        <a:lnTo>
                          <a:pt x="2" y="92"/>
                        </a:lnTo>
                        <a:lnTo>
                          <a:pt x="0" y="84"/>
                        </a:lnTo>
                        <a:lnTo>
                          <a:pt x="4" y="82"/>
                        </a:lnTo>
                        <a:lnTo>
                          <a:pt x="4" y="84"/>
                        </a:lnTo>
                        <a:lnTo>
                          <a:pt x="4" y="84"/>
                        </a:lnTo>
                        <a:lnTo>
                          <a:pt x="6" y="92"/>
                        </a:lnTo>
                        <a:lnTo>
                          <a:pt x="2" y="92"/>
                        </a:lnTo>
                        <a:close/>
                        <a:moveTo>
                          <a:pt x="404" y="84"/>
                        </a:moveTo>
                        <a:lnTo>
                          <a:pt x="400" y="84"/>
                        </a:lnTo>
                        <a:lnTo>
                          <a:pt x="402" y="84"/>
                        </a:lnTo>
                        <a:lnTo>
                          <a:pt x="400" y="84"/>
                        </a:lnTo>
                        <a:lnTo>
                          <a:pt x="400" y="84"/>
                        </a:lnTo>
                        <a:lnTo>
                          <a:pt x="400" y="74"/>
                        </a:lnTo>
                        <a:lnTo>
                          <a:pt x="402" y="74"/>
                        </a:lnTo>
                        <a:lnTo>
                          <a:pt x="402" y="74"/>
                        </a:lnTo>
                        <a:lnTo>
                          <a:pt x="404" y="84"/>
                        </a:lnTo>
                        <a:lnTo>
                          <a:pt x="404" y="84"/>
                        </a:lnTo>
                        <a:close/>
                        <a:moveTo>
                          <a:pt x="6" y="74"/>
                        </a:moveTo>
                        <a:lnTo>
                          <a:pt x="2" y="74"/>
                        </a:lnTo>
                        <a:lnTo>
                          <a:pt x="2" y="74"/>
                        </a:lnTo>
                        <a:lnTo>
                          <a:pt x="6" y="64"/>
                        </a:lnTo>
                        <a:lnTo>
                          <a:pt x="8" y="66"/>
                        </a:lnTo>
                        <a:lnTo>
                          <a:pt x="8" y="66"/>
                        </a:lnTo>
                        <a:lnTo>
                          <a:pt x="6" y="74"/>
                        </a:lnTo>
                        <a:lnTo>
                          <a:pt x="6" y="74"/>
                        </a:lnTo>
                        <a:close/>
                        <a:moveTo>
                          <a:pt x="396" y="66"/>
                        </a:moveTo>
                        <a:lnTo>
                          <a:pt x="396" y="66"/>
                        </a:lnTo>
                        <a:lnTo>
                          <a:pt x="390" y="58"/>
                        </a:lnTo>
                        <a:lnTo>
                          <a:pt x="392" y="56"/>
                        </a:lnTo>
                        <a:lnTo>
                          <a:pt x="392" y="56"/>
                        </a:lnTo>
                        <a:lnTo>
                          <a:pt x="398" y="64"/>
                        </a:lnTo>
                        <a:lnTo>
                          <a:pt x="396" y="66"/>
                        </a:lnTo>
                        <a:close/>
                        <a:moveTo>
                          <a:pt x="14" y="58"/>
                        </a:moveTo>
                        <a:lnTo>
                          <a:pt x="12" y="56"/>
                        </a:lnTo>
                        <a:lnTo>
                          <a:pt x="12" y="56"/>
                        </a:lnTo>
                        <a:lnTo>
                          <a:pt x="18" y="48"/>
                        </a:lnTo>
                        <a:lnTo>
                          <a:pt x="20" y="52"/>
                        </a:lnTo>
                        <a:lnTo>
                          <a:pt x="20" y="52"/>
                        </a:lnTo>
                        <a:lnTo>
                          <a:pt x="14" y="58"/>
                        </a:lnTo>
                        <a:lnTo>
                          <a:pt x="14" y="58"/>
                        </a:lnTo>
                        <a:close/>
                        <a:moveTo>
                          <a:pt x="384" y="52"/>
                        </a:moveTo>
                        <a:lnTo>
                          <a:pt x="384" y="52"/>
                        </a:lnTo>
                        <a:lnTo>
                          <a:pt x="376" y="46"/>
                        </a:lnTo>
                        <a:lnTo>
                          <a:pt x="378" y="42"/>
                        </a:lnTo>
                        <a:lnTo>
                          <a:pt x="378" y="42"/>
                        </a:lnTo>
                        <a:lnTo>
                          <a:pt x="386" y="50"/>
                        </a:lnTo>
                        <a:lnTo>
                          <a:pt x="384" y="52"/>
                        </a:lnTo>
                        <a:close/>
                        <a:moveTo>
                          <a:pt x="28" y="46"/>
                        </a:moveTo>
                        <a:lnTo>
                          <a:pt x="26" y="42"/>
                        </a:lnTo>
                        <a:lnTo>
                          <a:pt x="26" y="42"/>
                        </a:lnTo>
                        <a:lnTo>
                          <a:pt x="34" y="38"/>
                        </a:lnTo>
                        <a:lnTo>
                          <a:pt x="36" y="40"/>
                        </a:lnTo>
                        <a:lnTo>
                          <a:pt x="36" y="40"/>
                        </a:lnTo>
                        <a:lnTo>
                          <a:pt x="28" y="46"/>
                        </a:lnTo>
                        <a:lnTo>
                          <a:pt x="28" y="46"/>
                        </a:lnTo>
                        <a:close/>
                        <a:moveTo>
                          <a:pt x="368" y="40"/>
                        </a:moveTo>
                        <a:lnTo>
                          <a:pt x="368" y="40"/>
                        </a:lnTo>
                        <a:lnTo>
                          <a:pt x="360" y="36"/>
                        </a:lnTo>
                        <a:lnTo>
                          <a:pt x="362" y="32"/>
                        </a:lnTo>
                        <a:lnTo>
                          <a:pt x="362" y="32"/>
                        </a:lnTo>
                        <a:lnTo>
                          <a:pt x="370" y="38"/>
                        </a:lnTo>
                        <a:lnTo>
                          <a:pt x="368" y="40"/>
                        </a:lnTo>
                        <a:close/>
                        <a:moveTo>
                          <a:pt x="44" y="36"/>
                        </a:moveTo>
                        <a:lnTo>
                          <a:pt x="42" y="32"/>
                        </a:lnTo>
                        <a:lnTo>
                          <a:pt x="42" y="32"/>
                        </a:lnTo>
                        <a:lnTo>
                          <a:pt x="52" y="28"/>
                        </a:lnTo>
                        <a:lnTo>
                          <a:pt x="52" y="30"/>
                        </a:lnTo>
                        <a:lnTo>
                          <a:pt x="52" y="30"/>
                        </a:lnTo>
                        <a:lnTo>
                          <a:pt x="44" y="36"/>
                        </a:lnTo>
                        <a:lnTo>
                          <a:pt x="44" y="36"/>
                        </a:lnTo>
                        <a:close/>
                        <a:moveTo>
                          <a:pt x="352" y="32"/>
                        </a:moveTo>
                        <a:lnTo>
                          <a:pt x="352" y="32"/>
                        </a:lnTo>
                        <a:lnTo>
                          <a:pt x="344" y="28"/>
                        </a:lnTo>
                        <a:lnTo>
                          <a:pt x="344" y="24"/>
                        </a:lnTo>
                        <a:lnTo>
                          <a:pt x="344" y="24"/>
                        </a:lnTo>
                        <a:lnTo>
                          <a:pt x="354" y="28"/>
                        </a:lnTo>
                        <a:lnTo>
                          <a:pt x="352" y="32"/>
                        </a:lnTo>
                        <a:close/>
                        <a:moveTo>
                          <a:pt x="62" y="28"/>
                        </a:moveTo>
                        <a:lnTo>
                          <a:pt x="60" y="24"/>
                        </a:lnTo>
                        <a:lnTo>
                          <a:pt x="60" y="24"/>
                        </a:lnTo>
                        <a:lnTo>
                          <a:pt x="70" y="20"/>
                        </a:lnTo>
                        <a:lnTo>
                          <a:pt x="70" y="24"/>
                        </a:lnTo>
                        <a:lnTo>
                          <a:pt x="70" y="24"/>
                        </a:lnTo>
                        <a:lnTo>
                          <a:pt x="62" y="28"/>
                        </a:lnTo>
                        <a:lnTo>
                          <a:pt x="62" y="28"/>
                        </a:lnTo>
                        <a:close/>
                        <a:moveTo>
                          <a:pt x="334" y="24"/>
                        </a:moveTo>
                        <a:lnTo>
                          <a:pt x="334" y="24"/>
                        </a:lnTo>
                        <a:lnTo>
                          <a:pt x="326" y="20"/>
                        </a:lnTo>
                        <a:lnTo>
                          <a:pt x="326" y="18"/>
                        </a:lnTo>
                        <a:lnTo>
                          <a:pt x="326" y="18"/>
                        </a:lnTo>
                        <a:lnTo>
                          <a:pt x="336" y="20"/>
                        </a:lnTo>
                        <a:lnTo>
                          <a:pt x="334" y="24"/>
                        </a:lnTo>
                        <a:close/>
                        <a:moveTo>
                          <a:pt x="80" y="20"/>
                        </a:moveTo>
                        <a:lnTo>
                          <a:pt x="78" y="18"/>
                        </a:lnTo>
                        <a:lnTo>
                          <a:pt x="78" y="18"/>
                        </a:lnTo>
                        <a:lnTo>
                          <a:pt x="88" y="14"/>
                        </a:lnTo>
                        <a:lnTo>
                          <a:pt x="88" y="18"/>
                        </a:lnTo>
                        <a:lnTo>
                          <a:pt x="88" y="18"/>
                        </a:lnTo>
                        <a:lnTo>
                          <a:pt x="80" y="20"/>
                        </a:lnTo>
                        <a:lnTo>
                          <a:pt x="80" y="20"/>
                        </a:lnTo>
                        <a:close/>
                        <a:moveTo>
                          <a:pt x="316" y="18"/>
                        </a:moveTo>
                        <a:lnTo>
                          <a:pt x="316" y="18"/>
                        </a:lnTo>
                        <a:lnTo>
                          <a:pt x="306" y="16"/>
                        </a:lnTo>
                        <a:lnTo>
                          <a:pt x="308" y="12"/>
                        </a:lnTo>
                        <a:lnTo>
                          <a:pt x="308" y="12"/>
                        </a:lnTo>
                        <a:lnTo>
                          <a:pt x="318" y="14"/>
                        </a:lnTo>
                        <a:lnTo>
                          <a:pt x="316" y="18"/>
                        </a:lnTo>
                        <a:close/>
                        <a:moveTo>
                          <a:pt x="98" y="16"/>
                        </a:moveTo>
                        <a:lnTo>
                          <a:pt x="96" y="12"/>
                        </a:lnTo>
                        <a:lnTo>
                          <a:pt x="96" y="12"/>
                        </a:lnTo>
                        <a:lnTo>
                          <a:pt x="106" y="10"/>
                        </a:lnTo>
                        <a:lnTo>
                          <a:pt x="106" y="14"/>
                        </a:lnTo>
                        <a:lnTo>
                          <a:pt x="106" y="14"/>
                        </a:lnTo>
                        <a:lnTo>
                          <a:pt x="98" y="16"/>
                        </a:lnTo>
                        <a:lnTo>
                          <a:pt x="98" y="16"/>
                        </a:lnTo>
                        <a:close/>
                        <a:moveTo>
                          <a:pt x="298" y="14"/>
                        </a:moveTo>
                        <a:lnTo>
                          <a:pt x="298" y="14"/>
                        </a:lnTo>
                        <a:lnTo>
                          <a:pt x="288" y="12"/>
                        </a:lnTo>
                        <a:lnTo>
                          <a:pt x="288" y="8"/>
                        </a:lnTo>
                        <a:lnTo>
                          <a:pt x="288" y="8"/>
                        </a:lnTo>
                        <a:lnTo>
                          <a:pt x="298" y="10"/>
                        </a:lnTo>
                        <a:lnTo>
                          <a:pt x="298" y="14"/>
                        </a:lnTo>
                        <a:close/>
                        <a:moveTo>
                          <a:pt x="116" y="12"/>
                        </a:moveTo>
                        <a:lnTo>
                          <a:pt x="116" y="8"/>
                        </a:lnTo>
                        <a:lnTo>
                          <a:pt x="116" y="8"/>
                        </a:lnTo>
                        <a:lnTo>
                          <a:pt x="126" y="6"/>
                        </a:lnTo>
                        <a:lnTo>
                          <a:pt x="126" y="10"/>
                        </a:lnTo>
                        <a:lnTo>
                          <a:pt x="126" y="10"/>
                        </a:lnTo>
                        <a:lnTo>
                          <a:pt x="116" y="12"/>
                        </a:lnTo>
                        <a:lnTo>
                          <a:pt x="116" y="12"/>
                        </a:lnTo>
                        <a:close/>
                        <a:moveTo>
                          <a:pt x="278" y="10"/>
                        </a:moveTo>
                        <a:lnTo>
                          <a:pt x="278" y="10"/>
                        </a:lnTo>
                        <a:lnTo>
                          <a:pt x="270" y="8"/>
                        </a:lnTo>
                        <a:lnTo>
                          <a:pt x="270" y="4"/>
                        </a:lnTo>
                        <a:lnTo>
                          <a:pt x="270" y="4"/>
                        </a:lnTo>
                        <a:lnTo>
                          <a:pt x="280" y="6"/>
                        </a:lnTo>
                        <a:lnTo>
                          <a:pt x="278" y="10"/>
                        </a:lnTo>
                        <a:close/>
                        <a:moveTo>
                          <a:pt x="136" y="8"/>
                        </a:moveTo>
                        <a:lnTo>
                          <a:pt x="134" y="4"/>
                        </a:lnTo>
                        <a:lnTo>
                          <a:pt x="134" y="4"/>
                        </a:lnTo>
                        <a:lnTo>
                          <a:pt x="144" y="4"/>
                        </a:lnTo>
                        <a:lnTo>
                          <a:pt x="144" y="6"/>
                        </a:lnTo>
                        <a:lnTo>
                          <a:pt x="144" y="6"/>
                        </a:lnTo>
                        <a:lnTo>
                          <a:pt x="136" y="8"/>
                        </a:lnTo>
                        <a:lnTo>
                          <a:pt x="136" y="8"/>
                        </a:lnTo>
                        <a:close/>
                        <a:moveTo>
                          <a:pt x="260" y="6"/>
                        </a:moveTo>
                        <a:lnTo>
                          <a:pt x="260" y="6"/>
                        </a:lnTo>
                        <a:lnTo>
                          <a:pt x="250" y="6"/>
                        </a:lnTo>
                        <a:lnTo>
                          <a:pt x="250" y="2"/>
                        </a:lnTo>
                        <a:lnTo>
                          <a:pt x="250" y="2"/>
                        </a:lnTo>
                        <a:lnTo>
                          <a:pt x="260" y="4"/>
                        </a:lnTo>
                        <a:lnTo>
                          <a:pt x="260" y="6"/>
                        </a:lnTo>
                        <a:close/>
                        <a:moveTo>
                          <a:pt x="154" y="6"/>
                        </a:moveTo>
                        <a:lnTo>
                          <a:pt x="154" y="2"/>
                        </a:lnTo>
                        <a:lnTo>
                          <a:pt x="154" y="2"/>
                        </a:lnTo>
                        <a:lnTo>
                          <a:pt x="164" y="2"/>
                        </a:lnTo>
                        <a:lnTo>
                          <a:pt x="164" y="4"/>
                        </a:lnTo>
                        <a:lnTo>
                          <a:pt x="164" y="4"/>
                        </a:lnTo>
                        <a:lnTo>
                          <a:pt x="154" y="6"/>
                        </a:lnTo>
                        <a:lnTo>
                          <a:pt x="154" y="6"/>
                        </a:lnTo>
                        <a:close/>
                        <a:moveTo>
                          <a:pt x="240" y="4"/>
                        </a:moveTo>
                        <a:lnTo>
                          <a:pt x="240" y="4"/>
                        </a:lnTo>
                        <a:lnTo>
                          <a:pt x="232" y="4"/>
                        </a:lnTo>
                        <a:lnTo>
                          <a:pt x="232" y="0"/>
                        </a:lnTo>
                        <a:lnTo>
                          <a:pt x="232" y="0"/>
                        </a:lnTo>
                        <a:lnTo>
                          <a:pt x="242" y="2"/>
                        </a:lnTo>
                        <a:lnTo>
                          <a:pt x="240" y="4"/>
                        </a:lnTo>
                        <a:close/>
                        <a:moveTo>
                          <a:pt x="174" y="4"/>
                        </a:moveTo>
                        <a:lnTo>
                          <a:pt x="174" y="0"/>
                        </a:lnTo>
                        <a:lnTo>
                          <a:pt x="174" y="0"/>
                        </a:lnTo>
                        <a:lnTo>
                          <a:pt x="182" y="0"/>
                        </a:lnTo>
                        <a:lnTo>
                          <a:pt x="182" y="4"/>
                        </a:lnTo>
                        <a:lnTo>
                          <a:pt x="182" y="4"/>
                        </a:lnTo>
                        <a:lnTo>
                          <a:pt x="174" y="4"/>
                        </a:lnTo>
                        <a:lnTo>
                          <a:pt x="174" y="4"/>
                        </a:lnTo>
                        <a:close/>
                        <a:moveTo>
                          <a:pt x="222" y="4"/>
                        </a:moveTo>
                        <a:lnTo>
                          <a:pt x="222" y="4"/>
                        </a:lnTo>
                        <a:lnTo>
                          <a:pt x="212" y="4"/>
                        </a:lnTo>
                        <a:lnTo>
                          <a:pt x="212" y="0"/>
                        </a:lnTo>
                        <a:lnTo>
                          <a:pt x="212" y="0"/>
                        </a:lnTo>
                        <a:lnTo>
                          <a:pt x="222" y="0"/>
                        </a:lnTo>
                        <a:lnTo>
                          <a:pt x="222" y="4"/>
                        </a:lnTo>
                        <a:close/>
                        <a:moveTo>
                          <a:pt x="192" y="4"/>
                        </a:moveTo>
                        <a:lnTo>
                          <a:pt x="192" y="0"/>
                        </a:lnTo>
                        <a:lnTo>
                          <a:pt x="192" y="0"/>
                        </a:lnTo>
                        <a:lnTo>
                          <a:pt x="202" y="0"/>
                        </a:lnTo>
                        <a:lnTo>
                          <a:pt x="202" y="0"/>
                        </a:lnTo>
                        <a:lnTo>
                          <a:pt x="202" y="4"/>
                        </a:lnTo>
                        <a:lnTo>
                          <a:pt x="202" y="4"/>
                        </a:lnTo>
                        <a:lnTo>
                          <a:pt x="202" y="4"/>
                        </a:lnTo>
                        <a:lnTo>
                          <a:pt x="192" y="4"/>
                        </a:lnTo>
                        <a:lnTo>
                          <a:pt x="192" y="4"/>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47"/>
                  <p:cNvSpPr>
                    <a:spLocks/>
                  </p:cNvSpPr>
                  <p:nvPr/>
                </p:nvSpPr>
                <p:spPr bwMode="auto">
                  <a:xfrm>
                    <a:off x="6467475" y="6691313"/>
                    <a:ext cx="187325" cy="196850"/>
                  </a:xfrm>
                  <a:custGeom>
                    <a:avLst/>
                    <a:gdLst>
                      <a:gd name="T0" fmla="*/ 80 w 118"/>
                      <a:gd name="T1" fmla="*/ 44 h 124"/>
                      <a:gd name="T2" fmla="*/ 74 w 118"/>
                      <a:gd name="T3" fmla="*/ 32 h 124"/>
                      <a:gd name="T4" fmla="*/ 58 w 118"/>
                      <a:gd name="T5" fmla="*/ 28 h 124"/>
                      <a:gd name="T6" fmla="*/ 52 w 118"/>
                      <a:gd name="T7" fmla="*/ 30 h 124"/>
                      <a:gd name="T8" fmla="*/ 48 w 118"/>
                      <a:gd name="T9" fmla="*/ 36 h 124"/>
                      <a:gd name="T10" fmla="*/ 48 w 118"/>
                      <a:gd name="T11" fmla="*/ 38 h 124"/>
                      <a:gd name="T12" fmla="*/ 58 w 118"/>
                      <a:gd name="T13" fmla="*/ 44 h 124"/>
                      <a:gd name="T14" fmla="*/ 94 w 118"/>
                      <a:gd name="T15" fmla="*/ 54 h 124"/>
                      <a:gd name="T16" fmla="*/ 114 w 118"/>
                      <a:gd name="T17" fmla="*/ 68 h 124"/>
                      <a:gd name="T18" fmla="*/ 118 w 118"/>
                      <a:gd name="T19" fmla="*/ 80 h 124"/>
                      <a:gd name="T20" fmla="*/ 118 w 118"/>
                      <a:gd name="T21" fmla="*/ 88 h 124"/>
                      <a:gd name="T22" fmla="*/ 110 w 118"/>
                      <a:gd name="T23" fmla="*/ 100 h 124"/>
                      <a:gd name="T24" fmla="*/ 98 w 118"/>
                      <a:gd name="T25" fmla="*/ 108 h 124"/>
                      <a:gd name="T26" fmla="*/ 72 w 118"/>
                      <a:gd name="T27" fmla="*/ 112 h 124"/>
                      <a:gd name="T28" fmla="*/ 66 w 118"/>
                      <a:gd name="T29" fmla="*/ 112 h 124"/>
                      <a:gd name="T30" fmla="*/ 54 w 118"/>
                      <a:gd name="T31" fmla="*/ 124 h 124"/>
                      <a:gd name="T32" fmla="*/ 54 w 118"/>
                      <a:gd name="T33" fmla="*/ 110 h 124"/>
                      <a:gd name="T34" fmla="*/ 34 w 118"/>
                      <a:gd name="T35" fmla="*/ 98 h 124"/>
                      <a:gd name="T36" fmla="*/ 0 w 118"/>
                      <a:gd name="T37" fmla="*/ 110 h 124"/>
                      <a:gd name="T38" fmla="*/ 34 w 118"/>
                      <a:gd name="T39" fmla="*/ 72 h 124"/>
                      <a:gd name="T40" fmla="*/ 36 w 118"/>
                      <a:gd name="T41" fmla="*/ 76 h 124"/>
                      <a:gd name="T42" fmla="*/ 42 w 118"/>
                      <a:gd name="T43" fmla="*/ 84 h 124"/>
                      <a:gd name="T44" fmla="*/ 56 w 118"/>
                      <a:gd name="T45" fmla="*/ 86 h 124"/>
                      <a:gd name="T46" fmla="*/ 66 w 118"/>
                      <a:gd name="T47" fmla="*/ 84 h 124"/>
                      <a:gd name="T48" fmla="*/ 72 w 118"/>
                      <a:gd name="T49" fmla="*/ 78 h 124"/>
                      <a:gd name="T50" fmla="*/ 70 w 118"/>
                      <a:gd name="T51" fmla="*/ 76 h 124"/>
                      <a:gd name="T52" fmla="*/ 60 w 118"/>
                      <a:gd name="T53" fmla="*/ 72 h 124"/>
                      <a:gd name="T54" fmla="*/ 26 w 118"/>
                      <a:gd name="T55" fmla="*/ 62 h 124"/>
                      <a:gd name="T56" fmla="*/ 12 w 118"/>
                      <a:gd name="T57" fmla="*/ 52 h 124"/>
                      <a:gd name="T58" fmla="*/ 6 w 118"/>
                      <a:gd name="T59" fmla="*/ 42 h 124"/>
                      <a:gd name="T60" fmla="*/ 6 w 118"/>
                      <a:gd name="T61" fmla="*/ 36 h 124"/>
                      <a:gd name="T62" fmla="*/ 10 w 118"/>
                      <a:gd name="T63" fmla="*/ 24 h 124"/>
                      <a:gd name="T64" fmla="*/ 20 w 118"/>
                      <a:gd name="T65" fmla="*/ 16 h 124"/>
                      <a:gd name="T66" fmla="*/ 46 w 118"/>
                      <a:gd name="T67" fmla="*/ 10 h 124"/>
                      <a:gd name="T68" fmla="*/ 52 w 118"/>
                      <a:gd name="T69" fmla="*/ 10 h 124"/>
                      <a:gd name="T70" fmla="*/ 62 w 118"/>
                      <a:gd name="T71" fmla="*/ 0 h 124"/>
                      <a:gd name="T72" fmla="*/ 62 w 118"/>
                      <a:gd name="T73" fmla="*/ 12 h 124"/>
                      <a:gd name="T74" fmla="*/ 80 w 118"/>
                      <a:gd name="T75" fmla="*/ 22 h 124"/>
                      <a:gd name="T76" fmla="*/ 108 w 118"/>
                      <a:gd name="T77" fmla="*/ 12 h 124"/>
                      <a:gd name="T78" fmla="*/ 80 w 118"/>
                      <a:gd name="T7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24">
                        <a:moveTo>
                          <a:pt x="80" y="44"/>
                        </a:moveTo>
                        <a:lnTo>
                          <a:pt x="80" y="44"/>
                        </a:lnTo>
                        <a:lnTo>
                          <a:pt x="78" y="38"/>
                        </a:lnTo>
                        <a:lnTo>
                          <a:pt x="74" y="32"/>
                        </a:lnTo>
                        <a:lnTo>
                          <a:pt x="68" y="30"/>
                        </a:lnTo>
                        <a:lnTo>
                          <a:pt x="58" y="28"/>
                        </a:lnTo>
                        <a:lnTo>
                          <a:pt x="58" y="28"/>
                        </a:lnTo>
                        <a:lnTo>
                          <a:pt x="52" y="30"/>
                        </a:lnTo>
                        <a:lnTo>
                          <a:pt x="48" y="32"/>
                        </a:lnTo>
                        <a:lnTo>
                          <a:pt x="48" y="36"/>
                        </a:lnTo>
                        <a:lnTo>
                          <a:pt x="48" y="36"/>
                        </a:lnTo>
                        <a:lnTo>
                          <a:pt x="48" y="38"/>
                        </a:lnTo>
                        <a:lnTo>
                          <a:pt x="50" y="40"/>
                        </a:lnTo>
                        <a:lnTo>
                          <a:pt x="58" y="44"/>
                        </a:lnTo>
                        <a:lnTo>
                          <a:pt x="82" y="50"/>
                        </a:lnTo>
                        <a:lnTo>
                          <a:pt x="94" y="54"/>
                        </a:lnTo>
                        <a:lnTo>
                          <a:pt x="106" y="60"/>
                        </a:lnTo>
                        <a:lnTo>
                          <a:pt x="114" y="68"/>
                        </a:lnTo>
                        <a:lnTo>
                          <a:pt x="116" y="74"/>
                        </a:lnTo>
                        <a:lnTo>
                          <a:pt x="118" y="80"/>
                        </a:lnTo>
                        <a:lnTo>
                          <a:pt x="118" y="80"/>
                        </a:lnTo>
                        <a:lnTo>
                          <a:pt x="118" y="88"/>
                        </a:lnTo>
                        <a:lnTo>
                          <a:pt x="114" y="94"/>
                        </a:lnTo>
                        <a:lnTo>
                          <a:pt x="110" y="100"/>
                        </a:lnTo>
                        <a:lnTo>
                          <a:pt x="104" y="106"/>
                        </a:lnTo>
                        <a:lnTo>
                          <a:pt x="98" y="108"/>
                        </a:lnTo>
                        <a:lnTo>
                          <a:pt x="90" y="112"/>
                        </a:lnTo>
                        <a:lnTo>
                          <a:pt x="72" y="112"/>
                        </a:lnTo>
                        <a:lnTo>
                          <a:pt x="72" y="112"/>
                        </a:lnTo>
                        <a:lnTo>
                          <a:pt x="66" y="112"/>
                        </a:lnTo>
                        <a:lnTo>
                          <a:pt x="66" y="124"/>
                        </a:lnTo>
                        <a:lnTo>
                          <a:pt x="54" y="124"/>
                        </a:lnTo>
                        <a:lnTo>
                          <a:pt x="54" y="110"/>
                        </a:lnTo>
                        <a:lnTo>
                          <a:pt x="54" y="110"/>
                        </a:lnTo>
                        <a:lnTo>
                          <a:pt x="42" y="104"/>
                        </a:lnTo>
                        <a:lnTo>
                          <a:pt x="34" y="98"/>
                        </a:lnTo>
                        <a:lnTo>
                          <a:pt x="32" y="110"/>
                        </a:lnTo>
                        <a:lnTo>
                          <a:pt x="0" y="110"/>
                        </a:lnTo>
                        <a:lnTo>
                          <a:pt x="2" y="72"/>
                        </a:lnTo>
                        <a:lnTo>
                          <a:pt x="34" y="72"/>
                        </a:lnTo>
                        <a:lnTo>
                          <a:pt x="34" y="72"/>
                        </a:lnTo>
                        <a:lnTo>
                          <a:pt x="36" y="76"/>
                        </a:lnTo>
                        <a:lnTo>
                          <a:pt x="36" y="78"/>
                        </a:lnTo>
                        <a:lnTo>
                          <a:pt x="42" y="84"/>
                        </a:lnTo>
                        <a:lnTo>
                          <a:pt x="50" y="86"/>
                        </a:lnTo>
                        <a:lnTo>
                          <a:pt x="56" y="86"/>
                        </a:lnTo>
                        <a:lnTo>
                          <a:pt x="56" y="86"/>
                        </a:lnTo>
                        <a:lnTo>
                          <a:pt x="66" y="84"/>
                        </a:lnTo>
                        <a:lnTo>
                          <a:pt x="70" y="82"/>
                        </a:lnTo>
                        <a:lnTo>
                          <a:pt x="72" y="78"/>
                        </a:lnTo>
                        <a:lnTo>
                          <a:pt x="72" y="78"/>
                        </a:lnTo>
                        <a:lnTo>
                          <a:pt x="70" y="76"/>
                        </a:lnTo>
                        <a:lnTo>
                          <a:pt x="68" y="76"/>
                        </a:lnTo>
                        <a:lnTo>
                          <a:pt x="60" y="72"/>
                        </a:lnTo>
                        <a:lnTo>
                          <a:pt x="38" y="66"/>
                        </a:lnTo>
                        <a:lnTo>
                          <a:pt x="26" y="62"/>
                        </a:lnTo>
                        <a:lnTo>
                          <a:pt x="16" y="56"/>
                        </a:lnTo>
                        <a:lnTo>
                          <a:pt x="12" y="52"/>
                        </a:lnTo>
                        <a:lnTo>
                          <a:pt x="8" y="48"/>
                        </a:lnTo>
                        <a:lnTo>
                          <a:pt x="6" y="42"/>
                        </a:lnTo>
                        <a:lnTo>
                          <a:pt x="6" y="36"/>
                        </a:lnTo>
                        <a:lnTo>
                          <a:pt x="6" y="36"/>
                        </a:lnTo>
                        <a:lnTo>
                          <a:pt x="8" y="30"/>
                        </a:lnTo>
                        <a:lnTo>
                          <a:pt x="10" y="24"/>
                        </a:lnTo>
                        <a:lnTo>
                          <a:pt x="16" y="20"/>
                        </a:lnTo>
                        <a:lnTo>
                          <a:pt x="20" y="16"/>
                        </a:lnTo>
                        <a:lnTo>
                          <a:pt x="32" y="10"/>
                        </a:lnTo>
                        <a:lnTo>
                          <a:pt x="46" y="10"/>
                        </a:lnTo>
                        <a:lnTo>
                          <a:pt x="46" y="10"/>
                        </a:lnTo>
                        <a:lnTo>
                          <a:pt x="52" y="10"/>
                        </a:lnTo>
                        <a:lnTo>
                          <a:pt x="52" y="0"/>
                        </a:lnTo>
                        <a:lnTo>
                          <a:pt x="62" y="0"/>
                        </a:lnTo>
                        <a:lnTo>
                          <a:pt x="62" y="12"/>
                        </a:lnTo>
                        <a:lnTo>
                          <a:pt x="62" y="12"/>
                        </a:lnTo>
                        <a:lnTo>
                          <a:pt x="72" y="16"/>
                        </a:lnTo>
                        <a:lnTo>
                          <a:pt x="80" y="22"/>
                        </a:lnTo>
                        <a:lnTo>
                          <a:pt x="80" y="12"/>
                        </a:lnTo>
                        <a:lnTo>
                          <a:pt x="108" y="12"/>
                        </a:lnTo>
                        <a:lnTo>
                          <a:pt x="110" y="44"/>
                        </a:lnTo>
                        <a:lnTo>
                          <a:pt x="80" y="44"/>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48"/>
                  <p:cNvSpPr>
                    <a:spLocks/>
                  </p:cNvSpPr>
                  <p:nvPr/>
                </p:nvSpPr>
                <p:spPr bwMode="auto">
                  <a:xfrm>
                    <a:off x="6169025" y="6818313"/>
                    <a:ext cx="762000" cy="234950"/>
                  </a:xfrm>
                  <a:custGeom>
                    <a:avLst/>
                    <a:gdLst>
                      <a:gd name="T0" fmla="*/ 436 w 480"/>
                      <a:gd name="T1" fmla="*/ 46 h 148"/>
                      <a:gd name="T2" fmla="*/ 392 w 480"/>
                      <a:gd name="T3" fmla="*/ 66 h 148"/>
                      <a:gd name="T4" fmla="*/ 372 w 480"/>
                      <a:gd name="T5" fmla="*/ 74 h 148"/>
                      <a:gd name="T6" fmla="*/ 348 w 480"/>
                      <a:gd name="T7" fmla="*/ 80 h 148"/>
                      <a:gd name="T8" fmla="*/ 306 w 480"/>
                      <a:gd name="T9" fmla="*/ 88 h 148"/>
                      <a:gd name="T10" fmla="*/ 262 w 480"/>
                      <a:gd name="T11" fmla="*/ 90 h 148"/>
                      <a:gd name="T12" fmla="*/ 240 w 480"/>
                      <a:gd name="T13" fmla="*/ 92 h 148"/>
                      <a:gd name="T14" fmla="*/ 218 w 480"/>
                      <a:gd name="T15" fmla="*/ 90 h 148"/>
                      <a:gd name="T16" fmla="*/ 174 w 480"/>
                      <a:gd name="T17" fmla="*/ 88 h 148"/>
                      <a:gd name="T18" fmla="*/ 130 w 480"/>
                      <a:gd name="T19" fmla="*/ 80 h 148"/>
                      <a:gd name="T20" fmla="*/ 86 w 480"/>
                      <a:gd name="T21" fmla="*/ 66 h 148"/>
                      <a:gd name="T22" fmla="*/ 64 w 480"/>
                      <a:gd name="T23" fmla="*/ 56 h 148"/>
                      <a:gd name="T24" fmla="*/ 42 w 480"/>
                      <a:gd name="T25" fmla="*/ 46 h 148"/>
                      <a:gd name="T26" fmla="*/ 16 w 480"/>
                      <a:gd name="T27" fmla="*/ 24 h 148"/>
                      <a:gd name="T28" fmla="*/ 0 w 480"/>
                      <a:gd name="T29" fmla="*/ 0 h 148"/>
                      <a:gd name="T30" fmla="*/ 0 w 480"/>
                      <a:gd name="T31" fmla="*/ 58 h 148"/>
                      <a:gd name="T32" fmla="*/ 6 w 480"/>
                      <a:gd name="T33" fmla="*/ 70 h 148"/>
                      <a:gd name="T34" fmla="*/ 28 w 480"/>
                      <a:gd name="T35" fmla="*/ 92 h 148"/>
                      <a:gd name="T36" fmla="*/ 42 w 480"/>
                      <a:gd name="T37" fmla="*/ 102 h 148"/>
                      <a:gd name="T38" fmla="*/ 86 w 480"/>
                      <a:gd name="T39" fmla="*/ 124 h 148"/>
                      <a:gd name="T40" fmla="*/ 108 w 480"/>
                      <a:gd name="T41" fmla="*/ 130 h 148"/>
                      <a:gd name="T42" fmla="*/ 130 w 480"/>
                      <a:gd name="T43" fmla="*/ 136 h 148"/>
                      <a:gd name="T44" fmla="*/ 174 w 480"/>
                      <a:gd name="T45" fmla="*/ 144 h 148"/>
                      <a:gd name="T46" fmla="*/ 218 w 480"/>
                      <a:gd name="T47" fmla="*/ 148 h 148"/>
                      <a:gd name="T48" fmla="*/ 240 w 480"/>
                      <a:gd name="T49" fmla="*/ 148 h 148"/>
                      <a:gd name="T50" fmla="*/ 262 w 480"/>
                      <a:gd name="T51" fmla="*/ 148 h 148"/>
                      <a:gd name="T52" fmla="*/ 306 w 480"/>
                      <a:gd name="T53" fmla="*/ 144 h 148"/>
                      <a:gd name="T54" fmla="*/ 348 w 480"/>
                      <a:gd name="T55" fmla="*/ 136 h 148"/>
                      <a:gd name="T56" fmla="*/ 392 w 480"/>
                      <a:gd name="T57" fmla="*/ 124 h 148"/>
                      <a:gd name="T58" fmla="*/ 416 w 480"/>
                      <a:gd name="T59" fmla="*/ 114 h 148"/>
                      <a:gd name="T60" fmla="*/ 436 w 480"/>
                      <a:gd name="T61" fmla="*/ 102 h 148"/>
                      <a:gd name="T62" fmla="*/ 464 w 480"/>
                      <a:gd name="T63" fmla="*/ 82 h 148"/>
                      <a:gd name="T64" fmla="*/ 480 w 480"/>
                      <a:gd name="T65" fmla="*/ 58 h 148"/>
                      <a:gd name="T66" fmla="*/ 480 w 480"/>
                      <a:gd name="T67" fmla="*/ 0 h 148"/>
                      <a:gd name="T68" fmla="*/ 474 w 480"/>
                      <a:gd name="T69" fmla="*/ 12 h 148"/>
                      <a:gd name="T70" fmla="*/ 452 w 480"/>
                      <a:gd name="T71" fmla="*/ 36 h 148"/>
                      <a:gd name="T72" fmla="*/ 436 w 480"/>
                      <a:gd name="T73" fmla="*/ 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148">
                        <a:moveTo>
                          <a:pt x="436" y="46"/>
                        </a:moveTo>
                        <a:lnTo>
                          <a:pt x="436" y="46"/>
                        </a:lnTo>
                        <a:lnTo>
                          <a:pt x="416" y="58"/>
                        </a:lnTo>
                        <a:lnTo>
                          <a:pt x="392" y="66"/>
                        </a:lnTo>
                        <a:lnTo>
                          <a:pt x="392" y="66"/>
                        </a:lnTo>
                        <a:lnTo>
                          <a:pt x="372" y="74"/>
                        </a:lnTo>
                        <a:lnTo>
                          <a:pt x="348" y="80"/>
                        </a:lnTo>
                        <a:lnTo>
                          <a:pt x="348" y="80"/>
                        </a:lnTo>
                        <a:lnTo>
                          <a:pt x="306" y="88"/>
                        </a:lnTo>
                        <a:lnTo>
                          <a:pt x="306" y="88"/>
                        </a:lnTo>
                        <a:lnTo>
                          <a:pt x="262" y="90"/>
                        </a:lnTo>
                        <a:lnTo>
                          <a:pt x="262" y="90"/>
                        </a:lnTo>
                        <a:lnTo>
                          <a:pt x="240" y="92"/>
                        </a:lnTo>
                        <a:lnTo>
                          <a:pt x="240" y="92"/>
                        </a:lnTo>
                        <a:lnTo>
                          <a:pt x="218" y="90"/>
                        </a:lnTo>
                        <a:lnTo>
                          <a:pt x="218" y="90"/>
                        </a:lnTo>
                        <a:lnTo>
                          <a:pt x="174" y="88"/>
                        </a:lnTo>
                        <a:lnTo>
                          <a:pt x="174" y="88"/>
                        </a:lnTo>
                        <a:lnTo>
                          <a:pt x="130" y="80"/>
                        </a:lnTo>
                        <a:lnTo>
                          <a:pt x="130" y="80"/>
                        </a:lnTo>
                        <a:lnTo>
                          <a:pt x="108" y="74"/>
                        </a:lnTo>
                        <a:lnTo>
                          <a:pt x="86" y="66"/>
                        </a:lnTo>
                        <a:lnTo>
                          <a:pt x="86" y="66"/>
                        </a:lnTo>
                        <a:lnTo>
                          <a:pt x="64" y="56"/>
                        </a:lnTo>
                        <a:lnTo>
                          <a:pt x="42" y="46"/>
                        </a:lnTo>
                        <a:lnTo>
                          <a:pt x="42" y="46"/>
                        </a:lnTo>
                        <a:lnTo>
                          <a:pt x="28" y="36"/>
                        </a:lnTo>
                        <a:lnTo>
                          <a:pt x="16" y="24"/>
                        </a:lnTo>
                        <a:lnTo>
                          <a:pt x="6" y="12"/>
                        </a:lnTo>
                        <a:lnTo>
                          <a:pt x="0" y="0"/>
                        </a:lnTo>
                        <a:lnTo>
                          <a:pt x="0" y="0"/>
                        </a:lnTo>
                        <a:lnTo>
                          <a:pt x="0" y="58"/>
                        </a:lnTo>
                        <a:lnTo>
                          <a:pt x="0" y="58"/>
                        </a:lnTo>
                        <a:lnTo>
                          <a:pt x="6" y="70"/>
                        </a:lnTo>
                        <a:lnTo>
                          <a:pt x="16" y="82"/>
                        </a:lnTo>
                        <a:lnTo>
                          <a:pt x="28" y="92"/>
                        </a:lnTo>
                        <a:lnTo>
                          <a:pt x="42" y="102"/>
                        </a:lnTo>
                        <a:lnTo>
                          <a:pt x="42" y="102"/>
                        </a:lnTo>
                        <a:lnTo>
                          <a:pt x="64" y="114"/>
                        </a:lnTo>
                        <a:lnTo>
                          <a:pt x="86" y="124"/>
                        </a:lnTo>
                        <a:lnTo>
                          <a:pt x="86" y="124"/>
                        </a:lnTo>
                        <a:lnTo>
                          <a:pt x="108" y="130"/>
                        </a:lnTo>
                        <a:lnTo>
                          <a:pt x="130" y="136"/>
                        </a:lnTo>
                        <a:lnTo>
                          <a:pt x="130" y="136"/>
                        </a:lnTo>
                        <a:lnTo>
                          <a:pt x="174" y="144"/>
                        </a:lnTo>
                        <a:lnTo>
                          <a:pt x="174" y="144"/>
                        </a:lnTo>
                        <a:lnTo>
                          <a:pt x="218" y="148"/>
                        </a:lnTo>
                        <a:lnTo>
                          <a:pt x="218" y="148"/>
                        </a:lnTo>
                        <a:lnTo>
                          <a:pt x="240" y="148"/>
                        </a:lnTo>
                        <a:lnTo>
                          <a:pt x="240" y="148"/>
                        </a:lnTo>
                        <a:lnTo>
                          <a:pt x="262" y="148"/>
                        </a:lnTo>
                        <a:lnTo>
                          <a:pt x="262" y="148"/>
                        </a:lnTo>
                        <a:lnTo>
                          <a:pt x="306" y="144"/>
                        </a:lnTo>
                        <a:lnTo>
                          <a:pt x="306" y="144"/>
                        </a:lnTo>
                        <a:lnTo>
                          <a:pt x="348" y="136"/>
                        </a:lnTo>
                        <a:lnTo>
                          <a:pt x="348" y="136"/>
                        </a:lnTo>
                        <a:lnTo>
                          <a:pt x="372" y="130"/>
                        </a:lnTo>
                        <a:lnTo>
                          <a:pt x="392" y="124"/>
                        </a:lnTo>
                        <a:lnTo>
                          <a:pt x="392" y="124"/>
                        </a:lnTo>
                        <a:lnTo>
                          <a:pt x="416" y="114"/>
                        </a:lnTo>
                        <a:lnTo>
                          <a:pt x="436" y="102"/>
                        </a:lnTo>
                        <a:lnTo>
                          <a:pt x="436" y="102"/>
                        </a:lnTo>
                        <a:lnTo>
                          <a:pt x="452" y="92"/>
                        </a:lnTo>
                        <a:lnTo>
                          <a:pt x="464" y="82"/>
                        </a:lnTo>
                        <a:lnTo>
                          <a:pt x="474" y="70"/>
                        </a:lnTo>
                        <a:lnTo>
                          <a:pt x="480" y="58"/>
                        </a:lnTo>
                        <a:lnTo>
                          <a:pt x="480" y="58"/>
                        </a:lnTo>
                        <a:lnTo>
                          <a:pt x="480" y="0"/>
                        </a:lnTo>
                        <a:lnTo>
                          <a:pt x="480" y="0"/>
                        </a:lnTo>
                        <a:lnTo>
                          <a:pt x="474" y="12"/>
                        </a:lnTo>
                        <a:lnTo>
                          <a:pt x="464" y="24"/>
                        </a:lnTo>
                        <a:lnTo>
                          <a:pt x="452" y="36"/>
                        </a:lnTo>
                        <a:lnTo>
                          <a:pt x="436" y="46"/>
                        </a:lnTo>
                        <a:lnTo>
                          <a:pt x="436" y="46"/>
                        </a:lnTo>
                        <a:close/>
                      </a:path>
                    </a:pathLst>
                  </a:custGeom>
                  <a:solidFill>
                    <a:srgbClr val="EB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49"/>
                  <p:cNvSpPr>
                    <a:spLocks/>
                  </p:cNvSpPr>
                  <p:nvPr/>
                </p:nvSpPr>
                <p:spPr bwMode="auto">
                  <a:xfrm>
                    <a:off x="6169025" y="6529388"/>
                    <a:ext cx="762000" cy="349250"/>
                  </a:xfrm>
                  <a:custGeom>
                    <a:avLst/>
                    <a:gdLst>
                      <a:gd name="T0" fmla="*/ 240 w 480"/>
                      <a:gd name="T1" fmla="*/ 0 h 220"/>
                      <a:gd name="T2" fmla="*/ 240 w 480"/>
                      <a:gd name="T3" fmla="*/ 0 h 220"/>
                      <a:gd name="T4" fmla="*/ 192 w 480"/>
                      <a:gd name="T5" fmla="*/ 4 h 220"/>
                      <a:gd name="T6" fmla="*/ 146 w 480"/>
                      <a:gd name="T7" fmla="*/ 10 h 220"/>
                      <a:gd name="T8" fmla="*/ 106 w 480"/>
                      <a:gd name="T9" fmla="*/ 20 h 220"/>
                      <a:gd name="T10" fmla="*/ 88 w 480"/>
                      <a:gd name="T11" fmla="*/ 26 h 220"/>
                      <a:gd name="T12" fmla="*/ 70 w 480"/>
                      <a:gd name="T13" fmla="*/ 34 h 220"/>
                      <a:gd name="T14" fmla="*/ 54 w 480"/>
                      <a:gd name="T15" fmla="*/ 40 h 220"/>
                      <a:gd name="T16" fmla="*/ 42 w 480"/>
                      <a:gd name="T17" fmla="*/ 50 h 220"/>
                      <a:gd name="T18" fmla="*/ 30 w 480"/>
                      <a:gd name="T19" fmla="*/ 58 h 220"/>
                      <a:gd name="T20" fmla="*/ 20 w 480"/>
                      <a:gd name="T21" fmla="*/ 68 h 220"/>
                      <a:gd name="T22" fmla="*/ 10 w 480"/>
                      <a:gd name="T23" fmla="*/ 78 h 220"/>
                      <a:gd name="T24" fmla="*/ 6 w 480"/>
                      <a:gd name="T25" fmla="*/ 88 h 220"/>
                      <a:gd name="T26" fmla="*/ 2 w 480"/>
                      <a:gd name="T27" fmla="*/ 100 h 220"/>
                      <a:gd name="T28" fmla="*/ 0 w 480"/>
                      <a:gd name="T29" fmla="*/ 110 h 220"/>
                      <a:gd name="T30" fmla="*/ 0 w 480"/>
                      <a:gd name="T31" fmla="*/ 110 h 220"/>
                      <a:gd name="T32" fmla="*/ 2 w 480"/>
                      <a:gd name="T33" fmla="*/ 122 h 220"/>
                      <a:gd name="T34" fmla="*/ 6 w 480"/>
                      <a:gd name="T35" fmla="*/ 132 h 220"/>
                      <a:gd name="T36" fmla="*/ 10 w 480"/>
                      <a:gd name="T37" fmla="*/ 142 h 220"/>
                      <a:gd name="T38" fmla="*/ 20 w 480"/>
                      <a:gd name="T39" fmla="*/ 152 h 220"/>
                      <a:gd name="T40" fmla="*/ 30 w 480"/>
                      <a:gd name="T41" fmla="*/ 162 h 220"/>
                      <a:gd name="T42" fmla="*/ 42 w 480"/>
                      <a:gd name="T43" fmla="*/ 172 h 220"/>
                      <a:gd name="T44" fmla="*/ 54 w 480"/>
                      <a:gd name="T45" fmla="*/ 180 h 220"/>
                      <a:gd name="T46" fmla="*/ 70 w 480"/>
                      <a:gd name="T47" fmla="*/ 188 h 220"/>
                      <a:gd name="T48" fmla="*/ 88 w 480"/>
                      <a:gd name="T49" fmla="*/ 194 h 220"/>
                      <a:gd name="T50" fmla="*/ 106 w 480"/>
                      <a:gd name="T51" fmla="*/ 202 h 220"/>
                      <a:gd name="T52" fmla="*/ 146 w 480"/>
                      <a:gd name="T53" fmla="*/ 212 h 220"/>
                      <a:gd name="T54" fmla="*/ 192 w 480"/>
                      <a:gd name="T55" fmla="*/ 218 h 220"/>
                      <a:gd name="T56" fmla="*/ 240 w 480"/>
                      <a:gd name="T57" fmla="*/ 220 h 220"/>
                      <a:gd name="T58" fmla="*/ 240 w 480"/>
                      <a:gd name="T59" fmla="*/ 220 h 220"/>
                      <a:gd name="T60" fmla="*/ 288 w 480"/>
                      <a:gd name="T61" fmla="*/ 218 h 220"/>
                      <a:gd name="T62" fmla="*/ 334 w 480"/>
                      <a:gd name="T63" fmla="*/ 212 h 220"/>
                      <a:gd name="T64" fmla="*/ 374 w 480"/>
                      <a:gd name="T65" fmla="*/ 202 h 220"/>
                      <a:gd name="T66" fmla="*/ 392 w 480"/>
                      <a:gd name="T67" fmla="*/ 194 h 220"/>
                      <a:gd name="T68" fmla="*/ 410 w 480"/>
                      <a:gd name="T69" fmla="*/ 188 h 220"/>
                      <a:gd name="T70" fmla="*/ 426 w 480"/>
                      <a:gd name="T71" fmla="*/ 180 h 220"/>
                      <a:gd name="T72" fmla="*/ 440 w 480"/>
                      <a:gd name="T73" fmla="*/ 172 h 220"/>
                      <a:gd name="T74" fmla="*/ 452 w 480"/>
                      <a:gd name="T75" fmla="*/ 162 h 220"/>
                      <a:gd name="T76" fmla="*/ 462 w 480"/>
                      <a:gd name="T77" fmla="*/ 152 h 220"/>
                      <a:gd name="T78" fmla="*/ 470 w 480"/>
                      <a:gd name="T79" fmla="*/ 142 h 220"/>
                      <a:gd name="T80" fmla="*/ 476 w 480"/>
                      <a:gd name="T81" fmla="*/ 132 h 220"/>
                      <a:gd name="T82" fmla="*/ 478 w 480"/>
                      <a:gd name="T83" fmla="*/ 122 h 220"/>
                      <a:gd name="T84" fmla="*/ 480 w 480"/>
                      <a:gd name="T85" fmla="*/ 110 h 220"/>
                      <a:gd name="T86" fmla="*/ 480 w 480"/>
                      <a:gd name="T87" fmla="*/ 110 h 220"/>
                      <a:gd name="T88" fmla="*/ 478 w 480"/>
                      <a:gd name="T89" fmla="*/ 100 h 220"/>
                      <a:gd name="T90" fmla="*/ 476 w 480"/>
                      <a:gd name="T91" fmla="*/ 88 h 220"/>
                      <a:gd name="T92" fmla="*/ 470 w 480"/>
                      <a:gd name="T93" fmla="*/ 78 h 220"/>
                      <a:gd name="T94" fmla="*/ 462 w 480"/>
                      <a:gd name="T95" fmla="*/ 68 h 220"/>
                      <a:gd name="T96" fmla="*/ 452 w 480"/>
                      <a:gd name="T97" fmla="*/ 58 h 220"/>
                      <a:gd name="T98" fmla="*/ 440 w 480"/>
                      <a:gd name="T99" fmla="*/ 50 h 220"/>
                      <a:gd name="T100" fmla="*/ 426 w 480"/>
                      <a:gd name="T101" fmla="*/ 40 h 220"/>
                      <a:gd name="T102" fmla="*/ 410 w 480"/>
                      <a:gd name="T103" fmla="*/ 34 h 220"/>
                      <a:gd name="T104" fmla="*/ 392 w 480"/>
                      <a:gd name="T105" fmla="*/ 26 h 220"/>
                      <a:gd name="T106" fmla="*/ 374 w 480"/>
                      <a:gd name="T107" fmla="*/ 20 h 220"/>
                      <a:gd name="T108" fmla="*/ 334 w 480"/>
                      <a:gd name="T109" fmla="*/ 10 h 220"/>
                      <a:gd name="T110" fmla="*/ 288 w 480"/>
                      <a:gd name="T111" fmla="*/ 4 h 220"/>
                      <a:gd name="T112" fmla="*/ 240 w 480"/>
                      <a:gd name="T11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20">
                        <a:moveTo>
                          <a:pt x="240" y="0"/>
                        </a:moveTo>
                        <a:lnTo>
                          <a:pt x="240" y="0"/>
                        </a:lnTo>
                        <a:lnTo>
                          <a:pt x="192" y="4"/>
                        </a:lnTo>
                        <a:lnTo>
                          <a:pt x="146" y="10"/>
                        </a:lnTo>
                        <a:lnTo>
                          <a:pt x="106" y="20"/>
                        </a:lnTo>
                        <a:lnTo>
                          <a:pt x="88" y="26"/>
                        </a:lnTo>
                        <a:lnTo>
                          <a:pt x="70" y="34"/>
                        </a:lnTo>
                        <a:lnTo>
                          <a:pt x="54" y="40"/>
                        </a:lnTo>
                        <a:lnTo>
                          <a:pt x="42" y="50"/>
                        </a:lnTo>
                        <a:lnTo>
                          <a:pt x="30" y="58"/>
                        </a:lnTo>
                        <a:lnTo>
                          <a:pt x="20" y="68"/>
                        </a:lnTo>
                        <a:lnTo>
                          <a:pt x="10" y="78"/>
                        </a:lnTo>
                        <a:lnTo>
                          <a:pt x="6" y="88"/>
                        </a:lnTo>
                        <a:lnTo>
                          <a:pt x="2" y="100"/>
                        </a:lnTo>
                        <a:lnTo>
                          <a:pt x="0" y="110"/>
                        </a:lnTo>
                        <a:lnTo>
                          <a:pt x="0" y="110"/>
                        </a:lnTo>
                        <a:lnTo>
                          <a:pt x="2" y="122"/>
                        </a:lnTo>
                        <a:lnTo>
                          <a:pt x="6" y="132"/>
                        </a:lnTo>
                        <a:lnTo>
                          <a:pt x="10" y="142"/>
                        </a:lnTo>
                        <a:lnTo>
                          <a:pt x="20" y="152"/>
                        </a:lnTo>
                        <a:lnTo>
                          <a:pt x="30" y="162"/>
                        </a:lnTo>
                        <a:lnTo>
                          <a:pt x="42" y="172"/>
                        </a:lnTo>
                        <a:lnTo>
                          <a:pt x="54" y="180"/>
                        </a:lnTo>
                        <a:lnTo>
                          <a:pt x="70" y="188"/>
                        </a:lnTo>
                        <a:lnTo>
                          <a:pt x="88" y="194"/>
                        </a:lnTo>
                        <a:lnTo>
                          <a:pt x="106" y="202"/>
                        </a:lnTo>
                        <a:lnTo>
                          <a:pt x="146" y="212"/>
                        </a:lnTo>
                        <a:lnTo>
                          <a:pt x="192" y="218"/>
                        </a:lnTo>
                        <a:lnTo>
                          <a:pt x="240" y="220"/>
                        </a:lnTo>
                        <a:lnTo>
                          <a:pt x="240" y="220"/>
                        </a:lnTo>
                        <a:lnTo>
                          <a:pt x="288" y="218"/>
                        </a:lnTo>
                        <a:lnTo>
                          <a:pt x="334" y="212"/>
                        </a:lnTo>
                        <a:lnTo>
                          <a:pt x="374" y="202"/>
                        </a:lnTo>
                        <a:lnTo>
                          <a:pt x="392" y="194"/>
                        </a:lnTo>
                        <a:lnTo>
                          <a:pt x="410" y="188"/>
                        </a:lnTo>
                        <a:lnTo>
                          <a:pt x="426" y="180"/>
                        </a:lnTo>
                        <a:lnTo>
                          <a:pt x="440" y="172"/>
                        </a:lnTo>
                        <a:lnTo>
                          <a:pt x="452" y="162"/>
                        </a:lnTo>
                        <a:lnTo>
                          <a:pt x="462" y="152"/>
                        </a:lnTo>
                        <a:lnTo>
                          <a:pt x="470" y="142"/>
                        </a:lnTo>
                        <a:lnTo>
                          <a:pt x="476" y="132"/>
                        </a:lnTo>
                        <a:lnTo>
                          <a:pt x="478" y="122"/>
                        </a:lnTo>
                        <a:lnTo>
                          <a:pt x="480" y="110"/>
                        </a:lnTo>
                        <a:lnTo>
                          <a:pt x="480" y="110"/>
                        </a:lnTo>
                        <a:lnTo>
                          <a:pt x="478" y="100"/>
                        </a:lnTo>
                        <a:lnTo>
                          <a:pt x="476" y="88"/>
                        </a:lnTo>
                        <a:lnTo>
                          <a:pt x="470" y="78"/>
                        </a:lnTo>
                        <a:lnTo>
                          <a:pt x="462" y="68"/>
                        </a:lnTo>
                        <a:lnTo>
                          <a:pt x="452" y="58"/>
                        </a:lnTo>
                        <a:lnTo>
                          <a:pt x="440" y="50"/>
                        </a:lnTo>
                        <a:lnTo>
                          <a:pt x="426" y="40"/>
                        </a:lnTo>
                        <a:lnTo>
                          <a:pt x="410" y="34"/>
                        </a:lnTo>
                        <a:lnTo>
                          <a:pt x="392" y="26"/>
                        </a:lnTo>
                        <a:lnTo>
                          <a:pt x="374" y="20"/>
                        </a:lnTo>
                        <a:lnTo>
                          <a:pt x="334" y="10"/>
                        </a:lnTo>
                        <a:lnTo>
                          <a:pt x="288" y="4"/>
                        </a:lnTo>
                        <a:lnTo>
                          <a:pt x="240" y="0"/>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50"/>
                  <p:cNvSpPr>
                    <a:spLocks/>
                  </p:cNvSpPr>
                  <p:nvPr/>
                </p:nvSpPr>
                <p:spPr bwMode="auto">
                  <a:xfrm>
                    <a:off x="6169025" y="6529388"/>
                    <a:ext cx="762000" cy="349250"/>
                  </a:xfrm>
                  <a:custGeom>
                    <a:avLst/>
                    <a:gdLst>
                      <a:gd name="T0" fmla="*/ 240 w 480"/>
                      <a:gd name="T1" fmla="*/ 0 h 220"/>
                      <a:gd name="T2" fmla="*/ 240 w 480"/>
                      <a:gd name="T3" fmla="*/ 0 h 220"/>
                      <a:gd name="T4" fmla="*/ 192 w 480"/>
                      <a:gd name="T5" fmla="*/ 4 h 220"/>
                      <a:gd name="T6" fmla="*/ 146 w 480"/>
                      <a:gd name="T7" fmla="*/ 10 h 220"/>
                      <a:gd name="T8" fmla="*/ 106 w 480"/>
                      <a:gd name="T9" fmla="*/ 20 h 220"/>
                      <a:gd name="T10" fmla="*/ 88 w 480"/>
                      <a:gd name="T11" fmla="*/ 26 h 220"/>
                      <a:gd name="T12" fmla="*/ 70 w 480"/>
                      <a:gd name="T13" fmla="*/ 34 h 220"/>
                      <a:gd name="T14" fmla="*/ 54 w 480"/>
                      <a:gd name="T15" fmla="*/ 40 h 220"/>
                      <a:gd name="T16" fmla="*/ 42 w 480"/>
                      <a:gd name="T17" fmla="*/ 50 h 220"/>
                      <a:gd name="T18" fmla="*/ 30 w 480"/>
                      <a:gd name="T19" fmla="*/ 58 h 220"/>
                      <a:gd name="T20" fmla="*/ 20 w 480"/>
                      <a:gd name="T21" fmla="*/ 68 h 220"/>
                      <a:gd name="T22" fmla="*/ 10 w 480"/>
                      <a:gd name="T23" fmla="*/ 78 h 220"/>
                      <a:gd name="T24" fmla="*/ 6 w 480"/>
                      <a:gd name="T25" fmla="*/ 88 h 220"/>
                      <a:gd name="T26" fmla="*/ 2 w 480"/>
                      <a:gd name="T27" fmla="*/ 100 h 220"/>
                      <a:gd name="T28" fmla="*/ 0 w 480"/>
                      <a:gd name="T29" fmla="*/ 110 h 220"/>
                      <a:gd name="T30" fmla="*/ 0 w 480"/>
                      <a:gd name="T31" fmla="*/ 110 h 220"/>
                      <a:gd name="T32" fmla="*/ 2 w 480"/>
                      <a:gd name="T33" fmla="*/ 122 h 220"/>
                      <a:gd name="T34" fmla="*/ 6 w 480"/>
                      <a:gd name="T35" fmla="*/ 132 h 220"/>
                      <a:gd name="T36" fmla="*/ 10 w 480"/>
                      <a:gd name="T37" fmla="*/ 142 h 220"/>
                      <a:gd name="T38" fmla="*/ 20 w 480"/>
                      <a:gd name="T39" fmla="*/ 152 h 220"/>
                      <a:gd name="T40" fmla="*/ 30 w 480"/>
                      <a:gd name="T41" fmla="*/ 162 h 220"/>
                      <a:gd name="T42" fmla="*/ 42 w 480"/>
                      <a:gd name="T43" fmla="*/ 172 h 220"/>
                      <a:gd name="T44" fmla="*/ 54 w 480"/>
                      <a:gd name="T45" fmla="*/ 180 h 220"/>
                      <a:gd name="T46" fmla="*/ 70 w 480"/>
                      <a:gd name="T47" fmla="*/ 188 h 220"/>
                      <a:gd name="T48" fmla="*/ 88 w 480"/>
                      <a:gd name="T49" fmla="*/ 194 h 220"/>
                      <a:gd name="T50" fmla="*/ 106 w 480"/>
                      <a:gd name="T51" fmla="*/ 202 h 220"/>
                      <a:gd name="T52" fmla="*/ 146 w 480"/>
                      <a:gd name="T53" fmla="*/ 212 h 220"/>
                      <a:gd name="T54" fmla="*/ 192 w 480"/>
                      <a:gd name="T55" fmla="*/ 218 h 220"/>
                      <a:gd name="T56" fmla="*/ 240 w 480"/>
                      <a:gd name="T57" fmla="*/ 220 h 220"/>
                      <a:gd name="T58" fmla="*/ 240 w 480"/>
                      <a:gd name="T59" fmla="*/ 220 h 220"/>
                      <a:gd name="T60" fmla="*/ 288 w 480"/>
                      <a:gd name="T61" fmla="*/ 218 h 220"/>
                      <a:gd name="T62" fmla="*/ 334 w 480"/>
                      <a:gd name="T63" fmla="*/ 212 h 220"/>
                      <a:gd name="T64" fmla="*/ 374 w 480"/>
                      <a:gd name="T65" fmla="*/ 202 h 220"/>
                      <a:gd name="T66" fmla="*/ 392 w 480"/>
                      <a:gd name="T67" fmla="*/ 194 h 220"/>
                      <a:gd name="T68" fmla="*/ 410 w 480"/>
                      <a:gd name="T69" fmla="*/ 188 h 220"/>
                      <a:gd name="T70" fmla="*/ 426 w 480"/>
                      <a:gd name="T71" fmla="*/ 180 h 220"/>
                      <a:gd name="T72" fmla="*/ 440 w 480"/>
                      <a:gd name="T73" fmla="*/ 172 h 220"/>
                      <a:gd name="T74" fmla="*/ 452 w 480"/>
                      <a:gd name="T75" fmla="*/ 162 h 220"/>
                      <a:gd name="T76" fmla="*/ 462 w 480"/>
                      <a:gd name="T77" fmla="*/ 152 h 220"/>
                      <a:gd name="T78" fmla="*/ 470 w 480"/>
                      <a:gd name="T79" fmla="*/ 142 h 220"/>
                      <a:gd name="T80" fmla="*/ 476 w 480"/>
                      <a:gd name="T81" fmla="*/ 132 h 220"/>
                      <a:gd name="T82" fmla="*/ 478 w 480"/>
                      <a:gd name="T83" fmla="*/ 122 h 220"/>
                      <a:gd name="T84" fmla="*/ 480 w 480"/>
                      <a:gd name="T85" fmla="*/ 110 h 220"/>
                      <a:gd name="T86" fmla="*/ 480 w 480"/>
                      <a:gd name="T87" fmla="*/ 110 h 220"/>
                      <a:gd name="T88" fmla="*/ 478 w 480"/>
                      <a:gd name="T89" fmla="*/ 100 h 220"/>
                      <a:gd name="T90" fmla="*/ 476 w 480"/>
                      <a:gd name="T91" fmla="*/ 88 h 220"/>
                      <a:gd name="T92" fmla="*/ 470 w 480"/>
                      <a:gd name="T93" fmla="*/ 78 h 220"/>
                      <a:gd name="T94" fmla="*/ 462 w 480"/>
                      <a:gd name="T95" fmla="*/ 68 h 220"/>
                      <a:gd name="T96" fmla="*/ 452 w 480"/>
                      <a:gd name="T97" fmla="*/ 58 h 220"/>
                      <a:gd name="T98" fmla="*/ 440 w 480"/>
                      <a:gd name="T99" fmla="*/ 50 h 220"/>
                      <a:gd name="T100" fmla="*/ 426 w 480"/>
                      <a:gd name="T101" fmla="*/ 40 h 220"/>
                      <a:gd name="T102" fmla="*/ 410 w 480"/>
                      <a:gd name="T103" fmla="*/ 34 h 220"/>
                      <a:gd name="T104" fmla="*/ 392 w 480"/>
                      <a:gd name="T105" fmla="*/ 26 h 220"/>
                      <a:gd name="T106" fmla="*/ 374 w 480"/>
                      <a:gd name="T107" fmla="*/ 20 h 220"/>
                      <a:gd name="T108" fmla="*/ 334 w 480"/>
                      <a:gd name="T109" fmla="*/ 10 h 220"/>
                      <a:gd name="T110" fmla="*/ 288 w 480"/>
                      <a:gd name="T111" fmla="*/ 4 h 220"/>
                      <a:gd name="T112" fmla="*/ 240 w 480"/>
                      <a:gd name="T11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20">
                        <a:moveTo>
                          <a:pt x="240" y="0"/>
                        </a:moveTo>
                        <a:lnTo>
                          <a:pt x="240" y="0"/>
                        </a:lnTo>
                        <a:lnTo>
                          <a:pt x="192" y="4"/>
                        </a:lnTo>
                        <a:lnTo>
                          <a:pt x="146" y="10"/>
                        </a:lnTo>
                        <a:lnTo>
                          <a:pt x="106" y="20"/>
                        </a:lnTo>
                        <a:lnTo>
                          <a:pt x="88" y="26"/>
                        </a:lnTo>
                        <a:lnTo>
                          <a:pt x="70" y="34"/>
                        </a:lnTo>
                        <a:lnTo>
                          <a:pt x="54" y="40"/>
                        </a:lnTo>
                        <a:lnTo>
                          <a:pt x="42" y="50"/>
                        </a:lnTo>
                        <a:lnTo>
                          <a:pt x="30" y="58"/>
                        </a:lnTo>
                        <a:lnTo>
                          <a:pt x="20" y="68"/>
                        </a:lnTo>
                        <a:lnTo>
                          <a:pt x="10" y="78"/>
                        </a:lnTo>
                        <a:lnTo>
                          <a:pt x="6" y="88"/>
                        </a:lnTo>
                        <a:lnTo>
                          <a:pt x="2" y="100"/>
                        </a:lnTo>
                        <a:lnTo>
                          <a:pt x="0" y="110"/>
                        </a:lnTo>
                        <a:lnTo>
                          <a:pt x="0" y="110"/>
                        </a:lnTo>
                        <a:lnTo>
                          <a:pt x="2" y="122"/>
                        </a:lnTo>
                        <a:lnTo>
                          <a:pt x="6" y="132"/>
                        </a:lnTo>
                        <a:lnTo>
                          <a:pt x="10" y="142"/>
                        </a:lnTo>
                        <a:lnTo>
                          <a:pt x="20" y="152"/>
                        </a:lnTo>
                        <a:lnTo>
                          <a:pt x="30" y="162"/>
                        </a:lnTo>
                        <a:lnTo>
                          <a:pt x="42" y="172"/>
                        </a:lnTo>
                        <a:lnTo>
                          <a:pt x="54" y="180"/>
                        </a:lnTo>
                        <a:lnTo>
                          <a:pt x="70" y="188"/>
                        </a:lnTo>
                        <a:lnTo>
                          <a:pt x="88" y="194"/>
                        </a:lnTo>
                        <a:lnTo>
                          <a:pt x="106" y="202"/>
                        </a:lnTo>
                        <a:lnTo>
                          <a:pt x="146" y="212"/>
                        </a:lnTo>
                        <a:lnTo>
                          <a:pt x="192" y="218"/>
                        </a:lnTo>
                        <a:lnTo>
                          <a:pt x="240" y="220"/>
                        </a:lnTo>
                        <a:lnTo>
                          <a:pt x="240" y="220"/>
                        </a:lnTo>
                        <a:lnTo>
                          <a:pt x="288" y="218"/>
                        </a:lnTo>
                        <a:lnTo>
                          <a:pt x="334" y="212"/>
                        </a:lnTo>
                        <a:lnTo>
                          <a:pt x="374" y="202"/>
                        </a:lnTo>
                        <a:lnTo>
                          <a:pt x="392" y="194"/>
                        </a:lnTo>
                        <a:lnTo>
                          <a:pt x="410" y="188"/>
                        </a:lnTo>
                        <a:lnTo>
                          <a:pt x="426" y="180"/>
                        </a:lnTo>
                        <a:lnTo>
                          <a:pt x="440" y="172"/>
                        </a:lnTo>
                        <a:lnTo>
                          <a:pt x="452" y="162"/>
                        </a:lnTo>
                        <a:lnTo>
                          <a:pt x="462" y="152"/>
                        </a:lnTo>
                        <a:lnTo>
                          <a:pt x="470" y="142"/>
                        </a:lnTo>
                        <a:lnTo>
                          <a:pt x="476" y="132"/>
                        </a:lnTo>
                        <a:lnTo>
                          <a:pt x="478" y="122"/>
                        </a:lnTo>
                        <a:lnTo>
                          <a:pt x="480" y="110"/>
                        </a:lnTo>
                        <a:lnTo>
                          <a:pt x="480" y="110"/>
                        </a:lnTo>
                        <a:lnTo>
                          <a:pt x="478" y="100"/>
                        </a:lnTo>
                        <a:lnTo>
                          <a:pt x="476" y="88"/>
                        </a:lnTo>
                        <a:lnTo>
                          <a:pt x="470" y="78"/>
                        </a:lnTo>
                        <a:lnTo>
                          <a:pt x="462" y="68"/>
                        </a:lnTo>
                        <a:lnTo>
                          <a:pt x="452" y="58"/>
                        </a:lnTo>
                        <a:lnTo>
                          <a:pt x="440" y="50"/>
                        </a:lnTo>
                        <a:lnTo>
                          <a:pt x="426" y="40"/>
                        </a:lnTo>
                        <a:lnTo>
                          <a:pt x="410" y="34"/>
                        </a:lnTo>
                        <a:lnTo>
                          <a:pt x="392" y="26"/>
                        </a:lnTo>
                        <a:lnTo>
                          <a:pt x="374" y="20"/>
                        </a:lnTo>
                        <a:lnTo>
                          <a:pt x="334" y="10"/>
                        </a:lnTo>
                        <a:lnTo>
                          <a:pt x="288" y="4"/>
                        </a:lnTo>
                        <a:lnTo>
                          <a:pt x="2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51"/>
                  <p:cNvSpPr>
                    <a:spLocks/>
                  </p:cNvSpPr>
                  <p:nvPr/>
                </p:nvSpPr>
                <p:spPr bwMode="auto">
                  <a:xfrm>
                    <a:off x="6232525" y="6561138"/>
                    <a:ext cx="635000" cy="257175"/>
                  </a:xfrm>
                  <a:custGeom>
                    <a:avLst/>
                    <a:gdLst>
                      <a:gd name="T0" fmla="*/ 200 w 400"/>
                      <a:gd name="T1" fmla="*/ 0 h 162"/>
                      <a:gd name="T2" fmla="*/ 200 w 400"/>
                      <a:gd name="T3" fmla="*/ 0 h 162"/>
                      <a:gd name="T4" fmla="*/ 160 w 400"/>
                      <a:gd name="T5" fmla="*/ 0 h 162"/>
                      <a:gd name="T6" fmla="*/ 122 w 400"/>
                      <a:gd name="T7" fmla="*/ 6 h 162"/>
                      <a:gd name="T8" fmla="*/ 88 w 400"/>
                      <a:gd name="T9" fmla="*/ 14 h 162"/>
                      <a:gd name="T10" fmla="*/ 58 w 400"/>
                      <a:gd name="T11" fmla="*/ 24 h 162"/>
                      <a:gd name="T12" fmla="*/ 34 w 400"/>
                      <a:gd name="T13" fmla="*/ 36 h 162"/>
                      <a:gd name="T14" fmla="*/ 24 w 400"/>
                      <a:gd name="T15" fmla="*/ 42 h 162"/>
                      <a:gd name="T16" fmla="*/ 16 w 400"/>
                      <a:gd name="T17" fmla="*/ 48 h 162"/>
                      <a:gd name="T18" fmla="*/ 10 w 400"/>
                      <a:gd name="T19" fmla="*/ 56 h 162"/>
                      <a:gd name="T20" fmla="*/ 4 w 400"/>
                      <a:gd name="T21" fmla="*/ 64 h 162"/>
                      <a:gd name="T22" fmla="*/ 2 w 400"/>
                      <a:gd name="T23" fmla="*/ 72 h 162"/>
                      <a:gd name="T24" fmla="*/ 0 w 400"/>
                      <a:gd name="T25" fmla="*/ 80 h 162"/>
                      <a:gd name="T26" fmla="*/ 0 w 400"/>
                      <a:gd name="T27" fmla="*/ 80 h 162"/>
                      <a:gd name="T28" fmla="*/ 2 w 400"/>
                      <a:gd name="T29" fmla="*/ 88 h 162"/>
                      <a:gd name="T30" fmla="*/ 4 w 400"/>
                      <a:gd name="T31" fmla="*/ 96 h 162"/>
                      <a:gd name="T32" fmla="*/ 10 w 400"/>
                      <a:gd name="T33" fmla="*/ 104 h 162"/>
                      <a:gd name="T34" fmla="*/ 16 w 400"/>
                      <a:gd name="T35" fmla="*/ 112 h 162"/>
                      <a:gd name="T36" fmla="*/ 24 w 400"/>
                      <a:gd name="T37" fmla="*/ 120 h 162"/>
                      <a:gd name="T38" fmla="*/ 34 w 400"/>
                      <a:gd name="T39" fmla="*/ 126 h 162"/>
                      <a:gd name="T40" fmla="*/ 58 w 400"/>
                      <a:gd name="T41" fmla="*/ 138 h 162"/>
                      <a:gd name="T42" fmla="*/ 88 w 400"/>
                      <a:gd name="T43" fmla="*/ 148 h 162"/>
                      <a:gd name="T44" fmla="*/ 122 w 400"/>
                      <a:gd name="T45" fmla="*/ 156 h 162"/>
                      <a:gd name="T46" fmla="*/ 160 w 400"/>
                      <a:gd name="T47" fmla="*/ 160 h 162"/>
                      <a:gd name="T48" fmla="*/ 200 w 400"/>
                      <a:gd name="T49" fmla="*/ 162 h 162"/>
                      <a:gd name="T50" fmla="*/ 200 w 400"/>
                      <a:gd name="T51" fmla="*/ 162 h 162"/>
                      <a:gd name="T52" fmla="*/ 240 w 400"/>
                      <a:gd name="T53" fmla="*/ 160 h 162"/>
                      <a:gd name="T54" fmla="*/ 278 w 400"/>
                      <a:gd name="T55" fmla="*/ 156 h 162"/>
                      <a:gd name="T56" fmla="*/ 312 w 400"/>
                      <a:gd name="T57" fmla="*/ 148 h 162"/>
                      <a:gd name="T58" fmla="*/ 342 w 400"/>
                      <a:gd name="T59" fmla="*/ 138 h 162"/>
                      <a:gd name="T60" fmla="*/ 366 w 400"/>
                      <a:gd name="T61" fmla="*/ 126 h 162"/>
                      <a:gd name="T62" fmla="*/ 376 w 400"/>
                      <a:gd name="T63" fmla="*/ 120 h 162"/>
                      <a:gd name="T64" fmla="*/ 384 w 400"/>
                      <a:gd name="T65" fmla="*/ 112 h 162"/>
                      <a:gd name="T66" fmla="*/ 392 w 400"/>
                      <a:gd name="T67" fmla="*/ 104 h 162"/>
                      <a:gd name="T68" fmla="*/ 396 w 400"/>
                      <a:gd name="T69" fmla="*/ 96 h 162"/>
                      <a:gd name="T70" fmla="*/ 400 w 400"/>
                      <a:gd name="T71" fmla="*/ 88 h 162"/>
                      <a:gd name="T72" fmla="*/ 400 w 400"/>
                      <a:gd name="T73" fmla="*/ 80 h 162"/>
                      <a:gd name="T74" fmla="*/ 400 w 400"/>
                      <a:gd name="T75" fmla="*/ 80 h 162"/>
                      <a:gd name="T76" fmla="*/ 400 w 400"/>
                      <a:gd name="T77" fmla="*/ 72 h 162"/>
                      <a:gd name="T78" fmla="*/ 396 w 400"/>
                      <a:gd name="T79" fmla="*/ 64 h 162"/>
                      <a:gd name="T80" fmla="*/ 392 w 400"/>
                      <a:gd name="T81" fmla="*/ 56 h 162"/>
                      <a:gd name="T82" fmla="*/ 384 w 400"/>
                      <a:gd name="T83" fmla="*/ 48 h 162"/>
                      <a:gd name="T84" fmla="*/ 376 w 400"/>
                      <a:gd name="T85" fmla="*/ 42 h 162"/>
                      <a:gd name="T86" fmla="*/ 366 w 400"/>
                      <a:gd name="T87" fmla="*/ 36 h 162"/>
                      <a:gd name="T88" fmla="*/ 342 w 400"/>
                      <a:gd name="T89" fmla="*/ 24 h 162"/>
                      <a:gd name="T90" fmla="*/ 312 w 400"/>
                      <a:gd name="T91" fmla="*/ 14 h 162"/>
                      <a:gd name="T92" fmla="*/ 278 w 400"/>
                      <a:gd name="T93" fmla="*/ 6 h 162"/>
                      <a:gd name="T94" fmla="*/ 240 w 400"/>
                      <a:gd name="T95" fmla="*/ 0 h 162"/>
                      <a:gd name="T96" fmla="*/ 200 w 400"/>
                      <a:gd name="T9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0" h="162">
                        <a:moveTo>
                          <a:pt x="200" y="0"/>
                        </a:moveTo>
                        <a:lnTo>
                          <a:pt x="200" y="0"/>
                        </a:lnTo>
                        <a:lnTo>
                          <a:pt x="160" y="0"/>
                        </a:lnTo>
                        <a:lnTo>
                          <a:pt x="122" y="6"/>
                        </a:lnTo>
                        <a:lnTo>
                          <a:pt x="88" y="14"/>
                        </a:lnTo>
                        <a:lnTo>
                          <a:pt x="58" y="24"/>
                        </a:lnTo>
                        <a:lnTo>
                          <a:pt x="34" y="36"/>
                        </a:lnTo>
                        <a:lnTo>
                          <a:pt x="24" y="42"/>
                        </a:lnTo>
                        <a:lnTo>
                          <a:pt x="16" y="48"/>
                        </a:lnTo>
                        <a:lnTo>
                          <a:pt x="10" y="56"/>
                        </a:lnTo>
                        <a:lnTo>
                          <a:pt x="4" y="64"/>
                        </a:lnTo>
                        <a:lnTo>
                          <a:pt x="2" y="72"/>
                        </a:lnTo>
                        <a:lnTo>
                          <a:pt x="0" y="80"/>
                        </a:lnTo>
                        <a:lnTo>
                          <a:pt x="0" y="80"/>
                        </a:lnTo>
                        <a:lnTo>
                          <a:pt x="2" y="88"/>
                        </a:lnTo>
                        <a:lnTo>
                          <a:pt x="4" y="96"/>
                        </a:lnTo>
                        <a:lnTo>
                          <a:pt x="10" y="104"/>
                        </a:lnTo>
                        <a:lnTo>
                          <a:pt x="16" y="112"/>
                        </a:lnTo>
                        <a:lnTo>
                          <a:pt x="24" y="120"/>
                        </a:lnTo>
                        <a:lnTo>
                          <a:pt x="34" y="126"/>
                        </a:lnTo>
                        <a:lnTo>
                          <a:pt x="58" y="138"/>
                        </a:lnTo>
                        <a:lnTo>
                          <a:pt x="88" y="148"/>
                        </a:lnTo>
                        <a:lnTo>
                          <a:pt x="122" y="156"/>
                        </a:lnTo>
                        <a:lnTo>
                          <a:pt x="160" y="160"/>
                        </a:lnTo>
                        <a:lnTo>
                          <a:pt x="200" y="162"/>
                        </a:lnTo>
                        <a:lnTo>
                          <a:pt x="200" y="162"/>
                        </a:lnTo>
                        <a:lnTo>
                          <a:pt x="240" y="160"/>
                        </a:lnTo>
                        <a:lnTo>
                          <a:pt x="278" y="156"/>
                        </a:lnTo>
                        <a:lnTo>
                          <a:pt x="312" y="148"/>
                        </a:lnTo>
                        <a:lnTo>
                          <a:pt x="342" y="138"/>
                        </a:lnTo>
                        <a:lnTo>
                          <a:pt x="366" y="126"/>
                        </a:lnTo>
                        <a:lnTo>
                          <a:pt x="376" y="120"/>
                        </a:lnTo>
                        <a:lnTo>
                          <a:pt x="384" y="112"/>
                        </a:lnTo>
                        <a:lnTo>
                          <a:pt x="392" y="104"/>
                        </a:lnTo>
                        <a:lnTo>
                          <a:pt x="396" y="96"/>
                        </a:lnTo>
                        <a:lnTo>
                          <a:pt x="400" y="88"/>
                        </a:lnTo>
                        <a:lnTo>
                          <a:pt x="400" y="80"/>
                        </a:lnTo>
                        <a:lnTo>
                          <a:pt x="400" y="80"/>
                        </a:lnTo>
                        <a:lnTo>
                          <a:pt x="400" y="72"/>
                        </a:lnTo>
                        <a:lnTo>
                          <a:pt x="396" y="64"/>
                        </a:lnTo>
                        <a:lnTo>
                          <a:pt x="392" y="56"/>
                        </a:lnTo>
                        <a:lnTo>
                          <a:pt x="384" y="48"/>
                        </a:lnTo>
                        <a:lnTo>
                          <a:pt x="376" y="42"/>
                        </a:lnTo>
                        <a:lnTo>
                          <a:pt x="366" y="36"/>
                        </a:lnTo>
                        <a:lnTo>
                          <a:pt x="342" y="24"/>
                        </a:lnTo>
                        <a:lnTo>
                          <a:pt x="312" y="14"/>
                        </a:lnTo>
                        <a:lnTo>
                          <a:pt x="278" y="6"/>
                        </a:lnTo>
                        <a:lnTo>
                          <a:pt x="240" y="0"/>
                        </a:lnTo>
                        <a:lnTo>
                          <a:pt x="200" y="0"/>
                        </a:lnTo>
                        <a:close/>
                      </a:path>
                    </a:pathLst>
                  </a:custGeom>
                  <a:solidFill>
                    <a:srgbClr val="FEDA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52"/>
                  <p:cNvSpPr>
                    <a:spLocks/>
                  </p:cNvSpPr>
                  <p:nvPr/>
                </p:nvSpPr>
                <p:spPr bwMode="auto">
                  <a:xfrm>
                    <a:off x="6232525" y="6561138"/>
                    <a:ext cx="635000" cy="257175"/>
                  </a:xfrm>
                  <a:custGeom>
                    <a:avLst/>
                    <a:gdLst>
                      <a:gd name="T0" fmla="*/ 200 w 400"/>
                      <a:gd name="T1" fmla="*/ 0 h 162"/>
                      <a:gd name="T2" fmla="*/ 200 w 400"/>
                      <a:gd name="T3" fmla="*/ 0 h 162"/>
                      <a:gd name="T4" fmla="*/ 160 w 400"/>
                      <a:gd name="T5" fmla="*/ 0 h 162"/>
                      <a:gd name="T6" fmla="*/ 122 w 400"/>
                      <a:gd name="T7" fmla="*/ 6 h 162"/>
                      <a:gd name="T8" fmla="*/ 88 w 400"/>
                      <a:gd name="T9" fmla="*/ 14 h 162"/>
                      <a:gd name="T10" fmla="*/ 58 w 400"/>
                      <a:gd name="T11" fmla="*/ 24 h 162"/>
                      <a:gd name="T12" fmla="*/ 34 w 400"/>
                      <a:gd name="T13" fmla="*/ 36 h 162"/>
                      <a:gd name="T14" fmla="*/ 24 w 400"/>
                      <a:gd name="T15" fmla="*/ 42 h 162"/>
                      <a:gd name="T16" fmla="*/ 16 w 400"/>
                      <a:gd name="T17" fmla="*/ 48 h 162"/>
                      <a:gd name="T18" fmla="*/ 10 w 400"/>
                      <a:gd name="T19" fmla="*/ 56 h 162"/>
                      <a:gd name="T20" fmla="*/ 4 w 400"/>
                      <a:gd name="T21" fmla="*/ 64 h 162"/>
                      <a:gd name="T22" fmla="*/ 2 w 400"/>
                      <a:gd name="T23" fmla="*/ 72 h 162"/>
                      <a:gd name="T24" fmla="*/ 0 w 400"/>
                      <a:gd name="T25" fmla="*/ 80 h 162"/>
                      <a:gd name="T26" fmla="*/ 0 w 400"/>
                      <a:gd name="T27" fmla="*/ 80 h 162"/>
                      <a:gd name="T28" fmla="*/ 2 w 400"/>
                      <a:gd name="T29" fmla="*/ 88 h 162"/>
                      <a:gd name="T30" fmla="*/ 4 w 400"/>
                      <a:gd name="T31" fmla="*/ 96 h 162"/>
                      <a:gd name="T32" fmla="*/ 10 w 400"/>
                      <a:gd name="T33" fmla="*/ 104 h 162"/>
                      <a:gd name="T34" fmla="*/ 16 w 400"/>
                      <a:gd name="T35" fmla="*/ 112 h 162"/>
                      <a:gd name="T36" fmla="*/ 24 w 400"/>
                      <a:gd name="T37" fmla="*/ 120 h 162"/>
                      <a:gd name="T38" fmla="*/ 34 w 400"/>
                      <a:gd name="T39" fmla="*/ 126 h 162"/>
                      <a:gd name="T40" fmla="*/ 58 w 400"/>
                      <a:gd name="T41" fmla="*/ 138 h 162"/>
                      <a:gd name="T42" fmla="*/ 88 w 400"/>
                      <a:gd name="T43" fmla="*/ 148 h 162"/>
                      <a:gd name="T44" fmla="*/ 122 w 400"/>
                      <a:gd name="T45" fmla="*/ 156 h 162"/>
                      <a:gd name="T46" fmla="*/ 160 w 400"/>
                      <a:gd name="T47" fmla="*/ 160 h 162"/>
                      <a:gd name="T48" fmla="*/ 200 w 400"/>
                      <a:gd name="T49" fmla="*/ 162 h 162"/>
                      <a:gd name="T50" fmla="*/ 200 w 400"/>
                      <a:gd name="T51" fmla="*/ 162 h 162"/>
                      <a:gd name="T52" fmla="*/ 240 w 400"/>
                      <a:gd name="T53" fmla="*/ 160 h 162"/>
                      <a:gd name="T54" fmla="*/ 278 w 400"/>
                      <a:gd name="T55" fmla="*/ 156 h 162"/>
                      <a:gd name="T56" fmla="*/ 312 w 400"/>
                      <a:gd name="T57" fmla="*/ 148 h 162"/>
                      <a:gd name="T58" fmla="*/ 342 w 400"/>
                      <a:gd name="T59" fmla="*/ 138 h 162"/>
                      <a:gd name="T60" fmla="*/ 366 w 400"/>
                      <a:gd name="T61" fmla="*/ 126 h 162"/>
                      <a:gd name="T62" fmla="*/ 376 w 400"/>
                      <a:gd name="T63" fmla="*/ 120 h 162"/>
                      <a:gd name="T64" fmla="*/ 384 w 400"/>
                      <a:gd name="T65" fmla="*/ 112 h 162"/>
                      <a:gd name="T66" fmla="*/ 392 w 400"/>
                      <a:gd name="T67" fmla="*/ 104 h 162"/>
                      <a:gd name="T68" fmla="*/ 396 w 400"/>
                      <a:gd name="T69" fmla="*/ 96 h 162"/>
                      <a:gd name="T70" fmla="*/ 400 w 400"/>
                      <a:gd name="T71" fmla="*/ 88 h 162"/>
                      <a:gd name="T72" fmla="*/ 400 w 400"/>
                      <a:gd name="T73" fmla="*/ 80 h 162"/>
                      <a:gd name="T74" fmla="*/ 400 w 400"/>
                      <a:gd name="T75" fmla="*/ 80 h 162"/>
                      <a:gd name="T76" fmla="*/ 400 w 400"/>
                      <a:gd name="T77" fmla="*/ 72 h 162"/>
                      <a:gd name="T78" fmla="*/ 396 w 400"/>
                      <a:gd name="T79" fmla="*/ 64 h 162"/>
                      <a:gd name="T80" fmla="*/ 392 w 400"/>
                      <a:gd name="T81" fmla="*/ 56 h 162"/>
                      <a:gd name="T82" fmla="*/ 384 w 400"/>
                      <a:gd name="T83" fmla="*/ 48 h 162"/>
                      <a:gd name="T84" fmla="*/ 376 w 400"/>
                      <a:gd name="T85" fmla="*/ 42 h 162"/>
                      <a:gd name="T86" fmla="*/ 366 w 400"/>
                      <a:gd name="T87" fmla="*/ 36 h 162"/>
                      <a:gd name="T88" fmla="*/ 342 w 400"/>
                      <a:gd name="T89" fmla="*/ 24 h 162"/>
                      <a:gd name="T90" fmla="*/ 312 w 400"/>
                      <a:gd name="T91" fmla="*/ 14 h 162"/>
                      <a:gd name="T92" fmla="*/ 278 w 400"/>
                      <a:gd name="T93" fmla="*/ 6 h 162"/>
                      <a:gd name="T94" fmla="*/ 240 w 400"/>
                      <a:gd name="T95" fmla="*/ 0 h 162"/>
                      <a:gd name="T96" fmla="*/ 200 w 400"/>
                      <a:gd name="T9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0" h="162">
                        <a:moveTo>
                          <a:pt x="200" y="0"/>
                        </a:moveTo>
                        <a:lnTo>
                          <a:pt x="200" y="0"/>
                        </a:lnTo>
                        <a:lnTo>
                          <a:pt x="160" y="0"/>
                        </a:lnTo>
                        <a:lnTo>
                          <a:pt x="122" y="6"/>
                        </a:lnTo>
                        <a:lnTo>
                          <a:pt x="88" y="14"/>
                        </a:lnTo>
                        <a:lnTo>
                          <a:pt x="58" y="24"/>
                        </a:lnTo>
                        <a:lnTo>
                          <a:pt x="34" y="36"/>
                        </a:lnTo>
                        <a:lnTo>
                          <a:pt x="24" y="42"/>
                        </a:lnTo>
                        <a:lnTo>
                          <a:pt x="16" y="48"/>
                        </a:lnTo>
                        <a:lnTo>
                          <a:pt x="10" y="56"/>
                        </a:lnTo>
                        <a:lnTo>
                          <a:pt x="4" y="64"/>
                        </a:lnTo>
                        <a:lnTo>
                          <a:pt x="2" y="72"/>
                        </a:lnTo>
                        <a:lnTo>
                          <a:pt x="0" y="80"/>
                        </a:lnTo>
                        <a:lnTo>
                          <a:pt x="0" y="80"/>
                        </a:lnTo>
                        <a:lnTo>
                          <a:pt x="2" y="88"/>
                        </a:lnTo>
                        <a:lnTo>
                          <a:pt x="4" y="96"/>
                        </a:lnTo>
                        <a:lnTo>
                          <a:pt x="10" y="104"/>
                        </a:lnTo>
                        <a:lnTo>
                          <a:pt x="16" y="112"/>
                        </a:lnTo>
                        <a:lnTo>
                          <a:pt x="24" y="120"/>
                        </a:lnTo>
                        <a:lnTo>
                          <a:pt x="34" y="126"/>
                        </a:lnTo>
                        <a:lnTo>
                          <a:pt x="58" y="138"/>
                        </a:lnTo>
                        <a:lnTo>
                          <a:pt x="88" y="148"/>
                        </a:lnTo>
                        <a:lnTo>
                          <a:pt x="122" y="156"/>
                        </a:lnTo>
                        <a:lnTo>
                          <a:pt x="160" y="160"/>
                        </a:lnTo>
                        <a:lnTo>
                          <a:pt x="200" y="162"/>
                        </a:lnTo>
                        <a:lnTo>
                          <a:pt x="200" y="162"/>
                        </a:lnTo>
                        <a:lnTo>
                          <a:pt x="240" y="160"/>
                        </a:lnTo>
                        <a:lnTo>
                          <a:pt x="278" y="156"/>
                        </a:lnTo>
                        <a:lnTo>
                          <a:pt x="312" y="148"/>
                        </a:lnTo>
                        <a:lnTo>
                          <a:pt x="342" y="138"/>
                        </a:lnTo>
                        <a:lnTo>
                          <a:pt x="366" y="126"/>
                        </a:lnTo>
                        <a:lnTo>
                          <a:pt x="376" y="120"/>
                        </a:lnTo>
                        <a:lnTo>
                          <a:pt x="384" y="112"/>
                        </a:lnTo>
                        <a:lnTo>
                          <a:pt x="392" y="104"/>
                        </a:lnTo>
                        <a:lnTo>
                          <a:pt x="396" y="96"/>
                        </a:lnTo>
                        <a:lnTo>
                          <a:pt x="400" y="88"/>
                        </a:lnTo>
                        <a:lnTo>
                          <a:pt x="400" y="80"/>
                        </a:lnTo>
                        <a:lnTo>
                          <a:pt x="400" y="80"/>
                        </a:lnTo>
                        <a:lnTo>
                          <a:pt x="400" y="72"/>
                        </a:lnTo>
                        <a:lnTo>
                          <a:pt x="396" y="64"/>
                        </a:lnTo>
                        <a:lnTo>
                          <a:pt x="392" y="56"/>
                        </a:lnTo>
                        <a:lnTo>
                          <a:pt x="384" y="48"/>
                        </a:lnTo>
                        <a:lnTo>
                          <a:pt x="376" y="42"/>
                        </a:lnTo>
                        <a:lnTo>
                          <a:pt x="366" y="36"/>
                        </a:lnTo>
                        <a:lnTo>
                          <a:pt x="342" y="24"/>
                        </a:lnTo>
                        <a:lnTo>
                          <a:pt x="312" y="14"/>
                        </a:lnTo>
                        <a:lnTo>
                          <a:pt x="278" y="6"/>
                        </a:lnTo>
                        <a:lnTo>
                          <a:pt x="240" y="0"/>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53"/>
                  <p:cNvSpPr>
                    <a:spLocks noEditPoints="1"/>
                  </p:cNvSpPr>
                  <p:nvPr/>
                </p:nvSpPr>
                <p:spPr bwMode="auto">
                  <a:xfrm>
                    <a:off x="6229350" y="6557963"/>
                    <a:ext cx="641350" cy="263525"/>
                  </a:xfrm>
                  <a:custGeom>
                    <a:avLst/>
                    <a:gdLst>
                      <a:gd name="T0" fmla="*/ 212 w 404"/>
                      <a:gd name="T1" fmla="*/ 162 h 166"/>
                      <a:gd name="T2" fmla="*/ 182 w 404"/>
                      <a:gd name="T3" fmla="*/ 166 h 166"/>
                      <a:gd name="T4" fmla="*/ 222 w 404"/>
                      <a:gd name="T5" fmla="*/ 162 h 166"/>
                      <a:gd name="T6" fmla="*/ 172 w 404"/>
                      <a:gd name="T7" fmla="*/ 164 h 166"/>
                      <a:gd name="T8" fmla="*/ 172 w 404"/>
                      <a:gd name="T9" fmla="*/ 164 h 166"/>
                      <a:gd name="T10" fmla="*/ 250 w 404"/>
                      <a:gd name="T11" fmla="*/ 164 h 166"/>
                      <a:gd name="T12" fmla="*/ 144 w 404"/>
                      <a:gd name="T13" fmla="*/ 158 h 166"/>
                      <a:gd name="T14" fmla="*/ 268 w 404"/>
                      <a:gd name="T15" fmla="*/ 158 h 166"/>
                      <a:gd name="T16" fmla="*/ 126 w 404"/>
                      <a:gd name="T17" fmla="*/ 160 h 166"/>
                      <a:gd name="T18" fmla="*/ 278 w 404"/>
                      <a:gd name="T19" fmla="*/ 156 h 166"/>
                      <a:gd name="T20" fmla="*/ 116 w 404"/>
                      <a:gd name="T21" fmla="*/ 158 h 166"/>
                      <a:gd name="T22" fmla="*/ 116 w 404"/>
                      <a:gd name="T23" fmla="*/ 158 h 166"/>
                      <a:gd name="T24" fmla="*/ 308 w 404"/>
                      <a:gd name="T25" fmla="*/ 154 h 166"/>
                      <a:gd name="T26" fmla="*/ 88 w 404"/>
                      <a:gd name="T27" fmla="*/ 148 h 166"/>
                      <a:gd name="T28" fmla="*/ 324 w 404"/>
                      <a:gd name="T29" fmla="*/ 146 h 166"/>
                      <a:gd name="T30" fmla="*/ 68 w 404"/>
                      <a:gd name="T31" fmla="*/ 144 h 166"/>
                      <a:gd name="T32" fmla="*/ 334 w 404"/>
                      <a:gd name="T33" fmla="*/ 142 h 166"/>
                      <a:gd name="T34" fmla="*/ 60 w 404"/>
                      <a:gd name="T35" fmla="*/ 142 h 166"/>
                      <a:gd name="T36" fmla="*/ 60 w 404"/>
                      <a:gd name="T37" fmla="*/ 142 h 166"/>
                      <a:gd name="T38" fmla="*/ 362 w 404"/>
                      <a:gd name="T39" fmla="*/ 134 h 166"/>
                      <a:gd name="T40" fmla="*/ 36 w 404"/>
                      <a:gd name="T41" fmla="*/ 126 h 166"/>
                      <a:gd name="T42" fmla="*/ 376 w 404"/>
                      <a:gd name="T43" fmla="*/ 120 h 166"/>
                      <a:gd name="T44" fmla="*/ 18 w 404"/>
                      <a:gd name="T45" fmla="*/ 116 h 166"/>
                      <a:gd name="T46" fmla="*/ 384 w 404"/>
                      <a:gd name="T47" fmla="*/ 114 h 166"/>
                      <a:gd name="T48" fmla="*/ 12 w 404"/>
                      <a:gd name="T49" fmla="*/ 110 h 166"/>
                      <a:gd name="T50" fmla="*/ 12 w 404"/>
                      <a:gd name="T51" fmla="*/ 110 h 166"/>
                      <a:gd name="T52" fmla="*/ 402 w 404"/>
                      <a:gd name="T53" fmla="*/ 92 h 166"/>
                      <a:gd name="T54" fmla="*/ 4 w 404"/>
                      <a:gd name="T55" fmla="*/ 82 h 166"/>
                      <a:gd name="T56" fmla="*/ 402 w 404"/>
                      <a:gd name="T57" fmla="*/ 82 h 166"/>
                      <a:gd name="T58" fmla="*/ 404 w 404"/>
                      <a:gd name="T59" fmla="*/ 82 h 166"/>
                      <a:gd name="T60" fmla="*/ 8 w 404"/>
                      <a:gd name="T61" fmla="*/ 66 h 166"/>
                      <a:gd name="T62" fmla="*/ 392 w 404"/>
                      <a:gd name="T63" fmla="*/ 56 h 166"/>
                      <a:gd name="T64" fmla="*/ 12 w 404"/>
                      <a:gd name="T65" fmla="*/ 56 h 166"/>
                      <a:gd name="T66" fmla="*/ 384 w 404"/>
                      <a:gd name="T67" fmla="*/ 50 h 166"/>
                      <a:gd name="T68" fmla="*/ 28 w 404"/>
                      <a:gd name="T69" fmla="*/ 44 h 166"/>
                      <a:gd name="T70" fmla="*/ 28 w 404"/>
                      <a:gd name="T71" fmla="*/ 44 h 166"/>
                      <a:gd name="T72" fmla="*/ 370 w 404"/>
                      <a:gd name="T73" fmla="*/ 36 h 166"/>
                      <a:gd name="T74" fmla="*/ 52 w 404"/>
                      <a:gd name="T75" fmla="*/ 30 h 166"/>
                      <a:gd name="T76" fmla="*/ 344 w 404"/>
                      <a:gd name="T77" fmla="*/ 24 h 166"/>
                      <a:gd name="T78" fmla="*/ 60 w 404"/>
                      <a:gd name="T79" fmla="*/ 24 h 166"/>
                      <a:gd name="T80" fmla="*/ 334 w 404"/>
                      <a:gd name="T81" fmla="*/ 24 h 166"/>
                      <a:gd name="T82" fmla="*/ 80 w 404"/>
                      <a:gd name="T83" fmla="*/ 20 h 166"/>
                      <a:gd name="T84" fmla="*/ 80 w 404"/>
                      <a:gd name="T85" fmla="*/ 20 h 166"/>
                      <a:gd name="T86" fmla="*/ 318 w 404"/>
                      <a:gd name="T87" fmla="*/ 14 h 166"/>
                      <a:gd name="T88" fmla="*/ 106 w 404"/>
                      <a:gd name="T89" fmla="*/ 12 h 166"/>
                      <a:gd name="T90" fmla="*/ 288 w 404"/>
                      <a:gd name="T91" fmla="*/ 8 h 166"/>
                      <a:gd name="T92" fmla="*/ 116 w 404"/>
                      <a:gd name="T93" fmla="*/ 8 h 166"/>
                      <a:gd name="T94" fmla="*/ 278 w 404"/>
                      <a:gd name="T95" fmla="*/ 10 h 166"/>
                      <a:gd name="T96" fmla="*/ 136 w 404"/>
                      <a:gd name="T97" fmla="*/ 8 h 166"/>
                      <a:gd name="T98" fmla="*/ 136 w 404"/>
                      <a:gd name="T99" fmla="*/ 8 h 166"/>
                      <a:gd name="T100" fmla="*/ 260 w 404"/>
                      <a:gd name="T101" fmla="*/ 4 h 166"/>
                      <a:gd name="T102" fmla="*/ 164 w 404"/>
                      <a:gd name="T103" fmla="*/ 4 h 166"/>
                      <a:gd name="T104" fmla="*/ 232 w 404"/>
                      <a:gd name="T105" fmla="*/ 0 h 166"/>
                      <a:gd name="T106" fmla="*/ 174 w 404"/>
                      <a:gd name="T107" fmla="*/ 0 h 166"/>
                      <a:gd name="T108" fmla="*/ 222 w 404"/>
                      <a:gd name="T109" fmla="*/ 4 h 166"/>
                      <a:gd name="T110" fmla="*/ 192 w 404"/>
                      <a:gd name="T111" fmla="*/ 2 h 166"/>
                      <a:gd name="T112" fmla="*/ 202 w 404"/>
                      <a:gd name="T113"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4" h="166">
                        <a:moveTo>
                          <a:pt x="202" y="166"/>
                        </a:moveTo>
                        <a:lnTo>
                          <a:pt x="202" y="164"/>
                        </a:lnTo>
                        <a:lnTo>
                          <a:pt x="202" y="162"/>
                        </a:lnTo>
                        <a:lnTo>
                          <a:pt x="202" y="162"/>
                        </a:lnTo>
                        <a:lnTo>
                          <a:pt x="202" y="162"/>
                        </a:lnTo>
                        <a:lnTo>
                          <a:pt x="212" y="162"/>
                        </a:lnTo>
                        <a:lnTo>
                          <a:pt x="212" y="166"/>
                        </a:lnTo>
                        <a:lnTo>
                          <a:pt x="212" y="166"/>
                        </a:lnTo>
                        <a:lnTo>
                          <a:pt x="202" y="166"/>
                        </a:lnTo>
                        <a:close/>
                        <a:moveTo>
                          <a:pt x="192" y="166"/>
                        </a:moveTo>
                        <a:lnTo>
                          <a:pt x="192" y="166"/>
                        </a:lnTo>
                        <a:lnTo>
                          <a:pt x="182" y="166"/>
                        </a:lnTo>
                        <a:lnTo>
                          <a:pt x="182" y="162"/>
                        </a:lnTo>
                        <a:lnTo>
                          <a:pt x="182" y="162"/>
                        </a:lnTo>
                        <a:lnTo>
                          <a:pt x="192" y="162"/>
                        </a:lnTo>
                        <a:lnTo>
                          <a:pt x="192" y="166"/>
                        </a:lnTo>
                        <a:close/>
                        <a:moveTo>
                          <a:pt x="222" y="166"/>
                        </a:moveTo>
                        <a:lnTo>
                          <a:pt x="222" y="162"/>
                        </a:lnTo>
                        <a:lnTo>
                          <a:pt x="222" y="162"/>
                        </a:lnTo>
                        <a:lnTo>
                          <a:pt x="230" y="162"/>
                        </a:lnTo>
                        <a:lnTo>
                          <a:pt x="230" y="164"/>
                        </a:lnTo>
                        <a:lnTo>
                          <a:pt x="230" y="164"/>
                        </a:lnTo>
                        <a:lnTo>
                          <a:pt x="222" y="166"/>
                        </a:lnTo>
                        <a:close/>
                        <a:moveTo>
                          <a:pt x="172" y="164"/>
                        </a:moveTo>
                        <a:lnTo>
                          <a:pt x="172" y="164"/>
                        </a:lnTo>
                        <a:lnTo>
                          <a:pt x="164" y="164"/>
                        </a:lnTo>
                        <a:lnTo>
                          <a:pt x="164" y="160"/>
                        </a:lnTo>
                        <a:lnTo>
                          <a:pt x="164" y="160"/>
                        </a:lnTo>
                        <a:lnTo>
                          <a:pt x="174" y="162"/>
                        </a:lnTo>
                        <a:lnTo>
                          <a:pt x="172" y="164"/>
                        </a:lnTo>
                        <a:close/>
                        <a:moveTo>
                          <a:pt x="240" y="164"/>
                        </a:moveTo>
                        <a:lnTo>
                          <a:pt x="240" y="160"/>
                        </a:lnTo>
                        <a:lnTo>
                          <a:pt x="240" y="160"/>
                        </a:lnTo>
                        <a:lnTo>
                          <a:pt x="250" y="160"/>
                        </a:lnTo>
                        <a:lnTo>
                          <a:pt x="250" y="164"/>
                        </a:lnTo>
                        <a:lnTo>
                          <a:pt x="250" y="164"/>
                        </a:lnTo>
                        <a:lnTo>
                          <a:pt x="240" y="164"/>
                        </a:lnTo>
                        <a:close/>
                        <a:moveTo>
                          <a:pt x="154" y="164"/>
                        </a:moveTo>
                        <a:lnTo>
                          <a:pt x="154" y="164"/>
                        </a:lnTo>
                        <a:lnTo>
                          <a:pt x="144" y="162"/>
                        </a:lnTo>
                        <a:lnTo>
                          <a:pt x="144" y="158"/>
                        </a:lnTo>
                        <a:lnTo>
                          <a:pt x="144" y="158"/>
                        </a:lnTo>
                        <a:lnTo>
                          <a:pt x="154" y="160"/>
                        </a:lnTo>
                        <a:lnTo>
                          <a:pt x="154" y="164"/>
                        </a:lnTo>
                        <a:close/>
                        <a:moveTo>
                          <a:pt x="260" y="162"/>
                        </a:moveTo>
                        <a:lnTo>
                          <a:pt x="260" y="158"/>
                        </a:lnTo>
                        <a:lnTo>
                          <a:pt x="260" y="158"/>
                        </a:lnTo>
                        <a:lnTo>
                          <a:pt x="268" y="158"/>
                        </a:lnTo>
                        <a:lnTo>
                          <a:pt x="270" y="160"/>
                        </a:lnTo>
                        <a:lnTo>
                          <a:pt x="270" y="160"/>
                        </a:lnTo>
                        <a:lnTo>
                          <a:pt x="260" y="162"/>
                        </a:lnTo>
                        <a:close/>
                        <a:moveTo>
                          <a:pt x="134" y="160"/>
                        </a:moveTo>
                        <a:lnTo>
                          <a:pt x="134" y="160"/>
                        </a:lnTo>
                        <a:lnTo>
                          <a:pt x="126" y="160"/>
                        </a:lnTo>
                        <a:lnTo>
                          <a:pt x="126" y="156"/>
                        </a:lnTo>
                        <a:lnTo>
                          <a:pt x="126" y="156"/>
                        </a:lnTo>
                        <a:lnTo>
                          <a:pt x="136" y="158"/>
                        </a:lnTo>
                        <a:lnTo>
                          <a:pt x="134" y="160"/>
                        </a:lnTo>
                        <a:close/>
                        <a:moveTo>
                          <a:pt x="278" y="160"/>
                        </a:moveTo>
                        <a:lnTo>
                          <a:pt x="278" y="156"/>
                        </a:lnTo>
                        <a:lnTo>
                          <a:pt x="278" y="156"/>
                        </a:lnTo>
                        <a:lnTo>
                          <a:pt x="288" y="154"/>
                        </a:lnTo>
                        <a:lnTo>
                          <a:pt x="288" y="158"/>
                        </a:lnTo>
                        <a:lnTo>
                          <a:pt x="288" y="158"/>
                        </a:lnTo>
                        <a:lnTo>
                          <a:pt x="278" y="160"/>
                        </a:lnTo>
                        <a:close/>
                        <a:moveTo>
                          <a:pt x="116" y="158"/>
                        </a:moveTo>
                        <a:lnTo>
                          <a:pt x="116" y="158"/>
                        </a:lnTo>
                        <a:lnTo>
                          <a:pt x="106" y="156"/>
                        </a:lnTo>
                        <a:lnTo>
                          <a:pt x="106" y="152"/>
                        </a:lnTo>
                        <a:lnTo>
                          <a:pt x="106" y="152"/>
                        </a:lnTo>
                        <a:lnTo>
                          <a:pt x="116" y="154"/>
                        </a:lnTo>
                        <a:lnTo>
                          <a:pt x="116" y="158"/>
                        </a:lnTo>
                        <a:close/>
                        <a:moveTo>
                          <a:pt x="298" y="156"/>
                        </a:moveTo>
                        <a:lnTo>
                          <a:pt x="298" y="152"/>
                        </a:lnTo>
                        <a:lnTo>
                          <a:pt x="298" y="152"/>
                        </a:lnTo>
                        <a:lnTo>
                          <a:pt x="306" y="150"/>
                        </a:lnTo>
                        <a:lnTo>
                          <a:pt x="308" y="154"/>
                        </a:lnTo>
                        <a:lnTo>
                          <a:pt x="308" y="154"/>
                        </a:lnTo>
                        <a:lnTo>
                          <a:pt x="298" y="156"/>
                        </a:lnTo>
                        <a:close/>
                        <a:moveTo>
                          <a:pt x="96" y="154"/>
                        </a:moveTo>
                        <a:lnTo>
                          <a:pt x="96" y="154"/>
                        </a:lnTo>
                        <a:lnTo>
                          <a:pt x="88" y="150"/>
                        </a:lnTo>
                        <a:lnTo>
                          <a:pt x="88" y="148"/>
                        </a:lnTo>
                        <a:lnTo>
                          <a:pt x="88" y="148"/>
                        </a:lnTo>
                        <a:lnTo>
                          <a:pt x="98" y="150"/>
                        </a:lnTo>
                        <a:lnTo>
                          <a:pt x="96" y="154"/>
                        </a:lnTo>
                        <a:close/>
                        <a:moveTo>
                          <a:pt x="316" y="150"/>
                        </a:moveTo>
                        <a:lnTo>
                          <a:pt x="316" y="148"/>
                        </a:lnTo>
                        <a:lnTo>
                          <a:pt x="316" y="148"/>
                        </a:lnTo>
                        <a:lnTo>
                          <a:pt x="324" y="146"/>
                        </a:lnTo>
                        <a:lnTo>
                          <a:pt x="326" y="148"/>
                        </a:lnTo>
                        <a:lnTo>
                          <a:pt x="326" y="148"/>
                        </a:lnTo>
                        <a:lnTo>
                          <a:pt x="316" y="150"/>
                        </a:lnTo>
                        <a:close/>
                        <a:moveTo>
                          <a:pt x="78" y="148"/>
                        </a:moveTo>
                        <a:lnTo>
                          <a:pt x="78" y="148"/>
                        </a:lnTo>
                        <a:lnTo>
                          <a:pt x="68" y="144"/>
                        </a:lnTo>
                        <a:lnTo>
                          <a:pt x="70" y="142"/>
                        </a:lnTo>
                        <a:lnTo>
                          <a:pt x="70" y="142"/>
                        </a:lnTo>
                        <a:lnTo>
                          <a:pt x="80" y="146"/>
                        </a:lnTo>
                        <a:lnTo>
                          <a:pt x="78" y="148"/>
                        </a:lnTo>
                        <a:close/>
                        <a:moveTo>
                          <a:pt x="334" y="146"/>
                        </a:moveTo>
                        <a:lnTo>
                          <a:pt x="334" y="142"/>
                        </a:lnTo>
                        <a:lnTo>
                          <a:pt x="334" y="142"/>
                        </a:lnTo>
                        <a:lnTo>
                          <a:pt x="342" y="138"/>
                        </a:lnTo>
                        <a:lnTo>
                          <a:pt x="344" y="142"/>
                        </a:lnTo>
                        <a:lnTo>
                          <a:pt x="344" y="142"/>
                        </a:lnTo>
                        <a:lnTo>
                          <a:pt x="334" y="146"/>
                        </a:lnTo>
                        <a:close/>
                        <a:moveTo>
                          <a:pt x="60" y="142"/>
                        </a:moveTo>
                        <a:lnTo>
                          <a:pt x="60" y="142"/>
                        </a:lnTo>
                        <a:lnTo>
                          <a:pt x="50" y="138"/>
                        </a:lnTo>
                        <a:lnTo>
                          <a:pt x="52" y="134"/>
                        </a:lnTo>
                        <a:lnTo>
                          <a:pt x="52" y="134"/>
                        </a:lnTo>
                        <a:lnTo>
                          <a:pt x="62" y="138"/>
                        </a:lnTo>
                        <a:lnTo>
                          <a:pt x="60" y="142"/>
                        </a:lnTo>
                        <a:close/>
                        <a:moveTo>
                          <a:pt x="352" y="138"/>
                        </a:moveTo>
                        <a:lnTo>
                          <a:pt x="352" y="134"/>
                        </a:lnTo>
                        <a:lnTo>
                          <a:pt x="352" y="134"/>
                        </a:lnTo>
                        <a:lnTo>
                          <a:pt x="360" y="130"/>
                        </a:lnTo>
                        <a:lnTo>
                          <a:pt x="362" y="134"/>
                        </a:lnTo>
                        <a:lnTo>
                          <a:pt x="362" y="134"/>
                        </a:lnTo>
                        <a:lnTo>
                          <a:pt x="352" y="138"/>
                        </a:lnTo>
                        <a:close/>
                        <a:moveTo>
                          <a:pt x="42" y="134"/>
                        </a:moveTo>
                        <a:lnTo>
                          <a:pt x="42" y="134"/>
                        </a:lnTo>
                        <a:lnTo>
                          <a:pt x="34" y="128"/>
                        </a:lnTo>
                        <a:lnTo>
                          <a:pt x="36" y="126"/>
                        </a:lnTo>
                        <a:lnTo>
                          <a:pt x="36" y="126"/>
                        </a:lnTo>
                        <a:lnTo>
                          <a:pt x="44" y="130"/>
                        </a:lnTo>
                        <a:lnTo>
                          <a:pt x="42" y="134"/>
                        </a:lnTo>
                        <a:close/>
                        <a:moveTo>
                          <a:pt x="370" y="128"/>
                        </a:moveTo>
                        <a:lnTo>
                          <a:pt x="368" y="126"/>
                        </a:lnTo>
                        <a:lnTo>
                          <a:pt x="368" y="126"/>
                        </a:lnTo>
                        <a:lnTo>
                          <a:pt x="376" y="120"/>
                        </a:lnTo>
                        <a:lnTo>
                          <a:pt x="378" y="124"/>
                        </a:lnTo>
                        <a:lnTo>
                          <a:pt x="378" y="124"/>
                        </a:lnTo>
                        <a:lnTo>
                          <a:pt x="370" y="128"/>
                        </a:lnTo>
                        <a:close/>
                        <a:moveTo>
                          <a:pt x="26" y="122"/>
                        </a:moveTo>
                        <a:lnTo>
                          <a:pt x="26" y="122"/>
                        </a:lnTo>
                        <a:lnTo>
                          <a:pt x="18" y="116"/>
                        </a:lnTo>
                        <a:lnTo>
                          <a:pt x="20" y="114"/>
                        </a:lnTo>
                        <a:lnTo>
                          <a:pt x="20" y="114"/>
                        </a:lnTo>
                        <a:lnTo>
                          <a:pt x="28" y="120"/>
                        </a:lnTo>
                        <a:lnTo>
                          <a:pt x="26" y="122"/>
                        </a:lnTo>
                        <a:close/>
                        <a:moveTo>
                          <a:pt x="386" y="118"/>
                        </a:moveTo>
                        <a:lnTo>
                          <a:pt x="384" y="114"/>
                        </a:lnTo>
                        <a:lnTo>
                          <a:pt x="384" y="114"/>
                        </a:lnTo>
                        <a:lnTo>
                          <a:pt x="390" y="108"/>
                        </a:lnTo>
                        <a:lnTo>
                          <a:pt x="392" y="110"/>
                        </a:lnTo>
                        <a:lnTo>
                          <a:pt x="392" y="110"/>
                        </a:lnTo>
                        <a:lnTo>
                          <a:pt x="386" y="118"/>
                        </a:lnTo>
                        <a:close/>
                        <a:moveTo>
                          <a:pt x="12" y="110"/>
                        </a:moveTo>
                        <a:lnTo>
                          <a:pt x="12" y="110"/>
                        </a:lnTo>
                        <a:lnTo>
                          <a:pt x="6" y="102"/>
                        </a:lnTo>
                        <a:lnTo>
                          <a:pt x="8" y="100"/>
                        </a:lnTo>
                        <a:lnTo>
                          <a:pt x="8" y="100"/>
                        </a:lnTo>
                        <a:lnTo>
                          <a:pt x="14" y="108"/>
                        </a:lnTo>
                        <a:lnTo>
                          <a:pt x="12" y="110"/>
                        </a:lnTo>
                        <a:close/>
                        <a:moveTo>
                          <a:pt x="398" y="102"/>
                        </a:moveTo>
                        <a:lnTo>
                          <a:pt x="396" y="100"/>
                        </a:lnTo>
                        <a:lnTo>
                          <a:pt x="396" y="100"/>
                        </a:lnTo>
                        <a:lnTo>
                          <a:pt x="400" y="92"/>
                        </a:lnTo>
                        <a:lnTo>
                          <a:pt x="402" y="92"/>
                        </a:lnTo>
                        <a:lnTo>
                          <a:pt x="402" y="92"/>
                        </a:lnTo>
                        <a:lnTo>
                          <a:pt x="398" y="102"/>
                        </a:lnTo>
                        <a:close/>
                        <a:moveTo>
                          <a:pt x="2" y="92"/>
                        </a:moveTo>
                        <a:lnTo>
                          <a:pt x="2" y="92"/>
                        </a:lnTo>
                        <a:lnTo>
                          <a:pt x="0" y="82"/>
                        </a:lnTo>
                        <a:lnTo>
                          <a:pt x="4" y="82"/>
                        </a:lnTo>
                        <a:lnTo>
                          <a:pt x="4" y="82"/>
                        </a:lnTo>
                        <a:lnTo>
                          <a:pt x="4" y="82"/>
                        </a:lnTo>
                        <a:lnTo>
                          <a:pt x="6" y="92"/>
                        </a:lnTo>
                        <a:lnTo>
                          <a:pt x="2" y="92"/>
                        </a:lnTo>
                        <a:close/>
                        <a:moveTo>
                          <a:pt x="404" y="82"/>
                        </a:moveTo>
                        <a:lnTo>
                          <a:pt x="400" y="82"/>
                        </a:lnTo>
                        <a:lnTo>
                          <a:pt x="402" y="82"/>
                        </a:lnTo>
                        <a:lnTo>
                          <a:pt x="400" y="82"/>
                        </a:lnTo>
                        <a:lnTo>
                          <a:pt x="400" y="82"/>
                        </a:lnTo>
                        <a:lnTo>
                          <a:pt x="400" y="74"/>
                        </a:lnTo>
                        <a:lnTo>
                          <a:pt x="402" y="72"/>
                        </a:lnTo>
                        <a:lnTo>
                          <a:pt x="402" y="72"/>
                        </a:lnTo>
                        <a:lnTo>
                          <a:pt x="404" y="82"/>
                        </a:lnTo>
                        <a:lnTo>
                          <a:pt x="404" y="82"/>
                        </a:lnTo>
                        <a:close/>
                        <a:moveTo>
                          <a:pt x="6" y="74"/>
                        </a:moveTo>
                        <a:lnTo>
                          <a:pt x="2" y="72"/>
                        </a:lnTo>
                        <a:lnTo>
                          <a:pt x="2" y="72"/>
                        </a:lnTo>
                        <a:lnTo>
                          <a:pt x="6" y="64"/>
                        </a:lnTo>
                        <a:lnTo>
                          <a:pt x="8" y="66"/>
                        </a:lnTo>
                        <a:lnTo>
                          <a:pt x="8" y="66"/>
                        </a:lnTo>
                        <a:lnTo>
                          <a:pt x="6" y="74"/>
                        </a:lnTo>
                        <a:close/>
                        <a:moveTo>
                          <a:pt x="396" y="66"/>
                        </a:moveTo>
                        <a:lnTo>
                          <a:pt x="396" y="66"/>
                        </a:lnTo>
                        <a:lnTo>
                          <a:pt x="390" y="58"/>
                        </a:lnTo>
                        <a:lnTo>
                          <a:pt x="392" y="56"/>
                        </a:lnTo>
                        <a:lnTo>
                          <a:pt x="392" y="56"/>
                        </a:lnTo>
                        <a:lnTo>
                          <a:pt x="398" y="64"/>
                        </a:lnTo>
                        <a:lnTo>
                          <a:pt x="396" y="66"/>
                        </a:lnTo>
                        <a:close/>
                        <a:moveTo>
                          <a:pt x="14" y="58"/>
                        </a:moveTo>
                        <a:lnTo>
                          <a:pt x="12" y="56"/>
                        </a:lnTo>
                        <a:lnTo>
                          <a:pt x="12" y="56"/>
                        </a:lnTo>
                        <a:lnTo>
                          <a:pt x="18" y="48"/>
                        </a:lnTo>
                        <a:lnTo>
                          <a:pt x="20" y="50"/>
                        </a:lnTo>
                        <a:lnTo>
                          <a:pt x="20" y="50"/>
                        </a:lnTo>
                        <a:lnTo>
                          <a:pt x="14" y="58"/>
                        </a:lnTo>
                        <a:close/>
                        <a:moveTo>
                          <a:pt x="384" y="50"/>
                        </a:moveTo>
                        <a:lnTo>
                          <a:pt x="384" y="50"/>
                        </a:lnTo>
                        <a:lnTo>
                          <a:pt x="376" y="44"/>
                        </a:lnTo>
                        <a:lnTo>
                          <a:pt x="378" y="42"/>
                        </a:lnTo>
                        <a:lnTo>
                          <a:pt x="378" y="42"/>
                        </a:lnTo>
                        <a:lnTo>
                          <a:pt x="386" y="48"/>
                        </a:lnTo>
                        <a:lnTo>
                          <a:pt x="384" y="50"/>
                        </a:lnTo>
                        <a:close/>
                        <a:moveTo>
                          <a:pt x="28" y="44"/>
                        </a:moveTo>
                        <a:lnTo>
                          <a:pt x="26" y="42"/>
                        </a:lnTo>
                        <a:lnTo>
                          <a:pt x="26" y="42"/>
                        </a:lnTo>
                        <a:lnTo>
                          <a:pt x="34" y="36"/>
                        </a:lnTo>
                        <a:lnTo>
                          <a:pt x="36" y="40"/>
                        </a:lnTo>
                        <a:lnTo>
                          <a:pt x="36" y="40"/>
                        </a:lnTo>
                        <a:lnTo>
                          <a:pt x="28" y="44"/>
                        </a:lnTo>
                        <a:close/>
                        <a:moveTo>
                          <a:pt x="368" y="40"/>
                        </a:moveTo>
                        <a:lnTo>
                          <a:pt x="368" y="40"/>
                        </a:lnTo>
                        <a:lnTo>
                          <a:pt x="360" y="34"/>
                        </a:lnTo>
                        <a:lnTo>
                          <a:pt x="362" y="32"/>
                        </a:lnTo>
                        <a:lnTo>
                          <a:pt x="362" y="32"/>
                        </a:lnTo>
                        <a:lnTo>
                          <a:pt x="370" y="36"/>
                        </a:lnTo>
                        <a:lnTo>
                          <a:pt x="368" y="40"/>
                        </a:lnTo>
                        <a:close/>
                        <a:moveTo>
                          <a:pt x="44" y="34"/>
                        </a:moveTo>
                        <a:lnTo>
                          <a:pt x="42" y="32"/>
                        </a:lnTo>
                        <a:lnTo>
                          <a:pt x="42" y="32"/>
                        </a:lnTo>
                        <a:lnTo>
                          <a:pt x="52" y="28"/>
                        </a:lnTo>
                        <a:lnTo>
                          <a:pt x="52" y="30"/>
                        </a:lnTo>
                        <a:lnTo>
                          <a:pt x="52" y="30"/>
                        </a:lnTo>
                        <a:lnTo>
                          <a:pt x="44" y="34"/>
                        </a:lnTo>
                        <a:close/>
                        <a:moveTo>
                          <a:pt x="352" y="30"/>
                        </a:moveTo>
                        <a:lnTo>
                          <a:pt x="352" y="30"/>
                        </a:lnTo>
                        <a:lnTo>
                          <a:pt x="344" y="26"/>
                        </a:lnTo>
                        <a:lnTo>
                          <a:pt x="344" y="24"/>
                        </a:lnTo>
                        <a:lnTo>
                          <a:pt x="344" y="24"/>
                        </a:lnTo>
                        <a:lnTo>
                          <a:pt x="354" y="28"/>
                        </a:lnTo>
                        <a:lnTo>
                          <a:pt x="352" y="30"/>
                        </a:lnTo>
                        <a:close/>
                        <a:moveTo>
                          <a:pt x="62" y="26"/>
                        </a:moveTo>
                        <a:lnTo>
                          <a:pt x="60" y="24"/>
                        </a:lnTo>
                        <a:lnTo>
                          <a:pt x="60" y="24"/>
                        </a:lnTo>
                        <a:lnTo>
                          <a:pt x="70" y="20"/>
                        </a:lnTo>
                        <a:lnTo>
                          <a:pt x="70" y="24"/>
                        </a:lnTo>
                        <a:lnTo>
                          <a:pt x="70" y="24"/>
                        </a:lnTo>
                        <a:lnTo>
                          <a:pt x="62" y="26"/>
                        </a:lnTo>
                        <a:close/>
                        <a:moveTo>
                          <a:pt x="334" y="24"/>
                        </a:moveTo>
                        <a:lnTo>
                          <a:pt x="334" y="24"/>
                        </a:lnTo>
                        <a:lnTo>
                          <a:pt x="326" y="20"/>
                        </a:lnTo>
                        <a:lnTo>
                          <a:pt x="326" y="18"/>
                        </a:lnTo>
                        <a:lnTo>
                          <a:pt x="326" y="18"/>
                        </a:lnTo>
                        <a:lnTo>
                          <a:pt x="336" y="20"/>
                        </a:lnTo>
                        <a:lnTo>
                          <a:pt x="334" y="24"/>
                        </a:lnTo>
                        <a:close/>
                        <a:moveTo>
                          <a:pt x="80" y="20"/>
                        </a:moveTo>
                        <a:lnTo>
                          <a:pt x="78" y="18"/>
                        </a:lnTo>
                        <a:lnTo>
                          <a:pt x="78" y="18"/>
                        </a:lnTo>
                        <a:lnTo>
                          <a:pt x="88" y="14"/>
                        </a:lnTo>
                        <a:lnTo>
                          <a:pt x="88" y="18"/>
                        </a:lnTo>
                        <a:lnTo>
                          <a:pt x="88" y="18"/>
                        </a:lnTo>
                        <a:lnTo>
                          <a:pt x="80" y="20"/>
                        </a:lnTo>
                        <a:close/>
                        <a:moveTo>
                          <a:pt x="316" y="18"/>
                        </a:moveTo>
                        <a:lnTo>
                          <a:pt x="316" y="18"/>
                        </a:lnTo>
                        <a:lnTo>
                          <a:pt x="306" y="14"/>
                        </a:lnTo>
                        <a:lnTo>
                          <a:pt x="308" y="12"/>
                        </a:lnTo>
                        <a:lnTo>
                          <a:pt x="308" y="12"/>
                        </a:lnTo>
                        <a:lnTo>
                          <a:pt x="318" y="14"/>
                        </a:lnTo>
                        <a:lnTo>
                          <a:pt x="316" y="18"/>
                        </a:lnTo>
                        <a:close/>
                        <a:moveTo>
                          <a:pt x="98" y="14"/>
                        </a:moveTo>
                        <a:lnTo>
                          <a:pt x="96" y="12"/>
                        </a:lnTo>
                        <a:lnTo>
                          <a:pt x="96" y="12"/>
                        </a:lnTo>
                        <a:lnTo>
                          <a:pt x="106" y="10"/>
                        </a:lnTo>
                        <a:lnTo>
                          <a:pt x="106" y="12"/>
                        </a:lnTo>
                        <a:lnTo>
                          <a:pt x="106" y="12"/>
                        </a:lnTo>
                        <a:lnTo>
                          <a:pt x="98" y="14"/>
                        </a:lnTo>
                        <a:close/>
                        <a:moveTo>
                          <a:pt x="298" y="12"/>
                        </a:moveTo>
                        <a:lnTo>
                          <a:pt x="298" y="12"/>
                        </a:lnTo>
                        <a:lnTo>
                          <a:pt x="288" y="10"/>
                        </a:lnTo>
                        <a:lnTo>
                          <a:pt x="288" y="8"/>
                        </a:lnTo>
                        <a:lnTo>
                          <a:pt x="288" y="8"/>
                        </a:lnTo>
                        <a:lnTo>
                          <a:pt x="298" y="10"/>
                        </a:lnTo>
                        <a:lnTo>
                          <a:pt x="298" y="12"/>
                        </a:lnTo>
                        <a:close/>
                        <a:moveTo>
                          <a:pt x="116" y="10"/>
                        </a:moveTo>
                        <a:lnTo>
                          <a:pt x="116" y="8"/>
                        </a:lnTo>
                        <a:lnTo>
                          <a:pt x="116" y="8"/>
                        </a:lnTo>
                        <a:lnTo>
                          <a:pt x="126" y="6"/>
                        </a:lnTo>
                        <a:lnTo>
                          <a:pt x="126" y="8"/>
                        </a:lnTo>
                        <a:lnTo>
                          <a:pt x="126" y="8"/>
                        </a:lnTo>
                        <a:lnTo>
                          <a:pt x="116" y="10"/>
                        </a:lnTo>
                        <a:close/>
                        <a:moveTo>
                          <a:pt x="278" y="10"/>
                        </a:moveTo>
                        <a:lnTo>
                          <a:pt x="278" y="10"/>
                        </a:lnTo>
                        <a:lnTo>
                          <a:pt x="270" y="8"/>
                        </a:lnTo>
                        <a:lnTo>
                          <a:pt x="270" y="4"/>
                        </a:lnTo>
                        <a:lnTo>
                          <a:pt x="270" y="4"/>
                        </a:lnTo>
                        <a:lnTo>
                          <a:pt x="280" y="6"/>
                        </a:lnTo>
                        <a:lnTo>
                          <a:pt x="278" y="10"/>
                        </a:lnTo>
                        <a:close/>
                        <a:moveTo>
                          <a:pt x="136" y="8"/>
                        </a:moveTo>
                        <a:lnTo>
                          <a:pt x="134" y="4"/>
                        </a:lnTo>
                        <a:lnTo>
                          <a:pt x="134" y="4"/>
                        </a:lnTo>
                        <a:lnTo>
                          <a:pt x="144" y="4"/>
                        </a:lnTo>
                        <a:lnTo>
                          <a:pt x="144" y="6"/>
                        </a:lnTo>
                        <a:lnTo>
                          <a:pt x="144" y="6"/>
                        </a:lnTo>
                        <a:lnTo>
                          <a:pt x="136" y="8"/>
                        </a:lnTo>
                        <a:close/>
                        <a:moveTo>
                          <a:pt x="260" y="6"/>
                        </a:moveTo>
                        <a:lnTo>
                          <a:pt x="260" y="6"/>
                        </a:lnTo>
                        <a:lnTo>
                          <a:pt x="250" y="6"/>
                        </a:lnTo>
                        <a:lnTo>
                          <a:pt x="250" y="2"/>
                        </a:lnTo>
                        <a:lnTo>
                          <a:pt x="250" y="2"/>
                        </a:lnTo>
                        <a:lnTo>
                          <a:pt x="260" y="4"/>
                        </a:lnTo>
                        <a:lnTo>
                          <a:pt x="260" y="6"/>
                        </a:lnTo>
                        <a:close/>
                        <a:moveTo>
                          <a:pt x="154" y="6"/>
                        </a:moveTo>
                        <a:lnTo>
                          <a:pt x="154" y="2"/>
                        </a:lnTo>
                        <a:lnTo>
                          <a:pt x="154" y="2"/>
                        </a:lnTo>
                        <a:lnTo>
                          <a:pt x="164" y="2"/>
                        </a:lnTo>
                        <a:lnTo>
                          <a:pt x="164" y="4"/>
                        </a:lnTo>
                        <a:lnTo>
                          <a:pt x="164" y="4"/>
                        </a:lnTo>
                        <a:lnTo>
                          <a:pt x="154" y="6"/>
                        </a:lnTo>
                        <a:close/>
                        <a:moveTo>
                          <a:pt x="240" y="4"/>
                        </a:moveTo>
                        <a:lnTo>
                          <a:pt x="240" y="4"/>
                        </a:lnTo>
                        <a:lnTo>
                          <a:pt x="232" y="4"/>
                        </a:lnTo>
                        <a:lnTo>
                          <a:pt x="232" y="0"/>
                        </a:lnTo>
                        <a:lnTo>
                          <a:pt x="232" y="0"/>
                        </a:lnTo>
                        <a:lnTo>
                          <a:pt x="242" y="2"/>
                        </a:lnTo>
                        <a:lnTo>
                          <a:pt x="240" y="4"/>
                        </a:lnTo>
                        <a:close/>
                        <a:moveTo>
                          <a:pt x="174" y="4"/>
                        </a:moveTo>
                        <a:lnTo>
                          <a:pt x="174" y="0"/>
                        </a:lnTo>
                        <a:lnTo>
                          <a:pt x="174" y="0"/>
                        </a:lnTo>
                        <a:lnTo>
                          <a:pt x="182" y="0"/>
                        </a:lnTo>
                        <a:lnTo>
                          <a:pt x="182" y="4"/>
                        </a:lnTo>
                        <a:lnTo>
                          <a:pt x="182" y="4"/>
                        </a:lnTo>
                        <a:lnTo>
                          <a:pt x="174" y="4"/>
                        </a:lnTo>
                        <a:close/>
                        <a:moveTo>
                          <a:pt x="222" y="4"/>
                        </a:moveTo>
                        <a:lnTo>
                          <a:pt x="222" y="4"/>
                        </a:lnTo>
                        <a:lnTo>
                          <a:pt x="212" y="2"/>
                        </a:lnTo>
                        <a:lnTo>
                          <a:pt x="212" y="0"/>
                        </a:lnTo>
                        <a:lnTo>
                          <a:pt x="212" y="0"/>
                        </a:lnTo>
                        <a:lnTo>
                          <a:pt x="222" y="0"/>
                        </a:lnTo>
                        <a:lnTo>
                          <a:pt x="222" y="4"/>
                        </a:lnTo>
                        <a:close/>
                        <a:moveTo>
                          <a:pt x="192" y="2"/>
                        </a:moveTo>
                        <a:lnTo>
                          <a:pt x="192" y="0"/>
                        </a:lnTo>
                        <a:lnTo>
                          <a:pt x="192" y="0"/>
                        </a:lnTo>
                        <a:lnTo>
                          <a:pt x="202" y="0"/>
                        </a:lnTo>
                        <a:lnTo>
                          <a:pt x="202" y="0"/>
                        </a:lnTo>
                        <a:lnTo>
                          <a:pt x="202" y="2"/>
                        </a:lnTo>
                        <a:lnTo>
                          <a:pt x="202" y="2"/>
                        </a:lnTo>
                        <a:lnTo>
                          <a:pt x="202" y="2"/>
                        </a:lnTo>
                        <a:lnTo>
                          <a:pt x="192" y="2"/>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54"/>
                  <p:cNvSpPr>
                    <a:spLocks/>
                  </p:cNvSpPr>
                  <p:nvPr/>
                </p:nvSpPr>
                <p:spPr bwMode="auto">
                  <a:xfrm>
                    <a:off x="6550025" y="6815138"/>
                    <a:ext cx="15875" cy="6350"/>
                  </a:xfrm>
                  <a:custGeom>
                    <a:avLst/>
                    <a:gdLst>
                      <a:gd name="T0" fmla="*/ 0 w 10"/>
                      <a:gd name="T1" fmla="*/ 4 h 4"/>
                      <a:gd name="T2" fmla="*/ 0 w 10"/>
                      <a:gd name="T3" fmla="*/ 2 h 4"/>
                      <a:gd name="T4" fmla="*/ 0 w 10"/>
                      <a:gd name="T5" fmla="*/ 0 h 4"/>
                      <a:gd name="T6" fmla="*/ 0 w 10"/>
                      <a:gd name="T7" fmla="*/ 0 h 4"/>
                      <a:gd name="T8" fmla="*/ 0 w 10"/>
                      <a:gd name="T9" fmla="*/ 0 h 4"/>
                      <a:gd name="T10" fmla="*/ 10 w 10"/>
                      <a:gd name="T11" fmla="*/ 0 h 4"/>
                      <a:gd name="T12" fmla="*/ 10 w 10"/>
                      <a:gd name="T13" fmla="*/ 4 h 4"/>
                      <a:gd name="T14" fmla="*/ 10 w 10"/>
                      <a:gd name="T15" fmla="*/ 4 h 4"/>
                      <a:gd name="T16" fmla="*/ 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0" y="4"/>
                        </a:moveTo>
                        <a:lnTo>
                          <a:pt x="0" y="2"/>
                        </a:lnTo>
                        <a:lnTo>
                          <a:pt x="0" y="0"/>
                        </a:lnTo>
                        <a:lnTo>
                          <a:pt x="0" y="0"/>
                        </a:lnTo>
                        <a:lnTo>
                          <a:pt x="0" y="0"/>
                        </a:lnTo>
                        <a:lnTo>
                          <a:pt x="10" y="0"/>
                        </a:lnTo>
                        <a:lnTo>
                          <a:pt x="10" y="4"/>
                        </a:lnTo>
                        <a:lnTo>
                          <a:pt x="1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55"/>
                  <p:cNvSpPr>
                    <a:spLocks/>
                  </p:cNvSpPr>
                  <p:nvPr/>
                </p:nvSpPr>
                <p:spPr bwMode="auto">
                  <a:xfrm>
                    <a:off x="6518275" y="6815138"/>
                    <a:ext cx="15875" cy="6350"/>
                  </a:xfrm>
                  <a:custGeom>
                    <a:avLst/>
                    <a:gdLst>
                      <a:gd name="T0" fmla="*/ 10 w 10"/>
                      <a:gd name="T1" fmla="*/ 4 h 4"/>
                      <a:gd name="T2" fmla="*/ 10 w 10"/>
                      <a:gd name="T3" fmla="*/ 4 h 4"/>
                      <a:gd name="T4" fmla="*/ 0 w 10"/>
                      <a:gd name="T5" fmla="*/ 4 h 4"/>
                      <a:gd name="T6" fmla="*/ 0 w 10"/>
                      <a:gd name="T7" fmla="*/ 0 h 4"/>
                      <a:gd name="T8" fmla="*/ 0 w 10"/>
                      <a:gd name="T9" fmla="*/ 0 h 4"/>
                      <a:gd name="T10" fmla="*/ 10 w 10"/>
                      <a:gd name="T11" fmla="*/ 0 h 4"/>
                      <a:gd name="T12" fmla="*/ 1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4"/>
                        </a:moveTo>
                        <a:lnTo>
                          <a:pt x="10" y="4"/>
                        </a:lnTo>
                        <a:lnTo>
                          <a:pt x="0" y="4"/>
                        </a:lnTo>
                        <a:lnTo>
                          <a:pt x="0" y="0"/>
                        </a:lnTo>
                        <a:lnTo>
                          <a:pt x="0" y="0"/>
                        </a:lnTo>
                        <a:lnTo>
                          <a:pt x="10" y="0"/>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56"/>
                  <p:cNvSpPr>
                    <a:spLocks/>
                  </p:cNvSpPr>
                  <p:nvPr/>
                </p:nvSpPr>
                <p:spPr bwMode="auto">
                  <a:xfrm>
                    <a:off x="6581775" y="6815138"/>
                    <a:ext cx="12700" cy="6350"/>
                  </a:xfrm>
                  <a:custGeom>
                    <a:avLst/>
                    <a:gdLst>
                      <a:gd name="T0" fmla="*/ 0 w 8"/>
                      <a:gd name="T1" fmla="*/ 4 h 4"/>
                      <a:gd name="T2" fmla="*/ 0 w 8"/>
                      <a:gd name="T3" fmla="*/ 0 h 4"/>
                      <a:gd name="T4" fmla="*/ 0 w 8"/>
                      <a:gd name="T5" fmla="*/ 0 h 4"/>
                      <a:gd name="T6" fmla="*/ 8 w 8"/>
                      <a:gd name="T7" fmla="*/ 0 h 4"/>
                      <a:gd name="T8" fmla="*/ 8 w 8"/>
                      <a:gd name="T9" fmla="*/ 2 h 4"/>
                      <a:gd name="T10" fmla="*/ 8 w 8"/>
                      <a:gd name="T11" fmla="*/ 2 h 4"/>
                      <a:gd name="T12" fmla="*/ 0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0" y="4"/>
                        </a:moveTo>
                        <a:lnTo>
                          <a:pt x="0" y="0"/>
                        </a:lnTo>
                        <a:lnTo>
                          <a:pt x="0" y="0"/>
                        </a:lnTo>
                        <a:lnTo>
                          <a:pt x="8" y="0"/>
                        </a:lnTo>
                        <a:lnTo>
                          <a:pt x="8" y="2"/>
                        </a:lnTo>
                        <a:lnTo>
                          <a:pt x="8"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57"/>
                  <p:cNvSpPr>
                    <a:spLocks/>
                  </p:cNvSpPr>
                  <p:nvPr/>
                </p:nvSpPr>
                <p:spPr bwMode="auto">
                  <a:xfrm>
                    <a:off x="6489700" y="6811963"/>
                    <a:ext cx="15875" cy="6350"/>
                  </a:xfrm>
                  <a:custGeom>
                    <a:avLst/>
                    <a:gdLst>
                      <a:gd name="T0" fmla="*/ 8 w 10"/>
                      <a:gd name="T1" fmla="*/ 4 h 4"/>
                      <a:gd name="T2" fmla="*/ 8 w 10"/>
                      <a:gd name="T3" fmla="*/ 4 h 4"/>
                      <a:gd name="T4" fmla="*/ 0 w 10"/>
                      <a:gd name="T5" fmla="*/ 4 h 4"/>
                      <a:gd name="T6" fmla="*/ 0 w 10"/>
                      <a:gd name="T7" fmla="*/ 0 h 4"/>
                      <a:gd name="T8" fmla="*/ 0 w 10"/>
                      <a:gd name="T9" fmla="*/ 0 h 4"/>
                      <a:gd name="T10" fmla="*/ 10 w 10"/>
                      <a:gd name="T11" fmla="*/ 2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lnTo>
                          <a:pt x="8" y="4"/>
                        </a:lnTo>
                        <a:lnTo>
                          <a:pt x="0" y="4"/>
                        </a:lnTo>
                        <a:lnTo>
                          <a:pt x="0" y="0"/>
                        </a:lnTo>
                        <a:lnTo>
                          <a:pt x="0" y="0"/>
                        </a:lnTo>
                        <a:lnTo>
                          <a:pt x="10" y="2"/>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58"/>
                  <p:cNvSpPr>
                    <a:spLocks/>
                  </p:cNvSpPr>
                  <p:nvPr/>
                </p:nvSpPr>
                <p:spPr bwMode="auto">
                  <a:xfrm>
                    <a:off x="6610350" y="6811963"/>
                    <a:ext cx="15875" cy="6350"/>
                  </a:xfrm>
                  <a:custGeom>
                    <a:avLst/>
                    <a:gdLst>
                      <a:gd name="T0" fmla="*/ 0 w 10"/>
                      <a:gd name="T1" fmla="*/ 4 h 4"/>
                      <a:gd name="T2" fmla="*/ 0 w 10"/>
                      <a:gd name="T3" fmla="*/ 0 h 4"/>
                      <a:gd name="T4" fmla="*/ 0 w 10"/>
                      <a:gd name="T5" fmla="*/ 0 h 4"/>
                      <a:gd name="T6" fmla="*/ 10 w 10"/>
                      <a:gd name="T7" fmla="*/ 0 h 4"/>
                      <a:gd name="T8" fmla="*/ 10 w 10"/>
                      <a:gd name="T9" fmla="*/ 4 h 4"/>
                      <a:gd name="T10" fmla="*/ 10 w 10"/>
                      <a:gd name="T11" fmla="*/ 4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0"/>
                        </a:lnTo>
                        <a:lnTo>
                          <a:pt x="0" y="0"/>
                        </a:lnTo>
                        <a:lnTo>
                          <a:pt x="10" y="0"/>
                        </a:lnTo>
                        <a:lnTo>
                          <a:pt x="10" y="4"/>
                        </a:lnTo>
                        <a:lnTo>
                          <a:pt x="1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59"/>
                  <p:cNvSpPr>
                    <a:spLocks/>
                  </p:cNvSpPr>
                  <p:nvPr/>
                </p:nvSpPr>
                <p:spPr bwMode="auto">
                  <a:xfrm>
                    <a:off x="6457950" y="6808788"/>
                    <a:ext cx="15875" cy="9525"/>
                  </a:xfrm>
                  <a:custGeom>
                    <a:avLst/>
                    <a:gdLst>
                      <a:gd name="T0" fmla="*/ 10 w 10"/>
                      <a:gd name="T1" fmla="*/ 6 h 6"/>
                      <a:gd name="T2" fmla="*/ 10 w 10"/>
                      <a:gd name="T3" fmla="*/ 6 h 6"/>
                      <a:gd name="T4" fmla="*/ 0 w 10"/>
                      <a:gd name="T5" fmla="*/ 4 h 6"/>
                      <a:gd name="T6" fmla="*/ 0 w 10"/>
                      <a:gd name="T7" fmla="*/ 0 h 6"/>
                      <a:gd name="T8" fmla="*/ 0 w 10"/>
                      <a:gd name="T9" fmla="*/ 0 h 6"/>
                      <a:gd name="T10" fmla="*/ 10 w 10"/>
                      <a:gd name="T11" fmla="*/ 2 h 6"/>
                      <a:gd name="T12" fmla="*/ 10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10" y="6"/>
                        </a:moveTo>
                        <a:lnTo>
                          <a:pt x="10" y="6"/>
                        </a:lnTo>
                        <a:lnTo>
                          <a:pt x="0" y="4"/>
                        </a:lnTo>
                        <a:lnTo>
                          <a:pt x="0" y="0"/>
                        </a:lnTo>
                        <a:lnTo>
                          <a:pt x="0" y="0"/>
                        </a:lnTo>
                        <a:lnTo>
                          <a:pt x="10" y="2"/>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60"/>
                  <p:cNvSpPr>
                    <a:spLocks/>
                  </p:cNvSpPr>
                  <p:nvPr/>
                </p:nvSpPr>
                <p:spPr bwMode="auto">
                  <a:xfrm>
                    <a:off x="6642100" y="6808788"/>
                    <a:ext cx="15875" cy="6350"/>
                  </a:xfrm>
                  <a:custGeom>
                    <a:avLst/>
                    <a:gdLst>
                      <a:gd name="T0" fmla="*/ 0 w 10"/>
                      <a:gd name="T1" fmla="*/ 4 h 4"/>
                      <a:gd name="T2" fmla="*/ 0 w 10"/>
                      <a:gd name="T3" fmla="*/ 0 h 4"/>
                      <a:gd name="T4" fmla="*/ 0 w 10"/>
                      <a:gd name="T5" fmla="*/ 0 h 4"/>
                      <a:gd name="T6" fmla="*/ 8 w 10"/>
                      <a:gd name="T7" fmla="*/ 0 h 4"/>
                      <a:gd name="T8" fmla="*/ 10 w 10"/>
                      <a:gd name="T9" fmla="*/ 2 h 4"/>
                      <a:gd name="T10" fmla="*/ 10 w 10"/>
                      <a:gd name="T11" fmla="*/ 2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0"/>
                        </a:lnTo>
                        <a:lnTo>
                          <a:pt x="0" y="0"/>
                        </a:lnTo>
                        <a:lnTo>
                          <a:pt x="8" y="0"/>
                        </a:lnTo>
                        <a:lnTo>
                          <a:pt x="10" y="2"/>
                        </a:lnTo>
                        <a:lnTo>
                          <a:pt x="1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61"/>
                  <p:cNvSpPr>
                    <a:spLocks/>
                  </p:cNvSpPr>
                  <p:nvPr/>
                </p:nvSpPr>
                <p:spPr bwMode="auto">
                  <a:xfrm>
                    <a:off x="6429375" y="6805613"/>
                    <a:ext cx="15875" cy="6350"/>
                  </a:xfrm>
                  <a:custGeom>
                    <a:avLst/>
                    <a:gdLst>
                      <a:gd name="T0" fmla="*/ 8 w 10"/>
                      <a:gd name="T1" fmla="*/ 4 h 4"/>
                      <a:gd name="T2" fmla="*/ 8 w 10"/>
                      <a:gd name="T3" fmla="*/ 4 h 4"/>
                      <a:gd name="T4" fmla="*/ 0 w 10"/>
                      <a:gd name="T5" fmla="*/ 4 h 4"/>
                      <a:gd name="T6" fmla="*/ 0 w 10"/>
                      <a:gd name="T7" fmla="*/ 0 h 4"/>
                      <a:gd name="T8" fmla="*/ 0 w 10"/>
                      <a:gd name="T9" fmla="*/ 0 h 4"/>
                      <a:gd name="T10" fmla="*/ 10 w 10"/>
                      <a:gd name="T11" fmla="*/ 2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lnTo>
                          <a:pt x="8" y="4"/>
                        </a:lnTo>
                        <a:lnTo>
                          <a:pt x="0" y="4"/>
                        </a:lnTo>
                        <a:lnTo>
                          <a:pt x="0" y="0"/>
                        </a:lnTo>
                        <a:lnTo>
                          <a:pt x="0" y="0"/>
                        </a:lnTo>
                        <a:lnTo>
                          <a:pt x="10" y="2"/>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9" name="Freeform 62"/>
                  <p:cNvSpPr>
                    <a:spLocks/>
                  </p:cNvSpPr>
                  <p:nvPr/>
                </p:nvSpPr>
                <p:spPr bwMode="auto">
                  <a:xfrm>
                    <a:off x="6670675" y="6802438"/>
                    <a:ext cx="15875" cy="9525"/>
                  </a:xfrm>
                  <a:custGeom>
                    <a:avLst/>
                    <a:gdLst>
                      <a:gd name="T0" fmla="*/ 0 w 10"/>
                      <a:gd name="T1" fmla="*/ 6 h 6"/>
                      <a:gd name="T2" fmla="*/ 0 w 10"/>
                      <a:gd name="T3" fmla="*/ 2 h 6"/>
                      <a:gd name="T4" fmla="*/ 0 w 10"/>
                      <a:gd name="T5" fmla="*/ 2 h 6"/>
                      <a:gd name="T6" fmla="*/ 10 w 10"/>
                      <a:gd name="T7" fmla="*/ 0 h 6"/>
                      <a:gd name="T8" fmla="*/ 10 w 10"/>
                      <a:gd name="T9" fmla="*/ 4 h 6"/>
                      <a:gd name="T10" fmla="*/ 10 w 10"/>
                      <a:gd name="T11" fmla="*/ 4 h 6"/>
                      <a:gd name="T12" fmla="*/ 0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0" y="6"/>
                        </a:moveTo>
                        <a:lnTo>
                          <a:pt x="0" y="2"/>
                        </a:lnTo>
                        <a:lnTo>
                          <a:pt x="0" y="2"/>
                        </a:lnTo>
                        <a:lnTo>
                          <a:pt x="10" y="0"/>
                        </a:lnTo>
                        <a:lnTo>
                          <a:pt x="10" y="4"/>
                        </a:lnTo>
                        <a:lnTo>
                          <a:pt x="1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0" name="Freeform 63"/>
                  <p:cNvSpPr>
                    <a:spLocks/>
                  </p:cNvSpPr>
                  <p:nvPr/>
                </p:nvSpPr>
                <p:spPr bwMode="auto">
                  <a:xfrm>
                    <a:off x="6397625" y="6799263"/>
                    <a:ext cx="15875" cy="9525"/>
                  </a:xfrm>
                  <a:custGeom>
                    <a:avLst/>
                    <a:gdLst>
                      <a:gd name="T0" fmla="*/ 10 w 10"/>
                      <a:gd name="T1" fmla="*/ 6 h 6"/>
                      <a:gd name="T2" fmla="*/ 10 w 10"/>
                      <a:gd name="T3" fmla="*/ 6 h 6"/>
                      <a:gd name="T4" fmla="*/ 0 w 10"/>
                      <a:gd name="T5" fmla="*/ 4 h 6"/>
                      <a:gd name="T6" fmla="*/ 0 w 10"/>
                      <a:gd name="T7" fmla="*/ 0 h 6"/>
                      <a:gd name="T8" fmla="*/ 0 w 10"/>
                      <a:gd name="T9" fmla="*/ 0 h 6"/>
                      <a:gd name="T10" fmla="*/ 10 w 10"/>
                      <a:gd name="T11" fmla="*/ 2 h 6"/>
                      <a:gd name="T12" fmla="*/ 10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10" y="6"/>
                        </a:moveTo>
                        <a:lnTo>
                          <a:pt x="10" y="6"/>
                        </a:lnTo>
                        <a:lnTo>
                          <a:pt x="0" y="4"/>
                        </a:lnTo>
                        <a:lnTo>
                          <a:pt x="0" y="0"/>
                        </a:lnTo>
                        <a:lnTo>
                          <a:pt x="0" y="0"/>
                        </a:lnTo>
                        <a:lnTo>
                          <a:pt x="10" y="2"/>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1" name="Freeform 64"/>
                  <p:cNvSpPr>
                    <a:spLocks/>
                  </p:cNvSpPr>
                  <p:nvPr/>
                </p:nvSpPr>
                <p:spPr bwMode="auto">
                  <a:xfrm>
                    <a:off x="6702425" y="6796088"/>
                    <a:ext cx="15875" cy="9525"/>
                  </a:xfrm>
                  <a:custGeom>
                    <a:avLst/>
                    <a:gdLst>
                      <a:gd name="T0" fmla="*/ 0 w 10"/>
                      <a:gd name="T1" fmla="*/ 6 h 6"/>
                      <a:gd name="T2" fmla="*/ 0 w 10"/>
                      <a:gd name="T3" fmla="*/ 2 h 6"/>
                      <a:gd name="T4" fmla="*/ 0 w 10"/>
                      <a:gd name="T5" fmla="*/ 2 h 6"/>
                      <a:gd name="T6" fmla="*/ 8 w 10"/>
                      <a:gd name="T7" fmla="*/ 0 h 6"/>
                      <a:gd name="T8" fmla="*/ 10 w 10"/>
                      <a:gd name="T9" fmla="*/ 4 h 6"/>
                      <a:gd name="T10" fmla="*/ 10 w 10"/>
                      <a:gd name="T11" fmla="*/ 4 h 6"/>
                      <a:gd name="T12" fmla="*/ 0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0" y="6"/>
                        </a:moveTo>
                        <a:lnTo>
                          <a:pt x="0" y="2"/>
                        </a:lnTo>
                        <a:lnTo>
                          <a:pt x="0" y="2"/>
                        </a:lnTo>
                        <a:lnTo>
                          <a:pt x="8" y="0"/>
                        </a:lnTo>
                        <a:lnTo>
                          <a:pt x="10" y="4"/>
                        </a:lnTo>
                        <a:lnTo>
                          <a:pt x="1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2" name="Freeform 65"/>
                  <p:cNvSpPr>
                    <a:spLocks/>
                  </p:cNvSpPr>
                  <p:nvPr/>
                </p:nvSpPr>
                <p:spPr bwMode="auto">
                  <a:xfrm>
                    <a:off x="6369050" y="6792913"/>
                    <a:ext cx="15875" cy="9525"/>
                  </a:xfrm>
                  <a:custGeom>
                    <a:avLst/>
                    <a:gdLst>
                      <a:gd name="T0" fmla="*/ 8 w 10"/>
                      <a:gd name="T1" fmla="*/ 6 h 6"/>
                      <a:gd name="T2" fmla="*/ 8 w 10"/>
                      <a:gd name="T3" fmla="*/ 6 h 6"/>
                      <a:gd name="T4" fmla="*/ 0 w 10"/>
                      <a:gd name="T5" fmla="*/ 2 h 6"/>
                      <a:gd name="T6" fmla="*/ 0 w 10"/>
                      <a:gd name="T7" fmla="*/ 0 h 6"/>
                      <a:gd name="T8" fmla="*/ 0 w 10"/>
                      <a:gd name="T9" fmla="*/ 0 h 6"/>
                      <a:gd name="T10" fmla="*/ 10 w 10"/>
                      <a:gd name="T11" fmla="*/ 2 h 6"/>
                      <a:gd name="T12" fmla="*/ 8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6"/>
                        </a:moveTo>
                        <a:lnTo>
                          <a:pt x="8" y="6"/>
                        </a:lnTo>
                        <a:lnTo>
                          <a:pt x="0" y="2"/>
                        </a:lnTo>
                        <a:lnTo>
                          <a:pt x="0" y="0"/>
                        </a:lnTo>
                        <a:lnTo>
                          <a:pt x="0" y="0"/>
                        </a:lnTo>
                        <a:lnTo>
                          <a:pt x="10" y="2"/>
                        </a:lnTo>
                        <a:lnTo>
                          <a:pt x="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3" name="Freeform 66"/>
                  <p:cNvSpPr>
                    <a:spLocks/>
                  </p:cNvSpPr>
                  <p:nvPr/>
                </p:nvSpPr>
                <p:spPr bwMode="auto">
                  <a:xfrm>
                    <a:off x="6731000" y="6789738"/>
                    <a:ext cx="15875" cy="6350"/>
                  </a:xfrm>
                  <a:custGeom>
                    <a:avLst/>
                    <a:gdLst>
                      <a:gd name="T0" fmla="*/ 0 w 10"/>
                      <a:gd name="T1" fmla="*/ 4 h 4"/>
                      <a:gd name="T2" fmla="*/ 0 w 10"/>
                      <a:gd name="T3" fmla="*/ 2 h 4"/>
                      <a:gd name="T4" fmla="*/ 0 w 10"/>
                      <a:gd name="T5" fmla="*/ 2 h 4"/>
                      <a:gd name="T6" fmla="*/ 8 w 10"/>
                      <a:gd name="T7" fmla="*/ 0 h 4"/>
                      <a:gd name="T8" fmla="*/ 10 w 10"/>
                      <a:gd name="T9" fmla="*/ 2 h 4"/>
                      <a:gd name="T10" fmla="*/ 10 w 10"/>
                      <a:gd name="T11" fmla="*/ 2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2"/>
                        </a:lnTo>
                        <a:lnTo>
                          <a:pt x="0" y="2"/>
                        </a:lnTo>
                        <a:lnTo>
                          <a:pt x="8" y="0"/>
                        </a:lnTo>
                        <a:lnTo>
                          <a:pt x="10" y="2"/>
                        </a:lnTo>
                        <a:lnTo>
                          <a:pt x="1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4" name="Freeform 67"/>
                  <p:cNvSpPr>
                    <a:spLocks/>
                  </p:cNvSpPr>
                  <p:nvPr/>
                </p:nvSpPr>
                <p:spPr bwMode="auto">
                  <a:xfrm>
                    <a:off x="6337300" y="6783388"/>
                    <a:ext cx="19050" cy="9525"/>
                  </a:xfrm>
                  <a:custGeom>
                    <a:avLst/>
                    <a:gdLst>
                      <a:gd name="T0" fmla="*/ 10 w 12"/>
                      <a:gd name="T1" fmla="*/ 6 h 6"/>
                      <a:gd name="T2" fmla="*/ 10 w 12"/>
                      <a:gd name="T3" fmla="*/ 6 h 6"/>
                      <a:gd name="T4" fmla="*/ 0 w 12"/>
                      <a:gd name="T5" fmla="*/ 2 h 6"/>
                      <a:gd name="T6" fmla="*/ 2 w 12"/>
                      <a:gd name="T7" fmla="*/ 0 h 6"/>
                      <a:gd name="T8" fmla="*/ 2 w 12"/>
                      <a:gd name="T9" fmla="*/ 0 h 6"/>
                      <a:gd name="T10" fmla="*/ 12 w 12"/>
                      <a:gd name="T11" fmla="*/ 4 h 6"/>
                      <a:gd name="T12" fmla="*/ 10 w 1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0" y="6"/>
                        </a:moveTo>
                        <a:lnTo>
                          <a:pt x="10" y="6"/>
                        </a:lnTo>
                        <a:lnTo>
                          <a:pt x="0" y="2"/>
                        </a:lnTo>
                        <a:lnTo>
                          <a:pt x="2" y="0"/>
                        </a:lnTo>
                        <a:lnTo>
                          <a:pt x="2" y="0"/>
                        </a:lnTo>
                        <a:lnTo>
                          <a:pt x="12" y="4"/>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5" name="Freeform 68"/>
                  <p:cNvSpPr>
                    <a:spLocks/>
                  </p:cNvSpPr>
                  <p:nvPr/>
                </p:nvSpPr>
                <p:spPr bwMode="auto">
                  <a:xfrm>
                    <a:off x="6759575" y="6777038"/>
                    <a:ext cx="15875" cy="12700"/>
                  </a:xfrm>
                  <a:custGeom>
                    <a:avLst/>
                    <a:gdLst>
                      <a:gd name="T0" fmla="*/ 0 w 10"/>
                      <a:gd name="T1" fmla="*/ 8 h 8"/>
                      <a:gd name="T2" fmla="*/ 0 w 10"/>
                      <a:gd name="T3" fmla="*/ 4 h 8"/>
                      <a:gd name="T4" fmla="*/ 0 w 10"/>
                      <a:gd name="T5" fmla="*/ 4 h 8"/>
                      <a:gd name="T6" fmla="*/ 8 w 10"/>
                      <a:gd name="T7" fmla="*/ 0 h 8"/>
                      <a:gd name="T8" fmla="*/ 10 w 10"/>
                      <a:gd name="T9" fmla="*/ 4 h 8"/>
                      <a:gd name="T10" fmla="*/ 10 w 10"/>
                      <a:gd name="T11" fmla="*/ 4 h 8"/>
                      <a:gd name="T12" fmla="*/ 0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0" y="8"/>
                        </a:moveTo>
                        <a:lnTo>
                          <a:pt x="0" y="4"/>
                        </a:lnTo>
                        <a:lnTo>
                          <a:pt x="0" y="4"/>
                        </a:lnTo>
                        <a:lnTo>
                          <a:pt x="8" y="0"/>
                        </a:lnTo>
                        <a:lnTo>
                          <a:pt x="10" y="4"/>
                        </a:lnTo>
                        <a:lnTo>
                          <a:pt x="10" y="4"/>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6" name="Freeform 69"/>
                  <p:cNvSpPr>
                    <a:spLocks/>
                  </p:cNvSpPr>
                  <p:nvPr/>
                </p:nvSpPr>
                <p:spPr bwMode="auto">
                  <a:xfrm>
                    <a:off x="6308725" y="6770688"/>
                    <a:ext cx="19050" cy="12700"/>
                  </a:xfrm>
                  <a:custGeom>
                    <a:avLst/>
                    <a:gdLst>
                      <a:gd name="T0" fmla="*/ 10 w 12"/>
                      <a:gd name="T1" fmla="*/ 8 h 8"/>
                      <a:gd name="T2" fmla="*/ 10 w 12"/>
                      <a:gd name="T3" fmla="*/ 8 h 8"/>
                      <a:gd name="T4" fmla="*/ 0 w 12"/>
                      <a:gd name="T5" fmla="*/ 4 h 8"/>
                      <a:gd name="T6" fmla="*/ 2 w 12"/>
                      <a:gd name="T7" fmla="*/ 0 h 8"/>
                      <a:gd name="T8" fmla="*/ 2 w 12"/>
                      <a:gd name="T9" fmla="*/ 0 h 8"/>
                      <a:gd name="T10" fmla="*/ 12 w 12"/>
                      <a:gd name="T11" fmla="*/ 4 h 8"/>
                      <a:gd name="T12" fmla="*/ 10 w 1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10" y="8"/>
                        </a:moveTo>
                        <a:lnTo>
                          <a:pt x="10" y="8"/>
                        </a:lnTo>
                        <a:lnTo>
                          <a:pt x="0" y="4"/>
                        </a:lnTo>
                        <a:lnTo>
                          <a:pt x="2" y="0"/>
                        </a:lnTo>
                        <a:lnTo>
                          <a:pt x="2" y="0"/>
                        </a:lnTo>
                        <a:lnTo>
                          <a:pt x="12" y="4"/>
                        </a:lnTo>
                        <a:lnTo>
                          <a:pt x="1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7" name="Freeform 70"/>
                  <p:cNvSpPr>
                    <a:spLocks/>
                  </p:cNvSpPr>
                  <p:nvPr/>
                </p:nvSpPr>
                <p:spPr bwMode="auto">
                  <a:xfrm>
                    <a:off x="6788150" y="6764338"/>
                    <a:ext cx="15875" cy="12700"/>
                  </a:xfrm>
                  <a:custGeom>
                    <a:avLst/>
                    <a:gdLst>
                      <a:gd name="T0" fmla="*/ 0 w 10"/>
                      <a:gd name="T1" fmla="*/ 8 h 8"/>
                      <a:gd name="T2" fmla="*/ 0 w 10"/>
                      <a:gd name="T3" fmla="*/ 4 h 8"/>
                      <a:gd name="T4" fmla="*/ 0 w 10"/>
                      <a:gd name="T5" fmla="*/ 4 h 8"/>
                      <a:gd name="T6" fmla="*/ 8 w 10"/>
                      <a:gd name="T7" fmla="*/ 0 h 8"/>
                      <a:gd name="T8" fmla="*/ 10 w 10"/>
                      <a:gd name="T9" fmla="*/ 4 h 8"/>
                      <a:gd name="T10" fmla="*/ 10 w 10"/>
                      <a:gd name="T11" fmla="*/ 4 h 8"/>
                      <a:gd name="T12" fmla="*/ 0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0" y="8"/>
                        </a:moveTo>
                        <a:lnTo>
                          <a:pt x="0" y="4"/>
                        </a:lnTo>
                        <a:lnTo>
                          <a:pt x="0" y="4"/>
                        </a:lnTo>
                        <a:lnTo>
                          <a:pt x="8" y="0"/>
                        </a:lnTo>
                        <a:lnTo>
                          <a:pt x="10" y="4"/>
                        </a:lnTo>
                        <a:lnTo>
                          <a:pt x="10" y="4"/>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8" name="Freeform 71"/>
                  <p:cNvSpPr>
                    <a:spLocks/>
                  </p:cNvSpPr>
                  <p:nvPr/>
                </p:nvSpPr>
                <p:spPr bwMode="auto">
                  <a:xfrm>
                    <a:off x="6283325" y="6757988"/>
                    <a:ext cx="15875" cy="12700"/>
                  </a:xfrm>
                  <a:custGeom>
                    <a:avLst/>
                    <a:gdLst>
                      <a:gd name="T0" fmla="*/ 8 w 10"/>
                      <a:gd name="T1" fmla="*/ 8 h 8"/>
                      <a:gd name="T2" fmla="*/ 8 w 10"/>
                      <a:gd name="T3" fmla="*/ 8 h 8"/>
                      <a:gd name="T4" fmla="*/ 0 w 10"/>
                      <a:gd name="T5" fmla="*/ 2 h 8"/>
                      <a:gd name="T6" fmla="*/ 2 w 10"/>
                      <a:gd name="T7" fmla="*/ 0 h 8"/>
                      <a:gd name="T8" fmla="*/ 2 w 10"/>
                      <a:gd name="T9" fmla="*/ 0 h 8"/>
                      <a:gd name="T10" fmla="*/ 10 w 10"/>
                      <a:gd name="T11" fmla="*/ 4 h 8"/>
                      <a:gd name="T12" fmla="*/ 8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8"/>
                        </a:moveTo>
                        <a:lnTo>
                          <a:pt x="8" y="8"/>
                        </a:lnTo>
                        <a:lnTo>
                          <a:pt x="0" y="2"/>
                        </a:lnTo>
                        <a:lnTo>
                          <a:pt x="2" y="0"/>
                        </a:lnTo>
                        <a:lnTo>
                          <a:pt x="2" y="0"/>
                        </a:lnTo>
                        <a:lnTo>
                          <a:pt x="10" y="4"/>
                        </a:lnTo>
                        <a:lnTo>
                          <a:pt x="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9" name="Freeform 72"/>
                  <p:cNvSpPr>
                    <a:spLocks/>
                  </p:cNvSpPr>
                  <p:nvPr/>
                </p:nvSpPr>
                <p:spPr bwMode="auto">
                  <a:xfrm>
                    <a:off x="6813550" y="6748463"/>
                    <a:ext cx="15875" cy="12700"/>
                  </a:xfrm>
                  <a:custGeom>
                    <a:avLst/>
                    <a:gdLst>
                      <a:gd name="T0" fmla="*/ 2 w 10"/>
                      <a:gd name="T1" fmla="*/ 8 h 8"/>
                      <a:gd name="T2" fmla="*/ 0 w 10"/>
                      <a:gd name="T3" fmla="*/ 6 h 8"/>
                      <a:gd name="T4" fmla="*/ 0 w 10"/>
                      <a:gd name="T5" fmla="*/ 6 h 8"/>
                      <a:gd name="T6" fmla="*/ 8 w 10"/>
                      <a:gd name="T7" fmla="*/ 0 h 8"/>
                      <a:gd name="T8" fmla="*/ 10 w 10"/>
                      <a:gd name="T9" fmla="*/ 4 h 8"/>
                      <a:gd name="T10" fmla="*/ 10 w 10"/>
                      <a:gd name="T11" fmla="*/ 4 h 8"/>
                      <a:gd name="T12" fmla="*/ 2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2" y="8"/>
                        </a:moveTo>
                        <a:lnTo>
                          <a:pt x="0" y="6"/>
                        </a:lnTo>
                        <a:lnTo>
                          <a:pt x="0" y="6"/>
                        </a:lnTo>
                        <a:lnTo>
                          <a:pt x="8" y="0"/>
                        </a:lnTo>
                        <a:lnTo>
                          <a:pt x="10" y="4"/>
                        </a:lnTo>
                        <a:lnTo>
                          <a:pt x="10" y="4"/>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0" name="Freeform 73"/>
                  <p:cNvSpPr>
                    <a:spLocks/>
                  </p:cNvSpPr>
                  <p:nvPr/>
                </p:nvSpPr>
                <p:spPr bwMode="auto">
                  <a:xfrm>
                    <a:off x="6257925" y="6738938"/>
                    <a:ext cx="15875" cy="12700"/>
                  </a:xfrm>
                  <a:custGeom>
                    <a:avLst/>
                    <a:gdLst>
                      <a:gd name="T0" fmla="*/ 8 w 10"/>
                      <a:gd name="T1" fmla="*/ 8 h 8"/>
                      <a:gd name="T2" fmla="*/ 8 w 10"/>
                      <a:gd name="T3" fmla="*/ 8 h 8"/>
                      <a:gd name="T4" fmla="*/ 0 w 10"/>
                      <a:gd name="T5" fmla="*/ 2 h 8"/>
                      <a:gd name="T6" fmla="*/ 2 w 10"/>
                      <a:gd name="T7" fmla="*/ 0 h 8"/>
                      <a:gd name="T8" fmla="*/ 2 w 10"/>
                      <a:gd name="T9" fmla="*/ 0 h 8"/>
                      <a:gd name="T10" fmla="*/ 10 w 10"/>
                      <a:gd name="T11" fmla="*/ 6 h 8"/>
                      <a:gd name="T12" fmla="*/ 8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8"/>
                        </a:moveTo>
                        <a:lnTo>
                          <a:pt x="8" y="8"/>
                        </a:lnTo>
                        <a:lnTo>
                          <a:pt x="0" y="2"/>
                        </a:lnTo>
                        <a:lnTo>
                          <a:pt x="2" y="0"/>
                        </a:lnTo>
                        <a:lnTo>
                          <a:pt x="2" y="0"/>
                        </a:lnTo>
                        <a:lnTo>
                          <a:pt x="10" y="6"/>
                        </a:lnTo>
                        <a:lnTo>
                          <a:pt x="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1" name="Freeform 74"/>
                  <p:cNvSpPr>
                    <a:spLocks/>
                  </p:cNvSpPr>
                  <p:nvPr/>
                </p:nvSpPr>
                <p:spPr bwMode="auto">
                  <a:xfrm>
                    <a:off x="6838950" y="6729413"/>
                    <a:ext cx="12700" cy="15875"/>
                  </a:xfrm>
                  <a:custGeom>
                    <a:avLst/>
                    <a:gdLst>
                      <a:gd name="T0" fmla="*/ 2 w 8"/>
                      <a:gd name="T1" fmla="*/ 10 h 10"/>
                      <a:gd name="T2" fmla="*/ 0 w 8"/>
                      <a:gd name="T3" fmla="*/ 6 h 10"/>
                      <a:gd name="T4" fmla="*/ 0 w 8"/>
                      <a:gd name="T5" fmla="*/ 6 h 10"/>
                      <a:gd name="T6" fmla="*/ 6 w 8"/>
                      <a:gd name="T7" fmla="*/ 0 h 10"/>
                      <a:gd name="T8" fmla="*/ 8 w 8"/>
                      <a:gd name="T9" fmla="*/ 2 h 10"/>
                      <a:gd name="T10" fmla="*/ 8 w 8"/>
                      <a:gd name="T11" fmla="*/ 2 h 10"/>
                      <a:gd name="T12" fmla="*/ 2 w 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2" y="10"/>
                        </a:moveTo>
                        <a:lnTo>
                          <a:pt x="0" y="6"/>
                        </a:lnTo>
                        <a:lnTo>
                          <a:pt x="0" y="6"/>
                        </a:lnTo>
                        <a:lnTo>
                          <a:pt x="6" y="0"/>
                        </a:lnTo>
                        <a:lnTo>
                          <a:pt x="8" y="2"/>
                        </a:lnTo>
                        <a:lnTo>
                          <a:pt x="8" y="2"/>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2" name="Freeform 75"/>
                  <p:cNvSpPr>
                    <a:spLocks/>
                  </p:cNvSpPr>
                  <p:nvPr/>
                </p:nvSpPr>
                <p:spPr bwMode="auto">
                  <a:xfrm>
                    <a:off x="6238875" y="6716713"/>
                    <a:ext cx="12700" cy="15875"/>
                  </a:xfrm>
                  <a:custGeom>
                    <a:avLst/>
                    <a:gdLst>
                      <a:gd name="T0" fmla="*/ 6 w 8"/>
                      <a:gd name="T1" fmla="*/ 10 h 10"/>
                      <a:gd name="T2" fmla="*/ 6 w 8"/>
                      <a:gd name="T3" fmla="*/ 10 h 10"/>
                      <a:gd name="T4" fmla="*/ 0 w 8"/>
                      <a:gd name="T5" fmla="*/ 2 h 10"/>
                      <a:gd name="T6" fmla="*/ 2 w 8"/>
                      <a:gd name="T7" fmla="*/ 0 h 10"/>
                      <a:gd name="T8" fmla="*/ 2 w 8"/>
                      <a:gd name="T9" fmla="*/ 0 h 10"/>
                      <a:gd name="T10" fmla="*/ 8 w 8"/>
                      <a:gd name="T11" fmla="*/ 8 h 10"/>
                      <a:gd name="T12" fmla="*/ 6 w 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0"/>
                        </a:moveTo>
                        <a:lnTo>
                          <a:pt x="6" y="10"/>
                        </a:lnTo>
                        <a:lnTo>
                          <a:pt x="0" y="2"/>
                        </a:lnTo>
                        <a:lnTo>
                          <a:pt x="2" y="0"/>
                        </a:lnTo>
                        <a:lnTo>
                          <a:pt x="2" y="0"/>
                        </a:lnTo>
                        <a:lnTo>
                          <a:pt x="8" y="8"/>
                        </a:lnTo>
                        <a:lnTo>
                          <a:pt x="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3" name="Freeform 76"/>
                  <p:cNvSpPr>
                    <a:spLocks/>
                  </p:cNvSpPr>
                  <p:nvPr/>
                </p:nvSpPr>
                <p:spPr bwMode="auto">
                  <a:xfrm>
                    <a:off x="6858000" y="6704013"/>
                    <a:ext cx="9525" cy="15875"/>
                  </a:xfrm>
                  <a:custGeom>
                    <a:avLst/>
                    <a:gdLst>
                      <a:gd name="T0" fmla="*/ 2 w 6"/>
                      <a:gd name="T1" fmla="*/ 10 h 10"/>
                      <a:gd name="T2" fmla="*/ 0 w 6"/>
                      <a:gd name="T3" fmla="*/ 8 h 10"/>
                      <a:gd name="T4" fmla="*/ 0 w 6"/>
                      <a:gd name="T5" fmla="*/ 8 h 10"/>
                      <a:gd name="T6" fmla="*/ 4 w 6"/>
                      <a:gd name="T7" fmla="*/ 0 h 10"/>
                      <a:gd name="T8" fmla="*/ 6 w 6"/>
                      <a:gd name="T9" fmla="*/ 0 h 10"/>
                      <a:gd name="T10" fmla="*/ 6 w 6"/>
                      <a:gd name="T11" fmla="*/ 0 h 10"/>
                      <a:gd name="T12" fmla="*/ 2 w 6"/>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2" y="10"/>
                        </a:moveTo>
                        <a:lnTo>
                          <a:pt x="0" y="8"/>
                        </a:lnTo>
                        <a:lnTo>
                          <a:pt x="0" y="8"/>
                        </a:lnTo>
                        <a:lnTo>
                          <a:pt x="4" y="0"/>
                        </a:lnTo>
                        <a:lnTo>
                          <a:pt x="6" y="0"/>
                        </a:lnTo>
                        <a:lnTo>
                          <a:pt x="6" y="0"/>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4" name="Freeform 77"/>
                  <p:cNvSpPr>
                    <a:spLocks/>
                  </p:cNvSpPr>
                  <p:nvPr/>
                </p:nvSpPr>
                <p:spPr bwMode="auto">
                  <a:xfrm>
                    <a:off x="6229350" y="6688138"/>
                    <a:ext cx="9525" cy="15875"/>
                  </a:xfrm>
                  <a:custGeom>
                    <a:avLst/>
                    <a:gdLst>
                      <a:gd name="T0" fmla="*/ 2 w 6"/>
                      <a:gd name="T1" fmla="*/ 10 h 10"/>
                      <a:gd name="T2" fmla="*/ 2 w 6"/>
                      <a:gd name="T3" fmla="*/ 10 h 10"/>
                      <a:gd name="T4" fmla="*/ 0 w 6"/>
                      <a:gd name="T5" fmla="*/ 0 h 10"/>
                      <a:gd name="T6" fmla="*/ 4 w 6"/>
                      <a:gd name="T7" fmla="*/ 0 h 10"/>
                      <a:gd name="T8" fmla="*/ 4 w 6"/>
                      <a:gd name="T9" fmla="*/ 0 h 10"/>
                      <a:gd name="T10" fmla="*/ 4 w 6"/>
                      <a:gd name="T11" fmla="*/ 0 h 10"/>
                      <a:gd name="T12" fmla="*/ 6 w 6"/>
                      <a:gd name="T13" fmla="*/ 10 h 10"/>
                      <a:gd name="T14" fmla="*/ 2 w 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2" y="10"/>
                        </a:moveTo>
                        <a:lnTo>
                          <a:pt x="2" y="10"/>
                        </a:lnTo>
                        <a:lnTo>
                          <a:pt x="0" y="0"/>
                        </a:lnTo>
                        <a:lnTo>
                          <a:pt x="4" y="0"/>
                        </a:lnTo>
                        <a:lnTo>
                          <a:pt x="4" y="0"/>
                        </a:lnTo>
                        <a:lnTo>
                          <a:pt x="4" y="0"/>
                        </a:lnTo>
                        <a:lnTo>
                          <a:pt x="6" y="10"/>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5" name="Freeform 78"/>
                  <p:cNvSpPr>
                    <a:spLocks/>
                  </p:cNvSpPr>
                  <p:nvPr/>
                </p:nvSpPr>
                <p:spPr bwMode="auto">
                  <a:xfrm>
                    <a:off x="6864350" y="6672263"/>
                    <a:ext cx="6350" cy="15875"/>
                  </a:xfrm>
                  <a:custGeom>
                    <a:avLst/>
                    <a:gdLst>
                      <a:gd name="T0" fmla="*/ 4 w 4"/>
                      <a:gd name="T1" fmla="*/ 10 h 10"/>
                      <a:gd name="T2" fmla="*/ 0 w 4"/>
                      <a:gd name="T3" fmla="*/ 10 h 10"/>
                      <a:gd name="T4" fmla="*/ 2 w 4"/>
                      <a:gd name="T5" fmla="*/ 10 h 10"/>
                      <a:gd name="T6" fmla="*/ 0 w 4"/>
                      <a:gd name="T7" fmla="*/ 10 h 10"/>
                      <a:gd name="T8" fmla="*/ 0 w 4"/>
                      <a:gd name="T9" fmla="*/ 10 h 10"/>
                      <a:gd name="T10" fmla="*/ 0 w 4"/>
                      <a:gd name="T11" fmla="*/ 2 h 10"/>
                      <a:gd name="T12" fmla="*/ 2 w 4"/>
                      <a:gd name="T13" fmla="*/ 0 h 10"/>
                      <a:gd name="T14" fmla="*/ 2 w 4"/>
                      <a:gd name="T15" fmla="*/ 0 h 10"/>
                      <a:gd name="T16" fmla="*/ 4 w 4"/>
                      <a:gd name="T17" fmla="*/ 10 h 10"/>
                      <a:gd name="T18" fmla="*/ 4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4" y="10"/>
                        </a:moveTo>
                        <a:lnTo>
                          <a:pt x="0" y="10"/>
                        </a:lnTo>
                        <a:lnTo>
                          <a:pt x="2" y="10"/>
                        </a:lnTo>
                        <a:lnTo>
                          <a:pt x="0" y="10"/>
                        </a:lnTo>
                        <a:lnTo>
                          <a:pt x="0" y="10"/>
                        </a:lnTo>
                        <a:lnTo>
                          <a:pt x="0" y="2"/>
                        </a:lnTo>
                        <a:lnTo>
                          <a:pt x="2" y="0"/>
                        </a:lnTo>
                        <a:lnTo>
                          <a:pt x="2" y="0"/>
                        </a:lnTo>
                        <a:lnTo>
                          <a:pt x="4" y="10"/>
                        </a:lnTo>
                        <a:lnTo>
                          <a:pt x="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6" name="Freeform 79"/>
                  <p:cNvSpPr>
                    <a:spLocks/>
                  </p:cNvSpPr>
                  <p:nvPr/>
                </p:nvSpPr>
                <p:spPr bwMode="auto">
                  <a:xfrm>
                    <a:off x="6232525" y="6659563"/>
                    <a:ext cx="9525" cy="15875"/>
                  </a:xfrm>
                  <a:custGeom>
                    <a:avLst/>
                    <a:gdLst>
                      <a:gd name="T0" fmla="*/ 4 w 6"/>
                      <a:gd name="T1" fmla="*/ 10 h 10"/>
                      <a:gd name="T2" fmla="*/ 0 w 6"/>
                      <a:gd name="T3" fmla="*/ 8 h 10"/>
                      <a:gd name="T4" fmla="*/ 0 w 6"/>
                      <a:gd name="T5" fmla="*/ 8 h 10"/>
                      <a:gd name="T6" fmla="*/ 4 w 6"/>
                      <a:gd name="T7" fmla="*/ 0 h 10"/>
                      <a:gd name="T8" fmla="*/ 6 w 6"/>
                      <a:gd name="T9" fmla="*/ 2 h 10"/>
                      <a:gd name="T10" fmla="*/ 6 w 6"/>
                      <a:gd name="T11" fmla="*/ 2 h 10"/>
                      <a:gd name="T12" fmla="*/ 4 w 6"/>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4" y="10"/>
                        </a:moveTo>
                        <a:lnTo>
                          <a:pt x="0" y="8"/>
                        </a:lnTo>
                        <a:lnTo>
                          <a:pt x="0" y="8"/>
                        </a:lnTo>
                        <a:lnTo>
                          <a:pt x="4" y="0"/>
                        </a:lnTo>
                        <a:lnTo>
                          <a:pt x="6" y="2"/>
                        </a:lnTo>
                        <a:lnTo>
                          <a:pt x="6" y="2"/>
                        </a:lnTo>
                        <a:lnTo>
                          <a:pt x="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7" name="Freeform 80"/>
                  <p:cNvSpPr>
                    <a:spLocks/>
                  </p:cNvSpPr>
                  <p:nvPr/>
                </p:nvSpPr>
                <p:spPr bwMode="auto">
                  <a:xfrm>
                    <a:off x="6848475" y="6646863"/>
                    <a:ext cx="12700" cy="15875"/>
                  </a:xfrm>
                  <a:custGeom>
                    <a:avLst/>
                    <a:gdLst>
                      <a:gd name="T0" fmla="*/ 6 w 8"/>
                      <a:gd name="T1" fmla="*/ 10 h 10"/>
                      <a:gd name="T2" fmla="*/ 6 w 8"/>
                      <a:gd name="T3" fmla="*/ 10 h 10"/>
                      <a:gd name="T4" fmla="*/ 0 w 8"/>
                      <a:gd name="T5" fmla="*/ 2 h 10"/>
                      <a:gd name="T6" fmla="*/ 2 w 8"/>
                      <a:gd name="T7" fmla="*/ 0 h 10"/>
                      <a:gd name="T8" fmla="*/ 2 w 8"/>
                      <a:gd name="T9" fmla="*/ 0 h 10"/>
                      <a:gd name="T10" fmla="*/ 8 w 8"/>
                      <a:gd name="T11" fmla="*/ 8 h 10"/>
                      <a:gd name="T12" fmla="*/ 6 w 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0"/>
                        </a:moveTo>
                        <a:lnTo>
                          <a:pt x="6" y="10"/>
                        </a:lnTo>
                        <a:lnTo>
                          <a:pt x="0" y="2"/>
                        </a:lnTo>
                        <a:lnTo>
                          <a:pt x="2" y="0"/>
                        </a:lnTo>
                        <a:lnTo>
                          <a:pt x="2" y="0"/>
                        </a:lnTo>
                        <a:lnTo>
                          <a:pt x="8" y="8"/>
                        </a:lnTo>
                        <a:lnTo>
                          <a:pt x="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8" name="Freeform 81"/>
                  <p:cNvSpPr>
                    <a:spLocks/>
                  </p:cNvSpPr>
                  <p:nvPr/>
                </p:nvSpPr>
                <p:spPr bwMode="auto">
                  <a:xfrm>
                    <a:off x="6248400" y="6634163"/>
                    <a:ext cx="12700" cy="15875"/>
                  </a:xfrm>
                  <a:custGeom>
                    <a:avLst/>
                    <a:gdLst>
                      <a:gd name="T0" fmla="*/ 2 w 8"/>
                      <a:gd name="T1" fmla="*/ 10 h 10"/>
                      <a:gd name="T2" fmla="*/ 0 w 8"/>
                      <a:gd name="T3" fmla="*/ 8 h 10"/>
                      <a:gd name="T4" fmla="*/ 0 w 8"/>
                      <a:gd name="T5" fmla="*/ 8 h 10"/>
                      <a:gd name="T6" fmla="*/ 6 w 8"/>
                      <a:gd name="T7" fmla="*/ 0 h 10"/>
                      <a:gd name="T8" fmla="*/ 8 w 8"/>
                      <a:gd name="T9" fmla="*/ 2 h 10"/>
                      <a:gd name="T10" fmla="*/ 8 w 8"/>
                      <a:gd name="T11" fmla="*/ 2 h 10"/>
                      <a:gd name="T12" fmla="*/ 2 w 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2" y="10"/>
                        </a:moveTo>
                        <a:lnTo>
                          <a:pt x="0" y="8"/>
                        </a:lnTo>
                        <a:lnTo>
                          <a:pt x="0" y="8"/>
                        </a:lnTo>
                        <a:lnTo>
                          <a:pt x="6" y="0"/>
                        </a:lnTo>
                        <a:lnTo>
                          <a:pt x="8" y="2"/>
                        </a:lnTo>
                        <a:lnTo>
                          <a:pt x="8" y="2"/>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9" name="Freeform 82"/>
                  <p:cNvSpPr>
                    <a:spLocks/>
                  </p:cNvSpPr>
                  <p:nvPr/>
                </p:nvSpPr>
                <p:spPr bwMode="auto">
                  <a:xfrm>
                    <a:off x="6826250" y="6624638"/>
                    <a:ext cx="15875" cy="12700"/>
                  </a:xfrm>
                  <a:custGeom>
                    <a:avLst/>
                    <a:gdLst>
                      <a:gd name="T0" fmla="*/ 8 w 10"/>
                      <a:gd name="T1" fmla="*/ 8 h 8"/>
                      <a:gd name="T2" fmla="*/ 8 w 10"/>
                      <a:gd name="T3" fmla="*/ 8 h 8"/>
                      <a:gd name="T4" fmla="*/ 0 w 10"/>
                      <a:gd name="T5" fmla="*/ 2 h 8"/>
                      <a:gd name="T6" fmla="*/ 2 w 10"/>
                      <a:gd name="T7" fmla="*/ 0 h 8"/>
                      <a:gd name="T8" fmla="*/ 2 w 10"/>
                      <a:gd name="T9" fmla="*/ 0 h 8"/>
                      <a:gd name="T10" fmla="*/ 10 w 10"/>
                      <a:gd name="T11" fmla="*/ 6 h 8"/>
                      <a:gd name="T12" fmla="*/ 8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8"/>
                        </a:moveTo>
                        <a:lnTo>
                          <a:pt x="8" y="8"/>
                        </a:lnTo>
                        <a:lnTo>
                          <a:pt x="0" y="2"/>
                        </a:lnTo>
                        <a:lnTo>
                          <a:pt x="2" y="0"/>
                        </a:lnTo>
                        <a:lnTo>
                          <a:pt x="2" y="0"/>
                        </a:lnTo>
                        <a:lnTo>
                          <a:pt x="10" y="6"/>
                        </a:lnTo>
                        <a:lnTo>
                          <a:pt x="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0" name="Freeform 83"/>
                  <p:cNvSpPr>
                    <a:spLocks/>
                  </p:cNvSpPr>
                  <p:nvPr/>
                </p:nvSpPr>
                <p:spPr bwMode="auto">
                  <a:xfrm>
                    <a:off x="6270625" y="6615113"/>
                    <a:ext cx="15875" cy="12700"/>
                  </a:xfrm>
                  <a:custGeom>
                    <a:avLst/>
                    <a:gdLst>
                      <a:gd name="T0" fmla="*/ 2 w 10"/>
                      <a:gd name="T1" fmla="*/ 8 h 8"/>
                      <a:gd name="T2" fmla="*/ 0 w 10"/>
                      <a:gd name="T3" fmla="*/ 6 h 8"/>
                      <a:gd name="T4" fmla="*/ 0 w 10"/>
                      <a:gd name="T5" fmla="*/ 6 h 8"/>
                      <a:gd name="T6" fmla="*/ 8 w 10"/>
                      <a:gd name="T7" fmla="*/ 0 h 8"/>
                      <a:gd name="T8" fmla="*/ 10 w 10"/>
                      <a:gd name="T9" fmla="*/ 4 h 8"/>
                      <a:gd name="T10" fmla="*/ 10 w 10"/>
                      <a:gd name="T11" fmla="*/ 4 h 8"/>
                      <a:gd name="T12" fmla="*/ 2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2" y="8"/>
                        </a:moveTo>
                        <a:lnTo>
                          <a:pt x="0" y="6"/>
                        </a:lnTo>
                        <a:lnTo>
                          <a:pt x="0" y="6"/>
                        </a:lnTo>
                        <a:lnTo>
                          <a:pt x="8" y="0"/>
                        </a:lnTo>
                        <a:lnTo>
                          <a:pt x="10" y="4"/>
                        </a:lnTo>
                        <a:lnTo>
                          <a:pt x="10" y="4"/>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1" name="Freeform 84"/>
                  <p:cNvSpPr>
                    <a:spLocks/>
                  </p:cNvSpPr>
                  <p:nvPr/>
                </p:nvSpPr>
                <p:spPr bwMode="auto">
                  <a:xfrm>
                    <a:off x="6800850" y="6608763"/>
                    <a:ext cx="15875" cy="12700"/>
                  </a:xfrm>
                  <a:custGeom>
                    <a:avLst/>
                    <a:gdLst>
                      <a:gd name="T0" fmla="*/ 8 w 10"/>
                      <a:gd name="T1" fmla="*/ 8 h 8"/>
                      <a:gd name="T2" fmla="*/ 8 w 10"/>
                      <a:gd name="T3" fmla="*/ 8 h 8"/>
                      <a:gd name="T4" fmla="*/ 0 w 10"/>
                      <a:gd name="T5" fmla="*/ 2 h 8"/>
                      <a:gd name="T6" fmla="*/ 2 w 10"/>
                      <a:gd name="T7" fmla="*/ 0 h 8"/>
                      <a:gd name="T8" fmla="*/ 2 w 10"/>
                      <a:gd name="T9" fmla="*/ 0 h 8"/>
                      <a:gd name="T10" fmla="*/ 10 w 10"/>
                      <a:gd name="T11" fmla="*/ 4 h 8"/>
                      <a:gd name="T12" fmla="*/ 8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8"/>
                        </a:moveTo>
                        <a:lnTo>
                          <a:pt x="8" y="8"/>
                        </a:lnTo>
                        <a:lnTo>
                          <a:pt x="0" y="2"/>
                        </a:lnTo>
                        <a:lnTo>
                          <a:pt x="2" y="0"/>
                        </a:lnTo>
                        <a:lnTo>
                          <a:pt x="2" y="0"/>
                        </a:lnTo>
                        <a:lnTo>
                          <a:pt x="10" y="4"/>
                        </a:lnTo>
                        <a:lnTo>
                          <a:pt x="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2" name="Freeform 85"/>
                  <p:cNvSpPr>
                    <a:spLocks/>
                  </p:cNvSpPr>
                  <p:nvPr/>
                </p:nvSpPr>
                <p:spPr bwMode="auto">
                  <a:xfrm>
                    <a:off x="6296025" y="6602413"/>
                    <a:ext cx="15875" cy="9525"/>
                  </a:xfrm>
                  <a:custGeom>
                    <a:avLst/>
                    <a:gdLst>
                      <a:gd name="T0" fmla="*/ 2 w 10"/>
                      <a:gd name="T1" fmla="*/ 6 h 6"/>
                      <a:gd name="T2" fmla="*/ 0 w 10"/>
                      <a:gd name="T3" fmla="*/ 4 h 6"/>
                      <a:gd name="T4" fmla="*/ 0 w 10"/>
                      <a:gd name="T5" fmla="*/ 4 h 6"/>
                      <a:gd name="T6" fmla="*/ 10 w 10"/>
                      <a:gd name="T7" fmla="*/ 0 h 6"/>
                      <a:gd name="T8" fmla="*/ 10 w 10"/>
                      <a:gd name="T9" fmla="*/ 2 h 6"/>
                      <a:gd name="T10" fmla="*/ 10 w 10"/>
                      <a:gd name="T11" fmla="*/ 2 h 6"/>
                      <a:gd name="T12" fmla="*/ 2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6"/>
                        </a:moveTo>
                        <a:lnTo>
                          <a:pt x="0" y="4"/>
                        </a:lnTo>
                        <a:lnTo>
                          <a:pt x="0" y="4"/>
                        </a:lnTo>
                        <a:lnTo>
                          <a:pt x="10" y="0"/>
                        </a:lnTo>
                        <a:lnTo>
                          <a:pt x="10" y="2"/>
                        </a:lnTo>
                        <a:lnTo>
                          <a:pt x="10" y="2"/>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3" name="Freeform 86"/>
                  <p:cNvSpPr>
                    <a:spLocks/>
                  </p:cNvSpPr>
                  <p:nvPr/>
                </p:nvSpPr>
                <p:spPr bwMode="auto">
                  <a:xfrm>
                    <a:off x="6775450" y="6596063"/>
                    <a:ext cx="15875" cy="9525"/>
                  </a:xfrm>
                  <a:custGeom>
                    <a:avLst/>
                    <a:gdLst>
                      <a:gd name="T0" fmla="*/ 8 w 10"/>
                      <a:gd name="T1" fmla="*/ 6 h 6"/>
                      <a:gd name="T2" fmla="*/ 8 w 10"/>
                      <a:gd name="T3" fmla="*/ 6 h 6"/>
                      <a:gd name="T4" fmla="*/ 0 w 10"/>
                      <a:gd name="T5" fmla="*/ 2 h 6"/>
                      <a:gd name="T6" fmla="*/ 0 w 10"/>
                      <a:gd name="T7" fmla="*/ 0 h 6"/>
                      <a:gd name="T8" fmla="*/ 0 w 10"/>
                      <a:gd name="T9" fmla="*/ 0 h 6"/>
                      <a:gd name="T10" fmla="*/ 10 w 10"/>
                      <a:gd name="T11" fmla="*/ 4 h 6"/>
                      <a:gd name="T12" fmla="*/ 8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6"/>
                        </a:moveTo>
                        <a:lnTo>
                          <a:pt x="8" y="6"/>
                        </a:lnTo>
                        <a:lnTo>
                          <a:pt x="0" y="2"/>
                        </a:lnTo>
                        <a:lnTo>
                          <a:pt x="0" y="0"/>
                        </a:lnTo>
                        <a:lnTo>
                          <a:pt x="0" y="0"/>
                        </a:lnTo>
                        <a:lnTo>
                          <a:pt x="10" y="4"/>
                        </a:lnTo>
                        <a:lnTo>
                          <a:pt x="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4" name="Freeform 87"/>
                  <p:cNvSpPr>
                    <a:spLocks/>
                  </p:cNvSpPr>
                  <p:nvPr/>
                </p:nvSpPr>
                <p:spPr bwMode="auto">
                  <a:xfrm>
                    <a:off x="6324600" y="6589713"/>
                    <a:ext cx="15875" cy="9525"/>
                  </a:xfrm>
                  <a:custGeom>
                    <a:avLst/>
                    <a:gdLst>
                      <a:gd name="T0" fmla="*/ 2 w 10"/>
                      <a:gd name="T1" fmla="*/ 6 h 6"/>
                      <a:gd name="T2" fmla="*/ 0 w 10"/>
                      <a:gd name="T3" fmla="*/ 4 h 6"/>
                      <a:gd name="T4" fmla="*/ 0 w 10"/>
                      <a:gd name="T5" fmla="*/ 4 h 6"/>
                      <a:gd name="T6" fmla="*/ 10 w 10"/>
                      <a:gd name="T7" fmla="*/ 0 h 6"/>
                      <a:gd name="T8" fmla="*/ 10 w 10"/>
                      <a:gd name="T9" fmla="*/ 4 h 6"/>
                      <a:gd name="T10" fmla="*/ 10 w 10"/>
                      <a:gd name="T11" fmla="*/ 4 h 6"/>
                      <a:gd name="T12" fmla="*/ 2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6"/>
                        </a:moveTo>
                        <a:lnTo>
                          <a:pt x="0" y="4"/>
                        </a:lnTo>
                        <a:lnTo>
                          <a:pt x="0" y="4"/>
                        </a:lnTo>
                        <a:lnTo>
                          <a:pt x="10" y="0"/>
                        </a:lnTo>
                        <a:lnTo>
                          <a:pt x="10" y="4"/>
                        </a:lnTo>
                        <a:lnTo>
                          <a:pt x="10" y="4"/>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5" name="Freeform 88"/>
                  <p:cNvSpPr>
                    <a:spLocks/>
                  </p:cNvSpPr>
                  <p:nvPr/>
                </p:nvSpPr>
                <p:spPr bwMode="auto">
                  <a:xfrm>
                    <a:off x="6746875" y="6586538"/>
                    <a:ext cx="15875" cy="9525"/>
                  </a:xfrm>
                  <a:custGeom>
                    <a:avLst/>
                    <a:gdLst>
                      <a:gd name="T0" fmla="*/ 8 w 10"/>
                      <a:gd name="T1" fmla="*/ 6 h 6"/>
                      <a:gd name="T2" fmla="*/ 8 w 10"/>
                      <a:gd name="T3" fmla="*/ 6 h 6"/>
                      <a:gd name="T4" fmla="*/ 0 w 10"/>
                      <a:gd name="T5" fmla="*/ 2 h 6"/>
                      <a:gd name="T6" fmla="*/ 0 w 10"/>
                      <a:gd name="T7" fmla="*/ 0 h 6"/>
                      <a:gd name="T8" fmla="*/ 0 w 10"/>
                      <a:gd name="T9" fmla="*/ 0 h 6"/>
                      <a:gd name="T10" fmla="*/ 10 w 10"/>
                      <a:gd name="T11" fmla="*/ 2 h 6"/>
                      <a:gd name="T12" fmla="*/ 8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6"/>
                        </a:moveTo>
                        <a:lnTo>
                          <a:pt x="8" y="6"/>
                        </a:lnTo>
                        <a:lnTo>
                          <a:pt x="0" y="2"/>
                        </a:lnTo>
                        <a:lnTo>
                          <a:pt x="0" y="0"/>
                        </a:lnTo>
                        <a:lnTo>
                          <a:pt x="0" y="0"/>
                        </a:lnTo>
                        <a:lnTo>
                          <a:pt x="10" y="2"/>
                        </a:lnTo>
                        <a:lnTo>
                          <a:pt x="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6" name="Freeform 89"/>
                  <p:cNvSpPr>
                    <a:spLocks/>
                  </p:cNvSpPr>
                  <p:nvPr/>
                </p:nvSpPr>
                <p:spPr bwMode="auto">
                  <a:xfrm>
                    <a:off x="6353175" y="6580188"/>
                    <a:ext cx="15875" cy="9525"/>
                  </a:xfrm>
                  <a:custGeom>
                    <a:avLst/>
                    <a:gdLst>
                      <a:gd name="T0" fmla="*/ 2 w 10"/>
                      <a:gd name="T1" fmla="*/ 6 h 6"/>
                      <a:gd name="T2" fmla="*/ 0 w 10"/>
                      <a:gd name="T3" fmla="*/ 4 h 6"/>
                      <a:gd name="T4" fmla="*/ 0 w 10"/>
                      <a:gd name="T5" fmla="*/ 4 h 6"/>
                      <a:gd name="T6" fmla="*/ 10 w 10"/>
                      <a:gd name="T7" fmla="*/ 0 h 6"/>
                      <a:gd name="T8" fmla="*/ 10 w 10"/>
                      <a:gd name="T9" fmla="*/ 4 h 6"/>
                      <a:gd name="T10" fmla="*/ 10 w 10"/>
                      <a:gd name="T11" fmla="*/ 4 h 6"/>
                      <a:gd name="T12" fmla="*/ 2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6"/>
                        </a:moveTo>
                        <a:lnTo>
                          <a:pt x="0" y="4"/>
                        </a:lnTo>
                        <a:lnTo>
                          <a:pt x="0" y="4"/>
                        </a:lnTo>
                        <a:lnTo>
                          <a:pt x="10" y="0"/>
                        </a:lnTo>
                        <a:lnTo>
                          <a:pt x="10" y="4"/>
                        </a:lnTo>
                        <a:lnTo>
                          <a:pt x="10" y="4"/>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7" name="Freeform 90"/>
                  <p:cNvSpPr>
                    <a:spLocks/>
                  </p:cNvSpPr>
                  <p:nvPr/>
                </p:nvSpPr>
                <p:spPr bwMode="auto">
                  <a:xfrm>
                    <a:off x="6715125" y="6577013"/>
                    <a:ext cx="19050" cy="9525"/>
                  </a:xfrm>
                  <a:custGeom>
                    <a:avLst/>
                    <a:gdLst>
                      <a:gd name="T0" fmla="*/ 10 w 12"/>
                      <a:gd name="T1" fmla="*/ 6 h 6"/>
                      <a:gd name="T2" fmla="*/ 10 w 12"/>
                      <a:gd name="T3" fmla="*/ 6 h 6"/>
                      <a:gd name="T4" fmla="*/ 0 w 12"/>
                      <a:gd name="T5" fmla="*/ 2 h 6"/>
                      <a:gd name="T6" fmla="*/ 2 w 12"/>
                      <a:gd name="T7" fmla="*/ 0 h 6"/>
                      <a:gd name="T8" fmla="*/ 2 w 12"/>
                      <a:gd name="T9" fmla="*/ 0 h 6"/>
                      <a:gd name="T10" fmla="*/ 12 w 12"/>
                      <a:gd name="T11" fmla="*/ 2 h 6"/>
                      <a:gd name="T12" fmla="*/ 10 w 1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0" y="6"/>
                        </a:moveTo>
                        <a:lnTo>
                          <a:pt x="10" y="6"/>
                        </a:lnTo>
                        <a:lnTo>
                          <a:pt x="0" y="2"/>
                        </a:lnTo>
                        <a:lnTo>
                          <a:pt x="2" y="0"/>
                        </a:lnTo>
                        <a:lnTo>
                          <a:pt x="2" y="0"/>
                        </a:lnTo>
                        <a:lnTo>
                          <a:pt x="12" y="2"/>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8" name="Freeform 91"/>
                  <p:cNvSpPr>
                    <a:spLocks/>
                  </p:cNvSpPr>
                  <p:nvPr/>
                </p:nvSpPr>
                <p:spPr bwMode="auto">
                  <a:xfrm>
                    <a:off x="6381750" y="6573838"/>
                    <a:ext cx="15875" cy="6350"/>
                  </a:xfrm>
                  <a:custGeom>
                    <a:avLst/>
                    <a:gdLst>
                      <a:gd name="T0" fmla="*/ 2 w 10"/>
                      <a:gd name="T1" fmla="*/ 4 h 4"/>
                      <a:gd name="T2" fmla="*/ 0 w 10"/>
                      <a:gd name="T3" fmla="*/ 2 h 4"/>
                      <a:gd name="T4" fmla="*/ 0 w 10"/>
                      <a:gd name="T5" fmla="*/ 2 h 4"/>
                      <a:gd name="T6" fmla="*/ 10 w 10"/>
                      <a:gd name="T7" fmla="*/ 0 h 4"/>
                      <a:gd name="T8" fmla="*/ 10 w 10"/>
                      <a:gd name="T9" fmla="*/ 2 h 4"/>
                      <a:gd name="T10" fmla="*/ 10 w 10"/>
                      <a:gd name="T11" fmla="*/ 2 h 4"/>
                      <a:gd name="T12" fmla="*/ 2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2" y="4"/>
                        </a:moveTo>
                        <a:lnTo>
                          <a:pt x="0" y="2"/>
                        </a:lnTo>
                        <a:lnTo>
                          <a:pt x="0" y="2"/>
                        </a:lnTo>
                        <a:lnTo>
                          <a:pt x="10" y="0"/>
                        </a:lnTo>
                        <a:lnTo>
                          <a:pt x="10" y="2"/>
                        </a:lnTo>
                        <a:lnTo>
                          <a:pt x="10" y="2"/>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9" name="Freeform 92"/>
                  <p:cNvSpPr>
                    <a:spLocks/>
                  </p:cNvSpPr>
                  <p:nvPr/>
                </p:nvSpPr>
                <p:spPr bwMode="auto">
                  <a:xfrm>
                    <a:off x="6686550" y="6570663"/>
                    <a:ext cx="15875" cy="6350"/>
                  </a:xfrm>
                  <a:custGeom>
                    <a:avLst/>
                    <a:gdLst>
                      <a:gd name="T0" fmla="*/ 10 w 10"/>
                      <a:gd name="T1" fmla="*/ 4 h 4"/>
                      <a:gd name="T2" fmla="*/ 10 w 10"/>
                      <a:gd name="T3" fmla="*/ 4 h 4"/>
                      <a:gd name="T4" fmla="*/ 0 w 10"/>
                      <a:gd name="T5" fmla="*/ 2 h 4"/>
                      <a:gd name="T6" fmla="*/ 0 w 10"/>
                      <a:gd name="T7" fmla="*/ 0 h 4"/>
                      <a:gd name="T8" fmla="*/ 0 w 10"/>
                      <a:gd name="T9" fmla="*/ 0 h 4"/>
                      <a:gd name="T10" fmla="*/ 10 w 10"/>
                      <a:gd name="T11" fmla="*/ 2 h 4"/>
                      <a:gd name="T12" fmla="*/ 1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4"/>
                        </a:moveTo>
                        <a:lnTo>
                          <a:pt x="10" y="4"/>
                        </a:lnTo>
                        <a:lnTo>
                          <a:pt x="0" y="2"/>
                        </a:lnTo>
                        <a:lnTo>
                          <a:pt x="0" y="0"/>
                        </a:lnTo>
                        <a:lnTo>
                          <a:pt x="0" y="0"/>
                        </a:lnTo>
                        <a:lnTo>
                          <a:pt x="10" y="2"/>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0" name="Freeform 93"/>
                  <p:cNvSpPr>
                    <a:spLocks/>
                  </p:cNvSpPr>
                  <p:nvPr/>
                </p:nvSpPr>
                <p:spPr bwMode="auto">
                  <a:xfrm>
                    <a:off x="6413500" y="6567488"/>
                    <a:ext cx="15875" cy="6350"/>
                  </a:xfrm>
                  <a:custGeom>
                    <a:avLst/>
                    <a:gdLst>
                      <a:gd name="T0" fmla="*/ 0 w 10"/>
                      <a:gd name="T1" fmla="*/ 4 h 4"/>
                      <a:gd name="T2" fmla="*/ 0 w 10"/>
                      <a:gd name="T3" fmla="*/ 2 h 4"/>
                      <a:gd name="T4" fmla="*/ 0 w 10"/>
                      <a:gd name="T5" fmla="*/ 2 h 4"/>
                      <a:gd name="T6" fmla="*/ 10 w 10"/>
                      <a:gd name="T7" fmla="*/ 0 h 4"/>
                      <a:gd name="T8" fmla="*/ 10 w 10"/>
                      <a:gd name="T9" fmla="*/ 2 h 4"/>
                      <a:gd name="T10" fmla="*/ 10 w 10"/>
                      <a:gd name="T11" fmla="*/ 2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2"/>
                        </a:lnTo>
                        <a:lnTo>
                          <a:pt x="0" y="2"/>
                        </a:lnTo>
                        <a:lnTo>
                          <a:pt x="10" y="0"/>
                        </a:lnTo>
                        <a:lnTo>
                          <a:pt x="10" y="2"/>
                        </a:lnTo>
                        <a:lnTo>
                          <a:pt x="1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1" name="Freeform 94"/>
                  <p:cNvSpPr>
                    <a:spLocks/>
                  </p:cNvSpPr>
                  <p:nvPr/>
                </p:nvSpPr>
                <p:spPr bwMode="auto">
                  <a:xfrm>
                    <a:off x="6657975" y="6564313"/>
                    <a:ext cx="15875" cy="9525"/>
                  </a:xfrm>
                  <a:custGeom>
                    <a:avLst/>
                    <a:gdLst>
                      <a:gd name="T0" fmla="*/ 8 w 10"/>
                      <a:gd name="T1" fmla="*/ 6 h 6"/>
                      <a:gd name="T2" fmla="*/ 8 w 10"/>
                      <a:gd name="T3" fmla="*/ 6 h 6"/>
                      <a:gd name="T4" fmla="*/ 0 w 10"/>
                      <a:gd name="T5" fmla="*/ 4 h 6"/>
                      <a:gd name="T6" fmla="*/ 0 w 10"/>
                      <a:gd name="T7" fmla="*/ 0 h 6"/>
                      <a:gd name="T8" fmla="*/ 0 w 10"/>
                      <a:gd name="T9" fmla="*/ 0 h 6"/>
                      <a:gd name="T10" fmla="*/ 10 w 10"/>
                      <a:gd name="T11" fmla="*/ 2 h 6"/>
                      <a:gd name="T12" fmla="*/ 8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6"/>
                        </a:moveTo>
                        <a:lnTo>
                          <a:pt x="8" y="6"/>
                        </a:lnTo>
                        <a:lnTo>
                          <a:pt x="0" y="4"/>
                        </a:lnTo>
                        <a:lnTo>
                          <a:pt x="0" y="0"/>
                        </a:lnTo>
                        <a:lnTo>
                          <a:pt x="0" y="0"/>
                        </a:lnTo>
                        <a:lnTo>
                          <a:pt x="10" y="2"/>
                        </a:lnTo>
                        <a:lnTo>
                          <a:pt x="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2" name="Freeform 95"/>
                  <p:cNvSpPr>
                    <a:spLocks/>
                  </p:cNvSpPr>
                  <p:nvPr/>
                </p:nvSpPr>
                <p:spPr bwMode="auto">
                  <a:xfrm>
                    <a:off x="6442075" y="6564313"/>
                    <a:ext cx="15875" cy="6350"/>
                  </a:xfrm>
                  <a:custGeom>
                    <a:avLst/>
                    <a:gdLst>
                      <a:gd name="T0" fmla="*/ 2 w 10"/>
                      <a:gd name="T1" fmla="*/ 4 h 4"/>
                      <a:gd name="T2" fmla="*/ 0 w 10"/>
                      <a:gd name="T3" fmla="*/ 0 h 4"/>
                      <a:gd name="T4" fmla="*/ 0 w 10"/>
                      <a:gd name="T5" fmla="*/ 0 h 4"/>
                      <a:gd name="T6" fmla="*/ 10 w 10"/>
                      <a:gd name="T7" fmla="*/ 0 h 4"/>
                      <a:gd name="T8" fmla="*/ 10 w 10"/>
                      <a:gd name="T9" fmla="*/ 2 h 4"/>
                      <a:gd name="T10" fmla="*/ 10 w 10"/>
                      <a:gd name="T11" fmla="*/ 2 h 4"/>
                      <a:gd name="T12" fmla="*/ 2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2" y="4"/>
                        </a:moveTo>
                        <a:lnTo>
                          <a:pt x="0" y="0"/>
                        </a:lnTo>
                        <a:lnTo>
                          <a:pt x="0" y="0"/>
                        </a:lnTo>
                        <a:lnTo>
                          <a:pt x="10" y="0"/>
                        </a:lnTo>
                        <a:lnTo>
                          <a:pt x="10" y="2"/>
                        </a:lnTo>
                        <a:lnTo>
                          <a:pt x="10" y="2"/>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3" name="Freeform 96"/>
                  <p:cNvSpPr>
                    <a:spLocks/>
                  </p:cNvSpPr>
                  <p:nvPr/>
                </p:nvSpPr>
                <p:spPr bwMode="auto">
                  <a:xfrm>
                    <a:off x="6626225" y="6561138"/>
                    <a:ext cx="15875" cy="6350"/>
                  </a:xfrm>
                  <a:custGeom>
                    <a:avLst/>
                    <a:gdLst>
                      <a:gd name="T0" fmla="*/ 10 w 10"/>
                      <a:gd name="T1" fmla="*/ 4 h 4"/>
                      <a:gd name="T2" fmla="*/ 10 w 10"/>
                      <a:gd name="T3" fmla="*/ 4 h 4"/>
                      <a:gd name="T4" fmla="*/ 0 w 10"/>
                      <a:gd name="T5" fmla="*/ 4 h 4"/>
                      <a:gd name="T6" fmla="*/ 0 w 10"/>
                      <a:gd name="T7" fmla="*/ 0 h 4"/>
                      <a:gd name="T8" fmla="*/ 0 w 10"/>
                      <a:gd name="T9" fmla="*/ 0 h 4"/>
                      <a:gd name="T10" fmla="*/ 10 w 10"/>
                      <a:gd name="T11" fmla="*/ 2 h 4"/>
                      <a:gd name="T12" fmla="*/ 1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4"/>
                        </a:moveTo>
                        <a:lnTo>
                          <a:pt x="10" y="4"/>
                        </a:lnTo>
                        <a:lnTo>
                          <a:pt x="0" y="4"/>
                        </a:lnTo>
                        <a:lnTo>
                          <a:pt x="0" y="0"/>
                        </a:lnTo>
                        <a:lnTo>
                          <a:pt x="0" y="0"/>
                        </a:lnTo>
                        <a:lnTo>
                          <a:pt x="10" y="2"/>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4" name="Freeform 97"/>
                  <p:cNvSpPr>
                    <a:spLocks/>
                  </p:cNvSpPr>
                  <p:nvPr/>
                </p:nvSpPr>
                <p:spPr bwMode="auto">
                  <a:xfrm>
                    <a:off x="6473825" y="6561138"/>
                    <a:ext cx="15875" cy="6350"/>
                  </a:xfrm>
                  <a:custGeom>
                    <a:avLst/>
                    <a:gdLst>
                      <a:gd name="T0" fmla="*/ 0 w 10"/>
                      <a:gd name="T1" fmla="*/ 4 h 4"/>
                      <a:gd name="T2" fmla="*/ 0 w 10"/>
                      <a:gd name="T3" fmla="*/ 0 h 4"/>
                      <a:gd name="T4" fmla="*/ 0 w 10"/>
                      <a:gd name="T5" fmla="*/ 0 h 4"/>
                      <a:gd name="T6" fmla="*/ 10 w 10"/>
                      <a:gd name="T7" fmla="*/ 0 h 4"/>
                      <a:gd name="T8" fmla="*/ 10 w 10"/>
                      <a:gd name="T9" fmla="*/ 2 h 4"/>
                      <a:gd name="T10" fmla="*/ 10 w 10"/>
                      <a:gd name="T11" fmla="*/ 2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0"/>
                        </a:lnTo>
                        <a:lnTo>
                          <a:pt x="0" y="0"/>
                        </a:lnTo>
                        <a:lnTo>
                          <a:pt x="10" y="0"/>
                        </a:lnTo>
                        <a:lnTo>
                          <a:pt x="10" y="2"/>
                        </a:lnTo>
                        <a:lnTo>
                          <a:pt x="1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5" name="Freeform 98"/>
                  <p:cNvSpPr>
                    <a:spLocks/>
                  </p:cNvSpPr>
                  <p:nvPr/>
                </p:nvSpPr>
                <p:spPr bwMode="auto">
                  <a:xfrm>
                    <a:off x="6597650" y="6557963"/>
                    <a:ext cx="15875" cy="6350"/>
                  </a:xfrm>
                  <a:custGeom>
                    <a:avLst/>
                    <a:gdLst>
                      <a:gd name="T0" fmla="*/ 8 w 10"/>
                      <a:gd name="T1" fmla="*/ 4 h 4"/>
                      <a:gd name="T2" fmla="*/ 8 w 10"/>
                      <a:gd name="T3" fmla="*/ 4 h 4"/>
                      <a:gd name="T4" fmla="*/ 0 w 10"/>
                      <a:gd name="T5" fmla="*/ 4 h 4"/>
                      <a:gd name="T6" fmla="*/ 0 w 10"/>
                      <a:gd name="T7" fmla="*/ 0 h 4"/>
                      <a:gd name="T8" fmla="*/ 0 w 10"/>
                      <a:gd name="T9" fmla="*/ 0 h 4"/>
                      <a:gd name="T10" fmla="*/ 10 w 10"/>
                      <a:gd name="T11" fmla="*/ 2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lnTo>
                          <a:pt x="8" y="4"/>
                        </a:lnTo>
                        <a:lnTo>
                          <a:pt x="0" y="4"/>
                        </a:lnTo>
                        <a:lnTo>
                          <a:pt x="0" y="0"/>
                        </a:lnTo>
                        <a:lnTo>
                          <a:pt x="0" y="0"/>
                        </a:lnTo>
                        <a:lnTo>
                          <a:pt x="10" y="2"/>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6" name="Freeform 99"/>
                  <p:cNvSpPr>
                    <a:spLocks/>
                  </p:cNvSpPr>
                  <p:nvPr/>
                </p:nvSpPr>
                <p:spPr bwMode="auto">
                  <a:xfrm>
                    <a:off x="6505575" y="6557963"/>
                    <a:ext cx="12700" cy="6350"/>
                  </a:xfrm>
                  <a:custGeom>
                    <a:avLst/>
                    <a:gdLst>
                      <a:gd name="T0" fmla="*/ 0 w 8"/>
                      <a:gd name="T1" fmla="*/ 4 h 4"/>
                      <a:gd name="T2" fmla="*/ 0 w 8"/>
                      <a:gd name="T3" fmla="*/ 0 h 4"/>
                      <a:gd name="T4" fmla="*/ 0 w 8"/>
                      <a:gd name="T5" fmla="*/ 0 h 4"/>
                      <a:gd name="T6" fmla="*/ 8 w 8"/>
                      <a:gd name="T7" fmla="*/ 0 h 4"/>
                      <a:gd name="T8" fmla="*/ 8 w 8"/>
                      <a:gd name="T9" fmla="*/ 4 h 4"/>
                      <a:gd name="T10" fmla="*/ 8 w 8"/>
                      <a:gd name="T11" fmla="*/ 4 h 4"/>
                      <a:gd name="T12" fmla="*/ 0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0" y="4"/>
                        </a:moveTo>
                        <a:lnTo>
                          <a:pt x="0" y="0"/>
                        </a:lnTo>
                        <a:lnTo>
                          <a:pt x="0" y="0"/>
                        </a:lnTo>
                        <a:lnTo>
                          <a:pt x="8" y="0"/>
                        </a:lnTo>
                        <a:lnTo>
                          <a:pt x="8" y="4"/>
                        </a:lnTo>
                        <a:lnTo>
                          <a:pt x="8"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7" name="Freeform 100"/>
                  <p:cNvSpPr>
                    <a:spLocks/>
                  </p:cNvSpPr>
                  <p:nvPr/>
                </p:nvSpPr>
                <p:spPr bwMode="auto">
                  <a:xfrm>
                    <a:off x="6565900" y="6557963"/>
                    <a:ext cx="15875" cy="6350"/>
                  </a:xfrm>
                  <a:custGeom>
                    <a:avLst/>
                    <a:gdLst>
                      <a:gd name="T0" fmla="*/ 10 w 10"/>
                      <a:gd name="T1" fmla="*/ 4 h 4"/>
                      <a:gd name="T2" fmla="*/ 10 w 10"/>
                      <a:gd name="T3" fmla="*/ 4 h 4"/>
                      <a:gd name="T4" fmla="*/ 0 w 10"/>
                      <a:gd name="T5" fmla="*/ 2 h 4"/>
                      <a:gd name="T6" fmla="*/ 0 w 10"/>
                      <a:gd name="T7" fmla="*/ 0 h 4"/>
                      <a:gd name="T8" fmla="*/ 0 w 10"/>
                      <a:gd name="T9" fmla="*/ 0 h 4"/>
                      <a:gd name="T10" fmla="*/ 10 w 10"/>
                      <a:gd name="T11" fmla="*/ 0 h 4"/>
                      <a:gd name="T12" fmla="*/ 1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4"/>
                        </a:moveTo>
                        <a:lnTo>
                          <a:pt x="10" y="4"/>
                        </a:lnTo>
                        <a:lnTo>
                          <a:pt x="0" y="2"/>
                        </a:lnTo>
                        <a:lnTo>
                          <a:pt x="0" y="0"/>
                        </a:lnTo>
                        <a:lnTo>
                          <a:pt x="0" y="0"/>
                        </a:lnTo>
                        <a:lnTo>
                          <a:pt x="10" y="0"/>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8" name="Freeform 101"/>
                  <p:cNvSpPr>
                    <a:spLocks/>
                  </p:cNvSpPr>
                  <p:nvPr/>
                </p:nvSpPr>
                <p:spPr bwMode="auto">
                  <a:xfrm>
                    <a:off x="6534150" y="6557963"/>
                    <a:ext cx="15875" cy="3175"/>
                  </a:xfrm>
                  <a:custGeom>
                    <a:avLst/>
                    <a:gdLst>
                      <a:gd name="T0" fmla="*/ 0 w 10"/>
                      <a:gd name="T1" fmla="*/ 2 h 2"/>
                      <a:gd name="T2" fmla="*/ 0 w 10"/>
                      <a:gd name="T3" fmla="*/ 0 h 2"/>
                      <a:gd name="T4" fmla="*/ 0 w 10"/>
                      <a:gd name="T5" fmla="*/ 0 h 2"/>
                      <a:gd name="T6" fmla="*/ 10 w 10"/>
                      <a:gd name="T7" fmla="*/ 0 h 2"/>
                      <a:gd name="T8" fmla="*/ 10 w 10"/>
                      <a:gd name="T9" fmla="*/ 0 h 2"/>
                      <a:gd name="T10" fmla="*/ 10 w 10"/>
                      <a:gd name="T11" fmla="*/ 2 h 2"/>
                      <a:gd name="T12" fmla="*/ 10 w 10"/>
                      <a:gd name="T13" fmla="*/ 2 h 2"/>
                      <a:gd name="T14" fmla="*/ 10 w 10"/>
                      <a:gd name="T15" fmla="*/ 2 h 2"/>
                      <a:gd name="T16" fmla="*/ 0 w 10"/>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
                        <a:moveTo>
                          <a:pt x="0" y="2"/>
                        </a:moveTo>
                        <a:lnTo>
                          <a:pt x="0" y="0"/>
                        </a:lnTo>
                        <a:lnTo>
                          <a:pt x="0" y="0"/>
                        </a:lnTo>
                        <a:lnTo>
                          <a:pt x="10" y="0"/>
                        </a:lnTo>
                        <a:lnTo>
                          <a:pt x="10" y="0"/>
                        </a:lnTo>
                        <a:lnTo>
                          <a:pt x="10" y="2"/>
                        </a:lnTo>
                        <a:lnTo>
                          <a:pt x="10" y="2"/>
                        </a:lnTo>
                        <a:lnTo>
                          <a:pt x="1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9" name="Freeform 102"/>
                  <p:cNvSpPr>
                    <a:spLocks/>
                  </p:cNvSpPr>
                  <p:nvPr/>
                </p:nvSpPr>
                <p:spPr bwMode="auto">
                  <a:xfrm>
                    <a:off x="6467475" y="6586538"/>
                    <a:ext cx="187325" cy="193675"/>
                  </a:xfrm>
                  <a:custGeom>
                    <a:avLst/>
                    <a:gdLst>
                      <a:gd name="T0" fmla="*/ 80 w 118"/>
                      <a:gd name="T1" fmla="*/ 44 h 122"/>
                      <a:gd name="T2" fmla="*/ 74 w 118"/>
                      <a:gd name="T3" fmla="*/ 32 h 122"/>
                      <a:gd name="T4" fmla="*/ 58 w 118"/>
                      <a:gd name="T5" fmla="*/ 28 h 122"/>
                      <a:gd name="T6" fmla="*/ 52 w 118"/>
                      <a:gd name="T7" fmla="*/ 30 h 122"/>
                      <a:gd name="T8" fmla="*/ 48 w 118"/>
                      <a:gd name="T9" fmla="*/ 34 h 122"/>
                      <a:gd name="T10" fmla="*/ 48 w 118"/>
                      <a:gd name="T11" fmla="*/ 38 h 122"/>
                      <a:gd name="T12" fmla="*/ 58 w 118"/>
                      <a:gd name="T13" fmla="*/ 42 h 122"/>
                      <a:gd name="T14" fmla="*/ 94 w 118"/>
                      <a:gd name="T15" fmla="*/ 54 h 122"/>
                      <a:gd name="T16" fmla="*/ 114 w 118"/>
                      <a:gd name="T17" fmla="*/ 68 h 122"/>
                      <a:gd name="T18" fmla="*/ 118 w 118"/>
                      <a:gd name="T19" fmla="*/ 80 h 122"/>
                      <a:gd name="T20" fmla="*/ 118 w 118"/>
                      <a:gd name="T21" fmla="*/ 88 h 122"/>
                      <a:gd name="T22" fmla="*/ 110 w 118"/>
                      <a:gd name="T23" fmla="*/ 100 h 122"/>
                      <a:gd name="T24" fmla="*/ 98 w 118"/>
                      <a:gd name="T25" fmla="*/ 108 h 122"/>
                      <a:gd name="T26" fmla="*/ 72 w 118"/>
                      <a:gd name="T27" fmla="*/ 112 h 122"/>
                      <a:gd name="T28" fmla="*/ 66 w 118"/>
                      <a:gd name="T29" fmla="*/ 112 h 122"/>
                      <a:gd name="T30" fmla="*/ 54 w 118"/>
                      <a:gd name="T31" fmla="*/ 122 h 122"/>
                      <a:gd name="T32" fmla="*/ 54 w 118"/>
                      <a:gd name="T33" fmla="*/ 110 h 122"/>
                      <a:gd name="T34" fmla="*/ 34 w 118"/>
                      <a:gd name="T35" fmla="*/ 98 h 122"/>
                      <a:gd name="T36" fmla="*/ 0 w 118"/>
                      <a:gd name="T37" fmla="*/ 110 h 122"/>
                      <a:gd name="T38" fmla="*/ 34 w 118"/>
                      <a:gd name="T39" fmla="*/ 70 h 122"/>
                      <a:gd name="T40" fmla="*/ 36 w 118"/>
                      <a:gd name="T41" fmla="*/ 76 h 122"/>
                      <a:gd name="T42" fmla="*/ 42 w 118"/>
                      <a:gd name="T43" fmla="*/ 82 h 122"/>
                      <a:gd name="T44" fmla="*/ 56 w 118"/>
                      <a:gd name="T45" fmla="*/ 86 h 122"/>
                      <a:gd name="T46" fmla="*/ 66 w 118"/>
                      <a:gd name="T47" fmla="*/ 84 h 122"/>
                      <a:gd name="T48" fmla="*/ 72 w 118"/>
                      <a:gd name="T49" fmla="*/ 78 h 122"/>
                      <a:gd name="T50" fmla="*/ 70 w 118"/>
                      <a:gd name="T51" fmla="*/ 76 h 122"/>
                      <a:gd name="T52" fmla="*/ 60 w 118"/>
                      <a:gd name="T53" fmla="*/ 72 h 122"/>
                      <a:gd name="T54" fmla="*/ 26 w 118"/>
                      <a:gd name="T55" fmla="*/ 62 h 122"/>
                      <a:gd name="T56" fmla="*/ 12 w 118"/>
                      <a:gd name="T57" fmla="*/ 52 h 122"/>
                      <a:gd name="T58" fmla="*/ 6 w 118"/>
                      <a:gd name="T59" fmla="*/ 42 h 122"/>
                      <a:gd name="T60" fmla="*/ 6 w 118"/>
                      <a:gd name="T61" fmla="*/ 36 h 122"/>
                      <a:gd name="T62" fmla="*/ 10 w 118"/>
                      <a:gd name="T63" fmla="*/ 24 h 122"/>
                      <a:gd name="T64" fmla="*/ 20 w 118"/>
                      <a:gd name="T65" fmla="*/ 16 h 122"/>
                      <a:gd name="T66" fmla="*/ 46 w 118"/>
                      <a:gd name="T67" fmla="*/ 8 h 122"/>
                      <a:gd name="T68" fmla="*/ 52 w 118"/>
                      <a:gd name="T69" fmla="*/ 10 h 122"/>
                      <a:gd name="T70" fmla="*/ 62 w 118"/>
                      <a:gd name="T71" fmla="*/ 0 h 122"/>
                      <a:gd name="T72" fmla="*/ 62 w 118"/>
                      <a:gd name="T73" fmla="*/ 10 h 122"/>
                      <a:gd name="T74" fmla="*/ 80 w 118"/>
                      <a:gd name="T75" fmla="*/ 22 h 122"/>
                      <a:gd name="T76" fmla="*/ 108 w 118"/>
                      <a:gd name="T77" fmla="*/ 10 h 122"/>
                      <a:gd name="T78" fmla="*/ 80 w 118"/>
                      <a:gd name="T79" fmla="*/ 4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22">
                        <a:moveTo>
                          <a:pt x="80" y="44"/>
                        </a:moveTo>
                        <a:lnTo>
                          <a:pt x="80" y="44"/>
                        </a:lnTo>
                        <a:lnTo>
                          <a:pt x="78" y="36"/>
                        </a:lnTo>
                        <a:lnTo>
                          <a:pt x="74" y="32"/>
                        </a:lnTo>
                        <a:lnTo>
                          <a:pt x="68" y="28"/>
                        </a:lnTo>
                        <a:lnTo>
                          <a:pt x="58" y="28"/>
                        </a:lnTo>
                        <a:lnTo>
                          <a:pt x="58" y="28"/>
                        </a:lnTo>
                        <a:lnTo>
                          <a:pt x="52" y="30"/>
                        </a:lnTo>
                        <a:lnTo>
                          <a:pt x="48" y="32"/>
                        </a:lnTo>
                        <a:lnTo>
                          <a:pt x="48" y="34"/>
                        </a:lnTo>
                        <a:lnTo>
                          <a:pt x="48" y="34"/>
                        </a:lnTo>
                        <a:lnTo>
                          <a:pt x="48" y="38"/>
                        </a:lnTo>
                        <a:lnTo>
                          <a:pt x="50" y="40"/>
                        </a:lnTo>
                        <a:lnTo>
                          <a:pt x="58" y="42"/>
                        </a:lnTo>
                        <a:lnTo>
                          <a:pt x="82" y="50"/>
                        </a:lnTo>
                        <a:lnTo>
                          <a:pt x="94" y="54"/>
                        </a:lnTo>
                        <a:lnTo>
                          <a:pt x="106" y="60"/>
                        </a:lnTo>
                        <a:lnTo>
                          <a:pt x="114" y="68"/>
                        </a:lnTo>
                        <a:lnTo>
                          <a:pt x="116" y="74"/>
                        </a:lnTo>
                        <a:lnTo>
                          <a:pt x="118" y="80"/>
                        </a:lnTo>
                        <a:lnTo>
                          <a:pt x="118" y="80"/>
                        </a:lnTo>
                        <a:lnTo>
                          <a:pt x="118" y="88"/>
                        </a:lnTo>
                        <a:lnTo>
                          <a:pt x="114" y="94"/>
                        </a:lnTo>
                        <a:lnTo>
                          <a:pt x="110" y="100"/>
                        </a:lnTo>
                        <a:lnTo>
                          <a:pt x="104" y="104"/>
                        </a:lnTo>
                        <a:lnTo>
                          <a:pt x="98" y="108"/>
                        </a:lnTo>
                        <a:lnTo>
                          <a:pt x="90" y="110"/>
                        </a:lnTo>
                        <a:lnTo>
                          <a:pt x="72" y="112"/>
                        </a:lnTo>
                        <a:lnTo>
                          <a:pt x="72" y="112"/>
                        </a:lnTo>
                        <a:lnTo>
                          <a:pt x="66" y="112"/>
                        </a:lnTo>
                        <a:lnTo>
                          <a:pt x="66" y="122"/>
                        </a:lnTo>
                        <a:lnTo>
                          <a:pt x="54" y="122"/>
                        </a:lnTo>
                        <a:lnTo>
                          <a:pt x="54" y="110"/>
                        </a:lnTo>
                        <a:lnTo>
                          <a:pt x="54" y="110"/>
                        </a:lnTo>
                        <a:lnTo>
                          <a:pt x="42" y="104"/>
                        </a:lnTo>
                        <a:lnTo>
                          <a:pt x="34" y="98"/>
                        </a:lnTo>
                        <a:lnTo>
                          <a:pt x="32" y="110"/>
                        </a:lnTo>
                        <a:lnTo>
                          <a:pt x="0" y="110"/>
                        </a:lnTo>
                        <a:lnTo>
                          <a:pt x="2" y="70"/>
                        </a:lnTo>
                        <a:lnTo>
                          <a:pt x="34" y="70"/>
                        </a:lnTo>
                        <a:lnTo>
                          <a:pt x="34" y="70"/>
                        </a:lnTo>
                        <a:lnTo>
                          <a:pt x="36" y="76"/>
                        </a:lnTo>
                        <a:lnTo>
                          <a:pt x="36" y="78"/>
                        </a:lnTo>
                        <a:lnTo>
                          <a:pt x="42" y="82"/>
                        </a:lnTo>
                        <a:lnTo>
                          <a:pt x="50" y="86"/>
                        </a:lnTo>
                        <a:lnTo>
                          <a:pt x="56" y="86"/>
                        </a:lnTo>
                        <a:lnTo>
                          <a:pt x="56" y="86"/>
                        </a:lnTo>
                        <a:lnTo>
                          <a:pt x="66" y="84"/>
                        </a:lnTo>
                        <a:lnTo>
                          <a:pt x="70" y="82"/>
                        </a:lnTo>
                        <a:lnTo>
                          <a:pt x="72" y="78"/>
                        </a:lnTo>
                        <a:lnTo>
                          <a:pt x="72" y="78"/>
                        </a:lnTo>
                        <a:lnTo>
                          <a:pt x="70" y="76"/>
                        </a:lnTo>
                        <a:lnTo>
                          <a:pt x="68" y="74"/>
                        </a:lnTo>
                        <a:lnTo>
                          <a:pt x="60" y="72"/>
                        </a:lnTo>
                        <a:lnTo>
                          <a:pt x="38" y="66"/>
                        </a:lnTo>
                        <a:lnTo>
                          <a:pt x="26" y="62"/>
                        </a:lnTo>
                        <a:lnTo>
                          <a:pt x="16" y="56"/>
                        </a:lnTo>
                        <a:lnTo>
                          <a:pt x="12" y="52"/>
                        </a:lnTo>
                        <a:lnTo>
                          <a:pt x="8" y="48"/>
                        </a:lnTo>
                        <a:lnTo>
                          <a:pt x="6" y="42"/>
                        </a:lnTo>
                        <a:lnTo>
                          <a:pt x="6" y="36"/>
                        </a:lnTo>
                        <a:lnTo>
                          <a:pt x="6" y="36"/>
                        </a:lnTo>
                        <a:lnTo>
                          <a:pt x="8" y="30"/>
                        </a:lnTo>
                        <a:lnTo>
                          <a:pt x="10" y="24"/>
                        </a:lnTo>
                        <a:lnTo>
                          <a:pt x="16" y="18"/>
                        </a:lnTo>
                        <a:lnTo>
                          <a:pt x="20" y="16"/>
                        </a:lnTo>
                        <a:lnTo>
                          <a:pt x="32" y="10"/>
                        </a:lnTo>
                        <a:lnTo>
                          <a:pt x="46" y="8"/>
                        </a:lnTo>
                        <a:lnTo>
                          <a:pt x="46" y="8"/>
                        </a:lnTo>
                        <a:lnTo>
                          <a:pt x="52" y="10"/>
                        </a:lnTo>
                        <a:lnTo>
                          <a:pt x="52" y="0"/>
                        </a:lnTo>
                        <a:lnTo>
                          <a:pt x="62" y="0"/>
                        </a:lnTo>
                        <a:lnTo>
                          <a:pt x="62" y="10"/>
                        </a:lnTo>
                        <a:lnTo>
                          <a:pt x="62" y="10"/>
                        </a:lnTo>
                        <a:lnTo>
                          <a:pt x="72" y="14"/>
                        </a:lnTo>
                        <a:lnTo>
                          <a:pt x="80" y="22"/>
                        </a:lnTo>
                        <a:lnTo>
                          <a:pt x="80" y="10"/>
                        </a:lnTo>
                        <a:lnTo>
                          <a:pt x="108" y="10"/>
                        </a:lnTo>
                        <a:lnTo>
                          <a:pt x="110" y="44"/>
                        </a:lnTo>
                        <a:lnTo>
                          <a:pt x="80" y="44"/>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0" name="Freeform 103"/>
                  <p:cNvSpPr>
                    <a:spLocks/>
                  </p:cNvSpPr>
                  <p:nvPr/>
                </p:nvSpPr>
                <p:spPr bwMode="auto">
                  <a:xfrm>
                    <a:off x="6467475" y="6586538"/>
                    <a:ext cx="187325" cy="193675"/>
                  </a:xfrm>
                  <a:custGeom>
                    <a:avLst/>
                    <a:gdLst>
                      <a:gd name="T0" fmla="*/ 80 w 118"/>
                      <a:gd name="T1" fmla="*/ 44 h 122"/>
                      <a:gd name="T2" fmla="*/ 74 w 118"/>
                      <a:gd name="T3" fmla="*/ 32 h 122"/>
                      <a:gd name="T4" fmla="*/ 58 w 118"/>
                      <a:gd name="T5" fmla="*/ 28 h 122"/>
                      <a:gd name="T6" fmla="*/ 52 w 118"/>
                      <a:gd name="T7" fmla="*/ 30 h 122"/>
                      <a:gd name="T8" fmla="*/ 48 w 118"/>
                      <a:gd name="T9" fmla="*/ 34 h 122"/>
                      <a:gd name="T10" fmla="*/ 48 w 118"/>
                      <a:gd name="T11" fmla="*/ 38 h 122"/>
                      <a:gd name="T12" fmla="*/ 58 w 118"/>
                      <a:gd name="T13" fmla="*/ 42 h 122"/>
                      <a:gd name="T14" fmla="*/ 94 w 118"/>
                      <a:gd name="T15" fmla="*/ 54 h 122"/>
                      <a:gd name="T16" fmla="*/ 114 w 118"/>
                      <a:gd name="T17" fmla="*/ 68 h 122"/>
                      <a:gd name="T18" fmla="*/ 118 w 118"/>
                      <a:gd name="T19" fmla="*/ 80 h 122"/>
                      <a:gd name="T20" fmla="*/ 118 w 118"/>
                      <a:gd name="T21" fmla="*/ 88 h 122"/>
                      <a:gd name="T22" fmla="*/ 110 w 118"/>
                      <a:gd name="T23" fmla="*/ 100 h 122"/>
                      <a:gd name="T24" fmla="*/ 98 w 118"/>
                      <a:gd name="T25" fmla="*/ 108 h 122"/>
                      <a:gd name="T26" fmla="*/ 72 w 118"/>
                      <a:gd name="T27" fmla="*/ 112 h 122"/>
                      <a:gd name="T28" fmla="*/ 66 w 118"/>
                      <a:gd name="T29" fmla="*/ 112 h 122"/>
                      <a:gd name="T30" fmla="*/ 54 w 118"/>
                      <a:gd name="T31" fmla="*/ 122 h 122"/>
                      <a:gd name="T32" fmla="*/ 54 w 118"/>
                      <a:gd name="T33" fmla="*/ 110 h 122"/>
                      <a:gd name="T34" fmla="*/ 34 w 118"/>
                      <a:gd name="T35" fmla="*/ 98 h 122"/>
                      <a:gd name="T36" fmla="*/ 0 w 118"/>
                      <a:gd name="T37" fmla="*/ 110 h 122"/>
                      <a:gd name="T38" fmla="*/ 34 w 118"/>
                      <a:gd name="T39" fmla="*/ 70 h 122"/>
                      <a:gd name="T40" fmla="*/ 36 w 118"/>
                      <a:gd name="T41" fmla="*/ 76 h 122"/>
                      <a:gd name="T42" fmla="*/ 42 w 118"/>
                      <a:gd name="T43" fmla="*/ 82 h 122"/>
                      <a:gd name="T44" fmla="*/ 56 w 118"/>
                      <a:gd name="T45" fmla="*/ 86 h 122"/>
                      <a:gd name="T46" fmla="*/ 66 w 118"/>
                      <a:gd name="T47" fmla="*/ 84 h 122"/>
                      <a:gd name="T48" fmla="*/ 72 w 118"/>
                      <a:gd name="T49" fmla="*/ 78 h 122"/>
                      <a:gd name="T50" fmla="*/ 70 w 118"/>
                      <a:gd name="T51" fmla="*/ 76 h 122"/>
                      <a:gd name="T52" fmla="*/ 60 w 118"/>
                      <a:gd name="T53" fmla="*/ 72 h 122"/>
                      <a:gd name="T54" fmla="*/ 26 w 118"/>
                      <a:gd name="T55" fmla="*/ 62 h 122"/>
                      <a:gd name="T56" fmla="*/ 12 w 118"/>
                      <a:gd name="T57" fmla="*/ 52 h 122"/>
                      <a:gd name="T58" fmla="*/ 6 w 118"/>
                      <a:gd name="T59" fmla="*/ 42 h 122"/>
                      <a:gd name="T60" fmla="*/ 6 w 118"/>
                      <a:gd name="T61" fmla="*/ 36 h 122"/>
                      <a:gd name="T62" fmla="*/ 10 w 118"/>
                      <a:gd name="T63" fmla="*/ 24 h 122"/>
                      <a:gd name="T64" fmla="*/ 20 w 118"/>
                      <a:gd name="T65" fmla="*/ 16 h 122"/>
                      <a:gd name="T66" fmla="*/ 46 w 118"/>
                      <a:gd name="T67" fmla="*/ 8 h 122"/>
                      <a:gd name="T68" fmla="*/ 52 w 118"/>
                      <a:gd name="T69" fmla="*/ 10 h 122"/>
                      <a:gd name="T70" fmla="*/ 62 w 118"/>
                      <a:gd name="T71" fmla="*/ 0 h 122"/>
                      <a:gd name="T72" fmla="*/ 62 w 118"/>
                      <a:gd name="T73" fmla="*/ 10 h 122"/>
                      <a:gd name="T74" fmla="*/ 80 w 118"/>
                      <a:gd name="T75" fmla="*/ 22 h 122"/>
                      <a:gd name="T76" fmla="*/ 108 w 118"/>
                      <a:gd name="T77" fmla="*/ 10 h 122"/>
                      <a:gd name="T78" fmla="*/ 80 w 118"/>
                      <a:gd name="T79" fmla="*/ 4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22">
                        <a:moveTo>
                          <a:pt x="80" y="44"/>
                        </a:moveTo>
                        <a:lnTo>
                          <a:pt x="80" y="44"/>
                        </a:lnTo>
                        <a:lnTo>
                          <a:pt x="78" y="36"/>
                        </a:lnTo>
                        <a:lnTo>
                          <a:pt x="74" y="32"/>
                        </a:lnTo>
                        <a:lnTo>
                          <a:pt x="68" y="28"/>
                        </a:lnTo>
                        <a:lnTo>
                          <a:pt x="58" y="28"/>
                        </a:lnTo>
                        <a:lnTo>
                          <a:pt x="58" y="28"/>
                        </a:lnTo>
                        <a:lnTo>
                          <a:pt x="52" y="30"/>
                        </a:lnTo>
                        <a:lnTo>
                          <a:pt x="48" y="32"/>
                        </a:lnTo>
                        <a:lnTo>
                          <a:pt x="48" y="34"/>
                        </a:lnTo>
                        <a:lnTo>
                          <a:pt x="48" y="34"/>
                        </a:lnTo>
                        <a:lnTo>
                          <a:pt x="48" y="38"/>
                        </a:lnTo>
                        <a:lnTo>
                          <a:pt x="50" y="40"/>
                        </a:lnTo>
                        <a:lnTo>
                          <a:pt x="58" y="42"/>
                        </a:lnTo>
                        <a:lnTo>
                          <a:pt x="82" y="50"/>
                        </a:lnTo>
                        <a:lnTo>
                          <a:pt x="94" y="54"/>
                        </a:lnTo>
                        <a:lnTo>
                          <a:pt x="106" y="60"/>
                        </a:lnTo>
                        <a:lnTo>
                          <a:pt x="114" y="68"/>
                        </a:lnTo>
                        <a:lnTo>
                          <a:pt x="116" y="74"/>
                        </a:lnTo>
                        <a:lnTo>
                          <a:pt x="118" y="80"/>
                        </a:lnTo>
                        <a:lnTo>
                          <a:pt x="118" y="80"/>
                        </a:lnTo>
                        <a:lnTo>
                          <a:pt x="118" y="88"/>
                        </a:lnTo>
                        <a:lnTo>
                          <a:pt x="114" y="94"/>
                        </a:lnTo>
                        <a:lnTo>
                          <a:pt x="110" y="100"/>
                        </a:lnTo>
                        <a:lnTo>
                          <a:pt x="104" y="104"/>
                        </a:lnTo>
                        <a:lnTo>
                          <a:pt x="98" y="108"/>
                        </a:lnTo>
                        <a:lnTo>
                          <a:pt x="90" y="110"/>
                        </a:lnTo>
                        <a:lnTo>
                          <a:pt x="72" y="112"/>
                        </a:lnTo>
                        <a:lnTo>
                          <a:pt x="72" y="112"/>
                        </a:lnTo>
                        <a:lnTo>
                          <a:pt x="66" y="112"/>
                        </a:lnTo>
                        <a:lnTo>
                          <a:pt x="66" y="122"/>
                        </a:lnTo>
                        <a:lnTo>
                          <a:pt x="54" y="122"/>
                        </a:lnTo>
                        <a:lnTo>
                          <a:pt x="54" y="110"/>
                        </a:lnTo>
                        <a:lnTo>
                          <a:pt x="54" y="110"/>
                        </a:lnTo>
                        <a:lnTo>
                          <a:pt x="42" y="104"/>
                        </a:lnTo>
                        <a:lnTo>
                          <a:pt x="34" y="98"/>
                        </a:lnTo>
                        <a:lnTo>
                          <a:pt x="32" y="110"/>
                        </a:lnTo>
                        <a:lnTo>
                          <a:pt x="0" y="110"/>
                        </a:lnTo>
                        <a:lnTo>
                          <a:pt x="2" y="70"/>
                        </a:lnTo>
                        <a:lnTo>
                          <a:pt x="34" y="70"/>
                        </a:lnTo>
                        <a:lnTo>
                          <a:pt x="34" y="70"/>
                        </a:lnTo>
                        <a:lnTo>
                          <a:pt x="36" y="76"/>
                        </a:lnTo>
                        <a:lnTo>
                          <a:pt x="36" y="78"/>
                        </a:lnTo>
                        <a:lnTo>
                          <a:pt x="42" y="82"/>
                        </a:lnTo>
                        <a:lnTo>
                          <a:pt x="50" y="86"/>
                        </a:lnTo>
                        <a:lnTo>
                          <a:pt x="56" y="86"/>
                        </a:lnTo>
                        <a:lnTo>
                          <a:pt x="56" y="86"/>
                        </a:lnTo>
                        <a:lnTo>
                          <a:pt x="66" y="84"/>
                        </a:lnTo>
                        <a:lnTo>
                          <a:pt x="70" y="82"/>
                        </a:lnTo>
                        <a:lnTo>
                          <a:pt x="72" y="78"/>
                        </a:lnTo>
                        <a:lnTo>
                          <a:pt x="72" y="78"/>
                        </a:lnTo>
                        <a:lnTo>
                          <a:pt x="70" y="76"/>
                        </a:lnTo>
                        <a:lnTo>
                          <a:pt x="68" y="74"/>
                        </a:lnTo>
                        <a:lnTo>
                          <a:pt x="60" y="72"/>
                        </a:lnTo>
                        <a:lnTo>
                          <a:pt x="38" y="66"/>
                        </a:lnTo>
                        <a:lnTo>
                          <a:pt x="26" y="62"/>
                        </a:lnTo>
                        <a:lnTo>
                          <a:pt x="16" y="56"/>
                        </a:lnTo>
                        <a:lnTo>
                          <a:pt x="12" y="52"/>
                        </a:lnTo>
                        <a:lnTo>
                          <a:pt x="8" y="48"/>
                        </a:lnTo>
                        <a:lnTo>
                          <a:pt x="6" y="42"/>
                        </a:lnTo>
                        <a:lnTo>
                          <a:pt x="6" y="36"/>
                        </a:lnTo>
                        <a:lnTo>
                          <a:pt x="6" y="36"/>
                        </a:lnTo>
                        <a:lnTo>
                          <a:pt x="8" y="30"/>
                        </a:lnTo>
                        <a:lnTo>
                          <a:pt x="10" y="24"/>
                        </a:lnTo>
                        <a:lnTo>
                          <a:pt x="16" y="18"/>
                        </a:lnTo>
                        <a:lnTo>
                          <a:pt x="20" y="16"/>
                        </a:lnTo>
                        <a:lnTo>
                          <a:pt x="32" y="10"/>
                        </a:lnTo>
                        <a:lnTo>
                          <a:pt x="46" y="8"/>
                        </a:lnTo>
                        <a:lnTo>
                          <a:pt x="46" y="8"/>
                        </a:lnTo>
                        <a:lnTo>
                          <a:pt x="52" y="10"/>
                        </a:lnTo>
                        <a:lnTo>
                          <a:pt x="52" y="0"/>
                        </a:lnTo>
                        <a:lnTo>
                          <a:pt x="62" y="0"/>
                        </a:lnTo>
                        <a:lnTo>
                          <a:pt x="62" y="10"/>
                        </a:lnTo>
                        <a:lnTo>
                          <a:pt x="62" y="10"/>
                        </a:lnTo>
                        <a:lnTo>
                          <a:pt x="72" y="14"/>
                        </a:lnTo>
                        <a:lnTo>
                          <a:pt x="80" y="22"/>
                        </a:lnTo>
                        <a:lnTo>
                          <a:pt x="80" y="10"/>
                        </a:lnTo>
                        <a:lnTo>
                          <a:pt x="108" y="10"/>
                        </a:lnTo>
                        <a:lnTo>
                          <a:pt x="110" y="44"/>
                        </a:lnTo>
                        <a:lnTo>
                          <a:pt x="80"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1" name="Freeform 104"/>
                  <p:cNvSpPr>
                    <a:spLocks/>
                  </p:cNvSpPr>
                  <p:nvPr/>
                </p:nvSpPr>
                <p:spPr bwMode="auto">
                  <a:xfrm>
                    <a:off x="6169025" y="6710363"/>
                    <a:ext cx="762000" cy="238125"/>
                  </a:xfrm>
                  <a:custGeom>
                    <a:avLst/>
                    <a:gdLst>
                      <a:gd name="T0" fmla="*/ 436 w 480"/>
                      <a:gd name="T1" fmla="*/ 48 h 150"/>
                      <a:gd name="T2" fmla="*/ 392 w 480"/>
                      <a:gd name="T3" fmla="*/ 68 h 150"/>
                      <a:gd name="T4" fmla="*/ 372 w 480"/>
                      <a:gd name="T5" fmla="*/ 76 h 150"/>
                      <a:gd name="T6" fmla="*/ 348 w 480"/>
                      <a:gd name="T7" fmla="*/ 82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0 h 150"/>
                      <a:gd name="T20" fmla="*/ 86 w 480"/>
                      <a:gd name="T21" fmla="*/ 68 h 150"/>
                      <a:gd name="T22" fmla="*/ 64 w 480"/>
                      <a:gd name="T23" fmla="*/ 58 h 150"/>
                      <a:gd name="T24" fmla="*/ 42 w 480"/>
                      <a:gd name="T25" fmla="*/ 48 h 150"/>
                      <a:gd name="T26" fmla="*/ 16 w 480"/>
                      <a:gd name="T27" fmla="*/ 26 h 150"/>
                      <a:gd name="T28" fmla="*/ 0 w 480"/>
                      <a:gd name="T29" fmla="*/ 0 h 150"/>
                      <a:gd name="T30" fmla="*/ 0 w 480"/>
                      <a:gd name="T31" fmla="*/ 60 h 150"/>
                      <a:gd name="T32" fmla="*/ 6 w 480"/>
                      <a:gd name="T33" fmla="*/ 72 h 150"/>
                      <a:gd name="T34" fmla="*/ 28 w 480"/>
                      <a:gd name="T35" fmla="*/ 94 h 150"/>
                      <a:gd name="T36" fmla="*/ 42 w 480"/>
                      <a:gd name="T37" fmla="*/ 104 h 150"/>
                      <a:gd name="T38" fmla="*/ 86 w 480"/>
                      <a:gd name="T39" fmla="*/ 124 h 150"/>
                      <a:gd name="T40" fmla="*/ 108 w 480"/>
                      <a:gd name="T41" fmla="*/ 132 h 150"/>
                      <a:gd name="T42" fmla="*/ 130 w 480"/>
                      <a:gd name="T43" fmla="*/ 138 h 150"/>
                      <a:gd name="T44" fmla="*/ 174 w 480"/>
                      <a:gd name="T45" fmla="*/ 146 h 150"/>
                      <a:gd name="T46" fmla="*/ 218 w 480"/>
                      <a:gd name="T47" fmla="*/ 150 h 150"/>
                      <a:gd name="T48" fmla="*/ 240 w 480"/>
                      <a:gd name="T49" fmla="*/ 150 h 150"/>
                      <a:gd name="T50" fmla="*/ 262 w 480"/>
                      <a:gd name="T51" fmla="*/ 150 h 150"/>
                      <a:gd name="T52" fmla="*/ 306 w 480"/>
                      <a:gd name="T53" fmla="*/ 146 h 150"/>
                      <a:gd name="T54" fmla="*/ 348 w 480"/>
                      <a:gd name="T55" fmla="*/ 138 h 150"/>
                      <a:gd name="T56" fmla="*/ 392 w 480"/>
                      <a:gd name="T57" fmla="*/ 124 h 150"/>
                      <a:gd name="T58" fmla="*/ 416 w 480"/>
                      <a:gd name="T59" fmla="*/ 116 h 150"/>
                      <a:gd name="T60" fmla="*/ 436 w 480"/>
                      <a:gd name="T61" fmla="*/ 104 h 150"/>
                      <a:gd name="T62" fmla="*/ 464 w 480"/>
                      <a:gd name="T63" fmla="*/ 82 h 150"/>
                      <a:gd name="T64" fmla="*/ 480 w 480"/>
                      <a:gd name="T65" fmla="*/ 60 h 150"/>
                      <a:gd name="T66" fmla="*/ 480 w 480"/>
                      <a:gd name="T67" fmla="*/ 0 h 150"/>
                      <a:gd name="T68" fmla="*/ 474 w 480"/>
                      <a:gd name="T69" fmla="*/ 14 h 150"/>
                      <a:gd name="T70" fmla="*/ 452 w 480"/>
                      <a:gd name="T71" fmla="*/ 38 h 150"/>
                      <a:gd name="T72" fmla="*/ 436 w 480"/>
                      <a:gd name="T73" fmla="*/ 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150">
                        <a:moveTo>
                          <a:pt x="436" y="48"/>
                        </a:moveTo>
                        <a:lnTo>
                          <a:pt x="436" y="48"/>
                        </a:lnTo>
                        <a:lnTo>
                          <a:pt x="416" y="58"/>
                        </a:lnTo>
                        <a:lnTo>
                          <a:pt x="392" y="68"/>
                        </a:lnTo>
                        <a:lnTo>
                          <a:pt x="392" y="68"/>
                        </a:lnTo>
                        <a:lnTo>
                          <a:pt x="372" y="76"/>
                        </a:lnTo>
                        <a:lnTo>
                          <a:pt x="348" y="82"/>
                        </a:lnTo>
                        <a:lnTo>
                          <a:pt x="348" y="82"/>
                        </a:lnTo>
                        <a:lnTo>
                          <a:pt x="306" y="88"/>
                        </a:lnTo>
                        <a:lnTo>
                          <a:pt x="306" y="88"/>
                        </a:lnTo>
                        <a:lnTo>
                          <a:pt x="262" y="92"/>
                        </a:lnTo>
                        <a:lnTo>
                          <a:pt x="262" y="92"/>
                        </a:lnTo>
                        <a:lnTo>
                          <a:pt x="240" y="92"/>
                        </a:lnTo>
                        <a:lnTo>
                          <a:pt x="240" y="92"/>
                        </a:lnTo>
                        <a:lnTo>
                          <a:pt x="218" y="92"/>
                        </a:lnTo>
                        <a:lnTo>
                          <a:pt x="218" y="92"/>
                        </a:lnTo>
                        <a:lnTo>
                          <a:pt x="174" y="88"/>
                        </a:lnTo>
                        <a:lnTo>
                          <a:pt x="174" y="88"/>
                        </a:lnTo>
                        <a:lnTo>
                          <a:pt x="130" y="80"/>
                        </a:lnTo>
                        <a:lnTo>
                          <a:pt x="130" y="80"/>
                        </a:lnTo>
                        <a:lnTo>
                          <a:pt x="108" y="74"/>
                        </a:lnTo>
                        <a:lnTo>
                          <a:pt x="86" y="68"/>
                        </a:lnTo>
                        <a:lnTo>
                          <a:pt x="86" y="68"/>
                        </a:lnTo>
                        <a:lnTo>
                          <a:pt x="64" y="58"/>
                        </a:lnTo>
                        <a:lnTo>
                          <a:pt x="42" y="48"/>
                        </a:lnTo>
                        <a:lnTo>
                          <a:pt x="42" y="48"/>
                        </a:lnTo>
                        <a:lnTo>
                          <a:pt x="28" y="36"/>
                        </a:lnTo>
                        <a:lnTo>
                          <a:pt x="16" y="26"/>
                        </a:lnTo>
                        <a:lnTo>
                          <a:pt x="6" y="14"/>
                        </a:lnTo>
                        <a:lnTo>
                          <a:pt x="0" y="0"/>
                        </a:lnTo>
                        <a:lnTo>
                          <a:pt x="0" y="0"/>
                        </a:lnTo>
                        <a:lnTo>
                          <a:pt x="0" y="60"/>
                        </a:lnTo>
                        <a:lnTo>
                          <a:pt x="0" y="60"/>
                        </a:lnTo>
                        <a:lnTo>
                          <a:pt x="6" y="72"/>
                        </a:lnTo>
                        <a:lnTo>
                          <a:pt x="16" y="82"/>
                        </a:lnTo>
                        <a:lnTo>
                          <a:pt x="28" y="94"/>
                        </a:lnTo>
                        <a:lnTo>
                          <a:pt x="42" y="104"/>
                        </a:lnTo>
                        <a:lnTo>
                          <a:pt x="42" y="104"/>
                        </a:lnTo>
                        <a:lnTo>
                          <a:pt x="64" y="114"/>
                        </a:lnTo>
                        <a:lnTo>
                          <a:pt x="86" y="124"/>
                        </a:lnTo>
                        <a:lnTo>
                          <a:pt x="86" y="124"/>
                        </a:lnTo>
                        <a:lnTo>
                          <a:pt x="108" y="132"/>
                        </a:lnTo>
                        <a:lnTo>
                          <a:pt x="130" y="138"/>
                        </a:lnTo>
                        <a:lnTo>
                          <a:pt x="130" y="138"/>
                        </a:lnTo>
                        <a:lnTo>
                          <a:pt x="174" y="146"/>
                        </a:lnTo>
                        <a:lnTo>
                          <a:pt x="174" y="146"/>
                        </a:lnTo>
                        <a:lnTo>
                          <a:pt x="218" y="150"/>
                        </a:lnTo>
                        <a:lnTo>
                          <a:pt x="218" y="150"/>
                        </a:lnTo>
                        <a:lnTo>
                          <a:pt x="240" y="150"/>
                        </a:lnTo>
                        <a:lnTo>
                          <a:pt x="240" y="150"/>
                        </a:lnTo>
                        <a:lnTo>
                          <a:pt x="262" y="150"/>
                        </a:lnTo>
                        <a:lnTo>
                          <a:pt x="262" y="150"/>
                        </a:lnTo>
                        <a:lnTo>
                          <a:pt x="306" y="146"/>
                        </a:lnTo>
                        <a:lnTo>
                          <a:pt x="306" y="146"/>
                        </a:lnTo>
                        <a:lnTo>
                          <a:pt x="348" y="138"/>
                        </a:lnTo>
                        <a:lnTo>
                          <a:pt x="348" y="138"/>
                        </a:lnTo>
                        <a:lnTo>
                          <a:pt x="372" y="132"/>
                        </a:lnTo>
                        <a:lnTo>
                          <a:pt x="392" y="124"/>
                        </a:lnTo>
                        <a:lnTo>
                          <a:pt x="392" y="124"/>
                        </a:lnTo>
                        <a:lnTo>
                          <a:pt x="416" y="116"/>
                        </a:lnTo>
                        <a:lnTo>
                          <a:pt x="436" y="104"/>
                        </a:lnTo>
                        <a:lnTo>
                          <a:pt x="436" y="104"/>
                        </a:lnTo>
                        <a:lnTo>
                          <a:pt x="452" y="94"/>
                        </a:lnTo>
                        <a:lnTo>
                          <a:pt x="464" y="82"/>
                        </a:lnTo>
                        <a:lnTo>
                          <a:pt x="474" y="72"/>
                        </a:lnTo>
                        <a:lnTo>
                          <a:pt x="480" y="60"/>
                        </a:lnTo>
                        <a:lnTo>
                          <a:pt x="480" y="60"/>
                        </a:lnTo>
                        <a:lnTo>
                          <a:pt x="480" y="0"/>
                        </a:lnTo>
                        <a:lnTo>
                          <a:pt x="480" y="0"/>
                        </a:lnTo>
                        <a:lnTo>
                          <a:pt x="474" y="14"/>
                        </a:lnTo>
                        <a:lnTo>
                          <a:pt x="464" y="26"/>
                        </a:lnTo>
                        <a:lnTo>
                          <a:pt x="452" y="38"/>
                        </a:lnTo>
                        <a:lnTo>
                          <a:pt x="436" y="48"/>
                        </a:lnTo>
                        <a:lnTo>
                          <a:pt x="436" y="48"/>
                        </a:lnTo>
                        <a:close/>
                      </a:path>
                    </a:pathLst>
                  </a:custGeom>
                  <a:solidFill>
                    <a:srgbClr val="EB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2" name="Freeform 105"/>
                  <p:cNvSpPr>
                    <a:spLocks/>
                  </p:cNvSpPr>
                  <p:nvPr/>
                </p:nvSpPr>
                <p:spPr bwMode="auto">
                  <a:xfrm>
                    <a:off x="6169025" y="6421438"/>
                    <a:ext cx="762000" cy="349250"/>
                  </a:xfrm>
                  <a:custGeom>
                    <a:avLst/>
                    <a:gdLst>
                      <a:gd name="T0" fmla="*/ 240 w 480"/>
                      <a:gd name="T1" fmla="*/ 0 h 220"/>
                      <a:gd name="T2" fmla="*/ 240 w 480"/>
                      <a:gd name="T3" fmla="*/ 0 h 220"/>
                      <a:gd name="T4" fmla="*/ 192 w 480"/>
                      <a:gd name="T5" fmla="*/ 2 h 220"/>
                      <a:gd name="T6" fmla="*/ 146 w 480"/>
                      <a:gd name="T7" fmla="*/ 8 h 220"/>
                      <a:gd name="T8" fmla="*/ 106 w 480"/>
                      <a:gd name="T9" fmla="*/ 20 h 220"/>
                      <a:gd name="T10" fmla="*/ 88 w 480"/>
                      <a:gd name="T11" fmla="*/ 26 h 220"/>
                      <a:gd name="T12" fmla="*/ 70 w 480"/>
                      <a:gd name="T13" fmla="*/ 32 h 220"/>
                      <a:gd name="T14" fmla="*/ 54 w 480"/>
                      <a:gd name="T15" fmla="*/ 40 h 220"/>
                      <a:gd name="T16" fmla="*/ 42 w 480"/>
                      <a:gd name="T17" fmla="*/ 48 h 220"/>
                      <a:gd name="T18" fmla="*/ 30 w 480"/>
                      <a:gd name="T19" fmla="*/ 58 h 220"/>
                      <a:gd name="T20" fmla="*/ 20 w 480"/>
                      <a:gd name="T21" fmla="*/ 68 h 220"/>
                      <a:gd name="T22" fmla="*/ 10 w 480"/>
                      <a:gd name="T23" fmla="*/ 78 h 220"/>
                      <a:gd name="T24" fmla="*/ 6 w 480"/>
                      <a:gd name="T25" fmla="*/ 88 h 220"/>
                      <a:gd name="T26" fmla="*/ 2 w 480"/>
                      <a:gd name="T27" fmla="*/ 98 h 220"/>
                      <a:gd name="T28" fmla="*/ 0 w 480"/>
                      <a:gd name="T29" fmla="*/ 110 h 220"/>
                      <a:gd name="T30" fmla="*/ 0 w 480"/>
                      <a:gd name="T31" fmla="*/ 110 h 220"/>
                      <a:gd name="T32" fmla="*/ 2 w 480"/>
                      <a:gd name="T33" fmla="*/ 120 h 220"/>
                      <a:gd name="T34" fmla="*/ 6 w 480"/>
                      <a:gd name="T35" fmla="*/ 132 h 220"/>
                      <a:gd name="T36" fmla="*/ 10 w 480"/>
                      <a:gd name="T37" fmla="*/ 142 h 220"/>
                      <a:gd name="T38" fmla="*/ 20 w 480"/>
                      <a:gd name="T39" fmla="*/ 152 h 220"/>
                      <a:gd name="T40" fmla="*/ 30 w 480"/>
                      <a:gd name="T41" fmla="*/ 162 h 220"/>
                      <a:gd name="T42" fmla="*/ 42 w 480"/>
                      <a:gd name="T43" fmla="*/ 170 h 220"/>
                      <a:gd name="T44" fmla="*/ 54 w 480"/>
                      <a:gd name="T45" fmla="*/ 180 h 220"/>
                      <a:gd name="T46" fmla="*/ 70 w 480"/>
                      <a:gd name="T47" fmla="*/ 186 h 220"/>
                      <a:gd name="T48" fmla="*/ 88 w 480"/>
                      <a:gd name="T49" fmla="*/ 194 h 220"/>
                      <a:gd name="T50" fmla="*/ 106 w 480"/>
                      <a:gd name="T51" fmla="*/ 200 h 220"/>
                      <a:gd name="T52" fmla="*/ 146 w 480"/>
                      <a:gd name="T53" fmla="*/ 210 h 220"/>
                      <a:gd name="T54" fmla="*/ 192 w 480"/>
                      <a:gd name="T55" fmla="*/ 216 h 220"/>
                      <a:gd name="T56" fmla="*/ 240 w 480"/>
                      <a:gd name="T57" fmla="*/ 220 h 220"/>
                      <a:gd name="T58" fmla="*/ 240 w 480"/>
                      <a:gd name="T59" fmla="*/ 220 h 220"/>
                      <a:gd name="T60" fmla="*/ 288 w 480"/>
                      <a:gd name="T61" fmla="*/ 216 h 220"/>
                      <a:gd name="T62" fmla="*/ 334 w 480"/>
                      <a:gd name="T63" fmla="*/ 210 h 220"/>
                      <a:gd name="T64" fmla="*/ 374 w 480"/>
                      <a:gd name="T65" fmla="*/ 200 h 220"/>
                      <a:gd name="T66" fmla="*/ 392 w 480"/>
                      <a:gd name="T67" fmla="*/ 194 h 220"/>
                      <a:gd name="T68" fmla="*/ 410 w 480"/>
                      <a:gd name="T69" fmla="*/ 186 h 220"/>
                      <a:gd name="T70" fmla="*/ 426 w 480"/>
                      <a:gd name="T71" fmla="*/ 180 h 220"/>
                      <a:gd name="T72" fmla="*/ 440 w 480"/>
                      <a:gd name="T73" fmla="*/ 170 h 220"/>
                      <a:gd name="T74" fmla="*/ 452 w 480"/>
                      <a:gd name="T75" fmla="*/ 162 h 220"/>
                      <a:gd name="T76" fmla="*/ 462 w 480"/>
                      <a:gd name="T77" fmla="*/ 152 h 220"/>
                      <a:gd name="T78" fmla="*/ 470 w 480"/>
                      <a:gd name="T79" fmla="*/ 142 h 220"/>
                      <a:gd name="T80" fmla="*/ 476 w 480"/>
                      <a:gd name="T81" fmla="*/ 132 h 220"/>
                      <a:gd name="T82" fmla="*/ 478 w 480"/>
                      <a:gd name="T83" fmla="*/ 120 h 220"/>
                      <a:gd name="T84" fmla="*/ 480 w 480"/>
                      <a:gd name="T85" fmla="*/ 110 h 220"/>
                      <a:gd name="T86" fmla="*/ 480 w 480"/>
                      <a:gd name="T87" fmla="*/ 110 h 220"/>
                      <a:gd name="T88" fmla="*/ 478 w 480"/>
                      <a:gd name="T89" fmla="*/ 98 h 220"/>
                      <a:gd name="T90" fmla="*/ 476 w 480"/>
                      <a:gd name="T91" fmla="*/ 88 h 220"/>
                      <a:gd name="T92" fmla="*/ 470 w 480"/>
                      <a:gd name="T93" fmla="*/ 78 h 220"/>
                      <a:gd name="T94" fmla="*/ 462 w 480"/>
                      <a:gd name="T95" fmla="*/ 68 h 220"/>
                      <a:gd name="T96" fmla="*/ 452 w 480"/>
                      <a:gd name="T97" fmla="*/ 58 h 220"/>
                      <a:gd name="T98" fmla="*/ 440 w 480"/>
                      <a:gd name="T99" fmla="*/ 48 h 220"/>
                      <a:gd name="T100" fmla="*/ 426 w 480"/>
                      <a:gd name="T101" fmla="*/ 40 h 220"/>
                      <a:gd name="T102" fmla="*/ 410 w 480"/>
                      <a:gd name="T103" fmla="*/ 32 h 220"/>
                      <a:gd name="T104" fmla="*/ 392 w 480"/>
                      <a:gd name="T105" fmla="*/ 26 h 220"/>
                      <a:gd name="T106" fmla="*/ 374 w 480"/>
                      <a:gd name="T107" fmla="*/ 20 h 220"/>
                      <a:gd name="T108" fmla="*/ 334 w 480"/>
                      <a:gd name="T109" fmla="*/ 8 h 220"/>
                      <a:gd name="T110" fmla="*/ 288 w 480"/>
                      <a:gd name="T111" fmla="*/ 2 h 220"/>
                      <a:gd name="T112" fmla="*/ 240 w 480"/>
                      <a:gd name="T11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20">
                        <a:moveTo>
                          <a:pt x="240" y="0"/>
                        </a:moveTo>
                        <a:lnTo>
                          <a:pt x="240" y="0"/>
                        </a:lnTo>
                        <a:lnTo>
                          <a:pt x="192" y="2"/>
                        </a:lnTo>
                        <a:lnTo>
                          <a:pt x="146" y="8"/>
                        </a:lnTo>
                        <a:lnTo>
                          <a:pt x="106" y="20"/>
                        </a:lnTo>
                        <a:lnTo>
                          <a:pt x="88" y="26"/>
                        </a:lnTo>
                        <a:lnTo>
                          <a:pt x="70" y="32"/>
                        </a:lnTo>
                        <a:lnTo>
                          <a:pt x="54" y="40"/>
                        </a:lnTo>
                        <a:lnTo>
                          <a:pt x="42" y="48"/>
                        </a:lnTo>
                        <a:lnTo>
                          <a:pt x="30" y="58"/>
                        </a:lnTo>
                        <a:lnTo>
                          <a:pt x="20" y="68"/>
                        </a:lnTo>
                        <a:lnTo>
                          <a:pt x="10" y="78"/>
                        </a:lnTo>
                        <a:lnTo>
                          <a:pt x="6" y="88"/>
                        </a:lnTo>
                        <a:lnTo>
                          <a:pt x="2" y="98"/>
                        </a:lnTo>
                        <a:lnTo>
                          <a:pt x="0" y="110"/>
                        </a:lnTo>
                        <a:lnTo>
                          <a:pt x="0" y="110"/>
                        </a:lnTo>
                        <a:lnTo>
                          <a:pt x="2" y="120"/>
                        </a:lnTo>
                        <a:lnTo>
                          <a:pt x="6" y="132"/>
                        </a:lnTo>
                        <a:lnTo>
                          <a:pt x="10" y="142"/>
                        </a:lnTo>
                        <a:lnTo>
                          <a:pt x="20" y="152"/>
                        </a:lnTo>
                        <a:lnTo>
                          <a:pt x="30" y="162"/>
                        </a:lnTo>
                        <a:lnTo>
                          <a:pt x="42" y="170"/>
                        </a:lnTo>
                        <a:lnTo>
                          <a:pt x="54" y="180"/>
                        </a:lnTo>
                        <a:lnTo>
                          <a:pt x="70" y="186"/>
                        </a:lnTo>
                        <a:lnTo>
                          <a:pt x="88" y="194"/>
                        </a:lnTo>
                        <a:lnTo>
                          <a:pt x="106" y="200"/>
                        </a:lnTo>
                        <a:lnTo>
                          <a:pt x="146" y="210"/>
                        </a:lnTo>
                        <a:lnTo>
                          <a:pt x="192" y="216"/>
                        </a:lnTo>
                        <a:lnTo>
                          <a:pt x="240" y="220"/>
                        </a:lnTo>
                        <a:lnTo>
                          <a:pt x="240" y="220"/>
                        </a:lnTo>
                        <a:lnTo>
                          <a:pt x="288" y="216"/>
                        </a:lnTo>
                        <a:lnTo>
                          <a:pt x="334" y="210"/>
                        </a:lnTo>
                        <a:lnTo>
                          <a:pt x="374" y="200"/>
                        </a:lnTo>
                        <a:lnTo>
                          <a:pt x="392" y="194"/>
                        </a:lnTo>
                        <a:lnTo>
                          <a:pt x="410" y="186"/>
                        </a:lnTo>
                        <a:lnTo>
                          <a:pt x="426" y="180"/>
                        </a:lnTo>
                        <a:lnTo>
                          <a:pt x="440" y="170"/>
                        </a:lnTo>
                        <a:lnTo>
                          <a:pt x="452" y="162"/>
                        </a:lnTo>
                        <a:lnTo>
                          <a:pt x="462" y="152"/>
                        </a:lnTo>
                        <a:lnTo>
                          <a:pt x="470" y="142"/>
                        </a:lnTo>
                        <a:lnTo>
                          <a:pt x="476" y="132"/>
                        </a:lnTo>
                        <a:lnTo>
                          <a:pt x="478" y="120"/>
                        </a:lnTo>
                        <a:lnTo>
                          <a:pt x="480" y="110"/>
                        </a:lnTo>
                        <a:lnTo>
                          <a:pt x="480" y="110"/>
                        </a:lnTo>
                        <a:lnTo>
                          <a:pt x="478" y="98"/>
                        </a:lnTo>
                        <a:lnTo>
                          <a:pt x="476" y="88"/>
                        </a:lnTo>
                        <a:lnTo>
                          <a:pt x="470" y="78"/>
                        </a:lnTo>
                        <a:lnTo>
                          <a:pt x="462" y="68"/>
                        </a:lnTo>
                        <a:lnTo>
                          <a:pt x="452" y="58"/>
                        </a:lnTo>
                        <a:lnTo>
                          <a:pt x="440" y="48"/>
                        </a:lnTo>
                        <a:lnTo>
                          <a:pt x="426" y="40"/>
                        </a:lnTo>
                        <a:lnTo>
                          <a:pt x="410" y="32"/>
                        </a:lnTo>
                        <a:lnTo>
                          <a:pt x="392" y="26"/>
                        </a:lnTo>
                        <a:lnTo>
                          <a:pt x="374" y="20"/>
                        </a:lnTo>
                        <a:lnTo>
                          <a:pt x="334" y="8"/>
                        </a:lnTo>
                        <a:lnTo>
                          <a:pt x="288" y="2"/>
                        </a:lnTo>
                        <a:lnTo>
                          <a:pt x="240" y="0"/>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3" name="Freeform 106"/>
                  <p:cNvSpPr>
                    <a:spLocks/>
                  </p:cNvSpPr>
                  <p:nvPr/>
                </p:nvSpPr>
                <p:spPr bwMode="auto">
                  <a:xfrm>
                    <a:off x="6169025" y="6421438"/>
                    <a:ext cx="762000" cy="349250"/>
                  </a:xfrm>
                  <a:custGeom>
                    <a:avLst/>
                    <a:gdLst>
                      <a:gd name="T0" fmla="*/ 240 w 480"/>
                      <a:gd name="T1" fmla="*/ 0 h 220"/>
                      <a:gd name="T2" fmla="*/ 240 w 480"/>
                      <a:gd name="T3" fmla="*/ 0 h 220"/>
                      <a:gd name="T4" fmla="*/ 192 w 480"/>
                      <a:gd name="T5" fmla="*/ 2 h 220"/>
                      <a:gd name="T6" fmla="*/ 146 w 480"/>
                      <a:gd name="T7" fmla="*/ 8 h 220"/>
                      <a:gd name="T8" fmla="*/ 106 w 480"/>
                      <a:gd name="T9" fmla="*/ 20 h 220"/>
                      <a:gd name="T10" fmla="*/ 88 w 480"/>
                      <a:gd name="T11" fmla="*/ 26 h 220"/>
                      <a:gd name="T12" fmla="*/ 70 w 480"/>
                      <a:gd name="T13" fmla="*/ 32 h 220"/>
                      <a:gd name="T14" fmla="*/ 54 w 480"/>
                      <a:gd name="T15" fmla="*/ 40 h 220"/>
                      <a:gd name="T16" fmla="*/ 42 w 480"/>
                      <a:gd name="T17" fmla="*/ 48 h 220"/>
                      <a:gd name="T18" fmla="*/ 30 w 480"/>
                      <a:gd name="T19" fmla="*/ 58 h 220"/>
                      <a:gd name="T20" fmla="*/ 20 w 480"/>
                      <a:gd name="T21" fmla="*/ 68 h 220"/>
                      <a:gd name="T22" fmla="*/ 10 w 480"/>
                      <a:gd name="T23" fmla="*/ 78 h 220"/>
                      <a:gd name="T24" fmla="*/ 6 w 480"/>
                      <a:gd name="T25" fmla="*/ 88 h 220"/>
                      <a:gd name="T26" fmla="*/ 2 w 480"/>
                      <a:gd name="T27" fmla="*/ 98 h 220"/>
                      <a:gd name="T28" fmla="*/ 0 w 480"/>
                      <a:gd name="T29" fmla="*/ 110 h 220"/>
                      <a:gd name="T30" fmla="*/ 0 w 480"/>
                      <a:gd name="T31" fmla="*/ 110 h 220"/>
                      <a:gd name="T32" fmla="*/ 2 w 480"/>
                      <a:gd name="T33" fmla="*/ 120 h 220"/>
                      <a:gd name="T34" fmla="*/ 6 w 480"/>
                      <a:gd name="T35" fmla="*/ 132 h 220"/>
                      <a:gd name="T36" fmla="*/ 10 w 480"/>
                      <a:gd name="T37" fmla="*/ 142 h 220"/>
                      <a:gd name="T38" fmla="*/ 20 w 480"/>
                      <a:gd name="T39" fmla="*/ 152 h 220"/>
                      <a:gd name="T40" fmla="*/ 30 w 480"/>
                      <a:gd name="T41" fmla="*/ 162 h 220"/>
                      <a:gd name="T42" fmla="*/ 42 w 480"/>
                      <a:gd name="T43" fmla="*/ 170 h 220"/>
                      <a:gd name="T44" fmla="*/ 54 w 480"/>
                      <a:gd name="T45" fmla="*/ 180 h 220"/>
                      <a:gd name="T46" fmla="*/ 70 w 480"/>
                      <a:gd name="T47" fmla="*/ 186 h 220"/>
                      <a:gd name="T48" fmla="*/ 88 w 480"/>
                      <a:gd name="T49" fmla="*/ 194 h 220"/>
                      <a:gd name="T50" fmla="*/ 106 w 480"/>
                      <a:gd name="T51" fmla="*/ 200 h 220"/>
                      <a:gd name="T52" fmla="*/ 146 w 480"/>
                      <a:gd name="T53" fmla="*/ 210 h 220"/>
                      <a:gd name="T54" fmla="*/ 192 w 480"/>
                      <a:gd name="T55" fmla="*/ 216 h 220"/>
                      <a:gd name="T56" fmla="*/ 240 w 480"/>
                      <a:gd name="T57" fmla="*/ 220 h 220"/>
                      <a:gd name="T58" fmla="*/ 240 w 480"/>
                      <a:gd name="T59" fmla="*/ 220 h 220"/>
                      <a:gd name="T60" fmla="*/ 288 w 480"/>
                      <a:gd name="T61" fmla="*/ 216 h 220"/>
                      <a:gd name="T62" fmla="*/ 334 w 480"/>
                      <a:gd name="T63" fmla="*/ 210 h 220"/>
                      <a:gd name="T64" fmla="*/ 374 w 480"/>
                      <a:gd name="T65" fmla="*/ 200 h 220"/>
                      <a:gd name="T66" fmla="*/ 392 w 480"/>
                      <a:gd name="T67" fmla="*/ 194 h 220"/>
                      <a:gd name="T68" fmla="*/ 410 w 480"/>
                      <a:gd name="T69" fmla="*/ 186 h 220"/>
                      <a:gd name="T70" fmla="*/ 426 w 480"/>
                      <a:gd name="T71" fmla="*/ 180 h 220"/>
                      <a:gd name="T72" fmla="*/ 440 w 480"/>
                      <a:gd name="T73" fmla="*/ 170 h 220"/>
                      <a:gd name="T74" fmla="*/ 452 w 480"/>
                      <a:gd name="T75" fmla="*/ 162 h 220"/>
                      <a:gd name="T76" fmla="*/ 462 w 480"/>
                      <a:gd name="T77" fmla="*/ 152 h 220"/>
                      <a:gd name="T78" fmla="*/ 470 w 480"/>
                      <a:gd name="T79" fmla="*/ 142 h 220"/>
                      <a:gd name="T80" fmla="*/ 476 w 480"/>
                      <a:gd name="T81" fmla="*/ 132 h 220"/>
                      <a:gd name="T82" fmla="*/ 478 w 480"/>
                      <a:gd name="T83" fmla="*/ 120 h 220"/>
                      <a:gd name="T84" fmla="*/ 480 w 480"/>
                      <a:gd name="T85" fmla="*/ 110 h 220"/>
                      <a:gd name="T86" fmla="*/ 480 w 480"/>
                      <a:gd name="T87" fmla="*/ 110 h 220"/>
                      <a:gd name="T88" fmla="*/ 478 w 480"/>
                      <a:gd name="T89" fmla="*/ 98 h 220"/>
                      <a:gd name="T90" fmla="*/ 476 w 480"/>
                      <a:gd name="T91" fmla="*/ 88 h 220"/>
                      <a:gd name="T92" fmla="*/ 470 w 480"/>
                      <a:gd name="T93" fmla="*/ 78 h 220"/>
                      <a:gd name="T94" fmla="*/ 462 w 480"/>
                      <a:gd name="T95" fmla="*/ 68 h 220"/>
                      <a:gd name="T96" fmla="*/ 452 w 480"/>
                      <a:gd name="T97" fmla="*/ 58 h 220"/>
                      <a:gd name="T98" fmla="*/ 440 w 480"/>
                      <a:gd name="T99" fmla="*/ 48 h 220"/>
                      <a:gd name="T100" fmla="*/ 426 w 480"/>
                      <a:gd name="T101" fmla="*/ 40 h 220"/>
                      <a:gd name="T102" fmla="*/ 410 w 480"/>
                      <a:gd name="T103" fmla="*/ 32 h 220"/>
                      <a:gd name="T104" fmla="*/ 392 w 480"/>
                      <a:gd name="T105" fmla="*/ 26 h 220"/>
                      <a:gd name="T106" fmla="*/ 374 w 480"/>
                      <a:gd name="T107" fmla="*/ 20 h 220"/>
                      <a:gd name="T108" fmla="*/ 334 w 480"/>
                      <a:gd name="T109" fmla="*/ 8 h 220"/>
                      <a:gd name="T110" fmla="*/ 288 w 480"/>
                      <a:gd name="T111" fmla="*/ 2 h 220"/>
                      <a:gd name="T112" fmla="*/ 240 w 480"/>
                      <a:gd name="T11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20">
                        <a:moveTo>
                          <a:pt x="240" y="0"/>
                        </a:moveTo>
                        <a:lnTo>
                          <a:pt x="240" y="0"/>
                        </a:lnTo>
                        <a:lnTo>
                          <a:pt x="192" y="2"/>
                        </a:lnTo>
                        <a:lnTo>
                          <a:pt x="146" y="8"/>
                        </a:lnTo>
                        <a:lnTo>
                          <a:pt x="106" y="20"/>
                        </a:lnTo>
                        <a:lnTo>
                          <a:pt x="88" y="26"/>
                        </a:lnTo>
                        <a:lnTo>
                          <a:pt x="70" y="32"/>
                        </a:lnTo>
                        <a:lnTo>
                          <a:pt x="54" y="40"/>
                        </a:lnTo>
                        <a:lnTo>
                          <a:pt x="42" y="48"/>
                        </a:lnTo>
                        <a:lnTo>
                          <a:pt x="30" y="58"/>
                        </a:lnTo>
                        <a:lnTo>
                          <a:pt x="20" y="68"/>
                        </a:lnTo>
                        <a:lnTo>
                          <a:pt x="10" y="78"/>
                        </a:lnTo>
                        <a:lnTo>
                          <a:pt x="6" y="88"/>
                        </a:lnTo>
                        <a:lnTo>
                          <a:pt x="2" y="98"/>
                        </a:lnTo>
                        <a:lnTo>
                          <a:pt x="0" y="110"/>
                        </a:lnTo>
                        <a:lnTo>
                          <a:pt x="0" y="110"/>
                        </a:lnTo>
                        <a:lnTo>
                          <a:pt x="2" y="120"/>
                        </a:lnTo>
                        <a:lnTo>
                          <a:pt x="6" y="132"/>
                        </a:lnTo>
                        <a:lnTo>
                          <a:pt x="10" y="142"/>
                        </a:lnTo>
                        <a:lnTo>
                          <a:pt x="20" y="152"/>
                        </a:lnTo>
                        <a:lnTo>
                          <a:pt x="30" y="162"/>
                        </a:lnTo>
                        <a:lnTo>
                          <a:pt x="42" y="170"/>
                        </a:lnTo>
                        <a:lnTo>
                          <a:pt x="54" y="180"/>
                        </a:lnTo>
                        <a:lnTo>
                          <a:pt x="70" y="186"/>
                        </a:lnTo>
                        <a:lnTo>
                          <a:pt x="88" y="194"/>
                        </a:lnTo>
                        <a:lnTo>
                          <a:pt x="106" y="200"/>
                        </a:lnTo>
                        <a:lnTo>
                          <a:pt x="146" y="210"/>
                        </a:lnTo>
                        <a:lnTo>
                          <a:pt x="192" y="216"/>
                        </a:lnTo>
                        <a:lnTo>
                          <a:pt x="240" y="220"/>
                        </a:lnTo>
                        <a:lnTo>
                          <a:pt x="240" y="220"/>
                        </a:lnTo>
                        <a:lnTo>
                          <a:pt x="288" y="216"/>
                        </a:lnTo>
                        <a:lnTo>
                          <a:pt x="334" y="210"/>
                        </a:lnTo>
                        <a:lnTo>
                          <a:pt x="374" y="200"/>
                        </a:lnTo>
                        <a:lnTo>
                          <a:pt x="392" y="194"/>
                        </a:lnTo>
                        <a:lnTo>
                          <a:pt x="410" y="186"/>
                        </a:lnTo>
                        <a:lnTo>
                          <a:pt x="426" y="180"/>
                        </a:lnTo>
                        <a:lnTo>
                          <a:pt x="440" y="170"/>
                        </a:lnTo>
                        <a:lnTo>
                          <a:pt x="452" y="162"/>
                        </a:lnTo>
                        <a:lnTo>
                          <a:pt x="462" y="152"/>
                        </a:lnTo>
                        <a:lnTo>
                          <a:pt x="470" y="142"/>
                        </a:lnTo>
                        <a:lnTo>
                          <a:pt x="476" y="132"/>
                        </a:lnTo>
                        <a:lnTo>
                          <a:pt x="478" y="120"/>
                        </a:lnTo>
                        <a:lnTo>
                          <a:pt x="480" y="110"/>
                        </a:lnTo>
                        <a:lnTo>
                          <a:pt x="480" y="110"/>
                        </a:lnTo>
                        <a:lnTo>
                          <a:pt x="478" y="98"/>
                        </a:lnTo>
                        <a:lnTo>
                          <a:pt x="476" y="88"/>
                        </a:lnTo>
                        <a:lnTo>
                          <a:pt x="470" y="78"/>
                        </a:lnTo>
                        <a:lnTo>
                          <a:pt x="462" y="68"/>
                        </a:lnTo>
                        <a:lnTo>
                          <a:pt x="452" y="58"/>
                        </a:lnTo>
                        <a:lnTo>
                          <a:pt x="440" y="48"/>
                        </a:lnTo>
                        <a:lnTo>
                          <a:pt x="426" y="40"/>
                        </a:lnTo>
                        <a:lnTo>
                          <a:pt x="410" y="32"/>
                        </a:lnTo>
                        <a:lnTo>
                          <a:pt x="392" y="26"/>
                        </a:lnTo>
                        <a:lnTo>
                          <a:pt x="374" y="20"/>
                        </a:lnTo>
                        <a:lnTo>
                          <a:pt x="334" y="8"/>
                        </a:lnTo>
                        <a:lnTo>
                          <a:pt x="288" y="2"/>
                        </a:lnTo>
                        <a:lnTo>
                          <a:pt x="2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4" name="Freeform 107"/>
                  <p:cNvSpPr>
                    <a:spLocks/>
                  </p:cNvSpPr>
                  <p:nvPr/>
                </p:nvSpPr>
                <p:spPr bwMode="auto">
                  <a:xfrm>
                    <a:off x="6232525" y="6450013"/>
                    <a:ext cx="635000" cy="260350"/>
                  </a:xfrm>
                  <a:custGeom>
                    <a:avLst/>
                    <a:gdLst>
                      <a:gd name="T0" fmla="*/ 200 w 400"/>
                      <a:gd name="T1" fmla="*/ 0 h 164"/>
                      <a:gd name="T2" fmla="*/ 200 w 400"/>
                      <a:gd name="T3" fmla="*/ 0 h 164"/>
                      <a:gd name="T4" fmla="*/ 160 w 400"/>
                      <a:gd name="T5" fmla="*/ 2 h 164"/>
                      <a:gd name="T6" fmla="*/ 122 w 400"/>
                      <a:gd name="T7" fmla="*/ 6 h 164"/>
                      <a:gd name="T8" fmla="*/ 88 w 400"/>
                      <a:gd name="T9" fmla="*/ 14 h 164"/>
                      <a:gd name="T10" fmla="*/ 58 w 400"/>
                      <a:gd name="T11" fmla="*/ 24 h 164"/>
                      <a:gd name="T12" fmla="*/ 34 w 400"/>
                      <a:gd name="T13" fmla="*/ 36 h 164"/>
                      <a:gd name="T14" fmla="*/ 24 w 400"/>
                      <a:gd name="T15" fmla="*/ 44 h 164"/>
                      <a:gd name="T16" fmla="*/ 16 w 400"/>
                      <a:gd name="T17" fmla="*/ 50 h 164"/>
                      <a:gd name="T18" fmla="*/ 10 w 400"/>
                      <a:gd name="T19" fmla="*/ 58 h 164"/>
                      <a:gd name="T20" fmla="*/ 4 w 400"/>
                      <a:gd name="T21" fmla="*/ 66 h 164"/>
                      <a:gd name="T22" fmla="*/ 2 w 400"/>
                      <a:gd name="T23" fmla="*/ 74 h 164"/>
                      <a:gd name="T24" fmla="*/ 0 w 400"/>
                      <a:gd name="T25" fmla="*/ 82 h 164"/>
                      <a:gd name="T26" fmla="*/ 0 w 400"/>
                      <a:gd name="T27" fmla="*/ 82 h 164"/>
                      <a:gd name="T28" fmla="*/ 2 w 400"/>
                      <a:gd name="T29" fmla="*/ 90 h 164"/>
                      <a:gd name="T30" fmla="*/ 4 w 400"/>
                      <a:gd name="T31" fmla="*/ 98 h 164"/>
                      <a:gd name="T32" fmla="*/ 10 w 400"/>
                      <a:gd name="T33" fmla="*/ 106 h 164"/>
                      <a:gd name="T34" fmla="*/ 16 w 400"/>
                      <a:gd name="T35" fmla="*/ 114 h 164"/>
                      <a:gd name="T36" fmla="*/ 24 w 400"/>
                      <a:gd name="T37" fmla="*/ 120 h 164"/>
                      <a:gd name="T38" fmla="*/ 34 w 400"/>
                      <a:gd name="T39" fmla="*/ 128 h 164"/>
                      <a:gd name="T40" fmla="*/ 58 w 400"/>
                      <a:gd name="T41" fmla="*/ 140 h 164"/>
                      <a:gd name="T42" fmla="*/ 88 w 400"/>
                      <a:gd name="T43" fmla="*/ 150 h 164"/>
                      <a:gd name="T44" fmla="*/ 122 w 400"/>
                      <a:gd name="T45" fmla="*/ 156 h 164"/>
                      <a:gd name="T46" fmla="*/ 160 w 400"/>
                      <a:gd name="T47" fmla="*/ 162 h 164"/>
                      <a:gd name="T48" fmla="*/ 200 w 400"/>
                      <a:gd name="T49" fmla="*/ 164 h 164"/>
                      <a:gd name="T50" fmla="*/ 200 w 400"/>
                      <a:gd name="T51" fmla="*/ 164 h 164"/>
                      <a:gd name="T52" fmla="*/ 240 w 400"/>
                      <a:gd name="T53" fmla="*/ 162 h 164"/>
                      <a:gd name="T54" fmla="*/ 278 w 400"/>
                      <a:gd name="T55" fmla="*/ 156 h 164"/>
                      <a:gd name="T56" fmla="*/ 312 w 400"/>
                      <a:gd name="T57" fmla="*/ 150 h 164"/>
                      <a:gd name="T58" fmla="*/ 342 w 400"/>
                      <a:gd name="T59" fmla="*/ 140 h 164"/>
                      <a:gd name="T60" fmla="*/ 366 w 400"/>
                      <a:gd name="T61" fmla="*/ 128 h 164"/>
                      <a:gd name="T62" fmla="*/ 376 w 400"/>
                      <a:gd name="T63" fmla="*/ 120 h 164"/>
                      <a:gd name="T64" fmla="*/ 384 w 400"/>
                      <a:gd name="T65" fmla="*/ 114 h 164"/>
                      <a:gd name="T66" fmla="*/ 392 w 400"/>
                      <a:gd name="T67" fmla="*/ 106 h 164"/>
                      <a:gd name="T68" fmla="*/ 396 w 400"/>
                      <a:gd name="T69" fmla="*/ 98 h 164"/>
                      <a:gd name="T70" fmla="*/ 400 w 400"/>
                      <a:gd name="T71" fmla="*/ 90 h 164"/>
                      <a:gd name="T72" fmla="*/ 400 w 400"/>
                      <a:gd name="T73" fmla="*/ 82 h 164"/>
                      <a:gd name="T74" fmla="*/ 400 w 400"/>
                      <a:gd name="T75" fmla="*/ 82 h 164"/>
                      <a:gd name="T76" fmla="*/ 400 w 400"/>
                      <a:gd name="T77" fmla="*/ 74 h 164"/>
                      <a:gd name="T78" fmla="*/ 396 w 400"/>
                      <a:gd name="T79" fmla="*/ 66 h 164"/>
                      <a:gd name="T80" fmla="*/ 392 w 400"/>
                      <a:gd name="T81" fmla="*/ 58 h 164"/>
                      <a:gd name="T82" fmla="*/ 384 w 400"/>
                      <a:gd name="T83" fmla="*/ 50 h 164"/>
                      <a:gd name="T84" fmla="*/ 376 w 400"/>
                      <a:gd name="T85" fmla="*/ 44 h 164"/>
                      <a:gd name="T86" fmla="*/ 366 w 400"/>
                      <a:gd name="T87" fmla="*/ 36 h 164"/>
                      <a:gd name="T88" fmla="*/ 342 w 400"/>
                      <a:gd name="T89" fmla="*/ 24 h 164"/>
                      <a:gd name="T90" fmla="*/ 312 w 400"/>
                      <a:gd name="T91" fmla="*/ 14 h 164"/>
                      <a:gd name="T92" fmla="*/ 278 w 400"/>
                      <a:gd name="T93" fmla="*/ 6 h 164"/>
                      <a:gd name="T94" fmla="*/ 240 w 400"/>
                      <a:gd name="T95" fmla="*/ 2 h 164"/>
                      <a:gd name="T96" fmla="*/ 200 w 400"/>
                      <a:gd name="T9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0" h="164">
                        <a:moveTo>
                          <a:pt x="200" y="0"/>
                        </a:moveTo>
                        <a:lnTo>
                          <a:pt x="200" y="0"/>
                        </a:lnTo>
                        <a:lnTo>
                          <a:pt x="160" y="2"/>
                        </a:lnTo>
                        <a:lnTo>
                          <a:pt x="122" y="6"/>
                        </a:lnTo>
                        <a:lnTo>
                          <a:pt x="88" y="14"/>
                        </a:lnTo>
                        <a:lnTo>
                          <a:pt x="58" y="24"/>
                        </a:lnTo>
                        <a:lnTo>
                          <a:pt x="34" y="36"/>
                        </a:lnTo>
                        <a:lnTo>
                          <a:pt x="24" y="44"/>
                        </a:lnTo>
                        <a:lnTo>
                          <a:pt x="16" y="50"/>
                        </a:lnTo>
                        <a:lnTo>
                          <a:pt x="10" y="58"/>
                        </a:lnTo>
                        <a:lnTo>
                          <a:pt x="4" y="66"/>
                        </a:lnTo>
                        <a:lnTo>
                          <a:pt x="2" y="74"/>
                        </a:lnTo>
                        <a:lnTo>
                          <a:pt x="0" y="82"/>
                        </a:lnTo>
                        <a:lnTo>
                          <a:pt x="0" y="82"/>
                        </a:lnTo>
                        <a:lnTo>
                          <a:pt x="2" y="90"/>
                        </a:lnTo>
                        <a:lnTo>
                          <a:pt x="4" y="98"/>
                        </a:lnTo>
                        <a:lnTo>
                          <a:pt x="10" y="106"/>
                        </a:lnTo>
                        <a:lnTo>
                          <a:pt x="16" y="114"/>
                        </a:lnTo>
                        <a:lnTo>
                          <a:pt x="24" y="120"/>
                        </a:lnTo>
                        <a:lnTo>
                          <a:pt x="34" y="128"/>
                        </a:lnTo>
                        <a:lnTo>
                          <a:pt x="58" y="140"/>
                        </a:lnTo>
                        <a:lnTo>
                          <a:pt x="88" y="150"/>
                        </a:lnTo>
                        <a:lnTo>
                          <a:pt x="122" y="156"/>
                        </a:lnTo>
                        <a:lnTo>
                          <a:pt x="160" y="162"/>
                        </a:lnTo>
                        <a:lnTo>
                          <a:pt x="200" y="164"/>
                        </a:lnTo>
                        <a:lnTo>
                          <a:pt x="200" y="164"/>
                        </a:lnTo>
                        <a:lnTo>
                          <a:pt x="240" y="162"/>
                        </a:lnTo>
                        <a:lnTo>
                          <a:pt x="278" y="156"/>
                        </a:lnTo>
                        <a:lnTo>
                          <a:pt x="312" y="150"/>
                        </a:lnTo>
                        <a:lnTo>
                          <a:pt x="342" y="140"/>
                        </a:lnTo>
                        <a:lnTo>
                          <a:pt x="366" y="128"/>
                        </a:lnTo>
                        <a:lnTo>
                          <a:pt x="376" y="120"/>
                        </a:lnTo>
                        <a:lnTo>
                          <a:pt x="384" y="114"/>
                        </a:lnTo>
                        <a:lnTo>
                          <a:pt x="392" y="106"/>
                        </a:lnTo>
                        <a:lnTo>
                          <a:pt x="396" y="98"/>
                        </a:lnTo>
                        <a:lnTo>
                          <a:pt x="400" y="90"/>
                        </a:lnTo>
                        <a:lnTo>
                          <a:pt x="400" y="82"/>
                        </a:lnTo>
                        <a:lnTo>
                          <a:pt x="400" y="82"/>
                        </a:lnTo>
                        <a:lnTo>
                          <a:pt x="400" y="74"/>
                        </a:lnTo>
                        <a:lnTo>
                          <a:pt x="396" y="66"/>
                        </a:lnTo>
                        <a:lnTo>
                          <a:pt x="392" y="58"/>
                        </a:lnTo>
                        <a:lnTo>
                          <a:pt x="384" y="50"/>
                        </a:lnTo>
                        <a:lnTo>
                          <a:pt x="376" y="44"/>
                        </a:lnTo>
                        <a:lnTo>
                          <a:pt x="366" y="36"/>
                        </a:lnTo>
                        <a:lnTo>
                          <a:pt x="342" y="24"/>
                        </a:lnTo>
                        <a:lnTo>
                          <a:pt x="312" y="14"/>
                        </a:lnTo>
                        <a:lnTo>
                          <a:pt x="278" y="6"/>
                        </a:lnTo>
                        <a:lnTo>
                          <a:pt x="240" y="2"/>
                        </a:lnTo>
                        <a:lnTo>
                          <a:pt x="200" y="0"/>
                        </a:lnTo>
                        <a:close/>
                      </a:path>
                    </a:pathLst>
                  </a:custGeom>
                  <a:solidFill>
                    <a:srgbClr val="FEDA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5" name="Freeform 108"/>
                  <p:cNvSpPr>
                    <a:spLocks/>
                  </p:cNvSpPr>
                  <p:nvPr/>
                </p:nvSpPr>
                <p:spPr bwMode="auto">
                  <a:xfrm>
                    <a:off x="6232525" y="6450013"/>
                    <a:ext cx="635000" cy="260350"/>
                  </a:xfrm>
                  <a:custGeom>
                    <a:avLst/>
                    <a:gdLst>
                      <a:gd name="T0" fmla="*/ 200 w 400"/>
                      <a:gd name="T1" fmla="*/ 0 h 164"/>
                      <a:gd name="T2" fmla="*/ 200 w 400"/>
                      <a:gd name="T3" fmla="*/ 0 h 164"/>
                      <a:gd name="T4" fmla="*/ 160 w 400"/>
                      <a:gd name="T5" fmla="*/ 2 h 164"/>
                      <a:gd name="T6" fmla="*/ 122 w 400"/>
                      <a:gd name="T7" fmla="*/ 6 h 164"/>
                      <a:gd name="T8" fmla="*/ 88 w 400"/>
                      <a:gd name="T9" fmla="*/ 14 h 164"/>
                      <a:gd name="T10" fmla="*/ 58 w 400"/>
                      <a:gd name="T11" fmla="*/ 24 h 164"/>
                      <a:gd name="T12" fmla="*/ 34 w 400"/>
                      <a:gd name="T13" fmla="*/ 36 h 164"/>
                      <a:gd name="T14" fmla="*/ 24 w 400"/>
                      <a:gd name="T15" fmla="*/ 44 h 164"/>
                      <a:gd name="T16" fmla="*/ 16 w 400"/>
                      <a:gd name="T17" fmla="*/ 50 h 164"/>
                      <a:gd name="T18" fmla="*/ 10 w 400"/>
                      <a:gd name="T19" fmla="*/ 58 h 164"/>
                      <a:gd name="T20" fmla="*/ 4 w 400"/>
                      <a:gd name="T21" fmla="*/ 66 h 164"/>
                      <a:gd name="T22" fmla="*/ 2 w 400"/>
                      <a:gd name="T23" fmla="*/ 74 h 164"/>
                      <a:gd name="T24" fmla="*/ 0 w 400"/>
                      <a:gd name="T25" fmla="*/ 82 h 164"/>
                      <a:gd name="T26" fmla="*/ 0 w 400"/>
                      <a:gd name="T27" fmla="*/ 82 h 164"/>
                      <a:gd name="T28" fmla="*/ 2 w 400"/>
                      <a:gd name="T29" fmla="*/ 90 h 164"/>
                      <a:gd name="T30" fmla="*/ 4 w 400"/>
                      <a:gd name="T31" fmla="*/ 98 h 164"/>
                      <a:gd name="T32" fmla="*/ 10 w 400"/>
                      <a:gd name="T33" fmla="*/ 106 h 164"/>
                      <a:gd name="T34" fmla="*/ 16 w 400"/>
                      <a:gd name="T35" fmla="*/ 114 h 164"/>
                      <a:gd name="T36" fmla="*/ 24 w 400"/>
                      <a:gd name="T37" fmla="*/ 120 h 164"/>
                      <a:gd name="T38" fmla="*/ 34 w 400"/>
                      <a:gd name="T39" fmla="*/ 128 h 164"/>
                      <a:gd name="T40" fmla="*/ 58 w 400"/>
                      <a:gd name="T41" fmla="*/ 140 h 164"/>
                      <a:gd name="T42" fmla="*/ 88 w 400"/>
                      <a:gd name="T43" fmla="*/ 150 h 164"/>
                      <a:gd name="T44" fmla="*/ 122 w 400"/>
                      <a:gd name="T45" fmla="*/ 156 h 164"/>
                      <a:gd name="T46" fmla="*/ 160 w 400"/>
                      <a:gd name="T47" fmla="*/ 162 h 164"/>
                      <a:gd name="T48" fmla="*/ 200 w 400"/>
                      <a:gd name="T49" fmla="*/ 164 h 164"/>
                      <a:gd name="T50" fmla="*/ 200 w 400"/>
                      <a:gd name="T51" fmla="*/ 164 h 164"/>
                      <a:gd name="T52" fmla="*/ 240 w 400"/>
                      <a:gd name="T53" fmla="*/ 162 h 164"/>
                      <a:gd name="T54" fmla="*/ 278 w 400"/>
                      <a:gd name="T55" fmla="*/ 156 h 164"/>
                      <a:gd name="T56" fmla="*/ 312 w 400"/>
                      <a:gd name="T57" fmla="*/ 150 h 164"/>
                      <a:gd name="T58" fmla="*/ 342 w 400"/>
                      <a:gd name="T59" fmla="*/ 140 h 164"/>
                      <a:gd name="T60" fmla="*/ 366 w 400"/>
                      <a:gd name="T61" fmla="*/ 128 h 164"/>
                      <a:gd name="T62" fmla="*/ 376 w 400"/>
                      <a:gd name="T63" fmla="*/ 120 h 164"/>
                      <a:gd name="T64" fmla="*/ 384 w 400"/>
                      <a:gd name="T65" fmla="*/ 114 h 164"/>
                      <a:gd name="T66" fmla="*/ 392 w 400"/>
                      <a:gd name="T67" fmla="*/ 106 h 164"/>
                      <a:gd name="T68" fmla="*/ 396 w 400"/>
                      <a:gd name="T69" fmla="*/ 98 h 164"/>
                      <a:gd name="T70" fmla="*/ 400 w 400"/>
                      <a:gd name="T71" fmla="*/ 90 h 164"/>
                      <a:gd name="T72" fmla="*/ 400 w 400"/>
                      <a:gd name="T73" fmla="*/ 82 h 164"/>
                      <a:gd name="T74" fmla="*/ 400 w 400"/>
                      <a:gd name="T75" fmla="*/ 82 h 164"/>
                      <a:gd name="T76" fmla="*/ 400 w 400"/>
                      <a:gd name="T77" fmla="*/ 74 h 164"/>
                      <a:gd name="T78" fmla="*/ 396 w 400"/>
                      <a:gd name="T79" fmla="*/ 66 h 164"/>
                      <a:gd name="T80" fmla="*/ 392 w 400"/>
                      <a:gd name="T81" fmla="*/ 58 h 164"/>
                      <a:gd name="T82" fmla="*/ 384 w 400"/>
                      <a:gd name="T83" fmla="*/ 50 h 164"/>
                      <a:gd name="T84" fmla="*/ 376 w 400"/>
                      <a:gd name="T85" fmla="*/ 44 h 164"/>
                      <a:gd name="T86" fmla="*/ 366 w 400"/>
                      <a:gd name="T87" fmla="*/ 36 h 164"/>
                      <a:gd name="T88" fmla="*/ 342 w 400"/>
                      <a:gd name="T89" fmla="*/ 24 h 164"/>
                      <a:gd name="T90" fmla="*/ 312 w 400"/>
                      <a:gd name="T91" fmla="*/ 14 h 164"/>
                      <a:gd name="T92" fmla="*/ 278 w 400"/>
                      <a:gd name="T93" fmla="*/ 6 h 164"/>
                      <a:gd name="T94" fmla="*/ 240 w 400"/>
                      <a:gd name="T95" fmla="*/ 2 h 164"/>
                      <a:gd name="T96" fmla="*/ 200 w 400"/>
                      <a:gd name="T9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0" h="164">
                        <a:moveTo>
                          <a:pt x="200" y="0"/>
                        </a:moveTo>
                        <a:lnTo>
                          <a:pt x="200" y="0"/>
                        </a:lnTo>
                        <a:lnTo>
                          <a:pt x="160" y="2"/>
                        </a:lnTo>
                        <a:lnTo>
                          <a:pt x="122" y="6"/>
                        </a:lnTo>
                        <a:lnTo>
                          <a:pt x="88" y="14"/>
                        </a:lnTo>
                        <a:lnTo>
                          <a:pt x="58" y="24"/>
                        </a:lnTo>
                        <a:lnTo>
                          <a:pt x="34" y="36"/>
                        </a:lnTo>
                        <a:lnTo>
                          <a:pt x="24" y="44"/>
                        </a:lnTo>
                        <a:lnTo>
                          <a:pt x="16" y="50"/>
                        </a:lnTo>
                        <a:lnTo>
                          <a:pt x="10" y="58"/>
                        </a:lnTo>
                        <a:lnTo>
                          <a:pt x="4" y="66"/>
                        </a:lnTo>
                        <a:lnTo>
                          <a:pt x="2" y="74"/>
                        </a:lnTo>
                        <a:lnTo>
                          <a:pt x="0" y="82"/>
                        </a:lnTo>
                        <a:lnTo>
                          <a:pt x="0" y="82"/>
                        </a:lnTo>
                        <a:lnTo>
                          <a:pt x="2" y="90"/>
                        </a:lnTo>
                        <a:lnTo>
                          <a:pt x="4" y="98"/>
                        </a:lnTo>
                        <a:lnTo>
                          <a:pt x="10" y="106"/>
                        </a:lnTo>
                        <a:lnTo>
                          <a:pt x="16" y="114"/>
                        </a:lnTo>
                        <a:lnTo>
                          <a:pt x="24" y="120"/>
                        </a:lnTo>
                        <a:lnTo>
                          <a:pt x="34" y="128"/>
                        </a:lnTo>
                        <a:lnTo>
                          <a:pt x="58" y="140"/>
                        </a:lnTo>
                        <a:lnTo>
                          <a:pt x="88" y="150"/>
                        </a:lnTo>
                        <a:lnTo>
                          <a:pt x="122" y="156"/>
                        </a:lnTo>
                        <a:lnTo>
                          <a:pt x="160" y="162"/>
                        </a:lnTo>
                        <a:lnTo>
                          <a:pt x="200" y="164"/>
                        </a:lnTo>
                        <a:lnTo>
                          <a:pt x="200" y="164"/>
                        </a:lnTo>
                        <a:lnTo>
                          <a:pt x="240" y="162"/>
                        </a:lnTo>
                        <a:lnTo>
                          <a:pt x="278" y="156"/>
                        </a:lnTo>
                        <a:lnTo>
                          <a:pt x="312" y="150"/>
                        </a:lnTo>
                        <a:lnTo>
                          <a:pt x="342" y="140"/>
                        </a:lnTo>
                        <a:lnTo>
                          <a:pt x="366" y="128"/>
                        </a:lnTo>
                        <a:lnTo>
                          <a:pt x="376" y="120"/>
                        </a:lnTo>
                        <a:lnTo>
                          <a:pt x="384" y="114"/>
                        </a:lnTo>
                        <a:lnTo>
                          <a:pt x="392" y="106"/>
                        </a:lnTo>
                        <a:lnTo>
                          <a:pt x="396" y="98"/>
                        </a:lnTo>
                        <a:lnTo>
                          <a:pt x="400" y="90"/>
                        </a:lnTo>
                        <a:lnTo>
                          <a:pt x="400" y="82"/>
                        </a:lnTo>
                        <a:lnTo>
                          <a:pt x="400" y="82"/>
                        </a:lnTo>
                        <a:lnTo>
                          <a:pt x="400" y="74"/>
                        </a:lnTo>
                        <a:lnTo>
                          <a:pt x="396" y="66"/>
                        </a:lnTo>
                        <a:lnTo>
                          <a:pt x="392" y="58"/>
                        </a:lnTo>
                        <a:lnTo>
                          <a:pt x="384" y="50"/>
                        </a:lnTo>
                        <a:lnTo>
                          <a:pt x="376" y="44"/>
                        </a:lnTo>
                        <a:lnTo>
                          <a:pt x="366" y="36"/>
                        </a:lnTo>
                        <a:lnTo>
                          <a:pt x="342" y="24"/>
                        </a:lnTo>
                        <a:lnTo>
                          <a:pt x="312" y="14"/>
                        </a:lnTo>
                        <a:lnTo>
                          <a:pt x="278" y="6"/>
                        </a:lnTo>
                        <a:lnTo>
                          <a:pt x="240" y="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6" name="Freeform 109"/>
                  <p:cNvSpPr>
                    <a:spLocks noEditPoints="1"/>
                  </p:cNvSpPr>
                  <p:nvPr/>
                </p:nvSpPr>
                <p:spPr bwMode="auto">
                  <a:xfrm>
                    <a:off x="6229350" y="6446838"/>
                    <a:ext cx="641350" cy="263525"/>
                  </a:xfrm>
                  <a:custGeom>
                    <a:avLst/>
                    <a:gdLst>
                      <a:gd name="T0" fmla="*/ 212 w 404"/>
                      <a:gd name="T1" fmla="*/ 164 h 166"/>
                      <a:gd name="T2" fmla="*/ 182 w 404"/>
                      <a:gd name="T3" fmla="*/ 166 h 166"/>
                      <a:gd name="T4" fmla="*/ 222 w 404"/>
                      <a:gd name="T5" fmla="*/ 164 h 166"/>
                      <a:gd name="T6" fmla="*/ 172 w 404"/>
                      <a:gd name="T7" fmla="*/ 166 h 166"/>
                      <a:gd name="T8" fmla="*/ 172 w 404"/>
                      <a:gd name="T9" fmla="*/ 166 h 166"/>
                      <a:gd name="T10" fmla="*/ 250 w 404"/>
                      <a:gd name="T11" fmla="*/ 164 h 166"/>
                      <a:gd name="T12" fmla="*/ 144 w 404"/>
                      <a:gd name="T13" fmla="*/ 160 h 166"/>
                      <a:gd name="T14" fmla="*/ 268 w 404"/>
                      <a:gd name="T15" fmla="*/ 160 h 166"/>
                      <a:gd name="T16" fmla="*/ 126 w 404"/>
                      <a:gd name="T17" fmla="*/ 160 h 166"/>
                      <a:gd name="T18" fmla="*/ 278 w 404"/>
                      <a:gd name="T19" fmla="*/ 158 h 166"/>
                      <a:gd name="T20" fmla="*/ 116 w 404"/>
                      <a:gd name="T21" fmla="*/ 158 h 166"/>
                      <a:gd name="T22" fmla="*/ 116 w 404"/>
                      <a:gd name="T23" fmla="*/ 158 h 166"/>
                      <a:gd name="T24" fmla="*/ 308 w 404"/>
                      <a:gd name="T25" fmla="*/ 154 h 166"/>
                      <a:gd name="T26" fmla="*/ 88 w 404"/>
                      <a:gd name="T27" fmla="*/ 150 h 166"/>
                      <a:gd name="T28" fmla="*/ 324 w 404"/>
                      <a:gd name="T29" fmla="*/ 146 h 166"/>
                      <a:gd name="T30" fmla="*/ 68 w 404"/>
                      <a:gd name="T31" fmla="*/ 146 h 166"/>
                      <a:gd name="T32" fmla="*/ 334 w 404"/>
                      <a:gd name="T33" fmla="*/ 144 h 166"/>
                      <a:gd name="T34" fmla="*/ 60 w 404"/>
                      <a:gd name="T35" fmla="*/ 142 h 166"/>
                      <a:gd name="T36" fmla="*/ 60 w 404"/>
                      <a:gd name="T37" fmla="*/ 142 h 166"/>
                      <a:gd name="T38" fmla="*/ 362 w 404"/>
                      <a:gd name="T39" fmla="*/ 134 h 166"/>
                      <a:gd name="T40" fmla="*/ 36 w 404"/>
                      <a:gd name="T41" fmla="*/ 128 h 166"/>
                      <a:gd name="T42" fmla="*/ 376 w 404"/>
                      <a:gd name="T43" fmla="*/ 122 h 166"/>
                      <a:gd name="T44" fmla="*/ 18 w 404"/>
                      <a:gd name="T45" fmla="*/ 118 h 166"/>
                      <a:gd name="T46" fmla="*/ 384 w 404"/>
                      <a:gd name="T47" fmla="*/ 116 h 166"/>
                      <a:gd name="T48" fmla="*/ 12 w 404"/>
                      <a:gd name="T49" fmla="*/ 112 h 166"/>
                      <a:gd name="T50" fmla="*/ 12 w 404"/>
                      <a:gd name="T51" fmla="*/ 112 h 166"/>
                      <a:gd name="T52" fmla="*/ 402 w 404"/>
                      <a:gd name="T53" fmla="*/ 94 h 166"/>
                      <a:gd name="T54" fmla="*/ 4 w 404"/>
                      <a:gd name="T55" fmla="*/ 84 h 166"/>
                      <a:gd name="T56" fmla="*/ 402 w 404"/>
                      <a:gd name="T57" fmla="*/ 84 h 166"/>
                      <a:gd name="T58" fmla="*/ 404 w 404"/>
                      <a:gd name="T59" fmla="*/ 84 h 166"/>
                      <a:gd name="T60" fmla="*/ 8 w 404"/>
                      <a:gd name="T61" fmla="*/ 66 h 166"/>
                      <a:gd name="T62" fmla="*/ 392 w 404"/>
                      <a:gd name="T63" fmla="*/ 58 h 166"/>
                      <a:gd name="T64" fmla="*/ 12 w 404"/>
                      <a:gd name="T65" fmla="*/ 56 h 166"/>
                      <a:gd name="T66" fmla="*/ 384 w 404"/>
                      <a:gd name="T67" fmla="*/ 52 h 166"/>
                      <a:gd name="T68" fmla="*/ 28 w 404"/>
                      <a:gd name="T69" fmla="*/ 46 h 166"/>
                      <a:gd name="T70" fmla="*/ 28 w 404"/>
                      <a:gd name="T71" fmla="*/ 46 h 166"/>
                      <a:gd name="T72" fmla="*/ 370 w 404"/>
                      <a:gd name="T73" fmla="*/ 38 h 166"/>
                      <a:gd name="T74" fmla="*/ 52 w 404"/>
                      <a:gd name="T75" fmla="*/ 32 h 166"/>
                      <a:gd name="T76" fmla="*/ 344 w 404"/>
                      <a:gd name="T77" fmla="*/ 26 h 166"/>
                      <a:gd name="T78" fmla="*/ 60 w 404"/>
                      <a:gd name="T79" fmla="*/ 24 h 166"/>
                      <a:gd name="T80" fmla="*/ 334 w 404"/>
                      <a:gd name="T81" fmla="*/ 24 h 166"/>
                      <a:gd name="T82" fmla="*/ 80 w 404"/>
                      <a:gd name="T83" fmla="*/ 22 h 166"/>
                      <a:gd name="T84" fmla="*/ 80 w 404"/>
                      <a:gd name="T85" fmla="*/ 22 h 166"/>
                      <a:gd name="T86" fmla="*/ 318 w 404"/>
                      <a:gd name="T87" fmla="*/ 16 h 166"/>
                      <a:gd name="T88" fmla="*/ 106 w 404"/>
                      <a:gd name="T89" fmla="*/ 14 h 166"/>
                      <a:gd name="T90" fmla="*/ 288 w 404"/>
                      <a:gd name="T91" fmla="*/ 8 h 166"/>
                      <a:gd name="T92" fmla="*/ 116 w 404"/>
                      <a:gd name="T93" fmla="*/ 8 h 166"/>
                      <a:gd name="T94" fmla="*/ 278 w 404"/>
                      <a:gd name="T95" fmla="*/ 10 h 166"/>
                      <a:gd name="T96" fmla="*/ 136 w 404"/>
                      <a:gd name="T97" fmla="*/ 8 h 166"/>
                      <a:gd name="T98" fmla="*/ 136 w 404"/>
                      <a:gd name="T99" fmla="*/ 8 h 166"/>
                      <a:gd name="T100" fmla="*/ 260 w 404"/>
                      <a:gd name="T101" fmla="*/ 4 h 166"/>
                      <a:gd name="T102" fmla="*/ 164 w 404"/>
                      <a:gd name="T103" fmla="*/ 6 h 166"/>
                      <a:gd name="T104" fmla="*/ 232 w 404"/>
                      <a:gd name="T105" fmla="*/ 2 h 166"/>
                      <a:gd name="T106" fmla="*/ 174 w 404"/>
                      <a:gd name="T107" fmla="*/ 2 h 166"/>
                      <a:gd name="T108" fmla="*/ 222 w 404"/>
                      <a:gd name="T109" fmla="*/ 4 h 166"/>
                      <a:gd name="T110" fmla="*/ 192 w 404"/>
                      <a:gd name="T111" fmla="*/ 4 h 166"/>
                      <a:gd name="T112" fmla="*/ 202 w 404"/>
                      <a:gd name="T113" fmla="*/ 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4" h="166">
                        <a:moveTo>
                          <a:pt x="202" y="166"/>
                        </a:moveTo>
                        <a:lnTo>
                          <a:pt x="202" y="166"/>
                        </a:lnTo>
                        <a:lnTo>
                          <a:pt x="202" y="164"/>
                        </a:lnTo>
                        <a:lnTo>
                          <a:pt x="202" y="164"/>
                        </a:lnTo>
                        <a:lnTo>
                          <a:pt x="202" y="164"/>
                        </a:lnTo>
                        <a:lnTo>
                          <a:pt x="212" y="164"/>
                        </a:lnTo>
                        <a:lnTo>
                          <a:pt x="212" y="166"/>
                        </a:lnTo>
                        <a:lnTo>
                          <a:pt x="212" y="166"/>
                        </a:lnTo>
                        <a:lnTo>
                          <a:pt x="202" y="166"/>
                        </a:lnTo>
                        <a:close/>
                        <a:moveTo>
                          <a:pt x="192" y="166"/>
                        </a:moveTo>
                        <a:lnTo>
                          <a:pt x="192" y="166"/>
                        </a:lnTo>
                        <a:lnTo>
                          <a:pt x="182" y="166"/>
                        </a:lnTo>
                        <a:lnTo>
                          <a:pt x="182" y="164"/>
                        </a:lnTo>
                        <a:lnTo>
                          <a:pt x="182" y="164"/>
                        </a:lnTo>
                        <a:lnTo>
                          <a:pt x="192" y="164"/>
                        </a:lnTo>
                        <a:lnTo>
                          <a:pt x="192" y="166"/>
                        </a:lnTo>
                        <a:close/>
                        <a:moveTo>
                          <a:pt x="222" y="166"/>
                        </a:moveTo>
                        <a:lnTo>
                          <a:pt x="222" y="164"/>
                        </a:lnTo>
                        <a:lnTo>
                          <a:pt x="222" y="164"/>
                        </a:lnTo>
                        <a:lnTo>
                          <a:pt x="230" y="162"/>
                        </a:lnTo>
                        <a:lnTo>
                          <a:pt x="230" y="166"/>
                        </a:lnTo>
                        <a:lnTo>
                          <a:pt x="230" y="166"/>
                        </a:lnTo>
                        <a:lnTo>
                          <a:pt x="222" y="166"/>
                        </a:lnTo>
                        <a:close/>
                        <a:moveTo>
                          <a:pt x="172" y="166"/>
                        </a:moveTo>
                        <a:lnTo>
                          <a:pt x="172" y="166"/>
                        </a:lnTo>
                        <a:lnTo>
                          <a:pt x="164" y="166"/>
                        </a:lnTo>
                        <a:lnTo>
                          <a:pt x="164" y="162"/>
                        </a:lnTo>
                        <a:lnTo>
                          <a:pt x="164" y="162"/>
                        </a:lnTo>
                        <a:lnTo>
                          <a:pt x="174" y="162"/>
                        </a:lnTo>
                        <a:lnTo>
                          <a:pt x="172" y="166"/>
                        </a:lnTo>
                        <a:close/>
                        <a:moveTo>
                          <a:pt x="240" y="166"/>
                        </a:moveTo>
                        <a:lnTo>
                          <a:pt x="240" y="162"/>
                        </a:lnTo>
                        <a:lnTo>
                          <a:pt x="240" y="162"/>
                        </a:lnTo>
                        <a:lnTo>
                          <a:pt x="250" y="162"/>
                        </a:lnTo>
                        <a:lnTo>
                          <a:pt x="250" y="164"/>
                        </a:lnTo>
                        <a:lnTo>
                          <a:pt x="250" y="164"/>
                        </a:lnTo>
                        <a:lnTo>
                          <a:pt x="240" y="166"/>
                        </a:lnTo>
                        <a:close/>
                        <a:moveTo>
                          <a:pt x="154" y="164"/>
                        </a:moveTo>
                        <a:lnTo>
                          <a:pt x="154" y="164"/>
                        </a:lnTo>
                        <a:lnTo>
                          <a:pt x="144" y="164"/>
                        </a:lnTo>
                        <a:lnTo>
                          <a:pt x="144" y="160"/>
                        </a:lnTo>
                        <a:lnTo>
                          <a:pt x="144" y="160"/>
                        </a:lnTo>
                        <a:lnTo>
                          <a:pt x="154" y="162"/>
                        </a:lnTo>
                        <a:lnTo>
                          <a:pt x="154" y="164"/>
                        </a:lnTo>
                        <a:close/>
                        <a:moveTo>
                          <a:pt x="260" y="164"/>
                        </a:moveTo>
                        <a:lnTo>
                          <a:pt x="260" y="160"/>
                        </a:lnTo>
                        <a:lnTo>
                          <a:pt x="260" y="160"/>
                        </a:lnTo>
                        <a:lnTo>
                          <a:pt x="268" y="160"/>
                        </a:lnTo>
                        <a:lnTo>
                          <a:pt x="270" y="162"/>
                        </a:lnTo>
                        <a:lnTo>
                          <a:pt x="270" y="162"/>
                        </a:lnTo>
                        <a:lnTo>
                          <a:pt x="260" y="164"/>
                        </a:lnTo>
                        <a:close/>
                        <a:moveTo>
                          <a:pt x="134" y="162"/>
                        </a:moveTo>
                        <a:lnTo>
                          <a:pt x="134" y="162"/>
                        </a:lnTo>
                        <a:lnTo>
                          <a:pt x="126" y="160"/>
                        </a:lnTo>
                        <a:lnTo>
                          <a:pt x="126" y="158"/>
                        </a:lnTo>
                        <a:lnTo>
                          <a:pt x="126" y="158"/>
                        </a:lnTo>
                        <a:lnTo>
                          <a:pt x="136" y="160"/>
                        </a:lnTo>
                        <a:lnTo>
                          <a:pt x="134" y="162"/>
                        </a:lnTo>
                        <a:close/>
                        <a:moveTo>
                          <a:pt x="278" y="160"/>
                        </a:moveTo>
                        <a:lnTo>
                          <a:pt x="278" y="158"/>
                        </a:lnTo>
                        <a:lnTo>
                          <a:pt x="278" y="158"/>
                        </a:lnTo>
                        <a:lnTo>
                          <a:pt x="288" y="156"/>
                        </a:lnTo>
                        <a:lnTo>
                          <a:pt x="288" y="158"/>
                        </a:lnTo>
                        <a:lnTo>
                          <a:pt x="288" y="158"/>
                        </a:lnTo>
                        <a:lnTo>
                          <a:pt x="278" y="160"/>
                        </a:lnTo>
                        <a:close/>
                        <a:moveTo>
                          <a:pt x="116" y="158"/>
                        </a:moveTo>
                        <a:lnTo>
                          <a:pt x="116" y="158"/>
                        </a:lnTo>
                        <a:lnTo>
                          <a:pt x="106" y="156"/>
                        </a:lnTo>
                        <a:lnTo>
                          <a:pt x="106" y="154"/>
                        </a:lnTo>
                        <a:lnTo>
                          <a:pt x="106" y="154"/>
                        </a:lnTo>
                        <a:lnTo>
                          <a:pt x="116" y="156"/>
                        </a:lnTo>
                        <a:lnTo>
                          <a:pt x="116" y="158"/>
                        </a:lnTo>
                        <a:close/>
                        <a:moveTo>
                          <a:pt x="298" y="158"/>
                        </a:moveTo>
                        <a:lnTo>
                          <a:pt x="298" y="154"/>
                        </a:lnTo>
                        <a:lnTo>
                          <a:pt x="298" y="154"/>
                        </a:lnTo>
                        <a:lnTo>
                          <a:pt x="306" y="152"/>
                        </a:lnTo>
                        <a:lnTo>
                          <a:pt x="308" y="154"/>
                        </a:lnTo>
                        <a:lnTo>
                          <a:pt x="308" y="154"/>
                        </a:lnTo>
                        <a:lnTo>
                          <a:pt x="298" y="158"/>
                        </a:lnTo>
                        <a:close/>
                        <a:moveTo>
                          <a:pt x="96" y="154"/>
                        </a:moveTo>
                        <a:lnTo>
                          <a:pt x="96" y="154"/>
                        </a:lnTo>
                        <a:lnTo>
                          <a:pt x="88" y="152"/>
                        </a:lnTo>
                        <a:lnTo>
                          <a:pt x="88" y="150"/>
                        </a:lnTo>
                        <a:lnTo>
                          <a:pt x="88" y="150"/>
                        </a:lnTo>
                        <a:lnTo>
                          <a:pt x="98" y="152"/>
                        </a:lnTo>
                        <a:lnTo>
                          <a:pt x="96" y="154"/>
                        </a:lnTo>
                        <a:close/>
                        <a:moveTo>
                          <a:pt x="316" y="152"/>
                        </a:moveTo>
                        <a:lnTo>
                          <a:pt x="316" y="150"/>
                        </a:lnTo>
                        <a:lnTo>
                          <a:pt x="316" y="150"/>
                        </a:lnTo>
                        <a:lnTo>
                          <a:pt x="324" y="146"/>
                        </a:lnTo>
                        <a:lnTo>
                          <a:pt x="326" y="150"/>
                        </a:lnTo>
                        <a:lnTo>
                          <a:pt x="326" y="150"/>
                        </a:lnTo>
                        <a:lnTo>
                          <a:pt x="316" y="152"/>
                        </a:lnTo>
                        <a:close/>
                        <a:moveTo>
                          <a:pt x="78" y="150"/>
                        </a:moveTo>
                        <a:lnTo>
                          <a:pt x="78" y="150"/>
                        </a:lnTo>
                        <a:lnTo>
                          <a:pt x="68" y="146"/>
                        </a:lnTo>
                        <a:lnTo>
                          <a:pt x="70" y="144"/>
                        </a:lnTo>
                        <a:lnTo>
                          <a:pt x="70" y="144"/>
                        </a:lnTo>
                        <a:lnTo>
                          <a:pt x="80" y="146"/>
                        </a:lnTo>
                        <a:lnTo>
                          <a:pt x="78" y="150"/>
                        </a:lnTo>
                        <a:close/>
                        <a:moveTo>
                          <a:pt x="334" y="146"/>
                        </a:moveTo>
                        <a:lnTo>
                          <a:pt x="334" y="144"/>
                        </a:lnTo>
                        <a:lnTo>
                          <a:pt x="334" y="144"/>
                        </a:lnTo>
                        <a:lnTo>
                          <a:pt x="342" y="140"/>
                        </a:lnTo>
                        <a:lnTo>
                          <a:pt x="344" y="142"/>
                        </a:lnTo>
                        <a:lnTo>
                          <a:pt x="344" y="142"/>
                        </a:lnTo>
                        <a:lnTo>
                          <a:pt x="334" y="146"/>
                        </a:lnTo>
                        <a:close/>
                        <a:moveTo>
                          <a:pt x="60" y="142"/>
                        </a:moveTo>
                        <a:lnTo>
                          <a:pt x="60" y="142"/>
                        </a:lnTo>
                        <a:lnTo>
                          <a:pt x="50" y="138"/>
                        </a:lnTo>
                        <a:lnTo>
                          <a:pt x="52" y="136"/>
                        </a:lnTo>
                        <a:lnTo>
                          <a:pt x="52" y="136"/>
                        </a:lnTo>
                        <a:lnTo>
                          <a:pt x="62" y="140"/>
                        </a:lnTo>
                        <a:lnTo>
                          <a:pt x="60" y="142"/>
                        </a:lnTo>
                        <a:close/>
                        <a:moveTo>
                          <a:pt x="352" y="140"/>
                        </a:moveTo>
                        <a:lnTo>
                          <a:pt x="352" y="136"/>
                        </a:lnTo>
                        <a:lnTo>
                          <a:pt x="352" y="136"/>
                        </a:lnTo>
                        <a:lnTo>
                          <a:pt x="360" y="132"/>
                        </a:lnTo>
                        <a:lnTo>
                          <a:pt x="362" y="134"/>
                        </a:lnTo>
                        <a:lnTo>
                          <a:pt x="362" y="134"/>
                        </a:lnTo>
                        <a:lnTo>
                          <a:pt x="352" y="140"/>
                        </a:lnTo>
                        <a:close/>
                        <a:moveTo>
                          <a:pt x="42" y="134"/>
                        </a:moveTo>
                        <a:lnTo>
                          <a:pt x="42" y="134"/>
                        </a:lnTo>
                        <a:lnTo>
                          <a:pt x="34" y="130"/>
                        </a:lnTo>
                        <a:lnTo>
                          <a:pt x="36" y="128"/>
                        </a:lnTo>
                        <a:lnTo>
                          <a:pt x="36" y="128"/>
                        </a:lnTo>
                        <a:lnTo>
                          <a:pt x="44" y="132"/>
                        </a:lnTo>
                        <a:lnTo>
                          <a:pt x="42" y="134"/>
                        </a:lnTo>
                        <a:close/>
                        <a:moveTo>
                          <a:pt x="370" y="130"/>
                        </a:moveTo>
                        <a:lnTo>
                          <a:pt x="368" y="128"/>
                        </a:lnTo>
                        <a:lnTo>
                          <a:pt x="368" y="128"/>
                        </a:lnTo>
                        <a:lnTo>
                          <a:pt x="376" y="122"/>
                        </a:lnTo>
                        <a:lnTo>
                          <a:pt x="378" y="124"/>
                        </a:lnTo>
                        <a:lnTo>
                          <a:pt x="378" y="124"/>
                        </a:lnTo>
                        <a:lnTo>
                          <a:pt x="370" y="130"/>
                        </a:lnTo>
                        <a:close/>
                        <a:moveTo>
                          <a:pt x="26" y="124"/>
                        </a:moveTo>
                        <a:lnTo>
                          <a:pt x="26" y="124"/>
                        </a:lnTo>
                        <a:lnTo>
                          <a:pt x="18" y="118"/>
                        </a:lnTo>
                        <a:lnTo>
                          <a:pt x="20" y="116"/>
                        </a:lnTo>
                        <a:lnTo>
                          <a:pt x="20" y="116"/>
                        </a:lnTo>
                        <a:lnTo>
                          <a:pt x="28" y="122"/>
                        </a:lnTo>
                        <a:lnTo>
                          <a:pt x="26" y="124"/>
                        </a:lnTo>
                        <a:close/>
                        <a:moveTo>
                          <a:pt x="386" y="118"/>
                        </a:moveTo>
                        <a:lnTo>
                          <a:pt x="384" y="116"/>
                        </a:lnTo>
                        <a:lnTo>
                          <a:pt x="384" y="116"/>
                        </a:lnTo>
                        <a:lnTo>
                          <a:pt x="390" y="110"/>
                        </a:lnTo>
                        <a:lnTo>
                          <a:pt x="392" y="112"/>
                        </a:lnTo>
                        <a:lnTo>
                          <a:pt x="392" y="112"/>
                        </a:lnTo>
                        <a:lnTo>
                          <a:pt x="386" y="118"/>
                        </a:lnTo>
                        <a:close/>
                        <a:moveTo>
                          <a:pt x="12" y="112"/>
                        </a:moveTo>
                        <a:lnTo>
                          <a:pt x="12" y="112"/>
                        </a:lnTo>
                        <a:lnTo>
                          <a:pt x="6" y="102"/>
                        </a:lnTo>
                        <a:lnTo>
                          <a:pt x="8" y="102"/>
                        </a:lnTo>
                        <a:lnTo>
                          <a:pt x="8" y="102"/>
                        </a:lnTo>
                        <a:lnTo>
                          <a:pt x="14" y="108"/>
                        </a:lnTo>
                        <a:lnTo>
                          <a:pt x="12" y="112"/>
                        </a:lnTo>
                        <a:close/>
                        <a:moveTo>
                          <a:pt x="398" y="104"/>
                        </a:moveTo>
                        <a:lnTo>
                          <a:pt x="396" y="102"/>
                        </a:lnTo>
                        <a:lnTo>
                          <a:pt x="396" y="102"/>
                        </a:lnTo>
                        <a:lnTo>
                          <a:pt x="400" y="94"/>
                        </a:lnTo>
                        <a:lnTo>
                          <a:pt x="402" y="94"/>
                        </a:lnTo>
                        <a:lnTo>
                          <a:pt x="402" y="94"/>
                        </a:lnTo>
                        <a:lnTo>
                          <a:pt x="398" y="104"/>
                        </a:lnTo>
                        <a:close/>
                        <a:moveTo>
                          <a:pt x="2" y="94"/>
                        </a:moveTo>
                        <a:lnTo>
                          <a:pt x="2" y="94"/>
                        </a:lnTo>
                        <a:lnTo>
                          <a:pt x="0" y="84"/>
                        </a:lnTo>
                        <a:lnTo>
                          <a:pt x="4" y="84"/>
                        </a:lnTo>
                        <a:lnTo>
                          <a:pt x="4" y="84"/>
                        </a:lnTo>
                        <a:lnTo>
                          <a:pt x="4" y="84"/>
                        </a:lnTo>
                        <a:lnTo>
                          <a:pt x="6" y="92"/>
                        </a:lnTo>
                        <a:lnTo>
                          <a:pt x="2" y="94"/>
                        </a:lnTo>
                        <a:close/>
                        <a:moveTo>
                          <a:pt x="404" y="84"/>
                        </a:moveTo>
                        <a:lnTo>
                          <a:pt x="400" y="84"/>
                        </a:lnTo>
                        <a:lnTo>
                          <a:pt x="402" y="84"/>
                        </a:lnTo>
                        <a:lnTo>
                          <a:pt x="400" y="84"/>
                        </a:lnTo>
                        <a:lnTo>
                          <a:pt x="400" y="84"/>
                        </a:lnTo>
                        <a:lnTo>
                          <a:pt x="400" y="76"/>
                        </a:lnTo>
                        <a:lnTo>
                          <a:pt x="402" y="74"/>
                        </a:lnTo>
                        <a:lnTo>
                          <a:pt x="402" y="74"/>
                        </a:lnTo>
                        <a:lnTo>
                          <a:pt x="404" y="84"/>
                        </a:lnTo>
                        <a:lnTo>
                          <a:pt x="404" y="84"/>
                        </a:lnTo>
                        <a:close/>
                        <a:moveTo>
                          <a:pt x="6" y="74"/>
                        </a:moveTo>
                        <a:lnTo>
                          <a:pt x="2" y="74"/>
                        </a:lnTo>
                        <a:lnTo>
                          <a:pt x="2" y="74"/>
                        </a:lnTo>
                        <a:lnTo>
                          <a:pt x="6" y="64"/>
                        </a:lnTo>
                        <a:lnTo>
                          <a:pt x="8" y="66"/>
                        </a:lnTo>
                        <a:lnTo>
                          <a:pt x="8" y="66"/>
                        </a:lnTo>
                        <a:lnTo>
                          <a:pt x="6" y="74"/>
                        </a:lnTo>
                        <a:close/>
                        <a:moveTo>
                          <a:pt x="396" y="66"/>
                        </a:moveTo>
                        <a:lnTo>
                          <a:pt x="396" y="66"/>
                        </a:lnTo>
                        <a:lnTo>
                          <a:pt x="390" y="60"/>
                        </a:lnTo>
                        <a:lnTo>
                          <a:pt x="392" y="58"/>
                        </a:lnTo>
                        <a:lnTo>
                          <a:pt x="392" y="58"/>
                        </a:lnTo>
                        <a:lnTo>
                          <a:pt x="398" y="66"/>
                        </a:lnTo>
                        <a:lnTo>
                          <a:pt x="396" y="66"/>
                        </a:lnTo>
                        <a:close/>
                        <a:moveTo>
                          <a:pt x="14" y="58"/>
                        </a:moveTo>
                        <a:lnTo>
                          <a:pt x="12" y="56"/>
                        </a:lnTo>
                        <a:lnTo>
                          <a:pt x="12" y="56"/>
                        </a:lnTo>
                        <a:lnTo>
                          <a:pt x="18" y="50"/>
                        </a:lnTo>
                        <a:lnTo>
                          <a:pt x="20" y="52"/>
                        </a:lnTo>
                        <a:lnTo>
                          <a:pt x="20" y="52"/>
                        </a:lnTo>
                        <a:lnTo>
                          <a:pt x="14" y="58"/>
                        </a:lnTo>
                        <a:close/>
                        <a:moveTo>
                          <a:pt x="384" y="52"/>
                        </a:moveTo>
                        <a:lnTo>
                          <a:pt x="384" y="52"/>
                        </a:lnTo>
                        <a:lnTo>
                          <a:pt x="376" y="46"/>
                        </a:lnTo>
                        <a:lnTo>
                          <a:pt x="378" y="44"/>
                        </a:lnTo>
                        <a:lnTo>
                          <a:pt x="378" y="44"/>
                        </a:lnTo>
                        <a:lnTo>
                          <a:pt x="386" y="50"/>
                        </a:lnTo>
                        <a:lnTo>
                          <a:pt x="384" y="52"/>
                        </a:lnTo>
                        <a:close/>
                        <a:moveTo>
                          <a:pt x="28" y="46"/>
                        </a:moveTo>
                        <a:lnTo>
                          <a:pt x="26" y="44"/>
                        </a:lnTo>
                        <a:lnTo>
                          <a:pt x="26" y="44"/>
                        </a:lnTo>
                        <a:lnTo>
                          <a:pt x="34" y="38"/>
                        </a:lnTo>
                        <a:lnTo>
                          <a:pt x="36" y="40"/>
                        </a:lnTo>
                        <a:lnTo>
                          <a:pt x="36" y="40"/>
                        </a:lnTo>
                        <a:lnTo>
                          <a:pt x="28" y="46"/>
                        </a:lnTo>
                        <a:close/>
                        <a:moveTo>
                          <a:pt x="368" y="40"/>
                        </a:moveTo>
                        <a:lnTo>
                          <a:pt x="368" y="40"/>
                        </a:lnTo>
                        <a:lnTo>
                          <a:pt x="360" y="36"/>
                        </a:lnTo>
                        <a:lnTo>
                          <a:pt x="362" y="34"/>
                        </a:lnTo>
                        <a:lnTo>
                          <a:pt x="362" y="34"/>
                        </a:lnTo>
                        <a:lnTo>
                          <a:pt x="370" y="38"/>
                        </a:lnTo>
                        <a:lnTo>
                          <a:pt x="368" y="40"/>
                        </a:lnTo>
                        <a:close/>
                        <a:moveTo>
                          <a:pt x="44" y="36"/>
                        </a:moveTo>
                        <a:lnTo>
                          <a:pt x="42" y="34"/>
                        </a:lnTo>
                        <a:lnTo>
                          <a:pt x="42" y="34"/>
                        </a:lnTo>
                        <a:lnTo>
                          <a:pt x="52" y="28"/>
                        </a:lnTo>
                        <a:lnTo>
                          <a:pt x="52" y="32"/>
                        </a:lnTo>
                        <a:lnTo>
                          <a:pt x="52" y="32"/>
                        </a:lnTo>
                        <a:lnTo>
                          <a:pt x="44" y="36"/>
                        </a:lnTo>
                        <a:close/>
                        <a:moveTo>
                          <a:pt x="352" y="32"/>
                        </a:moveTo>
                        <a:lnTo>
                          <a:pt x="352" y="32"/>
                        </a:lnTo>
                        <a:lnTo>
                          <a:pt x="344" y="28"/>
                        </a:lnTo>
                        <a:lnTo>
                          <a:pt x="344" y="26"/>
                        </a:lnTo>
                        <a:lnTo>
                          <a:pt x="344" y="26"/>
                        </a:lnTo>
                        <a:lnTo>
                          <a:pt x="354" y="30"/>
                        </a:lnTo>
                        <a:lnTo>
                          <a:pt x="352" y="32"/>
                        </a:lnTo>
                        <a:close/>
                        <a:moveTo>
                          <a:pt x="62" y="28"/>
                        </a:moveTo>
                        <a:lnTo>
                          <a:pt x="60" y="24"/>
                        </a:lnTo>
                        <a:lnTo>
                          <a:pt x="60" y="24"/>
                        </a:lnTo>
                        <a:lnTo>
                          <a:pt x="70" y="22"/>
                        </a:lnTo>
                        <a:lnTo>
                          <a:pt x="70" y="24"/>
                        </a:lnTo>
                        <a:lnTo>
                          <a:pt x="70" y="24"/>
                        </a:lnTo>
                        <a:lnTo>
                          <a:pt x="62" y="28"/>
                        </a:lnTo>
                        <a:close/>
                        <a:moveTo>
                          <a:pt x="334" y="24"/>
                        </a:moveTo>
                        <a:lnTo>
                          <a:pt x="334" y="24"/>
                        </a:lnTo>
                        <a:lnTo>
                          <a:pt x="326" y="22"/>
                        </a:lnTo>
                        <a:lnTo>
                          <a:pt x="326" y="18"/>
                        </a:lnTo>
                        <a:lnTo>
                          <a:pt x="326" y="18"/>
                        </a:lnTo>
                        <a:lnTo>
                          <a:pt x="336" y="22"/>
                        </a:lnTo>
                        <a:lnTo>
                          <a:pt x="334" y="24"/>
                        </a:lnTo>
                        <a:close/>
                        <a:moveTo>
                          <a:pt x="80" y="22"/>
                        </a:moveTo>
                        <a:lnTo>
                          <a:pt x="78" y="18"/>
                        </a:lnTo>
                        <a:lnTo>
                          <a:pt x="78" y="18"/>
                        </a:lnTo>
                        <a:lnTo>
                          <a:pt x="88" y="16"/>
                        </a:lnTo>
                        <a:lnTo>
                          <a:pt x="88" y="18"/>
                        </a:lnTo>
                        <a:lnTo>
                          <a:pt x="88" y="18"/>
                        </a:lnTo>
                        <a:lnTo>
                          <a:pt x="80" y="22"/>
                        </a:lnTo>
                        <a:close/>
                        <a:moveTo>
                          <a:pt x="316" y="18"/>
                        </a:moveTo>
                        <a:lnTo>
                          <a:pt x="316" y="18"/>
                        </a:lnTo>
                        <a:lnTo>
                          <a:pt x="306" y="16"/>
                        </a:lnTo>
                        <a:lnTo>
                          <a:pt x="308" y="14"/>
                        </a:lnTo>
                        <a:lnTo>
                          <a:pt x="308" y="14"/>
                        </a:lnTo>
                        <a:lnTo>
                          <a:pt x="318" y="16"/>
                        </a:lnTo>
                        <a:lnTo>
                          <a:pt x="316" y="18"/>
                        </a:lnTo>
                        <a:close/>
                        <a:moveTo>
                          <a:pt x="98" y="16"/>
                        </a:moveTo>
                        <a:lnTo>
                          <a:pt x="96" y="14"/>
                        </a:lnTo>
                        <a:lnTo>
                          <a:pt x="96" y="14"/>
                        </a:lnTo>
                        <a:lnTo>
                          <a:pt x="106" y="10"/>
                        </a:lnTo>
                        <a:lnTo>
                          <a:pt x="106" y="14"/>
                        </a:lnTo>
                        <a:lnTo>
                          <a:pt x="106" y="14"/>
                        </a:lnTo>
                        <a:lnTo>
                          <a:pt x="98" y="16"/>
                        </a:lnTo>
                        <a:close/>
                        <a:moveTo>
                          <a:pt x="298" y="14"/>
                        </a:moveTo>
                        <a:lnTo>
                          <a:pt x="298" y="14"/>
                        </a:lnTo>
                        <a:lnTo>
                          <a:pt x="288" y="12"/>
                        </a:lnTo>
                        <a:lnTo>
                          <a:pt x="288" y="8"/>
                        </a:lnTo>
                        <a:lnTo>
                          <a:pt x="288" y="8"/>
                        </a:lnTo>
                        <a:lnTo>
                          <a:pt x="298" y="10"/>
                        </a:lnTo>
                        <a:lnTo>
                          <a:pt x="298" y="14"/>
                        </a:lnTo>
                        <a:close/>
                        <a:moveTo>
                          <a:pt x="116" y="12"/>
                        </a:moveTo>
                        <a:lnTo>
                          <a:pt x="116" y="8"/>
                        </a:lnTo>
                        <a:lnTo>
                          <a:pt x="116" y="8"/>
                        </a:lnTo>
                        <a:lnTo>
                          <a:pt x="126" y="8"/>
                        </a:lnTo>
                        <a:lnTo>
                          <a:pt x="126" y="10"/>
                        </a:lnTo>
                        <a:lnTo>
                          <a:pt x="126" y="10"/>
                        </a:lnTo>
                        <a:lnTo>
                          <a:pt x="116" y="12"/>
                        </a:lnTo>
                        <a:close/>
                        <a:moveTo>
                          <a:pt x="278" y="10"/>
                        </a:moveTo>
                        <a:lnTo>
                          <a:pt x="278" y="10"/>
                        </a:lnTo>
                        <a:lnTo>
                          <a:pt x="270" y="8"/>
                        </a:lnTo>
                        <a:lnTo>
                          <a:pt x="270" y="6"/>
                        </a:lnTo>
                        <a:lnTo>
                          <a:pt x="270" y="6"/>
                        </a:lnTo>
                        <a:lnTo>
                          <a:pt x="280" y="8"/>
                        </a:lnTo>
                        <a:lnTo>
                          <a:pt x="278" y="10"/>
                        </a:lnTo>
                        <a:close/>
                        <a:moveTo>
                          <a:pt x="136" y="8"/>
                        </a:moveTo>
                        <a:lnTo>
                          <a:pt x="134" y="6"/>
                        </a:lnTo>
                        <a:lnTo>
                          <a:pt x="134" y="6"/>
                        </a:lnTo>
                        <a:lnTo>
                          <a:pt x="144" y="4"/>
                        </a:lnTo>
                        <a:lnTo>
                          <a:pt x="144" y="8"/>
                        </a:lnTo>
                        <a:lnTo>
                          <a:pt x="144" y="8"/>
                        </a:lnTo>
                        <a:lnTo>
                          <a:pt x="136" y="8"/>
                        </a:lnTo>
                        <a:close/>
                        <a:moveTo>
                          <a:pt x="260" y="8"/>
                        </a:moveTo>
                        <a:lnTo>
                          <a:pt x="260" y="8"/>
                        </a:lnTo>
                        <a:lnTo>
                          <a:pt x="250" y="6"/>
                        </a:lnTo>
                        <a:lnTo>
                          <a:pt x="250" y="4"/>
                        </a:lnTo>
                        <a:lnTo>
                          <a:pt x="250" y="4"/>
                        </a:lnTo>
                        <a:lnTo>
                          <a:pt x="260" y="4"/>
                        </a:lnTo>
                        <a:lnTo>
                          <a:pt x="260" y="8"/>
                        </a:lnTo>
                        <a:close/>
                        <a:moveTo>
                          <a:pt x="154" y="6"/>
                        </a:moveTo>
                        <a:lnTo>
                          <a:pt x="154" y="4"/>
                        </a:lnTo>
                        <a:lnTo>
                          <a:pt x="154" y="4"/>
                        </a:lnTo>
                        <a:lnTo>
                          <a:pt x="164" y="2"/>
                        </a:lnTo>
                        <a:lnTo>
                          <a:pt x="164" y="6"/>
                        </a:lnTo>
                        <a:lnTo>
                          <a:pt x="164" y="6"/>
                        </a:lnTo>
                        <a:lnTo>
                          <a:pt x="154" y="6"/>
                        </a:lnTo>
                        <a:close/>
                        <a:moveTo>
                          <a:pt x="240" y="6"/>
                        </a:moveTo>
                        <a:lnTo>
                          <a:pt x="240" y="6"/>
                        </a:lnTo>
                        <a:lnTo>
                          <a:pt x="232" y="4"/>
                        </a:lnTo>
                        <a:lnTo>
                          <a:pt x="232" y="2"/>
                        </a:lnTo>
                        <a:lnTo>
                          <a:pt x="232" y="2"/>
                        </a:lnTo>
                        <a:lnTo>
                          <a:pt x="242" y="2"/>
                        </a:lnTo>
                        <a:lnTo>
                          <a:pt x="240" y="6"/>
                        </a:lnTo>
                        <a:close/>
                        <a:moveTo>
                          <a:pt x="174" y="4"/>
                        </a:moveTo>
                        <a:lnTo>
                          <a:pt x="174" y="2"/>
                        </a:lnTo>
                        <a:lnTo>
                          <a:pt x="174" y="2"/>
                        </a:lnTo>
                        <a:lnTo>
                          <a:pt x="182" y="2"/>
                        </a:lnTo>
                        <a:lnTo>
                          <a:pt x="182" y="4"/>
                        </a:lnTo>
                        <a:lnTo>
                          <a:pt x="182" y="4"/>
                        </a:lnTo>
                        <a:lnTo>
                          <a:pt x="174" y="4"/>
                        </a:lnTo>
                        <a:close/>
                        <a:moveTo>
                          <a:pt x="222" y="4"/>
                        </a:moveTo>
                        <a:lnTo>
                          <a:pt x="222" y="4"/>
                        </a:lnTo>
                        <a:lnTo>
                          <a:pt x="212" y="4"/>
                        </a:lnTo>
                        <a:lnTo>
                          <a:pt x="212" y="2"/>
                        </a:lnTo>
                        <a:lnTo>
                          <a:pt x="212" y="2"/>
                        </a:lnTo>
                        <a:lnTo>
                          <a:pt x="222" y="2"/>
                        </a:lnTo>
                        <a:lnTo>
                          <a:pt x="222" y="4"/>
                        </a:lnTo>
                        <a:close/>
                        <a:moveTo>
                          <a:pt x="192" y="4"/>
                        </a:moveTo>
                        <a:lnTo>
                          <a:pt x="192" y="0"/>
                        </a:lnTo>
                        <a:lnTo>
                          <a:pt x="192" y="0"/>
                        </a:lnTo>
                        <a:lnTo>
                          <a:pt x="202" y="0"/>
                        </a:lnTo>
                        <a:lnTo>
                          <a:pt x="202" y="0"/>
                        </a:lnTo>
                        <a:lnTo>
                          <a:pt x="202" y="4"/>
                        </a:lnTo>
                        <a:lnTo>
                          <a:pt x="202" y="4"/>
                        </a:lnTo>
                        <a:lnTo>
                          <a:pt x="202" y="4"/>
                        </a:lnTo>
                        <a:lnTo>
                          <a:pt x="192" y="4"/>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7" name="Freeform 110"/>
                  <p:cNvSpPr>
                    <a:spLocks/>
                  </p:cNvSpPr>
                  <p:nvPr/>
                </p:nvSpPr>
                <p:spPr bwMode="auto">
                  <a:xfrm>
                    <a:off x="6550025" y="6707188"/>
                    <a:ext cx="15875" cy="3175"/>
                  </a:xfrm>
                  <a:custGeom>
                    <a:avLst/>
                    <a:gdLst>
                      <a:gd name="T0" fmla="*/ 0 w 10"/>
                      <a:gd name="T1" fmla="*/ 2 h 2"/>
                      <a:gd name="T2" fmla="*/ 0 w 10"/>
                      <a:gd name="T3" fmla="*/ 2 h 2"/>
                      <a:gd name="T4" fmla="*/ 0 w 10"/>
                      <a:gd name="T5" fmla="*/ 0 h 2"/>
                      <a:gd name="T6" fmla="*/ 0 w 10"/>
                      <a:gd name="T7" fmla="*/ 0 h 2"/>
                      <a:gd name="T8" fmla="*/ 0 w 10"/>
                      <a:gd name="T9" fmla="*/ 0 h 2"/>
                      <a:gd name="T10" fmla="*/ 10 w 10"/>
                      <a:gd name="T11" fmla="*/ 0 h 2"/>
                      <a:gd name="T12" fmla="*/ 10 w 10"/>
                      <a:gd name="T13" fmla="*/ 2 h 2"/>
                      <a:gd name="T14" fmla="*/ 10 w 10"/>
                      <a:gd name="T15" fmla="*/ 2 h 2"/>
                      <a:gd name="T16" fmla="*/ 0 w 10"/>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
                        <a:moveTo>
                          <a:pt x="0" y="2"/>
                        </a:moveTo>
                        <a:lnTo>
                          <a:pt x="0" y="2"/>
                        </a:lnTo>
                        <a:lnTo>
                          <a:pt x="0" y="0"/>
                        </a:lnTo>
                        <a:lnTo>
                          <a:pt x="0" y="0"/>
                        </a:lnTo>
                        <a:lnTo>
                          <a:pt x="0" y="0"/>
                        </a:lnTo>
                        <a:lnTo>
                          <a:pt x="10" y="0"/>
                        </a:lnTo>
                        <a:lnTo>
                          <a:pt x="10" y="2"/>
                        </a:lnTo>
                        <a:lnTo>
                          <a:pt x="10"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8" name="Freeform 111"/>
                  <p:cNvSpPr>
                    <a:spLocks/>
                  </p:cNvSpPr>
                  <p:nvPr/>
                </p:nvSpPr>
                <p:spPr bwMode="auto">
                  <a:xfrm>
                    <a:off x="6518275" y="6707188"/>
                    <a:ext cx="15875" cy="3175"/>
                  </a:xfrm>
                  <a:custGeom>
                    <a:avLst/>
                    <a:gdLst>
                      <a:gd name="T0" fmla="*/ 10 w 10"/>
                      <a:gd name="T1" fmla="*/ 2 h 2"/>
                      <a:gd name="T2" fmla="*/ 10 w 10"/>
                      <a:gd name="T3" fmla="*/ 2 h 2"/>
                      <a:gd name="T4" fmla="*/ 0 w 10"/>
                      <a:gd name="T5" fmla="*/ 2 h 2"/>
                      <a:gd name="T6" fmla="*/ 0 w 10"/>
                      <a:gd name="T7" fmla="*/ 0 h 2"/>
                      <a:gd name="T8" fmla="*/ 0 w 10"/>
                      <a:gd name="T9" fmla="*/ 0 h 2"/>
                      <a:gd name="T10" fmla="*/ 10 w 10"/>
                      <a:gd name="T11" fmla="*/ 0 h 2"/>
                      <a:gd name="T12" fmla="*/ 10 w 1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0" h="2">
                        <a:moveTo>
                          <a:pt x="10" y="2"/>
                        </a:moveTo>
                        <a:lnTo>
                          <a:pt x="10" y="2"/>
                        </a:lnTo>
                        <a:lnTo>
                          <a:pt x="0" y="2"/>
                        </a:lnTo>
                        <a:lnTo>
                          <a:pt x="0" y="0"/>
                        </a:lnTo>
                        <a:lnTo>
                          <a:pt x="0" y="0"/>
                        </a:lnTo>
                        <a:lnTo>
                          <a:pt x="10" y="0"/>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9" name="Freeform 112"/>
                  <p:cNvSpPr>
                    <a:spLocks/>
                  </p:cNvSpPr>
                  <p:nvPr/>
                </p:nvSpPr>
                <p:spPr bwMode="auto">
                  <a:xfrm>
                    <a:off x="6581775" y="6704013"/>
                    <a:ext cx="12700" cy="6350"/>
                  </a:xfrm>
                  <a:custGeom>
                    <a:avLst/>
                    <a:gdLst>
                      <a:gd name="T0" fmla="*/ 0 w 8"/>
                      <a:gd name="T1" fmla="*/ 4 h 4"/>
                      <a:gd name="T2" fmla="*/ 0 w 8"/>
                      <a:gd name="T3" fmla="*/ 2 h 4"/>
                      <a:gd name="T4" fmla="*/ 0 w 8"/>
                      <a:gd name="T5" fmla="*/ 2 h 4"/>
                      <a:gd name="T6" fmla="*/ 8 w 8"/>
                      <a:gd name="T7" fmla="*/ 0 h 4"/>
                      <a:gd name="T8" fmla="*/ 8 w 8"/>
                      <a:gd name="T9" fmla="*/ 4 h 4"/>
                      <a:gd name="T10" fmla="*/ 8 w 8"/>
                      <a:gd name="T11" fmla="*/ 4 h 4"/>
                      <a:gd name="T12" fmla="*/ 0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0" y="4"/>
                        </a:moveTo>
                        <a:lnTo>
                          <a:pt x="0" y="2"/>
                        </a:lnTo>
                        <a:lnTo>
                          <a:pt x="0" y="2"/>
                        </a:lnTo>
                        <a:lnTo>
                          <a:pt x="8" y="0"/>
                        </a:lnTo>
                        <a:lnTo>
                          <a:pt x="8" y="4"/>
                        </a:lnTo>
                        <a:lnTo>
                          <a:pt x="8"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0" name="Freeform 113"/>
                  <p:cNvSpPr>
                    <a:spLocks/>
                  </p:cNvSpPr>
                  <p:nvPr/>
                </p:nvSpPr>
                <p:spPr bwMode="auto">
                  <a:xfrm>
                    <a:off x="6489700" y="6704013"/>
                    <a:ext cx="15875" cy="6350"/>
                  </a:xfrm>
                  <a:custGeom>
                    <a:avLst/>
                    <a:gdLst>
                      <a:gd name="T0" fmla="*/ 8 w 10"/>
                      <a:gd name="T1" fmla="*/ 4 h 4"/>
                      <a:gd name="T2" fmla="*/ 8 w 10"/>
                      <a:gd name="T3" fmla="*/ 4 h 4"/>
                      <a:gd name="T4" fmla="*/ 0 w 10"/>
                      <a:gd name="T5" fmla="*/ 4 h 4"/>
                      <a:gd name="T6" fmla="*/ 0 w 10"/>
                      <a:gd name="T7" fmla="*/ 0 h 4"/>
                      <a:gd name="T8" fmla="*/ 0 w 10"/>
                      <a:gd name="T9" fmla="*/ 0 h 4"/>
                      <a:gd name="T10" fmla="*/ 10 w 10"/>
                      <a:gd name="T11" fmla="*/ 0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lnTo>
                          <a:pt x="8" y="4"/>
                        </a:lnTo>
                        <a:lnTo>
                          <a:pt x="0" y="4"/>
                        </a:lnTo>
                        <a:lnTo>
                          <a:pt x="0" y="0"/>
                        </a:lnTo>
                        <a:lnTo>
                          <a:pt x="0" y="0"/>
                        </a:lnTo>
                        <a:lnTo>
                          <a:pt x="10" y="0"/>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1" name="Freeform 114"/>
                  <p:cNvSpPr>
                    <a:spLocks/>
                  </p:cNvSpPr>
                  <p:nvPr/>
                </p:nvSpPr>
                <p:spPr bwMode="auto">
                  <a:xfrm>
                    <a:off x="6610350" y="6704013"/>
                    <a:ext cx="15875" cy="6350"/>
                  </a:xfrm>
                  <a:custGeom>
                    <a:avLst/>
                    <a:gdLst>
                      <a:gd name="T0" fmla="*/ 0 w 10"/>
                      <a:gd name="T1" fmla="*/ 4 h 4"/>
                      <a:gd name="T2" fmla="*/ 0 w 10"/>
                      <a:gd name="T3" fmla="*/ 0 h 4"/>
                      <a:gd name="T4" fmla="*/ 0 w 10"/>
                      <a:gd name="T5" fmla="*/ 0 h 4"/>
                      <a:gd name="T6" fmla="*/ 10 w 10"/>
                      <a:gd name="T7" fmla="*/ 0 h 4"/>
                      <a:gd name="T8" fmla="*/ 10 w 10"/>
                      <a:gd name="T9" fmla="*/ 2 h 4"/>
                      <a:gd name="T10" fmla="*/ 10 w 10"/>
                      <a:gd name="T11" fmla="*/ 2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0"/>
                        </a:lnTo>
                        <a:lnTo>
                          <a:pt x="0" y="0"/>
                        </a:lnTo>
                        <a:lnTo>
                          <a:pt x="10" y="0"/>
                        </a:lnTo>
                        <a:lnTo>
                          <a:pt x="10" y="2"/>
                        </a:lnTo>
                        <a:lnTo>
                          <a:pt x="1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2" name="Freeform 115"/>
                  <p:cNvSpPr>
                    <a:spLocks/>
                  </p:cNvSpPr>
                  <p:nvPr/>
                </p:nvSpPr>
                <p:spPr bwMode="auto">
                  <a:xfrm>
                    <a:off x="6457950" y="6700838"/>
                    <a:ext cx="15875" cy="6350"/>
                  </a:xfrm>
                  <a:custGeom>
                    <a:avLst/>
                    <a:gdLst>
                      <a:gd name="T0" fmla="*/ 10 w 10"/>
                      <a:gd name="T1" fmla="*/ 4 h 4"/>
                      <a:gd name="T2" fmla="*/ 10 w 10"/>
                      <a:gd name="T3" fmla="*/ 4 h 4"/>
                      <a:gd name="T4" fmla="*/ 0 w 10"/>
                      <a:gd name="T5" fmla="*/ 4 h 4"/>
                      <a:gd name="T6" fmla="*/ 0 w 10"/>
                      <a:gd name="T7" fmla="*/ 0 h 4"/>
                      <a:gd name="T8" fmla="*/ 0 w 10"/>
                      <a:gd name="T9" fmla="*/ 0 h 4"/>
                      <a:gd name="T10" fmla="*/ 10 w 10"/>
                      <a:gd name="T11" fmla="*/ 2 h 4"/>
                      <a:gd name="T12" fmla="*/ 1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4"/>
                        </a:moveTo>
                        <a:lnTo>
                          <a:pt x="10" y="4"/>
                        </a:lnTo>
                        <a:lnTo>
                          <a:pt x="0" y="4"/>
                        </a:lnTo>
                        <a:lnTo>
                          <a:pt x="0" y="0"/>
                        </a:lnTo>
                        <a:lnTo>
                          <a:pt x="0" y="0"/>
                        </a:lnTo>
                        <a:lnTo>
                          <a:pt x="10" y="2"/>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3" name="Freeform 116"/>
                  <p:cNvSpPr>
                    <a:spLocks/>
                  </p:cNvSpPr>
                  <p:nvPr/>
                </p:nvSpPr>
                <p:spPr bwMode="auto">
                  <a:xfrm>
                    <a:off x="6642100" y="6700838"/>
                    <a:ext cx="15875" cy="6350"/>
                  </a:xfrm>
                  <a:custGeom>
                    <a:avLst/>
                    <a:gdLst>
                      <a:gd name="T0" fmla="*/ 0 w 10"/>
                      <a:gd name="T1" fmla="*/ 4 h 4"/>
                      <a:gd name="T2" fmla="*/ 0 w 10"/>
                      <a:gd name="T3" fmla="*/ 0 h 4"/>
                      <a:gd name="T4" fmla="*/ 0 w 10"/>
                      <a:gd name="T5" fmla="*/ 0 h 4"/>
                      <a:gd name="T6" fmla="*/ 8 w 10"/>
                      <a:gd name="T7" fmla="*/ 0 h 4"/>
                      <a:gd name="T8" fmla="*/ 10 w 10"/>
                      <a:gd name="T9" fmla="*/ 2 h 4"/>
                      <a:gd name="T10" fmla="*/ 10 w 10"/>
                      <a:gd name="T11" fmla="*/ 2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0"/>
                        </a:lnTo>
                        <a:lnTo>
                          <a:pt x="0" y="0"/>
                        </a:lnTo>
                        <a:lnTo>
                          <a:pt x="8" y="0"/>
                        </a:lnTo>
                        <a:lnTo>
                          <a:pt x="10" y="2"/>
                        </a:lnTo>
                        <a:lnTo>
                          <a:pt x="1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4" name="Freeform 117"/>
                  <p:cNvSpPr>
                    <a:spLocks/>
                  </p:cNvSpPr>
                  <p:nvPr/>
                </p:nvSpPr>
                <p:spPr bwMode="auto">
                  <a:xfrm>
                    <a:off x="6429375" y="6697663"/>
                    <a:ext cx="15875" cy="6350"/>
                  </a:xfrm>
                  <a:custGeom>
                    <a:avLst/>
                    <a:gdLst>
                      <a:gd name="T0" fmla="*/ 8 w 10"/>
                      <a:gd name="T1" fmla="*/ 4 h 4"/>
                      <a:gd name="T2" fmla="*/ 8 w 10"/>
                      <a:gd name="T3" fmla="*/ 4 h 4"/>
                      <a:gd name="T4" fmla="*/ 0 w 10"/>
                      <a:gd name="T5" fmla="*/ 2 h 4"/>
                      <a:gd name="T6" fmla="*/ 0 w 10"/>
                      <a:gd name="T7" fmla="*/ 0 h 4"/>
                      <a:gd name="T8" fmla="*/ 0 w 10"/>
                      <a:gd name="T9" fmla="*/ 0 h 4"/>
                      <a:gd name="T10" fmla="*/ 10 w 10"/>
                      <a:gd name="T11" fmla="*/ 2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lnTo>
                          <a:pt x="8" y="4"/>
                        </a:lnTo>
                        <a:lnTo>
                          <a:pt x="0" y="2"/>
                        </a:lnTo>
                        <a:lnTo>
                          <a:pt x="0" y="0"/>
                        </a:lnTo>
                        <a:lnTo>
                          <a:pt x="0" y="0"/>
                        </a:lnTo>
                        <a:lnTo>
                          <a:pt x="10" y="2"/>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5" name="Freeform 118"/>
                  <p:cNvSpPr>
                    <a:spLocks/>
                  </p:cNvSpPr>
                  <p:nvPr/>
                </p:nvSpPr>
                <p:spPr bwMode="auto">
                  <a:xfrm>
                    <a:off x="6670675" y="6694488"/>
                    <a:ext cx="15875" cy="6350"/>
                  </a:xfrm>
                  <a:custGeom>
                    <a:avLst/>
                    <a:gdLst>
                      <a:gd name="T0" fmla="*/ 0 w 10"/>
                      <a:gd name="T1" fmla="*/ 4 h 4"/>
                      <a:gd name="T2" fmla="*/ 0 w 10"/>
                      <a:gd name="T3" fmla="*/ 2 h 4"/>
                      <a:gd name="T4" fmla="*/ 0 w 10"/>
                      <a:gd name="T5" fmla="*/ 2 h 4"/>
                      <a:gd name="T6" fmla="*/ 10 w 10"/>
                      <a:gd name="T7" fmla="*/ 0 h 4"/>
                      <a:gd name="T8" fmla="*/ 10 w 10"/>
                      <a:gd name="T9" fmla="*/ 2 h 4"/>
                      <a:gd name="T10" fmla="*/ 10 w 10"/>
                      <a:gd name="T11" fmla="*/ 2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2"/>
                        </a:lnTo>
                        <a:lnTo>
                          <a:pt x="0" y="2"/>
                        </a:lnTo>
                        <a:lnTo>
                          <a:pt x="10" y="0"/>
                        </a:lnTo>
                        <a:lnTo>
                          <a:pt x="10" y="2"/>
                        </a:lnTo>
                        <a:lnTo>
                          <a:pt x="1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6" name="Freeform 119"/>
                  <p:cNvSpPr>
                    <a:spLocks/>
                  </p:cNvSpPr>
                  <p:nvPr/>
                </p:nvSpPr>
                <p:spPr bwMode="auto">
                  <a:xfrm>
                    <a:off x="6397625" y="6691313"/>
                    <a:ext cx="15875" cy="6350"/>
                  </a:xfrm>
                  <a:custGeom>
                    <a:avLst/>
                    <a:gdLst>
                      <a:gd name="T0" fmla="*/ 10 w 10"/>
                      <a:gd name="T1" fmla="*/ 4 h 4"/>
                      <a:gd name="T2" fmla="*/ 10 w 10"/>
                      <a:gd name="T3" fmla="*/ 4 h 4"/>
                      <a:gd name="T4" fmla="*/ 0 w 10"/>
                      <a:gd name="T5" fmla="*/ 2 h 4"/>
                      <a:gd name="T6" fmla="*/ 0 w 10"/>
                      <a:gd name="T7" fmla="*/ 0 h 4"/>
                      <a:gd name="T8" fmla="*/ 0 w 10"/>
                      <a:gd name="T9" fmla="*/ 0 h 4"/>
                      <a:gd name="T10" fmla="*/ 10 w 10"/>
                      <a:gd name="T11" fmla="*/ 2 h 4"/>
                      <a:gd name="T12" fmla="*/ 1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4"/>
                        </a:moveTo>
                        <a:lnTo>
                          <a:pt x="10" y="4"/>
                        </a:lnTo>
                        <a:lnTo>
                          <a:pt x="0" y="2"/>
                        </a:lnTo>
                        <a:lnTo>
                          <a:pt x="0" y="0"/>
                        </a:lnTo>
                        <a:lnTo>
                          <a:pt x="0" y="0"/>
                        </a:lnTo>
                        <a:lnTo>
                          <a:pt x="10" y="2"/>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7" name="Freeform 120"/>
                  <p:cNvSpPr>
                    <a:spLocks/>
                  </p:cNvSpPr>
                  <p:nvPr/>
                </p:nvSpPr>
                <p:spPr bwMode="auto">
                  <a:xfrm>
                    <a:off x="6702425" y="6688138"/>
                    <a:ext cx="15875" cy="9525"/>
                  </a:xfrm>
                  <a:custGeom>
                    <a:avLst/>
                    <a:gdLst>
                      <a:gd name="T0" fmla="*/ 0 w 10"/>
                      <a:gd name="T1" fmla="*/ 6 h 6"/>
                      <a:gd name="T2" fmla="*/ 0 w 10"/>
                      <a:gd name="T3" fmla="*/ 2 h 6"/>
                      <a:gd name="T4" fmla="*/ 0 w 10"/>
                      <a:gd name="T5" fmla="*/ 2 h 6"/>
                      <a:gd name="T6" fmla="*/ 8 w 10"/>
                      <a:gd name="T7" fmla="*/ 0 h 6"/>
                      <a:gd name="T8" fmla="*/ 10 w 10"/>
                      <a:gd name="T9" fmla="*/ 2 h 6"/>
                      <a:gd name="T10" fmla="*/ 10 w 10"/>
                      <a:gd name="T11" fmla="*/ 2 h 6"/>
                      <a:gd name="T12" fmla="*/ 0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0" y="6"/>
                        </a:moveTo>
                        <a:lnTo>
                          <a:pt x="0" y="2"/>
                        </a:lnTo>
                        <a:lnTo>
                          <a:pt x="0" y="2"/>
                        </a:lnTo>
                        <a:lnTo>
                          <a:pt x="8" y="0"/>
                        </a:lnTo>
                        <a:lnTo>
                          <a:pt x="10" y="2"/>
                        </a:lnTo>
                        <a:lnTo>
                          <a:pt x="10" y="2"/>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8" name="Freeform 121"/>
                  <p:cNvSpPr>
                    <a:spLocks/>
                  </p:cNvSpPr>
                  <p:nvPr/>
                </p:nvSpPr>
                <p:spPr bwMode="auto">
                  <a:xfrm>
                    <a:off x="6369050" y="6684963"/>
                    <a:ext cx="15875" cy="6350"/>
                  </a:xfrm>
                  <a:custGeom>
                    <a:avLst/>
                    <a:gdLst>
                      <a:gd name="T0" fmla="*/ 8 w 10"/>
                      <a:gd name="T1" fmla="*/ 4 h 4"/>
                      <a:gd name="T2" fmla="*/ 8 w 10"/>
                      <a:gd name="T3" fmla="*/ 4 h 4"/>
                      <a:gd name="T4" fmla="*/ 0 w 10"/>
                      <a:gd name="T5" fmla="*/ 2 h 4"/>
                      <a:gd name="T6" fmla="*/ 0 w 10"/>
                      <a:gd name="T7" fmla="*/ 0 h 4"/>
                      <a:gd name="T8" fmla="*/ 0 w 10"/>
                      <a:gd name="T9" fmla="*/ 0 h 4"/>
                      <a:gd name="T10" fmla="*/ 10 w 10"/>
                      <a:gd name="T11" fmla="*/ 2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lnTo>
                          <a:pt x="8" y="4"/>
                        </a:lnTo>
                        <a:lnTo>
                          <a:pt x="0" y="2"/>
                        </a:lnTo>
                        <a:lnTo>
                          <a:pt x="0" y="0"/>
                        </a:lnTo>
                        <a:lnTo>
                          <a:pt x="0" y="0"/>
                        </a:lnTo>
                        <a:lnTo>
                          <a:pt x="10" y="2"/>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9" name="Freeform 122"/>
                  <p:cNvSpPr>
                    <a:spLocks/>
                  </p:cNvSpPr>
                  <p:nvPr/>
                </p:nvSpPr>
                <p:spPr bwMode="auto">
                  <a:xfrm>
                    <a:off x="6731000" y="6678613"/>
                    <a:ext cx="15875" cy="9525"/>
                  </a:xfrm>
                  <a:custGeom>
                    <a:avLst/>
                    <a:gdLst>
                      <a:gd name="T0" fmla="*/ 0 w 10"/>
                      <a:gd name="T1" fmla="*/ 6 h 6"/>
                      <a:gd name="T2" fmla="*/ 0 w 10"/>
                      <a:gd name="T3" fmla="*/ 4 h 6"/>
                      <a:gd name="T4" fmla="*/ 0 w 10"/>
                      <a:gd name="T5" fmla="*/ 4 h 6"/>
                      <a:gd name="T6" fmla="*/ 8 w 10"/>
                      <a:gd name="T7" fmla="*/ 0 h 6"/>
                      <a:gd name="T8" fmla="*/ 10 w 10"/>
                      <a:gd name="T9" fmla="*/ 4 h 6"/>
                      <a:gd name="T10" fmla="*/ 10 w 10"/>
                      <a:gd name="T11" fmla="*/ 4 h 6"/>
                      <a:gd name="T12" fmla="*/ 0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0" y="6"/>
                        </a:moveTo>
                        <a:lnTo>
                          <a:pt x="0" y="4"/>
                        </a:lnTo>
                        <a:lnTo>
                          <a:pt x="0" y="4"/>
                        </a:lnTo>
                        <a:lnTo>
                          <a:pt x="8" y="0"/>
                        </a:lnTo>
                        <a:lnTo>
                          <a:pt x="10" y="4"/>
                        </a:lnTo>
                        <a:lnTo>
                          <a:pt x="1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0" name="Freeform 123"/>
                  <p:cNvSpPr>
                    <a:spLocks/>
                  </p:cNvSpPr>
                  <p:nvPr/>
                </p:nvSpPr>
                <p:spPr bwMode="auto">
                  <a:xfrm>
                    <a:off x="6337300" y="6675438"/>
                    <a:ext cx="19050" cy="9525"/>
                  </a:xfrm>
                  <a:custGeom>
                    <a:avLst/>
                    <a:gdLst>
                      <a:gd name="T0" fmla="*/ 10 w 12"/>
                      <a:gd name="T1" fmla="*/ 6 h 6"/>
                      <a:gd name="T2" fmla="*/ 10 w 12"/>
                      <a:gd name="T3" fmla="*/ 6 h 6"/>
                      <a:gd name="T4" fmla="*/ 0 w 12"/>
                      <a:gd name="T5" fmla="*/ 2 h 6"/>
                      <a:gd name="T6" fmla="*/ 2 w 12"/>
                      <a:gd name="T7" fmla="*/ 0 h 6"/>
                      <a:gd name="T8" fmla="*/ 2 w 12"/>
                      <a:gd name="T9" fmla="*/ 0 h 6"/>
                      <a:gd name="T10" fmla="*/ 12 w 12"/>
                      <a:gd name="T11" fmla="*/ 2 h 6"/>
                      <a:gd name="T12" fmla="*/ 10 w 1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0" y="6"/>
                        </a:moveTo>
                        <a:lnTo>
                          <a:pt x="10" y="6"/>
                        </a:lnTo>
                        <a:lnTo>
                          <a:pt x="0" y="2"/>
                        </a:lnTo>
                        <a:lnTo>
                          <a:pt x="2" y="0"/>
                        </a:lnTo>
                        <a:lnTo>
                          <a:pt x="2" y="0"/>
                        </a:lnTo>
                        <a:lnTo>
                          <a:pt x="12" y="2"/>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1" name="Freeform 124"/>
                  <p:cNvSpPr>
                    <a:spLocks/>
                  </p:cNvSpPr>
                  <p:nvPr/>
                </p:nvSpPr>
                <p:spPr bwMode="auto">
                  <a:xfrm>
                    <a:off x="6759575" y="6669088"/>
                    <a:ext cx="15875" cy="9525"/>
                  </a:xfrm>
                  <a:custGeom>
                    <a:avLst/>
                    <a:gdLst>
                      <a:gd name="T0" fmla="*/ 0 w 10"/>
                      <a:gd name="T1" fmla="*/ 6 h 6"/>
                      <a:gd name="T2" fmla="*/ 0 w 10"/>
                      <a:gd name="T3" fmla="*/ 4 h 6"/>
                      <a:gd name="T4" fmla="*/ 0 w 10"/>
                      <a:gd name="T5" fmla="*/ 4 h 6"/>
                      <a:gd name="T6" fmla="*/ 8 w 10"/>
                      <a:gd name="T7" fmla="*/ 0 h 6"/>
                      <a:gd name="T8" fmla="*/ 10 w 10"/>
                      <a:gd name="T9" fmla="*/ 2 h 6"/>
                      <a:gd name="T10" fmla="*/ 10 w 10"/>
                      <a:gd name="T11" fmla="*/ 2 h 6"/>
                      <a:gd name="T12" fmla="*/ 0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0" y="6"/>
                        </a:moveTo>
                        <a:lnTo>
                          <a:pt x="0" y="4"/>
                        </a:lnTo>
                        <a:lnTo>
                          <a:pt x="0" y="4"/>
                        </a:lnTo>
                        <a:lnTo>
                          <a:pt x="8" y="0"/>
                        </a:lnTo>
                        <a:lnTo>
                          <a:pt x="10" y="2"/>
                        </a:lnTo>
                        <a:lnTo>
                          <a:pt x="10" y="2"/>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2" name="Freeform 125"/>
                  <p:cNvSpPr>
                    <a:spLocks/>
                  </p:cNvSpPr>
                  <p:nvPr/>
                </p:nvSpPr>
                <p:spPr bwMode="auto">
                  <a:xfrm>
                    <a:off x="6308725" y="6662738"/>
                    <a:ext cx="19050" cy="9525"/>
                  </a:xfrm>
                  <a:custGeom>
                    <a:avLst/>
                    <a:gdLst>
                      <a:gd name="T0" fmla="*/ 10 w 12"/>
                      <a:gd name="T1" fmla="*/ 6 h 6"/>
                      <a:gd name="T2" fmla="*/ 10 w 12"/>
                      <a:gd name="T3" fmla="*/ 6 h 6"/>
                      <a:gd name="T4" fmla="*/ 0 w 12"/>
                      <a:gd name="T5" fmla="*/ 2 h 6"/>
                      <a:gd name="T6" fmla="*/ 2 w 12"/>
                      <a:gd name="T7" fmla="*/ 0 h 6"/>
                      <a:gd name="T8" fmla="*/ 2 w 12"/>
                      <a:gd name="T9" fmla="*/ 0 h 6"/>
                      <a:gd name="T10" fmla="*/ 12 w 12"/>
                      <a:gd name="T11" fmla="*/ 4 h 6"/>
                      <a:gd name="T12" fmla="*/ 10 w 1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0" y="6"/>
                        </a:moveTo>
                        <a:lnTo>
                          <a:pt x="10" y="6"/>
                        </a:lnTo>
                        <a:lnTo>
                          <a:pt x="0" y="2"/>
                        </a:lnTo>
                        <a:lnTo>
                          <a:pt x="2" y="0"/>
                        </a:lnTo>
                        <a:lnTo>
                          <a:pt x="2" y="0"/>
                        </a:lnTo>
                        <a:lnTo>
                          <a:pt x="12" y="4"/>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3" name="Freeform 126"/>
                  <p:cNvSpPr>
                    <a:spLocks/>
                  </p:cNvSpPr>
                  <p:nvPr/>
                </p:nvSpPr>
                <p:spPr bwMode="auto">
                  <a:xfrm>
                    <a:off x="6788150" y="6656388"/>
                    <a:ext cx="15875" cy="12700"/>
                  </a:xfrm>
                  <a:custGeom>
                    <a:avLst/>
                    <a:gdLst>
                      <a:gd name="T0" fmla="*/ 0 w 10"/>
                      <a:gd name="T1" fmla="*/ 8 h 8"/>
                      <a:gd name="T2" fmla="*/ 0 w 10"/>
                      <a:gd name="T3" fmla="*/ 4 h 8"/>
                      <a:gd name="T4" fmla="*/ 0 w 10"/>
                      <a:gd name="T5" fmla="*/ 4 h 8"/>
                      <a:gd name="T6" fmla="*/ 8 w 10"/>
                      <a:gd name="T7" fmla="*/ 0 h 8"/>
                      <a:gd name="T8" fmla="*/ 10 w 10"/>
                      <a:gd name="T9" fmla="*/ 2 h 8"/>
                      <a:gd name="T10" fmla="*/ 10 w 10"/>
                      <a:gd name="T11" fmla="*/ 2 h 8"/>
                      <a:gd name="T12" fmla="*/ 0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0" y="8"/>
                        </a:moveTo>
                        <a:lnTo>
                          <a:pt x="0" y="4"/>
                        </a:lnTo>
                        <a:lnTo>
                          <a:pt x="0" y="4"/>
                        </a:lnTo>
                        <a:lnTo>
                          <a:pt x="8" y="0"/>
                        </a:lnTo>
                        <a:lnTo>
                          <a:pt x="10" y="2"/>
                        </a:lnTo>
                        <a:lnTo>
                          <a:pt x="10" y="2"/>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4" name="Freeform 127"/>
                  <p:cNvSpPr>
                    <a:spLocks/>
                  </p:cNvSpPr>
                  <p:nvPr/>
                </p:nvSpPr>
                <p:spPr bwMode="auto">
                  <a:xfrm>
                    <a:off x="6283325" y="6650038"/>
                    <a:ext cx="15875" cy="9525"/>
                  </a:xfrm>
                  <a:custGeom>
                    <a:avLst/>
                    <a:gdLst>
                      <a:gd name="T0" fmla="*/ 8 w 10"/>
                      <a:gd name="T1" fmla="*/ 6 h 6"/>
                      <a:gd name="T2" fmla="*/ 8 w 10"/>
                      <a:gd name="T3" fmla="*/ 6 h 6"/>
                      <a:gd name="T4" fmla="*/ 0 w 10"/>
                      <a:gd name="T5" fmla="*/ 2 h 6"/>
                      <a:gd name="T6" fmla="*/ 2 w 10"/>
                      <a:gd name="T7" fmla="*/ 0 h 6"/>
                      <a:gd name="T8" fmla="*/ 2 w 10"/>
                      <a:gd name="T9" fmla="*/ 0 h 6"/>
                      <a:gd name="T10" fmla="*/ 10 w 10"/>
                      <a:gd name="T11" fmla="*/ 4 h 6"/>
                      <a:gd name="T12" fmla="*/ 8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6"/>
                        </a:moveTo>
                        <a:lnTo>
                          <a:pt x="8" y="6"/>
                        </a:lnTo>
                        <a:lnTo>
                          <a:pt x="0" y="2"/>
                        </a:lnTo>
                        <a:lnTo>
                          <a:pt x="2" y="0"/>
                        </a:lnTo>
                        <a:lnTo>
                          <a:pt x="2" y="0"/>
                        </a:lnTo>
                        <a:lnTo>
                          <a:pt x="10" y="4"/>
                        </a:lnTo>
                        <a:lnTo>
                          <a:pt x="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5" name="Freeform 128"/>
                  <p:cNvSpPr>
                    <a:spLocks/>
                  </p:cNvSpPr>
                  <p:nvPr/>
                </p:nvSpPr>
                <p:spPr bwMode="auto">
                  <a:xfrm>
                    <a:off x="6813550" y="6640513"/>
                    <a:ext cx="15875" cy="12700"/>
                  </a:xfrm>
                  <a:custGeom>
                    <a:avLst/>
                    <a:gdLst>
                      <a:gd name="T0" fmla="*/ 2 w 10"/>
                      <a:gd name="T1" fmla="*/ 8 h 8"/>
                      <a:gd name="T2" fmla="*/ 0 w 10"/>
                      <a:gd name="T3" fmla="*/ 6 h 8"/>
                      <a:gd name="T4" fmla="*/ 0 w 10"/>
                      <a:gd name="T5" fmla="*/ 6 h 8"/>
                      <a:gd name="T6" fmla="*/ 8 w 10"/>
                      <a:gd name="T7" fmla="*/ 0 h 8"/>
                      <a:gd name="T8" fmla="*/ 10 w 10"/>
                      <a:gd name="T9" fmla="*/ 2 h 8"/>
                      <a:gd name="T10" fmla="*/ 10 w 10"/>
                      <a:gd name="T11" fmla="*/ 2 h 8"/>
                      <a:gd name="T12" fmla="*/ 2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2" y="8"/>
                        </a:moveTo>
                        <a:lnTo>
                          <a:pt x="0" y="6"/>
                        </a:lnTo>
                        <a:lnTo>
                          <a:pt x="0" y="6"/>
                        </a:lnTo>
                        <a:lnTo>
                          <a:pt x="8" y="0"/>
                        </a:lnTo>
                        <a:lnTo>
                          <a:pt x="10" y="2"/>
                        </a:lnTo>
                        <a:lnTo>
                          <a:pt x="10" y="2"/>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6" name="Freeform 129"/>
                  <p:cNvSpPr>
                    <a:spLocks/>
                  </p:cNvSpPr>
                  <p:nvPr/>
                </p:nvSpPr>
                <p:spPr bwMode="auto">
                  <a:xfrm>
                    <a:off x="6257925" y="6630988"/>
                    <a:ext cx="15875" cy="12700"/>
                  </a:xfrm>
                  <a:custGeom>
                    <a:avLst/>
                    <a:gdLst>
                      <a:gd name="T0" fmla="*/ 8 w 10"/>
                      <a:gd name="T1" fmla="*/ 8 h 8"/>
                      <a:gd name="T2" fmla="*/ 8 w 10"/>
                      <a:gd name="T3" fmla="*/ 8 h 8"/>
                      <a:gd name="T4" fmla="*/ 0 w 10"/>
                      <a:gd name="T5" fmla="*/ 2 h 8"/>
                      <a:gd name="T6" fmla="*/ 2 w 10"/>
                      <a:gd name="T7" fmla="*/ 0 h 8"/>
                      <a:gd name="T8" fmla="*/ 2 w 10"/>
                      <a:gd name="T9" fmla="*/ 0 h 8"/>
                      <a:gd name="T10" fmla="*/ 10 w 10"/>
                      <a:gd name="T11" fmla="*/ 6 h 8"/>
                      <a:gd name="T12" fmla="*/ 8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8"/>
                        </a:moveTo>
                        <a:lnTo>
                          <a:pt x="8" y="8"/>
                        </a:lnTo>
                        <a:lnTo>
                          <a:pt x="0" y="2"/>
                        </a:lnTo>
                        <a:lnTo>
                          <a:pt x="2" y="0"/>
                        </a:lnTo>
                        <a:lnTo>
                          <a:pt x="2" y="0"/>
                        </a:lnTo>
                        <a:lnTo>
                          <a:pt x="10" y="6"/>
                        </a:lnTo>
                        <a:lnTo>
                          <a:pt x="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7" name="Freeform 130"/>
                  <p:cNvSpPr>
                    <a:spLocks/>
                  </p:cNvSpPr>
                  <p:nvPr/>
                </p:nvSpPr>
                <p:spPr bwMode="auto">
                  <a:xfrm>
                    <a:off x="6838950" y="6621463"/>
                    <a:ext cx="12700" cy="12700"/>
                  </a:xfrm>
                  <a:custGeom>
                    <a:avLst/>
                    <a:gdLst>
                      <a:gd name="T0" fmla="*/ 2 w 8"/>
                      <a:gd name="T1" fmla="*/ 8 h 8"/>
                      <a:gd name="T2" fmla="*/ 0 w 8"/>
                      <a:gd name="T3" fmla="*/ 6 h 8"/>
                      <a:gd name="T4" fmla="*/ 0 w 8"/>
                      <a:gd name="T5" fmla="*/ 6 h 8"/>
                      <a:gd name="T6" fmla="*/ 6 w 8"/>
                      <a:gd name="T7" fmla="*/ 0 h 8"/>
                      <a:gd name="T8" fmla="*/ 8 w 8"/>
                      <a:gd name="T9" fmla="*/ 2 h 8"/>
                      <a:gd name="T10" fmla="*/ 8 w 8"/>
                      <a:gd name="T11" fmla="*/ 2 h 8"/>
                      <a:gd name="T12" fmla="*/ 2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8"/>
                        </a:moveTo>
                        <a:lnTo>
                          <a:pt x="0" y="6"/>
                        </a:lnTo>
                        <a:lnTo>
                          <a:pt x="0" y="6"/>
                        </a:lnTo>
                        <a:lnTo>
                          <a:pt x="6" y="0"/>
                        </a:lnTo>
                        <a:lnTo>
                          <a:pt x="8" y="2"/>
                        </a:lnTo>
                        <a:lnTo>
                          <a:pt x="8" y="2"/>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8" name="Freeform 131"/>
                  <p:cNvSpPr>
                    <a:spLocks/>
                  </p:cNvSpPr>
                  <p:nvPr/>
                </p:nvSpPr>
                <p:spPr bwMode="auto">
                  <a:xfrm>
                    <a:off x="6238875" y="6608763"/>
                    <a:ext cx="12700" cy="15875"/>
                  </a:xfrm>
                  <a:custGeom>
                    <a:avLst/>
                    <a:gdLst>
                      <a:gd name="T0" fmla="*/ 6 w 8"/>
                      <a:gd name="T1" fmla="*/ 10 h 10"/>
                      <a:gd name="T2" fmla="*/ 6 w 8"/>
                      <a:gd name="T3" fmla="*/ 10 h 10"/>
                      <a:gd name="T4" fmla="*/ 0 w 8"/>
                      <a:gd name="T5" fmla="*/ 0 h 10"/>
                      <a:gd name="T6" fmla="*/ 2 w 8"/>
                      <a:gd name="T7" fmla="*/ 0 h 10"/>
                      <a:gd name="T8" fmla="*/ 2 w 8"/>
                      <a:gd name="T9" fmla="*/ 0 h 10"/>
                      <a:gd name="T10" fmla="*/ 8 w 8"/>
                      <a:gd name="T11" fmla="*/ 6 h 10"/>
                      <a:gd name="T12" fmla="*/ 6 w 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0"/>
                        </a:moveTo>
                        <a:lnTo>
                          <a:pt x="6" y="10"/>
                        </a:lnTo>
                        <a:lnTo>
                          <a:pt x="0" y="0"/>
                        </a:lnTo>
                        <a:lnTo>
                          <a:pt x="2" y="0"/>
                        </a:lnTo>
                        <a:lnTo>
                          <a:pt x="2" y="0"/>
                        </a:lnTo>
                        <a:lnTo>
                          <a:pt x="8" y="6"/>
                        </a:lnTo>
                        <a:lnTo>
                          <a:pt x="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9" name="Freeform 132"/>
                  <p:cNvSpPr>
                    <a:spLocks/>
                  </p:cNvSpPr>
                  <p:nvPr/>
                </p:nvSpPr>
                <p:spPr bwMode="auto">
                  <a:xfrm>
                    <a:off x="6858000" y="6596063"/>
                    <a:ext cx="9525" cy="15875"/>
                  </a:xfrm>
                  <a:custGeom>
                    <a:avLst/>
                    <a:gdLst>
                      <a:gd name="T0" fmla="*/ 2 w 6"/>
                      <a:gd name="T1" fmla="*/ 10 h 10"/>
                      <a:gd name="T2" fmla="*/ 0 w 6"/>
                      <a:gd name="T3" fmla="*/ 8 h 10"/>
                      <a:gd name="T4" fmla="*/ 0 w 6"/>
                      <a:gd name="T5" fmla="*/ 8 h 10"/>
                      <a:gd name="T6" fmla="*/ 4 w 6"/>
                      <a:gd name="T7" fmla="*/ 0 h 10"/>
                      <a:gd name="T8" fmla="*/ 6 w 6"/>
                      <a:gd name="T9" fmla="*/ 0 h 10"/>
                      <a:gd name="T10" fmla="*/ 6 w 6"/>
                      <a:gd name="T11" fmla="*/ 0 h 10"/>
                      <a:gd name="T12" fmla="*/ 2 w 6"/>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2" y="10"/>
                        </a:moveTo>
                        <a:lnTo>
                          <a:pt x="0" y="8"/>
                        </a:lnTo>
                        <a:lnTo>
                          <a:pt x="0" y="8"/>
                        </a:lnTo>
                        <a:lnTo>
                          <a:pt x="4" y="0"/>
                        </a:lnTo>
                        <a:lnTo>
                          <a:pt x="6" y="0"/>
                        </a:lnTo>
                        <a:lnTo>
                          <a:pt x="6" y="0"/>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0" name="Freeform 133"/>
                  <p:cNvSpPr>
                    <a:spLocks/>
                  </p:cNvSpPr>
                  <p:nvPr/>
                </p:nvSpPr>
                <p:spPr bwMode="auto">
                  <a:xfrm>
                    <a:off x="6229350" y="6580188"/>
                    <a:ext cx="9525" cy="15875"/>
                  </a:xfrm>
                  <a:custGeom>
                    <a:avLst/>
                    <a:gdLst>
                      <a:gd name="T0" fmla="*/ 2 w 6"/>
                      <a:gd name="T1" fmla="*/ 10 h 10"/>
                      <a:gd name="T2" fmla="*/ 2 w 6"/>
                      <a:gd name="T3" fmla="*/ 10 h 10"/>
                      <a:gd name="T4" fmla="*/ 0 w 6"/>
                      <a:gd name="T5" fmla="*/ 0 h 10"/>
                      <a:gd name="T6" fmla="*/ 4 w 6"/>
                      <a:gd name="T7" fmla="*/ 0 h 10"/>
                      <a:gd name="T8" fmla="*/ 4 w 6"/>
                      <a:gd name="T9" fmla="*/ 0 h 10"/>
                      <a:gd name="T10" fmla="*/ 4 w 6"/>
                      <a:gd name="T11" fmla="*/ 0 h 10"/>
                      <a:gd name="T12" fmla="*/ 6 w 6"/>
                      <a:gd name="T13" fmla="*/ 8 h 10"/>
                      <a:gd name="T14" fmla="*/ 2 w 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2" y="10"/>
                        </a:moveTo>
                        <a:lnTo>
                          <a:pt x="2" y="10"/>
                        </a:lnTo>
                        <a:lnTo>
                          <a:pt x="0" y="0"/>
                        </a:lnTo>
                        <a:lnTo>
                          <a:pt x="4" y="0"/>
                        </a:lnTo>
                        <a:lnTo>
                          <a:pt x="4" y="0"/>
                        </a:lnTo>
                        <a:lnTo>
                          <a:pt x="4" y="0"/>
                        </a:lnTo>
                        <a:lnTo>
                          <a:pt x="6" y="8"/>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1" name="Freeform 134"/>
                  <p:cNvSpPr>
                    <a:spLocks/>
                  </p:cNvSpPr>
                  <p:nvPr/>
                </p:nvSpPr>
                <p:spPr bwMode="auto">
                  <a:xfrm>
                    <a:off x="6864350" y="6564313"/>
                    <a:ext cx="6350" cy="15875"/>
                  </a:xfrm>
                  <a:custGeom>
                    <a:avLst/>
                    <a:gdLst>
                      <a:gd name="T0" fmla="*/ 4 w 4"/>
                      <a:gd name="T1" fmla="*/ 10 h 10"/>
                      <a:gd name="T2" fmla="*/ 0 w 4"/>
                      <a:gd name="T3" fmla="*/ 10 h 10"/>
                      <a:gd name="T4" fmla="*/ 2 w 4"/>
                      <a:gd name="T5" fmla="*/ 10 h 10"/>
                      <a:gd name="T6" fmla="*/ 0 w 4"/>
                      <a:gd name="T7" fmla="*/ 10 h 10"/>
                      <a:gd name="T8" fmla="*/ 0 w 4"/>
                      <a:gd name="T9" fmla="*/ 10 h 10"/>
                      <a:gd name="T10" fmla="*/ 0 w 4"/>
                      <a:gd name="T11" fmla="*/ 2 h 10"/>
                      <a:gd name="T12" fmla="*/ 2 w 4"/>
                      <a:gd name="T13" fmla="*/ 0 h 10"/>
                      <a:gd name="T14" fmla="*/ 2 w 4"/>
                      <a:gd name="T15" fmla="*/ 0 h 10"/>
                      <a:gd name="T16" fmla="*/ 4 w 4"/>
                      <a:gd name="T17" fmla="*/ 10 h 10"/>
                      <a:gd name="T18" fmla="*/ 4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4" y="10"/>
                        </a:moveTo>
                        <a:lnTo>
                          <a:pt x="0" y="10"/>
                        </a:lnTo>
                        <a:lnTo>
                          <a:pt x="2" y="10"/>
                        </a:lnTo>
                        <a:lnTo>
                          <a:pt x="0" y="10"/>
                        </a:lnTo>
                        <a:lnTo>
                          <a:pt x="0" y="10"/>
                        </a:lnTo>
                        <a:lnTo>
                          <a:pt x="0" y="2"/>
                        </a:lnTo>
                        <a:lnTo>
                          <a:pt x="2" y="0"/>
                        </a:lnTo>
                        <a:lnTo>
                          <a:pt x="2" y="0"/>
                        </a:lnTo>
                        <a:lnTo>
                          <a:pt x="4" y="10"/>
                        </a:lnTo>
                        <a:lnTo>
                          <a:pt x="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2" name="Freeform 135"/>
                  <p:cNvSpPr>
                    <a:spLocks/>
                  </p:cNvSpPr>
                  <p:nvPr/>
                </p:nvSpPr>
                <p:spPr bwMode="auto">
                  <a:xfrm>
                    <a:off x="6232525" y="6548438"/>
                    <a:ext cx="9525" cy="15875"/>
                  </a:xfrm>
                  <a:custGeom>
                    <a:avLst/>
                    <a:gdLst>
                      <a:gd name="T0" fmla="*/ 4 w 6"/>
                      <a:gd name="T1" fmla="*/ 10 h 10"/>
                      <a:gd name="T2" fmla="*/ 0 w 6"/>
                      <a:gd name="T3" fmla="*/ 10 h 10"/>
                      <a:gd name="T4" fmla="*/ 0 w 6"/>
                      <a:gd name="T5" fmla="*/ 10 h 10"/>
                      <a:gd name="T6" fmla="*/ 4 w 6"/>
                      <a:gd name="T7" fmla="*/ 0 h 10"/>
                      <a:gd name="T8" fmla="*/ 6 w 6"/>
                      <a:gd name="T9" fmla="*/ 2 h 10"/>
                      <a:gd name="T10" fmla="*/ 6 w 6"/>
                      <a:gd name="T11" fmla="*/ 2 h 10"/>
                      <a:gd name="T12" fmla="*/ 4 w 6"/>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4" y="10"/>
                        </a:moveTo>
                        <a:lnTo>
                          <a:pt x="0" y="10"/>
                        </a:lnTo>
                        <a:lnTo>
                          <a:pt x="0" y="10"/>
                        </a:lnTo>
                        <a:lnTo>
                          <a:pt x="4" y="0"/>
                        </a:lnTo>
                        <a:lnTo>
                          <a:pt x="6" y="2"/>
                        </a:lnTo>
                        <a:lnTo>
                          <a:pt x="6" y="2"/>
                        </a:lnTo>
                        <a:lnTo>
                          <a:pt x="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3" name="Freeform 136"/>
                  <p:cNvSpPr>
                    <a:spLocks/>
                  </p:cNvSpPr>
                  <p:nvPr/>
                </p:nvSpPr>
                <p:spPr bwMode="auto">
                  <a:xfrm>
                    <a:off x="6848475" y="6538913"/>
                    <a:ext cx="12700" cy="12700"/>
                  </a:xfrm>
                  <a:custGeom>
                    <a:avLst/>
                    <a:gdLst>
                      <a:gd name="T0" fmla="*/ 6 w 8"/>
                      <a:gd name="T1" fmla="*/ 8 h 8"/>
                      <a:gd name="T2" fmla="*/ 6 w 8"/>
                      <a:gd name="T3" fmla="*/ 8 h 8"/>
                      <a:gd name="T4" fmla="*/ 0 w 8"/>
                      <a:gd name="T5" fmla="*/ 2 h 8"/>
                      <a:gd name="T6" fmla="*/ 2 w 8"/>
                      <a:gd name="T7" fmla="*/ 0 h 8"/>
                      <a:gd name="T8" fmla="*/ 2 w 8"/>
                      <a:gd name="T9" fmla="*/ 0 h 8"/>
                      <a:gd name="T10" fmla="*/ 8 w 8"/>
                      <a:gd name="T11" fmla="*/ 8 h 8"/>
                      <a:gd name="T12" fmla="*/ 6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6" y="8"/>
                        </a:moveTo>
                        <a:lnTo>
                          <a:pt x="6" y="8"/>
                        </a:lnTo>
                        <a:lnTo>
                          <a:pt x="0" y="2"/>
                        </a:lnTo>
                        <a:lnTo>
                          <a:pt x="2" y="0"/>
                        </a:lnTo>
                        <a:lnTo>
                          <a:pt x="2" y="0"/>
                        </a:lnTo>
                        <a:lnTo>
                          <a:pt x="8" y="8"/>
                        </a:lnTo>
                        <a:lnTo>
                          <a:pt x="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4" name="Freeform 137"/>
                  <p:cNvSpPr>
                    <a:spLocks/>
                  </p:cNvSpPr>
                  <p:nvPr/>
                </p:nvSpPr>
                <p:spPr bwMode="auto">
                  <a:xfrm>
                    <a:off x="6248400" y="6526213"/>
                    <a:ext cx="12700" cy="12700"/>
                  </a:xfrm>
                  <a:custGeom>
                    <a:avLst/>
                    <a:gdLst>
                      <a:gd name="T0" fmla="*/ 2 w 8"/>
                      <a:gd name="T1" fmla="*/ 8 h 8"/>
                      <a:gd name="T2" fmla="*/ 0 w 8"/>
                      <a:gd name="T3" fmla="*/ 6 h 8"/>
                      <a:gd name="T4" fmla="*/ 0 w 8"/>
                      <a:gd name="T5" fmla="*/ 6 h 8"/>
                      <a:gd name="T6" fmla="*/ 6 w 8"/>
                      <a:gd name="T7" fmla="*/ 0 h 8"/>
                      <a:gd name="T8" fmla="*/ 8 w 8"/>
                      <a:gd name="T9" fmla="*/ 2 h 8"/>
                      <a:gd name="T10" fmla="*/ 8 w 8"/>
                      <a:gd name="T11" fmla="*/ 2 h 8"/>
                      <a:gd name="T12" fmla="*/ 2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8"/>
                        </a:moveTo>
                        <a:lnTo>
                          <a:pt x="0" y="6"/>
                        </a:lnTo>
                        <a:lnTo>
                          <a:pt x="0" y="6"/>
                        </a:lnTo>
                        <a:lnTo>
                          <a:pt x="6" y="0"/>
                        </a:lnTo>
                        <a:lnTo>
                          <a:pt x="8" y="2"/>
                        </a:lnTo>
                        <a:lnTo>
                          <a:pt x="8" y="2"/>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5" name="Freeform 138"/>
                  <p:cNvSpPr>
                    <a:spLocks/>
                  </p:cNvSpPr>
                  <p:nvPr/>
                </p:nvSpPr>
                <p:spPr bwMode="auto">
                  <a:xfrm>
                    <a:off x="6826250" y="6516688"/>
                    <a:ext cx="15875" cy="12700"/>
                  </a:xfrm>
                  <a:custGeom>
                    <a:avLst/>
                    <a:gdLst>
                      <a:gd name="T0" fmla="*/ 8 w 10"/>
                      <a:gd name="T1" fmla="*/ 8 h 8"/>
                      <a:gd name="T2" fmla="*/ 8 w 10"/>
                      <a:gd name="T3" fmla="*/ 8 h 8"/>
                      <a:gd name="T4" fmla="*/ 0 w 10"/>
                      <a:gd name="T5" fmla="*/ 2 h 8"/>
                      <a:gd name="T6" fmla="*/ 2 w 10"/>
                      <a:gd name="T7" fmla="*/ 0 h 8"/>
                      <a:gd name="T8" fmla="*/ 2 w 10"/>
                      <a:gd name="T9" fmla="*/ 0 h 8"/>
                      <a:gd name="T10" fmla="*/ 10 w 10"/>
                      <a:gd name="T11" fmla="*/ 6 h 8"/>
                      <a:gd name="T12" fmla="*/ 8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8" y="8"/>
                        </a:moveTo>
                        <a:lnTo>
                          <a:pt x="8" y="8"/>
                        </a:lnTo>
                        <a:lnTo>
                          <a:pt x="0" y="2"/>
                        </a:lnTo>
                        <a:lnTo>
                          <a:pt x="2" y="0"/>
                        </a:lnTo>
                        <a:lnTo>
                          <a:pt x="2" y="0"/>
                        </a:lnTo>
                        <a:lnTo>
                          <a:pt x="10" y="6"/>
                        </a:lnTo>
                        <a:lnTo>
                          <a:pt x="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6" name="Freeform 139"/>
                  <p:cNvSpPr>
                    <a:spLocks/>
                  </p:cNvSpPr>
                  <p:nvPr/>
                </p:nvSpPr>
                <p:spPr bwMode="auto">
                  <a:xfrm>
                    <a:off x="6270625" y="6507163"/>
                    <a:ext cx="15875" cy="12700"/>
                  </a:xfrm>
                  <a:custGeom>
                    <a:avLst/>
                    <a:gdLst>
                      <a:gd name="T0" fmla="*/ 2 w 10"/>
                      <a:gd name="T1" fmla="*/ 8 h 8"/>
                      <a:gd name="T2" fmla="*/ 0 w 10"/>
                      <a:gd name="T3" fmla="*/ 6 h 8"/>
                      <a:gd name="T4" fmla="*/ 0 w 10"/>
                      <a:gd name="T5" fmla="*/ 6 h 8"/>
                      <a:gd name="T6" fmla="*/ 8 w 10"/>
                      <a:gd name="T7" fmla="*/ 0 h 8"/>
                      <a:gd name="T8" fmla="*/ 10 w 10"/>
                      <a:gd name="T9" fmla="*/ 2 h 8"/>
                      <a:gd name="T10" fmla="*/ 10 w 10"/>
                      <a:gd name="T11" fmla="*/ 2 h 8"/>
                      <a:gd name="T12" fmla="*/ 2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2" y="8"/>
                        </a:moveTo>
                        <a:lnTo>
                          <a:pt x="0" y="6"/>
                        </a:lnTo>
                        <a:lnTo>
                          <a:pt x="0" y="6"/>
                        </a:lnTo>
                        <a:lnTo>
                          <a:pt x="8" y="0"/>
                        </a:lnTo>
                        <a:lnTo>
                          <a:pt x="10" y="2"/>
                        </a:lnTo>
                        <a:lnTo>
                          <a:pt x="10" y="2"/>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7" name="Freeform 140"/>
                  <p:cNvSpPr>
                    <a:spLocks/>
                  </p:cNvSpPr>
                  <p:nvPr/>
                </p:nvSpPr>
                <p:spPr bwMode="auto">
                  <a:xfrm>
                    <a:off x="6800850" y="6500813"/>
                    <a:ext cx="15875" cy="9525"/>
                  </a:xfrm>
                  <a:custGeom>
                    <a:avLst/>
                    <a:gdLst>
                      <a:gd name="T0" fmla="*/ 8 w 10"/>
                      <a:gd name="T1" fmla="*/ 6 h 6"/>
                      <a:gd name="T2" fmla="*/ 8 w 10"/>
                      <a:gd name="T3" fmla="*/ 6 h 6"/>
                      <a:gd name="T4" fmla="*/ 0 w 10"/>
                      <a:gd name="T5" fmla="*/ 2 h 6"/>
                      <a:gd name="T6" fmla="*/ 2 w 10"/>
                      <a:gd name="T7" fmla="*/ 0 h 6"/>
                      <a:gd name="T8" fmla="*/ 2 w 10"/>
                      <a:gd name="T9" fmla="*/ 0 h 6"/>
                      <a:gd name="T10" fmla="*/ 10 w 10"/>
                      <a:gd name="T11" fmla="*/ 4 h 6"/>
                      <a:gd name="T12" fmla="*/ 8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6"/>
                        </a:moveTo>
                        <a:lnTo>
                          <a:pt x="8" y="6"/>
                        </a:lnTo>
                        <a:lnTo>
                          <a:pt x="0" y="2"/>
                        </a:lnTo>
                        <a:lnTo>
                          <a:pt x="2" y="0"/>
                        </a:lnTo>
                        <a:lnTo>
                          <a:pt x="2" y="0"/>
                        </a:lnTo>
                        <a:lnTo>
                          <a:pt x="10" y="4"/>
                        </a:lnTo>
                        <a:lnTo>
                          <a:pt x="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8" name="Freeform 141"/>
                  <p:cNvSpPr>
                    <a:spLocks/>
                  </p:cNvSpPr>
                  <p:nvPr/>
                </p:nvSpPr>
                <p:spPr bwMode="auto">
                  <a:xfrm>
                    <a:off x="6296025" y="6491288"/>
                    <a:ext cx="15875" cy="12700"/>
                  </a:xfrm>
                  <a:custGeom>
                    <a:avLst/>
                    <a:gdLst>
                      <a:gd name="T0" fmla="*/ 2 w 10"/>
                      <a:gd name="T1" fmla="*/ 8 h 8"/>
                      <a:gd name="T2" fmla="*/ 0 w 10"/>
                      <a:gd name="T3" fmla="*/ 6 h 8"/>
                      <a:gd name="T4" fmla="*/ 0 w 10"/>
                      <a:gd name="T5" fmla="*/ 6 h 8"/>
                      <a:gd name="T6" fmla="*/ 10 w 10"/>
                      <a:gd name="T7" fmla="*/ 0 h 8"/>
                      <a:gd name="T8" fmla="*/ 10 w 10"/>
                      <a:gd name="T9" fmla="*/ 4 h 8"/>
                      <a:gd name="T10" fmla="*/ 10 w 10"/>
                      <a:gd name="T11" fmla="*/ 4 h 8"/>
                      <a:gd name="T12" fmla="*/ 2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2" y="8"/>
                        </a:moveTo>
                        <a:lnTo>
                          <a:pt x="0" y="6"/>
                        </a:lnTo>
                        <a:lnTo>
                          <a:pt x="0" y="6"/>
                        </a:lnTo>
                        <a:lnTo>
                          <a:pt x="10" y="0"/>
                        </a:lnTo>
                        <a:lnTo>
                          <a:pt x="10" y="4"/>
                        </a:lnTo>
                        <a:lnTo>
                          <a:pt x="10" y="4"/>
                        </a:lnTo>
                        <a:lnTo>
                          <a:pt x="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9" name="Freeform 142"/>
                  <p:cNvSpPr>
                    <a:spLocks/>
                  </p:cNvSpPr>
                  <p:nvPr/>
                </p:nvSpPr>
                <p:spPr bwMode="auto">
                  <a:xfrm>
                    <a:off x="6775450" y="6488113"/>
                    <a:ext cx="15875" cy="9525"/>
                  </a:xfrm>
                  <a:custGeom>
                    <a:avLst/>
                    <a:gdLst>
                      <a:gd name="T0" fmla="*/ 8 w 10"/>
                      <a:gd name="T1" fmla="*/ 6 h 6"/>
                      <a:gd name="T2" fmla="*/ 8 w 10"/>
                      <a:gd name="T3" fmla="*/ 6 h 6"/>
                      <a:gd name="T4" fmla="*/ 0 w 10"/>
                      <a:gd name="T5" fmla="*/ 2 h 6"/>
                      <a:gd name="T6" fmla="*/ 0 w 10"/>
                      <a:gd name="T7" fmla="*/ 0 h 6"/>
                      <a:gd name="T8" fmla="*/ 0 w 10"/>
                      <a:gd name="T9" fmla="*/ 0 h 6"/>
                      <a:gd name="T10" fmla="*/ 10 w 10"/>
                      <a:gd name="T11" fmla="*/ 4 h 6"/>
                      <a:gd name="T12" fmla="*/ 8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6"/>
                        </a:moveTo>
                        <a:lnTo>
                          <a:pt x="8" y="6"/>
                        </a:lnTo>
                        <a:lnTo>
                          <a:pt x="0" y="2"/>
                        </a:lnTo>
                        <a:lnTo>
                          <a:pt x="0" y="0"/>
                        </a:lnTo>
                        <a:lnTo>
                          <a:pt x="0" y="0"/>
                        </a:lnTo>
                        <a:lnTo>
                          <a:pt x="10" y="4"/>
                        </a:lnTo>
                        <a:lnTo>
                          <a:pt x="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0" name="Freeform 143"/>
                  <p:cNvSpPr>
                    <a:spLocks/>
                  </p:cNvSpPr>
                  <p:nvPr/>
                </p:nvSpPr>
                <p:spPr bwMode="auto">
                  <a:xfrm>
                    <a:off x="6324600" y="6481763"/>
                    <a:ext cx="15875" cy="9525"/>
                  </a:xfrm>
                  <a:custGeom>
                    <a:avLst/>
                    <a:gdLst>
                      <a:gd name="T0" fmla="*/ 2 w 10"/>
                      <a:gd name="T1" fmla="*/ 6 h 6"/>
                      <a:gd name="T2" fmla="*/ 0 w 10"/>
                      <a:gd name="T3" fmla="*/ 2 h 6"/>
                      <a:gd name="T4" fmla="*/ 0 w 10"/>
                      <a:gd name="T5" fmla="*/ 2 h 6"/>
                      <a:gd name="T6" fmla="*/ 10 w 10"/>
                      <a:gd name="T7" fmla="*/ 0 h 6"/>
                      <a:gd name="T8" fmla="*/ 10 w 10"/>
                      <a:gd name="T9" fmla="*/ 2 h 6"/>
                      <a:gd name="T10" fmla="*/ 10 w 10"/>
                      <a:gd name="T11" fmla="*/ 2 h 6"/>
                      <a:gd name="T12" fmla="*/ 2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6"/>
                        </a:moveTo>
                        <a:lnTo>
                          <a:pt x="0" y="2"/>
                        </a:lnTo>
                        <a:lnTo>
                          <a:pt x="0" y="2"/>
                        </a:lnTo>
                        <a:lnTo>
                          <a:pt x="10" y="0"/>
                        </a:lnTo>
                        <a:lnTo>
                          <a:pt x="10" y="2"/>
                        </a:lnTo>
                        <a:lnTo>
                          <a:pt x="10" y="2"/>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1" name="Freeform 144"/>
                  <p:cNvSpPr>
                    <a:spLocks/>
                  </p:cNvSpPr>
                  <p:nvPr/>
                </p:nvSpPr>
                <p:spPr bwMode="auto">
                  <a:xfrm>
                    <a:off x="6746875" y="6475413"/>
                    <a:ext cx="15875" cy="9525"/>
                  </a:xfrm>
                  <a:custGeom>
                    <a:avLst/>
                    <a:gdLst>
                      <a:gd name="T0" fmla="*/ 8 w 10"/>
                      <a:gd name="T1" fmla="*/ 6 h 6"/>
                      <a:gd name="T2" fmla="*/ 8 w 10"/>
                      <a:gd name="T3" fmla="*/ 6 h 6"/>
                      <a:gd name="T4" fmla="*/ 0 w 10"/>
                      <a:gd name="T5" fmla="*/ 4 h 6"/>
                      <a:gd name="T6" fmla="*/ 0 w 10"/>
                      <a:gd name="T7" fmla="*/ 0 h 6"/>
                      <a:gd name="T8" fmla="*/ 0 w 10"/>
                      <a:gd name="T9" fmla="*/ 0 h 6"/>
                      <a:gd name="T10" fmla="*/ 10 w 10"/>
                      <a:gd name="T11" fmla="*/ 4 h 6"/>
                      <a:gd name="T12" fmla="*/ 8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6"/>
                        </a:moveTo>
                        <a:lnTo>
                          <a:pt x="8" y="6"/>
                        </a:lnTo>
                        <a:lnTo>
                          <a:pt x="0" y="4"/>
                        </a:lnTo>
                        <a:lnTo>
                          <a:pt x="0" y="0"/>
                        </a:lnTo>
                        <a:lnTo>
                          <a:pt x="0" y="0"/>
                        </a:lnTo>
                        <a:lnTo>
                          <a:pt x="10" y="4"/>
                        </a:lnTo>
                        <a:lnTo>
                          <a:pt x="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2" name="Freeform 145"/>
                  <p:cNvSpPr>
                    <a:spLocks/>
                  </p:cNvSpPr>
                  <p:nvPr/>
                </p:nvSpPr>
                <p:spPr bwMode="auto">
                  <a:xfrm>
                    <a:off x="6353175" y="6472238"/>
                    <a:ext cx="15875" cy="9525"/>
                  </a:xfrm>
                  <a:custGeom>
                    <a:avLst/>
                    <a:gdLst>
                      <a:gd name="T0" fmla="*/ 2 w 10"/>
                      <a:gd name="T1" fmla="*/ 6 h 6"/>
                      <a:gd name="T2" fmla="*/ 0 w 10"/>
                      <a:gd name="T3" fmla="*/ 2 h 6"/>
                      <a:gd name="T4" fmla="*/ 0 w 10"/>
                      <a:gd name="T5" fmla="*/ 2 h 6"/>
                      <a:gd name="T6" fmla="*/ 10 w 10"/>
                      <a:gd name="T7" fmla="*/ 0 h 6"/>
                      <a:gd name="T8" fmla="*/ 10 w 10"/>
                      <a:gd name="T9" fmla="*/ 2 h 6"/>
                      <a:gd name="T10" fmla="*/ 10 w 10"/>
                      <a:gd name="T11" fmla="*/ 2 h 6"/>
                      <a:gd name="T12" fmla="*/ 2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6"/>
                        </a:moveTo>
                        <a:lnTo>
                          <a:pt x="0" y="2"/>
                        </a:lnTo>
                        <a:lnTo>
                          <a:pt x="0" y="2"/>
                        </a:lnTo>
                        <a:lnTo>
                          <a:pt x="10" y="0"/>
                        </a:lnTo>
                        <a:lnTo>
                          <a:pt x="10" y="2"/>
                        </a:lnTo>
                        <a:lnTo>
                          <a:pt x="10" y="2"/>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3" name="Freeform 146"/>
                  <p:cNvSpPr>
                    <a:spLocks/>
                  </p:cNvSpPr>
                  <p:nvPr/>
                </p:nvSpPr>
                <p:spPr bwMode="auto">
                  <a:xfrm>
                    <a:off x="6715125" y="6469063"/>
                    <a:ext cx="19050" cy="6350"/>
                  </a:xfrm>
                  <a:custGeom>
                    <a:avLst/>
                    <a:gdLst>
                      <a:gd name="T0" fmla="*/ 10 w 12"/>
                      <a:gd name="T1" fmla="*/ 4 h 4"/>
                      <a:gd name="T2" fmla="*/ 10 w 12"/>
                      <a:gd name="T3" fmla="*/ 4 h 4"/>
                      <a:gd name="T4" fmla="*/ 0 w 12"/>
                      <a:gd name="T5" fmla="*/ 2 h 4"/>
                      <a:gd name="T6" fmla="*/ 2 w 12"/>
                      <a:gd name="T7" fmla="*/ 0 h 4"/>
                      <a:gd name="T8" fmla="*/ 2 w 12"/>
                      <a:gd name="T9" fmla="*/ 0 h 4"/>
                      <a:gd name="T10" fmla="*/ 12 w 12"/>
                      <a:gd name="T11" fmla="*/ 2 h 4"/>
                      <a:gd name="T12" fmla="*/ 10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4"/>
                        </a:moveTo>
                        <a:lnTo>
                          <a:pt x="10" y="4"/>
                        </a:lnTo>
                        <a:lnTo>
                          <a:pt x="0" y="2"/>
                        </a:lnTo>
                        <a:lnTo>
                          <a:pt x="2" y="0"/>
                        </a:lnTo>
                        <a:lnTo>
                          <a:pt x="2" y="0"/>
                        </a:lnTo>
                        <a:lnTo>
                          <a:pt x="12" y="2"/>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4" name="Freeform 147"/>
                  <p:cNvSpPr>
                    <a:spLocks/>
                  </p:cNvSpPr>
                  <p:nvPr/>
                </p:nvSpPr>
                <p:spPr bwMode="auto">
                  <a:xfrm>
                    <a:off x="6381750" y="6462713"/>
                    <a:ext cx="15875" cy="9525"/>
                  </a:xfrm>
                  <a:custGeom>
                    <a:avLst/>
                    <a:gdLst>
                      <a:gd name="T0" fmla="*/ 2 w 10"/>
                      <a:gd name="T1" fmla="*/ 6 h 6"/>
                      <a:gd name="T2" fmla="*/ 0 w 10"/>
                      <a:gd name="T3" fmla="*/ 4 h 6"/>
                      <a:gd name="T4" fmla="*/ 0 w 10"/>
                      <a:gd name="T5" fmla="*/ 4 h 6"/>
                      <a:gd name="T6" fmla="*/ 10 w 10"/>
                      <a:gd name="T7" fmla="*/ 0 h 6"/>
                      <a:gd name="T8" fmla="*/ 10 w 10"/>
                      <a:gd name="T9" fmla="*/ 4 h 6"/>
                      <a:gd name="T10" fmla="*/ 10 w 10"/>
                      <a:gd name="T11" fmla="*/ 4 h 6"/>
                      <a:gd name="T12" fmla="*/ 2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6"/>
                        </a:moveTo>
                        <a:lnTo>
                          <a:pt x="0" y="4"/>
                        </a:lnTo>
                        <a:lnTo>
                          <a:pt x="0" y="4"/>
                        </a:lnTo>
                        <a:lnTo>
                          <a:pt x="10" y="0"/>
                        </a:lnTo>
                        <a:lnTo>
                          <a:pt x="10" y="4"/>
                        </a:lnTo>
                        <a:lnTo>
                          <a:pt x="10" y="4"/>
                        </a:lnTo>
                        <a:lnTo>
                          <a:pt x="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5" name="Freeform 148"/>
                  <p:cNvSpPr>
                    <a:spLocks/>
                  </p:cNvSpPr>
                  <p:nvPr/>
                </p:nvSpPr>
                <p:spPr bwMode="auto">
                  <a:xfrm>
                    <a:off x="6686550" y="6459538"/>
                    <a:ext cx="15875" cy="9525"/>
                  </a:xfrm>
                  <a:custGeom>
                    <a:avLst/>
                    <a:gdLst>
                      <a:gd name="T0" fmla="*/ 10 w 10"/>
                      <a:gd name="T1" fmla="*/ 6 h 6"/>
                      <a:gd name="T2" fmla="*/ 10 w 10"/>
                      <a:gd name="T3" fmla="*/ 6 h 6"/>
                      <a:gd name="T4" fmla="*/ 0 w 10"/>
                      <a:gd name="T5" fmla="*/ 4 h 6"/>
                      <a:gd name="T6" fmla="*/ 0 w 10"/>
                      <a:gd name="T7" fmla="*/ 0 h 6"/>
                      <a:gd name="T8" fmla="*/ 0 w 10"/>
                      <a:gd name="T9" fmla="*/ 0 h 6"/>
                      <a:gd name="T10" fmla="*/ 10 w 10"/>
                      <a:gd name="T11" fmla="*/ 2 h 6"/>
                      <a:gd name="T12" fmla="*/ 10 w 1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10" y="6"/>
                        </a:moveTo>
                        <a:lnTo>
                          <a:pt x="10" y="6"/>
                        </a:lnTo>
                        <a:lnTo>
                          <a:pt x="0" y="4"/>
                        </a:lnTo>
                        <a:lnTo>
                          <a:pt x="0" y="0"/>
                        </a:lnTo>
                        <a:lnTo>
                          <a:pt x="0" y="0"/>
                        </a:lnTo>
                        <a:lnTo>
                          <a:pt x="10" y="2"/>
                        </a:lnTo>
                        <a:lnTo>
                          <a:pt x="1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6" name="Freeform 149"/>
                  <p:cNvSpPr>
                    <a:spLocks/>
                  </p:cNvSpPr>
                  <p:nvPr/>
                </p:nvSpPr>
                <p:spPr bwMode="auto">
                  <a:xfrm>
                    <a:off x="6413500" y="6459538"/>
                    <a:ext cx="15875" cy="6350"/>
                  </a:xfrm>
                  <a:custGeom>
                    <a:avLst/>
                    <a:gdLst>
                      <a:gd name="T0" fmla="*/ 0 w 10"/>
                      <a:gd name="T1" fmla="*/ 4 h 4"/>
                      <a:gd name="T2" fmla="*/ 0 w 10"/>
                      <a:gd name="T3" fmla="*/ 0 h 4"/>
                      <a:gd name="T4" fmla="*/ 0 w 10"/>
                      <a:gd name="T5" fmla="*/ 0 h 4"/>
                      <a:gd name="T6" fmla="*/ 10 w 10"/>
                      <a:gd name="T7" fmla="*/ 0 h 4"/>
                      <a:gd name="T8" fmla="*/ 10 w 10"/>
                      <a:gd name="T9" fmla="*/ 2 h 4"/>
                      <a:gd name="T10" fmla="*/ 10 w 10"/>
                      <a:gd name="T11" fmla="*/ 2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0"/>
                        </a:lnTo>
                        <a:lnTo>
                          <a:pt x="0" y="0"/>
                        </a:lnTo>
                        <a:lnTo>
                          <a:pt x="10" y="0"/>
                        </a:lnTo>
                        <a:lnTo>
                          <a:pt x="10" y="2"/>
                        </a:lnTo>
                        <a:lnTo>
                          <a:pt x="10" y="2"/>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7" name="Freeform 150"/>
                  <p:cNvSpPr>
                    <a:spLocks/>
                  </p:cNvSpPr>
                  <p:nvPr/>
                </p:nvSpPr>
                <p:spPr bwMode="auto">
                  <a:xfrm>
                    <a:off x="6657975" y="6456363"/>
                    <a:ext cx="15875" cy="6350"/>
                  </a:xfrm>
                  <a:custGeom>
                    <a:avLst/>
                    <a:gdLst>
                      <a:gd name="T0" fmla="*/ 8 w 10"/>
                      <a:gd name="T1" fmla="*/ 4 h 4"/>
                      <a:gd name="T2" fmla="*/ 8 w 10"/>
                      <a:gd name="T3" fmla="*/ 4 h 4"/>
                      <a:gd name="T4" fmla="*/ 0 w 10"/>
                      <a:gd name="T5" fmla="*/ 2 h 4"/>
                      <a:gd name="T6" fmla="*/ 0 w 10"/>
                      <a:gd name="T7" fmla="*/ 0 h 4"/>
                      <a:gd name="T8" fmla="*/ 0 w 10"/>
                      <a:gd name="T9" fmla="*/ 0 h 4"/>
                      <a:gd name="T10" fmla="*/ 10 w 10"/>
                      <a:gd name="T11" fmla="*/ 2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lnTo>
                          <a:pt x="8" y="4"/>
                        </a:lnTo>
                        <a:lnTo>
                          <a:pt x="0" y="2"/>
                        </a:lnTo>
                        <a:lnTo>
                          <a:pt x="0" y="0"/>
                        </a:lnTo>
                        <a:lnTo>
                          <a:pt x="0" y="0"/>
                        </a:lnTo>
                        <a:lnTo>
                          <a:pt x="10" y="2"/>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8" name="Freeform 151"/>
                  <p:cNvSpPr>
                    <a:spLocks/>
                  </p:cNvSpPr>
                  <p:nvPr/>
                </p:nvSpPr>
                <p:spPr bwMode="auto">
                  <a:xfrm>
                    <a:off x="6442075" y="6453188"/>
                    <a:ext cx="15875" cy="6350"/>
                  </a:xfrm>
                  <a:custGeom>
                    <a:avLst/>
                    <a:gdLst>
                      <a:gd name="T0" fmla="*/ 2 w 10"/>
                      <a:gd name="T1" fmla="*/ 4 h 4"/>
                      <a:gd name="T2" fmla="*/ 0 w 10"/>
                      <a:gd name="T3" fmla="*/ 2 h 4"/>
                      <a:gd name="T4" fmla="*/ 0 w 10"/>
                      <a:gd name="T5" fmla="*/ 2 h 4"/>
                      <a:gd name="T6" fmla="*/ 10 w 10"/>
                      <a:gd name="T7" fmla="*/ 0 h 4"/>
                      <a:gd name="T8" fmla="*/ 10 w 10"/>
                      <a:gd name="T9" fmla="*/ 4 h 4"/>
                      <a:gd name="T10" fmla="*/ 10 w 10"/>
                      <a:gd name="T11" fmla="*/ 4 h 4"/>
                      <a:gd name="T12" fmla="*/ 2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2" y="4"/>
                        </a:moveTo>
                        <a:lnTo>
                          <a:pt x="0" y="2"/>
                        </a:lnTo>
                        <a:lnTo>
                          <a:pt x="0" y="2"/>
                        </a:lnTo>
                        <a:lnTo>
                          <a:pt x="10" y="0"/>
                        </a:lnTo>
                        <a:lnTo>
                          <a:pt x="10" y="4"/>
                        </a:lnTo>
                        <a:lnTo>
                          <a:pt x="10" y="4"/>
                        </a:lnTo>
                        <a:lnTo>
                          <a:pt x="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9" name="Freeform 152"/>
                  <p:cNvSpPr>
                    <a:spLocks/>
                  </p:cNvSpPr>
                  <p:nvPr/>
                </p:nvSpPr>
                <p:spPr bwMode="auto">
                  <a:xfrm>
                    <a:off x="6626225" y="6453188"/>
                    <a:ext cx="15875" cy="6350"/>
                  </a:xfrm>
                  <a:custGeom>
                    <a:avLst/>
                    <a:gdLst>
                      <a:gd name="T0" fmla="*/ 10 w 10"/>
                      <a:gd name="T1" fmla="*/ 4 h 4"/>
                      <a:gd name="T2" fmla="*/ 10 w 10"/>
                      <a:gd name="T3" fmla="*/ 4 h 4"/>
                      <a:gd name="T4" fmla="*/ 0 w 10"/>
                      <a:gd name="T5" fmla="*/ 2 h 4"/>
                      <a:gd name="T6" fmla="*/ 0 w 10"/>
                      <a:gd name="T7" fmla="*/ 0 h 4"/>
                      <a:gd name="T8" fmla="*/ 0 w 10"/>
                      <a:gd name="T9" fmla="*/ 0 h 4"/>
                      <a:gd name="T10" fmla="*/ 10 w 10"/>
                      <a:gd name="T11" fmla="*/ 0 h 4"/>
                      <a:gd name="T12" fmla="*/ 1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4"/>
                        </a:moveTo>
                        <a:lnTo>
                          <a:pt x="10" y="4"/>
                        </a:lnTo>
                        <a:lnTo>
                          <a:pt x="0" y="2"/>
                        </a:lnTo>
                        <a:lnTo>
                          <a:pt x="0" y="0"/>
                        </a:lnTo>
                        <a:lnTo>
                          <a:pt x="0" y="0"/>
                        </a:lnTo>
                        <a:lnTo>
                          <a:pt x="10" y="0"/>
                        </a:lnTo>
                        <a:lnTo>
                          <a:pt x="1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0" name="Freeform 153"/>
                  <p:cNvSpPr>
                    <a:spLocks/>
                  </p:cNvSpPr>
                  <p:nvPr/>
                </p:nvSpPr>
                <p:spPr bwMode="auto">
                  <a:xfrm>
                    <a:off x="6473825" y="6450013"/>
                    <a:ext cx="15875" cy="6350"/>
                  </a:xfrm>
                  <a:custGeom>
                    <a:avLst/>
                    <a:gdLst>
                      <a:gd name="T0" fmla="*/ 0 w 10"/>
                      <a:gd name="T1" fmla="*/ 4 h 4"/>
                      <a:gd name="T2" fmla="*/ 0 w 10"/>
                      <a:gd name="T3" fmla="*/ 2 h 4"/>
                      <a:gd name="T4" fmla="*/ 0 w 10"/>
                      <a:gd name="T5" fmla="*/ 2 h 4"/>
                      <a:gd name="T6" fmla="*/ 10 w 10"/>
                      <a:gd name="T7" fmla="*/ 0 h 4"/>
                      <a:gd name="T8" fmla="*/ 10 w 10"/>
                      <a:gd name="T9" fmla="*/ 4 h 4"/>
                      <a:gd name="T10" fmla="*/ 10 w 10"/>
                      <a:gd name="T11" fmla="*/ 4 h 4"/>
                      <a:gd name="T12" fmla="*/ 0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0" y="4"/>
                        </a:moveTo>
                        <a:lnTo>
                          <a:pt x="0" y="2"/>
                        </a:lnTo>
                        <a:lnTo>
                          <a:pt x="0" y="2"/>
                        </a:lnTo>
                        <a:lnTo>
                          <a:pt x="10" y="0"/>
                        </a:lnTo>
                        <a:lnTo>
                          <a:pt x="10" y="4"/>
                        </a:lnTo>
                        <a:lnTo>
                          <a:pt x="1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1" name="Freeform 154"/>
                  <p:cNvSpPr>
                    <a:spLocks/>
                  </p:cNvSpPr>
                  <p:nvPr/>
                </p:nvSpPr>
                <p:spPr bwMode="auto">
                  <a:xfrm>
                    <a:off x="6597650" y="6450013"/>
                    <a:ext cx="15875" cy="6350"/>
                  </a:xfrm>
                  <a:custGeom>
                    <a:avLst/>
                    <a:gdLst>
                      <a:gd name="T0" fmla="*/ 8 w 10"/>
                      <a:gd name="T1" fmla="*/ 4 h 4"/>
                      <a:gd name="T2" fmla="*/ 8 w 10"/>
                      <a:gd name="T3" fmla="*/ 4 h 4"/>
                      <a:gd name="T4" fmla="*/ 0 w 10"/>
                      <a:gd name="T5" fmla="*/ 2 h 4"/>
                      <a:gd name="T6" fmla="*/ 0 w 10"/>
                      <a:gd name="T7" fmla="*/ 0 h 4"/>
                      <a:gd name="T8" fmla="*/ 0 w 10"/>
                      <a:gd name="T9" fmla="*/ 0 h 4"/>
                      <a:gd name="T10" fmla="*/ 10 w 10"/>
                      <a:gd name="T11" fmla="*/ 0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lnTo>
                          <a:pt x="8" y="4"/>
                        </a:lnTo>
                        <a:lnTo>
                          <a:pt x="0" y="2"/>
                        </a:lnTo>
                        <a:lnTo>
                          <a:pt x="0" y="0"/>
                        </a:lnTo>
                        <a:lnTo>
                          <a:pt x="0" y="0"/>
                        </a:lnTo>
                        <a:lnTo>
                          <a:pt x="10" y="0"/>
                        </a:lnTo>
                        <a:lnTo>
                          <a:pt x="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2" name="Freeform 155"/>
                  <p:cNvSpPr>
                    <a:spLocks/>
                  </p:cNvSpPr>
                  <p:nvPr/>
                </p:nvSpPr>
                <p:spPr bwMode="auto">
                  <a:xfrm>
                    <a:off x="6505575" y="6450013"/>
                    <a:ext cx="12700" cy="3175"/>
                  </a:xfrm>
                  <a:custGeom>
                    <a:avLst/>
                    <a:gdLst>
                      <a:gd name="T0" fmla="*/ 0 w 8"/>
                      <a:gd name="T1" fmla="*/ 2 h 2"/>
                      <a:gd name="T2" fmla="*/ 0 w 8"/>
                      <a:gd name="T3" fmla="*/ 0 h 2"/>
                      <a:gd name="T4" fmla="*/ 0 w 8"/>
                      <a:gd name="T5" fmla="*/ 0 h 2"/>
                      <a:gd name="T6" fmla="*/ 8 w 8"/>
                      <a:gd name="T7" fmla="*/ 0 h 2"/>
                      <a:gd name="T8" fmla="*/ 8 w 8"/>
                      <a:gd name="T9" fmla="*/ 2 h 2"/>
                      <a:gd name="T10" fmla="*/ 8 w 8"/>
                      <a:gd name="T11" fmla="*/ 2 h 2"/>
                      <a:gd name="T12" fmla="*/ 0 w 8"/>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0" y="2"/>
                        </a:moveTo>
                        <a:lnTo>
                          <a:pt x="0" y="0"/>
                        </a:lnTo>
                        <a:lnTo>
                          <a:pt x="0" y="0"/>
                        </a:lnTo>
                        <a:lnTo>
                          <a:pt x="8" y="0"/>
                        </a:lnTo>
                        <a:lnTo>
                          <a:pt x="8" y="2"/>
                        </a:lnTo>
                        <a:lnTo>
                          <a:pt x="8" y="2"/>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3" name="Freeform 156"/>
                  <p:cNvSpPr>
                    <a:spLocks/>
                  </p:cNvSpPr>
                  <p:nvPr/>
                </p:nvSpPr>
                <p:spPr bwMode="auto">
                  <a:xfrm>
                    <a:off x="6565900" y="6450013"/>
                    <a:ext cx="15875" cy="3175"/>
                  </a:xfrm>
                  <a:custGeom>
                    <a:avLst/>
                    <a:gdLst>
                      <a:gd name="T0" fmla="*/ 10 w 10"/>
                      <a:gd name="T1" fmla="*/ 2 h 2"/>
                      <a:gd name="T2" fmla="*/ 10 w 10"/>
                      <a:gd name="T3" fmla="*/ 2 h 2"/>
                      <a:gd name="T4" fmla="*/ 0 w 10"/>
                      <a:gd name="T5" fmla="*/ 2 h 2"/>
                      <a:gd name="T6" fmla="*/ 0 w 10"/>
                      <a:gd name="T7" fmla="*/ 0 h 2"/>
                      <a:gd name="T8" fmla="*/ 0 w 10"/>
                      <a:gd name="T9" fmla="*/ 0 h 2"/>
                      <a:gd name="T10" fmla="*/ 10 w 10"/>
                      <a:gd name="T11" fmla="*/ 0 h 2"/>
                      <a:gd name="T12" fmla="*/ 10 w 10"/>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0" h="2">
                        <a:moveTo>
                          <a:pt x="10" y="2"/>
                        </a:moveTo>
                        <a:lnTo>
                          <a:pt x="10" y="2"/>
                        </a:lnTo>
                        <a:lnTo>
                          <a:pt x="0" y="2"/>
                        </a:lnTo>
                        <a:lnTo>
                          <a:pt x="0" y="0"/>
                        </a:lnTo>
                        <a:lnTo>
                          <a:pt x="0" y="0"/>
                        </a:lnTo>
                        <a:lnTo>
                          <a:pt x="10" y="0"/>
                        </a:lnTo>
                        <a:lnTo>
                          <a:pt x="1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4" name="Freeform 157"/>
                  <p:cNvSpPr>
                    <a:spLocks/>
                  </p:cNvSpPr>
                  <p:nvPr/>
                </p:nvSpPr>
                <p:spPr bwMode="auto">
                  <a:xfrm>
                    <a:off x="6534150" y="6446838"/>
                    <a:ext cx="15875" cy="6350"/>
                  </a:xfrm>
                  <a:custGeom>
                    <a:avLst/>
                    <a:gdLst>
                      <a:gd name="T0" fmla="*/ 0 w 10"/>
                      <a:gd name="T1" fmla="*/ 4 h 4"/>
                      <a:gd name="T2" fmla="*/ 0 w 10"/>
                      <a:gd name="T3" fmla="*/ 0 h 4"/>
                      <a:gd name="T4" fmla="*/ 0 w 10"/>
                      <a:gd name="T5" fmla="*/ 0 h 4"/>
                      <a:gd name="T6" fmla="*/ 10 w 10"/>
                      <a:gd name="T7" fmla="*/ 0 h 4"/>
                      <a:gd name="T8" fmla="*/ 10 w 10"/>
                      <a:gd name="T9" fmla="*/ 0 h 4"/>
                      <a:gd name="T10" fmla="*/ 10 w 10"/>
                      <a:gd name="T11" fmla="*/ 4 h 4"/>
                      <a:gd name="T12" fmla="*/ 10 w 10"/>
                      <a:gd name="T13" fmla="*/ 4 h 4"/>
                      <a:gd name="T14" fmla="*/ 10 w 10"/>
                      <a:gd name="T15" fmla="*/ 4 h 4"/>
                      <a:gd name="T16" fmla="*/ 0 w 10"/>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0" y="4"/>
                        </a:moveTo>
                        <a:lnTo>
                          <a:pt x="0" y="0"/>
                        </a:lnTo>
                        <a:lnTo>
                          <a:pt x="0" y="0"/>
                        </a:lnTo>
                        <a:lnTo>
                          <a:pt x="10" y="0"/>
                        </a:lnTo>
                        <a:lnTo>
                          <a:pt x="10" y="0"/>
                        </a:lnTo>
                        <a:lnTo>
                          <a:pt x="10" y="4"/>
                        </a:lnTo>
                        <a:lnTo>
                          <a:pt x="10" y="4"/>
                        </a:lnTo>
                        <a:lnTo>
                          <a:pt x="10" y="4"/>
                        </a:ln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5" name="Freeform 158"/>
                  <p:cNvSpPr>
                    <a:spLocks/>
                  </p:cNvSpPr>
                  <p:nvPr/>
                </p:nvSpPr>
                <p:spPr bwMode="auto">
                  <a:xfrm>
                    <a:off x="6467475" y="6478588"/>
                    <a:ext cx="187325" cy="193675"/>
                  </a:xfrm>
                  <a:custGeom>
                    <a:avLst/>
                    <a:gdLst>
                      <a:gd name="T0" fmla="*/ 80 w 118"/>
                      <a:gd name="T1" fmla="*/ 42 h 122"/>
                      <a:gd name="T2" fmla="*/ 74 w 118"/>
                      <a:gd name="T3" fmla="*/ 32 h 122"/>
                      <a:gd name="T4" fmla="*/ 58 w 118"/>
                      <a:gd name="T5" fmla="*/ 28 h 122"/>
                      <a:gd name="T6" fmla="*/ 52 w 118"/>
                      <a:gd name="T7" fmla="*/ 28 h 122"/>
                      <a:gd name="T8" fmla="*/ 48 w 118"/>
                      <a:gd name="T9" fmla="*/ 34 h 122"/>
                      <a:gd name="T10" fmla="*/ 48 w 118"/>
                      <a:gd name="T11" fmla="*/ 36 h 122"/>
                      <a:gd name="T12" fmla="*/ 58 w 118"/>
                      <a:gd name="T13" fmla="*/ 42 h 122"/>
                      <a:gd name="T14" fmla="*/ 94 w 118"/>
                      <a:gd name="T15" fmla="*/ 54 h 122"/>
                      <a:gd name="T16" fmla="*/ 114 w 118"/>
                      <a:gd name="T17" fmla="*/ 68 h 122"/>
                      <a:gd name="T18" fmla="*/ 118 w 118"/>
                      <a:gd name="T19" fmla="*/ 78 h 122"/>
                      <a:gd name="T20" fmla="*/ 118 w 118"/>
                      <a:gd name="T21" fmla="*/ 86 h 122"/>
                      <a:gd name="T22" fmla="*/ 110 w 118"/>
                      <a:gd name="T23" fmla="*/ 100 h 122"/>
                      <a:gd name="T24" fmla="*/ 98 w 118"/>
                      <a:gd name="T25" fmla="*/ 108 h 122"/>
                      <a:gd name="T26" fmla="*/ 72 w 118"/>
                      <a:gd name="T27" fmla="*/ 112 h 122"/>
                      <a:gd name="T28" fmla="*/ 66 w 118"/>
                      <a:gd name="T29" fmla="*/ 112 h 122"/>
                      <a:gd name="T30" fmla="*/ 54 w 118"/>
                      <a:gd name="T31" fmla="*/ 122 h 122"/>
                      <a:gd name="T32" fmla="*/ 54 w 118"/>
                      <a:gd name="T33" fmla="*/ 108 h 122"/>
                      <a:gd name="T34" fmla="*/ 34 w 118"/>
                      <a:gd name="T35" fmla="*/ 96 h 122"/>
                      <a:gd name="T36" fmla="*/ 0 w 118"/>
                      <a:gd name="T37" fmla="*/ 110 h 122"/>
                      <a:gd name="T38" fmla="*/ 34 w 118"/>
                      <a:gd name="T39" fmla="*/ 70 h 122"/>
                      <a:gd name="T40" fmla="*/ 36 w 118"/>
                      <a:gd name="T41" fmla="*/ 74 h 122"/>
                      <a:gd name="T42" fmla="*/ 42 w 118"/>
                      <a:gd name="T43" fmla="*/ 82 h 122"/>
                      <a:gd name="T44" fmla="*/ 56 w 118"/>
                      <a:gd name="T45" fmla="*/ 86 h 122"/>
                      <a:gd name="T46" fmla="*/ 66 w 118"/>
                      <a:gd name="T47" fmla="*/ 84 h 122"/>
                      <a:gd name="T48" fmla="*/ 72 w 118"/>
                      <a:gd name="T49" fmla="*/ 78 h 122"/>
                      <a:gd name="T50" fmla="*/ 70 w 118"/>
                      <a:gd name="T51" fmla="*/ 76 h 122"/>
                      <a:gd name="T52" fmla="*/ 60 w 118"/>
                      <a:gd name="T53" fmla="*/ 72 h 122"/>
                      <a:gd name="T54" fmla="*/ 26 w 118"/>
                      <a:gd name="T55" fmla="*/ 62 h 122"/>
                      <a:gd name="T56" fmla="*/ 12 w 118"/>
                      <a:gd name="T57" fmla="*/ 52 h 122"/>
                      <a:gd name="T58" fmla="*/ 6 w 118"/>
                      <a:gd name="T59" fmla="*/ 42 h 122"/>
                      <a:gd name="T60" fmla="*/ 6 w 118"/>
                      <a:gd name="T61" fmla="*/ 36 h 122"/>
                      <a:gd name="T62" fmla="*/ 10 w 118"/>
                      <a:gd name="T63" fmla="*/ 24 h 122"/>
                      <a:gd name="T64" fmla="*/ 20 w 118"/>
                      <a:gd name="T65" fmla="*/ 14 h 122"/>
                      <a:gd name="T66" fmla="*/ 46 w 118"/>
                      <a:gd name="T67" fmla="*/ 8 h 122"/>
                      <a:gd name="T68" fmla="*/ 52 w 118"/>
                      <a:gd name="T69" fmla="*/ 8 h 122"/>
                      <a:gd name="T70" fmla="*/ 62 w 118"/>
                      <a:gd name="T71" fmla="*/ 0 h 122"/>
                      <a:gd name="T72" fmla="*/ 62 w 118"/>
                      <a:gd name="T73" fmla="*/ 10 h 122"/>
                      <a:gd name="T74" fmla="*/ 80 w 118"/>
                      <a:gd name="T75" fmla="*/ 20 h 122"/>
                      <a:gd name="T76" fmla="*/ 108 w 118"/>
                      <a:gd name="T77" fmla="*/ 10 h 122"/>
                      <a:gd name="T78" fmla="*/ 80 w 118"/>
                      <a:gd name="T7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22">
                        <a:moveTo>
                          <a:pt x="80" y="42"/>
                        </a:moveTo>
                        <a:lnTo>
                          <a:pt x="80" y="42"/>
                        </a:lnTo>
                        <a:lnTo>
                          <a:pt x="78" y="36"/>
                        </a:lnTo>
                        <a:lnTo>
                          <a:pt x="74" y="32"/>
                        </a:lnTo>
                        <a:lnTo>
                          <a:pt x="68" y="28"/>
                        </a:lnTo>
                        <a:lnTo>
                          <a:pt x="58" y="28"/>
                        </a:lnTo>
                        <a:lnTo>
                          <a:pt x="58" y="28"/>
                        </a:lnTo>
                        <a:lnTo>
                          <a:pt x="52" y="28"/>
                        </a:lnTo>
                        <a:lnTo>
                          <a:pt x="48" y="32"/>
                        </a:lnTo>
                        <a:lnTo>
                          <a:pt x="48" y="34"/>
                        </a:lnTo>
                        <a:lnTo>
                          <a:pt x="48" y="34"/>
                        </a:lnTo>
                        <a:lnTo>
                          <a:pt x="48" y="36"/>
                        </a:lnTo>
                        <a:lnTo>
                          <a:pt x="50" y="38"/>
                        </a:lnTo>
                        <a:lnTo>
                          <a:pt x="58" y="42"/>
                        </a:lnTo>
                        <a:lnTo>
                          <a:pt x="82" y="48"/>
                        </a:lnTo>
                        <a:lnTo>
                          <a:pt x="94" y="54"/>
                        </a:lnTo>
                        <a:lnTo>
                          <a:pt x="106" y="60"/>
                        </a:lnTo>
                        <a:lnTo>
                          <a:pt x="114" y="68"/>
                        </a:lnTo>
                        <a:lnTo>
                          <a:pt x="116" y="72"/>
                        </a:lnTo>
                        <a:lnTo>
                          <a:pt x="118" y="78"/>
                        </a:lnTo>
                        <a:lnTo>
                          <a:pt x="118" y="78"/>
                        </a:lnTo>
                        <a:lnTo>
                          <a:pt x="118" y="86"/>
                        </a:lnTo>
                        <a:lnTo>
                          <a:pt x="114" y="94"/>
                        </a:lnTo>
                        <a:lnTo>
                          <a:pt x="110" y="100"/>
                        </a:lnTo>
                        <a:lnTo>
                          <a:pt x="104" y="104"/>
                        </a:lnTo>
                        <a:lnTo>
                          <a:pt x="98" y="108"/>
                        </a:lnTo>
                        <a:lnTo>
                          <a:pt x="90" y="110"/>
                        </a:lnTo>
                        <a:lnTo>
                          <a:pt x="72" y="112"/>
                        </a:lnTo>
                        <a:lnTo>
                          <a:pt x="72" y="112"/>
                        </a:lnTo>
                        <a:lnTo>
                          <a:pt x="66" y="112"/>
                        </a:lnTo>
                        <a:lnTo>
                          <a:pt x="66" y="122"/>
                        </a:lnTo>
                        <a:lnTo>
                          <a:pt x="54" y="122"/>
                        </a:lnTo>
                        <a:lnTo>
                          <a:pt x="54" y="108"/>
                        </a:lnTo>
                        <a:lnTo>
                          <a:pt x="54" y="108"/>
                        </a:lnTo>
                        <a:lnTo>
                          <a:pt x="42" y="104"/>
                        </a:lnTo>
                        <a:lnTo>
                          <a:pt x="34" y="96"/>
                        </a:lnTo>
                        <a:lnTo>
                          <a:pt x="32" y="110"/>
                        </a:lnTo>
                        <a:lnTo>
                          <a:pt x="0" y="110"/>
                        </a:lnTo>
                        <a:lnTo>
                          <a:pt x="2" y="70"/>
                        </a:lnTo>
                        <a:lnTo>
                          <a:pt x="34" y="70"/>
                        </a:lnTo>
                        <a:lnTo>
                          <a:pt x="34" y="70"/>
                        </a:lnTo>
                        <a:lnTo>
                          <a:pt x="36" y="74"/>
                        </a:lnTo>
                        <a:lnTo>
                          <a:pt x="36" y="78"/>
                        </a:lnTo>
                        <a:lnTo>
                          <a:pt x="42" y="82"/>
                        </a:lnTo>
                        <a:lnTo>
                          <a:pt x="50" y="84"/>
                        </a:lnTo>
                        <a:lnTo>
                          <a:pt x="56" y="86"/>
                        </a:lnTo>
                        <a:lnTo>
                          <a:pt x="56" y="86"/>
                        </a:lnTo>
                        <a:lnTo>
                          <a:pt x="66" y="84"/>
                        </a:lnTo>
                        <a:lnTo>
                          <a:pt x="70" y="82"/>
                        </a:lnTo>
                        <a:lnTo>
                          <a:pt x="72" y="78"/>
                        </a:lnTo>
                        <a:lnTo>
                          <a:pt x="72" y="78"/>
                        </a:lnTo>
                        <a:lnTo>
                          <a:pt x="70" y="76"/>
                        </a:lnTo>
                        <a:lnTo>
                          <a:pt x="68" y="74"/>
                        </a:lnTo>
                        <a:lnTo>
                          <a:pt x="60" y="72"/>
                        </a:lnTo>
                        <a:lnTo>
                          <a:pt x="38" y="66"/>
                        </a:lnTo>
                        <a:lnTo>
                          <a:pt x="26" y="62"/>
                        </a:lnTo>
                        <a:lnTo>
                          <a:pt x="16" y="56"/>
                        </a:lnTo>
                        <a:lnTo>
                          <a:pt x="12" y="52"/>
                        </a:lnTo>
                        <a:lnTo>
                          <a:pt x="8" y="46"/>
                        </a:lnTo>
                        <a:lnTo>
                          <a:pt x="6" y="42"/>
                        </a:lnTo>
                        <a:lnTo>
                          <a:pt x="6" y="36"/>
                        </a:lnTo>
                        <a:lnTo>
                          <a:pt x="6" y="36"/>
                        </a:lnTo>
                        <a:lnTo>
                          <a:pt x="8" y="28"/>
                        </a:lnTo>
                        <a:lnTo>
                          <a:pt x="10" y="24"/>
                        </a:lnTo>
                        <a:lnTo>
                          <a:pt x="16" y="18"/>
                        </a:lnTo>
                        <a:lnTo>
                          <a:pt x="20" y="14"/>
                        </a:lnTo>
                        <a:lnTo>
                          <a:pt x="32" y="10"/>
                        </a:lnTo>
                        <a:lnTo>
                          <a:pt x="46" y="8"/>
                        </a:lnTo>
                        <a:lnTo>
                          <a:pt x="46" y="8"/>
                        </a:lnTo>
                        <a:lnTo>
                          <a:pt x="52" y="8"/>
                        </a:lnTo>
                        <a:lnTo>
                          <a:pt x="52" y="0"/>
                        </a:lnTo>
                        <a:lnTo>
                          <a:pt x="62" y="0"/>
                        </a:lnTo>
                        <a:lnTo>
                          <a:pt x="62" y="10"/>
                        </a:lnTo>
                        <a:lnTo>
                          <a:pt x="62" y="10"/>
                        </a:lnTo>
                        <a:lnTo>
                          <a:pt x="72" y="14"/>
                        </a:lnTo>
                        <a:lnTo>
                          <a:pt x="80" y="20"/>
                        </a:lnTo>
                        <a:lnTo>
                          <a:pt x="80" y="10"/>
                        </a:lnTo>
                        <a:lnTo>
                          <a:pt x="108" y="10"/>
                        </a:lnTo>
                        <a:lnTo>
                          <a:pt x="110" y="42"/>
                        </a:lnTo>
                        <a:lnTo>
                          <a:pt x="80" y="42"/>
                        </a:lnTo>
                        <a:close/>
                      </a:path>
                    </a:pathLst>
                  </a:custGeom>
                  <a:solidFill>
                    <a:srgbClr val="D5B7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6" name="Freeform 159"/>
                  <p:cNvSpPr>
                    <a:spLocks/>
                  </p:cNvSpPr>
                  <p:nvPr/>
                </p:nvSpPr>
                <p:spPr bwMode="auto">
                  <a:xfrm>
                    <a:off x="6467475" y="6478588"/>
                    <a:ext cx="187325" cy="193675"/>
                  </a:xfrm>
                  <a:custGeom>
                    <a:avLst/>
                    <a:gdLst>
                      <a:gd name="T0" fmla="*/ 80 w 118"/>
                      <a:gd name="T1" fmla="*/ 42 h 122"/>
                      <a:gd name="T2" fmla="*/ 74 w 118"/>
                      <a:gd name="T3" fmla="*/ 32 h 122"/>
                      <a:gd name="T4" fmla="*/ 58 w 118"/>
                      <a:gd name="T5" fmla="*/ 28 h 122"/>
                      <a:gd name="T6" fmla="*/ 52 w 118"/>
                      <a:gd name="T7" fmla="*/ 28 h 122"/>
                      <a:gd name="T8" fmla="*/ 48 w 118"/>
                      <a:gd name="T9" fmla="*/ 34 h 122"/>
                      <a:gd name="T10" fmla="*/ 48 w 118"/>
                      <a:gd name="T11" fmla="*/ 36 h 122"/>
                      <a:gd name="T12" fmla="*/ 58 w 118"/>
                      <a:gd name="T13" fmla="*/ 42 h 122"/>
                      <a:gd name="T14" fmla="*/ 94 w 118"/>
                      <a:gd name="T15" fmla="*/ 54 h 122"/>
                      <a:gd name="T16" fmla="*/ 114 w 118"/>
                      <a:gd name="T17" fmla="*/ 68 h 122"/>
                      <a:gd name="T18" fmla="*/ 118 w 118"/>
                      <a:gd name="T19" fmla="*/ 78 h 122"/>
                      <a:gd name="T20" fmla="*/ 118 w 118"/>
                      <a:gd name="T21" fmla="*/ 86 h 122"/>
                      <a:gd name="T22" fmla="*/ 110 w 118"/>
                      <a:gd name="T23" fmla="*/ 100 h 122"/>
                      <a:gd name="T24" fmla="*/ 98 w 118"/>
                      <a:gd name="T25" fmla="*/ 108 h 122"/>
                      <a:gd name="T26" fmla="*/ 72 w 118"/>
                      <a:gd name="T27" fmla="*/ 112 h 122"/>
                      <a:gd name="T28" fmla="*/ 66 w 118"/>
                      <a:gd name="T29" fmla="*/ 112 h 122"/>
                      <a:gd name="T30" fmla="*/ 54 w 118"/>
                      <a:gd name="T31" fmla="*/ 122 h 122"/>
                      <a:gd name="T32" fmla="*/ 54 w 118"/>
                      <a:gd name="T33" fmla="*/ 108 h 122"/>
                      <a:gd name="T34" fmla="*/ 34 w 118"/>
                      <a:gd name="T35" fmla="*/ 96 h 122"/>
                      <a:gd name="T36" fmla="*/ 0 w 118"/>
                      <a:gd name="T37" fmla="*/ 110 h 122"/>
                      <a:gd name="T38" fmla="*/ 34 w 118"/>
                      <a:gd name="T39" fmla="*/ 70 h 122"/>
                      <a:gd name="T40" fmla="*/ 36 w 118"/>
                      <a:gd name="T41" fmla="*/ 74 h 122"/>
                      <a:gd name="T42" fmla="*/ 42 w 118"/>
                      <a:gd name="T43" fmla="*/ 82 h 122"/>
                      <a:gd name="T44" fmla="*/ 56 w 118"/>
                      <a:gd name="T45" fmla="*/ 86 h 122"/>
                      <a:gd name="T46" fmla="*/ 66 w 118"/>
                      <a:gd name="T47" fmla="*/ 84 h 122"/>
                      <a:gd name="T48" fmla="*/ 72 w 118"/>
                      <a:gd name="T49" fmla="*/ 78 h 122"/>
                      <a:gd name="T50" fmla="*/ 70 w 118"/>
                      <a:gd name="T51" fmla="*/ 76 h 122"/>
                      <a:gd name="T52" fmla="*/ 60 w 118"/>
                      <a:gd name="T53" fmla="*/ 72 h 122"/>
                      <a:gd name="T54" fmla="*/ 26 w 118"/>
                      <a:gd name="T55" fmla="*/ 62 h 122"/>
                      <a:gd name="T56" fmla="*/ 12 w 118"/>
                      <a:gd name="T57" fmla="*/ 52 h 122"/>
                      <a:gd name="T58" fmla="*/ 6 w 118"/>
                      <a:gd name="T59" fmla="*/ 42 h 122"/>
                      <a:gd name="T60" fmla="*/ 6 w 118"/>
                      <a:gd name="T61" fmla="*/ 36 h 122"/>
                      <a:gd name="T62" fmla="*/ 10 w 118"/>
                      <a:gd name="T63" fmla="*/ 24 h 122"/>
                      <a:gd name="T64" fmla="*/ 20 w 118"/>
                      <a:gd name="T65" fmla="*/ 14 h 122"/>
                      <a:gd name="T66" fmla="*/ 46 w 118"/>
                      <a:gd name="T67" fmla="*/ 8 h 122"/>
                      <a:gd name="T68" fmla="*/ 52 w 118"/>
                      <a:gd name="T69" fmla="*/ 8 h 122"/>
                      <a:gd name="T70" fmla="*/ 62 w 118"/>
                      <a:gd name="T71" fmla="*/ 0 h 122"/>
                      <a:gd name="T72" fmla="*/ 62 w 118"/>
                      <a:gd name="T73" fmla="*/ 10 h 122"/>
                      <a:gd name="T74" fmla="*/ 80 w 118"/>
                      <a:gd name="T75" fmla="*/ 20 h 122"/>
                      <a:gd name="T76" fmla="*/ 108 w 118"/>
                      <a:gd name="T77" fmla="*/ 10 h 122"/>
                      <a:gd name="T78" fmla="*/ 80 w 118"/>
                      <a:gd name="T79"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22">
                        <a:moveTo>
                          <a:pt x="80" y="42"/>
                        </a:moveTo>
                        <a:lnTo>
                          <a:pt x="80" y="42"/>
                        </a:lnTo>
                        <a:lnTo>
                          <a:pt x="78" y="36"/>
                        </a:lnTo>
                        <a:lnTo>
                          <a:pt x="74" y="32"/>
                        </a:lnTo>
                        <a:lnTo>
                          <a:pt x="68" y="28"/>
                        </a:lnTo>
                        <a:lnTo>
                          <a:pt x="58" y="28"/>
                        </a:lnTo>
                        <a:lnTo>
                          <a:pt x="58" y="28"/>
                        </a:lnTo>
                        <a:lnTo>
                          <a:pt x="52" y="28"/>
                        </a:lnTo>
                        <a:lnTo>
                          <a:pt x="48" y="32"/>
                        </a:lnTo>
                        <a:lnTo>
                          <a:pt x="48" y="34"/>
                        </a:lnTo>
                        <a:lnTo>
                          <a:pt x="48" y="34"/>
                        </a:lnTo>
                        <a:lnTo>
                          <a:pt x="48" y="36"/>
                        </a:lnTo>
                        <a:lnTo>
                          <a:pt x="50" y="38"/>
                        </a:lnTo>
                        <a:lnTo>
                          <a:pt x="58" y="42"/>
                        </a:lnTo>
                        <a:lnTo>
                          <a:pt x="82" y="48"/>
                        </a:lnTo>
                        <a:lnTo>
                          <a:pt x="94" y="54"/>
                        </a:lnTo>
                        <a:lnTo>
                          <a:pt x="106" y="60"/>
                        </a:lnTo>
                        <a:lnTo>
                          <a:pt x="114" y="68"/>
                        </a:lnTo>
                        <a:lnTo>
                          <a:pt x="116" y="72"/>
                        </a:lnTo>
                        <a:lnTo>
                          <a:pt x="118" y="78"/>
                        </a:lnTo>
                        <a:lnTo>
                          <a:pt x="118" y="78"/>
                        </a:lnTo>
                        <a:lnTo>
                          <a:pt x="118" y="86"/>
                        </a:lnTo>
                        <a:lnTo>
                          <a:pt x="114" y="94"/>
                        </a:lnTo>
                        <a:lnTo>
                          <a:pt x="110" y="100"/>
                        </a:lnTo>
                        <a:lnTo>
                          <a:pt x="104" y="104"/>
                        </a:lnTo>
                        <a:lnTo>
                          <a:pt x="98" y="108"/>
                        </a:lnTo>
                        <a:lnTo>
                          <a:pt x="90" y="110"/>
                        </a:lnTo>
                        <a:lnTo>
                          <a:pt x="72" y="112"/>
                        </a:lnTo>
                        <a:lnTo>
                          <a:pt x="72" y="112"/>
                        </a:lnTo>
                        <a:lnTo>
                          <a:pt x="66" y="112"/>
                        </a:lnTo>
                        <a:lnTo>
                          <a:pt x="66" y="122"/>
                        </a:lnTo>
                        <a:lnTo>
                          <a:pt x="54" y="122"/>
                        </a:lnTo>
                        <a:lnTo>
                          <a:pt x="54" y="108"/>
                        </a:lnTo>
                        <a:lnTo>
                          <a:pt x="54" y="108"/>
                        </a:lnTo>
                        <a:lnTo>
                          <a:pt x="42" y="104"/>
                        </a:lnTo>
                        <a:lnTo>
                          <a:pt x="34" y="96"/>
                        </a:lnTo>
                        <a:lnTo>
                          <a:pt x="32" y="110"/>
                        </a:lnTo>
                        <a:lnTo>
                          <a:pt x="0" y="110"/>
                        </a:lnTo>
                        <a:lnTo>
                          <a:pt x="2" y="70"/>
                        </a:lnTo>
                        <a:lnTo>
                          <a:pt x="34" y="70"/>
                        </a:lnTo>
                        <a:lnTo>
                          <a:pt x="34" y="70"/>
                        </a:lnTo>
                        <a:lnTo>
                          <a:pt x="36" y="74"/>
                        </a:lnTo>
                        <a:lnTo>
                          <a:pt x="36" y="78"/>
                        </a:lnTo>
                        <a:lnTo>
                          <a:pt x="42" y="82"/>
                        </a:lnTo>
                        <a:lnTo>
                          <a:pt x="50" y="84"/>
                        </a:lnTo>
                        <a:lnTo>
                          <a:pt x="56" y="86"/>
                        </a:lnTo>
                        <a:lnTo>
                          <a:pt x="56" y="86"/>
                        </a:lnTo>
                        <a:lnTo>
                          <a:pt x="66" y="84"/>
                        </a:lnTo>
                        <a:lnTo>
                          <a:pt x="70" y="82"/>
                        </a:lnTo>
                        <a:lnTo>
                          <a:pt x="72" y="78"/>
                        </a:lnTo>
                        <a:lnTo>
                          <a:pt x="72" y="78"/>
                        </a:lnTo>
                        <a:lnTo>
                          <a:pt x="70" y="76"/>
                        </a:lnTo>
                        <a:lnTo>
                          <a:pt x="68" y="74"/>
                        </a:lnTo>
                        <a:lnTo>
                          <a:pt x="60" y="72"/>
                        </a:lnTo>
                        <a:lnTo>
                          <a:pt x="38" y="66"/>
                        </a:lnTo>
                        <a:lnTo>
                          <a:pt x="26" y="62"/>
                        </a:lnTo>
                        <a:lnTo>
                          <a:pt x="16" y="56"/>
                        </a:lnTo>
                        <a:lnTo>
                          <a:pt x="12" y="52"/>
                        </a:lnTo>
                        <a:lnTo>
                          <a:pt x="8" y="46"/>
                        </a:lnTo>
                        <a:lnTo>
                          <a:pt x="6" y="42"/>
                        </a:lnTo>
                        <a:lnTo>
                          <a:pt x="6" y="36"/>
                        </a:lnTo>
                        <a:lnTo>
                          <a:pt x="6" y="36"/>
                        </a:lnTo>
                        <a:lnTo>
                          <a:pt x="8" y="28"/>
                        </a:lnTo>
                        <a:lnTo>
                          <a:pt x="10" y="24"/>
                        </a:lnTo>
                        <a:lnTo>
                          <a:pt x="16" y="18"/>
                        </a:lnTo>
                        <a:lnTo>
                          <a:pt x="20" y="14"/>
                        </a:lnTo>
                        <a:lnTo>
                          <a:pt x="32" y="10"/>
                        </a:lnTo>
                        <a:lnTo>
                          <a:pt x="46" y="8"/>
                        </a:lnTo>
                        <a:lnTo>
                          <a:pt x="46" y="8"/>
                        </a:lnTo>
                        <a:lnTo>
                          <a:pt x="52" y="8"/>
                        </a:lnTo>
                        <a:lnTo>
                          <a:pt x="52" y="0"/>
                        </a:lnTo>
                        <a:lnTo>
                          <a:pt x="62" y="0"/>
                        </a:lnTo>
                        <a:lnTo>
                          <a:pt x="62" y="10"/>
                        </a:lnTo>
                        <a:lnTo>
                          <a:pt x="62" y="10"/>
                        </a:lnTo>
                        <a:lnTo>
                          <a:pt x="72" y="14"/>
                        </a:lnTo>
                        <a:lnTo>
                          <a:pt x="80" y="20"/>
                        </a:lnTo>
                        <a:lnTo>
                          <a:pt x="80" y="10"/>
                        </a:lnTo>
                        <a:lnTo>
                          <a:pt x="108" y="10"/>
                        </a:lnTo>
                        <a:lnTo>
                          <a:pt x="110" y="42"/>
                        </a:lnTo>
                        <a:lnTo>
                          <a:pt x="80"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7" name="Freeform 160"/>
                  <p:cNvSpPr>
                    <a:spLocks/>
                  </p:cNvSpPr>
                  <p:nvPr/>
                </p:nvSpPr>
                <p:spPr bwMode="auto">
                  <a:xfrm>
                    <a:off x="6169025" y="6602413"/>
                    <a:ext cx="762000" cy="238125"/>
                  </a:xfrm>
                  <a:custGeom>
                    <a:avLst/>
                    <a:gdLst>
                      <a:gd name="T0" fmla="*/ 436 w 480"/>
                      <a:gd name="T1" fmla="*/ 48 h 150"/>
                      <a:gd name="T2" fmla="*/ 392 w 480"/>
                      <a:gd name="T3" fmla="*/ 68 h 150"/>
                      <a:gd name="T4" fmla="*/ 372 w 480"/>
                      <a:gd name="T5" fmla="*/ 74 h 150"/>
                      <a:gd name="T6" fmla="*/ 348 w 480"/>
                      <a:gd name="T7" fmla="*/ 80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0 h 150"/>
                      <a:gd name="T20" fmla="*/ 86 w 480"/>
                      <a:gd name="T21" fmla="*/ 68 h 150"/>
                      <a:gd name="T22" fmla="*/ 64 w 480"/>
                      <a:gd name="T23" fmla="*/ 58 h 150"/>
                      <a:gd name="T24" fmla="*/ 42 w 480"/>
                      <a:gd name="T25" fmla="*/ 46 h 150"/>
                      <a:gd name="T26" fmla="*/ 16 w 480"/>
                      <a:gd name="T27" fmla="*/ 24 h 150"/>
                      <a:gd name="T28" fmla="*/ 0 w 480"/>
                      <a:gd name="T29" fmla="*/ 0 h 150"/>
                      <a:gd name="T30" fmla="*/ 0 w 480"/>
                      <a:gd name="T31" fmla="*/ 58 h 150"/>
                      <a:gd name="T32" fmla="*/ 6 w 480"/>
                      <a:gd name="T33" fmla="*/ 70 h 150"/>
                      <a:gd name="T34" fmla="*/ 28 w 480"/>
                      <a:gd name="T35" fmla="*/ 92 h 150"/>
                      <a:gd name="T36" fmla="*/ 42 w 480"/>
                      <a:gd name="T37" fmla="*/ 102 h 150"/>
                      <a:gd name="T38" fmla="*/ 86 w 480"/>
                      <a:gd name="T39" fmla="*/ 124 h 150"/>
                      <a:gd name="T40" fmla="*/ 108 w 480"/>
                      <a:gd name="T41" fmla="*/ 130 h 150"/>
                      <a:gd name="T42" fmla="*/ 130 w 480"/>
                      <a:gd name="T43" fmla="*/ 138 h 150"/>
                      <a:gd name="T44" fmla="*/ 174 w 480"/>
                      <a:gd name="T45" fmla="*/ 146 h 150"/>
                      <a:gd name="T46" fmla="*/ 218 w 480"/>
                      <a:gd name="T47" fmla="*/ 150 h 150"/>
                      <a:gd name="T48" fmla="*/ 240 w 480"/>
                      <a:gd name="T49" fmla="*/ 150 h 150"/>
                      <a:gd name="T50" fmla="*/ 262 w 480"/>
                      <a:gd name="T51" fmla="*/ 150 h 150"/>
                      <a:gd name="T52" fmla="*/ 306 w 480"/>
                      <a:gd name="T53" fmla="*/ 146 h 150"/>
                      <a:gd name="T54" fmla="*/ 348 w 480"/>
                      <a:gd name="T55" fmla="*/ 138 h 150"/>
                      <a:gd name="T56" fmla="*/ 392 w 480"/>
                      <a:gd name="T57" fmla="*/ 124 h 150"/>
                      <a:gd name="T58" fmla="*/ 416 w 480"/>
                      <a:gd name="T59" fmla="*/ 114 h 150"/>
                      <a:gd name="T60" fmla="*/ 436 w 480"/>
                      <a:gd name="T61" fmla="*/ 104 h 150"/>
                      <a:gd name="T62" fmla="*/ 464 w 480"/>
                      <a:gd name="T63" fmla="*/ 82 h 150"/>
                      <a:gd name="T64" fmla="*/ 480 w 480"/>
                      <a:gd name="T65" fmla="*/ 58 h 150"/>
                      <a:gd name="T66" fmla="*/ 480 w 480"/>
                      <a:gd name="T67" fmla="*/ 0 h 150"/>
                      <a:gd name="T68" fmla="*/ 474 w 480"/>
                      <a:gd name="T69" fmla="*/ 12 h 150"/>
                      <a:gd name="T70" fmla="*/ 452 w 480"/>
                      <a:gd name="T71" fmla="*/ 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8"/>
                        </a:moveTo>
                        <a:lnTo>
                          <a:pt x="436" y="48"/>
                        </a:lnTo>
                        <a:lnTo>
                          <a:pt x="416" y="58"/>
                        </a:lnTo>
                        <a:lnTo>
                          <a:pt x="392" y="68"/>
                        </a:lnTo>
                        <a:lnTo>
                          <a:pt x="392" y="68"/>
                        </a:lnTo>
                        <a:lnTo>
                          <a:pt x="372" y="74"/>
                        </a:lnTo>
                        <a:lnTo>
                          <a:pt x="348" y="80"/>
                        </a:lnTo>
                        <a:lnTo>
                          <a:pt x="348" y="80"/>
                        </a:lnTo>
                        <a:lnTo>
                          <a:pt x="306" y="88"/>
                        </a:lnTo>
                        <a:lnTo>
                          <a:pt x="306" y="88"/>
                        </a:lnTo>
                        <a:lnTo>
                          <a:pt x="262" y="92"/>
                        </a:lnTo>
                        <a:lnTo>
                          <a:pt x="262" y="92"/>
                        </a:lnTo>
                        <a:lnTo>
                          <a:pt x="240" y="92"/>
                        </a:lnTo>
                        <a:lnTo>
                          <a:pt x="240" y="92"/>
                        </a:lnTo>
                        <a:lnTo>
                          <a:pt x="218" y="92"/>
                        </a:lnTo>
                        <a:lnTo>
                          <a:pt x="218" y="92"/>
                        </a:lnTo>
                        <a:lnTo>
                          <a:pt x="174" y="88"/>
                        </a:lnTo>
                        <a:lnTo>
                          <a:pt x="174" y="88"/>
                        </a:lnTo>
                        <a:lnTo>
                          <a:pt x="130" y="80"/>
                        </a:lnTo>
                        <a:lnTo>
                          <a:pt x="130" y="80"/>
                        </a:lnTo>
                        <a:lnTo>
                          <a:pt x="108" y="74"/>
                        </a:lnTo>
                        <a:lnTo>
                          <a:pt x="86" y="68"/>
                        </a:lnTo>
                        <a:lnTo>
                          <a:pt x="86" y="68"/>
                        </a:lnTo>
                        <a:lnTo>
                          <a:pt x="64" y="58"/>
                        </a:lnTo>
                        <a:lnTo>
                          <a:pt x="42" y="46"/>
                        </a:lnTo>
                        <a:lnTo>
                          <a:pt x="42" y="46"/>
                        </a:lnTo>
                        <a:lnTo>
                          <a:pt x="28" y="36"/>
                        </a:lnTo>
                        <a:lnTo>
                          <a:pt x="16" y="24"/>
                        </a:lnTo>
                        <a:lnTo>
                          <a:pt x="6" y="12"/>
                        </a:lnTo>
                        <a:lnTo>
                          <a:pt x="0" y="0"/>
                        </a:lnTo>
                        <a:lnTo>
                          <a:pt x="0" y="0"/>
                        </a:lnTo>
                        <a:lnTo>
                          <a:pt x="0" y="58"/>
                        </a:lnTo>
                        <a:lnTo>
                          <a:pt x="0" y="58"/>
                        </a:lnTo>
                        <a:lnTo>
                          <a:pt x="6" y="70"/>
                        </a:lnTo>
                        <a:lnTo>
                          <a:pt x="16" y="82"/>
                        </a:lnTo>
                        <a:lnTo>
                          <a:pt x="28" y="92"/>
                        </a:lnTo>
                        <a:lnTo>
                          <a:pt x="42" y="102"/>
                        </a:lnTo>
                        <a:lnTo>
                          <a:pt x="42" y="102"/>
                        </a:lnTo>
                        <a:lnTo>
                          <a:pt x="64" y="114"/>
                        </a:lnTo>
                        <a:lnTo>
                          <a:pt x="86" y="124"/>
                        </a:lnTo>
                        <a:lnTo>
                          <a:pt x="86" y="124"/>
                        </a:lnTo>
                        <a:lnTo>
                          <a:pt x="108" y="130"/>
                        </a:lnTo>
                        <a:lnTo>
                          <a:pt x="130" y="138"/>
                        </a:lnTo>
                        <a:lnTo>
                          <a:pt x="130" y="138"/>
                        </a:lnTo>
                        <a:lnTo>
                          <a:pt x="174" y="146"/>
                        </a:lnTo>
                        <a:lnTo>
                          <a:pt x="174" y="146"/>
                        </a:lnTo>
                        <a:lnTo>
                          <a:pt x="218" y="150"/>
                        </a:lnTo>
                        <a:lnTo>
                          <a:pt x="218" y="150"/>
                        </a:lnTo>
                        <a:lnTo>
                          <a:pt x="240" y="150"/>
                        </a:lnTo>
                        <a:lnTo>
                          <a:pt x="240" y="150"/>
                        </a:lnTo>
                        <a:lnTo>
                          <a:pt x="262" y="150"/>
                        </a:lnTo>
                        <a:lnTo>
                          <a:pt x="262" y="150"/>
                        </a:lnTo>
                        <a:lnTo>
                          <a:pt x="306" y="146"/>
                        </a:lnTo>
                        <a:lnTo>
                          <a:pt x="306" y="146"/>
                        </a:lnTo>
                        <a:lnTo>
                          <a:pt x="348" y="138"/>
                        </a:lnTo>
                        <a:lnTo>
                          <a:pt x="348" y="138"/>
                        </a:lnTo>
                        <a:lnTo>
                          <a:pt x="372" y="132"/>
                        </a:lnTo>
                        <a:lnTo>
                          <a:pt x="392" y="124"/>
                        </a:lnTo>
                        <a:lnTo>
                          <a:pt x="392" y="124"/>
                        </a:lnTo>
                        <a:lnTo>
                          <a:pt x="416" y="114"/>
                        </a:lnTo>
                        <a:lnTo>
                          <a:pt x="436" y="104"/>
                        </a:lnTo>
                        <a:lnTo>
                          <a:pt x="436" y="104"/>
                        </a:lnTo>
                        <a:lnTo>
                          <a:pt x="452" y="94"/>
                        </a:lnTo>
                        <a:lnTo>
                          <a:pt x="464" y="82"/>
                        </a:lnTo>
                        <a:lnTo>
                          <a:pt x="474" y="70"/>
                        </a:lnTo>
                        <a:lnTo>
                          <a:pt x="480" y="58"/>
                        </a:lnTo>
                        <a:lnTo>
                          <a:pt x="480" y="58"/>
                        </a:lnTo>
                        <a:lnTo>
                          <a:pt x="480" y="0"/>
                        </a:lnTo>
                        <a:lnTo>
                          <a:pt x="480" y="0"/>
                        </a:lnTo>
                        <a:lnTo>
                          <a:pt x="474" y="12"/>
                        </a:lnTo>
                        <a:lnTo>
                          <a:pt x="464" y="26"/>
                        </a:lnTo>
                        <a:lnTo>
                          <a:pt x="452" y="36"/>
                        </a:lnTo>
                        <a:lnTo>
                          <a:pt x="436" y="48"/>
                        </a:lnTo>
                        <a:close/>
                      </a:path>
                    </a:pathLst>
                  </a:custGeom>
                  <a:solidFill>
                    <a:srgbClr val="EB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8" name="Freeform 161"/>
                  <p:cNvSpPr>
                    <a:spLocks/>
                  </p:cNvSpPr>
                  <p:nvPr/>
                </p:nvSpPr>
                <p:spPr bwMode="auto">
                  <a:xfrm>
                    <a:off x="6169025" y="6602413"/>
                    <a:ext cx="762000" cy="238125"/>
                  </a:xfrm>
                  <a:custGeom>
                    <a:avLst/>
                    <a:gdLst>
                      <a:gd name="T0" fmla="*/ 436 w 480"/>
                      <a:gd name="T1" fmla="*/ 48 h 150"/>
                      <a:gd name="T2" fmla="*/ 392 w 480"/>
                      <a:gd name="T3" fmla="*/ 68 h 150"/>
                      <a:gd name="T4" fmla="*/ 372 w 480"/>
                      <a:gd name="T5" fmla="*/ 74 h 150"/>
                      <a:gd name="T6" fmla="*/ 348 w 480"/>
                      <a:gd name="T7" fmla="*/ 80 h 150"/>
                      <a:gd name="T8" fmla="*/ 306 w 480"/>
                      <a:gd name="T9" fmla="*/ 88 h 150"/>
                      <a:gd name="T10" fmla="*/ 262 w 480"/>
                      <a:gd name="T11" fmla="*/ 92 h 150"/>
                      <a:gd name="T12" fmla="*/ 240 w 480"/>
                      <a:gd name="T13" fmla="*/ 92 h 150"/>
                      <a:gd name="T14" fmla="*/ 218 w 480"/>
                      <a:gd name="T15" fmla="*/ 92 h 150"/>
                      <a:gd name="T16" fmla="*/ 174 w 480"/>
                      <a:gd name="T17" fmla="*/ 88 h 150"/>
                      <a:gd name="T18" fmla="*/ 130 w 480"/>
                      <a:gd name="T19" fmla="*/ 80 h 150"/>
                      <a:gd name="T20" fmla="*/ 86 w 480"/>
                      <a:gd name="T21" fmla="*/ 68 h 150"/>
                      <a:gd name="T22" fmla="*/ 64 w 480"/>
                      <a:gd name="T23" fmla="*/ 58 h 150"/>
                      <a:gd name="T24" fmla="*/ 42 w 480"/>
                      <a:gd name="T25" fmla="*/ 46 h 150"/>
                      <a:gd name="T26" fmla="*/ 16 w 480"/>
                      <a:gd name="T27" fmla="*/ 24 h 150"/>
                      <a:gd name="T28" fmla="*/ 0 w 480"/>
                      <a:gd name="T29" fmla="*/ 0 h 150"/>
                      <a:gd name="T30" fmla="*/ 0 w 480"/>
                      <a:gd name="T31" fmla="*/ 58 h 150"/>
                      <a:gd name="T32" fmla="*/ 6 w 480"/>
                      <a:gd name="T33" fmla="*/ 70 h 150"/>
                      <a:gd name="T34" fmla="*/ 28 w 480"/>
                      <a:gd name="T35" fmla="*/ 92 h 150"/>
                      <a:gd name="T36" fmla="*/ 42 w 480"/>
                      <a:gd name="T37" fmla="*/ 102 h 150"/>
                      <a:gd name="T38" fmla="*/ 86 w 480"/>
                      <a:gd name="T39" fmla="*/ 124 h 150"/>
                      <a:gd name="T40" fmla="*/ 108 w 480"/>
                      <a:gd name="T41" fmla="*/ 130 h 150"/>
                      <a:gd name="T42" fmla="*/ 130 w 480"/>
                      <a:gd name="T43" fmla="*/ 138 h 150"/>
                      <a:gd name="T44" fmla="*/ 174 w 480"/>
                      <a:gd name="T45" fmla="*/ 146 h 150"/>
                      <a:gd name="T46" fmla="*/ 218 w 480"/>
                      <a:gd name="T47" fmla="*/ 150 h 150"/>
                      <a:gd name="T48" fmla="*/ 240 w 480"/>
                      <a:gd name="T49" fmla="*/ 150 h 150"/>
                      <a:gd name="T50" fmla="*/ 262 w 480"/>
                      <a:gd name="T51" fmla="*/ 150 h 150"/>
                      <a:gd name="T52" fmla="*/ 306 w 480"/>
                      <a:gd name="T53" fmla="*/ 146 h 150"/>
                      <a:gd name="T54" fmla="*/ 348 w 480"/>
                      <a:gd name="T55" fmla="*/ 138 h 150"/>
                      <a:gd name="T56" fmla="*/ 392 w 480"/>
                      <a:gd name="T57" fmla="*/ 124 h 150"/>
                      <a:gd name="T58" fmla="*/ 416 w 480"/>
                      <a:gd name="T59" fmla="*/ 114 h 150"/>
                      <a:gd name="T60" fmla="*/ 436 w 480"/>
                      <a:gd name="T61" fmla="*/ 104 h 150"/>
                      <a:gd name="T62" fmla="*/ 464 w 480"/>
                      <a:gd name="T63" fmla="*/ 82 h 150"/>
                      <a:gd name="T64" fmla="*/ 480 w 480"/>
                      <a:gd name="T65" fmla="*/ 58 h 150"/>
                      <a:gd name="T66" fmla="*/ 480 w 480"/>
                      <a:gd name="T67" fmla="*/ 0 h 150"/>
                      <a:gd name="T68" fmla="*/ 474 w 480"/>
                      <a:gd name="T69" fmla="*/ 12 h 150"/>
                      <a:gd name="T70" fmla="*/ 452 w 480"/>
                      <a:gd name="T71" fmla="*/ 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0" h="150">
                        <a:moveTo>
                          <a:pt x="436" y="48"/>
                        </a:moveTo>
                        <a:lnTo>
                          <a:pt x="436" y="48"/>
                        </a:lnTo>
                        <a:lnTo>
                          <a:pt x="416" y="58"/>
                        </a:lnTo>
                        <a:lnTo>
                          <a:pt x="392" y="68"/>
                        </a:lnTo>
                        <a:lnTo>
                          <a:pt x="392" y="68"/>
                        </a:lnTo>
                        <a:lnTo>
                          <a:pt x="372" y="74"/>
                        </a:lnTo>
                        <a:lnTo>
                          <a:pt x="348" y="80"/>
                        </a:lnTo>
                        <a:lnTo>
                          <a:pt x="348" y="80"/>
                        </a:lnTo>
                        <a:lnTo>
                          <a:pt x="306" y="88"/>
                        </a:lnTo>
                        <a:lnTo>
                          <a:pt x="306" y="88"/>
                        </a:lnTo>
                        <a:lnTo>
                          <a:pt x="262" y="92"/>
                        </a:lnTo>
                        <a:lnTo>
                          <a:pt x="262" y="92"/>
                        </a:lnTo>
                        <a:lnTo>
                          <a:pt x="240" y="92"/>
                        </a:lnTo>
                        <a:lnTo>
                          <a:pt x="240" y="92"/>
                        </a:lnTo>
                        <a:lnTo>
                          <a:pt x="218" y="92"/>
                        </a:lnTo>
                        <a:lnTo>
                          <a:pt x="218" y="92"/>
                        </a:lnTo>
                        <a:lnTo>
                          <a:pt x="174" y="88"/>
                        </a:lnTo>
                        <a:lnTo>
                          <a:pt x="174" y="88"/>
                        </a:lnTo>
                        <a:lnTo>
                          <a:pt x="130" y="80"/>
                        </a:lnTo>
                        <a:lnTo>
                          <a:pt x="130" y="80"/>
                        </a:lnTo>
                        <a:lnTo>
                          <a:pt x="108" y="74"/>
                        </a:lnTo>
                        <a:lnTo>
                          <a:pt x="86" y="68"/>
                        </a:lnTo>
                        <a:lnTo>
                          <a:pt x="86" y="68"/>
                        </a:lnTo>
                        <a:lnTo>
                          <a:pt x="64" y="58"/>
                        </a:lnTo>
                        <a:lnTo>
                          <a:pt x="42" y="46"/>
                        </a:lnTo>
                        <a:lnTo>
                          <a:pt x="42" y="46"/>
                        </a:lnTo>
                        <a:lnTo>
                          <a:pt x="28" y="36"/>
                        </a:lnTo>
                        <a:lnTo>
                          <a:pt x="16" y="24"/>
                        </a:lnTo>
                        <a:lnTo>
                          <a:pt x="6" y="12"/>
                        </a:lnTo>
                        <a:lnTo>
                          <a:pt x="0" y="0"/>
                        </a:lnTo>
                        <a:lnTo>
                          <a:pt x="0" y="0"/>
                        </a:lnTo>
                        <a:lnTo>
                          <a:pt x="0" y="58"/>
                        </a:lnTo>
                        <a:lnTo>
                          <a:pt x="0" y="58"/>
                        </a:lnTo>
                        <a:lnTo>
                          <a:pt x="6" y="70"/>
                        </a:lnTo>
                        <a:lnTo>
                          <a:pt x="16" y="82"/>
                        </a:lnTo>
                        <a:lnTo>
                          <a:pt x="28" y="92"/>
                        </a:lnTo>
                        <a:lnTo>
                          <a:pt x="42" y="102"/>
                        </a:lnTo>
                        <a:lnTo>
                          <a:pt x="42" y="102"/>
                        </a:lnTo>
                        <a:lnTo>
                          <a:pt x="64" y="114"/>
                        </a:lnTo>
                        <a:lnTo>
                          <a:pt x="86" y="124"/>
                        </a:lnTo>
                        <a:lnTo>
                          <a:pt x="86" y="124"/>
                        </a:lnTo>
                        <a:lnTo>
                          <a:pt x="108" y="130"/>
                        </a:lnTo>
                        <a:lnTo>
                          <a:pt x="130" y="138"/>
                        </a:lnTo>
                        <a:lnTo>
                          <a:pt x="130" y="138"/>
                        </a:lnTo>
                        <a:lnTo>
                          <a:pt x="174" y="146"/>
                        </a:lnTo>
                        <a:lnTo>
                          <a:pt x="174" y="146"/>
                        </a:lnTo>
                        <a:lnTo>
                          <a:pt x="218" y="150"/>
                        </a:lnTo>
                        <a:lnTo>
                          <a:pt x="218" y="150"/>
                        </a:lnTo>
                        <a:lnTo>
                          <a:pt x="240" y="150"/>
                        </a:lnTo>
                        <a:lnTo>
                          <a:pt x="240" y="150"/>
                        </a:lnTo>
                        <a:lnTo>
                          <a:pt x="262" y="150"/>
                        </a:lnTo>
                        <a:lnTo>
                          <a:pt x="262" y="150"/>
                        </a:lnTo>
                        <a:lnTo>
                          <a:pt x="306" y="146"/>
                        </a:lnTo>
                        <a:lnTo>
                          <a:pt x="306" y="146"/>
                        </a:lnTo>
                        <a:lnTo>
                          <a:pt x="348" y="138"/>
                        </a:lnTo>
                        <a:lnTo>
                          <a:pt x="348" y="138"/>
                        </a:lnTo>
                        <a:lnTo>
                          <a:pt x="372" y="132"/>
                        </a:lnTo>
                        <a:lnTo>
                          <a:pt x="392" y="124"/>
                        </a:lnTo>
                        <a:lnTo>
                          <a:pt x="392" y="124"/>
                        </a:lnTo>
                        <a:lnTo>
                          <a:pt x="416" y="114"/>
                        </a:lnTo>
                        <a:lnTo>
                          <a:pt x="436" y="104"/>
                        </a:lnTo>
                        <a:lnTo>
                          <a:pt x="436" y="104"/>
                        </a:lnTo>
                        <a:lnTo>
                          <a:pt x="452" y="94"/>
                        </a:lnTo>
                        <a:lnTo>
                          <a:pt x="464" y="82"/>
                        </a:lnTo>
                        <a:lnTo>
                          <a:pt x="474" y="70"/>
                        </a:lnTo>
                        <a:lnTo>
                          <a:pt x="480" y="58"/>
                        </a:lnTo>
                        <a:lnTo>
                          <a:pt x="480" y="58"/>
                        </a:lnTo>
                        <a:lnTo>
                          <a:pt x="480" y="0"/>
                        </a:lnTo>
                        <a:lnTo>
                          <a:pt x="480" y="0"/>
                        </a:lnTo>
                        <a:lnTo>
                          <a:pt x="474" y="12"/>
                        </a:lnTo>
                        <a:lnTo>
                          <a:pt x="464" y="26"/>
                        </a:lnTo>
                        <a:lnTo>
                          <a:pt x="452" y="36"/>
                        </a:lnTo>
                        <a:lnTo>
                          <a:pt x="436"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9" name="Freeform 162"/>
                  <p:cNvSpPr>
                    <a:spLocks/>
                  </p:cNvSpPr>
                  <p:nvPr/>
                </p:nvSpPr>
                <p:spPr bwMode="auto">
                  <a:xfrm>
                    <a:off x="6169025" y="6313488"/>
                    <a:ext cx="762000" cy="346075"/>
                  </a:xfrm>
                  <a:custGeom>
                    <a:avLst/>
                    <a:gdLst>
                      <a:gd name="T0" fmla="*/ 240 w 480"/>
                      <a:gd name="T1" fmla="*/ 0 h 218"/>
                      <a:gd name="T2" fmla="*/ 240 w 480"/>
                      <a:gd name="T3" fmla="*/ 0 h 218"/>
                      <a:gd name="T4" fmla="*/ 192 w 480"/>
                      <a:gd name="T5" fmla="*/ 2 h 218"/>
                      <a:gd name="T6" fmla="*/ 146 w 480"/>
                      <a:gd name="T7" fmla="*/ 8 h 218"/>
                      <a:gd name="T8" fmla="*/ 106 w 480"/>
                      <a:gd name="T9" fmla="*/ 18 h 218"/>
                      <a:gd name="T10" fmla="*/ 88 w 480"/>
                      <a:gd name="T11" fmla="*/ 24 h 218"/>
                      <a:gd name="T12" fmla="*/ 70 w 480"/>
                      <a:gd name="T13" fmla="*/ 32 h 218"/>
                      <a:gd name="T14" fmla="*/ 54 w 480"/>
                      <a:gd name="T15" fmla="*/ 40 h 218"/>
                      <a:gd name="T16" fmla="*/ 42 w 480"/>
                      <a:gd name="T17" fmla="*/ 48 h 218"/>
                      <a:gd name="T18" fmla="*/ 30 w 480"/>
                      <a:gd name="T19" fmla="*/ 56 h 218"/>
                      <a:gd name="T20" fmla="*/ 20 w 480"/>
                      <a:gd name="T21" fmla="*/ 66 h 218"/>
                      <a:gd name="T22" fmla="*/ 10 w 480"/>
                      <a:gd name="T23" fmla="*/ 76 h 218"/>
                      <a:gd name="T24" fmla="*/ 6 w 480"/>
                      <a:gd name="T25" fmla="*/ 86 h 218"/>
                      <a:gd name="T26" fmla="*/ 2 w 480"/>
                      <a:gd name="T27" fmla="*/ 98 h 218"/>
                      <a:gd name="T28" fmla="*/ 0 w 480"/>
                      <a:gd name="T29" fmla="*/ 110 h 218"/>
                      <a:gd name="T30" fmla="*/ 0 w 480"/>
                      <a:gd name="T31" fmla="*/ 110 h 218"/>
                      <a:gd name="T32" fmla="*/ 2 w 480"/>
                      <a:gd name="T33" fmla="*/ 120 h 218"/>
                      <a:gd name="T34" fmla="*/ 6 w 480"/>
                      <a:gd name="T35" fmla="*/ 132 h 218"/>
                      <a:gd name="T36" fmla="*/ 10 w 480"/>
                      <a:gd name="T37" fmla="*/ 142 h 218"/>
                      <a:gd name="T38" fmla="*/ 20 w 480"/>
                      <a:gd name="T39" fmla="*/ 152 h 218"/>
                      <a:gd name="T40" fmla="*/ 30 w 480"/>
                      <a:gd name="T41" fmla="*/ 162 h 218"/>
                      <a:gd name="T42" fmla="*/ 42 w 480"/>
                      <a:gd name="T43" fmla="*/ 170 h 218"/>
                      <a:gd name="T44" fmla="*/ 54 w 480"/>
                      <a:gd name="T45" fmla="*/ 178 h 218"/>
                      <a:gd name="T46" fmla="*/ 70 w 480"/>
                      <a:gd name="T47" fmla="*/ 186 h 218"/>
                      <a:gd name="T48" fmla="*/ 88 w 480"/>
                      <a:gd name="T49" fmla="*/ 194 h 218"/>
                      <a:gd name="T50" fmla="*/ 106 w 480"/>
                      <a:gd name="T51" fmla="*/ 200 h 218"/>
                      <a:gd name="T52" fmla="*/ 146 w 480"/>
                      <a:gd name="T53" fmla="*/ 210 h 218"/>
                      <a:gd name="T54" fmla="*/ 192 w 480"/>
                      <a:gd name="T55" fmla="*/ 216 h 218"/>
                      <a:gd name="T56" fmla="*/ 240 w 480"/>
                      <a:gd name="T57" fmla="*/ 218 h 218"/>
                      <a:gd name="T58" fmla="*/ 240 w 480"/>
                      <a:gd name="T59" fmla="*/ 218 h 218"/>
                      <a:gd name="T60" fmla="*/ 288 w 480"/>
                      <a:gd name="T61" fmla="*/ 216 h 218"/>
                      <a:gd name="T62" fmla="*/ 334 w 480"/>
                      <a:gd name="T63" fmla="*/ 210 h 218"/>
                      <a:gd name="T64" fmla="*/ 374 w 480"/>
                      <a:gd name="T65" fmla="*/ 200 h 218"/>
                      <a:gd name="T66" fmla="*/ 392 w 480"/>
                      <a:gd name="T67" fmla="*/ 194 h 218"/>
                      <a:gd name="T68" fmla="*/ 410 w 480"/>
                      <a:gd name="T69" fmla="*/ 186 h 218"/>
                      <a:gd name="T70" fmla="*/ 426 w 480"/>
                      <a:gd name="T71" fmla="*/ 178 h 218"/>
                      <a:gd name="T72" fmla="*/ 440 w 480"/>
                      <a:gd name="T73" fmla="*/ 170 h 218"/>
                      <a:gd name="T74" fmla="*/ 452 w 480"/>
                      <a:gd name="T75" fmla="*/ 162 h 218"/>
                      <a:gd name="T76" fmla="*/ 462 w 480"/>
                      <a:gd name="T77" fmla="*/ 152 h 218"/>
                      <a:gd name="T78" fmla="*/ 470 w 480"/>
                      <a:gd name="T79" fmla="*/ 142 h 218"/>
                      <a:gd name="T80" fmla="*/ 476 w 480"/>
                      <a:gd name="T81" fmla="*/ 132 h 218"/>
                      <a:gd name="T82" fmla="*/ 478 w 480"/>
                      <a:gd name="T83" fmla="*/ 120 h 218"/>
                      <a:gd name="T84" fmla="*/ 480 w 480"/>
                      <a:gd name="T85" fmla="*/ 110 h 218"/>
                      <a:gd name="T86" fmla="*/ 480 w 480"/>
                      <a:gd name="T87" fmla="*/ 110 h 218"/>
                      <a:gd name="T88" fmla="*/ 478 w 480"/>
                      <a:gd name="T89" fmla="*/ 98 h 218"/>
                      <a:gd name="T90" fmla="*/ 476 w 480"/>
                      <a:gd name="T91" fmla="*/ 86 h 218"/>
                      <a:gd name="T92" fmla="*/ 470 w 480"/>
                      <a:gd name="T93" fmla="*/ 76 h 218"/>
                      <a:gd name="T94" fmla="*/ 462 w 480"/>
                      <a:gd name="T95" fmla="*/ 66 h 218"/>
                      <a:gd name="T96" fmla="*/ 452 w 480"/>
                      <a:gd name="T97" fmla="*/ 56 h 218"/>
                      <a:gd name="T98" fmla="*/ 440 w 480"/>
                      <a:gd name="T99" fmla="*/ 48 h 218"/>
                      <a:gd name="T100" fmla="*/ 426 w 480"/>
                      <a:gd name="T101" fmla="*/ 40 h 218"/>
                      <a:gd name="T102" fmla="*/ 410 w 480"/>
                      <a:gd name="T103" fmla="*/ 32 h 218"/>
                      <a:gd name="T104" fmla="*/ 392 w 480"/>
                      <a:gd name="T105" fmla="*/ 24 h 218"/>
                      <a:gd name="T106" fmla="*/ 374 w 480"/>
                      <a:gd name="T107" fmla="*/ 18 h 218"/>
                      <a:gd name="T108" fmla="*/ 334 w 480"/>
                      <a:gd name="T109" fmla="*/ 8 h 218"/>
                      <a:gd name="T110" fmla="*/ 288 w 480"/>
                      <a:gd name="T111" fmla="*/ 2 h 218"/>
                      <a:gd name="T112" fmla="*/ 240 w 480"/>
                      <a:gd name="T11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18">
                        <a:moveTo>
                          <a:pt x="240" y="0"/>
                        </a:moveTo>
                        <a:lnTo>
                          <a:pt x="240" y="0"/>
                        </a:lnTo>
                        <a:lnTo>
                          <a:pt x="192" y="2"/>
                        </a:lnTo>
                        <a:lnTo>
                          <a:pt x="146" y="8"/>
                        </a:lnTo>
                        <a:lnTo>
                          <a:pt x="106" y="18"/>
                        </a:lnTo>
                        <a:lnTo>
                          <a:pt x="88" y="24"/>
                        </a:lnTo>
                        <a:lnTo>
                          <a:pt x="70" y="32"/>
                        </a:lnTo>
                        <a:lnTo>
                          <a:pt x="54" y="40"/>
                        </a:lnTo>
                        <a:lnTo>
                          <a:pt x="42" y="48"/>
                        </a:lnTo>
                        <a:lnTo>
                          <a:pt x="30" y="56"/>
                        </a:lnTo>
                        <a:lnTo>
                          <a:pt x="20" y="66"/>
                        </a:lnTo>
                        <a:lnTo>
                          <a:pt x="10" y="76"/>
                        </a:lnTo>
                        <a:lnTo>
                          <a:pt x="6" y="86"/>
                        </a:lnTo>
                        <a:lnTo>
                          <a:pt x="2" y="98"/>
                        </a:lnTo>
                        <a:lnTo>
                          <a:pt x="0" y="110"/>
                        </a:lnTo>
                        <a:lnTo>
                          <a:pt x="0" y="110"/>
                        </a:lnTo>
                        <a:lnTo>
                          <a:pt x="2" y="120"/>
                        </a:lnTo>
                        <a:lnTo>
                          <a:pt x="6" y="132"/>
                        </a:lnTo>
                        <a:lnTo>
                          <a:pt x="10" y="142"/>
                        </a:lnTo>
                        <a:lnTo>
                          <a:pt x="20" y="152"/>
                        </a:lnTo>
                        <a:lnTo>
                          <a:pt x="30" y="162"/>
                        </a:lnTo>
                        <a:lnTo>
                          <a:pt x="42" y="170"/>
                        </a:lnTo>
                        <a:lnTo>
                          <a:pt x="54" y="178"/>
                        </a:lnTo>
                        <a:lnTo>
                          <a:pt x="70" y="186"/>
                        </a:lnTo>
                        <a:lnTo>
                          <a:pt x="88" y="194"/>
                        </a:lnTo>
                        <a:lnTo>
                          <a:pt x="106" y="200"/>
                        </a:lnTo>
                        <a:lnTo>
                          <a:pt x="146" y="210"/>
                        </a:lnTo>
                        <a:lnTo>
                          <a:pt x="192" y="216"/>
                        </a:lnTo>
                        <a:lnTo>
                          <a:pt x="240" y="218"/>
                        </a:lnTo>
                        <a:lnTo>
                          <a:pt x="240" y="218"/>
                        </a:lnTo>
                        <a:lnTo>
                          <a:pt x="288" y="216"/>
                        </a:lnTo>
                        <a:lnTo>
                          <a:pt x="334" y="210"/>
                        </a:lnTo>
                        <a:lnTo>
                          <a:pt x="374" y="200"/>
                        </a:lnTo>
                        <a:lnTo>
                          <a:pt x="392" y="194"/>
                        </a:lnTo>
                        <a:lnTo>
                          <a:pt x="410" y="186"/>
                        </a:lnTo>
                        <a:lnTo>
                          <a:pt x="426" y="178"/>
                        </a:lnTo>
                        <a:lnTo>
                          <a:pt x="440" y="170"/>
                        </a:lnTo>
                        <a:lnTo>
                          <a:pt x="452" y="162"/>
                        </a:lnTo>
                        <a:lnTo>
                          <a:pt x="462" y="152"/>
                        </a:lnTo>
                        <a:lnTo>
                          <a:pt x="470" y="142"/>
                        </a:lnTo>
                        <a:lnTo>
                          <a:pt x="476" y="132"/>
                        </a:lnTo>
                        <a:lnTo>
                          <a:pt x="478" y="120"/>
                        </a:lnTo>
                        <a:lnTo>
                          <a:pt x="480" y="110"/>
                        </a:lnTo>
                        <a:lnTo>
                          <a:pt x="480" y="110"/>
                        </a:lnTo>
                        <a:lnTo>
                          <a:pt x="478" y="98"/>
                        </a:lnTo>
                        <a:lnTo>
                          <a:pt x="476" y="86"/>
                        </a:lnTo>
                        <a:lnTo>
                          <a:pt x="470" y="76"/>
                        </a:lnTo>
                        <a:lnTo>
                          <a:pt x="462" y="66"/>
                        </a:lnTo>
                        <a:lnTo>
                          <a:pt x="452" y="56"/>
                        </a:lnTo>
                        <a:lnTo>
                          <a:pt x="440" y="48"/>
                        </a:lnTo>
                        <a:lnTo>
                          <a:pt x="426" y="40"/>
                        </a:lnTo>
                        <a:lnTo>
                          <a:pt x="410" y="32"/>
                        </a:lnTo>
                        <a:lnTo>
                          <a:pt x="392" y="24"/>
                        </a:lnTo>
                        <a:lnTo>
                          <a:pt x="374" y="18"/>
                        </a:lnTo>
                        <a:lnTo>
                          <a:pt x="334" y="8"/>
                        </a:lnTo>
                        <a:lnTo>
                          <a:pt x="288" y="2"/>
                        </a:lnTo>
                        <a:lnTo>
                          <a:pt x="240" y="0"/>
                        </a:lnTo>
                        <a:close/>
                      </a:path>
                    </a:pathLst>
                  </a:custGeom>
                  <a:solidFill>
                    <a:srgbClr val="FFCD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0" name="Freeform 163"/>
                  <p:cNvSpPr>
                    <a:spLocks/>
                  </p:cNvSpPr>
                  <p:nvPr/>
                </p:nvSpPr>
                <p:spPr bwMode="auto">
                  <a:xfrm>
                    <a:off x="6169025" y="6313488"/>
                    <a:ext cx="762000" cy="346075"/>
                  </a:xfrm>
                  <a:custGeom>
                    <a:avLst/>
                    <a:gdLst>
                      <a:gd name="T0" fmla="*/ 240 w 480"/>
                      <a:gd name="T1" fmla="*/ 0 h 218"/>
                      <a:gd name="T2" fmla="*/ 240 w 480"/>
                      <a:gd name="T3" fmla="*/ 0 h 218"/>
                      <a:gd name="T4" fmla="*/ 192 w 480"/>
                      <a:gd name="T5" fmla="*/ 2 h 218"/>
                      <a:gd name="T6" fmla="*/ 146 w 480"/>
                      <a:gd name="T7" fmla="*/ 8 h 218"/>
                      <a:gd name="T8" fmla="*/ 106 w 480"/>
                      <a:gd name="T9" fmla="*/ 18 h 218"/>
                      <a:gd name="T10" fmla="*/ 88 w 480"/>
                      <a:gd name="T11" fmla="*/ 24 h 218"/>
                      <a:gd name="T12" fmla="*/ 70 w 480"/>
                      <a:gd name="T13" fmla="*/ 32 h 218"/>
                      <a:gd name="T14" fmla="*/ 54 w 480"/>
                      <a:gd name="T15" fmla="*/ 40 h 218"/>
                      <a:gd name="T16" fmla="*/ 42 w 480"/>
                      <a:gd name="T17" fmla="*/ 48 h 218"/>
                      <a:gd name="T18" fmla="*/ 30 w 480"/>
                      <a:gd name="T19" fmla="*/ 56 h 218"/>
                      <a:gd name="T20" fmla="*/ 20 w 480"/>
                      <a:gd name="T21" fmla="*/ 66 h 218"/>
                      <a:gd name="T22" fmla="*/ 10 w 480"/>
                      <a:gd name="T23" fmla="*/ 76 h 218"/>
                      <a:gd name="T24" fmla="*/ 6 w 480"/>
                      <a:gd name="T25" fmla="*/ 86 h 218"/>
                      <a:gd name="T26" fmla="*/ 2 w 480"/>
                      <a:gd name="T27" fmla="*/ 98 h 218"/>
                      <a:gd name="T28" fmla="*/ 0 w 480"/>
                      <a:gd name="T29" fmla="*/ 110 h 218"/>
                      <a:gd name="T30" fmla="*/ 0 w 480"/>
                      <a:gd name="T31" fmla="*/ 110 h 218"/>
                      <a:gd name="T32" fmla="*/ 2 w 480"/>
                      <a:gd name="T33" fmla="*/ 120 h 218"/>
                      <a:gd name="T34" fmla="*/ 6 w 480"/>
                      <a:gd name="T35" fmla="*/ 132 h 218"/>
                      <a:gd name="T36" fmla="*/ 10 w 480"/>
                      <a:gd name="T37" fmla="*/ 142 h 218"/>
                      <a:gd name="T38" fmla="*/ 20 w 480"/>
                      <a:gd name="T39" fmla="*/ 152 h 218"/>
                      <a:gd name="T40" fmla="*/ 30 w 480"/>
                      <a:gd name="T41" fmla="*/ 162 h 218"/>
                      <a:gd name="T42" fmla="*/ 42 w 480"/>
                      <a:gd name="T43" fmla="*/ 170 h 218"/>
                      <a:gd name="T44" fmla="*/ 54 w 480"/>
                      <a:gd name="T45" fmla="*/ 178 h 218"/>
                      <a:gd name="T46" fmla="*/ 70 w 480"/>
                      <a:gd name="T47" fmla="*/ 186 h 218"/>
                      <a:gd name="T48" fmla="*/ 88 w 480"/>
                      <a:gd name="T49" fmla="*/ 194 h 218"/>
                      <a:gd name="T50" fmla="*/ 106 w 480"/>
                      <a:gd name="T51" fmla="*/ 200 h 218"/>
                      <a:gd name="T52" fmla="*/ 146 w 480"/>
                      <a:gd name="T53" fmla="*/ 210 h 218"/>
                      <a:gd name="T54" fmla="*/ 192 w 480"/>
                      <a:gd name="T55" fmla="*/ 216 h 218"/>
                      <a:gd name="T56" fmla="*/ 240 w 480"/>
                      <a:gd name="T57" fmla="*/ 218 h 218"/>
                      <a:gd name="T58" fmla="*/ 240 w 480"/>
                      <a:gd name="T59" fmla="*/ 218 h 218"/>
                      <a:gd name="T60" fmla="*/ 288 w 480"/>
                      <a:gd name="T61" fmla="*/ 216 h 218"/>
                      <a:gd name="T62" fmla="*/ 334 w 480"/>
                      <a:gd name="T63" fmla="*/ 210 h 218"/>
                      <a:gd name="T64" fmla="*/ 374 w 480"/>
                      <a:gd name="T65" fmla="*/ 200 h 218"/>
                      <a:gd name="T66" fmla="*/ 392 w 480"/>
                      <a:gd name="T67" fmla="*/ 194 h 218"/>
                      <a:gd name="T68" fmla="*/ 410 w 480"/>
                      <a:gd name="T69" fmla="*/ 186 h 218"/>
                      <a:gd name="T70" fmla="*/ 426 w 480"/>
                      <a:gd name="T71" fmla="*/ 178 h 218"/>
                      <a:gd name="T72" fmla="*/ 440 w 480"/>
                      <a:gd name="T73" fmla="*/ 170 h 218"/>
                      <a:gd name="T74" fmla="*/ 452 w 480"/>
                      <a:gd name="T75" fmla="*/ 162 h 218"/>
                      <a:gd name="T76" fmla="*/ 462 w 480"/>
                      <a:gd name="T77" fmla="*/ 152 h 218"/>
                      <a:gd name="T78" fmla="*/ 470 w 480"/>
                      <a:gd name="T79" fmla="*/ 142 h 218"/>
                      <a:gd name="T80" fmla="*/ 476 w 480"/>
                      <a:gd name="T81" fmla="*/ 132 h 218"/>
                      <a:gd name="T82" fmla="*/ 478 w 480"/>
                      <a:gd name="T83" fmla="*/ 120 h 218"/>
                      <a:gd name="T84" fmla="*/ 480 w 480"/>
                      <a:gd name="T85" fmla="*/ 110 h 218"/>
                      <a:gd name="T86" fmla="*/ 480 w 480"/>
                      <a:gd name="T87" fmla="*/ 110 h 218"/>
                      <a:gd name="T88" fmla="*/ 478 w 480"/>
                      <a:gd name="T89" fmla="*/ 98 h 218"/>
                      <a:gd name="T90" fmla="*/ 476 w 480"/>
                      <a:gd name="T91" fmla="*/ 86 h 218"/>
                      <a:gd name="T92" fmla="*/ 470 w 480"/>
                      <a:gd name="T93" fmla="*/ 76 h 218"/>
                      <a:gd name="T94" fmla="*/ 462 w 480"/>
                      <a:gd name="T95" fmla="*/ 66 h 218"/>
                      <a:gd name="T96" fmla="*/ 452 w 480"/>
                      <a:gd name="T97" fmla="*/ 56 h 218"/>
                      <a:gd name="T98" fmla="*/ 440 w 480"/>
                      <a:gd name="T99" fmla="*/ 48 h 218"/>
                      <a:gd name="T100" fmla="*/ 426 w 480"/>
                      <a:gd name="T101" fmla="*/ 40 h 218"/>
                      <a:gd name="T102" fmla="*/ 410 w 480"/>
                      <a:gd name="T103" fmla="*/ 32 h 218"/>
                      <a:gd name="T104" fmla="*/ 392 w 480"/>
                      <a:gd name="T105" fmla="*/ 24 h 218"/>
                      <a:gd name="T106" fmla="*/ 374 w 480"/>
                      <a:gd name="T107" fmla="*/ 18 h 218"/>
                      <a:gd name="T108" fmla="*/ 334 w 480"/>
                      <a:gd name="T109" fmla="*/ 8 h 218"/>
                      <a:gd name="T110" fmla="*/ 288 w 480"/>
                      <a:gd name="T111" fmla="*/ 2 h 218"/>
                      <a:gd name="T112" fmla="*/ 240 w 480"/>
                      <a:gd name="T11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0" h="218">
                        <a:moveTo>
                          <a:pt x="240" y="0"/>
                        </a:moveTo>
                        <a:lnTo>
                          <a:pt x="240" y="0"/>
                        </a:lnTo>
                        <a:lnTo>
                          <a:pt x="192" y="2"/>
                        </a:lnTo>
                        <a:lnTo>
                          <a:pt x="146" y="8"/>
                        </a:lnTo>
                        <a:lnTo>
                          <a:pt x="106" y="18"/>
                        </a:lnTo>
                        <a:lnTo>
                          <a:pt x="88" y="24"/>
                        </a:lnTo>
                        <a:lnTo>
                          <a:pt x="70" y="32"/>
                        </a:lnTo>
                        <a:lnTo>
                          <a:pt x="54" y="40"/>
                        </a:lnTo>
                        <a:lnTo>
                          <a:pt x="42" y="48"/>
                        </a:lnTo>
                        <a:lnTo>
                          <a:pt x="30" y="56"/>
                        </a:lnTo>
                        <a:lnTo>
                          <a:pt x="20" y="66"/>
                        </a:lnTo>
                        <a:lnTo>
                          <a:pt x="10" y="76"/>
                        </a:lnTo>
                        <a:lnTo>
                          <a:pt x="6" y="86"/>
                        </a:lnTo>
                        <a:lnTo>
                          <a:pt x="2" y="98"/>
                        </a:lnTo>
                        <a:lnTo>
                          <a:pt x="0" y="110"/>
                        </a:lnTo>
                        <a:lnTo>
                          <a:pt x="0" y="110"/>
                        </a:lnTo>
                        <a:lnTo>
                          <a:pt x="2" y="120"/>
                        </a:lnTo>
                        <a:lnTo>
                          <a:pt x="6" y="132"/>
                        </a:lnTo>
                        <a:lnTo>
                          <a:pt x="10" y="142"/>
                        </a:lnTo>
                        <a:lnTo>
                          <a:pt x="20" y="152"/>
                        </a:lnTo>
                        <a:lnTo>
                          <a:pt x="30" y="162"/>
                        </a:lnTo>
                        <a:lnTo>
                          <a:pt x="42" y="170"/>
                        </a:lnTo>
                        <a:lnTo>
                          <a:pt x="54" y="178"/>
                        </a:lnTo>
                        <a:lnTo>
                          <a:pt x="70" y="186"/>
                        </a:lnTo>
                        <a:lnTo>
                          <a:pt x="88" y="194"/>
                        </a:lnTo>
                        <a:lnTo>
                          <a:pt x="106" y="200"/>
                        </a:lnTo>
                        <a:lnTo>
                          <a:pt x="146" y="210"/>
                        </a:lnTo>
                        <a:lnTo>
                          <a:pt x="192" y="216"/>
                        </a:lnTo>
                        <a:lnTo>
                          <a:pt x="240" y="218"/>
                        </a:lnTo>
                        <a:lnTo>
                          <a:pt x="240" y="218"/>
                        </a:lnTo>
                        <a:lnTo>
                          <a:pt x="288" y="216"/>
                        </a:lnTo>
                        <a:lnTo>
                          <a:pt x="334" y="210"/>
                        </a:lnTo>
                        <a:lnTo>
                          <a:pt x="374" y="200"/>
                        </a:lnTo>
                        <a:lnTo>
                          <a:pt x="392" y="194"/>
                        </a:lnTo>
                        <a:lnTo>
                          <a:pt x="410" y="186"/>
                        </a:lnTo>
                        <a:lnTo>
                          <a:pt x="426" y="178"/>
                        </a:lnTo>
                        <a:lnTo>
                          <a:pt x="440" y="170"/>
                        </a:lnTo>
                        <a:lnTo>
                          <a:pt x="452" y="162"/>
                        </a:lnTo>
                        <a:lnTo>
                          <a:pt x="462" y="152"/>
                        </a:lnTo>
                        <a:lnTo>
                          <a:pt x="470" y="142"/>
                        </a:lnTo>
                        <a:lnTo>
                          <a:pt x="476" y="132"/>
                        </a:lnTo>
                        <a:lnTo>
                          <a:pt x="478" y="120"/>
                        </a:lnTo>
                        <a:lnTo>
                          <a:pt x="480" y="110"/>
                        </a:lnTo>
                        <a:lnTo>
                          <a:pt x="480" y="110"/>
                        </a:lnTo>
                        <a:lnTo>
                          <a:pt x="478" y="98"/>
                        </a:lnTo>
                        <a:lnTo>
                          <a:pt x="476" y="86"/>
                        </a:lnTo>
                        <a:lnTo>
                          <a:pt x="470" y="76"/>
                        </a:lnTo>
                        <a:lnTo>
                          <a:pt x="462" y="66"/>
                        </a:lnTo>
                        <a:lnTo>
                          <a:pt x="452" y="56"/>
                        </a:lnTo>
                        <a:lnTo>
                          <a:pt x="440" y="48"/>
                        </a:lnTo>
                        <a:lnTo>
                          <a:pt x="426" y="40"/>
                        </a:lnTo>
                        <a:lnTo>
                          <a:pt x="410" y="32"/>
                        </a:lnTo>
                        <a:lnTo>
                          <a:pt x="392" y="24"/>
                        </a:lnTo>
                        <a:lnTo>
                          <a:pt x="374" y="18"/>
                        </a:lnTo>
                        <a:lnTo>
                          <a:pt x="334" y="8"/>
                        </a:lnTo>
                        <a:lnTo>
                          <a:pt x="288" y="2"/>
                        </a:lnTo>
                        <a:lnTo>
                          <a:pt x="2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1" name="Freeform 164"/>
                  <p:cNvSpPr>
                    <a:spLocks/>
                  </p:cNvSpPr>
                  <p:nvPr/>
                </p:nvSpPr>
                <p:spPr bwMode="auto">
                  <a:xfrm>
                    <a:off x="6232525" y="6342063"/>
                    <a:ext cx="635000" cy="257175"/>
                  </a:xfrm>
                  <a:custGeom>
                    <a:avLst/>
                    <a:gdLst>
                      <a:gd name="T0" fmla="*/ 200 w 400"/>
                      <a:gd name="T1" fmla="*/ 0 h 162"/>
                      <a:gd name="T2" fmla="*/ 200 w 400"/>
                      <a:gd name="T3" fmla="*/ 0 h 162"/>
                      <a:gd name="T4" fmla="*/ 160 w 400"/>
                      <a:gd name="T5" fmla="*/ 2 h 162"/>
                      <a:gd name="T6" fmla="*/ 122 w 400"/>
                      <a:gd name="T7" fmla="*/ 6 h 162"/>
                      <a:gd name="T8" fmla="*/ 88 w 400"/>
                      <a:gd name="T9" fmla="*/ 14 h 162"/>
                      <a:gd name="T10" fmla="*/ 58 w 400"/>
                      <a:gd name="T11" fmla="*/ 24 h 162"/>
                      <a:gd name="T12" fmla="*/ 34 w 400"/>
                      <a:gd name="T13" fmla="*/ 36 h 162"/>
                      <a:gd name="T14" fmla="*/ 24 w 400"/>
                      <a:gd name="T15" fmla="*/ 42 h 162"/>
                      <a:gd name="T16" fmla="*/ 16 w 400"/>
                      <a:gd name="T17" fmla="*/ 50 h 162"/>
                      <a:gd name="T18" fmla="*/ 10 w 400"/>
                      <a:gd name="T19" fmla="*/ 58 h 162"/>
                      <a:gd name="T20" fmla="*/ 4 w 400"/>
                      <a:gd name="T21" fmla="*/ 64 h 162"/>
                      <a:gd name="T22" fmla="*/ 2 w 400"/>
                      <a:gd name="T23" fmla="*/ 72 h 162"/>
                      <a:gd name="T24" fmla="*/ 0 w 400"/>
                      <a:gd name="T25" fmla="*/ 82 h 162"/>
                      <a:gd name="T26" fmla="*/ 0 w 400"/>
                      <a:gd name="T27" fmla="*/ 82 h 162"/>
                      <a:gd name="T28" fmla="*/ 2 w 400"/>
                      <a:gd name="T29" fmla="*/ 90 h 162"/>
                      <a:gd name="T30" fmla="*/ 4 w 400"/>
                      <a:gd name="T31" fmla="*/ 98 h 162"/>
                      <a:gd name="T32" fmla="*/ 10 w 400"/>
                      <a:gd name="T33" fmla="*/ 106 h 162"/>
                      <a:gd name="T34" fmla="*/ 16 w 400"/>
                      <a:gd name="T35" fmla="*/ 112 h 162"/>
                      <a:gd name="T36" fmla="*/ 24 w 400"/>
                      <a:gd name="T37" fmla="*/ 120 h 162"/>
                      <a:gd name="T38" fmla="*/ 34 w 400"/>
                      <a:gd name="T39" fmla="*/ 126 h 162"/>
                      <a:gd name="T40" fmla="*/ 58 w 400"/>
                      <a:gd name="T41" fmla="*/ 138 h 162"/>
                      <a:gd name="T42" fmla="*/ 88 w 400"/>
                      <a:gd name="T43" fmla="*/ 148 h 162"/>
                      <a:gd name="T44" fmla="*/ 122 w 400"/>
                      <a:gd name="T45" fmla="*/ 156 h 162"/>
                      <a:gd name="T46" fmla="*/ 160 w 400"/>
                      <a:gd name="T47" fmla="*/ 162 h 162"/>
                      <a:gd name="T48" fmla="*/ 200 w 400"/>
                      <a:gd name="T49" fmla="*/ 162 h 162"/>
                      <a:gd name="T50" fmla="*/ 200 w 400"/>
                      <a:gd name="T51" fmla="*/ 162 h 162"/>
                      <a:gd name="T52" fmla="*/ 240 w 400"/>
                      <a:gd name="T53" fmla="*/ 162 h 162"/>
                      <a:gd name="T54" fmla="*/ 278 w 400"/>
                      <a:gd name="T55" fmla="*/ 156 h 162"/>
                      <a:gd name="T56" fmla="*/ 312 w 400"/>
                      <a:gd name="T57" fmla="*/ 148 h 162"/>
                      <a:gd name="T58" fmla="*/ 342 w 400"/>
                      <a:gd name="T59" fmla="*/ 138 h 162"/>
                      <a:gd name="T60" fmla="*/ 366 w 400"/>
                      <a:gd name="T61" fmla="*/ 126 h 162"/>
                      <a:gd name="T62" fmla="*/ 376 w 400"/>
                      <a:gd name="T63" fmla="*/ 120 h 162"/>
                      <a:gd name="T64" fmla="*/ 384 w 400"/>
                      <a:gd name="T65" fmla="*/ 112 h 162"/>
                      <a:gd name="T66" fmla="*/ 392 w 400"/>
                      <a:gd name="T67" fmla="*/ 106 h 162"/>
                      <a:gd name="T68" fmla="*/ 396 w 400"/>
                      <a:gd name="T69" fmla="*/ 98 h 162"/>
                      <a:gd name="T70" fmla="*/ 400 w 400"/>
                      <a:gd name="T71" fmla="*/ 90 h 162"/>
                      <a:gd name="T72" fmla="*/ 400 w 400"/>
                      <a:gd name="T73" fmla="*/ 82 h 162"/>
                      <a:gd name="T74" fmla="*/ 400 w 400"/>
                      <a:gd name="T75" fmla="*/ 82 h 162"/>
                      <a:gd name="T76" fmla="*/ 400 w 400"/>
                      <a:gd name="T77" fmla="*/ 72 h 162"/>
                      <a:gd name="T78" fmla="*/ 396 w 400"/>
                      <a:gd name="T79" fmla="*/ 64 h 162"/>
                      <a:gd name="T80" fmla="*/ 392 w 400"/>
                      <a:gd name="T81" fmla="*/ 58 h 162"/>
                      <a:gd name="T82" fmla="*/ 384 w 400"/>
                      <a:gd name="T83" fmla="*/ 50 h 162"/>
                      <a:gd name="T84" fmla="*/ 376 w 400"/>
                      <a:gd name="T85" fmla="*/ 42 h 162"/>
                      <a:gd name="T86" fmla="*/ 366 w 400"/>
                      <a:gd name="T87" fmla="*/ 36 h 162"/>
                      <a:gd name="T88" fmla="*/ 342 w 400"/>
                      <a:gd name="T89" fmla="*/ 24 h 162"/>
                      <a:gd name="T90" fmla="*/ 312 w 400"/>
                      <a:gd name="T91" fmla="*/ 14 h 162"/>
                      <a:gd name="T92" fmla="*/ 278 w 400"/>
                      <a:gd name="T93" fmla="*/ 6 h 162"/>
                      <a:gd name="T94" fmla="*/ 240 w 400"/>
                      <a:gd name="T95" fmla="*/ 2 h 162"/>
                      <a:gd name="T96" fmla="*/ 200 w 400"/>
                      <a:gd name="T9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0" h="162">
                        <a:moveTo>
                          <a:pt x="200" y="0"/>
                        </a:moveTo>
                        <a:lnTo>
                          <a:pt x="200" y="0"/>
                        </a:lnTo>
                        <a:lnTo>
                          <a:pt x="160" y="2"/>
                        </a:lnTo>
                        <a:lnTo>
                          <a:pt x="122" y="6"/>
                        </a:lnTo>
                        <a:lnTo>
                          <a:pt x="88" y="14"/>
                        </a:lnTo>
                        <a:lnTo>
                          <a:pt x="58" y="24"/>
                        </a:lnTo>
                        <a:lnTo>
                          <a:pt x="34" y="36"/>
                        </a:lnTo>
                        <a:lnTo>
                          <a:pt x="24" y="42"/>
                        </a:lnTo>
                        <a:lnTo>
                          <a:pt x="16" y="50"/>
                        </a:lnTo>
                        <a:lnTo>
                          <a:pt x="10" y="58"/>
                        </a:lnTo>
                        <a:lnTo>
                          <a:pt x="4" y="64"/>
                        </a:lnTo>
                        <a:lnTo>
                          <a:pt x="2" y="72"/>
                        </a:lnTo>
                        <a:lnTo>
                          <a:pt x="0" y="82"/>
                        </a:lnTo>
                        <a:lnTo>
                          <a:pt x="0" y="82"/>
                        </a:lnTo>
                        <a:lnTo>
                          <a:pt x="2" y="90"/>
                        </a:lnTo>
                        <a:lnTo>
                          <a:pt x="4" y="98"/>
                        </a:lnTo>
                        <a:lnTo>
                          <a:pt x="10" y="106"/>
                        </a:lnTo>
                        <a:lnTo>
                          <a:pt x="16" y="112"/>
                        </a:lnTo>
                        <a:lnTo>
                          <a:pt x="24" y="120"/>
                        </a:lnTo>
                        <a:lnTo>
                          <a:pt x="34" y="126"/>
                        </a:lnTo>
                        <a:lnTo>
                          <a:pt x="58" y="138"/>
                        </a:lnTo>
                        <a:lnTo>
                          <a:pt x="88" y="148"/>
                        </a:lnTo>
                        <a:lnTo>
                          <a:pt x="122" y="156"/>
                        </a:lnTo>
                        <a:lnTo>
                          <a:pt x="160" y="162"/>
                        </a:lnTo>
                        <a:lnTo>
                          <a:pt x="200" y="162"/>
                        </a:lnTo>
                        <a:lnTo>
                          <a:pt x="200" y="162"/>
                        </a:lnTo>
                        <a:lnTo>
                          <a:pt x="240" y="162"/>
                        </a:lnTo>
                        <a:lnTo>
                          <a:pt x="278" y="156"/>
                        </a:lnTo>
                        <a:lnTo>
                          <a:pt x="312" y="148"/>
                        </a:lnTo>
                        <a:lnTo>
                          <a:pt x="342" y="138"/>
                        </a:lnTo>
                        <a:lnTo>
                          <a:pt x="366" y="126"/>
                        </a:lnTo>
                        <a:lnTo>
                          <a:pt x="376" y="120"/>
                        </a:lnTo>
                        <a:lnTo>
                          <a:pt x="384" y="112"/>
                        </a:lnTo>
                        <a:lnTo>
                          <a:pt x="392" y="106"/>
                        </a:lnTo>
                        <a:lnTo>
                          <a:pt x="396" y="98"/>
                        </a:lnTo>
                        <a:lnTo>
                          <a:pt x="400" y="90"/>
                        </a:lnTo>
                        <a:lnTo>
                          <a:pt x="400" y="82"/>
                        </a:lnTo>
                        <a:lnTo>
                          <a:pt x="400" y="82"/>
                        </a:lnTo>
                        <a:lnTo>
                          <a:pt x="400" y="72"/>
                        </a:lnTo>
                        <a:lnTo>
                          <a:pt x="396" y="64"/>
                        </a:lnTo>
                        <a:lnTo>
                          <a:pt x="392" y="58"/>
                        </a:lnTo>
                        <a:lnTo>
                          <a:pt x="384" y="50"/>
                        </a:lnTo>
                        <a:lnTo>
                          <a:pt x="376" y="42"/>
                        </a:lnTo>
                        <a:lnTo>
                          <a:pt x="366" y="36"/>
                        </a:lnTo>
                        <a:lnTo>
                          <a:pt x="342" y="24"/>
                        </a:lnTo>
                        <a:lnTo>
                          <a:pt x="312" y="14"/>
                        </a:lnTo>
                        <a:lnTo>
                          <a:pt x="278" y="6"/>
                        </a:lnTo>
                        <a:lnTo>
                          <a:pt x="240" y="2"/>
                        </a:lnTo>
                        <a:lnTo>
                          <a:pt x="200" y="0"/>
                        </a:lnTo>
                        <a:close/>
                      </a:path>
                    </a:pathLst>
                  </a:custGeom>
                  <a:solidFill>
                    <a:srgbClr val="FFD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2" name="Freeform 165"/>
                  <p:cNvSpPr>
                    <a:spLocks/>
                  </p:cNvSpPr>
                  <p:nvPr/>
                </p:nvSpPr>
                <p:spPr bwMode="auto">
                  <a:xfrm>
                    <a:off x="6232525" y="6342063"/>
                    <a:ext cx="635000" cy="257175"/>
                  </a:xfrm>
                  <a:custGeom>
                    <a:avLst/>
                    <a:gdLst>
                      <a:gd name="T0" fmla="*/ 200 w 400"/>
                      <a:gd name="T1" fmla="*/ 0 h 162"/>
                      <a:gd name="T2" fmla="*/ 200 w 400"/>
                      <a:gd name="T3" fmla="*/ 0 h 162"/>
                      <a:gd name="T4" fmla="*/ 160 w 400"/>
                      <a:gd name="T5" fmla="*/ 2 h 162"/>
                      <a:gd name="T6" fmla="*/ 122 w 400"/>
                      <a:gd name="T7" fmla="*/ 6 h 162"/>
                      <a:gd name="T8" fmla="*/ 88 w 400"/>
                      <a:gd name="T9" fmla="*/ 14 h 162"/>
                      <a:gd name="T10" fmla="*/ 58 w 400"/>
                      <a:gd name="T11" fmla="*/ 24 h 162"/>
                      <a:gd name="T12" fmla="*/ 34 w 400"/>
                      <a:gd name="T13" fmla="*/ 36 h 162"/>
                      <a:gd name="T14" fmla="*/ 24 w 400"/>
                      <a:gd name="T15" fmla="*/ 42 h 162"/>
                      <a:gd name="T16" fmla="*/ 16 w 400"/>
                      <a:gd name="T17" fmla="*/ 50 h 162"/>
                      <a:gd name="T18" fmla="*/ 10 w 400"/>
                      <a:gd name="T19" fmla="*/ 58 h 162"/>
                      <a:gd name="T20" fmla="*/ 4 w 400"/>
                      <a:gd name="T21" fmla="*/ 64 h 162"/>
                      <a:gd name="T22" fmla="*/ 2 w 400"/>
                      <a:gd name="T23" fmla="*/ 72 h 162"/>
                      <a:gd name="T24" fmla="*/ 0 w 400"/>
                      <a:gd name="T25" fmla="*/ 82 h 162"/>
                      <a:gd name="T26" fmla="*/ 0 w 400"/>
                      <a:gd name="T27" fmla="*/ 82 h 162"/>
                      <a:gd name="T28" fmla="*/ 2 w 400"/>
                      <a:gd name="T29" fmla="*/ 90 h 162"/>
                      <a:gd name="T30" fmla="*/ 4 w 400"/>
                      <a:gd name="T31" fmla="*/ 98 h 162"/>
                      <a:gd name="T32" fmla="*/ 10 w 400"/>
                      <a:gd name="T33" fmla="*/ 106 h 162"/>
                      <a:gd name="T34" fmla="*/ 16 w 400"/>
                      <a:gd name="T35" fmla="*/ 112 h 162"/>
                      <a:gd name="T36" fmla="*/ 24 w 400"/>
                      <a:gd name="T37" fmla="*/ 120 h 162"/>
                      <a:gd name="T38" fmla="*/ 34 w 400"/>
                      <a:gd name="T39" fmla="*/ 126 h 162"/>
                      <a:gd name="T40" fmla="*/ 58 w 400"/>
                      <a:gd name="T41" fmla="*/ 138 h 162"/>
                      <a:gd name="T42" fmla="*/ 88 w 400"/>
                      <a:gd name="T43" fmla="*/ 148 h 162"/>
                      <a:gd name="T44" fmla="*/ 122 w 400"/>
                      <a:gd name="T45" fmla="*/ 156 h 162"/>
                      <a:gd name="T46" fmla="*/ 160 w 400"/>
                      <a:gd name="T47" fmla="*/ 162 h 162"/>
                      <a:gd name="T48" fmla="*/ 200 w 400"/>
                      <a:gd name="T49" fmla="*/ 162 h 162"/>
                      <a:gd name="T50" fmla="*/ 200 w 400"/>
                      <a:gd name="T51" fmla="*/ 162 h 162"/>
                      <a:gd name="T52" fmla="*/ 240 w 400"/>
                      <a:gd name="T53" fmla="*/ 162 h 162"/>
                      <a:gd name="T54" fmla="*/ 278 w 400"/>
                      <a:gd name="T55" fmla="*/ 156 h 162"/>
                      <a:gd name="T56" fmla="*/ 312 w 400"/>
                      <a:gd name="T57" fmla="*/ 148 h 162"/>
                      <a:gd name="T58" fmla="*/ 342 w 400"/>
                      <a:gd name="T59" fmla="*/ 138 h 162"/>
                      <a:gd name="T60" fmla="*/ 366 w 400"/>
                      <a:gd name="T61" fmla="*/ 126 h 162"/>
                      <a:gd name="T62" fmla="*/ 376 w 400"/>
                      <a:gd name="T63" fmla="*/ 120 h 162"/>
                      <a:gd name="T64" fmla="*/ 384 w 400"/>
                      <a:gd name="T65" fmla="*/ 112 h 162"/>
                      <a:gd name="T66" fmla="*/ 392 w 400"/>
                      <a:gd name="T67" fmla="*/ 106 h 162"/>
                      <a:gd name="T68" fmla="*/ 396 w 400"/>
                      <a:gd name="T69" fmla="*/ 98 h 162"/>
                      <a:gd name="T70" fmla="*/ 400 w 400"/>
                      <a:gd name="T71" fmla="*/ 90 h 162"/>
                      <a:gd name="T72" fmla="*/ 400 w 400"/>
                      <a:gd name="T73" fmla="*/ 82 h 162"/>
                      <a:gd name="T74" fmla="*/ 400 w 400"/>
                      <a:gd name="T75" fmla="*/ 82 h 162"/>
                      <a:gd name="T76" fmla="*/ 400 w 400"/>
                      <a:gd name="T77" fmla="*/ 72 h 162"/>
                      <a:gd name="T78" fmla="*/ 396 w 400"/>
                      <a:gd name="T79" fmla="*/ 64 h 162"/>
                      <a:gd name="T80" fmla="*/ 392 w 400"/>
                      <a:gd name="T81" fmla="*/ 58 h 162"/>
                      <a:gd name="T82" fmla="*/ 384 w 400"/>
                      <a:gd name="T83" fmla="*/ 50 h 162"/>
                      <a:gd name="T84" fmla="*/ 376 w 400"/>
                      <a:gd name="T85" fmla="*/ 42 h 162"/>
                      <a:gd name="T86" fmla="*/ 366 w 400"/>
                      <a:gd name="T87" fmla="*/ 36 h 162"/>
                      <a:gd name="T88" fmla="*/ 342 w 400"/>
                      <a:gd name="T89" fmla="*/ 24 h 162"/>
                      <a:gd name="T90" fmla="*/ 312 w 400"/>
                      <a:gd name="T91" fmla="*/ 14 h 162"/>
                      <a:gd name="T92" fmla="*/ 278 w 400"/>
                      <a:gd name="T93" fmla="*/ 6 h 162"/>
                      <a:gd name="T94" fmla="*/ 240 w 400"/>
                      <a:gd name="T95" fmla="*/ 2 h 162"/>
                      <a:gd name="T96" fmla="*/ 200 w 400"/>
                      <a:gd name="T9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0" h="162">
                        <a:moveTo>
                          <a:pt x="200" y="0"/>
                        </a:moveTo>
                        <a:lnTo>
                          <a:pt x="200" y="0"/>
                        </a:lnTo>
                        <a:lnTo>
                          <a:pt x="160" y="2"/>
                        </a:lnTo>
                        <a:lnTo>
                          <a:pt x="122" y="6"/>
                        </a:lnTo>
                        <a:lnTo>
                          <a:pt x="88" y="14"/>
                        </a:lnTo>
                        <a:lnTo>
                          <a:pt x="58" y="24"/>
                        </a:lnTo>
                        <a:lnTo>
                          <a:pt x="34" y="36"/>
                        </a:lnTo>
                        <a:lnTo>
                          <a:pt x="24" y="42"/>
                        </a:lnTo>
                        <a:lnTo>
                          <a:pt x="16" y="50"/>
                        </a:lnTo>
                        <a:lnTo>
                          <a:pt x="10" y="58"/>
                        </a:lnTo>
                        <a:lnTo>
                          <a:pt x="4" y="64"/>
                        </a:lnTo>
                        <a:lnTo>
                          <a:pt x="2" y="72"/>
                        </a:lnTo>
                        <a:lnTo>
                          <a:pt x="0" y="82"/>
                        </a:lnTo>
                        <a:lnTo>
                          <a:pt x="0" y="82"/>
                        </a:lnTo>
                        <a:lnTo>
                          <a:pt x="2" y="90"/>
                        </a:lnTo>
                        <a:lnTo>
                          <a:pt x="4" y="98"/>
                        </a:lnTo>
                        <a:lnTo>
                          <a:pt x="10" y="106"/>
                        </a:lnTo>
                        <a:lnTo>
                          <a:pt x="16" y="112"/>
                        </a:lnTo>
                        <a:lnTo>
                          <a:pt x="24" y="120"/>
                        </a:lnTo>
                        <a:lnTo>
                          <a:pt x="34" y="126"/>
                        </a:lnTo>
                        <a:lnTo>
                          <a:pt x="58" y="138"/>
                        </a:lnTo>
                        <a:lnTo>
                          <a:pt x="88" y="148"/>
                        </a:lnTo>
                        <a:lnTo>
                          <a:pt x="122" y="156"/>
                        </a:lnTo>
                        <a:lnTo>
                          <a:pt x="160" y="162"/>
                        </a:lnTo>
                        <a:lnTo>
                          <a:pt x="200" y="162"/>
                        </a:lnTo>
                        <a:lnTo>
                          <a:pt x="200" y="162"/>
                        </a:lnTo>
                        <a:lnTo>
                          <a:pt x="240" y="162"/>
                        </a:lnTo>
                        <a:lnTo>
                          <a:pt x="278" y="156"/>
                        </a:lnTo>
                        <a:lnTo>
                          <a:pt x="312" y="148"/>
                        </a:lnTo>
                        <a:lnTo>
                          <a:pt x="342" y="138"/>
                        </a:lnTo>
                        <a:lnTo>
                          <a:pt x="366" y="126"/>
                        </a:lnTo>
                        <a:lnTo>
                          <a:pt x="376" y="120"/>
                        </a:lnTo>
                        <a:lnTo>
                          <a:pt x="384" y="112"/>
                        </a:lnTo>
                        <a:lnTo>
                          <a:pt x="392" y="106"/>
                        </a:lnTo>
                        <a:lnTo>
                          <a:pt x="396" y="98"/>
                        </a:lnTo>
                        <a:lnTo>
                          <a:pt x="400" y="90"/>
                        </a:lnTo>
                        <a:lnTo>
                          <a:pt x="400" y="82"/>
                        </a:lnTo>
                        <a:lnTo>
                          <a:pt x="400" y="82"/>
                        </a:lnTo>
                        <a:lnTo>
                          <a:pt x="400" y="72"/>
                        </a:lnTo>
                        <a:lnTo>
                          <a:pt x="396" y="64"/>
                        </a:lnTo>
                        <a:lnTo>
                          <a:pt x="392" y="58"/>
                        </a:lnTo>
                        <a:lnTo>
                          <a:pt x="384" y="50"/>
                        </a:lnTo>
                        <a:lnTo>
                          <a:pt x="376" y="42"/>
                        </a:lnTo>
                        <a:lnTo>
                          <a:pt x="366" y="36"/>
                        </a:lnTo>
                        <a:lnTo>
                          <a:pt x="342" y="24"/>
                        </a:lnTo>
                        <a:lnTo>
                          <a:pt x="312" y="14"/>
                        </a:lnTo>
                        <a:lnTo>
                          <a:pt x="278" y="6"/>
                        </a:lnTo>
                        <a:lnTo>
                          <a:pt x="240" y="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3" name="Freeform 166"/>
                  <p:cNvSpPr>
                    <a:spLocks/>
                  </p:cNvSpPr>
                  <p:nvPr/>
                </p:nvSpPr>
                <p:spPr bwMode="auto">
                  <a:xfrm>
                    <a:off x="6169025" y="6494463"/>
                    <a:ext cx="762000" cy="234950"/>
                  </a:xfrm>
                  <a:custGeom>
                    <a:avLst/>
                    <a:gdLst>
                      <a:gd name="T0" fmla="*/ 436 w 480"/>
                      <a:gd name="T1" fmla="*/ 46 h 148"/>
                      <a:gd name="T2" fmla="*/ 392 w 480"/>
                      <a:gd name="T3" fmla="*/ 68 h 148"/>
                      <a:gd name="T4" fmla="*/ 372 w 480"/>
                      <a:gd name="T5" fmla="*/ 74 h 148"/>
                      <a:gd name="T6" fmla="*/ 348 w 480"/>
                      <a:gd name="T7" fmla="*/ 80 h 148"/>
                      <a:gd name="T8" fmla="*/ 306 w 480"/>
                      <a:gd name="T9" fmla="*/ 88 h 148"/>
                      <a:gd name="T10" fmla="*/ 262 w 480"/>
                      <a:gd name="T11" fmla="*/ 92 h 148"/>
                      <a:gd name="T12" fmla="*/ 240 w 480"/>
                      <a:gd name="T13" fmla="*/ 92 h 148"/>
                      <a:gd name="T14" fmla="*/ 218 w 480"/>
                      <a:gd name="T15" fmla="*/ 90 h 148"/>
                      <a:gd name="T16" fmla="*/ 174 w 480"/>
                      <a:gd name="T17" fmla="*/ 88 h 148"/>
                      <a:gd name="T18" fmla="*/ 130 w 480"/>
                      <a:gd name="T19" fmla="*/ 80 h 148"/>
                      <a:gd name="T20" fmla="*/ 86 w 480"/>
                      <a:gd name="T21" fmla="*/ 66 h 148"/>
                      <a:gd name="T22" fmla="*/ 64 w 480"/>
                      <a:gd name="T23" fmla="*/ 56 h 148"/>
                      <a:gd name="T24" fmla="*/ 42 w 480"/>
                      <a:gd name="T25" fmla="*/ 46 h 148"/>
                      <a:gd name="T26" fmla="*/ 16 w 480"/>
                      <a:gd name="T27" fmla="*/ 24 h 148"/>
                      <a:gd name="T28" fmla="*/ 0 w 480"/>
                      <a:gd name="T29" fmla="*/ 0 h 148"/>
                      <a:gd name="T30" fmla="*/ 0 w 480"/>
                      <a:gd name="T31" fmla="*/ 58 h 148"/>
                      <a:gd name="T32" fmla="*/ 6 w 480"/>
                      <a:gd name="T33" fmla="*/ 70 h 148"/>
                      <a:gd name="T34" fmla="*/ 28 w 480"/>
                      <a:gd name="T35" fmla="*/ 92 h 148"/>
                      <a:gd name="T36" fmla="*/ 42 w 480"/>
                      <a:gd name="T37" fmla="*/ 102 h 148"/>
                      <a:gd name="T38" fmla="*/ 86 w 480"/>
                      <a:gd name="T39" fmla="*/ 124 h 148"/>
                      <a:gd name="T40" fmla="*/ 108 w 480"/>
                      <a:gd name="T41" fmla="*/ 130 h 148"/>
                      <a:gd name="T42" fmla="*/ 130 w 480"/>
                      <a:gd name="T43" fmla="*/ 136 h 148"/>
                      <a:gd name="T44" fmla="*/ 174 w 480"/>
                      <a:gd name="T45" fmla="*/ 144 h 148"/>
                      <a:gd name="T46" fmla="*/ 218 w 480"/>
                      <a:gd name="T47" fmla="*/ 148 h 148"/>
                      <a:gd name="T48" fmla="*/ 240 w 480"/>
                      <a:gd name="T49" fmla="*/ 148 h 148"/>
                      <a:gd name="T50" fmla="*/ 262 w 480"/>
                      <a:gd name="T51" fmla="*/ 148 h 148"/>
                      <a:gd name="T52" fmla="*/ 306 w 480"/>
                      <a:gd name="T53" fmla="*/ 144 h 148"/>
                      <a:gd name="T54" fmla="*/ 348 w 480"/>
                      <a:gd name="T55" fmla="*/ 136 h 148"/>
                      <a:gd name="T56" fmla="*/ 392 w 480"/>
                      <a:gd name="T57" fmla="*/ 124 h 148"/>
                      <a:gd name="T58" fmla="*/ 416 w 480"/>
                      <a:gd name="T59" fmla="*/ 114 h 148"/>
                      <a:gd name="T60" fmla="*/ 436 w 480"/>
                      <a:gd name="T61" fmla="*/ 102 h 148"/>
                      <a:gd name="T62" fmla="*/ 464 w 480"/>
                      <a:gd name="T63" fmla="*/ 82 h 148"/>
                      <a:gd name="T64" fmla="*/ 480 w 480"/>
                      <a:gd name="T65" fmla="*/ 58 h 148"/>
                      <a:gd name="T66" fmla="*/ 480 w 480"/>
                      <a:gd name="T67" fmla="*/ 0 h 148"/>
                      <a:gd name="T68" fmla="*/ 474 w 480"/>
                      <a:gd name="T69" fmla="*/ 12 h 148"/>
                      <a:gd name="T70" fmla="*/ 452 w 480"/>
                      <a:gd name="T71" fmla="*/ 36 h 148"/>
                      <a:gd name="T72" fmla="*/ 436 w 480"/>
                      <a:gd name="T73" fmla="*/ 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148">
                        <a:moveTo>
                          <a:pt x="436" y="46"/>
                        </a:moveTo>
                        <a:lnTo>
                          <a:pt x="436" y="46"/>
                        </a:lnTo>
                        <a:lnTo>
                          <a:pt x="416" y="58"/>
                        </a:lnTo>
                        <a:lnTo>
                          <a:pt x="392" y="68"/>
                        </a:lnTo>
                        <a:lnTo>
                          <a:pt x="392" y="68"/>
                        </a:lnTo>
                        <a:lnTo>
                          <a:pt x="372" y="74"/>
                        </a:lnTo>
                        <a:lnTo>
                          <a:pt x="348" y="80"/>
                        </a:lnTo>
                        <a:lnTo>
                          <a:pt x="348" y="80"/>
                        </a:lnTo>
                        <a:lnTo>
                          <a:pt x="306" y="88"/>
                        </a:lnTo>
                        <a:lnTo>
                          <a:pt x="306" y="88"/>
                        </a:lnTo>
                        <a:lnTo>
                          <a:pt x="262" y="92"/>
                        </a:lnTo>
                        <a:lnTo>
                          <a:pt x="262" y="92"/>
                        </a:lnTo>
                        <a:lnTo>
                          <a:pt x="240" y="92"/>
                        </a:lnTo>
                        <a:lnTo>
                          <a:pt x="240" y="92"/>
                        </a:lnTo>
                        <a:lnTo>
                          <a:pt x="218" y="90"/>
                        </a:lnTo>
                        <a:lnTo>
                          <a:pt x="218" y="90"/>
                        </a:lnTo>
                        <a:lnTo>
                          <a:pt x="174" y="88"/>
                        </a:lnTo>
                        <a:lnTo>
                          <a:pt x="174" y="88"/>
                        </a:lnTo>
                        <a:lnTo>
                          <a:pt x="130" y="80"/>
                        </a:lnTo>
                        <a:lnTo>
                          <a:pt x="130" y="80"/>
                        </a:lnTo>
                        <a:lnTo>
                          <a:pt x="108" y="74"/>
                        </a:lnTo>
                        <a:lnTo>
                          <a:pt x="86" y="66"/>
                        </a:lnTo>
                        <a:lnTo>
                          <a:pt x="86" y="66"/>
                        </a:lnTo>
                        <a:lnTo>
                          <a:pt x="64" y="56"/>
                        </a:lnTo>
                        <a:lnTo>
                          <a:pt x="42" y="46"/>
                        </a:lnTo>
                        <a:lnTo>
                          <a:pt x="42" y="46"/>
                        </a:lnTo>
                        <a:lnTo>
                          <a:pt x="28" y="36"/>
                        </a:lnTo>
                        <a:lnTo>
                          <a:pt x="16" y="24"/>
                        </a:lnTo>
                        <a:lnTo>
                          <a:pt x="6" y="12"/>
                        </a:lnTo>
                        <a:lnTo>
                          <a:pt x="0" y="0"/>
                        </a:lnTo>
                        <a:lnTo>
                          <a:pt x="0" y="0"/>
                        </a:lnTo>
                        <a:lnTo>
                          <a:pt x="0" y="58"/>
                        </a:lnTo>
                        <a:lnTo>
                          <a:pt x="0" y="58"/>
                        </a:lnTo>
                        <a:lnTo>
                          <a:pt x="6" y="70"/>
                        </a:lnTo>
                        <a:lnTo>
                          <a:pt x="16" y="82"/>
                        </a:lnTo>
                        <a:lnTo>
                          <a:pt x="28" y="92"/>
                        </a:lnTo>
                        <a:lnTo>
                          <a:pt x="42" y="102"/>
                        </a:lnTo>
                        <a:lnTo>
                          <a:pt x="42" y="102"/>
                        </a:lnTo>
                        <a:lnTo>
                          <a:pt x="64" y="114"/>
                        </a:lnTo>
                        <a:lnTo>
                          <a:pt x="86" y="124"/>
                        </a:lnTo>
                        <a:lnTo>
                          <a:pt x="86" y="124"/>
                        </a:lnTo>
                        <a:lnTo>
                          <a:pt x="108" y="130"/>
                        </a:lnTo>
                        <a:lnTo>
                          <a:pt x="130" y="136"/>
                        </a:lnTo>
                        <a:lnTo>
                          <a:pt x="130" y="136"/>
                        </a:lnTo>
                        <a:lnTo>
                          <a:pt x="174" y="144"/>
                        </a:lnTo>
                        <a:lnTo>
                          <a:pt x="174" y="144"/>
                        </a:lnTo>
                        <a:lnTo>
                          <a:pt x="218" y="148"/>
                        </a:lnTo>
                        <a:lnTo>
                          <a:pt x="218" y="148"/>
                        </a:lnTo>
                        <a:lnTo>
                          <a:pt x="240" y="148"/>
                        </a:lnTo>
                        <a:lnTo>
                          <a:pt x="240" y="148"/>
                        </a:lnTo>
                        <a:lnTo>
                          <a:pt x="262" y="148"/>
                        </a:lnTo>
                        <a:lnTo>
                          <a:pt x="262" y="148"/>
                        </a:lnTo>
                        <a:lnTo>
                          <a:pt x="306" y="144"/>
                        </a:lnTo>
                        <a:lnTo>
                          <a:pt x="306" y="144"/>
                        </a:lnTo>
                        <a:lnTo>
                          <a:pt x="348" y="136"/>
                        </a:lnTo>
                        <a:lnTo>
                          <a:pt x="348" y="136"/>
                        </a:lnTo>
                        <a:lnTo>
                          <a:pt x="372" y="130"/>
                        </a:lnTo>
                        <a:lnTo>
                          <a:pt x="392" y="124"/>
                        </a:lnTo>
                        <a:lnTo>
                          <a:pt x="392" y="124"/>
                        </a:lnTo>
                        <a:lnTo>
                          <a:pt x="416" y="114"/>
                        </a:lnTo>
                        <a:lnTo>
                          <a:pt x="436" y="102"/>
                        </a:lnTo>
                        <a:lnTo>
                          <a:pt x="436" y="102"/>
                        </a:lnTo>
                        <a:lnTo>
                          <a:pt x="452" y="92"/>
                        </a:lnTo>
                        <a:lnTo>
                          <a:pt x="464" y="82"/>
                        </a:lnTo>
                        <a:lnTo>
                          <a:pt x="474" y="70"/>
                        </a:lnTo>
                        <a:lnTo>
                          <a:pt x="480" y="58"/>
                        </a:lnTo>
                        <a:lnTo>
                          <a:pt x="480" y="58"/>
                        </a:lnTo>
                        <a:lnTo>
                          <a:pt x="480" y="0"/>
                        </a:lnTo>
                        <a:lnTo>
                          <a:pt x="480" y="0"/>
                        </a:lnTo>
                        <a:lnTo>
                          <a:pt x="474" y="12"/>
                        </a:lnTo>
                        <a:lnTo>
                          <a:pt x="464" y="24"/>
                        </a:lnTo>
                        <a:lnTo>
                          <a:pt x="452" y="36"/>
                        </a:lnTo>
                        <a:lnTo>
                          <a:pt x="436" y="46"/>
                        </a:lnTo>
                        <a:lnTo>
                          <a:pt x="436" y="46"/>
                        </a:lnTo>
                        <a:close/>
                      </a:path>
                    </a:pathLst>
                  </a:custGeom>
                  <a:solidFill>
                    <a:srgbClr val="EB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4" name="Freeform 167"/>
                  <p:cNvSpPr>
                    <a:spLocks noEditPoints="1"/>
                  </p:cNvSpPr>
                  <p:nvPr/>
                </p:nvSpPr>
                <p:spPr bwMode="auto">
                  <a:xfrm>
                    <a:off x="6232525" y="6338888"/>
                    <a:ext cx="635000" cy="273050"/>
                  </a:xfrm>
                  <a:custGeom>
                    <a:avLst/>
                    <a:gdLst>
                      <a:gd name="T0" fmla="*/ 200 w 400"/>
                      <a:gd name="T1" fmla="*/ 172 h 172"/>
                      <a:gd name="T2" fmla="*/ 164 w 400"/>
                      <a:gd name="T3" fmla="*/ 170 h 172"/>
                      <a:gd name="T4" fmla="*/ 94 w 400"/>
                      <a:gd name="T5" fmla="*/ 158 h 172"/>
                      <a:gd name="T6" fmla="*/ 38 w 400"/>
                      <a:gd name="T7" fmla="*/ 138 h 172"/>
                      <a:gd name="T8" fmla="*/ 18 w 400"/>
                      <a:gd name="T9" fmla="*/ 122 h 172"/>
                      <a:gd name="T10" fmla="*/ 4 w 400"/>
                      <a:gd name="T11" fmla="*/ 106 h 172"/>
                      <a:gd name="T12" fmla="*/ 0 w 400"/>
                      <a:gd name="T13" fmla="*/ 86 h 172"/>
                      <a:gd name="T14" fmla="*/ 2 w 400"/>
                      <a:gd name="T15" fmla="*/ 76 h 172"/>
                      <a:gd name="T16" fmla="*/ 10 w 400"/>
                      <a:gd name="T17" fmla="*/ 58 h 172"/>
                      <a:gd name="T18" fmla="*/ 26 w 400"/>
                      <a:gd name="T19" fmla="*/ 42 h 172"/>
                      <a:gd name="T20" fmla="*/ 64 w 400"/>
                      <a:gd name="T21" fmla="*/ 22 h 172"/>
                      <a:gd name="T22" fmla="*/ 128 w 400"/>
                      <a:gd name="T23" fmla="*/ 6 h 172"/>
                      <a:gd name="T24" fmla="*/ 200 w 400"/>
                      <a:gd name="T25" fmla="*/ 0 h 172"/>
                      <a:gd name="T26" fmla="*/ 236 w 400"/>
                      <a:gd name="T27" fmla="*/ 2 h 172"/>
                      <a:gd name="T28" fmla="*/ 306 w 400"/>
                      <a:gd name="T29" fmla="*/ 14 h 172"/>
                      <a:gd name="T30" fmla="*/ 364 w 400"/>
                      <a:gd name="T31" fmla="*/ 34 h 172"/>
                      <a:gd name="T32" fmla="*/ 384 w 400"/>
                      <a:gd name="T33" fmla="*/ 50 h 172"/>
                      <a:gd name="T34" fmla="*/ 396 w 400"/>
                      <a:gd name="T35" fmla="*/ 66 h 172"/>
                      <a:gd name="T36" fmla="*/ 400 w 400"/>
                      <a:gd name="T37" fmla="*/ 86 h 172"/>
                      <a:gd name="T38" fmla="*/ 400 w 400"/>
                      <a:gd name="T39" fmla="*/ 96 h 172"/>
                      <a:gd name="T40" fmla="*/ 390 w 400"/>
                      <a:gd name="T41" fmla="*/ 114 h 172"/>
                      <a:gd name="T42" fmla="*/ 374 w 400"/>
                      <a:gd name="T43" fmla="*/ 130 h 172"/>
                      <a:gd name="T44" fmla="*/ 338 w 400"/>
                      <a:gd name="T45" fmla="*/ 150 h 172"/>
                      <a:gd name="T46" fmla="*/ 272 w 400"/>
                      <a:gd name="T47" fmla="*/ 166 h 172"/>
                      <a:gd name="T48" fmla="*/ 200 w 400"/>
                      <a:gd name="T49" fmla="*/ 172 h 172"/>
                      <a:gd name="T50" fmla="*/ 200 w 400"/>
                      <a:gd name="T51" fmla="*/ 24 h 172"/>
                      <a:gd name="T52" fmla="*/ 162 w 400"/>
                      <a:gd name="T53" fmla="*/ 26 h 172"/>
                      <a:gd name="T54" fmla="*/ 98 w 400"/>
                      <a:gd name="T55" fmla="*/ 36 h 172"/>
                      <a:gd name="T56" fmla="*/ 52 w 400"/>
                      <a:gd name="T57" fmla="*/ 54 h 172"/>
                      <a:gd name="T58" fmla="*/ 28 w 400"/>
                      <a:gd name="T59" fmla="*/ 76 h 172"/>
                      <a:gd name="T60" fmla="*/ 24 w 400"/>
                      <a:gd name="T61" fmla="*/ 86 h 172"/>
                      <a:gd name="T62" fmla="*/ 24 w 400"/>
                      <a:gd name="T63" fmla="*/ 92 h 172"/>
                      <a:gd name="T64" fmla="*/ 36 w 400"/>
                      <a:gd name="T65" fmla="*/ 108 h 172"/>
                      <a:gd name="T66" fmla="*/ 74 w 400"/>
                      <a:gd name="T67" fmla="*/ 128 h 172"/>
                      <a:gd name="T68" fmla="*/ 128 w 400"/>
                      <a:gd name="T69" fmla="*/ 142 h 172"/>
                      <a:gd name="T70" fmla="*/ 200 w 400"/>
                      <a:gd name="T71" fmla="*/ 148 h 172"/>
                      <a:gd name="T72" fmla="*/ 238 w 400"/>
                      <a:gd name="T73" fmla="*/ 146 h 172"/>
                      <a:gd name="T74" fmla="*/ 302 w 400"/>
                      <a:gd name="T75" fmla="*/ 136 h 172"/>
                      <a:gd name="T76" fmla="*/ 348 w 400"/>
                      <a:gd name="T77" fmla="*/ 118 h 172"/>
                      <a:gd name="T78" fmla="*/ 374 w 400"/>
                      <a:gd name="T79" fmla="*/ 96 h 172"/>
                      <a:gd name="T80" fmla="*/ 378 w 400"/>
                      <a:gd name="T81" fmla="*/ 86 h 172"/>
                      <a:gd name="T82" fmla="*/ 376 w 400"/>
                      <a:gd name="T83" fmla="*/ 80 h 172"/>
                      <a:gd name="T84" fmla="*/ 364 w 400"/>
                      <a:gd name="T85" fmla="*/ 64 h 172"/>
                      <a:gd name="T86" fmla="*/ 328 w 400"/>
                      <a:gd name="T87" fmla="*/ 44 h 172"/>
                      <a:gd name="T88" fmla="*/ 272 w 400"/>
                      <a:gd name="T89" fmla="*/ 30 h 172"/>
                      <a:gd name="T90" fmla="*/ 200 w 400"/>
                      <a:gd name="T91" fmla="*/ 2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0" h="172">
                        <a:moveTo>
                          <a:pt x="200" y="172"/>
                        </a:moveTo>
                        <a:lnTo>
                          <a:pt x="200" y="172"/>
                        </a:lnTo>
                        <a:lnTo>
                          <a:pt x="200" y="172"/>
                        </a:lnTo>
                        <a:lnTo>
                          <a:pt x="164" y="170"/>
                        </a:lnTo>
                        <a:lnTo>
                          <a:pt x="128" y="166"/>
                        </a:lnTo>
                        <a:lnTo>
                          <a:pt x="94" y="158"/>
                        </a:lnTo>
                        <a:lnTo>
                          <a:pt x="64" y="150"/>
                        </a:lnTo>
                        <a:lnTo>
                          <a:pt x="38" y="138"/>
                        </a:lnTo>
                        <a:lnTo>
                          <a:pt x="26" y="130"/>
                        </a:lnTo>
                        <a:lnTo>
                          <a:pt x="18" y="122"/>
                        </a:lnTo>
                        <a:lnTo>
                          <a:pt x="10" y="114"/>
                        </a:lnTo>
                        <a:lnTo>
                          <a:pt x="4" y="106"/>
                        </a:lnTo>
                        <a:lnTo>
                          <a:pt x="2" y="96"/>
                        </a:lnTo>
                        <a:lnTo>
                          <a:pt x="0" y="86"/>
                        </a:lnTo>
                        <a:lnTo>
                          <a:pt x="0" y="86"/>
                        </a:lnTo>
                        <a:lnTo>
                          <a:pt x="2" y="76"/>
                        </a:lnTo>
                        <a:lnTo>
                          <a:pt x="4" y="66"/>
                        </a:lnTo>
                        <a:lnTo>
                          <a:pt x="10" y="58"/>
                        </a:lnTo>
                        <a:lnTo>
                          <a:pt x="18" y="50"/>
                        </a:lnTo>
                        <a:lnTo>
                          <a:pt x="26" y="42"/>
                        </a:lnTo>
                        <a:lnTo>
                          <a:pt x="38" y="34"/>
                        </a:lnTo>
                        <a:lnTo>
                          <a:pt x="64" y="22"/>
                        </a:lnTo>
                        <a:lnTo>
                          <a:pt x="94" y="14"/>
                        </a:lnTo>
                        <a:lnTo>
                          <a:pt x="128" y="6"/>
                        </a:lnTo>
                        <a:lnTo>
                          <a:pt x="164" y="2"/>
                        </a:lnTo>
                        <a:lnTo>
                          <a:pt x="200" y="0"/>
                        </a:lnTo>
                        <a:lnTo>
                          <a:pt x="200" y="0"/>
                        </a:lnTo>
                        <a:lnTo>
                          <a:pt x="236" y="2"/>
                        </a:lnTo>
                        <a:lnTo>
                          <a:pt x="272" y="6"/>
                        </a:lnTo>
                        <a:lnTo>
                          <a:pt x="306" y="14"/>
                        </a:lnTo>
                        <a:lnTo>
                          <a:pt x="338" y="22"/>
                        </a:lnTo>
                        <a:lnTo>
                          <a:pt x="364" y="34"/>
                        </a:lnTo>
                        <a:lnTo>
                          <a:pt x="374" y="42"/>
                        </a:lnTo>
                        <a:lnTo>
                          <a:pt x="384" y="50"/>
                        </a:lnTo>
                        <a:lnTo>
                          <a:pt x="390" y="58"/>
                        </a:lnTo>
                        <a:lnTo>
                          <a:pt x="396" y="66"/>
                        </a:lnTo>
                        <a:lnTo>
                          <a:pt x="400" y="76"/>
                        </a:lnTo>
                        <a:lnTo>
                          <a:pt x="400" y="86"/>
                        </a:lnTo>
                        <a:lnTo>
                          <a:pt x="400" y="86"/>
                        </a:lnTo>
                        <a:lnTo>
                          <a:pt x="400" y="96"/>
                        </a:lnTo>
                        <a:lnTo>
                          <a:pt x="396" y="106"/>
                        </a:lnTo>
                        <a:lnTo>
                          <a:pt x="390" y="114"/>
                        </a:lnTo>
                        <a:lnTo>
                          <a:pt x="384" y="122"/>
                        </a:lnTo>
                        <a:lnTo>
                          <a:pt x="374" y="130"/>
                        </a:lnTo>
                        <a:lnTo>
                          <a:pt x="364" y="138"/>
                        </a:lnTo>
                        <a:lnTo>
                          <a:pt x="338" y="150"/>
                        </a:lnTo>
                        <a:lnTo>
                          <a:pt x="306" y="158"/>
                        </a:lnTo>
                        <a:lnTo>
                          <a:pt x="272" y="166"/>
                        </a:lnTo>
                        <a:lnTo>
                          <a:pt x="236" y="170"/>
                        </a:lnTo>
                        <a:lnTo>
                          <a:pt x="200" y="172"/>
                        </a:lnTo>
                        <a:lnTo>
                          <a:pt x="200" y="172"/>
                        </a:lnTo>
                        <a:close/>
                        <a:moveTo>
                          <a:pt x="200" y="24"/>
                        </a:moveTo>
                        <a:lnTo>
                          <a:pt x="200" y="24"/>
                        </a:lnTo>
                        <a:lnTo>
                          <a:pt x="162" y="26"/>
                        </a:lnTo>
                        <a:lnTo>
                          <a:pt x="128" y="30"/>
                        </a:lnTo>
                        <a:lnTo>
                          <a:pt x="98" y="36"/>
                        </a:lnTo>
                        <a:lnTo>
                          <a:pt x="74" y="44"/>
                        </a:lnTo>
                        <a:lnTo>
                          <a:pt x="52" y="54"/>
                        </a:lnTo>
                        <a:lnTo>
                          <a:pt x="36" y="64"/>
                        </a:lnTo>
                        <a:lnTo>
                          <a:pt x="28" y="76"/>
                        </a:lnTo>
                        <a:lnTo>
                          <a:pt x="24" y="80"/>
                        </a:lnTo>
                        <a:lnTo>
                          <a:pt x="24" y="86"/>
                        </a:lnTo>
                        <a:lnTo>
                          <a:pt x="24" y="86"/>
                        </a:lnTo>
                        <a:lnTo>
                          <a:pt x="24" y="92"/>
                        </a:lnTo>
                        <a:lnTo>
                          <a:pt x="28" y="96"/>
                        </a:lnTo>
                        <a:lnTo>
                          <a:pt x="36" y="108"/>
                        </a:lnTo>
                        <a:lnTo>
                          <a:pt x="52" y="118"/>
                        </a:lnTo>
                        <a:lnTo>
                          <a:pt x="74" y="128"/>
                        </a:lnTo>
                        <a:lnTo>
                          <a:pt x="98" y="136"/>
                        </a:lnTo>
                        <a:lnTo>
                          <a:pt x="128" y="142"/>
                        </a:lnTo>
                        <a:lnTo>
                          <a:pt x="162" y="146"/>
                        </a:lnTo>
                        <a:lnTo>
                          <a:pt x="200" y="148"/>
                        </a:lnTo>
                        <a:lnTo>
                          <a:pt x="200" y="148"/>
                        </a:lnTo>
                        <a:lnTo>
                          <a:pt x="238" y="146"/>
                        </a:lnTo>
                        <a:lnTo>
                          <a:pt x="272" y="142"/>
                        </a:lnTo>
                        <a:lnTo>
                          <a:pt x="302" y="136"/>
                        </a:lnTo>
                        <a:lnTo>
                          <a:pt x="328" y="128"/>
                        </a:lnTo>
                        <a:lnTo>
                          <a:pt x="348" y="118"/>
                        </a:lnTo>
                        <a:lnTo>
                          <a:pt x="364" y="108"/>
                        </a:lnTo>
                        <a:lnTo>
                          <a:pt x="374" y="96"/>
                        </a:lnTo>
                        <a:lnTo>
                          <a:pt x="376" y="92"/>
                        </a:lnTo>
                        <a:lnTo>
                          <a:pt x="378" y="86"/>
                        </a:lnTo>
                        <a:lnTo>
                          <a:pt x="378" y="86"/>
                        </a:lnTo>
                        <a:lnTo>
                          <a:pt x="376" y="80"/>
                        </a:lnTo>
                        <a:lnTo>
                          <a:pt x="374" y="76"/>
                        </a:lnTo>
                        <a:lnTo>
                          <a:pt x="364" y="64"/>
                        </a:lnTo>
                        <a:lnTo>
                          <a:pt x="348" y="54"/>
                        </a:lnTo>
                        <a:lnTo>
                          <a:pt x="328" y="44"/>
                        </a:lnTo>
                        <a:lnTo>
                          <a:pt x="302" y="36"/>
                        </a:lnTo>
                        <a:lnTo>
                          <a:pt x="272" y="30"/>
                        </a:lnTo>
                        <a:lnTo>
                          <a:pt x="238" y="26"/>
                        </a:lnTo>
                        <a:lnTo>
                          <a:pt x="200" y="24"/>
                        </a:lnTo>
                        <a:lnTo>
                          <a:pt x="200" y="24"/>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5" name="Freeform 168"/>
                  <p:cNvSpPr>
                    <a:spLocks/>
                  </p:cNvSpPr>
                  <p:nvPr/>
                </p:nvSpPr>
                <p:spPr bwMode="auto">
                  <a:xfrm>
                    <a:off x="6442075" y="6411913"/>
                    <a:ext cx="254000" cy="120650"/>
                  </a:xfrm>
                  <a:custGeom>
                    <a:avLst/>
                    <a:gdLst>
                      <a:gd name="T0" fmla="*/ 112 w 160"/>
                      <a:gd name="T1" fmla="*/ 26 h 76"/>
                      <a:gd name="T2" fmla="*/ 116 w 160"/>
                      <a:gd name="T3" fmla="*/ 24 h 76"/>
                      <a:gd name="T4" fmla="*/ 126 w 160"/>
                      <a:gd name="T5" fmla="*/ 20 h 76"/>
                      <a:gd name="T6" fmla="*/ 122 w 160"/>
                      <a:gd name="T7" fmla="*/ 16 h 76"/>
                      <a:gd name="T8" fmla="*/ 116 w 160"/>
                      <a:gd name="T9" fmla="*/ 16 h 76"/>
                      <a:gd name="T10" fmla="*/ 110 w 160"/>
                      <a:gd name="T11" fmla="*/ 18 h 76"/>
                      <a:gd name="T12" fmla="*/ 104 w 160"/>
                      <a:gd name="T13" fmla="*/ 20 h 76"/>
                      <a:gd name="T14" fmla="*/ 104 w 160"/>
                      <a:gd name="T15" fmla="*/ 22 h 76"/>
                      <a:gd name="T16" fmla="*/ 110 w 160"/>
                      <a:gd name="T17" fmla="*/ 36 h 76"/>
                      <a:gd name="T18" fmla="*/ 116 w 160"/>
                      <a:gd name="T19" fmla="*/ 48 h 76"/>
                      <a:gd name="T20" fmla="*/ 112 w 160"/>
                      <a:gd name="T21" fmla="*/ 56 h 76"/>
                      <a:gd name="T22" fmla="*/ 108 w 160"/>
                      <a:gd name="T23" fmla="*/ 62 h 76"/>
                      <a:gd name="T24" fmla="*/ 98 w 160"/>
                      <a:gd name="T25" fmla="*/ 66 h 76"/>
                      <a:gd name="T26" fmla="*/ 64 w 160"/>
                      <a:gd name="T27" fmla="*/ 76 h 76"/>
                      <a:gd name="T28" fmla="*/ 44 w 160"/>
                      <a:gd name="T29" fmla="*/ 74 h 76"/>
                      <a:gd name="T30" fmla="*/ 14 w 160"/>
                      <a:gd name="T31" fmla="*/ 74 h 76"/>
                      <a:gd name="T32" fmla="*/ 12 w 160"/>
                      <a:gd name="T33" fmla="*/ 62 h 76"/>
                      <a:gd name="T34" fmla="*/ 4 w 160"/>
                      <a:gd name="T35" fmla="*/ 54 h 76"/>
                      <a:gd name="T36" fmla="*/ 2 w 160"/>
                      <a:gd name="T37" fmla="*/ 46 h 76"/>
                      <a:gd name="T38" fmla="*/ 4 w 160"/>
                      <a:gd name="T39" fmla="*/ 42 h 76"/>
                      <a:gd name="T40" fmla="*/ 24 w 160"/>
                      <a:gd name="T41" fmla="*/ 28 h 76"/>
                      <a:gd name="T42" fmla="*/ 58 w 160"/>
                      <a:gd name="T43" fmla="*/ 40 h 76"/>
                      <a:gd name="T44" fmla="*/ 52 w 160"/>
                      <a:gd name="T45" fmla="*/ 44 h 76"/>
                      <a:gd name="T46" fmla="*/ 36 w 160"/>
                      <a:gd name="T47" fmla="*/ 52 h 76"/>
                      <a:gd name="T48" fmla="*/ 38 w 160"/>
                      <a:gd name="T49" fmla="*/ 56 h 76"/>
                      <a:gd name="T50" fmla="*/ 44 w 160"/>
                      <a:gd name="T51" fmla="*/ 56 h 76"/>
                      <a:gd name="T52" fmla="*/ 52 w 160"/>
                      <a:gd name="T53" fmla="*/ 54 h 76"/>
                      <a:gd name="T54" fmla="*/ 66 w 160"/>
                      <a:gd name="T55" fmla="*/ 46 h 76"/>
                      <a:gd name="T56" fmla="*/ 68 w 160"/>
                      <a:gd name="T57" fmla="*/ 42 h 76"/>
                      <a:gd name="T58" fmla="*/ 66 w 160"/>
                      <a:gd name="T59" fmla="*/ 38 h 76"/>
                      <a:gd name="T60" fmla="*/ 60 w 160"/>
                      <a:gd name="T61" fmla="*/ 22 h 76"/>
                      <a:gd name="T62" fmla="*/ 64 w 160"/>
                      <a:gd name="T63" fmla="*/ 14 h 76"/>
                      <a:gd name="T64" fmla="*/ 68 w 160"/>
                      <a:gd name="T65" fmla="*/ 10 h 76"/>
                      <a:gd name="T66" fmla="*/ 76 w 160"/>
                      <a:gd name="T67" fmla="*/ 6 h 76"/>
                      <a:gd name="T68" fmla="*/ 102 w 160"/>
                      <a:gd name="T69" fmla="*/ 0 h 76"/>
                      <a:gd name="T70" fmla="*/ 118 w 160"/>
                      <a:gd name="T71" fmla="*/ 2 h 76"/>
                      <a:gd name="T72" fmla="*/ 142 w 160"/>
                      <a:gd name="T73" fmla="*/ 2 h 76"/>
                      <a:gd name="T74" fmla="*/ 148 w 160"/>
                      <a:gd name="T75" fmla="*/ 12 h 76"/>
                      <a:gd name="T76" fmla="*/ 158 w 160"/>
                      <a:gd name="T77" fmla="*/ 18 h 76"/>
                      <a:gd name="T78" fmla="*/ 160 w 160"/>
                      <a:gd name="T79" fmla="*/ 26 h 76"/>
                      <a:gd name="T80" fmla="*/ 160 w 160"/>
                      <a:gd name="T81" fmla="*/ 28 h 76"/>
                      <a:gd name="T82" fmla="*/ 150 w 160"/>
                      <a:gd name="T83" fmla="*/ 38 h 76"/>
                      <a:gd name="T84" fmla="*/ 144 w 160"/>
                      <a:gd name="T85"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76">
                        <a:moveTo>
                          <a:pt x="144" y="40"/>
                        </a:moveTo>
                        <a:lnTo>
                          <a:pt x="112" y="26"/>
                        </a:lnTo>
                        <a:lnTo>
                          <a:pt x="116" y="24"/>
                        </a:lnTo>
                        <a:lnTo>
                          <a:pt x="116" y="24"/>
                        </a:lnTo>
                        <a:lnTo>
                          <a:pt x="126" y="20"/>
                        </a:lnTo>
                        <a:lnTo>
                          <a:pt x="126" y="20"/>
                        </a:lnTo>
                        <a:lnTo>
                          <a:pt x="126" y="18"/>
                        </a:lnTo>
                        <a:lnTo>
                          <a:pt x="122" y="16"/>
                        </a:lnTo>
                        <a:lnTo>
                          <a:pt x="122" y="16"/>
                        </a:lnTo>
                        <a:lnTo>
                          <a:pt x="116" y="16"/>
                        </a:lnTo>
                        <a:lnTo>
                          <a:pt x="116" y="16"/>
                        </a:lnTo>
                        <a:lnTo>
                          <a:pt x="110" y="18"/>
                        </a:lnTo>
                        <a:lnTo>
                          <a:pt x="110" y="18"/>
                        </a:lnTo>
                        <a:lnTo>
                          <a:pt x="104" y="20"/>
                        </a:lnTo>
                        <a:lnTo>
                          <a:pt x="104" y="22"/>
                        </a:lnTo>
                        <a:lnTo>
                          <a:pt x="104" y="22"/>
                        </a:lnTo>
                        <a:lnTo>
                          <a:pt x="110" y="36"/>
                        </a:lnTo>
                        <a:lnTo>
                          <a:pt x="110" y="36"/>
                        </a:lnTo>
                        <a:lnTo>
                          <a:pt x="116" y="48"/>
                        </a:lnTo>
                        <a:lnTo>
                          <a:pt x="116" y="48"/>
                        </a:lnTo>
                        <a:lnTo>
                          <a:pt x="116" y="52"/>
                        </a:lnTo>
                        <a:lnTo>
                          <a:pt x="112" y="56"/>
                        </a:lnTo>
                        <a:lnTo>
                          <a:pt x="112" y="56"/>
                        </a:lnTo>
                        <a:lnTo>
                          <a:pt x="108" y="62"/>
                        </a:lnTo>
                        <a:lnTo>
                          <a:pt x="98" y="66"/>
                        </a:lnTo>
                        <a:lnTo>
                          <a:pt x="98" y="66"/>
                        </a:lnTo>
                        <a:lnTo>
                          <a:pt x="82" y="72"/>
                        </a:lnTo>
                        <a:lnTo>
                          <a:pt x="64" y="76"/>
                        </a:lnTo>
                        <a:lnTo>
                          <a:pt x="64" y="76"/>
                        </a:lnTo>
                        <a:lnTo>
                          <a:pt x="44" y="74"/>
                        </a:lnTo>
                        <a:lnTo>
                          <a:pt x="26" y="68"/>
                        </a:lnTo>
                        <a:lnTo>
                          <a:pt x="14" y="74"/>
                        </a:lnTo>
                        <a:lnTo>
                          <a:pt x="0" y="68"/>
                        </a:lnTo>
                        <a:lnTo>
                          <a:pt x="12" y="62"/>
                        </a:lnTo>
                        <a:lnTo>
                          <a:pt x="12" y="62"/>
                        </a:lnTo>
                        <a:lnTo>
                          <a:pt x="4" y="54"/>
                        </a:lnTo>
                        <a:lnTo>
                          <a:pt x="2" y="50"/>
                        </a:lnTo>
                        <a:lnTo>
                          <a:pt x="2" y="46"/>
                        </a:lnTo>
                        <a:lnTo>
                          <a:pt x="2" y="46"/>
                        </a:lnTo>
                        <a:lnTo>
                          <a:pt x="4" y="42"/>
                        </a:lnTo>
                        <a:lnTo>
                          <a:pt x="8" y="38"/>
                        </a:lnTo>
                        <a:lnTo>
                          <a:pt x="24" y="28"/>
                        </a:lnTo>
                        <a:lnTo>
                          <a:pt x="30" y="26"/>
                        </a:lnTo>
                        <a:lnTo>
                          <a:pt x="58" y="40"/>
                        </a:lnTo>
                        <a:lnTo>
                          <a:pt x="52" y="44"/>
                        </a:lnTo>
                        <a:lnTo>
                          <a:pt x="52" y="44"/>
                        </a:lnTo>
                        <a:lnTo>
                          <a:pt x="36" y="52"/>
                        </a:lnTo>
                        <a:lnTo>
                          <a:pt x="36" y="52"/>
                        </a:lnTo>
                        <a:lnTo>
                          <a:pt x="36" y="54"/>
                        </a:lnTo>
                        <a:lnTo>
                          <a:pt x="38" y="56"/>
                        </a:lnTo>
                        <a:lnTo>
                          <a:pt x="38" y="56"/>
                        </a:lnTo>
                        <a:lnTo>
                          <a:pt x="44" y="56"/>
                        </a:lnTo>
                        <a:lnTo>
                          <a:pt x="44" y="56"/>
                        </a:lnTo>
                        <a:lnTo>
                          <a:pt x="52" y="54"/>
                        </a:lnTo>
                        <a:lnTo>
                          <a:pt x="52" y="54"/>
                        </a:lnTo>
                        <a:lnTo>
                          <a:pt x="66" y="46"/>
                        </a:lnTo>
                        <a:lnTo>
                          <a:pt x="66" y="46"/>
                        </a:lnTo>
                        <a:lnTo>
                          <a:pt x="68" y="42"/>
                        </a:lnTo>
                        <a:lnTo>
                          <a:pt x="66" y="38"/>
                        </a:lnTo>
                        <a:lnTo>
                          <a:pt x="66" y="38"/>
                        </a:lnTo>
                        <a:lnTo>
                          <a:pt x="60" y="22"/>
                        </a:lnTo>
                        <a:lnTo>
                          <a:pt x="60" y="22"/>
                        </a:lnTo>
                        <a:lnTo>
                          <a:pt x="60" y="18"/>
                        </a:lnTo>
                        <a:lnTo>
                          <a:pt x="64" y="14"/>
                        </a:lnTo>
                        <a:lnTo>
                          <a:pt x="64" y="14"/>
                        </a:lnTo>
                        <a:lnTo>
                          <a:pt x="68" y="10"/>
                        </a:lnTo>
                        <a:lnTo>
                          <a:pt x="76" y="6"/>
                        </a:lnTo>
                        <a:lnTo>
                          <a:pt x="76" y="6"/>
                        </a:lnTo>
                        <a:lnTo>
                          <a:pt x="88" y="2"/>
                        </a:lnTo>
                        <a:lnTo>
                          <a:pt x="102" y="0"/>
                        </a:lnTo>
                        <a:lnTo>
                          <a:pt x="102" y="0"/>
                        </a:lnTo>
                        <a:lnTo>
                          <a:pt x="118" y="2"/>
                        </a:lnTo>
                        <a:lnTo>
                          <a:pt x="134" y="6"/>
                        </a:lnTo>
                        <a:lnTo>
                          <a:pt x="142" y="2"/>
                        </a:lnTo>
                        <a:lnTo>
                          <a:pt x="156" y="8"/>
                        </a:lnTo>
                        <a:lnTo>
                          <a:pt x="148" y="12"/>
                        </a:lnTo>
                        <a:lnTo>
                          <a:pt x="148" y="12"/>
                        </a:lnTo>
                        <a:lnTo>
                          <a:pt x="158" y="18"/>
                        </a:lnTo>
                        <a:lnTo>
                          <a:pt x="160" y="22"/>
                        </a:lnTo>
                        <a:lnTo>
                          <a:pt x="160" y="26"/>
                        </a:lnTo>
                        <a:lnTo>
                          <a:pt x="160" y="26"/>
                        </a:lnTo>
                        <a:lnTo>
                          <a:pt x="160" y="28"/>
                        </a:lnTo>
                        <a:lnTo>
                          <a:pt x="158" y="32"/>
                        </a:lnTo>
                        <a:lnTo>
                          <a:pt x="150" y="38"/>
                        </a:lnTo>
                        <a:lnTo>
                          <a:pt x="150" y="38"/>
                        </a:lnTo>
                        <a:lnTo>
                          <a:pt x="144" y="40"/>
                        </a:lnTo>
                        <a:lnTo>
                          <a:pt x="144" y="40"/>
                        </a:lnTo>
                        <a:close/>
                      </a:path>
                    </a:pathLst>
                  </a:custGeom>
                  <a:solidFill>
                    <a:srgbClr val="D8A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6" name="Freeform 169"/>
                  <p:cNvSpPr>
                    <a:spLocks/>
                  </p:cNvSpPr>
                  <p:nvPr/>
                </p:nvSpPr>
                <p:spPr bwMode="auto">
                  <a:xfrm>
                    <a:off x="5610225" y="6811963"/>
                    <a:ext cx="717550" cy="717550"/>
                  </a:xfrm>
                  <a:custGeom>
                    <a:avLst/>
                    <a:gdLst>
                      <a:gd name="T0" fmla="*/ 94 w 452"/>
                      <a:gd name="T1" fmla="*/ 410 h 452"/>
                      <a:gd name="T2" fmla="*/ 60 w 452"/>
                      <a:gd name="T3" fmla="*/ 380 h 452"/>
                      <a:gd name="T4" fmla="*/ 34 w 452"/>
                      <a:gd name="T5" fmla="*/ 344 h 452"/>
                      <a:gd name="T6" fmla="*/ 14 w 452"/>
                      <a:gd name="T7" fmla="*/ 306 h 452"/>
                      <a:gd name="T8" fmla="*/ 2 w 452"/>
                      <a:gd name="T9" fmla="*/ 264 h 452"/>
                      <a:gd name="T10" fmla="*/ 0 w 452"/>
                      <a:gd name="T11" fmla="*/ 220 h 452"/>
                      <a:gd name="T12" fmla="*/ 4 w 452"/>
                      <a:gd name="T13" fmla="*/ 176 h 452"/>
                      <a:gd name="T14" fmla="*/ 18 w 452"/>
                      <a:gd name="T15" fmla="*/ 134 h 452"/>
                      <a:gd name="T16" fmla="*/ 40 w 452"/>
                      <a:gd name="T17" fmla="*/ 94 h 452"/>
                      <a:gd name="T18" fmla="*/ 56 w 452"/>
                      <a:gd name="T19" fmla="*/ 76 h 452"/>
                      <a:gd name="T20" fmla="*/ 88 w 452"/>
                      <a:gd name="T21" fmla="*/ 46 h 452"/>
                      <a:gd name="T22" fmla="*/ 126 w 452"/>
                      <a:gd name="T23" fmla="*/ 22 h 452"/>
                      <a:gd name="T24" fmla="*/ 166 w 452"/>
                      <a:gd name="T25" fmla="*/ 6 h 452"/>
                      <a:gd name="T26" fmla="*/ 210 w 452"/>
                      <a:gd name="T27" fmla="*/ 0 h 452"/>
                      <a:gd name="T28" fmla="*/ 252 w 452"/>
                      <a:gd name="T29" fmla="*/ 0 h 452"/>
                      <a:gd name="T30" fmla="*/ 296 w 452"/>
                      <a:gd name="T31" fmla="*/ 10 h 452"/>
                      <a:gd name="T32" fmla="*/ 336 w 452"/>
                      <a:gd name="T33" fmla="*/ 28 h 452"/>
                      <a:gd name="T34" fmla="*/ 356 w 452"/>
                      <a:gd name="T35" fmla="*/ 40 h 452"/>
                      <a:gd name="T36" fmla="*/ 390 w 452"/>
                      <a:gd name="T37" fmla="*/ 70 h 452"/>
                      <a:gd name="T38" fmla="*/ 418 w 452"/>
                      <a:gd name="T39" fmla="*/ 106 h 452"/>
                      <a:gd name="T40" fmla="*/ 438 w 452"/>
                      <a:gd name="T41" fmla="*/ 146 h 452"/>
                      <a:gd name="T42" fmla="*/ 448 w 452"/>
                      <a:gd name="T43" fmla="*/ 188 h 452"/>
                      <a:gd name="T44" fmla="*/ 452 w 452"/>
                      <a:gd name="T45" fmla="*/ 230 h 452"/>
                      <a:gd name="T46" fmla="*/ 446 w 452"/>
                      <a:gd name="T47" fmla="*/ 274 h 452"/>
                      <a:gd name="T48" fmla="*/ 432 w 452"/>
                      <a:gd name="T49" fmla="*/ 316 h 452"/>
                      <a:gd name="T50" fmla="*/ 410 w 452"/>
                      <a:gd name="T51" fmla="*/ 356 h 452"/>
                      <a:gd name="T52" fmla="*/ 396 w 452"/>
                      <a:gd name="T53" fmla="*/ 374 h 452"/>
                      <a:gd name="T54" fmla="*/ 362 w 452"/>
                      <a:gd name="T55" fmla="*/ 406 h 452"/>
                      <a:gd name="T56" fmla="*/ 326 w 452"/>
                      <a:gd name="T57" fmla="*/ 428 h 452"/>
                      <a:gd name="T58" fmla="*/ 284 w 452"/>
                      <a:gd name="T59" fmla="*/ 444 h 452"/>
                      <a:gd name="T60" fmla="*/ 242 w 452"/>
                      <a:gd name="T61" fmla="*/ 450 h 452"/>
                      <a:gd name="T62" fmla="*/ 198 w 452"/>
                      <a:gd name="T63" fmla="*/ 450 h 452"/>
                      <a:gd name="T64" fmla="*/ 156 w 452"/>
                      <a:gd name="T65" fmla="*/ 440 h 452"/>
                      <a:gd name="T66" fmla="*/ 114 w 452"/>
                      <a:gd name="T67"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94" y="410"/>
                        </a:moveTo>
                        <a:lnTo>
                          <a:pt x="94" y="410"/>
                        </a:lnTo>
                        <a:lnTo>
                          <a:pt x="76" y="396"/>
                        </a:lnTo>
                        <a:lnTo>
                          <a:pt x="60" y="380"/>
                        </a:lnTo>
                        <a:lnTo>
                          <a:pt x="46" y="362"/>
                        </a:lnTo>
                        <a:lnTo>
                          <a:pt x="34" y="344"/>
                        </a:lnTo>
                        <a:lnTo>
                          <a:pt x="22" y="326"/>
                        </a:lnTo>
                        <a:lnTo>
                          <a:pt x="14" y="306"/>
                        </a:lnTo>
                        <a:lnTo>
                          <a:pt x="8" y="284"/>
                        </a:lnTo>
                        <a:lnTo>
                          <a:pt x="2" y="264"/>
                        </a:lnTo>
                        <a:lnTo>
                          <a:pt x="0" y="242"/>
                        </a:lnTo>
                        <a:lnTo>
                          <a:pt x="0" y="220"/>
                        </a:lnTo>
                        <a:lnTo>
                          <a:pt x="0" y="198"/>
                        </a:lnTo>
                        <a:lnTo>
                          <a:pt x="4" y="176"/>
                        </a:lnTo>
                        <a:lnTo>
                          <a:pt x="10" y="156"/>
                        </a:lnTo>
                        <a:lnTo>
                          <a:pt x="18" y="134"/>
                        </a:lnTo>
                        <a:lnTo>
                          <a:pt x="28" y="114"/>
                        </a:lnTo>
                        <a:lnTo>
                          <a:pt x="40" y="94"/>
                        </a:lnTo>
                        <a:lnTo>
                          <a:pt x="40" y="94"/>
                        </a:lnTo>
                        <a:lnTo>
                          <a:pt x="56" y="76"/>
                        </a:lnTo>
                        <a:lnTo>
                          <a:pt x="70" y="60"/>
                        </a:lnTo>
                        <a:lnTo>
                          <a:pt x="88" y="46"/>
                        </a:lnTo>
                        <a:lnTo>
                          <a:pt x="106" y="32"/>
                        </a:lnTo>
                        <a:lnTo>
                          <a:pt x="126" y="22"/>
                        </a:lnTo>
                        <a:lnTo>
                          <a:pt x="146" y="14"/>
                        </a:lnTo>
                        <a:lnTo>
                          <a:pt x="166" y="6"/>
                        </a:lnTo>
                        <a:lnTo>
                          <a:pt x="188" y="2"/>
                        </a:lnTo>
                        <a:lnTo>
                          <a:pt x="210" y="0"/>
                        </a:lnTo>
                        <a:lnTo>
                          <a:pt x="230" y="0"/>
                        </a:lnTo>
                        <a:lnTo>
                          <a:pt x="252" y="0"/>
                        </a:lnTo>
                        <a:lnTo>
                          <a:pt x="274" y="4"/>
                        </a:lnTo>
                        <a:lnTo>
                          <a:pt x="296" y="10"/>
                        </a:lnTo>
                        <a:lnTo>
                          <a:pt x="316" y="18"/>
                        </a:lnTo>
                        <a:lnTo>
                          <a:pt x="336" y="28"/>
                        </a:lnTo>
                        <a:lnTo>
                          <a:pt x="356" y="40"/>
                        </a:lnTo>
                        <a:lnTo>
                          <a:pt x="356" y="40"/>
                        </a:lnTo>
                        <a:lnTo>
                          <a:pt x="374" y="56"/>
                        </a:lnTo>
                        <a:lnTo>
                          <a:pt x="390" y="70"/>
                        </a:lnTo>
                        <a:lnTo>
                          <a:pt x="406" y="88"/>
                        </a:lnTo>
                        <a:lnTo>
                          <a:pt x="418" y="106"/>
                        </a:lnTo>
                        <a:lnTo>
                          <a:pt x="428" y="126"/>
                        </a:lnTo>
                        <a:lnTo>
                          <a:pt x="438" y="146"/>
                        </a:lnTo>
                        <a:lnTo>
                          <a:pt x="444" y="166"/>
                        </a:lnTo>
                        <a:lnTo>
                          <a:pt x="448" y="188"/>
                        </a:lnTo>
                        <a:lnTo>
                          <a:pt x="452" y="208"/>
                        </a:lnTo>
                        <a:lnTo>
                          <a:pt x="452" y="230"/>
                        </a:lnTo>
                        <a:lnTo>
                          <a:pt x="450" y="252"/>
                        </a:lnTo>
                        <a:lnTo>
                          <a:pt x="446" y="274"/>
                        </a:lnTo>
                        <a:lnTo>
                          <a:pt x="440" y="296"/>
                        </a:lnTo>
                        <a:lnTo>
                          <a:pt x="432" y="316"/>
                        </a:lnTo>
                        <a:lnTo>
                          <a:pt x="422" y="336"/>
                        </a:lnTo>
                        <a:lnTo>
                          <a:pt x="410" y="356"/>
                        </a:lnTo>
                        <a:lnTo>
                          <a:pt x="410" y="356"/>
                        </a:lnTo>
                        <a:lnTo>
                          <a:pt x="396" y="374"/>
                        </a:lnTo>
                        <a:lnTo>
                          <a:pt x="380" y="390"/>
                        </a:lnTo>
                        <a:lnTo>
                          <a:pt x="362" y="406"/>
                        </a:lnTo>
                        <a:lnTo>
                          <a:pt x="344" y="418"/>
                        </a:lnTo>
                        <a:lnTo>
                          <a:pt x="326" y="428"/>
                        </a:lnTo>
                        <a:lnTo>
                          <a:pt x="306" y="438"/>
                        </a:lnTo>
                        <a:lnTo>
                          <a:pt x="284" y="444"/>
                        </a:lnTo>
                        <a:lnTo>
                          <a:pt x="264" y="448"/>
                        </a:lnTo>
                        <a:lnTo>
                          <a:pt x="242" y="450"/>
                        </a:lnTo>
                        <a:lnTo>
                          <a:pt x="220" y="452"/>
                        </a:lnTo>
                        <a:lnTo>
                          <a:pt x="198" y="450"/>
                        </a:lnTo>
                        <a:lnTo>
                          <a:pt x="176" y="446"/>
                        </a:lnTo>
                        <a:lnTo>
                          <a:pt x="156" y="440"/>
                        </a:lnTo>
                        <a:lnTo>
                          <a:pt x="134" y="432"/>
                        </a:lnTo>
                        <a:lnTo>
                          <a:pt x="114" y="422"/>
                        </a:lnTo>
                        <a:lnTo>
                          <a:pt x="94" y="410"/>
                        </a:lnTo>
                        <a:close/>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7" name="Freeform 170"/>
                  <p:cNvSpPr>
                    <a:spLocks/>
                  </p:cNvSpPr>
                  <p:nvPr/>
                </p:nvSpPr>
                <p:spPr bwMode="auto">
                  <a:xfrm>
                    <a:off x="5610225" y="6811963"/>
                    <a:ext cx="717550" cy="717550"/>
                  </a:xfrm>
                  <a:custGeom>
                    <a:avLst/>
                    <a:gdLst>
                      <a:gd name="T0" fmla="*/ 94 w 452"/>
                      <a:gd name="T1" fmla="*/ 410 h 452"/>
                      <a:gd name="T2" fmla="*/ 60 w 452"/>
                      <a:gd name="T3" fmla="*/ 380 h 452"/>
                      <a:gd name="T4" fmla="*/ 34 w 452"/>
                      <a:gd name="T5" fmla="*/ 344 h 452"/>
                      <a:gd name="T6" fmla="*/ 14 w 452"/>
                      <a:gd name="T7" fmla="*/ 306 h 452"/>
                      <a:gd name="T8" fmla="*/ 2 w 452"/>
                      <a:gd name="T9" fmla="*/ 264 h 452"/>
                      <a:gd name="T10" fmla="*/ 0 w 452"/>
                      <a:gd name="T11" fmla="*/ 220 h 452"/>
                      <a:gd name="T12" fmla="*/ 4 w 452"/>
                      <a:gd name="T13" fmla="*/ 176 h 452"/>
                      <a:gd name="T14" fmla="*/ 18 w 452"/>
                      <a:gd name="T15" fmla="*/ 134 h 452"/>
                      <a:gd name="T16" fmla="*/ 40 w 452"/>
                      <a:gd name="T17" fmla="*/ 94 h 452"/>
                      <a:gd name="T18" fmla="*/ 56 w 452"/>
                      <a:gd name="T19" fmla="*/ 76 h 452"/>
                      <a:gd name="T20" fmla="*/ 88 w 452"/>
                      <a:gd name="T21" fmla="*/ 46 h 452"/>
                      <a:gd name="T22" fmla="*/ 126 w 452"/>
                      <a:gd name="T23" fmla="*/ 22 h 452"/>
                      <a:gd name="T24" fmla="*/ 166 w 452"/>
                      <a:gd name="T25" fmla="*/ 6 h 452"/>
                      <a:gd name="T26" fmla="*/ 210 w 452"/>
                      <a:gd name="T27" fmla="*/ 0 h 452"/>
                      <a:gd name="T28" fmla="*/ 252 w 452"/>
                      <a:gd name="T29" fmla="*/ 0 h 452"/>
                      <a:gd name="T30" fmla="*/ 296 w 452"/>
                      <a:gd name="T31" fmla="*/ 10 h 452"/>
                      <a:gd name="T32" fmla="*/ 336 w 452"/>
                      <a:gd name="T33" fmla="*/ 28 h 452"/>
                      <a:gd name="T34" fmla="*/ 356 w 452"/>
                      <a:gd name="T35" fmla="*/ 40 h 452"/>
                      <a:gd name="T36" fmla="*/ 390 w 452"/>
                      <a:gd name="T37" fmla="*/ 70 h 452"/>
                      <a:gd name="T38" fmla="*/ 418 w 452"/>
                      <a:gd name="T39" fmla="*/ 106 h 452"/>
                      <a:gd name="T40" fmla="*/ 438 w 452"/>
                      <a:gd name="T41" fmla="*/ 146 h 452"/>
                      <a:gd name="T42" fmla="*/ 448 w 452"/>
                      <a:gd name="T43" fmla="*/ 188 h 452"/>
                      <a:gd name="T44" fmla="*/ 452 w 452"/>
                      <a:gd name="T45" fmla="*/ 230 h 452"/>
                      <a:gd name="T46" fmla="*/ 446 w 452"/>
                      <a:gd name="T47" fmla="*/ 274 h 452"/>
                      <a:gd name="T48" fmla="*/ 432 w 452"/>
                      <a:gd name="T49" fmla="*/ 316 h 452"/>
                      <a:gd name="T50" fmla="*/ 410 w 452"/>
                      <a:gd name="T51" fmla="*/ 356 h 452"/>
                      <a:gd name="T52" fmla="*/ 396 w 452"/>
                      <a:gd name="T53" fmla="*/ 374 h 452"/>
                      <a:gd name="T54" fmla="*/ 362 w 452"/>
                      <a:gd name="T55" fmla="*/ 406 h 452"/>
                      <a:gd name="T56" fmla="*/ 326 w 452"/>
                      <a:gd name="T57" fmla="*/ 428 h 452"/>
                      <a:gd name="T58" fmla="*/ 284 w 452"/>
                      <a:gd name="T59" fmla="*/ 444 h 452"/>
                      <a:gd name="T60" fmla="*/ 242 w 452"/>
                      <a:gd name="T61" fmla="*/ 450 h 452"/>
                      <a:gd name="T62" fmla="*/ 198 w 452"/>
                      <a:gd name="T63" fmla="*/ 450 h 452"/>
                      <a:gd name="T64" fmla="*/ 156 w 452"/>
                      <a:gd name="T65" fmla="*/ 440 h 452"/>
                      <a:gd name="T66" fmla="*/ 114 w 452"/>
                      <a:gd name="T67" fmla="*/ 42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94" y="410"/>
                        </a:moveTo>
                        <a:lnTo>
                          <a:pt x="94" y="410"/>
                        </a:lnTo>
                        <a:lnTo>
                          <a:pt x="76" y="396"/>
                        </a:lnTo>
                        <a:lnTo>
                          <a:pt x="60" y="380"/>
                        </a:lnTo>
                        <a:lnTo>
                          <a:pt x="46" y="362"/>
                        </a:lnTo>
                        <a:lnTo>
                          <a:pt x="34" y="344"/>
                        </a:lnTo>
                        <a:lnTo>
                          <a:pt x="22" y="326"/>
                        </a:lnTo>
                        <a:lnTo>
                          <a:pt x="14" y="306"/>
                        </a:lnTo>
                        <a:lnTo>
                          <a:pt x="8" y="284"/>
                        </a:lnTo>
                        <a:lnTo>
                          <a:pt x="2" y="264"/>
                        </a:lnTo>
                        <a:lnTo>
                          <a:pt x="0" y="242"/>
                        </a:lnTo>
                        <a:lnTo>
                          <a:pt x="0" y="220"/>
                        </a:lnTo>
                        <a:lnTo>
                          <a:pt x="0" y="198"/>
                        </a:lnTo>
                        <a:lnTo>
                          <a:pt x="4" y="176"/>
                        </a:lnTo>
                        <a:lnTo>
                          <a:pt x="10" y="156"/>
                        </a:lnTo>
                        <a:lnTo>
                          <a:pt x="18" y="134"/>
                        </a:lnTo>
                        <a:lnTo>
                          <a:pt x="28" y="114"/>
                        </a:lnTo>
                        <a:lnTo>
                          <a:pt x="40" y="94"/>
                        </a:lnTo>
                        <a:lnTo>
                          <a:pt x="40" y="94"/>
                        </a:lnTo>
                        <a:lnTo>
                          <a:pt x="56" y="76"/>
                        </a:lnTo>
                        <a:lnTo>
                          <a:pt x="70" y="60"/>
                        </a:lnTo>
                        <a:lnTo>
                          <a:pt x="88" y="46"/>
                        </a:lnTo>
                        <a:lnTo>
                          <a:pt x="106" y="32"/>
                        </a:lnTo>
                        <a:lnTo>
                          <a:pt x="126" y="22"/>
                        </a:lnTo>
                        <a:lnTo>
                          <a:pt x="146" y="14"/>
                        </a:lnTo>
                        <a:lnTo>
                          <a:pt x="166" y="6"/>
                        </a:lnTo>
                        <a:lnTo>
                          <a:pt x="188" y="2"/>
                        </a:lnTo>
                        <a:lnTo>
                          <a:pt x="210" y="0"/>
                        </a:lnTo>
                        <a:lnTo>
                          <a:pt x="230" y="0"/>
                        </a:lnTo>
                        <a:lnTo>
                          <a:pt x="252" y="0"/>
                        </a:lnTo>
                        <a:lnTo>
                          <a:pt x="274" y="4"/>
                        </a:lnTo>
                        <a:lnTo>
                          <a:pt x="296" y="10"/>
                        </a:lnTo>
                        <a:lnTo>
                          <a:pt x="316" y="18"/>
                        </a:lnTo>
                        <a:lnTo>
                          <a:pt x="336" y="28"/>
                        </a:lnTo>
                        <a:lnTo>
                          <a:pt x="356" y="40"/>
                        </a:lnTo>
                        <a:lnTo>
                          <a:pt x="356" y="40"/>
                        </a:lnTo>
                        <a:lnTo>
                          <a:pt x="374" y="56"/>
                        </a:lnTo>
                        <a:lnTo>
                          <a:pt x="390" y="70"/>
                        </a:lnTo>
                        <a:lnTo>
                          <a:pt x="406" y="88"/>
                        </a:lnTo>
                        <a:lnTo>
                          <a:pt x="418" y="106"/>
                        </a:lnTo>
                        <a:lnTo>
                          <a:pt x="428" y="126"/>
                        </a:lnTo>
                        <a:lnTo>
                          <a:pt x="438" y="146"/>
                        </a:lnTo>
                        <a:lnTo>
                          <a:pt x="444" y="166"/>
                        </a:lnTo>
                        <a:lnTo>
                          <a:pt x="448" y="188"/>
                        </a:lnTo>
                        <a:lnTo>
                          <a:pt x="452" y="208"/>
                        </a:lnTo>
                        <a:lnTo>
                          <a:pt x="452" y="230"/>
                        </a:lnTo>
                        <a:lnTo>
                          <a:pt x="450" y="252"/>
                        </a:lnTo>
                        <a:lnTo>
                          <a:pt x="446" y="274"/>
                        </a:lnTo>
                        <a:lnTo>
                          <a:pt x="440" y="296"/>
                        </a:lnTo>
                        <a:lnTo>
                          <a:pt x="432" y="316"/>
                        </a:lnTo>
                        <a:lnTo>
                          <a:pt x="422" y="336"/>
                        </a:lnTo>
                        <a:lnTo>
                          <a:pt x="410" y="356"/>
                        </a:lnTo>
                        <a:lnTo>
                          <a:pt x="410" y="356"/>
                        </a:lnTo>
                        <a:lnTo>
                          <a:pt x="396" y="374"/>
                        </a:lnTo>
                        <a:lnTo>
                          <a:pt x="380" y="390"/>
                        </a:lnTo>
                        <a:lnTo>
                          <a:pt x="362" y="406"/>
                        </a:lnTo>
                        <a:lnTo>
                          <a:pt x="344" y="418"/>
                        </a:lnTo>
                        <a:lnTo>
                          <a:pt x="326" y="428"/>
                        </a:lnTo>
                        <a:lnTo>
                          <a:pt x="306" y="438"/>
                        </a:lnTo>
                        <a:lnTo>
                          <a:pt x="284" y="444"/>
                        </a:lnTo>
                        <a:lnTo>
                          <a:pt x="264" y="448"/>
                        </a:lnTo>
                        <a:lnTo>
                          <a:pt x="242" y="450"/>
                        </a:lnTo>
                        <a:lnTo>
                          <a:pt x="220" y="452"/>
                        </a:lnTo>
                        <a:lnTo>
                          <a:pt x="198" y="450"/>
                        </a:lnTo>
                        <a:lnTo>
                          <a:pt x="176" y="446"/>
                        </a:lnTo>
                        <a:lnTo>
                          <a:pt x="156" y="440"/>
                        </a:lnTo>
                        <a:lnTo>
                          <a:pt x="134" y="432"/>
                        </a:lnTo>
                        <a:lnTo>
                          <a:pt x="114" y="422"/>
                        </a:lnTo>
                        <a:lnTo>
                          <a:pt x="94" y="4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8" name="Freeform 171"/>
                  <p:cNvSpPr>
                    <a:spLocks noEditPoints="1"/>
                  </p:cNvSpPr>
                  <p:nvPr/>
                </p:nvSpPr>
                <p:spPr bwMode="auto">
                  <a:xfrm>
                    <a:off x="5676900" y="6878638"/>
                    <a:ext cx="581025" cy="581025"/>
                  </a:xfrm>
                  <a:custGeom>
                    <a:avLst/>
                    <a:gdLst>
                      <a:gd name="T0" fmla="*/ 46 w 366"/>
                      <a:gd name="T1" fmla="*/ 62 h 366"/>
                      <a:gd name="T2" fmla="*/ 88 w 366"/>
                      <a:gd name="T3" fmla="*/ 28 h 366"/>
                      <a:gd name="T4" fmla="*/ 136 w 366"/>
                      <a:gd name="T5" fmla="*/ 6 h 366"/>
                      <a:gd name="T6" fmla="*/ 188 w 366"/>
                      <a:gd name="T7" fmla="*/ 0 h 366"/>
                      <a:gd name="T8" fmla="*/ 240 w 366"/>
                      <a:gd name="T9" fmla="*/ 10 h 366"/>
                      <a:gd name="T10" fmla="*/ 290 w 366"/>
                      <a:gd name="T11" fmla="*/ 34 h 366"/>
                      <a:gd name="T12" fmla="*/ 318 w 366"/>
                      <a:gd name="T13" fmla="*/ 58 h 366"/>
                      <a:gd name="T14" fmla="*/ 348 w 366"/>
                      <a:gd name="T15" fmla="*/ 102 h 366"/>
                      <a:gd name="T16" fmla="*/ 364 w 366"/>
                      <a:gd name="T17" fmla="*/ 152 h 366"/>
                      <a:gd name="T18" fmla="*/ 366 w 366"/>
                      <a:gd name="T19" fmla="*/ 206 h 366"/>
                      <a:gd name="T20" fmla="*/ 350 w 366"/>
                      <a:gd name="T21" fmla="*/ 256 h 366"/>
                      <a:gd name="T22" fmla="*/ 332 w 366"/>
                      <a:gd name="T23" fmla="*/ 290 h 366"/>
                      <a:gd name="T24" fmla="*/ 294 w 366"/>
                      <a:gd name="T25" fmla="*/ 328 h 366"/>
                      <a:gd name="T26" fmla="*/ 248 w 366"/>
                      <a:gd name="T27" fmla="*/ 354 h 366"/>
                      <a:gd name="T28" fmla="*/ 196 w 366"/>
                      <a:gd name="T29" fmla="*/ 366 h 366"/>
                      <a:gd name="T30" fmla="*/ 144 w 366"/>
                      <a:gd name="T31" fmla="*/ 362 h 366"/>
                      <a:gd name="T32" fmla="*/ 94 w 366"/>
                      <a:gd name="T33" fmla="*/ 342 h 366"/>
                      <a:gd name="T34" fmla="*/ 62 w 366"/>
                      <a:gd name="T35" fmla="*/ 320 h 366"/>
                      <a:gd name="T36" fmla="*/ 28 w 366"/>
                      <a:gd name="T37" fmla="*/ 280 h 366"/>
                      <a:gd name="T38" fmla="*/ 6 w 366"/>
                      <a:gd name="T39" fmla="*/ 232 h 366"/>
                      <a:gd name="T40" fmla="*/ 0 w 366"/>
                      <a:gd name="T41" fmla="*/ 178 h 366"/>
                      <a:gd name="T42" fmla="*/ 10 w 366"/>
                      <a:gd name="T43" fmla="*/ 126 h 366"/>
                      <a:gd name="T44" fmla="*/ 34 w 366"/>
                      <a:gd name="T45" fmla="*/ 78 h 366"/>
                      <a:gd name="T46" fmla="*/ 318 w 366"/>
                      <a:gd name="T47" fmla="*/ 260 h 366"/>
                      <a:gd name="T48" fmla="*/ 334 w 366"/>
                      <a:gd name="T49" fmla="*/ 216 h 366"/>
                      <a:gd name="T50" fmla="*/ 338 w 366"/>
                      <a:gd name="T51" fmla="*/ 172 h 366"/>
                      <a:gd name="T52" fmla="*/ 328 w 366"/>
                      <a:gd name="T53" fmla="*/ 128 h 366"/>
                      <a:gd name="T54" fmla="*/ 306 w 366"/>
                      <a:gd name="T55" fmla="*/ 90 h 366"/>
                      <a:gd name="T56" fmla="*/ 272 w 366"/>
                      <a:gd name="T57" fmla="*/ 58 h 366"/>
                      <a:gd name="T58" fmla="*/ 246 w 366"/>
                      <a:gd name="T59" fmla="*/ 42 h 366"/>
                      <a:gd name="T60" fmla="*/ 202 w 366"/>
                      <a:gd name="T61" fmla="*/ 30 h 366"/>
                      <a:gd name="T62" fmla="*/ 158 w 366"/>
                      <a:gd name="T63" fmla="*/ 32 h 366"/>
                      <a:gd name="T64" fmla="*/ 116 w 366"/>
                      <a:gd name="T65" fmla="*/ 46 h 366"/>
                      <a:gd name="T66" fmla="*/ 78 w 366"/>
                      <a:gd name="T67" fmla="*/ 70 h 366"/>
                      <a:gd name="T68" fmla="*/ 58 w 366"/>
                      <a:gd name="T69" fmla="*/ 94 h 366"/>
                      <a:gd name="T70" fmla="*/ 36 w 366"/>
                      <a:gd name="T71" fmla="*/ 136 h 366"/>
                      <a:gd name="T72" fmla="*/ 30 w 366"/>
                      <a:gd name="T73" fmla="*/ 180 h 366"/>
                      <a:gd name="T74" fmla="*/ 34 w 366"/>
                      <a:gd name="T75" fmla="*/ 224 h 366"/>
                      <a:gd name="T76" fmla="*/ 52 w 366"/>
                      <a:gd name="T77" fmla="*/ 264 h 366"/>
                      <a:gd name="T78" fmla="*/ 82 w 366"/>
                      <a:gd name="T79" fmla="*/ 300 h 366"/>
                      <a:gd name="T80" fmla="*/ 108 w 366"/>
                      <a:gd name="T81" fmla="*/ 318 h 366"/>
                      <a:gd name="T82" fmla="*/ 150 w 366"/>
                      <a:gd name="T83" fmla="*/ 334 h 366"/>
                      <a:gd name="T84" fmla="*/ 194 w 366"/>
                      <a:gd name="T85" fmla="*/ 336 h 366"/>
                      <a:gd name="T86" fmla="*/ 238 w 366"/>
                      <a:gd name="T87" fmla="*/ 328 h 366"/>
                      <a:gd name="T88" fmla="*/ 278 w 366"/>
                      <a:gd name="T89" fmla="*/ 306 h 366"/>
                      <a:gd name="T90" fmla="*/ 310 w 366"/>
                      <a:gd name="T91" fmla="*/ 27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6" h="366">
                        <a:moveTo>
                          <a:pt x="34" y="78"/>
                        </a:moveTo>
                        <a:lnTo>
                          <a:pt x="34" y="78"/>
                        </a:lnTo>
                        <a:lnTo>
                          <a:pt x="46" y="62"/>
                        </a:lnTo>
                        <a:lnTo>
                          <a:pt x="58" y="50"/>
                        </a:lnTo>
                        <a:lnTo>
                          <a:pt x="72" y="38"/>
                        </a:lnTo>
                        <a:lnTo>
                          <a:pt x="88" y="28"/>
                        </a:lnTo>
                        <a:lnTo>
                          <a:pt x="102" y="20"/>
                        </a:lnTo>
                        <a:lnTo>
                          <a:pt x="118" y="12"/>
                        </a:lnTo>
                        <a:lnTo>
                          <a:pt x="136" y="6"/>
                        </a:lnTo>
                        <a:lnTo>
                          <a:pt x="152" y="2"/>
                        </a:lnTo>
                        <a:lnTo>
                          <a:pt x="170" y="0"/>
                        </a:lnTo>
                        <a:lnTo>
                          <a:pt x="188" y="0"/>
                        </a:lnTo>
                        <a:lnTo>
                          <a:pt x="206" y="2"/>
                        </a:lnTo>
                        <a:lnTo>
                          <a:pt x="222" y="4"/>
                        </a:lnTo>
                        <a:lnTo>
                          <a:pt x="240" y="10"/>
                        </a:lnTo>
                        <a:lnTo>
                          <a:pt x="258" y="16"/>
                        </a:lnTo>
                        <a:lnTo>
                          <a:pt x="274" y="24"/>
                        </a:lnTo>
                        <a:lnTo>
                          <a:pt x="290" y="34"/>
                        </a:lnTo>
                        <a:lnTo>
                          <a:pt x="290" y="34"/>
                        </a:lnTo>
                        <a:lnTo>
                          <a:pt x="304" y="46"/>
                        </a:lnTo>
                        <a:lnTo>
                          <a:pt x="318" y="58"/>
                        </a:lnTo>
                        <a:lnTo>
                          <a:pt x="328" y="72"/>
                        </a:lnTo>
                        <a:lnTo>
                          <a:pt x="340" y="86"/>
                        </a:lnTo>
                        <a:lnTo>
                          <a:pt x="348" y="102"/>
                        </a:lnTo>
                        <a:lnTo>
                          <a:pt x="354" y="118"/>
                        </a:lnTo>
                        <a:lnTo>
                          <a:pt x="360" y="136"/>
                        </a:lnTo>
                        <a:lnTo>
                          <a:pt x="364" y="152"/>
                        </a:lnTo>
                        <a:lnTo>
                          <a:pt x="366" y="170"/>
                        </a:lnTo>
                        <a:lnTo>
                          <a:pt x="366" y="188"/>
                        </a:lnTo>
                        <a:lnTo>
                          <a:pt x="366" y="206"/>
                        </a:lnTo>
                        <a:lnTo>
                          <a:pt x="362" y="222"/>
                        </a:lnTo>
                        <a:lnTo>
                          <a:pt x="358" y="240"/>
                        </a:lnTo>
                        <a:lnTo>
                          <a:pt x="350" y="256"/>
                        </a:lnTo>
                        <a:lnTo>
                          <a:pt x="342" y="274"/>
                        </a:lnTo>
                        <a:lnTo>
                          <a:pt x="332" y="290"/>
                        </a:lnTo>
                        <a:lnTo>
                          <a:pt x="332" y="290"/>
                        </a:lnTo>
                        <a:lnTo>
                          <a:pt x="322" y="304"/>
                        </a:lnTo>
                        <a:lnTo>
                          <a:pt x="308" y="316"/>
                        </a:lnTo>
                        <a:lnTo>
                          <a:pt x="294" y="328"/>
                        </a:lnTo>
                        <a:lnTo>
                          <a:pt x="280" y="338"/>
                        </a:lnTo>
                        <a:lnTo>
                          <a:pt x="264" y="348"/>
                        </a:lnTo>
                        <a:lnTo>
                          <a:pt x="248" y="354"/>
                        </a:lnTo>
                        <a:lnTo>
                          <a:pt x="232" y="360"/>
                        </a:lnTo>
                        <a:lnTo>
                          <a:pt x="214" y="364"/>
                        </a:lnTo>
                        <a:lnTo>
                          <a:pt x="196" y="366"/>
                        </a:lnTo>
                        <a:lnTo>
                          <a:pt x="180" y="366"/>
                        </a:lnTo>
                        <a:lnTo>
                          <a:pt x="162" y="364"/>
                        </a:lnTo>
                        <a:lnTo>
                          <a:pt x="144" y="362"/>
                        </a:lnTo>
                        <a:lnTo>
                          <a:pt x="126" y="358"/>
                        </a:lnTo>
                        <a:lnTo>
                          <a:pt x="110" y="350"/>
                        </a:lnTo>
                        <a:lnTo>
                          <a:pt x="94" y="342"/>
                        </a:lnTo>
                        <a:lnTo>
                          <a:pt x="78" y="332"/>
                        </a:lnTo>
                        <a:lnTo>
                          <a:pt x="78" y="332"/>
                        </a:lnTo>
                        <a:lnTo>
                          <a:pt x="62" y="320"/>
                        </a:lnTo>
                        <a:lnTo>
                          <a:pt x="50" y="308"/>
                        </a:lnTo>
                        <a:lnTo>
                          <a:pt x="38" y="294"/>
                        </a:lnTo>
                        <a:lnTo>
                          <a:pt x="28" y="280"/>
                        </a:lnTo>
                        <a:lnTo>
                          <a:pt x="20" y="264"/>
                        </a:lnTo>
                        <a:lnTo>
                          <a:pt x="12" y="248"/>
                        </a:lnTo>
                        <a:lnTo>
                          <a:pt x="6" y="232"/>
                        </a:lnTo>
                        <a:lnTo>
                          <a:pt x="4" y="214"/>
                        </a:lnTo>
                        <a:lnTo>
                          <a:pt x="2" y="196"/>
                        </a:lnTo>
                        <a:lnTo>
                          <a:pt x="0" y="178"/>
                        </a:lnTo>
                        <a:lnTo>
                          <a:pt x="2" y="162"/>
                        </a:lnTo>
                        <a:lnTo>
                          <a:pt x="4" y="144"/>
                        </a:lnTo>
                        <a:lnTo>
                          <a:pt x="10" y="126"/>
                        </a:lnTo>
                        <a:lnTo>
                          <a:pt x="16" y="110"/>
                        </a:lnTo>
                        <a:lnTo>
                          <a:pt x="24" y="94"/>
                        </a:lnTo>
                        <a:lnTo>
                          <a:pt x="34" y="78"/>
                        </a:lnTo>
                        <a:close/>
                        <a:moveTo>
                          <a:pt x="310" y="272"/>
                        </a:moveTo>
                        <a:lnTo>
                          <a:pt x="310" y="272"/>
                        </a:lnTo>
                        <a:lnTo>
                          <a:pt x="318" y="260"/>
                        </a:lnTo>
                        <a:lnTo>
                          <a:pt x="324" y="246"/>
                        </a:lnTo>
                        <a:lnTo>
                          <a:pt x="330" y="232"/>
                        </a:lnTo>
                        <a:lnTo>
                          <a:pt x="334" y="216"/>
                        </a:lnTo>
                        <a:lnTo>
                          <a:pt x="336" y="202"/>
                        </a:lnTo>
                        <a:lnTo>
                          <a:pt x="338" y="186"/>
                        </a:lnTo>
                        <a:lnTo>
                          <a:pt x="338" y="172"/>
                        </a:lnTo>
                        <a:lnTo>
                          <a:pt x="336" y="158"/>
                        </a:lnTo>
                        <a:lnTo>
                          <a:pt x="332" y="142"/>
                        </a:lnTo>
                        <a:lnTo>
                          <a:pt x="328" y="128"/>
                        </a:lnTo>
                        <a:lnTo>
                          <a:pt x="322" y="116"/>
                        </a:lnTo>
                        <a:lnTo>
                          <a:pt x="314" y="102"/>
                        </a:lnTo>
                        <a:lnTo>
                          <a:pt x="306" y="90"/>
                        </a:lnTo>
                        <a:lnTo>
                          <a:pt x="296" y="78"/>
                        </a:lnTo>
                        <a:lnTo>
                          <a:pt x="284" y="68"/>
                        </a:lnTo>
                        <a:lnTo>
                          <a:pt x="272" y="58"/>
                        </a:lnTo>
                        <a:lnTo>
                          <a:pt x="272" y="58"/>
                        </a:lnTo>
                        <a:lnTo>
                          <a:pt x="260" y="50"/>
                        </a:lnTo>
                        <a:lnTo>
                          <a:pt x="246" y="42"/>
                        </a:lnTo>
                        <a:lnTo>
                          <a:pt x="232" y="36"/>
                        </a:lnTo>
                        <a:lnTo>
                          <a:pt x="216" y="32"/>
                        </a:lnTo>
                        <a:lnTo>
                          <a:pt x="202" y="30"/>
                        </a:lnTo>
                        <a:lnTo>
                          <a:pt x="188" y="30"/>
                        </a:lnTo>
                        <a:lnTo>
                          <a:pt x="172" y="30"/>
                        </a:lnTo>
                        <a:lnTo>
                          <a:pt x="158" y="32"/>
                        </a:lnTo>
                        <a:lnTo>
                          <a:pt x="144" y="34"/>
                        </a:lnTo>
                        <a:lnTo>
                          <a:pt x="130" y="40"/>
                        </a:lnTo>
                        <a:lnTo>
                          <a:pt x="116" y="46"/>
                        </a:lnTo>
                        <a:lnTo>
                          <a:pt x="102" y="52"/>
                        </a:lnTo>
                        <a:lnTo>
                          <a:pt x="90" y="60"/>
                        </a:lnTo>
                        <a:lnTo>
                          <a:pt x="78" y="70"/>
                        </a:lnTo>
                        <a:lnTo>
                          <a:pt x="68" y="82"/>
                        </a:lnTo>
                        <a:lnTo>
                          <a:pt x="58" y="94"/>
                        </a:lnTo>
                        <a:lnTo>
                          <a:pt x="58" y="94"/>
                        </a:lnTo>
                        <a:lnTo>
                          <a:pt x="50" y="108"/>
                        </a:lnTo>
                        <a:lnTo>
                          <a:pt x="42" y="122"/>
                        </a:lnTo>
                        <a:lnTo>
                          <a:pt x="36" y="136"/>
                        </a:lnTo>
                        <a:lnTo>
                          <a:pt x="34" y="150"/>
                        </a:lnTo>
                        <a:lnTo>
                          <a:pt x="30" y="164"/>
                        </a:lnTo>
                        <a:lnTo>
                          <a:pt x="30" y="180"/>
                        </a:lnTo>
                        <a:lnTo>
                          <a:pt x="30" y="194"/>
                        </a:lnTo>
                        <a:lnTo>
                          <a:pt x="32" y="210"/>
                        </a:lnTo>
                        <a:lnTo>
                          <a:pt x="34" y="224"/>
                        </a:lnTo>
                        <a:lnTo>
                          <a:pt x="40" y="238"/>
                        </a:lnTo>
                        <a:lnTo>
                          <a:pt x="46" y="252"/>
                        </a:lnTo>
                        <a:lnTo>
                          <a:pt x="52" y="264"/>
                        </a:lnTo>
                        <a:lnTo>
                          <a:pt x="62" y="276"/>
                        </a:lnTo>
                        <a:lnTo>
                          <a:pt x="70" y="288"/>
                        </a:lnTo>
                        <a:lnTo>
                          <a:pt x="82" y="300"/>
                        </a:lnTo>
                        <a:lnTo>
                          <a:pt x="94" y="308"/>
                        </a:lnTo>
                        <a:lnTo>
                          <a:pt x="94" y="308"/>
                        </a:lnTo>
                        <a:lnTo>
                          <a:pt x="108" y="318"/>
                        </a:lnTo>
                        <a:lnTo>
                          <a:pt x="122" y="324"/>
                        </a:lnTo>
                        <a:lnTo>
                          <a:pt x="136" y="330"/>
                        </a:lnTo>
                        <a:lnTo>
                          <a:pt x="150" y="334"/>
                        </a:lnTo>
                        <a:lnTo>
                          <a:pt x="164" y="336"/>
                        </a:lnTo>
                        <a:lnTo>
                          <a:pt x="180" y="338"/>
                        </a:lnTo>
                        <a:lnTo>
                          <a:pt x="194" y="336"/>
                        </a:lnTo>
                        <a:lnTo>
                          <a:pt x="210" y="336"/>
                        </a:lnTo>
                        <a:lnTo>
                          <a:pt x="224" y="332"/>
                        </a:lnTo>
                        <a:lnTo>
                          <a:pt x="238" y="328"/>
                        </a:lnTo>
                        <a:lnTo>
                          <a:pt x="252" y="322"/>
                        </a:lnTo>
                        <a:lnTo>
                          <a:pt x="264" y="314"/>
                        </a:lnTo>
                        <a:lnTo>
                          <a:pt x="278" y="306"/>
                        </a:lnTo>
                        <a:lnTo>
                          <a:pt x="288" y="296"/>
                        </a:lnTo>
                        <a:lnTo>
                          <a:pt x="300" y="284"/>
                        </a:lnTo>
                        <a:lnTo>
                          <a:pt x="310" y="272"/>
                        </a:ln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9" name="Freeform 172"/>
                  <p:cNvSpPr>
                    <a:spLocks/>
                  </p:cNvSpPr>
                  <p:nvPr/>
                </p:nvSpPr>
                <p:spPr bwMode="auto">
                  <a:xfrm>
                    <a:off x="5676900" y="6878638"/>
                    <a:ext cx="581025" cy="581025"/>
                  </a:xfrm>
                  <a:custGeom>
                    <a:avLst/>
                    <a:gdLst>
                      <a:gd name="T0" fmla="*/ 34 w 366"/>
                      <a:gd name="T1" fmla="*/ 78 h 366"/>
                      <a:gd name="T2" fmla="*/ 58 w 366"/>
                      <a:gd name="T3" fmla="*/ 50 h 366"/>
                      <a:gd name="T4" fmla="*/ 88 w 366"/>
                      <a:gd name="T5" fmla="*/ 28 h 366"/>
                      <a:gd name="T6" fmla="*/ 118 w 366"/>
                      <a:gd name="T7" fmla="*/ 12 h 366"/>
                      <a:gd name="T8" fmla="*/ 152 w 366"/>
                      <a:gd name="T9" fmla="*/ 2 h 366"/>
                      <a:gd name="T10" fmla="*/ 188 w 366"/>
                      <a:gd name="T11" fmla="*/ 0 h 366"/>
                      <a:gd name="T12" fmla="*/ 222 w 366"/>
                      <a:gd name="T13" fmla="*/ 4 h 366"/>
                      <a:gd name="T14" fmla="*/ 258 w 366"/>
                      <a:gd name="T15" fmla="*/ 16 h 366"/>
                      <a:gd name="T16" fmla="*/ 290 w 366"/>
                      <a:gd name="T17" fmla="*/ 34 h 366"/>
                      <a:gd name="T18" fmla="*/ 304 w 366"/>
                      <a:gd name="T19" fmla="*/ 46 h 366"/>
                      <a:gd name="T20" fmla="*/ 328 w 366"/>
                      <a:gd name="T21" fmla="*/ 72 h 366"/>
                      <a:gd name="T22" fmla="*/ 348 w 366"/>
                      <a:gd name="T23" fmla="*/ 102 h 366"/>
                      <a:gd name="T24" fmla="*/ 360 w 366"/>
                      <a:gd name="T25" fmla="*/ 136 h 366"/>
                      <a:gd name="T26" fmla="*/ 366 w 366"/>
                      <a:gd name="T27" fmla="*/ 170 h 366"/>
                      <a:gd name="T28" fmla="*/ 366 w 366"/>
                      <a:gd name="T29" fmla="*/ 206 h 366"/>
                      <a:gd name="T30" fmla="*/ 358 w 366"/>
                      <a:gd name="T31" fmla="*/ 240 h 366"/>
                      <a:gd name="T32" fmla="*/ 342 w 366"/>
                      <a:gd name="T33" fmla="*/ 274 h 366"/>
                      <a:gd name="T34" fmla="*/ 332 w 366"/>
                      <a:gd name="T35" fmla="*/ 290 h 366"/>
                      <a:gd name="T36" fmla="*/ 308 w 366"/>
                      <a:gd name="T37" fmla="*/ 316 h 366"/>
                      <a:gd name="T38" fmla="*/ 280 w 366"/>
                      <a:gd name="T39" fmla="*/ 338 h 366"/>
                      <a:gd name="T40" fmla="*/ 248 w 366"/>
                      <a:gd name="T41" fmla="*/ 354 h 366"/>
                      <a:gd name="T42" fmla="*/ 214 w 366"/>
                      <a:gd name="T43" fmla="*/ 364 h 366"/>
                      <a:gd name="T44" fmla="*/ 180 w 366"/>
                      <a:gd name="T45" fmla="*/ 366 h 366"/>
                      <a:gd name="T46" fmla="*/ 144 w 366"/>
                      <a:gd name="T47" fmla="*/ 362 h 366"/>
                      <a:gd name="T48" fmla="*/ 110 w 366"/>
                      <a:gd name="T49" fmla="*/ 350 h 366"/>
                      <a:gd name="T50" fmla="*/ 78 w 366"/>
                      <a:gd name="T51" fmla="*/ 332 h 366"/>
                      <a:gd name="T52" fmla="*/ 62 w 366"/>
                      <a:gd name="T53" fmla="*/ 320 h 366"/>
                      <a:gd name="T54" fmla="*/ 38 w 366"/>
                      <a:gd name="T55" fmla="*/ 294 h 366"/>
                      <a:gd name="T56" fmla="*/ 20 w 366"/>
                      <a:gd name="T57" fmla="*/ 264 h 366"/>
                      <a:gd name="T58" fmla="*/ 6 w 366"/>
                      <a:gd name="T59" fmla="*/ 232 h 366"/>
                      <a:gd name="T60" fmla="*/ 2 w 366"/>
                      <a:gd name="T61" fmla="*/ 196 h 366"/>
                      <a:gd name="T62" fmla="*/ 2 w 366"/>
                      <a:gd name="T63" fmla="*/ 162 h 366"/>
                      <a:gd name="T64" fmla="*/ 10 w 366"/>
                      <a:gd name="T65" fmla="*/ 126 h 366"/>
                      <a:gd name="T66" fmla="*/ 24 w 366"/>
                      <a:gd name="T67" fmla="*/ 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6" h="366">
                        <a:moveTo>
                          <a:pt x="34" y="78"/>
                        </a:moveTo>
                        <a:lnTo>
                          <a:pt x="34" y="78"/>
                        </a:lnTo>
                        <a:lnTo>
                          <a:pt x="46" y="62"/>
                        </a:lnTo>
                        <a:lnTo>
                          <a:pt x="58" y="50"/>
                        </a:lnTo>
                        <a:lnTo>
                          <a:pt x="72" y="38"/>
                        </a:lnTo>
                        <a:lnTo>
                          <a:pt x="88" y="28"/>
                        </a:lnTo>
                        <a:lnTo>
                          <a:pt x="102" y="20"/>
                        </a:lnTo>
                        <a:lnTo>
                          <a:pt x="118" y="12"/>
                        </a:lnTo>
                        <a:lnTo>
                          <a:pt x="136" y="6"/>
                        </a:lnTo>
                        <a:lnTo>
                          <a:pt x="152" y="2"/>
                        </a:lnTo>
                        <a:lnTo>
                          <a:pt x="170" y="0"/>
                        </a:lnTo>
                        <a:lnTo>
                          <a:pt x="188" y="0"/>
                        </a:lnTo>
                        <a:lnTo>
                          <a:pt x="206" y="2"/>
                        </a:lnTo>
                        <a:lnTo>
                          <a:pt x="222" y="4"/>
                        </a:lnTo>
                        <a:lnTo>
                          <a:pt x="240" y="10"/>
                        </a:lnTo>
                        <a:lnTo>
                          <a:pt x="258" y="16"/>
                        </a:lnTo>
                        <a:lnTo>
                          <a:pt x="274" y="24"/>
                        </a:lnTo>
                        <a:lnTo>
                          <a:pt x="290" y="34"/>
                        </a:lnTo>
                        <a:lnTo>
                          <a:pt x="290" y="34"/>
                        </a:lnTo>
                        <a:lnTo>
                          <a:pt x="304" y="46"/>
                        </a:lnTo>
                        <a:lnTo>
                          <a:pt x="318" y="58"/>
                        </a:lnTo>
                        <a:lnTo>
                          <a:pt x="328" y="72"/>
                        </a:lnTo>
                        <a:lnTo>
                          <a:pt x="340" y="86"/>
                        </a:lnTo>
                        <a:lnTo>
                          <a:pt x="348" y="102"/>
                        </a:lnTo>
                        <a:lnTo>
                          <a:pt x="354" y="118"/>
                        </a:lnTo>
                        <a:lnTo>
                          <a:pt x="360" y="136"/>
                        </a:lnTo>
                        <a:lnTo>
                          <a:pt x="364" y="152"/>
                        </a:lnTo>
                        <a:lnTo>
                          <a:pt x="366" y="170"/>
                        </a:lnTo>
                        <a:lnTo>
                          <a:pt x="366" y="188"/>
                        </a:lnTo>
                        <a:lnTo>
                          <a:pt x="366" y="206"/>
                        </a:lnTo>
                        <a:lnTo>
                          <a:pt x="362" y="222"/>
                        </a:lnTo>
                        <a:lnTo>
                          <a:pt x="358" y="240"/>
                        </a:lnTo>
                        <a:lnTo>
                          <a:pt x="350" y="256"/>
                        </a:lnTo>
                        <a:lnTo>
                          <a:pt x="342" y="274"/>
                        </a:lnTo>
                        <a:lnTo>
                          <a:pt x="332" y="290"/>
                        </a:lnTo>
                        <a:lnTo>
                          <a:pt x="332" y="290"/>
                        </a:lnTo>
                        <a:lnTo>
                          <a:pt x="322" y="304"/>
                        </a:lnTo>
                        <a:lnTo>
                          <a:pt x="308" y="316"/>
                        </a:lnTo>
                        <a:lnTo>
                          <a:pt x="294" y="328"/>
                        </a:lnTo>
                        <a:lnTo>
                          <a:pt x="280" y="338"/>
                        </a:lnTo>
                        <a:lnTo>
                          <a:pt x="264" y="348"/>
                        </a:lnTo>
                        <a:lnTo>
                          <a:pt x="248" y="354"/>
                        </a:lnTo>
                        <a:lnTo>
                          <a:pt x="232" y="360"/>
                        </a:lnTo>
                        <a:lnTo>
                          <a:pt x="214" y="364"/>
                        </a:lnTo>
                        <a:lnTo>
                          <a:pt x="196" y="366"/>
                        </a:lnTo>
                        <a:lnTo>
                          <a:pt x="180" y="366"/>
                        </a:lnTo>
                        <a:lnTo>
                          <a:pt x="162" y="364"/>
                        </a:lnTo>
                        <a:lnTo>
                          <a:pt x="144" y="362"/>
                        </a:lnTo>
                        <a:lnTo>
                          <a:pt x="126" y="358"/>
                        </a:lnTo>
                        <a:lnTo>
                          <a:pt x="110" y="350"/>
                        </a:lnTo>
                        <a:lnTo>
                          <a:pt x="94" y="342"/>
                        </a:lnTo>
                        <a:lnTo>
                          <a:pt x="78" y="332"/>
                        </a:lnTo>
                        <a:lnTo>
                          <a:pt x="78" y="332"/>
                        </a:lnTo>
                        <a:lnTo>
                          <a:pt x="62" y="320"/>
                        </a:lnTo>
                        <a:lnTo>
                          <a:pt x="50" y="308"/>
                        </a:lnTo>
                        <a:lnTo>
                          <a:pt x="38" y="294"/>
                        </a:lnTo>
                        <a:lnTo>
                          <a:pt x="28" y="280"/>
                        </a:lnTo>
                        <a:lnTo>
                          <a:pt x="20" y="264"/>
                        </a:lnTo>
                        <a:lnTo>
                          <a:pt x="12" y="248"/>
                        </a:lnTo>
                        <a:lnTo>
                          <a:pt x="6" y="232"/>
                        </a:lnTo>
                        <a:lnTo>
                          <a:pt x="4" y="214"/>
                        </a:lnTo>
                        <a:lnTo>
                          <a:pt x="2" y="196"/>
                        </a:lnTo>
                        <a:lnTo>
                          <a:pt x="0" y="178"/>
                        </a:lnTo>
                        <a:lnTo>
                          <a:pt x="2" y="162"/>
                        </a:lnTo>
                        <a:lnTo>
                          <a:pt x="4" y="144"/>
                        </a:lnTo>
                        <a:lnTo>
                          <a:pt x="10" y="126"/>
                        </a:lnTo>
                        <a:lnTo>
                          <a:pt x="16" y="110"/>
                        </a:lnTo>
                        <a:lnTo>
                          <a:pt x="24" y="94"/>
                        </a:lnTo>
                        <a:lnTo>
                          <a:pt x="34"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0" name="Freeform 173"/>
                  <p:cNvSpPr>
                    <a:spLocks/>
                  </p:cNvSpPr>
                  <p:nvPr/>
                </p:nvSpPr>
                <p:spPr bwMode="auto">
                  <a:xfrm>
                    <a:off x="5724525" y="6926263"/>
                    <a:ext cx="488950" cy="488950"/>
                  </a:xfrm>
                  <a:custGeom>
                    <a:avLst/>
                    <a:gdLst>
                      <a:gd name="T0" fmla="*/ 280 w 308"/>
                      <a:gd name="T1" fmla="*/ 242 h 308"/>
                      <a:gd name="T2" fmla="*/ 294 w 308"/>
                      <a:gd name="T3" fmla="*/ 216 h 308"/>
                      <a:gd name="T4" fmla="*/ 304 w 308"/>
                      <a:gd name="T5" fmla="*/ 186 h 308"/>
                      <a:gd name="T6" fmla="*/ 308 w 308"/>
                      <a:gd name="T7" fmla="*/ 156 h 308"/>
                      <a:gd name="T8" fmla="*/ 306 w 308"/>
                      <a:gd name="T9" fmla="*/ 128 h 308"/>
                      <a:gd name="T10" fmla="*/ 298 w 308"/>
                      <a:gd name="T11" fmla="*/ 98 h 308"/>
                      <a:gd name="T12" fmla="*/ 284 w 308"/>
                      <a:gd name="T13" fmla="*/ 72 h 308"/>
                      <a:gd name="T14" fmla="*/ 266 w 308"/>
                      <a:gd name="T15" fmla="*/ 48 h 308"/>
                      <a:gd name="T16" fmla="*/ 242 w 308"/>
                      <a:gd name="T17" fmla="*/ 28 h 308"/>
                      <a:gd name="T18" fmla="*/ 230 w 308"/>
                      <a:gd name="T19" fmla="*/ 20 h 308"/>
                      <a:gd name="T20" fmla="*/ 202 w 308"/>
                      <a:gd name="T21" fmla="*/ 6 h 308"/>
                      <a:gd name="T22" fmla="*/ 172 w 308"/>
                      <a:gd name="T23" fmla="*/ 0 h 308"/>
                      <a:gd name="T24" fmla="*/ 142 w 308"/>
                      <a:gd name="T25" fmla="*/ 0 h 308"/>
                      <a:gd name="T26" fmla="*/ 114 w 308"/>
                      <a:gd name="T27" fmla="*/ 4 h 308"/>
                      <a:gd name="T28" fmla="*/ 86 w 308"/>
                      <a:gd name="T29" fmla="*/ 16 h 308"/>
                      <a:gd name="T30" fmla="*/ 60 w 308"/>
                      <a:gd name="T31" fmla="*/ 30 h 308"/>
                      <a:gd name="T32" fmla="*/ 38 w 308"/>
                      <a:gd name="T33" fmla="*/ 52 h 308"/>
                      <a:gd name="T34" fmla="*/ 28 w 308"/>
                      <a:gd name="T35" fmla="*/ 64 h 308"/>
                      <a:gd name="T36" fmla="*/ 12 w 308"/>
                      <a:gd name="T37" fmla="*/ 92 h 308"/>
                      <a:gd name="T38" fmla="*/ 4 w 308"/>
                      <a:gd name="T39" fmla="*/ 120 h 308"/>
                      <a:gd name="T40" fmla="*/ 0 w 308"/>
                      <a:gd name="T41" fmla="*/ 150 h 308"/>
                      <a:gd name="T42" fmla="*/ 2 w 308"/>
                      <a:gd name="T43" fmla="*/ 180 h 308"/>
                      <a:gd name="T44" fmla="*/ 10 w 308"/>
                      <a:gd name="T45" fmla="*/ 208 h 308"/>
                      <a:gd name="T46" fmla="*/ 22 w 308"/>
                      <a:gd name="T47" fmla="*/ 234 h 308"/>
                      <a:gd name="T48" fmla="*/ 40 w 308"/>
                      <a:gd name="T49" fmla="*/ 258 h 308"/>
                      <a:gd name="T50" fmla="*/ 64 w 308"/>
                      <a:gd name="T51" fmla="*/ 278 h 308"/>
                      <a:gd name="T52" fmla="*/ 78 w 308"/>
                      <a:gd name="T53" fmla="*/ 288 h 308"/>
                      <a:gd name="T54" fmla="*/ 106 w 308"/>
                      <a:gd name="T55" fmla="*/ 300 h 308"/>
                      <a:gd name="T56" fmla="*/ 134 w 308"/>
                      <a:gd name="T57" fmla="*/ 306 h 308"/>
                      <a:gd name="T58" fmla="*/ 164 w 308"/>
                      <a:gd name="T59" fmla="*/ 306 h 308"/>
                      <a:gd name="T60" fmla="*/ 194 w 308"/>
                      <a:gd name="T61" fmla="*/ 302 h 308"/>
                      <a:gd name="T62" fmla="*/ 222 w 308"/>
                      <a:gd name="T63" fmla="*/ 292 h 308"/>
                      <a:gd name="T64" fmla="*/ 248 w 308"/>
                      <a:gd name="T65" fmla="*/ 276 h 308"/>
                      <a:gd name="T66" fmla="*/ 270 w 308"/>
                      <a:gd name="T67" fmla="*/ 25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8" h="308">
                        <a:moveTo>
                          <a:pt x="280" y="242"/>
                        </a:moveTo>
                        <a:lnTo>
                          <a:pt x="280" y="242"/>
                        </a:lnTo>
                        <a:lnTo>
                          <a:pt x="288" y="230"/>
                        </a:lnTo>
                        <a:lnTo>
                          <a:pt x="294" y="216"/>
                        </a:lnTo>
                        <a:lnTo>
                          <a:pt x="300" y="202"/>
                        </a:lnTo>
                        <a:lnTo>
                          <a:pt x="304" y="186"/>
                        </a:lnTo>
                        <a:lnTo>
                          <a:pt x="306" y="172"/>
                        </a:lnTo>
                        <a:lnTo>
                          <a:pt x="308" y="156"/>
                        </a:lnTo>
                        <a:lnTo>
                          <a:pt x="308" y="142"/>
                        </a:lnTo>
                        <a:lnTo>
                          <a:pt x="306" y="128"/>
                        </a:lnTo>
                        <a:lnTo>
                          <a:pt x="302" y="112"/>
                        </a:lnTo>
                        <a:lnTo>
                          <a:pt x="298" y="98"/>
                        </a:lnTo>
                        <a:lnTo>
                          <a:pt x="292" y="86"/>
                        </a:lnTo>
                        <a:lnTo>
                          <a:pt x="284" y="72"/>
                        </a:lnTo>
                        <a:lnTo>
                          <a:pt x="276" y="60"/>
                        </a:lnTo>
                        <a:lnTo>
                          <a:pt x="266" y="48"/>
                        </a:lnTo>
                        <a:lnTo>
                          <a:pt x="254" y="38"/>
                        </a:lnTo>
                        <a:lnTo>
                          <a:pt x="242" y="28"/>
                        </a:lnTo>
                        <a:lnTo>
                          <a:pt x="242" y="28"/>
                        </a:lnTo>
                        <a:lnTo>
                          <a:pt x="230" y="20"/>
                        </a:lnTo>
                        <a:lnTo>
                          <a:pt x="216" y="12"/>
                        </a:lnTo>
                        <a:lnTo>
                          <a:pt x="202" y="6"/>
                        </a:lnTo>
                        <a:lnTo>
                          <a:pt x="186" y="2"/>
                        </a:lnTo>
                        <a:lnTo>
                          <a:pt x="172" y="0"/>
                        </a:lnTo>
                        <a:lnTo>
                          <a:pt x="158" y="0"/>
                        </a:lnTo>
                        <a:lnTo>
                          <a:pt x="142" y="0"/>
                        </a:lnTo>
                        <a:lnTo>
                          <a:pt x="128" y="2"/>
                        </a:lnTo>
                        <a:lnTo>
                          <a:pt x="114" y="4"/>
                        </a:lnTo>
                        <a:lnTo>
                          <a:pt x="100" y="10"/>
                        </a:lnTo>
                        <a:lnTo>
                          <a:pt x="86" y="16"/>
                        </a:lnTo>
                        <a:lnTo>
                          <a:pt x="72" y="22"/>
                        </a:lnTo>
                        <a:lnTo>
                          <a:pt x="60" y="30"/>
                        </a:lnTo>
                        <a:lnTo>
                          <a:pt x="48" y="40"/>
                        </a:lnTo>
                        <a:lnTo>
                          <a:pt x="38" y="52"/>
                        </a:lnTo>
                        <a:lnTo>
                          <a:pt x="28" y="64"/>
                        </a:lnTo>
                        <a:lnTo>
                          <a:pt x="28" y="64"/>
                        </a:lnTo>
                        <a:lnTo>
                          <a:pt x="20" y="78"/>
                        </a:lnTo>
                        <a:lnTo>
                          <a:pt x="12" y="92"/>
                        </a:lnTo>
                        <a:lnTo>
                          <a:pt x="6" y="106"/>
                        </a:lnTo>
                        <a:lnTo>
                          <a:pt x="4" y="120"/>
                        </a:lnTo>
                        <a:lnTo>
                          <a:pt x="0" y="134"/>
                        </a:lnTo>
                        <a:lnTo>
                          <a:pt x="0" y="150"/>
                        </a:lnTo>
                        <a:lnTo>
                          <a:pt x="0" y="164"/>
                        </a:lnTo>
                        <a:lnTo>
                          <a:pt x="2" y="180"/>
                        </a:lnTo>
                        <a:lnTo>
                          <a:pt x="4" y="194"/>
                        </a:lnTo>
                        <a:lnTo>
                          <a:pt x="10" y="208"/>
                        </a:lnTo>
                        <a:lnTo>
                          <a:pt x="16" y="222"/>
                        </a:lnTo>
                        <a:lnTo>
                          <a:pt x="22" y="234"/>
                        </a:lnTo>
                        <a:lnTo>
                          <a:pt x="32" y="246"/>
                        </a:lnTo>
                        <a:lnTo>
                          <a:pt x="40" y="258"/>
                        </a:lnTo>
                        <a:lnTo>
                          <a:pt x="52" y="270"/>
                        </a:lnTo>
                        <a:lnTo>
                          <a:pt x="64" y="278"/>
                        </a:lnTo>
                        <a:lnTo>
                          <a:pt x="64" y="278"/>
                        </a:lnTo>
                        <a:lnTo>
                          <a:pt x="78" y="288"/>
                        </a:lnTo>
                        <a:lnTo>
                          <a:pt x="92" y="294"/>
                        </a:lnTo>
                        <a:lnTo>
                          <a:pt x="106" y="300"/>
                        </a:lnTo>
                        <a:lnTo>
                          <a:pt x="120" y="304"/>
                        </a:lnTo>
                        <a:lnTo>
                          <a:pt x="134" y="306"/>
                        </a:lnTo>
                        <a:lnTo>
                          <a:pt x="150" y="308"/>
                        </a:lnTo>
                        <a:lnTo>
                          <a:pt x="164" y="306"/>
                        </a:lnTo>
                        <a:lnTo>
                          <a:pt x="180" y="306"/>
                        </a:lnTo>
                        <a:lnTo>
                          <a:pt x="194" y="302"/>
                        </a:lnTo>
                        <a:lnTo>
                          <a:pt x="208" y="298"/>
                        </a:lnTo>
                        <a:lnTo>
                          <a:pt x="222" y="292"/>
                        </a:lnTo>
                        <a:lnTo>
                          <a:pt x="234" y="284"/>
                        </a:lnTo>
                        <a:lnTo>
                          <a:pt x="248" y="276"/>
                        </a:lnTo>
                        <a:lnTo>
                          <a:pt x="258" y="266"/>
                        </a:lnTo>
                        <a:lnTo>
                          <a:pt x="270" y="254"/>
                        </a:lnTo>
                        <a:lnTo>
                          <a:pt x="280" y="2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1" name="Freeform 174"/>
                  <p:cNvSpPr>
                    <a:spLocks/>
                  </p:cNvSpPr>
                  <p:nvPr/>
                </p:nvSpPr>
                <p:spPr bwMode="auto">
                  <a:xfrm>
                    <a:off x="5724525" y="6926263"/>
                    <a:ext cx="488950" cy="488950"/>
                  </a:xfrm>
                  <a:custGeom>
                    <a:avLst/>
                    <a:gdLst>
                      <a:gd name="T0" fmla="*/ 154 w 308"/>
                      <a:gd name="T1" fmla="*/ 0 h 308"/>
                      <a:gd name="T2" fmla="*/ 118 w 308"/>
                      <a:gd name="T3" fmla="*/ 4 h 308"/>
                      <a:gd name="T4" fmla="*/ 84 w 308"/>
                      <a:gd name="T5" fmla="*/ 16 h 308"/>
                      <a:gd name="T6" fmla="*/ 54 w 308"/>
                      <a:gd name="T7" fmla="*/ 36 h 308"/>
                      <a:gd name="T8" fmla="*/ 28 w 308"/>
                      <a:gd name="T9" fmla="*/ 64 h 308"/>
                      <a:gd name="T10" fmla="*/ 20 w 308"/>
                      <a:gd name="T11" fmla="*/ 78 h 308"/>
                      <a:gd name="T12" fmla="*/ 6 w 308"/>
                      <a:gd name="T13" fmla="*/ 106 h 308"/>
                      <a:gd name="T14" fmla="*/ 0 w 308"/>
                      <a:gd name="T15" fmla="*/ 134 h 308"/>
                      <a:gd name="T16" fmla="*/ 0 w 308"/>
                      <a:gd name="T17" fmla="*/ 164 h 308"/>
                      <a:gd name="T18" fmla="*/ 4 w 308"/>
                      <a:gd name="T19" fmla="*/ 194 h 308"/>
                      <a:gd name="T20" fmla="*/ 16 w 308"/>
                      <a:gd name="T21" fmla="*/ 222 h 308"/>
                      <a:gd name="T22" fmla="*/ 32 w 308"/>
                      <a:gd name="T23" fmla="*/ 246 h 308"/>
                      <a:gd name="T24" fmla="*/ 52 w 308"/>
                      <a:gd name="T25" fmla="*/ 270 h 308"/>
                      <a:gd name="T26" fmla="*/ 64 w 308"/>
                      <a:gd name="T27" fmla="*/ 278 h 308"/>
                      <a:gd name="T28" fmla="*/ 66 w 308"/>
                      <a:gd name="T29" fmla="*/ 280 h 308"/>
                      <a:gd name="T30" fmla="*/ 86 w 308"/>
                      <a:gd name="T31" fmla="*/ 292 h 308"/>
                      <a:gd name="T32" fmla="*/ 130 w 308"/>
                      <a:gd name="T33" fmla="*/ 306 h 308"/>
                      <a:gd name="T34" fmla="*/ 154 w 308"/>
                      <a:gd name="T35" fmla="*/ 308 h 308"/>
                      <a:gd name="T36" fmla="*/ 190 w 308"/>
                      <a:gd name="T37" fmla="*/ 304 h 308"/>
                      <a:gd name="T38" fmla="*/ 224 w 308"/>
                      <a:gd name="T39" fmla="*/ 290 h 308"/>
                      <a:gd name="T40" fmla="*/ 254 w 308"/>
                      <a:gd name="T41" fmla="*/ 270 h 308"/>
                      <a:gd name="T42" fmla="*/ 280 w 308"/>
                      <a:gd name="T43" fmla="*/ 242 h 308"/>
                      <a:gd name="T44" fmla="*/ 280 w 308"/>
                      <a:gd name="T45" fmla="*/ 242 h 308"/>
                      <a:gd name="T46" fmla="*/ 288 w 308"/>
                      <a:gd name="T47" fmla="*/ 230 h 308"/>
                      <a:gd name="T48" fmla="*/ 300 w 308"/>
                      <a:gd name="T49" fmla="*/ 202 h 308"/>
                      <a:gd name="T50" fmla="*/ 306 w 308"/>
                      <a:gd name="T51" fmla="*/ 172 h 308"/>
                      <a:gd name="T52" fmla="*/ 308 w 308"/>
                      <a:gd name="T53" fmla="*/ 142 h 308"/>
                      <a:gd name="T54" fmla="*/ 302 w 308"/>
                      <a:gd name="T55" fmla="*/ 114 h 308"/>
                      <a:gd name="T56" fmla="*/ 292 w 308"/>
                      <a:gd name="T57" fmla="*/ 86 h 308"/>
                      <a:gd name="T58" fmla="*/ 276 w 308"/>
                      <a:gd name="T59" fmla="*/ 60 h 308"/>
                      <a:gd name="T60" fmla="*/ 256 w 308"/>
                      <a:gd name="T61" fmla="*/ 38 h 308"/>
                      <a:gd name="T62" fmla="*/ 244 w 308"/>
                      <a:gd name="T63" fmla="*/ 28 h 308"/>
                      <a:gd name="T64" fmla="*/ 242 w 308"/>
                      <a:gd name="T65" fmla="*/ 28 h 308"/>
                      <a:gd name="T66" fmla="*/ 242 w 308"/>
                      <a:gd name="T67" fmla="*/ 28 h 308"/>
                      <a:gd name="T68" fmla="*/ 242 w 308"/>
                      <a:gd name="T69" fmla="*/ 28 h 308"/>
                      <a:gd name="T70" fmla="*/ 200 w 308"/>
                      <a:gd name="T71" fmla="*/ 6 h 308"/>
                      <a:gd name="T72" fmla="*/ 154 w 308"/>
                      <a:gd name="T7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308">
                        <a:moveTo>
                          <a:pt x="154" y="0"/>
                        </a:moveTo>
                        <a:lnTo>
                          <a:pt x="154" y="0"/>
                        </a:lnTo>
                        <a:lnTo>
                          <a:pt x="136" y="0"/>
                        </a:lnTo>
                        <a:lnTo>
                          <a:pt x="118" y="4"/>
                        </a:lnTo>
                        <a:lnTo>
                          <a:pt x="100" y="8"/>
                        </a:lnTo>
                        <a:lnTo>
                          <a:pt x="84" y="16"/>
                        </a:lnTo>
                        <a:lnTo>
                          <a:pt x="68" y="26"/>
                        </a:lnTo>
                        <a:lnTo>
                          <a:pt x="54" y="36"/>
                        </a:lnTo>
                        <a:lnTo>
                          <a:pt x="40" y="50"/>
                        </a:lnTo>
                        <a:lnTo>
                          <a:pt x="28" y="64"/>
                        </a:lnTo>
                        <a:lnTo>
                          <a:pt x="28" y="64"/>
                        </a:lnTo>
                        <a:lnTo>
                          <a:pt x="20" y="78"/>
                        </a:lnTo>
                        <a:lnTo>
                          <a:pt x="12" y="92"/>
                        </a:lnTo>
                        <a:lnTo>
                          <a:pt x="6" y="106"/>
                        </a:lnTo>
                        <a:lnTo>
                          <a:pt x="4" y="120"/>
                        </a:lnTo>
                        <a:lnTo>
                          <a:pt x="0" y="134"/>
                        </a:lnTo>
                        <a:lnTo>
                          <a:pt x="0" y="150"/>
                        </a:lnTo>
                        <a:lnTo>
                          <a:pt x="0" y="164"/>
                        </a:lnTo>
                        <a:lnTo>
                          <a:pt x="2" y="180"/>
                        </a:lnTo>
                        <a:lnTo>
                          <a:pt x="4" y="194"/>
                        </a:lnTo>
                        <a:lnTo>
                          <a:pt x="10" y="208"/>
                        </a:lnTo>
                        <a:lnTo>
                          <a:pt x="16" y="222"/>
                        </a:lnTo>
                        <a:lnTo>
                          <a:pt x="22" y="234"/>
                        </a:lnTo>
                        <a:lnTo>
                          <a:pt x="32" y="246"/>
                        </a:lnTo>
                        <a:lnTo>
                          <a:pt x="40" y="258"/>
                        </a:lnTo>
                        <a:lnTo>
                          <a:pt x="52" y="270"/>
                        </a:lnTo>
                        <a:lnTo>
                          <a:pt x="64" y="278"/>
                        </a:lnTo>
                        <a:lnTo>
                          <a:pt x="64" y="278"/>
                        </a:lnTo>
                        <a:lnTo>
                          <a:pt x="64" y="278"/>
                        </a:lnTo>
                        <a:lnTo>
                          <a:pt x="66" y="280"/>
                        </a:lnTo>
                        <a:lnTo>
                          <a:pt x="66" y="280"/>
                        </a:lnTo>
                        <a:lnTo>
                          <a:pt x="86" y="292"/>
                        </a:lnTo>
                        <a:lnTo>
                          <a:pt x="108" y="300"/>
                        </a:lnTo>
                        <a:lnTo>
                          <a:pt x="130" y="306"/>
                        </a:lnTo>
                        <a:lnTo>
                          <a:pt x="154" y="308"/>
                        </a:lnTo>
                        <a:lnTo>
                          <a:pt x="154" y="308"/>
                        </a:lnTo>
                        <a:lnTo>
                          <a:pt x="172" y="306"/>
                        </a:lnTo>
                        <a:lnTo>
                          <a:pt x="190" y="304"/>
                        </a:lnTo>
                        <a:lnTo>
                          <a:pt x="206" y="298"/>
                        </a:lnTo>
                        <a:lnTo>
                          <a:pt x="224" y="290"/>
                        </a:lnTo>
                        <a:lnTo>
                          <a:pt x="238" y="282"/>
                        </a:lnTo>
                        <a:lnTo>
                          <a:pt x="254" y="270"/>
                        </a:lnTo>
                        <a:lnTo>
                          <a:pt x="268" y="258"/>
                        </a:lnTo>
                        <a:lnTo>
                          <a:pt x="280" y="242"/>
                        </a:lnTo>
                        <a:lnTo>
                          <a:pt x="280" y="242"/>
                        </a:lnTo>
                        <a:lnTo>
                          <a:pt x="280" y="242"/>
                        </a:lnTo>
                        <a:lnTo>
                          <a:pt x="280" y="242"/>
                        </a:lnTo>
                        <a:lnTo>
                          <a:pt x="288" y="230"/>
                        </a:lnTo>
                        <a:lnTo>
                          <a:pt x="294" y="216"/>
                        </a:lnTo>
                        <a:lnTo>
                          <a:pt x="300" y="202"/>
                        </a:lnTo>
                        <a:lnTo>
                          <a:pt x="304" y="186"/>
                        </a:lnTo>
                        <a:lnTo>
                          <a:pt x="306" y="172"/>
                        </a:lnTo>
                        <a:lnTo>
                          <a:pt x="308" y="158"/>
                        </a:lnTo>
                        <a:lnTo>
                          <a:pt x="308" y="142"/>
                        </a:lnTo>
                        <a:lnTo>
                          <a:pt x="306" y="128"/>
                        </a:lnTo>
                        <a:lnTo>
                          <a:pt x="302" y="114"/>
                        </a:lnTo>
                        <a:lnTo>
                          <a:pt x="298" y="100"/>
                        </a:lnTo>
                        <a:lnTo>
                          <a:pt x="292" y="86"/>
                        </a:lnTo>
                        <a:lnTo>
                          <a:pt x="284" y="72"/>
                        </a:lnTo>
                        <a:lnTo>
                          <a:pt x="276" y="60"/>
                        </a:lnTo>
                        <a:lnTo>
                          <a:pt x="266" y="48"/>
                        </a:lnTo>
                        <a:lnTo>
                          <a:pt x="256" y="38"/>
                        </a:lnTo>
                        <a:lnTo>
                          <a:pt x="244" y="28"/>
                        </a:lnTo>
                        <a:lnTo>
                          <a:pt x="244" y="28"/>
                        </a:lnTo>
                        <a:lnTo>
                          <a:pt x="242" y="28"/>
                        </a:lnTo>
                        <a:lnTo>
                          <a:pt x="242" y="28"/>
                        </a:lnTo>
                        <a:lnTo>
                          <a:pt x="242" y="28"/>
                        </a:lnTo>
                        <a:lnTo>
                          <a:pt x="242" y="28"/>
                        </a:lnTo>
                        <a:lnTo>
                          <a:pt x="242" y="28"/>
                        </a:lnTo>
                        <a:lnTo>
                          <a:pt x="242" y="28"/>
                        </a:lnTo>
                        <a:lnTo>
                          <a:pt x="222" y="14"/>
                        </a:lnTo>
                        <a:lnTo>
                          <a:pt x="200" y="6"/>
                        </a:lnTo>
                        <a:lnTo>
                          <a:pt x="176" y="0"/>
                        </a:lnTo>
                        <a:lnTo>
                          <a:pt x="154" y="0"/>
                        </a:lnTo>
                        <a:close/>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2" name="Freeform 175"/>
                  <p:cNvSpPr>
                    <a:spLocks/>
                  </p:cNvSpPr>
                  <p:nvPr/>
                </p:nvSpPr>
                <p:spPr bwMode="auto">
                  <a:xfrm>
                    <a:off x="5724525" y="6926263"/>
                    <a:ext cx="488950" cy="488950"/>
                  </a:xfrm>
                  <a:custGeom>
                    <a:avLst/>
                    <a:gdLst>
                      <a:gd name="T0" fmla="*/ 154 w 308"/>
                      <a:gd name="T1" fmla="*/ 0 h 308"/>
                      <a:gd name="T2" fmla="*/ 118 w 308"/>
                      <a:gd name="T3" fmla="*/ 4 h 308"/>
                      <a:gd name="T4" fmla="*/ 84 w 308"/>
                      <a:gd name="T5" fmla="*/ 16 h 308"/>
                      <a:gd name="T6" fmla="*/ 54 w 308"/>
                      <a:gd name="T7" fmla="*/ 36 h 308"/>
                      <a:gd name="T8" fmla="*/ 28 w 308"/>
                      <a:gd name="T9" fmla="*/ 64 h 308"/>
                      <a:gd name="T10" fmla="*/ 20 w 308"/>
                      <a:gd name="T11" fmla="*/ 78 h 308"/>
                      <a:gd name="T12" fmla="*/ 6 w 308"/>
                      <a:gd name="T13" fmla="*/ 106 h 308"/>
                      <a:gd name="T14" fmla="*/ 0 w 308"/>
                      <a:gd name="T15" fmla="*/ 134 h 308"/>
                      <a:gd name="T16" fmla="*/ 0 w 308"/>
                      <a:gd name="T17" fmla="*/ 164 h 308"/>
                      <a:gd name="T18" fmla="*/ 4 w 308"/>
                      <a:gd name="T19" fmla="*/ 194 h 308"/>
                      <a:gd name="T20" fmla="*/ 16 w 308"/>
                      <a:gd name="T21" fmla="*/ 222 h 308"/>
                      <a:gd name="T22" fmla="*/ 32 w 308"/>
                      <a:gd name="T23" fmla="*/ 246 h 308"/>
                      <a:gd name="T24" fmla="*/ 52 w 308"/>
                      <a:gd name="T25" fmla="*/ 270 h 308"/>
                      <a:gd name="T26" fmla="*/ 64 w 308"/>
                      <a:gd name="T27" fmla="*/ 278 h 308"/>
                      <a:gd name="T28" fmla="*/ 66 w 308"/>
                      <a:gd name="T29" fmla="*/ 280 h 308"/>
                      <a:gd name="T30" fmla="*/ 86 w 308"/>
                      <a:gd name="T31" fmla="*/ 292 h 308"/>
                      <a:gd name="T32" fmla="*/ 130 w 308"/>
                      <a:gd name="T33" fmla="*/ 306 h 308"/>
                      <a:gd name="T34" fmla="*/ 154 w 308"/>
                      <a:gd name="T35" fmla="*/ 308 h 308"/>
                      <a:gd name="T36" fmla="*/ 190 w 308"/>
                      <a:gd name="T37" fmla="*/ 304 h 308"/>
                      <a:gd name="T38" fmla="*/ 224 w 308"/>
                      <a:gd name="T39" fmla="*/ 290 h 308"/>
                      <a:gd name="T40" fmla="*/ 254 w 308"/>
                      <a:gd name="T41" fmla="*/ 270 h 308"/>
                      <a:gd name="T42" fmla="*/ 280 w 308"/>
                      <a:gd name="T43" fmla="*/ 242 h 308"/>
                      <a:gd name="T44" fmla="*/ 280 w 308"/>
                      <a:gd name="T45" fmla="*/ 242 h 308"/>
                      <a:gd name="T46" fmla="*/ 288 w 308"/>
                      <a:gd name="T47" fmla="*/ 230 h 308"/>
                      <a:gd name="T48" fmla="*/ 300 w 308"/>
                      <a:gd name="T49" fmla="*/ 202 h 308"/>
                      <a:gd name="T50" fmla="*/ 306 w 308"/>
                      <a:gd name="T51" fmla="*/ 172 h 308"/>
                      <a:gd name="T52" fmla="*/ 308 w 308"/>
                      <a:gd name="T53" fmla="*/ 142 h 308"/>
                      <a:gd name="T54" fmla="*/ 302 w 308"/>
                      <a:gd name="T55" fmla="*/ 114 h 308"/>
                      <a:gd name="T56" fmla="*/ 292 w 308"/>
                      <a:gd name="T57" fmla="*/ 86 h 308"/>
                      <a:gd name="T58" fmla="*/ 276 w 308"/>
                      <a:gd name="T59" fmla="*/ 60 h 308"/>
                      <a:gd name="T60" fmla="*/ 256 w 308"/>
                      <a:gd name="T61" fmla="*/ 38 h 308"/>
                      <a:gd name="T62" fmla="*/ 244 w 308"/>
                      <a:gd name="T63" fmla="*/ 28 h 308"/>
                      <a:gd name="T64" fmla="*/ 242 w 308"/>
                      <a:gd name="T65" fmla="*/ 28 h 308"/>
                      <a:gd name="T66" fmla="*/ 242 w 308"/>
                      <a:gd name="T67" fmla="*/ 28 h 308"/>
                      <a:gd name="T68" fmla="*/ 242 w 308"/>
                      <a:gd name="T69" fmla="*/ 28 h 308"/>
                      <a:gd name="T70" fmla="*/ 200 w 308"/>
                      <a:gd name="T71" fmla="*/ 6 h 308"/>
                      <a:gd name="T72" fmla="*/ 154 w 308"/>
                      <a:gd name="T7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8" h="308">
                        <a:moveTo>
                          <a:pt x="154" y="0"/>
                        </a:moveTo>
                        <a:lnTo>
                          <a:pt x="154" y="0"/>
                        </a:lnTo>
                        <a:lnTo>
                          <a:pt x="136" y="0"/>
                        </a:lnTo>
                        <a:lnTo>
                          <a:pt x="118" y="4"/>
                        </a:lnTo>
                        <a:lnTo>
                          <a:pt x="100" y="8"/>
                        </a:lnTo>
                        <a:lnTo>
                          <a:pt x="84" y="16"/>
                        </a:lnTo>
                        <a:lnTo>
                          <a:pt x="68" y="26"/>
                        </a:lnTo>
                        <a:lnTo>
                          <a:pt x="54" y="36"/>
                        </a:lnTo>
                        <a:lnTo>
                          <a:pt x="40" y="50"/>
                        </a:lnTo>
                        <a:lnTo>
                          <a:pt x="28" y="64"/>
                        </a:lnTo>
                        <a:lnTo>
                          <a:pt x="28" y="64"/>
                        </a:lnTo>
                        <a:lnTo>
                          <a:pt x="20" y="78"/>
                        </a:lnTo>
                        <a:lnTo>
                          <a:pt x="12" y="92"/>
                        </a:lnTo>
                        <a:lnTo>
                          <a:pt x="6" y="106"/>
                        </a:lnTo>
                        <a:lnTo>
                          <a:pt x="4" y="120"/>
                        </a:lnTo>
                        <a:lnTo>
                          <a:pt x="0" y="134"/>
                        </a:lnTo>
                        <a:lnTo>
                          <a:pt x="0" y="150"/>
                        </a:lnTo>
                        <a:lnTo>
                          <a:pt x="0" y="164"/>
                        </a:lnTo>
                        <a:lnTo>
                          <a:pt x="2" y="180"/>
                        </a:lnTo>
                        <a:lnTo>
                          <a:pt x="4" y="194"/>
                        </a:lnTo>
                        <a:lnTo>
                          <a:pt x="10" y="208"/>
                        </a:lnTo>
                        <a:lnTo>
                          <a:pt x="16" y="222"/>
                        </a:lnTo>
                        <a:lnTo>
                          <a:pt x="22" y="234"/>
                        </a:lnTo>
                        <a:lnTo>
                          <a:pt x="32" y="246"/>
                        </a:lnTo>
                        <a:lnTo>
                          <a:pt x="40" y="258"/>
                        </a:lnTo>
                        <a:lnTo>
                          <a:pt x="52" y="270"/>
                        </a:lnTo>
                        <a:lnTo>
                          <a:pt x="64" y="278"/>
                        </a:lnTo>
                        <a:lnTo>
                          <a:pt x="64" y="278"/>
                        </a:lnTo>
                        <a:lnTo>
                          <a:pt x="64" y="278"/>
                        </a:lnTo>
                        <a:lnTo>
                          <a:pt x="66" y="280"/>
                        </a:lnTo>
                        <a:lnTo>
                          <a:pt x="66" y="280"/>
                        </a:lnTo>
                        <a:lnTo>
                          <a:pt x="86" y="292"/>
                        </a:lnTo>
                        <a:lnTo>
                          <a:pt x="108" y="300"/>
                        </a:lnTo>
                        <a:lnTo>
                          <a:pt x="130" y="306"/>
                        </a:lnTo>
                        <a:lnTo>
                          <a:pt x="154" y="308"/>
                        </a:lnTo>
                        <a:lnTo>
                          <a:pt x="154" y="308"/>
                        </a:lnTo>
                        <a:lnTo>
                          <a:pt x="172" y="306"/>
                        </a:lnTo>
                        <a:lnTo>
                          <a:pt x="190" y="304"/>
                        </a:lnTo>
                        <a:lnTo>
                          <a:pt x="206" y="298"/>
                        </a:lnTo>
                        <a:lnTo>
                          <a:pt x="224" y="290"/>
                        </a:lnTo>
                        <a:lnTo>
                          <a:pt x="238" y="282"/>
                        </a:lnTo>
                        <a:lnTo>
                          <a:pt x="254" y="270"/>
                        </a:lnTo>
                        <a:lnTo>
                          <a:pt x="268" y="258"/>
                        </a:lnTo>
                        <a:lnTo>
                          <a:pt x="280" y="242"/>
                        </a:lnTo>
                        <a:lnTo>
                          <a:pt x="280" y="242"/>
                        </a:lnTo>
                        <a:lnTo>
                          <a:pt x="280" y="242"/>
                        </a:lnTo>
                        <a:lnTo>
                          <a:pt x="280" y="242"/>
                        </a:lnTo>
                        <a:lnTo>
                          <a:pt x="288" y="230"/>
                        </a:lnTo>
                        <a:lnTo>
                          <a:pt x="294" y="216"/>
                        </a:lnTo>
                        <a:lnTo>
                          <a:pt x="300" y="202"/>
                        </a:lnTo>
                        <a:lnTo>
                          <a:pt x="304" y="186"/>
                        </a:lnTo>
                        <a:lnTo>
                          <a:pt x="306" y="172"/>
                        </a:lnTo>
                        <a:lnTo>
                          <a:pt x="308" y="158"/>
                        </a:lnTo>
                        <a:lnTo>
                          <a:pt x="308" y="142"/>
                        </a:lnTo>
                        <a:lnTo>
                          <a:pt x="306" y="128"/>
                        </a:lnTo>
                        <a:lnTo>
                          <a:pt x="302" y="114"/>
                        </a:lnTo>
                        <a:lnTo>
                          <a:pt x="298" y="100"/>
                        </a:lnTo>
                        <a:lnTo>
                          <a:pt x="292" y="86"/>
                        </a:lnTo>
                        <a:lnTo>
                          <a:pt x="284" y="72"/>
                        </a:lnTo>
                        <a:lnTo>
                          <a:pt x="276" y="60"/>
                        </a:lnTo>
                        <a:lnTo>
                          <a:pt x="266" y="48"/>
                        </a:lnTo>
                        <a:lnTo>
                          <a:pt x="256" y="38"/>
                        </a:lnTo>
                        <a:lnTo>
                          <a:pt x="244" y="28"/>
                        </a:lnTo>
                        <a:lnTo>
                          <a:pt x="244" y="28"/>
                        </a:lnTo>
                        <a:lnTo>
                          <a:pt x="242" y="28"/>
                        </a:lnTo>
                        <a:lnTo>
                          <a:pt x="242" y="28"/>
                        </a:lnTo>
                        <a:lnTo>
                          <a:pt x="242" y="28"/>
                        </a:lnTo>
                        <a:lnTo>
                          <a:pt x="242" y="28"/>
                        </a:lnTo>
                        <a:lnTo>
                          <a:pt x="242" y="28"/>
                        </a:lnTo>
                        <a:lnTo>
                          <a:pt x="242" y="28"/>
                        </a:lnTo>
                        <a:lnTo>
                          <a:pt x="222" y="14"/>
                        </a:lnTo>
                        <a:lnTo>
                          <a:pt x="200" y="6"/>
                        </a:lnTo>
                        <a:lnTo>
                          <a:pt x="176"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3" name="Freeform 176"/>
                  <p:cNvSpPr>
                    <a:spLocks noEditPoints="1"/>
                  </p:cNvSpPr>
                  <p:nvPr/>
                </p:nvSpPr>
                <p:spPr bwMode="auto">
                  <a:xfrm>
                    <a:off x="5724525" y="6926263"/>
                    <a:ext cx="488950" cy="488950"/>
                  </a:xfrm>
                  <a:custGeom>
                    <a:avLst/>
                    <a:gdLst>
                      <a:gd name="T0" fmla="*/ 268 w 308"/>
                      <a:gd name="T1" fmla="*/ 258 h 308"/>
                      <a:gd name="T2" fmla="*/ 224 w 308"/>
                      <a:gd name="T3" fmla="*/ 290 h 308"/>
                      <a:gd name="T4" fmla="*/ 172 w 308"/>
                      <a:gd name="T5" fmla="*/ 306 h 308"/>
                      <a:gd name="T6" fmla="*/ 130 w 308"/>
                      <a:gd name="T7" fmla="*/ 306 h 308"/>
                      <a:gd name="T8" fmla="*/ 66 w 308"/>
                      <a:gd name="T9" fmla="*/ 280 h 308"/>
                      <a:gd name="T10" fmla="*/ 108 w 308"/>
                      <a:gd name="T11" fmla="*/ 300 h 308"/>
                      <a:gd name="T12" fmla="*/ 154 w 308"/>
                      <a:gd name="T13" fmla="*/ 308 h 308"/>
                      <a:gd name="T14" fmla="*/ 206 w 308"/>
                      <a:gd name="T15" fmla="*/ 298 h 308"/>
                      <a:gd name="T16" fmla="*/ 254 w 308"/>
                      <a:gd name="T17" fmla="*/ 270 h 308"/>
                      <a:gd name="T18" fmla="*/ 244 w 308"/>
                      <a:gd name="T19" fmla="*/ 28 h 308"/>
                      <a:gd name="T20" fmla="*/ 266 w 308"/>
                      <a:gd name="T21" fmla="*/ 48 h 308"/>
                      <a:gd name="T22" fmla="*/ 292 w 308"/>
                      <a:gd name="T23" fmla="*/ 86 h 308"/>
                      <a:gd name="T24" fmla="*/ 306 w 308"/>
                      <a:gd name="T25" fmla="*/ 128 h 308"/>
                      <a:gd name="T26" fmla="*/ 306 w 308"/>
                      <a:gd name="T27" fmla="*/ 172 h 308"/>
                      <a:gd name="T28" fmla="*/ 294 w 308"/>
                      <a:gd name="T29" fmla="*/ 216 h 308"/>
                      <a:gd name="T30" fmla="*/ 280 w 308"/>
                      <a:gd name="T31" fmla="*/ 242 h 308"/>
                      <a:gd name="T32" fmla="*/ 300 w 308"/>
                      <a:gd name="T33" fmla="*/ 202 h 308"/>
                      <a:gd name="T34" fmla="*/ 308 w 308"/>
                      <a:gd name="T35" fmla="*/ 158 h 308"/>
                      <a:gd name="T36" fmla="*/ 302 w 308"/>
                      <a:gd name="T37" fmla="*/ 114 h 308"/>
                      <a:gd name="T38" fmla="*/ 284 w 308"/>
                      <a:gd name="T39" fmla="*/ 72 h 308"/>
                      <a:gd name="T40" fmla="*/ 256 w 308"/>
                      <a:gd name="T41" fmla="*/ 38 h 308"/>
                      <a:gd name="T42" fmla="*/ 242 w 308"/>
                      <a:gd name="T43" fmla="*/ 28 h 308"/>
                      <a:gd name="T44" fmla="*/ 242 w 308"/>
                      <a:gd name="T45" fmla="*/ 28 h 308"/>
                      <a:gd name="T46" fmla="*/ 136 w 308"/>
                      <a:gd name="T47" fmla="*/ 0 h 308"/>
                      <a:gd name="T48" fmla="*/ 84 w 308"/>
                      <a:gd name="T49" fmla="*/ 16 h 308"/>
                      <a:gd name="T50" fmla="*/ 40 w 308"/>
                      <a:gd name="T51" fmla="*/ 50 h 308"/>
                      <a:gd name="T52" fmla="*/ 20 w 308"/>
                      <a:gd name="T53" fmla="*/ 78 h 308"/>
                      <a:gd name="T54" fmla="*/ 2 w 308"/>
                      <a:gd name="T55" fmla="*/ 120 h 308"/>
                      <a:gd name="T56" fmla="*/ 0 w 308"/>
                      <a:gd name="T57" fmla="*/ 164 h 308"/>
                      <a:gd name="T58" fmla="*/ 10 w 308"/>
                      <a:gd name="T59" fmla="*/ 208 h 308"/>
                      <a:gd name="T60" fmla="*/ 30 w 308"/>
                      <a:gd name="T61" fmla="*/ 246 h 308"/>
                      <a:gd name="T62" fmla="*/ 64 w 308"/>
                      <a:gd name="T63" fmla="*/ 278 h 308"/>
                      <a:gd name="T64" fmla="*/ 40 w 308"/>
                      <a:gd name="T65" fmla="*/ 258 h 308"/>
                      <a:gd name="T66" fmla="*/ 16 w 308"/>
                      <a:gd name="T67" fmla="*/ 222 h 308"/>
                      <a:gd name="T68" fmla="*/ 2 w 308"/>
                      <a:gd name="T69" fmla="*/ 180 h 308"/>
                      <a:gd name="T70" fmla="*/ 0 w 308"/>
                      <a:gd name="T71" fmla="*/ 134 h 308"/>
                      <a:gd name="T72" fmla="*/ 12 w 308"/>
                      <a:gd name="T73" fmla="*/ 92 h 308"/>
                      <a:gd name="T74" fmla="*/ 28 w 308"/>
                      <a:gd name="T75" fmla="*/ 64 h 308"/>
                      <a:gd name="T76" fmla="*/ 68 w 308"/>
                      <a:gd name="T77" fmla="*/ 26 h 308"/>
                      <a:gd name="T78" fmla="*/ 118 w 308"/>
                      <a:gd name="T79" fmla="*/ 4 h 308"/>
                      <a:gd name="T80" fmla="*/ 154 w 308"/>
                      <a:gd name="T81" fmla="*/ 0 h 308"/>
                      <a:gd name="T82" fmla="*/ 222 w 308"/>
                      <a:gd name="T83" fmla="*/ 14 h 308"/>
                      <a:gd name="T84" fmla="*/ 222 w 308"/>
                      <a:gd name="T85" fmla="*/ 14 h 308"/>
                      <a:gd name="T86" fmla="*/ 154 w 308"/>
                      <a:gd name="T87"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8" h="308">
                        <a:moveTo>
                          <a:pt x="280" y="242"/>
                        </a:moveTo>
                        <a:lnTo>
                          <a:pt x="280" y="242"/>
                        </a:lnTo>
                        <a:lnTo>
                          <a:pt x="268" y="258"/>
                        </a:lnTo>
                        <a:lnTo>
                          <a:pt x="254" y="270"/>
                        </a:lnTo>
                        <a:lnTo>
                          <a:pt x="238" y="282"/>
                        </a:lnTo>
                        <a:lnTo>
                          <a:pt x="224" y="290"/>
                        </a:lnTo>
                        <a:lnTo>
                          <a:pt x="206" y="298"/>
                        </a:lnTo>
                        <a:lnTo>
                          <a:pt x="190" y="304"/>
                        </a:lnTo>
                        <a:lnTo>
                          <a:pt x="172" y="306"/>
                        </a:lnTo>
                        <a:lnTo>
                          <a:pt x="154" y="308"/>
                        </a:lnTo>
                        <a:lnTo>
                          <a:pt x="154" y="308"/>
                        </a:lnTo>
                        <a:lnTo>
                          <a:pt x="130" y="306"/>
                        </a:lnTo>
                        <a:lnTo>
                          <a:pt x="108" y="300"/>
                        </a:lnTo>
                        <a:lnTo>
                          <a:pt x="86" y="292"/>
                        </a:lnTo>
                        <a:lnTo>
                          <a:pt x="66" y="280"/>
                        </a:lnTo>
                        <a:lnTo>
                          <a:pt x="66" y="280"/>
                        </a:lnTo>
                        <a:lnTo>
                          <a:pt x="86" y="292"/>
                        </a:lnTo>
                        <a:lnTo>
                          <a:pt x="108" y="300"/>
                        </a:lnTo>
                        <a:lnTo>
                          <a:pt x="130" y="306"/>
                        </a:lnTo>
                        <a:lnTo>
                          <a:pt x="154" y="308"/>
                        </a:lnTo>
                        <a:lnTo>
                          <a:pt x="154" y="308"/>
                        </a:lnTo>
                        <a:lnTo>
                          <a:pt x="172" y="306"/>
                        </a:lnTo>
                        <a:lnTo>
                          <a:pt x="190" y="304"/>
                        </a:lnTo>
                        <a:lnTo>
                          <a:pt x="206" y="298"/>
                        </a:lnTo>
                        <a:lnTo>
                          <a:pt x="224" y="290"/>
                        </a:lnTo>
                        <a:lnTo>
                          <a:pt x="238" y="282"/>
                        </a:lnTo>
                        <a:lnTo>
                          <a:pt x="254" y="270"/>
                        </a:lnTo>
                        <a:lnTo>
                          <a:pt x="268" y="258"/>
                        </a:lnTo>
                        <a:lnTo>
                          <a:pt x="280" y="242"/>
                        </a:lnTo>
                        <a:close/>
                        <a:moveTo>
                          <a:pt x="244" y="28"/>
                        </a:moveTo>
                        <a:lnTo>
                          <a:pt x="244" y="28"/>
                        </a:lnTo>
                        <a:lnTo>
                          <a:pt x="256" y="38"/>
                        </a:lnTo>
                        <a:lnTo>
                          <a:pt x="266" y="48"/>
                        </a:lnTo>
                        <a:lnTo>
                          <a:pt x="276" y="60"/>
                        </a:lnTo>
                        <a:lnTo>
                          <a:pt x="284" y="72"/>
                        </a:lnTo>
                        <a:lnTo>
                          <a:pt x="292" y="86"/>
                        </a:lnTo>
                        <a:lnTo>
                          <a:pt x="298" y="100"/>
                        </a:lnTo>
                        <a:lnTo>
                          <a:pt x="302" y="114"/>
                        </a:lnTo>
                        <a:lnTo>
                          <a:pt x="306" y="128"/>
                        </a:lnTo>
                        <a:lnTo>
                          <a:pt x="308" y="142"/>
                        </a:lnTo>
                        <a:lnTo>
                          <a:pt x="308" y="158"/>
                        </a:lnTo>
                        <a:lnTo>
                          <a:pt x="306" y="172"/>
                        </a:lnTo>
                        <a:lnTo>
                          <a:pt x="304" y="186"/>
                        </a:lnTo>
                        <a:lnTo>
                          <a:pt x="300" y="202"/>
                        </a:lnTo>
                        <a:lnTo>
                          <a:pt x="294" y="216"/>
                        </a:lnTo>
                        <a:lnTo>
                          <a:pt x="288" y="230"/>
                        </a:lnTo>
                        <a:lnTo>
                          <a:pt x="280" y="242"/>
                        </a:lnTo>
                        <a:lnTo>
                          <a:pt x="280" y="242"/>
                        </a:lnTo>
                        <a:lnTo>
                          <a:pt x="288" y="230"/>
                        </a:lnTo>
                        <a:lnTo>
                          <a:pt x="294" y="216"/>
                        </a:lnTo>
                        <a:lnTo>
                          <a:pt x="300" y="202"/>
                        </a:lnTo>
                        <a:lnTo>
                          <a:pt x="304" y="186"/>
                        </a:lnTo>
                        <a:lnTo>
                          <a:pt x="306" y="172"/>
                        </a:lnTo>
                        <a:lnTo>
                          <a:pt x="308" y="158"/>
                        </a:lnTo>
                        <a:lnTo>
                          <a:pt x="308" y="142"/>
                        </a:lnTo>
                        <a:lnTo>
                          <a:pt x="306" y="128"/>
                        </a:lnTo>
                        <a:lnTo>
                          <a:pt x="302" y="114"/>
                        </a:lnTo>
                        <a:lnTo>
                          <a:pt x="298" y="100"/>
                        </a:lnTo>
                        <a:lnTo>
                          <a:pt x="292" y="86"/>
                        </a:lnTo>
                        <a:lnTo>
                          <a:pt x="284" y="72"/>
                        </a:lnTo>
                        <a:lnTo>
                          <a:pt x="276" y="60"/>
                        </a:lnTo>
                        <a:lnTo>
                          <a:pt x="266" y="48"/>
                        </a:lnTo>
                        <a:lnTo>
                          <a:pt x="256" y="38"/>
                        </a:lnTo>
                        <a:lnTo>
                          <a:pt x="244" y="28"/>
                        </a:lnTo>
                        <a:close/>
                        <a:moveTo>
                          <a:pt x="242" y="28"/>
                        </a:moveTo>
                        <a:lnTo>
                          <a:pt x="242" y="28"/>
                        </a:lnTo>
                        <a:lnTo>
                          <a:pt x="242" y="28"/>
                        </a:lnTo>
                        <a:lnTo>
                          <a:pt x="242" y="28"/>
                        </a:lnTo>
                        <a:lnTo>
                          <a:pt x="242" y="28"/>
                        </a:lnTo>
                        <a:close/>
                        <a:moveTo>
                          <a:pt x="154" y="0"/>
                        </a:moveTo>
                        <a:lnTo>
                          <a:pt x="154" y="0"/>
                        </a:lnTo>
                        <a:lnTo>
                          <a:pt x="136" y="0"/>
                        </a:lnTo>
                        <a:lnTo>
                          <a:pt x="118" y="4"/>
                        </a:lnTo>
                        <a:lnTo>
                          <a:pt x="100" y="8"/>
                        </a:lnTo>
                        <a:lnTo>
                          <a:pt x="84" y="16"/>
                        </a:lnTo>
                        <a:lnTo>
                          <a:pt x="68" y="24"/>
                        </a:lnTo>
                        <a:lnTo>
                          <a:pt x="54" y="36"/>
                        </a:lnTo>
                        <a:lnTo>
                          <a:pt x="40" y="50"/>
                        </a:lnTo>
                        <a:lnTo>
                          <a:pt x="28" y="64"/>
                        </a:lnTo>
                        <a:lnTo>
                          <a:pt x="28" y="64"/>
                        </a:lnTo>
                        <a:lnTo>
                          <a:pt x="20" y="78"/>
                        </a:lnTo>
                        <a:lnTo>
                          <a:pt x="12" y="92"/>
                        </a:lnTo>
                        <a:lnTo>
                          <a:pt x="6" y="106"/>
                        </a:lnTo>
                        <a:lnTo>
                          <a:pt x="2" y="120"/>
                        </a:lnTo>
                        <a:lnTo>
                          <a:pt x="0" y="134"/>
                        </a:lnTo>
                        <a:lnTo>
                          <a:pt x="0" y="150"/>
                        </a:lnTo>
                        <a:lnTo>
                          <a:pt x="0" y="164"/>
                        </a:lnTo>
                        <a:lnTo>
                          <a:pt x="2" y="180"/>
                        </a:lnTo>
                        <a:lnTo>
                          <a:pt x="4" y="194"/>
                        </a:lnTo>
                        <a:lnTo>
                          <a:pt x="10" y="208"/>
                        </a:lnTo>
                        <a:lnTo>
                          <a:pt x="16" y="222"/>
                        </a:lnTo>
                        <a:lnTo>
                          <a:pt x="22" y="234"/>
                        </a:lnTo>
                        <a:lnTo>
                          <a:pt x="30" y="246"/>
                        </a:lnTo>
                        <a:lnTo>
                          <a:pt x="40" y="258"/>
                        </a:lnTo>
                        <a:lnTo>
                          <a:pt x="52" y="270"/>
                        </a:lnTo>
                        <a:lnTo>
                          <a:pt x="64" y="278"/>
                        </a:lnTo>
                        <a:lnTo>
                          <a:pt x="64" y="278"/>
                        </a:lnTo>
                        <a:lnTo>
                          <a:pt x="52" y="270"/>
                        </a:lnTo>
                        <a:lnTo>
                          <a:pt x="40" y="258"/>
                        </a:lnTo>
                        <a:lnTo>
                          <a:pt x="32" y="246"/>
                        </a:lnTo>
                        <a:lnTo>
                          <a:pt x="22" y="234"/>
                        </a:lnTo>
                        <a:lnTo>
                          <a:pt x="16" y="222"/>
                        </a:lnTo>
                        <a:lnTo>
                          <a:pt x="10" y="208"/>
                        </a:lnTo>
                        <a:lnTo>
                          <a:pt x="4" y="194"/>
                        </a:lnTo>
                        <a:lnTo>
                          <a:pt x="2" y="180"/>
                        </a:lnTo>
                        <a:lnTo>
                          <a:pt x="0" y="164"/>
                        </a:lnTo>
                        <a:lnTo>
                          <a:pt x="0" y="150"/>
                        </a:lnTo>
                        <a:lnTo>
                          <a:pt x="0" y="134"/>
                        </a:lnTo>
                        <a:lnTo>
                          <a:pt x="4" y="120"/>
                        </a:lnTo>
                        <a:lnTo>
                          <a:pt x="6" y="106"/>
                        </a:lnTo>
                        <a:lnTo>
                          <a:pt x="12" y="92"/>
                        </a:lnTo>
                        <a:lnTo>
                          <a:pt x="20" y="78"/>
                        </a:lnTo>
                        <a:lnTo>
                          <a:pt x="28" y="64"/>
                        </a:lnTo>
                        <a:lnTo>
                          <a:pt x="28" y="64"/>
                        </a:lnTo>
                        <a:lnTo>
                          <a:pt x="40" y="50"/>
                        </a:lnTo>
                        <a:lnTo>
                          <a:pt x="54" y="36"/>
                        </a:lnTo>
                        <a:lnTo>
                          <a:pt x="68" y="26"/>
                        </a:lnTo>
                        <a:lnTo>
                          <a:pt x="84" y="16"/>
                        </a:lnTo>
                        <a:lnTo>
                          <a:pt x="100" y="8"/>
                        </a:lnTo>
                        <a:lnTo>
                          <a:pt x="118" y="4"/>
                        </a:lnTo>
                        <a:lnTo>
                          <a:pt x="136" y="0"/>
                        </a:lnTo>
                        <a:lnTo>
                          <a:pt x="154" y="0"/>
                        </a:lnTo>
                        <a:lnTo>
                          <a:pt x="154" y="0"/>
                        </a:lnTo>
                        <a:lnTo>
                          <a:pt x="176" y="0"/>
                        </a:lnTo>
                        <a:lnTo>
                          <a:pt x="200" y="6"/>
                        </a:lnTo>
                        <a:lnTo>
                          <a:pt x="222" y="14"/>
                        </a:lnTo>
                        <a:lnTo>
                          <a:pt x="242" y="28"/>
                        </a:lnTo>
                        <a:lnTo>
                          <a:pt x="242" y="28"/>
                        </a:lnTo>
                        <a:lnTo>
                          <a:pt x="222" y="14"/>
                        </a:lnTo>
                        <a:lnTo>
                          <a:pt x="200" y="6"/>
                        </a:lnTo>
                        <a:lnTo>
                          <a:pt x="176" y="0"/>
                        </a:lnTo>
                        <a:lnTo>
                          <a:pt x="154" y="0"/>
                        </a:lnTo>
                        <a:close/>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4" name="Freeform 177"/>
                  <p:cNvSpPr>
                    <a:spLocks/>
                  </p:cNvSpPr>
                  <p:nvPr/>
                </p:nvSpPr>
                <p:spPr bwMode="auto">
                  <a:xfrm>
                    <a:off x="5829300" y="7310438"/>
                    <a:ext cx="339725" cy="104775"/>
                  </a:xfrm>
                  <a:custGeom>
                    <a:avLst/>
                    <a:gdLst>
                      <a:gd name="T0" fmla="*/ 214 w 214"/>
                      <a:gd name="T1" fmla="*/ 0 h 66"/>
                      <a:gd name="T2" fmla="*/ 214 w 214"/>
                      <a:gd name="T3" fmla="*/ 0 h 66"/>
                      <a:gd name="T4" fmla="*/ 202 w 214"/>
                      <a:gd name="T5" fmla="*/ 16 h 66"/>
                      <a:gd name="T6" fmla="*/ 188 w 214"/>
                      <a:gd name="T7" fmla="*/ 28 h 66"/>
                      <a:gd name="T8" fmla="*/ 172 w 214"/>
                      <a:gd name="T9" fmla="*/ 40 h 66"/>
                      <a:gd name="T10" fmla="*/ 158 w 214"/>
                      <a:gd name="T11" fmla="*/ 48 h 66"/>
                      <a:gd name="T12" fmla="*/ 140 w 214"/>
                      <a:gd name="T13" fmla="*/ 56 h 66"/>
                      <a:gd name="T14" fmla="*/ 124 w 214"/>
                      <a:gd name="T15" fmla="*/ 62 h 66"/>
                      <a:gd name="T16" fmla="*/ 106 w 214"/>
                      <a:gd name="T17" fmla="*/ 64 h 66"/>
                      <a:gd name="T18" fmla="*/ 88 w 214"/>
                      <a:gd name="T19" fmla="*/ 66 h 66"/>
                      <a:gd name="T20" fmla="*/ 88 w 214"/>
                      <a:gd name="T21" fmla="*/ 66 h 66"/>
                      <a:gd name="T22" fmla="*/ 64 w 214"/>
                      <a:gd name="T23" fmla="*/ 64 h 66"/>
                      <a:gd name="T24" fmla="*/ 42 w 214"/>
                      <a:gd name="T25" fmla="*/ 58 h 66"/>
                      <a:gd name="T26" fmla="*/ 20 w 214"/>
                      <a:gd name="T27" fmla="*/ 50 h 66"/>
                      <a:gd name="T28" fmla="*/ 0 w 214"/>
                      <a:gd name="T29" fmla="*/ 38 h 66"/>
                      <a:gd name="T30" fmla="*/ 0 w 214"/>
                      <a:gd name="T31" fmla="*/ 38 h 66"/>
                      <a:gd name="T32" fmla="*/ 20 w 214"/>
                      <a:gd name="T33" fmla="*/ 50 h 66"/>
                      <a:gd name="T34" fmla="*/ 42 w 214"/>
                      <a:gd name="T35" fmla="*/ 58 h 66"/>
                      <a:gd name="T36" fmla="*/ 64 w 214"/>
                      <a:gd name="T37" fmla="*/ 64 h 66"/>
                      <a:gd name="T38" fmla="*/ 88 w 214"/>
                      <a:gd name="T39" fmla="*/ 66 h 66"/>
                      <a:gd name="T40" fmla="*/ 88 w 214"/>
                      <a:gd name="T41" fmla="*/ 66 h 66"/>
                      <a:gd name="T42" fmla="*/ 106 w 214"/>
                      <a:gd name="T43" fmla="*/ 64 h 66"/>
                      <a:gd name="T44" fmla="*/ 124 w 214"/>
                      <a:gd name="T45" fmla="*/ 62 h 66"/>
                      <a:gd name="T46" fmla="*/ 140 w 214"/>
                      <a:gd name="T47" fmla="*/ 56 h 66"/>
                      <a:gd name="T48" fmla="*/ 158 w 214"/>
                      <a:gd name="T49" fmla="*/ 48 h 66"/>
                      <a:gd name="T50" fmla="*/ 172 w 214"/>
                      <a:gd name="T51" fmla="*/ 40 h 66"/>
                      <a:gd name="T52" fmla="*/ 188 w 214"/>
                      <a:gd name="T53" fmla="*/ 28 h 66"/>
                      <a:gd name="T54" fmla="*/ 202 w 214"/>
                      <a:gd name="T55" fmla="*/ 16 h 66"/>
                      <a:gd name="T56" fmla="*/ 214 w 214"/>
                      <a:gd name="T5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4" h="66">
                        <a:moveTo>
                          <a:pt x="214" y="0"/>
                        </a:moveTo>
                        <a:lnTo>
                          <a:pt x="214" y="0"/>
                        </a:lnTo>
                        <a:lnTo>
                          <a:pt x="202" y="16"/>
                        </a:lnTo>
                        <a:lnTo>
                          <a:pt x="188" y="28"/>
                        </a:lnTo>
                        <a:lnTo>
                          <a:pt x="172" y="40"/>
                        </a:lnTo>
                        <a:lnTo>
                          <a:pt x="158" y="48"/>
                        </a:lnTo>
                        <a:lnTo>
                          <a:pt x="140" y="56"/>
                        </a:lnTo>
                        <a:lnTo>
                          <a:pt x="124" y="62"/>
                        </a:lnTo>
                        <a:lnTo>
                          <a:pt x="106" y="64"/>
                        </a:lnTo>
                        <a:lnTo>
                          <a:pt x="88" y="66"/>
                        </a:lnTo>
                        <a:lnTo>
                          <a:pt x="88" y="66"/>
                        </a:lnTo>
                        <a:lnTo>
                          <a:pt x="64" y="64"/>
                        </a:lnTo>
                        <a:lnTo>
                          <a:pt x="42" y="58"/>
                        </a:lnTo>
                        <a:lnTo>
                          <a:pt x="20" y="50"/>
                        </a:lnTo>
                        <a:lnTo>
                          <a:pt x="0" y="38"/>
                        </a:lnTo>
                        <a:lnTo>
                          <a:pt x="0" y="38"/>
                        </a:lnTo>
                        <a:lnTo>
                          <a:pt x="20" y="50"/>
                        </a:lnTo>
                        <a:lnTo>
                          <a:pt x="42" y="58"/>
                        </a:lnTo>
                        <a:lnTo>
                          <a:pt x="64" y="64"/>
                        </a:lnTo>
                        <a:lnTo>
                          <a:pt x="88" y="66"/>
                        </a:lnTo>
                        <a:lnTo>
                          <a:pt x="88" y="66"/>
                        </a:lnTo>
                        <a:lnTo>
                          <a:pt x="106" y="64"/>
                        </a:lnTo>
                        <a:lnTo>
                          <a:pt x="124" y="62"/>
                        </a:lnTo>
                        <a:lnTo>
                          <a:pt x="140" y="56"/>
                        </a:lnTo>
                        <a:lnTo>
                          <a:pt x="158" y="48"/>
                        </a:lnTo>
                        <a:lnTo>
                          <a:pt x="172" y="40"/>
                        </a:lnTo>
                        <a:lnTo>
                          <a:pt x="188" y="28"/>
                        </a:lnTo>
                        <a:lnTo>
                          <a:pt x="202" y="16"/>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5" name="Freeform 178"/>
                  <p:cNvSpPr>
                    <a:spLocks/>
                  </p:cNvSpPr>
                  <p:nvPr/>
                </p:nvSpPr>
                <p:spPr bwMode="auto">
                  <a:xfrm>
                    <a:off x="6111875" y="6970713"/>
                    <a:ext cx="101600" cy="339725"/>
                  </a:xfrm>
                  <a:custGeom>
                    <a:avLst/>
                    <a:gdLst>
                      <a:gd name="T0" fmla="*/ 0 w 64"/>
                      <a:gd name="T1" fmla="*/ 0 h 214"/>
                      <a:gd name="T2" fmla="*/ 0 w 64"/>
                      <a:gd name="T3" fmla="*/ 0 h 214"/>
                      <a:gd name="T4" fmla="*/ 12 w 64"/>
                      <a:gd name="T5" fmla="*/ 10 h 214"/>
                      <a:gd name="T6" fmla="*/ 22 w 64"/>
                      <a:gd name="T7" fmla="*/ 20 h 214"/>
                      <a:gd name="T8" fmla="*/ 32 w 64"/>
                      <a:gd name="T9" fmla="*/ 32 h 214"/>
                      <a:gd name="T10" fmla="*/ 40 w 64"/>
                      <a:gd name="T11" fmla="*/ 44 h 214"/>
                      <a:gd name="T12" fmla="*/ 48 w 64"/>
                      <a:gd name="T13" fmla="*/ 58 h 214"/>
                      <a:gd name="T14" fmla="*/ 54 w 64"/>
                      <a:gd name="T15" fmla="*/ 72 h 214"/>
                      <a:gd name="T16" fmla="*/ 58 w 64"/>
                      <a:gd name="T17" fmla="*/ 86 h 214"/>
                      <a:gd name="T18" fmla="*/ 62 w 64"/>
                      <a:gd name="T19" fmla="*/ 100 h 214"/>
                      <a:gd name="T20" fmla="*/ 64 w 64"/>
                      <a:gd name="T21" fmla="*/ 114 h 214"/>
                      <a:gd name="T22" fmla="*/ 64 w 64"/>
                      <a:gd name="T23" fmla="*/ 130 h 214"/>
                      <a:gd name="T24" fmla="*/ 62 w 64"/>
                      <a:gd name="T25" fmla="*/ 144 h 214"/>
                      <a:gd name="T26" fmla="*/ 60 w 64"/>
                      <a:gd name="T27" fmla="*/ 158 h 214"/>
                      <a:gd name="T28" fmla="*/ 56 w 64"/>
                      <a:gd name="T29" fmla="*/ 174 h 214"/>
                      <a:gd name="T30" fmla="*/ 50 w 64"/>
                      <a:gd name="T31" fmla="*/ 188 h 214"/>
                      <a:gd name="T32" fmla="*/ 44 w 64"/>
                      <a:gd name="T33" fmla="*/ 202 h 214"/>
                      <a:gd name="T34" fmla="*/ 36 w 64"/>
                      <a:gd name="T35" fmla="*/ 214 h 214"/>
                      <a:gd name="T36" fmla="*/ 36 w 64"/>
                      <a:gd name="T37" fmla="*/ 214 h 214"/>
                      <a:gd name="T38" fmla="*/ 44 w 64"/>
                      <a:gd name="T39" fmla="*/ 202 h 214"/>
                      <a:gd name="T40" fmla="*/ 50 w 64"/>
                      <a:gd name="T41" fmla="*/ 188 h 214"/>
                      <a:gd name="T42" fmla="*/ 56 w 64"/>
                      <a:gd name="T43" fmla="*/ 174 h 214"/>
                      <a:gd name="T44" fmla="*/ 60 w 64"/>
                      <a:gd name="T45" fmla="*/ 158 h 214"/>
                      <a:gd name="T46" fmla="*/ 62 w 64"/>
                      <a:gd name="T47" fmla="*/ 144 h 214"/>
                      <a:gd name="T48" fmla="*/ 64 w 64"/>
                      <a:gd name="T49" fmla="*/ 130 h 214"/>
                      <a:gd name="T50" fmla="*/ 64 w 64"/>
                      <a:gd name="T51" fmla="*/ 114 h 214"/>
                      <a:gd name="T52" fmla="*/ 62 w 64"/>
                      <a:gd name="T53" fmla="*/ 100 h 214"/>
                      <a:gd name="T54" fmla="*/ 58 w 64"/>
                      <a:gd name="T55" fmla="*/ 86 h 214"/>
                      <a:gd name="T56" fmla="*/ 54 w 64"/>
                      <a:gd name="T57" fmla="*/ 72 h 214"/>
                      <a:gd name="T58" fmla="*/ 48 w 64"/>
                      <a:gd name="T59" fmla="*/ 58 h 214"/>
                      <a:gd name="T60" fmla="*/ 40 w 64"/>
                      <a:gd name="T61" fmla="*/ 44 h 214"/>
                      <a:gd name="T62" fmla="*/ 32 w 64"/>
                      <a:gd name="T63" fmla="*/ 32 h 214"/>
                      <a:gd name="T64" fmla="*/ 22 w 64"/>
                      <a:gd name="T65" fmla="*/ 20 h 214"/>
                      <a:gd name="T66" fmla="*/ 12 w 64"/>
                      <a:gd name="T67" fmla="*/ 10 h 214"/>
                      <a:gd name="T68" fmla="*/ 0 w 6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214">
                        <a:moveTo>
                          <a:pt x="0" y="0"/>
                        </a:moveTo>
                        <a:lnTo>
                          <a:pt x="0" y="0"/>
                        </a:lnTo>
                        <a:lnTo>
                          <a:pt x="12" y="10"/>
                        </a:lnTo>
                        <a:lnTo>
                          <a:pt x="22" y="20"/>
                        </a:lnTo>
                        <a:lnTo>
                          <a:pt x="32" y="32"/>
                        </a:lnTo>
                        <a:lnTo>
                          <a:pt x="40" y="44"/>
                        </a:lnTo>
                        <a:lnTo>
                          <a:pt x="48" y="58"/>
                        </a:lnTo>
                        <a:lnTo>
                          <a:pt x="54" y="72"/>
                        </a:lnTo>
                        <a:lnTo>
                          <a:pt x="58" y="86"/>
                        </a:lnTo>
                        <a:lnTo>
                          <a:pt x="62" y="100"/>
                        </a:lnTo>
                        <a:lnTo>
                          <a:pt x="64" y="114"/>
                        </a:lnTo>
                        <a:lnTo>
                          <a:pt x="64" y="130"/>
                        </a:lnTo>
                        <a:lnTo>
                          <a:pt x="62" y="144"/>
                        </a:lnTo>
                        <a:lnTo>
                          <a:pt x="60" y="158"/>
                        </a:lnTo>
                        <a:lnTo>
                          <a:pt x="56" y="174"/>
                        </a:lnTo>
                        <a:lnTo>
                          <a:pt x="50" y="188"/>
                        </a:lnTo>
                        <a:lnTo>
                          <a:pt x="44" y="202"/>
                        </a:lnTo>
                        <a:lnTo>
                          <a:pt x="36" y="214"/>
                        </a:lnTo>
                        <a:lnTo>
                          <a:pt x="36" y="214"/>
                        </a:lnTo>
                        <a:lnTo>
                          <a:pt x="44" y="202"/>
                        </a:lnTo>
                        <a:lnTo>
                          <a:pt x="50" y="188"/>
                        </a:lnTo>
                        <a:lnTo>
                          <a:pt x="56" y="174"/>
                        </a:lnTo>
                        <a:lnTo>
                          <a:pt x="60" y="158"/>
                        </a:lnTo>
                        <a:lnTo>
                          <a:pt x="62" y="144"/>
                        </a:lnTo>
                        <a:lnTo>
                          <a:pt x="64" y="130"/>
                        </a:lnTo>
                        <a:lnTo>
                          <a:pt x="64" y="114"/>
                        </a:lnTo>
                        <a:lnTo>
                          <a:pt x="62" y="100"/>
                        </a:lnTo>
                        <a:lnTo>
                          <a:pt x="58" y="86"/>
                        </a:lnTo>
                        <a:lnTo>
                          <a:pt x="54" y="72"/>
                        </a:lnTo>
                        <a:lnTo>
                          <a:pt x="48" y="58"/>
                        </a:lnTo>
                        <a:lnTo>
                          <a:pt x="40" y="44"/>
                        </a:lnTo>
                        <a:lnTo>
                          <a:pt x="32" y="32"/>
                        </a:lnTo>
                        <a:lnTo>
                          <a:pt x="22" y="20"/>
                        </a:lnTo>
                        <a:lnTo>
                          <a:pt x="12" y="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6" name="Rectangle 179"/>
                  <p:cNvSpPr>
                    <a:spLocks noChangeArrowheads="1"/>
                  </p:cNvSpPr>
                  <p:nvPr/>
                </p:nvSpPr>
                <p:spPr bwMode="auto">
                  <a:xfrm>
                    <a:off x="6108700" y="6970713"/>
                    <a:ext cx="15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7" name="Freeform 180"/>
                  <p:cNvSpPr>
                    <a:spLocks/>
                  </p:cNvSpPr>
                  <p:nvPr/>
                </p:nvSpPr>
                <p:spPr bwMode="auto">
                  <a:xfrm>
                    <a:off x="5724525" y="6926263"/>
                    <a:ext cx="384175" cy="441325"/>
                  </a:xfrm>
                  <a:custGeom>
                    <a:avLst/>
                    <a:gdLst>
                      <a:gd name="T0" fmla="*/ 154 w 242"/>
                      <a:gd name="T1" fmla="*/ 0 h 278"/>
                      <a:gd name="T2" fmla="*/ 154 w 242"/>
                      <a:gd name="T3" fmla="*/ 0 h 278"/>
                      <a:gd name="T4" fmla="*/ 136 w 242"/>
                      <a:gd name="T5" fmla="*/ 0 h 278"/>
                      <a:gd name="T6" fmla="*/ 118 w 242"/>
                      <a:gd name="T7" fmla="*/ 4 h 278"/>
                      <a:gd name="T8" fmla="*/ 100 w 242"/>
                      <a:gd name="T9" fmla="*/ 8 h 278"/>
                      <a:gd name="T10" fmla="*/ 84 w 242"/>
                      <a:gd name="T11" fmla="*/ 16 h 278"/>
                      <a:gd name="T12" fmla="*/ 68 w 242"/>
                      <a:gd name="T13" fmla="*/ 24 h 278"/>
                      <a:gd name="T14" fmla="*/ 54 w 242"/>
                      <a:gd name="T15" fmla="*/ 36 h 278"/>
                      <a:gd name="T16" fmla="*/ 40 w 242"/>
                      <a:gd name="T17" fmla="*/ 50 h 278"/>
                      <a:gd name="T18" fmla="*/ 28 w 242"/>
                      <a:gd name="T19" fmla="*/ 64 h 278"/>
                      <a:gd name="T20" fmla="*/ 28 w 242"/>
                      <a:gd name="T21" fmla="*/ 64 h 278"/>
                      <a:gd name="T22" fmla="*/ 20 w 242"/>
                      <a:gd name="T23" fmla="*/ 78 h 278"/>
                      <a:gd name="T24" fmla="*/ 12 w 242"/>
                      <a:gd name="T25" fmla="*/ 92 h 278"/>
                      <a:gd name="T26" fmla="*/ 6 w 242"/>
                      <a:gd name="T27" fmla="*/ 106 h 278"/>
                      <a:gd name="T28" fmla="*/ 2 w 242"/>
                      <a:gd name="T29" fmla="*/ 120 h 278"/>
                      <a:gd name="T30" fmla="*/ 0 w 242"/>
                      <a:gd name="T31" fmla="*/ 134 h 278"/>
                      <a:gd name="T32" fmla="*/ 0 w 242"/>
                      <a:gd name="T33" fmla="*/ 150 h 278"/>
                      <a:gd name="T34" fmla="*/ 0 w 242"/>
                      <a:gd name="T35" fmla="*/ 164 h 278"/>
                      <a:gd name="T36" fmla="*/ 2 w 242"/>
                      <a:gd name="T37" fmla="*/ 180 h 278"/>
                      <a:gd name="T38" fmla="*/ 4 w 242"/>
                      <a:gd name="T39" fmla="*/ 194 h 278"/>
                      <a:gd name="T40" fmla="*/ 10 w 242"/>
                      <a:gd name="T41" fmla="*/ 208 h 278"/>
                      <a:gd name="T42" fmla="*/ 16 w 242"/>
                      <a:gd name="T43" fmla="*/ 222 h 278"/>
                      <a:gd name="T44" fmla="*/ 22 w 242"/>
                      <a:gd name="T45" fmla="*/ 234 h 278"/>
                      <a:gd name="T46" fmla="*/ 30 w 242"/>
                      <a:gd name="T47" fmla="*/ 246 h 278"/>
                      <a:gd name="T48" fmla="*/ 40 w 242"/>
                      <a:gd name="T49" fmla="*/ 258 h 278"/>
                      <a:gd name="T50" fmla="*/ 52 w 242"/>
                      <a:gd name="T51" fmla="*/ 270 h 278"/>
                      <a:gd name="T52" fmla="*/ 64 w 242"/>
                      <a:gd name="T53" fmla="*/ 278 h 278"/>
                      <a:gd name="T54" fmla="*/ 64 w 242"/>
                      <a:gd name="T55" fmla="*/ 278 h 278"/>
                      <a:gd name="T56" fmla="*/ 52 w 242"/>
                      <a:gd name="T57" fmla="*/ 270 h 278"/>
                      <a:gd name="T58" fmla="*/ 40 w 242"/>
                      <a:gd name="T59" fmla="*/ 258 h 278"/>
                      <a:gd name="T60" fmla="*/ 32 w 242"/>
                      <a:gd name="T61" fmla="*/ 246 h 278"/>
                      <a:gd name="T62" fmla="*/ 22 w 242"/>
                      <a:gd name="T63" fmla="*/ 234 h 278"/>
                      <a:gd name="T64" fmla="*/ 16 w 242"/>
                      <a:gd name="T65" fmla="*/ 222 h 278"/>
                      <a:gd name="T66" fmla="*/ 10 w 242"/>
                      <a:gd name="T67" fmla="*/ 208 h 278"/>
                      <a:gd name="T68" fmla="*/ 4 w 242"/>
                      <a:gd name="T69" fmla="*/ 194 h 278"/>
                      <a:gd name="T70" fmla="*/ 2 w 242"/>
                      <a:gd name="T71" fmla="*/ 180 h 278"/>
                      <a:gd name="T72" fmla="*/ 0 w 242"/>
                      <a:gd name="T73" fmla="*/ 164 h 278"/>
                      <a:gd name="T74" fmla="*/ 0 w 242"/>
                      <a:gd name="T75" fmla="*/ 150 h 278"/>
                      <a:gd name="T76" fmla="*/ 0 w 242"/>
                      <a:gd name="T77" fmla="*/ 134 h 278"/>
                      <a:gd name="T78" fmla="*/ 4 w 242"/>
                      <a:gd name="T79" fmla="*/ 120 h 278"/>
                      <a:gd name="T80" fmla="*/ 6 w 242"/>
                      <a:gd name="T81" fmla="*/ 106 h 278"/>
                      <a:gd name="T82" fmla="*/ 12 w 242"/>
                      <a:gd name="T83" fmla="*/ 92 h 278"/>
                      <a:gd name="T84" fmla="*/ 20 w 242"/>
                      <a:gd name="T85" fmla="*/ 78 h 278"/>
                      <a:gd name="T86" fmla="*/ 28 w 242"/>
                      <a:gd name="T87" fmla="*/ 64 h 278"/>
                      <a:gd name="T88" fmla="*/ 28 w 242"/>
                      <a:gd name="T89" fmla="*/ 64 h 278"/>
                      <a:gd name="T90" fmla="*/ 40 w 242"/>
                      <a:gd name="T91" fmla="*/ 50 h 278"/>
                      <a:gd name="T92" fmla="*/ 54 w 242"/>
                      <a:gd name="T93" fmla="*/ 36 h 278"/>
                      <a:gd name="T94" fmla="*/ 68 w 242"/>
                      <a:gd name="T95" fmla="*/ 26 h 278"/>
                      <a:gd name="T96" fmla="*/ 84 w 242"/>
                      <a:gd name="T97" fmla="*/ 16 h 278"/>
                      <a:gd name="T98" fmla="*/ 100 w 242"/>
                      <a:gd name="T99" fmla="*/ 8 h 278"/>
                      <a:gd name="T100" fmla="*/ 118 w 242"/>
                      <a:gd name="T101" fmla="*/ 4 h 278"/>
                      <a:gd name="T102" fmla="*/ 136 w 242"/>
                      <a:gd name="T103" fmla="*/ 0 h 278"/>
                      <a:gd name="T104" fmla="*/ 154 w 242"/>
                      <a:gd name="T105" fmla="*/ 0 h 278"/>
                      <a:gd name="T106" fmla="*/ 154 w 242"/>
                      <a:gd name="T107" fmla="*/ 0 h 278"/>
                      <a:gd name="T108" fmla="*/ 176 w 242"/>
                      <a:gd name="T109" fmla="*/ 0 h 278"/>
                      <a:gd name="T110" fmla="*/ 200 w 242"/>
                      <a:gd name="T111" fmla="*/ 6 h 278"/>
                      <a:gd name="T112" fmla="*/ 222 w 242"/>
                      <a:gd name="T113" fmla="*/ 14 h 278"/>
                      <a:gd name="T114" fmla="*/ 242 w 242"/>
                      <a:gd name="T115" fmla="*/ 28 h 278"/>
                      <a:gd name="T116" fmla="*/ 242 w 242"/>
                      <a:gd name="T117" fmla="*/ 28 h 278"/>
                      <a:gd name="T118" fmla="*/ 222 w 242"/>
                      <a:gd name="T119" fmla="*/ 14 h 278"/>
                      <a:gd name="T120" fmla="*/ 200 w 242"/>
                      <a:gd name="T121" fmla="*/ 6 h 278"/>
                      <a:gd name="T122" fmla="*/ 176 w 242"/>
                      <a:gd name="T123" fmla="*/ 0 h 278"/>
                      <a:gd name="T124" fmla="*/ 154 w 242"/>
                      <a:gd name="T125"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 h="278">
                        <a:moveTo>
                          <a:pt x="154" y="0"/>
                        </a:moveTo>
                        <a:lnTo>
                          <a:pt x="154" y="0"/>
                        </a:lnTo>
                        <a:lnTo>
                          <a:pt x="136" y="0"/>
                        </a:lnTo>
                        <a:lnTo>
                          <a:pt x="118" y="4"/>
                        </a:lnTo>
                        <a:lnTo>
                          <a:pt x="100" y="8"/>
                        </a:lnTo>
                        <a:lnTo>
                          <a:pt x="84" y="16"/>
                        </a:lnTo>
                        <a:lnTo>
                          <a:pt x="68" y="24"/>
                        </a:lnTo>
                        <a:lnTo>
                          <a:pt x="54" y="36"/>
                        </a:lnTo>
                        <a:lnTo>
                          <a:pt x="40" y="50"/>
                        </a:lnTo>
                        <a:lnTo>
                          <a:pt x="28" y="64"/>
                        </a:lnTo>
                        <a:lnTo>
                          <a:pt x="28" y="64"/>
                        </a:lnTo>
                        <a:lnTo>
                          <a:pt x="20" y="78"/>
                        </a:lnTo>
                        <a:lnTo>
                          <a:pt x="12" y="92"/>
                        </a:lnTo>
                        <a:lnTo>
                          <a:pt x="6" y="106"/>
                        </a:lnTo>
                        <a:lnTo>
                          <a:pt x="2" y="120"/>
                        </a:lnTo>
                        <a:lnTo>
                          <a:pt x="0" y="134"/>
                        </a:lnTo>
                        <a:lnTo>
                          <a:pt x="0" y="150"/>
                        </a:lnTo>
                        <a:lnTo>
                          <a:pt x="0" y="164"/>
                        </a:lnTo>
                        <a:lnTo>
                          <a:pt x="2" y="180"/>
                        </a:lnTo>
                        <a:lnTo>
                          <a:pt x="4" y="194"/>
                        </a:lnTo>
                        <a:lnTo>
                          <a:pt x="10" y="208"/>
                        </a:lnTo>
                        <a:lnTo>
                          <a:pt x="16" y="222"/>
                        </a:lnTo>
                        <a:lnTo>
                          <a:pt x="22" y="234"/>
                        </a:lnTo>
                        <a:lnTo>
                          <a:pt x="30" y="246"/>
                        </a:lnTo>
                        <a:lnTo>
                          <a:pt x="40" y="258"/>
                        </a:lnTo>
                        <a:lnTo>
                          <a:pt x="52" y="270"/>
                        </a:lnTo>
                        <a:lnTo>
                          <a:pt x="64" y="278"/>
                        </a:lnTo>
                        <a:lnTo>
                          <a:pt x="64" y="278"/>
                        </a:lnTo>
                        <a:lnTo>
                          <a:pt x="52" y="270"/>
                        </a:lnTo>
                        <a:lnTo>
                          <a:pt x="40" y="258"/>
                        </a:lnTo>
                        <a:lnTo>
                          <a:pt x="32" y="246"/>
                        </a:lnTo>
                        <a:lnTo>
                          <a:pt x="22" y="234"/>
                        </a:lnTo>
                        <a:lnTo>
                          <a:pt x="16" y="222"/>
                        </a:lnTo>
                        <a:lnTo>
                          <a:pt x="10" y="208"/>
                        </a:lnTo>
                        <a:lnTo>
                          <a:pt x="4" y="194"/>
                        </a:lnTo>
                        <a:lnTo>
                          <a:pt x="2" y="180"/>
                        </a:lnTo>
                        <a:lnTo>
                          <a:pt x="0" y="164"/>
                        </a:lnTo>
                        <a:lnTo>
                          <a:pt x="0" y="150"/>
                        </a:lnTo>
                        <a:lnTo>
                          <a:pt x="0" y="134"/>
                        </a:lnTo>
                        <a:lnTo>
                          <a:pt x="4" y="120"/>
                        </a:lnTo>
                        <a:lnTo>
                          <a:pt x="6" y="106"/>
                        </a:lnTo>
                        <a:lnTo>
                          <a:pt x="12" y="92"/>
                        </a:lnTo>
                        <a:lnTo>
                          <a:pt x="20" y="78"/>
                        </a:lnTo>
                        <a:lnTo>
                          <a:pt x="28" y="64"/>
                        </a:lnTo>
                        <a:lnTo>
                          <a:pt x="28" y="64"/>
                        </a:lnTo>
                        <a:lnTo>
                          <a:pt x="40" y="50"/>
                        </a:lnTo>
                        <a:lnTo>
                          <a:pt x="54" y="36"/>
                        </a:lnTo>
                        <a:lnTo>
                          <a:pt x="68" y="26"/>
                        </a:lnTo>
                        <a:lnTo>
                          <a:pt x="84" y="16"/>
                        </a:lnTo>
                        <a:lnTo>
                          <a:pt x="100" y="8"/>
                        </a:lnTo>
                        <a:lnTo>
                          <a:pt x="118" y="4"/>
                        </a:lnTo>
                        <a:lnTo>
                          <a:pt x="136" y="0"/>
                        </a:lnTo>
                        <a:lnTo>
                          <a:pt x="154" y="0"/>
                        </a:lnTo>
                        <a:lnTo>
                          <a:pt x="154" y="0"/>
                        </a:lnTo>
                        <a:lnTo>
                          <a:pt x="176" y="0"/>
                        </a:lnTo>
                        <a:lnTo>
                          <a:pt x="200" y="6"/>
                        </a:lnTo>
                        <a:lnTo>
                          <a:pt x="222" y="14"/>
                        </a:lnTo>
                        <a:lnTo>
                          <a:pt x="242" y="28"/>
                        </a:lnTo>
                        <a:lnTo>
                          <a:pt x="242" y="28"/>
                        </a:lnTo>
                        <a:lnTo>
                          <a:pt x="222" y="14"/>
                        </a:lnTo>
                        <a:lnTo>
                          <a:pt x="200" y="6"/>
                        </a:lnTo>
                        <a:lnTo>
                          <a:pt x="176"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8" name="Freeform 181"/>
                  <p:cNvSpPr>
                    <a:spLocks/>
                  </p:cNvSpPr>
                  <p:nvPr/>
                </p:nvSpPr>
                <p:spPr bwMode="auto">
                  <a:xfrm>
                    <a:off x="5813425" y="7037388"/>
                    <a:ext cx="311150" cy="263525"/>
                  </a:xfrm>
                  <a:custGeom>
                    <a:avLst/>
                    <a:gdLst>
                      <a:gd name="T0" fmla="*/ 126 w 196"/>
                      <a:gd name="T1" fmla="*/ 112 h 166"/>
                      <a:gd name="T2" fmla="*/ 134 w 196"/>
                      <a:gd name="T3" fmla="*/ 116 h 166"/>
                      <a:gd name="T4" fmla="*/ 148 w 196"/>
                      <a:gd name="T5" fmla="*/ 124 h 166"/>
                      <a:gd name="T6" fmla="*/ 152 w 196"/>
                      <a:gd name="T7" fmla="*/ 124 h 166"/>
                      <a:gd name="T8" fmla="*/ 154 w 196"/>
                      <a:gd name="T9" fmla="*/ 122 h 166"/>
                      <a:gd name="T10" fmla="*/ 156 w 196"/>
                      <a:gd name="T11" fmla="*/ 114 h 166"/>
                      <a:gd name="T12" fmla="*/ 154 w 196"/>
                      <a:gd name="T13" fmla="*/ 110 h 166"/>
                      <a:gd name="T14" fmla="*/ 148 w 196"/>
                      <a:gd name="T15" fmla="*/ 106 h 166"/>
                      <a:gd name="T16" fmla="*/ 134 w 196"/>
                      <a:gd name="T17" fmla="*/ 102 h 166"/>
                      <a:gd name="T18" fmla="*/ 124 w 196"/>
                      <a:gd name="T19" fmla="*/ 104 h 166"/>
                      <a:gd name="T20" fmla="*/ 104 w 196"/>
                      <a:gd name="T21" fmla="*/ 112 h 166"/>
                      <a:gd name="T22" fmla="*/ 76 w 196"/>
                      <a:gd name="T23" fmla="*/ 122 h 166"/>
                      <a:gd name="T24" fmla="*/ 58 w 196"/>
                      <a:gd name="T25" fmla="*/ 122 h 166"/>
                      <a:gd name="T26" fmla="*/ 46 w 196"/>
                      <a:gd name="T27" fmla="*/ 118 h 166"/>
                      <a:gd name="T28" fmla="*/ 34 w 196"/>
                      <a:gd name="T29" fmla="*/ 110 h 166"/>
                      <a:gd name="T30" fmla="*/ 16 w 196"/>
                      <a:gd name="T31" fmla="*/ 94 h 166"/>
                      <a:gd name="T32" fmla="*/ 8 w 196"/>
                      <a:gd name="T33" fmla="*/ 78 h 166"/>
                      <a:gd name="T34" fmla="*/ 6 w 196"/>
                      <a:gd name="T35" fmla="*/ 68 h 166"/>
                      <a:gd name="T36" fmla="*/ 10 w 196"/>
                      <a:gd name="T37" fmla="*/ 48 h 166"/>
                      <a:gd name="T38" fmla="*/ 0 w 196"/>
                      <a:gd name="T39" fmla="*/ 26 h 166"/>
                      <a:gd name="T40" fmla="*/ 28 w 196"/>
                      <a:gd name="T41" fmla="*/ 20 h 166"/>
                      <a:gd name="T42" fmla="*/ 34 w 196"/>
                      <a:gd name="T43" fmla="*/ 14 h 166"/>
                      <a:gd name="T44" fmla="*/ 50 w 196"/>
                      <a:gd name="T45" fmla="*/ 4 h 166"/>
                      <a:gd name="T46" fmla="*/ 58 w 196"/>
                      <a:gd name="T47" fmla="*/ 2 h 166"/>
                      <a:gd name="T48" fmla="*/ 78 w 196"/>
                      <a:gd name="T49" fmla="*/ 2 h 166"/>
                      <a:gd name="T50" fmla="*/ 102 w 196"/>
                      <a:gd name="T51" fmla="*/ 16 h 166"/>
                      <a:gd name="T52" fmla="*/ 84 w 196"/>
                      <a:gd name="T53" fmla="*/ 60 h 166"/>
                      <a:gd name="T54" fmla="*/ 74 w 196"/>
                      <a:gd name="T55" fmla="*/ 52 h 166"/>
                      <a:gd name="T56" fmla="*/ 54 w 196"/>
                      <a:gd name="T57" fmla="*/ 40 h 166"/>
                      <a:gd name="T58" fmla="*/ 46 w 196"/>
                      <a:gd name="T59" fmla="*/ 44 h 166"/>
                      <a:gd name="T60" fmla="*/ 44 w 196"/>
                      <a:gd name="T61" fmla="*/ 48 h 166"/>
                      <a:gd name="T62" fmla="*/ 44 w 196"/>
                      <a:gd name="T63" fmla="*/ 50 h 166"/>
                      <a:gd name="T64" fmla="*/ 50 w 196"/>
                      <a:gd name="T65" fmla="*/ 58 h 166"/>
                      <a:gd name="T66" fmla="*/ 62 w 196"/>
                      <a:gd name="T67" fmla="*/ 66 h 166"/>
                      <a:gd name="T68" fmla="*/ 70 w 196"/>
                      <a:gd name="T69" fmla="*/ 70 h 166"/>
                      <a:gd name="T70" fmla="*/ 92 w 196"/>
                      <a:gd name="T71" fmla="*/ 66 h 166"/>
                      <a:gd name="T72" fmla="*/ 124 w 196"/>
                      <a:gd name="T73" fmla="*/ 54 h 166"/>
                      <a:gd name="T74" fmla="*/ 136 w 196"/>
                      <a:gd name="T75" fmla="*/ 52 h 166"/>
                      <a:gd name="T76" fmla="*/ 148 w 196"/>
                      <a:gd name="T77" fmla="*/ 52 h 166"/>
                      <a:gd name="T78" fmla="*/ 172 w 196"/>
                      <a:gd name="T79" fmla="*/ 64 h 166"/>
                      <a:gd name="T80" fmla="*/ 180 w 196"/>
                      <a:gd name="T81" fmla="*/ 70 h 166"/>
                      <a:gd name="T82" fmla="*/ 190 w 196"/>
                      <a:gd name="T83" fmla="*/ 84 h 166"/>
                      <a:gd name="T84" fmla="*/ 192 w 196"/>
                      <a:gd name="T85" fmla="*/ 92 h 166"/>
                      <a:gd name="T86" fmla="*/ 192 w 196"/>
                      <a:gd name="T87" fmla="*/ 110 h 166"/>
                      <a:gd name="T88" fmla="*/ 184 w 196"/>
                      <a:gd name="T89" fmla="*/ 130 h 166"/>
                      <a:gd name="T90" fmla="*/ 182 w 196"/>
                      <a:gd name="T91" fmla="*/ 156 h 166"/>
                      <a:gd name="T92" fmla="*/ 170 w 196"/>
                      <a:gd name="T93" fmla="*/ 148 h 166"/>
                      <a:gd name="T94" fmla="*/ 156 w 196"/>
                      <a:gd name="T95" fmla="*/ 160 h 166"/>
                      <a:gd name="T96" fmla="*/ 140 w 196"/>
                      <a:gd name="T97" fmla="*/ 166 h 166"/>
                      <a:gd name="T98" fmla="*/ 132 w 196"/>
                      <a:gd name="T99" fmla="*/ 166 h 166"/>
                      <a:gd name="T100" fmla="*/ 116 w 196"/>
                      <a:gd name="T101" fmla="*/ 162 h 166"/>
                      <a:gd name="T102" fmla="*/ 106 w 196"/>
                      <a:gd name="T103" fmla="*/ 156 h 166"/>
                      <a:gd name="T104" fmla="*/ 100 w 196"/>
                      <a:gd name="T105" fmla="*/ 15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 h="166">
                        <a:moveTo>
                          <a:pt x="100" y="150"/>
                        </a:moveTo>
                        <a:lnTo>
                          <a:pt x="126" y="112"/>
                        </a:lnTo>
                        <a:lnTo>
                          <a:pt x="134" y="116"/>
                        </a:lnTo>
                        <a:lnTo>
                          <a:pt x="134" y="116"/>
                        </a:lnTo>
                        <a:lnTo>
                          <a:pt x="142" y="122"/>
                        </a:lnTo>
                        <a:lnTo>
                          <a:pt x="148" y="124"/>
                        </a:lnTo>
                        <a:lnTo>
                          <a:pt x="148" y="124"/>
                        </a:lnTo>
                        <a:lnTo>
                          <a:pt x="152" y="124"/>
                        </a:lnTo>
                        <a:lnTo>
                          <a:pt x="154" y="122"/>
                        </a:lnTo>
                        <a:lnTo>
                          <a:pt x="154" y="122"/>
                        </a:lnTo>
                        <a:lnTo>
                          <a:pt x="156" y="118"/>
                        </a:lnTo>
                        <a:lnTo>
                          <a:pt x="156" y="114"/>
                        </a:lnTo>
                        <a:lnTo>
                          <a:pt x="156" y="114"/>
                        </a:lnTo>
                        <a:lnTo>
                          <a:pt x="154" y="110"/>
                        </a:lnTo>
                        <a:lnTo>
                          <a:pt x="148" y="106"/>
                        </a:lnTo>
                        <a:lnTo>
                          <a:pt x="148" y="106"/>
                        </a:lnTo>
                        <a:lnTo>
                          <a:pt x="140" y="102"/>
                        </a:lnTo>
                        <a:lnTo>
                          <a:pt x="134" y="102"/>
                        </a:lnTo>
                        <a:lnTo>
                          <a:pt x="134" y="102"/>
                        </a:lnTo>
                        <a:lnTo>
                          <a:pt x="124" y="104"/>
                        </a:lnTo>
                        <a:lnTo>
                          <a:pt x="104" y="112"/>
                        </a:lnTo>
                        <a:lnTo>
                          <a:pt x="104" y="112"/>
                        </a:lnTo>
                        <a:lnTo>
                          <a:pt x="76" y="122"/>
                        </a:lnTo>
                        <a:lnTo>
                          <a:pt x="76" y="122"/>
                        </a:lnTo>
                        <a:lnTo>
                          <a:pt x="68" y="124"/>
                        </a:lnTo>
                        <a:lnTo>
                          <a:pt x="58" y="122"/>
                        </a:lnTo>
                        <a:lnTo>
                          <a:pt x="58" y="122"/>
                        </a:lnTo>
                        <a:lnTo>
                          <a:pt x="46" y="118"/>
                        </a:lnTo>
                        <a:lnTo>
                          <a:pt x="34" y="110"/>
                        </a:lnTo>
                        <a:lnTo>
                          <a:pt x="34" y="110"/>
                        </a:lnTo>
                        <a:lnTo>
                          <a:pt x="24" y="102"/>
                        </a:lnTo>
                        <a:lnTo>
                          <a:pt x="16" y="94"/>
                        </a:lnTo>
                        <a:lnTo>
                          <a:pt x="12" y="86"/>
                        </a:lnTo>
                        <a:lnTo>
                          <a:pt x="8" y="78"/>
                        </a:lnTo>
                        <a:lnTo>
                          <a:pt x="8" y="78"/>
                        </a:lnTo>
                        <a:lnTo>
                          <a:pt x="6" y="68"/>
                        </a:lnTo>
                        <a:lnTo>
                          <a:pt x="8" y="58"/>
                        </a:lnTo>
                        <a:lnTo>
                          <a:pt x="10" y="48"/>
                        </a:lnTo>
                        <a:lnTo>
                          <a:pt x="14" y="38"/>
                        </a:lnTo>
                        <a:lnTo>
                          <a:pt x="0" y="26"/>
                        </a:lnTo>
                        <a:lnTo>
                          <a:pt x="12" y="10"/>
                        </a:lnTo>
                        <a:lnTo>
                          <a:pt x="28" y="20"/>
                        </a:lnTo>
                        <a:lnTo>
                          <a:pt x="28" y="20"/>
                        </a:lnTo>
                        <a:lnTo>
                          <a:pt x="34" y="14"/>
                        </a:lnTo>
                        <a:lnTo>
                          <a:pt x="42" y="8"/>
                        </a:lnTo>
                        <a:lnTo>
                          <a:pt x="50" y="4"/>
                        </a:lnTo>
                        <a:lnTo>
                          <a:pt x="58" y="2"/>
                        </a:lnTo>
                        <a:lnTo>
                          <a:pt x="58" y="2"/>
                        </a:lnTo>
                        <a:lnTo>
                          <a:pt x="68" y="0"/>
                        </a:lnTo>
                        <a:lnTo>
                          <a:pt x="78" y="2"/>
                        </a:lnTo>
                        <a:lnTo>
                          <a:pt x="90" y="8"/>
                        </a:lnTo>
                        <a:lnTo>
                          <a:pt x="102" y="16"/>
                        </a:lnTo>
                        <a:lnTo>
                          <a:pt x="110" y="20"/>
                        </a:lnTo>
                        <a:lnTo>
                          <a:pt x="84" y="60"/>
                        </a:lnTo>
                        <a:lnTo>
                          <a:pt x="74" y="52"/>
                        </a:lnTo>
                        <a:lnTo>
                          <a:pt x="74" y="52"/>
                        </a:lnTo>
                        <a:lnTo>
                          <a:pt x="54" y="40"/>
                        </a:lnTo>
                        <a:lnTo>
                          <a:pt x="54" y="40"/>
                        </a:lnTo>
                        <a:lnTo>
                          <a:pt x="50" y="40"/>
                        </a:lnTo>
                        <a:lnTo>
                          <a:pt x="46" y="44"/>
                        </a:lnTo>
                        <a:lnTo>
                          <a:pt x="46" y="44"/>
                        </a:lnTo>
                        <a:lnTo>
                          <a:pt x="44" y="48"/>
                        </a:lnTo>
                        <a:lnTo>
                          <a:pt x="44" y="50"/>
                        </a:lnTo>
                        <a:lnTo>
                          <a:pt x="44" y="50"/>
                        </a:lnTo>
                        <a:lnTo>
                          <a:pt x="46" y="54"/>
                        </a:lnTo>
                        <a:lnTo>
                          <a:pt x="50" y="58"/>
                        </a:lnTo>
                        <a:lnTo>
                          <a:pt x="50" y="58"/>
                        </a:lnTo>
                        <a:lnTo>
                          <a:pt x="62" y="66"/>
                        </a:lnTo>
                        <a:lnTo>
                          <a:pt x="70" y="70"/>
                        </a:lnTo>
                        <a:lnTo>
                          <a:pt x="70" y="70"/>
                        </a:lnTo>
                        <a:lnTo>
                          <a:pt x="78" y="70"/>
                        </a:lnTo>
                        <a:lnTo>
                          <a:pt x="92" y="66"/>
                        </a:lnTo>
                        <a:lnTo>
                          <a:pt x="92" y="66"/>
                        </a:lnTo>
                        <a:lnTo>
                          <a:pt x="124" y="54"/>
                        </a:lnTo>
                        <a:lnTo>
                          <a:pt x="124" y="54"/>
                        </a:lnTo>
                        <a:lnTo>
                          <a:pt x="136" y="52"/>
                        </a:lnTo>
                        <a:lnTo>
                          <a:pt x="148" y="52"/>
                        </a:lnTo>
                        <a:lnTo>
                          <a:pt x="148" y="52"/>
                        </a:lnTo>
                        <a:lnTo>
                          <a:pt x="160" y="56"/>
                        </a:lnTo>
                        <a:lnTo>
                          <a:pt x="172" y="64"/>
                        </a:lnTo>
                        <a:lnTo>
                          <a:pt x="172" y="64"/>
                        </a:lnTo>
                        <a:lnTo>
                          <a:pt x="180" y="70"/>
                        </a:lnTo>
                        <a:lnTo>
                          <a:pt x="186" y="76"/>
                        </a:lnTo>
                        <a:lnTo>
                          <a:pt x="190" y="84"/>
                        </a:lnTo>
                        <a:lnTo>
                          <a:pt x="192" y="92"/>
                        </a:lnTo>
                        <a:lnTo>
                          <a:pt x="192" y="92"/>
                        </a:lnTo>
                        <a:lnTo>
                          <a:pt x="192" y="100"/>
                        </a:lnTo>
                        <a:lnTo>
                          <a:pt x="192" y="110"/>
                        </a:lnTo>
                        <a:lnTo>
                          <a:pt x="188" y="120"/>
                        </a:lnTo>
                        <a:lnTo>
                          <a:pt x="184" y="130"/>
                        </a:lnTo>
                        <a:lnTo>
                          <a:pt x="196" y="140"/>
                        </a:lnTo>
                        <a:lnTo>
                          <a:pt x="182" y="156"/>
                        </a:lnTo>
                        <a:lnTo>
                          <a:pt x="170" y="148"/>
                        </a:lnTo>
                        <a:lnTo>
                          <a:pt x="170" y="148"/>
                        </a:lnTo>
                        <a:lnTo>
                          <a:pt x="164" y="156"/>
                        </a:lnTo>
                        <a:lnTo>
                          <a:pt x="156" y="160"/>
                        </a:lnTo>
                        <a:lnTo>
                          <a:pt x="148" y="164"/>
                        </a:lnTo>
                        <a:lnTo>
                          <a:pt x="140" y="166"/>
                        </a:lnTo>
                        <a:lnTo>
                          <a:pt x="140" y="166"/>
                        </a:lnTo>
                        <a:lnTo>
                          <a:pt x="132" y="166"/>
                        </a:lnTo>
                        <a:lnTo>
                          <a:pt x="124" y="164"/>
                        </a:lnTo>
                        <a:lnTo>
                          <a:pt x="116" y="162"/>
                        </a:lnTo>
                        <a:lnTo>
                          <a:pt x="106" y="156"/>
                        </a:lnTo>
                        <a:lnTo>
                          <a:pt x="106" y="156"/>
                        </a:lnTo>
                        <a:lnTo>
                          <a:pt x="100" y="150"/>
                        </a:lnTo>
                        <a:lnTo>
                          <a:pt x="100" y="150"/>
                        </a:ln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662" name="Group 661"/>
              <p:cNvGrpSpPr/>
              <p:nvPr/>
            </p:nvGrpSpPr>
            <p:grpSpPr>
              <a:xfrm>
                <a:off x="7350878" y="2563045"/>
                <a:ext cx="965379" cy="1725875"/>
                <a:chOff x="11456988" y="5508625"/>
                <a:chExt cx="882650" cy="1577975"/>
              </a:xfrm>
            </p:grpSpPr>
            <p:sp>
              <p:nvSpPr>
                <p:cNvPr id="663" name="Freeform 8"/>
                <p:cNvSpPr>
                  <a:spLocks/>
                </p:cNvSpPr>
                <p:nvPr/>
              </p:nvSpPr>
              <p:spPr bwMode="auto">
                <a:xfrm>
                  <a:off x="11987213" y="5508625"/>
                  <a:ext cx="304800" cy="444500"/>
                </a:xfrm>
                <a:custGeom>
                  <a:avLst/>
                  <a:gdLst>
                    <a:gd name="T0" fmla="*/ 172 w 192"/>
                    <a:gd name="T1" fmla="*/ 32 h 280"/>
                    <a:gd name="T2" fmla="*/ 172 w 192"/>
                    <a:gd name="T3" fmla="*/ 32 h 280"/>
                    <a:gd name="T4" fmla="*/ 164 w 192"/>
                    <a:gd name="T5" fmla="*/ 30 h 280"/>
                    <a:gd name="T6" fmla="*/ 156 w 192"/>
                    <a:gd name="T7" fmla="*/ 32 h 280"/>
                    <a:gd name="T8" fmla="*/ 150 w 192"/>
                    <a:gd name="T9" fmla="*/ 34 h 280"/>
                    <a:gd name="T10" fmla="*/ 142 w 192"/>
                    <a:gd name="T11" fmla="*/ 38 h 280"/>
                    <a:gd name="T12" fmla="*/ 128 w 192"/>
                    <a:gd name="T13" fmla="*/ 50 h 280"/>
                    <a:gd name="T14" fmla="*/ 116 w 192"/>
                    <a:gd name="T15" fmla="*/ 66 h 280"/>
                    <a:gd name="T16" fmla="*/ 106 w 192"/>
                    <a:gd name="T17" fmla="*/ 84 h 280"/>
                    <a:gd name="T18" fmla="*/ 96 w 192"/>
                    <a:gd name="T19" fmla="*/ 102 h 280"/>
                    <a:gd name="T20" fmla="*/ 82 w 192"/>
                    <a:gd name="T21" fmla="*/ 132 h 280"/>
                    <a:gd name="T22" fmla="*/ 82 w 192"/>
                    <a:gd name="T23" fmla="*/ 132 h 280"/>
                    <a:gd name="T24" fmla="*/ 66 w 192"/>
                    <a:gd name="T25" fmla="*/ 166 h 280"/>
                    <a:gd name="T26" fmla="*/ 54 w 192"/>
                    <a:gd name="T27" fmla="*/ 200 h 280"/>
                    <a:gd name="T28" fmla="*/ 30 w 192"/>
                    <a:gd name="T29" fmla="*/ 268 h 280"/>
                    <a:gd name="T30" fmla="*/ 30 w 192"/>
                    <a:gd name="T31" fmla="*/ 268 h 280"/>
                    <a:gd name="T32" fmla="*/ 26 w 192"/>
                    <a:gd name="T33" fmla="*/ 274 h 280"/>
                    <a:gd name="T34" fmla="*/ 22 w 192"/>
                    <a:gd name="T35" fmla="*/ 278 h 280"/>
                    <a:gd name="T36" fmla="*/ 16 w 192"/>
                    <a:gd name="T37" fmla="*/ 280 h 280"/>
                    <a:gd name="T38" fmla="*/ 10 w 192"/>
                    <a:gd name="T39" fmla="*/ 278 h 280"/>
                    <a:gd name="T40" fmla="*/ 6 w 192"/>
                    <a:gd name="T41" fmla="*/ 276 h 280"/>
                    <a:gd name="T42" fmla="*/ 2 w 192"/>
                    <a:gd name="T43" fmla="*/ 272 h 280"/>
                    <a:gd name="T44" fmla="*/ 0 w 192"/>
                    <a:gd name="T45" fmla="*/ 268 h 280"/>
                    <a:gd name="T46" fmla="*/ 0 w 192"/>
                    <a:gd name="T47" fmla="*/ 260 h 280"/>
                    <a:gd name="T48" fmla="*/ 0 w 192"/>
                    <a:gd name="T49" fmla="*/ 260 h 280"/>
                    <a:gd name="T50" fmla="*/ 14 w 192"/>
                    <a:gd name="T51" fmla="*/ 218 h 280"/>
                    <a:gd name="T52" fmla="*/ 30 w 192"/>
                    <a:gd name="T53" fmla="*/ 176 h 280"/>
                    <a:gd name="T54" fmla="*/ 48 w 192"/>
                    <a:gd name="T55" fmla="*/ 134 h 280"/>
                    <a:gd name="T56" fmla="*/ 68 w 192"/>
                    <a:gd name="T57" fmla="*/ 94 h 280"/>
                    <a:gd name="T58" fmla="*/ 68 w 192"/>
                    <a:gd name="T59" fmla="*/ 94 h 280"/>
                    <a:gd name="T60" fmla="*/ 86 w 192"/>
                    <a:gd name="T61" fmla="*/ 60 h 280"/>
                    <a:gd name="T62" fmla="*/ 98 w 192"/>
                    <a:gd name="T63" fmla="*/ 44 h 280"/>
                    <a:gd name="T64" fmla="*/ 112 w 192"/>
                    <a:gd name="T65" fmla="*/ 28 h 280"/>
                    <a:gd name="T66" fmla="*/ 126 w 192"/>
                    <a:gd name="T67" fmla="*/ 14 h 280"/>
                    <a:gd name="T68" fmla="*/ 142 w 192"/>
                    <a:gd name="T69" fmla="*/ 6 h 280"/>
                    <a:gd name="T70" fmla="*/ 152 w 192"/>
                    <a:gd name="T71" fmla="*/ 2 h 280"/>
                    <a:gd name="T72" fmla="*/ 160 w 192"/>
                    <a:gd name="T73" fmla="*/ 0 h 280"/>
                    <a:gd name="T74" fmla="*/ 170 w 192"/>
                    <a:gd name="T75" fmla="*/ 0 h 280"/>
                    <a:gd name="T76" fmla="*/ 180 w 192"/>
                    <a:gd name="T77" fmla="*/ 2 h 280"/>
                    <a:gd name="T78" fmla="*/ 180 w 192"/>
                    <a:gd name="T79" fmla="*/ 2 h 280"/>
                    <a:gd name="T80" fmla="*/ 186 w 192"/>
                    <a:gd name="T81" fmla="*/ 6 h 280"/>
                    <a:gd name="T82" fmla="*/ 190 w 192"/>
                    <a:gd name="T83" fmla="*/ 10 h 280"/>
                    <a:gd name="T84" fmla="*/ 192 w 192"/>
                    <a:gd name="T85" fmla="*/ 14 h 280"/>
                    <a:gd name="T86" fmla="*/ 190 w 192"/>
                    <a:gd name="T87" fmla="*/ 20 h 280"/>
                    <a:gd name="T88" fmla="*/ 188 w 192"/>
                    <a:gd name="T89" fmla="*/ 26 h 280"/>
                    <a:gd name="T90" fmla="*/ 184 w 192"/>
                    <a:gd name="T91" fmla="*/ 30 h 280"/>
                    <a:gd name="T92" fmla="*/ 180 w 192"/>
                    <a:gd name="T93" fmla="*/ 32 h 280"/>
                    <a:gd name="T94" fmla="*/ 172 w 192"/>
                    <a:gd name="T95" fmla="*/ 32 h 280"/>
                    <a:gd name="T96" fmla="*/ 172 w 192"/>
                    <a:gd name="T97" fmla="*/ 3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280">
                      <a:moveTo>
                        <a:pt x="172" y="32"/>
                      </a:moveTo>
                      <a:lnTo>
                        <a:pt x="172" y="32"/>
                      </a:lnTo>
                      <a:lnTo>
                        <a:pt x="164" y="30"/>
                      </a:lnTo>
                      <a:lnTo>
                        <a:pt x="156" y="32"/>
                      </a:lnTo>
                      <a:lnTo>
                        <a:pt x="150" y="34"/>
                      </a:lnTo>
                      <a:lnTo>
                        <a:pt x="142" y="38"/>
                      </a:lnTo>
                      <a:lnTo>
                        <a:pt x="128" y="50"/>
                      </a:lnTo>
                      <a:lnTo>
                        <a:pt x="116" y="66"/>
                      </a:lnTo>
                      <a:lnTo>
                        <a:pt x="106" y="84"/>
                      </a:lnTo>
                      <a:lnTo>
                        <a:pt x="96" y="102"/>
                      </a:lnTo>
                      <a:lnTo>
                        <a:pt x="82" y="132"/>
                      </a:lnTo>
                      <a:lnTo>
                        <a:pt x="82" y="132"/>
                      </a:lnTo>
                      <a:lnTo>
                        <a:pt x="66" y="166"/>
                      </a:lnTo>
                      <a:lnTo>
                        <a:pt x="54" y="200"/>
                      </a:lnTo>
                      <a:lnTo>
                        <a:pt x="30" y="268"/>
                      </a:lnTo>
                      <a:lnTo>
                        <a:pt x="30" y="268"/>
                      </a:lnTo>
                      <a:lnTo>
                        <a:pt x="26" y="274"/>
                      </a:lnTo>
                      <a:lnTo>
                        <a:pt x="22" y="278"/>
                      </a:lnTo>
                      <a:lnTo>
                        <a:pt x="16" y="280"/>
                      </a:lnTo>
                      <a:lnTo>
                        <a:pt x="10" y="278"/>
                      </a:lnTo>
                      <a:lnTo>
                        <a:pt x="6" y="276"/>
                      </a:lnTo>
                      <a:lnTo>
                        <a:pt x="2" y="272"/>
                      </a:lnTo>
                      <a:lnTo>
                        <a:pt x="0" y="268"/>
                      </a:lnTo>
                      <a:lnTo>
                        <a:pt x="0" y="260"/>
                      </a:lnTo>
                      <a:lnTo>
                        <a:pt x="0" y="260"/>
                      </a:lnTo>
                      <a:lnTo>
                        <a:pt x="14" y="218"/>
                      </a:lnTo>
                      <a:lnTo>
                        <a:pt x="30" y="176"/>
                      </a:lnTo>
                      <a:lnTo>
                        <a:pt x="48" y="134"/>
                      </a:lnTo>
                      <a:lnTo>
                        <a:pt x="68" y="94"/>
                      </a:lnTo>
                      <a:lnTo>
                        <a:pt x="68" y="94"/>
                      </a:lnTo>
                      <a:lnTo>
                        <a:pt x="86" y="60"/>
                      </a:lnTo>
                      <a:lnTo>
                        <a:pt x="98" y="44"/>
                      </a:lnTo>
                      <a:lnTo>
                        <a:pt x="112" y="28"/>
                      </a:lnTo>
                      <a:lnTo>
                        <a:pt x="126" y="14"/>
                      </a:lnTo>
                      <a:lnTo>
                        <a:pt x="142" y="6"/>
                      </a:lnTo>
                      <a:lnTo>
                        <a:pt x="152" y="2"/>
                      </a:lnTo>
                      <a:lnTo>
                        <a:pt x="160" y="0"/>
                      </a:lnTo>
                      <a:lnTo>
                        <a:pt x="170" y="0"/>
                      </a:lnTo>
                      <a:lnTo>
                        <a:pt x="180" y="2"/>
                      </a:lnTo>
                      <a:lnTo>
                        <a:pt x="180" y="2"/>
                      </a:lnTo>
                      <a:lnTo>
                        <a:pt x="186" y="6"/>
                      </a:lnTo>
                      <a:lnTo>
                        <a:pt x="190" y="10"/>
                      </a:lnTo>
                      <a:lnTo>
                        <a:pt x="192" y="14"/>
                      </a:lnTo>
                      <a:lnTo>
                        <a:pt x="190" y="20"/>
                      </a:lnTo>
                      <a:lnTo>
                        <a:pt x="188" y="26"/>
                      </a:lnTo>
                      <a:lnTo>
                        <a:pt x="184" y="30"/>
                      </a:lnTo>
                      <a:lnTo>
                        <a:pt x="180" y="32"/>
                      </a:lnTo>
                      <a:lnTo>
                        <a:pt x="172" y="32"/>
                      </a:lnTo>
                      <a:lnTo>
                        <a:pt x="172" y="32"/>
                      </a:lnTo>
                      <a:close/>
                    </a:path>
                  </a:pathLst>
                </a:custGeom>
                <a:solidFill>
                  <a:srgbClr val="F5F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
                <p:cNvSpPr>
                  <a:spLocks/>
                </p:cNvSpPr>
                <p:nvPr/>
              </p:nvSpPr>
              <p:spPr bwMode="auto">
                <a:xfrm>
                  <a:off x="11456988" y="5930900"/>
                  <a:ext cx="869950" cy="1155700"/>
                </a:xfrm>
                <a:custGeom>
                  <a:avLst/>
                  <a:gdLst>
                    <a:gd name="T0" fmla="*/ 548 w 548"/>
                    <a:gd name="T1" fmla="*/ 164 h 728"/>
                    <a:gd name="T2" fmla="*/ 548 w 548"/>
                    <a:gd name="T3" fmla="*/ 164 h 728"/>
                    <a:gd name="T4" fmla="*/ 548 w 548"/>
                    <a:gd name="T5" fmla="*/ 156 h 728"/>
                    <a:gd name="T6" fmla="*/ 548 w 548"/>
                    <a:gd name="T7" fmla="*/ 148 h 728"/>
                    <a:gd name="T8" fmla="*/ 544 w 548"/>
                    <a:gd name="T9" fmla="*/ 140 h 728"/>
                    <a:gd name="T10" fmla="*/ 540 w 548"/>
                    <a:gd name="T11" fmla="*/ 134 h 728"/>
                    <a:gd name="T12" fmla="*/ 408 w 548"/>
                    <a:gd name="T13" fmla="*/ 10 h 728"/>
                    <a:gd name="T14" fmla="*/ 408 w 548"/>
                    <a:gd name="T15" fmla="*/ 10 h 728"/>
                    <a:gd name="T16" fmla="*/ 402 w 548"/>
                    <a:gd name="T17" fmla="*/ 6 h 728"/>
                    <a:gd name="T18" fmla="*/ 394 w 548"/>
                    <a:gd name="T19" fmla="*/ 2 h 728"/>
                    <a:gd name="T20" fmla="*/ 384 w 548"/>
                    <a:gd name="T21" fmla="*/ 0 h 728"/>
                    <a:gd name="T22" fmla="*/ 376 w 548"/>
                    <a:gd name="T23" fmla="*/ 0 h 728"/>
                    <a:gd name="T24" fmla="*/ 198 w 548"/>
                    <a:gd name="T25" fmla="*/ 26 h 728"/>
                    <a:gd name="T26" fmla="*/ 198 w 548"/>
                    <a:gd name="T27" fmla="*/ 26 h 728"/>
                    <a:gd name="T28" fmla="*/ 190 w 548"/>
                    <a:gd name="T29" fmla="*/ 28 h 728"/>
                    <a:gd name="T30" fmla="*/ 184 w 548"/>
                    <a:gd name="T31" fmla="*/ 34 h 728"/>
                    <a:gd name="T32" fmla="*/ 178 w 548"/>
                    <a:gd name="T33" fmla="*/ 40 h 728"/>
                    <a:gd name="T34" fmla="*/ 174 w 548"/>
                    <a:gd name="T35" fmla="*/ 46 h 728"/>
                    <a:gd name="T36" fmla="*/ 0 w 548"/>
                    <a:gd name="T37" fmla="*/ 596 h 728"/>
                    <a:gd name="T38" fmla="*/ 0 w 548"/>
                    <a:gd name="T39" fmla="*/ 596 h 728"/>
                    <a:gd name="T40" fmla="*/ 0 w 548"/>
                    <a:gd name="T41" fmla="*/ 604 h 728"/>
                    <a:gd name="T42" fmla="*/ 2 w 548"/>
                    <a:gd name="T43" fmla="*/ 610 h 728"/>
                    <a:gd name="T44" fmla="*/ 6 w 548"/>
                    <a:gd name="T45" fmla="*/ 616 h 728"/>
                    <a:gd name="T46" fmla="*/ 12 w 548"/>
                    <a:gd name="T47" fmla="*/ 620 h 728"/>
                    <a:gd name="T48" fmla="*/ 164 w 548"/>
                    <a:gd name="T49" fmla="*/ 668 h 728"/>
                    <a:gd name="T50" fmla="*/ 164 w 548"/>
                    <a:gd name="T51" fmla="*/ 668 h 728"/>
                    <a:gd name="T52" fmla="*/ 200 w 548"/>
                    <a:gd name="T53" fmla="*/ 678 h 728"/>
                    <a:gd name="T54" fmla="*/ 352 w 548"/>
                    <a:gd name="T55" fmla="*/ 726 h 728"/>
                    <a:gd name="T56" fmla="*/ 352 w 548"/>
                    <a:gd name="T57" fmla="*/ 726 h 728"/>
                    <a:gd name="T58" fmla="*/ 358 w 548"/>
                    <a:gd name="T59" fmla="*/ 728 h 728"/>
                    <a:gd name="T60" fmla="*/ 366 w 548"/>
                    <a:gd name="T61" fmla="*/ 726 h 728"/>
                    <a:gd name="T62" fmla="*/ 370 w 548"/>
                    <a:gd name="T63" fmla="*/ 722 h 728"/>
                    <a:gd name="T64" fmla="*/ 374 w 548"/>
                    <a:gd name="T65" fmla="*/ 714 h 728"/>
                    <a:gd name="T66" fmla="*/ 548 w 548"/>
                    <a:gd name="T67" fmla="*/ 164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8" h="728">
                      <a:moveTo>
                        <a:pt x="548" y="164"/>
                      </a:moveTo>
                      <a:lnTo>
                        <a:pt x="548" y="164"/>
                      </a:lnTo>
                      <a:lnTo>
                        <a:pt x="548" y="156"/>
                      </a:lnTo>
                      <a:lnTo>
                        <a:pt x="548" y="148"/>
                      </a:lnTo>
                      <a:lnTo>
                        <a:pt x="544" y="140"/>
                      </a:lnTo>
                      <a:lnTo>
                        <a:pt x="540" y="134"/>
                      </a:lnTo>
                      <a:lnTo>
                        <a:pt x="408" y="10"/>
                      </a:lnTo>
                      <a:lnTo>
                        <a:pt x="408" y="10"/>
                      </a:lnTo>
                      <a:lnTo>
                        <a:pt x="402" y="6"/>
                      </a:lnTo>
                      <a:lnTo>
                        <a:pt x="394" y="2"/>
                      </a:lnTo>
                      <a:lnTo>
                        <a:pt x="384" y="0"/>
                      </a:lnTo>
                      <a:lnTo>
                        <a:pt x="376" y="0"/>
                      </a:lnTo>
                      <a:lnTo>
                        <a:pt x="198" y="26"/>
                      </a:lnTo>
                      <a:lnTo>
                        <a:pt x="198" y="26"/>
                      </a:lnTo>
                      <a:lnTo>
                        <a:pt x="190" y="28"/>
                      </a:lnTo>
                      <a:lnTo>
                        <a:pt x="184" y="34"/>
                      </a:lnTo>
                      <a:lnTo>
                        <a:pt x="178" y="40"/>
                      </a:lnTo>
                      <a:lnTo>
                        <a:pt x="174" y="46"/>
                      </a:lnTo>
                      <a:lnTo>
                        <a:pt x="0" y="596"/>
                      </a:lnTo>
                      <a:lnTo>
                        <a:pt x="0" y="596"/>
                      </a:lnTo>
                      <a:lnTo>
                        <a:pt x="0" y="604"/>
                      </a:lnTo>
                      <a:lnTo>
                        <a:pt x="2" y="610"/>
                      </a:lnTo>
                      <a:lnTo>
                        <a:pt x="6" y="616"/>
                      </a:lnTo>
                      <a:lnTo>
                        <a:pt x="12" y="620"/>
                      </a:lnTo>
                      <a:lnTo>
                        <a:pt x="164" y="668"/>
                      </a:lnTo>
                      <a:lnTo>
                        <a:pt x="164" y="668"/>
                      </a:lnTo>
                      <a:lnTo>
                        <a:pt x="200" y="678"/>
                      </a:lnTo>
                      <a:lnTo>
                        <a:pt x="352" y="726"/>
                      </a:lnTo>
                      <a:lnTo>
                        <a:pt x="352" y="726"/>
                      </a:lnTo>
                      <a:lnTo>
                        <a:pt x="358" y="728"/>
                      </a:lnTo>
                      <a:lnTo>
                        <a:pt x="366" y="726"/>
                      </a:lnTo>
                      <a:lnTo>
                        <a:pt x="370" y="722"/>
                      </a:lnTo>
                      <a:lnTo>
                        <a:pt x="374" y="714"/>
                      </a:lnTo>
                      <a:lnTo>
                        <a:pt x="548" y="164"/>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10"/>
                <p:cNvSpPr>
                  <a:spLocks/>
                </p:cNvSpPr>
                <p:nvPr/>
              </p:nvSpPr>
              <p:spPr bwMode="auto">
                <a:xfrm>
                  <a:off x="11980863" y="6000750"/>
                  <a:ext cx="127000" cy="127000"/>
                </a:xfrm>
                <a:custGeom>
                  <a:avLst/>
                  <a:gdLst>
                    <a:gd name="T0" fmla="*/ 2 w 80"/>
                    <a:gd name="T1" fmla="*/ 28 h 80"/>
                    <a:gd name="T2" fmla="*/ 2 w 80"/>
                    <a:gd name="T3" fmla="*/ 28 h 80"/>
                    <a:gd name="T4" fmla="*/ 6 w 80"/>
                    <a:gd name="T5" fmla="*/ 20 h 80"/>
                    <a:gd name="T6" fmla="*/ 10 w 80"/>
                    <a:gd name="T7" fmla="*/ 14 h 80"/>
                    <a:gd name="T8" fmla="*/ 16 w 80"/>
                    <a:gd name="T9" fmla="*/ 8 h 80"/>
                    <a:gd name="T10" fmla="*/ 22 w 80"/>
                    <a:gd name="T11" fmla="*/ 4 h 80"/>
                    <a:gd name="T12" fmla="*/ 30 w 80"/>
                    <a:gd name="T13" fmla="*/ 2 h 80"/>
                    <a:gd name="T14" fmla="*/ 36 w 80"/>
                    <a:gd name="T15" fmla="*/ 0 h 80"/>
                    <a:gd name="T16" fmla="*/ 44 w 80"/>
                    <a:gd name="T17" fmla="*/ 0 h 80"/>
                    <a:gd name="T18" fmla="*/ 52 w 80"/>
                    <a:gd name="T19" fmla="*/ 2 h 80"/>
                    <a:gd name="T20" fmla="*/ 52 w 80"/>
                    <a:gd name="T21" fmla="*/ 2 h 80"/>
                    <a:gd name="T22" fmla="*/ 60 w 80"/>
                    <a:gd name="T23" fmla="*/ 4 h 80"/>
                    <a:gd name="T24" fmla="*/ 66 w 80"/>
                    <a:gd name="T25" fmla="*/ 8 h 80"/>
                    <a:gd name="T26" fmla="*/ 72 w 80"/>
                    <a:gd name="T27" fmla="*/ 14 h 80"/>
                    <a:gd name="T28" fmla="*/ 76 w 80"/>
                    <a:gd name="T29" fmla="*/ 22 h 80"/>
                    <a:gd name="T30" fmla="*/ 78 w 80"/>
                    <a:gd name="T31" fmla="*/ 28 h 80"/>
                    <a:gd name="T32" fmla="*/ 80 w 80"/>
                    <a:gd name="T33" fmla="*/ 36 h 80"/>
                    <a:gd name="T34" fmla="*/ 80 w 80"/>
                    <a:gd name="T35" fmla="*/ 44 h 80"/>
                    <a:gd name="T36" fmla="*/ 78 w 80"/>
                    <a:gd name="T37" fmla="*/ 52 h 80"/>
                    <a:gd name="T38" fmla="*/ 78 w 80"/>
                    <a:gd name="T39" fmla="*/ 52 h 80"/>
                    <a:gd name="T40" fmla="*/ 74 w 80"/>
                    <a:gd name="T41" fmla="*/ 60 h 80"/>
                    <a:gd name="T42" fmla="*/ 70 w 80"/>
                    <a:gd name="T43" fmla="*/ 66 h 80"/>
                    <a:gd name="T44" fmla="*/ 64 w 80"/>
                    <a:gd name="T45" fmla="*/ 72 h 80"/>
                    <a:gd name="T46" fmla="*/ 58 w 80"/>
                    <a:gd name="T47" fmla="*/ 76 h 80"/>
                    <a:gd name="T48" fmla="*/ 50 w 80"/>
                    <a:gd name="T49" fmla="*/ 80 h 80"/>
                    <a:gd name="T50" fmla="*/ 44 w 80"/>
                    <a:gd name="T51" fmla="*/ 80 h 80"/>
                    <a:gd name="T52" fmla="*/ 36 w 80"/>
                    <a:gd name="T53" fmla="*/ 80 h 80"/>
                    <a:gd name="T54" fmla="*/ 28 w 80"/>
                    <a:gd name="T55" fmla="*/ 80 h 80"/>
                    <a:gd name="T56" fmla="*/ 28 w 80"/>
                    <a:gd name="T57" fmla="*/ 80 h 80"/>
                    <a:gd name="T58" fmla="*/ 20 w 80"/>
                    <a:gd name="T59" fmla="*/ 76 h 80"/>
                    <a:gd name="T60" fmla="*/ 14 w 80"/>
                    <a:gd name="T61" fmla="*/ 72 h 80"/>
                    <a:gd name="T62" fmla="*/ 8 w 80"/>
                    <a:gd name="T63" fmla="*/ 66 h 80"/>
                    <a:gd name="T64" fmla="*/ 4 w 80"/>
                    <a:gd name="T65" fmla="*/ 60 h 80"/>
                    <a:gd name="T66" fmla="*/ 2 w 80"/>
                    <a:gd name="T67" fmla="*/ 52 h 80"/>
                    <a:gd name="T68" fmla="*/ 0 w 80"/>
                    <a:gd name="T69" fmla="*/ 44 h 80"/>
                    <a:gd name="T70" fmla="*/ 0 w 80"/>
                    <a:gd name="T71" fmla="*/ 36 h 80"/>
                    <a:gd name="T72" fmla="*/ 2 w 80"/>
                    <a:gd name="T73" fmla="*/ 28 h 80"/>
                    <a:gd name="T74" fmla="*/ 2 w 80"/>
                    <a:gd name="T75"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0">
                      <a:moveTo>
                        <a:pt x="2" y="28"/>
                      </a:moveTo>
                      <a:lnTo>
                        <a:pt x="2" y="28"/>
                      </a:lnTo>
                      <a:lnTo>
                        <a:pt x="6" y="20"/>
                      </a:lnTo>
                      <a:lnTo>
                        <a:pt x="10" y="14"/>
                      </a:lnTo>
                      <a:lnTo>
                        <a:pt x="16" y="8"/>
                      </a:lnTo>
                      <a:lnTo>
                        <a:pt x="22" y="4"/>
                      </a:lnTo>
                      <a:lnTo>
                        <a:pt x="30" y="2"/>
                      </a:lnTo>
                      <a:lnTo>
                        <a:pt x="36" y="0"/>
                      </a:lnTo>
                      <a:lnTo>
                        <a:pt x="44" y="0"/>
                      </a:lnTo>
                      <a:lnTo>
                        <a:pt x="52" y="2"/>
                      </a:lnTo>
                      <a:lnTo>
                        <a:pt x="52" y="2"/>
                      </a:lnTo>
                      <a:lnTo>
                        <a:pt x="60" y="4"/>
                      </a:lnTo>
                      <a:lnTo>
                        <a:pt x="66" y="8"/>
                      </a:lnTo>
                      <a:lnTo>
                        <a:pt x="72" y="14"/>
                      </a:lnTo>
                      <a:lnTo>
                        <a:pt x="76" y="22"/>
                      </a:lnTo>
                      <a:lnTo>
                        <a:pt x="78" y="28"/>
                      </a:lnTo>
                      <a:lnTo>
                        <a:pt x="80" y="36"/>
                      </a:lnTo>
                      <a:lnTo>
                        <a:pt x="80" y="44"/>
                      </a:lnTo>
                      <a:lnTo>
                        <a:pt x="78" y="52"/>
                      </a:lnTo>
                      <a:lnTo>
                        <a:pt x="78" y="52"/>
                      </a:lnTo>
                      <a:lnTo>
                        <a:pt x="74" y="60"/>
                      </a:lnTo>
                      <a:lnTo>
                        <a:pt x="70" y="66"/>
                      </a:lnTo>
                      <a:lnTo>
                        <a:pt x="64" y="72"/>
                      </a:lnTo>
                      <a:lnTo>
                        <a:pt x="58" y="76"/>
                      </a:lnTo>
                      <a:lnTo>
                        <a:pt x="50" y="80"/>
                      </a:lnTo>
                      <a:lnTo>
                        <a:pt x="44" y="80"/>
                      </a:lnTo>
                      <a:lnTo>
                        <a:pt x="36" y="80"/>
                      </a:lnTo>
                      <a:lnTo>
                        <a:pt x="28" y="80"/>
                      </a:lnTo>
                      <a:lnTo>
                        <a:pt x="28" y="80"/>
                      </a:lnTo>
                      <a:lnTo>
                        <a:pt x="20" y="76"/>
                      </a:lnTo>
                      <a:lnTo>
                        <a:pt x="14" y="72"/>
                      </a:lnTo>
                      <a:lnTo>
                        <a:pt x="8" y="66"/>
                      </a:lnTo>
                      <a:lnTo>
                        <a:pt x="4" y="60"/>
                      </a:lnTo>
                      <a:lnTo>
                        <a:pt x="2" y="52"/>
                      </a:lnTo>
                      <a:lnTo>
                        <a:pt x="0" y="44"/>
                      </a:lnTo>
                      <a:lnTo>
                        <a:pt x="0" y="36"/>
                      </a:lnTo>
                      <a:lnTo>
                        <a:pt x="2" y="28"/>
                      </a:lnTo>
                      <a:lnTo>
                        <a:pt x="2" y="28"/>
                      </a:lnTo>
                      <a:close/>
                    </a:path>
                  </a:pathLst>
                </a:custGeom>
                <a:solidFill>
                  <a:srgbClr val="D1CF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11"/>
                <p:cNvSpPr>
                  <a:spLocks/>
                </p:cNvSpPr>
                <p:nvPr/>
              </p:nvSpPr>
              <p:spPr bwMode="auto">
                <a:xfrm>
                  <a:off x="12006263" y="6026150"/>
                  <a:ext cx="76200" cy="76200"/>
                </a:xfrm>
                <a:custGeom>
                  <a:avLst/>
                  <a:gdLst>
                    <a:gd name="T0" fmla="*/ 2 w 48"/>
                    <a:gd name="T1" fmla="*/ 18 h 48"/>
                    <a:gd name="T2" fmla="*/ 2 w 48"/>
                    <a:gd name="T3" fmla="*/ 18 h 48"/>
                    <a:gd name="T4" fmla="*/ 6 w 48"/>
                    <a:gd name="T5" fmla="*/ 8 h 48"/>
                    <a:gd name="T6" fmla="*/ 14 w 48"/>
                    <a:gd name="T7" fmla="*/ 2 h 48"/>
                    <a:gd name="T8" fmla="*/ 22 w 48"/>
                    <a:gd name="T9" fmla="*/ 0 h 48"/>
                    <a:gd name="T10" fmla="*/ 32 w 48"/>
                    <a:gd name="T11" fmla="*/ 0 h 48"/>
                    <a:gd name="T12" fmla="*/ 32 w 48"/>
                    <a:gd name="T13" fmla="*/ 0 h 48"/>
                    <a:gd name="T14" fmla="*/ 40 w 48"/>
                    <a:gd name="T15" fmla="*/ 6 h 48"/>
                    <a:gd name="T16" fmla="*/ 46 w 48"/>
                    <a:gd name="T17" fmla="*/ 12 h 48"/>
                    <a:gd name="T18" fmla="*/ 48 w 48"/>
                    <a:gd name="T19" fmla="*/ 22 h 48"/>
                    <a:gd name="T20" fmla="*/ 46 w 48"/>
                    <a:gd name="T21" fmla="*/ 32 h 48"/>
                    <a:gd name="T22" fmla="*/ 46 w 48"/>
                    <a:gd name="T23" fmla="*/ 32 h 48"/>
                    <a:gd name="T24" fmla="*/ 42 w 48"/>
                    <a:gd name="T25" fmla="*/ 40 h 48"/>
                    <a:gd name="T26" fmla="*/ 34 w 48"/>
                    <a:gd name="T27" fmla="*/ 46 h 48"/>
                    <a:gd name="T28" fmla="*/ 26 w 48"/>
                    <a:gd name="T29" fmla="*/ 48 h 48"/>
                    <a:gd name="T30" fmla="*/ 16 w 48"/>
                    <a:gd name="T31" fmla="*/ 48 h 48"/>
                    <a:gd name="T32" fmla="*/ 16 w 48"/>
                    <a:gd name="T33" fmla="*/ 48 h 48"/>
                    <a:gd name="T34" fmla="*/ 8 w 48"/>
                    <a:gd name="T35" fmla="*/ 44 h 48"/>
                    <a:gd name="T36" fmla="*/ 2 w 48"/>
                    <a:gd name="T37" fmla="*/ 36 h 48"/>
                    <a:gd name="T38" fmla="*/ 0 w 48"/>
                    <a:gd name="T39" fmla="*/ 26 h 48"/>
                    <a:gd name="T40" fmla="*/ 2 w 48"/>
                    <a:gd name="T41" fmla="*/ 18 h 48"/>
                    <a:gd name="T42" fmla="*/ 2 w 48"/>
                    <a:gd name="T43"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8">
                      <a:moveTo>
                        <a:pt x="2" y="18"/>
                      </a:moveTo>
                      <a:lnTo>
                        <a:pt x="2" y="18"/>
                      </a:lnTo>
                      <a:lnTo>
                        <a:pt x="6" y="8"/>
                      </a:lnTo>
                      <a:lnTo>
                        <a:pt x="14" y="2"/>
                      </a:lnTo>
                      <a:lnTo>
                        <a:pt x="22" y="0"/>
                      </a:lnTo>
                      <a:lnTo>
                        <a:pt x="32" y="0"/>
                      </a:lnTo>
                      <a:lnTo>
                        <a:pt x="32" y="0"/>
                      </a:lnTo>
                      <a:lnTo>
                        <a:pt x="40" y="6"/>
                      </a:lnTo>
                      <a:lnTo>
                        <a:pt x="46" y="12"/>
                      </a:lnTo>
                      <a:lnTo>
                        <a:pt x="48" y="22"/>
                      </a:lnTo>
                      <a:lnTo>
                        <a:pt x="46" y="32"/>
                      </a:lnTo>
                      <a:lnTo>
                        <a:pt x="46" y="32"/>
                      </a:lnTo>
                      <a:lnTo>
                        <a:pt x="42" y="40"/>
                      </a:lnTo>
                      <a:lnTo>
                        <a:pt x="34" y="46"/>
                      </a:lnTo>
                      <a:lnTo>
                        <a:pt x="26" y="48"/>
                      </a:lnTo>
                      <a:lnTo>
                        <a:pt x="16" y="48"/>
                      </a:lnTo>
                      <a:lnTo>
                        <a:pt x="16" y="48"/>
                      </a:lnTo>
                      <a:lnTo>
                        <a:pt x="8" y="44"/>
                      </a:lnTo>
                      <a:lnTo>
                        <a:pt x="2" y="36"/>
                      </a:lnTo>
                      <a:lnTo>
                        <a:pt x="0" y="26"/>
                      </a:lnTo>
                      <a:lnTo>
                        <a:pt x="2" y="18"/>
                      </a:lnTo>
                      <a:lnTo>
                        <a:pt x="2"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12"/>
                <p:cNvSpPr>
                  <a:spLocks/>
                </p:cNvSpPr>
                <p:nvPr/>
              </p:nvSpPr>
              <p:spPr bwMode="auto">
                <a:xfrm>
                  <a:off x="11577638" y="6188075"/>
                  <a:ext cx="600075" cy="768350"/>
                </a:xfrm>
                <a:custGeom>
                  <a:avLst/>
                  <a:gdLst>
                    <a:gd name="T0" fmla="*/ 378 w 378"/>
                    <a:gd name="T1" fmla="*/ 96 h 484"/>
                    <a:gd name="T2" fmla="*/ 378 w 378"/>
                    <a:gd name="T3" fmla="*/ 96 h 484"/>
                    <a:gd name="T4" fmla="*/ 378 w 378"/>
                    <a:gd name="T5" fmla="*/ 90 h 484"/>
                    <a:gd name="T6" fmla="*/ 378 w 378"/>
                    <a:gd name="T7" fmla="*/ 84 h 484"/>
                    <a:gd name="T8" fmla="*/ 376 w 378"/>
                    <a:gd name="T9" fmla="*/ 78 h 484"/>
                    <a:gd name="T10" fmla="*/ 372 w 378"/>
                    <a:gd name="T11" fmla="*/ 74 h 484"/>
                    <a:gd name="T12" fmla="*/ 136 w 378"/>
                    <a:gd name="T13" fmla="*/ 0 h 484"/>
                    <a:gd name="T14" fmla="*/ 136 w 378"/>
                    <a:gd name="T15" fmla="*/ 0 h 484"/>
                    <a:gd name="T16" fmla="*/ 132 w 378"/>
                    <a:gd name="T17" fmla="*/ 2 h 484"/>
                    <a:gd name="T18" fmla="*/ 126 w 378"/>
                    <a:gd name="T19" fmla="*/ 4 h 484"/>
                    <a:gd name="T20" fmla="*/ 122 w 378"/>
                    <a:gd name="T21" fmla="*/ 10 h 484"/>
                    <a:gd name="T22" fmla="*/ 120 w 378"/>
                    <a:gd name="T23" fmla="*/ 14 h 484"/>
                    <a:gd name="T24" fmla="*/ 0 w 378"/>
                    <a:gd name="T25" fmla="*/ 394 h 484"/>
                    <a:gd name="T26" fmla="*/ 0 w 378"/>
                    <a:gd name="T27" fmla="*/ 394 h 484"/>
                    <a:gd name="T28" fmla="*/ 0 w 378"/>
                    <a:gd name="T29" fmla="*/ 398 h 484"/>
                    <a:gd name="T30" fmla="*/ 2 w 378"/>
                    <a:gd name="T31" fmla="*/ 404 h 484"/>
                    <a:gd name="T32" fmla="*/ 4 w 378"/>
                    <a:gd name="T33" fmla="*/ 408 h 484"/>
                    <a:gd name="T34" fmla="*/ 8 w 378"/>
                    <a:gd name="T35" fmla="*/ 410 h 484"/>
                    <a:gd name="T36" fmla="*/ 114 w 378"/>
                    <a:gd name="T37" fmla="*/ 442 h 484"/>
                    <a:gd name="T38" fmla="*/ 114 w 378"/>
                    <a:gd name="T39" fmla="*/ 442 h 484"/>
                    <a:gd name="T40" fmla="*/ 138 w 378"/>
                    <a:gd name="T41" fmla="*/ 450 h 484"/>
                    <a:gd name="T42" fmla="*/ 242 w 378"/>
                    <a:gd name="T43" fmla="*/ 484 h 484"/>
                    <a:gd name="T44" fmla="*/ 242 w 378"/>
                    <a:gd name="T45" fmla="*/ 484 h 484"/>
                    <a:gd name="T46" fmla="*/ 248 w 378"/>
                    <a:gd name="T47" fmla="*/ 484 h 484"/>
                    <a:gd name="T48" fmla="*/ 252 w 378"/>
                    <a:gd name="T49" fmla="*/ 482 h 484"/>
                    <a:gd name="T50" fmla="*/ 256 w 378"/>
                    <a:gd name="T51" fmla="*/ 480 h 484"/>
                    <a:gd name="T52" fmla="*/ 258 w 378"/>
                    <a:gd name="T53" fmla="*/ 474 h 484"/>
                    <a:gd name="T54" fmla="*/ 378 w 378"/>
                    <a:gd name="T55" fmla="*/ 96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8" h="484">
                      <a:moveTo>
                        <a:pt x="378" y="96"/>
                      </a:moveTo>
                      <a:lnTo>
                        <a:pt x="378" y="96"/>
                      </a:lnTo>
                      <a:lnTo>
                        <a:pt x="378" y="90"/>
                      </a:lnTo>
                      <a:lnTo>
                        <a:pt x="378" y="84"/>
                      </a:lnTo>
                      <a:lnTo>
                        <a:pt x="376" y="78"/>
                      </a:lnTo>
                      <a:lnTo>
                        <a:pt x="372" y="74"/>
                      </a:lnTo>
                      <a:lnTo>
                        <a:pt x="136" y="0"/>
                      </a:lnTo>
                      <a:lnTo>
                        <a:pt x="136" y="0"/>
                      </a:lnTo>
                      <a:lnTo>
                        <a:pt x="132" y="2"/>
                      </a:lnTo>
                      <a:lnTo>
                        <a:pt x="126" y="4"/>
                      </a:lnTo>
                      <a:lnTo>
                        <a:pt x="122" y="10"/>
                      </a:lnTo>
                      <a:lnTo>
                        <a:pt x="120" y="14"/>
                      </a:lnTo>
                      <a:lnTo>
                        <a:pt x="0" y="394"/>
                      </a:lnTo>
                      <a:lnTo>
                        <a:pt x="0" y="394"/>
                      </a:lnTo>
                      <a:lnTo>
                        <a:pt x="0" y="398"/>
                      </a:lnTo>
                      <a:lnTo>
                        <a:pt x="2" y="404"/>
                      </a:lnTo>
                      <a:lnTo>
                        <a:pt x="4" y="408"/>
                      </a:lnTo>
                      <a:lnTo>
                        <a:pt x="8" y="410"/>
                      </a:lnTo>
                      <a:lnTo>
                        <a:pt x="114" y="442"/>
                      </a:lnTo>
                      <a:lnTo>
                        <a:pt x="114" y="442"/>
                      </a:lnTo>
                      <a:lnTo>
                        <a:pt x="138" y="450"/>
                      </a:lnTo>
                      <a:lnTo>
                        <a:pt x="242" y="484"/>
                      </a:lnTo>
                      <a:lnTo>
                        <a:pt x="242" y="484"/>
                      </a:lnTo>
                      <a:lnTo>
                        <a:pt x="248" y="484"/>
                      </a:lnTo>
                      <a:lnTo>
                        <a:pt x="252" y="482"/>
                      </a:lnTo>
                      <a:lnTo>
                        <a:pt x="256" y="480"/>
                      </a:lnTo>
                      <a:lnTo>
                        <a:pt x="258" y="474"/>
                      </a:lnTo>
                      <a:lnTo>
                        <a:pt x="378" y="96"/>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13"/>
                <p:cNvSpPr>
                  <a:spLocks/>
                </p:cNvSpPr>
                <p:nvPr/>
              </p:nvSpPr>
              <p:spPr bwMode="auto">
                <a:xfrm>
                  <a:off x="12034838" y="5514975"/>
                  <a:ext cx="304800" cy="577850"/>
                </a:xfrm>
                <a:custGeom>
                  <a:avLst/>
                  <a:gdLst>
                    <a:gd name="T0" fmla="*/ 8 w 192"/>
                    <a:gd name="T1" fmla="*/ 336 h 364"/>
                    <a:gd name="T2" fmla="*/ 8 w 192"/>
                    <a:gd name="T3" fmla="*/ 336 h 364"/>
                    <a:gd name="T4" fmla="*/ 30 w 192"/>
                    <a:gd name="T5" fmla="*/ 324 h 364"/>
                    <a:gd name="T6" fmla="*/ 48 w 192"/>
                    <a:gd name="T7" fmla="*/ 310 h 364"/>
                    <a:gd name="T8" fmla="*/ 64 w 192"/>
                    <a:gd name="T9" fmla="*/ 294 h 364"/>
                    <a:gd name="T10" fmla="*/ 78 w 192"/>
                    <a:gd name="T11" fmla="*/ 278 h 364"/>
                    <a:gd name="T12" fmla="*/ 90 w 192"/>
                    <a:gd name="T13" fmla="*/ 258 h 364"/>
                    <a:gd name="T14" fmla="*/ 100 w 192"/>
                    <a:gd name="T15" fmla="*/ 238 h 364"/>
                    <a:gd name="T16" fmla="*/ 120 w 192"/>
                    <a:gd name="T17" fmla="*/ 196 h 364"/>
                    <a:gd name="T18" fmla="*/ 120 w 192"/>
                    <a:gd name="T19" fmla="*/ 196 h 364"/>
                    <a:gd name="T20" fmla="*/ 138 w 192"/>
                    <a:gd name="T21" fmla="*/ 156 h 364"/>
                    <a:gd name="T22" fmla="*/ 148 w 192"/>
                    <a:gd name="T23" fmla="*/ 134 h 364"/>
                    <a:gd name="T24" fmla="*/ 156 w 192"/>
                    <a:gd name="T25" fmla="*/ 110 h 364"/>
                    <a:gd name="T26" fmla="*/ 162 w 192"/>
                    <a:gd name="T27" fmla="*/ 86 h 364"/>
                    <a:gd name="T28" fmla="*/ 162 w 192"/>
                    <a:gd name="T29" fmla="*/ 74 h 364"/>
                    <a:gd name="T30" fmla="*/ 162 w 192"/>
                    <a:gd name="T31" fmla="*/ 64 h 364"/>
                    <a:gd name="T32" fmla="*/ 160 w 192"/>
                    <a:gd name="T33" fmla="*/ 54 h 364"/>
                    <a:gd name="T34" fmla="*/ 156 w 192"/>
                    <a:gd name="T35" fmla="*/ 44 h 364"/>
                    <a:gd name="T36" fmla="*/ 150 w 192"/>
                    <a:gd name="T37" fmla="*/ 34 h 364"/>
                    <a:gd name="T38" fmla="*/ 144 w 192"/>
                    <a:gd name="T39" fmla="*/ 26 h 364"/>
                    <a:gd name="T40" fmla="*/ 144 w 192"/>
                    <a:gd name="T41" fmla="*/ 26 h 364"/>
                    <a:gd name="T42" fmla="*/ 140 w 192"/>
                    <a:gd name="T43" fmla="*/ 20 h 364"/>
                    <a:gd name="T44" fmla="*/ 138 w 192"/>
                    <a:gd name="T45" fmla="*/ 16 h 364"/>
                    <a:gd name="T46" fmla="*/ 140 w 192"/>
                    <a:gd name="T47" fmla="*/ 10 h 364"/>
                    <a:gd name="T48" fmla="*/ 144 w 192"/>
                    <a:gd name="T49" fmla="*/ 6 h 364"/>
                    <a:gd name="T50" fmla="*/ 148 w 192"/>
                    <a:gd name="T51" fmla="*/ 2 h 364"/>
                    <a:gd name="T52" fmla="*/ 154 w 192"/>
                    <a:gd name="T53" fmla="*/ 0 h 364"/>
                    <a:gd name="T54" fmla="*/ 160 w 192"/>
                    <a:gd name="T55" fmla="*/ 2 h 364"/>
                    <a:gd name="T56" fmla="*/ 164 w 192"/>
                    <a:gd name="T57" fmla="*/ 4 h 364"/>
                    <a:gd name="T58" fmla="*/ 164 w 192"/>
                    <a:gd name="T59" fmla="*/ 4 h 364"/>
                    <a:gd name="T60" fmla="*/ 174 w 192"/>
                    <a:gd name="T61" fmla="*/ 14 h 364"/>
                    <a:gd name="T62" fmla="*/ 180 w 192"/>
                    <a:gd name="T63" fmla="*/ 24 h 364"/>
                    <a:gd name="T64" fmla="*/ 186 w 192"/>
                    <a:gd name="T65" fmla="*/ 34 h 364"/>
                    <a:gd name="T66" fmla="*/ 188 w 192"/>
                    <a:gd name="T67" fmla="*/ 46 h 364"/>
                    <a:gd name="T68" fmla="*/ 190 w 192"/>
                    <a:gd name="T69" fmla="*/ 56 h 364"/>
                    <a:gd name="T70" fmla="*/ 192 w 192"/>
                    <a:gd name="T71" fmla="*/ 68 h 364"/>
                    <a:gd name="T72" fmla="*/ 190 w 192"/>
                    <a:gd name="T73" fmla="*/ 92 h 364"/>
                    <a:gd name="T74" fmla="*/ 184 w 192"/>
                    <a:gd name="T75" fmla="*/ 116 h 364"/>
                    <a:gd name="T76" fmla="*/ 176 w 192"/>
                    <a:gd name="T77" fmla="*/ 140 h 364"/>
                    <a:gd name="T78" fmla="*/ 158 w 192"/>
                    <a:gd name="T79" fmla="*/ 184 h 364"/>
                    <a:gd name="T80" fmla="*/ 158 w 192"/>
                    <a:gd name="T81" fmla="*/ 184 h 364"/>
                    <a:gd name="T82" fmla="*/ 134 w 192"/>
                    <a:gd name="T83" fmla="*/ 238 h 364"/>
                    <a:gd name="T84" fmla="*/ 122 w 192"/>
                    <a:gd name="T85" fmla="*/ 262 h 364"/>
                    <a:gd name="T86" fmla="*/ 108 w 192"/>
                    <a:gd name="T87" fmla="*/ 288 h 364"/>
                    <a:gd name="T88" fmla="*/ 90 w 192"/>
                    <a:gd name="T89" fmla="*/ 310 h 364"/>
                    <a:gd name="T90" fmla="*/ 72 w 192"/>
                    <a:gd name="T91" fmla="*/ 330 h 364"/>
                    <a:gd name="T92" fmla="*/ 50 w 192"/>
                    <a:gd name="T93" fmla="*/ 348 h 364"/>
                    <a:gd name="T94" fmla="*/ 36 w 192"/>
                    <a:gd name="T95" fmla="*/ 356 h 364"/>
                    <a:gd name="T96" fmla="*/ 22 w 192"/>
                    <a:gd name="T97" fmla="*/ 362 h 364"/>
                    <a:gd name="T98" fmla="*/ 22 w 192"/>
                    <a:gd name="T99" fmla="*/ 362 h 364"/>
                    <a:gd name="T100" fmla="*/ 16 w 192"/>
                    <a:gd name="T101" fmla="*/ 364 h 364"/>
                    <a:gd name="T102" fmla="*/ 10 w 192"/>
                    <a:gd name="T103" fmla="*/ 362 h 364"/>
                    <a:gd name="T104" fmla="*/ 6 w 192"/>
                    <a:gd name="T105" fmla="*/ 360 h 364"/>
                    <a:gd name="T106" fmla="*/ 2 w 192"/>
                    <a:gd name="T107" fmla="*/ 356 h 364"/>
                    <a:gd name="T108" fmla="*/ 0 w 192"/>
                    <a:gd name="T109" fmla="*/ 350 h 364"/>
                    <a:gd name="T110" fmla="*/ 0 w 192"/>
                    <a:gd name="T111" fmla="*/ 344 h 364"/>
                    <a:gd name="T112" fmla="*/ 2 w 192"/>
                    <a:gd name="T113" fmla="*/ 340 h 364"/>
                    <a:gd name="T114" fmla="*/ 8 w 192"/>
                    <a:gd name="T115" fmla="*/ 336 h 364"/>
                    <a:gd name="T116" fmla="*/ 8 w 192"/>
                    <a:gd name="T117" fmla="*/ 336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2" h="364">
                      <a:moveTo>
                        <a:pt x="8" y="336"/>
                      </a:moveTo>
                      <a:lnTo>
                        <a:pt x="8" y="336"/>
                      </a:lnTo>
                      <a:lnTo>
                        <a:pt x="30" y="324"/>
                      </a:lnTo>
                      <a:lnTo>
                        <a:pt x="48" y="310"/>
                      </a:lnTo>
                      <a:lnTo>
                        <a:pt x="64" y="294"/>
                      </a:lnTo>
                      <a:lnTo>
                        <a:pt x="78" y="278"/>
                      </a:lnTo>
                      <a:lnTo>
                        <a:pt x="90" y="258"/>
                      </a:lnTo>
                      <a:lnTo>
                        <a:pt x="100" y="238"/>
                      </a:lnTo>
                      <a:lnTo>
                        <a:pt x="120" y="196"/>
                      </a:lnTo>
                      <a:lnTo>
                        <a:pt x="120" y="196"/>
                      </a:lnTo>
                      <a:lnTo>
                        <a:pt x="138" y="156"/>
                      </a:lnTo>
                      <a:lnTo>
                        <a:pt x="148" y="134"/>
                      </a:lnTo>
                      <a:lnTo>
                        <a:pt x="156" y="110"/>
                      </a:lnTo>
                      <a:lnTo>
                        <a:pt x="162" y="86"/>
                      </a:lnTo>
                      <a:lnTo>
                        <a:pt x="162" y="74"/>
                      </a:lnTo>
                      <a:lnTo>
                        <a:pt x="162" y="64"/>
                      </a:lnTo>
                      <a:lnTo>
                        <a:pt x="160" y="54"/>
                      </a:lnTo>
                      <a:lnTo>
                        <a:pt x="156" y="44"/>
                      </a:lnTo>
                      <a:lnTo>
                        <a:pt x="150" y="34"/>
                      </a:lnTo>
                      <a:lnTo>
                        <a:pt x="144" y="26"/>
                      </a:lnTo>
                      <a:lnTo>
                        <a:pt x="144" y="26"/>
                      </a:lnTo>
                      <a:lnTo>
                        <a:pt x="140" y="20"/>
                      </a:lnTo>
                      <a:lnTo>
                        <a:pt x="138" y="16"/>
                      </a:lnTo>
                      <a:lnTo>
                        <a:pt x="140" y="10"/>
                      </a:lnTo>
                      <a:lnTo>
                        <a:pt x="144" y="6"/>
                      </a:lnTo>
                      <a:lnTo>
                        <a:pt x="148" y="2"/>
                      </a:lnTo>
                      <a:lnTo>
                        <a:pt x="154" y="0"/>
                      </a:lnTo>
                      <a:lnTo>
                        <a:pt x="160" y="2"/>
                      </a:lnTo>
                      <a:lnTo>
                        <a:pt x="164" y="4"/>
                      </a:lnTo>
                      <a:lnTo>
                        <a:pt x="164" y="4"/>
                      </a:lnTo>
                      <a:lnTo>
                        <a:pt x="174" y="14"/>
                      </a:lnTo>
                      <a:lnTo>
                        <a:pt x="180" y="24"/>
                      </a:lnTo>
                      <a:lnTo>
                        <a:pt x="186" y="34"/>
                      </a:lnTo>
                      <a:lnTo>
                        <a:pt x="188" y="46"/>
                      </a:lnTo>
                      <a:lnTo>
                        <a:pt x="190" y="56"/>
                      </a:lnTo>
                      <a:lnTo>
                        <a:pt x="192" y="68"/>
                      </a:lnTo>
                      <a:lnTo>
                        <a:pt x="190" y="92"/>
                      </a:lnTo>
                      <a:lnTo>
                        <a:pt x="184" y="116"/>
                      </a:lnTo>
                      <a:lnTo>
                        <a:pt x="176" y="140"/>
                      </a:lnTo>
                      <a:lnTo>
                        <a:pt x="158" y="184"/>
                      </a:lnTo>
                      <a:lnTo>
                        <a:pt x="158" y="184"/>
                      </a:lnTo>
                      <a:lnTo>
                        <a:pt x="134" y="238"/>
                      </a:lnTo>
                      <a:lnTo>
                        <a:pt x="122" y="262"/>
                      </a:lnTo>
                      <a:lnTo>
                        <a:pt x="108" y="288"/>
                      </a:lnTo>
                      <a:lnTo>
                        <a:pt x="90" y="310"/>
                      </a:lnTo>
                      <a:lnTo>
                        <a:pt x="72" y="330"/>
                      </a:lnTo>
                      <a:lnTo>
                        <a:pt x="50" y="348"/>
                      </a:lnTo>
                      <a:lnTo>
                        <a:pt x="36" y="356"/>
                      </a:lnTo>
                      <a:lnTo>
                        <a:pt x="22" y="362"/>
                      </a:lnTo>
                      <a:lnTo>
                        <a:pt x="22" y="362"/>
                      </a:lnTo>
                      <a:lnTo>
                        <a:pt x="16" y="364"/>
                      </a:lnTo>
                      <a:lnTo>
                        <a:pt x="10" y="362"/>
                      </a:lnTo>
                      <a:lnTo>
                        <a:pt x="6" y="360"/>
                      </a:lnTo>
                      <a:lnTo>
                        <a:pt x="2" y="356"/>
                      </a:lnTo>
                      <a:lnTo>
                        <a:pt x="0" y="350"/>
                      </a:lnTo>
                      <a:lnTo>
                        <a:pt x="0" y="344"/>
                      </a:lnTo>
                      <a:lnTo>
                        <a:pt x="2" y="340"/>
                      </a:lnTo>
                      <a:lnTo>
                        <a:pt x="8" y="336"/>
                      </a:lnTo>
                      <a:lnTo>
                        <a:pt x="8" y="336"/>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14"/>
                <p:cNvSpPr>
                  <a:spLocks/>
                </p:cNvSpPr>
                <p:nvPr/>
              </p:nvSpPr>
              <p:spPr bwMode="auto">
                <a:xfrm>
                  <a:off x="11717338" y="6318250"/>
                  <a:ext cx="349250" cy="530225"/>
                </a:xfrm>
                <a:custGeom>
                  <a:avLst/>
                  <a:gdLst>
                    <a:gd name="T0" fmla="*/ 120 w 220"/>
                    <a:gd name="T1" fmla="*/ 236 h 334"/>
                    <a:gd name="T2" fmla="*/ 120 w 220"/>
                    <a:gd name="T3" fmla="*/ 212 h 334"/>
                    <a:gd name="T4" fmla="*/ 114 w 220"/>
                    <a:gd name="T5" fmla="*/ 202 h 334"/>
                    <a:gd name="T6" fmla="*/ 100 w 220"/>
                    <a:gd name="T7" fmla="*/ 190 h 334"/>
                    <a:gd name="T8" fmla="*/ 70 w 220"/>
                    <a:gd name="T9" fmla="*/ 162 h 334"/>
                    <a:gd name="T10" fmla="*/ 50 w 220"/>
                    <a:gd name="T11" fmla="*/ 138 h 334"/>
                    <a:gd name="T12" fmla="*/ 46 w 220"/>
                    <a:gd name="T13" fmla="*/ 126 h 334"/>
                    <a:gd name="T14" fmla="*/ 44 w 220"/>
                    <a:gd name="T15" fmla="*/ 98 h 334"/>
                    <a:gd name="T16" fmla="*/ 48 w 220"/>
                    <a:gd name="T17" fmla="*/ 82 h 334"/>
                    <a:gd name="T18" fmla="*/ 62 w 220"/>
                    <a:gd name="T19" fmla="*/ 58 h 334"/>
                    <a:gd name="T20" fmla="*/ 82 w 220"/>
                    <a:gd name="T21" fmla="*/ 40 h 334"/>
                    <a:gd name="T22" fmla="*/ 96 w 220"/>
                    <a:gd name="T23" fmla="*/ 36 h 334"/>
                    <a:gd name="T24" fmla="*/ 126 w 220"/>
                    <a:gd name="T25" fmla="*/ 34 h 334"/>
                    <a:gd name="T26" fmla="*/ 156 w 220"/>
                    <a:gd name="T27" fmla="*/ 0 h 334"/>
                    <a:gd name="T28" fmla="*/ 170 w 220"/>
                    <a:gd name="T29" fmla="*/ 46 h 334"/>
                    <a:gd name="T30" fmla="*/ 184 w 220"/>
                    <a:gd name="T31" fmla="*/ 54 h 334"/>
                    <a:gd name="T32" fmla="*/ 206 w 220"/>
                    <a:gd name="T33" fmla="*/ 74 h 334"/>
                    <a:gd name="T34" fmla="*/ 214 w 220"/>
                    <a:gd name="T35" fmla="*/ 86 h 334"/>
                    <a:gd name="T36" fmla="*/ 220 w 220"/>
                    <a:gd name="T37" fmla="*/ 114 h 334"/>
                    <a:gd name="T38" fmla="*/ 214 w 220"/>
                    <a:gd name="T39" fmla="*/ 144 h 334"/>
                    <a:gd name="T40" fmla="*/ 158 w 220"/>
                    <a:gd name="T41" fmla="*/ 126 h 334"/>
                    <a:gd name="T42" fmla="*/ 160 w 220"/>
                    <a:gd name="T43" fmla="*/ 110 h 334"/>
                    <a:gd name="T44" fmla="*/ 158 w 220"/>
                    <a:gd name="T45" fmla="*/ 98 h 334"/>
                    <a:gd name="T46" fmla="*/ 156 w 220"/>
                    <a:gd name="T47" fmla="*/ 94 h 334"/>
                    <a:gd name="T48" fmla="*/ 146 w 220"/>
                    <a:gd name="T49" fmla="*/ 86 h 334"/>
                    <a:gd name="T50" fmla="*/ 140 w 220"/>
                    <a:gd name="T51" fmla="*/ 84 h 334"/>
                    <a:gd name="T52" fmla="*/ 122 w 220"/>
                    <a:gd name="T53" fmla="*/ 82 h 334"/>
                    <a:gd name="T54" fmla="*/ 118 w 220"/>
                    <a:gd name="T55" fmla="*/ 84 h 334"/>
                    <a:gd name="T56" fmla="*/ 106 w 220"/>
                    <a:gd name="T57" fmla="*/ 102 h 334"/>
                    <a:gd name="T58" fmla="*/ 104 w 220"/>
                    <a:gd name="T59" fmla="*/ 112 h 334"/>
                    <a:gd name="T60" fmla="*/ 106 w 220"/>
                    <a:gd name="T61" fmla="*/ 122 h 334"/>
                    <a:gd name="T62" fmla="*/ 126 w 220"/>
                    <a:gd name="T63" fmla="*/ 146 h 334"/>
                    <a:gd name="T64" fmla="*/ 142 w 220"/>
                    <a:gd name="T65" fmla="*/ 158 h 334"/>
                    <a:gd name="T66" fmla="*/ 166 w 220"/>
                    <a:gd name="T67" fmla="*/ 184 h 334"/>
                    <a:gd name="T68" fmla="*/ 176 w 220"/>
                    <a:gd name="T69" fmla="*/ 196 h 334"/>
                    <a:gd name="T70" fmla="*/ 182 w 220"/>
                    <a:gd name="T71" fmla="*/ 224 h 334"/>
                    <a:gd name="T72" fmla="*/ 178 w 220"/>
                    <a:gd name="T73" fmla="*/ 254 h 334"/>
                    <a:gd name="T74" fmla="*/ 172 w 220"/>
                    <a:gd name="T75" fmla="*/ 268 h 334"/>
                    <a:gd name="T76" fmla="*/ 156 w 220"/>
                    <a:gd name="T77" fmla="*/ 288 h 334"/>
                    <a:gd name="T78" fmla="*/ 144 w 220"/>
                    <a:gd name="T79" fmla="*/ 296 h 334"/>
                    <a:gd name="T80" fmla="*/ 116 w 220"/>
                    <a:gd name="T81" fmla="*/ 302 h 334"/>
                    <a:gd name="T82" fmla="*/ 86 w 220"/>
                    <a:gd name="T83" fmla="*/ 300 h 334"/>
                    <a:gd name="T84" fmla="*/ 46 w 220"/>
                    <a:gd name="T85" fmla="*/ 326 h 334"/>
                    <a:gd name="T86" fmla="*/ 58 w 220"/>
                    <a:gd name="T87" fmla="*/ 292 h 334"/>
                    <a:gd name="T88" fmla="*/ 28 w 220"/>
                    <a:gd name="T89" fmla="*/ 274 h 334"/>
                    <a:gd name="T90" fmla="*/ 8 w 220"/>
                    <a:gd name="T91" fmla="*/ 252 h 334"/>
                    <a:gd name="T92" fmla="*/ 2 w 220"/>
                    <a:gd name="T93" fmla="*/ 238 h 334"/>
                    <a:gd name="T94" fmla="*/ 0 w 220"/>
                    <a:gd name="T95" fmla="*/ 206 h 334"/>
                    <a:gd name="T96" fmla="*/ 6 w 220"/>
                    <a:gd name="T97" fmla="*/ 186 h 334"/>
                    <a:gd name="T98" fmla="*/ 62 w 220"/>
                    <a:gd name="T99" fmla="*/ 204 h 334"/>
                    <a:gd name="T100" fmla="*/ 58 w 220"/>
                    <a:gd name="T101" fmla="*/ 222 h 334"/>
                    <a:gd name="T102" fmla="*/ 62 w 220"/>
                    <a:gd name="T103" fmla="*/ 236 h 334"/>
                    <a:gd name="T104" fmla="*/ 66 w 220"/>
                    <a:gd name="T105" fmla="*/ 242 h 334"/>
                    <a:gd name="T106" fmla="*/ 78 w 220"/>
                    <a:gd name="T107" fmla="*/ 250 h 334"/>
                    <a:gd name="T108" fmla="*/ 86 w 220"/>
                    <a:gd name="T109" fmla="*/ 252 h 334"/>
                    <a:gd name="T110" fmla="*/ 104 w 220"/>
                    <a:gd name="T111" fmla="*/ 254 h 334"/>
                    <a:gd name="T112" fmla="*/ 108 w 220"/>
                    <a:gd name="T113" fmla="*/ 252 h 334"/>
                    <a:gd name="T114" fmla="*/ 120 w 220"/>
                    <a:gd name="T115" fmla="*/ 23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 h="334">
                      <a:moveTo>
                        <a:pt x="120" y="236"/>
                      </a:moveTo>
                      <a:lnTo>
                        <a:pt x="120" y="236"/>
                      </a:lnTo>
                      <a:lnTo>
                        <a:pt x="122" y="222"/>
                      </a:lnTo>
                      <a:lnTo>
                        <a:pt x="120" y="212"/>
                      </a:lnTo>
                      <a:lnTo>
                        <a:pt x="120" y="212"/>
                      </a:lnTo>
                      <a:lnTo>
                        <a:pt x="114" y="202"/>
                      </a:lnTo>
                      <a:lnTo>
                        <a:pt x="100" y="190"/>
                      </a:lnTo>
                      <a:lnTo>
                        <a:pt x="100" y="190"/>
                      </a:lnTo>
                      <a:lnTo>
                        <a:pt x="84" y="176"/>
                      </a:lnTo>
                      <a:lnTo>
                        <a:pt x="70" y="162"/>
                      </a:lnTo>
                      <a:lnTo>
                        <a:pt x="58" y="150"/>
                      </a:lnTo>
                      <a:lnTo>
                        <a:pt x="50" y="138"/>
                      </a:lnTo>
                      <a:lnTo>
                        <a:pt x="50" y="138"/>
                      </a:lnTo>
                      <a:lnTo>
                        <a:pt x="46" y="126"/>
                      </a:lnTo>
                      <a:lnTo>
                        <a:pt x="42" y="112"/>
                      </a:lnTo>
                      <a:lnTo>
                        <a:pt x="44" y="98"/>
                      </a:lnTo>
                      <a:lnTo>
                        <a:pt x="48" y="82"/>
                      </a:lnTo>
                      <a:lnTo>
                        <a:pt x="48" y="82"/>
                      </a:lnTo>
                      <a:lnTo>
                        <a:pt x="54" y="70"/>
                      </a:lnTo>
                      <a:lnTo>
                        <a:pt x="62" y="58"/>
                      </a:lnTo>
                      <a:lnTo>
                        <a:pt x="70" y="48"/>
                      </a:lnTo>
                      <a:lnTo>
                        <a:pt x="82" y="40"/>
                      </a:lnTo>
                      <a:lnTo>
                        <a:pt x="82" y="40"/>
                      </a:lnTo>
                      <a:lnTo>
                        <a:pt x="96" y="36"/>
                      </a:lnTo>
                      <a:lnTo>
                        <a:pt x="112" y="34"/>
                      </a:lnTo>
                      <a:lnTo>
                        <a:pt x="126" y="34"/>
                      </a:lnTo>
                      <a:lnTo>
                        <a:pt x="144" y="36"/>
                      </a:lnTo>
                      <a:lnTo>
                        <a:pt x="156" y="0"/>
                      </a:lnTo>
                      <a:lnTo>
                        <a:pt x="182" y="10"/>
                      </a:lnTo>
                      <a:lnTo>
                        <a:pt x="170" y="46"/>
                      </a:lnTo>
                      <a:lnTo>
                        <a:pt x="170" y="46"/>
                      </a:lnTo>
                      <a:lnTo>
                        <a:pt x="184" y="54"/>
                      </a:lnTo>
                      <a:lnTo>
                        <a:pt x="196" y="64"/>
                      </a:lnTo>
                      <a:lnTo>
                        <a:pt x="206" y="74"/>
                      </a:lnTo>
                      <a:lnTo>
                        <a:pt x="214" y="86"/>
                      </a:lnTo>
                      <a:lnTo>
                        <a:pt x="214" y="86"/>
                      </a:lnTo>
                      <a:lnTo>
                        <a:pt x="218" y="100"/>
                      </a:lnTo>
                      <a:lnTo>
                        <a:pt x="220" y="114"/>
                      </a:lnTo>
                      <a:lnTo>
                        <a:pt x="218" y="128"/>
                      </a:lnTo>
                      <a:lnTo>
                        <a:pt x="214" y="144"/>
                      </a:lnTo>
                      <a:lnTo>
                        <a:pt x="214" y="144"/>
                      </a:lnTo>
                      <a:lnTo>
                        <a:pt x="158" y="126"/>
                      </a:lnTo>
                      <a:lnTo>
                        <a:pt x="158" y="126"/>
                      </a:lnTo>
                      <a:lnTo>
                        <a:pt x="160" y="110"/>
                      </a:lnTo>
                      <a:lnTo>
                        <a:pt x="160" y="104"/>
                      </a:lnTo>
                      <a:lnTo>
                        <a:pt x="158" y="98"/>
                      </a:lnTo>
                      <a:lnTo>
                        <a:pt x="158" y="98"/>
                      </a:lnTo>
                      <a:lnTo>
                        <a:pt x="156" y="94"/>
                      </a:lnTo>
                      <a:lnTo>
                        <a:pt x="152" y="90"/>
                      </a:lnTo>
                      <a:lnTo>
                        <a:pt x="146" y="86"/>
                      </a:lnTo>
                      <a:lnTo>
                        <a:pt x="140" y="84"/>
                      </a:lnTo>
                      <a:lnTo>
                        <a:pt x="140" y="84"/>
                      </a:lnTo>
                      <a:lnTo>
                        <a:pt x="128" y="82"/>
                      </a:lnTo>
                      <a:lnTo>
                        <a:pt x="122" y="82"/>
                      </a:lnTo>
                      <a:lnTo>
                        <a:pt x="118" y="84"/>
                      </a:lnTo>
                      <a:lnTo>
                        <a:pt x="118" y="84"/>
                      </a:lnTo>
                      <a:lnTo>
                        <a:pt x="110" y="92"/>
                      </a:lnTo>
                      <a:lnTo>
                        <a:pt x="106" y="102"/>
                      </a:lnTo>
                      <a:lnTo>
                        <a:pt x="106" y="102"/>
                      </a:lnTo>
                      <a:lnTo>
                        <a:pt x="104" y="112"/>
                      </a:lnTo>
                      <a:lnTo>
                        <a:pt x="106" y="122"/>
                      </a:lnTo>
                      <a:lnTo>
                        <a:pt x="106" y="122"/>
                      </a:lnTo>
                      <a:lnTo>
                        <a:pt x="112" y="132"/>
                      </a:lnTo>
                      <a:lnTo>
                        <a:pt x="126" y="146"/>
                      </a:lnTo>
                      <a:lnTo>
                        <a:pt x="126" y="146"/>
                      </a:lnTo>
                      <a:lnTo>
                        <a:pt x="142" y="158"/>
                      </a:lnTo>
                      <a:lnTo>
                        <a:pt x="156" y="172"/>
                      </a:lnTo>
                      <a:lnTo>
                        <a:pt x="166" y="184"/>
                      </a:lnTo>
                      <a:lnTo>
                        <a:pt x="176" y="196"/>
                      </a:lnTo>
                      <a:lnTo>
                        <a:pt x="176" y="196"/>
                      </a:lnTo>
                      <a:lnTo>
                        <a:pt x="180" y="210"/>
                      </a:lnTo>
                      <a:lnTo>
                        <a:pt x="182" y="224"/>
                      </a:lnTo>
                      <a:lnTo>
                        <a:pt x="182" y="238"/>
                      </a:lnTo>
                      <a:lnTo>
                        <a:pt x="178" y="254"/>
                      </a:lnTo>
                      <a:lnTo>
                        <a:pt x="178" y="254"/>
                      </a:lnTo>
                      <a:lnTo>
                        <a:pt x="172" y="268"/>
                      </a:lnTo>
                      <a:lnTo>
                        <a:pt x="166" y="280"/>
                      </a:lnTo>
                      <a:lnTo>
                        <a:pt x="156" y="288"/>
                      </a:lnTo>
                      <a:lnTo>
                        <a:pt x="144" y="296"/>
                      </a:lnTo>
                      <a:lnTo>
                        <a:pt x="144" y="296"/>
                      </a:lnTo>
                      <a:lnTo>
                        <a:pt x="130" y="300"/>
                      </a:lnTo>
                      <a:lnTo>
                        <a:pt x="116" y="302"/>
                      </a:lnTo>
                      <a:lnTo>
                        <a:pt x="102" y="302"/>
                      </a:lnTo>
                      <a:lnTo>
                        <a:pt x="86" y="300"/>
                      </a:lnTo>
                      <a:lnTo>
                        <a:pt x="74" y="334"/>
                      </a:lnTo>
                      <a:lnTo>
                        <a:pt x="46" y="326"/>
                      </a:lnTo>
                      <a:lnTo>
                        <a:pt x="58" y="292"/>
                      </a:lnTo>
                      <a:lnTo>
                        <a:pt x="58" y="292"/>
                      </a:lnTo>
                      <a:lnTo>
                        <a:pt x="42" y="284"/>
                      </a:lnTo>
                      <a:lnTo>
                        <a:pt x="28" y="274"/>
                      </a:lnTo>
                      <a:lnTo>
                        <a:pt x="18" y="264"/>
                      </a:lnTo>
                      <a:lnTo>
                        <a:pt x="8" y="252"/>
                      </a:lnTo>
                      <a:lnTo>
                        <a:pt x="8" y="252"/>
                      </a:lnTo>
                      <a:lnTo>
                        <a:pt x="2" y="238"/>
                      </a:lnTo>
                      <a:lnTo>
                        <a:pt x="0" y="222"/>
                      </a:lnTo>
                      <a:lnTo>
                        <a:pt x="0" y="206"/>
                      </a:lnTo>
                      <a:lnTo>
                        <a:pt x="4" y="188"/>
                      </a:lnTo>
                      <a:lnTo>
                        <a:pt x="6" y="186"/>
                      </a:lnTo>
                      <a:lnTo>
                        <a:pt x="62" y="204"/>
                      </a:lnTo>
                      <a:lnTo>
                        <a:pt x="62" y="204"/>
                      </a:lnTo>
                      <a:lnTo>
                        <a:pt x="60" y="214"/>
                      </a:lnTo>
                      <a:lnTo>
                        <a:pt x="58" y="222"/>
                      </a:lnTo>
                      <a:lnTo>
                        <a:pt x="60" y="230"/>
                      </a:lnTo>
                      <a:lnTo>
                        <a:pt x="62" y="236"/>
                      </a:lnTo>
                      <a:lnTo>
                        <a:pt x="62" y="236"/>
                      </a:lnTo>
                      <a:lnTo>
                        <a:pt x="66" y="242"/>
                      </a:lnTo>
                      <a:lnTo>
                        <a:pt x="72" y="246"/>
                      </a:lnTo>
                      <a:lnTo>
                        <a:pt x="78" y="250"/>
                      </a:lnTo>
                      <a:lnTo>
                        <a:pt x="86" y="252"/>
                      </a:lnTo>
                      <a:lnTo>
                        <a:pt x="86" y="252"/>
                      </a:lnTo>
                      <a:lnTo>
                        <a:pt x="98" y="254"/>
                      </a:lnTo>
                      <a:lnTo>
                        <a:pt x="104" y="254"/>
                      </a:lnTo>
                      <a:lnTo>
                        <a:pt x="108" y="252"/>
                      </a:lnTo>
                      <a:lnTo>
                        <a:pt x="108" y="252"/>
                      </a:lnTo>
                      <a:lnTo>
                        <a:pt x="116" y="246"/>
                      </a:lnTo>
                      <a:lnTo>
                        <a:pt x="120" y="236"/>
                      </a:lnTo>
                      <a:lnTo>
                        <a:pt x="120" y="236"/>
                      </a:lnTo>
                      <a:close/>
                    </a:path>
                  </a:pathLst>
                </a:custGeom>
                <a:solidFill>
                  <a:srgbClr val="3F4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sp>
        <p:nvSpPr>
          <p:cNvPr id="847" name="TextBox 846"/>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848" name="TextBox 847"/>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3521699503"/>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750"/>
                            </p:stCondLst>
                            <p:childTnLst>
                              <p:par>
                                <p:cTn id="17" presetID="53" presetClass="entr" presetSubtype="16"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par>
                          <p:cTn id="22" fill="hold">
                            <p:stCondLst>
                              <p:cond delay="225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anim calcmode="lin" valueType="num">
                                      <p:cBhvr>
                                        <p:cTn id="26" dur="500" fill="hold"/>
                                        <p:tgtEl>
                                          <p:spTgt spid="8"/>
                                        </p:tgtEl>
                                        <p:attrNameLst>
                                          <p:attrName>ppt_x</p:attrName>
                                        </p:attrNameLst>
                                      </p:cBhvr>
                                      <p:tavLst>
                                        <p:tav tm="0">
                                          <p:val>
                                            <p:strVal val="#ppt_x"/>
                                          </p:val>
                                        </p:tav>
                                        <p:tav tm="100000">
                                          <p:val>
                                            <p:strVal val="#ppt_x"/>
                                          </p:val>
                                        </p:tav>
                                      </p:tavLst>
                                    </p:anim>
                                    <p:anim calcmode="lin" valueType="num">
                                      <p:cBhvr>
                                        <p:cTn id="27" dur="5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275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3250"/>
                            </p:stCondLst>
                            <p:childTnLst>
                              <p:par>
                                <p:cTn id="35" presetID="42" presetClass="entr" presetSubtype="0"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anim calcmode="lin" valueType="num">
                                      <p:cBhvr>
                                        <p:cTn id="38" dur="500" fill="hold"/>
                                        <p:tgtEl>
                                          <p:spTgt spid="11"/>
                                        </p:tgtEl>
                                        <p:attrNameLst>
                                          <p:attrName>ppt_x</p:attrName>
                                        </p:attrNameLst>
                                      </p:cBhvr>
                                      <p:tavLst>
                                        <p:tav tm="0">
                                          <p:val>
                                            <p:strVal val="#ppt_x"/>
                                          </p:val>
                                        </p:tav>
                                        <p:tav tm="100000">
                                          <p:val>
                                            <p:strVal val="#ppt_x"/>
                                          </p:val>
                                        </p:tav>
                                      </p:tavLst>
                                    </p:anim>
                                    <p:anim calcmode="lin" valueType="num">
                                      <p:cBhvr>
                                        <p:cTn id="39" dur="5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3750"/>
                            </p:stCondLst>
                            <p:childTnLst>
                              <p:par>
                                <p:cTn id="41" presetID="53" presetClass="entr" presetSubtype="16"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childTnLst>
                                </p:cTn>
                              </p:par>
                            </p:childTnLst>
                          </p:cTn>
                        </p:par>
                        <p:par>
                          <p:cTn id="46" fill="hold">
                            <p:stCondLst>
                              <p:cond delay="4250"/>
                            </p:stCondLst>
                            <p:childTnLst>
                              <p:par>
                                <p:cTn id="47" presetID="42" presetClass="entr" presetSubtype="0" fill="hold"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500"/>
                                        <p:tgtEl>
                                          <p:spTgt spid="12"/>
                                        </p:tgtEl>
                                      </p:cBhvr>
                                    </p:animEffect>
                                    <p:anim calcmode="lin" valueType="num">
                                      <p:cBhvr>
                                        <p:cTn id="50" dur="500" fill="hold"/>
                                        <p:tgtEl>
                                          <p:spTgt spid="12"/>
                                        </p:tgtEl>
                                        <p:attrNameLst>
                                          <p:attrName>ppt_x</p:attrName>
                                        </p:attrNameLst>
                                      </p:cBhvr>
                                      <p:tavLst>
                                        <p:tav tm="0">
                                          <p:val>
                                            <p:strVal val="#ppt_x"/>
                                          </p:val>
                                        </p:tav>
                                        <p:tav tm="100000">
                                          <p:val>
                                            <p:strVal val="#ppt_x"/>
                                          </p:val>
                                        </p:tav>
                                      </p:tavLst>
                                    </p:anim>
                                    <p:anim calcmode="lin" valueType="num">
                                      <p:cBhvr>
                                        <p:cTn id="51" dur="500" fill="hold"/>
                                        <p:tgtEl>
                                          <p:spTgt spid="12"/>
                                        </p:tgtEl>
                                        <p:attrNameLst>
                                          <p:attrName>ppt_y</p:attrName>
                                        </p:attrNameLst>
                                      </p:cBhvr>
                                      <p:tavLst>
                                        <p:tav tm="0">
                                          <p:val>
                                            <p:strVal val="#ppt_y+.1"/>
                                          </p:val>
                                        </p:tav>
                                        <p:tav tm="100000">
                                          <p:val>
                                            <p:strVal val="#ppt_y"/>
                                          </p:val>
                                        </p:tav>
                                      </p:tavLst>
                                    </p:anim>
                                  </p:childTnLst>
                                </p:cTn>
                              </p:par>
                            </p:childTnLst>
                          </p:cTn>
                        </p:par>
                        <p:par>
                          <p:cTn id="52" fill="hold">
                            <p:stCondLst>
                              <p:cond delay="4750"/>
                            </p:stCondLst>
                            <p:childTnLst>
                              <p:par>
                                <p:cTn id="53" presetID="53" presetClass="entr" presetSubtype="16" fill="hold" nodeType="after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p:cTn id="55" dur="500" fill="hold"/>
                                        <p:tgtEl>
                                          <p:spTgt spid="9"/>
                                        </p:tgtEl>
                                        <p:attrNameLst>
                                          <p:attrName>ppt_w</p:attrName>
                                        </p:attrNameLst>
                                      </p:cBhvr>
                                      <p:tavLst>
                                        <p:tav tm="0">
                                          <p:val>
                                            <p:fltVal val="0"/>
                                          </p:val>
                                        </p:tav>
                                        <p:tav tm="100000">
                                          <p:val>
                                            <p:strVal val="#ppt_w"/>
                                          </p:val>
                                        </p:tav>
                                      </p:tavLst>
                                    </p:anim>
                                    <p:anim calcmode="lin" valueType="num">
                                      <p:cBhvr>
                                        <p:cTn id="56" dur="500" fill="hold"/>
                                        <p:tgtEl>
                                          <p:spTgt spid="9"/>
                                        </p:tgtEl>
                                        <p:attrNameLst>
                                          <p:attrName>ppt_h</p:attrName>
                                        </p:attrNameLst>
                                      </p:cBhvr>
                                      <p:tavLst>
                                        <p:tav tm="0">
                                          <p:val>
                                            <p:fltVal val="0"/>
                                          </p:val>
                                        </p:tav>
                                        <p:tav tm="100000">
                                          <p:val>
                                            <p:strVal val="#ppt_h"/>
                                          </p:val>
                                        </p:tav>
                                      </p:tavLst>
                                    </p:anim>
                                    <p:animEffect transition="in" filter="fade">
                                      <p:cBhvr>
                                        <p:cTn id="57" dur="500"/>
                                        <p:tgtEl>
                                          <p:spTgt spid="9"/>
                                        </p:tgtEl>
                                      </p:cBhvr>
                                    </p:animEffect>
                                  </p:childTnLst>
                                </p:cTn>
                              </p:par>
                            </p:childTnLst>
                          </p:cTn>
                        </p:par>
                        <p:par>
                          <p:cTn id="58" fill="hold">
                            <p:stCondLst>
                              <p:cond delay="5250"/>
                            </p:stCondLst>
                            <p:childTnLst>
                              <p:par>
                                <p:cTn id="59" presetID="42" presetClass="entr" presetSubtype="0" fill="hold" nodeType="after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500"/>
                                        <p:tgtEl>
                                          <p:spTgt spid="13"/>
                                        </p:tgtEl>
                                      </p:cBhvr>
                                    </p:animEffect>
                                    <p:anim calcmode="lin" valueType="num">
                                      <p:cBhvr>
                                        <p:cTn id="62" dur="500" fill="hold"/>
                                        <p:tgtEl>
                                          <p:spTgt spid="13"/>
                                        </p:tgtEl>
                                        <p:attrNameLst>
                                          <p:attrName>ppt_x</p:attrName>
                                        </p:attrNameLst>
                                      </p:cBhvr>
                                      <p:tavLst>
                                        <p:tav tm="0">
                                          <p:val>
                                            <p:strVal val="#ppt_x"/>
                                          </p:val>
                                        </p:tav>
                                        <p:tav tm="100000">
                                          <p:val>
                                            <p:strVal val="#ppt_x"/>
                                          </p:val>
                                        </p:tav>
                                      </p:tavLst>
                                    </p:anim>
                                    <p:anim calcmode="lin" valueType="num">
                                      <p:cBhvr>
                                        <p:cTn id="63" dur="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Device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Value Develop</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19" name="Group 18"/>
          <p:cNvGrpSpPr/>
          <p:nvPr/>
        </p:nvGrpSpPr>
        <p:grpSpPr>
          <a:xfrm>
            <a:off x="3203641" y="-29071"/>
            <a:ext cx="6072243" cy="6906121"/>
            <a:chOff x="7208533" y="3416627"/>
            <a:chExt cx="9273356" cy="10546832"/>
          </a:xfrm>
        </p:grpSpPr>
        <p:sp>
          <p:nvSpPr>
            <p:cNvPr id="20" name="Freeform 9"/>
            <p:cNvSpPr>
              <a:spLocks/>
            </p:cNvSpPr>
            <p:nvPr/>
          </p:nvSpPr>
          <p:spPr bwMode="auto">
            <a:xfrm>
              <a:off x="8189946" y="8986483"/>
              <a:ext cx="2483111" cy="4976976"/>
            </a:xfrm>
            <a:custGeom>
              <a:avLst/>
              <a:gdLst>
                <a:gd name="T0" fmla="*/ 710 w 1847"/>
                <a:gd name="T1" fmla="*/ 3702 h 3702"/>
                <a:gd name="T2" fmla="*/ 842 w 1847"/>
                <a:gd name="T3" fmla="*/ 3156 h 3702"/>
                <a:gd name="T4" fmla="*/ 976 w 1847"/>
                <a:gd name="T5" fmla="*/ 2612 h 3702"/>
                <a:gd name="T6" fmla="*/ 999 w 1847"/>
                <a:gd name="T7" fmla="*/ 2532 h 3702"/>
                <a:gd name="T8" fmla="*/ 1091 w 1847"/>
                <a:gd name="T9" fmla="*/ 2420 h 3702"/>
                <a:gd name="T10" fmla="*/ 1175 w 1847"/>
                <a:gd name="T11" fmla="*/ 2308 h 3702"/>
                <a:gd name="T12" fmla="*/ 1251 w 1847"/>
                <a:gd name="T13" fmla="*/ 2198 h 3702"/>
                <a:gd name="T14" fmla="*/ 1381 w 1847"/>
                <a:gd name="T15" fmla="*/ 1990 h 3702"/>
                <a:gd name="T16" fmla="*/ 1487 w 1847"/>
                <a:gd name="T17" fmla="*/ 1798 h 3702"/>
                <a:gd name="T18" fmla="*/ 1615 w 1847"/>
                <a:gd name="T19" fmla="*/ 1556 h 3702"/>
                <a:gd name="T20" fmla="*/ 1685 w 1847"/>
                <a:gd name="T21" fmla="*/ 1430 h 3702"/>
                <a:gd name="T22" fmla="*/ 1735 w 1847"/>
                <a:gd name="T23" fmla="*/ 1360 h 3702"/>
                <a:gd name="T24" fmla="*/ 1769 w 1847"/>
                <a:gd name="T25" fmla="*/ 1324 h 3702"/>
                <a:gd name="T26" fmla="*/ 1803 w 1847"/>
                <a:gd name="T27" fmla="*/ 1300 h 3702"/>
                <a:gd name="T28" fmla="*/ 1819 w 1847"/>
                <a:gd name="T29" fmla="*/ 1292 h 3702"/>
                <a:gd name="T30" fmla="*/ 1835 w 1847"/>
                <a:gd name="T31" fmla="*/ 1282 h 3702"/>
                <a:gd name="T32" fmla="*/ 1843 w 1847"/>
                <a:gd name="T33" fmla="*/ 1266 h 3702"/>
                <a:gd name="T34" fmla="*/ 1847 w 1847"/>
                <a:gd name="T35" fmla="*/ 1244 h 3702"/>
                <a:gd name="T36" fmla="*/ 1841 w 1847"/>
                <a:gd name="T37" fmla="*/ 1184 h 3702"/>
                <a:gd name="T38" fmla="*/ 1817 w 1847"/>
                <a:gd name="T39" fmla="*/ 1106 h 3702"/>
                <a:gd name="T40" fmla="*/ 1779 w 1847"/>
                <a:gd name="T41" fmla="*/ 1012 h 3702"/>
                <a:gd name="T42" fmla="*/ 1703 w 1847"/>
                <a:gd name="T43" fmla="*/ 852 h 3702"/>
                <a:gd name="T44" fmla="*/ 1575 w 1847"/>
                <a:gd name="T45" fmla="*/ 620 h 3702"/>
                <a:gd name="T46" fmla="*/ 1439 w 1847"/>
                <a:gd name="T47" fmla="*/ 390 h 3702"/>
                <a:gd name="T48" fmla="*/ 1225 w 1847"/>
                <a:gd name="T49" fmla="*/ 52 h 3702"/>
                <a:gd name="T50" fmla="*/ 1191 w 1847"/>
                <a:gd name="T51" fmla="*/ 0 h 3702"/>
                <a:gd name="T52" fmla="*/ 944 w 1847"/>
                <a:gd name="T53" fmla="*/ 142 h 3702"/>
                <a:gd name="T54" fmla="*/ 720 w 1847"/>
                <a:gd name="T55" fmla="*/ 280 h 3702"/>
                <a:gd name="T56" fmla="*/ 572 w 1847"/>
                <a:gd name="T57" fmla="*/ 378 h 3702"/>
                <a:gd name="T58" fmla="*/ 444 w 1847"/>
                <a:gd name="T59" fmla="*/ 474 h 3702"/>
                <a:gd name="T60" fmla="*/ 372 w 1847"/>
                <a:gd name="T61" fmla="*/ 538 h 3702"/>
                <a:gd name="T62" fmla="*/ 338 w 1847"/>
                <a:gd name="T63" fmla="*/ 576 h 3702"/>
                <a:gd name="T64" fmla="*/ 326 w 1847"/>
                <a:gd name="T65" fmla="*/ 592 h 3702"/>
                <a:gd name="T66" fmla="*/ 310 w 1847"/>
                <a:gd name="T67" fmla="*/ 630 h 3702"/>
                <a:gd name="T68" fmla="*/ 294 w 1847"/>
                <a:gd name="T69" fmla="*/ 676 h 3702"/>
                <a:gd name="T70" fmla="*/ 272 w 1847"/>
                <a:gd name="T71" fmla="*/ 788 h 3702"/>
                <a:gd name="T72" fmla="*/ 258 w 1847"/>
                <a:gd name="T73" fmla="*/ 918 h 3702"/>
                <a:gd name="T74" fmla="*/ 252 w 1847"/>
                <a:gd name="T75" fmla="*/ 1052 h 3702"/>
                <a:gd name="T76" fmla="*/ 250 w 1847"/>
                <a:gd name="T77" fmla="*/ 1282 h 3702"/>
                <a:gd name="T78" fmla="*/ 0 w 1847"/>
                <a:gd name="T79" fmla="*/ 3658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47" h="3702">
                  <a:moveTo>
                    <a:pt x="0" y="3658"/>
                  </a:moveTo>
                  <a:lnTo>
                    <a:pt x="710" y="3702"/>
                  </a:lnTo>
                  <a:lnTo>
                    <a:pt x="710" y="3702"/>
                  </a:lnTo>
                  <a:lnTo>
                    <a:pt x="842" y="3156"/>
                  </a:lnTo>
                  <a:lnTo>
                    <a:pt x="940" y="2758"/>
                  </a:lnTo>
                  <a:lnTo>
                    <a:pt x="976" y="2612"/>
                  </a:lnTo>
                  <a:lnTo>
                    <a:pt x="999" y="2532"/>
                  </a:lnTo>
                  <a:lnTo>
                    <a:pt x="999" y="2532"/>
                  </a:lnTo>
                  <a:lnTo>
                    <a:pt x="1047" y="2476"/>
                  </a:lnTo>
                  <a:lnTo>
                    <a:pt x="1091" y="2420"/>
                  </a:lnTo>
                  <a:lnTo>
                    <a:pt x="1135" y="2364"/>
                  </a:lnTo>
                  <a:lnTo>
                    <a:pt x="1175" y="2308"/>
                  </a:lnTo>
                  <a:lnTo>
                    <a:pt x="1215" y="2252"/>
                  </a:lnTo>
                  <a:lnTo>
                    <a:pt x="1251" y="2198"/>
                  </a:lnTo>
                  <a:lnTo>
                    <a:pt x="1319" y="2092"/>
                  </a:lnTo>
                  <a:lnTo>
                    <a:pt x="1381" y="1990"/>
                  </a:lnTo>
                  <a:lnTo>
                    <a:pt x="1437" y="1892"/>
                  </a:lnTo>
                  <a:lnTo>
                    <a:pt x="1487" y="1798"/>
                  </a:lnTo>
                  <a:lnTo>
                    <a:pt x="1533" y="1710"/>
                  </a:lnTo>
                  <a:lnTo>
                    <a:pt x="1615" y="1556"/>
                  </a:lnTo>
                  <a:lnTo>
                    <a:pt x="1651" y="1488"/>
                  </a:lnTo>
                  <a:lnTo>
                    <a:pt x="1685" y="1430"/>
                  </a:lnTo>
                  <a:lnTo>
                    <a:pt x="1719" y="1380"/>
                  </a:lnTo>
                  <a:lnTo>
                    <a:pt x="1735" y="1360"/>
                  </a:lnTo>
                  <a:lnTo>
                    <a:pt x="1753" y="1340"/>
                  </a:lnTo>
                  <a:lnTo>
                    <a:pt x="1769" y="1324"/>
                  </a:lnTo>
                  <a:lnTo>
                    <a:pt x="1785" y="1310"/>
                  </a:lnTo>
                  <a:lnTo>
                    <a:pt x="1803" y="1300"/>
                  </a:lnTo>
                  <a:lnTo>
                    <a:pt x="1819" y="1292"/>
                  </a:lnTo>
                  <a:lnTo>
                    <a:pt x="1819" y="1292"/>
                  </a:lnTo>
                  <a:lnTo>
                    <a:pt x="1827" y="1288"/>
                  </a:lnTo>
                  <a:lnTo>
                    <a:pt x="1835" y="1282"/>
                  </a:lnTo>
                  <a:lnTo>
                    <a:pt x="1839" y="1274"/>
                  </a:lnTo>
                  <a:lnTo>
                    <a:pt x="1843" y="1266"/>
                  </a:lnTo>
                  <a:lnTo>
                    <a:pt x="1847" y="1256"/>
                  </a:lnTo>
                  <a:lnTo>
                    <a:pt x="1847" y="1244"/>
                  </a:lnTo>
                  <a:lnTo>
                    <a:pt x="1847" y="1216"/>
                  </a:lnTo>
                  <a:lnTo>
                    <a:pt x="1841" y="1184"/>
                  </a:lnTo>
                  <a:lnTo>
                    <a:pt x="1831" y="1146"/>
                  </a:lnTo>
                  <a:lnTo>
                    <a:pt x="1817" y="1106"/>
                  </a:lnTo>
                  <a:lnTo>
                    <a:pt x="1801" y="1060"/>
                  </a:lnTo>
                  <a:lnTo>
                    <a:pt x="1779" y="1012"/>
                  </a:lnTo>
                  <a:lnTo>
                    <a:pt x="1757" y="962"/>
                  </a:lnTo>
                  <a:lnTo>
                    <a:pt x="1703" y="852"/>
                  </a:lnTo>
                  <a:lnTo>
                    <a:pt x="1641" y="738"/>
                  </a:lnTo>
                  <a:lnTo>
                    <a:pt x="1575" y="620"/>
                  </a:lnTo>
                  <a:lnTo>
                    <a:pt x="1507" y="504"/>
                  </a:lnTo>
                  <a:lnTo>
                    <a:pt x="1439" y="390"/>
                  </a:lnTo>
                  <a:lnTo>
                    <a:pt x="1315" y="192"/>
                  </a:lnTo>
                  <a:lnTo>
                    <a:pt x="1225" y="52"/>
                  </a:lnTo>
                  <a:lnTo>
                    <a:pt x="1191" y="0"/>
                  </a:lnTo>
                  <a:lnTo>
                    <a:pt x="1191" y="0"/>
                  </a:lnTo>
                  <a:lnTo>
                    <a:pt x="1071" y="68"/>
                  </a:lnTo>
                  <a:lnTo>
                    <a:pt x="944" y="142"/>
                  </a:lnTo>
                  <a:lnTo>
                    <a:pt x="796" y="232"/>
                  </a:lnTo>
                  <a:lnTo>
                    <a:pt x="720" y="280"/>
                  </a:lnTo>
                  <a:lnTo>
                    <a:pt x="644" y="330"/>
                  </a:lnTo>
                  <a:lnTo>
                    <a:pt x="572" y="378"/>
                  </a:lnTo>
                  <a:lnTo>
                    <a:pt x="504" y="428"/>
                  </a:lnTo>
                  <a:lnTo>
                    <a:pt x="444" y="474"/>
                  </a:lnTo>
                  <a:lnTo>
                    <a:pt x="394" y="518"/>
                  </a:lnTo>
                  <a:lnTo>
                    <a:pt x="372" y="538"/>
                  </a:lnTo>
                  <a:lnTo>
                    <a:pt x="354" y="558"/>
                  </a:lnTo>
                  <a:lnTo>
                    <a:pt x="338" y="576"/>
                  </a:lnTo>
                  <a:lnTo>
                    <a:pt x="326" y="592"/>
                  </a:lnTo>
                  <a:lnTo>
                    <a:pt x="326" y="592"/>
                  </a:lnTo>
                  <a:lnTo>
                    <a:pt x="318" y="610"/>
                  </a:lnTo>
                  <a:lnTo>
                    <a:pt x="310" y="630"/>
                  </a:lnTo>
                  <a:lnTo>
                    <a:pt x="302" y="652"/>
                  </a:lnTo>
                  <a:lnTo>
                    <a:pt x="294" y="676"/>
                  </a:lnTo>
                  <a:lnTo>
                    <a:pt x="282" y="730"/>
                  </a:lnTo>
                  <a:lnTo>
                    <a:pt x="272" y="788"/>
                  </a:lnTo>
                  <a:lnTo>
                    <a:pt x="264" y="852"/>
                  </a:lnTo>
                  <a:lnTo>
                    <a:pt x="258" y="918"/>
                  </a:lnTo>
                  <a:lnTo>
                    <a:pt x="254" y="984"/>
                  </a:lnTo>
                  <a:lnTo>
                    <a:pt x="252" y="1052"/>
                  </a:lnTo>
                  <a:lnTo>
                    <a:pt x="248" y="1176"/>
                  </a:lnTo>
                  <a:lnTo>
                    <a:pt x="250" y="1282"/>
                  </a:lnTo>
                  <a:lnTo>
                    <a:pt x="252" y="1380"/>
                  </a:lnTo>
                  <a:lnTo>
                    <a:pt x="0" y="3658"/>
                  </a:lnTo>
                  <a:close/>
                </a:path>
              </a:pathLst>
            </a:custGeom>
            <a:solidFill>
              <a:srgbClr val="E0A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0"/>
            <p:cNvSpPr>
              <a:spLocks/>
            </p:cNvSpPr>
            <p:nvPr/>
          </p:nvSpPr>
          <p:spPr bwMode="auto">
            <a:xfrm>
              <a:off x="8189946" y="8986483"/>
              <a:ext cx="2483111" cy="4976976"/>
            </a:xfrm>
            <a:custGeom>
              <a:avLst/>
              <a:gdLst>
                <a:gd name="T0" fmla="*/ 710 w 1847"/>
                <a:gd name="T1" fmla="*/ 3702 h 3702"/>
                <a:gd name="T2" fmla="*/ 842 w 1847"/>
                <a:gd name="T3" fmla="*/ 3156 h 3702"/>
                <a:gd name="T4" fmla="*/ 976 w 1847"/>
                <a:gd name="T5" fmla="*/ 2612 h 3702"/>
                <a:gd name="T6" fmla="*/ 999 w 1847"/>
                <a:gd name="T7" fmla="*/ 2532 h 3702"/>
                <a:gd name="T8" fmla="*/ 1091 w 1847"/>
                <a:gd name="T9" fmla="*/ 2420 h 3702"/>
                <a:gd name="T10" fmla="*/ 1175 w 1847"/>
                <a:gd name="T11" fmla="*/ 2308 h 3702"/>
                <a:gd name="T12" fmla="*/ 1251 w 1847"/>
                <a:gd name="T13" fmla="*/ 2198 h 3702"/>
                <a:gd name="T14" fmla="*/ 1381 w 1847"/>
                <a:gd name="T15" fmla="*/ 1990 h 3702"/>
                <a:gd name="T16" fmla="*/ 1487 w 1847"/>
                <a:gd name="T17" fmla="*/ 1798 h 3702"/>
                <a:gd name="T18" fmla="*/ 1615 w 1847"/>
                <a:gd name="T19" fmla="*/ 1556 h 3702"/>
                <a:gd name="T20" fmla="*/ 1685 w 1847"/>
                <a:gd name="T21" fmla="*/ 1430 h 3702"/>
                <a:gd name="T22" fmla="*/ 1735 w 1847"/>
                <a:gd name="T23" fmla="*/ 1360 h 3702"/>
                <a:gd name="T24" fmla="*/ 1769 w 1847"/>
                <a:gd name="T25" fmla="*/ 1324 h 3702"/>
                <a:gd name="T26" fmla="*/ 1803 w 1847"/>
                <a:gd name="T27" fmla="*/ 1300 h 3702"/>
                <a:gd name="T28" fmla="*/ 1819 w 1847"/>
                <a:gd name="T29" fmla="*/ 1292 h 3702"/>
                <a:gd name="T30" fmla="*/ 1835 w 1847"/>
                <a:gd name="T31" fmla="*/ 1282 h 3702"/>
                <a:gd name="T32" fmla="*/ 1843 w 1847"/>
                <a:gd name="T33" fmla="*/ 1266 h 3702"/>
                <a:gd name="T34" fmla="*/ 1847 w 1847"/>
                <a:gd name="T35" fmla="*/ 1244 h 3702"/>
                <a:gd name="T36" fmla="*/ 1841 w 1847"/>
                <a:gd name="T37" fmla="*/ 1184 h 3702"/>
                <a:gd name="T38" fmla="*/ 1817 w 1847"/>
                <a:gd name="T39" fmla="*/ 1106 h 3702"/>
                <a:gd name="T40" fmla="*/ 1779 w 1847"/>
                <a:gd name="T41" fmla="*/ 1012 h 3702"/>
                <a:gd name="T42" fmla="*/ 1703 w 1847"/>
                <a:gd name="T43" fmla="*/ 852 h 3702"/>
                <a:gd name="T44" fmla="*/ 1575 w 1847"/>
                <a:gd name="T45" fmla="*/ 620 h 3702"/>
                <a:gd name="T46" fmla="*/ 1439 w 1847"/>
                <a:gd name="T47" fmla="*/ 390 h 3702"/>
                <a:gd name="T48" fmla="*/ 1225 w 1847"/>
                <a:gd name="T49" fmla="*/ 52 h 3702"/>
                <a:gd name="T50" fmla="*/ 1191 w 1847"/>
                <a:gd name="T51" fmla="*/ 0 h 3702"/>
                <a:gd name="T52" fmla="*/ 944 w 1847"/>
                <a:gd name="T53" fmla="*/ 142 h 3702"/>
                <a:gd name="T54" fmla="*/ 720 w 1847"/>
                <a:gd name="T55" fmla="*/ 280 h 3702"/>
                <a:gd name="T56" fmla="*/ 572 w 1847"/>
                <a:gd name="T57" fmla="*/ 378 h 3702"/>
                <a:gd name="T58" fmla="*/ 444 w 1847"/>
                <a:gd name="T59" fmla="*/ 474 h 3702"/>
                <a:gd name="T60" fmla="*/ 372 w 1847"/>
                <a:gd name="T61" fmla="*/ 538 h 3702"/>
                <a:gd name="T62" fmla="*/ 338 w 1847"/>
                <a:gd name="T63" fmla="*/ 576 h 3702"/>
                <a:gd name="T64" fmla="*/ 326 w 1847"/>
                <a:gd name="T65" fmla="*/ 592 h 3702"/>
                <a:gd name="T66" fmla="*/ 310 w 1847"/>
                <a:gd name="T67" fmla="*/ 630 h 3702"/>
                <a:gd name="T68" fmla="*/ 294 w 1847"/>
                <a:gd name="T69" fmla="*/ 676 h 3702"/>
                <a:gd name="T70" fmla="*/ 272 w 1847"/>
                <a:gd name="T71" fmla="*/ 788 h 3702"/>
                <a:gd name="T72" fmla="*/ 258 w 1847"/>
                <a:gd name="T73" fmla="*/ 918 h 3702"/>
                <a:gd name="T74" fmla="*/ 252 w 1847"/>
                <a:gd name="T75" fmla="*/ 1052 h 3702"/>
                <a:gd name="T76" fmla="*/ 250 w 1847"/>
                <a:gd name="T77" fmla="*/ 1282 h 3702"/>
                <a:gd name="T78" fmla="*/ 0 w 1847"/>
                <a:gd name="T79" fmla="*/ 3658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47" h="3702">
                  <a:moveTo>
                    <a:pt x="0" y="3658"/>
                  </a:moveTo>
                  <a:lnTo>
                    <a:pt x="710" y="3702"/>
                  </a:lnTo>
                  <a:lnTo>
                    <a:pt x="710" y="3702"/>
                  </a:lnTo>
                  <a:lnTo>
                    <a:pt x="842" y="3156"/>
                  </a:lnTo>
                  <a:lnTo>
                    <a:pt x="940" y="2758"/>
                  </a:lnTo>
                  <a:lnTo>
                    <a:pt x="976" y="2612"/>
                  </a:lnTo>
                  <a:lnTo>
                    <a:pt x="999" y="2532"/>
                  </a:lnTo>
                  <a:lnTo>
                    <a:pt x="999" y="2532"/>
                  </a:lnTo>
                  <a:lnTo>
                    <a:pt x="1047" y="2476"/>
                  </a:lnTo>
                  <a:lnTo>
                    <a:pt x="1091" y="2420"/>
                  </a:lnTo>
                  <a:lnTo>
                    <a:pt x="1135" y="2364"/>
                  </a:lnTo>
                  <a:lnTo>
                    <a:pt x="1175" y="2308"/>
                  </a:lnTo>
                  <a:lnTo>
                    <a:pt x="1215" y="2252"/>
                  </a:lnTo>
                  <a:lnTo>
                    <a:pt x="1251" y="2198"/>
                  </a:lnTo>
                  <a:lnTo>
                    <a:pt x="1319" y="2092"/>
                  </a:lnTo>
                  <a:lnTo>
                    <a:pt x="1381" y="1990"/>
                  </a:lnTo>
                  <a:lnTo>
                    <a:pt x="1437" y="1892"/>
                  </a:lnTo>
                  <a:lnTo>
                    <a:pt x="1487" y="1798"/>
                  </a:lnTo>
                  <a:lnTo>
                    <a:pt x="1533" y="1710"/>
                  </a:lnTo>
                  <a:lnTo>
                    <a:pt x="1615" y="1556"/>
                  </a:lnTo>
                  <a:lnTo>
                    <a:pt x="1651" y="1488"/>
                  </a:lnTo>
                  <a:lnTo>
                    <a:pt x="1685" y="1430"/>
                  </a:lnTo>
                  <a:lnTo>
                    <a:pt x="1719" y="1380"/>
                  </a:lnTo>
                  <a:lnTo>
                    <a:pt x="1735" y="1360"/>
                  </a:lnTo>
                  <a:lnTo>
                    <a:pt x="1753" y="1340"/>
                  </a:lnTo>
                  <a:lnTo>
                    <a:pt x="1769" y="1324"/>
                  </a:lnTo>
                  <a:lnTo>
                    <a:pt x="1785" y="1310"/>
                  </a:lnTo>
                  <a:lnTo>
                    <a:pt x="1803" y="1300"/>
                  </a:lnTo>
                  <a:lnTo>
                    <a:pt x="1819" y="1292"/>
                  </a:lnTo>
                  <a:lnTo>
                    <a:pt x="1819" y="1292"/>
                  </a:lnTo>
                  <a:lnTo>
                    <a:pt x="1827" y="1288"/>
                  </a:lnTo>
                  <a:lnTo>
                    <a:pt x="1835" y="1282"/>
                  </a:lnTo>
                  <a:lnTo>
                    <a:pt x="1839" y="1274"/>
                  </a:lnTo>
                  <a:lnTo>
                    <a:pt x="1843" y="1266"/>
                  </a:lnTo>
                  <a:lnTo>
                    <a:pt x="1847" y="1256"/>
                  </a:lnTo>
                  <a:lnTo>
                    <a:pt x="1847" y="1244"/>
                  </a:lnTo>
                  <a:lnTo>
                    <a:pt x="1847" y="1216"/>
                  </a:lnTo>
                  <a:lnTo>
                    <a:pt x="1841" y="1184"/>
                  </a:lnTo>
                  <a:lnTo>
                    <a:pt x="1831" y="1146"/>
                  </a:lnTo>
                  <a:lnTo>
                    <a:pt x="1817" y="1106"/>
                  </a:lnTo>
                  <a:lnTo>
                    <a:pt x="1801" y="1060"/>
                  </a:lnTo>
                  <a:lnTo>
                    <a:pt x="1779" y="1012"/>
                  </a:lnTo>
                  <a:lnTo>
                    <a:pt x="1757" y="962"/>
                  </a:lnTo>
                  <a:lnTo>
                    <a:pt x="1703" y="852"/>
                  </a:lnTo>
                  <a:lnTo>
                    <a:pt x="1641" y="738"/>
                  </a:lnTo>
                  <a:lnTo>
                    <a:pt x="1575" y="620"/>
                  </a:lnTo>
                  <a:lnTo>
                    <a:pt x="1507" y="504"/>
                  </a:lnTo>
                  <a:lnTo>
                    <a:pt x="1439" y="390"/>
                  </a:lnTo>
                  <a:lnTo>
                    <a:pt x="1315" y="192"/>
                  </a:lnTo>
                  <a:lnTo>
                    <a:pt x="1225" y="52"/>
                  </a:lnTo>
                  <a:lnTo>
                    <a:pt x="1191" y="0"/>
                  </a:lnTo>
                  <a:lnTo>
                    <a:pt x="1191" y="0"/>
                  </a:lnTo>
                  <a:lnTo>
                    <a:pt x="1071" y="68"/>
                  </a:lnTo>
                  <a:lnTo>
                    <a:pt x="944" y="142"/>
                  </a:lnTo>
                  <a:lnTo>
                    <a:pt x="796" y="232"/>
                  </a:lnTo>
                  <a:lnTo>
                    <a:pt x="720" y="280"/>
                  </a:lnTo>
                  <a:lnTo>
                    <a:pt x="644" y="330"/>
                  </a:lnTo>
                  <a:lnTo>
                    <a:pt x="572" y="378"/>
                  </a:lnTo>
                  <a:lnTo>
                    <a:pt x="504" y="428"/>
                  </a:lnTo>
                  <a:lnTo>
                    <a:pt x="444" y="474"/>
                  </a:lnTo>
                  <a:lnTo>
                    <a:pt x="394" y="518"/>
                  </a:lnTo>
                  <a:lnTo>
                    <a:pt x="372" y="538"/>
                  </a:lnTo>
                  <a:lnTo>
                    <a:pt x="354" y="558"/>
                  </a:lnTo>
                  <a:lnTo>
                    <a:pt x="338" y="576"/>
                  </a:lnTo>
                  <a:lnTo>
                    <a:pt x="326" y="592"/>
                  </a:lnTo>
                  <a:lnTo>
                    <a:pt x="326" y="592"/>
                  </a:lnTo>
                  <a:lnTo>
                    <a:pt x="318" y="610"/>
                  </a:lnTo>
                  <a:lnTo>
                    <a:pt x="310" y="630"/>
                  </a:lnTo>
                  <a:lnTo>
                    <a:pt x="302" y="652"/>
                  </a:lnTo>
                  <a:lnTo>
                    <a:pt x="294" y="676"/>
                  </a:lnTo>
                  <a:lnTo>
                    <a:pt x="282" y="730"/>
                  </a:lnTo>
                  <a:lnTo>
                    <a:pt x="272" y="788"/>
                  </a:lnTo>
                  <a:lnTo>
                    <a:pt x="264" y="852"/>
                  </a:lnTo>
                  <a:lnTo>
                    <a:pt x="258" y="918"/>
                  </a:lnTo>
                  <a:lnTo>
                    <a:pt x="254" y="984"/>
                  </a:lnTo>
                  <a:lnTo>
                    <a:pt x="252" y="1052"/>
                  </a:lnTo>
                  <a:lnTo>
                    <a:pt x="248" y="1176"/>
                  </a:lnTo>
                  <a:lnTo>
                    <a:pt x="250" y="1282"/>
                  </a:lnTo>
                  <a:lnTo>
                    <a:pt x="252" y="1380"/>
                  </a:lnTo>
                  <a:lnTo>
                    <a:pt x="0" y="36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
            <p:cNvSpPr>
              <a:spLocks/>
            </p:cNvSpPr>
            <p:nvPr/>
          </p:nvSpPr>
          <p:spPr bwMode="auto">
            <a:xfrm>
              <a:off x="10568194" y="8401669"/>
              <a:ext cx="785131" cy="2795011"/>
            </a:xfrm>
            <a:custGeom>
              <a:avLst/>
              <a:gdLst>
                <a:gd name="T0" fmla="*/ 58 w 584"/>
                <a:gd name="T1" fmla="*/ 164 h 2079"/>
                <a:gd name="T2" fmla="*/ 176 w 584"/>
                <a:gd name="T3" fmla="*/ 68 h 2079"/>
                <a:gd name="T4" fmla="*/ 266 w 584"/>
                <a:gd name="T5" fmla="*/ 20 h 2079"/>
                <a:gd name="T6" fmla="*/ 344 w 584"/>
                <a:gd name="T7" fmla="*/ 0 h 2079"/>
                <a:gd name="T8" fmla="*/ 386 w 584"/>
                <a:gd name="T9" fmla="*/ 2 h 2079"/>
                <a:gd name="T10" fmla="*/ 412 w 584"/>
                <a:gd name="T11" fmla="*/ 12 h 2079"/>
                <a:gd name="T12" fmla="*/ 436 w 584"/>
                <a:gd name="T13" fmla="*/ 36 h 2079"/>
                <a:gd name="T14" fmla="*/ 450 w 584"/>
                <a:gd name="T15" fmla="*/ 72 h 2079"/>
                <a:gd name="T16" fmla="*/ 450 w 584"/>
                <a:gd name="T17" fmla="*/ 132 h 2079"/>
                <a:gd name="T18" fmla="*/ 418 w 584"/>
                <a:gd name="T19" fmla="*/ 235 h 2079"/>
                <a:gd name="T20" fmla="*/ 356 w 584"/>
                <a:gd name="T21" fmla="*/ 337 h 2079"/>
                <a:gd name="T22" fmla="*/ 276 w 584"/>
                <a:gd name="T23" fmla="*/ 417 h 2079"/>
                <a:gd name="T24" fmla="*/ 246 w 584"/>
                <a:gd name="T25" fmla="*/ 435 h 2079"/>
                <a:gd name="T26" fmla="*/ 154 w 584"/>
                <a:gd name="T27" fmla="*/ 495 h 2079"/>
                <a:gd name="T28" fmla="*/ 112 w 584"/>
                <a:gd name="T29" fmla="*/ 529 h 2079"/>
                <a:gd name="T30" fmla="*/ 122 w 584"/>
                <a:gd name="T31" fmla="*/ 603 h 2079"/>
                <a:gd name="T32" fmla="*/ 150 w 584"/>
                <a:gd name="T33" fmla="*/ 683 h 2079"/>
                <a:gd name="T34" fmla="*/ 182 w 584"/>
                <a:gd name="T35" fmla="*/ 723 h 2079"/>
                <a:gd name="T36" fmla="*/ 220 w 584"/>
                <a:gd name="T37" fmla="*/ 713 h 2079"/>
                <a:gd name="T38" fmla="*/ 274 w 584"/>
                <a:gd name="T39" fmla="*/ 727 h 2079"/>
                <a:gd name="T40" fmla="*/ 322 w 584"/>
                <a:gd name="T41" fmla="*/ 763 h 2079"/>
                <a:gd name="T42" fmla="*/ 416 w 584"/>
                <a:gd name="T43" fmla="*/ 871 h 2079"/>
                <a:gd name="T44" fmla="*/ 502 w 584"/>
                <a:gd name="T45" fmla="*/ 955 h 2079"/>
                <a:gd name="T46" fmla="*/ 572 w 584"/>
                <a:gd name="T47" fmla="*/ 1023 h 2079"/>
                <a:gd name="T48" fmla="*/ 584 w 584"/>
                <a:gd name="T49" fmla="*/ 1049 h 2079"/>
                <a:gd name="T50" fmla="*/ 552 w 584"/>
                <a:gd name="T51" fmla="*/ 1095 h 2079"/>
                <a:gd name="T52" fmla="*/ 516 w 584"/>
                <a:gd name="T53" fmla="*/ 1125 h 2079"/>
                <a:gd name="T54" fmla="*/ 476 w 584"/>
                <a:gd name="T55" fmla="*/ 1141 h 2079"/>
                <a:gd name="T56" fmla="*/ 432 w 584"/>
                <a:gd name="T57" fmla="*/ 1147 h 2079"/>
                <a:gd name="T58" fmla="*/ 342 w 584"/>
                <a:gd name="T59" fmla="*/ 1125 h 2079"/>
                <a:gd name="T60" fmla="*/ 250 w 584"/>
                <a:gd name="T61" fmla="*/ 1069 h 2079"/>
                <a:gd name="T62" fmla="*/ 166 w 584"/>
                <a:gd name="T63" fmla="*/ 991 h 2079"/>
                <a:gd name="T64" fmla="*/ 140 w 584"/>
                <a:gd name="T65" fmla="*/ 997 h 2079"/>
                <a:gd name="T66" fmla="*/ 136 w 584"/>
                <a:gd name="T67" fmla="*/ 1061 h 2079"/>
                <a:gd name="T68" fmla="*/ 254 w 584"/>
                <a:gd name="T69" fmla="*/ 1133 h 2079"/>
                <a:gd name="T70" fmla="*/ 322 w 584"/>
                <a:gd name="T71" fmla="*/ 1195 h 2079"/>
                <a:gd name="T72" fmla="*/ 378 w 584"/>
                <a:gd name="T73" fmla="*/ 1269 h 2079"/>
                <a:gd name="T74" fmla="*/ 400 w 584"/>
                <a:gd name="T75" fmla="*/ 1325 h 2079"/>
                <a:gd name="T76" fmla="*/ 446 w 584"/>
                <a:gd name="T77" fmla="*/ 1583 h 2079"/>
                <a:gd name="T78" fmla="*/ 470 w 584"/>
                <a:gd name="T79" fmla="*/ 1785 h 2079"/>
                <a:gd name="T80" fmla="*/ 436 w 584"/>
                <a:gd name="T81" fmla="*/ 1797 h 2079"/>
                <a:gd name="T82" fmla="*/ 390 w 584"/>
                <a:gd name="T83" fmla="*/ 1791 h 2079"/>
                <a:gd name="T84" fmla="*/ 360 w 584"/>
                <a:gd name="T85" fmla="*/ 1779 h 2079"/>
                <a:gd name="T86" fmla="*/ 418 w 584"/>
                <a:gd name="T87" fmla="*/ 1949 h 2079"/>
                <a:gd name="T88" fmla="*/ 436 w 584"/>
                <a:gd name="T89" fmla="*/ 2019 h 2079"/>
                <a:gd name="T90" fmla="*/ 434 w 584"/>
                <a:gd name="T91" fmla="*/ 2063 h 2079"/>
                <a:gd name="T92" fmla="*/ 400 w 584"/>
                <a:gd name="T93" fmla="*/ 2077 h 2079"/>
                <a:gd name="T94" fmla="*/ 346 w 584"/>
                <a:gd name="T95" fmla="*/ 2075 h 2079"/>
                <a:gd name="T96" fmla="*/ 292 w 584"/>
                <a:gd name="T97" fmla="*/ 2053 h 2079"/>
                <a:gd name="T98" fmla="*/ 232 w 584"/>
                <a:gd name="T99" fmla="*/ 2011 h 2079"/>
                <a:gd name="T100" fmla="*/ 202 w 584"/>
                <a:gd name="T101" fmla="*/ 1973 h 2079"/>
                <a:gd name="T102" fmla="*/ 188 w 584"/>
                <a:gd name="T103" fmla="*/ 1895 h 2079"/>
                <a:gd name="T104" fmla="*/ 0 w 584"/>
                <a:gd name="T105" fmla="*/ 453 h 2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4" h="2079">
                  <a:moveTo>
                    <a:pt x="22" y="198"/>
                  </a:moveTo>
                  <a:lnTo>
                    <a:pt x="22" y="198"/>
                  </a:lnTo>
                  <a:lnTo>
                    <a:pt x="58" y="164"/>
                  </a:lnTo>
                  <a:lnTo>
                    <a:pt x="98" y="128"/>
                  </a:lnTo>
                  <a:lnTo>
                    <a:pt x="148" y="88"/>
                  </a:lnTo>
                  <a:lnTo>
                    <a:pt x="176" y="68"/>
                  </a:lnTo>
                  <a:lnTo>
                    <a:pt x="206" y="50"/>
                  </a:lnTo>
                  <a:lnTo>
                    <a:pt x="236" y="34"/>
                  </a:lnTo>
                  <a:lnTo>
                    <a:pt x="266" y="20"/>
                  </a:lnTo>
                  <a:lnTo>
                    <a:pt x="298" y="8"/>
                  </a:lnTo>
                  <a:lnTo>
                    <a:pt x="328" y="2"/>
                  </a:lnTo>
                  <a:lnTo>
                    <a:pt x="344" y="0"/>
                  </a:lnTo>
                  <a:lnTo>
                    <a:pt x="358" y="0"/>
                  </a:lnTo>
                  <a:lnTo>
                    <a:pt x="372" y="0"/>
                  </a:lnTo>
                  <a:lnTo>
                    <a:pt x="386" y="2"/>
                  </a:lnTo>
                  <a:lnTo>
                    <a:pt x="386" y="2"/>
                  </a:lnTo>
                  <a:lnTo>
                    <a:pt x="400" y="6"/>
                  </a:lnTo>
                  <a:lnTo>
                    <a:pt x="412" y="12"/>
                  </a:lnTo>
                  <a:lnTo>
                    <a:pt x="422" y="18"/>
                  </a:lnTo>
                  <a:lnTo>
                    <a:pt x="430" y="28"/>
                  </a:lnTo>
                  <a:lnTo>
                    <a:pt x="436" y="36"/>
                  </a:lnTo>
                  <a:lnTo>
                    <a:pt x="442" y="48"/>
                  </a:lnTo>
                  <a:lnTo>
                    <a:pt x="446" y="60"/>
                  </a:lnTo>
                  <a:lnTo>
                    <a:pt x="450" y="72"/>
                  </a:lnTo>
                  <a:lnTo>
                    <a:pt x="452" y="86"/>
                  </a:lnTo>
                  <a:lnTo>
                    <a:pt x="452" y="100"/>
                  </a:lnTo>
                  <a:lnTo>
                    <a:pt x="450" y="132"/>
                  </a:lnTo>
                  <a:lnTo>
                    <a:pt x="442" y="166"/>
                  </a:lnTo>
                  <a:lnTo>
                    <a:pt x="432" y="200"/>
                  </a:lnTo>
                  <a:lnTo>
                    <a:pt x="418" y="235"/>
                  </a:lnTo>
                  <a:lnTo>
                    <a:pt x="400" y="269"/>
                  </a:lnTo>
                  <a:lnTo>
                    <a:pt x="380" y="305"/>
                  </a:lnTo>
                  <a:lnTo>
                    <a:pt x="356" y="337"/>
                  </a:lnTo>
                  <a:lnTo>
                    <a:pt x="332" y="367"/>
                  </a:lnTo>
                  <a:lnTo>
                    <a:pt x="304" y="393"/>
                  </a:lnTo>
                  <a:lnTo>
                    <a:pt x="276" y="417"/>
                  </a:lnTo>
                  <a:lnTo>
                    <a:pt x="262" y="427"/>
                  </a:lnTo>
                  <a:lnTo>
                    <a:pt x="246" y="435"/>
                  </a:lnTo>
                  <a:lnTo>
                    <a:pt x="246" y="435"/>
                  </a:lnTo>
                  <a:lnTo>
                    <a:pt x="222" y="449"/>
                  </a:lnTo>
                  <a:lnTo>
                    <a:pt x="198" y="465"/>
                  </a:lnTo>
                  <a:lnTo>
                    <a:pt x="154" y="495"/>
                  </a:lnTo>
                  <a:lnTo>
                    <a:pt x="124" y="519"/>
                  </a:lnTo>
                  <a:lnTo>
                    <a:pt x="112" y="529"/>
                  </a:lnTo>
                  <a:lnTo>
                    <a:pt x="112" y="529"/>
                  </a:lnTo>
                  <a:lnTo>
                    <a:pt x="114" y="551"/>
                  </a:lnTo>
                  <a:lnTo>
                    <a:pt x="116" y="573"/>
                  </a:lnTo>
                  <a:lnTo>
                    <a:pt x="122" y="603"/>
                  </a:lnTo>
                  <a:lnTo>
                    <a:pt x="130" y="635"/>
                  </a:lnTo>
                  <a:lnTo>
                    <a:pt x="142" y="667"/>
                  </a:lnTo>
                  <a:lnTo>
                    <a:pt x="150" y="683"/>
                  </a:lnTo>
                  <a:lnTo>
                    <a:pt x="160" y="697"/>
                  </a:lnTo>
                  <a:lnTo>
                    <a:pt x="170" y="711"/>
                  </a:lnTo>
                  <a:lnTo>
                    <a:pt x="182" y="723"/>
                  </a:lnTo>
                  <a:lnTo>
                    <a:pt x="182" y="723"/>
                  </a:lnTo>
                  <a:lnTo>
                    <a:pt x="202" y="717"/>
                  </a:lnTo>
                  <a:lnTo>
                    <a:pt x="220" y="713"/>
                  </a:lnTo>
                  <a:lnTo>
                    <a:pt x="240" y="715"/>
                  </a:lnTo>
                  <a:lnTo>
                    <a:pt x="256" y="719"/>
                  </a:lnTo>
                  <a:lnTo>
                    <a:pt x="274" y="727"/>
                  </a:lnTo>
                  <a:lnTo>
                    <a:pt x="290" y="737"/>
                  </a:lnTo>
                  <a:lnTo>
                    <a:pt x="306" y="749"/>
                  </a:lnTo>
                  <a:lnTo>
                    <a:pt x="322" y="763"/>
                  </a:lnTo>
                  <a:lnTo>
                    <a:pt x="352" y="797"/>
                  </a:lnTo>
                  <a:lnTo>
                    <a:pt x="384" y="833"/>
                  </a:lnTo>
                  <a:lnTo>
                    <a:pt x="416" y="871"/>
                  </a:lnTo>
                  <a:lnTo>
                    <a:pt x="452" y="907"/>
                  </a:lnTo>
                  <a:lnTo>
                    <a:pt x="452" y="907"/>
                  </a:lnTo>
                  <a:lnTo>
                    <a:pt x="502" y="955"/>
                  </a:lnTo>
                  <a:lnTo>
                    <a:pt x="544" y="993"/>
                  </a:lnTo>
                  <a:lnTo>
                    <a:pt x="560" y="1009"/>
                  </a:lnTo>
                  <a:lnTo>
                    <a:pt x="572" y="1023"/>
                  </a:lnTo>
                  <a:lnTo>
                    <a:pt x="580" y="1037"/>
                  </a:lnTo>
                  <a:lnTo>
                    <a:pt x="584" y="1049"/>
                  </a:lnTo>
                  <a:lnTo>
                    <a:pt x="584" y="1049"/>
                  </a:lnTo>
                  <a:lnTo>
                    <a:pt x="574" y="1065"/>
                  </a:lnTo>
                  <a:lnTo>
                    <a:pt x="564" y="1081"/>
                  </a:lnTo>
                  <a:lnTo>
                    <a:pt x="552" y="1095"/>
                  </a:lnTo>
                  <a:lnTo>
                    <a:pt x="540" y="1105"/>
                  </a:lnTo>
                  <a:lnTo>
                    <a:pt x="528" y="1117"/>
                  </a:lnTo>
                  <a:lnTo>
                    <a:pt x="516" y="1125"/>
                  </a:lnTo>
                  <a:lnTo>
                    <a:pt x="504" y="1131"/>
                  </a:lnTo>
                  <a:lnTo>
                    <a:pt x="490" y="1137"/>
                  </a:lnTo>
                  <a:lnTo>
                    <a:pt x="476" y="1141"/>
                  </a:lnTo>
                  <a:lnTo>
                    <a:pt x="462" y="1145"/>
                  </a:lnTo>
                  <a:lnTo>
                    <a:pt x="448" y="1147"/>
                  </a:lnTo>
                  <a:lnTo>
                    <a:pt x="432" y="1147"/>
                  </a:lnTo>
                  <a:lnTo>
                    <a:pt x="402" y="1143"/>
                  </a:lnTo>
                  <a:lnTo>
                    <a:pt x="372" y="1135"/>
                  </a:lnTo>
                  <a:lnTo>
                    <a:pt x="342" y="1125"/>
                  </a:lnTo>
                  <a:lnTo>
                    <a:pt x="310" y="1109"/>
                  </a:lnTo>
                  <a:lnTo>
                    <a:pt x="280" y="1091"/>
                  </a:lnTo>
                  <a:lnTo>
                    <a:pt x="250" y="1069"/>
                  </a:lnTo>
                  <a:lnTo>
                    <a:pt x="220" y="1045"/>
                  </a:lnTo>
                  <a:lnTo>
                    <a:pt x="192" y="1019"/>
                  </a:lnTo>
                  <a:lnTo>
                    <a:pt x="166" y="991"/>
                  </a:lnTo>
                  <a:lnTo>
                    <a:pt x="140" y="961"/>
                  </a:lnTo>
                  <a:lnTo>
                    <a:pt x="140" y="961"/>
                  </a:lnTo>
                  <a:lnTo>
                    <a:pt x="140" y="997"/>
                  </a:lnTo>
                  <a:lnTo>
                    <a:pt x="138" y="1029"/>
                  </a:lnTo>
                  <a:lnTo>
                    <a:pt x="136" y="1061"/>
                  </a:lnTo>
                  <a:lnTo>
                    <a:pt x="136" y="1061"/>
                  </a:lnTo>
                  <a:lnTo>
                    <a:pt x="172" y="1079"/>
                  </a:lnTo>
                  <a:lnTo>
                    <a:pt x="210" y="1103"/>
                  </a:lnTo>
                  <a:lnTo>
                    <a:pt x="254" y="1133"/>
                  </a:lnTo>
                  <a:lnTo>
                    <a:pt x="276" y="1153"/>
                  </a:lnTo>
                  <a:lnTo>
                    <a:pt x="300" y="1173"/>
                  </a:lnTo>
                  <a:lnTo>
                    <a:pt x="322" y="1195"/>
                  </a:lnTo>
                  <a:lnTo>
                    <a:pt x="342" y="1217"/>
                  </a:lnTo>
                  <a:lnTo>
                    <a:pt x="362" y="1243"/>
                  </a:lnTo>
                  <a:lnTo>
                    <a:pt x="378" y="1269"/>
                  </a:lnTo>
                  <a:lnTo>
                    <a:pt x="392" y="1297"/>
                  </a:lnTo>
                  <a:lnTo>
                    <a:pt x="400" y="1325"/>
                  </a:lnTo>
                  <a:lnTo>
                    <a:pt x="400" y="1325"/>
                  </a:lnTo>
                  <a:lnTo>
                    <a:pt x="410" y="1369"/>
                  </a:lnTo>
                  <a:lnTo>
                    <a:pt x="420" y="1431"/>
                  </a:lnTo>
                  <a:lnTo>
                    <a:pt x="446" y="1583"/>
                  </a:lnTo>
                  <a:lnTo>
                    <a:pt x="476" y="1779"/>
                  </a:lnTo>
                  <a:lnTo>
                    <a:pt x="476" y="1779"/>
                  </a:lnTo>
                  <a:lnTo>
                    <a:pt x="470" y="1785"/>
                  </a:lnTo>
                  <a:lnTo>
                    <a:pt x="462" y="1789"/>
                  </a:lnTo>
                  <a:lnTo>
                    <a:pt x="452" y="1795"/>
                  </a:lnTo>
                  <a:lnTo>
                    <a:pt x="436" y="1797"/>
                  </a:lnTo>
                  <a:lnTo>
                    <a:pt x="416" y="1797"/>
                  </a:lnTo>
                  <a:lnTo>
                    <a:pt x="404" y="1795"/>
                  </a:lnTo>
                  <a:lnTo>
                    <a:pt x="390" y="1791"/>
                  </a:lnTo>
                  <a:lnTo>
                    <a:pt x="376" y="1787"/>
                  </a:lnTo>
                  <a:lnTo>
                    <a:pt x="360" y="1779"/>
                  </a:lnTo>
                  <a:lnTo>
                    <a:pt x="360" y="1779"/>
                  </a:lnTo>
                  <a:lnTo>
                    <a:pt x="376" y="1833"/>
                  </a:lnTo>
                  <a:lnTo>
                    <a:pt x="392" y="1879"/>
                  </a:lnTo>
                  <a:lnTo>
                    <a:pt x="418" y="1949"/>
                  </a:lnTo>
                  <a:lnTo>
                    <a:pt x="428" y="1977"/>
                  </a:lnTo>
                  <a:lnTo>
                    <a:pt x="436" y="2005"/>
                  </a:lnTo>
                  <a:lnTo>
                    <a:pt x="436" y="2019"/>
                  </a:lnTo>
                  <a:lnTo>
                    <a:pt x="436" y="2033"/>
                  </a:lnTo>
                  <a:lnTo>
                    <a:pt x="436" y="2047"/>
                  </a:lnTo>
                  <a:lnTo>
                    <a:pt x="434" y="2063"/>
                  </a:lnTo>
                  <a:lnTo>
                    <a:pt x="434" y="2063"/>
                  </a:lnTo>
                  <a:lnTo>
                    <a:pt x="416" y="2071"/>
                  </a:lnTo>
                  <a:lnTo>
                    <a:pt x="400" y="2077"/>
                  </a:lnTo>
                  <a:lnTo>
                    <a:pt x="382" y="2079"/>
                  </a:lnTo>
                  <a:lnTo>
                    <a:pt x="364" y="2077"/>
                  </a:lnTo>
                  <a:lnTo>
                    <a:pt x="346" y="2075"/>
                  </a:lnTo>
                  <a:lnTo>
                    <a:pt x="326" y="2069"/>
                  </a:lnTo>
                  <a:lnTo>
                    <a:pt x="308" y="2061"/>
                  </a:lnTo>
                  <a:lnTo>
                    <a:pt x="292" y="2053"/>
                  </a:lnTo>
                  <a:lnTo>
                    <a:pt x="274" y="2043"/>
                  </a:lnTo>
                  <a:lnTo>
                    <a:pt x="258" y="2033"/>
                  </a:lnTo>
                  <a:lnTo>
                    <a:pt x="232" y="2011"/>
                  </a:lnTo>
                  <a:lnTo>
                    <a:pt x="212" y="1989"/>
                  </a:lnTo>
                  <a:lnTo>
                    <a:pt x="206" y="1981"/>
                  </a:lnTo>
                  <a:lnTo>
                    <a:pt x="202" y="1973"/>
                  </a:lnTo>
                  <a:lnTo>
                    <a:pt x="202" y="1973"/>
                  </a:lnTo>
                  <a:lnTo>
                    <a:pt x="196" y="1949"/>
                  </a:lnTo>
                  <a:lnTo>
                    <a:pt x="188" y="1895"/>
                  </a:lnTo>
                  <a:lnTo>
                    <a:pt x="164" y="1719"/>
                  </a:lnTo>
                  <a:lnTo>
                    <a:pt x="96" y="1199"/>
                  </a:lnTo>
                  <a:lnTo>
                    <a:pt x="0" y="453"/>
                  </a:lnTo>
                  <a:lnTo>
                    <a:pt x="22" y="198"/>
                  </a:lnTo>
                  <a:close/>
                </a:path>
              </a:pathLst>
            </a:custGeom>
            <a:solidFill>
              <a:srgbClr val="EAC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2"/>
            <p:cNvSpPr>
              <a:spLocks/>
            </p:cNvSpPr>
            <p:nvPr/>
          </p:nvSpPr>
          <p:spPr bwMode="auto">
            <a:xfrm>
              <a:off x="10568194" y="8401669"/>
              <a:ext cx="785131" cy="2795011"/>
            </a:xfrm>
            <a:custGeom>
              <a:avLst/>
              <a:gdLst>
                <a:gd name="T0" fmla="*/ 58 w 584"/>
                <a:gd name="T1" fmla="*/ 164 h 2079"/>
                <a:gd name="T2" fmla="*/ 176 w 584"/>
                <a:gd name="T3" fmla="*/ 68 h 2079"/>
                <a:gd name="T4" fmla="*/ 266 w 584"/>
                <a:gd name="T5" fmla="*/ 20 h 2079"/>
                <a:gd name="T6" fmla="*/ 344 w 584"/>
                <a:gd name="T7" fmla="*/ 0 h 2079"/>
                <a:gd name="T8" fmla="*/ 386 w 584"/>
                <a:gd name="T9" fmla="*/ 2 h 2079"/>
                <a:gd name="T10" fmla="*/ 412 w 584"/>
                <a:gd name="T11" fmla="*/ 12 h 2079"/>
                <a:gd name="T12" fmla="*/ 436 w 584"/>
                <a:gd name="T13" fmla="*/ 36 h 2079"/>
                <a:gd name="T14" fmla="*/ 450 w 584"/>
                <a:gd name="T15" fmla="*/ 72 h 2079"/>
                <a:gd name="T16" fmla="*/ 450 w 584"/>
                <a:gd name="T17" fmla="*/ 132 h 2079"/>
                <a:gd name="T18" fmla="*/ 418 w 584"/>
                <a:gd name="T19" fmla="*/ 235 h 2079"/>
                <a:gd name="T20" fmla="*/ 356 w 584"/>
                <a:gd name="T21" fmla="*/ 337 h 2079"/>
                <a:gd name="T22" fmla="*/ 276 w 584"/>
                <a:gd name="T23" fmla="*/ 417 h 2079"/>
                <a:gd name="T24" fmla="*/ 246 w 584"/>
                <a:gd name="T25" fmla="*/ 435 h 2079"/>
                <a:gd name="T26" fmla="*/ 154 w 584"/>
                <a:gd name="T27" fmla="*/ 495 h 2079"/>
                <a:gd name="T28" fmla="*/ 112 w 584"/>
                <a:gd name="T29" fmla="*/ 529 h 2079"/>
                <a:gd name="T30" fmla="*/ 122 w 584"/>
                <a:gd name="T31" fmla="*/ 603 h 2079"/>
                <a:gd name="T32" fmla="*/ 150 w 584"/>
                <a:gd name="T33" fmla="*/ 683 h 2079"/>
                <a:gd name="T34" fmla="*/ 182 w 584"/>
                <a:gd name="T35" fmla="*/ 723 h 2079"/>
                <a:gd name="T36" fmla="*/ 220 w 584"/>
                <a:gd name="T37" fmla="*/ 713 h 2079"/>
                <a:gd name="T38" fmla="*/ 274 w 584"/>
                <a:gd name="T39" fmla="*/ 727 h 2079"/>
                <a:gd name="T40" fmla="*/ 322 w 584"/>
                <a:gd name="T41" fmla="*/ 763 h 2079"/>
                <a:gd name="T42" fmla="*/ 416 w 584"/>
                <a:gd name="T43" fmla="*/ 871 h 2079"/>
                <a:gd name="T44" fmla="*/ 502 w 584"/>
                <a:gd name="T45" fmla="*/ 955 h 2079"/>
                <a:gd name="T46" fmla="*/ 572 w 584"/>
                <a:gd name="T47" fmla="*/ 1023 h 2079"/>
                <a:gd name="T48" fmla="*/ 584 w 584"/>
                <a:gd name="T49" fmla="*/ 1049 h 2079"/>
                <a:gd name="T50" fmla="*/ 552 w 584"/>
                <a:gd name="T51" fmla="*/ 1095 h 2079"/>
                <a:gd name="T52" fmla="*/ 516 w 584"/>
                <a:gd name="T53" fmla="*/ 1125 h 2079"/>
                <a:gd name="T54" fmla="*/ 476 w 584"/>
                <a:gd name="T55" fmla="*/ 1141 h 2079"/>
                <a:gd name="T56" fmla="*/ 432 w 584"/>
                <a:gd name="T57" fmla="*/ 1147 h 2079"/>
                <a:gd name="T58" fmla="*/ 342 w 584"/>
                <a:gd name="T59" fmla="*/ 1125 h 2079"/>
                <a:gd name="T60" fmla="*/ 250 w 584"/>
                <a:gd name="T61" fmla="*/ 1069 h 2079"/>
                <a:gd name="T62" fmla="*/ 166 w 584"/>
                <a:gd name="T63" fmla="*/ 991 h 2079"/>
                <a:gd name="T64" fmla="*/ 140 w 584"/>
                <a:gd name="T65" fmla="*/ 997 h 2079"/>
                <a:gd name="T66" fmla="*/ 136 w 584"/>
                <a:gd name="T67" fmla="*/ 1061 h 2079"/>
                <a:gd name="T68" fmla="*/ 254 w 584"/>
                <a:gd name="T69" fmla="*/ 1133 h 2079"/>
                <a:gd name="T70" fmla="*/ 322 w 584"/>
                <a:gd name="T71" fmla="*/ 1195 h 2079"/>
                <a:gd name="T72" fmla="*/ 378 w 584"/>
                <a:gd name="T73" fmla="*/ 1269 h 2079"/>
                <a:gd name="T74" fmla="*/ 400 w 584"/>
                <a:gd name="T75" fmla="*/ 1325 h 2079"/>
                <a:gd name="T76" fmla="*/ 446 w 584"/>
                <a:gd name="T77" fmla="*/ 1583 h 2079"/>
                <a:gd name="T78" fmla="*/ 470 w 584"/>
                <a:gd name="T79" fmla="*/ 1785 h 2079"/>
                <a:gd name="T80" fmla="*/ 436 w 584"/>
                <a:gd name="T81" fmla="*/ 1797 h 2079"/>
                <a:gd name="T82" fmla="*/ 390 w 584"/>
                <a:gd name="T83" fmla="*/ 1791 h 2079"/>
                <a:gd name="T84" fmla="*/ 360 w 584"/>
                <a:gd name="T85" fmla="*/ 1779 h 2079"/>
                <a:gd name="T86" fmla="*/ 418 w 584"/>
                <a:gd name="T87" fmla="*/ 1949 h 2079"/>
                <a:gd name="T88" fmla="*/ 436 w 584"/>
                <a:gd name="T89" fmla="*/ 2019 h 2079"/>
                <a:gd name="T90" fmla="*/ 434 w 584"/>
                <a:gd name="T91" fmla="*/ 2063 h 2079"/>
                <a:gd name="T92" fmla="*/ 400 w 584"/>
                <a:gd name="T93" fmla="*/ 2077 h 2079"/>
                <a:gd name="T94" fmla="*/ 346 w 584"/>
                <a:gd name="T95" fmla="*/ 2075 h 2079"/>
                <a:gd name="T96" fmla="*/ 292 w 584"/>
                <a:gd name="T97" fmla="*/ 2053 h 2079"/>
                <a:gd name="T98" fmla="*/ 232 w 584"/>
                <a:gd name="T99" fmla="*/ 2011 h 2079"/>
                <a:gd name="T100" fmla="*/ 202 w 584"/>
                <a:gd name="T101" fmla="*/ 1973 h 2079"/>
                <a:gd name="T102" fmla="*/ 188 w 584"/>
                <a:gd name="T103" fmla="*/ 1895 h 2079"/>
                <a:gd name="T104" fmla="*/ 0 w 584"/>
                <a:gd name="T105" fmla="*/ 453 h 2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4" h="2079">
                  <a:moveTo>
                    <a:pt x="22" y="198"/>
                  </a:moveTo>
                  <a:lnTo>
                    <a:pt x="22" y="198"/>
                  </a:lnTo>
                  <a:lnTo>
                    <a:pt x="58" y="164"/>
                  </a:lnTo>
                  <a:lnTo>
                    <a:pt x="98" y="128"/>
                  </a:lnTo>
                  <a:lnTo>
                    <a:pt x="148" y="88"/>
                  </a:lnTo>
                  <a:lnTo>
                    <a:pt x="176" y="68"/>
                  </a:lnTo>
                  <a:lnTo>
                    <a:pt x="206" y="50"/>
                  </a:lnTo>
                  <a:lnTo>
                    <a:pt x="236" y="34"/>
                  </a:lnTo>
                  <a:lnTo>
                    <a:pt x="266" y="20"/>
                  </a:lnTo>
                  <a:lnTo>
                    <a:pt x="298" y="8"/>
                  </a:lnTo>
                  <a:lnTo>
                    <a:pt x="328" y="2"/>
                  </a:lnTo>
                  <a:lnTo>
                    <a:pt x="344" y="0"/>
                  </a:lnTo>
                  <a:lnTo>
                    <a:pt x="358" y="0"/>
                  </a:lnTo>
                  <a:lnTo>
                    <a:pt x="372" y="0"/>
                  </a:lnTo>
                  <a:lnTo>
                    <a:pt x="386" y="2"/>
                  </a:lnTo>
                  <a:lnTo>
                    <a:pt x="386" y="2"/>
                  </a:lnTo>
                  <a:lnTo>
                    <a:pt x="400" y="6"/>
                  </a:lnTo>
                  <a:lnTo>
                    <a:pt x="412" y="12"/>
                  </a:lnTo>
                  <a:lnTo>
                    <a:pt x="422" y="18"/>
                  </a:lnTo>
                  <a:lnTo>
                    <a:pt x="430" y="28"/>
                  </a:lnTo>
                  <a:lnTo>
                    <a:pt x="436" y="36"/>
                  </a:lnTo>
                  <a:lnTo>
                    <a:pt x="442" y="48"/>
                  </a:lnTo>
                  <a:lnTo>
                    <a:pt x="446" y="60"/>
                  </a:lnTo>
                  <a:lnTo>
                    <a:pt x="450" y="72"/>
                  </a:lnTo>
                  <a:lnTo>
                    <a:pt x="452" y="86"/>
                  </a:lnTo>
                  <a:lnTo>
                    <a:pt x="452" y="100"/>
                  </a:lnTo>
                  <a:lnTo>
                    <a:pt x="450" y="132"/>
                  </a:lnTo>
                  <a:lnTo>
                    <a:pt x="442" y="166"/>
                  </a:lnTo>
                  <a:lnTo>
                    <a:pt x="432" y="200"/>
                  </a:lnTo>
                  <a:lnTo>
                    <a:pt x="418" y="235"/>
                  </a:lnTo>
                  <a:lnTo>
                    <a:pt x="400" y="269"/>
                  </a:lnTo>
                  <a:lnTo>
                    <a:pt x="380" y="305"/>
                  </a:lnTo>
                  <a:lnTo>
                    <a:pt x="356" y="337"/>
                  </a:lnTo>
                  <a:lnTo>
                    <a:pt x="332" y="367"/>
                  </a:lnTo>
                  <a:lnTo>
                    <a:pt x="304" y="393"/>
                  </a:lnTo>
                  <a:lnTo>
                    <a:pt x="276" y="417"/>
                  </a:lnTo>
                  <a:lnTo>
                    <a:pt x="262" y="427"/>
                  </a:lnTo>
                  <a:lnTo>
                    <a:pt x="246" y="435"/>
                  </a:lnTo>
                  <a:lnTo>
                    <a:pt x="246" y="435"/>
                  </a:lnTo>
                  <a:lnTo>
                    <a:pt x="222" y="449"/>
                  </a:lnTo>
                  <a:lnTo>
                    <a:pt x="198" y="465"/>
                  </a:lnTo>
                  <a:lnTo>
                    <a:pt x="154" y="495"/>
                  </a:lnTo>
                  <a:lnTo>
                    <a:pt x="124" y="519"/>
                  </a:lnTo>
                  <a:lnTo>
                    <a:pt x="112" y="529"/>
                  </a:lnTo>
                  <a:lnTo>
                    <a:pt x="112" y="529"/>
                  </a:lnTo>
                  <a:lnTo>
                    <a:pt x="114" y="551"/>
                  </a:lnTo>
                  <a:lnTo>
                    <a:pt x="116" y="573"/>
                  </a:lnTo>
                  <a:lnTo>
                    <a:pt x="122" y="603"/>
                  </a:lnTo>
                  <a:lnTo>
                    <a:pt x="130" y="635"/>
                  </a:lnTo>
                  <a:lnTo>
                    <a:pt x="142" y="667"/>
                  </a:lnTo>
                  <a:lnTo>
                    <a:pt x="150" y="683"/>
                  </a:lnTo>
                  <a:lnTo>
                    <a:pt x="160" y="697"/>
                  </a:lnTo>
                  <a:lnTo>
                    <a:pt x="170" y="711"/>
                  </a:lnTo>
                  <a:lnTo>
                    <a:pt x="182" y="723"/>
                  </a:lnTo>
                  <a:lnTo>
                    <a:pt x="182" y="723"/>
                  </a:lnTo>
                  <a:lnTo>
                    <a:pt x="202" y="717"/>
                  </a:lnTo>
                  <a:lnTo>
                    <a:pt x="220" y="713"/>
                  </a:lnTo>
                  <a:lnTo>
                    <a:pt x="240" y="715"/>
                  </a:lnTo>
                  <a:lnTo>
                    <a:pt x="256" y="719"/>
                  </a:lnTo>
                  <a:lnTo>
                    <a:pt x="274" y="727"/>
                  </a:lnTo>
                  <a:lnTo>
                    <a:pt x="290" y="737"/>
                  </a:lnTo>
                  <a:lnTo>
                    <a:pt x="306" y="749"/>
                  </a:lnTo>
                  <a:lnTo>
                    <a:pt x="322" y="763"/>
                  </a:lnTo>
                  <a:lnTo>
                    <a:pt x="352" y="797"/>
                  </a:lnTo>
                  <a:lnTo>
                    <a:pt x="384" y="833"/>
                  </a:lnTo>
                  <a:lnTo>
                    <a:pt x="416" y="871"/>
                  </a:lnTo>
                  <a:lnTo>
                    <a:pt x="452" y="907"/>
                  </a:lnTo>
                  <a:lnTo>
                    <a:pt x="452" y="907"/>
                  </a:lnTo>
                  <a:lnTo>
                    <a:pt x="502" y="955"/>
                  </a:lnTo>
                  <a:lnTo>
                    <a:pt x="544" y="993"/>
                  </a:lnTo>
                  <a:lnTo>
                    <a:pt x="560" y="1009"/>
                  </a:lnTo>
                  <a:lnTo>
                    <a:pt x="572" y="1023"/>
                  </a:lnTo>
                  <a:lnTo>
                    <a:pt x="580" y="1037"/>
                  </a:lnTo>
                  <a:lnTo>
                    <a:pt x="584" y="1049"/>
                  </a:lnTo>
                  <a:lnTo>
                    <a:pt x="584" y="1049"/>
                  </a:lnTo>
                  <a:lnTo>
                    <a:pt x="574" y="1065"/>
                  </a:lnTo>
                  <a:lnTo>
                    <a:pt x="564" y="1081"/>
                  </a:lnTo>
                  <a:lnTo>
                    <a:pt x="552" y="1095"/>
                  </a:lnTo>
                  <a:lnTo>
                    <a:pt x="540" y="1105"/>
                  </a:lnTo>
                  <a:lnTo>
                    <a:pt x="528" y="1117"/>
                  </a:lnTo>
                  <a:lnTo>
                    <a:pt x="516" y="1125"/>
                  </a:lnTo>
                  <a:lnTo>
                    <a:pt x="504" y="1131"/>
                  </a:lnTo>
                  <a:lnTo>
                    <a:pt x="490" y="1137"/>
                  </a:lnTo>
                  <a:lnTo>
                    <a:pt x="476" y="1141"/>
                  </a:lnTo>
                  <a:lnTo>
                    <a:pt x="462" y="1145"/>
                  </a:lnTo>
                  <a:lnTo>
                    <a:pt x="448" y="1147"/>
                  </a:lnTo>
                  <a:lnTo>
                    <a:pt x="432" y="1147"/>
                  </a:lnTo>
                  <a:lnTo>
                    <a:pt x="402" y="1143"/>
                  </a:lnTo>
                  <a:lnTo>
                    <a:pt x="372" y="1135"/>
                  </a:lnTo>
                  <a:lnTo>
                    <a:pt x="342" y="1125"/>
                  </a:lnTo>
                  <a:lnTo>
                    <a:pt x="310" y="1109"/>
                  </a:lnTo>
                  <a:lnTo>
                    <a:pt x="280" y="1091"/>
                  </a:lnTo>
                  <a:lnTo>
                    <a:pt x="250" y="1069"/>
                  </a:lnTo>
                  <a:lnTo>
                    <a:pt x="220" y="1045"/>
                  </a:lnTo>
                  <a:lnTo>
                    <a:pt x="192" y="1019"/>
                  </a:lnTo>
                  <a:lnTo>
                    <a:pt x="166" y="991"/>
                  </a:lnTo>
                  <a:lnTo>
                    <a:pt x="140" y="961"/>
                  </a:lnTo>
                  <a:lnTo>
                    <a:pt x="140" y="961"/>
                  </a:lnTo>
                  <a:lnTo>
                    <a:pt x="140" y="997"/>
                  </a:lnTo>
                  <a:lnTo>
                    <a:pt x="138" y="1029"/>
                  </a:lnTo>
                  <a:lnTo>
                    <a:pt x="136" y="1061"/>
                  </a:lnTo>
                  <a:lnTo>
                    <a:pt x="136" y="1061"/>
                  </a:lnTo>
                  <a:lnTo>
                    <a:pt x="172" y="1079"/>
                  </a:lnTo>
                  <a:lnTo>
                    <a:pt x="210" y="1103"/>
                  </a:lnTo>
                  <a:lnTo>
                    <a:pt x="254" y="1133"/>
                  </a:lnTo>
                  <a:lnTo>
                    <a:pt x="276" y="1153"/>
                  </a:lnTo>
                  <a:lnTo>
                    <a:pt x="300" y="1173"/>
                  </a:lnTo>
                  <a:lnTo>
                    <a:pt x="322" y="1195"/>
                  </a:lnTo>
                  <a:lnTo>
                    <a:pt x="342" y="1217"/>
                  </a:lnTo>
                  <a:lnTo>
                    <a:pt x="362" y="1243"/>
                  </a:lnTo>
                  <a:lnTo>
                    <a:pt x="378" y="1269"/>
                  </a:lnTo>
                  <a:lnTo>
                    <a:pt x="392" y="1297"/>
                  </a:lnTo>
                  <a:lnTo>
                    <a:pt x="400" y="1325"/>
                  </a:lnTo>
                  <a:lnTo>
                    <a:pt x="400" y="1325"/>
                  </a:lnTo>
                  <a:lnTo>
                    <a:pt x="410" y="1369"/>
                  </a:lnTo>
                  <a:lnTo>
                    <a:pt x="420" y="1431"/>
                  </a:lnTo>
                  <a:lnTo>
                    <a:pt x="446" y="1583"/>
                  </a:lnTo>
                  <a:lnTo>
                    <a:pt x="476" y="1779"/>
                  </a:lnTo>
                  <a:lnTo>
                    <a:pt x="476" y="1779"/>
                  </a:lnTo>
                  <a:lnTo>
                    <a:pt x="470" y="1785"/>
                  </a:lnTo>
                  <a:lnTo>
                    <a:pt x="462" y="1789"/>
                  </a:lnTo>
                  <a:lnTo>
                    <a:pt x="452" y="1795"/>
                  </a:lnTo>
                  <a:lnTo>
                    <a:pt x="436" y="1797"/>
                  </a:lnTo>
                  <a:lnTo>
                    <a:pt x="416" y="1797"/>
                  </a:lnTo>
                  <a:lnTo>
                    <a:pt x="404" y="1795"/>
                  </a:lnTo>
                  <a:lnTo>
                    <a:pt x="390" y="1791"/>
                  </a:lnTo>
                  <a:lnTo>
                    <a:pt x="376" y="1787"/>
                  </a:lnTo>
                  <a:lnTo>
                    <a:pt x="360" y="1779"/>
                  </a:lnTo>
                  <a:lnTo>
                    <a:pt x="360" y="1779"/>
                  </a:lnTo>
                  <a:lnTo>
                    <a:pt x="376" y="1833"/>
                  </a:lnTo>
                  <a:lnTo>
                    <a:pt x="392" y="1879"/>
                  </a:lnTo>
                  <a:lnTo>
                    <a:pt x="418" y="1949"/>
                  </a:lnTo>
                  <a:lnTo>
                    <a:pt x="428" y="1977"/>
                  </a:lnTo>
                  <a:lnTo>
                    <a:pt x="436" y="2005"/>
                  </a:lnTo>
                  <a:lnTo>
                    <a:pt x="436" y="2019"/>
                  </a:lnTo>
                  <a:lnTo>
                    <a:pt x="436" y="2033"/>
                  </a:lnTo>
                  <a:lnTo>
                    <a:pt x="436" y="2047"/>
                  </a:lnTo>
                  <a:lnTo>
                    <a:pt x="434" y="2063"/>
                  </a:lnTo>
                  <a:lnTo>
                    <a:pt x="434" y="2063"/>
                  </a:lnTo>
                  <a:lnTo>
                    <a:pt x="416" y="2071"/>
                  </a:lnTo>
                  <a:lnTo>
                    <a:pt x="400" y="2077"/>
                  </a:lnTo>
                  <a:lnTo>
                    <a:pt x="382" y="2079"/>
                  </a:lnTo>
                  <a:lnTo>
                    <a:pt x="364" y="2077"/>
                  </a:lnTo>
                  <a:lnTo>
                    <a:pt x="346" y="2075"/>
                  </a:lnTo>
                  <a:lnTo>
                    <a:pt x="326" y="2069"/>
                  </a:lnTo>
                  <a:lnTo>
                    <a:pt x="308" y="2061"/>
                  </a:lnTo>
                  <a:lnTo>
                    <a:pt x="292" y="2053"/>
                  </a:lnTo>
                  <a:lnTo>
                    <a:pt x="274" y="2043"/>
                  </a:lnTo>
                  <a:lnTo>
                    <a:pt x="258" y="2033"/>
                  </a:lnTo>
                  <a:lnTo>
                    <a:pt x="232" y="2011"/>
                  </a:lnTo>
                  <a:lnTo>
                    <a:pt x="212" y="1989"/>
                  </a:lnTo>
                  <a:lnTo>
                    <a:pt x="206" y="1981"/>
                  </a:lnTo>
                  <a:lnTo>
                    <a:pt x="202" y="1973"/>
                  </a:lnTo>
                  <a:lnTo>
                    <a:pt x="202" y="1973"/>
                  </a:lnTo>
                  <a:lnTo>
                    <a:pt x="196" y="1949"/>
                  </a:lnTo>
                  <a:lnTo>
                    <a:pt x="188" y="1895"/>
                  </a:lnTo>
                  <a:lnTo>
                    <a:pt x="164" y="1719"/>
                  </a:lnTo>
                  <a:lnTo>
                    <a:pt x="96" y="1199"/>
                  </a:lnTo>
                  <a:lnTo>
                    <a:pt x="0" y="453"/>
                  </a:lnTo>
                  <a:lnTo>
                    <a:pt x="22" y="1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3"/>
            <p:cNvSpPr>
              <a:spLocks/>
            </p:cNvSpPr>
            <p:nvPr/>
          </p:nvSpPr>
          <p:spPr bwMode="auto">
            <a:xfrm>
              <a:off x="8953567" y="7635360"/>
              <a:ext cx="1982993" cy="3564009"/>
            </a:xfrm>
            <a:custGeom>
              <a:avLst/>
              <a:gdLst>
                <a:gd name="T0" fmla="*/ 1475 w 1475"/>
                <a:gd name="T1" fmla="*/ 2549 h 2651"/>
                <a:gd name="T2" fmla="*/ 1475 w 1475"/>
                <a:gd name="T3" fmla="*/ 2549 h 2651"/>
                <a:gd name="T4" fmla="*/ 1473 w 1475"/>
                <a:gd name="T5" fmla="*/ 2569 h 2651"/>
                <a:gd name="T6" fmla="*/ 1467 w 1475"/>
                <a:gd name="T7" fmla="*/ 2589 h 2651"/>
                <a:gd name="T8" fmla="*/ 1457 w 1475"/>
                <a:gd name="T9" fmla="*/ 2605 h 2651"/>
                <a:gd name="T10" fmla="*/ 1445 w 1475"/>
                <a:gd name="T11" fmla="*/ 2621 h 2651"/>
                <a:gd name="T12" fmla="*/ 1431 w 1475"/>
                <a:gd name="T13" fmla="*/ 2633 h 2651"/>
                <a:gd name="T14" fmla="*/ 1413 w 1475"/>
                <a:gd name="T15" fmla="*/ 2643 h 2651"/>
                <a:gd name="T16" fmla="*/ 1393 w 1475"/>
                <a:gd name="T17" fmla="*/ 2649 h 2651"/>
                <a:gd name="T18" fmla="*/ 1373 w 1475"/>
                <a:gd name="T19" fmla="*/ 2651 h 2651"/>
                <a:gd name="T20" fmla="*/ 102 w 1475"/>
                <a:gd name="T21" fmla="*/ 2651 h 2651"/>
                <a:gd name="T22" fmla="*/ 102 w 1475"/>
                <a:gd name="T23" fmla="*/ 2651 h 2651"/>
                <a:gd name="T24" fmla="*/ 82 w 1475"/>
                <a:gd name="T25" fmla="*/ 2649 h 2651"/>
                <a:gd name="T26" fmla="*/ 62 w 1475"/>
                <a:gd name="T27" fmla="*/ 2643 h 2651"/>
                <a:gd name="T28" fmla="*/ 46 w 1475"/>
                <a:gd name="T29" fmla="*/ 2633 h 2651"/>
                <a:gd name="T30" fmla="*/ 30 w 1475"/>
                <a:gd name="T31" fmla="*/ 2621 h 2651"/>
                <a:gd name="T32" fmla="*/ 18 w 1475"/>
                <a:gd name="T33" fmla="*/ 2605 h 2651"/>
                <a:gd name="T34" fmla="*/ 8 w 1475"/>
                <a:gd name="T35" fmla="*/ 2589 h 2651"/>
                <a:gd name="T36" fmla="*/ 2 w 1475"/>
                <a:gd name="T37" fmla="*/ 2569 h 2651"/>
                <a:gd name="T38" fmla="*/ 0 w 1475"/>
                <a:gd name="T39" fmla="*/ 2549 h 2651"/>
                <a:gd name="T40" fmla="*/ 0 w 1475"/>
                <a:gd name="T41" fmla="*/ 102 h 2651"/>
                <a:gd name="T42" fmla="*/ 0 w 1475"/>
                <a:gd name="T43" fmla="*/ 102 h 2651"/>
                <a:gd name="T44" fmla="*/ 2 w 1475"/>
                <a:gd name="T45" fmla="*/ 82 h 2651"/>
                <a:gd name="T46" fmla="*/ 8 w 1475"/>
                <a:gd name="T47" fmla="*/ 62 h 2651"/>
                <a:gd name="T48" fmla="*/ 18 w 1475"/>
                <a:gd name="T49" fmla="*/ 44 h 2651"/>
                <a:gd name="T50" fmla="*/ 30 w 1475"/>
                <a:gd name="T51" fmla="*/ 30 h 2651"/>
                <a:gd name="T52" fmla="*/ 46 w 1475"/>
                <a:gd name="T53" fmla="*/ 16 h 2651"/>
                <a:gd name="T54" fmla="*/ 62 w 1475"/>
                <a:gd name="T55" fmla="*/ 8 h 2651"/>
                <a:gd name="T56" fmla="*/ 82 w 1475"/>
                <a:gd name="T57" fmla="*/ 2 h 2651"/>
                <a:gd name="T58" fmla="*/ 102 w 1475"/>
                <a:gd name="T59" fmla="*/ 0 h 2651"/>
                <a:gd name="T60" fmla="*/ 1373 w 1475"/>
                <a:gd name="T61" fmla="*/ 0 h 2651"/>
                <a:gd name="T62" fmla="*/ 1373 w 1475"/>
                <a:gd name="T63" fmla="*/ 0 h 2651"/>
                <a:gd name="T64" fmla="*/ 1393 w 1475"/>
                <a:gd name="T65" fmla="*/ 2 h 2651"/>
                <a:gd name="T66" fmla="*/ 1413 w 1475"/>
                <a:gd name="T67" fmla="*/ 8 h 2651"/>
                <a:gd name="T68" fmla="*/ 1431 w 1475"/>
                <a:gd name="T69" fmla="*/ 16 h 2651"/>
                <a:gd name="T70" fmla="*/ 1445 w 1475"/>
                <a:gd name="T71" fmla="*/ 30 h 2651"/>
                <a:gd name="T72" fmla="*/ 1457 w 1475"/>
                <a:gd name="T73" fmla="*/ 44 h 2651"/>
                <a:gd name="T74" fmla="*/ 1467 w 1475"/>
                <a:gd name="T75" fmla="*/ 62 h 2651"/>
                <a:gd name="T76" fmla="*/ 1473 w 1475"/>
                <a:gd name="T77" fmla="*/ 82 h 2651"/>
                <a:gd name="T78" fmla="*/ 1475 w 1475"/>
                <a:gd name="T79" fmla="*/ 102 h 2651"/>
                <a:gd name="T80" fmla="*/ 1475 w 1475"/>
                <a:gd name="T81" fmla="*/ 2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2651">
                  <a:moveTo>
                    <a:pt x="1475" y="2549"/>
                  </a:moveTo>
                  <a:lnTo>
                    <a:pt x="1475" y="2549"/>
                  </a:lnTo>
                  <a:lnTo>
                    <a:pt x="1473" y="2569"/>
                  </a:lnTo>
                  <a:lnTo>
                    <a:pt x="1467" y="2589"/>
                  </a:lnTo>
                  <a:lnTo>
                    <a:pt x="1457" y="2605"/>
                  </a:lnTo>
                  <a:lnTo>
                    <a:pt x="1445" y="2621"/>
                  </a:lnTo>
                  <a:lnTo>
                    <a:pt x="1431" y="2633"/>
                  </a:lnTo>
                  <a:lnTo>
                    <a:pt x="1413" y="2643"/>
                  </a:lnTo>
                  <a:lnTo>
                    <a:pt x="1393" y="2649"/>
                  </a:lnTo>
                  <a:lnTo>
                    <a:pt x="1373" y="2651"/>
                  </a:lnTo>
                  <a:lnTo>
                    <a:pt x="102" y="2651"/>
                  </a:lnTo>
                  <a:lnTo>
                    <a:pt x="102" y="2651"/>
                  </a:lnTo>
                  <a:lnTo>
                    <a:pt x="82" y="2649"/>
                  </a:lnTo>
                  <a:lnTo>
                    <a:pt x="62" y="2643"/>
                  </a:lnTo>
                  <a:lnTo>
                    <a:pt x="46" y="2633"/>
                  </a:lnTo>
                  <a:lnTo>
                    <a:pt x="30" y="2621"/>
                  </a:lnTo>
                  <a:lnTo>
                    <a:pt x="18" y="2605"/>
                  </a:lnTo>
                  <a:lnTo>
                    <a:pt x="8" y="2589"/>
                  </a:lnTo>
                  <a:lnTo>
                    <a:pt x="2" y="2569"/>
                  </a:lnTo>
                  <a:lnTo>
                    <a:pt x="0" y="2549"/>
                  </a:lnTo>
                  <a:lnTo>
                    <a:pt x="0" y="102"/>
                  </a:lnTo>
                  <a:lnTo>
                    <a:pt x="0" y="102"/>
                  </a:lnTo>
                  <a:lnTo>
                    <a:pt x="2" y="82"/>
                  </a:lnTo>
                  <a:lnTo>
                    <a:pt x="8" y="62"/>
                  </a:lnTo>
                  <a:lnTo>
                    <a:pt x="18" y="44"/>
                  </a:lnTo>
                  <a:lnTo>
                    <a:pt x="30" y="30"/>
                  </a:lnTo>
                  <a:lnTo>
                    <a:pt x="46" y="16"/>
                  </a:lnTo>
                  <a:lnTo>
                    <a:pt x="62" y="8"/>
                  </a:lnTo>
                  <a:lnTo>
                    <a:pt x="82" y="2"/>
                  </a:lnTo>
                  <a:lnTo>
                    <a:pt x="102" y="0"/>
                  </a:lnTo>
                  <a:lnTo>
                    <a:pt x="1373" y="0"/>
                  </a:lnTo>
                  <a:lnTo>
                    <a:pt x="1373" y="0"/>
                  </a:lnTo>
                  <a:lnTo>
                    <a:pt x="1393" y="2"/>
                  </a:lnTo>
                  <a:lnTo>
                    <a:pt x="1413" y="8"/>
                  </a:lnTo>
                  <a:lnTo>
                    <a:pt x="1431" y="16"/>
                  </a:lnTo>
                  <a:lnTo>
                    <a:pt x="1445" y="30"/>
                  </a:lnTo>
                  <a:lnTo>
                    <a:pt x="1457" y="44"/>
                  </a:lnTo>
                  <a:lnTo>
                    <a:pt x="1467" y="62"/>
                  </a:lnTo>
                  <a:lnTo>
                    <a:pt x="1473" y="82"/>
                  </a:lnTo>
                  <a:lnTo>
                    <a:pt x="1475" y="102"/>
                  </a:lnTo>
                  <a:lnTo>
                    <a:pt x="1475" y="2549"/>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4"/>
            <p:cNvSpPr>
              <a:spLocks/>
            </p:cNvSpPr>
            <p:nvPr/>
          </p:nvSpPr>
          <p:spPr bwMode="auto">
            <a:xfrm>
              <a:off x="8953567" y="7635360"/>
              <a:ext cx="1982993" cy="3564009"/>
            </a:xfrm>
            <a:custGeom>
              <a:avLst/>
              <a:gdLst>
                <a:gd name="T0" fmla="*/ 1475 w 1475"/>
                <a:gd name="T1" fmla="*/ 2549 h 2651"/>
                <a:gd name="T2" fmla="*/ 1475 w 1475"/>
                <a:gd name="T3" fmla="*/ 2549 h 2651"/>
                <a:gd name="T4" fmla="*/ 1473 w 1475"/>
                <a:gd name="T5" fmla="*/ 2569 h 2651"/>
                <a:gd name="T6" fmla="*/ 1467 w 1475"/>
                <a:gd name="T7" fmla="*/ 2589 h 2651"/>
                <a:gd name="T8" fmla="*/ 1457 w 1475"/>
                <a:gd name="T9" fmla="*/ 2605 h 2651"/>
                <a:gd name="T10" fmla="*/ 1445 w 1475"/>
                <a:gd name="T11" fmla="*/ 2621 h 2651"/>
                <a:gd name="T12" fmla="*/ 1431 w 1475"/>
                <a:gd name="T13" fmla="*/ 2633 h 2651"/>
                <a:gd name="T14" fmla="*/ 1413 w 1475"/>
                <a:gd name="T15" fmla="*/ 2643 h 2651"/>
                <a:gd name="T16" fmla="*/ 1393 w 1475"/>
                <a:gd name="T17" fmla="*/ 2649 h 2651"/>
                <a:gd name="T18" fmla="*/ 1373 w 1475"/>
                <a:gd name="T19" fmla="*/ 2651 h 2651"/>
                <a:gd name="T20" fmla="*/ 102 w 1475"/>
                <a:gd name="T21" fmla="*/ 2651 h 2651"/>
                <a:gd name="T22" fmla="*/ 102 w 1475"/>
                <a:gd name="T23" fmla="*/ 2651 h 2651"/>
                <a:gd name="T24" fmla="*/ 82 w 1475"/>
                <a:gd name="T25" fmla="*/ 2649 h 2651"/>
                <a:gd name="T26" fmla="*/ 62 w 1475"/>
                <a:gd name="T27" fmla="*/ 2643 h 2651"/>
                <a:gd name="T28" fmla="*/ 46 w 1475"/>
                <a:gd name="T29" fmla="*/ 2633 h 2651"/>
                <a:gd name="T30" fmla="*/ 30 w 1475"/>
                <a:gd name="T31" fmla="*/ 2621 h 2651"/>
                <a:gd name="T32" fmla="*/ 18 w 1475"/>
                <a:gd name="T33" fmla="*/ 2605 h 2651"/>
                <a:gd name="T34" fmla="*/ 8 w 1475"/>
                <a:gd name="T35" fmla="*/ 2589 h 2651"/>
                <a:gd name="T36" fmla="*/ 2 w 1475"/>
                <a:gd name="T37" fmla="*/ 2569 h 2651"/>
                <a:gd name="T38" fmla="*/ 0 w 1475"/>
                <a:gd name="T39" fmla="*/ 2549 h 2651"/>
                <a:gd name="T40" fmla="*/ 0 w 1475"/>
                <a:gd name="T41" fmla="*/ 102 h 2651"/>
                <a:gd name="T42" fmla="*/ 0 w 1475"/>
                <a:gd name="T43" fmla="*/ 102 h 2651"/>
                <a:gd name="T44" fmla="*/ 2 w 1475"/>
                <a:gd name="T45" fmla="*/ 82 h 2651"/>
                <a:gd name="T46" fmla="*/ 8 w 1475"/>
                <a:gd name="T47" fmla="*/ 62 h 2651"/>
                <a:gd name="T48" fmla="*/ 18 w 1475"/>
                <a:gd name="T49" fmla="*/ 44 h 2651"/>
                <a:gd name="T50" fmla="*/ 30 w 1475"/>
                <a:gd name="T51" fmla="*/ 30 h 2651"/>
                <a:gd name="T52" fmla="*/ 46 w 1475"/>
                <a:gd name="T53" fmla="*/ 16 h 2651"/>
                <a:gd name="T54" fmla="*/ 62 w 1475"/>
                <a:gd name="T55" fmla="*/ 8 h 2651"/>
                <a:gd name="T56" fmla="*/ 82 w 1475"/>
                <a:gd name="T57" fmla="*/ 2 h 2651"/>
                <a:gd name="T58" fmla="*/ 102 w 1475"/>
                <a:gd name="T59" fmla="*/ 0 h 2651"/>
                <a:gd name="T60" fmla="*/ 1373 w 1475"/>
                <a:gd name="T61" fmla="*/ 0 h 2651"/>
                <a:gd name="T62" fmla="*/ 1373 w 1475"/>
                <a:gd name="T63" fmla="*/ 0 h 2651"/>
                <a:gd name="T64" fmla="*/ 1393 w 1475"/>
                <a:gd name="T65" fmla="*/ 2 h 2651"/>
                <a:gd name="T66" fmla="*/ 1413 w 1475"/>
                <a:gd name="T67" fmla="*/ 8 h 2651"/>
                <a:gd name="T68" fmla="*/ 1431 w 1475"/>
                <a:gd name="T69" fmla="*/ 16 h 2651"/>
                <a:gd name="T70" fmla="*/ 1445 w 1475"/>
                <a:gd name="T71" fmla="*/ 30 h 2651"/>
                <a:gd name="T72" fmla="*/ 1457 w 1475"/>
                <a:gd name="T73" fmla="*/ 44 h 2651"/>
                <a:gd name="T74" fmla="*/ 1467 w 1475"/>
                <a:gd name="T75" fmla="*/ 62 h 2651"/>
                <a:gd name="T76" fmla="*/ 1473 w 1475"/>
                <a:gd name="T77" fmla="*/ 82 h 2651"/>
                <a:gd name="T78" fmla="*/ 1475 w 1475"/>
                <a:gd name="T79" fmla="*/ 102 h 2651"/>
                <a:gd name="T80" fmla="*/ 1475 w 1475"/>
                <a:gd name="T81" fmla="*/ 2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2651">
                  <a:moveTo>
                    <a:pt x="1475" y="2549"/>
                  </a:moveTo>
                  <a:lnTo>
                    <a:pt x="1475" y="2549"/>
                  </a:lnTo>
                  <a:lnTo>
                    <a:pt x="1473" y="2569"/>
                  </a:lnTo>
                  <a:lnTo>
                    <a:pt x="1467" y="2589"/>
                  </a:lnTo>
                  <a:lnTo>
                    <a:pt x="1457" y="2605"/>
                  </a:lnTo>
                  <a:lnTo>
                    <a:pt x="1445" y="2621"/>
                  </a:lnTo>
                  <a:lnTo>
                    <a:pt x="1431" y="2633"/>
                  </a:lnTo>
                  <a:lnTo>
                    <a:pt x="1413" y="2643"/>
                  </a:lnTo>
                  <a:lnTo>
                    <a:pt x="1393" y="2649"/>
                  </a:lnTo>
                  <a:lnTo>
                    <a:pt x="1373" y="2651"/>
                  </a:lnTo>
                  <a:lnTo>
                    <a:pt x="102" y="2651"/>
                  </a:lnTo>
                  <a:lnTo>
                    <a:pt x="102" y="2651"/>
                  </a:lnTo>
                  <a:lnTo>
                    <a:pt x="82" y="2649"/>
                  </a:lnTo>
                  <a:lnTo>
                    <a:pt x="62" y="2643"/>
                  </a:lnTo>
                  <a:lnTo>
                    <a:pt x="46" y="2633"/>
                  </a:lnTo>
                  <a:lnTo>
                    <a:pt x="30" y="2621"/>
                  </a:lnTo>
                  <a:lnTo>
                    <a:pt x="18" y="2605"/>
                  </a:lnTo>
                  <a:lnTo>
                    <a:pt x="8" y="2589"/>
                  </a:lnTo>
                  <a:lnTo>
                    <a:pt x="2" y="2569"/>
                  </a:lnTo>
                  <a:lnTo>
                    <a:pt x="0" y="2549"/>
                  </a:lnTo>
                  <a:lnTo>
                    <a:pt x="0" y="102"/>
                  </a:lnTo>
                  <a:lnTo>
                    <a:pt x="0" y="102"/>
                  </a:lnTo>
                  <a:lnTo>
                    <a:pt x="2" y="82"/>
                  </a:lnTo>
                  <a:lnTo>
                    <a:pt x="8" y="62"/>
                  </a:lnTo>
                  <a:lnTo>
                    <a:pt x="18" y="44"/>
                  </a:lnTo>
                  <a:lnTo>
                    <a:pt x="30" y="30"/>
                  </a:lnTo>
                  <a:lnTo>
                    <a:pt x="46" y="16"/>
                  </a:lnTo>
                  <a:lnTo>
                    <a:pt x="62" y="8"/>
                  </a:lnTo>
                  <a:lnTo>
                    <a:pt x="82" y="2"/>
                  </a:lnTo>
                  <a:lnTo>
                    <a:pt x="102" y="0"/>
                  </a:lnTo>
                  <a:lnTo>
                    <a:pt x="1373" y="0"/>
                  </a:lnTo>
                  <a:lnTo>
                    <a:pt x="1373" y="0"/>
                  </a:lnTo>
                  <a:lnTo>
                    <a:pt x="1393" y="2"/>
                  </a:lnTo>
                  <a:lnTo>
                    <a:pt x="1413" y="8"/>
                  </a:lnTo>
                  <a:lnTo>
                    <a:pt x="1431" y="16"/>
                  </a:lnTo>
                  <a:lnTo>
                    <a:pt x="1445" y="30"/>
                  </a:lnTo>
                  <a:lnTo>
                    <a:pt x="1457" y="44"/>
                  </a:lnTo>
                  <a:lnTo>
                    <a:pt x="1467" y="62"/>
                  </a:lnTo>
                  <a:lnTo>
                    <a:pt x="1473" y="82"/>
                  </a:lnTo>
                  <a:lnTo>
                    <a:pt x="1475" y="102"/>
                  </a:lnTo>
                  <a:lnTo>
                    <a:pt x="1475" y="254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Rectangle 15"/>
            <p:cNvSpPr>
              <a:spLocks noChangeArrowheads="1"/>
            </p:cNvSpPr>
            <p:nvPr/>
          </p:nvSpPr>
          <p:spPr bwMode="auto">
            <a:xfrm>
              <a:off x="9093384" y="7990282"/>
              <a:ext cx="1703358" cy="2738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Rectangle 16"/>
            <p:cNvSpPr>
              <a:spLocks noChangeArrowheads="1"/>
            </p:cNvSpPr>
            <p:nvPr/>
          </p:nvSpPr>
          <p:spPr bwMode="auto">
            <a:xfrm>
              <a:off x="9093384" y="7990282"/>
              <a:ext cx="1703358" cy="2738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7"/>
            <p:cNvSpPr>
              <a:spLocks/>
            </p:cNvSpPr>
            <p:nvPr/>
          </p:nvSpPr>
          <p:spPr bwMode="auto">
            <a:xfrm>
              <a:off x="9973968" y="10822936"/>
              <a:ext cx="118307" cy="260814"/>
            </a:xfrm>
            <a:custGeom>
              <a:avLst/>
              <a:gdLst>
                <a:gd name="T0" fmla="*/ 0 w 88"/>
                <a:gd name="T1" fmla="*/ 0 h 194"/>
                <a:gd name="T2" fmla="*/ 44 w 88"/>
                <a:gd name="T3" fmla="*/ 194 h 194"/>
                <a:gd name="T4" fmla="*/ 44 w 88"/>
                <a:gd name="T5" fmla="*/ 194 h 194"/>
                <a:gd name="T6" fmla="*/ 54 w 88"/>
                <a:gd name="T7" fmla="*/ 186 h 194"/>
                <a:gd name="T8" fmla="*/ 62 w 88"/>
                <a:gd name="T9" fmla="*/ 178 h 194"/>
                <a:gd name="T10" fmla="*/ 70 w 88"/>
                <a:gd name="T11" fmla="*/ 168 h 194"/>
                <a:gd name="T12" fmla="*/ 76 w 88"/>
                <a:gd name="T13" fmla="*/ 156 h 194"/>
                <a:gd name="T14" fmla="*/ 82 w 88"/>
                <a:gd name="T15" fmla="*/ 146 h 194"/>
                <a:gd name="T16" fmla="*/ 84 w 88"/>
                <a:gd name="T17" fmla="*/ 134 h 194"/>
                <a:gd name="T18" fmla="*/ 88 w 88"/>
                <a:gd name="T19" fmla="*/ 120 h 194"/>
                <a:gd name="T20" fmla="*/ 88 w 88"/>
                <a:gd name="T21" fmla="*/ 108 h 194"/>
                <a:gd name="T22" fmla="*/ 88 w 88"/>
                <a:gd name="T23" fmla="*/ 108 h 194"/>
                <a:gd name="T24" fmla="*/ 86 w 88"/>
                <a:gd name="T25" fmla="*/ 88 h 194"/>
                <a:gd name="T26" fmla="*/ 82 w 88"/>
                <a:gd name="T27" fmla="*/ 70 h 194"/>
                <a:gd name="T28" fmla="*/ 74 w 88"/>
                <a:gd name="T29" fmla="*/ 54 h 194"/>
                <a:gd name="T30" fmla="*/ 62 w 88"/>
                <a:gd name="T31" fmla="*/ 38 h 194"/>
                <a:gd name="T32" fmla="*/ 50 w 88"/>
                <a:gd name="T33" fmla="*/ 26 h 194"/>
                <a:gd name="T34" fmla="*/ 36 w 88"/>
                <a:gd name="T35" fmla="*/ 14 h 194"/>
                <a:gd name="T36" fmla="*/ 18 w 88"/>
                <a:gd name="T37" fmla="*/ 6 h 194"/>
                <a:gd name="T38" fmla="*/ 0 w 88"/>
                <a:gd name="T3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94">
                  <a:moveTo>
                    <a:pt x="0" y="0"/>
                  </a:moveTo>
                  <a:lnTo>
                    <a:pt x="44" y="194"/>
                  </a:lnTo>
                  <a:lnTo>
                    <a:pt x="44" y="194"/>
                  </a:lnTo>
                  <a:lnTo>
                    <a:pt x="54" y="186"/>
                  </a:lnTo>
                  <a:lnTo>
                    <a:pt x="62" y="178"/>
                  </a:lnTo>
                  <a:lnTo>
                    <a:pt x="70" y="168"/>
                  </a:lnTo>
                  <a:lnTo>
                    <a:pt x="76" y="156"/>
                  </a:lnTo>
                  <a:lnTo>
                    <a:pt x="82" y="146"/>
                  </a:lnTo>
                  <a:lnTo>
                    <a:pt x="84" y="134"/>
                  </a:lnTo>
                  <a:lnTo>
                    <a:pt x="88" y="120"/>
                  </a:lnTo>
                  <a:lnTo>
                    <a:pt x="88" y="108"/>
                  </a:lnTo>
                  <a:lnTo>
                    <a:pt x="88" y="108"/>
                  </a:lnTo>
                  <a:lnTo>
                    <a:pt x="86" y="88"/>
                  </a:lnTo>
                  <a:lnTo>
                    <a:pt x="82" y="70"/>
                  </a:lnTo>
                  <a:lnTo>
                    <a:pt x="74" y="54"/>
                  </a:lnTo>
                  <a:lnTo>
                    <a:pt x="62" y="38"/>
                  </a:lnTo>
                  <a:lnTo>
                    <a:pt x="50" y="26"/>
                  </a:lnTo>
                  <a:lnTo>
                    <a:pt x="36" y="14"/>
                  </a:lnTo>
                  <a:lnTo>
                    <a:pt x="18" y="6"/>
                  </a:lnTo>
                  <a:lnTo>
                    <a:pt x="0" y="0"/>
                  </a:lnTo>
                  <a:close/>
                </a:path>
              </a:pathLst>
            </a:custGeom>
            <a:solidFill>
              <a:srgbClr val="67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8"/>
            <p:cNvSpPr>
              <a:spLocks/>
            </p:cNvSpPr>
            <p:nvPr/>
          </p:nvSpPr>
          <p:spPr bwMode="auto">
            <a:xfrm>
              <a:off x="9973968" y="10822936"/>
              <a:ext cx="118307" cy="260814"/>
            </a:xfrm>
            <a:custGeom>
              <a:avLst/>
              <a:gdLst>
                <a:gd name="T0" fmla="*/ 0 w 88"/>
                <a:gd name="T1" fmla="*/ 0 h 194"/>
                <a:gd name="T2" fmla="*/ 44 w 88"/>
                <a:gd name="T3" fmla="*/ 194 h 194"/>
                <a:gd name="T4" fmla="*/ 44 w 88"/>
                <a:gd name="T5" fmla="*/ 194 h 194"/>
                <a:gd name="T6" fmla="*/ 54 w 88"/>
                <a:gd name="T7" fmla="*/ 186 h 194"/>
                <a:gd name="T8" fmla="*/ 62 w 88"/>
                <a:gd name="T9" fmla="*/ 178 h 194"/>
                <a:gd name="T10" fmla="*/ 70 w 88"/>
                <a:gd name="T11" fmla="*/ 168 h 194"/>
                <a:gd name="T12" fmla="*/ 76 w 88"/>
                <a:gd name="T13" fmla="*/ 156 h 194"/>
                <a:gd name="T14" fmla="*/ 82 w 88"/>
                <a:gd name="T15" fmla="*/ 146 h 194"/>
                <a:gd name="T16" fmla="*/ 84 w 88"/>
                <a:gd name="T17" fmla="*/ 134 h 194"/>
                <a:gd name="T18" fmla="*/ 88 w 88"/>
                <a:gd name="T19" fmla="*/ 120 h 194"/>
                <a:gd name="T20" fmla="*/ 88 w 88"/>
                <a:gd name="T21" fmla="*/ 108 h 194"/>
                <a:gd name="T22" fmla="*/ 88 w 88"/>
                <a:gd name="T23" fmla="*/ 108 h 194"/>
                <a:gd name="T24" fmla="*/ 86 w 88"/>
                <a:gd name="T25" fmla="*/ 88 h 194"/>
                <a:gd name="T26" fmla="*/ 82 w 88"/>
                <a:gd name="T27" fmla="*/ 70 h 194"/>
                <a:gd name="T28" fmla="*/ 74 w 88"/>
                <a:gd name="T29" fmla="*/ 54 h 194"/>
                <a:gd name="T30" fmla="*/ 62 w 88"/>
                <a:gd name="T31" fmla="*/ 38 h 194"/>
                <a:gd name="T32" fmla="*/ 50 w 88"/>
                <a:gd name="T33" fmla="*/ 26 h 194"/>
                <a:gd name="T34" fmla="*/ 36 w 88"/>
                <a:gd name="T35" fmla="*/ 14 h 194"/>
                <a:gd name="T36" fmla="*/ 18 w 88"/>
                <a:gd name="T37" fmla="*/ 6 h 194"/>
                <a:gd name="T38" fmla="*/ 0 w 88"/>
                <a:gd name="T3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94">
                  <a:moveTo>
                    <a:pt x="0" y="0"/>
                  </a:moveTo>
                  <a:lnTo>
                    <a:pt x="44" y="194"/>
                  </a:lnTo>
                  <a:lnTo>
                    <a:pt x="44" y="194"/>
                  </a:lnTo>
                  <a:lnTo>
                    <a:pt x="54" y="186"/>
                  </a:lnTo>
                  <a:lnTo>
                    <a:pt x="62" y="178"/>
                  </a:lnTo>
                  <a:lnTo>
                    <a:pt x="70" y="168"/>
                  </a:lnTo>
                  <a:lnTo>
                    <a:pt x="76" y="156"/>
                  </a:lnTo>
                  <a:lnTo>
                    <a:pt x="82" y="146"/>
                  </a:lnTo>
                  <a:lnTo>
                    <a:pt x="84" y="134"/>
                  </a:lnTo>
                  <a:lnTo>
                    <a:pt x="88" y="120"/>
                  </a:lnTo>
                  <a:lnTo>
                    <a:pt x="88" y="108"/>
                  </a:lnTo>
                  <a:lnTo>
                    <a:pt x="88" y="108"/>
                  </a:lnTo>
                  <a:lnTo>
                    <a:pt x="86" y="88"/>
                  </a:lnTo>
                  <a:lnTo>
                    <a:pt x="82" y="70"/>
                  </a:lnTo>
                  <a:lnTo>
                    <a:pt x="74" y="54"/>
                  </a:lnTo>
                  <a:lnTo>
                    <a:pt x="62" y="38"/>
                  </a:lnTo>
                  <a:lnTo>
                    <a:pt x="50" y="26"/>
                  </a:lnTo>
                  <a:lnTo>
                    <a:pt x="36" y="14"/>
                  </a:lnTo>
                  <a:lnTo>
                    <a:pt x="18"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9"/>
            <p:cNvSpPr>
              <a:spLocks/>
            </p:cNvSpPr>
            <p:nvPr/>
          </p:nvSpPr>
          <p:spPr bwMode="auto">
            <a:xfrm>
              <a:off x="9594847" y="7826265"/>
              <a:ext cx="768998" cy="75287"/>
            </a:xfrm>
            <a:custGeom>
              <a:avLst/>
              <a:gdLst>
                <a:gd name="T0" fmla="*/ 544 w 572"/>
                <a:gd name="T1" fmla="*/ 0 h 56"/>
                <a:gd name="T2" fmla="*/ 28 w 572"/>
                <a:gd name="T3" fmla="*/ 0 h 56"/>
                <a:gd name="T4" fmla="*/ 28 w 572"/>
                <a:gd name="T5" fmla="*/ 0 h 56"/>
                <a:gd name="T6" fmla="*/ 18 w 572"/>
                <a:gd name="T7" fmla="*/ 2 h 56"/>
                <a:gd name="T8" fmla="*/ 8 w 572"/>
                <a:gd name="T9" fmla="*/ 8 h 56"/>
                <a:gd name="T10" fmla="*/ 2 w 572"/>
                <a:gd name="T11" fmla="*/ 18 h 56"/>
                <a:gd name="T12" fmla="*/ 0 w 572"/>
                <a:gd name="T13" fmla="*/ 28 h 56"/>
                <a:gd name="T14" fmla="*/ 0 w 572"/>
                <a:gd name="T15" fmla="*/ 28 h 56"/>
                <a:gd name="T16" fmla="*/ 2 w 572"/>
                <a:gd name="T17" fmla="*/ 40 h 56"/>
                <a:gd name="T18" fmla="*/ 8 w 572"/>
                <a:gd name="T19" fmla="*/ 48 h 56"/>
                <a:gd name="T20" fmla="*/ 18 w 572"/>
                <a:gd name="T21" fmla="*/ 54 h 56"/>
                <a:gd name="T22" fmla="*/ 28 w 572"/>
                <a:gd name="T23" fmla="*/ 56 h 56"/>
                <a:gd name="T24" fmla="*/ 544 w 572"/>
                <a:gd name="T25" fmla="*/ 56 h 56"/>
                <a:gd name="T26" fmla="*/ 544 w 572"/>
                <a:gd name="T27" fmla="*/ 56 h 56"/>
                <a:gd name="T28" fmla="*/ 556 w 572"/>
                <a:gd name="T29" fmla="*/ 54 h 56"/>
                <a:gd name="T30" fmla="*/ 564 w 572"/>
                <a:gd name="T31" fmla="*/ 48 h 56"/>
                <a:gd name="T32" fmla="*/ 570 w 572"/>
                <a:gd name="T33" fmla="*/ 40 h 56"/>
                <a:gd name="T34" fmla="*/ 572 w 572"/>
                <a:gd name="T35" fmla="*/ 28 h 56"/>
                <a:gd name="T36" fmla="*/ 572 w 572"/>
                <a:gd name="T37" fmla="*/ 28 h 56"/>
                <a:gd name="T38" fmla="*/ 570 w 572"/>
                <a:gd name="T39" fmla="*/ 18 h 56"/>
                <a:gd name="T40" fmla="*/ 564 w 572"/>
                <a:gd name="T41" fmla="*/ 8 h 56"/>
                <a:gd name="T42" fmla="*/ 556 w 572"/>
                <a:gd name="T43" fmla="*/ 2 h 56"/>
                <a:gd name="T44" fmla="*/ 544 w 572"/>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2" h="56">
                  <a:moveTo>
                    <a:pt x="544" y="0"/>
                  </a:moveTo>
                  <a:lnTo>
                    <a:pt x="28" y="0"/>
                  </a:lnTo>
                  <a:lnTo>
                    <a:pt x="28" y="0"/>
                  </a:lnTo>
                  <a:lnTo>
                    <a:pt x="18" y="2"/>
                  </a:lnTo>
                  <a:lnTo>
                    <a:pt x="8" y="8"/>
                  </a:lnTo>
                  <a:lnTo>
                    <a:pt x="2" y="18"/>
                  </a:lnTo>
                  <a:lnTo>
                    <a:pt x="0" y="28"/>
                  </a:lnTo>
                  <a:lnTo>
                    <a:pt x="0" y="28"/>
                  </a:lnTo>
                  <a:lnTo>
                    <a:pt x="2" y="40"/>
                  </a:lnTo>
                  <a:lnTo>
                    <a:pt x="8" y="48"/>
                  </a:lnTo>
                  <a:lnTo>
                    <a:pt x="18" y="54"/>
                  </a:lnTo>
                  <a:lnTo>
                    <a:pt x="28" y="56"/>
                  </a:lnTo>
                  <a:lnTo>
                    <a:pt x="544" y="56"/>
                  </a:lnTo>
                  <a:lnTo>
                    <a:pt x="544" y="56"/>
                  </a:lnTo>
                  <a:lnTo>
                    <a:pt x="556" y="54"/>
                  </a:lnTo>
                  <a:lnTo>
                    <a:pt x="564" y="48"/>
                  </a:lnTo>
                  <a:lnTo>
                    <a:pt x="570" y="40"/>
                  </a:lnTo>
                  <a:lnTo>
                    <a:pt x="572" y="28"/>
                  </a:lnTo>
                  <a:lnTo>
                    <a:pt x="572" y="28"/>
                  </a:lnTo>
                  <a:lnTo>
                    <a:pt x="570" y="18"/>
                  </a:lnTo>
                  <a:lnTo>
                    <a:pt x="564" y="8"/>
                  </a:lnTo>
                  <a:lnTo>
                    <a:pt x="556" y="2"/>
                  </a:lnTo>
                  <a:lnTo>
                    <a:pt x="544" y="0"/>
                  </a:lnTo>
                  <a:close/>
                </a:path>
              </a:pathLst>
            </a:custGeom>
            <a:solidFill>
              <a:srgbClr val="67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0"/>
            <p:cNvSpPr>
              <a:spLocks/>
            </p:cNvSpPr>
            <p:nvPr/>
          </p:nvSpPr>
          <p:spPr bwMode="auto">
            <a:xfrm>
              <a:off x="9594847" y="7826265"/>
              <a:ext cx="768998" cy="75287"/>
            </a:xfrm>
            <a:custGeom>
              <a:avLst/>
              <a:gdLst>
                <a:gd name="T0" fmla="*/ 544 w 572"/>
                <a:gd name="T1" fmla="*/ 0 h 56"/>
                <a:gd name="T2" fmla="*/ 28 w 572"/>
                <a:gd name="T3" fmla="*/ 0 h 56"/>
                <a:gd name="T4" fmla="*/ 28 w 572"/>
                <a:gd name="T5" fmla="*/ 0 h 56"/>
                <a:gd name="T6" fmla="*/ 18 w 572"/>
                <a:gd name="T7" fmla="*/ 2 h 56"/>
                <a:gd name="T8" fmla="*/ 8 w 572"/>
                <a:gd name="T9" fmla="*/ 8 h 56"/>
                <a:gd name="T10" fmla="*/ 2 w 572"/>
                <a:gd name="T11" fmla="*/ 18 h 56"/>
                <a:gd name="T12" fmla="*/ 0 w 572"/>
                <a:gd name="T13" fmla="*/ 28 h 56"/>
                <a:gd name="T14" fmla="*/ 0 w 572"/>
                <a:gd name="T15" fmla="*/ 28 h 56"/>
                <a:gd name="T16" fmla="*/ 2 w 572"/>
                <a:gd name="T17" fmla="*/ 40 h 56"/>
                <a:gd name="T18" fmla="*/ 8 w 572"/>
                <a:gd name="T19" fmla="*/ 48 h 56"/>
                <a:gd name="T20" fmla="*/ 18 w 572"/>
                <a:gd name="T21" fmla="*/ 54 h 56"/>
                <a:gd name="T22" fmla="*/ 28 w 572"/>
                <a:gd name="T23" fmla="*/ 56 h 56"/>
                <a:gd name="T24" fmla="*/ 544 w 572"/>
                <a:gd name="T25" fmla="*/ 56 h 56"/>
                <a:gd name="T26" fmla="*/ 544 w 572"/>
                <a:gd name="T27" fmla="*/ 56 h 56"/>
                <a:gd name="T28" fmla="*/ 556 w 572"/>
                <a:gd name="T29" fmla="*/ 54 h 56"/>
                <a:gd name="T30" fmla="*/ 564 w 572"/>
                <a:gd name="T31" fmla="*/ 48 h 56"/>
                <a:gd name="T32" fmla="*/ 570 w 572"/>
                <a:gd name="T33" fmla="*/ 40 h 56"/>
                <a:gd name="T34" fmla="*/ 572 w 572"/>
                <a:gd name="T35" fmla="*/ 28 h 56"/>
                <a:gd name="T36" fmla="*/ 572 w 572"/>
                <a:gd name="T37" fmla="*/ 28 h 56"/>
                <a:gd name="T38" fmla="*/ 570 w 572"/>
                <a:gd name="T39" fmla="*/ 18 h 56"/>
                <a:gd name="T40" fmla="*/ 564 w 572"/>
                <a:gd name="T41" fmla="*/ 8 h 56"/>
                <a:gd name="T42" fmla="*/ 556 w 572"/>
                <a:gd name="T43" fmla="*/ 2 h 56"/>
                <a:gd name="T44" fmla="*/ 544 w 572"/>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2" h="56">
                  <a:moveTo>
                    <a:pt x="544" y="0"/>
                  </a:moveTo>
                  <a:lnTo>
                    <a:pt x="28" y="0"/>
                  </a:lnTo>
                  <a:lnTo>
                    <a:pt x="28" y="0"/>
                  </a:lnTo>
                  <a:lnTo>
                    <a:pt x="18" y="2"/>
                  </a:lnTo>
                  <a:lnTo>
                    <a:pt x="8" y="8"/>
                  </a:lnTo>
                  <a:lnTo>
                    <a:pt x="2" y="18"/>
                  </a:lnTo>
                  <a:lnTo>
                    <a:pt x="0" y="28"/>
                  </a:lnTo>
                  <a:lnTo>
                    <a:pt x="0" y="28"/>
                  </a:lnTo>
                  <a:lnTo>
                    <a:pt x="2" y="40"/>
                  </a:lnTo>
                  <a:lnTo>
                    <a:pt x="8" y="48"/>
                  </a:lnTo>
                  <a:lnTo>
                    <a:pt x="18" y="54"/>
                  </a:lnTo>
                  <a:lnTo>
                    <a:pt x="28" y="56"/>
                  </a:lnTo>
                  <a:lnTo>
                    <a:pt x="544" y="56"/>
                  </a:lnTo>
                  <a:lnTo>
                    <a:pt x="544" y="56"/>
                  </a:lnTo>
                  <a:lnTo>
                    <a:pt x="556" y="54"/>
                  </a:lnTo>
                  <a:lnTo>
                    <a:pt x="564" y="48"/>
                  </a:lnTo>
                  <a:lnTo>
                    <a:pt x="570" y="40"/>
                  </a:lnTo>
                  <a:lnTo>
                    <a:pt x="572" y="28"/>
                  </a:lnTo>
                  <a:lnTo>
                    <a:pt x="572" y="28"/>
                  </a:lnTo>
                  <a:lnTo>
                    <a:pt x="570" y="18"/>
                  </a:lnTo>
                  <a:lnTo>
                    <a:pt x="564" y="8"/>
                  </a:lnTo>
                  <a:lnTo>
                    <a:pt x="556" y="2"/>
                  </a:lnTo>
                  <a:lnTo>
                    <a:pt x="5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1"/>
            <p:cNvSpPr>
              <a:spLocks/>
            </p:cNvSpPr>
            <p:nvPr/>
          </p:nvSpPr>
          <p:spPr bwMode="auto">
            <a:xfrm>
              <a:off x="8953567" y="7635360"/>
              <a:ext cx="381810" cy="2195408"/>
            </a:xfrm>
            <a:custGeom>
              <a:avLst/>
              <a:gdLst>
                <a:gd name="T0" fmla="*/ 224 w 284"/>
                <a:gd name="T1" fmla="*/ 0 h 1633"/>
                <a:gd name="T2" fmla="*/ 102 w 284"/>
                <a:gd name="T3" fmla="*/ 0 h 1633"/>
                <a:gd name="T4" fmla="*/ 102 w 284"/>
                <a:gd name="T5" fmla="*/ 0 h 1633"/>
                <a:gd name="T6" fmla="*/ 82 w 284"/>
                <a:gd name="T7" fmla="*/ 2 h 1633"/>
                <a:gd name="T8" fmla="*/ 62 w 284"/>
                <a:gd name="T9" fmla="*/ 8 h 1633"/>
                <a:gd name="T10" fmla="*/ 46 w 284"/>
                <a:gd name="T11" fmla="*/ 16 h 1633"/>
                <a:gd name="T12" fmla="*/ 30 w 284"/>
                <a:gd name="T13" fmla="*/ 30 h 1633"/>
                <a:gd name="T14" fmla="*/ 18 w 284"/>
                <a:gd name="T15" fmla="*/ 44 h 1633"/>
                <a:gd name="T16" fmla="*/ 8 w 284"/>
                <a:gd name="T17" fmla="*/ 62 h 1633"/>
                <a:gd name="T18" fmla="*/ 2 w 284"/>
                <a:gd name="T19" fmla="*/ 82 h 1633"/>
                <a:gd name="T20" fmla="*/ 0 w 284"/>
                <a:gd name="T21" fmla="*/ 102 h 1633"/>
                <a:gd name="T22" fmla="*/ 0 w 284"/>
                <a:gd name="T23" fmla="*/ 1633 h 1633"/>
                <a:gd name="T24" fmla="*/ 0 w 284"/>
                <a:gd name="T25" fmla="*/ 1633 h 1633"/>
                <a:gd name="T26" fmla="*/ 24 w 284"/>
                <a:gd name="T27" fmla="*/ 1605 h 1633"/>
                <a:gd name="T28" fmla="*/ 52 w 284"/>
                <a:gd name="T29" fmla="*/ 1581 h 1633"/>
                <a:gd name="T30" fmla="*/ 78 w 284"/>
                <a:gd name="T31" fmla="*/ 1559 h 1633"/>
                <a:gd name="T32" fmla="*/ 104 w 284"/>
                <a:gd name="T33" fmla="*/ 1543 h 1633"/>
                <a:gd name="T34" fmla="*/ 104 w 284"/>
                <a:gd name="T35" fmla="*/ 264 h 1633"/>
                <a:gd name="T36" fmla="*/ 284 w 284"/>
                <a:gd name="T37" fmla="*/ 264 h 1633"/>
                <a:gd name="T38" fmla="*/ 224 w 284"/>
                <a:gd name="T39" fmla="*/ 0 h 1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 h="1633">
                  <a:moveTo>
                    <a:pt x="224" y="0"/>
                  </a:moveTo>
                  <a:lnTo>
                    <a:pt x="102" y="0"/>
                  </a:lnTo>
                  <a:lnTo>
                    <a:pt x="102" y="0"/>
                  </a:lnTo>
                  <a:lnTo>
                    <a:pt x="82" y="2"/>
                  </a:lnTo>
                  <a:lnTo>
                    <a:pt x="62" y="8"/>
                  </a:lnTo>
                  <a:lnTo>
                    <a:pt x="46" y="16"/>
                  </a:lnTo>
                  <a:lnTo>
                    <a:pt x="30" y="30"/>
                  </a:lnTo>
                  <a:lnTo>
                    <a:pt x="18" y="44"/>
                  </a:lnTo>
                  <a:lnTo>
                    <a:pt x="8" y="62"/>
                  </a:lnTo>
                  <a:lnTo>
                    <a:pt x="2" y="82"/>
                  </a:lnTo>
                  <a:lnTo>
                    <a:pt x="0" y="102"/>
                  </a:lnTo>
                  <a:lnTo>
                    <a:pt x="0" y="1633"/>
                  </a:lnTo>
                  <a:lnTo>
                    <a:pt x="0" y="1633"/>
                  </a:lnTo>
                  <a:lnTo>
                    <a:pt x="24" y="1605"/>
                  </a:lnTo>
                  <a:lnTo>
                    <a:pt x="52" y="1581"/>
                  </a:lnTo>
                  <a:lnTo>
                    <a:pt x="78" y="1559"/>
                  </a:lnTo>
                  <a:lnTo>
                    <a:pt x="104" y="1543"/>
                  </a:lnTo>
                  <a:lnTo>
                    <a:pt x="104" y="264"/>
                  </a:lnTo>
                  <a:lnTo>
                    <a:pt x="284" y="264"/>
                  </a:lnTo>
                  <a:lnTo>
                    <a:pt x="224" y="0"/>
                  </a:lnTo>
                  <a:close/>
                </a:path>
              </a:pathLst>
            </a:custGeom>
            <a:solidFill>
              <a:srgbClr val="545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2"/>
            <p:cNvSpPr>
              <a:spLocks/>
            </p:cNvSpPr>
            <p:nvPr/>
          </p:nvSpPr>
          <p:spPr bwMode="auto">
            <a:xfrm>
              <a:off x="8953567" y="7635360"/>
              <a:ext cx="381810" cy="2195408"/>
            </a:xfrm>
            <a:custGeom>
              <a:avLst/>
              <a:gdLst>
                <a:gd name="T0" fmla="*/ 224 w 284"/>
                <a:gd name="T1" fmla="*/ 0 h 1633"/>
                <a:gd name="T2" fmla="*/ 102 w 284"/>
                <a:gd name="T3" fmla="*/ 0 h 1633"/>
                <a:gd name="T4" fmla="*/ 102 w 284"/>
                <a:gd name="T5" fmla="*/ 0 h 1633"/>
                <a:gd name="T6" fmla="*/ 82 w 284"/>
                <a:gd name="T7" fmla="*/ 2 h 1633"/>
                <a:gd name="T8" fmla="*/ 62 w 284"/>
                <a:gd name="T9" fmla="*/ 8 h 1633"/>
                <a:gd name="T10" fmla="*/ 46 w 284"/>
                <a:gd name="T11" fmla="*/ 16 h 1633"/>
                <a:gd name="T12" fmla="*/ 30 w 284"/>
                <a:gd name="T13" fmla="*/ 30 h 1633"/>
                <a:gd name="T14" fmla="*/ 18 w 284"/>
                <a:gd name="T15" fmla="*/ 44 h 1633"/>
                <a:gd name="T16" fmla="*/ 8 w 284"/>
                <a:gd name="T17" fmla="*/ 62 h 1633"/>
                <a:gd name="T18" fmla="*/ 2 w 284"/>
                <a:gd name="T19" fmla="*/ 82 h 1633"/>
                <a:gd name="T20" fmla="*/ 0 w 284"/>
                <a:gd name="T21" fmla="*/ 102 h 1633"/>
                <a:gd name="T22" fmla="*/ 0 w 284"/>
                <a:gd name="T23" fmla="*/ 1633 h 1633"/>
                <a:gd name="T24" fmla="*/ 0 w 284"/>
                <a:gd name="T25" fmla="*/ 1633 h 1633"/>
                <a:gd name="T26" fmla="*/ 24 w 284"/>
                <a:gd name="T27" fmla="*/ 1605 h 1633"/>
                <a:gd name="T28" fmla="*/ 52 w 284"/>
                <a:gd name="T29" fmla="*/ 1581 h 1633"/>
                <a:gd name="T30" fmla="*/ 78 w 284"/>
                <a:gd name="T31" fmla="*/ 1559 h 1633"/>
                <a:gd name="T32" fmla="*/ 104 w 284"/>
                <a:gd name="T33" fmla="*/ 1543 h 1633"/>
                <a:gd name="T34" fmla="*/ 104 w 284"/>
                <a:gd name="T35" fmla="*/ 264 h 1633"/>
                <a:gd name="T36" fmla="*/ 284 w 284"/>
                <a:gd name="T37" fmla="*/ 264 h 1633"/>
                <a:gd name="T38" fmla="*/ 224 w 284"/>
                <a:gd name="T39" fmla="*/ 0 h 1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 h="1633">
                  <a:moveTo>
                    <a:pt x="224" y="0"/>
                  </a:moveTo>
                  <a:lnTo>
                    <a:pt x="102" y="0"/>
                  </a:lnTo>
                  <a:lnTo>
                    <a:pt x="102" y="0"/>
                  </a:lnTo>
                  <a:lnTo>
                    <a:pt x="82" y="2"/>
                  </a:lnTo>
                  <a:lnTo>
                    <a:pt x="62" y="8"/>
                  </a:lnTo>
                  <a:lnTo>
                    <a:pt x="46" y="16"/>
                  </a:lnTo>
                  <a:lnTo>
                    <a:pt x="30" y="30"/>
                  </a:lnTo>
                  <a:lnTo>
                    <a:pt x="18" y="44"/>
                  </a:lnTo>
                  <a:lnTo>
                    <a:pt x="8" y="62"/>
                  </a:lnTo>
                  <a:lnTo>
                    <a:pt x="2" y="82"/>
                  </a:lnTo>
                  <a:lnTo>
                    <a:pt x="0" y="102"/>
                  </a:lnTo>
                  <a:lnTo>
                    <a:pt x="0" y="1633"/>
                  </a:lnTo>
                  <a:lnTo>
                    <a:pt x="0" y="1633"/>
                  </a:lnTo>
                  <a:lnTo>
                    <a:pt x="24" y="1605"/>
                  </a:lnTo>
                  <a:lnTo>
                    <a:pt x="52" y="1581"/>
                  </a:lnTo>
                  <a:lnTo>
                    <a:pt x="78" y="1559"/>
                  </a:lnTo>
                  <a:lnTo>
                    <a:pt x="104" y="1543"/>
                  </a:lnTo>
                  <a:lnTo>
                    <a:pt x="104" y="264"/>
                  </a:lnTo>
                  <a:lnTo>
                    <a:pt x="284" y="264"/>
                  </a:lnTo>
                  <a:lnTo>
                    <a:pt x="2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3"/>
            <p:cNvSpPr>
              <a:spLocks/>
            </p:cNvSpPr>
            <p:nvPr/>
          </p:nvSpPr>
          <p:spPr bwMode="auto">
            <a:xfrm>
              <a:off x="9093384" y="7990282"/>
              <a:ext cx="571371" cy="1719490"/>
            </a:xfrm>
            <a:custGeom>
              <a:avLst/>
              <a:gdLst>
                <a:gd name="T0" fmla="*/ 180 w 425"/>
                <a:gd name="T1" fmla="*/ 0 h 1279"/>
                <a:gd name="T2" fmla="*/ 0 w 425"/>
                <a:gd name="T3" fmla="*/ 0 h 1279"/>
                <a:gd name="T4" fmla="*/ 0 w 425"/>
                <a:gd name="T5" fmla="*/ 1279 h 1279"/>
                <a:gd name="T6" fmla="*/ 0 w 425"/>
                <a:gd name="T7" fmla="*/ 1279 h 1279"/>
                <a:gd name="T8" fmla="*/ 28 w 425"/>
                <a:gd name="T9" fmla="*/ 1263 h 1279"/>
                <a:gd name="T10" fmla="*/ 54 w 425"/>
                <a:gd name="T11" fmla="*/ 1251 h 1279"/>
                <a:gd name="T12" fmla="*/ 76 w 425"/>
                <a:gd name="T13" fmla="*/ 1241 h 1279"/>
                <a:gd name="T14" fmla="*/ 98 w 425"/>
                <a:gd name="T15" fmla="*/ 1233 h 1279"/>
                <a:gd name="T16" fmla="*/ 128 w 425"/>
                <a:gd name="T17" fmla="*/ 1223 h 1279"/>
                <a:gd name="T18" fmla="*/ 140 w 425"/>
                <a:gd name="T19" fmla="*/ 1221 h 1279"/>
                <a:gd name="T20" fmla="*/ 140 w 425"/>
                <a:gd name="T21" fmla="*/ 1221 h 1279"/>
                <a:gd name="T22" fmla="*/ 194 w 425"/>
                <a:gd name="T23" fmla="*/ 1193 h 1279"/>
                <a:gd name="T24" fmla="*/ 252 w 425"/>
                <a:gd name="T25" fmla="*/ 1161 h 1279"/>
                <a:gd name="T26" fmla="*/ 325 w 425"/>
                <a:gd name="T27" fmla="*/ 1127 h 1279"/>
                <a:gd name="T28" fmla="*/ 325 w 425"/>
                <a:gd name="T29" fmla="*/ 1127 h 1279"/>
                <a:gd name="T30" fmla="*/ 357 w 425"/>
                <a:gd name="T31" fmla="*/ 1111 h 1279"/>
                <a:gd name="T32" fmla="*/ 425 w 425"/>
                <a:gd name="T33" fmla="*/ 1079 h 1279"/>
                <a:gd name="T34" fmla="*/ 180 w 425"/>
                <a:gd name="T35" fmla="*/ 0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5" h="1279">
                  <a:moveTo>
                    <a:pt x="180" y="0"/>
                  </a:moveTo>
                  <a:lnTo>
                    <a:pt x="0" y="0"/>
                  </a:lnTo>
                  <a:lnTo>
                    <a:pt x="0" y="1279"/>
                  </a:lnTo>
                  <a:lnTo>
                    <a:pt x="0" y="1279"/>
                  </a:lnTo>
                  <a:lnTo>
                    <a:pt x="28" y="1263"/>
                  </a:lnTo>
                  <a:lnTo>
                    <a:pt x="54" y="1251"/>
                  </a:lnTo>
                  <a:lnTo>
                    <a:pt x="76" y="1241"/>
                  </a:lnTo>
                  <a:lnTo>
                    <a:pt x="98" y="1233"/>
                  </a:lnTo>
                  <a:lnTo>
                    <a:pt x="128" y="1223"/>
                  </a:lnTo>
                  <a:lnTo>
                    <a:pt x="140" y="1221"/>
                  </a:lnTo>
                  <a:lnTo>
                    <a:pt x="140" y="1221"/>
                  </a:lnTo>
                  <a:lnTo>
                    <a:pt x="194" y="1193"/>
                  </a:lnTo>
                  <a:lnTo>
                    <a:pt x="252" y="1161"/>
                  </a:lnTo>
                  <a:lnTo>
                    <a:pt x="325" y="1127"/>
                  </a:lnTo>
                  <a:lnTo>
                    <a:pt x="325" y="1127"/>
                  </a:lnTo>
                  <a:lnTo>
                    <a:pt x="357" y="1111"/>
                  </a:lnTo>
                  <a:lnTo>
                    <a:pt x="425" y="1079"/>
                  </a:lnTo>
                  <a:lnTo>
                    <a:pt x="1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4"/>
            <p:cNvSpPr>
              <a:spLocks/>
            </p:cNvSpPr>
            <p:nvPr/>
          </p:nvSpPr>
          <p:spPr bwMode="auto">
            <a:xfrm>
              <a:off x="9093384" y="7990282"/>
              <a:ext cx="571371" cy="1719490"/>
            </a:xfrm>
            <a:custGeom>
              <a:avLst/>
              <a:gdLst>
                <a:gd name="T0" fmla="*/ 180 w 425"/>
                <a:gd name="T1" fmla="*/ 0 h 1279"/>
                <a:gd name="T2" fmla="*/ 0 w 425"/>
                <a:gd name="T3" fmla="*/ 0 h 1279"/>
                <a:gd name="T4" fmla="*/ 0 w 425"/>
                <a:gd name="T5" fmla="*/ 1279 h 1279"/>
                <a:gd name="T6" fmla="*/ 0 w 425"/>
                <a:gd name="T7" fmla="*/ 1279 h 1279"/>
                <a:gd name="T8" fmla="*/ 28 w 425"/>
                <a:gd name="T9" fmla="*/ 1263 h 1279"/>
                <a:gd name="T10" fmla="*/ 54 w 425"/>
                <a:gd name="T11" fmla="*/ 1251 h 1279"/>
                <a:gd name="T12" fmla="*/ 76 w 425"/>
                <a:gd name="T13" fmla="*/ 1241 h 1279"/>
                <a:gd name="T14" fmla="*/ 98 w 425"/>
                <a:gd name="T15" fmla="*/ 1233 h 1279"/>
                <a:gd name="T16" fmla="*/ 128 w 425"/>
                <a:gd name="T17" fmla="*/ 1223 h 1279"/>
                <a:gd name="T18" fmla="*/ 140 w 425"/>
                <a:gd name="T19" fmla="*/ 1221 h 1279"/>
                <a:gd name="T20" fmla="*/ 140 w 425"/>
                <a:gd name="T21" fmla="*/ 1221 h 1279"/>
                <a:gd name="T22" fmla="*/ 194 w 425"/>
                <a:gd name="T23" fmla="*/ 1193 h 1279"/>
                <a:gd name="T24" fmla="*/ 252 w 425"/>
                <a:gd name="T25" fmla="*/ 1161 h 1279"/>
                <a:gd name="T26" fmla="*/ 325 w 425"/>
                <a:gd name="T27" fmla="*/ 1127 h 1279"/>
                <a:gd name="T28" fmla="*/ 325 w 425"/>
                <a:gd name="T29" fmla="*/ 1127 h 1279"/>
                <a:gd name="T30" fmla="*/ 357 w 425"/>
                <a:gd name="T31" fmla="*/ 1111 h 1279"/>
                <a:gd name="T32" fmla="*/ 425 w 425"/>
                <a:gd name="T33" fmla="*/ 1079 h 1279"/>
                <a:gd name="T34" fmla="*/ 180 w 425"/>
                <a:gd name="T35" fmla="*/ 0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5" h="1279">
                  <a:moveTo>
                    <a:pt x="180" y="0"/>
                  </a:moveTo>
                  <a:lnTo>
                    <a:pt x="0" y="0"/>
                  </a:lnTo>
                  <a:lnTo>
                    <a:pt x="0" y="1279"/>
                  </a:lnTo>
                  <a:lnTo>
                    <a:pt x="0" y="1279"/>
                  </a:lnTo>
                  <a:lnTo>
                    <a:pt x="28" y="1263"/>
                  </a:lnTo>
                  <a:lnTo>
                    <a:pt x="54" y="1251"/>
                  </a:lnTo>
                  <a:lnTo>
                    <a:pt x="76" y="1241"/>
                  </a:lnTo>
                  <a:lnTo>
                    <a:pt x="98" y="1233"/>
                  </a:lnTo>
                  <a:lnTo>
                    <a:pt x="128" y="1223"/>
                  </a:lnTo>
                  <a:lnTo>
                    <a:pt x="140" y="1221"/>
                  </a:lnTo>
                  <a:lnTo>
                    <a:pt x="140" y="1221"/>
                  </a:lnTo>
                  <a:lnTo>
                    <a:pt x="194" y="1193"/>
                  </a:lnTo>
                  <a:lnTo>
                    <a:pt x="252" y="1161"/>
                  </a:lnTo>
                  <a:lnTo>
                    <a:pt x="325" y="1127"/>
                  </a:lnTo>
                  <a:lnTo>
                    <a:pt x="325" y="1127"/>
                  </a:lnTo>
                  <a:lnTo>
                    <a:pt x="357" y="1111"/>
                  </a:lnTo>
                  <a:lnTo>
                    <a:pt x="425" y="1079"/>
                  </a:lnTo>
                  <a:lnTo>
                    <a:pt x="1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5"/>
            <p:cNvSpPr>
              <a:spLocks/>
            </p:cNvSpPr>
            <p:nvPr/>
          </p:nvSpPr>
          <p:spPr bwMode="auto">
            <a:xfrm>
              <a:off x="9391842" y="10728828"/>
              <a:ext cx="668168" cy="470541"/>
            </a:xfrm>
            <a:custGeom>
              <a:avLst/>
              <a:gdLst>
                <a:gd name="T0" fmla="*/ 417 w 497"/>
                <a:gd name="T1" fmla="*/ 0 h 350"/>
                <a:gd name="T2" fmla="*/ 0 w 497"/>
                <a:gd name="T3" fmla="*/ 0 h 350"/>
                <a:gd name="T4" fmla="*/ 0 w 497"/>
                <a:gd name="T5" fmla="*/ 0 h 350"/>
                <a:gd name="T6" fmla="*/ 14 w 497"/>
                <a:gd name="T7" fmla="*/ 58 h 350"/>
                <a:gd name="T8" fmla="*/ 30 w 497"/>
                <a:gd name="T9" fmla="*/ 138 h 350"/>
                <a:gd name="T10" fmla="*/ 36 w 497"/>
                <a:gd name="T11" fmla="*/ 186 h 350"/>
                <a:gd name="T12" fmla="*/ 44 w 497"/>
                <a:gd name="T13" fmla="*/ 236 h 350"/>
                <a:gd name="T14" fmla="*/ 48 w 497"/>
                <a:gd name="T15" fmla="*/ 292 h 350"/>
                <a:gd name="T16" fmla="*/ 52 w 497"/>
                <a:gd name="T17" fmla="*/ 350 h 350"/>
                <a:gd name="T18" fmla="*/ 497 w 497"/>
                <a:gd name="T19" fmla="*/ 350 h 350"/>
                <a:gd name="T20" fmla="*/ 477 w 497"/>
                <a:gd name="T21" fmla="*/ 264 h 350"/>
                <a:gd name="T22" fmla="*/ 477 w 497"/>
                <a:gd name="T23" fmla="*/ 264 h 350"/>
                <a:gd name="T24" fmla="*/ 463 w 497"/>
                <a:gd name="T25" fmla="*/ 274 h 350"/>
                <a:gd name="T26" fmla="*/ 447 w 497"/>
                <a:gd name="T27" fmla="*/ 280 h 350"/>
                <a:gd name="T28" fmla="*/ 431 w 497"/>
                <a:gd name="T29" fmla="*/ 284 h 350"/>
                <a:gd name="T30" fmla="*/ 413 w 497"/>
                <a:gd name="T31" fmla="*/ 286 h 350"/>
                <a:gd name="T32" fmla="*/ 413 w 497"/>
                <a:gd name="T33" fmla="*/ 286 h 350"/>
                <a:gd name="T34" fmla="*/ 391 w 497"/>
                <a:gd name="T35" fmla="*/ 284 h 350"/>
                <a:gd name="T36" fmla="*/ 369 w 497"/>
                <a:gd name="T37" fmla="*/ 278 h 350"/>
                <a:gd name="T38" fmla="*/ 351 w 497"/>
                <a:gd name="T39" fmla="*/ 268 h 350"/>
                <a:gd name="T40" fmla="*/ 335 w 497"/>
                <a:gd name="T41" fmla="*/ 254 h 350"/>
                <a:gd name="T42" fmla="*/ 321 w 497"/>
                <a:gd name="T43" fmla="*/ 238 h 350"/>
                <a:gd name="T44" fmla="*/ 311 w 497"/>
                <a:gd name="T45" fmla="*/ 220 h 350"/>
                <a:gd name="T46" fmla="*/ 305 w 497"/>
                <a:gd name="T47" fmla="*/ 200 h 350"/>
                <a:gd name="T48" fmla="*/ 303 w 497"/>
                <a:gd name="T49" fmla="*/ 178 h 350"/>
                <a:gd name="T50" fmla="*/ 303 w 497"/>
                <a:gd name="T51" fmla="*/ 178 h 350"/>
                <a:gd name="T52" fmla="*/ 305 w 497"/>
                <a:gd name="T53" fmla="*/ 156 h 350"/>
                <a:gd name="T54" fmla="*/ 311 w 497"/>
                <a:gd name="T55" fmla="*/ 136 h 350"/>
                <a:gd name="T56" fmla="*/ 321 w 497"/>
                <a:gd name="T57" fmla="*/ 116 h 350"/>
                <a:gd name="T58" fmla="*/ 335 w 497"/>
                <a:gd name="T59" fmla="*/ 100 h 350"/>
                <a:gd name="T60" fmla="*/ 351 w 497"/>
                <a:gd name="T61" fmla="*/ 88 h 350"/>
                <a:gd name="T62" fmla="*/ 369 w 497"/>
                <a:gd name="T63" fmla="*/ 78 h 350"/>
                <a:gd name="T64" fmla="*/ 391 w 497"/>
                <a:gd name="T65" fmla="*/ 70 h 350"/>
                <a:gd name="T66" fmla="*/ 413 w 497"/>
                <a:gd name="T67" fmla="*/ 68 h 350"/>
                <a:gd name="T68" fmla="*/ 413 w 497"/>
                <a:gd name="T69" fmla="*/ 68 h 350"/>
                <a:gd name="T70" fmla="*/ 433 w 497"/>
                <a:gd name="T71" fmla="*/ 70 h 350"/>
                <a:gd name="T72" fmla="*/ 417 w 497"/>
                <a:gd name="T73"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350">
                  <a:moveTo>
                    <a:pt x="417" y="0"/>
                  </a:moveTo>
                  <a:lnTo>
                    <a:pt x="0" y="0"/>
                  </a:lnTo>
                  <a:lnTo>
                    <a:pt x="0" y="0"/>
                  </a:lnTo>
                  <a:lnTo>
                    <a:pt x="14" y="58"/>
                  </a:lnTo>
                  <a:lnTo>
                    <a:pt x="30" y="138"/>
                  </a:lnTo>
                  <a:lnTo>
                    <a:pt x="36" y="186"/>
                  </a:lnTo>
                  <a:lnTo>
                    <a:pt x="44" y="236"/>
                  </a:lnTo>
                  <a:lnTo>
                    <a:pt x="48" y="292"/>
                  </a:lnTo>
                  <a:lnTo>
                    <a:pt x="52" y="350"/>
                  </a:lnTo>
                  <a:lnTo>
                    <a:pt x="497" y="350"/>
                  </a:lnTo>
                  <a:lnTo>
                    <a:pt x="477" y="264"/>
                  </a:lnTo>
                  <a:lnTo>
                    <a:pt x="477" y="264"/>
                  </a:lnTo>
                  <a:lnTo>
                    <a:pt x="463" y="274"/>
                  </a:lnTo>
                  <a:lnTo>
                    <a:pt x="447" y="280"/>
                  </a:lnTo>
                  <a:lnTo>
                    <a:pt x="431" y="284"/>
                  </a:lnTo>
                  <a:lnTo>
                    <a:pt x="413" y="286"/>
                  </a:lnTo>
                  <a:lnTo>
                    <a:pt x="413" y="286"/>
                  </a:lnTo>
                  <a:lnTo>
                    <a:pt x="391" y="284"/>
                  </a:lnTo>
                  <a:lnTo>
                    <a:pt x="369" y="278"/>
                  </a:lnTo>
                  <a:lnTo>
                    <a:pt x="351" y="268"/>
                  </a:lnTo>
                  <a:lnTo>
                    <a:pt x="335" y="254"/>
                  </a:lnTo>
                  <a:lnTo>
                    <a:pt x="321" y="238"/>
                  </a:lnTo>
                  <a:lnTo>
                    <a:pt x="311" y="220"/>
                  </a:lnTo>
                  <a:lnTo>
                    <a:pt x="305" y="200"/>
                  </a:lnTo>
                  <a:lnTo>
                    <a:pt x="303" y="178"/>
                  </a:lnTo>
                  <a:lnTo>
                    <a:pt x="303" y="178"/>
                  </a:lnTo>
                  <a:lnTo>
                    <a:pt x="305" y="156"/>
                  </a:lnTo>
                  <a:lnTo>
                    <a:pt x="311" y="136"/>
                  </a:lnTo>
                  <a:lnTo>
                    <a:pt x="321" y="116"/>
                  </a:lnTo>
                  <a:lnTo>
                    <a:pt x="335" y="100"/>
                  </a:lnTo>
                  <a:lnTo>
                    <a:pt x="351" y="88"/>
                  </a:lnTo>
                  <a:lnTo>
                    <a:pt x="369" y="78"/>
                  </a:lnTo>
                  <a:lnTo>
                    <a:pt x="391" y="70"/>
                  </a:lnTo>
                  <a:lnTo>
                    <a:pt x="413" y="68"/>
                  </a:lnTo>
                  <a:lnTo>
                    <a:pt x="413" y="68"/>
                  </a:lnTo>
                  <a:lnTo>
                    <a:pt x="433" y="70"/>
                  </a:lnTo>
                  <a:lnTo>
                    <a:pt x="417" y="0"/>
                  </a:lnTo>
                  <a:close/>
                </a:path>
              </a:pathLst>
            </a:custGeom>
            <a:solidFill>
              <a:srgbClr val="545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6"/>
            <p:cNvSpPr>
              <a:spLocks/>
            </p:cNvSpPr>
            <p:nvPr/>
          </p:nvSpPr>
          <p:spPr bwMode="auto">
            <a:xfrm>
              <a:off x="9391842" y="10728828"/>
              <a:ext cx="668168" cy="470541"/>
            </a:xfrm>
            <a:custGeom>
              <a:avLst/>
              <a:gdLst>
                <a:gd name="T0" fmla="*/ 417 w 497"/>
                <a:gd name="T1" fmla="*/ 0 h 350"/>
                <a:gd name="T2" fmla="*/ 0 w 497"/>
                <a:gd name="T3" fmla="*/ 0 h 350"/>
                <a:gd name="T4" fmla="*/ 0 w 497"/>
                <a:gd name="T5" fmla="*/ 0 h 350"/>
                <a:gd name="T6" fmla="*/ 14 w 497"/>
                <a:gd name="T7" fmla="*/ 58 h 350"/>
                <a:gd name="T8" fmla="*/ 30 w 497"/>
                <a:gd name="T9" fmla="*/ 138 h 350"/>
                <a:gd name="T10" fmla="*/ 36 w 497"/>
                <a:gd name="T11" fmla="*/ 186 h 350"/>
                <a:gd name="T12" fmla="*/ 44 w 497"/>
                <a:gd name="T13" fmla="*/ 236 h 350"/>
                <a:gd name="T14" fmla="*/ 48 w 497"/>
                <a:gd name="T15" fmla="*/ 292 h 350"/>
                <a:gd name="T16" fmla="*/ 52 w 497"/>
                <a:gd name="T17" fmla="*/ 350 h 350"/>
                <a:gd name="T18" fmla="*/ 497 w 497"/>
                <a:gd name="T19" fmla="*/ 350 h 350"/>
                <a:gd name="T20" fmla="*/ 477 w 497"/>
                <a:gd name="T21" fmla="*/ 264 h 350"/>
                <a:gd name="T22" fmla="*/ 477 w 497"/>
                <a:gd name="T23" fmla="*/ 264 h 350"/>
                <a:gd name="T24" fmla="*/ 463 w 497"/>
                <a:gd name="T25" fmla="*/ 274 h 350"/>
                <a:gd name="T26" fmla="*/ 447 w 497"/>
                <a:gd name="T27" fmla="*/ 280 h 350"/>
                <a:gd name="T28" fmla="*/ 431 w 497"/>
                <a:gd name="T29" fmla="*/ 284 h 350"/>
                <a:gd name="T30" fmla="*/ 413 w 497"/>
                <a:gd name="T31" fmla="*/ 286 h 350"/>
                <a:gd name="T32" fmla="*/ 413 w 497"/>
                <a:gd name="T33" fmla="*/ 286 h 350"/>
                <a:gd name="T34" fmla="*/ 391 w 497"/>
                <a:gd name="T35" fmla="*/ 284 h 350"/>
                <a:gd name="T36" fmla="*/ 369 w 497"/>
                <a:gd name="T37" fmla="*/ 278 h 350"/>
                <a:gd name="T38" fmla="*/ 351 w 497"/>
                <a:gd name="T39" fmla="*/ 268 h 350"/>
                <a:gd name="T40" fmla="*/ 335 w 497"/>
                <a:gd name="T41" fmla="*/ 254 h 350"/>
                <a:gd name="T42" fmla="*/ 321 w 497"/>
                <a:gd name="T43" fmla="*/ 238 h 350"/>
                <a:gd name="T44" fmla="*/ 311 w 497"/>
                <a:gd name="T45" fmla="*/ 220 h 350"/>
                <a:gd name="T46" fmla="*/ 305 w 497"/>
                <a:gd name="T47" fmla="*/ 200 h 350"/>
                <a:gd name="T48" fmla="*/ 303 w 497"/>
                <a:gd name="T49" fmla="*/ 178 h 350"/>
                <a:gd name="T50" fmla="*/ 303 w 497"/>
                <a:gd name="T51" fmla="*/ 178 h 350"/>
                <a:gd name="T52" fmla="*/ 305 w 497"/>
                <a:gd name="T53" fmla="*/ 156 h 350"/>
                <a:gd name="T54" fmla="*/ 311 w 497"/>
                <a:gd name="T55" fmla="*/ 136 h 350"/>
                <a:gd name="T56" fmla="*/ 321 w 497"/>
                <a:gd name="T57" fmla="*/ 116 h 350"/>
                <a:gd name="T58" fmla="*/ 335 w 497"/>
                <a:gd name="T59" fmla="*/ 100 h 350"/>
                <a:gd name="T60" fmla="*/ 351 w 497"/>
                <a:gd name="T61" fmla="*/ 88 h 350"/>
                <a:gd name="T62" fmla="*/ 369 w 497"/>
                <a:gd name="T63" fmla="*/ 78 h 350"/>
                <a:gd name="T64" fmla="*/ 391 w 497"/>
                <a:gd name="T65" fmla="*/ 70 h 350"/>
                <a:gd name="T66" fmla="*/ 413 w 497"/>
                <a:gd name="T67" fmla="*/ 68 h 350"/>
                <a:gd name="T68" fmla="*/ 413 w 497"/>
                <a:gd name="T69" fmla="*/ 68 h 350"/>
                <a:gd name="T70" fmla="*/ 433 w 497"/>
                <a:gd name="T71" fmla="*/ 70 h 350"/>
                <a:gd name="T72" fmla="*/ 417 w 497"/>
                <a:gd name="T73"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350">
                  <a:moveTo>
                    <a:pt x="417" y="0"/>
                  </a:moveTo>
                  <a:lnTo>
                    <a:pt x="0" y="0"/>
                  </a:lnTo>
                  <a:lnTo>
                    <a:pt x="0" y="0"/>
                  </a:lnTo>
                  <a:lnTo>
                    <a:pt x="14" y="58"/>
                  </a:lnTo>
                  <a:lnTo>
                    <a:pt x="30" y="138"/>
                  </a:lnTo>
                  <a:lnTo>
                    <a:pt x="36" y="186"/>
                  </a:lnTo>
                  <a:lnTo>
                    <a:pt x="44" y="236"/>
                  </a:lnTo>
                  <a:lnTo>
                    <a:pt x="48" y="292"/>
                  </a:lnTo>
                  <a:lnTo>
                    <a:pt x="52" y="350"/>
                  </a:lnTo>
                  <a:lnTo>
                    <a:pt x="497" y="350"/>
                  </a:lnTo>
                  <a:lnTo>
                    <a:pt x="477" y="264"/>
                  </a:lnTo>
                  <a:lnTo>
                    <a:pt x="477" y="264"/>
                  </a:lnTo>
                  <a:lnTo>
                    <a:pt x="463" y="274"/>
                  </a:lnTo>
                  <a:lnTo>
                    <a:pt x="447" y="280"/>
                  </a:lnTo>
                  <a:lnTo>
                    <a:pt x="431" y="284"/>
                  </a:lnTo>
                  <a:lnTo>
                    <a:pt x="413" y="286"/>
                  </a:lnTo>
                  <a:lnTo>
                    <a:pt x="413" y="286"/>
                  </a:lnTo>
                  <a:lnTo>
                    <a:pt x="391" y="284"/>
                  </a:lnTo>
                  <a:lnTo>
                    <a:pt x="369" y="278"/>
                  </a:lnTo>
                  <a:lnTo>
                    <a:pt x="351" y="268"/>
                  </a:lnTo>
                  <a:lnTo>
                    <a:pt x="335" y="254"/>
                  </a:lnTo>
                  <a:lnTo>
                    <a:pt x="321" y="238"/>
                  </a:lnTo>
                  <a:lnTo>
                    <a:pt x="311" y="220"/>
                  </a:lnTo>
                  <a:lnTo>
                    <a:pt x="305" y="200"/>
                  </a:lnTo>
                  <a:lnTo>
                    <a:pt x="303" y="178"/>
                  </a:lnTo>
                  <a:lnTo>
                    <a:pt x="303" y="178"/>
                  </a:lnTo>
                  <a:lnTo>
                    <a:pt x="305" y="156"/>
                  </a:lnTo>
                  <a:lnTo>
                    <a:pt x="311" y="136"/>
                  </a:lnTo>
                  <a:lnTo>
                    <a:pt x="321" y="116"/>
                  </a:lnTo>
                  <a:lnTo>
                    <a:pt x="335" y="100"/>
                  </a:lnTo>
                  <a:lnTo>
                    <a:pt x="351" y="88"/>
                  </a:lnTo>
                  <a:lnTo>
                    <a:pt x="369" y="78"/>
                  </a:lnTo>
                  <a:lnTo>
                    <a:pt x="391" y="70"/>
                  </a:lnTo>
                  <a:lnTo>
                    <a:pt x="413" y="68"/>
                  </a:lnTo>
                  <a:lnTo>
                    <a:pt x="413" y="68"/>
                  </a:lnTo>
                  <a:lnTo>
                    <a:pt x="433" y="70"/>
                  </a:lnTo>
                  <a:lnTo>
                    <a:pt x="4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7"/>
            <p:cNvSpPr>
              <a:spLocks/>
            </p:cNvSpPr>
            <p:nvPr/>
          </p:nvSpPr>
          <p:spPr bwMode="auto">
            <a:xfrm>
              <a:off x="9373020" y="9932942"/>
              <a:ext cx="579438" cy="795886"/>
            </a:xfrm>
            <a:custGeom>
              <a:avLst/>
              <a:gdLst>
                <a:gd name="T0" fmla="*/ 299 w 431"/>
                <a:gd name="T1" fmla="*/ 0 h 592"/>
                <a:gd name="T2" fmla="*/ 299 w 431"/>
                <a:gd name="T3" fmla="*/ 0 h 592"/>
                <a:gd name="T4" fmla="*/ 251 w 431"/>
                <a:gd name="T5" fmla="*/ 38 h 592"/>
                <a:gd name="T6" fmla="*/ 197 w 431"/>
                <a:gd name="T7" fmla="*/ 78 h 592"/>
                <a:gd name="T8" fmla="*/ 137 w 431"/>
                <a:gd name="T9" fmla="*/ 118 h 592"/>
                <a:gd name="T10" fmla="*/ 66 w 431"/>
                <a:gd name="T11" fmla="*/ 158 h 592"/>
                <a:gd name="T12" fmla="*/ 66 w 431"/>
                <a:gd name="T13" fmla="*/ 158 h 592"/>
                <a:gd name="T14" fmla="*/ 60 w 431"/>
                <a:gd name="T15" fmla="*/ 170 h 592"/>
                <a:gd name="T16" fmla="*/ 52 w 431"/>
                <a:gd name="T17" fmla="*/ 186 h 592"/>
                <a:gd name="T18" fmla="*/ 44 w 431"/>
                <a:gd name="T19" fmla="*/ 206 h 592"/>
                <a:gd name="T20" fmla="*/ 36 w 431"/>
                <a:gd name="T21" fmla="*/ 228 h 592"/>
                <a:gd name="T22" fmla="*/ 24 w 431"/>
                <a:gd name="T23" fmla="*/ 282 h 592"/>
                <a:gd name="T24" fmla="*/ 12 w 431"/>
                <a:gd name="T25" fmla="*/ 342 h 592"/>
                <a:gd name="T26" fmla="*/ 4 w 431"/>
                <a:gd name="T27" fmla="*/ 404 h 592"/>
                <a:gd name="T28" fmla="*/ 0 w 431"/>
                <a:gd name="T29" fmla="*/ 464 h 592"/>
                <a:gd name="T30" fmla="*/ 0 w 431"/>
                <a:gd name="T31" fmla="*/ 492 h 592"/>
                <a:gd name="T32" fmla="*/ 0 w 431"/>
                <a:gd name="T33" fmla="*/ 518 h 592"/>
                <a:gd name="T34" fmla="*/ 2 w 431"/>
                <a:gd name="T35" fmla="*/ 540 h 592"/>
                <a:gd name="T36" fmla="*/ 6 w 431"/>
                <a:gd name="T37" fmla="*/ 560 h 592"/>
                <a:gd name="T38" fmla="*/ 6 w 431"/>
                <a:gd name="T39" fmla="*/ 560 h 592"/>
                <a:gd name="T40" fmla="*/ 14 w 431"/>
                <a:gd name="T41" fmla="*/ 592 h 592"/>
                <a:gd name="T42" fmla="*/ 431 w 431"/>
                <a:gd name="T43" fmla="*/ 592 h 592"/>
                <a:gd name="T44" fmla="*/ 299 w 431"/>
                <a:gd name="T45"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1" h="592">
                  <a:moveTo>
                    <a:pt x="299" y="0"/>
                  </a:moveTo>
                  <a:lnTo>
                    <a:pt x="299" y="0"/>
                  </a:lnTo>
                  <a:lnTo>
                    <a:pt x="251" y="38"/>
                  </a:lnTo>
                  <a:lnTo>
                    <a:pt x="197" y="78"/>
                  </a:lnTo>
                  <a:lnTo>
                    <a:pt x="137" y="118"/>
                  </a:lnTo>
                  <a:lnTo>
                    <a:pt x="66" y="158"/>
                  </a:lnTo>
                  <a:lnTo>
                    <a:pt x="66" y="158"/>
                  </a:lnTo>
                  <a:lnTo>
                    <a:pt x="60" y="170"/>
                  </a:lnTo>
                  <a:lnTo>
                    <a:pt x="52" y="186"/>
                  </a:lnTo>
                  <a:lnTo>
                    <a:pt x="44" y="206"/>
                  </a:lnTo>
                  <a:lnTo>
                    <a:pt x="36" y="228"/>
                  </a:lnTo>
                  <a:lnTo>
                    <a:pt x="24" y="282"/>
                  </a:lnTo>
                  <a:lnTo>
                    <a:pt x="12" y="342"/>
                  </a:lnTo>
                  <a:lnTo>
                    <a:pt x="4" y="404"/>
                  </a:lnTo>
                  <a:lnTo>
                    <a:pt x="0" y="464"/>
                  </a:lnTo>
                  <a:lnTo>
                    <a:pt x="0" y="492"/>
                  </a:lnTo>
                  <a:lnTo>
                    <a:pt x="0" y="518"/>
                  </a:lnTo>
                  <a:lnTo>
                    <a:pt x="2" y="540"/>
                  </a:lnTo>
                  <a:lnTo>
                    <a:pt x="6" y="560"/>
                  </a:lnTo>
                  <a:lnTo>
                    <a:pt x="6" y="560"/>
                  </a:lnTo>
                  <a:lnTo>
                    <a:pt x="14" y="592"/>
                  </a:lnTo>
                  <a:lnTo>
                    <a:pt x="431" y="592"/>
                  </a:lnTo>
                  <a:lnTo>
                    <a:pt x="29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28"/>
            <p:cNvSpPr>
              <a:spLocks/>
            </p:cNvSpPr>
            <p:nvPr/>
          </p:nvSpPr>
          <p:spPr bwMode="auto">
            <a:xfrm>
              <a:off x="9373020" y="9932942"/>
              <a:ext cx="579438" cy="795886"/>
            </a:xfrm>
            <a:custGeom>
              <a:avLst/>
              <a:gdLst>
                <a:gd name="T0" fmla="*/ 299 w 431"/>
                <a:gd name="T1" fmla="*/ 0 h 592"/>
                <a:gd name="T2" fmla="*/ 299 w 431"/>
                <a:gd name="T3" fmla="*/ 0 h 592"/>
                <a:gd name="T4" fmla="*/ 251 w 431"/>
                <a:gd name="T5" fmla="*/ 38 h 592"/>
                <a:gd name="T6" fmla="*/ 197 w 431"/>
                <a:gd name="T7" fmla="*/ 78 h 592"/>
                <a:gd name="T8" fmla="*/ 137 w 431"/>
                <a:gd name="T9" fmla="*/ 118 h 592"/>
                <a:gd name="T10" fmla="*/ 66 w 431"/>
                <a:gd name="T11" fmla="*/ 158 h 592"/>
                <a:gd name="T12" fmla="*/ 66 w 431"/>
                <a:gd name="T13" fmla="*/ 158 h 592"/>
                <a:gd name="T14" fmla="*/ 60 w 431"/>
                <a:gd name="T15" fmla="*/ 170 h 592"/>
                <a:gd name="T16" fmla="*/ 52 w 431"/>
                <a:gd name="T17" fmla="*/ 186 h 592"/>
                <a:gd name="T18" fmla="*/ 44 w 431"/>
                <a:gd name="T19" fmla="*/ 206 h 592"/>
                <a:gd name="T20" fmla="*/ 36 w 431"/>
                <a:gd name="T21" fmla="*/ 228 h 592"/>
                <a:gd name="T22" fmla="*/ 24 w 431"/>
                <a:gd name="T23" fmla="*/ 282 h 592"/>
                <a:gd name="T24" fmla="*/ 12 w 431"/>
                <a:gd name="T25" fmla="*/ 342 h 592"/>
                <a:gd name="T26" fmla="*/ 4 w 431"/>
                <a:gd name="T27" fmla="*/ 404 h 592"/>
                <a:gd name="T28" fmla="*/ 0 w 431"/>
                <a:gd name="T29" fmla="*/ 464 h 592"/>
                <a:gd name="T30" fmla="*/ 0 w 431"/>
                <a:gd name="T31" fmla="*/ 492 h 592"/>
                <a:gd name="T32" fmla="*/ 0 w 431"/>
                <a:gd name="T33" fmla="*/ 518 h 592"/>
                <a:gd name="T34" fmla="*/ 2 w 431"/>
                <a:gd name="T35" fmla="*/ 540 h 592"/>
                <a:gd name="T36" fmla="*/ 6 w 431"/>
                <a:gd name="T37" fmla="*/ 560 h 592"/>
                <a:gd name="T38" fmla="*/ 6 w 431"/>
                <a:gd name="T39" fmla="*/ 560 h 592"/>
                <a:gd name="T40" fmla="*/ 14 w 431"/>
                <a:gd name="T41" fmla="*/ 592 h 592"/>
                <a:gd name="T42" fmla="*/ 431 w 431"/>
                <a:gd name="T43" fmla="*/ 592 h 592"/>
                <a:gd name="T44" fmla="*/ 299 w 431"/>
                <a:gd name="T45"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1" h="592">
                  <a:moveTo>
                    <a:pt x="299" y="0"/>
                  </a:moveTo>
                  <a:lnTo>
                    <a:pt x="299" y="0"/>
                  </a:lnTo>
                  <a:lnTo>
                    <a:pt x="251" y="38"/>
                  </a:lnTo>
                  <a:lnTo>
                    <a:pt x="197" y="78"/>
                  </a:lnTo>
                  <a:lnTo>
                    <a:pt x="137" y="118"/>
                  </a:lnTo>
                  <a:lnTo>
                    <a:pt x="66" y="158"/>
                  </a:lnTo>
                  <a:lnTo>
                    <a:pt x="66" y="158"/>
                  </a:lnTo>
                  <a:lnTo>
                    <a:pt x="60" y="170"/>
                  </a:lnTo>
                  <a:lnTo>
                    <a:pt x="52" y="186"/>
                  </a:lnTo>
                  <a:lnTo>
                    <a:pt x="44" y="206"/>
                  </a:lnTo>
                  <a:lnTo>
                    <a:pt x="36" y="228"/>
                  </a:lnTo>
                  <a:lnTo>
                    <a:pt x="24" y="282"/>
                  </a:lnTo>
                  <a:lnTo>
                    <a:pt x="12" y="342"/>
                  </a:lnTo>
                  <a:lnTo>
                    <a:pt x="4" y="404"/>
                  </a:lnTo>
                  <a:lnTo>
                    <a:pt x="0" y="464"/>
                  </a:lnTo>
                  <a:lnTo>
                    <a:pt x="0" y="492"/>
                  </a:lnTo>
                  <a:lnTo>
                    <a:pt x="0" y="518"/>
                  </a:lnTo>
                  <a:lnTo>
                    <a:pt x="2" y="540"/>
                  </a:lnTo>
                  <a:lnTo>
                    <a:pt x="6" y="560"/>
                  </a:lnTo>
                  <a:lnTo>
                    <a:pt x="6" y="560"/>
                  </a:lnTo>
                  <a:lnTo>
                    <a:pt x="14" y="592"/>
                  </a:lnTo>
                  <a:lnTo>
                    <a:pt x="431" y="592"/>
                  </a:lnTo>
                  <a:lnTo>
                    <a:pt x="29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9"/>
            <p:cNvSpPr>
              <a:spLocks/>
            </p:cNvSpPr>
            <p:nvPr/>
          </p:nvSpPr>
          <p:spPr bwMode="auto">
            <a:xfrm>
              <a:off x="9799196" y="10820248"/>
              <a:ext cx="233926" cy="293080"/>
            </a:xfrm>
            <a:custGeom>
              <a:avLst/>
              <a:gdLst>
                <a:gd name="T0" fmla="*/ 110 w 174"/>
                <a:gd name="T1" fmla="*/ 0 h 218"/>
                <a:gd name="T2" fmla="*/ 110 w 174"/>
                <a:gd name="T3" fmla="*/ 0 h 218"/>
                <a:gd name="T4" fmla="*/ 88 w 174"/>
                <a:gd name="T5" fmla="*/ 2 h 218"/>
                <a:gd name="T6" fmla="*/ 66 w 174"/>
                <a:gd name="T7" fmla="*/ 10 h 218"/>
                <a:gd name="T8" fmla="*/ 48 w 174"/>
                <a:gd name="T9" fmla="*/ 20 h 218"/>
                <a:gd name="T10" fmla="*/ 32 w 174"/>
                <a:gd name="T11" fmla="*/ 32 h 218"/>
                <a:gd name="T12" fmla="*/ 18 w 174"/>
                <a:gd name="T13" fmla="*/ 48 h 218"/>
                <a:gd name="T14" fmla="*/ 8 w 174"/>
                <a:gd name="T15" fmla="*/ 68 h 218"/>
                <a:gd name="T16" fmla="*/ 2 w 174"/>
                <a:gd name="T17" fmla="*/ 88 h 218"/>
                <a:gd name="T18" fmla="*/ 0 w 174"/>
                <a:gd name="T19" fmla="*/ 110 h 218"/>
                <a:gd name="T20" fmla="*/ 0 w 174"/>
                <a:gd name="T21" fmla="*/ 110 h 218"/>
                <a:gd name="T22" fmla="*/ 2 w 174"/>
                <a:gd name="T23" fmla="*/ 132 h 218"/>
                <a:gd name="T24" fmla="*/ 8 w 174"/>
                <a:gd name="T25" fmla="*/ 152 h 218"/>
                <a:gd name="T26" fmla="*/ 18 w 174"/>
                <a:gd name="T27" fmla="*/ 170 h 218"/>
                <a:gd name="T28" fmla="*/ 32 w 174"/>
                <a:gd name="T29" fmla="*/ 186 h 218"/>
                <a:gd name="T30" fmla="*/ 48 w 174"/>
                <a:gd name="T31" fmla="*/ 200 h 218"/>
                <a:gd name="T32" fmla="*/ 66 w 174"/>
                <a:gd name="T33" fmla="*/ 210 h 218"/>
                <a:gd name="T34" fmla="*/ 88 w 174"/>
                <a:gd name="T35" fmla="*/ 216 h 218"/>
                <a:gd name="T36" fmla="*/ 110 w 174"/>
                <a:gd name="T37" fmla="*/ 218 h 218"/>
                <a:gd name="T38" fmla="*/ 110 w 174"/>
                <a:gd name="T39" fmla="*/ 218 h 218"/>
                <a:gd name="T40" fmla="*/ 128 w 174"/>
                <a:gd name="T41" fmla="*/ 216 h 218"/>
                <a:gd name="T42" fmla="*/ 144 w 174"/>
                <a:gd name="T43" fmla="*/ 212 h 218"/>
                <a:gd name="T44" fmla="*/ 160 w 174"/>
                <a:gd name="T45" fmla="*/ 206 h 218"/>
                <a:gd name="T46" fmla="*/ 174 w 174"/>
                <a:gd name="T47" fmla="*/ 196 h 218"/>
                <a:gd name="T48" fmla="*/ 130 w 174"/>
                <a:gd name="T49" fmla="*/ 2 h 218"/>
                <a:gd name="T50" fmla="*/ 130 w 174"/>
                <a:gd name="T51" fmla="*/ 2 h 218"/>
                <a:gd name="T52" fmla="*/ 110 w 174"/>
                <a:gd name="T5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218">
                  <a:moveTo>
                    <a:pt x="110" y="0"/>
                  </a:moveTo>
                  <a:lnTo>
                    <a:pt x="110" y="0"/>
                  </a:lnTo>
                  <a:lnTo>
                    <a:pt x="88" y="2"/>
                  </a:lnTo>
                  <a:lnTo>
                    <a:pt x="66" y="10"/>
                  </a:lnTo>
                  <a:lnTo>
                    <a:pt x="48" y="20"/>
                  </a:lnTo>
                  <a:lnTo>
                    <a:pt x="32" y="32"/>
                  </a:lnTo>
                  <a:lnTo>
                    <a:pt x="18" y="48"/>
                  </a:lnTo>
                  <a:lnTo>
                    <a:pt x="8" y="68"/>
                  </a:lnTo>
                  <a:lnTo>
                    <a:pt x="2" y="88"/>
                  </a:lnTo>
                  <a:lnTo>
                    <a:pt x="0" y="110"/>
                  </a:lnTo>
                  <a:lnTo>
                    <a:pt x="0" y="110"/>
                  </a:lnTo>
                  <a:lnTo>
                    <a:pt x="2" y="132"/>
                  </a:lnTo>
                  <a:lnTo>
                    <a:pt x="8" y="152"/>
                  </a:lnTo>
                  <a:lnTo>
                    <a:pt x="18" y="170"/>
                  </a:lnTo>
                  <a:lnTo>
                    <a:pt x="32" y="186"/>
                  </a:lnTo>
                  <a:lnTo>
                    <a:pt x="48" y="200"/>
                  </a:lnTo>
                  <a:lnTo>
                    <a:pt x="66" y="210"/>
                  </a:lnTo>
                  <a:lnTo>
                    <a:pt x="88" y="216"/>
                  </a:lnTo>
                  <a:lnTo>
                    <a:pt x="110" y="218"/>
                  </a:lnTo>
                  <a:lnTo>
                    <a:pt x="110" y="218"/>
                  </a:lnTo>
                  <a:lnTo>
                    <a:pt x="128" y="216"/>
                  </a:lnTo>
                  <a:lnTo>
                    <a:pt x="144" y="212"/>
                  </a:lnTo>
                  <a:lnTo>
                    <a:pt x="160" y="206"/>
                  </a:lnTo>
                  <a:lnTo>
                    <a:pt x="174" y="196"/>
                  </a:lnTo>
                  <a:lnTo>
                    <a:pt x="130" y="2"/>
                  </a:lnTo>
                  <a:lnTo>
                    <a:pt x="130" y="2"/>
                  </a:lnTo>
                  <a:lnTo>
                    <a:pt x="110" y="0"/>
                  </a:lnTo>
                  <a:close/>
                </a:path>
              </a:pathLst>
            </a:custGeom>
            <a:solidFill>
              <a:srgbClr val="767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0"/>
            <p:cNvSpPr>
              <a:spLocks/>
            </p:cNvSpPr>
            <p:nvPr/>
          </p:nvSpPr>
          <p:spPr bwMode="auto">
            <a:xfrm>
              <a:off x="9799196" y="10820248"/>
              <a:ext cx="233926" cy="293080"/>
            </a:xfrm>
            <a:custGeom>
              <a:avLst/>
              <a:gdLst>
                <a:gd name="T0" fmla="*/ 110 w 174"/>
                <a:gd name="T1" fmla="*/ 0 h 218"/>
                <a:gd name="T2" fmla="*/ 110 w 174"/>
                <a:gd name="T3" fmla="*/ 0 h 218"/>
                <a:gd name="T4" fmla="*/ 88 w 174"/>
                <a:gd name="T5" fmla="*/ 2 h 218"/>
                <a:gd name="T6" fmla="*/ 66 w 174"/>
                <a:gd name="T7" fmla="*/ 10 h 218"/>
                <a:gd name="T8" fmla="*/ 48 w 174"/>
                <a:gd name="T9" fmla="*/ 20 h 218"/>
                <a:gd name="T10" fmla="*/ 32 w 174"/>
                <a:gd name="T11" fmla="*/ 32 h 218"/>
                <a:gd name="T12" fmla="*/ 18 w 174"/>
                <a:gd name="T13" fmla="*/ 48 h 218"/>
                <a:gd name="T14" fmla="*/ 8 w 174"/>
                <a:gd name="T15" fmla="*/ 68 h 218"/>
                <a:gd name="T16" fmla="*/ 2 w 174"/>
                <a:gd name="T17" fmla="*/ 88 h 218"/>
                <a:gd name="T18" fmla="*/ 0 w 174"/>
                <a:gd name="T19" fmla="*/ 110 h 218"/>
                <a:gd name="T20" fmla="*/ 0 w 174"/>
                <a:gd name="T21" fmla="*/ 110 h 218"/>
                <a:gd name="T22" fmla="*/ 2 w 174"/>
                <a:gd name="T23" fmla="*/ 132 h 218"/>
                <a:gd name="T24" fmla="*/ 8 w 174"/>
                <a:gd name="T25" fmla="*/ 152 h 218"/>
                <a:gd name="T26" fmla="*/ 18 w 174"/>
                <a:gd name="T27" fmla="*/ 170 h 218"/>
                <a:gd name="T28" fmla="*/ 32 w 174"/>
                <a:gd name="T29" fmla="*/ 186 h 218"/>
                <a:gd name="T30" fmla="*/ 48 w 174"/>
                <a:gd name="T31" fmla="*/ 200 h 218"/>
                <a:gd name="T32" fmla="*/ 66 w 174"/>
                <a:gd name="T33" fmla="*/ 210 h 218"/>
                <a:gd name="T34" fmla="*/ 88 w 174"/>
                <a:gd name="T35" fmla="*/ 216 h 218"/>
                <a:gd name="T36" fmla="*/ 110 w 174"/>
                <a:gd name="T37" fmla="*/ 218 h 218"/>
                <a:gd name="T38" fmla="*/ 110 w 174"/>
                <a:gd name="T39" fmla="*/ 218 h 218"/>
                <a:gd name="T40" fmla="*/ 128 w 174"/>
                <a:gd name="T41" fmla="*/ 216 h 218"/>
                <a:gd name="T42" fmla="*/ 144 w 174"/>
                <a:gd name="T43" fmla="*/ 212 h 218"/>
                <a:gd name="T44" fmla="*/ 160 w 174"/>
                <a:gd name="T45" fmla="*/ 206 h 218"/>
                <a:gd name="T46" fmla="*/ 174 w 174"/>
                <a:gd name="T47" fmla="*/ 196 h 218"/>
                <a:gd name="T48" fmla="*/ 130 w 174"/>
                <a:gd name="T49" fmla="*/ 2 h 218"/>
                <a:gd name="T50" fmla="*/ 130 w 174"/>
                <a:gd name="T51" fmla="*/ 2 h 218"/>
                <a:gd name="T52" fmla="*/ 110 w 174"/>
                <a:gd name="T53"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218">
                  <a:moveTo>
                    <a:pt x="110" y="0"/>
                  </a:moveTo>
                  <a:lnTo>
                    <a:pt x="110" y="0"/>
                  </a:lnTo>
                  <a:lnTo>
                    <a:pt x="88" y="2"/>
                  </a:lnTo>
                  <a:lnTo>
                    <a:pt x="66" y="10"/>
                  </a:lnTo>
                  <a:lnTo>
                    <a:pt x="48" y="20"/>
                  </a:lnTo>
                  <a:lnTo>
                    <a:pt x="32" y="32"/>
                  </a:lnTo>
                  <a:lnTo>
                    <a:pt x="18" y="48"/>
                  </a:lnTo>
                  <a:lnTo>
                    <a:pt x="8" y="68"/>
                  </a:lnTo>
                  <a:lnTo>
                    <a:pt x="2" y="88"/>
                  </a:lnTo>
                  <a:lnTo>
                    <a:pt x="0" y="110"/>
                  </a:lnTo>
                  <a:lnTo>
                    <a:pt x="0" y="110"/>
                  </a:lnTo>
                  <a:lnTo>
                    <a:pt x="2" y="132"/>
                  </a:lnTo>
                  <a:lnTo>
                    <a:pt x="8" y="152"/>
                  </a:lnTo>
                  <a:lnTo>
                    <a:pt x="18" y="170"/>
                  </a:lnTo>
                  <a:lnTo>
                    <a:pt x="32" y="186"/>
                  </a:lnTo>
                  <a:lnTo>
                    <a:pt x="48" y="200"/>
                  </a:lnTo>
                  <a:lnTo>
                    <a:pt x="66" y="210"/>
                  </a:lnTo>
                  <a:lnTo>
                    <a:pt x="88" y="216"/>
                  </a:lnTo>
                  <a:lnTo>
                    <a:pt x="110" y="218"/>
                  </a:lnTo>
                  <a:lnTo>
                    <a:pt x="110" y="218"/>
                  </a:lnTo>
                  <a:lnTo>
                    <a:pt x="128" y="216"/>
                  </a:lnTo>
                  <a:lnTo>
                    <a:pt x="144" y="212"/>
                  </a:lnTo>
                  <a:lnTo>
                    <a:pt x="160" y="206"/>
                  </a:lnTo>
                  <a:lnTo>
                    <a:pt x="174" y="196"/>
                  </a:lnTo>
                  <a:lnTo>
                    <a:pt x="130" y="2"/>
                  </a:lnTo>
                  <a:lnTo>
                    <a:pt x="130" y="2"/>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31"/>
            <p:cNvSpPr>
              <a:spLocks/>
            </p:cNvSpPr>
            <p:nvPr/>
          </p:nvSpPr>
          <p:spPr bwMode="auto">
            <a:xfrm>
              <a:off x="7418260" y="9352161"/>
              <a:ext cx="2617551" cy="4565589"/>
            </a:xfrm>
            <a:custGeom>
              <a:avLst/>
              <a:gdLst>
                <a:gd name="T0" fmla="*/ 96 w 1947"/>
                <a:gd name="T1" fmla="*/ 3172 h 3396"/>
                <a:gd name="T2" fmla="*/ 438 w 1947"/>
                <a:gd name="T3" fmla="*/ 2488 h 3396"/>
                <a:gd name="T4" fmla="*/ 608 w 1947"/>
                <a:gd name="T5" fmla="*/ 2122 h 3396"/>
                <a:gd name="T6" fmla="*/ 724 w 1947"/>
                <a:gd name="T7" fmla="*/ 1840 h 3396"/>
                <a:gd name="T8" fmla="*/ 766 w 1947"/>
                <a:gd name="T9" fmla="*/ 1704 h 3396"/>
                <a:gd name="T10" fmla="*/ 804 w 1947"/>
                <a:gd name="T11" fmla="*/ 1526 h 3396"/>
                <a:gd name="T12" fmla="*/ 822 w 1947"/>
                <a:gd name="T13" fmla="*/ 1376 h 3396"/>
                <a:gd name="T14" fmla="*/ 826 w 1947"/>
                <a:gd name="T15" fmla="*/ 1160 h 3396"/>
                <a:gd name="T16" fmla="*/ 828 w 1947"/>
                <a:gd name="T17" fmla="*/ 1084 h 3396"/>
                <a:gd name="T18" fmla="*/ 856 w 1947"/>
                <a:gd name="T19" fmla="*/ 988 h 3396"/>
                <a:gd name="T20" fmla="*/ 1004 w 1947"/>
                <a:gd name="T21" fmla="*/ 646 h 3396"/>
                <a:gd name="T22" fmla="*/ 1078 w 1947"/>
                <a:gd name="T23" fmla="*/ 468 h 3396"/>
                <a:gd name="T24" fmla="*/ 1138 w 1947"/>
                <a:gd name="T25" fmla="*/ 362 h 3396"/>
                <a:gd name="T26" fmla="*/ 1212 w 1947"/>
                <a:gd name="T27" fmla="*/ 288 h 3396"/>
                <a:gd name="T28" fmla="*/ 1288 w 1947"/>
                <a:gd name="T29" fmla="*/ 242 h 3396"/>
                <a:gd name="T30" fmla="*/ 1376 w 1947"/>
                <a:gd name="T31" fmla="*/ 210 h 3396"/>
                <a:gd name="T32" fmla="*/ 1464 w 1947"/>
                <a:gd name="T33" fmla="*/ 166 h 3396"/>
                <a:gd name="T34" fmla="*/ 1689 w 1947"/>
                <a:gd name="T35" fmla="*/ 60 h 3396"/>
                <a:gd name="T36" fmla="*/ 1825 w 1947"/>
                <a:gd name="T37" fmla="*/ 12 h 3396"/>
                <a:gd name="T38" fmla="*/ 1891 w 1947"/>
                <a:gd name="T39" fmla="*/ 0 h 3396"/>
                <a:gd name="T40" fmla="*/ 1923 w 1947"/>
                <a:gd name="T41" fmla="*/ 10 h 3396"/>
                <a:gd name="T42" fmla="*/ 1935 w 1947"/>
                <a:gd name="T43" fmla="*/ 46 h 3396"/>
                <a:gd name="T44" fmla="*/ 1947 w 1947"/>
                <a:gd name="T45" fmla="*/ 116 h 3396"/>
                <a:gd name="T46" fmla="*/ 1935 w 1947"/>
                <a:gd name="T47" fmla="*/ 194 h 3396"/>
                <a:gd name="T48" fmla="*/ 1911 w 1947"/>
                <a:gd name="T49" fmla="*/ 250 h 3396"/>
                <a:gd name="T50" fmla="*/ 1871 w 1947"/>
                <a:gd name="T51" fmla="*/ 312 h 3396"/>
                <a:gd name="T52" fmla="*/ 1811 w 1947"/>
                <a:gd name="T53" fmla="*/ 380 h 3396"/>
                <a:gd name="T54" fmla="*/ 1727 w 1947"/>
                <a:gd name="T55" fmla="*/ 454 h 3396"/>
                <a:gd name="T56" fmla="*/ 1615 w 1947"/>
                <a:gd name="T57" fmla="*/ 534 h 3396"/>
                <a:gd name="T58" fmla="*/ 1520 w 1947"/>
                <a:gd name="T59" fmla="*/ 590 h 3396"/>
                <a:gd name="T60" fmla="*/ 1498 w 1947"/>
                <a:gd name="T61" fmla="*/ 638 h 3396"/>
                <a:gd name="T62" fmla="*/ 1466 w 1947"/>
                <a:gd name="T63" fmla="*/ 774 h 3396"/>
                <a:gd name="T64" fmla="*/ 1454 w 1947"/>
                <a:gd name="T65" fmla="*/ 924 h 3396"/>
                <a:gd name="T66" fmla="*/ 1460 w 1947"/>
                <a:gd name="T67" fmla="*/ 992 h 3396"/>
                <a:gd name="T68" fmla="*/ 1488 w 1947"/>
                <a:gd name="T69" fmla="*/ 1106 h 3396"/>
                <a:gd name="T70" fmla="*/ 1516 w 1947"/>
                <a:gd name="T71" fmla="*/ 1326 h 3396"/>
                <a:gd name="T72" fmla="*/ 1520 w 1947"/>
                <a:gd name="T73" fmla="*/ 1464 h 3396"/>
                <a:gd name="T74" fmla="*/ 1510 w 1947"/>
                <a:gd name="T75" fmla="*/ 1618 h 3396"/>
                <a:gd name="T76" fmla="*/ 1478 w 1947"/>
                <a:gd name="T77" fmla="*/ 1780 h 3396"/>
                <a:gd name="T78" fmla="*/ 1424 w 1947"/>
                <a:gd name="T79" fmla="*/ 1952 h 3396"/>
                <a:gd name="T80" fmla="*/ 1340 w 1947"/>
                <a:gd name="T81" fmla="*/ 2124 h 3396"/>
                <a:gd name="T82" fmla="*/ 1220 w 1947"/>
                <a:gd name="T83" fmla="*/ 2296 h 3396"/>
                <a:gd name="T84" fmla="*/ 1120 w 1947"/>
                <a:gd name="T85" fmla="*/ 2410 h 3396"/>
                <a:gd name="T86" fmla="*/ 1068 w 1947"/>
                <a:gd name="T87" fmla="*/ 2526 h 3396"/>
                <a:gd name="T88" fmla="*/ 924 w 1947"/>
                <a:gd name="T89" fmla="*/ 2930 h 3396"/>
                <a:gd name="T90" fmla="*/ 0 w 1947"/>
                <a:gd name="T91" fmla="*/ 3356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7" h="3396">
                  <a:moveTo>
                    <a:pt x="0" y="3356"/>
                  </a:moveTo>
                  <a:lnTo>
                    <a:pt x="0" y="3356"/>
                  </a:lnTo>
                  <a:lnTo>
                    <a:pt x="96" y="3172"/>
                  </a:lnTo>
                  <a:lnTo>
                    <a:pt x="196" y="2976"/>
                  </a:lnTo>
                  <a:lnTo>
                    <a:pt x="314" y="2742"/>
                  </a:lnTo>
                  <a:lnTo>
                    <a:pt x="438" y="2488"/>
                  </a:lnTo>
                  <a:lnTo>
                    <a:pt x="498" y="2362"/>
                  </a:lnTo>
                  <a:lnTo>
                    <a:pt x="556" y="2238"/>
                  </a:lnTo>
                  <a:lnTo>
                    <a:pt x="608" y="2122"/>
                  </a:lnTo>
                  <a:lnTo>
                    <a:pt x="656" y="2016"/>
                  </a:lnTo>
                  <a:lnTo>
                    <a:pt x="694" y="1920"/>
                  </a:lnTo>
                  <a:lnTo>
                    <a:pt x="724" y="1840"/>
                  </a:lnTo>
                  <a:lnTo>
                    <a:pt x="724" y="1840"/>
                  </a:lnTo>
                  <a:lnTo>
                    <a:pt x="746" y="1770"/>
                  </a:lnTo>
                  <a:lnTo>
                    <a:pt x="766" y="1704"/>
                  </a:lnTo>
                  <a:lnTo>
                    <a:pt x="782" y="1642"/>
                  </a:lnTo>
                  <a:lnTo>
                    <a:pt x="794" y="1582"/>
                  </a:lnTo>
                  <a:lnTo>
                    <a:pt x="804" y="1526"/>
                  </a:lnTo>
                  <a:lnTo>
                    <a:pt x="812" y="1472"/>
                  </a:lnTo>
                  <a:lnTo>
                    <a:pt x="818" y="1424"/>
                  </a:lnTo>
                  <a:lnTo>
                    <a:pt x="822" y="1376"/>
                  </a:lnTo>
                  <a:lnTo>
                    <a:pt x="826" y="1292"/>
                  </a:lnTo>
                  <a:lnTo>
                    <a:pt x="826" y="1220"/>
                  </a:lnTo>
                  <a:lnTo>
                    <a:pt x="826" y="1160"/>
                  </a:lnTo>
                  <a:lnTo>
                    <a:pt x="826" y="1108"/>
                  </a:lnTo>
                  <a:lnTo>
                    <a:pt x="826" y="1108"/>
                  </a:lnTo>
                  <a:lnTo>
                    <a:pt x="828" y="1084"/>
                  </a:lnTo>
                  <a:lnTo>
                    <a:pt x="834" y="1056"/>
                  </a:lnTo>
                  <a:lnTo>
                    <a:pt x="844" y="1024"/>
                  </a:lnTo>
                  <a:lnTo>
                    <a:pt x="856" y="988"/>
                  </a:lnTo>
                  <a:lnTo>
                    <a:pt x="886" y="912"/>
                  </a:lnTo>
                  <a:lnTo>
                    <a:pt x="922" y="826"/>
                  </a:lnTo>
                  <a:lnTo>
                    <a:pt x="1004" y="646"/>
                  </a:lnTo>
                  <a:lnTo>
                    <a:pt x="1044" y="556"/>
                  </a:lnTo>
                  <a:lnTo>
                    <a:pt x="1078" y="468"/>
                  </a:lnTo>
                  <a:lnTo>
                    <a:pt x="1078" y="468"/>
                  </a:lnTo>
                  <a:lnTo>
                    <a:pt x="1096" y="430"/>
                  </a:lnTo>
                  <a:lnTo>
                    <a:pt x="1116" y="394"/>
                  </a:lnTo>
                  <a:lnTo>
                    <a:pt x="1138" y="362"/>
                  </a:lnTo>
                  <a:lnTo>
                    <a:pt x="1162" y="334"/>
                  </a:lnTo>
                  <a:lnTo>
                    <a:pt x="1186" y="310"/>
                  </a:lnTo>
                  <a:lnTo>
                    <a:pt x="1212" y="288"/>
                  </a:lnTo>
                  <a:lnTo>
                    <a:pt x="1238" y="270"/>
                  </a:lnTo>
                  <a:lnTo>
                    <a:pt x="1264" y="256"/>
                  </a:lnTo>
                  <a:lnTo>
                    <a:pt x="1288" y="242"/>
                  </a:lnTo>
                  <a:lnTo>
                    <a:pt x="1310" y="232"/>
                  </a:lnTo>
                  <a:lnTo>
                    <a:pt x="1350" y="218"/>
                  </a:lnTo>
                  <a:lnTo>
                    <a:pt x="1376" y="210"/>
                  </a:lnTo>
                  <a:lnTo>
                    <a:pt x="1386" y="208"/>
                  </a:lnTo>
                  <a:lnTo>
                    <a:pt x="1386" y="208"/>
                  </a:lnTo>
                  <a:lnTo>
                    <a:pt x="1464" y="166"/>
                  </a:lnTo>
                  <a:lnTo>
                    <a:pt x="1546" y="126"/>
                  </a:lnTo>
                  <a:lnTo>
                    <a:pt x="1641" y="82"/>
                  </a:lnTo>
                  <a:lnTo>
                    <a:pt x="1689" y="60"/>
                  </a:lnTo>
                  <a:lnTo>
                    <a:pt x="1737" y="40"/>
                  </a:lnTo>
                  <a:lnTo>
                    <a:pt x="1783" y="24"/>
                  </a:lnTo>
                  <a:lnTo>
                    <a:pt x="1825" y="12"/>
                  </a:lnTo>
                  <a:lnTo>
                    <a:pt x="1861" y="4"/>
                  </a:lnTo>
                  <a:lnTo>
                    <a:pt x="1877" y="2"/>
                  </a:lnTo>
                  <a:lnTo>
                    <a:pt x="1891" y="0"/>
                  </a:lnTo>
                  <a:lnTo>
                    <a:pt x="1903" y="2"/>
                  </a:lnTo>
                  <a:lnTo>
                    <a:pt x="1915" y="6"/>
                  </a:lnTo>
                  <a:lnTo>
                    <a:pt x="1923" y="10"/>
                  </a:lnTo>
                  <a:lnTo>
                    <a:pt x="1927" y="16"/>
                  </a:lnTo>
                  <a:lnTo>
                    <a:pt x="1927" y="16"/>
                  </a:lnTo>
                  <a:lnTo>
                    <a:pt x="1935" y="46"/>
                  </a:lnTo>
                  <a:lnTo>
                    <a:pt x="1941" y="66"/>
                  </a:lnTo>
                  <a:lnTo>
                    <a:pt x="1945" y="90"/>
                  </a:lnTo>
                  <a:lnTo>
                    <a:pt x="1947" y="116"/>
                  </a:lnTo>
                  <a:lnTo>
                    <a:pt x="1945" y="144"/>
                  </a:lnTo>
                  <a:lnTo>
                    <a:pt x="1939" y="176"/>
                  </a:lnTo>
                  <a:lnTo>
                    <a:pt x="1935" y="194"/>
                  </a:lnTo>
                  <a:lnTo>
                    <a:pt x="1929" y="212"/>
                  </a:lnTo>
                  <a:lnTo>
                    <a:pt x="1921" y="230"/>
                  </a:lnTo>
                  <a:lnTo>
                    <a:pt x="1911" y="250"/>
                  </a:lnTo>
                  <a:lnTo>
                    <a:pt x="1901" y="270"/>
                  </a:lnTo>
                  <a:lnTo>
                    <a:pt x="1887" y="290"/>
                  </a:lnTo>
                  <a:lnTo>
                    <a:pt x="1871" y="312"/>
                  </a:lnTo>
                  <a:lnTo>
                    <a:pt x="1855" y="334"/>
                  </a:lnTo>
                  <a:lnTo>
                    <a:pt x="1833" y="356"/>
                  </a:lnTo>
                  <a:lnTo>
                    <a:pt x="1811" y="380"/>
                  </a:lnTo>
                  <a:lnTo>
                    <a:pt x="1785" y="404"/>
                  </a:lnTo>
                  <a:lnTo>
                    <a:pt x="1757" y="428"/>
                  </a:lnTo>
                  <a:lnTo>
                    <a:pt x="1727" y="454"/>
                  </a:lnTo>
                  <a:lnTo>
                    <a:pt x="1693" y="480"/>
                  </a:lnTo>
                  <a:lnTo>
                    <a:pt x="1655" y="508"/>
                  </a:lnTo>
                  <a:lnTo>
                    <a:pt x="1615" y="534"/>
                  </a:lnTo>
                  <a:lnTo>
                    <a:pt x="1569" y="562"/>
                  </a:lnTo>
                  <a:lnTo>
                    <a:pt x="1520" y="590"/>
                  </a:lnTo>
                  <a:lnTo>
                    <a:pt x="1520" y="590"/>
                  </a:lnTo>
                  <a:lnTo>
                    <a:pt x="1514" y="602"/>
                  </a:lnTo>
                  <a:lnTo>
                    <a:pt x="1506" y="618"/>
                  </a:lnTo>
                  <a:lnTo>
                    <a:pt x="1498" y="638"/>
                  </a:lnTo>
                  <a:lnTo>
                    <a:pt x="1490" y="660"/>
                  </a:lnTo>
                  <a:lnTo>
                    <a:pt x="1478" y="714"/>
                  </a:lnTo>
                  <a:lnTo>
                    <a:pt x="1466" y="774"/>
                  </a:lnTo>
                  <a:lnTo>
                    <a:pt x="1458" y="836"/>
                  </a:lnTo>
                  <a:lnTo>
                    <a:pt x="1454" y="896"/>
                  </a:lnTo>
                  <a:lnTo>
                    <a:pt x="1454" y="924"/>
                  </a:lnTo>
                  <a:lnTo>
                    <a:pt x="1454" y="950"/>
                  </a:lnTo>
                  <a:lnTo>
                    <a:pt x="1456" y="972"/>
                  </a:lnTo>
                  <a:lnTo>
                    <a:pt x="1460" y="992"/>
                  </a:lnTo>
                  <a:lnTo>
                    <a:pt x="1460" y="992"/>
                  </a:lnTo>
                  <a:lnTo>
                    <a:pt x="1476" y="1056"/>
                  </a:lnTo>
                  <a:lnTo>
                    <a:pt x="1488" y="1106"/>
                  </a:lnTo>
                  <a:lnTo>
                    <a:pt x="1498" y="1170"/>
                  </a:lnTo>
                  <a:lnTo>
                    <a:pt x="1510" y="1242"/>
                  </a:lnTo>
                  <a:lnTo>
                    <a:pt x="1516" y="1326"/>
                  </a:lnTo>
                  <a:lnTo>
                    <a:pt x="1520" y="1370"/>
                  </a:lnTo>
                  <a:lnTo>
                    <a:pt x="1520" y="1416"/>
                  </a:lnTo>
                  <a:lnTo>
                    <a:pt x="1520" y="1464"/>
                  </a:lnTo>
                  <a:lnTo>
                    <a:pt x="1518" y="1514"/>
                  </a:lnTo>
                  <a:lnTo>
                    <a:pt x="1514" y="1564"/>
                  </a:lnTo>
                  <a:lnTo>
                    <a:pt x="1510" y="1618"/>
                  </a:lnTo>
                  <a:lnTo>
                    <a:pt x="1502" y="1670"/>
                  </a:lnTo>
                  <a:lnTo>
                    <a:pt x="1492" y="1726"/>
                  </a:lnTo>
                  <a:lnTo>
                    <a:pt x="1478" y="1780"/>
                  </a:lnTo>
                  <a:lnTo>
                    <a:pt x="1464" y="1838"/>
                  </a:lnTo>
                  <a:lnTo>
                    <a:pt x="1446" y="1894"/>
                  </a:lnTo>
                  <a:lnTo>
                    <a:pt x="1424" y="1952"/>
                  </a:lnTo>
                  <a:lnTo>
                    <a:pt x="1400" y="2008"/>
                  </a:lnTo>
                  <a:lnTo>
                    <a:pt x="1372" y="2066"/>
                  </a:lnTo>
                  <a:lnTo>
                    <a:pt x="1340" y="2124"/>
                  </a:lnTo>
                  <a:lnTo>
                    <a:pt x="1304" y="2182"/>
                  </a:lnTo>
                  <a:lnTo>
                    <a:pt x="1264" y="2240"/>
                  </a:lnTo>
                  <a:lnTo>
                    <a:pt x="1220" y="2296"/>
                  </a:lnTo>
                  <a:lnTo>
                    <a:pt x="1172" y="2354"/>
                  </a:lnTo>
                  <a:lnTo>
                    <a:pt x="1120" y="2410"/>
                  </a:lnTo>
                  <a:lnTo>
                    <a:pt x="1120" y="2410"/>
                  </a:lnTo>
                  <a:lnTo>
                    <a:pt x="1108" y="2432"/>
                  </a:lnTo>
                  <a:lnTo>
                    <a:pt x="1090" y="2472"/>
                  </a:lnTo>
                  <a:lnTo>
                    <a:pt x="1068" y="2526"/>
                  </a:lnTo>
                  <a:lnTo>
                    <a:pt x="1042" y="2594"/>
                  </a:lnTo>
                  <a:lnTo>
                    <a:pt x="986" y="2752"/>
                  </a:lnTo>
                  <a:lnTo>
                    <a:pt x="924" y="2930"/>
                  </a:lnTo>
                  <a:lnTo>
                    <a:pt x="814" y="3252"/>
                  </a:lnTo>
                  <a:lnTo>
                    <a:pt x="766" y="3396"/>
                  </a:lnTo>
                  <a:lnTo>
                    <a:pt x="0" y="3356"/>
                  </a:lnTo>
                  <a:close/>
                </a:path>
              </a:pathLst>
            </a:custGeom>
            <a:solidFill>
              <a:srgbClr val="E6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32"/>
            <p:cNvSpPr>
              <a:spLocks/>
            </p:cNvSpPr>
            <p:nvPr/>
          </p:nvSpPr>
          <p:spPr bwMode="auto">
            <a:xfrm>
              <a:off x="7418260" y="9352161"/>
              <a:ext cx="2617551" cy="4565589"/>
            </a:xfrm>
            <a:custGeom>
              <a:avLst/>
              <a:gdLst>
                <a:gd name="T0" fmla="*/ 96 w 1947"/>
                <a:gd name="T1" fmla="*/ 3172 h 3396"/>
                <a:gd name="T2" fmla="*/ 438 w 1947"/>
                <a:gd name="T3" fmla="*/ 2488 h 3396"/>
                <a:gd name="T4" fmla="*/ 608 w 1947"/>
                <a:gd name="T5" fmla="*/ 2122 h 3396"/>
                <a:gd name="T6" fmla="*/ 724 w 1947"/>
                <a:gd name="T7" fmla="*/ 1840 h 3396"/>
                <a:gd name="T8" fmla="*/ 766 w 1947"/>
                <a:gd name="T9" fmla="*/ 1704 h 3396"/>
                <a:gd name="T10" fmla="*/ 804 w 1947"/>
                <a:gd name="T11" fmla="*/ 1526 h 3396"/>
                <a:gd name="T12" fmla="*/ 822 w 1947"/>
                <a:gd name="T13" fmla="*/ 1376 h 3396"/>
                <a:gd name="T14" fmla="*/ 826 w 1947"/>
                <a:gd name="T15" fmla="*/ 1160 h 3396"/>
                <a:gd name="T16" fmla="*/ 828 w 1947"/>
                <a:gd name="T17" fmla="*/ 1084 h 3396"/>
                <a:gd name="T18" fmla="*/ 856 w 1947"/>
                <a:gd name="T19" fmla="*/ 988 h 3396"/>
                <a:gd name="T20" fmla="*/ 1004 w 1947"/>
                <a:gd name="T21" fmla="*/ 646 h 3396"/>
                <a:gd name="T22" fmla="*/ 1078 w 1947"/>
                <a:gd name="T23" fmla="*/ 468 h 3396"/>
                <a:gd name="T24" fmla="*/ 1138 w 1947"/>
                <a:gd name="T25" fmla="*/ 362 h 3396"/>
                <a:gd name="T26" fmla="*/ 1212 w 1947"/>
                <a:gd name="T27" fmla="*/ 288 h 3396"/>
                <a:gd name="T28" fmla="*/ 1288 w 1947"/>
                <a:gd name="T29" fmla="*/ 242 h 3396"/>
                <a:gd name="T30" fmla="*/ 1376 w 1947"/>
                <a:gd name="T31" fmla="*/ 210 h 3396"/>
                <a:gd name="T32" fmla="*/ 1464 w 1947"/>
                <a:gd name="T33" fmla="*/ 166 h 3396"/>
                <a:gd name="T34" fmla="*/ 1689 w 1947"/>
                <a:gd name="T35" fmla="*/ 60 h 3396"/>
                <a:gd name="T36" fmla="*/ 1825 w 1947"/>
                <a:gd name="T37" fmla="*/ 12 h 3396"/>
                <a:gd name="T38" fmla="*/ 1891 w 1947"/>
                <a:gd name="T39" fmla="*/ 0 h 3396"/>
                <a:gd name="T40" fmla="*/ 1923 w 1947"/>
                <a:gd name="T41" fmla="*/ 10 h 3396"/>
                <a:gd name="T42" fmla="*/ 1935 w 1947"/>
                <a:gd name="T43" fmla="*/ 46 h 3396"/>
                <a:gd name="T44" fmla="*/ 1947 w 1947"/>
                <a:gd name="T45" fmla="*/ 116 h 3396"/>
                <a:gd name="T46" fmla="*/ 1935 w 1947"/>
                <a:gd name="T47" fmla="*/ 194 h 3396"/>
                <a:gd name="T48" fmla="*/ 1911 w 1947"/>
                <a:gd name="T49" fmla="*/ 250 h 3396"/>
                <a:gd name="T50" fmla="*/ 1871 w 1947"/>
                <a:gd name="T51" fmla="*/ 312 h 3396"/>
                <a:gd name="T52" fmla="*/ 1811 w 1947"/>
                <a:gd name="T53" fmla="*/ 380 h 3396"/>
                <a:gd name="T54" fmla="*/ 1727 w 1947"/>
                <a:gd name="T55" fmla="*/ 454 h 3396"/>
                <a:gd name="T56" fmla="*/ 1615 w 1947"/>
                <a:gd name="T57" fmla="*/ 534 h 3396"/>
                <a:gd name="T58" fmla="*/ 1520 w 1947"/>
                <a:gd name="T59" fmla="*/ 590 h 3396"/>
                <a:gd name="T60" fmla="*/ 1498 w 1947"/>
                <a:gd name="T61" fmla="*/ 638 h 3396"/>
                <a:gd name="T62" fmla="*/ 1466 w 1947"/>
                <a:gd name="T63" fmla="*/ 774 h 3396"/>
                <a:gd name="T64" fmla="*/ 1454 w 1947"/>
                <a:gd name="T65" fmla="*/ 924 h 3396"/>
                <a:gd name="T66" fmla="*/ 1460 w 1947"/>
                <a:gd name="T67" fmla="*/ 992 h 3396"/>
                <a:gd name="T68" fmla="*/ 1488 w 1947"/>
                <a:gd name="T69" fmla="*/ 1106 h 3396"/>
                <a:gd name="T70" fmla="*/ 1516 w 1947"/>
                <a:gd name="T71" fmla="*/ 1326 h 3396"/>
                <a:gd name="T72" fmla="*/ 1520 w 1947"/>
                <a:gd name="T73" fmla="*/ 1464 h 3396"/>
                <a:gd name="T74" fmla="*/ 1510 w 1947"/>
                <a:gd name="T75" fmla="*/ 1618 h 3396"/>
                <a:gd name="T76" fmla="*/ 1478 w 1947"/>
                <a:gd name="T77" fmla="*/ 1780 h 3396"/>
                <a:gd name="T78" fmla="*/ 1424 w 1947"/>
                <a:gd name="T79" fmla="*/ 1952 h 3396"/>
                <a:gd name="T80" fmla="*/ 1340 w 1947"/>
                <a:gd name="T81" fmla="*/ 2124 h 3396"/>
                <a:gd name="T82" fmla="*/ 1220 w 1947"/>
                <a:gd name="T83" fmla="*/ 2296 h 3396"/>
                <a:gd name="T84" fmla="*/ 1120 w 1947"/>
                <a:gd name="T85" fmla="*/ 2410 h 3396"/>
                <a:gd name="T86" fmla="*/ 1068 w 1947"/>
                <a:gd name="T87" fmla="*/ 2526 h 3396"/>
                <a:gd name="T88" fmla="*/ 924 w 1947"/>
                <a:gd name="T89" fmla="*/ 2930 h 3396"/>
                <a:gd name="T90" fmla="*/ 0 w 1947"/>
                <a:gd name="T91" fmla="*/ 3356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7" h="3396">
                  <a:moveTo>
                    <a:pt x="0" y="3356"/>
                  </a:moveTo>
                  <a:lnTo>
                    <a:pt x="0" y="3356"/>
                  </a:lnTo>
                  <a:lnTo>
                    <a:pt x="96" y="3172"/>
                  </a:lnTo>
                  <a:lnTo>
                    <a:pt x="196" y="2976"/>
                  </a:lnTo>
                  <a:lnTo>
                    <a:pt x="314" y="2742"/>
                  </a:lnTo>
                  <a:lnTo>
                    <a:pt x="438" y="2488"/>
                  </a:lnTo>
                  <a:lnTo>
                    <a:pt x="498" y="2362"/>
                  </a:lnTo>
                  <a:lnTo>
                    <a:pt x="556" y="2238"/>
                  </a:lnTo>
                  <a:lnTo>
                    <a:pt x="608" y="2122"/>
                  </a:lnTo>
                  <a:lnTo>
                    <a:pt x="656" y="2016"/>
                  </a:lnTo>
                  <a:lnTo>
                    <a:pt x="694" y="1920"/>
                  </a:lnTo>
                  <a:lnTo>
                    <a:pt x="724" y="1840"/>
                  </a:lnTo>
                  <a:lnTo>
                    <a:pt x="724" y="1840"/>
                  </a:lnTo>
                  <a:lnTo>
                    <a:pt x="746" y="1770"/>
                  </a:lnTo>
                  <a:lnTo>
                    <a:pt x="766" y="1704"/>
                  </a:lnTo>
                  <a:lnTo>
                    <a:pt x="782" y="1642"/>
                  </a:lnTo>
                  <a:lnTo>
                    <a:pt x="794" y="1582"/>
                  </a:lnTo>
                  <a:lnTo>
                    <a:pt x="804" y="1526"/>
                  </a:lnTo>
                  <a:lnTo>
                    <a:pt x="812" y="1472"/>
                  </a:lnTo>
                  <a:lnTo>
                    <a:pt x="818" y="1424"/>
                  </a:lnTo>
                  <a:lnTo>
                    <a:pt x="822" y="1376"/>
                  </a:lnTo>
                  <a:lnTo>
                    <a:pt x="826" y="1292"/>
                  </a:lnTo>
                  <a:lnTo>
                    <a:pt x="826" y="1220"/>
                  </a:lnTo>
                  <a:lnTo>
                    <a:pt x="826" y="1160"/>
                  </a:lnTo>
                  <a:lnTo>
                    <a:pt x="826" y="1108"/>
                  </a:lnTo>
                  <a:lnTo>
                    <a:pt x="826" y="1108"/>
                  </a:lnTo>
                  <a:lnTo>
                    <a:pt x="828" y="1084"/>
                  </a:lnTo>
                  <a:lnTo>
                    <a:pt x="834" y="1056"/>
                  </a:lnTo>
                  <a:lnTo>
                    <a:pt x="844" y="1024"/>
                  </a:lnTo>
                  <a:lnTo>
                    <a:pt x="856" y="988"/>
                  </a:lnTo>
                  <a:lnTo>
                    <a:pt x="886" y="912"/>
                  </a:lnTo>
                  <a:lnTo>
                    <a:pt x="922" y="826"/>
                  </a:lnTo>
                  <a:lnTo>
                    <a:pt x="1004" y="646"/>
                  </a:lnTo>
                  <a:lnTo>
                    <a:pt x="1044" y="556"/>
                  </a:lnTo>
                  <a:lnTo>
                    <a:pt x="1078" y="468"/>
                  </a:lnTo>
                  <a:lnTo>
                    <a:pt x="1078" y="468"/>
                  </a:lnTo>
                  <a:lnTo>
                    <a:pt x="1096" y="430"/>
                  </a:lnTo>
                  <a:lnTo>
                    <a:pt x="1116" y="394"/>
                  </a:lnTo>
                  <a:lnTo>
                    <a:pt x="1138" y="362"/>
                  </a:lnTo>
                  <a:lnTo>
                    <a:pt x="1162" y="334"/>
                  </a:lnTo>
                  <a:lnTo>
                    <a:pt x="1186" y="310"/>
                  </a:lnTo>
                  <a:lnTo>
                    <a:pt x="1212" y="288"/>
                  </a:lnTo>
                  <a:lnTo>
                    <a:pt x="1238" y="270"/>
                  </a:lnTo>
                  <a:lnTo>
                    <a:pt x="1264" y="256"/>
                  </a:lnTo>
                  <a:lnTo>
                    <a:pt x="1288" y="242"/>
                  </a:lnTo>
                  <a:lnTo>
                    <a:pt x="1310" y="232"/>
                  </a:lnTo>
                  <a:lnTo>
                    <a:pt x="1350" y="218"/>
                  </a:lnTo>
                  <a:lnTo>
                    <a:pt x="1376" y="210"/>
                  </a:lnTo>
                  <a:lnTo>
                    <a:pt x="1386" y="208"/>
                  </a:lnTo>
                  <a:lnTo>
                    <a:pt x="1386" y="208"/>
                  </a:lnTo>
                  <a:lnTo>
                    <a:pt x="1464" y="166"/>
                  </a:lnTo>
                  <a:lnTo>
                    <a:pt x="1546" y="126"/>
                  </a:lnTo>
                  <a:lnTo>
                    <a:pt x="1641" y="82"/>
                  </a:lnTo>
                  <a:lnTo>
                    <a:pt x="1689" y="60"/>
                  </a:lnTo>
                  <a:lnTo>
                    <a:pt x="1737" y="40"/>
                  </a:lnTo>
                  <a:lnTo>
                    <a:pt x="1783" y="24"/>
                  </a:lnTo>
                  <a:lnTo>
                    <a:pt x="1825" y="12"/>
                  </a:lnTo>
                  <a:lnTo>
                    <a:pt x="1861" y="4"/>
                  </a:lnTo>
                  <a:lnTo>
                    <a:pt x="1877" y="2"/>
                  </a:lnTo>
                  <a:lnTo>
                    <a:pt x="1891" y="0"/>
                  </a:lnTo>
                  <a:lnTo>
                    <a:pt x="1903" y="2"/>
                  </a:lnTo>
                  <a:lnTo>
                    <a:pt x="1915" y="6"/>
                  </a:lnTo>
                  <a:lnTo>
                    <a:pt x="1923" y="10"/>
                  </a:lnTo>
                  <a:lnTo>
                    <a:pt x="1927" y="16"/>
                  </a:lnTo>
                  <a:lnTo>
                    <a:pt x="1927" y="16"/>
                  </a:lnTo>
                  <a:lnTo>
                    <a:pt x="1935" y="46"/>
                  </a:lnTo>
                  <a:lnTo>
                    <a:pt x="1941" y="66"/>
                  </a:lnTo>
                  <a:lnTo>
                    <a:pt x="1945" y="90"/>
                  </a:lnTo>
                  <a:lnTo>
                    <a:pt x="1947" y="116"/>
                  </a:lnTo>
                  <a:lnTo>
                    <a:pt x="1945" y="144"/>
                  </a:lnTo>
                  <a:lnTo>
                    <a:pt x="1939" y="176"/>
                  </a:lnTo>
                  <a:lnTo>
                    <a:pt x="1935" y="194"/>
                  </a:lnTo>
                  <a:lnTo>
                    <a:pt x="1929" y="212"/>
                  </a:lnTo>
                  <a:lnTo>
                    <a:pt x="1921" y="230"/>
                  </a:lnTo>
                  <a:lnTo>
                    <a:pt x="1911" y="250"/>
                  </a:lnTo>
                  <a:lnTo>
                    <a:pt x="1901" y="270"/>
                  </a:lnTo>
                  <a:lnTo>
                    <a:pt x="1887" y="290"/>
                  </a:lnTo>
                  <a:lnTo>
                    <a:pt x="1871" y="312"/>
                  </a:lnTo>
                  <a:lnTo>
                    <a:pt x="1855" y="334"/>
                  </a:lnTo>
                  <a:lnTo>
                    <a:pt x="1833" y="356"/>
                  </a:lnTo>
                  <a:lnTo>
                    <a:pt x="1811" y="380"/>
                  </a:lnTo>
                  <a:lnTo>
                    <a:pt x="1785" y="404"/>
                  </a:lnTo>
                  <a:lnTo>
                    <a:pt x="1757" y="428"/>
                  </a:lnTo>
                  <a:lnTo>
                    <a:pt x="1727" y="454"/>
                  </a:lnTo>
                  <a:lnTo>
                    <a:pt x="1693" y="480"/>
                  </a:lnTo>
                  <a:lnTo>
                    <a:pt x="1655" y="508"/>
                  </a:lnTo>
                  <a:lnTo>
                    <a:pt x="1615" y="534"/>
                  </a:lnTo>
                  <a:lnTo>
                    <a:pt x="1569" y="562"/>
                  </a:lnTo>
                  <a:lnTo>
                    <a:pt x="1520" y="590"/>
                  </a:lnTo>
                  <a:lnTo>
                    <a:pt x="1520" y="590"/>
                  </a:lnTo>
                  <a:lnTo>
                    <a:pt x="1514" y="602"/>
                  </a:lnTo>
                  <a:lnTo>
                    <a:pt x="1506" y="618"/>
                  </a:lnTo>
                  <a:lnTo>
                    <a:pt x="1498" y="638"/>
                  </a:lnTo>
                  <a:lnTo>
                    <a:pt x="1490" y="660"/>
                  </a:lnTo>
                  <a:lnTo>
                    <a:pt x="1478" y="714"/>
                  </a:lnTo>
                  <a:lnTo>
                    <a:pt x="1466" y="774"/>
                  </a:lnTo>
                  <a:lnTo>
                    <a:pt x="1458" y="836"/>
                  </a:lnTo>
                  <a:lnTo>
                    <a:pt x="1454" y="896"/>
                  </a:lnTo>
                  <a:lnTo>
                    <a:pt x="1454" y="924"/>
                  </a:lnTo>
                  <a:lnTo>
                    <a:pt x="1454" y="950"/>
                  </a:lnTo>
                  <a:lnTo>
                    <a:pt x="1456" y="972"/>
                  </a:lnTo>
                  <a:lnTo>
                    <a:pt x="1460" y="992"/>
                  </a:lnTo>
                  <a:lnTo>
                    <a:pt x="1460" y="992"/>
                  </a:lnTo>
                  <a:lnTo>
                    <a:pt x="1476" y="1056"/>
                  </a:lnTo>
                  <a:lnTo>
                    <a:pt x="1488" y="1106"/>
                  </a:lnTo>
                  <a:lnTo>
                    <a:pt x="1498" y="1170"/>
                  </a:lnTo>
                  <a:lnTo>
                    <a:pt x="1510" y="1242"/>
                  </a:lnTo>
                  <a:lnTo>
                    <a:pt x="1516" y="1326"/>
                  </a:lnTo>
                  <a:lnTo>
                    <a:pt x="1520" y="1370"/>
                  </a:lnTo>
                  <a:lnTo>
                    <a:pt x="1520" y="1416"/>
                  </a:lnTo>
                  <a:lnTo>
                    <a:pt x="1520" y="1464"/>
                  </a:lnTo>
                  <a:lnTo>
                    <a:pt x="1518" y="1514"/>
                  </a:lnTo>
                  <a:lnTo>
                    <a:pt x="1514" y="1564"/>
                  </a:lnTo>
                  <a:lnTo>
                    <a:pt x="1510" y="1618"/>
                  </a:lnTo>
                  <a:lnTo>
                    <a:pt x="1502" y="1670"/>
                  </a:lnTo>
                  <a:lnTo>
                    <a:pt x="1492" y="1726"/>
                  </a:lnTo>
                  <a:lnTo>
                    <a:pt x="1478" y="1780"/>
                  </a:lnTo>
                  <a:lnTo>
                    <a:pt x="1464" y="1838"/>
                  </a:lnTo>
                  <a:lnTo>
                    <a:pt x="1446" y="1894"/>
                  </a:lnTo>
                  <a:lnTo>
                    <a:pt x="1424" y="1952"/>
                  </a:lnTo>
                  <a:lnTo>
                    <a:pt x="1400" y="2008"/>
                  </a:lnTo>
                  <a:lnTo>
                    <a:pt x="1372" y="2066"/>
                  </a:lnTo>
                  <a:lnTo>
                    <a:pt x="1340" y="2124"/>
                  </a:lnTo>
                  <a:lnTo>
                    <a:pt x="1304" y="2182"/>
                  </a:lnTo>
                  <a:lnTo>
                    <a:pt x="1264" y="2240"/>
                  </a:lnTo>
                  <a:lnTo>
                    <a:pt x="1220" y="2296"/>
                  </a:lnTo>
                  <a:lnTo>
                    <a:pt x="1172" y="2354"/>
                  </a:lnTo>
                  <a:lnTo>
                    <a:pt x="1120" y="2410"/>
                  </a:lnTo>
                  <a:lnTo>
                    <a:pt x="1120" y="2410"/>
                  </a:lnTo>
                  <a:lnTo>
                    <a:pt x="1108" y="2432"/>
                  </a:lnTo>
                  <a:lnTo>
                    <a:pt x="1090" y="2472"/>
                  </a:lnTo>
                  <a:lnTo>
                    <a:pt x="1068" y="2526"/>
                  </a:lnTo>
                  <a:lnTo>
                    <a:pt x="1042" y="2594"/>
                  </a:lnTo>
                  <a:lnTo>
                    <a:pt x="986" y="2752"/>
                  </a:lnTo>
                  <a:lnTo>
                    <a:pt x="924" y="2930"/>
                  </a:lnTo>
                  <a:lnTo>
                    <a:pt x="814" y="3252"/>
                  </a:lnTo>
                  <a:lnTo>
                    <a:pt x="766" y="3396"/>
                  </a:lnTo>
                  <a:lnTo>
                    <a:pt x="0" y="33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33"/>
            <p:cNvSpPr>
              <a:spLocks noEditPoints="1"/>
            </p:cNvSpPr>
            <p:nvPr/>
          </p:nvSpPr>
          <p:spPr bwMode="auto">
            <a:xfrm>
              <a:off x="11186619" y="10648164"/>
              <a:ext cx="21510" cy="145195"/>
            </a:xfrm>
            <a:custGeom>
              <a:avLst/>
              <a:gdLst>
                <a:gd name="T0" fmla="*/ 16 w 16"/>
                <a:gd name="T1" fmla="*/ 108 h 108"/>
                <a:gd name="T2" fmla="*/ 16 w 16"/>
                <a:gd name="T3" fmla="*/ 108 h 108"/>
                <a:gd name="T4" fmla="*/ 16 w 16"/>
                <a:gd name="T5" fmla="*/ 108 h 108"/>
                <a:gd name="T6" fmla="*/ 0 w 16"/>
                <a:gd name="T7" fmla="*/ 0 h 108"/>
                <a:gd name="T8" fmla="*/ 0 w 16"/>
                <a:gd name="T9" fmla="*/ 0 h 108"/>
                <a:gd name="T10" fmla="*/ 16 w 16"/>
                <a:gd name="T11" fmla="*/ 108 h 108"/>
                <a:gd name="T12" fmla="*/ 16 w 16"/>
                <a:gd name="T13" fmla="*/ 108 h 108"/>
                <a:gd name="T14" fmla="*/ 16 w 16"/>
                <a:gd name="T15" fmla="*/ 108 h 108"/>
                <a:gd name="T16" fmla="*/ 2 w 16"/>
                <a:gd name="T17" fmla="*/ 20 h 108"/>
                <a:gd name="T18" fmla="*/ 2 w 16"/>
                <a:gd name="T19" fmla="*/ 20 h 108"/>
                <a:gd name="T20" fmla="*/ 0 w 16"/>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08">
                  <a:moveTo>
                    <a:pt x="16" y="108"/>
                  </a:moveTo>
                  <a:lnTo>
                    <a:pt x="16" y="108"/>
                  </a:lnTo>
                  <a:lnTo>
                    <a:pt x="16" y="108"/>
                  </a:lnTo>
                  <a:close/>
                  <a:moveTo>
                    <a:pt x="0" y="0"/>
                  </a:moveTo>
                  <a:lnTo>
                    <a:pt x="0" y="0"/>
                  </a:lnTo>
                  <a:lnTo>
                    <a:pt x="16" y="108"/>
                  </a:lnTo>
                  <a:lnTo>
                    <a:pt x="16" y="108"/>
                  </a:lnTo>
                  <a:lnTo>
                    <a:pt x="16" y="108"/>
                  </a:lnTo>
                  <a:lnTo>
                    <a:pt x="2" y="20"/>
                  </a:lnTo>
                  <a:lnTo>
                    <a:pt x="2" y="2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34"/>
            <p:cNvSpPr>
              <a:spLocks/>
            </p:cNvSpPr>
            <p:nvPr/>
          </p:nvSpPr>
          <p:spPr bwMode="auto">
            <a:xfrm>
              <a:off x="11208129" y="10793359"/>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35"/>
            <p:cNvSpPr>
              <a:spLocks/>
            </p:cNvSpPr>
            <p:nvPr/>
          </p:nvSpPr>
          <p:spPr bwMode="auto">
            <a:xfrm>
              <a:off x="11186619" y="10648164"/>
              <a:ext cx="21510" cy="145195"/>
            </a:xfrm>
            <a:custGeom>
              <a:avLst/>
              <a:gdLst>
                <a:gd name="T0" fmla="*/ 0 w 16"/>
                <a:gd name="T1" fmla="*/ 0 h 108"/>
                <a:gd name="T2" fmla="*/ 0 w 16"/>
                <a:gd name="T3" fmla="*/ 0 h 108"/>
                <a:gd name="T4" fmla="*/ 16 w 16"/>
                <a:gd name="T5" fmla="*/ 108 h 108"/>
                <a:gd name="T6" fmla="*/ 16 w 16"/>
                <a:gd name="T7" fmla="*/ 108 h 108"/>
                <a:gd name="T8" fmla="*/ 16 w 16"/>
                <a:gd name="T9" fmla="*/ 108 h 108"/>
                <a:gd name="T10" fmla="*/ 2 w 16"/>
                <a:gd name="T11" fmla="*/ 20 h 108"/>
                <a:gd name="T12" fmla="*/ 2 w 16"/>
                <a:gd name="T13" fmla="*/ 20 h 108"/>
                <a:gd name="T14" fmla="*/ 0 w 16"/>
                <a:gd name="T15" fmla="*/ 0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8">
                  <a:moveTo>
                    <a:pt x="0" y="0"/>
                  </a:moveTo>
                  <a:lnTo>
                    <a:pt x="0" y="0"/>
                  </a:lnTo>
                  <a:lnTo>
                    <a:pt x="16" y="108"/>
                  </a:lnTo>
                  <a:lnTo>
                    <a:pt x="16" y="108"/>
                  </a:lnTo>
                  <a:lnTo>
                    <a:pt x="16" y="108"/>
                  </a:lnTo>
                  <a:lnTo>
                    <a:pt x="2" y="20"/>
                  </a:lnTo>
                  <a:lnTo>
                    <a:pt x="2" y="2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36"/>
            <p:cNvSpPr>
              <a:spLocks/>
            </p:cNvSpPr>
            <p:nvPr/>
          </p:nvSpPr>
          <p:spPr bwMode="auto">
            <a:xfrm>
              <a:off x="11046801" y="10462637"/>
              <a:ext cx="161328" cy="333412"/>
            </a:xfrm>
            <a:custGeom>
              <a:avLst/>
              <a:gdLst>
                <a:gd name="T0" fmla="*/ 82 w 120"/>
                <a:gd name="T1" fmla="*/ 0 h 248"/>
                <a:gd name="T2" fmla="*/ 82 w 120"/>
                <a:gd name="T3" fmla="*/ 0 h 248"/>
                <a:gd name="T4" fmla="*/ 70 w 120"/>
                <a:gd name="T5" fmla="*/ 2 h 248"/>
                <a:gd name="T6" fmla="*/ 60 w 120"/>
                <a:gd name="T7" fmla="*/ 4 h 248"/>
                <a:gd name="T8" fmla="*/ 46 w 120"/>
                <a:gd name="T9" fmla="*/ 8 h 248"/>
                <a:gd name="T10" fmla="*/ 34 w 120"/>
                <a:gd name="T11" fmla="*/ 14 h 248"/>
                <a:gd name="T12" fmla="*/ 22 w 120"/>
                <a:gd name="T13" fmla="*/ 22 h 248"/>
                <a:gd name="T14" fmla="*/ 16 w 120"/>
                <a:gd name="T15" fmla="*/ 26 h 248"/>
                <a:gd name="T16" fmla="*/ 12 w 120"/>
                <a:gd name="T17" fmla="*/ 32 h 248"/>
                <a:gd name="T18" fmla="*/ 10 w 120"/>
                <a:gd name="T19" fmla="*/ 40 h 248"/>
                <a:gd name="T20" fmla="*/ 8 w 120"/>
                <a:gd name="T21" fmla="*/ 48 h 248"/>
                <a:gd name="T22" fmla="*/ 8 w 120"/>
                <a:gd name="T23" fmla="*/ 48 h 248"/>
                <a:gd name="T24" fmla="*/ 4 w 120"/>
                <a:gd name="T25" fmla="*/ 80 h 248"/>
                <a:gd name="T26" fmla="*/ 2 w 120"/>
                <a:gd name="T27" fmla="*/ 110 h 248"/>
                <a:gd name="T28" fmla="*/ 0 w 120"/>
                <a:gd name="T29" fmla="*/ 122 h 248"/>
                <a:gd name="T30" fmla="*/ 2 w 120"/>
                <a:gd name="T31" fmla="*/ 136 h 248"/>
                <a:gd name="T32" fmla="*/ 4 w 120"/>
                <a:gd name="T33" fmla="*/ 148 h 248"/>
                <a:gd name="T34" fmla="*/ 8 w 120"/>
                <a:gd name="T35" fmla="*/ 158 h 248"/>
                <a:gd name="T36" fmla="*/ 8 w 120"/>
                <a:gd name="T37" fmla="*/ 158 h 248"/>
                <a:gd name="T38" fmla="*/ 16 w 120"/>
                <a:gd name="T39" fmla="*/ 168 h 248"/>
                <a:gd name="T40" fmla="*/ 26 w 120"/>
                <a:gd name="T41" fmla="*/ 182 h 248"/>
                <a:gd name="T42" fmla="*/ 56 w 120"/>
                <a:gd name="T43" fmla="*/ 212 h 248"/>
                <a:gd name="T44" fmla="*/ 74 w 120"/>
                <a:gd name="T45" fmla="*/ 226 h 248"/>
                <a:gd name="T46" fmla="*/ 90 w 120"/>
                <a:gd name="T47" fmla="*/ 238 h 248"/>
                <a:gd name="T48" fmla="*/ 102 w 120"/>
                <a:gd name="T49" fmla="*/ 246 h 248"/>
                <a:gd name="T50" fmla="*/ 114 w 120"/>
                <a:gd name="T51" fmla="*/ 248 h 248"/>
                <a:gd name="T52" fmla="*/ 114 w 120"/>
                <a:gd name="T53" fmla="*/ 248 h 248"/>
                <a:gd name="T54" fmla="*/ 116 w 120"/>
                <a:gd name="T55" fmla="*/ 248 h 248"/>
                <a:gd name="T56" fmla="*/ 120 w 120"/>
                <a:gd name="T57" fmla="*/ 246 h 248"/>
                <a:gd name="T58" fmla="*/ 120 w 120"/>
                <a:gd name="T59" fmla="*/ 246 h 248"/>
                <a:gd name="T60" fmla="*/ 120 w 120"/>
                <a:gd name="T61" fmla="*/ 246 h 248"/>
                <a:gd name="T62" fmla="*/ 120 w 120"/>
                <a:gd name="T63" fmla="*/ 246 h 248"/>
                <a:gd name="T64" fmla="*/ 104 w 120"/>
                <a:gd name="T65" fmla="*/ 138 h 248"/>
                <a:gd name="T66" fmla="*/ 104 w 120"/>
                <a:gd name="T67" fmla="*/ 138 h 248"/>
                <a:gd name="T68" fmla="*/ 82 w 120"/>
                <a:gd name="T69"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248">
                  <a:moveTo>
                    <a:pt x="82" y="0"/>
                  </a:moveTo>
                  <a:lnTo>
                    <a:pt x="82" y="0"/>
                  </a:lnTo>
                  <a:lnTo>
                    <a:pt x="70" y="2"/>
                  </a:lnTo>
                  <a:lnTo>
                    <a:pt x="60" y="4"/>
                  </a:lnTo>
                  <a:lnTo>
                    <a:pt x="46" y="8"/>
                  </a:lnTo>
                  <a:lnTo>
                    <a:pt x="34" y="14"/>
                  </a:lnTo>
                  <a:lnTo>
                    <a:pt x="22" y="22"/>
                  </a:lnTo>
                  <a:lnTo>
                    <a:pt x="16" y="26"/>
                  </a:lnTo>
                  <a:lnTo>
                    <a:pt x="12" y="32"/>
                  </a:lnTo>
                  <a:lnTo>
                    <a:pt x="10" y="40"/>
                  </a:lnTo>
                  <a:lnTo>
                    <a:pt x="8" y="48"/>
                  </a:lnTo>
                  <a:lnTo>
                    <a:pt x="8" y="48"/>
                  </a:lnTo>
                  <a:lnTo>
                    <a:pt x="4" y="80"/>
                  </a:lnTo>
                  <a:lnTo>
                    <a:pt x="2" y="110"/>
                  </a:lnTo>
                  <a:lnTo>
                    <a:pt x="0" y="122"/>
                  </a:lnTo>
                  <a:lnTo>
                    <a:pt x="2" y="136"/>
                  </a:lnTo>
                  <a:lnTo>
                    <a:pt x="4" y="148"/>
                  </a:lnTo>
                  <a:lnTo>
                    <a:pt x="8" y="158"/>
                  </a:lnTo>
                  <a:lnTo>
                    <a:pt x="8" y="158"/>
                  </a:lnTo>
                  <a:lnTo>
                    <a:pt x="16" y="168"/>
                  </a:lnTo>
                  <a:lnTo>
                    <a:pt x="26" y="182"/>
                  </a:lnTo>
                  <a:lnTo>
                    <a:pt x="56" y="212"/>
                  </a:lnTo>
                  <a:lnTo>
                    <a:pt x="74" y="226"/>
                  </a:lnTo>
                  <a:lnTo>
                    <a:pt x="90" y="238"/>
                  </a:lnTo>
                  <a:lnTo>
                    <a:pt x="102" y="246"/>
                  </a:lnTo>
                  <a:lnTo>
                    <a:pt x="114" y="248"/>
                  </a:lnTo>
                  <a:lnTo>
                    <a:pt x="114" y="248"/>
                  </a:lnTo>
                  <a:lnTo>
                    <a:pt x="116" y="248"/>
                  </a:lnTo>
                  <a:lnTo>
                    <a:pt x="120" y="246"/>
                  </a:lnTo>
                  <a:lnTo>
                    <a:pt x="120" y="246"/>
                  </a:lnTo>
                  <a:lnTo>
                    <a:pt x="120" y="246"/>
                  </a:lnTo>
                  <a:lnTo>
                    <a:pt x="120" y="246"/>
                  </a:lnTo>
                  <a:lnTo>
                    <a:pt x="104" y="138"/>
                  </a:lnTo>
                  <a:lnTo>
                    <a:pt x="104" y="138"/>
                  </a:lnTo>
                  <a:lnTo>
                    <a:pt x="82" y="0"/>
                  </a:lnTo>
                  <a:close/>
                </a:path>
              </a:pathLst>
            </a:custGeom>
            <a:solidFill>
              <a:srgbClr val="F2D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37"/>
            <p:cNvSpPr>
              <a:spLocks/>
            </p:cNvSpPr>
            <p:nvPr/>
          </p:nvSpPr>
          <p:spPr bwMode="auto">
            <a:xfrm>
              <a:off x="11046801" y="10462637"/>
              <a:ext cx="161328" cy="333412"/>
            </a:xfrm>
            <a:custGeom>
              <a:avLst/>
              <a:gdLst>
                <a:gd name="T0" fmla="*/ 82 w 120"/>
                <a:gd name="T1" fmla="*/ 0 h 248"/>
                <a:gd name="T2" fmla="*/ 82 w 120"/>
                <a:gd name="T3" fmla="*/ 0 h 248"/>
                <a:gd name="T4" fmla="*/ 70 w 120"/>
                <a:gd name="T5" fmla="*/ 2 h 248"/>
                <a:gd name="T6" fmla="*/ 60 w 120"/>
                <a:gd name="T7" fmla="*/ 4 h 248"/>
                <a:gd name="T8" fmla="*/ 46 w 120"/>
                <a:gd name="T9" fmla="*/ 8 h 248"/>
                <a:gd name="T10" fmla="*/ 34 w 120"/>
                <a:gd name="T11" fmla="*/ 14 h 248"/>
                <a:gd name="T12" fmla="*/ 22 w 120"/>
                <a:gd name="T13" fmla="*/ 22 h 248"/>
                <a:gd name="T14" fmla="*/ 16 w 120"/>
                <a:gd name="T15" fmla="*/ 26 h 248"/>
                <a:gd name="T16" fmla="*/ 12 w 120"/>
                <a:gd name="T17" fmla="*/ 32 h 248"/>
                <a:gd name="T18" fmla="*/ 10 w 120"/>
                <a:gd name="T19" fmla="*/ 40 h 248"/>
                <a:gd name="T20" fmla="*/ 8 w 120"/>
                <a:gd name="T21" fmla="*/ 48 h 248"/>
                <a:gd name="T22" fmla="*/ 8 w 120"/>
                <a:gd name="T23" fmla="*/ 48 h 248"/>
                <a:gd name="T24" fmla="*/ 4 w 120"/>
                <a:gd name="T25" fmla="*/ 80 h 248"/>
                <a:gd name="T26" fmla="*/ 2 w 120"/>
                <a:gd name="T27" fmla="*/ 110 h 248"/>
                <a:gd name="T28" fmla="*/ 0 w 120"/>
                <a:gd name="T29" fmla="*/ 122 h 248"/>
                <a:gd name="T30" fmla="*/ 2 w 120"/>
                <a:gd name="T31" fmla="*/ 136 h 248"/>
                <a:gd name="T32" fmla="*/ 4 w 120"/>
                <a:gd name="T33" fmla="*/ 148 h 248"/>
                <a:gd name="T34" fmla="*/ 8 w 120"/>
                <a:gd name="T35" fmla="*/ 158 h 248"/>
                <a:gd name="T36" fmla="*/ 8 w 120"/>
                <a:gd name="T37" fmla="*/ 158 h 248"/>
                <a:gd name="T38" fmla="*/ 16 w 120"/>
                <a:gd name="T39" fmla="*/ 168 h 248"/>
                <a:gd name="T40" fmla="*/ 26 w 120"/>
                <a:gd name="T41" fmla="*/ 182 h 248"/>
                <a:gd name="T42" fmla="*/ 56 w 120"/>
                <a:gd name="T43" fmla="*/ 212 h 248"/>
                <a:gd name="T44" fmla="*/ 74 w 120"/>
                <a:gd name="T45" fmla="*/ 226 h 248"/>
                <a:gd name="T46" fmla="*/ 90 w 120"/>
                <a:gd name="T47" fmla="*/ 238 h 248"/>
                <a:gd name="T48" fmla="*/ 102 w 120"/>
                <a:gd name="T49" fmla="*/ 246 h 248"/>
                <a:gd name="T50" fmla="*/ 114 w 120"/>
                <a:gd name="T51" fmla="*/ 248 h 248"/>
                <a:gd name="T52" fmla="*/ 114 w 120"/>
                <a:gd name="T53" fmla="*/ 248 h 248"/>
                <a:gd name="T54" fmla="*/ 116 w 120"/>
                <a:gd name="T55" fmla="*/ 248 h 248"/>
                <a:gd name="T56" fmla="*/ 120 w 120"/>
                <a:gd name="T57" fmla="*/ 246 h 248"/>
                <a:gd name="T58" fmla="*/ 120 w 120"/>
                <a:gd name="T59" fmla="*/ 246 h 248"/>
                <a:gd name="T60" fmla="*/ 120 w 120"/>
                <a:gd name="T61" fmla="*/ 246 h 248"/>
                <a:gd name="T62" fmla="*/ 120 w 120"/>
                <a:gd name="T63" fmla="*/ 246 h 248"/>
                <a:gd name="T64" fmla="*/ 104 w 120"/>
                <a:gd name="T65" fmla="*/ 138 h 248"/>
                <a:gd name="T66" fmla="*/ 104 w 120"/>
                <a:gd name="T67" fmla="*/ 138 h 248"/>
                <a:gd name="T68" fmla="*/ 82 w 120"/>
                <a:gd name="T69"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248">
                  <a:moveTo>
                    <a:pt x="82" y="0"/>
                  </a:moveTo>
                  <a:lnTo>
                    <a:pt x="82" y="0"/>
                  </a:lnTo>
                  <a:lnTo>
                    <a:pt x="70" y="2"/>
                  </a:lnTo>
                  <a:lnTo>
                    <a:pt x="60" y="4"/>
                  </a:lnTo>
                  <a:lnTo>
                    <a:pt x="46" y="8"/>
                  </a:lnTo>
                  <a:lnTo>
                    <a:pt x="34" y="14"/>
                  </a:lnTo>
                  <a:lnTo>
                    <a:pt x="22" y="22"/>
                  </a:lnTo>
                  <a:lnTo>
                    <a:pt x="16" y="26"/>
                  </a:lnTo>
                  <a:lnTo>
                    <a:pt x="12" y="32"/>
                  </a:lnTo>
                  <a:lnTo>
                    <a:pt x="10" y="40"/>
                  </a:lnTo>
                  <a:lnTo>
                    <a:pt x="8" y="48"/>
                  </a:lnTo>
                  <a:lnTo>
                    <a:pt x="8" y="48"/>
                  </a:lnTo>
                  <a:lnTo>
                    <a:pt x="4" y="80"/>
                  </a:lnTo>
                  <a:lnTo>
                    <a:pt x="2" y="110"/>
                  </a:lnTo>
                  <a:lnTo>
                    <a:pt x="0" y="122"/>
                  </a:lnTo>
                  <a:lnTo>
                    <a:pt x="2" y="136"/>
                  </a:lnTo>
                  <a:lnTo>
                    <a:pt x="4" y="148"/>
                  </a:lnTo>
                  <a:lnTo>
                    <a:pt x="8" y="158"/>
                  </a:lnTo>
                  <a:lnTo>
                    <a:pt x="8" y="158"/>
                  </a:lnTo>
                  <a:lnTo>
                    <a:pt x="16" y="168"/>
                  </a:lnTo>
                  <a:lnTo>
                    <a:pt x="26" y="182"/>
                  </a:lnTo>
                  <a:lnTo>
                    <a:pt x="56" y="212"/>
                  </a:lnTo>
                  <a:lnTo>
                    <a:pt x="74" y="226"/>
                  </a:lnTo>
                  <a:lnTo>
                    <a:pt x="90" y="238"/>
                  </a:lnTo>
                  <a:lnTo>
                    <a:pt x="102" y="246"/>
                  </a:lnTo>
                  <a:lnTo>
                    <a:pt x="114" y="248"/>
                  </a:lnTo>
                  <a:lnTo>
                    <a:pt x="114" y="248"/>
                  </a:lnTo>
                  <a:lnTo>
                    <a:pt x="116" y="248"/>
                  </a:lnTo>
                  <a:lnTo>
                    <a:pt x="120" y="246"/>
                  </a:lnTo>
                  <a:lnTo>
                    <a:pt x="120" y="246"/>
                  </a:lnTo>
                  <a:lnTo>
                    <a:pt x="120" y="246"/>
                  </a:lnTo>
                  <a:lnTo>
                    <a:pt x="120" y="246"/>
                  </a:lnTo>
                  <a:lnTo>
                    <a:pt x="104" y="138"/>
                  </a:lnTo>
                  <a:lnTo>
                    <a:pt x="104" y="138"/>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38"/>
            <p:cNvSpPr>
              <a:spLocks noEditPoints="1"/>
            </p:cNvSpPr>
            <p:nvPr/>
          </p:nvSpPr>
          <p:spPr bwMode="auto">
            <a:xfrm>
              <a:off x="11081755" y="10890156"/>
              <a:ext cx="75287" cy="285013"/>
            </a:xfrm>
            <a:custGeom>
              <a:avLst/>
              <a:gdLst>
                <a:gd name="T0" fmla="*/ 28 w 56"/>
                <a:gd name="T1" fmla="*/ 72 h 212"/>
                <a:gd name="T2" fmla="*/ 28 w 56"/>
                <a:gd name="T3" fmla="*/ 72 h 212"/>
                <a:gd name="T4" fmla="*/ 42 w 56"/>
                <a:gd name="T5" fmla="*/ 110 h 212"/>
                <a:gd name="T6" fmla="*/ 48 w 56"/>
                <a:gd name="T7" fmla="*/ 128 h 212"/>
                <a:gd name="T8" fmla="*/ 52 w 56"/>
                <a:gd name="T9" fmla="*/ 144 h 212"/>
                <a:gd name="T10" fmla="*/ 54 w 56"/>
                <a:gd name="T11" fmla="*/ 160 h 212"/>
                <a:gd name="T12" fmla="*/ 56 w 56"/>
                <a:gd name="T13" fmla="*/ 176 h 212"/>
                <a:gd name="T14" fmla="*/ 54 w 56"/>
                <a:gd name="T15" fmla="*/ 194 h 212"/>
                <a:gd name="T16" fmla="*/ 52 w 56"/>
                <a:gd name="T17" fmla="*/ 212 h 212"/>
                <a:gd name="T18" fmla="*/ 52 w 56"/>
                <a:gd name="T19" fmla="*/ 212 h 212"/>
                <a:gd name="T20" fmla="*/ 54 w 56"/>
                <a:gd name="T21" fmla="*/ 198 h 212"/>
                <a:gd name="T22" fmla="*/ 56 w 56"/>
                <a:gd name="T23" fmla="*/ 184 h 212"/>
                <a:gd name="T24" fmla="*/ 54 w 56"/>
                <a:gd name="T25" fmla="*/ 166 h 212"/>
                <a:gd name="T26" fmla="*/ 52 w 56"/>
                <a:gd name="T27" fmla="*/ 150 h 212"/>
                <a:gd name="T28" fmla="*/ 52 w 56"/>
                <a:gd name="T29" fmla="*/ 150 h 212"/>
                <a:gd name="T30" fmla="*/ 48 w 56"/>
                <a:gd name="T31" fmla="*/ 130 h 212"/>
                <a:gd name="T32" fmla="*/ 42 w 56"/>
                <a:gd name="T33" fmla="*/ 110 h 212"/>
                <a:gd name="T34" fmla="*/ 28 w 56"/>
                <a:gd name="T35" fmla="*/ 72 h 212"/>
                <a:gd name="T36" fmla="*/ 0 w 56"/>
                <a:gd name="T37" fmla="*/ 0 h 212"/>
                <a:gd name="T38" fmla="*/ 0 w 56"/>
                <a:gd name="T39" fmla="*/ 0 h 212"/>
                <a:gd name="T40" fmla="*/ 0 w 56"/>
                <a:gd name="T41" fmla="*/ 0 h 212"/>
                <a:gd name="T42" fmla="*/ 0 w 56"/>
                <a:gd name="T43" fmla="*/ 0 h 212"/>
                <a:gd name="T44" fmla="*/ 12 w 56"/>
                <a:gd name="T45" fmla="*/ 36 h 212"/>
                <a:gd name="T46" fmla="*/ 24 w 56"/>
                <a:gd name="T47" fmla="*/ 66 h 212"/>
                <a:gd name="T48" fmla="*/ 24 w 56"/>
                <a:gd name="T49" fmla="*/ 66 h 212"/>
                <a:gd name="T50" fmla="*/ 24 w 56"/>
                <a:gd name="T51" fmla="*/ 64 h 212"/>
                <a:gd name="T52" fmla="*/ 24 w 56"/>
                <a:gd name="T53" fmla="*/ 64 h 212"/>
                <a:gd name="T54" fmla="*/ 0 w 56"/>
                <a:gd name="T55"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6" h="212">
                  <a:moveTo>
                    <a:pt x="28" y="72"/>
                  </a:moveTo>
                  <a:lnTo>
                    <a:pt x="28" y="72"/>
                  </a:lnTo>
                  <a:lnTo>
                    <a:pt x="42" y="110"/>
                  </a:lnTo>
                  <a:lnTo>
                    <a:pt x="48" y="128"/>
                  </a:lnTo>
                  <a:lnTo>
                    <a:pt x="52" y="144"/>
                  </a:lnTo>
                  <a:lnTo>
                    <a:pt x="54" y="160"/>
                  </a:lnTo>
                  <a:lnTo>
                    <a:pt x="56" y="176"/>
                  </a:lnTo>
                  <a:lnTo>
                    <a:pt x="54" y="194"/>
                  </a:lnTo>
                  <a:lnTo>
                    <a:pt x="52" y="212"/>
                  </a:lnTo>
                  <a:lnTo>
                    <a:pt x="52" y="212"/>
                  </a:lnTo>
                  <a:lnTo>
                    <a:pt x="54" y="198"/>
                  </a:lnTo>
                  <a:lnTo>
                    <a:pt x="56" y="184"/>
                  </a:lnTo>
                  <a:lnTo>
                    <a:pt x="54" y="166"/>
                  </a:lnTo>
                  <a:lnTo>
                    <a:pt x="52" y="150"/>
                  </a:lnTo>
                  <a:lnTo>
                    <a:pt x="52" y="150"/>
                  </a:lnTo>
                  <a:lnTo>
                    <a:pt x="48" y="130"/>
                  </a:lnTo>
                  <a:lnTo>
                    <a:pt x="42" y="110"/>
                  </a:lnTo>
                  <a:lnTo>
                    <a:pt x="28" y="72"/>
                  </a:lnTo>
                  <a:close/>
                  <a:moveTo>
                    <a:pt x="0" y="0"/>
                  </a:moveTo>
                  <a:lnTo>
                    <a:pt x="0" y="0"/>
                  </a:lnTo>
                  <a:lnTo>
                    <a:pt x="0" y="0"/>
                  </a:lnTo>
                  <a:lnTo>
                    <a:pt x="0" y="0"/>
                  </a:lnTo>
                  <a:lnTo>
                    <a:pt x="12" y="36"/>
                  </a:lnTo>
                  <a:lnTo>
                    <a:pt x="24" y="66"/>
                  </a:lnTo>
                  <a:lnTo>
                    <a:pt x="24" y="66"/>
                  </a:lnTo>
                  <a:lnTo>
                    <a:pt x="24" y="64"/>
                  </a:lnTo>
                  <a:lnTo>
                    <a:pt x="24" y="6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39"/>
            <p:cNvSpPr>
              <a:spLocks/>
            </p:cNvSpPr>
            <p:nvPr/>
          </p:nvSpPr>
          <p:spPr bwMode="auto">
            <a:xfrm>
              <a:off x="11119398" y="10986953"/>
              <a:ext cx="37643" cy="188216"/>
            </a:xfrm>
            <a:custGeom>
              <a:avLst/>
              <a:gdLst>
                <a:gd name="T0" fmla="*/ 0 w 28"/>
                <a:gd name="T1" fmla="*/ 0 h 140"/>
                <a:gd name="T2" fmla="*/ 0 w 28"/>
                <a:gd name="T3" fmla="*/ 0 h 140"/>
                <a:gd name="T4" fmla="*/ 14 w 28"/>
                <a:gd name="T5" fmla="*/ 38 h 140"/>
                <a:gd name="T6" fmla="*/ 20 w 28"/>
                <a:gd name="T7" fmla="*/ 56 h 140"/>
                <a:gd name="T8" fmla="*/ 24 w 28"/>
                <a:gd name="T9" fmla="*/ 72 h 140"/>
                <a:gd name="T10" fmla="*/ 26 w 28"/>
                <a:gd name="T11" fmla="*/ 88 h 140"/>
                <a:gd name="T12" fmla="*/ 28 w 28"/>
                <a:gd name="T13" fmla="*/ 104 h 140"/>
                <a:gd name="T14" fmla="*/ 26 w 28"/>
                <a:gd name="T15" fmla="*/ 122 h 140"/>
                <a:gd name="T16" fmla="*/ 24 w 28"/>
                <a:gd name="T17" fmla="*/ 140 h 140"/>
                <a:gd name="T18" fmla="*/ 24 w 28"/>
                <a:gd name="T19" fmla="*/ 140 h 140"/>
                <a:gd name="T20" fmla="*/ 26 w 28"/>
                <a:gd name="T21" fmla="*/ 126 h 140"/>
                <a:gd name="T22" fmla="*/ 28 w 28"/>
                <a:gd name="T23" fmla="*/ 112 h 140"/>
                <a:gd name="T24" fmla="*/ 26 w 28"/>
                <a:gd name="T25" fmla="*/ 94 h 140"/>
                <a:gd name="T26" fmla="*/ 24 w 28"/>
                <a:gd name="T27" fmla="*/ 78 h 140"/>
                <a:gd name="T28" fmla="*/ 24 w 28"/>
                <a:gd name="T29" fmla="*/ 78 h 140"/>
                <a:gd name="T30" fmla="*/ 20 w 28"/>
                <a:gd name="T31" fmla="*/ 58 h 140"/>
                <a:gd name="T32" fmla="*/ 14 w 28"/>
                <a:gd name="T33" fmla="*/ 38 h 140"/>
                <a:gd name="T34" fmla="*/ 0 w 28"/>
                <a:gd name="T3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40">
                  <a:moveTo>
                    <a:pt x="0" y="0"/>
                  </a:moveTo>
                  <a:lnTo>
                    <a:pt x="0" y="0"/>
                  </a:lnTo>
                  <a:lnTo>
                    <a:pt x="14" y="38"/>
                  </a:lnTo>
                  <a:lnTo>
                    <a:pt x="20" y="56"/>
                  </a:lnTo>
                  <a:lnTo>
                    <a:pt x="24" y="72"/>
                  </a:lnTo>
                  <a:lnTo>
                    <a:pt x="26" y="88"/>
                  </a:lnTo>
                  <a:lnTo>
                    <a:pt x="28" y="104"/>
                  </a:lnTo>
                  <a:lnTo>
                    <a:pt x="26" y="122"/>
                  </a:lnTo>
                  <a:lnTo>
                    <a:pt x="24" y="140"/>
                  </a:lnTo>
                  <a:lnTo>
                    <a:pt x="24" y="140"/>
                  </a:lnTo>
                  <a:lnTo>
                    <a:pt x="26" y="126"/>
                  </a:lnTo>
                  <a:lnTo>
                    <a:pt x="28" y="112"/>
                  </a:lnTo>
                  <a:lnTo>
                    <a:pt x="26" y="94"/>
                  </a:lnTo>
                  <a:lnTo>
                    <a:pt x="24" y="78"/>
                  </a:lnTo>
                  <a:lnTo>
                    <a:pt x="24" y="78"/>
                  </a:lnTo>
                  <a:lnTo>
                    <a:pt x="20" y="58"/>
                  </a:lnTo>
                  <a:lnTo>
                    <a:pt x="14"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40"/>
            <p:cNvSpPr>
              <a:spLocks/>
            </p:cNvSpPr>
            <p:nvPr/>
          </p:nvSpPr>
          <p:spPr bwMode="auto">
            <a:xfrm>
              <a:off x="11081755" y="10890156"/>
              <a:ext cx="32266" cy="88731"/>
            </a:xfrm>
            <a:custGeom>
              <a:avLst/>
              <a:gdLst>
                <a:gd name="T0" fmla="*/ 0 w 24"/>
                <a:gd name="T1" fmla="*/ 0 h 66"/>
                <a:gd name="T2" fmla="*/ 0 w 24"/>
                <a:gd name="T3" fmla="*/ 0 h 66"/>
                <a:gd name="T4" fmla="*/ 0 w 24"/>
                <a:gd name="T5" fmla="*/ 0 h 66"/>
                <a:gd name="T6" fmla="*/ 0 w 24"/>
                <a:gd name="T7" fmla="*/ 0 h 66"/>
                <a:gd name="T8" fmla="*/ 12 w 24"/>
                <a:gd name="T9" fmla="*/ 36 h 66"/>
                <a:gd name="T10" fmla="*/ 24 w 24"/>
                <a:gd name="T11" fmla="*/ 66 h 66"/>
                <a:gd name="T12" fmla="*/ 24 w 24"/>
                <a:gd name="T13" fmla="*/ 66 h 66"/>
                <a:gd name="T14" fmla="*/ 24 w 24"/>
                <a:gd name="T15" fmla="*/ 64 h 66"/>
                <a:gd name="T16" fmla="*/ 24 w 24"/>
                <a:gd name="T17" fmla="*/ 64 h 66"/>
                <a:gd name="T18" fmla="*/ 0 w 24"/>
                <a:gd name="T1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66">
                  <a:moveTo>
                    <a:pt x="0" y="0"/>
                  </a:moveTo>
                  <a:lnTo>
                    <a:pt x="0" y="0"/>
                  </a:lnTo>
                  <a:lnTo>
                    <a:pt x="0" y="0"/>
                  </a:lnTo>
                  <a:lnTo>
                    <a:pt x="0" y="0"/>
                  </a:lnTo>
                  <a:lnTo>
                    <a:pt x="12" y="36"/>
                  </a:lnTo>
                  <a:lnTo>
                    <a:pt x="24" y="66"/>
                  </a:lnTo>
                  <a:lnTo>
                    <a:pt x="24" y="66"/>
                  </a:lnTo>
                  <a:lnTo>
                    <a:pt x="24" y="64"/>
                  </a:lnTo>
                  <a:lnTo>
                    <a:pt x="24" y="6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41"/>
            <p:cNvSpPr>
              <a:spLocks/>
            </p:cNvSpPr>
            <p:nvPr/>
          </p:nvSpPr>
          <p:spPr bwMode="auto">
            <a:xfrm>
              <a:off x="11044112" y="10890156"/>
              <a:ext cx="112930" cy="287702"/>
            </a:xfrm>
            <a:custGeom>
              <a:avLst/>
              <a:gdLst>
                <a:gd name="T0" fmla="*/ 28 w 84"/>
                <a:gd name="T1" fmla="*/ 0 h 214"/>
                <a:gd name="T2" fmla="*/ 28 w 84"/>
                <a:gd name="T3" fmla="*/ 0 h 214"/>
                <a:gd name="T4" fmla="*/ 22 w 84"/>
                <a:gd name="T5" fmla="*/ 4 h 214"/>
                <a:gd name="T6" fmla="*/ 16 w 84"/>
                <a:gd name="T7" fmla="*/ 10 h 214"/>
                <a:gd name="T8" fmla="*/ 10 w 84"/>
                <a:gd name="T9" fmla="*/ 18 h 214"/>
                <a:gd name="T10" fmla="*/ 6 w 84"/>
                <a:gd name="T11" fmla="*/ 30 h 214"/>
                <a:gd name="T12" fmla="*/ 2 w 84"/>
                <a:gd name="T13" fmla="*/ 46 h 214"/>
                <a:gd name="T14" fmla="*/ 0 w 84"/>
                <a:gd name="T15" fmla="*/ 68 h 214"/>
                <a:gd name="T16" fmla="*/ 2 w 84"/>
                <a:gd name="T17" fmla="*/ 92 h 214"/>
                <a:gd name="T18" fmla="*/ 2 w 84"/>
                <a:gd name="T19" fmla="*/ 92 h 214"/>
                <a:gd name="T20" fmla="*/ 8 w 84"/>
                <a:gd name="T21" fmla="*/ 118 h 214"/>
                <a:gd name="T22" fmla="*/ 16 w 84"/>
                <a:gd name="T23" fmla="*/ 142 h 214"/>
                <a:gd name="T24" fmla="*/ 24 w 84"/>
                <a:gd name="T25" fmla="*/ 162 h 214"/>
                <a:gd name="T26" fmla="*/ 34 w 84"/>
                <a:gd name="T27" fmla="*/ 180 h 214"/>
                <a:gd name="T28" fmla="*/ 44 w 84"/>
                <a:gd name="T29" fmla="*/ 194 h 214"/>
                <a:gd name="T30" fmla="*/ 56 w 84"/>
                <a:gd name="T31" fmla="*/ 204 h 214"/>
                <a:gd name="T32" fmla="*/ 66 w 84"/>
                <a:gd name="T33" fmla="*/ 210 h 214"/>
                <a:gd name="T34" fmla="*/ 74 w 84"/>
                <a:gd name="T35" fmla="*/ 214 h 214"/>
                <a:gd name="T36" fmla="*/ 74 w 84"/>
                <a:gd name="T37" fmla="*/ 214 h 214"/>
                <a:gd name="T38" fmla="*/ 80 w 84"/>
                <a:gd name="T39" fmla="*/ 212 h 214"/>
                <a:gd name="T40" fmla="*/ 80 w 84"/>
                <a:gd name="T41" fmla="*/ 212 h 214"/>
                <a:gd name="T42" fmla="*/ 80 w 84"/>
                <a:gd name="T43" fmla="*/ 212 h 214"/>
                <a:gd name="T44" fmla="*/ 82 w 84"/>
                <a:gd name="T45" fmla="*/ 194 h 214"/>
                <a:gd name="T46" fmla="*/ 84 w 84"/>
                <a:gd name="T47" fmla="*/ 176 h 214"/>
                <a:gd name="T48" fmla="*/ 82 w 84"/>
                <a:gd name="T49" fmla="*/ 160 h 214"/>
                <a:gd name="T50" fmla="*/ 80 w 84"/>
                <a:gd name="T51" fmla="*/ 144 h 214"/>
                <a:gd name="T52" fmla="*/ 76 w 84"/>
                <a:gd name="T53" fmla="*/ 128 h 214"/>
                <a:gd name="T54" fmla="*/ 70 w 84"/>
                <a:gd name="T55" fmla="*/ 110 h 214"/>
                <a:gd name="T56" fmla="*/ 56 w 84"/>
                <a:gd name="T57" fmla="*/ 72 h 214"/>
                <a:gd name="T58" fmla="*/ 56 w 84"/>
                <a:gd name="T59" fmla="*/ 72 h 214"/>
                <a:gd name="T60" fmla="*/ 52 w 84"/>
                <a:gd name="T61" fmla="*/ 66 h 214"/>
                <a:gd name="T62" fmla="*/ 52 w 84"/>
                <a:gd name="T63" fmla="*/ 66 h 214"/>
                <a:gd name="T64" fmla="*/ 40 w 84"/>
                <a:gd name="T65" fmla="*/ 36 h 214"/>
                <a:gd name="T66" fmla="*/ 28 w 84"/>
                <a:gd name="T6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4" h="214">
                  <a:moveTo>
                    <a:pt x="28" y="0"/>
                  </a:moveTo>
                  <a:lnTo>
                    <a:pt x="28" y="0"/>
                  </a:lnTo>
                  <a:lnTo>
                    <a:pt x="22" y="4"/>
                  </a:lnTo>
                  <a:lnTo>
                    <a:pt x="16" y="10"/>
                  </a:lnTo>
                  <a:lnTo>
                    <a:pt x="10" y="18"/>
                  </a:lnTo>
                  <a:lnTo>
                    <a:pt x="6" y="30"/>
                  </a:lnTo>
                  <a:lnTo>
                    <a:pt x="2" y="46"/>
                  </a:lnTo>
                  <a:lnTo>
                    <a:pt x="0" y="68"/>
                  </a:lnTo>
                  <a:lnTo>
                    <a:pt x="2" y="92"/>
                  </a:lnTo>
                  <a:lnTo>
                    <a:pt x="2" y="92"/>
                  </a:lnTo>
                  <a:lnTo>
                    <a:pt x="8" y="118"/>
                  </a:lnTo>
                  <a:lnTo>
                    <a:pt x="16" y="142"/>
                  </a:lnTo>
                  <a:lnTo>
                    <a:pt x="24" y="162"/>
                  </a:lnTo>
                  <a:lnTo>
                    <a:pt x="34" y="180"/>
                  </a:lnTo>
                  <a:lnTo>
                    <a:pt x="44" y="194"/>
                  </a:lnTo>
                  <a:lnTo>
                    <a:pt x="56" y="204"/>
                  </a:lnTo>
                  <a:lnTo>
                    <a:pt x="66" y="210"/>
                  </a:lnTo>
                  <a:lnTo>
                    <a:pt x="74" y="214"/>
                  </a:lnTo>
                  <a:lnTo>
                    <a:pt x="74" y="214"/>
                  </a:lnTo>
                  <a:lnTo>
                    <a:pt x="80" y="212"/>
                  </a:lnTo>
                  <a:lnTo>
                    <a:pt x="80" y="212"/>
                  </a:lnTo>
                  <a:lnTo>
                    <a:pt x="80" y="212"/>
                  </a:lnTo>
                  <a:lnTo>
                    <a:pt x="82" y="194"/>
                  </a:lnTo>
                  <a:lnTo>
                    <a:pt x="84" y="176"/>
                  </a:lnTo>
                  <a:lnTo>
                    <a:pt x="82" y="160"/>
                  </a:lnTo>
                  <a:lnTo>
                    <a:pt x="80" y="144"/>
                  </a:lnTo>
                  <a:lnTo>
                    <a:pt x="76" y="128"/>
                  </a:lnTo>
                  <a:lnTo>
                    <a:pt x="70" y="110"/>
                  </a:lnTo>
                  <a:lnTo>
                    <a:pt x="56" y="72"/>
                  </a:lnTo>
                  <a:lnTo>
                    <a:pt x="56" y="72"/>
                  </a:lnTo>
                  <a:lnTo>
                    <a:pt x="52" y="66"/>
                  </a:lnTo>
                  <a:lnTo>
                    <a:pt x="52" y="66"/>
                  </a:lnTo>
                  <a:lnTo>
                    <a:pt x="40" y="36"/>
                  </a:lnTo>
                  <a:lnTo>
                    <a:pt x="28" y="0"/>
                  </a:lnTo>
                  <a:close/>
                </a:path>
              </a:pathLst>
            </a:custGeom>
            <a:solidFill>
              <a:srgbClr val="F2D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42"/>
            <p:cNvSpPr>
              <a:spLocks/>
            </p:cNvSpPr>
            <p:nvPr/>
          </p:nvSpPr>
          <p:spPr bwMode="auto">
            <a:xfrm>
              <a:off x="11044112" y="10890156"/>
              <a:ext cx="112930" cy="287702"/>
            </a:xfrm>
            <a:custGeom>
              <a:avLst/>
              <a:gdLst>
                <a:gd name="T0" fmla="*/ 28 w 84"/>
                <a:gd name="T1" fmla="*/ 0 h 214"/>
                <a:gd name="T2" fmla="*/ 28 w 84"/>
                <a:gd name="T3" fmla="*/ 0 h 214"/>
                <a:gd name="T4" fmla="*/ 22 w 84"/>
                <a:gd name="T5" fmla="*/ 4 h 214"/>
                <a:gd name="T6" fmla="*/ 16 w 84"/>
                <a:gd name="T7" fmla="*/ 10 h 214"/>
                <a:gd name="T8" fmla="*/ 10 w 84"/>
                <a:gd name="T9" fmla="*/ 18 h 214"/>
                <a:gd name="T10" fmla="*/ 6 w 84"/>
                <a:gd name="T11" fmla="*/ 30 h 214"/>
                <a:gd name="T12" fmla="*/ 2 w 84"/>
                <a:gd name="T13" fmla="*/ 46 h 214"/>
                <a:gd name="T14" fmla="*/ 0 w 84"/>
                <a:gd name="T15" fmla="*/ 68 h 214"/>
                <a:gd name="T16" fmla="*/ 2 w 84"/>
                <a:gd name="T17" fmla="*/ 92 h 214"/>
                <a:gd name="T18" fmla="*/ 2 w 84"/>
                <a:gd name="T19" fmla="*/ 92 h 214"/>
                <a:gd name="T20" fmla="*/ 8 w 84"/>
                <a:gd name="T21" fmla="*/ 118 h 214"/>
                <a:gd name="T22" fmla="*/ 16 w 84"/>
                <a:gd name="T23" fmla="*/ 142 h 214"/>
                <a:gd name="T24" fmla="*/ 24 w 84"/>
                <a:gd name="T25" fmla="*/ 162 h 214"/>
                <a:gd name="T26" fmla="*/ 34 w 84"/>
                <a:gd name="T27" fmla="*/ 180 h 214"/>
                <a:gd name="T28" fmla="*/ 44 w 84"/>
                <a:gd name="T29" fmla="*/ 194 h 214"/>
                <a:gd name="T30" fmla="*/ 56 w 84"/>
                <a:gd name="T31" fmla="*/ 204 h 214"/>
                <a:gd name="T32" fmla="*/ 66 w 84"/>
                <a:gd name="T33" fmla="*/ 210 h 214"/>
                <a:gd name="T34" fmla="*/ 74 w 84"/>
                <a:gd name="T35" fmla="*/ 214 h 214"/>
                <a:gd name="T36" fmla="*/ 74 w 84"/>
                <a:gd name="T37" fmla="*/ 214 h 214"/>
                <a:gd name="T38" fmla="*/ 80 w 84"/>
                <a:gd name="T39" fmla="*/ 212 h 214"/>
                <a:gd name="T40" fmla="*/ 80 w 84"/>
                <a:gd name="T41" fmla="*/ 212 h 214"/>
                <a:gd name="T42" fmla="*/ 80 w 84"/>
                <a:gd name="T43" fmla="*/ 212 h 214"/>
                <a:gd name="T44" fmla="*/ 82 w 84"/>
                <a:gd name="T45" fmla="*/ 194 h 214"/>
                <a:gd name="T46" fmla="*/ 84 w 84"/>
                <a:gd name="T47" fmla="*/ 176 h 214"/>
                <a:gd name="T48" fmla="*/ 82 w 84"/>
                <a:gd name="T49" fmla="*/ 160 h 214"/>
                <a:gd name="T50" fmla="*/ 80 w 84"/>
                <a:gd name="T51" fmla="*/ 144 h 214"/>
                <a:gd name="T52" fmla="*/ 76 w 84"/>
                <a:gd name="T53" fmla="*/ 128 h 214"/>
                <a:gd name="T54" fmla="*/ 70 w 84"/>
                <a:gd name="T55" fmla="*/ 110 h 214"/>
                <a:gd name="T56" fmla="*/ 56 w 84"/>
                <a:gd name="T57" fmla="*/ 72 h 214"/>
                <a:gd name="T58" fmla="*/ 56 w 84"/>
                <a:gd name="T59" fmla="*/ 72 h 214"/>
                <a:gd name="T60" fmla="*/ 52 w 84"/>
                <a:gd name="T61" fmla="*/ 66 h 214"/>
                <a:gd name="T62" fmla="*/ 52 w 84"/>
                <a:gd name="T63" fmla="*/ 66 h 214"/>
                <a:gd name="T64" fmla="*/ 40 w 84"/>
                <a:gd name="T65" fmla="*/ 36 h 214"/>
                <a:gd name="T66" fmla="*/ 28 w 84"/>
                <a:gd name="T6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4" h="214">
                  <a:moveTo>
                    <a:pt x="28" y="0"/>
                  </a:moveTo>
                  <a:lnTo>
                    <a:pt x="28" y="0"/>
                  </a:lnTo>
                  <a:lnTo>
                    <a:pt x="22" y="4"/>
                  </a:lnTo>
                  <a:lnTo>
                    <a:pt x="16" y="10"/>
                  </a:lnTo>
                  <a:lnTo>
                    <a:pt x="10" y="18"/>
                  </a:lnTo>
                  <a:lnTo>
                    <a:pt x="6" y="30"/>
                  </a:lnTo>
                  <a:lnTo>
                    <a:pt x="2" y="46"/>
                  </a:lnTo>
                  <a:lnTo>
                    <a:pt x="0" y="68"/>
                  </a:lnTo>
                  <a:lnTo>
                    <a:pt x="2" y="92"/>
                  </a:lnTo>
                  <a:lnTo>
                    <a:pt x="2" y="92"/>
                  </a:lnTo>
                  <a:lnTo>
                    <a:pt x="8" y="118"/>
                  </a:lnTo>
                  <a:lnTo>
                    <a:pt x="16" y="142"/>
                  </a:lnTo>
                  <a:lnTo>
                    <a:pt x="24" y="162"/>
                  </a:lnTo>
                  <a:lnTo>
                    <a:pt x="34" y="180"/>
                  </a:lnTo>
                  <a:lnTo>
                    <a:pt x="44" y="194"/>
                  </a:lnTo>
                  <a:lnTo>
                    <a:pt x="56" y="204"/>
                  </a:lnTo>
                  <a:lnTo>
                    <a:pt x="66" y="210"/>
                  </a:lnTo>
                  <a:lnTo>
                    <a:pt x="74" y="214"/>
                  </a:lnTo>
                  <a:lnTo>
                    <a:pt x="74" y="214"/>
                  </a:lnTo>
                  <a:lnTo>
                    <a:pt x="80" y="212"/>
                  </a:lnTo>
                  <a:lnTo>
                    <a:pt x="80" y="212"/>
                  </a:lnTo>
                  <a:lnTo>
                    <a:pt x="80" y="212"/>
                  </a:lnTo>
                  <a:lnTo>
                    <a:pt x="82" y="194"/>
                  </a:lnTo>
                  <a:lnTo>
                    <a:pt x="84" y="176"/>
                  </a:lnTo>
                  <a:lnTo>
                    <a:pt x="82" y="160"/>
                  </a:lnTo>
                  <a:lnTo>
                    <a:pt x="80" y="144"/>
                  </a:lnTo>
                  <a:lnTo>
                    <a:pt x="76" y="128"/>
                  </a:lnTo>
                  <a:lnTo>
                    <a:pt x="70" y="110"/>
                  </a:lnTo>
                  <a:lnTo>
                    <a:pt x="56" y="72"/>
                  </a:lnTo>
                  <a:lnTo>
                    <a:pt x="56" y="72"/>
                  </a:lnTo>
                  <a:lnTo>
                    <a:pt x="52" y="66"/>
                  </a:lnTo>
                  <a:lnTo>
                    <a:pt x="52" y="66"/>
                  </a:lnTo>
                  <a:lnTo>
                    <a:pt x="40" y="36"/>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43"/>
            <p:cNvSpPr>
              <a:spLocks noEditPoints="1"/>
            </p:cNvSpPr>
            <p:nvPr/>
          </p:nvSpPr>
          <p:spPr bwMode="auto">
            <a:xfrm>
              <a:off x="11259216" y="9699016"/>
              <a:ext cx="94108" cy="110241"/>
            </a:xfrm>
            <a:custGeom>
              <a:avLst/>
              <a:gdLst>
                <a:gd name="T0" fmla="*/ 52 w 70"/>
                <a:gd name="T1" fmla="*/ 50 h 82"/>
                <a:gd name="T2" fmla="*/ 52 w 70"/>
                <a:gd name="T3" fmla="*/ 50 h 82"/>
                <a:gd name="T4" fmla="*/ 64 w 70"/>
                <a:gd name="T5" fmla="*/ 68 h 82"/>
                <a:gd name="T6" fmla="*/ 68 w 70"/>
                <a:gd name="T7" fmla="*/ 74 h 82"/>
                <a:gd name="T8" fmla="*/ 70 w 70"/>
                <a:gd name="T9" fmla="*/ 82 h 82"/>
                <a:gd name="T10" fmla="*/ 70 w 70"/>
                <a:gd name="T11" fmla="*/ 82 h 82"/>
                <a:gd name="T12" fmla="*/ 70 w 70"/>
                <a:gd name="T13" fmla="*/ 76 h 82"/>
                <a:gd name="T14" fmla="*/ 66 w 70"/>
                <a:gd name="T15" fmla="*/ 68 h 82"/>
                <a:gd name="T16" fmla="*/ 52 w 70"/>
                <a:gd name="T17" fmla="*/ 50 h 82"/>
                <a:gd name="T18" fmla="*/ 0 w 70"/>
                <a:gd name="T19" fmla="*/ 0 h 82"/>
                <a:gd name="T20" fmla="*/ 0 w 70"/>
                <a:gd name="T21" fmla="*/ 0 h 82"/>
                <a:gd name="T22" fmla="*/ 18 w 70"/>
                <a:gd name="T23" fmla="*/ 18 h 82"/>
                <a:gd name="T24" fmla="*/ 18 w 70"/>
                <a:gd name="T25" fmla="*/ 18 h 82"/>
                <a:gd name="T26" fmla="*/ 0 w 70"/>
                <a:gd name="T2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82">
                  <a:moveTo>
                    <a:pt x="52" y="50"/>
                  </a:moveTo>
                  <a:lnTo>
                    <a:pt x="52" y="50"/>
                  </a:lnTo>
                  <a:lnTo>
                    <a:pt x="64" y="68"/>
                  </a:lnTo>
                  <a:lnTo>
                    <a:pt x="68" y="74"/>
                  </a:lnTo>
                  <a:lnTo>
                    <a:pt x="70" y="82"/>
                  </a:lnTo>
                  <a:lnTo>
                    <a:pt x="70" y="82"/>
                  </a:lnTo>
                  <a:lnTo>
                    <a:pt x="70" y="76"/>
                  </a:lnTo>
                  <a:lnTo>
                    <a:pt x="66" y="68"/>
                  </a:lnTo>
                  <a:lnTo>
                    <a:pt x="52" y="50"/>
                  </a:lnTo>
                  <a:close/>
                  <a:moveTo>
                    <a:pt x="0" y="0"/>
                  </a:moveTo>
                  <a:lnTo>
                    <a:pt x="0" y="0"/>
                  </a:lnTo>
                  <a:lnTo>
                    <a:pt x="18" y="18"/>
                  </a:lnTo>
                  <a:lnTo>
                    <a:pt x="18" y="1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44"/>
            <p:cNvSpPr>
              <a:spLocks/>
            </p:cNvSpPr>
            <p:nvPr/>
          </p:nvSpPr>
          <p:spPr bwMode="auto">
            <a:xfrm>
              <a:off x="11329125" y="9766236"/>
              <a:ext cx="24199" cy="43021"/>
            </a:xfrm>
            <a:custGeom>
              <a:avLst/>
              <a:gdLst>
                <a:gd name="T0" fmla="*/ 0 w 18"/>
                <a:gd name="T1" fmla="*/ 0 h 32"/>
                <a:gd name="T2" fmla="*/ 0 w 18"/>
                <a:gd name="T3" fmla="*/ 0 h 32"/>
                <a:gd name="T4" fmla="*/ 12 w 18"/>
                <a:gd name="T5" fmla="*/ 18 h 32"/>
                <a:gd name="T6" fmla="*/ 16 w 18"/>
                <a:gd name="T7" fmla="*/ 24 h 32"/>
                <a:gd name="T8" fmla="*/ 18 w 18"/>
                <a:gd name="T9" fmla="*/ 32 h 32"/>
                <a:gd name="T10" fmla="*/ 18 w 18"/>
                <a:gd name="T11" fmla="*/ 32 h 32"/>
                <a:gd name="T12" fmla="*/ 18 w 18"/>
                <a:gd name="T13" fmla="*/ 26 h 32"/>
                <a:gd name="T14" fmla="*/ 14 w 18"/>
                <a:gd name="T15" fmla="*/ 18 h 32"/>
                <a:gd name="T16" fmla="*/ 0 w 18"/>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2">
                  <a:moveTo>
                    <a:pt x="0" y="0"/>
                  </a:moveTo>
                  <a:lnTo>
                    <a:pt x="0" y="0"/>
                  </a:lnTo>
                  <a:lnTo>
                    <a:pt x="12" y="18"/>
                  </a:lnTo>
                  <a:lnTo>
                    <a:pt x="16" y="24"/>
                  </a:lnTo>
                  <a:lnTo>
                    <a:pt x="18" y="32"/>
                  </a:lnTo>
                  <a:lnTo>
                    <a:pt x="18" y="32"/>
                  </a:lnTo>
                  <a:lnTo>
                    <a:pt x="18" y="26"/>
                  </a:lnTo>
                  <a:lnTo>
                    <a:pt x="14"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45"/>
            <p:cNvSpPr>
              <a:spLocks/>
            </p:cNvSpPr>
            <p:nvPr/>
          </p:nvSpPr>
          <p:spPr bwMode="auto">
            <a:xfrm>
              <a:off x="11259216" y="9699016"/>
              <a:ext cx="24199" cy="24199"/>
            </a:xfrm>
            <a:custGeom>
              <a:avLst/>
              <a:gdLst>
                <a:gd name="T0" fmla="*/ 0 w 18"/>
                <a:gd name="T1" fmla="*/ 0 h 18"/>
                <a:gd name="T2" fmla="*/ 0 w 18"/>
                <a:gd name="T3" fmla="*/ 0 h 18"/>
                <a:gd name="T4" fmla="*/ 18 w 18"/>
                <a:gd name="T5" fmla="*/ 18 h 18"/>
                <a:gd name="T6" fmla="*/ 18 w 18"/>
                <a:gd name="T7" fmla="*/ 18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lnTo>
                    <a:pt x="0" y="0"/>
                  </a:lnTo>
                  <a:lnTo>
                    <a:pt x="18" y="18"/>
                  </a:lnTo>
                  <a:lnTo>
                    <a:pt x="18"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46"/>
            <p:cNvSpPr>
              <a:spLocks/>
            </p:cNvSpPr>
            <p:nvPr/>
          </p:nvSpPr>
          <p:spPr bwMode="auto">
            <a:xfrm>
              <a:off x="11186619" y="9634485"/>
              <a:ext cx="166706" cy="180150"/>
            </a:xfrm>
            <a:custGeom>
              <a:avLst/>
              <a:gdLst>
                <a:gd name="T0" fmla="*/ 0 w 124"/>
                <a:gd name="T1" fmla="*/ 0 h 134"/>
                <a:gd name="T2" fmla="*/ 0 w 124"/>
                <a:gd name="T3" fmla="*/ 0 h 134"/>
                <a:gd name="T4" fmla="*/ 2 w 124"/>
                <a:gd name="T5" fmla="*/ 6 h 134"/>
                <a:gd name="T6" fmla="*/ 8 w 124"/>
                <a:gd name="T7" fmla="*/ 22 h 134"/>
                <a:gd name="T8" fmla="*/ 14 w 124"/>
                <a:gd name="T9" fmla="*/ 32 h 134"/>
                <a:gd name="T10" fmla="*/ 20 w 124"/>
                <a:gd name="T11" fmla="*/ 42 h 134"/>
                <a:gd name="T12" fmla="*/ 30 w 124"/>
                <a:gd name="T13" fmla="*/ 54 h 134"/>
                <a:gd name="T14" fmla="*/ 42 w 124"/>
                <a:gd name="T15" fmla="*/ 66 h 134"/>
                <a:gd name="T16" fmla="*/ 42 w 124"/>
                <a:gd name="T17" fmla="*/ 66 h 134"/>
                <a:gd name="T18" fmla="*/ 88 w 124"/>
                <a:gd name="T19" fmla="*/ 110 h 134"/>
                <a:gd name="T20" fmla="*/ 108 w 124"/>
                <a:gd name="T21" fmla="*/ 126 h 134"/>
                <a:gd name="T22" fmla="*/ 114 w 124"/>
                <a:gd name="T23" fmla="*/ 132 h 134"/>
                <a:gd name="T24" fmla="*/ 120 w 124"/>
                <a:gd name="T25" fmla="*/ 134 h 134"/>
                <a:gd name="T26" fmla="*/ 120 w 124"/>
                <a:gd name="T27" fmla="*/ 134 h 134"/>
                <a:gd name="T28" fmla="*/ 124 w 124"/>
                <a:gd name="T29" fmla="*/ 132 h 134"/>
                <a:gd name="T30" fmla="*/ 124 w 124"/>
                <a:gd name="T31" fmla="*/ 132 h 134"/>
                <a:gd name="T32" fmla="*/ 124 w 124"/>
                <a:gd name="T33" fmla="*/ 130 h 134"/>
                <a:gd name="T34" fmla="*/ 124 w 124"/>
                <a:gd name="T35" fmla="*/ 130 h 134"/>
                <a:gd name="T36" fmla="*/ 122 w 124"/>
                <a:gd name="T37" fmla="*/ 122 h 134"/>
                <a:gd name="T38" fmla="*/ 118 w 124"/>
                <a:gd name="T39" fmla="*/ 116 h 134"/>
                <a:gd name="T40" fmla="*/ 106 w 124"/>
                <a:gd name="T41" fmla="*/ 98 h 134"/>
                <a:gd name="T42" fmla="*/ 106 w 124"/>
                <a:gd name="T43" fmla="*/ 98 h 134"/>
                <a:gd name="T44" fmla="*/ 90 w 124"/>
                <a:gd name="T45" fmla="*/ 82 h 134"/>
                <a:gd name="T46" fmla="*/ 72 w 124"/>
                <a:gd name="T47" fmla="*/ 66 h 134"/>
                <a:gd name="T48" fmla="*/ 72 w 124"/>
                <a:gd name="T49" fmla="*/ 66 h 134"/>
                <a:gd name="T50" fmla="*/ 54 w 124"/>
                <a:gd name="T51" fmla="*/ 48 h 134"/>
                <a:gd name="T52" fmla="*/ 54 w 124"/>
                <a:gd name="T53" fmla="*/ 48 h 134"/>
                <a:gd name="T54" fmla="*/ 38 w 124"/>
                <a:gd name="T55" fmla="*/ 32 h 134"/>
                <a:gd name="T56" fmla="*/ 38 w 124"/>
                <a:gd name="T57" fmla="*/ 32 h 134"/>
                <a:gd name="T58" fmla="*/ 0 w 124"/>
                <a:gd name="T5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4" h="134">
                  <a:moveTo>
                    <a:pt x="0" y="0"/>
                  </a:moveTo>
                  <a:lnTo>
                    <a:pt x="0" y="0"/>
                  </a:lnTo>
                  <a:lnTo>
                    <a:pt x="2" y="6"/>
                  </a:lnTo>
                  <a:lnTo>
                    <a:pt x="8" y="22"/>
                  </a:lnTo>
                  <a:lnTo>
                    <a:pt x="14" y="32"/>
                  </a:lnTo>
                  <a:lnTo>
                    <a:pt x="20" y="42"/>
                  </a:lnTo>
                  <a:lnTo>
                    <a:pt x="30" y="54"/>
                  </a:lnTo>
                  <a:lnTo>
                    <a:pt x="42" y="66"/>
                  </a:lnTo>
                  <a:lnTo>
                    <a:pt x="42" y="66"/>
                  </a:lnTo>
                  <a:lnTo>
                    <a:pt x="88" y="110"/>
                  </a:lnTo>
                  <a:lnTo>
                    <a:pt x="108" y="126"/>
                  </a:lnTo>
                  <a:lnTo>
                    <a:pt x="114" y="132"/>
                  </a:lnTo>
                  <a:lnTo>
                    <a:pt x="120" y="134"/>
                  </a:lnTo>
                  <a:lnTo>
                    <a:pt x="120" y="134"/>
                  </a:lnTo>
                  <a:lnTo>
                    <a:pt x="124" y="132"/>
                  </a:lnTo>
                  <a:lnTo>
                    <a:pt x="124" y="132"/>
                  </a:lnTo>
                  <a:lnTo>
                    <a:pt x="124" y="130"/>
                  </a:lnTo>
                  <a:lnTo>
                    <a:pt x="124" y="130"/>
                  </a:lnTo>
                  <a:lnTo>
                    <a:pt x="122" y="122"/>
                  </a:lnTo>
                  <a:lnTo>
                    <a:pt x="118" y="116"/>
                  </a:lnTo>
                  <a:lnTo>
                    <a:pt x="106" y="98"/>
                  </a:lnTo>
                  <a:lnTo>
                    <a:pt x="106" y="98"/>
                  </a:lnTo>
                  <a:lnTo>
                    <a:pt x="90" y="82"/>
                  </a:lnTo>
                  <a:lnTo>
                    <a:pt x="72" y="66"/>
                  </a:lnTo>
                  <a:lnTo>
                    <a:pt x="72" y="66"/>
                  </a:lnTo>
                  <a:lnTo>
                    <a:pt x="54" y="48"/>
                  </a:lnTo>
                  <a:lnTo>
                    <a:pt x="54" y="48"/>
                  </a:lnTo>
                  <a:lnTo>
                    <a:pt x="38" y="32"/>
                  </a:lnTo>
                  <a:lnTo>
                    <a:pt x="38" y="32"/>
                  </a:lnTo>
                  <a:lnTo>
                    <a:pt x="0" y="0"/>
                  </a:lnTo>
                  <a:close/>
                </a:path>
              </a:pathLst>
            </a:custGeom>
            <a:solidFill>
              <a:srgbClr val="F2D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47"/>
            <p:cNvSpPr>
              <a:spLocks/>
            </p:cNvSpPr>
            <p:nvPr/>
          </p:nvSpPr>
          <p:spPr bwMode="auto">
            <a:xfrm>
              <a:off x="11186619" y="9634485"/>
              <a:ext cx="166706" cy="180150"/>
            </a:xfrm>
            <a:custGeom>
              <a:avLst/>
              <a:gdLst>
                <a:gd name="T0" fmla="*/ 0 w 124"/>
                <a:gd name="T1" fmla="*/ 0 h 134"/>
                <a:gd name="T2" fmla="*/ 0 w 124"/>
                <a:gd name="T3" fmla="*/ 0 h 134"/>
                <a:gd name="T4" fmla="*/ 2 w 124"/>
                <a:gd name="T5" fmla="*/ 6 h 134"/>
                <a:gd name="T6" fmla="*/ 8 w 124"/>
                <a:gd name="T7" fmla="*/ 22 h 134"/>
                <a:gd name="T8" fmla="*/ 14 w 124"/>
                <a:gd name="T9" fmla="*/ 32 h 134"/>
                <a:gd name="T10" fmla="*/ 20 w 124"/>
                <a:gd name="T11" fmla="*/ 42 h 134"/>
                <a:gd name="T12" fmla="*/ 30 w 124"/>
                <a:gd name="T13" fmla="*/ 54 h 134"/>
                <a:gd name="T14" fmla="*/ 42 w 124"/>
                <a:gd name="T15" fmla="*/ 66 h 134"/>
                <a:gd name="T16" fmla="*/ 42 w 124"/>
                <a:gd name="T17" fmla="*/ 66 h 134"/>
                <a:gd name="T18" fmla="*/ 88 w 124"/>
                <a:gd name="T19" fmla="*/ 110 h 134"/>
                <a:gd name="T20" fmla="*/ 108 w 124"/>
                <a:gd name="T21" fmla="*/ 126 h 134"/>
                <a:gd name="T22" fmla="*/ 114 w 124"/>
                <a:gd name="T23" fmla="*/ 132 h 134"/>
                <a:gd name="T24" fmla="*/ 120 w 124"/>
                <a:gd name="T25" fmla="*/ 134 h 134"/>
                <a:gd name="T26" fmla="*/ 120 w 124"/>
                <a:gd name="T27" fmla="*/ 134 h 134"/>
                <a:gd name="T28" fmla="*/ 124 w 124"/>
                <a:gd name="T29" fmla="*/ 132 h 134"/>
                <a:gd name="T30" fmla="*/ 124 w 124"/>
                <a:gd name="T31" fmla="*/ 132 h 134"/>
                <a:gd name="T32" fmla="*/ 124 w 124"/>
                <a:gd name="T33" fmla="*/ 130 h 134"/>
                <a:gd name="T34" fmla="*/ 124 w 124"/>
                <a:gd name="T35" fmla="*/ 130 h 134"/>
                <a:gd name="T36" fmla="*/ 122 w 124"/>
                <a:gd name="T37" fmla="*/ 122 h 134"/>
                <a:gd name="T38" fmla="*/ 118 w 124"/>
                <a:gd name="T39" fmla="*/ 116 h 134"/>
                <a:gd name="T40" fmla="*/ 106 w 124"/>
                <a:gd name="T41" fmla="*/ 98 h 134"/>
                <a:gd name="T42" fmla="*/ 106 w 124"/>
                <a:gd name="T43" fmla="*/ 98 h 134"/>
                <a:gd name="T44" fmla="*/ 90 w 124"/>
                <a:gd name="T45" fmla="*/ 82 h 134"/>
                <a:gd name="T46" fmla="*/ 72 w 124"/>
                <a:gd name="T47" fmla="*/ 66 h 134"/>
                <a:gd name="T48" fmla="*/ 72 w 124"/>
                <a:gd name="T49" fmla="*/ 66 h 134"/>
                <a:gd name="T50" fmla="*/ 54 w 124"/>
                <a:gd name="T51" fmla="*/ 48 h 134"/>
                <a:gd name="T52" fmla="*/ 54 w 124"/>
                <a:gd name="T53" fmla="*/ 48 h 134"/>
                <a:gd name="T54" fmla="*/ 38 w 124"/>
                <a:gd name="T55" fmla="*/ 32 h 134"/>
                <a:gd name="T56" fmla="*/ 38 w 124"/>
                <a:gd name="T57" fmla="*/ 32 h 134"/>
                <a:gd name="T58" fmla="*/ 0 w 124"/>
                <a:gd name="T5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4" h="134">
                  <a:moveTo>
                    <a:pt x="0" y="0"/>
                  </a:moveTo>
                  <a:lnTo>
                    <a:pt x="0" y="0"/>
                  </a:lnTo>
                  <a:lnTo>
                    <a:pt x="2" y="6"/>
                  </a:lnTo>
                  <a:lnTo>
                    <a:pt x="8" y="22"/>
                  </a:lnTo>
                  <a:lnTo>
                    <a:pt x="14" y="32"/>
                  </a:lnTo>
                  <a:lnTo>
                    <a:pt x="20" y="42"/>
                  </a:lnTo>
                  <a:lnTo>
                    <a:pt x="30" y="54"/>
                  </a:lnTo>
                  <a:lnTo>
                    <a:pt x="42" y="66"/>
                  </a:lnTo>
                  <a:lnTo>
                    <a:pt x="42" y="66"/>
                  </a:lnTo>
                  <a:lnTo>
                    <a:pt x="88" y="110"/>
                  </a:lnTo>
                  <a:lnTo>
                    <a:pt x="108" y="126"/>
                  </a:lnTo>
                  <a:lnTo>
                    <a:pt x="114" y="132"/>
                  </a:lnTo>
                  <a:lnTo>
                    <a:pt x="120" y="134"/>
                  </a:lnTo>
                  <a:lnTo>
                    <a:pt x="120" y="134"/>
                  </a:lnTo>
                  <a:lnTo>
                    <a:pt x="124" y="132"/>
                  </a:lnTo>
                  <a:lnTo>
                    <a:pt x="124" y="132"/>
                  </a:lnTo>
                  <a:lnTo>
                    <a:pt x="124" y="130"/>
                  </a:lnTo>
                  <a:lnTo>
                    <a:pt x="124" y="130"/>
                  </a:lnTo>
                  <a:lnTo>
                    <a:pt x="122" y="122"/>
                  </a:lnTo>
                  <a:lnTo>
                    <a:pt x="118" y="116"/>
                  </a:lnTo>
                  <a:lnTo>
                    <a:pt x="106" y="98"/>
                  </a:lnTo>
                  <a:lnTo>
                    <a:pt x="106" y="98"/>
                  </a:lnTo>
                  <a:lnTo>
                    <a:pt x="90" y="82"/>
                  </a:lnTo>
                  <a:lnTo>
                    <a:pt x="72" y="66"/>
                  </a:lnTo>
                  <a:lnTo>
                    <a:pt x="72" y="66"/>
                  </a:lnTo>
                  <a:lnTo>
                    <a:pt x="54" y="48"/>
                  </a:lnTo>
                  <a:lnTo>
                    <a:pt x="54" y="48"/>
                  </a:lnTo>
                  <a:lnTo>
                    <a:pt x="38" y="32"/>
                  </a:lnTo>
                  <a:lnTo>
                    <a:pt x="38" y="3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48"/>
            <p:cNvSpPr>
              <a:spLocks/>
            </p:cNvSpPr>
            <p:nvPr/>
          </p:nvSpPr>
          <p:spPr bwMode="auto">
            <a:xfrm>
              <a:off x="9664756" y="9352161"/>
              <a:ext cx="344167" cy="91419"/>
            </a:xfrm>
            <a:custGeom>
              <a:avLst/>
              <a:gdLst>
                <a:gd name="T0" fmla="*/ 216 w 256"/>
                <a:gd name="T1" fmla="*/ 0 h 68"/>
                <a:gd name="T2" fmla="*/ 216 w 256"/>
                <a:gd name="T3" fmla="*/ 0 h 68"/>
                <a:gd name="T4" fmla="*/ 194 w 256"/>
                <a:gd name="T5" fmla="*/ 2 h 68"/>
                <a:gd name="T6" fmla="*/ 170 w 256"/>
                <a:gd name="T7" fmla="*/ 6 h 68"/>
                <a:gd name="T8" fmla="*/ 142 w 256"/>
                <a:gd name="T9" fmla="*/ 14 h 68"/>
                <a:gd name="T10" fmla="*/ 114 w 256"/>
                <a:gd name="T11" fmla="*/ 22 h 68"/>
                <a:gd name="T12" fmla="*/ 56 w 256"/>
                <a:gd name="T13" fmla="*/ 44 h 68"/>
                <a:gd name="T14" fmla="*/ 0 w 256"/>
                <a:gd name="T15" fmla="*/ 66 h 68"/>
                <a:gd name="T16" fmla="*/ 0 w 256"/>
                <a:gd name="T17" fmla="*/ 68 h 68"/>
                <a:gd name="T18" fmla="*/ 0 w 256"/>
                <a:gd name="T19" fmla="*/ 68 h 68"/>
                <a:gd name="T20" fmla="*/ 62 w 256"/>
                <a:gd name="T21" fmla="*/ 42 h 68"/>
                <a:gd name="T22" fmla="*/ 122 w 256"/>
                <a:gd name="T23" fmla="*/ 20 h 68"/>
                <a:gd name="T24" fmla="*/ 150 w 256"/>
                <a:gd name="T25" fmla="*/ 12 h 68"/>
                <a:gd name="T26" fmla="*/ 174 w 256"/>
                <a:gd name="T27" fmla="*/ 6 h 68"/>
                <a:gd name="T28" fmla="*/ 198 w 256"/>
                <a:gd name="T29" fmla="*/ 2 h 68"/>
                <a:gd name="T30" fmla="*/ 218 w 256"/>
                <a:gd name="T31" fmla="*/ 0 h 68"/>
                <a:gd name="T32" fmla="*/ 218 w 256"/>
                <a:gd name="T33" fmla="*/ 0 h 68"/>
                <a:gd name="T34" fmla="*/ 230 w 256"/>
                <a:gd name="T35" fmla="*/ 2 h 68"/>
                <a:gd name="T36" fmla="*/ 242 w 256"/>
                <a:gd name="T37" fmla="*/ 4 h 68"/>
                <a:gd name="T38" fmla="*/ 250 w 256"/>
                <a:gd name="T39" fmla="*/ 10 h 68"/>
                <a:gd name="T40" fmla="*/ 256 w 256"/>
                <a:gd name="T41" fmla="*/ 16 h 68"/>
                <a:gd name="T42" fmla="*/ 256 w 256"/>
                <a:gd name="T43" fmla="*/ 16 h 68"/>
                <a:gd name="T44" fmla="*/ 256 w 256"/>
                <a:gd name="T45" fmla="*/ 18 h 68"/>
                <a:gd name="T46" fmla="*/ 256 w 256"/>
                <a:gd name="T47" fmla="*/ 18 h 68"/>
                <a:gd name="T48" fmla="*/ 256 w 256"/>
                <a:gd name="T49" fmla="*/ 16 h 68"/>
                <a:gd name="T50" fmla="*/ 256 w 256"/>
                <a:gd name="T51" fmla="*/ 16 h 68"/>
                <a:gd name="T52" fmla="*/ 250 w 256"/>
                <a:gd name="T53" fmla="*/ 10 h 68"/>
                <a:gd name="T54" fmla="*/ 242 w 256"/>
                <a:gd name="T55" fmla="*/ 4 h 68"/>
                <a:gd name="T56" fmla="*/ 230 w 256"/>
                <a:gd name="T57" fmla="*/ 2 h 68"/>
                <a:gd name="T58" fmla="*/ 216 w 256"/>
                <a:gd name="T5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6" h="68">
                  <a:moveTo>
                    <a:pt x="216" y="0"/>
                  </a:moveTo>
                  <a:lnTo>
                    <a:pt x="216" y="0"/>
                  </a:lnTo>
                  <a:lnTo>
                    <a:pt x="194" y="2"/>
                  </a:lnTo>
                  <a:lnTo>
                    <a:pt x="170" y="6"/>
                  </a:lnTo>
                  <a:lnTo>
                    <a:pt x="142" y="14"/>
                  </a:lnTo>
                  <a:lnTo>
                    <a:pt x="114" y="22"/>
                  </a:lnTo>
                  <a:lnTo>
                    <a:pt x="56" y="44"/>
                  </a:lnTo>
                  <a:lnTo>
                    <a:pt x="0" y="66"/>
                  </a:lnTo>
                  <a:lnTo>
                    <a:pt x="0" y="68"/>
                  </a:lnTo>
                  <a:lnTo>
                    <a:pt x="0" y="68"/>
                  </a:lnTo>
                  <a:lnTo>
                    <a:pt x="62" y="42"/>
                  </a:lnTo>
                  <a:lnTo>
                    <a:pt x="122" y="20"/>
                  </a:lnTo>
                  <a:lnTo>
                    <a:pt x="150" y="12"/>
                  </a:lnTo>
                  <a:lnTo>
                    <a:pt x="174" y="6"/>
                  </a:lnTo>
                  <a:lnTo>
                    <a:pt x="198" y="2"/>
                  </a:lnTo>
                  <a:lnTo>
                    <a:pt x="218" y="0"/>
                  </a:lnTo>
                  <a:lnTo>
                    <a:pt x="218" y="0"/>
                  </a:lnTo>
                  <a:lnTo>
                    <a:pt x="230" y="2"/>
                  </a:lnTo>
                  <a:lnTo>
                    <a:pt x="242" y="4"/>
                  </a:lnTo>
                  <a:lnTo>
                    <a:pt x="250" y="10"/>
                  </a:lnTo>
                  <a:lnTo>
                    <a:pt x="256" y="16"/>
                  </a:lnTo>
                  <a:lnTo>
                    <a:pt x="256" y="16"/>
                  </a:lnTo>
                  <a:lnTo>
                    <a:pt x="256" y="18"/>
                  </a:lnTo>
                  <a:lnTo>
                    <a:pt x="256" y="18"/>
                  </a:lnTo>
                  <a:lnTo>
                    <a:pt x="256" y="16"/>
                  </a:lnTo>
                  <a:lnTo>
                    <a:pt x="256" y="16"/>
                  </a:lnTo>
                  <a:lnTo>
                    <a:pt x="250" y="10"/>
                  </a:lnTo>
                  <a:lnTo>
                    <a:pt x="242" y="4"/>
                  </a:lnTo>
                  <a:lnTo>
                    <a:pt x="230" y="2"/>
                  </a:lnTo>
                  <a:lnTo>
                    <a:pt x="2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49"/>
            <p:cNvSpPr>
              <a:spLocks/>
            </p:cNvSpPr>
            <p:nvPr/>
          </p:nvSpPr>
          <p:spPr bwMode="auto">
            <a:xfrm>
              <a:off x="9664756" y="9352161"/>
              <a:ext cx="344167" cy="91419"/>
            </a:xfrm>
            <a:custGeom>
              <a:avLst/>
              <a:gdLst>
                <a:gd name="T0" fmla="*/ 216 w 256"/>
                <a:gd name="T1" fmla="*/ 0 h 68"/>
                <a:gd name="T2" fmla="*/ 216 w 256"/>
                <a:gd name="T3" fmla="*/ 0 h 68"/>
                <a:gd name="T4" fmla="*/ 194 w 256"/>
                <a:gd name="T5" fmla="*/ 2 h 68"/>
                <a:gd name="T6" fmla="*/ 170 w 256"/>
                <a:gd name="T7" fmla="*/ 6 h 68"/>
                <a:gd name="T8" fmla="*/ 142 w 256"/>
                <a:gd name="T9" fmla="*/ 14 h 68"/>
                <a:gd name="T10" fmla="*/ 114 w 256"/>
                <a:gd name="T11" fmla="*/ 22 h 68"/>
                <a:gd name="T12" fmla="*/ 56 w 256"/>
                <a:gd name="T13" fmla="*/ 44 h 68"/>
                <a:gd name="T14" fmla="*/ 0 w 256"/>
                <a:gd name="T15" fmla="*/ 66 h 68"/>
                <a:gd name="T16" fmla="*/ 0 w 256"/>
                <a:gd name="T17" fmla="*/ 68 h 68"/>
                <a:gd name="T18" fmla="*/ 0 w 256"/>
                <a:gd name="T19" fmla="*/ 68 h 68"/>
                <a:gd name="T20" fmla="*/ 62 w 256"/>
                <a:gd name="T21" fmla="*/ 42 h 68"/>
                <a:gd name="T22" fmla="*/ 122 w 256"/>
                <a:gd name="T23" fmla="*/ 20 h 68"/>
                <a:gd name="T24" fmla="*/ 150 w 256"/>
                <a:gd name="T25" fmla="*/ 12 h 68"/>
                <a:gd name="T26" fmla="*/ 174 w 256"/>
                <a:gd name="T27" fmla="*/ 6 h 68"/>
                <a:gd name="T28" fmla="*/ 198 w 256"/>
                <a:gd name="T29" fmla="*/ 2 h 68"/>
                <a:gd name="T30" fmla="*/ 218 w 256"/>
                <a:gd name="T31" fmla="*/ 0 h 68"/>
                <a:gd name="T32" fmla="*/ 218 w 256"/>
                <a:gd name="T33" fmla="*/ 0 h 68"/>
                <a:gd name="T34" fmla="*/ 230 w 256"/>
                <a:gd name="T35" fmla="*/ 2 h 68"/>
                <a:gd name="T36" fmla="*/ 242 w 256"/>
                <a:gd name="T37" fmla="*/ 4 h 68"/>
                <a:gd name="T38" fmla="*/ 250 w 256"/>
                <a:gd name="T39" fmla="*/ 10 h 68"/>
                <a:gd name="T40" fmla="*/ 256 w 256"/>
                <a:gd name="T41" fmla="*/ 16 h 68"/>
                <a:gd name="T42" fmla="*/ 256 w 256"/>
                <a:gd name="T43" fmla="*/ 16 h 68"/>
                <a:gd name="T44" fmla="*/ 256 w 256"/>
                <a:gd name="T45" fmla="*/ 18 h 68"/>
                <a:gd name="T46" fmla="*/ 256 w 256"/>
                <a:gd name="T47" fmla="*/ 18 h 68"/>
                <a:gd name="T48" fmla="*/ 256 w 256"/>
                <a:gd name="T49" fmla="*/ 16 h 68"/>
                <a:gd name="T50" fmla="*/ 256 w 256"/>
                <a:gd name="T51" fmla="*/ 16 h 68"/>
                <a:gd name="T52" fmla="*/ 250 w 256"/>
                <a:gd name="T53" fmla="*/ 10 h 68"/>
                <a:gd name="T54" fmla="*/ 242 w 256"/>
                <a:gd name="T55" fmla="*/ 4 h 68"/>
                <a:gd name="T56" fmla="*/ 230 w 256"/>
                <a:gd name="T57" fmla="*/ 2 h 68"/>
                <a:gd name="T58" fmla="*/ 216 w 256"/>
                <a:gd name="T5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6" h="68">
                  <a:moveTo>
                    <a:pt x="216" y="0"/>
                  </a:moveTo>
                  <a:lnTo>
                    <a:pt x="216" y="0"/>
                  </a:lnTo>
                  <a:lnTo>
                    <a:pt x="194" y="2"/>
                  </a:lnTo>
                  <a:lnTo>
                    <a:pt x="170" y="6"/>
                  </a:lnTo>
                  <a:lnTo>
                    <a:pt x="142" y="14"/>
                  </a:lnTo>
                  <a:lnTo>
                    <a:pt x="114" y="22"/>
                  </a:lnTo>
                  <a:lnTo>
                    <a:pt x="56" y="44"/>
                  </a:lnTo>
                  <a:lnTo>
                    <a:pt x="0" y="66"/>
                  </a:lnTo>
                  <a:lnTo>
                    <a:pt x="0" y="68"/>
                  </a:lnTo>
                  <a:lnTo>
                    <a:pt x="0" y="68"/>
                  </a:lnTo>
                  <a:lnTo>
                    <a:pt x="62" y="42"/>
                  </a:lnTo>
                  <a:lnTo>
                    <a:pt x="122" y="20"/>
                  </a:lnTo>
                  <a:lnTo>
                    <a:pt x="150" y="12"/>
                  </a:lnTo>
                  <a:lnTo>
                    <a:pt x="174" y="6"/>
                  </a:lnTo>
                  <a:lnTo>
                    <a:pt x="198" y="2"/>
                  </a:lnTo>
                  <a:lnTo>
                    <a:pt x="218" y="0"/>
                  </a:lnTo>
                  <a:lnTo>
                    <a:pt x="218" y="0"/>
                  </a:lnTo>
                  <a:lnTo>
                    <a:pt x="230" y="2"/>
                  </a:lnTo>
                  <a:lnTo>
                    <a:pt x="242" y="4"/>
                  </a:lnTo>
                  <a:lnTo>
                    <a:pt x="250" y="10"/>
                  </a:lnTo>
                  <a:lnTo>
                    <a:pt x="256" y="16"/>
                  </a:lnTo>
                  <a:lnTo>
                    <a:pt x="256" y="16"/>
                  </a:lnTo>
                  <a:lnTo>
                    <a:pt x="256" y="18"/>
                  </a:lnTo>
                  <a:lnTo>
                    <a:pt x="256" y="18"/>
                  </a:lnTo>
                  <a:lnTo>
                    <a:pt x="256" y="16"/>
                  </a:lnTo>
                  <a:lnTo>
                    <a:pt x="256" y="16"/>
                  </a:lnTo>
                  <a:lnTo>
                    <a:pt x="250" y="10"/>
                  </a:lnTo>
                  <a:lnTo>
                    <a:pt x="242" y="4"/>
                  </a:lnTo>
                  <a:lnTo>
                    <a:pt x="230" y="2"/>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50"/>
            <p:cNvSpPr>
              <a:spLocks/>
            </p:cNvSpPr>
            <p:nvPr/>
          </p:nvSpPr>
          <p:spPr bwMode="auto">
            <a:xfrm>
              <a:off x="9530315" y="9440891"/>
              <a:ext cx="134440" cy="64531"/>
            </a:xfrm>
            <a:custGeom>
              <a:avLst/>
              <a:gdLst>
                <a:gd name="T0" fmla="*/ 100 w 100"/>
                <a:gd name="T1" fmla="*/ 0 h 48"/>
                <a:gd name="T2" fmla="*/ 100 w 100"/>
                <a:gd name="T3" fmla="*/ 0 h 48"/>
                <a:gd name="T4" fmla="*/ 32 w 100"/>
                <a:gd name="T5" fmla="*/ 32 h 48"/>
                <a:gd name="T6" fmla="*/ 0 w 100"/>
                <a:gd name="T7" fmla="*/ 48 h 48"/>
                <a:gd name="T8" fmla="*/ 0 w 100"/>
                <a:gd name="T9" fmla="*/ 48 h 48"/>
                <a:gd name="T10" fmla="*/ 100 w 100"/>
                <a:gd name="T11" fmla="*/ 2 h 48"/>
                <a:gd name="T12" fmla="*/ 100 w 100"/>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100" h="48">
                  <a:moveTo>
                    <a:pt x="100" y="0"/>
                  </a:moveTo>
                  <a:lnTo>
                    <a:pt x="100" y="0"/>
                  </a:lnTo>
                  <a:lnTo>
                    <a:pt x="32" y="32"/>
                  </a:lnTo>
                  <a:lnTo>
                    <a:pt x="0" y="48"/>
                  </a:lnTo>
                  <a:lnTo>
                    <a:pt x="0" y="48"/>
                  </a:lnTo>
                  <a:lnTo>
                    <a:pt x="100" y="2"/>
                  </a:lnTo>
                  <a:lnTo>
                    <a:pt x="10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51"/>
            <p:cNvSpPr>
              <a:spLocks/>
            </p:cNvSpPr>
            <p:nvPr/>
          </p:nvSpPr>
          <p:spPr bwMode="auto">
            <a:xfrm>
              <a:off x="9530315" y="9440891"/>
              <a:ext cx="134440" cy="64531"/>
            </a:xfrm>
            <a:custGeom>
              <a:avLst/>
              <a:gdLst>
                <a:gd name="T0" fmla="*/ 100 w 100"/>
                <a:gd name="T1" fmla="*/ 0 h 48"/>
                <a:gd name="T2" fmla="*/ 100 w 100"/>
                <a:gd name="T3" fmla="*/ 0 h 48"/>
                <a:gd name="T4" fmla="*/ 32 w 100"/>
                <a:gd name="T5" fmla="*/ 32 h 48"/>
                <a:gd name="T6" fmla="*/ 0 w 100"/>
                <a:gd name="T7" fmla="*/ 48 h 48"/>
                <a:gd name="T8" fmla="*/ 0 w 100"/>
                <a:gd name="T9" fmla="*/ 48 h 48"/>
                <a:gd name="T10" fmla="*/ 100 w 100"/>
                <a:gd name="T11" fmla="*/ 2 h 48"/>
                <a:gd name="T12" fmla="*/ 100 w 100"/>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100" h="48">
                  <a:moveTo>
                    <a:pt x="100" y="0"/>
                  </a:moveTo>
                  <a:lnTo>
                    <a:pt x="100" y="0"/>
                  </a:lnTo>
                  <a:lnTo>
                    <a:pt x="32" y="32"/>
                  </a:lnTo>
                  <a:lnTo>
                    <a:pt x="0" y="48"/>
                  </a:lnTo>
                  <a:lnTo>
                    <a:pt x="0" y="48"/>
                  </a:lnTo>
                  <a:lnTo>
                    <a:pt x="100" y="2"/>
                  </a:lnTo>
                  <a:lnTo>
                    <a:pt x="1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52"/>
            <p:cNvSpPr>
              <a:spLocks/>
            </p:cNvSpPr>
            <p:nvPr/>
          </p:nvSpPr>
          <p:spPr bwMode="auto">
            <a:xfrm>
              <a:off x="9530315" y="9352161"/>
              <a:ext cx="478607" cy="209727"/>
            </a:xfrm>
            <a:custGeom>
              <a:avLst/>
              <a:gdLst>
                <a:gd name="T0" fmla="*/ 318 w 356"/>
                <a:gd name="T1" fmla="*/ 0 h 156"/>
                <a:gd name="T2" fmla="*/ 318 w 356"/>
                <a:gd name="T3" fmla="*/ 0 h 156"/>
                <a:gd name="T4" fmla="*/ 298 w 356"/>
                <a:gd name="T5" fmla="*/ 2 h 156"/>
                <a:gd name="T6" fmla="*/ 274 w 356"/>
                <a:gd name="T7" fmla="*/ 6 h 156"/>
                <a:gd name="T8" fmla="*/ 250 w 356"/>
                <a:gd name="T9" fmla="*/ 12 h 156"/>
                <a:gd name="T10" fmla="*/ 222 w 356"/>
                <a:gd name="T11" fmla="*/ 20 h 156"/>
                <a:gd name="T12" fmla="*/ 162 w 356"/>
                <a:gd name="T13" fmla="*/ 42 h 156"/>
                <a:gd name="T14" fmla="*/ 100 w 356"/>
                <a:gd name="T15" fmla="*/ 68 h 156"/>
                <a:gd name="T16" fmla="*/ 100 w 356"/>
                <a:gd name="T17" fmla="*/ 68 h 156"/>
                <a:gd name="T18" fmla="*/ 0 w 356"/>
                <a:gd name="T19" fmla="*/ 114 h 156"/>
                <a:gd name="T20" fmla="*/ 0 w 356"/>
                <a:gd name="T21" fmla="*/ 114 h 156"/>
                <a:gd name="T22" fmla="*/ 0 w 356"/>
                <a:gd name="T23" fmla="*/ 114 h 156"/>
                <a:gd name="T24" fmla="*/ 0 w 356"/>
                <a:gd name="T25" fmla="*/ 114 h 156"/>
                <a:gd name="T26" fmla="*/ 18 w 356"/>
                <a:gd name="T27" fmla="*/ 120 h 156"/>
                <a:gd name="T28" fmla="*/ 58 w 356"/>
                <a:gd name="T29" fmla="*/ 134 h 156"/>
                <a:gd name="T30" fmla="*/ 106 w 356"/>
                <a:gd name="T31" fmla="*/ 150 h 156"/>
                <a:gd name="T32" fmla="*/ 128 w 356"/>
                <a:gd name="T33" fmla="*/ 154 h 156"/>
                <a:gd name="T34" fmla="*/ 146 w 356"/>
                <a:gd name="T35" fmla="*/ 156 h 156"/>
                <a:gd name="T36" fmla="*/ 146 w 356"/>
                <a:gd name="T37" fmla="*/ 156 h 156"/>
                <a:gd name="T38" fmla="*/ 154 w 356"/>
                <a:gd name="T39" fmla="*/ 156 h 156"/>
                <a:gd name="T40" fmla="*/ 166 w 356"/>
                <a:gd name="T41" fmla="*/ 152 h 156"/>
                <a:gd name="T42" fmla="*/ 196 w 356"/>
                <a:gd name="T43" fmla="*/ 142 h 156"/>
                <a:gd name="T44" fmla="*/ 232 w 356"/>
                <a:gd name="T45" fmla="*/ 128 h 156"/>
                <a:gd name="T46" fmla="*/ 270 w 356"/>
                <a:gd name="T47" fmla="*/ 108 h 156"/>
                <a:gd name="T48" fmla="*/ 304 w 356"/>
                <a:gd name="T49" fmla="*/ 86 h 156"/>
                <a:gd name="T50" fmla="*/ 320 w 356"/>
                <a:gd name="T51" fmla="*/ 74 h 156"/>
                <a:gd name="T52" fmla="*/ 334 w 356"/>
                <a:gd name="T53" fmla="*/ 62 h 156"/>
                <a:gd name="T54" fmla="*/ 344 w 356"/>
                <a:gd name="T55" fmla="*/ 52 h 156"/>
                <a:gd name="T56" fmla="*/ 352 w 356"/>
                <a:gd name="T57" fmla="*/ 40 h 156"/>
                <a:gd name="T58" fmla="*/ 356 w 356"/>
                <a:gd name="T59" fmla="*/ 28 h 156"/>
                <a:gd name="T60" fmla="*/ 356 w 356"/>
                <a:gd name="T61" fmla="*/ 18 h 156"/>
                <a:gd name="T62" fmla="*/ 356 w 356"/>
                <a:gd name="T63" fmla="*/ 18 h 156"/>
                <a:gd name="T64" fmla="*/ 356 w 356"/>
                <a:gd name="T65" fmla="*/ 16 h 156"/>
                <a:gd name="T66" fmla="*/ 356 w 356"/>
                <a:gd name="T67" fmla="*/ 16 h 156"/>
                <a:gd name="T68" fmla="*/ 350 w 356"/>
                <a:gd name="T69" fmla="*/ 10 h 156"/>
                <a:gd name="T70" fmla="*/ 342 w 356"/>
                <a:gd name="T71" fmla="*/ 4 h 156"/>
                <a:gd name="T72" fmla="*/ 330 w 356"/>
                <a:gd name="T73" fmla="*/ 2 h 156"/>
                <a:gd name="T74" fmla="*/ 318 w 356"/>
                <a:gd name="T7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6" h="156">
                  <a:moveTo>
                    <a:pt x="318" y="0"/>
                  </a:moveTo>
                  <a:lnTo>
                    <a:pt x="318" y="0"/>
                  </a:lnTo>
                  <a:lnTo>
                    <a:pt x="298" y="2"/>
                  </a:lnTo>
                  <a:lnTo>
                    <a:pt x="274" y="6"/>
                  </a:lnTo>
                  <a:lnTo>
                    <a:pt x="250" y="12"/>
                  </a:lnTo>
                  <a:lnTo>
                    <a:pt x="222" y="20"/>
                  </a:lnTo>
                  <a:lnTo>
                    <a:pt x="162" y="42"/>
                  </a:lnTo>
                  <a:lnTo>
                    <a:pt x="100" y="68"/>
                  </a:lnTo>
                  <a:lnTo>
                    <a:pt x="100" y="68"/>
                  </a:lnTo>
                  <a:lnTo>
                    <a:pt x="0" y="114"/>
                  </a:lnTo>
                  <a:lnTo>
                    <a:pt x="0" y="114"/>
                  </a:lnTo>
                  <a:lnTo>
                    <a:pt x="0" y="114"/>
                  </a:lnTo>
                  <a:lnTo>
                    <a:pt x="0" y="114"/>
                  </a:lnTo>
                  <a:lnTo>
                    <a:pt x="18" y="120"/>
                  </a:lnTo>
                  <a:lnTo>
                    <a:pt x="58" y="134"/>
                  </a:lnTo>
                  <a:lnTo>
                    <a:pt x="106" y="150"/>
                  </a:lnTo>
                  <a:lnTo>
                    <a:pt x="128" y="154"/>
                  </a:lnTo>
                  <a:lnTo>
                    <a:pt x="146" y="156"/>
                  </a:lnTo>
                  <a:lnTo>
                    <a:pt x="146" y="156"/>
                  </a:lnTo>
                  <a:lnTo>
                    <a:pt x="154" y="156"/>
                  </a:lnTo>
                  <a:lnTo>
                    <a:pt x="166" y="152"/>
                  </a:lnTo>
                  <a:lnTo>
                    <a:pt x="196" y="142"/>
                  </a:lnTo>
                  <a:lnTo>
                    <a:pt x="232" y="128"/>
                  </a:lnTo>
                  <a:lnTo>
                    <a:pt x="270" y="108"/>
                  </a:lnTo>
                  <a:lnTo>
                    <a:pt x="304" y="86"/>
                  </a:lnTo>
                  <a:lnTo>
                    <a:pt x="320" y="74"/>
                  </a:lnTo>
                  <a:lnTo>
                    <a:pt x="334" y="62"/>
                  </a:lnTo>
                  <a:lnTo>
                    <a:pt x="344" y="52"/>
                  </a:lnTo>
                  <a:lnTo>
                    <a:pt x="352" y="40"/>
                  </a:lnTo>
                  <a:lnTo>
                    <a:pt x="356" y="28"/>
                  </a:lnTo>
                  <a:lnTo>
                    <a:pt x="356" y="18"/>
                  </a:lnTo>
                  <a:lnTo>
                    <a:pt x="356" y="18"/>
                  </a:lnTo>
                  <a:lnTo>
                    <a:pt x="356" y="16"/>
                  </a:lnTo>
                  <a:lnTo>
                    <a:pt x="356" y="16"/>
                  </a:lnTo>
                  <a:lnTo>
                    <a:pt x="350" y="10"/>
                  </a:lnTo>
                  <a:lnTo>
                    <a:pt x="342" y="4"/>
                  </a:lnTo>
                  <a:lnTo>
                    <a:pt x="330" y="2"/>
                  </a:lnTo>
                  <a:lnTo>
                    <a:pt x="318" y="0"/>
                  </a:lnTo>
                  <a:close/>
                </a:path>
              </a:pathLst>
            </a:custGeom>
            <a:solidFill>
              <a:srgbClr val="F0D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53"/>
            <p:cNvSpPr>
              <a:spLocks/>
            </p:cNvSpPr>
            <p:nvPr/>
          </p:nvSpPr>
          <p:spPr bwMode="auto">
            <a:xfrm>
              <a:off x="9530315" y="9352161"/>
              <a:ext cx="478607" cy="209727"/>
            </a:xfrm>
            <a:custGeom>
              <a:avLst/>
              <a:gdLst>
                <a:gd name="T0" fmla="*/ 318 w 356"/>
                <a:gd name="T1" fmla="*/ 0 h 156"/>
                <a:gd name="T2" fmla="*/ 318 w 356"/>
                <a:gd name="T3" fmla="*/ 0 h 156"/>
                <a:gd name="T4" fmla="*/ 298 w 356"/>
                <a:gd name="T5" fmla="*/ 2 h 156"/>
                <a:gd name="T6" fmla="*/ 274 w 356"/>
                <a:gd name="T7" fmla="*/ 6 h 156"/>
                <a:gd name="T8" fmla="*/ 250 w 356"/>
                <a:gd name="T9" fmla="*/ 12 h 156"/>
                <a:gd name="T10" fmla="*/ 222 w 356"/>
                <a:gd name="T11" fmla="*/ 20 h 156"/>
                <a:gd name="T12" fmla="*/ 162 w 356"/>
                <a:gd name="T13" fmla="*/ 42 h 156"/>
                <a:gd name="T14" fmla="*/ 100 w 356"/>
                <a:gd name="T15" fmla="*/ 68 h 156"/>
                <a:gd name="T16" fmla="*/ 100 w 356"/>
                <a:gd name="T17" fmla="*/ 68 h 156"/>
                <a:gd name="T18" fmla="*/ 0 w 356"/>
                <a:gd name="T19" fmla="*/ 114 h 156"/>
                <a:gd name="T20" fmla="*/ 0 w 356"/>
                <a:gd name="T21" fmla="*/ 114 h 156"/>
                <a:gd name="T22" fmla="*/ 0 w 356"/>
                <a:gd name="T23" fmla="*/ 114 h 156"/>
                <a:gd name="T24" fmla="*/ 0 w 356"/>
                <a:gd name="T25" fmla="*/ 114 h 156"/>
                <a:gd name="T26" fmla="*/ 18 w 356"/>
                <a:gd name="T27" fmla="*/ 120 h 156"/>
                <a:gd name="T28" fmla="*/ 58 w 356"/>
                <a:gd name="T29" fmla="*/ 134 h 156"/>
                <a:gd name="T30" fmla="*/ 106 w 356"/>
                <a:gd name="T31" fmla="*/ 150 h 156"/>
                <a:gd name="T32" fmla="*/ 128 w 356"/>
                <a:gd name="T33" fmla="*/ 154 h 156"/>
                <a:gd name="T34" fmla="*/ 146 w 356"/>
                <a:gd name="T35" fmla="*/ 156 h 156"/>
                <a:gd name="T36" fmla="*/ 146 w 356"/>
                <a:gd name="T37" fmla="*/ 156 h 156"/>
                <a:gd name="T38" fmla="*/ 154 w 356"/>
                <a:gd name="T39" fmla="*/ 156 h 156"/>
                <a:gd name="T40" fmla="*/ 166 w 356"/>
                <a:gd name="T41" fmla="*/ 152 h 156"/>
                <a:gd name="T42" fmla="*/ 196 w 356"/>
                <a:gd name="T43" fmla="*/ 142 h 156"/>
                <a:gd name="T44" fmla="*/ 232 w 356"/>
                <a:gd name="T45" fmla="*/ 128 h 156"/>
                <a:gd name="T46" fmla="*/ 270 w 356"/>
                <a:gd name="T47" fmla="*/ 108 h 156"/>
                <a:gd name="T48" fmla="*/ 304 w 356"/>
                <a:gd name="T49" fmla="*/ 86 h 156"/>
                <a:gd name="T50" fmla="*/ 320 w 356"/>
                <a:gd name="T51" fmla="*/ 74 h 156"/>
                <a:gd name="T52" fmla="*/ 334 w 356"/>
                <a:gd name="T53" fmla="*/ 62 h 156"/>
                <a:gd name="T54" fmla="*/ 344 w 356"/>
                <a:gd name="T55" fmla="*/ 52 h 156"/>
                <a:gd name="T56" fmla="*/ 352 w 356"/>
                <a:gd name="T57" fmla="*/ 40 h 156"/>
                <a:gd name="T58" fmla="*/ 356 w 356"/>
                <a:gd name="T59" fmla="*/ 28 h 156"/>
                <a:gd name="T60" fmla="*/ 356 w 356"/>
                <a:gd name="T61" fmla="*/ 18 h 156"/>
                <a:gd name="T62" fmla="*/ 356 w 356"/>
                <a:gd name="T63" fmla="*/ 18 h 156"/>
                <a:gd name="T64" fmla="*/ 356 w 356"/>
                <a:gd name="T65" fmla="*/ 16 h 156"/>
                <a:gd name="T66" fmla="*/ 356 w 356"/>
                <a:gd name="T67" fmla="*/ 16 h 156"/>
                <a:gd name="T68" fmla="*/ 350 w 356"/>
                <a:gd name="T69" fmla="*/ 10 h 156"/>
                <a:gd name="T70" fmla="*/ 342 w 356"/>
                <a:gd name="T71" fmla="*/ 4 h 156"/>
                <a:gd name="T72" fmla="*/ 330 w 356"/>
                <a:gd name="T73" fmla="*/ 2 h 156"/>
                <a:gd name="T74" fmla="*/ 318 w 356"/>
                <a:gd name="T7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6" h="156">
                  <a:moveTo>
                    <a:pt x="318" y="0"/>
                  </a:moveTo>
                  <a:lnTo>
                    <a:pt x="318" y="0"/>
                  </a:lnTo>
                  <a:lnTo>
                    <a:pt x="298" y="2"/>
                  </a:lnTo>
                  <a:lnTo>
                    <a:pt x="274" y="6"/>
                  </a:lnTo>
                  <a:lnTo>
                    <a:pt x="250" y="12"/>
                  </a:lnTo>
                  <a:lnTo>
                    <a:pt x="222" y="20"/>
                  </a:lnTo>
                  <a:lnTo>
                    <a:pt x="162" y="42"/>
                  </a:lnTo>
                  <a:lnTo>
                    <a:pt x="100" y="68"/>
                  </a:lnTo>
                  <a:lnTo>
                    <a:pt x="100" y="68"/>
                  </a:lnTo>
                  <a:lnTo>
                    <a:pt x="0" y="114"/>
                  </a:lnTo>
                  <a:lnTo>
                    <a:pt x="0" y="114"/>
                  </a:lnTo>
                  <a:lnTo>
                    <a:pt x="0" y="114"/>
                  </a:lnTo>
                  <a:lnTo>
                    <a:pt x="0" y="114"/>
                  </a:lnTo>
                  <a:lnTo>
                    <a:pt x="18" y="120"/>
                  </a:lnTo>
                  <a:lnTo>
                    <a:pt x="58" y="134"/>
                  </a:lnTo>
                  <a:lnTo>
                    <a:pt x="106" y="150"/>
                  </a:lnTo>
                  <a:lnTo>
                    <a:pt x="128" y="154"/>
                  </a:lnTo>
                  <a:lnTo>
                    <a:pt x="146" y="156"/>
                  </a:lnTo>
                  <a:lnTo>
                    <a:pt x="146" y="156"/>
                  </a:lnTo>
                  <a:lnTo>
                    <a:pt x="154" y="156"/>
                  </a:lnTo>
                  <a:lnTo>
                    <a:pt x="166" y="152"/>
                  </a:lnTo>
                  <a:lnTo>
                    <a:pt x="196" y="142"/>
                  </a:lnTo>
                  <a:lnTo>
                    <a:pt x="232" y="128"/>
                  </a:lnTo>
                  <a:lnTo>
                    <a:pt x="270" y="108"/>
                  </a:lnTo>
                  <a:lnTo>
                    <a:pt x="304" y="86"/>
                  </a:lnTo>
                  <a:lnTo>
                    <a:pt x="320" y="74"/>
                  </a:lnTo>
                  <a:lnTo>
                    <a:pt x="334" y="62"/>
                  </a:lnTo>
                  <a:lnTo>
                    <a:pt x="344" y="52"/>
                  </a:lnTo>
                  <a:lnTo>
                    <a:pt x="352" y="40"/>
                  </a:lnTo>
                  <a:lnTo>
                    <a:pt x="356" y="28"/>
                  </a:lnTo>
                  <a:lnTo>
                    <a:pt x="356" y="18"/>
                  </a:lnTo>
                  <a:lnTo>
                    <a:pt x="356" y="18"/>
                  </a:lnTo>
                  <a:lnTo>
                    <a:pt x="356" y="16"/>
                  </a:lnTo>
                  <a:lnTo>
                    <a:pt x="356" y="16"/>
                  </a:lnTo>
                  <a:lnTo>
                    <a:pt x="350" y="10"/>
                  </a:lnTo>
                  <a:lnTo>
                    <a:pt x="342" y="4"/>
                  </a:lnTo>
                  <a:lnTo>
                    <a:pt x="330" y="2"/>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54"/>
            <p:cNvSpPr>
              <a:spLocks/>
            </p:cNvSpPr>
            <p:nvPr/>
          </p:nvSpPr>
          <p:spPr bwMode="auto">
            <a:xfrm>
              <a:off x="7208533" y="12092052"/>
              <a:ext cx="2561086" cy="1871407"/>
            </a:xfrm>
            <a:custGeom>
              <a:avLst/>
              <a:gdLst>
                <a:gd name="T0" fmla="*/ 1905 w 1905"/>
                <a:gd name="T1" fmla="*/ 252 h 1392"/>
                <a:gd name="T2" fmla="*/ 672 w 1905"/>
                <a:gd name="T3" fmla="*/ 0 h 1392"/>
                <a:gd name="T4" fmla="*/ 0 w 1905"/>
                <a:gd name="T5" fmla="*/ 1358 h 1392"/>
                <a:gd name="T6" fmla="*/ 1548 w 1905"/>
                <a:gd name="T7" fmla="*/ 1392 h 1392"/>
                <a:gd name="T8" fmla="*/ 1905 w 1905"/>
                <a:gd name="T9" fmla="*/ 252 h 1392"/>
              </a:gdLst>
              <a:ahLst/>
              <a:cxnLst>
                <a:cxn ang="0">
                  <a:pos x="T0" y="T1"/>
                </a:cxn>
                <a:cxn ang="0">
                  <a:pos x="T2" y="T3"/>
                </a:cxn>
                <a:cxn ang="0">
                  <a:pos x="T4" y="T5"/>
                </a:cxn>
                <a:cxn ang="0">
                  <a:pos x="T6" y="T7"/>
                </a:cxn>
                <a:cxn ang="0">
                  <a:pos x="T8" y="T9"/>
                </a:cxn>
              </a:cxnLst>
              <a:rect l="0" t="0" r="r" b="b"/>
              <a:pathLst>
                <a:path w="1905" h="1392">
                  <a:moveTo>
                    <a:pt x="1905" y="252"/>
                  </a:moveTo>
                  <a:lnTo>
                    <a:pt x="672" y="0"/>
                  </a:lnTo>
                  <a:lnTo>
                    <a:pt x="0" y="1358"/>
                  </a:lnTo>
                  <a:lnTo>
                    <a:pt x="1548" y="1392"/>
                  </a:lnTo>
                  <a:lnTo>
                    <a:pt x="1905" y="252"/>
                  </a:lnTo>
                  <a:close/>
                </a:path>
              </a:pathLst>
            </a:custGeom>
            <a:solidFill>
              <a:srgbClr val="0089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55"/>
            <p:cNvSpPr>
              <a:spLocks/>
            </p:cNvSpPr>
            <p:nvPr/>
          </p:nvSpPr>
          <p:spPr bwMode="auto">
            <a:xfrm>
              <a:off x="12797212" y="3529557"/>
              <a:ext cx="2483111" cy="4976976"/>
            </a:xfrm>
            <a:custGeom>
              <a:avLst/>
              <a:gdLst>
                <a:gd name="T0" fmla="*/ 1139 w 1847"/>
                <a:gd name="T1" fmla="*/ 0 h 3702"/>
                <a:gd name="T2" fmla="*/ 1005 w 1847"/>
                <a:gd name="T3" fmla="*/ 548 h 3702"/>
                <a:gd name="T4" fmla="*/ 870 w 1847"/>
                <a:gd name="T5" fmla="*/ 1092 h 3702"/>
                <a:gd name="T6" fmla="*/ 848 w 1847"/>
                <a:gd name="T7" fmla="*/ 1172 h 3702"/>
                <a:gd name="T8" fmla="*/ 756 w 1847"/>
                <a:gd name="T9" fmla="*/ 1284 h 3702"/>
                <a:gd name="T10" fmla="*/ 672 w 1847"/>
                <a:gd name="T11" fmla="*/ 1396 h 3702"/>
                <a:gd name="T12" fmla="*/ 596 w 1847"/>
                <a:gd name="T13" fmla="*/ 1504 h 3702"/>
                <a:gd name="T14" fmla="*/ 466 w 1847"/>
                <a:gd name="T15" fmla="*/ 1714 h 3702"/>
                <a:gd name="T16" fmla="*/ 360 w 1847"/>
                <a:gd name="T17" fmla="*/ 1904 h 3702"/>
                <a:gd name="T18" fmla="*/ 232 w 1847"/>
                <a:gd name="T19" fmla="*/ 2148 h 3702"/>
                <a:gd name="T20" fmla="*/ 162 w 1847"/>
                <a:gd name="T21" fmla="*/ 2274 h 3702"/>
                <a:gd name="T22" fmla="*/ 112 w 1847"/>
                <a:gd name="T23" fmla="*/ 2344 h 3702"/>
                <a:gd name="T24" fmla="*/ 78 w 1847"/>
                <a:gd name="T25" fmla="*/ 2380 h 3702"/>
                <a:gd name="T26" fmla="*/ 44 w 1847"/>
                <a:gd name="T27" fmla="*/ 2404 h 3702"/>
                <a:gd name="T28" fmla="*/ 28 w 1847"/>
                <a:gd name="T29" fmla="*/ 2412 h 3702"/>
                <a:gd name="T30" fmla="*/ 12 w 1847"/>
                <a:gd name="T31" fmla="*/ 2422 h 3702"/>
                <a:gd name="T32" fmla="*/ 4 w 1847"/>
                <a:gd name="T33" fmla="*/ 2438 h 3702"/>
                <a:gd name="T34" fmla="*/ 0 w 1847"/>
                <a:gd name="T35" fmla="*/ 2460 h 3702"/>
                <a:gd name="T36" fmla="*/ 6 w 1847"/>
                <a:gd name="T37" fmla="*/ 2520 h 3702"/>
                <a:gd name="T38" fmla="*/ 30 w 1847"/>
                <a:gd name="T39" fmla="*/ 2598 h 3702"/>
                <a:gd name="T40" fmla="*/ 68 w 1847"/>
                <a:gd name="T41" fmla="*/ 2690 h 3702"/>
                <a:gd name="T42" fmla="*/ 144 w 1847"/>
                <a:gd name="T43" fmla="*/ 2850 h 3702"/>
                <a:gd name="T44" fmla="*/ 272 w 1847"/>
                <a:gd name="T45" fmla="*/ 3084 h 3702"/>
                <a:gd name="T46" fmla="*/ 408 w 1847"/>
                <a:gd name="T47" fmla="*/ 3312 h 3702"/>
                <a:gd name="T48" fmla="*/ 622 w 1847"/>
                <a:gd name="T49" fmla="*/ 3650 h 3702"/>
                <a:gd name="T50" fmla="*/ 656 w 1847"/>
                <a:gd name="T51" fmla="*/ 3702 h 3702"/>
                <a:gd name="T52" fmla="*/ 902 w 1847"/>
                <a:gd name="T53" fmla="*/ 3560 h 3702"/>
                <a:gd name="T54" fmla="*/ 1127 w 1847"/>
                <a:gd name="T55" fmla="*/ 3424 h 3702"/>
                <a:gd name="T56" fmla="*/ 1275 w 1847"/>
                <a:gd name="T57" fmla="*/ 3324 h 3702"/>
                <a:gd name="T58" fmla="*/ 1403 w 1847"/>
                <a:gd name="T59" fmla="*/ 3230 h 3702"/>
                <a:gd name="T60" fmla="*/ 1475 w 1847"/>
                <a:gd name="T61" fmla="*/ 3164 h 3702"/>
                <a:gd name="T62" fmla="*/ 1509 w 1847"/>
                <a:gd name="T63" fmla="*/ 3128 h 3702"/>
                <a:gd name="T64" fmla="*/ 1521 w 1847"/>
                <a:gd name="T65" fmla="*/ 3110 h 3702"/>
                <a:gd name="T66" fmla="*/ 1539 w 1847"/>
                <a:gd name="T67" fmla="*/ 3074 h 3702"/>
                <a:gd name="T68" fmla="*/ 1553 w 1847"/>
                <a:gd name="T69" fmla="*/ 3028 h 3702"/>
                <a:gd name="T70" fmla="*/ 1575 w 1847"/>
                <a:gd name="T71" fmla="*/ 2914 h 3702"/>
                <a:gd name="T72" fmla="*/ 1589 w 1847"/>
                <a:gd name="T73" fmla="*/ 2786 h 3702"/>
                <a:gd name="T74" fmla="*/ 1597 w 1847"/>
                <a:gd name="T75" fmla="*/ 2652 h 3702"/>
                <a:gd name="T76" fmla="*/ 1597 w 1847"/>
                <a:gd name="T77" fmla="*/ 2422 h 3702"/>
                <a:gd name="T78" fmla="*/ 1847 w 1847"/>
                <a:gd name="T79" fmla="*/ 44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47" h="3702">
                  <a:moveTo>
                    <a:pt x="1847" y="44"/>
                  </a:moveTo>
                  <a:lnTo>
                    <a:pt x="1139" y="0"/>
                  </a:lnTo>
                  <a:lnTo>
                    <a:pt x="1139" y="0"/>
                  </a:lnTo>
                  <a:lnTo>
                    <a:pt x="1005" y="548"/>
                  </a:lnTo>
                  <a:lnTo>
                    <a:pt x="906" y="944"/>
                  </a:lnTo>
                  <a:lnTo>
                    <a:pt x="870" y="1092"/>
                  </a:lnTo>
                  <a:lnTo>
                    <a:pt x="848" y="1172"/>
                  </a:lnTo>
                  <a:lnTo>
                    <a:pt x="848" y="1172"/>
                  </a:lnTo>
                  <a:lnTo>
                    <a:pt x="800" y="1228"/>
                  </a:lnTo>
                  <a:lnTo>
                    <a:pt x="756" y="1284"/>
                  </a:lnTo>
                  <a:lnTo>
                    <a:pt x="712" y="1340"/>
                  </a:lnTo>
                  <a:lnTo>
                    <a:pt x="672" y="1396"/>
                  </a:lnTo>
                  <a:lnTo>
                    <a:pt x="634" y="1450"/>
                  </a:lnTo>
                  <a:lnTo>
                    <a:pt x="596" y="1504"/>
                  </a:lnTo>
                  <a:lnTo>
                    <a:pt x="528" y="1610"/>
                  </a:lnTo>
                  <a:lnTo>
                    <a:pt x="466" y="1714"/>
                  </a:lnTo>
                  <a:lnTo>
                    <a:pt x="410" y="1812"/>
                  </a:lnTo>
                  <a:lnTo>
                    <a:pt x="360" y="1904"/>
                  </a:lnTo>
                  <a:lnTo>
                    <a:pt x="314" y="1992"/>
                  </a:lnTo>
                  <a:lnTo>
                    <a:pt x="232" y="2148"/>
                  </a:lnTo>
                  <a:lnTo>
                    <a:pt x="196" y="2214"/>
                  </a:lnTo>
                  <a:lnTo>
                    <a:pt x="162" y="2274"/>
                  </a:lnTo>
                  <a:lnTo>
                    <a:pt x="128" y="2322"/>
                  </a:lnTo>
                  <a:lnTo>
                    <a:pt x="112" y="2344"/>
                  </a:lnTo>
                  <a:lnTo>
                    <a:pt x="94" y="2362"/>
                  </a:lnTo>
                  <a:lnTo>
                    <a:pt x="78" y="2380"/>
                  </a:lnTo>
                  <a:lnTo>
                    <a:pt x="62" y="2392"/>
                  </a:lnTo>
                  <a:lnTo>
                    <a:pt x="44" y="2404"/>
                  </a:lnTo>
                  <a:lnTo>
                    <a:pt x="28" y="2412"/>
                  </a:lnTo>
                  <a:lnTo>
                    <a:pt x="28" y="2412"/>
                  </a:lnTo>
                  <a:lnTo>
                    <a:pt x="20" y="2416"/>
                  </a:lnTo>
                  <a:lnTo>
                    <a:pt x="12" y="2422"/>
                  </a:lnTo>
                  <a:lnTo>
                    <a:pt x="8" y="2428"/>
                  </a:lnTo>
                  <a:lnTo>
                    <a:pt x="4" y="2438"/>
                  </a:lnTo>
                  <a:lnTo>
                    <a:pt x="2" y="2448"/>
                  </a:lnTo>
                  <a:lnTo>
                    <a:pt x="0" y="2460"/>
                  </a:lnTo>
                  <a:lnTo>
                    <a:pt x="0" y="2486"/>
                  </a:lnTo>
                  <a:lnTo>
                    <a:pt x="6" y="2520"/>
                  </a:lnTo>
                  <a:lnTo>
                    <a:pt x="16" y="2556"/>
                  </a:lnTo>
                  <a:lnTo>
                    <a:pt x="30" y="2598"/>
                  </a:lnTo>
                  <a:lnTo>
                    <a:pt x="48" y="2642"/>
                  </a:lnTo>
                  <a:lnTo>
                    <a:pt x="68" y="2690"/>
                  </a:lnTo>
                  <a:lnTo>
                    <a:pt x="90" y="2742"/>
                  </a:lnTo>
                  <a:lnTo>
                    <a:pt x="144" y="2850"/>
                  </a:lnTo>
                  <a:lnTo>
                    <a:pt x="206" y="2966"/>
                  </a:lnTo>
                  <a:lnTo>
                    <a:pt x="272" y="3084"/>
                  </a:lnTo>
                  <a:lnTo>
                    <a:pt x="340" y="3200"/>
                  </a:lnTo>
                  <a:lnTo>
                    <a:pt x="408" y="3312"/>
                  </a:lnTo>
                  <a:lnTo>
                    <a:pt x="532" y="3510"/>
                  </a:lnTo>
                  <a:lnTo>
                    <a:pt x="622" y="3650"/>
                  </a:lnTo>
                  <a:lnTo>
                    <a:pt x="656" y="3702"/>
                  </a:lnTo>
                  <a:lnTo>
                    <a:pt x="656" y="3702"/>
                  </a:lnTo>
                  <a:lnTo>
                    <a:pt x="778" y="3634"/>
                  </a:lnTo>
                  <a:lnTo>
                    <a:pt x="902" y="3560"/>
                  </a:lnTo>
                  <a:lnTo>
                    <a:pt x="1051" y="3472"/>
                  </a:lnTo>
                  <a:lnTo>
                    <a:pt x="1127" y="3424"/>
                  </a:lnTo>
                  <a:lnTo>
                    <a:pt x="1203" y="3374"/>
                  </a:lnTo>
                  <a:lnTo>
                    <a:pt x="1275" y="3324"/>
                  </a:lnTo>
                  <a:lnTo>
                    <a:pt x="1343" y="3276"/>
                  </a:lnTo>
                  <a:lnTo>
                    <a:pt x="1403" y="3230"/>
                  </a:lnTo>
                  <a:lnTo>
                    <a:pt x="1453" y="3186"/>
                  </a:lnTo>
                  <a:lnTo>
                    <a:pt x="1475" y="3164"/>
                  </a:lnTo>
                  <a:lnTo>
                    <a:pt x="1493" y="3146"/>
                  </a:lnTo>
                  <a:lnTo>
                    <a:pt x="1509" y="3128"/>
                  </a:lnTo>
                  <a:lnTo>
                    <a:pt x="1521" y="3110"/>
                  </a:lnTo>
                  <a:lnTo>
                    <a:pt x="1521" y="3110"/>
                  </a:lnTo>
                  <a:lnTo>
                    <a:pt x="1529" y="3094"/>
                  </a:lnTo>
                  <a:lnTo>
                    <a:pt x="1539" y="3074"/>
                  </a:lnTo>
                  <a:lnTo>
                    <a:pt x="1545" y="3052"/>
                  </a:lnTo>
                  <a:lnTo>
                    <a:pt x="1553" y="3028"/>
                  </a:lnTo>
                  <a:lnTo>
                    <a:pt x="1565" y="2974"/>
                  </a:lnTo>
                  <a:lnTo>
                    <a:pt x="1575" y="2914"/>
                  </a:lnTo>
                  <a:lnTo>
                    <a:pt x="1583" y="2852"/>
                  </a:lnTo>
                  <a:lnTo>
                    <a:pt x="1589" y="2786"/>
                  </a:lnTo>
                  <a:lnTo>
                    <a:pt x="1593" y="2718"/>
                  </a:lnTo>
                  <a:lnTo>
                    <a:pt x="1597" y="2652"/>
                  </a:lnTo>
                  <a:lnTo>
                    <a:pt x="1599" y="2526"/>
                  </a:lnTo>
                  <a:lnTo>
                    <a:pt x="1597" y="2422"/>
                  </a:lnTo>
                  <a:lnTo>
                    <a:pt x="1595" y="2322"/>
                  </a:lnTo>
                  <a:lnTo>
                    <a:pt x="1847" y="44"/>
                  </a:lnTo>
                  <a:close/>
                </a:path>
              </a:pathLst>
            </a:custGeom>
            <a:solidFill>
              <a:srgbClr val="E0A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56"/>
            <p:cNvSpPr>
              <a:spLocks/>
            </p:cNvSpPr>
            <p:nvPr/>
          </p:nvSpPr>
          <p:spPr bwMode="auto">
            <a:xfrm>
              <a:off x="12797212" y="3529557"/>
              <a:ext cx="2483111" cy="4976976"/>
            </a:xfrm>
            <a:custGeom>
              <a:avLst/>
              <a:gdLst>
                <a:gd name="T0" fmla="*/ 1139 w 1847"/>
                <a:gd name="T1" fmla="*/ 0 h 3702"/>
                <a:gd name="T2" fmla="*/ 1005 w 1847"/>
                <a:gd name="T3" fmla="*/ 548 h 3702"/>
                <a:gd name="T4" fmla="*/ 870 w 1847"/>
                <a:gd name="T5" fmla="*/ 1092 h 3702"/>
                <a:gd name="T6" fmla="*/ 848 w 1847"/>
                <a:gd name="T7" fmla="*/ 1172 h 3702"/>
                <a:gd name="T8" fmla="*/ 756 w 1847"/>
                <a:gd name="T9" fmla="*/ 1284 h 3702"/>
                <a:gd name="T10" fmla="*/ 672 w 1847"/>
                <a:gd name="T11" fmla="*/ 1396 h 3702"/>
                <a:gd name="T12" fmla="*/ 596 w 1847"/>
                <a:gd name="T13" fmla="*/ 1504 h 3702"/>
                <a:gd name="T14" fmla="*/ 466 w 1847"/>
                <a:gd name="T15" fmla="*/ 1714 h 3702"/>
                <a:gd name="T16" fmla="*/ 360 w 1847"/>
                <a:gd name="T17" fmla="*/ 1904 h 3702"/>
                <a:gd name="T18" fmla="*/ 232 w 1847"/>
                <a:gd name="T19" fmla="*/ 2148 h 3702"/>
                <a:gd name="T20" fmla="*/ 162 w 1847"/>
                <a:gd name="T21" fmla="*/ 2274 h 3702"/>
                <a:gd name="T22" fmla="*/ 112 w 1847"/>
                <a:gd name="T23" fmla="*/ 2344 h 3702"/>
                <a:gd name="T24" fmla="*/ 78 w 1847"/>
                <a:gd name="T25" fmla="*/ 2380 h 3702"/>
                <a:gd name="T26" fmla="*/ 44 w 1847"/>
                <a:gd name="T27" fmla="*/ 2404 h 3702"/>
                <a:gd name="T28" fmla="*/ 28 w 1847"/>
                <a:gd name="T29" fmla="*/ 2412 h 3702"/>
                <a:gd name="T30" fmla="*/ 12 w 1847"/>
                <a:gd name="T31" fmla="*/ 2422 h 3702"/>
                <a:gd name="T32" fmla="*/ 4 w 1847"/>
                <a:gd name="T33" fmla="*/ 2438 h 3702"/>
                <a:gd name="T34" fmla="*/ 0 w 1847"/>
                <a:gd name="T35" fmla="*/ 2460 h 3702"/>
                <a:gd name="T36" fmla="*/ 6 w 1847"/>
                <a:gd name="T37" fmla="*/ 2520 h 3702"/>
                <a:gd name="T38" fmla="*/ 30 w 1847"/>
                <a:gd name="T39" fmla="*/ 2598 h 3702"/>
                <a:gd name="T40" fmla="*/ 68 w 1847"/>
                <a:gd name="T41" fmla="*/ 2690 h 3702"/>
                <a:gd name="T42" fmla="*/ 144 w 1847"/>
                <a:gd name="T43" fmla="*/ 2850 h 3702"/>
                <a:gd name="T44" fmla="*/ 272 w 1847"/>
                <a:gd name="T45" fmla="*/ 3084 h 3702"/>
                <a:gd name="T46" fmla="*/ 408 w 1847"/>
                <a:gd name="T47" fmla="*/ 3312 h 3702"/>
                <a:gd name="T48" fmla="*/ 622 w 1847"/>
                <a:gd name="T49" fmla="*/ 3650 h 3702"/>
                <a:gd name="T50" fmla="*/ 656 w 1847"/>
                <a:gd name="T51" fmla="*/ 3702 h 3702"/>
                <a:gd name="T52" fmla="*/ 902 w 1847"/>
                <a:gd name="T53" fmla="*/ 3560 h 3702"/>
                <a:gd name="T54" fmla="*/ 1127 w 1847"/>
                <a:gd name="T55" fmla="*/ 3424 h 3702"/>
                <a:gd name="T56" fmla="*/ 1275 w 1847"/>
                <a:gd name="T57" fmla="*/ 3324 h 3702"/>
                <a:gd name="T58" fmla="*/ 1403 w 1847"/>
                <a:gd name="T59" fmla="*/ 3230 h 3702"/>
                <a:gd name="T60" fmla="*/ 1475 w 1847"/>
                <a:gd name="T61" fmla="*/ 3164 h 3702"/>
                <a:gd name="T62" fmla="*/ 1509 w 1847"/>
                <a:gd name="T63" fmla="*/ 3128 h 3702"/>
                <a:gd name="T64" fmla="*/ 1521 w 1847"/>
                <a:gd name="T65" fmla="*/ 3110 h 3702"/>
                <a:gd name="T66" fmla="*/ 1539 w 1847"/>
                <a:gd name="T67" fmla="*/ 3074 h 3702"/>
                <a:gd name="T68" fmla="*/ 1553 w 1847"/>
                <a:gd name="T69" fmla="*/ 3028 h 3702"/>
                <a:gd name="T70" fmla="*/ 1575 w 1847"/>
                <a:gd name="T71" fmla="*/ 2914 h 3702"/>
                <a:gd name="T72" fmla="*/ 1589 w 1847"/>
                <a:gd name="T73" fmla="*/ 2786 h 3702"/>
                <a:gd name="T74" fmla="*/ 1597 w 1847"/>
                <a:gd name="T75" fmla="*/ 2652 h 3702"/>
                <a:gd name="T76" fmla="*/ 1597 w 1847"/>
                <a:gd name="T77" fmla="*/ 2422 h 3702"/>
                <a:gd name="T78" fmla="*/ 1847 w 1847"/>
                <a:gd name="T79" fmla="*/ 44 h 3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47" h="3702">
                  <a:moveTo>
                    <a:pt x="1847" y="44"/>
                  </a:moveTo>
                  <a:lnTo>
                    <a:pt x="1139" y="0"/>
                  </a:lnTo>
                  <a:lnTo>
                    <a:pt x="1139" y="0"/>
                  </a:lnTo>
                  <a:lnTo>
                    <a:pt x="1005" y="548"/>
                  </a:lnTo>
                  <a:lnTo>
                    <a:pt x="906" y="944"/>
                  </a:lnTo>
                  <a:lnTo>
                    <a:pt x="870" y="1092"/>
                  </a:lnTo>
                  <a:lnTo>
                    <a:pt x="848" y="1172"/>
                  </a:lnTo>
                  <a:lnTo>
                    <a:pt x="848" y="1172"/>
                  </a:lnTo>
                  <a:lnTo>
                    <a:pt x="800" y="1228"/>
                  </a:lnTo>
                  <a:lnTo>
                    <a:pt x="756" y="1284"/>
                  </a:lnTo>
                  <a:lnTo>
                    <a:pt x="712" y="1340"/>
                  </a:lnTo>
                  <a:lnTo>
                    <a:pt x="672" y="1396"/>
                  </a:lnTo>
                  <a:lnTo>
                    <a:pt x="634" y="1450"/>
                  </a:lnTo>
                  <a:lnTo>
                    <a:pt x="596" y="1504"/>
                  </a:lnTo>
                  <a:lnTo>
                    <a:pt x="528" y="1610"/>
                  </a:lnTo>
                  <a:lnTo>
                    <a:pt x="466" y="1714"/>
                  </a:lnTo>
                  <a:lnTo>
                    <a:pt x="410" y="1812"/>
                  </a:lnTo>
                  <a:lnTo>
                    <a:pt x="360" y="1904"/>
                  </a:lnTo>
                  <a:lnTo>
                    <a:pt x="314" y="1992"/>
                  </a:lnTo>
                  <a:lnTo>
                    <a:pt x="232" y="2148"/>
                  </a:lnTo>
                  <a:lnTo>
                    <a:pt x="196" y="2214"/>
                  </a:lnTo>
                  <a:lnTo>
                    <a:pt x="162" y="2274"/>
                  </a:lnTo>
                  <a:lnTo>
                    <a:pt x="128" y="2322"/>
                  </a:lnTo>
                  <a:lnTo>
                    <a:pt x="112" y="2344"/>
                  </a:lnTo>
                  <a:lnTo>
                    <a:pt x="94" y="2362"/>
                  </a:lnTo>
                  <a:lnTo>
                    <a:pt x="78" y="2380"/>
                  </a:lnTo>
                  <a:lnTo>
                    <a:pt x="62" y="2392"/>
                  </a:lnTo>
                  <a:lnTo>
                    <a:pt x="44" y="2404"/>
                  </a:lnTo>
                  <a:lnTo>
                    <a:pt x="28" y="2412"/>
                  </a:lnTo>
                  <a:lnTo>
                    <a:pt x="28" y="2412"/>
                  </a:lnTo>
                  <a:lnTo>
                    <a:pt x="20" y="2416"/>
                  </a:lnTo>
                  <a:lnTo>
                    <a:pt x="12" y="2422"/>
                  </a:lnTo>
                  <a:lnTo>
                    <a:pt x="8" y="2428"/>
                  </a:lnTo>
                  <a:lnTo>
                    <a:pt x="4" y="2438"/>
                  </a:lnTo>
                  <a:lnTo>
                    <a:pt x="2" y="2448"/>
                  </a:lnTo>
                  <a:lnTo>
                    <a:pt x="0" y="2460"/>
                  </a:lnTo>
                  <a:lnTo>
                    <a:pt x="0" y="2486"/>
                  </a:lnTo>
                  <a:lnTo>
                    <a:pt x="6" y="2520"/>
                  </a:lnTo>
                  <a:lnTo>
                    <a:pt x="16" y="2556"/>
                  </a:lnTo>
                  <a:lnTo>
                    <a:pt x="30" y="2598"/>
                  </a:lnTo>
                  <a:lnTo>
                    <a:pt x="48" y="2642"/>
                  </a:lnTo>
                  <a:lnTo>
                    <a:pt x="68" y="2690"/>
                  </a:lnTo>
                  <a:lnTo>
                    <a:pt x="90" y="2742"/>
                  </a:lnTo>
                  <a:lnTo>
                    <a:pt x="144" y="2850"/>
                  </a:lnTo>
                  <a:lnTo>
                    <a:pt x="206" y="2966"/>
                  </a:lnTo>
                  <a:lnTo>
                    <a:pt x="272" y="3084"/>
                  </a:lnTo>
                  <a:lnTo>
                    <a:pt x="340" y="3200"/>
                  </a:lnTo>
                  <a:lnTo>
                    <a:pt x="408" y="3312"/>
                  </a:lnTo>
                  <a:lnTo>
                    <a:pt x="532" y="3510"/>
                  </a:lnTo>
                  <a:lnTo>
                    <a:pt x="622" y="3650"/>
                  </a:lnTo>
                  <a:lnTo>
                    <a:pt x="656" y="3702"/>
                  </a:lnTo>
                  <a:lnTo>
                    <a:pt x="656" y="3702"/>
                  </a:lnTo>
                  <a:lnTo>
                    <a:pt x="778" y="3634"/>
                  </a:lnTo>
                  <a:lnTo>
                    <a:pt x="902" y="3560"/>
                  </a:lnTo>
                  <a:lnTo>
                    <a:pt x="1051" y="3472"/>
                  </a:lnTo>
                  <a:lnTo>
                    <a:pt x="1127" y="3424"/>
                  </a:lnTo>
                  <a:lnTo>
                    <a:pt x="1203" y="3374"/>
                  </a:lnTo>
                  <a:lnTo>
                    <a:pt x="1275" y="3324"/>
                  </a:lnTo>
                  <a:lnTo>
                    <a:pt x="1343" y="3276"/>
                  </a:lnTo>
                  <a:lnTo>
                    <a:pt x="1403" y="3230"/>
                  </a:lnTo>
                  <a:lnTo>
                    <a:pt x="1453" y="3186"/>
                  </a:lnTo>
                  <a:lnTo>
                    <a:pt x="1475" y="3164"/>
                  </a:lnTo>
                  <a:lnTo>
                    <a:pt x="1493" y="3146"/>
                  </a:lnTo>
                  <a:lnTo>
                    <a:pt x="1509" y="3128"/>
                  </a:lnTo>
                  <a:lnTo>
                    <a:pt x="1521" y="3110"/>
                  </a:lnTo>
                  <a:lnTo>
                    <a:pt x="1521" y="3110"/>
                  </a:lnTo>
                  <a:lnTo>
                    <a:pt x="1529" y="3094"/>
                  </a:lnTo>
                  <a:lnTo>
                    <a:pt x="1539" y="3074"/>
                  </a:lnTo>
                  <a:lnTo>
                    <a:pt x="1545" y="3052"/>
                  </a:lnTo>
                  <a:lnTo>
                    <a:pt x="1553" y="3028"/>
                  </a:lnTo>
                  <a:lnTo>
                    <a:pt x="1565" y="2974"/>
                  </a:lnTo>
                  <a:lnTo>
                    <a:pt x="1575" y="2914"/>
                  </a:lnTo>
                  <a:lnTo>
                    <a:pt x="1583" y="2852"/>
                  </a:lnTo>
                  <a:lnTo>
                    <a:pt x="1589" y="2786"/>
                  </a:lnTo>
                  <a:lnTo>
                    <a:pt x="1593" y="2718"/>
                  </a:lnTo>
                  <a:lnTo>
                    <a:pt x="1597" y="2652"/>
                  </a:lnTo>
                  <a:lnTo>
                    <a:pt x="1599" y="2526"/>
                  </a:lnTo>
                  <a:lnTo>
                    <a:pt x="1597" y="2422"/>
                  </a:lnTo>
                  <a:lnTo>
                    <a:pt x="1595" y="2322"/>
                  </a:lnTo>
                  <a:lnTo>
                    <a:pt x="1847"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57"/>
            <p:cNvSpPr>
              <a:spLocks/>
            </p:cNvSpPr>
            <p:nvPr/>
          </p:nvSpPr>
          <p:spPr bwMode="auto">
            <a:xfrm>
              <a:off x="12116945" y="6299025"/>
              <a:ext cx="785131" cy="2795011"/>
            </a:xfrm>
            <a:custGeom>
              <a:avLst/>
              <a:gdLst>
                <a:gd name="T0" fmla="*/ 526 w 584"/>
                <a:gd name="T1" fmla="*/ 1915 h 2079"/>
                <a:gd name="T2" fmla="*/ 408 w 584"/>
                <a:gd name="T3" fmla="*/ 2009 h 2079"/>
                <a:gd name="T4" fmla="*/ 318 w 584"/>
                <a:gd name="T5" fmla="*/ 2059 h 2079"/>
                <a:gd name="T6" fmla="*/ 242 w 584"/>
                <a:gd name="T7" fmla="*/ 2079 h 2079"/>
                <a:gd name="T8" fmla="*/ 198 w 584"/>
                <a:gd name="T9" fmla="*/ 2075 h 2079"/>
                <a:gd name="T10" fmla="*/ 172 w 584"/>
                <a:gd name="T11" fmla="*/ 2067 h 2079"/>
                <a:gd name="T12" fmla="*/ 148 w 584"/>
                <a:gd name="T13" fmla="*/ 2041 h 2079"/>
                <a:gd name="T14" fmla="*/ 134 w 584"/>
                <a:gd name="T15" fmla="*/ 2005 h 2079"/>
                <a:gd name="T16" fmla="*/ 134 w 584"/>
                <a:gd name="T17" fmla="*/ 1947 h 2079"/>
                <a:gd name="T18" fmla="*/ 166 w 584"/>
                <a:gd name="T19" fmla="*/ 1843 h 2079"/>
                <a:gd name="T20" fmla="*/ 228 w 584"/>
                <a:gd name="T21" fmla="*/ 1742 h 2079"/>
                <a:gd name="T22" fmla="*/ 308 w 584"/>
                <a:gd name="T23" fmla="*/ 1662 h 2079"/>
                <a:gd name="T24" fmla="*/ 338 w 584"/>
                <a:gd name="T25" fmla="*/ 1642 h 2079"/>
                <a:gd name="T26" fmla="*/ 430 w 584"/>
                <a:gd name="T27" fmla="*/ 1584 h 2079"/>
                <a:gd name="T28" fmla="*/ 472 w 584"/>
                <a:gd name="T29" fmla="*/ 1550 h 2079"/>
                <a:gd name="T30" fmla="*/ 462 w 584"/>
                <a:gd name="T31" fmla="*/ 1476 h 2079"/>
                <a:gd name="T32" fmla="*/ 434 w 584"/>
                <a:gd name="T33" fmla="*/ 1396 h 2079"/>
                <a:gd name="T34" fmla="*/ 402 w 584"/>
                <a:gd name="T35" fmla="*/ 1354 h 2079"/>
                <a:gd name="T36" fmla="*/ 364 w 584"/>
                <a:gd name="T37" fmla="*/ 1364 h 2079"/>
                <a:gd name="T38" fmla="*/ 310 w 584"/>
                <a:gd name="T39" fmla="*/ 1352 h 2079"/>
                <a:gd name="T40" fmla="*/ 262 w 584"/>
                <a:gd name="T41" fmla="*/ 1316 h 2079"/>
                <a:gd name="T42" fmla="*/ 168 w 584"/>
                <a:gd name="T43" fmla="*/ 1206 h 2079"/>
                <a:gd name="T44" fmla="*/ 82 w 584"/>
                <a:gd name="T45" fmla="*/ 1124 h 2079"/>
                <a:gd name="T46" fmla="*/ 12 w 584"/>
                <a:gd name="T47" fmla="*/ 1054 h 2079"/>
                <a:gd name="T48" fmla="*/ 0 w 584"/>
                <a:gd name="T49" fmla="*/ 1028 h 2079"/>
                <a:gd name="T50" fmla="*/ 32 w 584"/>
                <a:gd name="T51" fmla="*/ 984 h 2079"/>
                <a:gd name="T52" fmla="*/ 68 w 584"/>
                <a:gd name="T53" fmla="*/ 954 h 2079"/>
                <a:gd name="T54" fmla="*/ 108 w 584"/>
                <a:gd name="T55" fmla="*/ 936 h 2079"/>
                <a:gd name="T56" fmla="*/ 152 w 584"/>
                <a:gd name="T57" fmla="*/ 932 h 2079"/>
                <a:gd name="T58" fmla="*/ 244 w 584"/>
                <a:gd name="T59" fmla="*/ 954 h 2079"/>
                <a:gd name="T60" fmla="*/ 334 w 584"/>
                <a:gd name="T61" fmla="*/ 1010 h 2079"/>
                <a:gd name="T62" fmla="*/ 418 w 584"/>
                <a:gd name="T63" fmla="*/ 1088 h 2079"/>
                <a:gd name="T64" fmla="*/ 444 w 584"/>
                <a:gd name="T65" fmla="*/ 1082 h 2079"/>
                <a:gd name="T66" fmla="*/ 448 w 584"/>
                <a:gd name="T67" fmla="*/ 1018 h 2079"/>
                <a:gd name="T68" fmla="*/ 330 w 584"/>
                <a:gd name="T69" fmla="*/ 944 h 2079"/>
                <a:gd name="T70" fmla="*/ 262 w 584"/>
                <a:gd name="T71" fmla="*/ 884 h 2079"/>
                <a:gd name="T72" fmla="*/ 206 w 584"/>
                <a:gd name="T73" fmla="*/ 810 h 2079"/>
                <a:gd name="T74" fmla="*/ 184 w 584"/>
                <a:gd name="T75" fmla="*/ 752 h 2079"/>
                <a:gd name="T76" fmla="*/ 138 w 584"/>
                <a:gd name="T77" fmla="*/ 496 h 2079"/>
                <a:gd name="T78" fmla="*/ 114 w 584"/>
                <a:gd name="T79" fmla="*/ 294 h 2079"/>
                <a:gd name="T80" fmla="*/ 148 w 584"/>
                <a:gd name="T81" fmla="*/ 280 h 2079"/>
                <a:gd name="T82" fmla="*/ 194 w 584"/>
                <a:gd name="T83" fmla="*/ 286 h 2079"/>
                <a:gd name="T84" fmla="*/ 224 w 584"/>
                <a:gd name="T85" fmla="*/ 300 h 2079"/>
                <a:gd name="T86" fmla="*/ 166 w 584"/>
                <a:gd name="T87" fmla="*/ 130 h 2079"/>
                <a:gd name="T88" fmla="*/ 148 w 584"/>
                <a:gd name="T89" fmla="*/ 60 h 2079"/>
                <a:gd name="T90" fmla="*/ 152 w 584"/>
                <a:gd name="T91" fmla="*/ 16 h 2079"/>
                <a:gd name="T92" fmla="*/ 184 w 584"/>
                <a:gd name="T93" fmla="*/ 2 h 2079"/>
                <a:gd name="T94" fmla="*/ 240 w 584"/>
                <a:gd name="T95" fmla="*/ 4 h 2079"/>
                <a:gd name="T96" fmla="*/ 294 w 584"/>
                <a:gd name="T97" fmla="*/ 26 h 2079"/>
                <a:gd name="T98" fmla="*/ 352 w 584"/>
                <a:gd name="T99" fmla="*/ 68 h 2079"/>
                <a:gd name="T100" fmla="*/ 382 w 584"/>
                <a:gd name="T101" fmla="*/ 106 h 2079"/>
                <a:gd name="T102" fmla="*/ 396 w 584"/>
                <a:gd name="T103" fmla="*/ 182 h 2079"/>
                <a:gd name="T104" fmla="*/ 584 w 584"/>
                <a:gd name="T105" fmla="*/ 1626 h 2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4" h="2079">
                  <a:moveTo>
                    <a:pt x="562" y="1879"/>
                  </a:moveTo>
                  <a:lnTo>
                    <a:pt x="562" y="1879"/>
                  </a:lnTo>
                  <a:lnTo>
                    <a:pt x="526" y="1915"/>
                  </a:lnTo>
                  <a:lnTo>
                    <a:pt x="486" y="1951"/>
                  </a:lnTo>
                  <a:lnTo>
                    <a:pt x="436" y="1989"/>
                  </a:lnTo>
                  <a:lnTo>
                    <a:pt x="408" y="2009"/>
                  </a:lnTo>
                  <a:lnTo>
                    <a:pt x="378" y="2027"/>
                  </a:lnTo>
                  <a:lnTo>
                    <a:pt x="348" y="2045"/>
                  </a:lnTo>
                  <a:lnTo>
                    <a:pt x="318" y="2059"/>
                  </a:lnTo>
                  <a:lnTo>
                    <a:pt x="286" y="2069"/>
                  </a:lnTo>
                  <a:lnTo>
                    <a:pt x="256" y="2077"/>
                  </a:lnTo>
                  <a:lnTo>
                    <a:pt x="242" y="2079"/>
                  </a:lnTo>
                  <a:lnTo>
                    <a:pt x="226" y="2079"/>
                  </a:lnTo>
                  <a:lnTo>
                    <a:pt x="212" y="2077"/>
                  </a:lnTo>
                  <a:lnTo>
                    <a:pt x="198" y="2075"/>
                  </a:lnTo>
                  <a:lnTo>
                    <a:pt x="198" y="2075"/>
                  </a:lnTo>
                  <a:lnTo>
                    <a:pt x="184" y="2071"/>
                  </a:lnTo>
                  <a:lnTo>
                    <a:pt x="172" y="2067"/>
                  </a:lnTo>
                  <a:lnTo>
                    <a:pt x="162" y="2059"/>
                  </a:lnTo>
                  <a:lnTo>
                    <a:pt x="154" y="2051"/>
                  </a:lnTo>
                  <a:lnTo>
                    <a:pt x="148" y="2041"/>
                  </a:lnTo>
                  <a:lnTo>
                    <a:pt x="142" y="2031"/>
                  </a:lnTo>
                  <a:lnTo>
                    <a:pt x="138" y="2019"/>
                  </a:lnTo>
                  <a:lnTo>
                    <a:pt x="134" y="2005"/>
                  </a:lnTo>
                  <a:lnTo>
                    <a:pt x="132" y="1993"/>
                  </a:lnTo>
                  <a:lnTo>
                    <a:pt x="132" y="1977"/>
                  </a:lnTo>
                  <a:lnTo>
                    <a:pt x="134" y="1947"/>
                  </a:lnTo>
                  <a:lnTo>
                    <a:pt x="142" y="1913"/>
                  </a:lnTo>
                  <a:lnTo>
                    <a:pt x="152" y="1877"/>
                  </a:lnTo>
                  <a:lnTo>
                    <a:pt x="166" y="1843"/>
                  </a:lnTo>
                  <a:lnTo>
                    <a:pt x="184" y="1807"/>
                  </a:lnTo>
                  <a:lnTo>
                    <a:pt x="204" y="1774"/>
                  </a:lnTo>
                  <a:lnTo>
                    <a:pt x="228" y="1742"/>
                  </a:lnTo>
                  <a:lnTo>
                    <a:pt x="254" y="1712"/>
                  </a:lnTo>
                  <a:lnTo>
                    <a:pt x="280" y="1684"/>
                  </a:lnTo>
                  <a:lnTo>
                    <a:pt x="308" y="1662"/>
                  </a:lnTo>
                  <a:lnTo>
                    <a:pt x="322" y="1652"/>
                  </a:lnTo>
                  <a:lnTo>
                    <a:pt x="338" y="1642"/>
                  </a:lnTo>
                  <a:lnTo>
                    <a:pt x="338" y="1642"/>
                  </a:lnTo>
                  <a:lnTo>
                    <a:pt x="362" y="1628"/>
                  </a:lnTo>
                  <a:lnTo>
                    <a:pt x="386" y="1614"/>
                  </a:lnTo>
                  <a:lnTo>
                    <a:pt x="430" y="1584"/>
                  </a:lnTo>
                  <a:lnTo>
                    <a:pt x="460" y="1560"/>
                  </a:lnTo>
                  <a:lnTo>
                    <a:pt x="472" y="1550"/>
                  </a:lnTo>
                  <a:lnTo>
                    <a:pt x="472" y="1550"/>
                  </a:lnTo>
                  <a:lnTo>
                    <a:pt x="470" y="1528"/>
                  </a:lnTo>
                  <a:lnTo>
                    <a:pt x="468" y="1504"/>
                  </a:lnTo>
                  <a:lnTo>
                    <a:pt x="462" y="1476"/>
                  </a:lnTo>
                  <a:lnTo>
                    <a:pt x="454" y="1444"/>
                  </a:lnTo>
                  <a:lnTo>
                    <a:pt x="442" y="1412"/>
                  </a:lnTo>
                  <a:lnTo>
                    <a:pt x="434" y="1396"/>
                  </a:lnTo>
                  <a:lnTo>
                    <a:pt x="424" y="1380"/>
                  </a:lnTo>
                  <a:lnTo>
                    <a:pt x="414" y="1366"/>
                  </a:lnTo>
                  <a:lnTo>
                    <a:pt x="402" y="1354"/>
                  </a:lnTo>
                  <a:lnTo>
                    <a:pt x="402" y="1354"/>
                  </a:lnTo>
                  <a:lnTo>
                    <a:pt x="382" y="1362"/>
                  </a:lnTo>
                  <a:lnTo>
                    <a:pt x="364" y="1364"/>
                  </a:lnTo>
                  <a:lnTo>
                    <a:pt x="346" y="1364"/>
                  </a:lnTo>
                  <a:lnTo>
                    <a:pt x="328" y="1360"/>
                  </a:lnTo>
                  <a:lnTo>
                    <a:pt x="310" y="1352"/>
                  </a:lnTo>
                  <a:lnTo>
                    <a:pt x="294" y="1342"/>
                  </a:lnTo>
                  <a:lnTo>
                    <a:pt x="278" y="1330"/>
                  </a:lnTo>
                  <a:lnTo>
                    <a:pt x="262" y="1316"/>
                  </a:lnTo>
                  <a:lnTo>
                    <a:pt x="232" y="1282"/>
                  </a:lnTo>
                  <a:lnTo>
                    <a:pt x="200" y="1244"/>
                  </a:lnTo>
                  <a:lnTo>
                    <a:pt x="168" y="1206"/>
                  </a:lnTo>
                  <a:lnTo>
                    <a:pt x="132" y="1170"/>
                  </a:lnTo>
                  <a:lnTo>
                    <a:pt x="132" y="1170"/>
                  </a:lnTo>
                  <a:lnTo>
                    <a:pt x="82" y="1124"/>
                  </a:lnTo>
                  <a:lnTo>
                    <a:pt x="40" y="1086"/>
                  </a:lnTo>
                  <a:lnTo>
                    <a:pt x="24" y="1070"/>
                  </a:lnTo>
                  <a:lnTo>
                    <a:pt x="12" y="1054"/>
                  </a:lnTo>
                  <a:lnTo>
                    <a:pt x="4" y="1042"/>
                  </a:lnTo>
                  <a:lnTo>
                    <a:pt x="0" y="1028"/>
                  </a:lnTo>
                  <a:lnTo>
                    <a:pt x="0" y="1028"/>
                  </a:lnTo>
                  <a:lnTo>
                    <a:pt x="10" y="1012"/>
                  </a:lnTo>
                  <a:lnTo>
                    <a:pt x="20" y="998"/>
                  </a:lnTo>
                  <a:lnTo>
                    <a:pt x="32" y="984"/>
                  </a:lnTo>
                  <a:lnTo>
                    <a:pt x="44" y="972"/>
                  </a:lnTo>
                  <a:lnTo>
                    <a:pt x="56" y="962"/>
                  </a:lnTo>
                  <a:lnTo>
                    <a:pt x="68" y="954"/>
                  </a:lnTo>
                  <a:lnTo>
                    <a:pt x="82" y="946"/>
                  </a:lnTo>
                  <a:lnTo>
                    <a:pt x="94" y="940"/>
                  </a:lnTo>
                  <a:lnTo>
                    <a:pt x="108" y="936"/>
                  </a:lnTo>
                  <a:lnTo>
                    <a:pt x="122" y="934"/>
                  </a:lnTo>
                  <a:lnTo>
                    <a:pt x="136" y="932"/>
                  </a:lnTo>
                  <a:lnTo>
                    <a:pt x="152" y="932"/>
                  </a:lnTo>
                  <a:lnTo>
                    <a:pt x="182" y="934"/>
                  </a:lnTo>
                  <a:lnTo>
                    <a:pt x="212" y="942"/>
                  </a:lnTo>
                  <a:lnTo>
                    <a:pt x="244" y="954"/>
                  </a:lnTo>
                  <a:lnTo>
                    <a:pt x="274" y="970"/>
                  </a:lnTo>
                  <a:lnTo>
                    <a:pt x="304" y="988"/>
                  </a:lnTo>
                  <a:lnTo>
                    <a:pt x="334" y="1010"/>
                  </a:lnTo>
                  <a:lnTo>
                    <a:pt x="364" y="1034"/>
                  </a:lnTo>
                  <a:lnTo>
                    <a:pt x="392" y="1060"/>
                  </a:lnTo>
                  <a:lnTo>
                    <a:pt x="418" y="1088"/>
                  </a:lnTo>
                  <a:lnTo>
                    <a:pt x="444" y="1118"/>
                  </a:lnTo>
                  <a:lnTo>
                    <a:pt x="444" y="1118"/>
                  </a:lnTo>
                  <a:lnTo>
                    <a:pt x="444" y="1082"/>
                  </a:lnTo>
                  <a:lnTo>
                    <a:pt x="446" y="1050"/>
                  </a:lnTo>
                  <a:lnTo>
                    <a:pt x="448" y="1018"/>
                  </a:lnTo>
                  <a:lnTo>
                    <a:pt x="448" y="1018"/>
                  </a:lnTo>
                  <a:lnTo>
                    <a:pt x="412" y="998"/>
                  </a:lnTo>
                  <a:lnTo>
                    <a:pt x="374" y="976"/>
                  </a:lnTo>
                  <a:lnTo>
                    <a:pt x="330" y="944"/>
                  </a:lnTo>
                  <a:lnTo>
                    <a:pt x="308" y="926"/>
                  </a:lnTo>
                  <a:lnTo>
                    <a:pt x="284" y="906"/>
                  </a:lnTo>
                  <a:lnTo>
                    <a:pt x="262" y="884"/>
                  </a:lnTo>
                  <a:lnTo>
                    <a:pt x="242" y="860"/>
                  </a:lnTo>
                  <a:lnTo>
                    <a:pt x="222" y="836"/>
                  </a:lnTo>
                  <a:lnTo>
                    <a:pt x="206" y="810"/>
                  </a:lnTo>
                  <a:lnTo>
                    <a:pt x="194" y="782"/>
                  </a:lnTo>
                  <a:lnTo>
                    <a:pt x="184" y="752"/>
                  </a:lnTo>
                  <a:lnTo>
                    <a:pt x="184" y="752"/>
                  </a:lnTo>
                  <a:lnTo>
                    <a:pt x="174" y="710"/>
                  </a:lnTo>
                  <a:lnTo>
                    <a:pt x="164" y="648"/>
                  </a:lnTo>
                  <a:lnTo>
                    <a:pt x="138" y="496"/>
                  </a:lnTo>
                  <a:lnTo>
                    <a:pt x="110" y="300"/>
                  </a:lnTo>
                  <a:lnTo>
                    <a:pt x="110" y="300"/>
                  </a:lnTo>
                  <a:lnTo>
                    <a:pt x="114" y="294"/>
                  </a:lnTo>
                  <a:lnTo>
                    <a:pt x="122" y="288"/>
                  </a:lnTo>
                  <a:lnTo>
                    <a:pt x="134" y="284"/>
                  </a:lnTo>
                  <a:lnTo>
                    <a:pt x="148" y="280"/>
                  </a:lnTo>
                  <a:lnTo>
                    <a:pt x="168" y="282"/>
                  </a:lnTo>
                  <a:lnTo>
                    <a:pt x="180" y="284"/>
                  </a:lnTo>
                  <a:lnTo>
                    <a:pt x="194" y="286"/>
                  </a:lnTo>
                  <a:lnTo>
                    <a:pt x="208" y="292"/>
                  </a:lnTo>
                  <a:lnTo>
                    <a:pt x="224" y="300"/>
                  </a:lnTo>
                  <a:lnTo>
                    <a:pt x="224" y="300"/>
                  </a:lnTo>
                  <a:lnTo>
                    <a:pt x="208" y="244"/>
                  </a:lnTo>
                  <a:lnTo>
                    <a:pt x="192" y="200"/>
                  </a:lnTo>
                  <a:lnTo>
                    <a:pt x="166" y="130"/>
                  </a:lnTo>
                  <a:lnTo>
                    <a:pt x="156" y="100"/>
                  </a:lnTo>
                  <a:lnTo>
                    <a:pt x="148" y="74"/>
                  </a:lnTo>
                  <a:lnTo>
                    <a:pt x="148" y="60"/>
                  </a:lnTo>
                  <a:lnTo>
                    <a:pt x="148" y="46"/>
                  </a:lnTo>
                  <a:lnTo>
                    <a:pt x="148" y="30"/>
                  </a:lnTo>
                  <a:lnTo>
                    <a:pt x="152" y="16"/>
                  </a:lnTo>
                  <a:lnTo>
                    <a:pt x="152" y="16"/>
                  </a:lnTo>
                  <a:lnTo>
                    <a:pt x="168" y="8"/>
                  </a:lnTo>
                  <a:lnTo>
                    <a:pt x="184" y="2"/>
                  </a:lnTo>
                  <a:lnTo>
                    <a:pt x="202" y="0"/>
                  </a:lnTo>
                  <a:lnTo>
                    <a:pt x="220" y="0"/>
                  </a:lnTo>
                  <a:lnTo>
                    <a:pt x="240" y="4"/>
                  </a:lnTo>
                  <a:lnTo>
                    <a:pt x="258" y="10"/>
                  </a:lnTo>
                  <a:lnTo>
                    <a:pt x="276" y="16"/>
                  </a:lnTo>
                  <a:lnTo>
                    <a:pt x="294" y="26"/>
                  </a:lnTo>
                  <a:lnTo>
                    <a:pt x="310" y="34"/>
                  </a:lnTo>
                  <a:lnTo>
                    <a:pt x="326" y="46"/>
                  </a:lnTo>
                  <a:lnTo>
                    <a:pt x="352" y="68"/>
                  </a:lnTo>
                  <a:lnTo>
                    <a:pt x="372" y="88"/>
                  </a:lnTo>
                  <a:lnTo>
                    <a:pt x="378" y="98"/>
                  </a:lnTo>
                  <a:lnTo>
                    <a:pt x="382" y="106"/>
                  </a:lnTo>
                  <a:lnTo>
                    <a:pt x="382" y="106"/>
                  </a:lnTo>
                  <a:lnTo>
                    <a:pt x="388" y="130"/>
                  </a:lnTo>
                  <a:lnTo>
                    <a:pt x="396" y="182"/>
                  </a:lnTo>
                  <a:lnTo>
                    <a:pt x="420" y="360"/>
                  </a:lnTo>
                  <a:lnTo>
                    <a:pt x="488" y="880"/>
                  </a:lnTo>
                  <a:lnTo>
                    <a:pt x="584" y="1626"/>
                  </a:lnTo>
                  <a:lnTo>
                    <a:pt x="562" y="1879"/>
                  </a:lnTo>
                  <a:close/>
                </a:path>
              </a:pathLst>
            </a:custGeom>
            <a:solidFill>
              <a:srgbClr val="EAC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58"/>
            <p:cNvSpPr>
              <a:spLocks/>
            </p:cNvSpPr>
            <p:nvPr/>
          </p:nvSpPr>
          <p:spPr bwMode="auto">
            <a:xfrm>
              <a:off x="12116945" y="6299025"/>
              <a:ext cx="785131" cy="2795011"/>
            </a:xfrm>
            <a:custGeom>
              <a:avLst/>
              <a:gdLst>
                <a:gd name="T0" fmla="*/ 526 w 584"/>
                <a:gd name="T1" fmla="*/ 1915 h 2079"/>
                <a:gd name="T2" fmla="*/ 408 w 584"/>
                <a:gd name="T3" fmla="*/ 2009 h 2079"/>
                <a:gd name="T4" fmla="*/ 318 w 584"/>
                <a:gd name="T5" fmla="*/ 2059 h 2079"/>
                <a:gd name="T6" fmla="*/ 242 w 584"/>
                <a:gd name="T7" fmla="*/ 2079 h 2079"/>
                <a:gd name="T8" fmla="*/ 198 w 584"/>
                <a:gd name="T9" fmla="*/ 2075 h 2079"/>
                <a:gd name="T10" fmla="*/ 172 w 584"/>
                <a:gd name="T11" fmla="*/ 2067 h 2079"/>
                <a:gd name="T12" fmla="*/ 148 w 584"/>
                <a:gd name="T13" fmla="*/ 2041 h 2079"/>
                <a:gd name="T14" fmla="*/ 134 w 584"/>
                <a:gd name="T15" fmla="*/ 2005 h 2079"/>
                <a:gd name="T16" fmla="*/ 134 w 584"/>
                <a:gd name="T17" fmla="*/ 1947 h 2079"/>
                <a:gd name="T18" fmla="*/ 166 w 584"/>
                <a:gd name="T19" fmla="*/ 1843 h 2079"/>
                <a:gd name="T20" fmla="*/ 228 w 584"/>
                <a:gd name="T21" fmla="*/ 1742 h 2079"/>
                <a:gd name="T22" fmla="*/ 308 w 584"/>
                <a:gd name="T23" fmla="*/ 1662 h 2079"/>
                <a:gd name="T24" fmla="*/ 338 w 584"/>
                <a:gd name="T25" fmla="*/ 1642 h 2079"/>
                <a:gd name="T26" fmla="*/ 430 w 584"/>
                <a:gd name="T27" fmla="*/ 1584 h 2079"/>
                <a:gd name="T28" fmla="*/ 472 w 584"/>
                <a:gd name="T29" fmla="*/ 1550 h 2079"/>
                <a:gd name="T30" fmla="*/ 462 w 584"/>
                <a:gd name="T31" fmla="*/ 1476 h 2079"/>
                <a:gd name="T32" fmla="*/ 434 w 584"/>
                <a:gd name="T33" fmla="*/ 1396 h 2079"/>
                <a:gd name="T34" fmla="*/ 402 w 584"/>
                <a:gd name="T35" fmla="*/ 1354 h 2079"/>
                <a:gd name="T36" fmla="*/ 364 w 584"/>
                <a:gd name="T37" fmla="*/ 1364 h 2079"/>
                <a:gd name="T38" fmla="*/ 310 w 584"/>
                <a:gd name="T39" fmla="*/ 1352 h 2079"/>
                <a:gd name="T40" fmla="*/ 262 w 584"/>
                <a:gd name="T41" fmla="*/ 1316 h 2079"/>
                <a:gd name="T42" fmla="*/ 168 w 584"/>
                <a:gd name="T43" fmla="*/ 1206 h 2079"/>
                <a:gd name="T44" fmla="*/ 82 w 584"/>
                <a:gd name="T45" fmla="*/ 1124 h 2079"/>
                <a:gd name="T46" fmla="*/ 12 w 584"/>
                <a:gd name="T47" fmla="*/ 1054 h 2079"/>
                <a:gd name="T48" fmla="*/ 0 w 584"/>
                <a:gd name="T49" fmla="*/ 1028 h 2079"/>
                <a:gd name="T50" fmla="*/ 32 w 584"/>
                <a:gd name="T51" fmla="*/ 984 h 2079"/>
                <a:gd name="T52" fmla="*/ 68 w 584"/>
                <a:gd name="T53" fmla="*/ 954 h 2079"/>
                <a:gd name="T54" fmla="*/ 108 w 584"/>
                <a:gd name="T55" fmla="*/ 936 h 2079"/>
                <a:gd name="T56" fmla="*/ 152 w 584"/>
                <a:gd name="T57" fmla="*/ 932 h 2079"/>
                <a:gd name="T58" fmla="*/ 244 w 584"/>
                <a:gd name="T59" fmla="*/ 954 h 2079"/>
                <a:gd name="T60" fmla="*/ 334 w 584"/>
                <a:gd name="T61" fmla="*/ 1010 h 2079"/>
                <a:gd name="T62" fmla="*/ 418 w 584"/>
                <a:gd name="T63" fmla="*/ 1088 h 2079"/>
                <a:gd name="T64" fmla="*/ 444 w 584"/>
                <a:gd name="T65" fmla="*/ 1082 h 2079"/>
                <a:gd name="T66" fmla="*/ 448 w 584"/>
                <a:gd name="T67" fmla="*/ 1018 h 2079"/>
                <a:gd name="T68" fmla="*/ 330 w 584"/>
                <a:gd name="T69" fmla="*/ 944 h 2079"/>
                <a:gd name="T70" fmla="*/ 262 w 584"/>
                <a:gd name="T71" fmla="*/ 884 h 2079"/>
                <a:gd name="T72" fmla="*/ 206 w 584"/>
                <a:gd name="T73" fmla="*/ 810 h 2079"/>
                <a:gd name="T74" fmla="*/ 184 w 584"/>
                <a:gd name="T75" fmla="*/ 752 h 2079"/>
                <a:gd name="T76" fmla="*/ 138 w 584"/>
                <a:gd name="T77" fmla="*/ 496 h 2079"/>
                <a:gd name="T78" fmla="*/ 114 w 584"/>
                <a:gd name="T79" fmla="*/ 294 h 2079"/>
                <a:gd name="T80" fmla="*/ 148 w 584"/>
                <a:gd name="T81" fmla="*/ 280 h 2079"/>
                <a:gd name="T82" fmla="*/ 194 w 584"/>
                <a:gd name="T83" fmla="*/ 286 h 2079"/>
                <a:gd name="T84" fmla="*/ 224 w 584"/>
                <a:gd name="T85" fmla="*/ 300 h 2079"/>
                <a:gd name="T86" fmla="*/ 166 w 584"/>
                <a:gd name="T87" fmla="*/ 130 h 2079"/>
                <a:gd name="T88" fmla="*/ 148 w 584"/>
                <a:gd name="T89" fmla="*/ 60 h 2079"/>
                <a:gd name="T90" fmla="*/ 152 w 584"/>
                <a:gd name="T91" fmla="*/ 16 h 2079"/>
                <a:gd name="T92" fmla="*/ 184 w 584"/>
                <a:gd name="T93" fmla="*/ 2 h 2079"/>
                <a:gd name="T94" fmla="*/ 240 w 584"/>
                <a:gd name="T95" fmla="*/ 4 h 2079"/>
                <a:gd name="T96" fmla="*/ 294 w 584"/>
                <a:gd name="T97" fmla="*/ 26 h 2079"/>
                <a:gd name="T98" fmla="*/ 352 w 584"/>
                <a:gd name="T99" fmla="*/ 68 h 2079"/>
                <a:gd name="T100" fmla="*/ 382 w 584"/>
                <a:gd name="T101" fmla="*/ 106 h 2079"/>
                <a:gd name="T102" fmla="*/ 396 w 584"/>
                <a:gd name="T103" fmla="*/ 182 h 2079"/>
                <a:gd name="T104" fmla="*/ 584 w 584"/>
                <a:gd name="T105" fmla="*/ 1626 h 2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4" h="2079">
                  <a:moveTo>
                    <a:pt x="562" y="1879"/>
                  </a:moveTo>
                  <a:lnTo>
                    <a:pt x="562" y="1879"/>
                  </a:lnTo>
                  <a:lnTo>
                    <a:pt x="526" y="1915"/>
                  </a:lnTo>
                  <a:lnTo>
                    <a:pt x="486" y="1951"/>
                  </a:lnTo>
                  <a:lnTo>
                    <a:pt x="436" y="1989"/>
                  </a:lnTo>
                  <a:lnTo>
                    <a:pt x="408" y="2009"/>
                  </a:lnTo>
                  <a:lnTo>
                    <a:pt x="378" y="2027"/>
                  </a:lnTo>
                  <a:lnTo>
                    <a:pt x="348" y="2045"/>
                  </a:lnTo>
                  <a:lnTo>
                    <a:pt x="318" y="2059"/>
                  </a:lnTo>
                  <a:lnTo>
                    <a:pt x="286" y="2069"/>
                  </a:lnTo>
                  <a:lnTo>
                    <a:pt x="256" y="2077"/>
                  </a:lnTo>
                  <a:lnTo>
                    <a:pt x="242" y="2079"/>
                  </a:lnTo>
                  <a:lnTo>
                    <a:pt x="226" y="2079"/>
                  </a:lnTo>
                  <a:lnTo>
                    <a:pt x="212" y="2077"/>
                  </a:lnTo>
                  <a:lnTo>
                    <a:pt x="198" y="2075"/>
                  </a:lnTo>
                  <a:lnTo>
                    <a:pt x="198" y="2075"/>
                  </a:lnTo>
                  <a:lnTo>
                    <a:pt x="184" y="2071"/>
                  </a:lnTo>
                  <a:lnTo>
                    <a:pt x="172" y="2067"/>
                  </a:lnTo>
                  <a:lnTo>
                    <a:pt x="162" y="2059"/>
                  </a:lnTo>
                  <a:lnTo>
                    <a:pt x="154" y="2051"/>
                  </a:lnTo>
                  <a:lnTo>
                    <a:pt x="148" y="2041"/>
                  </a:lnTo>
                  <a:lnTo>
                    <a:pt x="142" y="2031"/>
                  </a:lnTo>
                  <a:lnTo>
                    <a:pt x="138" y="2019"/>
                  </a:lnTo>
                  <a:lnTo>
                    <a:pt x="134" y="2005"/>
                  </a:lnTo>
                  <a:lnTo>
                    <a:pt x="132" y="1993"/>
                  </a:lnTo>
                  <a:lnTo>
                    <a:pt x="132" y="1977"/>
                  </a:lnTo>
                  <a:lnTo>
                    <a:pt x="134" y="1947"/>
                  </a:lnTo>
                  <a:lnTo>
                    <a:pt x="142" y="1913"/>
                  </a:lnTo>
                  <a:lnTo>
                    <a:pt x="152" y="1877"/>
                  </a:lnTo>
                  <a:lnTo>
                    <a:pt x="166" y="1843"/>
                  </a:lnTo>
                  <a:lnTo>
                    <a:pt x="184" y="1807"/>
                  </a:lnTo>
                  <a:lnTo>
                    <a:pt x="204" y="1774"/>
                  </a:lnTo>
                  <a:lnTo>
                    <a:pt x="228" y="1742"/>
                  </a:lnTo>
                  <a:lnTo>
                    <a:pt x="254" y="1712"/>
                  </a:lnTo>
                  <a:lnTo>
                    <a:pt x="280" y="1684"/>
                  </a:lnTo>
                  <a:lnTo>
                    <a:pt x="308" y="1662"/>
                  </a:lnTo>
                  <a:lnTo>
                    <a:pt x="322" y="1652"/>
                  </a:lnTo>
                  <a:lnTo>
                    <a:pt x="338" y="1642"/>
                  </a:lnTo>
                  <a:lnTo>
                    <a:pt x="338" y="1642"/>
                  </a:lnTo>
                  <a:lnTo>
                    <a:pt x="362" y="1628"/>
                  </a:lnTo>
                  <a:lnTo>
                    <a:pt x="386" y="1614"/>
                  </a:lnTo>
                  <a:lnTo>
                    <a:pt x="430" y="1584"/>
                  </a:lnTo>
                  <a:lnTo>
                    <a:pt x="460" y="1560"/>
                  </a:lnTo>
                  <a:lnTo>
                    <a:pt x="472" y="1550"/>
                  </a:lnTo>
                  <a:lnTo>
                    <a:pt x="472" y="1550"/>
                  </a:lnTo>
                  <a:lnTo>
                    <a:pt x="470" y="1528"/>
                  </a:lnTo>
                  <a:lnTo>
                    <a:pt x="468" y="1504"/>
                  </a:lnTo>
                  <a:lnTo>
                    <a:pt x="462" y="1476"/>
                  </a:lnTo>
                  <a:lnTo>
                    <a:pt x="454" y="1444"/>
                  </a:lnTo>
                  <a:lnTo>
                    <a:pt x="442" y="1412"/>
                  </a:lnTo>
                  <a:lnTo>
                    <a:pt x="434" y="1396"/>
                  </a:lnTo>
                  <a:lnTo>
                    <a:pt x="424" y="1380"/>
                  </a:lnTo>
                  <a:lnTo>
                    <a:pt x="414" y="1366"/>
                  </a:lnTo>
                  <a:lnTo>
                    <a:pt x="402" y="1354"/>
                  </a:lnTo>
                  <a:lnTo>
                    <a:pt x="402" y="1354"/>
                  </a:lnTo>
                  <a:lnTo>
                    <a:pt x="382" y="1362"/>
                  </a:lnTo>
                  <a:lnTo>
                    <a:pt x="364" y="1364"/>
                  </a:lnTo>
                  <a:lnTo>
                    <a:pt x="346" y="1364"/>
                  </a:lnTo>
                  <a:lnTo>
                    <a:pt x="328" y="1360"/>
                  </a:lnTo>
                  <a:lnTo>
                    <a:pt x="310" y="1352"/>
                  </a:lnTo>
                  <a:lnTo>
                    <a:pt x="294" y="1342"/>
                  </a:lnTo>
                  <a:lnTo>
                    <a:pt x="278" y="1330"/>
                  </a:lnTo>
                  <a:lnTo>
                    <a:pt x="262" y="1316"/>
                  </a:lnTo>
                  <a:lnTo>
                    <a:pt x="232" y="1282"/>
                  </a:lnTo>
                  <a:lnTo>
                    <a:pt x="200" y="1244"/>
                  </a:lnTo>
                  <a:lnTo>
                    <a:pt x="168" y="1206"/>
                  </a:lnTo>
                  <a:lnTo>
                    <a:pt x="132" y="1170"/>
                  </a:lnTo>
                  <a:lnTo>
                    <a:pt x="132" y="1170"/>
                  </a:lnTo>
                  <a:lnTo>
                    <a:pt x="82" y="1124"/>
                  </a:lnTo>
                  <a:lnTo>
                    <a:pt x="40" y="1086"/>
                  </a:lnTo>
                  <a:lnTo>
                    <a:pt x="24" y="1070"/>
                  </a:lnTo>
                  <a:lnTo>
                    <a:pt x="12" y="1054"/>
                  </a:lnTo>
                  <a:lnTo>
                    <a:pt x="4" y="1042"/>
                  </a:lnTo>
                  <a:lnTo>
                    <a:pt x="0" y="1028"/>
                  </a:lnTo>
                  <a:lnTo>
                    <a:pt x="0" y="1028"/>
                  </a:lnTo>
                  <a:lnTo>
                    <a:pt x="10" y="1012"/>
                  </a:lnTo>
                  <a:lnTo>
                    <a:pt x="20" y="998"/>
                  </a:lnTo>
                  <a:lnTo>
                    <a:pt x="32" y="984"/>
                  </a:lnTo>
                  <a:lnTo>
                    <a:pt x="44" y="972"/>
                  </a:lnTo>
                  <a:lnTo>
                    <a:pt x="56" y="962"/>
                  </a:lnTo>
                  <a:lnTo>
                    <a:pt x="68" y="954"/>
                  </a:lnTo>
                  <a:lnTo>
                    <a:pt x="82" y="946"/>
                  </a:lnTo>
                  <a:lnTo>
                    <a:pt x="94" y="940"/>
                  </a:lnTo>
                  <a:lnTo>
                    <a:pt x="108" y="936"/>
                  </a:lnTo>
                  <a:lnTo>
                    <a:pt x="122" y="934"/>
                  </a:lnTo>
                  <a:lnTo>
                    <a:pt x="136" y="932"/>
                  </a:lnTo>
                  <a:lnTo>
                    <a:pt x="152" y="932"/>
                  </a:lnTo>
                  <a:lnTo>
                    <a:pt x="182" y="934"/>
                  </a:lnTo>
                  <a:lnTo>
                    <a:pt x="212" y="942"/>
                  </a:lnTo>
                  <a:lnTo>
                    <a:pt x="244" y="954"/>
                  </a:lnTo>
                  <a:lnTo>
                    <a:pt x="274" y="970"/>
                  </a:lnTo>
                  <a:lnTo>
                    <a:pt x="304" y="988"/>
                  </a:lnTo>
                  <a:lnTo>
                    <a:pt x="334" y="1010"/>
                  </a:lnTo>
                  <a:lnTo>
                    <a:pt x="364" y="1034"/>
                  </a:lnTo>
                  <a:lnTo>
                    <a:pt x="392" y="1060"/>
                  </a:lnTo>
                  <a:lnTo>
                    <a:pt x="418" y="1088"/>
                  </a:lnTo>
                  <a:lnTo>
                    <a:pt x="444" y="1118"/>
                  </a:lnTo>
                  <a:lnTo>
                    <a:pt x="444" y="1118"/>
                  </a:lnTo>
                  <a:lnTo>
                    <a:pt x="444" y="1082"/>
                  </a:lnTo>
                  <a:lnTo>
                    <a:pt x="446" y="1050"/>
                  </a:lnTo>
                  <a:lnTo>
                    <a:pt x="448" y="1018"/>
                  </a:lnTo>
                  <a:lnTo>
                    <a:pt x="448" y="1018"/>
                  </a:lnTo>
                  <a:lnTo>
                    <a:pt x="412" y="998"/>
                  </a:lnTo>
                  <a:lnTo>
                    <a:pt x="374" y="976"/>
                  </a:lnTo>
                  <a:lnTo>
                    <a:pt x="330" y="944"/>
                  </a:lnTo>
                  <a:lnTo>
                    <a:pt x="308" y="926"/>
                  </a:lnTo>
                  <a:lnTo>
                    <a:pt x="284" y="906"/>
                  </a:lnTo>
                  <a:lnTo>
                    <a:pt x="262" y="884"/>
                  </a:lnTo>
                  <a:lnTo>
                    <a:pt x="242" y="860"/>
                  </a:lnTo>
                  <a:lnTo>
                    <a:pt x="222" y="836"/>
                  </a:lnTo>
                  <a:lnTo>
                    <a:pt x="206" y="810"/>
                  </a:lnTo>
                  <a:lnTo>
                    <a:pt x="194" y="782"/>
                  </a:lnTo>
                  <a:lnTo>
                    <a:pt x="184" y="752"/>
                  </a:lnTo>
                  <a:lnTo>
                    <a:pt x="184" y="752"/>
                  </a:lnTo>
                  <a:lnTo>
                    <a:pt x="174" y="710"/>
                  </a:lnTo>
                  <a:lnTo>
                    <a:pt x="164" y="648"/>
                  </a:lnTo>
                  <a:lnTo>
                    <a:pt x="138" y="496"/>
                  </a:lnTo>
                  <a:lnTo>
                    <a:pt x="110" y="300"/>
                  </a:lnTo>
                  <a:lnTo>
                    <a:pt x="110" y="300"/>
                  </a:lnTo>
                  <a:lnTo>
                    <a:pt x="114" y="294"/>
                  </a:lnTo>
                  <a:lnTo>
                    <a:pt x="122" y="288"/>
                  </a:lnTo>
                  <a:lnTo>
                    <a:pt x="134" y="284"/>
                  </a:lnTo>
                  <a:lnTo>
                    <a:pt x="148" y="280"/>
                  </a:lnTo>
                  <a:lnTo>
                    <a:pt x="168" y="282"/>
                  </a:lnTo>
                  <a:lnTo>
                    <a:pt x="180" y="284"/>
                  </a:lnTo>
                  <a:lnTo>
                    <a:pt x="194" y="286"/>
                  </a:lnTo>
                  <a:lnTo>
                    <a:pt x="208" y="292"/>
                  </a:lnTo>
                  <a:lnTo>
                    <a:pt x="224" y="300"/>
                  </a:lnTo>
                  <a:lnTo>
                    <a:pt x="224" y="300"/>
                  </a:lnTo>
                  <a:lnTo>
                    <a:pt x="208" y="244"/>
                  </a:lnTo>
                  <a:lnTo>
                    <a:pt x="192" y="200"/>
                  </a:lnTo>
                  <a:lnTo>
                    <a:pt x="166" y="130"/>
                  </a:lnTo>
                  <a:lnTo>
                    <a:pt x="156" y="100"/>
                  </a:lnTo>
                  <a:lnTo>
                    <a:pt x="148" y="74"/>
                  </a:lnTo>
                  <a:lnTo>
                    <a:pt x="148" y="60"/>
                  </a:lnTo>
                  <a:lnTo>
                    <a:pt x="148" y="46"/>
                  </a:lnTo>
                  <a:lnTo>
                    <a:pt x="148" y="30"/>
                  </a:lnTo>
                  <a:lnTo>
                    <a:pt x="152" y="16"/>
                  </a:lnTo>
                  <a:lnTo>
                    <a:pt x="152" y="16"/>
                  </a:lnTo>
                  <a:lnTo>
                    <a:pt x="168" y="8"/>
                  </a:lnTo>
                  <a:lnTo>
                    <a:pt x="184" y="2"/>
                  </a:lnTo>
                  <a:lnTo>
                    <a:pt x="202" y="0"/>
                  </a:lnTo>
                  <a:lnTo>
                    <a:pt x="220" y="0"/>
                  </a:lnTo>
                  <a:lnTo>
                    <a:pt x="240" y="4"/>
                  </a:lnTo>
                  <a:lnTo>
                    <a:pt x="258" y="10"/>
                  </a:lnTo>
                  <a:lnTo>
                    <a:pt x="276" y="16"/>
                  </a:lnTo>
                  <a:lnTo>
                    <a:pt x="294" y="26"/>
                  </a:lnTo>
                  <a:lnTo>
                    <a:pt x="310" y="34"/>
                  </a:lnTo>
                  <a:lnTo>
                    <a:pt x="326" y="46"/>
                  </a:lnTo>
                  <a:lnTo>
                    <a:pt x="352" y="68"/>
                  </a:lnTo>
                  <a:lnTo>
                    <a:pt x="372" y="88"/>
                  </a:lnTo>
                  <a:lnTo>
                    <a:pt x="378" y="98"/>
                  </a:lnTo>
                  <a:lnTo>
                    <a:pt x="382" y="106"/>
                  </a:lnTo>
                  <a:lnTo>
                    <a:pt x="382" y="106"/>
                  </a:lnTo>
                  <a:lnTo>
                    <a:pt x="388" y="130"/>
                  </a:lnTo>
                  <a:lnTo>
                    <a:pt x="396" y="182"/>
                  </a:lnTo>
                  <a:lnTo>
                    <a:pt x="420" y="360"/>
                  </a:lnTo>
                  <a:lnTo>
                    <a:pt x="488" y="880"/>
                  </a:lnTo>
                  <a:lnTo>
                    <a:pt x="584" y="1626"/>
                  </a:lnTo>
                  <a:lnTo>
                    <a:pt x="562" y="18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59"/>
            <p:cNvSpPr>
              <a:spLocks/>
            </p:cNvSpPr>
            <p:nvPr/>
          </p:nvSpPr>
          <p:spPr bwMode="auto">
            <a:xfrm>
              <a:off x="12533709" y="6296336"/>
              <a:ext cx="1982993" cy="3564009"/>
            </a:xfrm>
            <a:custGeom>
              <a:avLst/>
              <a:gdLst>
                <a:gd name="T0" fmla="*/ 0 w 1475"/>
                <a:gd name="T1" fmla="*/ 102 h 2651"/>
                <a:gd name="T2" fmla="*/ 0 w 1475"/>
                <a:gd name="T3" fmla="*/ 102 h 2651"/>
                <a:gd name="T4" fmla="*/ 2 w 1475"/>
                <a:gd name="T5" fmla="*/ 80 h 2651"/>
                <a:gd name="T6" fmla="*/ 8 w 1475"/>
                <a:gd name="T7" fmla="*/ 62 h 2651"/>
                <a:gd name="T8" fmla="*/ 18 w 1475"/>
                <a:gd name="T9" fmla="*/ 44 h 2651"/>
                <a:gd name="T10" fmla="*/ 30 w 1475"/>
                <a:gd name="T11" fmla="*/ 30 h 2651"/>
                <a:gd name="T12" fmla="*/ 46 w 1475"/>
                <a:gd name="T13" fmla="*/ 16 h 2651"/>
                <a:gd name="T14" fmla="*/ 62 w 1475"/>
                <a:gd name="T15" fmla="*/ 8 h 2651"/>
                <a:gd name="T16" fmla="*/ 82 w 1475"/>
                <a:gd name="T17" fmla="*/ 2 h 2651"/>
                <a:gd name="T18" fmla="*/ 102 w 1475"/>
                <a:gd name="T19" fmla="*/ 0 h 2651"/>
                <a:gd name="T20" fmla="*/ 1373 w 1475"/>
                <a:gd name="T21" fmla="*/ 0 h 2651"/>
                <a:gd name="T22" fmla="*/ 1373 w 1475"/>
                <a:gd name="T23" fmla="*/ 0 h 2651"/>
                <a:gd name="T24" fmla="*/ 1393 w 1475"/>
                <a:gd name="T25" fmla="*/ 2 h 2651"/>
                <a:gd name="T26" fmla="*/ 1413 w 1475"/>
                <a:gd name="T27" fmla="*/ 8 h 2651"/>
                <a:gd name="T28" fmla="*/ 1429 w 1475"/>
                <a:gd name="T29" fmla="*/ 16 h 2651"/>
                <a:gd name="T30" fmla="*/ 1445 w 1475"/>
                <a:gd name="T31" fmla="*/ 30 h 2651"/>
                <a:gd name="T32" fmla="*/ 1457 w 1475"/>
                <a:gd name="T33" fmla="*/ 44 h 2651"/>
                <a:gd name="T34" fmla="*/ 1467 w 1475"/>
                <a:gd name="T35" fmla="*/ 62 h 2651"/>
                <a:gd name="T36" fmla="*/ 1473 w 1475"/>
                <a:gd name="T37" fmla="*/ 80 h 2651"/>
                <a:gd name="T38" fmla="*/ 1475 w 1475"/>
                <a:gd name="T39" fmla="*/ 102 h 2651"/>
                <a:gd name="T40" fmla="*/ 1475 w 1475"/>
                <a:gd name="T41" fmla="*/ 2549 h 2651"/>
                <a:gd name="T42" fmla="*/ 1475 w 1475"/>
                <a:gd name="T43" fmla="*/ 2549 h 2651"/>
                <a:gd name="T44" fmla="*/ 1473 w 1475"/>
                <a:gd name="T45" fmla="*/ 2569 h 2651"/>
                <a:gd name="T46" fmla="*/ 1467 w 1475"/>
                <a:gd name="T47" fmla="*/ 2589 h 2651"/>
                <a:gd name="T48" fmla="*/ 1457 w 1475"/>
                <a:gd name="T49" fmla="*/ 2605 h 2651"/>
                <a:gd name="T50" fmla="*/ 1445 w 1475"/>
                <a:gd name="T51" fmla="*/ 2621 h 2651"/>
                <a:gd name="T52" fmla="*/ 1429 w 1475"/>
                <a:gd name="T53" fmla="*/ 2633 h 2651"/>
                <a:gd name="T54" fmla="*/ 1413 w 1475"/>
                <a:gd name="T55" fmla="*/ 2643 h 2651"/>
                <a:gd name="T56" fmla="*/ 1393 w 1475"/>
                <a:gd name="T57" fmla="*/ 2649 h 2651"/>
                <a:gd name="T58" fmla="*/ 1373 w 1475"/>
                <a:gd name="T59" fmla="*/ 2651 h 2651"/>
                <a:gd name="T60" fmla="*/ 102 w 1475"/>
                <a:gd name="T61" fmla="*/ 2651 h 2651"/>
                <a:gd name="T62" fmla="*/ 102 w 1475"/>
                <a:gd name="T63" fmla="*/ 2651 h 2651"/>
                <a:gd name="T64" fmla="*/ 82 w 1475"/>
                <a:gd name="T65" fmla="*/ 2649 h 2651"/>
                <a:gd name="T66" fmla="*/ 62 w 1475"/>
                <a:gd name="T67" fmla="*/ 2643 h 2651"/>
                <a:gd name="T68" fmla="*/ 46 w 1475"/>
                <a:gd name="T69" fmla="*/ 2633 h 2651"/>
                <a:gd name="T70" fmla="*/ 30 w 1475"/>
                <a:gd name="T71" fmla="*/ 2621 h 2651"/>
                <a:gd name="T72" fmla="*/ 18 w 1475"/>
                <a:gd name="T73" fmla="*/ 2605 h 2651"/>
                <a:gd name="T74" fmla="*/ 8 w 1475"/>
                <a:gd name="T75" fmla="*/ 2589 h 2651"/>
                <a:gd name="T76" fmla="*/ 2 w 1475"/>
                <a:gd name="T77" fmla="*/ 2569 h 2651"/>
                <a:gd name="T78" fmla="*/ 0 w 1475"/>
                <a:gd name="T79" fmla="*/ 2549 h 2651"/>
                <a:gd name="T80" fmla="*/ 0 w 1475"/>
                <a:gd name="T81" fmla="*/ 102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2651">
                  <a:moveTo>
                    <a:pt x="0" y="102"/>
                  </a:moveTo>
                  <a:lnTo>
                    <a:pt x="0" y="102"/>
                  </a:lnTo>
                  <a:lnTo>
                    <a:pt x="2" y="80"/>
                  </a:lnTo>
                  <a:lnTo>
                    <a:pt x="8" y="62"/>
                  </a:lnTo>
                  <a:lnTo>
                    <a:pt x="18" y="44"/>
                  </a:lnTo>
                  <a:lnTo>
                    <a:pt x="30" y="30"/>
                  </a:lnTo>
                  <a:lnTo>
                    <a:pt x="46" y="16"/>
                  </a:lnTo>
                  <a:lnTo>
                    <a:pt x="62" y="8"/>
                  </a:lnTo>
                  <a:lnTo>
                    <a:pt x="82" y="2"/>
                  </a:lnTo>
                  <a:lnTo>
                    <a:pt x="102" y="0"/>
                  </a:lnTo>
                  <a:lnTo>
                    <a:pt x="1373" y="0"/>
                  </a:lnTo>
                  <a:lnTo>
                    <a:pt x="1373" y="0"/>
                  </a:lnTo>
                  <a:lnTo>
                    <a:pt x="1393" y="2"/>
                  </a:lnTo>
                  <a:lnTo>
                    <a:pt x="1413" y="8"/>
                  </a:lnTo>
                  <a:lnTo>
                    <a:pt x="1429" y="16"/>
                  </a:lnTo>
                  <a:lnTo>
                    <a:pt x="1445" y="30"/>
                  </a:lnTo>
                  <a:lnTo>
                    <a:pt x="1457" y="44"/>
                  </a:lnTo>
                  <a:lnTo>
                    <a:pt x="1467" y="62"/>
                  </a:lnTo>
                  <a:lnTo>
                    <a:pt x="1473" y="80"/>
                  </a:lnTo>
                  <a:lnTo>
                    <a:pt x="1475" y="102"/>
                  </a:lnTo>
                  <a:lnTo>
                    <a:pt x="1475" y="2549"/>
                  </a:lnTo>
                  <a:lnTo>
                    <a:pt x="1475" y="2549"/>
                  </a:lnTo>
                  <a:lnTo>
                    <a:pt x="1473" y="2569"/>
                  </a:lnTo>
                  <a:lnTo>
                    <a:pt x="1467" y="2589"/>
                  </a:lnTo>
                  <a:lnTo>
                    <a:pt x="1457" y="2605"/>
                  </a:lnTo>
                  <a:lnTo>
                    <a:pt x="1445" y="2621"/>
                  </a:lnTo>
                  <a:lnTo>
                    <a:pt x="1429" y="2633"/>
                  </a:lnTo>
                  <a:lnTo>
                    <a:pt x="1413" y="2643"/>
                  </a:lnTo>
                  <a:lnTo>
                    <a:pt x="1393" y="2649"/>
                  </a:lnTo>
                  <a:lnTo>
                    <a:pt x="1373" y="2651"/>
                  </a:lnTo>
                  <a:lnTo>
                    <a:pt x="102" y="2651"/>
                  </a:lnTo>
                  <a:lnTo>
                    <a:pt x="102" y="2651"/>
                  </a:lnTo>
                  <a:lnTo>
                    <a:pt x="82" y="2649"/>
                  </a:lnTo>
                  <a:lnTo>
                    <a:pt x="62" y="2643"/>
                  </a:lnTo>
                  <a:lnTo>
                    <a:pt x="46" y="2633"/>
                  </a:lnTo>
                  <a:lnTo>
                    <a:pt x="30" y="2621"/>
                  </a:lnTo>
                  <a:lnTo>
                    <a:pt x="18" y="2605"/>
                  </a:lnTo>
                  <a:lnTo>
                    <a:pt x="8" y="2589"/>
                  </a:lnTo>
                  <a:lnTo>
                    <a:pt x="2" y="2569"/>
                  </a:lnTo>
                  <a:lnTo>
                    <a:pt x="0" y="2549"/>
                  </a:lnTo>
                  <a:lnTo>
                    <a:pt x="0" y="10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60"/>
            <p:cNvSpPr>
              <a:spLocks/>
            </p:cNvSpPr>
            <p:nvPr/>
          </p:nvSpPr>
          <p:spPr bwMode="auto">
            <a:xfrm>
              <a:off x="12533709" y="6296336"/>
              <a:ext cx="1982993" cy="3564009"/>
            </a:xfrm>
            <a:custGeom>
              <a:avLst/>
              <a:gdLst>
                <a:gd name="T0" fmla="*/ 0 w 1475"/>
                <a:gd name="T1" fmla="*/ 102 h 2651"/>
                <a:gd name="T2" fmla="*/ 0 w 1475"/>
                <a:gd name="T3" fmla="*/ 102 h 2651"/>
                <a:gd name="T4" fmla="*/ 2 w 1475"/>
                <a:gd name="T5" fmla="*/ 80 h 2651"/>
                <a:gd name="T6" fmla="*/ 8 w 1475"/>
                <a:gd name="T7" fmla="*/ 62 h 2651"/>
                <a:gd name="T8" fmla="*/ 18 w 1475"/>
                <a:gd name="T9" fmla="*/ 44 h 2651"/>
                <a:gd name="T10" fmla="*/ 30 w 1475"/>
                <a:gd name="T11" fmla="*/ 30 h 2651"/>
                <a:gd name="T12" fmla="*/ 46 w 1475"/>
                <a:gd name="T13" fmla="*/ 16 h 2651"/>
                <a:gd name="T14" fmla="*/ 62 w 1475"/>
                <a:gd name="T15" fmla="*/ 8 h 2651"/>
                <a:gd name="T16" fmla="*/ 82 w 1475"/>
                <a:gd name="T17" fmla="*/ 2 h 2651"/>
                <a:gd name="T18" fmla="*/ 102 w 1475"/>
                <a:gd name="T19" fmla="*/ 0 h 2651"/>
                <a:gd name="T20" fmla="*/ 1373 w 1475"/>
                <a:gd name="T21" fmla="*/ 0 h 2651"/>
                <a:gd name="T22" fmla="*/ 1373 w 1475"/>
                <a:gd name="T23" fmla="*/ 0 h 2651"/>
                <a:gd name="T24" fmla="*/ 1393 w 1475"/>
                <a:gd name="T25" fmla="*/ 2 h 2651"/>
                <a:gd name="T26" fmla="*/ 1413 w 1475"/>
                <a:gd name="T27" fmla="*/ 8 h 2651"/>
                <a:gd name="T28" fmla="*/ 1429 w 1475"/>
                <a:gd name="T29" fmla="*/ 16 h 2651"/>
                <a:gd name="T30" fmla="*/ 1445 w 1475"/>
                <a:gd name="T31" fmla="*/ 30 h 2651"/>
                <a:gd name="T32" fmla="*/ 1457 w 1475"/>
                <a:gd name="T33" fmla="*/ 44 h 2651"/>
                <a:gd name="T34" fmla="*/ 1467 w 1475"/>
                <a:gd name="T35" fmla="*/ 62 h 2651"/>
                <a:gd name="T36" fmla="*/ 1473 w 1475"/>
                <a:gd name="T37" fmla="*/ 80 h 2651"/>
                <a:gd name="T38" fmla="*/ 1475 w 1475"/>
                <a:gd name="T39" fmla="*/ 102 h 2651"/>
                <a:gd name="T40" fmla="*/ 1475 w 1475"/>
                <a:gd name="T41" fmla="*/ 2549 h 2651"/>
                <a:gd name="T42" fmla="*/ 1475 w 1475"/>
                <a:gd name="T43" fmla="*/ 2549 h 2651"/>
                <a:gd name="T44" fmla="*/ 1473 w 1475"/>
                <a:gd name="T45" fmla="*/ 2569 h 2651"/>
                <a:gd name="T46" fmla="*/ 1467 w 1475"/>
                <a:gd name="T47" fmla="*/ 2589 h 2651"/>
                <a:gd name="T48" fmla="*/ 1457 w 1475"/>
                <a:gd name="T49" fmla="*/ 2605 h 2651"/>
                <a:gd name="T50" fmla="*/ 1445 w 1475"/>
                <a:gd name="T51" fmla="*/ 2621 h 2651"/>
                <a:gd name="T52" fmla="*/ 1429 w 1475"/>
                <a:gd name="T53" fmla="*/ 2633 h 2651"/>
                <a:gd name="T54" fmla="*/ 1413 w 1475"/>
                <a:gd name="T55" fmla="*/ 2643 h 2651"/>
                <a:gd name="T56" fmla="*/ 1393 w 1475"/>
                <a:gd name="T57" fmla="*/ 2649 h 2651"/>
                <a:gd name="T58" fmla="*/ 1373 w 1475"/>
                <a:gd name="T59" fmla="*/ 2651 h 2651"/>
                <a:gd name="T60" fmla="*/ 102 w 1475"/>
                <a:gd name="T61" fmla="*/ 2651 h 2651"/>
                <a:gd name="T62" fmla="*/ 102 w 1475"/>
                <a:gd name="T63" fmla="*/ 2651 h 2651"/>
                <a:gd name="T64" fmla="*/ 82 w 1475"/>
                <a:gd name="T65" fmla="*/ 2649 h 2651"/>
                <a:gd name="T66" fmla="*/ 62 w 1475"/>
                <a:gd name="T67" fmla="*/ 2643 h 2651"/>
                <a:gd name="T68" fmla="*/ 46 w 1475"/>
                <a:gd name="T69" fmla="*/ 2633 h 2651"/>
                <a:gd name="T70" fmla="*/ 30 w 1475"/>
                <a:gd name="T71" fmla="*/ 2621 h 2651"/>
                <a:gd name="T72" fmla="*/ 18 w 1475"/>
                <a:gd name="T73" fmla="*/ 2605 h 2651"/>
                <a:gd name="T74" fmla="*/ 8 w 1475"/>
                <a:gd name="T75" fmla="*/ 2589 h 2651"/>
                <a:gd name="T76" fmla="*/ 2 w 1475"/>
                <a:gd name="T77" fmla="*/ 2569 h 2651"/>
                <a:gd name="T78" fmla="*/ 0 w 1475"/>
                <a:gd name="T79" fmla="*/ 2549 h 2651"/>
                <a:gd name="T80" fmla="*/ 0 w 1475"/>
                <a:gd name="T81" fmla="*/ 102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2651">
                  <a:moveTo>
                    <a:pt x="0" y="102"/>
                  </a:moveTo>
                  <a:lnTo>
                    <a:pt x="0" y="102"/>
                  </a:lnTo>
                  <a:lnTo>
                    <a:pt x="2" y="80"/>
                  </a:lnTo>
                  <a:lnTo>
                    <a:pt x="8" y="62"/>
                  </a:lnTo>
                  <a:lnTo>
                    <a:pt x="18" y="44"/>
                  </a:lnTo>
                  <a:lnTo>
                    <a:pt x="30" y="30"/>
                  </a:lnTo>
                  <a:lnTo>
                    <a:pt x="46" y="16"/>
                  </a:lnTo>
                  <a:lnTo>
                    <a:pt x="62" y="8"/>
                  </a:lnTo>
                  <a:lnTo>
                    <a:pt x="82" y="2"/>
                  </a:lnTo>
                  <a:lnTo>
                    <a:pt x="102" y="0"/>
                  </a:lnTo>
                  <a:lnTo>
                    <a:pt x="1373" y="0"/>
                  </a:lnTo>
                  <a:lnTo>
                    <a:pt x="1373" y="0"/>
                  </a:lnTo>
                  <a:lnTo>
                    <a:pt x="1393" y="2"/>
                  </a:lnTo>
                  <a:lnTo>
                    <a:pt x="1413" y="8"/>
                  </a:lnTo>
                  <a:lnTo>
                    <a:pt x="1429" y="16"/>
                  </a:lnTo>
                  <a:lnTo>
                    <a:pt x="1445" y="30"/>
                  </a:lnTo>
                  <a:lnTo>
                    <a:pt x="1457" y="44"/>
                  </a:lnTo>
                  <a:lnTo>
                    <a:pt x="1467" y="62"/>
                  </a:lnTo>
                  <a:lnTo>
                    <a:pt x="1473" y="80"/>
                  </a:lnTo>
                  <a:lnTo>
                    <a:pt x="1475" y="102"/>
                  </a:lnTo>
                  <a:lnTo>
                    <a:pt x="1475" y="2549"/>
                  </a:lnTo>
                  <a:lnTo>
                    <a:pt x="1475" y="2549"/>
                  </a:lnTo>
                  <a:lnTo>
                    <a:pt x="1473" y="2569"/>
                  </a:lnTo>
                  <a:lnTo>
                    <a:pt x="1467" y="2589"/>
                  </a:lnTo>
                  <a:lnTo>
                    <a:pt x="1457" y="2605"/>
                  </a:lnTo>
                  <a:lnTo>
                    <a:pt x="1445" y="2621"/>
                  </a:lnTo>
                  <a:lnTo>
                    <a:pt x="1429" y="2633"/>
                  </a:lnTo>
                  <a:lnTo>
                    <a:pt x="1413" y="2643"/>
                  </a:lnTo>
                  <a:lnTo>
                    <a:pt x="1393" y="2649"/>
                  </a:lnTo>
                  <a:lnTo>
                    <a:pt x="1373" y="2651"/>
                  </a:lnTo>
                  <a:lnTo>
                    <a:pt x="102" y="2651"/>
                  </a:lnTo>
                  <a:lnTo>
                    <a:pt x="102" y="2651"/>
                  </a:lnTo>
                  <a:lnTo>
                    <a:pt x="82" y="2649"/>
                  </a:lnTo>
                  <a:lnTo>
                    <a:pt x="62" y="2643"/>
                  </a:lnTo>
                  <a:lnTo>
                    <a:pt x="46" y="2633"/>
                  </a:lnTo>
                  <a:lnTo>
                    <a:pt x="30" y="2621"/>
                  </a:lnTo>
                  <a:lnTo>
                    <a:pt x="18" y="2605"/>
                  </a:lnTo>
                  <a:lnTo>
                    <a:pt x="8" y="2589"/>
                  </a:lnTo>
                  <a:lnTo>
                    <a:pt x="2" y="2569"/>
                  </a:lnTo>
                  <a:lnTo>
                    <a:pt x="0" y="2549"/>
                  </a:lnTo>
                  <a:lnTo>
                    <a:pt x="0"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Rectangle 61"/>
            <p:cNvSpPr>
              <a:spLocks noChangeArrowheads="1"/>
            </p:cNvSpPr>
            <p:nvPr/>
          </p:nvSpPr>
          <p:spPr bwMode="auto">
            <a:xfrm>
              <a:off x="12673527" y="6764188"/>
              <a:ext cx="1703358" cy="2738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Rectangle 62"/>
            <p:cNvSpPr>
              <a:spLocks noChangeArrowheads="1"/>
            </p:cNvSpPr>
            <p:nvPr/>
          </p:nvSpPr>
          <p:spPr bwMode="auto">
            <a:xfrm>
              <a:off x="12673527" y="6764188"/>
              <a:ext cx="1703358" cy="2738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63"/>
            <p:cNvSpPr>
              <a:spLocks/>
            </p:cNvSpPr>
            <p:nvPr/>
          </p:nvSpPr>
          <p:spPr bwMode="auto">
            <a:xfrm>
              <a:off x="13377994" y="6409265"/>
              <a:ext cx="118307" cy="260814"/>
            </a:xfrm>
            <a:custGeom>
              <a:avLst/>
              <a:gdLst>
                <a:gd name="T0" fmla="*/ 44 w 88"/>
                <a:gd name="T1" fmla="*/ 0 h 194"/>
                <a:gd name="T2" fmla="*/ 44 w 88"/>
                <a:gd name="T3" fmla="*/ 0 h 194"/>
                <a:gd name="T4" fmla="*/ 34 w 88"/>
                <a:gd name="T5" fmla="*/ 8 h 194"/>
                <a:gd name="T6" fmla="*/ 26 w 88"/>
                <a:gd name="T7" fmla="*/ 18 h 194"/>
                <a:gd name="T8" fmla="*/ 18 w 88"/>
                <a:gd name="T9" fmla="*/ 28 h 194"/>
                <a:gd name="T10" fmla="*/ 12 w 88"/>
                <a:gd name="T11" fmla="*/ 38 h 194"/>
                <a:gd name="T12" fmla="*/ 8 w 88"/>
                <a:gd name="T13" fmla="*/ 50 h 194"/>
                <a:gd name="T14" fmla="*/ 4 w 88"/>
                <a:gd name="T15" fmla="*/ 62 h 194"/>
                <a:gd name="T16" fmla="*/ 2 w 88"/>
                <a:gd name="T17" fmla="*/ 74 h 194"/>
                <a:gd name="T18" fmla="*/ 0 w 88"/>
                <a:gd name="T19" fmla="*/ 88 h 194"/>
                <a:gd name="T20" fmla="*/ 0 w 88"/>
                <a:gd name="T21" fmla="*/ 88 h 194"/>
                <a:gd name="T22" fmla="*/ 2 w 88"/>
                <a:gd name="T23" fmla="*/ 108 h 194"/>
                <a:gd name="T24" fmla="*/ 6 w 88"/>
                <a:gd name="T25" fmla="*/ 126 h 194"/>
                <a:gd name="T26" fmla="*/ 14 w 88"/>
                <a:gd name="T27" fmla="*/ 142 h 194"/>
                <a:gd name="T28" fmla="*/ 26 w 88"/>
                <a:gd name="T29" fmla="*/ 158 h 194"/>
                <a:gd name="T30" fmla="*/ 38 w 88"/>
                <a:gd name="T31" fmla="*/ 170 h 194"/>
                <a:gd name="T32" fmla="*/ 52 w 88"/>
                <a:gd name="T33" fmla="*/ 180 h 194"/>
                <a:gd name="T34" fmla="*/ 70 w 88"/>
                <a:gd name="T35" fmla="*/ 190 h 194"/>
                <a:gd name="T36" fmla="*/ 88 w 88"/>
                <a:gd name="T37" fmla="*/ 194 h 194"/>
                <a:gd name="T38" fmla="*/ 44 w 88"/>
                <a:gd name="T3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94">
                  <a:moveTo>
                    <a:pt x="44" y="0"/>
                  </a:moveTo>
                  <a:lnTo>
                    <a:pt x="44" y="0"/>
                  </a:lnTo>
                  <a:lnTo>
                    <a:pt x="34" y="8"/>
                  </a:lnTo>
                  <a:lnTo>
                    <a:pt x="26" y="18"/>
                  </a:lnTo>
                  <a:lnTo>
                    <a:pt x="18" y="28"/>
                  </a:lnTo>
                  <a:lnTo>
                    <a:pt x="12" y="38"/>
                  </a:lnTo>
                  <a:lnTo>
                    <a:pt x="8" y="50"/>
                  </a:lnTo>
                  <a:lnTo>
                    <a:pt x="4" y="62"/>
                  </a:lnTo>
                  <a:lnTo>
                    <a:pt x="2" y="74"/>
                  </a:lnTo>
                  <a:lnTo>
                    <a:pt x="0" y="88"/>
                  </a:lnTo>
                  <a:lnTo>
                    <a:pt x="0" y="88"/>
                  </a:lnTo>
                  <a:lnTo>
                    <a:pt x="2" y="108"/>
                  </a:lnTo>
                  <a:lnTo>
                    <a:pt x="6" y="126"/>
                  </a:lnTo>
                  <a:lnTo>
                    <a:pt x="14" y="142"/>
                  </a:lnTo>
                  <a:lnTo>
                    <a:pt x="26" y="158"/>
                  </a:lnTo>
                  <a:lnTo>
                    <a:pt x="38" y="170"/>
                  </a:lnTo>
                  <a:lnTo>
                    <a:pt x="52" y="180"/>
                  </a:lnTo>
                  <a:lnTo>
                    <a:pt x="70" y="190"/>
                  </a:lnTo>
                  <a:lnTo>
                    <a:pt x="88" y="194"/>
                  </a:lnTo>
                  <a:lnTo>
                    <a:pt x="44" y="0"/>
                  </a:lnTo>
                  <a:close/>
                </a:path>
              </a:pathLst>
            </a:custGeom>
            <a:solidFill>
              <a:srgbClr val="67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64"/>
            <p:cNvSpPr>
              <a:spLocks/>
            </p:cNvSpPr>
            <p:nvPr/>
          </p:nvSpPr>
          <p:spPr bwMode="auto">
            <a:xfrm>
              <a:off x="13377994" y="6409265"/>
              <a:ext cx="118307" cy="260814"/>
            </a:xfrm>
            <a:custGeom>
              <a:avLst/>
              <a:gdLst>
                <a:gd name="T0" fmla="*/ 44 w 88"/>
                <a:gd name="T1" fmla="*/ 0 h 194"/>
                <a:gd name="T2" fmla="*/ 44 w 88"/>
                <a:gd name="T3" fmla="*/ 0 h 194"/>
                <a:gd name="T4" fmla="*/ 34 w 88"/>
                <a:gd name="T5" fmla="*/ 8 h 194"/>
                <a:gd name="T6" fmla="*/ 26 w 88"/>
                <a:gd name="T7" fmla="*/ 18 h 194"/>
                <a:gd name="T8" fmla="*/ 18 w 88"/>
                <a:gd name="T9" fmla="*/ 28 h 194"/>
                <a:gd name="T10" fmla="*/ 12 w 88"/>
                <a:gd name="T11" fmla="*/ 38 h 194"/>
                <a:gd name="T12" fmla="*/ 8 w 88"/>
                <a:gd name="T13" fmla="*/ 50 h 194"/>
                <a:gd name="T14" fmla="*/ 4 w 88"/>
                <a:gd name="T15" fmla="*/ 62 h 194"/>
                <a:gd name="T16" fmla="*/ 2 w 88"/>
                <a:gd name="T17" fmla="*/ 74 h 194"/>
                <a:gd name="T18" fmla="*/ 0 w 88"/>
                <a:gd name="T19" fmla="*/ 88 h 194"/>
                <a:gd name="T20" fmla="*/ 0 w 88"/>
                <a:gd name="T21" fmla="*/ 88 h 194"/>
                <a:gd name="T22" fmla="*/ 2 w 88"/>
                <a:gd name="T23" fmla="*/ 108 h 194"/>
                <a:gd name="T24" fmla="*/ 6 w 88"/>
                <a:gd name="T25" fmla="*/ 126 h 194"/>
                <a:gd name="T26" fmla="*/ 14 w 88"/>
                <a:gd name="T27" fmla="*/ 142 h 194"/>
                <a:gd name="T28" fmla="*/ 26 w 88"/>
                <a:gd name="T29" fmla="*/ 158 h 194"/>
                <a:gd name="T30" fmla="*/ 38 w 88"/>
                <a:gd name="T31" fmla="*/ 170 h 194"/>
                <a:gd name="T32" fmla="*/ 52 w 88"/>
                <a:gd name="T33" fmla="*/ 180 h 194"/>
                <a:gd name="T34" fmla="*/ 70 w 88"/>
                <a:gd name="T35" fmla="*/ 190 h 194"/>
                <a:gd name="T36" fmla="*/ 88 w 88"/>
                <a:gd name="T37" fmla="*/ 194 h 194"/>
                <a:gd name="T38" fmla="*/ 44 w 88"/>
                <a:gd name="T3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94">
                  <a:moveTo>
                    <a:pt x="44" y="0"/>
                  </a:moveTo>
                  <a:lnTo>
                    <a:pt x="44" y="0"/>
                  </a:lnTo>
                  <a:lnTo>
                    <a:pt x="34" y="8"/>
                  </a:lnTo>
                  <a:lnTo>
                    <a:pt x="26" y="18"/>
                  </a:lnTo>
                  <a:lnTo>
                    <a:pt x="18" y="28"/>
                  </a:lnTo>
                  <a:lnTo>
                    <a:pt x="12" y="38"/>
                  </a:lnTo>
                  <a:lnTo>
                    <a:pt x="8" y="50"/>
                  </a:lnTo>
                  <a:lnTo>
                    <a:pt x="4" y="62"/>
                  </a:lnTo>
                  <a:lnTo>
                    <a:pt x="2" y="74"/>
                  </a:lnTo>
                  <a:lnTo>
                    <a:pt x="0" y="88"/>
                  </a:lnTo>
                  <a:lnTo>
                    <a:pt x="0" y="88"/>
                  </a:lnTo>
                  <a:lnTo>
                    <a:pt x="2" y="108"/>
                  </a:lnTo>
                  <a:lnTo>
                    <a:pt x="6" y="126"/>
                  </a:lnTo>
                  <a:lnTo>
                    <a:pt x="14" y="142"/>
                  </a:lnTo>
                  <a:lnTo>
                    <a:pt x="26" y="158"/>
                  </a:lnTo>
                  <a:lnTo>
                    <a:pt x="38" y="170"/>
                  </a:lnTo>
                  <a:lnTo>
                    <a:pt x="52" y="180"/>
                  </a:lnTo>
                  <a:lnTo>
                    <a:pt x="70" y="190"/>
                  </a:lnTo>
                  <a:lnTo>
                    <a:pt x="88" y="194"/>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65"/>
            <p:cNvSpPr>
              <a:spLocks/>
            </p:cNvSpPr>
            <p:nvPr/>
          </p:nvSpPr>
          <p:spPr bwMode="auto">
            <a:xfrm>
              <a:off x="13106424" y="9594153"/>
              <a:ext cx="768998" cy="75287"/>
            </a:xfrm>
            <a:custGeom>
              <a:avLst/>
              <a:gdLst>
                <a:gd name="T0" fmla="*/ 544 w 572"/>
                <a:gd name="T1" fmla="*/ 0 h 56"/>
                <a:gd name="T2" fmla="*/ 28 w 572"/>
                <a:gd name="T3" fmla="*/ 0 h 56"/>
                <a:gd name="T4" fmla="*/ 28 w 572"/>
                <a:gd name="T5" fmla="*/ 0 h 56"/>
                <a:gd name="T6" fmla="*/ 16 w 572"/>
                <a:gd name="T7" fmla="*/ 2 h 56"/>
                <a:gd name="T8" fmla="*/ 8 w 572"/>
                <a:gd name="T9" fmla="*/ 8 h 56"/>
                <a:gd name="T10" fmla="*/ 2 w 572"/>
                <a:gd name="T11" fmla="*/ 16 h 56"/>
                <a:gd name="T12" fmla="*/ 0 w 572"/>
                <a:gd name="T13" fmla="*/ 28 h 56"/>
                <a:gd name="T14" fmla="*/ 0 w 572"/>
                <a:gd name="T15" fmla="*/ 28 h 56"/>
                <a:gd name="T16" fmla="*/ 2 w 572"/>
                <a:gd name="T17" fmla="*/ 38 h 56"/>
                <a:gd name="T18" fmla="*/ 8 w 572"/>
                <a:gd name="T19" fmla="*/ 46 h 56"/>
                <a:gd name="T20" fmla="*/ 16 w 572"/>
                <a:gd name="T21" fmla="*/ 52 h 56"/>
                <a:gd name="T22" fmla="*/ 28 w 572"/>
                <a:gd name="T23" fmla="*/ 56 h 56"/>
                <a:gd name="T24" fmla="*/ 544 w 572"/>
                <a:gd name="T25" fmla="*/ 56 h 56"/>
                <a:gd name="T26" fmla="*/ 544 w 572"/>
                <a:gd name="T27" fmla="*/ 56 h 56"/>
                <a:gd name="T28" fmla="*/ 554 w 572"/>
                <a:gd name="T29" fmla="*/ 52 h 56"/>
                <a:gd name="T30" fmla="*/ 564 w 572"/>
                <a:gd name="T31" fmla="*/ 46 h 56"/>
                <a:gd name="T32" fmla="*/ 570 w 572"/>
                <a:gd name="T33" fmla="*/ 38 h 56"/>
                <a:gd name="T34" fmla="*/ 572 w 572"/>
                <a:gd name="T35" fmla="*/ 28 h 56"/>
                <a:gd name="T36" fmla="*/ 572 w 572"/>
                <a:gd name="T37" fmla="*/ 28 h 56"/>
                <a:gd name="T38" fmla="*/ 570 w 572"/>
                <a:gd name="T39" fmla="*/ 16 h 56"/>
                <a:gd name="T40" fmla="*/ 564 w 572"/>
                <a:gd name="T41" fmla="*/ 8 h 56"/>
                <a:gd name="T42" fmla="*/ 554 w 572"/>
                <a:gd name="T43" fmla="*/ 2 h 56"/>
                <a:gd name="T44" fmla="*/ 544 w 572"/>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2" h="56">
                  <a:moveTo>
                    <a:pt x="544" y="0"/>
                  </a:moveTo>
                  <a:lnTo>
                    <a:pt x="28" y="0"/>
                  </a:lnTo>
                  <a:lnTo>
                    <a:pt x="28" y="0"/>
                  </a:lnTo>
                  <a:lnTo>
                    <a:pt x="16" y="2"/>
                  </a:lnTo>
                  <a:lnTo>
                    <a:pt x="8" y="8"/>
                  </a:lnTo>
                  <a:lnTo>
                    <a:pt x="2" y="16"/>
                  </a:lnTo>
                  <a:lnTo>
                    <a:pt x="0" y="28"/>
                  </a:lnTo>
                  <a:lnTo>
                    <a:pt x="0" y="28"/>
                  </a:lnTo>
                  <a:lnTo>
                    <a:pt x="2" y="38"/>
                  </a:lnTo>
                  <a:lnTo>
                    <a:pt x="8" y="46"/>
                  </a:lnTo>
                  <a:lnTo>
                    <a:pt x="16" y="52"/>
                  </a:lnTo>
                  <a:lnTo>
                    <a:pt x="28" y="56"/>
                  </a:lnTo>
                  <a:lnTo>
                    <a:pt x="544" y="56"/>
                  </a:lnTo>
                  <a:lnTo>
                    <a:pt x="544" y="56"/>
                  </a:lnTo>
                  <a:lnTo>
                    <a:pt x="554" y="52"/>
                  </a:lnTo>
                  <a:lnTo>
                    <a:pt x="564" y="46"/>
                  </a:lnTo>
                  <a:lnTo>
                    <a:pt x="570" y="38"/>
                  </a:lnTo>
                  <a:lnTo>
                    <a:pt x="572" y="28"/>
                  </a:lnTo>
                  <a:lnTo>
                    <a:pt x="572" y="28"/>
                  </a:lnTo>
                  <a:lnTo>
                    <a:pt x="570" y="16"/>
                  </a:lnTo>
                  <a:lnTo>
                    <a:pt x="564" y="8"/>
                  </a:lnTo>
                  <a:lnTo>
                    <a:pt x="554" y="2"/>
                  </a:lnTo>
                  <a:lnTo>
                    <a:pt x="544" y="0"/>
                  </a:lnTo>
                  <a:close/>
                </a:path>
              </a:pathLst>
            </a:custGeom>
            <a:solidFill>
              <a:srgbClr val="676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66"/>
            <p:cNvSpPr>
              <a:spLocks/>
            </p:cNvSpPr>
            <p:nvPr/>
          </p:nvSpPr>
          <p:spPr bwMode="auto">
            <a:xfrm>
              <a:off x="13106424" y="9594153"/>
              <a:ext cx="768998" cy="75287"/>
            </a:xfrm>
            <a:custGeom>
              <a:avLst/>
              <a:gdLst>
                <a:gd name="T0" fmla="*/ 544 w 572"/>
                <a:gd name="T1" fmla="*/ 0 h 56"/>
                <a:gd name="T2" fmla="*/ 28 w 572"/>
                <a:gd name="T3" fmla="*/ 0 h 56"/>
                <a:gd name="T4" fmla="*/ 28 w 572"/>
                <a:gd name="T5" fmla="*/ 0 h 56"/>
                <a:gd name="T6" fmla="*/ 16 w 572"/>
                <a:gd name="T7" fmla="*/ 2 h 56"/>
                <a:gd name="T8" fmla="*/ 8 w 572"/>
                <a:gd name="T9" fmla="*/ 8 h 56"/>
                <a:gd name="T10" fmla="*/ 2 w 572"/>
                <a:gd name="T11" fmla="*/ 16 h 56"/>
                <a:gd name="T12" fmla="*/ 0 w 572"/>
                <a:gd name="T13" fmla="*/ 28 h 56"/>
                <a:gd name="T14" fmla="*/ 0 w 572"/>
                <a:gd name="T15" fmla="*/ 28 h 56"/>
                <a:gd name="T16" fmla="*/ 2 w 572"/>
                <a:gd name="T17" fmla="*/ 38 h 56"/>
                <a:gd name="T18" fmla="*/ 8 w 572"/>
                <a:gd name="T19" fmla="*/ 46 h 56"/>
                <a:gd name="T20" fmla="*/ 16 w 572"/>
                <a:gd name="T21" fmla="*/ 52 h 56"/>
                <a:gd name="T22" fmla="*/ 28 w 572"/>
                <a:gd name="T23" fmla="*/ 56 h 56"/>
                <a:gd name="T24" fmla="*/ 544 w 572"/>
                <a:gd name="T25" fmla="*/ 56 h 56"/>
                <a:gd name="T26" fmla="*/ 544 w 572"/>
                <a:gd name="T27" fmla="*/ 56 h 56"/>
                <a:gd name="T28" fmla="*/ 554 w 572"/>
                <a:gd name="T29" fmla="*/ 52 h 56"/>
                <a:gd name="T30" fmla="*/ 564 w 572"/>
                <a:gd name="T31" fmla="*/ 46 h 56"/>
                <a:gd name="T32" fmla="*/ 570 w 572"/>
                <a:gd name="T33" fmla="*/ 38 h 56"/>
                <a:gd name="T34" fmla="*/ 572 w 572"/>
                <a:gd name="T35" fmla="*/ 28 h 56"/>
                <a:gd name="T36" fmla="*/ 572 w 572"/>
                <a:gd name="T37" fmla="*/ 28 h 56"/>
                <a:gd name="T38" fmla="*/ 570 w 572"/>
                <a:gd name="T39" fmla="*/ 16 h 56"/>
                <a:gd name="T40" fmla="*/ 564 w 572"/>
                <a:gd name="T41" fmla="*/ 8 h 56"/>
                <a:gd name="T42" fmla="*/ 554 w 572"/>
                <a:gd name="T43" fmla="*/ 2 h 56"/>
                <a:gd name="T44" fmla="*/ 544 w 572"/>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2" h="56">
                  <a:moveTo>
                    <a:pt x="544" y="0"/>
                  </a:moveTo>
                  <a:lnTo>
                    <a:pt x="28" y="0"/>
                  </a:lnTo>
                  <a:lnTo>
                    <a:pt x="28" y="0"/>
                  </a:lnTo>
                  <a:lnTo>
                    <a:pt x="16" y="2"/>
                  </a:lnTo>
                  <a:lnTo>
                    <a:pt x="8" y="8"/>
                  </a:lnTo>
                  <a:lnTo>
                    <a:pt x="2" y="16"/>
                  </a:lnTo>
                  <a:lnTo>
                    <a:pt x="0" y="28"/>
                  </a:lnTo>
                  <a:lnTo>
                    <a:pt x="0" y="28"/>
                  </a:lnTo>
                  <a:lnTo>
                    <a:pt x="2" y="38"/>
                  </a:lnTo>
                  <a:lnTo>
                    <a:pt x="8" y="46"/>
                  </a:lnTo>
                  <a:lnTo>
                    <a:pt x="16" y="52"/>
                  </a:lnTo>
                  <a:lnTo>
                    <a:pt x="28" y="56"/>
                  </a:lnTo>
                  <a:lnTo>
                    <a:pt x="544" y="56"/>
                  </a:lnTo>
                  <a:lnTo>
                    <a:pt x="544" y="56"/>
                  </a:lnTo>
                  <a:lnTo>
                    <a:pt x="554" y="52"/>
                  </a:lnTo>
                  <a:lnTo>
                    <a:pt x="564" y="46"/>
                  </a:lnTo>
                  <a:lnTo>
                    <a:pt x="570" y="38"/>
                  </a:lnTo>
                  <a:lnTo>
                    <a:pt x="572" y="28"/>
                  </a:lnTo>
                  <a:lnTo>
                    <a:pt x="572" y="28"/>
                  </a:lnTo>
                  <a:lnTo>
                    <a:pt x="570" y="16"/>
                  </a:lnTo>
                  <a:lnTo>
                    <a:pt x="564" y="8"/>
                  </a:lnTo>
                  <a:lnTo>
                    <a:pt x="554" y="2"/>
                  </a:lnTo>
                  <a:lnTo>
                    <a:pt x="5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67"/>
            <p:cNvSpPr>
              <a:spLocks/>
            </p:cNvSpPr>
            <p:nvPr/>
          </p:nvSpPr>
          <p:spPr bwMode="auto">
            <a:xfrm>
              <a:off x="13410259" y="6296336"/>
              <a:ext cx="666823" cy="467852"/>
            </a:xfrm>
            <a:custGeom>
              <a:avLst/>
              <a:gdLst>
                <a:gd name="T0" fmla="*/ 444 w 496"/>
                <a:gd name="T1" fmla="*/ 0 h 348"/>
                <a:gd name="T2" fmla="*/ 0 w 496"/>
                <a:gd name="T3" fmla="*/ 0 h 348"/>
                <a:gd name="T4" fmla="*/ 20 w 496"/>
                <a:gd name="T5" fmla="*/ 84 h 348"/>
                <a:gd name="T6" fmla="*/ 20 w 496"/>
                <a:gd name="T7" fmla="*/ 84 h 348"/>
                <a:gd name="T8" fmla="*/ 34 w 496"/>
                <a:gd name="T9" fmla="*/ 76 h 348"/>
                <a:gd name="T10" fmla="*/ 50 w 496"/>
                <a:gd name="T11" fmla="*/ 68 h 348"/>
                <a:gd name="T12" fmla="*/ 68 w 496"/>
                <a:gd name="T13" fmla="*/ 64 h 348"/>
                <a:gd name="T14" fmla="*/ 86 w 496"/>
                <a:gd name="T15" fmla="*/ 64 h 348"/>
                <a:gd name="T16" fmla="*/ 86 w 496"/>
                <a:gd name="T17" fmla="*/ 64 h 348"/>
                <a:gd name="T18" fmla="*/ 106 w 496"/>
                <a:gd name="T19" fmla="*/ 66 h 348"/>
                <a:gd name="T20" fmla="*/ 128 w 496"/>
                <a:gd name="T21" fmla="*/ 72 h 348"/>
                <a:gd name="T22" fmla="*/ 146 w 496"/>
                <a:gd name="T23" fmla="*/ 82 h 348"/>
                <a:gd name="T24" fmla="*/ 162 w 496"/>
                <a:gd name="T25" fmla="*/ 94 h 348"/>
                <a:gd name="T26" fmla="*/ 176 w 496"/>
                <a:gd name="T27" fmla="*/ 112 h 348"/>
                <a:gd name="T28" fmla="*/ 186 w 496"/>
                <a:gd name="T29" fmla="*/ 130 h 348"/>
                <a:gd name="T30" fmla="*/ 192 w 496"/>
                <a:gd name="T31" fmla="*/ 150 h 348"/>
                <a:gd name="T32" fmla="*/ 194 w 496"/>
                <a:gd name="T33" fmla="*/ 172 h 348"/>
                <a:gd name="T34" fmla="*/ 194 w 496"/>
                <a:gd name="T35" fmla="*/ 172 h 348"/>
                <a:gd name="T36" fmla="*/ 192 w 496"/>
                <a:gd name="T37" fmla="*/ 194 h 348"/>
                <a:gd name="T38" fmla="*/ 186 w 496"/>
                <a:gd name="T39" fmla="*/ 214 h 348"/>
                <a:gd name="T40" fmla="*/ 176 w 496"/>
                <a:gd name="T41" fmla="*/ 232 h 348"/>
                <a:gd name="T42" fmla="*/ 162 w 496"/>
                <a:gd name="T43" fmla="*/ 248 h 348"/>
                <a:gd name="T44" fmla="*/ 146 w 496"/>
                <a:gd name="T45" fmla="*/ 262 h 348"/>
                <a:gd name="T46" fmla="*/ 128 w 496"/>
                <a:gd name="T47" fmla="*/ 272 h 348"/>
                <a:gd name="T48" fmla="*/ 106 w 496"/>
                <a:gd name="T49" fmla="*/ 278 h 348"/>
                <a:gd name="T50" fmla="*/ 86 w 496"/>
                <a:gd name="T51" fmla="*/ 280 h 348"/>
                <a:gd name="T52" fmla="*/ 86 w 496"/>
                <a:gd name="T53" fmla="*/ 280 h 348"/>
                <a:gd name="T54" fmla="*/ 64 w 496"/>
                <a:gd name="T55" fmla="*/ 278 h 348"/>
                <a:gd name="T56" fmla="*/ 80 w 496"/>
                <a:gd name="T57" fmla="*/ 348 h 348"/>
                <a:gd name="T58" fmla="*/ 496 w 496"/>
                <a:gd name="T59" fmla="*/ 348 h 348"/>
                <a:gd name="T60" fmla="*/ 496 w 496"/>
                <a:gd name="T61" fmla="*/ 348 h 348"/>
                <a:gd name="T62" fmla="*/ 482 w 496"/>
                <a:gd name="T63" fmla="*/ 290 h 348"/>
                <a:gd name="T64" fmla="*/ 466 w 496"/>
                <a:gd name="T65" fmla="*/ 212 h 348"/>
                <a:gd name="T66" fmla="*/ 460 w 496"/>
                <a:gd name="T67" fmla="*/ 164 h 348"/>
                <a:gd name="T68" fmla="*/ 452 w 496"/>
                <a:gd name="T69" fmla="*/ 112 h 348"/>
                <a:gd name="T70" fmla="*/ 448 w 496"/>
                <a:gd name="T71" fmla="*/ 58 h 348"/>
                <a:gd name="T72" fmla="*/ 444 w 496"/>
                <a:gd name="T7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6" h="348">
                  <a:moveTo>
                    <a:pt x="444" y="0"/>
                  </a:moveTo>
                  <a:lnTo>
                    <a:pt x="0" y="0"/>
                  </a:lnTo>
                  <a:lnTo>
                    <a:pt x="20" y="84"/>
                  </a:lnTo>
                  <a:lnTo>
                    <a:pt x="20" y="84"/>
                  </a:lnTo>
                  <a:lnTo>
                    <a:pt x="34" y="76"/>
                  </a:lnTo>
                  <a:lnTo>
                    <a:pt x="50" y="68"/>
                  </a:lnTo>
                  <a:lnTo>
                    <a:pt x="68" y="64"/>
                  </a:lnTo>
                  <a:lnTo>
                    <a:pt x="86" y="64"/>
                  </a:lnTo>
                  <a:lnTo>
                    <a:pt x="86" y="64"/>
                  </a:lnTo>
                  <a:lnTo>
                    <a:pt x="106" y="66"/>
                  </a:lnTo>
                  <a:lnTo>
                    <a:pt x="128" y="72"/>
                  </a:lnTo>
                  <a:lnTo>
                    <a:pt x="146" y="82"/>
                  </a:lnTo>
                  <a:lnTo>
                    <a:pt x="162" y="94"/>
                  </a:lnTo>
                  <a:lnTo>
                    <a:pt x="176" y="112"/>
                  </a:lnTo>
                  <a:lnTo>
                    <a:pt x="186" y="130"/>
                  </a:lnTo>
                  <a:lnTo>
                    <a:pt x="192" y="150"/>
                  </a:lnTo>
                  <a:lnTo>
                    <a:pt x="194" y="172"/>
                  </a:lnTo>
                  <a:lnTo>
                    <a:pt x="194" y="172"/>
                  </a:lnTo>
                  <a:lnTo>
                    <a:pt x="192" y="194"/>
                  </a:lnTo>
                  <a:lnTo>
                    <a:pt x="186" y="214"/>
                  </a:lnTo>
                  <a:lnTo>
                    <a:pt x="176" y="232"/>
                  </a:lnTo>
                  <a:lnTo>
                    <a:pt x="162" y="248"/>
                  </a:lnTo>
                  <a:lnTo>
                    <a:pt x="146" y="262"/>
                  </a:lnTo>
                  <a:lnTo>
                    <a:pt x="128" y="272"/>
                  </a:lnTo>
                  <a:lnTo>
                    <a:pt x="106" y="278"/>
                  </a:lnTo>
                  <a:lnTo>
                    <a:pt x="86" y="280"/>
                  </a:lnTo>
                  <a:lnTo>
                    <a:pt x="86" y="280"/>
                  </a:lnTo>
                  <a:lnTo>
                    <a:pt x="64" y="278"/>
                  </a:lnTo>
                  <a:lnTo>
                    <a:pt x="80" y="348"/>
                  </a:lnTo>
                  <a:lnTo>
                    <a:pt x="496" y="348"/>
                  </a:lnTo>
                  <a:lnTo>
                    <a:pt x="496" y="348"/>
                  </a:lnTo>
                  <a:lnTo>
                    <a:pt x="482" y="290"/>
                  </a:lnTo>
                  <a:lnTo>
                    <a:pt x="466" y="212"/>
                  </a:lnTo>
                  <a:lnTo>
                    <a:pt x="460" y="164"/>
                  </a:lnTo>
                  <a:lnTo>
                    <a:pt x="452" y="112"/>
                  </a:lnTo>
                  <a:lnTo>
                    <a:pt x="448" y="58"/>
                  </a:lnTo>
                  <a:lnTo>
                    <a:pt x="444" y="0"/>
                  </a:lnTo>
                  <a:close/>
                </a:path>
              </a:pathLst>
            </a:custGeom>
            <a:solidFill>
              <a:srgbClr val="545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68"/>
            <p:cNvSpPr>
              <a:spLocks/>
            </p:cNvSpPr>
            <p:nvPr/>
          </p:nvSpPr>
          <p:spPr bwMode="auto">
            <a:xfrm>
              <a:off x="13410259" y="6296336"/>
              <a:ext cx="666823" cy="467852"/>
            </a:xfrm>
            <a:custGeom>
              <a:avLst/>
              <a:gdLst>
                <a:gd name="T0" fmla="*/ 444 w 496"/>
                <a:gd name="T1" fmla="*/ 0 h 348"/>
                <a:gd name="T2" fmla="*/ 0 w 496"/>
                <a:gd name="T3" fmla="*/ 0 h 348"/>
                <a:gd name="T4" fmla="*/ 20 w 496"/>
                <a:gd name="T5" fmla="*/ 84 h 348"/>
                <a:gd name="T6" fmla="*/ 20 w 496"/>
                <a:gd name="T7" fmla="*/ 84 h 348"/>
                <a:gd name="T8" fmla="*/ 34 w 496"/>
                <a:gd name="T9" fmla="*/ 76 h 348"/>
                <a:gd name="T10" fmla="*/ 50 w 496"/>
                <a:gd name="T11" fmla="*/ 68 h 348"/>
                <a:gd name="T12" fmla="*/ 68 w 496"/>
                <a:gd name="T13" fmla="*/ 64 h 348"/>
                <a:gd name="T14" fmla="*/ 86 w 496"/>
                <a:gd name="T15" fmla="*/ 64 h 348"/>
                <a:gd name="T16" fmla="*/ 86 w 496"/>
                <a:gd name="T17" fmla="*/ 64 h 348"/>
                <a:gd name="T18" fmla="*/ 106 w 496"/>
                <a:gd name="T19" fmla="*/ 66 h 348"/>
                <a:gd name="T20" fmla="*/ 128 w 496"/>
                <a:gd name="T21" fmla="*/ 72 h 348"/>
                <a:gd name="T22" fmla="*/ 146 w 496"/>
                <a:gd name="T23" fmla="*/ 82 h 348"/>
                <a:gd name="T24" fmla="*/ 162 w 496"/>
                <a:gd name="T25" fmla="*/ 94 h 348"/>
                <a:gd name="T26" fmla="*/ 176 w 496"/>
                <a:gd name="T27" fmla="*/ 112 h 348"/>
                <a:gd name="T28" fmla="*/ 186 w 496"/>
                <a:gd name="T29" fmla="*/ 130 h 348"/>
                <a:gd name="T30" fmla="*/ 192 w 496"/>
                <a:gd name="T31" fmla="*/ 150 h 348"/>
                <a:gd name="T32" fmla="*/ 194 w 496"/>
                <a:gd name="T33" fmla="*/ 172 h 348"/>
                <a:gd name="T34" fmla="*/ 194 w 496"/>
                <a:gd name="T35" fmla="*/ 172 h 348"/>
                <a:gd name="T36" fmla="*/ 192 w 496"/>
                <a:gd name="T37" fmla="*/ 194 h 348"/>
                <a:gd name="T38" fmla="*/ 186 w 496"/>
                <a:gd name="T39" fmla="*/ 214 h 348"/>
                <a:gd name="T40" fmla="*/ 176 w 496"/>
                <a:gd name="T41" fmla="*/ 232 h 348"/>
                <a:gd name="T42" fmla="*/ 162 w 496"/>
                <a:gd name="T43" fmla="*/ 248 h 348"/>
                <a:gd name="T44" fmla="*/ 146 w 496"/>
                <a:gd name="T45" fmla="*/ 262 h 348"/>
                <a:gd name="T46" fmla="*/ 128 w 496"/>
                <a:gd name="T47" fmla="*/ 272 h 348"/>
                <a:gd name="T48" fmla="*/ 106 w 496"/>
                <a:gd name="T49" fmla="*/ 278 h 348"/>
                <a:gd name="T50" fmla="*/ 86 w 496"/>
                <a:gd name="T51" fmla="*/ 280 h 348"/>
                <a:gd name="T52" fmla="*/ 86 w 496"/>
                <a:gd name="T53" fmla="*/ 280 h 348"/>
                <a:gd name="T54" fmla="*/ 64 w 496"/>
                <a:gd name="T55" fmla="*/ 278 h 348"/>
                <a:gd name="T56" fmla="*/ 80 w 496"/>
                <a:gd name="T57" fmla="*/ 348 h 348"/>
                <a:gd name="T58" fmla="*/ 496 w 496"/>
                <a:gd name="T59" fmla="*/ 348 h 348"/>
                <a:gd name="T60" fmla="*/ 496 w 496"/>
                <a:gd name="T61" fmla="*/ 348 h 348"/>
                <a:gd name="T62" fmla="*/ 482 w 496"/>
                <a:gd name="T63" fmla="*/ 290 h 348"/>
                <a:gd name="T64" fmla="*/ 466 w 496"/>
                <a:gd name="T65" fmla="*/ 212 h 348"/>
                <a:gd name="T66" fmla="*/ 460 w 496"/>
                <a:gd name="T67" fmla="*/ 164 h 348"/>
                <a:gd name="T68" fmla="*/ 452 w 496"/>
                <a:gd name="T69" fmla="*/ 112 h 348"/>
                <a:gd name="T70" fmla="*/ 448 w 496"/>
                <a:gd name="T71" fmla="*/ 58 h 348"/>
                <a:gd name="T72" fmla="*/ 444 w 496"/>
                <a:gd name="T7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6" h="348">
                  <a:moveTo>
                    <a:pt x="444" y="0"/>
                  </a:moveTo>
                  <a:lnTo>
                    <a:pt x="0" y="0"/>
                  </a:lnTo>
                  <a:lnTo>
                    <a:pt x="20" y="84"/>
                  </a:lnTo>
                  <a:lnTo>
                    <a:pt x="20" y="84"/>
                  </a:lnTo>
                  <a:lnTo>
                    <a:pt x="34" y="76"/>
                  </a:lnTo>
                  <a:lnTo>
                    <a:pt x="50" y="68"/>
                  </a:lnTo>
                  <a:lnTo>
                    <a:pt x="68" y="64"/>
                  </a:lnTo>
                  <a:lnTo>
                    <a:pt x="86" y="64"/>
                  </a:lnTo>
                  <a:lnTo>
                    <a:pt x="86" y="64"/>
                  </a:lnTo>
                  <a:lnTo>
                    <a:pt x="106" y="66"/>
                  </a:lnTo>
                  <a:lnTo>
                    <a:pt x="128" y="72"/>
                  </a:lnTo>
                  <a:lnTo>
                    <a:pt x="146" y="82"/>
                  </a:lnTo>
                  <a:lnTo>
                    <a:pt x="162" y="94"/>
                  </a:lnTo>
                  <a:lnTo>
                    <a:pt x="176" y="112"/>
                  </a:lnTo>
                  <a:lnTo>
                    <a:pt x="186" y="130"/>
                  </a:lnTo>
                  <a:lnTo>
                    <a:pt x="192" y="150"/>
                  </a:lnTo>
                  <a:lnTo>
                    <a:pt x="194" y="172"/>
                  </a:lnTo>
                  <a:lnTo>
                    <a:pt x="194" y="172"/>
                  </a:lnTo>
                  <a:lnTo>
                    <a:pt x="192" y="194"/>
                  </a:lnTo>
                  <a:lnTo>
                    <a:pt x="186" y="214"/>
                  </a:lnTo>
                  <a:lnTo>
                    <a:pt x="176" y="232"/>
                  </a:lnTo>
                  <a:lnTo>
                    <a:pt x="162" y="248"/>
                  </a:lnTo>
                  <a:lnTo>
                    <a:pt x="146" y="262"/>
                  </a:lnTo>
                  <a:lnTo>
                    <a:pt x="128" y="272"/>
                  </a:lnTo>
                  <a:lnTo>
                    <a:pt x="106" y="278"/>
                  </a:lnTo>
                  <a:lnTo>
                    <a:pt x="86" y="280"/>
                  </a:lnTo>
                  <a:lnTo>
                    <a:pt x="86" y="280"/>
                  </a:lnTo>
                  <a:lnTo>
                    <a:pt x="64" y="278"/>
                  </a:lnTo>
                  <a:lnTo>
                    <a:pt x="80" y="348"/>
                  </a:lnTo>
                  <a:lnTo>
                    <a:pt x="496" y="348"/>
                  </a:lnTo>
                  <a:lnTo>
                    <a:pt x="496" y="348"/>
                  </a:lnTo>
                  <a:lnTo>
                    <a:pt x="482" y="290"/>
                  </a:lnTo>
                  <a:lnTo>
                    <a:pt x="466" y="212"/>
                  </a:lnTo>
                  <a:lnTo>
                    <a:pt x="460" y="164"/>
                  </a:lnTo>
                  <a:lnTo>
                    <a:pt x="452" y="112"/>
                  </a:lnTo>
                  <a:lnTo>
                    <a:pt x="448" y="58"/>
                  </a:lnTo>
                  <a:lnTo>
                    <a:pt x="4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69"/>
            <p:cNvSpPr>
              <a:spLocks/>
            </p:cNvSpPr>
            <p:nvPr/>
          </p:nvSpPr>
          <p:spPr bwMode="auto">
            <a:xfrm>
              <a:off x="13517811" y="6764188"/>
              <a:ext cx="578093" cy="795886"/>
            </a:xfrm>
            <a:custGeom>
              <a:avLst/>
              <a:gdLst>
                <a:gd name="T0" fmla="*/ 416 w 430"/>
                <a:gd name="T1" fmla="*/ 0 h 592"/>
                <a:gd name="T2" fmla="*/ 0 w 430"/>
                <a:gd name="T3" fmla="*/ 0 h 592"/>
                <a:gd name="T4" fmla="*/ 132 w 430"/>
                <a:gd name="T5" fmla="*/ 592 h 592"/>
                <a:gd name="T6" fmla="*/ 132 w 430"/>
                <a:gd name="T7" fmla="*/ 592 h 592"/>
                <a:gd name="T8" fmla="*/ 180 w 430"/>
                <a:gd name="T9" fmla="*/ 554 h 592"/>
                <a:gd name="T10" fmla="*/ 234 w 430"/>
                <a:gd name="T11" fmla="*/ 516 h 592"/>
                <a:gd name="T12" fmla="*/ 294 w 430"/>
                <a:gd name="T13" fmla="*/ 476 h 592"/>
                <a:gd name="T14" fmla="*/ 364 w 430"/>
                <a:gd name="T15" fmla="*/ 434 h 592"/>
                <a:gd name="T16" fmla="*/ 364 w 430"/>
                <a:gd name="T17" fmla="*/ 434 h 592"/>
                <a:gd name="T18" fmla="*/ 372 w 430"/>
                <a:gd name="T19" fmla="*/ 424 h 592"/>
                <a:gd name="T20" fmla="*/ 378 w 430"/>
                <a:gd name="T21" fmla="*/ 408 h 592"/>
                <a:gd name="T22" fmla="*/ 386 w 430"/>
                <a:gd name="T23" fmla="*/ 388 h 592"/>
                <a:gd name="T24" fmla="*/ 394 w 430"/>
                <a:gd name="T25" fmla="*/ 366 h 592"/>
                <a:gd name="T26" fmla="*/ 406 w 430"/>
                <a:gd name="T27" fmla="*/ 312 h 592"/>
                <a:gd name="T28" fmla="*/ 418 w 430"/>
                <a:gd name="T29" fmla="*/ 252 h 592"/>
                <a:gd name="T30" fmla="*/ 426 w 430"/>
                <a:gd name="T31" fmla="*/ 190 h 592"/>
                <a:gd name="T32" fmla="*/ 430 w 430"/>
                <a:gd name="T33" fmla="*/ 128 h 592"/>
                <a:gd name="T34" fmla="*/ 430 w 430"/>
                <a:gd name="T35" fmla="*/ 102 h 592"/>
                <a:gd name="T36" fmla="*/ 430 w 430"/>
                <a:gd name="T37" fmla="*/ 76 h 592"/>
                <a:gd name="T38" fmla="*/ 428 w 430"/>
                <a:gd name="T39" fmla="*/ 52 h 592"/>
                <a:gd name="T40" fmla="*/ 424 w 430"/>
                <a:gd name="T41" fmla="*/ 34 h 592"/>
                <a:gd name="T42" fmla="*/ 424 w 430"/>
                <a:gd name="T43" fmla="*/ 34 h 592"/>
                <a:gd name="T44" fmla="*/ 416 w 430"/>
                <a:gd name="T45"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0" h="592">
                  <a:moveTo>
                    <a:pt x="416" y="0"/>
                  </a:moveTo>
                  <a:lnTo>
                    <a:pt x="0" y="0"/>
                  </a:lnTo>
                  <a:lnTo>
                    <a:pt x="132" y="592"/>
                  </a:lnTo>
                  <a:lnTo>
                    <a:pt x="132" y="592"/>
                  </a:lnTo>
                  <a:lnTo>
                    <a:pt x="180" y="554"/>
                  </a:lnTo>
                  <a:lnTo>
                    <a:pt x="234" y="516"/>
                  </a:lnTo>
                  <a:lnTo>
                    <a:pt x="294" y="476"/>
                  </a:lnTo>
                  <a:lnTo>
                    <a:pt x="364" y="434"/>
                  </a:lnTo>
                  <a:lnTo>
                    <a:pt x="364" y="434"/>
                  </a:lnTo>
                  <a:lnTo>
                    <a:pt x="372" y="424"/>
                  </a:lnTo>
                  <a:lnTo>
                    <a:pt x="378" y="408"/>
                  </a:lnTo>
                  <a:lnTo>
                    <a:pt x="386" y="388"/>
                  </a:lnTo>
                  <a:lnTo>
                    <a:pt x="394" y="366"/>
                  </a:lnTo>
                  <a:lnTo>
                    <a:pt x="406" y="312"/>
                  </a:lnTo>
                  <a:lnTo>
                    <a:pt x="418" y="252"/>
                  </a:lnTo>
                  <a:lnTo>
                    <a:pt x="426" y="190"/>
                  </a:lnTo>
                  <a:lnTo>
                    <a:pt x="430" y="128"/>
                  </a:lnTo>
                  <a:lnTo>
                    <a:pt x="430" y="102"/>
                  </a:lnTo>
                  <a:lnTo>
                    <a:pt x="430" y="76"/>
                  </a:lnTo>
                  <a:lnTo>
                    <a:pt x="428" y="52"/>
                  </a:lnTo>
                  <a:lnTo>
                    <a:pt x="424" y="34"/>
                  </a:lnTo>
                  <a:lnTo>
                    <a:pt x="424" y="34"/>
                  </a:lnTo>
                  <a:lnTo>
                    <a:pt x="4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70"/>
            <p:cNvSpPr>
              <a:spLocks/>
            </p:cNvSpPr>
            <p:nvPr/>
          </p:nvSpPr>
          <p:spPr bwMode="auto">
            <a:xfrm>
              <a:off x="13517811" y="6764188"/>
              <a:ext cx="578093" cy="795886"/>
            </a:xfrm>
            <a:custGeom>
              <a:avLst/>
              <a:gdLst>
                <a:gd name="T0" fmla="*/ 416 w 430"/>
                <a:gd name="T1" fmla="*/ 0 h 592"/>
                <a:gd name="T2" fmla="*/ 0 w 430"/>
                <a:gd name="T3" fmla="*/ 0 h 592"/>
                <a:gd name="T4" fmla="*/ 132 w 430"/>
                <a:gd name="T5" fmla="*/ 592 h 592"/>
                <a:gd name="T6" fmla="*/ 132 w 430"/>
                <a:gd name="T7" fmla="*/ 592 h 592"/>
                <a:gd name="T8" fmla="*/ 180 w 430"/>
                <a:gd name="T9" fmla="*/ 554 h 592"/>
                <a:gd name="T10" fmla="*/ 234 w 430"/>
                <a:gd name="T11" fmla="*/ 516 h 592"/>
                <a:gd name="T12" fmla="*/ 294 w 430"/>
                <a:gd name="T13" fmla="*/ 476 h 592"/>
                <a:gd name="T14" fmla="*/ 364 w 430"/>
                <a:gd name="T15" fmla="*/ 434 h 592"/>
                <a:gd name="T16" fmla="*/ 364 w 430"/>
                <a:gd name="T17" fmla="*/ 434 h 592"/>
                <a:gd name="T18" fmla="*/ 372 w 430"/>
                <a:gd name="T19" fmla="*/ 424 h 592"/>
                <a:gd name="T20" fmla="*/ 378 w 430"/>
                <a:gd name="T21" fmla="*/ 408 h 592"/>
                <a:gd name="T22" fmla="*/ 386 w 430"/>
                <a:gd name="T23" fmla="*/ 388 h 592"/>
                <a:gd name="T24" fmla="*/ 394 w 430"/>
                <a:gd name="T25" fmla="*/ 366 h 592"/>
                <a:gd name="T26" fmla="*/ 406 w 430"/>
                <a:gd name="T27" fmla="*/ 312 h 592"/>
                <a:gd name="T28" fmla="*/ 418 w 430"/>
                <a:gd name="T29" fmla="*/ 252 h 592"/>
                <a:gd name="T30" fmla="*/ 426 w 430"/>
                <a:gd name="T31" fmla="*/ 190 h 592"/>
                <a:gd name="T32" fmla="*/ 430 w 430"/>
                <a:gd name="T33" fmla="*/ 128 h 592"/>
                <a:gd name="T34" fmla="*/ 430 w 430"/>
                <a:gd name="T35" fmla="*/ 102 h 592"/>
                <a:gd name="T36" fmla="*/ 430 w 430"/>
                <a:gd name="T37" fmla="*/ 76 h 592"/>
                <a:gd name="T38" fmla="*/ 428 w 430"/>
                <a:gd name="T39" fmla="*/ 52 h 592"/>
                <a:gd name="T40" fmla="*/ 424 w 430"/>
                <a:gd name="T41" fmla="*/ 34 h 592"/>
                <a:gd name="T42" fmla="*/ 424 w 430"/>
                <a:gd name="T43" fmla="*/ 34 h 592"/>
                <a:gd name="T44" fmla="*/ 416 w 430"/>
                <a:gd name="T45"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0" h="592">
                  <a:moveTo>
                    <a:pt x="416" y="0"/>
                  </a:moveTo>
                  <a:lnTo>
                    <a:pt x="0" y="0"/>
                  </a:lnTo>
                  <a:lnTo>
                    <a:pt x="132" y="592"/>
                  </a:lnTo>
                  <a:lnTo>
                    <a:pt x="132" y="592"/>
                  </a:lnTo>
                  <a:lnTo>
                    <a:pt x="180" y="554"/>
                  </a:lnTo>
                  <a:lnTo>
                    <a:pt x="234" y="516"/>
                  </a:lnTo>
                  <a:lnTo>
                    <a:pt x="294" y="476"/>
                  </a:lnTo>
                  <a:lnTo>
                    <a:pt x="364" y="434"/>
                  </a:lnTo>
                  <a:lnTo>
                    <a:pt x="364" y="434"/>
                  </a:lnTo>
                  <a:lnTo>
                    <a:pt x="372" y="424"/>
                  </a:lnTo>
                  <a:lnTo>
                    <a:pt x="378" y="408"/>
                  </a:lnTo>
                  <a:lnTo>
                    <a:pt x="386" y="388"/>
                  </a:lnTo>
                  <a:lnTo>
                    <a:pt x="394" y="366"/>
                  </a:lnTo>
                  <a:lnTo>
                    <a:pt x="406" y="312"/>
                  </a:lnTo>
                  <a:lnTo>
                    <a:pt x="418" y="252"/>
                  </a:lnTo>
                  <a:lnTo>
                    <a:pt x="426" y="190"/>
                  </a:lnTo>
                  <a:lnTo>
                    <a:pt x="430" y="128"/>
                  </a:lnTo>
                  <a:lnTo>
                    <a:pt x="430" y="102"/>
                  </a:lnTo>
                  <a:lnTo>
                    <a:pt x="430" y="76"/>
                  </a:lnTo>
                  <a:lnTo>
                    <a:pt x="428" y="52"/>
                  </a:lnTo>
                  <a:lnTo>
                    <a:pt x="424" y="34"/>
                  </a:lnTo>
                  <a:lnTo>
                    <a:pt x="424" y="34"/>
                  </a:lnTo>
                  <a:lnTo>
                    <a:pt x="4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71"/>
            <p:cNvSpPr>
              <a:spLocks/>
            </p:cNvSpPr>
            <p:nvPr/>
          </p:nvSpPr>
          <p:spPr bwMode="auto">
            <a:xfrm>
              <a:off x="13437147" y="6382377"/>
              <a:ext cx="233926" cy="290391"/>
            </a:xfrm>
            <a:custGeom>
              <a:avLst/>
              <a:gdLst>
                <a:gd name="T0" fmla="*/ 66 w 174"/>
                <a:gd name="T1" fmla="*/ 0 h 216"/>
                <a:gd name="T2" fmla="*/ 66 w 174"/>
                <a:gd name="T3" fmla="*/ 0 h 216"/>
                <a:gd name="T4" fmla="*/ 48 w 174"/>
                <a:gd name="T5" fmla="*/ 0 h 216"/>
                <a:gd name="T6" fmla="*/ 30 w 174"/>
                <a:gd name="T7" fmla="*/ 4 h 216"/>
                <a:gd name="T8" fmla="*/ 14 w 174"/>
                <a:gd name="T9" fmla="*/ 12 h 216"/>
                <a:gd name="T10" fmla="*/ 0 w 174"/>
                <a:gd name="T11" fmla="*/ 20 h 216"/>
                <a:gd name="T12" fmla="*/ 44 w 174"/>
                <a:gd name="T13" fmla="*/ 214 h 216"/>
                <a:gd name="T14" fmla="*/ 44 w 174"/>
                <a:gd name="T15" fmla="*/ 214 h 216"/>
                <a:gd name="T16" fmla="*/ 66 w 174"/>
                <a:gd name="T17" fmla="*/ 216 h 216"/>
                <a:gd name="T18" fmla="*/ 66 w 174"/>
                <a:gd name="T19" fmla="*/ 216 h 216"/>
                <a:gd name="T20" fmla="*/ 86 w 174"/>
                <a:gd name="T21" fmla="*/ 214 h 216"/>
                <a:gd name="T22" fmla="*/ 108 w 174"/>
                <a:gd name="T23" fmla="*/ 208 h 216"/>
                <a:gd name="T24" fmla="*/ 126 w 174"/>
                <a:gd name="T25" fmla="*/ 198 h 216"/>
                <a:gd name="T26" fmla="*/ 142 w 174"/>
                <a:gd name="T27" fmla="*/ 184 h 216"/>
                <a:gd name="T28" fmla="*/ 156 w 174"/>
                <a:gd name="T29" fmla="*/ 168 h 216"/>
                <a:gd name="T30" fmla="*/ 166 w 174"/>
                <a:gd name="T31" fmla="*/ 150 h 216"/>
                <a:gd name="T32" fmla="*/ 172 w 174"/>
                <a:gd name="T33" fmla="*/ 130 h 216"/>
                <a:gd name="T34" fmla="*/ 174 w 174"/>
                <a:gd name="T35" fmla="*/ 108 h 216"/>
                <a:gd name="T36" fmla="*/ 174 w 174"/>
                <a:gd name="T37" fmla="*/ 108 h 216"/>
                <a:gd name="T38" fmla="*/ 172 w 174"/>
                <a:gd name="T39" fmla="*/ 86 h 216"/>
                <a:gd name="T40" fmla="*/ 166 w 174"/>
                <a:gd name="T41" fmla="*/ 66 h 216"/>
                <a:gd name="T42" fmla="*/ 156 w 174"/>
                <a:gd name="T43" fmla="*/ 48 h 216"/>
                <a:gd name="T44" fmla="*/ 142 w 174"/>
                <a:gd name="T45" fmla="*/ 30 h 216"/>
                <a:gd name="T46" fmla="*/ 126 w 174"/>
                <a:gd name="T47" fmla="*/ 18 h 216"/>
                <a:gd name="T48" fmla="*/ 108 w 174"/>
                <a:gd name="T49" fmla="*/ 8 h 216"/>
                <a:gd name="T50" fmla="*/ 86 w 174"/>
                <a:gd name="T51" fmla="*/ 2 h 216"/>
                <a:gd name="T52" fmla="*/ 66 w 174"/>
                <a:gd name="T5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216">
                  <a:moveTo>
                    <a:pt x="66" y="0"/>
                  </a:moveTo>
                  <a:lnTo>
                    <a:pt x="66" y="0"/>
                  </a:lnTo>
                  <a:lnTo>
                    <a:pt x="48" y="0"/>
                  </a:lnTo>
                  <a:lnTo>
                    <a:pt x="30" y="4"/>
                  </a:lnTo>
                  <a:lnTo>
                    <a:pt x="14" y="12"/>
                  </a:lnTo>
                  <a:lnTo>
                    <a:pt x="0" y="20"/>
                  </a:lnTo>
                  <a:lnTo>
                    <a:pt x="44" y="214"/>
                  </a:lnTo>
                  <a:lnTo>
                    <a:pt x="44" y="214"/>
                  </a:lnTo>
                  <a:lnTo>
                    <a:pt x="66" y="216"/>
                  </a:lnTo>
                  <a:lnTo>
                    <a:pt x="66" y="216"/>
                  </a:lnTo>
                  <a:lnTo>
                    <a:pt x="86" y="214"/>
                  </a:lnTo>
                  <a:lnTo>
                    <a:pt x="108" y="208"/>
                  </a:lnTo>
                  <a:lnTo>
                    <a:pt x="126" y="198"/>
                  </a:lnTo>
                  <a:lnTo>
                    <a:pt x="142" y="184"/>
                  </a:lnTo>
                  <a:lnTo>
                    <a:pt x="156" y="168"/>
                  </a:lnTo>
                  <a:lnTo>
                    <a:pt x="166" y="150"/>
                  </a:lnTo>
                  <a:lnTo>
                    <a:pt x="172" y="130"/>
                  </a:lnTo>
                  <a:lnTo>
                    <a:pt x="174" y="108"/>
                  </a:lnTo>
                  <a:lnTo>
                    <a:pt x="174" y="108"/>
                  </a:lnTo>
                  <a:lnTo>
                    <a:pt x="172" y="86"/>
                  </a:lnTo>
                  <a:lnTo>
                    <a:pt x="166" y="66"/>
                  </a:lnTo>
                  <a:lnTo>
                    <a:pt x="156" y="48"/>
                  </a:lnTo>
                  <a:lnTo>
                    <a:pt x="142" y="30"/>
                  </a:lnTo>
                  <a:lnTo>
                    <a:pt x="126" y="18"/>
                  </a:lnTo>
                  <a:lnTo>
                    <a:pt x="108" y="8"/>
                  </a:lnTo>
                  <a:lnTo>
                    <a:pt x="86" y="2"/>
                  </a:lnTo>
                  <a:lnTo>
                    <a:pt x="66" y="0"/>
                  </a:lnTo>
                  <a:close/>
                </a:path>
              </a:pathLst>
            </a:custGeom>
            <a:solidFill>
              <a:srgbClr val="767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72"/>
            <p:cNvSpPr>
              <a:spLocks/>
            </p:cNvSpPr>
            <p:nvPr/>
          </p:nvSpPr>
          <p:spPr bwMode="auto">
            <a:xfrm>
              <a:off x="13437147" y="6382377"/>
              <a:ext cx="233926" cy="290391"/>
            </a:xfrm>
            <a:custGeom>
              <a:avLst/>
              <a:gdLst>
                <a:gd name="T0" fmla="*/ 66 w 174"/>
                <a:gd name="T1" fmla="*/ 0 h 216"/>
                <a:gd name="T2" fmla="*/ 66 w 174"/>
                <a:gd name="T3" fmla="*/ 0 h 216"/>
                <a:gd name="T4" fmla="*/ 48 w 174"/>
                <a:gd name="T5" fmla="*/ 0 h 216"/>
                <a:gd name="T6" fmla="*/ 30 w 174"/>
                <a:gd name="T7" fmla="*/ 4 h 216"/>
                <a:gd name="T8" fmla="*/ 14 w 174"/>
                <a:gd name="T9" fmla="*/ 12 h 216"/>
                <a:gd name="T10" fmla="*/ 0 w 174"/>
                <a:gd name="T11" fmla="*/ 20 h 216"/>
                <a:gd name="T12" fmla="*/ 44 w 174"/>
                <a:gd name="T13" fmla="*/ 214 h 216"/>
                <a:gd name="T14" fmla="*/ 44 w 174"/>
                <a:gd name="T15" fmla="*/ 214 h 216"/>
                <a:gd name="T16" fmla="*/ 66 w 174"/>
                <a:gd name="T17" fmla="*/ 216 h 216"/>
                <a:gd name="T18" fmla="*/ 66 w 174"/>
                <a:gd name="T19" fmla="*/ 216 h 216"/>
                <a:gd name="T20" fmla="*/ 86 w 174"/>
                <a:gd name="T21" fmla="*/ 214 h 216"/>
                <a:gd name="T22" fmla="*/ 108 w 174"/>
                <a:gd name="T23" fmla="*/ 208 h 216"/>
                <a:gd name="T24" fmla="*/ 126 w 174"/>
                <a:gd name="T25" fmla="*/ 198 h 216"/>
                <a:gd name="T26" fmla="*/ 142 w 174"/>
                <a:gd name="T27" fmla="*/ 184 h 216"/>
                <a:gd name="T28" fmla="*/ 156 w 174"/>
                <a:gd name="T29" fmla="*/ 168 h 216"/>
                <a:gd name="T30" fmla="*/ 166 w 174"/>
                <a:gd name="T31" fmla="*/ 150 h 216"/>
                <a:gd name="T32" fmla="*/ 172 w 174"/>
                <a:gd name="T33" fmla="*/ 130 h 216"/>
                <a:gd name="T34" fmla="*/ 174 w 174"/>
                <a:gd name="T35" fmla="*/ 108 h 216"/>
                <a:gd name="T36" fmla="*/ 174 w 174"/>
                <a:gd name="T37" fmla="*/ 108 h 216"/>
                <a:gd name="T38" fmla="*/ 172 w 174"/>
                <a:gd name="T39" fmla="*/ 86 h 216"/>
                <a:gd name="T40" fmla="*/ 166 w 174"/>
                <a:gd name="T41" fmla="*/ 66 h 216"/>
                <a:gd name="T42" fmla="*/ 156 w 174"/>
                <a:gd name="T43" fmla="*/ 48 h 216"/>
                <a:gd name="T44" fmla="*/ 142 w 174"/>
                <a:gd name="T45" fmla="*/ 30 h 216"/>
                <a:gd name="T46" fmla="*/ 126 w 174"/>
                <a:gd name="T47" fmla="*/ 18 h 216"/>
                <a:gd name="T48" fmla="*/ 108 w 174"/>
                <a:gd name="T49" fmla="*/ 8 h 216"/>
                <a:gd name="T50" fmla="*/ 86 w 174"/>
                <a:gd name="T51" fmla="*/ 2 h 216"/>
                <a:gd name="T52" fmla="*/ 66 w 174"/>
                <a:gd name="T5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216">
                  <a:moveTo>
                    <a:pt x="66" y="0"/>
                  </a:moveTo>
                  <a:lnTo>
                    <a:pt x="66" y="0"/>
                  </a:lnTo>
                  <a:lnTo>
                    <a:pt x="48" y="0"/>
                  </a:lnTo>
                  <a:lnTo>
                    <a:pt x="30" y="4"/>
                  </a:lnTo>
                  <a:lnTo>
                    <a:pt x="14" y="12"/>
                  </a:lnTo>
                  <a:lnTo>
                    <a:pt x="0" y="20"/>
                  </a:lnTo>
                  <a:lnTo>
                    <a:pt x="44" y="214"/>
                  </a:lnTo>
                  <a:lnTo>
                    <a:pt x="44" y="214"/>
                  </a:lnTo>
                  <a:lnTo>
                    <a:pt x="66" y="216"/>
                  </a:lnTo>
                  <a:lnTo>
                    <a:pt x="66" y="216"/>
                  </a:lnTo>
                  <a:lnTo>
                    <a:pt x="86" y="214"/>
                  </a:lnTo>
                  <a:lnTo>
                    <a:pt x="108" y="208"/>
                  </a:lnTo>
                  <a:lnTo>
                    <a:pt x="126" y="198"/>
                  </a:lnTo>
                  <a:lnTo>
                    <a:pt x="142" y="184"/>
                  </a:lnTo>
                  <a:lnTo>
                    <a:pt x="156" y="168"/>
                  </a:lnTo>
                  <a:lnTo>
                    <a:pt x="166" y="150"/>
                  </a:lnTo>
                  <a:lnTo>
                    <a:pt x="172" y="130"/>
                  </a:lnTo>
                  <a:lnTo>
                    <a:pt x="174" y="108"/>
                  </a:lnTo>
                  <a:lnTo>
                    <a:pt x="174" y="108"/>
                  </a:lnTo>
                  <a:lnTo>
                    <a:pt x="172" y="86"/>
                  </a:lnTo>
                  <a:lnTo>
                    <a:pt x="166" y="66"/>
                  </a:lnTo>
                  <a:lnTo>
                    <a:pt x="156" y="48"/>
                  </a:lnTo>
                  <a:lnTo>
                    <a:pt x="142" y="30"/>
                  </a:lnTo>
                  <a:lnTo>
                    <a:pt x="126" y="18"/>
                  </a:lnTo>
                  <a:lnTo>
                    <a:pt x="108" y="8"/>
                  </a:lnTo>
                  <a:lnTo>
                    <a:pt x="86"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73"/>
            <p:cNvSpPr>
              <a:spLocks/>
            </p:cNvSpPr>
            <p:nvPr/>
          </p:nvSpPr>
          <p:spPr bwMode="auto">
            <a:xfrm>
              <a:off x="14134891" y="7662248"/>
              <a:ext cx="381810" cy="2198097"/>
            </a:xfrm>
            <a:custGeom>
              <a:avLst/>
              <a:gdLst>
                <a:gd name="T0" fmla="*/ 284 w 284"/>
                <a:gd name="T1" fmla="*/ 0 h 1635"/>
                <a:gd name="T2" fmla="*/ 284 w 284"/>
                <a:gd name="T3" fmla="*/ 0 h 1635"/>
                <a:gd name="T4" fmla="*/ 260 w 284"/>
                <a:gd name="T5" fmla="*/ 28 h 1635"/>
                <a:gd name="T6" fmla="*/ 234 w 284"/>
                <a:gd name="T7" fmla="*/ 54 h 1635"/>
                <a:gd name="T8" fmla="*/ 206 w 284"/>
                <a:gd name="T9" fmla="*/ 74 h 1635"/>
                <a:gd name="T10" fmla="*/ 180 w 284"/>
                <a:gd name="T11" fmla="*/ 92 h 1635"/>
                <a:gd name="T12" fmla="*/ 180 w 284"/>
                <a:gd name="T13" fmla="*/ 1369 h 1635"/>
                <a:gd name="T14" fmla="*/ 0 w 284"/>
                <a:gd name="T15" fmla="*/ 1369 h 1635"/>
                <a:gd name="T16" fmla="*/ 60 w 284"/>
                <a:gd name="T17" fmla="*/ 1635 h 1635"/>
                <a:gd name="T18" fmla="*/ 182 w 284"/>
                <a:gd name="T19" fmla="*/ 1635 h 1635"/>
                <a:gd name="T20" fmla="*/ 182 w 284"/>
                <a:gd name="T21" fmla="*/ 1635 h 1635"/>
                <a:gd name="T22" fmla="*/ 202 w 284"/>
                <a:gd name="T23" fmla="*/ 1633 h 1635"/>
                <a:gd name="T24" fmla="*/ 222 w 284"/>
                <a:gd name="T25" fmla="*/ 1627 h 1635"/>
                <a:gd name="T26" fmla="*/ 238 w 284"/>
                <a:gd name="T27" fmla="*/ 1617 h 1635"/>
                <a:gd name="T28" fmla="*/ 254 w 284"/>
                <a:gd name="T29" fmla="*/ 1605 h 1635"/>
                <a:gd name="T30" fmla="*/ 266 w 284"/>
                <a:gd name="T31" fmla="*/ 1589 h 1635"/>
                <a:gd name="T32" fmla="*/ 276 w 284"/>
                <a:gd name="T33" fmla="*/ 1573 h 1635"/>
                <a:gd name="T34" fmla="*/ 282 w 284"/>
                <a:gd name="T35" fmla="*/ 1553 h 1635"/>
                <a:gd name="T36" fmla="*/ 284 w 284"/>
                <a:gd name="T37" fmla="*/ 1533 h 1635"/>
                <a:gd name="T38" fmla="*/ 284 w 284"/>
                <a:gd name="T39" fmla="*/ 0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 h="1635">
                  <a:moveTo>
                    <a:pt x="284" y="0"/>
                  </a:moveTo>
                  <a:lnTo>
                    <a:pt x="284" y="0"/>
                  </a:lnTo>
                  <a:lnTo>
                    <a:pt x="260" y="28"/>
                  </a:lnTo>
                  <a:lnTo>
                    <a:pt x="234" y="54"/>
                  </a:lnTo>
                  <a:lnTo>
                    <a:pt x="206" y="74"/>
                  </a:lnTo>
                  <a:lnTo>
                    <a:pt x="180" y="92"/>
                  </a:lnTo>
                  <a:lnTo>
                    <a:pt x="180" y="1369"/>
                  </a:lnTo>
                  <a:lnTo>
                    <a:pt x="0" y="1369"/>
                  </a:lnTo>
                  <a:lnTo>
                    <a:pt x="60" y="1635"/>
                  </a:lnTo>
                  <a:lnTo>
                    <a:pt x="182" y="1635"/>
                  </a:lnTo>
                  <a:lnTo>
                    <a:pt x="182" y="1635"/>
                  </a:lnTo>
                  <a:lnTo>
                    <a:pt x="202" y="1633"/>
                  </a:lnTo>
                  <a:lnTo>
                    <a:pt x="222" y="1627"/>
                  </a:lnTo>
                  <a:lnTo>
                    <a:pt x="238" y="1617"/>
                  </a:lnTo>
                  <a:lnTo>
                    <a:pt x="254" y="1605"/>
                  </a:lnTo>
                  <a:lnTo>
                    <a:pt x="266" y="1589"/>
                  </a:lnTo>
                  <a:lnTo>
                    <a:pt x="276" y="1573"/>
                  </a:lnTo>
                  <a:lnTo>
                    <a:pt x="282" y="1553"/>
                  </a:lnTo>
                  <a:lnTo>
                    <a:pt x="284" y="1533"/>
                  </a:lnTo>
                  <a:lnTo>
                    <a:pt x="284" y="0"/>
                  </a:lnTo>
                  <a:close/>
                </a:path>
              </a:pathLst>
            </a:custGeom>
            <a:solidFill>
              <a:srgbClr val="545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74"/>
            <p:cNvSpPr>
              <a:spLocks/>
            </p:cNvSpPr>
            <p:nvPr/>
          </p:nvSpPr>
          <p:spPr bwMode="auto">
            <a:xfrm>
              <a:off x="14134891" y="7662248"/>
              <a:ext cx="381810" cy="2198097"/>
            </a:xfrm>
            <a:custGeom>
              <a:avLst/>
              <a:gdLst>
                <a:gd name="T0" fmla="*/ 284 w 284"/>
                <a:gd name="T1" fmla="*/ 0 h 1635"/>
                <a:gd name="T2" fmla="*/ 284 w 284"/>
                <a:gd name="T3" fmla="*/ 0 h 1635"/>
                <a:gd name="T4" fmla="*/ 260 w 284"/>
                <a:gd name="T5" fmla="*/ 28 h 1635"/>
                <a:gd name="T6" fmla="*/ 234 w 284"/>
                <a:gd name="T7" fmla="*/ 54 h 1635"/>
                <a:gd name="T8" fmla="*/ 206 w 284"/>
                <a:gd name="T9" fmla="*/ 74 h 1635"/>
                <a:gd name="T10" fmla="*/ 180 w 284"/>
                <a:gd name="T11" fmla="*/ 92 h 1635"/>
                <a:gd name="T12" fmla="*/ 180 w 284"/>
                <a:gd name="T13" fmla="*/ 1369 h 1635"/>
                <a:gd name="T14" fmla="*/ 0 w 284"/>
                <a:gd name="T15" fmla="*/ 1369 h 1635"/>
                <a:gd name="T16" fmla="*/ 60 w 284"/>
                <a:gd name="T17" fmla="*/ 1635 h 1635"/>
                <a:gd name="T18" fmla="*/ 182 w 284"/>
                <a:gd name="T19" fmla="*/ 1635 h 1635"/>
                <a:gd name="T20" fmla="*/ 182 w 284"/>
                <a:gd name="T21" fmla="*/ 1635 h 1635"/>
                <a:gd name="T22" fmla="*/ 202 w 284"/>
                <a:gd name="T23" fmla="*/ 1633 h 1635"/>
                <a:gd name="T24" fmla="*/ 222 w 284"/>
                <a:gd name="T25" fmla="*/ 1627 h 1635"/>
                <a:gd name="T26" fmla="*/ 238 w 284"/>
                <a:gd name="T27" fmla="*/ 1617 h 1635"/>
                <a:gd name="T28" fmla="*/ 254 w 284"/>
                <a:gd name="T29" fmla="*/ 1605 h 1635"/>
                <a:gd name="T30" fmla="*/ 266 w 284"/>
                <a:gd name="T31" fmla="*/ 1589 h 1635"/>
                <a:gd name="T32" fmla="*/ 276 w 284"/>
                <a:gd name="T33" fmla="*/ 1573 h 1635"/>
                <a:gd name="T34" fmla="*/ 282 w 284"/>
                <a:gd name="T35" fmla="*/ 1553 h 1635"/>
                <a:gd name="T36" fmla="*/ 284 w 284"/>
                <a:gd name="T37" fmla="*/ 1533 h 1635"/>
                <a:gd name="T38" fmla="*/ 284 w 284"/>
                <a:gd name="T39" fmla="*/ 0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 h="1635">
                  <a:moveTo>
                    <a:pt x="284" y="0"/>
                  </a:moveTo>
                  <a:lnTo>
                    <a:pt x="284" y="0"/>
                  </a:lnTo>
                  <a:lnTo>
                    <a:pt x="260" y="28"/>
                  </a:lnTo>
                  <a:lnTo>
                    <a:pt x="234" y="54"/>
                  </a:lnTo>
                  <a:lnTo>
                    <a:pt x="206" y="74"/>
                  </a:lnTo>
                  <a:lnTo>
                    <a:pt x="180" y="92"/>
                  </a:lnTo>
                  <a:lnTo>
                    <a:pt x="180" y="1369"/>
                  </a:lnTo>
                  <a:lnTo>
                    <a:pt x="0" y="1369"/>
                  </a:lnTo>
                  <a:lnTo>
                    <a:pt x="60" y="1635"/>
                  </a:lnTo>
                  <a:lnTo>
                    <a:pt x="182" y="1635"/>
                  </a:lnTo>
                  <a:lnTo>
                    <a:pt x="182" y="1635"/>
                  </a:lnTo>
                  <a:lnTo>
                    <a:pt x="202" y="1633"/>
                  </a:lnTo>
                  <a:lnTo>
                    <a:pt x="222" y="1627"/>
                  </a:lnTo>
                  <a:lnTo>
                    <a:pt x="238" y="1617"/>
                  </a:lnTo>
                  <a:lnTo>
                    <a:pt x="254" y="1605"/>
                  </a:lnTo>
                  <a:lnTo>
                    <a:pt x="266" y="1589"/>
                  </a:lnTo>
                  <a:lnTo>
                    <a:pt x="276" y="1573"/>
                  </a:lnTo>
                  <a:lnTo>
                    <a:pt x="282" y="1553"/>
                  </a:lnTo>
                  <a:lnTo>
                    <a:pt x="284" y="1533"/>
                  </a:lnTo>
                  <a:lnTo>
                    <a:pt x="2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75"/>
            <p:cNvSpPr>
              <a:spLocks/>
            </p:cNvSpPr>
            <p:nvPr/>
          </p:nvSpPr>
          <p:spPr bwMode="auto">
            <a:xfrm>
              <a:off x="13805513" y="7785933"/>
              <a:ext cx="571371" cy="1716801"/>
            </a:xfrm>
            <a:custGeom>
              <a:avLst/>
              <a:gdLst>
                <a:gd name="T0" fmla="*/ 425 w 425"/>
                <a:gd name="T1" fmla="*/ 0 h 1277"/>
                <a:gd name="T2" fmla="*/ 425 w 425"/>
                <a:gd name="T3" fmla="*/ 0 h 1277"/>
                <a:gd name="T4" fmla="*/ 397 w 425"/>
                <a:gd name="T5" fmla="*/ 16 h 1277"/>
                <a:gd name="T6" fmla="*/ 373 w 425"/>
                <a:gd name="T7" fmla="*/ 28 h 1277"/>
                <a:gd name="T8" fmla="*/ 349 w 425"/>
                <a:gd name="T9" fmla="*/ 38 h 1277"/>
                <a:gd name="T10" fmla="*/ 327 w 425"/>
                <a:gd name="T11" fmla="*/ 46 h 1277"/>
                <a:gd name="T12" fmla="*/ 297 w 425"/>
                <a:gd name="T13" fmla="*/ 54 h 1277"/>
                <a:gd name="T14" fmla="*/ 285 w 425"/>
                <a:gd name="T15" fmla="*/ 56 h 1277"/>
                <a:gd name="T16" fmla="*/ 285 w 425"/>
                <a:gd name="T17" fmla="*/ 56 h 1277"/>
                <a:gd name="T18" fmla="*/ 231 w 425"/>
                <a:gd name="T19" fmla="*/ 86 h 1277"/>
                <a:gd name="T20" fmla="*/ 172 w 425"/>
                <a:gd name="T21" fmla="*/ 116 h 1277"/>
                <a:gd name="T22" fmla="*/ 100 w 425"/>
                <a:gd name="T23" fmla="*/ 152 h 1277"/>
                <a:gd name="T24" fmla="*/ 100 w 425"/>
                <a:gd name="T25" fmla="*/ 152 h 1277"/>
                <a:gd name="T26" fmla="*/ 68 w 425"/>
                <a:gd name="T27" fmla="*/ 168 h 1277"/>
                <a:gd name="T28" fmla="*/ 0 w 425"/>
                <a:gd name="T29" fmla="*/ 198 h 1277"/>
                <a:gd name="T30" fmla="*/ 245 w 425"/>
                <a:gd name="T31" fmla="*/ 1277 h 1277"/>
                <a:gd name="T32" fmla="*/ 425 w 425"/>
                <a:gd name="T33" fmla="*/ 1277 h 1277"/>
                <a:gd name="T34" fmla="*/ 425 w 425"/>
                <a:gd name="T35" fmla="*/ 0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5" h="1277">
                  <a:moveTo>
                    <a:pt x="425" y="0"/>
                  </a:moveTo>
                  <a:lnTo>
                    <a:pt x="425" y="0"/>
                  </a:lnTo>
                  <a:lnTo>
                    <a:pt x="397" y="16"/>
                  </a:lnTo>
                  <a:lnTo>
                    <a:pt x="373" y="28"/>
                  </a:lnTo>
                  <a:lnTo>
                    <a:pt x="349" y="38"/>
                  </a:lnTo>
                  <a:lnTo>
                    <a:pt x="327" y="46"/>
                  </a:lnTo>
                  <a:lnTo>
                    <a:pt x="297" y="54"/>
                  </a:lnTo>
                  <a:lnTo>
                    <a:pt x="285" y="56"/>
                  </a:lnTo>
                  <a:lnTo>
                    <a:pt x="285" y="56"/>
                  </a:lnTo>
                  <a:lnTo>
                    <a:pt x="231" y="86"/>
                  </a:lnTo>
                  <a:lnTo>
                    <a:pt x="172" y="116"/>
                  </a:lnTo>
                  <a:lnTo>
                    <a:pt x="100" y="152"/>
                  </a:lnTo>
                  <a:lnTo>
                    <a:pt x="100" y="152"/>
                  </a:lnTo>
                  <a:lnTo>
                    <a:pt x="68" y="168"/>
                  </a:lnTo>
                  <a:lnTo>
                    <a:pt x="0" y="198"/>
                  </a:lnTo>
                  <a:lnTo>
                    <a:pt x="245" y="1277"/>
                  </a:lnTo>
                  <a:lnTo>
                    <a:pt x="425" y="1277"/>
                  </a:lnTo>
                  <a:lnTo>
                    <a:pt x="4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76"/>
            <p:cNvSpPr>
              <a:spLocks/>
            </p:cNvSpPr>
            <p:nvPr/>
          </p:nvSpPr>
          <p:spPr bwMode="auto">
            <a:xfrm>
              <a:off x="13805513" y="7785933"/>
              <a:ext cx="571371" cy="1716801"/>
            </a:xfrm>
            <a:custGeom>
              <a:avLst/>
              <a:gdLst>
                <a:gd name="T0" fmla="*/ 425 w 425"/>
                <a:gd name="T1" fmla="*/ 0 h 1277"/>
                <a:gd name="T2" fmla="*/ 425 w 425"/>
                <a:gd name="T3" fmla="*/ 0 h 1277"/>
                <a:gd name="T4" fmla="*/ 397 w 425"/>
                <a:gd name="T5" fmla="*/ 16 h 1277"/>
                <a:gd name="T6" fmla="*/ 373 w 425"/>
                <a:gd name="T7" fmla="*/ 28 h 1277"/>
                <a:gd name="T8" fmla="*/ 349 w 425"/>
                <a:gd name="T9" fmla="*/ 38 h 1277"/>
                <a:gd name="T10" fmla="*/ 327 w 425"/>
                <a:gd name="T11" fmla="*/ 46 h 1277"/>
                <a:gd name="T12" fmla="*/ 297 w 425"/>
                <a:gd name="T13" fmla="*/ 54 h 1277"/>
                <a:gd name="T14" fmla="*/ 285 w 425"/>
                <a:gd name="T15" fmla="*/ 56 h 1277"/>
                <a:gd name="T16" fmla="*/ 285 w 425"/>
                <a:gd name="T17" fmla="*/ 56 h 1277"/>
                <a:gd name="T18" fmla="*/ 231 w 425"/>
                <a:gd name="T19" fmla="*/ 86 h 1277"/>
                <a:gd name="T20" fmla="*/ 172 w 425"/>
                <a:gd name="T21" fmla="*/ 116 h 1277"/>
                <a:gd name="T22" fmla="*/ 100 w 425"/>
                <a:gd name="T23" fmla="*/ 152 h 1277"/>
                <a:gd name="T24" fmla="*/ 100 w 425"/>
                <a:gd name="T25" fmla="*/ 152 h 1277"/>
                <a:gd name="T26" fmla="*/ 68 w 425"/>
                <a:gd name="T27" fmla="*/ 168 h 1277"/>
                <a:gd name="T28" fmla="*/ 0 w 425"/>
                <a:gd name="T29" fmla="*/ 198 h 1277"/>
                <a:gd name="T30" fmla="*/ 245 w 425"/>
                <a:gd name="T31" fmla="*/ 1277 h 1277"/>
                <a:gd name="T32" fmla="*/ 425 w 425"/>
                <a:gd name="T33" fmla="*/ 1277 h 1277"/>
                <a:gd name="T34" fmla="*/ 425 w 425"/>
                <a:gd name="T35" fmla="*/ 0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5" h="1277">
                  <a:moveTo>
                    <a:pt x="425" y="0"/>
                  </a:moveTo>
                  <a:lnTo>
                    <a:pt x="425" y="0"/>
                  </a:lnTo>
                  <a:lnTo>
                    <a:pt x="397" y="16"/>
                  </a:lnTo>
                  <a:lnTo>
                    <a:pt x="373" y="28"/>
                  </a:lnTo>
                  <a:lnTo>
                    <a:pt x="349" y="38"/>
                  </a:lnTo>
                  <a:lnTo>
                    <a:pt x="327" y="46"/>
                  </a:lnTo>
                  <a:lnTo>
                    <a:pt x="297" y="54"/>
                  </a:lnTo>
                  <a:lnTo>
                    <a:pt x="285" y="56"/>
                  </a:lnTo>
                  <a:lnTo>
                    <a:pt x="285" y="56"/>
                  </a:lnTo>
                  <a:lnTo>
                    <a:pt x="231" y="86"/>
                  </a:lnTo>
                  <a:lnTo>
                    <a:pt x="172" y="116"/>
                  </a:lnTo>
                  <a:lnTo>
                    <a:pt x="100" y="152"/>
                  </a:lnTo>
                  <a:lnTo>
                    <a:pt x="100" y="152"/>
                  </a:lnTo>
                  <a:lnTo>
                    <a:pt x="68" y="168"/>
                  </a:lnTo>
                  <a:lnTo>
                    <a:pt x="0" y="198"/>
                  </a:lnTo>
                  <a:lnTo>
                    <a:pt x="245" y="1277"/>
                  </a:lnTo>
                  <a:lnTo>
                    <a:pt x="425" y="1277"/>
                  </a:lnTo>
                  <a:lnTo>
                    <a:pt x="4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77"/>
            <p:cNvSpPr>
              <a:spLocks/>
            </p:cNvSpPr>
            <p:nvPr/>
          </p:nvSpPr>
          <p:spPr bwMode="auto">
            <a:xfrm>
              <a:off x="13437147" y="3575266"/>
              <a:ext cx="2614862" cy="4565589"/>
            </a:xfrm>
            <a:custGeom>
              <a:avLst/>
              <a:gdLst>
                <a:gd name="T0" fmla="*/ 1849 w 1945"/>
                <a:gd name="T1" fmla="*/ 224 h 3396"/>
                <a:gd name="T2" fmla="*/ 1507 w 1945"/>
                <a:gd name="T3" fmla="*/ 910 h 3396"/>
                <a:gd name="T4" fmla="*/ 1337 w 1945"/>
                <a:gd name="T5" fmla="*/ 1274 h 3396"/>
                <a:gd name="T6" fmla="*/ 1221 w 1945"/>
                <a:gd name="T7" fmla="*/ 1556 h 3396"/>
                <a:gd name="T8" fmla="*/ 1179 w 1945"/>
                <a:gd name="T9" fmla="*/ 1694 h 3396"/>
                <a:gd name="T10" fmla="*/ 1141 w 1945"/>
                <a:gd name="T11" fmla="*/ 1872 h 3396"/>
                <a:gd name="T12" fmla="*/ 1123 w 1945"/>
                <a:gd name="T13" fmla="*/ 2020 h 3396"/>
                <a:gd name="T14" fmla="*/ 1119 w 1945"/>
                <a:gd name="T15" fmla="*/ 2238 h 3396"/>
                <a:gd name="T16" fmla="*/ 1117 w 1945"/>
                <a:gd name="T17" fmla="*/ 2314 h 3396"/>
                <a:gd name="T18" fmla="*/ 1089 w 1945"/>
                <a:gd name="T19" fmla="*/ 2408 h 3396"/>
                <a:gd name="T20" fmla="*/ 941 w 1945"/>
                <a:gd name="T21" fmla="*/ 2752 h 3396"/>
                <a:gd name="T22" fmla="*/ 867 w 1945"/>
                <a:gd name="T23" fmla="*/ 2928 h 3396"/>
                <a:gd name="T24" fmla="*/ 807 w 1945"/>
                <a:gd name="T25" fmla="*/ 3036 h 3396"/>
                <a:gd name="T26" fmla="*/ 733 w 1945"/>
                <a:gd name="T27" fmla="*/ 3108 h 3396"/>
                <a:gd name="T28" fmla="*/ 657 w 1945"/>
                <a:gd name="T29" fmla="*/ 3154 h 3396"/>
                <a:gd name="T30" fmla="*/ 569 w 1945"/>
                <a:gd name="T31" fmla="*/ 3186 h 3396"/>
                <a:gd name="T32" fmla="*/ 480 w 1945"/>
                <a:gd name="T33" fmla="*/ 3230 h 3396"/>
                <a:gd name="T34" fmla="*/ 256 w 1945"/>
                <a:gd name="T35" fmla="*/ 3338 h 3396"/>
                <a:gd name="T36" fmla="*/ 120 w 1945"/>
                <a:gd name="T37" fmla="*/ 3386 h 3396"/>
                <a:gd name="T38" fmla="*/ 54 w 1945"/>
                <a:gd name="T39" fmla="*/ 3396 h 3396"/>
                <a:gd name="T40" fmla="*/ 24 w 1945"/>
                <a:gd name="T41" fmla="*/ 3388 h 3396"/>
                <a:gd name="T42" fmla="*/ 10 w 1945"/>
                <a:gd name="T43" fmla="*/ 3350 h 3396"/>
                <a:gd name="T44" fmla="*/ 0 w 1945"/>
                <a:gd name="T45" fmla="*/ 3282 h 3396"/>
                <a:gd name="T46" fmla="*/ 10 w 1945"/>
                <a:gd name="T47" fmla="*/ 3204 h 3396"/>
                <a:gd name="T48" fmla="*/ 34 w 1945"/>
                <a:gd name="T49" fmla="*/ 3148 h 3396"/>
                <a:gd name="T50" fmla="*/ 74 w 1945"/>
                <a:gd name="T51" fmla="*/ 3086 h 3396"/>
                <a:gd name="T52" fmla="*/ 134 w 1945"/>
                <a:gd name="T53" fmla="*/ 3018 h 3396"/>
                <a:gd name="T54" fmla="*/ 218 w 1945"/>
                <a:gd name="T55" fmla="*/ 2942 h 3396"/>
                <a:gd name="T56" fmla="*/ 332 w 1945"/>
                <a:gd name="T57" fmla="*/ 2862 h 3396"/>
                <a:gd name="T58" fmla="*/ 424 w 1945"/>
                <a:gd name="T59" fmla="*/ 2806 h 3396"/>
                <a:gd name="T60" fmla="*/ 446 w 1945"/>
                <a:gd name="T61" fmla="*/ 2760 h 3396"/>
                <a:gd name="T62" fmla="*/ 478 w 1945"/>
                <a:gd name="T63" fmla="*/ 2624 h 3396"/>
                <a:gd name="T64" fmla="*/ 490 w 1945"/>
                <a:gd name="T65" fmla="*/ 2474 h 3396"/>
                <a:gd name="T66" fmla="*/ 484 w 1945"/>
                <a:gd name="T67" fmla="*/ 2406 h 3396"/>
                <a:gd name="T68" fmla="*/ 456 w 1945"/>
                <a:gd name="T69" fmla="*/ 2290 h 3396"/>
                <a:gd name="T70" fmla="*/ 428 w 1945"/>
                <a:gd name="T71" fmla="*/ 2072 h 3396"/>
                <a:gd name="T72" fmla="*/ 424 w 1945"/>
                <a:gd name="T73" fmla="*/ 1934 h 3396"/>
                <a:gd name="T74" fmla="*/ 434 w 1945"/>
                <a:gd name="T75" fmla="*/ 1780 h 3396"/>
                <a:gd name="T76" fmla="*/ 466 w 1945"/>
                <a:gd name="T77" fmla="*/ 1616 h 3396"/>
                <a:gd name="T78" fmla="*/ 521 w 1945"/>
                <a:gd name="T79" fmla="*/ 1446 h 3396"/>
                <a:gd name="T80" fmla="*/ 605 w 1945"/>
                <a:gd name="T81" fmla="*/ 1272 h 3396"/>
                <a:gd name="T82" fmla="*/ 725 w 1945"/>
                <a:gd name="T83" fmla="*/ 1100 h 3396"/>
                <a:gd name="T84" fmla="*/ 825 w 1945"/>
                <a:gd name="T85" fmla="*/ 988 h 3396"/>
                <a:gd name="T86" fmla="*/ 877 w 1945"/>
                <a:gd name="T87" fmla="*/ 870 h 3396"/>
                <a:gd name="T88" fmla="*/ 1021 w 1945"/>
                <a:gd name="T89" fmla="*/ 468 h 3396"/>
                <a:gd name="T90" fmla="*/ 1945 w 1945"/>
                <a:gd name="T91" fmla="*/ 42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5" h="3396">
                  <a:moveTo>
                    <a:pt x="1945" y="42"/>
                  </a:moveTo>
                  <a:lnTo>
                    <a:pt x="1945" y="42"/>
                  </a:lnTo>
                  <a:lnTo>
                    <a:pt x="1849" y="224"/>
                  </a:lnTo>
                  <a:lnTo>
                    <a:pt x="1751" y="420"/>
                  </a:lnTo>
                  <a:lnTo>
                    <a:pt x="1631" y="656"/>
                  </a:lnTo>
                  <a:lnTo>
                    <a:pt x="1507" y="910"/>
                  </a:lnTo>
                  <a:lnTo>
                    <a:pt x="1447" y="1036"/>
                  </a:lnTo>
                  <a:lnTo>
                    <a:pt x="1389" y="1158"/>
                  </a:lnTo>
                  <a:lnTo>
                    <a:pt x="1337" y="1274"/>
                  </a:lnTo>
                  <a:lnTo>
                    <a:pt x="1291" y="1382"/>
                  </a:lnTo>
                  <a:lnTo>
                    <a:pt x="1251" y="1476"/>
                  </a:lnTo>
                  <a:lnTo>
                    <a:pt x="1221" y="1556"/>
                  </a:lnTo>
                  <a:lnTo>
                    <a:pt x="1221" y="1556"/>
                  </a:lnTo>
                  <a:lnTo>
                    <a:pt x="1199" y="1626"/>
                  </a:lnTo>
                  <a:lnTo>
                    <a:pt x="1179" y="1694"/>
                  </a:lnTo>
                  <a:lnTo>
                    <a:pt x="1165" y="1756"/>
                  </a:lnTo>
                  <a:lnTo>
                    <a:pt x="1151" y="1816"/>
                  </a:lnTo>
                  <a:lnTo>
                    <a:pt x="1141" y="1872"/>
                  </a:lnTo>
                  <a:lnTo>
                    <a:pt x="1133" y="1924"/>
                  </a:lnTo>
                  <a:lnTo>
                    <a:pt x="1127" y="1974"/>
                  </a:lnTo>
                  <a:lnTo>
                    <a:pt x="1123" y="2020"/>
                  </a:lnTo>
                  <a:lnTo>
                    <a:pt x="1119" y="2104"/>
                  </a:lnTo>
                  <a:lnTo>
                    <a:pt x="1119" y="2178"/>
                  </a:lnTo>
                  <a:lnTo>
                    <a:pt x="1119" y="2238"/>
                  </a:lnTo>
                  <a:lnTo>
                    <a:pt x="1119" y="2288"/>
                  </a:lnTo>
                  <a:lnTo>
                    <a:pt x="1119" y="2288"/>
                  </a:lnTo>
                  <a:lnTo>
                    <a:pt x="1117" y="2314"/>
                  </a:lnTo>
                  <a:lnTo>
                    <a:pt x="1111" y="2342"/>
                  </a:lnTo>
                  <a:lnTo>
                    <a:pt x="1101" y="2374"/>
                  </a:lnTo>
                  <a:lnTo>
                    <a:pt x="1089" y="2408"/>
                  </a:lnTo>
                  <a:lnTo>
                    <a:pt x="1059" y="2486"/>
                  </a:lnTo>
                  <a:lnTo>
                    <a:pt x="1023" y="2570"/>
                  </a:lnTo>
                  <a:lnTo>
                    <a:pt x="941" y="2752"/>
                  </a:lnTo>
                  <a:lnTo>
                    <a:pt x="901" y="2842"/>
                  </a:lnTo>
                  <a:lnTo>
                    <a:pt x="867" y="2928"/>
                  </a:lnTo>
                  <a:lnTo>
                    <a:pt x="867" y="2928"/>
                  </a:lnTo>
                  <a:lnTo>
                    <a:pt x="849" y="2968"/>
                  </a:lnTo>
                  <a:lnTo>
                    <a:pt x="829" y="3004"/>
                  </a:lnTo>
                  <a:lnTo>
                    <a:pt x="807" y="3036"/>
                  </a:lnTo>
                  <a:lnTo>
                    <a:pt x="783" y="3064"/>
                  </a:lnTo>
                  <a:lnTo>
                    <a:pt x="759" y="3088"/>
                  </a:lnTo>
                  <a:lnTo>
                    <a:pt x="733" y="3108"/>
                  </a:lnTo>
                  <a:lnTo>
                    <a:pt x="707" y="3126"/>
                  </a:lnTo>
                  <a:lnTo>
                    <a:pt x="681" y="3142"/>
                  </a:lnTo>
                  <a:lnTo>
                    <a:pt x="657" y="3154"/>
                  </a:lnTo>
                  <a:lnTo>
                    <a:pt x="635" y="3166"/>
                  </a:lnTo>
                  <a:lnTo>
                    <a:pt x="595" y="3180"/>
                  </a:lnTo>
                  <a:lnTo>
                    <a:pt x="569" y="3186"/>
                  </a:lnTo>
                  <a:lnTo>
                    <a:pt x="559" y="3188"/>
                  </a:lnTo>
                  <a:lnTo>
                    <a:pt x="559" y="3188"/>
                  </a:lnTo>
                  <a:lnTo>
                    <a:pt x="480" y="3230"/>
                  </a:lnTo>
                  <a:lnTo>
                    <a:pt x="400" y="3272"/>
                  </a:lnTo>
                  <a:lnTo>
                    <a:pt x="304" y="3316"/>
                  </a:lnTo>
                  <a:lnTo>
                    <a:pt x="256" y="3338"/>
                  </a:lnTo>
                  <a:lnTo>
                    <a:pt x="208" y="3356"/>
                  </a:lnTo>
                  <a:lnTo>
                    <a:pt x="162" y="3374"/>
                  </a:lnTo>
                  <a:lnTo>
                    <a:pt x="120" y="3386"/>
                  </a:lnTo>
                  <a:lnTo>
                    <a:pt x="84" y="3394"/>
                  </a:lnTo>
                  <a:lnTo>
                    <a:pt x="68" y="3396"/>
                  </a:lnTo>
                  <a:lnTo>
                    <a:pt x="54" y="3396"/>
                  </a:lnTo>
                  <a:lnTo>
                    <a:pt x="42" y="3396"/>
                  </a:lnTo>
                  <a:lnTo>
                    <a:pt x="32" y="3392"/>
                  </a:lnTo>
                  <a:lnTo>
                    <a:pt x="24" y="3388"/>
                  </a:lnTo>
                  <a:lnTo>
                    <a:pt x="18" y="3380"/>
                  </a:lnTo>
                  <a:lnTo>
                    <a:pt x="18" y="3380"/>
                  </a:lnTo>
                  <a:lnTo>
                    <a:pt x="10" y="3350"/>
                  </a:lnTo>
                  <a:lnTo>
                    <a:pt x="4" y="3332"/>
                  </a:lnTo>
                  <a:lnTo>
                    <a:pt x="0" y="3308"/>
                  </a:lnTo>
                  <a:lnTo>
                    <a:pt x="0" y="3282"/>
                  </a:lnTo>
                  <a:lnTo>
                    <a:pt x="0" y="3252"/>
                  </a:lnTo>
                  <a:lnTo>
                    <a:pt x="6" y="3220"/>
                  </a:lnTo>
                  <a:lnTo>
                    <a:pt x="10" y="3204"/>
                  </a:lnTo>
                  <a:lnTo>
                    <a:pt x="16" y="3186"/>
                  </a:lnTo>
                  <a:lnTo>
                    <a:pt x="24" y="3168"/>
                  </a:lnTo>
                  <a:lnTo>
                    <a:pt x="34" y="3148"/>
                  </a:lnTo>
                  <a:lnTo>
                    <a:pt x="44" y="3128"/>
                  </a:lnTo>
                  <a:lnTo>
                    <a:pt x="58" y="3108"/>
                  </a:lnTo>
                  <a:lnTo>
                    <a:pt x="74" y="3086"/>
                  </a:lnTo>
                  <a:lnTo>
                    <a:pt x="92" y="3064"/>
                  </a:lnTo>
                  <a:lnTo>
                    <a:pt x="112" y="3040"/>
                  </a:lnTo>
                  <a:lnTo>
                    <a:pt x="134" y="3018"/>
                  </a:lnTo>
                  <a:lnTo>
                    <a:pt x="160" y="2994"/>
                  </a:lnTo>
                  <a:lnTo>
                    <a:pt x="188" y="2968"/>
                  </a:lnTo>
                  <a:lnTo>
                    <a:pt x="218" y="2942"/>
                  </a:lnTo>
                  <a:lnTo>
                    <a:pt x="252" y="2916"/>
                  </a:lnTo>
                  <a:lnTo>
                    <a:pt x="290" y="2890"/>
                  </a:lnTo>
                  <a:lnTo>
                    <a:pt x="332" y="2862"/>
                  </a:lnTo>
                  <a:lnTo>
                    <a:pt x="376" y="2834"/>
                  </a:lnTo>
                  <a:lnTo>
                    <a:pt x="424" y="2806"/>
                  </a:lnTo>
                  <a:lnTo>
                    <a:pt x="424" y="2806"/>
                  </a:lnTo>
                  <a:lnTo>
                    <a:pt x="432" y="2796"/>
                  </a:lnTo>
                  <a:lnTo>
                    <a:pt x="438" y="2780"/>
                  </a:lnTo>
                  <a:lnTo>
                    <a:pt x="446" y="2760"/>
                  </a:lnTo>
                  <a:lnTo>
                    <a:pt x="454" y="2738"/>
                  </a:lnTo>
                  <a:lnTo>
                    <a:pt x="466" y="2684"/>
                  </a:lnTo>
                  <a:lnTo>
                    <a:pt x="478" y="2624"/>
                  </a:lnTo>
                  <a:lnTo>
                    <a:pt x="486" y="2562"/>
                  </a:lnTo>
                  <a:lnTo>
                    <a:pt x="490" y="2500"/>
                  </a:lnTo>
                  <a:lnTo>
                    <a:pt x="490" y="2474"/>
                  </a:lnTo>
                  <a:lnTo>
                    <a:pt x="490" y="2448"/>
                  </a:lnTo>
                  <a:lnTo>
                    <a:pt x="488" y="2424"/>
                  </a:lnTo>
                  <a:lnTo>
                    <a:pt x="484" y="2406"/>
                  </a:lnTo>
                  <a:lnTo>
                    <a:pt x="484" y="2406"/>
                  </a:lnTo>
                  <a:lnTo>
                    <a:pt x="468" y="2342"/>
                  </a:lnTo>
                  <a:lnTo>
                    <a:pt x="456" y="2290"/>
                  </a:lnTo>
                  <a:lnTo>
                    <a:pt x="446" y="2228"/>
                  </a:lnTo>
                  <a:lnTo>
                    <a:pt x="434" y="2154"/>
                  </a:lnTo>
                  <a:lnTo>
                    <a:pt x="428" y="2072"/>
                  </a:lnTo>
                  <a:lnTo>
                    <a:pt x="424" y="2028"/>
                  </a:lnTo>
                  <a:lnTo>
                    <a:pt x="424" y="1982"/>
                  </a:lnTo>
                  <a:lnTo>
                    <a:pt x="424" y="1934"/>
                  </a:lnTo>
                  <a:lnTo>
                    <a:pt x="426" y="1884"/>
                  </a:lnTo>
                  <a:lnTo>
                    <a:pt x="430" y="1832"/>
                  </a:lnTo>
                  <a:lnTo>
                    <a:pt x="434" y="1780"/>
                  </a:lnTo>
                  <a:lnTo>
                    <a:pt x="442" y="1726"/>
                  </a:lnTo>
                  <a:lnTo>
                    <a:pt x="452" y="1672"/>
                  </a:lnTo>
                  <a:lnTo>
                    <a:pt x="466" y="1616"/>
                  </a:lnTo>
                  <a:lnTo>
                    <a:pt x="480" y="1560"/>
                  </a:lnTo>
                  <a:lnTo>
                    <a:pt x="498" y="1504"/>
                  </a:lnTo>
                  <a:lnTo>
                    <a:pt x="521" y="1446"/>
                  </a:lnTo>
                  <a:lnTo>
                    <a:pt x="545" y="1388"/>
                  </a:lnTo>
                  <a:lnTo>
                    <a:pt x="573" y="1330"/>
                  </a:lnTo>
                  <a:lnTo>
                    <a:pt x="605" y="1272"/>
                  </a:lnTo>
                  <a:lnTo>
                    <a:pt x="641" y="1216"/>
                  </a:lnTo>
                  <a:lnTo>
                    <a:pt x="681" y="1158"/>
                  </a:lnTo>
                  <a:lnTo>
                    <a:pt x="725" y="1100"/>
                  </a:lnTo>
                  <a:lnTo>
                    <a:pt x="773" y="1044"/>
                  </a:lnTo>
                  <a:lnTo>
                    <a:pt x="825" y="988"/>
                  </a:lnTo>
                  <a:lnTo>
                    <a:pt x="825" y="988"/>
                  </a:lnTo>
                  <a:lnTo>
                    <a:pt x="837" y="966"/>
                  </a:lnTo>
                  <a:lnTo>
                    <a:pt x="855" y="926"/>
                  </a:lnTo>
                  <a:lnTo>
                    <a:pt x="877" y="870"/>
                  </a:lnTo>
                  <a:lnTo>
                    <a:pt x="903" y="804"/>
                  </a:lnTo>
                  <a:lnTo>
                    <a:pt x="959" y="644"/>
                  </a:lnTo>
                  <a:lnTo>
                    <a:pt x="1021" y="468"/>
                  </a:lnTo>
                  <a:lnTo>
                    <a:pt x="1131" y="144"/>
                  </a:lnTo>
                  <a:lnTo>
                    <a:pt x="1179" y="0"/>
                  </a:lnTo>
                  <a:lnTo>
                    <a:pt x="1945" y="42"/>
                  </a:lnTo>
                  <a:close/>
                </a:path>
              </a:pathLst>
            </a:custGeom>
            <a:solidFill>
              <a:srgbClr val="E6B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78"/>
            <p:cNvSpPr>
              <a:spLocks/>
            </p:cNvSpPr>
            <p:nvPr/>
          </p:nvSpPr>
          <p:spPr bwMode="auto">
            <a:xfrm>
              <a:off x="13437147" y="3575266"/>
              <a:ext cx="2614862" cy="4565589"/>
            </a:xfrm>
            <a:custGeom>
              <a:avLst/>
              <a:gdLst>
                <a:gd name="T0" fmla="*/ 1849 w 1945"/>
                <a:gd name="T1" fmla="*/ 224 h 3396"/>
                <a:gd name="T2" fmla="*/ 1507 w 1945"/>
                <a:gd name="T3" fmla="*/ 910 h 3396"/>
                <a:gd name="T4" fmla="*/ 1337 w 1945"/>
                <a:gd name="T5" fmla="*/ 1274 h 3396"/>
                <a:gd name="T6" fmla="*/ 1221 w 1945"/>
                <a:gd name="T7" fmla="*/ 1556 h 3396"/>
                <a:gd name="T8" fmla="*/ 1179 w 1945"/>
                <a:gd name="T9" fmla="*/ 1694 h 3396"/>
                <a:gd name="T10" fmla="*/ 1141 w 1945"/>
                <a:gd name="T11" fmla="*/ 1872 h 3396"/>
                <a:gd name="T12" fmla="*/ 1123 w 1945"/>
                <a:gd name="T13" fmla="*/ 2020 h 3396"/>
                <a:gd name="T14" fmla="*/ 1119 w 1945"/>
                <a:gd name="T15" fmla="*/ 2238 h 3396"/>
                <a:gd name="T16" fmla="*/ 1117 w 1945"/>
                <a:gd name="T17" fmla="*/ 2314 h 3396"/>
                <a:gd name="T18" fmla="*/ 1089 w 1945"/>
                <a:gd name="T19" fmla="*/ 2408 h 3396"/>
                <a:gd name="T20" fmla="*/ 941 w 1945"/>
                <a:gd name="T21" fmla="*/ 2752 h 3396"/>
                <a:gd name="T22" fmla="*/ 867 w 1945"/>
                <a:gd name="T23" fmla="*/ 2928 h 3396"/>
                <a:gd name="T24" fmla="*/ 807 w 1945"/>
                <a:gd name="T25" fmla="*/ 3036 h 3396"/>
                <a:gd name="T26" fmla="*/ 733 w 1945"/>
                <a:gd name="T27" fmla="*/ 3108 h 3396"/>
                <a:gd name="T28" fmla="*/ 657 w 1945"/>
                <a:gd name="T29" fmla="*/ 3154 h 3396"/>
                <a:gd name="T30" fmla="*/ 569 w 1945"/>
                <a:gd name="T31" fmla="*/ 3186 h 3396"/>
                <a:gd name="T32" fmla="*/ 480 w 1945"/>
                <a:gd name="T33" fmla="*/ 3230 h 3396"/>
                <a:gd name="T34" fmla="*/ 256 w 1945"/>
                <a:gd name="T35" fmla="*/ 3338 h 3396"/>
                <a:gd name="T36" fmla="*/ 120 w 1945"/>
                <a:gd name="T37" fmla="*/ 3386 h 3396"/>
                <a:gd name="T38" fmla="*/ 54 w 1945"/>
                <a:gd name="T39" fmla="*/ 3396 h 3396"/>
                <a:gd name="T40" fmla="*/ 24 w 1945"/>
                <a:gd name="T41" fmla="*/ 3388 h 3396"/>
                <a:gd name="T42" fmla="*/ 10 w 1945"/>
                <a:gd name="T43" fmla="*/ 3350 h 3396"/>
                <a:gd name="T44" fmla="*/ 0 w 1945"/>
                <a:gd name="T45" fmla="*/ 3282 h 3396"/>
                <a:gd name="T46" fmla="*/ 10 w 1945"/>
                <a:gd name="T47" fmla="*/ 3204 h 3396"/>
                <a:gd name="T48" fmla="*/ 34 w 1945"/>
                <a:gd name="T49" fmla="*/ 3148 h 3396"/>
                <a:gd name="T50" fmla="*/ 74 w 1945"/>
                <a:gd name="T51" fmla="*/ 3086 h 3396"/>
                <a:gd name="T52" fmla="*/ 134 w 1945"/>
                <a:gd name="T53" fmla="*/ 3018 h 3396"/>
                <a:gd name="T54" fmla="*/ 218 w 1945"/>
                <a:gd name="T55" fmla="*/ 2942 h 3396"/>
                <a:gd name="T56" fmla="*/ 332 w 1945"/>
                <a:gd name="T57" fmla="*/ 2862 h 3396"/>
                <a:gd name="T58" fmla="*/ 424 w 1945"/>
                <a:gd name="T59" fmla="*/ 2806 h 3396"/>
                <a:gd name="T60" fmla="*/ 446 w 1945"/>
                <a:gd name="T61" fmla="*/ 2760 h 3396"/>
                <a:gd name="T62" fmla="*/ 478 w 1945"/>
                <a:gd name="T63" fmla="*/ 2624 h 3396"/>
                <a:gd name="T64" fmla="*/ 490 w 1945"/>
                <a:gd name="T65" fmla="*/ 2474 h 3396"/>
                <a:gd name="T66" fmla="*/ 484 w 1945"/>
                <a:gd name="T67" fmla="*/ 2406 h 3396"/>
                <a:gd name="T68" fmla="*/ 456 w 1945"/>
                <a:gd name="T69" fmla="*/ 2290 h 3396"/>
                <a:gd name="T70" fmla="*/ 428 w 1945"/>
                <a:gd name="T71" fmla="*/ 2072 h 3396"/>
                <a:gd name="T72" fmla="*/ 424 w 1945"/>
                <a:gd name="T73" fmla="*/ 1934 h 3396"/>
                <a:gd name="T74" fmla="*/ 434 w 1945"/>
                <a:gd name="T75" fmla="*/ 1780 h 3396"/>
                <a:gd name="T76" fmla="*/ 466 w 1945"/>
                <a:gd name="T77" fmla="*/ 1616 h 3396"/>
                <a:gd name="T78" fmla="*/ 521 w 1945"/>
                <a:gd name="T79" fmla="*/ 1446 h 3396"/>
                <a:gd name="T80" fmla="*/ 605 w 1945"/>
                <a:gd name="T81" fmla="*/ 1272 h 3396"/>
                <a:gd name="T82" fmla="*/ 725 w 1945"/>
                <a:gd name="T83" fmla="*/ 1100 h 3396"/>
                <a:gd name="T84" fmla="*/ 825 w 1945"/>
                <a:gd name="T85" fmla="*/ 988 h 3396"/>
                <a:gd name="T86" fmla="*/ 877 w 1945"/>
                <a:gd name="T87" fmla="*/ 870 h 3396"/>
                <a:gd name="T88" fmla="*/ 1021 w 1945"/>
                <a:gd name="T89" fmla="*/ 468 h 3396"/>
                <a:gd name="T90" fmla="*/ 1945 w 1945"/>
                <a:gd name="T91" fmla="*/ 42 h 3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5" h="3396">
                  <a:moveTo>
                    <a:pt x="1945" y="42"/>
                  </a:moveTo>
                  <a:lnTo>
                    <a:pt x="1945" y="42"/>
                  </a:lnTo>
                  <a:lnTo>
                    <a:pt x="1849" y="224"/>
                  </a:lnTo>
                  <a:lnTo>
                    <a:pt x="1751" y="420"/>
                  </a:lnTo>
                  <a:lnTo>
                    <a:pt x="1631" y="656"/>
                  </a:lnTo>
                  <a:lnTo>
                    <a:pt x="1507" y="910"/>
                  </a:lnTo>
                  <a:lnTo>
                    <a:pt x="1447" y="1036"/>
                  </a:lnTo>
                  <a:lnTo>
                    <a:pt x="1389" y="1158"/>
                  </a:lnTo>
                  <a:lnTo>
                    <a:pt x="1337" y="1274"/>
                  </a:lnTo>
                  <a:lnTo>
                    <a:pt x="1291" y="1382"/>
                  </a:lnTo>
                  <a:lnTo>
                    <a:pt x="1251" y="1476"/>
                  </a:lnTo>
                  <a:lnTo>
                    <a:pt x="1221" y="1556"/>
                  </a:lnTo>
                  <a:lnTo>
                    <a:pt x="1221" y="1556"/>
                  </a:lnTo>
                  <a:lnTo>
                    <a:pt x="1199" y="1626"/>
                  </a:lnTo>
                  <a:lnTo>
                    <a:pt x="1179" y="1694"/>
                  </a:lnTo>
                  <a:lnTo>
                    <a:pt x="1165" y="1756"/>
                  </a:lnTo>
                  <a:lnTo>
                    <a:pt x="1151" y="1816"/>
                  </a:lnTo>
                  <a:lnTo>
                    <a:pt x="1141" y="1872"/>
                  </a:lnTo>
                  <a:lnTo>
                    <a:pt x="1133" y="1924"/>
                  </a:lnTo>
                  <a:lnTo>
                    <a:pt x="1127" y="1974"/>
                  </a:lnTo>
                  <a:lnTo>
                    <a:pt x="1123" y="2020"/>
                  </a:lnTo>
                  <a:lnTo>
                    <a:pt x="1119" y="2104"/>
                  </a:lnTo>
                  <a:lnTo>
                    <a:pt x="1119" y="2178"/>
                  </a:lnTo>
                  <a:lnTo>
                    <a:pt x="1119" y="2238"/>
                  </a:lnTo>
                  <a:lnTo>
                    <a:pt x="1119" y="2288"/>
                  </a:lnTo>
                  <a:lnTo>
                    <a:pt x="1119" y="2288"/>
                  </a:lnTo>
                  <a:lnTo>
                    <a:pt x="1117" y="2314"/>
                  </a:lnTo>
                  <a:lnTo>
                    <a:pt x="1111" y="2342"/>
                  </a:lnTo>
                  <a:lnTo>
                    <a:pt x="1101" y="2374"/>
                  </a:lnTo>
                  <a:lnTo>
                    <a:pt x="1089" y="2408"/>
                  </a:lnTo>
                  <a:lnTo>
                    <a:pt x="1059" y="2486"/>
                  </a:lnTo>
                  <a:lnTo>
                    <a:pt x="1023" y="2570"/>
                  </a:lnTo>
                  <a:lnTo>
                    <a:pt x="941" y="2752"/>
                  </a:lnTo>
                  <a:lnTo>
                    <a:pt x="901" y="2842"/>
                  </a:lnTo>
                  <a:lnTo>
                    <a:pt x="867" y="2928"/>
                  </a:lnTo>
                  <a:lnTo>
                    <a:pt x="867" y="2928"/>
                  </a:lnTo>
                  <a:lnTo>
                    <a:pt x="849" y="2968"/>
                  </a:lnTo>
                  <a:lnTo>
                    <a:pt x="829" y="3004"/>
                  </a:lnTo>
                  <a:lnTo>
                    <a:pt x="807" y="3036"/>
                  </a:lnTo>
                  <a:lnTo>
                    <a:pt x="783" y="3064"/>
                  </a:lnTo>
                  <a:lnTo>
                    <a:pt x="759" y="3088"/>
                  </a:lnTo>
                  <a:lnTo>
                    <a:pt x="733" y="3108"/>
                  </a:lnTo>
                  <a:lnTo>
                    <a:pt x="707" y="3126"/>
                  </a:lnTo>
                  <a:lnTo>
                    <a:pt x="681" y="3142"/>
                  </a:lnTo>
                  <a:lnTo>
                    <a:pt x="657" y="3154"/>
                  </a:lnTo>
                  <a:lnTo>
                    <a:pt x="635" y="3166"/>
                  </a:lnTo>
                  <a:lnTo>
                    <a:pt x="595" y="3180"/>
                  </a:lnTo>
                  <a:lnTo>
                    <a:pt x="569" y="3186"/>
                  </a:lnTo>
                  <a:lnTo>
                    <a:pt x="559" y="3188"/>
                  </a:lnTo>
                  <a:lnTo>
                    <a:pt x="559" y="3188"/>
                  </a:lnTo>
                  <a:lnTo>
                    <a:pt x="480" y="3230"/>
                  </a:lnTo>
                  <a:lnTo>
                    <a:pt x="400" y="3272"/>
                  </a:lnTo>
                  <a:lnTo>
                    <a:pt x="304" y="3316"/>
                  </a:lnTo>
                  <a:lnTo>
                    <a:pt x="256" y="3338"/>
                  </a:lnTo>
                  <a:lnTo>
                    <a:pt x="208" y="3356"/>
                  </a:lnTo>
                  <a:lnTo>
                    <a:pt x="162" y="3374"/>
                  </a:lnTo>
                  <a:lnTo>
                    <a:pt x="120" y="3386"/>
                  </a:lnTo>
                  <a:lnTo>
                    <a:pt x="84" y="3394"/>
                  </a:lnTo>
                  <a:lnTo>
                    <a:pt x="68" y="3396"/>
                  </a:lnTo>
                  <a:lnTo>
                    <a:pt x="54" y="3396"/>
                  </a:lnTo>
                  <a:lnTo>
                    <a:pt x="42" y="3396"/>
                  </a:lnTo>
                  <a:lnTo>
                    <a:pt x="32" y="3392"/>
                  </a:lnTo>
                  <a:lnTo>
                    <a:pt x="24" y="3388"/>
                  </a:lnTo>
                  <a:lnTo>
                    <a:pt x="18" y="3380"/>
                  </a:lnTo>
                  <a:lnTo>
                    <a:pt x="18" y="3380"/>
                  </a:lnTo>
                  <a:lnTo>
                    <a:pt x="10" y="3350"/>
                  </a:lnTo>
                  <a:lnTo>
                    <a:pt x="4" y="3332"/>
                  </a:lnTo>
                  <a:lnTo>
                    <a:pt x="0" y="3308"/>
                  </a:lnTo>
                  <a:lnTo>
                    <a:pt x="0" y="3282"/>
                  </a:lnTo>
                  <a:lnTo>
                    <a:pt x="0" y="3252"/>
                  </a:lnTo>
                  <a:lnTo>
                    <a:pt x="6" y="3220"/>
                  </a:lnTo>
                  <a:lnTo>
                    <a:pt x="10" y="3204"/>
                  </a:lnTo>
                  <a:lnTo>
                    <a:pt x="16" y="3186"/>
                  </a:lnTo>
                  <a:lnTo>
                    <a:pt x="24" y="3168"/>
                  </a:lnTo>
                  <a:lnTo>
                    <a:pt x="34" y="3148"/>
                  </a:lnTo>
                  <a:lnTo>
                    <a:pt x="44" y="3128"/>
                  </a:lnTo>
                  <a:lnTo>
                    <a:pt x="58" y="3108"/>
                  </a:lnTo>
                  <a:lnTo>
                    <a:pt x="74" y="3086"/>
                  </a:lnTo>
                  <a:lnTo>
                    <a:pt x="92" y="3064"/>
                  </a:lnTo>
                  <a:lnTo>
                    <a:pt x="112" y="3040"/>
                  </a:lnTo>
                  <a:lnTo>
                    <a:pt x="134" y="3018"/>
                  </a:lnTo>
                  <a:lnTo>
                    <a:pt x="160" y="2994"/>
                  </a:lnTo>
                  <a:lnTo>
                    <a:pt x="188" y="2968"/>
                  </a:lnTo>
                  <a:lnTo>
                    <a:pt x="218" y="2942"/>
                  </a:lnTo>
                  <a:lnTo>
                    <a:pt x="252" y="2916"/>
                  </a:lnTo>
                  <a:lnTo>
                    <a:pt x="290" y="2890"/>
                  </a:lnTo>
                  <a:lnTo>
                    <a:pt x="332" y="2862"/>
                  </a:lnTo>
                  <a:lnTo>
                    <a:pt x="376" y="2834"/>
                  </a:lnTo>
                  <a:lnTo>
                    <a:pt x="424" y="2806"/>
                  </a:lnTo>
                  <a:lnTo>
                    <a:pt x="424" y="2806"/>
                  </a:lnTo>
                  <a:lnTo>
                    <a:pt x="432" y="2796"/>
                  </a:lnTo>
                  <a:lnTo>
                    <a:pt x="438" y="2780"/>
                  </a:lnTo>
                  <a:lnTo>
                    <a:pt x="446" y="2760"/>
                  </a:lnTo>
                  <a:lnTo>
                    <a:pt x="454" y="2738"/>
                  </a:lnTo>
                  <a:lnTo>
                    <a:pt x="466" y="2684"/>
                  </a:lnTo>
                  <a:lnTo>
                    <a:pt x="478" y="2624"/>
                  </a:lnTo>
                  <a:lnTo>
                    <a:pt x="486" y="2562"/>
                  </a:lnTo>
                  <a:lnTo>
                    <a:pt x="490" y="2500"/>
                  </a:lnTo>
                  <a:lnTo>
                    <a:pt x="490" y="2474"/>
                  </a:lnTo>
                  <a:lnTo>
                    <a:pt x="490" y="2448"/>
                  </a:lnTo>
                  <a:lnTo>
                    <a:pt x="488" y="2424"/>
                  </a:lnTo>
                  <a:lnTo>
                    <a:pt x="484" y="2406"/>
                  </a:lnTo>
                  <a:lnTo>
                    <a:pt x="484" y="2406"/>
                  </a:lnTo>
                  <a:lnTo>
                    <a:pt x="468" y="2342"/>
                  </a:lnTo>
                  <a:lnTo>
                    <a:pt x="456" y="2290"/>
                  </a:lnTo>
                  <a:lnTo>
                    <a:pt x="446" y="2228"/>
                  </a:lnTo>
                  <a:lnTo>
                    <a:pt x="434" y="2154"/>
                  </a:lnTo>
                  <a:lnTo>
                    <a:pt x="428" y="2072"/>
                  </a:lnTo>
                  <a:lnTo>
                    <a:pt x="424" y="2028"/>
                  </a:lnTo>
                  <a:lnTo>
                    <a:pt x="424" y="1982"/>
                  </a:lnTo>
                  <a:lnTo>
                    <a:pt x="424" y="1934"/>
                  </a:lnTo>
                  <a:lnTo>
                    <a:pt x="426" y="1884"/>
                  </a:lnTo>
                  <a:lnTo>
                    <a:pt x="430" y="1832"/>
                  </a:lnTo>
                  <a:lnTo>
                    <a:pt x="434" y="1780"/>
                  </a:lnTo>
                  <a:lnTo>
                    <a:pt x="442" y="1726"/>
                  </a:lnTo>
                  <a:lnTo>
                    <a:pt x="452" y="1672"/>
                  </a:lnTo>
                  <a:lnTo>
                    <a:pt x="466" y="1616"/>
                  </a:lnTo>
                  <a:lnTo>
                    <a:pt x="480" y="1560"/>
                  </a:lnTo>
                  <a:lnTo>
                    <a:pt x="498" y="1504"/>
                  </a:lnTo>
                  <a:lnTo>
                    <a:pt x="521" y="1446"/>
                  </a:lnTo>
                  <a:lnTo>
                    <a:pt x="545" y="1388"/>
                  </a:lnTo>
                  <a:lnTo>
                    <a:pt x="573" y="1330"/>
                  </a:lnTo>
                  <a:lnTo>
                    <a:pt x="605" y="1272"/>
                  </a:lnTo>
                  <a:lnTo>
                    <a:pt x="641" y="1216"/>
                  </a:lnTo>
                  <a:lnTo>
                    <a:pt x="681" y="1158"/>
                  </a:lnTo>
                  <a:lnTo>
                    <a:pt x="725" y="1100"/>
                  </a:lnTo>
                  <a:lnTo>
                    <a:pt x="773" y="1044"/>
                  </a:lnTo>
                  <a:lnTo>
                    <a:pt x="825" y="988"/>
                  </a:lnTo>
                  <a:lnTo>
                    <a:pt x="825" y="988"/>
                  </a:lnTo>
                  <a:lnTo>
                    <a:pt x="837" y="966"/>
                  </a:lnTo>
                  <a:lnTo>
                    <a:pt x="855" y="926"/>
                  </a:lnTo>
                  <a:lnTo>
                    <a:pt x="877" y="870"/>
                  </a:lnTo>
                  <a:lnTo>
                    <a:pt x="903" y="804"/>
                  </a:lnTo>
                  <a:lnTo>
                    <a:pt x="959" y="644"/>
                  </a:lnTo>
                  <a:lnTo>
                    <a:pt x="1021" y="468"/>
                  </a:lnTo>
                  <a:lnTo>
                    <a:pt x="1131" y="144"/>
                  </a:lnTo>
                  <a:lnTo>
                    <a:pt x="1179" y="0"/>
                  </a:lnTo>
                  <a:lnTo>
                    <a:pt x="1945"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79"/>
            <p:cNvSpPr>
              <a:spLocks/>
            </p:cNvSpPr>
            <p:nvPr/>
          </p:nvSpPr>
          <p:spPr bwMode="auto">
            <a:xfrm>
              <a:off x="12264829" y="6702345"/>
              <a:ext cx="21510" cy="142507"/>
            </a:xfrm>
            <a:custGeom>
              <a:avLst/>
              <a:gdLst>
                <a:gd name="T0" fmla="*/ 0 w 16"/>
                <a:gd name="T1" fmla="*/ 0 h 106"/>
                <a:gd name="T2" fmla="*/ 0 w 16"/>
                <a:gd name="T3" fmla="*/ 0 h 106"/>
                <a:gd name="T4" fmla="*/ 12 w 16"/>
                <a:gd name="T5" fmla="*/ 86 h 106"/>
                <a:gd name="T6" fmla="*/ 12 w 16"/>
                <a:gd name="T7" fmla="*/ 86 h 106"/>
                <a:gd name="T8" fmla="*/ 16 w 16"/>
                <a:gd name="T9" fmla="*/ 106 h 106"/>
                <a:gd name="T10" fmla="*/ 16 w 16"/>
                <a:gd name="T11" fmla="*/ 106 h 106"/>
                <a:gd name="T12" fmla="*/ 0 w 16"/>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6" h="106">
                  <a:moveTo>
                    <a:pt x="0" y="0"/>
                  </a:moveTo>
                  <a:lnTo>
                    <a:pt x="0" y="0"/>
                  </a:lnTo>
                  <a:lnTo>
                    <a:pt x="12" y="86"/>
                  </a:lnTo>
                  <a:lnTo>
                    <a:pt x="12" y="86"/>
                  </a:lnTo>
                  <a:lnTo>
                    <a:pt x="16" y="106"/>
                  </a:lnTo>
                  <a:lnTo>
                    <a:pt x="16" y="10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80"/>
            <p:cNvSpPr>
              <a:spLocks/>
            </p:cNvSpPr>
            <p:nvPr/>
          </p:nvSpPr>
          <p:spPr bwMode="auto">
            <a:xfrm>
              <a:off x="12264829" y="6702345"/>
              <a:ext cx="21510" cy="142507"/>
            </a:xfrm>
            <a:custGeom>
              <a:avLst/>
              <a:gdLst>
                <a:gd name="T0" fmla="*/ 0 w 16"/>
                <a:gd name="T1" fmla="*/ 0 h 106"/>
                <a:gd name="T2" fmla="*/ 0 w 16"/>
                <a:gd name="T3" fmla="*/ 0 h 106"/>
                <a:gd name="T4" fmla="*/ 12 w 16"/>
                <a:gd name="T5" fmla="*/ 86 h 106"/>
                <a:gd name="T6" fmla="*/ 12 w 16"/>
                <a:gd name="T7" fmla="*/ 86 h 106"/>
                <a:gd name="T8" fmla="*/ 16 w 16"/>
                <a:gd name="T9" fmla="*/ 106 h 106"/>
                <a:gd name="T10" fmla="*/ 16 w 16"/>
                <a:gd name="T11" fmla="*/ 106 h 106"/>
                <a:gd name="T12" fmla="*/ 0 w 16"/>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16" h="106">
                  <a:moveTo>
                    <a:pt x="0" y="0"/>
                  </a:moveTo>
                  <a:lnTo>
                    <a:pt x="0" y="0"/>
                  </a:lnTo>
                  <a:lnTo>
                    <a:pt x="12" y="86"/>
                  </a:lnTo>
                  <a:lnTo>
                    <a:pt x="12" y="86"/>
                  </a:lnTo>
                  <a:lnTo>
                    <a:pt x="16" y="106"/>
                  </a:lnTo>
                  <a:lnTo>
                    <a:pt x="16" y="10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81"/>
            <p:cNvSpPr>
              <a:spLocks/>
            </p:cNvSpPr>
            <p:nvPr/>
          </p:nvSpPr>
          <p:spPr bwMode="auto">
            <a:xfrm>
              <a:off x="12264829" y="6699656"/>
              <a:ext cx="161328" cy="384499"/>
            </a:xfrm>
            <a:custGeom>
              <a:avLst/>
              <a:gdLst>
                <a:gd name="T0" fmla="*/ 4 w 120"/>
                <a:gd name="T1" fmla="*/ 0 h 286"/>
                <a:gd name="T2" fmla="*/ 4 w 120"/>
                <a:gd name="T3" fmla="*/ 0 h 286"/>
                <a:gd name="T4" fmla="*/ 2 w 120"/>
                <a:gd name="T5" fmla="*/ 0 h 286"/>
                <a:gd name="T6" fmla="*/ 0 w 120"/>
                <a:gd name="T7" fmla="*/ 2 h 286"/>
                <a:gd name="T8" fmla="*/ 0 w 120"/>
                <a:gd name="T9" fmla="*/ 2 h 286"/>
                <a:gd name="T10" fmla="*/ 0 w 120"/>
                <a:gd name="T11" fmla="*/ 2 h 286"/>
                <a:gd name="T12" fmla="*/ 0 w 120"/>
                <a:gd name="T13" fmla="*/ 2 h 286"/>
                <a:gd name="T14" fmla="*/ 16 w 120"/>
                <a:gd name="T15" fmla="*/ 108 h 286"/>
                <a:gd name="T16" fmla="*/ 16 w 120"/>
                <a:gd name="T17" fmla="*/ 108 h 286"/>
                <a:gd name="T18" fmla="*/ 44 w 120"/>
                <a:gd name="T19" fmla="*/ 286 h 286"/>
                <a:gd name="T20" fmla="*/ 44 w 120"/>
                <a:gd name="T21" fmla="*/ 286 h 286"/>
                <a:gd name="T22" fmla="*/ 80 w 120"/>
                <a:gd name="T23" fmla="*/ 270 h 286"/>
                <a:gd name="T24" fmla="*/ 108 w 120"/>
                <a:gd name="T25" fmla="*/ 254 h 286"/>
                <a:gd name="T26" fmla="*/ 116 w 120"/>
                <a:gd name="T27" fmla="*/ 248 h 286"/>
                <a:gd name="T28" fmla="*/ 120 w 120"/>
                <a:gd name="T29" fmla="*/ 242 h 286"/>
                <a:gd name="T30" fmla="*/ 120 w 120"/>
                <a:gd name="T31" fmla="*/ 242 h 286"/>
                <a:gd name="T32" fmla="*/ 120 w 120"/>
                <a:gd name="T33" fmla="*/ 216 h 286"/>
                <a:gd name="T34" fmla="*/ 120 w 120"/>
                <a:gd name="T35" fmla="*/ 170 h 286"/>
                <a:gd name="T36" fmla="*/ 118 w 120"/>
                <a:gd name="T37" fmla="*/ 122 h 286"/>
                <a:gd name="T38" fmla="*/ 114 w 120"/>
                <a:gd name="T39" fmla="*/ 104 h 286"/>
                <a:gd name="T40" fmla="*/ 110 w 120"/>
                <a:gd name="T41" fmla="*/ 90 h 286"/>
                <a:gd name="T42" fmla="*/ 110 w 120"/>
                <a:gd name="T43" fmla="*/ 90 h 286"/>
                <a:gd name="T44" fmla="*/ 102 w 120"/>
                <a:gd name="T45" fmla="*/ 78 h 286"/>
                <a:gd name="T46" fmla="*/ 92 w 120"/>
                <a:gd name="T47" fmla="*/ 66 h 286"/>
                <a:gd name="T48" fmla="*/ 62 w 120"/>
                <a:gd name="T49" fmla="*/ 36 h 286"/>
                <a:gd name="T50" fmla="*/ 44 w 120"/>
                <a:gd name="T51" fmla="*/ 22 h 286"/>
                <a:gd name="T52" fmla="*/ 30 w 120"/>
                <a:gd name="T53" fmla="*/ 10 h 286"/>
                <a:gd name="T54" fmla="*/ 16 w 120"/>
                <a:gd name="T55" fmla="*/ 2 h 286"/>
                <a:gd name="T56" fmla="*/ 4 w 120"/>
                <a:gd name="T5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0" h="286">
                  <a:moveTo>
                    <a:pt x="4" y="0"/>
                  </a:moveTo>
                  <a:lnTo>
                    <a:pt x="4" y="0"/>
                  </a:lnTo>
                  <a:lnTo>
                    <a:pt x="2" y="0"/>
                  </a:lnTo>
                  <a:lnTo>
                    <a:pt x="0" y="2"/>
                  </a:lnTo>
                  <a:lnTo>
                    <a:pt x="0" y="2"/>
                  </a:lnTo>
                  <a:lnTo>
                    <a:pt x="0" y="2"/>
                  </a:lnTo>
                  <a:lnTo>
                    <a:pt x="0" y="2"/>
                  </a:lnTo>
                  <a:lnTo>
                    <a:pt x="16" y="108"/>
                  </a:lnTo>
                  <a:lnTo>
                    <a:pt x="16" y="108"/>
                  </a:lnTo>
                  <a:lnTo>
                    <a:pt x="44" y="286"/>
                  </a:lnTo>
                  <a:lnTo>
                    <a:pt x="44" y="286"/>
                  </a:lnTo>
                  <a:lnTo>
                    <a:pt x="80" y="270"/>
                  </a:lnTo>
                  <a:lnTo>
                    <a:pt x="108" y="254"/>
                  </a:lnTo>
                  <a:lnTo>
                    <a:pt x="116" y="248"/>
                  </a:lnTo>
                  <a:lnTo>
                    <a:pt x="120" y="242"/>
                  </a:lnTo>
                  <a:lnTo>
                    <a:pt x="120" y="242"/>
                  </a:lnTo>
                  <a:lnTo>
                    <a:pt x="120" y="216"/>
                  </a:lnTo>
                  <a:lnTo>
                    <a:pt x="120" y="170"/>
                  </a:lnTo>
                  <a:lnTo>
                    <a:pt x="118" y="122"/>
                  </a:lnTo>
                  <a:lnTo>
                    <a:pt x="114" y="104"/>
                  </a:lnTo>
                  <a:lnTo>
                    <a:pt x="110" y="90"/>
                  </a:lnTo>
                  <a:lnTo>
                    <a:pt x="110" y="90"/>
                  </a:lnTo>
                  <a:lnTo>
                    <a:pt x="102" y="78"/>
                  </a:lnTo>
                  <a:lnTo>
                    <a:pt x="92" y="66"/>
                  </a:lnTo>
                  <a:lnTo>
                    <a:pt x="62" y="36"/>
                  </a:lnTo>
                  <a:lnTo>
                    <a:pt x="44" y="22"/>
                  </a:lnTo>
                  <a:lnTo>
                    <a:pt x="30" y="10"/>
                  </a:lnTo>
                  <a:lnTo>
                    <a:pt x="16" y="2"/>
                  </a:lnTo>
                  <a:lnTo>
                    <a:pt x="4" y="0"/>
                  </a:lnTo>
                  <a:close/>
                </a:path>
              </a:pathLst>
            </a:custGeom>
            <a:solidFill>
              <a:srgbClr val="F2D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82"/>
            <p:cNvSpPr>
              <a:spLocks/>
            </p:cNvSpPr>
            <p:nvPr/>
          </p:nvSpPr>
          <p:spPr bwMode="auto">
            <a:xfrm>
              <a:off x="12264829" y="6699656"/>
              <a:ext cx="161328" cy="384499"/>
            </a:xfrm>
            <a:custGeom>
              <a:avLst/>
              <a:gdLst>
                <a:gd name="T0" fmla="*/ 4 w 120"/>
                <a:gd name="T1" fmla="*/ 0 h 286"/>
                <a:gd name="T2" fmla="*/ 4 w 120"/>
                <a:gd name="T3" fmla="*/ 0 h 286"/>
                <a:gd name="T4" fmla="*/ 2 w 120"/>
                <a:gd name="T5" fmla="*/ 0 h 286"/>
                <a:gd name="T6" fmla="*/ 0 w 120"/>
                <a:gd name="T7" fmla="*/ 2 h 286"/>
                <a:gd name="T8" fmla="*/ 0 w 120"/>
                <a:gd name="T9" fmla="*/ 2 h 286"/>
                <a:gd name="T10" fmla="*/ 0 w 120"/>
                <a:gd name="T11" fmla="*/ 2 h 286"/>
                <a:gd name="T12" fmla="*/ 0 w 120"/>
                <a:gd name="T13" fmla="*/ 2 h 286"/>
                <a:gd name="T14" fmla="*/ 16 w 120"/>
                <a:gd name="T15" fmla="*/ 108 h 286"/>
                <a:gd name="T16" fmla="*/ 16 w 120"/>
                <a:gd name="T17" fmla="*/ 108 h 286"/>
                <a:gd name="T18" fmla="*/ 44 w 120"/>
                <a:gd name="T19" fmla="*/ 286 h 286"/>
                <a:gd name="T20" fmla="*/ 44 w 120"/>
                <a:gd name="T21" fmla="*/ 286 h 286"/>
                <a:gd name="T22" fmla="*/ 80 w 120"/>
                <a:gd name="T23" fmla="*/ 270 h 286"/>
                <a:gd name="T24" fmla="*/ 108 w 120"/>
                <a:gd name="T25" fmla="*/ 254 h 286"/>
                <a:gd name="T26" fmla="*/ 116 w 120"/>
                <a:gd name="T27" fmla="*/ 248 h 286"/>
                <a:gd name="T28" fmla="*/ 120 w 120"/>
                <a:gd name="T29" fmla="*/ 242 h 286"/>
                <a:gd name="T30" fmla="*/ 120 w 120"/>
                <a:gd name="T31" fmla="*/ 242 h 286"/>
                <a:gd name="T32" fmla="*/ 120 w 120"/>
                <a:gd name="T33" fmla="*/ 216 h 286"/>
                <a:gd name="T34" fmla="*/ 120 w 120"/>
                <a:gd name="T35" fmla="*/ 170 h 286"/>
                <a:gd name="T36" fmla="*/ 118 w 120"/>
                <a:gd name="T37" fmla="*/ 122 h 286"/>
                <a:gd name="T38" fmla="*/ 114 w 120"/>
                <a:gd name="T39" fmla="*/ 104 h 286"/>
                <a:gd name="T40" fmla="*/ 110 w 120"/>
                <a:gd name="T41" fmla="*/ 90 h 286"/>
                <a:gd name="T42" fmla="*/ 110 w 120"/>
                <a:gd name="T43" fmla="*/ 90 h 286"/>
                <a:gd name="T44" fmla="*/ 102 w 120"/>
                <a:gd name="T45" fmla="*/ 78 h 286"/>
                <a:gd name="T46" fmla="*/ 92 w 120"/>
                <a:gd name="T47" fmla="*/ 66 h 286"/>
                <a:gd name="T48" fmla="*/ 62 w 120"/>
                <a:gd name="T49" fmla="*/ 36 h 286"/>
                <a:gd name="T50" fmla="*/ 44 w 120"/>
                <a:gd name="T51" fmla="*/ 22 h 286"/>
                <a:gd name="T52" fmla="*/ 30 w 120"/>
                <a:gd name="T53" fmla="*/ 10 h 286"/>
                <a:gd name="T54" fmla="*/ 16 w 120"/>
                <a:gd name="T55" fmla="*/ 2 h 286"/>
                <a:gd name="T56" fmla="*/ 4 w 120"/>
                <a:gd name="T5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0" h="286">
                  <a:moveTo>
                    <a:pt x="4" y="0"/>
                  </a:moveTo>
                  <a:lnTo>
                    <a:pt x="4" y="0"/>
                  </a:lnTo>
                  <a:lnTo>
                    <a:pt x="2" y="0"/>
                  </a:lnTo>
                  <a:lnTo>
                    <a:pt x="0" y="2"/>
                  </a:lnTo>
                  <a:lnTo>
                    <a:pt x="0" y="2"/>
                  </a:lnTo>
                  <a:lnTo>
                    <a:pt x="0" y="2"/>
                  </a:lnTo>
                  <a:lnTo>
                    <a:pt x="0" y="2"/>
                  </a:lnTo>
                  <a:lnTo>
                    <a:pt x="16" y="108"/>
                  </a:lnTo>
                  <a:lnTo>
                    <a:pt x="16" y="108"/>
                  </a:lnTo>
                  <a:lnTo>
                    <a:pt x="44" y="286"/>
                  </a:lnTo>
                  <a:lnTo>
                    <a:pt x="44" y="286"/>
                  </a:lnTo>
                  <a:lnTo>
                    <a:pt x="80" y="270"/>
                  </a:lnTo>
                  <a:lnTo>
                    <a:pt x="108" y="254"/>
                  </a:lnTo>
                  <a:lnTo>
                    <a:pt x="116" y="248"/>
                  </a:lnTo>
                  <a:lnTo>
                    <a:pt x="120" y="242"/>
                  </a:lnTo>
                  <a:lnTo>
                    <a:pt x="120" y="242"/>
                  </a:lnTo>
                  <a:lnTo>
                    <a:pt x="120" y="216"/>
                  </a:lnTo>
                  <a:lnTo>
                    <a:pt x="120" y="170"/>
                  </a:lnTo>
                  <a:lnTo>
                    <a:pt x="118" y="122"/>
                  </a:lnTo>
                  <a:lnTo>
                    <a:pt x="114" y="104"/>
                  </a:lnTo>
                  <a:lnTo>
                    <a:pt x="110" y="90"/>
                  </a:lnTo>
                  <a:lnTo>
                    <a:pt x="110" y="90"/>
                  </a:lnTo>
                  <a:lnTo>
                    <a:pt x="102" y="78"/>
                  </a:lnTo>
                  <a:lnTo>
                    <a:pt x="92" y="66"/>
                  </a:lnTo>
                  <a:lnTo>
                    <a:pt x="62" y="36"/>
                  </a:lnTo>
                  <a:lnTo>
                    <a:pt x="44" y="22"/>
                  </a:lnTo>
                  <a:lnTo>
                    <a:pt x="30" y="10"/>
                  </a:lnTo>
                  <a:lnTo>
                    <a:pt x="16"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83"/>
            <p:cNvSpPr>
              <a:spLocks/>
            </p:cNvSpPr>
            <p:nvPr/>
          </p:nvSpPr>
          <p:spPr bwMode="auto">
            <a:xfrm>
              <a:off x="12313227" y="6320535"/>
              <a:ext cx="75287" cy="285013"/>
            </a:xfrm>
            <a:custGeom>
              <a:avLst/>
              <a:gdLst>
                <a:gd name="T0" fmla="*/ 6 w 56"/>
                <a:gd name="T1" fmla="*/ 0 h 212"/>
                <a:gd name="T2" fmla="*/ 6 w 56"/>
                <a:gd name="T3" fmla="*/ 0 h 212"/>
                <a:gd name="T4" fmla="*/ 6 w 56"/>
                <a:gd name="T5" fmla="*/ 0 h 212"/>
                <a:gd name="T6" fmla="*/ 2 w 56"/>
                <a:gd name="T7" fmla="*/ 14 h 212"/>
                <a:gd name="T8" fmla="*/ 0 w 56"/>
                <a:gd name="T9" fmla="*/ 28 h 212"/>
                <a:gd name="T10" fmla="*/ 2 w 56"/>
                <a:gd name="T11" fmla="*/ 44 h 212"/>
                <a:gd name="T12" fmla="*/ 4 w 56"/>
                <a:gd name="T13" fmla="*/ 62 h 212"/>
                <a:gd name="T14" fmla="*/ 4 w 56"/>
                <a:gd name="T15" fmla="*/ 62 h 212"/>
                <a:gd name="T16" fmla="*/ 8 w 56"/>
                <a:gd name="T17" fmla="*/ 84 h 212"/>
                <a:gd name="T18" fmla="*/ 16 w 56"/>
                <a:gd name="T19" fmla="*/ 106 h 212"/>
                <a:gd name="T20" fmla="*/ 32 w 56"/>
                <a:gd name="T21" fmla="*/ 148 h 212"/>
                <a:gd name="T22" fmla="*/ 32 w 56"/>
                <a:gd name="T23" fmla="*/ 148 h 212"/>
                <a:gd name="T24" fmla="*/ 56 w 56"/>
                <a:gd name="T25" fmla="*/ 212 h 212"/>
                <a:gd name="T26" fmla="*/ 56 w 56"/>
                <a:gd name="T27" fmla="*/ 212 h 212"/>
                <a:gd name="T28" fmla="*/ 56 w 56"/>
                <a:gd name="T29" fmla="*/ 212 h 212"/>
                <a:gd name="T30" fmla="*/ 56 w 56"/>
                <a:gd name="T31" fmla="*/ 212 h 212"/>
                <a:gd name="T32" fmla="*/ 44 w 56"/>
                <a:gd name="T33" fmla="*/ 176 h 212"/>
                <a:gd name="T34" fmla="*/ 32 w 56"/>
                <a:gd name="T35" fmla="*/ 144 h 212"/>
                <a:gd name="T36" fmla="*/ 12 w 56"/>
                <a:gd name="T37" fmla="*/ 94 h 212"/>
                <a:gd name="T38" fmla="*/ 6 w 56"/>
                <a:gd name="T39" fmla="*/ 70 h 212"/>
                <a:gd name="T40" fmla="*/ 2 w 56"/>
                <a:gd name="T41" fmla="*/ 48 h 212"/>
                <a:gd name="T42" fmla="*/ 2 w 56"/>
                <a:gd name="T43" fmla="*/ 24 h 212"/>
                <a:gd name="T44" fmla="*/ 6 w 56"/>
                <a:gd name="T45" fmla="*/ 0 h 212"/>
                <a:gd name="T46" fmla="*/ 6 w 56"/>
                <a:gd name="T4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212">
                  <a:moveTo>
                    <a:pt x="6" y="0"/>
                  </a:moveTo>
                  <a:lnTo>
                    <a:pt x="6" y="0"/>
                  </a:lnTo>
                  <a:lnTo>
                    <a:pt x="6" y="0"/>
                  </a:lnTo>
                  <a:lnTo>
                    <a:pt x="2" y="14"/>
                  </a:lnTo>
                  <a:lnTo>
                    <a:pt x="0" y="28"/>
                  </a:lnTo>
                  <a:lnTo>
                    <a:pt x="2" y="44"/>
                  </a:lnTo>
                  <a:lnTo>
                    <a:pt x="4" y="62"/>
                  </a:lnTo>
                  <a:lnTo>
                    <a:pt x="4" y="62"/>
                  </a:lnTo>
                  <a:lnTo>
                    <a:pt x="8" y="84"/>
                  </a:lnTo>
                  <a:lnTo>
                    <a:pt x="16" y="106"/>
                  </a:lnTo>
                  <a:lnTo>
                    <a:pt x="32" y="148"/>
                  </a:lnTo>
                  <a:lnTo>
                    <a:pt x="32" y="148"/>
                  </a:lnTo>
                  <a:lnTo>
                    <a:pt x="56" y="212"/>
                  </a:lnTo>
                  <a:lnTo>
                    <a:pt x="56" y="212"/>
                  </a:lnTo>
                  <a:lnTo>
                    <a:pt x="56" y="212"/>
                  </a:lnTo>
                  <a:lnTo>
                    <a:pt x="56" y="212"/>
                  </a:lnTo>
                  <a:lnTo>
                    <a:pt x="44" y="176"/>
                  </a:lnTo>
                  <a:lnTo>
                    <a:pt x="32" y="144"/>
                  </a:lnTo>
                  <a:lnTo>
                    <a:pt x="12" y="94"/>
                  </a:lnTo>
                  <a:lnTo>
                    <a:pt x="6" y="70"/>
                  </a:lnTo>
                  <a:lnTo>
                    <a:pt x="2" y="48"/>
                  </a:lnTo>
                  <a:lnTo>
                    <a:pt x="2" y="24"/>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84"/>
            <p:cNvSpPr>
              <a:spLocks/>
            </p:cNvSpPr>
            <p:nvPr/>
          </p:nvSpPr>
          <p:spPr bwMode="auto">
            <a:xfrm>
              <a:off x="12313227" y="6320535"/>
              <a:ext cx="75287" cy="285013"/>
            </a:xfrm>
            <a:custGeom>
              <a:avLst/>
              <a:gdLst>
                <a:gd name="T0" fmla="*/ 6 w 56"/>
                <a:gd name="T1" fmla="*/ 0 h 212"/>
                <a:gd name="T2" fmla="*/ 6 w 56"/>
                <a:gd name="T3" fmla="*/ 0 h 212"/>
                <a:gd name="T4" fmla="*/ 6 w 56"/>
                <a:gd name="T5" fmla="*/ 0 h 212"/>
                <a:gd name="T6" fmla="*/ 2 w 56"/>
                <a:gd name="T7" fmla="*/ 14 h 212"/>
                <a:gd name="T8" fmla="*/ 0 w 56"/>
                <a:gd name="T9" fmla="*/ 28 h 212"/>
                <a:gd name="T10" fmla="*/ 2 w 56"/>
                <a:gd name="T11" fmla="*/ 44 h 212"/>
                <a:gd name="T12" fmla="*/ 4 w 56"/>
                <a:gd name="T13" fmla="*/ 62 h 212"/>
                <a:gd name="T14" fmla="*/ 4 w 56"/>
                <a:gd name="T15" fmla="*/ 62 h 212"/>
                <a:gd name="T16" fmla="*/ 8 w 56"/>
                <a:gd name="T17" fmla="*/ 84 h 212"/>
                <a:gd name="T18" fmla="*/ 16 w 56"/>
                <a:gd name="T19" fmla="*/ 106 h 212"/>
                <a:gd name="T20" fmla="*/ 32 w 56"/>
                <a:gd name="T21" fmla="*/ 148 h 212"/>
                <a:gd name="T22" fmla="*/ 32 w 56"/>
                <a:gd name="T23" fmla="*/ 148 h 212"/>
                <a:gd name="T24" fmla="*/ 56 w 56"/>
                <a:gd name="T25" fmla="*/ 212 h 212"/>
                <a:gd name="T26" fmla="*/ 56 w 56"/>
                <a:gd name="T27" fmla="*/ 212 h 212"/>
                <a:gd name="T28" fmla="*/ 56 w 56"/>
                <a:gd name="T29" fmla="*/ 212 h 212"/>
                <a:gd name="T30" fmla="*/ 56 w 56"/>
                <a:gd name="T31" fmla="*/ 212 h 212"/>
                <a:gd name="T32" fmla="*/ 44 w 56"/>
                <a:gd name="T33" fmla="*/ 176 h 212"/>
                <a:gd name="T34" fmla="*/ 32 w 56"/>
                <a:gd name="T35" fmla="*/ 144 h 212"/>
                <a:gd name="T36" fmla="*/ 12 w 56"/>
                <a:gd name="T37" fmla="*/ 94 h 212"/>
                <a:gd name="T38" fmla="*/ 6 w 56"/>
                <a:gd name="T39" fmla="*/ 70 h 212"/>
                <a:gd name="T40" fmla="*/ 2 w 56"/>
                <a:gd name="T41" fmla="*/ 48 h 212"/>
                <a:gd name="T42" fmla="*/ 2 w 56"/>
                <a:gd name="T43" fmla="*/ 24 h 212"/>
                <a:gd name="T44" fmla="*/ 6 w 56"/>
                <a:gd name="T45" fmla="*/ 0 h 212"/>
                <a:gd name="T46" fmla="*/ 6 w 56"/>
                <a:gd name="T4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212">
                  <a:moveTo>
                    <a:pt x="6" y="0"/>
                  </a:moveTo>
                  <a:lnTo>
                    <a:pt x="6" y="0"/>
                  </a:lnTo>
                  <a:lnTo>
                    <a:pt x="6" y="0"/>
                  </a:lnTo>
                  <a:lnTo>
                    <a:pt x="2" y="14"/>
                  </a:lnTo>
                  <a:lnTo>
                    <a:pt x="0" y="28"/>
                  </a:lnTo>
                  <a:lnTo>
                    <a:pt x="2" y="44"/>
                  </a:lnTo>
                  <a:lnTo>
                    <a:pt x="4" y="62"/>
                  </a:lnTo>
                  <a:lnTo>
                    <a:pt x="4" y="62"/>
                  </a:lnTo>
                  <a:lnTo>
                    <a:pt x="8" y="84"/>
                  </a:lnTo>
                  <a:lnTo>
                    <a:pt x="16" y="106"/>
                  </a:lnTo>
                  <a:lnTo>
                    <a:pt x="32" y="148"/>
                  </a:lnTo>
                  <a:lnTo>
                    <a:pt x="32" y="148"/>
                  </a:lnTo>
                  <a:lnTo>
                    <a:pt x="56" y="212"/>
                  </a:lnTo>
                  <a:lnTo>
                    <a:pt x="56" y="212"/>
                  </a:lnTo>
                  <a:lnTo>
                    <a:pt x="56" y="212"/>
                  </a:lnTo>
                  <a:lnTo>
                    <a:pt x="56" y="212"/>
                  </a:lnTo>
                  <a:lnTo>
                    <a:pt x="44" y="176"/>
                  </a:lnTo>
                  <a:lnTo>
                    <a:pt x="32" y="144"/>
                  </a:lnTo>
                  <a:lnTo>
                    <a:pt x="12" y="94"/>
                  </a:lnTo>
                  <a:lnTo>
                    <a:pt x="6" y="70"/>
                  </a:lnTo>
                  <a:lnTo>
                    <a:pt x="2" y="48"/>
                  </a:lnTo>
                  <a:lnTo>
                    <a:pt x="2" y="24"/>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85"/>
            <p:cNvSpPr>
              <a:spLocks/>
            </p:cNvSpPr>
            <p:nvPr/>
          </p:nvSpPr>
          <p:spPr bwMode="auto">
            <a:xfrm>
              <a:off x="12315916" y="6317846"/>
              <a:ext cx="134440" cy="287702"/>
            </a:xfrm>
            <a:custGeom>
              <a:avLst/>
              <a:gdLst>
                <a:gd name="T0" fmla="*/ 8 w 100"/>
                <a:gd name="T1" fmla="*/ 0 h 214"/>
                <a:gd name="T2" fmla="*/ 8 w 100"/>
                <a:gd name="T3" fmla="*/ 0 h 214"/>
                <a:gd name="T4" fmla="*/ 4 w 100"/>
                <a:gd name="T5" fmla="*/ 2 h 214"/>
                <a:gd name="T6" fmla="*/ 4 w 100"/>
                <a:gd name="T7" fmla="*/ 2 h 214"/>
                <a:gd name="T8" fmla="*/ 4 w 100"/>
                <a:gd name="T9" fmla="*/ 2 h 214"/>
                <a:gd name="T10" fmla="*/ 0 w 100"/>
                <a:gd name="T11" fmla="*/ 26 h 214"/>
                <a:gd name="T12" fmla="*/ 0 w 100"/>
                <a:gd name="T13" fmla="*/ 50 h 214"/>
                <a:gd name="T14" fmla="*/ 4 w 100"/>
                <a:gd name="T15" fmla="*/ 72 h 214"/>
                <a:gd name="T16" fmla="*/ 10 w 100"/>
                <a:gd name="T17" fmla="*/ 96 h 214"/>
                <a:gd name="T18" fmla="*/ 30 w 100"/>
                <a:gd name="T19" fmla="*/ 146 h 214"/>
                <a:gd name="T20" fmla="*/ 42 w 100"/>
                <a:gd name="T21" fmla="*/ 178 h 214"/>
                <a:gd name="T22" fmla="*/ 54 w 100"/>
                <a:gd name="T23" fmla="*/ 214 h 214"/>
                <a:gd name="T24" fmla="*/ 54 w 100"/>
                <a:gd name="T25" fmla="*/ 214 h 214"/>
                <a:gd name="T26" fmla="*/ 64 w 100"/>
                <a:gd name="T27" fmla="*/ 212 h 214"/>
                <a:gd name="T28" fmla="*/ 72 w 100"/>
                <a:gd name="T29" fmla="*/ 208 h 214"/>
                <a:gd name="T30" fmla="*/ 82 w 100"/>
                <a:gd name="T31" fmla="*/ 202 h 214"/>
                <a:gd name="T32" fmla="*/ 90 w 100"/>
                <a:gd name="T33" fmla="*/ 192 h 214"/>
                <a:gd name="T34" fmla="*/ 94 w 100"/>
                <a:gd name="T35" fmla="*/ 186 h 214"/>
                <a:gd name="T36" fmla="*/ 98 w 100"/>
                <a:gd name="T37" fmla="*/ 178 h 214"/>
                <a:gd name="T38" fmla="*/ 100 w 100"/>
                <a:gd name="T39" fmla="*/ 170 h 214"/>
                <a:gd name="T40" fmla="*/ 100 w 100"/>
                <a:gd name="T41" fmla="*/ 158 h 214"/>
                <a:gd name="T42" fmla="*/ 100 w 100"/>
                <a:gd name="T43" fmla="*/ 148 h 214"/>
                <a:gd name="T44" fmla="*/ 100 w 100"/>
                <a:gd name="T45" fmla="*/ 134 h 214"/>
                <a:gd name="T46" fmla="*/ 100 w 100"/>
                <a:gd name="T47" fmla="*/ 134 h 214"/>
                <a:gd name="T48" fmla="*/ 92 w 100"/>
                <a:gd name="T49" fmla="*/ 108 h 214"/>
                <a:gd name="T50" fmla="*/ 84 w 100"/>
                <a:gd name="T51" fmla="*/ 82 h 214"/>
                <a:gd name="T52" fmla="*/ 72 w 100"/>
                <a:gd name="T53" fmla="*/ 60 h 214"/>
                <a:gd name="T54" fmla="*/ 58 w 100"/>
                <a:gd name="T55" fmla="*/ 40 h 214"/>
                <a:gd name="T56" fmla="*/ 44 w 100"/>
                <a:gd name="T57" fmla="*/ 24 h 214"/>
                <a:gd name="T58" fmla="*/ 30 w 100"/>
                <a:gd name="T59" fmla="*/ 12 h 214"/>
                <a:gd name="T60" fmla="*/ 18 w 100"/>
                <a:gd name="T61" fmla="*/ 4 h 214"/>
                <a:gd name="T62" fmla="*/ 8 w 100"/>
                <a:gd name="T6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214">
                  <a:moveTo>
                    <a:pt x="8" y="0"/>
                  </a:moveTo>
                  <a:lnTo>
                    <a:pt x="8" y="0"/>
                  </a:lnTo>
                  <a:lnTo>
                    <a:pt x="4" y="2"/>
                  </a:lnTo>
                  <a:lnTo>
                    <a:pt x="4" y="2"/>
                  </a:lnTo>
                  <a:lnTo>
                    <a:pt x="4" y="2"/>
                  </a:lnTo>
                  <a:lnTo>
                    <a:pt x="0" y="26"/>
                  </a:lnTo>
                  <a:lnTo>
                    <a:pt x="0" y="50"/>
                  </a:lnTo>
                  <a:lnTo>
                    <a:pt x="4" y="72"/>
                  </a:lnTo>
                  <a:lnTo>
                    <a:pt x="10" y="96"/>
                  </a:lnTo>
                  <a:lnTo>
                    <a:pt x="30" y="146"/>
                  </a:lnTo>
                  <a:lnTo>
                    <a:pt x="42" y="178"/>
                  </a:lnTo>
                  <a:lnTo>
                    <a:pt x="54" y="214"/>
                  </a:lnTo>
                  <a:lnTo>
                    <a:pt x="54" y="214"/>
                  </a:lnTo>
                  <a:lnTo>
                    <a:pt x="64" y="212"/>
                  </a:lnTo>
                  <a:lnTo>
                    <a:pt x="72" y="208"/>
                  </a:lnTo>
                  <a:lnTo>
                    <a:pt x="82" y="202"/>
                  </a:lnTo>
                  <a:lnTo>
                    <a:pt x="90" y="192"/>
                  </a:lnTo>
                  <a:lnTo>
                    <a:pt x="94" y="186"/>
                  </a:lnTo>
                  <a:lnTo>
                    <a:pt x="98" y="178"/>
                  </a:lnTo>
                  <a:lnTo>
                    <a:pt x="100" y="170"/>
                  </a:lnTo>
                  <a:lnTo>
                    <a:pt x="100" y="158"/>
                  </a:lnTo>
                  <a:lnTo>
                    <a:pt x="100" y="148"/>
                  </a:lnTo>
                  <a:lnTo>
                    <a:pt x="100" y="134"/>
                  </a:lnTo>
                  <a:lnTo>
                    <a:pt x="100" y="134"/>
                  </a:lnTo>
                  <a:lnTo>
                    <a:pt x="92" y="108"/>
                  </a:lnTo>
                  <a:lnTo>
                    <a:pt x="84" y="82"/>
                  </a:lnTo>
                  <a:lnTo>
                    <a:pt x="72" y="60"/>
                  </a:lnTo>
                  <a:lnTo>
                    <a:pt x="58" y="40"/>
                  </a:lnTo>
                  <a:lnTo>
                    <a:pt x="44" y="24"/>
                  </a:lnTo>
                  <a:lnTo>
                    <a:pt x="30" y="12"/>
                  </a:lnTo>
                  <a:lnTo>
                    <a:pt x="18" y="4"/>
                  </a:lnTo>
                  <a:lnTo>
                    <a:pt x="8" y="0"/>
                  </a:lnTo>
                  <a:close/>
                </a:path>
              </a:pathLst>
            </a:custGeom>
            <a:solidFill>
              <a:srgbClr val="F2D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86"/>
            <p:cNvSpPr>
              <a:spLocks/>
            </p:cNvSpPr>
            <p:nvPr/>
          </p:nvSpPr>
          <p:spPr bwMode="auto">
            <a:xfrm>
              <a:off x="12315916" y="6317846"/>
              <a:ext cx="134440" cy="287702"/>
            </a:xfrm>
            <a:custGeom>
              <a:avLst/>
              <a:gdLst>
                <a:gd name="T0" fmla="*/ 8 w 100"/>
                <a:gd name="T1" fmla="*/ 0 h 214"/>
                <a:gd name="T2" fmla="*/ 8 w 100"/>
                <a:gd name="T3" fmla="*/ 0 h 214"/>
                <a:gd name="T4" fmla="*/ 4 w 100"/>
                <a:gd name="T5" fmla="*/ 2 h 214"/>
                <a:gd name="T6" fmla="*/ 4 w 100"/>
                <a:gd name="T7" fmla="*/ 2 h 214"/>
                <a:gd name="T8" fmla="*/ 4 w 100"/>
                <a:gd name="T9" fmla="*/ 2 h 214"/>
                <a:gd name="T10" fmla="*/ 0 w 100"/>
                <a:gd name="T11" fmla="*/ 26 h 214"/>
                <a:gd name="T12" fmla="*/ 0 w 100"/>
                <a:gd name="T13" fmla="*/ 50 h 214"/>
                <a:gd name="T14" fmla="*/ 4 w 100"/>
                <a:gd name="T15" fmla="*/ 72 h 214"/>
                <a:gd name="T16" fmla="*/ 10 w 100"/>
                <a:gd name="T17" fmla="*/ 96 h 214"/>
                <a:gd name="T18" fmla="*/ 30 w 100"/>
                <a:gd name="T19" fmla="*/ 146 h 214"/>
                <a:gd name="T20" fmla="*/ 42 w 100"/>
                <a:gd name="T21" fmla="*/ 178 h 214"/>
                <a:gd name="T22" fmla="*/ 54 w 100"/>
                <a:gd name="T23" fmla="*/ 214 h 214"/>
                <a:gd name="T24" fmla="*/ 54 w 100"/>
                <a:gd name="T25" fmla="*/ 214 h 214"/>
                <a:gd name="T26" fmla="*/ 64 w 100"/>
                <a:gd name="T27" fmla="*/ 212 h 214"/>
                <a:gd name="T28" fmla="*/ 72 w 100"/>
                <a:gd name="T29" fmla="*/ 208 h 214"/>
                <a:gd name="T30" fmla="*/ 82 w 100"/>
                <a:gd name="T31" fmla="*/ 202 h 214"/>
                <a:gd name="T32" fmla="*/ 90 w 100"/>
                <a:gd name="T33" fmla="*/ 192 h 214"/>
                <a:gd name="T34" fmla="*/ 94 w 100"/>
                <a:gd name="T35" fmla="*/ 186 h 214"/>
                <a:gd name="T36" fmla="*/ 98 w 100"/>
                <a:gd name="T37" fmla="*/ 178 h 214"/>
                <a:gd name="T38" fmla="*/ 100 w 100"/>
                <a:gd name="T39" fmla="*/ 170 h 214"/>
                <a:gd name="T40" fmla="*/ 100 w 100"/>
                <a:gd name="T41" fmla="*/ 158 h 214"/>
                <a:gd name="T42" fmla="*/ 100 w 100"/>
                <a:gd name="T43" fmla="*/ 148 h 214"/>
                <a:gd name="T44" fmla="*/ 100 w 100"/>
                <a:gd name="T45" fmla="*/ 134 h 214"/>
                <a:gd name="T46" fmla="*/ 100 w 100"/>
                <a:gd name="T47" fmla="*/ 134 h 214"/>
                <a:gd name="T48" fmla="*/ 92 w 100"/>
                <a:gd name="T49" fmla="*/ 108 h 214"/>
                <a:gd name="T50" fmla="*/ 84 w 100"/>
                <a:gd name="T51" fmla="*/ 82 h 214"/>
                <a:gd name="T52" fmla="*/ 72 w 100"/>
                <a:gd name="T53" fmla="*/ 60 h 214"/>
                <a:gd name="T54" fmla="*/ 58 w 100"/>
                <a:gd name="T55" fmla="*/ 40 h 214"/>
                <a:gd name="T56" fmla="*/ 44 w 100"/>
                <a:gd name="T57" fmla="*/ 24 h 214"/>
                <a:gd name="T58" fmla="*/ 30 w 100"/>
                <a:gd name="T59" fmla="*/ 12 h 214"/>
                <a:gd name="T60" fmla="*/ 18 w 100"/>
                <a:gd name="T61" fmla="*/ 4 h 214"/>
                <a:gd name="T62" fmla="*/ 8 w 100"/>
                <a:gd name="T6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214">
                  <a:moveTo>
                    <a:pt x="8" y="0"/>
                  </a:moveTo>
                  <a:lnTo>
                    <a:pt x="8" y="0"/>
                  </a:lnTo>
                  <a:lnTo>
                    <a:pt x="4" y="2"/>
                  </a:lnTo>
                  <a:lnTo>
                    <a:pt x="4" y="2"/>
                  </a:lnTo>
                  <a:lnTo>
                    <a:pt x="4" y="2"/>
                  </a:lnTo>
                  <a:lnTo>
                    <a:pt x="0" y="26"/>
                  </a:lnTo>
                  <a:lnTo>
                    <a:pt x="0" y="50"/>
                  </a:lnTo>
                  <a:lnTo>
                    <a:pt x="4" y="72"/>
                  </a:lnTo>
                  <a:lnTo>
                    <a:pt x="10" y="96"/>
                  </a:lnTo>
                  <a:lnTo>
                    <a:pt x="30" y="146"/>
                  </a:lnTo>
                  <a:lnTo>
                    <a:pt x="42" y="178"/>
                  </a:lnTo>
                  <a:lnTo>
                    <a:pt x="54" y="214"/>
                  </a:lnTo>
                  <a:lnTo>
                    <a:pt x="54" y="214"/>
                  </a:lnTo>
                  <a:lnTo>
                    <a:pt x="64" y="212"/>
                  </a:lnTo>
                  <a:lnTo>
                    <a:pt x="72" y="208"/>
                  </a:lnTo>
                  <a:lnTo>
                    <a:pt x="82" y="202"/>
                  </a:lnTo>
                  <a:lnTo>
                    <a:pt x="90" y="192"/>
                  </a:lnTo>
                  <a:lnTo>
                    <a:pt x="94" y="186"/>
                  </a:lnTo>
                  <a:lnTo>
                    <a:pt x="98" y="178"/>
                  </a:lnTo>
                  <a:lnTo>
                    <a:pt x="100" y="170"/>
                  </a:lnTo>
                  <a:lnTo>
                    <a:pt x="100" y="158"/>
                  </a:lnTo>
                  <a:lnTo>
                    <a:pt x="100" y="148"/>
                  </a:lnTo>
                  <a:lnTo>
                    <a:pt x="100" y="134"/>
                  </a:lnTo>
                  <a:lnTo>
                    <a:pt x="100" y="134"/>
                  </a:lnTo>
                  <a:lnTo>
                    <a:pt x="92" y="108"/>
                  </a:lnTo>
                  <a:lnTo>
                    <a:pt x="84" y="82"/>
                  </a:lnTo>
                  <a:lnTo>
                    <a:pt x="72" y="60"/>
                  </a:lnTo>
                  <a:lnTo>
                    <a:pt x="58" y="40"/>
                  </a:lnTo>
                  <a:lnTo>
                    <a:pt x="44" y="24"/>
                  </a:lnTo>
                  <a:lnTo>
                    <a:pt x="30" y="12"/>
                  </a:lnTo>
                  <a:lnTo>
                    <a:pt x="18" y="4"/>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87"/>
            <p:cNvSpPr>
              <a:spLocks noEditPoints="1"/>
            </p:cNvSpPr>
            <p:nvPr/>
          </p:nvSpPr>
          <p:spPr bwMode="auto">
            <a:xfrm>
              <a:off x="12116945" y="7686447"/>
              <a:ext cx="94108" cy="110241"/>
            </a:xfrm>
            <a:custGeom>
              <a:avLst/>
              <a:gdLst>
                <a:gd name="T0" fmla="*/ 52 w 70"/>
                <a:gd name="T1" fmla="*/ 64 h 82"/>
                <a:gd name="T2" fmla="*/ 52 w 70"/>
                <a:gd name="T3" fmla="*/ 64 h 82"/>
                <a:gd name="T4" fmla="*/ 70 w 70"/>
                <a:gd name="T5" fmla="*/ 82 h 82"/>
                <a:gd name="T6" fmla="*/ 70 w 70"/>
                <a:gd name="T7" fmla="*/ 82 h 82"/>
                <a:gd name="T8" fmla="*/ 52 w 70"/>
                <a:gd name="T9" fmla="*/ 64 h 82"/>
                <a:gd name="T10" fmla="*/ 0 w 70"/>
                <a:gd name="T11" fmla="*/ 0 h 82"/>
                <a:gd name="T12" fmla="*/ 0 w 70"/>
                <a:gd name="T13" fmla="*/ 0 h 82"/>
                <a:gd name="T14" fmla="*/ 2 w 70"/>
                <a:gd name="T15" fmla="*/ 6 h 82"/>
                <a:gd name="T16" fmla="*/ 4 w 70"/>
                <a:gd name="T17" fmla="*/ 12 h 82"/>
                <a:gd name="T18" fmla="*/ 18 w 70"/>
                <a:gd name="T19" fmla="*/ 30 h 82"/>
                <a:gd name="T20" fmla="*/ 18 w 70"/>
                <a:gd name="T21" fmla="*/ 30 h 82"/>
                <a:gd name="T22" fmla="*/ 6 w 70"/>
                <a:gd name="T23" fmla="*/ 14 h 82"/>
                <a:gd name="T24" fmla="*/ 2 w 70"/>
                <a:gd name="T25" fmla="*/ 6 h 82"/>
                <a:gd name="T26" fmla="*/ 0 w 70"/>
                <a:gd name="T2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82">
                  <a:moveTo>
                    <a:pt x="52" y="64"/>
                  </a:moveTo>
                  <a:lnTo>
                    <a:pt x="52" y="64"/>
                  </a:lnTo>
                  <a:lnTo>
                    <a:pt x="70" y="82"/>
                  </a:lnTo>
                  <a:lnTo>
                    <a:pt x="70" y="82"/>
                  </a:lnTo>
                  <a:lnTo>
                    <a:pt x="52" y="64"/>
                  </a:lnTo>
                  <a:close/>
                  <a:moveTo>
                    <a:pt x="0" y="0"/>
                  </a:moveTo>
                  <a:lnTo>
                    <a:pt x="0" y="0"/>
                  </a:lnTo>
                  <a:lnTo>
                    <a:pt x="2" y="6"/>
                  </a:lnTo>
                  <a:lnTo>
                    <a:pt x="4" y="12"/>
                  </a:lnTo>
                  <a:lnTo>
                    <a:pt x="18" y="30"/>
                  </a:lnTo>
                  <a:lnTo>
                    <a:pt x="18" y="30"/>
                  </a:lnTo>
                  <a:lnTo>
                    <a:pt x="6" y="14"/>
                  </a:lnTo>
                  <a:lnTo>
                    <a:pt x="2" y="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88"/>
            <p:cNvSpPr>
              <a:spLocks/>
            </p:cNvSpPr>
            <p:nvPr/>
          </p:nvSpPr>
          <p:spPr bwMode="auto">
            <a:xfrm>
              <a:off x="12186854" y="7772489"/>
              <a:ext cx="24199" cy="24199"/>
            </a:xfrm>
            <a:custGeom>
              <a:avLst/>
              <a:gdLst>
                <a:gd name="T0" fmla="*/ 0 w 18"/>
                <a:gd name="T1" fmla="*/ 0 h 18"/>
                <a:gd name="T2" fmla="*/ 0 w 18"/>
                <a:gd name="T3" fmla="*/ 0 h 18"/>
                <a:gd name="T4" fmla="*/ 18 w 18"/>
                <a:gd name="T5" fmla="*/ 18 h 18"/>
                <a:gd name="T6" fmla="*/ 18 w 18"/>
                <a:gd name="T7" fmla="*/ 18 h 18"/>
                <a:gd name="T8" fmla="*/ 0 w 18"/>
                <a:gd name="T9" fmla="*/ 0 h 18"/>
              </a:gdLst>
              <a:ahLst/>
              <a:cxnLst>
                <a:cxn ang="0">
                  <a:pos x="T0" y="T1"/>
                </a:cxn>
                <a:cxn ang="0">
                  <a:pos x="T2" y="T3"/>
                </a:cxn>
                <a:cxn ang="0">
                  <a:pos x="T4" y="T5"/>
                </a:cxn>
                <a:cxn ang="0">
                  <a:pos x="T6" y="T7"/>
                </a:cxn>
                <a:cxn ang="0">
                  <a:pos x="T8" y="T9"/>
                </a:cxn>
              </a:cxnLst>
              <a:rect l="0" t="0" r="r" b="b"/>
              <a:pathLst>
                <a:path w="18" h="18">
                  <a:moveTo>
                    <a:pt x="0" y="0"/>
                  </a:moveTo>
                  <a:lnTo>
                    <a:pt x="0" y="0"/>
                  </a:lnTo>
                  <a:lnTo>
                    <a:pt x="18" y="18"/>
                  </a:lnTo>
                  <a:lnTo>
                    <a:pt x="18"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89"/>
            <p:cNvSpPr>
              <a:spLocks/>
            </p:cNvSpPr>
            <p:nvPr/>
          </p:nvSpPr>
          <p:spPr bwMode="auto">
            <a:xfrm>
              <a:off x="12116945" y="7686447"/>
              <a:ext cx="24199" cy="40332"/>
            </a:xfrm>
            <a:custGeom>
              <a:avLst/>
              <a:gdLst>
                <a:gd name="T0" fmla="*/ 0 w 18"/>
                <a:gd name="T1" fmla="*/ 0 h 30"/>
                <a:gd name="T2" fmla="*/ 0 w 18"/>
                <a:gd name="T3" fmla="*/ 0 h 30"/>
                <a:gd name="T4" fmla="*/ 2 w 18"/>
                <a:gd name="T5" fmla="*/ 6 h 30"/>
                <a:gd name="T6" fmla="*/ 4 w 18"/>
                <a:gd name="T7" fmla="*/ 12 h 30"/>
                <a:gd name="T8" fmla="*/ 18 w 18"/>
                <a:gd name="T9" fmla="*/ 30 h 30"/>
                <a:gd name="T10" fmla="*/ 18 w 18"/>
                <a:gd name="T11" fmla="*/ 30 h 30"/>
                <a:gd name="T12" fmla="*/ 6 w 18"/>
                <a:gd name="T13" fmla="*/ 14 h 30"/>
                <a:gd name="T14" fmla="*/ 2 w 18"/>
                <a:gd name="T15" fmla="*/ 6 h 30"/>
                <a:gd name="T16" fmla="*/ 0 w 18"/>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0">
                  <a:moveTo>
                    <a:pt x="0" y="0"/>
                  </a:moveTo>
                  <a:lnTo>
                    <a:pt x="0" y="0"/>
                  </a:lnTo>
                  <a:lnTo>
                    <a:pt x="2" y="6"/>
                  </a:lnTo>
                  <a:lnTo>
                    <a:pt x="4" y="12"/>
                  </a:lnTo>
                  <a:lnTo>
                    <a:pt x="18" y="30"/>
                  </a:lnTo>
                  <a:lnTo>
                    <a:pt x="18" y="30"/>
                  </a:lnTo>
                  <a:lnTo>
                    <a:pt x="6" y="14"/>
                  </a:lnTo>
                  <a:lnTo>
                    <a:pt x="2"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90"/>
            <p:cNvSpPr>
              <a:spLocks noEditPoints="1"/>
            </p:cNvSpPr>
            <p:nvPr/>
          </p:nvSpPr>
          <p:spPr bwMode="auto">
            <a:xfrm>
              <a:off x="12116945" y="7681070"/>
              <a:ext cx="147884" cy="161328"/>
            </a:xfrm>
            <a:custGeom>
              <a:avLst/>
              <a:gdLst>
                <a:gd name="T0" fmla="*/ 110 w 110"/>
                <a:gd name="T1" fmla="*/ 120 h 120"/>
                <a:gd name="T2" fmla="*/ 110 w 110"/>
                <a:gd name="T3" fmla="*/ 120 h 120"/>
                <a:gd name="T4" fmla="*/ 110 w 110"/>
                <a:gd name="T5" fmla="*/ 120 h 120"/>
                <a:gd name="T6" fmla="*/ 110 w 110"/>
                <a:gd name="T7" fmla="*/ 120 h 120"/>
                <a:gd name="T8" fmla="*/ 110 w 110"/>
                <a:gd name="T9" fmla="*/ 120 h 120"/>
                <a:gd name="T10" fmla="*/ 110 w 110"/>
                <a:gd name="T11" fmla="*/ 120 h 120"/>
                <a:gd name="T12" fmla="*/ 110 w 110"/>
                <a:gd name="T13" fmla="*/ 120 h 120"/>
                <a:gd name="T14" fmla="*/ 4 w 110"/>
                <a:gd name="T15" fmla="*/ 0 h 120"/>
                <a:gd name="T16" fmla="*/ 4 w 110"/>
                <a:gd name="T17" fmla="*/ 0 h 120"/>
                <a:gd name="T18" fmla="*/ 2 w 110"/>
                <a:gd name="T19" fmla="*/ 0 h 120"/>
                <a:gd name="T20" fmla="*/ 2 w 110"/>
                <a:gd name="T21" fmla="*/ 0 h 120"/>
                <a:gd name="T22" fmla="*/ 0 w 110"/>
                <a:gd name="T23" fmla="*/ 4 h 120"/>
                <a:gd name="T24" fmla="*/ 0 w 110"/>
                <a:gd name="T25" fmla="*/ 4 h 120"/>
                <a:gd name="T26" fmla="*/ 2 w 110"/>
                <a:gd name="T27" fmla="*/ 10 h 120"/>
                <a:gd name="T28" fmla="*/ 6 w 110"/>
                <a:gd name="T29" fmla="*/ 18 h 120"/>
                <a:gd name="T30" fmla="*/ 18 w 110"/>
                <a:gd name="T31" fmla="*/ 34 h 120"/>
                <a:gd name="T32" fmla="*/ 18 w 110"/>
                <a:gd name="T33" fmla="*/ 34 h 120"/>
                <a:gd name="T34" fmla="*/ 34 w 110"/>
                <a:gd name="T35" fmla="*/ 52 h 120"/>
                <a:gd name="T36" fmla="*/ 52 w 110"/>
                <a:gd name="T37" fmla="*/ 68 h 120"/>
                <a:gd name="T38" fmla="*/ 52 w 110"/>
                <a:gd name="T39" fmla="*/ 68 h 120"/>
                <a:gd name="T40" fmla="*/ 70 w 110"/>
                <a:gd name="T41" fmla="*/ 86 h 120"/>
                <a:gd name="T42" fmla="*/ 70 w 110"/>
                <a:gd name="T43" fmla="*/ 86 h 120"/>
                <a:gd name="T44" fmla="*/ 86 w 110"/>
                <a:gd name="T45" fmla="*/ 100 h 120"/>
                <a:gd name="T46" fmla="*/ 86 w 110"/>
                <a:gd name="T47" fmla="*/ 100 h 120"/>
                <a:gd name="T48" fmla="*/ 110 w 110"/>
                <a:gd name="T49" fmla="*/ 120 h 120"/>
                <a:gd name="T50" fmla="*/ 110 w 110"/>
                <a:gd name="T51" fmla="*/ 120 h 120"/>
                <a:gd name="T52" fmla="*/ 110 w 110"/>
                <a:gd name="T53" fmla="*/ 116 h 120"/>
                <a:gd name="T54" fmla="*/ 108 w 110"/>
                <a:gd name="T55" fmla="*/ 104 h 120"/>
                <a:gd name="T56" fmla="*/ 106 w 110"/>
                <a:gd name="T57" fmla="*/ 98 h 120"/>
                <a:gd name="T58" fmla="*/ 102 w 110"/>
                <a:gd name="T59" fmla="*/ 88 h 120"/>
                <a:gd name="T60" fmla="*/ 94 w 110"/>
                <a:gd name="T61" fmla="*/ 78 h 120"/>
                <a:gd name="T62" fmla="*/ 84 w 110"/>
                <a:gd name="T63" fmla="*/ 68 h 120"/>
                <a:gd name="T64" fmla="*/ 84 w 110"/>
                <a:gd name="T65" fmla="*/ 68 h 120"/>
                <a:gd name="T66" fmla="*/ 36 w 110"/>
                <a:gd name="T67" fmla="*/ 24 h 120"/>
                <a:gd name="T68" fmla="*/ 16 w 110"/>
                <a:gd name="T69" fmla="*/ 6 h 120"/>
                <a:gd name="T70" fmla="*/ 10 w 110"/>
                <a:gd name="T71" fmla="*/ 2 h 120"/>
                <a:gd name="T72" fmla="*/ 4 w 110"/>
                <a:gd name="T7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20">
                  <a:moveTo>
                    <a:pt x="110" y="120"/>
                  </a:moveTo>
                  <a:lnTo>
                    <a:pt x="110" y="120"/>
                  </a:lnTo>
                  <a:lnTo>
                    <a:pt x="110" y="120"/>
                  </a:lnTo>
                  <a:lnTo>
                    <a:pt x="110" y="120"/>
                  </a:lnTo>
                  <a:lnTo>
                    <a:pt x="110" y="120"/>
                  </a:lnTo>
                  <a:lnTo>
                    <a:pt x="110" y="120"/>
                  </a:lnTo>
                  <a:lnTo>
                    <a:pt x="110" y="120"/>
                  </a:lnTo>
                  <a:close/>
                  <a:moveTo>
                    <a:pt x="4" y="0"/>
                  </a:moveTo>
                  <a:lnTo>
                    <a:pt x="4" y="0"/>
                  </a:lnTo>
                  <a:lnTo>
                    <a:pt x="2" y="0"/>
                  </a:lnTo>
                  <a:lnTo>
                    <a:pt x="2" y="0"/>
                  </a:lnTo>
                  <a:lnTo>
                    <a:pt x="0" y="4"/>
                  </a:lnTo>
                  <a:lnTo>
                    <a:pt x="0" y="4"/>
                  </a:lnTo>
                  <a:lnTo>
                    <a:pt x="2" y="10"/>
                  </a:lnTo>
                  <a:lnTo>
                    <a:pt x="6" y="18"/>
                  </a:lnTo>
                  <a:lnTo>
                    <a:pt x="18" y="34"/>
                  </a:lnTo>
                  <a:lnTo>
                    <a:pt x="18" y="34"/>
                  </a:lnTo>
                  <a:lnTo>
                    <a:pt x="34" y="52"/>
                  </a:lnTo>
                  <a:lnTo>
                    <a:pt x="52" y="68"/>
                  </a:lnTo>
                  <a:lnTo>
                    <a:pt x="52" y="68"/>
                  </a:lnTo>
                  <a:lnTo>
                    <a:pt x="70" y="86"/>
                  </a:lnTo>
                  <a:lnTo>
                    <a:pt x="70" y="86"/>
                  </a:lnTo>
                  <a:lnTo>
                    <a:pt x="86" y="100"/>
                  </a:lnTo>
                  <a:lnTo>
                    <a:pt x="86" y="100"/>
                  </a:lnTo>
                  <a:lnTo>
                    <a:pt x="110" y="120"/>
                  </a:lnTo>
                  <a:lnTo>
                    <a:pt x="110" y="120"/>
                  </a:lnTo>
                  <a:lnTo>
                    <a:pt x="110" y="116"/>
                  </a:lnTo>
                  <a:lnTo>
                    <a:pt x="108" y="104"/>
                  </a:lnTo>
                  <a:lnTo>
                    <a:pt x="106" y="98"/>
                  </a:lnTo>
                  <a:lnTo>
                    <a:pt x="102" y="88"/>
                  </a:lnTo>
                  <a:lnTo>
                    <a:pt x="94" y="78"/>
                  </a:lnTo>
                  <a:lnTo>
                    <a:pt x="84" y="68"/>
                  </a:lnTo>
                  <a:lnTo>
                    <a:pt x="84" y="68"/>
                  </a:lnTo>
                  <a:lnTo>
                    <a:pt x="36" y="24"/>
                  </a:lnTo>
                  <a:lnTo>
                    <a:pt x="16" y="6"/>
                  </a:lnTo>
                  <a:lnTo>
                    <a:pt x="10" y="2"/>
                  </a:lnTo>
                  <a:lnTo>
                    <a:pt x="4" y="0"/>
                  </a:lnTo>
                  <a:close/>
                </a:path>
              </a:pathLst>
            </a:custGeom>
            <a:solidFill>
              <a:srgbClr val="F2D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91"/>
            <p:cNvSpPr>
              <a:spLocks/>
            </p:cNvSpPr>
            <p:nvPr/>
          </p:nvSpPr>
          <p:spPr bwMode="auto">
            <a:xfrm>
              <a:off x="12264829" y="7842398"/>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92"/>
            <p:cNvSpPr>
              <a:spLocks/>
            </p:cNvSpPr>
            <p:nvPr/>
          </p:nvSpPr>
          <p:spPr bwMode="auto">
            <a:xfrm>
              <a:off x="12116945" y="7681070"/>
              <a:ext cx="147884" cy="161328"/>
            </a:xfrm>
            <a:custGeom>
              <a:avLst/>
              <a:gdLst>
                <a:gd name="T0" fmla="*/ 4 w 110"/>
                <a:gd name="T1" fmla="*/ 0 h 120"/>
                <a:gd name="T2" fmla="*/ 4 w 110"/>
                <a:gd name="T3" fmla="*/ 0 h 120"/>
                <a:gd name="T4" fmla="*/ 2 w 110"/>
                <a:gd name="T5" fmla="*/ 0 h 120"/>
                <a:gd name="T6" fmla="*/ 2 w 110"/>
                <a:gd name="T7" fmla="*/ 0 h 120"/>
                <a:gd name="T8" fmla="*/ 0 w 110"/>
                <a:gd name="T9" fmla="*/ 4 h 120"/>
                <a:gd name="T10" fmla="*/ 0 w 110"/>
                <a:gd name="T11" fmla="*/ 4 h 120"/>
                <a:gd name="T12" fmla="*/ 2 w 110"/>
                <a:gd name="T13" fmla="*/ 10 h 120"/>
                <a:gd name="T14" fmla="*/ 6 w 110"/>
                <a:gd name="T15" fmla="*/ 18 h 120"/>
                <a:gd name="T16" fmla="*/ 18 w 110"/>
                <a:gd name="T17" fmla="*/ 34 h 120"/>
                <a:gd name="T18" fmla="*/ 18 w 110"/>
                <a:gd name="T19" fmla="*/ 34 h 120"/>
                <a:gd name="T20" fmla="*/ 34 w 110"/>
                <a:gd name="T21" fmla="*/ 52 h 120"/>
                <a:gd name="T22" fmla="*/ 52 w 110"/>
                <a:gd name="T23" fmla="*/ 68 h 120"/>
                <a:gd name="T24" fmla="*/ 52 w 110"/>
                <a:gd name="T25" fmla="*/ 68 h 120"/>
                <a:gd name="T26" fmla="*/ 70 w 110"/>
                <a:gd name="T27" fmla="*/ 86 h 120"/>
                <a:gd name="T28" fmla="*/ 70 w 110"/>
                <a:gd name="T29" fmla="*/ 86 h 120"/>
                <a:gd name="T30" fmla="*/ 86 w 110"/>
                <a:gd name="T31" fmla="*/ 100 h 120"/>
                <a:gd name="T32" fmla="*/ 86 w 110"/>
                <a:gd name="T33" fmla="*/ 100 h 120"/>
                <a:gd name="T34" fmla="*/ 110 w 110"/>
                <a:gd name="T35" fmla="*/ 120 h 120"/>
                <a:gd name="T36" fmla="*/ 110 w 110"/>
                <a:gd name="T37" fmla="*/ 120 h 120"/>
                <a:gd name="T38" fmla="*/ 110 w 110"/>
                <a:gd name="T39" fmla="*/ 116 h 120"/>
                <a:gd name="T40" fmla="*/ 108 w 110"/>
                <a:gd name="T41" fmla="*/ 104 h 120"/>
                <a:gd name="T42" fmla="*/ 106 w 110"/>
                <a:gd name="T43" fmla="*/ 98 h 120"/>
                <a:gd name="T44" fmla="*/ 102 w 110"/>
                <a:gd name="T45" fmla="*/ 88 h 120"/>
                <a:gd name="T46" fmla="*/ 94 w 110"/>
                <a:gd name="T47" fmla="*/ 78 h 120"/>
                <a:gd name="T48" fmla="*/ 84 w 110"/>
                <a:gd name="T49" fmla="*/ 68 h 120"/>
                <a:gd name="T50" fmla="*/ 84 w 110"/>
                <a:gd name="T51" fmla="*/ 68 h 120"/>
                <a:gd name="T52" fmla="*/ 36 w 110"/>
                <a:gd name="T53" fmla="*/ 24 h 120"/>
                <a:gd name="T54" fmla="*/ 16 w 110"/>
                <a:gd name="T55" fmla="*/ 6 h 120"/>
                <a:gd name="T56" fmla="*/ 10 w 110"/>
                <a:gd name="T57" fmla="*/ 2 h 120"/>
                <a:gd name="T58" fmla="*/ 4 w 110"/>
                <a:gd name="T5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0" h="120">
                  <a:moveTo>
                    <a:pt x="4" y="0"/>
                  </a:moveTo>
                  <a:lnTo>
                    <a:pt x="4" y="0"/>
                  </a:lnTo>
                  <a:lnTo>
                    <a:pt x="2" y="0"/>
                  </a:lnTo>
                  <a:lnTo>
                    <a:pt x="2" y="0"/>
                  </a:lnTo>
                  <a:lnTo>
                    <a:pt x="0" y="4"/>
                  </a:lnTo>
                  <a:lnTo>
                    <a:pt x="0" y="4"/>
                  </a:lnTo>
                  <a:lnTo>
                    <a:pt x="2" y="10"/>
                  </a:lnTo>
                  <a:lnTo>
                    <a:pt x="6" y="18"/>
                  </a:lnTo>
                  <a:lnTo>
                    <a:pt x="18" y="34"/>
                  </a:lnTo>
                  <a:lnTo>
                    <a:pt x="18" y="34"/>
                  </a:lnTo>
                  <a:lnTo>
                    <a:pt x="34" y="52"/>
                  </a:lnTo>
                  <a:lnTo>
                    <a:pt x="52" y="68"/>
                  </a:lnTo>
                  <a:lnTo>
                    <a:pt x="52" y="68"/>
                  </a:lnTo>
                  <a:lnTo>
                    <a:pt x="70" y="86"/>
                  </a:lnTo>
                  <a:lnTo>
                    <a:pt x="70" y="86"/>
                  </a:lnTo>
                  <a:lnTo>
                    <a:pt x="86" y="100"/>
                  </a:lnTo>
                  <a:lnTo>
                    <a:pt x="86" y="100"/>
                  </a:lnTo>
                  <a:lnTo>
                    <a:pt x="110" y="120"/>
                  </a:lnTo>
                  <a:lnTo>
                    <a:pt x="110" y="120"/>
                  </a:lnTo>
                  <a:lnTo>
                    <a:pt x="110" y="116"/>
                  </a:lnTo>
                  <a:lnTo>
                    <a:pt x="108" y="104"/>
                  </a:lnTo>
                  <a:lnTo>
                    <a:pt x="106" y="98"/>
                  </a:lnTo>
                  <a:lnTo>
                    <a:pt x="102" y="88"/>
                  </a:lnTo>
                  <a:lnTo>
                    <a:pt x="94" y="78"/>
                  </a:lnTo>
                  <a:lnTo>
                    <a:pt x="84" y="68"/>
                  </a:lnTo>
                  <a:lnTo>
                    <a:pt x="84" y="68"/>
                  </a:lnTo>
                  <a:lnTo>
                    <a:pt x="36" y="24"/>
                  </a:lnTo>
                  <a:lnTo>
                    <a:pt x="16" y="6"/>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93"/>
            <p:cNvSpPr>
              <a:spLocks noEditPoints="1"/>
            </p:cNvSpPr>
            <p:nvPr/>
          </p:nvSpPr>
          <p:spPr bwMode="auto">
            <a:xfrm>
              <a:off x="13461346" y="8052125"/>
              <a:ext cx="344167" cy="88731"/>
            </a:xfrm>
            <a:custGeom>
              <a:avLst/>
              <a:gdLst>
                <a:gd name="T0" fmla="*/ 0 w 256"/>
                <a:gd name="T1" fmla="*/ 50 h 66"/>
                <a:gd name="T2" fmla="*/ 0 w 256"/>
                <a:gd name="T3" fmla="*/ 50 h 66"/>
                <a:gd name="T4" fmla="*/ 0 w 256"/>
                <a:gd name="T5" fmla="*/ 50 h 66"/>
                <a:gd name="T6" fmla="*/ 0 w 256"/>
                <a:gd name="T7" fmla="*/ 50 h 66"/>
                <a:gd name="T8" fmla="*/ 0 w 256"/>
                <a:gd name="T9" fmla="*/ 50 h 66"/>
                <a:gd name="T10" fmla="*/ 256 w 256"/>
                <a:gd name="T11" fmla="*/ 0 h 66"/>
                <a:gd name="T12" fmla="*/ 256 w 256"/>
                <a:gd name="T13" fmla="*/ 0 h 66"/>
                <a:gd name="T14" fmla="*/ 194 w 256"/>
                <a:gd name="T15" fmla="*/ 26 h 66"/>
                <a:gd name="T16" fmla="*/ 134 w 256"/>
                <a:gd name="T17" fmla="*/ 46 h 66"/>
                <a:gd name="T18" fmla="*/ 106 w 256"/>
                <a:gd name="T19" fmla="*/ 56 h 66"/>
                <a:gd name="T20" fmla="*/ 82 w 256"/>
                <a:gd name="T21" fmla="*/ 62 h 66"/>
                <a:gd name="T22" fmla="*/ 58 w 256"/>
                <a:gd name="T23" fmla="*/ 66 h 66"/>
                <a:gd name="T24" fmla="*/ 38 w 256"/>
                <a:gd name="T25" fmla="*/ 66 h 66"/>
                <a:gd name="T26" fmla="*/ 38 w 256"/>
                <a:gd name="T27" fmla="*/ 66 h 66"/>
                <a:gd name="T28" fmla="*/ 26 w 256"/>
                <a:gd name="T29" fmla="*/ 66 h 66"/>
                <a:gd name="T30" fmla="*/ 14 w 256"/>
                <a:gd name="T31" fmla="*/ 62 h 66"/>
                <a:gd name="T32" fmla="*/ 6 w 256"/>
                <a:gd name="T33" fmla="*/ 58 h 66"/>
                <a:gd name="T34" fmla="*/ 0 w 256"/>
                <a:gd name="T35" fmla="*/ 50 h 66"/>
                <a:gd name="T36" fmla="*/ 0 w 256"/>
                <a:gd name="T37" fmla="*/ 50 h 66"/>
                <a:gd name="T38" fmla="*/ 6 w 256"/>
                <a:gd name="T39" fmla="*/ 58 h 66"/>
                <a:gd name="T40" fmla="*/ 14 w 256"/>
                <a:gd name="T41" fmla="*/ 62 h 66"/>
                <a:gd name="T42" fmla="*/ 26 w 256"/>
                <a:gd name="T43" fmla="*/ 66 h 66"/>
                <a:gd name="T44" fmla="*/ 40 w 256"/>
                <a:gd name="T45" fmla="*/ 66 h 66"/>
                <a:gd name="T46" fmla="*/ 40 w 256"/>
                <a:gd name="T47" fmla="*/ 66 h 66"/>
                <a:gd name="T48" fmla="*/ 62 w 256"/>
                <a:gd name="T49" fmla="*/ 66 h 66"/>
                <a:gd name="T50" fmla="*/ 86 w 256"/>
                <a:gd name="T51" fmla="*/ 60 h 66"/>
                <a:gd name="T52" fmla="*/ 114 w 256"/>
                <a:gd name="T53" fmla="*/ 54 h 66"/>
                <a:gd name="T54" fmla="*/ 142 w 256"/>
                <a:gd name="T55" fmla="*/ 46 h 66"/>
                <a:gd name="T56" fmla="*/ 200 w 256"/>
                <a:gd name="T57" fmla="*/ 24 h 66"/>
                <a:gd name="T58" fmla="*/ 256 w 256"/>
                <a:gd name="T59" fmla="*/ 0 h 66"/>
                <a:gd name="T60" fmla="*/ 256 w 256"/>
                <a:gd name="T6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6" h="66">
                  <a:moveTo>
                    <a:pt x="0" y="50"/>
                  </a:moveTo>
                  <a:lnTo>
                    <a:pt x="0" y="50"/>
                  </a:lnTo>
                  <a:lnTo>
                    <a:pt x="0" y="50"/>
                  </a:lnTo>
                  <a:lnTo>
                    <a:pt x="0" y="50"/>
                  </a:lnTo>
                  <a:lnTo>
                    <a:pt x="0" y="50"/>
                  </a:lnTo>
                  <a:close/>
                  <a:moveTo>
                    <a:pt x="256" y="0"/>
                  </a:moveTo>
                  <a:lnTo>
                    <a:pt x="256" y="0"/>
                  </a:lnTo>
                  <a:lnTo>
                    <a:pt x="194" y="26"/>
                  </a:lnTo>
                  <a:lnTo>
                    <a:pt x="134" y="46"/>
                  </a:lnTo>
                  <a:lnTo>
                    <a:pt x="106" y="56"/>
                  </a:lnTo>
                  <a:lnTo>
                    <a:pt x="82" y="62"/>
                  </a:lnTo>
                  <a:lnTo>
                    <a:pt x="58" y="66"/>
                  </a:lnTo>
                  <a:lnTo>
                    <a:pt x="38" y="66"/>
                  </a:lnTo>
                  <a:lnTo>
                    <a:pt x="38" y="66"/>
                  </a:lnTo>
                  <a:lnTo>
                    <a:pt x="26" y="66"/>
                  </a:lnTo>
                  <a:lnTo>
                    <a:pt x="14" y="62"/>
                  </a:lnTo>
                  <a:lnTo>
                    <a:pt x="6" y="58"/>
                  </a:lnTo>
                  <a:lnTo>
                    <a:pt x="0" y="50"/>
                  </a:lnTo>
                  <a:lnTo>
                    <a:pt x="0" y="50"/>
                  </a:lnTo>
                  <a:lnTo>
                    <a:pt x="6" y="58"/>
                  </a:lnTo>
                  <a:lnTo>
                    <a:pt x="14" y="62"/>
                  </a:lnTo>
                  <a:lnTo>
                    <a:pt x="26" y="66"/>
                  </a:lnTo>
                  <a:lnTo>
                    <a:pt x="40" y="66"/>
                  </a:lnTo>
                  <a:lnTo>
                    <a:pt x="40" y="66"/>
                  </a:lnTo>
                  <a:lnTo>
                    <a:pt x="62" y="66"/>
                  </a:lnTo>
                  <a:lnTo>
                    <a:pt x="86" y="60"/>
                  </a:lnTo>
                  <a:lnTo>
                    <a:pt x="114" y="54"/>
                  </a:lnTo>
                  <a:lnTo>
                    <a:pt x="142" y="46"/>
                  </a:lnTo>
                  <a:lnTo>
                    <a:pt x="200" y="24"/>
                  </a:lnTo>
                  <a:lnTo>
                    <a:pt x="256" y="0"/>
                  </a:lnTo>
                  <a:lnTo>
                    <a:pt x="2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Rectangle 94"/>
            <p:cNvSpPr>
              <a:spLocks noChangeArrowheads="1"/>
            </p:cNvSpPr>
            <p:nvPr/>
          </p:nvSpPr>
          <p:spPr bwMode="auto">
            <a:xfrm>
              <a:off x="13461346" y="8119345"/>
              <a:ext cx="1345" cy="1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95"/>
            <p:cNvSpPr>
              <a:spLocks/>
            </p:cNvSpPr>
            <p:nvPr/>
          </p:nvSpPr>
          <p:spPr bwMode="auto">
            <a:xfrm>
              <a:off x="13461346" y="8052125"/>
              <a:ext cx="344167" cy="88731"/>
            </a:xfrm>
            <a:custGeom>
              <a:avLst/>
              <a:gdLst>
                <a:gd name="T0" fmla="*/ 256 w 256"/>
                <a:gd name="T1" fmla="*/ 0 h 66"/>
                <a:gd name="T2" fmla="*/ 256 w 256"/>
                <a:gd name="T3" fmla="*/ 0 h 66"/>
                <a:gd name="T4" fmla="*/ 194 w 256"/>
                <a:gd name="T5" fmla="*/ 26 h 66"/>
                <a:gd name="T6" fmla="*/ 134 w 256"/>
                <a:gd name="T7" fmla="*/ 46 h 66"/>
                <a:gd name="T8" fmla="*/ 106 w 256"/>
                <a:gd name="T9" fmla="*/ 56 h 66"/>
                <a:gd name="T10" fmla="*/ 82 w 256"/>
                <a:gd name="T11" fmla="*/ 62 h 66"/>
                <a:gd name="T12" fmla="*/ 58 w 256"/>
                <a:gd name="T13" fmla="*/ 66 h 66"/>
                <a:gd name="T14" fmla="*/ 38 w 256"/>
                <a:gd name="T15" fmla="*/ 66 h 66"/>
                <a:gd name="T16" fmla="*/ 38 w 256"/>
                <a:gd name="T17" fmla="*/ 66 h 66"/>
                <a:gd name="T18" fmla="*/ 26 w 256"/>
                <a:gd name="T19" fmla="*/ 66 h 66"/>
                <a:gd name="T20" fmla="*/ 14 w 256"/>
                <a:gd name="T21" fmla="*/ 62 h 66"/>
                <a:gd name="T22" fmla="*/ 6 w 256"/>
                <a:gd name="T23" fmla="*/ 58 h 66"/>
                <a:gd name="T24" fmla="*/ 0 w 256"/>
                <a:gd name="T25" fmla="*/ 50 h 66"/>
                <a:gd name="T26" fmla="*/ 0 w 256"/>
                <a:gd name="T27" fmla="*/ 50 h 66"/>
                <a:gd name="T28" fmla="*/ 6 w 256"/>
                <a:gd name="T29" fmla="*/ 58 h 66"/>
                <a:gd name="T30" fmla="*/ 14 w 256"/>
                <a:gd name="T31" fmla="*/ 62 h 66"/>
                <a:gd name="T32" fmla="*/ 26 w 256"/>
                <a:gd name="T33" fmla="*/ 66 h 66"/>
                <a:gd name="T34" fmla="*/ 40 w 256"/>
                <a:gd name="T35" fmla="*/ 66 h 66"/>
                <a:gd name="T36" fmla="*/ 40 w 256"/>
                <a:gd name="T37" fmla="*/ 66 h 66"/>
                <a:gd name="T38" fmla="*/ 62 w 256"/>
                <a:gd name="T39" fmla="*/ 66 h 66"/>
                <a:gd name="T40" fmla="*/ 86 w 256"/>
                <a:gd name="T41" fmla="*/ 60 h 66"/>
                <a:gd name="T42" fmla="*/ 114 w 256"/>
                <a:gd name="T43" fmla="*/ 54 h 66"/>
                <a:gd name="T44" fmla="*/ 142 w 256"/>
                <a:gd name="T45" fmla="*/ 46 h 66"/>
                <a:gd name="T46" fmla="*/ 200 w 256"/>
                <a:gd name="T47" fmla="*/ 24 h 66"/>
                <a:gd name="T48" fmla="*/ 256 w 256"/>
                <a:gd name="T49" fmla="*/ 0 h 66"/>
                <a:gd name="T50" fmla="*/ 256 w 256"/>
                <a:gd name="T5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6" h="66">
                  <a:moveTo>
                    <a:pt x="256" y="0"/>
                  </a:moveTo>
                  <a:lnTo>
                    <a:pt x="256" y="0"/>
                  </a:lnTo>
                  <a:lnTo>
                    <a:pt x="194" y="26"/>
                  </a:lnTo>
                  <a:lnTo>
                    <a:pt x="134" y="46"/>
                  </a:lnTo>
                  <a:lnTo>
                    <a:pt x="106" y="56"/>
                  </a:lnTo>
                  <a:lnTo>
                    <a:pt x="82" y="62"/>
                  </a:lnTo>
                  <a:lnTo>
                    <a:pt x="58" y="66"/>
                  </a:lnTo>
                  <a:lnTo>
                    <a:pt x="38" y="66"/>
                  </a:lnTo>
                  <a:lnTo>
                    <a:pt x="38" y="66"/>
                  </a:lnTo>
                  <a:lnTo>
                    <a:pt x="26" y="66"/>
                  </a:lnTo>
                  <a:lnTo>
                    <a:pt x="14" y="62"/>
                  </a:lnTo>
                  <a:lnTo>
                    <a:pt x="6" y="58"/>
                  </a:lnTo>
                  <a:lnTo>
                    <a:pt x="0" y="50"/>
                  </a:lnTo>
                  <a:lnTo>
                    <a:pt x="0" y="50"/>
                  </a:lnTo>
                  <a:lnTo>
                    <a:pt x="6" y="58"/>
                  </a:lnTo>
                  <a:lnTo>
                    <a:pt x="14" y="62"/>
                  </a:lnTo>
                  <a:lnTo>
                    <a:pt x="26" y="66"/>
                  </a:lnTo>
                  <a:lnTo>
                    <a:pt x="40" y="66"/>
                  </a:lnTo>
                  <a:lnTo>
                    <a:pt x="40" y="66"/>
                  </a:lnTo>
                  <a:lnTo>
                    <a:pt x="62" y="66"/>
                  </a:lnTo>
                  <a:lnTo>
                    <a:pt x="86" y="60"/>
                  </a:lnTo>
                  <a:lnTo>
                    <a:pt x="114" y="54"/>
                  </a:lnTo>
                  <a:lnTo>
                    <a:pt x="142" y="46"/>
                  </a:lnTo>
                  <a:lnTo>
                    <a:pt x="200" y="24"/>
                  </a:lnTo>
                  <a:lnTo>
                    <a:pt x="256" y="0"/>
                  </a:lnTo>
                  <a:lnTo>
                    <a:pt x="2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96"/>
            <p:cNvSpPr>
              <a:spLocks/>
            </p:cNvSpPr>
            <p:nvPr/>
          </p:nvSpPr>
          <p:spPr bwMode="auto">
            <a:xfrm>
              <a:off x="13805513" y="7990282"/>
              <a:ext cx="134440" cy="61842"/>
            </a:xfrm>
            <a:custGeom>
              <a:avLst/>
              <a:gdLst>
                <a:gd name="T0" fmla="*/ 100 w 100"/>
                <a:gd name="T1" fmla="*/ 0 h 46"/>
                <a:gd name="T2" fmla="*/ 100 w 100"/>
                <a:gd name="T3" fmla="*/ 0 h 46"/>
                <a:gd name="T4" fmla="*/ 0 w 100"/>
                <a:gd name="T5" fmla="*/ 46 h 46"/>
                <a:gd name="T6" fmla="*/ 0 w 100"/>
                <a:gd name="T7" fmla="*/ 46 h 46"/>
                <a:gd name="T8" fmla="*/ 0 w 100"/>
                <a:gd name="T9" fmla="*/ 46 h 46"/>
                <a:gd name="T10" fmla="*/ 68 w 100"/>
                <a:gd name="T11" fmla="*/ 16 h 46"/>
                <a:gd name="T12" fmla="*/ 100 w 100"/>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00" h="46">
                  <a:moveTo>
                    <a:pt x="100" y="0"/>
                  </a:moveTo>
                  <a:lnTo>
                    <a:pt x="100" y="0"/>
                  </a:lnTo>
                  <a:lnTo>
                    <a:pt x="0" y="46"/>
                  </a:lnTo>
                  <a:lnTo>
                    <a:pt x="0" y="46"/>
                  </a:lnTo>
                  <a:lnTo>
                    <a:pt x="0" y="46"/>
                  </a:lnTo>
                  <a:lnTo>
                    <a:pt x="68" y="16"/>
                  </a:lnTo>
                  <a:lnTo>
                    <a:pt x="10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97"/>
            <p:cNvSpPr>
              <a:spLocks/>
            </p:cNvSpPr>
            <p:nvPr/>
          </p:nvSpPr>
          <p:spPr bwMode="auto">
            <a:xfrm>
              <a:off x="13805513" y="7990282"/>
              <a:ext cx="134440" cy="61842"/>
            </a:xfrm>
            <a:custGeom>
              <a:avLst/>
              <a:gdLst>
                <a:gd name="T0" fmla="*/ 100 w 100"/>
                <a:gd name="T1" fmla="*/ 0 h 46"/>
                <a:gd name="T2" fmla="*/ 100 w 100"/>
                <a:gd name="T3" fmla="*/ 0 h 46"/>
                <a:gd name="T4" fmla="*/ 0 w 100"/>
                <a:gd name="T5" fmla="*/ 46 h 46"/>
                <a:gd name="T6" fmla="*/ 0 w 100"/>
                <a:gd name="T7" fmla="*/ 46 h 46"/>
                <a:gd name="T8" fmla="*/ 0 w 100"/>
                <a:gd name="T9" fmla="*/ 46 h 46"/>
                <a:gd name="T10" fmla="*/ 68 w 100"/>
                <a:gd name="T11" fmla="*/ 16 h 46"/>
                <a:gd name="T12" fmla="*/ 100 w 100"/>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00" h="46">
                  <a:moveTo>
                    <a:pt x="100" y="0"/>
                  </a:moveTo>
                  <a:lnTo>
                    <a:pt x="100" y="0"/>
                  </a:lnTo>
                  <a:lnTo>
                    <a:pt x="0" y="46"/>
                  </a:lnTo>
                  <a:lnTo>
                    <a:pt x="0" y="46"/>
                  </a:lnTo>
                  <a:lnTo>
                    <a:pt x="0" y="46"/>
                  </a:lnTo>
                  <a:lnTo>
                    <a:pt x="68" y="16"/>
                  </a:lnTo>
                  <a:lnTo>
                    <a:pt x="1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98"/>
            <p:cNvSpPr>
              <a:spLocks/>
            </p:cNvSpPr>
            <p:nvPr/>
          </p:nvSpPr>
          <p:spPr bwMode="auto">
            <a:xfrm>
              <a:off x="13461346" y="7914996"/>
              <a:ext cx="478607" cy="225860"/>
            </a:xfrm>
            <a:custGeom>
              <a:avLst/>
              <a:gdLst>
                <a:gd name="T0" fmla="*/ 208 w 356"/>
                <a:gd name="T1" fmla="*/ 0 h 168"/>
                <a:gd name="T2" fmla="*/ 208 w 356"/>
                <a:gd name="T3" fmla="*/ 0 h 168"/>
                <a:gd name="T4" fmla="*/ 200 w 356"/>
                <a:gd name="T5" fmla="*/ 0 h 168"/>
                <a:gd name="T6" fmla="*/ 188 w 356"/>
                <a:gd name="T7" fmla="*/ 4 h 168"/>
                <a:gd name="T8" fmla="*/ 158 w 356"/>
                <a:gd name="T9" fmla="*/ 16 h 168"/>
                <a:gd name="T10" fmla="*/ 122 w 356"/>
                <a:gd name="T11" fmla="*/ 32 h 168"/>
                <a:gd name="T12" fmla="*/ 86 w 356"/>
                <a:gd name="T13" fmla="*/ 54 h 168"/>
                <a:gd name="T14" fmla="*/ 50 w 356"/>
                <a:gd name="T15" fmla="*/ 78 h 168"/>
                <a:gd name="T16" fmla="*/ 36 w 356"/>
                <a:gd name="T17" fmla="*/ 92 h 168"/>
                <a:gd name="T18" fmla="*/ 22 w 356"/>
                <a:gd name="T19" fmla="*/ 104 h 168"/>
                <a:gd name="T20" fmla="*/ 12 w 356"/>
                <a:gd name="T21" fmla="*/ 116 h 168"/>
                <a:gd name="T22" fmla="*/ 4 w 356"/>
                <a:gd name="T23" fmla="*/ 128 h 168"/>
                <a:gd name="T24" fmla="*/ 0 w 356"/>
                <a:gd name="T25" fmla="*/ 140 h 168"/>
                <a:gd name="T26" fmla="*/ 0 w 356"/>
                <a:gd name="T27" fmla="*/ 152 h 168"/>
                <a:gd name="T28" fmla="*/ 0 w 356"/>
                <a:gd name="T29" fmla="*/ 152 h 168"/>
                <a:gd name="T30" fmla="*/ 0 w 356"/>
                <a:gd name="T31" fmla="*/ 152 h 168"/>
                <a:gd name="T32" fmla="*/ 0 w 356"/>
                <a:gd name="T33" fmla="*/ 152 h 168"/>
                <a:gd name="T34" fmla="*/ 0 w 356"/>
                <a:gd name="T35" fmla="*/ 152 h 168"/>
                <a:gd name="T36" fmla="*/ 0 w 356"/>
                <a:gd name="T37" fmla="*/ 152 h 168"/>
                <a:gd name="T38" fmla="*/ 6 w 356"/>
                <a:gd name="T39" fmla="*/ 160 h 168"/>
                <a:gd name="T40" fmla="*/ 14 w 356"/>
                <a:gd name="T41" fmla="*/ 164 h 168"/>
                <a:gd name="T42" fmla="*/ 26 w 356"/>
                <a:gd name="T43" fmla="*/ 168 h 168"/>
                <a:gd name="T44" fmla="*/ 38 w 356"/>
                <a:gd name="T45" fmla="*/ 168 h 168"/>
                <a:gd name="T46" fmla="*/ 38 w 356"/>
                <a:gd name="T47" fmla="*/ 168 h 168"/>
                <a:gd name="T48" fmla="*/ 58 w 356"/>
                <a:gd name="T49" fmla="*/ 168 h 168"/>
                <a:gd name="T50" fmla="*/ 82 w 356"/>
                <a:gd name="T51" fmla="*/ 164 h 168"/>
                <a:gd name="T52" fmla="*/ 106 w 356"/>
                <a:gd name="T53" fmla="*/ 158 h 168"/>
                <a:gd name="T54" fmla="*/ 134 w 356"/>
                <a:gd name="T55" fmla="*/ 148 h 168"/>
                <a:gd name="T56" fmla="*/ 194 w 356"/>
                <a:gd name="T57" fmla="*/ 128 h 168"/>
                <a:gd name="T58" fmla="*/ 256 w 356"/>
                <a:gd name="T59" fmla="*/ 102 h 168"/>
                <a:gd name="T60" fmla="*/ 256 w 356"/>
                <a:gd name="T61" fmla="*/ 102 h 168"/>
                <a:gd name="T62" fmla="*/ 356 w 356"/>
                <a:gd name="T63" fmla="*/ 56 h 168"/>
                <a:gd name="T64" fmla="*/ 356 w 356"/>
                <a:gd name="T65" fmla="*/ 56 h 168"/>
                <a:gd name="T66" fmla="*/ 356 w 356"/>
                <a:gd name="T67" fmla="*/ 56 h 168"/>
                <a:gd name="T68" fmla="*/ 356 w 356"/>
                <a:gd name="T69" fmla="*/ 56 h 168"/>
                <a:gd name="T70" fmla="*/ 338 w 356"/>
                <a:gd name="T71" fmla="*/ 46 h 168"/>
                <a:gd name="T72" fmla="*/ 298 w 356"/>
                <a:gd name="T73" fmla="*/ 28 h 168"/>
                <a:gd name="T74" fmla="*/ 272 w 356"/>
                <a:gd name="T75" fmla="*/ 18 h 168"/>
                <a:gd name="T76" fmla="*/ 248 w 356"/>
                <a:gd name="T77" fmla="*/ 8 h 168"/>
                <a:gd name="T78" fmla="*/ 226 w 356"/>
                <a:gd name="T79" fmla="*/ 2 h 168"/>
                <a:gd name="T80" fmla="*/ 208 w 356"/>
                <a:gd name="T8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168">
                  <a:moveTo>
                    <a:pt x="208" y="0"/>
                  </a:moveTo>
                  <a:lnTo>
                    <a:pt x="208" y="0"/>
                  </a:lnTo>
                  <a:lnTo>
                    <a:pt x="200" y="0"/>
                  </a:lnTo>
                  <a:lnTo>
                    <a:pt x="188" y="4"/>
                  </a:lnTo>
                  <a:lnTo>
                    <a:pt x="158" y="16"/>
                  </a:lnTo>
                  <a:lnTo>
                    <a:pt x="122" y="32"/>
                  </a:lnTo>
                  <a:lnTo>
                    <a:pt x="86" y="54"/>
                  </a:lnTo>
                  <a:lnTo>
                    <a:pt x="50" y="78"/>
                  </a:lnTo>
                  <a:lnTo>
                    <a:pt x="36" y="92"/>
                  </a:lnTo>
                  <a:lnTo>
                    <a:pt x="22" y="104"/>
                  </a:lnTo>
                  <a:lnTo>
                    <a:pt x="12" y="116"/>
                  </a:lnTo>
                  <a:lnTo>
                    <a:pt x="4" y="128"/>
                  </a:lnTo>
                  <a:lnTo>
                    <a:pt x="0" y="140"/>
                  </a:lnTo>
                  <a:lnTo>
                    <a:pt x="0" y="152"/>
                  </a:lnTo>
                  <a:lnTo>
                    <a:pt x="0" y="152"/>
                  </a:lnTo>
                  <a:lnTo>
                    <a:pt x="0" y="152"/>
                  </a:lnTo>
                  <a:lnTo>
                    <a:pt x="0" y="152"/>
                  </a:lnTo>
                  <a:lnTo>
                    <a:pt x="0" y="152"/>
                  </a:lnTo>
                  <a:lnTo>
                    <a:pt x="0" y="152"/>
                  </a:lnTo>
                  <a:lnTo>
                    <a:pt x="6" y="160"/>
                  </a:lnTo>
                  <a:lnTo>
                    <a:pt x="14" y="164"/>
                  </a:lnTo>
                  <a:lnTo>
                    <a:pt x="26" y="168"/>
                  </a:lnTo>
                  <a:lnTo>
                    <a:pt x="38" y="168"/>
                  </a:lnTo>
                  <a:lnTo>
                    <a:pt x="38" y="168"/>
                  </a:lnTo>
                  <a:lnTo>
                    <a:pt x="58" y="168"/>
                  </a:lnTo>
                  <a:lnTo>
                    <a:pt x="82" y="164"/>
                  </a:lnTo>
                  <a:lnTo>
                    <a:pt x="106" y="158"/>
                  </a:lnTo>
                  <a:lnTo>
                    <a:pt x="134" y="148"/>
                  </a:lnTo>
                  <a:lnTo>
                    <a:pt x="194" y="128"/>
                  </a:lnTo>
                  <a:lnTo>
                    <a:pt x="256" y="102"/>
                  </a:lnTo>
                  <a:lnTo>
                    <a:pt x="256" y="102"/>
                  </a:lnTo>
                  <a:lnTo>
                    <a:pt x="356" y="56"/>
                  </a:lnTo>
                  <a:lnTo>
                    <a:pt x="356" y="56"/>
                  </a:lnTo>
                  <a:lnTo>
                    <a:pt x="356" y="56"/>
                  </a:lnTo>
                  <a:lnTo>
                    <a:pt x="356" y="56"/>
                  </a:lnTo>
                  <a:lnTo>
                    <a:pt x="338" y="46"/>
                  </a:lnTo>
                  <a:lnTo>
                    <a:pt x="298" y="28"/>
                  </a:lnTo>
                  <a:lnTo>
                    <a:pt x="272" y="18"/>
                  </a:lnTo>
                  <a:lnTo>
                    <a:pt x="248" y="8"/>
                  </a:lnTo>
                  <a:lnTo>
                    <a:pt x="226" y="2"/>
                  </a:lnTo>
                  <a:lnTo>
                    <a:pt x="208" y="0"/>
                  </a:lnTo>
                  <a:close/>
                </a:path>
              </a:pathLst>
            </a:custGeom>
            <a:solidFill>
              <a:srgbClr val="F0D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99"/>
            <p:cNvSpPr>
              <a:spLocks/>
            </p:cNvSpPr>
            <p:nvPr/>
          </p:nvSpPr>
          <p:spPr bwMode="auto">
            <a:xfrm>
              <a:off x="13461346" y="7914996"/>
              <a:ext cx="478607" cy="225860"/>
            </a:xfrm>
            <a:custGeom>
              <a:avLst/>
              <a:gdLst>
                <a:gd name="T0" fmla="*/ 208 w 356"/>
                <a:gd name="T1" fmla="*/ 0 h 168"/>
                <a:gd name="T2" fmla="*/ 208 w 356"/>
                <a:gd name="T3" fmla="*/ 0 h 168"/>
                <a:gd name="T4" fmla="*/ 200 w 356"/>
                <a:gd name="T5" fmla="*/ 0 h 168"/>
                <a:gd name="T6" fmla="*/ 188 w 356"/>
                <a:gd name="T7" fmla="*/ 4 h 168"/>
                <a:gd name="T8" fmla="*/ 158 w 356"/>
                <a:gd name="T9" fmla="*/ 16 h 168"/>
                <a:gd name="T10" fmla="*/ 122 w 356"/>
                <a:gd name="T11" fmla="*/ 32 h 168"/>
                <a:gd name="T12" fmla="*/ 86 w 356"/>
                <a:gd name="T13" fmla="*/ 54 h 168"/>
                <a:gd name="T14" fmla="*/ 50 w 356"/>
                <a:gd name="T15" fmla="*/ 78 h 168"/>
                <a:gd name="T16" fmla="*/ 36 w 356"/>
                <a:gd name="T17" fmla="*/ 92 h 168"/>
                <a:gd name="T18" fmla="*/ 22 w 356"/>
                <a:gd name="T19" fmla="*/ 104 h 168"/>
                <a:gd name="T20" fmla="*/ 12 w 356"/>
                <a:gd name="T21" fmla="*/ 116 h 168"/>
                <a:gd name="T22" fmla="*/ 4 w 356"/>
                <a:gd name="T23" fmla="*/ 128 h 168"/>
                <a:gd name="T24" fmla="*/ 0 w 356"/>
                <a:gd name="T25" fmla="*/ 140 h 168"/>
                <a:gd name="T26" fmla="*/ 0 w 356"/>
                <a:gd name="T27" fmla="*/ 152 h 168"/>
                <a:gd name="T28" fmla="*/ 0 w 356"/>
                <a:gd name="T29" fmla="*/ 152 h 168"/>
                <a:gd name="T30" fmla="*/ 0 w 356"/>
                <a:gd name="T31" fmla="*/ 152 h 168"/>
                <a:gd name="T32" fmla="*/ 0 w 356"/>
                <a:gd name="T33" fmla="*/ 152 h 168"/>
                <a:gd name="T34" fmla="*/ 0 w 356"/>
                <a:gd name="T35" fmla="*/ 152 h 168"/>
                <a:gd name="T36" fmla="*/ 0 w 356"/>
                <a:gd name="T37" fmla="*/ 152 h 168"/>
                <a:gd name="T38" fmla="*/ 6 w 356"/>
                <a:gd name="T39" fmla="*/ 160 h 168"/>
                <a:gd name="T40" fmla="*/ 14 w 356"/>
                <a:gd name="T41" fmla="*/ 164 h 168"/>
                <a:gd name="T42" fmla="*/ 26 w 356"/>
                <a:gd name="T43" fmla="*/ 168 h 168"/>
                <a:gd name="T44" fmla="*/ 38 w 356"/>
                <a:gd name="T45" fmla="*/ 168 h 168"/>
                <a:gd name="T46" fmla="*/ 38 w 356"/>
                <a:gd name="T47" fmla="*/ 168 h 168"/>
                <a:gd name="T48" fmla="*/ 58 w 356"/>
                <a:gd name="T49" fmla="*/ 168 h 168"/>
                <a:gd name="T50" fmla="*/ 82 w 356"/>
                <a:gd name="T51" fmla="*/ 164 h 168"/>
                <a:gd name="T52" fmla="*/ 106 w 356"/>
                <a:gd name="T53" fmla="*/ 158 h 168"/>
                <a:gd name="T54" fmla="*/ 134 w 356"/>
                <a:gd name="T55" fmla="*/ 148 h 168"/>
                <a:gd name="T56" fmla="*/ 194 w 356"/>
                <a:gd name="T57" fmla="*/ 128 h 168"/>
                <a:gd name="T58" fmla="*/ 256 w 356"/>
                <a:gd name="T59" fmla="*/ 102 h 168"/>
                <a:gd name="T60" fmla="*/ 256 w 356"/>
                <a:gd name="T61" fmla="*/ 102 h 168"/>
                <a:gd name="T62" fmla="*/ 356 w 356"/>
                <a:gd name="T63" fmla="*/ 56 h 168"/>
                <a:gd name="T64" fmla="*/ 356 w 356"/>
                <a:gd name="T65" fmla="*/ 56 h 168"/>
                <a:gd name="T66" fmla="*/ 356 w 356"/>
                <a:gd name="T67" fmla="*/ 56 h 168"/>
                <a:gd name="T68" fmla="*/ 356 w 356"/>
                <a:gd name="T69" fmla="*/ 56 h 168"/>
                <a:gd name="T70" fmla="*/ 338 w 356"/>
                <a:gd name="T71" fmla="*/ 46 h 168"/>
                <a:gd name="T72" fmla="*/ 298 w 356"/>
                <a:gd name="T73" fmla="*/ 28 h 168"/>
                <a:gd name="T74" fmla="*/ 272 w 356"/>
                <a:gd name="T75" fmla="*/ 18 h 168"/>
                <a:gd name="T76" fmla="*/ 248 w 356"/>
                <a:gd name="T77" fmla="*/ 8 h 168"/>
                <a:gd name="T78" fmla="*/ 226 w 356"/>
                <a:gd name="T79" fmla="*/ 2 h 168"/>
                <a:gd name="T80" fmla="*/ 208 w 356"/>
                <a:gd name="T8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6" h="168">
                  <a:moveTo>
                    <a:pt x="208" y="0"/>
                  </a:moveTo>
                  <a:lnTo>
                    <a:pt x="208" y="0"/>
                  </a:lnTo>
                  <a:lnTo>
                    <a:pt x="200" y="0"/>
                  </a:lnTo>
                  <a:lnTo>
                    <a:pt x="188" y="4"/>
                  </a:lnTo>
                  <a:lnTo>
                    <a:pt x="158" y="16"/>
                  </a:lnTo>
                  <a:lnTo>
                    <a:pt x="122" y="32"/>
                  </a:lnTo>
                  <a:lnTo>
                    <a:pt x="86" y="54"/>
                  </a:lnTo>
                  <a:lnTo>
                    <a:pt x="50" y="78"/>
                  </a:lnTo>
                  <a:lnTo>
                    <a:pt x="36" y="92"/>
                  </a:lnTo>
                  <a:lnTo>
                    <a:pt x="22" y="104"/>
                  </a:lnTo>
                  <a:lnTo>
                    <a:pt x="12" y="116"/>
                  </a:lnTo>
                  <a:lnTo>
                    <a:pt x="4" y="128"/>
                  </a:lnTo>
                  <a:lnTo>
                    <a:pt x="0" y="140"/>
                  </a:lnTo>
                  <a:lnTo>
                    <a:pt x="0" y="152"/>
                  </a:lnTo>
                  <a:lnTo>
                    <a:pt x="0" y="152"/>
                  </a:lnTo>
                  <a:lnTo>
                    <a:pt x="0" y="152"/>
                  </a:lnTo>
                  <a:lnTo>
                    <a:pt x="0" y="152"/>
                  </a:lnTo>
                  <a:lnTo>
                    <a:pt x="0" y="152"/>
                  </a:lnTo>
                  <a:lnTo>
                    <a:pt x="0" y="152"/>
                  </a:lnTo>
                  <a:lnTo>
                    <a:pt x="6" y="160"/>
                  </a:lnTo>
                  <a:lnTo>
                    <a:pt x="14" y="164"/>
                  </a:lnTo>
                  <a:lnTo>
                    <a:pt x="26" y="168"/>
                  </a:lnTo>
                  <a:lnTo>
                    <a:pt x="38" y="168"/>
                  </a:lnTo>
                  <a:lnTo>
                    <a:pt x="38" y="168"/>
                  </a:lnTo>
                  <a:lnTo>
                    <a:pt x="58" y="168"/>
                  </a:lnTo>
                  <a:lnTo>
                    <a:pt x="82" y="164"/>
                  </a:lnTo>
                  <a:lnTo>
                    <a:pt x="106" y="158"/>
                  </a:lnTo>
                  <a:lnTo>
                    <a:pt x="134" y="148"/>
                  </a:lnTo>
                  <a:lnTo>
                    <a:pt x="194" y="128"/>
                  </a:lnTo>
                  <a:lnTo>
                    <a:pt x="256" y="102"/>
                  </a:lnTo>
                  <a:lnTo>
                    <a:pt x="256" y="102"/>
                  </a:lnTo>
                  <a:lnTo>
                    <a:pt x="356" y="56"/>
                  </a:lnTo>
                  <a:lnTo>
                    <a:pt x="356" y="56"/>
                  </a:lnTo>
                  <a:lnTo>
                    <a:pt x="356" y="56"/>
                  </a:lnTo>
                  <a:lnTo>
                    <a:pt x="356" y="56"/>
                  </a:lnTo>
                  <a:lnTo>
                    <a:pt x="338" y="46"/>
                  </a:lnTo>
                  <a:lnTo>
                    <a:pt x="298" y="28"/>
                  </a:lnTo>
                  <a:lnTo>
                    <a:pt x="272" y="18"/>
                  </a:lnTo>
                  <a:lnTo>
                    <a:pt x="248" y="8"/>
                  </a:lnTo>
                  <a:lnTo>
                    <a:pt x="226" y="2"/>
                  </a:lnTo>
                  <a:lnTo>
                    <a:pt x="2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00"/>
            <p:cNvSpPr>
              <a:spLocks/>
            </p:cNvSpPr>
            <p:nvPr/>
          </p:nvSpPr>
          <p:spPr bwMode="auto">
            <a:xfrm>
              <a:off x="13786693" y="3416627"/>
              <a:ext cx="2695196" cy="1995092"/>
            </a:xfrm>
            <a:custGeom>
              <a:avLst/>
              <a:gdLst>
                <a:gd name="T0" fmla="*/ 0 w 1953"/>
                <a:gd name="T1" fmla="*/ 1176 h 1484"/>
                <a:gd name="T2" fmla="*/ 445 w 1953"/>
                <a:gd name="T3" fmla="*/ 0 h 1484"/>
                <a:gd name="T4" fmla="*/ 1953 w 1953"/>
                <a:gd name="T5" fmla="*/ 158 h 1484"/>
                <a:gd name="T6" fmla="*/ 1155 w 1953"/>
                <a:gd name="T7" fmla="*/ 1484 h 1484"/>
                <a:gd name="T8" fmla="*/ 0 w 1953"/>
                <a:gd name="T9" fmla="*/ 1176 h 1484"/>
                <a:gd name="connsiteX0" fmla="*/ 0 w 10265"/>
                <a:gd name="connsiteY0" fmla="*/ 7925 h 10000"/>
                <a:gd name="connsiteX1" fmla="*/ 2279 w 10265"/>
                <a:gd name="connsiteY1" fmla="*/ 0 h 10000"/>
                <a:gd name="connsiteX2" fmla="*/ 10265 w 10265"/>
                <a:gd name="connsiteY2" fmla="*/ 21 h 10000"/>
                <a:gd name="connsiteX3" fmla="*/ 5914 w 10265"/>
                <a:gd name="connsiteY3" fmla="*/ 10000 h 10000"/>
                <a:gd name="connsiteX4" fmla="*/ 0 w 10265"/>
                <a:gd name="connsiteY4" fmla="*/ 7925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5" h="10000">
                  <a:moveTo>
                    <a:pt x="0" y="7925"/>
                  </a:moveTo>
                  <a:lnTo>
                    <a:pt x="2279" y="0"/>
                  </a:lnTo>
                  <a:lnTo>
                    <a:pt x="10265" y="21"/>
                  </a:lnTo>
                  <a:lnTo>
                    <a:pt x="5914" y="10000"/>
                  </a:lnTo>
                  <a:lnTo>
                    <a:pt x="0" y="7925"/>
                  </a:lnTo>
                  <a:close/>
                </a:path>
              </a:pathLst>
            </a:custGeom>
            <a:solidFill>
              <a:srgbClr val="405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01"/>
            <p:cNvSpPr>
              <a:spLocks/>
            </p:cNvSpPr>
            <p:nvPr/>
          </p:nvSpPr>
          <p:spPr bwMode="auto">
            <a:xfrm>
              <a:off x="10398799" y="9973975"/>
              <a:ext cx="2532854" cy="1925183"/>
            </a:xfrm>
            <a:custGeom>
              <a:avLst/>
              <a:gdLst>
                <a:gd name="T0" fmla="*/ 446 w 1884"/>
                <a:gd name="T1" fmla="*/ 222 h 1432"/>
                <a:gd name="T2" fmla="*/ 1320 w 1884"/>
                <a:gd name="T3" fmla="*/ 10 h 1432"/>
                <a:gd name="T4" fmla="*/ 1396 w 1884"/>
                <a:gd name="T5" fmla="*/ 0 h 1432"/>
                <a:gd name="T6" fmla="*/ 1468 w 1884"/>
                <a:gd name="T7" fmla="*/ 8 h 1432"/>
                <a:gd name="T8" fmla="*/ 1540 w 1884"/>
                <a:gd name="T9" fmla="*/ 30 h 1432"/>
                <a:gd name="T10" fmla="*/ 1604 w 1884"/>
                <a:gd name="T11" fmla="*/ 68 h 1432"/>
                <a:gd name="T12" fmla="*/ 1664 w 1884"/>
                <a:gd name="T13" fmla="*/ 116 h 1432"/>
                <a:gd name="T14" fmla="*/ 1714 w 1884"/>
                <a:gd name="T15" fmla="*/ 178 h 1432"/>
                <a:gd name="T16" fmla="*/ 1752 w 1884"/>
                <a:gd name="T17" fmla="*/ 248 h 1432"/>
                <a:gd name="T18" fmla="*/ 1780 w 1884"/>
                <a:gd name="T19" fmla="*/ 328 h 1432"/>
                <a:gd name="T20" fmla="*/ 1872 w 1884"/>
                <a:gd name="T21" fmla="*/ 706 h 1432"/>
                <a:gd name="T22" fmla="*/ 1884 w 1884"/>
                <a:gd name="T23" fmla="*/ 788 h 1432"/>
                <a:gd name="T24" fmla="*/ 1882 w 1884"/>
                <a:gd name="T25" fmla="*/ 870 h 1432"/>
                <a:gd name="T26" fmla="*/ 1866 w 1884"/>
                <a:gd name="T27" fmla="*/ 946 h 1432"/>
                <a:gd name="T28" fmla="*/ 1836 w 1884"/>
                <a:gd name="T29" fmla="*/ 1018 h 1432"/>
                <a:gd name="T30" fmla="*/ 1794 w 1884"/>
                <a:gd name="T31" fmla="*/ 1080 h 1432"/>
                <a:gd name="T32" fmla="*/ 1742 w 1884"/>
                <a:gd name="T33" fmla="*/ 1132 h 1432"/>
                <a:gd name="T34" fmla="*/ 1680 w 1884"/>
                <a:gd name="T35" fmla="*/ 1172 h 1432"/>
                <a:gd name="T36" fmla="*/ 1610 w 1884"/>
                <a:gd name="T37" fmla="*/ 1198 h 1432"/>
                <a:gd name="T38" fmla="*/ 684 w 1884"/>
                <a:gd name="T39" fmla="*/ 1424 h 1432"/>
                <a:gd name="T40" fmla="*/ 610 w 1884"/>
                <a:gd name="T41" fmla="*/ 1432 h 1432"/>
                <a:gd name="T42" fmla="*/ 536 w 1884"/>
                <a:gd name="T43" fmla="*/ 1426 h 1432"/>
                <a:gd name="T44" fmla="*/ 466 w 1884"/>
                <a:gd name="T45" fmla="*/ 1404 h 1432"/>
                <a:gd name="T46" fmla="*/ 400 w 1884"/>
                <a:gd name="T47" fmla="*/ 1366 h 1432"/>
                <a:gd name="T48" fmla="*/ 342 w 1884"/>
                <a:gd name="T49" fmla="*/ 1318 h 1432"/>
                <a:gd name="T50" fmla="*/ 292 w 1884"/>
                <a:gd name="T51" fmla="*/ 1256 h 1432"/>
                <a:gd name="T52" fmla="*/ 252 w 1884"/>
                <a:gd name="T53" fmla="*/ 1186 h 1432"/>
                <a:gd name="T54" fmla="*/ 224 w 1884"/>
                <a:gd name="T55" fmla="*/ 1106 h 1432"/>
                <a:gd name="T56" fmla="*/ 132 w 1884"/>
                <a:gd name="T57" fmla="*/ 728 h 1432"/>
                <a:gd name="T58" fmla="*/ 120 w 1884"/>
                <a:gd name="T59" fmla="*/ 638 h 1432"/>
                <a:gd name="T60" fmla="*/ 124 w 1884"/>
                <a:gd name="T61" fmla="*/ 550 h 1432"/>
                <a:gd name="T62" fmla="*/ 146 w 1884"/>
                <a:gd name="T63" fmla="*/ 466 h 1432"/>
                <a:gd name="T64" fmla="*/ 182 w 1884"/>
                <a:gd name="T65" fmla="*/ 392 h 1432"/>
                <a:gd name="T66" fmla="*/ 100 w 1884"/>
                <a:gd name="T67" fmla="*/ 262 h 1432"/>
                <a:gd name="T68" fmla="*/ 0 w 1884"/>
                <a:gd name="T69" fmla="*/ 92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84" h="1432">
                  <a:moveTo>
                    <a:pt x="0" y="92"/>
                  </a:moveTo>
                  <a:lnTo>
                    <a:pt x="446" y="222"/>
                  </a:lnTo>
                  <a:lnTo>
                    <a:pt x="1320" y="10"/>
                  </a:lnTo>
                  <a:lnTo>
                    <a:pt x="1320" y="10"/>
                  </a:lnTo>
                  <a:lnTo>
                    <a:pt x="1358" y="4"/>
                  </a:lnTo>
                  <a:lnTo>
                    <a:pt x="1396" y="0"/>
                  </a:lnTo>
                  <a:lnTo>
                    <a:pt x="1432" y="2"/>
                  </a:lnTo>
                  <a:lnTo>
                    <a:pt x="1468" y="8"/>
                  </a:lnTo>
                  <a:lnTo>
                    <a:pt x="1504" y="18"/>
                  </a:lnTo>
                  <a:lnTo>
                    <a:pt x="1540" y="30"/>
                  </a:lnTo>
                  <a:lnTo>
                    <a:pt x="1572" y="48"/>
                  </a:lnTo>
                  <a:lnTo>
                    <a:pt x="1604" y="68"/>
                  </a:lnTo>
                  <a:lnTo>
                    <a:pt x="1634" y="90"/>
                  </a:lnTo>
                  <a:lnTo>
                    <a:pt x="1664" y="116"/>
                  </a:lnTo>
                  <a:lnTo>
                    <a:pt x="1690" y="146"/>
                  </a:lnTo>
                  <a:lnTo>
                    <a:pt x="1714" y="178"/>
                  </a:lnTo>
                  <a:lnTo>
                    <a:pt x="1734" y="212"/>
                  </a:lnTo>
                  <a:lnTo>
                    <a:pt x="1752" y="248"/>
                  </a:lnTo>
                  <a:lnTo>
                    <a:pt x="1768" y="288"/>
                  </a:lnTo>
                  <a:lnTo>
                    <a:pt x="1780" y="328"/>
                  </a:lnTo>
                  <a:lnTo>
                    <a:pt x="1872" y="706"/>
                  </a:lnTo>
                  <a:lnTo>
                    <a:pt x="1872" y="706"/>
                  </a:lnTo>
                  <a:lnTo>
                    <a:pt x="1880" y="746"/>
                  </a:lnTo>
                  <a:lnTo>
                    <a:pt x="1884" y="788"/>
                  </a:lnTo>
                  <a:lnTo>
                    <a:pt x="1884" y="830"/>
                  </a:lnTo>
                  <a:lnTo>
                    <a:pt x="1882" y="870"/>
                  </a:lnTo>
                  <a:lnTo>
                    <a:pt x="1876" y="908"/>
                  </a:lnTo>
                  <a:lnTo>
                    <a:pt x="1866" y="946"/>
                  </a:lnTo>
                  <a:lnTo>
                    <a:pt x="1852" y="984"/>
                  </a:lnTo>
                  <a:lnTo>
                    <a:pt x="1836" y="1018"/>
                  </a:lnTo>
                  <a:lnTo>
                    <a:pt x="1816" y="1050"/>
                  </a:lnTo>
                  <a:lnTo>
                    <a:pt x="1794" y="1080"/>
                  </a:lnTo>
                  <a:lnTo>
                    <a:pt x="1770" y="1108"/>
                  </a:lnTo>
                  <a:lnTo>
                    <a:pt x="1742" y="1132"/>
                  </a:lnTo>
                  <a:lnTo>
                    <a:pt x="1712" y="1154"/>
                  </a:lnTo>
                  <a:lnTo>
                    <a:pt x="1680" y="1172"/>
                  </a:lnTo>
                  <a:lnTo>
                    <a:pt x="1646" y="1188"/>
                  </a:lnTo>
                  <a:lnTo>
                    <a:pt x="1610" y="1198"/>
                  </a:lnTo>
                  <a:lnTo>
                    <a:pt x="684" y="1424"/>
                  </a:lnTo>
                  <a:lnTo>
                    <a:pt x="684" y="1424"/>
                  </a:lnTo>
                  <a:lnTo>
                    <a:pt x="646" y="1430"/>
                  </a:lnTo>
                  <a:lnTo>
                    <a:pt x="610" y="1432"/>
                  </a:lnTo>
                  <a:lnTo>
                    <a:pt x="572" y="1432"/>
                  </a:lnTo>
                  <a:lnTo>
                    <a:pt x="536" y="1426"/>
                  </a:lnTo>
                  <a:lnTo>
                    <a:pt x="500" y="1416"/>
                  </a:lnTo>
                  <a:lnTo>
                    <a:pt x="466" y="1404"/>
                  </a:lnTo>
                  <a:lnTo>
                    <a:pt x="432" y="1386"/>
                  </a:lnTo>
                  <a:lnTo>
                    <a:pt x="400" y="1366"/>
                  </a:lnTo>
                  <a:lnTo>
                    <a:pt x="370" y="1344"/>
                  </a:lnTo>
                  <a:lnTo>
                    <a:pt x="342" y="1318"/>
                  </a:lnTo>
                  <a:lnTo>
                    <a:pt x="314" y="1288"/>
                  </a:lnTo>
                  <a:lnTo>
                    <a:pt x="292" y="1256"/>
                  </a:lnTo>
                  <a:lnTo>
                    <a:pt x="270" y="1222"/>
                  </a:lnTo>
                  <a:lnTo>
                    <a:pt x="252" y="1186"/>
                  </a:lnTo>
                  <a:lnTo>
                    <a:pt x="236" y="1146"/>
                  </a:lnTo>
                  <a:lnTo>
                    <a:pt x="224" y="1106"/>
                  </a:lnTo>
                  <a:lnTo>
                    <a:pt x="132" y="728"/>
                  </a:lnTo>
                  <a:lnTo>
                    <a:pt x="132" y="728"/>
                  </a:lnTo>
                  <a:lnTo>
                    <a:pt x="124" y="682"/>
                  </a:lnTo>
                  <a:lnTo>
                    <a:pt x="120" y="638"/>
                  </a:lnTo>
                  <a:lnTo>
                    <a:pt x="120" y="592"/>
                  </a:lnTo>
                  <a:lnTo>
                    <a:pt x="124" y="550"/>
                  </a:lnTo>
                  <a:lnTo>
                    <a:pt x="134" y="508"/>
                  </a:lnTo>
                  <a:lnTo>
                    <a:pt x="146" y="466"/>
                  </a:lnTo>
                  <a:lnTo>
                    <a:pt x="162" y="428"/>
                  </a:lnTo>
                  <a:lnTo>
                    <a:pt x="182" y="392"/>
                  </a:lnTo>
                  <a:lnTo>
                    <a:pt x="182" y="392"/>
                  </a:lnTo>
                  <a:lnTo>
                    <a:pt x="100" y="262"/>
                  </a:lnTo>
                  <a:lnTo>
                    <a:pt x="44" y="168"/>
                  </a:lnTo>
                  <a:lnTo>
                    <a:pt x="0" y="92"/>
                  </a:lnTo>
                  <a:lnTo>
                    <a:pt x="0" y="9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02"/>
            <p:cNvSpPr>
              <a:spLocks noEditPoints="1"/>
            </p:cNvSpPr>
            <p:nvPr/>
          </p:nvSpPr>
          <p:spPr bwMode="auto">
            <a:xfrm>
              <a:off x="11573806" y="10509794"/>
              <a:ext cx="435586" cy="997545"/>
            </a:xfrm>
            <a:custGeom>
              <a:avLst/>
              <a:gdLst>
                <a:gd name="T0" fmla="*/ 4 w 324"/>
                <a:gd name="T1" fmla="*/ 152 h 742"/>
                <a:gd name="T2" fmla="*/ 8 w 324"/>
                <a:gd name="T3" fmla="*/ 128 h 742"/>
                <a:gd name="T4" fmla="*/ 20 w 324"/>
                <a:gd name="T5" fmla="*/ 90 h 742"/>
                <a:gd name="T6" fmla="*/ 36 w 324"/>
                <a:gd name="T7" fmla="*/ 62 h 742"/>
                <a:gd name="T8" fmla="*/ 60 w 324"/>
                <a:gd name="T9" fmla="*/ 36 h 742"/>
                <a:gd name="T10" fmla="*/ 92 w 324"/>
                <a:gd name="T11" fmla="*/ 14 h 742"/>
                <a:gd name="T12" fmla="*/ 136 w 324"/>
                <a:gd name="T13" fmla="*/ 2 h 742"/>
                <a:gd name="T14" fmla="*/ 162 w 324"/>
                <a:gd name="T15" fmla="*/ 0 h 742"/>
                <a:gd name="T16" fmla="*/ 200 w 324"/>
                <a:gd name="T17" fmla="*/ 8 h 742"/>
                <a:gd name="T18" fmla="*/ 238 w 324"/>
                <a:gd name="T19" fmla="*/ 24 h 742"/>
                <a:gd name="T20" fmla="*/ 264 w 324"/>
                <a:gd name="T21" fmla="*/ 44 h 742"/>
                <a:gd name="T22" fmla="*/ 286 w 324"/>
                <a:gd name="T23" fmla="*/ 72 h 742"/>
                <a:gd name="T24" fmla="*/ 304 w 324"/>
                <a:gd name="T25" fmla="*/ 108 h 742"/>
                <a:gd name="T26" fmla="*/ 312 w 324"/>
                <a:gd name="T27" fmla="*/ 132 h 742"/>
                <a:gd name="T28" fmla="*/ 324 w 324"/>
                <a:gd name="T29" fmla="*/ 218 h 742"/>
                <a:gd name="T30" fmla="*/ 322 w 324"/>
                <a:gd name="T31" fmla="*/ 292 h 742"/>
                <a:gd name="T32" fmla="*/ 316 w 324"/>
                <a:gd name="T33" fmla="*/ 342 h 742"/>
                <a:gd name="T34" fmla="*/ 312 w 324"/>
                <a:gd name="T35" fmla="*/ 362 h 742"/>
                <a:gd name="T36" fmla="*/ 296 w 324"/>
                <a:gd name="T37" fmla="*/ 398 h 742"/>
                <a:gd name="T38" fmla="*/ 272 w 324"/>
                <a:gd name="T39" fmla="*/ 430 h 742"/>
                <a:gd name="T40" fmla="*/ 248 w 324"/>
                <a:gd name="T41" fmla="*/ 452 h 742"/>
                <a:gd name="T42" fmla="*/ 220 w 324"/>
                <a:gd name="T43" fmla="*/ 468 h 742"/>
                <a:gd name="T44" fmla="*/ 182 w 324"/>
                <a:gd name="T45" fmla="*/ 476 h 742"/>
                <a:gd name="T46" fmla="*/ 162 w 324"/>
                <a:gd name="T47" fmla="*/ 478 h 742"/>
                <a:gd name="T48" fmla="*/ 116 w 324"/>
                <a:gd name="T49" fmla="*/ 472 h 742"/>
                <a:gd name="T50" fmla="*/ 82 w 324"/>
                <a:gd name="T51" fmla="*/ 454 h 742"/>
                <a:gd name="T52" fmla="*/ 54 w 324"/>
                <a:gd name="T53" fmla="*/ 430 h 742"/>
                <a:gd name="T54" fmla="*/ 36 w 324"/>
                <a:gd name="T55" fmla="*/ 402 h 742"/>
                <a:gd name="T56" fmla="*/ 14 w 324"/>
                <a:gd name="T57" fmla="*/ 350 h 742"/>
                <a:gd name="T58" fmla="*/ 8 w 324"/>
                <a:gd name="T59" fmla="*/ 326 h 742"/>
                <a:gd name="T60" fmla="*/ 4 w 324"/>
                <a:gd name="T61" fmla="*/ 300 h 742"/>
                <a:gd name="T62" fmla="*/ 0 w 324"/>
                <a:gd name="T63" fmla="*/ 244 h 742"/>
                <a:gd name="T64" fmla="*/ 2 w 324"/>
                <a:gd name="T65" fmla="*/ 170 h 742"/>
                <a:gd name="T66" fmla="*/ 4 w 324"/>
                <a:gd name="T67" fmla="*/ 152 h 742"/>
                <a:gd name="T68" fmla="*/ 160 w 324"/>
                <a:gd name="T69" fmla="*/ 742 h 742"/>
                <a:gd name="T70" fmla="*/ 114 w 324"/>
                <a:gd name="T71" fmla="*/ 734 h 742"/>
                <a:gd name="T72" fmla="*/ 74 w 324"/>
                <a:gd name="T73" fmla="*/ 712 h 742"/>
                <a:gd name="T74" fmla="*/ 48 w 324"/>
                <a:gd name="T75" fmla="*/ 680 h 742"/>
                <a:gd name="T76" fmla="*/ 40 w 324"/>
                <a:gd name="T77" fmla="*/ 650 h 742"/>
                <a:gd name="T78" fmla="*/ 38 w 324"/>
                <a:gd name="T79" fmla="*/ 640 h 742"/>
                <a:gd name="T80" fmla="*/ 42 w 324"/>
                <a:gd name="T81" fmla="*/ 618 h 742"/>
                <a:gd name="T82" fmla="*/ 60 w 324"/>
                <a:gd name="T83" fmla="*/ 582 h 742"/>
                <a:gd name="T84" fmla="*/ 92 w 324"/>
                <a:gd name="T85" fmla="*/ 554 h 742"/>
                <a:gd name="T86" fmla="*/ 136 w 324"/>
                <a:gd name="T87" fmla="*/ 540 h 742"/>
                <a:gd name="T88" fmla="*/ 160 w 324"/>
                <a:gd name="T89" fmla="*/ 538 h 742"/>
                <a:gd name="T90" fmla="*/ 208 w 324"/>
                <a:gd name="T91" fmla="*/ 546 h 742"/>
                <a:gd name="T92" fmla="*/ 248 w 324"/>
                <a:gd name="T93" fmla="*/ 568 h 742"/>
                <a:gd name="T94" fmla="*/ 274 w 324"/>
                <a:gd name="T95" fmla="*/ 600 h 742"/>
                <a:gd name="T96" fmla="*/ 282 w 324"/>
                <a:gd name="T97" fmla="*/ 630 h 742"/>
                <a:gd name="T98" fmla="*/ 284 w 324"/>
                <a:gd name="T99" fmla="*/ 640 h 742"/>
                <a:gd name="T100" fmla="*/ 280 w 324"/>
                <a:gd name="T101" fmla="*/ 660 h 742"/>
                <a:gd name="T102" fmla="*/ 262 w 324"/>
                <a:gd name="T103" fmla="*/ 696 h 742"/>
                <a:gd name="T104" fmla="*/ 230 w 324"/>
                <a:gd name="T105" fmla="*/ 724 h 742"/>
                <a:gd name="T106" fmla="*/ 186 w 324"/>
                <a:gd name="T107" fmla="*/ 740 h 742"/>
                <a:gd name="T108" fmla="*/ 160 w 324"/>
                <a:gd name="T109"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 h="742">
                  <a:moveTo>
                    <a:pt x="4" y="152"/>
                  </a:moveTo>
                  <a:lnTo>
                    <a:pt x="4" y="152"/>
                  </a:lnTo>
                  <a:lnTo>
                    <a:pt x="4" y="144"/>
                  </a:lnTo>
                  <a:lnTo>
                    <a:pt x="8" y="128"/>
                  </a:lnTo>
                  <a:lnTo>
                    <a:pt x="14" y="104"/>
                  </a:lnTo>
                  <a:lnTo>
                    <a:pt x="20" y="90"/>
                  </a:lnTo>
                  <a:lnTo>
                    <a:pt x="28" y="76"/>
                  </a:lnTo>
                  <a:lnTo>
                    <a:pt x="36" y="62"/>
                  </a:lnTo>
                  <a:lnTo>
                    <a:pt x="46" y="48"/>
                  </a:lnTo>
                  <a:lnTo>
                    <a:pt x="60" y="36"/>
                  </a:lnTo>
                  <a:lnTo>
                    <a:pt x="74" y="24"/>
                  </a:lnTo>
                  <a:lnTo>
                    <a:pt x="92" y="14"/>
                  </a:lnTo>
                  <a:lnTo>
                    <a:pt x="112" y="6"/>
                  </a:lnTo>
                  <a:lnTo>
                    <a:pt x="136" y="2"/>
                  </a:lnTo>
                  <a:lnTo>
                    <a:pt x="162" y="0"/>
                  </a:lnTo>
                  <a:lnTo>
                    <a:pt x="162" y="0"/>
                  </a:lnTo>
                  <a:lnTo>
                    <a:pt x="180" y="2"/>
                  </a:lnTo>
                  <a:lnTo>
                    <a:pt x="200" y="8"/>
                  </a:lnTo>
                  <a:lnTo>
                    <a:pt x="224" y="18"/>
                  </a:lnTo>
                  <a:lnTo>
                    <a:pt x="238" y="24"/>
                  </a:lnTo>
                  <a:lnTo>
                    <a:pt x="250" y="34"/>
                  </a:lnTo>
                  <a:lnTo>
                    <a:pt x="264" y="44"/>
                  </a:lnTo>
                  <a:lnTo>
                    <a:pt x="276" y="56"/>
                  </a:lnTo>
                  <a:lnTo>
                    <a:pt x="286" y="72"/>
                  </a:lnTo>
                  <a:lnTo>
                    <a:pt x="296" y="88"/>
                  </a:lnTo>
                  <a:lnTo>
                    <a:pt x="304" y="108"/>
                  </a:lnTo>
                  <a:lnTo>
                    <a:pt x="312" y="132"/>
                  </a:lnTo>
                  <a:lnTo>
                    <a:pt x="312" y="132"/>
                  </a:lnTo>
                  <a:lnTo>
                    <a:pt x="320" y="176"/>
                  </a:lnTo>
                  <a:lnTo>
                    <a:pt x="324" y="218"/>
                  </a:lnTo>
                  <a:lnTo>
                    <a:pt x="324" y="258"/>
                  </a:lnTo>
                  <a:lnTo>
                    <a:pt x="322" y="292"/>
                  </a:lnTo>
                  <a:lnTo>
                    <a:pt x="320" y="322"/>
                  </a:lnTo>
                  <a:lnTo>
                    <a:pt x="316" y="342"/>
                  </a:lnTo>
                  <a:lnTo>
                    <a:pt x="312" y="362"/>
                  </a:lnTo>
                  <a:lnTo>
                    <a:pt x="312" y="362"/>
                  </a:lnTo>
                  <a:lnTo>
                    <a:pt x="304" y="380"/>
                  </a:lnTo>
                  <a:lnTo>
                    <a:pt x="296" y="398"/>
                  </a:lnTo>
                  <a:lnTo>
                    <a:pt x="280" y="420"/>
                  </a:lnTo>
                  <a:lnTo>
                    <a:pt x="272" y="430"/>
                  </a:lnTo>
                  <a:lnTo>
                    <a:pt x="260" y="442"/>
                  </a:lnTo>
                  <a:lnTo>
                    <a:pt x="248" y="452"/>
                  </a:lnTo>
                  <a:lnTo>
                    <a:pt x="234" y="460"/>
                  </a:lnTo>
                  <a:lnTo>
                    <a:pt x="220" y="468"/>
                  </a:lnTo>
                  <a:lnTo>
                    <a:pt x="202" y="474"/>
                  </a:lnTo>
                  <a:lnTo>
                    <a:pt x="182" y="476"/>
                  </a:lnTo>
                  <a:lnTo>
                    <a:pt x="162" y="478"/>
                  </a:lnTo>
                  <a:lnTo>
                    <a:pt x="162" y="478"/>
                  </a:lnTo>
                  <a:lnTo>
                    <a:pt x="138" y="476"/>
                  </a:lnTo>
                  <a:lnTo>
                    <a:pt x="116" y="472"/>
                  </a:lnTo>
                  <a:lnTo>
                    <a:pt x="98" y="464"/>
                  </a:lnTo>
                  <a:lnTo>
                    <a:pt x="82" y="454"/>
                  </a:lnTo>
                  <a:lnTo>
                    <a:pt x="68" y="442"/>
                  </a:lnTo>
                  <a:lnTo>
                    <a:pt x="54" y="430"/>
                  </a:lnTo>
                  <a:lnTo>
                    <a:pt x="44" y="416"/>
                  </a:lnTo>
                  <a:lnTo>
                    <a:pt x="36" y="402"/>
                  </a:lnTo>
                  <a:lnTo>
                    <a:pt x="22" y="374"/>
                  </a:lnTo>
                  <a:lnTo>
                    <a:pt x="14" y="350"/>
                  </a:lnTo>
                  <a:lnTo>
                    <a:pt x="10" y="334"/>
                  </a:lnTo>
                  <a:lnTo>
                    <a:pt x="8" y="326"/>
                  </a:lnTo>
                  <a:lnTo>
                    <a:pt x="8" y="326"/>
                  </a:lnTo>
                  <a:lnTo>
                    <a:pt x="4" y="300"/>
                  </a:lnTo>
                  <a:lnTo>
                    <a:pt x="0" y="272"/>
                  </a:lnTo>
                  <a:lnTo>
                    <a:pt x="0" y="244"/>
                  </a:lnTo>
                  <a:lnTo>
                    <a:pt x="0" y="214"/>
                  </a:lnTo>
                  <a:lnTo>
                    <a:pt x="2" y="170"/>
                  </a:lnTo>
                  <a:lnTo>
                    <a:pt x="4" y="152"/>
                  </a:lnTo>
                  <a:lnTo>
                    <a:pt x="4" y="152"/>
                  </a:lnTo>
                  <a:close/>
                  <a:moveTo>
                    <a:pt x="160" y="742"/>
                  </a:moveTo>
                  <a:lnTo>
                    <a:pt x="160" y="742"/>
                  </a:lnTo>
                  <a:lnTo>
                    <a:pt x="136" y="740"/>
                  </a:lnTo>
                  <a:lnTo>
                    <a:pt x="114" y="734"/>
                  </a:lnTo>
                  <a:lnTo>
                    <a:pt x="92" y="724"/>
                  </a:lnTo>
                  <a:lnTo>
                    <a:pt x="74" y="712"/>
                  </a:lnTo>
                  <a:lnTo>
                    <a:pt x="60" y="696"/>
                  </a:lnTo>
                  <a:lnTo>
                    <a:pt x="48" y="680"/>
                  </a:lnTo>
                  <a:lnTo>
                    <a:pt x="42" y="660"/>
                  </a:lnTo>
                  <a:lnTo>
                    <a:pt x="40" y="650"/>
                  </a:lnTo>
                  <a:lnTo>
                    <a:pt x="38" y="640"/>
                  </a:lnTo>
                  <a:lnTo>
                    <a:pt x="38" y="640"/>
                  </a:lnTo>
                  <a:lnTo>
                    <a:pt x="40" y="630"/>
                  </a:lnTo>
                  <a:lnTo>
                    <a:pt x="42" y="618"/>
                  </a:lnTo>
                  <a:lnTo>
                    <a:pt x="48" y="600"/>
                  </a:lnTo>
                  <a:lnTo>
                    <a:pt x="60" y="582"/>
                  </a:lnTo>
                  <a:lnTo>
                    <a:pt x="74" y="568"/>
                  </a:lnTo>
                  <a:lnTo>
                    <a:pt x="92" y="554"/>
                  </a:lnTo>
                  <a:lnTo>
                    <a:pt x="114" y="546"/>
                  </a:lnTo>
                  <a:lnTo>
                    <a:pt x="136" y="540"/>
                  </a:lnTo>
                  <a:lnTo>
                    <a:pt x="160" y="538"/>
                  </a:lnTo>
                  <a:lnTo>
                    <a:pt x="160" y="538"/>
                  </a:lnTo>
                  <a:lnTo>
                    <a:pt x="186" y="540"/>
                  </a:lnTo>
                  <a:lnTo>
                    <a:pt x="208" y="546"/>
                  </a:lnTo>
                  <a:lnTo>
                    <a:pt x="230" y="554"/>
                  </a:lnTo>
                  <a:lnTo>
                    <a:pt x="248" y="568"/>
                  </a:lnTo>
                  <a:lnTo>
                    <a:pt x="262" y="582"/>
                  </a:lnTo>
                  <a:lnTo>
                    <a:pt x="274" y="600"/>
                  </a:lnTo>
                  <a:lnTo>
                    <a:pt x="280" y="618"/>
                  </a:lnTo>
                  <a:lnTo>
                    <a:pt x="282" y="630"/>
                  </a:lnTo>
                  <a:lnTo>
                    <a:pt x="284" y="640"/>
                  </a:lnTo>
                  <a:lnTo>
                    <a:pt x="284" y="640"/>
                  </a:lnTo>
                  <a:lnTo>
                    <a:pt x="282" y="650"/>
                  </a:lnTo>
                  <a:lnTo>
                    <a:pt x="280" y="660"/>
                  </a:lnTo>
                  <a:lnTo>
                    <a:pt x="274" y="680"/>
                  </a:lnTo>
                  <a:lnTo>
                    <a:pt x="262" y="696"/>
                  </a:lnTo>
                  <a:lnTo>
                    <a:pt x="248" y="712"/>
                  </a:lnTo>
                  <a:lnTo>
                    <a:pt x="230" y="724"/>
                  </a:lnTo>
                  <a:lnTo>
                    <a:pt x="208" y="734"/>
                  </a:lnTo>
                  <a:lnTo>
                    <a:pt x="186" y="740"/>
                  </a:lnTo>
                  <a:lnTo>
                    <a:pt x="160" y="742"/>
                  </a:lnTo>
                  <a:lnTo>
                    <a:pt x="160" y="7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dirty="0">
                <a:ln>
                  <a:noFill/>
                </a:ln>
                <a:solidFill>
                  <a:prstClr val="black"/>
                </a:solidFill>
                <a:effectLst/>
                <a:uLnTx/>
                <a:uFillTx/>
                <a:latin typeface="Lato Black" panose="020F0A02020204030203" pitchFamily="34" charset="0"/>
                <a:ea typeface="+mn-ea"/>
                <a:cs typeface="+mn-cs"/>
              </a:endParaRPr>
            </a:p>
          </p:txBody>
        </p:sp>
        <p:sp>
          <p:nvSpPr>
            <p:cNvPr id="127" name="Freeform 103"/>
            <p:cNvSpPr>
              <a:spLocks/>
            </p:cNvSpPr>
            <p:nvPr/>
          </p:nvSpPr>
          <p:spPr bwMode="auto">
            <a:xfrm>
              <a:off x="10686501" y="5433230"/>
              <a:ext cx="2573185" cy="1954760"/>
            </a:xfrm>
            <a:custGeom>
              <a:avLst/>
              <a:gdLst>
                <a:gd name="T0" fmla="*/ 1460 w 1914"/>
                <a:gd name="T1" fmla="*/ 1228 h 1454"/>
                <a:gd name="T2" fmla="*/ 574 w 1914"/>
                <a:gd name="T3" fmla="*/ 1444 h 1454"/>
                <a:gd name="T4" fmla="*/ 498 w 1914"/>
                <a:gd name="T5" fmla="*/ 1454 h 1454"/>
                <a:gd name="T6" fmla="*/ 422 w 1914"/>
                <a:gd name="T7" fmla="*/ 1446 h 1454"/>
                <a:gd name="T8" fmla="*/ 352 w 1914"/>
                <a:gd name="T9" fmla="*/ 1424 h 1454"/>
                <a:gd name="T10" fmla="*/ 286 w 1914"/>
                <a:gd name="T11" fmla="*/ 1386 h 1454"/>
                <a:gd name="T12" fmla="*/ 226 w 1914"/>
                <a:gd name="T13" fmla="*/ 1336 h 1454"/>
                <a:gd name="T14" fmla="*/ 174 w 1914"/>
                <a:gd name="T15" fmla="*/ 1274 h 1454"/>
                <a:gd name="T16" fmla="*/ 134 w 1914"/>
                <a:gd name="T17" fmla="*/ 1202 h 1454"/>
                <a:gd name="T18" fmla="*/ 106 w 1914"/>
                <a:gd name="T19" fmla="*/ 1122 h 1454"/>
                <a:gd name="T20" fmla="*/ 14 w 1914"/>
                <a:gd name="T21" fmla="*/ 738 h 1454"/>
                <a:gd name="T22" fmla="*/ 2 w 1914"/>
                <a:gd name="T23" fmla="*/ 654 h 1454"/>
                <a:gd name="T24" fmla="*/ 4 w 1914"/>
                <a:gd name="T25" fmla="*/ 572 h 1454"/>
                <a:gd name="T26" fmla="*/ 20 w 1914"/>
                <a:gd name="T27" fmla="*/ 494 h 1454"/>
                <a:gd name="T28" fmla="*/ 50 w 1914"/>
                <a:gd name="T29" fmla="*/ 422 h 1454"/>
                <a:gd name="T30" fmla="*/ 92 w 1914"/>
                <a:gd name="T31" fmla="*/ 358 h 1454"/>
                <a:gd name="T32" fmla="*/ 146 w 1914"/>
                <a:gd name="T33" fmla="*/ 304 h 1454"/>
                <a:gd name="T34" fmla="*/ 208 w 1914"/>
                <a:gd name="T35" fmla="*/ 264 h 1454"/>
                <a:gd name="T36" fmla="*/ 280 w 1914"/>
                <a:gd name="T37" fmla="*/ 238 h 1454"/>
                <a:gd name="T38" fmla="*/ 1220 w 1914"/>
                <a:gd name="T39" fmla="*/ 10 h 1454"/>
                <a:gd name="T40" fmla="*/ 1296 w 1914"/>
                <a:gd name="T41" fmla="*/ 0 h 1454"/>
                <a:gd name="T42" fmla="*/ 1370 w 1914"/>
                <a:gd name="T43" fmla="*/ 8 h 1454"/>
                <a:gd name="T44" fmla="*/ 1442 w 1914"/>
                <a:gd name="T45" fmla="*/ 30 h 1454"/>
                <a:gd name="T46" fmla="*/ 1508 w 1914"/>
                <a:gd name="T47" fmla="*/ 68 h 1454"/>
                <a:gd name="T48" fmla="*/ 1568 w 1914"/>
                <a:gd name="T49" fmla="*/ 118 h 1454"/>
                <a:gd name="T50" fmla="*/ 1618 w 1914"/>
                <a:gd name="T51" fmla="*/ 178 h 1454"/>
                <a:gd name="T52" fmla="*/ 1658 w 1914"/>
                <a:gd name="T53" fmla="*/ 250 h 1454"/>
                <a:gd name="T54" fmla="*/ 1686 w 1914"/>
                <a:gd name="T55" fmla="*/ 332 h 1454"/>
                <a:gd name="T56" fmla="*/ 1780 w 1914"/>
                <a:gd name="T57" fmla="*/ 714 h 1454"/>
                <a:gd name="T58" fmla="*/ 1792 w 1914"/>
                <a:gd name="T59" fmla="*/ 808 h 1454"/>
                <a:gd name="T60" fmla="*/ 1788 w 1914"/>
                <a:gd name="T61" fmla="*/ 896 h 1454"/>
                <a:gd name="T62" fmla="*/ 1766 w 1914"/>
                <a:gd name="T63" fmla="*/ 980 h 1454"/>
                <a:gd name="T64" fmla="*/ 1728 w 1914"/>
                <a:gd name="T65" fmla="*/ 1056 h 1454"/>
                <a:gd name="T66" fmla="*/ 1812 w 1914"/>
                <a:gd name="T67" fmla="*/ 1188 h 1454"/>
                <a:gd name="T68" fmla="*/ 1914 w 1914"/>
                <a:gd name="T69" fmla="*/ 1362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14" h="1454">
                  <a:moveTo>
                    <a:pt x="1914" y="1362"/>
                  </a:moveTo>
                  <a:lnTo>
                    <a:pt x="1460" y="1228"/>
                  </a:lnTo>
                  <a:lnTo>
                    <a:pt x="574" y="1444"/>
                  </a:lnTo>
                  <a:lnTo>
                    <a:pt x="574" y="1444"/>
                  </a:lnTo>
                  <a:lnTo>
                    <a:pt x="536" y="1452"/>
                  </a:lnTo>
                  <a:lnTo>
                    <a:pt x="498" y="1454"/>
                  </a:lnTo>
                  <a:lnTo>
                    <a:pt x="460" y="1452"/>
                  </a:lnTo>
                  <a:lnTo>
                    <a:pt x="422" y="1446"/>
                  </a:lnTo>
                  <a:lnTo>
                    <a:pt x="386" y="1436"/>
                  </a:lnTo>
                  <a:lnTo>
                    <a:pt x="352" y="1424"/>
                  </a:lnTo>
                  <a:lnTo>
                    <a:pt x="318" y="1406"/>
                  </a:lnTo>
                  <a:lnTo>
                    <a:pt x="286" y="1386"/>
                  </a:lnTo>
                  <a:lnTo>
                    <a:pt x="254" y="1362"/>
                  </a:lnTo>
                  <a:lnTo>
                    <a:pt x="226" y="1336"/>
                  </a:lnTo>
                  <a:lnTo>
                    <a:pt x="198" y="1306"/>
                  </a:lnTo>
                  <a:lnTo>
                    <a:pt x="174" y="1274"/>
                  </a:lnTo>
                  <a:lnTo>
                    <a:pt x="154" y="1240"/>
                  </a:lnTo>
                  <a:lnTo>
                    <a:pt x="134" y="1202"/>
                  </a:lnTo>
                  <a:lnTo>
                    <a:pt x="120" y="1162"/>
                  </a:lnTo>
                  <a:lnTo>
                    <a:pt x="106" y="1122"/>
                  </a:lnTo>
                  <a:lnTo>
                    <a:pt x="14" y="738"/>
                  </a:lnTo>
                  <a:lnTo>
                    <a:pt x="14" y="738"/>
                  </a:lnTo>
                  <a:lnTo>
                    <a:pt x="6" y="696"/>
                  </a:lnTo>
                  <a:lnTo>
                    <a:pt x="2" y="654"/>
                  </a:lnTo>
                  <a:lnTo>
                    <a:pt x="0" y="612"/>
                  </a:lnTo>
                  <a:lnTo>
                    <a:pt x="4" y="572"/>
                  </a:lnTo>
                  <a:lnTo>
                    <a:pt x="10" y="532"/>
                  </a:lnTo>
                  <a:lnTo>
                    <a:pt x="20" y="494"/>
                  </a:lnTo>
                  <a:lnTo>
                    <a:pt x="34" y="456"/>
                  </a:lnTo>
                  <a:lnTo>
                    <a:pt x="50" y="422"/>
                  </a:lnTo>
                  <a:lnTo>
                    <a:pt x="70" y="388"/>
                  </a:lnTo>
                  <a:lnTo>
                    <a:pt x="92" y="358"/>
                  </a:lnTo>
                  <a:lnTo>
                    <a:pt x="118" y="330"/>
                  </a:lnTo>
                  <a:lnTo>
                    <a:pt x="146" y="304"/>
                  </a:lnTo>
                  <a:lnTo>
                    <a:pt x="176" y="282"/>
                  </a:lnTo>
                  <a:lnTo>
                    <a:pt x="208" y="264"/>
                  </a:lnTo>
                  <a:lnTo>
                    <a:pt x="244" y="250"/>
                  </a:lnTo>
                  <a:lnTo>
                    <a:pt x="280" y="238"/>
                  </a:lnTo>
                  <a:lnTo>
                    <a:pt x="1220" y="10"/>
                  </a:lnTo>
                  <a:lnTo>
                    <a:pt x="1220" y="10"/>
                  </a:lnTo>
                  <a:lnTo>
                    <a:pt x="1258" y="2"/>
                  </a:lnTo>
                  <a:lnTo>
                    <a:pt x="1296" y="0"/>
                  </a:lnTo>
                  <a:lnTo>
                    <a:pt x="1334" y="2"/>
                  </a:lnTo>
                  <a:lnTo>
                    <a:pt x="1370" y="8"/>
                  </a:lnTo>
                  <a:lnTo>
                    <a:pt x="1406" y="16"/>
                  </a:lnTo>
                  <a:lnTo>
                    <a:pt x="1442" y="30"/>
                  </a:lnTo>
                  <a:lnTo>
                    <a:pt x="1476" y="46"/>
                  </a:lnTo>
                  <a:lnTo>
                    <a:pt x="1508" y="68"/>
                  </a:lnTo>
                  <a:lnTo>
                    <a:pt x="1540" y="90"/>
                  </a:lnTo>
                  <a:lnTo>
                    <a:pt x="1568" y="118"/>
                  </a:lnTo>
                  <a:lnTo>
                    <a:pt x="1594" y="146"/>
                  </a:lnTo>
                  <a:lnTo>
                    <a:pt x="1618" y="178"/>
                  </a:lnTo>
                  <a:lnTo>
                    <a:pt x="1640" y="214"/>
                  </a:lnTo>
                  <a:lnTo>
                    <a:pt x="1658" y="250"/>
                  </a:lnTo>
                  <a:lnTo>
                    <a:pt x="1674" y="290"/>
                  </a:lnTo>
                  <a:lnTo>
                    <a:pt x="1686" y="332"/>
                  </a:lnTo>
                  <a:lnTo>
                    <a:pt x="1780" y="714"/>
                  </a:lnTo>
                  <a:lnTo>
                    <a:pt x="1780" y="714"/>
                  </a:lnTo>
                  <a:lnTo>
                    <a:pt x="1788" y="762"/>
                  </a:lnTo>
                  <a:lnTo>
                    <a:pt x="1792" y="808"/>
                  </a:lnTo>
                  <a:lnTo>
                    <a:pt x="1792" y="852"/>
                  </a:lnTo>
                  <a:lnTo>
                    <a:pt x="1788" y="896"/>
                  </a:lnTo>
                  <a:lnTo>
                    <a:pt x="1778" y="940"/>
                  </a:lnTo>
                  <a:lnTo>
                    <a:pt x="1766" y="980"/>
                  </a:lnTo>
                  <a:lnTo>
                    <a:pt x="1750" y="1020"/>
                  </a:lnTo>
                  <a:lnTo>
                    <a:pt x="1728" y="1056"/>
                  </a:lnTo>
                  <a:lnTo>
                    <a:pt x="1728" y="1056"/>
                  </a:lnTo>
                  <a:lnTo>
                    <a:pt x="1812" y="1188"/>
                  </a:lnTo>
                  <a:lnTo>
                    <a:pt x="1870" y="1284"/>
                  </a:lnTo>
                  <a:lnTo>
                    <a:pt x="1914" y="1362"/>
                  </a:lnTo>
                  <a:lnTo>
                    <a:pt x="1914" y="1362"/>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04"/>
            <p:cNvSpPr>
              <a:spLocks noEditPoints="1"/>
            </p:cNvSpPr>
            <p:nvPr/>
          </p:nvSpPr>
          <p:spPr bwMode="auto">
            <a:xfrm>
              <a:off x="11581873" y="5858061"/>
              <a:ext cx="701778" cy="1067455"/>
            </a:xfrm>
            <a:custGeom>
              <a:avLst/>
              <a:gdLst>
                <a:gd name="T0" fmla="*/ 230 w 522"/>
                <a:gd name="T1" fmla="*/ 502 h 794"/>
                <a:gd name="T2" fmla="*/ 208 w 522"/>
                <a:gd name="T3" fmla="*/ 456 h 794"/>
                <a:gd name="T4" fmla="*/ 212 w 522"/>
                <a:gd name="T5" fmla="*/ 402 h 794"/>
                <a:gd name="T6" fmla="*/ 244 w 522"/>
                <a:gd name="T7" fmla="*/ 322 h 794"/>
                <a:gd name="T8" fmla="*/ 240 w 522"/>
                <a:gd name="T9" fmla="*/ 312 h 794"/>
                <a:gd name="T10" fmla="*/ 178 w 522"/>
                <a:gd name="T11" fmla="*/ 348 h 794"/>
                <a:gd name="T12" fmla="*/ 128 w 522"/>
                <a:gd name="T13" fmla="*/ 356 h 794"/>
                <a:gd name="T14" fmla="*/ 74 w 522"/>
                <a:gd name="T15" fmla="*/ 340 h 794"/>
                <a:gd name="T16" fmla="*/ 50 w 522"/>
                <a:gd name="T17" fmla="*/ 324 h 794"/>
                <a:gd name="T18" fmla="*/ 20 w 522"/>
                <a:gd name="T19" fmla="*/ 286 h 794"/>
                <a:gd name="T20" fmla="*/ 2 w 522"/>
                <a:gd name="T21" fmla="*/ 238 h 794"/>
                <a:gd name="T22" fmla="*/ 6 w 522"/>
                <a:gd name="T23" fmla="*/ 174 h 794"/>
                <a:gd name="T24" fmla="*/ 46 w 522"/>
                <a:gd name="T25" fmla="*/ 96 h 794"/>
                <a:gd name="T26" fmla="*/ 76 w 522"/>
                <a:gd name="T27" fmla="*/ 62 h 794"/>
                <a:gd name="T28" fmla="*/ 128 w 522"/>
                <a:gd name="T29" fmla="*/ 30 h 794"/>
                <a:gd name="T30" fmla="*/ 196 w 522"/>
                <a:gd name="T31" fmla="*/ 6 h 794"/>
                <a:gd name="T32" fmla="*/ 286 w 522"/>
                <a:gd name="T33" fmla="*/ 2 h 794"/>
                <a:gd name="T34" fmla="*/ 396 w 522"/>
                <a:gd name="T35" fmla="*/ 38 h 794"/>
                <a:gd name="T36" fmla="*/ 436 w 522"/>
                <a:gd name="T37" fmla="*/ 60 h 794"/>
                <a:gd name="T38" fmla="*/ 472 w 522"/>
                <a:gd name="T39" fmla="*/ 90 h 794"/>
                <a:gd name="T40" fmla="*/ 496 w 522"/>
                <a:gd name="T41" fmla="*/ 128 h 794"/>
                <a:gd name="T42" fmla="*/ 520 w 522"/>
                <a:gd name="T43" fmla="*/ 212 h 794"/>
                <a:gd name="T44" fmla="*/ 516 w 522"/>
                <a:gd name="T45" fmla="*/ 302 h 794"/>
                <a:gd name="T46" fmla="*/ 496 w 522"/>
                <a:gd name="T47" fmla="*/ 384 h 794"/>
                <a:gd name="T48" fmla="*/ 470 w 522"/>
                <a:gd name="T49" fmla="*/ 444 h 794"/>
                <a:gd name="T50" fmla="*/ 460 w 522"/>
                <a:gd name="T51" fmla="*/ 464 h 794"/>
                <a:gd name="T52" fmla="*/ 420 w 522"/>
                <a:gd name="T53" fmla="*/ 510 h 794"/>
                <a:gd name="T54" fmla="*/ 376 w 522"/>
                <a:gd name="T55" fmla="*/ 536 h 794"/>
                <a:gd name="T56" fmla="*/ 316 w 522"/>
                <a:gd name="T57" fmla="*/ 542 h 794"/>
                <a:gd name="T58" fmla="*/ 244 w 522"/>
                <a:gd name="T59" fmla="*/ 514 h 794"/>
                <a:gd name="T60" fmla="*/ 316 w 522"/>
                <a:gd name="T61" fmla="*/ 794 h 794"/>
                <a:gd name="T62" fmla="*/ 242 w 522"/>
                <a:gd name="T63" fmla="*/ 774 h 794"/>
                <a:gd name="T64" fmla="*/ 200 w 522"/>
                <a:gd name="T65" fmla="*/ 726 h 794"/>
                <a:gd name="T66" fmla="*/ 190 w 522"/>
                <a:gd name="T67" fmla="*/ 684 h 794"/>
                <a:gd name="T68" fmla="*/ 200 w 522"/>
                <a:gd name="T69" fmla="*/ 636 h 794"/>
                <a:gd name="T70" fmla="*/ 216 w 522"/>
                <a:gd name="T71" fmla="*/ 608 h 794"/>
                <a:gd name="T72" fmla="*/ 264 w 522"/>
                <a:gd name="T73" fmla="*/ 580 h 794"/>
                <a:gd name="T74" fmla="*/ 316 w 522"/>
                <a:gd name="T75" fmla="*/ 572 h 794"/>
                <a:gd name="T76" fmla="*/ 392 w 522"/>
                <a:gd name="T77" fmla="*/ 590 h 794"/>
                <a:gd name="T78" fmla="*/ 426 w 522"/>
                <a:gd name="T79" fmla="*/ 620 h 794"/>
                <a:gd name="T80" fmla="*/ 442 w 522"/>
                <a:gd name="T81" fmla="*/ 650 h 794"/>
                <a:gd name="T82" fmla="*/ 448 w 522"/>
                <a:gd name="T83" fmla="*/ 686 h 794"/>
                <a:gd name="T84" fmla="*/ 444 w 522"/>
                <a:gd name="T85" fmla="*/ 710 h 794"/>
                <a:gd name="T86" fmla="*/ 432 w 522"/>
                <a:gd name="T87" fmla="*/ 740 h 794"/>
                <a:gd name="T88" fmla="*/ 410 w 522"/>
                <a:gd name="T89" fmla="*/ 766 h 794"/>
                <a:gd name="T90" fmla="*/ 344 w 522"/>
                <a:gd name="T91" fmla="*/ 792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2" h="794">
                  <a:moveTo>
                    <a:pt x="244" y="514"/>
                  </a:moveTo>
                  <a:lnTo>
                    <a:pt x="244" y="514"/>
                  </a:lnTo>
                  <a:lnTo>
                    <a:pt x="230" y="502"/>
                  </a:lnTo>
                  <a:lnTo>
                    <a:pt x="220" y="488"/>
                  </a:lnTo>
                  <a:lnTo>
                    <a:pt x="212" y="472"/>
                  </a:lnTo>
                  <a:lnTo>
                    <a:pt x="208" y="456"/>
                  </a:lnTo>
                  <a:lnTo>
                    <a:pt x="208" y="438"/>
                  </a:lnTo>
                  <a:lnTo>
                    <a:pt x="210" y="420"/>
                  </a:lnTo>
                  <a:lnTo>
                    <a:pt x="212" y="402"/>
                  </a:lnTo>
                  <a:lnTo>
                    <a:pt x="218" y="384"/>
                  </a:lnTo>
                  <a:lnTo>
                    <a:pt x="230" y="350"/>
                  </a:lnTo>
                  <a:lnTo>
                    <a:pt x="244" y="322"/>
                  </a:lnTo>
                  <a:lnTo>
                    <a:pt x="258" y="296"/>
                  </a:lnTo>
                  <a:lnTo>
                    <a:pt x="258" y="296"/>
                  </a:lnTo>
                  <a:lnTo>
                    <a:pt x="240" y="312"/>
                  </a:lnTo>
                  <a:lnTo>
                    <a:pt x="220" y="326"/>
                  </a:lnTo>
                  <a:lnTo>
                    <a:pt x="192" y="342"/>
                  </a:lnTo>
                  <a:lnTo>
                    <a:pt x="178" y="348"/>
                  </a:lnTo>
                  <a:lnTo>
                    <a:pt x="162" y="352"/>
                  </a:lnTo>
                  <a:lnTo>
                    <a:pt x="144" y="356"/>
                  </a:lnTo>
                  <a:lnTo>
                    <a:pt x="128" y="356"/>
                  </a:lnTo>
                  <a:lnTo>
                    <a:pt x="110" y="354"/>
                  </a:lnTo>
                  <a:lnTo>
                    <a:pt x="92" y="350"/>
                  </a:lnTo>
                  <a:lnTo>
                    <a:pt x="74" y="340"/>
                  </a:lnTo>
                  <a:lnTo>
                    <a:pt x="56" y="328"/>
                  </a:lnTo>
                  <a:lnTo>
                    <a:pt x="56" y="328"/>
                  </a:lnTo>
                  <a:lnTo>
                    <a:pt x="50" y="324"/>
                  </a:lnTo>
                  <a:lnTo>
                    <a:pt x="36" y="310"/>
                  </a:lnTo>
                  <a:lnTo>
                    <a:pt x="28" y="298"/>
                  </a:lnTo>
                  <a:lnTo>
                    <a:pt x="20" y="286"/>
                  </a:lnTo>
                  <a:lnTo>
                    <a:pt x="14" y="272"/>
                  </a:lnTo>
                  <a:lnTo>
                    <a:pt x="8" y="256"/>
                  </a:lnTo>
                  <a:lnTo>
                    <a:pt x="2" y="238"/>
                  </a:lnTo>
                  <a:lnTo>
                    <a:pt x="0" y="218"/>
                  </a:lnTo>
                  <a:lnTo>
                    <a:pt x="2" y="196"/>
                  </a:lnTo>
                  <a:lnTo>
                    <a:pt x="6" y="174"/>
                  </a:lnTo>
                  <a:lnTo>
                    <a:pt x="14" y="150"/>
                  </a:lnTo>
                  <a:lnTo>
                    <a:pt x="28" y="124"/>
                  </a:lnTo>
                  <a:lnTo>
                    <a:pt x="46" y="96"/>
                  </a:lnTo>
                  <a:lnTo>
                    <a:pt x="70" y="68"/>
                  </a:lnTo>
                  <a:lnTo>
                    <a:pt x="70" y="68"/>
                  </a:lnTo>
                  <a:lnTo>
                    <a:pt x="76" y="62"/>
                  </a:lnTo>
                  <a:lnTo>
                    <a:pt x="96" y="48"/>
                  </a:lnTo>
                  <a:lnTo>
                    <a:pt x="112" y="38"/>
                  </a:lnTo>
                  <a:lnTo>
                    <a:pt x="128" y="30"/>
                  </a:lnTo>
                  <a:lnTo>
                    <a:pt x="148" y="20"/>
                  </a:lnTo>
                  <a:lnTo>
                    <a:pt x="172" y="12"/>
                  </a:lnTo>
                  <a:lnTo>
                    <a:pt x="196" y="6"/>
                  </a:lnTo>
                  <a:lnTo>
                    <a:pt x="224" y="2"/>
                  </a:lnTo>
                  <a:lnTo>
                    <a:pt x="254" y="0"/>
                  </a:lnTo>
                  <a:lnTo>
                    <a:pt x="286" y="2"/>
                  </a:lnTo>
                  <a:lnTo>
                    <a:pt x="322" y="10"/>
                  </a:lnTo>
                  <a:lnTo>
                    <a:pt x="358" y="20"/>
                  </a:lnTo>
                  <a:lnTo>
                    <a:pt x="396" y="38"/>
                  </a:lnTo>
                  <a:lnTo>
                    <a:pt x="416" y="48"/>
                  </a:lnTo>
                  <a:lnTo>
                    <a:pt x="436" y="60"/>
                  </a:lnTo>
                  <a:lnTo>
                    <a:pt x="436" y="60"/>
                  </a:lnTo>
                  <a:lnTo>
                    <a:pt x="448" y="70"/>
                  </a:lnTo>
                  <a:lnTo>
                    <a:pt x="460" y="80"/>
                  </a:lnTo>
                  <a:lnTo>
                    <a:pt x="472" y="90"/>
                  </a:lnTo>
                  <a:lnTo>
                    <a:pt x="482" y="102"/>
                  </a:lnTo>
                  <a:lnTo>
                    <a:pt x="490" y="114"/>
                  </a:lnTo>
                  <a:lnTo>
                    <a:pt x="496" y="128"/>
                  </a:lnTo>
                  <a:lnTo>
                    <a:pt x="508" y="154"/>
                  </a:lnTo>
                  <a:lnTo>
                    <a:pt x="516" y="182"/>
                  </a:lnTo>
                  <a:lnTo>
                    <a:pt x="520" y="212"/>
                  </a:lnTo>
                  <a:lnTo>
                    <a:pt x="522" y="242"/>
                  </a:lnTo>
                  <a:lnTo>
                    <a:pt x="520" y="272"/>
                  </a:lnTo>
                  <a:lnTo>
                    <a:pt x="516" y="302"/>
                  </a:lnTo>
                  <a:lnTo>
                    <a:pt x="512" y="330"/>
                  </a:lnTo>
                  <a:lnTo>
                    <a:pt x="504" y="358"/>
                  </a:lnTo>
                  <a:lnTo>
                    <a:pt x="496" y="384"/>
                  </a:lnTo>
                  <a:lnTo>
                    <a:pt x="488" y="406"/>
                  </a:lnTo>
                  <a:lnTo>
                    <a:pt x="480" y="428"/>
                  </a:lnTo>
                  <a:lnTo>
                    <a:pt x="470" y="444"/>
                  </a:lnTo>
                  <a:lnTo>
                    <a:pt x="464" y="458"/>
                  </a:lnTo>
                  <a:lnTo>
                    <a:pt x="464" y="458"/>
                  </a:lnTo>
                  <a:lnTo>
                    <a:pt x="460" y="464"/>
                  </a:lnTo>
                  <a:lnTo>
                    <a:pt x="448" y="480"/>
                  </a:lnTo>
                  <a:lnTo>
                    <a:pt x="430" y="500"/>
                  </a:lnTo>
                  <a:lnTo>
                    <a:pt x="420" y="510"/>
                  </a:lnTo>
                  <a:lnTo>
                    <a:pt x="406" y="520"/>
                  </a:lnTo>
                  <a:lnTo>
                    <a:pt x="392" y="528"/>
                  </a:lnTo>
                  <a:lnTo>
                    <a:pt x="376" y="536"/>
                  </a:lnTo>
                  <a:lnTo>
                    <a:pt x="358" y="540"/>
                  </a:lnTo>
                  <a:lnTo>
                    <a:pt x="338" y="542"/>
                  </a:lnTo>
                  <a:lnTo>
                    <a:pt x="316" y="542"/>
                  </a:lnTo>
                  <a:lnTo>
                    <a:pt x="294" y="536"/>
                  </a:lnTo>
                  <a:lnTo>
                    <a:pt x="270" y="528"/>
                  </a:lnTo>
                  <a:lnTo>
                    <a:pt x="244" y="514"/>
                  </a:lnTo>
                  <a:lnTo>
                    <a:pt x="244" y="514"/>
                  </a:lnTo>
                  <a:close/>
                  <a:moveTo>
                    <a:pt x="316" y="794"/>
                  </a:moveTo>
                  <a:lnTo>
                    <a:pt x="316" y="794"/>
                  </a:lnTo>
                  <a:lnTo>
                    <a:pt x="288" y="792"/>
                  </a:lnTo>
                  <a:lnTo>
                    <a:pt x="264" y="784"/>
                  </a:lnTo>
                  <a:lnTo>
                    <a:pt x="242" y="774"/>
                  </a:lnTo>
                  <a:lnTo>
                    <a:pt x="224" y="762"/>
                  </a:lnTo>
                  <a:lnTo>
                    <a:pt x="210" y="744"/>
                  </a:lnTo>
                  <a:lnTo>
                    <a:pt x="200" y="726"/>
                  </a:lnTo>
                  <a:lnTo>
                    <a:pt x="192" y="706"/>
                  </a:lnTo>
                  <a:lnTo>
                    <a:pt x="190" y="684"/>
                  </a:lnTo>
                  <a:lnTo>
                    <a:pt x="190" y="684"/>
                  </a:lnTo>
                  <a:lnTo>
                    <a:pt x="192" y="658"/>
                  </a:lnTo>
                  <a:lnTo>
                    <a:pt x="196" y="648"/>
                  </a:lnTo>
                  <a:lnTo>
                    <a:pt x="200" y="636"/>
                  </a:lnTo>
                  <a:lnTo>
                    <a:pt x="204" y="626"/>
                  </a:lnTo>
                  <a:lnTo>
                    <a:pt x="210" y="618"/>
                  </a:lnTo>
                  <a:lnTo>
                    <a:pt x="216" y="608"/>
                  </a:lnTo>
                  <a:lnTo>
                    <a:pt x="224" y="602"/>
                  </a:lnTo>
                  <a:lnTo>
                    <a:pt x="242" y="588"/>
                  </a:lnTo>
                  <a:lnTo>
                    <a:pt x="264" y="580"/>
                  </a:lnTo>
                  <a:lnTo>
                    <a:pt x="288" y="574"/>
                  </a:lnTo>
                  <a:lnTo>
                    <a:pt x="316" y="572"/>
                  </a:lnTo>
                  <a:lnTo>
                    <a:pt x="316" y="572"/>
                  </a:lnTo>
                  <a:lnTo>
                    <a:pt x="344" y="574"/>
                  </a:lnTo>
                  <a:lnTo>
                    <a:pt x="368" y="580"/>
                  </a:lnTo>
                  <a:lnTo>
                    <a:pt x="392" y="590"/>
                  </a:lnTo>
                  <a:lnTo>
                    <a:pt x="410" y="604"/>
                  </a:lnTo>
                  <a:lnTo>
                    <a:pt x="418" y="612"/>
                  </a:lnTo>
                  <a:lnTo>
                    <a:pt x="426" y="620"/>
                  </a:lnTo>
                  <a:lnTo>
                    <a:pt x="432" y="630"/>
                  </a:lnTo>
                  <a:lnTo>
                    <a:pt x="438" y="640"/>
                  </a:lnTo>
                  <a:lnTo>
                    <a:pt x="442" y="650"/>
                  </a:lnTo>
                  <a:lnTo>
                    <a:pt x="444" y="662"/>
                  </a:lnTo>
                  <a:lnTo>
                    <a:pt x="446" y="674"/>
                  </a:lnTo>
                  <a:lnTo>
                    <a:pt x="448" y="686"/>
                  </a:lnTo>
                  <a:lnTo>
                    <a:pt x="448" y="686"/>
                  </a:lnTo>
                  <a:lnTo>
                    <a:pt x="446" y="698"/>
                  </a:lnTo>
                  <a:lnTo>
                    <a:pt x="444" y="710"/>
                  </a:lnTo>
                  <a:lnTo>
                    <a:pt x="442" y="720"/>
                  </a:lnTo>
                  <a:lnTo>
                    <a:pt x="438" y="732"/>
                  </a:lnTo>
                  <a:lnTo>
                    <a:pt x="432" y="740"/>
                  </a:lnTo>
                  <a:lnTo>
                    <a:pt x="426" y="750"/>
                  </a:lnTo>
                  <a:lnTo>
                    <a:pt x="418" y="758"/>
                  </a:lnTo>
                  <a:lnTo>
                    <a:pt x="410" y="766"/>
                  </a:lnTo>
                  <a:lnTo>
                    <a:pt x="392" y="778"/>
                  </a:lnTo>
                  <a:lnTo>
                    <a:pt x="368" y="786"/>
                  </a:lnTo>
                  <a:lnTo>
                    <a:pt x="344" y="792"/>
                  </a:lnTo>
                  <a:lnTo>
                    <a:pt x="316" y="794"/>
                  </a:lnTo>
                  <a:lnTo>
                    <a:pt x="316" y="7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dirty="0">
                <a:ln>
                  <a:noFill/>
                </a:ln>
                <a:solidFill>
                  <a:prstClr val="black"/>
                </a:solidFill>
                <a:effectLst/>
                <a:uLnTx/>
                <a:uFillTx/>
                <a:latin typeface="Lato Black" panose="020F0A02020204030203" pitchFamily="34" charset="0"/>
                <a:ea typeface="+mn-ea"/>
                <a:cs typeface="+mn-cs"/>
              </a:endParaRPr>
            </a:p>
          </p:txBody>
        </p:sp>
      </p:grpSp>
      <p:grpSp>
        <p:nvGrpSpPr>
          <p:cNvPr id="5" name="Group 4"/>
          <p:cNvGrpSpPr/>
          <p:nvPr/>
        </p:nvGrpSpPr>
        <p:grpSpPr>
          <a:xfrm>
            <a:off x="1139180" y="1958930"/>
            <a:ext cx="2607601" cy="3822472"/>
            <a:chOff x="1139180" y="1958930"/>
            <a:chExt cx="2607601" cy="3822472"/>
          </a:xfrm>
        </p:grpSpPr>
        <p:grpSp>
          <p:nvGrpSpPr>
            <p:cNvPr id="129" name="Group 128"/>
            <p:cNvGrpSpPr/>
            <p:nvPr/>
          </p:nvGrpSpPr>
          <p:grpSpPr>
            <a:xfrm>
              <a:off x="1139180" y="3063033"/>
              <a:ext cx="2607601" cy="2718369"/>
              <a:chOff x="9049367" y="1530188"/>
              <a:chExt cx="1239492" cy="3324073"/>
            </a:xfrm>
          </p:grpSpPr>
          <p:sp>
            <p:nvSpPr>
              <p:cNvPr id="130" name="TextBox 129"/>
              <p:cNvSpPr txBox="1"/>
              <p:nvPr/>
            </p:nvSpPr>
            <p:spPr>
              <a:xfrm>
                <a:off x="9069036" y="1530188"/>
                <a:ext cx="881232" cy="7150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3200" b="1" i="0" u="none" strike="noStrike" kern="1200" cap="none" spc="0" normalizeH="0" baseline="0" noProof="0" dirty="0">
                    <a:ln>
                      <a:noFill/>
                    </a:ln>
                    <a:solidFill>
                      <a:srgbClr val="9BC319"/>
                    </a:solidFill>
                    <a:effectLst/>
                    <a:uLnTx/>
                    <a:uFillTx/>
                    <a:latin typeface="Lato Black" panose="020F0A02020204030203" pitchFamily="34" charset="0"/>
                    <a:ea typeface="+mn-ea"/>
                    <a:cs typeface="+mn-cs"/>
                  </a:rPr>
                  <a:t>$65  M</a:t>
                </a:r>
                <a:endParaRPr kumimoji="0" lang="en-US" sz="3200" b="1" i="0" u="none" strike="noStrike" kern="1200" cap="none" spc="0" normalizeH="0" baseline="0" noProof="0" dirty="0">
                  <a:ln>
                    <a:noFill/>
                  </a:ln>
                  <a:solidFill>
                    <a:srgbClr val="9BC319"/>
                  </a:solidFill>
                  <a:effectLst/>
                  <a:uLnTx/>
                  <a:uFillTx/>
                  <a:latin typeface="Lato Black" panose="020F0A02020204030203" pitchFamily="34" charset="0"/>
                  <a:ea typeface="+mn-ea"/>
                  <a:cs typeface="+mn-cs"/>
                </a:endParaRPr>
              </a:p>
            </p:txBody>
          </p:sp>
          <p:sp>
            <p:nvSpPr>
              <p:cNvPr id="131" name="TextBox 130"/>
              <p:cNvSpPr txBox="1"/>
              <p:nvPr/>
            </p:nvSpPr>
            <p:spPr>
              <a:xfrm>
                <a:off x="9049367" y="3424112"/>
                <a:ext cx="1130829" cy="143014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4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 thing here please have any idea whatever you like to write here please. Otherwise</a:t>
                </a:r>
                <a:endParaRPr kumimoji="0" lang="en-US" sz="14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132" name="TextBox 131"/>
              <p:cNvSpPr txBox="1"/>
              <p:nvPr/>
            </p:nvSpPr>
            <p:spPr>
              <a:xfrm>
                <a:off x="9064490" y="2212400"/>
                <a:ext cx="1224369" cy="101615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Analysis: </a:t>
                </a: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Specify the subtitle you would like to place here please</a:t>
                </a:r>
                <a:endParaRPr kumimoji="0" lang="en-US"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endParaRPr>
              </a:p>
            </p:txBody>
          </p:sp>
        </p:grpSp>
        <p:grpSp>
          <p:nvGrpSpPr>
            <p:cNvPr id="134" name="Group 133"/>
            <p:cNvGrpSpPr/>
            <p:nvPr/>
          </p:nvGrpSpPr>
          <p:grpSpPr>
            <a:xfrm>
              <a:off x="1309830" y="1958930"/>
              <a:ext cx="856483" cy="921172"/>
              <a:chOff x="9315901" y="88985"/>
              <a:chExt cx="762808" cy="820422"/>
            </a:xfrm>
          </p:grpSpPr>
          <p:sp>
            <p:nvSpPr>
              <p:cNvPr id="135" name="Freeform 5"/>
              <p:cNvSpPr>
                <a:spLocks/>
              </p:cNvSpPr>
              <p:nvPr/>
            </p:nvSpPr>
            <p:spPr bwMode="auto">
              <a:xfrm>
                <a:off x="9315901" y="88985"/>
                <a:ext cx="762808" cy="820422"/>
              </a:xfrm>
              <a:custGeom>
                <a:avLst/>
                <a:gdLst>
                  <a:gd name="T0" fmla="*/ 214 w 662"/>
                  <a:gd name="T1" fmla="*/ 2 h 712"/>
                  <a:gd name="T2" fmla="*/ 642 w 662"/>
                  <a:gd name="T3" fmla="*/ 150 h 712"/>
                  <a:gd name="T4" fmla="*/ 642 w 662"/>
                  <a:gd name="T5" fmla="*/ 150 h 712"/>
                  <a:gd name="T6" fmla="*/ 646 w 662"/>
                  <a:gd name="T7" fmla="*/ 152 h 712"/>
                  <a:gd name="T8" fmla="*/ 652 w 662"/>
                  <a:gd name="T9" fmla="*/ 156 h 712"/>
                  <a:gd name="T10" fmla="*/ 658 w 662"/>
                  <a:gd name="T11" fmla="*/ 166 h 712"/>
                  <a:gd name="T12" fmla="*/ 662 w 662"/>
                  <a:gd name="T13" fmla="*/ 176 h 712"/>
                  <a:gd name="T14" fmla="*/ 662 w 662"/>
                  <a:gd name="T15" fmla="*/ 182 h 712"/>
                  <a:gd name="T16" fmla="*/ 660 w 662"/>
                  <a:gd name="T17" fmla="*/ 188 h 712"/>
                  <a:gd name="T18" fmla="*/ 486 w 662"/>
                  <a:gd name="T19" fmla="*/ 692 h 712"/>
                  <a:gd name="T20" fmla="*/ 486 w 662"/>
                  <a:gd name="T21" fmla="*/ 692 h 712"/>
                  <a:gd name="T22" fmla="*/ 484 w 662"/>
                  <a:gd name="T23" fmla="*/ 698 h 712"/>
                  <a:gd name="T24" fmla="*/ 480 w 662"/>
                  <a:gd name="T25" fmla="*/ 702 h 712"/>
                  <a:gd name="T26" fmla="*/ 470 w 662"/>
                  <a:gd name="T27" fmla="*/ 708 h 712"/>
                  <a:gd name="T28" fmla="*/ 460 w 662"/>
                  <a:gd name="T29" fmla="*/ 712 h 712"/>
                  <a:gd name="T30" fmla="*/ 454 w 662"/>
                  <a:gd name="T31" fmla="*/ 712 h 712"/>
                  <a:gd name="T32" fmla="*/ 448 w 662"/>
                  <a:gd name="T33" fmla="*/ 710 h 712"/>
                  <a:gd name="T34" fmla="*/ 20 w 662"/>
                  <a:gd name="T35" fmla="*/ 562 h 712"/>
                  <a:gd name="T36" fmla="*/ 20 w 662"/>
                  <a:gd name="T37" fmla="*/ 562 h 712"/>
                  <a:gd name="T38" fmla="*/ 14 w 662"/>
                  <a:gd name="T39" fmla="*/ 560 h 712"/>
                  <a:gd name="T40" fmla="*/ 10 w 662"/>
                  <a:gd name="T41" fmla="*/ 556 h 712"/>
                  <a:gd name="T42" fmla="*/ 2 w 662"/>
                  <a:gd name="T43" fmla="*/ 548 h 712"/>
                  <a:gd name="T44" fmla="*/ 0 w 662"/>
                  <a:gd name="T45" fmla="*/ 536 h 712"/>
                  <a:gd name="T46" fmla="*/ 0 w 662"/>
                  <a:gd name="T47" fmla="*/ 530 h 712"/>
                  <a:gd name="T48" fmla="*/ 2 w 662"/>
                  <a:gd name="T49" fmla="*/ 524 h 712"/>
                  <a:gd name="T50" fmla="*/ 176 w 662"/>
                  <a:gd name="T51" fmla="*/ 22 h 712"/>
                  <a:gd name="T52" fmla="*/ 176 w 662"/>
                  <a:gd name="T53" fmla="*/ 22 h 712"/>
                  <a:gd name="T54" fmla="*/ 178 w 662"/>
                  <a:gd name="T55" fmla="*/ 16 h 712"/>
                  <a:gd name="T56" fmla="*/ 182 w 662"/>
                  <a:gd name="T57" fmla="*/ 10 h 712"/>
                  <a:gd name="T58" fmla="*/ 190 w 662"/>
                  <a:gd name="T59" fmla="*/ 4 h 712"/>
                  <a:gd name="T60" fmla="*/ 202 w 662"/>
                  <a:gd name="T61" fmla="*/ 0 h 712"/>
                  <a:gd name="T62" fmla="*/ 208 w 662"/>
                  <a:gd name="T63" fmla="*/ 0 h 712"/>
                  <a:gd name="T64" fmla="*/ 214 w 662"/>
                  <a:gd name="T65" fmla="*/ 2 h 712"/>
                  <a:gd name="T66" fmla="*/ 214 w 662"/>
                  <a:gd name="T67" fmla="*/ 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 h="712">
                    <a:moveTo>
                      <a:pt x="214" y="2"/>
                    </a:moveTo>
                    <a:lnTo>
                      <a:pt x="642" y="150"/>
                    </a:lnTo>
                    <a:lnTo>
                      <a:pt x="642" y="150"/>
                    </a:lnTo>
                    <a:lnTo>
                      <a:pt x="646" y="152"/>
                    </a:lnTo>
                    <a:lnTo>
                      <a:pt x="652" y="156"/>
                    </a:lnTo>
                    <a:lnTo>
                      <a:pt x="658" y="166"/>
                    </a:lnTo>
                    <a:lnTo>
                      <a:pt x="662" y="176"/>
                    </a:lnTo>
                    <a:lnTo>
                      <a:pt x="662" y="182"/>
                    </a:lnTo>
                    <a:lnTo>
                      <a:pt x="660" y="188"/>
                    </a:lnTo>
                    <a:lnTo>
                      <a:pt x="486" y="692"/>
                    </a:lnTo>
                    <a:lnTo>
                      <a:pt x="486" y="692"/>
                    </a:lnTo>
                    <a:lnTo>
                      <a:pt x="484" y="698"/>
                    </a:lnTo>
                    <a:lnTo>
                      <a:pt x="480" y="702"/>
                    </a:lnTo>
                    <a:lnTo>
                      <a:pt x="470" y="708"/>
                    </a:lnTo>
                    <a:lnTo>
                      <a:pt x="460" y="712"/>
                    </a:lnTo>
                    <a:lnTo>
                      <a:pt x="454" y="712"/>
                    </a:lnTo>
                    <a:lnTo>
                      <a:pt x="448" y="710"/>
                    </a:lnTo>
                    <a:lnTo>
                      <a:pt x="20" y="562"/>
                    </a:lnTo>
                    <a:lnTo>
                      <a:pt x="20" y="562"/>
                    </a:lnTo>
                    <a:lnTo>
                      <a:pt x="14" y="560"/>
                    </a:lnTo>
                    <a:lnTo>
                      <a:pt x="10" y="556"/>
                    </a:lnTo>
                    <a:lnTo>
                      <a:pt x="2" y="548"/>
                    </a:lnTo>
                    <a:lnTo>
                      <a:pt x="0" y="536"/>
                    </a:lnTo>
                    <a:lnTo>
                      <a:pt x="0" y="530"/>
                    </a:lnTo>
                    <a:lnTo>
                      <a:pt x="2" y="524"/>
                    </a:lnTo>
                    <a:lnTo>
                      <a:pt x="176" y="22"/>
                    </a:lnTo>
                    <a:lnTo>
                      <a:pt x="176" y="22"/>
                    </a:lnTo>
                    <a:lnTo>
                      <a:pt x="178" y="16"/>
                    </a:lnTo>
                    <a:lnTo>
                      <a:pt x="182" y="10"/>
                    </a:lnTo>
                    <a:lnTo>
                      <a:pt x="190" y="4"/>
                    </a:lnTo>
                    <a:lnTo>
                      <a:pt x="202" y="0"/>
                    </a:lnTo>
                    <a:lnTo>
                      <a:pt x="208" y="0"/>
                    </a:lnTo>
                    <a:lnTo>
                      <a:pt x="214" y="2"/>
                    </a:lnTo>
                    <a:lnTo>
                      <a:pt x="214" y="2"/>
                    </a:lnTo>
                    <a:close/>
                  </a:path>
                </a:pathLst>
              </a:custGeom>
              <a:solidFill>
                <a:srgbClr val="475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
              <p:cNvSpPr>
                <a:spLocks/>
              </p:cNvSpPr>
              <p:nvPr/>
            </p:nvSpPr>
            <p:spPr bwMode="auto">
              <a:xfrm>
                <a:off x="9463393" y="374750"/>
                <a:ext cx="85269" cy="85269"/>
              </a:xfrm>
              <a:custGeom>
                <a:avLst/>
                <a:gdLst>
                  <a:gd name="T0" fmla="*/ 24 w 74"/>
                  <a:gd name="T1" fmla="*/ 0 h 74"/>
                  <a:gd name="T2" fmla="*/ 72 w 74"/>
                  <a:gd name="T3" fmla="*/ 16 h 74"/>
                  <a:gd name="T4" fmla="*/ 72 w 74"/>
                  <a:gd name="T5" fmla="*/ 16 h 74"/>
                  <a:gd name="T6" fmla="*/ 74 w 74"/>
                  <a:gd name="T7" fmla="*/ 18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2 h 74"/>
                  <a:gd name="T28" fmla="*/ 16 w 74"/>
                  <a:gd name="T29" fmla="*/ 2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2" y="16"/>
                    </a:lnTo>
                    <a:lnTo>
                      <a:pt x="72" y="16"/>
                    </a:lnTo>
                    <a:lnTo>
                      <a:pt x="74" y="18"/>
                    </a:lnTo>
                    <a:lnTo>
                      <a:pt x="74" y="24"/>
                    </a:lnTo>
                    <a:lnTo>
                      <a:pt x="58" y="70"/>
                    </a:lnTo>
                    <a:lnTo>
                      <a:pt x="58" y="70"/>
                    </a:lnTo>
                    <a:lnTo>
                      <a:pt x="56" y="74"/>
                    </a:lnTo>
                    <a:lnTo>
                      <a:pt x="50" y="74"/>
                    </a:lnTo>
                    <a:lnTo>
                      <a:pt x="4" y="58"/>
                    </a:lnTo>
                    <a:lnTo>
                      <a:pt x="4" y="58"/>
                    </a:lnTo>
                    <a:lnTo>
                      <a:pt x="0" y="54"/>
                    </a:lnTo>
                    <a:lnTo>
                      <a:pt x="0" y="50"/>
                    </a:lnTo>
                    <a:lnTo>
                      <a:pt x="16" y="2"/>
                    </a:lnTo>
                    <a:lnTo>
                      <a:pt x="16" y="2"/>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7"/>
              <p:cNvSpPr>
                <a:spLocks/>
              </p:cNvSpPr>
              <p:nvPr/>
            </p:nvSpPr>
            <p:spPr bwMode="auto">
              <a:xfrm>
                <a:off x="9560184" y="407014"/>
                <a:ext cx="87573" cy="87573"/>
              </a:xfrm>
              <a:custGeom>
                <a:avLst/>
                <a:gdLst>
                  <a:gd name="T0" fmla="*/ 24 w 76"/>
                  <a:gd name="T1" fmla="*/ 0 h 76"/>
                  <a:gd name="T2" fmla="*/ 72 w 76"/>
                  <a:gd name="T3" fmla="*/ 18 h 76"/>
                  <a:gd name="T4" fmla="*/ 72 w 76"/>
                  <a:gd name="T5" fmla="*/ 18 h 76"/>
                  <a:gd name="T6" fmla="*/ 76 w 76"/>
                  <a:gd name="T7" fmla="*/ 20 h 76"/>
                  <a:gd name="T8" fmla="*/ 76 w 76"/>
                  <a:gd name="T9" fmla="*/ 26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8 w 76"/>
                  <a:gd name="T27" fmla="*/ 4 h 76"/>
                  <a:gd name="T28" fmla="*/ 18 w 76"/>
                  <a:gd name="T29" fmla="*/ 4 h 76"/>
                  <a:gd name="T30" fmla="*/ 20 w 76"/>
                  <a:gd name="T31" fmla="*/ 2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8"/>
                    </a:lnTo>
                    <a:lnTo>
                      <a:pt x="72" y="18"/>
                    </a:lnTo>
                    <a:lnTo>
                      <a:pt x="76" y="20"/>
                    </a:lnTo>
                    <a:lnTo>
                      <a:pt x="76" y="26"/>
                    </a:lnTo>
                    <a:lnTo>
                      <a:pt x="60" y="72"/>
                    </a:lnTo>
                    <a:lnTo>
                      <a:pt x="60" y="72"/>
                    </a:lnTo>
                    <a:lnTo>
                      <a:pt x="56" y="76"/>
                    </a:lnTo>
                    <a:lnTo>
                      <a:pt x="52" y="76"/>
                    </a:lnTo>
                    <a:lnTo>
                      <a:pt x="4" y="60"/>
                    </a:lnTo>
                    <a:lnTo>
                      <a:pt x="4" y="60"/>
                    </a:lnTo>
                    <a:lnTo>
                      <a:pt x="2" y="56"/>
                    </a:lnTo>
                    <a:lnTo>
                      <a:pt x="0" y="52"/>
                    </a:lnTo>
                    <a:lnTo>
                      <a:pt x="18" y="4"/>
                    </a:lnTo>
                    <a:lnTo>
                      <a:pt x="18"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8"/>
              <p:cNvSpPr>
                <a:spLocks/>
              </p:cNvSpPr>
              <p:nvPr/>
            </p:nvSpPr>
            <p:spPr bwMode="auto">
              <a:xfrm>
                <a:off x="9659280" y="441582"/>
                <a:ext cx="85269" cy="87573"/>
              </a:xfrm>
              <a:custGeom>
                <a:avLst/>
                <a:gdLst>
                  <a:gd name="T0" fmla="*/ 24 w 74"/>
                  <a:gd name="T1" fmla="*/ 0 h 76"/>
                  <a:gd name="T2" fmla="*/ 70 w 74"/>
                  <a:gd name="T3" fmla="*/ 18 h 76"/>
                  <a:gd name="T4" fmla="*/ 70 w 74"/>
                  <a:gd name="T5" fmla="*/ 18 h 76"/>
                  <a:gd name="T6" fmla="*/ 74 w 74"/>
                  <a:gd name="T7" fmla="*/ 20 h 76"/>
                  <a:gd name="T8" fmla="*/ 74 w 74"/>
                  <a:gd name="T9" fmla="*/ 24 h 76"/>
                  <a:gd name="T10" fmla="*/ 58 w 74"/>
                  <a:gd name="T11" fmla="*/ 72 h 76"/>
                  <a:gd name="T12" fmla="*/ 58 w 74"/>
                  <a:gd name="T13" fmla="*/ 72 h 76"/>
                  <a:gd name="T14" fmla="*/ 54 w 74"/>
                  <a:gd name="T15" fmla="*/ 76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18 w 74"/>
                  <a:gd name="T31" fmla="*/ 2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8"/>
                    </a:lnTo>
                    <a:lnTo>
                      <a:pt x="70" y="18"/>
                    </a:lnTo>
                    <a:lnTo>
                      <a:pt x="74" y="20"/>
                    </a:lnTo>
                    <a:lnTo>
                      <a:pt x="74" y="24"/>
                    </a:lnTo>
                    <a:lnTo>
                      <a:pt x="58" y="72"/>
                    </a:lnTo>
                    <a:lnTo>
                      <a:pt x="58" y="72"/>
                    </a:lnTo>
                    <a:lnTo>
                      <a:pt x="54" y="76"/>
                    </a:lnTo>
                    <a:lnTo>
                      <a:pt x="50" y="76"/>
                    </a:lnTo>
                    <a:lnTo>
                      <a:pt x="4" y="60"/>
                    </a:lnTo>
                    <a:lnTo>
                      <a:pt x="4" y="60"/>
                    </a:lnTo>
                    <a:lnTo>
                      <a:pt x="0" y="56"/>
                    </a:lnTo>
                    <a:lnTo>
                      <a:pt x="0" y="52"/>
                    </a:lnTo>
                    <a:lnTo>
                      <a:pt x="16" y="4"/>
                    </a:lnTo>
                    <a:lnTo>
                      <a:pt x="16" y="4"/>
                    </a:lnTo>
                    <a:lnTo>
                      <a:pt x="18"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9"/>
              <p:cNvSpPr>
                <a:spLocks/>
              </p:cNvSpPr>
              <p:nvPr/>
            </p:nvSpPr>
            <p:spPr bwMode="auto">
              <a:xfrm>
                <a:off x="9756071" y="476150"/>
                <a:ext cx="85269" cy="87573"/>
              </a:xfrm>
              <a:custGeom>
                <a:avLst/>
                <a:gdLst>
                  <a:gd name="T0" fmla="*/ 24 w 74"/>
                  <a:gd name="T1" fmla="*/ 0 h 76"/>
                  <a:gd name="T2" fmla="*/ 72 w 74"/>
                  <a:gd name="T3" fmla="*/ 18 h 76"/>
                  <a:gd name="T4" fmla="*/ 72 w 74"/>
                  <a:gd name="T5" fmla="*/ 18 h 76"/>
                  <a:gd name="T6" fmla="*/ 74 w 74"/>
                  <a:gd name="T7" fmla="*/ 20 h 76"/>
                  <a:gd name="T8" fmla="*/ 74 w 74"/>
                  <a:gd name="T9" fmla="*/ 24 h 76"/>
                  <a:gd name="T10" fmla="*/ 58 w 74"/>
                  <a:gd name="T11" fmla="*/ 72 h 76"/>
                  <a:gd name="T12" fmla="*/ 58 w 74"/>
                  <a:gd name="T13" fmla="*/ 72 h 76"/>
                  <a:gd name="T14" fmla="*/ 56 w 74"/>
                  <a:gd name="T15" fmla="*/ 76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20 w 74"/>
                  <a:gd name="T31" fmla="*/ 2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2" y="18"/>
                    </a:lnTo>
                    <a:lnTo>
                      <a:pt x="72" y="18"/>
                    </a:lnTo>
                    <a:lnTo>
                      <a:pt x="74" y="20"/>
                    </a:lnTo>
                    <a:lnTo>
                      <a:pt x="74" y="24"/>
                    </a:lnTo>
                    <a:lnTo>
                      <a:pt x="58" y="72"/>
                    </a:lnTo>
                    <a:lnTo>
                      <a:pt x="58" y="72"/>
                    </a:lnTo>
                    <a:lnTo>
                      <a:pt x="56" y="76"/>
                    </a:lnTo>
                    <a:lnTo>
                      <a:pt x="50" y="76"/>
                    </a:lnTo>
                    <a:lnTo>
                      <a:pt x="4" y="60"/>
                    </a:lnTo>
                    <a:lnTo>
                      <a:pt x="4" y="60"/>
                    </a:lnTo>
                    <a:lnTo>
                      <a:pt x="0" y="56"/>
                    </a:lnTo>
                    <a:lnTo>
                      <a:pt x="0" y="52"/>
                    </a:lnTo>
                    <a:lnTo>
                      <a:pt x="16" y="4"/>
                    </a:lnTo>
                    <a:lnTo>
                      <a:pt x="16"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0"/>
              <p:cNvSpPr>
                <a:spLocks/>
              </p:cNvSpPr>
              <p:nvPr/>
            </p:nvSpPr>
            <p:spPr bwMode="auto">
              <a:xfrm>
                <a:off x="9852863" y="510719"/>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8 w 76"/>
                  <a:gd name="T27" fmla="*/ 4 h 76"/>
                  <a:gd name="T28" fmla="*/ 18 w 76"/>
                  <a:gd name="T29" fmla="*/ 4 h 76"/>
                  <a:gd name="T30" fmla="*/ 20 w 76"/>
                  <a:gd name="T31" fmla="*/ 2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6"/>
                    </a:lnTo>
                    <a:lnTo>
                      <a:pt x="52" y="76"/>
                    </a:lnTo>
                    <a:lnTo>
                      <a:pt x="4" y="60"/>
                    </a:lnTo>
                    <a:lnTo>
                      <a:pt x="4" y="60"/>
                    </a:lnTo>
                    <a:lnTo>
                      <a:pt x="2" y="56"/>
                    </a:lnTo>
                    <a:lnTo>
                      <a:pt x="0" y="52"/>
                    </a:lnTo>
                    <a:lnTo>
                      <a:pt x="18" y="4"/>
                    </a:lnTo>
                    <a:lnTo>
                      <a:pt x="18"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1"/>
              <p:cNvSpPr>
                <a:spLocks/>
              </p:cNvSpPr>
              <p:nvPr/>
            </p:nvSpPr>
            <p:spPr bwMode="auto">
              <a:xfrm>
                <a:off x="9431129" y="464628"/>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6 w 76"/>
                  <a:gd name="T27" fmla="*/ 4 h 76"/>
                  <a:gd name="T28" fmla="*/ 16 w 76"/>
                  <a:gd name="T29" fmla="*/ 4 h 76"/>
                  <a:gd name="T30" fmla="*/ 20 w 76"/>
                  <a:gd name="T31" fmla="*/ 0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6"/>
                    </a:lnTo>
                    <a:lnTo>
                      <a:pt x="52" y="76"/>
                    </a:lnTo>
                    <a:lnTo>
                      <a:pt x="4" y="60"/>
                    </a:lnTo>
                    <a:lnTo>
                      <a:pt x="4" y="60"/>
                    </a:lnTo>
                    <a:lnTo>
                      <a:pt x="2"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2"/>
              <p:cNvSpPr>
                <a:spLocks/>
              </p:cNvSpPr>
              <p:nvPr/>
            </p:nvSpPr>
            <p:spPr bwMode="auto">
              <a:xfrm>
                <a:off x="9530225" y="499196"/>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4 w 74"/>
                  <a:gd name="T15" fmla="*/ 74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18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4" y="74"/>
                    </a:lnTo>
                    <a:lnTo>
                      <a:pt x="50" y="76"/>
                    </a:lnTo>
                    <a:lnTo>
                      <a:pt x="4" y="60"/>
                    </a:lnTo>
                    <a:lnTo>
                      <a:pt x="4" y="60"/>
                    </a:lnTo>
                    <a:lnTo>
                      <a:pt x="0" y="56"/>
                    </a:lnTo>
                    <a:lnTo>
                      <a:pt x="0" y="52"/>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
              <p:cNvSpPr>
                <a:spLocks/>
              </p:cNvSpPr>
              <p:nvPr/>
            </p:nvSpPr>
            <p:spPr bwMode="auto">
              <a:xfrm>
                <a:off x="9627016" y="533764"/>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6 w 74"/>
                  <a:gd name="T15" fmla="*/ 74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20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6" y="74"/>
                    </a:lnTo>
                    <a:lnTo>
                      <a:pt x="50" y="76"/>
                    </a:lnTo>
                    <a:lnTo>
                      <a:pt x="4" y="60"/>
                    </a:lnTo>
                    <a:lnTo>
                      <a:pt x="4" y="60"/>
                    </a:lnTo>
                    <a:lnTo>
                      <a:pt x="0"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4"/>
              <p:cNvSpPr>
                <a:spLocks/>
              </p:cNvSpPr>
              <p:nvPr/>
            </p:nvSpPr>
            <p:spPr bwMode="auto">
              <a:xfrm>
                <a:off x="9723807" y="568333"/>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4 h 76"/>
                  <a:gd name="T16" fmla="*/ 52 w 76"/>
                  <a:gd name="T17" fmla="*/ 76 h 76"/>
                  <a:gd name="T18" fmla="*/ 4 w 76"/>
                  <a:gd name="T19" fmla="*/ 58 h 76"/>
                  <a:gd name="T20" fmla="*/ 4 w 76"/>
                  <a:gd name="T21" fmla="*/ 58 h 76"/>
                  <a:gd name="T22" fmla="*/ 0 w 76"/>
                  <a:gd name="T23" fmla="*/ 56 h 76"/>
                  <a:gd name="T24" fmla="*/ 0 w 76"/>
                  <a:gd name="T25" fmla="*/ 52 h 76"/>
                  <a:gd name="T26" fmla="*/ 16 w 76"/>
                  <a:gd name="T27" fmla="*/ 4 h 76"/>
                  <a:gd name="T28" fmla="*/ 16 w 76"/>
                  <a:gd name="T29" fmla="*/ 4 h 76"/>
                  <a:gd name="T30" fmla="*/ 20 w 76"/>
                  <a:gd name="T31" fmla="*/ 0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4"/>
                    </a:lnTo>
                    <a:lnTo>
                      <a:pt x="52" y="76"/>
                    </a:lnTo>
                    <a:lnTo>
                      <a:pt x="4" y="58"/>
                    </a:lnTo>
                    <a:lnTo>
                      <a:pt x="4" y="58"/>
                    </a:lnTo>
                    <a:lnTo>
                      <a:pt x="0"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5"/>
              <p:cNvSpPr>
                <a:spLocks/>
              </p:cNvSpPr>
              <p:nvPr/>
            </p:nvSpPr>
            <p:spPr bwMode="auto">
              <a:xfrm>
                <a:off x="9822903" y="602901"/>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4 w 74"/>
                  <a:gd name="T15" fmla="*/ 74 h 76"/>
                  <a:gd name="T16" fmla="*/ 50 w 74"/>
                  <a:gd name="T17" fmla="*/ 76 h 76"/>
                  <a:gd name="T18" fmla="*/ 4 w 74"/>
                  <a:gd name="T19" fmla="*/ 58 h 76"/>
                  <a:gd name="T20" fmla="*/ 4 w 74"/>
                  <a:gd name="T21" fmla="*/ 58 h 76"/>
                  <a:gd name="T22" fmla="*/ 0 w 74"/>
                  <a:gd name="T23" fmla="*/ 56 h 76"/>
                  <a:gd name="T24" fmla="*/ 0 w 74"/>
                  <a:gd name="T25" fmla="*/ 50 h 76"/>
                  <a:gd name="T26" fmla="*/ 16 w 74"/>
                  <a:gd name="T27" fmla="*/ 4 h 76"/>
                  <a:gd name="T28" fmla="*/ 16 w 74"/>
                  <a:gd name="T29" fmla="*/ 4 h 76"/>
                  <a:gd name="T30" fmla="*/ 18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4" y="74"/>
                    </a:lnTo>
                    <a:lnTo>
                      <a:pt x="50" y="76"/>
                    </a:lnTo>
                    <a:lnTo>
                      <a:pt x="4" y="58"/>
                    </a:lnTo>
                    <a:lnTo>
                      <a:pt x="4"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6"/>
              <p:cNvSpPr>
                <a:spLocks/>
              </p:cNvSpPr>
              <p:nvPr/>
            </p:nvSpPr>
            <p:spPr bwMode="auto">
              <a:xfrm>
                <a:off x="9401170" y="556810"/>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2 h 74"/>
                  <a:gd name="T12" fmla="*/ 58 w 74"/>
                  <a:gd name="T13" fmla="*/ 72 h 74"/>
                  <a:gd name="T14" fmla="*/ 54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2"/>
                    </a:lnTo>
                    <a:lnTo>
                      <a:pt x="58" y="72"/>
                    </a:lnTo>
                    <a:lnTo>
                      <a:pt x="54" y="74"/>
                    </a:lnTo>
                    <a:lnTo>
                      <a:pt x="50" y="74"/>
                    </a:lnTo>
                    <a:lnTo>
                      <a:pt x="4" y="58"/>
                    </a:lnTo>
                    <a:lnTo>
                      <a:pt x="4"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7"/>
              <p:cNvSpPr>
                <a:spLocks/>
              </p:cNvSpPr>
              <p:nvPr/>
            </p:nvSpPr>
            <p:spPr bwMode="auto">
              <a:xfrm>
                <a:off x="9497961" y="591378"/>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2 h 74"/>
                  <a:gd name="T12" fmla="*/ 58 w 74"/>
                  <a:gd name="T13" fmla="*/ 72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2"/>
                    </a:lnTo>
                    <a:lnTo>
                      <a:pt x="58" y="72"/>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8"/>
              <p:cNvSpPr>
                <a:spLocks/>
              </p:cNvSpPr>
              <p:nvPr/>
            </p:nvSpPr>
            <p:spPr bwMode="auto">
              <a:xfrm>
                <a:off x="9594752" y="625946"/>
                <a:ext cx="87573" cy="85269"/>
              </a:xfrm>
              <a:custGeom>
                <a:avLst/>
                <a:gdLst>
                  <a:gd name="T0" fmla="*/ 24 w 76"/>
                  <a:gd name="T1" fmla="*/ 0 h 74"/>
                  <a:gd name="T2" fmla="*/ 72 w 76"/>
                  <a:gd name="T3" fmla="*/ 16 h 74"/>
                  <a:gd name="T4" fmla="*/ 72 w 76"/>
                  <a:gd name="T5" fmla="*/ 16 h 74"/>
                  <a:gd name="T6" fmla="*/ 74 w 76"/>
                  <a:gd name="T7" fmla="*/ 20 h 74"/>
                  <a:gd name="T8" fmla="*/ 76 w 76"/>
                  <a:gd name="T9" fmla="*/ 24 h 74"/>
                  <a:gd name="T10" fmla="*/ 60 w 76"/>
                  <a:gd name="T11" fmla="*/ 70 h 74"/>
                  <a:gd name="T12" fmla="*/ 60 w 76"/>
                  <a:gd name="T13" fmla="*/ 70 h 74"/>
                  <a:gd name="T14" fmla="*/ 56 w 76"/>
                  <a:gd name="T15" fmla="*/ 74 h 74"/>
                  <a:gd name="T16" fmla="*/ 52 w 76"/>
                  <a:gd name="T17" fmla="*/ 74 h 74"/>
                  <a:gd name="T18" fmla="*/ 4 w 76"/>
                  <a:gd name="T19" fmla="*/ 58 h 74"/>
                  <a:gd name="T20" fmla="*/ 4 w 76"/>
                  <a:gd name="T21" fmla="*/ 58 h 74"/>
                  <a:gd name="T22" fmla="*/ 0 w 76"/>
                  <a:gd name="T23" fmla="*/ 56 h 74"/>
                  <a:gd name="T24" fmla="*/ 0 w 76"/>
                  <a:gd name="T25" fmla="*/ 50 h 74"/>
                  <a:gd name="T26" fmla="*/ 16 w 76"/>
                  <a:gd name="T27" fmla="*/ 4 h 74"/>
                  <a:gd name="T28" fmla="*/ 16 w 76"/>
                  <a:gd name="T29" fmla="*/ 4 h 74"/>
                  <a:gd name="T30" fmla="*/ 20 w 76"/>
                  <a:gd name="T31" fmla="*/ 0 h 74"/>
                  <a:gd name="T32" fmla="*/ 24 w 76"/>
                  <a:gd name="T33" fmla="*/ 0 h 74"/>
                  <a:gd name="T34" fmla="*/ 24 w 76"/>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4">
                    <a:moveTo>
                      <a:pt x="24" y="0"/>
                    </a:moveTo>
                    <a:lnTo>
                      <a:pt x="72" y="16"/>
                    </a:lnTo>
                    <a:lnTo>
                      <a:pt x="72" y="16"/>
                    </a:lnTo>
                    <a:lnTo>
                      <a:pt x="74" y="20"/>
                    </a:lnTo>
                    <a:lnTo>
                      <a:pt x="76" y="24"/>
                    </a:lnTo>
                    <a:lnTo>
                      <a:pt x="60" y="70"/>
                    </a:lnTo>
                    <a:lnTo>
                      <a:pt x="60" y="70"/>
                    </a:lnTo>
                    <a:lnTo>
                      <a:pt x="56" y="74"/>
                    </a:lnTo>
                    <a:lnTo>
                      <a:pt x="52"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9"/>
              <p:cNvSpPr>
                <a:spLocks/>
              </p:cNvSpPr>
              <p:nvPr/>
            </p:nvSpPr>
            <p:spPr bwMode="auto">
              <a:xfrm>
                <a:off x="9693848" y="660515"/>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4 w 74"/>
                  <a:gd name="T15" fmla="*/ 74 h 74"/>
                  <a:gd name="T16" fmla="*/ 50 w 74"/>
                  <a:gd name="T17" fmla="*/ 74 h 74"/>
                  <a:gd name="T18" fmla="*/ 2 w 74"/>
                  <a:gd name="T19" fmla="*/ 58 h 74"/>
                  <a:gd name="T20" fmla="*/ 2 w 74"/>
                  <a:gd name="T21" fmla="*/ 58 h 74"/>
                  <a:gd name="T22" fmla="*/ 0 w 74"/>
                  <a:gd name="T23" fmla="*/ 56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4" y="74"/>
                    </a:lnTo>
                    <a:lnTo>
                      <a:pt x="50" y="74"/>
                    </a:lnTo>
                    <a:lnTo>
                      <a:pt x="2" y="58"/>
                    </a:lnTo>
                    <a:lnTo>
                      <a:pt x="2"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20"/>
              <p:cNvSpPr>
                <a:spLocks/>
              </p:cNvSpPr>
              <p:nvPr/>
            </p:nvSpPr>
            <p:spPr bwMode="auto">
              <a:xfrm>
                <a:off x="9790640" y="695083"/>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21"/>
              <p:cNvSpPr>
                <a:spLocks/>
              </p:cNvSpPr>
              <p:nvPr/>
            </p:nvSpPr>
            <p:spPr bwMode="auto">
              <a:xfrm>
                <a:off x="9368906" y="648992"/>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22"/>
              <p:cNvSpPr>
                <a:spLocks/>
              </p:cNvSpPr>
              <p:nvPr/>
            </p:nvSpPr>
            <p:spPr bwMode="auto">
              <a:xfrm>
                <a:off x="9465697" y="683560"/>
                <a:ext cx="87573" cy="85269"/>
              </a:xfrm>
              <a:custGeom>
                <a:avLst/>
                <a:gdLst>
                  <a:gd name="T0" fmla="*/ 24 w 76"/>
                  <a:gd name="T1" fmla="*/ 0 h 74"/>
                  <a:gd name="T2" fmla="*/ 72 w 76"/>
                  <a:gd name="T3" fmla="*/ 16 h 74"/>
                  <a:gd name="T4" fmla="*/ 72 w 76"/>
                  <a:gd name="T5" fmla="*/ 16 h 74"/>
                  <a:gd name="T6" fmla="*/ 74 w 76"/>
                  <a:gd name="T7" fmla="*/ 20 h 74"/>
                  <a:gd name="T8" fmla="*/ 76 w 76"/>
                  <a:gd name="T9" fmla="*/ 24 h 74"/>
                  <a:gd name="T10" fmla="*/ 58 w 76"/>
                  <a:gd name="T11" fmla="*/ 70 h 74"/>
                  <a:gd name="T12" fmla="*/ 58 w 76"/>
                  <a:gd name="T13" fmla="*/ 70 h 74"/>
                  <a:gd name="T14" fmla="*/ 56 w 76"/>
                  <a:gd name="T15" fmla="*/ 74 h 74"/>
                  <a:gd name="T16" fmla="*/ 52 w 76"/>
                  <a:gd name="T17" fmla="*/ 74 h 74"/>
                  <a:gd name="T18" fmla="*/ 4 w 76"/>
                  <a:gd name="T19" fmla="*/ 58 h 74"/>
                  <a:gd name="T20" fmla="*/ 4 w 76"/>
                  <a:gd name="T21" fmla="*/ 58 h 74"/>
                  <a:gd name="T22" fmla="*/ 0 w 76"/>
                  <a:gd name="T23" fmla="*/ 56 h 74"/>
                  <a:gd name="T24" fmla="*/ 0 w 76"/>
                  <a:gd name="T25" fmla="*/ 50 h 74"/>
                  <a:gd name="T26" fmla="*/ 16 w 76"/>
                  <a:gd name="T27" fmla="*/ 4 h 74"/>
                  <a:gd name="T28" fmla="*/ 16 w 76"/>
                  <a:gd name="T29" fmla="*/ 4 h 74"/>
                  <a:gd name="T30" fmla="*/ 20 w 76"/>
                  <a:gd name="T31" fmla="*/ 0 h 74"/>
                  <a:gd name="T32" fmla="*/ 24 w 76"/>
                  <a:gd name="T33" fmla="*/ 0 h 74"/>
                  <a:gd name="T34" fmla="*/ 24 w 76"/>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4">
                    <a:moveTo>
                      <a:pt x="24" y="0"/>
                    </a:moveTo>
                    <a:lnTo>
                      <a:pt x="72" y="16"/>
                    </a:lnTo>
                    <a:lnTo>
                      <a:pt x="72" y="16"/>
                    </a:lnTo>
                    <a:lnTo>
                      <a:pt x="74" y="20"/>
                    </a:lnTo>
                    <a:lnTo>
                      <a:pt x="76" y="24"/>
                    </a:lnTo>
                    <a:lnTo>
                      <a:pt x="58" y="70"/>
                    </a:lnTo>
                    <a:lnTo>
                      <a:pt x="58" y="70"/>
                    </a:lnTo>
                    <a:lnTo>
                      <a:pt x="56" y="74"/>
                    </a:lnTo>
                    <a:lnTo>
                      <a:pt x="52"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23"/>
              <p:cNvSpPr>
                <a:spLocks/>
              </p:cNvSpPr>
              <p:nvPr/>
            </p:nvSpPr>
            <p:spPr bwMode="auto">
              <a:xfrm>
                <a:off x="9564793" y="718129"/>
                <a:ext cx="85269" cy="85269"/>
              </a:xfrm>
              <a:custGeom>
                <a:avLst/>
                <a:gdLst>
                  <a:gd name="T0" fmla="*/ 24 w 74"/>
                  <a:gd name="T1" fmla="*/ 0 h 74"/>
                  <a:gd name="T2" fmla="*/ 70 w 74"/>
                  <a:gd name="T3" fmla="*/ 16 h 74"/>
                  <a:gd name="T4" fmla="*/ 70 w 74"/>
                  <a:gd name="T5" fmla="*/ 16 h 74"/>
                  <a:gd name="T6" fmla="*/ 74 w 74"/>
                  <a:gd name="T7" fmla="*/ 18 h 74"/>
                  <a:gd name="T8" fmla="*/ 74 w 74"/>
                  <a:gd name="T9" fmla="*/ 24 h 74"/>
                  <a:gd name="T10" fmla="*/ 58 w 74"/>
                  <a:gd name="T11" fmla="*/ 70 h 74"/>
                  <a:gd name="T12" fmla="*/ 58 w 74"/>
                  <a:gd name="T13" fmla="*/ 70 h 74"/>
                  <a:gd name="T14" fmla="*/ 54 w 74"/>
                  <a:gd name="T15" fmla="*/ 74 h 74"/>
                  <a:gd name="T16" fmla="*/ 50 w 74"/>
                  <a:gd name="T17" fmla="*/ 74 h 74"/>
                  <a:gd name="T18" fmla="*/ 2 w 74"/>
                  <a:gd name="T19" fmla="*/ 58 h 74"/>
                  <a:gd name="T20" fmla="*/ 2 w 74"/>
                  <a:gd name="T21" fmla="*/ 58 h 74"/>
                  <a:gd name="T22" fmla="*/ 0 w 74"/>
                  <a:gd name="T23" fmla="*/ 54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18"/>
                    </a:lnTo>
                    <a:lnTo>
                      <a:pt x="74" y="24"/>
                    </a:lnTo>
                    <a:lnTo>
                      <a:pt x="58" y="70"/>
                    </a:lnTo>
                    <a:lnTo>
                      <a:pt x="58" y="70"/>
                    </a:lnTo>
                    <a:lnTo>
                      <a:pt x="54" y="74"/>
                    </a:lnTo>
                    <a:lnTo>
                      <a:pt x="50" y="74"/>
                    </a:lnTo>
                    <a:lnTo>
                      <a:pt x="2" y="58"/>
                    </a:lnTo>
                    <a:lnTo>
                      <a:pt x="2" y="58"/>
                    </a:lnTo>
                    <a:lnTo>
                      <a:pt x="0" y="54"/>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24"/>
              <p:cNvSpPr>
                <a:spLocks/>
              </p:cNvSpPr>
              <p:nvPr/>
            </p:nvSpPr>
            <p:spPr bwMode="auto">
              <a:xfrm>
                <a:off x="9661584" y="752697"/>
                <a:ext cx="85269" cy="85269"/>
              </a:xfrm>
              <a:custGeom>
                <a:avLst/>
                <a:gdLst>
                  <a:gd name="T0" fmla="*/ 24 w 74"/>
                  <a:gd name="T1" fmla="*/ 0 h 74"/>
                  <a:gd name="T2" fmla="*/ 70 w 74"/>
                  <a:gd name="T3" fmla="*/ 16 h 74"/>
                  <a:gd name="T4" fmla="*/ 70 w 74"/>
                  <a:gd name="T5" fmla="*/ 16 h 74"/>
                  <a:gd name="T6" fmla="*/ 74 w 74"/>
                  <a:gd name="T7" fmla="*/ 18 h 74"/>
                  <a:gd name="T8" fmla="*/ 74 w 74"/>
                  <a:gd name="T9" fmla="*/ 24 h 74"/>
                  <a:gd name="T10" fmla="*/ 58 w 74"/>
                  <a:gd name="T11" fmla="*/ 70 h 74"/>
                  <a:gd name="T12" fmla="*/ 58 w 74"/>
                  <a:gd name="T13" fmla="*/ 70 h 74"/>
                  <a:gd name="T14" fmla="*/ 54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18"/>
                    </a:lnTo>
                    <a:lnTo>
                      <a:pt x="74" y="24"/>
                    </a:lnTo>
                    <a:lnTo>
                      <a:pt x="58" y="70"/>
                    </a:lnTo>
                    <a:lnTo>
                      <a:pt x="58" y="70"/>
                    </a:lnTo>
                    <a:lnTo>
                      <a:pt x="54" y="74"/>
                    </a:lnTo>
                    <a:lnTo>
                      <a:pt x="50" y="74"/>
                    </a:lnTo>
                    <a:lnTo>
                      <a:pt x="4" y="58"/>
                    </a:lnTo>
                    <a:lnTo>
                      <a:pt x="4" y="58"/>
                    </a:lnTo>
                    <a:lnTo>
                      <a:pt x="0" y="54"/>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25"/>
              <p:cNvSpPr>
                <a:spLocks/>
              </p:cNvSpPr>
              <p:nvPr/>
            </p:nvSpPr>
            <p:spPr bwMode="auto">
              <a:xfrm>
                <a:off x="9758376" y="787265"/>
                <a:ext cx="85269" cy="85269"/>
              </a:xfrm>
              <a:custGeom>
                <a:avLst/>
                <a:gdLst>
                  <a:gd name="T0" fmla="*/ 24 w 74"/>
                  <a:gd name="T1" fmla="*/ 0 h 74"/>
                  <a:gd name="T2" fmla="*/ 72 w 74"/>
                  <a:gd name="T3" fmla="*/ 16 h 74"/>
                  <a:gd name="T4" fmla="*/ 72 w 74"/>
                  <a:gd name="T5" fmla="*/ 16 h 74"/>
                  <a:gd name="T6" fmla="*/ 74 w 74"/>
                  <a:gd name="T7" fmla="*/ 18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2" y="16"/>
                    </a:lnTo>
                    <a:lnTo>
                      <a:pt x="72" y="16"/>
                    </a:lnTo>
                    <a:lnTo>
                      <a:pt x="74" y="18"/>
                    </a:lnTo>
                    <a:lnTo>
                      <a:pt x="74" y="24"/>
                    </a:lnTo>
                    <a:lnTo>
                      <a:pt x="58" y="70"/>
                    </a:lnTo>
                    <a:lnTo>
                      <a:pt x="58" y="70"/>
                    </a:lnTo>
                    <a:lnTo>
                      <a:pt x="56" y="74"/>
                    </a:lnTo>
                    <a:lnTo>
                      <a:pt x="50" y="74"/>
                    </a:lnTo>
                    <a:lnTo>
                      <a:pt x="4" y="58"/>
                    </a:lnTo>
                    <a:lnTo>
                      <a:pt x="4" y="58"/>
                    </a:lnTo>
                    <a:lnTo>
                      <a:pt x="0" y="54"/>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26"/>
              <p:cNvSpPr>
                <a:spLocks/>
              </p:cNvSpPr>
              <p:nvPr/>
            </p:nvSpPr>
            <p:spPr bwMode="auto">
              <a:xfrm>
                <a:off x="9511788" y="155817"/>
                <a:ext cx="507002" cy="290374"/>
              </a:xfrm>
              <a:custGeom>
                <a:avLst/>
                <a:gdLst>
                  <a:gd name="T0" fmla="*/ 40 w 440"/>
                  <a:gd name="T1" fmla="*/ 0 h 252"/>
                  <a:gd name="T2" fmla="*/ 440 w 440"/>
                  <a:gd name="T3" fmla="*/ 138 h 252"/>
                  <a:gd name="T4" fmla="*/ 400 w 440"/>
                  <a:gd name="T5" fmla="*/ 252 h 252"/>
                  <a:gd name="T6" fmla="*/ 0 w 440"/>
                  <a:gd name="T7" fmla="*/ 114 h 252"/>
                  <a:gd name="T8" fmla="*/ 40 w 440"/>
                  <a:gd name="T9" fmla="*/ 0 h 252"/>
                </a:gdLst>
                <a:ahLst/>
                <a:cxnLst>
                  <a:cxn ang="0">
                    <a:pos x="T0" y="T1"/>
                  </a:cxn>
                  <a:cxn ang="0">
                    <a:pos x="T2" y="T3"/>
                  </a:cxn>
                  <a:cxn ang="0">
                    <a:pos x="T4" y="T5"/>
                  </a:cxn>
                  <a:cxn ang="0">
                    <a:pos x="T6" y="T7"/>
                  </a:cxn>
                  <a:cxn ang="0">
                    <a:pos x="T8" y="T9"/>
                  </a:cxn>
                </a:cxnLst>
                <a:rect l="0" t="0" r="r" b="b"/>
                <a:pathLst>
                  <a:path w="440" h="252">
                    <a:moveTo>
                      <a:pt x="40" y="0"/>
                    </a:moveTo>
                    <a:lnTo>
                      <a:pt x="440" y="138"/>
                    </a:lnTo>
                    <a:lnTo>
                      <a:pt x="400" y="252"/>
                    </a:lnTo>
                    <a:lnTo>
                      <a:pt x="0" y="114"/>
                    </a:lnTo>
                    <a:lnTo>
                      <a:pt x="40" y="0"/>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27"/>
              <p:cNvSpPr>
                <a:spLocks/>
              </p:cNvSpPr>
              <p:nvPr/>
            </p:nvSpPr>
            <p:spPr bwMode="auto">
              <a:xfrm>
                <a:off x="9511788" y="277958"/>
                <a:ext cx="463216" cy="168233"/>
              </a:xfrm>
              <a:custGeom>
                <a:avLst/>
                <a:gdLst>
                  <a:gd name="T0" fmla="*/ 402 w 402"/>
                  <a:gd name="T1" fmla="*/ 138 h 146"/>
                  <a:gd name="T2" fmla="*/ 400 w 402"/>
                  <a:gd name="T3" fmla="*/ 146 h 146"/>
                  <a:gd name="T4" fmla="*/ 0 w 402"/>
                  <a:gd name="T5" fmla="*/ 8 h 146"/>
                  <a:gd name="T6" fmla="*/ 4 w 402"/>
                  <a:gd name="T7" fmla="*/ 0 h 146"/>
                  <a:gd name="T8" fmla="*/ 402 w 402"/>
                  <a:gd name="T9" fmla="*/ 138 h 146"/>
                </a:gdLst>
                <a:ahLst/>
                <a:cxnLst>
                  <a:cxn ang="0">
                    <a:pos x="T0" y="T1"/>
                  </a:cxn>
                  <a:cxn ang="0">
                    <a:pos x="T2" y="T3"/>
                  </a:cxn>
                  <a:cxn ang="0">
                    <a:pos x="T4" y="T5"/>
                  </a:cxn>
                  <a:cxn ang="0">
                    <a:pos x="T6" y="T7"/>
                  </a:cxn>
                  <a:cxn ang="0">
                    <a:pos x="T8" y="T9"/>
                  </a:cxn>
                </a:cxnLst>
                <a:rect l="0" t="0" r="r" b="b"/>
                <a:pathLst>
                  <a:path w="402" h="146">
                    <a:moveTo>
                      <a:pt x="402" y="138"/>
                    </a:moveTo>
                    <a:lnTo>
                      <a:pt x="400" y="146"/>
                    </a:lnTo>
                    <a:lnTo>
                      <a:pt x="0" y="8"/>
                    </a:lnTo>
                    <a:lnTo>
                      <a:pt x="4" y="0"/>
                    </a:lnTo>
                    <a:lnTo>
                      <a:pt x="402" y="138"/>
                    </a:lnTo>
                    <a:close/>
                  </a:path>
                </a:pathLst>
              </a:custGeom>
              <a:solidFill>
                <a:srgbClr val="3B3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28"/>
              <p:cNvSpPr>
                <a:spLocks/>
              </p:cNvSpPr>
              <p:nvPr/>
            </p:nvSpPr>
            <p:spPr bwMode="auto">
              <a:xfrm>
                <a:off x="9516397" y="155817"/>
                <a:ext cx="502393" cy="281156"/>
              </a:xfrm>
              <a:custGeom>
                <a:avLst/>
                <a:gdLst>
                  <a:gd name="T0" fmla="*/ 436 w 436"/>
                  <a:gd name="T1" fmla="*/ 138 h 244"/>
                  <a:gd name="T2" fmla="*/ 398 w 436"/>
                  <a:gd name="T3" fmla="*/ 244 h 244"/>
                  <a:gd name="T4" fmla="*/ 0 w 436"/>
                  <a:gd name="T5" fmla="*/ 106 h 244"/>
                  <a:gd name="T6" fmla="*/ 36 w 436"/>
                  <a:gd name="T7" fmla="*/ 0 h 244"/>
                  <a:gd name="T8" fmla="*/ 436 w 436"/>
                  <a:gd name="T9" fmla="*/ 138 h 244"/>
                </a:gdLst>
                <a:ahLst/>
                <a:cxnLst>
                  <a:cxn ang="0">
                    <a:pos x="T0" y="T1"/>
                  </a:cxn>
                  <a:cxn ang="0">
                    <a:pos x="T2" y="T3"/>
                  </a:cxn>
                  <a:cxn ang="0">
                    <a:pos x="T4" y="T5"/>
                  </a:cxn>
                  <a:cxn ang="0">
                    <a:pos x="T6" y="T7"/>
                  </a:cxn>
                  <a:cxn ang="0">
                    <a:pos x="T8" y="T9"/>
                  </a:cxn>
                </a:cxnLst>
                <a:rect l="0" t="0" r="r" b="b"/>
                <a:pathLst>
                  <a:path w="436" h="244">
                    <a:moveTo>
                      <a:pt x="436" y="138"/>
                    </a:moveTo>
                    <a:lnTo>
                      <a:pt x="398" y="244"/>
                    </a:lnTo>
                    <a:lnTo>
                      <a:pt x="0" y="106"/>
                    </a:lnTo>
                    <a:lnTo>
                      <a:pt x="36" y="0"/>
                    </a:lnTo>
                    <a:lnTo>
                      <a:pt x="436" y="138"/>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29"/>
              <p:cNvSpPr>
                <a:spLocks/>
              </p:cNvSpPr>
              <p:nvPr/>
            </p:nvSpPr>
            <p:spPr bwMode="auto">
              <a:xfrm>
                <a:off x="9516397" y="146599"/>
                <a:ext cx="504698" cy="290374"/>
              </a:xfrm>
              <a:custGeom>
                <a:avLst/>
                <a:gdLst>
                  <a:gd name="T0" fmla="*/ 438 w 438"/>
                  <a:gd name="T1" fmla="*/ 138 h 252"/>
                  <a:gd name="T2" fmla="*/ 398 w 438"/>
                  <a:gd name="T3" fmla="*/ 252 h 252"/>
                  <a:gd name="T4" fmla="*/ 0 w 438"/>
                  <a:gd name="T5" fmla="*/ 114 h 252"/>
                  <a:gd name="T6" fmla="*/ 40 w 438"/>
                  <a:gd name="T7" fmla="*/ 0 h 252"/>
                  <a:gd name="T8" fmla="*/ 438 w 438"/>
                  <a:gd name="T9" fmla="*/ 138 h 252"/>
                </a:gdLst>
                <a:ahLst/>
                <a:cxnLst>
                  <a:cxn ang="0">
                    <a:pos x="T0" y="T1"/>
                  </a:cxn>
                  <a:cxn ang="0">
                    <a:pos x="T2" y="T3"/>
                  </a:cxn>
                  <a:cxn ang="0">
                    <a:pos x="T4" y="T5"/>
                  </a:cxn>
                  <a:cxn ang="0">
                    <a:pos x="T6" y="T7"/>
                  </a:cxn>
                  <a:cxn ang="0">
                    <a:pos x="T8" y="T9"/>
                  </a:cxn>
                </a:cxnLst>
                <a:rect l="0" t="0" r="r" b="b"/>
                <a:pathLst>
                  <a:path w="438" h="252">
                    <a:moveTo>
                      <a:pt x="438" y="138"/>
                    </a:moveTo>
                    <a:lnTo>
                      <a:pt x="398" y="252"/>
                    </a:lnTo>
                    <a:lnTo>
                      <a:pt x="0" y="114"/>
                    </a:lnTo>
                    <a:lnTo>
                      <a:pt x="40" y="0"/>
                    </a:lnTo>
                    <a:lnTo>
                      <a:pt x="438" y="138"/>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30"/>
              <p:cNvSpPr>
                <a:spLocks/>
              </p:cNvSpPr>
              <p:nvPr/>
            </p:nvSpPr>
            <p:spPr bwMode="auto">
              <a:xfrm>
                <a:off x="9444956" y="310222"/>
                <a:ext cx="564616" cy="205105"/>
              </a:xfrm>
              <a:custGeom>
                <a:avLst/>
                <a:gdLst>
                  <a:gd name="T0" fmla="*/ 4 w 490"/>
                  <a:gd name="T1" fmla="*/ 0 h 178"/>
                  <a:gd name="T2" fmla="*/ 490 w 490"/>
                  <a:gd name="T3" fmla="*/ 168 h 178"/>
                  <a:gd name="T4" fmla="*/ 486 w 490"/>
                  <a:gd name="T5" fmla="*/ 178 h 178"/>
                  <a:gd name="T6" fmla="*/ 0 w 490"/>
                  <a:gd name="T7" fmla="*/ 10 h 178"/>
                  <a:gd name="T8" fmla="*/ 4 w 490"/>
                  <a:gd name="T9" fmla="*/ 0 h 178"/>
                </a:gdLst>
                <a:ahLst/>
                <a:cxnLst>
                  <a:cxn ang="0">
                    <a:pos x="T0" y="T1"/>
                  </a:cxn>
                  <a:cxn ang="0">
                    <a:pos x="T2" y="T3"/>
                  </a:cxn>
                  <a:cxn ang="0">
                    <a:pos x="T4" y="T5"/>
                  </a:cxn>
                  <a:cxn ang="0">
                    <a:pos x="T6" y="T7"/>
                  </a:cxn>
                  <a:cxn ang="0">
                    <a:pos x="T8" y="T9"/>
                  </a:cxn>
                </a:cxnLst>
                <a:rect l="0" t="0" r="r" b="b"/>
                <a:pathLst>
                  <a:path w="490" h="178">
                    <a:moveTo>
                      <a:pt x="4" y="0"/>
                    </a:moveTo>
                    <a:lnTo>
                      <a:pt x="490" y="168"/>
                    </a:lnTo>
                    <a:lnTo>
                      <a:pt x="486" y="178"/>
                    </a:lnTo>
                    <a:lnTo>
                      <a:pt x="0" y="10"/>
                    </a:lnTo>
                    <a:lnTo>
                      <a:pt x="4" y="0"/>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61" name="Freeform 160"/>
            <p:cNvSpPr>
              <a:spLocks noEditPoints="1"/>
            </p:cNvSpPr>
            <p:nvPr/>
          </p:nvSpPr>
          <p:spPr bwMode="auto">
            <a:xfrm>
              <a:off x="1528539" y="2563452"/>
              <a:ext cx="609259" cy="492593"/>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grpSp>
        <p:nvGrpSpPr>
          <p:cNvPr id="6" name="Group 5"/>
          <p:cNvGrpSpPr/>
          <p:nvPr/>
        </p:nvGrpSpPr>
        <p:grpSpPr>
          <a:xfrm>
            <a:off x="8442225" y="3510356"/>
            <a:ext cx="2334256" cy="2087460"/>
            <a:chOff x="8442225" y="3510356"/>
            <a:chExt cx="2334256" cy="2087460"/>
          </a:xfrm>
        </p:grpSpPr>
        <p:sp>
          <p:nvSpPr>
            <p:cNvPr id="198" name="TextBox 197"/>
            <p:cNvSpPr txBox="1"/>
            <p:nvPr/>
          </p:nvSpPr>
          <p:spPr>
            <a:xfrm>
              <a:off x="8445954" y="3510356"/>
              <a:ext cx="2254946" cy="523220"/>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Begin with best awesome target focus.</a:t>
              </a:r>
              <a:r>
                <a:rPr kumimoji="0" lang="en-US" sz="14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a:t>
              </a:r>
              <a:endParaRPr kumimoji="0" lang="en-US" sz="1400" b="0"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endParaRPr>
            </a:p>
          </p:txBody>
        </p:sp>
        <p:sp>
          <p:nvSpPr>
            <p:cNvPr id="199" name="TextBox 198"/>
            <p:cNvSpPr txBox="1"/>
            <p:nvPr/>
          </p:nvSpPr>
          <p:spPr>
            <a:xfrm>
              <a:off x="8442225" y="4019681"/>
              <a:ext cx="2273117" cy="600164"/>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1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 thing here please be it danmata pun melihat akan daku ini.</a:t>
              </a:r>
              <a:endParaRPr kumimoji="0" lang="en-US" sz="11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200" name="TextBox 199"/>
            <p:cNvSpPr txBox="1"/>
            <p:nvPr/>
          </p:nvSpPr>
          <p:spPr>
            <a:xfrm>
              <a:off x="8457805" y="4653376"/>
              <a:ext cx="105376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3000" b="1" i="0" u="none" strike="noStrike" kern="1200" cap="none" spc="0" normalizeH="0" baseline="0" noProof="0" dirty="0">
                  <a:ln>
                    <a:noFill/>
                  </a:ln>
                  <a:solidFill>
                    <a:prstClr val="black">
                      <a:lumMod val="65000"/>
                      <a:lumOff val="35000"/>
                    </a:prstClr>
                  </a:solidFill>
                  <a:effectLst/>
                  <a:uLnTx/>
                  <a:uFillTx/>
                  <a:latin typeface="Montserrat" charset="0"/>
                  <a:ea typeface="Montserrat" charset="0"/>
                  <a:cs typeface="Montserrat" charset="0"/>
                </a:rPr>
                <a:t>$50</a:t>
              </a:r>
              <a:endParaRPr kumimoji="0" lang="en-US" sz="3000" b="1" i="0" u="none" strike="noStrike" kern="1200" cap="none" spc="0" normalizeH="0" baseline="0" noProof="0" dirty="0">
                <a:ln>
                  <a:noFill/>
                </a:ln>
                <a:solidFill>
                  <a:prstClr val="black">
                    <a:lumMod val="65000"/>
                    <a:lumOff val="35000"/>
                  </a:prstClr>
                </a:solidFill>
                <a:effectLst/>
                <a:uLnTx/>
                <a:uFillTx/>
                <a:latin typeface="Montserrat" charset="0"/>
                <a:ea typeface="Montserrat" charset="0"/>
                <a:cs typeface="Montserrat" charset="0"/>
              </a:endParaRPr>
            </a:p>
          </p:txBody>
        </p:sp>
        <p:sp>
          <p:nvSpPr>
            <p:cNvPr id="201" name="TextBox 200"/>
            <p:cNvSpPr txBox="1"/>
            <p:nvPr/>
          </p:nvSpPr>
          <p:spPr>
            <a:xfrm>
              <a:off x="8480791" y="5172058"/>
              <a:ext cx="1091920" cy="425758"/>
            </a:xfrm>
            <a:prstGeom prst="rect">
              <a:avLst/>
            </a:prstGeom>
            <a:noFill/>
          </p:spPr>
          <p:txBody>
            <a:bodyPr wrap="square" numCol="1" spcCol="45720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id-ID"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Lorem Ipsume</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id-ID"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Dolor sit.</a:t>
              </a:r>
              <a:endParaRPr kumimoji="0" lang="en-US"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endParaRPr>
            </a:p>
          </p:txBody>
        </p:sp>
        <p:sp>
          <p:nvSpPr>
            <p:cNvPr id="202" name="TextBox 201"/>
            <p:cNvSpPr txBox="1"/>
            <p:nvPr/>
          </p:nvSpPr>
          <p:spPr>
            <a:xfrm>
              <a:off x="9661575" y="4653376"/>
              <a:ext cx="105376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3000" b="1" i="0" u="none" strike="noStrike" kern="1200" cap="none" spc="0" normalizeH="0" baseline="0" noProof="0" dirty="0">
                  <a:ln>
                    <a:noFill/>
                  </a:ln>
                  <a:solidFill>
                    <a:prstClr val="black">
                      <a:lumMod val="65000"/>
                      <a:lumOff val="35000"/>
                    </a:prstClr>
                  </a:solidFill>
                  <a:effectLst/>
                  <a:uLnTx/>
                  <a:uFillTx/>
                  <a:latin typeface="Montserrat" charset="0"/>
                  <a:ea typeface="Montserrat" charset="0"/>
                  <a:cs typeface="Montserrat" charset="0"/>
                </a:rPr>
                <a:t>$65</a:t>
              </a:r>
              <a:endParaRPr kumimoji="0" lang="en-US" sz="3000" b="1" i="0" u="none" strike="noStrike" kern="1200" cap="none" spc="0" normalizeH="0" baseline="0" noProof="0" dirty="0">
                <a:ln>
                  <a:noFill/>
                </a:ln>
                <a:solidFill>
                  <a:prstClr val="black">
                    <a:lumMod val="65000"/>
                    <a:lumOff val="35000"/>
                  </a:prstClr>
                </a:solidFill>
                <a:effectLst/>
                <a:uLnTx/>
                <a:uFillTx/>
                <a:latin typeface="Montserrat" charset="0"/>
                <a:ea typeface="Montserrat" charset="0"/>
                <a:cs typeface="Montserrat" charset="0"/>
              </a:endParaRPr>
            </a:p>
          </p:txBody>
        </p:sp>
        <p:sp>
          <p:nvSpPr>
            <p:cNvPr id="203" name="TextBox 202"/>
            <p:cNvSpPr txBox="1"/>
            <p:nvPr/>
          </p:nvSpPr>
          <p:spPr>
            <a:xfrm>
              <a:off x="9684561" y="5172058"/>
              <a:ext cx="1091920" cy="425758"/>
            </a:xfrm>
            <a:prstGeom prst="rect">
              <a:avLst/>
            </a:prstGeom>
            <a:noFill/>
          </p:spPr>
          <p:txBody>
            <a:bodyPr wrap="square" numCol="1" spcCol="45720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id-ID"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Lorem Ipsume</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id-ID"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Dolor sit.</a:t>
              </a:r>
              <a:endParaRPr kumimoji="0" lang="en-US"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endParaRPr>
            </a:p>
          </p:txBody>
        </p:sp>
      </p:grpSp>
      <p:sp>
        <p:nvSpPr>
          <p:cNvPr id="204" name="Details"/>
          <p:cNvSpPr txBox="1"/>
          <p:nvPr/>
        </p:nvSpPr>
        <p:spPr>
          <a:xfrm>
            <a:off x="5608259" y="5671294"/>
            <a:ext cx="5234217" cy="461665"/>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1"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Lorem ipsum dolor sit </a:t>
            </a:r>
            <a:r>
              <a:rPr kumimoji="0" lang="id-ID" sz="1200" b="0" i="1"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amet doing business requires patience. Aalso requires nice girl to accompany the customers</a:t>
            </a:r>
            <a:endParaRPr kumimoji="0" lang="en-US" sz="1200" b="0" i="1"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sp>
        <p:nvSpPr>
          <p:cNvPr id="162" name="TextBox 161"/>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163" name="TextBox 162"/>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1375157459"/>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750"/>
                            </p:stCondLst>
                            <p:childTnLst>
                              <p:par>
                                <p:cTn id="19" presetID="22" presetClass="entr" presetSubtype="1"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up)">
                                      <p:cBhvr>
                                        <p:cTn id="21" dur="500"/>
                                        <p:tgtEl>
                                          <p:spTgt spid="5"/>
                                        </p:tgtEl>
                                      </p:cBhvr>
                                    </p:animEffect>
                                  </p:childTnLst>
                                </p:cTn>
                              </p:par>
                            </p:childTnLst>
                          </p:cTn>
                        </p:par>
                        <p:par>
                          <p:cTn id="22" fill="hold">
                            <p:stCondLst>
                              <p:cond delay="2250"/>
                            </p:stCondLst>
                            <p:childTnLst>
                              <p:par>
                                <p:cTn id="23" presetID="42"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750"/>
                                        <p:tgtEl>
                                          <p:spTgt spid="6"/>
                                        </p:tgtEl>
                                      </p:cBhvr>
                                    </p:animEffect>
                                    <p:anim calcmode="lin" valueType="num">
                                      <p:cBhvr>
                                        <p:cTn id="26" dur="750" fill="hold"/>
                                        <p:tgtEl>
                                          <p:spTgt spid="6"/>
                                        </p:tgtEl>
                                        <p:attrNameLst>
                                          <p:attrName>ppt_x</p:attrName>
                                        </p:attrNameLst>
                                      </p:cBhvr>
                                      <p:tavLst>
                                        <p:tav tm="0">
                                          <p:val>
                                            <p:strVal val="#ppt_x"/>
                                          </p:val>
                                        </p:tav>
                                        <p:tav tm="100000">
                                          <p:val>
                                            <p:strVal val="#ppt_x"/>
                                          </p:val>
                                        </p:tav>
                                      </p:tavLst>
                                    </p:anim>
                                    <p:anim calcmode="lin" valueType="num">
                                      <p:cBhvr>
                                        <p:cTn id="27" dur="750" fill="hold"/>
                                        <p:tgtEl>
                                          <p:spTgt spid="6"/>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04"/>
                                        </p:tgtEl>
                                        <p:attrNameLst>
                                          <p:attrName>style.visibility</p:attrName>
                                        </p:attrNameLst>
                                      </p:cBhvr>
                                      <p:to>
                                        <p:strVal val="visible"/>
                                      </p:to>
                                    </p:set>
                                    <p:animEffect transition="in" filter="wipe(left)">
                                      <p:cBhvr>
                                        <p:cTn id="31"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0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Smart Social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Media</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sp>
        <p:nvSpPr>
          <p:cNvPr id="133" name="TextBox 132"/>
          <p:cNvSpPr txBox="1"/>
          <p:nvPr/>
        </p:nvSpPr>
        <p:spPr>
          <a:xfrm>
            <a:off x="11116291" y="6311638"/>
            <a:ext cx="280863" cy="269815"/>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18" name="TextBox 17"/>
          <p:cNvSpPr txBox="1"/>
          <p:nvPr/>
        </p:nvSpPr>
        <p:spPr>
          <a:xfrm>
            <a:off x="10973537" y="6309683"/>
            <a:ext cx="556844"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1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a:t>
            </a:fld>
            <a:endParaRPr kumimoji="0" lang="en-US" sz="11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grpSp>
        <p:nvGrpSpPr>
          <p:cNvPr id="19" name="Group 18"/>
          <p:cNvGrpSpPr/>
          <p:nvPr/>
        </p:nvGrpSpPr>
        <p:grpSpPr>
          <a:xfrm flipH="1">
            <a:off x="5300630" y="-35857"/>
            <a:ext cx="6891370" cy="6929714"/>
            <a:chOff x="2964717" y="7172383"/>
            <a:chExt cx="6892131" cy="6930479"/>
          </a:xfrm>
        </p:grpSpPr>
        <p:grpSp>
          <p:nvGrpSpPr>
            <p:cNvPr id="20" name="Group 19"/>
            <p:cNvGrpSpPr/>
            <p:nvPr/>
          </p:nvGrpSpPr>
          <p:grpSpPr>
            <a:xfrm flipH="1">
              <a:off x="2964717" y="9748349"/>
              <a:ext cx="3663950" cy="4354513"/>
              <a:chOff x="4124325" y="2381250"/>
              <a:chExt cx="3663950" cy="4354513"/>
            </a:xfrm>
          </p:grpSpPr>
          <p:sp>
            <p:nvSpPr>
              <p:cNvPr id="325" name="Freeform 180"/>
              <p:cNvSpPr>
                <a:spLocks/>
              </p:cNvSpPr>
              <p:nvPr/>
            </p:nvSpPr>
            <p:spPr bwMode="auto">
              <a:xfrm>
                <a:off x="4165600" y="2381250"/>
                <a:ext cx="3622675" cy="4354513"/>
              </a:xfrm>
              <a:custGeom>
                <a:avLst/>
                <a:gdLst>
                  <a:gd name="T0" fmla="*/ 1370 w 2282"/>
                  <a:gd name="T1" fmla="*/ 0 h 2743"/>
                  <a:gd name="T2" fmla="*/ 637 w 2282"/>
                  <a:gd name="T3" fmla="*/ 3 h 2743"/>
                  <a:gd name="T4" fmla="*/ 556 w 2282"/>
                  <a:gd name="T5" fmla="*/ 23 h 2743"/>
                  <a:gd name="T6" fmla="*/ 487 w 2282"/>
                  <a:gd name="T7" fmla="*/ 66 h 2743"/>
                  <a:gd name="T8" fmla="*/ 432 w 2282"/>
                  <a:gd name="T9" fmla="*/ 125 h 2743"/>
                  <a:gd name="T10" fmla="*/ 397 w 2282"/>
                  <a:gd name="T11" fmla="*/ 198 h 2743"/>
                  <a:gd name="T12" fmla="*/ 385 w 2282"/>
                  <a:gd name="T13" fmla="*/ 282 h 2743"/>
                  <a:gd name="T14" fmla="*/ 307 w 2282"/>
                  <a:gd name="T15" fmla="*/ 973 h 2743"/>
                  <a:gd name="T16" fmla="*/ 265 w 2282"/>
                  <a:gd name="T17" fmla="*/ 946 h 2743"/>
                  <a:gd name="T18" fmla="*/ 219 w 2282"/>
                  <a:gd name="T19" fmla="*/ 931 h 2743"/>
                  <a:gd name="T20" fmla="*/ 186 w 2282"/>
                  <a:gd name="T21" fmla="*/ 929 h 2743"/>
                  <a:gd name="T22" fmla="*/ 128 w 2282"/>
                  <a:gd name="T23" fmla="*/ 938 h 2743"/>
                  <a:gd name="T24" fmla="*/ 74 w 2282"/>
                  <a:gd name="T25" fmla="*/ 965 h 2743"/>
                  <a:gd name="T26" fmla="*/ 45 w 2282"/>
                  <a:gd name="T27" fmla="*/ 993 h 2743"/>
                  <a:gd name="T28" fmla="*/ 15 w 2282"/>
                  <a:gd name="T29" fmla="*/ 1041 h 2743"/>
                  <a:gd name="T30" fmla="*/ 1 w 2282"/>
                  <a:gd name="T31" fmla="*/ 1093 h 2743"/>
                  <a:gd name="T32" fmla="*/ 3 w 2282"/>
                  <a:gd name="T33" fmla="*/ 1146 h 2743"/>
                  <a:gd name="T34" fmla="*/ 20 w 2282"/>
                  <a:gd name="T35" fmla="*/ 1197 h 2743"/>
                  <a:gd name="T36" fmla="*/ 51 w 2282"/>
                  <a:gd name="T37" fmla="*/ 1242 h 2743"/>
                  <a:gd name="T38" fmla="*/ 284 w 2282"/>
                  <a:gd name="T39" fmla="*/ 1446 h 2743"/>
                  <a:gd name="T40" fmla="*/ 228 w 2282"/>
                  <a:gd name="T41" fmla="*/ 1432 h 2743"/>
                  <a:gd name="T42" fmla="*/ 188 w 2282"/>
                  <a:gd name="T43" fmla="*/ 1432 h 2743"/>
                  <a:gd name="T44" fmla="*/ 124 w 2282"/>
                  <a:gd name="T45" fmla="*/ 1451 h 2743"/>
                  <a:gd name="T46" fmla="*/ 72 w 2282"/>
                  <a:gd name="T47" fmla="*/ 1492 h 2743"/>
                  <a:gd name="T48" fmla="*/ 41 w 2282"/>
                  <a:gd name="T49" fmla="*/ 1533 h 2743"/>
                  <a:gd name="T50" fmla="*/ 14 w 2282"/>
                  <a:gd name="T51" fmla="*/ 1602 h 2743"/>
                  <a:gd name="T52" fmla="*/ 11 w 2282"/>
                  <a:gd name="T53" fmla="*/ 1644 h 2743"/>
                  <a:gd name="T54" fmla="*/ 22 w 2282"/>
                  <a:gd name="T55" fmla="*/ 1685 h 2743"/>
                  <a:gd name="T56" fmla="*/ 64 w 2282"/>
                  <a:gd name="T57" fmla="*/ 1747 h 2743"/>
                  <a:gd name="T58" fmla="*/ 135 w 2282"/>
                  <a:gd name="T59" fmla="*/ 1810 h 2743"/>
                  <a:gd name="T60" fmla="*/ 315 w 2282"/>
                  <a:gd name="T61" fmla="*/ 1929 h 2743"/>
                  <a:gd name="T62" fmla="*/ 269 w 2282"/>
                  <a:gd name="T63" fmla="*/ 1955 h 2743"/>
                  <a:gd name="T64" fmla="*/ 239 w 2282"/>
                  <a:gd name="T65" fmla="*/ 1980 h 2743"/>
                  <a:gd name="T66" fmla="*/ 224 w 2282"/>
                  <a:gd name="T67" fmla="*/ 2001 h 2743"/>
                  <a:gd name="T68" fmla="*/ 209 w 2282"/>
                  <a:gd name="T69" fmla="*/ 2033 h 2743"/>
                  <a:gd name="T70" fmla="*/ 203 w 2282"/>
                  <a:gd name="T71" fmla="*/ 2068 h 2743"/>
                  <a:gd name="T72" fmla="*/ 203 w 2282"/>
                  <a:gd name="T73" fmla="*/ 2103 h 2743"/>
                  <a:gd name="T74" fmla="*/ 209 w 2282"/>
                  <a:gd name="T75" fmla="*/ 2137 h 2743"/>
                  <a:gd name="T76" fmla="*/ 224 w 2282"/>
                  <a:gd name="T77" fmla="*/ 2171 h 2743"/>
                  <a:gd name="T78" fmla="*/ 239 w 2282"/>
                  <a:gd name="T79" fmla="*/ 2206 h 2743"/>
                  <a:gd name="T80" fmla="*/ 276 w 2282"/>
                  <a:gd name="T81" fmla="*/ 2253 h 2743"/>
                  <a:gd name="T82" fmla="*/ 321 w 2282"/>
                  <a:gd name="T83" fmla="*/ 2289 h 2743"/>
                  <a:gd name="T84" fmla="*/ 2199 w 2282"/>
                  <a:gd name="T85" fmla="*/ 2566 h 2743"/>
                  <a:gd name="T86" fmla="*/ 2141 w 2282"/>
                  <a:gd name="T87" fmla="*/ 2420 h 2743"/>
                  <a:gd name="T88" fmla="*/ 2157 w 2282"/>
                  <a:gd name="T89" fmla="*/ 2381 h 2743"/>
                  <a:gd name="T90" fmla="*/ 2171 w 2282"/>
                  <a:gd name="T91" fmla="*/ 2298 h 2743"/>
                  <a:gd name="T92" fmla="*/ 2164 w 2282"/>
                  <a:gd name="T93" fmla="*/ 2239 h 2743"/>
                  <a:gd name="T94" fmla="*/ 2062 w 2282"/>
                  <a:gd name="T95" fmla="*/ 1632 h 2743"/>
                  <a:gd name="T96" fmla="*/ 2055 w 2282"/>
                  <a:gd name="T97" fmla="*/ 1601 h 2743"/>
                  <a:gd name="T98" fmla="*/ 2037 w 2282"/>
                  <a:gd name="T99" fmla="*/ 1555 h 2743"/>
                  <a:gd name="T100" fmla="*/ 2012 w 2282"/>
                  <a:gd name="T101" fmla="*/ 1515 h 2743"/>
                  <a:gd name="T102" fmla="*/ 1979 w 2282"/>
                  <a:gd name="T103" fmla="*/ 1478 h 2743"/>
                  <a:gd name="T104" fmla="*/ 1941 w 2282"/>
                  <a:gd name="T105" fmla="*/ 1450 h 2743"/>
                  <a:gd name="T106" fmla="*/ 1653 w 2282"/>
                  <a:gd name="T107" fmla="*/ 1321 h 2743"/>
                  <a:gd name="T108" fmla="*/ 1650 w 2282"/>
                  <a:gd name="T109" fmla="*/ 252 h 2743"/>
                  <a:gd name="T110" fmla="*/ 1630 w 2282"/>
                  <a:gd name="T111" fmla="*/ 171 h 2743"/>
                  <a:gd name="T112" fmla="*/ 1586 w 2282"/>
                  <a:gd name="T113" fmla="*/ 102 h 2743"/>
                  <a:gd name="T114" fmla="*/ 1527 w 2282"/>
                  <a:gd name="T115" fmla="*/ 48 h 2743"/>
                  <a:gd name="T116" fmla="*/ 1454 w 2282"/>
                  <a:gd name="T117" fmla="*/ 13 h 2743"/>
                  <a:gd name="T118" fmla="*/ 1370 w 2282"/>
                  <a:gd name="T119" fmla="*/ 0 h 2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2" h="2743">
                    <a:moveTo>
                      <a:pt x="1370" y="0"/>
                    </a:moveTo>
                    <a:lnTo>
                      <a:pt x="1370" y="0"/>
                    </a:lnTo>
                    <a:lnTo>
                      <a:pt x="1370" y="0"/>
                    </a:lnTo>
                    <a:lnTo>
                      <a:pt x="666" y="1"/>
                    </a:lnTo>
                    <a:lnTo>
                      <a:pt x="666" y="1"/>
                    </a:lnTo>
                    <a:lnTo>
                      <a:pt x="637" y="3"/>
                    </a:lnTo>
                    <a:lnTo>
                      <a:pt x="609" y="7"/>
                    </a:lnTo>
                    <a:lnTo>
                      <a:pt x="582" y="13"/>
                    </a:lnTo>
                    <a:lnTo>
                      <a:pt x="556" y="23"/>
                    </a:lnTo>
                    <a:lnTo>
                      <a:pt x="532" y="35"/>
                    </a:lnTo>
                    <a:lnTo>
                      <a:pt x="509" y="50"/>
                    </a:lnTo>
                    <a:lnTo>
                      <a:pt x="487" y="66"/>
                    </a:lnTo>
                    <a:lnTo>
                      <a:pt x="467" y="84"/>
                    </a:lnTo>
                    <a:lnTo>
                      <a:pt x="448" y="104"/>
                    </a:lnTo>
                    <a:lnTo>
                      <a:pt x="432" y="125"/>
                    </a:lnTo>
                    <a:lnTo>
                      <a:pt x="419" y="148"/>
                    </a:lnTo>
                    <a:lnTo>
                      <a:pt x="406" y="173"/>
                    </a:lnTo>
                    <a:lnTo>
                      <a:pt x="397" y="198"/>
                    </a:lnTo>
                    <a:lnTo>
                      <a:pt x="390" y="225"/>
                    </a:lnTo>
                    <a:lnTo>
                      <a:pt x="386" y="254"/>
                    </a:lnTo>
                    <a:lnTo>
                      <a:pt x="385" y="282"/>
                    </a:lnTo>
                    <a:lnTo>
                      <a:pt x="385" y="1042"/>
                    </a:lnTo>
                    <a:lnTo>
                      <a:pt x="307" y="973"/>
                    </a:lnTo>
                    <a:lnTo>
                      <a:pt x="307" y="973"/>
                    </a:lnTo>
                    <a:lnTo>
                      <a:pt x="293" y="962"/>
                    </a:lnTo>
                    <a:lnTo>
                      <a:pt x="280" y="953"/>
                    </a:lnTo>
                    <a:lnTo>
                      <a:pt x="265" y="946"/>
                    </a:lnTo>
                    <a:lnTo>
                      <a:pt x="250" y="939"/>
                    </a:lnTo>
                    <a:lnTo>
                      <a:pt x="234" y="934"/>
                    </a:lnTo>
                    <a:lnTo>
                      <a:pt x="219" y="931"/>
                    </a:lnTo>
                    <a:lnTo>
                      <a:pt x="203" y="929"/>
                    </a:lnTo>
                    <a:lnTo>
                      <a:pt x="186" y="929"/>
                    </a:lnTo>
                    <a:lnTo>
                      <a:pt x="186" y="929"/>
                    </a:lnTo>
                    <a:lnTo>
                      <a:pt x="168" y="929"/>
                    </a:lnTo>
                    <a:lnTo>
                      <a:pt x="147" y="933"/>
                    </a:lnTo>
                    <a:lnTo>
                      <a:pt x="128" y="938"/>
                    </a:lnTo>
                    <a:lnTo>
                      <a:pt x="109" y="945"/>
                    </a:lnTo>
                    <a:lnTo>
                      <a:pt x="92" y="954"/>
                    </a:lnTo>
                    <a:lnTo>
                      <a:pt x="74" y="965"/>
                    </a:lnTo>
                    <a:lnTo>
                      <a:pt x="60" y="979"/>
                    </a:lnTo>
                    <a:lnTo>
                      <a:pt x="45" y="993"/>
                    </a:lnTo>
                    <a:lnTo>
                      <a:pt x="45" y="993"/>
                    </a:lnTo>
                    <a:lnTo>
                      <a:pt x="33" y="1008"/>
                    </a:lnTo>
                    <a:lnTo>
                      <a:pt x="23" y="1024"/>
                    </a:lnTo>
                    <a:lnTo>
                      <a:pt x="15" y="1041"/>
                    </a:lnTo>
                    <a:lnTo>
                      <a:pt x="10" y="1058"/>
                    </a:lnTo>
                    <a:lnTo>
                      <a:pt x="4" y="1076"/>
                    </a:lnTo>
                    <a:lnTo>
                      <a:pt x="1" y="1093"/>
                    </a:lnTo>
                    <a:lnTo>
                      <a:pt x="0" y="1111"/>
                    </a:lnTo>
                    <a:lnTo>
                      <a:pt x="1" y="1128"/>
                    </a:lnTo>
                    <a:lnTo>
                      <a:pt x="3" y="1146"/>
                    </a:lnTo>
                    <a:lnTo>
                      <a:pt x="7" y="1164"/>
                    </a:lnTo>
                    <a:lnTo>
                      <a:pt x="14" y="1181"/>
                    </a:lnTo>
                    <a:lnTo>
                      <a:pt x="20" y="1197"/>
                    </a:lnTo>
                    <a:lnTo>
                      <a:pt x="28" y="1213"/>
                    </a:lnTo>
                    <a:lnTo>
                      <a:pt x="39" y="1228"/>
                    </a:lnTo>
                    <a:lnTo>
                      <a:pt x="51" y="1242"/>
                    </a:lnTo>
                    <a:lnTo>
                      <a:pt x="65" y="1255"/>
                    </a:lnTo>
                    <a:lnTo>
                      <a:pt x="284" y="1446"/>
                    </a:lnTo>
                    <a:lnTo>
                      <a:pt x="284" y="1446"/>
                    </a:lnTo>
                    <a:lnTo>
                      <a:pt x="266" y="1439"/>
                    </a:lnTo>
                    <a:lnTo>
                      <a:pt x="247" y="1435"/>
                    </a:lnTo>
                    <a:lnTo>
                      <a:pt x="228" y="1432"/>
                    </a:lnTo>
                    <a:lnTo>
                      <a:pt x="209" y="1431"/>
                    </a:lnTo>
                    <a:lnTo>
                      <a:pt x="209" y="1431"/>
                    </a:lnTo>
                    <a:lnTo>
                      <a:pt x="188" y="1432"/>
                    </a:lnTo>
                    <a:lnTo>
                      <a:pt x="166" y="1436"/>
                    </a:lnTo>
                    <a:lnTo>
                      <a:pt x="145" y="1442"/>
                    </a:lnTo>
                    <a:lnTo>
                      <a:pt x="124" y="1451"/>
                    </a:lnTo>
                    <a:lnTo>
                      <a:pt x="105" y="1462"/>
                    </a:lnTo>
                    <a:lnTo>
                      <a:pt x="88" y="1475"/>
                    </a:lnTo>
                    <a:lnTo>
                      <a:pt x="72" y="1492"/>
                    </a:lnTo>
                    <a:lnTo>
                      <a:pt x="57" y="1509"/>
                    </a:lnTo>
                    <a:lnTo>
                      <a:pt x="57" y="1509"/>
                    </a:lnTo>
                    <a:lnTo>
                      <a:pt x="41" y="1533"/>
                    </a:lnTo>
                    <a:lnTo>
                      <a:pt x="28" y="1558"/>
                    </a:lnTo>
                    <a:lnTo>
                      <a:pt x="19" y="1579"/>
                    </a:lnTo>
                    <a:lnTo>
                      <a:pt x="14" y="1602"/>
                    </a:lnTo>
                    <a:lnTo>
                      <a:pt x="10" y="1623"/>
                    </a:lnTo>
                    <a:lnTo>
                      <a:pt x="10" y="1633"/>
                    </a:lnTo>
                    <a:lnTo>
                      <a:pt x="11" y="1644"/>
                    </a:lnTo>
                    <a:lnTo>
                      <a:pt x="12" y="1655"/>
                    </a:lnTo>
                    <a:lnTo>
                      <a:pt x="15" y="1664"/>
                    </a:lnTo>
                    <a:lnTo>
                      <a:pt x="22" y="1685"/>
                    </a:lnTo>
                    <a:lnTo>
                      <a:pt x="33" y="1705"/>
                    </a:lnTo>
                    <a:lnTo>
                      <a:pt x="46" y="1725"/>
                    </a:lnTo>
                    <a:lnTo>
                      <a:pt x="64" y="1747"/>
                    </a:lnTo>
                    <a:lnTo>
                      <a:pt x="84" y="1767"/>
                    </a:lnTo>
                    <a:lnTo>
                      <a:pt x="108" y="1789"/>
                    </a:lnTo>
                    <a:lnTo>
                      <a:pt x="135" y="1810"/>
                    </a:lnTo>
                    <a:lnTo>
                      <a:pt x="166" y="1832"/>
                    </a:lnTo>
                    <a:lnTo>
                      <a:pt x="201" y="1856"/>
                    </a:lnTo>
                    <a:lnTo>
                      <a:pt x="315" y="1929"/>
                    </a:lnTo>
                    <a:lnTo>
                      <a:pt x="315" y="1929"/>
                    </a:lnTo>
                    <a:lnTo>
                      <a:pt x="292" y="1940"/>
                    </a:lnTo>
                    <a:lnTo>
                      <a:pt x="269" y="1955"/>
                    </a:lnTo>
                    <a:lnTo>
                      <a:pt x="258" y="1963"/>
                    </a:lnTo>
                    <a:lnTo>
                      <a:pt x="249" y="1971"/>
                    </a:lnTo>
                    <a:lnTo>
                      <a:pt x="239" y="1980"/>
                    </a:lnTo>
                    <a:lnTo>
                      <a:pt x="231" y="1991"/>
                    </a:lnTo>
                    <a:lnTo>
                      <a:pt x="231" y="1991"/>
                    </a:lnTo>
                    <a:lnTo>
                      <a:pt x="224" y="2001"/>
                    </a:lnTo>
                    <a:lnTo>
                      <a:pt x="219" y="2011"/>
                    </a:lnTo>
                    <a:lnTo>
                      <a:pt x="213" y="2022"/>
                    </a:lnTo>
                    <a:lnTo>
                      <a:pt x="209" y="2033"/>
                    </a:lnTo>
                    <a:lnTo>
                      <a:pt x="207" y="2045"/>
                    </a:lnTo>
                    <a:lnTo>
                      <a:pt x="204" y="2056"/>
                    </a:lnTo>
                    <a:lnTo>
                      <a:pt x="203" y="2068"/>
                    </a:lnTo>
                    <a:lnTo>
                      <a:pt x="201" y="2080"/>
                    </a:lnTo>
                    <a:lnTo>
                      <a:pt x="201" y="2091"/>
                    </a:lnTo>
                    <a:lnTo>
                      <a:pt x="203" y="2103"/>
                    </a:lnTo>
                    <a:lnTo>
                      <a:pt x="204" y="2115"/>
                    </a:lnTo>
                    <a:lnTo>
                      <a:pt x="207" y="2126"/>
                    </a:lnTo>
                    <a:lnTo>
                      <a:pt x="209" y="2137"/>
                    </a:lnTo>
                    <a:lnTo>
                      <a:pt x="213" y="2149"/>
                    </a:lnTo>
                    <a:lnTo>
                      <a:pt x="219" y="2160"/>
                    </a:lnTo>
                    <a:lnTo>
                      <a:pt x="224" y="2171"/>
                    </a:lnTo>
                    <a:lnTo>
                      <a:pt x="224" y="2171"/>
                    </a:lnTo>
                    <a:lnTo>
                      <a:pt x="231" y="2188"/>
                    </a:lnTo>
                    <a:lnTo>
                      <a:pt x="239" y="2206"/>
                    </a:lnTo>
                    <a:lnTo>
                      <a:pt x="250" y="2223"/>
                    </a:lnTo>
                    <a:lnTo>
                      <a:pt x="262" y="2238"/>
                    </a:lnTo>
                    <a:lnTo>
                      <a:pt x="276" y="2253"/>
                    </a:lnTo>
                    <a:lnTo>
                      <a:pt x="290" y="2266"/>
                    </a:lnTo>
                    <a:lnTo>
                      <a:pt x="307" y="2279"/>
                    </a:lnTo>
                    <a:lnTo>
                      <a:pt x="321" y="2289"/>
                    </a:lnTo>
                    <a:lnTo>
                      <a:pt x="1010" y="2743"/>
                    </a:lnTo>
                    <a:lnTo>
                      <a:pt x="2282" y="2743"/>
                    </a:lnTo>
                    <a:lnTo>
                      <a:pt x="2199" y="2566"/>
                    </a:lnTo>
                    <a:lnTo>
                      <a:pt x="2133" y="2433"/>
                    </a:lnTo>
                    <a:lnTo>
                      <a:pt x="2133" y="2433"/>
                    </a:lnTo>
                    <a:lnTo>
                      <a:pt x="2141" y="2420"/>
                    </a:lnTo>
                    <a:lnTo>
                      <a:pt x="2147" y="2408"/>
                    </a:lnTo>
                    <a:lnTo>
                      <a:pt x="2153" y="2395"/>
                    </a:lnTo>
                    <a:lnTo>
                      <a:pt x="2157" y="2381"/>
                    </a:lnTo>
                    <a:lnTo>
                      <a:pt x="2166" y="2354"/>
                    </a:lnTo>
                    <a:lnTo>
                      <a:pt x="2170" y="2326"/>
                    </a:lnTo>
                    <a:lnTo>
                      <a:pt x="2171" y="2298"/>
                    </a:lnTo>
                    <a:lnTo>
                      <a:pt x="2170" y="2268"/>
                    </a:lnTo>
                    <a:lnTo>
                      <a:pt x="2168" y="2254"/>
                    </a:lnTo>
                    <a:lnTo>
                      <a:pt x="2164" y="2239"/>
                    </a:lnTo>
                    <a:lnTo>
                      <a:pt x="2162" y="2226"/>
                    </a:lnTo>
                    <a:lnTo>
                      <a:pt x="2156" y="2212"/>
                    </a:lnTo>
                    <a:lnTo>
                      <a:pt x="2062" y="1632"/>
                    </a:lnTo>
                    <a:lnTo>
                      <a:pt x="2062" y="1632"/>
                    </a:lnTo>
                    <a:lnTo>
                      <a:pt x="2059" y="1616"/>
                    </a:lnTo>
                    <a:lnTo>
                      <a:pt x="2055" y="1601"/>
                    </a:lnTo>
                    <a:lnTo>
                      <a:pt x="2049" y="1585"/>
                    </a:lnTo>
                    <a:lnTo>
                      <a:pt x="2044" y="1570"/>
                    </a:lnTo>
                    <a:lnTo>
                      <a:pt x="2037" y="1555"/>
                    </a:lnTo>
                    <a:lnTo>
                      <a:pt x="2029" y="1542"/>
                    </a:lnTo>
                    <a:lnTo>
                      <a:pt x="2021" y="1528"/>
                    </a:lnTo>
                    <a:lnTo>
                      <a:pt x="2012" y="1515"/>
                    </a:lnTo>
                    <a:lnTo>
                      <a:pt x="2002" y="1502"/>
                    </a:lnTo>
                    <a:lnTo>
                      <a:pt x="1991" y="1490"/>
                    </a:lnTo>
                    <a:lnTo>
                      <a:pt x="1979" y="1478"/>
                    </a:lnTo>
                    <a:lnTo>
                      <a:pt x="1967" y="1469"/>
                    </a:lnTo>
                    <a:lnTo>
                      <a:pt x="1955" y="1458"/>
                    </a:lnTo>
                    <a:lnTo>
                      <a:pt x="1941" y="1450"/>
                    </a:lnTo>
                    <a:lnTo>
                      <a:pt x="1927" y="1442"/>
                    </a:lnTo>
                    <a:lnTo>
                      <a:pt x="1912" y="1435"/>
                    </a:lnTo>
                    <a:lnTo>
                      <a:pt x="1653" y="1321"/>
                    </a:lnTo>
                    <a:lnTo>
                      <a:pt x="1651" y="281"/>
                    </a:lnTo>
                    <a:lnTo>
                      <a:pt x="1651" y="281"/>
                    </a:lnTo>
                    <a:lnTo>
                      <a:pt x="1650" y="252"/>
                    </a:lnTo>
                    <a:lnTo>
                      <a:pt x="1646" y="224"/>
                    </a:lnTo>
                    <a:lnTo>
                      <a:pt x="1639" y="198"/>
                    </a:lnTo>
                    <a:lnTo>
                      <a:pt x="1630" y="171"/>
                    </a:lnTo>
                    <a:lnTo>
                      <a:pt x="1617" y="147"/>
                    </a:lnTo>
                    <a:lnTo>
                      <a:pt x="1603" y="124"/>
                    </a:lnTo>
                    <a:lnTo>
                      <a:pt x="1586" y="102"/>
                    </a:lnTo>
                    <a:lnTo>
                      <a:pt x="1569" y="82"/>
                    </a:lnTo>
                    <a:lnTo>
                      <a:pt x="1549" y="65"/>
                    </a:lnTo>
                    <a:lnTo>
                      <a:pt x="1527" y="48"/>
                    </a:lnTo>
                    <a:lnTo>
                      <a:pt x="1504" y="35"/>
                    </a:lnTo>
                    <a:lnTo>
                      <a:pt x="1480" y="23"/>
                    </a:lnTo>
                    <a:lnTo>
                      <a:pt x="1454" y="13"/>
                    </a:lnTo>
                    <a:lnTo>
                      <a:pt x="1427" y="7"/>
                    </a:lnTo>
                    <a:lnTo>
                      <a:pt x="1399" y="1"/>
                    </a:lnTo>
                    <a:lnTo>
                      <a:pt x="137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81"/>
              <p:cNvSpPr>
                <a:spLocks/>
              </p:cNvSpPr>
              <p:nvPr/>
            </p:nvSpPr>
            <p:spPr bwMode="auto">
              <a:xfrm>
                <a:off x="4165600" y="2381250"/>
                <a:ext cx="3622675" cy="4354513"/>
              </a:xfrm>
              <a:custGeom>
                <a:avLst/>
                <a:gdLst>
                  <a:gd name="T0" fmla="*/ 1370 w 2282"/>
                  <a:gd name="T1" fmla="*/ 0 h 2743"/>
                  <a:gd name="T2" fmla="*/ 637 w 2282"/>
                  <a:gd name="T3" fmla="*/ 3 h 2743"/>
                  <a:gd name="T4" fmla="*/ 556 w 2282"/>
                  <a:gd name="T5" fmla="*/ 23 h 2743"/>
                  <a:gd name="T6" fmla="*/ 487 w 2282"/>
                  <a:gd name="T7" fmla="*/ 66 h 2743"/>
                  <a:gd name="T8" fmla="*/ 432 w 2282"/>
                  <a:gd name="T9" fmla="*/ 125 h 2743"/>
                  <a:gd name="T10" fmla="*/ 397 w 2282"/>
                  <a:gd name="T11" fmla="*/ 198 h 2743"/>
                  <a:gd name="T12" fmla="*/ 385 w 2282"/>
                  <a:gd name="T13" fmla="*/ 282 h 2743"/>
                  <a:gd name="T14" fmla="*/ 307 w 2282"/>
                  <a:gd name="T15" fmla="*/ 973 h 2743"/>
                  <a:gd name="T16" fmla="*/ 265 w 2282"/>
                  <a:gd name="T17" fmla="*/ 946 h 2743"/>
                  <a:gd name="T18" fmla="*/ 219 w 2282"/>
                  <a:gd name="T19" fmla="*/ 931 h 2743"/>
                  <a:gd name="T20" fmla="*/ 186 w 2282"/>
                  <a:gd name="T21" fmla="*/ 929 h 2743"/>
                  <a:gd name="T22" fmla="*/ 128 w 2282"/>
                  <a:gd name="T23" fmla="*/ 938 h 2743"/>
                  <a:gd name="T24" fmla="*/ 74 w 2282"/>
                  <a:gd name="T25" fmla="*/ 965 h 2743"/>
                  <a:gd name="T26" fmla="*/ 45 w 2282"/>
                  <a:gd name="T27" fmla="*/ 993 h 2743"/>
                  <a:gd name="T28" fmla="*/ 15 w 2282"/>
                  <a:gd name="T29" fmla="*/ 1041 h 2743"/>
                  <a:gd name="T30" fmla="*/ 1 w 2282"/>
                  <a:gd name="T31" fmla="*/ 1093 h 2743"/>
                  <a:gd name="T32" fmla="*/ 3 w 2282"/>
                  <a:gd name="T33" fmla="*/ 1146 h 2743"/>
                  <a:gd name="T34" fmla="*/ 20 w 2282"/>
                  <a:gd name="T35" fmla="*/ 1197 h 2743"/>
                  <a:gd name="T36" fmla="*/ 51 w 2282"/>
                  <a:gd name="T37" fmla="*/ 1242 h 2743"/>
                  <a:gd name="T38" fmla="*/ 284 w 2282"/>
                  <a:gd name="T39" fmla="*/ 1446 h 2743"/>
                  <a:gd name="T40" fmla="*/ 228 w 2282"/>
                  <a:gd name="T41" fmla="*/ 1432 h 2743"/>
                  <a:gd name="T42" fmla="*/ 188 w 2282"/>
                  <a:gd name="T43" fmla="*/ 1432 h 2743"/>
                  <a:gd name="T44" fmla="*/ 124 w 2282"/>
                  <a:gd name="T45" fmla="*/ 1451 h 2743"/>
                  <a:gd name="T46" fmla="*/ 72 w 2282"/>
                  <a:gd name="T47" fmla="*/ 1492 h 2743"/>
                  <a:gd name="T48" fmla="*/ 41 w 2282"/>
                  <a:gd name="T49" fmla="*/ 1533 h 2743"/>
                  <a:gd name="T50" fmla="*/ 14 w 2282"/>
                  <a:gd name="T51" fmla="*/ 1602 h 2743"/>
                  <a:gd name="T52" fmla="*/ 11 w 2282"/>
                  <a:gd name="T53" fmla="*/ 1644 h 2743"/>
                  <a:gd name="T54" fmla="*/ 22 w 2282"/>
                  <a:gd name="T55" fmla="*/ 1685 h 2743"/>
                  <a:gd name="T56" fmla="*/ 64 w 2282"/>
                  <a:gd name="T57" fmla="*/ 1747 h 2743"/>
                  <a:gd name="T58" fmla="*/ 135 w 2282"/>
                  <a:gd name="T59" fmla="*/ 1810 h 2743"/>
                  <a:gd name="T60" fmla="*/ 315 w 2282"/>
                  <a:gd name="T61" fmla="*/ 1929 h 2743"/>
                  <a:gd name="T62" fmla="*/ 269 w 2282"/>
                  <a:gd name="T63" fmla="*/ 1955 h 2743"/>
                  <a:gd name="T64" fmla="*/ 239 w 2282"/>
                  <a:gd name="T65" fmla="*/ 1980 h 2743"/>
                  <a:gd name="T66" fmla="*/ 224 w 2282"/>
                  <a:gd name="T67" fmla="*/ 2001 h 2743"/>
                  <a:gd name="T68" fmla="*/ 209 w 2282"/>
                  <a:gd name="T69" fmla="*/ 2033 h 2743"/>
                  <a:gd name="T70" fmla="*/ 203 w 2282"/>
                  <a:gd name="T71" fmla="*/ 2068 h 2743"/>
                  <a:gd name="T72" fmla="*/ 203 w 2282"/>
                  <a:gd name="T73" fmla="*/ 2103 h 2743"/>
                  <a:gd name="T74" fmla="*/ 209 w 2282"/>
                  <a:gd name="T75" fmla="*/ 2137 h 2743"/>
                  <a:gd name="T76" fmla="*/ 224 w 2282"/>
                  <a:gd name="T77" fmla="*/ 2171 h 2743"/>
                  <a:gd name="T78" fmla="*/ 239 w 2282"/>
                  <a:gd name="T79" fmla="*/ 2206 h 2743"/>
                  <a:gd name="T80" fmla="*/ 276 w 2282"/>
                  <a:gd name="T81" fmla="*/ 2253 h 2743"/>
                  <a:gd name="T82" fmla="*/ 321 w 2282"/>
                  <a:gd name="T83" fmla="*/ 2289 h 2743"/>
                  <a:gd name="T84" fmla="*/ 2199 w 2282"/>
                  <a:gd name="T85" fmla="*/ 2566 h 2743"/>
                  <a:gd name="T86" fmla="*/ 2141 w 2282"/>
                  <a:gd name="T87" fmla="*/ 2420 h 2743"/>
                  <a:gd name="T88" fmla="*/ 2157 w 2282"/>
                  <a:gd name="T89" fmla="*/ 2381 h 2743"/>
                  <a:gd name="T90" fmla="*/ 2171 w 2282"/>
                  <a:gd name="T91" fmla="*/ 2298 h 2743"/>
                  <a:gd name="T92" fmla="*/ 2164 w 2282"/>
                  <a:gd name="T93" fmla="*/ 2239 h 2743"/>
                  <a:gd name="T94" fmla="*/ 2062 w 2282"/>
                  <a:gd name="T95" fmla="*/ 1632 h 2743"/>
                  <a:gd name="T96" fmla="*/ 2055 w 2282"/>
                  <a:gd name="T97" fmla="*/ 1601 h 2743"/>
                  <a:gd name="T98" fmla="*/ 2037 w 2282"/>
                  <a:gd name="T99" fmla="*/ 1555 h 2743"/>
                  <a:gd name="T100" fmla="*/ 2012 w 2282"/>
                  <a:gd name="T101" fmla="*/ 1515 h 2743"/>
                  <a:gd name="T102" fmla="*/ 1979 w 2282"/>
                  <a:gd name="T103" fmla="*/ 1478 h 2743"/>
                  <a:gd name="T104" fmla="*/ 1941 w 2282"/>
                  <a:gd name="T105" fmla="*/ 1450 h 2743"/>
                  <a:gd name="T106" fmla="*/ 1653 w 2282"/>
                  <a:gd name="T107" fmla="*/ 1321 h 2743"/>
                  <a:gd name="T108" fmla="*/ 1650 w 2282"/>
                  <a:gd name="T109" fmla="*/ 252 h 2743"/>
                  <a:gd name="T110" fmla="*/ 1630 w 2282"/>
                  <a:gd name="T111" fmla="*/ 171 h 2743"/>
                  <a:gd name="T112" fmla="*/ 1586 w 2282"/>
                  <a:gd name="T113" fmla="*/ 102 h 2743"/>
                  <a:gd name="T114" fmla="*/ 1527 w 2282"/>
                  <a:gd name="T115" fmla="*/ 48 h 2743"/>
                  <a:gd name="T116" fmla="*/ 1454 w 2282"/>
                  <a:gd name="T117" fmla="*/ 13 h 2743"/>
                  <a:gd name="T118" fmla="*/ 1370 w 2282"/>
                  <a:gd name="T119" fmla="*/ 0 h 2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2" h="2743">
                    <a:moveTo>
                      <a:pt x="1370" y="0"/>
                    </a:moveTo>
                    <a:lnTo>
                      <a:pt x="1370" y="0"/>
                    </a:lnTo>
                    <a:lnTo>
                      <a:pt x="1370" y="0"/>
                    </a:lnTo>
                    <a:lnTo>
                      <a:pt x="666" y="1"/>
                    </a:lnTo>
                    <a:lnTo>
                      <a:pt x="666" y="1"/>
                    </a:lnTo>
                    <a:lnTo>
                      <a:pt x="637" y="3"/>
                    </a:lnTo>
                    <a:lnTo>
                      <a:pt x="609" y="7"/>
                    </a:lnTo>
                    <a:lnTo>
                      <a:pt x="582" y="13"/>
                    </a:lnTo>
                    <a:lnTo>
                      <a:pt x="556" y="23"/>
                    </a:lnTo>
                    <a:lnTo>
                      <a:pt x="532" y="35"/>
                    </a:lnTo>
                    <a:lnTo>
                      <a:pt x="509" y="50"/>
                    </a:lnTo>
                    <a:lnTo>
                      <a:pt x="487" y="66"/>
                    </a:lnTo>
                    <a:lnTo>
                      <a:pt x="467" y="84"/>
                    </a:lnTo>
                    <a:lnTo>
                      <a:pt x="448" y="104"/>
                    </a:lnTo>
                    <a:lnTo>
                      <a:pt x="432" y="125"/>
                    </a:lnTo>
                    <a:lnTo>
                      <a:pt x="419" y="148"/>
                    </a:lnTo>
                    <a:lnTo>
                      <a:pt x="406" y="173"/>
                    </a:lnTo>
                    <a:lnTo>
                      <a:pt x="397" y="198"/>
                    </a:lnTo>
                    <a:lnTo>
                      <a:pt x="390" y="225"/>
                    </a:lnTo>
                    <a:lnTo>
                      <a:pt x="386" y="254"/>
                    </a:lnTo>
                    <a:lnTo>
                      <a:pt x="385" y="282"/>
                    </a:lnTo>
                    <a:lnTo>
                      <a:pt x="385" y="1042"/>
                    </a:lnTo>
                    <a:lnTo>
                      <a:pt x="307" y="973"/>
                    </a:lnTo>
                    <a:lnTo>
                      <a:pt x="307" y="973"/>
                    </a:lnTo>
                    <a:lnTo>
                      <a:pt x="293" y="962"/>
                    </a:lnTo>
                    <a:lnTo>
                      <a:pt x="280" y="953"/>
                    </a:lnTo>
                    <a:lnTo>
                      <a:pt x="265" y="946"/>
                    </a:lnTo>
                    <a:lnTo>
                      <a:pt x="250" y="939"/>
                    </a:lnTo>
                    <a:lnTo>
                      <a:pt x="234" y="934"/>
                    </a:lnTo>
                    <a:lnTo>
                      <a:pt x="219" y="931"/>
                    </a:lnTo>
                    <a:lnTo>
                      <a:pt x="203" y="929"/>
                    </a:lnTo>
                    <a:lnTo>
                      <a:pt x="186" y="929"/>
                    </a:lnTo>
                    <a:lnTo>
                      <a:pt x="186" y="929"/>
                    </a:lnTo>
                    <a:lnTo>
                      <a:pt x="168" y="929"/>
                    </a:lnTo>
                    <a:lnTo>
                      <a:pt x="147" y="933"/>
                    </a:lnTo>
                    <a:lnTo>
                      <a:pt x="128" y="938"/>
                    </a:lnTo>
                    <a:lnTo>
                      <a:pt x="109" y="945"/>
                    </a:lnTo>
                    <a:lnTo>
                      <a:pt x="92" y="954"/>
                    </a:lnTo>
                    <a:lnTo>
                      <a:pt x="74" y="965"/>
                    </a:lnTo>
                    <a:lnTo>
                      <a:pt x="60" y="979"/>
                    </a:lnTo>
                    <a:lnTo>
                      <a:pt x="45" y="993"/>
                    </a:lnTo>
                    <a:lnTo>
                      <a:pt x="45" y="993"/>
                    </a:lnTo>
                    <a:lnTo>
                      <a:pt x="33" y="1008"/>
                    </a:lnTo>
                    <a:lnTo>
                      <a:pt x="23" y="1024"/>
                    </a:lnTo>
                    <a:lnTo>
                      <a:pt x="15" y="1041"/>
                    </a:lnTo>
                    <a:lnTo>
                      <a:pt x="10" y="1058"/>
                    </a:lnTo>
                    <a:lnTo>
                      <a:pt x="4" y="1076"/>
                    </a:lnTo>
                    <a:lnTo>
                      <a:pt x="1" y="1093"/>
                    </a:lnTo>
                    <a:lnTo>
                      <a:pt x="0" y="1111"/>
                    </a:lnTo>
                    <a:lnTo>
                      <a:pt x="1" y="1128"/>
                    </a:lnTo>
                    <a:lnTo>
                      <a:pt x="3" y="1146"/>
                    </a:lnTo>
                    <a:lnTo>
                      <a:pt x="7" y="1164"/>
                    </a:lnTo>
                    <a:lnTo>
                      <a:pt x="14" y="1181"/>
                    </a:lnTo>
                    <a:lnTo>
                      <a:pt x="20" y="1197"/>
                    </a:lnTo>
                    <a:lnTo>
                      <a:pt x="28" y="1213"/>
                    </a:lnTo>
                    <a:lnTo>
                      <a:pt x="39" y="1228"/>
                    </a:lnTo>
                    <a:lnTo>
                      <a:pt x="51" y="1242"/>
                    </a:lnTo>
                    <a:lnTo>
                      <a:pt x="65" y="1255"/>
                    </a:lnTo>
                    <a:lnTo>
                      <a:pt x="284" y="1446"/>
                    </a:lnTo>
                    <a:lnTo>
                      <a:pt x="284" y="1446"/>
                    </a:lnTo>
                    <a:lnTo>
                      <a:pt x="266" y="1439"/>
                    </a:lnTo>
                    <a:lnTo>
                      <a:pt x="247" y="1435"/>
                    </a:lnTo>
                    <a:lnTo>
                      <a:pt x="228" y="1432"/>
                    </a:lnTo>
                    <a:lnTo>
                      <a:pt x="209" y="1431"/>
                    </a:lnTo>
                    <a:lnTo>
                      <a:pt x="209" y="1431"/>
                    </a:lnTo>
                    <a:lnTo>
                      <a:pt x="188" y="1432"/>
                    </a:lnTo>
                    <a:lnTo>
                      <a:pt x="166" y="1436"/>
                    </a:lnTo>
                    <a:lnTo>
                      <a:pt x="145" y="1442"/>
                    </a:lnTo>
                    <a:lnTo>
                      <a:pt x="124" y="1451"/>
                    </a:lnTo>
                    <a:lnTo>
                      <a:pt x="105" y="1462"/>
                    </a:lnTo>
                    <a:lnTo>
                      <a:pt x="88" y="1475"/>
                    </a:lnTo>
                    <a:lnTo>
                      <a:pt x="72" y="1492"/>
                    </a:lnTo>
                    <a:lnTo>
                      <a:pt x="57" y="1509"/>
                    </a:lnTo>
                    <a:lnTo>
                      <a:pt x="57" y="1509"/>
                    </a:lnTo>
                    <a:lnTo>
                      <a:pt x="41" y="1533"/>
                    </a:lnTo>
                    <a:lnTo>
                      <a:pt x="28" y="1558"/>
                    </a:lnTo>
                    <a:lnTo>
                      <a:pt x="19" y="1579"/>
                    </a:lnTo>
                    <a:lnTo>
                      <a:pt x="14" y="1602"/>
                    </a:lnTo>
                    <a:lnTo>
                      <a:pt x="10" y="1623"/>
                    </a:lnTo>
                    <a:lnTo>
                      <a:pt x="10" y="1633"/>
                    </a:lnTo>
                    <a:lnTo>
                      <a:pt x="11" y="1644"/>
                    </a:lnTo>
                    <a:lnTo>
                      <a:pt x="12" y="1655"/>
                    </a:lnTo>
                    <a:lnTo>
                      <a:pt x="15" y="1664"/>
                    </a:lnTo>
                    <a:lnTo>
                      <a:pt x="22" y="1685"/>
                    </a:lnTo>
                    <a:lnTo>
                      <a:pt x="33" y="1705"/>
                    </a:lnTo>
                    <a:lnTo>
                      <a:pt x="46" y="1725"/>
                    </a:lnTo>
                    <a:lnTo>
                      <a:pt x="64" y="1747"/>
                    </a:lnTo>
                    <a:lnTo>
                      <a:pt x="84" y="1767"/>
                    </a:lnTo>
                    <a:lnTo>
                      <a:pt x="108" y="1789"/>
                    </a:lnTo>
                    <a:lnTo>
                      <a:pt x="135" y="1810"/>
                    </a:lnTo>
                    <a:lnTo>
                      <a:pt x="166" y="1832"/>
                    </a:lnTo>
                    <a:lnTo>
                      <a:pt x="201" y="1856"/>
                    </a:lnTo>
                    <a:lnTo>
                      <a:pt x="315" y="1929"/>
                    </a:lnTo>
                    <a:lnTo>
                      <a:pt x="315" y="1929"/>
                    </a:lnTo>
                    <a:lnTo>
                      <a:pt x="292" y="1940"/>
                    </a:lnTo>
                    <a:lnTo>
                      <a:pt x="269" y="1955"/>
                    </a:lnTo>
                    <a:lnTo>
                      <a:pt x="258" y="1963"/>
                    </a:lnTo>
                    <a:lnTo>
                      <a:pt x="249" y="1971"/>
                    </a:lnTo>
                    <a:lnTo>
                      <a:pt x="239" y="1980"/>
                    </a:lnTo>
                    <a:lnTo>
                      <a:pt x="231" y="1991"/>
                    </a:lnTo>
                    <a:lnTo>
                      <a:pt x="231" y="1991"/>
                    </a:lnTo>
                    <a:lnTo>
                      <a:pt x="224" y="2001"/>
                    </a:lnTo>
                    <a:lnTo>
                      <a:pt x="219" y="2011"/>
                    </a:lnTo>
                    <a:lnTo>
                      <a:pt x="213" y="2022"/>
                    </a:lnTo>
                    <a:lnTo>
                      <a:pt x="209" y="2033"/>
                    </a:lnTo>
                    <a:lnTo>
                      <a:pt x="207" y="2045"/>
                    </a:lnTo>
                    <a:lnTo>
                      <a:pt x="204" y="2056"/>
                    </a:lnTo>
                    <a:lnTo>
                      <a:pt x="203" y="2068"/>
                    </a:lnTo>
                    <a:lnTo>
                      <a:pt x="201" y="2080"/>
                    </a:lnTo>
                    <a:lnTo>
                      <a:pt x="201" y="2091"/>
                    </a:lnTo>
                    <a:lnTo>
                      <a:pt x="203" y="2103"/>
                    </a:lnTo>
                    <a:lnTo>
                      <a:pt x="204" y="2115"/>
                    </a:lnTo>
                    <a:lnTo>
                      <a:pt x="207" y="2126"/>
                    </a:lnTo>
                    <a:lnTo>
                      <a:pt x="209" y="2137"/>
                    </a:lnTo>
                    <a:lnTo>
                      <a:pt x="213" y="2149"/>
                    </a:lnTo>
                    <a:lnTo>
                      <a:pt x="219" y="2160"/>
                    </a:lnTo>
                    <a:lnTo>
                      <a:pt x="224" y="2171"/>
                    </a:lnTo>
                    <a:lnTo>
                      <a:pt x="224" y="2171"/>
                    </a:lnTo>
                    <a:lnTo>
                      <a:pt x="231" y="2188"/>
                    </a:lnTo>
                    <a:lnTo>
                      <a:pt x="239" y="2206"/>
                    </a:lnTo>
                    <a:lnTo>
                      <a:pt x="250" y="2223"/>
                    </a:lnTo>
                    <a:lnTo>
                      <a:pt x="262" y="2238"/>
                    </a:lnTo>
                    <a:lnTo>
                      <a:pt x="276" y="2253"/>
                    </a:lnTo>
                    <a:lnTo>
                      <a:pt x="290" y="2266"/>
                    </a:lnTo>
                    <a:lnTo>
                      <a:pt x="307" y="2279"/>
                    </a:lnTo>
                    <a:lnTo>
                      <a:pt x="321" y="2289"/>
                    </a:lnTo>
                    <a:lnTo>
                      <a:pt x="1010" y="2743"/>
                    </a:lnTo>
                    <a:lnTo>
                      <a:pt x="2282" y="2743"/>
                    </a:lnTo>
                    <a:lnTo>
                      <a:pt x="2199" y="2566"/>
                    </a:lnTo>
                    <a:lnTo>
                      <a:pt x="2133" y="2433"/>
                    </a:lnTo>
                    <a:lnTo>
                      <a:pt x="2133" y="2433"/>
                    </a:lnTo>
                    <a:lnTo>
                      <a:pt x="2141" y="2420"/>
                    </a:lnTo>
                    <a:lnTo>
                      <a:pt x="2147" y="2408"/>
                    </a:lnTo>
                    <a:lnTo>
                      <a:pt x="2153" y="2395"/>
                    </a:lnTo>
                    <a:lnTo>
                      <a:pt x="2157" y="2381"/>
                    </a:lnTo>
                    <a:lnTo>
                      <a:pt x="2166" y="2354"/>
                    </a:lnTo>
                    <a:lnTo>
                      <a:pt x="2170" y="2326"/>
                    </a:lnTo>
                    <a:lnTo>
                      <a:pt x="2171" y="2298"/>
                    </a:lnTo>
                    <a:lnTo>
                      <a:pt x="2170" y="2268"/>
                    </a:lnTo>
                    <a:lnTo>
                      <a:pt x="2168" y="2254"/>
                    </a:lnTo>
                    <a:lnTo>
                      <a:pt x="2164" y="2239"/>
                    </a:lnTo>
                    <a:lnTo>
                      <a:pt x="2162" y="2226"/>
                    </a:lnTo>
                    <a:lnTo>
                      <a:pt x="2156" y="2212"/>
                    </a:lnTo>
                    <a:lnTo>
                      <a:pt x="2062" y="1632"/>
                    </a:lnTo>
                    <a:lnTo>
                      <a:pt x="2062" y="1632"/>
                    </a:lnTo>
                    <a:lnTo>
                      <a:pt x="2059" y="1616"/>
                    </a:lnTo>
                    <a:lnTo>
                      <a:pt x="2055" y="1601"/>
                    </a:lnTo>
                    <a:lnTo>
                      <a:pt x="2049" y="1585"/>
                    </a:lnTo>
                    <a:lnTo>
                      <a:pt x="2044" y="1570"/>
                    </a:lnTo>
                    <a:lnTo>
                      <a:pt x="2037" y="1555"/>
                    </a:lnTo>
                    <a:lnTo>
                      <a:pt x="2029" y="1542"/>
                    </a:lnTo>
                    <a:lnTo>
                      <a:pt x="2021" y="1528"/>
                    </a:lnTo>
                    <a:lnTo>
                      <a:pt x="2012" y="1515"/>
                    </a:lnTo>
                    <a:lnTo>
                      <a:pt x="2002" y="1502"/>
                    </a:lnTo>
                    <a:lnTo>
                      <a:pt x="1991" y="1490"/>
                    </a:lnTo>
                    <a:lnTo>
                      <a:pt x="1979" y="1478"/>
                    </a:lnTo>
                    <a:lnTo>
                      <a:pt x="1967" y="1469"/>
                    </a:lnTo>
                    <a:lnTo>
                      <a:pt x="1955" y="1458"/>
                    </a:lnTo>
                    <a:lnTo>
                      <a:pt x="1941" y="1450"/>
                    </a:lnTo>
                    <a:lnTo>
                      <a:pt x="1927" y="1442"/>
                    </a:lnTo>
                    <a:lnTo>
                      <a:pt x="1912" y="1435"/>
                    </a:lnTo>
                    <a:lnTo>
                      <a:pt x="1653" y="1321"/>
                    </a:lnTo>
                    <a:lnTo>
                      <a:pt x="1651" y="281"/>
                    </a:lnTo>
                    <a:lnTo>
                      <a:pt x="1651" y="281"/>
                    </a:lnTo>
                    <a:lnTo>
                      <a:pt x="1650" y="252"/>
                    </a:lnTo>
                    <a:lnTo>
                      <a:pt x="1646" y="224"/>
                    </a:lnTo>
                    <a:lnTo>
                      <a:pt x="1639" y="198"/>
                    </a:lnTo>
                    <a:lnTo>
                      <a:pt x="1630" y="171"/>
                    </a:lnTo>
                    <a:lnTo>
                      <a:pt x="1617" y="147"/>
                    </a:lnTo>
                    <a:lnTo>
                      <a:pt x="1603" y="124"/>
                    </a:lnTo>
                    <a:lnTo>
                      <a:pt x="1586" y="102"/>
                    </a:lnTo>
                    <a:lnTo>
                      <a:pt x="1569" y="82"/>
                    </a:lnTo>
                    <a:lnTo>
                      <a:pt x="1549" y="65"/>
                    </a:lnTo>
                    <a:lnTo>
                      <a:pt x="1527" y="48"/>
                    </a:lnTo>
                    <a:lnTo>
                      <a:pt x="1504" y="35"/>
                    </a:lnTo>
                    <a:lnTo>
                      <a:pt x="1480" y="23"/>
                    </a:lnTo>
                    <a:lnTo>
                      <a:pt x="1454" y="13"/>
                    </a:lnTo>
                    <a:lnTo>
                      <a:pt x="1427" y="7"/>
                    </a:lnTo>
                    <a:lnTo>
                      <a:pt x="1399" y="1"/>
                    </a:lnTo>
                    <a:lnTo>
                      <a:pt x="13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82"/>
              <p:cNvSpPr>
                <a:spLocks/>
              </p:cNvSpPr>
              <p:nvPr/>
            </p:nvSpPr>
            <p:spPr bwMode="auto">
              <a:xfrm>
                <a:off x="4316413" y="4824413"/>
                <a:ext cx="2384425" cy="1630363"/>
              </a:xfrm>
              <a:custGeom>
                <a:avLst/>
                <a:gdLst>
                  <a:gd name="T0" fmla="*/ 25 w 1502"/>
                  <a:gd name="T1" fmla="*/ 58 h 1027"/>
                  <a:gd name="T2" fmla="*/ 25 w 1502"/>
                  <a:gd name="T3" fmla="*/ 58 h 1027"/>
                  <a:gd name="T4" fmla="*/ 25 w 1502"/>
                  <a:gd name="T5" fmla="*/ 58 h 1027"/>
                  <a:gd name="T6" fmla="*/ 19 w 1502"/>
                  <a:gd name="T7" fmla="*/ 71 h 1027"/>
                  <a:gd name="T8" fmla="*/ 12 w 1502"/>
                  <a:gd name="T9" fmla="*/ 85 h 1027"/>
                  <a:gd name="T10" fmla="*/ 6 w 1502"/>
                  <a:gd name="T11" fmla="*/ 98 h 1027"/>
                  <a:gd name="T12" fmla="*/ 2 w 1502"/>
                  <a:gd name="T13" fmla="*/ 112 h 1027"/>
                  <a:gd name="T14" fmla="*/ 0 w 1502"/>
                  <a:gd name="T15" fmla="*/ 125 h 1027"/>
                  <a:gd name="T16" fmla="*/ 0 w 1502"/>
                  <a:gd name="T17" fmla="*/ 140 h 1027"/>
                  <a:gd name="T18" fmla="*/ 0 w 1502"/>
                  <a:gd name="T19" fmla="*/ 154 h 1027"/>
                  <a:gd name="T20" fmla="*/ 2 w 1502"/>
                  <a:gd name="T21" fmla="*/ 169 h 1027"/>
                  <a:gd name="T22" fmla="*/ 5 w 1502"/>
                  <a:gd name="T23" fmla="*/ 182 h 1027"/>
                  <a:gd name="T24" fmla="*/ 9 w 1502"/>
                  <a:gd name="T25" fmla="*/ 196 h 1027"/>
                  <a:gd name="T26" fmla="*/ 14 w 1502"/>
                  <a:gd name="T27" fmla="*/ 209 h 1027"/>
                  <a:gd name="T28" fmla="*/ 23 w 1502"/>
                  <a:gd name="T29" fmla="*/ 221 h 1027"/>
                  <a:gd name="T30" fmla="*/ 31 w 1502"/>
                  <a:gd name="T31" fmla="*/ 233 h 1027"/>
                  <a:gd name="T32" fmla="*/ 40 w 1502"/>
                  <a:gd name="T33" fmla="*/ 244 h 1027"/>
                  <a:gd name="T34" fmla="*/ 51 w 1502"/>
                  <a:gd name="T35" fmla="*/ 255 h 1027"/>
                  <a:gd name="T36" fmla="*/ 62 w 1502"/>
                  <a:gd name="T37" fmla="*/ 264 h 1027"/>
                  <a:gd name="T38" fmla="*/ 1120 w 1502"/>
                  <a:gd name="T39" fmla="*/ 1027 h 1027"/>
                  <a:gd name="T40" fmla="*/ 1502 w 1502"/>
                  <a:gd name="T41" fmla="*/ 1027 h 1027"/>
                  <a:gd name="T42" fmla="*/ 1502 w 1502"/>
                  <a:gd name="T43" fmla="*/ 1027 h 1027"/>
                  <a:gd name="T44" fmla="*/ 1502 w 1502"/>
                  <a:gd name="T45" fmla="*/ 1008 h 1027"/>
                  <a:gd name="T46" fmla="*/ 1501 w 1502"/>
                  <a:gd name="T47" fmla="*/ 989 h 1027"/>
                  <a:gd name="T48" fmla="*/ 1495 w 1502"/>
                  <a:gd name="T49" fmla="*/ 970 h 1027"/>
                  <a:gd name="T50" fmla="*/ 1489 w 1502"/>
                  <a:gd name="T51" fmla="*/ 953 h 1027"/>
                  <a:gd name="T52" fmla="*/ 1481 w 1502"/>
                  <a:gd name="T53" fmla="*/ 935 h 1027"/>
                  <a:gd name="T54" fmla="*/ 1468 w 1502"/>
                  <a:gd name="T55" fmla="*/ 919 h 1027"/>
                  <a:gd name="T56" fmla="*/ 1455 w 1502"/>
                  <a:gd name="T57" fmla="*/ 906 h 1027"/>
                  <a:gd name="T58" fmla="*/ 1440 w 1502"/>
                  <a:gd name="T59" fmla="*/ 892 h 1027"/>
                  <a:gd name="T60" fmla="*/ 225 w 1502"/>
                  <a:gd name="T61" fmla="*/ 30 h 1027"/>
                  <a:gd name="T62" fmla="*/ 225 w 1502"/>
                  <a:gd name="T63" fmla="*/ 30 h 1027"/>
                  <a:gd name="T64" fmla="*/ 213 w 1502"/>
                  <a:gd name="T65" fmla="*/ 21 h 1027"/>
                  <a:gd name="T66" fmla="*/ 199 w 1502"/>
                  <a:gd name="T67" fmla="*/ 15 h 1027"/>
                  <a:gd name="T68" fmla="*/ 186 w 1502"/>
                  <a:gd name="T69" fmla="*/ 9 h 1027"/>
                  <a:gd name="T70" fmla="*/ 172 w 1502"/>
                  <a:gd name="T71" fmla="*/ 5 h 1027"/>
                  <a:gd name="T72" fmla="*/ 159 w 1502"/>
                  <a:gd name="T73" fmla="*/ 1 h 1027"/>
                  <a:gd name="T74" fmla="*/ 145 w 1502"/>
                  <a:gd name="T75" fmla="*/ 0 h 1027"/>
                  <a:gd name="T76" fmla="*/ 132 w 1502"/>
                  <a:gd name="T77" fmla="*/ 0 h 1027"/>
                  <a:gd name="T78" fmla="*/ 118 w 1502"/>
                  <a:gd name="T79" fmla="*/ 1 h 1027"/>
                  <a:gd name="T80" fmla="*/ 105 w 1502"/>
                  <a:gd name="T81" fmla="*/ 4 h 1027"/>
                  <a:gd name="T82" fmla="*/ 91 w 1502"/>
                  <a:gd name="T83" fmla="*/ 8 h 1027"/>
                  <a:gd name="T84" fmla="*/ 79 w 1502"/>
                  <a:gd name="T85" fmla="*/ 12 h 1027"/>
                  <a:gd name="T86" fmla="*/ 67 w 1502"/>
                  <a:gd name="T87" fmla="*/ 19 h 1027"/>
                  <a:gd name="T88" fmla="*/ 56 w 1502"/>
                  <a:gd name="T89" fmla="*/ 27 h 1027"/>
                  <a:gd name="T90" fmla="*/ 46 w 1502"/>
                  <a:gd name="T91" fmla="*/ 36 h 1027"/>
                  <a:gd name="T92" fmla="*/ 35 w 1502"/>
                  <a:gd name="T93" fmla="*/ 46 h 1027"/>
                  <a:gd name="T94" fmla="*/ 25 w 1502"/>
                  <a:gd name="T95" fmla="*/ 58 h 1027"/>
                  <a:gd name="T96" fmla="*/ 25 w 1502"/>
                  <a:gd name="T97" fmla="*/ 58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2" h="1027">
                    <a:moveTo>
                      <a:pt x="25" y="58"/>
                    </a:moveTo>
                    <a:lnTo>
                      <a:pt x="25" y="58"/>
                    </a:lnTo>
                    <a:lnTo>
                      <a:pt x="25" y="58"/>
                    </a:lnTo>
                    <a:lnTo>
                      <a:pt x="19" y="71"/>
                    </a:lnTo>
                    <a:lnTo>
                      <a:pt x="12" y="85"/>
                    </a:lnTo>
                    <a:lnTo>
                      <a:pt x="6" y="98"/>
                    </a:lnTo>
                    <a:lnTo>
                      <a:pt x="2" y="112"/>
                    </a:lnTo>
                    <a:lnTo>
                      <a:pt x="0" y="125"/>
                    </a:lnTo>
                    <a:lnTo>
                      <a:pt x="0" y="140"/>
                    </a:lnTo>
                    <a:lnTo>
                      <a:pt x="0" y="154"/>
                    </a:lnTo>
                    <a:lnTo>
                      <a:pt x="2" y="169"/>
                    </a:lnTo>
                    <a:lnTo>
                      <a:pt x="5" y="182"/>
                    </a:lnTo>
                    <a:lnTo>
                      <a:pt x="9" y="196"/>
                    </a:lnTo>
                    <a:lnTo>
                      <a:pt x="14" y="209"/>
                    </a:lnTo>
                    <a:lnTo>
                      <a:pt x="23" y="221"/>
                    </a:lnTo>
                    <a:lnTo>
                      <a:pt x="31" y="233"/>
                    </a:lnTo>
                    <a:lnTo>
                      <a:pt x="40" y="244"/>
                    </a:lnTo>
                    <a:lnTo>
                      <a:pt x="51" y="255"/>
                    </a:lnTo>
                    <a:lnTo>
                      <a:pt x="62" y="264"/>
                    </a:lnTo>
                    <a:lnTo>
                      <a:pt x="1120" y="1027"/>
                    </a:lnTo>
                    <a:lnTo>
                      <a:pt x="1502" y="1027"/>
                    </a:lnTo>
                    <a:lnTo>
                      <a:pt x="1502" y="1027"/>
                    </a:lnTo>
                    <a:lnTo>
                      <a:pt x="1502" y="1008"/>
                    </a:lnTo>
                    <a:lnTo>
                      <a:pt x="1501" y="989"/>
                    </a:lnTo>
                    <a:lnTo>
                      <a:pt x="1495" y="970"/>
                    </a:lnTo>
                    <a:lnTo>
                      <a:pt x="1489" y="953"/>
                    </a:lnTo>
                    <a:lnTo>
                      <a:pt x="1481" y="935"/>
                    </a:lnTo>
                    <a:lnTo>
                      <a:pt x="1468" y="919"/>
                    </a:lnTo>
                    <a:lnTo>
                      <a:pt x="1455" y="906"/>
                    </a:lnTo>
                    <a:lnTo>
                      <a:pt x="1440" y="892"/>
                    </a:lnTo>
                    <a:lnTo>
                      <a:pt x="225" y="30"/>
                    </a:lnTo>
                    <a:lnTo>
                      <a:pt x="225" y="30"/>
                    </a:lnTo>
                    <a:lnTo>
                      <a:pt x="213" y="21"/>
                    </a:lnTo>
                    <a:lnTo>
                      <a:pt x="199" y="15"/>
                    </a:lnTo>
                    <a:lnTo>
                      <a:pt x="186" y="9"/>
                    </a:lnTo>
                    <a:lnTo>
                      <a:pt x="172" y="5"/>
                    </a:lnTo>
                    <a:lnTo>
                      <a:pt x="159" y="1"/>
                    </a:lnTo>
                    <a:lnTo>
                      <a:pt x="145" y="0"/>
                    </a:lnTo>
                    <a:lnTo>
                      <a:pt x="132" y="0"/>
                    </a:lnTo>
                    <a:lnTo>
                      <a:pt x="118" y="1"/>
                    </a:lnTo>
                    <a:lnTo>
                      <a:pt x="105" y="4"/>
                    </a:lnTo>
                    <a:lnTo>
                      <a:pt x="91" y="8"/>
                    </a:lnTo>
                    <a:lnTo>
                      <a:pt x="79" y="12"/>
                    </a:lnTo>
                    <a:lnTo>
                      <a:pt x="67" y="19"/>
                    </a:lnTo>
                    <a:lnTo>
                      <a:pt x="56" y="27"/>
                    </a:lnTo>
                    <a:lnTo>
                      <a:pt x="46" y="36"/>
                    </a:lnTo>
                    <a:lnTo>
                      <a:pt x="35" y="46"/>
                    </a:lnTo>
                    <a:lnTo>
                      <a:pt x="25" y="58"/>
                    </a:lnTo>
                    <a:lnTo>
                      <a:pt x="25" y="58"/>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83"/>
              <p:cNvSpPr>
                <a:spLocks/>
              </p:cNvSpPr>
              <p:nvPr/>
            </p:nvSpPr>
            <p:spPr bwMode="auto">
              <a:xfrm>
                <a:off x="5064125" y="4959350"/>
                <a:ext cx="2546350" cy="1776413"/>
              </a:xfrm>
              <a:custGeom>
                <a:avLst/>
                <a:gdLst>
                  <a:gd name="T0" fmla="*/ 590 w 1604"/>
                  <a:gd name="T1" fmla="*/ 1119 h 1119"/>
                  <a:gd name="T2" fmla="*/ 0 w 1604"/>
                  <a:gd name="T3" fmla="*/ 518 h 1119"/>
                  <a:gd name="T4" fmla="*/ 1053 w 1604"/>
                  <a:gd name="T5" fmla="*/ 0 h 1119"/>
                  <a:gd name="T6" fmla="*/ 1604 w 1604"/>
                  <a:gd name="T7" fmla="*/ 1119 h 1119"/>
                  <a:gd name="T8" fmla="*/ 590 w 1604"/>
                  <a:gd name="T9" fmla="*/ 1119 h 1119"/>
                </a:gdLst>
                <a:ahLst/>
                <a:cxnLst>
                  <a:cxn ang="0">
                    <a:pos x="T0" y="T1"/>
                  </a:cxn>
                  <a:cxn ang="0">
                    <a:pos x="T2" y="T3"/>
                  </a:cxn>
                  <a:cxn ang="0">
                    <a:pos x="T4" y="T5"/>
                  </a:cxn>
                  <a:cxn ang="0">
                    <a:pos x="T6" y="T7"/>
                  </a:cxn>
                  <a:cxn ang="0">
                    <a:pos x="T8" y="T9"/>
                  </a:cxn>
                </a:cxnLst>
                <a:rect l="0" t="0" r="r" b="b"/>
                <a:pathLst>
                  <a:path w="1604" h="1119">
                    <a:moveTo>
                      <a:pt x="590" y="1119"/>
                    </a:moveTo>
                    <a:lnTo>
                      <a:pt x="0" y="518"/>
                    </a:lnTo>
                    <a:lnTo>
                      <a:pt x="1053" y="0"/>
                    </a:lnTo>
                    <a:lnTo>
                      <a:pt x="1604" y="1119"/>
                    </a:lnTo>
                    <a:lnTo>
                      <a:pt x="590" y="1119"/>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84"/>
              <p:cNvSpPr>
                <a:spLocks/>
              </p:cNvSpPr>
              <p:nvPr/>
            </p:nvSpPr>
            <p:spPr bwMode="auto">
              <a:xfrm>
                <a:off x="4471988" y="5586413"/>
                <a:ext cx="1812925" cy="1149350"/>
              </a:xfrm>
              <a:custGeom>
                <a:avLst/>
                <a:gdLst>
                  <a:gd name="T0" fmla="*/ 19 w 1142"/>
                  <a:gd name="T1" fmla="*/ 64 h 724"/>
                  <a:gd name="T2" fmla="*/ 19 w 1142"/>
                  <a:gd name="T3" fmla="*/ 64 h 724"/>
                  <a:gd name="T4" fmla="*/ 19 w 1142"/>
                  <a:gd name="T5" fmla="*/ 64 h 724"/>
                  <a:gd name="T6" fmla="*/ 11 w 1142"/>
                  <a:gd name="T7" fmla="*/ 76 h 724"/>
                  <a:gd name="T8" fmla="*/ 6 w 1142"/>
                  <a:gd name="T9" fmla="*/ 88 h 724"/>
                  <a:gd name="T10" fmla="*/ 2 w 1142"/>
                  <a:gd name="T11" fmla="*/ 100 h 724"/>
                  <a:gd name="T12" fmla="*/ 0 w 1142"/>
                  <a:gd name="T13" fmla="*/ 111 h 724"/>
                  <a:gd name="T14" fmla="*/ 0 w 1142"/>
                  <a:gd name="T15" fmla="*/ 123 h 724"/>
                  <a:gd name="T16" fmla="*/ 2 w 1142"/>
                  <a:gd name="T17" fmla="*/ 134 h 724"/>
                  <a:gd name="T18" fmla="*/ 4 w 1142"/>
                  <a:gd name="T19" fmla="*/ 145 h 724"/>
                  <a:gd name="T20" fmla="*/ 10 w 1142"/>
                  <a:gd name="T21" fmla="*/ 156 h 724"/>
                  <a:gd name="T22" fmla="*/ 15 w 1142"/>
                  <a:gd name="T23" fmla="*/ 166 h 724"/>
                  <a:gd name="T24" fmla="*/ 22 w 1142"/>
                  <a:gd name="T25" fmla="*/ 176 h 724"/>
                  <a:gd name="T26" fmla="*/ 30 w 1142"/>
                  <a:gd name="T27" fmla="*/ 187 h 724"/>
                  <a:gd name="T28" fmla="*/ 39 w 1142"/>
                  <a:gd name="T29" fmla="*/ 196 h 724"/>
                  <a:gd name="T30" fmla="*/ 60 w 1142"/>
                  <a:gd name="T31" fmla="*/ 215 h 724"/>
                  <a:gd name="T32" fmla="*/ 84 w 1142"/>
                  <a:gd name="T33" fmla="*/ 234 h 724"/>
                  <a:gd name="T34" fmla="*/ 829 w 1142"/>
                  <a:gd name="T35" fmla="*/ 724 h 724"/>
                  <a:gd name="T36" fmla="*/ 1142 w 1142"/>
                  <a:gd name="T37" fmla="*/ 724 h 724"/>
                  <a:gd name="T38" fmla="*/ 226 w 1142"/>
                  <a:gd name="T39" fmla="*/ 27 h 724"/>
                  <a:gd name="T40" fmla="*/ 226 w 1142"/>
                  <a:gd name="T41" fmla="*/ 27 h 724"/>
                  <a:gd name="T42" fmla="*/ 212 w 1142"/>
                  <a:gd name="T43" fmla="*/ 19 h 724"/>
                  <a:gd name="T44" fmla="*/ 199 w 1142"/>
                  <a:gd name="T45" fmla="*/ 13 h 724"/>
                  <a:gd name="T46" fmla="*/ 185 w 1142"/>
                  <a:gd name="T47" fmla="*/ 7 h 724"/>
                  <a:gd name="T48" fmla="*/ 172 w 1142"/>
                  <a:gd name="T49" fmla="*/ 3 h 724"/>
                  <a:gd name="T50" fmla="*/ 158 w 1142"/>
                  <a:gd name="T51" fmla="*/ 2 h 724"/>
                  <a:gd name="T52" fmla="*/ 143 w 1142"/>
                  <a:gd name="T53" fmla="*/ 0 h 724"/>
                  <a:gd name="T54" fmla="*/ 128 w 1142"/>
                  <a:gd name="T55" fmla="*/ 0 h 724"/>
                  <a:gd name="T56" fmla="*/ 115 w 1142"/>
                  <a:gd name="T57" fmla="*/ 3 h 724"/>
                  <a:gd name="T58" fmla="*/ 101 w 1142"/>
                  <a:gd name="T59" fmla="*/ 6 h 724"/>
                  <a:gd name="T60" fmla="*/ 88 w 1142"/>
                  <a:gd name="T61" fmla="*/ 10 h 724"/>
                  <a:gd name="T62" fmla="*/ 74 w 1142"/>
                  <a:gd name="T63" fmla="*/ 17 h 724"/>
                  <a:gd name="T64" fmla="*/ 62 w 1142"/>
                  <a:gd name="T65" fmla="*/ 23 h 724"/>
                  <a:gd name="T66" fmla="*/ 50 w 1142"/>
                  <a:gd name="T67" fmla="*/ 31 h 724"/>
                  <a:gd name="T68" fmla="*/ 38 w 1142"/>
                  <a:gd name="T69" fmla="*/ 41 h 724"/>
                  <a:gd name="T70" fmla="*/ 29 w 1142"/>
                  <a:gd name="T71" fmla="*/ 52 h 724"/>
                  <a:gd name="T72" fmla="*/ 19 w 1142"/>
                  <a:gd name="T73" fmla="*/ 64 h 724"/>
                  <a:gd name="T74" fmla="*/ 19 w 1142"/>
                  <a:gd name="T75" fmla="*/ 64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42" h="724">
                    <a:moveTo>
                      <a:pt x="19" y="64"/>
                    </a:moveTo>
                    <a:lnTo>
                      <a:pt x="19" y="64"/>
                    </a:lnTo>
                    <a:lnTo>
                      <a:pt x="19" y="64"/>
                    </a:lnTo>
                    <a:lnTo>
                      <a:pt x="11" y="76"/>
                    </a:lnTo>
                    <a:lnTo>
                      <a:pt x="6" y="88"/>
                    </a:lnTo>
                    <a:lnTo>
                      <a:pt x="2" y="100"/>
                    </a:lnTo>
                    <a:lnTo>
                      <a:pt x="0" y="111"/>
                    </a:lnTo>
                    <a:lnTo>
                      <a:pt x="0" y="123"/>
                    </a:lnTo>
                    <a:lnTo>
                      <a:pt x="2" y="134"/>
                    </a:lnTo>
                    <a:lnTo>
                      <a:pt x="4" y="145"/>
                    </a:lnTo>
                    <a:lnTo>
                      <a:pt x="10" y="156"/>
                    </a:lnTo>
                    <a:lnTo>
                      <a:pt x="15" y="166"/>
                    </a:lnTo>
                    <a:lnTo>
                      <a:pt x="22" y="176"/>
                    </a:lnTo>
                    <a:lnTo>
                      <a:pt x="30" y="187"/>
                    </a:lnTo>
                    <a:lnTo>
                      <a:pt x="39" y="196"/>
                    </a:lnTo>
                    <a:lnTo>
                      <a:pt x="60" y="215"/>
                    </a:lnTo>
                    <a:lnTo>
                      <a:pt x="84" y="234"/>
                    </a:lnTo>
                    <a:lnTo>
                      <a:pt x="829" y="724"/>
                    </a:lnTo>
                    <a:lnTo>
                      <a:pt x="1142" y="724"/>
                    </a:lnTo>
                    <a:lnTo>
                      <a:pt x="226" y="27"/>
                    </a:lnTo>
                    <a:lnTo>
                      <a:pt x="226" y="27"/>
                    </a:lnTo>
                    <a:lnTo>
                      <a:pt x="212" y="19"/>
                    </a:lnTo>
                    <a:lnTo>
                      <a:pt x="199" y="13"/>
                    </a:lnTo>
                    <a:lnTo>
                      <a:pt x="185" y="7"/>
                    </a:lnTo>
                    <a:lnTo>
                      <a:pt x="172" y="3"/>
                    </a:lnTo>
                    <a:lnTo>
                      <a:pt x="158" y="2"/>
                    </a:lnTo>
                    <a:lnTo>
                      <a:pt x="143" y="0"/>
                    </a:lnTo>
                    <a:lnTo>
                      <a:pt x="128" y="0"/>
                    </a:lnTo>
                    <a:lnTo>
                      <a:pt x="115" y="3"/>
                    </a:lnTo>
                    <a:lnTo>
                      <a:pt x="101" y="6"/>
                    </a:lnTo>
                    <a:lnTo>
                      <a:pt x="88" y="10"/>
                    </a:lnTo>
                    <a:lnTo>
                      <a:pt x="74" y="17"/>
                    </a:lnTo>
                    <a:lnTo>
                      <a:pt x="62" y="23"/>
                    </a:lnTo>
                    <a:lnTo>
                      <a:pt x="50" y="31"/>
                    </a:lnTo>
                    <a:lnTo>
                      <a:pt x="38" y="41"/>
                    </a:lnTo>
                    <a:lnTo>
                      <a:pt x="29" y="52"/>
                    </a:lnTo>
                    <a:lnTo>
                      <a:pt x="19" y="64"/>
                    </a:lnTo>
                    <a:lnTo>
                      <a:pt x="19" y="64"/>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85"/>
              <p:cNvSpPr>
                <a:spLocks/>
              </p:cNvSpPr>
              <p:nvPr/>
            </p:nvSpPr>
            <p:spPr bwMode="auto">
              <a:xfrm>
                <a:off x="4124325" y="3921125"/>
                <a:ext cx="2108200" cy="1900238"/>
              </a:xfrm>
              <a:custGeom>
                <a:avLst/>
                <a:gdLst>
                  <a:gd name="T0" fmla="*/ 34 w 1328"/>
                  <a:gd name="T1" fmla="*/ 52 h 1197"/>
                  <a:gd name="T2" fmla="*/ 25 w 1328"/>
                  <a:gd name="T3" fmla="*/ 63 h 1197"/>
                  <a:gd name="T4" fmla="*/ 11 w 1328"/>
                  <a:gd name="T5" fmla="*/ 88 h 1197"/>
                  <a:gd name="T6" fmla="*/ 3 w 1328"/>
                  <a:gd name="T7" fmla="*/ 114 h 1197"/>
                  <a:gd name="T8" fmla="*/ 0 w 1328"/>
                  <a:gd name="T9" fmla="*/ 142 h 1197"/>
                  <a:gd name="T10" fmla="*/ 2 w 1328"/>
                  <a:gd name="T11" fmla="*/ 169 h 1197"/>
                  <a:gd name="T12" fmla="*/ 10 w 1328"/>
                  <a:gd name="T13" fmla="*/ 195 h 1197"/>
                  <a:gd name="T14" fmla="*/ 22 w 1328"/>
                  <a:gd name="T15" fmla="*/ 221 h 1197"/>
                  <a:gd name="T16" fmla="*/ 40 w 1328"/>
                  <a:gd name="T17" fmla="*/ 243 h 1197"/>
                  <a:gd name="T18" fmla="*/ 1093 w 1328"/>
                  <a:gd name="T19" fmla="*/ 1161 h 1197"/>
                  <a:gd name="T20" fmla="*/ 1103 w 1328"/>
                  <a:gd name="T21" fmla="*/ 1171 h 1197"/>
                  <a:gd name="T22" fmla="*/ 1129 w 1328"/>
                  <a:gd name="T23" fmla="*/ 1184 h 1197"/>
                  <a:gd name="T24" fmla="*/ 1155 w 1328"/>
                  <a:gd name="T25" fmla="*/ 1193 h 1197"/>
                  <a:gd name="T26" fmla="*/ 1182 w 1328"/>
                  <a:gd name="T27" fmla="*/ 1197 h 1197"/>
                  <a:gd name="T28" fmla="*/ 1210 w 1328"/>
                  <a:gd name="T29" fmla="*/ 1194 h 1197"/>
                  <a:gd name="T30" fmla="*/ 1236 w 1328"/>
                  <a:gd name="T31" fmla="*/ 1186 h 1197"/>
                  <a:gd name="T32" fmla="*/ 1261 w 1328"/>
                  <a:gd name="T33" fmla="*/ 1174 h 1197"/>
                  <a:gd name="T34" fmla="*/ 1284 w 1328"/>
                  <a:gd name="T35" fmla="*/ 1156 h 1197"/>
                  <a:gd name="T36" fmla="*/ 1294 w 1328"/>
                  <a:gd name="T37" fmla="*/ 1145 h 1197"/>
                  <a:gd name="T38" fmla="*/ 1310 w 1328"/>
                  <a:gd name="T39" fmla="*/ 1122 h 1197"/>
                  <a:gd name="T40" fmla="*/ 1321 w 1328"/>
                  <a:gd name="T41" fmla="*/ 1097 h 1197"/>
                  <a:gd name="T42" fmla="*/ 1326 w 1328"/>
                  <a:gd name="T43" fmla="*/ 1070 h 1197"/>
                  <a:gd name="T44" fmla="*/ 1328 w 1328"/>
                  <a:gd name="T45" fmla="*/ 1041 h 1197"/>
                  <a:gd name="T46" fmla="*/ 1322 w 1328"/>
                  <a:gd name="T47" fmla="*/ 1014 h 1197"/>
                  <a:gd name="T48" fmla="*/ 1313 w 1328"/>
                  <a:gd name="T49" fmla="*/ 989 h 1197"/>
                  <a:gd name="T50" fmla="*/ 1298 w 1328"/>
                  <a:gd name="T51" fmla="*/ 966 h 1197"/>
                  <a:gd name="T52" fmla="*/ 1278 w 1328"/>
                  <a:gd name="T53" fmla="*/ 944 h 1197"/>
                  <a:gd name="T54" fmla="*/ 235 w 1328"/>
                  <a:gd name="T55" fmla="*/ 36 h 1197"/>
                  <a:gd name="T56" fmla="*/ 211 w 1328"/>
                  <a:gd name="T57" fmla="*/ 19 h 1197"/>
                  <a:gd name="T58" fmla="*/ 185 w 1328"/>
                  <a:gd name="T59" fmla="*/ 7 h 1197"/>
                  <a:gd name="T60" fmla="*/ 158 w 1328"/>
                  <a:gd name="T61" fmla="*/ 2 h 1197"/>
                  <a:gd name="T62" fmla="*/ 131 w 1328"/>
                  <a:gd name="T63" fmla="*/ 2 h 1197"/>
                  <a:gd name="T64" fmla="*/ 104 w 1328"/>
                  <a:gd name="T65" fmla="*/ 6 h 1197"/>
                  <a:gd name="T66" fmla="*/ 79 w 1328"/>
                  <a:gd name="T67" fmla="*/ 17 h 1197"/>
                  <a:gd name="T68" fmla="*/ 54 w 1328"/>
                  <a:gd name="T69" fmla="*/ 32 h 1197"/>
                  <a:gd name="T70" fmla="*/ 34 w 1328"/>
                  <a:gd name="T71" fmla="*/ 52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28" h="1197">
                    <a:moveTo>
                      <a:pt x="34" y="52"/>
                    </a:moveTo>
                    <a:lnTo>
                      <a:pt x="34" y="52"/>
                    </a:lnTo>
                    <a:lnTo>
                      <a:pt x="34" y="52"/>
                    </a:lnTo>
                    <a:lnTo>
                      <a:pt x="25" y="63"/>
                    </a:lnTo>
                    <a:lnTo>
                      <a:pt x="18" y="75"/>
                    </a:lnTo>
                    <a:lnTo>
                      <a:pt x="11" y="88"/>
                    </a:lnTo>
                    <a:lnTo>
                      <a:pt x="6" y="100"/>
                    </a:lnTo>
                    <a:lnTo>
                      <a:pt x="3" y="114"/>
                    </a:lnTo>
                    <a:lnTo>
                      <a:pt x="0" y="127"/>
                    </a:lnTo>
                    <a:lnTo>
                      <a:pt x="0" y="142"/>
                    </a:lnTo>
                    <a:lnTo>
                      <a:pt x="0" y="156"/>
                    </a:lnTo>
                    <a:lnTo>
                      <a:pt x="2" y="169"/>
                    </a:lnTo>
                    <a:lnTo>
                      <a:pt x="6" y="183"/>
                    </a:lnTo>
                    <a:lnTo>
                      <a:pt x="10" y="195"/>
                    </a:lnTo>
                    <a:lnTo>
                      <a:pt x="15" y="208"/>
                    </a:lnTo>
                    <a:lnTo>
                      <a:pt x="22" y="221"/>
                    </a:lnTo>
                    <a:lnTo>
                      <a:pt x="30" y="231"/>
                    </a:lnTo>
                    <a:lnTo>
                      <a:pt x="40" y="243"/>
                    </a:lnTo>
                    <a:lnTo>
                      <a:pt x="50" y="253"/>
                    </a:lnTo>
                    <a:lnTo>
                      <a:pt x="1093" y="1161"/>
                    </a:lnTo>
                    <a:lnTo>
                      <a:pt x="1093" y="1161"/>
                    </a:lnTo>
                    <a:lnTo>
                      <a:pt x="1103" y="1171"/>
                    </a:lnTo>
                    <a:lnTo>
                      <a:pt x="1116" y="1179"/>
                    </a:lnTo>
                    <a:lnTo>
                      <a:pt x="1129" y="1184"/>
                    </a:lnTo>
                    <a:lnTo>
                      <a:pt x="1141" y="1190"/>
                    </a:lnTo>
                    <a:lnTo>
                      <a:pt x="1155" y="1193"/>
                    </a:lnTo>
                    <a:lnTo>
                      <a:pt x="1168" y="1195"/>
                    </a:lnTo>
                    <a:lnTo>
                      <a:pt x="1182" y="1197"/>
                    </a:lnTo>
                    <a:lnTo>
                      <a:pt x="1197" y="1195"/>
                    </a:lnTo>
                    <a:lnTo>
                      <a:pt x="1210" y="1194"/>
                    </a:lnTo>
                    <a:lnTo>
                      <a:pt x="1224" y="1191"/>
                    </a:lnTo>
                    <a:lnTo>
                      <a:pt x="1236" y="1186"/>
                    </a:lnTo>
                    <a:lnTo>
                      <a:pt x="1249" y="1180"/>
                    </a:lnTo>
                    <a:lnTo>
                      <a:pt x="1261" y="1174"/>
                    </a:lnTo>
                    <a:lnTo>
                      <a:pt x="1274" y="1166"/>
                    </a:lnTo>
                    <a:lnTo>
                      <a:pt x="1284" y="1156"/>
                    </a:lnTo>
                    <a:lnTo>
                      <a:pt x="1294" y="1145"/>
                    </a:lnTo>
                    <a:lnTo>
                      <a:pt x="1294" y="1145"/>
                    </a:lnTo>
                    <a:lnTo>
                      <a:pt x="1303" y="1134"/>
                    </a:lnTo>
                    <a:lnTo>
                      <a:pt x="1310" y="1122"/>
                    </a:lnTo>
                    <a:lnTo>
                      <a:pt x="1317" y="1109"/>
                    </a:lnTo>
                    <a:lnTo>
                      <a:pt x="1321" y="1097"/>
                    </a:lnTo>
                    <a:lnTo>
                      <a:pt x="1325" y="1083"/>
                    </a:lnTo>
                    <a:lnTo>
                      <a:pt x="1326" y="1070"/>
                    </a:lnTo>
                    <a:lnTo>
                      <a:pt x="1328" y="1056"/>
                    </a:lnTo>
                    <a:lnTo>
                      <a:pt x="1328" y="1041"/>
                    </a:lnTo>
                    <a:lnTo>
                      <a:pt x="1325" y="1028"/>
                    </a:lnTo>
                    <a:lnTo>
                      <a:pt x="1322" y="1014"/>
                    </a:lnTo>
                    <a:lnTo>
                      <a:pt x="1318" y="1002"/>
                    </a:lnTo>
                    <a:lnTo>
                      <a:pt x="1313" y="989"/>
                    </a:lnTo>
                    <a:lnTo>
                      <a:pt x="1306" y="977"/>
                    </a:lnTo>
                    <a:lnTo>
                      <a:pt x="1298" y="966"/>
                    </a:lnTo>
                    <a:lnTo>
                      <a:pt x="1288" y="955"/>
                    </a:lnTo>
                    <a:lnTo>
                      <a:pt x="1278" y="944"/>
                    </a:lnTo>
                    <a:lnTo>
                      <a:pt x="235" y="36"/>
                    </a:lnTo>
                    <a:lnTo>
                      <a:pt x="235" y="36"/>
                    </a:lnTo>
                    <a:lnTo>
                      <a:pt x="223" y="26"/>
                    </a:lnTo>
                    <a:lnTo>
                      <a:pt x="211" y="19"/>
                    </a:lnTo>
                    <a:lnTo>
                      <a:pt x="199" y="13"/>
                    </a:lnTo>
                    <a:lnTo>
                      <a:pt x="185" y="7"/>
                    </a:lnTo>
                    <a:lnTo>
                      <a:pt x="172" y="5"/>
                    </a:lnTo>
                    <a:lnTo>
                      <a:pt x="158" y="2"/>
                    </a:lnTo>
                    <a:lnTo>
                      <a:pt x="145" y="0"/>
                    </a:lnTo>
                    <a:lnTo>
                      <a:pt x="131" y="2"/>
                    </a:lnTo>
                    <a:lnTo>
                      <a:pt x="118" y="3"/>
                    </a:lnTo>
                    <a:lnTo>
                      <a:pt x="104" y="6"/>
                    </a:lnTo>
                    <a:lnTo>
                      <a:pt x="91" y="11"/>
                    </a:lnTo>
                    <a:lnTo>
                      <a:pt x="79" y="17"/>
                    </a:lnTo>
                    <a:lnTo>
                      <a:pt x="67" y="23"/>
                    </a:lnTo>
                    <a:lnTo>
                      <a:pt x="54" y="32"/>
                    </a:lnTo>
                    <a:lnTo>
                      <a:pt x="44" y="41"/>
                    </a:lnTo>
                    <a:lnTo>
                      <a:pt x="34" y="52"/>
                    </a:lnTo>
                    <a:lnTo>
                      <a:pt x="34" y="52"/>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86"/>
              <p:cNvSpPr>
                <a:spLocks/>
              </p:cNvSpPr>
              <p:nvPr/>
            </p:nvSpPr>
            <p:spPr bwMode="auto">
              <a:xfrm>
                <a:off x="4576763" y="4267200"/>
                <a:ext cx="200025" cy="295275"/>
              </a:xfrm>
              <a:custGeom>
                <a:avLst/>
                <a:gdLst>
                  <a:gd name="T0" fmla="*/ 119 w 126"/>
                  <a:gd name="T1" fmla="*/ 0 h 186"/>
                  <a:gd name="T2" fmla="*/ 119 w 126"/>
                  <a:gd name="T3" fmla="*/ 0 h 186"/>
                  <a:gd name="T4" fmla="*/ 118 w 126"/>
                  <a:gd name="T5" fmla="*/ 20 h 186"/>
                  <a:gd name="T6" fmla="*/ 115 w 126"/>
                  <a:gd name="T7" fmla="*/ 38 h 186"/>
                  <a:gd name="T8" fmla="*/ 112 w 126"/>
                  <a:gd name="T9" fmla="*/ 55 h 186"/>
                  <a:gd name="T10" fmla="*/ 107 w 126"/>
                  <a:gd name="T11" fmla="*/ 71 h 186"/>
                  <a:gd name="T12" fmla="*/ 102 w 126"/>
                  <a:gd name="T13" fmla="*/ 88 h 186"/>
                  <a:gd name="T14" fmla="*/ 95 w 126"/>
                  <a:gd name="T15" fmla="*/ 101 h 186"/>
                  <a:gd name="T16" fmla="*/ 87 w 126"/>
                  <a:gd name="T17" fmla="*/ 115 h 186"/>
                  <a:gd name="T18" fmla="*/ 79 w 126"/>
                  <a:gd name="T19" fmla="*/ 127 h 186"/>
                  <a:gd name="T20" fmla="*/ 71 w 126"/>
                  <a:gd name="T21" fmla="*/ 138 h 186"/>
                  <a:gd name="T22" fmla="*/ 61 w 126"/>
                  <a:gd name="T23" fmla="*/ 148 h 186"/>
                  <a:gd name="T24" fmla="*/ 52 w 126"/>
                  <a:gd name="T25" fmla="*/ 156 h 186"/>
                  <a:gd name="T26" fmla="*/ 41 w 126"/>
                  <a:gd name="T27" fmla="*/ 165 h 186"/>
                  <a:gd name="T28" fmla="*/ 31 w 126"/>
                  <a:gd name="T29" fmla="*/ 171 h 186"/>
                  <a:gd name="T30" fmla="*/ 21 w 126"/>
                  <a:gd name="T31" fmla="*/ 177 h 186"/>
                  <a:gd name="T32" fmla="*/ 11 w 126"/>
                  <a:gd name="T33" fmla="*/ 181 h 186"/>
                  <a:gd name="T34" fmla="*/ 0 w 126"/>
                  <a:gd name="T35" fmla="*/ 183 h 186"/>
                  <a:gd name="T36" fmla="*/ 0 w 126"/>
                  <a:gd name="T37" fmla="*/ 183 h 186"/>
                  <a:gd name="T38" fmla="*/ 18 w 126"/>
                  <a:gd name="T39" fmla="*/ 186 h 186"/>
                  <a:gd name="T40" fmla="*/ 33 w 126"/>
                  <a:gd name="T41" fmla="*/ 186 h 186"/>
                  <a:gd name="T42" fmla="*/ 48 w 126"/>
                  <a:gd name="T43" fmla="*/ 185 h 186"/>
                  <a:gd name="T44" fmla="*/ 62 w 126"/>
                  <a:gd name="T45" fmla="*/ 181 h 186"/>
                  <a:gd name="T46" fmla="*/ 75 w 126"/>
                  <a:gd name="T47" fmla="*/ 175 h 186"/>
                  <a:gd name="T48" fmla="*/ 85 w 126"/>
                  <a:gd name="T49" fmla="*/ 167 h 186"/>
                  <a:gd name="T50" fmla="*/ 96 w 126"/>
                  <a:gd name="T51" fmla="*/ 158 h 186"/>
                  <a:gd name="T52" fmla="*/ 104 w 126"/>
                  <a:gd name="T53" fmla="*/ 147 h 186"/>
                  <a:gd name="T54" fmla="*/ 112 w 126"/>
                  <a:gd name="T55" fmla="*/ 133 h 186"/>
                  <a:gd name="T56" fmla="*/ 118 w 126"/>
                  <a:gd name="T57" fmla="*/ 119 h 186"/>
                  <a:gd name="T58" fmla="*/ 122 w 126"/>
                  <a:gd name="T59" fmla="*/ 102 h 186"/>
                  <a:gd name="T60" fmla="*/ 125 w 126"/>
                  <a:gd name="T61" fmla="*/ 85 h 186"/>
                  <a:gd name="T62" fmla="*/ 126 w 126"/>
                  <a:gd name="T63" fmla="*/ 66 h 186"/>
                  <a:gd name="T64" fmla="*/ 125 w 126"/>
                  <a:gd name="T65" fmla="*/ 46 h 186"/>
                  <a:gd name="T66" fmla="*/ 123 w 126"/>
                  <a:gd name="T67" fmla="*/ 24 h 186"/>
                  <a:gd name="T68" fmla="*/ 119 w 126"/>
                  <a:gd name="T69" fmla="*/ 0 h 186"/>
                  <a:gd name="T70" fmla="*/ 119 w 126"/>
                  <a:gd name="T7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86">
                    <a:moveTo>
                      <a:pt x="119" y="0"/>
                    </a:moveTo>
                    <a:lnTo>
                      <a:pt x="119" y="0"/>
                    </a:lnTo>
                    <a:lnTo>
                      <a:pt x="118" y="20"/>
                    </a:lnTo>
                    <a:lnTo>
                      <a:pt x="115" y="38"/>
                    </a:lnTo>
                    <a:lnTo>
                      <a:pt x="112" y="55"/>
                    </a:lnTo>
                    <a:lnTo>
                      <a:pt x="107" y="71"/>
                    </a:lnTo>
                    <a:lnTo>
                      <a:pt x="102" y="88"/>
                    </a:lnTo>
                    <a:lnTo>
                      <a:pt x="95" y="101"/>
                    </a:lnTo>
                    <a:lnTo>
                      <a:pt x="87" y="115"/>
                    </a:lnTo>
                    <a:lnTo>
                      <a:pt x="79" y="127"/>
                    </a:lnTo>
                    <a:lnTo>
                      <a:pt x="71" y="138"/>
                    </a:lnTo>
                    <a:lnTo>
                      <a:pt x="61" y="148"/>
                    </a:lnTo>
                    <a:lnTo>
                      <a:pt x="52" y="156"/>
                    </a:lnTo>
                    <a:lnTo>
                      <a:pt x="41" y="165"/>
                    </a:lnTo>
                    <a:lnTo>
                      <a:pt x="31" y="171"/>
                    </a:lnTo>
                    <a:lnTo>
                      <a:pt x="21" y="177"/>
                    </a:lnTo>
                    <a:lnTo>
                      <a:pt x="11" y="181"/>
                    </a:lnTo>
                    <a:lnTo>
                      <a:pt x="0" y="183"/>
                    </a:lnTo>
                    <a:lnTo>
                      <a:pt x="0" y="183"/>
                    </a:lnTo>
                    <a:lnTo>
                      <a:pt x="18" y="186"/>
                    </a:lnTo>
                    <a:lnTo>
                      <a:pt x="33" y="186"/>
                    </a:lnTo>
                    <a:lnTo>
                      <a:pt x="48" y="185"/>
                    </a:lnTo>
                    <a:lnTo>
                      <a:pt x="62" y="181"/>
                    </a:lnTo>
                    <a:lnTo>
                      <a:pt x="75" y="175"/>
                    </a:lnTo>
                    <a:lnTo>
                      <a:pt x="85" y="167"/>
                    </a:lnTo>
                    <a:lnTo>
                      <a:pt x="96" y="158"/>
                    </a:lnTo>
                    <a:lnTo>
                      <a:pt x="104" y="147"/>
                    </a:lnTo>
                    <a:lnTo>
                      <a:pt x="112" y="133"/>
                    </a:lnTo>
                    <a:lnTo>
                      <a:pt x="118" y="119"/>
                    </a:lnTo>
                    <a:lnTo>
                      <a:pt x="122" y="102"/>
                    </a:lnTo>
                    <a:lnTo>
                      <a:pt x="125" y="85"/>
                    </a:lnTo>
                    <a:lnTo>
                      <a:pt x="126" y="66"/>
                    </a:lnTo>
                    <a:lnTo>
                      <a:pt x="125" y="46"/>
                    </a:lnTo>
                    <a:lnTo>
                      <a:pt x="123" y="24"/>
                    </a:lnTo>
                    <a:lnTo>
                      <a:pt x="119" y="0"/>
                    </a:lnTo>
                    <a:lnTo>
                      <a:pt x="119" y="0"/>
                    </a:lnTo>
                    <a:close/>
                  </a:path>
                </a:pathLst>
              </a:custGeom>
              <a:solidFill>
                <a:srgbClr val="C3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87"/>
              <p:cNvSpPr>
                <a:spLocks/>
              </p:cNvSpPr>
              <p:nvPr/>
            </p:nvSpPr>
            <p:spPr bwMode="auto">
              <a:xfrm>
                <a:off x="6600825" y="4873625"/>
                <a:ext cx="833437" cy="1630363"/>
              </a:xfrm>
              <a:custGeom>
                <a:avLst/>
                <a:gdLst>
                  <a:gd name="T0" fmla="*/ 421 w 525"/>
                  <a:gd name="T1" fmla="*/ 981 h 1027"/>
                  <a:gd name="T2" fmla="*/ 326 w 525"/>
                  <a:gd name="T3" fmla="*/ 1027 h 1027"/>
                  <a:gd name="T4" fmla="*/ 281 w 525"/>
                  <a:gd name="T5" fmla="*/ 831 h 1027"/>
                  <a:gd name="T6" fmla="*/ 11 w 525"/>
                  <a:gd name="T7" fmla="*/ 81 h 1027"/>
                  <a:gd name="T8" fmla="*/ 11 w 525"/>
                  <a:gd name="T9" fmla="*/ 81 h 1027"/>
                  <a:gd name="T10" fmla="*/ 4 w 525"/>
                  <a:gd name="T11" fmla="*/ 63 h 1027"/>
                  <a:gd name="T12" fmla="*/ 1 w 525"/>
                  <a:gd name="T13" fmla="*/ 47 h 1027"/>
                  <a:gd name="T14" fmla="*/ 0 w 525"/>
                  <a:gd name="T15" fmla="*/ 35 h 1027"/>
                  <a:gd name="T16" fmla="*/ 0 w 525"/>
                  <a:gd name="T17" fmla="*/ 24 h 1027"/>
                  <a:gd name="T18" fmla="*/ 4 w 525"/>
                  <a:gd name="T19" fmla="*/ 16 h 1027"/>
                  <a:gd name="T20" fmla="*/ 8 w 525"/>
                  <a:gd name="T21" fmla="*/ 9 h 1027"/>
                  <a:gd name="T22" fmla="*/ 15 w 525"/>
                  <a:gd name="T23" fmla="*/ 5 h 1027"/>
                  <a:gd name="T24" fmla="*/ 24 w 525"/>
                  <a:gd name="T25" fmla="*/ 1 h 1027"/>
                  <a:gd name="T26" fmla="*/ 34 w 525"/>
                  <a:gd name="T27" fmla="*/ 0 h 1027"/>
                  <a:gd name="T28" fmla="*/ 44 w 525"/>
                  <a:gd name="T29" fmla="*/ 0 h 1027"/>
                  <a:gd name="T30" fmla="*/ 58 w 525"/>
                  <a:gd name="T31" fmla="*/ 1 h 1027"/>
                  <a:gd name="T32" fmla="*/ 71 w 525"/>
                  <a:gd name="T33" fmla="*/ 4 h 1027"/>
                  <a:gd name="T34" fmla="*/ 104 w 525"/>
                  <a:gd name="T35" fmla="*/ 11 h 1027"/>
                  <a:gd name="T36" fmla="*/ 137 w 525"/>
                  <a:gd name="T37" fmla="*/ 21 h 1027"/>
                  <a:gd name="T38" fmla="*/ 213 w 525"/>
                  <a:gd name="T39" fmla="*/ 46 h 1027"/>
                  <a:gd name="T40" fmla="*/ 252 w 525"/>
                  <a:gd name="T41" fmla="*/ 58 h 1027"/>
                  <a:gd name="T42" fmla="*/ 290 w 525"/>
                  <a:gd name="T43" fmla="*/ 67 h 1027"/>
                  <a:gd name="T44" fmla="*/ 326 w 525"/>
                  <a:gd name="T45" fmla="*/ 75 h 1027"/>
                  <a:gd name="T46" fmla="*/ 343 w 525"/>
                  <a:gd name="T47" fmla="*/ 78 h 1027"/>
                  <a:gd name="T48" fmla="*/ 360 w 525"/>
                  <a:gd name="T49" fmla="*/ 78 h 1027"/>
                  <a:gd name="T50" fmla="*/ 375 w 525"/>
                  <a:gd name="T51" fmla="*/ 78 h 1027"/>
                  <a:gd name="T52" fmla="*/ 390 w 525"/>
                  <a:gd name="T53" fmla="*/ 77 h 1027"/>
                  <a:gd name="T54" fmla="*/ 403 w 525"/>
                  <a:gd name="T55" fmla="*/ 74 h 1027"/>
                  <a:gd name="T56" fmla="*/ 416 w 525"/>
                  <a:gd name="T57" fmla="*/ 69 h 1027"/>
                  <a:gd name="T58" fmla="*/ 511 w 525"/>
                  <a:gd name="T59" fmla="*/ 653 h 1027"/>
                  <a:gd name="T60" fmla="*/ 511 w 525"/>
                  <a:gd name="T61" fmla="*/ 653 h 1027"/>
                  <a:gd name="T62" fmla="*/ 518 w 525"/>
                  <a:gd name="T63" fmla="*/ 672 h 1027"/>
                  <a:gd name="T64" fmla="*/ 522 w 525"/>
                  <a:gd name="T65" fmla="*/ 694 h 1027"/>
                  <a:gd name="T66" fmla="*/ 525 w 525"/>
                  <a:gd name="T67" fmla="*/ 717 h 1027"/>
                  <a:gd name="T68" fmla="*/ 525 w 525"/>
                  <a:gd name="T69" fmla="*/ 740 h 1027"/>
                  <a:gd name="T70" fmla="*/ 525 w 525"/>
                  <a:gd name="T71" fmla="*/ 764 h 1027"/>
                  <a:gd name="T72" fmla="*/ 522 w 525"/>
                  <a:gd name="T73" fmla="*/ 788 h 1027"/>
                  <a:gd name="T74" fmla="*/ 518 w 525"/>
                  <a:gd name="T75" fmla="*/ 813 h 1027"/>
                  <a:gd name="T76" fmla="*/ 513 w 525"/>
                  <a:gd name="T77" fmla="*/ 837 h 1027"/>
                  <a:gd name="T78" fmla="*/ 506 w 525"/>
                  <a:gd name="T79" fmla="*/ 861 h 1027"/>
                  <a:gd name="T80" fmla="*/ 498 w 525"/>
                  <a:gd name="T81" fmla="*/ 884 h 1027"/>
                  <a:gd name="T82" fmla="*/ 488 w 525"/>
                  <a:gd name="T83" fmla="*/ 906 h 1027"/>
                  <a:gd name="T84" fmla="*/ 478 w 525"/>
                  <a:gd name="T85" fmla="*/ 925 h 1027"/>
                  <a:gd name="T86" fmla="*/ 466 w 525"/>
                  <a:gd name="T87" fmla="*/ 944 h 1027"/>
                  <a:gd name="T88" fmla="*/ 452 w 525"/>
                  <a:gd name="T89" fmla="*/ 958 h 1027"/>
                  <a:gd name="T90" fmla="*/ 437 w 525"/>
                  <a:gd name="T91" fmla="*/ 971 h 1027"/>
                  <a:gd name="T92" fmla="*/ 429 w 525"/>
                  <a:gd name="T93" fmla="*/ 976 h 1027"/>
                  <a:gd name="T94" fmla="*/ 421 w 525"/>
                  <a:gd name="T95" fmla="*/ 981 h 1027"/>
                  <a:gd name="T96" fmla="*/ 421 w 525"/>
                  <a:gd name="T97" fmla="*/ 981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5" h="1027">
                    <a:moveTo>
                      <a:pt x="421" y="981"/>
                    </a:moveTo>
                    <a:lnTo>
                      <a:pt x="326" y="1027"/>
                    </a:lnTo>
                    <a:lnTo>
                      <a:pt x="281" y="831"/>
                    </a:lnTo>
                    <a:lnTo>
                      <a:pt x="11" y="81"/>
                    </a:lnTo>
                    <a:lnTo>
                      <a:pt x="11" y="81"/>
                    </a:lnTo>
                    <a:lnTo>
                      <a:pt x="4" y="63"/>
                    </a:lnTo>
                    <a:lnTo>
                      <a:pt x="1" y="47"/>
                    </a:lnTo>
                    <a:lnTo>
                      <a:pt x="0" y="35"/>
                    </a:lnTo>
                    <a:lnTo>
                      <a:pt x="0" y="24"/>
                    </a:lnTo>
                    <a:lnTo>
                      <a:pt x="4" y="16"/>
                    </a:lnTo>
                    <a:lnTo>
                      <a:pt x="8" y="9"/>
                    </a:lnTo>
                    <a:lnTo>
                      <a:pt x="15" y="5"/>
                    </a:lnTo>
                    <a:lnTo>
                      <a:pt x="24" y="1"/>
                    </a:lnTo>
                    <a:lnTo>
                      <a:pt x="34" y="0"/>
                    </a:lnTo>
                    <a:lnTo>
                      <a:pt x="44" y="0"/>
                    </a:lnTo>
                    <a:lnTo>
                      <a:pt x="58" y="1"/>
                    </a:lnTo>
                    <a:lnTo>
                      <a:pt x="71" y="4"/>
                    </a:lnTo>
                    <a:lnTo>
                      <a:pt x="104" y="11"/>
                    </a:lnTo>
                    <a:lnTo>
                      <a:pt x="137" y="21"/>
                    </a:lnTo>
                    <a:lnTo>
                      <a:pt x="213" y="46"/>
                    </a:lnTo>
                    <a:lnTo>
                      <a:pt x="252" y="58"/>
                    </a:lnTo>
                    <a:lnTo>
                      <a:pt x="290" y="67"/>
                    </a:lnTo>
                    <a:lnTo>
                      <a:pt x="326" y="75"/>
                    </a:lnTo>
                    <a:lnTo>
                      <a:pt x="343" y="78"/>
                    </a:lnTo>
                    <a:lnTo>
                      <a:pt x="360" y="78"/>
                    </a:lnTo>
                    <a:lnTo>
                      <a:pt x="375" y="78"/>
                    </a:lnTo>
                    <a:lnTo>
                      <a:pt x="390" y="77"/>
                    </a:lnTo>
                    <a:lnTo>
                      <a:pt x="403" y="74"/>
                    </a:lnTo>
                    <a:lnTo>
                      <a:pt x="416" y="69"/>
                    </a:lnTo>
                    <a:lnTo>
                      <a:pt x="511" y="653"/>
                    </a:lnTo>
                    <a:lnTo>
                      <a:pt x="511" y="653"/>
                    </a:lnTo>
                    <a:lnTo>
                      <a:pt x="518" y="672"/>
                    </a:lnTo>
                    <a:lnTo>
                      <a:pt x="522" y="694"/>
                    </a:lnTo>
                    <a:lnTo>
                      <a:pt x="525" y="717"/>
                    </a:lnTo>
                    <a:lnTo>
                      <a:pt x="525" y="740"/>
                    </a:lnTo>
                    <a:lnTo>
                      <a:pt x="525" y="764"/>
                    </a:lnTo>
                    <a:lnTo>
                      <a:pt x="522" y="788"/>
                    </a:lnTo>
                    <a:lnTo>
                      <a:pt x="518" y="813"/>
                    </a:lnTo>
                    <a:lnTo>
                      <a:pt x="513" y="837"/>
                    </a:lnTo>
                    <a:lnTo>
                      <a:pt x="506" y="861"/>
                    </a:lnTo>
                    <a:lnTo>
                      <a:pt x="498" y="884"/>
                    </a:lnTo>
                    <a:lnTo>
                      <a:pt x="488" y="906"/>
                    </a:lnTo>
                    <a:lnTo>
                      <a:pt x="478" y="925"/>
                    </a:lnTo>
                    <a:lnTo>
                      <a:pt x="466" y="944"/>
                    </a:lnTo>
                    <a:lnTo>
                      <a:pt x="452" y="958"/>
                    </a:lnTo>
                    <a:lnTo>
                      <a:pt x="437" y="971"/>
                    </a:lnTo>
                    <a:lnTo>
                      <a:pt x="429" y="976"/>
                    </a:lnTo>
                    <a:lnTo>
                      <a:pt x="421" y="981"/>
                    </a:lnTo>
                    <a:lnTo>
                      <a:pt x="421" y="981"/>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88"/>
              <p:cNvSpPr>
                <a:spLocks/>
              </p:cNvSpPr>
              <p:nvPr/>
            </p:nvSpPr>
            <p:spPr bwMode="auto">
              <a:xfrm>
                <a:off x="6534150" y="4995863"/>
                <a:ext cx="423862" cy="1152525"/>
              </a:xfrm>
              <a:custGeom>
                <a:avLst/>
                <a:gdLst>
                  <a:gd name="T0" fmla="*/ 3 w 267"/>
                  <a:gd name="T1" fmla="*/ 726 h 726"/>
                  <a:gd name="T2" fmla="*/ 3 w 267"/>
                  <a:gd name="T3" fmla="*/ 726 h 726"/>
                  <a:gd name="T4" fmla="*/ 1 w 267"/>
                  <a:gd name="T5" fmla="*/ 713 h 726"/>
                  <a:gd name="T6" fmla="*/ 0 w 267"/>
                  <a:gd name="T7" fmla="*/ 696 h 726"/>
                  <a:gd name="T8" fmla="*/ 0 w 267"/>
                  <a:gd name="T9" fmla="*/ 659 h 726"/>
                  <a:gd name="T10" fmla="*/ 1 w 267"/>
                  <a:gd name="T11" fmla="*/ 615 h 726"/>
                  <a:gd name="T12" fmla="*/ 7 w 267"/>
                  <a:gd name="T13" fmla="*/ 567 h 726"/>
                  <a:gd name="T14" fmla="*/ 13 w 267"/>
                  <a:gd name="T15" fmla="*/ 517 h 726"/>
                  <a:gd name="T16" fmla="*/ 24 w 267"/>
                  <a:gd name="T17" fmla="*/ 467 h 726"/>
                  <a:gd name="T18" fmla="*/ 36 w 267"/>
                  <a:gd name="T19" fmla="*/ 416 h 726"/>
                  <a:gd name="T20" fmla="*/ 44 w 267"/>
                  <a:gd name="T21" fmla="*/ 391 h 726"/>
                  <a:gd name="T22" fmla="*/ 53 w 267"/>
                  <a:gd name="T23" fmla="*/ 368 h 726"/>
                  <a:gd name="T24" fmla="*/ 53 w 267"/>
                  <a:gd name="T25" fmla="*/ 11 h 726"/>
                  <a:gd name="T26" fmla="*/ 53 w 267"/>
                  <a:gd name="T27" fmla="*/ 11 h 726"/>
                  <a:gd name="T28" fmla="*/ 59 w 267"/>
                  <a:gd name="T29" fmla="*/ 13 h 726"/>
                  <a:gd name="T30" fmla="*/ 67 w 267"/>
                  <a:gd name="T31" fmla="*/ 15 h 726"/>
                  <a:gd name="T32" fmla="*/ 86 w 267"/>
                  <a:gd name="T33" fmla="*/ 15 h 726"/>
                  <a:gd name="T34" fmla="*/ 108 w 267"/>
                  <a:gd name="T35" fmla="*/ 13 h 726"/>
                  <a:gd name="T36" fmla="*/ 132 w 267"/>
                  <a:gd name="T37" fmla="*/ 9 h 726"/>
                  <a:gd name="T38" fmla="*/ 178 w 267"/>
                  <a:gd name="T39" fmla="*/ 3 h 726"/>
                  <a:gd name="T40" fmla="*/ 197 w 267"/>
                  <a:gd name="T41" fmla="*/ 0 h 726"/>
                  <a:gd name="T42" fmla="*/ 211 w 267"/>
                  <a:gd name="T43" fmla="*/ 0 h 726"/>
                  <a:gd name="T44" fmla="*/ 211 w 267"/>
                  <a:gd name="T45" fmla="*/ 0 h 726"/>
                  <a:gd name="T46" fmla="*/ 208 w 267"/>
                  <a:gd name="T47" fmla="*/ 5 h 726"/>
                  <a:gd name="T48" fmla="*/ 206 w 267"/>
                  <a:gd name="T49" fmla="*/ 13 h 726"/>
                  <a:gd name="T50" fmla="*/ 206 w 267"/>
                  <a:gd name="T51" fmla="*/ 25 h 726"/>
                  <a:gd name="T52" fmla="*/ 208 w 267"/>
                  <a:gd name="T53" fmla="*/ 40 h 726"/>
                  <a:gd name="T54" fmla="*/ 212 w 267"/>
                  <a:gd name="T55" fmla="*/ 78 h 726"/>
                  <a:gd name="T56" fmla="*/ 220 w 267"/>
                  <a:gd name="T57" fmla="*/ 121 h 726"/>
                  <a:gd name="T58" fmla="*/ 229 w 267"/>
                  <a:gd name="T59" fmla="*/ 169 h 726"/>
                  <a:gd name="T60" fmla="*/ 242 w 267"/>
                  <a:gd name="T61" fmla="*/ 216 h 726"/>
                  <a:gd name="T62" fmla="*/ 255 w 267"/>
                  <a:gd name="T63" fmla="*/ 260 h 726"/>
                  <a:gd name="T64" fmla="*/ 267 w 267"/>
                  <a:gd name="T65" fmla="*/ 298 h 726"/>
                  <a:gd name="T66" fmla="*/ 267 w 267"/>
                  <a:gd name="T67" fmla="*/ 298 h 726"/>
                  <a:gd name="T68" fmla="*/ 255 w 267"/>
                  <a:gd name="T69" fmla="*/ 302 h 726"/>
                  <a:gd name="T70" fmla="*/ 244 w 267"/>
                  <a:gd name="T71" fmla="*/ 308 h 726"/>
                  <a:gd name="T72" fmla="*/ 232 w 267"/>
                  <a:gd name="T73" fmla="*/ 314 h 726"/>
                  <a:gd name="T74" fmla="*/ 220 w 267"/>
                  <a:gd name="T75" fmla="*/ 322 h 726"/>
                  <a:gd name="T76" fmla="*/ 208 w 267"/>
                  <a:gd name="T77" fmla="*/ 332 h 726"/>
                  <a:gd name="T78" fmla="*/ 196 w 267"/>
                  <a:gd name="T79" fmla="*/ 343 h 726"/>
                  <a:gd name="T80" fmla="*/ 171 w 267"/>
                  <a:gd name="T81" fmla="*/ 366 h 726"/>
                  <a:gd name="T82" fmla="*/ 148 w 267"/>
                  <a:gd name="T83" fmla="*/ 391 h 726"/>
                  <a:gd name="T84" fmla="*/ 124 w 267"/>
                  <a:gd name="T85" fmla="*/ 421 h 726"/>
                  <a:gd name="T86" fmla="*/ 103 w 267"/>
                  <a:gd name="T87" fmla="*/ 452 h 726"/>
                  <a:gd name="T88" fmla="*/ 82 w 267"/>
                  <a:gd name="T89" fmla="*/ 484 h 726"/>
                  <a:gd name="T90" fmla="*/ 63 w 267"/>
                  <a:gd name="T91" fmla="*/ 518 h 726"/>
                  <a:gd name="T92" fmla="*/ 46 w 267"/>
                  <a:gd name="T93" fmla="*/ 552 h 726"/>
                  <a:gd name="T94" fmla="*/ 31 w 267"/>
                  <a:gd name="T95" fmla="*/ 586 h 726"/>
                  <a:gd name="T96" fmla="*/ 19 w 267"/>
                  <a:gd name="T97" fmla="*/ 618 h 726"/>
                  <a:gd name="T98" fmla="*/ 9 w 267"/>
                  <a:gd name="T99" fmla="*/ 649 h 726"/>
                  <a:gd name="T100" fmla="*/ 4 w 267"/>
                  <a:gd name="T101" fmla="*/ 678 h 726"/>
                  <a:gd name="T102" fmla="*/ 3 w 267"/>
                  <a:gd name="T103" fmla="*/ 691 h 726"/>
                  <a:gd name="T104" fmla="*/ 1 w 267"/>
                  <a:gd name="T105" fmla="*/ 703 h 726"/>
                  <a:gd name="T106" fmla="*/ 1 w 267"/>
                  <a:gd name="T107" fmla="*/ 715 h 726"/>
                  <a:gd name="T108" fmla="*/ 3 w 267"/>
                  <a:gd name="T109" fmla="*/ 726 h 726"/>
                  <a:gd name="T110" fmla="*/ 3 w 267"/>
                  <a:gd name="T111" fmla="*/ 72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7" h="726">
                    <a:moveTo>
                      <a:pt x="3" y="726"/>
                    </a:moveTo>
                    <a:lnTo>
                      <a:pt x="3" y="726"/>
                    </a:lnTo>
                    <a:lnTo>
                      <a:pt x="1" y="713"/>
                    </a:lnTo>
                    <a:lnTo>
                      <a:pt x="0" y="696"/>
                    </a:lnTo>
                    <a:lnTo>
                      <a:pt x="0" y="659"/>
                    </a:lnTo>
                    <a:lnTo>
                      <a:pt x="1" y="615"/>
                    </a:lnTo>
                    <a:lnTo>
                      <a:pt x="7" y="567"/>
                    </a:lnTo>
                    <a:lnTo>
                      <a:pt x="13" y="517"/>
                    </a:lnTo>
                    <a:lnTo>
                      <a:pt x="24" y="467"/>
                    </a:lnTo>
                    <a:lnTo>
                      <a:pt x="36" y="416"/>
                    </a:lnTo>
                    <a:lnTo>
                      <a:pt x="44" y="391"/>
                    </a:lnTo>
                    <a:lnTo>
                      <a:pt x="53" y="368"/>
                    </a:lnTo>
                    <a:lnTo>
                      <a:pt x="53" y="11"/>
                    </a:lnTo>
                    <a:lnTo>
                      <a:pt x="53" y="11"/>
                    </a:lnTo>
                    <a:lnTo>
                      <a:pt x="59" y="13"/>
                    </a:lnTo>
                    <a:lnTo>
                      <a:pt x="67" y="15"/>
                    </a:lnTo>
                    <a:lnTo>
                      <a:pt x="86" y="15"/>
                    </a:lnTo>
                    <a:lnTo>
                      <a:pt x="108" y="13"/>
                    </a:lnTo>
                    <a:lnTo>
                      <a:pt x="132" y="9"/>
                    </a:lnTo>
                    <a:lnTo>
                      <a:pt x="178" y="3"/>
                    </a:lnTo>
                    <a:lnTo>
                      <a:pt x="197" y="0"/>
                    </a:lnTo>
                    <a:lnTo>
                      <a:pt x="211" y="0"/>
                    </a:lnTo>
                    <a:lnTo>
                      <a:pt x="211" y="0"/>
                    </a:lnTo>
                    <a:lnTo>
                      <a:pt x="208" y="5"/>
                    </a:lnTo>
                    <a:lnTo>
                      <a:pt x="206" y="13"/>
                    </a:lnTo>
                    <a:lnTo>
                      <a:pt x="206" y="25"/>
                    </a:lnTo>
                    <a:lnTo>
                      <a:pt x="208" y="40"/>
                    </a:lnTo>
                    <a:lnTo>
                      <a:pt x="212" y="78"/>
                    </a:lnTo>
                    <a:lnTo>
                      <a:pt x="220" y="121"/>
                    </a:lnTo>
                    <a:lnTo>
                      <a:pt x="229" y="169"/>
                    </a:lnTo>
                    <a:lnTo>
                      <a:pt x="242" y="216"/>
                    </a:lnTo>
                    <a:lnTo>
                      <a:pt x="255" y="260"/>
                    </a:lnTo>
                    <a:lnTo>
                      <a:pt x="267" y="298"/>
                    </a:lnTo>
                    <a:lnTo>
                      <a:pt x="267" y="298"/>
                    </a:lnTo>
                    <a:lnTo>
                      <a:pt x="255" y="302"/>
                    </a:lnTo>
                    <a:lnTo>
                      <a:pt x="244" y="308"/>
                    </a:lnTo>
                    <a:lnTo>
                      <a:pt x="232" y="314"/>
                    </a:lnTo>
                    <a:lnTo>
                      <a:pt x="220" y="322"/>
                    </a:lnTo>
                    <a:lnTo>
                      <a:pt x="208" y="332"/>
                    </a:lnTo>
                    <a:lnTo>
                      <a:pt x="196" y="343"/>
                    </a:lnTo>
                    <a:lnTo>
                      <a:pt x="171" y="366"/>
                    </a:lnTo>
                    <a:lnTo>
                      <a:pt x="148" y="391"/>
                    </a:lnTo>
                    <a:lnTo>
                      <a:pt x="124" y="421"/>
                    </a:lnTo>
                    <a:lnTo>
                      <a:pt x="103" y="452"/>
                    </a:lnTo>
                    <a:lnTo>
                      <a:pt x="82" y="484"/>
                    </a:lnTo>
                    <a:lnTo>
                      <a:pt x="63" y="518"/>
                    </a:lnTo>
                    <a:lnTo>
                      <a:pt x="46" y="552"/>
                    </a:lnTo>
                    <a:lnTo>
                      <a:pt x="31" y="586"/>
                    </a:lnTo>
                    <a:lnTo>
                      <a:pt x="19" y="618"/>
                    </a:lnTo>
                    <a:lnTo>
                      <a:pt x="9" y="649"/>
                    </a:lnTo>
                    <a:lnTo>
                      <a:pt x="4" y="678"/>
                    </a:lnTo>
                    <a:lnTo>
                      <a:pt x="3" y="691"/>
                    </a:lnTo>
                    <a:lnTo>
                      <a:pt x="1" y="703"/>
                    </a:lnTo>
                    <a:lnTo>
                      <a:pt x="1" y="715"/>
                    </a:lnTo>
                    <a:lnTo>
                      <a:pt x="3" y="726"/>
                    </a:lnTo>
                    <a:lnTo>
                      <a:pt x="3" y="726"/>
                    </a:lnTo>
                    <a:close/>
                  </a:path>
                </a:pathLst>
              </a:custGeom>
              <a:solidFill>
                <a:srgbClr val="C3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89"/>
              <p:cNvSpPr>
                <a:spLocks/>
              </p:cNvSpPr>
              <p:nvPr/>
            </p:nvSpPr>
            <p:spPr bwMode="auto">
              <a:xfrm>
                <a:off x="4724400" y="2441575"/>
                <a:ext cx="1895475" cy="3711575"/>
              </a:xfrm>
              <a:custGeom>
                <a:avLst/>
                <a:gdLst>
                  <a:gd name="T0" fmla="*/ 243 w 1194"/>
                  <a:gd name="T1" fmla="*/ 1 h 2338"/>
                  <a:gd name="T2" fmla="*/ 219 w 1194"/>
                  <a:gd name="T3" fmla="*/ 2 h 2338"/>
                  <a:gd name="T4" fmla="*/ 172 w 1194"/>
                  <a:gd name="T5" fmla="*/ 12 h 2338"/>
                  <a:gd name="T6" fmla="*/ 129 w 1194"/>
                  <a:gd name="T7" fmla="*/ 31 h 2338"/>
                  <a:gd name="T8" fmla="*/ 90 w 1194"/>
                  <a:gd name="T9" fmla="*/ 56 h 2338"/>
                  <a:gd name="T10" fmla="*/ 57 w 1194"/>
                  <a:gd name="T11" fmla="*/ 90 h 2338"/>
                  <a:gd name="T12" fmla="*/ 30 w 1194"/>
                  <a:gd name="T13" fmla="*/ 128 h 2338"/>
                  <a:gd name="T14" fmla="*/ 13 w 1194"/>
                  <a:gd name="T15" fmla="*/ 172 h 2338"/>
                  <a:gd name="T16" fmla="*/ 2 w 1194"/>
                  <a:gd name="T17" fmla="*/ 220 h 2338"/>
                  <a:gd name="T18" fmla="*/ 3 w 1194"/>
                  <a:gd name="T19" fmla="*/ 2095 h 2338"/>
                  <a:gd name="T20" fmla="*/ 3 w 1194"/>
                  <a:gd name="T21" fmla="*/ 2120 h 2338"/>
                  <a:gd name="T22" fmla="*/ 14 w 1194"/>
                  <a:gd name="T23" fmla="*/ 2168 h 2338"/>
                  <a:gd name="T24" fmla="*/ 32 w 1194"/>
                  <a:gd name="T25" fmla="*/ 2211 h 2338"/>
                  <a:gd name="T26" fmla="*/ 59 w 1194"/>
                  <a:gd name="T27" fmla="*/ 2250 h 2338"/>
                  <a:gd name="T28" fmla="*/ 91 w 1194"/>
                  <a:gd name="T29" fmla="*/ 2282 h 2338"/>
                  <a:gd name="T30" fmla="*/ 130 w 1194"/>
                  <a:gd name="T31" fmla="*/ 2308 h 2338"/>
                  <a:gd name="T32" fmla="*/ 173 w 1194"/>
                  <a:gd name="T33" fmla="*/ 2327 h 2338"/>
                  <a:gd name="T34" fmla="*/ 221 w 1194"/>
                  <a:gd name="T35" fmla="*/ 2336 h 2338"/>
                  <a:gd name="T36" fmla="*/ 951 w 1194"/>
                  <a:gd name="T37" fmla="*/ 2338 h 2338"/>
                  <a:gd name="T38" fmla="*/ 975 w 1194"/>
                  <a:gd name="T39" fmla="*/ 2336 h 2338"/>
                  <a:gd name="T40" fmla="*/ 1022 w 1194"/>
                  <a:gd name="T41" fmla="*/ 2327 h 2338"/>
                  <a:gd name="T42" fmla="*/ 1067 w 1194"/>
                  <a:gd name="T43" fmla="*/ 2308 h 2338"/>
                  <a:gd name="T44" fmla="*/ 1105 w 1194"/>
                  <a:gd name="T45" fmla="*/ 2281 h 2338"/>
                  <a:gd name="T46" fmla="*/ 1139 w 1194"/>
                  <a:gd name="T47" fmla="*/ 2249 h 2338"/>
                  <a:gd name="T48" fmla="*/ 1164 w 1194"/>
                  <a:gd name="T49" fmla="*/ 2210 h 2338"/>
                  <a:gd name="T50" fmla="*/ 1183 w 1194"/>
                  <a:gd name="T51" fmla="*/ 2166 h 2338"/>
                  <a:gd name="T52" fmla="*/ 1193 w 1194"/>
                  <a:gd name="T53" fmla="*/ 2119 h 2338"/>
                  <a:gd name="T54" fmla="*/ 1193 w 1194"/>
                  <a:gd name="T55" fmla="*/ 243 h 2338"/>
                  <a:gd name="T56" fmla="*/ 1191 w 1194"/>
                  <a:gd name="T57" fmla="*/ 218 h 2338"/>
                  <a:gd name="T58" fmla="*/ 1182 w 1194"/>
                  <a:gd name="T59" fmla="*/ 171 h 2338"/>
                  <a:gd name="T60" fmla="*/ 1163 w 1194"/>
                  <a:gd name="T61" fmla="*/ 128 h 2338"/>
                  <a:gd name="T62" fmla="*/ 1136 w 1194"/>
                  <a:gd name="T63" fmla="*/ 89 h 2338"/>
                  <a:gd name="T64" fmla="*/ 1103 w 1194"/>
                  <a:gd name="T65" fmla="*/ 56 h 2338"/>
                  <a:gd name="T66" fmla="*/ 1064 w 1194"/>
                  <a:gd name="T67" fmla="*/ 29 h 2338"/>
                  <a:gd name="T68" fmla="*/ 1021 w 1194"/>
                  <a:gd name="T69" fmla="*/ 10 h 2338"/>
                  <a:gd name="T70" fmla="*/ 974 w 1194"/>
                  <a:gd name="T71" fmla="*/ 1 h 2338"/>
                  <a:gd name="T72" fmla="*/ 950 w 1194"/>
                  <a:gd name="T73" fmla="*/ 0 h 2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4" h="2338">
                    <a:moveTo>
                      <a:pt x="950" y="0"/>
                    </a:moveTo>
                    <a:lnTo>
                      <a:pt x="243" y="1"/>
                    </a:lnTo>
                    <a:lnTo>
                      <a:pt x="243" y="1"/>
                    </a:lnTo>
                    <a:lnTo>
                      <a:pt x="219" y="2"/>
                    </a:lnTo>
                    <a:lnTo>
                      <a:pt x="195" y="5"/>
                    </a:lnTo>
                    <a:lnTo>
                      <a:pt x="172" y="12"/>
                    </a:lnTo>
                    <a:lnTo>
                      <a:pt x="149" y="20"/>
                    </a:lnTo>
                    <a:lnTo>
                      <a:pt x="129" y="31"/>
                    </a:lnTo>
                    <a:lnTo>
                      <a:pt x="108" y="43"/>
                    </a:lnTo>
                    <a:lnTo>
                      <a:pt x="90" y="56"/>
                    </a:lnTo>
                    <a:lnTo>
                      <a:pt x="72" y="73"/>
                    </a:lnTo>
                    <a:lnTo>
                      <a:pt x="57" y="90"/>
                    </a:lnTo>
                    <a:lnTo>
                      <a:pt x="42" y="108"/>
                    </a:lnTo>
                    <a:lnTo>
                      <a:pt x="30" y="128"/>
                    </a:lnTo>
                    <a:lnTo>
                      <a:pt x="21" y="149"/>
                    </a:lnTo>
                    <a:lnTo>
                      <a:pt x="13" y="172"/>
                    </a:lnTo>
                    <a:lnTo>
                      <a:pt x="6" y="195"/>
                    </a:lnTo>
                    <a:lnTo>
                      <a:pt x="2" y="220"/>
                    </a:lnTo>
                    <a:lnTo>
                      <a:pt x="0" y="244"/>
                    </a:lnTo>
                    <a:lnTo>
                      <a:pt x="3" y="2095"/>
                    </a:lnTo>
                    <a:lnTo>
                      <a:pt x="3" y="2095"/>
                    </a:lnTo>
                    <a:lnTo>
                      <a:pt x="3" y="2120"/>
                    </a:lnTo>
                    <a:lnTo>
                      <a:pt x="7" y="2143"/>
                    </a:lnTo>
                    <a:lnTo>
                      <a:pt x="14" y="2168"/>
                    </a:lnTo>
                    <a:lnTo>
                      <a:pt x="22" y="2189"/>
                    </a:lnTo>
                    <a:lnTo>
                      <a:pt x="32" y="2211"/>
                    </a:lnTo>
                    <a:lnTo>
                      <a:pt x="44" y="2231"/>
                    </a:lnTo>
                    <a:lnTo>
                      <a:pt x="59" y="2250"/>
                    </a:lnTo>
                    <a:lnTo>
                      <a:pt x="75" y="2266"/>
                    </a:lnTo>
                    <a:lnTo>
                      <a:pt x="91" y="2282"/>
                    </a:lnTo>
                    <a:lnTo>
                      <a:pt x="110" y="2296"/>
                    </a:lnTo>
                    <a:lnTo>
                      <a:pt x="130" y="2308"/>
                    </a:lnTo>
                    <a:lnTo>
                      <a:pt x="152" y="2319"/>
                    </a:lnTo>
                    <a:lnTo>
                      <a:pt x="173" y="2327"/>
                    </a:lnTo>
                    <a:lnTo>
                      <a:pt x="198" y="2334"/>
                    </a:lnTo>
                    <a:lnTo>
                      <a:pt x="221" y="2336"/>
                    </a:lnTo>
                    <a:lnTo>
                      <a:pt x="246" y="2338"/>
                    </a:lnTo>
                    <a:lnTo>
                      <a:pt x="951" y="2338"/>
                    </a:lnTo>
                    <a:lnTo>
                      <a:pt x="951" y="2338"/>
                    </a:lnTo>
                    <a:lnTo>
                      <a:pt x="975" y="2336"/>
                    </a:lnTo>
                    <a:lnTo>
                      <a:pt x="1000" y="2332"/>
                    </a:lnTo>
                    <a:lnTo>
                      <a:pt x="1022" y="2327"/>
                    </a:lnTo>
                    <a:lnTo>
                      <a:pt x="1045" y="2319"/>
                    </a:lnTo>
                    <a:lnTo>
                      <a:pt x="1067" y="2308"/>
                    </a:lnTo>
                    <a:lnTo>
                      <a:pt x="1086" y="2296"/>
                    </a:lnTo>
                    <a:lnTo>
                      <a:pt x="1105" y="2281"/>
                    </a:lnTo>
                    <a:lnTo>
                      <a:pt x="1122" y="2266"/>
                    </a:lnTo>
                    <a:lnTo>
                      <a:pt x="1139" y="2249"/>
                    </a:lnTo>
                    <a:lnTo>
                      <a:pt x="1152" y="2230"/>
                    </a:lnTo>
                    <a:lnTo>
                      <a:pt x="1164" y="2210"/>
                    </a:lnTo>
                    <a:lnTo>
                      <a:pt x="1175" y="2189"/>
                    </a:lnTo>
                    <a:lnTo>
                      <a:pt x="1183" y="2166"/>
                    </a:lnTo>
                    <a:lnTo>
                      <a:pt x="1189" y="2143"/>
                    </a:lnTo>
                    <a:lnTo>
                      <a:pt x="1193" y="2119"/>
                    </a:lnTo>
                    <a:lnTo>
                      <a:pt x="1194" y="2095"/>
                    </a:lnTo>
                    <a:lnTo>
                      <a:pt x="1193" y="243"/>
                    </a:lnTo>
                    <a:lnTo>
                      <a:pt x="1193" y="243"/>
                    </a:lnTo>
                    <a:lnTo>
                      <a:pt x="1191" y="218"/>
                    </a:lnTo>
                    <a:lnTo>
                      <a:pt x="1187" y="194"/>
                    </a:lnTo>
                    <a:lnTo>
                      <a:pt x="1182" y="171"/>
                    </a:lnTo>
                    <a:lnTo>
                      <a:pt x="1174" y="148"/>
                    </a:lnTo>
                    <a:lnTo>
                      <a:pt x="1163" y="128"/>
                    </a:lnTo>
                    <a:lnTo>
                      <a:pt x="1151" y="108"/>
                    </a:lnTo>
                    <a:lnTo>
                      <a:pt x="1136" y="89"/>
                    </a:lnTo>
                    <a:lnTo>
                      <a:pt x="1121" y="71"/>
                    </a:lnTo>
                    <a:lnTo>
                      <a:pt x="1103" y="56"/>
                    </a:lnTo>
                    <a:lnTo>
                      <a:pt x="1085" y="41"/>
                    </a:lnTo>
                    <a:lnTo>
                      <a:pt x="1064" y="29"/>
                    </a:lnTo>
                    <a:lnTo>
                      <a:pt x="1043" y="19"/>
                    </a:lnTo>
                    <a:lnTo>
                      <a:pt x="1021" y="10"/>
                    </a:lnTo>
                    <a:lnTo>
                      <a:pt x="998" y="5"/>
                    </a:lnTo>
                    <a:lnTo>
                      <a:pt x="974" y="1"/>
                    </a:lnTo>
                    <a:lnTo>
                      <a:pt x="950" y="0"/>
                    </a:lnTo>
                    <a:lnTo>
                      <a:pt x="950" y="0"/>
                    </a:ln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90"/>
              <p:cNvSpPr>
                <a:spLocks/>
              </p:cNvSpPr>
              <p:nvPr/>
            </p:nvSpPr>
            <p:spPr bwMode="auto">
              <a:xfrm>
                <a:off x="4764088" y="2481263"/>
                <a:ext cx="1817687" cy="3630613"/>
              </a:xfrm>
              <a:custGeom>
                <a:avLst/>
                <a:gdLst>
                  <a:gd name="T0" fmla="*/ 233 w 1145"/>
                  <a:gd name="T1" fmla="*/ 0 h 2287"/>
                  <a:gd name="T2" fmla="*/ 209 w 1145"/>
                  <a:gd name="T3" fmla="*/ 2 h 2287"/>
                  <a:gd name="T4" fmla="*/ 164 w 1145"/>
                  <a:gd name="T5" fmla="*/ 11 h 2287"/>
                  <a:gd name="T6" fmla="*/ 123 w 1145"/>
                  <a:gd name="T7" fmla="*/ 29 h 2287"/>
                  <a:gd name="T8" fmla="*/ 85 w 1145"/>
                  <a:gd name="T9" fmla="*/ 54 h 2287"/>
                  <a:gd name="T10" fmla="*/ 54 w 1145"/>
                  <a:gd name="T11" fmla="*/ 87 h 2287"/>
                  <a:gd name="T12" fmla="*/ 28 w 1145"/>
                  <a:gd name="T13" fmla="*/ 123 h 2287"/>
                  <a:gd name="T14" fmla="*/ 11 w 1145"/>
                  <a:gd name="T15" fmla="*/ 165 h 2287"/>
                  <a:gd name="T16" fmla="*/ 1 w 1145"/>
                  <a:gd name="T17" fmla="*/ 211 h 2287"/>
                  <a:gd name="T18" fmla="*/ 1 w 1145"/>
                  <a:gd name="T19" fmla="*/ 2055 h 2287"/>
                  <a:gd name="T20" fmla="*/ 2 w 1145"/>
                  <a:gd name="T21" fmla="*/ 2078 h 2287"/>
                  <a:gd name="T22" fmla="*/ 12 w 1145"/>
                  <a:gd name="T23" fmla="*/ 2124 h 2287"/>
                  <a:gd name="T24" fmla="*/ 29 w 1145"/>
                  <a:gd name="T25" fmla="*/ 2166 h 2287"/>
                  <a:gd name="T26" fmla="*/ 55 w 1145"/>
                  <a:gd name="T27" fmla="*/ 2203 h 2287"/>
                  <a:gd name="T28" fmla="*/ 86 w 1145"/>
                  <a:gd name="T29" fmla="*/ 2235 h 2287"/>
                  <a:gd name="T30" fmla="*/ 124 w 1145"/>
                  <a:gd name="T31" fmla="*/ 2260 h 2287"/>
                  <a:gd name="T32" fmla="*/ 166 w 1145"/>
                  <a:gd name="T33" fmla="*/ 2278 h 2287"/>
                  <a:gd name="T34" fmla="*/ 212 w 1145"/>
                  <a:gd name="T35" fmla="*/ 2287 h 2287"/>
                  <a:gd name="T36" fmla="*/ 911 w 1145"/>
                  <a:gd name="T37" fmla="*/ 2287 h 2287"/>
                  <a:gd name="T38" fmla="*/ 935 w 1145"/>
                  <a:gd name="T39" fmla="*/ 2286 h 2287"/>
                  <a:gd name="T40" fmla="*/ 981 w 1145"/>
                  <a:gd name="T41" fmla="*/ 2276 h 2287"/>
                  <a:gd name="T42" fmla="*/ 1023 w 1145"/>
                  <a:gd name="T43" fmla="*/ 2259 h 2287"/>
                  <a:gd name="T44" fmla="*/ 1060 w 1145"/>
                  <a:gd name="T45" fmla="*/ 2233 h 2287"/>
                  <a:gd name="T46" fmla="*/ 1092 w 1145"/>
                  <a:gd name="T47" fmla="*/ 2202 h 2287"/>
                  <a:gd name="T48" fmla="*/ 1116 w 1145"/>
                  <a:gd name="T49" fmla="*/ 2164 h 2287"/>
                  <a:gd name="T50" fmla="*/ 1134 w 1145"/>
                  <a:gd name="T51" fmla="*/ 2122 h 2287"/>
                  <a:gd name="T52" fmla="*/ 1143 w 1145"/>
                  <a:gd name="T53" fmla="*/ 2078 h 2287"/>
                  <a:gd name="T54" fmla="*/ 1143 w 1145"/>
                  <a:gd name="T55" fmla="*/ 234 h 2287"/>
                  <a:gd name="T56" fmla="*/ 1142 w 1145"/>
                  <a:gd name="T57" fmla="*/ 210 h 2287"/>
                  <a:gd name="T58" fmla="*/ 1132 w 1145"/>
                  <a:gd name="T59" fmla="*/ 165 h 2287"/>
                  <a:gd name="T60" fmla="*/ 1115 w 1145"/>
                  <a:gd name="T61" fmla="*/ 123 h 2287"/>
                  <a:gd name="T62" fmla="*/ 1089 w 1145"/>
                  <a:gd name="T63" fmla="*/ 85 h 2287"/>
                  <a:gd name="T64" fmla="*/ 1058 w 1145"/>
                  <a:gd name="T65" fmla="*/ 54 h 2287"/>
                  <a:gd name="T66" fmla="*/ 1020 w 1145"/>
                  <a:gd name="T67" fmla="*/ 29 h 2287"/>
                  <a:gd name="T68" fmla="*/ 979 w 1145"/>
                  <a:gd name="T69" fmla="*/ 11 h 2287"/>
                  <a:gd name="T70" fmla="*/ 934 w 1145"/>
                  <a:gd name="T71" fmla="*/ 2 h 2287"/>
                  <a:gd name="T72" fmla="*/ 910 w 1145"/>
                  <a:gd name="T73" fmla="*/ 0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5" h="2287">
                    <a:moveTo>
                      <a:pt x="910" y="0"/>
                    </a:moveTo>
                    <a:lnTo>
                      <a:pt x="233" y="0"/>
                    </a:lnTo>
                    <a:lnTo>
                      <a:pt x="233" y="0"/>
                    </a:lnTo>
                    <a:lnTo>
                      <a:pt x="209" y="2"/>
                    </a:lnTo>
                    <a:lnTo>
                      <a:pt x="186" y="6"/>
                    </a:lnTo>
                    <a:lnTo>
                      <a:pt x="164" y="11"/>
                    </a:lnTo>
                    <a:lnTo>
                      <a:pt x="143" y="19"/>
                    </a:lnTo>
                    <a:lnTo>
                      <a:pt x="123" y="29"/>
                    </a:lnTo>
                    <a:lnTo>
                      <a:pt x="102" y="41"/>
                    </a:lnTo>
                    <a:lnTo>
                      <a:pt x="85" y="54"/>
                    </a:lnTo>
                    <a:lnTo>
                      <a:pt x="69" y="69"/>
                    </a:lnTo>
                    <a:lnTo>
                      <a:pt x="54" y="87"/>
                    </a:lnTo>
                    <a:lnTo>
                      <a:pt x="40" y="104"/>
                    </a:lnTo>
                    <a:lnTo>
                      <a:pt x="28" y="123"/>
                    </a:lnTo>
                    <a:lnTo>
                      <a:pt x="19" y="143"/>
                    </a:lnTo>
                    <a:lnTo>
                      <a:pt x="11" y="165"/>
                    </a:lnTo>
                    <a:lnTo>
                      <a:pt x="5" y="188"/>
                    </a:lnTo>
                    <a:lnTo>
                      <a:pt x="1" y="211"/>
                    </a:lnTo>
                    <a:lnTo>
                      <a:pt x="0" y="234"/>
                    </a:lnTo>
                    <a:lnTo>
                      <a:pt x="1" y="2055"/>
                    </a:lnTo>
                    <a:lnTo>
                      <a:pt x="1" y="2055"/>
                    </a:lnTo>
                    <a:lnTo>
                      <a:pt x="2" y="2078"/>
                    </a:lnTo>
                    <a:lnTo>
                      <a:pt x="7" y="2101"/>
                    </a:lnTo>
                    <a:lnTo>
                      <a:pt x="12" y="2124"/>
                    </a:lnTo>
                    <a:lnTo>
                      <a:pt x="20" y="2145"/>
                    </a:lnTo>
                    <a:lnTo>
                      <a:pt x="29" y="2166"/>
                    </a:lnTo>
                    <a:lnTo>
                      <a:pt x="42" y="2185"/>
                    </a:lnTo>
                    <a:lnTo>
                      <a:pt x="55" y="2203"/>
                    </a:lnTo>
                    <a:lnTo>
                      <a:pt x="70" y="2220"/>
                    </a:lnTo>
                    <a:lnTo>
                      <a:pt x="86" y="2235"/>
                    </a:lnTo>
                    <a:lnTo>
                      <a:pt x="105" y="2248"/>
                    </a:lnTo>
                    <a:lnTo>
                      <a:pt x="124" y="2260"/>
                    </a:lnTo>
                    <a:lnTo>
                      <a:pt x="144" y="2270"/>
                    </a:lnTo>
                    <a:lnTo>
                      <a:pt x="166" y="2278"/>
                    </a:lnTo>
                    <a:lnTo>
                      <a:pt x="187" y="2283"/>
                    </a:lnTo>
                    <a:lnTo>
                      <a:pt x="212" y="2287"/>
                    </a:lnTo>
                    <a:lnTo>
                      <a:pt x="235" y="2287"/>
                    </a:lnTo>
                    <a:lnTo>
                      <a:pt x="911" y="2287"/>
                    </a:lnTo>
                    <a:lnTo>
                      <a:pt x="911" y="2287"/>
                    </a:lnTo>
                    <a:lnTo>
                      <a:pt x="935" y="2286"/>
                    </a:lnTo>
                    <a:lnTo>
                      <a:pt x="958" y="2283"/>
                    </a:lnTo>
                    <a:lnTo>
                      <a:pt x="981" y="2276"/>
                    </a:lnTo>
                    <a:lnTo>
                      <a:pt x="1003" y="2268"/>
                    </a:lnTo>
                    <a:lnTo>
                      <a:pt x="1023" y="2259"/>
                    </a:lnTo>
                    <a:lnTo>
                      <a:pt x="1042" y="2247"/>
                    </a:lnTo>
                    <a:lnTo>
                      <a:pt x="1060" y="2233"/>
                    </a:lnTo>
                    <a:lnTo>
                      <a:pt x="1077" y="2218"/>
                    </a:lnTo>
                    <a:lnTo>
                      <a:pt x="1092" y="2202"/>
                    </a:lnTo>
                    <a:lnTo>
                      <a:pt x="1105" y="2185"/>
                    </a:lnTo>
                    <a:lnTo>
                      <a:pt x="1116" y="2164"/>
                    </a:lnTo>
                    <a:lnTo>
                      <a:pt x="1127" y="2144"/>
                    </a:lnTo>
                    <a:lnTo>
                      <a:pt x="1134" y="2122"/>
                    </a:lnTo>
                    <a:lnTo>
                      <a:pt x="1141" y="2101"/>
                    </a:lnTo>
                    <a:lnTo>
                      <a:pt x="1143" y="2078"/>
                    </a:lnTo>
                    <a:lnTo>
                      <a:pt x="1145" y="2054"/>
                    </a:lnTo>
                    <a:lnTo>
                      <a:pt x="1143" y="234"/>
                    </a:lnTo>
                    <a:lnTo>
                      <a:pt x="1143" y="234"/>
                    </a:lnTo>
                    <a:lnTo>
                      <a:pt x="1142" y="210"/>
                    </a:lnTo>
                    <a:lnTo>
                      <a:pt x="1139" y="187"/>
                    </a:lnTo>
                    <a:lnTo>
                      <a:pt x="1132" y="165"/>
                    </a:lnTo>
                    <a:lnTo>
                      <a:pt x="1124" y="143"/>
                    </a:lnTo>
                    <a:lnTo>
                      <a:pt x="1115" y="123"/>
                    </a:lnTo>
                    <a:lnTo>
                      <a:pt x="1103" y="103"/>
                    </a:lnTo>
                    <a:lnTo>
                      <a:pt x="1089" y="85"/>
                    </a:lnTo>
                    <a:lnTo>
                      <a:pt x="1074" y="69"/>
                    </a:lnTo>
                    <a:lnTo>
                      <a:pt x="1058" y="54"/>
                    </a:lnTo>
                    <a:lnTo>
                      <a:pt x="1041" y="41"/>
                    </a:lnTo>
                    <a:lnTo>
                      <a:pt x="1020" y="29"/>
                    </a:lnTo>
                    <a:lnTo>
                      <a:pt x="1000" y="19"/>
                    </a:lnTo>
                    <a:lnTo>
                      <a:pt x="979" y="11"/>
                    </a:lnTo>
                    <a:lnTo>
                      <a:pt x="957" y="6"/>
                    </a:lnTo>
                    <a:lnTo>
                      <a:pt x="934" y="2"/>
                    </a:lnTo>
                    <a:lnTo>
                      <a:pt x="910" y="0"/>
                    </a:lnTo>
                    <a:lnTo>
                      <a:pt x="910" y="0"/>
                    </a:lnTo>
                    <a:close/>
                  </a:path>
                </a:pathLst>
              </a:custGeom>
              <a:solidFill>
                <a:srgbClr val="0403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191"/>
              <p:cNvSpPr>
                <a:spLocks/>
              </p:cNvSpPr>
              <p:nvPr/>
            </p:nvSpPr>
            <p:spPr bwMode="auto">
              <a:xfrm>
                <a:off x="4764088" y="2481263"/>
                <a:ext cx="1506537" cy="3622675"/>
              </a:xfrm>
              <a:custGeom>
                <a:avLst/>
                <a:gdLst>
                  <a:gd name="T0" fmla="*/ 910 w 949"/>
                  <a:gd name="T1" fmla="*/ 0 h 2282"/>
                  <a:gd name="T2" fmla="*/ 233 w 949"/>
                  <a:gd name="T3" fmla="*/ 0 h 2282"/>
                  <a:gd name="T4" fmla="*/ 233 w 949"/>
                  <a:gd name="T5" fmla="*/ 0 h 2282"/>
                  <a:gd name="T6" fmla="*/ 209 w 949"/>
                  <a:gd name="T7" fmla="*/ 2 h 2282"/>
                  <a:gd name="T8" fmla="*/ 186 w 949"/>
                  <a:gd name="T9" fmla="*/ 6 h 2282"/>
                  <a:gd name="T10" fmla="*/ 164 w 949"/>
                  <a:gd name="T11" fmla="*/ 11 h 2282"/>
                  <a:gd name="T12" fmla="*/ 143 w 949"/>
                  <a:gd name="T13" fmla="*/ 19 h 2282"/>
                  <a:gd name="T14" fmla="*/ 123 w 949"/>
                  <a:gd name="T15" fmla="*/ 29 h 2282"/>
                  <a:gd name="T16" fmla="*/ 102 w 949"/>
                  <a:gd name="T17" fmla="*/ 41 h 2282"/>
                  <a:gd name="T18" fmla="*/ 85 w 949"/>
                  <a:gd name="T19" fmla="*/ 54 h 2282"/>
                  <a:gd name="T20" fmla="*/ 69 w 949"/>
                  <a:gd name="T21" fmla="*/ 69 h 2282"/>
                  <a:gd name="T22" fmla="*/ 54 w 949"/>
                  <a:gd name="T23" fmla="*/ 87 h 2282"/>
                  <a:gd name="T24" fmla="*/ 40 w 949"/>
                  <a:gd name="T25" fmla="*/ 104 h 2282"/>
                  <a:gd name="T26" fmla="*/ 28 w 949"/>
                  <a:gd name="T27" fmla="*/ 123 h 2282"/>
                  <a:gd name="T28" fmla="*/ 19 w 949"/>
                  <a:gd name="T29" fmla="*/ 143 h 2282"/>
                  <a:gd name="T30" fmla="*/ 11 w 949"/>
                  <a:gd name="T31" fmla="*/ 165 h 2282"/>
                  <a:gd name="T32" fmla="*/ 5 w 949"/>
                  <a:gd name="T33" fmla="*/ 188 h 2282"/>
                  <a:gd name="T34" fmla="*/ 1 w 949"/>
                  <a:gd name="T35" fmla="*/ 211 h 2282"/>
                  <a:gd name="T36" fmla="*/ 0 w 949"/>
                  <a:gd name="T37" fmla="*/ 234 h 2282"/>
                  <a:gd name="T38" fmla="*/ 1 w 949"/>
                  <a:gd name="T39" fmla="*/ 2055 h 2282"/>
                  <a:gd name="T40" fmla="*/ 1 w 949"/>
                  <a:gd name="T41" fmla="*/ 2055 h 2282"/>
                  <a:gd name="T42" fmla="*/ 2 w 949"/>
                  <a:gd name="T43" fmla="*/ 2075 h 2282"/>
                  <a:gd name="T44" fmla="*/ 5 w 949"/>
                  <a:gd name="T45" fmla="*/ 2095 h 2282"/>
                  <a:gd name="T46" fmla="*/ 9 w 949"/>
                  <a:gd name="T47" fmla="*/ 2114 h 2282"/>
                  <a:gd name="T48" fmla="*/ 15 w 949"/>
                  <a:gd name="T49" fmla="*/ 2133 h 2282"/>
                  <a:gd name="T50" fmla="*/ 23 w 949"/>
                  <a:gd name="T51" fmla="*/ 2151 h 2282"/>
                  <a:gd name="T52" fmla="*/ 31 w 949"/>
                  <a:gd name="T53" fmla="*/ 2168 h 2282"/>
                  <a:gd name="T54" fmla="*/ 42 w 949"/>
                  <a:gd name="T55" fmla="*/ 2185 h 2282"/>
                  <a:gd name="T56" fmla="*/ 52 w 949"/>
                  <a:gd name="T57" fmla="*/ 2201 h 2282"/>
                  <a:gd name="T58" fmla="*/ 66 w 949"/>
                  <a:gd name="T59" fmla="*/ 2214 h 2282"/>
                  <a:gd name="T60" fmla="*/ 79 w 949"/>
                  <a:gd name="T61" fmla="*/ 2228 h 2282"/>
                  <a:gd name="T62" fmla="*/ 94 w 949"/>
                  <a:gd name="T63" fmla="*/ 2240 h 2282"/>
                  <a:gd name="T64" fmla="*/ 110 w 949"/>
                  <a:gd name="T65" fmla="*/ 2252 h 2282"/>
                  <a:gd name="T66" fmla="*/ 127 w 949"/>
                  <a:gd name="T67" fmla="*/ 2262 h 2282"/>
                  <a:gd name="T68" fmla="*/ 144 w 949"/>
                  <a:gd name="T69" fmla="*/ 2270 h 2282"/>
                  <a:gd name="T70" fmla="*/ 163 w 949"/>
                  <a:gd name="T71" fmla="*/ 2276 h 2282"/>
                  <a:gd name="T72" fmla="*/ 182 w 949"/>
                  <a:gd name="T73" fmla="*/ 2282 h 2282"/>
                  <a:gd name="T74" fmla="*/ 949 w 949"/>
                  <a:gd name="T75" fmla="*/ 4 h 2282"/>
                  <a:gd name="T76" fmla="*/ 949 w 949"/>
                  <a:gd name="T77" fmla="*/ 4 h 2282"/>
                  <a:gd name="T78" fmla="*/ 930 w 949"/>
                  <a:gd name="T79" fmla="*/ 2 h 2282"/>
                  <a:gd name="T80" fmla="*/ 910 w 949"/>
                  <a:gd name="T81" fmla="*/ 0 h 2282"/>
                  <a:gd name="T82" fmla="*/ 910 w 949"/>
                  <a:gd name="T83" fmla="*/ 0 h 2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9" h="2282">
                    <a:moveTo>
                      <a:pt x="910" y="0"/>
                    </a:moveTo>
                    <a:lnTo>
                      <a:pt x="233" y="0"/>
                    </a:lnTo>
                    <a:lnTo>
                      <a:pt x="233" y="0"/>
                    </a:lnTo>
                    <a:lnTo>
                      <a:pt x="209" y="2"/>
                    </a:lnTo>
                    <a:lnTo>
                      <a:pt x="186" y="6"/>
                    </a:lnTo>
                    <a:lnTo>
                      <a:pt x="164" y="11"/>
                    </a:lnTo>
                    <a:lnTo>
                      <a:pt x="143" y="19"/>
                    </a:lnTo>
                    <a:lnTo>
                      <a:pt x="123" y="29"/>
                    </a:lnTo>
                    <a:lnTo>
                      <a:pt x="102" y="41"/>
                    </a:lnTo>
                    <a:lnTo>
                      <a:pt x="85" y="54"/>
                    </a:lnTo>
                    <a:lnTo>
                      <a:pt x="69" y="69"/>
                    </a:lnTo>
                    <a:lnTo>
                      <a:pt x="54" y="87"/>
                    </a:lnTo>
                    <a:lnTo>
                      <a:pt x="40" y="104"/>
                    </a:lnTo>
                    <a:lnTo>
                      <a:pt x="28" y="123"/>
                    </a:lnTo>
                    <a:lnTo>
                      <a:pt x="19" y="143"/>
                    </a:lnTo>
                    <a:lnTo>
                      <a:pt x="11" y="165"/>
                    </a:lnTo>
                    <a:lnTo>
                      <a:pt x="5" y="188"/>
                    </a:lnTo>
                    <a:lnTo>
                      <a:pt x="1" y="211"/>
                    </a:lnTo>
                    <a:lnTo>
                      <a:pt x="0" y="234"/>
                    </a:lnTo>
                    <a:lnTo>
                      <a:pt x="1" y="2055"/>
                    </a:lnTo>
                    <a:lnTo>
                      <a:pt x="1" y="2055"/>
                    </a:lnTo>
                    <a:lnTo>
                      <a:pt x="2" y="2075"/>
                    </a:lnTo>
                    <a:lnTo>
                      <a:pt x="5" y="2095"/>
                    </a:lnTo>
                    <a:lnTo>
                      <a:pt x="9" y="2114"/>
                    </a:lnTo>
                    <a:lnTo>
                      <a:pt x="15" y="2133"/>
                    </a:lnTo>
                    <a:lnTo>
                      <a:pt x="23" y="2151"/>
                    </a:lnTo>
                    <a:lnTo>
                      <a:pt x="31" y="2168"/>
                    </a:lnTo>
                    <a:lnTo>
                      <a:pt x="42" y="2185"/>
                    </a:lnTo>
                    <a:lnTo>
                      <a:pt x="52" y="2201"/>
                    </a:lnTo>
                    <a:lnTo>
                      <a:pt x="66" y="2214"/>
                    </a:lnTo>
                    <a:lnTo>
                      <a:pt x="79" y="2228"/>
                    </a:lnTo>
                    <a:lnTo>
                      <a:pt x="94" y="2240"/>
                    </a:lnTo>
                    <a:lnTo>
                      <a:pt x="110" y="2252"/>
                    </a:lnTo>
                    <a:lnTo>
                      <a:pt x="127" y="2262"/>
                    </a:lnTo>
                    <a:lnTo>
                      <a:pt x="144" y="2270"/>
                    </a:lnTo>
                    <a:lnTo>
                      <a:pt x="163" y="2276"/>
                    </a:lnTo>
                    <a:lnTo>
                      <a:pt x="182" y="2282"/>
                    </a:lnTo>
                    <a:lnTo>
                      <a:pt x="949" y="4"/>
                    </a:lnTo>
                    <a:lnTo>
                      <a:pt x="949" y="4"/>
                    </a:lnTo>
                    <a:lnTo>
                      <a:pt x="930" y="2"/>
                    </a:lnTo>
                    <a:lnTo>
                      <a:pt x="910" y="0"/>
                    </a:lnTo>
                    <a:lnTo>
                      <a:pt x="910" y="0"/>
                    </a:lnTo>
                    <a:close/>
                  </a:path>
                </a:pathLst>
              </a:cu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192"/>
              <p:cNvSpPr>
                <a:spLocks/>
              </p:cNvSpPr>
              <p:nvPr/>
            </p:nvSpPr>
            <p:spPr bwMode="auto">
              <a:xfrm>
                <a:off x="5480050" y="5670550"/>
                <a:ext cx="387350" cy="387350"/>
              </a:xfrm>
              <a:custGeom>
                <a:avLst/>
                <a:gdLst>
                  <a:gd name="T0" fmla="*/ 123 w 244"/>
                  <a:gd name="T1" fmla="*/ 0 h 244"/>
                  <a:gd name="T2" fmla="*/ 97 w 244"/>
                  <a:gd name="T3" fmla="*/ 3 h 244"/>
                  <a:gd name="T4" fmla="*/ 74 w 244"/>
                  <a:gd name="T5" fmla="*/ 10 h 244"/>
                  <a:gd name="T6" fmla="*/ 54 w 244"/>
                  <a:gd name="T7" fmla="*/ 22 h 244"/>
                  <a:gd name="T8" fmla="*/ 36 w 244"/>
                  <a:gd name="T9" fmla="*/ 37 h 244"/>
                  <a:gd name="T10" fmla="*/ 20 w 244"/>
                  <a:gd name="T11" fmla="*/ 54 h 244"/>
                  <a:gd name="T12" fmla="*/ 9 w 244"/>
                  <a:gd name="T13" fmla="*/ 74 h 244"/>
                  <a:gd name="T14" fmla="*/ 2 w 244"/>
                  <a:gd name="T15" fmla="*/ 97 h 244"/>
                  <a:gd name="T16" fmla="*/ 0 w 244"/>
                  <a:gd name="T17" fmla="*/ 123 h 244"/>
                  <a:gd name="T18" fmla="*/ 1 w 244"/>
                  <a:gd name="T19" fmla="*/ 135 h 244"/>
                  <a:gd name="T20" fmla="*/ 5 w 244"/>
                  <a:gd name="T21" fmla="*/ 159 h 244"/>
                  <a:gd name="T22" fmla="*/ 15 w 244"/>
                  <a:gd name="T23" fmla="*/ 181 h 244"/>
                  <a:gd name="T24" fmla="*/ 28 w 244"/>
                  <a:gd name="T25" fmla="*/ 200 h 244"/>
                  <a:gd name="T26" fmla="*/ 44 w 244"/>
                  <a:gd name="T27" fmla="*/ 217 h 244"/>
                  <a:gd name="T28" fmla="*/ 64 w 244"/>
                  <a:gd name="T29" fmla="*/ 230 h 244"/>
                  <a:gd name="T30" fmla="*/ 86 w 244"/>
                  <a:gd name="T31" fmla="*/ 239 h 244"/>
                  <a:gd name="T32" fmla="*/ 110 w 244"/>
                  <a:gd name="T33" fmla="*/ 244 h 244"/>
                  <a:gd name="T34" fmla="*/ 123 w 244"/>
                  <a:gd name="T35" fmla="*/ 244 h 244"/>
                  <a:gd name="T36" fmla="*/ 147 w 244"/>
                  <a:gd name="T37" fmla="*/ 243 h 244"/>
                  <a:gd name="T38" fmla="*/ 170 w 244"/>
                  <a:gd name="T39" fmla="*/ 235 h 244"/>
                  <a:gd name="T40" fmla="*/ 190 w 244"/>
                  <a:gd name="T41" fmla="*/ 224 h 244"/>
                  <a:gd name="T42" fmla="*/ 209 w 244"/>
                  <a:gd name="T43" fmla="*/ 209 h 244"/>
                  <a:gd name="T44" fmla="*/ 224 w 244"/>
                  <a:gd name="T45" fmla="*/ 190 h 244"/>
                  <a:gd name="T46" fmla="*/ 235 w 244"/>
                  <a:gd name="T47" fmla="*/ 170 h 244"/>
                  <a:gd name="T48" fmla="*/ 243 w 244"/>
                  <a:gd name="T49" fmla="*/ 147 h 244"/>
                  <a:gd name="T50" fmla="*/ 244 w 244"/>
                  <a:gd name="T51" fmla="*/ 123 h 244"/>
                  <a:gd name="T52" fmla="*/ 244 w 244"/>
                  <a:gd name="T53" fmla="*/ 109 h 244"/>
                  <a:gd name="T54" fmla="*/ 239 w 244"/>
                  <a:gd name="T55" fmla="*/ 86 h 244"/>
                  <a:gd name="T56" fmla="*/ 229 w 244"/>
                  <a:gd name="T57" fmla="*/ 64 h 244"/>
                  <a:gd name="T58" fmla="*/ 217 w 244"/>
                  <a:gd name="T59" fmla="*/ 45 h 244"/>
                  <a:gd name="T60" fmla="*/ 200 w 244"/>
                  <a:gd name="T61" fmla="*/ 28 h 244"/>
                  <a:gd name="T62" fmla="*/ 181 w 244"/>
                  <a:gd name="T63" fmla="*/ 15 h 244"/>
                  <a:gd name="T64" fmla="*/ 159 w 244"/>
                  <a:gd name="T65" fmla="*/ 5 h 244"/>
                  <a:gd name="T66" fmla="*/ 135 w 244"/>
                  <a:gd name="T67" fmla="*/ 0 h 244"/>
                  <a:gd name="T68" fmla="*/ 123 w 244"/>
                  <a:gd name="T6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244">
                    <a:moveTo>
                      <a:pt x="123" y="0"/>
                    </a:moveTo>
                    <a:lnTo>
                      <a:pt x="123" y="0"/>
                    </a:lnTo>
                    <a:lnTo>
                      <a:pt x="109" y="0"/>
                    </a:lnTo>
                    <a:lnTo>
                      <a:pt x="97" y="3"/>
                    </a:lnTo>
                    <a:lnTo>
                      <a:pt x="86" y="5"/>
                    </a:lnTo>
                    <a:lnTo>
                      <a:pt x="74" y="10"/>
                    </a:lnTo>
                    <a:lnTo>
                      <a:pt x="63" y="15"/>
                    </a:lnTo>
                    <a:lnTo>
                      <a:pt x="54" y="22"/>
                    </a:lnTo>
                    <a:lnTo>
                      <a:pt x="44" y="28"/>
                    </a:lnTo>
                    <a:lnTo>
                      <a:pt x="36" y="37"/>
                    </a:lnTo>
                    <a:lnTo>
                      <a:pt x="28" y="45"/>
                    </a:lnTo>
                    <a:lnTo>
                      <a:pt x="20" y="54"/>
                    </a:lnTo>
                    <a:lnTo>
                      <a:pt x="15" y="65"/>
                    </a:lnTo>
                    <a:lnTo>
                      <a:pt x="9" y="74"/>
                    </a:lnTo>
                    <a:lnTo>
                      <a:pt x="5" y="86"/>
                    </a:lnTo>
                    <a:lnTo>
                      <a:pt x="2" y="97"/>
                    </a:lnTo>
                    <a:lnTo>
                      <a:pt x="1" y="109"/>
                    </a:lnTo>
                    <a:lnTo>
                      <a:pt x="0" y="123"/>
                    </a:lnTo>
                    <a:lnTo>
                      <a:pt x="0" y="123"/>
                    </a:lnTo>
                    <a:lnTo>
                      <a:pt x="1" y="135"/>
                    </a:lnTo>
                    <a:lnTo>
                      <a:pt x="2" y="147"/>
                    </a:lnTo>
                    <a:lnTo>
                      <a:pt x="5" y="159"/>
                    </a:lnTo>
                    <a:lnTo>
                      <a:pt x="9" y="170"/>
                    </a:lnTo>
                    <a:lnTo>
                      <a:pt x="15" y="181"/>
                    </a:lnTo>
                    <a:lnTo>
                      <a:pt x="21" y="190"/>
                    </a:lnTo>
                    <a:lnTo>
                      <a:pt x="28" y="200"/>
                    </a:lnTo>
                    <a:lnTo>
                      <a:pt x="36" y="209"/>
                    </a:lnTo>
                    <a:lnTo>
                      <a:pt x="44" y="217"/>
                    </a:lnTo>
                    <a:lnTo>
                      <a:pt x="54" y="224"/>
                    </a:lnTo>
                    <a:lnTo>
                      <a:pt x="64" y="230"/>
                    </a:lnTo>
                    <a:lnTo>
                      <a:pt x="74" y="235"/>
                    </a:lnTo>
                    <a:lnTo>
                      <a:pt x="86" y="239"/>
                    </a:lnTo>
                    <a:lnTo>
                      <a:pt x="98" y="243"/>
                    </a:lnTo>
                    <a:lnTo>
                      <a:pt x="110" y="244"/>
                    </a:lnTo>
                    <a:lnTo>
                      <a:pt x="123" y="244"/>
                    </a:lnTo>
                    <a:lnTo>
                      <a:pt x="123" y="244"/>
                    </a:lnTo>
                    <a:lnTo>
                      <a:pt x="135" y="244"/>
                    </a:lnTo>
                    <a:lnTo>
                      <a:pt x="147" y="243"/>
                    </a:lnTo>
                    <a:lnTo>
                      <a:pt x="159" y="239"/>
                    </a:lnTo>
                    <a:lnTo>
                      <a:pt x="170" y="235"/>
                    </a:lnTo>
                    <a:lnTo>
                      <a:pt x="181" y="230"/>
                    </a:lnTo>
                    <a:lnTo>
                      <a:pt x="190" y="224"/>
                    </a:lnTo>
                    <a:lnTo>
                      <a:pt x="200" y="217"/>
                    </a:lnTo>
                    <a:lnTo>
                      <a:pt x="209" y="209"/>
                    </a:lnTo>
                    <a:lnTo>
                      <a:pt x="217" y="200"/>
                    </a:lnTo>
                    <a:lnTo>
                      <a:pt x="224" y="190"/>
                    </a:lnTo>
                    <a:lnTo>
                      <a:pt x="229" y="181"/>
                    </a:lnTo>
                    <a:lnTo>
                      <a:pt x="235" y="170"/>
                    </a:lnTo>
                    <a:lnTo>
                      <a:pt x="239" y="159"/>
                    </a:lnTo>
                    <a:lnTo>
                      <a:pt x="243" y="147"/>
                    </a:lnTo>
                    <a:lnTo>
                      <a:pt x="244" y="135"/>
                    </a:lnTo>
                    <a:lnTo>
                      <a:pt x="244" y="123"/>
                    </a:lnTo>
                    <a:lnTo>
                      <a:pt x="244" y="123"/>
                    </a:lnTo>
                    <a:lnTo>
                      <a:pt x="244" y="109"/>
                    </a:lnTo>
                    <a:lnTo>
                      <a:pt x="243" y="97"/>
                    </a:lnTo>
                    <a:lnTo>
                      <a:pt x="239" y="86"/>
                    </a:lnTo>
                    <a:lnTo>
                      <a:pt x="235" y="74"/>
                    </a:lnTo>
                    <a:lnTo>
                      <a:pt x="229" y="64"/>
                    </a:lnTo>
                    <a:lnTo>
                      <a:pt x="224" y="54"/>
                    </a:lnTo>
                    <a:lnTo>
                      <a:pt x="217" y="45"/>
                    </a:lnTo>
                    <a:lnTo>
                      <a:pt x="209" y="37"/>
                    </a:lnTo>
                    <a:lnTo>
                      <a:pt x="200" y="28"/>
                    </a:lnTo>
                    <a:lnTo>
                      <a:pt x="190" y="20"/>
                    </a:lnTo>
                    <a:lnTo>
                      <a:pt x="181" y="15"/>
                    </a:lnTo>
                    <a:lnTo>
                      <a:pt x="170" y="10"/>
                    </a:lnTo>
                    <a:lnTo>
                      <a:pt x="159" y="5"/>
                    </a:lnTo>
                    <a:lnTo>
                      <a:pt x="147" y="3"/>
                    </a:lnTo>
                    <a:lnTo>
                      <a:pt x="135" y="0"/>
                    </a:lnTo>
                    <a:lnTo>
                      <a:pt x="123" y="0"/>
                    </a:lnTo>
                    <a:lnTo>
                      <a:pt x="123" y="0"/>
                    </a:lnTo>
                    <a:close/>
                  </a:path>
                </a:pathLst>
              </a:cu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193"/>
              <p:cNvSpPr>
                <a:spLocks/>
              </p:cNvSpPr>
              <p:nvPr/>
            </p:nvSpPr>
            <p:spPr bwMode="auto">
              <a:xfrm>
                <a:off x="5526088" y="5718175"/>
                <a:ext cx="293687" cy="293688"/>
              </a:xfrm>
              <a:custGeom>
                <a:avLst/>
                <a:gdLst>
                  <a:gd name="T0" fmla="*/ 94 w 185"/>
                  <a:gd name="T1" fmla="*/ 0 h 185"/>
                  <a:gd name="T2" fmla="*/ 75 w 185"/>
                  <a:gd name="T3" fmla="*/ 1 h 185"/>
                  <a:gd name="T4" fmla="*/ 57 w 185"/>
                  <a:gd name="T5" fmla="*/ 7 h 185"/>
                  <a:gd name="T6" fmla="*/ 41 w 185"/>
                  <a:gd name="T7" fmla="*/ 16 h 185"/>
                  <a:gd name="T8" fmla="*/ 27 w 185"/>
                  <a:gd name="T9" fmla="*/ 27 h 185"/>
                  <a:gd name="T10" fmla="*/ 17 w 185"/>
                  <a:gd name="T11" fmla="*/ 40 h 185"/>
                  <a:gd name="T12" fmla="*/ 7 w 185"/>
                  <a:gd name="T13" fmla="*/ 56 h 185"/>
                  <a:gd name="T14" fmla="*/ 2 w 185"/>
                  <a:gd name="T15" fmla="*/ 74 h 185"/>
                  <a:gd name="T16" fmla="*/ 0 w 185"/>
                  <a:gd name="T17" fmla="*/ 93 h 185"/>
                  <a:gd name="T18" fmla="*/ 0 w 185"/>
                  <a:gd name="T19" fmla="*/ 102 h 185"/>
                  <a:gd name="T20" fmla="*/ 4 w 185"/>
                  <a:gd name="T21" fmla="*/ 120 h 185"/>
                  <a:gd name="T22" fmla="*/ 11 w 185"/>
                  <a:gd name="T23" fmla="*/ 137 h 185"/>
                  <a:gd name="T24" fmla="*/ 22 w 185"/>
                  <a:gd name="T25" fmla="*/ 151 h 185"/>
                  <a:gd name="T26" fmla="*/ 34 w 185"/>
                  <a:gd name="T27" fmla="*/ 164 h 185"/>
                  <a:gd name="T28" fmla="*/ 49 w 185"/>
                  <a:gd name="T29" fmla="*/ 174 h 185"/>
                  <a:gd name="T30" fmla="*/ 65 w 185"/>
                  <a:gd name="T31" fmla="*/ 181 h 185"/>
                  <a:gd name="T32" fmla="*/ 84 w 185"/>
                  <a:gd name="T33" fmla="*/ 185 h 185"/>
                  <a:gd name="T34" fmla="*/ 94 w 185"/>
                  <a:gd name="T35" fmla="*/ 185 h 185"/>
                  <a:gd name="T36" fmla="*/ 112 w 185"/>
                  <a:gd name="T37" fmla="*/ 183 h 185"/>
                  <a:gd name="T38" fmla="*/ 130 w 185"/>
                  <a:gd name="T39" fmla="*/ 178 h 185"/>
                  <a:gd name="T40" fmla="*/ 145 w 185"/>
                  <a:gd name="T41" fmla="*/ 170 h 185"/>
                  <a:gd name="T42" fmla="*/ 158 w 185"/>
                  <a:gd name="T43" fmla="*/ 158 h 185"/>
                  <a:gd name="T44" fmla="*/ 171 w 185"/>
                  <a:gd name="T45" fmla="*/ 144 h 185"/>
                  <a:gd name="T46" fmla="*/ 179 w 185"/>
                  <a:gd name="T47" fmla="*/ 128 h 185"/>
                  <a:gd name="T48" fmla="*/ 184 w 185"/>
                  <a:gd name="T49" fmla="*/ 110 h 185"/>
                  <a:gd name="T50" fmla="*/ 185 w 185"/>
                  <a:gd name="T51" fmla="*/ 93 h 185"/>
                  <a:gd name="T52" fmla="*/ 185 w 185"/>
                  <a:gd name="T53" fmla="*/ 83 h 185"/>
                  <a:gd name="T54" fmla="*/ 181 w 185"/>
                  <a:gd name="T55" fmla="*/ 65 h 185"/>
                  <a:gd name="T56" fmla="*/ 175 w 185"/>
                  <a:gd name="T57" fmla="*/ 48 h 185"/>
                  <a:gd name="T58" fmla="*/ 165 w 185"/>
                  <a:gd name="T59" fmla="*/ 34 h 185"/>
                  <a:gd name="T60" fmla="*/ 152 w 185"/>
                  <a:gd name="T61" fmla="*/ 21 h 185"/>
                  <a:gd name="T62" fmla="*/ 137 w 185"/>
                  <a:gd name="T63" fmla="*/ 11 h 185"/>
                  <a:gd name="T64" fmla="*/ 121 w 185"/>
                  <a:gd name="T65" fmla="*/ 4 h 185"/>
                  <a:gd name="T66" fmla="*/ 103 w 185"/>
                  <a:gd name="T67" fmla="*/ 0 h 185"/>
                  <a:gd name="T68" fmla="*/ 94 w 185"/>
                  <a:gd name="T6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 h="185">
                    <a:moveTo>
                      <a:pt x="94" y="0"/>
                    </a:moveTo>
                    <a:lnTo>
                      <a:pt x="94" y="0"/>
                    </a:lnTo>
                    <a:lnTo>
                      <a:pt x="84" y="0"/>
                    </a:lnTo>
                    <a:lnTo>
                      <a:pt x="75" y="1"/>
                    </a:lnTo>
                    <a:lnTo>
                      <a:pt x="65" y="4"/>
                    </a:lnTo>
                    <a:lnTo>
                      <a:pt x="57" y="7"/>
                    </a:lnTo>
                    <a:lnTo>
                      <a:pt x="49" y="11"/>
                    </a:lnTo>
                    <a:lnTo>
                      <a:pt x="41" y="16"/>
                    </a:lnTo>
                    <a:lnTo>
                      <a:pt x="34" y="21"/>
                    </a:lnTo>
                    <a:lnTo>
                      <a:pt x="27" y="27"/>
                    </a:lnTo>
                    <a:lnTo>
                      <a:pt x="22" y="34"/>
                    </a:lnTo>
                    <a:lnTo>
                      <a:pt x="17" y="40"/>
                    </a:lnTo>
                    <a:lnTo>
                      <a:pt x="11" y="48"/>
                    </a:lnTo>
                    <a:lnTo>
                      <a:pt x="7" y="56"/>
                    </a:lnTo>
                    <a:lnTo>
                      <a:pt x="4" y="65"/>
                    </a:lnTo>
                    <a:lnTo>
                      <a:pt x="2" y="74"/>
                    </a:lnTo>
                    <a:lnTo>
                      <a:pt x="0" y="83"/>
                    </a:lnTo>
                    <a:lnTo>
                      <a:pt x="0" y="93"/>
                    </a:lnTo>
                    <a:lnTo>
                      <a:pt x="0" y="93"/>
                    </a:lnTo>
                    <a:lnTo>
                      <a:pt x="0" y="102"/>
                    </a:lnTo>
                    <a:lnTo>
                      <a:pt x="2" y="112"/>
                    </a:lnTo>
                    <a:lnTo>
                      <a:pt x="4" y="120"/>
                    </a:lnTo>
                    <a:lnTo>
                      <a:pt x="7" y="128"/>
                    </a:lnTo>
                    <a:lnTo>
                      <a:pt x="11" y="137"/>
                    </a:lnTo>
                    <a:lnTo>
                      <a:pt x="17" y="144"/>
                    </a:lnTo>
                    <a:lnTo>
                      <a:pt x="22" y="151"/>
                    </a:lnTo>
                    <a:lnTo>
                      <a:pt x="27" y="158"/>
                    </a:lnTo>
                    <a:lnTo>
                      <a:pt x="34" y="164"/>
                    </a:lnTo>
                    <a:lnTo>
                      <a:pt x="41" y="170"/>
                    </a:lnTo>
                    <a:lnTo>
                      <a:pt x="49" y="174"/>
                    </a:lnTo>
                    <a:lnTo>
                      <a:pt x="57" y="178"/>
                    </a:lnTo>
                    <a:lnTo>
                      <a:pt x="65" y="181"/>
                    </a:lnTo>
                    <a:lnTo>
                      <a:pt x="75" y="183"/>
                    </a:lnTo>
                    <a:lnTo>
                      <a:pt x="84" y="185"/>
                    </a:lnTo>
                    <a:lnTo>
                      <a:pt x="94" y="185"/>
                    </a:lnTo>
                    <a:lnTo>
                      <a:pt x="94" y="185"/>
                    </a:lnTo>
                    <a:lnTo>
                      <a:pt x="103" y="185"/>
                    </a:lnTo>
                    <a:lnTo>
                      <a:pt x="112" y="183"/>
                    </a:lnTo>
                    <a:lnTo>
                      <a:pt x="121" y="181"/>
                    </a:lnTo>
                    <a:lnTo>
                      <a:pt x="130" y="178"/>
                    </a:lnTo>
                    <a:lnTo>
                      <a:pt x="138" y="174"/>
                    </a:lnTo>
                    <a:lnTo>
                      <a:pt x="145" y="170"/>
                    </a:lnTo>
                    <a:lnTo>
                      <a:pt x="153" y="164"/>
                    </a:lnTo>
                    <a:lnTo>
                      <a:pt x="158" y="158"/>
                    </a:lnTo>
                    <a:lnTo>
                      <a:pt x="165" y="151"/>
                    </a:lnTo>
                    <a:lnTo>
                      <a:pt x="171" y="144"/>
                    </a:lnTo>
                    <a:lnTo>
                      <a:pt x="175" y="136"/>
                    </a:lnTo>
                    <a:lnTo>
                      <a:pt x="179" y="128"/>
                    </a:lnTo>
                    <a:lnTo>
                      <a:pt x="181" y="120"/>
                    </a:lnTo>
                    <a:lnTo>
                      <a:pt x="184" y="110"/>
                    </a:lnTo>
                    <a:lnTo>
                      <a:pt x="185" y="102"/>
                    </a:lnTo>
                    <a:lnTo>
                      <a:pt x="185" y="93"/>
                    </a:lnTo>
                    <a:lnTo>
                      <a:pt x="185" y="93"/>
                    </a:lnTo>
                    <a:lnTo>
                      <a:pt x="185" y="83"/>
                    </a:lnTo>
                    <a:lnTo>
                      <a:pt x="184" y="74"/>
                    </a:lnTo>
                    <a:lnTo>
                      <a:pt x="181" y="65"/>
                    </a:lnTo>
                    <a:lnTo>
                      <a:pt x="179" y="56"/>
                    </a:lnTo>
                    <a:lnTo>
                      <a:pt x="175" y="48"/>
                    </a:lnTo>
                    <a:lnTo>
                      <a:pt x="171" y="40"/>
                    </a:lnTo>
                    <a:lnTo>
                      <a:pt x="165" y="34"/>
                    </a:lnTo>
                    <a:lnTo>
                      <a:pt x="158" y="27"/>
                    </a:lnTo>
                    <a:lnTo>
                      <a:pt x="152" y="21"/>
                    </a:lnTo>
                    <a:lnTo>
                      <a:pt x="145" y="16"/>
                    </a:lnTo>
                    <a:lnTo>
                      <a:pt x="137" y="11"/>
                    </a:lnTo>
                    <a:lnTo>
                      <a:pt x="129" y="7"/>
                    </a:lnTo>
                    <a:lnTo>
                      <a:pt x="121" y="4"/>
                    </a:lnTo>
                    <a:lnTo>
                      <a:pt x="112" y="1"/>
                    </a:lnTo>
                    <a:lnTo>
                      <a:pt x="103" y="0"/>
                    </a:lnTo>
                    <a:lnTo>
                      <a:pt x="94" y="0"/>
                    </a:lnTo>
                    <a:lnTo>
                      <a:pt x="94" y="0"/>
                    </a:lnTo>
                    <a:close/>
                  </a:path>
                </a:pathLst>
              </a:custGeom>
              <a:solidFill>
                <a:srgbClr val="0403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194"/>
              <p:cNvSpPr>
                <a:spLocks/>
              </p:cNvSpPr>
              <p:nvPr/>
            </p:nvSpPr>
            <p:spPr bwMode="auto">
              <a:xfrm>
                <a:off x="4895850" y="2860675"/>
                <a:ext cx="1250950" cy="2747963"/>
              </a:xfrm>
              <a:custGeom>
                <a:avLst/>
                <a:gdLst>
                  <a:gd name="T0" fmla="*/ 788 w 788"/>
                  <a:gd name="T1" fmla="*/ 0 h 1731"/>
                  <a:gd name="T2" fmla="*/ 0 w 788"/>
                  <a:gd name="T3" fmla="*/ 0 h 1731"/>
                  <a:gd name="T4" fmla="*/ 2 w 788"/>
                  <a:gd name="T5" fmla="*/ 1731 h 1731"/>
                  <a:gd name="T6" fmla="*/ 203 w 788"/>
                  <a:gd name="T7" fmla="*/ 1731 h 1731"/>
                  <a:gd name="T8" fmla="*/ 788 w 788"/>
                  <a:gd name="T9" fmla="*/ 0 h 1731"/>
                </a:gdLst>
                <a:ahLst/>
                <a:cxnLst>
                  <a:cxn ang="0">
                    <a:pos x="T0" y="T1"/>
                  </a:cxn>
                  <a:cxn ang="0">
                    <a:pos x="T2" y="T3"/>
                  </a:cxn>
                  <a:cxn ang="0">
                    <a:pos x="T4" y="T5"/>
                  </a:cxn>
                  <a:cxn ang="0">
                    <a:pos x="T6" y="T7"/>
                  </a:cxn>
                  <a:cxn ang="0">
                    <a:pos x="T8" y="T9"/>
                  </a:cxn>
                </a:cxnLst>
                <a:rect l="0" t="0" r="r" b="b"/>
                <a:pathLst>
                  <a:path w="788" h="1731">
                    <a:moveTo>
                      <a:pt x="788" y="0"/>
                    </a:moveTo>
                    <a:lnTo>
                      <a:pt x="0" y="0"/>
                    </a:lnTo>
                    <a:lnTo>
                      <a:pt x="2" y="1731"/>
                    </a:lnTo>
                    <a:lnTo>
                      <a:pt x="203" y="1731"/>
                    </a:lnTo>
                    <a:lnTo>
                      <a:pt x="788"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195"/>
              <p:cNvSpPr>
                <a:spLocks/>
              </p:cNvSpPr>
              <p:nvPr/>
            </p:nvSpPr>
            <p:spPr bwMode="auto">
              <a:xfrm>
                <a:off x="6021388" y="5834063"/>
                <a:ext cx="355600" cy="61913"/>
              </a:xfrm>
              <a:custGeom>
                <a:avLst/>
                <a:gdLst>
                  <a:gd name="T0" fmla="*/ 205 w 224"/>
                  <a:gd name="T1" fmla="*/ 39 h 39"/>
                  <a:gd name="T2" fmla="*/ 21 w 224"/>
                  <a:gd name="T3" fmla="*/ 39 h 39"/>
                  <a:gd name="T4" fmla="*/ 21 w 224"/>
                  <a:gd name="T5" fmla="*/ 39 h 39"/>
                  <a:gd name="T6" fmla="*/ 12 w 224"/>
                  <a:gd name="T7" fmla="*/ 37 h 39"/>
                  <a:gd name="T8" fmla="*/ 7 w 224"/>
                  <a:gd name="T9" fmla="*/ 33 h 39"/>
                  <a:gd name="T10" fmla="*/ 3 w 224"/>
                  <a:gd name="T11" fmla="*/ 27 h 39"/>
                  <a:gd name="T12" fmla="*/ 0 w 224"/>
                  <a:gd name="T13" fmla="*/ 20 h 39"/>
                  <a:gd name="T14" fmla="*/ 0 w 224"/>
                  <a:gd name="T15" fmla="*/ 20 h 39"/>
                  <a:gd name="T16" fmla="*/ 3 w 224"/>
                  <a:gd name="T17" fmla="*/ 12 h 39"/>
                  <a:gd name="T18" fmla="*/ 7 w 224"/>
                  <a:gd name="T19" fmla="*/ 6 h 39"/>
                  <a:gd name="T20" fmla="*/ 12 w 224"/>
                  <a:gd name="T21" fmla="*/ 2 h 39"/>
                  <a:gd name="T22" fmla="*/ 21 w 224"/>
                  <a:gd name="T23" fmla="*/ 1 h 39"/>
                  <a:gd name="T24" fmla="*/ 205 w 224"/>
                  <a:gd name="T25" fmla="*/ 0 h 39"/>
                  <a:gd name="T26" fmla="*/ 205 w 224"/>
                  <a:gd name="T27" fmla="*/ 0 h 39"/>
                  <a:gd name="T28" fmla="*/ 214 w 224"/>
                  <a:gd name="T29" fmla="*/ 1 h 39"/>
                  <a:gd name="T30" fmla="*/ 219 w 224"/>
                  <a:gd name="T31" fmla="*/ 5 h 39"/>
                  <a:gd name="T32" fmla="*/ 223 w 224"/>
                  <a:gd name="T33" fmla="*/ 12 h 39"/>
                  <a:gd name="T34" fmla="*/ 224 w 224"/>
                  <a:gd name="T35" fmla="*/ 20 h 39"/>
                  <a:gd name="T36" fmla="*/ 224 w 224"/>
                  <a:gd name="T37" fmla="*/ 20 h 39"/>
                  <a:gd name="T38" fmla="*/ 223 w 224"/>
                  <a:gd name="T39" fmla="*/ 27 h 39"/>
                  <a:gd name="T40" fmla="*/ 219 w 224"/>
                  <a:gd name="T41" fmla="*/ 33 h 39"/>
                  <a:gd name="T42" fmla="*/ 214 w 224"/>
                  <a:gd name="T43" fmla="*/ 37 h 39"/>
                  <a:gd name="T44" fmla="*/ 205 w 224"/>
                  <a:gd name="T45" fmla="*/ 39 h 39"/>
                  <a:gd name="T46" fmla="*/ 205 w 224"/>
                  <a:gd name="T4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4" h="39">
                    <a:moveTo>
                      <a:pt x="205" y="39"/>
                    </a:moveTo>
                    <a:lnTo>
                      <a:pt x="21" y="39"/>
                    </a:lnTo>
                    <a:lnTo>
                      <a:pt x="21" y="39"/>
                    </a:lnTo>
                    <a:lnTo>
                      <a:pt x="12" y="37"/>
                    </a:lnTo>
                    <a:lnTo>
                      <a:pt x="7" y="33"/>
                    </a:lnTo>
                    <a:lnTo>
                      <a:pt x="3" y="27"/>
                    </a:lnTo>
                    <a:lnTo>
                      <a:pt x="0" y="20"/>
                    </a:lnTo>
                    <a:lnTo>
                      <a:pt x="0" y="20"/>
                    </a:lnTo>
                    <a:lnTo>
                      <a:pt x="3" y="12"/>
                    </a:lnTo>
                    <a:lnTo>
                      <a:pt x="7" y="6"/>
                    </a:lnTo>
                    <a:lnTo>
                      <a:pt x="12" y="2"/>
                    </a:lnTo>
                    <a:lnTo>
                      <a:pt x="21" y="1"/>
                    </a:lnTo>
                    <a:lnTo>
                      <a:pt x="205" y="0"/>
                    </a:lnTo>
                    <a:lnTo>
                      <a:pt x="205" y="0"/>
                    </a:lnTo>
                    <a:lnTo>
                      <a:pt x="214" y="1"/>
                    </a:lnTo>
                    <a:lnTo>
                      <a:pt x="219" y="5"/>
                    </a:lnTo>
                    <a:lnTo>
                      <a:pt x="223" y="12"/>
                    </a:lnTo>
                    <a:lnTo>
                      <a:pt x="224" y="20"/>
                    </a:lnTo>
                    <a:lnTo>
                      <a:pt x="224" y="20"/>
                    </a:lnTo>
                    <a:lnTo>
                      <a:pt x="223" y="27"/>
                    </a:lnTo>
                    <a:lnTo>
                      <a:pt x="219" y="33"/>
                    </a:lnTo>
                    <a:lnTo>
                      <a:pt x="214" y="37"/>
                    </a:lnTo>
                    <a:lnTo>
                      <a:pt x="205" y="39"/>
                    </a:lnTo>
                    <a:lnTo>
                      <a:pt x="205" y="39"/>
                    </a:lnTo>
                    <a:close/>
                  </a:path>
                </a:pathLst>
              </a:cu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196"/>
              <p:cNvSpPr>
                <a:spLocks/>
              </p:cNvSpPr>
              <p:nvPr/>
            </p:nvSpPr>
            <p:spPr bwMode="auto">
              <a:xfrm>
                <a:off x="4967288" y="5834063"/>
                <a:ext cx="355600" cy="61913"/>
              </a:xfrm>
              <a:custGeom>
                <a:avLst/>
                <a:gdLst>
                  <a:gd name="T0" fmla="*/ 205 w 224"/>
                  <a:gd name="T1" fmla="*/ 39 h 39"/>
                  <a:gd name="T2" fmla="*/ 19 w 224"/>
                  <a:gd name="T3" fmla="*/ 39 h 39"/>
                  <a:gd name="T4" fmla="*/ 19 w 224"/>
                  <a:gd name="T5" fmla="*/ 39 h 39"/>
                  <a:gd name="T6" fmla="*/ 12 w 224"/>
                  <a:gd name="T7" fmla="*/ 37 h 39"/>
                  <a:gd name="T8" fmla="*/ 5 w 224"/>
                  <a:gd name="T9" fmla="*/ 33 h 39"/>
                  <a:gd name="T10" fmla="*/ 1 w 224"/>
                  <a:gd name="T11" fmla="*/ 27 h 39"/>
                  <a:gd name="T12" fmla="*/ 0 w 224"/>
                  <a:gd name="T13" fmla="*/ 20 h 39"/>
                  <a:gd name="T14" fmla="*/ 0 w 224"/>
                  <a:gd name="T15" fmla="*/ 20 h 39"/>
                  <a:gd name="T16" fmla="*/ 1 w 224"/>
                  <a:gd name="T17" fmla="*/ 12 h 39"/>
                  <a:gd name="T18" fmla="*/ 5 w 224"/>
                  <a:gd name="T19" fmla="*/ 6 h 39"/>
                  <a:gd name="T20" fmla="*/ 12 w 224"/>
                  <a:gd name="T21" fmla="*/ 2 h 39"/>
                  <a:gd name="T22" fmla="*/ 19 w 224"/>
                  <a:gd name="T23" fmla="*/ 1 h 39"/>
                  <a:gd name="T24" fmla="*/ 205 w 224"/>
                  <a:gd name="T25" fmla="*/ 0 h 39"/>
                  <a:gd name="T26" fmla="*/ 205 w 224"/>
                  <a:gd name="T27" fmla="*/ 0 h 39"/>
                  <a:gd name="T28" fmla="*/ 212 w 224"/>
                  <a:gd name="T29" fmla="*/ 1 h 39"/>
                  <a:gd name="T30" fmla="*/ 219 w 224"/>
                  <a:gd name="T31" fmla="*/ 5 h 39"/>
                  <a:gd name="T32" fmla="*/ 223 w 224"/>
                  <a:gd name="T33" fmla="*/ 12 h 39"/>
                  <a:gd name="T34" fmla="*/ 224 w 224"/>
                  <a:gd name="T35" fmla="*/ 20 h 39"/>
                  <a:gd name="T36" fmla="*/ 224 w 224"/>
                  <a:gd name="T37" fmla="*/ 20 h 39"/>
                  <a:gd name="T38" fmla="*/ 223 w 224"/>
                  <a:gd name="T39" fmla="*/ 27 h 39"/>
                  <a:gd name="T40" fmla="*/ 219 w 224"/>
                  <a:gd name="T41" fmla="*/ 33 h 39"/>
                  <a:gd name="T42" fmla="*/ 212 w 224"/>
                  <a:gd name="T43" fmla="*/ 37 h 39"/>
                  <a:gd name="T44" fmla="*/ 205 w 224"/>
                  <a:gd name="T45" fmla="*/ 39 h 39"/>
                  <a:gd name="T46" fmla="*/ 205 w 224"/>
                  <a:gd name="T4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4" h="39">
                    <a:moveTo>
                      <a:pt x="205" y="39"/>
                    </a:moveTo>
                    <a:lnTo>
                      <a:pt x="19" y="39"/>
                    </a:lnTo>
                    <a:lnTo>
                      <a:pt x="19" y="39"/>
                    </a:lnTo>
                    <a:lnTo>
                      <a:pt x="12" y="37"/>
                    </a:lnTo>
                    <a:lnTo>
                      <a:pt x="5" y="33"/>
                    </a:lnTo>
                    <a:lnTo>
                      <a:pt x="1" y="27"/>
                    </a:lnTo>
                    <a:lnTo>
                      <a:pt x="0" y="20"/>
                    </a:lnTo>
                    <a:lnTo>
                      <a:pt x="0" y="20"/>
                    </a:lnTo>
                    <a:lnTo>
                      <a:pt x="1" y="12"/>
                    </a:lnTo>
                    <a:lnTo>
                      <a:pt x="5" y="6"/>
                    </a:lnTo>
                    <a:lnTo>
                      <a:pt x="12" y="2"/>
                    </a:lnTo>
                    <a:lnTo>
                      <a:pt x="19" y="1"/>
                    </a:lnTo>
                    <a:lnTo>
                      <a:pt x="205" y="0"/>
                    </a:lnTo>
                    <a:lnTo>
                      <a:pt x="205" y="0"/>
                    </a:lnTo>
                    <a:lnTo>
                      <a:pt x="212" y="1"/>
                    </a:lnTo>
                    <a:lnTo>
                      <a:pt x="219" y="5"/>
                    </a:lnTo>
                    <a:lnTo>
                      <a:pt x="223" y="12"/>
                    </a:lnTo>
                    <a:lnTo>
                      <a:pt x="224" y="20"/>
                    </a:lnTo>
                    <a:lnTo>
                      <a:pt x="224" y="20"/>
                    </a:lnTo>
                    <a:lnTo>
                      <a:pt x="223" y="27"/>
                    </a:lnTo>
                    <a:lnTo>
                      <a:pt x="219" y="33"/>
                    </a:lnTo>
                    <a:lnTo>
                      <a:pt x="212" y="37"/>
                    </a:lnTo>
                    <a:lnTo>
                      <a:pt x="205" y="39"/>
                    </a:lnTo>
                    <a:lnTo>
                      <a:pt x="205" y="39"/>
                    </a:lnTo>
                    <a:close/>
                  </a:path>
                </a:pathLst>
              </a:cu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197"/>
              <p:cNvSpPr>
                <a:spLocks/>
              </p:cNvSpPr>
              <p:nvPr/>
            </p:nvSpPr>
            <p:spPr bwMode="auto">
              <a:xfrm>
                <a:off x="5218113" y="2860675"/>
                <a:ext cx="1230312" cy="2747963"/>
              </a:xfrm>
              <a:custGeom>
                <a:avLst/>
                <a:gdLst>
                  <a:gd name="T0" fmla="*/ 774 w 775"/>
                  <a:gd name="T1" fmla="*/ 0 h 1731"/>
                  <a:gd name="T2" fmla="*/ 585 w 775"/>
                  <a:gd name="T3" fmla="*/ 0 h 1731"/>
                  <a:gd name="T4" fmla="*/ 0 w 775"/>
                  <a:gd name="T5" fmla="*/ 1731 h 1731"/>
                  <a:gd name="T6" fmla="*/ 775 w 775"/>
                  <a:gd name="T7" fmla="*/ 1731 h 1731"/>
                  <a:gd name="T8" fmla="*/ 774 w 775"/>
                  <a:gd name="T9" fmla="*/ 0 h 1731"/>
                </a:gdLst>
                <a:ahLst/>
                <a:cxnLst>
                  <a:cxn ang="0">
                    <a:pos x="T0" y="T1"/>
                  </a:cxn>
                  <a:cxn ang="0">
                    <a:pos x="T2" y="T3"/>
                  </a:cxn>
                  <a:cxn ang="0">
                    <a:pos x="T4" y="T5"/>
                  </a:cxn>
                  <a:cxn ang="0">
                    <a:pos x="T6" y="T7"/>
                  </a:cxn>
                  <a:cxn ang="0">
                    <a:pos x="T8" y="T9"/>
                  </a:cxn>
                </a:cxnLst>
                <a:rect l="0" t="0" r="r" b="b"/>
                <a:pathLst>
                  <a:path w="775" h="1731">
                    <a:moveTo>
                      <a:pt x="774" y="0"/>
                    </a:moveTo>
                    <a:lnTo>
                      <a:pt x="585" y="0"/>
                    </a:lnTo>
                    <a:lnTo>
                      <a:pt x="0" y="1731"/>
                    </a:lnTo>
                    <a:lnTo>
                      <a:pt x="775" y="1731"/>
                    </a:lnTo>
                    <a:lnTo>
                      <a:pt x="774"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198"/>
              <p:cNvSpPr>
                <a:spLocks/>
              </p:cNvSpPr>
              <p:nvPr/>
            </p:nvSpPr>
            <p:spPr bwMode="auto">
              <a:xfrm>
                <a:off x="6165850" y="4367213"/>
                <a:ext cx="1096962" cy="898525"/>
              </a:xfrm>
              <a:custGeom>
                <a:avLst/>
                <a:gdLst>
                  <a:gd name="T0" fmla="*/ 683 w 691"/>
                  <a:gd name="T1" fmla="*/ 466 h 566"/>
                  <a:gd name="T2" fmla="*/ 649 w 691"/>
                  <a:gd name="T3" fmla="*/ 566 h 566"/>
                  <a:gd name="T4" fmla="*/ 530 w 691"/>
                  <a:gd name="T5" fmla="*/ 513 h 566"/>
                  <a:gd name="T6" fmla="*/ 167 w 691"/>
                  <a:gd name="T7" fmla="*/ 357 h 566"/>
                  <a:gd name="T8" fmla="*/ 167 w 691"/>
                  <a:gd name="T9" fmla="*/ 357 h 566"/>
                  <a:gd name="T10" fmla="*/ 135 w 691"/>
                  <a:gd name="T11" fmla="*/ 340 h 566"/>
                  <a:gd name="T12" fmla="*/ 106 w 691"/>
                  <a:gd name="T13" fmla="*/ 324 h 566"/>
                  <a:gd name="T14" fmla="*/ 82 w 691"/>
                  <a:gd name="T15" fmla="*/ 305 h 566"/>
                  <a:gd name="T16" fmla="*/ 60 w 691"/>
                  <a:gd name="T17" fmla="*/ 286 h 566"/>
                  <a:gd name="T18" fmla="*/ 44 w 691"/>
                  <a:gd name="T19" fmla="*/ 268 h 566"/>
                  <a:gd name="T20" fmla="*/ 29 w 691"/>
                  <a:gd name="T21" fmla="*/ 246 h 566"/>
                  <a:gd name="T22" fmla="*/ 19 w 691"/>
                  <a:gd name="T23" fmla="*/ 226 h 566"/>
                  <a:gd name="T24" fmla="*/ 11 w 691"/>
                  <a:gd name="T25" fmla="*/ 203 h 566"/>
                  <a:gd name="T26" fmla="*/ 5 w 691"/>
                  <a:gd name="T27" fmla="*/ 181 h 566"/>
                  <a:gd name="T28" fmla="*/ 1 w 691"/>
                  <a:gd name="T29" fmla="*/ 158 h 566"/>
                  <a:gd name="T30" fmla="*/ 0 w 691"/>
                  <a:gd name="T31" fmla="*/ 135 h 566"/>
                  <a:gd name="T32" fmla="*/ 1 w 691"/>
                  <a:gd name="T33" fmla="*/ 112 h 566"/>
                  <a:gd name="T34" fmla="*/ 4 w 691"/>
                  <a:gd name="T35" fmla="*/ 89 h 566"/>
                  <a:gd name="T36" fmla="*/ 9 w 691"/>
                  <a:gd name="T37" fmla="*/ 65 h 566"/>
                  <a:gd name="T38" fmla="*/ 15 w 691"/>
                  <a:gd name="T39" fmla="*/ 42 h 566"/>
                  <a:gd name="T40" fmla="*/ 21 w 691"/>
                  <a:gd name="T41" fmla="*/ 19 h 566"/>
                  <a:gd name="T42" fmla="*/ 21 w 691"/>
                  <a:gd name="T43" fmla="*/ 19 h 566"/>
                  <a:gd name="T44" fmla="*/ 24 w 691"/>
                  <a:gd name="T45" fmla="*/ 14 h 566"/>
                  <a:gd name="T46" fmla="*/ 27 w 691"/>
                  <a:gd name="T47" fmla="*/ 8 h 566"/>
                  <a:gd name="T48" fmla="*/ 31 w 691"/>
                  <a:gd name="T49" fmla="*/ 4 h 566"/>
                  <a:gd name="T50" fmla="*/ 35 w 691"/>
                  <a:gd name="T51" fmla="*/ 2 h 566"/>
                  <a:gd name="T52" fmla="*/ 40 w 691"/>
                  <a:gd name="T53" fmla="*/ 0 h 566"/>
                  <a:gd name="T54" fmla="*/ 46 w 691"/>
                  <a:gd name="T55" fmla="*/ 0 h 566"/>
                  <a:gd name="T56" fmla="*/ 51 w 691"/>
                  <a:gd name="T57" fmla="*/ 0 h 566"/>
                  <a:gd name="T58" fmla="*/ 58 w 691"/>
                  <a:gd name="T59" fmla="*/ 3 h 566"/>
                  <a:gd name="T60" fmla="*/ 565 w 691"/>
                  <a:gd name="T61" fmla="*/ 223 h 566"/>
                  <a:gd name="T62" fmla="*/ 565 w 691"/>
                  <a:gd name="T63" fmla="*/ 223 h 566"/>
                  <a:gd name="T64" fmla="*/ 583 w 691"/>
                  <a:gd name="T65" fmla="*/ 231 h 566"/>
                  <a:gd name="T66" fmla="*/ 599 w 691"/>
                  <a:gd name="T67" fmla="*/ 242 h 566"/>
                  <a:gd name="T68" fmla="*/ 614 w 691"/>
                  <a:gd name="T69" fmla="*/ 253 h 566"/>
                  <a:gd name="T70" fmla="*/ 627 w 691"/>
                  <a:gd name="T71" fmla="*/ 265 h 566"/>
                  <a:gd name="T72" fmla="*/ 641 w 691"/>
                  <a:gd name="T73" fmla="*/ 278 h 566"/>
                  <a:gd name="T74" fmla="*/ 652 w 691"/>
                  <a:gd name="T75" fmla="*/ 293 h 566"/>
                  <a:gd name="T76" fmla="*/ 663 w 691"/>
                  <a:gd name="T77" fmla="*/ 309 h 566"/>
                  <a:gd name="T78" fmla="*/ 671 w 691"/>
                  <a:gd name="T79" fmla="*/ 326 h 566"/>
                  <a:gd name="T80" fmla="*/ 679 w 691"/>
                  <a:gd name="T81" fmla="*/ 342 h 566"/>
                  <a:gd name="T82" fmla="*/ 684 w 691"/>
                  <a:gd name="T83" fmla="*/ 359 h 566"/>
                  <a:gd name="T84" fmla="*/ 688 w 691"/>
                  <a:gd name="T85" fmla="*/ 377 h 566"/>
                  <a:gd name="T86" fmla="*/ 691 w 691"/>
                  <a:gd name="T87" fmla="*/ 394 h 566"/>
                  <a:gd name="T88" fmla="*/ 691 w 691"/>
                  <a:gd name="T89" fmla="*/ 413 h 566"/>
                  <a:gd name="T90" fmla="*/ 690 w 691"/>
                  <a:gd name="T91" fmla="*/ 431 h 566"/>
                  <a:gd name="T92" fmla="*/ 687 w 691"/>
                  <a:gd name="T93" fmla="*/ 448 h 566"/>
                  <a:gd name="T94" fmla="*/ 683 w 691"/>
                  <a:gd name="T95" fmla="*/ 466 h 566"/>
                  <a:gd name="T96" fmla="*/ 683 w 691"/>
                  <a:gd name="T97" fmla="*/ 46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1" h="566">
                    <a:moveTo>
                      <a:pt x="683" y="466"/>
                    </a:moveTo>
                    <a:lnTo>
                      <a:pt x="649" y="566"/>
                    </a:lnTo>
                    <a:lnTo>
                      <a:pt x="530" y="513"/>
                    </a:lnTo>
                    <a:lnTo>
                      <a:pt x="167" y="357"/>
                    </a:lnTo>
                    <a:lnTo>
                      <a:pt x="167" y="357"/>
                    </a:lnTo>
                    <a:lnTo>
                      <a:pt x="135" y="340"/>
                    </a:lnTo>
                    <a:lnTo>
                      <a:pt x="106" y="324"/>
                    </a:lnTo>
                    <a:lnTo>
                      <a:pt x="82" y="305"/>
                    </a:lnTo>
                    <a:lnTo>
                      <a:pt x="60" y="286"/>
                    </a:lnTo>
                    <a:lnTo>
                      <a:pt x="44" y="268"/>
                    </a:lnTo>
                    <a:lnTo>
                      <a:pt x="29" y="246"/>
                    </a:lnTo>
                    <a:lnTo>
                      <a:pt x="19" y="226"/>
                    </a:lnTo>
                    <a:lnTo>
                      <a:pt x="11" y="203"/>
                    </a:lnTo>
                    <a:lnTo>
                      <a:pt x="5" y="181"/>
                    </a:lnTo>
                    <a:lnTo>
                      <a:pt x="1" y="158"/>
                    </a:lnTo>
                    <a:lnTo>
                      <a:pt x="0" y="135"/>
                    </a:lnTo>
                    <a:lnTo>
                      <a:pt x="1" y="112"/>
                    </a:lnTo>
                    <a:lnTo>
                      <a:pt x="4" y="89"/>
                    </a:lnTo>
                    <a:lnTo>
                      <a:pt x="9" y="65"/>
                    </a:lnTo>
                    <a:lnTo>
                      <a:pt x="15" y="42"/>
                    </a:lnTo>
                    <a:lnTo>
                      <a:pt x="21" y="19"/>
                    </a:lnTo>
                    <a:lnTo>
                      <a:pt x="21" y="19"/>
                    </a:lnTo>
                    <a:lnTo>
                      <a:pt x="24" y="14"/>
                    </a:lnTo>
                    <a:lnTo>
                      <a:pt x="27" y="8"/>
                    </a:lnTo>
                    <a:lnTo>
                      <a:pt x="31" y="4"/>
                    </a:lnTo>
                    <a:lnTo>
                      <a:pt x="35" y="2"/>
                    </a:lnTo>
                    <a:lnTo>
                      <a:pt x="40" y="0"/>
                    </a:lnTo>
                    <a:lnTo>
                      <a:pt x="46" y="0"/>
                    </a:lnTo>
                    <a:lnTo>
                      <a:pt x="51" y="0"/>
                    </a:lnTo>
                    <a:lnTo>
                      <a:pt x="58" y="3"/>
                    </a:lnTo>
                    <a:lnTo>
                      <a:pt x="565" y="223"/>
                    </a:lnTo>
                    <a:lnTo>
                      <a:pt x="565" y="223"/>
                    </a:lnTo>
                    <a:lnTo>
                      <a:pt x="583" y="231"/>
                    </a:lnTo>
                    <a:lnTo>
                      <a:pt x="599" y="242"/>
                    </a:lnTo>
                    <a:lnTo>
                      <a:pt x="614" y="253"/>
                    </a:lnTo>
                    <a:lnTo>
                      <a:pt x="627" y="265"/>
                    </a:lnTo>
                    <a:lnTo>
                      <a:pt x="641" y="278"/>
                    </a:lnTo>
                    <a:lnTo>
                      <a:pt x="652" y="293"/>
                    </a:lnTo>
                    <a:lnTo>
                      <a:pt x="663" y="309"/>
                    </a:lnTo>
                    <a:lnTo>
                      <a:pt x="671" y="326"/>
                    </a:lnTo>
                    <a:lnTo>
                      <a:pt x="679" y="342"/>
                    </a:lnTo>
                    <a:lnTo>
                      <a:pt x="684" y="359"/>
                    </a:lnTo>
                    <a:lnTo>
                      <a:pt x="688" y="377"/>
                    </a:lnTo>
                    <a:lnTo>
                      <a:pt x="691" y="394"/>
                    </a:lnTo>
                    <a:lnTo>
                      <a:pt x="691" y="413"/>
                    </a:lnTo>
                    <a:lnTo>
                      <a:pt x="690" y="431"/>
                    </a:lnTo>
                    <a:lnTo>
                      <a:pt x="687" y="448"/>
                    </a:lnTo>
                    <a:lnTo>
                      <a:pt x="683" y="466"/>
                    </a:lnTo>
                    <a:lnTo>
                      <a:pt x="683" y="466"/>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199"/>
              <p:cNvSpPr>
                <a:spLocks/>
              </p:cNvSpPr>
              <p:nvPr/>
            </p:nvSpPr>
            <p:spPr bwMode="auto">
              <a:xfrm>
                <a:off x="6196013" y="4360863"/>
                <a:ext cx="415925" cy="236538"/>
              </a:xfrm>
              <a:custGeom>
                <a:avLst/>
                <a:gdLst>
                  <a:gd name="T0" fmla="*/ 4 w 262"/>
                  <a:gd name="T1" fmla="*/ 15 h 149"/>
                  <a:gd name="T2" fmla="*/ 4 w 262"/>
                  <a:gd name="T3" fmla="*/ 15 h 149"/>
                  <a:gd name="T4" fmla="*/ 6 w 262"/>
                  <a:gd name="T5" fmla="*/ 8 h 149"/>
                  <a:gd name="T6" fmla="*/ 10 w 262"/>
                  <a:gd name="T7" fmla="*/ 4 h 149"/>
                  <a:gd name="T8" fmla="*/ 13 w 262"/>
                  <a:gd name="T9" fmla="*/ 2 h 149"/>
                  <a:gd name="T10" fmla="*/ 19 w 262"/>
                  <a:gd name="T11" fmla="*/ 0 h 149"/>
                  <a:gd name="T12" fmla="*/ 23 w 262"/>
                  <a:gd name="T13" fmla="*/ 0 h 149"/>
                  <a:gd name="T14" fmla="*/ 27 w 262"/>
                  <a:gd name="T15" fmla="*/ 0 h 149"/>
                  <a:gd name="T16" fmla="*/ 33 w 262"/>
                  <a:gd name="T17" fmla="*/ 3 h 149"/>
                  <a:gd name="T18" fmla="*/ 262 w 262"/>
                  <a:gd name="T19" fmla="*/ 103 h 149"/>
                  <a:gd name="T20" fmla="*/ 262 w 262"/>
                  <a:gd name="T21" fmla="*/ 103 h 149"/>
                  <a:gd name="T22" fmla="*/ 253 w 262"/>
                  <a:gd name="T23" fmla="*/ 118 h 149"/>
                  <a:gd name="T24" fmla="*/ 243 w 262"/>
                  <a:gd name="T25" fmla="*/ 128 h 149"/>
                  <a:gd name="T26" fmla="*/ 230 w 262"/>
                  <a:gd name="T27" fmla="*/ 137 h 149"/>
                  <a:gd name="T28" fmla="*/ 217 w 262"/>
                  <a:gd name="T29" fmla="*/ 142 h 149"/>
                  <a:gd name="T30" fmla="*/ 202 w 262"/>
                  <a:gd name="T31" fmla="*/ 146 h 149"/>
                  <a:gd name="T32" fmla="*/ 186 w 262"/>
                  <a:gd name="T33" fmla="*/ 149 h 149"/>
                  <a:gd name="T34" fmla="*/ 170 w 262"/>
                  <a:gd name="T35" fmla="*/ 147 h 149"/>
                  <a:gd name="T36" fmla="*/ 152 w 262"/>
                  <a:gd name="T37" fmla="*/ 146 h 149"/>
                  <a:gd name="T38" fmla="*/ 135 w 262"/>
                  <a:gd name="T39" fmla="*/ 142 h 149"/>
                  <a:gd name="T40" fmla="*/ 117 w 262"/>
                  <a:gd name="T41" fmla="*/ 137 h 149"/>
                  <a:gd name="T42" fmla="*/ 100 w 262"/>
                  <a:gd name="T43" fmla="*/ 130 h 149"/>
                  <a:gd name="T44" fmla="*/ 81 w 262"/>
                  <a:gd name="T45" fmla="*/ 122 h 149"/>
                  <a:gd name="T46" fmla="*/ 63 w 262"/>
                  <a:gd name="T47" fmla="*/ 112 h 149"/>
                  <a:gd name="T48" fmla="*/ 47 w 262"/>
                  <a:gd name="T49" fmla="*/ 101 h 149"/>
                  <a:gd name="T50" fmla="*/ 31 w 262"/>
                  <a:gd name="T51" fmla="*/ 91 h 149"/>
                  <a:gd name="T52" fmla="*/ 14 w 262"/>
                  <a:gd name="T53" fmla="*/ 79 h 149"/>
                  <a:gd name="T54" fmla="*/ 14 w 262"/>
                  <a:gd name="T55" fmla="*/ 79 h 149"/>
                  <a:gd name="T56" fmla="*/ 10 w 262"/>
                  <a:gd name="T57" fmla="*/ 74 h 149"/>
                  <a:gd name="T58" fmla="*/ 6 w 262"/>
                  <a:gd name="T59" fmla="*/ 68 h 149"/>
                  <a:gd name="T60" fmla="*/ 4 w 262"/>
                  <a:gd name="T61" fmla="*/ 61 h 149"/>
                  <a:gd name="T62" fmla="*/ 2 w 262"/>
                  <a:gd name="T63" fmla="*/ 53 h 149"/>
                  <a:gd name="T64" fmla="*/ 1 w 262"/>
                  <a:gd name="T65" fmla="*/ 43 h 149"/>
                  <a:gd name="T66" fmla="*/ 0 w 262"/>
                  <a:gd name="T67" fmla="*/ 34 h 149"/>
                  <a:gd name="T68" fmla="*/ 1 w 262"/>
                  <a:gd name="T69" fmla="*/ 25 h 149"/>
                  <a:gd name="T70" fmla="*/ 4 w 262"/>
                  <a:gd name="T71" fmla="*/ 15 h 149"/>
                  <a:gd name="T72" fmla="*/ 4 w 262"/>
                  <a:gd name="T73"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149">
                    <a:moveTo>
                      <a:pt x="4" y="15"/>
                    </a:moveTo>
                    <a:lnTo>
                      <a:pt x="4" y="15"/>
                    </a:lnTo>
                    <a:lnTo>
                      <a:pt x="6" y="8"/>
                    </a:lnTo>
                    <a:lnTo>
                      <a:pt x="10" y="4"/>
                    </a:lnTo>
                    <a:lnTo>
                      <a:pt x="13" y="2"/>
                    </a:lnTo>
                    <a:lnTo>
                      <a:pt x="19" y="0"/>
                    </a:lnTo>
                    <a:lnTo>
                      <a:pt x="23" y="0"/>
                    </a:lnTo>
                    <a:lnTo>
                      <a:pt x="27" y="0"/>
                    </a:lnTo>
                    <a:lnTo>
                      <a:pt x="33" y="3"/>
                    </a:lnTo>
                    <a:lnTo>
                      <a:pt x="262" y="103"/>
                    </a:lnTo>
                    <a:lnTo>
                      <a:pt x="262" y="103"/>
                    </a:lnTo>
                    <a:lnTo>
                      <a:pt x="253" y="118"/>
                    </a:lnTo>
                    <a:lnTo>
                      <a:pt x="243" y="128"/>
                    </a:lnTo>
                    <a:lnTo>
                      <a:pt x="230" y="137"/>
                    </a:lnTo>
                    <a:lnTo>
                      <a:pt x="217" y="142"/>
                    </a:lnTo>
                    <a:lnTo>
                      <a:pt x="202" y="146"/>
                    </a:lnTo>
                    <a:lnTo>
                      <a:pt x="186" y="149"/>
                    </a:lnTo>
                    <a:lnTo>
                      <a:pt x="170" y="147"/>
                    </a:lnTo>
                    <a:lnTo>
                      <a:pt x="152" y="146"/>
                    </a:lnTo>
                    <a:lnTo>
                      <a:pt x="135" y="142"/>
                    </a:lnTo>
                    <a:lnTo>
                      <a:pt x="117" y="137"/>
                    </a:lnTo>
                    <a:lnTo>
                      <a:pt x="100" y="130"/>
                    </a:lnTo>
                    <a:lnTo>
                      <a:pt x="81" y="122"/>
                    </a:lnTo>
                    <a:lnTo>
                      <a:pt x="63" y="112"/>
                    </a:lnTo>
                    <a:lnTo>
                      <a:pt x="47" y="101"/>
                    </a:lnTo>
                    <a:lnTo>
                      <a:pt x="31" y="91"/>
                    </a:lnTo>
                    <a:lnTo>
                      <a:pt x="14" y="79"/>
                    </a:lnTo>
                    <a:lnTo>
                      <a:pt x="14" y="79"/>
                    </a:lnTo>
                    <a:lnTo>
                      <a:pt x="10" y="74"/>
                    </a:lnTo>
                    <a:lnTo>
                      <a:pt x="6" y="68"/>
                    </a:lnTo>
                    <a:lnTo>
                      <a:pt x="4" y="61"/>
                    </a:lnTo>
                    <a:lnTo>
                      <a:pt x="2" y="53"/>
                    </a:lnTo>
                    <a:lnTo>
                      <a:pt x="1" y="43"/>
                    </a:lnTo>
                    <a:lnTo>
                      <a:pt x="0" y="34"/>
                    </a:lnTo>
                    <a:lnTo>
                      <a:pt x="1" y="25"/>
                    </a:lnTo>
                    <a:lnTo>
                      <a:pt x="4" y="15"/>
                    </a:lnTo>
                    <a:lnTo>
                      <a:pt x="4" y="15"/>
                    </a:lnTo>
                    <a:close/>
                  </a:path>
                </a:pathLst>
              </a:custGeom>
              <a:solidFill>
                <a:srgbClr val="FFF1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200"/>
              <p:cNvSpPr>
                <a:spLocks/>
              </p:cNvSpPr>
              <p:nvPr/>
            </p:nvSpPr>
            <p:spPr bwMode="auto">
              <a:xfrm>
                <a:off x="6532563" y="4921250"/>
                <a:ext cx="536575" cy="1228725"/>
              </a:xfrm>
              <a:custGeom>
                <a:avLst/>
                <a:gdLst>
                  <a:gd name="T0" fmla="*/ 4 w 338"/>
                  <a:gd name="T1" fmla="*/ 773 h 774"/>
                  <a:gd name="T2" fmla="*/ 0 w 338"/>
                  <a:gd name="T3" fmla="*/ 726 h 774"/>
                  <a:gd name="T4" fmla="*/ 2 w 338"/>
                  <a:gd name="T5" fmla="*/ 661 h 774"/>
                  <a:gd name="T6" fmla="*/ 12 w 338"/>
                  <a:gd name="T7" fmla="*/ 585 h 774"/>
                  <a:gd name="T8" fmla="*/ 31 w 338"/>
                  <a:gd name="T9" fmla="*/ 504 h 774"/>
                  <a:gd name="T10" fmla="*/ 58 w 338"/>
                  <a:gd name="T11" fmla="*/ 428 h 774"/>
                  <a:gd name="T12" fmla="*/ 75 w 338"/>
                  <a:gd name="T13" fmla="*/ 392 h 774"/>
                  <a:gd name="T14" fmla="*/ 95 w 338"/>
                  <a:gd name="T15" fmla="*/ 361 h 774"/>
                  <a:gd name="T16" fmla="*/ 117 w 338"/>
                  <a:gd name="T17" fmla="*/ 334 h 774"/>
                  <a:gd name="T18" fmla="*/ 143 w 338"/>
                  <a:gd name="T19" fmla="*/ 311 h 774"/>
                  <a:gd name="T20" fmla="*/ 170 w 338"/>
                  <a:gd name="T21" fmla="*/ 297 h 774"/>
                  <a:gd name="T22" fmla="*/ 201 w 338"/>
                  <a:gd name="T23" fmla="*/ 287 h 774"/>
                  <a:gd name="T24" fmla="*/ 191 w 338"/>
                  <a:gd name="T25" fmla="*/ 274 h 774"/>
                  <a:gd name="T26" fmla="*/ 168 w 338"/>
                  <a:gd name="T27" fmla="*/ 226 h 774"/>
                  <a:gd name="T28" fmla="*/ 148 w 338"/>
                  <a:gd name="T29" fmla="*/ 163 h 774"/>
                  <a:gd name="T30" fmla="*/ 140 w 338"/>
                  <a:gd name="T31" fmla="*/ 112 h 774"/>
                  <a:gd name="T32" fmla="*/ 141 w 338"/>
                  <a:gd name="T33" fmla="*/ 93 h 774"/>
                  <a:gd name="T34" fmla="*/ 147 w 338"/>
                  <a:gd name="T35" fmla="*/ 82 h 774"/>
                  <a:gd name="T36" fmla="*/ 124 w 338"/>
                  <a:gd name="T37" fmla="*/ 79 h 774"/>
                  <a:gd name="T38" fmla="*/ 79 w 338"/>
                  <a:gd name="T39" fmla="*/ 67 h 774"/>
                  <a:gd name="T40" fmla="*/ 52 w 338"/>
                  <a:gd name="T41" fmla="*/ 58 h 774"/>
                  <a:gd name="T42" fmla="*/ 77 w 338"/>
                  <a:gd name="T43" fmla="*/ 31 h 774"/>
                  <a:gd name="T44" fmla="*/ 102 w 338"/>
                  <a:gd name="T45" fmla="*/ 13 h 774"/>
                  <a:gd name="T46" fmla="*/ 128 w 338"/>
                  <a:gd name="T47" fmla="*/ 4 h 774"/>
                  <a:gd name="T48" fmla="*/ 153 w 338"/>
                  <a:gd name="T49" fmla="*/ 0 h 774"/>
                  <a:gd name="T50" fmla="*/ 178 w 338"/>
                  <a:gd name="T51" fmla="*/ 1 h 774"/>
                  <a:gd name="T52" fmla="*/ 218 w 338"/>
                  <a:gd name="T53" fmla="*/ 6 h 774"/>
                  <a:gd name="T54" fmla="*/ 232 w 338"/>
                  <a:gd name="T55" fmla="*/ 8 h 774"/>
                  <a:gd name="T56" fmla="*/ 230 w 338"/>
                  <a:gd name="T57" fmla="*/ 14 h 774"/>
                  <a:gd name="T58" fmla="*/ 233 w 338"/>
                  <a:gd name="T59" fmla="*/ 40 h 774"/>
                  <a:gd name="T60" fmla="*/ 249 w 338"/>
                  <a:gd name="T61" fmla="*/ 105 h 774"/>
                  <a:gd name="T62" fmla="*/ 306 w 338"/>
                  <a:gd name="T63" fmla="*/ 274 h 774"/>
                  <a:gd name="T64" fmla="*/ 338 w 338"/>
                  <a:gd name="T65" fmla="*/ 365 h 774"/>
                  <a:gd name="T66" fmla="*/ 324 w 338"/>
                  <a:gd name="T67" fmla="*/ 383 h 774"/>
                  <a:gd name="T68" fmla="*/ 291 w 338"/>
                  <a:gd name="T69" fmla="*/ 433 h 774"/>
                  <a:gd name="T70" fmla="*/ 239 w 338"/>
                  <a:gd name="T71" fmla="*/ 534 h 774"/>
                  <a:gd name="T72" fmla="*/ 199 w 338"/>
                  <a:gd name="T73" fmla="*/ 607 h 774"/>
                  <a:gd name="T74" fmla="*/ 156 w 338"/>
                  <a:gd name="T75" fmla="*/ 676 h 774"/>
                  <a:gd name="T76" fmla="*/ 122 w 338"/>
                  <a:gd name="T77" fmla="*/ 719 h 774"/>
                  <a:gd name="T78" fmla="*/ 98 w 338"/>
                  <a:gd name="T79" fmla="*/ 743 h 774"/>
                  <a:gd name="T80" fmla="*/ 72 w 338"/>
                  <a:gd name="T81" fmla="*/ 761 h 774"/>
                  <a:gd name="T82" fmla="*/ 45 w 338"/>
                  <a:gd name="T83" fmla="*/ 772 h 774"/>
                  <a:gd name="T84" fmla="*/ 18 w 338"/>
                  <a:gd name="T85" fmla="*/ 774 h 774"/>
                  <a:gd name="T86" fmla="*/ 4 w 338"/>
                  <a:gd name="T87" fmla="*/ 77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8" h="774">
                    <a:moveTo>
                      <a:pt x="4" y="773"/>
                    </a:moveTo>
                    <a:lnTo>
                      <a:pt x="4" y="773"/>
                    </a:lnTo>
                    <a:lnTo>
                      <a:pt x="1" y="753"/>
                    </a:lnTo>
                    <a:lnTo>
                      <a:pt x="0" y="726"/>
                    </a:lnTo>
                    <a:lnTo>
                      <a:pt x="0" y="696"/>
                    </a:lnTo>
                    <a:lnTo>
                      <a:pt x="2" y="661"/>
                    </a:lnTo>
                    <a:lnTo>
                      <a:pt x="6" y="625"/>
                    </a:lnTo>
                    <a:lnTo>
                      <a:pt x="12" y="585"/>
                    </a:lnTo>
                    <a:lnTo>
                      <a:pt x="20" y="545"/>
                    </a:lnTo>
                    <a:lnTo>
                      <a:pt x="31" y="504"/>
                    </a:lnTo>
                    <a:lnTo>
                      <a:pt x="43" y="465"/>
                    </a:lnTo>
                    <a:lnTo>
                      <a:pt x="58" y="428"/>
                    </a:lnTo>
                    <a:lnTo>
                      <a:pt x="66" y="410"/>
                    </a:lnTo>
                    <a:lnTo>
                      <a:pt x="75" y="392"/>
                    </a:lnTo>
                    <a:lnTo>
                      <a:pt x="85" y="376"/>
                    </a:lnTo>
                    <a:lnTo>
                      <a:pt x="95" y="361"/>
                    </a:lnTo>
                    <a:lnTo>
                      <a:pt x="106" y="347"/>
                    </a:lnTo>
                    <a:lnTo>
                      <a:pt x="117" y="334"/>
                    </a:lnTo>
                    <a:lnTo>
                      <a:pt x="129" y="322"/>
                    </a:lnTo>
                    <a:lnTo>
                      <a:pt x="143" y="311"/>
                    </a:lnTo>
                    <a:lnTo>
                      <a:pt x="156" y="303"/>
                    </a:lnTo>
                    <a:lnTo>
                      <a:pt x="170" y="297"/>
                    </a:lnTo>
                    <a:lnTo>
                      <a:pt x="185" y="291"/>
                    </a:lnTo>
                    <a:lnTo>
                      <a:pt x="201" y="287"/>
                    </a:lnTo>
                    <a:lnTo>
                      <a:pt x="201" y="287"/>
                    </a:lnTo>
                    <a:lnTo>
                      <a:pt x="191" y="274"/>
                    </a:lnTo>
                    <a:lnTo>
                      <a:pt x="183" y="257"/>
                    </a:lnTo>
                    <a:lnTo>
                      <a:pt x="168" y="226"/>
                    </a:lnTo>
                    <a:lnTo>
                      <a:pt x="156" y="194"/>
                    </a:lnTo>
                    <a:lnTo>
                      <a:pt x="148" y="163"/>
                    </a:lnTo>
                    <a:lnTo>
                      <a:pt x="141" y="136"/>
                    </a:lnTo>
                    <a:lnTo>
                      <a:pt x="140" y="112"/>
                    </a:lnTo>
                    <a:lnTo>
                      <a:pt x="140" y="102"/>
                    </a:lnTo>
                    <a:lnTo>
                      <a:pt x="141" y="93"/>
                    </a:lnTo>
                    <a:lnTo>
                      <a:pt x="143" y="87"/>
                    </a:lnTo>
                    <a:lnTo>
                      <a:pt x="147" y="82"/>
                    </a:lnTo>
                    <a:lnTo>
                      <a:pt x="147" y="82"/>
                    </a:lnTo>
                    <a:lnTo>
                      <a:pt x="124" y="79"/>
                    </a:lnTo>
                    <a:lnTo>
                      <a:pt x="102" y="74"/>
                    </a:lnTo>
                    <a:lnTo>
                      <a:pt x="79" y="67"/>
                    </a:lnTo>
                    <a:lnTo>
                      <a:pt x="52" y="58"/>
                    </a:lnTo>
                    <a:lnTo>
                      <a:pt x="52" y="58"/>
                    </a:lnTo>
                    <a:lnTo>
                      <a:pt x="64" y="43"/>
                    </a:lnTo>
                    <a:lnTo>
                      <a:pt x="77" y="31"/>
                    </a:lnTo>
                    <a:lnTo>
                      <a:pt x="89" y="21"/>
                    </a:lnTo>
                    <a:lnTo>
                      <a:pt x="102" y="13"/>
                    </a:lnTo>
                    <a:lnTo>
                      <a:pt x="116" y="8"/>
                    </a:lnTo>
                    <a:lnTo>
                      <a:pt x="128" y="4"/>
                    </a:lnTo>
                    <a:lnTo>
                      <a:pt x="141" y="1"/>
                    </a:lnTo>
                    <a:lnTo>
                      <a:pt x="153" y="0"/>
                    </a:lnTo>
                    <a:lnTo>
                      <a:pt x="166" y="0"/>
                    </a:lnTo>
                    <a:lnTo>
                      <a:pt x="178" y="1"/>
                    </a:lnTo>
                    <a:lnTo>
                      <a:pt x="199" y="4"/>
                    </a:lnTo>
                    <a:lnTo>
                      <a:pt x="218" y="6"/>
                    </a:lnTo>
                    <a:lnTo>
                      <a:pt x="232" y="8"/>
                    </a:lnTo>
                    <a:lnTo>
                      <a:pt x="232" y="8"/>
                    </a:lnTo>
                    <a:lnTo>
                      <a:pt x="230" y="10"/>
                    </a:lnTo>
                    <a:lnTo>
                      <a:pt x="230" y="14"/>
                    </a:lnTo>
                    <a:lnTo>
                      <a:pt x="230" y="25"/>
                    </a:lnTo>
                    <a:lnTo>
                      <a:pt x="233" y="40"/>
                    </a:lnTo>
                    <a:lnTo>
                      <a:pt x="237" y="59"/>
                    </a:lnTo>
                    <a:lnTo>
                      <a:pt x="249" y="105"/>
                    </a:lnTo>
                    <a:lnTo>
                      <a:pt x="267" y="159"/>
                    </a:lnTo>
                    <a:lnTo>
                      <a:pt x="306" y="274"/>
                    </a:lnTo>
                    <a:lnTo>
                      <a:pt x="338" y="365"/>
                    </a:lnTo>
                    <a:lnTo>
                      <a:pt x="338" y="365"/>
                    </a:lnTo>
                    <a:lnTo>
                      <a:pt x="332" y="374"/>
                    </a:lnTo>
                    <a:lnTo>
                      <a:pt x="324" y="383"/>
                    </a:lnTo>
                    <a:lnTo>
                      <a:pt x="307" y="405"/>
                    </a:lnTo>
                    <a:lnTo>
                      <a:pt x="291" y="433"/>
                    </a:lnTo>
                    <a:lnTo>
                      <a:pt x="275" y="464"/>
                    </a:lnTo>
                    <a:lnTo>
                      <a:pt x="239" y="534"/>
                    </a:lnTo>
                    <a:lnTo>
                      <a:pt x="220" y="571"/>
                    </a:lnTo>
                    <a:lnTo>
                      <a:pt x="199" y="607"/>
                    </a:lnTo>
                    <a:lnTo>
                      <a:pt x="178" y="642"/>
                    </a:lnTo>
                    <a:lnTo>
                      <a:pt x="156" y="676"/>
                    </a:lnTo>
                    <a:lnTo>
                      <a:pt x="133" y="706"/>
                    </a:lnTo>
                    <a:lnTo>
                      <a:pt x="122" y="719"/>
                    </a:lnTo>
                    <a:lnTo>
                      <a:pt x="110" y="731"/>
                    </a:lnTo>
                    <a:lnTo>
                      <a:pt x="98" y="743"/>
                    </a:lnTo>
                    <a:lnTo>
                      <a:pt x="85" y="753"/>
                    </a:lnTo>
                    <a:lnTo>
                      <a:pt x="72" y="761"/>
                    </a:lnTo>
                    <a:lnTo>
                      <a:pt x="59" y="766"/>
                    </a:lnTo>
                    <a:lnTo>
                      <a:pt x="45" y="772"/>
                    </a:lnTo>
                    <a:lnTo>
                      <a:pt x="32" y="774"/>
                    </a:lnTo>
                    <a:lnTo>
                      <a:pt x="18" y="774"/>
                    </a:lnTo>
                    <a:lnTo>
                      <a:pt x="4" y="773"/>
                    </a:lnTo>
                    <a:lnTo>
                      <a:pt x="4" y="773"/>
                    </a:lnTo>
                    <a:close/>
                  </a:path>
                </a:pathLst>
              </a:custGeom>
              <a:solidFill>
                <a:srgbClr val="C3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201"/>
              <p:cNvSpPr>
                <a:spLocks/>
              </p:cNvSpPr>
              <p:nvPr/>
            </p:nvSpPr>
            <p:spPr bwMode="auto">
              <a:xfrm>
                <a:off x="6538913" y="4921250"/>
                <a:ext cx="546100" cy="1228725"/>
              </a:xfrm>
              <a:custGeom>
                <a:avLst/>
                <a:gdLst>
                  <a:gd name="T0" fmla="*/ 0 w 344"/>
                  <a:gd name="T1" fmla="*/ 773 h 774"/>
                  <a:gd name="T2" fmla="*/ 4 w 344"/>
                  <a:gd name="T3" fmla="*/ 726 h 774"/>
                  <a:gd name="T4" fmla="*/ 10 w 344"/>
                  <a:gd name="T5" fmla="*/ 661 h 774"/>
                  <a:gd name="T6" fmla="*/ 24 w 344"/>
                  <a:gd name="T7" fmla="*/ 587 h 774"/>
                  <a:gd name="T8" fmla="*/ 44 w 344"/>
                  <a:gd name="T9" fmla="*/ 509 h 774"/>
                  <a:gd name="T10" fmla="*/ 70 w 344"/>
                  <a:gd name="T11" fmla="*/ 432 h 774"/>
                  <a:gd name="T12" fmla="*/ 95 w 344"/>
                  <a:gd name="T13" fmla="*/ 382 h 774"/>
                  <a:gd name="T14" fmla="*/ 114 w 344"/>
                  <a:gd name="T15" fmla="*/ 352 h 774"/>
                  <a:gd name="T16" fmla="*/ 135 w 344"/>
                  <a:gd name="T17" fmla="*/ 326 h 774"/>
                  <a:gd name="T18" fmla="*/ 158 w 344"/>
                  <a:gd name="T19" fmla="*/ 306 h 774"/>
                  <a:gd name="T20" fmla="*/ 183 w 344"/>
                  <a:gd name="T21" fmla="*/ 293 h 774"/>
                  <a:gd name="T22" fmla="*/ 197 w 344"/>
                  <a:gd name="T23" fmla="*/ 287 h 774"/>
                  <a:gd name="T24" fmla="*/ 179 w 344"/>
                  <a:gd name="T25" fmla="*/ 257 h 774"/>
                  <a:gd name="T26" fmla="*/ 164 w 344"/>
                  <a:gd name="T27" fmla="*/ 226 h 774"/>
                  <a:gd name="T28" fmla="*/ 144 w 344"/>
                  <a:gd name="T29" fmla="*/ 163 h 774"/>
                  <a:gd name="T30" fmla="*/ 137 w 344"/>
                  <a:gd name="T31" fmla="*/ 112 h 774"/>
                  <a:gd name="T32" fmla="*/ 139 w 344"/>
                  <a:gd name="T33" fmla="*/ 93 h 774"/>
                  <a:gd name="T34" fmla="*/ 144 w 344"/>
                  <a:gd name="T35" fmla="*/ 82 h 774"/>
                  <a:gd name="T36" fmla="*/ 122 w 344"/>
                  <a:gd name="T37" fmla="*/ 79 h 774"/>
                  <a:gd name="T38" fmla="*/ 77 w 344"/>
                  <a:gd name="T39" fmla="*/ 67 h 774"/>
                  <a:gd name="T40" fmla="*/ 50 w 344"/>
                  <a:gd name="T41" fmla="*/ 58 h 774"/>
                  <a:gd name="T42" fmla="*/ 73 w 344"/>
                  <a:gd name="T43" fmla="*/ 31 h 774"/>
                  <a:gd name="T44" fmla="*/ 98 w 344"/>
                  <a:gd name="T45" fmla="*/ 13 h 774"/>
                  <a:gd name="T46" fmla="*/ 124 w 344"/>
                  <a:gd name="T47" fmla="*/ 4 h 774"/>
                  <a:gd name="T48" fmla="*/ 149 w 344"/>
                  <a:gd name="T49" fmla="*/ 0 h 774"/>
                  <a:gd name="T50" fmla="*/ 174 w 344"/>
                  <a:gd name="T51" fmla="*/ 1 h 774"/>
                  <a:gd name="T52" fmla="*/ 214 w 344"/>
                  <a:gd name="T53" fmla="*/ 6 h 774"/>
                  <a:gd name="T54" fmla="*/ 228 w 344"/>
                  <a:gd name="T55" fmla="*/ 8 h 774"/>
                  <a:gd name="T56" fmla="*/ 226 w 344"/>
                  <a:gd name="T57" fmla="*/ 14 h 774"/>
                  <a:gd name="T58" fmla="*/ 229 w 344"/>
                  <a:gd name="T59" fmla="*/ 40 h 774"/>
                  <a:gd name="T60" fmla="*/ 248 w 344"/>
                  <a:gd name="T61" fmla="*/ 105 h 774"/>
                  <a:gd name="T62" fmla="*/ 309 w 344"/>
                  <a:gd name="T63" fmla="*/ 274 h 774"/>
                  <a:gd name="T64" fmla="*/ 344 w 344"/>
                  <a:gd name="T65" fmla="*/ 365 h 774"/>
                  <a:gd name="T66" fmla="*/ 329 w 344"/>
                  <a:gd name="T67" fmla="*/ 383 h 774"/>
                  <a:gd name="T68" fmla="*/ 297 w 344"/>
                  <a:gd name="T69" fmla="*/ 433 h 774"/>
                  <a:gd name="T70" fmla="*/ 241 w 344"/>
                  <a:gd name="T71" fmla="*/ 534 h 774"/>
                  <a:gd name="T72" fmla="*/ 201 w 344"/>
                  <a:gd name="T73" fmla="*/ 607 h 774"/>
                  <a:gd name="T74" fmla="*/ 156 w 344"/>
                  <a:gd name="T75" fmla="*/ 676 h 774"/>
                  <a:gd name="T76" fmla="*/ 120 w 344"/>
                  <a:gd name="T77" fmla="*/ 719 h 774"/>
                  <a:gd name="T78" fmla="*/ 95 w 344"/>
                  <a:gd name="T79" fmla="*/ 743 h 774"/>
                  <a:gd name="T80" fmla="*/ 70 w 344"/>
                  <a:gd name="T81" fmla="*/ 761 h 774"/>
                  <a:gd name="T82" fmla="*/ 43 w 344"/>
                  <a:gd name="T83" fmla="*/ 772 h 774"/>
                  <a:gd name="T84" fmla="*/ 14 w 344"/>
                  <a:gd name="T85" fmla="*/ 774 h 774"/>
                  <a:gd name="T86" fmla="*/ 0 w 344"/>
                  <a:gd name="T87" fmla="*/ 77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4" h="774">
                    <a:moveTo>
                      <a:pt x="0" y="773"/>
                    </a:moveTo>
                    <a:lnTo>
                      <a:pt x="0" y="773"/>
                    </a:lnTo>
                    <a:lnTo>
                      <a:pt x="1" y="752"/>
                    </a:lnTo>
                    <a:lnTo>
                      <a:pt x="4" y="726"/>
                    </a:lnTo>
                    <a:lnTo>
                      <a:pt x="6" y="695"/>
                    </a:lnTo>
                    <a:lnTo>
                      <a:pt x="10" y="661"/>
                    </a:lnTo>
                    <a:lnTo>
                      <a:pt x="17" y="625"/>
                    </a:lnTo>
                    <a:lnTo>
                      <a:pt x="24" y="587"/>
                    </a:lnTo>
                    <a:lnTo>
                      <a:pt x="33" y="548"/>
                    </a:lnTo>
                    <a:lnTo>
                      <a:pt x="44" y="509"/>
                    </a:lnTo>
                    <a:lnTo>
                      <a:pt x="56" y="469"/>
                    </a:lnTo>
                    <a:lnTo>
                      <a:pt x="70" y="432"/>
                    </a:lnTo>
                    <a:lnTo>
                      <a:pt x="86" y="398"/>
                    </a:lnTo>
                    <a:lnTo>
                      <a:pt x="95" y="382"/>
                    </a:lnTo>
                    <a:lnTo>
                      <a:pt x="104" y="365"/>
                    </a:lnTo>
                    <a:lnTo>
                      <a:pt x="114" y="352"/>
                    </a:lnTo>
                    <a:lnTo>
                      <a:pt x="124" y="338"/>
                    </a:lnTo>
                    <a:lnTo>
                      <a:pt x="135" y="326"/>
                    </a:lnTo>
                    <a:lnTo>
                      <a:pt x="145" y="315"/>
                    </a:lnTo>
                    <a:lnTo>
                      <a:pt x="158" y="306"/>
                    </a:lnTo>
                    <a:lnTo>
                      <a:pt x="170" y="298"/>
                    </a:lnTo>
                    <a:lnTo>
                      <a:pt x="183" y="293"/>
                    </a:lnTo>
                    <a:lnTo>
                      <a:pt x="197" y="287"/>
                    </a:lnTo>
                    <a:lnTo>
                      <a:pt x="197" y="287"/>
                    </a:lnTo>
                    <a:lnTo>
                      <a:pt x="187" y="274"/>
                    </a:lnTo>
                    <a:lnTo>
                      <a:pt x="179" y="257"/>
                    </a:lnTo>
                    <a:lnTo>
                      <a:pt x="171" y="243"/>
                    </a:lnTo>
                    <a:lnTo>
                      <a:pt x="164" y="226"/>
                    </a:lnTo>
                    <a:lnTo>
                      <a:pt x="152" y="194"/>
                    </a:lnTo>
                    <a:lnTo>
                      <a:pt x="144" y="163"/>
                    </a:lnTo>
                    <a:lnTo>
                      <a:pt x="139" y="136"/>
                    </a:lnTo>
                    <a:lnTo>
                      <a:pt x="137" y="112"/>
                    </a:lnTo>
                    <a:lnTo>
                      <a:pt x="137" y="102"/>
                    </a:lnTo>
                    <a:lnTo>
                      <a:pt x="139" y="93"/>
                    </a:lnTo>
                    <a:lnTo>
                      <a:pt x="141" y="87"/>
                    </a:lnTo>
                    <a:lnTo>
                      <a:pt x="144" y="82"/>
                    </a:lnTo>
                    <a:lnTo>
                      <a:pt x="144" y="82"/>
                    </a:lnTo>
                    <a:lnTo>
                      <a:pt x="122" y="79"/>
                    </a:lnTo>
                    <a:lnTo>
                      <a:pt x="100" y="74"/>
                    </a:lnTo>
                    <a:lnTo>
                      <a:pt x="77" y="67"/>
                    </a:lnTo>
                    <a:lnTo>
                      <a:pt x="50" y="58"/>
                    </a:lnTo>
                    <a:lnTo>
                      <a:pt x="50" y="58"/>
                    </a:lnTo>
                    <a:lnTo>
                      <a:pt x="60" y="43"/>
                    </a:lnTo>
                    <a:lnTo>
                      <a:pt x="73" y="31"/>
                    </a:lnTo>
                    <a:lnTo>
                      <a:pt x="86" y="21"/>
                    </a:lnTo>
                    <a:lnTo>
                      <a:pt x="98" y="13"/>
                    </a:lnTo>
                    <a:lnTo>
                      <a:pt x="112" y="8"/>
                    </a:lnTo>
                    <a:lnTo>
                      <a:pt x="124" y="4"/>
                    </a:lnTo>
                    <a:lnTo>
                      <a:pt x="137" y="1"/>
                    </a:lnTo>
                    <a:lnTo>
                      <a:pt x="149" y="0"/>
                    </a:lnTo>
                    <a:lnTo>
                      <a:pt x="162" y="0"/>
                    </a:lnTo>
                    <a:lnTo>
                      <a:pt x="174" y="1"/>
                    </a:lnTo>
                    <a:lnTo>
                      <a:pt x="195" y="4"/>
                    </a:lnTo>
                    <a:lnTo>
                      <a:pt x="214" y="6"/>
                    </a:lnTo>
                    <a:lnTo>
                      <a:pt x="228" y="8"/>
                    </a:lnTo>
                    <a:lnTo>
                      <a:pt x="228" y="8"/>
                    </a:lnTo>
                    <a:lnTo>
                      <a:pt x="226" y="10"/>
                    </a:lnTo>
                    <a:lnTo>
                      <a:pt x="226" y="14"/>
                    </a:lnTo>
                    <a:lnTo>
                      <a:pt x="226" y="25"/>
                    </a:lnTo>
                    <a:lnTo>
                      <a:pt x="229" y="40"/>
                    </a:lnTo>
                    <a:lnTo>
                      <a:pt x="235" y="59"/>
                    </a:lnTo>
                    <a:lnTo>
                      <a:pt x="248" y="105"/>
                    </a:lnTo>
                    <a:lnTo>
                      <a:pt x="267" y="159"/>
                    </a:lnTo>
                    <a:lnTo>
                      <a:pt x="309" y="274"/>
                    </a:lnTo>
                    <a:lnTo>
                      <a:pt x="344" y="365"/>
                    </a:lnTo>
                    <a:lnTo>
                      <a:pt x="344" y="365"/>
                    </a:lnTo>
                    <a:lnTo>
                      <a:pt x="337" y="374"/>
                    </a:lnTo>
                    <a:lnTo>
                      <a:pt x="329" y="383"/>
                    </a:lnTo>
                    <a:lnTo>
                      <a:pt x="313" y="405"/>
                    </a:lnTo>
                    <a:lnTo>
                      <a:pt x="297" y="433"/>
                    </a:lnTo>
                    <a:lnTo>
                      <a:pt x="279" y="464"/>
                    </a:lnTo>
                    <a:lnTo>
                      <a:pt x="241" y="534"/>
                    </a:lnTo>
                    <a:lnTo>
                      <a:pt x="221" y="571"/>
                    </a:lnTo>
                    <a:lnTo>
                      <a:pt x="201" y="607"/>
                    </a:lnTo>
                    <a:lnTo>
                      <a:pt x="179" y="642"/>
                    </a:lnTo>
                    <a:lnTo>
                      <a:pt x="156" y="676"/>
                    </a:lnTo>
                    <a:lnTo>
                      <a:pt x="132" y="706"/>
                    </a:lnTo>
                    <a:lnTo>
                      <a:pt x="120" y="719"/>
                    </a:lnTo>
                    <a:lnTo>
                      <a:pt x="108" y="731"/>
                    </a:lnTo>
                    <a:lnTo>
                      <a:pt x="95" y="743"/>
                    </a:lnTo>
                    <a:lnTo>
                      <a:pt x="82" y="753"/>
                    </a:lnTo>
                    <a:lnTo>
                      <a:pt x="70" y="761"/>
                    </a:lnTo>
                    <a:lnTo>
                      <a:pt x="56" y="766"/>
                    </a:lnTo>
                    <a:lnTo>
                      <a:pt x="43" y="772"/>
                    </a:lnTo>
                    <a:lnTo>
                      <a:pt x="28" y="774"/>
                    </a:lnTo>
                    <a:lnTo>
                      <a:pt x="14" y="774"/>
                    </a:lnTo>
                    <a:lnTo>
                      <a:pt x="0" y="773"/>
                    </a:lnTo>
                    <a:lnTo>
                      <a:pt x="0" y="773"/>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202"/>
              <p:cNvSpPr>
                <a:spLocks/>
              </p:cNvSpPr>
              <p:nvPr/>
            </p:nvSpPr>
            <p:spPr bwMode="auto">
              <a:xfrm>
                <a:off x="6767513" y="4995863"/>
                <a:ext cx="158750" cy="60325"/>
              </a:xfrm>
              <a:custGeom>
                <a:avLst/>
                <a:gdLst>
                  <a:gd name="T0" fmla="*/ 100 w 100"/>
                  <a:gd name="T1" fmla="*/ 0 h 38"/>
                  <a:gd name="T2" fmla="*/ 100 w 100"/>
                  <a:gd name="T3" fmla="*/ 0 h 38"/>
                  <a:gd name="T4" fmla="*/ 89 w 100"/>
                  <a:gd name="T5" fmla="*/ 8 h 38"/>
                  <a:gd name="T6" fmla="*/ 80 w 100"/>
                  <a:gd name="T7" fmla="*/ 13 h 38"/>
                  <a:gd name="T8" fmla="*/ 69 w 100"/>
                  <a:gd name="T9" fmla="*/ 19 h 38"/>
                  <a:gd name="T10" fmla="*/ 57 w 100"/>
                  <a:gd name="T11" fmla="*/ 23 h 38"/>
                  <a:gd name="T12" fmla="*/ 32 w 100"/>
                  <a:gd name="T13" fmla="*/ 30 h 38"/>
                  <a:gd name="T14" fmla="*/ 0 w 100"/>
                  <a:gd name="T15" fmla="*/ 35 h 38"/>
                  <a:gd name="T16" fmla="*/ 0 w 100"/>
                  <a:gd name="T17" fmla="*/ 35 h 38"/>
                  <a:gd name="T18" fmla="*/ 11 w 100"/>
                  <a:gd name="T19" fmla="*/ 38 h 38"/>
                  <a:gd name="T20" fmla="*/ 23 w 100"/>
                  <a:gd name="T21" fmla="*/ 38 h 38"/>
                  <a:gd name="T22" fmla="*/ 35 w 100"/>
                  <a:gd name="T23" fmla="*/ 38 h 38"/>
                  <a:gd name="T24" fmla="*/ 49 w 100"/>
                  <a:gd name="T25" fmla="*/ 35 h 38"/>
                  <a:gd name="T26" fmla="*/ 62 w 100"/>
                  <a:gd name="T27" fmla="*/ 30 h 38"/>
                  <a:gd name="T28" fmla="*/ 74 w 100"/>
                  <a:gd name="T29" fmla="*/ 23 h 38"/>
                  <a:gd name="T30" fmla="*/ 88 w 100"/>
                  <a:gd name="T31" fmla="*/ 13 h 38"/>
                  <a:gd name="T32" fmla="*/ 100 w 100"/>
                  <a:gd name="T33" fmla="*/ 0 h 38"/>
                  <a:gd name="T34" fmla="*/ 100 w 100"/>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38">
                    <a:moveTo>
                      <a:pt x="100" y="0"/>
                    </a:moveTo>
                    <a:lnTo>
                      <a:pt x="100" y="0"/>
                    </a:lnTo>
                    <a:lnTo>
                      <a:pt x="89" y="8"/>
                    </a:lnTo>
                    <a:lnTo>
                      <a:pt x="80" y="13"/>
                    </a:lnTo>
                    <a:lnTo>
                      <a:pt x="69" y="19"/>
                    </a:lnTo>
                    <a:lnTo>
                      <a:pt x="57" y="23"/>
                    </a:lnTo>
                    <a:lnTo>
                      <a:pt x="32" y="30"/>
                    </a:lnTo>
                    <a:lnTo>
                      <a:pt x="0" y="35"/>
                    </a:lnTo>
                    <a:lnTo>
                      <a:pt x="0" y="35"/>
                    </a:lnTo>
                    <a:lnTo>
                      <a:pt x="11" y="38"/>
                    </a:lnTo>
                    <a:lnTo>
                      <a:pt x="23" y="38"/>
                    </a:lnTo>
                    <a:lnTo>
                      <a:pt x="35" y="38"/>
                    </a:lnTo>
                    <a:lnTo>
                      <a:pt x="49" y="35"/>
                    </a:lnTo>
                    <a:lnTo>
                      <a:pt x="62" y="30"/>
                    </a:lnTo>
                    <a:lnTo>
                      <a:pt x="74" y="23"/>
                    </a:lnTo>
                    <a:lnTo>
                      <a:pt x="88" y="13"/>
                    </a:lnTo>
                    <a:lnTo>
                      <a:pt x="100" y="0"/>
                    </a:lnTo>
                    <a:lnTo>
                      <a:pt x="100" y="0"/>
                    </a:lnTo>
                    <a:close/>
                  </a:path>
                </a:pathLst>
              </a:custGeom>
              <a:solidFill>
                <a:srgbClr val="C3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203"/>
              <p:cNvSpPr>
                <a:spLocks/>
              </p:cNvSpPr>
              <p:nvPr/>
            </p:nvSpPr>
            <p:spPr bwMode="auto">
              <a:xfrm>
                <a:off x="6851650" y="5338763"/>
                <a:ext cx="276225" cy="44450"/>
              </a:xfrm>
              <a:custGeom>
                <a:avLst/>
                <a:gdLst>
                  <a:gd name="T0" fmla="*/ 174 w 174"/>
                  <a:gd name="T1" fmla="*/ 28 h 28"/>
                  <a:gd name="T2" fmla="*/ 174 w 174"/>
                  <a:gd name="T3" fmla="*/ 28 h 28"/>
                  <a:gd name="T4" fmla="*/ 154 w 174"/>
                  <a:gd name="T5" fmla="*/ 21 h 28"/>
                  <a:gd name="T6" fmla="*/ 133 w 174"/>
                  <a:gd name="T7" fmla="*/ 17 h 28"/>
                  <a:gd name="T8" fmla="*/ 114 w 174"/>
                  <a:gd name="T9" fmla="*/ 15 h 28"/>
                  <a:gd name="T10" fmla="*/ 96 w 174"/>
                  <a:gd name="T11" fmla="*/ 15 h 28"/>
                  <a:gd name="T12" fmla="*/ 74 w 174"/>
                  <a:gd name="T13" fmla="*/ 15 h 28"/>
                  <a:gd name="T14" fmla="*/ 52 w 174"/>
                  <a:gd name="T15" fmla="*/ 17 h 28"/>
                  <a:gd name="T16" fmla="*/ 0 w 174"/>
                  <a:gd name="T17" fmla="*/ 24 h 28"/>
                  <a:gd name="T18" fmla="*/ 0 w 174"/>
                  <a:gd name="T19" fmla="*/ 24 h 28"/>
                  <a:gd name="T20" fmla="*/ 16 w 174"/>
                  <a:gd name="T21" fmla="*/ 16 h 28"/>
                  <a:gd name="T22" fmla="*/ 33 w 174"/>
                  <a:gd name="T23" fmla="*/ 8 h 28"/>
                  <a:gd name="T24" fmla="*/ 54 w 174"/>
                  <a:gd name="T25" fmla="*/ 4 h 28"/>
                  <a:gd name="T26" fmla="*/ 75 w 174"/>
                  <a:gd name="T27" fmla="*/ 1 h 28"/>
                  <a:gd name="T28" fmla="*/ 86 w 174"/>
                  <a:gd name="T29" fmla="*/ 0 h 28"/>
                  <a:gd name="T30" fmla="*/ 98 w 174"/>
                  <a:gd name="T31" fmla="*/ 1 h 28"/>
                  <a:gd name="T32" fmla="*/ 110 w 174"/>
                  <a:gd name="T33" fmla="*/ 3 h 28"/>
                  <a:gd name="T34" fmla="*/ 123 w 174"/>
                  <a:gd name="T35" fmla="*/ 5 h 28"/>
                  <a:gd name="T36" fmla="*/ 135 w 174"/>
                  <a:gd name="T37" fmla="*/ 9 h 28"/>
                  <a:gd name="T38" fmla="*/ 148 w 174"/>
                  <a:gd name="T39" fmla="*/ 13 h 28"/>
                  <a:gd name="T40" fmla="*/ 160 w 174"/>
                  <a:gd name="T41" fmla="*/ 20 h 28"/>
                  <a:gd name="T42" fmla="*/ 174 w 174"/>
                  <a:gd name="T43" fmla="*/ 28 h 28"/>
                  <a:gd name="T44" fmla="*/ 174 w 174"/>
                  <a:gd name="T4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4" h="28">
                    <a:moveTo>
                      <a:pt x="174" y="28"/>
                    </a:moveTo>
                    <a:lnTo>
                      <a:pt x="174" y="28"/>
                    </a:lnTo>
                    <a:lnTo>
                      <a:pt x="154" y="21"/>
                    </a:lnTo>
                    <a:lnTo>
                      <a:pt x="133" y="17"/>
                    </a:lnTo>
                    <a:lnTo>
                      <a:pt x="114" y="15"/>
                    </a:lnTo>
                    <a:lnTo>
                      <a:pt x="96" y="15"/>
                    </a:lnTo>
                    <a:lnTo>
                      <a:pt x="74" y="15"/>
                    </a:lnTo>
                    <a:lnTo>
                      <a:pt x="52" y="17"/>
                    </a:lnTo>
                    <a:lnTo>
                      <a:pt x="0" y="24"/>
                    </a:lnTo>
                    <a:lnTo>
                      <a:pt x="0" y="24"/>
                    </a:lnTo>
                    <a:lnTo>
                      <a:pt x="16" y="16"/>
                    </a:lnTo>
                    <a:lnTo>
                      <a:pt x="33" y="8"/>
                    </a:lnTo>
                    <a:lnTo>
                      <a:pt x="54" y="4"/>
                    </a:lnTo>
                    <a:lnTo>
                      <a:pt x="75" y="1"/>
                    </a:lnTo>
                    <a:lnTo>
                      <a:pt x="86" y="0"/>
                    </a:lnTo>
                    <a:lnTo>
                      <a:pt x="98" y="1"/>
                    </a:lnTo>
                    <a:lnTo>
                      <a:pt x="110" y="3"/>
                    </a:lnTo>
                    <a:lnTo>
                      <a:pt x="123" y="5"/>
                    </a:lnTo>
                    <a:lnTo>
                      <a:pt x="135" y="9"/>
                    </a:lnTo>
                    <a:lnTo>
                      <a:pt x="148" y="13"/>
                    </a:lnTo>
                    <a:lnTo>
                      <a:pt x="160" y="20"/>
                    </a:lnTo>
                    <a:lnTo>
                      <a:pt x="174" y="28"/>
                    </a:lnTo>
                    <a:lnTo>
                      <a:pt x="174" y="28"/>
                    </a:lnTo>
                    <a:close/>
                  </a:path>
                </a:pathLst>
              </a:custGeom>
              <a:solidFill>
                <a:srgbClr val="C3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204"/>
              <p:cNvSpPr>
                <a:spLocks/>
              </p:cNvSpPr>
              <p:nvPr/>
            </p:nvSpPr>
            <p:spPr bwMode="auto">
              <a:xfrm>
                <a:off x="6851650" y="5375275"/>
                <a:ext cx="252412" cy="112713"/>
              </a:xfrm>
              <a:custGeom>
                <a:avLst/>
                <a:gdLst>
                  <a:gd name="T0" fmla="*/ 159 w 159"/>
                  <a:gd name="T1" fmla="*/ 71 h 71"/>
                  <a:gd name="T2" fmla="*/ 159 w 159"/>
                  <a:gd name="T3" fmla="*/ 71 h 71"/>
                  <a:gd name="T4" fmla="*/ 143 w 159"/>
                  <a:gd name="T5" fmla="*/ 58 h 71"/>
                  <a:gd name="T6" fmla="*/ 127 w 159"/>
                  <a:gd name="T7" fmla="*/ 47 h 71"/>
                  <a:gd name="T8" fmla="*/ 109 w 159"/>
                  <a:gd name="T9" fmla="*/ 38 h 71"/>
                  <a:gd name="T10" fmla="*/ 92 w 159"/>
                  <a:gd name="T11" fmla="*/ 28 h 71"/>
                  <a:gd name="T12" fmla="*/ 73 w 159"/>
                  <a:gd name="T13" fmla="*/ 21 h 71"/>
                  <a:gd name="T14" fmla="*/ 51 w 159"/>
                  <a:gd name="T15" fmla="*/ 15 h 71"/>
                  <a:gd name="T16" fmla="*/ 0 w 159"/>
                  <a:gd name="T17" fmla="*/ 1 h 71"/>
                  <a:gd name="T18" fmla="*/ 0 w 159"/>
                  <a:gd name="T19" fmla="*/ 1 h 71"/>
                  <a:gd name="T20" fmla="*/ 17 w 159"/>
                  <a:gd name="T21" fmla="*/ 0 h 71"/>
                  <a:gd name="T22" fmla="*/ 38 w 159"/>
                  <a:gd name="T23" fmla="*/ 0 h 71"/>
                  <a:gd name="T24" fmla="*/ 58 w 159"/>
                  <a:gd name="T25" fmla="*/ 2 h 71"/>
                  <a:gd name="T26" fmla="*/ 78 w 159"/>
                  <a:gd name="T27" fmla="*/ 8 h 71"/>
                  <a:gd name="T28" fmla="*/ 89 w 159"/>
                  <a:gd name="T29" fmla="*/ 12 h 71"/>
                  <a:gd name="T30" fmla="*/ 100 w 159"/>
                  <a:gd name="T31" fmla="*/ 17 h 71"/>
                  <a:gd name="T32" fmla="*/ 110 w 159"/>
                  <a:gd name="T33" fmla="*/ 24 h 71"/>
                  <a:gd name="T34" fmla="*/ 121 w 159"/>
                  <a:gd name="T35" fmla="*/ 31 h 71"/>
                  <a:gd name="T36" fmla="*/ 131 w 159"/>
                  <a:gd name="T37" fmla="*/ 39 h 71"/>
                  <a:gd name="T38" fmla="*/ 140 w 159"/>
                  <a:gd name="T39" fmla="*/ 48 h 71"/>
                  <a:gd name="T40" fmla="*/ 151 w 159"/>
                  <a:gd name="T41" fmla="*/ 59 h 71"/>
                  <a:gd name="T42" fmla="*/ 159 w 159"/>
                  <a:gd name="T43" fmla="*/ 71 h 71"/>
                  <a:gd name="T44" fmla="*/ 159 w 159"/>
                  <a:gd name="T4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9" h="71">
                    <a:moveTo>
                      <a:pt x="159" y="71"/>
                    </a:moveTo>
                    <a:lnTo>
                      <a:pt x="159" y="71"/>
                    </a:lnTo>
                    <a:lnTo>
                      <a:pt x="143" y="58"/>
                    </a:lnTo>
                    <a:lnTo>
                      <a:pt x="127" y="47"/>
                    </a:lnTo>
                    <a:lnTo>
                      <a:pt x="109" y="38"/>
                    </a:lnTo>
                    <a:lnTo>
                      <a:pt x="92" y="28"/>
                    </a:lnTo>
                    <a:lnTo>
                      <a:pt x="73" y="21"/>
                    </a:lnTo>
                    <a:lnTo>
                      <a:pt x="51" y="15"/>
                    </a:lnTo>
                    <a:lnTo>
                      <a:pt x="0" y="1"/>
                    </a:lnTo>
                    <a:lnTo>
                      <a:pt x="0" y="1"/>
                    </a:lnTo>
                    <a:lnTo>
                      <a:pt x="17" y="0"/>
                    </a:lnTo>
                    <a:lnTo>
                      <a:pt x="38" y="0"/>
                    </a:lnTo>
                    <a:lnTo>
                      <a:pt x="58" y="2"/>
                    </a:lnTo>
                    <a:lnTo>
                      <a:pt x="78" y="8"/>
                    </a:lnTo>
                    <a:lnTo>
                      <a:pt x="89" y="12"/>
                    </a:lnTo>
                    <a:lnTo>
                      <a:pt x="100" y="17"/>
                    </a:lnTo>
                    <a:lnTo>
                      <a:pt x="110" y="24"/>
                    </a:lnTo>
                    <a:lnTo>
                      <a:pt x="121" y="31"/>
                    </a:lnTo>
                    <a:lnTo>
                      <a:pt x="131" y="39"/>
                    </a:lnTo>
                    <a:lnTo>
                      <a:pt x="140" y="48"/>
                    </a:lnTo>
                    <a:lnTo>
                      <a:pt x="151" y="59"/>
                    </a:lnTo>
                    <a:lnTo>
                      <a:pt x="159" y="71"/>
                    </a:lnTo>
                    <a:lnTo>
                      <a:pt x="159" y="71"/>
                    </a:lnTo>
                    <a:close/>
                  </a:path>
                </a:pathLst>
              </a:custGeom>
              <a:solidFill>
                <a:srgbClr val="C3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206"/>
              <p:cNvSpPr>
                <a:spLocks/>
              </p:cNvSpPr>
              <p:nvPr/>
            </p:nvSpPr>
            <p:spPr bwMode="auto">
              <a:xfrm>
                <a:off x="4441825" y="5497513"/>
                <a:ext cx="688975" cy="600075"/>
              </a:xfrm>
              <a:custGeom>
                <a:avLst/>
                <a:gdLst>
                  <a:gd name="T0" fmla="*/ 23 w 434"/>
                  <a:gd name="T1" fmla="*/ 52 h 378"/>
                  <a:gd name="T2" fmla="*/ 16 w 434"/>
                  <a:gd name="T3" fmla="*/ 63 h 378"/>
                  <a:gd name="T4" fmla="*/ 7 w 434"/>
                  <a:gd name="T5" fmla="*/ 85 h 378"/>
                  <a:gd name="T6" fmla="*/ 2 w 434"/>
                  <a:gd name="T7" fmla="*/ 109 h 378"/>
                  <a:gd name="T8" fmla="*/ 2 w 434"/>
                  <a:gd name="T9" fmla="*/ 132 h 378"/>
                  <a:gd name="T10" fmla="*/ 6 w 434"/>
                  <a:gd name="T11" fmla="*/ 155 h 378"/>
                  <a:gd name="T12" fmla="*/ 14 w 434"/>
                  <a:gd name="T13" fmla="*/ 178 h 378"/>
                  <a:gd name="T14" fmla="*/ 26 w 434"/>
                  <a:gd name="T15" fmla="*/ 198 h 378"/>
                  <a:gd name="T16" fmla="*/ 43 w 434"/>
                  <a:gd name="T17" fmla="*/ 216 h 378"/>
                  <a:gd name="T18" fmla="*/ 241 w 434"/>
                  <a:gd name="T19" fmla="*/ 356 h 378"/>
                  <a:gd name="T20" fmla="*/ 251 w 434"/>
                  <a:gd name="T21" fmla="*/ 363 h 378"/>
                  <a:gd name="T22" fmla="*/ 273 w 434"/>
                  <a:gd name="T23" fmla="*/ 372 h 378"/>
                  <a:gd name="T24" fmla="*/ 297 w 434"/>
                  <a:gd name="T25" fmla="*/ 378 h 378"/>
                  <a:gd name="T26" fmla="*/ 320 w 434"/>
                  <a:gd name="T27" fmla="*/ 378 h 378"/>
                  <a:gd name="T28" fmla="*/ 345 w 434"/>
                  <a:gd name="T29" fmla="*/ 374 h 378"/>
                  <a:gd name="T30" fmla="*/ 366 w 434"/>
                  <a:gd name="T31" fmla="*/ 366 h 378"/>
                  <a:gd name="T32" fmla="*/ 386 w 434"/>
                  <a:gd name="T33" fmla="*/ 352 h 378"/>
                  <a:gd name="T34" fmla="*/ 404 w 434"/>
                  <a:gd name="T35" fmla="*/ 336 h 378"/>
                  <a:gd name="T36" fmla="*/ 412 w 434"/>
                  <a:gd name="T37" fmla="*/ 326 h 378"/>
                  <a:gd name="T38" fmla="*/ 424 w 434"/>
                  <a:gd name="T39" fmla="*/ 305 h 378"/>
                  <a:gd name="T40" fmla="*/ 431 w 434"/>
                  <a:gd name="T41" fmla="*/ 282 h 378"/>
                  <a:gd name="T42" fmla="*/ 434 w 434"/>
                  <a:gd name="T43" fmla="*/ 258 h 378"/>
                  <a:gd name="T44" fmla="*/ 432 w 434"/>
                  <a:gd name="T45" fmla="*/ 235 h 378"/>
                  <a:gd name="T46" fmla="*/ 426 w 434"/>
                  <a:gd name="T47" fmla="*/ 212 h 378"/>
                  <a:gd name="T48" fmla="*/ 415 w 434"/>
                  <a:gd name="T49" fmla="*/ 190 h 378"/>
                  <a:gd name="T50" fmla="*/ 401 w 434"/>
                  <a:gd name="T51" fmla="*/ 171 h 378"/>
                  <a:gd name="T52" fmla="*/ 382 w 434"/>
                  <a:gd name="T53" fmla="*/ 155 h 378"/>
                  <a:gd name="T54" fmla="*/ 195 w 434"/>
                  <a:gd name="T55" fmla="*/ 23 h 378"/>
                  <a:gd name="T56" fmla="*/ 173 w 434"/>
                  <a:gd name="T57" fmla="*/ 11 h 378"/>
                  <a:gd name="T58" fmla="*/ 150 w 434"/>
                  <a:gd name="T59" fmla="*/ 2 h 378"/>
                  <a:gd name="T60" fmla="*/ 126 w 434"/>
                  <a:gd name="T61" fmla="*/ 0 h 378"/>
                  <a:gd name="T62" fmla="*/ 103 w 434"/>
                  <a:gd name="T63" fmla="*/ 2 h 378"/>
                  <a:gd name="T64" fmla="*/ 80 w 434"/>
                  <a:gd name="T65" fmla="*/ 8 h 378"/>
                  <a:gd name="T66" fmla="*/ 58 w 434"/>
                  <a:gd name="T67" fmla="*/ 19 h 378"/>
                  <a:gd name="T68" fmla="*/ 39 w 434"/>
                  <a:gd name="T69" fmla="*/ 33 h 378"/>
                  <a:gd name="T70" fmla="*/ 23 w 434"/>
                  <a:gd name="T71" fmla="*/ 5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4" h="378">
                    <a:moveTo>
                      <a:pt x="23" y="52"/>
                    </a:moveTo>
                    <a:lnTo>
                      <a:pt x="23" y="52"/>
                    </a:lnTo>
                    <a:lnTo>
                      <a:pt x="23" y="52"/>
                    </a:lnTo>
                    <a:lnTo>
                      <a:pt x="16" y="63"/>
                    </a:lnTo>
                    <a:lnTo>
                      <a:pt x="11" y="74"/>
                    </a:lnTo>
                    <a:lnTo>
                      <a:pt x="7" y="85"/>
                    </a:lnTo>
                    <a:lnTo>
                      <a:pt x="3" y="97"/>
                    </a:lnTo>
                    <a:lnTo>
                      <a:pt x="2" y="109"/>
                    </a:lnTo>
                    <a:lnTo>
                      <a:pt x="0" y="120"/>
                    </a:lnTo>
                    <a:lnTo>
                      <a:pt x="2" y="132"/>
                    </a:lnTo>
                    <a:lnTo>
                      <a:pt x="3" y="144"/>
                    </a:lnTo>
                    <a:lnTo>
                      <a:pt x="6" y="155"/>
                    </a:lnTo>
                    <a:lnTo>
                      <a:pt x="8" y="167"/>
                    </a:lnTo>
                    <a:lnTo>
                      <a:pt x="14" y="178"/>
                    </a:lnTo>
                    <a:lnTo>
                      <a:pt x="19" y="189"/>
                    </a:lnTo>
                    <a:lnTo>
                      <a:pt x="26" y="198"/>
                    </a:lnTo>
                    <a:lnTo>
                      <a:pt x="34" y="208"/>
                    </a:lnTo>
                    <a:lnTo>
                      <a:pt x="43" y="216"/>
                    </a:lnTo>
                    <a:lnTo>
                      <a:pt x="53" y="224"/>
                    </a:lnTo>
                    <a:lnTo>
                      <a:pt x="241" y="356"/>
                    </a:lnTo>
                    <a:lnTo>
                      <a:pt x="241" y="356"/>
                    </a:lnTo>
                    <a:lnTo>
                      <a:pt x="251" y="363"/>
                    </a:lnTo>
                    <a:lnTo>
                      <a:pt x="262" y="368"/>
                    </a:lnTo>
                    <a:lnTo>
                      <a:pt x="273" y="372"/>
                    </a:lnTo>
                    <a:lnTo>
                      <a:pt x="285" y="375"/>
                    </a:lnTo>
                    <a:lnTo>
                      <a:pt x="297" y="378"/>
                    </a:lnTo>
                    <a:lnTo>
                      <a:pt x="309" y="378"/>
                    </a:lnTo>
                    <a:lnTo>
                      <a:pt x="320" y="378"/>
                    </a:lnTo>
                    <a:lnTo>
                      <a:pt x="332" y="376"/>
                    </a:lnTo>
                    <a:lnTo>
                      <a:pt x="345" y="374"/>
                    </a:lnTo>
                    <a:lnTo>
                      <a:pt x="355" y="370"/>
                    </a:lnTo>
                    <a:lnTo>
                      <a:pt x="366" y="366"/>
                    </a:lnTo>
                    <a:lnTo>
                      <a:pt x="377" y="359"/>
                    </a:lnTo>
                    <a:lnTo>
                      <a:pt x="386" y="352"/>
                    </a:lnTo>
                    <a:lnTo>
                      <a:pt x="396" y="345"/>
                    </a:lnTo>
                    <a:lnTo>
                      <a:pt x="404" y="336"/>
                    </a:lnTo>
                    <a:lnTo>
                      <a:pt x="412" y="326"/>
                    </a:lnTo>
                    <a:lnTo>
                      <a:pt x="412" y="326"/>
                    </a:lnTo>
                    <a:lnTo>
                      <a:pt x="419" y="316"/>
                    </a:lnTo>
                    <a:lnTo>
                      <a:pt x="424" y="305"/>
                    </a:lnTo>
                    <a:lnTo>
                      <a:pt x="428" y="293"/>
                    </a:lnTo>
                    <a:lnTo>
                      <a:pt x="431" y="282"/>
                    </a:lnTo>
                    <a:lnTo>
                      <a:pt x="434" y="270"/>
                    </a:lnTo>
                    <a:lnTo>
                      <a:pt x="434" y="258"/>
                    </a:lnTo>
                    <a:lnTo>
                      <a:pt x="434" y="245"/>
                    </a:lnTo>
                    <a:lnTo>
                      <a:pt x="432" y="235"/>
                    </a:lnTo>
                    <a:lnTo>
                      <a:pt x="430" y="222"/>
                    </a:lnTo>
                    <a:lnTo>
                      <a:pt x="426" y="212"/>
                    </a:lnTo>
                    <a:lnTo>
                      <a:pt x="421" y="201"/>
                    </a:lnTo>
                    <a:lnTo>
                      <a:pt x="415" y="190"/>
                    </a:lnTo>
                    <a:lnTo>
                      <a:pt x="408" y="181"/>
                    </a:lnTo>
                    <a:lnTo>
                      <a:pt x="401" y="171"/>
                    </a:lnTo>
                    <a:lnTo>
                      <a:pt x="392" y="162"/>
                    </a:lnTo>
                    <a:lnTo>
                      <a:pt x="382" y="155"/>
                    </a:lnTo>
                    <a:lnTo>
                      <a:pt x="195" y="23"/>
                    </a:lnTo>
                    <a:lnTo>
                      <a:pt x="195" y="23"/>
                    </a:lnTo>
                    <a:lnTo>
                      <a:pt x="184" y="16"/>
                    </a:lnTo>
                    <a:lnTo>
                      <a:pt x="173" y="11"/>
                    </a:lnTo>
                    <a:lnTo>
                      <a:pt x="161" y="5"/>
                    </a:lnTo>
                    <a:lnTo>
                      <a:pt x="150" y="2"/>
                    </a:lnTo>
                    <a:lnTo>
                      <a:pt x="138" y="1"/>
                    </a:lnTo>
                    <a:lnTo>
                      <a:pt x="126" y="0"/>
                    </a:lnTo>
                    <a:lnTo>
                      <a:pt x="114" y="0"/>
                    </a:lnTo>
                    <a:lnTo>
                      <a:pt x="103" y="2"/>
                    </a:lnTo>
                    <a:lnTo>
                      <a:pt x="91" y="4"/>
                    </a:lnTo>
                    <a:lnTo>
                      <a:pt x="80" y="8"/>
                    </a:lnTo>
                    <a:lnTo>
                      <a:pt x="69" y="13"/>
                    </a:lnTo>
                    <a:lnTo>
                      <a:pt x="58" y="19"/>
                    </a:lnTo>
                    <a:lnTo>
                      <a:pt x="49" y="25"/>
                    </a:lnTo>
                    <a:lnTo>
                      <a:pt x="39" y="33"/>
                    </a:lnTo>
                    <a:lnTo>
                      <a:pt x="30" y="43"/>
                    </a:lnTo>
                    <a:lnTo>
                      <a:pt x="23" y="52"/>
                    </a:lnTo>
                    <a:lnTo>
                      <a:pt x="23" y="52"/>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207"/>
              <p:cNvSpPr>
                <a:spLocks/>
              </p:cNvSpPr>
              <p:nvPr/>
            </p:nvSpPr>
            <p:spPr bwMode="auto">
              <a:xfrm>
                <a:off x="4732338" y="5702300"/>
                <a:ext cx="358775" cy="349250"/>
              </a:xfrm>
              <a:custGeom>
                <a:avLst/>
                <a:gdLst>
                  <a:gd name="T0" fmla="*/ 18 w 226"/>
                  <a:gd name="T1" fmla="*/ 45 h 220"/>
                  <a:gd name="T2" fmla="*/ 13 w 226"/>
                  <a:gd name="T3" fmla="*/ 53 h 220"/>
                  <a:gd name="T4" fmla="*/ 5 w 226"/>
                  <a:gd name="T5" fmla="*/ 72 h 220"/>
                  <a:gd name="T6" fmla="*/ 1 w 226"/>
                  <a:gd name="T7" fmla="*/ 92 h 220"/>
                  <a:gd name="T8" fmla="*/ 1 w 226"/>
                  <a:gd name="T9" fmla="*/ 112 h 220"/>
                  <a:gd name="T10" fmla="*/ 4 w 226"/>
                  <a:gd name="T11" fmla="*/ 133 h 220"/>
                  <a:gd name="T12" fmla="*/ 12 w 226"/>
                  <a:gd name="T13" fmla="*/ 152 h 220"/>
                  <a:gd name="T14" fmla="*/ 21 w 226"/>
                  <a:gd name="T15" fmla="*/ 168 h 220"/>
                  <a:gd name="T16" fmla="*/ 36 w 226"/>
                  <a:gd name="T17" fmla="*/ 184 h 220"/>
                  <a:gd name="T18" fmla="*/ 62 w 226"/>
                  <a:gd name="T19" fmla="*/ 203 h 220"/>
                  <a:gd name="T20" fmla="*/ 71 w 226"/>
                  <a:gd name="T21" fmla="*/ 208 h 220"/>
                  <a:gd name="T22" fmla="*/ 90 w 226"/>
                  <a:gd name="T23" fmla="*/ 216 h 220"/>
                  <a:gd name="T24" fmla="*/ 110 w 226"/>
                  <a:gd name="T25" fmla="*/ 220 h 220"/>
                  <a:gd name="T26" fmla="*/ 130 w 226"/>
                  <a:gd name="T27" fmla="*/ 220 h 220"/>
                  <a:gd name="T28" fmla="*/ 149 w 226"/>
                  <a:gd name="T29" fmla="*/ 218 h 220"/>
                  <a:gd name="T30" fmla="*/ 168 w 226"/>
                  <a:gd name="T31" fmla="*/ 210 h 220"/>
                  <a:gd name="T32" fmla="*/ 186 w 226"/>
                  <a:gd name="T33" fmla="*/ 199 h 220"/>
                  <a:gd name="T34" fmla="*/ 201 w 226"/>
                  <a:gd name="T35" fmla="*/ 185 h 220"/>
                  <a:gd name="T36" fmla="*/ 207 w 226"/>
                  <a:gd name="T37" fmla="*/ 177 h 220"/>
                  <a:gd name="T38" fmla="*/ 218 w 226"/>
                  <a:gd name="T39" fmla="*/ 158 h 220"/>
                  <a:gd name="T40" fmla="*/ 224 w 226"/>
                  <a:gd name="T41" fmla="*/ 139 h 220"/>
                  <a:gd name="T42" fmla="*/ 226 w 226"/>
                  <a:gd name="T43" fmla="*/ 119 h 220"/>
                  <a:gd name="T44" fmla="*/ 225 w 226"/>
                  <a:gd name="T45" fmla="*/ 99 h 220"/>
                  <a:gd name="T46" fmla="*/ 220 w 226"/>
                  <a:gd name="T47" fmla="*/ 80 h 220"/>
                  <a:gd name="T48" fmla="*/ 210 w 226"/>
                  <a:gd name="T49" fmla="*/ 61 h 220"/>
                  <a:gd name="T50" fmla="*/ 198 w 226"/>
                  <a:gd name="T51" fmla="*/ 45 h 220"/>
                  <a:gd name="T52" fmla="*/ 182 w 226"/>
                  <a:gd name="T53" fmla="*/ 31 h 220"/>
                  <a:gd name="T54" fmla="*/ 164 w 226"/>
                  <a:gd name="T55" fmla="*/ 19 h 220"/>
                  <a:gd name="T56" fmla="*/ 145 w 226"/>
                  <a:gd name="T57" fmla="*/ 8 h 220"/>
                  <a:gd name="T58" fmla="*/ 126 w 226"/>
                  <a:gd name="T59" fmla="*/ 3 h 220"/>
                  <a:gd name="T60" fmla="*/ 106 w 226"/>
                  <a:gd name="T61" fmla="*/ 0 h 220"/>
                  <a:gd name="T62" fmla="*/ 86 w 226"/>
                  <a:gd name="T63" fmla="*/ 2 h 220"/>
                  <a:gd name="T64" fmla="*/ 67 w 226"/>
                  <a:gd name="T65" fmla="*/ 7 h 220"/>
                  <a:gd name="T66" fmla="*/ 49 w 226"/>
                  <a:gd name="T67" fmla="*/ 17 h 220"/>
                  <a:gd name="T68" fmla="*/ 33 w 226"/>
                  <a:gd name="T69" fmla="*/ 29 h 220"/>
                  <a:gd name="T70" fmla="*/ 18 w 226"/>
                  <a:gd name="T71" fmla="*/ 4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220">
                    <a:moveTo>
                      <a:pt x="18" y="45"/>
                    </a:moveTo>
                    <a:lnTo>
                      <a:pt x="18" y="45"/>
                    </a:lnTo>
                    <a:lnTo>
                      <a:pt x="18" y="45"/>
                    </a:lnTo>
                    <a:lnTo>
                      <a:pt x="13" y="53"/>
                    </a:lnTo>
                    <a:lnTo>
                      <a:pt x="9" y="62"/>
                    </a:lnTo>
                    <a:lnTo>
                      <a:pt x="5" y="72"/>
                    </a:lnTo>
                    <a:lnTo>
                      <a:pt x="2" y="83"/>
                    </a:lnTo>
                    <a:lnTo>
                      <a:pt x="1" y="92"/>
                    </a:lnTo>
                    <a:lnTo>
                      <a:pt x="0" y="103"/>
                    </a:lnTo>
                    <a:lnTo>
                      <a:pt x="1" y="112"/>
                    </a:lnTo>
                    <a:lnTo>
                      <a:pt x="2" y="122"/>
                    </a:lnTo>
                    <a:lnTo>
                      <a:pt x="4" y="133"/>
                    </a:lnTo>
                    <a:lnTo>
                      <a:pt x="8" y="142"/>
                    </a:lnTo>
                    <a:lnTo>
                      <a:pt x="12" y="152"/>
                    </a:lnTo>
                    <a:lnTo>
                      <a:pt x="16" y="160"/>
                    </a:lnTo>
                    <a:lnTo>
                      <a:pt x="21" y="168"/>
                    </a:lnTo>
                    <a:lnTo>
                      <a:pt x="28" y="176"/>
                    </a:lnTo>
                    <a:lnTo>
                      <a:pt x="36" y="184"/>
                    </a:lnTo>
                    <a:lnTo>
                      <a:pt x="44" y="189"/>
                    </a:lnTo>
                    <a:lnTo>
                      <a:pt x="62" y="203"/>
                    </a:lnTo>
                    <a:lnTo>
                      <a:pt x="62" y="203"/>
                    </a:lnTo>
                    <a:lnTo>
                      <a:pt x="71" y="208"/>
                    </a:lnTo>
                    <a:lnTo>
                      <a:pt x="81" y="212"/>
                    </a:lnTo>
                    <a:lnTo>
                      <a:pt x="90" y="216"/>
                    </a:lnTo>
                    <a:lnTo>
                      <a:pt x="99" y="219"/>
                    </a:lnTo>
                    <a:lnTo>
                      <a:pt x="110" y="220"/>
                    </a:lnTo>
                    <a:lnTo>
                      <a:pt x="120" y="220"/>
                    </a:lnTo>
                    <a:lnTo>
                      <a:pt x="130" y="220"/>
                    </a:lnTo>
                    <a:lnTo>
                      <a:pt x="140" y="219"/>
                    </a:lnTo>
                    <a:lnTo>
                      <a:pt x="149" y="218"/>
                    </a:lnTo>
                    <a:lnTo>
                      <a:pt x="159" y="214"/>
                    </a:lnTo>
                    <a:lnTo>
                      <a:pt x="168" y="210"/>
                    </a:lnTo>
                    <a:lnTo>
                      <a:pt x="178" y="206"/>
                    </a:lnTo>
                    <a:lnTo>
                      <a:pt x="186" y="199"/>
                    </a:lnTo>
                    <a:lnTo>
                      <a:pt x="194" y="192"/>
                    </a:lnTo>
                    <a:lnTo>
                      <a:pt x="201" y="185"/>
                    </a:lnTo>
                    <a:lnTo>
                      <a:pt x="207" y="177"/>
                    </a:lnTo>
                    <a:lnTo>
                      <a:pt x="207" y="177"/>
                    </a:lnTo>
                    <a:lnTo>
                      <a:pt x="213" y="168"/>
                    </a:lnTo>
                    <a:lnTo>
                      <a:pt x="218" y="158"/>
                    </a:lnTo>
                    <a:lnTo>
                      <a:pt x="221" y="149"/>
                    </a:lnTo>
                    <a:lnTo>
                      <a:pt x="224" y="139"/>
                    </a:lnTo>
                    <a:lnTo>
                      <a:pt x="225" y="129"/>
                    </a:lnTo>
                    <a:lnTo>
                      <a:pt x="226" y="119"/>
                    </a:lnTo>
                    <a:lnTo>
                      <a:pt x="226" y="108"/>
                    </a:lnTo>
                    <a:lnTo>
                      <a:pt x="225" y="99"/>
                    </a:lnTo>
                    <a:lnTo>
                      <a:pt x="222" y="89"/>
                    </a:lnTo>
                    <a:lnTo>
                      <a:pt x="220" y="80"/>
                    </a:lnTo>
                    <a:lnTo>
                      <a:pt x="216" y="71"/>
                    </a:lnTo>
                    <a:lnTo>
                      <a:pt x="210" y="61"/>
                    </a:lnTo>
                    <a:lnTo>
                      <a:pt x="205" y="53"/>
                    </a:lnTo>
                    <a:lnTo>
                      <a:pt x="198" y="45"/>
                    </a:lnTo>
                    <a:lnTo>
                      <a:pt x="190" y="38"/>
                    </a:lnTo>
                    <a:lnTo>
                      <a:pt x="182" y="31"/>
                    </a:lnTo>
                    <a:lnTo>
                      <a:pt x="164" y="19"/>
                    </a:lnTo>
                    <a:lnTo>
                      <a:pt x="164" y="19"/>
                    </a:lnTo>
                    <a:lnTo>
                      <a:pt x="155" y="14"/>
                    </a:lnTo>
                    <a:lnTo>
                      <a:pt x="145" y="8"/>
                    </a:lnTo>
                    <a:lnTo>
                      <a:pt x="136" y="6"/>
                    </a:lnTo>
                    <a:lnTo>
                      <a:pt x="126" y="3"/>
                    </a:lnTo>
                    <a:lnTo>
                      <a:pt x="117" y="0"/>
                    </a:lnTo>
                    <a:lnTo>
                      <a:pt x="106" y="0"/>
                    </a:lnTo>
                    <a:lnTo>
                      <a:pt x="97" y="0"/>
                    </a:lnTo>
                    <a:lnTo>
                      <a:pt x="86" y="2"/>
                    </a:lnTo>
                    <a:lnTo>
                      <a:pt x="76" y="4"/>
                    </a:lnTo>
                    <a:lnTo>
                      <a:pt x="67" y="7"/>
                    </a:lnTo>
                    <a:lnTo>
                      <a:pt x="58" y="11"/>
                    </a:lnTo>
                    <a:lnTo>
                      <a:pt x="49" y="17"/>
                    </a:lnTo>
                    <a:lnTo>
                      <a:pt x="40" y="22"/>
                    </a:lnTo>
                    <a:lnTo>
                      <a:pt x="33" y="29"/>
                    </a:lnTo>
                    <a:lnTo>
                      <a:pt x="25" y="35"/>
                    </a:lnTo>
                    <a:lnTo>
                      <a:pt x="18" y="45"/>
                    </a:lnTo>
                    <a:lnTo>
                      <a:pt x="18" y="45"/>
                    </a:lnTo>
                    <a:close/>
                  </a:path>
                </a:pathLst>
              </a:custGeom>
              <a:solidFill>
                <a:srgbClr val="FFF1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208"/>
              <p:cNvSpPr>
                <a:spLocks/>
              </p:cNvSpPr>
              <p:nvPr/>
            </p:nvSpPr>
            <p:spPr bwMode="auto">
              <a:xfrm>
                <a:off x="4160838" y="4721225"/>
                <a:ext cx="749300" cy="660400"/>
              </a:xfrm>
              <a:custGeom>
                <a:avLst/>
                <a:gdLst>
                  <a:gd name="T0" fmla="*/ 26 w 472"/>
                  <a:gd name="T1" fmla="*/ 61 h 416"/>
                  <a:gd name="T2" fmla="*/ 18 w 472"/>
                  <a:gd name="T3" fmla="*/ 73 h 416"/>
                  <a:gd name="T4" fmla="*/ 7 w 472"/>
                  <a:gd name="T5" fmla="*/ 99 h 416"/>
                  <a:gd name="T6" fmla="*/ 0 w 472"/>
                  <a:gd name="T7" fmla="*/ 126 h 416"/>
                  <a:gd name="T8" fmla="*/ 0 w 472"/>
                  <a:gd name="T9" fmla="*/ 154 h 416"/>
                  <a:gd name="T10" fmla="*/ 6 w 472"/>
                  <a:gd name="T11" fmla="*/ 181 h 416"/>
                  <a:gd name="T12" fmla="*/ 15 w 472"/>
                  <a:gd name="T13" fmla="*/ 207 h 416"/>
                  <a:gd name="T14" fmla="*/ 30 w 472"/>
                  <a:gd name="T15" fmla="*/ 230 h 416"/>
                  <a:gd name="T16" fmla="*/ 49 w 472"/>
                  <a:gd name="T17" fmla="*/ 250 h 416"/>
                  <a:gd name="T18" fmla="*/ 246 w 472"/>
                  <a:gd name="T19" fmla="*/ 390 h 416"/>
                  <a:gd name="T20" fmla="*/ 258 w 472"/>
                  <a:gd name="T21" fmla="*/ 398 h 416"/>
                  <a:gd name="T22" fmla="*/ 284 w 472"/>
                  <a:gd name="T23" fmla="*/ 409 h 416"/>
                  <a:gd name="T24" fmla="*/ 312 w 472"/>
                  <a:gd name="T25" fmla="*/ 414 h 416"/>
                  <a:gd name="T26" fmla="*/ 339 w 472"/>
                  <a:gd name="T27" fmla="*/ 416 h 416"/>
                  <a:gd name="T28" fmla="*/ 366 w 472"/>
                  <a:gd name="T29" fmla="*/ 410 h 416"/>
                  <a:gd name="T30" fmla="*/ 392 w 472"/>
                  <a:gd name="T31" fmla="*/ 401 h 416"/>
                  <a:gd name="T32" fmla="*/ 416 w 472"/>
                  <a:gd name="T33" fmla="*/ 386 h 416"/>
                  <a:gd name="T34" fmla="*/ 436 w 472"/>
                  <a:gd name="T35" fmla="*/ 367 h 416"/>
                  <a:gd name="T36" fmla="*/ 445 w 472"/>
                  <a:gd name="T37" fmla="*/ 355 h 416"/>
                  <a:gd name="T38" fmla="*/ 459 w 472"/>
                  <a:gd name="T39" fmla="*/ 331 h 416"/>
                  <a:gd name="T40" fmla="*/ 468 w 472"/>
                  <a:gd name="T41" fmla="*/ 304 h 416"/>
                  <a:gd name="T42" fmla="*/ 472 w 472"/>
                  <a:gd name="T43" fmla="*/ 275 h 416"/>
                  <a:gd name="T44" fmla="*/ 469 w 472"/>
                  <a:gd name="T45" fmla="*/ 248 h 416"/>
                  <a:gd name="T46" fmla="*/ 462 w 472"/>
                  <a:gd name="T47" fmla="*/ 223 h 416"/>
                  <a:gd name="T48" fmla="*/ 449 w 472"/>
                  <a:gd name="T49" fmla="*/ 197 h 416"/>
                  <a:gd name="T50" fmla="*/ 432 w 472"/>
                  <a:gd name="T51" fmla="*/ 176 h 416"/>
                  <a:gd name="T52" fmla="*/ 411 w 472"/>
                  <a:gd name="T53" fmla="*/ 157 h 416"/>
                  <a:gd name="T54" fmla="*/ 225 w 472"/>
                  <a:gd name="T55" fmla="*/ 26 h 416"/>
                  <a:gd name="T56" fmla="*/ 200 w 472"/>
                  <a:gd name="T57" fmla="*/ 11 h 416"/>
                  <a:gd name="T58" fmla="*/ 173 w 472"/>
                  <a:gd name="T59" fmla="*/ 3 h 416"/>
                  <a:gd name="T60" fmla="*/ 145 w 472"/>
                  <a:gd name="T61" fmla="*/ 0 h 416"/>
                  <a:gd name="T62" fmla="*/ 118 w 472"/>
                  <a:gd name="T63" fmla="*/ 1 h 416"/>
                  <a:gd name="T64" fmla="*/ 92 w 472"/>
                  <a:gd name="T65" fmla="*/ 9 h 416"/>
                  <a:gd name="T66" fmla="*/ 67 w 472"/>
                  <a:gd name="T67" fmla="*/ 22 h 416"/>
                  <a:gd name="T68" fmla="*/ 45 w 472"/>
                  <a:gd name="T69" fmla="*/ 38 h 416"/>
                  <a:gd name="T70" fmla="*/ 26 w 472"/>
                  <a:gd name="T71" fmla="*/ 6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2" h="416">
                    <a:moveTo>
                      <a:pt x="26" y="61"/>
                    </a:moveTo>
                    <a:lnTo>
                      <a:pt x="26" y="61"/>
                    </a:lnTo>
                    <a:lnTo>
                      <a:pt x="26" y="61"/>
                    </a:lnTo>
                    <a:lnTo>
                      <a:pt x="18" y="73"/>
                    </a:lnTo>
                    <a:lnTo>
                      <a:pt x="11" y="85"/>
                    </a:lnTo>
                    <a:lnTo>
                      <a:pt x="7" y="99"/>
                    </a:lnTo>
                    <a:lnTo>
                      <a:pt x="3" y="112"/>
                    </a:lnTo>
                    <a:lnTo>
                      <a:pt x="0" y="126"/>
                    </a:lnTo>
                    <a:lnTo>
                      <a:pt x="0" y="139"/>
                    </a:lnTo>
                    <a:lnTo>
                      <a:pt x="0" y="154"/>
                    </a:lnTo>
                    <a:lnTo>
                      <a:pt x="2" y="167"/>
                    </a:lnTo>
                    <a:lnTo>
                      <a:pt x="6" y="181"/>
                    </a:lnTo>
                    <a:lnTo>
                      <a:pt x="10" y="193"/>
                    </a:lnTo>
                    <a:lnTo>
                      <a:pt x="15" y="207"/>
                    </a:lnTo>
                    <a:lnTo>
                      <a:pt x="22" y="219"/>
                    </a:lnTo>
                    <a:lnTo>
                      <a:pt x="30" y="230"/>
                    </a:lnTo>
                    <a:lnTo>
                      <a:pt x="38" y="240"/>
                    </a:lnTo>
                    <a:lnTo>
                      <a:pt x="49" y="250"/>
                    </a:lnTo>
                    <a:lnTo>
                      <a:pt x="61" y="259"/>
                    </a:lnTo>
                    <a:lnTo>
                      <a:pt x="246" y="390"/>
                    </a:lnTo>
                    <a:lnTo>
                      <a:pt x="246" y="390"/>
                    </a:lnTo>
                    <a:lnTo>
                      <a:pt x="258" y="398"/>
                    </a:lnTo>
                    <a:lnTo>
                      <a:pt x="272" y="404"/>
                    </a:lnTo>
                    <a:lnTo>
                      <a:pt x="284" y="409"/>
                    </a:lnTo>
                    <a:lnTo>
                      <a:pt x="297" y="413"/>
                    </a:lnTo>
                    <a:lnTo>
                      <a:pt x="312" y="414"/>
                    </a:lnTo>
                    <a:lnTo>
                      <a:pt x="326" y="416"/>
                    </a:lnTo>
                    <a:lnTo>
                      <a:pt x="339" y="416"/>
                    </a:lnTo>
                    <a:lnTo>
                      <a:pt x="353" y="414"/>
                    </a:lnTo>
                    <a:lnTo>
                      <a:pt x="366" y="410"/>
                    </a:lnTo>
                    <a:lnTo>
                      <a:pt x="380" y="406"/>
                    </a:lnTo>
                    <a:lnTo>
                      <a:pt x="392" y="401"/>
                    </a:lnTo>
                    <a:lnTo>
                      <a:pt x="404" y="394"/>
                    </a:lnTo>
                    <a:lnTo>
                      <a:pt x="416" y="386"/>
                    </a:lnTo>
                    <a:lnTo>
                      <a:pt x="426" y="377"/>
                    </a:lnTo>
                    <a:lnTo>
                      <a:pt x="436" y="367"/>
                    </a:lnTo>
                    <a:lnTo>
                      <a:pt x="445" y="355"/>
                    </a:lnTo>
                    <a:lnTo>
                      <a:pt x="445" y="355"/>
                    </a:lnTo>
                    <a:lnTo>
                      <a:pt x="453" y="343"/>
                    </a:lnTo>
                    <a:lnTo>
                      <a:pt x="459" y="331"/>
                    </a:lnTo>
                    <a:lnTo>
                      <a:pt x="465" y="317"/>
                    </a:lnTo>
                    <a:lnTo>
                      <a:pt x="468" y="304"/>
                    </a:lnTo>
                    <a:lnTo>
                      <a:pt x="470" y="290"/>
                    </a:lnTo>
                    <a:lnTo>
                      <a:pt x="472" y="275"/>
                    </a:lnTo>
                    <a:lnTo>
                      <a:pt x="470" y="262"/>
                    </a:lnTo>
                    <a:lnTo>
                      <a:pt x="469" y="248"/>
                    </a:lnTo>
                    <a:lnTo>
                      <a:pt x="466" y="235"/>
                    </a:lnTo>
                    <a:lnTo>
                      <a:pt x="462" y="223"/>
                    </a:lnTo>
                    <a:lnTo>
                      <a:pt x="455" y="209"/>
                    </a:lnTo>
                    <a:lnTo>
                      <a:pt x="449" y="197"/>
                    </a:lnTo>
                    <a:lnTo>
                      <a:pt x="442" y="186"/>
                    </a:lnTo>
                    <a:lnTo>
                      <a:pt x="432" y="176"/>
                    </a:lnTo>
                    <a:lnTo>
                      <a:pt x="422" y="165"/>
                    </a:lnTo>
                    <a:lnTo>
                      <a:pt x="411" y="157"/>
                    </a:lnTo>
                    <a:lnTo>
                      <a:pt x="225" y="26"/>
                    </a:lnTo>
                    <a:lnTo>
                      <a:pt x="225" y="26"/>
                    </a:lnTo>
                    <a:lnTo>
                      <a:pt x="212" y="18"/>
                    </a:lnTo>
                    <a:lnTo>
                      <a:pt x="200" y="11"/>
                    </a:lnTo>
                    <a:lnTo>
                      <a:pt x="187" y="7"/>
                    </a:lnTo>
                    <a:lnTo>
                      <a:pt x="173" y="3"/>
                    </a:lnTo>
                    <a:lnTo>
                      <a:pt x="160" y="0"/>
                    </a:lnTo>
                    <a:lnTo>
                      <a:pt x="145" y="0"/>
                    </a:lnTo>
                    <a:lnTo>
                      <a:pt x="131" y="0"/>
                    </a:lnTo>
                    <a:lnTo>
                      <a:pt x="118" y="1"/>
                    </a:lnTo>
                    <a:lnTo>
                      <a:pt x="104" y="4"/>
                    </a:lnTo>
                    <a:lnTo>
                      <a:pt x="92" y="9"/>
                    </a:lnTo>
                    <a:lnTo>
                      <a:pt x="79" y="15"/>
                    </a:lnTo>
                    <a:lnTo>
                      <a:pt x="67" y="22"/>
                    </a:lnTo>
                    <a:lnTo>
                      <a:pt x="56" y="30"/>
                    </a:lnTo>
                    <a:lnTo>
                      <a:pt x="45" y="38"/>
                    </a:lnTo>
                    <a:lnTo>
                      <a:pt x="34" y="49"/>
                    </a:lnTo>
                    <a:lnTo>
                      <a:pt x="26" y="61"/>
                    </a:lnTo>
                    <a:lnTo>
                      <a:pt x="26" y="61"/>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209"/>
              <p:cNvSpPr>
                <a:spLocks/>
              </p:cNvSpPr>
              <p:nvPr/>
            </p:nvSpPr>
            <p:spPr bwMode="auto">
              <a:xfrm>
                <a:off x="4478338" y="4954588"/>
                <a:ext cx="392112" cy="381000"/>
              </a:xfrm>
              <a:custGeom>
                <a:avLst/>
                <a:gdLst>
                  <a:gd name="T0" fmla="*/ 22 w 247"/>
                  <a:gd name="T1" fmla="*/ 47 h 240"/>
                  <a:gd name="T2" fmla="*/ 15 w 247"/>
                  <a:gd name="T3" fmla="*/ 58 h 240"/>
                  <a:gd name="T4" fmla="*/ 6 w 247"/>
                  <a:gd name="T5" fmla="*/ 78 h 240"/>
                  <a:gd name="T6" fmla="*/ 2 w 247"/>
                  <a:gd name="T7" fmla="*/ 100 h 240"/>
                  <a:gd name="T8" fmla="*/ 2 w 247"/>
                  <a:gd name="T9" fmla="*/ 122 h 240"/>
                  <a:gd name="T10" fmla="*/ 4 w 247"/>
                  <a:gd name="T11" fmla="*/ 143 h 240"/>
                  <a:gd name="T12" fmla="*/ 12 w 247"/>
                  <a:gd name="T13" fmla="*/ 164 h 240"/>
                  <a:gd name="T14" fmla="*/ 25 w 247"/>
                  <a:gd name="T15" fmla="*/ 182 h 240"/>
                  <a:gd name="T16" fmla="*/ 39 w 247"/>
                  <a:gd name="T17" fmla="*/ 199 h 240"/>
                  <a:gd name="T18" fmla="*/ 68 w 247"/>
                  <a:gd name="T19" fmla="*/ 219 h 240"/>
                  <a:gd name="T20" fmla="*/ 79 w 247"/>
                  <a:gd name="T21" fmla="*/ 226 h 240"/>
                  <a:gd name="T22" fmla="*/ 99 w 247"/>
                  <a:gd name="T23" fmla="*/ 235 h 240"/>
                  <a:gd name="T24" fmla="*/ 120 w 247"/>
                  <a:gd name="T25" fmla="*/ 239 h 240"/>
                  <a:gd name="T26" fmla="*/ 142 w 247"/>
                  <a:gd name="T27" fmla="*/ 239 h 240"/>
                  <a:gd name="T28" fmla="*/ 164 w 247"/>
                  <a:gd name="T29" fmla="*/ 236 h 240"/>
                  <a:gd name="T30" fmla="*/ 184 w 247"/>
                  <a:gd name="T31" fmla="*/ 228 h 240"/>
                  <a:gd name="T32" fmla="*/ 203 w 247"/>
                  <a:gd name="T33" fmla="*/ 216 h 240"/>
                  <a:gd name="T34" fmla="*/ 219 w 247"/>
                  <a:gd name="T35" fmla="*/ 201 h 240"/>
                  <a:gd name="T36" fmla="*/ 226 w 247"/>
                  <a:gd name="T37" fmla="*/ 192 h 240"/>
                  <a:gd name="T38" fmla="*/ 238 w 247"/>
                  <a:gd name="T39" fmla="*/ 172 h 240"/>
                  <a:gd name="T40" fmla="*/ 245 w 247"/>
                  <a:gd name="T41" fmla="*/ 150 h 240"/>
                  <a:gd name="T42" fmla="*/ 247 w 247"/>
                  <a:gd name="T43" fmla="*/ 128 h 240"/>
                  <a:gd name="T44" fmla="*/ 245 w 247"/>
                  <a:gd name="T45" fmla="*/ 107 h 240"/>
                  <a:gd name="T46" fmla="*/ 239 w 247"/>
                  <a:gd name="T47" fmla="*/ 87 h 240"/>
                  <a:gd name="T48" fmla="*/ 230 w 247"/>
                  <a:gd name="T49" fmla="*/ 66 h 240"/>
                  <a:gd name="T50" fmla="*/ 216 w 247"/>
                  <a:gd name="T51" fmla="*/ 49 h 240"/>
                  <a:gd name="T52" fmla="*/ 199 w 247"/>
                  <a:gd name="T53" fmla="*/ 34 h 240"/>
                  <a:gd name="T54" fmla="*/ 180 w 247"/>
                  <a:gd name="T55" fmla="*/ 20 h 240"/>
                  <a:gd name="T56" fmla="*/ 160 w 247"/>
                  <a:gd name="T57" fmla="*/ 10 h 240"/>
                  <a:gd name="T58" fmla="*/ 138 w 247"/>
                  <a:gd name="T59" fmla="*/ 2 h 240"/>
                  <a:gd name="T60" fmla="*/ 116 w 247"/>
                  <a:gd name="T61" fmla="*/ 0 h 240"/>
                  <a:gd name="T62" fmla="*/ 95 w 247"/>
                  <a:gd name="T63" fmla="*/ 2 h 240"/>
                  <a:gd name="T64" fmla="*/ 73 w 247"/>
                  <a:gd name="T65" fmla="*/ 7 h 240"/>
                  <a:gd name="T66" fmla="*/ 54 w 247"/>
                  <a:gd name="T67" fmla="*/ 16 h 240"/>
                  <a:gd name="T68" fmla="*/ 37 w 247"/>
                  <a:gd name="T69" fmla="*/ 30 h 240"/>
                  <a:gd name="T70" fmla="*/ 22 w 247"/>
                  <a:gd name="T71" fmla="*/ 4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7" h="240">
                    <a:moveTo>
                      <a:pt x="22" y="47"/>
                    </a:moveTo>
                    <a:lnTo>
                      <a:pt x="22" y="47"/>
                    </a:lnTo>
                    <a:lnTo>
                      <a:pt x="22" y="47"/>
                    </a:lnTo>
                    <a:lnTo>
                      <a:pt x="15" y="58"/>
                    </a:lnTo>
                    <a:lnTo>
                      <a:pt x="10" y="68"/>
                    </a:lnTo>
                    <a:lnTo>
                      <a:pt x="6" y="78"/>
                    </a:lnTo>
                    <a:lnTo>
                      <a:pt x="3" y="89"/>
                    </a:lnTo>
                    <a:lnTo>
                      <a:pt x="2" y="100"/>
                    </a:lnTo>
                    <a:lnTo>
                      <a:pt x="0" y="111"/>
                    </a:lnTo>
                    <a:lnTo>
                      <a:pt x="2" y="122"/>
                    </a:lnTo>
                    <a:lnTo>
                      <a:pt x="3" y="132"/>
                    </a:lnTo>
                    <a:lnTo>
                      <a:pt x="4" y="143"/>
                    </a:lnTo>
                    <a:lnTo>
                      <a:pt x="8" y="154"/>
                    </a:lnTo>
                    <a:lnTo>
                      <a:pt x="12" y="164"/>
                    </a:lnTo>
                    <a:lnTo>
                      <a:pt x="18" y="173"/>
                    </a:lnTo>
                    <a:lnTo>
                      <a:pt x="25" y="182"/>
                    </a:lnTo>
                    <a:lnTo>
                      <a:pt x="31" y="191"/>
                    </a:lnTo>
                    <a:lnTo>
                      <a:pt x="39" y="199"/>
                    </a:lnTo>
                    <a:lnTo>
                      <a:pt x="49" y="207"/>
                    </a:lnTo>
                    <a:lnTo>
                      <a:pt x="68" y="219"/>
                    </a:lnTo>
                    <a:lnTo>
                      <a:pt x="68" y="219"/>
                    </a:lnTo>
                    <a:lnTo>
                      <a:pt x="79" y="226"/>
                    </a:lnTo>
                    <a:lnTo>
                      <a:pt x="88" y="231"/>
                    </a:lnTo>
                    <a:lnTo>
                      <a:pt x="99" y="235"/>
                    </a:lnTo>
                    <a:lnTo>
                      <a:pt x="110" y="238"/>
                    </a:lnTo>
                    <a:lnTo>
                      <a:pt x="120" y="239"/>
                    </a:lnTo>
                    <a:lnTo>
                      <a:pt x="131" y="240"/>
                    </a:lnTo>
                    <a:lnTo>
                      <a:pt x="142" y="239"/>
                    </a:lnTo>
                    <a:lnTo>
                      <a:pt x="153" y="238"/>
                    </a:lnTo>
                    <a:lnTo>
                      <a:pt x="164" y="236"/>
                    </a:lnTo>
                    <a:lnTo>
                      <a:pt x="174" y="232"/>
                    </a:lnTo>
                    <a:lnTo>
                      <a:pt x="184" y="228"/>
                    </a:lnTo>
                    <a:lnTo>
                      <a:pt x="193" y="223"/>
                    </a:lnTo>
                    <a:lnTo>
                      <a:pt x="203" y="216"/>
                    </a:lnTo>
                    <a:lnTo>
                      <a:pt x="211" y="209"/>
                    </a:lnTo>
                    <a:lnTo>
                      <a:pt x="219" y="201"/>
                    </a:lnTo>
                    <a:lnTo>
                      <a:pt x="226" y="192"/>
                    </a:lnTo>
                    <a:lnTo>
                      <a:pt x="226" y="192"/>
                    </a:lnTo>
                    <a:lnTo>
                      <a:pt x="232" y="182"/>
                    </a:lnTo>
                    <a:lnTo>
                      <a:pt x="238" y="172"/>
                    </a:lnTo>
                    <a:lnTo>
                      <a:pt x="242" y="161"/>
                    </a:lnTo>
                    <a:lnTo>
                      <a:pt x="245" y="150"/>
                    </a:lnTo>
                    <a:lnTo>
                      <a:pt x="246" y="139"/>
                    </a:lnTo>
                    <a:lnTo>
                      <a:pt x="247" y="128"/>
                    </a:lnTo>
                    <a:lnTo>
                      <a:pt x="246" y="118"/>
                    </a:lnTo>
                    <a:lnTo>
                      <a:pt x="245" y="107"/>
                    </a:lnTo>
                    <a:lnTo>
                      <a:pt x="243" y="96"/>
                    </a:lnTo>
                    <a:lnTo>
                      <a:pt x="239" y="87"/>
                    </a:lnTo>
                    <a:lnTo>
                      <a:pt x="235" y="76"/>
                    </a:lnTo>
                    <a:lnTo>
                      <a:pt x="230" y="66"/>
                    </a:lnTo>
                    <a:lnTo>
                      <a:pt x="223" y="57"/>
                    </a:lnTo>
                    <a:lnTo>
                      <a:pt x="216" y="49"/>
                    </a:lnTo>
                    <a:lnTo>
                      <a:pt x="208" y="41"/>
                    </a:lnTo>
                    <a:lnTo>
                      <a:pt x="199" y="34"/>
                    </a:lnTo>
                    <a:lnTo>
                      <a:pt x="180" y="20"/>
                    </a:lnTo>
                    <a:lnTo>
                      <a:pt x="180" y="20"/>
                    </a:lnTo>
                    <a:lnTo>
                      <a:pt x="169" y="14"/>
                    </a:lnTo>
                    <a:lnTo>
                      <a:pt x="160" y="10"/>
                    </a:lnTo>
                    <a:lnTo>
                      <a:pt x="149" y="6"/>
                    </a:lnTo>
                    <a:lnTo>
                      <a:pt x="138" y="2"/>
                    </a:lnTo>
                    <a:lnTo>
                      <a:pt x="127" y="0"/>
                    </a:lnTo>
                    <a:lnTo>
                      <a:pt x="116" y="0"/>
                    </a:lnTo>
                    <a:lnTo>
                      <a:pt x="106" y="0"/>
                    </a:lnTo>
                    <a:lnTo>
                      <a:pt x="95" y="2"/>
                    </a:lnTo>
                    <a:lnTo>
                      <a:pt x="84" y="4"/>
                    </a:lnTo>
                    <a:lnTo>
                      <a:pt x="73" y="7"/>
                    </a:lnTo>
                    <a:lnTo>
                      <a:pt x="64" y="11"/>
                    </a:lnTo>
                    <a:lnTo>
                      <a:pt x="54" y="16"/>
                    </a:lnTo>
                    <a:lnTo>
                      <a:pt x="45" y="23"/>
                    </a:lnTo>
                    <a:lnTo>
                      <a:pt x="37" y="30"/>
                    </a:lnTo>
                    <a:lnTo>
                      <a:pt x="29" y="39"/>
                    </a:lnTo>
                    <a:lnTo>
                      <a:pt x="22" y="47"/>
                    </a:lnTo>
                    <a:lnTo>
                      <a:pt x="22" y="47"/>
                    </a:lnTo>
                    <a:close/>
                  </a:path>
                </a:pathLst>
              </a:custGeom>
              <a:solidFill>
                <a:srgbClr val="FFF1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210"/>
              <p:cNvSpPr>
                <a:spLocks/>
              </p:cNvSpPr>
              <p:nvPr/>
            </p:nvSpPr>
            <p:spPr bwMode="auto">
              <a:xfrm>
                <a:off x="6496050" y="4486275"/>
                <a:ext cx="115887" cy="106363"/>
              </a:xfrm>
              <a:custGeom>
                <a:avLst/>
                <a:gdLst>
                  <a:gd name="T0" fmla="*/ 14 w 73"/>
                  <a:gd name="T1" fmla="*/ 0 h 67"/>
                  <a:gd name="T2" fmla="*/ 73 w 73"/>
                  <a:gd name="T3" fmla="*/ 24 h 67"/>
                  <a:gd name="T4" fmla="*/ 73 w 73"/>
                  <a:gd name="T5" fmla="*/ 24 h 67"/>
                  <a:gd name="T6" fmla="*/ 67 w 73"/>
                  <a:gd name="T7" fmla="*/ 35 h 67"/>
                  <a:gd name="T8" fmla="*/ 60 w 73"/>
                  <a:gd name="T9" fmla="*/ 43 h 67"/>
                  <a:gd name="T10" fmla="*/ 52 w 73"/>
                  <a:gd name="T11" fmla="*/ 49 h 67"/>
                  <a:gd name="T12" fmla="*/ 43 w 73"/>
                  <a:gd name="T13" fmla="*/ 55 h 67"/>
                  <a:gd name="T14" fmla="*/ 33 w 73"/>
                  <a:gd name="T15" fmla="*/ 60 h 67"/>
                  <a:gd name="T16" fmla="*/ 24 w 73"/>
                  <a:gd name="T17" fmla="*/ 63 h 67"/>
                  <a:gd name="T18" fmla="*/ 12 w 73"/>
                  <a:gd name="T19" fmla="*/ 66 h 67"/>
                  <a:gd name="T20" fmla="*/ 1 w 73"/>
                  <a:gd name="T21" fmla="*/ 67 h 67"/>
                  <a:gd name="T22" fmla="*/ 1 w 73"/>
                  <a:gd name="T23" fmla="*/ 67 h 67"/>
                  <a:gd name="T24" fmla="*/ 0 w 73"/>
                  <a:gd name="T25" fmla="*/ 55 h 67"/>
                  <a:gd name="T26" fmla="*/ 0 w 73"/>
                  <a:gd name="T27" fmla="*/ 43 h 67"/>
                  <a:gd name="T28" fmla="*/ 2 w 73"/>
                  <a:gd name="T29" fmla="*/ 31 h 67"/>
                  <a:gd name="T30" fmla="*/ 5 w 73"/>
                  <a:gd name="T31" fmla="*/ 18 h 67"/>
                  <a:gd name="T32" fmla="*/ 5 w 73"/>
                  <a:gd name="T33" fmla="*/ 18 h 67"/>
                  <a:gd name="T34" fmla="*/ 9 w 73"/>
                  <a:gd name="T35" fmla="*/ 8 h 67"/>
                  <a:gd name="T36" fmla="*/ 14 w 73"/>
                  <a:gd name="T37" fmla="*/ 0 h 67"/>
                  <a:gd name="T38" fmla="*/ 14 w 73"/>
                  <a:gd name="T3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67">
                    <a:moveTo>
                      <a:pt x="14" y="0"/>
                    </a:moveTo>
                    <a:lnTo>
                      <a:pt x="73" y="24"/>
                    </a:lnTo>
                    <a:lnTo>
                      <a:pt x="73" y="24"/>
                    </a:lnTo>
                    <a:lnTo>
                      <a:pt x="67" y="35"/>
                    </a:lnTo>
                    <a:lnTo>
                      <a:pt x="60" y="43"/>
                    </a:lnTo>
                    <a:lnTo>
                      <a:pt x="52" y="49"/>
                    </a:lnTo>
                    <a:lnTo>
                      <a:pt x="43" y="55"/>
                    </a:lnTo>
                    <a:lnTo>
                      <a:pt x="33" y="60"/>
                    </a:lnTo>
                    <a:lnTo>
                      <a:pt x="24" y="63"/>
                    </a:lnTo>
                    <a:lnTo>
                      <a:pt x="12" y="66"/>
                    </a:lnTo>
                    <a:lnTo>
                      <a:pt x="1" y="67"/>
                    </a:lnTo>
                    <a:lnTo>
                      <a:pt x="1" y="67"/>
                    </a:lnTo>
                    <a:lnTo>
                      <a:pt x="0" y="55"/>
                    </a:lnTo>
                    <a:lnTo>
                      <a:pt x="0" y="43"/>
                    </a:lnTo>
                    <a:lnTo>
                      <a:pt x="2" y="31"/>
                    </a:lnTo>
                    <a:lnTo>
                      <a:pt x="5" y="18"/>
                    </a:lnTo>
                    <a:lnTo>
                      <a:pt x="5" y="18"/>
                    </a:lnTo>
                    <a:lnTo>
                      <a:pt x="9" y="8"/>
                    </a:lnTo>
                    <a:lnTo>
                      <a:pt x="14" y="0"/>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211"/>
              <p:cNvSpPr>
                <a:spLocks/>
              </p:cNvSpPr>
              <p:nvPr/>
            </p:nvSpPr>
            <p:spPr bwMode="auto">
              <a:xfrm>
                <a:off x="4478338" y="4957763"/>
                <a:ext cx="160337" cy="206375"/>
              </a:xfrm>
              <a:custGeom>
                <a:avLst/>
                <a:gdLst>
                  <a:gd name="T0" fmla="*/ 22 w 101"/>
                  <a:gd name="T1" fmla="*/ 45 h 130"/>
                  <a:gd name="T2" fmla="*/ 22 w 101"/>
                  <a:gd name="T3" fmla="*/ 45 h 130"/>
                  <a:gd name="T4" fmla="*/ 22 w 101"/>
                  <a:gd name="T5" fmla="*/ 45 h 130"/>
                  <a:gd name="T6" fmla="*/ 15 w 101"/>
                  <a:gd name="T7" fmla="*/ 56 h 130"/>
                  <a:gd name="T8" fmla="*/ 10 w 101"/>
                  <a:gd name="T9" fmla="*/ 66 h 130"/>
                  <a:gd name="T10" fmla="*/ 6 w 101"/>
                  <a:gd name="T11" fmla="*/ 76 h 130"/>
                  <a:gd name="T12" fmla="*/ 3 w 101"/>
                  <a:gd name="T13" fmla="*/ 87 h 130"/>
                  <a:gd name="T14" fmla="*/ 2 w 101"/>
                  <a:gd name="T15" fmla="*/ 98 h 130"/>
                  <a:gd name="T16" fmla="*/ 0 w 101"/>
                  <a:gd name="T17" fmla="*/ 109 h 130"/>
                  <a:gd name="T18" fmla="*/ 2 w 101"/>
                  <a:gd name="T19" fmla="*/ 120 h 130"/>
                  <a:gd name="T20" fmla="*/ 3 w 101"/>
                  <a:gd name="T21" fmla="*/ 130 h 130"/>
                  <a:gd name="T22" fmla="*/ 3 w 101"/>
                  <a:gd name="T23" fmla="*/ 130 h 130"/>
                  <a:gd name="T24" fmla="*/ 14 w 101"/>
                  <a:gd name="T25" fmla="*/ 129 h 130"/>
                  <a:gd name="T26" fmla="*/ 26 w 101"/>
                  <a:gd name="T27" fmla="*/ 126 h 130"/>
                  <a:gd name="T28" fmla="*/ 37 w 101"/>
                  <a:gd name="T29" fmla="*/ 124 h 130"/>
                  <a:gd name="T30" fmla="*/ 46 w 101"/>
                  <a:gd name="T31" fmla="*/ 118 h 130"/>
                  <a:gd name="T32" fmla="*/ 57 w 101"/>
                  <a:gd name="T33" fmla="*/ 112 h 130"/>
                  <a:gd name="T34" fmla="*/ 66 w 101"/>
                  <a:gd name="T35" fmla="*/ 105 h 130"/>
                  <a:gd name="T36" fmla="*/ 74 w 101"/>
                  <a:gd name="T37" fmla="*/ 97 h 130"/>
                  <a:gd name="T38" fmla="*/ 83 w 101"/>
                  <a:gd name="T39" fmla="*/ 86 h 130"/>
                  <a:gd name="T40" fmla="*/ 83 w 101"/>
                  <a:gd name="T41" fmla="*/ 86 h 130"/>
                  <a:gd name="T42" fmla="*/ 88 w 101"/>
                  <a:gd name="T43" fmla="*/ 76 h 130"/>
                  <a:gd name="T44" fmla="*/ 93 w 101"/>
                  <a:gd name="T45" fmla="*/ 66 h 130"/>
                  <a:gd name="T46" fmla="*/ 97 w 101"/>
                  <a:gd name="T47" fmla="*/ 55 h 130"/>
                  <a:gd name="T48" fmla="*/ 100 w 101"/>
                  <a:gd name="T49" fmla="*/ 44 h 130"/>
                  <a:gd name="T50" fmla="*/ 101 w 101"/>
                  <a:gd name="T51" fmla="*/ 32 h 130"/>
                  <a:gd name="T52" fmla="*/ 101 w 101"/>
                  <a:gd name="T53" fmla="*/ 21 h 130"/>
                  <a:gd name="T54" fmla="*/ 100 w 101"/>
                  <a:gd name="T55" fmla="*/ 10 h 130"/>
                  <a:gd name="T56" fmla="*/ 97 w 101"/>
                  <a:gd name="T57" fmla="*/ 0 h 130"/>
                  <a:gd name="T58" fmla="*/ 97 w 101"/>
                  <a:gd name="T59" fmla="*/ 0 h 130"/>
                  <a:gd name="T60" fmla="*/ 87 w 101"/>
                  <a:gd name="T61" fmla="*/ 1 h 130"/>
                  <a:gd name="T62" fmla="*/ 76 w 101"/>
                  <a:gd name="T63" fmla="*/ 5 h 130"/>
                  <a:gd name="T64" fmla="*/ 65 w 101"/>
                  <a:gd name="T65" fmla="*/ 9 h 130"/>
                  <a:gd name="T66" fmla="*/ 56 w 101"/>
                  <a:gd name="T67" fmla="*/ 14 h 130"/>
                  <a:gd name="T68" fmla="*/ 46 w 101"/>
                  <a:gd name="T69" fmla="*/ 21 h 130"/>
                  <a:gd name="T70" fmla="*/ 37 w 101"/>
                  <a:gd name="T71" fmla="*/ 28 h 130"/>
                  <a:gd name="T72" fmla="*/ 29 w 101"/>
                  <a:gd name="T73" fmla="*/ 36 h 130"/>
                  <a:gd name="T74" fmla="*/ 22 w 101"/>
                  <a:gd name="T75" fmla="*/ 45 h 130"/>
                  <a:gd name="T76" fmla="*/ 22 w 101"/>
                  <a:gd name="T77" fmla="*/ 4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130">
                    <a:moveTo>
                      <a:pt x="22" y="45"/>
                    </a:moveTo>
                    <a:lnTo>
                      <a:pt x="22" y="45"/>
                    </a:lnTo>
                    <a:lnTo>
                      <a:pt x="22" y="45"/>
                    </a:lnTo>
                    <a:lnTo>
                      <a:pt x="15" y="56"/>
                    </a:lnTo>
                    <a:lnTo>
                      <a:pt x="10" y="66"/>
                    </a:lnTo>
                    <a:lnTo>
                      <a:pt x="6" y="76"/>
                    </a:lnTo>
                    <a:lnTo>
                      <a:pt x="3" y="87"/>
                    </a:lnTo>
                    <a:lnTo>
                      <a:pt x="2" y="98"/>
                    </a:lnTo>
                    <a:lnTo>
                      <a:pt x="0" y="109"/>
                    </a:lnTo>
                    <a:lnTo>
                      <a:pt x="2" y="120"/>
                    </a:lnTo>
                    <a:lnTo>
                      <a:pt x="3" y="130"/>
                    </a:lnTo>
                    <a:lnTo>
                      <a:pt x="3" y="130"/>
                    </a:lnTo>
                    <a:lnTo>
                      <a:pt x="14" y="129"/>
                    </a:lnTo>
                    <a:lnTo>
                      <a:pt x="26" y="126"/>
                    </a:lnTo>
                    <a:lnTo>
                      <a:pt x="37" y="124"/>
                    </a:lnTo>
                    <a:lnTo>
                      <a:pt x="46" y="118"/>
                    </a:lnTo>
                    <a:lnTo>
                      <a:pt x="57" y="112"/>
                    </a:lnTo>
                    <a:lnTo>
                      <a:pt x="66" y="105"/>
                    </a:lnTo>
                    <a:lnTo>
                      <a:pt x="74" y="97"/>
                    </a:lnTo>
                    <a:lnTo>
                      <a:pt x="83" y="86"/>
                    </a:lnTo>
                    <a:lnTo>
                      <a:pt x="83" y="86"/>
                    </a:lnTo>
                    <a:lnTo>
                      <a:pt x="88" y="76"/>
                    </a:lnTo>
                    <a:lnTo>
                      <a:pt x="93" y="66"/>
                    </a:lnTo>
                    <a:lnTo>
                      <a:pt x="97" y="55"/>
                    </a:lnTo>
                    <a:lnTo>
                      <a:pt x="100" y="44"/>
                    </a:lnTo>
                    <a:lnTo>
                      <a:pt x="101" y="32"/>
                    </a:lnTo>
                    <a:lnTo>
                      <a:pt x="101" y="21"/>
                    </a:lnTo>
                    <a:lnTo>
                      <a:pt x="100" y="10"/>
                    </a:lnTo>
                    <a:lnTo>
                      <a:pt x="97" y="0"/>
                    </a:lnTo>
                    <a:lnTo>
                      <a:pt x="97" y="0"/>
                    </a:lnTo>
                    <a:lnTo>
                      <a:pt x="87" y="1"/>
                    </a:lnTo>
                    <a:lnTo>
                      <a:pt x="76" y="5"/>
                    </a:lnTo>
                    <a:lnTo>
                      <a:pt x="65" y="9"/>
                    </a:lnTo>
                    <a:lnTo>
                      <a:pt x="56" y="14"/>
                    </a:lnTo>
                    <a:lnTo>
                      <a:pt x="46" y="21"/>
                    </a:lnTo>
                    <a:lnTo>
                      <a:pt x="37" y="28"/>
                    </a:lnTo>
                    <a:lnTo>
                      <a:pt x="29" y="36"/>
                    </a:lnTo>
                    <a:lnTo>
                      <a:pt x="22" y="45"/>
                    </a:lnTo>
                    <a:lnTo>
                      <a:pt x="22"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212"/>
              <p:cNvSpPr>
                <a:spLocks/>
              </p:cNvSpPr>
              <p:nvPr/>
            </p:nvSpPr>
            <p:spPr bwMode="auto">
              <a:xfrm>
                <a:off x="4732338" y="5702300"/>
                <a:ext cx="173037" cy="217488"/>
              </a:xfrm>
              <a:custGeom>
                <a:avLst/>
                <a:gdLst>
                  <a:gd name="T0" fmla="*/ 18 w 109"/>
                  <a:gd name="T1" fmla="*/ 45 h 137"/>
                  <a:gd name="T2" fmla="*/ 18 w 109"/>
                  <a:gd name="T3" fmla="*/ 45 h 137"/>
                  <a:gd name="T4" fmla="*/ 18 w 109"/>
                  <a:gd name="T5" fmla="*/ 45 h 137"/>
                  <a:gd name="T6" fmla="*/ 12 w 109"/>
                  <a:gd name="T7" fmla="*/ 56 h 137"/>
                  <a:gd name="T8" fmla="*/ 8 w 109"/>
                  <a:gd name="T9" fmla="*/ 66 h 137"/>
                  <a:gd name="T10" fmla="*/ 4 w 109"/>
                  <a:gd name="T11" fmla="*/ 77 h 137"/>
                  <a:gd name="T12" fmla="*/ 1 w 109"/>
                  <a:gd name="T13" fmla="*/ 89 h 137"/>
                  <a:gd name="T14" fmla="*/ 0 w 109"/>
                  <a:gd name="T15" fmla="*/ 102 h 137"/>
                  <a:gd name="T16" fmla="*/ 1 w 109"/>
                  <a:gd name="T17" fmla="*/ 114 h 137"/>
                  <a:gd name="T18" fmla="*/ 2 w 109"/>
                  <a:gd name="T19" fmla="*/ 125 h 137"/>
                  <a:gd name="T20" fmla="*/ 5 w 109"/>
                  <a:gd name="T21" fmla="*/ 137 h 137"/>
                  <a:gd name="T22" fmla="*/ 5 w 109"/>
                  <a:gd name="T23" fmla="*/ 137 h 137"/>
                  <a:gd name="T24" fmla="*/ 17 w 109"/>
                  <a:gd name="T25" fmla="*/ 135 h 137"/>
                  <a:gd name="T26" fmla="*/ 29 w 109"/>
                  <a:gd name="T27" fmla="*/ 134 h 137"/>
                  <a:gd name="T28" fmla="*/ 41 w 109"/>
                  <a:gd name="T29" fmla="*/ 130 h 137"/>
                  <a:gd name="T30" fmla="*/ 52 w 109"/>
                  <a:gd name="T31" fmla="*/ 125 h 137"/>
                  <a:gd name="T32" fmla="*/ 63 w 109"/>
                  <a:gd name="T33" fmla="*/ 119 h 137"/>
                  <a:gd name="T34" fmla="*/ 72 w 109"/>
                  <a:gd name="T35" fmla="*/ 111 h 137"/>
                  <a:gd name="T36" fmla="*/ 82 w 109"/>
                  <a:gd name="T37" fmla="*/ 103 h 137"/>
                  <a:gd name="T38" fmla="*/ 90 w 109"/>
                  <a:gd name="T39" fmla="*/ 92 h 137"/>
                  <a:gd name="T40" fmla="*/ 90 w 109"/>
                  <a:gd name="T41" fmla="*/ 92 h 137"/>
                  <a:gd name="T42" fmla="*/ 95 w 109"/>
                  <a:gd name="T43" fmla="*/ 81 h 137"/>
                  <a:gd name="T44" fmla="*/ 101 w 109"/>
                  <a:gd name="T45" fmla="*/ 71 h 137"/>
                  <a:gd name="T46" fmla="*/ 105 w 109"/>
                  <a:gd name="T47" fmla="*/ 58 h 137"/>
                  <a:gd name="T48" fmla="*/ 108 w 109"/>
                  <a:gd name="T49" fmla="*/ 48 h 137"/>
                  <a:gd name="T50" fmla="*/ 109 w 109"/>
                  <a:gd name="T51" fmla="*/ 35 h 137"/>
                  <a:gd name="T52" fmla="*/ 108 w 109"/>
                  <a:gd name="T53" fmla="*/ 23 h 137"/>
                  <a:gd name="T54" fmla="*/ 106 w 109"/>
                  <a:gd name="T55" fmla="*/ 11 h 137"/>
                  <a:gd name="T56" fmla="*/ 103 w 109"/>
                  <a:gd name="T57" fmla="*/ 0 h 137"/>
                  <a:gd name="T58" fmla="*/ 103 w 109"/>
                  <a:gd name="T59" fmla="*/ 0 h 137"/>
                  <a:gd name="T60" fmla="*/ 91 w 109"/>
                  <a:gd name="T61" fmla="*/ 2 h 137"/>
                  <a:gd name="T62" fmla="*/ 79 w 109"/>
                  <a:gd name="T63" fmla="*/ 3 h 137"/>
                  <a:gd name="T64" fmla="*/ 67 w 109"/>
                  <a:gd name="T65" fmla="*/ 7 h 137"/>
                  <a:gd name="T66" fmla="*/ 56 w 109"/>
                  <a:gd name="T67" fmla="*/ 12 h 137"/>
                  <a:gd name="T68" fmla="*/ 45 w 109"/>
                  <a:gd name="T69" fmla="*/ 18 h 137"/>
                  <a:gd name="T70" fmla="*/ 36 w 109"/>
                  <a:gd name="T71" fmla="*/ 26 h 137"/>
                  <a:gd name="T72" fmla="*/ 27 w 109"/>
                  <a:gd name="T73" fmla="*/ 34 h 137"/>
                  <a:gd name="T74" fmla="*/ 18 w 109"/>
                  <a:gd name="T75" fmla="*/ 45 h 137"/>
                  <a:gd name="T76" fmla="*/ 18 w 109"/>
                  <a:gd name="T77" fmla="*/ 4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 h="137">
                    <a:moveTo>
                      <a:pt x="18" y="45"/>
                    </a:moveTo>
                    <a:lnTo>
                      <a:pt x="18" y="45"/>
                    </a:lnTo>
                    <a:lnTo>
                      <a:pt x="18" y="45"/>
                    </a:lnTo>
                    <a:lnTo>
                      <a:pt x="12" y="56"/>
                    </a:lnTo>
                    <a:lnTo>
                      <a:pt x="8" y="66"/>
                    </a:lnTo>
                    <a:lnTo>
                      <a:pt x="4" y="77"/>
                    </a:lnTo>
                    <a:lnTo>
                      <a:pt x="1" y="89"/>
                    </a:lnTo>
                    <a:lnTo>
                      <a:pt x="0" y="102"/>
                    </a:lnTo>
                    <a:lnTo>
                      <a:pt x="1" y="114"/>
                    </a:lnTo>
                    <a:lnTo>
                      <a:pt x="2" y="125"/>
                    </a:lnTo>
                    <a:lnTo>
                      <a:pt x="5" y="137"/>
                    </a:lnTo>
                    <a:lnTo>
                      <a:pt x="5" y="137"/>
                    </a:lnTo>
                    <a:lnTo>
                      <a:pt x="17" y="135"/>
                    </a:lnTo>
                    <a:lnTo>
                      <a:pt x="29" y="134"/>
                    </a:lnTo>
                    <a:lnTo>
                      <a:pt x="41" y="130"/>
                    </a:lnTo>
                    <a:lnTo>
                      <a:pt x="52" y="125"/>
                    </a:lnTo>
                    <a:lnTo>
                      <a:pt x="63" y="119"/>
                    </a:lnTo>
                    <a:lnTo>
                      <a:pt x="72" y="111"/>
                    </a:lnTo>
                    <a:lnTo>
                      <a:pt x="82" y="103"/>
                    </a:lnTo>
                    <a:lnTo>
                      <a:pt x="90" y="92"/>
                    </a:lnTo>
                    <a:lnTo>
                      <a:pt x="90" y="92"/>
                    </a:lnTo>
                    <a:lnTo>
                      <a:pt x="95" y="81"/>
                    </a:lnTo>
                    <a:lnTo>
                      <a:pt x="101" y="71"/>
                    </a:lnTo>
                    <a:lnTo>
                      <a:pt x="105" y="58"/>
                    </a:lnTo>
                    <a:lnTo>
                      <a:pt x="108" y="48"/>
                    </a:lnTo>
                    <a:lnTo>
                      <a:pt x="109" y="35"/>
                    </a:lnTo>
                    <a:lnTo>
                      <a:pt x="108" y="23"/>
                    </a:lnTo>
                    <a:lnTo>
                      <a:pt x="106" y="11"/>
                    </a:lnTo>
                    <a:lnTo>
                      <a:pt x="103" y="0"/>
                    </a:lnTo>
                    <a:lnTo>
                      <a:pt x="103" y="0"/>
                    </a:lnTo>
                    <a:lnTo>
                      <a:pt x="91" y="2"/>
                    </a:lnTo>
                    <a:lnTo>
                      <a:pt x="79" y="3"/>
                    </a:lnTo>
                    <a:lnTo>
                      <a:pt x="67" y="7"/>
                    </a:lnTo>
                    <a:lnTo>
                      <a:pt x="56" y="12"/>
                    </a:lnTo>
                    <a:lnTo>
                      <a:pt x="45" y="18"/>
                    </a:lnTo>
                    <a:lnTo>
                      <a:pt x="36" y="26"/>
                    </a:lnTo>
                    <a:lnTo>
                      <a:pt x="27" y="34"/>
                    </a:lnTo>
                    <a:lnTo>
                      <a:pt x="18" y="45"/>
                    </a:lnTo>
                    <a:lnTo>
                      <a:pt x="18"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213"/>
              <p:cNvSpPr>
                <a:spLocks/>
              </p:cNvSpPr>
              <p:nvPr/>
            </p:nvSpPr>
            <p:spPr bwMode="auto">
              <a:xfrm>
                <a:off x="5340350" y="2625725"/>
                <a:ext cx="661987" cy="60325"/>
              </a:xfrm>
              <a:custGeom>
                <a:avLst/>
                <a:gdLst>
                  <a:gd name="T0" fmla="*/ 19 w 417"/>
                  <a:gd name="T1" fmla="*/ 38 h 38"/>
                  <a:gd name="T2" fmla="*/ 398 w 417"/>
                  <a:gd name="T3" fmla="*/ 38 h 38"/>
                  <a:gd name="T4" fmla="*/ 398 w 417"/>
                  <a:gd name="T5" fmla="*/ 38 h 38"/>
                  <a:gd name="T6" fmla="*/ 405 w 417"/>
                  <a:gd name="T7" fmla="*/ 36 h 38"/>
                  <a:gd name="T8" fmla="*/ 412 w 417"/>
                  <a:gd name="T9" fmla="*/ 32 h 38"/>
                  <a:gd name="T10" fmla="*/ 416 w 417"/>
                  <a:gd name="T11" fmla="*/ 27 h 38"/>
                  <a:gd name="T12" fmla="*/ 417 w 417"/>
                  <a:gd name="T13" fmla="*/ 20 h 38"/>
                  <a:gd name="T14" fmla="*/ 417 w 417"/>
                  <a:gd name="T15" fmla="*/ 20 h 38"/>
                  <a:gd name="T16" fmla="*/ 417 w 417"/>
                  <a:gd name="T17" fmla="*/ 20 h 38"/>
                  <a:gd name="T18" fmla="*/ 416 w 417"/>
                  <a:gd name="T19" fmla="*/ 12 h 38"/>
                  <a:gd name="T20" fmla="*/ 412 w 417"/>
                  <a:gd name="T21" fmla="*/ 6 h 38"/>
                  <a:gd name="T22" fmla="*/ 405 w 417"/>
                  <a:gd name="T23" fmla="*/ 2 h 38"/>
                  <a:gd name="T24" fmla="*/ 398 w 417"/>
                  <a:gd name="T25" fmla="*/ 1 h 38"/>
                  <a:gd name="T26" fmla="*/ 19 w 417"/>
                  <a:gd name="T27" fmla="*/ 0 h 38"/>
                  <a:gd name="T28" fmla="*/ 19 w 417"/>
                  <a:gd name="T29" fmla="*/ 0 h 38"/>
                  <a:gd name="T30" fmla="*/ 12 w 417"/>
                  <a:gd name="T31" fmla="*/ 2 h 38"/>
                  <a:gd name="T32" fmla="*/ 5 w 417"/>
                  <a:gd name="T33" fmla="*/ 6 h 38"/>
                  <a:gd name="T34" fmla="*/ 1 w 417"/>
                  <a:gd name="T35" fmla="*/ 12 h 38"/>
                  <a:gd name="T36" fmla="*/ 0 w 417"/>
                  <a:gd name="T37" fmla="*/ 19 h 38"/>
                  <a:gd name="T38" fmla="*/ 0 w 417"/>
                  <a:gd name="T39" fmla="*/ 19 h 38"/>
                  <a:gd name="T40" fmla="*/ 1 w 417"/>
                  <a:gd name="T41" fmla="*/ 27 h 38"/>
                  <a:gd name="T42" fmla="*/ 5 w 417"/>
                  <a:gd name="T43" fmla="*/ 32 h 38"/>
                  <a:gd name="T44" fmla="*/ 12 w 417"/>
                  <a:gd name="T45" fmla="*/ 36 h 38"/>
                  <a:gd name="T46" fmla="*/ 19 w 417"/>
                  <a:gd name="T47" fmla="*/ 38 h 38"/>
                  <a:gd name="T48" fmla="*/ 19 w 417"/>
                  <a:gd name="T4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7" h="38">
                    <a:moveTo>
                      <a:pt x="19" y="38"/>
                    </a:moveTo>
                    <a:lnTo>
                      <a:pt x="398" y="38"/>
                    </a:lnTo>
                    <a:lnTo>
                      <a:pt x="398" y="38"/>
                    </a:lnTo>
                    <a:lnTo>
                      <a:pt x="405" y="36"/>
                    </a:lnTo>
                    <a:lnTo>
                      <a:pt x="412" y="32"/>
                    </a:lnTo>
                    <a:lnTo>
                      <a:pt x="416" y="27"/>
                    </a:lnTo>
                    <a:lnTo>
                      <a:pt x="417" y="20"/>
                    </a:lnTo>
                    <a:lnTo>
                      <a:pt x="417" y="20"/>
                    </a:lnTo>
                    <a:lnTo>
                      <a:pt x="417" y="20"/>
                    </a:lnTo>
                    <a:lnTo>
                      <a:pt x="416" y="12"/>
                    </a:lnTo>
                    <a:lnTo>
                      <a:pt x="412" y="6"/>
                    </a:lnTo>
                    <a:lnTo>
                      <a:pt x="405" y="2"/>
                    </a:lnTo>
                    <a:lnTo>
                      <a:pt x="398" y="1"/>
                    </a:lnTo>
                    <a:lnTo>
                      <a:pt x="19" y="0"/>
                    </a:lnTo>
                    <a:lnTo>
                      <a:pt x="19" y="0"/>
                    </a:lnTo>
                    <a:lnTo>
                      <a:pt x="12" y="2"/>
                    </a:lnTo>
                    <a:lnTo>
                      <a:pt x="5" y="6"/>
                    </a:lnTo>
                    <a:lnTo>
                      <a:pt x="1" y="12"/>
                    </a:lnTo>
                    <a:lnTo>
                      <a:pt x="0" y="19"/>
                    </a:lnTo>
                    <a:lnTo>
                      <a:pt x="0" y="19"/>
                    </a:lnTo>
                    <a:lnTo>
                      <a:pt x="1" y="27"/>
                    </a:lnTo>
                    <a:lnTo>
                      <a:pt x="5" y="32"/>
                    </a:lnTo>
                    <a:lnTo>
                      <a:pt x="12" y="36"/>
                    </a:lnTo>
                    <a:lnTo>
                      <a:pt x="19" y="38"/>
                    </a:lnTo>
                    <a:lnTo>
                      <a:pt x="19" y="38"/>
                    </a:lnTo>
                    <a:close/>
                  </a:path>
                </a:pathLst>
              </a:custGeom>
              <a:solidFill>
                <a:srgbClr val="7979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214"/>
              <p:cNvSpPr>
                <a:spLocks/>
              </p:cNvSpPr>
              <p:nvPr/>
            </p:nvSpPr>
            <p:spPr bwMode="auto">
              <a:xfrm>
                <a:off x="6896100" y="6283325"/>
                <a:ext cx="493712" cy="388938"/>
              </a:xfrm>
              <a:custGeom>
                <a:avLst/>
                <a:gdLst>
                  <a:gd name="T0" fmla="*/ 311 w 311"/>
                  <a:gd name="T1" fmla="*/ 0 h 245"/>
                  <a:gd name="T2" fmla="*/ 311 w 311"/>
                  <a:gd name="T3" fmla="*/ 0 h 245"/>
                  <a:gd name="T4" fmla="*/ 297 w 311"/>
                  <a:gd name="T5" fmla="*/ 15 h 245"/>
                  <a:gd name="T6" fmla="*/ 284 w 311"/>
                  <a:gd name="T7" fmla="*/ 31 h 245"/>
                  <a:gd name="T8" fmla="*/ 250 w 311"/>
                  <a:gd name="T9" fmla="*/ 64 h 245"/>
                  <a:gd name="T10" fmla="*/ 212 w 311"/>
                  <a:gd name="T11" fmla="*/ 97 h 245"/>
                  <a:gd name="T12" fmla="*/ 170 w 311"/>
                  <a:gd name="T13" fmla="*/ 131 h 245"/>
                  <a:gd name="T14" fmla="*/ 127 w 311"/>
                  <a:gd name="T15" fmla="*/ 164 h 245"/>
                  <a:gd name="T16" fmla="*/ 84 w 311"/>
                  <a:gd name="T17" fmla="*/ 195 h 245"/>
                  <a:gd name="T18" fmla="*/ 41 w 311"/>
                  <a:gd name="T19" fmla="*/ 222 h 245"/>
                  <a:gd name="T20" fmla="*/ 0 w 311"/>
                  <a:gd name="T21" fmla="*/ 245 h 245"/>
                  <a:gd name="T22" fmla="*/ 0 w 311"/>
                  <a:gd name="T23" fmla="*/ 245 h 245"/>
                  <a:gd name="T24" fmla="*/ 49 w 311"/>
                  <a:gd name="T25" fmla="*/ 228 h 245"/>
                  <a:gd name="T26" fmla="*/ 70 w 311"/>
                  <a:gd name="T27" fmla="*/ 219 h 245"/>
                  <a:gd name="T28" fmla="*/ 92 w 311"/>
                  <a:gd name="T29" fmla="*/ 209 h 245"/>
                  <a:gd name="T30" fmla="*/ 112 w 311"/>
                  <a:gd name="T31" fmla="*/ 200 h 245"/>
                  <a:gd name="T32" fmla="*/ 132 w 311"/>
                  <a:gd name="T33" fmla="*/ 189 h 245"/>
                  <a:gd name="T34" fmla="*/ 151 w 311"/>
                  <a:gd name="T35" fmla="*/ 177 h 245"/>
                  <a:gd name="T36" fmla="*/ 170 w 311"/>
                  <a:gd name="T37" fmla="*/ 165 h 245"/>
                  <a:gd name="T38" fmla="*/ 188 w 311"/>
                  <a:gd name="T39" fmla="*/ 150 h 245"/>
                  <a:gd name="T40" fmla="*/ 205 w 311"/>
                  <a:gd name="T41" fmla="*/ 135 h 245"/>
                  <a:gd name="T42" fmla="*/ 223 w 311"/>
                  <a:gd name="T43" fmla="*/ 118 h 245"/>
                  <a:gd name="T44" fmla="*/ 240 w 311"/>
                  <a:gd name="T45" fmla="*/ 99 h 245"/>
                  <a:gd name="T46" fmla="*/ 257 w 311"/>
                  <a:gd name="T47" fmla="*/ 77 h 245"/>
                  <a:gd name="T48" fmla="*/ 274 w 311"/>
                  <a:gd name="T49" fmla="*/ 54 h 245"/>
                  <a:gd name="T50" fmla="*/ 292 w 311"/>
                  <a:gd name="T51" fmla="*/ 29 h 245"/>
                  <a:gd name="T52" fmla="*/ 311 w 311"/>
                  <a:gd name="T53" fmla="*/ 0 h 245"/>
                  <a:gd name="T54" fmla="*/ 311 w 311"/>
                  <a:gd name="T55"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1" h="245">
                    <a:moveTo>
                      <a:pt x="311" y="0"/>
                    </a:moveTo>
                    <a:lnTo>
                      <a:pt x="311" y="0"/>
                    </a:lnTo>
                    <a:lnTo>
                      <a:pt x="297" y="15"/>
                    </a:lnTo>
                    <a:lnTo>
                      <a:pt x="284" y="31"/>
                    </a:lnTo>
                    <a:lnTo>
                      <a:pt x="250" y="64"/>
                    </a:lnTo>
                    <a:lnTo>
                      <a:pt x="212" y="97"/>
                    </a:lnTo>
                    <a:lnTo>
                      <a:pt x="170" y="131"/>
                    </a:lnTo>
                    <a:lnTo>
                      <a:pt x="127" y="164"/>
                    </a:lnTo>
                    <a:lnTo>
                      <a:pt x="84" y="195"/>
                    </a:lnTo>
                    <a:lnTo>
                      <a:pt x="41" y="222"/>
                    </a:lnTo>
                    <a:lnTo>
                      <a:pt x="0" y="245"/>
                    </a:lnTo>
                    <a:lnTo>
                      <a:pt x="0" y="245"/>
                    </a:lnTo>
                    <a:lnTo>
                      <a:pt x="49" y="228"/>
                    </a:lnTo>
                    <a:lnTo>
                      <a:pt x="70" y="219"/>
                    </a:lnTo>
                    <a:lnTo>
                      <a:pt x="92" y="209"/>
                    </a:lnTo>
                    <a:lnTo>
                      <a:pt x="112" y="200"/>
                    </a:lnTo>
                    <a:lnTo>
                      <a:pt x="132" y="189"/>
                    </a:lnTo>
                    <a:lnTo>
                      <a:pt x="151" y="177"/>
                    </a:lnTo>
                    <a:lnTo>
                      <a:pt x="170" y="165"/>
                    </a:lnTo>
                    <a:lnTo>
                      <a:pt x="188" y="150"/>
                    </a:lnTo>
                    <a:lnTo>
                      <a:pt x="205" y="135"/>
                    </a:lnTo>
                    <a:lnTo>
                      <a:pt x="223" y="118"/>
                    </a:lnTo>
                    <a:lnTo>
                      <a:pt x="240" y="99"/>
                    </a:lnTo>
                    <a:lnTo>
                      <a:pt x="257" y="77"/>
                    </a:lnTo>
                    <a:lnTo>
                      <a:pt x="274" y="54"/>
                    </a:lnTo>
                    <a:lnTo>
                      <a:pt x="292" y="29"/>
                    </a:lnTo>
                    <a:lnTo>
                      <a:pt x="311" y="0"/>
                    </a:lnTo>
                    <a:lnTo>
                      <a:pt x="311" y="0"/>
                    </a:lnTo>
                    <a:close/>
                  </a:path>
                </a:pathLst>
              </a:custGeom>
              <a:solidFill>
                <a:srgbClr val="C3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1" name="Group 20"/>
            <p:cNvGrpSpPr/>
            <p:nvPr/>
          </p:nvGrpSpPr>
          <p:grpSpPr>
            <a:xfrm flipH="1">
              <a:off x="3317936" y="7172383"/>
              <a:ext cx="6538912" cy="4303714"/>
              <a:chOff x="1287463" y="-122238"/>
              <a:chExt cx="6538912" cy="4303714"/>
            </a:xfrm>
          </p:grpSpPr>
          <p:sp>
            <p:nvSpPr>
              <p:cNvPr id="22" name="Freeform 215"/>
              <p:cNvSpPr>
                <a:spLocks/>
              </p:cNvSpPr>
              <p:nvPr/>
            </p:nvSpPr>
            <p:spPr bwMode="auto">
              <a:xfrm>
                <a:off x="7078663" y="3068637"/>
                <a:ext cx="179387" cy="158750"/>
              </a:xfrm>
              <a:custGeom>
                <a:avLst/>
                <a:gdLst>
                  <a:gd name="T0" fmla="*/ 12 w 113"/>
                  <a:gd name="T1" fmla="*/ 8 h 100"/>
                  <a:gd name="T2" fmla="*/ 4 w 113"/>
                  <a:gd name="T3" fmla="*/ 18 h 100"/>
                  <a:gd name="T4" fmla="*/ 1 w 113"/>
                  <a:gd name="T5" fmla="*/ 30 h 100"/>
                  <a:gd name="T6" fmla="*/ 0 w 113"/>
                  <a:gd name="T7" fmla="*/ 35 h 100"/>
                  <a:gd name="T8" fmla="*/ 0 w 113"/>
                  <a:gd name="T9" fmla="*/ 37 h 100"/>
                  <a:gd name="T10" fmla="*/ 0 w 113"/>
                  <a:gd name="T11" fmla="*/ 42 h 100"/>
                  <a:gd name="T12" fmla="*/ 0 w 113"/>
                  <a:gd name="T13" fmla="*/ 46 h 100"/>
                  <a:gd name="T14" fmla="*/ 5 w 113"/>
                  <a:gd name="T15" fmla="*/ 65 h 100"/>
                  <a:gd name="T16" fmla="*/ 9 w 113"/>
                  <a:gd name="T17" fmla="*/ 76 h 100"/>
                  <a:gd name="T18" fmla="*/ 17 w 113"/>
                  <a:gd name="T19" fmla="*/ 88 h 100"/>
                  <a:gd name="T20" fmla="*/ 21 w 113"/>
                  <a:gd name="T21" fmla="*/ 92 h 100"/>
                  <a:gd name="T22" fmla="*/ 25 w 113"/>
                  <a:gd name="T23" fmla="*/ 96 h 100"/>
                  <a:gd name="T24" fmla="*/ 27 w 113"/>
                  <a:gd name="T25" fmla="*/ 97 h 100"/>
                  <a:gd name="T26" fmla="*/ 39 w 113"/>
                  <a:gd name="T27" fmla="*/ 99 h 100"/>
                  <a:gd name="T28" fmla="*/ 39 w 113"/>
                  <a:gd name="T29" fmla="*/ 99 h 100"/>
                  <a:gd name="T30" fmla="*/ 46 w 113"/>
                  <a:gd name="T31" fmla="*/ 97 h 100"/>
                  <a:gd name="T32" fmla="*/ 50 w 113"/>
                  <a:gd name="T33" fmla="*/ 96 h 100"/>
                  <a:gd name="T34" fmla="*/ 57 w 113"/>
                  <a:gd name="T35" fmla="*/ 95 h 100"/>
                  <a:gd name="T36" fmla="*/ 63 w 113"/>
                  <a:gd name="T37" fmla="*/ 96 h 100"/>
                  <a:gd name="T38" fmla="*/ 67 w 113"/>
                  <a:gd name="T39" fmla="*/ 97 h 100"/>
                  <a:gd name="T40" fmla="*/ 73 w 113"/>
                  <a:gd name="T41" fmla="*/ 99 h 100"/>
                  <a:gd name="T42" fmla="*/ 74 w 113"/>
                  <a:gd name="T43" fmla="*/ 99 h 100"/>
                  <a:gd name="T44" fmla="*/ 86 w 113"/>
                  <a:gd name="T45" fmla="*/ 97 h 100"/>
                  <a:gd name="T46" fmla="*/ 88 w 113"/>
                  <a:gd name="T47" fmla="*/ 96 h 100"/>
                  <a:gd name="T48" fmla="*/ 92 w 113"/>
                  <a:gd name="T49" fmla="*/ 92 h 100"/>
                  <a:gd name="T50" fmla="*/ 96 w 113"/>
                  <a:gd name="T51" fmla="*/ 87 h 100"/>
                  <a:gd name="T52" fmla="*/ 102 w 113"/>
                  <a:gd name="T53" fmla="*/ 76 h 100"/>
                  <a:gd name="T54" fmla="*/ 108 w 113"/>
                  <a:gd name="T55" fmla="*/ 65 h 100"/>
                  <a:gd name="T56" fmla="*/ 112 w 113"/>
                  <a:gd name="T57" fmla="*/ 46 h 100"/>
                  <a:gd name="T58" fmla="*/ 113 w 113"/>
                  <a:gd name="T59" fmla="*/ 42 h 100"/>
                  <a:gd name="T60" fmla="*/ 113 w 113"/>
                  <a:gd name="T61" fmla="*/ 37 h 100"/>
                  <a:gd name="T62" fmla="*/ 113 w 113"/>
                  <a:gd name="T63" fmla="*/ 35 h 100"/>
                  <a:gd name="T64" fmla="*/ 112 w 113"/>
                  <a:gd name="T65" fmla="*/ 30 h 100"/>
                  <a:gd name="T66" fmla="*/ 108 w 113"/>
                  <a:gd name="T67" fmla="*/ 18 h 100"/>
                  <a:gd name="T68" fmla="*/ 101 w 113"/>
                  <a:gd name="T69" fmla="*/ 8 h 100"/>
                  <a:gd name="T70" fmla="*/ 98 w 113"/>
                  <a:gd name="T71" fmla="*/ 7 h 100"/>
                  <a:gd name="T72" fmla="*/ 92 w 113"/>
                  <a:gd name="T73" fmla="*/ 2 h 100"/>
                  <a:gd name="T74" fmla="*/ 84 w 113"/>
                  <a:gd name="T75" fmla="*/ 0 h 100"/>
                  <a:gd name="T76" fmla="*/ 66 w 113"/>
                  <a:gd name="T77" fmla="*/ 2 h 100"/>
                  <a:gd name="T78" fmla="*/ 57 w 113"/>
                  <a:gd name="T79" fmla="*/ 6 h 100"/>
                  <a:gd name="T80" fmla="*/ 47 w 113"/>
                  <a:gd name="T81" fmla="*/ 2 h 100"/>
                  <a:gd name="T82" fmla="*/ 39 w 113"/>
                  <a:gd name="T83" fmla="*/ 0 h 100"/>
                  <a:gd name="T84" fmla="*/ 30 w 113"/>
                  <a:gd name="T85" fmla="*/ 0 h 100"/>
                  <a:gd name="T86" fmla="*/ 13 w 113"/>
                  <a:gd name="T87" fmla="*/ 7 h 100"/>
                  <a:gd name="T88" fmla="*/ 12 w 113"/>
                  <a:gd name="T89" fmla="*/ 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100">
                    <a:moveTo>
                      <a:pt x="12" y="8"/>
                    </a:moveTo>
                    <a:lnTo>
                      <a:pt x="12" y="8"/>
                    </a:lnTo>
                    <a:lnTo>
                      <a:pt x="8" y="14"/>
                    </a:lnTo>
                    <a:lnTo>
                      <a:pt x="4" y="18"/>
                    </a:lnTo>
                    <a:lnTo>
                      <a:pt x="3" y="23"/>
                    </a:lnTo>
                    <a:lnTo>
                      <a:pt x="1" y="30"/>
                    </a:lnTo>
                    <a:lnTo>
                      <a:pt x="1" y="30"/>
                    </a:lnTo>
                    <a:lnTo>
                      <a:pt x="0" y="35"/>
                    </a:lnTo>
                    <a:lnTo>
                      <a:pt x="0" y="37"/>
                    </a:lnTo>
                    <a:lnTo>
                      <a:pt x="0" y="37"/>
                    </a:lnTo>
                    <a:lnTo>
                      <a:pt x="0" y="42"/>
                    </a:lnTo>
                    <a:lnTo>
                      <a:pt x="0" y="42"/>
                    </a:lnTo>
                    <a:lnTo>
                      <a:pt x="0" y="46"/>
                    </a:lnTo>
                    <a:lnTo>
                      <a:pt x="0" y="46"/>
                    </a:lnTo>
                    <a:lnTo>
                      <a:pt x="3" y="56"/>
                    </a:lnTo>
                    <a:lnTo>
                      <a:pt x="5" y="65"/>
                    </a:lnTo>
                    <a:lnTo>
                      <a:pt x="5" y="65"/>
                    </a:lnTo>
                    <a:lnTo>
                      <a:pt x="9" y="76"/>
                    </a:lnTo>
                    <a:lnTo>
                      <a:pt x="17" y="87"/>
                    </a:lnTo>
                    <a:lnTo>
                      <a:pt x="17" y="88"/>
                    </a:lnTo>
                    <a:lnTo>
                      <a:pt x="17" y="88"/>
                    </a:lnTo>
                    <a:lnTo>
                      <a:pt x="21" y="92"/>
                    </a:lnTo>
                    <a:lnTo>
                      <a:pt x="25" y="96"/>
                    </a:lnTo>
                    <a:lnTo>
                      <a:pt x="25" y="96"/>
                    </a:lnTo>
                    <a:lnTo>
                      <a:pt x="27" y="97"/>
                    </a:lnTo>
                    <a:lnTo>
                      <a:pt x="27" y="97"/>
                    </a:lnTo>
                    <a:lnTo>
                      <a:pt x="32" y="100"/>
                    </a:lnTo>
                    <a:lnTo>
                      <a:pt x="39" y="99"/>
                    </a:lnTo>
                    <a:lnTo>
                      <a:pt x="39" y="99"/>
                    </a:lnTo>
                    <a:lnTo>
                      <a:pt x="39" y="99"/>
                    </a:lnTo>
                    <a:lnTo>
                      <a:pt x="46" y="97"/>
                    </a:lnTo>
                    <a:lnTo>
                      <a:pt x="46" y="97"/>
                    </a:lnTo>
                    <a:lnTo>
                      <a:pt x="50" y="96"/>
                    </a:lnTo>
                    <a:lnTo>
                      <a:pt x="50" y="96"/>
                    </a:lnTo>
                    <a:lnTo>
                      <a:pt x="57" y="95"/>
                    </a:lnTo>
                    <a:lnTo>
                      <a:pt x="57" y="95"/>
                    </a:lnTo>
                    <a:lnTo>
                      <a:pt x="57" y="95"/>
                    </a:lnTo>
                    <a:lnTo>
                      <a:pt x="63" y="96"/>
                    </a:lnTo>
                    <a:lnTo>
                      <a:pt x="63" y="96"/>
                    </a:lnTo>
                    <a:lnTo>
                      <a:pt x="67" y="97"/>
                    </a:lnTo>
                    <a:lnTo>
                      <a:pt x="67" y="97"/>
                    </a:lnTo>
                    <a:lnTo>
                      <a:pt x="73" y="99"/>
                    </a:lnTo>
                    <a:lnTo>
                      <a:pt x="74" y="99"/>
                    </a:lnTo>
                    <a:lnTo>
                      <a:pt x="74" y="99"/>
                    </a:lnTo>
                    <a:lnTo>
                      <a:pt x="79" y="100"/>
                    </a:lnTo>
                    <a:lnTo>
                      <a:pt x="86" y="97"/>
                    </a:lnTo>
                    <a:lnTo>
                      <a:pt x="86" y="97"/>
                    </a:lnTo>
                    <a:lnTo>
                      <a:pt x="88" y="96"/>
                    </a:lnTo>
                    <a:lnTo>
                      <a:pt x="88" y="96"/>
                    </a:lnTo>
                    <a:lnTo>
                      <a:pt x="92" y="92"/>
                    </a:lnTo>
                    <a:lnTo>
                      <a:pt x="96" y="88"/>
                    </a:lnTo>
                    <a:lnTo>
                      <a:pt x="96" y="87"/>
                    </a:lnTo>
                    <a:lnTo>
                      <a:pt x="96" y="87"/>
                    </a:lnTo>
                    <a:lnTo>
                      <a:pt x="102" y="76"/>
                    </a:lnTo>
                    <a:lnTo>
                      <a:pt x="108" y="65"/>
                    </a:lnTo>
                    <a:lnTo>
                      <a:pt x="108" y="65"/>
                    </a:lnTo>
                    <a:lnTo>
                      <a:pt x="111" y="56"/>
                    </a:lnTo>
                    <a:lnTo>
                      <a:pt x="112" y="46"/>
                    </a:lnTo>
                    <a:lnTo>
                      <a:pt x="112" y="46"/>
                    </a:lnTo>
                    <a:lnTo>
                      <a:pt x="113" y="42"/>
                    </a:lnTo>
                    <a:lnTo>
                      <a:pt x="113" y="42"/>
                    </a:lnTo>
                    <a:lnTo>
                      <a:pt x="113" y="37"/>
                    </a:lnTo>
                    <a:lnTo>
                      <a:pt x="113" y="35"/>
                    </a:lnTo>
                    <a:lnTo>
                      <a:pt x="113" y="35"/>
                    </a:lnTo>
                    <a:lnTo>
                      <a:pt x="112" y="30"/>
                    </a:lnTo>
                    <a:lnTo>
                      <a:pt x="112" y="30"/>
                    </a:lnTo>
                    <a:lnTo>
                      <a:pt x="111" y="23"/>
                    </a:lnTo>
                    <a:lnTo>
                      <a:pt x="108" y="18"/>
                    </a:lnTo>
                    <a:lnTo>
                      <a:pt x="105" y="14"/>
                    </a:lnTo>
                    <a:lnTo>
                      <a:pt x="101" y="8"/>
                    </a:lnTo>
                    <a:lnTo>
                      <a:pt x="101" y="8"/>
                    </a:lnTo>
                    <a:lnTo>
                      <a:pt x="98" y="7"/>
                    </a:lnTo>
                    <a:lnTo>
                      <a:pt x="98" y="7"/>
                    </a:lnTo>
                    <a:lnTo>
                      <a:pt x="92" y="2"/>
                    </a:lnTo>
                    <a:lnTo>
                      <a:pt x="84" y="0"/>
                    </a:lnTo>
                    <a:lnTo>
                      <a:pt x="84" y="0"/>
                    </a:lnTo>
                    <a:lnTo>
                      <a:pt x="74" y="0"/>
                    </a:lnTo>
                    <a:lnTo>
                      <a:pt x="66" y="2"/>
                    </a:lnTo>
                    <a:lnTo>
                      <a:pt x="66" y="2"/>
                    </a:lnTo>
                    <a:lnTo>
                      <a:pt x="57" y="6"/>
                    </a:lnTo>
                    <a:lnTo>
                      <a:pt x="57" y="6"/>
                    </a:lnTo>
                    <a:lnTo>
                      <a:pt x="47" y="2"/>
                    </a:lnTo>
                    <a:lnTo>
                      <a:pt x="47" y="2"/>
                    </a:lnTo>
                    <a:lnTo>
                      <a:pt x="39" y="0"/>
                    </a:lnTo>
                    <a:lnTo>
                      <a:pt x="30" y="0"/>
                    </a:lnTo>
                    <a:lnTo>
                      <a:pt x="30" y="0"/>
                    </a:lnTo>
                    <a:lnTo>
                      <a:pt x="21" y="2"/>
                    </a:lnTo>
                    <a:lnTo>
                      <a:pt x="13" y="7"/>
                    </a:lnTo>
                    <a:lnTo>
                      <a:pt x="13" y="7"/>
                    </a:lnTo>
                    <a:lnTo>
                      <a:pt x="12" y="8"/>
                    </a:lnTo>
                    <a:lnTo>
                      <a:pt x="12" y="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216"/>
              <p:cNvSpPr>
                <a:spLocks/>
              </p:cNvSpPr>
              <p:nvPr/>
            </p:nvSpPr>
            <p:spPr bwMode="auto">
              <a:xfrm>
                <a:off x="7126288" y="3017837"/>
                <a:ext cx="42862" cy="46038"/>
              </a:xfrm>
              <a:custGeom>
                <a:avLst/>
                <a:gdLst>
                  <a:gd name="T0" fmla="*/ 8 w 27"/>
                  <a:gd name="T1" fmla="*/ 23 h 29"/>
                  <a:gd name="T2" fmla="*/ 8 w 27"/>
                  <a:gd name="T3" fmla="*/ 23 h 29"/>
                  <a:gd name="T4" fmla="*/ 13 w 27"/>
                  <a:gd name="T5" fmla="*/ 27 h 29"/>
                  <a:gd name="T6" fmla="*/ 18 w 27"/>
                  <a:gd name="T7" fmla="*/ 29 h 29"/>
                  <a:gd name="T8" fmla="*/ 18 w 27"/>
                  <a:gd name="T9" fmla="*/ 29 h 29"/>
                  <a:gd name="T10" fmla="*/ 25 w 27"/>
                  <a:gd name="T11" fmla="*/ 29 h 29"/>
                  <a:gd name="T12" fmla="*/ 25 w 27"/>
                  <a:gd name="T13" fmla="*/ 29 h 29"/>
                  <a:gd name="T14" fmla="*/ 27 w 27"/>
                  <a:gd name="T15" fmla="*/ 29 h 29"/>
                  <a:gd name="T16" fmla="*/ 27 w 27"/>
                  <a:gd name="T17" fmla="*/ 29 h 29"/>
                  <a:gd name="T18" fmla="*/ 27 w 27"/>
                  <a:gd name="T19" fmla="*/ 24 h 29"/>
                  <a:gd name="T20" fmla="*/ 25 w 27"/>
                  <a:gd name="T21" fmla="*/ 20 h 29"/>
                  <a:gd name="T22" fmla="*/ 24 w 27"/>
                  <a:gd name="T23" fmla="*/ 16 h 29"/>
                  <a:gd name="T24" fmla="*/ 21 w 27"/>
                  <a:gd name="T25" fmla="*/ 12 h 29"/>
                  <a:gd name="T26" fmla="*/ 21 w 27"/>
                  <a:gd name="T27" fmla="*/ 12 h 29"/>
                  <a:gd name="T28" fmla="*/ 17 w 27"/>
                  <a:gd name="T29" fmla="*/ 7 h 29"/>
                  <a:gd name="T30" fmla="*/ 12 w 27"/>
                  <a:gd name="T31" fmla="*/ 4 h 29"/>
                  <a:gd name="T32" fmla="*/ 8 w 27"/>
                  <a:gd name="T33" fmla="*/ 1 h 29"/>
                  <a:gd name="T34" fmla="*/ 2 w 27"/>
                  <a:gd name="T35" fmla="*/ 0 h 29"/>
                  <a:gd name="T36" fmla="*/ 1 w 27"/>
                  <a:gd name="T37" fmla="*/ 0 h 29"/>
                  <a:gd name="T38" fmla="*/ 0 w 27"/>
                  <a:gd name="T39" fmla="*/ 0 h 29"/>
                  <a:gd name="T40" fmla="*/ 0 w 27"/>
                  <a:gd name="T41" fmla="*/ 0 h 29"/>
                  <a:gd name="T42" fmla="*/ 0 w 27"/>
                  <a:gd name="T43" fmla="*/ 7 h 29"/>
                  <a:gd name="T44" fmla="*/ 0 w 27"/>
                  <a:gd name="T45" fmla="*/ 7 h 29"/>
                  <a:gd name="T46" fmla="*/ 4 w 27"/>
                  <a:gd name="T47" fmla="*/ 15 h 29"/>
                  <a:gd name="T48" fmla="*/ 8 w 27"/>
                  <a:gd name="T49" fmla="*/ 23 h 29"/>
                  <a:gd name="T50" fmla="*/ 8 w 27"/>
                  <a:gd name="T5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9">
                    <a:moveTo>
                      <a:pt x="8" y="23"/>
                    </a:moveTo>
                    <a:lnTo>
                      <a:pt x="8" y="23"/>
                    </a:lnTo>
                    <a:lnTo>
                      <a:pt x="13" y="27"/>
                    </a:lnTo>
                    <a:lnTo>
                      <a:pt x="18" y="29"/>
                    </a:lnTo>
                    <a:lnTo>
                      <a:pt x="18" y="29"/>
                    </a:lnTo>
                    <a:lnTo>
                      <a:pt x="25" y="29"/>
                    </a:lnTo>
                    <a:lnTo>
                      <a:pt x="25" y="29"/>
                    </a:lnTo>
                    <a:lnTo>
                      <a:pt x="27" y="29"/>
                    </a:lnTo>
                    <a:lnTo>
                      <a:pt x="27" y="29"/>
                    </a:lnTo>
                    <a:lnTo>
                      <a:pt x="27" y="24"/>
                    </a:lnTo>
                    <a:lnTo>
                      <a:pt x="25" y="20"/>
                    </a:lnTo>
                    <a:lnTo>
                      <a:pt x="24" y="16"/>
                    </a:lnTo>
                    <a:lnTo>
                      <a:pt x="21" y="12"/>
                    </a:lnTo>
                    <a:lnTo>
                      <a:pt x="21" y="12"/>
                    </a:lnTo>
                    <a:lnTo>
                      <a:pt x="17" y="7"/>
                    </a:lnTo>
                    <a:lnTo>
                      <a:pt x="12" y="4"/>
                    </a:lnTo>
                    <a:lnTo>
                      <a:pt x="8" y="1"/>
                    </a:lnTo>
                    <a:lnTo>
                      <a:pt x="2" y="0"/>
                    </a:lnTo>
                    <a:lnTo>
                      <a:pt x="1" y="0"/>
                    </a:lnTo>
                    <a:lnTo>
                      <a:pt x="0" y="0"/>
                    </a:lnTo>
                    <a:lnTo>
                      <a:pt x="0" y="0"/>
                    </a:lnTo>
                    <a:lnTo>
                      <a:pt x="0" y="7"/>
                    </a:lnTo>
                    <a:lnTo>
                      <a:pt x="0" y="7"/>
                    </a:lnTo>
                    <a:lnTo>
                      <a:pt x="4" y="15"/>
                    </a:lnTo>
                    <a:lnTo>
                      <a:pt x="8" y="23"/>
                    </a:lnTo>
                    <a:lnTo>
                      <a:pt x="8" y="2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17"/>
              <p:cNvSpPr>
                <a:spLocks/>
              </p:cNvSpPr>
              <p:nvPr/>
            </p:nvSpPr>
            <p:spPr bwMode="auto">
              <a:xfrm>
                <a:off x="7469188" y="2346325"/>
                <a:ext cx="252412" cy="238125"/>
              </a:xfrm>
              <a:custGeom>
                <a:avLst/>
                <a:gdLst>
                  <a:gd name="T0" fmla="*/ 27 w 159"/>
                  <a:gd name="T1" fmla="*/ 150 h 150"/>
                  <a:gd name="T2" fmla="*/ 37 w 159"/>
                  <a:gd name="T3" fmla="*/ 147 h 150"/>
                  <a:gd name="T4" fmla="*/ 45 w 159"/>
                  <a:gd name="T5" fmla="*/ 142 h 150"/>
                  <a:gd name="T6" fmla="*/ 51 w 159"/>
                  <a:gd name="T7" fmla="*/ 134 h 150"/>
                  <a:gd name="T8" fmla="*/ 54 w 159"/>
                  <a:gd name="T9" fmla="*/ 123 h 150"/>
                  <a:gd name="T10" fmla="*/ 54 w 159"/>
                  <a:gd name="T11" fmla="*/ 34 h 150"/>
                  <a:gd name="T12" fmla="*/ 141 w 159"/>
                  <a:gd name="T13" fmla="*/ 97 h 150"/>
                  <a:gd name="T14" fmla="*/ 137 w 159"/>
                  <a:gd name="T15" fmla="*/ 96 h 150"/>
                  <a:gd name="T16" fmla="*/ 132 w 159"/>
                  <a:gd name="T17" fmla="*/ 96 h 150"/>
                  <a:gd name="T18" fmla="*/ 121 w 159"/>
                  <a:gd name="T19" fmla="*/ 97 h 150"/>
                  <a:gd name="T20" fmla="*/ 112 w 159"/>
                  <a:gd name="T21" fmla="*/ 103 h 150"/>
                  <a:gd name="T22" fmla="*/ 106 w 159"/>
                  <a:gd name="T23" fmla="*/ 112 h 150"/>
                  <a:gd name="T24" fmla="*/ 103 w 159"/>
                  <a:gd name="T25" fmla="*/ 123 h 150"/>
                  <a:gd name="T26" fmla="*/ 105 w 159"/>
                  <a:gd name="T27" fmla="*/ 128 h 150"/>
                  <a:gd name="T28" fmla="*/ 109 w 159"/>
                  <a:gd name="T29" fmla="*/ 138 h 150"/>
                  <a:gd name="T30" fmla="*/ 116 w 159"/>
                  <a:gd name="T31" fmla="*/ 146 h 150"/>
                  <a:gd name="T32" fmla="*/ 126 w 159"/>
                  <a:gd name="T33" fmla="*/ 150 h 150"/>
                  <a:gd name="T34" fmla="*/ 132 w 159"/>
                  <a:gd name="T35" fmla="*/ 150 h 150"/>
                  <a:gd name="T36" fmla="*/ 143 w 159"/>
                  <a:gd name="T37" fmla="*/ 147 h 150"/>
                  <a:gd name="T38" fmla="*/ 151 w 159"/>
                  <a:gd name="T39" fmla="*/ 142 h 150"/>
                  <a:gd name="T40" fmla="*/ 156 w 159"/>
                  <a:gd name="T41" fmla="*/ 134 h 150"/>
                  <a:gd name="T42" fmla="*/ 159 w 159"/>
                  <a:gd name="T43" fmla="*/ 123 h 150"/>
                  <a:gd name="T44" fmla="*/ 159 w 159"/>
                  <a:gd name="T45" fmla="*/ 123 h 150"/>
                  <a:gd name="T46" fmla="*/ 159 w 159"/>
                  <a:gd name="T47" fmla="*/ 0 h 150"/>
                  <a:gd name="T48" fmla="*/ 54 w 159"/>
                  <a:gd name="T49" fmla="*/ 0 h 150"/>
                  <a:gd name="T50" fmla="*/ 36 w 159"/>
                  <a:gd name="T51" fmla="*/ 34 h 150"/>
                  <a:gd name="T52" fmla="*/ 36 w 159"/>
                  <a:gd name="T53" fmla="*/ 97 h 150"/>
                  <a:gd name="T54" fmla="*/ 27 w 159"/>
                  <a:gd name="T55" fmla="*/ 96 h 150"/>
                  <a:gd name="T56" fmla="*/ 21 w 159"/>
                  <a:gd name="T57" fmla="*/ 96 h 150"/>
                  <a:gd name="T58" fmla="*/ 10 w 159"/>
                  <a:gd name="T59" fmla="*/ 100 h 150"/>
                  <a:gd name="T60" fmla="*/ 4 w 159"/>
                  <a:gd name="T61" fmla="*/ 107 h 150"/>
                  <a:gd name="T62" fmla="*/ 0 w 159"/>
                  <a:gd name="T63" fmla="*/ 118 h 150"/>
                  <a:gd name="T64" fmla="*/ 0 w 159"/>
                  <a:gd name="T65" fmla="*/ 123 h 150"/>
                  <a:gd name="T66" fmla="*/ 1 w 159"/>
                  <a:gd name="T67" fmla="*/ 134 h 150"/>
                  <a:gd name="T68" fmla="*/ 6 w 159"/>
                  <a:gd name="T69" fmla="*/ 142 h 150"/>
                  <a:gd name="T70" fmla="*/ 16 w 159"/>
                  <a:gd name="T71" fmla="*/ 147 h 150"/>
                  <a:gd name="T72" fmla="*/ 27 w 159"/>
                  <a:gd name="T7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150">
                    <a:moveTo>
                      <a:pt x="27" y="150"/>
                    </a:moveTo>
                    <a:lnTo>
                      <a:pt x="27" y="150"/>
                    </a:lnTo>
                    <a:lnTo>
                      <a:pt x="32" y="150"/>
                    </a:lnTo>
                    <a:lnTo>
                      <a:pt x="37" y="147"/>
                    </a:lnTo>
                    <a:lnTo>
                      <a:pt x="41" y="146"/>
                    </a:lnTo>
                    <a:lnTo>
                      <a:pt x="45" y="142"/>
                    </a:lnTo>
                    <a:lnTo>
                      <a:pt x="49" y="138"/>
                    </a:lnTo>
                    <a:lnTo>
                      <a:pt x="51" y="134"/>
                    </a:lnTo>
                    <a:lnTo>
                      <a:pt x="54" y="128"/>
                    </a:lnTo>
                    <a:lnTo>
                      <a:pt x="54" y="123"/>
                    </a:lnTo>
                    <a:lnTo>
                      <a:pt x="54" y="123"/>
                    </a:lnTo>
                    <a:lnTo>
                      <a:pt x="54" y="34"/>
                    </a:lnTo>
                    <a:lnTo>
                      <a:pt x="141" y="34"/>
                    </a:lnTo>
                    <a:lnTo>
                      <a:pt x="141" y="97"/>
                    </a:lnTo>
                    <a:lnTo>
                      <a:pt x="141" y="97"/>
                    </a:lnTo>
                    <a:lnTo>
                      <a:pt x="137" y="96"/>
                    </a:lnTo>
                    <a:lnTo>
                      <a:pt x="132" y="96"/>
                    </a:lnTo>
                    <a:lnTo>
                      <a:pt x="132" y="96"/>
                    </a:lnTo>
                    <a:lnTo>
                      <a:pt x="126" y="96"/>
                    </a:lnTo>
                    <a:lnTo>
                      <a:pt x="121" y="97"/>
                    </a:lnTo>
                    <a:lnTo>
                      <a:pt x="116" y="100"/>
                    </a:lnTo>
                    <a:lnTo>
                      <a:pt x="112" y="103"/>
                    </a:lnTo>
                    <a:lnTo>
                      <a:pt x="109" y="107"/>
                    </a:lnTo>
                    <a:lnTo>
                      <a:pt x="106" y="112"/>
                    </a:lnTo>
                    <a:lnTo>
                      <a:pt x="105" y="118"/>
                    </a:lnTo>
                    <a:lnTo>
                      <a:pt x="103" y="123"/>
                    </a:lnTo>
                    <a:lnTo>
                      <a:pt x="103" y="123"/>
                    </a:lnTo>
                    <a:lnTo>
                      <a:pt x="105" y="128"/>
                    </a:lnTo>
                    <a:lnTo>
                      <a:pt x="106" y="134"/>
                    </a:lnTo>
                    <a:lnTo>
                      <a:pt x="109" y="138"/>
                    </a:lnTo>
                    <a:lnTo>
                      <a:pt x="112" y="142"/>
                    </a:lnTo>
                    <a:lnTo>
                      <a:pt x="116" y="146"/>
                    </a:lnTo>
                    <a:lnTo>
                      <a:pt x="121" y="147"/>
                    </a:lnTo>
                    <a:lnTo>
                      <a:pt x="126" y="150"/>
                    </a:lnTo>
                    <a:lnTo>
                      <a:pt x="132" y="150"/>
                    </a:lnTo>
                    <a:lnTo>
                      <a:pt x="132" y="150"/>
                    </a:lnTo>
                    <a:lnTo>
                      <a:pt x="137" y="150"/>
                    </a:lnTo>
                    <a:lnTo>
                      <a:pt x="143" y="147"/>
                    </a:lnTo>
                    <a:lnTo>
                      <a:pt x="147" y="146"/>
                    </a:lnTo>
                    <a:lnTo>
                      <a:pt x="151" y="142"/>
                    </a:lnTo>
                    <a:lnTo>
                      <a:pt x="153" y="138"/>
                    </a:lnTo>
                    <a:lnTo>
                      <a:pt x="156" y="134"/>
                    </a:lnTo>
                    <a:lnTo>
                      <a:pt x="159" y="128"/>
                    </a:lnTo>
                    <a:lnTo>
                      <a:pt x="159" y="123"/>
                    </a:lnTo>
                    <a:lnTo>
                      <a:pt x="159" y="123"/>
                    </a:lnTo>
                    <a:lnTo>
                      <a:pt x="159" y="123"/>
                    </a:lnTo>
                    <a:lnTo>
                      <a:pt x="159" y="34"/>
                    </a:lnTo>
                    <a:lnTo>
                      <a:pt x="159" y="0"/>
                    </a:lnTo>
                    <a:lnTo>
                      <a:pt x="141" y="0"/>
                    </a:lnTo>
                    <a:lnTo>
                      <a:pt x="54" y="0"/>
                    </a:lnTo>
                    <a:lnTo>
                      <a:pt x="36" y="0"/>
                    </a:lnTo>
                    <a:lnTo>
                      <a:pt x="36" y="34"/>
                    </a:lnTo>
                    <a:lnTo>
                      <a:pt x="36" y="97"/>
                    </a:lnTo>
                    <a:lnTo>
                      <a:pt x="36" y="97"/>
                    </a:lnTo>
                    <a:lnTo>
                      <a:pt x="32" y="96"/>
                    </a:lnTo>
                    <a:lnTo>
                      <a:pt x="27" y="96"/>
                    </a:lnTo>
                    <a:lnTo>
                      <a:pt x="27" y="96"/>
                    </a:lnTo>
                    <a:lnTo>
                      <a:pt x="21" y="96"/>
                    </a:lnTo>
                    <a:lnTo>
                      <a:pt x="16" y="97"/>
                    </a:lnTo>
                    <a:lnTo>
                      <a:pt x="10" y="100"/>
                    </a:lnTo>
                    <a:lnTo>
                      <a:pt x="6" y="103"/>
                    </a:lnTo>
                    <a:lnTo>
                      <a:pt x="4" y="107"/>
                    </a:lnTo>
                    <a:lnTo>
                      <a:pt x="1" y="112"/>
                    </a:lnTo>
                    <a:lnTo>
                      <a:pt x="0" y="118"/>
                    </a:lnTo>
                    <a:lnTo>
                      <a:pt x="0" y="123"/>
                    </a:lnTo>
                    <a:lnTo>
                      <a:pt x="0" y="123"/>
                    </a:lnTo>
                    <a:lnTo>
                      <a:pt x="0" y="128"/>
                    </a:lnTo>
                    <a:lnTo>
                      <a:pt x="1" y="134"/>
                    </a:lnTo>
                    <a:lnTo>
                      <a:pt x="4" y="138"/>
                    </a:lnTo>
                    <a:lnTo>
                      <a:pt x="6" y="142"/>
                    </a:lnTo>
                    <a:lnTo>
                      <a:pt x="10" y="146"/>
                    </a:lnTo>
                    <a:lnTo>
                      <a:pt x="16" y="147"/>
                    </a:lnTo>
                    <a:lnTo>
                      <a:pt x="21" y="150"/>
                    </a:lnTo>
                    <a:lnTo>
                      <a:pt x="27" y="150"/>
                    </a:lnTo>
                    <a:lnTo>
                      <a:pt x="27" y="15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8"/>
              <p:cNvSpPr>
                <a:spLocks/>
              </p:cNvSpPr>
              <p:nvPr/>
            </p:nvSpPr>
            <p:spPr bwMode="auto">
              <a:xfrm>
                <a:off x="4416425" y="109537"/>
                <a:ext cx="328612" cy="79375"/>
              </a:xfrm>
              <a:custGeom>
                <a:avLst/>
                <a:gdLst>
                  <a:gd name="T0" fmla="*/ 207 w 207"/>
                  <a:gd name="T1" fmla="*/ 0 h 50"/>
                  <a:gd name="T2" fmla="*/ 188 w 207"/>
                  <a:gd name="T3" fmla="*/ 0 h 50"/>
                  <a:gd name="T4" fmla="*/ 188 w 207"/>
                  <a:gd name="T5" fmla="*/ 31 h 50"/>
                  <a:gd name="T6" fmla="*/ 19 w 207"/>
                  <a:gd name="T7" fmla="*/ 31 h 50"/>
                  <a:gd name="T8" fmla="*/ 19 w 207"/>
                  <a:gd name="T9" fmla="*/ 1 h 50"/>
                  <a:gd name="T10" fmla="*/ 0 w 207"/>
                  <a:gd name="T11" fmla="*/ 1 h 50"/>
                  <a:gd name="T12" fmla="*/ 0 w 207"/>
                  <a:gd name="T13" fmla="*/ 50 h 50"/>
                  <a:gd name="T14" fmla="*/ 207 w 207"/>
                  <a:gd name="T15" fmla="*/ 50 h 50"/>
                  <a:gd name="T16" fmla="*/ 207 w 207"/>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50">
                    <a:moveTo>
                      <a:pt x="207" y="0"/>
                    </a:moveTo>
                    <a:lnTo>
                      <a:pt x="188" y="0"/>
                    </a:lnTo>
                    <a:lnTo>
                      <a:pt x="188" y="31"/>
                    </a:lnTo>
                    <a:lnTo>
                      <a:pt x="19" y="31"/>
                    </a:lnTo>
                    <a:lnTo>
                      <a:pt x="19" y="1"/>
                    </a:lnTo>
                    <a:lnTo>
                      <a:pt x="0" y="1"/>
                    </a:lnTo>
                    <a:lnTo>
                      <a:pt x="0" y="50"/>
                    </a:lnTo>
                    <a:lnTo>
                      <a:pt x="207" y="50"/>
                    </a:lnTo>
                    <a:lnTo>
                      <a:pt x="207"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19"/>
              <p:cNvSpPr>
                <a:spLocks/>
              </p:cNvSpPr>
              <p:nvPr/>
            </p:nvSpPr>
            <p:spPr bwMode="auto">
              <a:xfrm>
                <a:off x="4464050" y="-122238"/>
                <a:ext cx="239712" cy="257175"/>
              </a:xfrm>
              <a:custGeom>
                <a:avLst/>
                <a:gdLst>
                  <a:gd name="T0" fmla="*/ 25 w 151"/>
                  <a:gd name="T1" fmla="*/ 69 h 162"/>
                  <a:gd name="T2" fmla="*/ 0 w 151"/>
                  <a:gd name="T3" fmla="*/ 69 h 162"/>
                  <a:gd name="T4" fmla="*/ 75 w 151"/>
                  <a:gd name="T5" fmla="*/ 162 h 162"/>
                  <a:gd name="T6" fmla="*/ 151 w 151"/>
                  <a:gd name="T7" fmla="*/ 69 h 162"/>
                  <a:gd name="T8" fmla="*/ 125 w 151"/>
                  <a:gd name="T9" fmla="*/ 69 h 162"/>
                  <a:gd name="T10" fmla="*/ 125 w 151"/>
                  <a:gd name="T11" fmla="*/ 0 h 162"/>
                  <a:gd name="T12" fmla="*/ 25 w 151"/>
                  <a:gd name="T13" fmla="*/ 0 h 162"/>
                  <a:gd name="T14" fmla="*/ 25 w 151"/>
                  <a:gd name="T15" fmla="*/ 69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62">
                    <a:moveTo>
                      <a:pt x="25" y="69"/>
                    </a:moveTo>
                    <a:lnTo>
                      <a:pt x="0" y="69"/>
                    </a:lnTo>
                    <a:lnTo>
                      <a:pt x="75" y="162"/>
                    </a:lnTo>
                    <a:lnTo>
                      <a:pt x="151" y="69"/>
                    </a:lnTo>
                    <a:lnTo>
                      <a:pt x="125" y="69"/>
                    </a:lnTo>
                    <a:lnTo>
                      <a:pt x="125" y="0"/>
                    </a:lnTo>
                    <a:lnTo>
                      <a:pt x="25" y="0"/>
                    </a:lnTo>
                    <a:lnTo>
                      <a:pt x="25" y="69"/>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20"/>
              <p:cNvSpPr>
                <a:spLocks noEditPoints="1"/>
              </p:cNvSpPr>
              <p:nvPr/>
            </p:nvSpPr>
            <p:spPr bwMode="auto">
              <a:xfrm>
                <a:off x="6232525" y="942975"/>
                <a:ext cx="368300" cy="371475"/>
              </a:xfrm>
              <a:custGeom>
                <a:avLst/>
                <a:gdLst>
                  <a:gd name="T0" fmla="*/ 116 w 232"/>
                  <a:gd name="T1" fmla="*/ 13 h 234"/>
                  <a:gd name="T2" fmla="*/ 116 w 232"/>
                  <a:gd name="T3" fmla="*/ 116 h 234"/>
                  <a:gd name="T4" fmla="*/ 116 w 232"/>
                  <a:gd name="T5" fmla="*/ 190 h 234"/>
                  <a:gd name="T6" fmla="*/ 158 w 232"/>
                  <a:gd name="T7" fmla="*/ 178 h 234"/>
                  <a:gd name="T8" fmla="*/ 183 w 232"/>
                  <a:gd name="T9" fmla="*/ 146 h 234"/>
                  <a:gd name="T10" fmla="*/ 190 w 232"/>
                  <a:gd name="T11" fmla="*/ 116 h 234"/>
                  <a:gd name="T12" fmla="*/ 183 w 232"/>
                  <a:gd name="T13" fmla="*/ 86 h 234"/>
                  <a:gd name="T14" fmla="*/ 166 w 232"/>
                  <a:gd name="T15" fmla="*/ 62 h 234"/>
                  <a:gd name="T16" fmla="*/ 158 w 232"/>
                  <a:gd name="T17" fmla="*/ 34 h 234"/>
                  <a:gd name="T18" fmla="*/ 179 w 232"/>
                  <a:gd name="T19" fmla="*/ 49 h 234"/>
                  <a:gd name="T20" fmla="*/ 201 w 232"/>
                  <a:gd name="T21" fmla="*/ 80 h 234"/>
                  <a:gd name="T22" fmla="*/ 209 w 232"/>
                  <a:gd name="T23" fmla="*/ 116 h 234"/>
                  <a:gd name="T24" fmla="*/ 207 w 232"/>
                  <a:gd name="T25" fmla="*/ 135 h 234"/>
                  <a:gd name="T26" fmla="*/ 198 w 232"/>
                  <a:gd name="T27" fmla="*/ 161 h 234"/>
                  <a:gd name="T28" fmla="*/ 182 w 232"/>
                  <a:gd name="T29" fmla="*/ 182 h 234"/>
                  <a:gd name="T30" fmla="*/ 160 w 232"/>
                  <a:gd name="T31" fmla="*/ 198 h 234"/>
                  <a:gd name="T32" fmla="*/ 135 w 232"/>
                  <a:gd name="T33" fmla="*/ 208 h 234"/>
                  <a:gd name="T34" fmla="*/ 116 w 232"/>
                  <a:gd name="T35" fmla="*/ 209 h 234"/>
                  <a:gd name="T36" fmla="*/ 116 w 232"/>
                  <a:gd name="T37" fmla="*/ 234 h 234"/>
                  <a:gd name="T38" fmla="*/ 151 w 232"/>
                  <a:gd name="T39" fmla="*/ 228 h 234"/>
                  <a:gd name="T40" fmla="*/ 180 w 232"/>
                  <a:gd name="T41" fmla="*/ 213 h 234"/>
                  <a:gd name="T42" fmla="*/ 206 w 232"/>
                  <a:gd name="T43" fmla="*/ 190 h 234"/>
                  <a:gd name="T44" fmla="*/ 224 w 232"/>
                  <a:gd name="T45" fmla="*/ 162 h 234"/>
                  <a:gd name="T46" fmla="*/ 232 w 232"/>
                  <a:gd name="T47" fmla="*/ 128 h 234"/>
                  <a:gd name="T48" fmla="*/ 232 w 232"/>
                  <a:gd name="T49" fmla="*/ 105 h 234"/>
                  <a:gd name="T50" fmla="*/ 224 w 232"/>
                  <a:gd name="T51" fmla="*/ 72 h 234"/>
                  <a:gd name="T52" fmla="*/ 206 w 232"/>
                  <a:gd name="T53" fmla="*/ 43 h 234"/>
                  <a:gd name="T54" fmla="*/ 180 w 232"/>
                  <a:gd name="T55" fmla="*/ 20 h 234"/>
                  <a:gd name="T56" fmla="*/ 151 w 232"/>
                  <a:gd name="T57" fmla="*/ 5 h 234"/>
                  <a:gd name="T58" fmla="*/ 116 w 232"/>
                  <a:gd name="T59" fmla="*/ 0 h 234"/>
                  <a:gd name="T60" fmla="*/ 116 w 232"/>
                  <a:gd name="T61" fmla="*/ 0 h 234"/>
                  <a:gd name="T62" fmla="*/ 81 w 232"/>
                  <a:gd name="T63" fmla="*/ 5 h 234"/>
                  <a:gd name="T64" fmla="*/ 51 w 232"/>
                  <a:gd name="T65" fmla="*/ 20 h 234"/>
                  <a:gd name="T66" fmla="*/ 27 w 232"/>
                  <a:gd name="T67" fmla="*/ 43 h 234"/>
                  <a:gd name="T68" fmla="*/ 9 w 232"/>
                  <a:gd name="T69" fmla="*/ 72 h 234"/>
                  <a:gd name="T70" fmla="*/ 0 w 232"/>
                  <a:gd name="T71" fmla="*/ 105 h 234"/>
                  <a:gd name="T72" fmla="*/ 0 w 232"/>
                  <a:gd name="T73" fmla="*/ 128 h 234"/>
                  <a:gd name="T74" fmla="*/ 9 w 232"/>
                  <a:gd name="T75" fmla="*/ 162 h 234"/>
                  <a:gd name="T76" fmla="*/ 27 w 232"/>
                  <a:gd name="T77" fmla="*/ 190 h 234"/>
                  <a:gd name="T78" fmla="*/ 51 w 232"/>
                  <a:gd name="T79" fmla="*/ 213 h 234"/>
                  <a:gd name="T80" fmla="*/ 81 w 232"/>
                  <a:gd name="T81" fmla="*/ 228 h 234"/>
                  <a:gd name="T82" fmla="*/ 116 w 232"/>
                  <a:gd name="T83" fmla="*/ 234 h 234"/>
                  <a:gd name="T84" fmla="*/ 106 w 232"/>
                  <a:gd name="T85" fmla="*/ 209 h 234"/>
                  <a:gd name="T86" fmla="*/ 79 w 232"/>
                  <a:gd name="T87" fmla="*/ 202 h 234"/>
                  <a:gd name="T88" fmla="*/ 56 w 232"/>
                  <a:gd name="T89" fmla="*/ 189 h 234"/>
                  <a:gd name="T90" fmla="*/ 39 w 232"/>
                  <a:gd name="T91" fmla="*/ 169 h 234"/>
                  <a:gd name="T92" fmla="*/ 27 w 232"/>
                  <a:gd name="T93" fmla="*/ 144 h 234"/>
                  <a:gd name="T94" fmla="*/ 23 w 232"/>
                  <a:gd name="T95" fmla="*/ 116 h 234"/>
                  <a:gd name="T96" fmla="*/ 27 w 232"/>
                  <a:gd name="T97" fmla="*/ 92 h 234"/>
                  <a:gd name="T98" fmla="*/ 44 w 232"/>
                  <a:gd name="T99" fmla="*/ 58 h 234"/>
                  <a:gd name="T100" fmla="*/ 74 w 232"/>
                  <a:gd name="T101" fmla="*/ 34 h 234"/>
                  <a:gd name="T102" fmla="*/ 74 w 232"/>
                  <a:gd name="T103" fmla="*/ 57 h 234"/>
                  <a:gd name="T104" fmla="*/ 54 w 232"/>
                  <a:gd name="T105" fmla="*/ 78 h 234"/>
                  <a:gd name="T106" fmla="*/ 43 w 232"/>
                  <a:gd name="T107" fmla="*/ 107 h 234"/>
                  <a:gd name="T108" fmla="*/ 44 w 232"/>
                  <a:gd name="T109" fmla="*/ 131 h 234"/>
                  <a:gd name="T110" fmla="*/ 63 w 232"/>
                  <a:gd name="T111" fmla="*/ 169 h 234"/>
                  <a:gd name="T112" fmla="*/ 101 w 232"/>
                  <a:gd name="T113" fmla="*/ 189 h 234"/>
                  <a:gd name="T114" fmla="*/ 106 w 232"/>
                  <a:gd name="T115" fmla="*/ 116 h 234"/>
                  <a:gd name="T116" fmla="*/ 116 w 232"/>
                  <a:gd name="T11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2" h="234">
                    <a:moveTo>
                      <a:pt x="116" y="0"/>
                    </a:moveTo>
                    <a:lnTo>
                      <a:pt x="116" y="0"/>
                    </a:lnTo>
                    <a:lnTo>
                      <a:pt x="116" y="13"/>
                    </a:lnTo>
                    <a:lnTo>
                      <a:pt x="125" y="13"/>
                    </a:lnTo>
                    <a:lnTo>
                      <a:pt x="125" y="116"/>
                    </a:lnTo>
                    <a:lnTo>
                      <a:pt x="116" y="116"/>
                    </a:lnTo>
                    <a:lnTo>
                      <a:pt x="116" y="190"/>
                    </a:lnTo>
                    <a:lnTo>
                      <a:pt x="116" y="190"/>
                    </a:lnTo>
                    <a:lnTo>
                      <a:pt x="116" y="190"/>
                    </a:lnTo>
                    <a:lnTo>
                      <a:pt x="131" y="189"/>
                    </a:lnTo>
                    <a:lnTo>
                      <a:pt x="144" y="185"/>
                    </a:lnTo>
                    <a:lnTo>
                      <a:pt x="158" y="178"/>
                    </a:lnTo>
                    <a:lnTo>
                      <a:pt x="168" y="169"/>
                    </a:lnTo>
                    <a:lnTo>
                      <a:pt x="176" y="158"/>
                    </a:lnTo>
                    <a:lnTo>
                      <a:pt x="183" y="146"/>
                    </a:lnTo>
                    <a:lnTo>
                      <a:pt x="189" y="132"/>
                    </a:lnTo>
                    <a:lnTo>
                      <a:pt x="190" y="116"/>
                    </a:lnTo>
                    <a:lnTo>
                      <a:pt x="190" y="116"/>
                    </a:lnTo>
                    <a:lnTo>
                      <a:pt x="189" y="107"/>
                    </a:lnTo>
                    <a:lnTo>
                      <a:pt x="187" y="96"/>
                    </a:lnTo>
                    <a:lnTo>
                      <a:pt x="183" y="86"/>
                    </a:lnTo>
                    <a:lnTo>
                      <a:pt x="179" y="78"/>
                    </a:lnTo>
                    <a:lnTo>
                      <a:pt x="172" y="70"/>
                    </a:lnTo>
                    <a:lnTo>
                      <a:pt x="166" y="62"/>
                    </a:lnTo>
                    <a:lnTo>
                      <a:pt x="158" y="57"/>
                    </a:lnTo>
                    <a:lnTo>
                      <a:pt x="149" y="51"/>
                    </a:lnTo>
                    <a:lnTo>
                      <a:pt x="158" y="34"/>
                    </a:lnTo>
                    <a:lnTo>
                      <a:pt x="158" y="34"/>
                    </a:lnTo>
                    <a:lnTo>
                      <a:pt x="170" y="40"/>
                    </a:lnTo>
                    <a:lnTo>
                      <a:pt x="179" y="49"/>
                    </a:lnTo>
                    <a:lnTo>
                      <a:pt x="187" y="58"/>
                    </a:lnTo>
                    <a:lnTo>
                      <a:pt x="195" y="67"/>
                    </a:lnTo>
                    <a:lnTo>
                      <a:pt x="201" y="80"/>
                    </a:lnTo>
                    <a:lnTo>
                      <a:pt x="205" y="92"/>
                    </a:lnTo>
                    <a:lnTo>
                      <a:pt x="207" y="104"/>
                    </a:lnTo>
                    <a:lnTo>
                      <a:pt x="209" y="116"/>
                    </a:lnTo>
                    <a:lnTo>
                      <a:pt x="209" y="116"/>
                    </a:lnTo>
                    <a:lnTo>
                      <a:pt x="209" y="127"/>
                    </a:lnTo>
                    <a:lnTo>
                      <a:pt x="207" y="135"/>
                    </a:lnTo>
                    <a:lnTo>
                      <a:pt x="205" y="144"/>
                    </a:lnTo>
                    <a:lnTo>
                      <a:pt x="202" y="153"/>
                    </a:lnTo>
                    <a:lnTo>
                      <a:pt x="198" y="161"/>
                    </a:lnTo>
                    <a:lnTo>
                      <a:pt x="193" y="169"/>
                    </a:lnTo>
                    <a:lnTo>
                      <a:pt x="187" y="175"/>
                    </a:lnTo>
                    <a:lnTo>
                      <a:pt x="182" y="182"/>
                    </a:lnTo>
                    <a:lnTo>
                      <a:pt x="175" y="189"/>
                    </a:lnTo>
                    <a:lnTo>
                      <a:pt x="168" y="194"/>
                    </a:lnTo>
                    <a:lnTo>
                      <a:pt x="160" y="198"/>
                    </a:lnTo>
                    <a:lnTo>
                      <a:pt x="152" y="202"/>
                    </a:lnTo>
                    <a:lnTo>
                      <a:pt x="144" y="205"/>
                    </a:lnTo>
                    <a:lnTo>
                      <a:pt x="135" y="208"/>
                    </a:lnTo>
                    <a:lnTo>
                      <a:pt x="125" y="209"/>
                    </a:lnTo>
                    <a:lnTo>
                      <a:pt x="116" y="209"/>
                    </a:lnTo>
                    <a:lnTo>
                      <a:pt x="116" y="209"/>
                    </a:lnTo>
                    <a:lnTo>
                      <a:pt x="116" y="234"/>
                    </a:lnTo>
                    <a:lnTo>
                      <a:pt x="116" y="234"/>
                    </a:lnTo>
                    <a:lnTo>
                      <a:pt x="116" y="234"/>
                    </a:lnTo>
                    <a:lnTo>
                      <a:pt x="128" y="232"/>
                    </a:lnTo>
                    <a:lnTo>
                      <a:pt x="140" y="231"/>
                    </a:lnTo>
                    <a:lnTo>
                      <a:pt x="151" y="228"/>
                    </a:lnTo>
                    <a:lnTo>
                      <a:pt x="162" y="224"/>
                    </a:lnTo>
                    <a:lnTo>
                      <a:pt x="171" y="219"/>
                    </a:lnTo>
                    <a:lnTo>
                      <a:pt x="180" y="213"/>
                    </a:lnTo>
                    <a:lnTo>
                      <a:pt x="190" y="207"/>
                    </a:lnTo>
                    <a:lnTo>
                      <a:pt x="198" y="198"/>
                    </a:lnTo>
                    <a:lnTo>
                      <a:pt x="206" y="190"/>
                    </a:lnTo>
                    <a:lnTo>
                      <a:pt x="213" y="182"/>
                    </a:lnTo>
                    <a:lnTo>
                      <a:pt x="218" y="173"/>
                    </a:lnTo>
                    <a:lnTo>
                      <a:pt x="224" y="162"/>
                    </a:lnTo>
                    <a:lnTo>
                      <a:pt x="226" y="151"/>
                    </a:lnTo>
                    <a:lnTo>
                      <a:pt x="230" y="140"/>
                    </a:lnTo>
                    <a:lnTo>
                      <a:pt x="232" y="128"/>
                    </a:lnTo>
                    <a:lnTo>
                      <a:pt x="232" y="116"/>
                    </a:lnTo>
                    <a:lnTo>
                      <a:pt x="232" y="116"/>
                    </a:lnTo>
                    <a:lnTo>
                      <a:pt x="232" y="105"/>
                    </a:lnTo>
                    <a:lnTo>
                      <a:pt x="230" y="93"/>
                    </a:lnTo>
                    <a:lnTo>
                      <a:pt x="226" y="82"/>
                    </a:lnTo>
                    <a:lnTo>
                      <a:pt x="224" y="72"/>
                    </a:lnTo>
                    <a:lnTo>
                      <a:pt x="218" y="61"/>
                    </a:lnTo>
                    <a:lnTo>
                      <a:pt x="213" y="51"/>
                    </a:lnTo>
                    <a:lnTo>
                      <a:pt x="206" y="43"/>
                    </a:lnTo>
                    <a:lnTo>
                      <a:pt x="198" y="35"/>
                    </a:lnTo>
                    <a:lnTo>
                      <a:pt x="190" y="27"/>
                    </a:lnTo>
                    <a:lnTo>
                      <a:pt x="180" y="20"/>
                    </a:lnTo>
                    <a:lnTo>
                      <a:pt x="171" y="15"/>
                    </a:lnTo>
                    <a:lnTo>
                      <a:pt x="162" y="9"/>
                    </a:lnTo>
                    <a:lnTo>
                      <a:pt x="151" y="5"/>
                    </a:lnTo>
                    <a:lnTo>
                      <a:pt x="140" y="3"/>
                    </a:lnTo>
                    <a:lnTo>
                      <a:pt x="128" y="1"/>
                    </a:lnTo>
                    <a:lnTo>
                      <a:pt x="116" y="0"/>
                    </a:lnTo>
                    <a:lnTo>
                      <a:pt x="116" y="0"/>
                    </a:lnTo>
                    <a:close/>
                    <a:moveTo>
                      <a:pt x="116" y="0"/>
                    </a:moveTo>
                    <a:lnTo>
                      <a:pt x="116" y="0"/>
                    </a:lnTo>
                    <a:lnTo>
                      <a:pt x="104" y="1"/>
                    </a:lnTo>
                    <a:lnTo>
                      <a:pt x="93" y="3"/>
                    </a:lnTo>
                    <a:lnTo>
                      <a:pt x="81" y="5"/>
                    </a:lnTo>
                    <a:lnTo>
                      <a:pt x="71" y="9"/>
                    </a:lnTo>
                    <a:lnTo>
                      <a:pt x="60" y="15"/>
                    </a:lnTo>
                    <a:lnTo>
                      <a:pt x="51" y="20"/>
                    </a:lnTo>
                    <a:lnTo>
                      <a:pt x="41" y="27"/>
                    </a:lnTo>
                    <a:lnTo>
                      <a:pt x="33" y="35"/>
                    </a:lnTo>
                    <a:lnTo>
                      <a:pt x="27" y="43"/>
                    </a:lnTo>
                    <a:lnTo>
                      <a:pt x="20" y="51"/>
                    </a:lnTo>
                    <a:lnTo>
                      <a:pt x="13" y="61"/>
                    </a:lnTo>
                    <a:lnTo>
                      <a:pt x="9" y="72"/>
                    </a:lnTo>
                    <a:lnTo>
                      <a:pt x="5" y="82"/>
                    </a:lnTo>
                    <a:lnTo>
                      <a:pt x="2" y="93"/>
                    </a:lnTo>
                    <a:lnTo>
                      <a:pt x="0" y="105"/>
                    </a:lnTo>
                    <a:lnTo>
                      <a:pt x="0" y="116"/>
                    </a:lnTo>
                    <a:lnTo>
                      <a:pt x="0" y="116"/>
                    </a:lnTo>
                    <a:lnTo>
                      <a:pt x="0" y="128"/>
                    </a:lnTo>
                    <a:lnTo>
                      <a:pt x="2" y="140"/>
                    </a:lnTo>
                    <a:lnTo>
                      <a:pt x="5" y="151"/>
                    </a:lnTo>
                    <a:lnTo>
                      <a:pt x="9" y="162"/>
                    </a:lnTo>
                    <a:lnTo>
                      <a:pt x="13" y="173"/>
                    </a:lnTo>
                    <a:lnTo>
                      <a:pt x="20" y="182"/>
                    </a:lnTo>
                    <a:lnTo>
                      <a:pt x="27" y="190"/>
                    </a:lnTo>
                    <a:lnTo>
                      <a:pt x="33" y="198"/>
                    </a:lnTo>
                    <a:lnTo>
                      <a:pt x="41" y="207"/>
                    </a:lnTo>
                    <a:lnTo>
                      <a:pt x="51" y="213"/>
                    </a:lnTo>
                    <a:lnTo>
                      <a:pt x="60" y="219"/>
                    </a:lnTo>
                    <a:lnTo>
                      <a:pt x="71" y="224"/>
                    </a:lnTo>
                    <a:lnTo>
                      <a:pt x="81" y="228"/>
                    </a:lnTo>
                    <a:lnTo>
                      <a:pt x="93" y="231"/>
                    </a:lnTo>
                    <a:lnTo>
                      <a:pt x="104" y="232"/>
                    </a:lnTo>
                    <a:lnTo>
                      <a:pt x="116" y="234"/>
                    </a:lnTo>
                    <a:lnTo>
                      <a:pt x="116" y="209"/>
                    </a:lnTo>
                    <a:lnTo>
                      <a:pt x="116" y="209"/>
                    </a:lnTo>
                    <a:lnTo>
                      <a:pt x="106" y="209"/>
                    </a:lnTo>
                    <a:lnTo>
                      <a:pt x="97" y="208"/>
                    </a:lnTo>
                    <a:lnTo>
                      <a:pt x="89" y="205"/>
                    </a:lnTo>
                    <a:lnTo>
                      <a:pt x="79" y="202"/>
                    </a:lnTo>
                    <a:lnTo>
                      <a:pt x="71" y="198"/>
                    </a:lnTo>
                    <a:lnTo>
                      <a:pt x="64" y="194"/>
                    </a:lnTo>
                    <a:lnTo>
                      <a:pt x="56" y="189"/>
                    </a:lnTo>
                    <a:lnTo>
                      <a:pt x="50" y="182"/>
                    </a:lnTo>
                    <a:lnTo>
                      <a:pt x="44" y="175"/>
                    </a:lnTo>
                    <a:lnTo>
                      <a:pt x="39" y="169"/>
                    </a:lnTo>
                    <a:lnTo>
                      <a:pt x="35" y="161"/>
                    </a:lnTo>
                    <a:lnTo>
                      <a:pt x="31" y="153"/>
                    </a:lnTo>
                    <a:lnTo>
                      <a:pt x="27" y="144"/>
                    </a:lnTo>
                    <a:lnTo>
                      <a:pt x="25" y="135"/>
                    </a:lnTo>
                    <a:lnTo>
                      <a:pt x="24" y="127"/>
                    </a:lnTo>
                    <a:lnTo>
                      <a:pt x="23" y="116"/>
                    </a:lnTo>
                    <a:lnTo>
                      <a:pt x="23" y="116"/>
                    </a:lnTo>
                    <a:lnTo>
                      <a:pt x="24" y="104"/>
                    </a:lnTo>
                    <a:lnTo>
                      <a:pt x="27" y="92"/>
                    </a:lnTo>
                    <a:lnTo>
                      <a:pt x="31" y="80"/>
                    </a:lnTo>
                    <a:lnTo>
                      <a:pt x="36" y="67"/>
                    </a:lnTo>
                    <a:lnTo>
                      <a:pt x="44" y="58"/>
                    </a:lnTo>
                    <a:lnTo>
                      <a:pt x="52" y="49"/>
                    </a:lnTo>
                    <a:lnTo>
                      <a:pt x="63" y="40"/>
                    </a:lnTo>
                    <a:lnTo>
                      <a:pt x="74" y="34"/>
                    </a:lnTo>
                    <a:lnTo>
                      <a:pt x="82" y="51"/>
                    </a:lnTo>
                    <a:lnTo>
                      <a:pt x="82" y="51"/>
                    </a:lnTo>
                    <a:lnTo>
                      <a:pt x="74" y="57"/>
                    </a:lnTo>
                    <a:lnTo>
                      <a:pt x="66" y="62"/>
                    </a:lnTo>
                    <a:lnTo>
                      <a:pt x="59" y="70"/>
                    </a:lnTo>
                    <a:lnTo>
                      <a:pt x="54" y="78"/>
                    </a:lnTo>
                    <a:lnTo>
                      <a:pt x="48" y="86"/>
                    </a:lnTo>
                    <a:lnTo>
                      <a:pt x="45" y="96"/>
                    </a:lnTo>
                    <a:lnTo>
                      <a:pt x="43" y="107"/>
                    </a:lnTo>
                    <a:lnTo>
                      <a:pt x="41" y="116"/>
                    </a:lnTo>
                    <a:lnTo>
                      <a:pt x="41" y="116"/>
                    </a:lnTo>
                    <a:lnTo>
                      <a:pt x="44" y="131"/>
                    </a:lnTo>
                    <a:lnTo>
                      <a:pt x="48" y="146"/>
                    </a:lnTo>
                    <a:lnTo>
                      <a:pt x="55" y="158"/>
                    </a:lnTo>
                    <a:lnTo>
                      <a:pt x="63" y="169"/>
                    </a:lnTo>
                    <a:lnTo>
                      <a:pt x="75" y="178"/>
                    </a:lnTo>
                    <a:lnTo>
                      <a:pt x="87" y="185"/>
                    </a:lnTo>
                    <a:lnTo>
                      <a:pt x="101" y="189"/>
                    </a:lnTo>
                    <a:lnTo>
                      <a:pt x="116" y="190"/>
                    </a:lnTo>
                    <a:lnTo>
                      <a:pt x="116" y="116"/>
                    </a:lnTo>
                    <a:lnTo>
                      <a:pt x="106" y="116"/>
                    </a:lnTo>
                    <a:lnTo>
                      <a:pt x="106" y="13"/>
                    </a:lnTo>
                    <a:lnTo>
                      <a:pt x="116" y="13"/>
                    </a:lnTo>
                    <a:lnTo>
                      <a:pt x="116"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21"/>
              <p:cNvSpPr>
                <a:spLocks/>
              </p:cNvSpPr>
              <p:nvPr/>
            </p:nvSpPr>
            <p:spPr bwMode="auto">
              <a:xfrm>
                <a:off x="5554663" y="1041400"/>
                <a:ext cx="287337" cy="166688"/>
              </a:xfrm>
              <a:custGeom>
                <a:avLst/>
                <a:gdLst>
                  <a:gd name="T0" fmla="*/ 101 w 181"/>
                  <a:gd name="T1" fmla="*/ 0 h 105"/>
                  <a:gd name="T2" fmla="*/ 101 w 181"/>
                  <a:gd name="T3" fmla="*/ 18 h 105"/>
                  <a:gd name="T4" fmla="*/ 101 w 181"/>
                  <a:gd name="T5" fmla="*/ 18 h 105"/>
                  <a:gd name="T6" fmla="*/ 85 w 181"/>
                  <a:gd name="T7" fmla="*/ 19 h 105"/>
                  <a:gd name="T8" fmla="*/ 72 w 181"/>
                  <a:gd name="T9" fmla="*/ 22 h 105"/>
                  <a:gd name="T10" fmla="*/ 58 w 181"/>
                  <a:gd name="T11" fmla="*/ 26 h 105"/>
                  <a:gd name="T12" fmla="*/ 47 w 181"/>
                  <a:gd name="T13" fmla="*/ 31 h 105"/>
                  <a:gd name="T14" fmla="*/ 38 w 181"/>
                  <a:gd name="T15" fmla="*/ 38 h 105"/>
                  <a:gd name="T16" fmla="*/ 30 w 181"/>
                  <a:gd name="T17" fmla="*/ 46 h 105"/>
                  <a:gd name="T18" fmla="*/ 23 w 181"/>
                  <a:gd name="T19" fmla="*/ 54 h 105"/>
                  <a:gd name="T20" fmla="*/ 16 w 181"/>
                  <a:gd name="T21" fmla="*/ 62 h 105"/>
                  <a:gd name="T22" fmla="*/ 8 w 181"/>
                  <a:gd name="T23" fmla="*/ 78 h 105"/>
                  <a:gd name="T24" fmla="*/ 3 w 181"/>
                  <a:gd name="T25" fmla="*/ 92 h 105"/>
                  <a:gd name="T26" fmla="*/ 0 w 181"/>
                  <a:gd name="T27" fmla="*/ 103 h 105"/>
                  <a:gd name="T28" fmla="*/ 0 w 181"/>
                  <a:gd name="T29" fmla="*/ 105 h 105"/>
                  <a:gd name="T30" fmla="*/ 0 w 181"/>
                  <a:gd name="T31" fmla="*/ 105 h 105"/>
                  <a:gd name="T32" fmla="*/ 5 w 181"/>
                  <a:gd name="T33" fmla="*/ 103 h 105"/>
                  <a:gd name="T34" fmla="*/ 12 w 181"/>
                  <a:gd name="T35" fmla="*/ 100 h 105"/>
                  <a:gd name="T36" fmla="*/ 23 w 181"/>
                  <a:gd name="T37" fmla="*/ 96 h 105"/>
                  <a:gd name="T38" fmla="*/ 36 w 181"/>
                  <a:gd name="T39" fmla="*/ 92 h 105"/>
                  <a:gd name="T40" fmla="*/ 55 w 181"/>
                  <a:gd name="T41" fmla="*/ 89 h 105"/>
                  <a:gd name="T42" fmla="*/ 76 w 181"/>
                  <a:gd name="T43" fmla="*/ 86 h 105"/>
                  <a:gd name="T44" fmla="*/ 101 w 181"/>
                  <a:gd name="T45" fmla="*/ 86 h 105"/>
                  <a:gd name="T46" fmla="*/ 101 w 181"/>
                  <a:gd name="T47" fmla="*/ 104 h 105"/>
                  <a:gd name="T48" fmla="*/ 181 w 181"/>
                  <a:gd name="T49" fmla="*/ 51 h 105"/>
                  <a:gd name="T50" fmla="*/ 101 w 181"/>
                  <a:gd name="T5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1" h="105">
                    <a:moveTo>
                      <a:pt x="101" y="0"/>
                    </a:moveTo>
                    <a:lnTo>
                      <a:pt x="101" y="18"/>
                    </a:lnTo>
                    <a:lnTo>
                      <a:pt x="101" y="18"/>
                    </a:lnTo>
                    <a:lnTo>
                      <a:pt x="85" y="19"/>
                    </a:lnTo>
                    <a:lnTo>
                      <a:pt x="72" y="22"/>
                    </a:lnTo>
                    <a:lnTo>
                      <a:pt x="58" y="26"/>
                    </a:lnTo>
                    <a:lnTo>
                      <a:pt x="47" y="31"/>
                    </a:lnTo>
                    <a:lnTo>
                      <a:pt x="38" y="38"/>
                    </a:lnTo>
                    <a:lnTo>
                      <a:pt x="30" y="46"/>
                    </a:lnTo>
                    <a:lnTo>
                      <a:pt x="23" y="54"/>
                    </a:lnTo>
                    <a:lnTo>
                      <a:pt x="16" y="62"/>
                    </a:lnTo>
                    <a:lnTo>
                      <a:pt x="8" y="78"/>
                    </a:lnTo>
                    <a:lnTo>
                      <a:pt x="3" y="92"/>
                    </a:lnTo>
                    <a:lnTo>
                      <a:pt x="0" y="103"/>
                    </a:lnTo>
                    <a:lnTo>
                      <a:pt x="0" y="105"/>
                    </a:lnTo>
                    <a:lnTo>
                      <a:pt x="0" y="105"/>
                    </a:lnTo>
                    <a:lnTo>
                      <a:pt x="5" y="103"/>
                    </a:lnTo>
                    <a:lnTo>
                      <a:pt x="12" y="100"/>
                    </a:lnTo>
                    <a:lnTo>
                      <a:pt x="23" y="96"/>
                    </a:lnTo>
                    <a:lnTo>
                      <a:pt x="36" y="92"/>
                    </a:lnTo>
                    <a:lnTo>
                      <a:pt x="55" y="89"/>
                    </a:lnTo>
                    <a:lnTo>
                      <a:pt x="76" y="86"/>
                    </a:lnTo>
                    <a:lnTo>
                      <a:pt x="101" y="86"/>
                    </a:lnTo>
                    <a:lnTo>
                      <a:pt x="101" y="104"/>
                    </a:lnTo>
                    <a:lnTo>
                      <a:pt x="181" y="51"/>
                    </a:lnTo>
                    <a:lnTo>
                      <a:pt x="101"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22"/>
              <p:cNvSpPr>
                <a:spLocks/>
              </p:cNvSpPr>
              <p:nvPr/>
            </p:nvSpPr>
            <p:spPr bwMode="auto">
              <a:xfrm>
                <a:off x="5524500" y="1192212"/>
                <a:ext cx="287337" cy="168275"/>
              </a:xfrm>
              <a:custGeom>
                <a:avLst/>
                <a:gdLst>
                  <a:gd name="T0" fmla="*/ 80 w 181"/>
                  <a:gd name="T1" fmla="*/ 106 h 106"/>
                  <a:gd name="T2" fmla="*/ 80 w 181"/>
                  <a:gd name="T3" fmla="*/ 87 h 106"/>
                  <a:gd name="T4" fmla="*/ 80 w 181"/>
                  <a:gd name="T5" fmla="*/ 87 h 106"/>
                  <a:gd name="T6" fmla="*/ 96 w 181"/>
                  <a:gd name="T7" fmla="*/ 87 h 106"/>
                  <a:gd name="T8" fmla="*/ 109 w 181"/>
                  <a:gd name="T9" fmla="*/ 85 h 106"/>
                  <a:gd name="T10" fmla="*/ 123 w 181"/>
                  <a:gd name="T11" fmla="*/ 79 h 106"/>
                  <a:gd name="T12" fmla="*/ 134 w 181"/>
                  <a:gd name="T13" fmla="*/ 74 h 106"/>
                  <a:gd name="T14" fmla="*/ 143 w 181"/>
                  <a:gd name="T15" fmla="*/ 67 h 106"/>
                  <a:gd name="T16" fmla="*/ 151 w 181"/>
                  <a:gd name="T17" fmla="*/ 60 h 106"/>
                  <a:gd name="T18" fmla="*/ 158 w 181"/>
                  <a:gd name="T19" fmla="*/ 52 h 106"/>
                  <a:gd name="T20" fmla="*/ 165 w 181"/>
                  <a:gd name="T21" fmla="*/ 44 h 106"/>
                  <a:gd name="T22" fmla="*/ 173 w 181"/>
                  <a:gd name="T23" fmla="*/ 28 h 106"/>
                  <a:gd name="T24" fmla="*/ 177 w 181"/>
                  <a:gd name="T25" fmla="*/ 13 h 106"/>
                  <a:gd name="T26" fmla="*/ 180 w 181"/>
                  <a:gd name="T27" fmla="*/ 4 h 106"/>
                  <a:gd name="T28" fmla="*/ 181 w 181"/>
                  <a:gd name="T29" fmla="*/ 0 h 106"/>
                  <a:gd name="T30" fmla="*/ 181 w 181"/>
                  <a:gd name="T31" fmla="*/ 0 h 106"/>
                  <a:gd name="T32" fmla="*/ 176 w 181"/>
                  <a:gd name="T33" fmla="*/ 2 h 106"/>
                  <a:gd name="T34" fmla="*/ 167 w 181"/>
                  <a:gd name="T35" fmla="*/ 6 h 106"/>
                  <a:gd name="T36" fmla="*/ 158 w 181"/>
                  <a:gd name="T37" fmla="*/ 9 h 106"/>
                  <a:gd name="T38" fmla="*/ 145 w 181"/>
                  <a:gd name="T39" fmla="*/ 13 h 106"/>
                  <a:gd name="T40" fmla="*/ 127 w 181"/>
                  <a:gd name="T41" fmla="*/ 17 h 106"/>
                  <a:gd name="T42" fmla="*/ 105 w 181"/>
                  <a:gd name="T43" fmla="*/ 18 h 106"/>
                  <a:gd name="T44" fmla="*/ 80 w 181"/>
                  <a:gd name="T45" fmla="*/ 20 h 106"/>
                  <a:gd name="T46" fmla="*/ 80 w 181"/>
                  <a:gd name="T47" fmla="*/ 2 h 106"/>
                  <a:gd name="T48" fmla="*/ 0 w 181"/>
                  <a:gd name="T49" fmla="*/ 54 h 106"/>
                  <a:gd name="T50" fmla="*/ 80 w 181"/>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1" h="106">
                    <a:moveTo>
                      <a:pt x="80" y="106"/>
                    </a:moveTo>
                    <a:lnTo>
                      <a:pt x="80" y="87"/>
                    </a:lnTo>
                    <a:lnTo>
                      <a:pt x="80" y="87"/>
                    </a:lnTo>
                    <a:lnTo>
                      <a:pt x="96" y="87"/>
                    </a:lnTo>
                    <a:lnTo>
                      <a:pt x="109" y="85"/>
                    </a:lnTo>
                    <a:lnTo>
                      <a:pt x="123" y="79"/>
                    </a:lnTo>
                    <a:lnTo>
                      <a:pt x="134" y="74"/>
                    </a:lnTo>
                    <a:lnTo>
                      <a:pt x="143" y="67"/>
                    </a:lnTo>
                    <a:lnTo>
                      <a:pt x="151" y="60"/>
                    </a:lnTo>
                    <a:lnTo>
                      <a:pt x="158" y="52"/>
                    </a:lnTo>
                    <a:lnTo>
                      <a:pt x="165" y="44"/>
                    </a:lnTo>
                    <a:lnTo>
                      <a:pt x="173" y="28"/>
                    </a:lnTo>
                    <a:lnTo>
                      <a:pt x="177" y="13"/>
                    </a:lnTo>
                    <a:lnTo>
                      <a:pt x="180" y="4"/>
                    </a:lnTo>
                    <a:lnTo>
                      <a:pt x="181" y="0"/>
                    </a:lnTo>
                    <a:lnTo>
                      <a:pt x="181" y="0"/>
                    </a:lnTo>
                    <a:lnTo>
                      <a:pt x="176" y="2"/>
                    </a:lnTo>
                    <a:lnTo>
                      <a:pt x="167" y="6"/>
                    </a:lnTo>
                    <a:lnTo>
                      <a:pt x="158" y="9"/>
                    </a:lnTo>
                    <a:lnTo>
                      <a:pt x="145" y="13"/>
                    </a:lnTo>
                    <a:lnTo>
                      <a:pt x="127" y="17"/>
                    </a:lnTo>
                    <a:lnTo>
                      <a:pt x="105" y="18"/>
                    </a:lnTo>
                    <a:lnTo>
                      <a:pt x="80" y="20"/>
                    </a:lnTo>
                    <a:lnTo>
                      <a:pt x="80" y="2"/>
                    </a:lnTo>
                    <a:lnTo>
                      <a:pt x="0" y="54"/>
                    </a:lnTo>
                    <a:lnTo>
                      <a:pt x="80" y="10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23"/>
              <p:cNvSpPr>
                <a:spLocks/>
              </p:cNvSpPr>
              <p:nvPr/>
            </p:nvSpPr>
            <p:spPr bwMode="auto">
              <a:xfrm>
                <a:off x="4043363" y="242887"/>
                <a:ext cx="74612" cy="74613"/>
              </a:xfrm>
              <a:custGeom>
                <a:avLst/>
                <a:gdLst>
                  <a:gd name="T0" fmla="*/ 23 w 47"/>
                  <a:gd name="T1" fmla="*/ 0 h 47"/>
                  <a:gd name="T2" fmla="*/ 23 w 47"/>
                  <a:gd name="T3" fmla="*/ 0 h 47"/>
                  <a:gd name="T4" fmla="*/ 29 w 47"/>
                  <a:gd name="T5" fmla="*/ 0 h 47"/>
                  <a:gd name="T6" fmla="*/ 33 w 47"/>
                  <a:gd name="T7" fmla="*/ 1 h 47"/>
                  <a:gd name="T8" fmla="*/ 37 w 47"/>
                  <a:gd name="T9" fmla="*/ 4 h 47"/>
                  <a:gd name="T10" fmla="*/ 41 w 47"/>
                  <a:gd name="T11" fmla="*/ 6 h 47"/>
                  <a:gd name="T12" fmla="*/ 43 w 47"/>
                  <a:gd name="T13" fmla="*/ 10 h 47"/>
                  <a:gd name="T14" fmla="*/ 46 w 47"/>
                  <a:gd name="T15" fmla="*/ 14 h 47"/>
                  <a:gd name="T16" fmla="*/ 47 w 47"/>
                  <a:gd name="T17" fmla="*/ 18 h 47"/>
                  <a:gd name="T18" fmla="*/ 47 w 47"/>
                  <a:gd name="T19" fmla="*/ 24 h 47"/>
                  <a:gd name="T20" fmla="*/ 47 w 47"/>
                  <a:gd name="T21" fmla="*/ 24 h 47"/>
                  <a:gd name="T22" fmla="*/ 47 w 47"/>
                  <a:gd name="T23" fmla="*/ 28 h 47"/>
                  <a:gd name="T24" fmla="*/ 46 w 47"/>
                  <a:gd name="T25" fmla="*/ 32 h 47"/>
                  <a:gd name="T26" fmla="*/ 43 w 47"/>
                  <a:gd name="T27" fmla="*/ 36 h 47"/>
                  <a:gd name="T28" fmla="*/ 41 w 47"/>
                  <a:gd name="T29" fmla="*/ 40 h 47"/>
                  <a:gd name="T30" fmla="*/ 37 w 47"/>
                  <a:gd name="T31" fmla="*/ 43 h 47"/>
                  <a:gd name="T32" fmla="*/ 33 w 47"/>
                  <a:gd name="T33" fmla="*/ 45 h 47"/>
                  <a:gd name="T34" fmla="*/ 29 w 47"/>
                  <a:gd name="T35" fmla="*/ 47 h 47"/>
                  <a:gd name="T36" fmla="*/ 23 w 47"/>
                  <a:gd name="T37" fmla="*/ 47 h 47"/>
                  <a:gd name="T38" fmla="*/ 23 w 47"/>
                  <a:gd name="T39" fmla="*/ 47 h 47"/>
                  <a:gd name="T40" fmla="*/ 19 w 47"/>
                  <a:gd name="T41" fmla="*/ 47 h 47"/>
                  <a:gd name="T42" fmla="*/ 15 w 47"/>
                  <a:gd name="T43" fmla="*/ 45 h 47"/>
                  <a:gd name="T44" fmla="*/ 11 w 47"/>
                  <a:gd name="T45" fmla="*/ 43 h 47"/>
                  <a:gd name="T46" fmla="*/ 7 w 47"/>
                  <a:gd name="T47" fmla="*/ 40 h 47"/>
                  <a:gd name="T48" fmla="*/ 4 w 47"/>
                  <a:gd name="T49" fmla="*/ 36 h 47"/>
                  <a:gd name="T50" fmla="*/ 2 w 47"/>
                  <a:gd name="T51" fmla="*/ 32 h 47"/>
                  <a:gd name="T52" fmla="*/ 0 w 47"/>
                  <a:gd name="T53" fmla="*/ 28 h 47"/>
                  <a:gd name="T54" fmla="*/ 0 w 47"/>
                  <a:gd name="T55" fmla="*/ 24 h 47"/>
                  <a:gd name="T56" fmla="*/ 0 w 47"/>
                  <a:gd name="T57" fmla="*/ 24 h 47"/>
                  <a:gd name="T58" fmla="*/ 0 w 47"/>
                  <a:gd name="T59" fmla="*/ 18 h 47"/>
                  <a:gd name="T60" fmla="*/ 2 w 47"/>
                  <a:gd name="T61" fmla="*/ 14 h 47"/>
                  <a:gd name="T62" fmla="*/ 4 w 47"/>
                  <a:gd name="T63" fmla="*/ 10 h 47"/>
                  <a:gd name="T64" fmla="*/ 7 w 47"/>
                  <a:gd name="T65" fmla="*/ 6 h 47"/>
                  <a:gd name="T66" fmla="*/ 11 w 47"/>
                  <a:gd name="T67" fmla="*/ 4 h 47"/>
                  <a:gd name="T68" fmla="*/ 15 w 47"/>
                  <a:gd name="T69" fmla="*/ 1 h 47"/>
                  <a:gd name="T70" fmla="*/ 19 w 47"/>
                  <a:gd name="T71" fmla="*/ 0 h 47"/>
                  <a:gd name="T72" fmla="*/ 23 w 47"/>
                  <a:gd name="T73" fmla="*/ 0 h 47"/>
                  <a:gd name="T74" fmla="*/ 23 w 47"/>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23" y="0"/>
                    </a:moveTo>
                    <a:lnTo>
                      <a:pt x="23" y="0"/>
                    </a:lnTo>
                    <a:lnTo>
                      <a:pt x="29" y="0"/>
                    </a:lnTo>
                    <a:lnTo>
                      <a:pt x="33" y="1"/>
                    </a:lnTo>
                    <a:lnTo>
                      <a:pt x="37" y="4"/>
                    </a:lnTo>
                    <a:lnTo>
                      <a:pt x="41" y="6"/>
                    </a:lnTo>
                    <a:lnTo>
                      <a:pt x="43" y="10"/>
                    </a:lnTo>
                    <a:lnTo>
                      <a:pt x="46" y="14"/>
                    </a:lnTo>
                    <a:lnTo>
                      <a:pt x="47" y="18"/>
                    </a:lnTo>
                    <a:lnTo>
                      <a:pt x="47" y="24"/>
                    </a:lnTo>
                    <a:lnTo>
                      <a:pt x="47" y="24"/>
                    </a:lnTo>
                    <a:lnTo>
                      <a:pt x="47" y="28"/>
                    </a:lnTo>
                    <a:lnTo>
                      <a:pt x="46" y="32"/>
                    </a:lnTo>
                    <a:lnTo>
                      <a:pt x="43" y="36"/>
                    </a:lnTo>
                    <a:lnTo>
                      <a:pt x="41" y="40"/>
                    </a:lnTo>
                    <a:lnTo>
                      <a:pt x="37" y="43"/>
                    </a:lnTo>
                    <a:lnTo>
                      <a:pt x="33" y="45"/>
                    </a:lnTo>
                    <a:lnTo>
                      <a:pt x="29" y="47"/>
                    </a:lnTo>
                    <a:lnTo>
                      <a:pt x="23" y="47"/>
                    </a:lnTo>
                    <a:lnTo>
                      <a:pt x="23" y="47"/>
                    </a:lnTo>
                    <a:lnTo>
                      <a:pt x="19" y="47"/>
                    </a:lnTo>
                    <a:lnTo>
                      <a:pt x="15" y="45"/>
                    </a:lnTo>
                    <a:lnTo>
                      <a:pt x="11" y="43"/>
                    </a:lnTo>
                    <a:lnTo>
                      <a:pt x="7" y="40"/>
                    </a:lnTo>
                    <a:lnTo>
                      <a:pt x="4" y="36"/>
                    </a:lnTo>
                    <a:lnTo>
                      <a:pt x="2" y="32"/>
                    </a:lnTo>
                    <a:lnTo>
                      <a:pt x="0" y="28"/>
                    </a:lnTo>
                    <a:lnTo>
                      <a:pt x="0" y="24"/>
                    </a:lnTo>
                    <a:lnTo>
                      <a:pt x="0" y="24"/>
                    </a:lnTo>
                    <a:lnTo>
                      <a:pt x="0" y="18"/>
                    </a:lnTo>
                    <a:lnTo>
                      <a:pt x="2" y="14"/>
                    </a:lnTo>
                    <a:lnTo>
                      <a:pt x="4" y="10"/>
                    </a:lnTo>
                    <a:lnTo>
                      <a:pt x="7" y="6"/>
                    </a:lnTo>
                    <a:lnTo>
                      <a:pt x="11" y="4"/>
                    </a:lnTo>
                    <a:lnTo>
                      <a:pt x="15" y="1"/>
                    </a:lnTo>
                    <a:lnTo>
                      <a:pt x="19" y="0"/>
                    </a:lnTo>
                    <a:lnTo>
                      <a:pt x="23" y="0"/>
                    </a:lnTo>
                    <a:lnTo>
                      <a:pt x="23"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24"/>
              <p:cNvSpPr>
                <a:spLocks/>
              </p:cNvSpPr>
              <p:nvPr/>
            </p:nvSpPr>
            <p:spPr bwMode="auto">
              <a:xfrm>
                <a:off x="3987800" y="331787"/>
                <a:ext cx="184150" cy="280988"/>
              </a:xfrm>
              <a:custGeom>
                <a:avLst/>
                <a:gdLst>
                  <a:gd name="T0" fmla="*/ 20 w 116"/>
                  <a:gd name="T1" fmla="*/ 33 h 177"/>
                  <a:gd name="T2" fmla="*/ 27 w 116"/>
                  <a:gd name="T3" fmla="*/ 33 h 177"/>
                  <a:gd name="T4" fmla="*/ 27 w 116"/>
                  <a:gd name="T5" fmla="*/ 91 h 177"/>
                  <a:gd name="T6" fmla="*/ 27 w 116"/>
                  <a:gd name="T7" fmla="*/ 91 h 177"/>
                  <a:gd name="T8" fmla="*/ 27 w 116"/>
                  <a:gd name="T9" fmla="*/ 177 h 177"/>
                  <a:gd name="T10" fmla="*/ 54 w 116"/>
                  <a:gd name="T11" fmla="*/ 177 h 177"/>
                  <a:gd name="T12" fmla="*/ 54 w 116"/>
                  <a:gd name="T13" fmla="*/ 84 h 177"/>
                  <a:gd name="T14" fmla="*/ 62 w 116"/>
                  <a:gd name="T15" fmla="*/ 84 h 177"/>
                  <a:gd name="T16" fmla="*/ 62 w 116"/>
                  <a:gd name="T17" fmla="*/ 177 h 177"/>
                  <a:gd name="T18" fmla="*/ 91 w 116"/>
                  <a:gd name="T19" fmla="*/ 177 h 177"/>
                  <a:gd name="T20" fmla="*/ 91 w 116"/>
                  <a:gd name="T21" fmla="*/ 84 h 177"/>
                  <a:gd name="T22" fmla="*/ 91 w 116"/>
                  <a:gd name="T23" fmla="*/ 84 h 177"/>
                  <a:gd name="T24" fmla="*/ 91 w 116"/>
                  <a:gd name="T25" fmla="*/ 33 h 177"/>
                  <a:gd name="T26" fmla="*/ 97 w 116"/>
                  <a:gd name="T27" fmla="*/ 33 h 177"/>
                  <a:gd name="T28" fmla="*/ 97 w 116"/>
                  <a:gd name="T29" fmla="*/ 84 h 177"/>
                  <a:gd name="T30" fmla="*/ 116 w 116"/>
                  <a:gd name="T31" fmla="*/ 84 h 177"/>
                  <a:gd name="T32" fmla="*/ 116 w 116"/>
                  <a:gd name="T33" fmla="*/ 0 h 177"/>
                  <a:gd name="T34" fmla="*/ 0 w 116"/>
                  <a:gd name="T35" fmla="*/ 0 h 177"/>
                  <a:gd name="T36" fmla="*/ 0 w 116"/>
                  <a:gd name="T37" fmla="*/ 84 h 177"/>
                  <a:gd name="T38" fmla="*/ 20 w 116"/>
                  <a:gd name="T39" fmla="*/ 84 h 177"/>
                  <a:gd name="T40" fmla="*/ 20 w 116"/>
                  <a:gd name="T41" fmla="*/ 3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77">
                    <a:moveTo>
                      <a:pt x="20" y="33"/>
                    </a:moveTo>
                    <a:lnTo>
                      <a:pt x="27" y="33"/>
                    </a:lnTo>
                    <a:lnTo>
                      <a:pt x="27" y="91"/>
                    </a:lnTo>
                    <a:lnTo>
                      <a:pt x="27" y="91"/>
                    </a:lnTo>
                    <a:lnTo>
                      <a:pt x="27" y="177"/>
                    </a:lnTo>
                    <a:lnTo>
                      <a:pt x="54" y="177"/>
                    </a:lnTo>
                    <a:lnTo>
                      <a:pt x="54" y="84"/>
                    </a:lnTo>
                    <a:lnTo>
                      <a:pt x="62" y="84"/>
                    </a:lnTo>
                    <a:lnTo>
                      <a:pt x="62" y="177"/>
                    </a:lnTo>
                    <a:lnTo>
                      <a:pt x="91" y="177"/>
                    </a:lnTo>
                    <a:lnTo>
                      <a:pt x="91" y="84"/>
                    </a:lnTo>
                    <a:lnTo>
                      <a:pt x="91" y="84"/>
                    </a:lnTo>
                    <a:lnTo>
                      <a:pt x="91" y="33"/>
                    </a:lnTo>
                    <a:lnTo>
                      <a:pt x="97" y="33"/>
                    </a:lnTo>
                    <a:lnTo>
                      <a:pt x="97" y="84"/>
                    </a:lnTo>
                    <a:lnTo>
                      <a:pt x="116" y="84"/>
                    </a:lnTo>
                    <a:lnTo>
                      <a:pt x="116" y="0"/>
                    </a:lnTo>
                    <a:lnTo>
                      <a:pt x="0" y="0"/>
                    </a:lnTo>
                    <a:lnTo>
                      <a:pt x="0" y="84"/>
                    </a:lnTo>
                    <a:lnTo>
                      <a:pt x="20" y="84"/>
                    </a:lnTo>
                    <a:lnTo>
                      <a:pt x="20" y="33"/>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25"/>
              <p:cNvSpPr>
                <a:spLocks/>
              </p:cNvSpPr>
              <p:nvPr/>
            </p:nvSpPr>
            <p:spPr bwMode="auto">
              <a:xfrm>
                <a:off x="4249738" y="242887"/>
                <a:ext cx="74612" cy="74613"/>
              </a:xfrm>
              <a:custGeom>
                <a:avLst/>
                <a:gdLst>
                  <a:gd name="T0" fmla="*/ 24 w 47"/>
                  <a:gd name="T1" fmla="*/ 0 h 47"/>
                  <a:gd name="T2" fmla="*/ 24 w 47"/>
                  <a:gd name="T3" fmla="*/ 0 h 47"/>
                  <a:gd name="T4" fmla="*/ 28 w 47"/>
                  <a:gd name="T5" fmla="*/ 0 h 47"/>
                  <a:gd name="T6" fmla="*/ 32 w 47"/>
                  <a:gd name="T7" fmla="*/ 1 h 47"/>
                  <a:gd name="T8" fmla="*/ 36 w 47"/>
                  <a:gd name="T9" fmla="*/ 4 h 47"/>
                  <a:gd name="T10" fmla="*/ 40 w 47"/>
                  <a:gd name="T11" fmla="*/ 6 h 47"/>
                  <a:gd name="T12" fmla="*/ 43 w 47"/>
                  <a:gd name="T13" fmla="*/ 10 h 47"/>
                  <a:gd name="T14" fmla="*/ 46 w 47"/>
                  <a:gd name="T15" fmla="*/ 14 h 47"/>
                  <a:gd name="T16" fmla="*/ 47 w 47"/>
                  <a:gd name="T17" fmla="*/ 18 h 47"/>
                  <a:gd name="T18" fmla="*/ 47 w 47"/>
                  <a:gd name="T19" fmla="*/ 24 h 47"/>
                  <a:gd name="T20" fmla="*/ 47 w 47"/>
                  <a:gd name="T21" fmla="*/ 24 h 47"/>
                  <a:gd name="T22" fmla="*/ 47 w 47"/>
                  <a:gd name="T23" fmla="*/ 28 h 47"/>
                  <a:gd name="T24" fmla="*/ 46 w 47"/>
                  <a:gd name="T25" fmla="*/ 32 h 47"/>
                  <a:gd name="T26" fmla="*/ 43 w 47"/>
                  <a:gd name="T27" fmla="*/ 36 h 47"/>
                  <a:gd name="T28" fmla="*/ 40 w 47"/>
                  <a:gd name="T29" fmla="*/ 40 h 47"/>
                  <a:gd name="T30" fmla="*/ 36 w 47"/>
                  <a:gd name="T31" fmla="*/ 43 h 47"/>
                  <a:gd name="T32" fmla="*/ 32 w 47"/>
                  <a:gd name="T33" fmla="*/ 45 h 47"/>
                  <a:gd name="T34" fmla="*/ 28 w 47"/>
                  <a:gd name="T35" fmla="*/ 47 h 47"/>
                  <a:gd name="T36" fmla="*/ 24 w 47"/>
                  <a:gd name="T37" fmla="*/ 47 h 47"/>
                  <a:gd name="T38" fmla="*/ 24 w 47"/>
                  <a:gd name="T39" fmla="*/ 47 h 47"/>
                  <a:gd name="T40" fmla="*/ 19 w 47"/>
                  <a:gd name="T41" fmla="*/ 47 h 47"/>
                  <a:gd name="T42" fmla="*/ 15 w 47"/>
                  <a:gd name="T43" fmla="*/ 45 h 47"/>
                  <a:gd name="T44" fmla="*/ 11 w 47"/>
                  <a:gd name="T45" fmla="*/ 43 h 47"/>
                  <a:gd name="T46" fmla="*/ 7 w 47"/>
                  <a:gd name="T47" fmla="*/ 40 h 47"/>
                  <a:gd name="T48" fmla="*/ 4 w 47"/>
                  <a:gd name="T49" fmla="*/ 36 h 47"/>
                  <a:gd name="T50" fmla="*/ 1 w 47"/>
                  <a:gd name="T51" fmla="*/ 32 h 47"/>
                  <a:gd name="T52" fmla="*/ 0 w 47"/>
                  <a:gd name="T53" fmla="*/ 28 h 47"/>
                  <a:gd name="T54" fmla="*/ 0 w 47"/>
                  <a:gd name="T55" fmla="*/ 24 h 47"/>
                  <a:gd name="T56" fmla="*/ 0 w 47"/>
                  <a:gd name="T57" fmla="*/ 24 h 47"/>
                  <a:gd name="T58" fmla="*/ 0 w 47"/>
                  <a:gd name="T59" fmla="*/ 18 h 47"/>
                  <a:gd name="T60" fmla="*/ 1 w 47"/>
                  <a:gd name="T61" fmla="*/ 14 h 47"/>
                  <a:gd name="T62" fmla="*/ 4 w 47"/>
                  <a:gd name="T63" fmla="*/ 10 h 47"/>
                  <a:gd name="T64" fmla="*/ 7 w 47"/>
                  <a:gd name="T65" fmla="*/ 6 h 47"/>
                  <a:gd name="T66" fmla="*/ 11 w 47"/>
                  <a:gd name="T67" fmla="*/ 4 h 47"/>
                  <a:gd name="T68" fmla="*/ 15 w 47"/>
                  <a:gd name="T69" fmla="*/ 1 h 47"/>
                  <a:gd name="T70" fmla="*/ 19 w 47"/>
                  <a:gd name="T71" fmla="*/ 0 h 47"/>
                  <a:gd name="T72" fmla="*/ 24 w 47"/>
                  <a:gd name="T73" fmla="*/ 0 h 47"/>
                  <a:gd name="T74" fmla="*/ 24 w 47"/>
                  <a:gd name="T7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24" y="0"/>
                    </a:moveTo>
                    <a:lnTo>
                      <a:pt x="24" y="0"/>
                    </a:lnTo>
                    <a:lnTo>
                      <a:pt x="28" y="0"/>
                    </a:lnTo>
                    <a:lnTo>
                      <a:pt x="32" y="1"/>
                    </a:lnTo>
                    <a:lnTo>
                      <a:pt x="36" y="4"/>
                    </a:lnTo>
                    <a:lnTo>
                      <a:pt x="40" y="6"/>
                    </a:lnTo>
                    <a:lnTo>
                      <a:pt x="43" y="10"/>
                    </a:lnTo>
                    <a:lnTo>
                      <a:pt x="46" y="14"/>
                    </a:lnTo>
                    <a:lnTo>
                      <a:pt x="47" y="18"/>
                    </a:lnTo>
                    <a:lnTo>
                      <a:pt x="47" y="24"/>
                    </a:lnTo>
                    <a:lnTo>
                      <a:pt x="47" y="24"/>
                    </a:lnTo>
                    <a:lnTo>
                      <a:pt x="47" y="28"/>
                    </a:lnTo>
                    <a:lnTo>
                      <a:pt x="46" y="32"/>
                    </a:lnTo>
                    <a:lnTo>
                      <a:pt x="43" y="36"/>
                    </a:lnTo>
                    <a:lnTo>
                      <a:pt x="40" y="40"/>
                    </a:lnTo>
                    <a:lnTo>
                      <a:pt x="36" y="43"/>
                    </a:lnTo>
                    <a:lnTo>
                      <a:pt x="32" y="45"/>
                    </a:lnTo>
                    <a:lnTo>
                      <a:pt x="28" y="47"/>
                    </a:lnTo>
                    <a:lnTo>
                      <a:pt x="24" y="47"/>
                    </a:lnTo>
                    <a:lnTo>
                      <a:pt x="24" y="47"/>
                    </a:lnTo>
                    <a:lnTo>
                      <a:pt x="19" y="47"/>
                    </a:lnTo>
                    <a:lnTo>
                      <a:pt x="15" y="45"/>
                    </a:lnTo>
                    <a:lnTo>
                      <a:pt x="11" y="43"/>
                    </a:lnTo>
                    <a:lnTo>
                      <a:pt x="7" y="40"/>
                    </a:lnTo>
                    <a:lnTo>
                      <a:pt x="4" y="36"/>
                    </a:lnTo>
                    <a:lnTo>
                      <a:pt x="1" y="32"/>
                    </a:lnTo>
                    <a:lnTo>
                      <a:pt x="0" y="28"/>
                    </a:lnTo>
                    <a:lnTo>
                      <a:pt x="0" y="24"/>
                    </a:lnTo>
                    <a:lnTo>
                      <a:pt x="0" y="24"/>
                    </a:lnTo>
                    <a:lnTo>
                      <a:pt x="0" y="18"/>
                    </a:lnTo>
                    <a:lnTo>
                      <a:pt x="1" y="14"/>
                    </a:lnTo>
                    <a:lnTo>
                      <a:pt x="4" y="10"/>
                    </a:lnTo>
                    <a:lnTo>
                      <a:pt x="7" y="6"/>
                    </a:lnTo>
                    <a:lnTo>
                      <a:pt x="11" y="4"/>
                    </a:lnTo>
                    <a:lnTo>
                      <a:pt x="15" y="1"/>
                    </a:lnTo>
                    <a:lnTo>
                      <a:pt x="19" y="0"/>
                    </a:lnTo>
                    <a:lnTo>
                      <a:pt x="24" y="0"/>
                    </a:lnTo>
                    <a:lnTo>
                      <a:pt x="24"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26"/>
              <p:cNvSpPr>
                <a:spLocks/>
              </p:cNvSpPr>
              <p:nvPr/>
            </p:nvSpPr>
            <p:spPr bwMode="auto">
              <a:xfrm>
                <a:off x="4183063" y="331787"/>
                <a:ext cx="207962" cy="280988"/>
              </a:xfrm>
              <a:custGeom>
                <a:avLst/>
                <a:gdLst>
                  <a:gd name="T0" fmla="*/ 113 w 131"/>
                  <a:gd name="T1" fmla="*/ 84 h 177"/>
                  <a:gd name="T2" fmla="*/ 131 w 131"/>
                  <a:gd name="T3" fmla="*/ 84 h 177"/>
                  <a:gd name="T4" fmla="*/ 108 w 131"/>
                  <a:gd name="T5" fmla="*/ 0 h 177"/>
                  <a:gd name="T6" fmla="*/ 24 w 131"/>
                  <a:gd name="T7" fmla="*/ 0 h 177"/>
                  <a:gd name="T8" fmla="*/ 0 w 131"/>
                  <a:gd name="T9" fmla="*/ 84 h 177"/>
                  <a:gd name="T10" fmla="*/ 17 w 131"/>
                  <a:gd name="T11" fmla="*/ 84 h 177"/>
                  <a:gd name="T12" fmla="*/ 32 w 131"/>
                  <a:gd name="T13" fmla="*/ 33 h 177"/>
                  <a:gd name="T14" fmla="*/ 38 w 131"/>
                  <a:gd name="T15" fmla="*/ 33 h 177"/>
                  <a:gd name="T16" fmla="*/ 13 w 131"/>
                  <a:gd name="T17" fmla="*/ 126 h 177"/>
                  <a:gd name="T18" fmla="*/ 34 w 131"/>
                  <a:gd name="T19" fmla="*/ 126 h 177"/>
                  <a:gd name="T20" fmla="*/ 34 w 131"/>
                  <a:gd name="T21" fmla="*/ 177 h 177"/>
                  <a:gd name="T22" fmla="*/ 62 w 131"/>
                  <a:gd name="T23" fmla="*/ 177 h 177"/>
                  <a:gd name="T24" fmla="*/ 62 w 131"/>
                  <a:gd name="T25" fmla="*/ 126 h 177"/>
                  <a:gd name="T26" fmla="*/ 70 w 131"/>
                  <a:gd name="T27" fmla="*/ 126 h 177"/>
                  <a:gd name="T28" fmla="*/ 70 w 131"/>
                  <a:gd name="T29" fmla="*/ 177 h 177"/>
                  <a:gd name="T30" fmla="*/ 97 w 131"/>
                  <a:gd name="T31" fmla="*/ 177 h 177"/>
                  <a:gd name="T32" fmla="*/ 97 w 131"/>
                  <a:gd name="T33" fmla="*/ 126 h 177"/>
                  <a:gd name="T34" fmla="*/ 117 w 131"/>
                  <a:gd name="T35" fmla="*/ 126 h 177"/>
                  <a:gd name="T36" fmla="*/ 92 w 131"/>
                  <a:gd name="T37" fmla="*/ 33 h 177"/>
                  <a:gd name="T38" fmla="*/ 98 w 131"/>
                  <a:gd name="T39" fmla="*/ 33 h 177"/>
                  <a:gd name="T40" fmla="*/ 113 w 131"/>
                  <a:gd name="T41" fmla="*/ 8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177">
                    <a:moveTo>
                      <a:pt x="113" y="84"/>
                    </a:moveTo>
                    <a:lnTo>
                      <a:pt x="131" y="84"/>
                    </a:lnTo>
                    <a:lnTo>
                      <a:pt x="108" y="0"/>
                    </a:lnTo>
                    <a:lnTo>
                      <a:pt x="24" y="0"/>
                    </a:lnTo>
                    <a:lnTo>
                      <a:pt x="0" y="84"/>
                    </a:lnTo>
                    <a:lnTo>
                      <a:pt x="17" y="84"/>
                    </a:lnTo>
                    <a:lnTo>
                      <a:pt x="32" y="33"/>
                    </a:lnTo>
                    <a:lnTo>
                      <a:pt x="38" y="33"/>
                    </a:lnTo>
                    <a:lnTo>
                      <a:pt x="13" y="126"/>
                    </a:lnTo>
                    <a:lnTo>
                      <a:pt x="34" y="126"/>
                    </a:lnTo>
                    <a:lnTo>
                      <a:pt x="34" y="177"/>
                    </a:lnTo>
                    <a:lnTo>
                      <a:pt x="62" y="177"/>
                    </a:lnTo>
                    <a:lnTo>
                      <a:pt x="62" y="126"/>
                    </a:lnTo>
                    <a:lnTo>
                      <a:pt x="70" y="126"/>
                    </a:lnTo>
                    <a:lnTo>
                      <a:pt x="70" y="177"/>
                    </a:lnTo>
                    <a:lnTo>
                      <a:pt x="97" y="177"/>
                    </a:lnTo>
                    <a:lnTo>
                      <a:pt x="97" y="126"/>
                    </a:lnTo>
                    <a:lnTo>
                      <a:pt x="117" y="126"/>
                    </a:lnTo>
                    <a:lnTo>
                      <a:pt x="92" y="33"/>
                    </a:lnTo>
                    <a:lnTo>
                      <a:pt x="98" y="33"/>
                    </a:lnTo>
                    <a:lnTo>
                      <a:pt x="113" y="8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27"/>
              <p:cNvSpPr>
                <a:spLocks noEditPoints="1"/>
              </p:cNvSpPr>
              <p:nvPr/>
            </p:nvSpPr>
            <p:spPr bwMode="auto">
              <a:xfrm>
                <a:off x="2017713" y="1046162"/>
                <a:ext cx="306387" cy="306388"/>
              </a:xfrm>
              <a:custGeom>
                <a:avLst/>
                <a:gdLst>
                  <a:gd name="T0" fmla="*/ 153 w 193"/>
                  <a:gd name="T1" fmla="*/ 174 h 193"/>
                  <a:gd name="T2" fmla="*/ 183 w 193"/>
                  <a:gd name="T3" fmla="*/ 140 h 193"/>
                  <a:gd name="T4" fmla="*/ 192 w 193"/>
                  <a:gd name="T5" fmla="*/ 110 h 193"/>
                  <a:gd name="T6" fmla="*/ 187 w 193"/>
                  <a:gd name="T7" fmla="*/ 63 h 193"/>
                  <a:gd name="T8" fmla="*/ 168 w 193"/>
                  <a:gd name="T9" fmla="*/ 31 h 193"/>
                  <a:gd name="T10" fmla="*/ 137 w 193"/>
                  <a:gd name="T11" fmla="*/ 8 h 193"/>
                  <a:gd name="T12" fmla="*/ 114 w 193"/>
                  <a:gd name="T13" fmla="*/ 1 h 193"/>
                  <a:gd name="T14" fmla="*/ 108 w 193"/>
                  <a:gd name="T15" fmla="*/ 9 h 193"/>
                  <a:gd name="T16" fmla="*/ 119 w 193"/>
                  <a:gd name="T17" fmla="*/ 9 h 193"/>
                  <a:gd name="T18" fmla="*/ 130 w 193"/>
                  <a:gd name="T19" fmla="*/ 13 h 193"/>
                  <a:gd name="T20" fmla="*/ 126 w 193"/>
                  <a:gd name="T21" fmla="*/ 17 h 193"/>
                  <a:gd name="T22" fmla="*/ 116 w 193"/>
                  <a:gd name="T23" fmla="*/ 19 h 193"/>
                  <a:gd name="T24" fmla="*/ 114 w 193"/>
                  <a:gd name="T25" fmla="*/ 31 h 193"/>
                  <a:gd name="T26" fmla="*/ 121 w 193"/>
                  <a:gd name="T27" fmla="*/ 39 h 193"/>
                  <a:gd name="T28" fmla="*/ 133 w 193"/>
                  <a:gd name="T29" fmla="*/ 24 h 193"/>
                  <a:gd name="T30" fmla="*/ 143 w 193"/>
                  <a:gd name="T31" fmla="*/ 19 h 193"/>
                  <a:gd name="T32" fmla="*/ 150 w 193"/>
                  <a:gd name="T33" fmla="*/ 25 h 193"/>
                  <a:gd name="T34" fmla="*/ 161 w 193"/>
                  <a:gd name="T35" fmla="*/ 36 h 193"/>
                  <a:gd name="T36" fmla="*/ 161 w 193"/>
                  <a:gd name="T37" fmla="*/ 47 h 193"/>
                  <a:gd name="T38" fmla="*/ 156 w 193"/>
                  <a:gd name="T39" fmla="*/ 40 h 193"/>
                  <a:gd name="T40" fmla="*/ 148 w 193"/>
                  <a:gd name="T41" fmla="*/ 43 h 193"/>
                  <a:gd name="T42" fmla="*/ 143 w 193"/>
                  <a:gd name="T43" fmla="*/ 44 h 193"/>
                  <a:gd name="T44" fmla="*/ 149 w 193"/>
                  <a:gd name="T45" fmla="*/ 48 h 193"/>
                  <a:gd name="T46" fmla="*/ 135 w 193"/>
                  <a:gd name="T47" fmla="*/ 51 h 193"/>
                  <a:gd name="T48" fmla="*/ 119 w 193"/>
                  <a:gd name="T49" fmla="*/ 62 h 193"/>
                  <a:gd name="T50" fmla="*/ 107 w 193"/>
                  <a:gd name="T51" fmla="*/ 73 h 193"/>
                  <a:gd name="T52" fmla="*/ 111 w 193"/>
                  <a:gd name="T53" fmla="*/ 115 h 193"/>
                  <a:gd name="T54" fmla="*/ 121 w 193"/>
                  <a:gd name="T55" fmla="*/ 117 h 193"/>
                  <a:gd name="T56" fmla="*/ 133 w 193"/>
                  <a:gd name="T57" fmla="*/ 117 h 193"/>
                  <a:gd name="T58" fmla="*/ 145 w 193"/>
                  <a:gd name="T59" fmla="*/ 125 h 193"/>
                  <a:gd name="T60" fmla="*/ 157 w 193"/>
                  <a:gd name="T61" fmla="*/ 139 h 193"/>
                  <a:gd name="T62" fmla="*/ 170 w 193"/>
                  <a:gd name="T63" fmla="*/ 142 h 193"/>
                  <a:gd name="T64" fmla="*/ 118 w 193"/>
                  <a:gd name="T65" fmla="*/ 182 h 193"/>
                  <a:gd name="T66" fmla="*/ 104 w 193"/>
                  <a:gd name="T67" fmla="*/ 162 h 193"/>
                  <a:gd name="T68" fmla="*/ 2 w 193"/>
                  <a:gd name="T69" fmla="*/ 106 h 193"/>
                  <a:gd name="T70" fmla="*/ 11 w 193"/>
                  <a:gd name="T71" fmla="*/ 140 h 193"/>
                  <a:gd name="T72" fmla="*/ 49 w 193"/>
                  <a:gd name="T73" fmla="*/ 179 h 193"/>
                  <a:gd name="T74" fmla="*/ 103 w 193"/>
                  <a:gd name="T75" fmla="*/ 160 h 193"/>
                  <a:gd name="T76" fmla="*/ 96 w 193"/>
                  <a:gd name="T77" fmla="*/ 143 h 193"/>
                  <a:gd name="T78" fmla="*/ 102 w 193"/>
                  <a:gd name="T79" fmla="*/ 124 h 193"/>
                  <a:gd name="T80" fmla="*/ 92 w 193"/>
                  <a:gd name="T81" fmla="*/ 121 h 193"/>
                  <a:gd name="T82" fmla="*/ 80 w 193"/>
                  <a:gd name="T83" fmla="*/ 110 h 193"/>
                  <a:gd name="T84" fmla="*/ 64 w 193"/>
                  <a:gd name="T85" fmla="*/ 105 h 193"/>
                  <a:gd name="T86" fmla="*/ 52 w 193"/>
                  <a:gd name="T87" fmla="*/ 93 h 193"/>
                  <a:gd name="T88" fmla="*/ 44 w 193"/>
                  <a:gd name="T89" fmla="*/ 77 h 193"/>
                  <a:gd name="T90" fmla="*/ 46 w 193"/>
                  <a:gd name="T91" fmla="*/ 92 h 193"/>
                  <a:gd name="T92" fmla="*/ 40 w 193"/>
                  <a:gd name="T93" fmla="*/ 82 h 193"/>
                  <a:gd name="T94" fmla="*/ 33 w 193"/>
                  <a:gd name="T95" fmla="*/ 67 h 193"/>
                  <a:gd name="T96" fmla="*/ 44 w 193"/>
                  <a:gd name="T97" fmla="*/ 44 h 193"/>
                  <a:gd name="T98" fmla="*/ 42 w 193"/>
                  <a:gd name="T99" fmla="*/ 32 h 193"/>
                  <a:gd name="T100" fmla="*/ 80 w 193"/>
                  <a:gd name="T101" fmla="*/ 7 h 193"/>
                  <a:gd name="T102" fmla="*/ 95 w 193"/>
                  <a:gd name="T103" fmla="*/ 5 h 193"/>
                  <a:gd name="T104" fmla="*/ 67 w 193"/>
                  <a:gd name="T105" fmla="*/ 5 h 193"/>
                  <a:gd name="T106" fmla="*/ 34 w 193"/>
                  <a:gd name="T107" fmla="*/ 24 h 193"/>
                  <a:gd name="T108" fmla="*/ 10 w 193"/>
                  <a:gd name="T109" fmla="*/ 54 h 193"/>
                  <a:gd name="T110" fmla="*/ 103 w 193"/>
                  <a:gd name="T111" fmla="*/ 120 h 193"/>
                  <a:gd name="T112" fmla="*/ 92 w 193"/>
                  <a:gd name="T113" fmla="*/ 109 h 193"/>
                  <a:gd name="T114" fmla="*/ 85 w 193"/>
                  <a:gd name="T115" fmla="*/ 100 h 193"/>
                  <a:gd name="T116" fmla="*/ 75 w 193"/>
                  <a:gd name="T117" fmla="*/ 101 h 193"/>
                  <a:gd name="T118" fmla="*/ 71 w 193"/>
                  <a:gd name="T119" fmla="*/ 85 h 193"/>
                  <a:gd name="T120" fmla="*/ 87 w 193"/>
                  <a:gd name="T121" fmla="*/ 79 h 193"/>
                  <a:gd name="T122" fmla="*/ 102 w 193"/>
                  <a:gd name="T123" fmla="*/ 8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103" y="191"/>
                    </a:moveTo>
                    <a:lnTo>
                      <a:pt x="103" y="191"/>
                    </a:lnTo>
                    <a:lnTo>
                      <a:pt x="118" y="190"/>
                    </a:lnTo>
                    <a:lnTo>
                      <a:pt x="118" y="190"/>
                    </a:lnTo>
                    <a:lnTo>
                      <a:pt x="127" y="187"/>
                    </a:lnTo>
                    <a:lnTo>
                      <a:pt x="127" y="187"/>
                    </a:lnTo>
                    <a:lnTo>
                      <a:pt x="133" y="186"/>
                    </a:lnTo>
                    <a:lnTo>
                      <a:pt x="133" y="186"/>
                    </a:lnTo>
                    <a:lnTo>
                      <a:pt x="141" y="182"/>
                    </a:lnTo>
                    <a:lnTo>
                      <a:pt x="141" y="182"/>
                    </a:lnTo>
                    <a:lnTo>
                      <a:pt x="145" y="179"/>
                    </a:lnTo>
                    <a:lnTo>
                      <a:pt x="145" y="179"/>
                    </a:lnTo>
                    <a:lnTo>
                      <a:pt x="153" y="174"/>
                    </a:lnTo>
                    <a:lnTo>
                      <a:pt x="161" y="167"/>
                    </a:lnTo>
                    <a:lnTo>
                      <a:pt x="161" y="167"/>
                    </a:lnTo>
                    <a:lnTo>
                      <a:pt x="165" y="164"/>
                    </a:lnTo>
                    <a:lnTo>
                      <a:pt x="165" y="164"/>
                    </a:lnTo>
                    <a:lnTo>
                      <a:pt x="168" y="160"/>
                    </a:lnTo>
                    <a:lnTo>
                      <a:pt x="168" y="160"/>
                    </a:lnTo>
                    <a:lnTo>
                      <a:pt x="173" y="155"/>
                    </a:lnTo>
                    <a:lnTo>
                      <a:pt x="173" y="155"/>
                    </a:lnTo>
                    <a:lnTo>
                      <a:pt x="179" y="147"/>
                    </a:lnTo>
                    <a:lnTo>
                      <a:pt x="179" y="147"/>
                    </a:lnTo>
                    <a:lnTo>
                      <a:pt x="180" y="144"/>
                    </a:lnTo>
                    <a:lnTo>
                      <a:pt x="180" y="144"/>
                    </a:lnTo>
                    <a:lnTo>
                      <a:pt x="183" y="140"/>
                    </a:lnTo>
                    <a:lnTo>
                      <a:pt x="183" y="140"/>
                    </a:lnTo>
                    <a:lnTo>
                      <a:pt x="184" y="137"/>
                    </a:lnTo>
                    <a:lnTo>
                      <a:pt x="184" y="137"/>
                    </a:lnTo>
                    <a:lnTo>
                      <a:pt x="185" y="133"/>
                    </a:lnTo>
                    <a:lnTo>
                      <a:pt x="185" y="133"/>
                    </a:lnTo>
                    <a:lnTo>
                      <a:pt x="187" y="129"/>
                    </a:lnTo>
                    <a:lnTo>
                      <a:pt x="187" y="129"/>
                    </a:lnTo>
                    <a:lnTo>
                      <a:pt x="191" y="120"/>
                    </a:lnTo>
                    <a:lnTo>
                      <a:pt x="191" y="120"/>
                    </a:lnTo>
                    <a:lnTo>
                      <a:pt x="191" y="116"/>
                    </a:lnTo>
                    <a:lnTo>
                      <a:pt x="191" y="116"/>
                    </a:lnTo>
                    <a:lnTo>
                      <a:pt x="192" y="110"/>
                    </a:lnTo>
                    <a:lnTo>
                      <a:pt x="192" y="110"/>
                    </a:lnTo>
                    <a:lnTo>
                      <a:pt x="192" y="106"/>
                    </a:lnTo>
                    <a:lnTo>
                      <a:pt x="192" y="106"/>
                    </a:lnTo>
                    <a:lnTo>
                      <a:pt x="193" y="96"/>
                    </a:lnTo>
                    <a:lnTo>
                      <a:pt x="193" y="96"/>
                    </a:lnTo>
                    <a:lnTo>
                      <a:pt x="192" y="86"/>
                    </a:lnTo>
                    <a:lnTo>
                      <a:pt x="192" y="86"/>
                    </a:lnTo>
                    <a:lnTo>
                      <a:pt x="192" y="81"/>
                    </a:lnTo>
                    <a:lnTo>
                      <a:pt x="192" y="81"/>
                    </a:lnTo>
                    <a:lnTo>
                      <a:pt x="191" y="77"/>
                    </a:lnTo>
                    <a:lnTo>
                      <a:pt x="191" y="77"/>
                    </a:lnTo>
                    <a:lnTo>
                      <a:pt x="191" y="73"/>
                    </a:lnTo>
                    <a:lnTo>
                      <a:pt x="191" y="73"/>
                    </a:lnTo>
                    <a:lnTo>
                      <a:pt x="187" y="63"/>
                    </a:lnTo>
                    <a:lnTo>
                      <a:pt x="187" y="63"/>
                    </a:lnTo>
                    <a:lnTo>
                      <a:pt x="187" y="61"/>
                    </a:lnTo>
                    <a:lnTo>
                      <a:pt x="187" y="61"/>
                    </a:lnTo>
                    <a:lnTo>
                      <a:pt x="184" y="54"/>
                    </a:lnTo>
                    <a:lnTo>
                      <a:pt x="184" y="54"/>
                    </a:lnTo>
                    <a:lnTo>
                      <a:pt x="183" y="52"/>
                    </a:lnTo>
                    <a:lnTo>
                      <a:pt x="183" y="52"/>
                    </a:lnTo>
                    <a:lnTo>
                      <a:pt x="180" y="48"/>
                    </a:lnTo>
                    <a:lnTo>
                      <a:pt x="180" y="48"/>
                    </a:lnTo>
                    <a:lnTo>
                      <a:pt x="173" y="36"/>
                    </a:lnTo>
                    <a:lnTo>
                      <a:pt x="173" y="36"/>
                    </a:lnTo>
                    <a:lnTo>
                      <a:pt x="168" y="31"/>
                    </a:lnTo>
                    <a:lnTo>
                      <a:pt x="168" y="31"/>
                    </a:lnTo>
                    <a:lnTo>
                      <a:pt x="165" y="28"/>
                    </a:lnTo>
                    <a:lnTo>
                      <a:pt x="165" y="28"/>
                    </a:lnTo>
                    <a:lnTo>
                      <a:pt x="161" y="25"/>
                    </a:lnTo>
                    <a:lnTo>
                      <a:pt x="161" y="25"/>
                    </a:lnTo>
                    <a:lnTo>
                      <a:pt x="154" y="19"/>
                    </a:lnTo>
                    <a:lnTo>
                      <a:pt x="154" y="19"/>
                    </a:lnTo>
                    <a:lnTo>
                      <a:pt x="145" y="13"/>
                    </a:lnTo>
                    <a:lnTo>
                      <a:pt x="145" y="13"/>
                    </a:lnTo>
                    <a:lnTo>
                      <a:pt x="141" y="11"/>
                    </a:lnTo>
                    <a:lnTo>
                      <a:pt x="141" y="11"/>
                    </a:lnTo>
                    <a:lnTo>
                      <a:pt x="139" y="9"/>
                    </a:lnTo>
                    <a:lnTo>
                      <a:pt x="139" y="9"/>
                    </a:lnTo>
                    <a:lnTo>
                      <a:pt x="137" y="8"/>
                    </a:lnTo>
                    <a:lnTo>
                      <a:pt x="135" y="8"/>
                    </a:lnTo>
                    <a:lnTo>
                      <a:pt x="135" y="8"/>
                    </a:lnTo>
                    <a:lnTo>
                      <a:pt x="133" y="7"/>
                    </a:lnTo>
                    <a:lnTo>
                      <a:pt x="133" y="7"/>
                    </a:lnTo>
                    <a:lnTo>
                      <a:pt x="133" y="7"/>
                    </a:lnTo>
                    <a:lnTo>
                      <a:pt x="129" y="5"/>
                    </a:lnTo>
                    <a:lnTo>
                      <a:pt x="127" y="5"/>
                    </a:lnTo>
                    <a:lnTo>
                      <a:pt x="127" y="5"/>
                    </a:lnTo>
                    <a:lnTo>
                      <a:pt x="119" y="2"/>
                    </a:lnTo>
                    <a:lnTo>
                      <a:pt x="119" y="2"/>
                    </a:lnTo>
                    <a:lnTo>
                      <a:pt x="116" y="2"/>
                    </a:lnTo>
                    <a:lnTo>
                      <a:pt x="116" y="2"/>
                    </a:lnTo>
                    <a:lnTo>
                      <a:pt x="114" y="1"/>
                    </a:lnTo>
                    <a:lnTo>
                      <a:pt x="114" y="1"/>
                    </a:lnTo>
                    <a:lnTo>
                      <a:pt x="103" y="0"/>
                    </a:lnTo>
                    <a:lnTo>
                      <a:pt x="103" y="5"/>
                    </a:lnTo>
                    <a:lnTo>
                      <a:pt x="103" y="5"/>
                    </a:lnTo>
                    <a:lnTo>
                      <a:pt x="115" y="7"/>
                    </a:lnTo>
                    <a:lnTo>
                      <a:pt x="115" y="7"/>
                    </a:lnTo>
                    <a:lnTo>
                      <a:pt x="114" y="8"/>
                    </a:lnTo>
                    <a:lnTo>
                      <a:pt x="114" y="8"/>
                    </a:lnTo>
                    <a:lnTo>
                      <a:pt x="112" y="9"/>
                    </a:lnTo>
                    <a:lnTo>
                      <a:pt x="112" y="9"/>
                    </a:lnTo>
                    <a:lnTo>
                      <a:pt x="107" y="8"/>
                    </a:lnTo>
                    <a:lnTo>
                      <a:pt x="107" y="8"/>
                    </a:lnTo>
                    <a:lnTo>
                      <a:pt x="108" y="9"/>
                    </a:lnTo>
                    <a:lnTo>
                      <a:pt x="108" y="9"/>
                    </a:lnTo>
                    <a:lnTo>
                      <a:pt x="110" y="11"/>
                    </a:lnTo>
                    <a:lnTo>
                      <a:pt x="112" y="11"/>
                    </a:lnTo>
                    <a:lnTo>
                      <a:pt x="112" y="11"/>
                    </a:lnTo>
                    <a:lnTo>
                      <a:pt x="116" y="9"/>
                    </a:lnTo>
                    <a:lnTo>
                      <a:pt x="116" y="9"/>
                    </a:lnTo>
                    <a:lnTo>
                      <a:pt x="116" y="8"/>
                    </a:lnTo>
                    <a:lnTo>
                      <a:pt x="118" y="8"/>
                    </a:lnTo>
                    <a:lnTo>
                      <a:pt x="118" y="8"/>
                    </a:lnTo>
                    <a:lnTo>
                      <a:pt x="121" y="8"/>
                    </a:lnTo>
                    <a:lnTo>
                      <a:pt x="121" y="8"/>
                    </a:lnTo>
                    <a:lnTo>
                      <a:pt x="121" y="9"/>
                    </a:lnTo>
                    <a:lnTo>
                      <a:pt x="119" y="9"/>
                    </a:lnTo>
                    <a:lnTo>
                      <a:pt x="119" y="9"/>
                    </a:lnTo>
                    <a:lnTo>
                      <a:pt x="121" y="9"/>
                    </a:lnTo>
                    <a:lnTo>
                      <a:pt x="123" y="9"/>
                    </a:lnTo>
                    <a:lnTo>
                      <a:pt x="123" y="9"/>
                    </a:lnTo>
                    <a:lnTo>
                      <a:pt x="123" y="9"/>
                    </a:lnTo>
                    <a:lnTo>
                      <a:pt x="127" y="11"/>
                    </a:lnTo>
                    <a:lnTo>
                      <a:pt x="127" y="11"/>
                    </a:lnTo>
                    <a:lnTo>
                      <a:pt x="134" y="13"/>
                    </a:lnTo>
                    <a:lnTo>
                      <a:pt x="133" y="13"/>
                    </a:lnTo>
                    <a:lnTo>
                      <a:pt x="133" y="13"/>
                    </a:lnTo>
                    <a:lnTo>
                      <a:pt x="131" y="13"/>
                    </a:lnTo>
                    <a:lnTo>
                      <a:pt x="130" y="13"/>
                    </a:lnTo>
                    <a:lnTo>
                      <a:pt x="130" y="13"/>
                    </a:lnTo>
                    <a:lnTo>
                      <a:pt x="131" y="13"/>
                    </a:lnTo>
                    <a:lnTo>
                      <a:pt x="133" y="15"/>
                    </a:lnTo>
                    <a:lnTo>
                      <a:pt x="133" y="15"/>
                    </a:lnTo>
                    <a:lnTo>
                      <a:pt x="134" y="17"/>
                    </a:lnTo>
                    <a:lnTo>
                      <a:pt x="134" y="17"/>
                    </a:lnTo>
                    <a:lnTo>
                      <a:pt x="134" y="17"/>
                    </a:lnTo>
                    <a:lnTo>
                      <a:pt x="133" y="17"/>
                    </a:lnTo>
                    <a:lnTo>
                      <a:pt x="131" y="16"/>
                    </a:lnTo>
                    <a:lnTo>
                      <a:pt x="131" y="16"/>
                    </a:lnTo>
                    <a:lnTo>
                      <a:pt x="129" y="17"/>
                    </a:lnTo>
                    <a:lnTo>
                      <a:pt x="127" y="19"/>
                    </a:lnTo>
                    <a:lnTo>
                      <a:pt x="126" y="17"/>
                    </a:lnTo>
                    <a:lnTo>
                      <a:pt x="126" y="17"/>
                    </a:lnTo>
                    <a:lnTo>
                      <a:pt x="129" y="15"/>
                    </a:lnTo>
                    <a:lnTo>
                      <a:pt x="127" y="15"/>
                    </a:lnTo>
                    <a:lnTo>
                      <a:pt x="127" y="15"/>
                    </a:lnTo>
                    <a:lnTo>
                      <a:pt x="126" y="16"/>
                    </a:lnTo>
                    <a:lnTo>
                      <a:pt x="126" y="16"/>
                    </a:lnTo>
                    <a:lnTo>
                      <a:pt x="123" y="16"/>
                    </a:lnTo>
                    <a:lnTo>
                      <a:pt x="123" y="16"/>
                    </a:lnTo>
                    <a:lnTo>
                      <a:pt x="122" y="17"/>
                    </a:lnTo>
                    <a:lnTo>
                      <a:pt x="122" y="17"/>
                    </a:lnTo>
                    <a:lnTo>
                      <a:pt x="118" y="19"/>
                    </a:lnTo>
                    <a:lnTo>
                      <a:pt x="118" y="19"/>
                    </a:lnTo>
                    <a:lnTo>
                      <a:pt x="116" y="19"/>
                    </a:lnTo>
                    <a:lnTo>
                      <a:pt x="116" y="19"/>
                    </a:lnTo>
                    <a:lnTo>
                      <a:pt x="112" y="20"/>
                    </a:lnTo>
                    <a:lnTo>
                      <a:pt x="112" y="20"/>
                    </a:lnTo>
                    <a:lnTo>
                      <a:pt x="108" y="23"/>
                    </a:lnTo>
                    <a:lnTo>
                      <a:pt x="107" y="25"/>
                    </a:lnTo>
                    <a:lnTo>
                      <a:pt x="107" y="25"/>
                    </a:lnTo>
                    <a:lnTo>
                      <a:pt x="108" y="27"/>
                    </a:lnTo>
                    <a:lnTo>
                      <a:pt x="108" y="27"/>
                    </a:lnTo>
                    <a:lnTo>
                      <a:pt x="108" y="28"/>
                    </a:lnTo>
                    <a:lnTo>
                      <a:pt x="108" y="28"/>
                    </a:lnTo>
                    <a:lnTo>
                      <a:pt x="111" y="28"/>
                    </a:lnTo>
                    <a:lnTo>
                      <a:pt x="111" y="28"/>
                    </a:lnTo>
                    <a:lnTo>
                      <a:pt x="112" y="29"/>
                    </a:lnTo>
                    <a:lnTo>
                      <a:pt x="114" y="31"/>
                    </a:lnTo>
                    <a:lnTo>
                      <a:pt x="114" y="31"/>
                    </a:lnTo>
                    <a:lnTo>
                      <a:pt x="118" y="32"/>
                    </a:lnTo>
                    <a:lnTo>
                      <a:pt x="118" y="32"/>
                    </a:lnTo>
                    <a:lnTo>
                      <a:pt x="119" y="32"/>
                    </a:lnTo>
                    <a:lnTo>
                      <a:pt x="121" y="32"/>
                    </a:lnTo>
                    <a:lnTo>
                      <a:pt x="121" y="32"/>
                    </a:lnTo>
                    <a:lnTo>
                      <a:pt x="121" y="34"/>
                    </a:lnTo>
                    <a:lnTo>
                      <a:pt x="119" y="35"/>
                    </a:lnTo>
                    <a:lnTo>
                      <a:pt x="119" y="35"/>
                    </a:lnTo>
                    <a:lnTo>
                      <a:pt x="119" y="36"/>
                    </a:lnTo>
                    <a:lnTo>
                      <a:pt x="119" y="38"/>
                    </a:lnTo>
                    <a:lnTo>
                      <a:pt x="119" y="38"/>
                    </a:lnTo>
                    <a:lnTo>
                      <a:pt x="121" y="39"/>
                    </a:lnTo>
                    <a:lnTo>
                      <a:pt x="121" y="39"/>
                    </a:lnTo>
                    <a:lnTo>
                      <a:pt x="122" y="39"/>
                    </a:lnTo>
                    <a:lnTo>
                      <a:pt x="123" y="36"/>
                    </a:lnTo>
                    <a:lnTo>
                      <a:pt x="123" y="36"/>
                    </a:lnTo>
                    <a:lnTo>
                      <a:pt x="125" y="35"/>
                    </a:lnTo>
                    <a:lnTo>
                      <a:pt x="125" y="34"/>
                    </a:lnTo>
                    <a:lnTo>
                      <a:pt x="125" y="34"/>
                    </a:lnTo>
                    <a:lnTo>
                      <a:pt x="129" y="32"/>
                    </a:lnTo>
                    <a:lnTo>
                      <a:pt x="131" y="31"/>
                    </a:lnTo>
                    <a:lnTo>
                      <a:pt x="133" y="29"/>
                    </a:lnTo>
                    <a:lnTo>
                      <a:pt x="133" y="25"/>
                    </a:lnTo>
                    <a:lnTo>
                      <a:pt x="133" y="25"/>
                    </a:lnTo>
                    <a:lnTo>
                      <a:pt x="133" y="24"/>
                    </a:lnTo>
                    <a:lnTo>
                      <a:pt x="133" y="24"/>
                    </a:lnTo>
                    <a:lnTo>
                      <a:pt x="134" y="23"/>
                    </a:lnTo>
                    <a:lnTo>
                      <a:pt x="134" y="21"/>
                    </a:lnTo>
                    <a:lnTo>
                      <a:pt x="134" y="21"/>
                    </a:lnTo>
                    <a:lnTo>
                      <a:pt x="135" y="21"/>
                    </a:lnTo>
                    <a:lnTo>
                      <a:pt x="135" y="21"/>
                    </a:lnTo>
                    <a:lnTo>
                      <a:pt x="137" y="19"/>
                    </a:lnTo>
                    <a:lnTo>
                      <a:pt x="137" y="19"/>
                    </a:lnTo>
                    <a:lnTo>
                      <a:pt x="138" y="19"/>
                    </a:lnTo>
                    <a:lnTo>
                      <a:pt x="138" y="19"/>
                    </a:lnTo>
                    <a:lnTo>
                      <a:pt x="141" y="20"/>
                    </a:lnTo>
                    <a:lnTo>
                      <a:pt x="141" y="20"/>
                    </a:lnTo>
                    <a:lnTo>
                      <a:pt x="143" y="19"/>
                    </a:lnTo>
                    <a:lnTo>
                      <a:pt x="143" y="19"/>
                    </a:lnTo>
                    <a:lnTo>
                      <a:pt x="145" y="21"/>
                    </a:lnTo>
                    <a:lnTo>
                      <a:pt x="145" y="21"/>
                    </a:lnTo>
                    <a:lnTo>
                      <a:pt x="146" y="23"/>
                    </a:lnTo>
                    <a:lnTo>
                      <a:pt x="146" y="23"/>
                    </a:lnTo>
                    <a:lnTo>
                      <a:pt x="146" y="24"/>
                    </a:lnTo>
                    <a:lnTo>
                      <a:pt x="146" y="24"/>
                    </a:lnTo>
                    <a:lnTo>
                      <a:pt x="146" y="24"/>
                    </a:lnTo>
                    <a:lnTo>
                      <a:pt x="146" y="25"/>
                    </a:lnTo>
                    <a:lnTo>
                      <a:pt x="148" y="27"/>
                    </a:lnTo>
                    <a:lnTo>
                      <a:pt x="148" y="27"/>
                    </a:lnTo>
                    <a:lnTo>
                      <a:pt x="150" y="25"/>
                    </a:lnTo>
                    <a:lnTo>
                      <a:pt x="150" y="25"/>
                    </a:lnTo>
                    <a:lnTo>
                      <a:pt x="152" y="24"/>
                    </a:lnTo>
                    <a:lnTo>
                      <a:pt x="152" y="24"/>
                    </a:lnTo>
                    <a:lnTo>
                      <a:pt x="156" y="27"/>
                    </a:lnTo>
                    <a:lnTo>
                      <a:pt x="156" y="27"/>
                    </a:lnTo>
                    <a:lnTo>
                      <a:pt x="156" y="27"/>
                    </a:lnTo>
                    <a:lnTo>
                      <a:pt x="156" y="31"/>
                    </a:lnTo>
                    <a:lnTo>
                      <a:pt x="156" y="31"/>
                    </a:lnTo>
                    <a:lnTo>
                      <a:pt x="157" y="32"/>
                    </a:lnTo>
                    <a:lnTo>
                      <a:pt x="158" y="32"/>
                    </a:lnTo>
                    <a:lnTo>
                      <a:pt x="160" y="34"/>
                    </a:lnTo>
                    <a:lnTo>
                      <a:pt x="160" y="34"/>
                    </a:lnTo>
                    <a:lnTo>
                      <a:pt x="161" y="36"/>
                    </a:lnTo>
                    <a:lnTo>
                      <a:pt x="161" y="36"/>
                    </a:lnTo>
                    <a:lnTo>
                      <a:pt x="160" y="38"/>
                    </a:lnTo>
                    <a:lnTo>
                      <a:pt x="160" y="39"/>
                    </a:lnTo>
                    <a:lnTo>
                      <a:pt x="160" y="39"/>
                    </a:lnTo>
                    <a:lnTo>
                      <a:pt x="158" y="40"/>
                    </a:lnTo>
                    <a:lnTo>
                      <a:pt x="158" y="42"/>
                    </a:lnTo>
                    <a:lnTo>
                      <a:pt x="158" y="42"/>
                    </a:lnTo>
                    <a:lnTo>
                      <a:pt x="158" y="42"/>
                    </a:lnTo>
                    <a:lnTo>
                      <a:pt x="160" y="42"/>
                    </a:lnTo>
                    <a:lnTo>
                      <a:pt x="161" y="43"/>
                    </a:lnTo>
                    <a:lnTo>
                      <a:pt x="161" y="43"/>
                    </a:lnTo>
                    <a:lnTo>
                      <a:pt x="161" y="46"/>
                    </a:lnTo>
                    <a:lnTo>
                      <a:pt x="161" y="46"/>
                    </a:lnTo>
                    <a:lnTo>
                      <a:pt x="161" y="47"/>
                    </a:lnTo>
                    <a:lnTo>
                      <a:pt x="160" y="47"/>
                    </a:lnTo>
                    <a:lnTo>
                      <a:pt x="160" y="47"/>
                    </a:lnTo>
                    <a:lnTo>
                      <a:pt x="158" y="47"/>
                    </a:lnTo>
                    <a:lnTo>
                      <a:pt x="158" y="47"/>
                    </a:lnTo>
                    <a:lnTo>
                      <a:pt x="157" y="46"/>
                    </a:lnTo>
                    <a:lnTo>
                      <a:pt x="157" y="46"/>
                    </a:lnTo>
                    <a:lnTo>
                      <a:pt x="154" y="46"/>
                    </a:lnTo>
                    <a:lnTo>
                      <a:pt x="154" y="46"/>
                    </a:lnTo>
                    <a:lnTo>
                      <a:pt x="153" y="46"/>
                    </a:lnTo>
                    <a:lnTo>
                      <a:pt x="152" y="46"/>
                    </a:lnTo>
                    <a:lnTo>
                      <a:pt x="152" y="46"/>
                    </a:lnTo>
                    <a:lnTo>
                      <a:pt x="156" y="40"/>
                    </a:lnTo>
                    <a:lnTo>
                      <a:pt x="156" y="40"/>
                    </a:lnTo>
                    <a:lnTo>
                      <a:pt x="157" y="40"/>
                    </a:lnTo>
                    <a:lnTo>
                      <a:pt x="157" y="39"/>
                    </a:lnTo>
                    <a:lnTo>
                      <a:pt x="157" y="39"/>
                    </a:lnTo>
                    <a:lnTo>
                      <a:pt x="156" y="39"/>
                    </a:lnTo>
                    <a:lnTo>
                      <a:pt x="154" y="40"/>
                    </a:lnTo>
                    <a:lnTo>
                      <a:pt x="154" y="40"/>
                    </a:lnTo>
                    <a:lnTo>
                      <a:pt x="152" y="42"/>
                    </a:lnTo>
                    <a:lnTo>
                      <a:pt x="152" y="42"/>
                    </a:lnTo>
                    <a:lnTo>
                      <a:pt x="149" y="42"/>
                    </a:lnTo>
                    <a:lnTo>
                      <a:pt x="146" y="42"/>
                    </a:lnTo>
                    <a:lnTo>
                      <a:pt x="146" y="42"/>
                    </a:lnTo>
                    <a:lnTo>
                      <a:pt x="146" y="42"/>
                    </a:lnTo>
                    <a:lnTo>
                      <a:pt x="148" y="43"/>
                    </a:lnTo>
                    <a:lnTo>
                      <a:pt x="148" y="43"/>
                    </a:lnTo>
                    <a:lnTo>
                      <a:pt x="146" y="43"/>
                    </a:lnTo>
                    <a:lnTo>
                      <a:pt x="145" y="42"/>
                    </a:lnTo>
                    <a:lnTo>
                      <a:pt x="145" y="42"/>
                    </a:lnTo>
                    <a:lnTo>
                      <a:pt x="142" y="42"/>
                    </a:lnTo>
                    <a:lnTo>
                      <a:pt x="142" y="42"/>
                    </a:lnTo>
                    <a:lnTo>
                      <a:pt x="141" y="42"/>
                    </a:lnTo>
                    <a:lnTo>
                      <a:pt x="139" y="43"/>
                    </a:lnTo>
                    <a:lnTo>
                      <a:pt x="139" y="43"/>
                    </a:lnTo>
                    <a:lnTo>
                      <a:pt x="142" y="43"/>
                    </a:lnTo>
                    <a:lnTo>
                      <a:pt x="142" y="43"/>
                    </a:lnTo>
                    <a:lnTo>
                      <a:pt x="143" y="44"/>
                    </a:lnTo>
                    <a:lnTo>
                      <a:pt x="143" y="44"/>
                    </a:lnTo>
                    <a:lnTo>
                      <a:pt x="142" y="46"/>
                    </a:lnTo>
                    <a:lnTo>
                      <a:pt x="141" y="47"/>
                    </a:lnTo>
                    <a:lnTo>
                      <a:pt x="141" y="47"/>
                    </a:lnTo>
                    <a:lnTo>
                      <a:pt x="142" y="50"/>
                    </a:lnTo>
                    <a:lnTo>
                      <a:pt x="142" y="50"/>
                    </a:lnTo>
                    <a:lnTo>
                      <a:pt x="143" y="48"/>
                    </a:lnTo>
                    <a:lnTo>
                      <a:pt x="143" y="48"/>
                    </a:lnTo>
                    <a:lnTo>
                      <a:pt x="145" y="50"/>
                    </a:lnTo>
                    <a:lnTo>
                      <a:pt x="145" y="50"/>
                    </a:lnTo>
                    <a:lnTo>
                      <a:pt x="146" y="48"/>
                    </a:lnTo>
                    <a:lnTo>
                      <a:pt x="148" y="47"/>
                    </a:lnTo>
                    <a:lnTo>
                      <a:pt x="148" y="47"/>
                    </a:lnTo>
                    <a:lnTo>
                      <a:pt x="149" y="48"/>
                    </a:lnTo>
                    <a:lnTo>
                      <a:pt x="148" y="50"/>
                    </a:lnTo>
                    <a:lnTo>
                      <a:pt x="145" y="51"/>
                    </a:lnTo>
                    <a:lnTo>
                      <a:pt x="145" y="51"/>
                    </a:lnTo>
                    <a:lnTo>
                      <a:pt x="141" y="52"/>
                    </a:lnTo>
                    <a:lnTo>
                      <a:pt x="141" y="52"/>
                    </a:lnTo>
                    <a:lnTo>
                      <a:pt x="138" y="54"/>
                    </a:lnTo>
                    <a:lnTo>
                      <a:pt x="137" y="54"/>
                    </a:lnTo>
                    <a:lnTo>
                      <a:pt x="137" y="52"/>
                    </a:lnTo>
                    <a:lnTo>
                      <a:pt x="137" y="52"/>
                    </a:lnTo>
                    <a:lnTo>
                      <a:pt x="137" y="51"/>
                    </a:lnTo>
                    <a:lnTo>
                      <a:pt x="138" y="51"/>
                    </a:lnTo>
                    <a:lnTo>
                      <a:pt x="138" y="51"/>
                    </a:lnTo>
                    <a:lnTo>
                      <a:pt x="135" y="51"/>
                    </a:lnTo>
                    <a:lnTo>
                      <a:pt x="134" y="52"/>
                    </a:lnTo>
                    <a:lnTo>
                      <a:pt x="134" y="52"/>
                    </a:lnTo>
                    <a:lnTo>
                      <a:pt x="130" y="54"/>
                    </a:lnTo>
                    <a:lnTo>
                      <a:pt x="129" y="54"/>
                    </a:lnTo>
                    <a:lnTo>
                      <a:pt x="127" y="55"/>
                    </a:lnTo>
                    <a:lnTo>
                      <a:pt x="127" y="58"/>
                    </a:lnTo>
                    <a:lnTo>
                      <a:pt x="127" y="58"/>
                    </a:lnTo>
                    <a:lnTo>
                      <a:pt x="125" y="58"/>
                    </a:lnTo>
                    <a:lnTo>
                      <a:pt x="125" y="58"/>
                    </a:lnTo>
                    <a:lnTo>
                      <a:pt x="123" y="59"/>
                    </a:lnTo>
                    <a:lnTo>
                      <a:pt x="121" y="59"/>
                    </a:lnTo>
                    <a:lnTo>
                      <a:pt x="121" y="59"/>
                    </a:lnTo>
                    <a:lnTo>
                      <a:pt x="119" y="62"/>
                    </a:lnTo>
                    <a:lnTo>
                      <a:pt x="118" y="62"/>
                    </a:lnTo>
                    <a:lnTo>
                      <a:pt x="118" y="62"/>
                    </a:lnTo>
                    <a:lnTo>
                      <a:pt x="116" y="63"/>
                    </a:lnTo>
                    <a:lnTo>
                      <a:pt x="116" y="65"/>
                    </a:lnTo>
                    <a:lnTo>
                      <a:pt x="116" y="65"/>
                    </a:lnTo>
                    <a:lnTo>
                      <a:pt x="114" y="65"/>
                    </a:lnTo>
                    <a:lnTo>
                      <a:pt x="114" y="65"/>
                    </a:lnTo>
                    <a:lnTo>
                      <a:pt x="114" y="69"/>
                    </a:lnTo>
                    <a:lnTo>
                      <a:pt x="114" y="69"/>
                    </a:lnTo>
                    <a:lnTo>
                      <a:pt x="110" y="71"/>
                    </a:lnTo>
                    <a:lnTo>
                      <a:pt x="110" y="71"/>
                    </a:lnTo>
                    <a:lnTo>
                      <a:pt x="107" y="73"/>
                    </a:lnTo>
                    <a:lnTo>
                      <a:pt x="107" y="73"/>
                    </a:lnTo>
                    <a:lnTo>
                      <a:pt x="106" y="74"/>
                    </a:lnTo>
                    <a:lnTo>
                      <a:pt x="106" y="74"/>
                    </a:lnTo>
                    <a:lnTo>
                      <a:pt x="103" y="75"/>
                    </a:lnTo>
                    <a:lnTo>
                      <a:pt x="103" y="120"/>
                    </a:lnTo>
                    <a:lnTo>
                      <a:pt x="103" y="120"/>
                    </a:lnTo>
                    <a:lnTo>
                      <a:pt x="104" y="119"/>
                    </a:lnTo>
                    <a:lnTo>
                      <a:pt x="104" y="119"/>
                    </a:lnTo>
                    <a:lnTo>
                      <a:pt x="106" y="117"/>
                    </a:lnTo>
                    <a:lnTo>
                      <a:pt x="107" y="116"/>
                    </a:lnTo>
                    <a:lnTo>
                      <a:pt x="107" y="116"/>
                    </a:lnTo>
                    <a:lnTo>
                      <a:pt x="110" y="115"/>
                    </a:lnTo>
                    <a:lnTo>
                      <a:pt x="110" y="115"/>
                    </a:lnTo>
                    <a:lnTo>
                      <a:pt x="111" y="115"/>
                    </a:lnTo>
                    <a:lnTo>
                      <a:pt x="111" y="115"/>
                    </a:lnTo>
                    <a:lnTo>
                      <a:pt x="112" y="113"/>
                    </a:lnTo>
                    <a:lnTo>
                      <a:pt x="114" y="113"/>
                    </a:lnTo>
                    <a:lnTo>
                      <a:pt x="114" y="113"/>
                    </a:lnTo>
                    <a:lnTo>
                      <a:pt x="114" y="115"/>
                    </a:lnTo>
                    <a:lnTo>
                      <a:pt x="112" y="116"/>
                    </a:lnTo>
                    <a:lnTo>
                      <a:pt x="112" y="116"/>
                    </a:lnTo>
                    <a:lnTo>
                      <a:pt x="115" y="115"/>
                    </a:lnTo>
                    <a:lnTo>
                      <a:pt x="116" y="115"/>
                    </a:lnTo>
                    <a:lnTo>
                      <a:pt x="116" y="115"/>
                    </a:lnTo>
                    <a:lnTo>
                      <a:pt x="118" y="115"/>
                    </a:lnTo>
                    <a:lnTo>
                      <a:pt x="118" y="115"/>
                    </a:lnTo>
                    <a:lnTo>
                      <a:pt x="121" y="117"/>
                    </a:lnTo>
                    <a:lnTo>
                      <a:pt x="121" y="117"/>
                    </a:lnTo>
                    <a:lnTo>
                      <a:pt x="123" y="116"/>
                    </a:lnTo>
                    <a:lnTo>
                      <a:pt x="123" y="116"/>
                    </a:lnTo>
                    <a:lnTo>
                      <a:pt x="125" y="117"/>
                    </a:lnTo>
                    <a:lnTo>
                      <a:pt x="125" y="117"/>
                    </a:lnTo>
                    <a:lnTo>
                      <a:pt x="127" y="116"/>
                    </a:lnTo>
                    <a:lnTo>
                      <a:pt x="127" y="116"/>
                    </a:lnTo>
                    <a:lnTo>
                      <a:pt x="130" y="116"/>
                    </a:lnTo>
                    <a:lnTo>
                      <a:pt x="130" y="117"/>
                    </a:lnTo>
                    <a:lnTo>
                      <a:pt x="130" y="117"/>
                    </a:lnTo>
                    <a:lnTo>
                      <a:pt x="131" y="117"/>
                    </a:lnTo>
                    <a:lnTo>
                      <a:pt x="133" y="117"/>
                    </a:lnTo>
                    <a:lnTo>
                      <a:pt x="133" y="117"/>
                    </a:lnTo>
                    <a:lnTo>
                      <a:pt x="133" y="119"/>
                    </a:lnTo>
                    <a:lnTo>
                      <a:pt x="133" y="119"/>
                    </a:lnTo>
                    <a:lnTo>
                      <a:pt x="133" y="120"/>
                    </a:lnTo>
                    <a:lnTo>
                      <a:pt x="133" y="120"/>
                    </a:lnTo>
                    <a:lnTo>
                      <a:pt x="135" y="121"/>
                    </a:lnTo>
                    <a:lnTo>
                      <a:pt x="135" y="121"/>
                    </a:lnTo>
                    <a:lnTo>
                      <a:pt x="138" y="124"/>
                    </a:lnTo>
                    <a:lnTo>
                      <a:pt x="138" y="124"/>
                    </a:lnTo>
                    <a:lnTo>
                      <a:pt x="139" y="125"/>
                    </a:lnTo>
                    <a:lnTo>
                      <a:pt x="141" y="125"/>
                    </a:lnTo>
                    <a:lnTo>
                      <a:pt x="141" y="125"/>
                    </a:lnTo>
                    <a:lnTo>
                      <a:pt x="145" y="125"/>
                    </a:lnTo>
                    <a:lnTo>
                      <a:pt x="145" y="125"/>
                    </a:lnTo>
                    <a:lnTo>
                      <a:pt x="148" y="127"/>
                    </a:lnTo>
                    <a:lnTo>
                      <a:pt x="149" y="128"/>
                    </a:lnTo>
                    <a:lnTo>
                      <a:pt x="149" y="128"/>
                    </a:lnTo>
                    <a:lnTo>
                      <a:pt x="152" y="129"/>
                    </a:lnTo>
                    <a:lnTo>
                      <a:pt x="152" y="129"/>
                    </a:lnTo>
                    <a:lnTo>
                      <a:pt x="152" y="132"/>
                    </a:lnTo>
                    <a:lnTo>
                      <a:pt x="152" y="132"/>
                    </a:lnTo>
                    <a:lnTo>
                      <a:pt x="153" y="133"/>
                    </a:lnTo>
                    <a:lnTo>
                      <a:pt x="153" y="136"/>
                    </a:lnTo>
                    <a:lnTo>
                      <a:pt x="153" y="136"/>
                    </a:lnTo>
                    <a:lnTo>
                      <a:pt x="154" y="137"/>
                    </a:lnTo>
                    <a:lnTo>
                      <a:pt x="154" y="137"/>
                    </a:lnTo>
                    <a:lnTo>
                      <a:pt x="157" y="139"/>
                    </a:lnTo>
                    <a:lnTo>
                      <a:pt x="158" y="137"/>
                    </a:lnTo>
                    <a:lnTo>
                      <a:pt x="158" y="137"/>
                    </a:lnTo>
                    <a:lnTo>
                      <a:pt x="161" y="139"/>
                    </a:lnTo>
                    <a:lnTo>
                      <a:pt x="161" y="139"/>
                    </a:lnTo>
                    <a:lnTo>
                      <a:pt x="162" y="140"/>
                    </a:lnTo>
                    <a:lnTo>
                      <a:pt x="162" y="140"/>
                    </a:lnTo>
                    <a:lnTo>
                      <a:pt x="164" y="142"/>
                    </a:lnTo>
                    <a:lnTo>
                      <a:pt x="164" y="142"/>
                    </a:lnTo>
                    <a:lnTo>
                      <a:pt x="166" y="142"/>
                    </a:lnTo>
                    <a:lnTo>
                      <a:pt x="166" y="142"/>
                    </a:lnTo>
                    <a:lnTo>
                      <a:pt x="169" y="143"/>
                    </a:lnTo>
                    <a:lnTo>
                      <a:pt x="169" y="143"/>
                    </a:lnTo>
                    <a:lnTo>
                      <a:pt x="170" y="142"/>
                    </a:lnTo>
                    <a:lnTo>
                      <a:pt x="170" y="142"/>
                    </a:lnTo>
                    <a:lnTo>
                      <a:pt x="175" y="144"/>
                    </a:lnTo>
                    <a:lnTo>
                      <a:pt x="175" y="144"/>
                    </a:lnTo>
                    <a:lnTo>
                      <a:pt x="169" y="151"/>
                    </a:lnTo>
                    <a:lnTo>
                      <a:pt x="164" y="158"/>
                    </a:lnTo>
                    <a:lnTo>
                      <a:pt x="157" y="164"/>
                    </a:lnTo>
                    <a:lnTo>
                      <a:pt x="150" y="170"/>
                    </a:lnTo>
                    <a:lnTo>
                      <a:pt x="143" y="174"/>
                    </a:lnTo>
                    <a:lnTo>
                      <a:pt x="135" y="178"/>
                    </a:lnTo>
                    <a:lnTo>
                      <a:pt x="127" y="182"/>
                    </a:lnTo>
                    <a:lnTo>
                      <a:pt x="118" y="185"/>
                    </a:lnTo>
                    <a:lnTo>
                      <a:pt x="118" y="185"/>
                    </a:lnTo>
                    <a:lnTo>
                      <a:pt x="118" y="182"/>
                    </a:lnTo>
                    <a:lnTo>
                      <a:pt x="118" y="182"/>
                    </a:lnTo>
                    <a:lnTo>
                      <a:pt x="118" y="177"/>
                    </a:lnTo>
                    <a:lnTo>
                      <a:pt x="118" y="177"/>
                    </a:lnTo>
                    <a:lnTo>
                      <a:pt x="116" y="173"/>
                    </a:lnTo>
                    <a:lnTo>
                      <a:pt x="116" y="173"/>
                    </a:lnTo>
                    <a:lnTo>
                      <a:pt x="112" y="169"/>
                    </a:lnTo>
                    <a:lnTo>
                      <a:pt x="112" y="169"/>
                    </a:lnTo>
                    <a:lnTo>
                      <a:pt x="111" y="169"/>
                    </a:lnTo>
                    <a:lnTo>
                      <a:pt x="111" y="169"/>
                    </a:lnTo>
                    <a:lnTo>
                      <a:pt x="107" y="166"/>
                    </a:lnTo>
                    <a:lnTo>
                      <a:pt x="104" y="164"/>
                    </a:lnTo>
                    <a:lnTo>
                      <a:pt x="104" y="164"/>
                    </a:lnTo>
                    <a:lnTo>
                      <a:pt x="104" y="162"/>
                    </a:lnTo>
                    <a:lnTo>
                      <a:pt x="104" y="162"/>
                    </a:lnTo>
                    <a:lnTo>
                      <a:pt x="103" y="160"/>
                    </a:lnTo>
                    <a:lnTo>
                      <a:pt x="103" y="191"/>
                    </a:lnTo>
                    <a:close/>
                    <a:moveTo>
                      <a:pt x="3" y="77"/>
                    </a:moveTo>
                    <a:lnTo>
                      <a:pt x="3" y="77"/>
                    </a:lnTo>
                    <a:lnTo>
                      <a:pt x="2" y="81"/>
                    </a:lnTo>
                    <a:lnTo>
                      <a:pt x="2" y="81"/>
                    </a:lnTo>
                    <a:lnTo>
                      <a:pt x="2" y="86"/>
                    </a:lnTo>
                    <a:lnTo>
                      <a:pt x="2" y="86"/>
                    </a:lnTo>
                    <a:lnTo>
                      <a:pt x="0" y="96"/>
                    </a:lnTo>
                    <a:lnTo>
                      <a:pt x="0" y="96"/>
                    </a:lnTo>
                    <a:lnTo>
                      <a:pt x="2" y="106"/>
                    </a:lnTo>
                    <a:lnTo>
                      <a:pt x="2" y="106"/>
                    </a:lnTo>
                    <a:lnTo>
                      <a:pt x="2" y="110"/>
                    </a:lnTo>
                    <a:lnTo>
                      <a:pt x="2" y="110"/>
                    </a:lnTo>
                    <a:lnTo>
                      <a:pt x="3" y="116"/>
                    </a:lnTo>
                    <a:lnTo>
                      <a:pt x="3" y="116"/>
                    </a:lnTo>
                    <a:lnTo>
                      <a:pt x="4" y="120"/>
                    </a:lnTo>
                    <a:lnTo>
                      <a:pt x="4" y="120"/>
                    </a:lnTo>
                    <a:lnTo>
                      <a:pt x="7" y="129"/>
                    </a:lnTo>
                    <a:lnTo>
                      <a:pt x="7" y="129"/>
                    </a:lnTo>
                    <a:lnTo>
                      <a:pt x="8" y="133"/>
                    </a:lnTo>
                    <a:lnTo>
                      <a:pt x="8" y="133"/>
                    </a:lnTo>
                    <a:lnTo>
                      <a:pt x="10" y="137"/>
                    </a:lnTo>
                    <a:lnTo>
                      <a:pt x="10" y="137"/>
                    </a:lnTo>
                    <a:lnTo>
                      <a:pt x="11" y="140"/>
                    </a:lnTo>
                    <a:lnTo>
                      <a:pt x="11" y="140"/>
                    </a:lnTo>
                    <a:lnTo>
                      <a:pt x="14" y="144"/>
                    </a:lnTo>
                    <a:lnTo>
                      <a:pt x="14" y="144"/>
                    </a:lnTo>
                    <a:lnTo>
                      <a:pt x="21" y="155"/>
                    </a:lnTo>
                    <a:lnTo>
                      <a:pt x="21" y="155"/>
                    </a:lnTo>
                    <a:lnTo>
                      <a:pt x="26" y="160"/>
                    </a:lnTo>
                    <a:lnTo>
                      <a:pt x="26" y="160"/>
                    </a:lnTo>
                    <a:lnTo>
                      <a:pt x="29" y="164"/>
                    </a:lnTo>
                    <a:lnTo>
                      <a:pt x="29" y="164"/>
                    </a:lnTo>
                    <a:lnTo>
                      <a:pt x="33" y="167"/>
                    </a:lnTo>
                    <a:lnTo>
                      <a:pt x="33" y="167"/>
                    </a:lnTo>
                    <a:lnTo>
                      <a:pt x="41" y="174"/>
                    </a:lnTo>
                    <a:lnTo>
                      <a:pt x="49" y="179"/>
                    </a:lnTo>
                    <a:lnTo>
                      <a:pt x="49" y="179"/>
                    </a:lnTo>
                    <a:lnTo>
                      <a:pt x="53" y="182"/>
                    </a:lnTo>
                    <a:lnTo>
                      <a:pt x="53" y="182"/>
                    </a:lnTo>
                    <a:lnTo>
                      <a:pt x="61" y="186"/>
                    </a:lnTo>
                    <a:lnTo>
                      <a:pt x="61" y="186"/>
                    </a:lnTo>
                    <a:lnTo>
                      <a:pt x="67" y="187"/>
                    </a:lnTo>
                    <a:lnTo>
                      <a:pt x="67" y="187"/>
                    </a:lnTo>
                    <a:lnTo>
                      <a:pt x="81" y="191"/>
                    </a:lnTo>
                    <a:lnTo>
                      <a:pt x="98" y="193"/>
                    </a:lnTo>
                    <a:lnTo>
                      <a:pt x="98" y="193"/>
                    </a:lnTo>
                    <a:lnTo>
                      <a:pt x="103" y="191"/>
                    </a:lnTo>
                    <a:lnTo>
                      <a:pt x="103" y="160"/>
                    </a:lnTo>
                    <a:lnTo>
                      <a:pt x="103" y="160"/>
                    </a:lnTo>
                    <a:lnTo>
                      <a:pt x="103" y="159"/>
                    </a:lnTo>
                    <a:lnTo>
                      <a:pt x="103" y="159"/>
                    </a:lnTo>
                    <a:lnTo>
                      <a:pt x="99" y="152"/>
                    </a:lnTo>
                    <a:lnTo>
                      <a:pt x="99" y="152"/>
                    </a:lnTo>
                    <a:lnTo>
                      <a:pt x="96" y="150"/>
                    </a:lnTo>
                    <a:lnTo>
                      <a:pt x="96" y="150"/>
                    </a:lnTo>
                    <a:lnTo>
                      <a:pt x="95" y="148"/>
                    </a:lnTo>
                    <a:lnTo>
                      <a:pt x="95" y="148"/>
                    </a:lnTo>
                    <a:lnTo>
                      <a:pt x="94" y="146"/>
                    </a:lnTo>
                    <a:lnTo>
                      <a:pt x="94" y="146"/>
                    </a:lnTo>
                    <a:lnTo>
                      <a:pt x="95" y="144"/>
                    </a:lnTo>
                    <a:lnTo>
                      <a:pt x="96" y="143"/>
                    </a:lnTo>
                    <a:lnTo>
                      <a:pt x="96" y="143"/>
                    </a:lnTo>
                    <a:lnTo>
                      <a:pt x="95" y="140"/>
                    </a:lnTo>
                    <a:lnTo>
                      <a:pt x="95" y="140"/>
                    </a:lnTo>
                    <a:lnTo>
                      <a:pt x="95" y="139"/>
                    </a:lnTo>
                    <a:lnTo>
                      <a:pt x="96" y="137"/>
                    </a:lnTo>
                    <a:lnTo>
                      <a:pt x="96" y="136"/>
                    </a:lnTo>
                    <a:lnTo>
                      <a:pt x="96" y="136"/>
                    </a:lnTo>
                    <a:lnTo>
                      <a:pt x="98" y="135"/>
                    </a:lnTo>
                    <a:lnTo>
                      <a:pt x="98" y="135"/>
                    </a:lnTo>
                    <a:lnTo>
                      <a:pt x="99" y="132"/>
                    </a:lnTo>
                    <a:lnTo>
                      <a:pt x="99" y="132"/>
                    </a:lnTo>
                    <a:lnTo>
                      <a:pt x="102" y="131"/>
                    </a:lnTo>
                    <a:lnTo>
                      <a:pt x="102" y="131"/>
                    </a:lnTo>
                    <a:lnTo>
                      <a:pt x="102" y="124"/>
                    </a:lnTo>
                    <a:lnTo>
                      <a:pt x="102" y="124"/>
                    </a:lnTo>
                    <a:lnTo>
                      <a:pt x="100" y="123"/>
                    </a:lnTo>
                    <a:lnTo>
                      <a:pt x="100" y="123"/>
                    </a:lnTo>
                    <a:lnTo>
                      <a:pt x="100" y="120"/>
                    </a:lnTo>
                    <a:lnTo>
                      <a:pt x="99" y="120"/>
                    </a:lnTo>
                    <a:lnTo>
                      <a:pt x="99" y="120"/>
                    </a:lnTo>
                    <a:lnTo>
                      <a:pt x="96" y="121"/>
                    </a:lnTo>
                    <a:lnTo>
                      <a:pt x="96" y="121"/>
                    </a:lnTo>
                    <a:lnTo>
                      <a:pt x="96" y="123"/>
                    </a:lnTo>
                    <a:lnTo>
                      <a:pt x="96" y="123"/>
                    </a:lnTo>
                    <a:lnTo>
                      <a:pt x="96" y="123"/>
                    </a:lnTo>
                    <a:lnTo>
                      <a:pt x="95" y="123"/>
                    </a:lnTo>
                    <a:lnTo>
                      <a:pt x="92" y="121"/>
                    </a:lnTo>
                    <a:lnTo>
                      <a:pt x="92" y="121"/>
                    </a:lnTo>
                    <a:lnTo>
                      <a:pt x="91" y="121"/>
                    </a:lnTo>
                    <a:lnTo>
                      <a:pt x="91" y="121"/>
                    </a:lnTo>
                    <a:lnTo>
                      <a:pt x="88" y="119"/>
                    </a:lnTo>
                    <a:lnTo>
                      <a:pt x="88" y="119"/>
                    </a:lnTo>
                    <a:lnTo>
                      <a:pt x="87" y="117"/>
                    </a:lnTo>
                    <a:lnTo>
                      <a:pt x="87" y="117"/>
                    </a:lnTo>
                    <a:lnTo>
                      <a:pt x="87" y="116"/>
                    </a:lnTo>
                    <a:lnTo>
                      <a:pt x="87" y="116"/>
                    </a:lnTo>
                    <a:lnTo>
                      <a:pt x="84" y="113"/>
                    </a:lnTo>
                    <a:lnTo>
                      <a:pt x="83" y="112"/>
                    </a:lnTo>
                    <a:lnTo>
                      <a:pt x="83" y="112"/>
                    </a:lnTo>
                    <a:lnTo>
                      <a:pt x="80" y="110"/>
                    </a:lnTo>
                    <a:lnTo>
                      <a:pt x="80" y="110"/>
                    </a:lnTo>
                    <a:lnTo>
                      <a:pt x="79" y="110"/>
                    </a:lnTo>
                    <a:lnTo>
                      <a:pt x="79" y="110"/>
                    </a:lnTo>
                    <a:lnTo>
                      <a:pt x="76" y="110"/>
                    </a:lnTo>
                    <a:lnTo>
                      <a:pt x="76" y="110"/>
                    </a:lnTo>
                    <a:lnTo>
                      <a:pt x="73" y="108"/>
                    </a:lnTo>
                    <a:lnTo>
                      <a:pt x="72" y="106"/>
                    </a:lnTo>
                    <a:lnTo>
                      <a:pt x="71" y="106"/>
                    </a:lnTo>
                    <a:lnTo>
                      <a:pt x="71" y="106"/>
                    </a:lnTo>
                    <a:lnTo>
                      <a:pt x="68" y="106"/>
                    </a:lnTo>
                    <a:lnTo>
                      <a:pt x="68" y="106"/>
                    </a:lnTo>
                    <a:lnTo>
                      <a:pt x="64" y="105"/>
                    </a:lnTo>
                    <a:lnTo>
                      <a:pt x="64" y="105"/>
                    </a:lnTo>
                    <a:lnTo>
                      <a:pt x="60" y="104"/>
                    </a:lnTo>
                    <a:lnTo>
                      <a:pt x="60" y="104"/>
                    </a:lnTo>
                    <a:lnTo>
                      <a:pt x="58" y="102"/>
                    </a:lnTo>
                    <a:lnTo>
                      <a:pt x="58" y="102"/>
                    </a:lnTo>
                    <a:lnTo>
                      <a:pt x="56" y="102"/>
                    </a:lnTo>
                    <a:lnTo>
                      <a:pt x="56" y="102"/>
                    </a:lnTo>
                    <a:lnTo>
                      <a:pt x="54" y="101"/>
                    </a:lnTo>
                    <a:lnTo>
                      <a:pt x="54" y="101"/>
                    </a:lnTo>
                    <a:lnTo>
                      <a:pt x="52" y="98"/>
                    </a:lnTo>
                    <a:lnTo>
                      <a:pt x="52" y="98"/>
                    </a:lnTo>
                    <a:lnTo>
                      <a:pt x="53" y="96"/>
                    </a:lnTo>
                    <a:lnTo>
                      <a:pt x="53" y="96"/>
                    </a:lnTo>
                    <a:lnTo>
                      <a:pt x="52" y="93"/>
                    </a:lnTo>
                    <a:lnTo>
                      <a:pt x="50" y="90"/>
                    </a:lnTo>
                    <a:lnTo>
                      <a:pt x="50" y="90"/>
                    </a:lnTo>
                    <a:lnTo>
                      <a:pt x="48" y="88"/>
                    </a:lnTo>
                    <a:lnTo>
                      <a:pt x="48" y="88"/>
                    </a:lnTo>
                    <a:lnTo>
                      <a:pt x="48" y="86"/>
                    </a:lnTo>
                    <a:lnTo>
                      <a:pt x="48" y="86"/>
                    </a:lnTo>
                    <a:lnTo>
                      <a:pt x="46" y="83"/>
                    </a:lnTo>
                    <a:lnTo>
                      <a:pt x="46" y="83"/>
                    </a:lnTo>
                    <a:lnTo>
                      <a:pt x="44" y="81"/>
                    </a:lnTo>
                    <a:lnTo>
                      <a:pt x="44" y="81"/>
                    </a:lnTo>
                    <a:lnTo>
                      <a:pt x="44" y="78"/>
                    </a:lnTo>
                    <a:lnTo>
                      <a:pt x="44" y="78"/>
                    </a:lnTo>
                    <a:lnTo>
                      <a:pt x="44" y="77"/>
                    </a:lnTo>
                    <a:lnTo>
                      <a:pt x="42" y="77"/>
                    </a:lnTo>
                    <a:lnTo>
                      <a:pt x="41" y="78"/>
                    </a:lnTo>
                    <a:lnTo>
                      <a:pt x="41" y="79"/>
                    </a:lnTo>
                    <a:lnTo>
                      <a:pt x="41" y="79"/>
                    </a:lnTo>
                    <a:lnTo>
                      <a:pt x="42" y="81"/>
                    </a:lnTo>
                    <a:lnTo>
                      <a:pt x="42" y="81"/>
                    </a:lnTo>
                    <a:lnTo>
                      <a:pt x="42" y="83"/>
                    </a:lnTo>
                    <a:lnTo>
                      <a:pt x="42" y="83"/>
                    </a:lnTo>
                    <a:lnTo>
                      <a:pt x="44" y="86"/>
                    </a:lnTo>
                    <a:lnTo>
                      <a:pt x="44" y="86"/>
                    </a:lnTo>
                    <a:lnTo>
                      <a:pt x="45" y="90"/>
                    </a:lnTo>
                    <a:lnTo>
                      <a:pt x="45" y="90"/>
                    </a:lnTo>
                    <a:lnTo>
                      <a:pt x="46" y="92"/>
                    </a:lnTo>
                    <a:lnTo>
                      <a:pt x="46" y="93"/>
                    </a:lnTo>
                    <a:lnTo>
                      <a:pt x="46" y="93"/>
                    </a:lnTo>
                    <a:lnTo>
                      <a:pt x="45" y="92"/>
                    </a:lnTo>
                    <a:lnTo>
                      <a:pt x="44" y="92"/>
                    </a:lnTo>
                    <a:lnTo>
                      <a:pt x="44" y="92"/>
                    </a:lnTo>
                    <a:lnTo>
                      <a:pt x="42" y="89"/>
                    </a:lnTo>
                    <a:lnTo>
                      <a:pt x="42" y="89"/>
                    </a:lnTo>
                    <a:lnTo>
                      <a:pt x="42" y="88"/>
                    </a:lnTo>
                    <a:lnTo>
                      <a:pt x="42" y="88"/>
                    </a:lnTo>
                    <a:lnTo>
                      <a:pt x="41" y="86"/>
                    </a:lnTo>
                    <a:lnTo>
                      <a:pt x="40" y="85"/>
                    </a:lnTo>
                    <a:lnTo>
                      <a:pt x="40" y="85"/>
                    </a:lnTo>
                    <a:lnTo>
                      <a:pt x="40" y="82"/>
                    </a:lnTo>
                    <a:lnTo>
                      <a:pt x="40" y="82"/>
                    </a:lnTo>
                    <a:lnTo>
                      <a:pt x="38" y="79"/>
                    </a:lnTo>
                    <a:lnTo>
                      <a:pt x="38" y="79"/>
                    </a:lnTo>
                    <a:lnTo>
                      <a:pt x="38" y="77"/>
                    </a:lnTo>
                    <a:lnTo>
                      <a:pt x="38" y="77"/>
                    </a:lnTo>
                    <a:lnTo>
                      <a:pt x="38" y="74"/>
                    </a:lnTo>
                    <a:lnTo>
                      <a:pt x="38" y="74"/>
                    </a:lnTo>
                    <a:lnTo>
                      <a:pt x="35" y="71"/>
                    </a:lnTo>
                    <a:lnTo>
                      <a:pt x="35" y="71"/>
                    </a:lnTo>
                    <a:lnTo>
                      <a:pt x="34" y="70"/>
                    </a:lnTo>
                    <a:lnTo>
                      <a:pt x="34" y="70"/>
                    </a:lnTo>
                    <a:lnTo>
                      <a:pt x="33" y="67"/>
                    </a:lnTo>
                    <a:lnTo>
                      <a:pt x="33" y="67"/>
                    </a:lnTo>
                    <a:lnTo>
                      <a:pt x="33" y="63"/>
                    </a:lnTo>
                    <a:lnTo>
                      <a:pt x="33" y="63"/>
                    </a:lnTo>
                    <a:lnTo>
                      <a:pt x="33" y="59"/>
                    </a:lnTo>
                    <a:lnTo>
                      <a:pt x="33" y="59"/>
                    </a:lnTo>
                    <a:lnTo>
                      <a:pt x="35" y="58"/>
                    </a:lnTo>
                    <a:lnTo>
                      <a:pt x="35" y="58"/>
                    </a:lnTo>
                    <a:lnTo>
                      <a:pt x="35" y="55"/>
                    </a:lnTo>
                    <a:lnTo>
                      <a:pt x="35" y="55"/>
                    </a:lnTo>
                    <a:lnTo>
                      <a:pt x="40" y="51"/>
                    </a:lnTo>
                    <a:lnTo>
                      <a:pt x="40" y="51"/>
                    </a:lnTo>
                    <a:lnTo>
                      <a:pt x="42" y="47"/>
                    </a:lnTo>
                    <a:lnTo>
                      <a:pt x="42" y="47"/>
                    </a:lnTo>
                    <a:lnTo>
                      <a:pt x="44" y="44"/>
                    </a:lnTo>
                    <a:lnTo>
                      <a:pt x="44" y="44"/>
                    </a:lnTo>
                    <a:lnTo>
                      <a:pt x="42" y="43"/>
                    </a:lnTo>
                    <a:lnTo>
                      <a:pt x="41" y="42"/>
                    </a:lnTo>
                    <a:lnTo>
                      <a:pt x="41" y="42"/>
                    </a:lnTo>
                    <a:lnTo>
                      <a:pt x="42" y="40"/>
                    </a:lnTo>
                    <a:lnTo>
                      <a:pt x="44" y="38"/>
                    </a:lnTo>
                    <a:lnTo>
                      <a:pt x="44" y="38"/>
                    </a:lnTo>
                    <a:lnTo>
                      <a:pt x="42" y="35"/>
                    </a:lnTo>
                    <a:lnTo>
                      <a:pt x="42" y="35"/>
                    </a:lnTo>
                    <a:lnTo>
                      <a:pt x="44" y="34"/>
                    </a:lnTo>
                    <a:lnTo>
                      <a:pt x="44" y="32"/>
                    </a:lnTo>
                    <a:lnTo>
                      <a:pt x="44" y="32"/>
                    </a:lnTo>
                    <a:lnTo>
                      <a:pt x="42" y="32"/>
                    </a:lnTo>
                    <a:lnTo>
                      <a:pt x="41" y="32"/>
                    </a:lnTo>
                    <a:lnTo>
                      <a:pt x="41" y="32"/>
                    </a:lnTo>
                    <a:lnTo>
                      <a:pt x="41" y="31"/>
                    </a:lnTo>
                    <a:lnTo>
                      <a:pt x="41" y="29"/>
                    </a:lnTo>
                    <a:lnTo>
                      <a:pt x="41" y="28"/>
                    </a:lnTo>
                    <a:lnTo>
                      <a:pt x="42" y="27"/>
                    </a:lnTo>
                    <a:lnTo>
                      <a:pt x="42" y="27"/>
                    </a:lnTo>
                    <a:lnTo>
                      <a:pt x="41" y="25"/>
                    </a:lnTo>
                    <a:lnTo>
                      <a:pt x="41" y="25"/>
                    </a:lnTo>
                    <a:lnTo>
                      <a:pt x="49" y="19"/>
                    </a:lnTo>
                    <a:lnTo>
                      <a:pt x="58" y="13"/>
                    </a:lnTo>
                    <a:lnTo>
                      <a:pt x="69" y="9"/>
                    </a:lnTo>
                    <a:lnTo>
                      <a:pt x="80" y="7"/>
                    </a:lnTo>
                    <a:lnTo>
                      <a:pt x="81" y="8"/>
                    </a:lnTo>
                    <a:lnTo>
                      <a:pt x="81" y="8"/>
                    </a:lnTo>
                    <a:lnTo>
                      <a:pt x="84" y="8"/>
                    </a:lnTo>
                    <a:lnTo>
                      <a:pt x="84" y="8"/>
                    </a:lnTo>
                    <a:lnTo>
                      <a:pt x="87" y="7"/>
                    </a:lnTo>
                    <a:lnTo>
                      <a:pt x="87" y="7"/>
                    </a:lnTo>
                    <a:lnTo>
                      <a:pt x="91" y="8"/>
                    </a:lnTo>
                    <a:lnTo>
                      <a:pt x="94" y="8"/>
                    </a:lnTo>
                    <a:lnTo>
                      <a:pt x="94" y="8"/>
                    </a:lnTo>
                    <a:lnTo>
                      <a:pt x="94" y="7"/>
                    </a:lnTo>
                    <a:lnTo>
                      <a:pt x="94" y="7"/>
                    </a:lnTo>
                    <a:lnTo>
                      <a:pt x="95" y="5"/>
                    </a:lnTo>
                    <a:lnTo>
                      <a:pt x="95" y="5"/>
                    </a:lnTo>
                    <a:lnTo>
                      <a:pt x="98" y="5"/>
                    </a:lnTo>
                    <a:lnTo>
                      <a:pt x="98" y="5"/>
                    </a:lnTo>
                    <a:lnTo>
                      <a:pt x="103" y="5"/>
                    </a:lnTo>
                    <a:lnTo>
                      <a:pt x="103" y="0"/>
                    </a:lnTo>
                    <a:lnTo>
                      <a:pt x="103" y="0"/>
                    </a:lnTo>
                    <a:lnTo>
                      <a:pt x="99" y="0"/>
                    </a:lnTo>
                    <a:lnTo>
                      <a:pt x="99" y="0"/>
                    </a:lnTo>
                    <a:lnTo>
                      <a:pt x="98" y="0"/>
                    </a:lnTo>
                    <a:lnTo>
                      <a:pt x="98" y="0"/>
                    </a:lnTo>
                    <a:lnTo>
                      <a:pt x="94" y="0"/>
                    </a:lnTo>
                    <a:lnTo>
                      <a:pt x="94" y="0"/>
                    </a:lnTo>
                    <a:lnTo>
                      <a:pt x="80" y="1"/>
                    </a:lnTo>
                    <a:lnTo>
                      <a:pt x="67" y="5"/>
                    </a:lnTo>
                    <a:lnTo>
                      <a:pt x="67" y="5"/>
                    </a:lnTo>
                    <a:lnTo>
                      <a:pt x="61" y="7"/>
                    </a:lnTo>
                    <a:lnTo>
                      <a:pt x="60" y="7"/>
                    </a:lnTo>
                    <a:lnTo>
                      <a:pt x="60" y="7"/>
                    </a:lnTo>
                    <a:lnTo>
                      <a:pt x="57" y="8"/>
                    </a:lnTo>
                    <a:lnTo>
                      <a:pt x="57" y="8"/>
                    </a:lnTo>
                    <a:lnTo>
                      <a:pt x="53" y="11"/>
                    </a:lnTo>
                    <a:lnTo>
                      <a:pt x="53" y="11"/>
                    </a:lnTo>
                    <a:lnTo>
                      <a:pt x="49" y="13"/>
                    </a:lnTo>
                    <a:lnTo>
                      <a:pt x="49" y="13"/>
                    </a:lnTo>
                    <a:lnTo>
                      <a:pt x="41" y="17"/>
                    </a:lnTo>
                    <a:lnTo>
                      <a:pt x="34" y="24"/>
                    </a:lnTo>
                    <a:lnTo>
                      <a:pt x="34" y="24"/>
                    </a:lnTo>
                    <a:lnTo>
                      <a:pt x="33" y="25"/>
                    </a:lnTo>
                    <a:lnTo>
                      <a:pt x="33" y="25"/>
                    </a:lnTo>
                    <a:lnTo>
                      <a:pt x="29" y="28"/>
                    </a:lnTo>
                    <a:lnTo>
                      <a:pt x="29" y="28"/>
                    </a:lnTo>
                    <a:lnTo>
                      <a:pt x="26" y="31"/>
                    </a:lnTo>
                    <a:lnTo>
                      <a:pt x="26" y="31"/>
                    </a:lnTo>
                    <a:lnTo>
                      <a:pt x="21" y="36"/>
                    </a:lnTo>
                    <a:lnTo>
                      <a:pt x="21" y="36"/>
                    </a:lnTo>
                    <a:lnTo>
                      <a:pt x="14" y="48"/>
                    </a:lnTo>
                    <a:lnTo>
                      <a:pt x="14" y="48"/>
                    </a:lnTo>
                    <a:lnTo>
                      <a:pt x="11" y="52"/>
                    </a:lnTo>
                    <a:lnTo>
                      <a:pt x="11" y="52"/>
                    </a:lnTo>
                    <a:lnTo>
                      <a:pt x="10" y="54"/>
                    </a:lnTo>
                    <a:lnTo>
                      <a:pt x="10" y="54"/>
                    </a:lnTo>
                    <a:lnTo>
                      <a:pt x="7" y="61"/>
                    </a:lnTo>
                    <a:lnTo>
                      <a:pt x="7" y="61"/>
                    </a:lnTo>
                    <a:lnTo>
                      <a:pt x="7" y="63"/>
                    </a:lnTo>
                    <a:lnTo>
                      <a:pt x="7" y="63"/>
                    </a:lnTo>
                    <a:lnTo>
                      <a:pt x="4" y="73"/>
                    </a:lnTo>
                    <a:lnTo>
                      <a:pt x="4" y="73"/>
                    </a:lnTo>
                    <a:lnTo>
                      <a:pt x="3" y="77"/>
                    </a:lnTo>
                    <a:lnTo>
                      <a:pt x="3" y="77"/>
                    </a:lnTo>
                    <a:close/>
                    <a:moveTo>
                      <a:pt x="103" y="75"/>
                    </a:moveTo>
                    <a:lnTo>
                      <a:pt x="103" y="120"/>
                    </a:lnTo>
                    <a:lnTo>
                      <a:pt x="103" y="120"/>
                    </a:lnTo>
                    <a:lnTo>
                      <a:pt x="103" y="120"/>
                    </a:lnTo>
                    <a:lnTo>
                      <a:pt x="100" y="119"/>
                    </a:lnTo>
                    <a:lnTo>
                      <a:pt x="100" y="119"/>
                    </a:lnTo>
                    <a:lnTo>
                      <a:pt x="99" y="119"/>
                    </a:lnTo>
                    <a:lnTo>
                      <a:pt x="98" y="119"/>
                    </a:lnTo>
                    <a:lnTo>
                      <a:pt x="95" y="120"/>
                    </a:lnTo>
                    <a:lnTo>
                      <a:pt x="95" y="120"/>
                    </a:lnTo>
                    <a:lnTo>
                      <a:pt x="92" y="119"/>
                    </a:lnTo>
                    <a:lnTo>
                      <a:pt x="91" y="116"/>
                    </a:lnTo>
                    <a:lnTo>
                      <a:pt x="91" y="116"/>
                    </a:lnTo>
                    <a:lnTo>
                      <a:pt x="91" y="112"/>
                    </a:lnTo>
                    <a:lnTo>
                      <a:pt x="91" y="112"/>
                    </a:lnTo>
                    <a:lnTo>
                      <a:pt x="92" y="109"/>
                    </a:lnTo>
                    <a:lnTo>
                      <a:pt x="92" y="109"/>
                    </a:lnTo>
                    <a:lnTo>
                      <a:pt x="91" y="108"/>
                    </a:lnTo>
                    <a:lnTo>
                      <a:pt x="89" y="106"/>
                    </a:lnTo>
                    <a:lnTo>
                      <a:pt x="89" y="106"/>
                    </a:lnTo>
                    <a:lnTo>
                      <a:pt x="87" y="106"/>
                    </a:lnTo>
                    <a:lnTo>
                      <a:pt x="83" y="106"/>
                    </a:lnTo>
                    <a:lnTo>
                      <a:pt x="83" y="106"/>
                    </a:lnTo>
                    <a:lnTo>
                      <a:pt x="83" y="105"/>
                    </a:lnTo>
                    <a:lnTo>
                      <a:pt x="83" y="104"/>
                    </a:lnTo>
                    <a:lnTo>
                      <a:pt x="84" y="104"/>
                    </a:lnTo>
                    <a:lnTo>
                      <a:pt x="84" y="104"/>
                    </a:lnTo>
                    <a:lnTo>
                      <a:pt x="85" y="101"/>
                    </a:lnTo>
                    <a:lnTo>
                      <a:pt x="85" y="101"/>
                    </a:lnTo>
                    <a:lnTo>
                      <a:pt x="85" y="100"/>
                    </a:lnTo>
                    <a:lnTo>
                      <a:pt x="85" y="100"/>
                    </a:lnTo>
                    <a:lnTo>
                      <a:pt x="85" y="97"/>
                    </a:lnTo>
                    <a:lnTo>
                      <a:pt x="85" y="97"/>
                    </a:lnTo>
                    <a:lnTo>
                      <a:pt x="85" y="96"/>
                    </a:lnTo>
                    <a:lnTo>
                      <a:pt x="85" y="96"/>
                    </a:lnTo>
                    <a:lnTo>
                      <a:pt x="81" y="96"/>
                    </a:lnTo>
                    <a:lnTo>
                      <a:pt x="81" y="96"/>
                    </a:lnTo>
                    <a:lnTo>
                      <a:pt x="80" y="97"/>
                    </a:lnTo>
                    <a:lnTo>
                      <a:pt x="80" y="98"/>
                    </a:lnTo>
                    <a:lnTo>
                      <a:pt x="79" y="100"/>
                    </a:lnTo>
                    <a:lnTo>
                      <a:pt x="77" y="101"/>
                    </a:lnTo>
                    <a:lnTo>
                      <a:pt x="77" y="101"/>
                    </a:lnTo>
                    <a:lnTo>
                      <a:pt x="75" y="101"/>
                    </a:lnTo>
                    <a:lnTo>
                      <a:pt x="75" y="101"/>
                    </a:lnTo>
                    <a:lnTo>
                      <a:pt x="72" y="102"/>
                    </a:lnTo>
                    <a:lnTo>
                      <a:pt x="72" y="102"/>
                    </a:lnTo>
                    <a:lnTo>
                      <a:pt x="69" y="101"/>
                    </a:lnTo>
                    <a:lnTo>
                      <a:pt x="69" y="101"/>
                    </a:lnTo>
                    <a:lnTo>
                      <a:pt x="68" y="97"/>
                    </a:lnTo>
                    <a:lnTo>
                      <a:pt x="68" y="97"/>
                    </a:lnTo>
                    <a:lnTo>
                      <a:pt x="68" y="93"/>
                    </a:lnTo>
                    <a:lnTo>
                      <a:pt x="69" y="89"/>
                    </a:lnTo>
                    <a:lnTo>
                      <a:pt x="69" y="88"/>
                    </a:lnTo>
                    <a:lnTo>
                      <a:pt x="69" y="88"/>
                    </a:lnTo>
                    <a:lnTo>
                      <a:pt x="71" y="85"/>
                    </a:lnTo>
                    <a:lnTo>
                      <a:pt x="71" y="85"/>
                    </a:lnTo>
                    <a:lnTo>
                      <a:pt x="72" y="83"/>
                    </a:lnTo>
                    <a:lnTo>
                      <a:pt x="73" y="82"/>
                    </a:lnTo>
                    <a:lnTo>
                      <a:pt x="73" y="82"/>
                    </a:lnTo>
                    <a:lnTo>
                      <a:pt x="76" y="81"/>
                    </a:lnTo>
                    <a:lnTo>
                      <a:pt x="79" y="79"/>
                    </a:lnTo>
                    <a:lnTo>
                      <a:pt x="79" y="79"/>
                    </a:lnTo>
                    <a:lnTo>
                      <a:pt x="81" y="81"/>
                    </a:lnTo>
                    <a:lnTo>
                      <a:pt x="81" y="81"/>
                    </a:lnTo>
                    <a:lnTo>
                      <a:pt x="83" y="81"/>
                    </a:lnTo>
                    <a:lnTo>
                      <a:pt x="83" y="81"/>
                    </a:lnTo>
                    <a:lnTo>
                      <a:pt x="85" y="81"/>
                    </a:lnTo>
                    <a:lnTo>
                      <a:pt x="87" y="79"/>
                    </a:lnTo>
                    <a:lnTo>
                      <a:pt x="87" y="79"/>
                    </a:lnTo>
                    <a:lnTo>
                      <a:pt x="91" y="78"/>
                    </a:lnTo>
                    <a:lnTo>
                      <a:pt x="91" y="78"/>
                    </a:lnTo>
                    <a:lnTo>
                      <a:pt x="94" y="79"/>
                    </a:lnTo>
                    <a:lnTo>
                      <a:pt x="94" y="79"/>
                    </a:lnTo>
                    <a:lnTo>
                      <a:pt x="96" y="79"/>
                    </a:lnTo>
                    <a:lnTo>
                      <a:pt x="96" y="79"/>
                    </a:lnTo>
                    <a:lnTo>
                      <a:pt x="98" y="82"/>
                    </a:lnTo>
                    <a:lnTo>
                      <a:pt x="98" y="82"/>
                    </a:lnTo>
                    <a:lnTo>
                      <a:pt x="98" y="85"/>
                    </a:lnTo>
                    <a:lnTo>
                      <a:pt x="98" y="85"/>
                    </a:lnTo>
                    <a:lnTo>
                      <a:pt x="102" y="86"/>
                    </a:lnTo>
                    <a:lnTo>
                      <a:pt x="102" y="86"/>
                    </a:lnTo>
                    <a:lnTo>
                      <a:pt x="102" y="85"/>
                    </a:lnTo>
                    <a:lnTo>
                      <a:pt x="102" y="83"/>
                    </a:lnTo>
                    <a:lnTo>
                      <a:pt x="102" y="82"/>
                    </a:lnTo>
                    <a:lnTo>
                      <a:pt x="102" y="82"/>
                    </a:lnTo>
                    <a:lnTo>
                      <a:pt x="100" y="79"/>
                    </a:lnTo>
                    <a:lnTo>
                      <a:pt x="100" y="79"/>
                    </a:lnTo>
                    <a:lnTo>
                      <a:pt x="102" y="77"/>
                    </a:lnTo>
                    <a:lnTo>
                      <a:pt x="103" y="75"/>
                    </a:lnTo>
                    <a:lnTo>
                      <a:pt x="103" y="75"/>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28"/>
              <p:cNvSpPr>
                <a:spLocks noEditPoints="1"/>
              </p:cNvSpPr>
              <p:nvPr/>
            </p:nvSpPr>
            <p:spPr bwMode="auto">
              <a:xfrm>
                <a:off x="3195638" y="420687"/>
                <a:ext cx="379412" cy="466725"/>
              </a:xfrm>
              <a:custGeom>
                <a:avLst/>
                <a:gdLst>
                  <a:gd name="T0" fmla="*/ 167 w 239"/>
                  <a:gd name="T1" fmla="*/ 271 h 294"/>
                  <a:gd name="T2" fmla="*/ 239 w 239"/>
                  <a:gd name="T3" fmla="*/ 294 h 294"/>
                  <a:gd name="T4" fmla="*/ 225 w 239"/>
                  <a:gd name="T5" fmla="*/ 284 h 294"/>
                  <a:gd name="T6" fmla="*/ 201 w 239"/>
                  <a:gd name="T7" fmla="*/ 259 h 294"/>
                  <a:gd name="T8" fmla="*/ 180 w 239"/>
                  <a:gd name="T9" fmla="*/ 225 h 294"/>
                  <a:gd name="T10" fmla="*/ 166 w 239"/>
                  <a:gd name="T11" fmla="*/ 187 h 294"/>
                  <a:gd name="T12" fmla="*/ 167 w 239"/>
                  <a:gd name="T13" fmla="*/ 167 h 294"/>
                  <a:gd name="T14" fmla="*/ 151 w 239"/>
                  <a:gd name="T15" fmla="*/ 143 h 294"/>
                  <a:gd name="T16" fmla="*/ 143 w 239"/>
                  <a:gd name="T17" fmla="*/ 108 h 294"/>
                  <a:gd name="T18" fmla="*/ 137 w 239"/>
                  <a:gd name="T19" fmla="*/ 203 h 294"/>
                  <a:gd name="T20" fmla="*/ 137 w 239"/>
                  <a:gd name="T21" fmla="*/ 202 h 294"/>
                  <a:gd name="T22" fmla="*/ 137 w 239"/>
                  <a:gd name="T23" fmla="*/ 216 h 294"/>
                  <a:gd name="T24" fmla="*/ 148 w 239"/>
                  <a:gd name="T25" fmla="*/ 249 h 294"/>
                  <a:gd name="T26" fmla="*/ 137 w 239"/>
                  <a:gd name="T27" fmla="*/ 271 h 294"/>
                  <a:gd name="T28" fmla="*/ 137 w 239"/>
                  <a:gd name="T29" fmla="*/ 271 h 294"/>
                  <a:gd name="T30" fmla="*/ 120 w 239"/>
                  <a:gd name="T31" fmla="*/ 249 h 294"/>
                  <a:gd name="T32" fmla="*/ 137 w 239"/>
                  <a:gd name="T33" fmla="*/ 78 h 294"/>
                  <a:gd name="T34" fmla="*/ 132 w 239"/>
                  <a:gd name="T35" fmla="*/ 44 h 294"/>
                  <a:gd name="T36" fmla="*/ 120 w 239"/>
                  <a:gd name="T37" fmla="*/ 0 h 294"/>
                  <a:gd name="T38" fmla="*/ 120 w 239"/>
                  <a:gd name="T39" fmla="*/ 87 h 294"/>
                  <a:gd name="T40" fmla="*/ 122 w 239"/>
                  <a:gd name="T41" fmla="*/ 129 h 294"/>
                  <a:gd name="T42" fmla="*/ 120 w 239"/>
                  <a:gd name="T43" fmla="*/ 143 h 294"/>
                  <a:gd name="T44" fmla="*/ 130 w 239"/>
                  <a:gd name="T45" fmla="*/ 167 h 294"/>
                  <a:gd name="T46" fmla="*/ 133 w 239"/>
                  <a:gd name="T47" fmla="*/ 185 h 294"/>
                  <a:gd name="T48" fmla="*/ 120 w 239"/>
                  <a:gd name="T49" fmla="*/ 221 h 294"/>
                  <a:gd name="T50" fmla="*/ 137 w 239"/>
                  <a:gd name="T51" fmla="*/ 216 h 294"/>
                  <a:gd name="T52" fmla="*/ 137 w 239"/>
                  <a:gd name="T53" fmla="*/ 203 h 294"/>
                  <a:gd name="T54" fmla="*/ 102 w 239"/>
                  <a:gd name="T55" fmla="*/ 271 h 294"/>
                  <a:gd name="T56" fmla="*/ 120 w 239"/>
                  <a:gd name="T57" fmla="*/ 271 h 294"/>
                  <a:gd name="T58" fmla="*/ 120 w 239"/>
                  <a:gd name="T59" fmla="*/ 249 h 294"/>
                  <a:gd name="T60" fmla="*/ 102 w 239"/>
                  <a:gd name="T61" fmla="*/ 271 h 294"/>
                  <a:gd name="T62" fmla="*/ 120 w 239"/>
                  <a:gd name="T63" fmla="*/ 0 h 294"/>
                  <a:gd name="T64" fmla="*/ 108 w 239"/>
                  <a:gd name="T65" fmla="*/ 44 h 294"/>
                  <a:gd name="T66" fmla="*/ 102 w 239"/>
                  <a:gd name="T67" fmla="*/ 78 h 294"/>
                  <a:gd name="T68" fmla="*/ 109 w 239"/>
                  <a:gd name="T69" fmla="*/ 210 h 294"/>
                  <a:gd name="T70" fmla="*/ 102 w 239"/>
                  <a:gd name="T71" fmla="*/ 239 h 294"/>
                  <a:gd name="T72" fmla="*/ 120 w 239"/>
                  <a:gd name="T73" fmla="*/ 221 h 294"/>
                  <a:gd name="T74" fmla="*/ 120 w 239"/>
                  <a:gd name="T75" fmla="*/ 199 h 294"/>
                  <a:gd name="T76" fmla="*/ 105 w 239"/>
                  <a:gd name="T77" fmla="*/ 185 h 294"/>
                  <a:gd name="T78" fmla="*/ 120 w 239"/>
                  <a:gd name="T79" fmla="*/ 167 h 294"/>
                  <a:gd name="T80" fmla="*/ 120 w 239"/>
                  <a:gd name="T81" fmla="*/ 143 h 294"/>
                  <a:gd name="T82" fmla="*/ 114 w 239"/>
                  <a:gd name="T83" fmla="*/ 143 h 294"/>
                  <a:gd name="T84" fmla="*/ 117 w 239"/>
                  <a:gd name="T85" fmla="*/ 129 h 294"/>
                  <a:gd name="T86" fmla="*/ 120 w 239"/>
                  <a:gd name="T87" fmla="*/ 87 h 294"/>
                  <a:gd name="T88" fmla="*/ 120 w 239"/>
                  <a:gd name="T89" fmla="*/ 0 h 294"/>
                  <a:gd name="T90" fmla="*/ 48 w 239"/>
                  <a:gd name="T91" fmla="*/ 294 h 294"/>
                  <a:gd name="T92" fmla="*/ 102 w 239"/>
                  <a:gd name="T93" fmla="*/ 271 h 294"/>
                  <a:gd name="T94" fmla="*/ 91 w 239"/>
                  <a:gd name="T95" fmla="*/ 249 h 294"/>
                  <a:gd name="T96" fmla="*/ 102 w 239"/>
                  <a:gd name="T97" fmla="*/ 216 h 294"/>
                  <a:gd name="T98" fmla="*/ 95 w 239"/>
                  <a:gd name="T99" fmla="*/ 222 h 294"/>
                  <a:gd name="T100" fmla="*/ 102 w 239"/>
                  <a:gd name="T101" fmla="*/ 203 h 294"/>
                  <a:gd name="T102" fmla="*/ 102 w 239"/>
                  <a:gd name="T103" fmla="*/ 78 h 294"/>
                  <a:gd name="T104" fmla="*/ 87 w 239"/>
                  <a:gd name="T105" fmla="*/ 143 h 294"/>
                  <a:gd name="T106" fmla="*/ 72 w 239"/>
                  <a:gd name="T107" fmla="*/ 167 h 294"/>
                  <a:gd name="T108" fmla="*/ 81 w 239"/>
                  <a:gd name="T109" fmla="*/ 167 h 294"/>
                  <a:gd name="T110" fmla="*/ 66 w 239"/>
                  <a:gd name="T111" fmla="*/ 206 h 294"/>
                  <a:gd name="T112" fmla="*/ 48 w 239"/>
                  <a:gd name="T113" fmla="*/ 243 h 294"/>
                  <a:gd name="T114" fmla="*/ 27 w 239"/>
                  <a:gd name="T115" fmla="*/ 272 h 294"/>
                  <a:gd name="T116" fmla="*/ 0 w 239"/>
                  <a:gd name="T117" fmla="*/ 2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9" h="294">
                    <a:moveTo>
                      <a:pt x="137" y="271"/>
                    </a:moveTo>
                    <a:lnTo>
                      <a:pt x="167" y="271"/>
                    </a:lnTo>
                    <a:lnTo>
                      <a:pt x="191" y="294"/>
                    </a:lnTo>
                    <a:lnTo>
                      <a:pt x="239" y="294"/>
                    </a:lnTo>
                    <a:lnTo>
                      <a:pt x="239" y="294"/>
                    </a:lnTo>
                    <a:lnTo>
                      <a:pt x="225" y="284"/>
                    </a:lnTo>
                    <a:lnTo>
                      <a:pt x="213" y="272"/>
                    </a:lnTo>
                    <a:lnTo>
                      <a:pt x="201" y="259"/>
                    </a:lnTo>
                    <a:lnTo>
                      <a:pt x="190" y="243"/>
                    </a:lnTo>
                    <a:lnTo>
                      <a:pt x="180" y="225"/>
                    </a:lnTo>
                    <a:lnTo>
                      <a:pt x="172" y="206"/>
                    </a:lnTo>
                    <a:lnTo>
                      <a:pt x="166" y="187"/>
                    </a:lnTo>
                    <a:lnTo>
                      <a:pt x="159" y="167"/>
                    </a:lnTo>
                    <a:lnTo>
                      <a:pt x="167" y="167"/>
                    </a:lnTo>
                    <a:lnTo>
                      <a:pt x="167" y="143"/>
                    </a:lnTo>
                    <a:lnTo>
                      <a:pt x="151" y="143"/>
                    </a:lnTo>
                    <a:lnTo>
                      <a:pt x="151" y="143"/>
                    </a:lnTo>
                    <a:lnTo>
                      <a:pt x="143" y="108"/>
                    </a:lnTo>
                    <a:lnTo>
                      <a:pt x="137" y="78"/>
                    </a:lnTo>
                    <a:lnTo>
                      <a:pt x="137" y="203"/>
                    </a:lnTo>
                    <a:lnTo>
                      <a:pt x="137" y="202"/>
                    </a:lnTo>
                    <a:lnTo>
                      <a:pt x="137" y="202"/>
                    </a:lnTo>
                    <a:lnTo>
                      <a:pt x="143" y="222"/>
                    </a:lnTo>
                    <a:lnTo>
                      <a:pt x="137" y="216"/>
                    </a:lnTo>
                    <a:lnTo>
                      <a:pt x="137" y="239"/>
                    </a:lnTo>
                    <a:lnTo>
                      <a:pt x="148" y="249"/>
                    </a:lnTo>
                    <a:lnTo>
                      <a:pt x="137" y="249"/>
                    </a:lnTo>
                    <a:lnTo>
                      <a:pt x="137" y="271"/>
                    </a:lnTo>
                    <a:close/>
                    <a:moveTo>
                      <a:pt x="120" y="271"/>
                    </a:moveTo>
                    <a:lnTo>
                      <a:pt x="137" y="271"/>
                    </a:lnTo>
                    <a:lnTo>
                      <a:pt x="137" y="249"/>
                    </a:lnTo>
                    <a:lnTo>
                      <a:pt x="120" y="249"/>
                    </a:lnTo>
                    <a:lnTo>
                      <a:pt x="120" y="271"/>
                    </a:lnTo>
                    <a:close/>
                    <a:moveTo>
                      <a:pt x="137" y="78"/>
                    </a:moveTo>
                    <a:lnTo>
                      <a:pt x="137" y="78"/>
                    </a:lnTo>
                    <a:lnTo>
                      <a:pt x="132" y="44"/>
                    </a:lnTo>
                    <a:lnTo>
                      <a:pt x="126" y="44"/>
                    </a:lnTo>
                    <a:lnTo>
                      <a:pt x="120" y="0"/>
                    </a:lnTo>
                    <a:lnTo>
                      <a:pt x="120" y="87"/>
                    </a:lnTo>
                    <a:lnTo>
                      <a:pt x="120" y="87"/>
                    </a:lnTo>
                    <a:lnTo>
                      <a:pt x="121" y="112"/>
                    </a:lnTo>
                    <a:lnTo>
                      <a:pt x="122" y="129"/>
                    </a:lnTo>
                    <a:lnTo>
                      <a:pt x="124" y="143"/>
                    </a:lnTo>
                    <a:lnTo>
                      <a:pt x="120" y="143"/>
                    </a:lnTo>
                    <a:lnTo>
                      <a:pt x="120" y="167"/>
                    </a:lnTo>
                    <a:lnTo>
                      <a:pt x="130" y="167"/>
                    </a:lnTo>
                    <a:lnTo>
                      <a:pt x="130" y="167"/>
                    </a:lnTo>
                    <a:lnTo>
                      <a:pt x="133" y="185"/>
                    </a:lnTo>
                    <a:lnTo>
                      <a:pt x="120" y="199"/>
                    </a:lnTo>
                    <a:lnTo>
                      <a:pt x="120" y="221"/>
                    </a:lnTo>
                    <a:lnTo>
                      <a:pt x="137" y="239"/>
                    </a:lnTo>
                    <a:lnTo>
                      <a:pt x="137" y="216"/>
                    </a:lnTo>
                    <a:lnTo>
                      <a:pt x="130" y="210"/>
                    </a:lnTo>
                    <a:lnTo>
                      <a:pt x="137" y="203"/>
                    </a:lnTo>
                    <a:lnTo>
                      <a:pt x="137" y="78"/>
                    </a:lnTo>
                    <a:close/>
                    <a:moveTo>
                      <a:pt x="102" y="271"/>
                    </a:moveTo>
                    <a:lnTo>
                      <a:pt x="120" y="271"/>
                    </a:lnTo>
                    <a:lnTo>
                      <a:pt x="120" y="271"/>
                    </a:lnTo>
                    <a:lnTo>
                      <a:pt x="120" y="249"/>
                    </a:lnTo>
                    <a:lnTo>
                      <a:pt x="120" y="249"/>
                    </a:lnTo>
                    <a:lnTo>
                      <a:pt x="102" y="249"/>
                    </a:lnTo>
                    <a:lnTo>
                      <a:pt x="102" y="271"/>
                    </a:lnTo>
                    <a:close/>
                    <a:moveTo>
                      <a:pt x="120" y="0"/>
                    </a:moveTo>
                    <a:lnTo>
                      <a:pt x="120" y="0"/>
                    </a:lnTo>
                    <a:lnTo>
                      <a:pt x="112" y="44"/>
                    </a:lnTo>
                    <a:lnTo>
                      <a:pt x="108" y="44"/>
                    </a:lnTo>
                    <a:lnTo>
                      <a:pt x="108" y="44"/>
                    </a:lnTo>
                    <a:lnTo>
                      <a:pt x="102" y="78"/>
                    </a:lnTo>
                    <a:lnTo>
                      <a:pt x="102" y="203"/>
                    </a:lnTo>
                    <a:lnTo>
                      <a:pt x="109" y="210"/>
                    </a:lnTo>
                    <a:lnTo>
                      <a:pt x="102" y="216"/>
                    </a:lnTo>
                    <a:lnTo>
                      <a:pt x="102" y="239"/>
                    </a:lnTo>
                    <a:lnTo>
                      <a:pt x="120" y="221"/>
                    </a:lnTo>
                    <a:lnTo>
                      <a:pt x="120" y="221"/>
                    </a:lnTo>
                    <a:lnTo>
                      <a:pt x="120" y="199"/>
                    </a:lnTo>
                    <a:lnTo>
                      <a:pt x="120" y="199"/>
                    </a:lnTo>
                    <a:lnTo>
                      <a:pt x="105" y="185"/>
                    </a:lnTo>
                    <a:lnTo>
                      <a:pt x="105" y="185"/>
                    </a:lnTo>
                    <a:lnTo>
                      <a:pt x="109" y="167"/>
                    </a:lnTo>
                    <a:lnTo>
                      <a:pt x="120" y="167"/>
                    </a:lnTo>
                    <a:lnTo>
                      <a:pt x="120" y="167"/>
                    </a:lnTo>
                    <a:lnTo>
                      <a:pt x="120" y="143"/>
                    </a:lnTo>
                    <a:lnTo>
                      <a:pt x="120" y="143"/>
                    </a:lnTo>
                    <a:lnTo>
                      <a:pt x="114" y="143"/>
                    </a:lnTo>
                    <a:lnTo>
                      <a:pt x="114" y="143"/>
                    </a:lnTo>
                    <a:lnTo>
                      <a:pt x="117" y="129"/>
                    </a:lnTo>
                    <a:lnTo>
                      <a:pt x="118" y="110"/>
                    </a:lnTo>
                    <a:lnTo>
                      <a:pt x="120" y="87"/>
                    </a:lnTo>
                    <a:lnTo>
                      <a:pt x="120" y="87"/>
                    </a:lnTo>
                    <a:lnTo>
                      <a:pt x="120" y="0"/>
                    </a:lnTo>
                    <a:close/>
                    <a:moveTo>
                      <a:pt x="0" y="294"/>
                    </a:moveTo>
                    <a:lnTo>
                      <a:pt x="48" y="294"/>
                    </a:lnTo>
                    <a:lnTo>
                      <a:pt x="72" y="271"/>
                    </a:lnTo>
                    <a:lnTo>
                      <a:pt x="102" y="271"/>
                    </a:lnTo>
                    <a:lnTo>
                      <a:pt x="102" y="249"/>
                    </a:lnTo>
                    <a:lnTo>
                      <a:pt x="91" y="249"/>
                    </a:lnTo>
                    <a:lnTo>
                      <a:pt x="102" y="239"/>
                    </a:lnTo>
                    <a:lnTo>
                      <a:pt x="102" y="216"/>
                    </a:lnTo>
                    <a:lnTo>
                      <a:pt x="95" y="222"/>
                    </a:lnTo>
                    <a:lnTo>
                      <a:pt x="95" y="222"/>
                    </a:lnTo>
                    <a:lnTo>
                      <a:pt x="101" y="202"/>
                    </a:lnTo>
                    <a:lnTo>
                      <a:pt x="102" y="203"/>
                    </a:lnTo>
                    <a:lnTo>
                      <a:pt x="102" y="78"/>
                    </a:lnTo>
                    <a:lnTo>
                      <a:pt x="102" y="78"/>
                    </a:lnTo>
                    <a:lnTo>
                      <a:pt x="97" y="108"/>
                    </a:lnTo>
                    <a:lnTo>
                      <a:pt x="87" y="143"/>
                    </a:lnTo>
                    <a:lnTo>
                      <a:pt x="72" y="143"/>
                    </a:lnTo>
                    <a:lnTo>
                      <a:pt x="72" y="167"/>
                    </a:lnTo>
                    <a:lnTo>
                      <a:pt x="81" y="167"/>
                    </a:lnTo>
                    <a:lnTo>
                      <a:pt x="81" y="167"/>
                    </a:lnTo>
                    <a:lnTo>
                      <a:pt x="74" y="187"/>
                    </a:lnTo>
                    <a:lnTo>
                      <a:pt x="66" y="206"/>
                    </a:lnTo>
                    <a:lnTo>
                      <a:pt x="58" y="225"/>
                    </a:lnTo>
                    <a:lnTo>
                      <a:pt x="48" y="243"/>
                    </a:lnTo>
                    <a:lnTo>
                      <a:pt x="37" y="259"/>
                    </a:lnTo>
                    <a:lnTo>
                      <a:pt x="27" y="272"/>
                    </a:lnTo>
                    <a:lnTo>
                      <a:pt x="14" y="284"/>
                    </a:lnTo>
                    <a:lnTo>
                      <a:pt x="0" y="294"/>
                    </a:lnTo>
                    <a:lnTo>
                      <a:pt x="0" y="294"/>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29"/>
              <p:cNvSpPr>
                <a:spLocks/>
              </p:cNvSpPr>
              <p:nvPr/>
            </p:nvSpPr>
            <p:spPr bwMode="auto">
              <a:xfrm>
                <a:off x="2805113" y="1223962"/>
                <a:ext cx="252412" cy="234950"/>
              </a:xfrm>
              <a:custGeom>
                <a:avLst/>
                <a:gdLst>
                  <a:gd name="T0" fmla="*/ 93 w 159"/>
                  <a:gd name="T1" fmla="*/ 71 h 148"/>
                  <a:gd name="T2" fmla="*/ 97 w 159"/>
                  <a:gd name="T3" fmla="*/ 62 h 148"/>
                  <a:gd name="T4" fmla="*/ 112 w 159"/>
                  <a:gd name="T5" fmla="*/ 51 h 148"/>
                  <a:gd name="T6" fmla="*/ 121 w 159"/>
                  <a:gd name="T7" fmla="*/ 50 h 148"/>
                  <a:gd name="T8" fmla="*/ 128 w 159"/>
                  <a:gd name="T9" fmla="*/ 50 h 148"/>
                  <a:gd name="T10" fmla="*/ 133 w 159"/>
                  <a:gd name="T11" fmla="*/ 51 h 148"/>
                  <a:gd name="T12" fmla="*/ 143 w 159"/>
                  <a:gd name="T13" fmla="*/ 58 h 148"/>
                  <a:gd name="T14" fmla="*/ 146 w 159"/>
                  <a:gd name="T15" fmla="*/ 63 h 148"/>
                  <a:gd name="T16" fmla="*/ 158 w 159"/>
                  <a:gd name="T17" fmla="*/ 58 h 148"/>
                  <a:gd name="T18" fmla="*/ 159 w 159"/>
                  <a:gd name="T19" fmla="*/ 48 h 148"/>
                  <a:gd name="T20" fmla="*/ 158 w 159"/>
                  <a:gd name="T21" fmla="*/ 34 h 148"/>
                  <a:gd name="T22" fmla="*/ 155 w 159"/>
                  <a:gd name="T23" fmla="*/ 25 h 148"/>
                  <a:gd name="T24" fmla="*/ 146 w 159"/>
                  <a:gd name="T25" fmla="*/ 12 h 148"/>
                  <a:gd name="T26" fmla="*/ 131 w 159"/>
                  <a:gd name="T27" fmla="*/ 3 h 148"/>
                  <a:gd name="T28" fmla="*/ 115 w 159"/>
                  <a:gd name="T29" fmla="*/ 0 h 148"/>
                  <a:gd name="T30" fmla="*/ 106 w 159"/>
                  <a:gd name="T31" fmla="*/ 1 h 148"/>
                  <a:gd name="T32" fmla="*/ 86 w 159"/>
                  <a:gd name="T33" fmla="*/ 11 h 148"/>
                  <a:gd name="T34" fmla="*/ 74 w 159"/>
                  <a:gd name="T35" fmla="*/ 30 h 148"/>
                  <a:gd name="T36" fmla="*/ 66 w 159"/>
                  <a:gd name="T37" fmla="*/ 23 h 148"/>
                  <a:gd name="T38" fmla="*/ 46 w 159"/>
                  <a:gd name="T39" fmla="*/ 16 h 148"/>
                  <a:gd name="T40" fmla="*/ 34 w 159"/>
                  <a:gd name="T41" fmla="*/ 17 h 148"/>
                  <a:gd name="T42" fmla="*/ 19 w 159"/>
                  <a:gd name="T43" fmla="*/ 24 h 148"/>
                  <a:gd name="T44" fmla="*/ 7 w 159"/>
                  <a:gd name="T45" fmla="*/ 35 h 148"/>
                  <a:gd name="T46" fmla="*/ 1 w 159"/>
                  <a:gd name="T47" fmla="*/ 51 h 148"/>
                  <a:gd name="T48" fmla="*/ 1 w 159"/>
                  <a:gd name="T49" fmla="*/ 67 h 148"/>
                  <a:gd name="T50" fmla="*/ 4 w 159"/>
                  <a:gd name="T51" fmla="*/ 77 h 148"/>
                  <a:gd name="T52" fmla="*/ 17 w 159"/>
                  <a:gd name="T53" fmla="*/ 100 h 148"/>
                  <a:gd name="T54" fmla="*/ 38 w 159"/>
                  <a:gd name="T55" fmla="*/ 119 h 148"/>
                  <a:gd name="T56" fmla="*/ 58 w 159"/>
                  <a:gd name="T57" fmla="*/ 132 h 148"/>
                  <a:gd name="T58" fmla="*/ 85 w 159"/>
                  <a:gd name="T59" fmla="*/ 143 h 148"/>
                  <a:gd name="T60" fmla="*/ 101 w 159"/>
                  <a:gd name="T61" fmla="*/ 148 h 148"/>
                  <a:gd name="T62" fmla="*/ 117 w 159"/>
                  <a:gd name="T63" fmla="*/ 132 h 148"/>
                  <a:gd name="T64" fmla="*/ 101 w 159"/>
                  <a:gd name="T65" fmla="*/ 111 h 148"/>
                  <a:gd name="T66" fmla="*/ 94 w 159"/>
                  <a:gd name="T67" fmla="*/ 92 h 148"/>
                  <a:gd name="T68" fmla="*/ 93 w 159"/>
                  <a:gd name="T69" fmla="*/ 78 h 148"/>
                  <a:gd name="T70" fmla="*/ 93 w 159"/>
                  <a:gd name="T71" fmla="*/ 7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48">
                    <a:moveTo>
                      <a:pt x="93" y="71"/>
                    </a:moveTo>
                    <a:lnTo>
                      <a:pt x="93" y="71"/>
                    </a:lnTo>
                    <a:lnTo>
                      <a:pt x="96" y="67"/>
                    </a:lnTo>
                    <a:lnTo>
                      <a:pt x="97" y="62"/>
                    </a:lnTo>
                    <a:lnTo>
                      <a:pt x="104" y="55"/>
                    </a:lnTo>
                    <a:lnTo>
                      <a:pt x="112" y="51"/>
                    </a:lnTo>
                    <a:lnTo>
                      <a:pt x="116" y="50"/>
                    </a:lnTo>
                    <a:lnTo>
                      <a:pt x="121" y="50"/>
                    </a:lnTo>
                    <a:lnTo>
                      <a:pt x="121" y="50"/>
                    </a:lnTo>
                    <a:lnTo>
                      <a:pt x="128" y="50"/>
                    </a:lnTo>
                    <a:lnTo>
                      <a:pt x="128" y="50"/>
                    </a:lnTo>
                    <a:lnTo>
                      <a:pt x="133" y="51"/>
                    </a:lnTo>
                    <a:lnTo>
                      <a:pt x="139" y="55"/>
                    </a:lnTo>
                    <a:lnTo>
                      <a:pt x="143" y="58"/>
                    </a:lnTo>
                    <a:lnTo>
                      <a:pt x="146" y="63"/>
                    </a:lnTo>
                    <a:lnTo>
                      <a:pt x="146" y="63"/>
                    </a:lnTo>
                    <a:lnTo>
                      <a:pt x="152" y="61"/>
                    </a:lnTo>
                    <a:lnTo>
                      <a:pt x="158" y="58"/>
                    </a:lnTo>
                    <a:lnTo>
                      <a:pt x="158" y="58"/>
                    </a:lnTo>
                    <a:lnTo>
                      <a:pt x="159" y="48"/>
                    </a:lnTo>
                    <a:lnTo>
                      <a:pt x="158" y="40"/>
                    </a:lnTo>
                    <a:lnTo>
                      <a:pt x="158" y="34"/>
                    </a:lnTo>
                    <a:lnTo>
                      <a:pt x="158" y="34"/>
                    </a:lnTo>
                    <a:lnTo>
                      <a:pt x="155" y="25"/>
                    </a:lnTo>
                    <a:lnTo>
                      <a:pt x="151" y="17"/>
                    </a:lnTo>
                    <a:lnTo>
                      <a:pt x="146" y="12"/>
                    </a:lnTo>
                    <a:lnTo>
                      <a:pt x="139" y="7"/>
                    </a:lnTo>
                    <a:lnTo>
                      <a:pt x="131" y="3"/>
                    </a:lnTo>
                    <a:lnTo>
                      <a:pt x="123" y="0"/>
                    </a:lnTo>
                    <a:lnTo>
                      <a:pt x="115" y="0"/>
                    </a:lnTo>
                    <a:lnTo>
                      <a:pt x="106" y="1"/>
                    </a:lnTo>
                    <a:lnTo>
                      <a:pt x="106" y="1"/>
                    </a:lnTo>
                    <a:lnTo>
                      <a:pt x="96" y="5"/>
                    </a:lnTo>
                    <a:lnTo>
                      <a:pt x="86" y="11"/>
                    </a:lnTo>
                    <a:lnTo>
                      <a:pt x="79" y="20"/>
                    </a:lnTo>
                    <a:lnTo>
                      <a:pt x="74" y="30"/>
                    </a:lnTo>
                    <a:lnTo>
                      <a:pt x="74" y="30"/>
                    </a:lnTo>
                    <a:lnTo>
                      <a:pt x="66" y="23"/>
                    </a:lnTo>
                    <a:lnTo>
                      <a:pt x="57" y="17"/>
                    </a:lnTo>
                    <a:lnTo>
                      <a:pt x="46" y="16"/>
                    </a:lnTo>
                    <a:lnTo>
                      <a:pt x="34" y="17"/>
                    </a:lnTo>
                    <a:lnTo>
                      <a:pt x="34" y="17"/>
                    </a:lnTo>
                    <a:lnTo>
                      <a:pt x="25" y="20"/>
                    </a:lnTo>
                    <a:lnTo>
                      <a:pt x="19" y="24"/>
                    </a:lnTo>
                    <a:lnTo>
                      <a:pt x="12" y="30"/>
                    </a:lnTo>
                    <a:lnTo>
                      <a:pt x="7" y="35"/>
                    </a:lnTo>
                    <a:lnTo>
                      <a:pt x="4" y="43"/>
                    </a:lnTo>
                    <a:lnTo>
                      <a:pt x="1" y="51"/>
                    </a:lnTo>
                    <a:lnTo>
                      <a:pt x="0" y="59"/>
                    </a:lnTo>
                    <a:lnTo>
                      <a:pt x="1" y="67"/>
                    </a:lnTo>
                    <a:lnTo>
                      <a:pt x="1" y="67"/>
                    </a:lnTo>
                    <a:lnTo>
                      <a:pt x="4" y="77"/>
                    </a:lnTo>
                    <a:lnTo>
                      <a:pt x="9" y="88"/>
                    </a:lnTo>
                    <a:lnTo>
                      <a:pt x="17" y="100"/>
                    </a:lnTo>
                    <a:lnTo>
                      <a:pt x="30" y="112"/>
                    </a:lnTo>
                    <a:lnTo>
                      <a:pt x="38" y="119"/>
                    </a:lnTo>
                    <a:lnTo>
                      <a:pt x="47" y="125"/>
                    </a:lnTo>
                    <a:lnTo>
                      <a:pt x="58" y="132"/>
                    </a:lnTo>
                    <a:lnTo>
                      <a:pt x="71" y="138"/>
                    </a:lnTo>
                    <a:lnTo>
                      <a:pt x="85" y="143"/>
                    </a:lnTo>
                    <a:lnTo>
                      <a:pt x="101" y="148"/>
                    </a:lnTo>
                    <a:lnTo>
                      <a:pt x="101" y="148"/>
                    </a:lnTo>
                    <a:lnTo>
                      <a:pt x="117" y="132"/>
                    </a:lnTo>
                    <a:lnTo>
                      <a:pt x="117" y="132"/>
                    </a:lnTo>
                    <a:lnTo>
                      <a:pt x="108" y="121"/>
                    </a:lnTo>
                    <a:lnTo>
                      <a:pt x="101" y="111"/>
                    </a:lnTo>
                    <a:lnTo>
                      <a:pt x="96" y="100"/>
                    </a:lnTo>
                    <a:lnTo>
                      <a:pt x="94" y="92"/>
                    </a:lnTo>
                    <a:lnTo>
                      <a:pt x="93" y="84"/>
                    </a:lnTo>
                    <a:lnTo>
                      <a:pt x="93" y="78"/>
                    </a:lnTo>
                    <a:lnTo>
                      <a:pt x="93" y="71"/>
                    </a:lnTo>
                    <a:lnTo>
                      <a:pt x="93" y="71"/>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30"/>
              <p:cNvSpPr>
                <a:spLocks/>
              </p:cNvSpPr>
              <p:nvPr/>
            </p:nvSpPr>
            <p:spPr bwMode="auto">
              <a:xfrm>
                <a:off x="2959100" y="1309687"/>
                <a:ext cx="139700" cy="130175"/>
              </a:xfrm>
              <a:custGeom>
                <a:avLst/>
                <a:gdLst>
                  <a:gd name="T0" fmla="*/ 70 w 88"/>
                  <a:gd name="T1" fmla="*/ 9 h 82"/>
                  <a:gd name="T2" fmla="*/ 70 w 88"/>
                  <a:gd name="T3" fmla="*/ 9 h 82"/>
                  <a:gd name="T4" fmla="*/ 65 w 88"/>
                  <a:gd name="T5" fmla="*/ 9 h 82"/>
                  <a:gd name="T6" fmla="*/ 65 w 88"/>
                  <a:gd name="T7" fmla="*/ 9 h 82"/>
                  <a:gd name="T8" fmla="*/ 61 w 88"/>
                  <a:gd name="T9" fmla="*/ 9 h 82"/>
                  <a:gd name="T10" fmla="*/ 61 w 88"/>
                  <a:gd name="T11" fmla="*/ 9 h 82"/>
                  <a:gd name="T12" fmla="*/ 53 w 88"/>
                  <a:gd name="T13" fmla="*/ 12 h 82"/>
                  <a:gd name="T14" fmla="*/ 47 w 88"/>
                  <a:gd name="T15" fmla="*/ 17 h 82"/>
                  <a:gd name="T16" fmla="*/ 47 w 88"/>
                  <a:gd name="T17" fmla="*/ 17 h 82"/>
                  <a:gd name="T18" fmla="*/ 45 w 88"/>
                  <a:gd name="T19" fmla="*/ 11 h 82"/>
                  <a:gd name="T20" fmla="*/ 41 w 88"/>
                  <a:gd name="T21" fmla="*/ 7 h 82"/>
                  <a:gd name="T22" fmla="*/ 35 w 88"/>
                  <a:gd name="T23" fmla="*/ 3 h 82"/>
                  <a:gd name="T24" fmla="*/ 30 w 88"/>
                  <a:gd name="T25" fmla="*/ 1 h 82"/>
                  <a:gd name="T26" fmla="*/ 30 w 88"/>
                  <a:gd name="T27" fmla="*/ 1 h 82"/>
                  <a:gd name="T28" fmla="*/ 24 w 88"/>
                  <a:gd name="T29" fmla="*/ 0 h 82"/>
                  <a:gd name="T30" fmla="*/ 24 w 88"/>
                  <a:gd name="T31" fmla="*/ 0 h 82"/>
                  <a:gd name="T32" fmla="*/ 16 w 88"/>
                  <a:gd name="T33" fmla="*/ 1 h 82"/>
                  <a:gd name="T34" fmla="*/ 9 w 88"/>
                  <a:gd name="T35" fmla="*/ 5 h 82"/>
                  <a:gd name="T36" fmla="*/ 4 w 88"/>
                  <a:gd name="T37" fmla="*/ 11 h 82"/>
                  <a:gd name="T38" fmla="*/ 1 w 88"/>
                  <a:gd name="T39" fmla="*/ 19 h 82"/>
                  <a:gd name="T40" fmla="*/ 1 w 88"/>
                  <a:gd name="T41" fmla="*/ 19 h 82"/>
                  <a:gd name="T42" fmla="*/ 0 w 88"/>
                  <a:gd name="T43" fmla="*/ 23 h 82"/>
                  <a:gd name="T44" fmla="*/ 0 w 88"/>
                  <a:gd name="T45" fmla="*/ 28 h 82"/>
                  <a:gd name="T46" fmla="*/ 1 w 88"/>
                  <a:gd name="T47" fmla="*/ 35 h 82"/>
                  <a:gd name="T48" fmla="*/ 4 w 88"/>
                  <a:gd name="T49" fmla="*/ 44 h 82"/>
                  <a:gd name="T50" fmla="*/ 8 w 88"/>
                  <a:gd name="T51" fmla="*/ 54 h 82"/>
                  <a:gd name="T52" fmla="*/ 15 w 88"/>
                  <a:gd name="T53" fmla="*/ 65 h 82"/>
                  <a:gd name="T54" fmla="*/ 24 w 88"/>
                  <a:gd name="T55" fmla="*/ 75 h 82"/>
                  <a:gd name="T56" fmla="*/ 24 w 88"/>
                  <a:gd name="T57" fmla="*/ 75 h 82"/>
                  <a:gd name="T58" fmla="*/ 32 w 88"/>
                  <a:gd name="T59" fmla="*/ 82 h 82"/>
                  <a:gd name="T60" fmla="*/ 32 w 88"/>
                  <a:gd name="T61" fmla="*/ 82 h 82"/>
                  <a:gd name="T62" fmla="*/ 49 w 88"/>
                  <a:gd name="T63" fmla="*/ 77 h 82"/>
                  <a:gd name="T64" fmla="*/ 62 w 88"/>
                  <a:gd name="T65" fmla="*/ 70 h 82"/>
                  <a:gd name="T66" fmla="*/ 72 w 88"/>
                  <a:gd name="T67" fmla="*/ 63 h 82"/>
                  <a:gd name="T68" fmla="*/ 78 w 88"/>
                  <a:gd name="T69" fmla="*/ 55 h 82"/>
                  <a:gd name="T70" fmla="*/ 84 w 88"/>
                  <a:gd name="T71" fmla="*/ 48 h 82"/>
                  <a:gd name="T72" fmla="*/ 86 w 88"/>
                  <a:gd name="T73" fmla="*/ 43 h 82"/>
                  <a:gd name="T74" fmla="*/ 88 w 88"/>
                  <a:gd name="T75" fmla="*/ 38 h 82"/>
                  <a:gd name="T76" fmla="*/ 88 w 88"/>
                  <a:gd name="T77" fmla="*/ 38 h 82"/>
                  <a:gd name="T78" fmla="*/ 88 w 88"/>
                  <a:gd name="T79" fmla="*/ 34 h 82"/>
                  <a:gd name="T80" fmla="*/ 88 w 88"/>
                  <a:gd name="T81" fmla="*/ 28 h 82"/>
                  <a:gd name="T82" fmla="*/ 86 w 88"/>
                  <a:gd name="T83" fmla="*/ 24 h 82"/>
                  <a:gd name="T84" fmla="*/ 85 w 88"/>
                  <a:gd name="T85" fmla="*/ 20 h 82"/>
                  <a:gd name="T86" fmla="*/ 82 w 88"/>
                  <a:gd name="T87" fmla="*/ 16 h 82"/>
                  <a:gd name="T88" fmla="*/ 78 w 88"/>
                  <a:gd name="T89" fmla="*/ 13 h 82"/>
                  <a:gd name="T90" fmla="*/ 74 w 88"/>
                  <a:gd name="T91" fmla="*/ 11 h 82"/>
                  <a:gd name="T92" fmla="*/ 70 w 88"/>
                  <a:gd name="T93" fmla="*/ 9 h 82"/>
                  <a:gd name="T94" fmla="*/ 70 w 88"/>
                  <a:gd name="T9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8" h="82">
                    <a:moveTo>
                      <a:pt x="70" y="9"/>
                    </a:moveTo>
                    <a:lnTo>
                      <a:pt x="70" y="9"/>
                    </a:lnTo>
                    <a:lnTo>
                      <a:pt x="65" y="9"/>
                    </a:lnTo>
                    <a:lnTo>
                      <a:pt x="65" y="9"/>
                    </a:lnTo>
                    <a:lnTo>
                      <a:pt x="61" y="9"/>
                    </a:lnTo>
                    <a:lnTo>
                      <a:pt x="61" y="9"/>
                    </a:lnTo>
                    <a:lnTo>
                      <a:pt x="53" y="12"/>
                    </a:lnTo>
                    <a:lnTo>
                      <a:pt x="47" y="17"/>
                    </a:lnTo>
                    <a:lnTo>
                      <a:pt x="47" y="17"/>
                    </a:lnTo>
                    <a:lnTo>
                      <a:pt x="45" y="11"/>
                    </a:lnTo>
                    <a:lnTo>
                      <a:pt x="41" y="7"/>
                    </a:lnTo>
                    <a:lnTo>
                      <a:pt x="35" y="3"/>
                    </a:lnTo>
                    <a:lnTo>
                      <a:pt x="30" y="1"/>
                    </a:lnTo>
                    <a:lnTo>
                      <a:pt x="30" y="1"/>
                    </a:lnTo>
                    <a:lnTo>
                      <a:pt x="24" y="0"/>
                    </a:lnTo>
                    <a:lnTo>
                      <a:pt x="24" y="0"/>
                    </a:lnTo>
                    <a:lnTo>
                      <a:pt x="16" y="1"/>
                    </a:lnTo>
                    <a:lnTo>
                      <a:pt x="9" y="5"/>
                    </a:lnTo>
                    <a:lnTo>
                      <a:pt x="4" y="11"/>
                    </a:lnTo>
                    <a:lnTo>
                      <a:pt x="1" y="19"/>
                    </a:lnTo>
                    <a:lnTo>
                      <a:pt x="1" y="19"/>
                    </a:lnTo>
                    <a:lnTo>
                      <a:pt x="0" y="23"/>
                    </a:lnTo>
                    <a:lnTo>
                      <a:pt x="0" y="28"/>
                    </a:lnTo>
                    <a:lnTo>
                      <a:pt x="1" y="35"/>
                    </a:lnTo>
                    <a:lnTo>
                      <a:pt x="4" y="44"/>
                    </a:lnTo>
                    <a:lnTo>
                      <a:pt x="8" y="54"/>
                    </a:lnTo>
                    <a:lnTo>
                      <a:pt x="15" y="65"/>
                    </a:lnTo>
                    <a:lnTo>
                      <a:pt x="24" y="75"/>
                    </a:lnTo>
                    <a:lnTo>
                      <a:pt x="24" y="75"/>
                    </a:lnTo>
                    <a:lnTo>
                      <a:pt x="32" y="82"/>
                    </a:lnTo>
                    <a:lnTo>
                      <a:pt x="32" y="82"/>
                    </a:lnTo>
                    <a:lnTo>
                      <a:pt x="49" y="77"/>
                    </a:lnTo>
                    <a:lnTo>
                      <a:pt x="62" y="70"/>
                    </a:lnTo>
                    <a:lnTo>
                      <a:pt x="72" y="63"/>
                    </a:lnTo>
                    <a:lnTo>
                      <a:pt x="78" y="55"/>
                    </a:lnTo>
                    <a:lnTo>
                      <a:pt x="84" y="48"/>
                    </a:lnTo>
                    <a:lnTo>
                      <a:pt x="86" y="43"/>
                    </a:lnTo>
                    <a:lnTo>
                      <a:pt x="88" y="38"/>
                    </a:lnTo>
                    <a:lnTo>
                      <a:pt x="88" y="38"/>
                    </a:lnTo>
                    <a:lnTo>
                      <a:pt x="88" y="34"/>
                    </a:lnTo>
                    <a:lnTo>
                      <a:pt x="88" y="28"/>
                    </a:lnTo>
                    <a:lnTo>
                      <a:pt x="86" y="24"/>
                    </a:lnTo>
                    <a:lnTo>
                      <a:pt x="85" y="20"/>
                    </a:lnTo>
                    <a:lnTo>
                      <a:pt x="82" y="16"/>
                    </a:lnTo>
                    <a:lnTo>
                      <a:pt x="78" y="13"/>
                    </a:lnTo>
                    <a:lnTo>
                      <a:pt x="74" y="11"/>
                    </a:lnTo>
                    <a:lnTo>
                      <a:pt x="70" y="9"/>
                    </a:lnTo>
                    <a:lnTo>
                      <a:pt x="70" y="9"/>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31"/>
              <p:cNvSpPr>
                <a:spLocks noEditPoints="1"/>
              </p:cNvSpPr>
              <p:nvPr/>
            </p:nvSpPr>
            <p:spPr bwMode="auto">
              <a:xfrm>
                <a:off x="7212013" y="2297112"/>
                <a:ext cx="200025" cy="160338"/>
              </a:xfrm>
              <a:custGeom>
                <a:avLst/>
                <a:gdLst>
                  <a:gd name="T0" fmla="*/ 99 w 126"/>
                  <a:gd name="T1" fmla="*/ 66 h 101"/>
                  <a:gd name="T2" fmla="*/ 109 w 126"/>
                  <a:gd name="T3" fmla="*/ 53 h 101"/>
                  <a:gd name="T4" fmla="*/ 126 w 126"/>
                  <a:gd name="T5" fmla="*/ 14 h 101"/>
                  <a:gd name="T6" fmla="*/ 122 w 126"/>
                  <a:gd name="T7" fmla="*/ 4 h 101"/>
                  <a:gd name="T8" fmla="*/ 81 w 126"/>
                  <a:gd name="T9" fmla="*/ 0 h 101"/>
                  <a:gd name="T10" fmla="*/ 86 w 126"/>
                  <a:gd name="T11" fmla="*/ 18 h 101"/>
                  <a:gd name="T12" fmla="*/ 93 w 126"/>
                  <a:gd name="T13" fmla="*/ 29 h 101"/>
                  <a:gd name="T14" fmla="*/ 89 w 126"/>
                  <a:gd name="T15" fmla="*/ 37 h 101"/>
                  <a:gd name="T16" fmla="*/ 81 w 126"/>
                  <a:gd name="T17" fmla="*/ 47 h 101"/>
                  <a:gd name="T18" fmla="*/ 89 w 126"/>
                  <a:gd name="T19" fmla="*/ 50 h 101"/>
                  <a:gd name="T20" fmla="*/ 93 w 126"/>
                  <a:gd name="T21" fmla="*/ 58 h 101"/>
                  <a:gd name="T22" fmla="*/ 86 w 126"/>
                  <a:gd name="T23" fmla="*/ 69 h 101"/>
                  <a:gd name="T24" fmla="*/ 99 w 126"/>
                  <a:gd name="T25" fmla="*/ 101 h 101"/>
                  <a:gd name="T26" fmla="*/ 45 w 126"/>
                  <a:gd name="T27" fmla="*/ 16 h 101"/>
                  <a:gd name="T28" fmla="*/ 52 w 126"/>
                  <a:gd name="T29" fmla="*/ 20 h 101"/>
                  <a:gd name="T30" fmla="*/ 56 w 126"/>
                  <a:gd name="T31" fmla="*/ 29 h 101"/>
                  <a:gd name="T32" fmla="*/ 49 w 126"/>
                  <a:gd name="T33" fmla="*/ 38 h 101"/>
                  <a:gd name="T34" fmla="*/ 45 w 126"/>
                  <a:gd name="T35" fmla="*/ 47 h 101"/>
                  <a:gd name="T36" fmla="*/ 55 w 126"/>
                  <a:gd name="T37" fmla="*/ 54 h 101"/>
                  <a:gd name="T38" fmla="*/ 55 w 126"/>
                  <a:gd name="T39" fmla="*/ 62 h 101"/>
                  <a:gd name="T40" fmla="*/ 45 w 126"/>
                  <a:gd name="T41" fmla="*/ 69 h 101"/>
                  <a:gd name="T42" fmla="*/ 81 w 126"/>
                  <a:gd name="T43" fmla="*/ 69 h 101"/>
                  <a:gd name="T44" fmla="*/ 76 w 126"/>
                  <a:gd name="T45" fmla="*/ 69 h 101"/>
                  <a:gd name="T46" fmla="*/ 70 w 126"/>
                  <a:gd name="T47" fmla="*/ 58 h 101"/>
                  <a:gd name="T48" fmla="*/ 72 w 126"/>
                  <a:gd name="T49" fmla="*/ 50 h 101"/>
                  <a:gd name="T50" fmla="*/ 81 w 126"/>
                  <a:gd name="T51" fmla="*/ 47 h 101"/>
                  <a:gd name="T52" fmla="*/ 81 w 126"/>
                  <a:gd name="T53" fmla="*/ 39 h 101"/>
                  <a:gd name="T54" fmla="*/ 71 w 126"/>
                  <a:gd name="T55" fmla="*/ 33 h 101"/>
                  <a:gd name="T56" fmla="*/ 71 w 126"/>
                  <a:gd name="T57" fmla="*/ 23 h 101"/>
                  <a:gd name="T58" fmla="*/ 81 w 126"/>
                  <a:gd name="T59" fmla="*/ 16 h 101"/>
                  <a:gd name="T60" fmla="*/ 45 w 126"/>
                  <a:gd name="T61" fmla="*/ 0 h 101"/>
                  <a:gd name="T62" fmla="*/ 8 w 126"/>
                  <a:gd name="T63" fmla="*/ 2 h 101"/>
                  <a:gd name="T64" fmla="*/ 0 w 126"/>
                  <a:gd name="T65" fmla="*/ 14 h 101"/>
                  <a:gd name="T66" fmla="*/ 10 w 126"/>
                  <a:gd name="T67" fmla="*/ 51 h 101"/>
                  <a:gd name="T68" fmla="*/ 25 w 126"/>
                  <a:gd name="T69" fmla="*/ 60 h 101"/>
                  <a:gd name="T70" fmla="*/ 45 w 126"/>
                  <a:gd name="T71" fmla="*/ 101 h 101"/>
                  <a:gd name="T72" fmla="*/ 40 w 126"/>
                  <a:gd name="T73" fmla="*/ 69 h 101"/>
                  <a:gd name="T74" fmla="*/ 33 w 126"/>
                  <a:gd name="T75" fmla="*/ 58 h 101"/>
                  <a:gd name="T76" fmla="*/ 37 w 126"/>
                  <a:gd name="T77" fmla="*/ 50 h 101"/>
                  <a:gd name="T78" fmla="*/ 45 w 126"/>
                  <a:gd name="T79" fmla="*/ 39 h 101"/>
                  <a:gd name="T80" fmla="*/ 37 w 126"/>
                  <a:gd name="T81" fmla="*/ 37 h 101"/>
                  <a:gd name="T82" fmla="*/ 33 w 126"/>
                  <a:gd name="T83" fmla="*/ 29 h 101"/>
                  <a:gd name="T84" fmla="*/ 40 w 126"/>
                  <a:gd name="T85"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6" h="101">
                    <a:moveTo>
                      <a:pt x="99" y="101"/>
                    </a:moveTo>
                    <a:lnTo>
                      <a:pt x="99" y="66"/>
                    </a:lnTo>
                    <a:lnTo>
                      <a:pt x="99" y="66"/>
                    </a:lnTo>
                    <a:lnTo>
                      <a:pt x="101" y="60"/>
                    </a:lnTo>
                    <a:lnTo>
                      <a:pt x="103" y="56"/>
                    </a:lnTo>
                    <a:lnTo>
                      <a:pt x="109" y="53"/>
                    </a:lnTo>
                    <a:lnTo>
                      <a:pt x="116" y="51"/>
                    </a:lnTo>
                    <a:lnTo>
                      <a:pt x="126" y="51"/>
                    </a:lnTo>
                    <a:lnTo>
                      <a:pt x="126" y="14"/>
                    </a:lnTo>
                    <a:lnTo>
                      <a:pt x="126" y="14"/>
                    </a:lnTo>
                    <a:lnTo>
                      <a:pt x="125" y="8"/>
                    </a:lnTo>
                    <a:lnTo>
                      <a:pt x="122" y="4"/>
                    </a:lnTo>
                    <a:lnTo>
                      <a:pt x="118" y="2"/>
                    </a:lnTo>
                    <a:lnTo>
                      <a:pt x="113" y="0"/>
                    </a:lnTo>
                    <a:lnTo>
                      <a:pt x="81" y="0"/>
                    </a:lnTo>
                    <a:lnTo>
                      <a:pt x="81" y="16"/>
                    </a:lnTo>
                    <a:lnTo>
                      <a:pt x="81" y="16"/>
                    </a:lnTo>
                    <a:lnTo>
                      <a:pt x="86" y="18"/>
                    </a:lnTo>
                    <a:lnTo>
                      <a:pt x="89" y="20"/>
                    </a:lnTo>
                    <a:lnTo>
                      <a:pt x="91" y="23"/>
                    </a:lnTo>
                    <a:lnTo>
                      <a:pt x="93" y="29"/>
                    </a:lnTo>
                    <a:lnTo>
                      <a:pt x="93" y="29"/>
                    </a:lnTo>
                    <a:lnTo>
                      <a:pt x="91" y="33"/>
                    </a:lnTo>
                    <a:lnTo>
                      <a:pt x="89" y="37"/>
                    </a:lnTo>
                    <a:lnTo>
                      <a:pt x="86" y="38"/>
                    </a:lnTo>
                    <a:lnTo>
                      <a:pt x="81" y="39"/>
                    </a:lnTo>
                    <a:lnTo>
                      <a:pt x="81" y="47"/>
                    </a:lnTo>
                    <a:lnTo>
                      <a:pt x="81" y="47"/>
                    </a:lnTo>
                    <a:lnTo>
                      <a:pt x="86" y="47"/>
                    </a:lnTo>
                    <a:lnTo>
                      <a:pt x="89" y="50"/>
                    </a:lnTo>
                    <a:lnTo>
                      <a:pt x="91" y="54"/>
                    </a:lnTo>
                    <a:lnTo>
                      <a:pt x="93" y="58"/>
                    </a:lnTo>
                    <a:lnTo>
                      <a:pt x="93" y="58"/>
                    </a:lnTo>
                    <a:lnTo>
                      <a:pt x="91" y="62"/>
                    </a:lnTo>
                    <a:lnTo>
                      <a:pt x="89" y="66"/>
                    </a:lnTo>
                    <a:lnTo>
                      <a:pt x="86" y="69"/>
                    </a:lnTo>
                    <a:lnTo>
                      <a:pt x="81" y="69"/>
                    </a:lnTo>
                    <a:lnTo>
                      <a:pt x="81" y="101"/>
                    </a:lnTo>
                    <a:lnTo>
                      <a:pt x="99" y="101"/>
                    </a:lnTo>
                    <a:close/>
                    <a:moveTo>
                      <a:pt x="81" y="0"/>
                    </a:moveTo>
                    <a:lnTo>
                      <a:pt x="45" y="0"/>
                    </a:lnTo>
                    <a:lnTo>
                      <a:pt x="45" y="16"/>
                    </a:lnTo>
                    <a:lnTo>
                      <a:pt x="45" y="16"/>
                    </a:lnTo>
                    <a:lnTo>
                      <a:pt x="49" y="18"/>
                    </a:lnTo>
                    <a:lnTo>
                      <a:pt x="52" y="20"/>
                    </a:lnTo>
                    <a:lnTo>
                      <a:pt x="55" y="23"/>
                    </a:lnTo>
                    <a:lnTo>
                      <a:pt x="56" y="29"/>
                    </a:lnTo>
                    <a:lnTo>
                      <a:pt x="56" y="29"/>
                    </a:lnTo>
                    <a:lnTo>
                      <a:pt x="55" y="33"/>
                    </a:lnTo>
                    <a:lnTo>
                      <a:pt x="52" y="37"/>
                    </a:lnTo>
                    <a:lnTo>
                      <a:pt x="49" y="38"/>
                    </a:lnTo>
                    <a:lnTo>
                      <a:pt x="45" y="39"/>
                    </a:lnTo>
                    <a:lnTo>
                      <a:pt x="45" y="47"/>
                    </a:lnTo>
                    <a:lnTo>
                      <a:pt x="45" y="47"/>
                    </a:lnTo>
                    <a:lnTo>
                      <a:pt x="49" y="47"/>
                    </a:lnTo>
                    <a:lnTo>
                      <a:pt x="52" y="50"/>
                    </a:lnTo>
                    <a:lnTo>
                      <a:pt x="55" y="54"/>
                    </a:lnTo>
                    <a:lnTo>
                      <a:pt x="56" y="58"/>
                    </a:lnTo>
                    <a:lnTo>
                      <a:pt x="56" y="58"/>
                    </a:lnTo>
                    <a:lnTo>
                      <a:pt x="55" y="62"/>
                    </a:lnTo>
                    <a:lnTo>
                      <a:pt x="52" y="66"/>
                    </a:lnTo>
                    <a:lnTo>
                      <a:pt x="49" y="69"/>
                    </a:lnTo>
                    <a:lnTo>
                      <a:pt x="45" y="69"/>
                    </a:lnTo>
                    <a:lnTo>
                      <a:pt x="45" y="101"/>
                    </a:lnTo>
                    <a:lnTo>
                      <a:pt x="81" y="101"/>
                    </a:lnTo>
                    <a:lnTo>
                      <a:pt x="81" y="69"/>
                    </a:lnTo>
                    <a:lnTo>
                      <a:pt x="81" y="69"/>
                    </a:lnTo>
                    <a:lnTo>
                      <a:pt x="81" y="69"/>
                    </a:lnTo>
                    <a:lnTo>
                      <a:pt x="76" y="69"/>
                    </a:lnTo>
                    <a:lnTo>
                      <a:pt x="72" y="66"/>
                    </a:lnTo>
                    <a:lnTo>
                      <a:pt x="71" y="62"/>
                    </a:lnTo>
                    <a:lnTo>
                      <a:pt x="70" y="58"/>
                    </a:lnTo>
                    <a:lnTo>
                      <a:pt x="70" y="58"/>
                    </a:lnTo>
                    <a:lnTo>
                      <a:pt x="71" y="54"/>
                    </a:lnTo>
                    <a:lnTo>
                      <a:pt x="72" y="50"/>
                    </a:lnTo>
                    <a:lnTo>
                      <a:pt x="76" y="47"/>
                    </a:lnTo>
                    <a:lnTo>
                      <a:pt x="81" y="47"/>
                    </a:lnTo>
                    <a:lnTo>
                      <a:pt x="81" y="47"/>
                    </a:lnTo>
                    <a:lnTo>
                      <a:pt x="81" y="39"/>
                    </a:lnTo>
                    <a:lnTo>
                      <a:pt x="81" y="39"/>
                    </a:lnTo>
                    <a:lnTo>
                      <a:pt x="81" y="39"/>
                    </a:lnTo>
                    <a:lnTo>
                      <a:pt x="76" y="38"/>
                    </a:lnTo>
                    <a:lnTo>
                      <a:pt x="72" y="37"/>
                    </a:lnTo>
                    <a:lnTo>
                      <a:pt x="71" y="33"/>
                    </a:lnTo>
                    <a:lnTo>
                      <a:pt x="70" y="29"/>
                    </a:lnTo>
                    <a:lnTo>
                      <a:pt x="70" y="29"/>
                    </a:lnTo>
                    <a:lnTo>
                      <a:pt x="71" y="23"/>
                    </a:lnTo>
                    <a:lnTo>
                      <a:pt x="72" y="20"/>
                    </a:lnTo>
                    <a:lnTo>
                      <a:pt x="76" y="18"/>
                    </a:lnTo>
                    <a:lnTo>
                      <a:pt x="81" y="16"/>
                    </a:lnTo>
                    <a:lnTo>
                      <a:pt x="81" y="16"/>
                    </a:lnTo>
                    <a:lnTo>
                      <a:pt x="81" y="0"/>
                    </a:lnTo>
                    <a:close/>
                    <a:moveTo>
                      <a:pt x="45" y="0"/>
                    </a:moveTo>
                    <a:lnTo>
                      <a:pt x="13" y="0"/>
                    </a:lnTo>
                    <a:lnTo>
                      <a:pt x="13" y="0"/>
                    </a:lnTo>
                    <a:lnTo>
                      <a:pt x="8" y="2"/>
                    </a:lnTo>
                    <a:lnTo>
                      <a:pt x="4" y="4"/>
                    </a:lnTo>
                    <a:lnTo>
                      <a:pt x="1" y="8"/>
                    </a:lnTo>
                    <a:lnTo>
                      <a:pt x="0" y="14"/>
                    </a:lnTo>
                    <a:lnTo>
                      <a:pt x="0" y="51"/>
                    </a:lnTo>
                    <a:lnTo>
                      <a:pt x="10" y="51"/>
                    </a:lnTo>
                    <a:lnTo>
                      <a:pt x="10" y="51"/>
                    </a:lnTo>
                    <a:lnTo>
                      <a:pt x="17" y="53"/>
                    </a:lnTo>
                    <a:lnTo>
                      <a:pt x="22" y="56"/>
                    </a:lnTo>
                    <a:lnTo>
                      <a:pt x="25" y="60"/>
                    </a:lnTo>
                    <a:lnTo>
                      <a:pt x="27" y="66"/>
                    </a:lnTo>
                    <a:lnTo>
                      <a:pt x="27" y="101"/>
                    </a:lnTo>
                    <a:lnTo>
                      <a:pt x="45" y="101"/>
                    </a:lnTo>
                    <a:lnTo>
                      <a:pt x="45" y="69"/>
                    </a:lnTo>
                    <a:lnTo>
                      <a:pt x="45" y="69"/>
                    </a:lnTo>
                    <a:lnTo>
                      <a:pt x="40" y="69"/>
                    </a:lnTo>
                    <a:lnTo>
                      <a:pt x="37" y="66"/>
                    </a:lnTo>
                    <a:lnTo>
                      <a:pt x="35" y="62"/>
                    </a:lnTo>
                    <a:lnTo>
                      <a:pt x="33" y="58"/>
                    </a:lnTo>
                    <a:lnTo>
                      <a:pt x="33" y="58"/>
                    </a:lnTo>
                    <a:lnTo>
                      <a:pt x="35" y="54"/>
                    </a:lnTo>
                    <a:lnTo>
                      <a:pt x="37" y="50"/>
                    </a:lnTo>
                    <a:lnTo>
                      <a:pt x="40" y="47"/>
                    </a:lnTo>
                    <a:lnTo>
                      <a:pt x="45" y="47"/>
                    </a:lnTo>
                    <a:lnTo>
                      <a:pt x="45" y="39"/>
                    </a:lnTo>
                    <a:lnTo>
                      <a:pt x="45" y="39"/>
                    </a:lnTo>
                    <a:lnTo>
                      <a:pt x="40" y="38"/>
                    </a:lnTo>
                    <a:lnTo>
                      <a:pt x="37" y="37"/>
                    </a:lnTo>
                    <a:lnTo>
                      <a:pt x="35" y="33"/>
                    </a:lnTo>
                    <a:lnTo>
                      <a:pt x="33" y="29"/>
                    </a:lnTo>
                    <a:lnTo>
                      <a:pt x="33" y="29"/>
                    </a:lnTo>
                    <a:lnTo>
                      <a:pt x="35" y="23"/>
                    </a:lnTo>
                    <a:lnTo>
                      <a:pt x="37" y="20"/>
                    </a:lnTo>
                    <a:lnTo>
                      <a:pt x="40" y="18"/>
                    </a:lnTo>
                    <a:lnTo>
                      <a:pt x="45" y="16"/>
                    </a:lnTo>
                    <a:lnTo>
                      <a:pt x="45"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232"/>
              <p:cNvSpPr>
                <a:spLocks/>
              </p:cNvSpPr>
              <p:nvPr/>
            </p:nvSpPr>
            <p:spPr bwMode="auto">
              <a:xfrm>
                <a:off x="7175500" y="2386012"/>
                <a:ext cx="273050" cy="144463"/>
              </a:xfrm>
              <a:custGeom>
                <a:avLst/>
                <a:gdLst>
                  <a:gd name="T0" fmla="*/ 149 w 172"/>
                  <a:gd name="T1" fmla="*/ 0 h 91"/>
                  <a:gd name="T2" fmla="*/ 139 w 172"/>
                  <a:gd name="T3" fmla="*/ 0 h 91"/>
                  <a:gd name="T4" fmla="*/ 131 w 172"/>
                  <a:gd name="T5" fmla="*/ 2 h 91"/>
                  <a:gd name="T6" fmla="*/ 128 w 172"/>
                  <a:gd name="T7" fmla="*/ 10 h 91"/>
                  <a:gd name="T8" fmla="*/ 44 w 172"/>
                  <a:gd name="T9" fmla="*/ 49 h 91"/>
                  <a:gd name="T10" fmla="*/ 44 w 172"/>
                  <a:gd name="T11" fmla="*/ 10 h 91"/>
                  <a:gd name="T12" fmla="*/ 41 w 172"/>
                  <a:gd name="T13" fmla="*/ 2 h 91"/>
                  <a:gd name="T14" fmla="*/ 33 w 172"/>
                  <a:gd name="T15" fmla="*/ 0 h 91"/>
                  <a:gd name="T16" fmla="*/ 12 w 172"/>
                  <a:gd name="T17" fmla="*/ 0 h 91"/>
                  <a:gd name="T18" fmla="*/ 6 w 172"/>
                  <a:gd name="T19" fmla="*/ 1 h 91"/>
                  <a:gd name="T20" fmla="*/ 1 w 172"/>
                  <a:gd name="T21" fmla="*/ 6 h 91"/>
                  <a:gd name="T22" fmla="*/ 0 w 172"/>
                  <a:gd name="T23" fmla="*/ 68 h 91"/>
                  <a:gd name="T24" fmla="*/ 2 w 172"/>
                  <a:gd name="T25" fmla="*/ 74 h 91"/>
                  <a:gd name="T26" fmla="*/ 10 w 172"/>
                  <a:gd name="T27" fmla="*/ 83 h 91"/>
                  <a:gd name="T28" fmla="*/ 17 w 172"/>
                  <a:gd name="T29" fmla="*/ 85 h 91"/>
                  <a:gd name="T30" fmla="*/ 17 w 172"/>
                  <a:gd name="T31" fmla="*/ 86 h 91"/>
                  <a:gd name="T32" fmla="*/ 18 w 172"/>
                  <a:gd name="T33" fmla="*/ 89 h 91"/>
                  <a:gd name="T34" fmla="*/ 24 w 172"/>
                  <a:gd name="T35" fmla="*/ 91 h 91"/>
                  <a:gd name="T36" fmla="*/ 27 w 172"/>
                  <a:gd name="T37" fmla="*/ 91 h 91"/>
                  <a:gd name="T38" fmla="*/ 32 w 172"/>
                  <a:gd name="T39" fmla="*/ 89 h 91"/>
                  <a:gd name="T40" fmla="*/ 33 w 172"/>
                  <a:gd name="T41" fmla="*/ 86 h 91"/>
                  <a:gd name="T42" fmla="*/ 33 w 172"/>
                  <a:gd name="T43" fmla="*/ 85 h 91"/>
                  <a:gd name="T44" fmla="*/ 139 w 172"/>
                  <a:gd name="T45" fmla="*/ 85 h 91"/>
                  <a:gd name="T46" fmla="*/ 139 w 172"/>
                  <a:gd name="T47" fmla="*/ 86 h 91"/>
                  <a:gd name="T48" fmla="*/ 140 w 172"/>
                  <a:gd name="T49" fmla="*/ 89 h 91"/>
                  <a:gd name="T50" fmla="*/ 145 w 172"/>
                  <a:gd name="T51" fmla="*/ 91 h 91"/>
                  <a:gd name="T52" fmla="*/ 148 w 172"/>
                  <a:gd name="T53" fmla="*/ 91 h 91"/>
                  <a:gd name="T54" fmla="*/ 153 w 172"/>
                  <a:gd name="T55" fmla="*/ 89 h 91"/>
                  <a:gd name="T56" fmla="*/ 155 w 172"/>
                  <a:gd name="T57" fmla="*/ 86 h 91"/>
                  <a:gd name="T58" fmla="*/ 155 w 172"/>
                  <a:gd name="T59" fmla="*/ 85 h 91"/>
                  <a:gd name="T60" fmla="*/ 160 w 172"/>
                  <a:gd name="T61" fmla="*/ 85 h 91"/>
                  <a:gd name="T62" fmla="*/ 166 w 172"/>
                  <a:gd name="T63" fmla="*/ 83 h 91"/>
                  <a:gd name="T64" fmla="*/ 171 w 172"/>
                  <a:gd name="T65" fmla="*/ 74 h 91"/>
                  <a:gd name="T66" fmla="*/ 172 w 172"/>
                  <a:gd name="T67" fmla="*/ 10 h 91"/>
                  <a:gd name="T68" fmla="*/ 171 w 172"/>
                  <a:gd name="T69" fmla="*/ 6 h 91"/>
                  <a:gd name="T70" fmla="*/ 166 w 172"/>
                  <a:gd name="T71" fmla="*/ 1 h 91"/>
                  <a:gd name="T72" fmla="*/ 160 w 172"/>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2" h="91">
                    <a:moveTo>
                      <a:pt x="160" y="0"/>
                    </a:moveTo>
                    <a:lnTo>
                      <a:pt x="149" y="0"/>
                    </a:lnTo>
                    <a:lnTo>
                      <a:pt x="139" y="0"/>
                    </a:lnTo>
                    <a:lnTo>
                      <a:pt x="139" y="0"/>
                    </a:lnTo>
                    <a:lnTo>
                      <a:pt x="135" y="1"/>
                    </a:lnTo>
                    <a:lnTo>
                      <a:pt x="131" y="2"/>
                    </a:lnTo>
                    <a:lnTo>
                      <a:pt x="128" y="6"/>
                    </a:lnTo>
                    <a:lnTo>
                      <a:pt x="128" y="10"/>
                    </a:lnTo>
                    <a:lnTo>
                      <a:pt x="128" y="49"/>
                    </a:lnTo>
                    <a:lnTo>
                      <a:pt x="44" y="49"/>
                    </a:lnTo>
                    <a:lnTo>
                      <a:pt x="44" y="10"/>
                    </a:lnTo>
                    <a:lnTo>
                      <a:pt x="44" y="10"/>
                    </a:lnTo>
                    <a:lnTo>
                      <a:pt x="44" y="6"/>
                    </a:lnTo>
                    <a:lnTo>
                      <a:pt x="41" y="2"/>
                    </a:lnTo>
                    <a:lnTo>
                      <a:pt x="39" y="1"/>
                    </a:lnTo>
                    <a:lnTo>
                      <a:pt x="33" y="0"/>
                    </a:lnTo>
                    <a:lnTo>
                      <a:pt x="23" y="0"/>
                    </a:lnTo>
                    <a:lnTo>
                      <a:pt x="12" y="0"/>
                    </a:lnTo>
                    <a:lnTo>
                      <a:pt x="12" y="0"/>
                    </a:lnTo>
                    <a:lnTo>
                      <a:pt x="6" y="1"/>
                    </a:lnTo>
                    <a:lnTo>
                      <a:pt x="4" y="2"/>
                    </a:lnTo>
                    <a:lnTo>
                      <a:pt x="1" y="6"/>
                    </a:lnTo>
                    <a:lnTo>
                      <a:pt x="0" y="10"/>
                    </a:lnTo>
                    <a:lnTo>
                      <a:pt x="0" y="68"/>
                    </a:lnTo>
                    <a:lnTo>
                      <a:pt x="0" y="68"/>
                    </a:lnTo>
                    <a:lnTo>
                      <a:pt x="2" y="74"/>
                    </a:lnTo>
                    <a:lnTo>
                      <a:pt x="5" y="79"/>
                    </a:lnTo>
                    <a:lnTo>
                      <a:pt x="10" y="83"/>
                    </a:lnTo>
                    <a:lnTo>
                      <a:pt x="17" y="85"/>
                    </a:lnTo>
                    <a:lnTo>
                      <a:pt x="17" y="85"/>
                    </a:lnTo>
                    <a:lnTo>
                      <a:pt x="17" y="86"/>
                    </a:lnTo>
                    <a:lnTo>
                      <a:pt x="17" y="86"/>
                    </a:lnTo>
                    <a:lnTo>
                      <a:pt x="18" y="89"/>
                    </a:lnTo>
                    <a:lnTo>
                      <a:pt x="18" y="89"/>
                    </a:lnTo>
                    <a:lnTo>
                      <a:pt x="21" y="91"/>
                    </a:lnTo>
                    <a:lnTo>
                      <a:pt x="24" y="91"/>
                    </a:lnTo>
                    <a:lnTo>
                      <a:pt x="27" y="91"/>
                    </a:lnTo>
                    <a:lnTo>
                      <a:pt x="27" y="91"/>
                    </a:lnTo>
                    <a:lnTo>
                      <a:pt x="29" y="91"/>
                    </a:lnTo>
                    <a:lnTo>
                      <a:pt x="32" y="89"/>
                    </a:lnTo>
                    <a:lnTo>
                      <a:pt x="32" y="89"/>
                    </a:lnTo>
                    <a:lnTo>
                      <a:pt x="33" y="86"/>
                    </a:lnTo>
                    <a:lnTo>
                      <a:pt x="33" y="86"/>
                    </a:lnTo>
                    <a:lnTo>
                      <a:pt x="33" y="85"/>
                    </a:lnTo>
                    <a:lnTo>
                      <a:pt x="139" y="85"/>
                    </a:lnTo>
                    <a:lnTo>
                      <a:pt x="139" y="85"/>
                    </a:lnTo>
                    <a:lnTo>
                      <a:pt x="139" y="86"/>
                    </a:lnTo>
                    <a:lnTo>
                      <a:pt x="139" y="86"/>
                    </a:lnTo>
                    <a:lnTo>
                      <a:pt x="140" y="89"/>
                    </a:lnTo>
                    <a:lnTo>
                      <a:pt x="140" y="89"/>
                    </a:lnTo>
                    <a:lnTo>
                      <a:pt x="143" y="91"/>
                    </a:lnTo>
                    <a:lnTo>
                      <a:pt x="145" y="91"/>
                    </a:lnTo>
                    <a:lnTo>
                      <a:pt x="148" y="91"/>
                    </a:lnTo>
                    <a:lnTo>
                      <a:pt x="148" y="91"/>
                    </a:lnTo>
                    <a:lnTo>
                      <a:pt x="151" y="91"/>
                    </a:lnTo>
                    <a:lnTo>
                      <a:pt x="153" y="89"/>
                    </a:lnTo>
                    <a:lnTo>
                      <a:pt x="153" y="89"/>
                    </a:lnTo>
                    <a:lnTo>
                      <a:pt x="155" y="86"/>
                    </a:lnTo>
                    <a:lnTo>
                      <a:pt x="155" y="86"/>
                    </a:lnTo>
                    <a:lnTo>
                      <a:pt x="155" y="85"/>
                    </a:lnTo>
                    <a:lnTo>
                      <a:pt x="160" y="85"/>
                    </a:lnTo>
                    <a:lnTo>
                      <a:pt x="160" y="85"/>
                    </a:lnTo>
                    <a:lnTo>
                      <a:pt x="163" y="83"/>
                    </a:lnTo>
                    <a:lnTo>
                      <a:pt x="166" y="83"/>
                    </a:lnTo>
                    <a:lnTo>
                      <a:pt x="170" y="79"/>
                    </a:lnTo>
                    <a:lnTo>
                      <a:pt x="171" y="74"/>
                    </a:lnTo>
                    <a:lnTo>
                      <a:pt x="172" y="68"/>
                    </a:lnTo>
                    <a:lnTo>
                      <a:pt x="172" y="10"/>
                    </a:lnTo>
                    <a:lnTo>
                      <a:pt x="172" y="10"/>
                    </a:lnTo>
                    <a:lnTo>
                      <a:pt x="171" y="6"/>
                    </a:lnTo>
                    <a:lnTo>
                      <a:pt x="170" y="2"/>
                    </a:lnTo>
                    <a:lnTo>
                      <a:pt x="166" y="1"/>
                    </a:lnTo>
                    <a:lnTo>
                      <a:pt x="160" y="0"/>
                    </a:lnTo>
                    <a:lnTo>
                      <a:pt x="160"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33"/>
              <p:cNvSpPr>
                <a:spLocks/>
              </p:cNvSpPr>
              <p:nvPr/>
            </p:nvSpPr>
            <p:spPr bwMode="auto">
              <a:xfrm>
                <a:off x="7270750" y="2332037"/>
                <a:ext cx="23812" cy="20638"/>
              </a:xfrm>
              <a:custGeom>
                <a:avLst/>
                <a:gdLst>
                  <a:gd name="T0" fmla="*/ 8 w 15"/>
                  <a:gd name="T1" fmla="*/ 0 h 13"/>
                  <a:gd name="T2" fmla="*/ 8 w 15"/>
                  <a:gd name="T3" fmla="*/ 0 h 13"/>
                  <a:gd name="T4" fmla="*/ 11 w 15"/>
                  <a:gd name="T5" fmla="*/ 0 h 13"/>
                  <a:gd name="T6" fmla="*/ 12 w 15"/>
                  <a:gd name="T7" fmla="*/ 1 h 13"/>
                  <a:gd name="T8" fmla="*/ 14 w 15"/>
                  <a:gd name="T9" fmla="*/ 4 h 13"/>
                  <a:gd name="T10" fmla="*/ 15 w 15"/>
                  <a:gd name="T11" fmla="*/ 7 h 13"/>
                  <a:gd name="T12" fmla="*/ 15 w 15"/>
                  <a:gd name="T13" fmla="*/ 7 h 13"/>
                  <a:gd name="T14" fmla="*/ 14 w 15"/>
                  <a:gd name="T15" fmla="*/ 9 h 13"/>
                  <a:gd name="T16" fmla="*/ 12 w 15"/>
                  <a:gd name="T17" fmla="*/ 11 h 13"/>
                  <a:gd name="T18" fmla="*/ 11 w 15"/>
                  <a:gd name="T19" fmla="*/ 12 h 13"/>
                  <a:gd name="T20" fmla="*/ 8 w 15"/>
                  <a:gd name="T21" fmla="*/ 13 h 13"/>
                  <a:gd name="T22" fmla="*/ 8 w 15"/>
                  <a:gd name="T23" fmla="*/ 13 h 13"/>
                  <a:gd name="T24" fmla="*/ 6 w 15"/>
                  <a:gd name="T25" fmla="*/ 12 h 13"/>
                  <a:gd name="T26" fmla="*/ 3 w 15"/>
                  <a:gd name="T27" fmla="*/ 11 h 13"/>
                  <a:gd name="T28" fmla="*/ 2 w 15"/>
                  <a:gd name="T29" fmla="*/ 9 h 13"/>
                  <a:gd name="T30" fmla="*/ 0 w 15"/>
                  <a:gd name="T31" fmla="*/ 7 h 13"/>
                  <a:gd name="T32" fmla="*/ 0 w 15"/>
                  <a:gd name="T33" fmla="*/ 7 h 13"/>
                  <a:gd name="T34" fmla="*/ 2 w 15"/>
                  <a:gd name="T35" fmla="*/ 4 h 13"/>
                  <a:gd name="T36" fmla="*/ 3 w 15"/>
                  <a:gd name="T37" fmla="*/ 1 h 13"/>
                  <a:gd name="T38" fmla="*/ 6 w 15"/>
                  <a:gd name="T39" fmla="*/ 0 h 13"/>
                  <a:gd name="T40" fmla="*/ 8 w 15"/>
                  <a:gd name="T41" fmla="*/ 0 h 13"/>
                  <a:gd name="T42" fmla="*/ 8 w 15"/>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8" y="0"/>
                    </a:moveTo>
                    <a:lnTo>
                      <a:pt x="8" y="0"/>
                    </a:lnTo>
                    <a:lnTo>
                      <a:pt x="11" y="0"/>
                    </a:lnTo>
                    <a:lnTo>
                      <a:pt x="12" y="1"/>
                    </a:lnTo>
                    <a:lnTo>
                      <a:pt x="14" y="4"/>
                    </a:lnTo>
                    <a:lnTo>
                      <a:pt x="15" y="7"/>
                    </a:lnTo>
                    <a:lnTo>
                      <a:pt x="15" y="7"/>
                    </a:lnTo>
                    <a:lnTo>
                      <a:pt x="14" y="9"/>
                    </a:lnTo>
                    <a:lnTo>
                      <a:pt x="12" y="11"/>
                    </a:lnTo>
                    <a:lnTo>
                      <a:pt x="11" y="12"/>
                    </a:lnTo>
                    <a:lnTo>
                      <a:pt x="8" y="13"/>
                    </a:lnTo>
                    <a:lnTo>
                      <a:pt x="8" y="13"/>
                    </a:lnTo>
                    <a:lnTo>
                      <a:pt x="6" y="12"/>
                    </a:lnTo>
                    <a:lnTo>
                      <a:pt x="3" y="11"/>
                    </a:lnTo>
                    <a:lnTo>
                      <a:pt x="2" y="9"/>
                    </a:lnTo>
                    <a:lnTo>
                      <a:pt x="0" y="7"/>
                    </a:lnTo>
                    <a:lnTo>
                      <a:pt x="0" y="7"/>
                    </a:lnTo>
                    <a:lnTo>
                      <a:pt x="2" y="4"/>
                    </a:lnTo>
                    <a:lnTo>
                      <a:pt x="3" y="1"/>
                    </a:lnTo>
                    <a:lnTo>
                      <a:pt x="6" y="0"/>
                    </a:lnTo>
                    <a:lnTo>
                      <a:pt x="8" y="0"/>
                    </a:lnTo>
                    <a:lnTo>
                      <a:pt x="8"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234"/>
              <p:cNvSpPr>
                <a:spLocks/>
              </p:cNvSpPr>
              <p:nvPr/>
            </p:nvSpPr>
            <p:spPr bwMode="auto">
              <a:xfrm>
                <a:off x="7329488" y="2332037"/>
                <a:ext cx="20637" cy="20638"/>
              </a:xfrm>
              <a:custGeom>
                <a:avLst/>
                <a:gdLst>
                  <a:gd name="T0" fmla="*/ 7 w 13"/>
                  <a:gd name="T1" fmla="*/ 0 h 13"/>
                  <a:gd name="T2" fmla="*/ 7 w 13"/>
                  <a:gd name="T3" fmla="*/ 0 h 13"/>
                  <a:gd name="T4" fmla="*/ 9 w 13"/>
                  <a:gd name="T5" fmla="*/ 0 h 13"/>
                  <a:gd name="T6" fmla="*/ 12 w 13"/>
                  <a:gd name="T7" fmla="*/ 1 h 13"/>
                  <a:gd name="T8" fmla="*/ 13 w 13"/>
                  <a:gd name="T9" fmla="*/ 4 h 13"/>
                  <a:gd name="T10" fmla="*/ 13 w 13"/>
                  <a:gd name="T11" fmla="*/ 7 h 13"/>
                  <a:gd name="T12" fmla="*/ 13 w 13"/>
                  <a:gd name="T13" fmla="*/ 7 h 13"/>
                  <a:gd name="T14" fmla="*/ 13 w 13"/>
                  <a:gd name="T15" fmla="*/ 9 h 13"/>
                  <a:gd name="T16" fmla="*/ 12 w 13"/>
                  <a:gd name="T17" fmla="*/ 11 h 13"/>
                  <a:gd name="T18" fmla="*/ 9 w 13"/>
                  <a:gd name="T19" fmla="*/ 12 h 13"/>
                  <a:gd name="T20" fmla="*/ 7 w 13"/>
                  <a:gd name="T21" fmla="*/ 13 h 13"/>
                  <a:gd name="T22" fmla="*/ 7 w 13"/>
                  <a:gd name="T23" fmla="*/ 13 h 13"/>
                  <a:gd name="T24" fmla="*/ 4 w 13"/>
                  <a:gd name="T25" fmla="*/ 12 h 13"/>
                  <a:gd name="T26" fmla="*/ 2 w 13"/>
                  <a:gd name="T27" fmla="*/ 11 h 13"/>
                  <a:gd name="T28" fmla="*/ 1 w 13"/>
                  <a:gd name="T29" fmla="*/ 9 h 13"/>
                  <a:gd name="T30" fmla="*/ 0 w 13"/>
                  <a:gd name="T31" fmla="*/ 7 h 13"/>
                  <a:gd name="T32" fmla="*/ 0 w 13"/>
                  <a:gd name="T33" fmla="*/ 7 h 13"/>
                  <a:gd name="T34" fmla="*/ 1 w 13"/>
                  <a:gd name="T35" fmla="*/ 4 h 13"/>
                  <a:gd name="T36" fmla="*/ 2 w 13"/>
                  <a:gd name="T37" fmla="*/ 1 h 13"/>
                  <a:gd name="T38" fmla="*/ 4 w 13"/>
                  <a:gd name="T39" fmla="*/ 0 h 13"/>
                  <a:gd name="T40" fmla="*/ 7 w 13"/>
                  <a:gd name="T41" fmla="*/ 0 h 13"/>
                  <a:gd name="T42" fmla="*/ 7 w 13"/>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3">
                    <a:moveTo>
                      <a:pt x="7" y="0"/>
                    </a:moveTo>
                    <a:lnTo>
                      <a:pt x="7" y="0"/>
                    </a:lnTo>
                    <a:lnTo>
                      <a:pt x="9" y="0"/>
                    </a:lnTo>
                    <a:lnTo>
                      <a:pt x="12" y="1"/>
                    </a:lnTo>
                    <a:lnTo>
                      <a:pt x="13" y="4"/>
                    </a:lnTo>
                    <a:lnTo>
                      <a:pt x="13" y="7"/>
                    </a:lnTo>
                    <a:lnTo>
                      <a:pt x="13" y="7"/>
                    </a:lnTo>
                    <a:lnTo>
                      <a:pt x="13" y="9"/>
                    </a:lnTo>
                    <a:lnTo>
                      <a:pt x="12" y="11"/>
                    </a:lnTo>
                    <a:lnTo>
                      <a:pt x="9" y="12"/>
                    </a:lnTo>
                    <a:lnTo>
                      <a:pt x="7" y="13"/>
                    </a:lnTo>
                    <a:lnTo>
                      <a:pt x="7" y="13"/>
                    </a:lnTo>
                    <a:lnTo>
                      <a:pt x="4" y="12"/>
                    </a:lnTo>
                    <a:lnTo>
                      <a:pt x="2" y="11"/>
                    </a:lnTo>
                    <a:lnTo>
                      <a:pt x="1" y="9"/>
                    </a:lnTo>
                    <a:lnTo>
                      <a:pt x="0" y="7"/>
                    </a:lnTo>
                    <a:lnTo>
                      <a:pt x="0" y="7"/>
                    </a:lnTo>
                    <a:lnTo>
                      <a:pt x="1" y="4"/>
                    </a:lnTo>
                    <a:lnTo>
                      <a:pt x="2" y="1"/>
                    </a:lnTo>
                    <a:lnTo>
                      <a:pt x="4" y="0"/>
                    </a:lnTo>
                    <a:lnTo>
                      <a:pt x="7" y="0"/>
                    </a:lnTo>
                    <a:lnTo>
                      <a:pt x="7"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235"/>
              <p:cNvSpPr>
                <a:spLocks/>
              </p:cNvSpPr>
              <p:nvPr/>
            </p:nvSpPr>
            <p:spPr bwMode="auto">
              <a:xfrm>
                <a:off x="7270750" y="2378075"/>
                <a:ext cx="23812" cy="22225"/>
              </a:xfrm>
              <a:custGeom>
                <a:avLst/>
                <a:gdLst>
                  <a:gd name="T0" fmla="*/ 8 w 15"/>
                  <a:gd name="T1" fmla="*/ 0 h 14"/>
                  <a:gd name="T2" fmla="*/ 8 w 15"/>
                  <a:gd name="T3" fmla="*/ 0 h 14"/>
                  <a:gd name="T4" fmla="*/ 11 w 15"/>
                  <a:gd name="T5" fmla="*/ 0 h 14"/>
                  <a:gd name="T6" fmla="*/ 12 w 15"/>
                  <a:gd name="T7" fmla="*/ 2 h 14"/>
                  <a:gd name="T8" fmla="*/ 14 w 15"/>
                  <a:gd name="T9" fmla="*/ 5 h 14"/>
                  <a:gd name="T10" fmla="*/ 15 w 15"/>
                  <a:gd name="T11" fmla="*/ 7 h 14"/>
                  <a:gd name="T12" fmla="*/ 15 w 15"/>
                  <a:gd name="T13" fmla="*/ 7 h 14"/>
                  <a:gd name="T14" fmla="*/ 14 w 15"/>
                  <a:gd name="T15" fmla="*/ 10 h 14"/>
                  <a:gd name="T16" fmla="*/ 12 w 15"/>
                  <a:gd name="T17" fmla="*/ 11 h 14"/>
                  <a:gd name="T18" fmla="*/ 11 w 15"/>
                  <a:gd name="T19" fmla="*/ 14 h 14"/>
                  <a:gd name="T20" fmla="*/ 8 w 15"/>
                  <a:gd name="T21" fmla="*/ 14 h 14"/>
                  <a:gd name="T22" fmla="*/ 8 w 15"/>
                  <a:gd name="T23" fmla="*/ 14 h 14"/>
                  <a:gd name="T24" fmla="*/ 6 w 15"/>
                  <a:gd name="T25" fmla="*/ 14 h 14"/>
                  <a:gd name="T26" fmla="*/ 3 w 15"/>
                  <a:gd name="T27" fmla="*/ 11 h 14"/>
                  <a:gd name="T28" fmla="*/ 2 w 15"/>
                  <a:gd name="T29" fmla="*/ 10 h 14"/>
                  <a:gd name="T30" fmla="*/ 0 w 15"/>
                  <a:gd name="T31" fmla="*/ 7 h 14"/>
                  <a:gd name="T32" fmla="*/ 0 w 15"/>
                  <a:gd name="T33" fmla="*/ 7 h 14"/>
                  <a:gd name="T34" fmla="*/ 2 w 15"/>
                  <a:gd name="T35" fmla="*/ 5 h 14"/>
                  <a:gd name="T36" fmla="*/ 3 w 15"/>
                  <a:gd name="T37" fmla="*/ 2 h 14"/>
                  <a:gd name="T38" fmla="*/ 6 w 15"/>
                  <a:gd name="T39" fmla="*/ 0 h 14"/>
                  <a:gd name="T40" fmla="*/ 8 w 15"/>
                  <a:gd name="T41" fmla="*/ 0 h 14"/>
                  <a:gd name="T42" fmla="*/ 8 w 15"/>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4">
                    <a:moveTo>
                      <a:pt x="8" y="0"/>
                    </a:moveTo>
                    <a:lnTo>
                      <a:pt x="8" y="0"/>
                    </a:lnTo>
                    <a:lnTo>
                      <a:pt x="11" y="0"/>
                    </a:lnTo>
                    <a:lnTo>
                      <a:pt x="12" y="2"/>
                    </a:lnTo>
                    <a:lnTo>
                      <a:pt x="14" y="5"/>
                    </a:lnTo>
                    <a:lnTo>
                      <a:pt x="15" y="7"/>
                    </a:lnTo>
                    <a:lnTo>
                      <a:pt x="15" y="7"/>
                    </a:lnTo>
                    <a:lnTo>
                      <a:pt x="14" y="10"/>
                    </a:lnTo>
                    <a:lnTo>
                      <a:pt x="12" y="11"/>
                    </a:lnTo>
                    <a:lnTo>
                      <a:pt x="11" y="14"/>
                    </a:lnTo>
                    <a:lnTo>
                      <a:pt x="8" y="14"/>
                    </a:lnTo>
                    <a:lnTo>
                      <a:pt x="8" y="14"/>
                    </a:lnTo>
                    <a:lnTo>
                      <a:pt x="6" y="14"/>
                    </a:lnTo>
                    <a:lnTo>
                      <a:pt x="3" y="11"/>
                    </a:lnTo>
                    <a:lnTo>
                      <a:pt x="2" y="10"/>
                    </a:lnTo>
                    <a:lnTo>
                      <a:pt x="0" y="7"/>
                    </a:lnTo>
                    <a:lnTo>
                      <a:pt x="0" y="7"/>
                    </a:lnTo>
                    <a:lnTo>
                      <a:pt x="2" y="5"/>
                    </a:lnTo>
                    <a:lnTo>
                      <a:pt x="3" y="2"/>
                    </a:lnTo>
                    <a:lnTo>
                      <a:pt x="6" y="0"/>
                    </a:lnTo>
                    <a:lnTo>
                      <a:pt x="8" y="0"/>
                    </a:lnTo>
                    <a:lnTo>
                      <a:pt x="8"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236"/>
              <p:cNvSpPr>
                <a:spLocks/>
              </p:cNvSpPr>
              <p:nvPr/>
            </p:nvSpPr>
            <p:spPr bwMode="auto">
              <a:xfrm>
                <a:off x="7329488" y="2378075"/>
                <a:ext cx="20637" cy="22225"/>
              </a:xfrm>
              <a:custGeom>
                <a:avLst/>
                <a:gdLst>
                  <a:gd name="T0" fmla="*/ 7 w 13"/>
                  <a:gd name="T1" fmla="*/ 0 h 14"/>
                  <a:gd name="T2" fmla="*/ 7 w 13"/>
                  <a:gd name="T3" fmla="*/ 0 h 14"/>
                  <a:gd name="T4" fmla="*/ 9 w 13"/>
                  <a:gd name="T5" fmla="*/ 0 h 14"/>
                  <a:gd name="T6" fmla="*/ 12 w 13"/>
                  <a:gd name="T7" fmla="*/ 2 h 14"/>
                  <a:gd name="T8" fmla="*/ 13 w 13"/>
                  <a:gd name="T9" fmla="*/ 5 h 14"/>
                  <a:gd name="T10" fmla="*/ 13 w 13"/>
                  <a:gd name="T11" fmla="*/ 7 h 14"/>
                  <a:gd name="T12" fmla="*/ 13 w 13"/>
                  <a:gd name="T13" fmla="*/ 7 h 14"/>
                  <a:gd name="T14" fmla="*/ 13 w 13"/>
                  <a:gd name="T15" fmla="*/ 10 h 14"/>
                  <a:gd name="T16" fmla="*/ 12 w 13"/>
                  <a:gd name="T17" fmla="*/ 11 h 14"/>
                  <a:gd name="T18" fmla="*/ 9 w 13"/>
                  <a:gd name="T19" fmla="*/ 14 h 14"/>
                  <a:gd name="T20" fmla="*/ 7 w 13"/>
                  <a:gd name="T21" fmla="*/ 14 h 14"/>
                  <a:gd name="T22" fmla="*/ 7 w 13"/>
                  <a:gd name="T23" fmla="*/ 14 h 14"/>
                  <a:gd name="T24" fmla="*/ 4 w 13"/>
                  <a:gd name="T25" fmla="*/ 14 h 14"/>
                  <a:gd name="T26" fmla="*/ 2 w 13"/>
                  <a:gd name="T27" fmla="*/ 11 h 14"/>
                  <a:gd name="T28" fmla="*/ 1 w 13"/>
                  <a:gd name="T29" fmla="*/ 10 h 14"/>
                  <a:gd name="T30" fmla="*/ 0 w 13"/>
                  <a:gd name="T31" fmla="*/ 7 h 14"/>
                  <a:gd name="T32" fmla="*/ 0 w 13"/>
                  <a:gd name="T33" fmla="*/ 7 h 14"/>
                  <a:gd name="T34" fmla="*/ 1 w 13"/>
                  <a:gd name="T35" fmla="*/ 5 h 14"/>
                  <a:gd name="T36" fmla="*/ 2 w 13"/>
                  <a:gd name="T37" fmla="*/ 2 h 14"/>
                  <a:gd name="T38" fmla="*/ 4 w 13"/>
                  <a:gd name="T39" fmla="*/ 0 h 14"/>
                  <a:gd name="T40" fmla="*/ 7 w 13"/>
                  <a:gd name="T41" fmla="*/ 0 h 14"/>
                  <a:gd name="T42" fmla="*/ 7 w 13"/>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4">
                    <a:moveTo>
                      <a:pt x="7" y="0"/>
                    </a:moveTo>
                    <a:lnTo>
                      <a:pt x="7" y="0"/>
                    </a:lnTo>
                    <a:lnTo>
                      <a:pt x="9" y="0"/>
                    </a:lnTo>
                    <a:lnTo>
                      <a:pt x="12" y="2"/>
                    </a:lnTo>
                    <a:lnTo>
                      <a:pt x="13" y="5"/>
                    </a:lnTo>
                    <a:lnTo>
                      <a:pt x="13" y="7"/>
                    </a:lnTo>
                    <a:lnTo>
                      <a:pt x="13" y="7"/>
                    </a:lnTo>
                    <a:lnTo>
                      <a:pt x="13" y="10"/>
                    </a:lnTo>
                    <a:lnTo>
                      <a:pt x="12" y="11"/>
                    </a:lnTo>
                    <a:lnTo>
                      <a:pt x="9" y="14"/>
                    </a:lnTo>
                    <a:lnTo>
                      <a:pt x="7" y="14"/>
                    </a:lnTo>
                    <a:lnTo>
                      <a:pt x="7" y="14"/>
                    </a:lnTo>
                    <a:lnTo>
                      <a:pt x="4" y="14"/>
                    </a:lnTo>
                    <a:lnTo>
                      <a:pt x="2" y="11"/>
                    </a:lnTo>
                    <a:lnTo>
                      <a:pt x="1" y="10"/>
                    </a:lnTo>
                    <a:lnTo>
                      <a:pt x="0" y="7"/>
                    </a:lnTo>
                    <a:lnTo>
                      <a:pt x="0" y="7"/>
                    </a:lnTo>
                    <a:lnTo>
                      <a:pt x="1" y="5"/>
                    </a:lnTo>
                    <a:lnTo>
                      <a:pt x="2" y="2"/>
                    </a:lnTo>
                    <a:lnTo>
                      <a:pt x="4" y="0"/>
                    </a:lnTo>
                    <a:lnTo>
                      <a:pt x="7" y="0"/>
                    </a:lnTo>
                    <a:lnTo>
                      <a:pt x="7"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237"/>
              <p:cNvSpPr>
                <a:spLocks noEditPoints="1"/>
              </p:cNvSpPr>
              <p:nvPr/>
            </p:nvSpPr>
            <p:spPr bwMode="auto">
              <a:xfrm>
                <a:off x="5292725" y="171450"/>
                <a:ext cx="317500" cy="317500"/>
              </a:xfrm>
              <a:custGeom>
                <a:avLst/>
                <a:gdLst>
                  <a:gd name="T0" fmla="*/ 100 w 200"/>
                  <a:gd name="T1" fmla="*/ 200 h 200"/>
                  <a:gd name="T2" fmla="*/ 120 w 200"/>
                  <a:gd name="T3" fmla="*/ 197 h 200"/>
                  <a:gd name="T4" fmla="*/ 139 w 200"/>
                  <a:gd name="T5" fmla="*/ 192 h 200"/>
                  <a:gd name="T6" fmla="*/ 155 w 200"/>
                  <a:gd name="T7" fmla="*/ 182 h 200"/>
                  <a:gd name="T8" fmla="*/ 170 w 200"/>
                  <a:gd name="T9" fmla="*/ 170 h 200"/>
                  <a:gd name="T10" fmla="*/ 182 w 200"/>
                  <a:gd name="T11" fmla="*/ 155 h 200"/>
                  <a:gd name="T12" fmla="*/ 192 w 200"/>
                  <a:gd name="T13" fmla="*/ 139 h 200"/>
                  <a:gd name="T14" fmla="*/ 197 w 200"/>
                  <a:gd name="T15" fmla="*/ 120 h 200"/>
                  <a:gd name="T16" fmla="*/ 200 w 200"/>
                  <a:gd name="T17" fmla="*/ 100 h 200"/>
                  <a:gd name="T18" fmla="*/ 200 w 200"/>
                  <a:gd name="T19" fmla="*/ 89 h 200"/>
                  <a:gd name="T20" fmla="*/ 196 w 200"/>
                  <a:gd name="T21" fmla="*/ 70 h 200"/>
                  <a:gd name="T22" fmla="*/ 188 w 200"/>
                  <a:gd name="T23" fmla="*/ 53 h 200"/>
                  <a:gd name="T24" fmla="*/ 177 w 200"/>
                  <a:gd name="T25" fmla="*/ 36 h 200"/>
                  <a:gd name="T26" fmla="*/ 164 w 200"/>
                  <a:gd name="T27" fmla="*/ 23 h 200"/>
                  <a:gd name="T28" fmla="*/ 147 w 200"/>
                  <a:gd name="T29" fmla="*/ 12 h 200"/>
                  <a:gd name="T30" fmla="*/ 130 w 200"/>
                  <a:gd name="T31" fmla="*/ 5 h 200"/>
                  <a:gd name="T32" fmla="*/ 111 w 200"/>
                  <a:gd name="T33" fmla="*/ 1 h 200"/>
                  <a:gd name="T34" fmla="*/ 100 w 200"/>
                  <a:gd name="T35" fmla="*/ 72 h 200"/>
                  <a:gd name="T36" fmla="*/ 106 w 200"/>
                  <a:gd name="T37" fmla="*/ 72 h 200"/>
                  <a:gd name="T38" fmla="*/ 116 w 200"/>
                  <a:gd name="T39" fmla="*/ 76 h 200"/>
                  <a:gd name="T40" fmla="*/ 124 w 200"/>
                  <a:gd name="T41" fmla="*/ 84 h 200"/>
                  <a:gd name="T42" fmla="*/ 128 w 200"/>
                  <a:gd name="T43" fmla="*/ 94 h 200"/>
                  <a:gd name="T44" fmla="*/ 128 w 200"/>
                  <a:gd name="T45" fmla="*/ 100 h 200"/>
                  <a:gd name="T46" fmla="*/ 127 w 200"/>
                  <a:gd name="T47" fmla="*/ 111 h 200"/>
                  <a:gd name="T48" fmla="*/ 120 w 200"/>
                  <a:gd name="T49" fmla="*/ 120 h 200"/>
                  <a:gd name="T50" fmla="*/ 111 w 200"/>
                  <a:gd name="T51" fmla="*/ 127 h 200"/>
                  <a:gd name="T52" fmla="*/ 100 w 200"/>
                  <a:gd name="T53" fmla="*/ 128 h 200"/>
                  <a:gd name="T54" fmla="*/ 100 w 200"/>
                  <a:gd name="T55" fmla="*/ 0 h 200"/>
                  <a:gd name="T56" fmla="*/ 91 w 200"/>
                  <a:gd name="T57" fmla="*/ 1 h 200"/>
                  <a:gd name="T58" fmla="*/ 70 w 200"/>
                  <a:gd name="T59" fmla="*/ 5 h 200"/>
                  <a:gd name="T60" fmla="*/ 53 w 200"/>
                  <a:gd name="T61" fmla="*/ 12 h 200"/>
                  <a:gd name="T62" fmla="*/ 37 w 200"/>
                  <a:gd name="T63" fmla="*/ 23 h 200"/>
                  <a:gd name="T64" fmla="*/ 23 w 200"/>
                  <a:gd name="T65" fmla="*/ 36 h 200"/>
                  <a:gd name="T66" fmla="*/ 12 w 200"/>
                  <a:gd name="T67" fmla="*/ 53 h 200"/>
                  <a:gd name="T68" fmla="*/ 6 w 200"/>
                  <a:gd name="T69" fmla="*/ 70 h 200"/>
                  <a:gd name="T70" fmla="*/ 2 w 200"/>
                  <a:gd name="T71" fmla="*/ 89 h 200"/>
                  <a:gd name="T72" fmla="*/ 0 w 200"/>
                  <a:gd name="T73" fmla="*/ 100 h 200"/>
                  <a:gd name="T74" fmla="*/ 3 w 200"/>
                  <a:gd name="T75" fmla="*/ 120 h 200"/>
                  <a:gd name="T76" fmla="*/ 8 w 200"/>
                  <a:gd name="T77" fmla="*/ 139 h 200"/>
                  <a:gd name="T78" fmla="*/ 18 w 200"/>
                  <a:gd name="T79" fmla="*/ 155 h 200"/>
                  <a:gd name="T80" fmla="*/ 30 w 200"/>
                  <a:gd name="T81" fmla="*/ 170 h 200"/>
                  <a:gd name="T82" fmla="*/ 45 w 200"/>
                  <a:gd name="T83" fmla="*/ 182 h 200"/>
                  <a:gd name="T84" fmla="*/ 61 w 200"/>
                  <a:gd name="T85" fmla="*/ 192 h 200"/>
                  <a:gd name="T86" fmla="*/ 80 w 200"/>
                  <a:gd name="T87" fmla="*/ 197 h 200"/>
                  <a:gd name="T88" fmla="*/ 100 w 200"/>
                  <a:gd name="T89" fmla="*/ 200 h 200"/>
                  <a:gd name="T90" fmla="*/ 100 w 200"/>
                  <a:gd name="T91" fmla="*/ 128 h 200"/>
                  <a:gd name="T92" fmla="*/ 89 w 200"/>
                  <a:gd name="T93" fmla="*/ 127 h 200"/>
                  <a:gd name="T94" fmla="*/ 80 w 200"/>
                  <a:gd name="T95" fmla="*/ 120 h 200"/>
                  <a:gd name="T96" fmla="*/ 73 w 200"/>
                  <a:gd name="T97" fmla="*/ 111 h 200"/>
                  <a:gd name="T98" fmla="*/ 72 w 200"/>
                  <a:gd name="T99" fmla="*/ 100 h 200"/>
                  <a:gd name="T100" fmla="*/ 72 w 200"/>
                  <a:gd name="T101" fmla="*/ 94 h 200"/>
                  <a:gd name="T102" fmla="*/ 76 w 200"/>
                  <a:gd name="T103" fmla="*/ 84 h 200"/>
                  <a:gd name="T104" fmla="*/ 84 w 200"/>
                  <a:gd name="T105" fmla="*/ 76 h 200"/>
                  <a:gd name="T106" fmla="*/ 95 w 200"/>
                  <a:gd name="T107" fmla="*/ 72 h 200"/>
                  <a:gd name="T108" fmla="*/ 100 w 200"/>
                  <a:gd name="T10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 h="200">
                    <a:moveTo>
                      <a:pt x="100" y="200"/>
                    </a:moveTo>
                    <a:lnTo>
                      <a:pt x="100" y="200"/>
                    </a:lnTo>
                    <a:lnTo>
                      <a:pt x="111" y="200"/>
                    </a:lnTo>
                    <a:lnTo>
                      <a:pt x="120" y="197"/>
                    </a:lnTo>
                    <a:lnTo>
                      <a:pt x="130" y="196"/>
                    </a:lnTo>
                    <a:lnTo>
                      <a:pt x="139" y="192"/>
                    </a:lnTo>
                    <a:lnTo>
                      <a:pt x="147" y="188"/>
                    </a:lnTo>
                    <a:lnTo>
                      <a:pt x="155" y="182"/>
                    </a:lnTo>
                    <a:lnTo>
                      <a:pt x="164" y="177"/>
                    </a:lnTo>
                    <a:lnTo>
                      <a:pt x="170" y="170"/>
                    </a:lnTo>
                    <a:lnTo>
                      <a:pt x="177" y="163"/>
                    </a:lnTo>
                    <a:lnTo>
                      <a:pt x="182" y="155"/>
                    </a:lnTo>
                    <a:lnTo>
                      <a:pt x="188" y="147"/>
                    </a:lnTo>
                    <a:lnTo>
                      <a:pt x="192" y="139"/>
                    </a:lnTo>
                    <a:lnTo>
                      <a:pt x="196" y="130"/>
                    </a:lnTo>
                    <a:lnTo>
                      <a:pt x="197" y="120"/>
                    </a:lnTo>
                    <a:lnTo>
                      <a:pt x="200" y="111"/>
                    </a:lnTo>
                    <a:lnTo>
                      <a:pt x="200" y="100"/>
                    </a:lnTo>
                    <a:lnTo>
                      <a:pt x="200" y="100"/>
                    </a:lnTo>
                    <a:lnTo>
                      <a:pt x="200" y="89"/>
                    </a:lnTo>
                    <a:lnTo>
                      <a:pt x="197" y="80"/>
                    </a:lnTo>
                    <a:lnTo>
                      <a:pt x="196" y="70"/>
                    </a:lnTo>
                    <a:lnTo>
                      <a:pt x="192" y="61"/>
                    </a:lnTo>
                    <a:lnTo>
                      <a:pt x="188" y="53"/>
                    </a:lnTo>
                    <a:lnTo>
                      <a:pt x="182" y="45"/>
                    </a:lnTo>
                    <a:lnTo>
                      <a:pt x="177" y="36"/>
                    </a:lnTo>
                    <a:lnTo>
                      <a:pt x="170" y="30"/>
                    </a:lnTo>
                    <a:lnTo>
                      <a:pt x="164" y="23"/>
                    </a:lnTo>
                    <a:lnTo>
                      <a:pt x="155" y="18"/>
                    </a:lnTo>
                    <a:lnTo>
                      <a:pt x="147" y="12"/>
                    </a:lnTo>
                    <a:lnTo>
                      <a:pt x="139" y="8"/>
                    </a:lnTo>
                    <a:lnTo>
                      <a:pt x="130" y="5"/>
                    </a:lnTo>
                    <a:lnTo>
                      <a:pt x="120" y="3"/>
                    </a:lnTo>
                    <a:lnTo>
                      <a:pt x="111" y="1"/>
                    </a:lnTo>
                    <a:lnTo>
                      <a:pt x="100" y="0"/>
                    </a:lnTo>
                    <a:lnTo>
                      <a:pt x="100" y="72"/>
                    </a:lnTo>
                    <a:lnTo>
                      <a:pt x="100" y="72"/>
                    </a:lnTo>
                    <a:lnTo>
                      <a:pt x="106" y="72"/>
                    </a:lnTo>
                    <a:lnTo>
                      <a:pt x="111" y="73"/>
                    </a:lnTo>
                    <a:lnTo>
                      <a:pt x="116" y="76"/>
                    </a:lnTo>
                    <a:lnTo>
                      <a:pt x="120" y="80"/>
                    </a:lnTo>
                    <a:lnTo>
                      <a:pt x="124" y="84"/>
                    </a:lnTo>
                    <a:lnTo>
                      <a:pt x="127" y="89"/>
                    </a:lnTo>
                    <a:lnTo>
                      <a:pt x="128" y="94"/>
                    </a:lnTo>
                    <a:lnTo>
                      <a:pt x="128" y="100"/>
                    </a:lnTo>
                    <a:lnTo>
                      <a:pt x="128" y="100"/>
                    </a:lnTo>
                    <a:lnTo>
                      <a:pt x="128" y="105"/>
                    </a:lnTo>
                    <a:lnTo>
                      <a:pt x="127" y="111"/>
                    </a:lnTo>
                    <a:lnTo>
                      <a:pt x="124" y="116"/>
                    </a:lnTo>
                    <a:lnTo>
                      <a:pt x="120" y="120"/>
                    </a:lnTo>
                    <a:lnTo>
                      <a:pt x="116" y="124"/>
                    </a:lnTo>
                    <a:lnTo>
                      <a:pt x="111" y="127"/>
                    </a:lnTo>
                    <a:lnTo>
                      <a:pt x="106" y="128"/>
                    </a:lnTo>
                    <a:lnTo>
                      <a:pt x="100" y="128"/>
                    </a:lnTo>
                    <a:lnTo>
                      <a:pt x="100" y="200"/>
                    </a:lnTo>
                    <a:close/>
                    <a:moveTo>
                      <a:pt x="100" y="0"/>
                    </a:moveTo>
                    <a:lnTo>
                      <a:pt x="100" y="0"/>
                    </a:lnTo>
                    <a:lnTo>
                      <a:pt x="91" y="1"/>
                    </a:lnTo>
                    <a:lnTo>
                      <a:pt x="80" y="3"/>
                    </a:lnTo>
                    <a:lnTo>
                      <a:pt x="70" y="5"/>
                    </a:lnTo>
                    <a:lnTo>
                      <a:pt x="61" y="8"/>
                    </a:lnTo>
                    <a:lnTo>
                      <a:pt x="53" y="12"/>
                    </a:lnTo>
                    <a:lnTo>
                      <a:pt x="45" y="18"/>
                    </a:lnTo>
                    <a:lnTo>
                      <a:pt x="37" y="23"/>
                    </a:lnTo>
                    <a:lnTo>
                      <a:pt x="30" y="30"/>
                    </a:lnTo>
                    <a:lnTo>
                      <a:pt x="23" y="36"/>
                    </a:lnTo>
                    <a:lnTo>
                      <a:pt x="18" y="45"/>
                    </a:lnTo>
                    <a:lnTo>
                      <a:pt x="12" y="53"/>
                    </a:lnTo>
                    <a:lnTo>
                      <a:pt x="8" y="61"/>
                    </a:lnTo>
                    <a:lnTo>
                      <a:pt x="6" y="70"/>
                    </a:lnTo>
                    <a:lnTo>
                      <a:pt x="3" y="80"/>
                    </a:lnTo>
                    <a:lnTo>
                      <a:pt x="2" y="89"/>
                    </a:lnTo>
                    <a:lnTo>
                      <a:pt x="0" y="100"/>
                    </a:lnTo>
                    <a:lnTo>
                      <a:pt x="0" y="100"/>
                    </a:lnTo>
                    <a:lnTo>
                      <a:pt x="2" y="111"/>
                    </a:lnTo>
                    <a:lnTo>
                      <a:pt x="3" y="120"/>
                    </a:lnTo>
                    <a:lnTo>
                      <a:pt x="6" y="130"/>
                    </a:lnTo>
                    <a:lnTo>
                      <a:pt x="8" y="139"/>
                    </a:lnTo>
                    <a:lnTo>
                      <a:pt x="12" y="147"/>
                    </a:lnTo>
                    <a:lnTo>
                      <a:pt x="18" y="155"/>
                    </a:lnTo>
                    <a:lnTo>
                      <a:pt x="23" y="163"/>
                    </a:lnTo>
                    <a:lnTo>
                      <a:pt x="30" y="170"/>
                    </a:lnTo>
                    <a:lnTo>
                      <a:pt x="37" y="177"/>
                    </a:lnTo>
                    <a:lnTo>
                      <a:pt x="45" y="182"/>
                    </a:lnTo>
                    <a:lnTo>
                      <a:pt x="53" y="188"/>
                    </a:lnTo>
                    <a:lnTo>
                      <a:pt x="61" y="192"/>
                    </a:lnTo>
                    <a:lnTo>
                      <a:pt x="70" y="196"/>
                    </a:lnTo>
                    <a:lnTo>
                      <a:pt x="80" y="197"/>
                    </a:lnTo>
                    <a:lnTo>
                      <a:pt x="91" y="200"/>
                    </a:lnTo>
                    <a:lnTo>
                      <a:pt x="100" y="200"/>
                    </a:lnTo>
                    <a:lnTo>
                      <a:pt x="100" y="128"/>
                    </a:lnTo>
                    <a:lnTo>
                      <a:pt x="100" y="128"/>
                    </a:lnTo>
                    <a:lnTo>
                      <a:pt x="95" y="128"/>
                    </a:lnTo>
                    <a:lnTo>
                      <a:pt x="89" y="127"/>
                    </a:lnTo>
                    <a:lnTo>
                      <a:pt x="84" y="124"/>
                    </a:lnTo>
                    <a:lnTo>
                      <a:pt x="80" y="120"/>
                    </a:lnTo>
                    <a:lnTo>
                      <a:pt x="76" y="116"/>
                    </a:lnTo>
                    <a:lnTo>
                      <a:pt x="73" y="111"/>
                    </a:lnTo>
                    <a:lnTo>
                      <a:pt x="72" y="105"/>
                    </a:lnTo>
                    <a:lnTo>
                      <a:pt x="72" y="100"/>
                    </a:lnTo>
                    <a:lnTo>
                      <a:pt x="72" y="100"/>
                    </a:lnTo>
                    <a:lnTo>
                      <a:pt x="72" y="94"/>
                    </a:lnTo>
                    <a:lnTo>
                      <a:pt x="73" y="89"/>
                    </a:lnTo>
                    <a:lnTo>
                      <a:pt x="76" y="84"/>
                    </a:lnTo>
                    <a:lnTo>
                      <a:pt x="80" y="80"/>
                    </a:lnTo>
                    <a:lnTo>
                      <a:pt x="84" y="76"/>
                    </a:lnTo>
                    <a:lnTo>
                      <a:pt x="89" y="73"/>
                    </a:lnTo>
                    <a:lnTo>
                      <a:pt x="95" y="72"/>
                    </a:lnTo>
                    <a:lnTo>
                      <a:pt x="100" y="72"/>
                    </a:lnTo>
                    <a:lnTo>
                      <a:pt x="100"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238"/>
              <p:cNvSpPr>
                <a:spLocks noEditPoints="1"/>
              </p:cNvSpPr>
              <p:nvPr/>
            </p:nvSpPr>
            <p:spPr bwMode="auto">
              <a:xfrm>
                <a:off x="5414963" y="293687"/>
                <a:ext cx="73025" cy="73025"/>
              </a:xfrm>
              <a:custGeom>
                <a:avLst/>
                <a:gdLst>
                  <a:gd name="T0" fmla="*/ 23 w 46"/>
                  <a:gd name="T1" fmla="*/ 46 h 46"/>
                  <a:gd name="T2" fmla="*/ 23 w 46"/>
                  <a:gd name="T3" fmla="*/ 46 h 46"/>
                  <a:gd name="T4" fmla="*/ 29 w 46"/>
                  <a:gd name="T5" fmla="*/ 46 h 46"/>
                  <a:gd name="T6" fmla="*/ 33 w 46"/>
                  <a:gd name="T7" fmla="*/ 44 h 46"/>
                  <a:gd name="T8" fmla="*/ 37 w 46"/>
                  <a:gd name="T9" fmla="*/ 42 h 46"/>
                  <a:gd name="T10" fmla="*/ 39 w 46"/>
                  <a:gd name="T11" fmla="*/ 39 h 46"/>
                  <a:gd name="T12" fmla="*/ 42 w 46"/>
                  <a:gd name="T13" fmla="*/ 36 h 46"/>
                  <a:gd name="T14" fmla="*/ 45 w 46"/>
                  <a:gd name="T15" fmla="*/ 32 h 46"/>
                  <a:gd name="T16" fmla="*/ 46 w 46"/>
                  <a:gd name="T17" fmla="*/ 28 h 46"/>
                  <a:gd name="T18" fmla="*/ 46 w 46"/>
                  <a:gd name="T19" fmla="*/ 23 h 46"/>
                  <a:gd name="T20" fmla="*/ 46 w 46"/>
                  <a:gd name="T21" fmla="*/ 23 h 46"/>
                  <a:gd name="T22" fmla="*/ 46 w 46"/>
                  <a:gd name="T23" fmla="*/ 19 h 46"/>
                  <a:gd name="T24" fmla="*/ 45 w 46"/>
                  <a:gd name="T25" fmla="*/ 13 h 46"/>
                  <a:gd name="T26" fmla="*/ 42 w 46"/>
                  <a:gd name="T27" fmla="*/ 9 h 46"/>
                  <a:gd name="T28" fmla="*/ 39 w 46"/>
                  <a:gd name="T29" fmla="*/ 7 h 46"/>
                  <a:gd name="T30" fmla="*/ 37 w 46"/>
                  <a:gd name="T31" fmla="*/ 4 h 46"/>
                  <a:gd name="T32" fmla="*/ 33 w 46"/>
                  <a:gd name="T33" fmla="*/ 1 h 46"/>
                  <a:gd name="T34" fmla="*/ 29 w 46"/>
                  <a:gd name="T35" fmla="*/ 0 h 46"/>
                  <a:gd name="T36" fmla="*/ 23 w 46"/>
                  <a:gd name="T37" fmla="*/ 0 h 46"/>
                  <a:gd name="T38" fmla="*/ 23 w 46"/>
                  <a:gd name="T39" fmla="*/ 7 h 46"/>
                  <a:gd name="T40" fmla="*/ 23 w 46"/>
                  <a:gd name="T41" fmla="*/ 7 h 46"/>
                  <a:gd name="T42" fmla="*/ 30 w 46"/>
                  <a:gd name="T43" fmla="*/ 8 h 46"/>
                  <a:gd name="T44" fmla="*/ 35 w 46"/>
                  <a:gd name="T45" fmla="*/ 11 h 46"/>
                  <a:gd name="T46" fmla="*/ 38 w 46"/>
                  <a:gd name="T47" fmla="*/ 16 h 46"/>
                  <a:gd name="T48" fmla="*/ 39 w 46"/>
                  <a:gd name="T49" fmla="*/ 23 h 46"/>
                  <a:gd name="T50" fmla="*/ 39 w 46"/>
                  <a:gd name="T51" fmla="*/ 23 h 46"/>
                  <a:gd name="T52" fmla="*/ 38 w 46"/>
                  <a:gd name="T53" fmla="*/ 30 h 46"/>
                  <a:gd name="T54" fmla="*/ 35 w 46"/>
                  <a:gd name="T55" fmla="*/ 35 h 46"/>
                  <a:gd name="T56" fmla="*/ 30 w 46"/>
                  <a:gd name="T57" fmla="*/ 38 h 46"/>
                  <a:gd name="T58" fmla="*/ 23 w 46"/>
                  <a:gd name="T59" fmla="*/ 39 h 46"/>
                  <a:gd name="T60" fmla="*/ 23 w 46"/>
                  <a:gd name="T61" fmla="*/ 46 h 46"/>
                  <a:gd name="T62" fmla="*/ 23 w 46"/>
                  <a:gd name="T63" fmla="*/ 0 h 46"/>
                  <a:gd name="T64" fmla="*/ 23 w 46"/>
                  <a:gd name="T65" fmla="*/ 0 h 46"/>
                  <a:gd name="T66" fmla="*/ 19 w 46"/>
                  <a:gd name="T67" fmla="*/ 0 h 46"/>
                  <a:gd name="T68" fmla="*/ 14 w 46"/>
                  <a:gd name="T69" fmla="*/ 1 h 46"/>
                  <a:gd name="T70" fmla="*/ 11 w 46"/>
                  <a:gd name="T71" fmla="*/ 4 h 46"/>
                  <a:gd name="T72" fmla="*/ 7 w 46"/>
                  <a:gd name="T73" fmla="*/ 7 h 46"/>
                  <a:gd name="T74" fmla="*/ 4 w 46"/>
                  <a:gd name="T75" fmla="*/ 9 h 46"/>
                  <a:gd name="T76" fmla="*/ 2 w 46"/>
                  <a:gd name="T77" fmla="*/ 13 h 46"/>
                  <a:gd name="T78" fmla="*/ 0 w 46"/>
                  <a:gd name="T79" fmla="*/ 19 h 46"/>
                  <a:gd name="T80" fmla="*/ 0 w 46"/>
                  <a:gd name="T81" fmla="*/ 23 h 46"/>
                  <a:gd name="T82" fmla="*/ 0 w 46"/>
                  <a:gd name="T83" fmla="*/ 23 h 46"/>
                  <a:gd name="T84" fmla="*/ 0 w 46"/>
                  <a:gd name="T85" fmla="*/ 28 h 46"/>
                  <a:gd name="T86" fmla="*/ 2 w 46"/>
                  <a:gd name="T87" fmla="*/ 32 h 46"/>
                  <a:gd name="T88" fmla="*/ 4 w 46"/>
                  <a:gd name="T89" fmla="*/ 36 h 46"/>
                  <a:gd name="T90" fmla="*/ 7 w 46"/>
                  <a:gd name="T91" fmla="*/ 39 h 46"/>
                  <a:gd name="T92" fmla="*/ 11 w 46"/>
                  <a:gd name="T93" fmla="*/ 42 h 46"/>
                  <a:gd name="T94" fmla="*/ 14 w 46"/>
                  <a:gd name="T95" fmla="*/ 44 h 46"/>
                  <a:gd name="T96" fmla="*/ 19 w 46"/>
                  <a:gd name="T97" fmla="*/ 46 h 46"/>
                  <a:gd name="T98" fmla="*/ 23 w 46"/>
                  <a:gd name="T99" fmla="*/ 46 h 46"/>
                  <a:gd name="T100" fmla="*/ 23 w 46"/>
                  <a:gd name="T101" fmla="*/ 39 h 46"/>
                  <a:gd name="T102" fmla="*/ 23 w 46"/>
                  <a:gd name="T103" fmla="*/ 39 h 46"/>
                  <a:gd name="T104" fmla="*/ 16 w 46"/>
                  <a:gd name="T105" fmla="*/ 38 h 46"/>
                  <a:gd name="T106" fmla="*/ 12 w 46"/>
                  <a:gd name="T107" fmla="*/ 35 h 46"/>
                  <a:gd name="T108" fmla="*/ 8 w 46"/>
                  <a:gd name="T109" fmla="*/ 30 h 46"/>
                  <a:gd name="T110" fmla="*/ 7 w 46"/>
                  <a:gd name="T111" fmla="*/ 23 h 46"/>
                  <a:gd name="T112" fmla="*/ 7 w 46"/>
                  <a:gd name="T113" fmla="*/ 23 h 46"/>
                  <a:gd name="T114" fmla="*/ 8 w 46"/>
                  <a:gd name="T115" fmla="*/ 16 h 46"/>
                  <a:gd name="T116" fmla="*/ 12 w 46"/>
                  <a:gd name="T117" fmla="*/ 11 h 46"/>
                  <a:gd name="T118" fmla="*/ 16 w 46"/>
                  <a:gd name="T119" fmla="*/ 8 h 46"/>
                  <a:gd name="T120" fmla="*/ 23 w 46"/>
                  <a:gd name="T121" fmla="*/ 7 h 46"/>
                  <a:gd name="T122" fmla="*/ 23 w 46"/>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46">
                    <a:moveTo>
                      <a:pt x="23" y="46"/>
                    </a:moveTo>
                    <a:lnTo>
                      <a:pt x="23" y="46"/>
                    </a:lnTo>
                    <a:lnTo>
                      <a:pt x="29" y="46"/>
                    </a:lnTo>
                    <a:lnTo>
                      <a:pt x="33" y="44"/>
                    </a:lnTo>
                    <a:lnTo>
                      <a:pt x="37" y="42"/>
                    </a:lnTo>
                    <a:lnTo>
                      <a:pt x="39" y="39"/>
                    </a:lnTo>
                    <a:lnTo>
                      <a:pt x="42" y="36"/>
                    </a:lnTo>
                    <a:lnTo>
                      <a:pt x="45" y="32"/>
                    </a:lnTo>
                    <a:lnTo>
                      <a:pt x="46" y="28"/>
                    </a:lnTo>
                    <a:lnTo>
                      <a:pt x="46" y="23"/>
                    </a:lnTo>
                    <a:lnTo>
                      <a:pt x="46" y="23"/>
                    </a:lnTo>
                    <a:lnTo>
                      <a:pt x="46" y="19"/>
                    </a:lnTo>
                    <a:lnTo>
                      <a:pt x="45" y="13"/>
                    </a:lnTo>
                    <a:lnTo>
                      <a:pt x="42" y="9"/>
                    </a:lnTo>
                    <a:lnTo>
                      <a:pt x="39" y="7"/>
                    </a:lnTo>
                    <a:lnTo>
                      <a:pt x="37" y="4"/>
                    </a:lnTo>
                    <a:lnTo>
                      <a:pt x="33" y="1"/>
                    </a:lnTo>
                    <a:lnTo>
                      <a:pt x="29" y="0"/>
                    </a:lnTo>
                    <a:lnTo>
                      <a:pt x="23" y="0"/>
                    </a:lnTo>
                    <a:lnTo>
                      <a:pt x="23" y="7"/>
                    </a:lnTo>
                    <a:lnTo>
                      <a:pt x="23" y="7"/>
                    </a:lnTo>
                    <a:lnTo>
                      <a:pt x="30" y="8"/>
                    </a:lnTo>
                    <a:lnTo>
                      <a:pt x="35" y="11"/>
                    </a:lnTo>
                    <a:lnTo>
                      <a:pt x="38" y="16"/>
                    </a:lnTo>
                    <a:lnTo>
                      <a:pt x="39" y="23"/>
                    </a:lnTo>
                    <a:lnTo>
                      <a:pt x="39" y="23"/>
                    </a:lnTo>
                    <a:lnTo>
                      <a:pt x="38" y="30"/>
                    </a:lnTo>
                    <a:lnTo>
                      <a:pt x="35" y="35"/>
                    </a:lnTo>
                    <a:lnTo>
                      <a:pt x="30" y="38"/>
                    </a:lnTo>
                    <a:lnTo>
                      <a:pt x="23" y="39"/>
                    </a:lnTo>
                    <a:lnTo>
                      <a:pt x="23" y="46"/>
                    </a:lnTo>
                    <a:close/>
                    <a:moveTo>
                      <a:pt x="23" y="0"/>
                    </a:moveTo>
                    <a:lnTo>
                      <a:pt x="23" y="0"/>
                    </a:lnTo>
                    <a:lnTo>
                      <a:pt x="19" y="0"/>
                    </a:lnTo>
                    <a:lnTo>
                      <a:pt x="14" y="1"/>
                    </a:lnTo>
                    <a:lnTo>
                      <a:pt x="11" y="4"/>
                    </a:lnTo>
                    <a:lnTo>
                      <a:pt x="7" y="7"/>
                    </a:lnTo>
                    <a:lnTo>
                      <a:pt x="4" y="9"/>
                    </a:lnTo>
                    <a:lnTo>
                      <a:pt x="2" y="13"/>
                    </a:lnTo>
                    <a:lnTo>
                      <a:pt x="0" y="19"/>
                    </a:lnTo>
                    <a:lnTo>
                      <a:pt x="0" y="23"/>
                    </a:lnTo>
                    <a:lnTo>
                      <a:pt x="0" y="23"/>
                    </a:lnTo>
                    <a:lnTo>
                      <a:pt x="0" y="28"/>
                    </a:lnTo>
                    <a:lnTo>
                      <a:pt x="2" y="32"/>
                    </a:lnTo>
                    <a:lnTo>
                      <a:pt x="4" y="36"/>
                    </a:lnTo>
                    <a:lnTo>
                      <a:pt x="7" y="39"/>
                    </a:lnTo>
                    <a:lnTo>
                      <a:pt x="11" y="42"/>
                    </a:lnTo>
                    <a:lnTo>
                      <a:pt x="14" y="44"/>
                    </a:lnTo>
                    <a:lnTo>
                      <a:pt x="19" y="46"/>
                    </a:lnTo>
                    <a:lnTo>
                      <a:pt x="23" y="46"/>
                    </a:lnTo>
                    <a:lnTo>
                      <a:pt x="23" y="39"/>
                    </a:lnTo>
                    <a:lnTo>
                      <a:pt x="23" y="39"/>
                    </a:lnTo>
                    <a:lnTo>
                      <a:pt x="16" y="38"/>
                    </a:lnTo>
                    <a:lnTo>
                      <a:pt x="12" y="35"/>
                    </a:lnTo>
                    <a:lnTo>
                      <a:pt x="8" y="30"/>
                    </a:lnTo>
                    <a:lnTo>
                      <a:pt x="7" y="23"/>
                    </a:lnTo>
                    <a:lnTo>
                      <a:pt x="7" y="23"/>
                    </a:lnTo>
                    <a:lnTo>
                      <a:pt x="8" y="16"/>
                    </a:lnTo>
                    <a:lnTo>
                      <a:pt x="12" y="11"/>
                    </a:lnTo>
                    <a:lnTo>
                      <a:pt x="16" y="8"/>
                    </a:lnTo>
                    <a:lnTo>
                      <a:pt x="23" y="7"/>
                    </a:lnTo>
                    <a:lnTo>
                      <a:pt x="23"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239"/>
              <p:cNvSpPr>
                <a:spLocks/>
              </p:cNvSpPr>
              <p:nvPr/>
            </p:nvSpPr>
            <p:spPr bwMode="auto">
              <a:xfrm>
                <a:off x="3956050" y="-49213"/>
                <a:ext cx="276225" cy="238125"/>
              </a:xfrm>
              <a:custGeom>
                <a:avLst/>
                <a:gdLst>
                  <a:gd name="T0" fmla="*/ 17 w 174"/>
                  <a:gd name="T1" fmla="*/ 150 h 150"/>
                  <a:gd name="T2" fmla="*/ 48 w 174"/>
                  <a:gd name="T3" fmla="*/ 117 h 150"/>
                  <a:gd name="T4" fmla="*/ 174 w 174"/>
                  <a:gd name="T5" fmla="*/ 117 h 150"/>
                  <a:gd name="T6" fmla="*/ 174 w 174"/>
                  <a:gd name="T7" fmla="*/ 82 h 150"/>
                  <a:gd name="T8" fmla="*/ 61 w 174"/>
                  <a:gd name="T9" fmla="*/ 82 h 150"/>
                  <a:gd name="T10" fmla="*/ 54 w 174"/>
                  <a:gd name="T11" fmla="*/ 82 h 150"/>
                  <a:gd name="T12" fmla="*/ 54 w 174"/>
                  <a:gd name="T13" fmla="*/ 76 h 150"/>
                  <a:gd name="T14" fmla="*/ 54 w 174"/>
                  <a:gd name="T15" fmla="*/ 0 h 150"/>
                  <a:gd name="T16" fmla="*/ 0 w 174"/>
                  <a:gd name="T17" fmla="*/ 0 h 150"/>
                  <a:gd name="T18" fmla="*/ 0 w 174"/>
                  <a:gd name="T19" fmla="*/ 117 h 150"/>
                  <a:gd name="T20" fmla="*/ 17 w 174"/>
                  <a:gd name="T21" fmla="*/ 117 h 150"/>
                  <a:gd name="T22" fmla="*/ 17 w 174"/>
                  <a:gd name="T2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4" h="150">
                    <a:moveTo>
                      <a:pt x="17" y="150"/>
                    </a:moveTo>
                    <a:lnTo>
                      <a:pt x="48" y="117"/>
                    </a:lnTo>
                    <a:lnTo>
                      <a:pt x="174" y="117"/>
                    </a:lnTo>
                    <a:lnTo>
                      <a:pt x="174" y="82"/>
                    </a:lnTo>
                    <a:lnTo>
                      <a:pt x="61" y="82"/>
                    </a:lnTo>
                    <a:lnTo>
                      <a:pt x="54" y="82"/>
                    </a:lnTo>
                    <a:lnTo>
                      <a:pt x="54" y="76"/>
                    </a:lnTo>
                    <a:lnTo>
                      <a:pt x="54" y="0"/>
                    </a:lnTo>
                    <a:lnTo>
                      <a:pt x="0" y="0"/>
                    </a:lnTo>
                    <a:lnTo>
                      <a:pt x="0" y="117"/>
                    </a:lnTo>
                    <a:lnTo>
                      <a:pt x="17" y="117"/>
                    </a:lnTo>
                    <a:lnTo>
                      <a:pt x="17" y="15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240"/>
              <p:cNvSpPr>
                <a:spLocks/>
              </p:cNvSpPr>
              <p:nvPr/>
            </p:nvSpPr>
            <p:spPr bwMode="auto">
              <a:xfrm>
                <a:off x="4052888" y="-122238"/>
                <a:ext cx="285750" cy="249238"/>
              </a:xfrm>
              <a:custGeom>
                <a:avLst/>
                <a:gdLst>
                  <a:gd name="T0" fmla="*/ 180 w 180"/>
                  <a:gd name="T1" fmla="*/ 0 h 157"/>
                  <a:gd name="T2" fmla="*/ 0 w 180"/>
                  <a:gd name="T3" fmla="*/ 0 h 157"/>
                  <a:gd name="T4" fmla="*/ 0 w 180"/>
                  <a:gd name="T5" fmla="*/ 46 h 157"/>
                  <a:gd name="T6" fmla="*/ 0 w 180"/>
                  <a:gd name="T7" fmla="*/ 122 h 157"/>
                  <a:gd name="T8" fmla="*/ 113 w 180"/>
                  <a:gd name="T9" fmla="*/ 122 h 157"/>
                  <a:gd name="T10" fmla="*/ 129 w 180"/>
                  <a:gd name="T11" fmla="*/ 122 h 157"/>
                  <a:gd name="T12" fmla="*/ 162 w 180"/>
                  <a:gd name="T13" fmla="*/ 157 h 157"/>
                  <a:gd name="T14" fmla="*/ 162 w 180"/>
                  <a:gd name="T15" fmla="*/ 122 h 157"/>
                  <a:gd name="T16" fmla="*/ 180 w 180"/>
                  <a:gd name="T17" fmla="*/ 122 h 157"/>
                  <a:gd name="T18" fmla="*/ 180 w 180"/>
                  <a:gd name="T1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157">
                    <a:moveTo>
                      <a:pt x="180" y="0"/>
                    </a:moveTo>
                    <a:lnTo>
                      <a:pt x="0" y="0"/>
                    </a:lnTo>
                    <a:lnTo>
                      <a:pt x="0" y="46"/>
                    </a:lnTo>
                    <a:lnTo>
                      <a:pt x="0" y="122"/>
                    </a:lnTo>
                    <a:lnTo>
                      <a:pt x="113" y="122"/>
                    </a:lnTo>
                    <a:lnTo>
                      <a:pt x="129" y="122"/>
                    </a:lnTo>
                    <a:lnTo>
                      <a:pt x="162" y="157"/>
                    </a:lnTo>
                    <a:lnTo>
                      <a:pt x="162" y="122"/>
                    </a:lnTo>
                    <a:lnTo>
                      <a:pt x="180" y="122"/>
                    </a:lnTo>
                    <a:lnTo>
                      <a:pt x="180"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241"/>
              <p:cNvSpPr>
                <a:spLocks/>
              </p:cNvSpPr>
              <p:nvPr/>
            </p:nvSpPr>
            <p:spPr bwMode="auto">
              <a:xfrm>
                <a:off x="3498850" y="331787"/>
                <a:ext cx="404812" cy="303213"/>
              </a:xfrm>
              <a:custGeom>
                <a:avLst/>
                <a:gdLst>
                  <a:gd name="T0" fmla="*/ 127 w 255"/>
                  <a:gd name="T1" fmla="*/ 0 h 191"/>
                  <a:gd name="T2" fmla="*/ 102 w 255"/>
                  <a:gd name="T3" fmla="*/ 3 h 191"/>
                  <a:gd name="T4" fmla="*/ 79 w 255"/>
                  <a:gd name="T5" fmla="*/ 10 h 191"/>
                  <a:gd name="T6" fmla="*/ 57 w 255"/>
                  <a:gd name="T7" fmla="*/ 22 h 191"/>
                  <a:gd name="T8" fmla="*/ 38 w 255"/>
                  <a:gd name="T9" fmla="*/ 38 h 191"/>
                  <a:gd name="T10" fmla="*/ 22 w 255"/>
                  <a:gd name="T11" fmla="*/ 57 h 191"/>
                  <a:gd name="T12" fmla="*/ 10 w 255"/>
                  <a:gd name="T13" fmla="*/ 79 h 191"/>
                  <a:gd name="T14" fmla="*/ 3 w 255"/>
                  <a:gd name="T15" fmla="*/ 101 h 191"/>
                  <a:gd name="T16" fmla="*/ 0 w 255"/>
                  <a:gd name="T17" fmla="*/ 127 h 191"/>
                  <a:gd name="T18" fmla="*/ 2 w 255"/>
                  <a:gd name="T19" fmla="*/ 143 h 191"/>
                  <a:gd name="T20" fmla="*/ 8 w 255"/>
                  <a:gd name="T21" fmla="*/ 174 h 191"/>
                  <a:gd name="T22" fmla="*/ 15 w 255"/>
                  <a:gd name="T23" fmla="*/ 154 h 191"/>
                  <a:gd name="T24" fmla="*/ 16 w 255"/>
                  <a:gd name="T25" fmla="*/ 150 h 191"/>
                  <a:gd name="T26" fmla="*/ 22 w 255"/>
                  <a:gd name="T27" fmla="*/ 138 h 191"/>
                  <a:gd name="T28" fmla="*/ 22 w 255"/>
                  <a:gd name="T29" fmla="*/ 127 h 191"/>
                  <a:gd name="T30" fmla="*/ 22 w 255"/>
                  <a:gd name="T31" fmla="*/ 116 h 191"/>
                  <a:gd name="T32" fmla="*/ 26 w 255"/>
                  <a:gd name="T33" fmla="*/ 96 h 191"/>
                  <a:gd name="T34" fmla="*/ 34 w 255"/>
                  <a:gd name="T35" fmla="*/ 77 h 191"/>
                  <a:gd name="T36" fmla="*/ 46 w 255"/>
                  <a:gd name="T37" fmla="*/ 60 h 191"/>
                  <a:gd name="T38" fmla="*/ 60 w 255"/>
                  <a:gd name="T39" fmla="*/ 45 h 191"/>
                  <a:gd name="T40" fmla="*/ 77 w 255"/>
                  <a:gd name="T41" fmla="*/ 34 h 191"/>
                  <a:gd name="T42" fmla="*/ 96 w 255"/>
                  <a:gd name="T43" fmla="*/ 26 h 191"/>
                  <a:gd name="T44" fmla="*/ 116 w 255"/>
                  <a:gd name="T45" fmla="*/ 22 h 191"/>
                  <a:gd name="T46" fmla="*/ 127 w 255"/>
                  <a:gd name="T47" fmla="*/ 20 h 191"/>
                  <a:gd name="T48" fmla="*/ 149 w 255"/>
                  <a:gd name="T49" fmla="*/ 23 h 191"/>
                  <a:gd name="T50" fmla="*/ 169 w 255"/>
                  <a:gd name="T51" fmla="*/ 30 h 191"/>
                  <a:gd name="T52" fmla="*/ 187 w 255"/>
                  <a:gd name="T53" fmla="*/ 39 h 191"/>
                  <a:gd name="T54" fmla="*/ 203 w 255"/>
                  <a:gd name="T55" fmla="*/ 53 h 191"/>
                  <a:gd name="T56" fmla="*/ 216 w 255"/>
                  <a:gd name="T57" fmla="*/ 68 h 191"/>
                  <a:gd name="T58" fmla="*/ 226 w 255"/>
                  <a:gd name="T59" fmla="*/ 87 h 191"/>
                  <a:gd name="T60" fmla="*/ 231 w 255"/>
                  <a:gd name="T61" fmla="*/ 106 h 191"/>
                  <a:gd name="T62" fmla="*/ 234 w 255"/>
                  <a:gd name="T63" fmla="*/ 127 h 191"/>
                  <a:gd name="T64" fmla="*/ 234 w 255"/>
                  <a:gd name="T65" fmla="*/ 139 h 191"/>
                  <a:gd name="T66" fmla="*/ 238 w 255"/>
                  <a:gd name="T67" fmla="*/ 146 h 191"/>
                  <a:gd name="T68" fmla="*/ 239 w 255"/>
                  <a:gd name="T69" fmla="*/ 191 h 191"/>
                  <a:gd name="T70" fmla="*/ 246 w 255"/>
                  <a:gd name="T71" fmla="*/ 176 h 191"/>
                  <a:gd name="T72" fmla="*/ 254 w 255"/>
                  <a:gd name="T73" fmla="*/ 143 h 191"/>
                  <a:gd name="T74" fmla="*/ 255 w 255"/>
                  <a:gd name="T75" fmla="*/ 127 h 191"/>
                  <a:gd name="T76" fmla="*/ 253 w 255"/>
                  <a:gd name="T77" fmla="*/ 101 h 191"/>
                  <a:gd name="T78" fmla="*/ 245 w 255"/>
                  <a:gd name="T79" fmla="*/ 79 h 191"/>
                  <a:gd name="T80" fmla="*/ 234 w 255"/>
                  <a:gd name="T81" fmla="*/ 57 h 191"/>
                  <a:gd name="T82" fmla="*/ 218 w 255"/>
                  <a:gd name="T83" fmla="*/ 38 h 191"/>
                  <a:gd name="T84" fmla="*/ 199 w 255"/>
                  <a:gd name="T85" fmla="*/ 22 h 191"/>
                  <a:gd name="T86" fmla="*/ 177 w 255"/>
                  <a:gd name="T87" fmla="*/ 10 h 191"/>
                  <a:gd name="T88" fmla="*/ 153 w 255"/>
                  <a:gd name="T89" fmla="*/ 3 h 191"/>
                  <a:gd name="T90" fmla="*/ 127 w 255"/>
                  <a:gd name="T9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91">
                    <a:moveTo>
                      <a:pt x="127" y="0"/>
                    </a:moveTo>
                    <a:lnTo>
                      <a:pt x="127" y="0"/>
                    </a:lnTo>
                    <a:lnTo>
                      <a:pt x="115" y="0"/>
                    </a:lnTo>
                    <a:lnTo>
                      <a:pt x="102" y="3"/>
                    </a:lnTo>
                    <a:lnTo>
                      <a:pt x="89" y="6"/>
                    </a:lnTo>
                    <a:lnTo>
                      <a:pt x="79" y="10"/>
                    </a:lnTo>
                    <a:lnTo>
                      <a:pt x="66" y="15"/>
                    </a:lnTo>
                    <a:lnTo>
                      <a:pt x="57" y="22"/>
                    </a:lnTo>
                    <a:lnTo>
                      <a:pt x="46" y="29"/>
                    </a:lnTo>
                    <a:lnTo>
                      <a:pt x="38" y="38"/>
                    </a:lnTo>
                    <a:lnTo>
                      <a:pt x="29" y="46"/>
                    </a:lnTo>
                    <a:lnTo>
                      <a:pt x="22" y="57"/>
                    </a:lnTo>
                    <a:lnTo>
                      <a:pt x="15" y="66"/>
                    </a:lnTo>
                    <a:lnTo>
                      <a:pt x="10" y="79"/>
                    </a:lnTo>
                    <a:lnTo>
                      <a:pt x="6" y="89"/>
                    </a:lnTo>
                    <a:lnTo>
                      <a:pt x="3" y="101"/>
                    </a:lnTo>
                    <a:lnTo>
                      <a:pt x="0" y="115"/>
                    </a:lnTo>
                    <a:lnTo>
                      <a:pt x="0" y="127"/>
                    </a:lnTo>
                    <a:lnTo>
                      <a:pt x="0" y="127"/>
                    </a:lnTo>
                    <a:lnTo>
                      <a:pt x="2" y="143"/>
                    </a:lnTo>
                    <a:lnTo>
                      <a:pt x="4" y="160"/>
                    </a:lnTo>
                    <a:lnTo>
                      <a:pt x="8" y="174"/>
                    </a:lnTo>
                    <a:lnTo>
                      <a:pt x="15" y="189"/>
                    </a:lnTo>
                    <a:lnTo>
                      <a:pt x="15" y="154"/>
                    </a:lnTo>
                    <a:lnTo>
                      <a:pt x="15" y="154"/>
                    </a:lnTo>
                    <a:lnTo>
                      <a:pt x="16" y="150"/>
                    </a:lnTo>
                    <a:lnTo>
                      <a:pt x="18" y="146"/>
                    </a:lnTo>
                    <a:lnTo>
                      <a:pt x="22" y="138"/>
                    </a:lnTo>
                    <a:lnTo>
                      <a:pt x="22" y="138"/>
                    </a:lnTo>
                    <a:lnTo>
                      <a:pt x="22" y="127"/>
                    </a:lnTo>
                    <a:lnTo>
                      <a:pt x="22" y="127"/>
                    </a:lnTo>
                    <a:lnTo>
                      <a:pt x="22" y="116"/>
                    </a:lnTo>
                    <a:lnTo>
                      <a:pt x="23" y="106"/>
                    </a:lnTo>
                    <a:lnTo>
                      <a:pt x="26" y="96"/>
                    </a:lnTo>
                    <a:lnTo>
                      <a:pt x="30" y="87"/>
                    </a:lnTo>
                    <a:lnTo>
                      <a:pt x="34" y="77"/>
                    </a:lnTo>
                    <a:lnTo>
                      <a:pt x="39" y="68"/>
                    </a:lnTo>
                    <a:lnTo>
                      <a:pt x="46" y="60"/>
                    </a:lnTo>
                    <a:lnTo>
                      <a:pt x="53" y="53"/>
                    </a:lnTo>
                    <a:lnTo>
                      <a:pt x="60" y="45"/>
                    </a:lnTo>
                    <a:lnTo>
                      <a:pt x="68" y="39"/>
                    </a:lnTo>
                    <a:lnTo>
                      <a:pt x="77" y="34"/>
                    </a:lnTo>
                    <a:lnTo>
                      <a:pt x="87" y="30"/>
                    </a:lnTo>
                    <a:lnTo>
                      <a:pt x="96" y="26"/>
                    </a:lnTo>
                    <a:lnTo>
                      <a:pt x="106" y="23"/>
                    </a:lnTo>
                    <a:lnTo>
                      <a:pt x="116" y="22"/>
                    </a:lnTo>
                    <a:lnTo>
                      <a:pt x="127" y="20"/>
                    </a:lnTo>
                    <a:lnTo>
                      <a:pt x="127" y="20"/>
                    </a:lnTo>
                    <a:lnTo>
                      <a:pt x="138" y="22"/>
                    </a:lnTo>
                    <a:lnTo>
                      <a:pt x="149" y="23"/>
                    </a:lnTo>
                    <a:lnTo>
                      <a:pt x="160" y="26"/>
                    </a:lnTo>
                    <a:lnTo>
                      <a:pt x="169" y="30"/>
                    </a:lnTo>
                    <a:lnTo>
                      <a:pt x="178" y="34"/>
                    </a:lnTo>
                    <a:lnTo>
                      <a:pt x="187" y="39"/>
                    </a:lnTo>
                    <a:lnTo>
                      <a:pt x="195" y="45"/>
                    </a:lnTo>
                    <a:lnTo>
                      <a:pt x="203" y="53"/>
                    </a:lnTo>
                    <a:lnTo>
                      <a:pt x="210" y="60"/>
                    </a:lnTo>
                    <a:lnTo>
                      <a:pt x="216" y="68"/>
                    </a:lnTo>
                    <a:lnTo>
                      <a:pt x="222" y="77"/>
                    </a:lnTo>
                    <a:lnTo>
                      <a:pt x="226" y="87"/>
                    </a:lnTo>
                    <a:lnTo>
                      <a:pt x="230" y="96"/>
                    </a:lnTo>
                    <a:lnTo>
                      <a:pt x="231" y="106"/>
                    </a:lnTo>
                    <a:lnTo>
                      <a:pt x="234" y="116"/>
                    </a:lnTo>
                    <a:lnTo>
                      <a:pt x="234" y="127"/>
                    </a:lnTo>
                    <a:lnTo>
                      <a:pt x="234" y="127"/>
                    </a:lnTo>
                    <a:lnTo>
                      <a:pt x="234" y="139"/>
                    </a:lnTo>
                    <a:lnTo>
                      <a:pt x="234" y="139"/>
                    </a:lnTo>
                    <a:lnTo>
                      <a:pt x="238" y="146"/>
                    </a:lnTo>
                    <a:lnTo>
                      <a:pt x="239" y="154"/>
                    </a:lnTo>
                    <a:lnTo>
                      <a:pt x="239" y="191"/>
                    </a:lnTo>
                    <a:lnTo>
                      <a:pt x="239" y="191"/>
                    </a:lnTo>
                    <a:lnTo>
                      <a:pt x="246" y="176"/>
                    </a:lnTo>
                    <a:lnTo>
                      <a:pt x="251" y="160"/>
                    </a:lnTo>
                    <a:lnTo>
                      <a:pt x="254" y="143"/>
                    </a:lnTo>
                    <a:lnTo>
                      <a:pt x="255" y="127"/>
                    </a:lnTo>
                    <a:lnTo>
                      <a:pt x="255" y="127"/>
                    </a:lnTo>
                    <a:lnTo>
                      <a:pt x="254" y="115"/>
                    </a:lnTo>
                    <a:lnTo>
                      <a:pt x="253" y="101"/>
                    </a:lnTo>
                    <a:lnTo>
                      <a:pt x="249" y="89"/>
                    </a:lnTo>
                    <a:lnTo>
                      <a:pt x="245" y="79"/>
                    </a:lnTo>
                    <a:lnTo>
                      <a:pt x="239" y="66"/>
                    </a:lnTo>
                    <a:lnTo>
                      <a:pt x="234" y="57"/>
                    </a:lnTo>
                    <a:lnTo>
                      <a:pt x="226" y="46"/>
                    </a:lnTo>
                    <a:lnTo>
                      <a:pt x="218" y="38"/>
                    </a:lnTo>
                    <a:lnTo>
                      <a:pt x="208" y="29"/>
                    </a:lnTo>
                    <a:lnTo>
                      <a:pt x="199" y="22"/>
                    </a:lnTo>
                    <a:lnTo>
                      <a:pt x="188" y="15"/>
                    </a:lnTo>
                    <a:lnTo>
                      <a:pt x="177" y="10"/>
                    </a:lnTo>
                    <a:lnTo>
                      <a:pt x="165" y="6"/>
                    </a:lnTo>
                    <a:lnTo>
                      <a:pt x="153" y="3"/>
                    </a:lnTo>
                    <a:lnTo>
                      <a:pt x="141" y="0"/>
                    </a:lnTo>
                    <a:lnTo>
                      <a:pt x="127" y="0"/>
                    </a:lnTo>
                    <a:lnTo>
                      <a:pt x="127"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242"/>
              <p:cNvSpPr>
                <a:spLocks/>
              </p:cNvSpPr>
              <p:nvPr/>
            </p:nvSpPr>
            <p:spPr bwMode="auto">
              <a:xfrm>
                <a:off x="3535363" y="534987"/>
                <a:ext cx="88900" cy="161925"/>
              </a:xfrm>
              <a:custGeom>
                <a:avLst/>
                <a:gdLst>
                  <a:gd name="T0" fmla="*/ 0 w 56"/>
                  <a:gd name="T1" fmla="*/ 21 h 102"/>
                  <a:gd name="T2" fmla="*/ 0 w 56"/>
                  <a:gd name="T3" fmla="*/ 21 h 102"/>
                  <a:gd name="T4" fmla="*/ 0 w 56"/>
                  <a:gd name="T5" fmla="*/ 26 h 102"/>
                  <a:gd name="T6" fmla="*/ 0 w 56"/>
                  <a:gd name="T7" fmla="*/ 60 h 102"/>
                  <a:gd name="T8" fmla="*/ 0 w 56"/>
                  <a:gd name="T9" fmla="*/ 75 h 102"/>
                  <a:gd name="T10" fmla="*/ 0 w 56"/>
                  <a:gd name="T11" fmla="*/ 75 h 102"/>
                  <a:gd name="T12" fmla="*/ 0 w 56"/>
                  <a:gd name="T13" fmla="*/ 80 h 102"/>
                  <a:gd name="T14" fmla="*/ 3 w 56"/>
                  <a:gd name="T15" fmla="*/ 86 h 102"/>
                  <a:gd name="T16" fmla="*/ 7 w 56"/>
                  <a:gd name="T17" fmla="*/ 90 h 102"/>
                  <a:gd name="T18" fmla="*/ 11 w 56"/>
                  <a:gd name="T19" fmla="*/ 94 h 102"/>
                  <a:gd name="T20" fmla="*/ 16 w 56"/>
                  <a:gd name="T21" fmla="*/ 96 h 102"/>
                  <a:gd name="T22" fmla="*/ 23 w 56"/>
                  <a:gd name="T23" fmla="*/ 99 h 102"/>
                  <a:gd name="T24" fmla="*/ 31 w 56"/>
                  <a:gd name="T25" fmla="*/ 100 h 102"/>
                  <a:gd name="T26" fmla="*/ 39 w 56"/>
                  <a:gd name="T27" fmla="*/ 102 h 102"/>
                  <a:gd name="T28" fmla="*/ 56 w 56"/>
                  <a:gd name="T29" fmla="*/ 102 h 102"/>
                  <a:gd name="T30" fmla="*/ 56 w 56"/>
                  <a:gd name="T31" fmla="*/ 0 h 102"/>
                  <a:gd name="T32" fmla="*/ 39 w 56"/>
                  <a:gd name="T33" fmla="*/ 0 h 102"/>
                  <a:gd name="T34" fmla="*/ 39 w 56"/>
                  <a:gd name="T35" fmla="*/ 0 h 102"/>
                  <a:gd name="T36" fmla="*/ 33 w 56"/>
                  <a:gd name="T37" fmla="*/ 0 h 102"/>
                  <a:gd name="T38" fmla="*/ 26 w 56"/>
                  <a:gd name="T39" fmla="*/ 2 h 102"/>
                  <a:gd name="T40" fmla="*/ 19 w 56"/>
                  <a:gd name="T41" fmla="*/ 3 h 102"/>
                  <a:gd name="T42" fmla="*/ 14 w 56"/>
                  <a:gd name="T43" fmla="*/ 6 h 102"/>
                  <a:gd name="T44" fmla="*/ 10 w 56"/>
                  <a:gd name="T45" fmla="*/ 9 h 102"/>
                  <a:gd name="T46" fmla="*/ 6 w 56"/>
                  <a:gd name="T47" fmla="*/ 13 h 102"/>
                  <a:gd name="T48" fmla="*/ 3 w 56"/>
                  <a:gd name="T49" fmla="*/ 17 h 102"/>
                  <a:gd name="T50" fmla="*/ 0 w 56"/>
                  <a:gd name="T51" fmla="*/ 21 h 102"/>
                  <a:gd name="T52" fmla="*/ 0 w 56"/>
                  <a:gd name="T53" fmla="*/ 2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02">
                    <a:moveTo>
                      <a:pt x="0" y="21"/>
                    </a:moveTo>
                    <a:lnTo>
                      <a:pt x="0" y="21"/>
                    </a:lnTo>
                    <a:lnTo>
                      <a:pt x="0" y="26"/>
                    </a:lnTo>
                    <a:lnTo>
                      <a:pt x="0" y="60"/>
                    </a:lnTo>
                    <a:lnTo>
                      <a:pt x="0" y="75"/>
                    </a:lnTo>
                    <a:lnTo>
                      <a:pt x="0" y="75"/>
                    </a:lnTo>
                    <a:lnTo>
                      <a:pt x="0" y="80"/>
                    </a:lnTo>
                    <a:lnTo>
                      <a:pt x="3" y="86"/>
                    </a:lnTo>
                    <a:lnTo>
                      <a:pt x="7" y="90"/>
                    </a:lnTo>
                    <a:lnTo>
                      <a:pt x="11" y="94"/>
                    </a:lnTo>
                    <a:lnTo>
                      <a:pt x="16" y="96"/>
                    </a:lnTo>
                    <a:lnTo>
                      <a:pt x="23" y="99"/>
                    </a:lnTo>
                    <a:lnTo>
                      <a:pt x="31" y="100"/>
                    </a:lnTo>
                    <a:lnTo>
                      <a:pt x="39" y="102"/>
                    </a:lnTo>
                    <a:lnTo>
                      <a:pt x="56" y="102"/>
                    </a:lnTo>
                    <a:lnTo>
                      <a:pt x="56" y="0"/>
                    </a:lnTo>
                    <a:lnTo>
                      <a:pt x="39" y="0"/>
                    </a:lnTo>
                    <a:lnTo>
                      <a:pt x="39" y="0"/>
                    </a:lnTo>
                    <a:lnTo>
                      <a:pt x="33" y="0"/>
                    </a:lnTo>
                    <a:lnTo>
                      <a:pt x="26" y="2"/>
                    </a:lnTo>
                    <a:lnTo>
                      <a:pt x="19" y="3"/>
                    </a:lnTo>
                    <a:lnTo>
                      <a:pt x="14" y="6"/>
                    </a:lnTo>
                    <a:lnTo>
                      <a:pt x="10" y="9"/>
                    </a:lnTo>
                    <a:lnTo>
                      <a:pt x="6" y="13"/>
                    </a:lnTo>
                    <a:lnTo>
                      <a:pt x="3" y="17"/>
                    </a:lnTo>
                    <a:lnTo>
                      <a:pt x="0" y="21"/>
                    </a:lnTo>
                    <a:lnTo>
                      <a:pt x="0" y="21"/>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243"/>
              <p:cNvSpPr>
                <a:spLocks/>
              </p:cNvSpPr>
              <p:nvPr/>
            </p:nvSpPr>
            <p:spPr bwMode="auto">
              <a:xfrm>
                <a:off x="3778250" y="534987"/>
                <a:ext cx="87312" cy="161925"/>
              </a:xfrm>
              <a:custGeom>
                <a:avLst/>
                <a:gdLst>
                  <a:gd name="T0" fmla="*/ 55 w 55"/>
                  <a:gd name="T1" fmla="*/ 75 h 102"/>
                  <a:gd name="T2" fmla="*/ 55 w 55"/>
                  <a:gd name="T3" fmla="*/ 59 h 102"/>
                  <a:gd name="T4" fmla="*/ 55 w 55"/>
                  <a:gd name="T5" fmla="*/ 26 h 102"/>
                  <a:gd name="T6" fmla="*/ 55 w 55"/>
                  <a:gd name="T7" fmla="*/ 26 h 102"/>
                  <a:gd name="T8" fmla="*/ 55 w 55"/>
                  <a:gd name="T9" fmla="*/ 23 h 102"/>
                  <a:gd name="T10" fmla="*/ 55 w 55"/>
                  <a:gd name="T11" fmla="*/ 23 h 102"/>
                  <a:gd name="T12" fmla="*/ 54 w 55"/>
                  <a:gd name="T13" fmla="*/ 18 h 102"/>
                  <a:gd name="T14" fmla="*/ 51 w 55"/>
                  <a:gd name="T15" fmla="*/ 14 h 102"/>
                  <a:gd name="T16" fmla="*/ 47 w 55"/>
                  <a:gd name="T17" fmla="*/ 10 h 102"/>
                  <a:gd name="T18" fmla="*/ 43 w 55"/>
                  <a:gd name="T19" fmla="*/ 7 h 102"/>
                  <a:gd name="T20" fmla="*/ 36 w 55"/>
                  <a:gd name="T21" fmla="*/ 5 h 102"/>
                  <a:gd name="T22" fmla="*/ 31 w 55"/>
                  <a:gd name="T23" fmla="*/ 2 h 102"/>
                  <a:gd name="T24" fmla="*/ 24 w 55"/>
                  <a:gd name="T25" fmla="*/ 0 h 102"/>
                  <a:gd name="T26" fmla="*/ 16 w 55"/>
                  <a:gd name="T27" fmla="*/ 0 h 102"/>
                  <a:gd name="T28" fmla="*/ 0 w 55"/>
                  <a:gd name="T29" fmla="*/ 0 h 102"/>
                  <a:gd name="T30" fmla="*/ 0 w 55"/>
                  <a:gd name="T31" fmla="*/ 102 h 102"/>
                  <a:gd name="T32" fmla="*/ 16 w 55"/>
                  <a:gd name="T33" fmla="*/ 102 h 102"/>
                  <a:gd name="T34" fmla="*/ 16 w 55"/>
                  <a:gd name="T35" fmla="*/ 102 h 102"/>
                  <a:gd name="T36" fmla="*/ 24 w 55"/>
                  <a:gd name="T37" fmla="*/ 100 h 102"/>
                  <a:gd name="T38" fmla="*/ 32 w 55"/>
                  <a:gd name="T39" fmla="*/ 99 h 102"/>
                  <a:gd name="T40" fmla="*/ 39 w 55"/>
                  <a:gd name="T41" fmla="*/ 96 h 102"/>
                  <a:gd name="T42" fmla="*/ 44 w 55"/>
                  <a:gd name="T43" fmla="*/ 94 h 102"/>
                  <a:gd name="T44" fmla="*/ 48 w 55"/>
                  <a:gd name="T45" fmla="*/ 90 h 102"/>
                  <a:gd name="T46" fmla="*/ 52 w 55"/>
                  <a:gd name="T47" fmla="*/ 86 h 102"/>
                  <a:gd name="T48" fmla="*/ 55 w 55"/>
                  <a:gd name="T49" fmla="*/ 80 h 102"/>
                  <a:gd name="T50" fmla="*/ 55 w 55"/>
                  <a:gd name="T51" fmla="*/ 75 h 102"/>
                  <a:gd name="T52" fmla="*/ 55 w 55"/>
                  <a:gd name="T53" fmla="*/ 7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02">
                    <a:moveTo>
                      <a:pt x="55" y="75"/>
                    </a:moveTo>
                    <a:lnTo>
                      <a:pt x="55" y="59"/>
                    </a:lnTo>
                    <a:lnTo>
                      <a:pt x="55" y="26"/>
                    </a:lnTo>
                    <a:lnTo>
                      <a:pt x="55" y="26"/>
                    </a:lnTo>
                    <a:lnTo>
                      <a:pt x="55" y="23"/>
                    </a:lnTo>
                    <a:lnTo>
                      <a:pt x="55" y="23"/>
                    </a:lnTo>
                    <a:lnTo>
                      <a:pt x="54" y="18"/>
                    </a:lnTo>
                    <a:lnTo>
                      <a:pt x="51" y="14"/>
                    </a:lnTo>
                    <a:lnTo>
                      <a:pt x="47" y="10"/>
                    </a:lnTo>
                    <a:lnTo>
                      <a:pt x="43" y="7"/>
                    </a:lnTo>
                    <a:lnTo>
                      <a:pt x="36" y="5"/>
                    </a:lnTo>
                    <a:lnTo>
                      <a:pt x="31" y="2"/>
                    </a:lnTo>
                    <a:lnTo>
                      <a:pt x="24" y="0"/>
                    </a:lnTo>
                    <a:lnTo>
                      <a:pt x="16" y="0"/>
                    </a:lnTo>
                    <a:lnTo>
                      <a:pt x="0" y="0"/>
                    </a:lnTo>
                    <a:lnTo>
                      <a:pt x="0" y="102"/>
                    </a:lnTo>
                    <a:lnTo>
                      <a:pt x="16" y="102"/>
                    </a:lnTo>
                    <a:lnTo>
                      <a:pt x="16" y="102"/>
                    </a:lnTo>
                    <a:lnTo>
                      <a:pt x="24" y="100"/>
                    </a:lnTo>
                    <a:lnTo>
                      <a:pt x="32" y="99"/>
                    </a:lnTo>
                    <a:lnTo>
                      <a:pt x="39" y="96"/>
                    </a:lnTo>
                    <a:lnTo>
                      <a:pt x="44" y="94"/>
                    </a:lnTo>
                    <a:lnTo>
                      <a:pt x="48" y="90"/>
                    </a:lnTo>
                    <a:lnTo>
                      <a:pt x="52" y="86"/>
                    </a:lnTo>
                    <a:lnTo>
                      <a:pt x="55" y="80"/>
                    </a:lnTo>
                    <a:lnTo>
                      <a:pt x="55" y="75"/>
                    </a:lnTo>
                    <a:lnTo>
                      <a:pt x="55" y="75"/>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244"/>
              <p:cNvSpPr>
                <a:spLocks/>
              </p:cNvSpPr>
              <p:nvPr/>
            </p:nvSpPr>
            <p:spPr bwMode="auto">
              <a:xfrm>
                <a:off x="4481513" y="277812"/>
                <a:ext cx="374650" cy="376238"/>
              </a:xfrm>
              <a:custGeom>
                <a:avLst/>
                <a:gdLst>
                  <a:gd name="T0" fmla="*/ 233 w 236"/>
                  <a:gd name="T1" fmla="*/ 92 h 237"/>
                  <a:gd name="T2" fmla="*/ 186 w 236"/>
                  <a:gd name="T3" fmla="*/ 113 h 237"/>
                  <a:gd name="T4" fmla="*/ 167 w 236"/>
                  <a:gd name="T5" fmla="*/ 113 h 237"/>
                  <a:gd name="T6" fmla="*/ 152 w 236"/>
                  <a:gd name="T7" fmla="*/ 106 h 237"/>
                  <a:gd name="T8" fmla="*/ 182 w 236"/>
                  <a:gd name="T9" fmla="*/ 90 h 237"/>
                  <a:gd name="T10" fmla="*/ 176 w 236"/>
                  <a:gd name="T11" fmla="*/ 71 h 237"/>
                  <a:gd name="T12" fmla="*/ 189 w 236"/>
                  <a:gd name="T13" fmla="*/ 57 h 237"/>
                  <a:gd name="T14" fmla="*/ 180 w 236"/>
                  <a:gd name="T15" fmla="*/ 48 h 237"/>
                  <a:gd name="T16" fmla="*/ 167 w 236"/>
                  <a:gd name="T17" fmla="*/ 61 h 237"/>
                  <a:gd name="T18" fmla="*/ 148 w 236"/>
                  <a:gd name="T19" fmla="*/ 56 h 237"/>
                  <a:gd name="T20" fmla="*/ 139 w 236"/>
                  <a:gd name="T21" fmla="*/ 90 h 237"/>
                  <a:gd name="T22" fmla="*/ 125 w 236"/>
                  <a:gd name="T23" fmla="*/ 71 h 237"/>
                  <a:gd name="T24" fmla="*/ 125 w 236"/>
                  <a:gd name="T25" fmla="*/ 52 h 237"/>
                  <a:gd name="T26" fmla="*/ 145 w 236"/>
                  <a:gd name="T27" fmla="*/ 5 h 237"/>
                  <a:gd name="T28" fmla="*/ 112 w 236"/>
                  <a:gd name="T29" fmla="*/ 0 h 237"/>
                  <a:gd name="T30" fmla="*/ 82 w 236"/>
                  <a:gd name="T31" fmla="*/ 14 h 237"/>
                  <a:gd name="T32" fmla="*/ 104 w 236"/>
                  <a:gd name="T33" fmla="*/ 44 h 237"/>
                  <a:gd name="T34" fmla="*/ 112 w 236"/>
                  <a:gd name="T35" fmla="*/ 83 h 237"/>
                  <a:gd name="T36" fmla="*/ 98 w 236"/>
                  <a:gd name="T37" fmla="*/ 90 h 237"/>
                  <a:gd name="T38" fmla="*/ 75 w 236"/>
                  <a:gd name="T39" fmla="*/ 56 h 237"/>
                  <a:gd name="T40" fmla="*/ 70 w 236"/>
                  <a:gd name="T41" fmla="*/ 19 h 237"/>
                  <a:gd name="T42" fmla="*/ 39 w 236"/>
                  <a:gd name="T43" fmla="*/ 32 h 237"/>
                  <a:gd name="T44" fmla="*/ 18 w 236"/>
                  <a:gd name="T45" fmla="*/ 57 h 237"/>
                  <a:gd name="T46" fmla="*/ 66 w 236"/>
                  <a:gd name="T47" fmla="*/ 76 h 237"/>
                  <a:gd name="T48" fmla="*/ 79 w 236"/>
                  <a:gd name="T49" fmla="*/ 90 h 237"/>
                  <a:gd name="T50" fmla="*/ 85 w 236"/>
                  <a:gd name="T51" fmla="*/ 106 h 237"/>
                  <a:gd name="T52" fmla="*/ 52 w 236"/>
                  <a:gd name="T53" fmla="*/ 95 h 237"/>
                  <a:gd name="T54" fmla="*/ 43 w 236"/>
                  <a:gd name="T55" fmla="*/ 113 h 237"/>
                  <a:gd name="T56" fmla="*/ 24 w 236"/>
                  <a:gd name="T57" fmla="*/ 113 h 237"/>
                  <a:gd name="T58" fmla="*/ 24 w 236"/>
                  <a:gd name="T59" fmla="*/ 126 h 237"/>
                  <a:gd name="T60" fmla="*/ 43 w 236"/>
                  <a:gd name="T61" fmla="*/ 126 h 237"/>
                  <a:gd name="T62" fmla="*/ 52 w 236"/>
                  <a:gd name="T63" fmla="*/ 142 h 237"/>
                  <a:gd name="T64" fmla="*/ 82 w 236"/>
                  <a:gd name="T65" fmla="*/ 126 h 237"/>
                  <a:gd name="T66" fmla="*/ 79 w 236"/>
                  <a:gd name="T67" fmla="*/ 149 h 237"/>
                  <a:gd name="T68" fmla="*/ 66 w 236"/>
                  <a:gd name="T69" fmla="*/ 162 h 237"/>
                  <a:gd name="T70" fmla="*/ 18 w 236"/>
                  <a:gd name="T71" fmla="*/ 181 h 237"/>
                  <a:gd name="T72" fmla="*/ 39 w 236"/>
                  <a:gd name="T73" fmla="*/ 207 h 237"/>
                  <a:gd name="T74" fmla="*/ 70 w 236"/>
                  <a:gd name="T75" fmla="*/ 219 h 237"/>
                  <a:gd name="T76" fmla="*/ 75 w 236"/>
                  <a:gd name="T77" fmla="*/ 183 h 237"/>
                  <a:gd name="T78" fmla="*/ 98 w 236"/>
                  <a:gd name="T79" fmla="*/ 149 h 237"/>
                  <a:gd name="T80" fmla="*/ 112 w 236"/>
                  <a:gd name="T81" fmla="*/ 154 h 237"/>
                  <a:gd name="T82" fmla="*/ 104 w 236"/>
                  <a:gd name="T83" fmla="*/ 194 h 237"/>
                  <a:gd name="T84" fmla="*/ 82 w 236"/>
                  <a:gd name="T85" fmla="*/ 225 h 237"/>
                  <a:gd name="T86" fmla="*/ 112 w 236"/>
                  <a:gd name="T87" fmla="*/ 237 h 237"/>
                  <a:gd name="T88" fmla="*/ 145 w 236"/>
                  <a:gd name="T89" fmla="*/ 234 h 237"/>
                  <a:gd name="T90" fmla="*/ 125 w 236"/>
                  <a:gd name="T91" fmla="*/ 187 h 237"/>
                  <a:gd name="T92" fmla="*/ 125 w 236"/>
                  <a:gd name="T93" fmla="*/ 168 h 237"/>
                  <a:gd name="T94" fmla="*/ 132 w 236"/>
                  <a:gd name="T95" fmla="*/ 153 h 237"/>
                  <a:gd name="T96" fmla="*/ 148 w 236"/>
                  <a:gd name="T97" fmla="*/ 183 h 237"/>
                  <a:gd name="T98" fmla="*/ 167 w 236"/>
                  <a:gd name="T99" fmla="*/ 177 h 237"/>
                  <a:gd name="T100" fmla="*/ 180 w 236"/>
                  <a:gd name="T101" fmla="*/ 189 h 237"/>
                  <a:gd name="T102" fmla="*/ 189 w 236"/>
                  <a:gd name="T103" fmla="*/ 181 h 237"/>
                  <a:gd name="T104" fmla="*/ 176 w 236"/>
                  <a:gd name="T105" fmla="*/ 168 h 237"/>
                  <a:gd name="T106" fmla="*/ 182 w 236"/>
                  <a:gd name="T107" fmla="*/ 149 h 237"/>
                  <a:gd name="T108" fmla="*/ 148 w 236"/>
                  <a:gd name="T109" fmla="*/ 140 h 237"/>
                  <a:gd name="T110" fmla="*/ 167 w 236"/>
                  <a:gd name="T111" fmla="*/ 126 h 237"/>
                  <a:gd name="T112" fmla="*/ 186 w 236"/>
                  <a:gd name="T113" fmla="*/ 126 h 237"/>
                  <a:gd name="T114" fmla="*/ 233 w 236"/>
                  <a:gd name="T115" fmla="*/ 146 h 237"/>
                  <a:gd name="T116" fmla="*/ 236 w 236"/>
                  <a:gd name="T117" fmla="*/ 1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 h="237">
                    <a:moveTo>
                      <a:pt x="236" y="113"/>
                    </a:moveTo>
                    <a:lnTo>
                      <a:pt x="212" y="113"/>
                    </a:lnTo>
                    <a:lnTo>
                      <a:pt x="233" y="92"/>
                    </a:lnTo>
                    <a:lnTo>
                      <a:pt x="224" y="83"/>
                    </a:lnTo>
                    <a:lnTo>
                      <a:pt x="194" y="113"/>
                    </a:lnTo>
                    <a:lnTo>
                      <a:pt x="186" y="113"/>
                    </a:lnTo>
                    <a:lnTo>
                      <a:pt x="193" y="104"/>
                    </a:lnTo>
                    <a:lnTo>
                      <a:pt x="183" y="95"/>
                    </a:lnTo>
                    <a:lnTo>
                      <a:pt x="167" y="113"/>
                    </a:lnTo>
                    <a:lnTo>
                      <a:pt x="153" y="113"/>
                    </a:lnTo>
                    <a:lnTo>
                      <a:pt x="153" y="113"/>
                    </a:lnTo>
                    <a:lnTo>
                      <a:pt x="152" y="106"/>
                    </a:lnTo>
                    <a:lnTo>
                      <a:pt x="148" y="99"/>
                    </a:lnTo>
                    <a:lnTo>
                      <a:pt x="158" y="90"/>
                    </a:lnTo>
                    <a:lnTo>
                      <a:pt x="182" y="90"/>
                    </a:lnTo>
                    <a:lnTo>
                      <a:pt x="182" y="76"/>
                    </a:lnTo>
                    <a:lnTo>
                      <a:pt x="170" y="76"/>
                    </a:lnTo>
                    <a:lnTo>
                      <a:pt x="176" y="71"/>
                    </a:lnTo>
                    <a:lnTo>
                      <a:pt x="218" y="71"/>
                    </a:lnTo>
                    <a:lnTo>
                      <a:pt x="218" y="57"/>
                    </a:lnTo>
                    <a:lnTo>
                      <a:pt x="189" y="57"/>
                    </a:lnTo>
                    <a:lnTo>
                      <a:pt x="206" y="40"/>
                    </a:lnTo>
                    <a:lnTo>
                      <a:pt x="197" y="32"/>
                    </a:lnTo>
                    <a:lnTo>
                      <a:pt x="180" y="48"/>
                    </a:lnTo>
                    <a:lnTo>
                      <a:pt x="180" y="19"/>
                    </a:lnTo>
                    <a:lnTo>
                      <a:pt x="167" y="19"/>
                    </a:lnTo>
                    <a:lnTo>
                      <a:pt x="167" y="61"/>
                    </a:lnTo>
                    <a:lnTo>
                      <a:pt x="162" y="67"/>
                    </a:lnTo>
                    <a:lnTo>
                      <a:pt x="162" y="56"/>
                    </a:lnTo>
                    <a:lnTo>
                      <a:pt x="148" y="56"/>
                    </a:lnTo>
                    <a:lnTo>
                      <a:pt x="148" y="80"/>
                    </a:lnTo>
                    <a:lnTo>
                      <a:pt x="139" y="90"/>
                    </a:lnTo>
                    <a:lnTo>
                      <a:pt x="139" y="90"/>
                    </a:lnTo>
                    <a:lnTo>
                      <a:pt x="132" y="86"/>
                    </a:lnTo>
                    <a:lnTo>
                      <a:pt x="125" y="83"/>
                    </a:lnTo>
                    <a:lnTo>
                      <a:pt x="125" y="71"/>
                    </a:lnTo>
                    <a:lnTo>
                      <a:pt x="141" y="53"/>
                    </a:lnTo>
                    <a:lnTo>
                      <a:pt x="132" y="44"/>
                    </a:lnTo>
                    <a:lnTo>
                      <a:pt x="125" y="52"/>
                    </a:lnTo>
                    <a:lnTo>
                      <a:pt x="125" y="44"/>
                    </a:lnTo>
                    <a:lnTo>
                      <a:pt x="155" y="14"/>
                    </a:lnTo>
                    <a:lnTo>
                      <a:pt x="145" y="5"/>
                    </a:lnTo>
                    <a:lnTo>
                      <a:pt x="125" y="25"/>
                    </a:lnTo>
                    <a:lnTo>
                      <a:pt x="125" y="0"/>
                    </a:lnTo>
                    <a:lnTo>
                      <a:pt x="112" y="0"/>
                    </a:lnTo>
                    <a:lnTo>
                      <a:pt x="112" y="25"/>
                    </a:lnTo>
                    <a:lnTo>
                      <a:pt x="91" y="5"/>
                    </a:lnTo>
                    <a:lnTo>
                      <a:pt x="82" y="14"/>
                    </a:lnTo>
                    <a:lnTo>
                      <a:pt x="112" y="44"/>
                    </a:lnTo>
                    <a:lnTo>
                      <a:pt x="112" y="52"/>
                    </a:lnTo>
                    <a:lnTo>
                      <a:pt x="104" y="44"/>
                    </a:lnTo>
                    <a:lnTo>
                      <a:pt x="94" y="53"/>
                    </a:lnTo>
                    <a:lnTo>
                      <a:pt x="112" y="71"/>
                    </a:lnTo>
                    <a:lnTo>
                      <a:pt x="112" y="83"/>
                    </a:lnTo>
                    <a:lnTo>
                      <a:pt x="112" y="83"/>
                    </a:lnTo>
                    <a:lnTo>
                      <a:pt x="104" y="86"/>
                    </a:lnTo>
                    <a:lnTo>
                      <a:pt x="98" y="90"/>
                    </a:lnTo>
                    <a:lnTo>
                      <a:pt x="89" y="80"/>
                    </a:lnTo>
                    <a:lnTo>
                      <a:pt x="89" y="56"/>
                    </a:lnTo>
                    <a:lnTo>
                      <a:pt x="75" y="56"/>
                    </a:lnTo>
                    <a:lnTo>
                      <a:pt x="75" y="67"/>
                    </a:lnTo>
                    <a:lnTo>
                      <a:pt x="70" y="61"/>
                    </a:lnTo>
                    <a:lnTo>
                      <a:pt x="70" y="19"/>
                    </a:lnTo>
                    <a:lnTo>
                      <a:pt x="56" y="19"/>
                    </a:lnTo>
                    <a:lnTo>
                      <a:pt x="56" y="48"/>
                    </a:lnTo>
                    <a:lnTo>
                      <a:pt x="39" y="32"/>
                    </a:lnTo>
                    <a:lnTo>
                      <a:pt x="29" y="40"/>
                    </a:lnTo>
                    <a:lnTo>
                      <a:pt x="47" y="57"/>
                    </a:lnTo>
                    <a:lnTo>
                      <a:pt x="18" y="57"/>
                    </a:lnTo>
                    <a:lnTo>
                      <a:pt x="18" y="71"/>
                    </a:lnTo>
                    <a:lnTo>
                      <a:pt x="60" y="71"/>
                    </a:lnTo>
                    <a:lnTo>
                      <a:pt x="66" y="76"/>
                    </a:lnTo>
                    <a:lnTo>
                      <a:pt x="55" y="76"/>
                    </a:lnTo>
                    <a:lnTo>
                      <a:pt x="55" y="90"/>
                    </a:lnTo>
                    <a:lnTo>
                      <a:pt x="79" y="90"/>
                    </a:lnTo>
                    <a:lnTo>
                      <a:pt x="89" y="99"/>
                    </a:lnTo>
                    <a:lnTo>
                      <a:pt x="89" y="99"/>
                    </a:lnTo>
                    <a:lnTo>
                      <a:pt x="85" y="106"/>
                    </a:lnTo>
                    <a:lnTo>
                      <a:pt x="82" y="113"/>
                    </a:lnTo>
                    <a:lnTo>
                      <a:pt x="70" y="113"/>
                    </a:lnTo>
                    <a:lnTo>
                      <a:pt x="52" y="95"/>
                    </a:lnTo>
                    <a:lnTo>
                      <a:pt x="43" y="104"/>
                    </a:lnTo>
                    <a:lnTo>
                      <a:pt x="51" y="113"/>
                    </a:lnTo>
                    <a:lnTo>
                      <a:pt x="43" y="113"/>
                    </a:lnTo>
                    <a:lnTo>
                      <a:pt x="13" y="83"/>
                    </a:lnTo>
                    <a:lnTo>
                      <a:pt x="4" y="92"/>
                    </a:lnTo>
                    <a:lnTo>
                      <a:pt x="24" y="113"/>
                    </a:lnTo>
                    <a:lnTo>
                      <a:pt x="0" y="113"/>
                    </a:lnTo>
                    <a:lnTo>
                      <a:pt x="0" y="126"/>
                    </a:lnTo>
                    <a:lnTo>
                      <a:pt x="24" y="126"/>
                    </a:lnTo>
                    <a:lnTo>
                      <a:pt x="4" y="146"/>
                    </a:lnTo>
                    <a:lnTo>
                      <a:pt x="13" y="156"/>
                    </a:lnTo>
                    <a:lnTo>
                      <a:pt x="43" y="126"/>
                    </a:lnTo>
                    <a:lnTo>
                      <a:pt x="51" y="126"/>
                    </a:lnTo>
                    <a:lnTo>
                      <a:pt x="43" y="133"/>
                    </a:lnTo>
                    <a:lnTo>
                      <a:pt x="52" y="142"/>
                    </a:lnTo>
                    <a:lnTo>
                      <a:pt x="70" y="126"/>
                    </a:lnTo>
                    <a:lnTo>
                      <a:pt x="82" y="126"/>
                    </a:lnTo>
                    <a:lnTo>
                      <a:pt x="82" y="126"/>
                    </a:lnTo>
                    <a:lnTo>
                      <a:pt x="85" y="133"/>
                    </a:lnTo>
                    <a:lnTo>
                      <a:pt x="89" y="140"/>
                    </a:lnTo>
                    <a:lnTo>
                      <a:pt x="79" y="149"/>
                    </a:lnTo>
                    <a:lnTo>
                      <a:pt x="55" y="149"/>
                    </a:lnTo>
                    <a:lnTo>
                      <a:pt x="55" y="162"/>
                    </a:lnTo>
                    <a:lnTo>
                      <a:pt x="66" y="162"/>
                    </a:lnTo>
                    <a:lnTo>
                      <a:pt x="60" y="168"/>
                    </a:lnTo>
                    <a:lnTo>
                      <a:pt x="18" y="168"/>
                    </a:lnTo>
                    <a:lnTo>
                      <a:pt x="18" y="181"/>
                    </a:lnTo>
                    <a:lnTo>
                      <a:pt x="47" y="181"/>
                    </a:lnTo>
                    <a:lnTo>
                      <a:pt x="29" y="198"/>
                    </a:lnTo>
                    <a:lnTo>
                      <a:pt x="39" y="207"/>
                    </a:lnTo>
                    <a:lnTo>
                      <a:pt x="56" y="189"/>
                    </a:lnTo>
                    <a:lnTo>
                      <a:pt x="56" y="219"/>
                    </a:lnTo>
                    <a:lnTo>
                      <a:pt x="70" y="219"/>
                    </a:lnTo>
                    <a:lnTo>
                      <a:pt x="70" y="177"/>
                    </a:lnTo>
                    <a:lnTo>
                      <a:pt x="75" y="171"/>
                    </a:lnTo>
                    <a:lnTo>
                      <a:pt x="75" y="183"/>
                    </a:lnTo>
                    <a:lnTo>
                      <a:pt x="89" y="183"/>
                    </a:lnTo>
                    <a:lnTo>
                      <a:pt x="89" y="158"/>
                    </a:lnTo>
                    <a:lnTo>
                      <a:pt x="98" y="149"/>
                    </a:lnTo>
                    <a:lnTo>
                      <a:pt x="98" y="149"/>
                    </a:lnTo>
                    <a:lnTo>
                      <a:pt x="104" y="153"/>
                    </a:lnTo>
                    <a:lnTo>
                      <a:pt x="112" y="154"/>
                    </a:lnTo>
                    <a:lnTo>
                      <a:pt x="112" y="168"/>
                    </a:lnTo>
                    <a:lnTo>
                      <a:pt x="94" y="184"/>
                    </a:lnTo>
                    <a:lnTo>
                      <a:pt x="104" y="194"/>
                    </a:lnTo>
                    <a:lnTo>
                      <a:pt x="112" y="187"/>
                    </a:lnTo>
                    <a:lnTo>
                      <a:pt x="112" y="195"/>
                    </a:lnTo>
                    <a:lnTo>
                      <a:pt x="82" y="225"/>
                    </a:lnTo>
                    <a:lnTo>
                      <a:pt x="91" y="234"/>
                    </a:lnTo>
                    <a:lnTo>
                      <a:pt x="112" y="212"/>
                    </a:lnTo>
                    <a:lnTo>
                      <a:pt x="112" y="237"/>
                    </a:lnTo>
                    <a:lnTo>
                      <a:pt x="125" y="237"/>
                    </a:lnTo>
                    <a:lnTo>
                      <a:pt x="125" y="212"/>
                    </a:lnTo>
                    <a:lnTo>
                      <a:pt x="145" y="234"/>
                    </a:lnTo>
                    <a:lnTo>
                      <a:pt x="155" y="225"/>
                    </a:lnTo>
                    <a:lnTo>
                      <a:pt x="125" y="195"/>
                    </a:lnTo>
                    <a:lnTo>
                      <a:pt x="125" y="187"/>
                    </a:lnTo>
                    <a:lnTo>
                      <a:pt x="132" y="194"/>
                    </a:lnTo>
                    <a:lnTo>
                      <a:pt x="141" y="184"/>
                    </a:lnTo>
                    <a:lnTo>
                      <a:pt x="125" y="168"/>
                    </a:lnTo>
                    <a:lnTo>
                      <a:pt x="125" y="154"/>
                    </a:lnTo>
                    <a:lnTo>
                      <a:pt x="125" y="154"/>
                    </a:lnTo>
                    <a:lnTo>
                      <a:pt x="132" y="153"/>
                    </a:lnTo>
                    <a:lnTo>
                      <a:pt x="139" y="149"/>
                    </a:lnTo>
                    <a:lnTo>
                      <a:pt x="148" y="158"/>
                    </a:lnTo>
                    <a:lnTo>
                      <a:pt x="148" y="183"/>
                    </a:lnTo>
                    <a:lnTo>
                      <a:pt x="162" y="183"/>
                    </a:lnTo>
                    <a:lnTo>
                      <a:pt x="162" y="171"/>
                    </a:lnTo>
                    <a:lnTo>
                      <a:pt x="167" y="177"/>
                    </a:lnTo>
                    <a:lnTo>
                      <a:pt x="167" y="219"/>
                    </a:lnTo>
                    <a:lnTo>
                      <a:pt x="180" y="219"/>
                    </a:lnTo>
                    <a:lnTo>
                      <a:pt x="180" y="189"/>
                    </a:lnTo>
                    <a:lnTo>
                      <a:pt x="197" y="207"/>
                    </a:lnTo>
                    <a:lnTo>
                      <a:pt x="206" y="198"/>
                    </a:lnTo>
                    <a:lnTo>
                      <a:pt x="189" y="181"/>
                    </a:lnTo>
                    <a:lnTo>
                      <a:pt x="218" y="181"/>
                    </a:lnTo>
                    <a:lnTo>
                      <a:pt x="218" y="168"/>
                    </a:lnTo>
                    <a:lnTo>
                      <a:pt x="176" y="168"/>
                    </a:lnTo>
                    <a:lnTo>
                      <a:pt x="170" y="162"/>
                    </a:lnTo>
                    <a:lnTo>
                      <a:pt x="182" y="162"/>
                    </a:lnTo>
                    <a:lnTo>
                      <a:pt x="182" y="149"/>
                    </a:lnTo>
                    <a:lnTo>
                      <a:pt x="158" y="149"/>
                    </a:lnTo>
                    <a:lnTo>
                      <a:pt x="148" y="140"/>
                    </a:lnTo>
                    <a:lnTo>
                      <a:pt x="148" y="140"/>
                    </a:lnTo>
                    <a:lnTo>
                      <a:pt x="152" y="133"/>
                    </a:lnTo>
                    <a:lnTo>
                      <a:pt x="153" y="126"/>
                    </a:lnTo>
                    <a:lnTo>
                      <a:pt x="167" y="126"/>
                    </a:lnTo>
                    <a:lnTo>
                      <a:pt x="183" y="142"/>
                    </a:lnTo>
                    <a:lnTo>
                      <a:pt x="193" y="133"/>
                    </a:lnTo>
                    <a:lnTo>
                      <a:pt x="186" y="126"/>
                    </a:lnTo>
                    <a:lnTo>
                      <a:pt x="194" y="126"/>
                    </a:lnTo>
                    <a:lnTo>
                      <a:pt x="224" y="156"/>
                    </a:lnTo>
                    <a:lnTo>
                      <a:pt x="233" y="146"/>
                    </a:lnTo>
                    <a:lnTo>
                      <a:pt x="212" y="126"/>
                    </a:lnTo>
                    <a:lnTo>
                      <a:pt x="236" y="126"/>
                    </a:lnTo>
                    <a:lnTo>
                      <a:pt x="236" y="11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245"/>
              <p:cNvSpPr>
                <a:spLocks/>
              </p:cNvSpPr>
              <p:nvPr/>
            </p:nvSpPr>
            <p:spPr bwMode="auto">
              <a:xfrm>
                <a:off x="4679950" y="1152525"/>
                <a:ext cx="190500" cy="190500"/>
              </a:xfrm>
              <a:custGeom>
                <a:avLst/>
                <a:gdLst>
                  <a:gd name="T0" fmla="*/ 60 w 120"/>
                  <a:gd name="T1" fmla="*/ 0 h 120"/>
                  <a:gd name="T2" fmla="*/ 60 w 120"/>
                  <a:gd name="T3" fmla="*/ 0 h 120"/>
                  <a:gd name="T4" fmla="*/ 72 w 120"/>
                  <a:gd name="T5" fmla="*/ 2 h 120"/>
                  <a:gd name="T6" fmla="*/ 84 w 120"/>
                  <a:gd name="T7" fmla="*/ 4 h 120"/>
                  <a:gd name="T8" fmla="*/ 93 w 120"/>
                  <a:gd name="T9" fmla="*/ 10 h 120"/>
                  <a:gd name="T10" fmla="*/ 103 w 120"/>
                  <a:gd name="T11" fmla="*/ 18 h 120"/>
                  <a:gd name="T12" fmla="*/ 109 w 120"/>
                  <a:gd name="T13" fmla="*/ 26 h 120"/>
                  <a:gd name="T14" fmla="*/ 115 w 120"/>
                  <a:gd name="T15" fmla="*/ 37 h 120"/>
                  <a:gd name="T16" fmla="*/ 119 w 120"/>
                  <a:gd name="T17" fmla="*/ 48 h 120"/>
                  <a:gd name="T18" fmla="*/ 120 w 120"/>
                  <a:gd name="T19" fmla="*/ 60 h 120"/>
                  <a:gd name="T20" fmla="*/ 120 w 120"/>
                  <a:gd name="T21" fmla="*/ 60 h 120"/>
                  <a:gd name="T22" fmla="*/ 119 w 120"/>
                  <a:gd name="T23" fmla="*/ 72 h 120"/>
                  <a:gd name="T24" fmla="*/ 115 w 120"/>
                  <a:gd name="T25" fmla="*/ 84 h 120"/>
                  <a:gd name="T26" fmla="*/ 109 w 120"/>
                  <a:gd name="T27" fmla="*/ 93 h 120"/>
                  <a:gd name="T28" fmla="*/ 103 w 120"/>
                  <a:gd name="T29" fmla="*/ 103 h 120"/>
                  <a:gd name="T30" fmla="*/ 93 w 120"/>
                  <a:gd name="T31" fmla="*/ 110 h 120"/>
                  <a:gd name="T32" fmla="*/ 84 w 120"/>
                  <a:gd name="T33" fmla="*/ 115 h 120"/>
                  <a:gd name="T34" fmla="*/ 72 w 120"/>
                  <a:gd name="T35" fmla="*/ 119 h 120"/>
                  <a:gd name="T36" fmla="*/ 60 w 120"/>
                  <a:gd name="T37" fmla="*/ 120 h 120"/>
                  <a:gd name="T38" fmla="*/ 60 w 120"/>
                  <a:gd name="T39" fmla="*/ 120 h 120"/>
                  <a:gd name="T40" fmla="*/ 49 w 120"/>
                  <a:gd name="T41" fmla="*/ 119 h 120"/>
                  <a:gd name="T42" fmla="*/ 37 w 120"/>
                  <a:gd name="T43" fmla="*/ 115 h 120"/>
                  <a:gd name="T44" fmla="*/ 27 w 120"/>
                  <a:gd name="T45" fmla="*/ 110 h 120"/>
                  <a:gd name="T46" fmla="*/ 18 w 120"/>
                  <a:gd name="T47" fmla="*/ 103 h 120"/>
                  <a:gd name="T48" fmla="*/ 11 w 120"/>
                  <a:gd name="T49" fmla="*/ 93 h 120"/>
                  <a:gd name="T50" fmla="*/ 4 w 120"/>
                  <a:gd name="T51" fmla="*/ 84 h 120"/>
                  <a:gd name="T52" fmla="*/ 1 w 120"/>
                  <a:gd name="T53" fmla="*/ 72 h 120"/>
                  <a:gd name="T54" fmla="*/ 0 w 120"/>
                  <a:gd name="T55" fmla="*/ 60 h 120"/>
                  <a:gd name="T56" fmla="*/ 0 w 120"/>
                  <a:gd name="T57" fmla="*/ 60 h 120"/>
                  <a:gd name="T58" fmla="*/ 1 w 120"/>
                  <a:gd name="T59" fmla="*/ 48 h 120"/>
                  <a:gd name="T60" fmla="*/ 4 w 120"/>
                  <a:gd name="T61" fmla="*/ 37 h 120"/>
                  <a:gd name="T62" fmla="*/ 11 w 120"/>
                  <a:gd name="T63" fmla="*/ 26 h 120"/>
                  <a:gd name="T64" fmla="*/ 18 w 120"/>
                  <a:gd name="T65" fmla="*/ 18 h 120"/>
                  <a:gd name="T66" fmla="*/ 27 w 120"/>
                  <a:gd name="T67" fmla="*/ 10 h 120"/>
                  <a:gd name="T68" fmla="*/ 37 w 120"/>
                  <a:gd name="T69" fmla="*/ 4 h 120"/>
                  <a:gd name="T70" fmla="*/ 49 w 120"/>
                  <a:gd name="T71" fmla="*/ 2 h 120"/>
                  <a:gd name="T72" fmla="*/ 60 w 120"/>
                  <a:gd name="T73" fmla="*/ 0 h 120"/>
                  <a:gd name="T74" fmla="*/ 60 w 120"/>
                  <a:gd name="T7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20">
                    <a:moveTo>
                      <a:pt x="60" y="0"/>
                    </a:moveTo>
                    <a:lnTo>
                      <a:pt x="60" y="0"/>
                    </a:lnTo>
                    <a:lnTo>
                      <a:pt x="72" y="2"/>
                    </a:lnTo>
                    <a:lnTo>
                      <a:pt x="84" y="4"/>
                    </a:lnTo>
                    <a:lnTo>
                      <a:pt x="93" y="10"/>
                    </a:lnTo>
                    <a:lnTo>
                      <a:pt x="103" y="18"/>
                    </a:lnTo>
                    <a:lnTo>
                      <a:pt x="109" y="26"/>
                    </a:lnTo>
                    <a:lnTo>
                      <a:pt x="115" y="37"/>
                    </a:lnTo>
                    <a:lnTo>
                      <a:pt x="119" y="48"/>
                    </a:lnTo>
                    <a:lnTo>
                      <a:pt x="120" y="60"/>
                    </a:lnTo>
                    <a:lnTo>
                      <a:pt x="120" y="60"/>
                    </a:lnTo>
                    <a:lnTo>
                      <a:pt x="119" y="72"/>
                    </a:lnTo>
                    <a:lnTo>
                      <a:pt x="115" y="84"/>
                    </a:lnTo>
                    <a:lnTo>
                      <a:pt x="109" y="93"/>
                    </a:lnTo>
                    <a:lnTo>
                      <a:pt x="103" y="103"/>
                    </a:lnTo>
                    <a:lnTo>
                      <a:pt x="93" y="110"/>
                    </a:lnTo>
                    <a:lnTo>
                      <a:pt x="84" y="115"/>
                    </a:lnTo>
                    <a:lnTo>
                      <a:pt x="72" y="119"/>
                    </a:lnTo>
                    <a:lnTo>
                      <a:pt x="60" y="120"/>
                    </a:lnTo>
                    <a:lnTo>
                      <a:pt x="60" y="120"/>
                    </a:lnTo>
                    <a:lnTo>
                      <a:pt x="49" y="119"/>
                    </a:lnTo>
                    <a:lnTo>
                      <a:pt x="37" y="115"/>
                    </a:lnTo>
                    <a:lnTo>
                      <a:pt x="27" y="110"/>
                    </a:lnTo>
                    <a:lnTo>
                      <a:pt x="18" y="103"/>
                    </a:lnTo>
                    <a:lnTo>
                      <a:pt x="11" y="93"/>
                    </a:lnTo>
                    <a:lnTo>
                      <a:pt x="4" y="84"/>
                    </a:lnTo>
                    <a:lnTo>
                      <a:pt x="1" y="72"/>
                    </a:lnTo>
                    <a:lnTo>
                      <a:pt x="0" y="60"/>
                    </a:lnTo>
                    <a:lnTo>
                      <a:pt x="0" y="60"/>
                    </a:lnTo>
                    <a:lnTo>
                      <a:pt x="1" y="48"/>
                    </a:lnTo>
                    <a:lnTo>
                      <a:pt x="4" y="37"/>
                    </a:lnTo>
                    <a:lnTo>
                      <a:pt x="11" y="26"/>
                    </a:lnTo>
                    <a:lnTo>
                      <a:pt x="18" y="18"/>
                    </a:lnTo>
                    <a:lnTo>
                      <a:pt x="27" y="10"/>
                    </a:lnTo>
                    <a:lnTo>
                      <a:pt x="37" y="4"/>
                    </a:lnTo>
                    <a:lnTo>
                      <a:pt x="49" y="2"/>
                    </a:lnTo>
                    <a:lnTo>
                      <a:pt x="60" y="0"/>
                    </a:lnTo>
                    <a:lnTo>
                      <a:pt x="60"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246"/>
              <p:cNvSpPr>
                <a:spLocks noChangeArrowheads="1"/>
              </p:cNvSpPr>
              <p:nvPr/>
            </p:nvSpPr>
            <p:spPr bwMode="auto">
              <a:xfrm>
                <a:off x="4764088" y="1103312"/>
                <a:ext cx="23812" cy="34925"/>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Rectangle 247"/>
              <p:cNvSpPr>
                <a:spLocks noChangeArrowheads="1"/>
              </p:cNvSpPr>
              <p:nvPr/>
            </p:nvSpPr>
            <p:spPr bwMode="auto">
              <a:xfrm>
                <a:off x="4883150" y="1236662"/>
                <a:ext cx="34925" cy="23813"/>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Rectangle 248"/>
              <p:cNvSpPr>
                <a:spLocks noChangeArrowheads="1"/>
              </p:cNvSpPr>
              <p:nvPr/>
            </p:nvSpPr>
            <p:spPr bwMode="auto">
              <a:xfrm>
                <a:off x="4764088" y="1357312"/>
                <a:ext cx="23812" cy="33338"/>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Rectangle 249"/>
              <p:cNvSpPr>
                <a:spLocks noChangeArrowheads="1"/>
              </p:cNvSpPr>
              <p:nvPr/>
            </p:nvSpPr>
            <p:spPr bwMode="auto">
              <a:xfrm>
                <a:off x="4632325" y="1236662"/>
                <a:ext cx="34925" cy="23813"/>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250"/>
              <p:cNvSpPr>
                <a:spLocks/>
              </p:cNvSpPr>
              <p:nvPr/>
            </p:nvSpPr>
            <p:spPr bwMode="auto">
              <a:xfrm>
                <a:off x="4843463" y="1138237"/>
                <a:ext cx="42862" cy="39688"/>
              </a:xfrm>
              <a:custGeom>
                <a:avLst/>
                <a:gdLst>
                  <a:gd name="T0" fmla="*/ 27 w 27"/>
                  <a:gd name="T1" fmla="*/ 11 h 25"/>
                  <a:gd name="T2" fmla="*/ 12 w 27"/>
                  <a:gd name="T3" fmla="*/ 25 h 25"/>
                  <a:gd name="T4" fmla="*/ 0 w 27"/>
                  <a:gd name="T5" fmla="*/ 15 h 25"/>
                  <a:gd name="T6" fmla="*/ 16 w 27"/>
                  <a:gd name="T7" fmla="*/ 0 h 25"/>
                  <a:gd name="T8" fmla="*/ 27 w 27"/>
                  <a:gd name="T9" fmla="*/ 11 h 25"/>
                </a:gdLst>
                <a:ahLst/>
                <a:cxnLst>
                  <a:cxn ang="0">
                    <a:pos x="T0" y="T1"/>
                  </a:cxn>
                  <a:cxn ang="0">
                    <a:pos x="T2" y="T3"/>
                  </a:cxn>
                  <a:cxn ang="0">
                    <a:pos x="T4" y="T5"/>
                  </a:cxn>
                  <a:cxn ang="0">
                    <a:pos x="T6" y="T7"/>
                  </a:cxn>
                  <a:cxn ang="0">
                    <a:pos x="T8" y="T9"/>
                  </a:cxn>
                </a:cxnLst>
                <a:rect l="0" t="0" r="r" b="b"/>
                <a:pathLst>
                  <a:path w="27" h="25">
                    <a:moveTo>
                      <a:pt x="27" y="11"/>
                    </a:moveTo>
                    <a:lnTo>
                      <a:pt x="12" y="25"/>
                    </a:lnTo>
                    <a:lnTo>
                      <a:pt x="0" y="15"/>
                    </a:lnTo>
                    <a:lnTo>
                      <a:pt x="16" y="0"/>
                    </a:lnTo>
                    <a:lnTo>
                      <a:pt x="27" y="11"/>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251"/>
              <p:cNvSpPr>
                <a:spLocks/>
              </p:cNvSpPr>
              <p:nvPr/>
            </p:nvSpPr>
            <p:spPr bwMode="auto">
              <a:xfrm>
                <a:off x="4843463" y="1316037"/>
                <a:ext cx="42862" cy="41275"/>
              </a:xfrm>
              <a:custGeom>
                <a:avLst/>
                <a:gdLst>
                  <a:gd name="T0" fmla="*/ 12 w 27"/>
                  <a:gd name="T1" fmla="*/ 0 h 26"/>
                  <a:gd name="T2" fmla="*/ 27 w 27"/>
                  <a:gd name="T3" fmla="*/ 15 h 26"/>
                  <a:gd name="T4" fmla="*/ 16 w 27"/>
                  <a:gd name="T5" fmla="*/ 26 h 26"/>
                  <a:gd name="T6" fmla="*/ 0 w 27"/>
                  <a:gd name="T7" fmla="*/ 11 h 26"/>
                  <a:gd name="T8" fmla="*/ 12 w 27"/>
                  <a:gd name="T9" fmla="*/ 0 h 26"/>
                </a:gdLst>
                <a:ahLst/>
                <a:cxnLst>
                  <a:cxn ang="0">
                    <a:pos x="T0" y="T1"/>
                  </a:cxn>
                  <a:cxn ang="0">
                    <a:pos x="T2" y="T3"/>
                  </a:cxn>
                  <a:cxn ang="0">
                    <a:pos x="T4" y="T5"/>
                  </a:cxn>
                  <a:cxn ang="0">
                    <a:pos x="T6" y="T7"/>
                  </a:cxn>
                  <a:cxn ang="0">
                    <a:pos x="T8" y="T9"/>
                  </a:cxn>
                </a:cxnLst>
                <a:rect l="0" t="0" r="r" b="b"/>
                <a:pathLst>
                  <a:path w="27" h="26">
                    <a:moveTo>
                      <a:pt x="12" y="0"/>
                    </a:moveTo>
                    <a:lnTo>
                      <a:pt x="27" y="15"/>
                    </a:lnTo>
                    <a:lnTo>
                      <a:pt x="16" y="26"/>
                    </a:lnTo>
                    <a:lnTo>
                      <a:pt x="0" y="11"/>
                    </a:lnTo>
                    <a:lnTo>
                      <a:pt x="12"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252"/>
              <p:cNvSpPr>
                <a:spLocks/>
              </p:cNvSpPr>
              <p:nvPr/>
            </p:nvSpPr>
            <p:spPr bwMode="auto">
              <a:xfrm>
                <a:off x="4665663" y="1316037"/>
                <a:ext cx="39687" cy="41275"/>
              </a:xfrm>
              <a:custGeom>
                <a:avLst/>
                <a:gdLst>
                  <a:gd name="T0" fmla="*/ 15 w 25"/>
                  <a:gd name="T1" fmla="*/ 0 h 26"/>
                  <a:gd name="T2" fmla="*/ 25 w 25"/>
                  <a:gd name="T3" fmla="*/ 11 h 26"/>
                  <a:gd name="T4" fmla="*/ 10 w 25"/>
                  <a:gd name="T5" fmla="*/ 26 h 26"/>
                  <a:gd name="T6" fmla="*/ 0 w 25"/>
                  <a:gd name="T7" fmla="*/ 15 h 26"/>
                  <a:gd name="T8" fmla="*/ 15 w 25"/>
                  <a:gd name="T9" fmla="*/ 0 h 26"/>
                </a:gdLst>
                <a:ahLst/>
                <a:cxnLst>
                  <a:cxn ang="0">
                    <a:pos x="T0" y="T1"/>
                  </a:cxn>
                  <a:cxn ang="0">
                    <a:pos x="T2" y="T3"/>
                  </a:cxn>
                  <a:cxn ang="0">
                    <a:pos x="T4" y="T5"/>
                  </a:cxn>
                  <a:cxn ang="0">
                    <a:pos x="T6" y="T7"/>
                  </a:cxn>
                  <a:cxn ang="0">
                    <a:pos x="T8" y="T9"/>
                  </a:cxn>
                </a:cxnLst>
                <a:rect l="0" t="0" r="r" b="b"/>
                <a:pathLst>
                  <a:path w="25" h="26">
                    <a:moveTo>
                      <a:pt x="15" y="0"/>
                    </a:moveTo>
                    <a:lnTo>
                      <a:pt x="25" y="11"/>
                    </a:lnTo>
                    <a:lnTo>
                      <a:pt x="10" y="26"/>
                    </a:lnTo>
                    <a:lnTo>
                      <a:pt x="0" y="15"/>
                    </a:lnTo>
                    <a:lnTo>
                      <a:pt x="15"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253"/>
              <p:cNvSpPr>
                <a:spLocks/>
              </p:cNvSpPr>
              <p:nvPr/>
            </p:nvSpPr>
            <p:spPr bwMode="auto">
              <a:xfrm>
                <a:off x="4665663" y="1138237"/>
                <a:ext cx="39687" cy="39688"/>
              </a:xfrm>
              <a:custGeom>
                <a:avLst/>
                <a:gdLst>
                  <a:gd name="T0" fmla="*/ 25 w 25"/>
                  <a:gd name="T1" fmla="*/ 15 h 25"/>
                  <a:gd name="T2" fmla="*/ 15 w 25"/>
                  <a:gd name="T3" fmla="*/ 25 h 25"/>
                  <a:gd name="T4" fmla="*/ 0 w 25"/>
                  <a:gd name="T5" fmla="*/ 11 h 25"/>
                  <a:gd name="T6" fmla="*/ 10 w 25"/>
                  <a:gd name="T7" fmla="*/ 0 h 25"/>
                  <a:gd name="T8" fmla="*/ 25 w 25"/>
                  <a:gd name="T9" fmla="*/ 15 h 25"/>
                </a:gdLst>
                <a:ahLst/>
                <a:cxnLst>
                  <a:cxn ang="0">
                    <a:pos x="T0" y="T1"/>
                  </a:cxn>
                  <a:cxn ang="0">
                    <a:pos x="T2" y="T3"/>
                  </a:cxn>
                  <a:cxn ang="0">
                    <a:pos x="T4" y="T5"/>
                  </a:cxn>
                  <a:cxn ang="0">
                    <a:pos x="T6" y="T7"/>
                  </a:cxn>
                  <a:cxn ang="0">
                    <a:pos x="T8" y="T9"/>
                  </a:cxn>
                </a:cxnLst>
                <a:rect l="0" t="0" r="r" b="b"/>
                <a:pathLst>
                  <a:path w="25" h="25">
                    <a:moveTo>
                      <a:pt x="25" y="15"/>
                    </a:moveTo>
                    <a:lnTo>
                      <a:pt x="15" y="25"/>
                    </a:lnTo>
                    <a:lnTo>
                      <a:pt x="0" y="11"/>
                    </a:lnTo>
                    <a:lnTo>
                      <a:pt x="10" y="0"/>
                    </a:lnTo>
                    <a:lnTo>
                      <a:pt x="25" y="15"/>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254"/>
              <p:cNvSpPr>
                <a:spLocks/>
              </p:cNvSpPr>
              <p:nvPr/>
            </p:nvSpPr>
            <p:spPr bwMode="auto">
              <a:xfrm>
                <a:off x="4806950" y="1109662"/>
                <a:ext cx="33337" cy="41275"/>
              </a:xfrm>
              <a:custGeom>
                <a:avLst/>
                <a:gdLst>
                  <a:gd name="T0" fmla="*/ 21 w 21"/>
                  <a:gd name="T1" fmla="*/ 7 h 26"/>
                  <a:gd name="T2" fmla="*/ 13 w 21"/>
                  <a:gd name="T3" fmla="*/ 26 h 26"/>
                  <a:gd name="T4" fmla="*/ 0 w 21"/>
                  <a:gd name="T5" fmla="*/ 21 h 26"/>
                  <a:gd name="T6" fmla="*/ 8 w 21"/>
                  <a:gd name="T7" fmla="*/ 0 h 26"/>
                  <a:gd name="T8" fmla="*/ 21 w 21"/>
                  <a:gd name="T9" fmla="*/ 7 h 26"/>
                </a:gdLst>
                <a:ahLst/>
                <a:cxnLst>
                  <a:cxn ang="0">
                    <a:pos x="T0" y="T1"/>
                  </a:cxn>
                  <a:cxn ang="0">
                    <a:pos x="T2" y="T3"/>
                  </a:cxn>
                  <a:cxn ang="0">
                    <a:pos x="T4" y="T5"/>
                  </a:cxn>
                  <a:cxn ang="0">
                    <a:pos x="T6" y="T7"/>
                  </a:cxn>
                  <a:cxn ang="0">
                    <a:pos x="T8" y="T9"/>
                  </a:cxn>
                </a:cxnLst>
                <a:rect l="0" t="0" r="r" b="b"/>
                <a:pathLst>
                  <a:path w="21" h="26">
                    <a:moveTo>
                      <a:pt x="21" y="7"/>
                    </a:moveTo>
                    <a:lnTo>
                      <a:pt x="13" y="26"/>
                    </a:lnTo>
                    <a:lnTo>
                      <a:pt x="0" y="21"/>
                    </a:lnTo>
                    <a:lnTo>
                      <a:pt x="8" y="0"/>
                    </a:lnTo>
                    <a:lnTo>
                      <a:pt x="21" y="7"/>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255"/>
              <p:cNvSpPr>
                <a:spLocks/>
              </p:cNvSpPr>
              <p:nvPr/>
            </p:nvSpPr>
            <p:spPr bwMode="auto">
              <a:xfrm>
                <a:off x="4870450" y="1277937"/>
                <a:ext cx="41275" cy="36513"/>
              </a:xfrm>
              <a:custGeom>
                <a:avLst/>
                <a:gdLst>
                  <a:gd name="T0" fmla="*/ 7 w 26"/>
                  <a:gd name="T1" fmla="*/ 0 h 23"/>
                  <a:gd name="T2" fmla="*/ 26 w 26"/>
                  <a:gd name="T3" fmla="*/ 8 h 23"/>
                  <a:gd name="T4" fmla="*/ 21 w 26"/>
                  <a:gd name="T5" fmla="*/ 23 h 23"/>
                  <a:gd name="T6" fmla="*/ 0 w 26"/>
                  <a:gd name="T7" fmla="*/ 14 h 23"/>
                  <a:gd name="T8" fmla="*/ 7 w 26"/>
                  <a:gd name="T9" fmla="*/ 0 h 23"/>
                </a:gdLst>
                <a:ahLst/>
                <a:cxnLst>
                  <a:cxn ang="0">
                    <a:pos x="T0" y="T1"/>
                  </a:cxn>
                  <a:cxn ang="0">
                    <a:pos x="T2" y="T3"/>
                  </a:cxn>
                  <a:cxn ang="0">
                    <a:pos x="T4" y="T5"/>
                  </a:cxn>
                  <a:cxn ang="0">
                    <a:pos x="T6" y="T7"/>
                  </a:cxn>
                  <a:cxn ang="0">
                    <a:pos x="T8" y="T9"/>
                  </a:cxn>
                </a:cxnLst>
                <a:rect l="0" t="0" r="r" b="b"/>
                <a:pathLst>
                  <a:path w="26" h="23">
                    <a:moveTo>
                      <a:pt x="7" y="0"/>
                    </a:moveTo>
                    <a:lnTo>
                      <a:pt x="26" y="8"/>
                    </a:lnTo>
                    <a:lnTo>
                      <a:pt x="21" y="23"/>
                    </a:lnTo>
                    <a:lnTo>
                      <a:pt x="0" y="14"/>
                    </a:lnTo>
                    <a:lnTo>
                      <a:pt x="7"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256"/>
              <p:cNvSpPr>
                <a:spLocks/>
              </p:cNvSpPr>
              <p:nvPr/>
            </p:nvSpPr>
            <p:spPr bwMode="auto">
              <a:xfrm>
                <a:off x="4710113" y="1343025"/>
                <a:ext cx="34925" cy="41275"/>
              </a:xfrm>
              <a:custGeom>
                <a:avLst/>
                <a:gdLst>
                  <a:gd name="T0" fmla="*/ 22 w 22"/>
                  <a:gd name="T1" fmla="*/ 6 h 26"/>
                  <a:gd name="T2" fmla="*/ 14 w 22"/>
                  <a:gd name="T3" fmla="*/ 26 h 26"/>
                  <a:gd name="T4" fmla="*/ 0 w 22"/>
                  <a:gd name="T5" fmla="*/ 21 h 26"/>
                  <a:gd name="T6" fmla="*/ 8 w 22"/>
                  <a:gd name="T7" fmla="*/ 0 h 26"/>
                  <a:gd name="T8" fmla="*/ 22 w 22"/>
                  <a:gd name="T9" fmla="*/ 6 h 26"/>
                </a:gdLst>
                <a:ahLst/>
                <a:cxnLst>
                  <a:cxn ang="0">
                    <a:pos x="T0" y="T1"/>
                  </a:cxn>
                  <a:cxn ang="0">
                    <a:pos x="T2" y="T3"/>
                  </a:cxn>
                  <a:cxn ang="0">
                    <a:pos x="T4" y="T5"/>
                  </a:cxn>
                  <a:cxn ang="0">
                    <a:pos x="T6" y="T7"/>
                  </a:cxn>
                  <a:cxn ang="0">
                    <a:pos x="T8" y="T9"/>
                  </a:cxn>
                </a:cxnLst>
                <a:rect l="0" t="0" r="r" b="b"/>
                <a:pathLst>
                  <a:path w="22" h="26">
                    <a:moveTo>
                      <a:pt x="22" y="6"/>
                    </a:moveTo>
                    <a:lnTo>
                      <a:pt x="14" y="26"/>
                    </a:lnTo>
                    <a:lnTo>
                      <a:pt x="0" y="21"/>
                    </a:lnTo>
                    <a:lnTo>
                      <a:pt x="8" y="0"/>
                    </a:lnTo>
                    <a:lnTo>
                      <a:pt x="22" y="6"/>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257"/>
              <p:cNvSpPr>
                <a:spLocks/>
              </p:cNvSpPr>
              <p:nvPr/>
            </p:nvSpPr>
            <p:spPr bwMode="auto">
              <a:xfrm>
                <a:off x="4638675" y="1182687"/>
                <a:ext cx="41275" cy="34925"/>
              </a:xfrm>
              <a:custGeom>
                <a:avLst/>
                <a:gdLst>
                  <a:gd name="T0" fmla="*/ 19 w 26"/>
                  <a:gd name="T1" fmla="*/ 22 h 22"/>
                  <a:gd name="T2" fmla="*/ 0 w 26"/>
                  <a:gd name="T3" fmla="*/ 14 h 22"/>
                  <a:gd name="T4" fmla="*/ 6 w 26"/>
                  <a:gd name="T5" fmla="*/ 0 h 22"/>
                  <a:gd name="T6" fmla="*/ 26 w 26"/>
                  <a:gd name="T7" fmla="*/ 8 h 22"/>
                  <a:gd name="T8" fmla="*/ 19 w 26"/>
                  <a:gd name="T9" fmla="*/ 22 h 22"/>
                </a:gdLst>
                <a:ahLst/>
                <a:cxnLst>
                  <a:cxn ang="0">
                    <a:pos x="T0" y="T1"/>
                  </a:cxn>
                  <a:cxn ang="0">
                    <a:pos x="T2" y="T3"/>
                  </a:cxn>
                  <a:cxn ang="0">
                    <a:pos x="T4" y="T5"/>
                  </a:cxn>
                  <a:cxn ang="0">
                    <a:pos x="T6" y="T7"/>
                  </a:cxn>
                  <a:cxn ang="0">
                    <a:pos x="T8" y="T9"/>
                  </a:cxn>
                </a:cxnLst>
                <a:rect l="0" t="0" r="r" b="b"/>
                <a:pathLst>
                  <a:path w="26" h="22">
                    <a:moveTo>
                      <a:pt x="19" y="22"/>
                    </a:moveTo>
                    <a:lnTo>
                      <a:pt x="0" y="14"/>
                    </a:lnTo>
                    <a:lnTo>
                      <a:pt x="6" y="0"/>
                    </a:lnTo>
                    <a:lnTo>
                      <a:pt x="26" y="8"/>
                    </a:lnTo>
                    <a:lnTo>
                      <a:pt x="19" y="22"/>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258"/>
              <p:cNvSpPr>
                <a:spLocks/>
              </p:cNvSpPr>
              <p:nvPr/>
            </p:nvSpPr>
            <p:spPr bwMode="auto">
              <a:xfrm>
                <a:off x="4870450" y="1181100"/>
                <a:ext cx="41275" cy="36513"/>
              </a:xfrm>
              <a:custGeom>
                <a:avLst/>
                <a:gdLst>
                  <a:gd name="T0" fmla="*/ 0 w 26"/>
                  <a:gd name="T1" fmla="*/ 8 h 23"/>
                  <a:gd name="T2" fmla="*/ 21 w 26"/>
                  <a:gd name="T3" fmla="*/ 0 h 23"/>
                  <a:gd name="T4" fmla="*/ 26 w 26"/>
                  <a:gd name="T5" fmla="*/ 15 h 23"/>
                  <a:gd name="T6" fmla="*/ 7 w 26"/>
                  <a:gd name="T7" fmla="*/ 23 h 23"/>
                  <a:gd name="T8" fmla="*/ 0 w 26"/>
                  <a:gd name="T9" fmla="*/ 8 h 23"/>
                </a:gdLst>
                <a:ahLst/>
                <a:cxnLst>
                  <a:cxn ang="0">
                    <a:pos x="T0" y="T1"/>
                  </a:cxn>
                  <a:cxn ang="0">
                    <a:pos x="T2" y="T3"/>
                  </a:cxn>
                  <a:cxn ang="0">
                    <a:pos x="T4" y="T5"/>
                  </a:cxn>
                  <a:cxn ang="0">
                    <a:pos x="T6" y="T7"/>
                  </a:cxn>
                  <a:cxn ang="0">
                    <a:pos x="T8" y="T9"/>
                  </a:cxn>
                </a:cxnLst>
                <a:rect l="0" t="0" r="r" b="b"/>
                <a:pathLst>
                  <a:path w="26" h="23">
                    <a:moveTo>
                      <a:pt x="0" y="8"/>
                    </a:moveTo>
                    <a:lnTo>
                      <a:pt x="21" y="0"/>
                    </a:lnTo>
                    <a:lnTo>
                      <a:pt x="26" y="15"/>
                    </a:lnTo>
                    <a:lnTo>
                      <a:pt x="7" y="23"/>
                    </a:lnTo>
                    <a:lnTo>
                      <a:pt x="0" y="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259"/>
              <p:cNvSpPr>
                <a:spLocks/>
              </p:cNvSpPr>
              <p:nvPr/>
            </p:nvSpPr>
            <p:spPr bwMode="auto">
              <a:xfrm>
                <a:off x="4806950" y="1343025"/>
                <a:ext cx="33337" cy="41275"/>
              </a:xfrm>
              <a:custGeom>
                <a:avLst/>
                <a:gdLst>
                  <a:gd name="T0" fmla="*/ 21 w 21"/>
                  <a:gd name="T1" fmla="*/ 21 h 26"/>
                  <a:gd name="T2" fmla="*/ 8 w 21"/>
                  <a:gd name="T3" fmla="*/ 26 h 26"/>
                  <a:gd name="T4" fmla="*/ 0 w 21"/>
                  <a:gd name="T5" fmla="*/ 6 h 26"/>
                  <a:gd name="T6" fmla="*/ 13 w 21"/>
                  <a:gd name="T7" fmla="*/ 0 h 26"/>
                  <a:gd name="T8" fmla="*/ 21 w 21"/>
                  <a:gd name="T9" fmla="*/ 21 h 26"/>
                </a:gdLst>
                <a:ahLst/>
                <a:cxnLst>
                  <a:cxn ang="0">
                    <a:pos x="T0" y="T1"/>
                  </a:cxn>
                  <a:cxn ang="0">
                    <a:pos x="T2" y="T3"/>
                  </a:cxn>
                  <a:cxn ang="0">
                    <a:pos x="T4" y="T5"/>
                  </a:cxn>
                  <a:cxn ang="0">
                    <a:pos x="T6" y="T7"/>
                  </a:cxn>
                  <a:cxn ang="0">
                    <a:pos x="T8" y="T9"/>
                  </a:cxn>
                </a:cxnLst>
                <a:rect l="0" t="0" r="r" b="b"/>
                <a:pathLst>
                  <a:path w="21" h="26">
                    <a:moveTo>
                      <a:pt x="21" y="21"/>
                    </a:moveTo>
                    <a:lnTo>
                      <a:pt x="8" y="26"/>
                    </a:lnTo>
                    <a:lnTo>
                      <a:pt x="0" y="6"/>
                    </a:lnTo>
                    <a:lnTo>
                      <a:pt x="13" y="0"/>
                    </a:lnTo>
                    <a:lnTo>
                      <a:pt x="21" y="21"/>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260"/>
              <p:cNvSpPr>
                <a:spLocks/>
              </p:cNvSpPr>
              <p:nvPr/>
            </p:nvSpPr>
            <p:spPr bwMode="auto">
              <a:xfrm>
                <a:off x="4638675" y="1279525"/>
                <a:ext cx="41275" cy="34925"/>
              </a:xfrm>
              <a:custGeom>
                <a:avLst/>
                <a:gdLst>
                  <a:gd name="T0" fmla="*/ 26 w 26"/>
                  <a:gd name="T1" fmla="*/ 13 h 22"/>
                  <a:gd name="T2" fmla="*/ 6 w 26"/>
                  <a:gd name="T3" fmla="*/ 22 h 22"/>
                  <a:gd name="T4" fmla="*/ 0 w 26"/>
                  <a:gd name="T5" fmla="*/ 8 h 22"/>
                  <a:gd name="T6" fmla="*/ 19 w 26"/>
                  <a:gd name="T7" fmla="*/ 0 h 22"/>
                  <a:gd name="T8" fmla="*/ 26 w 26"/>
                  <a:gd name="T9" fmla="*/ 13 h 22"/>
                </a:gdLst>
                <a:ahLst/>
                <a:cxnLst>
                  <a:cxn ang="0">
                    <a:pos x="T0" y="T1"/>
                  </a:cxn>
                  <a:cxn ang="0">
                    <a:pos x="T2" y="T3"/>
                  </a:cxn>
                  <a:cxn ang="0">
                    <a:pos x="T4" y="T5"/>
                  </a:cxn>
                  <a:cxn ang="0">
                    <a:pos x="T6" y="T7"/>
                  </a:cxn>
                  <a:cxn ang="0">
                    <a:pos x="T8" y="T9"/>
                  </a:cxn>
                </a:cxnLst>
                <a:rect l="0" t="0" r="r" b="b"/>
                <a:pathLst>
                  <a:path w="26" h="22">
                    <a:moveTo>
                      <a:pt x="26" y="13"/>
                    </a:moveTo>
                    <a:lnTo>
                      <a:pt x="6" y="22"/>
                    </a:lnTo>
                    <a:lnTo>
                      <a:pt x="0" y="8"/>
                    </a:lnTo>
                    <a:lnTo>
                      <a:pt x="19" y="0"/>
                    </a:lnTo>
                    <a:lnTo>
                      <a:pt x="26" y="1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261"/>
              <p:cNvSpPr>
                <a:spLocks/>
              </p:cNvSpPr>
              <p:nvPr/>
            </p:nvSpPr>
            <p:spPr bwMode="auto">
              <a:xfrm>
                <a:off x="4710113" y="1109662"/>
                <a:ext cx="34925" cy="41275"/>
              </a:xfrm>
              <a:custGeom>
                <a:avLst/>
                <a:gdLst>
                  <a:gd name="T0" fmla="*/ 22 w 22"/>
                  <a:gd name="T1" fmla="*/ 21 h 26"/>
                  <a:gd name="T2" fmla="*/ 8 w 22"/>
                  <a:gd name="T3" fmla="*/ 26 h 26"/>
                  <a:gd name="T4" fmla="*/ 0 w 22"/>
                  <a:gd name="T5" fmla="*/ 7 h 26"/>
                  <a:gd name="T6" fmla="*/ 14 w 22"/>
                  <a:gd name="T7" fmla="*/ 0 h 26"/>
                  <a:gd name="T8" fmla="*/ 22 w 22"/>
                  <a:gd name="T9" fmla="*/ 21 h 26"/>
                </a:gdLst>
                <a:ahLst/>
                <a:cxnLst>
                  <a:cxn ang="0">
                    <a:pos x="T0" y="T1"/>
                  </a:cxn>
                  <a:cxn ang="0">
                    <a:pos x="T2" y="T3"/>
                  </a:cxn>
                  <a:cxn ang="0">
                    <a:pos x="T4" y="T5"/>
                  </a:cxn>
                  <a:cxn ang="0">
                    <a:pos x="T6" y="T7"/>
                  </a:cxn>
                  <a:cxn ang="0">
                    <a:pos x="T8" y="T9"/>
                  </a:cxn>
                </a:cxnLst>
                <a:rect l="0" t="0" r="r" b="b"/>
                <a:pathLst>
                  <a:path w="22" h="26">
                    <a:moveTo>
                      <a:pt x="22" y="21"/>
                    </a:moveTo>
                    <a:lnTo>
                      <a:pt x="8" y="26"/>
                    </a:lnTo>
                    <a:lnTo>
                      <a:pt x="0" y="7"/>
                    </a:lnTo>
                    <a:lnTo>
                      <a:pt x="14" y="0"/>
                    </a:lnTo>
                    <a:lnTo>
                      <a:pt x="22" y="21"/>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262"/>
              <p:cNvSpPr>
                <a:spLocks noEditPoints="1"/>
              </p:cNvSpPr>
              <p:nvPr/>
            </p:nvSpPr>
            <p:spPr bwMode="auto">
              <a:xfrm>
                <a:off x="1287463" y="-117475"/>
                <a:ext cx="400050" cy="403225"/>
              </a:xfrm>
              <a:custGeom>
                <a:avLst/>
                <a:gdLst>
                  <a:gd name="T0" fmla="*/ 231 w 252"/>
                  <a:gd name="T1" fmla="*/ 197 h 254"/>
                  <a:gd name="T2" fmla="*/ 246 w 252"/>
                  <a:gd name="T3" fmla="*/ 168 h 254"/>
                  <a:gd name="T4" fmla="*/ 252 w 252"/>
                  <a:gd name="T5" fmla="*/ 137 h 254"/>
                  <a:gd name="T6" fmla="*/ 252 w 252"/>
                  <a:gd name="T7" fmla="*/ 116 h 254"/>
                  <a:gd name="T8" fmla="*/ 246 w 252"/>
                  <a:gd name="T9" fmla="*/ 83 h 254"/>
                  <a:gd name="T10" fmla="*/ 231 w 252"/>
                  <a:gd name="T11" fmla="*/ 56 h 254"/>
                  <a:gd name="T12" fmla="*/ 242 w 252"/>
                  <a:gd name="T13" fmla="*/ 119 h 254"/>
                  <a:gd name="T14" fmla="*/ 225 w 252"/>
                  <a:gd name="T15" fmla="*/ 205 h 254"/>
                  <a:gd name="T16" fmla="*/ 212 w 252"/>
                  <a:gd name="T17" fmla="*/ 220 h 254"/>
                  <a:gd name="T18" fmla="*/ 208 w 252"/>
                  <a:gd name="T19" fmla="*/ 133 h 254"/>
                  <a:gd name="T20" fmla="*/ 225 w 252"/>
                  <a:gd name="T21" fmla="*/ 47 h 254"/>
                  <a:gd name="T22" fmla="*/ 196 w 252"/>
                  <a:gd name="T23" fmla="*/ 21 h 254"/>
                  <a:gd name="T24" fmla="*/ 213 w 252"/>
                  <a:gd name="T25" fmla="*/ 50 h 254"/>
                  <a:gd name="T26" fmla="*/ 213 w 252"/>
                  <a:gd name="T27" fmla="*/ 204 h 254"/>
                  <a:gd name="T28" fmla="*/ 196 w 252"/>
                  <a:gd name="T29" fmla="*/ 232 h 254"/>
                  <a:gd name="T30" fmla="*/ 144 w 252"/>
                  <a:gd name="T31" fmla="*/ 252 h 254"/>
                  <a:gd name="T32" fmla="*/ 196 w 252"/>
                  <a:gd name="T33" fmla="*/ 232 h 254"/>
                  <a:gd name="T34" fmla="*/ 189 w 252"/>
                  <a:gd name="T35" fmla="*/ 179 h 254"/>
                  <a:gd name="T36" fmla="*/ 189 w 252"/>
                  <a:gd name="T37" fmla="*/ 74 h 254"/>
                  <a:gd name="T38" fmla="*/ 196 w 252"/>
                  <a:gd name="T39" fmla="*/ 21 h 254"/>
                  <a:gd name="T40" fmla="*/ 163 w 252"/>
                  <a:gd name="T41" fmla="*/ 5 h 254"/>
                  <a:gd name="T42" fmla="*/ 126 w 252"/>
                  <a:gd name="T43" fmla="*/ 0 h 254"/>
                  <a:gd name="T44" fmla="*/ 134 w 252"/>
                  <a:gd name="T45" fmla="*/ 44 h 254"/>
                  <a:gd name="T46" fmla="*/ 127 w 252"/>
                  <a:gd name="T47" fmla="*/ 119 h 254"/>
                  <a:gd name="T48" fmla="*/ 127 w 252"/>
                  <a:gd name="T49" fmla="*/ 139 h 254"/>
                  <a:gd name="T50" fmla="*/ 134 w 252"/>
                  <a:gd name="T51" fmla="*/ 209 h 254"/>
                  <a:gd name="T52" fmla="*/ 126 w 252"/>
                  <a:gd name="T53" fmla="*/ 254 h 254"/>
                  <a:gd name="T54" fmla="*/ 126 w 252"/>
                  <a:gd name="T55" fmla="*/ 0 h 254"/>
                  <a:gd name="T56" fmla="*/ 72 w 252"/>
                  <a:gd name="T57" fmla="*/ 12 h 254"/>
                  <a:gd name="T58" fmla="*/ 73 w 252"/>
                  <a:gd name="T59" fmla="*/ 63 h 254"/>
                  <a:gd name="T60" fmla="*/ 55 w 252"/>
                  <a:gd name="T61" fmla="*/ 186 h 254"/>
                  <a:gd name="T62" fmla="*/ 55 w 252"/>
                  <a:gd name="T63" fmla="*/ 206 h 254"/>
                  <a:gd name="T64" fmla="*/ 72 w 252"/>
                  <a:gd name="T65" fmla="*/ 241 h 254"/>
                  <a:gd name="T66" fmla="*/ 126 w 252"/>
                  <a:gd name="T67" fmla="*/ 254 h 254"/>
                  <a:gd name="T68" fmla="*/ 119 w 252"/>
                  <a:gd name="T69" fmla="*/ 209 h 254"/>
                  <a:gd name="T70" fmla="*/ 96 w 252"/>
                  <a:gd name="T71" fmla="*/ 108 h 254"/>
                  <a:gd name="T72" fmla="*/ 126 w 252"/>
                  <a:gd name="T73" fmla="*/ 44 h 254"/>
                  <a:gd name="T74" fmla="*/ 126 w 252"/>
                  <a:gd name="T75" fmla="*/ 11 h 254"/>
                  <a:gd name="T76" fmla="*/ 55 w 252"/>
                  <a:gd name="T77" fmla="*/ 21 h 254"/>
                  <a:gd name="T78" fmla="*/ 27 w 252"/>
                  <a:gd name="T79" fmla="*/ 119 h 254"/>
                  <a:gd name="T80" fmla="*/ 27 w 252"/>
                  <a:gd name="T81" fmla="*/ 133 h 254"/>
                  <a:gd name="T82" fmla="*/ 41 w 252"/>
                  <a:gd name="T83" fmla="*/ 220 h 254"/>
                  <a:gd name="T84" fmla="*/ 49 w 252"/>
                  <a:gd name="T85" fmla="*/ 213 h 254"/>
                  <a:gd name="T86" fmla="*/ 55 w 252"/>
                  <a:gd name="T87" fmla="*/ 67 h 254"/>
                  <a:gd name="T88" fmla="*/ 55 w 252"/>
                  <a:gd name="T89" fmla="*/ 46 h 254"/>
                  <a:gd name="T90" fmla="*/ 27 w 252"/>
                  <a:gd name="T91" fmla="*/ 47 h 254"/>
                  <a:gd name="T92" fmla="*/ 11 w 252"/>
                  <a:gd name="T93" fmla="*/ 74 h 254"/>
                  <a:gd name="T94" fmla="*/ 1 w 252"/>
                  <a:gd name="T95" fmla="*/ 105 h 254"/>
                  <a:gd name="T96" fmla="*/ 0 w 252"/>
                  <a:gd name="T97" fmla="*/ 127 h 254"/>
                  <a:gd name="T98" fmla="*/ 4 w 252"/>
                  <a:gd name="T99" fmla="*/ 159 h 254"/>
                  <a:gd name="T100" fmla="*/ 15 w 252"/>
                  <a:gd name="T101" fmla="*/ 187 h 254"/>
                  <a:gd name="T102" fmla="*/ 27 w 252"/>
                  <a:gd name="T103" fmla="*/ 133 h 254"/>
                  <a:gd name="T104" fmla="*/ 27 w 252"/>
                  <a:gd name="T105" fmla="*/ 11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 h="254">
                    <a:moveTo>
                      <a:pt x="225" y="205"/>
                    </a:moveTo>
                    <a:lnTo>
                      <a:pt x="225" y="205"/>
                    </a:lnTo>
                    <a:lnTo>
                      <a:pt x="231" y="197"/>
                    </a:lnTo>
                    <a:lnTo>
                      <a:pt x="236" y="187"/>
                    </a:lnTo>
                    <a:lnTo>
                      <a:pt x="242" y="179"/>
                    </a:lnTo>
                    <a:lnTo>
                      <a:pt x="246" y="168"/>
                    </a:lnTo>
                    <a:lnTo>
                      <a:pt x="248" y="159"/>
                    </a:lnTo>
                    <a:lnTo>
                      <a:pt x="251" y="148"/>
                    </a:lnTo>
                    <a:lnTo>
                      <a:pt x="252" y="137"/>
                    </a:lnTo>
                    <a:lnTo>
                      <a:pt x="252" y="127"/>
                    </a:lnTo>
                    <a:lnTo>
                      <a:pt x="252" y="127"/>
                    </a:lnTo>
                    <a:lnTo>
                      <a:pt x="252" y="116"/>
                    </a:lnTo>
                    <a:lnTo>
                      <a:pt x="251" y="105"/>
                    </a:lnTo>
                    <a:lnTo>
                      <a:pt x="248" y="94"/>
                    </a:lnTo>
                    <a:lnTo>
                      <a:pt x="246" y="83"/>
                    </a:lnTo>
                    <a:lnTo>
                      <a:pt x="242" y="74"/>
                    </a:lnTo>
                    <a:lnTo>
                      <a:pt x="236" y="65"/>
                    </a:lnTo>
                    <a:lnTo>
                      <a:pt x="231" y="56"/>
                    </a:lnTo>
                    <a:lnTo>
                      <a:pt x="225" y="47"/>
                    </a:lnTo>
                    <a:lnTo>
                      <a:pt x="225" y="119"/>
                    </a:lnTo>
                    <a:lnTo>
                      <a:pt x="242" y="119"/>
                    </a:lnTo>
                    <a:lnTo>
                      <a:pt x="242" y="133"/>
                    </a:lnTo>
                    <a:lnTo>
                      <a:pt x="225" y="133"/>
                    </a:lnTo>
                    <a:lnTo>
                      <a:pt x="225" y="205"/>
                    </a:lnTo>
                    <a:close/>
                    <a:moveTo>
                      <a:pt x="196" y="232"/>
                    </a:moveTo>
                    <a:lnTo>
                      <a:pt x="196" y="232"/>
                    </a:lnTo>
                    <a:lnTo>
                      <a:pt x="212" y="220"/>
                    </a:lnTo>
                    <a:lnTo>
                      <a:pt x="225" y="205"/>
                    </a:lnTo>
                    <a:lnTo>
                      <a:pt x="225" y="133"/>
                    </a:lnTo>
                    <a:lnTo>
                      <a:pt x="208" y="133"/>
                    </a:lnTo>
                    <a:lnTo>
                      <a:pt x="208" y="119"/>
                    </a:lnTo>
                    <a:lnTo>
                      <a:pt x="225" y="119"/>
                    </a:lnTo>
                    <a:lnTo>
                      <a:pt x="225" y="47"/>
                    </a:lnTo>
                    <a:lnTo>
                      <a:pt x="225" y="47"/>
                    </a:lnTo>
                    <a:lnTo>
                      <a:pt x="212" y="33"/>
                    </a:lnTo>
                    <a:lnTo>
                      <a:pt x="196" y="21"/>
                    </a:lnTo>
                    <a:lnTo>
                      <a:pt x="196" y="46"/>
                    </a:lnTo>
                    <a:lnTo>
                      <a:pt x="203" y="39"/>
                    </a:lnTo>
                    <a:lnTo>
                      <a:pt x="213" y="50"/>
                    </a:lnTo>
                    <a:lnTo>
                      <a:pt x="196" y="67"/>
                    </a:lnTo>
                    <a:lnTo>
                      <a:pt x="196" y="186"/>
                    </a:lnTo>
                    <a:lnTo>
                      <a:pt x="213" y="204"/>
                    </a:lnTo>
                    <a:lnTo>
                      <a:pt x="203" y="213"/>
                    </a:lnTo>
                    <a:lnTo>
                      <a:pt x="196" y="206"/>
                    </a:lnTo>
                    <a:lnTo>
                      <a:pt x="196" y="232"/>
                    </a:lnTo>
                    <a:close/>
                    <a:moveTo>
                      <a:pt x="126" y="254"/>
                    </a:moveTo>
                    <a:lnTo>
                      <a:pt x="126" y="254"/>
                    </a:lnTo>
                    <a:lnTo>
                      <a:pt x="144" y="252"/>
                    </a:lnTo>
                    <a:lnTo>
                      <a:pt x="163" y="248"/>
                    </a:lnTo>
                    <a:lnTo>
                      <a:pt x="180" y="241"/>
                    </a:lnTo>
                    <a:lnTo>
                      <a:pt x="196" y="232"/>
                    </a:lnTo>
                    <a:lnTo>
                      <a:pt x="196" y="206"/>
                    </a:lnTo>
                    <a:lnTo>
                      <a:pt x="180" y="190"/>
                    </a:lnTo>
                    <a:lnTo>
                      <a:pt x="189" y="179"/>
                    </a:lnTo>
                    <a:lnTo>
                      <a:pt x="196" y="186"/>
                    </a:lnTo>
                    <a:lnTo>
                      <a:pt x="196" y="67"/>
                    </a:lnTo>
                    <a:lnTo>
                      <a:pt x="189" y="74"/>
                    </a:lnTo>
                    <a:lnTo>
                      <a:pt x="180" y="63"/>
                    </a:lnTo>
                    <a:lnTo>
                      <a:pt x="196" y="46"/>
                    </a:lnTo>
                    <a:lnTo>
                      <a:pt x="196" y="21"/>
                    </a:lnTo>
                    <a:lnTo>
                      <a:pt x="196" y="21"/>
                    </a:lnTo>
                    <a:lnTo>
                      <a:pt x="180" y="12"/>
                    </a:lnTo>
                    <a:lnTo>
                      <a:pt x="163" y="5"/>
                    </a:lnTo>
                    <a:lnTo>
                      <a:pt x="144" y="1"/>
                    </a:lnTo>
                    <a:lnTo>
                      <a:pt x="126" y="0"/>
                    </a:lnTo>
                    <a:lnTo>
                      <a:pt x="126" y="0"/>
                    </a:lnTo>
                    <a:lnTo>
                      <a:pt x="126" y="11"/>
                    </a:lnTo>
                    <a:lnTo>
                      <a:pt x="134" y="11"/>
                    </a:lnTo>
                    <a:lnTo>
                      <a:pt x="134" y="44"/>
                    </a:lnTo>
                    <a:lnTo>
                      <a:pt x="126" y="44"/>
                    </a:lnTo>
                    <a:lnTo>
                      <a:pt x="126" y="117"/>
                    </a:lnTo>
                    <a:lnTo>
                      <a:pt x="127" y="119"/>
                    </a:lnTo>
                    <a:lnTo>
                      <a:pt x="167" y="79"/>
                    </a:lnTo>
                    <a:lnTo>
                      <a:pt x="177" y="89"/>
                    </a:lnTo>
                    <a:lnTo>
                      <a:pt x="127" y="139"/>
                    </a:lnTo>
                    <a:lnTo>
                      <a:pt x="126" y="137"/>
                    </a:lnTo>
                    <a:lnTo>
                      <a:pt x="126" y="209"/>
                    </a:lnTo>
                    <a:lnTo>
                      <a:pt x="134" y="209"/>
                    </a:lnTo>
                    <a:lnTo>
                      <a:pt x="134" y="243"/>
                    </a:lnTo>
                    <a:lnTo>
                      <a:pt x="126" y="243"/>
                    </a:lnTo>
                    <a:lnTo>
                      <a:pt x="126" y="254"/>
                    </a:lnTo>
                    <a:lnTo>
                      <a:pt x="126" y="254"/>
                    </a:lnTo>
                    <a:close/>
                    <a:moveTo>
                      <a:pt x="126" y="0"/>
                    </a:moveTo>
                    <a:lnTo>
                      <a:pt x="126" y="0"/>
                    </a:lnTo>
                    <a:lnTo>
                      <a:pt x="107" y="1"/>
                    </a:lnTo>
                    <a:lnTo>
                      <a:pt x="89" y="5"/>
                    </a:lnTo>
                    <a:lnTo>
                      <a:pt x="72" y="12"/>
                    </a:lnTo>
                    <a:lnTo>
                      <a:pt x="55" y="21"/>
                    </a:lnTo>
                    <a:lnTo>
                      <a:pt x="55" y="46"/>
                    </a:lnTo>
                    <a:lnTo>
                      <a:pt x="73" y="63"/>
                    </a:lnTo>
                    <a:lnTo>
                      <a:pt x="62" y="74"/>
                    </a:lnTo>
                    <a:lnTo>
                      <a:pt x="55" y="67"/>
                    </a:lnTo>
                    <a:lnTo>
                      <a:pt x="55" y="186"/>
                    </a:lnTo>
                    <a:lnTo>
                      <a:pt x="62" y="179"/>
                    </a:lnTo>
                    <a:lnTo>
                      <a:pt x="73" y="190"/>
                    </a:lnTo>
                    <a:lnTo>
                      <a:pt x="55" y="206"/>
                    </a:lnTo>
                    <a:lnTo>
                      <a:pt x="55" y="232"/>
                    </a:lnTo>
                    <a:lnTo>
                      <a:pt x="55" y="232"/>
                    </a:lnTo>
                    <a:lnTo>
                      <a:pt x="72" y="241"/>
                    </a:lnTo>
                    <a:lnTo>
                      <a:pt x="89" y="248"/>
                    </a:lnTo>
                    <a:lnTo>
                      <a:pt x="107" y="252"/>
                    </a:lnTo>
                    <a:lnTo>
                      <a:pt x="126" y="254"/>
                    </a:lnTo>
                    <a:lnTo>
                      <a:pt x="126" y="243"/>
                    </a:lnTo>
                    <a:lnTo>
                      <a:pt x="119" y="243"/>
                    </a:lnTo>
                    <a:lnTo>
                      <a:pt x="119" y="209"/>
                    </a:lnTo>
                    <a:lnTo>
                      <a:pt x="126" y="209"/>
                    </a:lnTo>
                    <a:lnTo>
                      <a:pt x="126" y="137"/>
                    </a:lnTo>
                    <a:lnTo>
                      <a:pt x="96" y="108"/>
                    </a:lnTo>
                    <a:lnTo>
                      <a:pt x="105" y="97"/>
                    </a:lnTo>
                    <a:lnTo>
                      <a:pt x="126" y="117"/>
                    </a:lnTo>
                    <a:lnTo>
                      <a:pt x="126" y="44"/>
                    </a:lnTo>
                    <a:lnTo>
                      <a:pt x="119" y="44"/>
                    </a:lnTo>
                    <a:lnTo>
                      <a:pt x="119" y="11"/>
                    </a:lnTo>
                    <a:lnTo>
                      <a:pt x="126" y="11"/>
                    </a:lnTo>
                    <a:lnTo>
                      <a:pt x="126" y="0"/>
                    </a:lnTo>
                    <a:close/>
                    <a:moveTo>
                      <a:pt x="55" y="21"/>
                    </a:moveTo>
                    <a:lnTo>
                      <a:pt x="55" y="21"/>
                    </a:lnTo>
                    <a:lnTo>
                      <a:pt x="41" y="33"/>
                    </a:lnTo>
                    <a:lnTo>
                      <a:pt x="27" y="47"/>
                    </a:lnTo>
                    <a:lnTo>
                      <a:pt x="27" y="119"/>
                    </a:lnTo>
                    <a:lnTo>
                      <a:pt x="43" y="119"/>
                    </a:lnTo>
                    <a:lnTo>
                      <a:pt x="43" y="133"/>
                    </a:lnTo>
                    <a:lnTo>
                      <a:pt x="27" y="133"/>
                    </a:lnTo>
                    <a:lnTo>
                      <a:pt x="27" y="205"/>
                    </a:lnTo>
                    <a:lnTo>
                      <a:pt x="27" y="205"/>
                    </a:lnTo>
                    <a:lnTo>
                      <a:pt x="41" y="220"/>
                    </a:lnTo>
                    <a:lnTo>
                      <a:pt x="55" y="232"/>
                    </a:lnTo>
                    <a:lnTo>
                      <a:pt x="55" y="206"/>
                    </a:lnTo>
                    <a:lnTo>
                      <a:pt x="49" y="213"/>
                    </a:lnTo>
                    <a:lnTo>
                      <a:pt x="39" y="204"/>
                    </a:lnTo>
                    <a:lnTo>
                      <a:pt x="55" y="186"/>
                    </a:lnTo>
                    <a:lnTo>
                      <a:pt x="55" y="67"/>
                    </a:lnTo>
                    <a:lnTo>
                      <a:pt x="39" y="50"/>
                    </a:lnTo>
                    <a:lnTo>
                      <a:pt x="49" y="39"/>
                    </a:lnTo>
                    <a:lnTo>
                      <a:pt x="55" y="46"/>
                    </a:lnTo>
                    <a:lnTo>
                      <a:pt x="55" y="21"/>
                    </a:lnTo>
                    <a:close/>
                    <a:moveTo>
                      <a:pt x="27" y="47"/>
                    </a:moveTo>
                    <a:lnTo>
                      <a:pt x="27" y="47"/>
                    </a:lnTo>
                    <a:lnTo>
                      <a:pt x="20" y="56"/>
                    </a:lnTo>
                    <a:lnTo>
                      <a:pt x="15" y="65"/>
                    </a:lnTo>
                    <a:lnTo>
                      <a:pt x="11" y="74"/>
                    </a:lnTo>
                    <a:lnTo>
                      <a:pt x="7" y="83"/>
                    </a:lnTo>
                    <a:lnTo>
                      <a:pt x="4" y="94"/>
                    </a:lnTo>
                    <a:lnTo>
                      <a:pt x="1" y="105"/>
                    </a:lnTo>
                    <a:lnTo>
                      <a:pt x="0" y="116"/>
                    </a:lnTo>
                    <a:lnTo>
                      <a:pt x="0" y="127"/>
                    </a:lnTo>
                    <a:lnTo>
                      <a:pt x="0" y="127"/>
                    </a:lnTo>
                    <a:lnTo>
                      <a:pt x="0" y="137"/>
                    </a:lnTo>
                    <a:lnTo>
                      <a:pt x="1" y="148"/>
                    </a:lnTo>
                    <a:lnTo>
                      <a:pt x="4" y="159"/>
                    </a:lnTo>
                    <a:lnTo>
                      <a:pt x="7" y="168"/>
                    </a:lnTo>
                    <a:lnTo>
                      <a:pt x="11" y="179"/>
                    </a:lnTo>
                    <a:lnTo>
                      <a:pt x="15" y="187"/>
                    </a:lnTo>
                    <a:lnTo>
                      <a:pt x="20" y="197"/>
                    </a:lnTo>
                    <a:lnTo>
                      <a:pt x="27" y="205"/>
                    </a:lnTo>
                    <a:lnTo>
                      <a:pt x="27" y="133"/>
                    </a:lnTo>
                    <a:lnTo>
                      <a:pt x="9" y="133"/>
                    </a:lnTo>
                    <a:lnTo>
                      <a:pt x="9" y="119"/>
                    </a:lnTo>
                    <a:lnTo>
                      <a:pt x="27" y="119"/>
                    </a:lnTo>
                    <a:lnTo>
                      <a:pt x="27" y="47"/>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263"/>
              <p:cNvSpPr>
                <a:spLocks/>
              </p:cNvSpPr>
              <p:nvPr/>
            </p:nvSpPr>
            <p:spPr bwMode="auto">
              <a:xfrm>
                <a:off x="3303588" y="293687"/>
                <a:ext cx="169862" cy="36513"/>
              </a:xfrm>
              <a:custGeom>
                <a:avLst/>
                <a:gdLst>
                  <a:gd name="T0" fmla="*/ 107 w 107"/>
                  <a:gd name="T1" fmla="*/ 4 h 23"/>
                  <a:gd name="T2" fmla="*/ 98 w 107"/>
                  <a:gd name="T3" fmla="*/ 7 h 23"/>
                  <a:gd name="T4" fmla="*/ 92 w 107"/>
                  <a:gd name="T5" fmla="*/ 7 h 23"/>
                  <a:gd name="T6" fmla="*/ 85 w 107"/>
                  <a:gd name="T7" fmla="*/ 3 h 23"/>
                  <a:gd name="T8" fmla="*/ 83 w 107"/>
                  <a:gd name="T9" fmla="*/ 0 h 23"/>
                  <a:gd name="T10" fmla="*/ 76 w 107"/>
                  <a:gd name="T11" fmla="*/ 5 h 23"/>
                  <a:gd name="T12" fmla="*/ 68 w 107"/>
                  <a:gd name="T13" fmla="*/ 7 h 23"/>
                  <a:gd name="T14" fmla="*/ 64 w 107"/>
                  <a:gd name="T15" fmla="*/ 7 h 23"/>
                  <a:gd name="T16" fmla="*/ 57 w 107"/>
                  <a:gd name="T17" fmla="*/ 3 h 23"/>
                  <a:gd name="T18" fmla="*/ 54 w 107"/>
                  <a:gd name="T19" fmla="*/ 0 h 23"/>
                  <a:gd name="T20" fmla="*/ 48 w 107"/>
                  <a:gd name="T21" fmla="*/ 5 h 23"/>
                  <a:gd name="T22" fmla="*/ 40 w 107"/>
                  <a:gd name="T23" fmla="*/ 7 h 23"/>
                  <a:gd name="T24" fmla="*/ 35 w 107"/>
                  <a:gd name="T25" fmla="*/ 7 h 23"/>
                  <a:gd name="T26" fmla="*/ 27 w 107"/>
                  <a:gd name="T27" fmla="*/ 3 h 23"/>
                  <a:gd name="T28" fmla="*/ 25 w 107"/>
                  <a:gd name="T29" fmla="*/ 0 h 23"/>
                  <a:gd name="T30" fmla="*/ 19 w 107"/>
                  <a:gd name="T31" fmla="*/ 5 h 23"/>
                  <a:gd name="T32" fmla="*/ 11 w 107"/>
                  <a:gd name="T33" fmla="*/ 7 h 23"/>
                  <a:gd name="T34" fmla="*/ 6 w 107"/>
                  <a:gd name="T35" fmla="*/ 7 h 23"/>
                  <a:gd name="T36" fmla="*/ 0 w 107"/>
                  <a:gd name="T37" fmla="*/ 19 h 23"/>
                  <a:gd name="T38" fmla="*/ 7 w 107"/>
                  <a:gd name="T39" fmla="*/ 16 h 23"/>
                  <a:gd name="T40" fmla="*/ 17 w 107"/>
                  <a:gd name="T41" fmla="*/ 16 h 23"/>
                  <a:gd name="T42" fmla="*/ 25 w 107"/>
                  <a:gd name="T43" fmla="*/ 20 h 23"/>
                  <a:gd name="T44" fmla="*/ 33 w 107"/>
                  <a:gd name="T45" fmla="*/ 23 h 23"/>
                  <a:gd name="T46" fmla="*/ 37 w 107"/>
                  <a:gd name="T47" fmla="*/ 22 h 23"/>
                  <a:gd name="T48" fmla="*/ 40 w 107"/>
                  <a:gd name="T49" fmla="*/ 20 h 23"/>
                  <a:gd name="T50" fmla="*/ 52 w 107"/>
                  <a:gd name="T51" fmla="*/ 16 h 23"/>
                  <a:gd name="T52" fmla="*/ 56 w 107"/>
                  <a:gd name="T53" fmla="*/ 15 h 23"/>
                  <a:gd name="T54" fmla="*/ 64 w 107"/>
                  <a:gd name="T55" fmla="*/ 17 h 23"/>
                  <a:gd name="T56" fmla="*/ 72 w 107"/>
                  <a:gd name="T57" fmla="*/ 20 h 23"/>
                  <a:gd name="T58" fmla="*/ 83 w 107"/>
                  <a:gd name="T59" fmla="*/ 23 h 23"/>
                  <a:gd name="T60" fmla="*/ 87 w 107"/>
                  <a:gd name="T61" fmla="*/ 23 h 23"/>
                  <a:gd name="T62" fmla="*/ 99 w 107"/>
                  <a:gd name="T63" fmla="*/ 16 h 23"/>
                  <a:gd name="T64" fmla="*/ 103 w 107"/>
                  <a:gd name="T65" fmla="*/ 15 h 23"/>
                  <a:gd name="T66" fmla="*/ 107 w 107"/>
                  <a:gd name="T67"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23">
                    <a:moveTo>
                      <a:pt x="107" y="4"/>
                    </a:moveTo>
                    <a:lnTo>
                      <a:pt x="107" y="4"/>
                    </a:lnTo>
                    <a:lnTo>
                      <a:pt x="103" y="7"/>
                    </a:lnTo>
                    <a:lnTo>
                      <a:pt x="98" y="7"/>
                    </a:lnTo>
                    <a:lnTo>
                      <a:pt x="98" y="7"/>
                    </a:lnTo>
                    <a:lnTo>
                      <a:pt x="92" y="7"/>
                    </a:lnTo>
                    <a:lnTo>
                      <a:pt x="89" y="5"/>
                    </a:lnTo>
                    <a:lnTo>
                      <a:pt x="85" y="3"/>
                    </a:lnTo>
                    <a:lnTo>
                      <a:pt x="83" y="0"/>
                    </a:lnTo>
                    <a:lnTo>
                      <a:pt x="83" y="0"/>
                    </a:lnTo>
                    <a:lnTo>
                      <a:pt x="80" y="3"/>
                    </a:lnTo>
                    <a:lnTo>
                      <a:pt x="76" y="5"/>
                    </a:lnTo>
                    <a:lnTo>
                      <a:pt x="72" y="7"/>
                    </a:lnTo>
                    <a:lnTo>
                      <a:pt x="68" y="7"/>
                    </a:lnTo>
                    <a:lnTo>
                      <a:pt x="68" y="7"/>
                    </a:lnTo>
                    <a:lnTo>
                      <a:pt x="64" y="7"/>
                    </a:lnTo>
                    <a:lnTo>
                      <a:pt x="60" y="5"/>
                    </a:lnTo>
                    <a:lnTo>
                      <a:pt x="57" y="3"/>
                    </a:lnTo>
                    <a:lnTo>
                      <a:pt x="54" y="0"/>
                    </a:lnTo>
                    <a:lnTo>
                      <a:pt x="54" y="0"/>
                    </a:lnTo>
                    <a:lnTo>
                      <a:pt x="52" y="3"/>
                    </a:lnTo>
                    <a:lnTo>
                      <a:pt x="48" y="5"/>
                    </a:lnTo>
                    <a:lnTo>
                      <a:pt x="44" y="7"/>
                    </a:lnTo>
                    <a:lnTo>
                      <a:pt x="40" y="7"/>
                    </a:lnTo>
                    <a:lnTo>
                      <a:pt x="40" y="7"/>
                    </a:lnTo>
                    <a:lnTo>
                      <a:pt x="35" y="7"/>
                    </a:lnTo>
                    <a:lnTo>
                      <a:pt x="31" y="5"/>
                    </a:lnTo>
                    <a:lnTo>
                      <a:pt x="27" y="3"/>
                    </a:lnTo>
                    <a:lnTo>
                      <a:pt x="25" y="0"/>
                    </a:lnTo>
                    <a:lnTo>
                      <a:pt x="25" y="0"/>
                    </a:lnTo>
                    <a:lnTo>
                      <a:pt x="22" y="3"/>
                    </a:lnTo>
                    <a:lnTo>
                      <a:pt x="19" y="5"/>
                    </a:lnTo>
                    <a:lnTo>
                      <a:pt x="15" y="7"/>
                    </a:lnTo>
                    <a:lnTo>
                      <a:pt x="11" y="7"/>
                    </a:lnTo>
                    <a:lnTo>
                      <a:pt x="11" y="7"/>
                    </a:lnTo>
                    <a:lnTo>
                      <a:pt x="6" y="7"/>
                    </a:lnTo>
                    <a:lnTo>
                      <a:pt x="0" y="4"/>
                    </a:lnTo>
                    <a:lnTo>
                      <a:pt x="0" y="19"/>
                    </a:lnTo>
                    <a:lnTo>
                      <a:pt x="0" y="19"/>
                    </a:lnTo>
                    <a:lnTo>
                      <a:pt x="7" y="16"/>
                    </a:lnTo>
                    <a:lnTo>
                      <a:pt x="7" y="16"/>
                    </a:lnTo>
                    <a:lnTo>
                      <a:pt x="17" y="16"/>
                    </a:lnTo>
                    <a:lnTo>
                      <a:pt x="25" y="20"/>
                    </a:lnTo>
                    <a:lnTo>
                      <a:pt x="25" y="20"/>
                    </a:lnTo>
                    <a:lnTo>
                      <a:pt x="29" y="22"/>
                    </a:lnTo>
                    <a:lnTo>
                      <a:pt x="33" y="23"/>
                    </a:lnTo>
                    <a:lnTo>
                      <a:pt x="33" y="23"/>
                    </a:lnTo>
                    <a:lnTo>
                      <a:pt x="37" y="22"/>
                    </a:lnTo>
                    <a:lnTo>
                      <a:pt x="40" y="20"/>
                    </a:lnTo>
                    <a:lnTo>
                      <a:pt x="40" y="20"/>
                    </a:lnTo>
                    <a:lnTo>
                      <a:pt x="48" y="17"/>
                    </a:lnTo>
                    <a:lnTo>
                      <a:pt x="52" y="16"/>
                    </a:lnTo>
                    <a:lnTo>
                      <a:pt x="56" y="15"/>
                    </a:lnTo>
                    <a:lnTo>
                      <a:pt x="56" y="15"/>
                    </a:lnTo>
                    <a:lnTo>
                      <a:pt x="60" y="16"/>
                    </a:lnTo>
                    <a:lnTo>
                      <a:pt x="64" y="17"/>
                    </a:lnTo>
                    <a:lnTo>
                      <a:pt x="72" y="20"/>
                    </a:lnTo>
                    <a:lnTo>
                      <a:pt x="72" y="20"/>
                    </a:lnTo>
                    <a:lnTo>
                      <a:pt x="79" y="23"/>
                    </a:lnTo>
                    <a:lnTo>
                      <a:pt x="83" y="23"/>
                    </a:lnTo>
                    <a:lnTo>
                      <a:pt x="87" y="23"/>
                    </a:lnTo>
                    <a:lnTo>
                      <a:pt x="87" y="23"/>
                    </a:lnTo>
                    <a:lnTo>
                      <a:pt x="95" y="17"/>
                    </a:lnTo>
                    <a:lnTo>
                      <a:pt x="99" y="16"/>
                    </a:lnTo>
                    <a:lnTo>
                      <a:pt x="103" y="15"/>
                    </a:lnTo>
                    <a:lnTo>
                      <a:pt x="103" y="15"/>
                    </a:lnTo>
                    <a:lnTo>
                      <a:pt x="107" y="15"/>
                    </a:lnTo>
                    <a:lnTo>
                      <a:pt x="107" y="4"/>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264"/>
              <p:cNvSpPr>
                <a:spLocks/>
              </p:cNvSpPr>
              <p:nvPr/>
            </p:nvSpPr>
            <p:spPr bwMode="auto">
              <a:xfrm>
                <a:off x="3303588" y="334962"/>
                <a:ext cx="169862" cy="25400"/>
              </a:xfrm>
              <a:custGeom>
                <a:avLst/>
                <a:gdLst>
                  <a:gd name="T0" fmla="*/ 98 w 107"/>
                  <a:gd name="T1" fmla="*/ 2 h 16"/>
                  <a:gd name="T2" fmla="*/ 98 w 107"/>
                  <a:gd name="T3" fmla="*/ 2 h 16"/>
                  <a:gd name="T4" fmla="*/ 91 w 107"/>
                  <a:gd name="T5" fmla="*/ 6 h 16"/>
                  <a:gd name="T6" fmla="*/ 87 w 107"/>
                  <a:gd name="T7" fmla="*/ 8 h 16"/>
                  <a:gd name="T8" fmla="*/ 83 w 107"/>
                  <a:gd name="T9" fmla="*/ 9 h 16"/>
                  <a:gd name="T10" fmla="*/ 83 w 107"/>
                  <a:gd name="T11" fmla="*/ 9 h 16"/>
                  <a:gd name="T12" fmla="*/ 75 w 107"/>
                  <a:gd name="T13" fmla="*/ 8 h 16"/>
                  <a:gd name="T14" fmla="*/ 68 w 107"/>
                  <a:gd name="T15" fmla="*/ 5 h 16"/>
                  <a:gd name="T16" fmla="*/ 68 w 107"/>
                  <a:gd name="T17" fmla="*/ 5 h 16"/>
                  <a:gd name="T18" fmla="*/ 62 w 107"/>
                  <a:gd name="T19" fmla="*/ 1 h 16"/>
                  <a:gd name="T20" fmla="*/ 58 w 107"/>
                  <a:gd name="T21" fmla="*/ 1 h 16"/>
                  <a:gd name="T22" fmla="*/ 56 w 107"/>
                  <a:gd name="T23" fmla="*/ 0 h 16"/>
                  <a:gd name="T24" fmla="*/ 56 w 107"/>
                  <a:gd name="T25" fmla="*/ 0 h 16"/>
                  <a:gd name="T26" fmla="*/ 52 w 107"/>
                  <a:gd name="T27" fmla="*/ 1 h 16"/>
                  <a:gd name="T28" fmla="*/ 48 w 107"/>
                  <a:gd name="T29" fmla="*/ 2 h 16"/>
                  <a:gd name="T30" fmla="*/ 41 w 107"/>
                  <a:gd name="T31" fmla="*/ 6 h 16"/>
                  <a:gd name="T32" fmla="*/ 41 w 107"/>
                  <a:gd name="T33" fmla="*/ 6 h 16"/>
                  <a:gd name="T34" fmla="*/ 34 w 107"/>
                  <a:gd name="T35" fmla="*/ 8 h 16"/>
                  <a:gd name="T36" fmla="*/ 26 w 107"/>
                  <a:gd name="T37" fmla="*/ 6 h 16"/>
                  <a:gd name="T38" fmla="*/ 26 w 107"/>
                  <a:gd name="T39" fmla="*/ 6 h 16"/>
                  <a:gd name="T40" fmla="*/ 19 w 107"/>
                  <a:gd name="T41" fmla="*/ 2 h 16"/>
                  <a:gd name="T42" fmla="*/ 15 w 107"/>
                  <a:gd name="T43" fmla="*/ 1 h 16"/>
                  <a:gd name="T44" fmla="*/ 11 w 107"/>
                  <a:gd name="T45" fmla="*/ 1 h 16"/>
                  <a:gd name="T46" fmla="*/ 11 w 107"/>
                  <a:gd name="T47" fmla="*/ 1 h 16"/>
                  <a:gd name="T48" fmla="*/ 6 w 107"/>
                  <a:gd name="T49" fmla="*/ 2 h 16"/>
                  <a:gd name="T50" fmla="*/ 0 w 107"/>
                  <a:gd name="T51" fmla="*/ 5 h 16"/>
                  <a:gd name="T52" fmla="*/ 0 w 107"/>
                  <a:gd name="T53" fmla="*/ 16 h 16"/>
                  <a:gd name="T54" fmla="*/ 107 w 107"/>
                  <a:gd name="T55" fmla="*/ 16 h 16"/>
                  <a:gd name="T56" fmla="*/ 107 w 107"/>
                  <a:gd name="T57" fmla="*/ 0 h 16"/>
                  <a:gd name="T58" fmla="*/ 107 w 107"/>
                  <a:gd name="T59" fmla="*/ 0 h 16"/>
                  <a:gd name="T60" fmla="*/ 104 w 107"/>
                  <a:gd name="T61" fmla="*/ 0 h 16"/>
                  <a:gd name="T62" fmla="*/ 103 w 107"/>
                  <a:gd name="T63" fmla="*/ 0 h 16"/>
                  <a:gd name="T64" fmla="*/ 98 w 107"/>
                  <a:gd name="T65" fmla="*/ 2 h 16"/>
                  <a:gd name="T66" fmla="*/ 98 w 107"/>
                  <a:gd name="T6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7" h="16">
                    <a:moveTo>
                      <a:pt x="98" y="2"/>
                    </a:moveTo>
                    <a:lnTo>
                      <a:pt x="98" y="2"/>
                    </a:lnTo>
                    <a:lnTo>
                      <a:pt x="91" y="6"/>
                    </a:lnTo>
                    <a:lnTo>
                      <a:pt x="87" y="8"/>
                    </a:lnTo>
                    <a:lnTo>
                      <a:pt x="83" y="9"/>
                    </a:lnTo>
                    <a:lnTo>
                      <a:pt x="83" y="9"/>
                    </a:lnTo>
                    <a:lnTo>
                      <a:pt x="75" y="8"/>
                    </a:lnTo>
                    <a:lnTo>
                      <a:pt x="68" y="5"/>
                    </a:lnTo>
                    <a:lnTo>
                      <a:pt x="68" y="5"/>
                    </a:lnTo>
                    <a:lnTo>
                      <a:pt x="62" y="1"/>
                    </a:lnTo>
                    <a:lnTo>
                      <a:pt x="58" y="1"/>
                    </a:lnTo>
                    <a:lnTo>
                      <a:pt x="56" y="0"/>
                    </a:lnTo>
                    <a:lnTo>
                      <a:pt x="56" y="0"/>
                    </a:lnTo>
                    <a:lnTo>
                      <a:pt x="52" y="1"/>
                    </a:lnTo>
                    <a:lnTo>
                      <a:pt x="48" y="2"/>
                    </a:lnTo>
                    <a:lnTo>
                      <a:pt x="41" y="6"/>
                    </a:lnTo>
                    <a:lnTo>
                      <a:pt x="41" y="6"/>
                    </a:lnTo>
                    <a:lnTo>
                      <a:pt x="34" y="8"/>
                    </a:lnTo>
                    <a:lnTo>
                      <a:pt x="26" y="6"/>
                    </a:lnTo>
                    <a:lnTo>
                      <a:pt x="26" y="6"/>
                    </a:lnTo>
                    <a:lnTo>
                      <a:pt x="19" y="2"/>
                    </a:lnTo>
                    <a:lnTo>
                      <a:pt x="15" y="1"/>
                    </a:lnTo>
                    <a:lnTo>
                      <a:pt x="11" y="1"/>
                    </a:lnTo>
                    <a:lnTo>
                      <a:pt x="11" y="1"/>
                    </a:lnTo>
                    <a:lnTo>
                      <a:pt x="6" y="2"/>
                    </a:lnTo>
                    <a:lnTo>
                      <a:pt x="0" y="5"/>
                    </a:lnTo>
                    <a:lnTo>
                      <a:pt x="0" y="16"/>
                    </a:lnTo>
                    <a:lnTo>
                      <a:pt x="107" y="16"/>
                    </a:lnTo>
                    <a:lnTo>
                      <a:pt x="107" y="0"/>
                    </a:lnTo>
                    <a:lnTo>
                      <a:pt x="107" y="0"/>
                    </a:lnTo>
                    <a:lnTo>
                      <a:pt x="104" y="0"/>
                    </a:lnTo>
                    <a:lnTo>
                      <a:pt x="103" y="0"/>
                    </a:lnTo>
                    <a:lnTo>
                      <a:pt x="98" y="2"/>
                    </a:lnTo>
                    <a:lnTo>
                      <a:pt x="98" y="2"/>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265"/>
              <p:cNvSpPr>
                <a:spLocks/>
              </p:cNvSpPr>
              <p:nvPr/>
            </p:nvSpPr>
            <p:spPr bwMode="auto">
              <a:xfrm>
                <a:off x="3297238" y="215900"/>
                <a:ext cx="182562" cy="84138"/>
              </a:xfrm>
              <a:custGeom>
                <a:avLst/>
                <a:gdLst>
                  <a:gd name="T0" fmla="*/ 111 w 115"/>
                  <a:gd name="T1" fmla="*/ 48 h 53"/>
                  <a:gd name="T2" fmla="*/ 112 w 115"/>
                  <a:gd name="T3" fmla="*/ 48 h 53"/>
                  <a:gd name="T4" fmla="*/ 112 w 115"/>
                  <a:gd name="T5" fmla="*/ 48 h 53"/>
                  <a:gd name="T6" fmla="*/ 115 w 115"/>
                  <a:gd name="T7" fmla="*/ 44 h 53"/>
                  <a:gd name="T8" fmla="*/ 115 w 115"/>
                  <a:gd name="T9" fmla="*/ 38 h 53"/>
                  <a:gd name="T10" fmla="*/ 115 w 115"/>
                  <a:gd name="T11" fmla="*/ 14 h 53"/>
                  <a:gd name="T12" fmla="*/ 64 w 115"/>
                  <a:gd name="T13" fmla="*/ 14 h 53"/>
                  <a:gd name="T14" fmla="*/ 64 w 115"/>
                  <a:gd name="T15" fmla="*/ 12 h 53"/>
                  <a:gd name="T16" fmla="*/ 64 w 115"/>
                  <a:gd name="T17" fmla="*/ 10 h 53"/>
                  <a:gd name="T18" fmla="*/ 64 w 115"/>
                  <a:gd name="T19" fmla="*/ 0 h 53"/>
                  <a:gd name="T20" fmla="*/ 64 w 115"/>
                  <a:gd name="T21" fmla="*/ 0 h 53"/>
                  <a:gd name="T22" fmla="*/ 61 w 115"/>
                  <a:gd name="T23" fmla="*/ 2 h 53"/>
                  <a:gd name="T24" fmla="*/ 58 w 115"/>
                  <a:gd name="T25" fmla="*/ 3 h 53"/>
                  <a:gd name="T26" fmla="*/ 58 w 115"/>
                  <a:gd name="T27" fmla="*/ 3 h 53"/>
                  <a:gd name="T28" fmla="*/ 54 w 115"/>
                  <a:gd name="T29" fmla="*/ 2 h 53"/>
                  <a:gd name="T30" fmla="*/ 52 w 115"/>
                  <a:gd name="T31" fmla="*/ 0 h 53"/>
                  <a:gd name="T32" fmla="*/ 52 w 115"/>
                  <a:gd name="T33" fmla="*/ 10 h 53"/>
                  <a:gd name="T34" fmla="*/ 52 w 115"/>
                  <a:gd name="T35" fmla="*/ 12 h 53"/>
                  <a:gd name="T36" fmla="*/ 52 w 115"/>
                  <a:gd name="T37" fmla="*/ 14 h 53"/>
                  <a:gd name="T38" fmla="*/ 0 w 115"/>
                  <a:gd name="T39" fmla="*/ 14 h 53"/>
                  <a:gd name="T40" fmla="*/ 0 w 115"/>
                  <a:gd name="T41" fmla="*/ 38 h 53"/>
                  <a:gd name="T42" fmla="*/ 0 w 115"/>
                  <a:gd name="T43" fmla="*/ 38 h 53"/>
                  <a:gd name="T44" fmla="*/ 2 w 115"/>
                  <a:gd name="T45" fmla="*/ 44 h 53"/>
                  <a:gd name="T46" fmla="*/ 3 w 115"/>
                  <a:gd name="T47" fmla="*/ 48 h 53"/>
                  <a:gd name="T48" fmla="*/ 4 w 115"/>
                  <a:gd name="T49" fmla="*/ 48 h 53"/>
                  <a:gd name="T50" fmla="*/ 4 w 115"/>
                  <a:gd name="T51" fmla="*/ 48 h 53"/>
                  <a:gd name="T52" fmla="*/ 4 w 115"/>
                  <a:gd name="T53" fmla="*/ 48 h 53"/>
                  <a:gd name="T54" fmla="*/ 8 w 115"/>
                  <a:gd name="T55" fmla="*/ 52 h 53"/>
                  <a:gd name="T56" fmla="*/ 15 w 115"/>
                  <a:gd name="T57" fmla="*/ 53 h 53"/>
                  <a:gd name="T58" fmla="*/ 15 w 115"/>
                  <a:gd name="T59" fmla="*/ 53 h 53"/>
                  <a:gd name="T60" fmla="*/ 21 w 115"/>
                  <a:gd name="T61" fmla="*/ 52 h 53"/>
                  <a:gd name="T62" fmla="*/ 25 w 115"/>
                  <a:gd name="T63" fmla="*/ 48 h 53"/>
                  <a:gd name="T64" fmla="*/ 27 w 115"/>
                  <a:gd name="T65" fmla="*/ 44 h 53"/>
                  <a:gd name="T66" fmla="*/ 29 w 115"/>
                  <a:gd name="T67" fmla="*/ 38 h 53"/>
                  <a:gd name="T68" fmla="*/ 29 w 115"/>
                  <a:gd name="T69" fmla="*/ 38 h 53"/>
                  <a:gd name="T70" fmla="*/ 30 w 115"/>
                  <a:gd name="T71" fmla="*/ 44 h 53"/>
                  <a:gd name="T72" fmla="*/ 33 w 115"/>
                  <a:gd name="T73" fmla="*/ 48 h 53"/>
                  <a:gd name="T74" fmla="*/ 38 w 115"/>
                  <a:gd name="T75" fmla="*/ 52 h 53"/>
                  <a:gd name="T76" fmla="*/ 44 w 115"/>
                  <a:gd name="T77" fmla="*/ 53 h 53"/>
                  <a:gd name="T78" fmla="*/ 44 w 115"/>
                  <a:gd name="T79" fmla="*/ 53 h 53"/>
                  <a:gd name="T80" fmla="*/ 49 w 115"/>
                  <a:gd name="T81" fmla="*/ 52 h 53"/>
                  <a:gd name="T82" fmla="*/ 53 w 115"/>
                  <a:gd name="T83" fmla="*/ 48 h 53"/>
                  <a:gd name="T84" fmla="*/ 57 w 115"/>
                  <a:gd name="T85" fmla="*/ 44 h 53"/>
                  <a:gd name="T86" fmla="*/ 58 w 115"/>
                  <a:gd name="T87" fmla="*/ 38 h 53"/>
                  <a:gd name="T88" fmla="*/ 58 w 115"/>
                  <a:gd name="T89" fmla="*/ 38 h 53"/>
                  <a:gd name="T90" fmla="*/ 58 w 115"/>
                  <a:gd name="T91" fmla="*/ 44 h 53"/>
                  <a:gd name="T92" fmla="*/ 62 w 115"/>
                  <a:gd name="T93" fmla="*/ 48 h 53"/>
                  <a:gd name="T94" fmla="*/ 66 w 115"/>
                  <a:gd name="T95" fmla="*/ 52 h 53"/>
                  <a:gd name="T96" fmla="*/ 72 w 115"/>
                  <a:gd name="T97" fmla="*/ 53 h 53"/>
                  <a:gd name="T98" fmla="*/ 72 w 115"/>
                  <a:gd name="T99" fmla="*/ 53 h 53"/>
                  <a:gd name="T100" fmla="*/ 77 w 115"/>
                  <a:gd name="T101" fmla="*/ 52 h 53"/>
                  <a:gd name="T102" fmla="*/ 83 w 115"/>
                  <a:gd name="T103" fmla="*/ 48 h 53"/>
                  <a:gd name="T104" fmla="*/ 85 w 115"/>
                  <a:gd name="T105" fmla="*/ 44 h 53"/>
                  <a:gd name="T106" fmla="*/ 87 w 115"/>
                  <a:gd name="T107" fmla="*/ 38 h 53"/>
                  <a:gd name="T108" fmla="*/ 87 w 115"/>
                  <a:gd name="T109" fmla="*/ 38 h 53"/>
                  <a:gd name="T110" fmla="*/ 88 w 115"/>
                  <a:gd name="T111" fmla="*/ 44 h 53"/>
                  <a:gd name="T112" fmla="*/ 91 w 115"/>
                  <a:gd name="T113" fmla="*/ 48 h 53"/>
                  <a:gd name="T114" fmla="*/ 95 w 115"/>
                  <a:gd name="T115" fmla="*/ 52 h 53"/>
                  <a:gd name="T116" fmla="*/ 102 w 115"/>
                  <a:gd name="T117" fmla="*/ 53 h 53"/>
                  <a:gd name="T118" fmla="*/ 102 w 115"/>
                  <a:gd name="T119" fmla="*/ 53 h 53"/>
                  <a:gd name="T120" fmla="*/ 107 w 115"/>
                  <a:gd name="T121" fmla="*/ 52 h 53"/>
                  <a:gd name="T122" fmla="*/ 111 w 115"/>
                  <a:gd name="T123" fmla="*/ 48 h 53"/>
                  <a:gd name="T124" fmla="*/ 111 w 115"/>
                  <a:gd name="T125"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 h="53">
                    <a:moveTo>
                      <a:pt x="111" y="48"/>
                    </a:moveTo>
                    <a:lnTo>
                      <a:pt x="112" y="48"/>
                    </a:lnTo>
                    <a:lnTo>
                      <a:pt x="112" y="48"/>
                    </a:lnTo>
                    <a:lnTo>
                      <a:pt x="115" y="44"/>
                    </a:lnTo>
                    <a:lnTo>
                      <a:pt x="115" y="38"/>
                    </a:lnTo>
                    <a:lnTo>
                      <a:pt x="115" y="14"/>
                    </a:lnTo>
                    <a:lnTo>
                      <a:pt x="64" y="14"/>
                    </a:lnTo>
                    <a:lnTo>
                      <a:pt x="64" y="12"/>
                    </a:lnTo>
                    <a:lnTo>
                      <a:pt x="64" y="10"/>
                    </a:lnTo>
                    <a:lnTo>
                      <a:pt x="64" y="0"/>
                    </a:lnTo>
                    <a:lnTo>
                      <a:pt x="64" y="0"/>
                    </a:lnTo>
                    <a:lnTo>
                      <a:pt x="61" y="2"/>
                    </a:lnTo>
                    <a:lnTo>
                      <a:pt x="58" y="3"/>
                    </a:lnTo>
                    <a:lnTo>
                      <a:pt x="58" y="3"/>
                    </a:lnTo>
                    <a:lnTo>
                      <a:pt x="54" y="2"/>
                    </a:lnTo>
                    <a:lnTo>
                      <a:pt x="52" y="0"/>
                    </a:lnTo>
                    <a:lnTo>
                      <a:pt x="52" y="10"/>
                    </a:lnTo>
                    <a:lnTo>
                      <a:pt x="52" y="12"/>
                    </a:lnTo>
                    <a:lnTo>
                      <a:pt x="52" y="14"/>
                    </a:lnTo>
                    <a:lnTo>
                      <a:pt x="0" y="14"/>
                    </a:lnTo>
                    <a:lnTo>
                      <a:pt x="0" y="38"/>
                    </a:lnTo>
                    <a:lnTo>
                      <a:pt x="0" y="38"/>
                    </a:lnTo>
                    <a:lnTo>
                      <a:pt x="2" y="44"/>
                    </a:lnTo>
                    <a:lnTo>
                      <a:pt x="3" y="48"/>
                    </a:lnTo>
                    <a:lnTo>
                      <a:pt x="4" y="48"/>
                    </a:lnTo>
                    <a:lnTo>
                      <a:pt x="4" y="48"/>
                    </a:lnTo>
                    <a:lnTo>
                      <a:pt x="4" y="48"/>
                    </a:lnTo>
                    <a:lnTo>
                      <a:pt x="8" y="52"/>
                    </a:lnTo>
                    <a:lnTo>
                      <a:pt x="15" y="53"/>
                    </a:lnTo>
                    <a:lnTo>
                      <a:pt x="15" y="53"/>
                    </a:lnTo>
                    <a:lnTo>
                      <a:pt x="21" y="52"/>
                    </a:lnTo>
                    <a:lnTo>
                      <a:pt x="25" y="48"/>
                    </a:lnTo>
                    <a:lnTo>
                      <a:pt x="27" y="44"/>
                    </a:lnTo>
                    <a:lnTo>
                      <a:pt x="29" y="38"/>
                    </a:lnTo>
                    <a:lnTo>
                      <a:pt x="29" y="38"/>
                    </a:lnTo>
                    <a:lnTo>
                      <a:pt x="30" y="44"/>
                    </a:lnTo>
                    <a:lnTo>
                      <a:pt x="33" y="48"/>
                    </a:lnTo>
                    <a:lnTo>
                      <a:pt x="38" y="52"/>
                    </a:lnTo>
                    <a:lnTo>
                      <a:pt x="44" y="53"/>
                    </a:lnTo>
                    <a:lnTo>
                      <a:pt x="44" y="53"/>
                    </a:lnTo>
                    <a:lnTo>
                      <a:pt x="49" y="52"/>
                    </a:lnTo>
                    <a:lnTo>
                      <a:pt x="53" y="48"/>
                    </a:lnTo>
                    <a:lnTo>
                      <a:pt x="57" y="44"/>
                    </a:lnTo>
                    <a:lnTo>
                      <a:pt x="58" y="38"/>
                    </a:lnTo>
                    <a:lnTo>
                      <a:pt x="58" y="38"/>
                    </a:lnTo>
                    <a:lnTo>
                      <a:pt x="58" y="44"/>
                    </a:lnTo>
                    <a:lnTo>
                      <a:pt x="62" y="48"/>
                    </a:lnTo>
                    <a:lnTo>
                      <a:pt x="66" y="52"/>
                    </a:lnTo>
                    <a:lnTo>
                      <a:pt x="72" y="53"/>
                    </a:lnTo>
                    <a:lnTo>
                      <a:pt x="72" y="53"/>
                    </a:lnTo>
                    <a:lnTo>
                      <a:pt x="77" y="52"/>
                    </a:lnTo>
                    <a:lnTo>
                      <a:pt x="83" y="48"/>
                    </a:lnTo>
                    <a:lnTo>
                      <a:pt x="85" y="44"/>
                    </a:lnTo>
                    <a:lnTo>
                      <a:pt x="87" y="38"/>
                    </a:lnTo>
                    <a:lnTo>
                      <a:pt x="87" y="38"/>
                    </a:lnTo>
                    <a:lnTo>
                      <a:pt x="88" y="44"/>
                    </a:lnTo>
                    <a:lnTo>
                      <a:pt x="91" y="48"/>
                    </a:lnTo>
                    <a:lnTo>
                      <a:pt x="95" y="52"/>
                    </a:lnTo>
                    <a:lnTo>
                      <a:pt x="102" y="53"/>
                    </a:lnTo>
                    <a:lnTo>
                      <a:pt x="102" y="53"/>
                    </a:lnTo>
                    <a:lnTo>
                      <a:pt x="107" y="52"/>
                    </a:lnTo>
                    <a:lnTo>
                      <a:pt x="111" y="48"/>
                    </a:lnTo>
                    <a:lnTo>
                      <a:pt x="111" y="48"/>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266"/>
              <p:cNvSpPr>
                <a:spLocks/>
              </p:cNvSpPr>
              <p:nvPr/>
            </p:nvSpPr>
            <p:spPr bwMode="auto">
              <a:xfrm>
                <a:off x="3287713" y="366712"/>
                <a:ext cx="203200" cy="23813"/>
              </a:xfrm>
              <a:custGeom>
                <a:avLst/>
                <a:gdLst>
                  <a:gd name="T0" fmla="*/ 64 w 128"/>
                  <a:gd name="T1" fmla="*/ 15 h 15"/>
                  <a:gd name="T2" fmla="*/ 64 w 128"/>
                  <a:gd name="T3" fmla="*/ 15 h 15"/>
                  <a:gd name="T4" fmla="*/ 89 w 128"/>
                  <a:gd name="T5" fmla="*/ 13 h 15"/>
                  <a:gd name="T6" fmla="*/ 109 w 128"/>
                  <a:gd name="T7" fmla="*/ 11 h 15"/>
                  <a:gd name="T8" fmla="*/ 117 w 128"/>
                  <a:gd name="T9" fmla="*/ 8 h 15"/>
                  <a:gd name="T10" fmla="*/ 122 w 128"/>
                  <a:gd name="T11" fmla="*/ 5 h 15"/>
                  <a:gd name="T12" fmla="*/ 127 w 128"/>
                  <a:gd name="T13" fmla="*/ 3 h 15"/>
                  <a:gd name="T14" fmla="*/ 128 w 128"/>
                  <a:gd name="T15" fmla="*/ 0 h 15"/>
                  <a:gd name="T16" fmla="*/ 118 w 128"/>
                  <a:gd name="T17" fmla="*/ 0 h 15"/>
                  <a:gd name="T18" fmla="*/ 117 w 128"/>
                  <a:gd name="T19" fmla="*/ 0 h 15"/>
                  <a:gd name="T20" fmla="*/ 117 w 128"/>
                  <a:gd name="T21" fmla="*/ 0 h 15"/>
                  <a:gd name="T22" fmla="*/ 10 w 128"/>
                  <a:gd name="T23" fmla="*/ 0 h 15"/>
                  <a:gd name="T24" fmla="*/ 10 w 128"/>
                  <a:gd name="T25" fmla="*/ 0 h 15"/>
                  <a:gd name="T26" fmla="*/ 9 w 128"/>
                  <a:gd name="T27" fmla="*/ 0 h 15"/>
                  <a:gd name="T28" fmla="*/ 0 w 128"/>
                  <a:gd name="T29" fmla="*/ 0 h 15"/>
                  <a:gd name="T30" fmla="*/ 0 w 128"/>
                  <a:gd name="T31" fmla="*/ 0 h 15"/>
                  <a:gd name="T32" fmla="*/ 1 w 128"/>
                  <a:gd name="T33" fmla="*/ 3 h 15"/>
                  <a:gd name="T34" fmla="*/ 5 w 128"/>
                  <a:gd name="T35" fmla="*/ 5 h 15"/>
                  <a:gd name="T36" fmla="*/ 10 w 128"/>
                  <a:gd name="T37" fmla="*/ 8 h 15"/>
                  <a:gd name="T38" fmla="*/ 18 w 128"/>
                  <a:gd name="T39" fmla="*/ 11 h 15"/>
                  <a:gd name="T40" fmla="*/ 39 w 128"/>
                  <a:gd name="T41" fmla="*/ 13 h 15"/>
                  <a:gd name="T42" fmla="*/ 64 w 128"/>
                  <a:gd name="T43" fmla="*/ 15 h 15"/>
                  <a:gd name="T44" fmla="*/ 64 w 128"/>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5">
                    <a:moveTo>
                      <a:pt x="64" y="15"/>
                    </a:moveTo>
                    <a:lnTo>
                      <a:pt x="64" y="15"/>
                    </a:lnTo>
                    <a:lnTo>
                      <a:pt x="89" y="13"/>
                    </a:lnTo>
                    <a:lnTo>
                      <a:pt x="109" y="11"/>
                    </a:lnTo>
                    <a:lnTo>
                      <a:pt x="117" y="8"/>
                    </a:lnTo>
                    <a:lnTo>
                      <a:pt x="122" y="5"/>
                    </a:lnTo>
                    <a:lnTo>
                      <a:pt x="127" y="3"/>
                    </a:lnTo>
                    <a:lnTo>
                      <a:pt x="128" y="0"/>
                    </a:lnTo>
                    <a:lnTo>
                      <a:pt x="118" y="0"/>
                    </a:lnTo>
                    <a:lnTo>
                      <a:pt x="117" y="0"/>
                    </a:lnTo>
                    <a:lnTo>
                      <a:pt x="117" y="0"/>
                    </a:lnTo>
                    <a:lnTo>
                      <a:pt x="10" y="0"/>
                    </a:lnTo>
                    <a:lnTo>
                      <a:pt x="10" y="0"/>
                    </a:lnTo>
                    <a:lnTo>
                      <a:pt x="9" y="0"/>
                    </a:lnTo>
                    <a:lnTo>
                      <a:pt x="0" y="0"/>
                    </a:lnTo>
                    <a:lnTo>
                      <a:pt x="0" y="0"/>
                    </a:lnTo>
                    <a:lnTo>
                      <a:pt x="1" y="3"/>
                    </a:lnTo>
                    <a:lnTo>
                      <a:pt x="5" y="5"/>
                    </a:lnTo>
                    <a:lnTo>
                      <a:pt x="10" y="8"/>
                    </a:lnTo>
                    <a:lnTo>
                      <a:pt x="18" y="11"/>
                    </a:lnTo>
                    <a:lnTo>
                      <a:pt x="39" y="13"/>
                    </a:lnTo>
                    <a:lnTo>
                      <a:pt x="64" y="15"/>
                    </a:lnTo>
                    <a:lnTo>
                      <a:pt x="64" y="15"/>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267"/>
              <p:cNvSpPr>
                <a:spLocks/>
              </p:cNvSpPr>
              <p:nvPr/>
            </p:nvSpPr>
            <p:spPr bwMode="auto">
              <a:xfrm>
                <a:off x="3376613" y="173037"/>
                <a:ext cx="25400" cy="41275"/>
              </a:xfrm>
              <a:custGeom>
                <a:avLst/>
                <a:gdLst>
                  <a:gd name="T0" fmla="*/ 4 w 16"/>
                  <a:gd name="T1" fmla="*/ 25 h 26"/>
                  <a:gd name="T2" fmla="*/ 4 w 16"/>
                  <a:gd name="T3" fmla="*/ 25 h 26"/>
                  <a:gd name="T4" fmla="*/ 8 w 16"/>
                  <a:gd name="T5" fmla="*/ 26 h 26"/>
                  <a:gd name="T6" fmla="*/ 8 w 16"/>
                  <a:gd name="T7" fmla="*/ 26 h 26"/>
                  <a:gd name="T8" fmla="*/ 11 w 16"/>
                  <a:gd name="T9" fmla="*/ 25 h 26"/>
                  <a:gd name="T10" fmla="*/ 11 w 16"/>
                  <a:gd name="T11" fmla="*/ 25 h 26"/>
                  <a:gd name="T12" fmla="*/ 15 w 16"/>
                  <a:gd name="T13" fmla="*/ 22 h 26"/>
                  <a:gd name="T14" fmla="*/ 16 w 16"/>
                  <a:gd name="T15" fmla="*/ 17 h 26"/>
                  <a:gd name="T16" fmla="*/ 16 w 16"/>
                  <a:gd name="T17" fmla="*/ 17 h 26"/>
                  <a:gd name="T18" fmla="*/ 14 w 16"/>
                  <a:gd name="T19" fmla="*/ 7 h 26"/>
                  <a:gd name="T20" fmla="*/ 11 w 16"/>
                  <a:gd name="T21" fmla="*/ 2 h 26"/>
                  <a:gd name="T22" fmla="*/ 10 w 16"/>
                  <a:gd name="T23" fmla="*/ 0 h 26"/>
                  <a:gd name="T24" fmla="*/ 7 w 16"/>
                  <a:gd name="T25" fmla="*/ 0 h 26"/>
                  <a:gd name="T26" fmla="*/ 7 w 16"/>
                  <a:gd name="T27" fmla="*/ 0 h 26"/>
                  <a:gd name="T28" fmla="*/ 7 w 16"/>
                  <a:gd name="T29" fmla="*/ 0 h 26"/>
                  <a:gd name="T30" fmla="*/ 6 w 16"/>
                  <a:gd name="T31" fmla="*/ 0 h 26"/>
                  <a:gd name="T32" fmla="*/ 4 w 16"/>
                  <a:gd name="T33" fmla="*/ 2 h 26"/>
                  <a:gd name="T34" fmla="*/ 2 w 16"/>
                  <a:gd name="T35" fmla="*/ 7 h 26"/>
                  <a:gd name="T36" fmla="*/ 0 w 16"/>
                  <a:gd name="T37" fmla="*/ 17 h 26"/>
                  <a:gd name="T38" fmla="*/ 0 w 16"/>
                  <a:gd name="T39" fmla="*/ 17 h 26"/>
                  <a:gd name="T40" fmla="*/ 2 w 16"/>
                  <a:gd name="T41" fmla="*/ 22 h 26"/>
                  <a:gd name="T42" fmla="*/ 4 w 16"/>
                  <a:gd name="T43" fmla="*/ 25 h 26"/>
                  <a:gd name="T44" fmla="*/ 4 w 16"/>
                  <a:gd name="T4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26">
                    <a:moveTo>
                      <a:pt x="4" y="25"/>
                    </a:moveTo>
                    <a:lnTo>
                      <a:pt x="4" y="25"/>
                    </a:lnTo>
                    <a:lnTo>
                      <a:pt x="8" y="26"/>
                    </a:lnTo>
                    <a:lnTo>
                      <a:pt x="8" y="26"/>
                    </a:lnTo>
                    <a:lnTo>
                      <a:pt x="11" y="25"/>
                    </a:lnTo>
                    <a:lnTo>
                      <a:pt x="11" y="25"/>
                    </a:lnTo>
                    <a:lnTo>
                      <a:pt x="15" y="22"/>
                    </a:lnTo>
                    <a:lnTo>
                      <a:pt x="16" y="17"/>
                    </a:lnTo>
                    <a:lnTo>
                      <a:pt x="16" y="17"/>
                    </a:lnTo>
                    <a:lnTo>
                      <a:pt x="14" y="7"/>
                    </a:lnTo>
                    <a:lnTo>
                      <a:pt x="11" y="2"/>
                    </a:lnTo>
                    <a:lnTo>
                      <a:pt x="10" y="0"/>
                    </a:lnTo>
                    <a:lnTo>
                      <a:pt x="7" y="0"/>
                    </a:lnTo>
                    <a:lnTo>
                      <a:pt x="7" y="0"/>
                    </a:lnTo>
                    <a:lnTo>
                      <a:pt x="7" y="0"/>
                    </a:lnTo>
                    <a:lnTo>
                      <a:pt x="6" y="0"/>
                    </a:lnTo>
                    <a:lnTo>
                      <a:pt x="4" y="2"/>
                    </a:lnTo>
                    <a:lnTo>
                      <a:pt x="2" y="7"/>
                    </a:lnTo>
                    <a:lnTo>
                      <a:pt x="0" y="17"/>
                    </a:lnTo>
                    <a:lnTo>
                      <a:pt x="0" y="17"/>
                    </a:lnTo>
                    <a:lnTo>
                      <a:pt x="2" y="22"/>
                    </a:lnTo>
                    <a:lnTo>
                      <a:pt x="4" y="25"/>
                    </a:lnTo>
                    <a:lnTo>
                      <a:pt x="4" y="25"/>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268"/>
              <p:cNvSpPr>
                <a:spLocks/>
              </p:cNvSpPr>
              <p:nvPr/>
            </p:nvSpPr>
            <p:spPr bwMode="auto">
              <a:xfrm>
                <a:off x="2462213" y="220662"/>
                <a:ext cx="190500" cy="361950"/>
              </a:xfrm>
              <a:custGeom>
                <a:avLst/>
                <a:gdLst>
                  <a:gd name="T0" fmla="*/ 120 w 120"/>
                  <a:gd name="T1" fmla="*/ 55 h 228"/>
                  <a:gd name="T2" fmla="*/ 119 w 120"/>
                  <a:gd name="T3" fmla="*/ 43 h 228"/>
                  <a:gd name="T4" fmla="*/ 112 w 120"/>
                  <a:gd name="T5" fmla="*/ 24 h 228"/>
                  <a:gd name="T6" fmla="*/ 98 w 120"/>
                  <a:gd name="T7" fmla="*/ 9 h 228"/>
                  <a:gd name="T8" fmla="*/ 81 w 120"/>
                  <a:gd name="T9" fmla="*/ 1 h 228"/>
                  <a:gd name="T10" fmla="*/ 48 w 120"/>
                  <a:gd name="T11" fmla="*/ 0 h 228"/>
                  <a:gd name="T12" fmla="*/ 38 w 120"/>
                  <a:gd name="T13" fmla="*/ 1 h 228"/>
                  <a:gd name="T14" fmla="*/ 20 w 120"/>
                  <a:gd name="T15" fmla="*/ 9 h 228"/>
                  <a:gd name="T16" fmla="*/ 8 w 120"/>
                  <a:gd name="T17" fmla="*/ 23 h 228"/>
                  <a:gd name="T18" fmla="*/ 1 w 120"/>
                  <a:gd name="T19" fmla="*/ 43 h 228"/>
                  <a:gd name="T20" fmla="*/ 0 w 120"/>
                  <a:gd name="T21" fmla="*/ 182 h 228"/>
                  <a:gd name="T22" fmla="*/ 1 w 120"/>
                  <a:gd name="T23" fmla="*/ 192 h 228"/>
                  <a:gd name="T24" fmla="*/ 8 w 120"/>
                  <a:gd name="T25" fmla="*/ 208 h 228"/>
                  <a:gd name="T26" fmla="*/ 20 w 120"/>
                  <a:gd name="T27" fmla="*/ 220 h 228"/>
                  <a:gd name="T28" fmla="*/ 36 w 120"/>
                  <a:gd name="T29" fmla="*/ 228 h 228"/>
                  <a:gd name="T30" fmla="*/ 47 w 120"/>
                  <a:gd name="T31" fmla="*/ 228 h 228"/>
                  <a:gd name="T32" fmla="*/ 55 w 120"/>
                  <a:gd name="T33" fmla="*/ 228 h 228"/>
                  <a:gd name="T34" fmla="*/ 73 w 120"/>
                  <a:gd name="T35" fmla="*/ 221 h 228"/>
                  <a:gd name="T36" fmla="*/ 85 w 120"/>
                  <a:gd name="T37" fmla="*/ 209 h 228"/>
                  <a:gd name="T38" fmla="*/ 92 w 120"/>
                  <a:gd name="T39" fmla="*/ 193 h 228"/>
                  <a:gd name="T40" fmla="*/ 93 w 120"/>
                  <a:gd name="T41" fmla="*/ 95 h 228"/>
                  <a:gd name="T42" fmla="*/ 93 w 120"/>
                  <a:gd name="T43" fmla="*/ 88 h 228"/>
                  <a:gd name="T44" fmla="*/ 88 w 120"/>
                  <a:gd name="T45" fmla="*/ 76 h 228"/>
                  <a:gd name="T46" fmla="*/ 79 w 120"/>
                  <a:gd name="T47" fmla="*/ 68 h 228"/>
                  <a:gd name="T48" fmla="*/ 67 w 120"/>
                  <a:gd name="T49" fmla="*/ 62 h 228"/>
                  <a:gd name="T50" fmla="*/ 58 w 120"/>
                  <a:gd name="T51" fmla="*/ 62 h 228"/>
                  <a:gd name="T52" fmla="*/ 51 w 120"/>
                  <a:gd name="T53" fmla="*/ 62 h 228"/>
                  <a:gd name="T54" fmla="*/ 40 w 120"/>
                  <a:gd name="T55" fmla="*/ 68 h 228"/>
                  <a:gd name="T56" fmla="*/ 32 w 120"/>
                  <a:gd name="T57" fmla="*/ 76 h 228"/>
                  <a:gd name="T58" fmla="*/ 28 w 120"/>
                  <a:gd name="T59" fmla="*/ 88 h 228"/>
                  <a:gd name="T60" fmla="*/ 27 w 120"/>
                  <a:gd name="T61" fmla="*/ 169 h 228"/>
                  <a:gd name="T62" fmla="*/ 44 w 120"/>
                  <a:gd name="T63" fmla="*/ 95 h 228"/>
                  <a:gd name="T64" fmla="*/ 44 w 120"/>
                  <a:gd name="T65" fmla="*/ 89 h 228"/>
                  <a:gd name="T66" fmla="*/ 51 w 120"/>
                  <a:gd name="T67" fmla="*/ 80 h 228"/>
                  <a:gd name="T68" fmla="*/ 61 w 120"/>
                  <a:gd name="T69" fmla="*/ 78 h 228"/>
                  <a:gd name="T70" fmla="*/ 67 w 120"/>
                  <a:gd name="T71" fmla="*/ 80 h 228"/>
                  <a:gd name="T72" fmla="*/ 74 w 120"/>
                  <a:gd name="T73" fmla="*/ 89 h 228"/>
                  <a:gd name="T74" fmla="*/ 75 w 120"/>
                  <a:gd name="T75" fmla="*/ 182 h 228"/>
                  <a:gd name="T76" fmla="*/ 75 w 120"/>
                  <a:gd name="T77" fmla="*/ 188 h 228"/>
                  <a:gd name="T78" fmla="*/ 71 w 120"/>
                  <a:gd name="T79" fmla="*/ 198 h 228"/>
                  <a:gd name="T80" fmla="*/ 63 w 120"/>
                  <a:gd name="T81" fmla="*/ 207 h 228"/>
                  <a:gd name="T82" fmla="*/ 52 w 120"/>
                  <a:gd name="T83" fmla="*/ 211 h 228"/>
                  <a:gd name="T84" fmla="*/ 47 w 120"/>
                  <a:gd name="T85" fmla="*/ 212 h 228"/>
                  <a:gd name="T86" fmla="*/ 35 w 120"/>
                  <a:gd name="T87" fmla="*/ 209 h 228"/>
                  <a:gd name="T88" fmla="*/ 24 w 120"/>
                  <a:gd name="T89" fmla="*/ 201 h 228"/>
                  <a:gd name="T90" fmla="*/ 21 w 120"/>
                  <a:gd name="T91" fmla="*/ 197 h 228"/>
                  <a:gd name="T92" fmla="*/ 17 w 120"/>
                  <a:gd name="T93" fmla="*/ 184 h 228"/>
                  <a:gd name="T94" fmla="*/ 17 w 120"/>
                  <a:gd name="T95" fmla="*/ 55 h 228"/>
                  <a:gd name="T96" fmla="*/ 17 w 120"/>
                  <a:gd name="T97" fmla="*/ 46 h 228"/>
                  <a:gd name="T98" fmla="*/ 23 w 120"/>
                  <a:gd name="T99" fmla="*/ 31 h 228"/>
                  <a:gd name="T100" fmla="*/ 32 w 120"/>
                  <a:gd name="T101" fmla="*/ 22 h 228"/>
                  <a:gd name="T102" fmla="*/ 42 w 120"/>
                  <a:gd name="T103" fmla="*/ 18 h 228"/>
                  <a:gd name="T104" fmla="*/ 70 w 120"/>
                  <a:gd name="T105" fmla="*/ 18 h 228"/>
                  <a:gd name="T106" fmla="*/ 78 w 120"/>
                  <a:gd name="T107" fmla="*/ 19 h 228"/>
                  <a:gd name="T108" fmla="*/ 90 w 120"/>
                  <a:gd name="T109" fmla="*/ 24 h 228"/>
                  <a:gd name="T110" fmla="*/ 98 w 120"/>
                  <a:gd name="T111" fmla="*/ 35 h 228"/>
                  <a:gd name="T112" fmla="*/ 101 w 120"/>
                  <a:gd name="T113" fmla="*/ 49 h 228"/>
                  <a:gd name="T114" fmla="*/ 102 w 120"/>
                  <a:gd name="T115" fmla="*/ 16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 h="228">
                    <a:moveTo>
                      <a:pt x="120" y="169"/>
                    </a:moveTo>
                    <a:lnTo>
                      <a:pt x="120" y="55"/>
                    </a:lnTo>
                    <a:lnTo>
                      <a:pt x="120" y="55"/>
                    </a:lnTo>
                    <a:lnTo>
                      <a:pt x="119" y="43"/>
                    </a:lnTo>
                    <a:lnTo>
                      <a:pt x="116" y="32"/>
                    </a:lnTo>
                    <a:lnTo>
                      <a:pt x="112" y="24"/>
                    </a:lnTo>
                    <a:lnTo>
                      <a:pt x="105" y="16"/>
                    </a:lnTo>
                    <a:lnTo>
                      <a:pt x="98" y="9"/>
                    </a:lnTo>
                    <a:lnTo>
                      <a:pt x="90" y="4"/>
                    </a:lnTo>
                    <a:lnTo>
                      <a:pt x="81" y="1"/>
                    </a:lnTo>
                    <a:lnTo>
                      <a:pt x="70" y="0"/>
                    </a:lnTo>
                    <a:lnTo>
                      <a:pt x="48" y="0"/>
                    </a:lnTo>
                    <a:lnTo>
                      <a:pt x="48" y="0"/>
                    </a:lnTo>
                    <a:lnTo>
                      <a:pt x="38" y="1"/>
                    </a:lnTo>
                    <a:lnTo>
                      <a:pt x="28" y="4"/>
                    </a:lnTo>
                    <a:lnTo>
                      <a:pt x="20" y="9"/>
                    </a:lnTo>
                    <a:lnTo>
                      <a:pt x="13" y="15"/>
                    </a:lnTo>
                    <a:lnTo>
                      <a:pt x="8" y="23"/>
                    </a:lnTo>
                    <a:lnTo>
                      <a:pt x="4" y="32"/>
                    </a:lnTo>
                    <a:lnTo>
                      <a:pt x="1" y="43"/>
                    </a:lnTo>
                    <a:lnTo>
                      <a:pt x="0" y="55"/>
                    </a:lnTo>
                    <a:lnTo>
                      <a:pt x="0" y="182"/>
                    </a:lnTo>
                    <a:lnTo>
                      <a:pt x="0" y="182"/>
                    </a:lnTo>
                    <a:lnTo>
                      <a:pt x="1" y="192"/>
                    </a:lnTo>
                    <a:lnTo>
                      <a:pt x="4" y="200"/>
                    </a:lnTo>
                    <a:lnTo>
                      <a:pt x="8" y="208"/>
                    </a:lnTo>
                    <a:lnTo>
                      <a:pt x="13" y="215"/>
                    </a:lnTo>
                    <a:lnTo>
                      <a:pt x="20" y="220"/>
                    </a:lnTo>
                    <a:lnTo>
                      <a:pt x="28" y="225"/>
                    </a:lnTo>
                    <a:lnTo>
                      <a:pt x="36" y="228"/>
                    </a:lnTo>
                    <a:lnTo>
                      <a:pt x="46" y="228"/>
                    </a:lnTo>
                    <a:lnTo>
                      <a:pt x="47" y="228"/>
                    </a:lnTo>
                    <a:lnTo>
                      <a:pt x="47" y="228"/>
                    </a:lnTo>
                    <a:lnTo>
                      <a:pt x="55" y="228"/>
                    </a:lnTo>
                    <a:lnTo>
                      <a:pt x="65" y="225"/>
                    </a:lnTo>
                    <a:lnTo>
                      <a:pt x="73" y="221"/>
                    </a:lnTo>
                    <a:lnTo>
                      <a:pt x="79" y="216"/>
                    </a:lnTo>
                    <a:lnTo>
                      <a:pt x="85" y="209"/>
                    </a:lnTo>
                    <a:lnTo>
                      <a:pt x="89" y="201"/>
                    </a:lnTo>
                    <a:lnTo>
                      <a:pt x="92" y="193"/>
                    </a:lnTo>
                    <a:lnTo>
                      <a:pt x="93" y="184"/>
                    </a:lnTo>
                    <a:lnTo>
                      <a:pt x="93" y="95"/>
                    </a:lnTo>
                    <a:lnTo>
                      <a:pt x="93" y="95"/>
                    </a:lnTo>
                    <a:lnTo>
                      <a:pt x="93" y="88"/>
                    </a:lnTo>
                    <a:lnTo>
                      <a:pt x="90" y="82"/>
                    </a:lnTo>
                    <a:lnTo>
                      <a:pt x="88" y="76"/>
                    </a:lnTo>
                    <a:lnTo>
                      <a:pt x="84" y="72"/>
                    </a:lnTo>
                    <a:lnTo>
                      <a:pt x="79" y="68"/>
                    </a:lnTo>
                    <a:lnTo>
                      <a:pt x="74" y="65"/>
                    </a:lnTo>
                    <a:lnTo>
                      <a:pt x="67" y="62"/>
                    </a:lnTo>
                    <a:lnTo>
                      <a:pt x="61" y="62"/>
                    </a:lnTo>
                    <a:lnTo>
                      <a:pt x="58" y="62"/>
                    </a:lnTo>
                    <a:lnTo>
                      <a:pt x="58" y="62"/>
                    </a:lnTo>
                    <a:lnTo>
                      <a:pt x="51" y="62"/>
                    </a:lnTo>
                    <a:lnTo>
                      <a:pt x="46" y="63"/>
                    </a:lnTo>
                    <a:lnTo>
                      <a:pt x="40" y="68"/>
                    </a:lnTo>
                    <a:lnTo>
                      <a:pt x="36" y="72"/>
                    </a:lnTo>
                    <a:lnTo>
                      <a:pt x="32" y="76"/>
                    </a:lnTo>
                    <a:lnTo>
                      <a:pt x="30" y="81"/>
                    </a:lnTo>
                    <a:lnTo>
                      <a:pt x="28" y="88"/>
                    </a:lnTo>
                    <a:lnTo>
                      <a:pt x="27" y="95"/>
                    </a:lnTo>
                    <a:lnTo>
                      <a:pt x="27" y="169"/>
                    </a:lnTo>
                    <a:lnTo>
                      <a:pt x="44" y="169"/>
                    </a:lnTo>
                    <a:lnTo>
                      <a:pt x="44" y="95"/>
                    </a:lnTo>
                    <a:lnTo>
                      <a:pt x="44" y="95"/>
                    </a:lnTo>
                    <a:lnTo>
                      <a:pt x="44" y="89"/>
                    </a:lnTo>
                    <a:lnTo>
                      <a:pt x="47" y="84"/>
                    </a:lnTo>
                    <a:lnTo>
                      <a:pt x="51" y="80"/>
                    </a:lnTo>
                    <a:lnTo>
                      <a:pt x="58" y="78"/>
                    </a:lnTo>
                    <a:lnTo>
                      <a:pt x="61" y="78"/>
                    </a:lnTo>
                    <a:lnTo>
                      <a:pt x="61" y="78"/>
                    </a:lnTo>
                    <a:lnTo>
                      <a:pt x="67" y="80"/>
                    </a:lnTo>
                    <a:lnTo>
                      <a:pt x="71" y="84"/>
                    </a:lnTo>
                    <a:lnTo>
                      <a:pt x="74" y="89"/>
                    </a:lnTo>
                    <a:lnTo>
                      <a:pt x="75" y="95"/>
                    </a:lnTo>
                    <a:lnTo>
                      <a:pt x="75" y="182"/>
                    </a:lnTo>
                    <a:lnTo>
                      <a:pt x="75" y="182"/>
                    </a:lnTo>
                    <a:lnTo>
                      <a:pt x="75" y="188"/>
                    </a:lnTo>
                    <a:lnTo>
                      <a:pt x="74" y="193"/>
                    </a:lnTo>
                    <a:lnTo>
                      <a:pt x="71" y="198"/>
                    </a:lnTo>
                    <a:lnTo>
                      <a:pt x="67" y="203"/>
                    </a:lnTo>
                    <a:lnTo>
                      <a:pt x="63" y="207"/>
                    </a:lnTo>
                    <a:lnTo>
                      <a:pt x="58" y="209"/>
                    </a:lnTo>
                    <a:lnTo>
                      <a:pt x="52" y="211"/>
                    </a:lnTo>
                    <a:lnTo>
                      <a:pt x="47" y="212"/>
                    </a:lnTo>
                    <a:lnTo>
                      <a:pt x="47" y="212"/>
                    </a:lnTo>
                    <a:lnTo>
                      <a:pt x="40" y="211"/>
                    </a:lnTo>
                    <a:lnTo>
                      <a:pt x="35" y="209"/>
                    </a:lnTo>
                    <a:lnTo>
                      <a:pt x="30" y="205"/>
                    </a:lnTo>
                    <a:lnTo>
                      <a:pt x="24" y="201"/>
                    </a:lnTo>
                    <a:lnTo>
                      <a:pt x="24" y="201"/>
                    </a:lnTo>
                    <a:lnTo>
                      <a:pt x="21" y="197"/>
                    </a:lnTo>
                    <a:lnTo>
                      <a:pt x="19" y="190"/>
                    </a:lnTo>
                    <a:lnTo>
                      <a:pt x="17" y="184"/>
                    </a:lnTo>
                    <a:lnTo>
                      <a:pt x="17" y="174"/>
                    </a:lnTo>
                    <a:lnTo>
                      <a:pt x="17" y="55"/>
                    </a:lnTo>
                    <a:lnTo>
                      <a:pt x="17" y="55"/>
                    </a:lnTo>
                    <a:lnTo>
                      <a:pt x="17" y="46"/>
                    </a:lnTo>
                    <a:lnTo>
                      <a:pt x="20" y="38"/>
                    </a:lnTo>
                    <a:lnTo>
                      <a:pt x="23" y="31"/>
                    </a:lnTo>
                    <a:lnTo>
                      <a:pt x="27" y="26"/>
                    </a:lnTo>
                    <a:lnTo>
                      <a:pt x="32" y="22"/>
                    </a:lnTo>
                    <a:lnTo>
                      <a:pt x="36" y="20"/>
                    </a:lnTo>
                    <a:lnTo>
                      <a:pt x="42" y="18"/>
                    </a:lnTo>
                    <a:lnTo>
                      <a:pt x="48" y="18"/>
                    </a:lnTo>
                    <a:lnTo>
                      <a:pt x="70" y="18"/>
                    </a:lnTo>
                    <a:lnTo>
                      <a:pt x="70" y="18"/>
                    </a:lnTo>
                    <a:lnTo>
                      <a:pt x="78" y="19"/>
                    </a:lnTo>
                    <a:lnTo>
                      <a:pt x="85" y="20"/>
                    </a:lnTo>
                    <a:lnTo>
                      <a:pt x="90" y="24"/>
                    </a:lnTo>
                    <a:lnTo>
                      <a:pt x="94" y="30"/>
                    </a:lnTo>
                    <a:lnTo>
                      <a:pt x="98" y="35"/>
                    </a:lnTo>
                    <a:lnTo>
                      <a:pt x="100" y="42"/>
                    </a:lnTo>
                    <a:lnTo>
                      <a:pt x="101" y="49"/>
                    </a:lnTo>
                    <a:lnTo>
                      <a:pt x="102" y="55"/>
                    </a:lnTo>
                    <a:lnTo>
                      <a:pt x="102" y="169"/>
                    </a:lnTo>
                    <a:lnTo>
                      <a:pt x="120" y="16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269"/>
              <p:cNvSpPr>
                <a:spLocks/>
              </p:cNvSpPr>
              <p:nvPr/>
            </p:nvSpPr>
            <p:spPr bwMode="auto">
              <a:xfrm>
                <a:off x="7402513" y="334962"/>
                <a:ext cx="201612" cy="200025"/>
              </a:xfrm>
              <a:custGeom>
                <a:avLst/>
                <a:gdLst>
                  <a:gd name="T0" fmla="*/ 60 w 127"/>
                  <a:gd name="T1" fmla="*/ 126 h 126"/>
                  <a:gd name="T2" fmla="*/ 60 w 127"/>
                  <a:gd name="T3" fmla="*/ 126 h 126"/>
                  <a:gd name="T4" fmla="*/ 63 w 127"/>
                  <a:gd name="T5" fmla="*/ 126 h 126"/>
                  <a:gd name="T6" fmla="*/ 63 w 127"/>
                  <a:gd name="T7" fmla="*/ 126 h 126"/>
                  <a:gd name="T8" fmla="*/ 77 w 127"/>
                  <a:gd name="T9" fmla="*/ 125 h 126"/>
                  <a:gd name="T10" fmla="*/ 87 w 127"/>
                  <a:gd name="T11" fmla="*/ 121 h 126"/>
                  <a:gd name="T12" fmla="*/ 100 w 127"/>
                  <a:gd name="T13" fmla="*/ 116 h 126"/>
                  <a:gd name="T14" fmla="*/ 109 w 127"/>
                  <a:gd name="T15" fmla="*/ 108 h 126"/>
                  <a:gd name="T16" fmla="*/ 116 w 127"/>
                  <a:gd name="T17" fmla="*/ 98 h 126"/>
                  <a:gd name="T18" fmla="*/ 123 w 127"/>
                  <a:gd name="T19" fmla="*/ 87 h 126"/>
                  <a:gd name="T20" fmla="*/ 125 w 127"/>
                  <a:gd name="T21" fmla="*/ 75 h 126"/>
                  <a:gd name="T22" fmla="*/ 127 w 127"/>
                  <a:gd name="T23" fmla="*/ 63 h 126"/>
                  <a:gd name="T24" fmla="*/ 127 w 127"/>
                  <a:gd name="T25" fmla="*/ 63 h 126"/>
                  <a:gd name="T26" fmla="*/ 125 w 127"/>
                  <a:gd name="T27" fmla="*/ 50 h 126"/>
                  <a:gd name="T28" fmla="*/ 123 w 127"/>
                  <a:gd name="T29" fmla="*/ 39 h 126"/>
                  <a:gd name="T30" fmla="*/ 116 w 127"/>
                  <a:gd name="T31" fmla="*/ 28 h 126"/>
                  <a:gd name="T32" fmla="*/ 109 w 127"/>
                  <a:gd name="T33" fmla="*/ 18 h 126"/>
                  <a:gd name="T34" fmla="*/ 100 w 127"/>
                  <a:gd name="T35" fmla="*/ 10 h 126"/>
                  <a:gd name="T36" fmla="*/ 87 w 127"/>
                  <a:gd name="T37" fmla="*/ 4 h 126"/>
                  <a:gd name="T38" fmla="*/ 77 w 127"/>
                  <a:gd name="T39" fmla="*/ 1 h 126"/>
                  <a:gd name="T40" fmla="*/ 63 w 127"/>
                  <a:gd name="T41" fmla="*/ 0 h 126"/>
                  <a:gd name="T42" fmla="*/ 63 w 127"/>
                  <a:gd name="T43" fmla="*/ 0 h 126"/>
                  <a:gd name="T44" fmla="*/ 51 w 127"/>
                  <a:gd name="T45" fmla="*/ 1 h 126"/>
                  <a:gd name="T46" fmla="*/ 39 w 127"/>
                  <a:gd name="T47" fmla="*/ 4 h 126"/>
                  <a:gd name="T48" fmla="*/ 28 w 127"/>
                  <a:gd name="T49" fmla="*/ 10 h 126"/>
                  <a:gd name="T50" fmla="*/ 19 w 127"/>
                  <a:gd name="T51" fmla="*/ 17 h 126"/>
                  <a:gd name="T52" fmla="*/ 10 w 127"/>
                  <a:gd name="T53" fmla="*/ 27 h 126"/>
                  <a:gd name="T54" fmla="*/ 5 w 127"/>
                  <a:gd name="T55" fmla="*/ 37 h 126"/>
                  <a:gd name="T56" fmla="*/ 1 w 127"/>
                  <a:gd name="T57" fmla="*/ 48 h 126"/>
                  <a:gd name="T58" fmla="*/ 0 w 127"/>
                  <a:gd name="T59" fmla="*/ 62 h 126"/>
                  <a:gd name="T60" fmla="*/ 0 w 127"/>
                  <a:gd name="T61" fmla="*/ 62 h 126"/>
                  <a:gd name="T62" fmla="*/ 9 w 127"/>
                  <a:gd name="T63" fmla="*/ 66 h 126"/>
                  <a:gd name="T64" fmla="*/ 19 w 127"/>
                  <a:gd name="T65" fmla="*/ 70 h 126"/>
                  <a:gd name="T66" fmla="*/ 27 w 127"/>
                  <a:gd name="T67" fmla="*/ 77 h 126"/>
                  <a:gd name="T68" fmla="*/ 35 w 127"/>
                  <a:gd name="T69" fmla="*/ 83 h 126"/>
                  <a:gd name="T70" fmla="*/ 35 w 127"/>
                  <a:gd name="T71" fmla="*/ 83 h 126"/>
                  <a:gd name="T72" fmla="*/ 43 w 127"/>
                  <a:gd name="T73" fmla="*/ 93 h 126"/>
                  <a:gd name="T74" fmla="*/ 51 w 127"/>
                  <a:gd name="T75" fmla="*/ 104 h 126"/>
                  <a:gd name="T76" fmla="*/ 56 w 127"/>
                  <a:gd name="T77" fmla="*/ 114 h 126"/>
                  <a:gd name="T78" fmla="*/ 60 w 127"/>
                  <a:gd name="T79" fmla="*/ 126 h 126"/>
                  <a:gd name="T80" fmla="*/ 60 w 127"/>
                  <a:gd name="T8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 h="126">
                    <a:moveTo>
                      <a:pt x="60" y="126"/>
                    </a:moveTo>
                    <a:lnTo>
                      <a:pt x="60" y="126"/>
                    </a:lnTo>
                    <a:lnTo>
                      <a:pt x="63" y="126"/>
                    </a:lnTo>
                    <a:lnTo>
                      <a:pt x="63" y="126"/>
                    </a:lnTo>
                    <a:lnTo>
                      <a:pt x="77" y="125"/>
                    </a:lnTo>
                    <a:lnTo>
                      <a:pt x="87" y="121"/>
                    </a:lnTo>
                    <a:lnTo>
                      <a:pt x="100" y="116"/>
                    </a:lnTo>
                    <a:lnTo>
                      <a:pt x="109" y="108"/>
                    </a:lnTo>
                    <a:lnTo>
                      <a:pt x="116" y="98"/>
                    </a:lnTo>
                    <a:lnTo>
                      <a:pt x="123" y="87"/>
                    </a:lnTo>
                    <a:lnTo>
                      <a:pt x="125" y="75"/>
                    </a:lnTo>
                    <a:lnTo>
                      <a:pt x="127" y="63"/>
                    </a:lnTo>
                    <a:lnTo>
                      <a:pt x="127" y="63"/>
                    </a:lnTo>
                    <a:lnTo>
                      <a:pt x="125" y="50"/>
                    </a:lnTo>
                    <a:lnTo>
                      <a:pt x="123" y="39"/>
                    </a:lnTo>
                    <a:lnTo>
                      <a:pt x="116" y="28"/>
                    </a:lnTo>
                    <a:lnTo>
                      <a:pt x="109" y="18"/>
                    </a:lnTo>
                    <a:lnTo>
                      <a:pt x="100" y="10"/>
                    </a:lnTo>
                    <a:lnTo>
                      <a:pt x="87" y="4"/>
                    </a:lnTo>
                    <a:lnTo>
                      <a:pt x="77" y="1"/>
                    </a:lnTo>
                    <a:lnTo>
                      <a:pt x="63" y="0"/>
                    </a:lnTo>
                    <a:lnTo>
                      <a:pt x="63" y="0"/>
                    </a:lnTo>
                    <a:lnTo>
                      <a:pt x="51" y="1"/>
                    </a:lnTo>
                    <a:lnTo>
                      <a:pt x="39" y="4"/>
                    </a:lnTo>
                    <a:lnTo>
                      <a:pt x="28" y="10"/>
                    </a:lnTo>
                    <a:lnTo>
                      <a:pt x="19" y="17"/>
                    </a:lnTo>
                    <a:lnTo>
                      <a:pt x="10" y="27"/>
                    </a:lnTo>
                    <a:lnTo>
                      <a:pt x="5" y="37"/>
                    </a:lnTo>
                    <a:lnTo>
                      <a:pt x="1" y="48"/>
                    </a:lnTo>
                    <a:lnTo>
                      <a:pt x="0" y="62"/>
                    </a:lnTo>
                    <a:lnTo>
                      <a:pt x="0" y="62"/>
                    </a:lnTo>
                    <a:lnTo>
                      <a:pt x="9" y="66"/>
                    </a:lnTo>
                    <a:lnTo>
                      <a:pt x="19" y="70"/>
                    </a:lnTo>
                    <a:lnTo>
                      <a:pt x="27" y="77"/>
                    </a:lnTo>
                    <a:lnTo>
                      <a:pt x="35" y="83"/>
                    </a:lnTo>
                    <a:lnTo>
                      <a:pt x="35" y="83"/>
                    </a:lnTo>
                    <a:lnTo>
                      <a:pt x="43" y="93"/>
                    </a:lnTo>
                    <a:lnTo>
                      <a:pt x="51" y="104"/>
                    </a:lnTo>
                    <a:lnTo>
                      <a:pt x="56" y="114"/>
                    </a:lnTo>
                    <a:lnTo>
                      <a:pt x="60" y="126"/>
                    </a:lnTo>
                    <a:lnTo>
                      <a:pt x="60" y="12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270"/>
              <p:cNvSpPr>
                <a:spLocks/>
              </p:cNvSpPr>
              <p:nvPr/>
            </p:nvSpPr>
            <p:spPr bwMode="auto">
              <a:xfrm>
                <a:off x="7475538" y="276225"/>
                <a:ext cx="55562" cy="44450"/>
              </a:xfrm>
              <a:custGeom>
                <a:avLst/>
                <a:gdLst>
                  <a:gd name="T0" fmla="*/ 35 w 35"/>
                  <a:gd name="T1" fmla="*/ 28 h 28"/>
                  <a:gd name="T2" fmla="*/ 17 w 35"/>
                  <a:gd name="T3" fmla="*/ 0 h 28"/>
                  <a:gd name="T4" fmla="*/ 0 w 35"/>
                  <a:gd name="T5" fmla="*/ 28 h 28"/>
                  <a:gd name="T6" fmla="*/ 35 w 35"/>
                  <a:gd name="T7" fmla="*/ 28 h 28"/>
                </a:gdLst>
                <a:ahLst/>
                <a:cxnLst>
                  <a:cxn ang="0">
                    <a:pos x="T0" y="T1"/>
                  </a:cxn>
                  <a:cxn ang="0">
                    <a:pos x="T2" y="T3"/>
                  </a:cxn>
                  <a:cxn ang="0">
                    <a:pos x="T4" y="T5"/>
                  </a:cxn>
                  <a:cxn ang="0">
                    <a:pos x="T6" y="T7"/>
                  </a:cxn>
                </a:cxnLst>
                <a:rect l="0" t="0" r="r" b="b"/>
                <a:pathLst>
                  <a:path w="35" h="28">
                    <a:moveTo>
                      <a:pt x="35" y="28"/>
                    </a:moveTo>
                    <a:lnTo>
                      <a:pt x="17" y="0"/>
                    </a:lnTo>
                    <a:lnTo>
                      <a:pt x="0" y="28"/>
                    </a:lnTo>
                    <a:lnTo>
                      <a:pt x="35" y="28"/>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271"/>
              <p:cNvSpPr>
                <a:spLocks/>
              </p:cNvSpPr>
              <p:nvPr/>
            </p:nvSpPr>
            <p:spPr bwMode="auto">
              <a:xfrm>
                <a:off x="7616825" y="406400"/>
                <a:ext cx="44450" cy="57150"/>
              </a:xfrm>
              <a:custGeom>
                <a:avLst/>
                <a:gdLst>
                  <a:gd name="T0" fmla="*/ 0 w 28"/>
                  <a:gd name="T1" fmla="*/ 36 h 36"/>
                  <a:gd name="T2" fmla="*/ 28 w 28"/>
                  <a:gd name="T3" fmla="*/ 18 h 36"/>
                  <a:gd name="T4" fmla="*/ 0 w 28"/>
                  <a:gd name="T5" fmla="*/ 0 h 36"/>
                  <a:gd name="T6" fmla="*/ 0 w 28"/>
                  <a:gd name="T7" fmla="*/ 36 h 36"/>
                </a:gdLst>
                <a:ahLst/>
                <a:cxnLst>
                  <a:cxn ang="0">
                    <a:pos x="T0" y="T1"/>
                  </a:cxn>
                  <a:cxn ang="0">
                    <a:pos x="T2" y="T3"/>
                  </a:cxn>
                  <a:cxn ang="0">
                    <a:pos x="T4" y="T5"/>
                  </a:cxn>
                  <a:cxn ang="0">
                    <a:pos x="T6" y="T7"/>
                  </a:cxn>
                </a:cxnLst>
                <a:rect l="0" t="0" r="r" b="b"/>
                <a:pathLst>
                  <a:path w="28" h="36">
                    <a:moveTo>
                      <a:pt x="0" y="36"/>
                    </a:moveTo>
                    <a:lnTo>
                      <a:pt x="28" y="18"/>
                    </a:lnTo>
                    <a:lnTo>
                      <a:pt x="0" y="0"/>
                    </a:lnTo>
                    <a:lnTo>
                      <a:pt x="0" y="3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272"/>
              <p:cNvSpPr>
                <a:spLocks/>
              </p:cNvSpPr>
              <p:nvPr/>
            </p:nvSpPr>
            <p:spPr bwMode="auto">
              <a:xfrm>
                <a:off x="7361238" y="406400"/>
                <a:ext cx="28575" cy="22225"/>
              </a:xfrm>
              <a:custGeom>
                <a:avLst/>
                <a:gdLst>
                  <a:gd name="T0" fmla="*/ 18 w 18"/>
                  <a:gd name="T1" fmla="*/ 0 h 14"/>
                  <a:gd name="T2" fmla="*/ 0 w 18"/>
                  <a:gd name="T3" fmla="*/ 11 h 14"/>
                  <a:gd name="T4" fmla="*/ 0 w 18"/>
                  <a:gd name="T5" fmla="*/ 11 h 14"/>
                  <a:gd name="T6" fmla="*/ 8 w 18"/>
                  <a:gd name="T7" fmla="*/ 13 h 14"/>
                  <a:gd name="T8" fmla="*/ 18 w 18"/>
                  <a:gd name="T9" fmla="*/ 14 h 14"/>
                  <a:gd name="T10" fmla="*/ 18 w 18"/>
                  <a:gd name="T11" fmla="*/ 0 h 14"/>
                </a:gdLst>
                <a:ahLst/>
                <a:cxnLst>
                  <a:cxn ang="0">
                    <a:pos x="T0" y="T1"/>
                  </a:cxn>
                  <a:cxn ang="0">
                    <a:pos x="T2" y="T3"/>
                  </a:cxn>
                  <a:cxn ang="0">
                    <a:pos x="T4" y="T5"/>
                  </a:cxn>
                  <a:cxn ang="0">
                    <a:pos x="T6" y="T7"/>
                  </a:cxn>
                  <a:cxn ang="0">
                    <a:pos x="T8" y="T9"/>
                  </a:cxn>
                  <a:cxn ang="0">
                    <a:pos x="T10" y="T11"/>
                  </a:cxn>
                </a:cxnLst>
                <a:rect l="0" t="0" r="r" b="b"/>
                <a:pathLst>
                  <a:path w="18" h="14">
                    <a:moveTo>
                      <a:pt x="18" y="0"/>
                    </a:moveTo>
                    <a:lnTo>
                      <a:pt x="0" y="11"/>
                    </a:lnTo>
                    <a:lnTo>
                      <a:pt x="0" y="11"/>
                    </a:lnTo>
                    <a:lnTo>
                      <a:pt x="8" y="13"/>
                    </a:lnTo>
                    <a:lnTo>
                      <a:pt x="18" y="14"/>
                    </a:lnTo>
                    <a:lnTo>
                      <a:pt x="18"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273"/>
              <p:cNvSpPr>
                <a:spLocks/>
              </p:cNvSpPr>
              <p:nvPr/>
            </p:nvSpPr>
            <p:spPr bwMode="auto">
              <a:xfrm>
                <a:off x="7562850" y="320675"/>
                <a:ext cx="53975" cy="53975"/>
              </a:xfrm>
              <a:custGeom>
                <a:avLst/>
                <a:gdLst>
                  <a:gd name="T0" fmla="*/ 0 w 34"/>
                  <a:gd name="T1" fmla="*/ 9 h 34"/>
                  <a:gd name="T2" fmla="*/ 26 w 34"/>
                  <a:gd name="T3" fmla="*/ 34 h 34"/>
                  <a:gd name="T4" fmla="*/ 34 w 34"/>
                  <a:gd name="T5" fmla="*/ 0 h 34"/>
                  <a:gd name="T6" fmla="*/ 0 w 34"/>
                  <a:gd name="T7" fmla="*/ 9 h 34"/>
                </a:gdLst>
                <a:ahLst/>
                <a:cxnLst>
                  <a:cxn ang="0">
                    <a:pos x="T0" y="T1"/>
                  </a:cxn>
                  <a:cxn ang="0">
                    <a:pos x="T2" y="T3"/>
                  </a:cxn>
                  <a:cxn ang="0">
                    <a:pos x="T4" y="T5"/>
                  </a:cxn>
                  <a:cxn ang="0">
                    <a:pos x="T6" y="T7"/>
                  </a:cxn>
                </a:cxnLst>
                <a:rect l="0" t="0" r="r" b="b"/>
                <a:pathLst>
                  <a:path w="34" h="34">
                    <a:moveTo>
                      <a:pt x="0" y="9"/>
                    </a:moveTo>
                    <a:lnTo>
                      <a:pt x="26" y="34"/>
                    </a:lnTo>
                    <a:lnTo>
                      <a:pt x="34" y="0"/>
                    </a:lnTo>
                    <a:lnTo>
                      <a:pt x="0" y="9"/>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274"/>
              <p:cNvSpPr>
                <a:spLocks/>
              </p:cNvSpPr>
              <p:nvPr/>
            </p:nvSpPr>
            <p:spPr bwMode="auto">
              <a:xfrm>
                <a:off x="7562850" y="495300"/>
                <a:ext cx="53975" cy="50800"/>
              </a:xfrm>
              <a:custGeom>
                <a:avLst/>
                <a:gdLst>
                  <a:gd name="T0" fmla="*/ 26 w 34"/>
                  <a:gd name="T1" fmla="*/ 0 h 32"/>
                  <a:gd name="T2" fmla="*/ 0 w 34"/>
                  <a:gd name="T3" fmla="*/ 25 h 32"/>
                  <a:gd name="T4" fmla="*/ 34 w 34"/>
                  <a:gd name="T5" fmla="*/ 32 h 32"/>
                  <a:gd name="T6" fmla="*/ 26 w 34"/>
                  <a:gd name="T7" fmla="*/ 0 h 32"/>
                </a:gdLst>
                <a:ahLst/>
                <a:cxnLst>
                  <a:cxn ang="0">
                    <a:pos x="T0" y="T1"/>
                  </a:cxn>
                  <a:cxn ang="0">
                    <a:pos x="T2" y="T3"/>
                  </a:cxn>
                  <a:cxn ang="0">
                    <a:pos x="T4" y="T5"/>
                  </a:cxn>
                  <a:cxn ang="0">
                    <a:pos x="T6" y="T7"/>
                  </a:cxn>
                </a:cxnLst>
                <a:rect l="0" t="0" r="r" b="b"/>
                <a:pathLst>
                  <a:path w="34" h="32">
                    <a:moveTo>
                      <a:pt x="26" y="0"/>
                    </a:moveTo>
                    <a:lnTo>
                      <a:pt x="0" y="25"/>
                    </a:lnTo>
                    <a:lnTo>
                      <a:pt x="34" y="32"/>
                    </a:lnTo>
                    <a:lnTo>
                      <a:pt x="26"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275"/>
              <p:cNvSpPr>
                <a:spLocks/>
              </p:cNvSpPr>
              <p:nvPr/>
            </p:nvSpPr>
            <p:spPr bwMode="auto">
              <a:xfrm>
                <a:off x="7391400" y="320675"/>
                <a:ext cx="50800" cy="53975"/>
              </a:xfrm>
              <a:custGeom>
                <a:avLst/>
                <a:gdLst>
                  <a:gd name="T0" fmla="*/ 7 w 32"/>
                  <a:gd name="T1" fmla="*/ 34 h 34"/>
                  <a:gd name="T2" fmla="*/ 32 w 32"/>
                  <a:gd name="T3" fmla="*/ 9 h 34"/>
                  <a:gd name="T4" fmla="*/ 0 w 32"/>
                  <a:gd name="T5" fmla="*/ 0 h 34"/>
                  <a:gd name="T6" fmla="*/ 7 w 32"/>
                  <a:gd name="T7" fmla="*/ 34 h 34"/>
                </a:gdLst>
                <a:ahLst/>
                <a:cxnLst>
                  <a:cxn ang="0">
                    <a:pos x="T0" y="T1"/>
                  </a:cxn>
                  <a:cxn ang="0">
                    <a:pos x="T2" y="T3"/>
                  </a:cxn>
                  <a:cxn ang="0">
                    <a:pos x="T4" y="T5"/>
                  </a:cxn>
                  <a:cxn ang="0">
                    <a:pos x="T6" y="T7"/>
                  </a:cxn>
                </a:cxnLst>
                <a:rect l="0" t="0" r="r" b="b"/>
                <a:pathLst>
                  <a:path w="32" h="34">
                    <a:moveTo>
                      <a:pt x="7" y="34"/>
                    </a:moveTo>
                    <a:lnTo>
                      <a:pt x="32" y="9"/>
                    </a:lnTo>
                    <a:lnTo>
                      <a:pt x="0" y="0"/>
                    </a:lnTo>
                    <a:lnTo>
                      <a:pt x="7" y="3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276"/>
              <p:cNvSpPr>
                <a:spLocks/>
              </p:cNvSpPr>
              <p:nvPr/>
            </p:nvSpPr>
            <p:spPr bwMode="auto">
              <a:xfrm>
                <a:off x="7175500" y="436562"/>
                <a:ext cx="442912" cy="273050"/>
              </a:xfrm>
              <a:custGeom>
                <a:avLst/>
                <a:gdLst>
                  <a:gd name="T0" fmla="*/ 229 w 279"/>
                  <a:gd name="T1" fmla="*/ 73 h 172"/>
                  <a:gd name="T2" fmla="*/ 222 w 279"/>
                  <a:gd name="T3" fmla="*/ 73 h 172"/>
                  <a:gd name="T4" fmla="*/ 209 w 279"/>
                  <a:gd name="T5" fmla="*/ 77 h 172"/>
                  <a:gd name="T6" fmla="*/ 198 w 279"/>
                  <a:gd name="T7" fmla="*/ 84 h 172"/>
                  <a:gd name="T8" fmla="*/ 197 w 279"/>
                  <a:gd name="T9" fmla="*/ 71 h 172"/>
                  <a:gd name="T10" fmla="*/ 194 w 279"/>
                  <a:gd name="T11" fmla="*/ 61 h 172"/>
                  <a:gd name="T12" fmla="*/ 191 w 279"/>
                  <a:gd name="T13" fmla="*/ 52 h 172"/>
                  <a:gd name="T14" fmla="*/ 180 w 279"/>
                  <a:gd name="T15" fmla="*/ 35 h 172"/>
                  <a:gd name="T16" fmla="*/ 168 w 279"/>
                  <a:gd name="T17" fmla="*/ 21 h 172"/>
                  <a:gd name="T18" fmla="*/ 152 w 279"/>
                  <a:gd name="T19" fmla="*/ 10 h 172"/>
                  <a:gd name="T20" fmla="*/ 143 w 279"/>
                  <a:gd name="T21" fmla="*/ 6 h 172"/>
                  <a:gd name="T22" fmla="*/ 135 w 279"/>
                  <a:gd name="T23" fmla="*/ 3 h 172"/>
                  <a:gd name="T24" fmla="*/ 112 w 279"/>
                  <a:gd name="T25" fmla="*/ 0 h 172"/>
                  <a:gd name="T26" fmla="*/ 109 w 279"/>
                  <a:gd name="T27" fmla="*/ 0 h 172"/>
                  <a:gd name="T28" fmla="*/ 99 w 279"/>
                  <a:gd name="T29" fmla="*/ 2 h 172"/>
                  <a:gd name="T30" fmla="*/ 77 w 279"/>
                  <a:gd name="T31" fmla="*/ 8 h 172"/>
                  <a:gd name="T32" fmla="*/ 50 w 279"/>
                  <a:gd name="T33" fmla="*/ 26 h 172"/>
                  <a:gd name="T34" fmla="*/ 32 w 279"/>
                  <a:gd name="T35" fmla="*/ 53 h 172"/>
                  <a:gd name="T36" fmla="*/ 27 w 279"/>
                  <a:gd name="T37" fmla="*/ 77 h 172"/>
                  <a:gd name="T38" fmla="*/ 27 w 279"/>
                  <a:gd name="T39" fmla="*/ 87 h 172"/>
                  <a:gd name="T40" fmla="*/ 29 w 279"/>
                  <a:gd name="T41" fmla="*/ 111 h 172"/>
                  <a:gd name="T42" fmla="*/ 24 w 279"/>
                  <a:gd name="T43" fmla="*/ 112 h 172"/>
                  <a:gd name="T44" fmla="*/ 13 w 279"/>
                  <a:gd name="T45" fmla="*/ 116 h 172"/>
                  <a:gd name="T46" fmla="*/ 5 w 279"/>
                  <a:gd name="T47" fmla="*/ 125 h 172"/>
                  <a:gd name="T48" fmla="*/ 1 w 279"/>
                  <a:gd name="T49" fmla="*/ 135 h 172"/>
                  <a:gd name="T50" fmla="*/ 0 w 279"/>
                  <a:gd name="T51" fmla="*/ 142 h 172"/>
                  <a:gd name="T52" fmla="*/ 2 w 279"/>
                  <a:gd name="T53" fmla="*/ 153 h 172"/>
                  <a:gd name="T54" fmla="*/ 9 w 279"/>
                  <a:gd name="T55" fmla="*/ 164 h 172"/>
                  <a:gd name="T56" fmla="*/ 18 w 279"/>
                  <a:gd name="T57" fmla="*/ 169 h 172"/>
                  <a:gd name="T58" fmla="*/ 31 w 279"/>
                  <a:gd name="T59" fmla="*/ 172 h 172"/>
                  <a:gd name="T60" fmla="*/ 116 w 279"/>
                  <a:gd name="T61" fmla="*/ 172 h 172"/>
                  <a:gd name="T62" fmla="*/ 229 w 279"/>
                  <a:gd name="T63" fmla="*/ 172 h 172"/>
                  <a:gd name="T64" fmla="*/ 249 w 279"/>
                  <a:gd name="T65" fmla="*/ 168 h 172"/>
                  <a:gd name="T66" fmla="*/ 264 w 279"/>
                  <a:gd name="T67" fmla="*/ 157 h 172"/>
                  <a:gd name="T68" fmla="*/ 275 w 279"/>
                  <a:gd name="T69" fmla="*/ 142 h 172"/>
                  <a:gd name="T70" fmla="*/ 279 w 279"/>
                  <a:gd name="T71" fmla="*/ 122 h 172"/>
                  <a:gd name="T72" fmla="*/ 278 w 279"/>
                  <a:gd name="T73" fmla="*/ 112 h 172"/>
                  <a:gd name="T74" fmla="*/ 271 w 279"/>
                  <a:gd name="T75" fmla="*/ 95 h 172"/>
                  <a:gd name="T76" fmla="*/ 257 w 279"/>
                  <a:gd name="T77" fmla="*/ 81 h 172"/>
                  <a:gd name="T78" fmla="*/ 240 w 279"/>
                  <a:gd name="T79" fmla="*/ 73 h 172"/>
                  <a:gd name="T80" fmla="*/ 229 w 279"/>
                  <a:gd name="T81" fmla="*/ 7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9" h="172">
                    <a:moveTo>
                      <a:pt x="229" y="73"/>
                    </a:moveTo>
                    <a:lnTo>
                      <a:pt x="229" y="73"/>
                    </a:lnTo>
                    <a:lnTo>
                      <a:pt x="222" y="73"/>
                    </a:lnTo>
                    <a:lnTo>
                      <a:pt x="222" y="73"/>
                    </a:lnTo>
                    <a:lnTo>
                      <a:pt x="216" y="75"/>
                    </a:lnTo>
                    <a:lnTo>
                      <a:pt x="209" y="77"/>
                    </a:lnTo>
                    <a:lnTo>
                      <a:pt x="203" y="80"/>
                    </a:lnTo>
                    <a:lnTo>
                      <a:pt x="198" y="84"/>
                    </a:lnTo>
                    <a:lnTo>
                      <a:pt x="198" y="84"/>
                    </a:lnTo>
                    <a:lnTo>
                      <a:pt x="197" y="71"/>
                    </a:lnTo>
                    <a:lnTo>
                      <a:pt x="197" y="71"/>
                    </a:lnTo>
                    <a:lnTo>
                      <a:pt x="194" y="61"/>
                    </a:lnTo>
                    <a:lnTo>
                      <a:pt x="194" y="61"/>
                    </a:lnTo>
                    <a:lnTo>
                      <a:pt x="191" y="52"/>
                    </a:lnTo>
                    <a:lnTo>
                      <a:pt x="186" y="44"/>
                    </a:lnTo>
                    <a:lnTo>
                      <a:pt x="180" y="35"/>
                    </a:lnTo>
                    <a:lnTo>
                      <a:pt x="175" y="27"/>
                    </a:lnTo>
                    <a:lnTo>
                      <a:pt x="168" y="21"/>
                    </a:lnTo>
                    <a:lnTo>
                      <a:pt x="160" y="15"/>
                    </a:lnTo>
                    <a:lnTo>
                      <a:pt x="152" y="10"/>
                    </a:lnTo>
                    <a:lnTo>
                      <a:pt x="143" y="6"/>
                    </a:lnTo>
                    <a:lnTo>
                      <a:pt x="143" y="6"/>
                    </a:lnTo>
                    <a:lnTo>
                      <a:pt x="135" y="3"/>
                    </a:lnTo>
                    <a:lnTo>
                      <a:pt x="135" y="3"/>
                    </a:lnTo>
                    <a:lnTo>
                      <a:pt x="124" y="0"/>
                    </a:lnTo>
                    <a:lnTo>
                      <a:pt x="112" y="0"/>
                    </a:lnTo>
                    <a:lnTo>
                      <a:pt x="112" y="0"/>
                    </a:lnTo>
                    <a:lnTo>
                      <a:pt x="109" y="0"/>
                    </a:lnTo>
                    <a:lnTo>
                      <a:pt x="109" y="0"/>
                    </a:lnTo>
                    <a:lnTo>
                      <a:pt x="99" y="2"/>
                    </a:lnTo>
                    <a:lnTo>
                      <a:pt x="91" y="3"/>
                    </a:lnTo>
                    <a:lnTo>
                      <a:pt x="77" y="8"/>
                    </a:lnTo>
                    <a:lnTo>
                      <a:pt x="62" y="17"/>
                    </a:lnTo>
                    <a:lnTo>
                      <a:pt x="50" y="26"/>
                    </a:lnTo>
                    <a:lnTo>
                      <a:pt x="40" y="40"/>
                    </a:lnTo>
                    <a:lnTo>
                      <a:pt x="32" y="53"/>
                    </a:lnTo>
                    <a:lnTo>
                      <a:pt x="28" y="69"/>
                    </a:lnTo>
                    <a:lnTo>
                      <a:pt x="27" y="77"/>
                    </a:lnTo>
                    <a:lnTo>
                      <a:pt x="27" y="87"/>
                    </a:lnTo>
                    <a:lnTo>
                      <a:pt x="27" y="87"/>
                    </a:lnTo>
                    <a:lnTo>
                      <a:pt x="27" y="99"/>
                    </a:lnTo>
                    <a:lnTo>
                      <a:pt x="29" y="111"/>
                    </a:lnTo>
                    <a:lnTo>
                      <a:pt x="29" y="111"/>
                    </a:lnTo>
                    <a:lnTo>
                      <a:pt x="24" y="112"/>
                    </a:lnTo>
                    <a:lnTo>
                      <a:pt x="18" y="114"/>
                    </a:lnTo>
                    <a:lnTo>
                      <a:pt x="13" y="116"/>
                    </a:lnTo>
                    <a:lnTo>
                      <a:pt x="9" y="121"/>
                    </a:lnTo>
                    <a:lnTo>
                      <a:pt x="5" y="125"/>
                    </a:lnTo>
                    <a:lnTo>
                      <a:pt x="2" y="130"/>
                    </a:lnTo>
                    <a:lnTo>
                      <a:pt x="1" y="135"/>
                    </a:lnTo>
                    <a:lnTo>
                      <a:pt x="0" y="142"/>
                    </a:lnTo>
                    <a:lnTo>
                      <a:pt x="0" y="142"/>
                    </a:lnTo>
                    <a:lnTo>
                      <a:pt x="1" y="148"/>
                    </a:lnTo>
                    <a:lnTo>
                      <a:pt x="2" y="153"/>
                    </a:lnTo>
                    <a:lnTo>
                      <a:pt x="5" y="158"/>
                    </a:lnTo>
                    <a:lnTo>
                      <a:pt x="9" y="164"/>
                    </a:lnTo>
                    <a:lnTo>
                      <a:pt x="13" y="166"/>
                    </a:lnTo>
                    <a:lnTo>
                      <a:pt x="18" y="169"/>
                    </a:lnTo>
                    <a:lnTo>
                      <a:pt x="24" y="172"/>
                    </a:lnTo>
                    <a:lnTo>
                      <a:pt x="31" y="172"/>
                    </a:lnTo>
                    <a:lnTo>
                      <a:pt x="112" y="172"/>
                    </a:lnTo>
                    <a:lnTo>
                      <a:pt x="116" y="172"/>
                    </a:lnTo>
                    <a:lnTo>
                      <a:pt x="229" y="172"/>
                    </a:lnTo>
                    <a:lnTo>
                      <a:pt x="229" y="172"/>
                    </a:lnTo>
                    <a:lnTo>
                      <a:pt x="240" y="170"/>
                    </a:lnTo>
                    <a:lnTo>
                      <a:pt x="249" y="168"/>
                    </a:lnTo>
                    <a:lnTo>
                      <a:pt x="257" y="164"/>
                    </a:lnTo>
                    <a:lnTo>
                      <a:pt x="264" y="157"/>
                    </a:lnTo>
                    <a:lnTo>
                      <a:pt x="271" y="150"/>
                    </a:lnTo>
                    <a:lnTo>
                      <a:pt x="275" y="142"/>
                    </a:lnTo>
                    <a:lnTo>
                      <a:pt x="278" y="133"/>
                    </a:lnTo>
                    <a:lnTo>
                      <a:pt x="279" y="122"/>
                    </a:lnTo>
                    <a:lnTo>
                      <a:pt x="279" y="122"/>
                    </a:lnTo>
                    <a:lnTo>
                      <a:pt x="278" y="112"/>
                    </a:lnTo>
                    <a:lnTo>
                      <a:pt x="275" y="103"/>
                    </a:lnTo>
                    <a:lnTo>
                      <a:pt x="271" y="95"/>
                    </a:lnTo>
                    <a:lnTo>
                      <a:pt x="264" y="87"/>
                    </a:lnTo>
                    <a:lnTo>
                      <a:pt x="257" y="81"/>
                    </a:lnTo>
                    <a:lnTo>
                      <a:pt x="249" y="77"/>
                    </a:lnTo>
                    <a:lnTo>
                      <a:pt x="240" y="73"/>
                    </a:lnTo>
                    <a:lnTo>
                      <a:pt x="229" y="73"/>
                    </a:lnTo>
                    <a:lnTo>
                      <a:pt x="229" y="73"/>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277"/>
              <p:cNvSpPr>
                <a:spLocks noEditPoints="1"/>
              </p:cNvSpPr>
              <p:nvPr/>
            </p:nvSpPr>
            <p:spPr bwMode="auto">
              <a:xfrm>
                <a:off x="4849813" y="-122238"/>
                <a:ext cx="288925" cy="325438"/>
              </a:xfrm>
              <a:custGeom>
                <a:avLst/>
                <a:gdLst>
                  <a:gd name="T0" fmla="*/ 169 w 182"/>
                  <a:gd name="T1" fmla="*/ 205 h 205"/>
                  <a:gd name="T2" fmla="*/ 169 w 182"/>
                  <a:gd name="T3" fmla="*/ 0 h 205"/>
                  <a:gd name="T4" fmla="*/ 159 w 182"/>
                  <a:gd name="T5" fmla="*/ 23 h 205"/>
                  <a:gd name="T6" fmla="*/ 159 w 182"/>
                  <a:gd name="T7" fmla="*/ 42 h 205"/>
                  <a:gd name="T8" fmla="*/ 169 w 182"/>
                  <a:gd name="T9" fmla="*/ 77 h 205"/>
                  <a:gd name="T10" fmla="*/ 169 w 182"/>
                  <a:gd name="T11" fmla="*/ 93 h 205"/>
                  <a:gd name="T12" fmla="*/ 159 w 182"/>
                  <a:gd name="T13" fmla="*/ 128 h 205"/>
                  <a:gd name="T14" fmla="*/ 159 w 182"/>
                  <a:gd name="T15" fmla="*/ 147 h 205"/>
                  <a:gd name="T16" fmla="*/ 169 w 182"/>
                  <a:gd name="T17" fmla="*/ 182 h 205"/>
                  <a:gd name="T18" fmla="*/ 92 w 182"/>
                  <a:gd name="T19" fmla="*/ 150 h 205"/>
                  <a:gd name="T20" fmla="*/ 148 w 182"/>
                  <a:gd name="T21" fmla="*/ 205 h 205"/>
                  <a:gd name="T22" fmla="*/ 159 w 182"/>
                  <a:gd name="T23" fmla="*/ 182 h 205"/>
                  <a:gd name="T24" fmla="*/ 159 w 182"/>
                  <a:gd name="T25" fmla="*/ 163 h 205"/>
                  <a:gd name="T26" fmla="*/ 148 w 182"/>
                  <a:gd name="T27" fmla="*/ 128 h 205"/>
                  <a:gd name="T28" fmla="*/ 148 w 182"/>
                  <a:gd name="T29" fmla="*/ 112 h 205"/>
                  <a:gd name="T30" fmla="*/ 159 w 182"/>
                  <a:gd name="T31" fmla="*/ 77 h 205"/>
                  <a:gd name="T32" fmla="*/ 159 w 182"/>
                  <a:gd name="T33" fmla="*/ 58 h 205"/>
                  <a:gd name="T34" fmla="*/ 148 w 182"/>
                  <a:gd name="T35" fmla="*/ 23 h 205"/>
                  <a:gd name="T36" fmla="*/ 148 w 182"/>
                  <a:gd name="T37" fmla="*/ 8 h 205"/>
                  <a:gd name="T38" fmla="*/ 135 w 182"/>
                  <a:gd name="T39" fmla="*/ 55 h 205"/>
                  <a:gd name="T40" fmla="*/ 135 w 182"/>
                  <a:gd name="T41" fmla="*/ 74 h 205"/>
                  <a:gd name="T42" fmla="*/ 92 w 182"/>
                  <a:gd name="T43" fmla="*/ 150 h 205"/>
                  <a:gd name="T44" fmla="*/ 24 w 182"/>
                  <a:gd name="T45" fmla="*/ 8 h 205"/>
                  <a:gd name="T46" fmla="*/ 34 w 182"/>
                  <a:gd name="T47" fmla="*/ 42 h 205"/>
                  <a:gd name="T48" fmla="*/ 34 w 182"/>
                  <a:gd name="T49" fmla="*/ 58 h 205"/>
                  <a:gd name="T50" fmla="*/ 24 w 182"/>
                  <a:gd name="T51" fmla="*/ 93 h 205"/>
                  <a:gd name="T52" fmla="*/ 24 w 182"/>
                  <a:gd name="T53" fmla="*/ 112 h 205"/>
                  <a:gd name="T54" fmla="*/ 34 w 182"/>
                  <a:gd name="T55" fmla="*/ 147 h 205"/>
                  <a:gd name="T56" fmla="*/ 34 w 182"/>
                  <a:gd name="T57" fmla="*/ 163 h 205"/>
                  <a:gd name="T58" fmla="*/ 24 w 182"/>
                  <a:gd name="T59" fmla="*/ 197 h 205"/>
                  <a:gd name="T60" fmla="*/ 48 w 182"/>
                  <a:gd name="T61" fmla="*/ 205 h 205"/>
                  <a:gd name="T62" fmla="*/ 92 w 182"/>
                  <a:gd name="T63" fmla="*/ 131 h 205"/>
                  <a:gd name="T64" fmla="*/ 92 w 182"/>
                  <a:gd name="T65" fmla="*/ 74 h 205"/>
                  <a:gd name="T66" fmla="*/ 48 w 182"/>
                  <a:gd name="T67" fmla="*/ 0 h 205"/>
                  <a:gd name="T68" fmla="*/ 13 w 182"/>
                  <a:gd name="T69" fmla="*/ 8 h 205"/>
                  <a:gd name="T70" fmla="*/ 0 w 182"/>
                  <a:gd name="T71" fmla="*/ 205 h 205"/>
                  <a:gd name="T72" fmla="*/ 24 w 182"/>
                  <a:gd name="T73" fmla="*/ 197 h 205"/>
                  <a:gd name="T74" fmla="*/ 13 w 182"/>
                  <a:gd name="T75" fmla="*/ 163 h 205"/>
                  <a:gd name="T76" fmla="*/ 13 w 182"/>
                  <a:gd name="T77" fmla="*/ 147 h 205"/>
                  <a:gd name="T78" fmla="*/ 24 w 182"/>
                  <a:gd name="T79" fmla="*/ 112 h 205"/>
                  <a:gd name="T80" fmla="*/ 24 w 182"/>
                  <a:gd name="T81" fmla="*/ 93 h 205"/>
                  <a:gd name="T82" fmla="*/ 13 w 182"/>
                  <a:gd name="T83" fmla="*/ 58 h 205"/>
                  <a:gd name="T84" fmla="*/ 13 w 182"/>
                  <a:gd name="T85" fmla="*/ 42 h 205"/>
                  <a:gd name="T86" fmla="*/ 24 w 182"/>
                  <a:gd name="T87"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2" h="205">
                    <a:moveTo>
                      <a:pt x="159" y="197"/>
                    </a:moveTo>
                    <a:lnTo>
                      <a:pt x="169" y="197"/>
                    </a:lnTo>
                    <a:lnTo>
                      <a:pt x="169" y="205"/>
                    </a:lnTo>
                    <a:lnTo>
                      <a:pt x="182" y="205"/>
                    </a:lnTo>
                    <a:lnTo>
                      <a:pt x="182" y="0"/>
                    </a:lnTo>
                    <a:lnTo>
                      <a:pt x="169" y="0"/>
                    </a:lnTo>
                    <a:lnTo>
                      <a:pt x="169" y="8"/>
                    </a:lnTo>
                    <a:lnTo>
                      <a:pt x="159" y="8"/>
                    </a:lnTo>
                    <a:lnTo>
                      <a:pt x="159" y="23"/>
                    </a:lnTo>
                    <a:lnTo>
                      <a:pt x="169" y="23"/>
                    </a:lnTo>
                    <a:lnTo>
                      <a:pt x="169" y="42"/>
                    </a:lnTo>
                    <a:lnTo>
                      <a:pt x="159" y="42"/>
                    </a:lnTo>
                    <a:lnTo>
                      <a:pt x="159" y="58"/>
                    </a:lnTo>
                    <a:lnTo>
                      <a:pt x="169" y="58"/>
                    </a:lnTo>
                    <a:lnTo>
                      <a:pt x="169" y="77"/>
                    </a:lnTo>
                    <a:lnTo>
                      <a:pt x="159" y="77"/>
                    </a:lnTo>
                    <a:lnTo>
                      <a:pt x="159" y="93"/>
                    </a:lnTo>
                    <a:lnTo>
                      <a:pt x="169" y="93"/>
                    </a:lnTo>
                    <a:lnTo>
                      <a:pt x="169" y="112"/>
                    </a:lnTo>
                    <a:lnTo>
                      <a:pt x="159" y="112"/>
                    </a:lnTo>
                    <a:lnTo>
                      <a:pt x="159" y="128"/>
                    </a:lnTo>
                    <a:lnTo>
                      <a:pt x="169" y="128"/>
                    </a:lnTo>
                    <a:lnTo>
                      <a:pt x="169" y="147"/>
                    </a:lnTo>
                    <a:lnTo>
                      <a:pt x="159" y="147"/>
                    </a:lnTo>
                    <a:lnTo>
                      <a:pt x="159" y="163"/>
                    </a:lnTo>
                    <a:lnTo>
                      <a:pt x="169" y="163"/>
                    </a:lnTo>
                    <a:lnTo>
                      <a:pt x="169" y="182"/>
                    </a:lnTo>
                    <a:lnTo>
                      <a:pt x="159" y="182"/>
                    </a:lnTo>
                    <a:lnTo>
                      <a:pt x="159" y="197"/>
                    </a:lnTo>
                    <a:close/>
                    <a:moveTo>
                      <a:pt x="92" y="150"/>
                    </a:moveTo>
                    <a:lnTo>
                      <a:pt x="135" y="150"/>
                    </a:lnTo>
                    <a:lnTo>
                      <a:pt x="135" y="205"/>
                    </a:lnTo>
                    <a:lnTo>
                      <a:pt x="148" y="205"/>
                    </a:lnTo>
                    <a:lnTo>
                      <a:pt x="148" y="197"/>
                    </a:lnTo>
                    <a:lnTo>
                      <a:pt x="159" y="197"/>
                    </a:lnTo>
                    <a:lnTo>
                      <a:pt x="159" y="182"/>
                    </a:lnTo>
                    <a:lnTo>
                      <a:pt x="148" y="182"/>
                    </a:lnTo>
                    <a:lnTo>
                      <a:pt x="148" y="163"/>
                    </a:lnTo>
                    <a:lnTo>
                      <a:pt x="159" y="163"/>
                    </a:lnTo>
                    <a:lnTo>
                      <a:pt x="159" y="147"/>
                    </a:lnTo>
                    <a:lnTo>
                      <a:pt x="148" y="147"/>
                    </a:lnTo>
                    <a:lnTo>
                      <a:pt x="148" y="128"/>
                    </a:lnTo>
                    <a:lnTo>
                      <a:pt x="159" y="128"/>
                    </a:lnTo>
                    <a:lnTo>
                      <a:pt x="159" y="112"/>
                    </a:lnTo>
                    <a:lnTo>
                      <a:pt x="148" y="112"/>
                    </a:lnTo>
                    <a:lnTo>
                      <a:pt x="148" y="93"/>
                    </a:lnTo>
                    <a:lnTo>
                      <a:pt x="159" y="93"/>
                    </a:lnTo>
                    <a:lnTo>
                      <a:pt x="159" y="77"/>
                    </a:lnTo>
                    <a:lnTo>
                      <a:pt x="148" y="77"/>
                    </a:lnTo>
                    <a:lnTo>
                      <a:pt x="148" y="58"/>
                    </a:lnTo>
                    <a:lnTo>
                      <a:pt x="159" y="58"/>
                    </a:lnTo>
                    <a:lnTo>
                      <a:pt x="159" y="42"/>
                    </a:lnTo>
                    <a:lnTo>
                      <a:pt x="148" y="42"/>
                    </a:lnTo>
                    <a:lnTo>
                      <a:pt x="148" y="23"/>
                    </a:lnTo>
                    <a:lnTo>
                      <a:pt x="159" y="23"/>
                    </a:lnTo>
                    <a:lnTo>
                      <a:pt x="159" y="8"/>
                    </a:lnTo>
                    <a:lnTo>
                      <a:pt x="148" y="8"/>
                    </a:lnTo>
                    <a:lnTo>
                      <a:pt x="148" y="0"/>
                    </a:lnTo>
                    <a:lnTo>
                      <a:pt x="135" y="0"/>
                    </a:lnTo>
                    <a:lnTo>
                      <a:pt x="135" y="55"/>
                    </a:lnTo>
                    <a:lnTo>
                      <a:pt x="92" y="55"/>
                    </a:lnTo>
                    <a:lnTo>
                      <a:pt x="92" y="74"/>
                    </a:lnTo>
                    <a:lnTo>
                      <a:pt x="135" y="74"/>
                    </a:lnTo>
                    <a:lnTo>
                      <a:pt x="135" y="131"/>
                    </a:lnTo>
                    <a:lnTo>
                      <a:pt x="92" y="131"/>
                    </a:lnTo>
                    <a:lnTo>
                      <a:pt x="92" y="150"/>
                    </a:lnTo>
                    <a:close/>
                    <a:moveTo>
                      <a:pt x="34" y="0"/>
                    </a:moveTo>
                    <a:lnTo>
                      <a:pt x="34" y="8"/>
                    </a:lnTo>
                    <a:lnTo>
                      <a:pt x="24" y="8"/>
                    </a:lnTo>
                    <a:lnTo>
                      <a:pt x="24" y="23"/>
                    </a:lnTo>
                    <a:lnTo>
                      <a:pt x="34" y="23"/>
                    </a:lnTo>
                    <a:lnTo>
                      <a:pt x="34" y="42"/>
                    </a:lnTo>
                    <a:lnTo>
                      <a:pt x="24" y="42"/>
                    </a:lnTo>
                    <a:lnTo>
                      <a:pt x="24" y="58"/>
                    </a:lnTo>
                    <a:lnTo>
                      <a:pt x="34" y="58"/>
                    </a:lnTo>
                    <a:lnTo>
                      <a:pt x="34" y="77"/>
                    </a:lnTo>
                    <a:lnTo>
                      <a:pt x="24" y="77"/>
                    </a:lnTo>
                    <a:lnTo>
                      <a:pt x="24" y="93"/>
                    </a:lnTo>
                    <a:lnTo>
                      <a:pt x="34" y="93"/>
                    </a:lnTo>
                    <a:lnTo>
                      <a:pt x="34" y="112"/>
                    </a:lnTo>
                    <a:lnTo>
                      <a:pt x="24" y="112"/>
                    </a:lnTo>
                    <a:lnTo>
                      <a:pt x="24" y="128"/>
                    </a:lnTo>
                    <a:lnTo>
                      <a:pt x="34" y="128"/>
                    </a:lnTo>
                    <a:lnTo>
                      <a:pt x="34" y="147"/>
                    </a:lnTo>
                    <a:lnTo>
                      <a:pt x="24" y="147"/>
                    </a:lnTo>
                    <a:lnTo>
                      <a:pt x="24" y="163"/>
                    </a:lnTo>
                    <a:lnTo>
                      <a:pt x="34" y="163"/>
                    </a:lnTo>
                    <a:lnTo>
                      <a:pt x="34" y="182"/>
                    </a:lnTo>
                    <a:lnTo>
                      <a:pt x="24" y="182"/>
                    </a:lnTo>
                    <a:lnTo>
                      <a:pt x="24" y="197"/>
                    </a:lnTo>
                    <a:lnTo>
                      <a:pt x="34" y="197"/>
                    </a:lnTo>
                    <a:lnTo>
                      <a:pt x="34" y="205"/>
                    </a:lnTo>
                    <a:lnTo>
                      <a:pt x="48" y="205"/>
                    </a:lnTo>
                    <a:lnTo>
                      <a:pt x="48" y="150"/>
                    </a:lnTo>
                    <a:lnTo>
                      <a:pt x="92" y="150"/>
                    </a:lnTo>
                    <a:lnTo>
                      <a:pt x="92" y="131"/>
                    </a:lnTo>
                    <a:lnTo>
                      <a:pt x="48" y="131"/>
                    </a:lnTo>
                    <a:lnTo>
                      <a:pt x="48" y="74"/>
                    </a:lnTo>
                    <a:lnTo>
                      <a:pt x="92" y="74"/>
                    </a:lnTo>
                    <a:lnTo>
                      <a:pt x="92" y="55"/>
                    </a:lnTo>
                    <a:lnTo>
                      <a:pt x="48" y="55"/>
                    </a:lnTo>
                    <a:lnTo>
                      <a:pt x="48" y="0"/>
                    </a:lnTo>
                    <a:lnTo>
                      <a:pt x="34" y="0"/>
                    </a:lnTo>
                    <a:close/>
                    <a:moveTo>
                      <a:pt x="24" y="8"/>
                    </a:moveTo>
                    <a:lnTo>
                      <a:pt x="13" y="8"/>
                    </a:lnTo>
                    <a:lnTo>
                      <a:pt x="13" y="0"/>
                    </a:lnTo>
                    <a:lnTo>
                      <a:pt x="0" y="0"/>
                    </a:lnTo>
                    <a:lnTo>
                      <a:pt x="0" y="205"/>
                    </a:lnTo>
                    <a:lnTo>
                      <a:pt x="13" y="205"/>
                    </a:lnTo>
                    <a:lnTo>
                      <a:pt x="13" y="197"/>
                    </a:lnTo>
                    <a:lnTo>
                      <a:pt x="24" y="197"/>
                    </a:lnTo>
                    <a:lnTo>
                      <a:pt x="24" y="182"/>
                    </a:lnTo>
                    <a:lnTo>
                      <a:pt x="13" y="182"/>
                    </a:lnTo>
                    <a:lnTo>
                      <a:pt x="13" y="163"/>
                    </a:lnTo>
                    <a:lnTo>
                      <a:pt x="24" y="163"/>
                    </a:lnTo>
                    <a:lnTo>
                      <a:pt x="24" y="147"/>
                    </a:lnTo>
                    <a:lnTo>
                      <a:pt x="13" y="147"/>
                    </a:lnTo>
                    <a:lnTo>
                      <a:pt x="13" y="128"/>
                    </a:lnTo>
                    <a:lnTo>
                      <a:pt x="24" y="128"/>
                    </a:lnTo>
                    <a:lnTo>
                      <a:pt x="24" y="112"/>
                    </a:lnTo>
                    <a:lnTo>
                      <a:pt x="13" y="112"/>
                    </a:lnTo>
                    <a:lnTo>
                      <a:pt x="13" y="93"/>
                    </a:lnTo>
                    <a:lnTo>
                      <a:pt x="24" y="93"/>
                    </a:lnTo>
                    <a:lnTo>
                      <a:pt x="24" y="77"/>
                    </a:lnTo>
                    <a:lnTo>
                      <a:pt x="13" y="77"/>
                    </a:lnTo>
                    <a:lnTo>
                      <a:pt x="13" y="58"/>
                    </a:lnTo>
                    <a:lnTo>
                      <a:pt x="24" y="58"/>
                    </a:lnTo>
                    <a:lnTo>
                      <a:pt x="24" y="42"/>
                    </a:lnTo>
                    <a:lnTo>
                      <a:pt x="13" y="42"/>
                    </a:lnTo>
                    <a:lnTo>
                      <a:pt x="13" y="23"/>
                    </a:lnTo>
                    <a:lnTo>
                      <a:pt x="24" y="23"/>
                    </a:lnTo>
                    <a:lnTo>
                      <a:pt x="24" y="8"/>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278"/>
              <p:cNvSpPr>
                <a:spLocks/>
              </p:cNvSpPr>
              <p:nvPr/>
            </p:nvSpPr>
            <p:spPr bwMode="auto">
              <a:xfrm>
                <a:off x="5794375" y="1592262"/>
                <a:ext cx="31750" cy="312738"/>
              </a:xfrm>
              <a:custGeom>
                <a:avLst/>
                <a:gdLst>
                  <a:gd name="T0" fmla="*/ 0 w 20"/>
                  <a:gd name="T1" fmla="*/ 0 h 197"/>
                  <a:gd name="T2" fmla="*/ 0 w 20"/>
                  <a:gd name="T3" fmla="*/ 197 h 197"/>
                  <a:gd name="T4" fmla="*/ 20 w 20"/>
                  <a:gd name="T5" fmla="*/ 197 h 197"/>
                  <a:gd name="T6" fmla="*/ 20 w 20"/>
                  <a:gd name="T7" fmla="*/ 0 h 197"/>
                  <a:gd name="T8" fmla="*/ 20 w 20"/>
                  <a:gd name="T9" fmla="*/ 0 h 197"/>
                  <a:gd name="T10" fmla="*/ 15 w 20"/>
                  <a:gd name="T11" fmla="*/ 1 h 197"/>
                  <a:gd name="T12" fmla="*/ 10 w 20"/>
                  <a:gd name="T13" fmla="*/ 1 h 197"/>
                  <a:gd name="T14" fmla="*/ 10 w 20"/>
                  <a:gd name="T15" fmla="*/ 1 h 197"/>
                  <a:gd name="T16" fmla="*/ 4 w 20"/>
                  <a:gd name="T17" fmla="*/ 1 h 197"/>
                  <a:gd name="T18" fmla="*/ 0 w 20"/>
                  <a:gd name="T19" fmla="*/ 0 h 197"/>
                  <a:gd name="T20" fmla="*/ 0 w 20"/>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97">
                    <a:moveTo>
                      <a:pt x="0" y="0"/>
                    </a:moveTo>
                    <a:lnTo>
                      <a:pt x="0" y="197"/>
                    </a:lnTo>
                    <a:lnTo>
                      <a:pt x="20" y="197"/>
                    </a:lnTo>
                    <a:lnTo>
                      <a:pt x="20" y="0"/>
                    </a:lnTo>
                    <a:lnTo>
                      <a:pt x="20" y="0"/>
                    </a:lnTo>
                    <a:lnTo>
                      <a:pt x="15" y="1"/>
                    </a:lnTo>
                    <a:lnTo>
                      <a:pt x="10" y="1"/>
                    </a:lnTo>
                    <a:lnTo>
                      <a:pt x="10" y="1"/>
                    </a:lnTo>
                    <a:lnTo>
                      <a:pt x="4" y="1"/>
                    </a:lnTo>
                    <a:lnTo>
                      <a:pt x="0" y="0"/>
                    </a:lnTo>
                    <a:lnTo>
                      <a:pt x="0"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279"/>
              <p:cNvSpPr>
                <a:spLocks/>
              </p:cNvSpPr>
              <p:nvPr/>
            </p:nvSpPr>
            <p:spPr bwMode="auto">
              <a:xfrm>
                <a:off x="5783263" y="1531937"/>
                <a:ext cx="52387" cy="52388"/>
              </a:xfrm>
              <a:custGeom>
                <a:avLst/>
                <a:gdLst>
                  <a:gd name="T0" fmla="*/ 17 w 33"/>
                  <a:gd name="T1" fmla="*/ 0 h 33"/>
                  <a:gd name="T2" fmla="*/ 17 w 33"/>
                  <a:gd name="T3" fmla="*/ 0 h 33"/>
                  <a:gd name="T4" fmla="*/ 23 w 33"/>
                  <a:gd name="T5" fmla="*/ 2 h 33"/>
                  <a:gd name="T6" fmla="*/ 29 w 33"/>
                  <a:gd name="T7" fmla="*/ 6 h 33"/>
                  <a:gd name="T8" fmla="*/ 33 w 33"/>
                  <a:gd name="T9" fmla="*/ 10 h 33"/>
                  <a:gd name="T10" fmla="*/ 33 w 33"/>
                  <a:gd name="T11" fmla="*/ 16 h 33"/>
                  <a:gd name="T12" fmla="*/ 33 w 33"/>
                  <a:gd name="T13" fmla="*/ 16 h 33"/>
                  <a:gd name="T14" fmla="*/ 33 w 33"/>
                  <a:gd name="T15" fmla="*/ 23 h 33"/>
                  <a:gd name="T16" fmla="*/ 29 w 33"/>
                  <a:gd name="T17" fmla="*/ 29 h 33"/>
                  <a:gd name="T18" fmla="*/ 23 w 33"/>
                  <a:gd name="T19" fmla="*/ 31 h 33"/>
                  <a:gd name="T20" fmla="*/ 17 w 33"/>
                  <a:gd name="T21" fmla="*/ 33 h 33"/>
                  <a:gd name="T22" fmla="*/ 17 w 33"/>
                  <a:gd name="T23" fmla="*/ 33 h 33"/>
                  <a:gd name="T24" fmla="*/ 11 w 33"/>
                  <a:gd name="T25" fmla="*/ 31 h 33"/>
                  <a:gd name="T26" fmla="*/ 6 w 33"/>
                  <a:gd name="T27" fmla="*/ 29 h 33"/>
                  <a:gd name="T28" fmla="*/ 2 w 33"/>
                  <a:gd name="T29" fmla="*/ 23 h 33"/>
                  <a:gd name="T30" fmla="*/ 0 w 33"/>
                  <a:gd name="T31" fmla="*/ 16 h 33"/>
                  <a:gd name="T32" fmla="*/ 0 w 33"/>
                  <a:gd name="T33" fmla="*/ 16 h 33"/>
                  <a:gd name="T34" fmla="*/ 2 w 33"/>
                  <a:gd name="T35" fmla="*/ 10 h 33"/>
                  <a:gd name="T36" fmla="*/ 6 w 33"/>
                  <a:gd name="T37" fmla="*/ 6 h 33"/>
                  <a:gd name="T38" fmla="*/ 11 w 33"/>
                  <a:gd name="T39" fmla="*/ 2 h 33"/>
                  <a:gd name="T40" fmla="*/ 17 w 33"/>
                  <a:gd name="T41" fmla="*/ 0 h 33"/>
                  <a:gd name="T42" fmla="*/ 17 w 33"/>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3">
                    <a:moveTo>
                      <a:pt x="17" y="0"/>
                    </a:moveTo>
                    <a:lnTo>
                      <a:pt x="17" y="0"/>
                    </a:lnTo>
                    <a:lnTo>
                      <a:pt x="23" y="2"/>
                    </a:lnTo>
                    <a:lnTo>
                      <a:pt x="29" y="6"/>
                    </a:lnTo>
                    <a:lnTo>
                      <a:pt x="33" y="10"/>
                    </a:lnTo>
                    <a:lnTo>
                      <a:pt x="33" y="16"/>
                    </a:lnTo>
                    <a:lnTo>
                      <a:pt x="33" y="16"/>
                    </a:lnTo>
                    <a:lnTo>
                      <a:pt x="33" y="23"/>
                    </a:lnTo>
                    <a:lnTo>
                      <a:pt x="29" y="29"/>
                    </a:lnTo>
                    <a:lnTo>
                      <a:pt x="23" y="31"/>
                    </a:lnTo>
                    <a:lnTo>
                      <a:pt x="17" y="33"/>
                    </a:lnTo>
                    <a:lnTo>
                      <a:pt x="17" y="33"/>
                    </a:lnTo>
                    <a:lnTo>
                      <a:pt x="11" y="31"/>
                    </a:lnTo>
                    <a:lnTo>
                      <a:pt x="6" y="29"/>
                    </a:lnTo>
                    <a:lnTo>
                      <a:pt x="2" y="23"/>
                    </a:lnTo>
                    <a:lnTo>
                      <a:pt x="0" y="16"/>
                    </a:lnTo>
                    <a:lnTo>
                      <a:pt x="0" y="16"/>
                    </a:lnTo>
                    <a:lnTo>
                      <a:pt x="2" y="10"/>
                    </a:lnTo>
                    <a:lnTo>
                      <a:pt x="6" y="6"/>
                    </a:lnTo>
                    <a:lnTo>
                      <a:pt x="11" y="2"/>
                    </a:lnTo>
                    <a:lnTo>
                      <a:pt x="17" y="0"/>
                    </a:lnTo>
                    <a:lnTo>
                      <a:pt x="17"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Rectangle 280"/>
              <p:cNvSpPr>
                <a:spLocks noChangeArrowheads="1"/>
              </p:cNvSpPr>
              <p:nvPr/>
            </p:nvSpPr>
            <p:spPr bwMode="auto">
              <a:xfrm>
                <a:off x="5848350" y="1593850"/>
                <a:ext cx="280987" cy="201613"/>
              </a:xfrm>
              <a:prstGeom prst="rect">
                <a:avLst/>
              </a:prstGeom>
              <a:solidFill>
                <a:srgbClr val="4077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281"/>
              <p:cNvSpPr>
                <a:spLocks/>
              </p:cNvSpPr>
              <p:nvPr/>
            </p:nvSpPr>
            <p:spPr bwMode="auto">
              <a:xfrm>
                <a:off x="6743700" y="263525"/>
                <a:ext cx="150812" cy="446088"/>
              </a:xfrm>
              <a:custGeom>
                <a:avLst/>
                <a:gdLst>
                  <a:gd name="T0" fmla="*/ 10 w 95"/>
                  <a:gd name="T1" fmla="*/ 32 h 281"/>
                  <a:gd name="T2" fmla="*/ 10 w 95"/>
                  <a:gd name="T3" fmla="*/ 32 h 281"/>
                  <a:gd name="T4" fmla="*/ 4 w 95"/>
                  <a:gd name="T5" fmla="*/ 50 h 281"/>
                  <a:gd name="T6" fmla="*/ 2 w 95"/>
                  <a:gd name="T7" fmla="*/ 59 h 281"/>
                  <a:gd name="T8" fmla="*/ 0 w 95"/>
                  <a:gd name="T9" fmla="*/ 68 h 281"/>
                  <a:gd name="T10" fmla="*/ 0 w 95"/>
                  <a:gd name="T11" fmla="*/ 68 h 281"/>
                  <a:gd name="T12" fmla="*/ 0 w 95"/>
                  <a:gd name="T13" fmla="*/ 76 h 281"/>
                  <a:gd name="T14" fmla="*/ 0 w 95"/>
                  <a:gd name="T15" fmla="*/ 84 h 281"/>
                  <a:gd name="T16" fmla="*/ 3 w 95"/>
                  <a:gd name="T17" fmla="*/ 90 h 281"/>
                  <a:gd name="T18" fmla="*/ 7 w 95"/>
                  <a:gd name="T19" fmla="*/ 97 h 281"/>
                  <a:gd name="T20" fmla="*/ 7 w 95"/>
                  <a:gd name="T21" fmla="*/ 97 h 281"/>
                  <a:gd name="T22" fmla="*/ 12 w 95"/>
                  <a:gd name="T23" fmla="*/ 105 h 281"/>
                  <a:gd name="T24" fmla="*/ 18 w 95"/>
                  <a:gd name="T25" fmla="*/ 113 h 281"/>
                  <a:gd name="T26" fmla="*/ 26 w 95"/>
                  <a:gd name="T27" fmla="*/ 122 h 281"/>
                  <a:gd name="T28" fmla="*/ 34 w 95"/>
                  <a:gd name="T29" fmla="*/ 128 h 281"/>
                  <a:gd name="T30" fmla="*/ 34 w 95"/>
                  <a:gd name="T31" fmla="*/ 281 h 281"/>
                  <a:gd name="T32" fmla="*/ 61 w 95"/>
                  <a:gd name="T33" fmla="*/ 281 h 281"/>
                  <a:gd name="T34" fmla="*/ 61 w 95"/>
                  <a:gd name="T35" fmla="*/ 128 h 281"/>
                  <a:gd name="T36" fmla="*/ 61 w 95"/>
                  <a:gd name="T37" fmla="*/ 128 h 281"/>
                  <a:gd name="T38" fmla="*/ 69 w 95"/>
                  <a:gd name="T39" fmla="*/ 122 h 281"/>
                  <a:gd name="T40" fmla="*/ 77 w 95"/>
                  <a:gd name="T41" fmla="*/ 113 h 281"/>
                  <a:gd name="T42" fmla="*/ 83 w 95"/>
                  <a:gd name="T43" fmla="*/ 105 h 281"/>
                  <a:gd name="T44" fmla="*/ 88 w 95"/>
                  <a:gd name="T45" fmla="*/ 97 h 281"/>
                  <a:gd name="T46" fmla="*/ 88 w 95"/>
                  <a:gd name="T47" fmla="*/ 97 h 281"/>
                  <a:gd name="T48" fmla="*/ 92 w 95"/>
                  <a:gd name="T49" fmla="*/ 90 h 281"/>
                  <a:gd name="T50" fmla="*/ 95 w 95"/>
                  <a:gd name="T51" fmla="*/ 84 h 281"/>
                  <a:gd name="T52" fmla="*/ 95 w 95"/>
                  <a:gd name="T53" fmla="*/ 76 h 281"/>
                  <a:gd name="T54" fmla="*/ 95 w 95"/>
                  <a:gd name="T55" fmla="*/ 68 h 281"/>
                  <a:gd name="T56" fmla="*/ 95 w 95"/>
                  <a:gd name="T57" fmla="*/ 68 h 281"/>
                  <a:gd name="T58" fmla="*/ 93 w 95"/>
                  <a:gd name="T59" fmla="*/ 59 h 281"/>
                  <a:gd name="T60" fmla="*/ 91 w 95"/>
                  <a:gd name="T61" fmla="*/ 50 h 281"/>
                  <a:gd name="T62" fmla="*/ 85 w 95"/>
                  <a:gd name="T63" fmla="*/ 32 h 281"/>
                  <a:gd name="T64" fmla="*/ 85 w 95"/>
                  <a:gd name="T65" fmla="*/ 32 h 281"/>
                  <a:gd name="T66" fmla="*/ 81 w 95"/>
                  <a:gd name="T67" fmla="*/ 24 h 281"/>
                  <a:gd name="T68" fmla="*/ 77 w 95"/>
                  <a:gd name="T69" fmla="*/ 14 h 281"/>
                  <a:gd name="T70" fmla="*/ 74 w 95"/>
                  <a:gd name="T71" fmla="*/ 8 h 281"/>
                  <a:gd name="T72" fmla="*/ 72 w 95"/>
                  <a:gd name="T73" fmla="*/ 4 h 281"/>
                  <a:gd name="T74" fmla="*/ 68 w 95"/>
                  <a:gd name="T75" fmla="*/ 1 h 281"/>
                  <a:gd name="T76" fmla="*/ 64 w 95"/>
                  <a:gd name="T77" fmla="*/ 0 h 281"/>
                  <a:gd name="T78" fmla="*/ 70 w 95"/>
                  <a:gd name="T79" fmla="*/ 66 h 281"/>
                  <a:gd name="T80" fmla="*/ 61 w 95"/>
                  <a:gd name="T81" fmla="*/ 66 h 281"/>
                  <a:gd name="T82" fmla="*/ 54 w 95"/>
                  <a:gd name="T83" fmla="*/ 0 h 281"/>
                  <a:gd name="T84" fmla="*/ 47 w 95"/>
                  <a:gd name="T85" fmla="*/ 0 h 281"/>
                  <a:gd name="T86" fmla="*/ 41 w 95"/>
                  <a:gd name="T87" fmla="*/ 0 h 281"/>
                  <a:gd name="T88" fmla="*/ 34 w 95"/>
                  <a:gd name="T89" fmla="*/ 66 h 281"/>
                  <a:gd name="T90" fmla="*/ 25 w 95"/>
                  <a:gd name="T91" fmla="*/ 66 h 281"/>
                  <a:gd name="T92" fmla="*/ 31 w 95"/>
                  <a:gd name="T93" fmla="*/ 0 h 281"/>
                  <a:gd name="T94" fmla="*/ 31 w 95"/>
                  <a:gd name="T95" fmla="*/ 0 h 281"/>
                  <a:gd name="T96" fmla="*/ 27 w 95"/>
                  <a:gd name="T97" fmla="*/ 1 h 281"/>
                  <a:gd name="T98" fmla="*/ 23 w 95"/>
                  <a:gd name="T99" fmla="*/ 4 h 281"/>
                  <a:gd name="T100" fmla="*/ 20 w 95"/>
                  <a:gd name="T101" fmla="*/ 8 h 281"/>
                  <a:gd name="T102" fmla="*/ 18 w 95"/>
                  <a:gd name="T103" fmla="*/ 14 h 281"/>
                  <a:gd name="T104" fmla="*/ 14 w 95"/>
                  <a:gd name="T105" fmla="*/ 24 h 281"/>
                  <a:gd name="T106" fmla="*/ 10 w 95"/>
                  <a:gd name="T107" fmla="*/ 32 h 281"/>
                  <a:gd name="T108" fmla="*/ 10 w 95"/>
                  <a:gd name="T109" fmla="*/ 3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281">
                    <a:moveTo>
                      <a:pt x="10" y="32"/>
                    </a:moveTo>
                    <a:lnTo>
                      <a:pt x="10" y="32"/>
                    </a:lnTo>
                    <a:lnTo>
                      <a:pt x="4" y="50"/>
                    </a:lnTo>
                    <a:lnTo>
                      <a:pt x="2" y="59"/>
                    </a:lnTo>
                    <a:lnTo>
                      <a:pt x="0" y="68"/>
                    </a:lnTo>
                    <a:lnTo>
                      <a:pt x="0" y="68"/>
                    </a:lnTo>
                    <a:lnTo>
                      <a:pt x="0" y="76"/>
                    </a:lnTo>
                    <a:lnTo>
                      <a:pt x="0" y="84"/>
                    </a:lnTo>
                    <a:lnTo>
                      <a:pt x="3" y="90"/>
                    </a:lnTo>
                    <a:lnTo>
                      <a:pt x="7" y="97"/>
                    </a:lnTo>
                    <a:lnTo>
                      <a:pt x="7" y="97"/>
                    </a:lnTo>
                    <a:lnTo>
                      <a:pt x="12" y="105"/>
                    </a:lnTo>
                    <a:lnTo>
                      <a:pt x="18" y="113"/>
                    </a:lnTo>
                    <a:lnTo>
                      <a:pt x="26" y="122"/>
                    </a:lnTo>
                    <a:lnTo>
                      <a:pt x="34" y="128"/>
                    </a:lnTo>
                    <a:lnTo>
                      <a:pt x="34" y="281"/>
                    </a:lnTo>
                    <a:lnTo>
                      <a:pt x="61" y="281"/>
                    </a:lnTo>
                    <a:lnTo>
                      <a:pt x="61" y="128"/>
                    </a:lnTo>
                    <a:lnTo>
                      <a:pt x="61" y="128"/>
                    </a:lnTo>
                    <a:lnTo>
                      <a:pt x="69" y="122"/>
                    </a:lnTo>
                    <a:lnTo>
                      <a:pt x="77" y="113"/>
                    </a:lnTo>
                    <a:lnTo>
                      <a:pt x="83" y="105"/>
                    </a:lnTo>
                    <a:lnTo>
                      <a:pt x="88" y="97"/>
                    </a:lnTo>
                    <a:lnTo>
                      <a:pt x="88" y="97"/>
                    </a:lnTo>
                    <a:lnTo>
                      <a:pt x="92" y="90"/>
                    </a:lnTo>
                    <a:lnTo>
                      <a:pt x="95" y="84"/>
                    </a:lnTo>
                    <a:lnTo>
                      <a:pt x="95" y="76"/>
                    </a:lnTo>
                    <a:lnTo>
                      <a:pt x="95" y="68"/>
                    </a:lnTo>
                    <a:lnTo>
                      <a:pt x="95" y="68"/>
                    </a:lnTo>
                    <a:lnTo>
                      <a:pt x="93" y="59"/>
                    </a:lnTo>
                    <a:lnTo>
                      <a:pt x="91" y="50"/>
                    </a:lnTo>
                    <a:lnTo>
                      <a:pt x="85" y="32"/>
                    </a:lnTo>
                    <a:lnTo>
                      <a:pt x="85" y="32"/>
                    </a:lnTo>
                    <a:lnTo>
                      <a:pt x="81" y="24"/>
                    </a:lnTo>
                    <a:lnTo>
                      <a:pt x="77" y="14"/>
                    </a:lnTo>
                    <a:lnTo>
                      <a:pt x="74" y="8"/>
                    </a:lnTo>
                    <a:lnTo>
                      <a:pt x="72" y="4"/>
                    </a:lnTo>
                    <a:lnTo>
                      <a:pt x="68" y="1"/>
                    </a:lnTo>
                    <a:lnTo>
                      <a:pt x="64" y="0"/>
                    </a:lnTo>
                    <a:lnTo>
                      <a:pt x="70" y="66"/>
                    </a:lnTo>
                    <a:lnTo>
                      <a:pt x="61" y="66"/>
                    </a:lnTo>
                    <a:lnTo>
                      <a:pt x="54" y="0"/>
                    </a:lnTo>
                    <a:lnTo>
                      <a:pt x="47" y="0"/>
                    </a:lnTo>
                    <a:lnTo>
                      <a:pt x="41" y="0"/>
                    </a:lnTo>
                    <a:lnTo>
                      <a:pt x="34" y="66"/>
                    </a:lnTo>
                    <a:lnTo>
                      <a:pt x="25" y="66"/>
                    </a:lnTo>
                    <a:lnTo>
                      <a:pt x="31" y="0"/>
                    </a:lnTo>
                    <a:lnTo>
                      <a:pt x="31" y="0"/>
                    </a:lnTo>
                    <a:lnTo>
                      <a:pt x="27" y="1"/>
                    </a:lnTo>
                    <a:lnTo>
                      <a:pt x="23" y="4"/>
                    </a:lnTo>
                    <a:lnTo>
                      <a:pt x="20" y="8"/>
                    </a:lnTo>
                    <a:lnTo>
                      <a:pt x="18" y="14"/>
                    </a:lnTo>
                    <a:lnTo>
                      <a:pt x="14" y="24"/>
                    </a:lnTo>
                    <a:lnTo>
                      <a:pt x="10" y="32"/>
                    </a:lnTo>
                    <a:lnTo>
                      <a:pt x="10" y="32"/>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282"/>
              <p:cNvSpPr>
                <a:spLocks/>
              </p:cNvSpPr>
              <p:nvPr/>
            </p:nvSpPr>
            <p:spPr bwMode="auto">
              <a:xfrm>
                <a:off x="6964363" y="263525"/>
                <a:ext cx="101600" cy="446088"/>
              </a:xfrm>
              <a:custGeom>
                <a:avLst/>
                <a:gdLst>
                  <a:gd name="T0" fmla="*/ 0 w 64"/>
                  <a:gd name="T1" fmla="*/ 78 h 281"/>
                  <a:gd name="T2" fmla="*/ 0 w 64"/>
                  <a:gd name="T3" fmla="*/ 78 h 281"/>
                  <a:gd name="T4" fmla="*/ 2 w 64"/>
                  <a:gd name="T5" fmla="*/ 103 h 281"/>
                  <a:gd name="T6" fmla="*/ 6 w 64"/>
                  <a:gd name="T7" fmla="*/ 120 h 281"/>
                  <a:gd name="T8" fmla="*/ 10 w 64"/>
                  <a:gd name="T9" fmla="*/ 134 h 281"/>
                  <a:gd name="T10" fmla="*/ 16 w 64"/>
                  <a:gd name="T11" fmla="*/ 144 h 281"/>
                  <a:gd name="T12" fmla="*/ 22 w 64"/>
                  <a:gd name="T13" fmla="*/ 150 h 281"/>
                  <a:gd name="T14" fmla="*/ 29 w 64"/>
                  <a:gd name="T15" fmla="*/ 154 h 281"/>
                  <a:gd name="T16" fmla="*/ 34 w 64"/>
                  <a:gd name="T17" fmla="*/ 157 h 281"/>
                  <a:gd name="T18" fmla="*/ 37 w 64"/>
                  <a:gd name="T19" fmla="*/ 157 h 281"/>
                  <a:gd name="T20" fmla="*/ 37 w 64"/>
                  <a:gd name="T21" fmla="*/ 281 h 281"/>
                  <a:gd name="T22" fmla="*/ 64 w 64"/>
                  <a:gd name="T23" fmla="*/ 281 h 281"/>
                  <a:gd name="T24" fmla="*/ 64 w 64"/>
                  <a:gd name="T25" fmla="*/ 0 h 281"/>
                  <a:gd name="T26" fmla="*/ 37 w 64"/>
                  <a:gd name="T27" fmla="*/ 0 h 281"/>
                  <a:gd name="T28" fmla="*/ 37 w 64"/>
                  <a:gd name="T29" fmla="*/ 0 h 281"/>
                  <a:gd name="T30" fmla="*/ 31 w 64"/>
                  <a:gd name="T31" fmla="*/ 1 h 281"/>
                  <a:gd name="T32" fmla="*/ 26 w 64"/>
                  <a:gd name="T33" fmla="*/ 4 h 281"/>
                  <a:gd name="T34" fmla="*/ 19 w 64"/>
                  <a:gd name="T35" fmla="*/ 9 h 281"/>
                  <a:gd name="T36" fmla="*/ 12 w 64"/>
                  <a:gd name="T37" fmla="*/ 19 h 281"/>
                  <a:gd name="T38" fmla="*/ 10 w 64"/>
                  <a:gd name="T39" fmla="*/ 26 h 281"/>
                  <a:gd name="T40" fmla="*/ 6 w 64"/>
                  <a:gd name="T41" fmla="*/ 32 h 281"/>
                  <a:gd name="T42" fmla="*/ 4 w 64"/>
                  <a:gd name="T43" fmla="*/ 42 h 281"/>
                  <a:gd name="T44" fmla="*/ 2 w 64"/>
                  <a:gd name="T45" fmla="*/ 53 h 281"/>
                  <a:gd name="T46" fmla="*/ 2 w 64"/>
                  <a:gd name="T47" fmla="*/ 65 h 281"/>
                  <a:gd name="T48" fmla="*/ 0 w 64"/>
                  <a:gd name="T49" fmla="*/ 78 h 281"/>
                  <a:gd name="T50" fmla="*/ 0 w 64"/>
                  <a:gd name="T51" fmla="*/ 7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281">
                    <a:moveTo>
                      <a:pt x="0" y="78"/>
                    </a:moveTo>
                    <a:lnTo>
                      <a:pt x="0" y="78"/>
                    </a:lnTo>
                    <a:lnTo>
                      <a:pt x="2" y="103"/>
                    </a:lnTo>
                    <a:lnTo>
                      <a:pt x="6" y="120"/>
                    </a:lnTo>
                    <a:lnTo>
                      <a:pt x="10" y="134"/>
                    </a:lnTo>
                    <a:lnTo>
                      <a:pt x="16" y="144"/>
                    </a:lnTo>
                    <a:lnTo>
                      <a:pt x="22" y="150"/>
                    </a:lnTo>
                    <a:lnTo>
                      <a:pt x="29" y="154"/>
                    </a:lnTo>
                    <a:lnTo>
                      <a:pt x="34" y="157"/>
                    </a:lnTo>
                    <a:lnTo>
                      <a:pt x="37" y="157"/>
                    </a:lnTo>
                    <a:lnTo>
                      <a:pt x="37" y="281"/>
                    </a:lnTo>
                    <a:lnTo>
                      <a:pt x="64" y="281"/>
                    </a:lnTo>
                    <a:lnTo>
                      <a:pt x="64" y="0"/>
                    </a:lnTo>
                    <a:lnTo>
                      <a:pt x="37" y="0"/>
                    </a:lnTo>
                    <a:lnTo>
                      <a:pt x="37" y="0"/>
                    </a:lnTo>
                    <a:lnTo>
                      <a:pt x="31" y="1"/>
                    </a:lnTo>
                    <a:lnTo>
                      <a:pt x="26" y="4"/>
                    </a:lnTo>
                    <a:lnTo>
                      <a:pt x="19" y="9"/>
                    </a:lnTo>
                    <a:lnTo>
                      <a:pt x="12" y="19"/>
                    </a:lnTo>
                    <a:lnTo>
                      <a:pt x="10" y="26"/>
                    </a:lnTo>
                    <a:lnTo>
                      <a:pt x="6" y="32"/>
                    </a:lnTo>
                    <a:lnTo>
                      <a:pt x="4" y="42"/>
                    </a:lnTo>
                    <a:lnTo>
                      <a:pt x="2" y="53"/>
                    </a:lnTo>
                    <a:lnTo>
                      <a:pt x="2" y="65"/>
                    </a:lnTo>
                    <a:lnTo>
                      <a:pt x="0" y="78"/>
                    </a:lnTo>
                    <a:lnTo>
                      <a:pt x="0" y="7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283"/>
              <p:cNvSpPr>
                <a:spLocks/>
              </p:cNvSpPr>
              <p:nvPr/>
            </p:nvSpPr>
            <p:spPr bwMode="auto">
              <a:xfrm>
                <a:off x="5884863" y="1290637"/>
                <a:ext cx="100012" cy="203200"/>
              </a:xfrm>
              <a:custGeom>
                <a:avLst/>
                <a:gdLst>
                  <a:gd name="T0" fmla="*/ 0 w 63"/>
                  <a:gd name="T1" fmla="*/ 128 h 128"/>
                  <a:gd name="T2" fmla="*/ 63 w 63"/>
                  <a:gd name="T3" fmla="*/ 52 h 128"/>
                  <a:gd name="T4" fmla="*/ 0 w 63"/>
                  <a:gd name="T5" fmla="*/ 0 h 128"/>
                  <a:gd name="T6" fmla="*/ 0 w 63"/>
                  <a:gd name="T7" fmla="*/ 128 h 128"/>
                </a:gdLst>
                <a:ahLst/>
                <a:cxnLst>
                  <a:cxn ang="0">
                    <a:pos x="T0" y="T1"/>
                  </a:cxn>
                  <a:cxn ang="0">
                    <a:pos x="T2" y="T3"/>
                  </a:cxn>
                  <a:cxn ang="0">
                    <a:pos x="T4" y="T5"/>
                  </a:cxn>
                  <a:cxn ang="0">
                    <a:pos x="T6" y="T7"/>
                  </a:cxn>
                </a:cxnLst>
                <a:rect l="0" t="0" r="r" b="b"/>
                <a:pathLst>
                  <a:path w="63" h="128">
                    <a:moveTo>
                      <a:pt x="0" y="128"/>
                    </a:moveTo>
                    <a:lnTo>
                      <a:pt x="63" y="52"/>
                    </a:lnTo>
                    <a:lnTo>
                      <a:pt x="0" y="0"/>
                    </a:lnTo>
                    <a:lnTo>
                      <a:pt x="0" y="12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284"/>
              <p:cNvSpPr>
                <a:spLocks/>
              </p:cNvSpPr>
              <p:nvPr/>
            </p:nvSpPr>
            <p:spPr bwMode="auto">
              <a:xfrm>
                <a:off x="6129338" y="1290637"/>
                <a:ext cx="103187" cy="203200"/>
              </a:xfrm>
              <a:custGeom>
                <a:avLst/>
                <a:gdLst>
                  <a:gd name="T0" fmla="*/ 65 w 65"/>
                  <a:gd name="T1" fmla="*/ 128 h 128"/>
                  <a:gd name="T2" fmla="*/ 65 w 65"/>
                  <a:gd name="T3" fmla="*/ 0 h 128"/>
                  <a:gd name="T4" fmla="*/ 0 w 65"/>
                  <a:gd name="T5" fmla="*/ 52 h 128"/>
                  <a:gd name="T6" fmla="*/ 65 w 65"/>
                  <a:gd name="T7" fmla="*/ 128 h 128"/>
                </a:gdLst>
                <a:ahLst/>
                <a:cxnLst>
                  <a:cxn ang="0">
                    <a:pos x="T0" y="T1"/>
                  </a:cxn>
                  <a:cxn ang="0">
                    <a:pos x="T2" y="T3"/>
                  </a:cxn>
                  <a:cxn ang="0">
                    <a:pos x="T4" y="T5"/>
                  </a:cxn>
                  <a:cxn ang="0">
                    <a:pos x="T6" y="T7"/>
                  </a:cxn>
                </a:cxnLst>
                <a:rect l="0" t="0" r="r" b="b"/>
                <a:pathLst>
                  <a:path w="65" h="128">
                    <a:moveTo>
                      <a:pt x="65" y="128"/>
                    </a:moveTo>
                    <a:lnTo>
                      <a:pt x="65" y="0"/>
                    </a:lnTo>
                    <a:lnTo>
                      <a:pt x="0" y="52"/>
                    </a:lnTo>
                    <a:lnTo>
                      <a:pt x="65" y="12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Rectangle 285"/>
              <p:cNvSpPr>
                <a:spLocks noChangeArrowheads="1"/>
              </p:cNvSpPr>
              <p:nvPr/>
            </p:nvSpPr>
            <p:spPr bwMode="auto">
              <a:xfrm>
                <a:off x="6229350" y="1501775"/>
                <a:ext cx="3175" cy="1588"/>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Rectangle 286"/>
              <p:cNvSpPr>
                <a:spLocks noChangeArrowheads="1"/>
              </p:cNvSpPr>
              <p:nvPr/>
            </p:nvSpPr>
            <p:spPr bwMode="auto">
              <a:xfrm>
                <a:off x="5884863" y="1501775"/>
                <a:ext cx="1587" cy="1588"/>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287"/>
              <p:cNvSpPr>
                <a:spLocks/>
              </p:cNvSpPr>
              <p:nvPr/>
            </p:nvSpPr>
            <p:spPr bwMode="auto">
              <a:xfrm>
                <a:off x="5889625" y="1377950"/>
                <a:ext cx="336550" cy="123825"/>
              </a:xfrm>
              <a:custGeom>
                <a:avLst/>
                <a:gdLst>
                  <a:gd name="T0" fmla="*/ 212 w 212"/>
                  <a:gd name="T1" fmla="*/ 78 h 78"/>
                  <a:gd name="T2" fmla="*/ 210 w 212"/>
                  <a:gd name="T3" fmla="*/ 78 h 78"/>
                  <a:gd name="T4" fmla="*/ 145 w 212"/>
                  <a:gd name="T5" fmla="*/ 0 h 78"/>
                  <a:gd name="T6" fmla="*/ 106 w 212"/>
                  <a:gd name="T7" fmla="*/ 32 h 78"/>
                  <a:gd name="T8" fmla="*/ 66 w 212"/>
                  <a:gd name="T9" fmla="*/ 0 h 78"/>
                  <a:gd name="T10" fmla="*/ 1 w 212"/>
                  <a:gd name="T11" fmla="*/ 78 h 78"/>
                  <a:gd name="T12" fmla="*/ 0 w 212"/>
                  <a:gd name="T13" fmla="*/ 78 h 78"/>
                  <a:gd name="T14" fmla="*/ 212 w 212"/>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2" h="78">
                    <a:moveTo>
                      <a:pt x="212" y="78"/>
                    </a:moveTo>
                    <a:lnTo>
                      <a:pt x="210" y="78"/>
                    </a:lnTo>
                    <a:lnTo>
                      <a:pt x="145" y="0"/>
                    </a:lnTo>
                    <a:lnTo>
                      <a:pt x="106" y="32"/>
                    </a:lnTo>
                    <a:lnTo>
                      <a:pt x="66" y="0"/>
                    </a:lnTo>
                    <a:lnTo>
                      <a:pt x="1" y="78"/>
                    </a:lnTo>
                    <a:lnTo>
                      <a:pt x="0" y="78"/>
                    </a:lnTo>
                    <a:lnTo>
                      <a:pt x="212" y="7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288"/>
              <p:cNvSpPr>
                <a:spLocks/>
              </p:cNvSpPr>
              <p:nvPr/>
            </p:nvSpPr>
            <p:spPr bwMode="auto">
              <a:xfrm>
                <a:off x="5891213" y="1284287"/>
                <a:ext cx="331787" cy="131763"/>
              </a:xfrm>
              <a:custGeom>
                <a:avLst/>
                <a:gdLst>
                  <a:gd name="T0" fmla="*/ 63 w 209"/>
                  <a:gd name="T1" fmla="*/ 51 h 83"/>
                  <a:gd name="T2" fmla="*/ 66 w 209"/>
                  <a:gd name="T3" fmla="*/ 52 h 83"/>
                  <a:gd name="T4" fmla="*/ 69 w 209"/>
                  <a:gd name="T5" fmla="*/ 55 h 83"/>
                  <a:gd name="T6" fmla="*/ 105 w 209"/>
                  <a:gd name="T7" fmla="*/ 83 h 83"/>
                  <a:gd name="T8" fmla="*/ 140 w 209"/>
                  <a:gd name="T9" fmla="*/ 55 h 83"/>
                  <a:gd name="T10" fmla="*/ 143 w 209"/>
                  <a:gd name="T11" fmla="*/ 52 h 83"/>
                  <a:gd name="T12" fmla="*/ 146 w 209"/>
                  <a:gd name="T13" fmla="*/ 51 h 83"/>
                  <a:gd name="T14" fmla="*/ 209 w 209"/>
                  <a:gd name="T15" fmla="*/ 0 h 83"/>
                  <a:gd name="T16" fmla="*/ 0 w 209"/>
                  <a:gd name="T17" fmla="*/ 0 h 83"/>
                  <a:gd name="T18" fmla="*/ 63 w 209"/>
                  <a:gd name="T19" fmla="*/ 5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83">
                    <a:moveTo>
                      <a:pt x="63" y="51"/>
                    </a:moveTo>
                    <a:lnTo>
                      <a:pt x="66" y="52"/>
                    </a:lnTo>
                    <a:lnTo>
                      <a:pt x="69" y="55"/>
                    </a:lnTo>
                    <a:lnTo>
                      <a:pt x="105" y="83"/>
                    </a:lnTo>
                    <a:lnTo>
                      <a:pt x="140" y="55"/>
                    </a:lnTo>
                    <a:lnTo>
                      <a:pt x="143" y="52"/>
                    </a:lnTo>
                    <a:lnTo>
                      <a:pt x="146" y="51"/>
                    </a:lnTo>
                    <a:lnTo>
                      <a:pt x="209" y="0"/>
                    </a:lnTo>
                    <a:lnTo>
                      <a:pt x="0" y="0"/>
                    </a:lnTo>
                    <a:lnTo>
                      <a:pt x="63" y="51"/>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Rectangle 289"/>
              <p:cNvSpPr>
                <a:spLocks noChangeArrowheads="1"/>
              </p:cNvSpPr>
              <p:nvPr/>
            </p:nvSpPr>
            <p:spPr bwMode="auto">
              <a:xfrm>
                <a:off x="7537450" y="1162050"/>
                <a:ext cx="61912" cy="25400"/>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290"/>
              <p:cNvSpPr>
                <a:spLocks noEditPoints="1"/>
              </p:cNvSpPr>
              <p:nvPr/>
            </p:nvSpPr>
            <p:spPr bwMode="auto">
              <a:xfrm>
                <a:off x="7305675" y="1198562"/>
                <a:ext cx="334962" cy="236538"/>
              </a:xfrm>
              <a:custGeom>
                <a:avLst/>
                <a:gdLst>
                  <a:gd name="T0" fmla="*/ 105 w 211"/>
                  <a:gd name="T1" fmla="*/ 149 h 149"/>
                  <a:gd name="T2" fmla="*/ 211 w 211"/>
                  <a:gd name="T3" fmla="*/ 149 h 149"/>
                  <a:gd name="T4" fmla="*/ 211 w 211"/>
                  <a:gd name="T5" fmla="*/ 0 h 149"/>
                  <a:gd name="T6" fmla="*/ 105 w 211"/>
                  <a:gd name="T7" fmla="*/ 0 h 149"/>
                  <a:gd name="T8" fmla="*/ 105 w 211"/>
                  <a:gd name="T9" fmla="*/ 16 h 149"/>
                  <a:gd name="T10" fmla="*/ 105 w 211"/>
                  <a:gd name="T11" fmla="*/ 16 h 149"/>
                  <a:gd name="T12" fmla="*/ 117 w 211"/>
                  <a:gd name="T13" fmla="*/ 17 h 149"/>
                  <a:gd name="T14" fmla="*/ 128 w 211"/>
                  <a:gd name="T15" fmla="*/ 21 h 149"/>
                  <a:gd name="T16" fmla="*/ 139 w 211"/>
                  <a:gd name="T17" fmla="*/ 27 h 149"/>
                  <a:gd name="T18" fmla="*/ 147 w 211"/>
                  <a:gd name="T19" fmla="*/ 33 h 149"/>
                  <a:gd name="T20" fmla="*/ 154 w 211"/>
                  <a:gd name="T21" fmla="*/ 41 h 149"/>
                  <a:gd name="T22" fmla="*/ 159 w 211"/>
                  <a:gd name="T23" fmla="*/ 52 h 149"/>
                  <a:gd name="T24" fmla="*/ 163 w 211"/>
                  <a:gd name="T25" fmla="*/ 63 h 149"/>
                  <a:gd name="T26" fmla="*/ 165 w 211"/>
                  <a:gd name="T27" fmla="*/ 75 h 149"/>
                  <a:gd name="T28" fmla="*/ 165 w 211"/>
                  <a:gd name="T29" fmla="*/ 75 h 149"/>
                  <a:gd name="T30" fmla="*/ 163 w 211"/>
                  <a:gd name="T31" fmla="*/ 86 h 149"/>
                  <a:gd name="T32" fmla="*/ 159 w 211"/>
                  <a:gd name="T33" fmla="*/ 98 h 149"/>
                  <a:gd name="T34" fmla="*/ 154 w 211"/>
                  <a:gd name="T35" fmla="*/ 108 h 149"/>
                  <a:gd name="T36" fmla="*/ 147 w 211"/>
                  <a:gd name="T37" fmla="*/ 116 h 149"/>
                  <a:gd name="T38" fmla="*/ 139 w 211"/>
                  <a:gd name="T39" fmla="*/ 124 h 149"/>
                  <a:gd name="T40" fmla="*/ 128 w 211"/>
                  <a:gd name="T41" fmla="*/ 129 h 149"/>
                  <a:gd name="T42" fmla="*/ 117 w 211"/>
                  <a:gd name="T43" fmla="*/ 132 h 149"/>
                  <a:gd name="T44" fmla="*/ 105 w 211"/>
                  <a:gd name="T45" fmla="*/ 133 h 149"/>
                  <a:gd name="T46" fmla="*/ 105 w 211"/>
                  <a:gd name="T47" fmla="*/ 149 h 149"/>
                  <a:gd name="T48" fmla="*/ 0 w 211"/>
                  <a:gd name="T49" fmla="*/ 149 h 149"/>
                  <a:gd name="T50" fmla="*/ 105 w 211"/>
                  <a:gd name="T51" fmla="*/ 149 h 149"/>
                  <a:gd name="T52" fmla="*/ 105 w 211"/>
                  <a:gd name="T53" fmla="*/ 133 h 149"/>
                  <a:gd name="T54" fmla="*/ 105 w 211"/>
                  <a:gd name="T55" fmla="*/ 133 h 149"/>
                  <a:gd name="T56" fmla="*/ 94 w 211"/>
                  <a:gd name="T57" fmla="*/ 132 h 149"/>
                  <a:gd name="T58" fmla="*/ 82 w 211"/>
                  <a:gd name="T59" fmla="*/ 129 h 149"/>
                  <a:gd name="T60" fmla="*/ 73 w 211"/>
                  <a:gd name="T61" fmla="*/ 124 h 149"/>
                  <a:gd name="T62" fmla="*/ 65 w 211"/>
                  <a:gd name="T63" fmla="*/ 116 h 149"/>
                  <a:gd name="T64" fmla="*/ 57 w 211"/>
                  <a:gd name="T65" fmla="*/ 108 h 149"/>
                  <a:gd name="T66" fmla="*/ 51 w 211"/>
                  <a:gd name="T67" fmla="*/ 98 h 149"/>
                  <a:gd name="T68" fmla="*/ 49 w 211"/>
                  <a:gd name="T69" fmla="*/ 86 h 149"/>
                  <a:gd name="T70" fmla="*/ 47 w 211"/>
                  <a:gd name="T71" fmla="*/ 75 h 149"/>
                  <a:gd name="T72" fmla="*/ 47 w 211"/>
                  <a:gd name="T73" fmla="*/ 75 h 149"/>
                  <a:gd name="T74" fmla="*/ 49 w 211"/>
                  <a:gd name="T75" fmla="*/ 63 h 149"/>
                  <a:gd name="T76" fmla="*/ 51 w 211"/>
                  <a:gd name="T77" fmla="*/ 52 h 149"/>
                  <a:gd name="T78" fmla="*/ 57 w 211"/>
                  <a:gd name="T79" fmla="*/ 41 h 149"/>
                  <a:gd name="T80" fmla="*/ 65 w 211"/>
                  <a:gd name="T81" fmla="*/ 33 h 149"/>
                  <a:gd name="T82" fmla="*/ 73 w 211"/>
                  <a:gd name="T83" fmla="*/ 27 h 149"/>
                  <a:gd name="T84" fmla="*/ 82 w 211"/>
                  <a:gd name="T85" fmla="*/ 21 h 149"/>
                  <a:gd name="T86" fmla="*/ 94 w 211"/>
                  <a:gd name="T87" fmla="*/ 17 h 149"/>
                  <a:gd name="T88" fmla="*/ 105 w 211"/>
                  <a:gd name="T89" fmla="*/ 16 h 149"/>
                  <a:gd name="T90" fmla="*/ 105 w 211"/>
                  <a:gd name="T91" fmla="*/ 0 h 149"/>
                  <a:gd name="T92" fmla="*/ 0 w 211"/>
                  <a:gd name="T93" fmla="*/ 0 h 149"/>
                  <a:gd name="T94" fmla="*/ 0 w 211"/>
                  <a:gd name="T9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1" h="149">
                    <a:moveTo>
                      <a:pt x="105" y="149"/>
                    </a:moveTo>
                    <a:lnTo>
                      <a:pt x="211" y="149"/>
                    </a:lnTo>
                    <a:lnTo>
                      <a:pt x="211" y="0"/>
                    </a:lnTo>
                    <a:lnTo>
                      <a:pt x="105" y="0"/>
                    </a:lnTo>
                    <a:lnTo>
                      <a:pt x="105" y="16"/>
                    </a:lnTo>
                    <a:lnTo>
                      <a:pt x="105" y="16"/>
                    </a:lnTo>
                    <a:lnTo>
                      <a:pt x="117" y="17"/>
                    </a:lnTo>
                    <a:lnTo>
                      <a:pt x="128" y="21"/>
                    </a:lnTo>
                    <a:lnTo>
                      <a:pt x="139" y="27"/>
                    </a:lnTo>
                    <a:lnTo>
                      <a:pt x="147" y="33"/>
                    </a:lnTo>
                    <a:lnTo>
                      <a:pt x="154" y="41"/>
                    </a:lnTo>
                    <a:lnTo>
                      <a:pt x="159" y="52"/>
                    </a:lnTo>
                    <a:lnTo>
                      <a:pt x="163" y="63"/>
                    </a:lnTo>
                    <a:lnTo>
                      <a:pt x="165" y="75"/>
                    </a:lnTo>
                    <a:lnTo>
                      <a:pt x="165" y="75"/>
                    </a:lnTo>
                    <a:lnTo>
                      <a:pt x="163" y="86"/>
                    </a:lnTo>
                    <a:lnTo>
                      <a:pt x="159" y="98"/>
                    </a:lnTo>
                    <a:lnTo>
                      <a:pt x="154" y="108"/>
                    </a:lnTo>
                    <a:lnTo>
                      <a:pt x="147" y="116"/>
                    </a:lnTo>
                    <a:lnTo>
                      <a:pt x="139" y="124"/>
                    </a:lnTo>
                    <a:lnTo>
                      <a:pt x="128" y="129"/>
                    </a:lnTo>
                    <a:lnTo>
                      <a:pt x="117" y="132"/>
                    </a:lnTo>
                    <a:lnTo>
                      <a:pt x="105" y="133"/>
                    </a:lnTo>
                    <a:lnTo>
                      <a:pt x="105" y="149"/>
                    </a:lnTo>
                    <a:close/>
                    <a:moveTo>
                      <a:pt x="0" y="149"/>
                    </a:moveTo>
                    <a:lnTo>
                      <a:pt x="105" y="149"/>
                    </a:lnTo>
                    <a:lnTo>
                      <a:pt x="105" y="133"/>
                    </a:lnTo>
                    <a:lnTo>
                      <a:pt x="105" y="133"/>
                    </a:lnTo>
                    <a:lnTo>
                      <a:pt x="94" y="132"/>
                    </a:lnTo>
                    <a:lnTo>
                      <a:pt x="82" y="129"/>
                    </a:lnTo>
                    <a:lnTo>
                      <a:pt x="73" y="124"/>
                    </a:lnTo>
                    <a:lnTo>
                      <a:pt x="65" y="116"/>
                    </a:lnTo>
                    <a:lnTo>
                      <a:pt x="57" y="108"/>
                    </a:lnTo>
                    <a:lnTo>
                      <a:pt x="51" y="98"/>
                    </a:lnTo>
                    <a:lnTo>
                      <a:pt x="49" y="86"/>
                    </a:lnTo>
                    <a:lnTo>
                      <a:pt x="47" y="75"/>
                    </a:lnTo>
                    <a:lnTo>
                      <a:pt x="47" y="75"/>
                    </a:lnTo>
                    <a:lnTo>
                      <a:pt x="49" y="63"/>
                    </a:lnTo>
                    <a:lnTo>
                      <a:pt x="51" y="52"/>
                    </a:lnTo>
                    <a:lnTo>
                      <a:pt x="57" y="41"/>
                    </a:lnTo>
                    <a:lnTo>
                      <a:pt x="65" y="33"/>
                    </a:lnTo>
                    <a:lnTo>
                      <a:pt x="73" y="27"/>
                    </a:lnTo>
                    <a:lnTo>
                      <a:pt x="82" y="21"/>
                    </a:lnTo>
                    <a:lnTo>
                      <a:pt x="94" y="17"/>
                    </a:lnTo>
                    <a:lnTo>
                      <a:pt x="105" y="16"/>
                    </a:lnTo>
                    <a:lnTo>
                      <a:pt x="105" y="0"/>
                    </a:lnTo>
                    <a:lnTo>
                      <a:pt x="0" y="0"/>
                    </a:lnTo>
                    <a:lnTo>
                      <a:pt x="0" y="149"/>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291"/>
              <p:cNvSpPr>
                <a:spLocks/>
              </p:cNvSpPr>
              <p:nvPr/>
            </p:nvSpPr>
            <p:spPr bwMode="auto">
              <a:xfrm>
                <a:off x="7410450" y="1254125"/>
                <a:ext cx="127000" cy="125413"/>
              </a:xfrm>
              <a:custGeom>
                <a:avLst/>
                <a:gdLst>
                  <a:gd name="T0" fmla="*/ 39 w 80"/>
                  <a:gd name="T1" fmla="*/ 79 h 79"/>
                  <a:gd name="T2" fmla="*/ 39 w 80"/>
                  <a:gd name="T3" fmla="*/ 79 h 79"/>
                  <a:gd name="T4" fmla="*/ 47 w 80"/>
                  <a:gd name="T5" fmla="*/ 78 h 79"/>
                  <a:gd name="T6" fmla="*/ 55 w 80"/>
                  <a:gd name="T7" fmla="*/ 77 h 79"/>
                  <a:gd name="T8" fmla="*/ 62 w 80"/>
                  <a:gd name="T9" fmla="*/ 73 h 79"/>
                  <a:gd name="T10" fmla="*/ 68 w 80"/>
                  <a:gd name="T11" fmla="*/ 67 h 79"/>
                  <a:gd name="T12" fmla="*/ 73 w 80"/>
                  <a:gd name="T13" fmla="*/ 62 h 79"/>
                  <a:gd name="T14" fmla="*/ 76 w 80"/>
                  <a:gd name="T15" fmla="*/ 55 h 79"/>
                  <a:gd name="T16" fmla="*/ 78 w 80"/>
                  <a:gd name="T17" fmla="*/ 48 h 79"/>
                  <a:gd name="T18" fmla="*/ 80 w 80"/>
                  <a:gd name="T19" fmla="*/ 40 h 79"/>
                  <a:gd name="T20" fmla="*/ 80 w 80"/>
                  <a:gd name="T21" fmla="*/ 40 h 79"/>
                  <a:gd name="T22" fmla="*/ 78 w 80"/>
                  <a:gd name="T23" fmla="*/ 32 h 79"/>
                  <a:gd name="T24" fmla="*/ 76 w 80"/>
                  <a:gd name="T25" fmla="*/ 24 h 79"/>
                  <a:gd name="T26" fmla="*/ 73 w 80"/>
                  <a:gd name="T27" fmla="*/ 17 h 79"/>
                  <a:gd name="T28" fmla="*/ 68 w 80"/>
                  <a:gd name="T29" fmla="*/ 12 h 79"/>
                  <a:gd name="T30" fmla="*/ 62 w 80"/>
                  <a:gd name="T31" fmla="*/ 6 h 79"/>
                  <a:gd name="T32" fmla="*/ 55 w 80"/>
                  <a:gd name="T33" fmla="*/ 4 h 79"/>
                  <a:gd name="T34" fmla="*/ 47 w 80"/>
                  <a:gd name="T35" fmla="*/ 1 h 79"/>
                  <a:gd name="T36" fmla="*/ 39 w 80"/>
                  <a:gd name="T37" fmla="*/ 0 h 79"/>
                  <a:gd name="T38" fmla="*/ 39 w 80"/>
                  <a:gd name="T39" fmla="*/ 0 h 79"/>
                  <a:gd name="T40" fmla="*/ 31 w 80"/>
                  <a:gd name="T41" fmla="*/ 1 h 79"/>
                  <a:gd name="T42" fmla="*/ 24 w 80"/>
                  <a:gd name="T43" fmla="*/ 4 h 79"/>
                  <a:gd name="T44" fmla="*/ 18 w 80"/>
                  <a:gd name="T45" fmla="*/ 6 h 79"/>
                  <a:gd name="T46" fmla="*/ 12 w 80"/>
                  <a:gd name="T47" fmla="*/ 12 h 79"/>
                  <a:gd name="T48" fmla="*/ 7 w 80"/>
                  <a:gd name="T49" fmla="*/ 17 h 79"/>
                  <a:gd name="T50" fmla="*/ 3 w 80"/>
                  <a:gd name="T51" fmla="*/ 24 h 79"/>
                  <a:gd name="T52" fmla="*/ 1 w 80"/>
                  <a:gd name="T53" fmla="*/ 32 h 79"/>
                  <a:gd name="T54" fmla="*/ 0 w 80"/>
                  <a:gd name="T55" fmla="*/ 40 h 79"/>
                  <a:gd name="T56" fmla="*/ 0 w 80"/>
                  <a:gd name="T57" fmla="*/ 40 h 79"/>
                  <a:gd name="T58" fmla="*/ 1 w 80"/>
                  <a:gd name="T59" fmla="*/ 48 h 79"/>
                  <a:gd name="T60" fmla="*/ 3 w 80"/>
                  <a:gd name="T61" fmla="*/ 55 h 79"/>
                  <a:gd name="T62" fmla="*/ 7 w 80"/>
                  <a:gd name="T63" fmla="*/ 62 h 79"/>
                  <a:gd name="T64" fmla="*/ 12 w 80"/>
                  <a:gd name="T65" fmla="*/ 67 h 79"/>
                  <a:gd name="T66" fmla="*/ 18 w 80"/>
                  <a:gd name="T67" fmla="*/ 73 h 79"/>
                  <a:gd name="T68" fmla="*/ 24 w 80"/>
                  <a:gd name="T69" fmla="*/ 77 h 79"/>
                  <a:gd name="T70" fmla="*/ 31 w 80"/>
                  <a:gd name="T71" fmla="*/ 78 h 79"/>
                  <a:gd name="T72" fmla="*/ 39 w 80"/>
                  <a:gd name="T73" fmla="*/ 79 h 79"/>
                  <a:gd name="T74" fmla="*/ 39 w 80"/>
                  <a:gd name="T7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79">
                    <a:moveTo>
                      <a:pt x="39" y="79"/>
                    </a:moveTo>
                    <a:lnTo>
                      <a:pt x="39" y="79"/>
                    </a:lnTo>
                    <a:lnTo>
                      <a:pt x="47" y="78"/>
                    </a:lnTo>
                    <a:lnTo>
                      <a:pt x="55" y="77"/>
                    </a:lnTo>
                    <a:lnTo>
                      <a:pt x="62" y="73"/>
                    </a:lnTo>
                    <a:lnTo>
                      <a:pt x="68" y="67"/>
                    </a:lnTo>
                    <a:lnTo>
                      <a:pt x="73" y="62"/>
                    </a:lnTo>
                    <a:lnTo>
                      <a:pt x="76" y="55"/>
                    </a:lnTo>
                    <a:lnTo>
                      <a:pt x="78" y="48"/>
                    </a:lnTo>
                    <a:lnTo>
                      <a:pt x="80" y="40"/>
                    </a:lnTo>
                    <a:lnTo>
                      <a:pt x="80" y="40"/>
                    </a:lnTo>
                    <a:lnTo>
                      <a:pt x="78" y="32"/>
                    </a:lnTo>
                    <a:lnTo>
                      <a:pt x="76" y="24"/>
                    </a:lnTo>
                    <a:lnTo>
                      <a:pt x="73" y="17"/>
                    </a:lnTo>
                    <a:lnTo>
                      <a:pt x="68" y="12"/>
                    </a:lnTo>
                    <a:lnTo>
                      <a:pt x="62" y="6"/>
                    </a:lnTo>
                    <a:lnTo>
                      <a:pt x="55" y="4"/>
                    </a:lnTo>
                    <a:lnTo>
                      <a:pt x="47" y="1"/>
                    </a:lnTo>
                    <a:lnTo>
                      <a:pt x="39" y="0"/>
                    </a:lnTo>
                    <a:lnTo>
                      <a:pt x="39" y="0"/>
                    </a:lnTo>
                    <a:lnTo>
                      <a:pt x="31" y="1"/>
                    </a:lnTo>
                    <a:lnTo>
                      <a:pt x="24" y="4"/>
                    </a:lnTo>
                    <a:lnTo>
                      <a:pt x="18" y="6"/>
                    </a:lnTo>
                    <a:lnTo>
                      <a:pt x="12" y="12"/>
                    </a:lnTo>
                    <a:lnTo>
                      <a:pt x="7" y="17"/>
                    </a:lnTo>
                    <a:lnTo>
                      <a:pt x="3" y="24"/>
                    </a:lnTo>
                    <a:lnTo>
                      <a:pt x="1" y="32"/>
                    </a:lnTo>
                    <a:lnTo>
                      <a:pt x="0" y="40"/>
                    </a:lnTo>
                    <a:lnTo>
                      <a:pt x="0" y="40"/>
                    </a:lnTo>
                    <a:lnTo>
                      <a:pt x="1" y="48"/>
                    </a:lnTo>
                    <a:lnTo>
                      <a:pt x="3" y="55"/>
                    </a:lnTo>
                    <a:lnTo>
                      <a:pt x="7" y="62"/>
                    </a:lnTo>
                    <a:lnTo>
                      <a:pt x="12" y="67"/>
                    </a:lnTo>
                    <a:lnTo>
                      <a:pt x="18" y="73"/>
                    </a:lnTo>
                    <a:lnTo>
                      <a:pt x="24" y="77"/>
                    </a:lnTo>
                    <a:lnTo>
                      <a:pt x="31" y="78"/>
                    </a:lnTo>
                    <a:lnTo>
                      <a:pt x="39" y="79"/>
                    </a:lnTo>
                    <a:lnTo>
                      <a:pt x="39" y="79"/>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292"/>
              <p:cNvSpPr>
                <a:spLocks/>
              </p:cNvSpPr>
              <p:nvPr/>
            </p:nvSpPr>
            <p:spPr bwMode="auto">
              <a:xfrm>
                <a:off x="3876675" y="1185862"/>
                <a:ext cx="355600" cy="220663"/>
              </a:xfrm>
              <a:custGeom>
                <a:avLst/>
                <a:gdLst>
                  <a:gd name="T0" fmla="*/ 224 w 224"/>
                  <a:gd name="T1" fmla="*/ 114 h 139"/>
                  <a:gd name="T2" fmla="*/ 223 w 224"/>
                  <a:gd name="T3" fmla="*/ 105 h 139"/>
                  <a:gd name="T4" fmla="*/ 217 w 224"/>
                  <a:gd name="T5" fmla="*/ 97 h 139"/>
                  <a:gd name="T6" fmla="*/ 210 w 224"/>
                  <a:gd name="T7" fmla="*/ 91 h 139"/>
                  <a:gd name="T8" fmla="*/ 201 w 224"/>
                  <a:gd name="T9" fmla="*/ 90 h 139"/>
                  <a:gd name="T10" fmla="*/ 202 w 224"/>
                  <a:gd name="T11" fmla="*/ 79 h 139"/>
                  <a:gd name="T12" fmla="*/ 204 w 224"/>
                  <a:gd name="T13" fmla="*/ 70 h 139"/>
                  <a:gd name="T14" fmla="*/ 198 w 224"/>
                  <a:gd name="T15" fmla="*/ 43 h 139"/>
                  <a:gd name="T16" fmla="*/ 183 w 224"/>
                  <a:gd name="T17" fmla="*/ 20 h 139"/>
                  <a:gd name="T18" fmla="*/ 162 w 224"/>
                  <a:gd name="T19" fmla="*/ 6 h 139"/>
                  <a:gd name="T20" fmla="*/ 135 w 224"/>
                  <a:gd name="T21" fmla="*/ 0 h 139"/>
                  <a:gd name="T22" fmla="*/ 120 w 224"/>
                  <a:gd name="T23" fmla="*/ 1 h 139"/>
                  <a:gd name="T24" fmla="*/ 96 w 224"/>
                  <a:gd name="T25" fmla="*/ 12 h 139"/>
                  <a:gd name="T26" fmla="*/ 78 w 224"/>
                  <a:gd name="T27" fmla="*/ 31 h 139"/>
                  <a:gd name="T28" fmla="*/ 67 w 224"/>
                  <a:gd name="T29" fmla="*/ 55 h 139"/>
                  <a:gd name="T30" fmla="*/ 66 w 224"/>
                  <a:gd name="T31" fmla="*/ 68 h 139"/>
                  <a:gd name="T32" fmla="*/ 54 w 224"/>
                  <a:gd name="T33" fmla="*/ 62 h 139"/>
                  <a:gd name="T34" fmla="*/ 40 w 224"/>
                  <a:gd name="T35" fmla="*/ 59 h 139"/>
                  <a:gd name="T36" fmla="*/ 32 w 224"/>
                  <a:gd name="T37" fmla="*/ 59 h 139"/>
                  <a:gd name="T38" fmla="*/ 17 w 224"/>
                  <a:gd name="T39" fmla="*/ 66 h 139"/>
                  <a:gd name="T40" fmla="*/ 7 w 224"/>
                  <a:gd name="T41" fmla="*/ 76 h 139"/>
                  <a:gd name="T42" fmla="*/ 1 w 224"/>
                  <a:gd name="T43" fmla="*/ 90 h 139"/>
                  <a:gd name="T44" fmla="*/ 0 w 224"/>
                  <a:gd name="T45" fmla="*/ 98 h 139"/>
                  <a:gd name="T46" fmla="*/ 3 w 224"/>
                  <a:gd name="T47" fmla="*/ 114 h 139"/>
                  <a:gd name="T48" fmla="*/ 12 w 224"/>
                  <a:gd name="T49" fmla="*/ 126 h 139"/>
                  <a:gd name="T50" fmla="*/ 24 w 224"/>
                  <a:gd name="T51" fmla="*/ 136 h 139"/>
                  <a:gd name="T52" fmla="*/ 40 w 224"/>
                  <a:gd name="T53" fmla="*/ 139 h 139"/>
                  <a:gd name="T54" fmla="*/ 135 w 224"/>
                  <a:gd name="T55" fmla="*/ 139 h 139"/>
                  <a:gd name="T56" fmla="*/ 200 w 224"/>
                  <a:gd name="T57" fmla="*/ 139 h 139"/>
                  <a:gd name="T58" fmla="*/ 209 w 224"/>
                  <a:gd name="T59" fmla="*/ 136 h 139"/>
                  <a:gd name="T60" fmla="*/ 217 w 224"/>
                  <a:gd name="T61" fmla="*/ 132 h 139"/>
                  <a:gd name="T62" fmla="*/ 223 w 224"/>
                  <a:gd name="T63" fmla="*/ 124 h 139"/>
                  <a:gd name="T64" fmla="*/ 224 w 224"/>
                  <a:gd name="T65" fmla="*/ 1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4" h="139">
                    <a:moveTo>
                      <a:pt x="224" y="114"/>
                    </a:moveTo>
                    <a:lnTo>
                      <a:pt x="224" y="114"/>
                    </a:lnTo>
                    <a:lnTo>
                      <a:pt x="224" y="109"/>
                    </a:lnTo>
                    <a:lnTo>
                      <a:pt x="223" y="105"/>
                    </a:lnTo>
                    <a:lnTo>
                      <a:pt x="220" y="101"/>
                    </a:lnTo>
                    <a:lnTo>
                      <a:pt x="217" y="97"/>
                    </a:lnTo>
                    <a:lnTo>
                      <a:pt x="215" y="94"/>
                    </a:lnTo>
                    <a:lnTo>
                      <a:pt x="210" y="91"/>
                    </a:lnTo>
                    <a:lnTo>
                      <a:pt x="205" y="90"/>
                    </a:lnTo>
                    <a:lnTo>
                      <a:pt x="201" y="90"/>
                    </a:lnTo>
                    <a:lnTo>
                      <a:pt x="201" y="90"/>
                    </a:lnTo>
                    <a:lnTo>
                      <a:pt x="202" y="79"/>
                    </a:lnTo>
                    <a:lnTo>
                      <a:pt x="204" y="70"/>
                    </a:lnTo>
                    <a:lnTo>
                      <a:pt x="204" y="70"/>
                    </a:lnTo>
                    <a:lnTo>
                      <a:pt x="202" y="55"/>
                    </a:lnTo>
                    <a:lnTo>
                      <a:pt x="198" y="43"/>
                    </a:lnTo>
                    <a:lnTo>
                      <a:pt x="192" y="31"/>
                    </a:lnTo>
                    <a:lnTo>
                      <a:pt x="183" y="20"/>
                    </a:lnTo>
                    <a:lnTo>
                      <a:pt x="173" y="12"/>
                    </a:lnTo>
                    <a:lnTo>
                      <a:pt x="162" y="6"/>
                    </a:lnTo>
                    <a:lnTo>
                      <a:pt x="148" y="2"/>
                    </a:lnTo>
                    <a:lnTo>
                      <a:pt x="135" y="0"/>
                    </a:lnTo>
                    <a:lnTo>
                      <a:pt x="135" y="0"/>
                    </a:lnTo>
                    <a:lnTo>
                      <a:pt x="120" y="1"/>
                    </a:lnTo>
                    <a:lnTo>
                      <a:pt x="108" y="5"/>
                    </a:lnTo>
                    <a:lnTo>
                      <a:pt x="96" y="12"/>
                    </a:lnTo>
                    <a:lnTo>
                      <a:pt x="86" y="20"/>
                    </a:lnTo>
                    <a:lnTo>
                      <a:pt x="78" y="31"/>
                    </a:lnTo>
                    <a:lnTo>
                      <a:pt x="71" y="41"/>
                    </a:lnTo>
                    <a:lnTo>
                      <a:pt x="67" y="55"/>
                    </a:lnTo>
                    <a:lnTo>
                      <a:pt x="66" y="68"/>
                    </a:lnTo>
                    <a:lnTo>
                      <a:pt x="66" y="68"/>
                    </a:lnTo>
                    <a:lnTo>
                      <a:pt x="59" y="64"/>
                    </a:lnTo>
                    <a:lnTo>
                      <a:pt x="54" y="62"/>
                    </a:lnTo>
                    <a:lnTo>
                      <a:pt x="47" y="59"/>
                    </a:lnTo>
                    <a:lnTo>
                      <a:pt x="40" y="59"/>
                    </a:lnTo>
                    <a:lnTo>
                      <a:pt x="40" y="59"/>
                    </a:lnTo>
                    <a:lnTo>
                      <a:pt x="32" y="59"/>
                    </a:lnTo>
                    <a:lnTo>
                      <a:pt x="24" y="62"/>
                    </a:lnTo>
                    <a:lnTo>
                      <a:pt x="17" y="66"/>
                    </a:lnTo>
                    <a:lnTo>
                      <a:pt x="12" y="70"/>
                    </a:lnTo>
                    <a:lnTo>
                      <a:pt x="7" y="76"/>
                    </a:lnTo>
                    <a:lnTo>
                      <a:pt x="3" y="83"/>
                    </a:lnTo>
                    <a:lnTo>
                      <a:pt x="1" y="90"/>
                    </a:lnTo>
                    <a:lnTo>
                      <a:pt x="0" y="98"/>
                    </a:lnTo>
                    <a:lnTo>
                      <a:pt x="0" y="98"/>
                    </a:lnTo>
                    <a:lnTo>
                      <a:pt x="1" y="106"/>
                    </a:lnTo>
                    <a:lnTo>
                      <a:pt x="3" y="114"/>
                    </a:lnTo>
                    <a:lnTo>
                      <a:pt x="7" y="121"/>
                    </a:lnTo>
                    <a:lnTo>
                      <a:pt x="12" y="126"/>
                    </a:lnTo>
                    <a:lnTo>
                      <a:pt x="17" y="132"/>
                    </a:lnTo>
                    <a:lnTo>
                      <a:pt x="24" y="136"/>
                    </a:lnTo>
                    <a:lnTo>
                      <a:pt x="32" y="137"/>
                    </a:lnTo>
                    <a:lnTo>
                      <a:pt x="40" y="139"/>
                    </a:lnTo>
                    <a:lnTo>
                      <a:pt x="131" y="139"/>
                    </a:lnTo>
                    <a:lnTo>
                      <a:pt x="135" y="139"/>
                    </a:lnTo>
                    <a:lnTo>
                      <a:pt x="200" y="139"/>
                    </a:lnTo>
                    <a:lnTo>
                      <a:pt x="200" y="139"/>
                    </a:lnTo>
                    <a:lnTo>
                      <a:pt x="205" y="139"/>
                    </a:lnTo>
                    <a:lnTo>
                      <a:pt x="209" y="136"/>
                    </a:lnTo>
                    <a:lnTo>
                      <a:pt x="213" y="135"/>
                    </a:lnTo>
                    <a:lnTo>
                      <a:pt x="217" y="132"/>
                    </a:lnTo>
                    <a:lnTo>
                      <a:pt x="220" y="128"/>
                    </a:lnTo>
                    <a:lnTo>
                      <a:pt x="223" y="124"/>
                    </a:lnTo>
                    <a:lnTo>
                      <a:pt x="224" y="118"/>
                    </a:lnTo>
                    <a:lnTo>
                      <a:pt x="224" y="114"/>
                    </a:lnTo>
                    <a:lnTo>
                      <a:pt x="224" y="114"/>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Rectangle 293"/>
              <p:cNvSpPr>
                <a:spLocks noChangeArrowheads="1"/>
              </p:cNvSpPr>
              <p:nvPr/>
            </p:nvSpPr>
            <p:spPr bwMode="auto">
              <a:xfrm>
                <a:off x="3927475" y="1425575"/>
                <a:ext cx="30162" cy="68263"/>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Rectangle 294"/>
              <p:cNvSpPr>
                <a:spLocks noChangeArrowheads="1"/>
              </p:cNvSpPr>
              <p:nvPr/>
            </p:nvSpPr>
            <p:spPr bwMode="auto">
              <a:xfrm>
                <a:off x="4003675" y="1462087"/>
                <a:ext cx="28575" cy="68263"/>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Rectangle 295"/>
              <p:cNvSpPr>
                <a:spLocks noChangeArrowheads="1"/>
              </p:cNvSpPr>
              <p:nvPr/>
            </p:nvSpPr>
            <p:spPr bwMode="auto">
              <a:xfrm>
                <a:off x="4075113" y="1425575"/>
                <a:ext cx="33337" cy="68263"/>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Rectangle 296"/>
              <p:cNvSpPr>
                <a:spLocks noChangeArrowheads="1"/>
              </p:cNvSpPr>
              <p:nvPr/>
            </p:nvSpPr>
            <p:spPr bwMode="auto">
              <a:xfrm>
                <a:off x="4151313" y="1462087"/>
                <a:ext cx="31750" cy="68263"/>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297"/>
              <p:cNvSpPr>
                <a:spLocks/>
              </p:cNvSpPr>
              <p:nvPr/>
            </p:nvSpPr>
            <p:spPr bwMode="auto">
              <a:xfrm>
                <a:off x="3128963" y="1746250"/>
                <a:ext cx="38100" cy="39688"/>
              </a:xfrm>
              <a:custGeom>
                <a:avLst/>
                <a:gdLst>
                  <a:gd name="T0" fmla="*/ 12 w 24"/>
                  <a:gd name="T1" fmla="*/ 0 h 25"/>
                  <a:gd name="T2" fmla="*/ 12 w 24"/>
                  <a:gd name="T3" fmla="*/ 0 h 25"/>
                  <a:gd name="T4" fmla="*/ 16 w 24"/>
                  <a:gd name="T5" fmla="*/ 2 h 25"/>
                  <a:gd name="T6" fmla="*/ 20 w 24"/>
                  <a:gd name="T7" fmla="*/ 4 h 25"/>
                  <a:gd name="T8" fmla="*/ 23 w 24"/>
                  <a:gd name="T9" fmla="*/ 8 h 25"/>
                  <a:gd name="T10" fmla="*/ 24 w 24"/>
                  <a:gd name="T11" fmla="*/ 12 h 25"/>
                  <a:gd name="T12" fmla="*/ 24 w 24"/>
                  <a:gd name="T13" fmla="*/ 12 h 25"/>
                  <a:gd name="T14" fmla="*/ 23 w 24"/>
                  <a:gd name="T15" fmla="*/ 18 h 25"/>
                  <a:gd name="T16" fmla="*/ 20 w 24"/>
                  <a:gd name="T17" fmla="*/ 20 h 25"/>
                  <a:gd name="T18" fmla="*/ 16 w 24"/>
                  <a:gd name="T19" fmla="*/ 23 h 25"/>
                  <a:gd name="T20" fmla="*/ 12 w 24"/>
                  <a:gd name="T21" fmla="*/ 25 h 25"/>
                  <a:gd name="T22" fmla="*/ 12 w 24"/>
                  <a:gd name="T23" fmla="*/ 25 h 25"/>
                  <a:gd name="T24" fmla="*/ 8 w 24"/>
                  <a:gd name="T25" fmla="*/ 23 h 25"/>
                  <a:gd name="T26" fmla="*/ 4 w 24"/>
                  <a:gd name="T27" fmla="*/ 20 h 25"/>
                  <a:gd name="T28" fmla="*/ 1 w 24"/>
                  <a:gd name="T29" fmla="*/ 18 h 25"/>
                  <a:gd name="T30" fmla="*/ 0 w 24"/>
                  <a:gd name="T31" fmla="*/ 12 h 25"/>
                  <a:gd name="T32" fmla="*/ 0 w 24"/>
                  <a:gd name="T33" fmla="*/ 12 h 25"/>
                  <a:gd name="T34" fmla="*/ 1 w 24"/>
                  <a:gd name="T35" fmla="*/ 8 h 25"/>
                  <a:gd name="T36" fmla="*/ 4 w 24"/>
                  <a:gd name="T37" fmla="*/ 4 h 25"/>
                  <a:gd name="T38" fmla="*/ 8 w 24"/>
                  <a:gd name="T39" fmla="*/ 2 h 25"/>
                  <a:gd name="T40" fmla="*/ 12 w 24"/>
                  <a:gd name="T41" fmla="*/ 0 h 25"/>
                  <a:gd name="T42" fmla="*/ 12 w 24"/>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5">
                    <a:moveTo>
                      <a:pt x="12" y="0"/>
                    </a:moveTo>
                    <a:lnTo>
                      <a:pt x="12" y="0"/>
                    </a:lnTo>
                    <a:lnTo>
                      <a:pt x="16" y="2"/>
                    </a:lnTo>
                    <a:lnTo>
                      <a:pt x="20" y="4"/>
                    </a:lnTo>
                    <a:lnTo>
                      <a:pt x="23" y="8"/>
                    </a:lnTo>
                    <a:lnTo>
                      <a:pt x="24" y="12"/>
                    </a:lnTo>
                    <a:lnTo>
                      <a:pt x="24" y="12"/>
                    </a:lnTo>
                    <a:lnTo>
                      <a:pt x="23" y="18"/>
                    </a:lnTo>
                    <a:lnTo>
                      <a:pt x="20" y="20"/>
                    </a:lnTo>
                    <a:lnTo>
                      <a:pt x="16" y="23"/>
                    </a:lnTo>
                    <a:lnTo>
                      <a:pt x="12" y="25"/>
                    </a:lnTo>
                    <a:lnTo>
                      <a:pt x="12" y="25"/>
                    </a:lnTo>
                    <a:lnTo>
                      <a:pt x="8" y="23"/>
                    </a:lnTo>
                    <a:lnTo>
                      <a:pt x="4" y="20"/>
                    </a:lnTo>
                    <a:lnTo>
                      <a:pt x="1" y="18"/>
                    </a:lnTo>
                    <a:lnTo>
                      <a:pt x="0" y="12"/>
                    </a:lnTo>
                    <a:lnTo>
                      <a:pt x="0" y="12"/>
                    </a:lnTo>
                    <a:lnTo>
                      <a:pt x="1" y="8"/>
                    </a:lnTo>
                    <a:lnTo>
                      <a:pt x="4" y="4"/>
                    </a:lnTo>
                    <a:lnTo>
                      <a:pt x="8" y="2"/>
                    </a:lnTo>
                    <a:lnTo>
                      <a:pt x="12" y="0"/>
                    </a:lnTo>
                    <a:lnTo>
                      <a:pt x="12"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298"/>
              <p:cNvSpPr>
                <a:spLocks/>
              </p:cNvSpPr>
              <p:nvPr/>
            </p:nvSpPr>
            <p:spPr bwMode="auto">
              <a:xfrm>
                <a:off x="3167063" y="1708150"/>
                <a:ext cx="28575" cy="30163"/>
              </a:xfrm>
              <a:custGeom>
                <a:avLst/>
                <a:gdLst>
                  <a:gd name="T0" fmla="*/ 8 w 18"/>
                  <a:gd name="T1" fmla="*/ 0 h 19"/>
                  <a:gd name="T2" fmla="*/ 8 w 18"/>
                  <a:gd name="T3" fmla="*/ 0 h 19"/>
                  <a:gd name="T4" fmla="*/ 12 w 18"/>
                  <a:gd name="T5" fmla="*/ 1 h 19"/>
                  <a:gd name="T6" fmla="*/ 15 w 18"/>
                  <a:gd name="T7" fmla="*/ 3 h 19"/>
                  <a:gd name="T8" fmla="*/ 18 w 18"/>
                  <a:gd name="T9" fmla="*/ 7 h 19"/>
                  <a:gd name="T10" fmla="*/ 18 w 18"/>
                  <a:gd name="T11" fmla="*/ 9 h 19"/>
                  <a:gd name="T12" fmla="*/ 18 w 18"/>
                  <a:gd name="T13" fmla="*/ 9 h 19"/>
                  <a:gd name="T14" fmla="*/ 18 w 18"/>
                  <a:gd name="T15" fmla="*/ 13 h 19"/>
                  <a:gd name="T16" fmla="*/ 15 w 18"/>
                  <a:gd name="T17" fmla="*/ 16 h 19"/>
                  <a:gd name="T18" fmla="*/ 12 w 18"/>
                  <a:gd name="T19" fmla="*/ 17 h 19"/>
                  <a:gd name="T20" fmla="*/ 8 w 18"/>
                  <a:gd name="T21" fmla="*/ 19 h 19"/>
                  <a:gd name="T22" fmla="*/ 8 w 18"/>
                  <a:gd name="T23" fmla="*/ 19 h 19"/>
                  <a:gd name="T24" fmla="*/ 5 w 18"/>
                  <a:gd name="T25" fmla="*/ 17 h 19"/>
                  <a:gd name="T26" fmla="*/ 3 w 18"/>
                  <a:gd name="T27" fmla="*/ 16 h 19"/>
                  <a:gd name="T28" fmla="*/ 0 w 18"/>
                  <a:gd name="T29" fmla="*/ 13 h 19"/>
                  <a:gd name="T30" fmla="*/ 0 w 18"/>
                  <a:gd name="T31" fmla="*/ 9 h 19"/>
                  <a:gd name="T32" fmla="*/ 0 w 18"/>
                  <a:gd name="T33" fmla="*/ 9 h 19"/>
                  <a:gd name="T34" fmla="*/ 0 w 18"/>
                  <a:gd name="T35" fmla="*/ 7 h 19"/>
                  <a:gd name="T36" fmla="*/ 3 w 18"/>
                  <a:gd name="T37" fmla="*/ 3 h 19"/>
                  <a:gd name="T38" fmla="*/ 5 w 18"/>
                  <a:gd name="T39" fmla="*/ 1 h 19"/>
                  <a:gd name="T40" fmla="*/ 8 w 18"/>
                  <a:gd name="T41" fmla="*/ 0 h 19"/>
                  <a:gd name="T42" fmla="*/ 8 w 18"/>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9">
                    <a:moveTo>
                      <a:pt x="8" y="0"/>
                    </a:moveTo>
                    <a:lnTo>
                      <a:pt x="8" y="0"/>
                    </a:lnTo>
                    <a:lnTo>
                      <a:pt x="12" y="1"/>
                    </a:lnTo>
                    <a:lnTo>
                      <a:pt x="15" y="3"/>
                    </a:lnTo>
                    <a:lnTo>
                      <a:pt x="18" y="7"/>
                    </a:lnTo>
                    <a:lnTo>
                      <a:pt x="18" y="9"/>
                    </a:lnTo>
                    <a:lnTo>
                      <a:pt x="18" y="9"/>
                    </a:lnTo>
                    <a:lnTo>
                      <a:pt x="18" y="13"/>
                    </a:lnTo>
                    <a:lnTo>
                      <a:pt x="15" y="16"/>
                    </a:lnTo>
                    <a:lnTo>
                      <a:pt x="12" y="17"/>
                    </a:lnTo>
                    <a:lnTo>
                      <a:pt x="8" y="19"/>
                    </a:lnTo>
                    <a:lnTo>
                      <a:pt x="8" y="19"/>
                    </a:lnTo>
                    <a:lnTo>
                      <a:pt x="5" y="17"/>
                    </a:lnTo>
                    <a:lnTo>
                      <a:pt x="3" y="16"/>
                    </a:lnTo>
                    <a:lnTo>
                      <a:pt x="0" y="13"/>
                    </a:lnTo>
                    <a:lnTo>
                      <a:pt x="0" y="9"/>
                    </a:lnTo>
                    <a:lnTo>
                      <a:pt x="0" y="9"/>
                    </a:lnTo>
                    <a:lnTo>
                      <a:pt x="0" y="7"/>
                    </a:lnTo>
                    <a:lnTo>
                      <a:pt x="3" y="3"/>
                    </a:lnTo>
                    <a:lnTo>
                      <a:pt x="5" y="1"/>
                    </a:lnTo>
                    <a:lnTo>
                      <a:pt x="8" y="0"/>
                    </a:lnTo>
                    <a:lnTo>
                      <a:pt x="8"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299"/>
              <p:cNvSpPr>
                <a:spLocks/>
              </p:cNvSpPr>
              <p:nvPr/>
            </p:nvSpPr>
            <p:spPr bwMode="auto">
              <a:xfrm>
                <a:off x="3136900" y="1658937"/>
                <a:ext cx="22225" cy="19050"/>
              </a:xfrm>
              <a:custGeom>
                <a:avLst/>
                <a:gdLst>
                  <a:gd name="T0" fmla="*/ 7 w 14"/>
                  <a:gd name="T1" fmla="*/ 0 h 12"/>
                  <a:gd name="T2" fmla="*/ 7 w 14"/>
                  <a:gd name="T3" fmla="*/ 0 h 12"/>
                  <a:gd name="T4" fmla="*/ 10 w 14"/>
                  <a:gd name="T5" fmla="*/ 0 h 12"/>
                  <a:gd name="T6" fmla="*/ 11 w 14"/>
                  <a:gd name="T7" fmla="*/ 1 h 12"/>
                  <a:gd name="T8" fmla="*/ 12 w 14"/>
                  <a:gd name="T9" fmla="*/ 4 h 12"/>
                  <a:gd name="T10" fmla="*/ 14 w 14"/>
                  <a:gd name="T11" fmla="*/ 7 h 12"/>
                  <a:gd name="T12" fmla="*/ 14 w 14"/>
                  <a:gd name="T13" fmla="*/ 7 h 12"/>
                  <a:gd name="T14" fmla="*/ 12 w 14"/>
                  <a:gd name="T15" fmla="*/ 8 h 12"/>
                  <a:gd name="T16" fmla="*/ 11 w 14"/>
                  <a:gd name="T17" fmla="*/ 11 h 12"/>
                  <a:gd name="T18" fmla="*/ 10 w 14"/>
                  <a:gd name="T19" fmla="*/ 12 h 12"/>
                  <a:gd name="T20" fmla="*/ 7 w 14"/>
                  <a:gd name="T21" fmla="*/ 12 h 12"/>
                  <a:gd name="T22" fmla="*/ 7 w 14"/>
                  <a:gd name="T23" fmla="*/ 12 h 12"/>
                  <a:gd name="T24" fmla="*/ 4 w 14"/>
                  <a:gd name="T25" fmla="*/ 12 h 12"/>
                  <a:gd name="T26" fmla="*/ 3 w 14"/>
                  <a:gd name="T27" fmla="*/ 11 h 12"/>
                  <a:gd name="T28" fmla="*/ 1 w 14"/>
                  <a:gd name="T29" fmla="*/ 8 h 12"/>
                  <a:gd name="T30" fmla="*/ 0 w 14"/>
                  <a:gd name="T31" fmla="*/ 7 h 12"/>
                  <a:gd name="T32" fmla="*/ 0 w 14"/>
                  <a:gd name="T33" fmla="*/ 7 h 12"/>
                  <a:gd name="T34" fmla="*/ 1 w 14"/>
                  <a:gd name="T35" fmla="*/ 4 h 12"/>
                  <a:gd name="T36" fmla="*/ 3 w 14"/>
                  <a:gd name="T37" fmla="*/ 1 h 12"/>
                  <a:gd name="T38" fmla="*/ 4 w 14"/>
                  <a:gd name="T39" fmla="*/ 0 h 12"/>
                  <a:gd name="T40" fmla="*/ 7 w 14"/>
                  <a:gd name="T41" fmla="*/ 0 h 12"/>
                  <a:gd name="T42" fmla="*/ 7 w 14"/>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2">
                    <a:moveTo>
                      <a:pt x="7" y="0"/>
                    </a:moveTo>
                    <a:lnTo>
                      <a:pt x="7" y="0"/>
                    </a:lnTo>
                    <a:lnTo>
                      <a:pt x="10" y="0"/>
                    </a:lnTo>
                    <a:lnTo>
                      <a:pt x="11" y="1"/>
                    </a:lnTo>
                    <a:lnTo>
                      <a:pt x="12" y="4"/>
                    </a:lnTo>
                    <a:lnTo>
                      <a:pt x="14" y="7"/>
                    </a:lnTo>
                    <a:lnTo>
                      <a:pt x="14" y="7"/>
                    </a:lnTo>
                    <a:lnTo>
                      <a:pt x="12" y="8"/>
                    </a:lnTo>
                    <a:lnTo>
                      <a:pt x="11" y="11"/>
                    </a:lnTo>
                    <a:lnTo>
                      <a:pt x="10" y="12"/>
                    </a:lnTo>
                    <a:lnTo>
                      <a:pt x="7" y="12"/>
                    </a:lnTo>
                    <a:lnTo>
                      <a:pt x="7" y="12"/>
                    </a:lnTo>
                    <a:lnTo>
                      <a:pt x="4" y="12"/>
                    </a:lnTo>
                    <a:lnTo>
                      <a:pt x="3" y="11"/>
                    </a:lnTo>
                    <a:lnTo>
                      <a:pt x="1" y="8"/>
                    </a:lnTo>
                    <a:lnTo>
                      <a:pt x="0" y="7"/>
                    </a:lnTo>
                    <a:lnTo>
                      <a:pt x="0" y="7"/>
                    </a:lnTo>
                    <a:lnTo>
                      <a:pt x="1" y="4"/>
                    </a:lnTo>
                    <a:lnTo>
                      <a:pt x="3" y="1"/>
                    </a:lnTo>
                    <a:lnTo>
                      <a:pt x="4" y="0"/>
                    </a:lnTo>
                    <a:lnTo>
                      <a:pt x="7" y="0"/>
                    </a:lnTo>
                    <a:lnTo>
                      <a:pt x="7"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300"/>
              <p:cNvSpPr>
                <a:spLocks/>
              </p:cNvSpPr>
              <p:nvPr/>
            </p:nvSpPr>
            <p:spPr bwMode="auto">
              <a:xfrm>
                <a:off x="3128963" y="1574800"/>
                <a:ext cx="38100" cy="39688"/>
              </a:xfrm>
              <a:custGeom>
                <a:avLst/>
                <a:gdLst>
                  <a:gd name="T0" fmla="*/ 12 w 24"/>
                  <a:gd name="T1" fmla="*/ 0 h 25"/>
                  <a:gd name="T2" fmla="*/ 12 w 24"/>
                  <a:gd name="T3" fmla="*/ 0 h 25"/>
                  <a:gd name="T4" fmla="*/ 16 w 24"/>
                  <a:gd name="T5" fmla="*/ 2 h 25"/>
                  <a:gd name="T6" fmla="*/ 20 w 24"/>
                  <a:gd name="T7" fmla="*/ 4 h 25"/>
                  <a:gd name="T8" fmla="*/ 23 w 24"/>
                  <a:gd name="T9" fmla="*/ 8 h 25"/>
                  <a:gd name="T10" fmla="*/ 24 w 24"/>
                  <a:gd name="T11" fmla="*/ 12 h 25"/>
                  <a:gd name="T12" fmla="*/ 24 w 24"/>
                  <a:gd name="T13" fmla="*/ 12 h 25"/>
                  <a:gd name="T14" fmla="*/ 23 w 24"/>
                  <a:gd name="T15" fmla="*/ 16 h 25"/>
                  <a:gd name="T16" fmla="*/ 20 w 24"/>
                  <a:gd name="T17" fmla="*/ 20 h 25"/>
                  <a:gd name="T18" fmla="*/ 16 w 24"/>
                  <a:gd name="T19" fmla="*/ 23 h 25"/>
                  <a:gd name="T20" fmla="*/ 12 w 24"/>
                  <a:gd name="T21" fmla="*/ 25 h 25"/>
                  <a:gd name="T22" fmla="*/ 12 w 24"/>
                  <a:gd name="T23" fmla="*/ 25 h 25"/>
                  <a:gd name="T24" fmla="*/ 8 w 24"/>
                  <a:gd name="T25" fmla="*/ 23 h 25"/>
                  <a:gd name="T26" fmla="*/ 4 w 24"/>
                  <a:gd name="T27" fmla="*/ 20 h 25"/>
                  <a:gd name="T28" fmla="*/ 1 w 24"/>
                  <a:gd name="T29" fmla="*/ 16 h 25"/>
                  <a:gd name="T30" fmla="*/ 0 w 24"/>
                  <a:gd name="T31" fmla="*/ 12 h 25"/>
                  <a:gd name="T32" fmla="*/ 0 w 24"/>
                  <a:gd name="T33" fmla="*/ 12 h 25"/>
                  <a:gd name="T34" fmla="*/ 1 w 24"/>
                  <a:gd name="T35" fmla="*/ 8 h 25"/>
                  <a:gd name="T36" fmla="*/ 4 w 24"/>
                  <a:gd name="T37" fmla="*/ 4 h 25"/>
                  <a:gd name="T38" fmla="*/ 8 w 24"/>
                  <a:gd name="T39" fmla="*/ 2 h 25"/>
                  <a:gd name="T40" fmla="*/ 12 w 24"/>
                  <a:gd name="T41" fmla="*/ 0 h 25"/>
                  <a:gd name="T42" fmla="*/ 12 w 24"/>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5">
                    <a:moveTo>
                      <a:pt x="12" y="0"/>
                    </a:moveTo>
                    <a:lnTo>
                      <a:pt x="12" y="0"/>
                    </a:lnTo>
                    <a:lnTo>
                      <a:pt x="16" y="2"/>
                    </a:lnTo>
                    <a:lnTo>
                      <a:pt x="20" y="4"/>
                    </a:lnTo>
                    <a:lnTo>
                      <a:pt x="23" y="8"/>
                    </a:lnTo>
                    <a:lnTo>
                      <a:pt x="24" y="12"/>
                    </a:lnTo>
                    <a:lnTo>
                      <a:pt x="24" y="12"/>
                    </a:lnTo>
                    <a:lnTo>
                      <a:pt x="23" y="16"/>
                    </a:lnTo>
                    <a:lnTo>
                      <a:pt x="20" y="20"/>
                    </a:lnTo>
                    <a:lnTo>
                      <a:pt x="16" y="23"/>
                    </a:lnTo>
                    <a:lnTo>
                      <a:pt x="12" y="25"/>
                    </a:lnTo>
                    <a:lnTo>
                      <a:pt x="12" y="25"/>
                    </a:lnTo>
                    <a:lnTo>
                      <a:pt x="8" y="23"/>
                    </a:lnTo>
                    <a:lnTo>
                      <a:pt x="4" y="20"/>
                    </a:lnTo>
                    <a:lnTo>
                      <a:pt x="1" y="16"/>
                    </a:lnTo>
                    <a:lnTo>
                      <a:pt x="0" y="12"/>
                    </a:lnTo>
                    <a:lnTo>
                      <a:pt x="0" y="12"/>
                    </a:lnTo>
                    <a:lnTo>
                      <a:pt x="1" y="8"/>
                    </a:lnTo>
                    <a:lnTo>
                      <a:pt x="4" y="4"/>
                    </a:lnTo>
                    <a:lnTo>
                      <a:pt x="8" y="2"/>
                    </a:lnTo>
                    <a:lnTo>
                      <a:pt x="12" y="0"/>
                    </a:lnTo>
                    <a:lnTo>
                      <a:pt x="12"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301"/>
              <p:cNvSpPr>
                <a:spLocks noEditPoints="1"/>
              </p:cNvSpPr>
              <p:nvPr/>
            </p:nvSpPr>
            <p:spPr bwMode="auto">
              <a:xfrm>
                <a:off x="3076575" y="1412875"/>
                <a:ext cx="184150" cy="415925"/>
              </a:xfrm>
              <a:custGeom>
                <a:avLst/>
                <a:gdLst>
                  <a:gd name="T0" fmla="*/ 64 w 116"/>
                  <a:gd name="T1" fmla="*/ 10 h 262"/>
                  <a:gd name="T2" fmla="*/ 64 w 116"/>
                  <a:gd name="T3" fmla="*/ 10 h 262"/>
                  <a:gd name="T4" fmla="*/ 62 w 116"/>
                  <a:gd name="T5" fmla="*/ 16 h 262"/>
                  <a:gd name="T6" fmla="*/ 61 w 116"/>
                  <a:gd name="T7" fmla="*/ 20 h 262"/>
                  <a:gd name="T8" fmla="*/ 61 w 116"/>
                  <a:gd name="T9" fmla="*/ 20 h 262"/>
                  <a:gd name="T10" fmla="*/ 61 w 116"/>
                  <a:gd name="T11" fmla="*/ 37 h 262"/>
                  <a:gd name="T12" fmla="*/ 57 w 116"/>
                  <a:gd name="T13" fmla="*/ 37 h 262"/>
                  <a:gd name="T14" fmla="*/ 57 w 116"/>
                  <a:gd name="T15" fmla="*/ 83 h 262"/>
                  <a:gd name="T16" fmla="*/ 61 w 116"/>
                  <a:gd name="T17" fmla="*/ 83 h 262"/>
                  <a:gd name="T18" fmla="*/ 61 w 116"/>
                  <a:gd name="T19" fmla="*/ 83 h 262"/>
                  <a:gd name="T20" fmla="*/ 61 w 116"/>
                  <a:gd name="T21" fmla="*/ 118 h 262"/>
                  <a:gd name="T22" fmla="*/ 61 w 116"/>
                  <a:gd name="T23" fmla="*/ 118 h 262"/>
                  <a:gd name="T24" fmla="*/ 61 w 116"/>
                  <a:gd name="T25" fmla="*/ 135 h 262"/>
                  <a:gd name="T26" fmla="*/ 61 w 116"/>
                  <a:gd name="T27" fmla="*/ 135 h 262"/>
                  <a:gd name="T28" fmla="*/ 62 w 116"/>
                  <a:gd name="T29" fmla="*/ 139 h 262"/>
                  <a:gd name="T30" fmla="*/ 65 w 116"/>
                  <a:gd name="T31" fmla="*/ 143 h 262"/>
                  <a:gd name="T32" fmla="*/ 68 w 116"/>
                  <a:gd name="T33" fmla="*/ 144 h 262"/>
                  <a:gd name="T34" fmla="*/ 72 w 116"/>
                  <a:gd name="T35" fmla="*/ 145 h 262"/>
                  <a:gd name="T36" fmla="*/ 72 w 116"/>
                  <a:gd name="T37" fmla="*/ 145 h 262"/>
                  <a:gd name="T38" fmla="*/ 75 w 116"/>
                  <a:gd name="T39" fmla="*/ 145 h 262"/>
                  <a:gd name="T40" fmla="*/ 75 w 116"/>
                  <a:gd name="T41" fmla="*/ 145 h 262"/>
                  <a:gd name="T42" fmla="*/ 77 w 116"/>
                  <a:gd name="T43" fmla="*/ 144 h 262"/>
                  <a:gd name="T44" fmla="*/ 80 w 116"/>
                  <a:gd name="T45" fmla="*/ 141 h 262"/>
                  <a:gd name="T46" fmla="*/ 81 w 116"/>
                  <a:gd name="T47" fmla="*/ 139 h 262"/>
                  <a:gd name="T48" fmla="*/ 83 w 116"/>
                  <a:gd name="T49" fmla="*/ 135 h 262"/>
                  <a:gd name="T50" fmla="*/ 83 w 116"/>
                  <a:gd name="T51" fmla="*/ 83 h 262"/>
                  <a:gd name="T52" fmla="*/ 89 w 116"/>
                  <a:gd name="T53" fmla="*/ 83 h 262"/>
                  <a:gd name="T54" fmla="*/ 89 w 116"/>
                  <a:gd name="T55" fmla="*/ 237 h 262"/>
                  <a:gd name="T56" fmla="*/ 57 w 116"/>
                  <a:gd name="T57" fmla="*/ 237 h 262"/>
                  <a:gd name="T58" fmla="*/ 57 w 116"/>
                  <a:gd name="T59" fmla="*/ 262 h 262"/>
                  <a:gd name="T60" fmla="*/ 112 w 116"/>
                  <a:gd name="T61" fmla="*/ 262 h 262"/>
                  <a:gd name="T62" fmla="*/ 112 w 116"/>
                  <a:gd name="T63" fmla="*/ 37 h 262"/>
                  <a:gd name="T64" fmla="*/ 83 w 116"/>
                  <a:gd name="T65" fmla="*/ 37 h 262"/>
                  <a:gd name="T66" fmla="*/ 83 w 116"/>
                  <a:gd name="T67" fmla="*/ 25 h 262"/>
                  <a:gd name="T68" fmla="*/ 110 w 116"/>
                  <a:gd name="T69" fmla="*/ 19 h 262"/>
                  <a:gd name="T70" fmla="*/ 110 w 116"/>
                  <a:gd name="T71" fmla="*/ 19 h 262"/>
                  <a:gd name="T72" fmla="*/ 112 w 116"/>
                  <a:gd name="T73" fmla="*/ 17 h 262"/>
                  <a:gd name="T74" fmla="*/ 115 w 116"/>
                  <a:gd name="T75" fmla="*/ 14 h 262"/>
                  <a:gd name="T76" fmla="*/ 116 w 116"/>
                  <a:gd name="T77" fmla="*/ 10 h 262"/>
                  <a:gd name="T78" fmla="*/ 116 w 116"/>
                  <a:gd name="T79" fmla="*/ 6 h 262"/>
                  <a:gd name="T80" fmla="*/ 116 w 116"/>
                  <a:gd name="T81" fmla="*/ 6 h 262"/>
                  <a:gd name="T82" fmla="*/ 115 w 116"/>
                  <a:gd name="T83" fmla="*/ 4 h 262"/>
                  <a:gd name="T84" fmla="*/ 112 w 116"/>
                  <a:gd name="T85" fmla="*/ 1 h 262"/>
                  <a:gd name="T86" fmla="*/ 108 w 116"/>
                  <a:gd name="T87" fmla="*/ 0 h 262"/>
                  <a:gd name="T88" fmla="*/ 104 w 116"/>
                  <a:gd name="T89" fmla="*/ 0 h 262"/>
                  <a:gd name="T90" fmla="*/ 104 w 116"/>
                  <a:gd name="T91" fmla="*/ 0 h 262"/>
                  <a:gd name="T92" fmla="*/ 72 w 116"/>
                  <a:gd name="T93" fmla="*/ 6 h 262"/>
                  <a:gd name="T94" fmla="*/ 72 w 116"/>
                  <a:gd name="T95" fmla="*/ 6 h 262"/>
                  <a:gd name="T96" fmla="*/ 68 w 116"/>
                  <a:gd name="T97" fmla="*/ 8 h 262"/>
                  <a:gd name="T98" fmla="*/ 64 w 116"/>
                  <a:gd name="T99" fmla="*/ 10 h 262"/>
                  <a:gd name="T100" fmla="*/ 64 w 116"/>
                  <a:gd name="T101" fmla="*/ 10 h 262"/>
                  <a:gd name="T102" fmla="*/ 57 w 116"/>
                  <a:gd name="T103" fmla="*/ 37 h 262"/>
                  <a:gd name="T104" fmla="*/ 0 w 116"/>
                  <a:gd name="T105" fmla="*/ 37 h 262"/>
                  <a:gd name="T106" fmla="*/ 0 w 116"/>
                  <a:gd name="T107" fmla="*/ 262 h 262"/>
                  <a:gd name="T108" fmla="*/ 57 w 116"/>
                  <a:gd name="T109" fmla="*/ 262 h 262"/>
                  <a:gd name="T110" fmla="*/ 57 w 116"/>
                  <a:gd name="T111" fmla="*/ 237 h 262"/>
                  <a:gd name="T112" fmla="*/ 23 w 116"/>
                  <a:gd name="T113" fmla="*/ 237 h 262"/>
                  <a:gd name="T114" fmla="*/ 23 w 116"/>
                  <a:gd name="T115" fmla="*/ 83 h 262"/>
                  <a:gd name="T116" fmla="*/ 57 w 116"/>
                  <a:gd name="T117" fmla="*/ 83 h 262"/>
                  <a:gd name="T118" fmla="*/ 57 w 116"/>
                  <a:gd name="T119" fmla="*/ 3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262">
                    <a:moveTo>
                      <a:pt x="64" y="10"/>
                    </a:moveTo>
                    <a:lnTo>
                      <a:pt x="64" y="10"/>
                    </a:lnTo>
                    <a:lnTo>
                      <a:pt x="62" y="16"/>
                    </a:lnTo>
                    <a:lnTo>
                      <a:pt x="61" y="20"/>
                    </a:lnTo>
                    <a:lnTo>
                      <a:pt x="61" y="20"/>
                    </a:lnTo>
                    <a:lnTo>
                      <a:pt x="61" y="37"/>
                    </a:lnTo>
                    <a:lnTo>
                      <a:pt x="57" y="37"/>
                    </a:lnTo>
                    <a:lnTo>
                      <a:pt x="57" y="83"/>
                    </a:lnTo>
                    <a:lnTo>
                      <a:pt x="61" y="83"/>
                    </a:lnTo>
                    <a:lnTo>
                      <a:pt x="61" y="83"/>
                    </a:lnTo>
                    <a:lnTo>
                      <a:pt x="61" y="118"/>
                    </a:lnTo>
                    <a:lnTo>
                      <a:pt x="61" y="118"/>
                    </a:lnTo>
                    <a:lnTo>
                      <a:pt x="61" y="135"/>
                    </a:lnTo>
                    <a:lnTo>
                      <a:pt x="61" y="135"/>
                    </a:lnTo>
                    <a:lnTo>
                      <a:pt x="62" y="139"/>
                    </a:lnTo>
                    <a:lnTo>
                      <a:pt x="65" y="143"/>
                    </a:lnTo>
                    <a:lnTo>
                      <a:pt x="68" y="144"/>
                    </a:lnTo>
                    <a:lnTo>
                      <a:pt x="72" y="145"/>
                    </a:lnTo>
                    <a:lnTo>
                      <a:pt x="72" y="145"/>
                    </a:lnTo>
                    <a:lnTo>
                      <a:pt x="75" y="145"/>
                    </a:lnTo>
                    <a:lnTo>
                      <a:pt x="75" y="145"/>
                    </a:lnTo>
                    <a:lnTo>
                      <a:pt x="77" y="144"/>
                    </a:lnTo>
                    <a:lnTo>
                      <a:pt x="80" y="141"/>
                    </a:lnTo>
                    <a:lnTo>
                      <a:pt x="81" y="139"/>
                    </a:lnTo>
                    <a:lnTo>
                      <a:pt x="83" y="135"/>
                    </a:lnTo>
                    <a:lnTo>
                      <a:pt x="83" y="83"/>
                    </a:lnTo>
                    <a:lnTo>
                      <a:pt x="89" y="83"/>
                    </a:lnTo>
                    <a:lnTo>
                      <a:pt x="89" y="237"/>
                    </a:lnTo>
                    <a:lnTo>
                      <a:pt x="57" y="237"/>
                    </a:lnTo>
                    <a:lnTo>
                      <a:pt x="57" y="262"/>
                    </a:lnTo>
                    <a:lnTo>
                      <a:pt x="112" y="262"/>
                    </a:lnTo>
                    <a:lnTo>
                      <a:pt x="112" y="37"/>
                    </a:lnTo>
                    <a:lnTo>
                      <a:pt x="83" y="37"/>
                    </a:lnTo>
                    <a:lnTo>
                      <a:pt x="83" y="25"/>
                    </a:lnTo>
                    <a:lnTo>
                      <a:pt x="110" y="19"/>
                    </a:lnTo>
                    <a:lnTo>
                      <a:pt x="110" y="19"/>
                    </a:lnTo>
                    <a:lnTo>
                      <a:pt x="112" y="17"/>
                    </a:lnTo>
                    <a:lnTo>
                      <a:pt x="115" y="14"/>
                    </a:lnTo>
                    <a:lnTo>
                      <a:pt x="116" y="10"/>
                    </a:lnTo>
                    <a:lnTo>
                      <a:pt x="116" y="6"/>
                    </a:lnTo>
                    <a:lnTo>
                      <a:pt x="116" y="6"/>
                    </a:lnTo>
                    <a:lnTo>
                      <a:pt x="115" y="4"/>
                    </a:lnTo>
                    <a:lnTo>
                      <a:pt x="112" y="1"/>
                    </a:lnTo>
                    <a:lnTo>
                      <a:pt x="108" y="0"/>
                    </a:lnTo>
                    <a:lnTo>
                      <a:pt x="104" y="0"/>
                    </a:lnTo>
                    <a:lnTo>
                      <a:pt x="104" y="0"/>
                    </a:lnTo>
                    <a:lnTo>
                      <a:pt x="72" y="6"/>
                    </a:lnTo>
                    <a:lnTo>
                      <a:pt x="72" y="6"/>
                    </a:lnTo>
                    <a:lnTo>
                      <a:pt x="68" y="8"/>
                    </a:lnTo>
                    <a:lnTo>
                      <a:pt x="64" y="10"/>
                    </a:lnTo>
                    <a:lnTo>
                      <a:pt x="64" y="10"/>
                    </a:lnTo>
                    <a:close/>
                    <a:moveTo>
                      <a:pt x="57" y="37"/>
                    </a:moveTo>
                    <a:lnTo>
                      <a:pt x="0" y="37"/>
                    </a:lnTo>
                    <a:lnTo>
                      <a:pt x="0" y="262"/>
                    </a:lnTo>
                    <a:lnTo>
                      <a:pt x="57" y="262"/>
                    </a:lnTo>
                    <a:lnTo>
                      <a:pt x="57" y="237"/>
                    </a:lnTo>
                    <a:lnTo>
                      <a:pt x="23" y="237"/>
                    </a:lnTo>
                    <a:lnTo>
                      <a:pt x="23" y="83"/>
                    </a:lnTo>
                    <a:lnTo>
                      <a:pt x="57" y="83"/>
                    </a:lnTo>
                    <a:lnTo>
                      <a:pt x="57" y="37"/>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302"/>
              <p:cNvSpPr>
                <a:spLocks/>
              </p:cNvSpPr>
              <p:nvPr/>
            </p:nvSpPr>
            <p:spPr bwMode="auto">
              <a:xfrm>
                <a:off x="4752975" y="758825"/>
                <a:ext cx="203200" cy="123825"/>
              </a:xfrm>
              <a:custGeom>
                <a:avLst/>
                <a:gdLst>
                  <a:gd name="T0" fmla="*/ 128 w 128"/>
                  <a:gd name="T1" fmla="*/ 0 h 78"/>
                  <a:gd name="T2" fmla="*/ 9 w 128"/>
                  <a:gd name="T3" fmla="*/ 0 h 78"/>
                  <a:gd name="T4" fmla="*/ 9 w 128"/>
                  <a:gd name="T5" fmla="*/ 23 h 78"/>
                  <a:gd name="T6" fmla="*/ 0 w 128"/>
                  <a:gd name="T7" fmla="*/ 23 h 78"/>
                  <a:gd name="T8" fmla="*/ 0 w 128"/>
                  <a:gd name="T9" fmla="*/ 55 h 78"/>
                  <a:gd name="T10" fmla="*/ 9 w 128"/>
                  <a:gd name="T11" fmla="*/ 55 h 78"/>
                  <a:gd name="T12" fmla="*/ 9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9" y="0"/>
                    </a:lnTo>
                    <a:lnTo>
                      <a:pt x="9" y="23"/>
                    </a:lnTo>
                    <a:lnTo>
                      <a:pt x="0" y="23"/>
                    </a:lnTo>
                    <a:lnTo>
                      <a:pt x="0" y="55"/>
                    </a:lnTo>
                    <a:lnTo>
                      <a:pt x="9" y="55"/>
                    </a:lnTo>
                    <a:lnTo>
                      <a:pt x="9" y="78"/>
                    </a:lnTo>
                    <a:lnTo>
                      <a:pt x="128" y="78"/>
                    </a:lnTo>
                    <a:lnTo>
                      <a:pt x="128"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Rectangle 303"/>
              <p:cNvSpPr>
                <a:spLocks noChangeArrowheads="1"/>
              </p:cNvSpPr>
              <p:nvPr/>
            </p:nvSpPr>
            <p:spPr bwMode="auto">
              <a:xfrm>
                <a:off x="4589463" y="704850"/>
                <a:ext cx="30162" cy="17463"/>
              </a:xfrm>
              <a:prstGeom prst="rect">
                <a:avLst/>
              </a:prstGeom>
              <a:solidFill>
                <a:srgbClr val="68C2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304"/>
              <p:cNvSpPr>
                <a:spLocks/>
              </p:cNvSpPr>
              <p:nvPr/>
            </p:nvSpPr>
            <p:spPr bwMode="auto">
              <a:xfrm>
                <a:off x="4624388" y="782637"/>
                <a:ext cx="66675" cy="63500"/>
              </a:xfrm>
              <a:custGeom>
                <a:avLst/>
                <a:gdLst>
                  <a:gd name="T0" fmla="*/ 22 w 42"/>
                  <a:gd name="T1" fmla="*/ 40 h 40"/>
                  <a:gd name="T2" fmla="*/ 22 w 42"/>
                  <a:gd name="T3" fmla="*/ 40 h 40"/>
                  <a:gd name="T4" fmla="*/ 26 w 42"/>
                  <a:gd name="T5" fmla="*/ 40 h 40"/>
                  <a:gd name="T6" fmla="*/ 28 w 42"/>
                  <a:gd name="T7" fmla="*/ 39 h 40"/>
                  <a:gd name="T8" fmla="*/ 35 w 42"/>
                  <a:gd name="T9" fmla="*/ 35 h 40"/>
                  <a:gd name="T10" fmla="*/ 41 w 42"/>
                  <a:gd name="T11" fmla="*/ 28 h 40"/>
                  <a:gd name="T12" fmla="*/ 41 w 42"/>
                  <a:gd name="T13" fmla="*/ 24 h 40"/>
                  <a:gd name="T14" fmla="*/ 42 w 42"/>
                  <a:gd name="T15" fmla="*/ 20 h 40"/>
                  <a:gd name="T16" fmla="*/ 42 w 42"/>
                  <a:gd name="T17" fmla="*/ 20 h 40"/>
                  <a:gd name="T18" fmla="*/ 41 w 42"/>
                  <a:gd name="T19" fmla="*/ 16 h 40"/>
                  <a:gd name="T20" fmla="*/ 41 w 42"/>
                  <a:gd name="T21" fmla="*/ 12 h 40"/>
                  <a:gd name="T22" fmla="*/ 35 w 42"/>
                  <a:gd name="T23" fmla="*/ 5 h 40"/>
                  <a:gd name="T24" fmla="*/ 28 w 42"/>
                  <a:gd name="T25" fmla="*/ 1 h 40"/>
                  <a:gd name="T26" fmla="*/ 26 w 42"/>
                  <a:gd name="T27" fmla="*/ 0 h 40"/>
                  <a:gd name="T28" fmla="*/ 22 w 42"/>
                  <a:gd name="T29" fmla="*/ 0 h 40"/>
                  <a:gd name="T30" fmla="*/ 22 w 42"/>
                  <a:gd name="T31" fmla="*/ 0 h 40"/>
                  <a:gd name="T32" fmla="*/ 16 w 42"/>
                  <a:gd name="T33" fmla="*/ 0 h 40"/>
                  <a:gd name="T34" fmla="*/ 14 w 42"/>
                  <a:gd name="T35" fmla="*/ 1 h 40"/>
                  <a:gd name="T36" fmla="*/ 7 w 42"/>
                  <a:gd name="T37" fmla="*/ 5 h 40"/>
                  <a:gd name="T38" fmla="*/ 3 w 42"/>
                  <a:gd name="T39" fmla="*/ 12 h 40"/>
                  <a:gd name="T40" fmla="*/ 1 w 42"/>
                  <a:gd name="T41" fmla="*/ 16 h 40"/>
                  <a:gd name="T42" fmla="*/ 0 w 42"/>
                  <a:gd name="T43" fmla="*/ 20 h 40"/>
                  <a:gd name="T44" fmla="*/ 0 w 42"/>
                  <a:gd name="T45" fmla="*/ 20 h 40"/>
                  <a:gd name="T46" fmla="*/ 1 w 42"/>
                  <a:gd name="T47" fmla="*/ 24 h 40"/>
                  <a:gd name="T48" fmla="*/ 3 w 42"/>
                  <a:gd name="T49" fmla="*/ 28 h 40"/>
                  <a:gd name="T50" fmla="*/ 7 w 42"/>
                  <a:gd name="T51" fmla="*/ 35 h 40"/>
                  <a:gd name="T52" fmla="*/ 14 w 42"/>
                  <a:gd name="T53" fmla="*/ 39 h 40"/>
                  <a:gd name="T54" fmla="*/ 16 w 42"/>
                  <a:gd name="T55" fmla="*/ 40 h 40"/>
                  <a:gd name="T56" fmla="*/ 22 w 42"/>
                  <a:gd name="T57" fmla="*/ 40 h 40"/>
                  <a:gd name="T58" fmla="*/ 22 w 42"/>
                  <a:gd name="T5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0">
                    <a:moveTo>
                      <a:pt x="22" y="40"/>
                    </a:moveTo>
                    <a:lnTo>
                      <a:pt x="22" y="40"/>
                    </a:lnTo>
                    <a:lnTo>
                      <a:pt x="26" y="40"/>
                    </a:lnTo>
                    <a:lnTo>
                      <a:pt x="28" y="39"/>
                    </a:lnTo>
                    <a:lnTo>
                      <a:pt x="35" y="35"/>
                    </a:lnTo>
                    <a:lnTo>
                      <a:pt x="41" y="28"/>
                    </a:lnTo>
                    <a:lnTo>
                      <a:pt x="41" y="24"/>
                    </a:lnTo>
                    <a:lnTo>
                      <a:pt x="42" y="20"/>
                    </a:lnTo>
                    <a:lnTo>
                      <a:pt x="42" y="20"/>
                    </a:lnTo>
                    <a:lnTo>
                      <a:pt x="41" y="16"/>
                    </a:lnTo>
                    <a:lnTo>
                      <a:pt x="41" y="12"/>
                    </a:lnTo>
                    <a:lnTo>
                      <a:pt x="35" y="5"/>
                    </a:lnTo>
                    <a:lnTo>
                      <a:pt x="28" y="1"/>
                    </a:lnTo>
                    <a:lnTo>
                      <a:pt x="26" y="0"/>
                    </a:lnTo>
                    <a:lnTo>
                      <a:pt x="22" y="0"/>
                    </a:lnTo>
                    <a:lnTo>
                      <a:pt x="22" y="0"/>
                    </a:lnTo>
                    <a:lnTo>
                      <a:pt x="16" y="0"/>
                    </a:lnTo>
                    <a:lnTo>
                      <a:pt x="14" y="1"/>
                    </a:lnTo>
                    <a:lnTo>
                      <a:pt x="7" y="5"/>
                    </a:lnTo>
                    <a:lnTo>
                      <a:pt x="3" y="12"/>
                    </a:lnTo>
                    <a:lnTo>
                      <a:pt x="1" y="16"/>
                    </a:lnTo>
                    <a:lnTo>
                      <a:pt x="0" y="20"/>
                    </a:lnTo>
                    <a:lnTo>
                      <a:pt x="0" y="20"/>
                    </a:lnTo>
                    <a:lnTo>
                      <a:pt x="1" y="24"/>
                    </a:lnTo>
                    <a:lnTo>
                      <a:pt x="3" y="28"/>
                    </a:lnTo>
                    <a:lnTo>
                      <a:pt x="7" y="35"/>
                    </a:lnTo>
                    <a:lnTo>
                      <a:pt x="14" y="39"/>
                    </a:lnTo>
                    <a:lnTo>
                      <a:pt x="16" y="40"/>
                    </a:lnTo>
                    <a:lnTo>
                      <a:pt x="22" y="40"/>
                    </a:lnTo>
                    <a:lnTo>
                      <a:pt x="22" y="4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305"/>
              <p:cNvSpPr>
                <a:spLocks noEditPoints="1"/>
              </p:cNvSpPr>
              <p:nvPr/>
            </p:nvSpPr>
            <p:spPr bwMode="auto">
              <a:xfrm>
                <a:off x="4570413" y="733425"/>
                <a:ext cx="171450" cy="327025"/>
              </a:xfrm>
              <a:custGeom>
                <a:avLst/>
                <a:gdLst>
                  <a:gd name="T0" fmla="*/ 56 w 108"/>
                  <a:gd name="T1" fmla="*/ 206 h 206"/>
                  <a:gd name="T2" fmla="*/ 108 w 108"/>
                  <a:gd name="T3" fmla="*/ 206 h 206"/>
                  <a:gd name="T4" fmla="*/ 108 w 108"/>
                  <a:gd name="T5" fmla="*/ 71 h 206"/>
                  <a:gd name="T6" fmla="*/ 108 w 108"/>
                  <a:gd name="T7" fmla="*/ 39 h 206"/>
                  <a:gd name="T8" fmla="*/ 108 w 108"/>
                  <a:gd name="T9" fmla="*/ 0 h 206"/>
                  <a:gd name="T10" fmla="*/ 56 w 108"/>
                  <a:gd name="T11" fmla="*/ 0 h 206"/>
                  <a:gd name="T12" fmla="*/ 56 w 108"/>
                  <a:gd name="T13" fmla="*/ 10 h 206"/>
                  <a:gd name="T14" fmla="*/ 56 w 108"/>
                  <a:gd name="T15" fmla="*/ 10 h 206"/>
                  <a:gd name="T16" fmla="*/ 64 w 108"/>
                  <a:gd name="T17" fmla="*/ 10 h 206"/>
                  <a:gd name="T18" fmla="*/ 70 w 108"/>
                  <a:gd name="T19" fmla="*/ 13 h 206"/>
                  <a:gd name="T20" fmla="*/ 79 w 108"/>
                  <a:gd name="T21" fmla="*/ 17 h 206"/>
                  <a:gd name="T22" fmla="*/ 84 w 108"/>
                  <a:gd name="T23" fmla="*/ 23 h 206"/>
                  <a:gd name="T24" fmla="*/ 89 w 108"/>
                  <a:gd name="T25" fmla="*/ 28 h 206"/>
                  <a:gd name="T26" fmla="*/ 93 w 108"/>
                  <a:gd name="T27" fmla="*/ 35 h 206"/>
                  <a:gd name="T28" fmla="*/ 95 w 108"/>
                  <a:gd name="T29" fmla="*/ 43 h 206"/>
                  <a:gd name="T30" fmla="*/ 96 w 108"/>
                  <a:gd name="T31" fmla="*/ 51 h 206"/>
                  <a:gd name="T32" fmla="*/ 96 w 108"/>
                  <a:gd name="T33" fmla="*/ 51 h 206"/>
                  <a:gd name="T34" fmla="*/ 95 w 108"/>
                  <a:gd name="T35" fmla="*/ 59 h 206"/>
                  <a:gd name="T36" fmla="*/ 93 w 108"/>
                  <a:gd name="T37" fmla="*/ 67 h 206"/>
                  <a:gd name="T38" fmla="*/ 89 w 108"/>
                  <a:gd name="T39" fmla="*/ 74 h 206"/>
                  <a:gd name="T40" fmla="*/ 84 w 108"/>
                  <a:gd name="T41" fmla="*/ 81 h 206"/>
                  <a:gd name="T42" fmla="*/ 79 w 108"/>
                  <a:gd name="T43" fmla="*/ 85 h 206"/>
                  <a:gd name="T44" fmla="*/ 70 w 108"/>
                  <a:gd name="T45" fmla="*/ 89 h 206"/>
                  <a:gd name="T46" fmla="*/ 64 w 108"/>
                  <a:gd name="T47" fmla="*/ 91 h 206"/>
                  <a:gd name="T48" fmla="*/ 56 w 108"/>
                  <a:gd name="T49" fmla="*/ 93 h 206"/>
                  <a:gd name="T50" fmla="*/ 56 w 108"/>
                  <a:gd name="T51" fmla="*/ 206 h 206"/>
                  <a:gd name="T52" fmla="*/ 0 w 108"/>
                  <a:gd name="T53" fmla="*/ 206 h 206"/>
                  <a:gd name="T54" fmla="*/ 56 w 108"/>
                  <a:gd name="T55" fmla="*/ 206 h 206"/>
                  <a:gd name="T56" fmla="*/ 56 w 108"/>
                  <a:gd name="T57" fmla="*/ 93 h 206"/>
                  <a:gd name="T58" fmla="*/ 56 w 108"/>
                  <a:gd name="T59" fmla="*/ 93 h 206"/>
                  <a:gd name="T60" fmla="*/ 56 w 108"/>
                  <a:gd name="T61" fmla="*/ 93 h 206"/>
                  <a:gd name="T62" fmla="*/ 46 w 108"/>
                  <a:gd name="T63" fmla="*/ 91 h 206"/>
                  <a:gd name="T64" fmla="*/ 39 w 108"/>
                  <a:gd name="T65" fmla="*/ 89 h 206"/>
                  <a:gd name="T66" fmla="*/ 33 w 108"/>
                  <a:gd name="T67" fmla="*/ 85 h 206"/>
                  <a:gd name="T68" fmla="*/ 26 w 108"/>
                  <a:gd name="T69" fmla="*/ 81 h 206"/>
                  <a:gd name="T70" fmla="*/ 21 w 108"/>
                  <a:gd name="T71" fmla="*/ 74 h 206"/>
                  <a:gd name="T72" fmla="*/ 18 w 108"/>
                  <a:gd name="T73" fmla="*/ 67 h 206"/>
                  <a:gd name="T74" fmla="*/ 15 w 108"/>
                  <a:gd name="T75" fmla="*/ 59 h 206"/>
                  <a:gd name="T76" fmla="*/ 14 w 108"/>
                  <a:gd name="T77" fmla="*/ 51 h 206"/>
                  <a:gd name="T78" fmla="*/ 14 w 108"/>
                  <a:gd name="T79" fmla="*/ 51 h 206"/>
                  <a:gd name="T80" fmla="*/ 15 w 108"/>
                  <a:gd name="T81" fmla="*/ 43 h 206"/>
                  <a:gd name="T82" fmla="*/ 18 w 108"/>
                  <a:gd name="T83" fmla="*/ 35 h 206"/>
                  <a:gd name="T84" fmla="*/ 21 w 108"/>
                  <a:gd name="T85" fmla="*/ 28 h 206"/>
                  <a:gd name="T86" fmla="*/ 26 w 108"/>
                  <a:gd name="T87" fmla="*/ 23 h 206"/>
                  <a:gd name="T88" fmla="*/ 33 w 108"/>
                  <a:gd name="T89" fmla="*/ 17 h 206"/>
                  <a:gd name="T90" fmla="*/ 39 w 108"/>
                  <a:gd name="T91" fmla="*/ 13 h 206"/>
                  <a:gd name="T92" fmla="*/ 46 w 108"/>
                  <a:gd name="T93" fmla="*/ 10 h 206"/>
                  <a:gd name="T94" fmla="*/ 56 w 108"/>
                  <a:gd name="T95" fmla="*/ 10 h 206"/>
                  <a:gd name="T96" fmla="*/ 56 w 108"/>
                  <a:gd name="T97" fmla="*/ 10 h 206"/>
                  <a:gd name="T98" fmla="*/ 56 w 108"/>
                  <a:gd name="T99" fmla="*/ 0 h 206"/>
                  <a:gd name="T100" fmla="*/ 0 w 108"/>
                  <a:gd name="T101" fmla="*/ 0 h 206"/>
                  <a:gd name="T102" fmla="*/ 0 w 108"/>
                  <a:gd name="T103"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8" h="206">
                    <a:moveTo>
                      <a:pt x="56" y="206"/>
                    </a:moveTo>
                    <a:lnTo>
                      <a:pt x="108" y="206"/>
                    </a:lnTo>
                    <a:lnTo>
                      <a:pt x="108" y="71"/>
                    </a:lnTo>
                    <a:lnTo>
                      <a:pt x="108" y="39"/>
                    </a:lnTo>
                    <a:lnTo>
                      <a:pt x="108" y="0"/>
                    </a:lnTo>
                    <a:lnTo>
                      <a:pt x="56" y="0"/>
                    </a:lnTo>
                    <a:lnTo>
                      <a:pt x="56" y="10"/>
                    </a:lnTo>
                    <a:lnTo>
                      <a:pt x="56" y="10"/>
                    </a:lnTo>
                    <a:lnTo>
                      <a:pt x="64" y="10"/>
                    </a:lnTo>
                    <a:lnTo>
                      <a:pt x="70" y="13"/>
                    </a:lnTo>
                    <a:lnTo>
                      <a:pt x="79" y="17"/>
                    </a:lnTo>
                    <a:lnTo>
                      <a:pt x="84" y="23"/>
                    </a:lnTo>
                    <a:lnTo>
                      <a:pt x="89" y="28"/>
                    </a:lnTo>
                    <a:lnTo>
                      <a:pt x="93" y="35"/>
                    </a:lnTo>
                    <a:lnTo>
                      <a:pt x="95" y="43"/>
                    </a:lnTo>
                    <a:lnTo>
                      <a:pt x="96" y="51"/>
                    </a:lnTo>
                    <a:lnTo>
                      <a:pt x="96" y="51"/>
                    </a:lnTo>
                    <a:lnTo>
                      <a:pt x="95" y="59"/>
                    </a:lnTo>
                    <a:lnTo>
                      <a:pt x="93" y="67"/>
                    </a:lnTo>
                    <a:lnTo>
                      <a:pt x="89" y="74"/>
                    </a:lnTo>
                    <a:lnTo>
                      <a:pt x="84" y="81"/>
                    </a:lnTo>
                    <a:lnTo>
                      <a:pt x="79" y="85"/>
                    </a:lnTo>
                    <a:lnTo>
                      <a:pt x="70" y="89"/>
                    </a:lnTo>
                    <a:lnTo>
                      <a:pt x="64" y="91"/>
                    </a:lnTo>
                    <a:lnTo>
                      <a:pt x="56" y="93"/>
                    </a:lnTo>
                    <a:lnTo>
                      <a:pt x="56" y="206"/>
                    </a:lnTo>
                    <a:close/>
                    <a:moveTo>
                      <a:pt x="0" y="206"/>
                    </a:moveTo>
                    <a:lnTo>
                      <a:pt x="56" y="206"/>
                    </a:lnTo>
                    <a:lnTo>
                      <a:pt x="56" y="93"/>
                    </a:lnTo>
                    <a:lnTo>
                      <a:pt x="56" y="93"/>
                    </a:lnTo>
                    <a:lnTo>
                      <a:pt x="56" y="93"/>
                    </a:lnTo>
                    <a:lnTo>
                      <a:pt x="46" y="91"/>
                    </a:lnTo>
                    <a:lnTo>
                      <a:pt x="39" y="89"/>
                    </a:lnTo>
                    <a:lnTo>
                      <a:pt x="33" y="85"/>
                    </a:lnTo>
                    <a:lnTo>
                      <a:pt x="26" y="81"/>
                    </a:lnTo>
                    <a:lnTo>
                      <a:pt x="21" y="74"/>
                    </a:lnTo>
                    <a:lnTo>
                      <a:pt x="18" y="67"/>
                    </a:lnTo>
                    <a:lnTo>
                      <a:pt x="15" y="59"/>
                    </a:lnTo>
                    <a:lnTo>
                      <a:pt x="14" y="51"/>
                    </a:lnTo>
                    <a:lnTo>
                      <a:pt x="14" y="51"/>
                    </a:lnTo>
                    <a:lnTo>
                      <a:pt x="15" y="43"/>
                    </a:lnTo>
                    <a:lnTo>
                      <a:pt x="18" y="35"/>
                    </a:lnTo>
                    <a:lnTo>
                      <a:pt x="21" y="28"/>
                    </a:lnTo>
                    <a:lnTo>
                      <a:pt x="26" y="23"/>
                    </a:lnTo>
                    <a:lnTo>
                      <a:pt x="33" y="17"/>
                    </a:lnTo>
                    <a:lnTo>
                      <a:pt x="39" y="13"/>
                    </a:lnTo>
                    <a:lnTo>
                      <a:pt x="46" y="10"/>
                    </a:lnTo>
                    <a:lnTo>
                      <a:pt x="56" y="10"/>
                    </a:lnTo>
                    <a:lnTo>
                      <a:pt x="56" y="10"/>
                    </a:lnTo>
                    <a:lnTo>
                      <a:pt x="56" y="0"/>
                    </a:lnTo>
                    <a:lnTo>
                      <a:pt x="0" y="0"/>
                    </a:lnTo>
                    <a:lnTo>
                      <a:pt x="0" y="206"/>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306"/>
              <p:cNvSpPr>
                <a:spLocks/>
              </p:cNvSpPr>
              <p:nvPr/>
            </p:nvSpPr>
            <p:spPr bwMode="auto">
              <a:xfrm>
                <a:off x="1906588" y="109537"/>
                <a:ext cx="127000" cy="42863"/>
              </a:xfrm>
              <a:custGeom>
                <a:avLst/>
                <a:gdLst>
                  <a:gd name="T0" fmla="*/ 2 w 80"/>
                  <a:gd name="T1" fmla="*/ 0 h 27"/>
                  <a:gd name="T2" fmla="*/ 0 w 80"/>
                  <a:gd name="T3" fmla="*/ 27 h 27"/>
                  <a:gd name="T4" fmla="*/ 80 w 80"/>
                  <a:gd name="T5" fmla="*/ 27 h 27"/>
                  <a:gd name="T6" fmla="*/ 78 w 80"/>
                  <a:gd name="T7" fmla="*/ 0 h 27"/>
                  <a:gd name="T8" fmla="*/ 2 w 80"/>
                  <a:gd name="T9" fmla="*/ 0 h 27"/>
                </a:gdLst>
                <a:ahLst/>
                <a:cxnLst>
                  <a:cxn ang="0">
                    <a:pos x="T0" y="T1"/>
                  </a:cxn>
                  <a:cxn ang="0">
                    <a:pos x="T2" y="T3"/>
                  </a:cxn>
                  <a:cxn ang="0">
                    <a:pos x="T4" y="T5"/>
                  </a:cxn>
                  <a:cxn ang="0">
                    <a:pos x="T6" y="T7"/>
                  </a:cxn>
                  <a:cxn ang="0">
                    <a:pos x="T8" y="T9"/>
                  </a:cxn>
                </a:cxnLst>
                <a:rect l="0" t="0" r="r" b="b"/>
                <a:pathLst>
                  <a:path w="80" h="27">
                    <a:moveTo>
                      <a:pt x="2" y="0"/>
                    </a:moveTo>
                    <a:lnTo>
                      <a:pt x="0" y="27"/>
                    </a:lnTo>
                    <a:lnTo>
                      <a:pt x="80" y="27"/>
                    </a:lnTo>
                    <a:lnTo>
                      <a:pt x="78" y="0"/>
                    </a:lnTo>
                    <a:lnTo>
                      <a:pt x="2"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307"/>
              <p:cNvSpPr>
                <a:spLocks noEditPoints="1"/>
              </p:cNvSpPr>
              <p:nvPr/>
            </p:nvSpPr>
            <p:spPr bwMode="auto">
              <a:xfrm>
                <a:off x="1793875" y="-122238"/>
                <a:ext cx="352425" cy="220663"/>
              </a:xfrm>
              <a:custGeom>
                <a:avLst/>
                <a:gdLst>
                  <a:gd name="T0" fmla="*/ 149 w 222"/>
                  <a:gd name="T1" fmla="*/ 139 h 139"/>
                  <a:gd name="T2" fmla="*/ 222 w 222"/>
                  <a:gd name="T3" fmla="*/ 139 h 139"/>
                  <a:gd name="T4" fmla="*/ 222 w 222"/>
                  <a:gd name="T5" fmla="*/ 0 h 139"/>
                  <a:gd name="T6" fmla="*/ 110 w 222"/>
                  <a:gd name="T7" fmla="*/ 0 h 139"/>
                  <a:gd name="T8" fmla="*/ 110 w 222"/>
                  <a:gd name="T9" fmla="*/ 18 h 139"/>
                  <a:gd name="T10" fmla="*/ 202 w 222"/>
                  <a:gd name="T11" fmla="*/ 18 h 139"/>
                  <a:gd name="T12" fmla="*/ 202 w 222"/>
                  <a:gd name="T13" fmla="*/ 123 h 139"/>
                  <a:gd name="T14" fmla="*/ 148 w 222"/>
                  <a:gd name="T15" fmla="*/ 123 h 139"/>
                  <a:gd name="T16" fmla="*/ 110 w 222"/>
                  <a:gd name="T17" fmla="*/ 123 h 139"/>
                  <a:gd name="T18" fmla="*/ 110 w 222"/>
                  <a:gd name="T19" fmla="*/ 139 h 139"/>
                  <a:gd name="T20" fmla="*/ 149 w 222"/>
                  <a:gd name="T21" fmla="*/ 139 h 139"/>
                  <a:gd name="T22" fmla="*/ 110 w 222"/>
                  <a:gd name="T23" fmla="*/ 0 h 139"/>
                  <a:gd name="T24" fmla="*/ 0 w 222"/>
                  <a:gd name="T25" fmla="*/ 0 h 139"/>
                  <a:gd name="T26" fmla="*/ 0 w 222"/>
                  <a:gd name="T27" fmla="*/ 139 h 139"/>
                  <a:gd name="T28" fmla="*/ 73 w 222"/>
                  <a:gd name="T29" fmla="*/ 139 h 139"/>
                  <a:gd name="T30" fmla="*/ 110 w 222"/>
                  <a:gd name="T31" fmla="*/ 139 h 139"/>
                  <a:gd name="T32" fmla="*/ 110 w 222"/>
                  <a:gd name="T33" fmla="*/ 123 h 139"/>
                  <a:gd name="T34" fmla="*/ 74 w 222"/>
                  <a:gd name="T35" fmla="*/ 123 h 139"/>
                  <a:gd name="T36" fmla="*/ 20 w 222"/>
                  <a:gd name="T37" fmla="*/ 123 h 139"/>
                  <a:gd name="T38" fmla="*/ 20 w 222"/>
                  <a:gd name="T39" fmla="*/ 18 h 139"/>
                  <a:gd name="T40" fmla="*/ 110 w 222"/>
                  <a:gd name="T41" fmla="*/ 18 h 139"/>
                  <a:gd name="T42" fmla="*/ 110 w 222"/>
                  <a:gd name="T4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 h="139">
                    <a:moveTo>
                      <a:pt x="149" y="139"/>
                    </a:moveTo>
                    <a:lnTo>
                      <a:pt x="222" y="139"/>
                    </a:lnTo>
                    <a:lnTo>
                      <a:pt x="222" y="0"/>
                    </a:lnTo>
                    <a:lnTo>
                      <a:pt x="110" y="0"/>
                    </a:lnTo>
                    <a:lnTo>
                      <a:pt x="110" y="18"/>
                    </a:lnTo>
                    <a:lnTo>
                      <a:pt x="202" y="18"/>
                    </a:lnTo>
                    <a:lnTo>
                      <a:pt x="202" y="123"/>
                    </a:lnTo>
                    <a:lnTo>
                      <a:pt x="148" y="123"/>
                    </a:lnTo>
                    <a:lnTo>
                      <a:pt x="110" y="123"/>
                    </a:lnTo>
                    <a:lnTo>
                      <a:pt x="110" y="139"/>
                    </a:lnTo>
                    <a:lnTo>
                      <a:pt x="149" y="139"/>
                    </a:lnTo>
                    <a:close/>
                    <a:moveTo>
                      <a:pt x="110" y="0"/>
                    </a:moveTo>
                    <a:lnTo>
                      <a:pt x="0" y="0"/>
                    </a:lnTo>
                    <a:lnTo>
                      <a:pt x="0" y="139"/>
                    </a:lnTo>
                    <a:lnTo>
                      <a:pt x="73" y="139"/>
                    </a:lnTo>
                    <a:lnTo>
                      <a:pt x="110" y="139"/>
                    </a:lnTo>
                    <a:lnTo>
                      <a:pt x="110" y="123"/>
                    </a:lnTo>
                    <a:lnTo>
                      <a:pt x="74" y="123"/>
                    </a:lnTo>
                    <a:lnTo>
                      <a:pt x="20" y="123"/>
                    </a:lnTo>
                    <a:lnTo>
                      <a:pt x="20" y="18"/>
                    </a:lnTo>
                    <a:lnTo>
                      <a:pt x="110" y="18"/>
                    </a:lnTo>
                    <a:lnTo>
                      <a:pt x="110"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308"/>
              <p:cNvSpPr>
                <a:spLocks/>
              </p:cNvSpPr>
              <p:nvPr/>
            </p:nvSpPr>
            <p:spPr bwMode="auto">
              <a:xfrm>
                <a:off x="1882775" y="165100"/>
                <a:ext cx="174625" cy="17463"/>
              </a:xfrm>
              <a:custGeom>
                <a:avLst/>
                <a:gdLst>
                  <a:gd name="T0" fmla="*/ 0 w 110"/>
                  <a:gd name="T1" fmla="*/ 0 h 11"/>
                  <a:gd name="T2" fmla="*/ 0 w 110"/>
                  <a:gd name="T3" fmla="*/ 11 h 11"/>
                  <a:gd name="T4" fmla="*/ 110 w 110"/>
                  <a:gd name="T5" fmla="*/ 11 h 11"/>
                  <a:gd name="T6" fmla="*/ 110 w 110"/>
                  <a:gd name="T7" fmla="*/ 0 h 11"/>
                  <a:gd name="T8" fmla="*/ 95 w 110"/>
                  <a:gd name="T9" fmla="*/ 0 h 11"/>
                  <a:gd name="T10" fmla="*/ 15 w 110"/>
                  <a:gd name="T11" fmla="*/ 0 h 11"/>
                  <a:gd name="T12" fmla="*/ 0 w 1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0" h="11">
                    <a:moveTo>
                      <a:pt x="0" y="0"/>
                    </a:moveTo>
                    <a:lnTo>
                      <a:pt x="0" y="11"/>
                    </a:lnTo>
                    <a:lnTo>
                      <a:pt x="110" y="11"/>
                    </a:lnTo>
                    <a:lnTo>
                      <a:pt x="110" y="0"/>
                    </a:lnTo>
                    <a:lnTo>
                      <a:pt x="95" y="0"/>
                    </a:lnTo>
                    <a:lnTo>
                      <a:pt x="15" y="0"/>
                    </a:lnTo>
                    <a:lnTo>
                      <a:pt x="0"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309"/>
              <p:cNvSpPr>
                <a:spLocks noEditPoints="1"/>
              </p:cNvSpPr>
              <p:nvPr/>
            </p:nvSpPr>
            <p:spPr bwMode="auto">
              <a:xfrm>
                <a:off x="5899150" y="928687"/>
                <a:ext cx="131762" cy="290513"/>
              </a:xfrm>
              <a:custGeom>
                <a:avLst/>
                <a:gdLst>
                  <a:gd name="T0" fmla="*/ 42 w 83"/>
                  <a:gd name="T1" fmla="*/ 160 h 183"/>
                  <a:gd name="T2" fmla="*/ 56 w 83"/>
                  <a:gd name="T3" fmla="*/ 160 h 183"/>
                  <a:gd name="T4" fmla="*/ 72 w 83"/>
                  <a:gd name="T5" fmla="*/ 167 h 183"/>
                  <a:gd name="T6" fmla="*/ 79 w 83"/>
                  <a:gd name="T7" fmla="*/ 174 h 183"/>
                  <a:gd name="T8" fmla="*/ 81 w 83"/>
                  <a:gd name="T9" fmla="*/ 179 h 183"/>
                  <a:gd name="T10" fmla="*/ 83 w 83"/>
                  <a:gd name="T11" fmla="*/ 179 h 183"/>
                  <a:gd name="T12" fmla="*/ 83 w 83"/>
                  <a:gd name="T13" fmla="*/ 48 h 183"/>
                  <a:gd name="T14" fmla="*/ 83 w 83"/>
                  <a:gd name="T15" fmla="*/ 39 h 183"/>
                  <a:gd name="T16" fmla="*/ 81 w 83"/>
                  <a:gd name="T17" fmla="*/ 29 h 183"/>
                  <a:gd name="T18" fmla="*/ 77 w 83"/>
                  <a:gd name="T19" fmla="*/ 21 h 183"/>
                  <a:gd name="T20" fmla="*/ 69 w 83"/>
                  <a:gd name="T21" fmla="*/ 5 h 183"/>
                  <a:gd name="T22" fmla="*/ 65 w 83"/>
                  <a:gd name="T23" fmla="*/ 0 h 183"/>
                  <a:gd name="T24" fmla="*/ 42 w 83"/>
                  <a:gd name="T25" fmla="*/ 5 h 183"/>
                  <a:gd name="T26" fmla="*/ 65 w 83"/>
                  <a:gd name="T27" fmla="*/ 13 h 183"/>
                  <a:gd name="T28" fmla="*/ 42 w 83"/>
                  <a:gd name="T29" fmla="*/ 54 h 183"/>
                  <a:gd name="T30" fmla="*/ 42 w 83"/>
                  <a:gd name="T31" fmla="*/ 160 h 183"/>
                  <a:gd name="T32" fmla="*/ 2 w 83"/>
                  <a:gd name="T33" fmla="*/ 179 h 183"/>
                  <a:gd name="T34" fmla="*/ 7 w 83"/>
                  <a:gd name="T35" fmla="*/ 170 h 183"/>
                  <a:gd name="T36" fmla="*/ 17 w 83"/>
                  <a:gd name="T37" fmla="*/ 164 h 183"/>
                  <a:gd name="T38" fmla="*/ 42 w 83"/>
                  <a:gd name="T39" fmla="*/ 160 h 183"/>
                  <a:gd name="T40" fmla="*/ 18 w 83"/>
                  <a:gd name="T41" fmla="*/ 78 h 183"/>
                  <a:gd name="T42" fmla="*/ 18 w 83"/>
                  <a:gd name="T43" fmla="*/ 13 h 183"/>
                  <a:gd name="T44" fmla="*/ 42 w 83"/>
                  <a:gd name="T45" fmla="*/ 5 h 183"/>
                  <a:gd name="T46" fmla="*/ 18 w 83"/>
                  <a:gd name="T47" fmla="*/ 0 h 183"/>
                  <a:gd name="T48" fmla="*/ 14 w 83"/>
                  <a:gd name="T49" fmla="*/ 5 h 183"/>
                  <a:gd name="T50" fmla="*/ 14 w 83"/>
                  <a:gd name="T51" fmla="*/ 16 h 183"/>
                  <a:gd name="T52" fmla="*/ 4 w 83"/>
                  <a:gd name="T53" fmla="*/ 25 h 183"/>
                  <a:gd name="T54" fmla="*/ 2 w 83"/>
                  <a:gd name="T55" fmla="*/ 29 h 183"/>
                  <a:gd name="T56" fmla="*/ 0 w 83"/>
                  <a:gd name="T57" fmla="*/ 48 h 183"/>
                  <a:gd name="T58" fmla="*/ 0 w 83"/>
                  <a:gd name="T59" fmla="*/ 179 h 183"/>
                  <a:gd name="T60" fmla="*/ 0 w 83"/>
                  <a:gd name="T61" fmla="*/ 183 h 183"/>
                  <a:gd name="T62" fmla="*/ 2 w 83"/>
                  <a:gd name="T63" fmla="*/ 17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183">
                    <a:moveTo>
                      <a:pt x="42" y="160"/>
                    </a:moveTo>
                    <a:lnTo>
                      <a:pt x="42" y="160"/>
                    </a:lnTo>
                    <a:lnTo>
                      <a:pt x="42" y="160"/>
                    </a:lnTo>
                    <a:lnTo>
                      <a:pt x="56" y="160"/>
                    </a:lnTo>
                    <a:lnTo>
                      <a:pt x="66" y="164"/>
                    </a:lnTo>
                    <a:lnTo>
                      <a:pt x="72" y="167"/>
                    </a:lnTo>
                    <a:lnTo>
                      <a:pt x="76" y="170"/>
                    </a:lnTo>
                    <a:lnTo>
                      <a:pt x="79" y="174"/>
                    </a:lnTo>
                    <a:lnTo>
                      <a:pt x="81" y="179"/>
                    </a:lnTo>
                    <a:lnTo>
                      <a:pt x="81" y="179"/>
                    </a:lnTo>
                    <a:lnTo>
                      <a:pt x="83" y="183"/>
                    </a:lnTo>
                    <a:lnTo>
                      <a:pt x="83" y="179"/>
                    </a:lnTo>
                    <a:lnTo>
                      <a:pt x="83" y="179"/>
                    </a:lnTo>
                    <a:lnTo>
                      <a:pt x="83" y="48"/>
                    </a:lnTo>
                    <a:lnTo>
                      <a:pt x="83" y="48"/>
                    </a:lnTo>
                    <a:lnTo>
                      <a:pt x="83" y="39"/>
                    </a:lnTo>
                    <a:lnTo>
                      <a:pt x="81" y="29"/>
                    </a:lnTo>
                    <a:lnTo>
                      <a:pt x="81" y="29"/>
                    </a:lnTo>
                    <a:lnTo>
                      <a:pt x="79" y="25"/>
                    </a:lnTo>
                    <a:lnTo>
                      <a:pt x="77" y="21"/>
                    </a:lnTo>
                    <a:lnTo>
                      <a:pt x="69" y="16"/>
                    </a:lnTo>
                    <a:lnTo>
                      <a:pt x="69" y="5"/>
                    </a:lnTo>
                    <a:lnTo>
                      <a:pt x="69" y="0"/>
                    </a:lnTo>
                    <a:lnTo>
                      <a:pt x="65" y="0"/>
                    </a:lnTo>
                    <a:lnTo>
                      <a:pt x="42" y="0"/>
                    </a:lnTo>
                    <a:lnTo>
                      <a:pt x="42" y="5"/>
                    </a:lnTo>
                    <a:lnTo>
                      <a:pt x="65" y="5"/>
                    </a:lnTo>
                    <a:lnTo>
                      <a:pt x="65" y="13"/>
                    </a:lnTo>
                    <a:lnTo>
                      <a:pt x="65" y="78"/>
                    </a:lnTo>
                    <a:lnTo>
                      <a:pt x="42" y="54"/>
                    </a:lnTo>
                    <a:lnTo>
                      <a:pt x="42" y="54"/>
                    </a:lnTo>
                    <a:lnTo>
                      <a:pt x="42" y="160"/>
                    </a:lnTo>
                    <a:close/>
                    <a:moveTo>
                      <a:pt x="2" y="179"/>
                    </a:moveTo>
                    <a:lnTo>
                      <a:pt x="2" y="179"/>
                    </a:lnTo>
                    <a:lnTo>
                      <a:pt x="4" y="174"/>
                    </a:lnTo>
                    <a:lnTo>
                      <a:pt x="7" y="170"/>
                    </a:lnTo>
                    <a:lnTo>
                      <a:pt x="11" y="167"/>
                    </a:lnTo>
                    <a:lnTo>
                      <a:pt x="17" y="164"/>
                    </a:lnTo>
                    <a:lnTo>
                      <a:pt x="27" y="160"/>
                    </a:lnTo>
                    <a:lnTo>
                      <a:pt x="42" y="160"/>
                    </a:lnTo>
                    <a:lnTo>
                      <a:pt x="42" y="54"/>
                    </a:lnTo>
                    <a:lnTo>
                      <a:pt x="18" y="78"/>
                    </a:lnTo>
                    <a:lnTo>
                      <a:pt x="18" y="13"/>
                    </a:lnTo>
                    <a:lnTo>
                      <a:pt x="18" y="13"/>
                    </a:lnTo>
                    <a:lnTo>
                      <a:pt x="18" y="5"/>
                    </a:lnTo>
                    <a:lnTo>
                      <a:pt x="42" y="5"/>
                    </a:lnTo>
                    <a:lnTo>
                      <a:pt x="42" y="0"/>
                    </a:lnTo>
                    <a:lnTo>
                      <a:pt x="18" y="0"/>
                    </a:lnTo>
                    <a:lnTo>
                      <a:pt x="14" y="0"/>
                    </a:lnTo>
                    <a:lnTo>
                      <a:pt x="14" y="5"/>
                    </a:lnTo>
                    <a:lnTo>
                      <a:pt x="14" y="16"/>
                    </a:lnTo>
                    <a:lnTo>
                      <a:pt x="14" y="16"/>
                    </a:lnTo>
                    <a:lnTo>
                      <a:pt x="7" y="21"/>
                    </a:lnTo>
                    <a:lnTo>
                      <a:pt x="4" y="25"/>
                    </a:lnTo>
                    <a:lnTo>
                      <a:pt x="2" y="29"/>
                    </a:lnTo>
                    <a:lnTo>
                      <a:pt x="2" y="29"/>
                    </a:lnTo>
                    <a:lnTo>
                      <a:pt x="0" y="39"/>
                    </a:lnTo>
                    <a:lnTo>
                      <a:pt x="0" y="48"/>
                    </a:lnTo>
                    <a:lnTo>
                      <a:pt x="0" y="48"/>
                    </a:lnTo>
                    <a:lnTo>
                      <a:pt x="0" y="179"/>
                    </a:lnTo>
                    <a:lnTo>
                      <a:pt x="0" y="179"/>
                    </a:lnTo>
                    <a:lnTo>
                      <a:pt x="0" y="183"/>
                    </a:lnTo>
                    <a:lnTo>
                      <a:pt x="2" y="179"/>
                    </a:lnTo>
                    <a:lnTo>
                      <a:pt x="2" y="179"/>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310"/>
              <p:cNvSpPr>
                <a:spLocks/>
              </p:cNvSpPr>
              <p:nvPr/>
            </p:nvSpPr>
            <p:spPr bwMode="auto">
              <a:xfrm>
                <a:off x="6038850" y="944562"/>
                <a:ext cx="130175" cy="274638"/>
              </a:xfrm>
              <a:custGeom>
                <a:avLst/>
                <a:gdLst>
                  <a:gd name="T0" fmla="*/ 1 w 82"/>
                  <a:gd name="T1" fmla="*/ 169 h 173"/>
                  <a:gd name="T2" fmla="*/ 1 w 82"/>
                  <a:gd name="T3" fmla="*/ 169 h 173"/>
                  <a:gd name="T4" fmla="*/ 4 w 82"/>
                  <a:gd name="T5" fmla="*/ 164 h 173"/>
                  <a:gd name="T6" fmla="*/ 7 w 82"/>
                  <a:gd name="T7" fmla="*/ 160 h 173"/>
                  <a:gd name="T8" fmla="*/ 11 w 82"/>
                  <a:gd name="T9" fmla="*/ 157 h 173"/>
                  <a:gd name="T10" fmla="*/ 16 w 82"/>
                  <a:gd name="T11" fmla="*/ 154 h 173"/>
                  <a:gd name="T12" fmla="*/ 28 w 82"/>
                  <a:gd name="T13" fmla="*/ 150 h 173"/>
                  <a:gd name="T14" fmla="*/ 42 w 82"/>
                  <a:gd name="T15" fmla="*/ 150 h 173"/>
                  <a:gd name="T16" fmla="*/ 42 w 82"/>
                  <a:gd name="T17" fmla="*/ 150 h 173"/>
                  <a:gd name="T18" fmla="*/ 55 w 82"/>
                  <a:gd name="T19" fmla="*/ 150 h 173"/>
                  <a:gd name="T20" fmla="*/ 68 w 82"/>
                  <a:gd name="T21" fmla="*/ 154 h 173"/>
                  <a:gd name="T22" fmla="*/ 72 w 82"/>
                  <a:gd name="T23" fmla="*/ 157 h 173"/>
                  <a:gd name="T24" fmla="*/ 76 w 82"/>
                  <a:gd name="T25" fmla="*/ 160 h 173"/>
                  <a:gd name="T26" fmla="*/ 80 w 82"/>
                  <a:gd name="T27" fmla="*/ 164 h 173"/>
                  <a:gd name="T28" fmla="*/ 81 w 82"/>
                  <a:gd name="T29" fmla="*/ 169 h 173"/>
                  <a:gd name="T30" fmla="*/ 81 w 82"/>
                  <a:gd name="T31" fmla="*/ 169 h 173"/>
                  <a:gd name="T32" fmla="*/ 82 w 82"/>
                  <a:gd name="T33" fmla="*/ 173 h 173"/>
                  <a:gd name="T34" fmla="*/ 82 w 82"/>
                  <a:gd name="T35" fmla="*/ 169 h 173"/>
                  <a:gd name="T36" fmla="*/ 82 w 82"/>
                  <a:gd name="T37" fmla="*/ 169 h 173"/>
                  <a:gd name="T38" fmla="*/ 82 w 82"/>
                  <a:gd name="T39" fmla="*/ 38 h 173"/>
                  <a:gd name="T40" fmla="*/ 82 w 82"/>
                  <a:gd name="T41" fmla="*/ 38 h 173"/>
                  <a:gd name="T42" fmla="*/ 82 w 82"/>
                  <a:gd name="T43" fmla="*/ 29 h 173"/>
                  <a:gd name="T44" fmla="*/ 81 w 82"/>
                  <a:gd name="T45" fmla="*/ 19 h 173"/>
                  <a:gd name="T46" fmla="*/ 81 w 82"/>
                  <a:gd name="T47" fmla="*/ 19 h 173"/>
                  <a:gd name="T48" fmla="*/ 78 w 82"/>
                  <a:gd name="T49" fmla="*/ 14 h 173"/>
                  <a:gd name="T50" fmla="*/ 76 w 82"/>
                  <a:gd name="T51" fmla="*/ 10 h 173"/>
                  <a:gd name="T52" fmla="*/ 72 w 82"/>
                  <a:gd name="T53" fmla="*/ 7 h 173"/>
                  <a:gd name="T54" fmla="*/ 66 w 82"/>
                  <a:gd name="T55" fmla="*/ 4 h 173"/>
                  <a:gd name="T56" fmla="*/ 55 w 82"/>
                  <a:gd name="T57" fmla="*/ 2 h 173"/>
                  <a:gd name="T58" fmla="*/ 42 w 82"/>
                  <a:gd name="T59" fmla="*/ 0 h 173"/>
                  <a:gd name="T60" fmla="*/ 42 w 82"/>
                  <a:gd name="T61" fmla="*/ 0 h 173"/>
                  <a:gd name="T62" fmla="*/ 28 w 82"/>
                  <a:gd name="T63" fmla="*/ 2 h 173"/>
                  <a:gd name="T64" fmla="*/ 16 w 82"/>
                  <a:gd name="T65" fmla="*/ 4 h 173"/>
                  <a:gd name="T66" fmla="*/ 12 w 82"/>
                  <a:gd name="T67" fmla="*/ 7 h 173"/>
                  <a:gd name="T68" fmla="*/ 8 w 82"/>
                  <a:gd name="T69" fmla="*/ 10 h 173"/>
                  <a:gd name="T70" fmla="*/ 4 w 82"/>
                  <a:gd name="T71" fmla="*/ 14 h 173"/>
                  <a:gd name="T72" fmla="*/ 1 w 82"/>
                  <a:gd name="T73" fmla="*/ 19 h 173"/>
                  <a:gd name="T74" fmla="*/ 1 w 82"/>
                  <a:gd name="T75" fmla="*/ 19 h 173"/>
                  <a:gd name="T76" fmla="*/ 0 w 82"/>
                  <a:gd name="T77" fmla="*/ 29 h 173"/>
                  <a:gd name="T78" fmla="*/ 0 w 82"/>
                  <a:gd name="T79" fmla="*/ 38 h 173"/>
                  <a:gd name="T80" fmla="*/ 0 w 82"/>
                  <a:gd name="T81" fmla="*/ 38 h 173"/>
                  <a:gd name="T82" fmla="*/ 0 w 82"/>
                  <a:gd name="T83" fmla="*/ 169 h 173"/>
                  <a:gd name="T84" fmla="*/ 0 w 82"/>
                  <a:gd name="T85" fmla="*/ 169 h 173"/>
                  <a:gd name="T86" fmla="*/ 0 w 82"/>
                  <a:gd name="T87" fmla="*/ 173 h 173"/>
                  <a:gd name="T88" fmla="*/ 1 w 82"/>
                  <a:gd name="T89" fmla="*/ 169 h 173"/>
                  <a:gd name="T90" fmla="*/ 1 w 82"/>
                  <a:gd name="T91" fmla="*/ 16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73">
                    <a:moveTo>
                      <a:pt x="1" y="169"/>
                    </a:moveTo>
                    <a:lnTo>
                      <a:pt x="1" y="169"/>
                    </a:lnTo>
                    <a:lnTo>
                      <a:pt x="4" y="164"/>
                    </a:lnTo>
                    <a:lnTo>
                      <a:pt x="7" y="160"/>
                    </a:lnTo>
                    <a:lnTo>
                      <a:pt x="11" y="157"/>
                    </a:lnTo>
                    <a:lnTo>
                      <a:pt x="16" y="154"/>
                    </a:lnTo>
                    <a:lnTo>
                      <a:pt x="28" y="150"/>
                    </a:lnTo>
                    <a:lnTo>
                      <a:pt x="42" y="150"/>
                    </a:lnTo>
                    <a:lnTo>
                      <a:pt x="42" y="150"/>
                    </a:lnTo>
                    <a:lnTo>
                      <a:pt x="55" y="150"/>
                    </a:lnTo>
                    <a:lnTo>
                      <a:pt x="68" y="154"/>
                    </a:lnTo>
                    <a:lnTo>
                      <a:pt x="72" y="157"/>
                    </a:lnTo>
                    <a:lnTo>
                      <a:pt x="76" y="160"/>
                    </a:lnTo>
                    <a:lnTo>
                      <a:pt x="80" y="164"/>
                    </a:lnTo>
                    <a:lnTo>
                      <a:pt x="81" y="169"/>
                    </a:lnTo>
                    <a:lnTo>
                      <a:pt x="81" y="169"/>
                    </a:lnTo>
                    <a:lnTo>
                      <a:pt x="82" y="173"/>
                    </a:lnTo>
                    <a:lnTo>
                      <a:pt x="82" y="169"/>
                    </a:lnTo>
                    <a:lnTo>
                      <a:pt x="82" y="169"/>
                    </a:lnTo>
                    <a:lnTo>
                      <a:pt x="82" y="38"/>
                    </a:lnTo>
                    <a:lnTo>
                      <a:pt x="82" y="38"/>
                    </a:lnTo>
                    <a:lnTo>
                      <a:pt x="82" y="29"/>
                    </a:lnTo>
                    <a:lnTo>
                      <a:pt x="81" y="19"/>
                    </a:lnTo>
                    <a:lnTo>
                      <a:pt x="81" y="19"/>
                    </a:lnTo>
                    <a:lnTo>
                      <a:pt x="78" y="14"/>
                    </a:lnTo>
                    <a:lnTo>
                      <a:pt x="76" y="10"/>
                    </a:lnTo>
                    <a:lnTo>
                      <a:pt x="72" y="7"/>
                    </a:lnTo>
                    <a:lnTo>
                      <a:pt x="66" y="4"/>
                    </a:lnTo>
                    <a:lnTo>
                      <a:pt x="55" y="2"/>
                    </a:lnTo>
                    <a:lnTo>
                      <a:pt x="42" y="0"/>
                    </a:lnTo>
                    <a:lnTo>
                      <a:pt x="42" y="0"/>
                    </a:lnTo>
                    <a:lnTo>
                      <a:pt x="28" y="2"/>
                    </a:lnTo>
                    <a:lnTo>
                      <a:pt x="16" y="4"/>
                    </a:lnTo>
                    <a:lnTo>
                      <a:pt x="12" y="7"/>
                    </a:lnTo>
                    <a:lnTo>
                      <a:pt x="8" y="10"/>
                    </a:lnTo>
                    <a:lnTo>
                      <a:pt x="4" y="14"/>
                    </a:lnTo>
                    <a:lnTo>
                      <a:pt x="1" y="19"/>
                    </a:lnTo>
                    <a:lnTo>
                      <a:pt x="1" y="19"/>
                    </a:lnTo>
                    <a:lnTo>
                      <a:pt x="0" y="29"/>
                    </a:lnTo>
                    <a:lnTo>
                      <a:pt x="0" y="38"/>
                    </a:lnTo>
                    <a:lnTo>
                      <a:pt x="0" y="38"/>
                    </a:lnTo>
                    <a:lnTo>
                      <a:pt x="0" y="169"/>
                    </a:lnTo>
                    <a:lnTo>
                      <a:pt x="0" y="169"/>
                    </a:lnTo>
                    <a:lnTo>
                      <a:pt x="0" y="173"/>
                    </a:lnTo>
                    <a:lnTo>
                      <a:pt x="1" y="169"/>
                    </a:lnTo>
                    <a:lnTo>
                      <a:pt x="1" y="169"/>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311"/>
              <p:cNvSpPr>
                <a:spLocks/>
              </p:cNvSpPr>
              <p:nvPr/>
            </p:nvSpPr>
            <p:spPr bwMode="auto">
              <a:xfrm>
                <a:off x="6380163" y="3760788"/>
                <a:ext cx="303212" cy="249238"/>
              </a:xfrm>
              <a:custGeom>
                <a:avLst/>
                <a:gdLst>
                  <a:gd name="T0" fmla="*/ 156 w 191"/>
                  <a:gd name="T1" fmla="*/ 0 h 157"/>
                  <a:gd name="T2" fmla="*/ 69 w 191"/>
                  <a:gd name="T3" fmla="*/ 88 h 157"/>
                  <a:gd name="T4" fmla="*/ 35 w 191"/>
                  <a:gd name="T5" fmla="*/ 54 h 157"/>
                  <a:gd name="T6" fmla="*/ 0 w 191"/>
                  <a:gd name="T7" fmla="*/ 89 h 157"/>
                  <a:gd name="T8" fmla="*/ 33 w 191"/>
                  <a:gd name="T9" fmla="*/ 123 h 157"/>
                  <a:gd name="T10" fmla="*/ 69 w 191"/>
                  <a:gd name="T11" fmla="*/ 157 h 157"/>
                  <a:gd name="T12" fmla="*/ 102 w 191"/>
                  <a:gd name="T13" fmla="*/ 123 h 157"/>
                  <a:gd name="T14" fmla="*/ 191 w 191"/>
                  <a:gd name="T15" fmla="*/ 34 h 157"/>
                  <a:gd name="T16" fmla="*/ 156 w 191"/>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157">
                    <a:moveTo>
                      <a:pt x="156" y="0"/>
                    </a:moveTo>
                    <a:lnTo>
                      <a:pt x="69" y="88"/>
                    </a:lnTo>
                    <a:lnTo>
                      <a:pt x="35" y="54"/>
                    </a:lnTo>
                    <a:lnTo>
                      <a:pt x="0" y="89"/>
                    </a:lnTo>
                    <a:lnTo>
                      <a:pt x="33" y="123"/>
                    </a:lnTo>
                    <a:lnTo>
                      <a:pt x="69" y="157"/>
                    </a:lnTo>
                    <a:lnTo>
                      <a:pt x="102" y="123"/>
                    </a:lnTo>
                    <a:lnTo>
                      <a:pt x="191" y="34"/>
                    </a:lnTo>
                    <a:lnTo>
                      <a:pt x="156"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312"/>
              <p:cNvSpPr>
                <a:spLocks noEditPoints="1"/>
              </p:cNvSpPr>
              <p:nvPr/>
            </p:nvSpPr>
            <p:spPr bwMode="auto">
              <a:xfrm>
                <a:off x="6515100" y="-122238"/>
                <a:ext cx="288925" cy="292100"/>
              </a:xfrm>
              <a:custGeom>
                <a:avLst/>
                <a:gdLst>
                  <a:gd name="T0" fmla="*/ 105 w 182"/>
                  <a:gd name="T1" fmla="*/ 184 h 184"/>
                  <a:gd name="T2" fmla="*/ 105 w 182"/>
                  <a:gd name="T3" fmla="*/ 169 h 184"/>
                  <a:gd name="T4" fmla="*/ 121 w 182"/>
                  <a:gd name="T5" fmla="*/ 165 h 184"/>
                  <a:gd name="T6" fmla="*/ 136 w 182"/>
                  <a:gd name="T7" fmla="*/ 157 h 184"/>
                  <a:gd name="T8" fmla="*/ 166 w 182"/>
                  <a:gd name="T9" fmla="*/ 146 h 184"/>
                  <a:gd name="T10" fmla="*/ 156 w 182"/>
                  <a:gd name="T11" fmla="*/ 136 h 184"/>
                  <a:gd name="T12" fmla="*/ 163 w 182"/>
                  <a:gd name="T13" fmla="*/ 122 h 184"/>
                  <a:gd name="T14" fmla="*/ 169 w 182"/>
                  <a:gd name="T15" fmla="*/ 107 h 184"/>
                  <a:gd name="T16" fmla="*/ 182 w 182"/>
                  <a:gd name="T17" fmla="*/ 77 h 184"/>
                  <a:gd name="T18" fmla="*/ 169 w 182"/>
                  <a:gd name="T19" fmla="*/ 77 h 184"/>
                  <a:gd name="T20" fmla="*/ 163 w 182"/>
                  <a:gd name="T21" fmla="*/ 61 h 184"/>
                  <a:gd name="T22" fmla="*/ 156 w 182"/>
                  <a:gd name="T23" fmla="*/ 47 h 184"/>
                  <a:gd name="T24" fmla="*/ 146 w 182"/>
                  <a:gd name="T25" fmla="*/ 18 h 184"/>
                  <a:gd name="T26" fmla="*/ 136 w 182"/>
                  <a:gd name="T27" fmla="*/ 27 h 184"/>
                  <a:gd name="T28" fmla="*/ 121 w 182"/>
                  <a:gd name="T29" fmla="*/ 19 h 184"/>
                  <a:gd name="T30" fmla="*/ 105 w 182"/>
                  <a:gd name="T31" fmla="*/ 14 h 184"/>
                  <a:gd name="T32" fmla="*/ 90 w 182"/>
                  <a:gd name="T33" fmla="*/ 0 h 184"/>
                  <a:gd name="T34" fmla="*/ 90 w 182"/>
                  <a:gd name="T35" fmla="*/ 34 h 184"/>
                  <a:gd name="T36" fmla="*/ 113 w 182"/>
                  <a:gd name="T37" fmla="*/ 38 h 184"/>
                  <a:gd name="T38" fmla="*/ 132 w 182"/>
                  <a:gd name="T39" fmla="*/ 50 h 184"/>
                  <a:gd name="T40" fmla="*/ 144 w 182"/>
                  <a:gd name="T41" fmla="*/ 69 h 184"/>
                  <a:gd name="T42" fmla="*/ 150 w 182"/>
                  <a:gd name="T43" fmla="*/ 92 h 184"/>
                  <a:gd name="T44" fmla="*/ 148 w 182"/>
                  <a:gd name="T45" fmla="*/ 104 h 184"/>
                  <a:gd name="T46" fmla="*/ 139 w 182"/>
                  <a:gd name="T47" fmla="*/ 124 h 184"/>
                  <a:gd name="T48" fmla="*/ 124 w 182"/>
                  <a:gd name="T49" fmla="*/ 140 h 184"/>
                  <a:gd name="T50" fmla="*/ 102 w 182"/>
                  <a:gd name="T51" fmla="*/ 149 h 184"/>
                  <a:gd name="T52" fmla="*/ 90 w 182"/>
                  <a:gd name="T53" fmla="*/ 184 h 184"/>
                  <a:gd name="T54" fmla="*/ 16 w 182"/>
                  <a:gd name="T55" fmla="*/ 146 h 184"/>
                  <a:gd name="T56" fmla="*/ 46 w 182"/>
                  <a:gd name="T57" fmla="*/ 157 h 184"/>
                  <a:gd name="T58" fmla="*/ 52 w 182"/>
                  <a:gd name="T59" fmla="*/ 161 h 184"/>
                  <a:gd name="T60" fmla="*/ 69 w 182"/>
                  <a:gd name="T61" fmla="*/ 167 h 184"/>
                  <a:gd name="T62" fmla="*/ 77 w 182"/>
                  <a:gd name="T63" fmla="*/ 184 h 184"/>
                  <a:gd name="T64" fmla="*/ 90 w 182"/>
                  <a:gd name="T65" fmla="*/ 150 h 184"/>
                  <a:gd name="T66" fmla="*/ 90 w 182"/>
                  <a:gd name="T67" fmla="*/ 150 h 184"/>
                  <a:gd name="T68" fmla="*/ 69 w 182"/>
                  <a:gd name="T69" fmla="*/ 146 h 184"/>
                  <a:gd name="T70" fmla="*/ 50 w 182"/>
                  <a:gd name="T71" fmla="*/ 134 h 184"/>
                  <a:gd name="T72" fmla="*/ 38 w 182"/>
                  <a:gd name="T73" fmla="*/ 115 h 184"/>
                  <a:gd name="T74" fmla="*/ 32 w 182"/>
                  <a:gd name="T75" fmla="*/ 92 h 184"/>
                  <a:gd name="T76" fmla="*/ 34 w 182"/>
                  <a:gd name="T77" fmla="*/ 80 h 184"/>
                  <a:gd name="T78" fmla="*/ 43 w 182"/>
                  <a:gd name="T79" fmla="*/ 59 h 184"/>
                  <a:gd name="T80" fmla="*/ 58 w 182"/>
                  <a:gd name="T81" fmla="*/ 43 h 184"/>
                  <a:gd name="T82" fmla="*/ 79 w 182"/>
                  <a:gd name="T83" fmla="*/ 35 h 184"/>
                  <a:gd name="T84" fmla="*/ 90 w 182"/>
                  <a:gd name="T85" fmla="*/ 34 h 184"/>
                  <a:gd name="T86" fmla="*/ 77 w 182"/>
                  <a:gd name="T87" fmla="*/ 0 h 184"/>
                  <a:gd name="T88" fmla="*/ 77 w 182"/>
                  <a:gd name="T89" fmla="*/ 14 h 184"/>
                  <a:gd name="T90" fmla="*/ 61 w 182"/>
                  <a:gd name="T91" fmla="*/ 19 h 184"/>
                  <a:gd name="T92" fmla="*/ 46 w 182"/>
                  <a:gd name="T93" fmla="*/ 27 h 184"/>
                  <a:gd name="T94" fmla="*/ 16 w 182"/>
                  <a:gd name="T95" fmla="*/ 38 h 184"/>
                  <a:gd name="T96" fmla="*/ 25 w 182"/>
                  <a:gd name="T97" fmla="*/ 47 h 184"/>
                  <a:gd name="T98" fmla="*/ 17 w 182"/>
                  <a:gd name="T99" fmla="*/ 61 h 184"/>
                  <a:gd name="T100" fmla="*/ 13 w 182"/>
                  <a:gd name="T101" fmla="*/ 77 h 184"/>
                  <a:gd name="T102" fmla="*/ 0 w 182"/>
                  <a:gd name="T103" fmla="*/ 107 h 184"/>
                  <a:gd name="T104" fmla="*/ 13 w 182"/>
                  <a:gd name="T105" fmla="*/ 107 h 184"/>
                  <a:gd name="T106" fmla="*/ 17 w 182"/>
                  <a:gd name="T107" fmla="*/ 122 h 184"/>
                  <a:gd name="T108" fmla="*/ 25 w 182"/>
                  <a:gd name="T109" fmla="*/ 13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2" h="184">
                    <a:moveTo>
                      <a:pt x="90" y="184"/>
                    </a:moveTo>
                    <a:lnTo>
                      <a:pt x="105" y="184"/>
                    </a:lnTo>
                    <a:lnTo>
                      <a:pt x="105" y="169"/>
                    </a:lnTo>
                    <a:lnTo>
                      <a:pt x="105" y="169"/>
                    </a:lnTo>
                    <a:lnTo>
                      <a:pt x="113" y="167"/>
                    </a:lnTo>
                    <a:lnTo>
                      <a:pt x="121" y="165"/>
                    </a:lnTo>
                    <a:lnTo>
                      <a:pt x="128" y="161"/>
                    </a:lnTo>
                    <a:lnTo>
                      <a:pt x="136" y="157"/>
                    </a:lnTo>
                    <a:lnTo>
                      <a:pt x="146" y="166"/>
                    </a:lnTo>
                    <a:lnTo>
                      <a:pt x="166" y="146"/>
                    </a:lnTo>
                    <a:lnTo>
                      <a:pt x="156" y="136"/>
                    </a:lnTo>
                    <a:lnTo>
                      <a:pt x="156" y="136"/>
                    </a:lnTo>
                    <a:lnTo>
                      <a:pt x="160" y="130"/>
                    </a:lnTo>
                    <a:lnTo>
                      <a:pt x="163" y="122"/>
                    </a:lnTo>
                    <a:lnTo>
                      <a:pt x="167" y="115"/>
                    </a:lnTo>
                    <a:lnTo>
                      <a:pt x="169" y="107"/>
                    </a:lnTo>
                    <a:lnTo>
                      <a:pt x="182" y="107"/>
                    </a:lnTo>
                    <a:lnTo>
                      <a:pt x="182" y="77"/>
                    </a:lnTo>
                    <a:lnTo>
                      <a:pt x="169" y="77"/>
                    </a:lnTo>
                    <a:lnTo>
                      <a:pt x="169" y="77"/>
                    </a:lnTo>
                    <a:lnTo>
                      <a:pt x="167" y="69"/>
                    </a:lnTo>
                    <a:lnTo>
                      <a:pt x="163" y="61"/>
                    </a:lnTo>
                    <a:lnTo>
                      <a:pt x="160" y="54"/>
                    </a:lnTo>
                    <a:lnTo>
                      <a:pt x="156" y="47"/>
                    </a:lnTo>
                    <a:lnTo>
                      <a:pt x="166" y="38"/>
                    </a:lnTo>
                    <a:lnTo>
                      <a:pt x="146" y="18"/>
                    </a:lnTo>
                    <a:lnTo>
                      <a:pt x="136" y="27"/>
                    </a:lnTo>
                    <a:lnTo>
                      <a:pt x="136" y="27"/>
                    </a:lnTo>
                    <a:lnTo>
                      <a:pt x="128" y="23"/>
                    </a:lnTo>
                    <a:lnTo>
                      <a:pt x="121" y="19"/>
                    </a:lnTo>
                    <a:lnTo>
                      <a:pt x="113" y="16"/>
                    </a:lnTo>
                    <a:lnTo>
                      <a:pt x="105" y="14"/>
                    </a:lnTo>
                    <a:lnTo>
                      <a:pt x="105" y="0"/>
                    </a:lnTo>
                    <a:lnTo>
                      <a:pt x="90" y="0"/>
                    </a:lnTo>
                    <a:lnTo>
                      <a:pt x="90" y="34"/>
                    </a:lnTo>
                    <a:lnTo>
                      <a:pt x="90" y="34"/>
                    </a:lnTo>
                    <a:lnTo>
                      <a:pt x="102" y="35"/>
                    </a:lnTo>
                    <a:lnTo>
                      <a:pt x="113" y="38"/>
                    </a:lnTo>
                    <a:lnTo>
                      <a:pt x="124" y="43"/>
                    </a:lnTo>
                    <a:lnTo>
                      <a:pt x="132" y="50"/>
                    </a:lnTo>
                    <a:lnTo>
                      <a:pt x="139" y="59"/>
                    </a:lnTo>
                    <a:lnTo>
                      <a:pt x="144" y="69"/>
                    </a:lnTo>
                    <a:lnTo>
                      <a:pt x="148" y="80"/>
                    </a:lnTo>
                    <a:lnTo>
                      <a:pt x="150" y="92"/>
                    </a:lnTo>
                    <a:lnTo>
                      <a:pt x="150" y="92"/>
                    </a:lnTo>
                    <a:lnTo>
                      <a:pt x="148" y="104"/>
                    </a:lnTo>
                    <a:lnTo>
                      <a:pt x="144" y="115"/>
                    </a:lnTo>
                    <a:lnTo>
                      <a:pt x="139" y="124"/>
                    </a:lnTo>
                    <a:lnTo>
                      <a:pt x="132" y="134"/>
                    </a:lnTo>
                    <a:lnTo>
                      <a:pt x="124" y="140"/>
                    </a:lnTo>
                    <a:lnTo>
                      <a:pt x="113" y="146"/>
                    </a:lnTo>
                    <a:lnTo>
                      <a:pt x="102" y="149"/>
                    </a:lnTo>
                    <a:lnTo>
                      <a:pt x="90" y="150"/>
                    </a:lnTo>
                    <a:lnTo>
                      <a:pt x="90" y="184"/>
                    </a:lnTo>
                    <a:close/>
                    <a:moveTo>
                      <a:pt x="25" y="136"/>
                    </a:moveTo>
                    <a:lnTo>
                      <a:pt x="16" y="146"/>
                    </a:lnTo>
                    <a:lnTo>
                      <a:pt x="36" y="166"/>
                    </a:lnTo>
                    <a:lnTo>
                      <a:pt x="46" y="157"/>
                    </a:lnTo>
                    <a:lnTo>
                      <a:pt x="46" y="157"/>
                    </a:lnTo>
                    <a:lnTo>
                      <a:pt x="52" y="161"/>
                    </a:lnTo>
                    <a:lnTo>
                      <a:pt x="61" y="165"/>
                    </a:lnTo>
                    <a:lnTo>
                      <a:pt x="69" y="167"/>
                    </a:lnTo>
                    <a:lnTo>
                      <a:pt x="77" y="169"/>
                    </a:lnTo>
                    <a:lnTo>
                      <a:pt x="77" y="184"/>
                    </a:lnTo>
                    <a:lnTo>
                      <a:pt x="90" y="184"/>
                    </a:lnTo>
                    <a:lnTo>
                      <a:pt x="90" y="150"/>
                    </a:lnTo>
                    <a:lnTo>
                      <a:pt x="90" y="150"/>
                    </a:lnTo>
                    <a:lnTo>
                      <a:pt x="90" y="150"/>
                    </a:lnTo>
                    <a:lnTo>
                      <a:pt x="79" y="149"/>
                    </a:lnTo>
                    <a:lnTo>
                      <a:pt x="69" y="146"/>
                    </a:lnTo>
                    <a:lnTo>
                      <a:pt x="58" y="140"/>
                    </a:lnTo>
                    <a:lnTo>
                      <a:pt x="50" y="134"/>
                    </a:lnTo>
                    <a:lnTo>
                      <a:pt x="43" y="124"/>
                    </a:lnTo>
                    <a:lnTo>
                      <a:pt x="38" y="115"/>
                    </a:lnTo>
                    <a:lnTo>
                      <a:pt x="34" y="104"/>
                    </a:lnTo>
                    <a:lnTo>
                      <a:pt x="32" y="92"/>
                    </a:lnTo>
                    <a:lnTo>
                      <a:pt x="32" y="92"/>
                    </a:lnTo>
                    <a:lnTo>
                      <a:pt x="34" y="80"/>
                    </a:lnTo>
                    <a:lnTo>
                      <a:pt x="38" y="69"/>
                    </a:lnTo>
                    <a:lnTo>
                      <a:pt x="43" y="59"/>
                    </a:lnTo>
                    <a:lnTo>
                      <a:pt x="50" y="50"/>
                    </a:lnTo>
                    <a:lnTo>
                      <a:pt x="58" y="43"/>
                    </a:lnTo>
                    <a:lnTo>
                      <a:pt x="69" y="38"/>
                    </a:lnTo>
                    <a:lnTo>
                      <a:pt x="79" y="35"/>
                    </a:lnTo>
                    <a:lnTo>
                      <a:pt x="90" y="34"/>
                    </a:lnTo>
                    <a:lnTo>
                      <a:pt x="90" y="34"/>
                    </a:lnTo>
                    <a:lnTo>
                      <a:pt x="90" y="0"/>
                    </a:lnTo>
                    <a:lnTo>
                      <a:pt x="77" y="0"/>
                    </a:lnTo>
                    <a:lnTo>
                      <a:pt x="77" y="14"/>
                    </a:lnTo>
                    <a:lnTo>
                      <a:pt x="77" y="14"/>
                    </a:lnTo>
                    <a:lnTo>
                      <a:pt x="69" y="16"/>
                    </a:lnTo>
                    <a:lnTo>
                      <a:pt x="61" y="19"/>
                    </a:lnTo>
                    <a:lnTo>
                      <a:pt x="52" y="23"/>
                    </a:lnTo>
                    <a:lnTo>
                      <a:pt x="46" y="27"/>
                    </a:lnTo>
                    <a:lnTo>
                      <a:pt x="36" y="18"/>
                    </a:lnTo>
                    <a:lnTo>
                      <a:pt x="16" y="38"/>
                    </a:lnTo>
                    <a:lnTo>
                      <a:pt x="25" y="47"/>
                    </a:lnTo>
                    <a:lnTo>
                      <a:pt x="25" y="47"/>
                    </a:lnTo>
                    <a:lnTo>
                      <a:pt x="21" y="54"/>
                    </a:lnTo>
                    <a:lnTo>
                      <a:pt x="17" y="61"/>
                    </a:lnTo>
                    <a:lnTo>
                      <a:pt x="15" y="69"/>
                    </a:lnTo>
                    <a:lnTo>
                      <a:pt x="13" y="77"/>
                    </a:lnTo>
                    <a:lnTo>
                      <a:pt x="0" y="77"/>
                    </a:lnTo>
                    <a:lnTo>
                      <a:pt x="0" y="107"/>
                    </a:lnTo>
                    <a:lnTo>
                      <a:pt x="13" y="107"/>
                    </a:lnTo>
                    <a:lnTo>
                      <a:pt x="13" y="107"/>
                    </a:lnTo>
                    <a:lnTo>
                      <a:pt x="15" y="115"/>
                    </a:lnTo>
                    <a:lnTo>
                      <a:pt x="17" y="122"/>
                    </a:lnTo>
                    <a:lnTo>
                      <a:pt x="21" y="130"/>
                    </a:lnTo>
                    <a:lnTo>
                      <a:pt x="25" y="136"/>
                    </a:lnTo>
                    <a:lnTo>
                      <a:pt x="25" y="13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313"/>
              <p:cNvSpPr>
                <a:spLocks noEditPoints="1"/>
              </p:cNvSpPr>
              <p:nvPr/>
            </p:nvSpPr>
            <p:spPr bwMode="auto">
              <a:xfrm>
                <a:off x="6789738" y="-85725"/>
                <a:ext cx="193675" cy="196850"/>
              </a:xfrm>
              <a:custGeom>
                <a:avLst/>
                <a:gdLst>
                  <a:gd name="T0" fmla="*/ 122 w 122"/>
                  <a:gd name="T1" fmla="*/ 49 h 124"/>
                  <a:gd name="T2" fmla="*/ 105 w 122"/>
                  <a:gd name="T3" fmla="*/ 31 h 124"/>
                  <a:gd name="T4" fmla="*/ 98 w 122"/>
                  <a:gd name="T5" fmla="*/ 23 h 124"/>
                  <a:gd name="T6" fmla="*/ 95 w 122"/>
                  <a:gd name="T7" fmla="*/ 8 h 124"/>
                  <a:gd name="T8" fmla="*/ 70 w 122"/>
                  <a:gd name="T9" fmla="*/ 8 h 124"/>
                  <a:gd name="T10" fmla="*/ 62 w 122"/>
                  <a:gd name="T11" fmla="*/ 8 h 124"/>
                  <a:gd name="T12" fmla="*/ 62 w 122"/>
                  <a:gd name="T13" fmla="*/ 26 h 124"/>
                  <a:gd name="T14" fmla="*/ 81 w 122"/>
                  <a:gd name="T15" fmla="*/ 31 h 124"/>
                  <a:gd name="T16" fmla="*/ 94 w 122"/>
                  <a:gd name="T17" fmla="*/ 47 h 124"/>
                  <a:gd name="T18" fmla="*/ 97 w 122"/>
                  <a:gd name="T19" fmla="*/ 54 h 124"/>
                  <a:gd name="T20" fmla="*/ 97 w 122"/>
                  <a:gd name="T21" fmla="*/ 69 h 124"/>
                  <a:gd name="T22" fmla="*/ 91 w 122"/>
                  <a:gd name="T23" fmla="*/ 81 h 124"/>
                  <a:gd name="T24" fmla="*/ 82 w 122"/>
                  <a:gd name="T25" fmla="*/ 92 h 124"/>
                  <a:gd name="T26" fmla="*/ 75 w 122"/>
                  <a:gd name="T27" fmla="*/ 94 h 124"/>
                  <a:gd name="T28" fmla="*/ 62 w 122"/>
                  <a:gd name="T29" fmla="*/ 99 h 124"/>
                  <a:gd name="T30" fmla="*/ 62 w 122"/>
                  <a:gd name="T31" fmla="*/ 116 h 124"/>
                  <a:gd name="T32" fmla="*/ 71 w 122"/>
                  <a:gd name="T33" fmla="*/ 115 h 124"/>
                  <a:gd name="T34" fmla="*/ 95 w 122"/>
                  <a:gd name="T35" fmla="*/ 115 h 124"/>
                  <a:gd name="T36" fmla="*/ 93 w 122"/>
                  <a:gd name="T37" fmla="*/ 105 h 124"/>
                  <a:gd name="T38" fmla="*/ 105 w 122"/>
                  <a:gd name="T39" fmla="*/ 92 h 124"/>
                  <a:gd name="T40" fmla="*/ 122 w 122"/>
                  <a:gd name="T41" fmla="*/ 74 h 124"/>
                  <a:gd name="T42" fmla="*/ 114 w 122"/>
                  <a:gd name="T43" fmla="*/ 70 h 124"/>
                  <a:gd name="T44" fmla="*/ 114 w 122"/>
                  <a:gd name="T45" fmla="*/ 51 h 124"/>
                  <a:gd name="T46" fmla="*/ 62 w 122"/>
                  <a:gd name="T47" fmla="*/ 8 h 124"/>
                  <a:gd name="T48" fmla="*/ 51 w 122"/>
                  <a:gd name="T49" fmla="*/ 9 h 124"/>
                  <a:gd name="T50" fmla="*/ 27 w 122"/>
                  <a:gd name="T51" fmla="*/ 9 h 124"/>
                  <a:gd name="T52" fmla="*/ 29 w 122"/>
                  <a:gd name="T53" fmla="*/ 18 h 124"/>
                  <a:gd name="T54" fmla="*/ 17 w 122"/>
                  <a:gd name="T55" fmla="*/ 31 h 124"/>
                  <a:gd name="T56" fmla="*/ 0 w 122"/>
                  <a:gd name="T57" fmla="*/ 50 h 124"/>
                  <a:gd name="T58" fmla="*/ 8 w 122"/>
                  <a:gd name="T59" fmla="*/ 53 h 124"/>
                  <a:gd name="T60" fmla="*/ 8 w 122"/>
                  <a:gd name="T61" fmla="*/ 72 h 124"/>
                  <a:gd name="T62" fmla="*/ 9 w 122"/>
                  <a:gd name="T63" fmla="*/ 97 h 124"/>
                  <a:gd name="T64" fmla="*/ 17 w 122"/>
                  <a:gd name="T65" fmla="*/ 93 h 124"/>
                  <a:gd name="T66" fmla="*/ 31 w 122"/>
                  <a:gd name="T67" fmla="*/ 107 h 124"/>
                  <a:gd name="T68" fmla="*/ 48 w 122"/>
                  <a:gd name="T69" fmla="*/ 124 h 124"/>
                  <a:gd name="T70" fmla="*/ 52 w 122"/>
                  <a:gd name="T71" fmla="*/ 115 h 124"/>
                  <a:gd name="T72" fmla="*/ 62 w 122"/>
                  <a:gd name="T73" fmla="*/ 99 h 124"/>
                  <a:gd name="T74" fmla="*/ 51 w 122"/>
                  <a:gd name="T75" fmla="*/ 96 h 124"/>
                  <a:gd name="T76" fmla="*/ 33 w 122"/>
                  <a:gd name="T77" fmla="*/ 85 h 124"/>
                  <a:gd name="T78" fmla="*/ 28 w 122"/>
                  <a:gd name="T79" fmla="*/ 76 h 124"/>
                  <a:gd name="T80" fmla="*/ 25 w 122"/>
                  <a:gd name="T81" fmla="*/ 62 h 124"/>
                  <a:gd name="T82" fmla="*/ 28 w 122"/>
                  <a:gd name="T83" fmla="*/ 49 h 124"/>
                  <a:gd name="T84" fmla="*/ 35 w 122"/>
                  <a:gd name="T85" fmla="*/ 36 h 124"/>
                  <a:gd name="T86" fmla="*/ 47 w 122"/>
                  <a:gd name="T87" fmla="*/ 28 h 124"/>
                  <a:gd name="T88" fmla="*/ 54 w 122"/>
                  <a:gd name="T89" fmla="*/ 27 h 124"/>
                  <a:gd name="T90" fmla="*/ 62 w 122"/>
                  <a:gd name="T91" fmla="*/ 2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 h="124">
                    <a:moveTo>
                      <a:pt x="114" y="51"/>
                    </a:moveTo>
                    <a:lnTo>
                      <a:pt x="122" y="49"/>
                    </a:lnTo>
                    <a:lnTo>
                      <a:pt x="113" y="27"/>
                    </a:lnTo>
                    <a:lnTo>
                      <a:pt x="105" y="31"/>
                    </a:lnTo>
                    <a:lnTo>
                      <a:pt x="105" y="31"/>
                    </a:lnTo>
                    <a:lnTo>
                      <a:pt x="98" y="23"/>
                    </a:lnTo>
                    <a:lnTo>
                      <a:pt x="91" y="18"/>
                    </a:lnTo>
                    <a:lnTo>
                      <a:pt x="95" y="8"/>
                    </a:lnTo>
                    <a:lnTo>
                      <a:pt x="74" y="0"/>
                    </a:lnTo>
                    <a:lnTo>
                      <a:pt x="70" y="8"/>
                    </a:lnTo>
                    <a:lnTo>
                      <a:pt x="70" y="8"/>
                    </a:lnTo>
                    <a:lnTo>
                      <a:pt x="62" y="8"/>
                    </a:lnTo>
                    <a:lnTo>
                      <a:pt x="62" y="26"/>
                    </a:lnTo>
                    <a:lnTo>
                      <a:pt x="62" y="26"/>
                    </a:lnTo>
                    <a:lnTo>
                      <a:pt x="71" y="27"/>
                    </a:lnTo>
                    <a:lnTo>
                      <a:pt x="81" y="31"/>
                    </a:lnTo>
                    <a:lnTo>
                      <a:pt x="89" y="39"/>
                    </a:lnTo>
                    <a:lnTo>
                      <a:pt x="94" y="47"/>
                    </a:lnTo>
                    <a:lnTo>
                      <a:pt x="94" y="47"/>
                    </a:lnTo>
                    <a:lnTo>
                      <a:pt x="97" y="54"/>
                    </a:lnTo>
                    <a:lnTo>
                      <a:pt x="97" y="62"/>
                    </a:lnTo>
                    <a:lnTo>
                      <a:pt x="97" y="69"/>
                    </a:lnTo>
                    <a:lnTo>
                      <a:pt x="94" y="76"/>
                    </a:lnTo>
                    <a:lnTo>
                      <a:pt x="91" y="81"/>
                    </a:lnTo>
                    <a:lnTo>
                      <a:pt x="87" y="86"/>
                    </a:lnTo>
                    <a:lnTo>
                      <a:pt x="82" y="92"/>
                    </a:lnTo>
                    <a:lnTo>
                      <a:pt x="75" y="94"/>
                    </a:lnTo>
                    <a:lnTo>
                      <a:pt x="75" y="94"/>
                    </a:lnTo>
                    <a:lnTo>
                      <a:pt x="68" y="97"/>
                    </a:lnTo>
                    <a:lnTo>
                      <a:pt x="62" y="99"/>
                    </a:lnTo>
                    <a:lnTo>
                      <a:pt x="62" y="99"/>
                    </a:lnTo>
                    <a:lnTo>
                      <a:pt x="62" y="116"/>
                    </a:lnTo>
                    <a:lnTo>
                      <a:pt x="62" y="116"/>
                    </a:lnTo>
                    <a:lnTo>
                      <a:pt x="71" y="115"/>
                    </a:lnTo>
                    <a:lnTo>
                      <a:pt x="75" y="123"/>
                    </a:lnTo>
                    <a:lnTo>
                      <a:pt x="95" y="115"/>
                    </a:lnTo>
                    <a:lnTo>
                      <a:pt x="93" y="105"/>
                    </a:lnTo>
                    <a:lnTo>
                      <a:pt x="93" y="105"/>
                    </a:lnTo>
                    <a:lnTo>
                      <a:pt x="99" y="100"/>
                    </a:lnTo>
                    <a:lnTo>
                      <a:pt x="105" y="92"/>
                    </a:lnTo>
                    <a:lnTo>
                      <a:pt x="114" y="96"/>
                    </a:lnTo>
                    <a:lnTo>
                      <a:pt x="122" y="74"/>
                    </a:lnTo>
                    <a:lnTo>
                      <a:pt x="114" y="70"/>
                    </a:lnTo>
                    <a:lnTo>
                      <a:pt x="114" y="70"/>
                    </a:lnTo>
                    <a:lnTo>
                      <a:pt x="114" y="61"/>
                    </a:lnTo>
                    <a:lnTo>
                      <a:pt x="114" y="51"/>
                    </a:lnTo>
                    <a:lnTo>
                      <a:pt x="114" y="51"/>
                    </a:lnTo>
                    <a:close/>
                    <a:moveTo>
                      <a:pt x="62" y="8"/>
                    </a:moveTo>
                    <a:lnTo>
                      <a:pt x="62" y="8"/>
                    </a:lnTo>
                    <a:lnTo>
                      <a:pt x="51" y="9"/>
                    </a:lnTo>
                    <a:lnTo>
                      <a:pt x="47" y="0"/>
                    </a:lnTo>
                    <a:lnTo>
                      <a:pt x="27" y="9"/>
                    </a:lnTo>
                    <a:lnTo>
                      <a:pt x="29" y="18"/>
                    </a:lnTo>
                    <a:lnTo>
                      <a:pt x="29" y="18"/>
                    </a:lnTo>
                    <a:lnTo>
                      <a:pt x="23" y="24"/>
                    </a:lnTo>
                    <a:lnTo>
                      <a:pt x="17" y="31"/>
                    </a:lnTo>
                    <a:lnTo>
                      <a:pt x="8" y="28"/>
                    </a:lnTo>
                    <a:lnTo>
                      <a:pt x="0" y="50"/>
                    </a:lnTo>
                    <a:lnTo>
                      <a:pt x="8" y="53"/>
                    </a:lnTo>
                    <a:lnTo>
                      <a:pt x="8" y="53"/>
                    </a:lnTo>
                    <a:lnTo>
                      <a:pt x="8" y="62"/>
                    </a:lnTo>
                    <a:lnTo>
                      <a:pt x="8" y="72"/>
                    </a:lnTo>
                    <a:lnTo>
                      <a:pt x="0" y="76"/>
                    </a:lnTo>
                    <a:lnTo>
                      <a:pt x="9" y="97"/>
                    </a:lnTo>
                    <a:lnTo>
                      <a:pt x="17" y="93"/>
                    </a:lnTo>
                    <a:lnTo>
                      <a:pt x="17" y="93"/>
                    </a:lnTo>
                    <a:lnTo>
                      <a:pt x="24" y="100"/>
                    </a:lnTo>
                    <a:lnTo>
                      <a:pt x="31" y="107"/>
                    </a:lnTo>
                    <a:lnTo>
                      <a:pt x="27" y="115"/>
                    </a:lnTo>
                    <a:lnTo>
                      <a:pt x="48" y="124"/>
                    </a:lnTo>
                    <a:lnTo>
                      <a:pt x="52" y="115"/>
                    </a:lnTo>
                    <a:lnTo>
                      <a:pt x="52" y="115"/>
                    </a:lnTo>
                    <a:lnTo>
                      <a:pt x="62" y="116"/>
                    </a:lnTo>
                    <a:lnTo>
                      <a:pt x="62" y="99"/>
                    </a:lnTo>
                    <a:lnTo>
                      <a:pt x="62" y="99"/>
                    </a:lnTo>
                    <a:lnTo>
                      <a:pt x="51" y="96"/>
                    </a:lnTo>
                    <a:lnTo>
                      <a:pt x="41" y="92"/>
                    </a:lnTo>
                    <a:lnTo>
                      <a:pt x="33" y="85"/>
                    </a:lnTo>
                    <a:lnTo>
                      <a:pt x="28" y="76"/>
                    </a:lnTo>
                    <a:lnTo>
                      <a:pt x="28" y="76"/>
                    </a:lnTo>
                    <a:lnTo>
                      <a:pt x="25" y="69"/>
                    </a:lnTo>
                    <a:lnTo>
                      <a:pt x="25" y="62"/>
                    </a:lnTo>
                    <a:lnTo>
                      <a:pt x="25" y="55"/>
                    </a:lnTo>
                    <a:lnTo>
                      <a:pt x="28" y="49"/>
                    </a:lnTo>
                    <a:lnTo>
                      <a:pt x="31" y="42"/>
                    </a:lnTo>
                    <a:lnTo>
                      <a:pt x="35" y="36"/>
                    </a:lnTo>
                    <a:lnTo>
                      <a:pt x="40" y="32"/>
                    </a:lnTo>
                    <a:lnTo>
                      <a:pt x="47" y="28"/>
                    </a:lnTo>
                    <a:lnTo>
                      <a:pt x="47" y="28"/>
                    </a:lnTo>
                    <a:lnTo>
                      <a:pt x="54" y="27"/>
                    </a:lnTo>
                    <a:lnTo>
                      <a:pt x="60" y="26"/>
                    </a:lnTo>
                    <a:lnTo>
                      <a:pt x="62" y="26"/>
                    </a:lnTo>
                    <a:lnTo>
                      <a:pt x="62" y="8"/>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314"/>
              <p:cNvSpPr>
                <a:spLocks noEditPoints="1"/>
              </p:cNvSpPr>
              <p:nvPr/>
            </p:nvSpPr>
            <p:spPr bwMode="auto">
              <a:xfrm>
                <a:off x="5018088" y="1042987"/>
                <a:ext cx="333375" cy="333375"/>
              </a:xfrm>
              <a:custGeom>
                <a:avLst/>
                <a:gdLst>
                  <a:gd name="T0" fmla="*/ 104 w 210"/>
                  <a:gd name="T1" fmla="*/ 210 h 210"/>
                  <a:gd name="T2" fmla="*/ 126 w 210"/>
                  <a:gd name="T3" fmla="*/ 208 h 210"/>
                  <a:gd name="T4" fmla="*/ 145 w 210"/>
                  <a:gd name="T5" fmla="*/ 202 h 210"/>
                  <a:gd name="T6" fmla="*/ 162 w 210"/>
                  <a:gd name="T7" fmla="*/ 192 h 210"/>
                  <a:gd name="T8" fmla="*/ 179 w 210"/>
                  <a:gd name="T9" fmla="*/ 180 h 210"/>
                  <a:gd name="T10" fmla="*/ 191 w 210"/>
                  <a:gd name="T11" fmla="*/ 164 h 210"/>
                  <a:gd name="T12" fmla="*/ 202 w 210"/>
                  <a:gd name="T13" fmla="*/ 146 h 210"/>
                  <a:gd name="T14" fmla="*/ 207 w 210"/>
                  <a:gd name="T15" fmla="*/ 127 h 210"/>
                  <a:gd name="T16" fmla="*/ 210 w 210"/>
                  <a:gd name="T17" fmla="*/ 106 h 210"/>
                  <a:gd name="T18" fmla="*/ 208 w 210"/>
                  <a:gd name="T19" fmla="*/ 95 h 210"/>
                  <a:gd name="T20" fmla="*/ 204 w 210"/>
                  <a:gd name="T21" fmla="*/ 75 h 210"/>
                  <a:gd name="T22" fmla="*/ 196 w 210"/>
                  <a:gd name="T23" fmla="*/ 56 h 210"/>
                  <a:gd name="T24" fmla="*/ 185 w 210"/>
                  <a:gd name="T25" fmla="*/ 40 h 210"/>
                  <a:gd name="T26" fmla="*/ 171 w 210"/>
                  <a:gd name="T27" fmla="*/ 25 h 210"/>
                  <a:gd name="T28" fmla="*/ 154 w 210"/>
                  <a:gd name="T29" fmla="*/ 14 h 210"/>
                  <a:gd name="T30" fmla="*/ 135 w 210"/>
                  <a:gd name="T31" fmla="*/ 6 h 210"/>
                  <a:gd name="T32" fmla="*/ 115 w 210"/>
                  <a:gd name="T33" fmla="*/ 2 h 210"/>
                  <a:gd name="T34" fmla="*/ 104 w 210"/>
                  <a:gd name="T35" fmla="*/ 76 h 210"/>
                  <a:gd name="T36" fmla="*/ 126 w 210"/>
                  <a:gd name="T37" fmla="*/ 126 h 210"/>
                  <a:gd name="T38" fmla="*/ 104 w 210"/>
                  <a:gd name="T39" fmla="*/ 210 h 210"/>
                  <a:gd name="T40" fmla="*/ 104 w 210"/>
                  <a:gd name="T41" fmla="*/ 0 h 210"/>
                  <a:gd name="T42" fmla="*/ 83 w 210"/>
                  <a:gd name="T43" fmla="*/ 3 h 210"/>
                  <a:gd name="T44" fmla="*/ 64 w 210"/>
                  <a:gd name="T45" fmla="*/ 9 h 210"/>
                  <a:gd name="T46" fmla="*/ 46 w 210"/>
                  <a:gd name="T47" fmla="*/ 19 h 210"/>
                  <a:gd name="T48" fmla="*/ 30 w 210"/>
                  <a:gd name="T49" fmla="*/ 31 h 210"/>
                  <a:gd name="T50" fmla="*/ 18 w 210"/>
                  <a:gd name="T51" fmla="*/ 48 h 210"/>
                  <a:gd name="T52" fmla="*/ 9 w 210"/>
                  <a:gd name="T53" fmla="*/ 65 h 210"/>
                  <a:gd name="T54" fmla="*/ 2 w 210"/>
                  <a:gd name="T55" fmla="*/ 84 h 210"/>
                  <a:gd name="T56" fmla="*/ 0 w 210"/>
                  <a:gd name="T57" fmla="*/ 106 h 210"/>
                  <a:gd name="T58" fmla="*/ 0 w 210"/>
                  <a:gd name="T59" fmla="*/ 117 h 210"/>
                  <a:gd name="T60" fmla="*/ 4 w 210"/>
                  <a:gd name="T61" fmla="*/ 137 h 210"/>
                  <a:gd name="T62" fmla="*/ 13 w 210"/>
                  <a:gd name="T63" fmla="*/ 156 h 210"/>
                  <a:gd name="T64" fmla="*/ 23 w 210"/>
                  <a:gd name="T65" fmla="*/ 172 h 210"/>
                  <a:gd name="T66" fmla="*/ 38 w 210"/>
                  <a:gd name="T67" fmla="*/ 187 h 210"/>
                  <a:gd name="T68" fmla="*/ 54 w 210"/>
                  <a:gd name="T69" fmla="*/ 198 h 210"/>
                  <a:gd name="T70" fmla="*/ 73 w 210"/>
                  <a:gd name="T71" fmla="*/ 206 h 210"/>
                  <a:gd name="T72" fmla="*/ 94 w 210"/>
                  <a:gd name="T73" fmla="*/ 210 h 210"/>
                  <a:gd name="T74" fmla="*/ 104 w 210"/>
                  <a:gd name="T75" fmla="*/ 135 h 210"/>
                  <a:gd name="T76" fmla="*/ 84 w 210"/>
                  <a:gd name="T77" fmla="*/ 84 h 210"/>
                  <a:gd name="T78" fmla="*/ 104 w 210"/>
                  <a:gd name="T7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0" h="210">
                    <a:moveTo>
                      <a:pt x="104" y="210"/>
                    </a:moveTo>
                    <a:lnTo>
                      <a:pt x="104" y="210"/>
                    </a:lnTo>
                    <a:lnTo>
                      <a:pt x="115" y="210"/>
                    </a:lnTo>
                    <a:lnTo>
                      <a:pt x="126" y="208"/>
                    </a:lnTo>
                    <a:lnTo>
                      <a:pt x="135" y="206"/>
                    </a:lnTo>
                    <a:lnTo>
                      <a:pt x="145" y="202"/>
                    </a:lnTo>
                    <a:lnTo>
                      <a:pt x="154" y="198"/>
                    </a:lnTo>
                    <a:lnTo>
                      <a:pt x="162" y="192"/>
                    </a:lnTo>
                    <a:lnTo>
                      <a:pt x="171" y="187"/>
                    </a:lnTo>
                    <a:lnTo>
                      <a:pt x="179" y="180"/>
                    </a:lnTo>
                    <a:lnTo>
                      <a:pt x="185" y="172"/>
                    </a:lnTo>
                    <a:lnTo>
                      <a:pt x="191" y="164"/>
                    </a:lnTo>
                    <a:lnTo>
                      <a:pt x="196" y="156"/>
                    </a:lnTo>
                    <a:lnTo>
                      <a:pt x="202" y="146"/>
                    </a:lnTo>
                    <a:lnTo>
                      <a:pt x="204" y="137"/>
                    </a:lnTo>
                    <a:lnTo>
                      <a:pt x="207" y="127"/>
                    </a:lnTo>
                    <a:lnTo>
                      <a:pt x="208" y="117"/>
                    </a:lnTo>
                    <a:lnTo>
                      <a:pt x="210" y="106"/>
                    </a:lnTo>
                    <a:lnTo>
                      <a:pt x="210" y="106"/>
                    </a:lnTo>
                    <a:lnTo>
                      <a:pt x="208" y="95"/>
                    </a:lnTo>
                    <a:lnTo>
                      <a:pt x="207" y="84"/>
                    </a:lnTo>
                    <a:lnTo>
                      <a:pt x="204" y="75"/>
                    </a:lnTo>
                    <a:lnTo>
                      <a:pt x="202" y="65"/>
                    </a:lnTo>
                    <a:lnTo>
                      <a:pt x="196" y="56"/>
                    </a:lnTo>
                    <a:lnTo>
                      <a:pt x="191" y="48"/>
                    </a:lnTo>
                    <a:lnTo>
                      <a:pt x="185" y="40"/>
                    </a:lnTo>
                    <a:lnTo>
                      <a:pt x="179" y="31"/>
                    </a:lnTo>
                    <a:lnTo>
                      <a:pt x="171" y="25"/>
                    </a:lnTo>
                    <a:lnTo>
                      <a:pt x="162" y="19"/>
                    </a:lnTo>
                    <a:lnTo>
                      <a:pt x="154" y="14"/>
                    </a:lnTo>
                    <a:lnTo>
                      <a:pt x="145" y="9"/>
                    </a:lnTo>
                    <a:lnTo>
                      <a:pt x="135" y="6"/>
                    </a:lnTo>
                    <a:lnTo>
                      <a:pt x="126" y="3"/>
                    </a:lnTo>
                    <a:lnTo>
                      <a:pt x="115" y="2"/>
                    </a:lnTo>
                    <a:lnTo>
                      <a:pt x="104" y="0"/>
                    </a:lnTo>
                    <a:lnTo>
                      <a:pt x="104" y="76"/>
                    </a:lnTo>
                    <a:lnTo>
                      <a:pt x="158" y="52"/>
                    </a:lnTo>
                    <a:lnTo>
                      <a:pt x="126" y="126"/>
                    </a:lnTo>
                    <a:lnTo>
                      <a:pt x="104" y="135"/>
                    </a:lnTo>
                    <a:lnTo>
                      <a:pt x="104" y="210"/>
                    </a:lnTo>
                    <a:close/>
                    <a:moveTo>
                      <a:pt x="104" y="0"/>
                    </a:moveTo>
                    <a:lnTo>
                      <a:pt x="104" y="0"/>
                    </a:lnTo>
                    <a:lnTo>
                      <a:pt x="94" y="2"/>
                    </a:lnTo>
                    <a:lnTo>
                      <a:pt x="83" y="3"/>
                    </a:lnTo>
                    <a:lnTo>
                      <a:pt x="73" y="6"/>
                    </a:lnTo>
                    <a:lnTo>
                      <a:pt x="64" y="9"/>
                    </a:lnTo>
                    <a:lnTo>
                      <a:pt x="54" y="14"/>
                    </a:lnTo>
                    <a:lnTo>
                      <a:pt x="46" y="19"/>
                    </a:lnTo>
                    <a:lnTo>
                      <a:pt x="38" y="25"/>
                    </a:lnTo>
                    <a:lnTo>
                      <a:pt x="30" y="31"/>
                    </a:lnTo>
                    <a:lnTo>
                      <a:pt x="23" y="40"/>
                    </a:lnTo>
                    <a:lnTo>
                      <a:pt x="18" y="48"/>
                    </a:lnTo>
                    <a:lnTo>
                      <a:pt x="13" y="56"/>
                    </a:lnTo>
                    <a:lnTo>
                      <a:pt x="9" y="65"/>
                    </a:lnTo>
                    <a:lnTo>
                      <a:pt x="4" y="75"/>
                    </a:lnTo>
                    <a:lnTo>
                      <a:pt x="2" y="84"/>
                    </a:lnTo>
                    <a:lnTo>
                      <a:pt x="0" y="95"/>
                    </a:lnTo>
                    <a:lnTo>
                      <a:pt x="0" y="106"/>
                    </a:lnTo>
                    <a:lnTo>
                      <a:pt x="0" y="106"/>
                    </a:lnTo>
                    <a:lnTo>
                      <a:pt x="0" y="117"/>
                    </a:lnTo>
                    <a:lnTo>
                      <a:pt x="2" y="127"/>
                    </a:lnTo>
                    <a:lnTo>
                      <a:pt x="4" y="137"/>
                    </a:lnTo>
                    <a:lnTo>
                      <a:pt x="9" y="146"/>
                    </a:lnTo>
                    <a:lnTo>
                      <a:pt x="13" y="156"/>
                    </a:lnTo>
                    <a:lnTo>
                      <a:pt x="18" y="164"/>
                    </a:lnTo>
                    <a:lnTo>
                      <a:pt x="23" y="172"/>
                    </a:lnTo>
                    <a:lnTo>
                      <a:pt x="30" y="180"/>
                    </a:lnTo>
                    <a:lnTo>
                      <a:pt x="38" y="187"/>
                    </a:lnTo>
                    <a:lnTo>
                      <a:pt x="46" y="192"/>
                    </a:lnTo>
                    <a:lnTo>
                      <a:pt x="54" y="198"/>
                    </a:lnTo>
                    <a:lnTo>
                      <a:pt x="64" y="202"/>
                    </a:lnTo>
                    <a:lnTo>
                      <a:pt x="73" y="206"/>
                    </a:lnTo>
                    <a:lnTo>
                      <a:pt x="83" y="208"/>
                    </a:lnTo>
                    <a:lnTo>
                      <a:pt x="94" y="210"/>
                    </a:lnTo>
                    <a:lnTo>
                      <a:pt x="104" y="210"/>
                    </a:lnTo>
                    <a:lnTo>
                      <a:pt x="104" y="135"/>
                    </a:lnTo>
                    <a:lnTo>
                      <a:pt x="50" y="160"/>
                    </a:lnTo>
                    <a:lnTo>
                      <a:pt x="84" y="84"/>
                    </a:lnTo>
                    <a:lnTo>
                      <a:pt x="104" y="76"/>
                    </a:lnTo>
                    <a:lnTo>
                      <a:pt x="104"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315"/>
              <p:cNvSpPr>
                <a:spLocks/>
              </p:cNvSpPr>
              <p:nvPr/>
            </p:nvSpPr>
            <p:spPr bwMode="auto">
              <a:xfrm>
                <a:off x="5164138" y="1189037"/>
                <a:ext cx="39687" cy="39688"/>
              </a:xfrm>
              <a:custGeom>
                <a:avLst/>
                <a:gdLst>
                  <a:gd name="T0" fmla="*/ 12 w 25"/>
                  <a:gd name="T1" fmla="*/ 0 h 25"/>
                  <a:gd name="T2" fmla="*/ 12 w 25"/>
                  <a:gd name="T3" fmla="*/ 0 h 25"/>
                  <a:gd name="T4" fmla="*/ 18 w 25"/>
                  <a:gd name="T5" fmla="*/ 2 h 25"/>
                  <a:gd name="T6" fmla="*/ 20 w 25"/>
                  <a:gd name="T7" fmla="*/ 4 h 25"/>
                  <a:gd name="T8" fmla="*/ 23 w 25"/>
                  <a:gd name="T9" fmla="*/ 8 h 25"/>
                  <a:gd name="T10" fmla="*/ 25 w 25"/>
                  <a:gd name="T11" fmla="*/ 12 h 25"/>
                  <a:gd name="T12" fmla="*/ 25 w 25"/>
                  <a:gd name="T13" fmla="*/ 12 h 25"/>
                  <a:gd name="T14" fmla="*/ 23 w 25"/>
                  <a:gd name="T15" fmla="*/ 16 h 25"/>
                  <a:gd name="T16" fmla="*/ 20 w 25"/>
                  <a:gd name="T17" fmla="*/ 20 h 25"/>
                  <a:gd name="T18" fmla="*/ 18 w 25"/>
                  <a:gd name="T19" fmla="*/ 23 h 25"/>
                  <a:gd name="T20" fmla="*/ 12 w 25"/>
                  <a:gd name="T21" fmla="*/ 25 h 25"/>
                  <a:gd name="T22" fmla="*/ 12 w 25"/>
                  <a:gd name="T23" fmla="*/ 25 h 25"/>
                  <a:gd name="T24" fmla="*/ 8 w 25"/>
                  <a:gd name="T25" fmla="*/ 23 h 25"/>
                  <a:gd name="T26" fmla="*/ 4 w 25"/>
                  <a:gd name="T27" fmla="*/ 20 h 25"/>
                  <a:gd name="T28" fmla="*/ 2 w 25"/>
                  <a:gd name="T29" fmla="*/ 16 h 25"/>
                  <a:gd name="T30" fmla="*/ 0 w 25"/>
                  <a:gd name="T31" fmla="*/ 12 h 25"/>
                  <a:gd name="T32" fmla="*/ 0 w 25"/>
                  <a:gd name="T33" fmla="*/ 12 h 25"/>
                  <a:gd name="T34" fmla="*/ 2 w 25"/>
                  <a:gd name="T35" fmla="*/ 8 h 25"/>
                  <a:gd name="T36" fmla="*/ 4 w 25"/>
                  <a:gd name="T37" fmla="*/ 4 h 25"/>
                  <a:gd name="T38" fmla="*/ 8 w 25"/>
                  <a:gd name="T39" fmla="*/ 2 h 25"/>
                  <a:gd name="T40" fmla="*/ 12 w 25"/>
                  <a:gd name="T41" fmla="*/ 0 h 25"/>
                  <a:gd name="T42" fmla="*/ 12 w 25"/>
                  <a:gd name="T4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12" y="0"/>
                    </a:moveTo>
                    <a:lnTo>
                      <a:pt x="12" y="0"/>
                    </a:lnTo>
                    <a:lnTo>
                      <a:pt x="18" y="2"/>
                    </a:lnTo>
                    <a:lnTo>
                      <a:pt x="20" y="4"/>
                    </a:lnTo>
                    <a:lnTo>
                      <a:pt x="23" y="8"/>
                    </a:lnTo>
                    <a:lnTo>
                      <a:pt x="25" y="12"/>
                    </a:lnTo>
                    <a:lnTo>
                      <a:pt x="25" y="12"/>
                    </a:lnTo>
                    <a:lnTo>
                      <a:pt x="23" y="16"/>
                    </a:lnTo>
                    <a:lnTo>
                      <a:pt x="20" y="20"/>
                    </a:lnTo>
                    <a:lnTo>
                      <a:pt x="18" y="23"/>
                    </a:lnTo>
                    <a:lnTo>
                      <a:pt x="12" y="25"/>
                    </a:lnTo>
                    <a:lnTo>
                      <a:pt x="12" y="25"/>
                    </a:lnTo>
                    <a:lnTo>
                      <a:pt x="8" y="23"/>
                    </a:lnTo>
                    <a:lnTo>
                      <a:pt x="4" y="20"/>
                    </a:lnTo>
                    <a:lnTo>
                      <a:pt x="2" y="16"/>
                    </a:lnTo>
                    <a:lnTo>
                      <a:pt x="0" y="12"/>
                    </a:lnTo>
                    <a:lnTo>
                      <a:pt x="0" y="12"/>
                    </a:lnTo>
                    <a:lnTo>
                      <a:pt x="2" y="8"/>
                    </a:lnTo>
                    <a:lnTo>
                      <a:pt x="4" y="4"/>
                    </a:lnTo>
                    <a:lnTo>
                      <a:pt x="8" y="2"/>
                    </a:lnTo>
                    <a:lnTo>
                      <a:pt x="12" y="0"/>
                    </a:lnTo>
                    <a:lnTo>
                      <a:pt x="12"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316"/>
              <p:cNvSpPr>
                <a:spLocks noEditPoints="1"/>
              </p:cNvSpPr>
              <p:nvPr/>
            </p:nvSpPr>
            <p:spPr bwMode="auto">
              <a:xfrm>
                <a:off x="6411913" y="307975"/>
                <a:ext cx="192087" cy="373063"/>
              </a:xfrm>
              <a:custGeom>
                <a:avLst/>
                <a:gdLst>
                  <a:gd name="T0" fmla="*/ 121 w 121"/>
                  <a:gd name="T1" fmla="*/ 235 h 235"/>
                  <a:gd name="T2" fmla="*/ 61 w 121"/>
                  <a:gd name="T3" fmla="*/ 0 h 235"/>
                  <a:gd name="T4" fmla="*/ 109 w 121"/>
                  <a:gd name="T5" fmla="*/ 14 h 235"/>
                  <a:gd name="T6" fmla="*/ 61 w 121"/>
                  <a:gd name="T7" fmla="*/ 58 h 235"/>
                  <a:gd name="T8" fmla="*/ 109 w 121"/>
                  <a:gd name="T9" fmla="*/ 69 h 235"/>
                  <a:gd name="T10" fmla="*/ 61 w 121"/>
                  <a:gd name="T11" fmla="*/ 114 h 235"/>
                  <a:gd name="T12" fmla="*/ 61 w 121"/>
                  <a:gd name="T13" fmla="*/ 133 h 235"/>
                  <a:gd name="T14" fmla="*/ 72 w 121"/>
                  <a:gd name="T15" fmla="*/ 137 h 235"/>
                  <a:gd name="T16" fmla="*/ 76 w 121"/>
                  <a:gd name="T17" fmla="*/ 148 h 235"/>
                  <a:gd name="T18" fmla="*/ 74 w 121"/>
                  <a:gd name="T19" fmla="*/ 153 h 235"/>
                  <a:gd name="T20" fmla="*/ 66 w 121"/>
                  <a:gd name="T21" fmla="*/ 161 h 235"/>
                  <a:gd name="T22" fmla="*/ 61 w 121"/>
                  <a:gd name="T23" fmla="*/ 184 h 235"/>
                  <a:gd name="T24" fmla="*/ 66 w 121"/>
                  <a:gd name="T25" fmla="*/ 185 h 235"/>
                  <a:gd name="T26" fmla="*/ 74 w 121"/>
                  <a:gd name="T27" fmla="*/ 193 h 235"/>
                  <a:gd name="T28" fmla="*/ 76 w 121"/>
                  <a:gd name="T29" fmla="*/ 199 h 235"/>
                  <a:gd name="T30" fmla="*/ 72 w 121"/>
                  <a:gd name="T31" fmla="*/ 210 h 235"/>
                  <a:gd name="T32" fmla="*/ 61 w 121"/>
                  <a:gd name="T33" fmla="*/ 214 h 235"/>
                  <a:gd name="T34" fmla="*/ 0 w 121"/>
                  <a:gd name="T35" fmla="*/ 235 h 235"/>
                  <a:gd name="T36" fmla="*/ 61 w 121"/>
                  <a:gd name="T37" fmla="*/ 214 h 235"/>
                  <a:gd name="T38" fmla="*/ 55 w 121"/>
                  <a:gd name="T39" fmla="*/ 212 h 235"/>
                  <a:gd name="T40" fmla="*/ 47 w 121"/>
                  <a:gd name="T41" fmla="*/ 206 h 235"/>
                  <a:gd name="T42" fmla="*/ 46 w 121"/>
                  <a:gd name="T43" fmla="*/ 199 h 235"/>
                  <a:gd name="T44" fmla="*/ 50 w 121"/>
                  <a:gd name="T45" fmla="*/ 189 h 235"/>
                  <a:gd name="T46" fmla="*/ 61 w 121"/>
                  <a:gd name="T47" fmla="*/ 184 h 235"/>
                  <a:gd name="T48" fmla="*/ 61 w 121"/>
                  <a:gd name="T49" fmla="*/ 162 h 235"/>
                  <a:gd name="T50" fmla="*/ 50 w 121"/>
                  <a:gd name="T51" fmla="*/ 157 h 235"/>
                  <a:gd name="T52" fmla="*/ 46 w 121"/>
                  <a:gd name="T53" fmla="*/ 148 h 235"/>
                  <a:gd name="T54" fmla="*/ 47 w 121"/>
                  <a:gd name="T55" fmla="*/ 141 h 235"/>
                  <a:gd name="T56" fmla="*/ 55 w 121"/>
                  <a:gd name="T57" fmla="*/ 133 h 235"/>
                  <a:gd name="T58" fmla="*/ 61 w 121"/>
                  <a:gd name="T59" fmla="*/ 114 h 235"/>
                  <a:gd name="T60" fmla="*/ 12 w 121"/>
                  <a:gd name="T61" fmla="*/ 69 h 235"/>
                  <a:gd name="T62" fmla="*/ 61 w 121"/>
                  <a:gd name="T63" fmla="*/ 58 h 235"/>
                  <a:gd name="T64" fmla="*/ 12 w 121"/>
                  <a:gd name="T65" fmla="*/ 14 h 235"/>
                  <a:gd name="T66" fmla="*/ 61 w 121"/>
                  <a:gd name="T67" fmla="*/ 0 h 235"/>
                  <a:gd name="T68" fmla="*/ 0 w 121"/>
                  <a:gd name="T69"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235">
                    <a:moveTo>
                      <a:pt x="61" y="235"/>
                    </a:moveTo>
                    <a:lnTo>
                      <a:pt x="121" y="235"/>
                    </a:lnTo>
                    <a:lnTo>
                      <a:pt x="121" y="0"/>
                    </a:lnTo>
                    <a:lnTo>
                      <a:pt x="61" y="0"/>
                    </a:lnTo>
                    <a:lnTo>
                      <a:pt x="61" y="14"/>
                    </a:lnTo>
                    <a:lnTo>
                      <a:pt x="109" y="14"/>
                    </a:lnTo>
                    <a:lnTo>
                      <a:pt x="109" y="58"/>
                    </a:lnTo>
                    <a:lnTo>
                      <a:pt x="61" y="58"/>
                    </a:lnTo>
                    <a:lnTo>
                      <a:pt x="61" y="69"/>
                    </a:lnTo>
                    <a:lnTo>
                      <a:pt x="109" y="69"/>
                    </a:lnTo>
                    <a:lnTo>
                      <a:pt x="109" y="114"/>
                    </a:lnTo>
                    <a:lnTo>
                      <a:pt x="61" y="114"/>
                    </a:lnTo>
                    <a:lnTo>
                      <a:pt x="61" y="133"/>
                    </a:lnTo>
                    <a:lnTo>
                      <a:pt x="61" y="133"/>
                    </a:lnTo>
                    <a:lnTo>
                      <a:pt x="66" y="133"/>
                    </a:lnTo>
                    <a:lnTo>
                      <a:pt x="72" y="137"/>
                    </a:lnTo>
                    <a:lnTo>
                      <a:pt x="74" y="141"/>
                    </a:lnTo>
                    <a:lnTo>
                      <a:pt x="76" y="148"/>
                    </a:lnTo>
                    <a:lnTo>
                      <a:pt x="76" y="148"/>
                    </a:lnTo>
                    <a:lnTo>
                      <a:pt x="74" y="153"/>
                    </a:lnTo>
                    <a:lnTo>
                      <a:pt x="72" y="157"/>
                    </a:lnTo>
                    <a:lnTo>
                      <a:pt x="66" y="161"/>
                    </a:lnTo>
                    <a:lnTo>
                      <a:pt x="61" y="162"/>
                    </a:lnTo>
                    <a:lnTo>
                      <a:pt x="61" y="184"/>
                    </a:lnTo>
                    <a:lnTo>
                      <a:pt x="61" y="184"/>
                    </a:lnTo>
                    <a:lnTo>
                      <a:pt x="66" y="185"/>
                    </a:lnTo>
                    <a:lnTo>
                      <a:pt x="72" y="189"/>
                    </a:lnTo>
                    <a:lnTo>
                      <a:pt x="74" y="193"/>
                    </a:lnTo>
                    <a:lnTo>
                      <a:pt x="76" y="199"/>
                    </a:lnTo>
                    <a:lnTo>
                      <a:pt x="76" y="199"/>
                    </a:lnTo>
                    <a:lnTo>
                      <a:pt x="74" y="206"/>
                    </a:lnTo>
                    <a:lnTo>
                      <a:pt x="72" y="210"/>
                    </a:lnTo>
                    <a:lnTo>
                      <a:pt x="66" y="212"/>
                    </a:lnTo>
                    <a:lnTo>
                      <a:pt x="61" y="214"/>
                    </a:lnTo>
                    <a:lnTo>
                      <a:pt x="61" y="235"/>
                    </a:lnTo>
                    <a:close/>
                    <a:moveTo>
                      <a:pt x="0" y="235"/>
                    </a:moveTo>
                    <a:lnTo>
                      <a:pt x="61" y="235"/>
                    </a:lnTo>
                    <a:lnTo>
                      <a:pt x="61" y="214"/>
                    </a:lnTo>
                    <a:lnTo>
                      <a:pt x="61" y="214"/>
                    </a:lnTo>
                    <a:lnTo>
                      <a:pt x="55" y="212"/>
                    </a:lnTo>
                    <a:lnTo>
                      <a:pt x="50" y="210"/>
                    </a:lnTo>
                    <a:lnTo>
                      <a:pt x="47" y="206"/>
                    </a:lnTo>
                    <a:lnTo>
                      <a:pt x="46" y="199"/>
                    </a:lnTo>
                    <a:lnTo>
                      <a:pt x="46" y="199"/>
                    </a:lnTo>
                    <a:lnTo>
                      <a:pt x="47" y="193"/>
                    </a:lnTo>
                    <a:lnTo>
                      <a:pt x="50" y="189"/>
                    </a:lnTo>
                    <a:lnTo>
                      <a:pt x="55" y="185"/>
                    </a:lnTo>
                    <a:lnTo>
                      <a:pt x="61" y="184"/>
                    </a:lnTo>
                    <a:lnTo>
                      <a:pt x="61" y="162"/>
                    </a:lnTo>
                    <a:lnTo>
                      <a:pt x="61" y="162"/>
                    </a:lnTo>
                    <a:lnTo>
                      <a:pt x="55" y="161"/>
                    </a:lnTo>
                    <a:lnTo>
                      <a:pt x="50" y="157"/>
                    </a:lnTo>
                    <a:lnTo>
                      <a:pt x="47" y="153"/>
                    </a:lnTo>
                    <a:lnTo>
                      <a:pt x="46" y="148"/>
                    </a:lnTo>
                    <a:lnTo>
                      <a:pt x="46" y="148"/>
                    </a:lnTo>
                    <a:lnTo>
                      <a:pt x="47" y="141"/>
                    </a:lnTo>
                    <a:lnTo>
                      <a:pt x="50" y="137"/>
                    </a:lnTo>
                    <a:lnTo>
                      <a:pt x="55" y="133"/>
                    </a:lnTo>
                    <a:lnTo>
                      <a:pt x="61" y="133"/>
                    </a:lnTo>
                    <a:lnTo>
                      <a:pt x="61" y="114"/>
                    </a:lnTo>
                    <a:lnTo>
                      <a:pt x="12" y="114"/>
                    </a:lnTo>
                    <a:lnTo>
                      <a:pt x="12" y="69"/>
                    </a:lnTo>
                    <a:lnTo>
                      <a:pt x="61" y="69"/>
                    </a:lnTo>
                    <a:lnTo>
                      <a:pt x="61" y="58"/>
                    </a:lnTo>
                    <a:lnTo>
                      <a:pt x="12" y="58"/>
                    </a:lnTo>
                    <a:lnTo>
                      <a:pt x="12" y="14"/>
                    </a:lnTo>
                    <a:lnTo>
                      <a:pt x="61" y="14"/>
                    </a:lnTo>
                    <a:lnTo>
                      <a:pt x="61" y="0"/>
                    </a:lnTo>
                    <a:lnTo>
                      <a:pt x="0" y="0"/>
                    </a:lnTo>
                    <a:lnTo>
                      <a:pt x="0" y="235"/>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317"/>
              <p:cNvSpPr>
                <a:spLocks/>
              </p:cNvSpPr>
              <p:nvPr/>
            </p:nvSpPr>
            <p:spPr bwMode="auto">
              <a:xfrm>
                <a:off x="6619875" y="307975"/>
                <a:ext cx="79375" cy="373063"/>
              </a:xfrm>
              <a:custGeom>
                <a:avLst/>
                <a:gdLst>
                  <a:gd name="T0" fmla="*/ 50 w 50"/>
                  <a:gd name="T1" fmla="*/ 222 h 235"/>
                  <a:gd name="T2" fmla="*/ 50 w 50"/>
                  <a:gd name="T3" fmla="*/ 40 h 235"/>
                  <a:gd name="T4" fmla="*/ 0 w 50"/>
                  <a:gd name="T5" fmla="*/ 0 h 235"/>
                  <a:gd name="T6" fmla="*/ 0 w 50"/>
                  <a:gd name="T7" fmla="*/ 235 h 235"/>
                  <a:gd name="T8" fmla="*/ 50 w 50"/>
                  <a:gd name="T9" fmla="*/ 222 h 235"/>
                </a:gdLst>
                <a:ahLst/>
                <a:cxnLst>
                  <a:cxn ang="0">
                    <a:pos x="T0" y="T1"/>
                  </a:cxn>
                  <a:cxn ang="0">
                    <a:pos x="T2" y="T3"/>
                  </a:cxn>
                  <a:cxn ang="0">
                    <a:pos x="T4" y="T5"/>
                  </a:cxn>
                  <a:cxn ang="0">
                    <a:pos x="T6" y="T7"/>
                  </a:cxn>
                  <a:cxn ang="0">
                    <a:pos x="T8" y="T9"/>
                  </a:cxn>
                </a:cxnLst>
                <a:rect l="0" t="0" r="r" b="b"/>
                <a:pathLst>
                  <a:path w="50" h="235">
                    <a:moveTo>
                      <a:pt x="50" y="222"/>
                    </a:moveTo>
                    <a:lnTo>
                      <a:pt x="50" y="40"/>
                    </a:lnTo>
                    <a:lnTo>
                      <a:pt x="0" y="0"/>
                    </a:lnTo>
                    <a:lnTo>
                      <a:pt x="0" y="235"/>
                    </a:lnTo>
                    <a:lnTo>
                      <a:pt x="50" y="222"/>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Rectangle 318"/>
              <p:cNvSpPr>
                <a:spLocks noChangeArrowheads="1"/>
              </p:cNvSpPr>
              <p:nvPr/>
            </p:nvSpPr>
            <p:spPr bwMode="auto">
              <a:xfrm>
                <a:off x="6442075" y="338137"/>
                <a:ext cx="133350" cy="52388"/>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Rectangle 319"/>
              <p:cNvSpPr>
                <a:spLocks noChangeArrowheads="1"/>
              </p:cNvSpPr>
              <p:nvPr/>
            </p:nvSpPr>
            <p:spPr bwMode="auto">
              <a:xfrm>
                <a:off x="6442075" y="427037"/>
                <a:ext cx="133350" cy="50800"/>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320"/>
              <p:cNvSpPr>
                <a:spLocks noChangeArrowheads="1"/>
              </p:cNvSpPr>
              <p:nvPr/>
            </p:nvSpPr>
            <p:spPr bwMode="auto">
              <a:xfrm>
                <a:off x="2660650" y="1103312"/>
                <a:ext cx="41275" cy="269875"/>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Rectangle 321"/>
              <p:cNvSpPr>
                <a:spLocks noChangeArrowheads="1"/>
              </p:cNvSpPr>
              <p:nvPr/>
            </p:nvSpPr>
            <p:spPr bwMode="auto">
              <a:xfrm>
                <a:off x="2601913" y="1250950"/>
                <a:ext cx="39687" cy="122238"/>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Rectangle 322"/>
              <p:cNvSpPr>
                <a:spLocks noChangeArrowheads="1"/>
              </p:cNvSpPr>
              <p:nvPr/>
            </p:nvSpPr>
            <p:spPr bwMode="auto">
              <a:xfrm>
                <a:off x="2543175" y="1144587"/>
                <a:ext cx="41275" cy="228600"/>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323"/>
              <p:cNvSpPr>
                <a:spLocks noChangeArrowheads="1"/>
              </p:cNvSpPr>
              <p:nvPr/>
            </p:nvSpPr>
            <p:spPr bwMode="auto">
              <a:xfrm>
                <a:off x="2482850" y="1214437"/>
                <a:ext cx="41275" cy="158750"/>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Rectangle 324"/>
              <p:cNvSpPr>
                <a:spLocks noChangeArrowheads="1"/>
              </p:cNvSpPr>
              <p:nvPr/>
            </p:nvSpPr>
            <p:spPr bwMode="auto">
              <a:xfrm>
                <a:off x="2424113" y="1189037"/>
                <a:ext cx="39687" cy="184150"/>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Rectangle 325"/>
              <p:cNvSpPr>
                <a:spLocks noChangeArrowheads="1"/>
              </p:cNvSpPr>
              <p:nvPr/>
            </p:nvSpPr>
            <p:spPr bwMode="auto">
              <a:xfrm>
                <a:off x="2660650" y="1071562"/>
                <a:ext cx="41275" cy="19050"/>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Rectangle 326"/>
              <p:cNvSpPr>
                <a:spLocks noChangeArrowheads="1"/>
              </p:cNvSpPr>
              <p:nvPr/>
            </p:nvSpPr>
            <p:spPr bwMode="auto">
              <a:xfrm>
                <a:off x="2543175" y="1114425"/>
                <a:ext cx="41275" cy="19050"/>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327"/>
              <p:cNvSpPr>
                <a:spLocks noChangeArrowheads="1"/>
              </p:cNvSpPr>
              <p:nvPr/>
            </p:nvSpPr>
            <p:spPr bwMode="auto">
              <a:xfrm>
                <a:off x="2482850" y="1187450"/>
                <a:ext cx="41275" cy="19050"/>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Rectangle 328"/>
              <p:cNvSpPr>
                <a:spLocks noChangeArrowheads="1"/>
              </p:cNvSpPr>
              <p:nvPr/>
            </p:nvSpPr>
            <p:spPr bwMode="auto">
              <a:xfrm>
                <a:off x="2424113" y="1162050"/>
                <a:ext cx="39687" cy="19050"/>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Rectangle 329"/>
              <p:cNvSpPr>
                <a:spLocks noChangeArrowheads="1"/>
              </p:cNvSpPr>
              <p:nvPr/>
            </p:nvSpPr>
            <p:spPr bwMode="auto">
              <a:xfrm>
                <a:off x="2601913" y="1220787"/>
                <a:ext cx="39687" cy="20638"/>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330"/>
              <p:cNvSpPr>
                <a:spLocks noEditPoints="1"/>
              </p:cNvSpPr>
              <p:nvPr/>
            </p:nvSpPr>
            <p:spPr bwMode="auto">
              <a:xfrm>
                <a:off x="4114800" y="709612"/>
                <a:ext cx="350837" cy="349250"/>
              </a:xfrm>
              <a:custGeom>
                <a:avLst/>
                <a:gdLst>
                  <a:gd name="T0" fmla="*/ 221 w 221"/>
                  <a:gd name="T1" fmla="*/ 0 h 220"/>
                  <a:gd name="T2" fmla="*/ 112 w 221"/>
                  <a:gd name="T3" fmla="*/ 0 h 220"/>
                  <a:gd name="T4" fmla="*/ 112 w 221"/>
                  <a:gd name="T5" fmla="*/ 19 h 220"/>
                  <a:gd name="T6" fmla="*/ 112 w 221"/>
                  <a:gd name="T7" fmla="*/ 19 h 220"/>
                  <a:gd name="T8" fmla="*/ 112 w 221"/>
                  <a:gd name="T9" fmla="*/ 19 h 220"/>
                  <a:gd name="T10" fmla="*/ 119 w 221"/>
                  <a:gd name="T11" fmla="*/ 20 h 220"/>
                  <a:gd name="T12" fmla="*/ 124 w 221"/>
                  <a:gd name="T13" fmla="*/ 23 h 220"/>
                  <a:gd name="T14" fmla="*/ 128 w 221"/>
                  <a:gd name="T15" fmla="*/ 28 h 220"/>
                  <a:gd name="T16" fmla="*/ 129 w 221"/>
                  <a:gd name="T17" fmla="*/ 35 h 220"/>
                  <a:gd name="T18" fmla="*/ 129 w 221"/>
                  <a:gd name="T19" fmla="*/ 35 h 220"/>
                  <a:gd name="T20" fmla="*/ 128 w 221"/>
                  <a:gd name="T21" fmla="*/ 42 h 220"/>
                  <a:gd name="T22" fmla="*/ 124 w 221"/>
                  <a:gd name="T23" fmla="*/ 47 h 220"/>
                  <a:gd name="T24" fmla="*/ 119 w 221"/>
                  <a:gd name="T25" fmla="*/ 51 h 220"/>
                  <a:gd name="T26" fmla="*/ 112 w 221"/>
                  <a:gd name="T27" fmla="*/ 52 h 220"/>
                  <a:gd name="T28" fmla="*/ 112 w 221"/>
                  <a:gd name="T29" fmla="*/ 52 h 220"/>
                  <a:gd name="T30" fmla="*/ 112 w 221"/>
                  <a:gd name="T31" fmla="*/ 67 h 220"/>
                  <a:gd name="T32" fmla="*/ 141 w 221"/>
                  <a:gd name="T33" fmla="*/ 67 h 220"/>
                  <a:gd name="T34" fmla="*/ 141 w 221"/>
                  <a:gd name="T35" fmla="*/ 84 h 220"/>
                  <a:gd name="T36" fmla="*/ 121 w 221"/>
                  <a:gd name="T37" fmla="*/ 84 h 220"/>
                  <a:gd name="T38" fmla="*/ 121 w 221"/>
                  <a:gd name="T39" fmla="*/ 186 h 220"/>
                  <a:gd name="T40" fmla="*/ 141 w 221"/>
                  <a:gd name="T41" fmla="*/ 186 h 220"/>
                  <a:gd name="T42" fmla="*/ 141 w 221"/>
                  <a:gd name="T43" fmla="*/ 202 h 220"/>
                  <a:gd name="T44" fmla="*/ 112 w 221"/>
                  <a:gd name="T45" fmla="*/ 202 h 220"/>
                  <a:gd name="T46" fmla="*/ 112 w 221"/>
                  <a:gd name="T47" fmla="*/ 220 h 220"/>
                  <a:gd name="T48" fmla="*/ 221 w 221"/>
                  <a:gd name="T49" fmla="*/ 220 h 220"/>
                  <a:gd name="T50" fmla="*/ 221 w 221"/>
                  <a:gd name="T51" fmla="*/ 0 h 220"/>
                  <a:gd name="T52" fmla="*/ 112 w 221"/>
                  <a:gd name="T53" fmla="*/ 0 h 220"/>
                  <a:gd name="T54" fmla="*/ 0 w 221"/>
                  <a:gd name="T55" fmla="*/ 0 h 220"/>
                  <a:gd name="T56" fmla="*/ 0 w 221"/>
                  <a:gd name="T57" fmla="*/ 220 h 220"/>
                  <a:gd name="T58" fmla="*/ 112 w 221"/>
                  <a:gd name="T59" fmla="*/ 220 h 220"/>
                  <a:gd name="T60" fmla="*/ 112 w 221"/>
                  <a:gd name="T61" fmla="*/ 202 h 220"/>
                  <a:gd name="T62" fmla="*/ 82 w 221"/>
                  <a:gd name="T63" fmla="*/ 202 h 220"/>
                  <a:gd name="T64" fmla="*/ 82 w 221"/>
                  <a:gd name="T65" fmla="*/ 186 h 220"/>
                  <a:gd name="T66" fmla="*/ 102 w 221"/>
                  <a:gd name="T67" fmla="*/ 186 h 220"/>
                  <a:gd name="T68" fmla="*/ 102 w 221"/>
                  <a:gd name="T69" fmla="*/ 84 h 220"/>
                  <a:gd name="T70" fmla="*/ 82 w 221"/>
                  <a:gd name="T71" fmla="*/ 84 h 220"/>
                  <a:gd name="T72" fmla="*/ 82 w 221"/>
                  <a:gd name="T73" fmla="*/ 67 h 220"/>
                  <a:gd name="T74" fmla="*/ 112 w 221"/>
                  <a:gd name="T75" fmla="*/ 67 h 220"/>
                  <a:gd name="T76" fmla="*/ 112 w 221"/>
                  <a:gd name="T77" fmla="*/ 52 h 220"/>
                  <a:gd name="T78" fmla="*/ 112 w 221"/>
                  <a:gd name="T79" fmla="*/ 52 h 220"/>
                  <a:gd name="T80" fmla="*/ 105 w 221"/>
                  <a:gd name="T81" fmla="*/ 51 h 220"/>
                  <a:gd name="T82" fmla="*/ 100 w 221"/>
                  <a:gd name="T83" fmla="*/ 47 h 220"/>
                  <a:gd name="T84" fmla="*/ 96 w 221"/>
                  <a:gd name="T85" fmla="*/ 42 h 220"/>
                  <a:gd name="T86" fmla="*/ 94 w 221"/>
                  <a:gd name="T87" fmla="*/ 35 h 220"/>
                  <a:gd name="T88" fmla="*/ 94 w 221"/>
                  <a:gd name="T89" fmla="*/ 35 h 220"/>
                  <a:gd name="T90" fmla="*/ 96 w 221"/>
                  <a:gd name="T91" fmla="*/ 28 h 220"/>
                  <a:gd name="T92" fmla="*/ 100 w 221"/>
                  <a:gd name="T93" fmla="*/ 23 h 220"/>
                  <a:gd name="T94" fmla="*/ 105 w 221"/>
                  <a:gd name="T95" fmla="*/ 20 h 220"/>
                  <a:gd name="T96" fmla="*/ 112 w 221"/>
                  <a:gd name="T97" fmla="*/ 19 h 220"/>
                  <a:gd name="T98" fmla="*/ 112 w 221"/>
                  <a:gd name="T9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220">
                    <a:moveTo>
                      <a:pt x="221" y="0"/>
                    </a:moveTo>
                    <a:lnTo>
                      <a:pt x="112" y="0"/>
                    </a:lnTo>
                    <a:lnTo>
                      <a:pt x="112" y="19"/>
                    </a:lnTo>
                    <a:lnTo>
                      <a:pt x="112" y="19"/>
                    </a:lnTo>
                    <a:lnTo>
                      <a:pt x="112" y="19"/>
                    </a:lnTo>
                    <a:lnTo>
                      <a:pt x="119" y="20"/>
                    </a:lnTo>
                    <a:lnTo>
                      <a:pt x="124" y="23"/>
                    </a:lnTo>
                    <a:lnTo>
                      <a:pt x="128" y="28"/>
                    </a:lnTo>
                    <a:lnTo>
                      <a:pt x="129" y="35"/>
                    </a:lnTo>
                    <a:lnTo>
                      <a:pt x="129" y="35"/>
                    </a:lnTo>
                    <a:lnTo>
                      <a:pt x="128" y="42"/>
                    </a:lnTo>
                    <a:lnTo>
                      <a:pt x="124" y="47"/>
                    </a:lnTo>
                    <a:lnTo>
                      <a:pt x="119" y="51"/>
                    </a:lnTo>
                    <a:lnTo>
                      <a:pt x="112" y="52"/>
                    </a:lnTo>
                    <a:lnTo>
                      <a:pt x="112" y="52"/>
                    </a:lnTo>
                    <a:lnTo>
                      <a:pt x="112" y="67"/>
                    </a:lnTo>
                    <a:lnTo>
                      <a:pt x="141" y="67"/>
                    </a:lnTo>
                    <a:lnTo>
                      <a:pt x="141" y="84"/>
                    </a:lnTo>
                    <a:lnTo>
                      <a:pt x="121" y="84"/>
                    </a:lnTo>
                    <a:lnTo>
                      <a:pt x="121" y="186"/>
                    </a:lnTo>
                    <a:lnTo>
                      <a:pt x="141" y="186"/>
                    </a:lnTo>
                    <a:lnTo>
                      <a:pt x="141" y="202"/>
                    </a:lnTo>
                    <a:lnTo>
                      <a:pt x="112" y="202"/>
                    </a:lnTo>
                    <a:lnTo>
                      <a:pt x="112" y="220"/>
                    </a:lnTo>
                    <a:lnTo>
                      <a:pt x="221" y="220"/>
                    </a:lnTo>
                    <a:lnTo>
                      <a:pt x="221" y="0"/>
                    </a:lnTo>
                    <a:close/>
                    <a:moveTo>
                      <a:pt x="112" y="0"/>
                    </a:moveTo>
                    <a:lnTo>
                      <a:pt x="0" y="0"/>
                    </a:lnTo>
                    <a:lnTo>
                      <a:pt x="0" y="220"/>
                    </a:lnTo>
                    <a:lnTo>
                      <a:pt x="112" y="220"/>
                    </a:lnTo>
                    <a:lnTo>
                      <a:pt x="112" y="202"/>
                    </a:lnTo>
                    <a:lnTo>
                      <a:pt x="82" y="202"/>
                    </a:lnTo>
                    <a:lnTo>
                      <a:pt x="82" y="186"/>
                    </a:lnTo>
                    <a:lnTo>
                      <a:pt x="102" y="186"/>
                    </a:lnTo>
                    <a:lnTo>
                      <a:pt x="102" y="84"/>
                    </a:lnTo>
                    <a:lnTo>
                      <a:pt x="82" y="84"/>
                    </a:lnTo>
                    <a:lnTo>
                      <a:pt x="82" y="67"/>
                    </a:lnTo>
                    <a:lnTo>
                      <a:pt x="112" y="67"/>
                    </a:lnTo>
                    <a:lnTo>
                      <a:pt x="112" y="52"/>
                    </a:lnTo>
                    <a:lnTo>
                      <a:pt x="112" y="52"/>
                    </a:lnTo>
                    <a:lnTo>
                      <a:pt x="105" y="51"/>
                    </a:lnTo>
                    <a:lnTo>
                      <a:pt x="100" y="47"/>
                    </a:lnTo>
                    <a:lnTo>
                      <a:pt x="96" y="42"/>
                    </a:lnTo>
                    <a:lnTo>
                      <a:pt x="94" y="35"/>
                    </a:lnTo>
                    <a:lnTo>
                      <a:pt x="94" y="35"/>
                    </a:lnTo>
                    <a:lnTo>
                      <a:pt x="96" y="28"/>
                    </a:lnTo>
                    <a:lnTo>
                      <a:pt x="100" y="23"/>
                    </a:lnTo>
                    <a:lnTo>
                      <a:pt x="105" y="20"/>
                    </a:lnTo>
                    <a:lnTo>
                      <a:pt x="112" y="19"/>
                    </a:lnTo>
                    <a:lnTo>
                      <a:pt x="112"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331"/>
              <p:cNvSpPr>
                <a:spLocks/>
              </p:cNvSpPr>
              <p:nvPr/>
            </p:nvSpPr>
            <p:spPr bwMode="auto">
              <a:xfrm>
                <a:off x="3416300" y="1041400"/>
                <a:ext cx="106362" cy="107950"/>
              </a:xfrm>
              <a:custGeom>
                <a:avLst/>
                <a:gdLst>
                  <a:gd name="T0" fmla="*/ 33 w 67"/>
                  <a:gd name="T1" fmla="*/ 0 h 68"/>
                  <a:gd name="T2" fmla="*/ 33 w 67"/>
                  <a:gd name="T3" fmla="*/ 0 h 68"/>
                  <a:gd name="T4" fmla="*/ 27 w 67"/>
                  <a:gd name="T5" fmla="*/ 0 h 68"/>
                  <a:gd name="T6" fmla="*/ 20 w 67"/>
                  <a:gd name="T7" fmla="*/ 3 h 68"/>
                  <a:gd name="T8" fmla="*/ 14 w 67"/>
                  <a:gd name="T9" fmla="*/ 5 h 68"/>
                  <a:gd name="T10" fmla="*/ 9 w 67"/>
                  <a:gd name="T11" fmla="*/ 10 h 68"/>
                  <a:gd name="T12" fmla="*/ 5 w 67"/>
                  <a:gd name="T13" fmla="*/ 15 h 68"/>
                  <a:gd name="T14" fmla="*/ 2 w 67"/>
                  <a:gd name="T15" fmla="*/ 20 h 68"/>
                  <a:gd name="T16" fmla="*/ 0 w 67"/>
                  <a:gd name="T17" fmla="*/ 27 h 68"/>
                  <a:gd name="T18" fmla="*/ 0 w 67"/>
                  <a:gd name="T19" fmla="*/ 34 h 68"/>
                  <a:gd name="T20" fmla="*/ 0 w 67"/>
                  <a:gd name="T21" fmla="*/ 34 h 68"/>
                  <a:gd name="T22" fmla="*/ 0 w 67"/>
                  <a:gd name="T23" fmla="*/ 41 h 68"/>
                  <a:gd name="T24" fmla="*/ 2 w 67"/>
                  <a:gd name="T25" fmla="*/ 47 h 68"/>
                  <a:gd name="T26" fmla="*/ 5 w 67"/>
                  <a:gd name="T27" fmla="*/ 53 h 68"/>
                  <a:gd name="T28" fmla="*/ 9 w 67"/>
                  <a:gd name="T29" fmla="*/ 58 h 68"/>
                  <a:gd name="T30" fmla="*/ 14 w 67"/>
                  <a:gd name="T31" fmla="*/ 62 h 68"/>
                  <a:gd name="T32" fmla="*/ 20 w 67"/>
                  <a:gd name="T33" fmla="*/ 65 h 68"/>
                  <a:gd name="T34" fmla="*/ 27 w 67"/>
                  <a:gd name="T35" fmla="*/ 66 h 68"/>
                  <a:gd name="T36" fmla="*/ 33 w 67"/>
                  <a:gd name="T37" fmla="*/ 68 h 68"/>
                  <a:gd name="T38" fmla="*/ 33 w 67"/>
                  <a:gd name="T39" fmla="*/ 68 h 68"/>
                  <a:gd name="T40" fmla="*/ 40 w 67"/>
                  <a:gd name="T41" fmla="*/ 66 h 68"/>
                  <a:gd name="T42" fmla="*/ 47 w 67"/>
                  <a:gd name="T43" fmla="*/ 65 h 68"/>
                  <a:gd name="T44" fmla="*/ 52 w 67"/>
                  <a:gd name="T45" fmla="*/ 62 h 68"/>
                  <a:gd name="T46" fmla="*/ 58 w 67"/>
                  <a:gd name="T47" fmla="*/ 58 h 68"/>
                  <a:gd name="T48" fmla="*/ 62 w 67"/>
                  <a:gd name="T49" fmla="*/ 53 h 68"/>
                  <a:gd name="T50" fmla="*/ 64 w 67"/>
                  <a:gd name="T51" fmla="*/ 47 h 68"/>
                  <a:gd name="T52" fmla="*/ 66 w 67"/>
                  <a:gd name="T53" fmla="*/ 41 h 68"/>
                  <a:gd name="T54" fmla="*/ 67 w 67"/>
                  <a:gd name="T55" fmla="*/ 34 h 68"/>
                  <a:gd name="T56" fmla="*/ 67 w 67"/>
                  <a:gd name="T57" fmla="*/ 34 h 68"/>
                  <a:gd name="T58" fmla="*/ 66 w 67"/>
                  <a:gd name="T59" fmla="*/ 27 h 68"/>
                  <a:gd name="T60" fmla="*/ 64 w 67"/>
                  <a:gd name="T61" fmla="*/ 20 h 68"/>
                  <a:gd name="T62" fmla="*/ 62 w 67"/>
                  <a:gd name="T63" fmla="*/ 15 h 68"/>
                  <a:gd name="T64" fmla="*/ 58 w 67"/>
                  <a:gd name="T65" fmla="*/ 10 h 68"/>
                  <a:gd name="T66" fmla="*/ 52 w 67"/>
                  <a:gd name="T67" fmla="*/ 5 h 68"/>
                  <a:gd name="T68" fmla="*/ 47 w 67"/>
                  <a:gd name="T69" fmla="*/ 3 h 68"/>
                  <a:gd name="T70" fmla="*/ 40 w 67"/>
                  <a:gd name="T71" fmla="*/ 0 h 68"/>
                  <a:gd name="T72" fmla="*/ 33 w 67"/>
                  <a:gd name="T73" fmla="*/ 0 h 68"/>
                  <a:gd name="T74" fmla="*/ 33 w 67"/>
                  <a:gd name="T7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8">
                    <a:moveTo>
                      <a:pt x="33" y="0"/>
                    </a:moveTo>
                    <a:lnTo>
                      <a:pt x="33" y="0"/>
                    </a:lnTo>
                    <a:lnTo>
                      <a:pt x="27" y="0"/>
                    </a:lnTo>
                    <a:lnTo>
                      <a:pt x="20" y="3"/>
                    </a:lnTo>
                    <a:lnTo>
                      <a:pt x="14" y="5"/>
                    </a:lnTo>
                    <a:lnTo>
                      <a:pt x="9" y="10"/>
                    </a:lnTo>
                    <a:lnTo>
                      <a:pt x="5" y="15"/>
                    </a:lnTo>
                    <a:lnTo>
                      <a:pt x="2" y="20"/>
                    </a:lnTo>
                    <a:lnTo>
                      <a:pt x="0" y="27"/>
                    </a:lnTo>
                    <a:lnTo>
                      <a:pt x="0" y="34"/>
                    </a:lnTo>
                    <a:lnTo>
                      <a:pt x="0" y="34"/>
                    </a:lnTo>
                    <a:lnTo>
                      <a:pt x="0" y="41"/>
                    </a:lnTo>
                    <a:lnTo>
                      <a:pt x="2" y="47"/>
                    </a:lnTo>
                    <a:lnTo>
                      <a:pt x="5" y="53"/>
                    </a:lnTo>
                    <a:lnTo>
                      <a:pt x="9" y="58"/>
                    </a:lnTo>
                    <a:lnTo>
                      <a:pt x="14" y="62"/>
                    </a:lnTo>
                    <a:lnTo>
                      <a:pt x="20" y="65"/>
                    </a:lnTo>
                    <a:lnTo>
                      <a:pt x="27" y="66"/>
                    </a:lnTo>
                    <a:lnTo>
                      <a:pt x="33" y="68"/>
                    </a:lnTo>
                    <a:lnTo>
                      <a:pt x="33" y="68"/>
                    </a:lnTo>
                    <a:lnTo>
                      <a:pt x="40" y="66"/>
                    </a:lnTo>
                    <a:lnTo>
                      <a:pt x="47" y="65"/>
                    </a:lnTo>
                    <a:lnTo>
                      <a:pt x="52" y="62"/>
                    </a:lnTo>
                    <a:lnTo>
                      <a:pt x="58" y="58"/>
                    </a:lnTo>
                    <a:lnTo>
                      <a:pt x="62" y="53"/>
                    </a:lnTo>
                    <a:lnTo>
                      <a:pt x="64" y="47"/>
                    </a:lnTo>
                    <a:lnTo>
                      <a:pt x="66" y="41"/>
                    </a:lnTo>
                    <a:lnTo>
                      <a:pt x="67" y="34"/>
                    </a:lnTo>
                    <a:lnTo>
                      <a:pt x="67" y="34"/>
                    </a:lnTo>
                    <a:lnTo>
                      <a:pt x="66" y="27"/>
                    </a:lnTo>
                    <a:lnTo>
                      <a:pt x="64" y="20"/>
                    </a:lnTo>
                    <a:lnTo>
                      <a:pt x="62" y="15"/>
                    </a:lnTo>
                    <a:lnTo>
                      <a:pt x="58" y="10"/>
                    </a:lnTo>
                    <a:lnTo>
                      <a:pt x="52" y="5"/>
                    </a:lnTo>
                    <a:lnTo>
                      <a:pt x="47" y="3"/>
                    </a:lnTo>
                    <a:lnTo>
                      <a:pt x="40" y="0"/>
                    </a:lnTo>
                    <a:lnTo>
                      <a:pt x="33" y="0"/>
                    </a:lnTo>
                    <a:lnTo>
                      <a:pt x="33"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332"/>
              <p:cNvSpPr>
                <a:spLocks noEditPoints="1"/>
              </p:cNvSpPr>
              <p:nvPr/>
            </p:nvSpPr>
            <p:spPr bwMode="auto">
              <a:xfrm>
                <a:off x="3367088" y="992187"/>
                <a:ext cx="203200" cy="298450"/>
              </a:xfrm>
              <a:custGeom>
                <a:avLst/>
                <a:gdLst>
                  <a:gd name="T0" fmla="*/ 64 w 128"/>
                  <a:gd name="T1" fmla="*/ 0 h 188"/>
                  <a:gd name="T2" fmla="*/ 64 w 128"/>
                  <a:gd name="T3" fmla="*/ 15 h 188"/>
                  <a:gd name="T4" fmla="*/ 74 w 128"/>
                  <a:gd name="T5" fmla="*/ 16 h 188"/>
                  <a:gd name="T6" fmla="*/ 93 w 128"/>
                  <a:gd name="T7" fmla="*/ 23 h 188"/>
                  <a:gd name="T8" fmla="*/ 105 w 128"/>
                  <a:gd name="T9" fmla="*/ 36 h 188"/>
                  <a:gd name="T10" fmla="*/ 113 w 128"/>
                  <a:gd name="T11" fmla="*/ 54 h 188"/>
                  <a:gd name="T12" fmla="*/ 114 w 128"/>
                  <a:gd name="T13" fmla="*/ 65 h 188"/>
                  <a:gd name="T14" fmla="*/ 110 w 128"/>
                  <a:gd name="T15" fmla="*/ 84 h 188"/>
                  <a:gd name="T16" fmla="*/ 99 w 128"/>
                  <a:gd name="T17" fmla="*/ 100 h 188"/>
                  <a:gd name="T18" fmla="*/ 83 w 128"/>
                  <a:gd name="T19" fmla="*/ 111 h 188"/>
                  <a:gd name="T20" fmla="*/ 64 w 128"/>
                  <a:gd name="T21" fmla="*/ 115 h 188"/>
                  <a:gd name="T22" fmla="*/ 64 w 128"/>
                  <a:gd name="T23" fmla="*/ 136 h 188"/>
                  <a:gd name="T24" fmla="*/ 64 w 128"/>
                  <a:gd name="T25" fmla="*/ 136 h 188"/>
                  <a:gd name="T26" fmla="*/ 77 w 128"/>
                  <a:gd name="T27" fmla="*/ 140 h 188"/>
                  <a:gd name="T28" fmla="*/ 81 w 128"/>
                  <a:gd name="T29" fmla="*/ 153 h 188"/>
                  <a:gd name="T30" fmla="*/ 79 w 128"/>
                  <a:gd name="T31" fmla="*/ 159 h 188"/>
                  <a:gd name="T32" fmla="*/ 71 w 128"/>
                  <a:gd name="T33" fmla="*/ 169 h 188"/>
                  <a:gd name="T34" fmla="*/ 64 w 128"/>
                  <a:gd name="T35" fmla="*/ 170 h 188"/>
                  <a:gd name="T36" fmla="*/ 128 w 128"/>
                  <a:gd name="T37" fmla="*/ 188 h 188"/>
                  <a:gd name="T38" fmla="*/ 64 w 128"/>
                  <a:gd name="T39" fmla="*/ 0 h 188"/>
                  <a:gd name="T40" fmla="*/ 0 w 128"/>
                  <a:gd name="T41" fmla="*/ 188 h 188"/>
                  <a:gd name="T42" fmla="*/ 64 w 128"/>
                  <a:gd name="T43" fmla="*/ 170 h 188"/>
                  <a:gd name="T44" fmla="*/ 58 w 128"/>
                  <a:gd name="T45" fmla="*/ 169 h 188"/>
                  <a:gd name="T46" fmla="*/ 48 w 128"/>
                  <a:gd name="T47" fmla="*/ 159 h 188"/>
                  <a:gd name="T48" fmla="*/ 47 w 128"/>
                  <a:gd name="T49" fmla="*/ 153 h 188"/>
                  <a:gd name="T50" fmla="*/ 52 w 128"/>
                  <a:gd name="T51" fmla="*/ 140 h 188"/>
                  <a:gd name="T52" fmla="*/ 64 w 128"/>
                  <a:gd name="T53" fmla="*/ 136 h 188"/>
                  <a:gd name="T54" fmla="*/ 64 w 128"/>
                  <a:gd name="T55" fmla="*/ 115 h 188"/>
                  <a:gd name="T56" fmla="*/ 45 w 128"/>
                  <a:gd name="T57" fmla="*/ 111 h 188"/>
                  <a:gd name="T58" fmla="*/ 29 w 128"/>
                  <a:gd name="T59" fmla="*/ 100 h 188"/>
                  <a:gd name="T60" fmla="*/ 18 w 128"/>
                  <a:gd name="T61" fmla="*/ 84 h 188"/>
                  <a:gd name="T62" fmla="*/ 14 w 128"/>
                  <a:gd name="T63" fmla="*/ 65 h 188"/>
                  <a:gd name="T64" fmla="*/ 16 w 128"/>
                  <a:gd name="T65" fmla="*/ 54 h 188"/>
                  <a:gd name="T66" fmla="*/ 22 w 128"/>
                  <a:gd name="T67" fmla="*/ 36 h 188"/>
                  <a:gd name="T68" fmla="*/ 36 w 128"/>
                  <a:gd name="T69" fmla="*/ 23 h 188"/>
                  <a:gd name="T70" fmla="*/ 54 w 128"/>
                  <a:gd name="T71" fmla="*/ 16 h 188"/>
                  <a:gd name="T72" fmla="*/ 64 w 128"/>
                  <a:gd name="T7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88">
                    <a:moveTo>
                      <a:pt x="128" y="0"/>
                    </a:moveTo>
                    <a:lnTo>
                      <a:pt x="64" y="0"/>
                    </a:lnTo>
                    <a:lnTo>
                      <a:pt x="64" y="15"/>
                    </a:lnTo>
                    <a:lnTo>
                      <a:pt x="64" y="15"/>
                    </a:lnTo>
                    <a:lnTo>
                      <a:pt x="64" y="15"/>
                    </a:lnTo>
                    <a:lnTo>
                      <a:pt x="74" y="16"/>
                    </a:lnTo>
                    <a:lnTo>
                      <a:pt x="83" y="19"/>
                    </a:lnTo>
                    <a:lnTo>
                      <a:pt x="93" y="23"/>
                    </a:lnTo>
                    <a:lnTo>
                      <a:pt x="99" y="30"/>
                    </a:lnTo>
                    <a:lnTo>
                      <a:pt x="105" y="36"/>
                    </a:lnTo>
                    <a:lnTo>
                      <a:pt x="110" y="46"/>
                    </a:lnTo>
                    <a:lnTo>
                      <a:pt x="113" y="54"/>
                    </a:lnTo>
                    <a:lnTo>
                      <a:pt x="114" y="65"/>
                    </a:lnTo>
                    <a:lnTo>
                      <a:pt x="114" y="65"/>
                    </a:lnTo>
                    <a:lnTo>
                      <a:pt x="113" y="74"/>
                    </a:lnTo>
                    <a:lnTo>
                      <a:pt x="110" y="84"/>
                    </a:lnTo>
                    <a:lnTo>
                      <a:pt x="106" y="93"/>
                    </a:lnTo>
                    <a:lnTo>
                      <a:pt x="99" y="100"/>
                    </a:lnTo>
                    <a:lnTo>
                      <a:pt x="93" y="107"/>
                    </a:lnTo>
                    <a:lnTo>
                      <a:pt x="83" y="111"/>
                    </a:lnTo>
                    <a:lnTo>
                      <a:pt x="74" y="113"/>
                    </a:lnTo>
                    <a:lnTo>
                      <a:pt x="64" y="115"/>
                    </a:lnTo>
                    <a:lnTo>
                      <a:pt x="64" y="115"/>
                    </a:lnTo>
                    <a:lnTo>
                      <a:pt x="64" y="136"/>
                    </a:lnTo>
                    <a:lnTo>
                      <a:pt x="64" y="136"/>
                    </a:lnTo>
                    <a:lnTo>
                      <a:pt x="64" y="136"/>
                    </a:lnTo>
                    <a:lnTo>
                      <a:pt x="71" y="138"/>
                    </a:lnTo>
                    <a:lnTo>
                      <a:pt x="77" y="140"/>
                    </a:lnTo>
                    <a:lnTo>
                      <a:pt x="79" y="146"/>
                    </a:lnTo>
                    <a:lnTo>
                      <a:pt x="81" y="153"/>
                    </a:lnTo>
                    <a:lnTo>
                      <a:pt x="81" y="153"/>
                    </a:lnTo>
                    <a:lnTo>
                      <a:pt x="79" y="159"/>
                    </a:lnTo>
                    <a:lnTo>
                      <a:pt x="77" y="165"/>
                    </a:lnTo>
                    <a:lnTo>
                      <a:pt x="71" y="169"/>
                    </a:lnTo>
                    <a:lnTo>
                      <a:pt x="64" y="170"/>
                    </a:lnTo>
                    <a:lnTo>
                      <a:pt x="64" y="170"/>
                    </a:lnTo>
                    <a:lnTo>
                      <a:pt x="64" y="188"/>
                    </a:lnTo>
                    <a:lnTo>
                      <a:pt x="128" y="188"/>
                    </a:lnTo>
                    <a:lnTo>
                      <a:pt x="128" y="0"/>
                    </a:lnTo>
                    <a:close/>
                    <a:moveTo>
                      <a:pt x="64" y="0"/>
                    </a:moveTo>
                    <a:lnTo>
                      <a:pt x="0" y="0"/>
                    </a:lnTo>
                    <a:lnTo>
                      <a:pt x="0" y="188"/>
                    </a:lnTo>
                    <a:lnTo>
                      <a:pt x="64" y="188"/>
                    </a:lnTo>
                    <a:lnTo>
                      <a:pt x="64" y="170"/>
                    </a:lnTo>
                    <a:lnTo>
                      <a:pt x="64" y="170"/>
                    </a:lnTo>
                    <a:lnTo>
                      <a:pt x="58" y="169"/>
                    </a:lnTo>
                    <a:lnTo>
                      <a:pt x="52" y="165"/>
                    </a:lnTo>
                    <a:lnTo>
                      <a:pt x="48" y="159"/>
                    </a:lnTo>
                    <a:lnTo>
                      <a:pt x="47" y="153"/>
                    </a:lnTo>
                    <a:lnTo>
                      <a:pt x="47" y="153"/>
                    </a:lnTo>
                    <a:lnTo>
                      <a:pt x="48" y="146"/>
                    </a:lnTo>
                    <a:lnTo>
                      <a:pt x="52" y="140"/>
                    </a:lnTo>
                    <a:lnTo>
                      <a:pt x="58" y="138"/>
                    </a:lnTo>
                    <a:lnTo>
                      <a:pt x="64" y="136"/>
                    </a:lnTo>
                    <a:lnTo>
                      <a:pt x="64" y="115"/>
                    </a:lnTo>
                    <a:lnTo>
                      <a:pt x="64" y="115"/>
                    </a:lnTo>
                    <a:lnTo>
                      <a:pt x="54" y="113"/>
                    </a:lnTo>
                    <a:lnTo>
                      <a:pt x="45" y="111"/>
                    </a:lnTo>
                    <a:lnTo>
                      <a:pt x="36" y="107"/>
                    </a:lnTo>
                    <a:lnTo>
                      <a:pt x="29" y="100"/>
                    </a:lnTo>
                    <a:lnTo>
                      <a:pt x="22" y="93"/>
                    </a:lnTo>
                    <a:lnTo>
                      <a:pt x="18" y="84"/>
                    </a:lnTo>
                    <a:lnTo>
                      <a:pt x="16" y="74"/>
                    </a:lnTo>
                    <a:lnTo>
                      <a:pt x="14" y="65"/>
                    </a:lnTo>
                    <a:lnTo>
                      <a:pt x="14" y="65"/>
                    </a:lnTo>
                    <a:lnTo>
                      <a:pt x="16" y="54"/>
                    </a:lnTo>
                    <a:lnTo>
                      <a:pt x="18" y="46"/>
                    </a:lnTo>
                    <a:lnTo>
                      <a:pt x="22" y="36"/>
                    </a:lnTo>
                    <a:lnTo>
                      <a:pt x="29" y="30"/>
                    </a:lnTo>
                    <a:lnTo>
                      <a:pt x="36" y="23"/>
                    </a:lnTo>
                    <a:lnTo>
                      <a:pt x="45" y="19"/>
                    </a:lnTo>
                    <a:lnTo>
                      <a:pt x="54" y="16"/>
                    </a:lnTo>
                    <a:lnTo>
                      <a:pt x="64" y="15"/>
                    </a:lnTo>
                    <a:lnTo>
                      <a:pt x="64"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333"/>
              <p:cNvSpPr>
                <a:spLocks/>
              </p:cNvSpPr>
              <p:nvPr/>
            </p:nvSpPr>
            <p:spPr bwMode="auto">
              <a:xfrm>
                <a:off x="3159125" y="957262"/>
                <a:ext cx="39687" cy="22225"/>
              </a:xfrm>
              <a:custGeom>
                <a:avLst/>
                <a:gdLst>
                  <a:gd name="T0" fmla="*/ 25 w 25"/>
                  <a:gd name="T1" fmla="*/ 11 h 14"/>
                  <a:gd name="T2" fmla="*/ 25 w 25"/>
                  <a:gd name="T3" fmla="*/ 11 h 14"/>
                  <a:gd name="T4" fmla="*/ 24 w 25"/>
                  <a:gd name="T5" fmla="*/ 7 h 14"/>
                  <a:gd name="T6" fmla="*/ 23 w 25"/>
                  <a:gd name="T7" fmla="*/ 3 h 14"/>
                  <a:gd name="T8" fmla="*/ 18 w 25"/>
                  <a:gd name="T9" fmla="*/ 2 h 14"/>
                  <a:gd name="T10" fmla="*/ 14 w 25"/>
                  <a:gd name="T11" fmla="*/ 0 h 14"/>
                  <a:gd name="T12" fmla="*/ 10 w 25"/>
                  <a:gd name="T13" fmla="*/ 0 h 14"/>
                  <a:gd name="T14" fmla="*/ 10 w 25"/>
                  <a:gd name="T15" fmla="*/ 0 h 14"/>
                  <a:gd name="T16" fmla="*/ 6 w 25"/>
                  <a:gd name="T17" fmla="*/ 2 h 14"/>
                  <a:gd name="T18" fmla="*/ 2 w 25"/>
                  <a:gd name="T19" fmla="*/ 3 h 14"/>
                  <a:gd name="T20" fmla="*/ 0 w 25"/>
                  <a:gd name="T21" fmla="*/ 7 h 14"/>
                  <a:gd name="T22" fmla="*/ 0 w 25"/>
                  <a:gd name="T23" fmla="*/ 11 h 14"/>
                  <a:gd name="T24" fmla="*/ 0 w 25"/>
                  <a:gd name="T25" fmla="*/ 11 h 14"/>
                  <a:gd name="T26" fmla="*/ 0 w 25"/>
                  <a:gd name="T27" fmla="*/ 14 h 14"/>
                  <a:gd name="T28" fmla="*/ 25 w 25"/>
                  <a:gd name="T29" fmla="*/ 14 h 14"/>
                  <a:gd name="T30" fmla="*/ 25 w 25"/>
                  <a:gd name="T31" fmla="*/ 14 h 14"/>
                  <a:gd name="T32" fmla="*/ 25 w 25"/>
                  <a:gd name="T33" fmla="*/ 11 h 14"/>
                  <a:gd name="T34" fmla="*/ 25 w 25"/>
                  <a:gd name="T3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4">
                    <a:moveTo>
                      <a:pt x="25" y="11"/>
                    </a:moveTo>
                    <a:lnTo>
                      <a:pt x="25" y="11"/>
                    </a:lnTo>
                    <a:lnTo>
                      <a:pt x="24" y="7"/>
                    </a:lnTo>
                    <a:lnTo>
                      <a:pt x="23" y="3"/>
                    </a:lnTo>
                    <a:lnTo>
                      <a:pt x="18" y="2"/>
                    </a:lnTo>
                    <a:lnTo>
                      <a:pt x="14" y="0"/>
                    </a:lnTo>
                    <a:lnTo>
                      <a:pt x="10" y="0"/>
                    </a:lnTo>
                    <a:lnTo>
                      <a:pt x="10" y="0"/>
                    </a:lnTo>
                    <a:lnTo>
                      <a:pt x="6" y="2"/>
                    </a:lnTo>
                    <a:lnTo>
                      <a:pt x="2" y="3"/>
                    </a:lnTo>
                    <a:lnTo>
                      <a:pt x="0" y="7"/>
                    </a:lnTo>
                    <a:lnTo>
                      <a:pt x="0" y="11"/>
                    </a:lnTo>
                    <a:lnTo>
                      <a:pt x="0" y="11"/>
                    </a:lnTo>
                    <a:lnTo>
                      <a:pt x="0" y="14"/>
                    </a:lnTo>
                    <a:lnTo>
                      <a:pt x="25" y="14"/>
                    </a:lnTo>
                    <a:lnTo>
                      <a:pt x="25" y="14"/>
                    </a:lnTo>
                    <a:lnTo>
                      <a:pt x="25" y="11"/>
                    </a:lnTo>
                    <a:lnTo>
                      <a:pt x="25" y="11"/>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334"/>
              <p:cNvSpPr>
                <a:spLocks noEditPoints="1"/>
              </p:cNvSpPr>
              <p:nvPr/>
            </p:nvSpPr>
            <p:spPr bwMode="auto">
              <a:xfrm>
                <a:off x="3135313" y="992187"/>
                <a:ext cx="203200" cy="298450"/>
              </a:xfrm>
              <a:custGeom>
                <a:avLst/>
                <a:gdLst>
                  <a:gd name="T0" fmla="*/ 128 w 128"/>
                  <a:gd name="T1" fmla="*/ 188 h 188"/>
                  <a:gd name="T2" fmla="*/ 63 w 128"/>
                  <a:gd name="T3" fmla="*/ 0 h 188"/>
                  <a:gd name="T4" fmla="*/ 63 w 128"/>
                  <a:gd name="T5" fmla="*/ 15 h 188"/>
                  <a:gd name="T6" fmla="*/ 74 w 128"/>
                  <a:gd name="T7" fmla="*/ 16 h 188"/>
                  <a:gd name="T8" fmla="*/ 92 w 128"/>
                  <a:gd name="T9" fmla="*/ 23 h 188"/>
                  <a:gd name="T10" fmla="*/ 105 w 128"/>
                  <a:gd name="T11" fmla="*/ 36 h 188"/>
                  <a:gd name="T12" fmla="*/ 112 w 128"/>
                  <a:gd name="T13" fmla="*/ 54 h 188"/>
                  <a:gd name="T14" fmla="*/ 113 w 128"/>
                  <a:gd name="T15" fmla="*/ 65 h 188"/>
                  <a:gd name="T16" fmla="*/ 109 w 128"/>
                  <a:gd name="T17" fmla="*/ 84 h 188"/>
                  <a:gd name="T18" fmla="*/ 98 w 128"/>
                  <a:gd name="T19" fmla="*/ 100 h 188"/>
                  <a:gd name="T20" fmla="*/ 83 w 128"/>
                  <a:gd name="T21" fmla="*/ 111 h 188"/>
                  <a:gd name="T22" fmla="*/ 63 w 128"/>
                  <a:gd name="T23" fmla="*/ 115 h 188"/>
                  <a:gd name="T24" fmla="*/ 63 w 128"/>
                  <a:gd name="T25" fmla="*/ 136 h 188"/>
                  <a:gd name="T26" fmla="*/ 63 w 128"/>
                  <a:gd name="T27" fmla="*/ 136 h 188"/>
                  <a:gd name="T28" fmla="*/ 75 w 128"/>
                  <a:gd name="T29" fmla="*/ 140 h 188"/>
                  <a:gd name="T30" fmla="*/ 81 w 128"/>
                  <a:gd name="T31" fmla="*/ 153 h 188"/>
                  <a:gd name="T32" fmla="*/ 79 w 128"/>
                  <a:gd name="T33" fmla="*/ 159 h 188"/>
                  <a:gd name="T34" fmla="*/ 70 w 128"/>
                  <a:gd name="T35" fmla="*/ 169 h 188"/>
                  <a:gd name="T36" fmla="*/ 63 w 128"/>
                  <a:gd name="T37" fmla="*/ 170 h 188"/>
                  <a:gd name="T38" fmla="*/ 0 w 128"/>
                  <a:gd name="T39" fmla="*/ 188 h 188"/>
                  <a:gd name="T40" fmla="*/ 63 w 128"/>
                  <a:gd name="T41" fmla="*/ 170 h 188"/>
                  <a:gd name="T42" fmla="*/ 56 w 128"/>
                  <a:gd name="T43" fmla="*/ 169 h 188"/>
                  <a:gd name="T44" fmla="*/ 48 w 128"/>
                  <a:gd name="T45" fmla="*/ 159 h 188"/>
                  <a:gd name="T46" fmla="*/ 47 w 128"/>
                  <a:gd name="T47" fmla="*/ 153 h 188"/>
                  <a:gd name="T48" fmla="*/ 51 w 128"/>
                  <a:gd name="T49" fmla="*/ 140 h 188"/>
                  <a:gd name="T50" fmla="*/ 63 w 128"/>
                  <a:gd name="T51" fmla="*/ 136 h 188"/>
                  <a:gd name="T52" fmla="*/ 63 w 128"/>
                  <a:gd name="T53" fmla="*/ 115 h 188"/>
                  <a:gd name="T54" fmla="*/ 44 w 128"/>
                  <a:gd name="T55" fmla="*/ 111 h 188"/>
                  <a:gd name="T56" fmla="*/ 28 w 128"/>
                  <a:gd name="T57" fmla="*/ 100 h 188"/>
                  <a:gd name="T58" fmla="*/ 17 w 128"/>
                  <a:gd name="T59" fmla="*/ 84 h 188"/>
                  <a:gd name="T60" fmla="*/ 13 w 128"/>
                  <a:gd name="T61" fmla="*/ 65 h 188"/>
                  <a:gd name="T62" fmla="*/ 15 w 128"/>
                  <a:gd name="T63" fmla="*/ 54 h 188"/>
                  <a:gd name="T64" fmla="*/ 23 w 128"/>
                  <a:gd name="T65" fmla="*/ 36 h 188"/>
                  <a:gd name="T66" fmla="*/ 36 w 128"/>
                  <a:gd name="T67" fmla="*/ 23 h 188"/>
                  <a:gd name="T68" fmla="*/ 54 w 128"/>
                  <a:gd name="T69" fmla="*/ 16 h 188"/>
                  <a:gd name="T70" fmla="*/ 63 w 128"/>
                  <a:gd name="T71" fmla="*/ 0 h 188"/>
                  <a:gd name="T72" fmla="*/ 24 w 128"/>
                  <a:gd name="T73" fmla="*/ 0 h 188"/>
                  <a:gd name="T74" fmla="*/ 0 w 128"/>
                  <a:gd name="T7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88">
                    <a:moveTo>
                      <a:pt x="63" y="188"/>
                    </a:moveTo>
                    <a:lnTo>
                      <a:pt x="128" y="188"/>
                    </a:lnTo>
                    <a:lnTo>
                      <a:pt x="128" y="0"/>
                    </a:lnTo>
                    <a:lnTo>
                      <a:pt x="63" y="0"/>
                    </a:lnTo>
                    <a:lnTo>
                      <a:pt x="63" y="15"/>
                    </a:lnTo>
                    <a:lnTo>
                      <a:pt x="63" y="15"/>
                    </a:lnTo>
                    <a:lnTo>
                      <a:pt x="63" y="15"/>
                    </a:lnTo>
                    <a:lnTo>
                      <a:pt x="74" y="16"/>
                    </a:lnTo>
                    <a:lnTo>
                      <a:pt x="83" y="19"/>
                    </a:lnTo>
                    <a:lnTo>
                      <a:pt x="92" y="23"/>
                    </a:lnTo>
                    <a:lnTo>
                      <a:pt x="98" y="30"/>
                    </a:lnTo>
                    <a:lnTo>
                      <a:pt x="105" y="36"/>
                    </a:lnTo>
                    <a:lnTo>
                      <a:pt x="109" y="46"/>
                    </a:lnTo>
                    <a:lnTo>
                      <a:pt x="112" y="54"/>
                    </a:lnTo>
                    <a:lnTo>
                      <a:pt x="113" y="65"/>
                    </a:lnTo>
                    <a:lnTo>
                      <a:pt x="113" y="65"/>
                    </a:lnTo>
                    <a:lnTo>
                      <a:pt x="112" y="74"/>
                    </a:lnTo>
                    <a:lnTo>
                      <a:pt x="109" y="84"/>
                    </a:lnTo>
                    <a:lnTo>
                      <a:pt x="105" y="93"/>
                    </a:lnTo>
                    <a:lnTo>
                      <a:pt x="98" y="100"/>
                    </a:lnTo>
                    <a:lnTo>
                      <a:pt x="92" y="107"/>
                    </a:lnTo>
                    <a:lnTo>
                      <a:pt x="83" y="111"/>
                    </a:lnTo>
                    <a:lnTo>
                      <a:pt x="74" y="113"/>
                    </a:lnTo>
                    <a:lnTo>
                      <a:pt x="63" y="115"/>
                    </a:lnTo>
                    <a:lnTo>
                      <a:pt x="63" y="115"/>
                    </a:lnTo>
                    <a:lnTo>
                      <a:pt x="63" y="136"/>
                    </a:lnTo>
                    <a:lnTo>
                      <a:pt x="63" y="136"/>
                    </a:lnTo>
                    <a:lnTo>
                      <a:pt x="63" y="136"/>
                    </a:lnTo>
                    <a:lnTo>
                      <a:pt x="70" y="138"/>
                    </a:lnTo>
                    <a:lnTo>
                      <a:pt x="75" y="140"/>
                    </a:lnTo>
                    <a:lnTo>
                      <a:pt x="79" y="146"/>
                    </a:lnTo>
                    <a:lnTo>
                      <a:pt x="81" y="153"/>
                    </a:lnTo>
                    <a:lnTo>
                      <a:pt x="81" y="153"/>
                    </a:lnTo>
                    <a:lnTo>
                      <a:pt x="79" y="159"/>
                    </a:lnTo>
                    <a:lnTo>
                      <a:pt x="75" y="165"/>
                    </a:lnTo>
                    <a:lnTo>
                      <a:pt x="70" y="169"/>
                    </a:lnTo>
                    <a:lnTo>
                      <a:pt x="63" y="170"/>
                    </a:lnTo>
                    <a:lnTo>
                      <a:pt x="63" y="170"/>
                    </a:lnTo>
                    <a:lnTo>
                      <a:pt x="63" y="188"/>
                    </a:lnTo>
                    <a:close/>
                    <a:moveTo>
                      <a:pt x="0" y="188"/>
                    </a:moveTo>
                    <a:lnTo>
                      <a:pt x="63" y="188"/>
                    </a:lnTo>
                    <a:lnTo>
                      <a:pt x="63" y="170"/>
                    </a:lnTo>
                    <a:lnTo>
                      <a:pt x="63" y="170"/>
                    </a:lnTo>
                    <a:lnTo>
                      <a:pt x="56" y="169"/>
                    </a:lnTo>
                    <a:lnTo>
                      <a:pt x="51" y="165"/>
                    </a:lnTo>
                    <a:lnTo>
                      <a:pt x="48" y="159"/>
                    </a:lnTo>
                    <a:lnTo>
                      <a:pt x="47" y="153"/>
                    </a:lnTo>
                    <a:lnTo>
                      <a:pt x="47" y="153"/>
                    </a:lnTo>
                    <a:lnTo>
                      <a:pt x="48" y="146"/>
                    </a:lnTo>
                    <a:lnTo>
                      <a:pt x="51" y="140"/>
                    </a:lnTo>
                    <a:lnTo>
                      <a:pt x="56" y="138"/>
                    </a:lnTo>
                    <a:lnTo>
                      <a:pt x="63" y="136"/>
                    </a:lnTo>
                    <a:lnTo>
                      <a:pt x="63" y="115"/>
                    </a:lnTo>
                    <a:lnTo>
                      <a:pt x="63" y="115"/>
                    </a:lnTo>
                    <a:lnTo>
                      <a:pt x="54" y="113"/>
                    </a:lnTo>
                    <a:lnTo>
                      <a:pt x="44" y="111"/>
                    </a:lnTo>
                    <a:lnTo>
                      <a:pt x="36" y="107"/>
                    </a:lnTo>
                    <a:lnTo>
                      <a:pt x="28" y="100"/>
                    </a:lnTo>
                    <a:lnTo>
                      <a:pt x="23" y="93"/>
                    </a:lnTo>
                    <a:lnTo>
                      <a:pt x="17" y="84"/>
                    </a:lnTo>
                    <a:lnTo>
                      <a:pt x="15" y="74"/>
                    </a:lnTo>
                    <a:lnTo>
                      <a:pt x="13" y="65"/>
                    </a:lnTo>
                    <a:lnTo>
                      <a:pt x="13" y="65"/>
                    </a:lnTo>
                    <a:lnTo>
                      <a:pt x="15" y="54"/>
                    </a:lnTo>
                    <a:lnTo>
                      <a:pt x="17" y="46"/>
                    </a:lnTo>
                    <a:lnTo>
                      <a:pt x="23" y="36"/>
                    </a:lnTo>
                    <a:lnTo>
                      <a:pt x="28" y="30"/>
                    </a:lnTo>
                    <a:lnTo>
                      <a:pt x="36" y="23"/>
                    </a:lnTo>
                    <a:lnTo>
                      <a:pt x="44" y="19"/>
                    </a:lnTo>
                    <a:lnTo>
                      <a:pt x="54" y="16"/>
                    </a:lnTo>
                    <a:lnTo>
                      <a:pt x="63" y="15"/>
                    </a:lnTo>
                    <a:lnTo>
                      <a:pt x="63" y="0"/>
                    </a:lnTo>
                    <a:lnTo>
                      <a:pt x="31" y="0"/>
                    </a:lnTo>
                    <a:lnTo>
                      <a:pt x="24" y="0"/>
                    </a:lnTo>
                    <a:lnTo>
                      <a:pt x="0" y="0"/>
                    </a:lnTo>
                    <a:lnTo>
                      <a:pt x="0" y="188"/>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335"/>
              <p:cNvSpPr>
                <a:spLocks/>
              </p:cNvSpPr>
              <p:nvPr/>
            </p:nvSpPr>
            <p:spPr bwMode="auto">
              <a:xfrm>
                <a:off x="3181350" y="1041400"/>
                <a:ext cx="107950" cy="107950"/>
              </a:xfrm>
              <a:custGeom>
                <a:avLst/>
                <a:gdLst>
                  <a:gd name="T0" fmla="*/ 34 w 68"/>
                  <a:gd name="T1" fmla="*/ 68 h 68"/>
                  <a:gd name="T2" fmla="*/ 34 w 68"/>
                  <a:gd name="T3" fmla="*/ 68 h 68"/>
                  <a:gd name="T4" fmla="*/ 41 w 68"/>
                  <a:gd name="T5" fmla="*/ 66 h 68"/>
                  <a:gd name="T6" fmla="*/ 48 w 68"/>
                  <a:gd name="T7" fmla="*/ 65 h 68"/>
                  <a:gd name="T8" fmla="*/ 53 w 68"/>
                  <a:gd name="T9" fmla="*/ 62 h 68"/>
                  <a:gd name="T10" fmla="*/ 58 w 68"/>
                  <a:gd name="T11" fmla="*/ 58 h 68"/>
                  <a:gd name="T12" fmla="*/ 63 w 68"/>
                  <a:gd name="T13" fmla="*/ 53 h 68"/>
                  <a:gd name="T14" fmla="*/ 65 w 68"/>
                  <a:gd name="T15" fmla="*/ 47 h 68"/>
                  <a:gd name="T16" fmla="*/ 68 w 68"/>
                  <a:gd name="T17" fmla="*/ 41 h 68"/>
                  <a:gd name="T18" fmla="*/ 68 w 68"/>
                  <a:gd name="T19" fmla="*/ 34 h 68"/>
                  <a:gd name="T20" fmla="*/ 68 w 68"/>
                  <a:gd name="T21" fmla="*/ 34 h 68"/>
                  <a:gd name="T22" fmla="*/ 68 w 68"/>
                  <a:gd name="T23" fmla="*/ 27 h 68"/>
                  <a:gd name="T24" fmla="*/ 65 w 68"/>
                  <a:gd name="T25" fmla="*/ 20 h 68"/>
                  <a:gd name="T26" fmla="*/ 63 w 68"/>
                  <a:gd name="T27" fmla="*/ 15 h 68"/>
                  <a:gd name="T28" fmla="*/ 58 w 68"/>
                  <a:gd name="T29" fmla="*/ 10 h 68"/>
                  <a:gd name="T30" fmla="*/ 53 w 68"/>
                  <a:gd name="T31" fmla="*/ 5 h 68"/>
                  <a:gd name="T32" fmla="*/ 48 w 68"/>
                  <a:gd name="T33" fmla="*/ 3 h 68"/>
                  <a:gd name="T34" fmla="*/ 41 w 68"/>
                  <a:gd name="T35" fmla="*/ 0 h 68"/>
                  <a:gd name="T36" fmla="*/ 34 w 68"/>
                  <a:gd name="T37" fmla="*/ 0 h 68"/>
                  <a:gd name="T38" fmla="*/ 34 w 68"/>
                  <a:gd name="T39" fmla="*/ 0 h 68"/>
                  <a:gd name="T40" fmla="*/ 27 w 68"/>
                  <a:gd name="T41" fmla="*/ 0 h 68"/>
                  <a:gd name="T42" fmla="*/ 22 w 68"/>
                  <a:gd name="T43" fmla="*/ 3 h 68"/>
                  <a:gd name="T44" fmla="*/ 15 w 68"/>
                  <a:gd name="T45" fmla="*/ 5 h 68"/>
                  <a:gd name="T46" fmla="*/ 11 w 68"/>
                  <a:gd name="T47" fmla="*/ 10 h 68"/>
                  <a:gd name="T48" fmla="*/ 7 w 68"/>
                  <a:gd name="T49" fmla="*/ 15 h 68"/>
                  <a:gd name="T50" fmla="*/ 3 w 68"/>
                  <a:gd name="T51" fmla="*/ 20 h 68"/>
                  <a:gd name="T52" fmla="*/ 2 w 68"/>
                  <a:gd name="T53" fmla="*/ 27 h 68"/>
                  <a:gd name="T54" fmla="*/ 0 w 68"/>
                  <a:gd name="T55" fmla="*/ 34 h 68"/>
                  <a:gd name="T56" fmla="*/ 0 w 68"/>
                  <a:gd name="T57" fmla="*/ 34 h 68"/>
                  <a:gd name="T58" fmla="*/ 2 w 68"/>
                  <a:gd name="T59" fmla="*/ 41 h 68"/>
                  <a:gd name="T60" fmla="*/ 3 w 68"/>
                  <a:gd name="T61" fmla="*/ 47 h 68"/>
                  <a:gd name="T62" fmla="*/ 7 w 68"/>
                  <a:gd name="T63" fmla="*/ 53 h 68"/>
                  <a:gd name="T64" fmla="*/ 11 w 68"/>
                  <a:gd name="T65" fmla="*/ 58 h 68"/>
                  <a:gd name="T66" fmla="*/ 15 w 68"/>
                  <a:gd name="T67" fmla="*/ 62 h 68"/>
                  <a:gd name="T68" fmla="*/ 22 w 68"/>
                  <a:gd name="T69" fmla="*/ 65 h 68"/>
                  <a:gd name="T70" fmla="*/ 27 w 68"/>
                  <a:gd name="T71" fmla="*/ 66 h 68"/>
                  <a:gd name="T72" fmla="*/ 34 w 68"/>
                  <a:gd name="T73" fmla="*/ 68 h 68"/>
                  <a:gd name="T74" fmla="*/ 34 w 68"/>
                  <a:gd name="T7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34" y="68"/>
                    </a:moveTo>
                    <a:lnTo>
                      <a:pt x="34" y="68"/>
                    </a:lnTo>
                    <a:lnTo>
                      <a:pt x="41" y="66"/>
                    </a:lnTo>
                    <a:lnTo>
                      <a:pt x="48" y="65"/>
                    </a:lnTo>
                    <a:lnTo>
                      <a:pt x="53" y="62"/>
                    </a:lnTo>
                    <a:lnTo>
                      <a:pt x="58" y="58"/>
                    </a:lnTo>
                    <a:lnTo>
                      <a:pt x="63" y="53"/>
                    </a:lnTo>
                    <a:lnTo>
                      <a:pt x="65" y="47"/>
                    </a:lnTo>
                    <a:lnTo>
                      <a:pt x="68" y="41"/>
                    </a:lnTo>
                    <a:lnTo>
                      <a:pt x="68" y="34"/>
                    </a:lnTo>
                    <a:lnTo>
                      <a:pt x="68" y="34"/>
                    </a:lnTo>
                    <a:lnTo>
                      <a:pt x="68" y="27"/>
                    </a:lnTo>
                    <a:lnTo>
                      <a:pt x="65" y="20"/>
                    </a:lnTo>
                    <a:lnTo>
                      <a:pt x="63" y="15"/>
                    </a:lnTo>
                    <a:lnTo>
                      <a:pt x="58" y="10"/>
                    </a:lnTo>
                    <a:lnTo>
                      <a:pt x="53" y="5"/>
                    </a:lnTo>
                    <a:lnTo>
                      <a:pt x="48" y="3"/>
                    </a:lnTo>
                    <a:lnTo>
                      <a:pt x="41" y="0"/>
                    </a:lnTo>
                    <a:lnTo>
                      <a:pt x="34" y="0"/>
                    </a:lnTo>
                    <a:lnTo>
                      <a:pt x="34" y="0"/>
                    </a:lnTo>
                    <a:lnTo>
                      <a:pt x="27" y="0"/>
                    </a:lnTo>
                    <a:lnTo>
                      <a:pt x="22" y="3"/>
                    </a:lnTo>
                    <a:lnTo>
                      <a:pt x="15" y="5"/>
                    </a:lnTo>
                    <a:lnTo>
                      <a:pt x="11" y="10"/>
                    </a:lnTo>
                    <a:lnTo>
                      <a:pt x="7" y="15"/>
                    </a:lnTo>
                    <a:lnTo>
                      <a:pt x="3" y="20"/>
                    </a:lnTo>
                    <a:lnTo>
                      <a:pt x="2" y="27"/>
                    </a:lnTo>
                    <a:lnTo>
                      <a:pt x="0" y="34"/>
                    </a:lnTo>
                    <a:lnTo>
                      <a:pt x="0" y="34"/>
                    </a:lnTo>
                    <a:lnTo>
                      <a:pt x="2" y="41"/>
                    </a:lnTo>
                    <a:lnTo>
                      <a:pt x="3" y="47"/>
                    </a:lnTo>
                    <a:lnTo>
                      <a:pt x="7" y="53"/>
                    </a:lnTo>
                    <a:lnTo>
                      <a:pt x="11" y="58"/>
                    </a:lnTo>
                    <a:lnTo>
                      <a:pt x="15" y="62"/>
                    </a:lnTo>
                    <a:lnTo>
                      <a:pt x="22" y="65"/>
                    </a:lnTo>
                    <a:lnTo>
                      <a:pt x="27" y="66"/>
                    </a:lnTo>
                    <a:lnTo>
                      <a:pt x="34" y="68"/>
                    </a:lnTo>
                    <a:lnTo>
                      <a:pt x="34" y="68"/>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336"/>
              <p:cNvSpPr>
                <a:spLocks noEditPoints="1"/>
              </p:cNvSpPr>
              <p:nvPr/>
            </p:nvSpPr>
            <p:spPr bwMode="auto">
              <a:xfrm>
                <a:off x="2232025" y="654050"/>
                <a:ext cx="366712" cy="342900"/>
              </a:xfrm>
              <a:custGeom>
                <a:avLst/>
                <a:gdLst>
                  <a:gd name="T0" fmla="*/ 216 w 231"/>
                  <a:gd name="T1" fmla="*/ 216 h 216"/>
                  <a:gd name="T2" fmla="*/ 216 w 231"/>
                  <a:gd name="T3" fmla="*/ 198 h 216"/>
                  <a:gd name="T4" fmla="*/ 231 w 231"/>
                  <a:gd name="T5" fmla="*/ 33 h 216"/>
                  <a:gd name="T6" fmla="*/ 202 w 231"/>
                  <a:gd name="T7" fmla="*/ 59 h 216"/>
                  <a:gd name="T8" fmla="*/ 207 w 231"/>
                  <a:gd name="T9" fmla="*/ 60 h 216"/>
                  <a:gd name="T10" fmla="*/ 214 w 231"/>
                  <a:gd name="T11" fmla="*/ 67 h 216"/>
                  <a:gd name="T12" fmla="*/ 215 w 231"/>
                  <a:gd name="T13" fmla="*/ 73 h 216"/>
                  <a:gd name="T14" fmla="*/ 211 w 231"/>
                  <a:gd name="T15" fmla="*/ 82 h 216"/>
                  <a:gd name="T16" fmla="*/ 202 w 231"/>
                  <a:gd name="T17" fmla="*/ 86 h 216"/>
                  <a:gd name="T18" fmla="*/ 202 w 231"/>
                  <a:gd name="T19" fmla="*/ 104 h 216"/>
                  <a:gd name="T20" fmla="*/ 211 w 231"/>
                  <a:gd name="T21" fmla="*/ 106 h 216"/>
                  <a:gd name="T22" fmla="*/ 215 w 231"/>
                  <a:gd name="T23" fmla="*/ 116 h 216"/>
                  <a:gd name="T24" fmla="*/ 214 w 231"/>
                  <a:gd name="T25" fmla="*/ 121 h 216"/>
                  <a:gd name="T26" fmla="*/ 207 w 231"/>
                  <a:gd name="T27" fmla="*/ 128 h 216"/>
                  <a:gd name="T28" fmla="*/ 202 w 231"/>
                  <a:gd name="T29" fmla="*/ 216 h 216"/>
                  <a:gd name="T30" fmla="*/ 96 w 231"/>
                  <a:gd name="T31" fmla="*/ 8 h 216"/>
                  <a:gd name="T32" fmla="*/ 99 w 231"/>
                  <a:gd name="T33" fmla="*/ 12 h 216"/>
                  <a:gd name="T34" fmla="*/ 188 w 231"/>
                  <a:gd name="T35" fmla="*/ 198 h 216"/>
                  <a:gd name="T36" fmla="*/ 188 w 231"/>
                  <a:gd name="T37" fmla="*/ 216 h 216"/>
                  <a:gd name="T38" fmla="*/ 202 w 231"/>
                  <a:gd name="T39" fmla="*/ 129 h 216"/>
                  <a:gd name="T40" fmla="*/ 196 w 231"/>
                  <a:gd name="T41" fmla="*/ 128 h 216"/>
                  <a:gd name="T42" fmla="*/ 189 w 231"/>
                  <a:gd name="T43" fmla="*/ 121 h 216"/>
                  <a:gd name="T44" fmla="*/ 188 w 231"/>
                  <a:gd name="T45" fmla="*/ 116 h 216"/>
                  <a:gd name="T46" fmla="*/ 192 w 231"/>
                  <a:gd name="T47" fmla="*/ 106 h 216"/>
                  <a:gd name="T48" fmla="*/ 202 w 231"/>
                  <a:gd name="T49" fmla="*/ 104 h 216"/>
                  <a:gd name="T50" fmla="*/ 202 w 231"/>
                  <a:gd name="T51" fmla="*/ 86 h 216"/>
                  <a:gd name="T52" fmla="*/ 192 w 231"/>
                  <a:gd name="T53" fmla="*/ 82 h 216"/>
                  <a:gd name="T54" fmla="*/ 188 w 231"/>
                  <a:gd name="T55" fmla="*/ 73 h 216"/>
                  <a:gd name="T56" fmla="*/ 189 w 231"/>
                  <a:gd name="T57" fmla="*/ 67 h 216"/>
                  <a:gd name="T58" fmla="*/ 196 w 231"/>
                  <a:gd name="T59" fmla="*/ 60 h 216"/>
                  <a:gd name="T60" fmla="*/ 202 w 231"/>
                  <a:gd name="T61" fmla="*/ 33 h 216"/>
                  <a:gd name="T62" fmla="*/ 96 w 231"/>
                  <a:gd name="T63" fmla="*/ 55 h 216"/>
                  <a:gd name="T64" fmla="*/ 166 w 231"/>
                  <a:gd name="T65" fmla="*/ 178 h 216"/>
                  <a:gd name="T66" fmla="*/ 96 w 231"/>
                  <a:gd name="T67" fmla="*/ 198 h 216"/>
                  <a:gd name="T68" fmla="*/ 91 w 231"/>
                  <a:gd name="T69" fmla="*/ 0 h 216"/>
                  <a:gd name="T70" fmla="*/ 8 w 231"/>
                  <a:gd name="T71" fmla="*/ 0 h 216"/>
                  <a:gd name="T72" fmla="*/ 29 w 231"/>
                  <a:gd name="T73" fmla="*/ 33 h 216"/>
                  <a:gd name="T74" fmla="*/ 4 w 231"/>
                  <a:gd name="T75" fmla="*/ 33 h 216"/>
                  <a:gd name="T76" fmla="*/ 21 w 231"/>
                  <a:gd name="T77" fmla="*/ 198 h 216"/>
                  <a:gd name="T78" fmla="*/ 21 w 231"/>
                  <a:gd name="T79" fmla="*/ 216 h 216"/>
                  <a:gd name="T80" fmla="*/ 50 w 231"/>
                  <a:gd name="T81" fmla="*/ 200 h 216"/>
                  <a:gd name="T82" fmla="*/ 96 w 231"/>
                  <a:gd name="T83" fmla="*/ 198 h 216"/>
                  <a:gd name="T84" fmla="*/ 26 w 231"/>
                  <a:gd name="T85" fmla="*/ 178 h 216"/>
                  <a:gd name="T86" fmla="*/ 96 w 231"/>
                  <a:gd name="T87" fmla="*/ 55 h 216"/>
                  <a:gd name="T88" fmla="*/ 69 w 231"/>
                  <a:gd name="T89" fmla="*/ 33 h 216"/>
                  <a:gd name="T90" fmla="*/ 96 w 231"/>
                  <a:gd name="T91" fmla="*/ 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216">
                    <a:moveTo>
                      <a:pt x="202" y="216"/>
                    </a:moveTo>
                    <a:lnTo>
                      <a:pt x="216" y="216"/>
                    </a:lnTo>
                    <a:lnTo>
                      <a:pt x="216" y="200"/>
                    </a:lnTo>
                    <a:lnTo>
                      <a:pt x="216" y="198"/>
                    </a:lnTo>
                    <a:lnTo>
                      <a:pt x="231" y="198"/>
                    </a:lnTo>
                    <a:lnTo>
                      <a:pt x="231" y="33"/>
                    </a:lnTo>
                    <a:lnTo>
                      <a:pt x="202" y="33"/>
                    </a:lnTo>
                    <a:lnTo>
                      <a:pt x="202" y="59"/>
                    </a:lnTo>
                    <a:lnTo>
                      <a:pt x="202" y="59"/>
                    </a:lnTo>
                    <a:lnTo>
                      <a:pt x="207" y="60"/>
                    </a:lnTo>
                    <a:lnTo>
                      <a:pt x="211" y="63"/>
                    </a:lnTo>
                    <a:lnTo>
                      <a:pt x="214" y="67"/>
                    </a:lnTo>
                    <a:lnTo>
                      <a:pt x="215" y="73"/>
                    </a:lnTo>
                    <a:lnTo>
                      <a:pt x="215" y="73"/>
                    </a:lnTo>
                    <a:lnTo>
                      <a:pt x="214" y="77"/>
                    </a:lnTo>
                    <a:lnTo>
                      <a:pt x="211" y="82"/>
                    </a:lnTo>
                    <a:lnTo>
                      <a:pt x="207" y="85"/>
                    </a:lnTo>
                    <a:lnTo>
                      <a:pt x="202" y="86"/>
                    </a:lnTo>
                    <a:lnTo>
                      <a:pt x="202" y="104"/>
                    </a:lnTo>
                    <a:lnTo>
                      <a:pt x="202" y="104"/>
                    </a:lnTo>
                    <a:lnTo>
                      <a:pt x="207" y="104"/>
                    </a:lnTo>
                    <a:lnTo>
                      <a:pt x="211" y="106"/>
                    </a:lnTo>
                    <a:lnTo>
                      <a:pt x="214" y="112"/>
                    </a:lnTo>
                    <a:lnTo>
                      <a:pt x="215" y="116"/>
                    </a:lnTo>
                    <a:lnTo>
                      <a:pt x="215" y="116"/>
                    </a:lnTo>
                    <a:lnTo>
                      <a:pt x="214" y="121"/>
                    </a:lnTo>
                    <a:lnTo>
                      <a:pt x="211" y="125"/>
                    </a:lnTo>
                    <a:lnTo>
                      <a:pt x="207" y="128"/>
                    </a:lnTo>
                    <a:lnTo>
                      <a:pt x="202" y="129"/>
                    </a:lnTo>
                    <a:lnTo>
                      <a:pt x="202" y="216"/>
                    </a:lnTo>
                    <a:close/>
                    <a:moveTo>
                      <a:pt x="99" y="12"/>
                    </a:moveTo>
                    <a:lnTo>
                      <a:pt x="96" y="8"/>
                    </a:lnTo>
                    <a:lnTo>
                      <a:pt x="96" y="13"/>
                    </a:lnTo>
                    <a:lnTo>
                      <a:pt x="99" y="12"/>
                    </a:lnTo>
                    <a:close/>
                    <a:moveTo>
                      <a:pt x="96" y="198"/>
                    </a:moveTo>
                    <a:lnTo>
                      <a:pt x="188" y="198"/>
                    </a:lnTo>
                    <a:lnTo>
                      <a:pt x="188" y="200"/>
                    </a:lnTo>
                    <a:lnTo>
                      <a:pt x="188" y="216"/>
                    </a:lnTo>
                    <a:lnTo>
                      <a:pt x="202" y="216"/>
                    </a:lnTo>
                    <a:lnTo>
                      <a:pt x="202" y="129"/>
                    </a:lnTo>
                    <a:lnTo>
                      <a:pt x="202" y="129"/>
                    </a:lnTo>
                    <a:lnTo>
                      <a:pt x="196" y="128"/>
                    </a:lnTo>
                    <a:lnTo>
                      <a:pt x="192" y="125"/>
                    </a:lnTo>
                    <a:lnTo>
                      <a:pt x="189" y="121"/>
                    </a:lnTo>
                    <a:lnTo>
                      <a:pt x="188" y="116"/>
                    </a:lnTo>
                    <a:lnTo>
                      <a:pt x="188" y="116"/>
                    </a:lnTo>
                    <a:lnTo>
                      <a:pt x="189" y="112"/>
                    </a:lnTo>
                    <a:lnTo>
                      <a:pt x="192" y="106"/>
                    </a:lnTo>
                    <a:lnTo>
                      <a:pt x="196" y="104"/>
                    </a:lnTo>
                    <a:lnTo>
                      <a:pt x="202" y="104"/>
                    </a:lnTo>
                    <a:lnTo>
                      <a:pt x="202" y="86"/>
                    </a:lnTo>
                    <a:lnTo>
                      <a:pt x="202" y="86"/>
                    </a:lnTo>
                    <a:lnTo>
                      <a:pt x="196" y="85"/>
                    </a:lnTo>
                    <a:lnTo>
                      <a:pt x="192" y="82"/>
                    </a:lnTo>
                    <a:lnTo>
                      <a:pt x="189" y="77"/>
                    </a:lnTo>
                    <a:lnTo>
                      <a:pt x="188" y="73"/>
                    </a:lnTo>
                    <a:lnTo>
                      <a:pt x="188" y="73"/>
                    </a:lnTo>
                    <a:lnTo>
                      <a:pt x="189" y="67"/>
                    </a:lnTo>
                    <a:lnTo>
                      <a:pt x="192" y="63"/>
                    </a:lnTo>
                    <a:lnTo>
                      <a:pt x="196" y="60"/>
                    </a:lnTo>
                    <a:lnTo>
                      <a:pt x="202" y="59"/>
                    </a:lnTo>
                    <a:lnTo>
                      <a:pt x="202" y="33"/>
                    </a:lnTo>
                    <a:lnTo>
                      <a:pt x="96" y="33"/>
                    </a:lnTo>
                    <a:lnTo>
                      <a:pt x="96" y="55"/>
                    </a:lnTo>
                    <a:lnTo>
                      <a:pt x="166" y="55"/>
                    </a:lnTo>
                    <a:lnTo>
                      <a:pt x="166" y="178"/>
                    </a:lnTo>
                    <a:lnTo>
                      <a:pt x="96" y="178"/>
                    </a:lnTo>
                    <a:lnTo>
                      <a:pt x="96" y="198"/>
                    </a:lnTo>
                    <a:close/>
                    <a:moveTo>
                      <a:pt x="96" y="8"/>
                    </a:moveTo>
                    <a:lnTo>
                      <a:pt x="91" y="0"/>
                    </a:lnTo>
                    <a:lnTo>
                      <a:pt x="50" y="31"/>
                    </a:lnTo>
                    <a:lnTo>
                      <a:pt x="8" y="0"/>
                    </a:lnTo>
                    <a:lnTo>
                      <a:pt x="0" y="12"/>
                    </a:lnTo>
                    <a:lnTo>
                      <a:pt x="29" y="33"/>
                    </a:lnTo>
                    <a:lnTo>
                      <a:pt x="30" y="33"/>
                    </a:lnTo>
                    <a:lnTo>
                      <a:pt x="4" y="33"/>
                    </a:lnTo>
                    <a:lnTo>
                      <a:pt x="4" y="198"/>
                    </a:lnTo>
                    <a:lnTo>
                      <a:pt x="21" y="198"/>
                    </a:lnTo>
                    <a:lnTo>
                      <a:pt x="21" y="200"/>
                    </a:lnTo>
                    <a:lnTo>
                      <a:pt x="21" y="216"/>
                    </a:lnTo>
                    <a:lnTo>
                      <a:pt x="50" y="216"/>
                    </a:lnTo>
                    <a:lnTo>
                      <a:pt x="50" y="200"/>
                    </a:lnTo>
                    <a:lnTo>
                      <a:pt x="50" y="198"/>
                    </a:lnTo>
                    <a:lnTo>
                      <a:pt x="96" y="198"/>
                    </a:lnTo>
                    <a:lnTo>
                      <a:pt x="96" y="178"/>
                    </a:lnTo>
                    <a:lnTo>
                      <a:pt x="26" y="178"/>
                    </a:lnTo>
                    <a:lnTo>
                      <a:pt x="26" y="55"/>
                    </a:lnTo>
                    <a:lnTo>
                      <a:pt x="96" y="55"/>
                    </a:lnTo>
                    <a:lnTo>
                      <a:pt x="96" y="33"/>
                    </a:lnTo>
                    <a:lnTo>
                      <a:pt x="69" y="33"/>
                    </a:lnTo>
                    <a:lnTo>
                      <a:pt x="71" y="33"/>
                    </a:lnTo>
                    <a:lnTo>
                      <a:pt x="96" y="13"/>
                    </a:lnTo>
                    <a:lnTo>
                      <a:pt x="96" y="8"/>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337"/>
              <p:cNvSpPr>
                <a:spLocks/>
              </p:cNvSpPr>
              <p:nvPr/>
            </p:nvSpPr>
            <p:spPr bwMode="auto">
              <a:xfrm>
                <a:off x="7735888" y="-122238"/>
                <a:ext cx="39687" cy="38100"/>
              </a:xfrm>
              <a:custGeom>
                <a:avLst/>
                <a:gdLst>
                  <a:gd name="T0" fmla="*/ 0 w 25"/>
                  <a:gd name="T1" fmla="*/ 14 h 24"/>
                  <a:gd name="T2" fmla="*/ 0 w 25"/>
                  <a:gd name="T3" fmla="*/ 14 h 24"/>
                  <a:gd name="T4" fmla="*/ 4 w 25"/>
                  <a:gd name="T5" fmla="*/ 16 h 24"/>
                  <a:gd name="T6" fmla="*/ 4 w 25"/>
                  <a:gd name="T7" fmla="*/ 16 h 24"/>
                  <a:gd name="T8" fmla="*/ 18 w 25"/>
                  <a:gd name="T9" fmla="*/ 24 h 24"/>
                  <a:gd name="T10" fmla="*/ 25 w 25"/>
                  <a:gd name="T11" fmla="*/ 9 h 24"/>
                  <a:gd name="T12" fmla="*/ 7 w 25"/>
                  <a:gd name="T13" fmla="*/ 0 h 24"/>
                  <a:gd name="T14" fmla="*/ 0 w 25"/>
                  <a:gd name="T15" fmla="*/ 1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4">
                    <a:moveTo>
                      <a:pt x="0" y="14"/>
                    </a:moveTo>
                    <a:lnTo>
                      <a:pt x="0" y="14"/>
                    </a:lnTo>
                    <a:lnTo>
                      <a:pt x="4" y="16"/>
                    </a:lnTo>
                    <a:lnTo>
                      <a:pt x="4" y="16"/>
                    </a:lnTo>
                    <a:lnTo>
                      <a:pt x="18" y="24"/>
                    </a:lnTo>
                    <a:lnTo>
                      <a:pt x="25" y="9"/>
                    </a:lnTo>
                    <a:lnTo>
                      <a:pt x="7" y="0"/>
                    </a:lnTo>
                    <a:lnTo>
                      <a:pt x="0" y="1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338"/>
              <p:cNvSpPr>
                <a:spLocks/>
              </p:cNvSpPr>
              <p:nvPr/>
            </p:nvSpPr>
            <p:spPr bwMode="auto">
              <a:xfrm>
                <a:off x="7466013" y="96837"/>
                <a:ext cx="190500" cy="147638"/>
              </a:xfrm>
              <a:custGeom>
                <a:avLst/>
                <a:gdLst>
                  <a:gd name="T0" fmla="*/ 26 w 120"/>
                  <a:gd name="T1" fmla="*/ 87 h 93"/>
                  <a:gd name="T2" fmla="*/ 26 w 120"/>
                  <a:gd name="T3" fmla="*/ 87 h 93"/>
                  <a:gd name="T4" fmla="*/ 37 w 120"/>
                  <a:gd name="T5" fmla="*/ 92 h 93"/>
                  <a:gd name="T6" fmla="*/ 49 w 120"/>
                  <a:gd name="T7" fmla="*/ 93 h 93"/>
                  <a:gd name="T8" fmla="*/ 49 w 120"/>
                  <a:gd name="T9" fmla="*/ 93 h 93"/>
                  <a:gd name="T10" fmla="*/ 56 w 120"/>
                  <a:gd name="T11" fmla="*/ 93 h 93"/>
                  <a:gd name="T12" fmla="*/ 62 w 120"/>
                  <a:gd name="T13" fmla="*/ 92 h 93"/>
                  <a:gd name="T14" fmla="*/ 62 w 120"/>
                  <a:gd name="T15" fmla="*/ 92 h 93"/>
                  <a:gd name="T16" fmla="*/ 72 w 120"/>
                  <a:gd name="T17" fmla="*/ 87 h 93"/>
                  <a:gd name="T18" fmla="*/ 80 w 120"/>
                  <a:gd name="T19" fmla="*/ 82 h 93"/>
                  <a:gd name="T20" fmla="*/ 87 w 120"/>
                  <a:gd name="T21" fmla="*/ 75 h 93"/>
                  <a:gd name="T22" fmla="*/ 92 w 120"/>
                  <a:gd name="T23" fmla="*/ 67 h 93"/>
                  <a:gd name="T24" fmla="*/ 120 w 120"/>
                  <a:gd name="T25" fmla="*/ 13 h 93"/>
                  <a:gd name="T26" fmla="*/ 120 w 120"/>
                  <a:gd name="T27" fmla="*/ 13 h 93"/>
                  <a:gd name="T28" fmla="*/ 116 w 120"/>
                  <a:gd name="T29" fmla="*/ 6 h 93"/>
                  <a:gd name="T30" fmla="*/ 110 w 120"/>
                  <a:gd name="T31" fmla="*/ 1 h 93"/>
                  <a:gd name="T32" fmla="*/ 110 w 120"/>
                  <a:gd name="T33" fmla="*/ 1 h 93"/>
                  <a:gd name="T34" fmla="*/ 104 w 120"/>
                  <a:gd name="T35" fmla="*/ 0 h 93"/>
                  <a:gd name="T36" fmla="*/ 73 w 120"/>
                  <a:gd name="T37" fmla="*/ 58 h 93"/>
                  <a:gd name="T38" fmla="*/ 73 w 120"/>
                  <a:gd name="T39" fmla="*/ 58 h 93"/>
                  <a:gd name="T40" fmla="*/ 70 w 120"/>
                  <a:gd name="T41" fmla="*/ 63 h 93"/>
                  <a:gd name="T42" fmla="*/ 66 w 120"/>
                  <a:gd name="T43" fmla="*/ 66 h 93"/>
                  <a:gd name="T44" fmla="*/ 62 w 120"/>
                  <a:gd name="T45" fmla="*/ 70 h 93"/>
                  <a:gd name="T46" fmla="*/ 57 w 120"/>
                  <a:gd name="T47" fmla="*/ 71 h 93"/>
                  <a:gd name="T48" fmla="*/ 51 w 120"/>
                  <a:gd name="T49" fmla="*/ 73 h 93"/>
                  <a:gd name="T50" fmla="*/ 46 w 120"/>
                  <a:gd name="T51" fmla="*/ 73 h 93"/>
                  <a:gd name="T52" fmla="*/ 41 w 120"/>
                  <a:gd name="T53" fmla="*/ 71 h 93"/>
                  <a:gd name="T54" fmla="*/ 35 w 120"/>
                  <a:gd name="T55" fmla="*/ 70 h 93"/>
                  <a:gd name="T56" fmla="*/ 35 w 120"/>
                  <a:gd name="T57" fmla="*/ 70 h 93"/>
                  <a:gd name="T58" fmla="*/ 31 w 120"/>
                  <a:gd name="T59" fmla="*/ 66 h 93"/>
                  <a:gd name="T60" fmla="*/ 27 w 120"/>
                  <a:gd name="T61" fmla="*/ 62 h 93"/>
                  <a:gd name="T62" fmla="*/ 23 w 120"/>
                  <a:gd name="T63" fmla="*/ 58 h 93"/>
                  <a:gd name="T64" fmla="*/ 22 w 120"/>
                  <a:gd name="T65" fmla="*/ 52 h 93"/>
                  <a:gd name="T66" fmla="*/ 20 w 120"/>
                  <a:gd name="T67" fmla="*/ 48 h 93"/>
                  <a:gd name="T68" fmla="*/ 20 w 120"/>
                  <a:gd name="T69" fmla="*/ 43 h 93"/>
                  <a:gd name="T70" fmla="*/ 22 w 120"/>
                  <a:gd name="T71" fmla="*/ 38 h 93"/>
                  <a:gd name="T72" fmla="*/ 23 w 120"/>
                  <a:gd name="T73" fmla="*/ 32 h 93"/>
                  <a:gd name="T74" fmla="*/ 6 w 120"/>
                  <a:gd name="T75" fmla="*/ 23 h 93"/>
                  <a:gd name="T76" fmla="*/ 6 w 120"/>
                  <a:gd name="T77" fmla="*/ 23 h 93"/>
                  <a:gd name="T78" fmla="*/ 2 w 120"/>
                  <a:gd name="T79" fmla="*/ 31 h 93"/>
                  <a:gd name="T80" fmla="*/ 0 w 120"/>
                  <a:gd name="T81" fmla="*/ 40 h 93"/>
                  <a:gd name="T82" fmla="*/ 0 w 120"/>
                  <a:gd name="T83" fmla="*/ 50 h 93"/>
                  <a:gd name="T84" fmla="*/ 2 w 120"/>
                  <a:gd name="T85" fmla="*/ 59 h 93"/>
                  <a:gd name="T86" fmla="*/ 6 w 120"/>
                  <a:gd name="T87" fmla="*/ 67 h 93"/>
                  <a:gd name="T88" fmla="*/ 11 w 120"/>
                  <a:gd name="T89" fmla="*/ 75 h 93"/>
                  <a:gd name="T90" fmla="*/ 18 w 120"/>
                  <a:gd name="T91" fmla="*/ 82 h 93"/>
                  <a:gd name="T92" fmla="*/ 26 w 120"/>
                  <a:gd name="T93" fmla="*/ 87 h 93"/>
                  <a:gd name="T94" fmla="*/ 26 w 120"/>
                  <a:gd name="T95" fmla="*/ 8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93">
                    <a:moveTo>
                      <a:pt x="26" y="87"/>
                    </a:moveTo>
                    <a:lnTo>
                      <a:pt x="26" y="87"/>
                    </a:lnTo>
                    <a:lnTo>
                      <a:pt x="37" y="92"/>
                    </a:lnTo>
                    <a:lnTo>
                      <a:pt x="49" y="93"/>
                    </a:lnTo>
                    <a:lnTo>
                      <a:pt x="49" y="93"/>
                    </a:lnTo>
                    <a:lnTo>
                      <a:pt x="56" y="93"/>
                    </a:lnTo>
                    <a:lnTo>
                      <a:pt x="62" y="92"/>
                    </a:lnTo>
                    <a:lnTo>
                      <a:pt x="62" y="92"/>
                    </a:lnTo>
                    <a:lnTo>
                      <a:pt x="72" y="87"/>
                    </a:lnTo>
                    <a:lnTo>
                      <a:pt x="80" y="82"/>
                    </a:lnTo>
                    <a:lnTo>
                      <a:pt x="87" y="75"/>
                    </a:lnTo>
                    <a:lnTo>
                      <a:pt x="92" y="67"/>
                    </a:lnTo>
                    <a:lnTo>
                      <a:pt x="120" y="13"/>
                    </a:lnTo>
                    <a:lnTo>
                      <a:pt x="120" y="13"/>
                    </a:lnTo>
                    <a:lnTo>
                      <a:pt x="116" y="6"/>
                    </a:lnTo>
                    <a:lnTo>
                      <a:pt x="110" y="1"/>
                    </a:lnTo>
                    <a:lnTo>
                      <a:pt x="110" y="1"/>
                    </a:lnTo>
                    <a:lnTo>
                      <a:pt x="104" y="0"/>
                    </a:lnTo>
                    <a:lnTo>
                      <a:pt x="73" y="58"/>
                    </a:lnTo>
                    <a:lnTo>
                      <a:pt x="73" y="58"/>
                    </a:lnTo>
                    <a:lnTo>
                      <a:pt x="70" y="63"/>
                    </a:lnTo>
                    <a:lnTo>
                      <a:pt x="66" y="66"/>
                    </a:lnTo>
                    <a:lnTo>
                      <a:pt x="62" y="70"/>
                    </a:lnTo>
                    <a:lnTo>
                      <a:pt x="57" y="71"/>
                    </a:lnTo>
                    <a:lnTo>
                      <a:pt x="51" y="73"/>
                    </a:lnTo>
                    <a:lnTo>
                      <a:pt x="46" y="73"/>
                    </a:lnTo>
                    <a:lnTo>
                      <a:pt x="41" y="71"/>
                    </a:lnTo>
                    <a:lnTo>
                      <a:pt x="35" y="70"/>
                    </a:lnTo>
                    <a:lnTo>
                      <a:pt x="35" y="70"/>
                    </a:lnTo>
                    <a:lnTo>
                      <a:pt x="31" y="66"/>
                    </a:lnTo>
                    <a:lnTo>
                      <a:pt x="27" y="62"/>
                    </a:lnTo>
                    <a:lnTo>
                      <a:pt x="23" y="58"/>
                    </a:lnTo>
                    <a:lnTo>
                      <a:pt x="22" y="52"/>
                    </a:lnTo>
                    <a:lnTo>
                      <a:pt x="20" y="48"/>
                    </a:lnTo>
                    <a:lnTo>
                      <a:pt x="20" y="43"/>
                    </a:lnTo>
                    <a:lnTo>
                      <a:pt x="22" y="38"/>
                    </a:lnTo>
                    <a:lnTo>
                      <a:pt x="23" y="32"/>
                    </a:lnTo>
                    <a:lnTo>
                      <a:pt x="6" y="23"/>
                    </a:lnTo>
                    <a:lnTo>
                      <a:pt x="6" y="23"/>
                    </a:lnTo>
                    <a:lnTo>
                      <a:pt x="2" y="31"/>
                    </a:lnTo>
                    <a:lnTo>
                      <a:pt x="0" y="40"/>
                    </a:lnTo>
                    <a:lnTo>
                      <a:pt x="0" y="50"/>
                    </a:lnTo>
                    <a:lnTo>
                      <a:pt x="2" y="59"/>
                    </a:lnTo>
                    <a:lnTo>
                      <a:pt x="6" y="67"/>
                    </a:lnTo>
                    <a:lnTo>
                      <a:pt x="11" y="75"/>
                    </a:lnTo>
                    <a:lnTo>
                      <a:pt x="18" y="82"/>
                    </a:lnTo>
                    <a:lnTo>
                      <a:pt x="26" y="87"/>
                    </a:lnTo>
                    <a:lnTo>
                      <a:pt x="26" y="87"/>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339"/>
              <p:cNvSpPr>
                <a:spLocks/>
              </p:cNvSpPr>
              <p:nvPr/>
            </p:nvSpPr>
            <p:spPr bwMode="auto">
              <a:xfrm>
                <a:off x="7494588" y="-107950"/>
                <a:ext cx="331787" cy="298450"/>
              </a:xfrm>
              <a:custGeom>
                <a:avLst/>
                <a:gdLst>
                  <a:gd name="T0" fmla="*/ 166 w 209"/>
                  <a:gd name="T1" fmla="*/ 21 h 188"/>
                  <a:gd name="T2" fmla="*/ 154 w 209"/>
                  <a:gd name="T3" fmla="*/ 13 h 188"/>
                  <a:gd name="T4" fmla="*/ 148 w 209"/>
                  <a:gd name="T5" fmla="*/ 10 h 188"/>
                  <a:gd name="T6" fmla="*/ 127 w 209"/>
                  <a:gd name="T7" fmla="*/ 3 h 188"/>
                  <a:gd name="T8" fmla="*/ 105 w 209"/>
                  <a:gd name="T9" fmla="*/ 0 h 188"/>
                  <a:gd name="T10" fmla="*/ 92 w 209"/>
                  <a:gd name="T11" fmla="*/ 2 h 188"/>
                  <a:gd name="T12" fmla="*/ 65 w 209"/>
                  <a:gd name="T13" fmla="*/ 9 h 188"/>
                  <a:gd name="T14" fmla="*/ 40 w 209"/>
                  <a:gd name="T15" fmla="*/ 23 h 188"/>
                  <a:gd name="T16" fmla="*/ 20 w 209"/>
                  <a:gd name="T17" fmla="*/ 44 h 188"/>
                  <a:gd name="T18" fmla="*/ 12 w 209"/>
                  <a:gd name="T19" fmla="*/ 57 h 188"/>
                  <a:gd name="T20" fmla="*/ 5 w 209"/>
                  <a:gd name="T21" fmla="*/ 76 h 188"/>
                  <a:gd name="T22" fmla="*/ 1 w 209"/>
                  <a:gd name="T23" fmla="*/ 95 h 188"/>
                  <a:gd name="T24" fmla="*/ 0 w 209"/>
                  <a:gd name="T25" fmla="*/ 102 h 188"/>
                  <a:gd name="T26" fmla="*/ 1 w 209"/>
                  <a:gd name="T27" fmla="*/ 104 h 188"/>
                  <a:gd name="T28" fmla="*/ 1 w 209"/>
                  <a:gd name="T29" fmla="*/ 104 h 188"/>
                  <a:gd name="T30" fmla="*/ 4 w 209"/>
                  <a:gd name="T31" fmla="*/ 103 h 188"/>
                  <a:gd name="T32" fmla="*/ 9 w 209"/>
                  <a:gd name="T33" fmla="*/ 99 h 188"/>
                  <a:gd name="T34" fmla="*/ 27 w 209"/>
                  <a:gd name="T35" fmla="*/ 92 h 188"/>
                  <a:gd name="T36" fmla="*/ 35 w 209"/>
                  <a:gd name="T37" fmla="*/ 94 h 188"/>
                  <a:gd name="T38" fmla="*/ 42 w 209"/>
                  <a:gd name="T39" fmla="*/ 96 h 188"/>
                  <a:gd name="T40" fmla="*/ 52 w 209"/>
                  <a:gd name="T41" fmla="*/ 107 h 188"/>
                  <a:gd name="T42" fmla="*/ 56 w 209"/>
                  <a:gd name="T43" fmla="*/ 123 h 188"/>
                  <a:gd name="T44" fmla="*/ 56 w 209"/>
                  <a:gd name="T45" fmla="*/ 129 h 188"/>
                  <a:gd name="T46" fmla="*/ 58 w 209"/>
                  <a:gd name="T47" fmla="*/ 130 h 188"/>
                  <a:gd name="T48" fmla="*/ 62 w 209"/>
                  <a:gd name="T49" fmla="*/ 126 h 188"/>
                  <a:gd name="T50" fmla="*/ 79 w 209"/>
                  <a:gd name="T51" fmla="*/ 121 h 188"/>
                  <a:gd name="T52" fmla="*/ 89 w 209"/>
                  <a:gd name="T53" fmla="*/ 122 h 188"/>
                  <a:gd name="T54" fmla="*/ 94 w 209"/>
                  <a:gd name="T55" fmla="*/ 125 h 188"/>
                  <a:gd name="T56" fmla="*/ 101 w 209"/>
                  <a:gd name="T57" fmla="*/ 129 h 188"/>
                  <a:gd name="T58" fmla="*/ 106 w 209"/>
                  <a:gd name="T59" fmla="*/ 135 h 188"/>
                  <a:gd name="T60" fmla="*/ 110 w 209"/>
                  <a:gd name="T61" fmla="*/ 152 h 188"/>
                  <a:gd name="T62" fmla="*/ 110 w 209"/>
                  <a:gd name="T63" fmla="*/ 157 h 188"/>
                  <a:gd name="T64" fmla="*/ 110 w 209"/>
                  <a:gd name="T65" fmla="*/ 158 h 188"/>
                  <a:gd name="T66" fmla="*/ 116 w 209"/>
                  <a:gd name="T67" fmla="*/ 154 h 188"/>
                  <a:gd name="T68" fmla="*/ 133 w 209"/>
                  <a:gd name="T69" fmla="*/ 149 h 188"/>
                  <a:gd name="T70" fmla="*/ 141 w 209"/>
                  <a:gd name="T71" fmla="*/ 150 h 188"/>
                  <a:gd name="T72" fmla="*/ 148 w 209"/>
                  <a:gd name="T73" fmla="*/ 153 h 188"/>
                  <a:gd name="T74" fmla="*/ 160 w 209"/>
                  <a:gd name="T75" fmla="*/ 164 h 188"/>
                  <a:gd name="T76" fmla="*/ 164 w 209"/>
                  <a:gd name="T77" fmla="*/ 180 h 188"/>
                  <a:gd name="T78" fmla="*/ 164 w 209"/>
                  <a:gd name="T79" fmla="*/ 185 h 188"/>
                  <a:gd name="T80" fmla="*/ 167 w 209"/>
                  <a:gd name="T81" fmla="*/ 188 h 188"/>
                  <a:gd name="T82" fmla="*/ 168 w 209"/>
                  <a:gd name="T83" fmla="*/ 187 h 188"/>
                  <a:gd name="T84" fmla="*/ 171 w 209"/>
                  <a:gd name="T85" fmla="*/ 185 h 188"/>
                  <a:gd name="T86" fmla="*/ 185 w 209"/>
                  <a:gd name="T87" fmla="*/ 171 h 188"/>
                  <a:gd name="T88" fmla="*/ 197 w 209"/>
                  <a:gd name="T89" fmla="*/ 154 h 188"/>
                  <a:gd name="T90" fmla="*/ 201 w 209"/>
                  <a:gd name="T91" fmla="*/ 145 h 188"/>
                  <a:gd name="T92" fmla="*/ 206 w 209"/>
                  <a:gd name="T93" fmla="*/ 127 h 188"/>
                  <a:gd name="T94" fmla="*/ 209 w 209"/>
                  <a:gd name="T95" fmla="*/ 108 h 188"/>
                  <a:gd name="T96" fmla="*/ 206 w 209"/>
                  <a:gd name="T97" fmla="*/ 81 h 188"/>
                  <a:gd name="T98" fmla="*/ 191 w 209"/>
                  <a:gd name="T99" fmla="*/ 48 h 188"/>
                  <a:gd name="T100" fmla="*/ 181 w 209"/>
                  <a:gd name="T101" fmla="*/ 33 h 188"/>
                  <a:gd name="T102" fmla="*/ 166 w 209"/>
                  <a:gd name="T103" fmla="*/ 2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 h="188">
                    <a:moveTo>
                      <a:pt x="166" y="21"/>
                    </a:moveTo>
                    <a:lnTo>
                      <a:pt x="166" y="21"/>
                    </a:lnTo>
                    <a:lnTo>
                      <a:pt x="154" y="13"/>
                    </a:lnTo>
                    <a:lnTo>
                      <a:pt x="154" y="13"/>
                    </a:lnTo>
                    <a:lnTo>
                      <a:pt x="148" y="10"/>
                    </a:lnTo>
                    <a:lnTo>
                      <a:pt x="148" y="10"/>
                    </a:lnTo>
                    <a:lnTo>
                      <a:pt x="137" y="6"/>
                    </a:lnTo>
                    <a:lnTo>
                      <a:pt x="127" y="3"/>
                    </a:lnTo>
                    <a:lnTo>
                      <a:pt x="116" y="2"/>
                    </a:lnTo>
                    <a:lnTo>
                      <a:pt x="105" y="0"/>
                    </a:lnTo>
                    <a:lnTo>
                      <a:pt x="105" y="0"/>
                    </a:lnTo>
                    <a:lnTo>
                      <a:pt x="92" y="2"/>
                    </a:lnTo>
                    <a:lnTo>
                      <a:pt x="77" y="5"/>
                    </a:lnTo>
                    <a:lnTo>
                      <a:pt x="65" y="9"/>
                    </a:lnTo>
                    <a:lnTo>
                      <a:pt x="51" y="15"/>
                    </a:lnTo>
                    <a:lnTo>
                      <a:pt x="40" y="23"/>
                    </a:lnTo>
                    <a:lnTo>
                      <a:pt x="29" y="33"/>
                    </a:lnTo>
                    <a:lnTo>
                      <a:pt x="20" y="44"/>
                    </a:lnTo>
                    <a:lnTo>
                      <a:pt x="12" y="57"/>
                    </a:lnTo>
                    <a:lnTo>
                      <a:pt x="12" y="57"/>
                    </a:lnTo>
                    <a:lnTo>
                      <a:pt x="8" y="65"/>
                    </a:lnTo>
                    <a:lnTo>
                      <a:pt x="5" y="76"/>
                    </a:lnTo>
                    <a:lnTo>
                      <a:pt x="2" y="86"/>
                    </a:lnTo>
                    <a:lnTo>
                      <a:pt x="1" y="95"/>
                    </a:lnTo>
                    <a:lnTo>
                      <a:pt x="1" y="95"/>
                    </a:lnTo>
                    <a:lnTo>
                      <a:pt x="0" y="102"/>
                    </a:lnTo>
                    <a:lnTo>
                      <a:pt x="0" y="102"/>
                    </a:lnTo>
                    <a:lnTo>
                      <a:pt x="1" y="104"/>
                    </a:lnTo>
                    <a:lnTo>
                      <a:pt x="1" y="104"/>
                    </a:lnTo>
                    <a:lnTo>
                      <a:pt x="1" y="104"/>
                    </a:lnTo>
                    <a:lnTo>
                      <a:pt x="4" y="103"/>
                    </a:lnTo>
                    <a:lnTo>
                      <a:pt x="4" y="103"/>
                    </a:lnTo>
                    <a:lnTo>
                      <a:pt x="9" y="99"/>
                    </a:lnTo>
                    <a:lnTo>
                      <a:pt x="9" y="99"/>
                    </a:lnTo>
                    <a:lnTo>
                      <a:pt x="17" y="94"/>
                    </a:lnTo>
                    <a:lnTo>
                      <a:pt x="27" y="92"/>
                    </a:lnTo>
                    <a:lnTo>
                      <a:pt x="27" y="92"/>
                    </a:lnTo>
                    <a:lnTo>
                      <a:pt x="35" y="94"/>
                    </a:lnTo>
                    <a:lnTo>
                      <a:pt x="42" y="96"/>
                    </a:lnTo>
                    <a:lnTo>
                      <a:pt x="42" y="96"/>
                    </a:lnTo>
                    <a:lnTo>
                      <a:pt x="48" y="102"/>
                    </a:lnTo>
                    <a:lnTo>
                      <a:pt x="52" y="107"/>
                    </a:lnTo>
                    <a:lnTo>
                      <a:pt x="56" y="115"/>
                    </a:lnTo>
                    <a:lnTo>
                      <a:pt x="56" y="123"/>
                    </a:lnTo>
                    <a:lnTo>
                      <a:pt x="56" y="123"/>
                    </a:lnTo>
                    <a:lnTo>
                      <a:pt x="56" y="129"/>
                    </a:lnTo>
                    <a:lnTo>
                      <a:pt x="58" y="130"/>
                    </a:lnTo>
                    <a:lnTo>
                      <a:pt x="58" y="130"/>
                    </a:lnTo>
                    <a:lnTo>
                      <a:pt x="62" y="126"/>
                    </a:lnTo>
                    <a:lnTo>
                      <a:pt x="62" y="126"/>
                    </a:lnTo>
                    <a:lnTo>
                      <a:pt x="70" y="122"/>
                    </a:lnTo>
                    <a:lnTo>
                      <a:pt x="79" y="121"/>
                    </a:lnTo>
                    <a:lnTo>
                      <a:pt x="79" y="121"/>
                    </a:lnTo>
                    <a:lnTo>
                      <a:pt x="89" y="122"/>
                    </a:lnTo>
                    <a:lnTo>
                      <a:pt x="89" y="122"/>
                    </a:lnTo>
                    <a:lnTo>
                      <a:pt x="94" y="125"/>
                    </a:lnTo>
                    <a:lnTo>
                      <a:pt x="94" y="125"/>
                    </a:lnTo>
                    <a:lnTo>
                      <a:pt x="101" y="129"/>
                    </a:lnTo>
                    <a:lnTo>
                      <a:pt x="106" y="135"/>
                    </a:lnTo>
                    <a:lnTo>
                      <a:pt x="106" y="135"/>
                    </a:lnTo>
                    <a:lnTo>
                      <a:pt x="109" y="144"/>
                    </a:lnTo>
                    <a:lnTo>
                      <a:pt x="110" y="152"/>
                    </a:lnTo>
                    <a:lnTo>
                      <a:pt x="110" y="152"/>
                    </a:lnTo>
                    <a:lnTo>
                      <a:pt x="110" y="157"/>
                    </a:lnTo>
                    <a:lnTo>
                      <a:pt x="110" y="158"/>
                    </a:lnTo>
                    <a:lnTo>
                      <a:pt x="110" y="158"/>
                    </a:lnTo>
                    <a:lnTo>
                      <a:pt x="116" y="154"/>
                    </a:lnTo>
                    <a:lnTo>
                      <a:pt x="116" y="154"/>
                    </a:lnTo>
                    <a:lnTo>
                      <a:pt x="124" y="150"/>
                    </a:lnTo>
                    <a:lnTo>
                      <a:pt x="133" y="149"/>
                    </a:lnTo>
                    <a:lnTo>
                      <a:pt x="133" y="149"/>
                    </a:lnTo>
                    <a:lnTo>
                      <a:pt x="141" y="150"/>
                    </a:lnTo>
                    <a:lnTo>
                      <a:pt x="148" y="153"/>
                    </a:lnTo>
                    <a:lnTo>
                      <a:pt x="148" y="153"/>
                    </a:lnTo>
                    <a:lnTo>
                      <a:pt x="155" y="157"/>
                    </a:lnTo>
                    <a:lnTo>
                      <a:pt x="160" y="164"/>
                    </a:lnTo>
                    <a:lnTo>
                      <a:pt x="163" y="172"/>
                    </a:lnTo>
                    <a:lnTo>
                      <a:pt x="164" y="180"/>
                    </a:lnTo>
                    <a:lnTo>
                      <a:pt x="164" y="180"/>
                    </a:lnTo>
                    <a:lnTo>
                      <a:pt x="164" y="185"/>
                    </a:lnTo>
                    <a:lnTo>
                      <a:pt x="166" y="187"/>
                    </a:lnTo>
                    <a:lnTo>
                      <a:pt x="167" y="188"/>
                    </a:lnTo>
                    <a:lnTo>
                      <a:pt x="167" y="188"/>
                    </a:lnTo>
                    <a:lnTo>
                      <a:pt x="168" y="187"/>
                    </a:lnTo>
                    <a:lnTo>
                      <a:pt x="171" y="185"/>
                    </a:lnTo>
                    <a:lnTo>
                      <a:pt x="171" y="185"/>
                    </a:lnTo>
                    <a:lnTo>
                      <a:pt x="179" y="179"/>
                    </a:lnTo>
                    <a:lnTo>
                      <a:pt x="185" y="171"/>
                    </a:lnTo>
                    <a:lnTo>
                      <a:pt x="191" y="162"/>
                    </a:lnTo>
                    <a:lnTo>
                      <a:pt x="197" y="154"/>
                    </a:lnTo>
                    <a:lnTo>
                      <a:pt x="197" y="154"/>
                    </a:lnTo>
                    <a:lnTo>
                      <a:pt x="201" y="145"/>
                    </a:lnTo>
                    <a:lnTo>
                      <a:pt x="204" y="137"/>
                    </a:lnTo>
                    <a:lnTo>
                      <a:pt x="206" y="127"/>
                    </a:lnTo>
                    <a:lnTo>
                      <a:pt x="208" y="118"/>
                    </a:lnTo>
                    <a:lnTo>
                      <a:pt x="209" y="108"/>
                    </a:lnTo>
                    <a:lnTo>
                      <a:pt x="209" y="99"/>
                    </a:lnTo>
                    <a:lnTo>
                      <a:pt x="206" y="81"/>
                    </a:lnTo>
                    <a:lnTo>
                      <a:pt x="201" y="64"/>
                    </a:lnTo>
                    <a:lnTo>
                      <a:pt x="191" y="48"/>
                    </a:lnTo>
                    <a:lnTo>
                      <a:pt x="186" y="41"/>
                    </a:lnTo>
                    <a:lnTo>
                      <a:pt x="181" y="33"/>
                    </a:lnTo>
                    <a:lnTo>
                      <a:pt x="174" y="27"/>
                    </a:lnTo>
                    <a:lnTo>
                      <a:pt x="166" y="21"/>
                    </a:lnTo>
                    <a:lnTo>
                      <a:pt x="166" y="21"/>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340"/>
              <p:cNvSpPr>
                <a:spLocks/>
              </p:cNvSpPr>
              <p:nvPr/>
            </p:nvSpPr>
            <p:spPr bwMode="auto">
              <a:xfrm>
                <a:off x="4910138" y="1943100"/>
                <a:ext cx="331787" cy="79375"/>
              </a:xfrm>
              <a:custGeom>
                <a:avLst/>
                <a:gdLst>
                  <a:gd name="T0" fmla="*/ 190 w 209"/>
                  <a:gd name="T1" fmla="*/ 31 h 50"/>
                  <a:gd name="T2" fmla="*/ 20 w 209"/>
                  <a:gd name="T3" fmla="*/ 31 h 50"/>
                  <a:gd name="T4" fmla="*/ 20 w 209"/>
                  <a:gd name="T5" fmla="*/ 0 h 50"/>
                  <a:gd name="T6" fmla="*/ 0 w 209"/>
                  <a:gd name="T7" fmla="*/ 0 h 50"/>
                  <a:gd name="T8" fmla="*/ 0 w 209"/>
                  <a:gd name="T9" fmla="*/ 50 h 50"/>
                  <a:gd name="T10" fmla="*/ 209 w 209"/>
                  <a:gd name="T11" fmla="*/ 50 h 50"/>
                  <a:gd name="T12" fmla="*/ 209 w 209"/>
                  <a:gd name="T13" fmla="*/ 0 h 50"/>
                  <a:gd name="T14" fmla="*/ 190 w 209"/>
                  <a:gd name="T15" fmla="*/ 0 h 50"/>
                  <a:gd name="T16" fmla="*/ 190 w 209"/>
                  <a:gd name="T17"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50">
                    <a:moveTo>
                      <a:pt x="190" y="31"/>
                    </a:moveTo>
                    <a:lnTo>
                      <a:pt x="20" y="31"/>
                    </a:lnTo>
                    <a:lnTo>
                      <a:pt x="20" y="0"/>
                    </a:lnTo>
                    <a:lnTo>
                      <a:pt x="0" y="0"/>
                    </a:lnTo>
                    <a:lnTo>
                      <a:pt x="0" y="50"/>
                    </a:lnTo>
                    <a:lnTo>
                      <a:pt x="209" y="50"/>
                    </a:lnTo>
                    <a:lnTo>
                      <a:pt x="209" y="0"/>
                    </a:lnTo>
                    <a:lnTo>
                      <a:pt x="190" y="0"/>
                    </a:lnTo>
                    <a:lnTo>
                      <a:pt x="190" y="31"/>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341"/>
              <p:cNvSpPr>
                <a:spLocks/>
              </p:cNvSpPr>
              <p:nvPr/>
            </p:nvSpPr>
            <p:spPr bwMode="auto">
              <a:xfrm>
                <a:off x="4956175" y="1709737"/>
                <a:ext cx="244475" cy="260350"/>
              </a:xfrm>
              <a:custGeom>
                <a:avLst/>
                <a:gdLst>
                  <a:gd name="T0" fmla="*/ 27 w 154"/>
                  <a:gd name="T1" fmla="*/ 95 h 164"/>
                  <a:gd name="T2" fmla="*/ 27 w 154"/>
                  <a:gd name="T3" fmla="*/ 164 h 164"/>
                  <a:gd name="T4" fmla="*/ 127 w 154"/>
                  <a:gd name="T5" fmla="*/ 164 h 164"/>
                  <a:gd name="T6" fmla="*/ 127 w 154"/>
                  <a:gd name="T7" fmla="*/ 95 h 164"/>
                  <a:gd name="T8" fmla="*/ 154 w 154"/>
                  <a:gd name="T9" fmla="*/ 95 h 164"/>
                  <a:gd name="T10" fmla="*/ 77 w 154"/>
                  <a:gd name="T11" fmla="*/ 0 h 164"/>
                  <a:gd name="T12" fmla="*/ 0 w 154"/>
                  <a:gd name="T13" fmla="*/ 95 h 164"/>
                  <a:gd name="T14" fmla="*/ 27 w 154"/>
                  <a:gd name="T15" fmla="*/ 95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64">
                    <a:moveTo>
                      <a:pt x="27" y="95"/>
                    </a:moveTo>
                    <a:lnTo>
                      <a:pt x="27" y="164"/>
                    </a:lnTo>
                    <a:lnTo>
                      <a:pt x="127" y="164"/>
                    </a:lnTo>
                    <a:lnTo>
                      <a:pt x="127" y="95"/>
                    </a:lnTo>
                    <a:lnTo>
                      <a:pt x="154" y="95"/>
                    </a:lnTo>
                    <a:lnTo>
                      <a:pt x="77" y="0"/>
                    </a:lnTo>
                    <a:lnTo>
                      <a:pt x="0" y="95"/>
                    </a:lnTo>
                    <a:lnTo>
                      <a:pt x="27" y="95"/>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342"/>
              <p:cNvSpPr>
                <a:spLocks noEditPoints="1"/>
              </p:cNvSpPr>
              <p:nvPr/>
            </p:nvSpPr>
            <p:spPr bwMode="auto">
              <a:xfrm>
                <a:off x="6205538" y="1384300"/>
                <a:ext cx="365125" cy="366713"/>
              </a:xfrm>
              <a:custGeom>
                <a:avLst/>
                <a:gdLst>
                  <a:gd name="T0" fmla="*/ 204 w 230"/>
                  <a:gd name="T1" fmla="*/ 154 h 231"/>
                  <a:gd name="T2" fmla="*/ 189 w 230"/>
                  <a:gd name="T3" fmla="*/ 166 h 231"/>
                  <a:gd name="T4" fmla="*/ 175 w 230"/>
                  <a:gd name="T5" fmla="*/ 174 h 231"/>
                  <a:gd name="T6" fmla="*/ 157 w 230"/>
                  <a:gd name="T7" fmla="*/ 178 h 231"/>
                  <a:gd name="T8" fmla="*/ 141 w 230"/>
                  <a:gd name="T9" fmla="*/ 181 h 231"/>
                  <a:gd name="T10" fmla="*/ 157 w 230"/>
                  <a:gd name="T11" fmla="*/ 145 h 231"/>
                  <a:gd name="T12" fmla="*/ 195 w 230"/>
                  <a:gd name="T13" fmla="*/ 108 h 231"/>
                  <a:gd name="T14" fmla="*/ 157 w 230"/>
                  <a:gd name="T15" fmla="*/ 73 h 231"/>
                  <a:gd name="T16" fmla="*/ 141 w 230"/>
                  <a:gd name="T17" fmla="*/ 37 h 231"/>
                  <a:gd name="T18" fmla="*/ 141 w 230"/>
                  <a:gd name="T19" fmla="*/ 0 h 231"/>
                  <a:gd name="T20" fmla="*/ 157 w 230"/>
                  <a:gd name="T21" fmla="*/ 3 h 231"/>
                  <a:gd name="T22" fmla="*/ 175 w 230"/>
                  <a:gd name="T23" fmla="*/ 7 h 231"/>
                  <a:gd name="T24" fmla="*/ 189 w 230"/>
                  <a:gd name="T25" fmla="*/ 15 h 231"/>
                  <a:gd name="T26" fmla="*/ 204 w 230"/>
                  <a:gd name="T27" fmla="*/ 27 h 231"/>
                  <a:gd name="T28" fmla="*/ 210 w 230"/>
                  <a:gd name="T29" fmla="*/ 34 h 231"/>
                  <a:gd name="T30" fmla="*/ 220 w 230"/>
                  <a:gd name="T31" fmla="*/ 49 h 231"/>
                  <a:gd name="T32" fmla="*/ 227 w 230"/>
                  <a:gd name="T33" fmla="*/ 65 h 231"/>
                  <a:gd name="T34" fmla="*/ 230 w 230"/>
                  <a:gd name="T35" fmla="*/ 82 h 231"/>
                  <a:gd name="T36" fmla="*/ 230 w 230"/>
                  <a:gd name="T37" fmla="*/ 99 h 231"/>
                  <a:gd name="T38" fmla="*/ 227 w 230"/>
                  <a:gd name="T39" fmla="*/ 116 h 231"/>
                  <a:gd name="T40" fmla="*/ 220 w 230"/>
                  <a:gd name="T41" fmla="*/ 132 h 231"/>
                  <a:gd name="T42" fmla="*/ 210 w 230"/>
                  <a:gd name="T43" fmla="*/ 147 h 231"/>
                  <a:gd name="T44" fmla="*/ 204 w 230"/>
                  <a:gd name="T45" fmla="*/ 154 h 231"/>
                  <a:gd name="T46" fmla="*/ 141 w 230"/>
                  <a:gd name="T47" fmla="*/ 181 h 231"/>
                  <a:gd name="T48" fmla="*/ 116 w 230"/>
                  <a:gd name="T49" fmla="*/ 177 h 231"/>
                  <a:gd name="T50" fmla="*/ 94 w 230"/>
                  <a:gd name="T51" fmla="*/ 167 h 231"/>
                  <a:gd name="T52" fmla="*/ 0 w 230"/>
                  <a:gd name="T53" fmla="*/ 201 h 231"/>
                  <a:gd name="T54" fmla="*/ 64 w 230"/>
                  <a:gd name="T55" fmla="*/ 138 h 231"/>
                  <a:gd name="T56" fmla="*/ 53 w 230"/>
                  <a:gd name="T57" fmla="*/ 111 h 231"/>
                  <a:gd name="T58" fmla="*/ 50 w 230"/>
                  <a:gd name="T59" fmla="*/ 81 h 231"/>
                  <a:gd name="T60" fmla="*/ 58 w 230"/>
                  <a:gd name="T61" fmla="*/ 53 h 231"/>
                  <a:gd name="T62" fmla="*/ 77 w 230"/>
                  <a:gd name="T63" fmla="*/ 27 h 231"/>
                  <a:gd name="T64" fmla="*/ 84 w 230"/>
                  <a:gd name="T65" fmla="*/ 20 h 231"/>
                  <a:gd name="T66" fmla="*/ 99 w 230"/>
                  <a:gd name="T67" fmla="*/ 11 h 231"/>
                  <a:gd name="T68" fmla="*/ 115 w 230"/>
                  <a:gd name="T69" fmla="*/ 4 h 231"/>
                  <a:gd name="T70" fmla="*/ 131 w 230"/>
                  <a:gd name="T71" fmla="*/ 1 h 231"/>
                  <a:gd name="T72" fmla="*/ 141 w 230"/>
                  <a:gd name="T73" fmla="*/ 37 h 231"/>
                  <a:gd name="T74" fmla="*/ 123 w 230"/>
                  <a:gd name="T75" fmla="*/ 73 h 231"/>
                  <a:gd name="T76" fmla="*/ 87 w 230"/>
                  <a:gd name="T77" fmla="*/ 108 h 231"/>
                  <a:gd name="T78" fmla="*/ 123 w 230"/>
                  <a:gd name="T79" fmla="*/ 145 h 231"/>
                  <a:gd name="T80" fmla="*/ 141 w 230"/>
                  <a:gd name="T81" fmla="*/ 18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0" h="231">
                    <a:moveTo>
                      <a:pt x="204" y="154"/>
                    </a:moveTo>
                    <a:lnTo>
                      <a:pt x="204" y="154"/>
                    </a:lnTo>
                    <a:lnTo>
                      <a:pt x="197" y="161"/>
                    </a:lnTo>
                    <a:lnTo>
                      <a:pt x="189" y="166"/>
                    </a:lnTo>
                    <a:lnTo>
                      <a:pt x="183" y="170"/>
                    </a:lnTo>
                    <a:lnTo>
                      <a:pt x="175" y="174"/>
                    </a:lnTo>
                    <a:lnTo>
                      <a:pt x="166" y="177"/>
                    </a:lnTo>
                    <a:lnTo>
                      <a:pt x="157" y="178"/>
                    </a:lnTo>
                    <a:lnTo>
                      <a:pt x="149" y="180"/>
                    </a:lnTo>
                    <a:lnTo>
                      <a:pt x="141" y="181"/>
                    </a:lnTo>
                    <a:lnTo>
                      <a:pt x="141" y="145"/>
                    </a:lnTo>
                    <a:lnTo>
                      <a:pt x="157" y="145"/>
                    </a:lnTo>
                    <a:lnTo>
                      <a:pt x="157" y="108"/>
                    </a:lnTo>
                    <a:lnTo>
                      <a:pt x="195" y="108"/>
                    </a:lnTo>
                    <a:lnTo>
                      <a:pt x="195" y="73"/>
                    </a:lnTo>
                    <a:lnTo>
                      <a:pt x="157" y="73"/>
                    </a:lnTo>
                    <a:lnTo>
                      <a:pt x="157" y="37"/>
                    </a:lnTo>
                    <a:lnTo>
                      <a:pt x="141" y="37"/>
                    </a:lnTo>
                    <a:lnTo>
                      <a:pt x="141" y="0"/>
                    </a:lnTo>
                    <a:lnTo>
                      <a:pt x="141" y="0"/>
                    </a:lnTo>
                    <a:lnTo>
                      <a:pt x="149" y="1"/>
                    </a:lnTo>
                    <a:lnTo>
                      <a:pt x="157" y="3"/>
                    </a:lnTo>
                    <a:lnTo>
                      <a:pt x="166" y="4"/>
                    </a:lnTo>
                    <a:lnTo>
                      <a:pt x="175" y="7"/>
                    </a:lnTo>
                    <a:lnTo>
                      <a:pt x="183" y="11"/>
                    </a:lnTo>
                    <a:lnTo>
                      <a:pt x="189" y="15"/>
                    </a:lnTo>
                    <a:lnTo>
                      <a:pt x="197" y="20"/>
                    </a:lnTo>
                    <a:lnTo>
                      <a:pt x="204" y="27"/>
                    </a:lnTo>
                    <a:lnTo>
                      <a:pt x="204" y="27"/>
                    </a:lnTo>
                    <a:lnTo>
                      <a:pt x="210" y="34"/>
                    </a:lnTo>
                    <a:lnTo>
                      <a:pt x="215" y="41"/>
                    </a:lnTo>
                    <a:lnTo>
                      <a:pt x="220" y="49"/>
                    </a:lnTo>
                    <a:lnTo>
                      <a:pt x="223" y="57"/>
                    </a:lnTo>
                    <a:lnTo>
                      <a:pt x="227" y="65"/>
                    </a:lnTo>
                    <a:lnTo>
                      <a:pt x="229" y="73"/>
                    </a:lnTo>
                    <a:lnTo>
                      <a:pt x="230" y="82"/>
                    </a:lnTo>
                    <a:lnTo>
                      <a:pt x="230" y="91"/>
                    </a:lnTo>
                    <a:lnTo>
                      <a:pt x="230" y="99"/>
                    </a:lnTo>
                    <a:lnTo>
                      <a:pt x="229" y="108"/>
                    </a:lnTo>
                    <a:lnTo>
                      <a:pt x="227" y="116"/>
                    </a:lnTo>
                    <a:lnTo>
                      <a:pt x="223" y="124"/>
                    </a:lnTo>
                    <a:lnTo>
                      <a:pt x="220" y="132"/>
                    </a:lnTo>
                    <a:lnTo>
                      <a:pt x="215" y="140"/>
                    </a:lnTo>
                    <a:lnTo>
                      <a:pt x="210" y="147"/>
                    </a:lnTo>
                    <a:lnTo>
                      <a:pt x="204" y="154"/>
                    </a:lnTo>
                    <a:lnTo>
                      <a:pt x="204" y="154"/>
                    </a:lnTo>
                    <a:close/>
                    <a:moveTo>
                      <a:pt x="141" y="181"/>
                    </a:moveTo>
                    <a:lnTo>
                      <a:pt x="141" y="181"/>
                    </a:lnTo>
                    <a:lnTo>
                      <a:pt x="129" y="180"/>
                    </a:lnTo>
                    <a:lnTo>
                      <a:pt x="116" y="177"/>
                    </a:lnTo>
                    <a:lnTo>
                      <a:pt x="104" y="173"/>
                    </a:lnTo>
                    <a:lnTo>
                      <a:pt x="94" y="167"/>
                    </a:lnTo>
                    <a:lnTo>
                      <a:pt x="29" y="231"/>
                    </a:lnTo>
                    <a:lnTo>
                      <a:pt x="0" y="201"/>
                    </a:lnTo>
                    <a:lnTo>
                      <a:pt x="64" y="138"/>
                    </a:lnTo>
                    <a:lnTo>
                      <a:pt x="64" y="138"/>
                    </a:lnTo>
                    <a:lnTo>
                      <a:pt x="57" y="124"/>
                    </a:lnTo>
                    <a:lnTo>
                      <a:pt x="53" y="111"/>
                    </a:lnTo>
                    <a:lnTo>
                      <a:pt x="50" y="96"/>
                    </a:lnTo>
                    <a:lnTo>
                      <a:pt x="50" y="81"/>
                    </a:lnTo>
                    <a:lnTo>
                      <a:pt x="54" y="66"/>
                    </a:lnTo>
                    <a:lnTo>
                      <a:pt x="58" y="53"/>
                    </a:lnTo>
                    <a:lnTo>
                      <a:pt x="67" y="39"/>
                    </a:lnTo>
                    <a:lnTo>
                      <a:pt x="77" y="27"/>
                    </a:lnTo>
                    <a:lnTo>
                      <a:pt x="77" y="27"/>
                    </a:lnTo>
                    <a:lnTo>
                      <a:pt x="84" y="20"/>
                    </a:lnTo>
                    <a:lnTo>
                      <a:pt x="91" y="15"/>
                    </a:lnTo>
                    <a:lnTo>
                      <a:pt x="99" y="11"/>
                    </a:lnTo>
                    <a:lnTo>
                      <a:pt x="107" y="7"/>
                    </a:lnTo>
                    <a:lnTo>
                      <a:pt x="115" y="4"/>
                    </a:lnTo>
                    <a:lnTo>
                      <a:pt x="123" y="3"/>
                    </a:lnTo>
                    <a:lnTo>
                      <a:pt x="131" y="1"/>
                    </a:lnTo>
                    <a:lnTo>
                      <a:pt x="141" y="0"/>
                    </a:lnTo>
                    <a:lnTo>
                      <a:pt x="141" y="37"/>
                    </a:lnTo>
                    <a:lnTo>
                      <a:pt x="123" y="37"/>
                    </a:lnTo>
                    <a:lnTo>
                      <a:pt x="123" y="73"/>
                    </a:lnTo>
                    <a:lnTo>
                      <a:pt x="87" y="73"/>
                    </a:lnTo>
                    <a:lnTo>
                      <a:pt x="87" y="108"/>
                    </a:lnTo>
                    <a:lnTo>
                      <a:pt x="123" y="108"/>
                    </a:lnTo>
                    <a:lnTo>
                      <a:pt x="123" y="145"/>
                    </a:lnTo>
                    <a:lnTo>
                      <a:pt x="141" y="145"/>
                    </a:lnTo>
                    <a:lnTo>
                      <a:pt x="141" y="181"/>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343"/>
              <p:cNvSpPr>
                <a:spLocks noEditPoints="1"/>
              </p:cNvSpPr>
              <p:nvPr/>
            </p:nvSpPr>
            <p:spPr bwMode="auto">
              <a:xfrm>
                <a:off x="3138488" y="-122238"/>
                <a:ext cx="352425" cy="279400"/>
              </a:xfrm>
              <a:custGeom>
                <a:avLst/>
                <a:gdLst>
                  <a:gd name="T0" fmla="*/ 200 w 222"/>
                  <a:gd name="T1" fmla="*/ 41 h 176"/>
                  <a:gd name="T2" fmla="*/ 180 w 222"/>
                  <a:gd name="T3" fmla="*/ 41 h 176"/>
                  <a:gd name="T4" fmla="*/ 180 w 222"/>
                  <a:gd name="T5" fmla="*/ 51 h 176"/>
                  <a:gd name="T6" fmla="*/ 202 w 222"/>
                  <a:gd name="T7" fmla="*/ 100 h 176"/>
                  <a:gd name="T8" fmla="*/ 180 w 222"/>
                  <a:gd name="T9" fmla="*/ 123 h 176"/>
                  <a:gd name="T10" fmla="*/ 212 w 222"/>
                  <a:gd name="T11" fmla="*/ 176 h 176"/>
                  <a:gd name="T12" fmla="*/ 216 w 222"/>
                  <a:gd name="T13" fmla="*/ 176 h 176"/>
                  <a:gd name="T14" fmla="*/ 222 w 222"/>
                  <a:gd name="T15" fmla="*/ 170 h 176"/>
                  <a:gd name="T16" fmla="*/ 222 w 222"/>
                  <a:gd name="T17" fmla="*/ 140 h 176"/>
                  <a:gd name="T18" fmla="*/ 180 w 222"/>
                  <a:gd name="T19" fmla="*/ 3 h 176"/>
                  <a:gd name="T20" fmla="*/ 111 w 222"/>
                  <a:gd name="T21" fmla="*/ 0 h 176"/>
                  <a:gd name="T22" fmla="*/ 166 w 222"/>
                  <a:gd name="T23" fmla="*/ 15 h 176"/>
                  <a:gd name="T24" fmla="*/ 180 w 222"/>
                  <a:gd name="T25" fmla="*/ 3 h 176"/>
                  <a:gd name="T26" fmla="*/ 169 w 222"/>
                  <a:gd name="T27" fmla="*/ 140 h 176"/>
                  <a:gd name="T28" fmla="*/ 169 w 222"/>
                  <a:gd name="T29" fmla="*/ 166 h 176"/>
                  <a:gd name="T30" fmla="*/ 172 w 222"/>
                  <a:gd name="T31" fmla="*/ 173 h 176"/>
                  <a:gd name="T32" fmla="*/ 180 w 222"/>
                  <a:gd name="T33" fmla="*/ 176 h 176"/>
                  <a:gd name="T34" fmla="*/ 180 w 222"/>
                  <a:gd name="T35" fmla="*/ 123 h 176"/>
                  <a:gd name="T36" fmla="*/ 158 w 222"/>
                  <a:gd name="T37" fmla="*/ 100 h 176"/>
                  <a:gd name="T38" fmla="*/ 180 w 222"/>
                  <a:gd name="T39" fmla="*/ 51 h 176"/>
                  <a:gd name="T40" fmla="*/ 111 w 222"/>
                  <a:gd name="T41" fmla="*/ 140 h 176"/>
                  <a:gd name="T42" fmla="*/ 44 w 222"/>
                  <a:gd name="T43" fmla="*/ 0 h 176"/>
                  <a:gd name="T44" fmla="*/ 42 w 222"/>
                  <a:gd name="T45" fmla="*/ 41 h 176"/>
                  <a:gd name="T46" fmla="*/ 111 w 222"/>
                  <a:gd name="T47" fmla="*/ 15 h 176"/>
                  <a:gd name="T48" fmla="*/ 42 w 222"/>
                  <a:gd name="T49" fmla="*/ 176 h 176"/>
                  <a:gd name="T50" fmla="*/ 44 w 222"/>
                  <a:gd name="T51" fmla="*/ 176 h 176"/>
                  <a:gd name="T52" fmla="*/ 50 w 222"/>
                  <a:gd name="T53" fmla="*/ 173 h 176"/>
                  <a:gd name="T54" fmla="*/ 53 w 222"/>
                  <a:gd name="T55" fmla="*/ 166 h 176"/>
                  <a:gd name="T56" fmla="*/ 111 w 222"/>
                  <a:gd name="T57" fmla="*/ 140 h 176"/>
                  <a:gd name="T58" fmla="*/ 42 w 222"/>
                  <a:gd name="T59" fmla="*/ 51 h 176"/>
                  <a:gd name="T60" fmla="*/ 64 w 222"/>
                  <a:gd name="T61" fmla="*/ 100 h 176"/>
                  <a:gd name="T62" fmla="*/ 42 w 222"/>
                  <a:gd name="T63" fmla="*/ 123 h 176"/>
                  <a:gd name="T64" fmla="*/ 42 w 222"/>
                  <a:gd name="T65" fmla="*/ 3 h 176"/>
                  <a:gd name="T66" fmla="*/ 0 w 222"/>
                  <a:gd name="T67" fmla="*/ 63 h 176"/>
                  <a:gd name="T68" fmla="*/ 0 w 222"/>
                  <a:gd name="T69" fmla="*/ 140 h 176"/>
                  <a:gd name="T70" fmla="*/ 0 w 222"/>
                  <a:gd name="T71" fmla="*/ 166 h 176"/>
                  <a:gd name="T72" fmla="*/ 3 w 222"/>
                  <a:gd name="T73" fmla="*/ 173 h 176"/>
                  <a:gd name="T74" fmla="*/ 10 w 222"/>
                  <a:gd name="T75" fmla="*/ 176 h 176"/>
                  <a:gd name="T76" fmla="*/ 42 w 222"/>
                  <a:gd name="T77" fmla="*/ 123 h 176"/>
                  <a:gd name="T78" fmla="*/ 21 w 222"/>
                  <a:gd name="T79" fmla="*/ 100 h 176"/>
                  <a:gd name="T80" fmla="*/ 42 w 222"/>
                  <a:gd name="T81" fmla="*/ 51 h 176"/>
                  <a:gd name="T82" fmla="*/ 42 w 222"/>
                  <a:gd name="T83" fmla="*/ 4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2" h="176">
                    <a:moveTo>
                      <a:pt x="222" y="63"/>
                    </a:moveTo>
                    <a:lnTo>
                      <a:pt x="200" y="41"/>
                    </a:lnTo>
                    <a:lnTo>
                      <a:pt x="180" y="3"/>
                    </a:lnTo>
                    <a:lnTo>
                      <a:pt x="180" y="41"/>
                    </a:lnTo>
                    <a:lnTo>
                      <a:pt x="185" y="51"/>
                    </a:lnTo>
                    <a:lnTo>
                      <a:pt x="180" y="51"/>
                    </a:lnTo>
                    <a:lnTo>
                      <a:pt x="180" y="100"/>
                    </a:lnTo>
                    <a:lnTo>
                      <a:pt x="202" y="100"/>
                    </a:lnTo>
                    <a:lnTo>
                      <a:pt x="202" y="123"/>
                    </a:lnTo>
                    <a:lnTo>
                      <a:pt x="180" y="123"/>
                    </a:lnTo>
                    <a:lnTo>
                      <a:pt x="180" y="176"/>
                    </a:lnTo>
                    <a:lnTo>
                      <a:pt x="212" y="176"/>
                    </a:lnTo>
                    <a:lnTo>
                      <a:pt x="212" y="176"/>
                    </a:lnTo>
                    <a:lnTo>
                      <a:pt x="216" y="176"/>
                    </a:lnTo>
                    <a:lnTo>
                      <a:pt x="219" y="173"/>
                    </a:lnTo>
                    <a:lnTo>
                      <a:pt x="222" y="170"/>
                    </a:lnTo>
                    <a:lnTo>
                      <a:pt x="222" y="166"/>
                    </a:lnTo>
                    <a:lnTo>
                      <a:pt x="222" y="140"/>
                    </a:lnTo>
                    <a:lnTo>
                      <a:pt x="222" y="63"/>
                    </a:lnTo>
                    <a:close/>
                    <a:moveTo>
                      <a:pt x="180" y="3"/>
                    </a:moveTo>
                    <a:lnTo>
                      <a:pt x="179" y="0"/>
                    </a:lnTo>
                    <a:lnTo>
                      <a:pt x="111" y="0"/>
                    </a:lnTo>
                    <a:lnTo>
                      <a:pt x="111" y="15"/>
                    </a:lnTo>
                    <a:lnTo>
                      <a:pt x="166" y="15"/>
                    </a:lnTo>
                    <a:lnTo>
                      <a:pt x="180" y="41"/>
                    </a:lnTo>
                    <a:lnTo>
                      <a:pt x="180" y="3"/>
                    </a:lnTo>
                    <a:close/>
                    <a:moveTo>
                      <a:pt x="111" y="140"/>
                    </a:moveTo>
                    <a:lnTo>
                      <a:pt x="169" y="140"/>
                    </a:lnTo>
                    <a:lnTo>
                      <a:pt x="169" y="166"/>
                    </a:lnTo>
                    <a:lnTo>
                      <a:pt x="169" y="166"/>
                    </a:lnTo>
                    <a:lnTo>
                      <a:pt x="171" y="170"/>
                    </a:lnTo>
                    <a:lnTo>
                      <a:pt x="172" y="173"/>
                    </a:lnTo>
                    <a:lnTo>
                      <a:pt x="176" y="176"/>
                    </a:lnTo>
                    <a:lnTo>
                      <a:pt x="180" y="176"/>
                    </a:lnTo>
                    <a:lnTo>
                      <a:pt x="180" y="176"/>
                    </a:lnTo>
                    <a:lnTo>
                      <a:pt x="180" y="123"/>
                    </a:lnTo>
                    <a:lnTo>
                      <a:pt x="158" y="123"/>
                    </a:lnTo>
                    <a:lnTo>
                      <a:pt x="158" y="100"/>
                    </a:lnTo>
                    <a:lnTo>
                      <a:pt x="180" y="100"/>
                    </a:lnTo>
                    <a:lnTo>
                      <a:pt x="180" y="51"/>
                    </a:lnTo>
                    <a:lnTo>
                      <a:pt x="111" y="51"/>
                    </a:lnTo>
                    <a:lnTo>
                      <a:pt x="111" y="140"/>
                    </a:lnTo>
                    <a:close/>
                    <a:moveTo>
                      <a:pt x="111" y="0"/>
                    </a:moveTo>
                    <a:lnTo>
                      <a:pt x="44" y="0"/>
                    </a:lnTo>
                    <a:lnTo>
                      <a:pt x="42" y="3"/>
                    </a:lnTo>
                    <a:lnTo>
                      <a:pt x="42" y="41"/>
                    </a:lnTo>
                    <a:lnTo>
                      <a:pt x="56" y="15"/>
                    </a:lnTo>
                    <a:lnTo>
                      <a:pt x="111" y="15"/>
                    </a:lnTo>
                    <a:lnTo>
                      <a:pt x="111" y="0"/>
                    </a:lnTo>
                    <a:close/>
                    <a:moveTo>
                      <a:pt x="42" y="176"/>
                    </a:moveTo>
                    <a:lnTo>
                      <a:pt x="44" y="176"/>
                    </a:lnTo>
                    <a:lnTo>
                      <a:pt x="44" y="176"/>
                    </a:lnTo>
                    <a:lnTo>
                      <a:pt x="46" y="176"/>
                    </a:lnTo>
                    <a:lnTo>
                      <a:pt x="50" y="173"/>
                    </a:lnTo>
                    <a:lnTo>
                      <a:pt x="52" y="170"/>
                    </a:lnTo>
                    <a:lnTo>
                      <a:pt x="53" y="166"/>
                    </a:lnTo>
                    <a:lnTo>
                      <a:pt x="53" y="140"/>
                    </a:lnTo>
                    <a:lnTo>
                      <a:pt x="111" y="140"/>
                    </a:lnTo>
                    <a:lnTo>
                      <a:pt x="111" y="51"/>
                    </a:lnTo>
                    <a:lnTo>
                      <a:pt x="42" y="51"/>
                    </a:lnTo>
                    <a:lnTo>
                      <a:pt x="42" y="100"/>
                    </a:lnTo>
                    <a:lnTo>
                      <a:pt x="64" y="100"/>
                    </a:lnTo>
                    <a:lnTo>
                      <a:pt x="64" y="123"/>
                    </a:lnTo>
                    <a:lnTo>
                      <a:pt x="42" y="123"/>
                    </a:lnTo>
                    <a:lnTo>
                      <a:pt x="42" y="176"/>
                    </a:lnTo>
                    <a:close/>
                    <a:moveTo>
                      <a:pt x="42" y="3"/>
                    </a:moveTo>
                    <a:lnTo>
                      <a:pt x="22" y="41"/>
                    </a:lnTo>
                    <a:lnTo>
                      <a:pt x="0" y="63"/>
                    </a:lnTo>
                    <a:lnTo>
                      <a:pt x="0" y="135"/>
                    </a:lnTo>
                    <a:lnTo>
                      <a:pt x="0" y="140"/>
                    </a:lnTo>
                    <a:lnTo>
                      <a:pt x="0" y="166"/>
                    </a:lnTo>
                    <a:lnTo>
                      <a:pt x="0" y="166"/>
                    </a:lnTo>
                    <a:lnTo>
                      <a:pt x="2" y="170"/>
                    </a:lnTo>
                    <a:lnTo>
                      <a:pt x="3" y="173"/>
                    </a:lnTo>
                    <a:lnTo>
                      <a:pt x="7" y="176"/>
                    </a:lnTo>
                    <a:lnTo>
                      <a:pt x="10" y="176"/>
                    </a:lnTo>
                    <a:lnTo>
                      <a:pt x="42" y="176"/>
                    </a:lnTo>
                    <a:lnTo>
                      <a:pt x="42" y="123"/>
                    </a:lnTo>
                    <a:lnTo>
                      <a:pt x="21" y="123"/>
                    </a:lnTo>
                    <a:lnTo>
                      <a:pt x="21" y="100"/>
                    </a:lnTo>
                    <a:lnTo>
                      <a:pt x="42" y="100"/>
                    </a:lnTo>
                    <a:lnTo>
                      <a:pt x="42" y="51"/>
                    </a:lnTo>
                    <a:lnTo>
                      <a:pt x="37" y="51"/>
                    </a:lnTo>
                    <a:lnTo>
                      <a:pt x="42" y="41"/>
                    </a:lnTo>
                    <a:lnTo>
                      <a:pt x="42" y="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344"/>
              <p:cNvSpPr>
                <a:spLocks/>
              </p:cNvSpPr>
              <p:nvPr/>
            </p:nvSpPr>
            <p:spPr bwMode="auto">
              <a:xfrm>
                <a:off x="2709863" y="723900"/>
                <a:ext cx="149225" cy="433388"/>
              </a:xfrm>
              <a:custGeom>
                <a:avLst/>
                <a:gdLst>
                  <a:gd name="T0" fmla="*/ 10 w 94"/>
                  <a:gd name="T1" fmla="*/ 31 h 273"/>
                  <a:gd name="T2" fmla="*/ 10 w 94"/>
                  <a:gd name="T3" fmla="*/ 31 h 273"/>
                  <a:gd name="T4" fmla="*/ 4 w 94"/>
                  <a:gd name="T5" fmla="*/ 49 h 273"/>
                  <a:gd name="T6" fmla="*/ 2 w 94"/>
                  <a:gd name="T7" fmla="*/ 57 h 273"/>
                  <a:gd name="T8" fmla="*/ 0 w 94"/>
                  <a:gd name="T9" fmla="*/ 66 h 273"/>
                  <a:gd name="T10" fmla="*/ 0 w 94"/>
                  <a:gd name="T11" fmla="*/ 66 h 273"/>
                  <a:gd name="T12" fmla="*/ 0 w 94"/>
                  <a:gd name="T13" fmla="*/ 73 h 273"/>
                  <a:gd name="T14" fmla="*/ 2 w 94"/>
                  <a:gd name="T15" fmla="*/ 81 h 273"/>
                  <a:gd name="T16" fmla="*/ 4 w 94"/>
                  <a:gd name="T17" fmla="*/ 88 h 273"/>
                  <a:gd name="T18" fmla="*/ 7 w 94"/>
                  <a:gd name="T19" fmla="*/ 95 h 273"/>
                  <a:gd name="T20" fmla="*/ 7 w 94"/>
                  <a:gd name="T21" fmla="*/ 95 h 273"/>
                  <a:gd name="T22" fmla="*/ 13 w 94"/>
                  <a:gd name="T23" fmla="*/ 103 h 273"/>
                  <a:gd name="T24" fmla="*/ 18 w 94"/>
                  <a:gd name="T25" fmla="*/ 111 h 273"/>
                  <a:gd name="T26" fmla="*/ 26 w 94"/>
                  <a:gd name="T27" fmla="*/ 119 h 273"/>
                  <a:gd name="T28" fmla="*/ 34 w 94"/>
                  <a:gd name="T29" fmla="*/ 124 h 273"/>
                  <a:gd name="T30" fmla="*/ 34 w 94"/>
                  <a:gd name="T31" fmla="*/ 273 h 273"/>
                  <a:gd name="T32" fmla="*/ 60 w 94"/>
                  <a:gd name="T33" fmla="*/ 273 h 273"/>
                  <a:gd name="T34" fmla="*/ 60 w 94"/>
                  <a:gd name="T35" fmla="*/ 124 h 273"/>
                  <a:gd name="T36" fmla="*/ 60 w 94"/>
                  <a:gd name="T37" fmla="*/ 124 h 273"/>
                  <a:gd name="T38" fmla="*/ 68 w 94"/>
                  <a:gd name="T39" fmla="*/ 119 h 273"/>
                  <a:gd name="T40" fmla="*/ 76 w 94"/>
                  <a:gd name="T41" fmla="*/ 111 h 273"/>
                  <a:gd name="T42" fmla="*/ 81 w 94"/>
                  <a:gd name="T43" fmla="*/ 103 h 273"/>
                  <a:gd name="T44" fmla="*/ 87 w 94"/>
                  <a:gd name="T45" fmla="*/ 95 h 273"/>
                  <a:gd name="T46" fmla="*/ 87 w 94"/>
                  <a:gd name="T47" fmla="*/ 95 h 273"/>
                  <a:gd name="T48" fmla="*/ 90 w 94"/>
                  <a:gd name="T49" fmla="*/ 88 h 273"/>
                  <a:gd name="T50" fmla="*/ 92 w 94"/>
                  <a:gd name="T51" fmla="*/ 81 h 273"/>
                  <a:gd name="T52" fmla="*/ 94 w 94"/>
                  <a:gd name="T53" fmla="*/ 73 h 273"/>
                  <a:gd name="T54" fmla="*/ 94 w 94"/>
                  <a:gd name="T55" fmla="*/ 66 h 273"/>
                  <a:gd name="T56" fmla="*/ 94 w 94"/>
                  <a:gd name="T57" fmla="*/ 66 h 273"/>
                  <a:gd name="T58" fmla="*/ 92 w 94"/>
                  <a:gd name="T59" fmla="*/ 57 h 273"/>
                  <a:gd name="T60" fmla="*/ 90 w 94"/>
                  <a:gd name="T61" fmla="*/ 49 h 273"/>
                  <a:gd name="T62" fmla="*/ 83 w 94"/>
                  <a:gd name="T63" fmla="*/ 31 h 273"/>
                  <a:gd name="T64" fmla="*/ 83 w 94"/>
                  <a:gd name="T65" fmla="*/ 31 h 273"/>
                  <a:gd name="T66" fmla="*/ 80 w 94"/>
                  <a:gd name="T67" fmla="*/ 23 h 273"/>
                  <a:gd name="T68" fmla="*/ 76 w 94"/>
                  <a:gd name="T69" fmla="*/ 12 h 273"/>
                  <a:gd name="T70" fmla="*/ 73 w 94"/>
                  <a:gd name="T71" fmla="*/ 8 h 273"/>
                  <a:gd name="T72" fmla="*/ 71 w 94"/>
                  <a:gd name="T73" fmla="*/ 4 h 273"/>
                  <a:gd name="T74" fmla="*/ 67 w 94"/>
                  <a:gd name="T75" fmla="*/ 2 h 273"/>
                  <a:gd name="T76" fmla="*/ 63 w 94"/>
                  <a:gd name="T77" fmla="*/ 0 h 273"/>
                  <a:gd name="T78" fmla="*/ 69 w 94"/>
                  <a:gd name="T79" fmla="*/ 64 h 273"/>
                  <a:gd name="T80" fmla="*/ 61 w 94"/>
                  <a:gd name="T81" fmla="*/ 64 h 273"/>
                  <a:gd name="T82" fmla="*/ 53 w 94"/>
                  <a:gd name="T83" fmla="*/ 0 h 273"/>
                  <a:gd name="T84" fmla="*/ 46 w 94"/>
                  <a:gd name="T85" fmla="*/ 0 h 273"/>
                  <a:gd name="T86" fmla="*/ 40 w 94"/>
                  <a:gd name="T87" fmla="*/ 0 h 273"/>
                  <a:gd name="T88" fmla="*/ 33 w 94"/>
                  <a:gd name="T89" fmla="*/ 64 h 273"/>
                  <a:gd name="T90" fmla="*/ 25 w 94"/>
                  <a:gd name="T91" fmla="*/ 64 h 273"/>
                  <a:gd name="T92" fmla="*/ 31 w 94"/>
                  <a:gd name="T93" fmla="*/ 0 h 273"/>
                  <a:gd name="T94" fmla="*/ 31 w 94"/>
                  <a:gd name="T95" fmla="*/ 0 h 273"/>
                  <a:gd name="T96" fmla="*/ 27 w 94"/>
                  <a:gd name="T97" fmla="*/ 2 h 273"/>
                  <a:gd name="T98" fmla="*/ 23 w 94"/>
                  <a:gd name="T99" fmla="*/ 4 h 273"/>
                  <a:gd name="T100" fmla="*/ 21 w 94"/>
                  <a:gd name="T101" fmla="*/ 8 h 273"/>
                  <a:gd name="T102" fmla="*/ 18 w 94"/>
                  <a:gd name="T103" fmla="*/ 12 h 273"/>
                  <a:gd name="T104" fmla="*/ 14 w 94"/>
                  <a:gd name="T105" fmla="*/ 23 h 273"/>
                  <a:gd name="T106" fmla="*/ 10 w 94"/>
                  <a:gd name="T107" fmla="*/ 31 h 273"/>
                  <a:gd name="T108" fmla="*/ 10 w 94"/>
                  <a:gd name="T109" fmla="*/ 3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273">
                    <a:moveTo>
                      <a:pt x="10" y="31"/>
                    </a:moveTo>
                    <a:lnTo>
                      <a:pt x="10" y="31"/>
                    </a:lnTo>
                    <a:lnTo>
                      <a:pt x="4" y="49"/>
                    </a:lnTo>
                    <a:lnTo>
                      <a:pt x="2" y="57"/>
                    </a:lnTo>
                    <a:lnTo>
                      <a:pt x="0" y="66"/>
                    </a:lnTo>
                    <a:lnTo>
                      <a:pt x="0" y="66"/>
                    </a:lnTo>
                    <a:lnTo>
                      <a:pt x="0" y="73"/>
                    </a:lnTo>
                    <a:lnTo>
                      <a:pt x="2" y="81"/>
                    </a:lnTo>
                    <a:lnTo>
                      <a:pt x="4" y="88"/>
                    </a:lnTo>
                    <a:lnTo>
                      <a:pt x="7" y="95"/>
                    </a:lnTo>
                    <a:lnTo>
                      <a:pt x="7" y="95"/>
                    </a:lnTo>
                    <a:lnTo>
                      <a:pt x="13" y="103"/>
                    </a:lnTo>
                    <a:lnTo>
                      <a:pt x="18" y="111"/>
                    </a:lnTo>
                    <a:lnTo>
                      <a:pt x="26" y="119"/>
                    </a:lnTo>
                    <a:lnTo>
                      <a:pt x="34" y="124"/>
                    </a:lnTo>
                    <a:lnTo>
                      <a:pt x="34" y="273"/>
                    </a:lnTo>
                    <a:lnTo>
                      <a:pt x="60" y="273"/>
                    </a:lnTo>
                    <a:lnTo>
                      <a:pt x="60" y="124"/>
                    </a:lnTo>
                    <a:lnTo>
                      <a:pt x="60" y="124"/>
                    </a:lnTo>
                    <a:lnTo>
                      <a:pt x="68" y="119"/>
                    </a:lnTo>
                    <a:lnTo>
                      <a:pt x="76" y="111"/>
                    </a:lnTo>
                    <a:lnTo>
                      <a:pt x="81" y="103"/>
                    </a:lnTo>
                    <a:lnTo>
                      <a:pt x="87" y="95"/>
                    </a:lnTo>
                    <a:lnTo>
                      <a:pt x="87" y="95"/>
                    </a:lnTo>
                    <a:lnTo>
                      <a:pt x="90" y="88"/>
                    </a:lnTo>
                    <a:lnTo>
                      <a:pt x="92" y="81"/>
                    </a:lnTo>
                    <a:lnTo>
                      <a:pt x="94" y="73"/>
                    </a:lnTo>
                    <a:lnTo>
                      <a:pt x="94" y="66"/>
                    </a:lnTo>
                    <a:lnTo>
                      <a:pt x="94" y="66"/>
                    </a:lnTo>
                    <a:lnTo>
                      <a:pt x="92" y="57"/>
                    </a:lnTo>
                    <a:lnTo>
                      <a:pt x="90" y="49"/>
                    </a:lnTo>
                    <a:lnTo>
                      <a:pt x="83" y="31"/>
                    </a:lnTo>
                    <a:lnTo>
                      <a:pt x="83" y="31"/>
                    </a:lnTo>
                    <a:lnTo>
                      <a:pt x="80" y="23"/>
                    </a:lnTo>
                    <a:lnTo>
                      <a:pt x="76" y="12"/>
                    </a:lnTo>
                    <a:lnTo>
                      <a:pt x="73" y="8"/>
                    </a:lnTo>
                    <a:lnTo>
                      <a:pt x="71" y="4"/>
                    </a:lnTo>
                    <a:lnTo>
                      <a:pt x="67" y="2"/>
                    </a:lnTo>
                    <a:lnTo>
                      <a:pt x="63" y="0"/>
                    </a:lnTo>
                    <a:lnTo>
                      <a:pt x="69" y="64"/>
                    </a:lnTo>
                    <a:lnTo>
                      <a:pt x="61" y="64"/>
                    </a:lnTo>
                    <a:lnTo>
                      <a:pt x="53" y="0"/>
                    </a:lnTo>
                    <a:lnTo>
                      <a:pt x="46" y="0"/>
                    </a:lnTo>
                    <a:lnTo>
                      <a:pt x="40" y="0"/>
                    </a:lnTo>
                    <a:lnTo>
                      <a:pt x="33" y="64"/>
                    </a:lnTo>
                    <a:lnTo>
                      <a:pt x="25" y="64"/>
                    </a:lnTo>
                    <a:lnTo>
                      <a:pt x="31" y="0"/>
                    </a:lnTo>
                    <a:lnTo>
                      <a:pt x="31" y="0"/>
                    </a:lnTo>
                    <a:lnTo>
                      <a:pt x="27" y="2"/>
                    </a:lnTo>
                    <a:lnTo>
                      <a:pt x="23" y="4"/>
                    </a:lnTo>
                    <a:lnTo>
                      <a:pt x="21" y="8"/>
                    </a:lnTo>
                    <a:lnTo>
                      <a:pt x="18" y="12"/>
                    </a:lnTo>
                    <a:lnTo>
                      <a:pt x="14" y="23"/>
                    </a:lnTo>
                    <a:lnTo>
                      <a:pt x="10" y="31"/>
                    </a:lnTo>
                    <a:lnTo>
                      <a:pt x="10" y="31"/>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345"/>
              <p:cNvSpPr>
                <a:spLocks/>
              </p:cNvSpPr>
              <p:nvPr/>
            </p:nvSpPr>
            <p:spPr bwMode="auto">
              <a:xfrm>
                <a:off x="2905125" y="714375"/>
                <a:ext cx="161925" cy="442913"/>
              </a:xfrm>
              <a:custGeom>
                <a:avLst/>
                <a:gdLst>
                  <a:gd name="T0" fmla="*/ 64 w 102"/>
                  <a:gd name="T1" fmla="*/ 279 h 279"/>
                  <a:gd name="T2" fmla="*/ 64 w 102"/>
                  <a:gd name="T3" fmla="*/ 133 h 279"/>
                  <a:gd name="T4" fmla="*/ 64 w 102"/>
                  <a:gd name="T5" fmla="*/ 133 h 279"/>
                  <a:gd name="T6" fmla="*/ 72 w 102"/>
                  <a:gd name="T7" fmla="*/ 129 h 279"/>
                  <a:gd name="T8" fmla="*/ 79 w 102"/>
                  <a:gd name="T9" fmla="*/ 125 h 279"/>
                  <a:gd name="T10" fmla="*/ 85 w 102"/>
                  <a:gd name="T11" fmla="*/ 118 h 279"/>
                  <a:gd name="T12" fmla="*/ 91 w 102"/>
                  <a:gd name="T13" fmla="*/ 112 h 279"/>
                  <a:gd name="T14" fmla="*/ 95 w 102"/>
                  <a:gd name="T15" fmla="*/ 103 h 279"/>
                  <a:gd name="T16" fmla="*/ 99 w 102"/>
                  <a:gd name="T17" fmla="*/ 94 h 279"/>
                  <a:gd name="T18" fmla="*/ 100 w 102"/>
                  <a:gd name="T19" fmla="*/ 85 h 279"/>
                  <a:gd name="T20" fmla="*/ 102 w 102"/>
                  <a:gd name="T21" fmla="*/ 74 h 279"/>
                  <a:gd name="T22" fmla="*/ 102 w 102"/>
                  <a:gd name="T23" fmla="*/ 74 h 279"/>
                  <a:gd name="T24" fmla="*/ 100 w 102"/>
                  <a:gd name="T25" fmla="*/ 62 h 279"/>
                  <a:gd name="T26" fmla="*/ 97 w 102"/>
                  <a:gd name="T27" fmla="*/ 48 h 279"/>
                  <a:gd name="T28" fmla="*/ 92 w 102"/>
                  <a:gd name="T29" fmla="*/ 36 h 279"/>
                  <a:gd name="T30" fmla="*/ 87 w 102"/>
                  <a:gd name="T31" fmla="*/ 24 h 279"/>
                  <a:gd name="T32" fmla="*/ 79 w 102"/>
                  <a:gd name="T33" fmla="*/ 14 h 279"/>
                  <a:gd name="T34" fmla="*/ 70 w 102"/>
                  <a:gd name="T35" fmla="*/ 6 h 279"/>
                  <a:gd name="T36" fmla="*/ 61 w 102"/>
                  <a:gd name="T37" fmla="*/ 1 h 279"/>
                  <a:gd name="T38" fmla="*/ 56 w 102"/>
                  <a:gd name="T39" fmla="*/ 0 h 279"/>
                  <a:gd name="T40" fmla="*/ 50 w 102"/>
                  <a:gd name="T41" fmla="*/ 0 h 279"/>
                  <a:gd name="T42" fmla="*/ 50 w 102"/>
                  <a:gd name="T43" fmla="*/ 0 h 279"/>
                  <a:gd name="T44" fmla="*/ 46 w 102"/>
                  <a:gd name="T45" fmla="*/ 0 h 279"/>
                  <a:gd name="T46" fmla="*/ 41 w 102"/>
                  <a:gd name="T47" fmla="*/ 1 h 279"/>
                  <a:gd name="T48" fmla="*/ 31 w 102"/>
                  <a:gd name="T49" fmla="*/ 6 h 279"/>
                  <a:gd name="T50" fmla="*/ 23 w 102"/>
                  <a:gd name="T51" fmla="*/ 14 h 279"/>
                  <a:gd name="T52" fmla="*/ 15 w 102"/>
                  <a:gd name="T53" fmla="*/ 24 h 279"/>
                  <a:gd name="T54" fmla="*/ 10 w 102"/>
                  <a:gd name="T55" fmla="*/ 36 h 279"/>
                  <a:gd name="T56" fmla="*/ 4 w 102"/>
                  <a:gd name="T57" fmla="*/ 48 h 279"/>
                  <a:gd name="T58" fmla="*/ 2 w 102"/>
                  <a:gd name="T59" fmla="*/ 62 h 279"/>
                  <a:gd name="T60" fmla="*/ 0 w 102"/>
                  <a:gd name="T61" fmla="*/ 74 h 279"/>
                  <a:gd name="T62" fmla="*/ 0 w 102"/>
                  <a:gd name="T63" fmla="*/ 74 h 279"/>
                  <a:gd name="T64" fmla="*/ 2 w 102"/>
                  <a:gd name="T65" fmla="*/ 85 h 279"/>
                  <a:gd name="T66" fmla="*/ 3 w 102"/>
                  <a:gd name="T67" fmla="*/ 94 h 279"/>
                  <a:gd name="T68" fmla="*/ 7 w 102"/>
                  <a:gd name="T69" fmla="*/ 103 h 279"/>
                  <a:gd name="T70" fmla="*/ 11 w 102"/>
                  <a:gd name="T71" fmla="*/ 112 h 279"/>
                  <a:gd name="T72" fmla="*/ 16 w 102"/>
                  <a:gd name="T73" fmla="*/ 118 h 279"/>
                  <a:gd name="T74" fmla="*/ 23 w 102"/>
                  <a:gd name="T75" fmla="*/ 125 h 279"/>
                  <a:gd name="T76" fmla="*/ 30 w 102"/>
                  <a:gd name="T77" fmla="*/ 129 h 279"/>
                  <a:gd name="T78" fmla="*/ 38 w 102"/>
                  <a:gd name="T79" fmla="*/ 133 h 279"/>
                  <a:gd name="T80" fmla="*/ 38 w 102"/>
                  <a:gd name="T81" fmla="*/ 279 h 279"/>
                  <a:gd name="T82" fmla="*/ 64 w 102"/>
                  <a:gd name="T83"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279">
                    <a:moveTo>
                      <a:pt x="64" y="279"/>
                    </a:moveTo>
                    <a:lnTo>
                      <a:pt x="64" y="133"/>
                    </a:lnTo>
                    <a:lnTo>
                      <a:pt x="64" y="133"/>
                    </a:lnTo>
                    <a:lnTo>
                      <a:pt x="72" y="129"/>
                    </a:lnTo>
                    <a:lnTo>
                      <a:pt x="79" y="125"/>
                    </a:lnTo>
                    <a:lnTo>
                      <a:pt x="85" y="118"/>
                    </a:lnTo>
                    <a:lnTo>
                      <a:pt x="91" y="112"/>
                    </a:lnTo>
                    <a:lnTo>
                      <a:pt x="95" y="103"/>
                    </a:lnTo>
                    <a:lnTo>
                      <a:pt x="99" y="94"/>
                    </a:lnTo>
                    <a:lnTo>
                      <a:pt x="100" y="85"/>
                    </a:lnTo>
                    <a:lnTo>
                      <a:pt x="102" y="74"/>
                    </a:lnTo>
                    <a:lnTo>
                      <a:pt x="102" y="74"/>
                    </a:lnTo>
                    <a:lnTo>
                      <a:pt x="100" y="62"/>
                    </a:lnTo>
                    <a:lnTo>
                      <a:pt x="97" y="48"/>
                    </a:lnTo>
                    <a:lnTo>
                      <a:pt x="92" y="36"/>
                    </a:lnTo>
                    <a:lnTo>
                      <a:pt x="87" y="24"/>
                    </a:lnTo>
                    <a:lnTo>
                      <a:pt x="79" y="14"/>
                    </a:lnTo>
                    <a:lnTo>
                      <a:pt x="70" y="6"/>
                    </a:lnTo>
                    <a:lnTo>
                      <a:pt x="61" y="1"/>
                    </a:lnTo>
                    <a:lnTo>
                      <a:pt x="56" y="0"/>
                    </a:lnTo>
                    <a:lnTo>
                      <a:pt x="50" y="0"/>
                    </a:lnTo>
                    <a:lnTo>
                      <a:pt x="50" y="0"/>
                    </a:lnTo>
                    <a:lnTo>
                      <a:pt x="46" y="0"/>
                    </a:lnTo>
                    <a:lnTo>
                      <a:pt x="41" y="1"/>
                    </a:lnTo>
                    <a:lnTo>
                      <a:pt x="31" y="6"/>
                    </a:lnTo>
                    <a:lnTo>
                      <a:pt x="23" y="14"/>
                    </a:lnTo>
                    <a:lnTo>
                      <a:pt x="15" y="24"/>
                    </a:lnTo>
                    <a:lnTo>
                      <a:pt x="10" y="36"/>
                    </a:lnTo>
                    <a:lnTo>
                      <a:pt x="4" y="48"/>
                    </a:lnTo>
                    <a:lnTo>
                      <a:pt x="2" y="62"/>
                    </a:lnTo>
                    <a:lnTo>
                      <a:pt x="0" y="74"/>
                    </a:lnTo>
                    <a:lnTo>
                      <a:pt x="0" y="74"/>
                    </a:lnTo>
                    <a:lnTo>
                      <a:pt x="2" y="85"/>
                    </a:lnTo>
                    <a:lnTo>
                      <a:pt x="3" y="94"/>
                    </a:lnTo>
                    <a:lnTo>
                      <a:pt x="7" y="103"/>
                    </a:lnTo>
                    <a:lnTo>
                      <a:pt x="11" y="112"/>
                    </a:lnTo>
                    <a:lnTo>
                      <a:pt x="16" y="118"/>
                    </a:lnTo>
                    <a:lnTo>
                      <a:pt x="23" y="125"/>
                    </a:lnTo>
                    <a:lnTo>
                      <a:pt x="30" y="129"/>
                    </a:lnTo>
                    <a:lnTo>
                      <a:pt x="38" y="133"/>
                    </a:lnTo>
                    <a:lnTo>
                      <a:pt x="38" y="279"/>
                    </a:lnTo>
                    <a:lnTo>
                      <a:pt x="64" y="279"/>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Rectangle 346"/>
              <p:cNvSpPr>
                <a:spLocks noChangeArrowheads="1"/>
              </p:cNvSpPr>
              <p:nvPr/>
            </p:nvSpPr>
            <p:spPr bwMode="auto">
              <a:xfrm>
                <a:off x="2736850" y="41275"/>
                <a:ext cx="26987" cy="76200"/>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347"/>
              <p:cNvSpPr>
                <a:spLocks/>
              </p:cNvSpPr>
              <p:nvPr/>
            </p:nvSpPr>
            <p:spPr bwMode="auto">
              <a:xfrm>
                <a:off x="2862263" y="41275"/>
                <a:ext cx="125412" cy="76200"/>
              </a:xfrm>
              <a:custGeom>
                <a:avLst/>
                <a:gdLst>
                  <a:gd name="T0" fmla="*/ 79 w 79"/>
                  <a:gd name="T1" fmla="*/ 48 h 48"/>
                  <a:gd name="T2" fmla="*/ 79 w 79"/>
                  <a:gd name="T3" fmla="*/ 0 h 48"/>
                  <a:gd name="T4" fmla="*/ 49 w 79"/>
                  <a:gd name="T5" fmla="*/ 0 h 48"/>
                  <a:gd name="T6" fmla="*/ 0 w 79"/>
                  <a:gd name="T7" fmla="*/ 48 h 48"/>
                  <a:gd name="T8" fmla="*/ 79 w 79"/>
                  <a:gd name="T9" fmla="*/ 48 h 48"/>
                </a:gdLst>
                <a:ahLst/>
                <a:cxnLst>
                  <a:cxn ang="0">
                    <a:pos x="T0" y="T1"/>
                  </a:cxn>
                  <a:cxn ang="0">
                    <a:pos x="T2" y="T3"/>
                  </a:cxn>
                  <a:cxn ang="0">
                    <a:pos x="T4" y="T5"/>
                  </a:cxn>
                  <a:cxn ang="0">
                    <a:pos x="T6" y="T7"/>
                  </a:cxn>
                  <a:cxn ang="0">
                    <a:pos x="T8" y="T9"/>
                  </a:cxn>
                </a:cxnLst>
                <a:rect l="0" t="0" r="r" b="b"/>
                <a:pathLst>
                  <a:path w="79" h="48">
                    <a:moveTo>
                      <a:pt x="79" y="48"/>
                    </a:moveTo>
                    <a:lnTo>
                      <a:pt x="79" y="0"/>
                    </a:lnTo>
                    <a:lnTo>
                      <a:pt x="49" y="0"/>
                    </a:lnTo>
                    <a:lnTo>
                      <a:pt x="0" y="48"/>
                    </a:lnTo>
                    <a:lnTo>
                      <a:pt x="79" y="4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348"/>
              <p:cNvSpPr>
                <a:spLocks/>
              </p:cNvSpPr>
              <p:nvPr/>
            </p:nvSpPr>
            <p:spPr bwMode="auto">
              <a:xfrm>
                <a:off x="2779713" y="41275"/>
                <a:ext cx="80962" cy="76200"/>
              </a:xfrm>
              <a:custGeom>
                <a:avLst/>
                <a:gdLst>
                  <a:gd name="T0" fmla="*/ 51 w 51"/>
                  <a:gd name="T1" fmla="*/ 0 h 48"/>
                  <a:gd name="T2" fmla="*/ 0 w 51"/>
                  <a:gd name="T3" fmla="*/ 0 h 48"/>
                  <a:gd name="T4" fmla="*/ 0 w 51"/>
                  <a:gd name="T5" fmla="*/ 48 h 48"/>
                  <a:gd name="T6" fmla="*/ 4 w 51"/>
                  <a:gd name="T7" fmla="*/ 48 h 48"/>
                  <a:gd name="T8" fmla="*/ 51 w 51"/>
                  <a:gd name="T9" fmla="*/ 0 h 48"/>
                </a:gdLst>
                <a:ahLst/>
                <a:cxnLst>
                  <a:cxn ang="0">
                    <a:pos x="T0" y="T1"/>
                  </a:cxn>
                  <a:cxn ang="0">
                    <a:pos x="T2" y="T3"/>
                  </a:cxn>
                  <a:cxn ang="0">
                    <a:pos x="T4" y="T5"/>
                  </a:cxn>
                  <a:cxn ang="0">
                    <a:pos x="T6" y="T7"/>
                  </a:cxn>
                  <a:cxn ang="0">
                    <a:pos x="T8" y="T9"/>
                  </a:cxn>
                </a:cxnLst>
                <a:rect l="0" t="0" r="r" b="b"/>
                <a:pathLst>
                  <a:path w="51" h="48">
                    <a:moveTo>
                      <a:pt x="51" y="0"/>
                    </a:moveTo>
                    <a:lnTo>
                      <a:pt x="0" y="0"/>
                    </a:lnTo>
                    <a:lnTo>
                      <a:pt x="0" y="48"/>
                    </a:lnTo>
                    <a:lnTo>
                      <a:pt x="4" y="48"/>
                    </a:lnTo>
                    <a:lnTo>
                      <a:pt x="51"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349"/>
              <p:cNvSpPr>
                <a:spLocks noEditPoints="1"/>
              </p:cNvSpPr>
              <p:nvPr/>
            </p:nvSpPr>
            <p:spPr bwMode="auto">
              <a:xfrm>
                <a:off x="2660650" y="-122238"/>
                <a:ext cx="401637" cy="400050"/>
              </a:xfrm>
              <a:custGeom>
                <a:avLst/>
                <a:gdLst>
                  <a:gd name="T0" fmla="*/ 157 w 253"/>
                  <a:gd name="T1" fmla="*/ 250 h 252"/>
                  <a:gd name="T2" fmla="*/ 188 w 253"/>
                  <a:gd name="T3" fmla="*/ 236 h 252"/>
                  <a:gd name="T4" fmla="*/ 215 w 253"/>
                  <a:gd name="T5" fmla="*/ 217 h 252"/>
                  <a:gd name="T6" fmla="*/ 235 w 253"/>
                  <a:gd name="T7" fmla="*/ 192 h 252"/>
                  <a:gd name="T8" fmla="*/ 249 w 253"/>
                  <a:gd name="T9" fmla="*/ 161 h 252"/>
                  <a:gd name="T10" fmla="*/ 253 w 253"/>
                  <a:gd name="T11" fmla="*/ 127 h 252"/>
                  <a:gd name="T12" fmla="*/ 251 w 253"/>
                  <a:gd name="T13" fmla="*/ 104 h 252"/>
                  <a:gd name="T14" fmla="*/ 241 w 253"/>
                  <a:gd name="T15" fmla="*/ 72 h 252"/>
                  <a:gd name="T16" fmla="*/ 222 w 253"/>
                  <a:gd name="T17" fmla="*/ 45 h 252"/>
                  <a:gd name="T18" fmla="*/ 197 w 253"/>
                  <a:gd name="T19" fmla="*/ 22 h 252"/>
                  <a:gd name="T20" fmla="*/ 168 w 253"/>
                  <a:gd name="T21" fmla="*/ 7 h 252"/>
                  <a:gd name="T22" fmla="*/ 146 w 253"/>
                  <a:gd name="T23" fmla="*/ 23 h 252"/>
                  <a:gd name="T24" fmla="*/ 172 w 253"/>
                  <a:gd name="T25" fmla="*/ 31 h 252"/>
                  <a:gd name="T26" fmla="*/ 146 w 253"/>
                  <a:gd name="T27" fmla="*/ 92 h 252"/>
                  <a:gd name="T28" fmla="*/ 169 w 253"/>
                  <a:gd name="T29" fmla="*/ 99 h 252"/>
                  <a:gd name="T30" fmla="*/ 208 w 253"/>
                  <a:gd name="T31" fmla="*/ 61 h 252"/>
                  <a:gd name="T32" fmla="*/ 230 w 253"/>
                  <a:gd name="T33" fmla="*/ 108 h 252"/>
                  <a:gd name="T34" fmla="*/ 233 w 253"/>
                  <a:gd name="T35" fmla="*/ 127 h 252"/>
                  <a:gd name="T36" fmla="*/ 229 w 253"/>
                  <a:gd name="T37" fmla="*/ 154 h 252"/>
                  <a:gd name="T38" fmla="*/ 207 w 253"/>
                  <a:gd name="T39" fmla="*/ 194 h 252"/>
                  <a:gd name="T40" fmla="*/ 164 w 253"/>
                  <a:gd name="T41" fmla="*/ 225 h 252"/>
                  <a:gd name="T42" fmla="*/ 146 w 253"/>
                  <a:gd name="T43" fmla="*/ 251 h 252"/>
                  <a:gd name="T44" fmla="*/ 146 w 253"/>
                  <a:gd name="T45" fmla="*/ 251 h 252"/>
                  <a:gd name="T46" fmla="*/ 137 w 253"/>
                  <a:gd name="T47" fmla="*/ 231 h 252"/>
                  <a:gd name="T48" fmla="*/ 118 w 253"/>
                  <a:gd name="T49" fmla="*/ 231 h 252"/>
                  <a:gd name="T50" fmla="*/ 75 w 253"/>
                  <a:gd name="T51" fmla="*/ 217 h 252"/>
                  <a:gd name="T52" fmla="*/ 114 w 253"/>
                  <a:gd name="T53" fmla="*/ 154 h 252"/>
                  <a:gd name="T54" fmla="*/ 146 w 253"/>
                  <a:gd name="T55" fmla="*/ 92 h 252"/>
                  <a:gd name="T56" fmla="*/ 137 w 253"/>
                  <a:gd name="T57" fmla="*/ 103 h 252"/>
                  <a:gd name="T58" fmla="*/ 81 w 253"/>
                  <a:gd name="T59" fmla="*/ 158 h 252"/>
                  <a:gd name="T60" fmla="*/ 35 w 253"/>
                  <a:gd name="T61" fmla="*/ 178 h 252"/>
                  <a:gd name="T62" fmla="*/ 22 w 253"/>
                  <a:gd name="T63" fmla="*/ 136 h 252"/>
                  <a:gd name="T64" fmla="*/ 22 w 253"/>
                  <a:gd name="T65" fmla="*/ 116 h 252"/>
                  <a:gd name="T66" fmla="*/ 30 w 253"/>
                  <a:gd name="T67" fmla="*/ 86 h 252"/>
                  <a:gd name="T68" fmla="*/ 46 w 253"/>
                  <a:gd name="T69" fmla="*/ 59 h 252"/>
                  <a:gd name="T70" fmla="*/ 68 w 253"/>
                  <a:gd name="T71" fmla="*/ 39 h 252"/>
                  <a:gd name="T72" fmla="*/ 96 w 253"/>
                  <a:gd name="T73" fmla="*/ 26 h 252"/>
                  <a:gd name="T74" fmla="*/ 127 w 253"/>
                  <a:gd name="T75" fmla="*/ 22 h 252"/>
                  <a:gd name="T76" fmla="*/ 146 w 253"/>
                  <a:gd name="T77" fmla="*/ 23 h 252"/>
                  <a:gd name="T78" fmla="*/ 127 w 253"/>
                  <a:gd name="T79" fmla="*/ 0 h 252"/>
                  <a:gd name="T80" fmla="*/ 102 w 253"/>
                  <a:gd name="T81" fmla="*/ 3 h 252"/>
                  <a:gd name="T82" fmla="*/ 67 w 253"/>
                  <a:gd name="T83" fmla="*/ 16 h 252"/>
                  <a:gd name="T84" fmla="*/ 38 w 253"/>
                  <a:gd name="T85" fmla="*/ 38 h 252"/>
                  <a:gd name="T86" fmla="*/ 17 w 253"/>
                  <a:gd name="T87" fmla="*/ 66 h 252"/>
                  <a:gd name="T88" fmla="*/ 3 w 253"/>
                  <a:gd name="T89" fmla="*/ 101 h 252"/>
                  <a:gd name="T90" fmla="*/ 0 w 253"/>
                  <a:gd name="T91" fmla="*/ 127 h 252"/>
                  <a:gd name="T92" fmla="*/ 6 w 253"/>
                  <a:gd name="T93" fmla="*/ 165 h 252"/>
                  <a:gd name="T94" fmla="*/ 22 w 253"/>
                  <a:gd name="T95" fmla="*/ 197 h 252"/>
                  <a:gd name="T96" fmla="*/ 46 w 253"/>
                  <a:gd name="T97" fmla="*/ 224 h 252"/>
                  <a:gd name="T98" fmla="*/ 77 w 253"/>
                  <a:gd name="T99" fmla="*/ 243 h 252"/>
                  <a:gd name="T100" fmla="*/ 114 w 253"/>
                  <a:gd name="T101"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3" h="252">
                    <a:moveTo>
                      <a:pt x="146" y="251"/>
                    </a:moveTo>
                    <a:lnTo>
                      <a:pt x="146" y="251"/>
                    </a:lnTo>
                    <a:lnTo>
                      <a:pt x="157" y="250"/>
                    </a:lnTo>
                    <a:lnTo>
                      <a:pt x="168" y="246"/>
                    </a:lnTo>
                    <a:lnTo>
                      <a:pt x="179" y="242"/>
                    </a:lnTo>
                    <a:lnTo>
                      <a:pt x="188" y="236"/>
                    </a:lnTo>
                    <a:lnTo>
                      <a:pt x="197" y="231"/>
                    </a:lnTo>
                    <a:lnTo>
                      <a:pt x="207" y="224"/>
                    </a:lnTo>
                    <a:lnTo>
                      <a:pt x="215" y="217"/>
                    </a:lnTo>
                    <a:lnTo>
                      <a:pt x="222" y="209"/>
                    </a:lnTo>
                    <a:lnTo>
                      <a:pt x="230" y="201"/>
                    </a:lnTo>
                    <a:lnTo>
                      <a:pt x="235" y="192"/>
                    </a:lnTo>
                    <a:lnTo>
                      <a:pt x="241" y="182"/>
                    </a:lnTo>
                    <a:lnTo>
                      <a:pt x="245" y="171"/>
                    </a:lnTo>
                    <a:lnTo>
                      <a:pt x="249" y="161"/>
                    </a:lnTo>
                    <a:lnTo>
                      <a:pt x="251" y="150"/>
                    </a:lnTo>
                    <a:lnTo>
                      <a:pt x="253" y="138"/>
                    </a:lnTo>
                    <a:lnTo>
                      <a:pt x="253" y="127"/>
                    </a:lnTo>
                    <a:lnTo>
                      <a:pt x="253" y="127"/>
                    </a:lnTo>
                    <a:lnTo>
                      <a:pt x="253" y="115"/>
                    </a:lnTo>
                    <a:lnTo>
                      <a:pt x="251" y="104"/>
                    </a:lnTo>
                    <a:lnTo>
                      <a:pt x="249" y="92"/>
                    </a:lnTo>
                    <a:lnTo>
                      <a:pt x="245" y="82"/>
                    </a:lnTo>
                    <a:lnTo>
                      <a:pt x="241" y="72"/>
                    </a:lnTo>
                    <a:lnTo>
                      <a:pt x="235" y="62"/>
                    </a:lnTo>
                    <a:lnTo>
                      <a:pt x="230" y="53"/>
                    </a:lnTo>
                    <a:lnTo>
                      <a:pt x="222" y="45"/>
                    </a:lnTo>
                    <a:lnTo>
                      <a:pt x="215" y="36"/>
                    </a:lnTo>
                    <a:lnTo>
                      <a:pt x="207" y="28"/>
                    </a:lnTo>
                    <a:lnTo>
                      <a:pt x="197" y="22"/>
                    </a:lnTo>
                    <a:lnTo>
                      <a:pt x="188" y="16"/>
                    </a:lnTo>
                    <a:lnTo>
                      <a:pt x="179" y="11"/>
                    </a:lnTo>
                    <a:lnTo>
                      <a:pt x="168" y="7"/>
                    </a:lnTo>
                    <a:lnTo>
                      <a:pt x="157" y="4"/>
                    </a:lnTo>
                    <a:lnTo>
                      <a:pt x="146" y="1"/>
                    </a:lnTo>
                    <a:lnTo>
                      <a:pt x="146" y="23"/>
                    </a:lnTo>
                    <a:lnTo>
                      <a:pt x="146" y="23"/>
                    </a:lnTo>
                    <a:lnTo>
                      <a:pt x="160" y="27"/>
                    </a:lnTo>
                    <a:lnTo>
                      <a:pt x="172" y="31"/>
                    </a:lnTo>
                    <a:lnTo>
                      <a:pt x="183" y="38"/>
                    </a:lnTo>
                    <a:lnTo>
                      <a:pt x="193" y="46"/>
                    </a:lnTo>
                    <a:lnTo>
                      <a:pt x="146" y="92"/>
                    </a:lnTo>
                    <a:lnTo>
                      <a:pt x="146" y="123"/>
                    </a:lnTo>
                    <a:lnTo>
                      <a:pt x="166" y="103"/>
                    </a:lnTo>
                    <a:lnTo>
                      <a:pt x="169" y="99"/>
                    </a:lnTo>
                    <a:lnTo>
                      <a:pt x="173" y="96"/>
                    </a:lnTo>
                    <a:lnTo>
                      <a:pt x="208" y="61"/>
                    </a:lnTo>
                    <a:lnTo>
                      <a:pt x="208" y="61"/>
                    </a:lnTo>
                    <a:lnTo>
                      <a:pt x="218" y="74"/>
                    </a:lnTo>
                    <a:lnTo>
                      <a:pt x="226" y="90"/>
                    </a:lnTo>
                    <a:lnTo>
                      <a:pt x="230" y="108"/>
                    </a:lnTo>
                    <a:lnTo>
                      <a:pt x="231" y="117"/>
                    </a:lnTo>
                    <a:lnTo>
                      <a:pt x="233" y="127"/>
                    </a:lnTo>
                    <a:lnTo>
                      <a:pt x="233" y="127"/>
                    </a:lnTo>
                    <a:lnTo>
                      <a:pt x="231" y="136"/>
                    </a:lnTo>
                    <a:lnTo>
                      <a:pt x="230" y="146"/>
                    </a:lnTo>
                    <a:lnTo>
                      <a:pt x="229" y="154"/>
                    </a:lnTo>
                    <a:lnTo>
                      <a:pt x="226" y="163"/>
                    </a:lnTo>
                    <a:lnTo>
                      <a:pt x="218" y="180"/>
                    </a:lnTo>
                    <a:lnTo>
                      <a:pt x="207" y="194"/>
                    </a:lnTo>
                    <a:lnTo>
                      <a:pt x="195" y="207"/>
                    </a:lnTo>
                    <a:lnTo>
                      <a:pt x="180" y="217"/>
                    </a:lnTo>
                    <a:lnTo>
                      <a:pt x="164" y="225"/>
                    </a:lnTo>
                    <a:lnTo>
                      <a:pt x="156" y="228"/>
                    </a:lnTo>
                    <a:lnTo>
                      <a:pt x="146" y="230"/>
                    </a:lnTo>
                    <a:lnTo>
                      <a:pt x="146" y="251"/>
                    </a:lnTo>
                    <a:close/>
                    <a:moveTo>
                      <a:pt x="127" y="252"/>
                    </a:moveTo>
                    <a:lnTo>
                      <a:pt x="127" y="252"/>
                    </a:lnTo>
                    <a:lnTo>
                      <a:pt x="146" y="251"/>
                    </a:lnTo>
                    <a:lnTo>
                      <a:pt x="146" y="230"/>
                    </a:lnTo>
                    <a:lnTo>
                      <a:pt x="146" y="230"/>
                    </a:lnTo>
                    <a:lnTo>
                      <a:pt x="137" y="231"/>
                    </a:lnTo>
                    <a:lnTo>
                      <a:pt x="127" y="232"/>
                    </a:lnTo>
                    <a:lnTo>
                      <a:pt x="127" y="232"/>
                    </a:lnTo>
                    <a:lnTo>
                      <a:pt x="118" y="231"/>
                    </a:lnTo>
                    <a:lnTo>
                      <a:pt x="108" y="230"/>
                    </a:lnTo>
                    <a:lnTo>
                      <a:pt x="91" y="225"/>
                    </a:lnTo>
                    <a:lnTo>
                      <a:pt x="75" y="217"/>
                    </a:lnTo>
                    <a:lnTo>
                      <a:pt x="60" y="208"/>
                    </a:lnTo>
                    <a:lnTo>
                      <a:pt x="111" y="158"/>
                    </a:lnTo>
                    <a:lnTo>
                      <a:pt x="114" y="154"/>
                    </a:lnTo>
                    <a:lnTo>
                      <a:pt x="118" y="151"/>
                    </a:lnTo>
                    <a:lnTo>
                      <a:pt x="146" y="123"/>
                    </a:lnTo>
                    <a:lnTo>
                      <a:pt x="146" y="92"/>
                    </a:lnTo>
                    <a:lnTo>
                      <a:pt x="143" y="96"/>
                    </a:lnTo>
                    <a:lnTo>
                      <a:pt x="139" y="99"/>
                    </a:lnTo>
                    <a:lnTo>
                      <a:pt x="137" y="103"/>
                    </a:lnTo>
                    <a:lnTo>
                      <a:pt x="88" y="151"/>
                    </a:lnTo>
                    <a:lnTo>
                      <a:pt x="84" y="154"/>
                    </a:lnTo>
                    <a:lnTo>
                      <a:pt x="81" y="158"/>
                    </a:lnTo>
                    <a:lnTo>
                      <a:pt x="45" y="193"/>
                    </a:lnTo>
                    <a:lnTo>
                      <a:pt x="45" y="193"/>
                    </a:lnTo>
                    <a:lnTo>
                      <a:pt x="35" y="178"/>
                    </a:lnTo>
                    <a:lnTo>
                      <a:pt x="29" y="162"/>
                    </a:lnTo>
                    <a:lnTo>
                      <a:pt x="23" y="144"/>
                    </a:lnTo>
                    <a:lnTo>
                      <a:pt x="22" y="136"/>
                    </a:lnTo>
                    <a:lnTo>
                      <a:pt x="22" y="127"/>
                    </a:lnTo>
                    <a:lnTo>
                      <a:pt x="22" y="127"/>
                    </a:lnTo>
                    <a:lnTo>
                      <a:pt x="22" y="116"/>
                    </a:lnTo>
                    <a:lnTo>
                      <a:pt x="23" y="105"/>
                    </a:lnTo>
                    <a:lnTo>
                      <a:pt x="26" y="96"/>
                    </a:lnTo>
                    <a:lnTo>
                      <a:pt x="30" y="86"/>
                    </a:lnTo>
                    <a:lnTo>
                      <a:pt x="34" y="77"/>
                    </a:lnTo>
                    <a:lnTo>
                      <a:pt x="40" y="68"/>
                    </a:lnTo>
                    <a:lnTo>
                      <a:pt x="46" y="59"/>
                    </a:lnTo>
                    <a:lnTo>
                      <a:pt x="53" y="53"/>
                    </a:lnTo>
                    <a:lnTo>
                      <a:pt x="60" y="46"/>
                    </a:lnTo>
                    <a:lnTo>
                      <a:pt x="68" y="39"/>
                    </a:lnTo>
                    <a:lnTo>
                      <a:pt x="77" y="34"/>
                    </a:lnTo>
                    <a:lnTo>
                      <a:pt x="85" y="30"/>
                    </a:lnTo>
                    <a:lnTo>
                      <a:pt x="96" y="26"/>
                    </a:lnTo>
                    <a:lnTo>
                      <a:pt x="106" y="23"/>
                    </a:lnTo>
                    <a:lnTo>
                      <a:pt x="116" y="22"/>
                    </a:lnTo>
                    <a:lnTo>
                      <a:pt x="127" y="22"/>
                    </a:lnTo>
                    <a:lnTo>
                      <a:pt x="127" y="22"/>
                    </a:lnTo>
                    <a:lnTo>
                      <a:pt x="137" y="22"/>
                    </a:lnTo>
                    <a:lnTo>
                      <a:pt x="146" y="23"/>
                    </a:lnTo>
                    <a:lnTo>
                      <a:pt x="146" y="1"/>
                    </a:lnTo>
                    <a:lnTo>
                      <a:pt x="146" y="1"/>
                    </a:lnTo>
                    <a:lnTo>
                      <a:pt x="127" y="0"/>
                    </a:lnTo>
                    <a:lnTo>
                      <a:pt x="127" y="0"/>
                    </a:lnTo>
                    <a:lnTo>
                      <a:pt x="114" y="1"/>
                    </a:lnTo>
                    <a:lnTo>
                      <a:pt x="102" y="3"/>
                    </a:lnTo>
                    <a:lnTo>
                      <a:pt x="89" y="7"/>
                    </a:lnTo>
                    <a:lnTo>
                      <a:pt x="77" y="11"/>
                    </a:lnTo>
                    <a:lnTo>
                      <a:pt x="67" y="16"/>
                    </a:lnTo>
                    <a:lnTo>
                      <a:pt x="56" y="22"/>
                    </a:lnTo>
                    <a:lnTo>
                      <a:pt x="46" y="30"/>
                    </a:lnTo>
                    <a:lnTo>
                      <a:pt x="38" y="38"/>
                    </a:lnTo>
                    <a:lnTo>
                      <a:pt x="30" y="46"/>
                    </a:lnTo>
                    <a:lnTo>
                      <a:pt x="22" y="57"/>
                    </a:lnTo>
                    <a:lnTo>
                      <a:pt x="17" y="66"/>
                    </a:lnTo>
                    <a:lnTo>
                      <a:pt x="11" y="77"/>
                    </a:lnTo>
                    <a:lnTo>
                      <a:pt x="6" y="89"/>
                    </a:lnTo>
                    <a:lnTo>
                      <a:pt x="3" y="101"/>
                    </a:lnTo>
                    <a:lnTo>
                      <a:pt x="2" y="113"/>
                    </a:lnTo>
                    <a:lnTo>
                      <a:pt x="0" y="127"/>
                    </a:lnTo>
                    <a:lnTo>
                      <a:pt x="0" y="127"/>
                    </a:lnTo>
                    <a:lnTo>
                      <a:pt x="2" y="139"/>
                    </a:lnTo>
                    <a:lnTo>
                      <a:pt x="3" y="153"/>
                    </a:lnTo>
                    <a:lnTo>
                      <a:pt x="6" y="165"/>
                    </a:lnTo>
                    <a:lnTo>
                      <a:pt x="11" y="176"/>
                    </a:lnTo>
                    <a:lnTo>
                      <a:pt x="17" y="186"/>
                    </a:lnTo>
                    <a:lnTo>
                      <a:pt x="22" y="197"/>
                    </a:lnTo>
                    <a:lnTo>
                      <a:pt x="30" y="207"/>
                    </a:lnTo>
                    <a:lnTo>
                      <a:pt x="38" y="216"/>
                    </a:lnTo>
                    <a:lnTo>
                      <a:pt x="46" y="224"/>
                    </a:lnTo>
                    <a:lnTo>
                      <a:pt x="56" y="231"/>
                    </a:lnTo>
                    <a:lnTo>
                      <a:pt x="67" y="238"/>
                    </a:lnTo>
                    <a:lnTo>
                      <a:pt x="77" y="243"/>
                    </a:lnTo>
                    <a:lnTo>
                      <a:pt x="89" y="247"/>
                    </a:lnTo>
                    <a:lnTo>
                      <a:pt x="102" y="250"/>
                    </a:lnTo>
                    <a:lnTo>
                      <a:pt x="114" y="252"/>
                    </a:lnTo>
                    <a:lnTo>
                      <a:pt x="127" y="252"/>
                    </a:lnTo>
                    <a:lnTo>
                      <a:pt x="127" y="252"/>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350"/>
              <p:cNvSpPr>
                <a:spLocks noEditPoints="1"/>
              </p:cNvSpPr>
              <p:nvPr/>
            </p:nvSpPr>
            <p:spPr bwMode="auto">
              <a:xfrm>
                <a:off x="6149975" y="179387"/>
                <a:ext cx="311150" cy="77788"/>
              </a:xfrm>
              <a:custGeom>
                <a:avLst/>
                <a:gdLst>
                  <a:gd name="T0" fmla="*/ 99 w 196"/>
                  <a:gd name="T1" fmla="*/ 41 h 49"/>
                  <a:gd name="T2" fmla="*/ 168 w 196"/>
                  <a:gd name="T3" fmla="*/ 41 h 49"/>
                  <a:gd name="T4" fmla="*/ 174 w 196"/>
                  <a:gd name="T5" fmla="*/ 49 h 49"/>
                  <a:gd name="T6" fmla="*/ 196 w 196"/>
                  <a:gd name="T7" fmla="*/ 49 h 49"/>
                  <a:gd name="T8" fmla="*/ 160 w 196"/>
                  <a:gd name="T9" fmla="*/ 0 h 49"/>
                  <a:gd name="T10" fmla="*/ 137 w 196"/>
                  <a:gd name="T11" fmla="*/ 0 h 49"/>
                  <a:gd name="T12" fmla="*/ 142 w 196"/>
                  <a:gd name="T13" fmla="*/ 7 h 49"/>
                  <a:gd name="T14" fmla="*/ 99 w 196"/>
                  <a:gd name="T15" fmla="*/ 7 h 49"/>
                  <a:gd name="T16" fmla="*/ 99 w 196"/>
                  <a:gd name="T17" fmla="*/ 19 h 49"/>
                  <a:gd name="T18" fmla="*/ 151 w 196"/>
                  <a:gd name="T19" fmla="*/ 19 h 49"/>
                  <a:gd name="T20" fmla="*/ 158 w 196"/>
                  <a:gd name="T21" fmla="*/ 29 h 49"/>
                  <a:gd name="T22" fmla="*/ 99 w 196"/>
                  <a:gd name="T23" fmla="*/ 29 h 49"/>
                  <a:gd name="T24" fmla="*/ 99 w 196"/>
                  <a:gd name="T25" fmla="*/ 41 h 49"/>
                  <a:gd name="T26" fmla="*/ 29 w 196"/>
                  <a:gd name="T27" fmla="*/ 41 h 49"/>
                  <a:gd name="T28" fmla="*/ 99 w 196"/>
                  <a:gd name="T29" fmla="*/ 41 h 49"/>
                  <a:gd name="T30" fmla="*/ 99 w 196"/>
                  <a:gd name="T31" fmla="*/ 29 h 49"/>
                  <a:gd name="T32" fmla="*/ 39 w 196"/>
                  <a:gd name="T33" fmla="*/ 29 h 49"/>
                  <a:gd name="T34" fmla="*/ 45 w 196"/>
                  <a:gd name="T35" fmla="*/ 19 h 49"/>
                  <a:gd name="T36" fmla="*/ 99 w 196"/>
                  <a:gd name="T37" fmla="*/ 19 h 49"/>
                  <a:gd name="T38" fmla="*/ 99 w 196"/>
                  <a:gd name="T39" fmla="*/ 7 h 49"/>
                  <a:gd name="T40" fmla="*/ 56 w 196"/>
                  <a:gd name="T41" fmla="*/ 7 h 49"/>
                  <a:gd name="T42" fmla="*/ 60 w 196"/>
                  <a:gd name="T43" fmla="*/ 0 h 49"/>
                  <a:gd name="T44" fmla="*/ 38 w 196"/>
                  <a:gd name="T45" fmla="*/ 0 h 49"/>
                  <a:gd name="T46" fmla="*/ 0 w 196"/>
                  <a:gd name="T47" fmla="*/ 49 h 49"/>
                  <a:gd name="T48" fmla="*/ 23 w 196"/>
                  <a:gd name="T49" fmla="*/ 49 h 49"/>
                  <a:gd name="T50" fmla="*/ 29 w 196"/>
                  <a:gd name="T51"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6" h="49">
                    <a:moveTo>
                      <a:pt x="99" y="41"/>
                    </a:moveTo>
                    <a:lnTo>
                      <a:pt x="168" y="41"/>
                    </a:lnTo>
                    <a:lnTo>
                      <a:pt x="174" y="49"/>
                    </a:lnTo>
                    <a:lnTo>
                      <a:pt x="196" y="49"/>
                    </a:lnTo>
                    <a:lnTo>
                      <a:pt x="160" y="0"/>
                    </a:lnTo>
                    <a:lnTo>
                      <a:pt x="137" y="0"/>
                    </a:lnTo>
                    <a:lnTo>
                      <a:pt x="142" y="7"/>
                    </a:lnTo>
                    <a:lnTo>
                      <a:pt x="99" y="7"/>
                    </a:lnTo>
                    <a:lnTo>
                      <a:pt x="99" y="19"/>
                    </a:lnTo>
                    <a:lnTo>
                      <a:pt x="151" y="19"/>
                    </a:lnTo>
                    <a:lnTo>
                      <a:pt x="158" y="29"/>
                    </a:lnTo>
                    <a:lnTo>
                      <a:pt x="99" y="29"/>
                    </a:lnTo>
                    <a:lnTo>
                      <a:pt x="99" y="41"/>
                    </a:lnTo>
                    <a:close/>
                    <a:moveTo>
                      <a:pt x="29" y="41"/>
                    </a:moveTo>
                    <a:lnTo>
                      <a:pt x="99" y="41"/>
                    </a:lnTo>
                    <a:lnTo>
                      <a:pt x="99" y="29"/>
                    </a:lnTo>
                    <a:lnTo>
                      <a:pt x="39" y="29"/>
                    </a:lnTo>
                    <a:lnTo>
                      <a:pt x="45" y="19"/>
                    </a:lnTo>
                    <a:lnTo>
                      <a:pt x="99" y="19"/>
                    </a:lnTo>
                    <a:lnTo>
                      <a:pt x="99" y="7"/>
                    </a:lnTo>
                    <a:lnTo>
                      <a:pt x="56" y="7"/>
                    </a:lnTo>
                    <a:lnTo>
                      <a:pt x="60" y="0"/>
                    </a:lnTo>
                    <a:lnTo>
                      <a:pt x="38" y="0"/>
                    </a:lnTo>
                    <a:lnTo>
                      <a:pt x="0" y="49"/>
                    </a:lnTo>
                    <a:lnTo>
                      <a:pt x="23" y="49"/>
                    </a:lnTo>
                    <a:lnTo>
                      <a:pt x="29" y="41"/>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351"/>
              <p:cNvSpPr>
                <a:spLocks noEditPoints="1"/>
              </p:cNvSpPr>
              <p:nvPr/>
            </p:nvSpPr>
            <p:spPr bwMode="auto">
              <a:xfrm>
                <a:off x="6167438" y="-122238"/>
                <a:ext cx="285750" cy="292100"/>
              </a:xfrm>
              <a:custGeom>
                <a:avLst/>
                <a:gdLst>
                  <a:gd name="T0" fmla="*/ 180 w 180"/>
                  <a:gd name="T1" fmla="*/ 0 h 184"/>
                  <a:gd name="T2" fmla="*/ 150 w 180"/>
                  <a:gd name="T3" fmla="*/ 0 h 184"/>
                  <a:gd name="T4" fmla="*/ 150 w 180"/>
                  <a:gd name="T5" fmla="*/ 39 h 184"/>
                  <a:gd name="T6" fmla="*/ 165 w 180"/>
                  <a:gd name="T7" fmla="*/ 39 h 184"/>
                  <a:gd name="T8" fmla="*/ 165 w 180"/>
                  <a:gd name="T9" fmla="*/ 130 h 184"/>
                  <a:gd name="T10" fmla="*/ 150 w 180"/>
                  <a:gd name="T11" fmla="*/ 130 h 184"/>
                  <a:gd name="T12" fmla="*/ 150 w 180"/>
                  <a:gd name="T13" fmla="*/ 146 h 184"/>
                  <a:gd name="T14" fmla="*/ 165 w 180"/>
                  <a:gd name="T15" fmla="*/ 146 h 184"/>
                  <a:gd name="T16" fmla="*/ 165 w 180"/>
                  <a:gd name="T17" fmla="*/ 163 h 184"/>
                  <a:gd name="T18" fmla="*/ 150 w 180"/>
                  <a:gd name="T19" fmla="*/ 163 h 184"/>
                  <a:gd name="T20" fmla="*/ 150 w 180"/>
                  <a:gd name="T21" fmla="*/ 184 h 184"/>
                  <a:gd name="T22" fmla="*/ 180 w 180"/>
                  <a:gd name="T23" fmla="*/ 184 h 184"/>
                  <a:gd name="T24" fmla="*/ 180 w 180"/>
                  <a:gd name="T25" fmla="*/ 0 h 184"/>
                  <a:gd name="T26" fmla="*/ 180 w 180"/>
                  <a:gd name="T27" fmla="*/ 0 h 184"/>
                  <a:gd name="T28" fmla="*/ 150 w 180"/>
                  <a:gd name="T29" fmla="*/ 0 h 184"/>
                  <a:gd name="T30" fmla="*/ 89 w 180"/>
                  <a:gd name="T31" fmla="*/ 0 h 184"/>
                  <a:gd name="T32" fmla="*/ 89 w 180"/>
                  <a:gd name="T33" fmla="*/ 14 h 184"/>
                  <a:gd name="T34" fmla="*/ 142 w 180"/>
                  <a:gd name="T35" fmla="*/ 14 h 184"/>
                  <a:gd name="T36" fmla="*/ 142 w 180"/>
                  <a:gd name="T37" fmla="*/ 24 h 184"/>
                  <a:gd name="T38" fmla="*/ 89 w 180"/>
                  <a:gd name="T39" fmla="*/ 24 h 184"/>
                  <a:gd name="T40" fmla="*/ 89 w 180"/>
                  <a:gd name="T41" fmla="*/ 39 h 184"/>
                  <a:gd name="T42" fmla="*/ 150 w 180"/>
                  <a:gd name="T43" fmla="*/ 39 h 184"/>
                  <a:gd name="T44" fmla="*/ 150 w 180"/>
                  <a:gd name="T45" fmla="*/ 0 h 184"/>
                  <a:gd name="T46" fmla="*/ 89 w 180"/>
                  <a:gd name="T47" fmla="*/ 184 h 184"/>
                  <a:gd name="T48" fmla="*/ 150 w 180"/>
                  <a:gd name="T49" fmla="*/ 184 h 184"/>
                  <a:gd name="T50" fmla="*/ 150 w 180"/>
                  <a:gd name="T51" fmla="*/ 163 h 184"/>
                  <a:gd name="T52" fmla="*/ 134 w 180"/>
                  <a:gd name="T53" fmla="*/ 163 h 184"/>
                  <a:gd name="T54" fmla="*/ 134 w 180"/>
                  <a:gd name="T55" fmla="*/ 146 h 184"/>
                  <a:gd name="T56" fmla="*/ 150 w 180"/>
                  <a:gd name="T57" fmla="*/ 146 h 184"/>
                  <a:gd name="T58" fmla="*/ 150 w 180"/>
                  <a:gd name="T59" fmla="*/ 130 h 184"/>
                  <a:gd name="T60" fmla="*/ 89 w 180"/>
                  <a:gd name="T61" fmla="*/ 130 h 184"/>
                  <a:gd name="T62" fmla="*/ 89 w 180"/>
                  <a:gd name="T63" fmla="*/ 184 h 184"/>
                  <a:gd name="T64" fmla="*/ 89 w 180"/>
                  <a:gd name="T65" fmla="*/ 0 h 184"/>
                  <a:gd name="T66" fmla="*/ 30 w 180"/>
                  <a:gd name="T67" fmla="*/ 0 h 184"/>
                  <a:gd name="T68" fmla="*/ 30 w 180"/>
                  <a:gd name="T69" fmla="*/ 39 h 184"/>
                  <a:gd name="T70" fmla="*/ 89 w 180"/>
                  <a:gd name="T71" fmla="*/ 39 h 184"/>
                  <a:gd name="T72" fmla="*/ 89 w 180"/>
                  <a:gd name="T73" fmla="*/ 24 h 184"/>
                  <a:gd name="T74" fmla="*/ 38 w 180"/>
                  <a:gd name="T75" fmla="*/ 24 h 184"/>
                  <a:gd name="T76" fmla="*/ 38 w 180"/>
                  <a:gd name="T77" fmla="*/ 14 h 184"/>
                  <a:gd name="T78" fmla="*/ 89 w 180"/>
                  <a:gd name="T79" fmla="*/ 14 h 184"/>
                  <a:gd name="T80" fmla="*/ 89 w 180"/>
                  <a:gd name="T81" fmla="*/ 0 h 184"/>
                  <a:gd name="T82" fmla="*/ 30 w 180"/>
                  <a:gd name="T83" fmla="*/ 184 h 184"/>
                  <a:gd name="T84" fmla="*/ 89 w 180"/>
                  <a:gd name="T85" fmla="*/ 184 h 184"/>
                  <a:gd name="T86" fmla="*/ 89 w 180"/>
                  <a:gd name="T87" fmla="*/ 130 h 184"/>
                  <a:gd name="T88" fmla="*/ 30 w 180"/>
                  <a:gd name="T89" fmla="*/ 130 h 184"/>
                  <a:gd name="T90" fmla="*/ 30 w 180"/>
                  <a:gd name="T91" fmla="*/ 146 h 184"/>
                  <a:gd name="T92" fmla="*/ 46 w 180"/>
                  <a:gd name="T93" fmla="*/ 146 h 184"/>
                  <a:gd name="T94" fmla="*/ 46 w 180"/>
                  <a:gd name="T95" fmla="*/ 163 h 184"/>
                  <a:gd name="T96" fmla="*/ 30 w 180"/>
                  <a:gd name="T97" fmla="*/ 163 h 184"/>
                  <a:gd name="T98" fmla="*/ 30 w 180"/>
                  <a:gd name="T99" fmla="*/ 184 h 184"/>
                  <a:gd name="T100" fmla="*/ 30 w 180"/>
                  <a:gd name="T101" fmla="*/ 0 h 184"/>
                  <a:gd name="T102" fmla="*/ 0 w 180"/>
                  <a:gd name="T103" fmla="*/ 0 h 184"/>
                  <a:gd name="T104" fmla="*/ 0 w 180"/>
                  <a:gd name="T105" fmla="*/ 184 h 184"/>
                  <a:gd name="T106" fmla="*/ 30 w 180"/>
                  <a:gd name="T107" fmla="*/ 184 h 184"/>
                  <a:gd name="T108" fmla="*/ 30 w 180"/>
                  <a:gd name="T109" fmla="*/ 163 h 184"/>
                  <a:gd name="T110" fmla="*/ 14 w 180"/>
                  <a:gd name="T111" fmla="*/ 163 h 184"/>
                  <a:gd name="T112" fmla="*/ 14 w 180"/>
                  <a:gd name="T113" fmla="*/ 146 h 184"/>
                  <a:gd name="T114" fmla="*/ 30 w 180"/>
                  <a:gd name="T115" fmla="*/ 146 h 184"/>
                  <a:gd name="T116" fmla="*/ 30 w 180"/>
                  <a:gd name="T117" fmla="*/ 130 h 184"/>
                  <a:gd name="T118" fmla="*/ 14 w 180"/>
                  <a:gd name="T119" fmla="*/ 130 h 184"/>
                  <a:gd name="T120" fmla="*/ 14 w 180"/>
                  <a:gd name="T121" fmla="*/ 39 h 184"/>
                  <a:gd name="T122" fmla="*/ 30 w 180"/>
                  <a:gd name="T123" fmla="*/ 39 h 184"/>
                  <a:gd name="T124" fmla="*/ 30 w 180"/>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 h="184">
                    <a:moveTo>
                      <a:pt x="180" y="0"/>
                    </a:moveTo>
                    <a:lnTo>
                      <a:pt x="150" y="0"/>
                    </a:lnTo>
                    <a:lnTo>
                      <a:pt x="150" y="39"/>
                    </a:lnTo>
                    <a:lnTo>
                      <a:pt x="165" y="39"/>
                    </a:lnTo>
                    <a:lnTo>
                      <a:pt x="165" y="130"/>
                    </a:lnTo>
                    <a:lnTo>
                      <a:pt x="150" y="130"/>
                    </a:lnTo>
                    <a:lnTo>
                      <a:pt x="150" y="146"/>
                    </a:lnTo>
                    <a:lnTo>
                      <a:pt x="165" y="146"/>
                    </a:lnTo>
                    <a:lnTo>
                      <a:pt x="165" y="163"/>
                    </a:lnTo>
                    <a:lnTo>
                      <a:pt x="150" y="163"/>
                    </a:lnTo>
                    <a:lnTo>
                      <a:pt x="150" y="184"/>
                    </a:lnTo>
                    <a:lnTo>
                      <a:pt x="180" y="184"/>
                    </a:lnTo>
                    <a:lnTo>
                      <a:pt x="180" y="0"/>
                    </a:lnTo>
                    <a:lnTo>
                      <a:pt x="180" y="0"/>
                    </a:lnTo>
                    <a:close/>
                    <a:moveTo>
                      <a:pt x="150" y="0"/>
                    </a:moveTo>
                    <a:lnTo>
                      <a:pt x="89" y="0"/>
                    </a:lnTo>
                    <a:lnTo>
                      <a:pt x="89" y="14"/>
                    </a:lnTo>
                    <a:lnTo>
                      <a:pt x="142" y="14"/>
                    </a:lnTo>
                    <a:lnTo>
                      <a:pt x="142" y="24"/>
                    </a:lnTo>
                    <a:lnTo>
                      <a:pt x="89" y="24"/>
                    </a:lnTo>
                    <a:lnTo>
                      <a:pt x="89" y="39"/>
                    </a:lnTo>
                    <a:lnTo>
                      <a:pt x="150" y="39"/>
                    </a:lnTo>
                    <a:lnTo>
                      <a:pt x="150" y="0"/>
                    </a:lnTo>
                    <a:close/>
                    <a:moveTo>
                      <a:pt x="89" y="184"/>
                    </a:moveTo>
                    <a:lnTo>
                      <a:pt x="150" y="184"/>
                    </a:lnTo>
                    <a:lnTo>
                      <a:pt x="150" y="163"/>
                    </a:lnTo>
                    <a:lnTo>
                      <a:pt x="134" y="163"/>
                    </a:lnTo>
                    <a:lnTo>
                      <a:pt x="134" y="146"/>
                    </a:lnTo>
                    <a:lnTo>
                      <a:pt x="150" y="146"/>
                    </a:lnTo>
                    <a:lnTo>
                      <a:pt x="150" y="130"/>
                    </a:lnTo>
                    <a:lnTo>
                      <a:pt x="89" y="130"/>
                    </a:lnTo>
                    <a:lnTo>
                      <a:pt x="89" y="184"/>
                    </a:lnTo>
                    <a:close/>
                    <a:moveTo>
                      <a:pt x="89" y="0"/>
                    </a:moveTo>
                    <a:lnTo>
                      <a:pt x="30" y="0"/>
                    </a:lnTo>
                    <a:lnTo>
                      <a:pt x="30" y="39"/>
                    </a:lnTo>
                    <a:lnTo>
                      <a:pt x="89" y="39"/>
                    </a:lnTo>
                    <a:lnTo>
                      <a:pt x="89" y="24"/>
                    </a:lnTo>
                    <a:lnTo>
                      <a:pt x="38" y="24"/>
                    </a:lnTo>
                    <a:lnTo>
                      <a:pt x="38" y="14"/>
                    </a:lnTo>
                    <a:lnTo>
                      <a:pt x="89" y="14"/>
                    </a:lnTo>
                    <a:lnTo>
                      <a:pt x="89" y="0"/>
                    </a:lnTo>
                    <a:close/>
                    <a:moveTo>
                      <a:pt x="30" y="184"/>
                    </a:moveTo>
                    <a:lnTo>
                      <a:pt x="89" y="184"/>
                    </a:lnTo>
                    <a:lnTo>
                      <a:pt x="89" y="130"/>
                    </a:lnTo>
                    <a:lnTo>
                      <a:pt x="30" y="130"/>
                    </a:lnTo>
                    <a:lnTo>
                      <a:pt x="30" y="146"/>
                    </a:lnTo>
                    <a:lnTo>
                      <a:pt x="46" y="146"/>
                    </a:lnTo>
                    <a:lnTo>
                      <a:pt x="46" y="163"/>
                    </a:lnTo>
                    <a:lnTo>
                      <a:pt x="30" y="163"/>
                    </a:lnTo>
                    <a:lnTo>
                      <a:pt x="30" y="184"/>
                    </a:lnTo>
                    <a:close/>
                    <a:moveTo>
                      <a:pt x="30" y="0"/>
                    </a:moveTo>
                    <a:lnTo>
                      <a:pt x="0" y="0"/>
                    </a:lnTo>
                    <a:lnTo>
                      <a:pt x="0" y="184"/>
                    </a:lnTo>
                    <a:lnTo>
                      <a:pt x="30" y="184"/>
                    </a:lnTo>
                    <a:lnTo>
                      <a:pt x="30" y="163"/>
                    </a:lnTo>
                    <a:lnTo>
                      <a:pt x="14" y="163"/>
                    </a:lnTo>
                    <a:lnTo>
                      <a:pt x="14" y="146"/>
                    </a:lnTo>
                    <a:lnTo>
                      <a:pt x="30" y="146"/>
                    </a:lnTo>
                    <a:lnTo>
                      <a:pt x="30" y="130"/>
                    </a:lnTo>
                    <a:lnTo>
                      <a:pt x="14" y="130"/>
                    </a:lnTo>
                    <a:lnTo>
                      <a:pt x="14" y="39"/>
                    </a:lnTo>
                    <a:lnTo>
                      <a:pt x="30" y="39"/>
                    </a:lnTo>
                    <a:lnTo>
                      <a:pt x="30"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352"/>
              <p:cNvSpPr>
                <a:spLocks/>
              </p:cNvSpPr>
              <p:nvPr/>
            </p:nvSpPr>
            <p:spPr bwMode="auto">
              <a:xfrm>
                <a:off x="6927850" y="1512887"/>
                <a:ext cx="84137" cy="77788"/>
              </a:xfrm>
              <a:custGeom>
                <a:avLst/>
                <a:gdLst>
                  <a:gd name="T0" fmla="*/ 38 w 53"/>
                  <a:gd name="T1" fmla="*/ 0 h 49"/>
                  <a:gd name="T2" fmla="*/ 0 w 53"/>
                  <a:gd name="T3" fmla="*/ 49 h 49"/>
                  <a:gd name="T4" fmla="*/ 25 w 53"/>
                  <a:gd name="T5" fmla="*/ 49 h 49"/>
                  <a:gd name="T6" fmla="*/ 53 w 53"/>
                  <a:gd name="T7" fmla="*/ 11 h 49"/>
                  <a:gd name="T8" fmla="*/ 53 w 53"/>
                  <a:gd name="T9" fmla="*/ 11 h 49"/>
                  <a:gd name="T10" fmla="*/ 48 w 53"/>
                  <a:gd name="T11" fmla="*/ 10 h 49"/>
                  <a:gd name="T12" fmla="*/ 44 w 53"/>
                  <a:gd name="T13" fmla="*/ 8 h 49"/>
                  <a:gd name="T14" fmla="*/ 41 w 53"/>
                  <a:gd name="T15" fmla="*/ 4 h 49"/>
                  <a:gd name="T16" fmla="*/ 38 w 53"/>
                  <a:gd name="T17" fmla="*/ 0 h 49"/>
                  <a:gd name="T18" fmla="*/ 38 w 53"/>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9">
                    <a:moveTo>
                      <a:pt x="38" y="0"/>
                    </a:moveTo>
                    <a:lnTo>
                      <a:pt x="0" y="49"/>
                    </a:lnTo>
                    <a:lnTo>
                      <a:pt x="25" y="49"/>
                    </a:lnTo>
                    <a:lnTo>
                      <a:pt x="53" y="11"/>
                    </a:lnTo>
                    <a:lnTo>
                      <a:pt x="53" y="11"/>
                    </a:lnTo>
                    <a:lnTo>
                      <a:pt x="48" y="10"/>
                    </a:lnTo>
                    <a:lnTo>
                      <a:pt x="44" y="8"/>
                    </a:lnTo>
                    <a:lnTo>
                      <a:pt x="41" y="4"/>
                    </a:lnTo>
                    <a:lnTo>
                      <a:pt x="38" y="0"/>
                    </a:lnTo>
                    <a:lnTo>
                      <a:pt x="38"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353"/>
              <p:cNvSpPr>
                <a:spLocks/>
              </p:cNvSpPr>
              <p:nvPr/>
            </p:nvSpPr>
            <p:spPr bwMode="auto">
              <a:xfrm>
                <a:off x="6994525" y="1477962"/>
                <a:ext cx="42862" cy="42863"/>
              </a:xfrm>
              <a:custGeom>
                <a:avLst/>
                <a:gdLst>
                  <a:gd name="T0" fmla="*/ 14 w 27"/>
                  <a:gd name="T1" fmla="*/ 27 h 27"/>
                  <a:gd name="T2" fmla="*/ 14 w 27"/>
                  <a:gd name="T3" fmla="*/ 27 h 27"/>
                  <a:gd name="T4" fmla="*/ 15 w 27"/>
                  <a:gd name="T5" fmla="*/ 27 h 27"/>
                  <a:gd name="T6" fmla="*/ 15 w 27"/>
                  <a:gd name="T7" fmla="*/ 27 h 27"/>
                  <a:gd name="T8" fmla="*/ 16 w 27"/>
                  <a:gd name="T9" fmla="*/ 27 h 27"/>
                  <a:gd name="T10" fmla="*/ 16 w 27"/>
                  <a:gd name="T11" fmla="*/ 27 h 27"/>
                  <a:gd name="T12" fmla="*/ 22 w 27"/>
                  <a:gd name="T13" fmla="*/ 25 h 27"/>
                  <a:gd name="T14" fmla="*/ 24 w 27"/>
                  <a:gd name="T15" fmla="*/ 22 h 27"/>
                  <a:gd name="T16" fmla="*/ 27 w 27"/>
                  <a:gd name="T17" fmla="*/ 18 h 27"/>
                  <a:gd name="T18" fmla="*/ 27 w 27"/>
                  <a:gd name="T19" fmla="*/ 14 h 27"/>
                  <a:gd name="T20" fmla="*/ 27 w 27"/>
                  <a:gd name="T21" fmla="*/ 13 h 27"/>
                  <a:gd name="T22" fmla="*/ 27 w 27"/>
                  <a:gd name="T23" fmla="*/ 13 h 27"/>
                  <a:gd name="T24" fmla="*/ 27 w 27"/>
                  <a:gd name="T25" fmla="*/ 10 h 27"/>
                  <a:gd name="T26" fmla="*/ 27 w 27"/>
                  <a:gd name="T27" fmla="*/ 10 h 27"/>
                  <a:gd name="T28" fmla="*/ 26 w 27"/>
                  <a:gd name="T29" fmla="*/ 6 h 27"/>
                  <a:gd name="T30" fmla="*/ 22 w 27"/>
                  <a:gd name="T31" fmla="*/ 3 h 27"/>
                  <a:gd name="T32" fmla="*/ 18 w 27"/>
                  <a:gd name="T33" fmla="*/ 0 h 27"/>
                  <a:gd name="T34" fmla="*/ 14 w 27"/>
                  <a:gd name="T35" fmla="*/ 0 h 27"/>
                  <a:gd name="T36" fmla="*/ 14 w 27"/>
                  <a:gd name="T37" fmla="*/ 0 h 27"/>
                  <a:gd name="T38" fmla="*/ 11 w 27"/>
                  <a:gd name="T39" fmla="*/ 0 h 27"/>
                  <a:gd name="T40" fmla="*/ 11 w 27"/>
                  <a:gd name="T41" fmla="*/ 0 h 27"/>
                  <a:gd name="T42" fmla="*/ 6 w 27"/>
                  <a:gd name="T43" fmla="*/ 2 h 27"/>
                  <a:gd name="T44" fmla="*/ 3 w 27"/>
                  <a:gd name="T45" fmla="*/ 6 h 27"/>
                  <a:gd name="T46" fmla="*/ 0 w 27"/>
                  <a:gd name="T47" fmla="*/ 10 h 27"/>
                  <a:gd name="T48" fmla="*/ 0 w 27"/>
                  <a:gd name="T49" fmla="*/ 15 h 27"/>
                  <a:gd name="T50" fmla="*/ 0 w 27"/>
                  <a:gd name="T51" fmla="*/ 17 h 27"/>
                  <a:gd name="T52" fmla="*/ 0 w 27"/>
                  <a:gd name="T53" fmla="*/ 17 h 27"/>
                  <a:gd name="T54" fmla="*/ 3 w 27"/>
                  <a:gd name="T55" fmla="*/ 21 h 27"/>
                  <a:gd name="T56" fmla="*/ 6 w 27"/>
                  <a:gd name="T57" fmla="*/ 25 h 27"/>
                  <a:gd name="T58" fmla="*/ 10 w 27"/>
                  <a:gd name="T59" fmla="*/ 26 h 27"/>
                  <a:gd name="T60" fmla="*/ 14 w 27"/>
                  <a:gd name="T61" fmla="*/ 27 h 27"/>
                  <a:gd name="T62" fmla="*/ 14 w 27"/>
                  <a:gd name="T6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27">
                    <a:moveTo>
                      <a:pt x="14" y="27"/>
                    </a:moveTo>
                    <a:lnTo>
                      <a:pt x="14" y="27"/>
                    </a:lnTo>
                    <a:lnTo>
                      <a:pt x="15" y="27"/>
                    </a:lnTo>
                    <a:lnTo>
                      <a:pt x="15" y="27"/>
                    </a:lnTo>
                    <a:lnTo>
                      <a:pt x="16" y="27"/>
                    </a:lnTo>
                    <a:lnTo>
                      <a:pt x="16" y="27"/>
                    </a:lnTo>
                    <a:lnTo>
                      <a:pt x="22" y="25"/>
                    </a:lnTo>
                    <a:lnTo>
                      <a:pt x="24" y="22"/>
                    </a:lnTo>
                    <a:lnTo>
                      <a:pt x="27" y="18"/>
                    </a:lnTo>
                    <a:lnTo>
                      <a:pt x="27" y="14"/>
                    </a:lnTo>
                    <a:lnTo>
                      <a:pt x="27" y="13"/>
                    </a:lnTo>
                    <a:lnTo>
                      <a:pt x="27" y="13"/>
                    </a:lnTo>
                    <a:lnTo>
                      <a:pt x="27" y="10"/>
                    </a:lnTo>
                    <a:lnTo>
                      <a:pt x="27" y="10"/>
                    </a:lnTo>
                    <a:lnTo>
                      <a:pt x="26" y="6"/>
                    </a:lnTo>
                    <a:lnTo>
                      <a:pt x="22" y="3"/>
                    </a:lnTo>
                    <a:lnTo>
                      <a:pt x="18" y="0"/>
                    </a:lnTo>
                    <a:lnTo>
                      <a:pt x="14" y="0"/>
                    </a:lnTo>
                    <a:lnTo>
                      <a:pt x="14" y="0"/>
                    </a:lnTo>
                    <a:lnTo>
                      <a:pt x="11" y="0"/>
                    </a:lnTo>
                    <a:lnTo>
                      <a:pt x="11" y="0"/>
                    </a:lnTo>
                    <a:lnTo>
                      <a:pt x="6" y="2"/>
                    </a:lnTo>
                    <a:lnTo>
                      <a:pt x="3" y="6"/>
                    </a:lnTo>
                    <a:lnTo>
                      <a:pt x="0" y="10"/>
                    </a:lnTo>
                    <a:lnTo>
                      <a:pt x="0" y="15"/>
                    </a:lnTo>
                    <a:lnTo>
                      <a:pt x="0" y="17"/>
                    </a:lnTo>
                    <a:lnTo>
                      <a:pt x="0" y="17"/>
                    </a:lnTo>
                    <a:lnTo>
                      <a:pt x="3" y="21"/>
                    </a:lnTo>
                    <a:lnTo>
                      <a:pt x="6" y="25"/>
                    </a:lnTo>
                    <a:lnTo>
                      <a:pt x="10" y="26"/>
                    </a:lnTo>
                    <a:lnTo>
                      <a:pt x="14" y="27"/>
                    </a:lnTo>
                    <a:lnTo>
                      <a:pt x="14" y="27"/>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354"/>
              <p:cNvSpPr>
                <a:spLocks/>
              </p:cNvSpPr>
              <p:nvPr/>
            </p:nvSpPr>
            <p:spPr bwMode="auto">
              <a:xfrm>
                <a:off x="7073900" y="1512887"/>
                <a:ext cx="84137" cy="77788"/>
              </a:xfrm>
              <a:custGeom>
                <a:avLst/>
                <a:gdLst>
                  <a:gd name="T0" fmla="*/ 28 w 53"/>
                  <a:gd name="T1" fmla="*/ 49 h 49"/>
                  <a:gd name="T2" fmla="*/ 53 w 53"/>
                  <a:gd name="T3" fmla="*/ 49 h 49"/>
                  <a:gd name="T4" fmla="*/ 15 w 53"/>
                  <a:gd name="T5" fmla="*/ 0 h 49"/>
                  <a:gd name="T6" fmla="*/ 15 w 53"/>
                  <a:gd name="T7" fmla="*/ 0 h 49"/>
                  <a:gd name="T8" fmla="*/ 12 w 53"/>
                  <a:gd name="T9" fmla="*/ 4 h 49"/>
                  <a:gd name="T10" fmla="*/ 10 w 53"/>
                  <a:gd name="T11" fmla="*/ 8 h 49"/>
                  <a:gd name="T12" fmla="*/ 6 w 53"/>
                  <a:gd name="T13" fmla="*/ 10 h 49"/>
                  <a:gd name="T14" fmla="*/ 0 w 53"/>
                  <a:gd name="T15" fmla="*/ 11 h 49"/>
                  <a:gd name="T16" fmla="*/ 28 w 53"/>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49">
                    <a:moveTo>
                      <a:pt x="28" y="49"/>
                    </a:moveTo>
                    <a:lnTo>
                      <a:pt x="53" y="49"/>
                    </a:lnTo>
                    <a:lnTo>
                      <a:pt x="15" y="0"/>
                    </a:lnTo>
                    <a:lnTo>
                      <a:pt x="15" y="0"/>
                    </a:lnTo>
                    <a:lnTo>
                      <a:pt x="12" y="4"/>
                    </a:lnTo>
                    <a:lnTo>
                      <a:pt x="10" y="8"/>
                    </a:lnTo>
                    <a:lnTo>
                      <a:pt x="6" y="10"/>
                    </a:lnTo>
                    <a:lnTo>
                      <a:pt x="0" y="11"/>
                    </a:lnTo>
                    <a:lnTo>
                      <a:pt x="28" y="49"/>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355"/>
              <p:cNvSpPr>
                <a:spLocks/>
              </p:cNvSpPr>
              <p:nvPr/>
            </p:nvSpPr>
            <p:spPr bwMode="auto">
              <a:xfrm>
                <a:off x="7048500" y="1477962"/>
                <a:ext cx="42862" cy="42863"/>
              </a:xfrm>
              <a:custGeom>
                <a:avLst/>
                <a:gdLst>
                  <a:gd name="T0" fmla="*/ 16 w 27"/>
                  <a:gd name="T1" fmla="*/ 0 h 27"/>
                  <a:gd name="T2" fmla="*/ 16 w 27"/>
                  <a:gd name="T3" fmla="*/ 0 h 27"/>
                  <a:gd name="T4" fmla="*/ 13 w 27"/>
                  <a:gd name="T5" fmla="*/ 0 h 27"/>
                  <a:gd name="T6" fmla="*/ 13 w 27"/>
                  <a:gd name="T7" fmla="*/ 0 h 27"/>
                  <a:gd name="T8" fmla="*/ 9 w 27"/>
                  <a:gd name="T9" fmla="*/ 0 h 27"/>
                  <a:gd name="T10" fmla="*/ 5 w 27"/>
                  <a:gd name="T11" fmla="*/ 3 h 27"/>
                  <a:gd name="T12" fmla="*/ 1 w 27"/>
                  <a:gd name="T13" fmla="*/ 6 h 27"/>
                  <a:gd name="T14" fmla="*/ 0 w 27"/>
                  <a:gd name="T15" fmla="*/ 10 h 27"/>
                  <a:gd name="T16" fmla="*/ 0 w 27"/>
                  <a:gd name="T17" fmla="*/ 10 h 27"/>
                  <a:gd name="T18" fmla="*/ 0 w 27"/>
                  <a:gd name="T19" fmla="*/ 13 h 27"/>
                  <a:gd name="T20" fmla="*/ 0 w 27"/>
                  <a:gd name="T21" fmla="*/ 14 h 27"/>
                  <a:gd name="T22" fmla="*/ 0 w 27"/>
                  <a:gd name="T23" fmla="*/ 14 h 27"/>
                  <a:gd name="T24" fmla="*/ 0 w 27"/>
                  <a:gd name="T25" fmla="*/ 18 h 27"/>
                  <a:gd name="T26" fmla="*/ 3 w 27"/>
                  <a:gd name="T27" fmla="*/ 22 h 27"/>
                  <a:gd name="T28" fmla="*/ 5 w 27"/>
                  <a:gd name="T29" fmla="*/ 25 h 27"/>
                  <a:gd name="T30" fmla="*/ 11 w 27"/>
                  <a:gd name="T31" fmla="*/ 27 h 27"/>
                  <a:gd name="T32" fmla="*/ 11 w 27"/>
                  <a:gd name="T33" fmla="*/ 27 h 27"/>
                  <a:gd name="T34" fmla="*/ 12 w 27"/>
                  <a:gd name="T35" fmla="*/ 27 h 27"/>
                  <a:gd name="T36" fmla="*/ 12 w 27"/>
                  <a:gd name="T37" fmla="*/ 27 h 27"/>
                  <a:gd name="T38" fmla="*/ 13 w 27"/>
                  <a:gd name="T39" fmla="*/ 27 h 27"/>
                  <a:gd name="T40" fmla="*/ 13 w 27"/>
                  <a:gd name="T41" fmla="*/ 27 h 27"/>
                  <a:gd name="T42" fmla="*/ 17 w 27"/>
                  <a:gd name="T43" fmla="*/ 26 h 27"/>
                  <a:gd name="T44" fmla="*/ 22 w 27"/>
                  <a:gd name="T45" fmla="*/ 25 h 27"/>
                  <a:gd name="T46" fmla="*/ 24 w 27"/>
                  <a:gd name="T47" fmla="*/ 21 h 27"/>
                  <a:gd name="T48" fmla="*/ 27 w 27"/>
                  <a:gd name="T49" fmla="*/ 17 h 27"/>
                  <a:gd name="T50" fmla="*/ 27 w 27"/>
                  <a:gd name="T51" fmla="*/ 15 h 27"/>
                  <a:gd name="T52" fmla="*/ 27 w 27"/>
                  <a:gd name="T53" fmla="*/ 15 h 27"/>
                  <a:gd name="T54" fmla="*/ 27 w 27"/>
                  <a:gd name="T55" fmla="*/ 10 h 27"/>
                  <a:gd name="T56" fmla="*/ 24 w 27"/>
                  <a:gd name="T57" fmla="*/ 6 h 27"/>
                  <a:gd name="T58" fmla="*/ 22 w 27"/>
                  <a:gd name="T59" fmla="*/ 2 h 27"/>
                  <a:gd name="T60" fmla="*/ 16 w 27"/>
                  <a:gd name="T61" fmla="*/ 0 h 27"/>
                  <a:gd name="T62" fmla="*/ 16 w 27"/>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27">
                    <a:moveTo>
                      <a:pt x="16" y="0"/>
                    </a:moveTo>
                    <a:lnTo>
                      <a:pt x="16" y="0"/>
                    </a:lnTo>
                    <a:lnTo>
                      <a:pt x="13" y="0"/>
                    </a:lnTo>
                    <a:lnTo>
                      <a:pt x="13" y="0"/>
                    </a:lnTo>
                    <a:lnTo>
                      <a:pt x="9" y="0"/>
                    </a:lnTo>
                    <a:lnTo>
                      <a:pt x="5" y="3"/>
                    </a:lnTo>
                    <a:lnTo>
                      <a:pt x="1" y="6"/>
                    </a:lnTo>
                    <a:lnTo>
                      <a:pt x="0" y="10"/>
                    </a:lnTo>
                    <a:lnTo>
                      <a:pt x="0" y="10"/>
                    </a:lnTo>
                    <a:lnTo>
                      <a:pt x="0" y="13"/>
                    </a:lnTo>
                    <a:lnTo>
                      <a:pt x="0" y="14"/>
                    </a:lnTo>
                    <a:lnTo>
                      <a:pt x="0" y="14"/>
                    </a:lnTo>
                    <a:lnTo>
                      <a:pt x="0" y="18"/>
                    </a:lnTo>
                    <a:lnTo>
                      <a:pt x="3" y="22"/>
                    </a:lnTo>
                    <a:lnTo>
                      <a:pt x="5" y="25"/>
                    </a:lnTo>
                    <a:lnTo>
                      <a:pt x="11" y="27"/>
                    </a:lnTo>
                    <a:lnTo>
                      <a:pt x="11" y="27"/>
                    </a:lnTo>
                    <a:lnTo>
                      <a:pt x="12" y="27"/>
                    </a:lnTo>
                    <a:lnTo>
                      <a:pt x="12" y="27"/>
                    </a:lnTo>
                    <a:lnTo>
                      <a:pt x="13" y="27"/>
                    </a:lnTo>
                    <a:lnTo>
                      <a:pt x="13" y="27"/>
                    </a:lnTo>
                    <a:lnTo>
                      <a:pt x="17" y="26"/>
                    </a:lnTo>
                    <a:lnTo>
                      <a:pt x="22" y="25"/>
                    </a:lnTo>
                    <a:lnTo>
                      <a:pt x="24" y="21"/>
                    </a:lnTo>
                    <a:lnTo>
                      <a:pt x="27" y="17"/>
                    </a:lnTo>
                    <a:lnTo>
                      <a:pt x="27" y="15"/>
                    </a:lnTo>
                    <a:lnTo>
                      <a:pt x="27" y="15"/>
                    </a:lnTo>
                    <a:lnTo>
                      <a:pt x="27" y="10"/>
                    </a:lnTo>
                    <a:lnTo>
                      <a:pt x="24" y="6"/>
                    </a:lnTo>
                    <a:lnTo>
                      <a:pt x="22" y="2"/>
                    </a:lnTo>
                    <a:lnTo>
                      <a:pt x="16" y="0"/>
                    </a:lnTo>
                    <a:lnTo>
                      <a:pt x="16"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356"/>
              <p:cNvSpPr>
                <a:spLocks/>
              </p:cNvSpPr>
              <p:nvPr/>
            </p:nvSpPr>
            <p:spPr bwMode="auto">
              <a:xfrm>
                <a:off x="6891338" y="1598612"/>
                <a:ext cx="304800" cy="152400"/>
              </a:xfrm>
              <a:custGeom>
                <a:avLst/>
                <a:gdLst>
                  <a:gd name="T0" fmla="*/ 0 w 192"/>
                  <a:gd name="T1" fmla="*/ 0 h 96"/>
                  <a:gd name="T2" fmla="*/ 25 w 192"/>
                  <a:gd name="T3" fmla="*/ 96 h 96"/>
                  <a:gd name="T4" fmla="*/ 166 w 192"/>
                  <a:gd name="T5" fmla="*/ 96 h 96"/>
                  <a:gd name="T6" fmla="*/ 192 w 192"/>
                  <a:gd name="T7" fmla="*/ 0 h 96"/>
                  <a:gd name="T8" fmla="*/ 172 w 192"/>
                  <a:gd name="T9" fmla="*/ 0 h 96"/>
                  <a:gd name="T10" fmla="*/ 148 w 192"/>
                  <a:gd name="T11" fmla="*/ 0 h 96"/>
                  <a:gd name="T12" fmla="*/ 44 w 192"/>
                  <a:gd name="T13" fmla="*/ 0 h 96"/>
                  <a:gd name="T14" fmla="*/ 19 w 192"/>
                  <a:gd name="T15" fmla="*/ 0 h 96"/>
                  <a:gd name="T16" fmla="*/ 0 w 192"/>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96">
                    <a:moveTo>
                      <a:pt x="0" y="0"/>
                    </a:moveTo>
                    <a:lnTo>
                      <a:pt x="25" y="96"/>
                    </a:lnTo>
                    <a:lnTo>
                      <a:pt x="166" y="96"/>
                    </a:lnTo>
                    <a:lnTo>
                      <a:pt x="192" y="0"/>
                    </a:lnTo>
                    <a:lnTo>
                      <a:pt x="172" y="0"/>
                    </a:lnTo>
                    <a:lnTo>
                      <a:pt x="148" y="0"/>
                    </a:lnTo>
                    <a:lnTo>
                      <a:pt x="44" y="0"/>
                    </a:lnTo>
                    <a:lnTo>
                      <a:pt x="19" y="0"/>
                    </a:lnTo>
                    <a:lnTo>
                      <a:pt x="0"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357"/>
              <p:cNvSpPr>
                <a:spLocks/>
              </p:cNvSpPr>
              <p:nvPr/>
            </p:nvSpPr>
            <p:spPr bwMode="auto">
              <a:xfrm>
                <a:off x="4924425" y="465137"/>
                <a:ext cx="311150" cy="79375"/>
              </a:xfrm>
              <a:custGeom>
                <a:avLst/>
                <a:gdLst>
                  <a:gd name="T0" fmla="*/ 128 w 196"/>
                  <a:gd name="T1" fmla="*/ 26 h 50"/>
                  <a:gd name="T2" fmla="*/ 69 w 196"/>
                  <a:gd name="T3" fmla="*/ 26 h 50"/>
                  <a:gd name="T4" fmla="*/ 69 w 196"/>
                  <a:gd name="T5" fmla="*/ 0 h 50"/>
                  <a:gd name="T6" fmla="*/ 0 w 196"/>
                  <a:gd name="T7" fmla="*/ 0 h 50"/>
                  <a:gd name="T8" fmla="*/ 0 w 196"/>
                  <a:gd name="T9" fmla="*/ 50 h 50"/>
                  <a:gd name="T10" fmla="*/ 196 w 196"/>
                  <a:gd name="T11" fmla="*/ 50 h 50"/>
                  <a:gd name="T12" fmla="*/ 196 w 196"/>
                  <a:gd name="T13" fmla="*/ 0 h 50"/>
                  <a:gd name="T14" fmla="*/ 128 w 196"/>
                  <a:gd name="T15" fmla="*/ 0 h 50"/>
                  <a:gd name="T16" fmla="*/ 128 w 196"/>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50">
                    <a:moveTo>
                      <a:pt x="128" y="26"/>
                    </a:moveTo>
                    <a:lnTo>
                      <a:pt x="69" y="26"/>
                    </a:lnTo>
                    <a:lnTo>
                      <a:pt x="69" y="0"/>
                    </a:lnTo>
                    <a:lnTo>
                      <a:pt x="0" y="0"/>
                    </a:lnTo>
                    <a:lnTo>
                      <a:pt x="0" y="50"/>
                    </a:lnTo>
                    <a:lnTo>
                      <a:pt x="196" y="50"/>
                    </a:lnTo>
                    <a:lnTo>
                      <a:pt x="196" y="0"/>
                    </a:lnTo>
                    <a:lnTo>
                      <a:pt x="128" y="0"/>
                    </a:lnTo>
                    <a:lnTo>
                      <a:pt x="128" y="26"/>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358"/>
              <p:cNvSpPr>
                <a:spLocks noChangeArrowheads="1"/>
              </p:cNvSpPr>
              <p:nvPr/>
            </p:nvSpPr>
            <p:spPr bwMode="auto">
              <a:xfrm>
                <a:off x="5051425" y="465137"/>
                <a:ext cx="57150" cy="23813"/>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359"/>
              <p:cNvSpPr>
                <a:spLocks noEditPoints="1"/>
              </p:cNvSpPr>
              <p:nvPr/>
            </p:nvSpPr>
            <p:spPr bwMode="auto">
              <a:xfrm>
                <a:off x="4924425" y="285750"/>
                <a:ext cx="311150" cy="160338"/>
              </a:xfrm>
              <a:custGeom>
                <a:avLst/>
                <a:gdLst>
                  <a:gd name="T0" fmla="*/ 146 w 196"/>
                  <a:gd name="T1" fmla="*/ 0 h 101"/>
                  <a:gd name="T2" fmla="*/ 99 w 196"/>
                  <a:gd name="T3" fmla="*/ 0 h 101"/>
                  <a:gd name="T4" fmla="*/ 99 w 196"/>
                  <a:gd name="T5" fmla="*/ 16 h 101"/>
                  <a:gd name="T6" fmla="*/ 130 w 196"/>
                  <a:gd name="T7" fmla="*/ 16 h 101"/>
                  <a:gd name="T8" fmla="*/ 130 w 196"/>
                  <a:gd name="T9" fmla="*/ 36 h 101"/>
                  <a:gd name="T10" fmla="*/ 99 w 196"/>
                  <a:gd name="T11" fmla="*/ 36 h 101"/>
                  <a:gd name="T12" fmla="*/ 99 w 196"/>
                  <a:gd name="T13" fmla="*/ 101 h 101"/>
                  <a:gd name="T14" fmla="*/ 128 w 196"/>
                  <a:gd name="T15" fmla="*/ 101 h 101"/>
                  <a:gd name="T16" fmla="*/ 196 w 196"/>
                  <a:gd name="T17" fmla="*/ 101 h 101"/>
                  <a:gd name="T18" fmla="*/ 196 w 196"/>
                  <a:gd name="T19" fmla="*/ 36 h 101"/>
                  <a:gd name="T20" fmla="*/ 146 w 196"/>
                  <a:gd name="T21" fmla="*/ 36 h 101"/>
                  <a:gd name="T22" fmla="*/ 146 w 196"/>
                  <a:gd name="T23" fmla="*/ 0 h 101"/>
                  <a:gd name="T24" fmla="*/ 99 w 196"/>
                  <a:gd name="T25" fmla="*/ 0 h 101"/>
                  <a:gd name="T26" fmla="*/ 50 w 196"/>
                  <a:gd name="T27" fmla="*/ 0 h 101"/>
                  <a:gd name="T28" fmla="*/ 50 w 196"/>
                  <a:gd name="T29" fmla="*/ 36 h 101"/>
                  <a:gd name="T30" fmla="*/ 0 w 196"/>
                  <a:gd name="T31" fmla="*/ 36 h 101"/>
                  <a:gd name="T32" fmla="*/ 0 w 196"/>
                  <a:gd name="T33" fmla="*/ 101 h 101"/>
                  <a:gd name="T34" fmla="*/ 69 w 196"/>
                  <a:gd name="T35" fmla="*/ 101 h 101"/>
                  <a:gd name="T36" fmla="*/ 99 w 196"/>
                  <a:gd name="T37" fmla="*/ 101 h 101"/>
                  <a:gd name="T38" fmla="*/ 99 w 196"/>
                  <a:gd name="T39" fmla="*/ 36 h 101"/>
                  <a:gd name="T40" fmla="*/ 68 w 196"/>
                  <a:gd name="T41" fmla="*/ 36 h 101"/>
                  <a:gd name="T42" fmla="*/ 68 w 196"/>
                  <a:gd name="T43" fmla="*/ 16 h 101"/>
                  <a:gd name="T44" fmla="*/ 99 w 196"/>
                  <a:gd name="T45" fmla="*/ 16 h 101"/>
                  <a:gd name="T46" fmla="*/ 99 w 196"/>
                  <a:gd name="T4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6" h="101">
                    <a:moveTo>
                      <a:pt x="146" y="0"/>
                    </a:moveTo>
                    <a:lnTo>
                      <a:pt x="99" y="0"/>
                    </a:lnTo>
                    <a:lnTo>
                      <a:pt x="99" y="16"/>
                    </a:lnTo>
                    <a:lnTo>
                      <a:pt x="130" y="16"/>
                    </a:lnTo>
                    <a:lnTo>
                      <a:pt x="130" y="36"/>
                    </a:lnTo>
                    <a:lnTo>
                      <a:pt x="99" y="36"/>
                    </a:lnTo>
                    <a:lnTo>
                      <a:pt x="99" y="101"/>
                    </a:lnTo>
                    <a:lnTo>
                      <a:pt x="128" y="101"/>
                    </a:lnTo>
                    <a:lnTo>
                      <a:pt x="196" y="101"/>
                    </a:lnTo>
                    <a:lnTo>
                      <a:pt x="196" y="36"/>
                    </a:lnTo>
                    <a:lnTo>
                      <a:pt x="146" y="36"/>
                    </a:lnTo>
                    <a:lnTo>
                      <a:pt x="146" y="0"/>
                    </a:lnTo>
                    <a:close/>
                    <a:moveTo>
                      <a:pt x="99" y="0"/>
                    </a:moveTo>
                    <a:lnTo>
                      <a:pt x="50" y="0"/>
                    </a:lnTo>
                    <a:lnTo>
                      <a:pt x="50" y="36"/>
                    </a:lnTo>
                    <a:lnTo>
                      <a:pt x="0" y="36"/>
                    </a:lnTo>
                    <a:lnTo>
                      <a:pt x="0" y="101"/>
                    </a:lnTo>
                    <a:lnTo>
                      <a:pt x="69" y="101"/>
                    </a:lnTo>
                    <a:lnTo>
                      <a:pt x="99" y="101"/>
                    </a:lnTo>
                    <a:lnTo>
                      <a:pt x="99" y="36"/>
                    </a:lnTo>
                    <a:lnTo>
                      <a:pt x="68" y="36"/>
                    </a:lnTo>
                    <a:lnTo>
                      <a:pt x="68" y="16"/>
                    </a:lnTo>
                    <a:lnTo>
                      <a:pt x="99" y="16"/>
                    </a:lnTo>
                    <a:lnTo>
                      <a:pt x="99"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Rectangle 360"/>
              <p:cNvSpPr>
                <a:spLocks noChangeArrowheads="1"/>
              </p:cNvSpPr>
              <p:nvPr/>
            </p:nvSpPr>
            <p:spPr bwMode="auto">
              <a:xfrm>
                <a:off x="5254625" y="-122238"/>
                <a:ext cx="363537" cy="42863"/>
              </a:xfrm>
              <a:prstGeom prst="rect">
                <a:avLst/>
              </a:prstGeom>
              <a:solidFill>
                <a:srgbClr val="7575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361"/>
              <p:cNvSpPr>
                <a:spLocks noEditPoints="1"/>
              </p:cNvSpPr>
              <p:nvPr/>
            </p:nvSpPr>
            <p:spPr bwMode="auto">
              <a:xfrm>
                <a:off x="5254625" y="-36513"/>
                <a:ext cx="363537" cy="150813"/>
              </a:xfrm>
              <a:custGeom>
                <a:avLst/>
                <a:gdLst>
                  <a:gd name="T0" fmla="*/ 196 w 229"/>
                  <a:gd name="T1" fmla="*/ 95 h 95"/>
                  <a:gd name="T2" fmla="*/ 229 w 229"/>
                  <a:gd name="T3" fmla="*/ 95 h 95"/>
                  <a:gd name="T4" fmla="*/ 229 w 229"/>
                  <a:gd name="T5" fmla="*/ 0 h 95"/>
                  <a:gd name="T6" fmla="*/ 196 w 229"/>
                  <a:gd name="T7" fmla="*/ 0 h 95"/>
                  <a:gd name="T8" fmla="*/ 196 w 229"/>
                  <a:gd name="T9" fmla="*/ 46 h 95"/>
                  <a:gd name="T10" fmla="*/ 196 w 229"/>
                  <a:gd name="T11" fmla="*/ 46 h 95"/>
                  <a:gd name="T12" fmla="*/ 212 w 229"/>
                  <a:gd name="T13" fmla="*/ 63 h 95"/>
                  <a:gd name="T14" fmla="*/ 196 w 229"/>
                  <a:gd name="T15" fmla="*/ 80 h 95"/>
                  <a:gd name="T16" fmla="*/ 196 w 229"/>
                  <a:gd name="T17" fmla="*/ 80 h 95"/>
                  <a:gd name="T18" fmla="*/ 196 w 229"/>
                  <a:gd name="T19" fmla="*/ 95 h 95"/>
                  <a:gd name="T20" fmla="*/ 0 w 229"/>
                  <a:gd name="T21" fmla="*/ 95 h 95"/>
                  <a:gd name="T22" fmla="*/ 196 w 229"/>
                  <a:gd name="T23" fmla="*/ 95 h 95"/>
                  <a:gd name="T24" fmla="*/ 196 w 229"/>
                  <a:gd name="T25" fmla="*/ 80 h 95"/>
                  <a:gd name="T26" fmla="*/ 178 w 229"/>
                  <a:gd name="T27" fmla="*/ 63 h 95"/>
                  <a:gd name="T28" fmla="*/ 196 w 229"/>
                  <a:gd name="T29" fmla="*/ 46 h 95"/>
                  <a:gd name="T30" fmla="*/ 196 w 229"/>
                  <a:gd name="T31" fmla="*/ 0 h 95"/>
                  <a:gd name="T32" fmla="*/ 0 w 229"/>
                  <a:gd name="T33" fmla="*/ 0 h 95"/>
                  <a:gd name="T34" fmla="*/ 0 w 229"/>
                  <a:gd name="T3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 h="95">
                    <a:moveTo>
                      <a:pt x="196" y="95"/>
                    </a:moveTo>
                    <a:lnTo>
                      <a:pt x="229" y="95"/>
                    </a:lnTo>
                    <a:lnTo>
                      <a:pt x="229" y="0"/>
                    </a:lnTo>
                    <a:lnTo>
                      <a:pt x="196" y="0"/>
                    </a:lnTo>
                    <a:lnTo>
                      <a:pt x="196" y="46"/>
                    </a:lnTo>
                    <a:lnTo>
                      <a:pt x="196" y="46"/>
                    </a:lnTo>
                    <a:lnTo>
                      <a:pt x="212" y="63"/>
                    </a:lnTo>
                    <a:lnTo>
                      <a:pt x="196" y="80"/>
                    </a:lnTo>
                    <a:lnTo>
                      <a:pt x="196" y="80"/>
                    </a:lnTo>
                    <a:lnTo>
                      <a:pt x="196" y="95"/>
                    </a:lnTo>
                    <a:close/>
                    <a:moveTo>
                      <a:pt x="0" y="95"/>
                    </a:moveTo>
                    <a:lnTo>
                      <a:pt x="196" y="95"/>
                    </a:lnTo>
                    <a:lnTo>
                      <a:pt x="196" y="80"/>
                    </a:lnTo>
                    <a:lnTo>
                      <a:pt x="178" y="63"/>
                    </a:lnTo>
                    <a:lnTo>
                      <a:pt x="196" y="46"/>
                    </a:lnTo>
                    <a:lnTo>
                      <a:pt x="196" y="0"/>
                    </a:lnTo>
                    <a:lnTo>
                      <a:pt x="0" y="0"/>
                    </a:lnTo>
                    <a:lnTo>
                      <a:pt x="0" y="95"/>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362"/>
              <p:cNvSpPr>
                <a:spLocks noEditPoints="1"/>
              </p:cNvSpPr>
              <p:nvPr/>
            </p:nvSpPr>
            <p:spPr bwMode="auto">
              <a:xfrm>
                <a:off x="3409950" y="1279525"/>
                <a:ext cx="342900" cy="212725"/>
              </a:xfrm>
              <a:custGeom>
                <a:avLst/>
                <a:gdLst>
                  <a:gd name="T0" fmla="*/ 170 w 216"/>
                  <a:gd name="T1" fmla="*/ 134 h 134"/>
                  <a:gd name="T2" fmla="*/ 216 w 216"/>
                  <a:gd name="T3" fmla="*/ 134 h 134"/>
                  <a:gd name="T4" fmla="*/ 216 w 216"/>
                  <a:gd name="T5" fmla="*/ 74 h 134"/>
                  <a:gd name="T6" fmla="*/ 190 w 216"/>
                  <a:gd name="T7" fmla="*/ 74 h 134"/>
                  <a:gd name="T8" fmla="*/ 190 w 216"/>
                  <a:gd name="T9" fmla="*/ 0 h 134"/>
                  <a:gd name="T10" fmla="*/ 170 w 216"/>
                  <a:gd name="T11" fmla="*/ 0 h 134"/>
                  <a:gd name="T12" fmla="*/ 170 w 216"/>
                  <a:gd name="T13" fmla="*/ 93 h 134"/>
                  <a:gd name="T14" fmla="*/ 189 w 216"/>
                  <a:gd name="T15" fmla="*/ 93 h 134"/>
                  <a:gd name="T16" fmla="*/ 189 w 216"/>
                  <a:gd name="T17" fmla="*/ 119 h 134"/>
                  <a:gd name="T18" fmla="*/ 170 w 216"/>
                  <a:gd name="T19" fmla="*/ 119 h 134"/>
                  <a:gd name="T20" fmla="*/ 170 w 216"/>
                  <a:gd name="T21" fmla="*/ 134 h 134"/>
                  <a:gd name="T22" fmla="*/ 140 w 216"/>
                  <a:gd name="T23" fmla="*/ 0 h 134"/>
                  <a:gd name="T24" fmla="*/ 140 w 216"/>
                  <a:gd name="T25" fmla="*/ 74 h 134"/>
                  <a:gd name="T26" fmla="*/ 108 w 216"/>
                  <a:gd name="T27" fmla="*/ 74 h 134"/>
                  <a:gd name="T28" fmla="*/ 108 w 216"/>
                  <a:gd name="T29" fmla="*/ 93 h 134"/>
                  <a:gd name="T30" fmla="*/ 126 w 216"/>
                  <a:gd name="T31" fmla="*/ 93 h 134"/>
                  <a:gd name="T32" fmla="*/ 126 w 216"/>
                  <a:gd name="T33" fmla="*/ 119 h 134"/>
                  <a:gd name="T34" fmla="*/ 108 w 216"/>
                  <a:gd name="T35" fmla="*/ 119 h 134"/>
                  <a:gd name="T36" fmla="*/ 108 w 216"/>
                  <a:gd name="T37" fmla="*/ 134 h 134"/>
                  <a:gd name="T38" fmla="*/ 170 w 216"/>
                  <a:gd name="T39" fmla="*/ 134 h 134"/>
                  <a:gd name="T40" fmla="*/ 170 w 216"/>
                  <a:gd name="T41" fmla="*/ 119 h 134"/>
                  <a:gd name="T42" fmla="*/ 151 w 216"/>
                  <a:gd name="T43" fmla="*/ 119 h 134"/>
                  <a:gd name="T44" fmla="*/ 151 w 216"/>
                  <a:gd name="T45" fmla="*/ 93 h 134"/>
                  <a:gd name="T46" fmla="*/ 170 w 216"/>
                  <a:gd name="T47" fmla="*/ 93 h 134"/>
                  <a:gd name="T48" fmla="*/ 170 w 216"/>
                  <a:gd name="T49" fmla="*/ 0 h 134"/>
                  <a:gd name="T50" fmla="*/ 140 w 216"/>
                  <a:gd name="T51" fmla="*/ 0 h 134"/>
                  <a:gd name="T52" fmla="*/ 108 w 216"/>
                  <a:gd name="T53" fmla="*/ 74 h 134"/>
                  <a:gd name="T54" fmla="*/ 45 w 216"/>
                  <a:gd name="T55" fmla="*/ 74 h 134"/>
                  <a:gd name="T56" fmla="*/ 45 w 216"/>
                  <a:gd name="T57" fmla="*/ 93 h 134"/>
                  <a:gd name="T58" fmla="*/ 64 w 216"/>
                  <a:gd name="T59" fmla="*/ 93 h 134"/>
                  <a:gd name="T60" fmla="*/ 64 w 216"/>
                  <a:gd name="T61" fmla="*/ 119 h 134"/>
                  <a:gd name="T62" fmla="*/ 45 w 216"/>
                  <a:gd name="T63" fmla="*/ 119 h 134"/>
                  <a:gd name="T64" fmla="*/ 45 w 216"/>
                  <a:gd name="T65" fmla="*/ 134 h 134"/>
                  <a:gd name="T66" fmla="*/ 108 w 216"/>
                  <a:gd name="T67" fmla="*/ 134 h 134"/>
                  <a:gd name="T68" fmla="*/ 108 w 216"/>
                  <a:gd name="T69" fmla="*/ 119 h 134"/>
                  <a:gd name="T70" fmla="*/ 89 w 216"/>
                  <a:gd name="T71" fmla="*/ 119 h 134"/>
                  <a:gd name="T72" fmla="*/ 89 w 216"/>
                  <a:gd name="T73" fmla="*/ 93 h 134"/>
                  <a:gd name="T74" fmla="*/ 108 w 216"/>
                  <a:gd name="T75" fmla="*/ 93 h 134"/>
                  <a:gd name="T76" fmla="*/ 108 w 216"/>
                  <a:gd name="T77" fmla="*/ 74 h 134"/>
                  <a:gd name="T78" fmla="*/ 45 w 216"/>
                  <a:gd name="T79" fmla="*/ 74 h 134"/>
                  <a:gd name="T80" fmla="*/ 0 w 216"/>
                  <a:gd name="T81" fmla="*/ 74 h 134"/>
                  <a:gd name="T82" fmla="*/ 0 w 216"/>
                  <a:gd name="T83" fmla="*/ 134 h 134"/>
                  <a:gd name="T84" fmla="*/ 45 w 216"/>
                  <a:gd name="T85" fmla="*/ 134 h 134"/>
                  <a:gd name="T86" fmla="*/ 45 w 216"/>
                  <a:gd name="T87" fmla="*/ 119 h 134"/>
                  <a:gd name="T88" fmla="*/ 28 w 216"/>
                  <a:gd name="T89" fmla="*/ 119 h 134"/>
                  <a:gd name="T90" fmla="*/ 28 w 216"/>
                  <a:gd name="T91" fmla="*/ 93 h 134"/>
                  <a:gd name="T92" fmla="*/ 45 w 216"/>
                  <a:gd name="T93" fmla="*/ 93 h 134"/>
                  <a:gd name="T94" fmla="*/ 45 w 216"/>
                  <a:gd name="T95" fmla="*/ 7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134">
                    <a:moveTo>
                      <a:pt x="170" y="134"/>
                    </a:moveTo>
                    <a:lnTo>
                      <a:pt x="216" y="134"/>
                    </a:lnTo>
                    <a:lnTo>
                      <a:pt x="216" y="74"/>
                    </a:lnTo>
                    <a:lnTo>
                      <a:pt x="190" y="74"/>
                    </a:lnTo>
                    <a:lnTo>
                      <a:pt x="190" y="0"/>
                    </a:lnTo>
                    <a:lnTo>
                      <a:pt x="170" y="0"/>
                    </a:lnTo>
                    <a:lnTo>
                      <a:pt x="170" y="93"/>
                    </a:lnTo>
                    <a:lnTo>
                      <a:pt x="189" y="93"/>
                    </a:lnTo>
                    <a:lnTo>
                      <a:pt x="189" y="119"/>
                    </a:lnTo>
                    <a:lnTo>
                      <a:pt x="170" y="119"/>
                    </a:lnTo>
                    <a:lnTo>
                      <a:pt x="170" y="134"/>
                    </a:lnTo>
                    <a:close/>
                    <a:moveTo>
                      <a:pt x="140" y="0"/>
                    </a:moveTo>
                    <a:lnTo>
                      <a:pt x="140" y="74"/>
                    </a:lnTo>
                    <a:lnTo>
                      <a:pt x="108" y="74"/>
                    </a:lnTo>
                    <a:lnTo>
                      <a:pt x="108" y="93"/>
                    </a:lnTo>
                    <a:lnTo>
                      <a:pt x="126" y="93"/>
                    </a:lnTo>
                    <a:lnTo>
                      <a:pt x="126" y="119"/>
                    </a:lnTo>
                    <a:lnTo>
                      <a:pt x="108" y="119"/>
                    </a:lnTo>
                    <a:lnTo>
                      <a:pt x="108" y="134"/>
                    </a:lnTo>
                    <a:lnTo>
                      <a:pt x="170" y="134"/>
                    </a:lnTo>
                    <a:lnTo>
                      <a:pt x="170" y="119"/>
                    </a:lnTo>
                    <a:lnTo>
                      <a:pt x="151" y="119"/>
                    </a:lnTo>
                    <a:lnTo>
                      <a:pt x="151" y="93"/>
                    </a:lnTo>
                    <a:lnTo>
                      <a:pt x="170" y="93"/>
                    </a:lnTo>
                    <a:lnTo>
                      <a:pt x="170" y="0"/>
                    </a:lnTo>
                    <a:lnTo>
                      <a:pt x="140" y="0"/>
                    </a:lnTo>
                    <a:close/>
                    <a:moveTo>
                      <a:pt x="108" y="74"/>
                    </a:moveTo>
                    <a:lnTo>
                      <a:pt x="45" y="74"/>
                    </a:lnTo>
                    <a:lnTo>
                      <a:pt x="45" y="93"/>
                    </a:lnTo>
                    <a:lnTo>
                      <a:pt x="64" y="93"/>
                    </a:lnTo>
                    <a:lnTo>
                      <a:pt x="64" y="119"/>
                    </a:lnTo>
                    <a:lnTo>
                      <a:pt x="45" y="119"/>
                    </a:lnTo>
                    <a:lnTo>
                      <a:pt x="45" y="134"/>
                    </a:lnTo>
                    <a:lnTo>
                      <a:pt x="108" y="134"/>
                    </a:lnTo>
                    <a:lnTo>
                      <a:pt x="108" y="119"/>
                    </a:lnTo>
                    <a:lnTo>
                      <a:pt x="89" y="119"/>
                    </a:lnTo>
                    <a:lnTo>
                      <a:pt x="89" y="93"/>
                    </a:lnTo>
                    <a:lnTo>
                      <a:pt x="108" y="93"/>
                    </a:lnTo>
                    <a:lnTo>
                      <a:pt x="108" y="74"/>
                    </a:lnTo>
                    <a:close/>
                    <a:moveTo>
                      <a:pt x="45" y="74"/>
                    </a:moveTo>
                    <a:lnTo>
                      <a:pt x="0" y="74"/>
                    </a:lnTo>
                    <a:lnTo>
                      <a:pt x="0" y="134"/>
                    </a:lnTo>
                    <a:lnTo>
                      <a:pt x="45" y="134"/>
                    </a:lnTo>
                    <a:lnTo>
                      <a:pt x="45" y="119"/>
                    </a:lnTo>
                    <a:lnTo>
                      <a:pt x="28" y="119"/>
                    </a:lnTo>
                    <a:lnTo>
                      <a:pt x="28" y="93"/>
                    </a:lnTo>
                    <a:lnTo>
                      <a:pt x="45" y="93"/>
                    </a:lnTo>
                    <a:lnTo>
                      <a:pt x="45" y="74"/>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363"/>
              <p:cNvSpPr>
                <a:spLocks/>
              </p:cNvSpPr>
              <p:nvPr/>
            </p:nvSpPr>
            <p:spPr bwMode="auto">
              <a:xfrm>
                <a:off x="3327400" y="1504950"/>
                <a:ext cx="463550" cy="147638"/>
              </a:xfrm>
              <a:custGeom>
                <a:avLst/>
                <a:gdLst>
                  <a:gd name="T0" fmla="*/ 281 w 292"/>
                  <a:gd name="T1" fmla="*/ 93 h 93"/>
                  <a:gd name="T2" fmla="*/ 292 w 292"/>
                  <a:gd name="T3" fmla="*/ 0 h 93"/>
                  <a:gd name="T4" fmla="*/ 0 w 292"/>
                  <a:gd name="T5" fmla="*/ 0 h 93"/>
                  <a:gd name="T6" fmla="*/ 33 w 292"/>
                  <a:gd name="T7" fmla="*/ 93 h 93"/>
                  <a:gd name="T8" fmla="*/ 281 w 292"/>
                  <a:gd name="T9" fmla="*/ 93 h 93"/>
                </a:gdLst>
                <a:ahLst/>
                <a:cxnLst>
                  <a:cxn ang="0">
                    <a:pos x="T0" y="T1"/>
                  </a:cxn>
                  <a:cxn ang="0">
                    <a:pos x="T2" y="T3"/>
                  </a:cxn>
                  <a:cxn ang="0">
                    <a:pos x="T4" y="T5"/>
                  </a:cxn>
                  <a:cxn ang="0">
                    <a:pos x="T6" y="T7"/>
                  </a:cxn>
                  <a:cxn ang="0">
                    <a:pos x="T8" y="T9"/>
                  </a:cxn>
                </a:cxnLst>
                <a:rect l="0" t="0" r="r" b="b"/>
                <a:pathLst>
                  <a:path w="292" h="93">
                    <a:moveTo>
                      <a:pt x="281" y="93"/>
                    </a:moveTo>
                    <a:lnTo>
                      <a:pt x="292" y="0"/>
                    </a:lnTo>
                    <a:lnTo>
                      <a:pt x="0" y="0"/>
                    </a:lnTo>
                    <a:lnTo>
                      <a:pt x="33" y="93"/>
                    </a:lnTo>
                    <a:lnTo>
                      <a:pt x="281" y="9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364"/>
              <p:cNvSpPr>
                <a:spLocks noEditPoints="1"/>
              </p:cNvSpPr>
              <p:nvPr/>
            </p:nvSpPr>
            <p:spPr bwMode="auto">
              <a:xfrm>
                <a:off x="7126288" y="1798637"/>
                <a:ext cx="236537" cy="382588"/>
              </a:xfrm>
              <a:custGeom>
                <a:avLst/>
                <a:gdLst>
                  <a:gd name="T0" fmla="*/ 149 w 149"/>
                  <a:gd name="T1" fmla="*/ 241 h 241"/>
                  <a:gd name="T2" fmla="*/ 133 w 149"/>
                  <a:gd name="T3" fmla="*/ 4 h 241"/>
                  <a:gd name="T4" fmla="*/ 118 w 149"/>
                  <a:gd name="T5" fmla="*/ 0 h 241"/>
                  <a:gd name="T6" fmla="*/ 133 w 149"/>
                  <a:gd name="T7" fmla="*/ 19 h 241"/>
                  <a:gd name="T8" fmla="*/ 118 w 149"/>
                  <a:gd name="T9" fmla="*/ 155 h 241"/>
                  <a:gd name="T10" fmla="*/ 133 w 149"/>
                  <a:gd name="T11" fmla="*/ 172 h 241"/>
                  <a:gd name="T12" fmla="*/ 118 w 149"/>
                  <a:gd name="T13" fmla="*/ 191 h 241"/>
                  <a:gd name="T14" fmla="*/ 133 w 149"/>
                  <a:gd name="T15" fmla="*/ 206 h 241"/>
                  <a:gd name="T16" fmla="*/ 118 w 149"/>
                  <a:gd name="T17" fmla="*/ 225 h 241"/>
                  <a:gd name="T18" fmla="*/ 105 w 149"/>
                  <a:gd name="T19" fmla="*/ 0 h 241"/>
                  <a:gd name="T20" fmla="*/ 74 w 149"/>
                  <a:gd name="T21" fmla="*/ 4 h 241"/>
                  <a:gd name="T22" fmla="*/ 118 w 149"/>
                  <a:gd name="T23" fmla="*/ 19 h 241"/>
                  <a:gd name="T24" fmla="*/ 105 w 149"/>
                  <a:gd name="T25" fmla="*/ 0 h 241"/>
                  <a:gd name="T26" fmla="*/ 118 w 149"/>
                  <a:gd name="T27" fmla="*/ 241 h 241"/>
                  <a:gd name="T28" fmla="*/ 105 w 149"/>
                  <a:gd name="T29" fmla="*/ 225 h 241"/>
                  <a:gd name="T30" fmla="*/ 118 w 149"/>
                  <a:gd name="T31" fmla="*/ 206 h 241"/>
                  <a:gd name="T32" fmla="*/ 105 w 149"/>
                  <a:gd name="T33" fmla="*/ 191 h 241"/>
                  <a:gd name="T34" fmla="*/ 118 w 149"/>
                  <a:gd name="T35" fmla="*/ 172 h 241"/>
                  <a:gd name="T36" fmla="*/ 74 w 149"/>
                  <a:gd name="T37" fmla="*/ 155 h 241"/>
                  <a:gd name="T38" fmla="*/ 89 w 149"/>
                  <a:gd name="T39" fmla="*/ 172 h 241"/>
                  <a:gd name="T40" fmla="*/ 74 w 149"/>
                  <a:gd name="T41" fmla="*/ 191 h 241"/>
                  <a:gd name="T42" fmla="*/ 89 w 149"/>
                  <a:gd name="T43" fmla="*/ 206 h 241"/>
                  <a:gd name="T44" fmla="*/ 74 w 149"/>
                  <a:gd name="T45" fmla="*/ 225 h 241"/>
                  <a:gd name="T46" fmla="*/ 74 w 149"/>
                  <a:gd name="T47" fmla="*/ 4 h 241"/>
                  <a:gd name="T48" fmla="*/ 29 w 149"/>
                  <a:gd name="T49" fmla="*/ 19 h 241"/>
                  <a:gd name="T50" fmla="*/ 74 w 149"/>
                  <a:gd name="T51" fmla="*/ 4 h 241"/>
                  <a:gd name="T52" fmla="*/ 74 w 149"/>
                  <a:gd name="T53" fmla="*/ 241 h 241"/>
                  <a:gd name="T54" fmla="*/ 59 w 149"/>
                  <a:gd name="T55" fmla="*/ 225 h 241"/>
                  <a:gd name="T56" fmla="*/ 74 w 149"/>
                  <a:gd name="T57" fmla="*/ 206 h 241"/>
                  <a:gd name="T58" fmla="*/ 59 w 149"/>
                  <a:gd name="T59" fmla="*/ 191 h 241"/>
                  <a:gd name="T60" fmla="*/ 74 w 149"/>
                  <a:gd name="T61" fmla="*/ 172 h 241"/>
                  <a:gd name="T62" fmla="*/ 29 w 149"/>
                  <a:gd name="T63" fmla="*/ 155 h 241"/>
                  <a:gd name="T64" fmla="*/ 44 w 149"/>
                  <a:gd name="T65" fmla="*/ 172 h 241"/>
                  <a:gd name="T66" fmla="*/ 29 w 149"/>
                  <a:gd name="T67" fmla="*/ 191 h 241"/>
                  <a:gd name="T68" fmla="*/ 44 w 149"/>
                  <a:gd name="T69" fmla="*/ 206 h 241"/>
                  <a:gd name="T70" fmla="*/ 29 w 149"/>
                  <a:gd name="T71" fmla="*/ 225 h 241"/>
                  <a:gd name="T72" fmla="*/ 29 w 149"/>
                  <a:gd name="T73" fmla="*/ 4 h 241"/>
                  <a:gd name="T74" fmla="*/ 0 w 149"/>
                  <a:gd name="T75" fmla="*/ 241 h 241"/>
                  <a:gd name="T76" fmla="*/ 29 w 149"/>
                  <a:gd name="T77" fmla="*/ 225 h 241"/>
                  <a:gd name="T78" fmla="*/ 14 w 149"/>
                  <a:gd name="T79" fmla="*/ 206 h 241"/>
                  <a:gd name="T80" fmla="*/ 29 w 149"/>
                  <a:gd name="T81" fmla="*/ 191 h 241"/>
                  <a:gd name="T82" fmla="*/ 14 w 149"/>
                  <a:gd name="T83" fmla="*/ 172 h 241"/>
                  <a:gd name="T84" fmla="*/ 29 w 149"/>
                  <a:gd name="T85" fmla="*/ 155 h 241"/>
                  <a:gd name="T86" fmla="*/ 14 w 149"/>
                  <a:gd name="T87" fmla="*/ 19 h 241"/>
                  <a:gd name="T88" fmla="*/ 29 w 149"/>
                  <a:gd name="T89" fmla="*/ 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241">
                    <a:moveTo>
                      <a:pt x="118" y="241"/>
                    </a:moveTo>
                    <a:lnTo>
                      <a:pt x="149" y="241"/>
                    </a:lnTo>
                    <a:lnTo>
                      <a:pt x="149" y="4"/>
                    </a:lnTo>
                    <a:lnTo>
                      <a:pt x="133" y="4"/>
                    </a:lnTo>
                    <a:lnTo>
                      <a:pt x="133" y="0"/>
                    </a:lnTo>
                    <a:lnTo>
                      <a:pt x="118" y="0"/>
                    </a:lnTo>
                    <a:lnTo>
                      <a:pt x="118" y="19"/>
                    </a:lnTo>
                    <a:lnTo>
                      <a:pt x="133" y="19"/>
                    </a:lnTo>
                    <a:lnTo>
                      <a:pt x="133" y="155"/>
                    </a:lnTo>
                    <a:lnTo>
                      <a:pt x="118" y="155"/>
                    </a:lnTo>
                    <a:lnTo>
                      <a:pt x="118" y="172"/>
                    </a:lnTo>
                    <a:lnTo>
                      <a:pt x="133" y="172"/>
                    </a:lnTo>
                    <a:lnTo>
                      <a:pt x="133" y="191"/>
                    </a:lnTo>
                    <a:lnTo>
                      <a:pt x="118" y="191"/>
                    </a:lnTo>
                    <a:lnTo>
                      <a:pt x="118" y="206"/>
                    </a:lnTo>
                    <a:lnTo>
                      <a:pt x="133" y="206"/>
                    </a:lnTo>
                    <a:lnTo>
                      <a:pt x="133" y="225"/>
                    </a:lnTo>
                    <a:lnTo>
                      <a:pt x="118" y="225"/>
                    </a:lnTo>
                    <a:lnTo>
                      <a:pt x="118" y="241"/>
                    </a:lnTo>
                    <a:close/>
                    <a:moveTo>
                      <a:pt x="105" y="0"/>
                    </a:moveTo>
                    <a:lnTo>
                      <a:pt x="105" y="4"/>
                    </a:lnTo>
                    <a:lnTo>
                      <a:pt x="74" y="4"/>
                    </a:lnTo>
                    <a:lnTo>
                      <a:pt x="74" y="19"/>
                    </a:lnTo>
                    <a:lnTo>
                      <a:pt x="118" y="19"/>
                    </a:lnTo>
                    <a:lnTo>
                      <a:pt x="118" y="0"/>
                    </a:lnTo>
                    <a:lnTo>
                      <a:pt x="105" y="0"/>
                    </a:lnTo>
                    <a:close/>
                    <a:moveTo>
                      <a:pt x="74" y="241"/>
                    </a:moveTo>
                    <a:lnTo>
                      <a:pt x="118" y="241"/>
                    </a:lnTo>
                    <a:lnTo>
                      <a:pt x="118" y="225"/>
                    </a:lnTo>
                    <a:lnTo>
                      <a:pt x="105" y="225"/>
                    </a:lnTo>
                    <a:lnTo>
                      <a:pt x="105" y="206"/>
                    </a:lnTo>
                    <a:lnTo>
                      <a:pt x="118" y="206"/>
                    </a:lnTo>
                    <a:lnTo>
                      <a:pt x="118" y="191"/>
                    </a:lnTo>
                    <a:lnTo>
                      <a:pt x="105" y="191"/>
                    </a:lnTo>
                    <a:lnTo>
                      <a:pt x="105" y="172"/>
                    </a:lnTo>
                    <a:lnTo>
                      <a:pt x="118" y="172"/>
                    </a:lnTo>
                    <a:lnTo>
                      <a:pt x="118" y="155"/>
                    </a:lnTo>
                    <a:lnTo>
                      <a:pt x="74" y="155"/>
                    </a:lnTo>
                    <a:lnTo>
                      <a:pt x="74" y="172"/>
                    </a:lnTo>
                    <a:lnTo>
                      <a:pt x="89" y="172"/>
                    </a:lnTo>
                    <a:lnTo>
                      <a:pt x="89" y="191"/>
                    </a:lnTo>
                    <a:lnTo>
                      <a:pt x="74" y="191"/>
                    </a:lnTo>
                    <a:lnTo>
                      <a:pt x="74" y="206"/>
                    </a:lnTo>
                    <a:lnTo>
                      <a:pt x="89" y="206"/>
                    </a:lnTo>
                    <a:lnTo>
                      <a:pt x="89" y="225"/>
                    </a:lnTo>
                    <a:lnTo>
                      <a:pt x="74" y="225"/>
                    </a:lnTo>
                    <a:lnTo>
                      <a:pt x="74" y="241"/>
                    </a:lnTo>
                    <a:close/>
                    <a:moveTo>
                      <a:pt x="74" y="4"/>
                    </a:moveTo>
                    <a:lnTo>
                      <a:pt x="29" y="4"/>
                    </a:lnTo>
                    <a:lnTo>
                      <a:pt x="29" y="19"/>
                    </a:lnTo>
                    <a:lnTo>
                      <a:pt x="74" y="19"/>
                    </a:lnTo>
                    <a:lnTo>
                      <a:pt x="74" y="4"/>
                    </a:lnTo>
                    <a:close/>
                    <a:moveTo>
                      <a:pt x="29" y="241"/>
                    </a:moveTo>
                    <a:lnTo>
                      <a:pt x="74" y="241"/>
                    </a:lnTo>
                    <a:lnTo>
                      <a:pt x="74" y="225"/>
                    </a:lnTo>
                    <a:lnTo>
                      <a:pt x="59" y="225"/>
                    </a:lnTo>
                    <a:lnTo>
                      <a:pt x="59" y="206"/>
                    </a:lnTo>
                    <a:lnTo>
                      <a:pt x="74" y="206"/>
                    </a:lnTo>
                    <a:lnTo>
                      <a:pt x="74" y="191"/>
                    </a:lnTo>
                    <a:lnTo>
                      <a:pt x="59" y="191"/>
                    </a:lnTo>
                    <a:lnTo>
                      <a:pt x="59" y="172"/>
                    </a:lnTo>
                    <a:lnTo>
                      <a:pt x="74" y="172"/>
                    </a:lnTo>
                    <a:lnTo>
                      <a:pt x="74" y="155"/>
                    </a:lnTo>
                    <a:lnTo>
                      <a:pt x="29" y="155"/>
                    </a:lnTo>
                    <a:lnTo>
                      <a:pt x="29" y="172"/>
                    </a:lnTo>
                    <a:lnTo>
                      <a:pt x="44" y="172"/>
                    </a:lnTo>
                    <a:lnTo>
                      <a:pt x="44" y="191"/>
                    </a:lnTo>
                    <a:lnTo>
                      <a:pt x="29" y="191"/>
                    </a:lnTo>
                    <a:lnTo>
                      <a:pt x="29" y="206"/>
                    </a:lnTo>
                    <a:lnTo>
                      <a:pt x="44" y="206"/>
                    </a:lnTo>
                    <a:lnTo>
                      <a:pt x="44" y="225"/>
                    </a:lnTo>
                    <a:lnTo>
                      <a:pt x="29" y="225"/>
                    </a:lnTo>
                    <a:lnTo>
                      <a:pt x="29" y="241"/>
                    </a:lnTo>
                    <a:close/>
                    <a:moveTo>
                      <a:pt x="29" y="4"/>
                    </a:moveTo>
                    <a:lnTo>
                      <a:pt x="0" y="4"/>
                    </a:lnTo>
                    <a:lnTo>
                      <a:pt x="0" y="241"/>
                    </a:lnTo>
                    <a:lnTo>
                      <a:pt x="29" y="241"/>
                    </a:lnTo>
                    <a:lnTo>
                      <a:pt x="29" y="225"/>
                    </a:lnTo>
                    <a:lnTo>
                      <a:pt x="14" y="225"/>
                    </a:lnTo>
                    <a:lnTo>
                      <a:pt x="14" y="206"/>
                    </a:lnTo>
                    <a:lnTo>
                      <a:pt x="29" y="206"/>
                    </a:lnTo>
                    <a:lnTo>
                      <a:pt x="29" y="191"/>
                    </a:lnTo>
                    <a:lnTo>
                      <a:pt x="14" y="191"/>
                    </a:lnTo>
                    <a:lnTo>
                      <a:pt x="14" y="172"/>
                    </a:lnTo>
                    <a:lnTo>
                      <a:pt x="29" y="172"/>
                    </a:lnTo>
                    <a:lnTo>
                      <a:pt x="29" y="155"/>
                    </a:lnTo>
                    <a:lnTo>
                      <a:pt x="14" y="155"/>
                    </a:lnTo>
                    <a:lnTo>
                      <a:pt x="14" y="19"/>
                    </a:lnTo>
                    <a:lnTo>
                      <a:pt x="29" y="19"/>
                    </a:lnTo>
                    <a:lnTo>
                      <a:pt x="29" y="4"/>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365"/>
              <p:cNvSpPr>
                <a:spLocks/>
              </p:cNvSpPr>
              <p:nvPr/>
            </p:nvSpPr>
            <p:spPr bwMode="auto">
              <a:xfrm>
                <a:off x="5321300" y="1654175"/>
                <a:ext cx="165100" cy="74613"/>
              </a:xfrm>
              <a:custGeom>
                <a:avLst/>
                <a:gdLst>
                  <a:gd name="T0" fmla="*/ 0 w 104"/>
                  <a:gd name="T1" fmla="*/ 26 h 47"/>
                  <a:gd name="T2" fmla="*/ 40 w 104"/>
                  <a:gd name="T3" fmla="*/ 47 h 47"/>
                  <a:gd name="T4" fmla="*/ 104 w 104"/>
                  <a:gd name="T5" fmla="*/ 47 h 47"/>
                  <a:gd name="T6" fmla="*/ 12 w 104"/>
                  <a:gd name="T7" fmla="*/ 0 h 47"/>
                  <a:gd name="T8" fmla="*/ 0 w 104"/>
                  <a:gd name="T9" fmla="*/ 26 h 47"/>
                </a:gdLst>
                <a:ahLst/>
                <a:cxnLst>
                  <a:cxn ang="0">
                    <a:pos x="T0" y="T1"/>
                  </a:cxn>
                  <a:cxn ang="0">
                    <a:pos x="T2" y="T3"/>
                  </a:cxn>
                  <a:cxn ang="0">
                    <a:pos x="T4" y="T5"/>
                  </a:cxn>
                  <a:cxn ang="0">
                    <a:pos x="T6" y="T7"/>
                  </a:cxn>
                  <a:cxn ang="0">
                    <a:pos x="T8" y="T9"/>
                  </a:cxn>
                </a:cxnLst>
                <a:rect l="0" t="0" r="r" b="b"/>
                <a:pathLst>
                  <a:path w="104" h="47">
                    <a:moveTo>
                      <a:pt x="0" y="26"/>
                    </a:moveTo>
                    <a:lnTo>
                      <a:pt x="40" y="47"/>
                    </a:lnTo>
                    <a:lnTo>
                      <a:pt x="104" y="47"/>
                    </a:lnTo>
                    <a:lnTo>
                      <a:pt x="12" y="0"/>
                    </a:lnTo>
                    <a:lnTo>
                      <a:pt x="0" y="2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366"/>
              <p:cNvSpPr>
                <a:spLocks noEditPoints="1"/>
              </p:cNvSpPr>
              <p:nvPr/>
            </p:nvSpPr>
            <p:spPr bwMode="auto">
              <a:xfrm>
                <a:off x="5321300" y="1739900"/>
                <a:ext cx="403225" cy="201613"/>
              </a:xfrm>
              <a:custGeom>
                <a:avLst/>
                <a:gdLst>
                  <a:gd name="T0" fmla="*/ 101 w 254"/>
                  <a:gd name="T1" fmla="*/ 127 h 127"/>
                  <a:gd name="T2" fmla="*/ 204 w 254"/>
                  <a:gd name="T3" fmla="*/ 127 h 127"/>
                  <a:gd name="T4" fmla="*/ 204 w 254"/>
                  <a:gd name="T5" fmla="*/ 103 h 127"/>
                  <a:gd name="T6" fmla="*/ 254 w 254"/>
                  <a:gd name="T7" fmla="*/ 103 h 127"/>
                  <a:gd name="T8" fmla="*/ 254 w 254"/>
                  <a:gd name="T9" fmla="*/ 26 h 127"/>
                  <a:gd name="T10" fmla="*/ 204 w 254"/>
                  <a:gd name="T11" fmla="*/ 26 h 127"/>
                  <a:gd name="T12" fmla="*/ 204 w 254"/>
                  <a:gd name="T13" fmla="*/ 0 h 127"/>
                  <a:gd name="T14" fmla="*/ 119 w 254"/>
                  <a:gd name="T15" fmla="*/ 0 h 127"/>
                  <a:gd name="T16" fmla="*/ 101 w 254"/>
                  <a:gd name="T17" fmla="*/ 0 h 127"/>
                  <a:gd name="T18" fmla="*/ 101 w 254"/>
                  <a:gd name="T19" fmla="*/ 50 h 127"/>
                  <a:gd name="T20" fmla="*/ 152 w 254"/>
                  <a:gd name="T21" fmla="*/ 50 h 127"/>
                  <a:gd name="T22" fmla="*/ 152 w 254"/>
                  <a:gd name="T23" fmla="*/ 77 h 127"/>
                  <a:gd name="T24" fmla="*/ 101 w 254"/>
                  <a:gd name="T25" fmla="*/ 77 h 127"/>
                  <a:gd name="T26" fmla="*/ 101 w 254"/>
                  <a:gd name="T27" fmla="*/ 127 h 127"/>
                  <a:gd name="T28" fmla="*/ 0 w 254"/>
                  <a:gd name="T29" fmla="*/ 127 h 127"/>
                  <a:gd name="T30" fmla="*/ 101 w 254"/>
                  <a:gd name="T31" fmla="*/ 127 h 127"/>
                  <a:gd name="T32" fmla="*/ 101 w 254"/>
                  <a:gd name="T33" fmla="*/ 77 h 127"/>
                  <a:gd name="T34" fmla="*/ 50 w 254"/>
                  <a:gd name="T35" fmla="*/ 77 h 127"/>
                  <a:gd name="T36" fmla="*/ 50 w 254"/>
                  <a:gd name="T37" fmla="*/ 50 h 127"/>
                  <a:gd name="T38" fmla="*/ 101 w 254"/>
                  <a:gd name="T39" fmla="*/ 50 h 127"/>
                  <a:gd name="T40" fmla="*/ 101 w 254"/>
                  <a:gd name="T41" fmla="*/ 0 h 127"/>
                  <a:gd name="T42" fmla="*/ 54 w 254"/>
                  <a:gd name="T43" fmla="*/ 0 h 127"/>
                  <a:gd name="T44" fmla="*/ 0 w 254"/>
                  <a:gd name="T45" fmla="*/ 0 h 127"/>
                  <a:gd name="T46" fmla="*/ 0 w 254"/>
                  <a:gd name="T4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4" h="127">
                    <a:moveTo>
                      <a:pt x="101" y="127"/>
                    </a:moveTo>
                    <a:lnTo>
                      <a:pt x="204" y="127"/>
                    </a:lnTo>
                    <a:lnTo>
                      <a:pt x="204" y="103"/>
                    </a:lnTo>
                    <a:lnTo>
                      <a:pt x="254" y="103"/>
                    </a:lnTo>
                    <a:lnTo>
                      <a:pt x="254" y="26"/>
                    </a:lnTo>
                    <a:lnTo>
                      <a:pt x="204" y="26"/>
                    </a:lnTo>
                    <a:lnTo>
                      <a:pt x="204" y="0"/>
                    </a:lnTo>
                    <a:lnTo>
                      <a:pt x="119" y="0"/>
                    </a:lnTo>
                    <a:lnTo>
                      <a:pt x="101" y="0"/>
                    </a:lnTo>
                    <a:lnTo>
                      <a:pt x="101" y="50"/>
                    </a:lnTo>
                    <a:lnTo>
                      <a:pt x="152" y="50"/>
                    </a:lnTo>
                    <a:lnTo>
                      <a:pt x="152" y="77"/>
                    </a:lnTo>
                    <a:lnTo>
                      <a:pt x="101" y="77"/>
                    </a:lnTo>
                    <a:lnTo>
                      <a:pt x="101" y="127"/>
                    </a:lnTo>
                    <a:close/>
                    <a:moveTo>
                      <a:pt x="0" y="127"/>
                    </a:moveTo>
                    <a:lnTo>
                      <a:pt x="101" y="127"/>
                    </a:lnTo>
                    <a:lnTo>
                      <a:pt x="101" y="77"/>
                    </a:lnTo>
                    <a:lnTo>
                      <a:pt x="50" y="77"/>
                    </a:lnTo>
                    <a:lnTo>
                      <a:pt x="50" y="50"/>
                    </a:lnTo>
                    <a:lnTo>
                      <a:pt x="101" y="50"/>
                    </a:lnTo>
                    <a:lnTo>
                      <a:pt x="101" y="0"/>
                    </a:lnTo>
                    <a:lnTo>
                      <a:pt x="54" y="0"/>
                    </a:lnTo>
                    <a:lnTo>
                      <a:pt x="0" y="0"/>
                    </a:lnTo>
                    <a:lnTo>
                      <a:pt x="0" y="127"/>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367"/>
              <p:cNvSpPr>
                <a:spLocks/>
              </p:cNvSpPr>
              <p:nvPr/>
            </p:nvSpPr>
            <p:spPr bwMode="auto">
              <a:xfrm>
                <a:off x="5310188" y="1281112"/>
                <a:ext cx="341312" cy="349250"/>
              </a:xfrm>
              <a:custGeom>
                <a:avLst/>
                <a:gdLst>
                  <a:gd name="T0" fmla="*/ 169 w 215"/>
                  <a:gd name="T1" fmla="*/ 111 h 220"/>
                  <a:gd name="T2" fmla="*/ 162 w 215"/>
                  <a:gd name="T3" fmla="*/ 103 h 220"/>
                  <a:gd name="T4" fmla="*/ 158 w 215"/>
                  <a:gd name="T5" fmla="*/ 97 h 220"/>
                  <a:gd name="T6" fmla="*/ 136 w 215"/>
                  <a:gd name="T7" fmla="*/ 68 h 220"/>
                  <a:gd name="T8" fmla="*/ 119 w 215"/>
                  <a:gd name="T9" fmla="*/ 53 h 220"/>
                  <a:gd name="T10" fmla="*/ 109 w 215"/>
                  <a:gd name="T11" fmla="*/ 48 h 220"/>
                  <a:gd name="T12" fmla="*/ 101 w 215"/>
                  <a:gd name="T13" fmla="*/ 37 h 220"/>
                  <a:gd name="T14" fmla="*/ 99 w 215"/>
                  <a:gd name="T15" fmla="*/ 26 h 220"/>
                  <a:gd name="T16" fmla="*/ 100 w 215"/>
                  <a:gd name="T17" fmla="*/ 11 h 220"/>
                  <a:gd name="T18" fmla="*/ 99 w 215"/>
                  <a:gd name="T19" fmla="*/ 7 h 220"/>
                  <a:gd name="T20" fmla="*/ 95 w 215"/>
                  <a:gd name="T21" fmla="*/ 2 h 220"/>
                  <a:gd name="T22" fmla="*/ 88 w 215"/>
                  <a:gd name="T23" fmla="*/ 0 h 220"/>
                  <a:gd name="T24" fmla="*/ 80 w 215"/>
                  <a:gd name="T25" fmla="*/ 4 h 220"/>
                  <a:gd name="T26" fmla="*/ 76 w 215"/>
                  <a:gd name="T27" fmla="*/ 8 h 220"/>
                  <a:gd name="T28" fmla="*/ 68 w 215"/>
                  <a:gd name="T29" fmla="*/ 27 h 220"/>
                  <a:gd name="T30" fmla="*/ 68 w 215"/>
                  <a:gd name="T31" fmla="*/ 34 h 220"/>
                  <a:gd name="T32" fmla="*/ 73 w 215"/>
                  <a:gd name="T33" fmla="*/ 49 h 220"/>
                  <a:gd name="T34" fmla="*/ 81 w 215"/>
                  <a:gd name="T35" fmla="*/ 61 h 220"/>
                  <a:gd name="T36" fmla="*/ 84 w 215"/>
                  <a:gd name="T37" fmla="*/ 65 h 220"/>
                  <a:gd name="T38" fmla="*/ 84 w 215"/>
                  <a:gd name="T39" fmla="*/ 76 h 220"/>
                  <a:gd name="T40" fmla="*/ 16 w 215"/>
                  <a:gd name="T41" fmla="*/ 83 h 220"/>
                  <a:gd name="T42" fmla="*/ 12 w 215"/>
                  <a:gd name="T43" fmla="*/ 83 h 220"/>
                  <a:gd name="T44" fmla="*/ 5 w 215"/>
                  <a:gd name="T45" fmla="*/ 85 h 220"/>
                  <a:gd name="T46" fmla="*/ 1 w 215"/>
                  <a:gd name="T47" fmla="*/ 92 h 220"/>
                  <a:gd name="T48" fmla="*/ 0 w 215"/>
                  <a:gd name="T49" fmla="*/ 100 h 220"/>
                  <a:gd name="T50" fmla="*/ 35 w 215"/>
                  <a:gd name="T51" fmla="*/ 197 h 220"/>
                  <a:gd name="T52" fmla="*/ 36 w 215"/>
                  <a:gd name="T53" fmla="*/ 201 h 220"/>
                  <a:gd name="T54" fmla="*/ 45 w 215"/>
                  <a:gd name="T55" fmla="*/ 207 h 220"/>
                  <a:gd name="T56" fmla="*/ 128 w 215"/>
                  <a:gd name="T57" fmla="*/ 207 h 220"/>
                  <a:gd name="T58" fmla="*/ 132 w 215"/>
                  <a:gd name="T59" fmla="*/ 208 h 220"/>
                  <a:gd name="T60" fmla="*/ 142 w 215"/>
                  <a:gd name="T61" fmla="*/ 211 h 220"/>
                  <a:gd name="T62" fmla="*/ 149 w 215"/>
                  <a:gd name="T63" fmla="*/ 218 h 220"/>
                  <a:gd name="T64" fmla="*/ 153 w 215"/>
                  <a:gd name="T65" fmla="*/ 220 h 220"/>
                  <a:gd name="T66" fmla="*/ 159 w 215"/>
                  <a:gd name="T67" fmla="*/ 220 h 220"/>
                  <a:gd name="T68" fmla="*/ 212 w 215"/>
                  <a:gd name="T69" fmla="*/ 169 h 220"/>
                  <a:gd name="T70" fmla="*/ 215 w 215"/>
                  <a:gd name="T71" fmla="*/ 165 h 220"/>
                  <a:gd name="T72" fmla="*/ 215 w 215"/>
                  <a:gd name="T73" fmla="*/ 158 h 220"/>
                  <a:gd name="T74" fmla="*/ 212 w 215"/>
                  <a:gd name="T75" fmla="*/ 15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5" h="220">
                    <a:moveTo>
                      <a:pt x="212" y="154"/>
                    </a:moveTo>
                    <a:lnTo>
                      <a:pt x="169" y="111"/>
                    </a:lnTo>
                    <a:lnTo>
                      <a:pt x="169" y="111"/>
                    </a:lnTo>
                    <a:lnTo>
                      <a:pt x="162" y="103"/>
                    </a:lnTo>
                    <a:lnTo>
                      <a:pt x="162" y="103"/>
                    </a:lnTo>
                    <a:lnTo>
                      <a:pt x="158" y="97"/>
                    </a:lnTo>
                    <a:lnTo>
                      <a:pt x="150" y="85"/>
                    </a:lnTo>
                    <a:lnTo>
                      <a:pt x="136" y="68"/>
                    </a:lnTo>
                    <a:lnTo>
                      <a:pt x="127" y="61"/>
                    </a:lnTo>
                    <a:lnTo>
                      <a:pt x="119" y="53"/>
                    </a:lnTo>
                    <a:lnTo>
                      <a:pt x="119" y="53"/>
                    </a:lnTo>
                    <a:lnTo>
                      <a:pt x="109" y="48"/>
                    </a:lnTo>
                    <a:lnTo>
                      <a:pt x="104" y="42"/>
                    </a:lnTo>
                    <a:lnTo>
                      <a:pt x="101" y="37"/>
                    </a:lnTo>
                    <a:lnTo>
                      <a:pt x="100" y="31"/>
                    </a:lnTo>
                    <a:lnTo>
                      <a:pt x="99" y="26"/>
                    </a:lnTo>
                    <a:lnTo>
                      <a:pt x="99" y="21"/>
                    </a:lnTo>
                    <a:lnTo>
                      <a:pt x="100" y="11"/>
                    </a:lnTo>
                    <a:lnTo>
                      <a:pt x="100" y="11"/>
                    </a:lnTo>
                    <a:lnTo>
                      <a:pt x="99" y="7"/>
                    </a:lnTo>
                    <a:lnTo>
                      <a:pt x="97" y="3"/>
                    </a:lnTo>
                    <a:lnTo>
                      <a:pt x="95" y="2"/>
                    </a:lnTo>
                    <a:lnTo>
                      <a:pt x="92" y="0"/>
                    </a:lnTo>
                    <a:lnTo>
                      <a:pt x="88" y="0"/>
                    </a:lnTo>
                    <a:lnTo>
                      <a:pt x="84" y="2"/>
                    </a:lnTo>
                    <a:lnTo>
                      <a:pt x="80" y="4"/>
                    </a:lnTo>
                    <a:lnTo>
                      <a:pt x="76" y="8"/>
                    </a:lnTo>
                    <a:lnTo>
                      <a:pt x="76" y="8"/>
                    </a:lnTo>
                    <a:lnTo>
                      <a:pt x="70" y="18"/>
                    </a:lnTo>
                    <a:lnTo>
                      <a:pt x="68" y="27"/>
                    </a:lnTo>
                    <a:lnTo>
                      <a:pt x="68" y="27"/>
                    </a:lnTo>
                    <a:lnTo>
                      <a:pt x="68" y="34"/>
                    </a:lnTo>
                    <a:lnTo>
                      <a:pt x="69" y="39"/>
                    </a:lnTo>
                    <a:lnTo>
                      <a:pt x="73" y="49"/>
                    </a:lnTo>
                    <a:lnTo>
                      <a:pt x="77" y="56"/>
                    </a:lnTo>
                    <a:lnTo>
                      <a:pt x="81" y="61"/>
                    </a:lnTo>
                    <a:lnTo>
                      <a:pt x="81" y="61"/>
                    </a:lnTo>
                    <a:lnTo>
                      <a:pt x="84" y="65"/>
                    </a:lnTo>
                    <a:lnTo>
                      <a:pt x="84" y="69"/>
                    </a:lnTo>
                    <a:lnTo>
                      <a:pt x="84" y="76"/>
                    </a:lnTo>
                    <a:lnTo>
                      <a:pt x="82" y="83"/>
                    </a:lnTo>
                    <a:lnTo>
                      <a:pt x="16" y="83"/>
                    </a:lnTo>
                    <a:lnTo>
                      <a:pt x="16" y="83"/>
                    </a:lnTo>
                    <a:lnTo>
                      <a:pt x="12" y="83"/>
                    </a:lnTo>
                    <a:lnTo>
                      <a:pt x="8" y="84"/>
                    </a:lnTo>
                    <a:lnTo>
                      <a:pt x="5" y="85"/>
                    </a:lnTo>
                    <a:lnTo>
                      <a:pt x="3" y="88"/>
                    </a:lnTo>
                    <a:lnTo>
                      <a:pt x="1" y="92"/>
                    </a:lnTo>
                    <a:lnTo>
                      <a:pt x="0" y="96"/>
                    </a:lnTo>
                    <a:lnTo>
                      <a:pt x="0" y="100"/>
                    </a:lnTo>
                    <a:lnTo>
                      <a:pt x="1" y="104"/>
                    </a:lnTo>
                    <a:lnTo>
                      <a:pt x="35" y="197"/>
                    </a:lnTo>
                    <a:lnTo>
                      <a:pt x="35" y="197"/>
                    </a:lnTo>
                    <a:lnTo>
                      <a:pt x="36" y="201"/>
                    </a:lnTo>
                    <a:lnTo>
                      <a:pt x="41" y="204"/>
                    </a:lnTo>
                    <a:lnTo>
                      <a:pt x="45" y="207"/>
                    </a:lnTo>
                    <a:lnTo>
                      <a:pt x="49" y="207"/>
                    </a:lnTo>
                    <a:lnTo>
                      <a:pt x="128" y="207"/>
                    </a:lnTo>
                    <a:lnTo>
                      <a:pt x="128" y="207"/>
                    </a:lnTo>
                    <a:lnTo>
                      <a:pt x="132" y="208"/>
                    </a:lnTo>
                    <a:lnTo>
                      <a:pt x="136" y="210"/>
                    </a:lnTo>
                    <a:lnTo>
                      <a:pt x="142" y="211"/>
                    </a:lnTo>
                    <a:lnTo>
                      <a:pt x="144" y="215"/>
                    </a:lnTo>
                    <a:lnTo>
                      <a:pt x="149" y="218"/>
                    </a:lnTo>
                    <a:lnTo>
                      <a:pt x="149" y="218"/>
                    </a:lnTo>
                    <a:lnTo>
                      <a:pt x="153" y="220"/>
                    </a:lnTo>
                    <a:lnTo>
                      <a:pt x="155" y="220"/>
                    </a:lnTo>
                    <a:lnTo>
                      <a:pt x="159" y="220"/>
                    </a:lnTo>
                    <a:lnTo>
                      <a:pt x="163" y="218"/>
                    </a:lnTo>
                    <a:lnTo>
                      <a:pt x="212" y="169"/>
                    </a:lnTo>
                    <a:lnTo>
                      <a:pt x="212" y="169"/>
                    </a:lnTo>
                    <a:lnTo>
                      <a:pt x="215" y="165"/>
                    </a:lnTo>
                    <a:lnTo>
                      <a:pt x="215" y="162"/>
                    </a:lnTo>
                    <a:lnTo>
                      <a:pt x="215" y="158"/>
                    </a:lnTo>
                    <a:lnTo>
                      <a:pt x="212" y="154"/>
                    </a:lnTo>
                    <a:lnTo>
                      <a:pt x="212" y="15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368"/>
              <p:cNvSpPr>
                <a:spLocks/>
              </p:cNvSpPr>
              <p:nvPr/>
            </p:nvSpPr>
            <p:spPr bwMode="auto">
              <a:xfrm>
                <a:off x="5572125" y="1554162"/>
                <a:ext cx="112712" cy="112713"/>
              </a:xfrm>
              <a:custGeom>
                <a:avLst/>
                <a:gdLst>
                  <a:gd name="T0" fmla="*/ 13 w 71"/>
                  <a:gd name="T1" fmla="*/ 71 h 71"/>
                  <a:gd name="T2" fmla="*/ 0 w 71"/>
                  <a:gd name="T3" fmla="*/ 58 h 71"/>
                  <a:gd name="T4" fmla="*/ 58 w 71"/>
                  <a:gd name="T5" fmla="*/ 0 h 71"/>
                  <a:gd name="T6" fmla="*/ 71 w 71"/>
                  <a:gd name="T7" fmla="*/ 13 h 71"/>
                  <a:gd name="T8" fmla="*/ 13 w 71"/>
                  <a:gd name="T9" fmla="*/ 71 h 71"/>
                </a:gdLst>
                <a:ahLst/>
                <a:cxnLst>
                  <a:cxn ang="0">
                    <a:pos x="T0" y="T1"/>
                  </a:cxn>
                  <a:cxn ang="0">
                    <a:pos x="T2" y="T3"/>
                  </a:cxn>
                  <a:cxn ang="0">
                    <a:pos x="T4" y="T5"/>
                  </a:cxn>
                  <a:cxn ang="0">
                    <a:pos x="T6" y="T7"/>
                  </a:cxn>
                  <a:cxn ang="0">
                    <a:pos x="T8" y="T9"/>
                  </a:cxn>
                </a:cxnLst>
                <a:rect l="0" t="0" r="r" b="b"/>
                <a:pathLst>
                  <a:path w="71" h="71">
                    <a:moveTo>
                      <a:pt x="13" y="71"/>
                    </a:moveTo>
                    <a:lnTo>
                      <a:pt x="0" y="58"/>
                    </a:lnTo>
                    <a:lnTo>
                      <a:pt x="58" y="0"/>
                    </a:lnTo>
                    <a:lnTo>
                      <a:pt x="71" y="13"/>
                    </a:lnTo>
                    <a:lnTo>
                      <a:pt x="13" y="71"/>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369"/>
              <p:cNvSpPr>
                <a:spLocks noEditPoints="1"/>
              </p:cNvSpPr>
              <p:nvPr/>
            </p:nvSpPr>
            <p:spPr bwMode="auto">
              <a:xfrm>
                <a:off x="7153275" y="758825"/>
                <a:ext cx="360362" cy="333375"/>
              </a:xfrm>
              <a:custGeom>
                <a:avLst/>
                <a:gdLst>
                  <a:gd name="T0" fmla="*/ 204 w 227"/>
                  <a:gd name="T1" fmla="*/ 34 h 210"/>
                  <a:gd name="T2" fmla="*/ 201 w 227"/>
                  <a:gd name="T3" fmla="*/ 21 h 210"/>
                  <a:gd name="T4" fmla="*/ 194 w 227"/>
                  <a:gd name="T5" fmla="*/ 11 h 210"/>
                  <a:gd name="T6" fmla="*/ 184 w 227"/>
                  <a:gd name="T7" fmla="*/ 3 h 210"/>
                  <a:gd name="T8" fmla="*/ 170 w 227"/>
                  <a:gd name="T9" fmla="*/ 0 h 210"/>
                  <a:gd name="T10" fmla="*/ 113 w 227"/>
                  <a:gd name="T11" fmla="*/ 27 h 210"/>
                  <a:gd name="T12" fmla="*/ 170 w 227"/>
                  <a:gd name="T13" fmla="*/ 27 h 210"/>
                  <a:gd name="T14" fmla="*/ 176 w 227"/>
                  <a:gd name="T15" fmla="*/ 30 h 210"/>
                  <a:gd name="T16" fmla="*/ 177 w 227"/>
                  <a:gd name="T17" fmla="*/ 34 h 210"/>
                  <a:gd name="T18" fmla="*/ 113 w 227"/>
                  <a:gd name="T19" fmla="*/ 90 h 210"/>
                  <a:gd name="T20" fmla="*/ 113 w 227"/>
                  <a:gd name="T21" fmla="*/ 117 h 210"/>
                  <a:gd name="T22" fmla="*/ 118 w 227"/>
                  <a:gd name="T23" fmla="*/ 117 h 210"/>
                  <a:gd name="T24" fmla="*/ 128 w 227"/>
                  <a:gd name="T25" fmla="*/ 123 h 210"/>
                  <a:gd name="T26" fmla="*/ 134 w 227"/>
                  <a:gd name="T27" fmla="*/ 134 h 210"/>
                  <a:gd name="T28" fmla="*/ 134 w 227"/>
                  <a:gd name="T29" fmla="*/ 138 h 210"/>
                  <a:gd name="T30" fmla="*/ 132 w 227"/>
                  <a:gd name="T31" fmla="*/ 147 h 210"/>
                  <a:gd name="T32" fmla="*/ 126 w 227"/>
                  <a:gd name="T33" fmla="*/ 154 h 210"/>
                  <a:gd name="T34" fmla="*/ 123 w 227"/>
                  <a:gd name="T35" fmla="*/ 156 h 210"/>
                  <a:gd name="T36" fmla="*/ 123 w 227"/>
                  <a:gd name="T37" fmla="*/ 188 h 210"/>
                  <a:gd name="T38" fmla="*/ 113 w 227"/>
                  <a:gd name="T39" fmla="*/ 210 h 210"/>
                  <a:gd name="T40" fmla="*/ 227 w 227"/>
                  <a:gd name="T41" fmla="*/ 90 h 210"/>
                  <a:gd name="T42" fmla="*/ 204 w 227"/>
                  <a:gd name="T43" fmla="*/ 34 h 210"/>
                  <a:gd name="T44" fmla="*/ 57 w 227"/>
                  <a:gd name="T45" fmla="*/ 0 h 210"/>
                  <a:gd name="T46" fmla="*/ 50 w 227"/>
                  <a:gd name="T47" fmla="*/ 1 h 210"/>
                  <a:gd name="T48" fmla="*/ 38 w 227"/>
                  <a:gd name="T49" fmla="*/ 7 h 210"/>
                  <a:gd name="T50" fmla="*/ 28 w 227"/>
                  <a:gd name="T51" fmla="*/ 15 h 210"/>
                  <a:gd name="T52" fmla="*/ 24 w 227"/>
                  <a:gd name="T53" fmla="*/ 27 h 210"/>
                  <a:gd name="T54" fmla="*/ 23 w 227"/>
                  <a:gd name="T55" fmla="*/ 90 h 210"/>
                  <a:gd name="T56" fmla="*/ 0 w 227"/>
                  <a:gd name="T57" fmla="*/ 210 h 210"/>
                  <a:gd name="T58" fmla="*/ 113 w 227"/>
                  <a:gd name="T59" fmla="*/ 188 h 210"/>
                  <a:gd name="T60" fmla="*/ 104 w 227"/>
                  <a:gd name="T61" fmla="*/ 181 h 210"/>
                  <a:gd name="T62" fmla="*/ 104 w 227"/>
                  <a:gd name="T63" fmla="*/ 156 h 210"/>
                  <a:gd name="T64" fmla="*/ 101 w 227"/>
                  <a:gd name="T65" fmla="*/ 154 h 210"/>
                  <a:gd name="T66" fmla="*/ 96 w 227"/>
                  <a:gd name="T67" fmla="*/ 147 h 210"/>
                  <a:gd name="T68" fmla="*/ 93 w 227"/>
                  <a:gd name="T69" fmla="*/ 138 h 210"/>
                  <a:gd name="T70" fmla="*/ 93 w 227"/>
                  <a:gd name="T71" fmla="*/ 134 h 210"/>
                  <a:gd name="T72" fmla="*/ 99 w 227"/>
                  <a:gd name="T73" fmla="*/ 123 h 210"/>
                  <a:gd name="T74" fmla="*/ 109 w 227"/>
                  <a:gd name="T75" fmla="*/ 117 h 210"/>
                  <a:gd name="T76" fmla="*/ 113 w 227"/>
                  <a:gd name="T77" fmla="*/ 90 h 210"/>
                  <a:gd name="T78" fmla="*/ 50 w 227"/>
                  <a:gd name="T79" fmla="*/ 34 h 210"/>
                  <a:gd name="T80" fmla="*/ 50 w 227"/>
                  <a:gd name="T81" fmla="*/ 31 h 210"/>
                  <a:gd name="T82" fmla="*/ 54 w 227"/>
                  <a:gd name="T83" fmla="*/ 28 h 210"/>
                  <a:gd name="T84" fmla="*/ 113 w 227"/>
                  <a:gd name="T85" fmla="*/ 2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210">
                    <a:moveTo>
                      <a:pt x="204" y="34"/>
                    </a:moveTo>
                    <a:lnTo>
                      <a:pt x="204" y="34"/>
                    </a:lnTo>
                    <a:lnTo>
                      <a:pt x="204" y="27"/>
                    </a:lnTo>
                    <a:lnTo>
                      <a:pt x="201" y="21"/>
                    </a:lnTo>
                    <a:lnTo>
                      <a:pt x="199" y="15"/>
                    </a:lnTo>
                    <a:lnTo>
                      <a:pt x="194" y="11"/>
                    </a:lnTo>
                    <a:lnTo>
                      <a:pt x="189" y="7"/>
                    </a:lnTo>
                    <a:lnTo>
                      <a:pt x="184" y="3"/>
                    </a:lnTo>
                    <a:lnTo>
                      <a:pt x="177" y="1"/>
                    </a:lnTo>
                    <a:lnTo>
                      <a:pt x="170" y="0"/>
                    </a:lnTo>
                    <a:lnTo>
                      <a:pt x="113" y="0"/>
                    </a:lnTo>
                    <a:lnTo>
                      <a:pt x="113" y="27"/>
                    </a:lnTo>
                    <a:lnTo>
                      <a:pt x="170" y="27"/>
                    </a:lnTo>
                    <a:lnTo>
                      <a:pt x="170" y="27"/>
                    </a:lnTo>
                    <a:lnTo>
                      <a:pt x="173" y="28"/>
                    </a:lnTo>
                    <a:lnTo>
                      <a:pt x="176" y="30"/>
                    </a:lnTo>
                    <a:lnTo>
                      <a:pt x="177" y="31"/>
                    </a:lnTo>
                    <a:lnTo>
                      <a:pt x="177" y="34"/>
                    </a:lnTo>
                    <a:lnTo>
                      <a:pt x="177" y="90"/>
                    </a:lnTo>
                    <a:lnTo>
                      <a:pt x="113" y="90"/>
                    </a:lnTo>
                    <a:lnTo>
                      <a:pt x="113" y="117"/>
                    </a:lnTo>
                    <a:lnTo>
                      <a:pt x="113" y="117"/>
                    </a:lnTo>
                    <a:lnTo>
                      <a:pt x="113" y="117"/>
                    </a:lnTo>
                    <a:lnTo>
                      <a:pt x="118" y="117"/>
                    </a:lnTo>
                    <a:lnTo>
                      <a:pt x="122" y="119"/>
                    </a:lnTo>
                    <a:lnTo>
                      <a:pt x="128" y="123"/>
                    </a:lnTo>
                    <a:lnTo>
                      <a:pt x="132" y="129"/>
                    </a:lnTo>
                    <a:lnTo>
                      <a:pt x="134" y="134"/>
                    </a:lnTo>
                    <a:lnTo>
                      <a:pt x="134" y="138"/>
                    </a:lnTo>
                    <a:lnTo>
                      <a:pt x="134" y="138"/>
                    </a:lnTo>
                    <a:lnTo>
                      <a:pt x="134" y="143"/>
                    </a:lnTo>
                    <a:lnTo>
                      <a:pt x="132" y="147"/>
                    </a:lnTo>
                    <a:lnTo>
                      <a:pt x="130" y="151"/>
                    </a:lnTo>
                    <a:lnTo>
                      <a:pt x="126" y="154"/>
                    </a:lnTo>
                    <a:lnTo>
                      <a:pt x="126" y="154"/>
                    </a:lnTo>
                    <a:lnTo>
                      <a:pt x="123" y="156"/>
                    </a:lnTo>
                    <a:lnTo>
                      <a:pt x="123" y="181"/>
                    </a:lnTo>
                    <a:lnTo>
                      <a:pt x="123" y="188"/>
                    </a:lnTo>
                    <a:lnTo>
                      <a:pt x="113" y="188"/>
                    </a:lnTo>
                    <a:lnTo>
                      <a:pt x="113" y="210"/>
                    </a:lnTo>
                    <a:lnTo>
                      <a:pt x="227" y="210"/>
                    </a:lnTo>
                    <a:lnTo>
                      <a:pt x="227" y="90"/>
                    </a:lnTo>
                    <a:lnTo>
                      <a:pt x="204" y="90"/>
                    </a:lnTo>
                    <a:lnTo>
                      <a:pt x="204" y="34"/>
                    </a:lnTo>
                    <a:close/>
                    <a:moveTo>
                      <a:pt x="113" y="0"/>
                    </a:moveTo>
                    <a:lnTo>
                      <a:pt x="57" y="0"/>
                    </a:lnTo>
                    <a:lnTo>
                      <a:pt x="57" y="0"/>
                    </a:lnTo>
                    <a:lnTo>
                      <a:pt x="50" y="1"/>
                    </a:lnTo>
                    <a:lnTo>
                      <a:pt x="43" y="3"/>
                    </a:lnTo>
                    <a:lnTo>
                      <a:pt x="38" y="7"/>
                    </a:lnTo>
                    <a:lnTo>
                      <a:pt x="32" y="11"/>
                    </a:lnTo>
                    <a:lnTo>
                      <a:pt x="28" y="15"/>
                    </a:lnTo>
                    <a:lnTo>
                      <a:pt x="26" y="21"/>
                    </a:lnTo>
                    <a:lnTo>
                      <a:pt x="24" y="27"/>
                    </a:lnTo>
                    <a:lnTo>
                      <a:pt x="23" y="34"/>
                    </a:lnTo>
                    <a:lnTo>
                      <a:pt x="23" y="90"/>
                    </a:lnTo>
                    <a:lnTo>
                      <a:pt x="0" y="90"/>
                    </a:lnTo>
                    <a:lnTo>
                      <a:pt x="0" y="210"/>
                    </a:lnTo>
                    <a:lnTo>
                      <a:pt x="113" y="210"/>
                    </a:lnTo>
                    <a:lnTo>
                      <a:pt x="113" y="188"/>
                    </a:lnTo>
                    <a:lnTo>
                      <a:pt x="104" y="188"/>
                    </a:lnTo>
                    <a:lnTo>
                      <a:pt x="104" y="181"/>
                    </a:lnTo>
                    <a:lnTo>
                      <a:pt x="104" y="156"/>
                    </a:lnTo>
                    <a:lnTo>
                      <a:pt x="104" y="156"/>
                    </a:lnTo>
                    <a:lnTo>
                      <a:pt x="101" y="154"/>
                    </a:lnTo>
                    <a:lnTo>
                      <a:pt x="101" y="154"/>
                    </a:lnTo>
                    <a:lnTo>
                      <a:pt x="99" y="151"/>
                    </a:lnTo>
                    <a:lnTo>
                      <a:pt x="96" y="147"/>
                    </a:lnTo>
                    <a:lnTo>
                      <a:pt x="93" y="143"/>
                    </a:lnTo>
                    <a:lnTo>
                      <a:pt x="93" y="138"/>
                    </a:lnTo>
                    <a:lnTo>
                      <a:pt x="93" y="138"/>
                    </a:lnTo>
                    <a:lnTo>
                      <a:pt x="93" y="134"/>
                    </a:lnTo>
                    <a:lnTo>
                      <a:pt x="95" y="129"/>
                    </a:lnTo>
                    <a:lnTo>
                      <a:pt x="99" y="123"/>
                    </a:lnTo>
                    <a:lnTo>
                      <a:pt x="105" y="119"/>
                    </a:lnTo>
                    <a:lnTo>
                      <a:pt x="109" y="117"/>
                    </a:lnTo>
                    <a:lnTo>
                      <a:pt x="113" y="117"/>
                    </a:lnTo>
                    <a:lnTo>
                      <a:pt x="113" y="90"/>
                    </a:lnTo>
                    <a:lnTo>
                      <a:pt x="50" y="90"/>
                    </a:lnTo>
                    <a:lnTo>
                      <a:pt x="50" y="34"/>
                    </a:lnTo>
                    <a:lnTo>
                      <a:pt x="50" y="34"/>
                    </a:lnTo>
                    <a:lnTo>
                      <a:pt x="50" y="31"/>
                    </a:lnTo>
                    <a:lnTo>
                      <a:pt x="53" y="30"/>
                    </a:lnTo>
                    <a:lnTo>
                      <a:pt x="54" y="28"/>
                    </a:lnTo>
                    <a:lnTo>
                      <a:pt x="57" y="27"/>
                    </a:lnTo>
                    <a:lnTo>
                      <a:pt x="113" y="27"/>
                    </a:lnTo>
                    <a:lnTo>
                      <a:pt x="113"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370"/>
              <p:cNvSpPr>
                <a:spLocks/>
              </p:cNvSpPr>
              <p:nvPr/>
            </p:nvSpPr>
            <p:spPr bwMode="auto">
              <a:xfrm>
                <a:off x="3070225" y="231775"/>
                <a:ext cx="79375" cy="80963"/>
              </a:xfrm>
              <a:custGeom>
                <a:avLst/>
                <a:gdLst>
                  <a:gd name="T0" fmla="*/ 26 w 50"/>
                  <a:gd name="T1" fmla="*/ 0 h 51"/>
                  <a:gd name="T2" fmla="*/ 26 w 50"/>
                  <a:gd name="T3" fmla="*/ 0 h 51"/>
                  <a:gd name="T4" fmla="*/ 30 w 50"/>
                  <a:gd name="T5" fmla="*/ 1 h 51"/>
                  <a:gd name="T6" fmla="*/ 35 w 50"/>
                  <a:gd name="T7" fmla="*/ 2 h 51"/>
                  <a:gd name="T8" fmla="*/ 39 w 50"/>
                  <a:gd name="T9" fmla="*/ 5 h 51"/>
                  <a:gd name="T10" fmla="*/ 43 w 50"/>
                  <a:gd name="T11" fmla="*/ 8 h 51"/>
                  <a:gd name="T12" fmla="*/ 46 w 50"/>
                  <a:gd name="T13" fmla="*/ 12 h 51"/>
                  <a:gd name="T14" fmla="*/ 49 w 50"/>
                  <a:gd name="T15" fmla="*/ 16 h 51"/>
                  <a:gd name="T16" fmla="*/ 50 w 50"/>
                  <a:gd name="T17" fmla="*/ 20 h 51"/>
                  <a:gd name="T18" fmla="*/ 50 w 50"/>
                  <a:gd name="T19" fmla="*/ 25 h 51"/>
                  <a:gd name="T20" fmla="*/ 50 w 50"/>
                  <a:gd name="T21" fmla="*/ 25 h 51"/>
                  <a:gd name="T22" fmla="*/ 50 w 50"/>
                  <a:gd name="T23" fmla="*/ 31 h 51"/>
                  <a:gd name="T24" fmla="*/ 49 w 50"/>
                  <a:gd name="T25" fmla="*/ 35 h 51"/>
                  <a:gd name="T26" fmla="*/ 46 w 50"/>
                  <a:gd name="T27" fmla="*/ 40 h 51"/>
                  <a:gd name="T28" fmla="*/ 43 w 50"/>
                  <a:gd name="T29" fmla="*/ 43 h 51"/>
                  <a:gd name="T30" fmla="*/ 39 w 50"/>
                  <a:gd name="T31" fmla="*/ 47 h 51"/>
                  <a:gd name="T32" fmla="*/ 35 w 50"/>
                  <a:gd name="T33" fmla="*/ 48 h 51"/>
                  <a:gd name="T34" fmla="*/ 30 w 50"/>
                  <a:gd name="T35" fmla="*/ 51 h 51"/>
                  <a:gd name="T36" fmla="*/ 26 w 50"/>
                  <a:gd name="T37" fmla="*/ 51 h 51"/>
                  <a:gd name="T38" fmla="*/ 26 w 50"/>
                  <a:gd name="T39" fmla="*/ 51 h 51"/>
                  <a:gd name="T40" fmla="*/ 20 w 50"/>
                  <a:gd name="T41" fmla="*/ 51 h 51"/>
                  <a:gd name="T42" fmla="*/ 15 w 50"/>
                  <a:gd name="T43" fmla="*/ 48 h 51"/>
                  <a:gd name="T44" fmla="*/ 11 w 50"/>
                  <a:gd name="T45" fmla="*/ 47 h 51"/>
                  <a:gd name="T46" fmla="*/ 7 w 50"/>
                  <a:gd name="T47" fmla="*/ 43 h 51"/>
                  <a:gd name="T48" fmla="*/ 4 w 50"/>
                  <a:gd name="T49" fmla="*/ 40 h 51"/>
                  <a:gd name="T50" fmla="*/ 2 w 50"/>
                  <a:gd name="T51" fmla="*/ 35 h 51"/>
                  <a:gd name="T52" fmla="*/ 0 w 50"/>
                  <a:gd name="T53" fmla="*/ 31 h 51"/>
                  <a:gd name="T54" fmla="*/ 0 w 50"/>
                  <a:gd name="T55" fmla="*/ 25 h 51"/>
                  <a:gd name="T56" fmla="*/ 0 w 50"/>
                  <a:gd name="T57" fmla="*/ 25 h 51"/>
                  <a:gd name="T58" fmla="*/ 0 w 50"/>
                  <a:gd name="T59" fmla="*/ 20 h 51"/>
                  <a:gd name="T60" fmla="*/ 2 w 50"/>
                  <a:gd name="T61" fmla="*/ 16 h 51"/>
                  <a:gd name="T62" fmla="*/ 4 w 50"/>
                  <a:gd name="T63" fmla="*/ 12 h 51"/>
                  <a:gd name="T64" fmla="*/ 7 w 50"/>
                  <a:gd name="T65" fmla="*/ 8 h 51"/>
                  <a:gd name="T66" fmla="*/ 11 w 50"/>
                  <a:gd name="T67" fmla="*/ 5 h 51"/>
                  <a:gd name="T68" fmla="*/ 15 w 50"/>
                  <a:gd name="T69" fmla="*/ 2 h 51"/>
                  <a:gd name="T70" fmla="*/ 20 w 50"/>
                  <a:gd name="T71" fmla="*/ 1 h 51"/>
                  <a:gd name="T72" fmla="*/ 26 w 50"/>
                  <a:gd name="T73" fmla="*/ 0 h 51"/>
                  <a:gd name="T74" fmla="*/ 26 w 50"/>
                  <a:gd name="T7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51">
                    <a:moveTo>
                      <a:pt x="26" y="0"/>
                    </a:moveTo>
                    <a:lnTo>
                      <a:pt x="26" y="0"/>
                    </a:lnTo>
                    <a:lnTo>
                      <a:pt x="30" y="1"/>
                    </a:lnTo>
                    <a:lnTo>
                      <a:pt x="35" y="2"/>
                    </a:lnTo>
                    <a:lnTo>
                      <a:pt x="39" y="5"/>
                    </a:lnTo>
                    <a:lnTo>
                      <a:pt x="43" y="8"/>
                    </a:lnTo>
                    <a:lnTo>
                      <a:pt x="46" y="12"/>
                    </a:lnTo>
                    <a:lnTo>
                      <a:pt x="49" y="16"/>
                    </a:lnTo>
                    <a:lnTo>
                      <a:pt x="50" y="20"/>
                    </a:lnTo>
                    <a:lnTo>
                      <a:pt x="50" y="25"/>
                    </a:lnTo>
                    <a:lnTo>
                      <a:pt x="50" y="25"/>
                    </a:lnTo>
                    <a:lnTo>
                      <a:pt x="50" y="31"/>
                    </a:lnTo>
                    <a:lnTo>
                      <a:pt x="49" y="35"/>
                    </a:lnTo>
                    <a:lnTo>
                      <a:pt x="46" y="40"/>
                    </a:lnTo>
                    <a:lnTo>
                      <a:pt x="43" y="43"/>
                    </a:lnTo>
                    <a:lnTo>
                      <a:pt x="39" y="47"/>
                    </a:lnTo>
                    <a:lnTo>
                      <a:pt x="35" y="48"/>
                    </a:lnTo>
                    <a:lnTo>
                      <a:pt x="30" y="51"/>
                    </a:lnTo>
                    <a:lnTo>
                      <a:pt x="26" y="51"/>
                    </a:lnTo>
                    <a:lnTo>
                      <a:pt x="26" y="51"/>
                    </a:lnTo>
                    <a:lnTo>
                      <a:pt x="20" y="51"/>
                    </a:lnTo>
                    <a:lnTo>
                      <a:pt x="15" y="48"/>
                    </a:lnTo>
                    <a:lnTo>
                      <a:pt x="11" y="47"/>
                    </a:lnTo>
                    <a:lnTo>
                      <a:pt x="7" y="43"/>
                    </a:lnTo>
                    <a:lnTo>
                      <a:pt x="4" y="40"/>
                    </a:lnTo>
                    <a:lnTo>
                      <a:pt x="2" y="35"/>
                    </a:lnTo>
                    <a:lnTo>
                      <a:pt x="0" y="31"/>
                    </a:lnTo>
                    <a:lnTo>
                      <a:pt x="0" y="25"/>
                    </a:lnTo>
                    <a:lnTo>
                      <a:pt x="0" y="25"/>
                    </a:lnTo>
                    <a:lnTo>
                      <a:pt x="0" y="20"/>
                    </a:lnTo>
                    <a:lnTo>
                      <a:pt x="2" y="16"/>
                    </a:lnTo>
                    <a:lnTo>
                      <a:pt x="4" y="12"/>
                    </a:lnTo>
                    <a:lnTo>
                      <a:pt x="7" y="8"/>
                    </a:lnTo>
                    <a:lnTo>
                      <a:pt x="11" y="5"/>
                    </a:lnTo>
                    <a:lnTo>
                      <a:pt x="15" y="2"/>
                    </a:lnTo>
                    <a:lnTo>
                      <a:pt x="20" y="1"/>
                    </a:lnTo>
                    <a:lnTo>
                      <a:pt x="26" y="0"/>
                    </a:lnTo>
                    <a:lnTo>
                      <a:pt x="26"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371"/>
              <p:cNvSpPr>
                <a:spLocks noEditPoints="1"/>
              </p:cNvSpPr>
              <p:nvPr/>
            </p:nvSpPr>
            <p:spPr bwMode="auto">
              <a:xfrm>
                <a:off x="2759075" y="469900"/>
                <a:ext cx="176212" cy="174625"/>
              </a:xfrm>
              <a:custGeom>
                <a:avLst/>
                <a:gdLst>
                  <a:gd name="T0" fmla="*/ 56 w 111"/>
                  <a:gd name="T1" fmla="*/ 110 h 110"/>
                  <a:gd name="T2" fmla="*/ 77 w 111"/>
                  <a:gd name="T3" fmla="*/ 106 h 110"/>
                  <a:gd name="T4" fmla="*/ 95 w 111"/>
                  <a:gd name="T5" fmla="*/ 94 h 110"/>
                  <a:gd name="T6" fmla="*/ 107 w 111"/>
                  <a:gd name="T7" fmla="*/ 77 h 110"/>
                  <a:gd name="T8" fmla="*/ 111 w 111"/>
                  <a:gd name="T9" fmla="*/ 55 h 110"/>
                  <a:gd name="T10" fmla="*/ 110 w 111"/>
                  <a:gd name="T11" fmla="*/ 44 h 110"/>
                  <a:gd name="T12" fmla="*/ 102 w 111"/>
                  <a:gd name="T13" fmla="*/ 24 h 110"/>
                  <a:gd name="T14" fmla="*/ 87 w 111"/>
                  <a:gd name="T15" fmla="*/ 9 h 110"/>
                  <a:gd name="T16" fmla="*/ 67 w 111"/>
                  <a:gd name="T17" fmla="*/ 1 h 110"/>
                  <a:gd name="T18" fmla="*/ 56 w 111"/>
                  <a:gd name="T19" fmla="*/ 25 h 110"/>
                  <a:gd name="T20" fmla="*/ 61 w 111"/>
                  <a:gd name="T21" fmla="*/ 25 h 110"/>
                  <a:gd name="T22" fmla="*/ 72 w 111"/>
                  <a:gd name="T23" fmla="*/ 31 h 110"/>
                  <a:gd name="T24" fmla="*/ 80 w 111"/>
                  <a:gd name="T25" fmla="*/ 39 h 110"/>
                  <a:gd name="T26" fmla="*/ 86 w 111"/>
                  <a:gd name="T27" fmla="*/ 48 h 110"/>
                  <a:gd name="T28" fmla="*/ 86 w 111"/>
                  <a:gd name="T29" fmla="*/ 55 h 110"/>
                  <a:gd name="T30" fmla="*/ 83 w 111"/>
                  <a:gd name="T31" fmla="*/ 67 h 110"/>
                  <a:gd name="T32" fmla="*/ 77 w 111"/>
                  <a:gd name="T33" fmla="*/ 77 h 110"/>
                  <a:gd name="T34" fmla="*/ 68 w 111"/>
                  <a:gd name="T35" fmla="*/ 82 h 110"/>
                  <a:gd name="T36" fmla="*/ 56 w 111"/>
                  <a:gd name="T37" fmla="*/ 85 h 110"/>
                  <a:gd name="T38" fmla="*/ 56 w 111"/>
                  <a:gd name="T39" fmla="*/ 0 h 110"/>
                  <a:gd name="T40" fmla="*/ 45 w 111"/>
                  <a:gd name="T41" fmla="*/ 1 h 110"/>
                  <a:gd name="T42" fmla="*/ 25 w 111"/>
                  <a:gd name="T43" fmla="*/ 9 h 110"/>
                  <a:gd name="T44" fmla="*/ 10 w 111"/>
                  <a:gd name="T45" fmla="*/ 24 h 110"/>
                  <a:gd name="T46" fmla="*/ 2 w 111"/>
                  <a:gd name="T47" fmla="*/ 44 h 110"/>
                  <a:gd name="T48" fmla="*/ 0 w 111"/>
                  <a:gd name="T49" fmla="*/ 55 h 110"/>
                  <a:gd name="T50" fmla="*/ 5 w 111"/>
                  <a:gd name="T51" fmla="*/ 77 h 110"/>
                  <a:gd name="T52" fmla="*/ 17 w 111"/>
                  <a:gd name="T53" fmla="*/ 94 h 110"/>
                  <a:gd name="T54" fmla="*/ 34 w 111"/>
                  <a:gd name="T55" fmla="*/ 106 h 110"/>
                  <a:gd name="T56" fmla="*/ 56 w 111"/>
                  <a:gd name="T57" fmla="*/ 110 h 110"/>
                  <a:gd name="T58" fmla="*/ 56 w 111"/>
                  <a:gd name="T59" fmla="*/ 85 h 110"/>
                  <a:gd name="T60" fmla="*/ 56 w 111"/>
                  <a:gd name="T61" fmla="*/ 85 h 110"/>
                  <a:gd name="T62" fmla="*/ 44 w 111"/>
                  <a:gd name="T63" fmla="*/ 82 h 110"/>
                  <a:gd name="T64" fmla="*/ 34 w 111"/>
                  <a:gd name="T65" fmla="*/ 77 h 110"/>
                  <a:gd name="T66" fmla="*/ 29 w 111"/>
                  <a:gd name="T67" fmla="*/ 67 h 110"/>
                  <a:gd name="T68" fmla="*/ 26 w 111"/>
                  <a:gd name="T69" fmla="*/ 55 h 110"/>
                  <a:gd name="T70" fmla="*/ 26 w 111"/>
                  <a:gd name="T71" fmla="*/ 48 h 110"/>
                  <a:gd name="T72" fmla="*/ 32 w 111"/>
                  <a:gd name="T73" fmla="*/ 39 h 110"/>
                  <a:gd name="T74" fmla="*/ 40 w 111"/>
                  <a:gd name="T75" fmla="*/ 31 h 110"/>
                  <a:gd name="T76" fmla="*/ 50 w 111"/>
                  <a:gd name="T77" fmla="*/ 25 h 110"/>
                  <a:gd name="T78" fmla="*/ 56 w 111"/>
                  <a:gd name="T79" fmla="*/ 25 h 110"/>
                  <a:gd name="T80" fmla="*/ 56 w 111"/>
                  <a:gd name="T8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10">
                    <a:moveTo>
                      <a:pt x="56" y="110"/>
                    </a:moveTo>
                    <a:lnTo>
                      <a:pt x="56" y="110"/>
                    </a:lnTo>
                    <a:lnTo>
                      <a:pt x="67" y="109"/>
                    </a:lnTo>
                    <a:lnTo>
                      <a:pt x="77" y="106"/>
                    </a:lnTo>
                    <a:lnTo>
                      <a:pt x="87" y="101"/>
                    </a:lnTo>
                    <a:lnTo>
                      <a:pt x="95" y="94"/>
                    </a:lnTo>
                    <a:lnTo>
                      <a:pt x="102" y="86"/>
                    </a:lnTo>
                    <a:lnTo>
                      <a:pt x="107" y="77"/>
                    </a:lnTo>
                    <a:lnTo>
                      <a:pt x="110" y="66"/>
                    </a:lnTo>
                    <a:lnTo>
                      <a:pt x="111" y="55"/>
                    </a:lnTo>
                    <a:lnTo>
                      <a:pt x="111" y="55"/>
                    </a:lnTo>
                    <a:lnTo>
                      <a:pt x="110" y="44"/>
                    </a:lnTo>
                    <a:lnTo>
                      <a:pt x="107" y="33"/>
                    </a:lnTo>
                    <a:lnTo>
                      <a:pt x="102" y="24"/>
                    </a:lnTo>
                    <a:lnTo>
                      <a:pt x="95" y="16"/>
                    </a:lnTo>
                    <a:lnTo>
                      <a:pt x="87" y="9"/>
                    </a:lnTo>
                    <a:lnTo>
                      <a:pt x="77" y="4"/>
                    </a:lnTo>
                    <a:lnTo>
                      <a:pt x="67" y="1"/>
                    </a:lnTo>
                    <a:lnTo>
                      <a:pt x="56" y="0"/>
                    </a:lnTo>
                    <a:lnTo>
                      <a:pt x="56" y="25"/>
                    </a:lnTo>
                    <a:lnTo>
                      <a:pt x="56" y="25"/>
                    </a:lnTo>
                    <a:lnTo>
                      <a:pt x="61" y="25"/>
                    </a:lnTo>
                    <a:lnTo>
                      <a:pt x="68" y="28"/>
                    </a:lnTo>
                    <a:lnTo>
                      <a:pt x="72" y="31"/>
                    </a:lnTo>
                    <a:lnTo>
                      <a:pt x="77" y="33"/>
                    </a:lnTo>
                    <a:lnTo>
                      <a:pt x="80" y="39"/>
                    </a:lnTo>
                    <a:lnTo>
                      <a:pt x="83" y="43"/>
                    </a:lnTo>
                    <a:lnTo>
                      <a:pt x="86" y="48"/>
                    </a:lnTo>
                    <a:lnTo>
                      <a:pt x="86" y="55"/>
                    </a:lnTo>
                    <a:lnTo>
                      <a:pt x="86" y="55"/>
                    </a:lnTo>
                    <a:lnTo>
                      <a:pt x="86" y="60"/>
                    </a:lnTo>
                    <a:lnTo>
                      <a:pt x="83" y="67"/>
                    </a:lnTo>
                    <a:lnTo>
                      <a:pt x="80" y="71"/>
                    </a:lnTo>
                    <a:lnTo>
                      <a:pt x="77" y="77"/>
                    </a:lnTo>
                    <a:lnTo>
                      <a:pt x="72" y="79"/>
                    </a:lnTo>
                    <a:lnTo>
                      <a:pt x="68" y="82"/>
                    </a:lnTo>
                    <a:lnTo>
                      <a:pt x="61" y="85"/>
                    </a:lnTo>
                    <a:lnTo>
                      <a:pt x="56" y="85"/>
                    </a:lnTo>
                    <a:lnTo>
                      <a:pt x="56" y="110"/>
                    </a:lnTo>
                    <a:close/>
                    <a:moveTo>
                      <a:pt x="56" y="0"/>
                    </a:moveTo>
                    <a:lnTo>
                      <a:pt x="56" y="0"/>
                    </a:lnTo>
                    <a:lnTo>
                      <a:pt x="45" y="1"/>
                    </a:lnTo>
                    <a:lnTo>
                      <a:pt x="34" y="4"/>
                    </a:lnTo>
                    <a:lnTo>
                      <a:pt x="25" y="9"/>
                    </a:lnTo>
                    <a:lnTo>
                      <a:pt x="17" y="16"/>
                    </a:lnTo>
                    <a:lnTo>
                      <a:pt x="10" y="24"/>
                    </a:lnTo>
                    <a:lnTo>
                      <a:pt x="5" y="33"/>
                    </a:lnTo>
                    <a:lnTo>
                      <a:pt x="2" y="44"/>
                    </a:lnTo>
                    <a:lnTo>
                      <a:pt x="0" y="55"/>
                    </a:lnTo>
                    <a:lnTo>
                      <a:pt x="0" y="55"/>
                    </a:lnTo>
                    <a:lnTo>
                      <a:pt x="2" y="66"/>
                    </a:lnTo>
                    <a:lnTo>
                      <a:pt x="5" y="77"/>
                    </a:lnTo>
                    <a:lnTo>
                      <a:pt x="10" y="86"/>
                    </a:lnTo>
                    <a:lnTo>
                      <a:pt x="17" y="94"/>
                    </a:lnTo>
                    <a:lnTo>
                      <a:pt x="25" y="101"/>
                    </a:lnTo>
                    <a:lnTo>
                      <a:pt x="34" y="106"/>
                    </a:lnTo>
                    <a:lnTo>
                      <a:pt x="45" y="109"/>
                    </a:lnTo>
                    <a:lnTo>
                      <a:pt x="56" y="110"/>
                    </a:lnTo>
                    <a:lnTo>
                      <a:pt x="56" y="110"/>
                    </a:lnTo>
                    <a:lnTo>
                      <a:pt x="56" y="85"/>
                    </a:lnTo>
                    <a:lnTo>
                      <a:pt x="56" y="85"/>
                    </a:lnTo>
                    <a:lnTo>
                      <a:pt x="56" y="85"/>
                    </a:lnTo>
                    <a:lnTo>
                      <a:pt x="50" y="85"/>
                    </a:lnTo>
                    <a:lnTo>
                      <a:pt x="44" y="82"/>
                    </a:lnTo>
                    <a:lnTo>
                      <a:pt x="40" y="79"/>
                    </a:lnTo>
                    <a:lnTo>
                      <a:pt x="34" y="77"/>
                    </a:lnTo>
                    <a:lnTo>
                      <a:pt x="32" y="71"/>
                    </a:lnTo>
                    <a:lnTo>
                      <a:pt x="29" y="67"/>
                    </a:lnTo>
                    <a:lnTo>
                      <a:pt x="26" y="60"/>
                    </a:lnTo>
                    <a:lnTo>
                      <a:pt x="26" y="55"/>
                    </a:lnTo>
                    <a:lnTo>
                      <a:pt x="26" y="55"/>
                    </a:lnTo>
                    <a:lnTo>
                      <a:pt x="26" y="48"/>
                    </a:lnTo>
                    <a:lnTo>
                      <a:pt x="29" y="43"/>
                    </a:lnTo>
                    <a:lnTo>
                      <a:pt x="32" y="39"/>
                    </a:lnTo>
                    <a:lnTo>
                      <a:pt x="34" y="33"/>
                    </a:lnTo>
                    <a:lnTo>
                      <a:pt x="40" y="31"/>
                    </a:lnTo>
                    <a:lnTo>
                      <a:pt x="44" y="28"/>
                    </a:lnTo>
                    <a:lnTo>
                      <a:pt x="50" y="25"/>
                    </a:lnTo>
                    <a:lnTo>
                      <a:pt x="56" y="25"/>
                    </a:lnTo>
                    <a:lnTo>
                      <a:pt x="56" y="25"/>
                    </a:lnTo>
                    <a:lnTo>
                      <a:pt x="56" y="0"/>
                    </a:lnTo>
                    <a:lnTo>
                      <a:pt x="56"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372"/>
              <p:cNvSpPr>
                <a:spLocks/>
              </p:cNvSpPr>
              <p:nvPr/>
            </p:nvSpPr>
            <p:spPr bwMode="auto">
              <a:xfrm>
                <a:off x="2744788" y="428625"/>
                <a:ext cx="206375" cy="73025"/>
              </a:xfrm>
              <a:custGeom>
                <a:avLst/>
                <a:gdLst>
                  <a:gd name="T0" fmla="*/ 9 w 130"/>
                  <a:gd name="T1" fmla="*/ 46 h 46"/>
                  <a:gd name="T2" fmla="*/ 9 w 130"/>
                  <a:gd name="T3" fmla="*/ 46 h 46"/>
                  <a:gd name="T4" fmla="*/ 14 w 130"/>
                  <a:gd name="T5" fmla="*/ 46 h 46"/>
                  <a:gd name="T6" fmla="*/ 16 w 130"/>
                  <a:gd name="T7" fmla="*/ 43 h 46"/>
                  <a:gd name="T8" fmla="*/ 16 w 130"/>
                  <a:gd name="T9" fmla="*/ 43 h 46"/>
                  <a:gd name="T10" fmla="*/ 20 w 130"/>
                  <a:gd name="T11" fmla="*/ 36 h 46"/>
                  <a:gd name="T12" fmla="*/ 26 w 130"/>
                  <a:gd name="T13" fmla="*/ 32 h 46"/>
                  <a:gd name="T14" fmla="*/ 31 w 130"/>
                  <a:gd name="T15" fmla="*/ 27 h 46"/>
                  <a:gd name="T16" fmla="*/ 38 w 130"/>
                  <a:gd name="T17" fmla="*/ 23 h 46"/>
                  <a:gd name="T18" fmla="*/ 43 w 130"/>
                  <a:gd name="T19" fmla="*/ 20 h 46"/>
                  <a:gd name="T20" fmla="*/ 50 w 130"/>
                  <a:gd name="T21" fmla="*/ 19 h 46"/>
                  <a:gd name="T22" fmla="*/ 58 w 130"/>
                  <a:gd name="T23" fmla="*/ 18 h 46"/>
                  <a:gd name="T24" fmla="*/ 65 w 130"/>
                  <a:gd name="T25" fmla="*/ 16 h 46"/>
                  <a:gd name="T26" fmla="*/ 65 w 130"/>
                  <a:gd name="T27" fmla="*/ 16 h 46"/>
                  <a:gd name="T28" fmla="*/ 72 w 130"/>
                  <a:gd name="T29" fmla="*/ 18 h 46"/>
                  <a:gd name="T30" fmla="*/ 80 w 130"/>
                  <a:gd name="T31" fmla="*/ 19 h 46"/>
                  <a:gd name="T32" fmla="*/ 86 w 130"/>
                  <a:gd name="T33" fmla="*/ 20 h 46"/>
                  <a:gd name="T34" fmla="*/ 92 w 130"/>
                  <a:gd name="T35" fmla="*/ 23 h 46"/>
                  <a:gd name="T36" fmla="*/ 99 w 130"/>
                  <a:gd name="T37" fmla="*/ 27 h 46"/>
                  <a:gd name="T38" fmla="*/ 104 w 130"/>
                  <a:gd name="T39" fmla="*/ 32 h 46"/>
                  <a:gd name="T40" fmla="*/ 109 w 130"/>
                  <a:gd name="T41" fmla="*/ 36 h 46"/>
                  <a:gd name="T42" fmla="*/ 113 w 130"/>
                  <a:gd name="T43" fmla="*/ 43 h 46"/>
                  <a:gd name="T44" fmla="*/ 113 w 130"/>
                  <a:gd name="T45" fmla="*/ 43 h 46"/>
                  <a:gd name="T46" fmla="*/ 116 w 130"/>
                  <a:gd name="T47" fmla="*/ 45 h 46"/>
                  <a:gd name="T48" fmla="*/ 119 w 130"/>
                  <a:gd name="T49" fmla="*/ 46 h 46"/>
                  <a:gd name="T50" fmla="*/ 123 w 130"/>
                  <a:gd name="T51" fmla="*/ 46 h 46"/>
                  <a:gd name="T52" fmla="*/ 126 w 130"/>
                  <a:gd name="T53" fmla="*/ 45 h 46"/>
                  <a:gd name="T54" fmla="*/ 126 w 130"/>
                  <a:gd name="T55" fmla="*/ 45 h 46"/>
                  <a:gd name="T56" fmla="*/ 128 w 130"/>
                  <a:gd name="T57" fmla="*/ 43 h 46"/>
                  <a:gd name="T58" fmla="*/ 130 w 130"/>
                  <a:gd name="T59" fmla="*/ 39 h 46"/>
                  <a:gd name="T60" fmla="*/ 130 w 130"/>
                  <a:gd name="T61" fmla="*/ 36 h 46"/>
                  <a:gd name="T62" fmla="*/ 128 w 130"/>
                  <a:gd name="T63" fmla="*/ 34 h 46"/>
                  <a:gd name="T64" fmla="*/ 128 w 130"/>
                  <a:gd name="T65" fmla="*/ 34 h 46"/>
                  <a:gd name="T66" fmla="*/ 122 w 130"/>
                  <a:gd name="T67" fmla="*/ 26 h 46"/>
                  <a:gd name="T68" fmla="*/ 115 w 130"/>
                  <a:gd name="T69" fmla="*/ 19 h 46"/>
                  <a:gd name="T70" fmla="*/ 108 w 130"/>
                  <a:gd name="T71" fmla="*/ 13 h 46"/>
                  <a:gd name="T72" fmla="*/ 100 w 130"/>
                  <a:gd name="T73" fmla="*/ 8 h 46"/>
                  <a:gd name="T74" fmla="*/ 92 w 130"/>
                  <a:gd name="T75" fmla="*/ 5 h 46"/>
                  <a:gd name="T76" fmla="*/ 84 w 130"/>
                  <a:gd name="T77" fmla="*/ 1 h 46"/>
                  <a:gd name="T78" fmla="*/ 74 w 130"/>
                  <a:gd name="T79" fmla="*/ 0 h 46"/>
                  <a:gd name="T80" fmla="*/ 65 w 130"/>
                  <a:gd name="T81" fmla="*/ 0 h 46"/>
                  <a:gd name="T82" fmla="*/ 65 w 130"/>
                  <a:gd name="T83" fmla="*/ 0 h 46"/>
                  <a:gd name="T84" fmla="*/ 55 w 130"/>
                  <a:gd name="T85" fmla="*/ 0 h 46"/>
                  <a:gd name="T86" fmla="*/ 46 w 130"/>
                  <a:gd name="T87" fmla="*/ 1 h 46"/>
                  <a:gd name="T88" fmla="*/ 38 w 130"/>
                  <a:gd name="T89" fmla="*/ 5 h 46"/>
                  <a:gd name="T90" fmla="*/ 30 w 130"/>
                  <a:gd name="T91" fmla="*/ 8 h 46"/>
                  <a:gd name="T92" fmla="*/ 22 w 130"/>
                  <a:gd name="T93" fmla="*/ 13 h 46"/>
                  <a:gd name="T94" fmla="*/ 14 w 130"/>
                  <a:gd name="T95" fmla="*/ 19 h 46"/>
                  <a:gd name="T96" fmla="*/ 8 w 130"/>
                  <a:gd name="T97" fmla="*/ 26 h 46"/>
                  <a:gd name="T98" fmla="*/ 1 w 130"/>
                  <a:gd name="T99" fmla="*/ 34 h 46"/>
                  <a:gd name="T100" fmla="*/ 1 w 130"/>
                  <a:gd name="T101" fmla="*/ 34 h 46"/>
                  <a:gd name="T102" fmla="*/ 0 w 130"/>
                  <a:gd name="T103" fmla="*/ 36 h 46"/>
                  <a:gd name="T104" fmla="*/ 0 w 130"/>
                  <a:gd name="T105" fmla="*/ 39 h 46"/>
                  <a:gd name="T106" fmla="*/ 1 w 130"/>
                  <a:gd name="T107" fmla="*/ 43 h 46"/>
                  <a:gd name="T108" fmla="*/ 4 w 130"/>
                  <a:gd name="T109" fmla="*/ 45 h 46"/>
                  <a:gd name="T110" fmla="*/ 4 w 130"/>
                  <a:gd name="T111" fmla="*/ 45 h 46"/>
                  <a:gd name="T112" fmla="*/ 9 w 130"/>
                  <a:gd name="T113" fmla="*/ 46 h 46"/>
                  <a:gd name="T114" fmla="*/ 9 w 130"/>
                  <a:gd name="T11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46">
                    <a:moveTo>
                      <a:pt x="9" y="46"/>
                    </a:moveTo>
                    <a:lnTo>
                      <a:pt x="9" y="46"/>
                    </a:lnTo>
                    <a:lnTo>
                      <a:pt x="14" y="46"/>
                    </a:lnTo>
                    <a:lnTo>
                      <a:pt x="16" y="43"/>
                    </a:lnTo>
                    <a:lnTo>
                      <a:pt x="16" y="43"/>
                    </a:lnTo>
                    <a:lnTo>
                      <a:pt x="20" y="36"/>
                    </a:lnTo>
                    <a:lnTo>
                      <a:pt x="26" y="32"/>
                    </a:lnTo>
                    <a:lnTo>
                      <a:pt x="31" y="27"/>
                    </a:lnTo>
                    <a:lnTo>
                      <a:pt x="38" y="23"/>
                    </a:lnTo>
                    <a:lnTo>
                      <a:pt x="43" y="20"/>
                    </a:lnTo>
                    <a:lnTo>
                      <a:pt x="50" y="19"/>
                    </a:lnTo>
                    <a:lnTo>
                      <a:pt x="58" y="18"/>
                    </a:lnTo>
                    <a:lnTo>
                      <a:pt x="65" y="16"/>
                    </a:lnTo>
                    <a:lnTo>
                      <a:pt x="65" y="16"/>
                    </a:lnTo>
                    <a:lnTo>
                      <a:pt x="72" y="18"/>
                    </a:lnTo>
                    <a:lnTo>
                      <a:pt x="80" y="19"/>
                    </a:lnTo>
                    <a:lnTo>
                      <a:pt x="86" y="20"/>
                    </a:lnTo>
                    <a:lnTo>
                      <a:pt x="92" y="23"/>
                    </a:lnTo>
                    <a:lnTo>
                      <a:pt x="99" y="27"/>
                    </a:lnTo>
                    <a:lnTo>
                      <a:pt x="104" y="32"/>
                    </a:lnTo>
                    <a:lnTo>
                      <a:pt x="109" y="36"/>
                    </a:lnTo>
                    <a:lnTo>
                      <a:pt x="113" y="43"/>
                    </a:lnTo>
                    <a:lnTo>
                      <a:pt x="113" y="43"/>
                    </a:lnTo>
                    <a:lnTo>
                      <a:pt x="116" y="45"/>
                    </a:lnTo>
                    <a:lnTo>
                      <a:pt x="119" y="46"/>
                    </a:lnTo>
                    <a:lnTo>
                      <a:pt x="123" y="46"/>
                    </a:lnTo>
                    <a:lnTo>
                      <a:pt x="126" y="45"/>
                    </a:lnTo>
                    <a:lnTo>
                      <a:pt x="126" y="45"/>
                    </a:lnTo>
                    <a:lnTo>
                      <a:pt x="128" y="43"/>
                    </a:lnTo>
                    <a:lnTo>
                      <a:pt x="130" y="39"/>
                    </a:lnTo>
                    <a:lnTo>
                      <a:pt x="130" y="36"/>
                    </a:lnTo>
                    <a:lnTo>
                      <a:pt x="128" y="34"/>
                    </a:lnTo>
                    <a:lnTo>
                      <a:pt x="128" y="34"/>
                    </a:lnTo>
                    <a:lnTo>
                      <a:pt x="122" y="26"/>
                    </a:lnTo>
                    <a:lnTo>
                      <a:pt x="115" y="19"/>
                    </a:lnTo>
                    <a:lnTo>
                      <a:pt x="108" y="13"/>
                    </a:lnTo>
                    <a:lnTo>
                      <a:pt x="100" y="8"/>
                    </a:lnTo>
                    <a:lnTo>
                      <a:pt x="92" y="5"/>
                    </a:lnTo>
                    <a:lnTo>
                      <a:pt x="84" y="1"/>
                    </a:lnTo>
                    <a:lnTo>
                      <a:pt x="74" y="0"/>
                    </a:lnTo>
                    <a:lnTo>
                      <a:pt x="65" y="0"/>
                    </a:lnTo>
                    <a:lnTo>
                      <a:pt x="65" y="0"/>
                    </a:lnTo>
                    <a:lnTo>
                      <a:pt x="55" y="0"/>
                    </a:lnTo>
                    <a:lnTo>
                      <a:pt x="46" y="1"/>
                    </a:lnTo>
                    <a:lnTo>
                      <a:pt x="38" y="5"/>
                    </a:lnTo>
                    <a:lnTo>
                      <a:pt x="30" y="8"/>
                    </a:lnTo>
                    <a:lnTo>
                      <a:pt x="22" y="13"/>
                    </a:lnTo>
                    <a:lnTo>
                      <a:pt x="14" y="19"/>
                    </a:lnTo>
                    <a:lnTo>
                      <a:pt x="8" y="26"/>
                    </a:lnTo>
                    <a:lnTo>
                      <a:pt x="1" y="34"/>
                    </a:lnTo>
                    <a:lnTo>
                      <a:pt x="1" y="34"/>
                    </a:lnTo>
                    <a:lnTo>
                      <a:pt x="0" y="36"/>
                    </a:lnTo>
                    <a:lnTo>
                      <a:pt x="0" y="39"/>
                    </a:lnTo>
                    <a:lnTo>
                      <a:pt x="1" y="43"/>
                    </a:lnTo>
                    <a:lnTo>
                      <a:pt x="4" y="45"/>
                    </a:lnTo>
                    <a:lnTo>
                      <a:pt x="4" y="45"/>
                    </a:lnTo>
                    <a:lnTo>
                      <a:pt x="9" y="46"/>
                    </a:lnTo>
                    <a:lnTo>
                      <a:pt x="9" y="4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373"/>
              <p:cNvSpPr>
                <a:spLocks noEditPoints="1"/>
              </p:cNvSpPr>
              <p:nvPr/>
            </p:nvSpPr>
            <p:spPr bwMode="auto">
              <a:xfrm>
                <a:off x="3076575" y="469900"/>
                <a:ext cx="176212" cy="174625"/>
              </a:xfrm>
              <a:custGeom>
                <a:avLst/>
                <a:gdLst>
                  <a:gd name="T0" fmla="*/ 56 w 111"/>
                  <a:gd name="T1" fmla="*/ 0 h 110"/>
                  <a:gd name="T2" fmla="*/ 56 w 111"/>
                  <a:gd name="T3" fmla="*/ 25 h 110"/>
                  <a:gd name="T4" fmla="*/ 61 w 111"/>
                  <a:gd name="T5" fmla="*/ 25 h 110"/>
                  <a:gd name="T6" fmla="*/ 72 w 111"/>
                  <a:gd name="T7" fmla="*/ 31 h 110"/>
                  <a:gd name="T8" fmla="*/ 80 w 111"/>
                  <a:gd name="T9" fmla="*/ 39 h 110"/>
                  <a:gd name="T10" fmla="*/ 84 w 111"/>
                  <a:gd name="T11" fmla="*/ 48 h 110"/>
                  <a:gd name="T12" fmla="*/ 85 w 111"/>
                  <a:gd name="T13" fmla="*/ 55 h 110"/>
                  <a:gd name="T14" fmla="*/ 83 w 111"/>
                  <a:gd name="T15" fmla="*/ 67 h 110"/>
                  <a:gd name="T16" fmla="*/ 76 w 111"/>
                  <a:gd name="T17" fmla="*/ 77 h 110"/>
                  <a:gd name="T18" fmla="*/ 66 w 111"/>
                  <a:gd name="T19" fmla="*/ 82 h 110"/>
                  <a:gd name="T20" fmla="*/ 56 w 111"/>
                  <a:gd name="T21" fmla="*/ 85 h 110"/>
                  <a:gd name="T22" fmla="*/ 56 w 111"/>
                  <a:gd name="T23" fmla="*/ 110 h 110"/>
                  <a:gd name="T24" fmla="*/ 56 w 111"/>
                  <a:gd name="T25" fmla="*/ 110 h 110"/>
                  <a:gd name="T26" fmla="*/ 77 w 111"/>
                  <a:gd name="T27" fmla="*/ 106 h 110"/>
                  <a:gd name="T28" fmla="*/ 95 w 111"/>
                  <a:gd name="T29" fmla="*/ 94 h 110"/>
                  <a:gd name="T30" fmla="*/ 107 w 111"/>
                  <a:gd name="T31" fmla="*/ 77 h 110"/>
                  <a:gd name="T32" fmla="*/ 111 w 111"/>
                  <a:gd name="T33" fmla="*/ 55 h 110"/>
                  <a:gd name="T34" fmla="*/ 110 w 111"/>
                  <a:gd name="T35" fmla="*/ 44 h 110"/>
                  <a:gd name="T36" fmla="*/ 102 w 111"/>
                  <a:gd name="T37" fmla="*/ 24 h 110"/>
                  <a:gd name="T38" fmla="*/ 87 w 111"/>
                  <a:gd name="T39" fmla="*/ 9 h 110"/>
                  <a:gd name="T40" fmla="*/ 66 w 111"/>
                  <a:gd name="T41" fmla="*/ 1 h 110"/>
                  <a:gd name="T42" fmla="*/ 56 w 111"/>
                  <a:gd name="T43" fmla="*/ 0 h 110"/>
                  <a:gd name="T44" fmla="*/ 56 w 111"/>
                  <a:gd name="T45" fmla="*/ 0 h 110"/>
                  <a:gd name="T46" fmla="*/ 34 w 111"/>
                  <a:gd name="T47" fmla="*/ 4 h 110"/>
                  <a:gd name="T48" fmla="*/ 16 w 111"/>
                  <a:gd name="T49" fmla="*/ 16 h 110"/>
                  <a:gd name="T50" fmla="*/ 4 w 111"/>
                  <a:gd name="T51" fmla="*/ 33 h 110"/>
                  <a:gd name="T52" fmla="*/ 0 w 111"/>
                  <a:gd name="T53" fmla="*/ 55 h 110"/>
                  <a:gd name="T54" fmla="*/ 2 w 111"/>
                  <a:gd name="T55" fmla="*/ 66 h 110"/>
                  <a:gd name="T56" fmla="*/ 10 w 111"/>
                  <a:gd name="T57" fmla="*/ 86 h 110"/>
                  <a:gd name="T58" fmla="*/ 25 w 111"/>
                  <a:gd name="T59" fmla="*/ 101 h 110"/>
                  <a:gd name="T60" fmla="*/ 45 w 111"/>
                  <a:gd name="T61" fmla="*/ 109 h 110"/>
                  <a:gd name="T62" fmla="*/ 56 w 111"/>
                  <a:gd name="T63" fmla="*/ 85 h 110"/>
                  <a:gd name="T64" fmla="*/ 49 w 111"/>
                  <a:gd name="T65" fmla="*/ 85 h 110"/>
                  <a:gd name="T66" fmla="*/ 38 w 111"/>
                  <a:gd name="T67" fmla="*/ 79 h 110"/>
                  <a:gd name="T68" fmla="*/ 30 w 111"/>
                  <a:gd name="T69" fmla="*/ 71 h 110"/>
                  <a:gd name="T70" fmla="*/ 26 w 111"/>
                  <a:gd name="T71" fmla="*/ 60 h 110"/>
                  <a:gd name="T72" fmla="*/ 26 w 111"/>
                  <a:gd name="T73" fmla="*/ 55 h 110"/>
                  <a:gd name="T74" fmla="*/ 27 w 111"/>
                  <a:gd name="T75" fmla="*/ 43 h 110"/>
                  <a:gd name="T76" fmla="*/ 34 w 111"/>
                  <a:gd name="T77" fmla="*/ 33 h 110"/>
                  <a:gd name="T78" fmla="*/ 43 w 111"/>
                  <a:gd name="T79" fmla="*/ 28 h 110"/>
                  <a:gd name="T80" fmla="*/ 56 w 111"/>
                  <a:gd name="T81"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10">
                    <a:moveTo>
                      <a:pt x="56" y="0"/>
                    </a:moveTo>
                    <a:lnTo>
                      <a:pt x="56" y="0"/>
                    </a:lnTo>
                    <a:lnTo>
                      <a:pt x="56" y="25"/>
                    </a:lnTo>
                    <a:lnTo>
                      <a:pt x="56" y="25"/>
                    </a:lnTo>
                    <a:lnTo>
                      <a:pt x="56" y="25"/>
                    </a:lnTo>
                    <a:lnTo>
                      <a:pt x="61" y="25"/>
                    </a:lnTo>
                    <a:lnTo>
                      <a:pt x="66" y="28"/>
                    </a:lnTo>
                    <a:lnTo>
                      <a:pt x="72" y="31"/>
                    </a:lnTo>
                    <a:lnTo>
                      <a:pt x="76" y="33"/>
                    </a:lnTo>
                    <a:lnTo>
                      <a:pt x="80" y="39"/>
                    </a:lnTo>
                    <a:lnTo>
                      <a:pt x="83" y="43"/>
                    </a:lnTo>
                    <a:lnTo>
                      <a:pt x="84" y="48"/>
                    </a:lnTo>
                    <a:lnTo>
                      <a:pt x="85" y="55"/>
                    </a:lnTo>
                    <a:lnTo>
                      <a:pt x="85" y="55"/>
                    </a:lnTo>
                    <a:lnTo>
                      <a:pt x="84" y="60"/>
                    </a:lnTo>
                    <a:lnTo>
                      <a:pt x="83" y="67"/>
                    </a:lnTo>
                    <a:lnTo>
                      <a:pt x="80" y="71"/>
                    </a:lnTo>
                    <a:lnTo>
                      <a:pt x="76" y="77"/>
                    </a:lnTo>
                    <a:lnTo>
                      <a:pt x="72" y="79"/>
                    </a:lnTo>
                    <a:lnTo>
                      <a:pt x="66" y="82"/>
                    </a:lnTo>
                    <a:lnTo>
                      <a:pt x="61" y="85"/>
                    </a:lnTo>
                    <a:lnTo>
                      <a:pt x="56" y="85"/>
                    </a:lnTo>
                    <a:lnTo>
                      <a:pt x="56" y="85"/>
                    </a:lnTo>
                    <a:lnTo>
                      <a:pt x="56" y="110"/>
                    </a:lnTo>
                    <a:lnTo>
                      <a:pt x="56" y="110"/>
                    </a:lnTo>
                    <a:lnTo>
                      <a:pt x="56" y="110"/>
                    </a:lnTo>
                    <a:lnTo>
                      <a:pt x="66" y="109"/>
                    </a:lnTo>
                    <a:lnTo>
                      <a:pt x="77" y="106"/>
                    </a:lnTo>
                    <a:lnTo>
                      <a:pt x="87" y="101"/>
                    </a:lnTo>
                    <a:lnTo>
                      <a:pt x="95" y="94"/>
                    </a:lnTo>
                    <a:lnTo>
                      <a:pt x="102" y="86"/>
                    </a:lnTo>
                    <a:lnTo>
                      <a:pt x="107" y="77"/>
                    </a:lnTo>
                    <a:lnTo>
                      <a:pt x="110" y="66"/>
                    </a:lnTo>
                    <a:lnTo>
                      <a:pt x="111" y="55"/>
                    </a:lnTo>
                    <a:lnTo>
                      <a:pt x="111" y="55"/>
                    </a:lnTo>
                    <a:lnTo>
                      <a:pt x="110" y="44"/>
                    </a:lnTo>
                    <a:lnTo>
                      <a:pt x="107" y="33"/>
                    </a:lnTo>
                    <a:lnTo>
                      <a:pt x="102" y="24"/>
                    </a:lnTo>
                    <a:lnTo>
                      <a:pt x="95" y="16"/>
                    </a:lnTo>
                    <a:lnTo>
                      <a:pt x="87" y="9"/>
                    </a:lnTo>
                    <a:lnTo>
                      <a:pt x="77" y="4"/>
                    </a:lnTo>
                    <a:lnTo>
                      <a:pt x="66" y="1"/>
                    </a:lnTo>
                    <a:lnTo>
                      <a:pt x="56" y="0"/>
                    </a:lnTo>
                    <a:lnTo>
                      <a:pt x="56" y="0"/>
                    </a:lnTo>
                    <a:close/>
                    <a:moveTo>
                      <a:pt x="56" y="0"/>
                    </a:moveTo>
                    <a:lnTo>
                      <a:pt x="56" y="0"/>
                    </a:lnTo>
                    <a:lnTo>
                      <a:pt x="45" y="1"/>
                    </a:lnTo>
                    <a:lnTo>
                      <a:pt x="34" y="4"/>
                    </a:lnTo>
                    <a:lnTo>
                      <a:pt x="25" y="9"/>
                    </a:lnTo>
                    <a:lnTo>
                      <a:pt x="16" y="16"/>
                    </a:lnTo>
                    <a:lnTo>
                      <a:pt x="10" y="24"/>
                    </a:lnTo>
                    <a:lnTo>
                      <a:pt x="4" y="33"/>
                    </a:lnTo>
                    <a:lnTo>
                      <a:pt x="2" y="44"/>
                    </a:lnTo>
                    <a:lnTo>
                      <a:pt x="0" y="55"/>
                    </a:lnTo>
                    <a:lnTo>
                      <a:pt x="0" y="55"/>
                    </a:lnTo>
                    <a:lnTo>
                      <a:pt x="2" y="66"/>
                    </a:lnTo>
                    <a:lnTo>
                      <a:pt x="4" y="77"/>
                    </a:lnTo>
                    <a:lnTo>
                      <a:pt x="10" y="86"/>
                    </a:lnTo>
                    <a:lnTo>
                      <a:pt x="16" y="94"/>
                    </a:lnTo>
                    <a:lnTo>
                      <a:pt x="25" y="101"/>
                    </a:lnTo>
                    <a:lnTo>
                      <a:pt x="34" y="106"/>
                    </a:lnTo>
                    <a:lnTo>
                      <a:pt x="45" y="109"/>
                    </a:lnTo>
                    <a:lnTo>
                      <a:pt x="56" y="110"/>
                    </a:lnTo>
                    <a:lnTo>
                      <a:pt x="56" y="85"/>
                    </a:lnTo>
                    <a:lnTo>
                      <a:pt x="56" y="85"/>
                    </a:lnTo>
                    <a:lnTo>
                      <a:pt x="49" y="85"/>
                    </a:lnTo>
                    <a:lnTo>
                      <a:pt x="43" y="82"/>
                    </a:lnTo>
                    <a:lnTo>
                      <a:pt x="38" y="79"/>
                    </a:lnTo>
                    <a:lnTo>
                      <a:pt x="34" y="77"/>
                    </a:lnTo>
                    <a:lnTo>
                      <a:pt x="30" y="71"/>
                    </a:lnTo>
                    <a:lnTo>
                      <a:pt x="27" y="67"/>
                    </a:lnTo>
                    <a:lnTo>
                      <a:pt x="26" y="60"/>
                    </a:lnTo>
                    <a:lnTo>
                      <a:pt x="26" y="55"/>
                    </a:lnTo>
                    <a:lnTo>
                      <a:pt x="26" y="55"/>
                    </a:lnTo>
                    <a:lnTo>
                      <a:pt x="26" y="48"/>
                    </a:lnTo>
                    <a:lnTo>
                      <a:pt x="27" y="43"/>
                    </a:lnTo>
                    <a:lnTo>
                      <a:pt x="30" y="39"/>
                    </a:lnTo>
                    <a:lnTo>
                      <a:pt x="34" y="33"/>
                    </a:lnTo>
                    <a:lnTo>
                      <a:pt x="38" y="31"/>
                    </a:lnTo>
                    <a:lnTo>
                      <a:pt x="43" y="28"/>
                    </a:lnTo>
                    <a:lnTo>
                      <a:pt x="49" y="25"/>
                    </a:lnTo>
                    <a:lnTo>
                      <a:pt x="56" y="25"/>
                    </a:lnTo>
                    <a:lnTo>
                      <a:pt x="56"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374"/>
              <p:cNvSpPr>
                <a:spLocks/>
              </p:cNvSpPr>
              <p:nvPr/>
            </p:nvSpPr>
            <p:spPr bwMode="auto">
              <a:xfrm>
                <a:off x="3062288" y="428625"/>
                <a:ext cx="203200" cy="73025"/>
              </a:xfrm>
              <a:custGeom>
                <a:avLst/>
                <a:gdLst>
                  <a:gd name="T0" fmla="*/ 65 w 128"/>
                  <a:gd name="T1" fmla="*/ 0 h 46"/>
                  <a:gd name="T2" fmla="*/ 65 w 128"/>
                  <a:gd name="T3" fmla="*/ 0 h 46"/>
                  <a:gd name="T4" fmla="*/ 55 w 128"/>
                  <a:gd name="T5" fmla="*/ 0 h 46"/>
                  <a:gd name="T6" fmla="*/ 46 w 128"/>
                  <a:gd name="T7" fmla="*/ 1 h 46"/>
                  <a:gd name="T8" fmla="*/ 38 w 128"/>
                  <a:gd name="T9" fmla="*/ 5 h 46"/>
                  <a:gd name="T10" fmla="*/ 28 w 128"/>
                  <a:gd name="T11" fmla="*/ 8 h 46"/>
                  <a:gd name="T12" fmla="*/ 21 w 128"/>
                  <a:gd name="T13" fmla="*/ 13 h 46"/>
                  <a:gd name="T14" fmla="*/ 13 w 128"/>
                  <a:gd name="T15" fmla="*/ 19 h 46"/>
                  <a:gd name="T16" fmla="*/ 7 w 128"/>
                  <a:gd name="T17" fmla="*/ 26 h 46"/>
                  <a:gd name="T18" fmla="*/ 1 w 128"/>
                  <a:gd name="T19" fmla="*/ 34 h 46"/>
                  <a:gd name="T20" fmla="*/ 1 w 128"/>
                  <a:gd name="T21" fmla="*/ 34 h 46"/>
                  <a:gd name="T22" fmla="*/ 0 w 128"/>
                  <a:gd name="T23" fmla="*/ 36 h 46"/>
                  <a:gd name="T24" fmla="*/ 0 w 128"/>
                  <a:gd name="T25" fmla="*/ 39 h 46"/>
                  <a:gd name="T26" fmla="*/ 1 w 128"/>
                  <a:gd name="T27" fmla="*/ 43 h 46"/>
                  <a:gd name="T28" fmla="*/ 4 w 128"/>
                  <a:gd name="T29" fmla="*/ 45 h 46"/>
                  <a:gd name="T30" fmla="*/ 4 w 128"/>
                  <a:gd name="T31" fmla="*/ 45 h 46"/>
                  <a:gd name="T32" fmla="*/ 8 w 128"/>
                  <a:gd name="T33" fmla="*/ 46 h 46"/>
                  <a:gd name="T34" fmla="*/ 8 w 128"/>
                  <a:gd name="T35" fmla="*/ 46 h 46"/>
                  <a:gd name="T36" fmla="*/ 12 w 128"/>
                  <a:gd name="T37" fmla="*/ 46 h 46"/>
                  <a:gd name="T38" fmla="*/ 16 w 128"/>
                  <a:gd name="T39" fmla="*/ 43 h 46"/>
                  <a:gd name="T40" fmla="*/ 16 w 128"/>
                  <a:gd name="T41" fmla="*/ 43 h 46"/>
                  <a:gd name="T42" fmla="*/ 20 w 128"/>
                  <a:gd name="T43" fmla="*/ 36 h 46"/>
                  <a:gd name="T44" fmla="*/ 25 w 128"/>
                  <a:gd name="T45" fmla="*/ 32 h 46"/>
                  <a:gd name="T46" fmla="*/ 31 w 128"/>
                  <a:gd name="T47" fmla="*/ 27 h 46"/>
                  <a:gd name="T48" fmla="*/ 36 w 128"/>
                  <a:gd name="T49" fmla="*/ 23 h 46"/>
                  <a:gd name="T50" fmla="*/ 43 w 128"/>
                  <a:gd name="T51" fmla="*/ 20 h 46"/>
                  <a:gd name="T52" fmla="*/ 50 w 128"/>
                  <a:gd name="T53" fmla="*/ 19 h 46"/>
                  <a:gd name="T54" fmla="*/ 57 w 128"/>
                  <a:gd name="T55" fmla="*/ 18 h 46"/>
                  <a:gd name="T56" fmla="*/ 65 w 128"/>
                  <a:gd name="T57" fmla="*/ 16 h 46"/>
                  <a:gd name="T58" fmla="*/ 65 w 128"/>
                  <a:gd name="T59" fmla="*/ 16 h 46"/>
                  <a:gd name="T60" fmla="*/ 71 w 128"/>
                  <a:gd name="T61" fmla="*/ 18 h 46"/>
                  <a:gd name="T62" fmla="*/ 78 w 128"/>
                  <a:gd name="T63" fmla="*/ 19 h 46"/>
                  <a:gd name="T64" fmla="*/ 85 w 128"/>
                  <a:gd name="T65" fmla="*/ 20 h 46"/>
                  <a:gd name="T66" fmla="*/ 92 w 128"/>
                  <a:gd name="T67" fmla="*/ 23 h 46"/>
                  <a:gd name="T68" fmla="*/ 98 w 128"/>
                  <a:gd name="T69" fmla="*/ 27 h 46"/>
                  <a:gd name="T70" fmla="*/ 104 w 128"/>
                  <a:gd name="T71" fmla="*/ 32 h 46"/>
                  <a:gd name="T72" fmla="*/ 109 w 128"/>
                  <a:gd name="T73" fmla="*/ 36 h 46"/>
                  <a:gd name="T74" fmla="*/ 113 w 128"/>
                  <a:gd name="T75" fmla="*/ 43 h 46"/>
                  <a:gd name="T76" fmla="*/ 113 w 128"/>
                  <a:gd name="T77" fmla="*/ 43 h 46"/>
                  <a:gd name="T78" fmla="*/ 116 w 128"/>
                  <a:gd name="T79" fmla="*/ 45 h 46"/>
                  <a:gd name="T80" fmla="*/ 119 w 128"/>
                  <a:gd name="T81" fmla="*/ 46 h 46"/>
                  <a:gd name="T82" fmla="*/ 121 w 128"/>
                  <a:gd name="T83" fmla="*/ 46 h 46"/>
                  <a:gd name="T84" fmla="*/ 125 w 128"/>
                  <a:gd name="T85" fmla="*/ 45 h 46"/>
                  <a:gd name="T86" fmla="*/ 125 w 128"/>
                  <a:gd name="T87" fmla="*/ 45 h 46"/>
                  <a:gd name="T88" fmla="*/ 127 w 128"/>
                  <a:gd name="T89" fmla="*/ 43 h 46"/>
                  <a:gd name="T90" fmla="*/ 128 w 128"/>
                  <a:gd name="T91" fmla="*/ 39 h 46"/>
                  <a:gd name="T92" fmla="*/ 128 w 128"/>
                  <a:gd name="T93" fmla="*/ 36 h 46"/>
                  <a:gd name="T94" fmla="*/ 127 w 128"/>
                  <a:gd name="T95" fmla="*/ 34 h 46"/>
                  <a:gd name="T96" fmla="*/ 127 w 128"/>
                  <a:gd name="T97" fmla="*/ 34 h 46"/>
                  <a:gd name="T98" fmla="*/ 121 w 128"/>
                  <a:gd name="T99" fmla="*/ 26 h 46"/>
                  <a:gd name="T100" fmla="*/ 115 w 128"/>
                  <a:gd name="T101" fmla="*/ 19 h 46"/>
                  <a:gd name="T102" fmla="*/ 108 w 128"/>
                  <a:gd name="T103" fmla="*/ 13 h 46"/>
                  <a:gd name="T104" fmla="*/ 100 w 128"/>
                  <a:gd name="T105" fmla="*/ 8 h 46"/>
                  <a:gd name="T106" fmla="*/ 92 w 128"/>
                  <a:gd name="T107" fmla="*/ 5 h 46"/>
                  <a:gd name="T108" fmla="*/ 82 w 128"/>
                  <a:gd name="T109" fmla="*/ 1 h 46"/>
                  <a:gd name="T110" fmla="*/ 74 w 128"/>
                  <a:gd name="T111" fmla="*/ 0 h 46"/>
                  <a:gd name="T112" fmla="*/ 65 w 128"/>
                  <a:gd name="T113" fmla="*/ 0 h 46"/>
                  <a:gd name="T114" fmla="*/ 65 w 128"/>
                  <a:gd name="T11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8" h="46">
                    <a:moveTo>
                      <a:pt x="65" y="0"/>
                    </a:moveTo>
                    <a:lnTo>
                      <a:pt x="65" y="0"/>
                    </a:lnTo>
                    <a:lnTo>
                      <a:pt x="55" y="0"/>
                    </a:lnTo>
                    <a:lnTo>
                      <a:pt x="46" y="1"/>
                    </a:lnTo>
                    <a:lnTo>
                      <a:pt x="38" y="5"/>
                    </a:lnTo>
                    <a:lnTo>
                      <a:pt x="28" y="8"/>
                    </a:lnTo>
                    <a:lnTo>
                      <a:pt x="21" y="13"/>
                    </a:lnTo>
                    <a:lnTo>
                      <a:pt x="13" y="19"/>
                    </a:lnTo>
                    <a:lnTo>
                      <a:pt x="7" y="26"/>
                    </a:lnTo>
                    <a:lnTo>
                      <a:pt x="1" y="34"/>
                    </a:lnTo>
                    <a:lnTo>
                      <a:pt x="1" y="34"/>
                    </a:lnTo>
                    <a:lnTo>
                      <a:pt x="0" y="36"/>
                    </a:lnTo>
                    <a:lnTo>
                      <a:pt x="0" y="39"/>
                    </a:lnTo>
                    <a:lnTo>
                      <a:pt x="1" y="43"/>
                    </a:lnTo>
                    <a:lnTo>
                      <a:pt x="4" y="45"/>
                    </a:lnTo>
                    <a:lnTo>
                      <a:pt x="4" y="45"/>
                    </a:lnTo>
                    <a:lnTo>
                      <a:pt x="8" y="46"/>
                    </a:lnTo>
                    <a:lnTo>
                      <a:pt x="8" y="46"/>
                    </a:lnTo>
                    <a:lnTo>
                      <a:pt x="12" y="46"/>
                    </a:lnTo>
                    <a:lnTo>
                      <a:pt x="16" y="43"/>
                    </a:lnTo>
                    <a:lnTo>
                      <a:pt x="16" y="43"/>
                    </a:lnTo>
                    <a:lnTo>
                      <a:pt x="20" y="36"/>
                    </a:lnTo>
                    <a:lnTo>
                      <a:pt x="25" y="32"/>
                    </a:lnTo>
                    <a:lnTo>
                      <a:pt x="31" y="27"/>
                    </a:lnTo>
                    <a:lnTo>
                      <a:pt x="36" y="23"/>
                    </a:lnTo>
                    <a:lnTo>
                      <a:pt x="43" y="20"/>
                    </a:lnTo>
                    <a:lnTo>
                      <a:pt x="50" y="19"/>
                    </a:lnTo>
                    <a:lnTo>
                      <a:pt x="57" y="18"/>
                    </a:lnTo>
                    <a:lnTo>
                      <a:pt x="65" y="16"/>
                    </a:lnTo>
                    <a:lnTo>
                      <a:pt x="65" y="16"/>
                    </a:lnTo>
                    <a:lnTo>
                      <a:pt x="71" y="18"/>
                    </a:lnTo>
                    <a:lnTo>
                      <a:pt x="78" y="19"/>
                    </a:lnTo>
                    <a:lnTo>
                      <a:pt x="85" y="20"/>
                    </a:lnTo>
                    <a:lnTo>
                      <a:pt x="92" y="23"/>
                    </a:lnTo>
                    <a:lnTo>
                      <a:pt x="98" y="27"/>
                    </a:lnTo>
                    <a:lnTo>
                      <a:pt x="104" y="32"/>
                    </a:lnTo>
                    <a:lnTo>
                      <a:pt x="109" y="36"/>
                    </a:lnTo>
                    <a:lnTo>
                      <a:pt x="113" y="43"/>
                    </a:lnTo>
                    <a:lnTo>
                      <a:pt x="113" y="43"/>
                    </a:lnTo>
                    <a:lnTo>
                      <a:pt x="116" y="45"/>
                    </a:lnTo>
                    <a:lnTo>
                      <a:pt x="119" y="46"/>
                    </a:lnTo>
                    <a:lnTo>
                      <a:pt x="121" y="46"/>
                    </a:lnTo>
                    <a:lnTo>
                      <a:pt x="125" y="45"/>
                    </a:lnTo>
                    <a:lnTo>
                      <a:pt x="125" y="45"/>
                    </a:lnTo>
                    <a:lnTo>
                      <a:pt x="127" y="43"/>
                    </a:lnTo>
                    <a:lnTo>
                      <a:pt x="128" y="39"/>
                    </a:lnTo>
                    <a:lnTo>
                      <a:pt x="128" y="36"/>
                    </a:lnTo>
                    <a:lnTo>
                      <a:pt x="127" y="34"/>
                    </a:lnTo>
                    <a:lnTo>
                      <a:pt x="127" y="34"/>
                    </a:lnTo>
                    <a:lnTo>
                      <a:pt x="121" y="26"/>
                    </a:lnTo>
                    <a:lnTo>
                      <a:pt x="115" y="19"/>
                    </a:lnTo>
                    <a:lnTo>
                      <a:pt x="108" y="13"/>
                    </a:lnTo>
                    <a:lnTo>
                      <a:pt x="100" y="8"/>
                    </a:lnTo>
                    <a:lnTo>
                      <a:pt x="92" y="5"/>
                    </a:lnTo>
                    <a:lnTo>
                      <a:pt x="82" y="1"/>
                    </a:lnTo>
                    <a:lnTo>
                      <a:pt x="74" y="0"/>
                    </a:lnTo>
                    <a:lnTo>
                      <a:pt x="65" y="0"/>
                    </a:lnTo>
                    <a:lnTo>
                      <a:pt x="65"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375"/>
              <p:cNvSpPr>
                <a:spLocks/>
              </p:cNvSpPr>
              <p:nvPr/>
            </p:nvSpPr>
            <p:spPr bwMode="auto">
              <a:xfrm>
                <a:off x="2905125" y="277812"/>
                <a:ext cx="304800" cy="360363"/>
              </a:xfrm>
              <a:custGeom>
                <a:avLst/>
                <a:gdLst>
                  <a:gd name="T0" fmla="*/ 130 w 192"/>
                  <a:gd name="T1" fmla="*/ 83 h 227"/>
                  <a:gd name="T2" fmla="*/ 137 w 192"/>
                  <a:gd name="T3" fmla="*/ 84 h 227"/>
                  <a:gd name="T4" fmla="*/ 185 w 192"/>
                  <a:gd name="T5" fmla="*/ 63 h 227"/>
                  <a:gd name="T6" fmla="*/ 192 w 192"/>
                  <a:gd name="T7" fmla="*/ 56 h 227"/>
                  <a:gd name="T8" fmla="*/ 192 w 192"/>
                  <a:gd name="T9" fmla="*/ 46 h 227"/>
                  <a:gd name="T10" fmla="*/ 188 w 192"/>
                  <a:gd name="T11" fmla="*/ 42 h 227"/>
                  <a:gd name="T12" fmla="*/ 180 w 192"/>
                  <a:gd name="T13" fmla="*/ 40 h 227"/>
                  <a:gd name="T14" fmla="*/ 143 w 192"/>
                  <a:gd name="T15" fmla="*/ 57 h 227"/>
                  <a:gd name="T16" fmla="*/ 139 w 192"/>
                  <a:gd name="T17" fmla="*/ 57 h 227"/>
                  <a:gd name="T18" fmla="*/ 83 w 192"/>
                  <a:gd name="T19" fmla="*/ 2 h 227"/>
                  <a:gd name="T20" fmla="*/ 80 w 192"/>
                  <a:gd name="T21" fmla="*/ 0 h 227"/>
                  <a:gd name="T22" fmla="*/ 2 w 192"/>
                  <a:gd name="T23" fmla="*/ 77 h 227"/>
                  <a:gd name="T24" fmla="*/ 0 w 192"/>
                  <a:gd name="T25" fmla="*/ 80 h 227"/>
                  <a:gd name="T26" fmla="*/ 2 w 192"/>
                  <a:gd name="T27" fmla="*/ 83 h 227"/>
                  <a:gd name="T28" fmla="*/ 53 w 192"/>
                  <a:gd name="T29" fmla="*/ 127 h 227"/>
                  <a:gd name="T30" fmla="*/ 54 w 192"/>
                  <a:gd name="T31" fmla="*/ 133 h 227"/>
                  <a:gd name="T32" fmla="*/ 29 w 192"/>
                  <a:gd name="T33" fmla="*/ 189 h 227"/>
                  <a:gd name="T34" fmla="*/ 29 w 192"/>
                  <a:gd name="T35" fmla="*/ 196 h 227"/>
                  <a:gd name="T36" fmla="*/ 46 w 192"/>
                  <a:gd name="T37" fmla="*/ 221 h 227"/>
                  <a:gd name="T38" fmla="*/ 52 w 192"/>
                  <a:gd name="T39" fmla="*/ 225 h 227"/>
                  <a:gd name="T40" fmla="*/ 58 w 192"/>
                  <a:gd name="T41" fmla="*/ 227 h 227"/>
                  <a:gd name="T42" fmla="*/ 69 w 192"/>
                  <a:gd name="T43" fmla="*/ 223 h 227"/>
                  <a:gd name="T44" fmla="*/ 73 w 192"/>
                  <a:gd name="T45" fmla="*/ 219 h 227"/>
                  <a:gd name="T46" fmla="*/ 76 w 192"/>
                  <a:gd name="T47" fmla="*/ 207 h 227"/>
                  <a:gd name="T48" fmla="*/ 66 w 192"/>
                  <a:gd name="T49" fmla="*/ 192 h 227"/>
                  <a:gd name="T50" fmla="*/ 65 w 192"/>
                  <a:gd name="T51" fmla="*/ 189 h 227"/>
                  <a:gd name="T52" fmla="*/ 92 w 192"/>
                  <a:gd name="T53" fmla="*/ 125 h 227"/>
                  <a:gd name="T54" fmla="*/ 92 w 192"/>
                  <a:gd name="T55" fmla="*/ 122 h 227"/>
                  <a:gd name="T56" fmla="*/ 91 w 192"/>
                  <a:gd name="T57" fmla="*/ 119 h 227"/>
                  <a:gd name="T58" fmla="*/ 62 w 192"/>
                  <a:gd name="T59" fmla="*/ 91 h 227"/>
                  <a:gd name="T60" fmla="*/ 62 w 192"/>
                  <a:gd name="T61" fmla="*/ 86 h 227"/>
                  <a:gd name="T62" fmla="*/ 95 w 192"/>
                  <a:gd name="T63" fmla="*/ 54 h 227"/>
                  <a:gd name="T64" fmla="*/ 100 w 192"/>
                  <a:gd name="T65" fmla="*/ 5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2" h="227">
                    <a:moveTo>
                      <a:pt x="130" y="83"/>
                    </a:moveTo>
                    <a:lnTo>
                      <a:pt x="130" y="83"/>
                    </a:lnTo>
                    <a:lnTo>
                      <a:pt x="133" y="84"/>
                    </a:lnTo>
                    <a:lnTo>
                      <a:pt x="137" y="84"/>
                    </a:lnTo>
                    <a:lnTo>
                      <a:pt x="185" y="63"/>
                    </a:lnTo>
                    <a:lnTo>
                      <a:pt x="185" y="63"/>
                    </a:lnTo>
                    <a:lnTo>
                      <a:pt x="189" y="60"/>
                    </a:lnTo>
                    <a:lnTo>
                      <a:pt x="192" y="56"/>
                    </a:lnTo>
                    <a:lnTo>
                      <a:pt x="192" y="50"/>
                    </a:lnTo>
                    <a:lnTo>
                      <a:pt x="192" y="46"/>
                    </a:lnTo>
                    <a:lnTo>
                      <a:pt x="192" y="46"/>
                    </a:lnTo>
                    <a:lnTo>
                      <a:pt x="188" y="42"/>
                    </a:lnTo>
                    <a:lnTo>
                      <a:pt x="184" y="40"/>
                    </a:lnTo>
                    <a:lnTo>
                      <a:pt x="180" y="40"/>
                    </a:lnTo>
                    <a:lnTo>
                      <a:pt x="176" y="41"/>
                    </a:lnTo>
                    <a:lnTo>
                      <a:pt x="143" y="57"/>
                    </a:lnTo>
                    <a:lnTo>
                      <a:pt x="143" y="57"/>
                    </a:lnTo>
                    <a:lnTo>
                      <a:pt x="139" y="57"/>
                    </a:lnTo>
                    <a:lnTo>
                      <a:pt x="137" y="56"/>
                    </a:lnTo>
                    <a:lnTo>
                      <a:pt x="83" y="2"/>
                    </a:lnTo>
                    <a:lnTo>
                      <a:pt x="83" y="2"/>
                    </a:lnTo>
                    <a:lnTo>
                      <a:pt x="80" y="0"/>
                    </a:lnTo>
                    <a:lnTo>
                      <a:pt x="77" y="2"/>
                    </a:lnTo>
                    <a:lnTo>
                      <a:pt x="2" y="77"/>
                    </a:lnTo>
                    <a:lnTo>
                      <a:pt x="2" y="77"/>
                    </a:lnTo>
                    <a:lnTo>
                      <a:pt x="0" y="80"/>
                    </a:lnTo>
                    <a:lnTo>
                      <a:pt x="2" y="83"/>
                    </a:lnTo>
                    <a:lnTo>
                      <a:pt x="2" y="83"/>
                    </a:lnTo>
                    <a:lnTo>
                      <a:pt x="53" y="127"/>
                    </a:lnTo>
                    <a:lnTo>
                      <a:pt x="53" y="127"/>
                    </a:lnTo>
                    <a:lnTo>
                      <a:pt x="54" y="130"/>
                    </a:lnTo>
                    <a:lnTo>
                      <a:pt x="54" y="133"/>
                    </a:lnTo>
                    <a:lnTo>
                      <a:pt x="29" y="189"/>
                    </a:lnTo>
                    <a:lnTo>
                      <a:pt x="29" y="189"/>
                    </a:lnTo>
                    <a:lnTo>
                      <a:pt x="29" y="194"/>
                    </a:lnTo>
                    <a:lnTo>
                      <a:pt x="29" y="196"/>
                    </a:lnTo>
                    <a:lnTo>
                      <a:pt x="46" y="221"/>
                    </a:lnTo>
                    <a:lnTo>
                      <a:pt x="46" y="221"/>
                    </a:lnTo>
                    <a:lnTo>
                      <a:pt x="49" y="223"/>
                    </a:lnTo>
                    <a:lnTo>
                      <a:pt x="52" y="225"/>
                    </a:lnTo>
                    <a:lnTo>
                      <a:pt x="58" y="227"/>
                    </a:lnTo>
                    <a:lnTo>
                      <a:pt x="58" y="227"/>
                    </a:lnTo>
                    <a:lnTo>
                      <a:pt x="64" y="226"/>
                    </a:lnTo>
                    <a:lnTo>
                      <a:pt x="69" y="223"/>
                    </a:lnTo>
                    <a:lnTo>
                      <a:pt x="69" y="223"/>
                    </a:lnTo>
                    <a:lnTo>
                      <a:pt x="73" y="219"/>
                    </a:lnTo>
                    <a:lnTo>
                      <a:pt x="76" y="214"/>
                    </a:lnTo>
                    <a:lnTo>
                      <a:pt x="76" y="207"/>
                    </a:lnTo>
                    <a:lnTo>
                      <a:pt x="73" y="202"/>
                    </a:lnTo>
                    <a:lnTo>
                      <a:pt x="66" y="192"/>
                    </a:lnTo>
                    <a:lnTo>
                      <a:pt x="66" y="192"/>
                    </a:lnTo>
                    <a:lnTo>
                      <a:pt x="65" y="189"/>
                    </a:lnTo>
                    <a:lnTo>
                      <a:pt x="66" y="187"/>
                    </a:lnTo>
                    <a:lnTo>
                      <a:pt x="92" y="125"/>
                    </a:lnTo>
                    <a:lnTo>
                      <a:pt x="92" y="125"/>
                    </a:lnTo>
                    <a:lnTo>
                      <a:pt x="92" y="122"/>
                    </a:lnTo>
                    <a:lnTo>
                      <a:pt x="91" y="119"/>
                    </a:lnTo>
                    <a:lnTo>
                      <a:pt x="91" y="119"/>
                    </a:lnTo>
                    <a:lnTo>
                      <a:pt x="62" y="91"/>
                    </a:lnTo>
                    <a:lnTo>
                      <a:pt x="62" y="91"/>
                    </a:lnTo>
                    <a:lnTo>
                      <a:pt x="61" y="88"/>
                    </a:lnTo>
                    <a:lnTo>
                      <a:pt x="62" y="86"/>
                    </a:lnTo>
                    <a:lnTo>
                      <a:pt x="95" y="54"/>
                    </a:lnTo>
                    <a:lnTo>
                      <a:pt x="95" y="54"/>
                    </a:lnTo>
                    <a:lnTo>
                      <a:pt x="97" y="53"/>
                    </a:lnTo>
                    <a:lnTo>
                      <a:pt x="100" y="54"/>
                    </a:lnTo>
                    <a:lnTo>
                      <a:pt x="130" y="83"/>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376"/>
              <p:cNvSpPr>
                <a:spLocks/>
              </p:cNvSpPr>
              <p:nvPr/>
            </p:nvSpPr>
            <p:spPr bwMode="auto">
              <a:xfrm>
                <a:off x="1447800" y="392112"/>
                <a:ext cx="385762" cy="323850"/>
              </a:xfrm>
              <a:custGeom>
                <a:avLst/>
                <a:gdLst>
                  <a:gd name="T0" fmla="*/ 162 w 243"/>
                  <a:gd name="T1" fmla="*/ 0 h 204"/>
                  <a:gd name="T2" fmla="*/ 162 w 243"/>
                  <a:gd name="T3" fmla="*/ 0 h 204"/>
                  <a:gd name="T4" fmla="*/ 160 w 243"/>
                  <a:gd name="T5" fmla="*/ 4 h 204"/>
                  <a:gd name="T6" fmla="*/ 156 w 243"/>
                  <a:gd name="T7" fmla="*/ 7 h 204"/>
                  <a:gd name="T8" fmla="*/ 146 w 243"/>
                  <a:gd name="T9" fmla="*/ 12 h 204"/>
                  <a:gd name="T10" fmla="*/ 135 w 243"/>
                  <a:gd name="T11" fmla="*/ 15 h 204"/>
                  <a:gd name="T12" fmla="*/ 124 w 243"/>
                  <a:gd name="T13" fmla="*/ 16 h 204"/>
                  <a:gd name="T14" fmla="*/ 112 w 243"/>
                  <a:gd name="T15" fmla="*/ 15 h 204"/>
                  <a:gd name="T16" fmla="*/ 102 w 243"/>
                  <a:gd name="T17" fmla="*/ 12 h 204"/>
                  <a:gd name="T18" fmla="*/ 92 w 243"/>
                  <a:gd name="T19" fmla="*/ 7 h 204"/>
                  <a:gd name="T20" fmla="*/ 89 w 243"/>
                  <a:gd name="T21" fmla="*/ 4 h 204"/>
                  <a:gd name="T22" fmla="*/ 87 w 243"/>
                  <a:gd name="T23" fmla="*/ 0 h 204"/>
                  <a:gd name="T24" fmla="*/ 87 w 243"/>
                  <a:gd name="T25" fmla="*/ 0 h 204"/>
                  <a:gd name="T26" fmla="*/ 75 w 243"/>
                  <a:gd name="T27" fmla="*/ 7 h 204"/>
                  <a:gd name="T28" fmla="*/ 48 w 243"/>
                  <a:gd name="T29" fmla="*/ 24 h 204"/>
                  <a:gd name="T30" fmla="*/ 33 w 243"/>
                  <a:gd name="T31" fmla="*/ 36 h 204"/>
                  <a:gd name="T32" fmla="*/ 19 w 243"/>
                  <a:gd name="T33" fmla="*/ 49 h 204"/>
                  <a:gd name="T34" fmla="*/ 7 w 243"/>
                  <a:gd name="T35" fmla="*/ 61 h 204"/>
                  <a:gd name="T36" fmla="*/ 3 w 243"/>
                  <a:gd name="T37" fmla="*/ 66 h 204"/>
                  <a:gd name="T38" fmla="*/ 0 w 243"/>
                  <a:gd name="T39" fmla="*/ 72 h 204"/>
                  <a:gd name="T40" fmla="*/ 23 w 243"/>
                  <a:gd name="T41" fmla="*/ 107 h 204"/>
                  <a:gd name="T42" fmla="*/ 23 w 243"/>
                  <a:gd name="T43" fmla="*/ 107 h 204"/>
                  <a:gd name="T44" fmla="*/ 35 w 243"/>
                  <a:gd name="T45" fmla="*/ 93 h 204"/>
                  <a:gd name="T46" fmla="*/ 54 w 243"/>
                  <a:gd name="T47" fmla="*/ 76 h 204"/>
                  <a:gd name="T48" fmla="*/ 54 w 243"/>
                  <a:gd name="T49" fmla="*/ 204 h 204"/>
                  <a:gd name="T50" fmla="*/ 122 w 243"/>
                  <a:gd name="T51" fmla="*/ 204 h 204"/>
                  <a:gd name="T52" fmla="*/ 189 w 243"/>
                  <a:gd name="T53" fmla="*/ 204 h 204"/>
                  <a:gd name="T54" fmla="*/ 188 w 243"/>
                  <a:gd name="T55" fmla="*/ 76 h 204"/>
                  <a:gd name="T56" fmla="*/ 188 w 243"/>
                  <a:gd name="T57" fmla="*/ 76 h 204"/>
                  <a:gd name="T58" fmla="*/ 208 w 243"/>
                  <a:gd name="T59" fmla="*/ 93 h 204"/>
                  <a:gd name="T60" fmla="*/ 220 w 243"/>
                  <a:gd name="T61" fmla="*/ 107 h 204"/>
                  <a:gd name="T62" fmla="*/ 243 w 243"/>
                  <a:gd name="T63" fmla="*/ 72 h 204"/>
                  <a:gd name="T64" fmla="*/ 243 w 243"/>
                  <a:gd name="T65" fmla="*/ 72 h 204"/>
                  <a:gd name="T66" fmla="*/ 239 w 243"/>
                  <a:gd name="T67" fmla="*/ 66 h 204"/>
                  <a:gd name="T68" fmla="*/ 235 w 243"/>
                  <a:gd name="T69" fmla="*/ 61 h 204"/>
                  <a:gd name="T70" fmla="*/ 224 w 243"/>
                  <a:gd name="T71" fmla="*/ 49 h 204"/>
                  <a:gd name="T72" fmla="*/ 212 w 243"/>
                  <a:gd name="T73" fmla="*/ 36 h 204"/>
                  <a:gd name="T74" fmla="*/ 197 w 243"/>
                  <a:gd name="T75" fmla="*/ 24 h 204"/>
                  <a:gd name="T76" fmla="*/ 173 w 243"/>
                  <a:gd name="T77" fmla="*/ 7 h 204"/>
                  <a:gd name="T78" fmla="*/ 162 w 243"/>
                  <a:gd name="T79" fmla="*/ 0 h 204"/>
                  <a:gd name="T80" fmla="*/ 162 w 243"/>
                  <a:gd name="T8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3" h="204">
                    <a:moveTo>
                      <a:pt x="162" y="0"/>
                    </a:moveTo>
                    <a:lnTo>
                      <a:pt x="162" y="0"/>
                    </a:lnTo>
                    <a:lnTo>
                      <a:pt x="160" y="4"/>
                    </a:lnTo>
                    <a:lnTo>
                      <a:pt x="156" y="7"/>
                    </a:lnTo>
                    <a:lnTo>
                      <a:pt x="146" y="12"/>
                    </a:lnTo>
                    <a:lnTo>
                      <a:pt x="135" y="15"/>
                    </a:lnTo>
                    <a:lnTo>
                      <a:pt x="124" y="16"/>
                    </a:lnTo>
                    <a:lnTo>
                      <a:pt x="112" y="15"/>
                    </a:lnTo>
                    <a:lnTo>
                      <a:pt x="102" y="12"/>
                    </a:lnTo>
                    <a:lnTo>
                      <a:pt x="92" y="7"/>
                    </a:lnTo>
                    <a:lnTo>
                      <a:pt x="89" y="4"/>
                    </a:lnTo>
                    <a:lnTo>
                      <a:pt x="87" y="0"/>
                    </a:lnTo>
                    <a:lnTo>
                      <a:pt x="87" y="0"/>
                    </a:lnTo>
                    <a:lnTo>
                      <a:pt x="75" y="7"/>
                    </a:lnTo>
                    <a:lnTo>
                      <a:pt x="48" y="24"/>
                    </a:lnTo>
                    <a:lnTo>
                      <a:pt x="33" y="36"/>
                    </a:lnTo>
                    <a:lnTo>
                      <a:pt x="19" y="49"/>
                    </a:lnTo>
                    <a:lnTo>
                      <a:pt x="7" y="61"/>
                    </a:lnTo>
                    <a:lnTo>
                      <a:pt x="3" y="66"/>
                    </a:lnTo>
                    <a:lnTo>
                      <a:pt x="0" y="72"/>
                    </a:lnTo>
                    <a:lnTo>
                      <a:pt x="23" y="107"/>
                    </a:lnTo>
                    <a:lnTo>
                      <a:pt x="23" y="107"/>
                    </a:lnTo>
                    <a:lnTo>
                      <a:pt x="35" y="93"/>
                    </a:lnTo>
                    <a:lnTo>
                      <a:pt x="54" y="76"/>
                    </a:lnTo>
                    <a:lnTo>
                      <a:pt x="54" y="204"/>
                    </a:lnTo>
                    <a:lnTo>
                      <a:pt x="122" y="204"/>
                    </a:lnTo>
                    <a:lnTo>
                      <a:pt x="189" y="204"/>
                    </a:lnTo>
                    <a:lnTo>
                      <a:pt x="188" y="76"/>
                    </a:lnTo>
                    <a:lnTo>
                      <a:pt x="188" y="76"/>
                    </a:lnTo>
                    <a:lnTo>
                      <a:pt x="208" y="93"/>
                    </a:lnTo>
                    <a:lnTo>
                      <a:pt x="220" y="107"/>
                    </a:lnTo>
                    <a:lnTo>
                      <a:pt x="243" y="72"/>
                    </a:lnTo>
                    <a:lnTo>
                      <a:pt x="243" y="72"/>
                    </a:lnTo>
                    <a:lnTo>
                      <a:pt x="239" y="66"/>
                    </a:lnTo>
                    <a:lnTo>
                      <a:pt x="235" y="61"/>
                    </a:lnTo>
                    <a:lnTo>
                      <a:pt x="224" y="49"/>
                    </a:lnTo>
                    <a:lnTo>
                      <a:pt x="212" y="36"/>
                    </a:lnTo>
                    <a:lnTo>
                      <a:pt x="197" y="24"/>
                    </a:lnTo>
                    <a:lnTo>
                      <a:pt x="173" y="7"/>
                    </a:lnTo>
                    <a:lnTo>
                      <a:pt x="162" y="0"/>
                    </a:lnTo>
                    <a:lnTo>
                      <a:pt x="162"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377"/>
              <p:cNvSpPr>
                <a:spLocks/>
              </p:cNvSpPr>
              <p:nvPr/>
            </p:nvSpPr>
            <p:spPr bwMode="auto">
              <a:xfrm>
                <a:off x="1592263" y="379412"/>
                <a:ext cx="104775" cy="30163"/>
              </a:xfrm>
              <a:custGeom>
                <a:avLst/>
                <a:gdLst>
                  <a:gd name="T0" fmla="*/ 33 w 66"/>
                  <a:gd name="T1" fmla="*/ 19 h 19"/>
                  <a:gd name="T2" fmla="*/ 33 w 66"/>
                  <a:gd name="T3" fmla="*/ 19 h 19"/>
                  <a:gd name="T4" fmla="*/ 44 w 66"/>
                  <a:gd name="T5" fmla="*/ 17 h 19"/>
                  <a:gd name="T6" fmla="*/ 54 w 66"/>
                  <a:gd name="T7" fmla="*/ 15 h 19"/>
                  <a:gd name="T8" fmla="*/ 62 w 66"/>
                  <a:gd name="T9" fmla="*/ 11 h 19"/>
                  <a:gd name="T10" fmla="*/ 66 w 66"/>
                  <a:gd name="T11" fmla="*/ 5 h 19"/>
                  <a:gd name="T12" fmla="*/ 66 w 66"/>
                  <a:gd name="T13" fmla="*/ 5 h 19"/>
                  <a:gd name="T14" fmla="*/ 66 w 66"/>
                  <a:gd name="T15" fmla="*/ 3 h 19"/>
                  <a:gd name="T16" fmla="*/ 65 w 66"/>
                  <a:gd name="T17" fmla="*/ 0 h 19"/>
                  <a:gd name="T18" fmla="*/ 65 w 66"/>
                  <a:gd name="T19" fmla="*/ 0 h 19"/>
                  <a:gd name="T20" fmla="*/ 62 w 66"/>
                  <a:gd name="T21" fmla="*/ 0 h 19"/>
                  <a:gd name="T22" fmla="*/ 60 w 66"/>
                  <a:gd name="T23" fmla="*/ 1 h 19"/>
                  <a:gd name="T24" fmla="*/ 60 w 66"/>
                  <a:gd name="T25" fmla="*/ 1 h 19"/>
                  <a:gd name="T26" fmla="*/ 56 w 66"/>
                  <a:gd name="T27" fmla="*/ 5 h 19"/>
                  <a:gd name="T28" fmla="*/ 51 w 66"/>
                  <a:gd name="T29" fmla="*/ 8 h 19"/>
                  <a:gd name="T30" fmla="*/ 43 w 66"/>
                  <a:gd name="T31" fmla="*/ 11 h 19"/>
                  <a:gd name="T32" fmla="*/ 33 w 66"/>
                  <a:gd name="T33" fmla="*/ 12 h 19"/>
                  <a:gd name="T34" fmla="*/ 33 w 66"/>
                  <a:gd name="T35" fmla="*/ 12 h 19"/>
                  <a:gd name="T36" fmla="*/ 23 w 66"/>
                  <a:gd name="T37" fmla="*/ 11 h 19"/>
                  <a:gd name="T38" fmla="*/ 16 w 66"/>
                  <a:gd name="T39" fmla="*/ 8 h 19"/>
                  <a:gd name="T40" fmla="*/ 9 w 66"/>
                  <a:gd name="T41" fmla="*/ 5 h 19"/>
                  <a:gd name="T42" fmla="*/ 6 w 66"/>
                  <a:gd name="T43" fmla="*/ 1 h 19"/>
                  <a:gd name="T44" fmla="*/ 6 w 66"/>
                  <a:gd name="T45" fmla="*/ 1 h 19"/>
                  <a:gd name="T46" fmla="*/ 4 w 66"/>
                  <a:gd name="T47" fmla="*/ 0 h 19"/>
                  <a:gd name="T48" fmla="*/ 1 w 66"/>
                  <a:gd name="T49" fmla="*/ 0 h 19"/>
                  <a:gd name="T50" fmla="*/ 1 w 66"/>
                  <a:gd name="T51" fmla="*/ 0 h 19"/>
                  <a:gd name="T52" fmla="*/ 0 w 66"/>
                  <a:gd name="T53" fmla="*/ 3 h 19"/>
                  <a:gd name="T54" fmla="*/ 0 w 66"/>
                  <a:gd name="T55" fmla="*/ 5 h 19"/>
                  <a:gd name="T56" fmla="*/ 0 w 66"/>
                  <a:gd name="T57" fmla="*/ 5 h 19"/>
                  <a:gd name="T58" fmla="*/ 5 w 66"/>
                  <a:gd name="T59" fmla="*/ 11 h 19"/>
                  <a:gd name="T60" fmla="*/ 12 w 66"/>
                  <a:gd name="T61" fmla="*/ 15 h 19"/>
                  <a:gd name="T62" fmla="*/ 23 w 66"/>
                  <a:gd name="T63" fmla="*/ 17 h 19"/>
                  <a:gd name="T64" fmla="*/ 33 w 66"/>
                  <a:gd name="T65" fmla="*/ 19 h 19"/>
                  <a:gd name="T66" fmla="*/ 33 w 66"/>
                  <a:gd name="T6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19">
                    <a:moveTo>
                      <a:pt x="33" y="19"/>
                    </a:moveTo>
                    <a:lnTo>
                      <a:pt x="33" y="19"/>
                    </a:lnTo>
                    <a:lnTo>
                      <a:pt x="44" y="17"/>
                    </a:lnTo>
                    <a:lnTo>
                      <a:pt x="54" y="15"/>
                    </a:lnTo>
                    <a:lnTo>
                      <a:pt x="62" y="11"/>
                    </a:lnTo>
                    <a:lnTo>
                      <a:pt x="66" y="5"/>
                    </a:lnTo>
                    <a:lnTo>
                      <a:pt x="66" y="5"/>
                    </a:lnTo>
                    <a:lnTo>
                      <a:pt x="66" y="3"/>
                    </a:lnTo>
                    <a:lnTo>
                      <a:pt x="65" y="0"/>
                    </a:lnTo>
                    <a:lnTo>
                      <a:pt x="65" y="0"/>
                    </a:lnTo>
                    <a:lnTo>
                      <a:pt x="62" y="0"/>
                    </a:lnTo>
                    <a:lnTo>
                      <a:pt x="60" y="1"/>
                    </a:lnTo>
                    <a:lnTo>
                      <a:pt x="60" y="1"/>
                    </a:lnTo>
                    <a:lnTo>
                      <a:pt x="56" y="5"/>
                    </a:lnTo>
                    <a:lnTo>
                      <a:pt x="51" y="8"/>
                    </a:lnTo>
                    <a:lnTo>
                      <a:pt x="43" y="11"/>
                    </a:lnTo>
                    <a:lnTo>
                      <a:pt x="33" y="12"/>
                    </a:lnTo>
                    <a:lnTo>
                      <a:pt x="33" y="12"/>
                    </a:lnTo>
                    <a:lnTo>
                      <a:pt x="23" y="11"/>
                    </a:lnTo>
                    <a:lnTo>
                      <a:pt x="16" y="8"/>
                    </a:lnTo>
                    <a:lnTo>
                      <a:pt x="9" y="5"/>
                    </a:lnTo>
                    <a:lnTo>
                      <a:pt x="6" y="1"/>
                    </a:lnTo>
                    <a:lnTo>
                      <a:pt x="6" y="1"/>
                    </a:lnTo>
                    <a:lnTo>
                      <a:pt x="4" y="0"/>
                    </a:lnTo>
                    <a:lnTo>
                      <a:pt x="1" y="0"/>
                    </a:lnTo>
                    <a:lnTo>
                      <a:pt x="1" y="0"/>
                    </a:lnTo>
                    <a:lnTo>
                      <a:pt x="0" y="3"/>
                    </a:lnTo>
                    <a:lnTo>
                      <a:pt x="0" y="5"/>
                    </a:lnTo>
                    <a:lnTo>
                      <a:pt x="0" y="5"/>
                    </a:lnTo>
                    <a:lnTo>
                      <a:pt x="5" y="11"/>
                    </a:lnTo>
                    <a:lnTo>
                      <a:pt x="12" y="15"/>
                    </a:lnTo>
                    <a:lnTo>
                      <a:pt x="23" y="17"/>
                    </a:lnTo>
                    <a:lnTo>
                      <a:pt x="33" y="19"/>
                    </a:lnTo>
                    <a:lnTo>
                      <a:pt x="33" y="19"/>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378"/>
              <p:cNvSpPr>
                <a:spLocks/>
              </p:cNvSpPr>
              <p:nvPr/>
            </p:nvSpPr>
            <p:spPr bwMode="auto">
              <a:xfrm>
                <a:off x="4354513" y="1206500"/>
                <a:ext cx="244475" cy="152400"/>
              </a:xfrm>
              <a:custGeom>
                <a:avLst/>
                <a:gdLst>
                  <a:gd name="T0" fmla="*/ 154 w 154"/>
                  <a:gd name="T1" fmla="*/ 96 h 96"/>
                  <a:gd name="T2" fmla="*/ 154 w 154"/>
                  <a:gd name="T3" fmla="*/ 30 h 96"/>
                  <a:gd name="T4" fmla="*/ 154 w 154"/>
                  <a:gd name="T5" fmla="*/ 30 h 96"/>
                  <a:gd name="T6" fmla="*/ 154 w 154"/>
                  <a:gd name="T7" fmla="*/ 23 h 96"/>
                  <a:gd name="T8" fmla="*/ 152 w 154"/>
                  <a:gd name="T9" fmla="*/ 18 h 96"/>
                  <a:gd name="T10" fmla="*/ 150 w 154"/>
                  <a:gd name="T11" fmla="*/ 14 h 96"/>
                  <a:gd name="T12" fmla="*/ 146 w 154"/>
                  <a:gd name="T13" fmla="*/ 8 h 96"/>
                  <a:gd name="T14" fmla="*/ 142 w 154"/>
                  <a:gd name="T15" fmla="*/ 5 h 96"/>
                  <a:gd name="T16" fmla="*/ 136 w 154"/>
                  <a:gd name="T17" fmla="*/ 3 h 96"/>
                  <a:gd name="T18" fmla="*/ 131 w 154"/>
                  <a:gd name="T19" fmla="*/ 0 h 96"/>
                  <a:gd name="T20" fmla="*/ 125 w 154"/>
                  <a:gd name="T21" fmla="*/ 0 h 96"/>
                  <a:gd name="T22" fmla="*/ 28 w 154"/>
                  <a:gd name="T23" fmla="*/ 0 h 96"/>
                  <a:gd name="T24" fmla="*/ 28 w 154"/>
                  <a:gd name="T25" fmla="*/ 0 h 96"/>
                  <a:gd name="T26" fmla="*/ 23 w 154"/>
                  <a:gd name="T27" fmla="*/ 0 h 96"/>
                  <a:gd name="T28" fmla="*/ 17 w 154"/>
                  <a:gd name="T29" fmla="*/ 3 h 96"/>
                  <a:gd name="T30" fmla="*/ 12 w 154"/>
                  <a:gd name="T31" fmla="*/ 5 h 96"/>
                  <a:gd name="T32" fmla="*/ 8 w 154"/>
                  <a:gd name="T33" fmla="*/ 8 h 96"/>
                  <a:gd name="T34" fmla="*/ 5 w 154"/>
                  <a:gd name="T35" fmla="*/ 14 h 96"/>
                  <a:gd name="T36" fmla="*/ 3 w 154"/>
                  <a:gd name="T37" fmla="*/ 18 h 96"/>
                  <a:gd name="T38" fmla="*/ 0 w 154"/>
                  <a:gd name="T39" fmla="*/ 23 h 96"/>
                  <a:gd name="T40" fmla="*/ 0 w 154"/>
                  <a:gd name="T41" fmla="*/ 30 h 96"/>
                  <a:gd name="T42" fmla="*/ 0 w 154"/>
                  <a:gd name="T43" fmla="*/ 66 h 96"/>
                  <a:gd name="T44" fmla="*/ 23 w 154"/>
                  <a:gd name="T45" fmla="*/ 66 h 96"/>
                  <a:gd name="T46" fmla="*/ 23 w 154"/>
                  <a:gd name="T47" fmla="*/ 30 h 96"/>
                  <a:gd name="T48" fmla="*/ 23 w 154"/>
                  <a:gd name="T49" fmla="*/ 30 h 96"/>
                  <a:gd name="T50" fmla="*/ 23 w 154"/>
                  <a:gd name="T51" fmla="*/ 27 h 96"/>
                  <a:gd name="T52" fmla="*/ 24 w 154"/>
                  <a:gd name="T53" fmla="*/ 24 h 96"/>
                  <a:gd name="T54" fmla="*/ 27 w 154"/>
                  <a:gd name="T55" fmla="*/ 23 h 96"/>
                  <a:gd name="T56" fmla="*/ 28 w 154"/>
                  <a:gd name="T57" fmla="*/ 23 h 96"/>
                  <a:gd name="T58" fmla="*/ 125 w 154"/>
                  <a:gd name="T59" fmla="*/ 23 h 96"/>
                  <a:gd name="T60" fmla="*/ 125 w 154"/>
                  <a:gd name="T61" fmla="*/ 23 h 96"/>
                  <a:gd name="T62" fmla="*/ 128 w 154"/>
                  <a:gd name="T63" fmla="*/ 23 h 96"/>
                  <a:gd name="T64" fmla="*/ 130 w 154"/>
                  <a:gd name="T65" fmla="*/ 24 h 96"/>
                  <a:gd name="T66" fmla="*/ 131 w 154"/>
                  <a:gd name="T67" fmla="*/ 30 h 96"/>
                  <a:gd name="T68" fmla="*/ 131 w 154"/>
                  <a:gd name="T69" fmla="*/ 96 h 96"/>
                  <a:gd name="T70" fmla="*/ 154 w 154"/>
                  <a:gd name="T7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96">
                    <a:moveTo>
                      <a:pt x="154" y="96"/>
                    </a:moveTo>
                    <a:lnTo>
                      <a:pt x="154" y="30"/>
                    </a:lnTo>
                    <a:lnTo>
                      <a:pt x="154" y="30"/>
                    </a:lnTo>
                    <a:lnTo>
                      <a:pt x="154" y="23"/>
                    </a:lnTo>
                    <a:lnTo>
                      <a:pt x="152" y="18"/>
                    </a:lnTo>
                    <a:lnTo>
                      <a:pt x="150" y="14"/>
                    </a:lnTo>
                    <a:lnTo>
                      <a:pt x="146" y="8"/>
                    </a:lnTo>
                    <a:lnTo>
                      <a:pt x="142" y="5"/>
                    </a:lnTo>
                    <a:lnTo>
                      <a:pt x="136" y="3"/>
                    </a:lnTo>
                    <a:lnTo>
                      <a:pt x="131" y="0"/>
                    </a:lnTo>
                    <a:lnTo>
                      <a:pt x="125" y="0"/>
                    </a:lnTo>
                    <a:lnTo>
                      <a:pt x="28" y="0"/>
                    </a:lnTo>
                    <a:lnTo>
                      <a:pt x="28" y="0"/>
                    </a:lnTo>
                    <a:lnTo>
                      <a:pt x="23" y="0"/>
                    </a:lnTo>
                    <a:lnTo>
                      <a:pt x="17" y="3"/>
                    </a:lnTo>
                    <a:lnTo>
                      <a:pt x="12" y="5"/>
                    </a:lnTo>
                    <a:lnTo>
                      <a:pt x="8" y="8"/>
                    </a:lnTo>
                    <a:lnTo>
                      <a:pt x="5" y="14"/>
                    </a:lnTo>
                    <a:lnTo>
                      <a:pt x="3" y="18"/>
                    </a:lnTo>
                    <a:lnTo>
                      <a:pt x="0" y="23"/>
                    </a:lnTo>
                    <a:lnTo>
                      <a:pt x="0" y="30"/>
                    </a:lnTo>
                    <a:lnTo>
                      <a:pt x="0" y="66"/>
                    </a:lnTo>
                    <a:lnTo>
                      <a:pt x="23" y="66"/>
                    </a:lnTo>
                    <a:lnTo>
                      <a:pt x="23" y="30"/>
                    </a:lnTo>
                    <a:lnTo>
                      <a:pt x="23" y="30"/>
                    </a:lnTo>
                    <a:lnTo>
                      <a:pt x="23" y="27"/>
                    </a:lnTo>
                    <a:lnTo>
                      <a:pt x="24" y="24"/>
                    </a:lnTo>
                    <a:lnTo>
                      <a:pt x="27" y="23"/>
                    </a:lnTo>
                    <a:lnTo>
                      <a:pt x="28" y="23"/>
                    </a:lnTo>
                    <a:lnTo>
                      <a:pt x="125" y="23"/>
                    </a:lnTo>
                    <a:lnTo>
                      <a:pt x="125" y="23"/>
                    </a:lnTo>
                    <a:lnTo>
                      <a:pt x="128" y="23"/>
                    </a:lnTo>
                    <a:lnTo>
                      <a:pt x="130" y="24"/>
                    </a:lnTo>
                    <a:lnTo>
                      <a:pt x="131" y="30"/>
                    </a:lnTo>
                    <a:lnTo>
                      <a:pt x="131" y="96"/>
                    </a:lnTo>
                    <a:lnTo>
                      <a:pt x="154" y="96"/>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379"/>
              <p:cNvSpPr>
                <a:spLocks noEditPoints="1"/>
              </p:cNvSpPr>
              <p:nvPr/>
            </p:nvSpPr>
            <p:spPr bwMode="auto">
              <a:xfrm>
                <a:off x="4322763" y="1366837"/>
                <a:ext cx="307975" cy="177800"/>
              </a:xfrm>
              <a:custGeom>
                <a:avLst/>
                <a:gdLst>
                  <a:gd name="T0" fmla="*/ 151 w 194"/>
                  <a:gd name="T1" fmla="*/ 0 h 112"/>
                  <a:gd name="T2" fmla="*/ 97 w 194"/>
                  <a:gd name="T3" fmla="*/ 0 h 112"/>
                  <a:gd name="T4" fmla="*/ 97 w 194"/>
                  <a:gd name="T5" fmla="*/ 31 h 112"/>
                  <a:gd name="T6" fmla="*/ 97 w 194"/>
                  <a:gd name="T7" fmla="*/ 31 h 112"/>
                  <a:gd name="T8" fmla="*/ 104 w 194"/>
                  <a:gd name="T9" fmla="*/ 33 h 112"/>
                  <a:gd name="T10" fmla="*/ 109 w 194"/>
                  <a:gd name="T11" fmla="*/ 35 h 112"/>
                  <a:gd name="T12" fmla="*/ 113 w 194"/>
                  <a:gd name="T13" fmla="*/ 42 h 112"/>
                  <a:gd name="T14" fmla="*/ 114 w 194"/>
                  <a:gd name="T15" fmla="*/ 49 h 112"/>
                  <a:gd name="T16" fmla="*/ 114 w 194"/>
                  <a:gd name="T17" fmla="*/ 49 h 112"/>
                  <a:gd name="T18" fmla="*/ 113 w 194"/>
                  <a:gd name="T19" fmla="*/ 53 h 112"/>
                  <a:gd name="T20" fmla="*/ 112 w 194"/>
                  <a:gd name="T21" fmla="*/ 58 h 112"/>
                  <a:gd name="T22" fmla="*/ 108 w 194"/>
                  <a:gd name="T23" fmla="*/ 61 h 112"/>
                  <a:gd name="T24" fmla="*/ 104 w 194"/>
                  <a:gd name="T25" fmla="*/ 64 h 112"/>
                  <a:gd name="T26" fmla="*/ 104 w 194"/>
                  <a:gd name="T27" fmla="*/ 91 h 112"/>
                  <a:gd name="T28" fmla="*/ 97 w 194"/>
                  <a:gd name="T29" fmla="*/ 91 h 112"/>
                  <a:gd name="T30" fmla="*/ 97 w 194"/>
                  <a:gd name="T31" fmla="*/ 112 h 112"/>
                  <a:gd name="T32" fmla="*/ 194 w 194"/>
                  <a:gd name="T33" fmla="*/ 112 h 112"/>
                  <a:gd name="T34" fmla="*/ 194 w 194"/>
                  <a:gd name="T35" fmla="*/ 0 h 112"/>
                  <a:gd name="T36" fmla="*/ 174 w 194"/>
                  <a:gd name="T37" fmla="*/ 0 h 112"/>
                  <a:gd name="T38" fmla="*/ 151 w 194"/>
                  <a:gd name="T39" fmla="*/ 0 h 112"/>
                  <a:gd name="T40" fmla="*/ 97 w 194"/>
                  <a:gd name="T41" fmla="*/ 0 h 112"/>
                  <a:gd name="T42" fmla="*/ 0 w 194"/>
                  <a:gd name="T43" fmla="*/ 0 h 112"/>
                  <a:gd name="T44" fmla="*/ 0 w 194"/>
                  <a:gd name="T45" fmla="*/ 112 h 112"/>
                  <a:gd name="T46" fmla="*/ 97 w 194"/>
                  <a:gd name="T47" fmla="*/ 112 h 112"/>
                  <a:gd name="T48" fmla="*/ 97 w 194"/>
                  <a:gd name="T49" fmla="*/ 91 h 112"/>
                  <a:gd name="T50" fmla="*/ 89 w 194"/>
                  <a:gd name="T51" fmla="*/ 91 h 112"/>
                  <a:gd name="T52" fmla="*/ 89 w 194"/>
                  <a:gd name="T53" fmla="*/ 64 h 112"/>
                  <a:gd name="T54" fmla="*/ 89 w 194"/>
                  <a:gd name="T55" fmla="*/ 64 h 112"/>
                  <a:gd name="T56" fmla="*/ 85 w 194"/>
                  <a:gd name="T57" fmla="*/ 61 h 112"/>
                  <a:gd name="T58" fmla="*/ 82 w 194"/>
                  <a:gd name="T59" fmla="*/ 58 h 112"/>
                  <a:gd name="T60" fmla="*/ 79 w 194"/>
                  <a:gd name="T61" fmla="*/ 53 h 112"/>
                  <a:gd name="T62" fmla="*/ 79 w 194"/>
                  <a:gd name="T63" fmla="*/ 49 h 112"/>
                  <a:gd name="T64" fmla="*/ 79 w 194"/>
                  <a:gd name="T65" fmla="*/ 49 h 112"/>
                  <a:gd name="T66" fmla="*/ 81 w 194"/>
                  <a:gd name="T67" fmla="*/ 42 h 112"/>
                  <a:gd name="T68" fmla="*/ 83 w 194"/>
                  <a:gd name="T69" fmla="*/ 35 h 112"/>
                  <a:gd name="T70" fmla="*/ 90 w 194"/>
                  <a:gd name="T71" fmla="*/ 33 h 112"/>
                  <a:gd name="T72" fmla="*/ 97 w 194"/>
                  <a:gd name="T73" fmla="*/ 31 h 112"/>
                  <a:gd name="T74" fmla="*/ 97 w 194"/>
                  <a:gd name="T75" fmla="*/ 31 h 112"/>
                  <a:gd name="T76" fmla="*/ 97 w 194"/>
                  <a:gd name="T7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4" h="112">
                    <a:moveTo>
                      <a:pt x="151" y="0"/>
                    </a:moveTo>
                    <a:lnTo>
                      <a:pt x="97" y="0"/>
                    </a:lnTo>
                    <a:lnTo>
                      <a:pt x="97" y="31"/>
                    </a:lnTo>
                    <a:lnTo>
                      <a:pt x="97" y="31"/>
                    </a:lnTo>
                    <a:lnTo>
                      <a:pt x="104" y="33"/>
                    </a:lnTo>
                    <a:lnTo>
                      <a:pt x="109" y="35"/>
                    </a:lnTo>
                    <a:lnTo>
                      <a:pt x="113" y="42"/>
                    </a:lnTo>
                    <a:lnTo>
                      <a:pt x="114" y="49"/>
                    </a:lnTo>
                    <a:lnTo>
                      <a:pt x="114" y="49"/>
                    </a:lnTo>
                    <a:lnTo>
                      <a:pt x="113" y="53"/>
                    </a:lnTo>
                    <a:lnTo>
                      <a:pt x="112" y="58"/>
                    </a:lnTo>
                    <a:lnTo>
                      <a:pt x="108" y="61"/>
                    </a:lnTo>
                    <a:lnTo>
                      <a:pt x="104" y="64"/>
                    </a:lnTo>
                    <a:lnTo>
                      <a:pt x="104" y="91"/>
                    </a:lnTo>
                    <a:lnTo>
                      <a:pt x="97" y="91"/>
                    </a:lnTo>
                    <a:lnTo>
                      <a:pt x="97" y="112"/>
                    </a:lnTo>
                    <a:lnTo>
                      <a:pt x="194" y="112"/>
                    </a:lnTo>
                    <a:lnTo>
                      <a:pt x="194" y="0"/>
                    </a:lnTo>
                    <a:lnTo>
                      <a:pt x="174" y="0"/>
                    </a:lnTo>
                    <a:lnTo>
                      <a:pt x="151" y="0"/>
                    </a:lnTo>
                    <a:close/>
                    <a:moveTo>
                      <a:pt x="97" y="0"/>
                    </a:moveTo>
                    <a:lnTo>
                      <a:pt x="0" y="0"/>
                    </a:lnTo>
                    <a:lnTo>
                      <a:pt x="0" y="112"/>
                    </a:lnTo>
                    <a:lnTo>
                      <a:pt x="97" y="112"/>
                    </a:lnTo>
                    <a:lnTo>
                      <a:pt x="97" y="91"/>
                    </a:lnTo>
                    <a:lnTo>
                      <a:pt x="89" y="91"/>
                    </a:lnTo>
                    <a:lnTo>
                      <a:pt x="89" y="64"/>
                    </a:lnTo>
                    <a:lnTo>
                      <a:pt x="89" y="64"/>
                    </a:lnTo>
                    <a:lnTo>
                      <a:pt x="85" y="61"/>
                    </a:lnTo>
                    <a:lnTo>
                      <a:pt x="82" y="58"/>
                    </a:lnTo>
                    <a:lnTo>
                      <a:pt x="79" y="53"/>
                    </a:lnTo>
                    <a:lnTo>
                      <a:pt x="79" y="49"/>
                    </a:lnTo>
                    <a:lnTo>
                      <a:pt x="79" y="49"/>
                    </a:lnTo>
                    <a:lnTo>
                      <a:pt x="81" y="42"/>
                    </a:lnTo>
                    <a:lnTo>
                      <a:pt x="83" y="35"/>
                    </a:lnTo>
                    <a:lnTo>
                      <a:pt x="90" y="33"/>
                    </a:lnTo>
                    <a:lnTo>
                      <a:pt x="97" y="31"/>
                    </a:lnTo>
                    <a:lnTo>
                      <a:pt x="97" y="31"/>
                    </a:lnTo>
                    <a:lnTo>
                      <a:pt x="97"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380"/>
              <p:cNvSpPr>
                <a:spLocks/>
              </p:cNvSpPr>
              <p:nvPr/>
            </p:nvSpPr>
            <p:spPr bwMode="auto">
              <a:xfrm>
                <a:off x="1787525" y="950912"/>
                <a:ext cx="107950" cy="127000"/>
              </a:xfrm>
              <a:custGeom>
                <a:avLst/>
                <a:gdLst>
                  <a:gd name="T0" fmla="*/ 45 w 68"/>
                  <a:gd name="T1" fmla="*/ 0 h 80"/>
                  <a:gd name="T2" fmla="*/ 45 w 68"/>
                  <a:gd name="T3" fmla="*/ 0 h 80"/>
                  <a:gd name="T4" fmla="*/ 40 w 68"/>
                  <a:gd name="T5" fmla="*/ 7 h 80"/>
                  <a:gd name="T6" fmla="*/ 33 w 68"/>
                  <a:gd name="T7" fmla="*/ 13 h 80"/>
                  <a:gd name="T8" fmla="*/ 25 w 68"/>
                  <a:gd name="T9" fmla="*/ 18 h 80"/>
                  <a:gd name="T10" fmla="*/ 16 w 68"/>
                  <a:gd name="T11" fmla="*/ 22 h 80"/>
                  <a:gd name="T12" fmla="*/ 16 w 68"/>
                  <a:gd name="T13" fmla="*/ 22 h 80"/>
                  <a:gd name="T14" fmla="*/ 5 w 68"/>
                  <a:gd name="T15" fmla="*/ 25 h 80"/>
                  <a:gd name="T16" fmla="*/ 5 w 68"/>
                  <a:gd name="T17" fmla="*/ 26 h 80"/>
                  <a:gd name="T18" fmla="*/ 5 w 68"/>
                  <a:gd name="T19" fmla="*/ 26 h 80"/>
                  <a:gd name="T20" fmla="*/ 2 w 68"/>
                  <a:gd name="T21" fmla="*/ 34 h 80"/>
                  <a:gd name="T22" fmla="*/ 1 w 68"/>
                  <a:gd name="T23" fmla="*/ 42 h 80"/>
                  <a:gd name="T24" fmla="*/ 0 w 68"/>
                  <a:gd name="T25" fmla="*/ 49 h 80"/>
                  <a:gd name="T26" fmla="*/ 1 w 68"/>
                  <a:gd name="T27" fmla="*/ 57 h 80"/>
                  <a:gd name="T28" fmla="*/ 4 w 68"/>
                  <a:gd name="T29" fmla="*/ 64 h 80"/>
                  <a:gd name="T30" fmla="*/ 6 w 68"/>
                  <a:gd name="T31" fmla="*/ 69 h 80"/>
                  <a:gd name="T32" fmla="*/ 10 w 68"/>
                  <a:gd name="T33" fmla="*/ 73 h 80"/>
                  <a:gd name="T34" fmla="*/ 16 w 68"/>
                  <a:gd name="T35" fmla="*/ 77 h 80"/>
                  <a:gd name="T36" fmla="*/ 16 w 68"/>
                  <a:gd name="T37" fmla="*/ 77 h 80"/>
                  <a:gd name="T38" fmla="*/ 23 w 68"/>
                  <a:gd name="T39" fmla="*/ 80 h 80"/>
                  <a:gd name="T40" fmla="*/ 29 w 68"/>
                  <a:gd name="T41" fmla="*/ 80 h 80"/>
                  <a:gd name="T42" fmla="*/ 36 w 68"/>
                  <a:gd name="T43" fmla="*/ 79 h 80"/>
                  <a:gd name="T44" fmla="*/ 43 w 68"/>
                  <a:gd name="T45" fmla="*/ 76 h 80"/>
                  <a:gd name="T46" fmla="*/ 48 w 68"/>
                  <a:gd name="T47" fmla="*/ 72 h 80"/>
                  <a:gd name="T48" fmla="*/ 54 w 68"/>
                  <a:gd name="T49" fmla="*/ 67 h 80"/>
                  <a:gd name="T50" fmla="*/ 59 w 68"/>
                  <a:gd name="T51" fmla="*/ 61 h 80"/>
                  <a:gd name="T52" fmla="*/ 63 w 68"/>
                  <a:gd name="T53" fmla="*/ 53 h 80"/>
                  <a:gd name="T54" fmla="*/ 63 w 68"/>
                  <a:gd name="T55" fmla="*/ 53 h 80"/>
                  <a:gd name="T56" fmla="*/ 66 w 68"/>
                  <a:gd name="T57" fmla="*/ 45 h 80"/>
                  <a:gd name="T58" fmla="*/ 68 w 68"/>
                  <a:gd name="T59" fmla="*/ 38 h 80"/>
                  <a:gd name="T60" fmla="*/ 68 w 68"/>
                  <a:gd name="T61" fmla="*/ 30 h 80"/>
                  <a:gd name="T62" fmla="*/ 67 w 68"/>
                  <a:gd name="T63" fmla="*/ 22 h 80"/>
                  <a:gd name="T64" fmla="*/ 66 w 68"/>
                  <a:gd name="T65" fmla="*/ 17 h 80"/>
                  <a:gd name="T66" fmla="*/ 62 w 68"/>
                  <a:gd name="T67" fmla="*/ 10 h 80"/>
                  <a:gd name="T68" fmla="*/ 58 w 68"/>
                  <a:gd name="T69" fmla="*/ 6 h 80"/>
                  <a:gd name="T70" fmla="*/ 52 w 68"/>
                  <a:gd name="T71" fmla="*/ 2 h 80"/>
                  <a:gd name="T72" fmla="*/ 52 w 68"/>
                  <a:gd name="T73" fmla="*/ 2 h 80"/>
                  <a:gd name="T74" fmla="*/ 45 w 68"/>
                  <a:gd name="T75" fmla="*/ 0 h 80"/>
                  <a:gd name="T76" fmla="*/ 45 w 68"/>
                  <a:gd name="T7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80">
                    <a:moveTo>
                      <a:pt x="45" y="0"/>
                    </a:moveTo>
                    <a:lnTo>
                      <a:pt x="45" y="0"/>
                    </a:lnTo>
                    <a:lnTo>
                      <a:pt x="40" y="7"/>
                    </a:lnTo>
                    <a:lnTo>
                      <a:pt x="33" y="13"/>
                    </a:lnTo>
                    <a:lnTo>
                      <a:pt x="25" y="18"/>
                    </a:lnTo>
                    <a:lnTo>
                      <a:pt x="16" y="22"/>
                    </a:lnTo>
                    <a:lnTo>
                      <a:pt x="16" y="22"/>
                    </a:lnTo>
                    <a:lnTo>
                      <a:pt x="5" y="25"/>
                    </a:lnTo>
                    <a:lnTo>
                      <a:pt x="5" y="26"/>
                    </a:lnTo>
                    <a:lnTo>
                      <a:pt x="5" y="26"/>
                    </a:lnTo>
                    <a:lnTo>
                      <a:pt x="2" y="34"/>
                    </a:lnTo>
                    <a:lnTo>
                      <a:pt x="1" y="42"/>
                    </a:lnTo>
                    <a:lnTo>
                      <a:pt x="0" y="49"/>
                    </a:lnTo>
                    <a:lnTo>
                      <a:pt x="1" y="57"/>
                    </a:lnTo>
                    <a:lnTo>
                      <a:pt x="4" y="64"/>
                    </a:lnTo>
                    <a:lnTo>
                      <a:pt x="6" y="69"/>
                    </a:lnTo>
                    <a:lnTo>
                      <a:pt x="10" y="73"/>
                    </a:lnTo>
                    <a:lnTo>
                      <a:pt x="16" y="77"/>
                    </a:lnTo>
                    <a:lnTo>
                      <a:pt x="16" y="77"/>
                    </a:lnTo>
                    <a:lnTo>
                      <a:pt x="23" y="80"/>
                    </a:lnTo>
                    <a:lnTo>
                      <a:pt x="29" y="80"/>
                    </a:lnTo>
                    <a:lnTo>
                      <a:pt x="36" y="79"/>
                    </a:lnTo>
                    <a:lnTo>
                      <a:pt x="43" y="76"/>
                    </a:lnTo>
                    <a:lnTo>
                      <a:pt x="48" y="72"/>
                    </a:lnTo>
                    <a:lnTo>
                      <a:pt x="54" y="67"/>
                    </a:lnTo>
                    <a:lnTo>
                      <a:pt x="59" y="61"/>
                    </a:lnTo>
                    <a:lnTo>
                      <a:pt x="63" y="53"/>
                    </a:lnTo>
                    <a:lnTo>
                      <a:pt x="63" y="53"/>
                    </a:lnTo>
                    <a:lnTo>
                      <a:pt x="66" y="45"/>
                    </a:lnTo>
                    <a:lnTo>
                      <a:pt x="68" y="38"/>
                    </a:lnTo>
                    <a:lnTo>
                      <a:pt x="68" y="30"/>
                    </a:lnTo>
                    <a:lnTo>
                      <a:pt x="67" y="22"/>
                    </a:lnTo>
                    <a:lnTo>
                      <a:pt x="66" y="17"/>
                    </a:lnTo>
                    <a:lnTo>
                      <a:pt x="62" y="10"/>
                    </a:lnTo>
                    <a:lnTo>
                      <a:pt x="58" y="6"/>
                    </a:lnTo>
                    <a:lnTo>
                      <a:pt x="52" y="2"/>
                    </a:lnTo>
                    <a:lnTo>
                      <a:pt x="52" y="2"/>
                    </a:lnTo>
                    <a:lnTo>
                      <a:pt x="45" y="0"/>
                    </a:lnTo>
                    <a:lnTo>
                      <a:pt x="45"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381"/>
              <p:cNvSpPr>
                <a:spLocks/>
              </p:cNvSpPr>
              <p:nvPr/>
            </p:nvSpPr>
            <p:spPr bwMode="auto">
              <a:xfrm>
                <a:off x="1641475" y="792162"/>
                <a:ext cx="217487" cy="187325"/>
              </a:xfrm>
              <a:custGeom>
                <a:avLst/>
                <a:gdLst>
                  <a:gd name="T0" fmla="*/ 44 w 137"/>
                  <a:gd name="T1" fmla="*/ 110 h 118"/>
                  <a:gd name="T2" fmla="*/ 44 w 137"/>
                  <a:gd name="T3" fmla="*/ 110 h 118"/>
                  <a:gd name="T4" fmla="*/ 61 w 137"/>
                  <a:gd name="T5" fmla="*/ 115 h 118"/>
                  <a:gd name="T6" fmla="*/ 75 w 137"/>
                  <a:gd name="T7" fmla="*/ 118 h 118"/>
                  <a:gd name="T8" fmla="*/ 90 w 137"/>
                  <a:gd name="T9" fmla="*/ 118 h 118"/>
                  <a:gd name="T10" fmla="*/ 104 w 137"/>
                  <a:gd name="T11" fmla="*/ 115 h 118"/>
                  <a:gd name="T12" fmla="*/ 104 w 137"/>
                  <a:gd name="T13" fmla="*/ 115 h 118"/>
                  <a:gd name="T14" fmla="*/ 105 w 137"/>
                  <a:gd name="T15" fmla="*/ 115 h 118"/>
                  <a:gd name="T16" fmla="*/ 105 w 137"/>
                  <a:gd name="T17" fmla="*/ 115 h 118"/>
                  <a:gd name="T18" fmla="*/ 112 w 137"/>
                  <a:gd name="T19" fmla="*/ 113 h 118"/>
                  <a:gd name="T20" fmla="*/ 117 w 137"/>
                  <a:gd name="T21" fmla="*/ 108 h 118"/>
                  <a:gd name="T22" fmla="*/ 123 w 137"/>
                  <a:gd name="T23" fmla="*/ 104 h 118"/>
                  <a:gd name="T24" fmla="*/ 128 w 137"/>
                  <a:gd name="T25" fmla="*/ 100 h 118"/>
                  <a:gd name="T26" fmla="*/ 128 w 137"/>
                  <a:gd name="T27" fmla="*/ 100 h 118"/>
                  <a:gd name="T28" fmla="*/ 133 w 137"/>
                  <a:gd name="T29" fmla="*/ 91 h 118"/>
                  <a:gd name="T30" fmla="*/ 133 w 137"/>
                  <a:gd name="T31" fmla="*/ 91 h 118"/>
                  <a:gd name="T32" fmla="*/ 137 w 137"/>
                  <a:gd name="T33" fmla="*/ 80 h 118"/>
                  <a:gd name="T34" fmla="*/ 137 w 137"/>
                  <a:gd name="T35" fmla="*/ 68 h 118"/>
                  <a:gd name="T36" fmla="*/ 136 w 137"/>
                  <a:gd name="T37" fmla="*/ 57 h 118"/>
                  <a:gd name="T38" fmla="*/ 132 w 137"/>
                  <a:gd name="T39" fmla="*/ 45 h 118"/>
                  <a:gd name="T40" fmla="*/ 125 w 137"/>
                  <a:gd name="T41" fmla="*/ 36 h 118"/>
                  <a:gd name="T42" fmla="*/ 116 w 137"/>
                  <a:gd name="T43" fmla="*/ 25 h 118"/>
                  <a:gd name="T44" fmla="*/ 105 w 137"/>
                  <a:gd name="T45" fmla="*/ 17 h 118"/>
                  <a:gd name="T46" fmla="*/ 92 w 137"/>
                  <a:gd name="T47" fmla="*/ 9 h 118"/>
                  <a:gd name="T48" fmla="*/ 92 w 137"/>
                  <a:gd name="T49" fmla="*/ 9 h 118"/>
                  <a:gd name="T50" fmla="*/ 77 w 137"/>
                  <a:gd name="T51" fmla="*/ 3 h 118"/>
                  <a:gd name="T52" fmla="*/ 61 w 137"/>
                  <a:gd name="T53" fmla="*/ 0 h 118"/>
                  <a:gd name="T54" fmla="*/ 46 w 137"/>
                  <a:gd name="T55" fmla="*/ 0 h 118"/>
                  <a:gd name="T56" fmla="*/ 31 w 137"/>
                  <a:gd name="T57" fmla="*/ 5 h 118"/>
                  <a:gd name="T58" fmla="*/ 31 w 137"/>
                  <a:gd name="T59" fmla="*/ 5 h 118"/>
                  <a:gd name="T60" fmla="*/ 23 w 137"/>
                  <a:gd name="T61" fmla="*/ 9 h 118"/>
                  <a:gd name="T62" fmla="*/ 15 w 137"/>
                  <a:gd name="T63" fmla="*/ 14 h 118"/>
                  <a:gd name="T64" fmla="*/ 8 w 137"/>
                  <a:gd name="T65" fmla="*/ 21 h 118"/>
                  <a:gd name="T66" fmla="*/ 4 w 137"/>
                  <a:gd name="T67" fmla="*/ 29 h 118"/>
                  <a:gd name="T68" fmla="*/ 4 w 137"/>
                  <a:gd name="T69" fmla="*/ 29 h 118"/>
                  <a:gd name="T70" fmla="*/ 0 w 137"/>
                  <a:gd name="T71" fmla="*/ 40 h 118"/>
                  <a:gd name="T72" fmla="*/ 0 w 137"/>
                  <a:gd name="T73" fmla="*/ 50 h 118"/>
                  <a:gd name="T74" fmla="*/ 1 w 137"/>
                  <a:gd name="T75" fmla="*/ 63 h 118"/>
                  <a:gd name="T76" fmla="*/ 5 w 137"/>
                  <a:gd name="T77" fmla="*/ 73 h 118"/>
                  <a:gd name="T78" fmla="*/ 12 w 137"/>
                  <a:gd name="T79" fmla="*/ 84 h 118"/>
                  <a:gd name="T80" fmla="*/ 21 w 137"/>
                  <a:gd name="T81" fmla="*/ 94 h 118"/>
                  <a:gd name="T82" fmla="*/ 32 w 137"/>
                  <a:gd name="T83" fmla="*/ 103 h 118"/>
                  <a:gd name="T84" fmla="*/ 44 w 137"/>
                  <a:gd name="T85" fmla="*/ 110 h 118"/>
                  <a:gd name="T86" fmla="*/ 44 w 137"/>
                  <a:gd name="T87" fmla="*/ 11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7" h="118">
                    <a:moveTo>
                      <a:pt x="44" y="110"/>
                    </a:moveTo>
                    <a:lnTo>
                      <a:pt x="44" y="110"/>
                    </a:lnTo>
                    <a:lnTo>
                      <a:pt x="61" y="115"/>
                    </a:lnTo>
                    <a:lnTo>
                      <a:pt x="75" y="118"/>
                    </a:lnTo>
                    <a:lnTo>
                      <a:pt x="90" y="118"/>
                    </a:lnTo>
                    <a:lnTo>
                      <a:pt x="104" y="115"/>
                    </a:lnTo>
                    <a:lnTo>
                      <a:pt x="104" y="115"/>
                    </a:lnTo>
                    <a:lnTo>
                      <a:pt x="105" y="115"/>
                    </a:lnTo>
                    <a:lnTo>
                      <a:pt x="105" y="115"/>
                    </a:lnTo>
                    <a:lnTo>
                      <a:pt x="112" y="113"/>
                    </a:lnTo>
                    <a:lnTo>
                      <a:pt x="117" y="108"/>
                    </a:lnTo>
                    <a:lnTo>
                      <a:pt x="123" y="104"/>
                    </a:lnTo>
                    <a:lnTo>
                      <a:pt x="128" y="100"/>
                    </a:lnTo>
                    <a:lnTo>
                      <a:pt x="128" y="100"/>
                    </a:lnTo>
                    <a:lnTo>
                      <a:pt x="133" y="91"/>
                    </a:lnTo>
                    <a:lnTo>
                      <a:pt x="133" y="91"/>
                    </a:lnTo>
                    <a:lnTo>
                      <a:pt x="137" y="80"/>
                    </a:lnTo>
                    <a:lnTo>
                      <a:pt x="137" y="68"/>
                    </a:lnTo>
                    <a:lnTo>
                      <a:pt x="136" y="57"/>
                    </a:lnTo>
                    <a:lnTo>
                      <a:pt x="132" y="45"/>
                    </a:lnTo>
                    <a:lnTo>
                      <a:pt x="125" y="36"/>
                    </a:lnTo>
                    <a:lnTo>
                      <a:pt x="116" y="25"/>
                    </a:lnTo>
                    <a:lnTo>
                      <a:pt x="105" y="17"/>
                    </a:lnTo>
                    <a:lnTo>
                      <a:pt x="92" y="9"/>
                    </a:lnTo>
                    <a:lnTo>
                      <a:pt x="92" y="9"/>
                    </a:lnTo>
                    <a:lnTo>
                      <a:pt x="77" y="3"/>
                    </a:lnTo>
                    <a:lnTo>
                      <a:pt x="61" y="0"/>
                    </a:lnTo>
                    <a:lnTo>
                      <a:pt x="46" y="0"/>
                    </a:lnTo>
                    <a:lnTo>
                      <a:pt x="31" y="5"/>
                    </a:lnTo>
                    <a:lnTo>
                      <a:pt x="31" y="5"/>
                    </a:lnTo>
                    <a:lnTo>
                      <a:pt x="23" y="9"/>
                    </a:lnTo>
                    <a:lnTo>
                      <a:pt x="15" y="14"/>
                    </a:lnTo>
                    <a:lnTo>
                      <a:pt x="8" y="21"/>
                    </a:lnTo>
                    <a:lnTo>
                      <a:pt x="4" y="29"/>
                    </a:lnTo>
                    <a:lnTo>
                      <a:pt x="4" y="29"/>
                    </a:lnTo>
                    <a:lnTo>
                      <a:pt x="0" y="40"/>
                    </a:lnTo>
                    <a:lnTo>
                      <a:pt x="0" y="50"/>
                    </a:lnTo>
                    <a:lnTo>
                      <a:pt x="1" y="63"/>
                    </a:lnTo>
                    <a:lnTo>
                      <a:pt x="5" y="73"/>
                    </a:lnTo>
                    <a:lnTo>
                      <a:pt x="12" y="84"/>
                    </a:lnTo>
                    <a:lnTo>
                      <a:pt x="21" y="94"/>
                    </a:lnTo>
                    <a:lnTo>
                      <a:pt x="32" y="103"/>
                    </a:lnTo>
                    <a:lnTo>
                      <a:pt x="44" y="110"/>
                    </a:lnTo>
                    <a:lnTo>
                      <a:pt x="44" y="11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382"/>
              <p:cNvSpPr>
                <a:spLocks/>
              </p:cNvSpPr>
              <p:nvPr/>
            </p:nvSpPr>
            <p:spPr bwMode="auto">
              <a:xfrm>
                <a:off x="1941513" y="908050"/>
                <a:ext cx="125412" cy="101600"/>
              </a:xfrm>
              <a:custGeom>
                <a:avLst/>
                <a:gdLst>
                  <a:gd name="T0" fmla="*/ 78 w 79"/>
                  <a:gd name="T1" fmla="*/ 48 h 64"/>
                  <a:gd name="T2" fmla="*/ 78 w 79"/>
                  <a:gd name="T3" fmla="*/ 48 h 64"/>
                  <a:gd name="T4" fmla="*/ 79 w 79"/>
                  <a:gd name="T5" fmla="*/ 41 h 64"/>
                  <a:gd name="T6" fmla="*/ 79 w 79"/>
                  <a:gd name="T7" fmla="*/ 34 h 64"/>
                  <a:gd name="T8" fmla="*/ 78 w 79"/>
                  <a:gd name="T9" fmla="*/ 29 h 64"/>
                  <a:gd name="T10" fmla="*/ 77 w 79"/>
                  <a:gd name="T11" fmla="*/ 22 h 64"/>
                  <a:gd name="T12" fmla="*/ 73 w 79"/>
                  <a:gd name="T13" fmla="*/ 15 h 64"/>
                  <a:gd name="T14" fmla="*/ 67 w 79"/>
                  <a:gd name="T15" fmla="*/ 10 h 64"/>
                  <a:gd name="T16" fmla="*/ 61 w 79"/>
                  <a:gd name="T17" fmla="*/ 4 h 64"/>
                  <a:gd name="T18" fmla="*/ 54 w 79"/>
                  <a:gd name="T19" fmla="*/ 0 h 64"/>
                  <a:gd name="T20" fmla="*/ 52 w 79"/>
                  <a:gd name="T21" fmla="*/ 0 h 64"/>
                  <a:gd name="T22" fmla="*/ 52 w 79"/>
                  <a:gd name="T23" fmla="*/ 0 h 64"/>
                  <a:gd name="T24" fmla="*/ 42 w 79"/>
                  <a:gd name="T25" fmla="*/ 4 h 64"/>
                  <a:gd name="T26" fmla="*/ 42 w 79"/>
                  <a:gd name="T27" fmla="*/ 4 h 64"/>
                  <a:gd name="T28" fmla="*/ 34 w 79"/>
                  <a:gd name="T29" fmla="*/ 7 h 64"/>
                  <a:gd name="T30" fmla="*/ 24 w 79"/>
                  <a:gd name="T31" fmla="*/ 8 h 64"/>
                  <a:gd name="T32" fmla="*/ 15 w 79"/>
                  <a:gd name="T33" fmla="*/ 8 h 64"/>
                  <a:gd name="T34" fmla="*/ 5 w 79"/>
                  <a:gd name="T35" fmla="*/ 6 h 64"/>
                  <a:gd name="T36" fmla="*/ 5 w 79"/>
                  <a:gd name="T37" fmla="*/ 6 h 64"/>
                  <a:gd name="T38" fmla="*/ 2 w 79"/>
                  <a:gd name="T39" fmla="*/ 13 h 64"/>
                  <a:gd name="T40" fmla="*/ 2 w 79"/>
                  <a:gd name="T41" fmla="*/ 13 h 64"/>
                  <a:gd name="T42" fmla="*/ 0 w 79"/>
                  <a:gd name="T43" fmla="*/ 18 h 64"/>
                  <a:gd name="T44" fmla="*/ 0 w 79"/>
                  <a:gd name="T45" fmla="*/ 25 h 64"/>
                  <a:gd name="T46" fmla="*/ 1 w 79"/>
                  <a:gd name="T47" fmla="*/ 31 h 64"/>
                  <a:gd name="T48" fmla="*/ 4 w 79"/>
                  <a:gd name="T49" fmla="*/ 38 h 64"/>
                  <a:gd name="T50" fmla="*/ 7 w 79"/>
                  <a:gd name="T51" fmla="*/ 44 h 64"/>
                  <a:gd name="T52" fmla="*/ 12 w 79"/>
                  <a:gd name="T53" fmla="*/ 50 h 64"/>
                  <a:gd name="T54" fmla="*/ 19 w 79"/>
                  <a:gd name="T55" fmla="*/ 54 h 64"/>
                  <a:gd name="T56" fmla="*/ 25 w 79"/>
                  <a:gd name="T57" fmla="*/ 58 h 64"/>
                  <a:gd name="T58" fmla="*/ 25 w 79"/>
                  <a:gd name="T59" fmla="*/ 58 h 64"/>
                  <a:gd name="T60" fmla="*/ 34 w 79"/>
                  <a:gd name="T61" fmla="*/ 62 h 64"/>
                  <a:gd name="T62" fmla="*/ 42 w 79"/>
                  <a:gd name="T63" fmla="*/ 64 h 64"/>
                  <a:gd name="T64" fmla="*/ 50 w 79"/>
                  <a:gd name="T65" fmla="*/ 64 h 64"/>
                  <a:gd name="T66" fmla="*/ 56 w 79"/>
                  <a:gd name="T67" fmla="*/ 62 h 64"/>
                  <a:gd name="T68" fmla="*/ 63 w 79"/>
                  <a:gd name="T69" fmla="*/ 61 h 64"/>
                  <a:gd name="T70" fmla="*/ 69 w 79"/>
                  <a:gd name="T71" fmla="*/ 57 h 64"/>
                  <a:gd name="T72" fmla="*/ 74 w 79"/>
                  <a:gd name="T73" fmla="*/ 53 h 64"/>
                  <a:gd name="T74" fmla="*/ 78 w 79"/>
                  <a:gd name="T75" fmla="*/ 48 h 64"/>
                  <a:gd name="T76" fmla="*/ 78 w 79"/>
                  <a:gd name="T7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64">
                    <a:moveTo>
                      <a:pt x="78" y="48"/>
                    </a:moveTo>
                    <a:lnTo>
                      <a:pt x="78" y="48"/>
                    </a:lnTo>
                    <a:lnTo>
                      <a:pt x="79" y="41"/>
                    </a:lnTo>
                    <a:lnTo>
                      <a:pt x="79" y="34"/>
                    </a:lnTo>
                    <a:lnTo>
                      <a:pt x="78" y="29"/>
                    </a:lnTo>
                    <a:lnTo>
                      <a:pt x="77" y="22"/>
                    </a:lnTo>
                    <a:lnTo>
                      <a:pt x="73" y="15"/>
                    </a:lnTo>
                    <a:lnTo>
                      <a:pt x="67" y="10"/>
                    </a:lnTo>
                    <a:lnTo>
                      <a:pt x="61" y="4"/>
                    </a:lnTo>
                    <a:lnTo>
                      <a:pt x="54" y="0"/>
                    </a:lnTo>
                    <a:lnTo>
                      <a:pt x="52" y="0"/>
                    </a:lnTo>
                    <a:lnTo>
                      <a:pt x="52" y="0"/>
                    </a:lnTo>
                    <a:lnTo>
                      <a:pt x="42" y="4"/>
                    </a:lnTo>
                    <a:lnTo>
                      <a:pt x="42" y="4"/>
                    </a:lnTo>
                    <a:lnTo>
                      <a:pt x="34" y="7"/>
                    </a:lnTo>
                    <a:lnTo>
                      <a:pt x="24" y="8"/>
                    </a:lnTo>
                    <a:lnTo>
                      <a:pt x="15" y="8"/>
                    </a:lnTo>
                    <a:lnTo>
                      <a:pt x="5" y="6"/>
                    </a:lnTo>
                    <a:lnTo>
                      <a:pt x="5" y="6"/>
                    </a:lnTo>
                    <a:lnTo>
                      <a:pt x="2" y="13"/>
                    </a:lnTo>
                    <a:lnTo>
                      <a:pt x="2" y="13"/>
                    </a:lnTo>
                    <a:lnTo>
                      <a:pt x="0" y="18"/>
                    </a:lnTo>
                    <a:lnTo>
                      <a:pt x="0" y="25"/>
                    </a:lnTo>
                    <a:lnTo>
                      <a:pt x="1" y="31"/>
                    </a:lnTo>
                    <a:lnTo>
                      <a:pt x="4" y="38"/>
                    </a:lnTo>
                    <a:lnTo>
                      <a:pt x="7" y="44"/>
                    </a:lnTo>
                    <a:lnTo>
                      <a:pt x="12" y="50"/>
                    </a:lnTo>
                    <a:lnTo>
                      <a:pt x="19" y="54"/>
                    </a:lnTo>
                    <a:lnTo>
                      <a:pt x="25" y="58"/>
                    </a:lnTo>
                    <a:lnTo>
                      <a:pt x="25" y="58"/>
                    </a:lnTo>
                    <a:lnTo>
                      <a:pt x="34" y="62"/>
                    </a:lnTo>
                    <a:lnTo>
                      <a:pt x="42" y="64"/>
                    </a:lnTo>
                    <a:lnTo>
                      <a:pt x="50" y="64"/>
                    </a:lnTo>
                    <a:lnTo>
                      <a:pt x="56" y="62"/>
                    </a:lnTo>
                    <a:lnTo>
                      <a:pt x="63" y="61"/>
                    </a:lnTo>
                    <a:lnTo>
                      <a:pt x="69" y="57"/>
                    </a:lnTo>
                    <a:lnTo>
                      <a:pt x="74" y="53"/>
                    </a:lnTo>
                    <a:lnTo>
                      <a:pt x="78" y="48"/>
                    </a:lnTo>
                    <a:lnTo>
                      <a:pt x="78" y="48"/>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383"/>
              <p:cNvSpPr>
                <a:spLocks/>
              </p:cNvSpPr>
              <p:nvPr/>
            </p:nvSpPr>
            <p:spPr bwMode="auto">
              <a:xfrm>
                <a:off x="1900238" y="687387"/>
                <a:ext cx="187325" cy="220663"/>
              </a:xfrm>
              <a:custGeom>
                <a:avLst/>
                <a:gdLst>
                  <a:gd name="T0" fmla="*/ 89 w 118"/>
                  <a:gd name="T1" fmla="*/ 4 h 139"/>
                  <a:gd name="T2" fmla="*/ 89 w 118"/>
                  <a:gd name="T3" fmla="*/ 4 h 139"/>
                  <a:gd name="T4" fmla="*/ 81 w 118"/>
                  <a:gd name="T5" fmla="*/ 2 h 139"/>
                  <a:gd name="T6" fmla="*/ 72 w 118"/>
                  <a:gd name="T7" fmla="*/ 0 h 139"/>
                  <a:gd name="T8" fmla="*/ 62 w 118"/>
                  <a:gd name="T9" fmla="*/ 2 h 139"/>
                  <a:gd name="T10" fmla="*/ 53 w 118"/>
                  <a:gd name="T11" fmla="*/ 4 h 139"/>
                  <a:gd name="T12" fmla="*/ 53 w 118"/>
                  <a:gd name="T13" fmla="*/ 4 h 139"/>
                  <a:gd name="T14" fmla="*/ 39 w 118"/>
                  <a:gd name="T15" fmla="*/ 11 h 139"/>
                  <a:gd name="T16" fmla="*/ 27 w 118"/>
                  <a:gd name="T17" fmla="*/ 19 h 139"/>
                  <a:gd name="T18" fmla="*/ 18 w 118"/>
                  <a:gd name="T19" fmla="*/ 31 h 139"/>
                  <a:gd name="T20" fmla="*/ 8 w 118"/>
                  <a:gd name="T21" fmla="*/ 46 h 139"/>
                  <a:gd name="T22" fmla="*/ 8 w 118"/>
                  <a:gd name="T23" fmla="*/ 46 h 139"/>
                  <a:gd name="T24" fmla="*/ 3 w 118"/>
                  <a:gd name="T25" fmla="*/ 60 h 139"/>
                  <a:gd name="T26" fmla="*/ 0 w 118"/>
                  <a:gd name="T27" fmla="*/ 73 h 139"/>
                  <a:gd name="T28" fmla="*/ 0 w 118"/>
                  <a:gd name="T29" fmla="*/ 87 h 139"/>
                  <a:gd name="T30" fmla="*/ 1 w 118"/>
                  <a:gd name="T31" fmla="*/ 100 h 139"/>
                  <a:gd name="T32" fmla="*/ 6 w 118"/>
                  <a:gd name="T33" fmla="*/ 111 h 139"/>
                  <a:gd name="T34" fmla="*/ 11 w 118"/>
                  <a:gd name="T35" fmla="*/ 122 h 139"/>
                  <a:gd name="T36" fmla="*/ 19 w 118"/>
                  <a:gd name="T37" fmla="*/ 130 h 139"/>
                  <a:gd name="T38" fmla="*/ 28 w 118"/>
                  <a:gd name="T39" fmla="*/ 135 h 139"/>
                  <a:gd name="T40" fmla="*/ 28 w 118"/>
                  <a:gd name="T41" fmla="*/ 135 h 139"/>
                  <a:gd name="T42" fmla="*/ 39 w 118"/>
                  <a:gd name="T43" fmla="*/ 139 h 139"/>
                  <a:gd name="T44" fmla="*/ 39 w 118"/>
                  <a:gd name="T45" fmla="*/ 139 h 139"/>
                  <a:gd name="T46" fmla="*/ 46 w 118"/>
                  <a:gd name="T47" fmla="*/ 139 h 139"/>
                  <a:gd name="T48" fmla="*/ 53 w 118"/>
                  <a:gd name="T49" fmla="*/ 139 h 139"/>
                  <a:gd name="T50" fmla="*/ 60 w 118"/>
                  <a:gd name="T51" fmla="*/ 138 h 139"/>
                  <a:gd name="T52" fmla="*/ 65 w 118"/>
                  <a:gd name="T53" fmla="*/ 137 h 139"/>
                  <a:gd name="T54" fmla="*/ 65 w 118"/>
                  <a:gd name="T55" fmla="*/ 137 h 139"/>
                  <a:gd name="T56" fmla="*/ 68 w 118"/>
                  <a:gd name="T57" fmla="*/ 135 h 139"/>
                  <a:gd name="T58" fmla="*/ 68 w 118"/>
                  <a:gd name="T59" fmla="*/ 135 h 139"/>
                  <a:gd name="T60" fmla="*/ 80 w 118"/>
                  <a:gd name="T61" fmla="*/ 129 h 139"/>
                  <a:gd name="T62" fmla="*/ 92 w 118"/>
                  <a:gd name="T63" fmla="*/ 119 h 139"/>
                  <a:gd name="T64" fmla="*/ 101 w 118"/>
                  <a:gd name="T65" fmla="*/ 108 h 139"/>
                  <a:gd name="T66" fmla="*/ 109 w 118"/>
                  <a:gd name="T67" fmla="*/ 93 h 139"/>
                  <a:gd name="T68" fmla="*/ 109 w 118"/>
                  <a:gd name="T69" fmla="*/ 93 h 139"/>
                  <a:gd name="T70" fmla="*/ 115 w 118"/>
                  <a:gd name="T71" fmla="*/ 80 h 139"/>
                  <a:gd name="T72" fmla="*/ 118 w 118"/>
                  <a:gd name="T73" fmla="*/ 66 h 139"/>
                  <a:gd name="T74" fmla="*/ 118 w 118"/>
                  <a:gd name="T75" fmla="*/ 53 h 139"/>
                  <a:gd name="T76" fmla="*/ 116 w 118"/>
                  <a:gd name="T77" fmla="*/ 41 h 139"/>
                  <a:gd name="T78" fmla="*/ 112 w 118"/>
                  <a:gd name="T79" fmla="*/ 30 h 139"/>
                  <a:gd name="T80" fmla="*/ 107 w 118"/>
                  <a:gd name="T81" fmla="*/ 19 h 139"/>
                  <a:gd name="T82" fmla="*/ 99 w 118"/>
                  <a:gd name="T83" fmla="*/ 11 h 139"/>
                  <a:gd name="T84" fmla="*/ 89 w 118"/>
                  <a:gd name="T85" fmla="*/ 4 h 139"/>
                  <a:gd name="T86" fmla="*/ 89 w 118"/>
                  <a:gd name="T8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 h="139">
                    <a:moveTo>
                      <a:pt x="89" y="4"/>
                    </a:moveTo>
                    <a:lnTo>
                      <a:pt x="89" y="4"/>
                    </a:lnTo>
                    <a:lnTo>
                      <a:pt x="81" y="2"/>
                    </a:lnTo>
                    <a:lnTo>
                      <a:pt x="72" y="0"/>
                    </a:lnTo>
                    <a:lnTo>
                      <a:pt x="62" y="2"/>
                    </a:lnTo>
                    <a:lnTo>
                      <a:pt x="53" y="4"/>
                    </a:lnTo>
                    <a:lnTo>
                      <a:pt x="53" y="4"/>
                    </a:lnTo>
                    <a:lnTo>
                      <a:pt x="39" y="11"/>
                    </a:lnTo>
                    <a:lnTo>
                      <a:pt x="27" y="19"/>
                    </a:lnTo>
                    <a:lnTo>
                      <a:pt x="18" y="31"/>
                    </a:lnTo>
                    <a:lnTo>
                      <a:pt x="8" y="46"/>
                    </a:lnTo>
                    <a:lnTo>
                      <a:pt x="8" y="46"/>
                    </a:lnTo>
                    <a:lnTo>
                      <a:pt x="3" y="60"/>
                    </a:lnTo>
                    <a:lnTo>
                      <a:pt x="0" y="73"/>
                    </a:lnTo>
                    <a:lnTo>
                      <a:pt x="0" y="87"/>
                    </a:lnTo>
                    <a:lnTo>
                      <a:pt x="1" y="100"/>
                    </a:lnTo>
                    <a:lnTo>
                      <a:pt x="6" y="111"/>
                    </a:lnTo>
                    <a:lnTo>
                      <a:pt x="11" y="122"/>
                    </a:lnTo>
                    <a:lnTo>
                      <a:pt x="19" y="130"/>
                    </a:lnTo>
                    <a:lnTo>
                      <a:pt x="28" y="135"/>
                    </a:lnTo>
                    <a:lnTo>
                      <a:pt x="28" y="135"/>
                    </a:lnTo>
                    <a:lnTo>
                      <a:pt x="39" y="139"/>
                    </a:lnTo>
                    <a:lnTo>
                      <a:pt x="39" y="139"/>
                    </a:lnTo>
                    <a:lnTo>
                      <a:pt x="46" y="139"/>
                    </a:lnTo>
                    <a:lnTo>
                      <a:pt x="53" y="139"/>
                    </a:lnTo>
                    <a:lnTo>
                      <a:pt x="60" y="138"/>
                    </a:lnTo>
                    <a:lnTo>
                      <a:pt x="65" y="137"/>
                    </a:lnTo>
                    <a:lnTo>
                      <a:pt x="65" y="137"/>
                    </a:lnTo>
                    <a:lnTo>
                      <a:pt x="68" y="135"/>
                    </a:lnTo>
                    <a:lnTo>
                      <a:pt x="68" y="135"/>
                    </a:lnTo>
                    <a:lnTo>
                      <a:pt x="80" y="129"/>
                    </a:lnTo>
                    <a:lnTo>
                      <a:pt x="92" y="119"/>
                    </a:lnTo>
                    <a:lnTo>
                      <a:pt x="101" y="108"/>
                    </a:lnTo>
                    <a:lnTo>
                      <a:pt x="109" y="93"/>
                    </a:lnTo>
                    <a:lnTo>
                      <a:pt x="109" y="93"/>
                    </a:lnTo>
                    <a:lnTo>
                      <a:pt x="115" y="80"/>
                    </a:lnTo>
                    <a:lnTo>
                      <a:pt x="118" y="66"/>
                    </a:lnTo>
                    <a:lnTo>
                      <a:pt x="118" y="53"/>
                    </a:lnTo>
                    <a:lnTo>
                      <a:pt x="116" y="41"/>
                    </a:lnTo>
                    <a:lnTo>
                      <a:pt x="112" y="30"/>
                    </a:lnTo>
                    <a:lnTo>
                      <a:pt x="107" y="19"/>
                    </a:lnTo>
                    <a:lnTo>
                      <a:pt x="99" y="11"/>
                    </a:lnTo>
                    <a:lnTo>
                      <a:pt x="89" y="4"/>
                    </a:lnTo>
                    <a:lnTo>
                      <a:pt x="89" y="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384"/>
              <p:cNvSpPr>
                <a:spLocks/>
              </p:cNvSpPr>
              <p:nvPr/>
            </p:nvSpPr>
            <p:spPr bwMode="auto">
              <a:xfrm>
                <a:off x="1812925" y="754062"/>
                <a:ext cx="139700" cy="280988"/>
              </a:xfrm>
              <a:custGeom>
                <a:avLst/>
                <a:gdLst>
                  <a:gd name="T0" fmla="*/ 42 w 88"/>
                  <a:gd name="T1" fmla="*/ 6 h 177"/>
                  <a:gd name="T2" fmla="*/ 42 w 88"/>
                  <a:gd name="T3" fmla="*/ 6 h 177"/>
                  <a:gd name="T4" fmla="*/ 43 w 88"/>
                  <a:gd name="T5" fmla="*/ 3 h 177"/>
                  <a:gd name="T6" fmla="*/ 40 w 88"/>
                  <a:gd name="T7" fmla="*/ 0 h 177"/>
                  <a:gd name="T8" fmla="*/ 38 w 88"/>
                  <a:gd name="T9" fmla="*/ 0 h 177"/>
                  <a:gd name="T10" fmla="*/ 35 w 88"/>
                  <a:gd name="T11" fmla="*/ 3 h 177"/>
                  <a:gd name="T12" fmla="*/ 35 w 88"/>
                  <a:gd name="T13" fmla="*/ 3 h 177"/>
                  <a:gd name="T14" fmla="*/ 31 w 88"/>
                  <a:gd name="T15" fmla="*/ 12 h 177"/>
                  <a:gd name="T16" fmla="*/ 29 w 88"/>
                  <a:gd name="T17" fmla="*/ 23 h 177"/>
                  <a:gd name="T18" fmla="*/ 29 w 88"/>
                  <a:gd name="T19" fmla="*/ 23 h 177"/>
                  <a:gd name="T20" fmla="*/ 25 w 88"/>
                  <a:gd name="T21" fmla="*/ 23 h 177"/>
                  <a:gd name="T22" fmla="*/ 25 w 88"/>
                  <a:gd name="T23" fmla="*/ 23 h 177"/>
                  <a:gd name="T24" fmla="*/ 23 w 88"/>
                  <a:gd name="T25" fmla="*/ 26 h 177"/>
                  <a:gd name="T26" fmla="*/ 23 w 88"/>
                  <a:gd name="T27" fmla="*/ 26 h 177"/>
                  <a:gd name="T28" fmla="*/ 15 w 88"/>
                  <a:gd name="T29" fmla="*/ 19 h 177"/>
                  <a:gd name="T30" fmla="*/ 5 w 88"/>
                  <a:gd name="T31" fmla="*/ 14 h 177"/>
                  <a:gd name="T32" fmla="*/ 5 w 88"/>
                  <a:gd name="T33" fmla="*/ 14 h 177"/>
                  <a:gd name="T34" fmla="*/ 1 w 88"/>
                  <a:gd name="T35" fmla="*/ 14 h 177"/>
                  <a:gd name="T36" fmla="*/ 0 w 88"/>
                  <a:gd name="T37" fmla="*/ 15 h 177"/>
                  <a:gd name="T38" fmla="*/ 0 w 88"/>
                  <a:gd name="T39" fmla="*/ 18 h 177"/>
                  <a:gd name="T40" fmla="*/ 1 w 88"/>
                  <a:gd name="T41" fmla="*/ 20 h 177"/>
                  <a:gd name="T42" fmla="*/ 1 w 88"/>
                  <a:gd name="T43" fmla="*/ 20 h 177"/>
                  <a:gd name="T44" fmla="*/ 11 w 88"/>
                  <a:gd name="T45" fmla="*/ 26 h 177"/>
                  <a:gd name="T46" fmla="*/ 19 w 88"/>
                  <a:gd name="T47" fmla="*/ 33 h 177"/>
                  <a:gd name="T48" fmla="*/ 19 w 88"/>
                  <a:gd name="T49" fmla="*/ 33 h 177"/>
                  <a:gd name="T50" fmla="*/ 19 w 88"/>
                  <a:gd name="T51" fmla="*/ 38 h 177"/>
                  <a:gd name="T52" fmla="*/ 27 w 88"/>
                  <a:gd name="T53" fmla="*/ 61 h 177"/>
                  <a:gd name="T54" fmla="*/ 38 w 88"/>
                  <a:gd name="T55" fmla="*/ 88 h 177"/>
                  <a:gd name="T56" fmla="*/ 66 w 88"/>
                  <a:gd name="T57" fmla="*/ 169 h 177"/>
                  <a:gd name="T58" fmla="*/ 66 w 88"/>
                  <a:gd name="T59" fmla="*/ 169 h 177"/>
                  <a:gd name="T60" fmla="*/ 69 w 88"/>
                  <a:gd name="T61" fmla="*/ 173 h 177"/>
                  <a:gd name="T62" fmla="*/ 73 w 88"/>
                  <a:gd name="T63" fmla="*/ 176 h 177"/>
                  <a:gd name="T64" fmla="*/ 77 w 88"/>
                  <a:gd name="T65" fmla="*/ 177 h 177"/>
                  <a:gd name="T66" fmla="*/ 81 w 88"/>
                  <a:gd name="T67" fmla="*/ 176 h 177"/>
                  <a:gd name="T68" fmla="*/ 81 w 88"/>
                  <a:gd name="T69" fmla="*/ 176 h 177"/>
                  <a:gd name="T70" fmla="*/ 85 w 88"/>
                  <a:gd name="T71" fmla="*/ 174 h 177"/>
                  <a:gd name="T72" fmla="*/ 86 w 88"/>
                  <a:gd name="T73" fmla="*/ 170 h 177"/>
                  <a:gd name="T74" fmla="*/ 88 w 88"/>
                  <a:gd name="T75" fmla="*/ 166 h 177"/>
                  <a:gd name="T76" fmla="*/ 88 w 88"/>
                  <a:gd name="T77" fmla="*/ 162 h 177"/>
                  <a:gd name="T78" fmla="*/ 58 w 88"/>
                  <a:gd name="T79" fmla="*/ 81 h 177"/>
                  <a:gd name="T80" fmla="*/ 48 w 88"/>
                  <a:gd name="T81" fmla="*/ 53 h 177"/>
                  <a:gd name="T82" fmla="*/ 39 w 88"/>
                  <a:gd name="T83" fmla="*/ 30 h 177"/>
                  <a:gd name="T84" fmla="*/ 39 w 88"/>
                  <a:gd name="T85" fmla="*/ 30 h 177"/>
                  <a:gd name="T86" fmla="*/ 36 w 88"/>
                  <a:gd name="T87" fmla="*/ 26 h 177"/>
                  <a:gd name="T88" fmla="*/ 36 w 88"/>
                  <a:gd name="T89" fmla="*/ 26 h 177"/>
                  <a:gd name="T90" fmla="*/ 39 w 88"/>
                  <a:gd name="T91" fmla="*/ 15 h 177"/>
                  <a:gd name="T92" fmla="*/ 42 w 88"/>
                  <a:gd name="T93" fmla="*/ 6 h 177"/>
                  <a:gd name="T94" fmla="*/ 42 w 88"/>
                  <a:gd name="T95" fmla="*/ 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8" h="177">
                    <a:moveTo>
                      <a:pt x="42" y="6"/>
                    </a:moveTo>
                    <a:lnTo>
                      <a:pt x="42" y="6"/>
                    </a:lnTo>
                    <a:lnTo>
                      <a:pt x="43" y="3"/>
                    </a:lnTo>
                    <a:lnTo>
                      <a:pt x="40" y="0"/>
                    </a:lnTo>
                    <a:lnTo>
                      <a:pt x="38" y="0"/>
                    </a:lnTo>
                    <a:lnTo>
                      <a:pt x="35" y="3"/>
                    </a:lnTo>
                    <a:lnTo>
                      <a:pt x="35" y="3"/>
                    </a:lnTo>
                    <a:lnTo>
                      <a:pt x="31" y="12"/>
                    </a:lnTo>
                    <a:lnTo>
                      <a:pt x="29" y="23"/>
                    </a:lnTo>
                    <a:lnTo>
                      <a:pt x="29" y="23"/>
                    </a:lnTo>
                    <a:lnTo>
                      <a:pt x="25" y="23"/>
                    </a:lnTo>
                    <a:lnTo>
                      <a:pt x="25" y="23"/>
                    </a:lnTo>
                    <a:lnTo>
                      <a:pt x="23" y="26"/>
                    </a:lnTo>
                    <a:lnTo>
                      <a:pt x="23" y="26"/>
                    </a:lnTo>
                    <a:lnTo>
                      <a:pt x="15" y="19"/>
                    </a:lnTo>
                    <a:lnTo>
                      <a:pt x="5" y="14"/>
                    </a:lnTo>
                    <a:lnTo>
                      <a:pt x="5" y="14"/>
                    </a:lnTo>
                    <a:lnTo>
                      <a:pt x="1" y="14"/>
                    </a:lnTo>
                    <a:lnTo>
                      <a:pt x="0" y="15"/>
                    </a:lnTo>
                    <a:lnTo>
                      <a:pt x="0" y="18"/>
                    </a:lnTo>
                    <a:lnTo>
                      <a:pt x="1" y="20"/>
                    </a:lnTo>
                    <a:lnTo>
                      <a:pt x="1" y="20"/>
                    </a:lnTo>
                    <a:lnTo>
                      <a:pt x="11" y="26"/>
                    </a:lnTo>
                    <a:lnTo>
                      <a:pt x="19" y="33"/>
                    </a:lnTo>
                    <a:lnTo>
                      <a:pt x="19" y="33"/>
                    </a:lnTo>
                    <a:lnTo>
                      <a:pt x="19" y="38"/>
                    </a:lnTo>
                    <a:lnTo>
                      <a:pt x="27" y="61"/>
                    </a:lnTo>
                    <a:lnTo>
                      <a:pt x="38" y="88"/>
                    </a:lnTo>
                    <a:lnTo>
                      <a:pt x="66" y="169"/>
                    </a:lnTo>
                    <a:lnTo>
                      <a:pt x="66" y="169"/>
                    </a:lnTo>
                    <a:lnTo>
                      <a:pt x="69" y="173"/>
                    </a:lnTo>
                    <a:lnTo>
                      <a:pt x="73" y="176"/>
                    </a:lnTo>
                    <a:lnTo>
                      <a:pt x="77" y="177"/>
                    </a:lnTo>
                    <a:lnTo>
                      <a:pt x="81" y="176"/>
                    </a:lnTo>
                    <a:lnTo>
                      <a:pt x="81" y="176"/>
                    </a:lnTo>
                    <a:lnTo>
                      <a:pt x="85" y="174"/>
                    </a:lnTo>
                    <a:lnTo>
                      <a:pt x="86" y="170"/>
                    </a:lnTo>
                    <a:lnTo>
                      <a:pt x="88" y="166"/>
                    </a:lnTo>
                    <a:lnTo>
                      <a:pt x="88" y="162"/>
                    </a:lnTo>
                    <a:lnTo>
                      <a:pt x="58" y="81"/>
                    </a:lnTo>
                    <a:lnTo>
                      <a:pt x="48" y="53"/>
                    </a:lnTo>
                    <a:lnTo>
                      <a:pt x="39" y="30"/>
                    </a:lnTo>
                    <a:lnTo>
                      <a:pt x="39" y="30"/>
                    </a:lnTo>
                    <a:lnTo>
                      <a:pt x="36" y="26"/>
                    </a:lnTo>
                    <a:lnTo>
                      <a:pt x="36" y="26"/>
                    </a:lnTo>
                    <a:lnTo>
                      <a:pt x="39" y="15"/>
                    </a:lnTo>
                    <a:lnTo>
                      <a:pt x="42" y="6"/>
                    </a:lnTo>
                    <a:lnTo>
                      <a:pt x="42" y="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385"/>
              <p:cNvSpPr>
                <a:spLocks/>
              </p:cNvSpPr>
              <p:nvPr/>
            </p:nvSpPr>
            <p:spPr bwMode="auto">
              <a:xfrm>
                <a:off x="6981825" y="1157287"/>
                <a:ext cx="261937" cy="255588"/>
              </a:xfrm>
              <a:custGeom>
                <a:avLst/>
                <a:gdLst>
                  <a:gd name="T0" fmla="*/ 28 w 165"/>
                  <a:gd name="T1" fmla="*/ 128 h 161"/>
                  <a:gd name="T2" fmla="*/ 46 w 165"/>
                  <a:gd name="T3" fmla="*/ 120 h 161"/>
                  <a:gd name="T4" fmla="*/ 68 w 165"/>
                  <a:gd name="T5" fmla="*/ 105 h 161"/>
                  <a:gd name="T6" fmla="*/ 76 w 165"/>
                  <a:gd name="T7" fmla="*/ 104 h 161"/>
                  <a:gd name="T8" fmla="*/ 77 w 165"/>
                  <a:gd name="T9" fmla="*/ 113 h 161"/>
                  <a:gd name="T10" fmla="*/ 76 w 165"/>
                  <a:gd name="T11" fmla="*/ 132 h 161"/>
                  <a:gd name="T12" fmla="*/ 89 w 165"/>
                  <a:gd name="T13" fmla="*/ 161 h 161"/>
                  <a:gd name="T14" fmla="*/ 88 w 165"/>
                  <a:gd name="T15" fmla="*/ 113 h 161"/>
                  <a:gd name="T16" fmla="*/ 88 w 165"/>
                  <a:gd name="T17" fmla="*/ 104 h 161"/>
                  <a:gd name="T18" fmla="*/ 92 w 165"/>
                  <a:gd name="T19" fmla="*/ 103 h 161"/>
                  <a:gd name="T20" fmla="*/ 107 w 165"/>
                  <a:gd name="T21" fmla="*/ 112 h 161"/>
                  <a:gd name="T22" fmla="*/ 130 w 165"/>
                  <a:gd name="T23" fmla="*/ 127 h 161"/>
                  <a:gd name="T24" fmla="*/ 143 w 165"/>
                  <a:gd name="T25" fmla="*/ 128 h 161"/>
                  <a:gd name="T26" fmla="*/ 158 w 165"/>
                  <a:gd name="T27" fmla="*/ 117 h 161"/>
                  <a:gd name="T28" fmla="*/ 163 w 165"/>
                  <a:gd name="T29" fmla="*/ 104 h 161"/>
                  <a:gd name="T30" fmla="*/ 163 w 165"/>
                  <a:gd name="T31" fmla="*/ 80 h 161"/>
                  <a:gd name="T32" fmla="*/ 155 w 165"/>
                  <a:gd name="T33" fmla="*/ 57 h 161"/>
                  <a:gd name="T34" fmla="*/ 145 w 165"/>
                  <a:gd name="T35" fmla="*/ 50 h 161"/>
                  <a:gd name="T36" fmla="*/ 132 w 165"/>
                  <a:gd name="T37" fmla="*/ 51 h 161"/>
                  <a:gd name="T38" fmla="*/ 113 w 165"/>
                  <a:gd name="T39" fmla="*/ 73 h 161"/>
                  <a:gd name="T40" fmla="*/ 96 w 165"/>
                  <a:gd name="T41" fmla="*/ 88 h 161"/>
                  <a:gd name="T42" fmla="*/ 89 w 165"/>
                  <a:gd name="T43" fmla="*/ 89 h 161"/>
                  <a:gd name="T44" fmla="*/ 89 w 165"/>
                  <a:gd name="T45" fmla="*/ 84 h 161"/>
                  <a:gd name="T46" fmla="*/ 100 w 165"/>
                  <a:gd name="T47" fmla="*/ 65 h 161"/>
                  <a:gd name="T48" fmla="*/ 116 w 165"/>
                  <a:gd name="T49" fmla="*/ 38 h 161"/>
                  <a:gd name="T50" fmla="*/ 119 w 165"/>
                  <a:gd name="T51" fmla="*/ 20 h 161"/>
                  <a:gd name="T52" fmla="*/ 115 w 165"/>
                  <a:gd name="T53" fmla="*/ 11 h 161"/>
                  <a:gd name="T54" fmla="*/ 95 w 165"/>
                  <a:gd name="T55" fmla="*/ 1 h 161"/>
                  <a:gd name="T56" fmla="*/ 70 w 165"/>
                  <a:gd name="T57" fmla="*/ 1 h 161"/>
                  <a:gd name="T58" fmla="*/ 50 w 165"/>
                  <a:gd name="T59" fmla="*/ 11 h 161"/>
                  <a:gd name="T60" fmla="*/ 46 w 165"/>
                  <a:gd name="T61" fmla="*/ 20 h 161"/>
                  <a:gd name="T62" fmla="*/ 47 w 165"/>
                  <a:gd name="T63" fmla="*/ 38 h 161"/>
                  <a:gd name="T64" fmla="*/ 65 w 165"/>
                  <a:gd name="T65" fmla="*/ 65 h 161"/>
                  <a:gd name="T66" fmla="*/ 74 w 165"/>
                  <a:gd name="T67" fmla="*/ 84 h 161"/>
                  <a:gd name="T68" fmla="*/ 74 w 165"/>
                  <a:gd name="T69" fmla="*/ 89 h 161"/>
                  <a:gd name="T70" fmla="*/ 69 w 165"/>
                  <a:gd name="T71" fmla="*/ 88 h 161"/>
                  <a:gd name="T72" fmla="*/ 51 w 165"/>
                  <a:gd name="T73" fmla="*/ 73 h 161"/>
                  <a:gd name="T74" fmla="*/ 31 w 165"/>
                  <a:gd name="T75" fmla="*/ 51 h 161"/>
                  <a:gd name="T76" fmla="*/ 19 w 165"/>
                  <a:gd name="T77" fmla="*/ 50 h 161"/>
                  <a:gd name="T78" fmla="*/ 8 w 165"/>
                  <a:gd name="T79" fmla="*/ 57 h 161"/>
                  <a:gd name="T80" fmla="*/ 0 w 165"/>
                  <a:gd name="T81" fmla="*/ 80 h 161"/>
                  <a:gd name="T82" fmla="*/ 1 w 165"/>
                  <a:gd name="T83" fmla="*/ 104 h 161"/>
                  <a:gd name="T84" fmla="*/ 5 w 165"/>
                  <a:gd name="T85" fmla="*/ 117 h 161"/>
                  <a:gd name="T86" fmla="*/ 22 w 165"/>
                  <a:gd name="T87" fmla="*/ 12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 h="161">
                    <a:moveTo>
                      <a:pt x="22" y="128"/>
                    </a:moveTo>
                    <a:lnTo>
                      <a:pt x="22" y="128"/>
                    </a:lnTo>
                    <a:lnTo>
                      <a:pt x="28" y="128"/>
                    </a:lnTo>
                    <a:lnTo>
                      <a:pt x="34" y="127"/>
                    </a:lnTo>
                    <a:lnTo>
                      <a:pt x="41" y="124"/>
                    </a:lnTo>
                    <a:lnTo>
                      <a:pt x="46" y="120"/>
                    </a:lnTo>
                    <a:lnTo>
                      <a:pt x="57" y="112"/>
                    </a:lnTo>
                    <a:lnTo>
                      <a:pt x="68" y="105"/>
                    </a:lnTo>
                    <a:lnTo>
                      <a:pt x="68" y="105"/>
                    </a:lnTo>
                    <a:lnTo>
                      <a:pt x="72" y="103"/>
                    </a:lnTo>
                    <a:lnTo>
                      <a:pt x="74" y="103"/>
                    </a:lnTo>
                    <a:lnTo>
                      <a:pt x="76" y="104"/>
                    </a:lnTo>
                    <a:lnTo>
                      <a:pt x="76" y="104"/>
                    </a:lnTo>
                    <a:lnTo>
                      <a:pt x="77" y="108"/>
                    </a:lnTo>
                    <a:lnTo>
                      <a:pt x="77" y="113"/>
                    </a:lnTo>
                    <a:lnTo>
                      <a:pt x="77" y="113"/>
                    </a:lnTo>
                    <a:lnTo>
                      <a:pt x="76" y="132"/>
                    </a:lnTo>
                    <a:lnTo>
                      <a:pt x="76" y="132"/>
                    </a:lnTo>
                    <a:lnTo>
                      <a:pt x="74" y="161"/>
                    </a:lnTo>
                    <a:lnTo>
                      <a:pt x="89" y="161"/>
                    </a:lnTo>
                    <a:lnTo>
                      <a:pt x="89" y="161"/>
                    </a:lnTo>
                    <a:lnTo>
                      <a:pt x="88" y="132"/>
                    </a:lnTo>
                    <a:lnTo>
                      <a:pt x="88" y="132"/>
                    </a:lnTo>
                    <a:lnTo>
                      <a:pt x="88" y="113"/>
                    </a:lnTo>
                    <a:lnTo>
                      <a:pt x="88" y="113"/>
                    </a:lnTo>
                    <a:lnTo>
                      <a:pt x="86" y="108"/>
                    </a:lnTo>
                    <a:lnTo>
                      <a:pt x="88" y="104"/>
                    </a:lnTo>
                    <a:lnTo>
                      <a:pt x="88" y="104"/>
                    </a:lnTo>
                    <a:lnTo>
                      <a:pt x="89" y="103"/>
                    </a:lnTo>
                    <a:lnTo>
                      <a:pt x="92" y="103"/>
                    </a:lnTo>
                    <a:lnTo>
                      <a:pt x="96" y="105"/>
                    </a:lnTo>
                    <a:lnTo>
                      <a:pt x="96" y="105"/>
                    </a:lnTo>
                    <a:lnTo>
                      <a:pt x="107" y="112"/>
                    </a:lnTo>
                    <a:lnTo>
                      <a:pt x="118" y="120"/>
                    </a:lnTo>
                    <a:lnTo>
                      <a:pt x="124" y="124"/>
                    </a:lnTo>
                    <a:lnTo>
                      <a:pt x="130" y="127"/>
                    </a:lnTo>
                    <a:lnTo>
                      <a:pt x="136" y="128"/>
                    </a:lnTo>
                    <a:lnTo>
                      <a:pt x="143" y="128"/>
                    </a:lnTo>
                    <a:lnTo>
                      <a:pt x="143" y="128"/>
                    </a:lnTo>
                    <a:lnTo>
                      <a:pt x="149" y="127"/>
                    </a:lnTo>
                    <a:lnTo>
                      <a:pt x="154" y="123"/>
                    </a:lnTo>
                    <a:lnTo>
                      <a:pt x="158" y="117"/>
                    </a:lnTo>
                    <a:lnTo>
                      <a:pt x="161" y="111"/>
                    </a:lnTo>
                    <a:lnTo>
                      <a:pt x="161" y="111"/>
                    </a:lnTo>
                    <a:lnTo>
                      <a:pt x="163" y="104"/>
                    </a:lnTo>
                    <a:lnTo>
                      <a:pt x="165" y="96"/>
                    </a:lnTo>
                    <a:lnTo>
                      <a:pt x="165" y="88"/>
                    </a:lnTo>
                    <a:lnTo>
                      <a:pt x="163" y="80"/>
                    </a:lnTo>
                    <a:lnTo>
                      <a:pt x="162" y="72"/>
                    </a:lnTo>
                    <a:lnTo>
                      <a:pt x="159" y="63"/>
                    </a:lnTo>
                    <a:lnTo>
                      <a:pt x="155" y="57"/>
                    </a:lnTo>
                    <a:lnTo>
                      <a:pt x="150" y="53"/>
                    </a:lnTo>
                    <a:lnTo>
                      <a:pt x="150" y="53"/>
                    </a:lnTo>
                    <a:lnTo>
                      <a:pt x="145" y="50"/>
                    </a:lnTo>
                    <a:lnTo>
                      <a:pt x="140" y="50"/>
                    </a:lnTo>
                    <a:lnTo>
                      <a:pt x="136" y="50"/>
                    </a:lnTo>
                    <a:lnTo>
                      <a:pt x="132" y="51"/>
                    </a:lnTo>
                    <a:lnTo>
                      <a:pt x="126" y="57"/>
                    </a:lnTo>
                    <a:lnTo>
                      <a:pt x="119" y="63"/>
                    </a:lnTo>
                    <a:lnTo>
                      <a:pt x="113" y="73"/>
                    </a:lnTo>
                    <a:lnTo>
                      <a:pt x="107" y="80"/>
                    </a:lnTo>
                    <a:lnTo>
                      <a:pt x="100" y="86"/>
                    </a:lnTo>
                    <a:lnTo>
                      <a:pt x="96" y="88"/>
                    </a:lnTo>
                    <a:lnTo>
                      <a:pt x="92" y="89"/>
                    </a:lnTo>
                    <a:lnTo>
                      <a:pt x="92" y="89"/>
                    </a:lnTo>
                    <a:lnTo>
                      <a:pt x="89" y="89"/>
                    </a:lnTo>
                    <a:lnTo>
                      <a:pt x="88" y="88"/>
                    </a:lnTo>
                    <a:lnTo>
                      <a:pt x="89" y="84"/>
                    </a:lnTo>
                    <a:lnTo>
                      <a:pt x="89" y="84"/>
                    </a:lnTo>
                    <a:lnTo>
                      <a:pt x="93" y="74"/>
                    </a:lnTo>
                    <a:lnTo>
                      <a:pt x="100" y="65"/>
                    </a:lnTo>
                    <a:lnTo>
                      <a:pt x="100" y="65"/>
                    </a:lnTo>
                    <a:lnTo>
                      <a:pt x="107" y="55"/>
                    </a:lnTo>
                    <a:lnTo>
                      <a:pt x="113" y="43"/>
                    </a:lnTo>
                    <a:lnTo>
                      <a:pt x="116" y="38"/>
                    </a:lnTo>
                    <a:lnTo>
                      <a:pt x="119" y="32"/>
                    </a:lnTo>
                    <a:lnTo>
                      <a:pt x="119" y="26"/>
                    </a:lnTo>
                    <a:lnTo>
                      <a:pt x="119" y="20"/>
                    </a:lnTo>
                    <a:lnTo>
                      <a:pt x="119" y="20"/>
                    </a:lnTo>
                    <a:lnTo>
                      <a:pt x="118" y="15"/>
                    </a:lnTo>
                    <a:lnTo>
                      <a:pt x="115" y="11"/>
                    </a:lnTo>
                    <a:lnTo>
                      <a:pt x="111" y="7"/>
                    </a:lnTo>
                    <a:lnTo>
                      <a:pt x="105" y="4"/>
                    </a:lnTo>
                    <a:lnTo>
                      <a:pt x="95" y="1"/>
                    </a:lnTo>
                    <a:lnTo>
                      <a:pt x="82" y="0"/>
                    </a:lnTo>
                    <a:lnTo>
                      <a:pt x="82" y="0"/>
                    </a:lnTo>
                    <a:lnTo>
                      <a:pt x="70" y="1"/>
                    </a:lnTo>
                    <a:lnTo>
                      <a:pt x="58" y="4"/>
                    </a:lnTo>
                    <a:lnTo>
                      <a:pt x="54" y="7"/>
                    </a:lnTo>
                    <a:lnTo>
                      <a:pt x="50" y="11"/>
                    </a:lnTo>
                    <a:lnTo>
                      <a:pt x="47" y="15"/>
                    </a:lnTo>
                    <a:lnTo>
                      <a:pt x="46" y="20"/>
                    </a:lnTo>
                    <a:lnTo>
                      <a:pt x="46" y="20"/>
                    </a:lnTo>
                    <a:lnTo>
                      <a:pt x="45" y="26"/>
                    </a:lnTo>
                    <a:lnTo>
                      <a:pt x="46" y="32"/>
                    </a:lnTo>
                    <a:lnTo>
                      <a:pt x="47" y="38"/>
                    </a:lnTo>
                    <a:lnTo>
                      <a:pt x="50" y="43"/>
                    </a:lnTo>
                    <a:lnTo>
                      <a:pt x="57" y="55"/>
                    </a:lnTo>
                    <a:lnTo>
                      <a:pt x="65" y="65"/>
                    </a:lnTo>
                    <a:lnTo>
                      <a:pt x="65" y="65"/>
                    </a:lnTo>
                    <a:lnTo>
                      <a:pt x="70" y="74"/>
                    </a:lnTo>
                    <a:lnTo>
                      <a:pt x="74" y="84"/>
                    </a:lnTo>
                    <a:lnTo>
                      <a:pt x="74" y="84"/>
                    </a:lnTo>
                    <a:lnTo>
                      <a:pt x="76" y="88"/>
                    </a:lnTo>
                    <a:lnTo>
                      <a:pt x="74" y="89"/>
                    </a:lnTo>
                    <a:lnTo>
                      <a:pt x="73" y="89"/>
                    </a:lnTo>
                    <a:lnTo>
                      <a:pt x="73" y="89"/>
                    </a:lnTo>
                    <a:lnTo>
                      <a:pt x="69" y="88"/>
                    </a:lnTo>
                    <a:lnTo>
                      <a:pt x="65" y="86"/>
                    </a:lnTo>
                    <a:lnTo>
                      <a:pt x="58" y="80"/>
                    </a:lnTo>
                    <a:lnTo>
                      <a:pt x="51" y="73"/>
                    </a:lnTo>
                    <a:lnTo>
                      <a:pt x="45" y="63"/>
                    </a:lnTo>
                    <a:lnTo>
                      <a:pt x="38" y="57"/>
                    </a:lnTo>
                    <a:lnTo>
                      <a:pt x="31" y="51"/>
                    </a:lnTo>
                    <a:lnTo>
                      <a:pt x="28" y="50"/>
                    </a:lnTo>
                    <a:lnTo>
                      <a:pt x="23" y="50"/>
                    </a:lnTo>
                    <a:lnTo>
                      <a:pt x="19" y="50"/>
                    </a:lnTo>
                    <a:lnTo>
                      <a:pt x="15" y="53"/>
                    </a:lnTo>
                    <a:lnTo>
                      <a:pt x="15" y="53"/>
                    </a:lnTo>
                    <a:lnTo>
                      <a:pt x="8" y="57"/>
                    </a:lnTo>
                    <a:lnTo>
                      <a:pt x="4" y="63"/>
                    </a:lnTo>
                    <a:lnTo>
                      <a:pt x="1" y="72"/>
                    </a:lnTo>
                    <a:lnTo>
                      <a:pt x="0" y="80"/>
                    </a:lnTo>
                    <a:lnTo>
                      <a:pt x="0" y="88"/>
                    </a:lnTo>
                    <a:lnTo>
                      <a:pt x="0" y="96"/>
                    </a:lnTo>
                    <a:lnTo>
                      <a:pt x="1" y="104"/>
                    </a:lnTo>
                    <a:lnTo>
                      <a:pt x="3" y="111"/>
                    </a:lnTo>
                    <a:lnTo>
                      <a:pt x="3" y="111"/>
                    </a:lnTo>
                    <a:lnTo>
                      <a:pt x="5" y="117"/>
                    </a:lnTo>
                    <a:lnTo>
                      <a:pt x="10" y="123"/>
                    </a:lnTo>
                    <a:lnTo>
                      <a:pt x="15" y="127"/>
                    </a:lnTo>
                    <a:lnTo>
                      <a:pt x="22" y="128"/>
                    </a:lnTo>
                    <a:lnTo>
                      <a:pt x="22" y="128"/>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386"/>
              <p:cNvSpPr>
                <a:spLocks noEditPoints="1"/>
              </p:cNvSpPr>
              <p:nvPr/>
            </p:nvSpPr>
            <p:spPr bwMode="auto">
              <a:xfrm>
                <a:off x="5715000" y="-122238"/>
                <a:ext cx="374650" cy="271463"/>
              </a:xfrm>
              <a:custGeom>
                <a:avLst/>
                <a:gdLst>
                  <a:gd name="T0" fmla="*/ 236 w 236"/>
                  <a:gd name="T1" fmla="*/ 171 h 171"/>
                  <a:gd name="T2" fmla="*/ 158 w 236"/>
                  <a:gd name="T3" fmla="*/ 0 h 171"/>
                  <a:gd name="T4" fmla="*/ 215 w 236"/>
                  <a:gd name="T5" fmla="*/ 151 h 171"/>
                  <a:gd name="T6" fmla="*/ 158 w 236"/>
                  <a:gd name="T7" fmla="*/ 171 h 171"/>
                  <a:gd name="T8" fmla="*/ 158 w 236"/>
                  <a:gd name="T9" fmla="*/ 171 h 171"/>
                  <a:gd name="T10" fmla="*/ 123 w 236"/>
                  <a:gd name="T11" fmla="*/ 151 h 171"/>
                  <a:gd name="T12" fmla="*/ 108 w 236"/>
                  <a:gd name="T13" fmla="*/ 131 h 171"/>
                  <a:gd name="T14" fmla="*/ 115 w 236"/>
                  <a:gd name="T15" fmla="*/ 151 h 171"/>
                  <a:gd name="T16" fmla="*/ 108 w 236"/>
                  <a:gd name="T17" fmla="*/ 171 h 171"/>
                  <a:gd name="T18" fmla="*/ 108 w 236"/>
                  <a:gd name="T19" fmla="*/ 0 h 171"/>
                  <a:gd name="T20" fmla="*/ 147 w 236"/>
                  <a:gd name="T21" fmla="*/ 57 h 171"/>
                  <a:gd name="T22" fmla="*/ 158 w 236"/>
                  <a:gd name="T23" fmla="*/ 0 h 171"/>
                  <a:gd name="T24" fmla="*/ 108 w 236"/>
                  <a:gd name="T25" fmla="*/ 171 h 171"/>
                  <a:gd name="T26" fmla="*/ 79 w 236"/>
                  <a:gd name="T27" fmla="*/ 151 h 171"/>
                  <a:gd name="T28" fmla="*/ 68 w 236"/>
                  <a:gd name="T29" fmla="*/ 171 h 171"/>
                  <a:gd name="T30" fmla="*/ 68 w 236"/>
                  <a:gd name="T31" fmla="*/ 0 h 171"/>
                  <a:gd name="T32" fmla="*/ 68 w 236"/>
                  <a:gd name="T33" fmla="*/ 30 h 171"/>
                  <a:gd name="T34" fmla="*/ 72 w 236"/>
                  <a:gd name="T35" fmla="*/ 42 h 171"/>
                  <a:gd name="T36" fmla="*/ 70 w 236"/>
                  <a:gd name="T37" fmla="*/ 47 h 171"/>
                  <a:gd name="T38" fmla="*/ 68 w 236"/>
                  <a:gd name="T39" fmla="*/ 86 h 171"/>
                  <a:gd name="T40" fmla="*/ 96 w 236"/>
                  <a:gd name="T41" fmla="*/ 127 h 171"/>
                  <a:gd name="T42" fmla="*/ 108 w 236"/>
                  <a:gd name="T43" fmla="*/ 131 h 171"/>
                  <a:gd name="T44" fmla="*/ 108 w 236"/>
                  <a:gd name="T45" fmla="*/ 111 h 171"/>
                  <a:gd name="T46" fmla="*/ 0 w 236"/>
                  <a:gd name="T47" fmla="*/ 171 h 171"/>
                  <a:gd name="T48" fmla="*/ 68 w 236"/>
                  <a:gd name="T49" fmla="*/ 151 h 171"/>
                  <a:gd name="T50" fmla="*/ 68 w 236"/>
                  <a:gd name="T51" fmla="*/ 86 h 171"/>
                  <a:gd name="T52" fmla="*/ 68 w 236"/>
                  <a:gd name="T53" fmla="*/ 53 h 171"/>
                  <a:gd name="T54" fmla="*/ 61 w 236"/>
                  <a:gd name="T55" fmla="*/ 58 h 171"/>
                  <a:gd name="T56" fmla="*/ 53 w 236"/>
                  <a:gd name="T57" fmla="*/ 59 h 171"/>
                  <a:gd name="T58" fmla="*/ 46 w 236"/>
                  <a:gd name="T59" fmla="*/ 58 h 171"/>
                  <a:gd name="T60" fmla="*/ 35 w 236"/>
                  <a:gd name="T61" fmla="*/ 49 h 171"/>
                  <a:gd name="T62" fmla="*/ 34 w 236"/>
                  <a:gd name="T63" fmla="*/ 42 h 171"/>
                  <a:gd name="T64" fmla="*/ 39 w 236"/>
                  <a:gd name="T65" fmla="*/ 28 h 171"/>
                  <a:gd name="T66" fmla="*/ 53 w 236"/>
                  <a:gd name="T67" fmla="*/ 23 h 171"/>
                  <a:gd name="T68" fmla="*/ 57 w 236"/>
                  <a:gd name="T69" fmla="*/ 23 h 171"/>
                  <a:gd name="T70" fmla="*/ 65 w 236"/>
                  <a:gd name="T71" fmla="*/ 27 h 171"/>
                  <a:gd name="T72" fmla="*/ 68 w 236"/>
                  <a:gd name="T73" fmla="*/ 0 h 171"/>
                  <a:gd name="T74" fmla="*/ 0 w 236"/>
                  <a:gd name="T75"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6" h="171">
                    <a:moveTo>
                      <a:pt x="158" y="171"/>
                    </a:moveTo>
                    <a:lnTo>
                      <a:pt x="236" y="171"/>
                    </a:lnTo>
                    <a:lnTo>
                      <a:pt x="236" y="0"/>
                    </a:lnTo>
                    <a:lnTo>
                      <a:pt x="158" y="0"/>
                    </a:lnTo>
                    <a:lnTo>
                      <a:pt x="158" y="73"/>
                    </a:lnTo>
                    <a:lnTo>
                      <a:pt x="215" y="151"/>
                    </a:lnTo>
                    <a:lnTo>
                      <a:pt x="158" y="151"/>
                    </a:lnTo>
                    <a:lnTo>
                      <a:pt x="158" y="171"/>
                    </a:lnTo>
                    <a:close/>
                    <a:moveTo>
                      <a:pt x="108" y="171"/>
                    </a:moveTo>
                    <a:lnTo>
                      <a:pt x="158" y="171"/>
                    </a:lnTo>
                    <a:lnTo>
                      <a:pt x="158" y="151"/>
                    </a:lnTo>
                    <a:lnTo>
                      <a:pt x="123" y="151"/>
                    </a:lnTo>
                    <a:lnTo>
                      <a:pt x="120" y="147"/>
                    </a:lnTo>
                    <a:lnTo>
                      <a:pt x="108" y="131"/>
                    </a:lnTo>
                    <a:lnTo>
                      <a:pt x="108" y="142"/>
                    </a:lnTo>
                    <a:lnTo>
                      <a:pt x="115" y="151"/>
                    </a:lnTo>
                    <a:lnTo>
                      <a:pt x="108" y="151"/>
                    </a:lnTo>
                    <a:lnTo>
                      <a:pt x="108" y="171"/>
                    </a:lnTo>
                    <a:close/>
                    <a:moveTo>
                      <a:pt x="158" y="0"/>
                    </a:moveTo>
                    <a:lnTo>
                      <a:pt x="108" y="0"/>
                    </a:lnTo>
                    <a:lnTo>
                      <a:pt x="108" y="111"/>
                    </a:lnTo>
                    <a:lnTo>
                      <a:pt x="147" y="57"/>
                    </a:lnTo>
                    <a:lnTo>
                      <a:pt x="158" y="73"/>
                    </a:lnTo>
                    <a:lnTo>
                      <a:pt x="158" y="0"/>
                    </a:lnTo>
                    <a:close/>
                    <a:moveTo>
                      <a:pt x="68" y="171"/>
                    </a:moveTo>
                    <a:lnTo>
                      <a:pt x="108" y="171"/>
                    </a:lnTo>
                    <a:lnTo>
                      <a:pt x="108" y="151"/>
                    </a:lnTo>
                    <a:lnTo>
                      <a:pt x="79" y="151"/>
                    </a:lnTo>
                    <a:lnTo>
                      <a:pt x="68" y="151"/>
                    </a:lnTo>
                    <a:lnTo>
                      <a:pt x="68" y="171"/>
                    </a:lnTo>
                    <a:close/>
                    <a:moveTo>
                      <a:pt x="108" y="0"/>
                    </a:moveTo>
                    <a:lnTo>
                      <a:pt x="68" y="0"/>
                    </a:lnTo>
                    <a:lnTo>
                      <a:pt x="68" y="30"/>
                    </a:lnTo>
                    <a:lnTo>
                      <a:pt x="68" y="30"/>
                    </a:lnTo>
                    <a:lnTo>
                      <a:pt x="70" y="35"/>
                    </a:lnTo>
                    <a:lnTo>
                      <a:pt x="72" y="42"/>
                    </a:lnTo>
                    <a:lnTo>
                      <a:pt x="72" y="42"/>
                    </a:lnTo>
                    <a:lnTo>
                      <a:pt x="70" y="47"/>
                    </a:lnTo>
                    <a:lnTo>
                      <a:pt x="68" y="53"/>
                    </a:lnTo>
                    <a:lnTo>
                      <a:pt x="68" y="86"/>
                    </a:lnTo>
                    <a:lnTo>
                      <a:pt x="68" y="86"/>
                    </a:lnTo>
                    <a:lnTo>
                      <a:pt x="96" y="127"/>
                    </a:lnTo>
                    <a:lnTo>
                      <a:pt x="108" y="142"/>
                    </a:lnTo>
                    <a:lnTo>
                      <a:pt x="108" y="131"/>
                    </a:lnTo>
                    <a:lnTo>
                      <a:pt x="101" y="120"/>
                    </a:lnTo>
                    <a:lnTo>
                      <a:pt x="108" y="111"/>
                    </a:lnTo>
                    <a:lnTo>
                      <a:pt x="108" y="0"/>
                    </a:lnTo>
                    <a:close/>
                    <a:moveTo>
                      <a:pt x="0" y="171"/>
                    </a:moveTo>
                    <a:lnTo>
                      <a:pt x="68" y="171"/>
                    </a:lnTo>
                    <a:lnTo>
                      <a:pt x="68" y="151"/>
                    </a:lnTo>
                    <a:lnTo>
                      <a:pt x="20" y="151"/>
                    </a:lnTo>
                    <a:lnTo>
                      <a:pt x="68" y="86"/>
                    </a:lnTo>
                    <a:lnTo>
                      <a:pt x="68" y="53"/>
                    </a:lnTo>
                    <a:lnTo>
                      <a:pt x="68" y="53"/>
                    </a:lnTo>
                    <a:lnTo>
                      <a:pt x="65" y="55"/>
                    </a:lnTo>
                    <a:lnTo>
                      <a:pt x="61" y="58"/>
                    </a:lnTo>
                    <a:lnTo>
                      <a:pt x="57" y="59"/>
                    </a:lnTo>
                    <a:lnTo>
                      <a:pt x="53" y="59"/>
                    </a:lnTo>
                    <a:lnTo>
                      <a:pt x="53" y="59"/>
                    </a:lnTo>
                    <a:lnTo>
                      <a:pt x="46" y="58"/>
                    </a:lnTo>
                    <a:lnTo>
                      <a:pt x="39" y="54"/>
                    </a:lnTo>
                    <a:lnTo>
                      <a:pt x="35" y="49"/>
                    </a:lnTo>
                    <a:lnTo>
                      <a:pt x="34" y="42"/>
                    </a:lnTo>
                    <a:lnTo>
                      <a:pt x="34" y="42"/>
                    </a:lnTo>
                    <a:lnTo>
                      <a:pt x="35" y="34"/>
                    </a:lnTo>
                    <a:lnTo>
                      <a:pt x="39" y="28"/>
                    </a:lnTo>
                    <a:lnTo>
                      <a:pt x="46" y="24"/>
                    </a:lnTo>
                    <a:lnTo>
                      <a:pt x="53" y="23"/>
                    </a:lnTo>
                    <a:lnTo>
                      <a:pt x="53" y="23"/>
                    </a:lnTo>
                    <a:lnTo>
                      <a:pt x="57" y="23"/>
                    </a:lnTo>
                    <a:lnTo>
                      <a:pt x="61" y="24"/>
                    </a:lnTo>
                    <a:lnTo>
                      <a:pt x="65" y="27"/>
                    </a:lnTo>
                    <a:lnTo>
                      <a:pt x="68" y="30"/>
                    </a:lnTo>
                    <a:lnTo>
                      <a:pt x="68" y="0"/>
                    </a:lnTo>
                    <a:lnTo>
                      <a:pt x="0" y="0"/>
                    </a:lnTo>
                    <a:lnTo>
                      <a:pt x="0" y="171"/>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387"/>
              <p:cNvSpPr>
                <a:spLocks/>
              </p:cNvSpPr>
              <p:nvPr/>
            </p:nvSpPr>
            <p:spPr bwMode="auto">
              <a:xfrm>
                <a:off x="2286000" y="117475"/>
                <a:ext cx="134937" cy="200025"/>
              </a:xfrm>
              <a:custGeom>
                <a:avLst/>
                <a:gdLst>
                  <a:gd name="T0" fmla="*/ 85 w 85"/>
                  <a:gd name="T1" fmla="*/ 23 h 126"/>
                  <a:gd name="T2" fmla="*/ 65 w 85"/>
                  <a:gd name="T3" fmla="*/ 23 h 126"/>
                  <a:gd name="T4" fmla="*/ 76 w 85"/>
                  <a:gd name="T5" fmla="*/ 0 h 126"/>
                  <a:gd name="T6" fmla="*/ 47 w 85"/>
                  <a:gd name="T7" fmla="*/ 0 h 126"/>
                  <a:gd name="T8" fmla="*/ 45 w 85"/>
                  <a:gd name="T9" fmla="*/ 0 h 126"/>
                  <a:gd name="T10" fmla="*/ 33 w 85"/>
                  <a:gd name="T11" fmla="*/ 0 h 126"/>
                  <a:gd name="T12" fmla="*/ 7 w 85"/>
                  <a:gd name="T13" fmla="*/ 53 h 126"/>
                  <a:gd name="T14" fmla="*/ 30 w 85"/>
                  <a:gd name="T15" fmla="*/ 53 h 126"/>
                  <a:gd name="T16" fmla="*/ 0 w 85"/>
                  <a:gd name="T17" fmla="*/ 126 h 126"/>
                  <a:gd name="T18" fmla="*/ 85 w 85"/>
                  <a:gd name="T19" fmla="*/ 2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126">
                    <a:moveTo>
                      <a:pt x="85" y="23"/>
                    </a:moveTo>
                    <a:lnTo>
                      <a:pt x="65" y="23"/>
                    </a:lnTo>
                    <a:lnTo>
                      <a:pt x="76" y="0"/>
                    </a:lnTo>
                    <a:lnTo>
                      <a:pt x="47" y="0"/>
                    </a:lnTo>
                    <a:lnTo>
                      <a:pt x="45" y="0"/>
                    </a:lnTo>
                    <a:lnTo>
                      <a:pt x="33" y="0"/>
                    </a:lnTo>
                    <a:lnTo>
                      <a:pt x="7" y="53"/>
                    </a:lnTo>
                    <a:lnTo>
                      <a:pt x="30" y="53"/>
                    </a:lnTo>
                    <a:lnTo>
                      <a:pt x="0" y="126"/>
                    </a:lnTo>
                    <a:lnTo>
                      <a:pt x="85" y="23"/>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388"/>
              <p:cNvSpPr>
                <a:spLocks/>
              </p:cNvSpPr>
              <p:nvPr/>
            </p:nvSpPr>
            <p:spPr bwMode="auto">
              <a:xfrm>
                <a:off x="2209800" y="-122238"/>
                <a:ext cx="368300" cy="227013"/>
              </a:xfrm>
              <a:custGeom>
                <a:avLst/>
                <a:gdLst>
                  <a:gd name="T0" fmla="*/ 0 w 232"/>
                  <a:gd name="T1" fmla="*/ 117 h 143"/>
                  <a:gd name="T2" fmla="*/ 2 w 232"/>
                  <a:gd name="T3" fmla="*/ 128 h 143"/>
                  <a:gd name="T4" fmla="*/ 8 w 232"/>
                  <a:gd name="T5" fmla="*/ 136 h 143"/>
                  <a:gd name="T6" fmla="*/ 16 w 232"/>
                  <a:gd name="T7" fmla="*/ 142 h 143"/>
                  <a:gd name="T8" fmla="*/ 25 w 232"/>
                  <a:gd name="T9" fmla="*/ 143 h 143"/>
                  <a:gd name="T10" fmla="*/ 93 w 232"/>
                  <a:gd name="T11" fmla="*/ 143 h 143"/>
                  <a:gd name="T12" fmla="*/ 128 w 232"/>
                  <a:gd name="T13" fmla="*/ 143 h 143"/>
                  <a:gd name="T14" fmla="*/ 191 w 232"/>
                  <a:gd name="T15" fmla="*/ 143 h 143"/>
                  <a:gd name="T16" fmla="*/ 206 w 232"/>
                  <a:gd name="T17" fmla="*/ 140 h 143"/>
                  <a:gd name="T18" fmla="*/ 220 w 232"/>
                  <a:gd name="T19" fmla="*/ 131 h 143"/>
                  <a:gd name="T20" fmla="*/ 229 w 232"/>
                  <a:gd name="T21" fmla="*/ 117 h 143"/>
                  <a:gd name="T22" fmla="*/ 232 w 232"/>
                  <a:gd name="T23" fmla="*/ 103 h 143"/>
                  <a:gd name="T24" fmla="*/ 230 w 232"/>
                  <a:gd name="T25" fmla="*/ 93 h 143"/>
                  <a:gd name="T26" fmla="*/ 225 w 232"/>
                  <a:gd name="T27" fmla="*/ 78 h 143"/>
                  <a:gd name="T28" fmla="*/ 214 w 232"/>
                  <a:gd name="T29" fmla="*/ 68 h 143"/>
                  <a:gd name="T30" fmla="*/ 199 w 232"/>
                  <a:gd name="T31" fmla="*/ 62 h 143"/>
                  <a:gd name="T32" fmla="*/ 191 w 232"/>
                  <a:gd name="T33" fmla="*/ 61 h 143"/>
                  <a:gd name="T34" fmla="*/ 176 w 232"/>
                  <a:gd name="T35" fmla="*/ 63 h 143"/>
                  <a:gd name="T36" fmla="*/ 164 w 232"/>
                  <a:gd name="T37" fmla="*/ 70 h 143"/>
                  <a:gd name="T38" fmla="*/ 163 w 232"/>
                  <a:gd name="T39" fmla="*/ 57 h 143"/>
                  <a:gd name="T40" fmla="*/ 152 w 232"/>
                  <a:gd name="T41" fmla="*/ 31 h 143"/>
                  <a:gd name="T42" fmla="*/ 132 w 232"/>
                  <a:gd name="T43" fmla="*/ 12 h 143"/>
                  <a:gd name="T44" fmla="*/ 108 w 232"/>
                  <a:gd name="T45" fmla="*/ 1 h 143"/>
                  <a:gd name="T46" fmla="*/ 93 w 232"/>
                  <a:gd name="T47" fmla="*/ 0 h 143"/>
                  <a:gd name="T48" fmla="*/ 66 w 232"/>
                  <a:gd name="T49" fmla="*/ 5 h 143"/>
                  <a:gd name="T50" fmla="*/ 43 w 232"/>
                  <a:gd name="T51" fmla="*/ 22 h 143"/>
                  <a:gd name="T52" fmla="*/ 27 w 232"/>
                  <a:gd name="T53" fmla="*/ 45 h 143"/>
                  <a:gd name="T54" fmla="*/ 21 w 232"/>
                  <a:gd name="T55" fmla="*/ 72 h 143"/>
                  <a:gd name="T56" fmla="*/ 22 w 232"/>
                  <a:gd name="T57" fmla="*/ 82 h 143"/>
                  <a:gd name="T58" fmla="*/ 25 w 232"/>
                  <a:gd name="T59" fmla="*/ 93 h 143"/>
                  <a:gd name="T60" fmla="*/ 14 w 232"/>
                  <a:gd name="T61" fmla="*/ 95 h 143"/>
                  <a:gd name="T62" fmla="*/ 8 w 232"/>
                  <a:gd name="T63" fmla="*/ 100 h 143"/>
                  <a:gd name="T64" fmla="*/ 2 w 232"/>
                  <a:gd name="T65" fmla="*/ 108 h 143"/>
                  <a:gd name="T66" fmla="*/ 0 w 232"/>
                  <a:gd name="T67" fmla="*/ 11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2" h="143">
                    <a:moveTo>
                      <a:pt x="0" y="117"/>
                    </a:moveTo>
                    <a:lnTo>
                      <a:pt x="0" y="117"/>
                    </a:lnTo>
                    <a:lnTo>
                      <a:pt x="1" y="123"/>
                    </a:lnTo>
                    <a:lnTo>
                      <a:pt x="2" y="128"/>
                    </a:lnTo>
                    <a:lnTo>
                      <a:pt x="4" y="132"/>
                    </a:lnTo>
                    <a:lnTo>
                      <a:pt x="8" y="136"/>
                    </a:lnTo>
                    <a:lnTo>
                      <a:pt x="12" y="139"/>
                    </a:lnTo>
                    <a:lnTo>
                      <a:pt x="16" y="142"/>
                    </a:lnTo>
                    <a:lnTo>
                      <a:pt x="20" y="143"/>
                    </a:lnTo>
                    <a:lnTo>
                      <a:pt x="25" y="143"/>
                    </a:lnTo>
                    <a:lnTo>
                      <a:pt x="85" y="143"/>
                    </a:lnTo>
                    <a:lnTo>
                      <a:pt x="93" y="143"/>
                    </a:lnTo>
                    <a:lnTo>
                      <a:pt x="95" y="143"/>
                    </a:lnTo>
                    <a:lnTo>
                      <a:pt x="128" y="143"/>
                    </a:lnTo>
                    <a:lnTo>
                      <a:pt x="191" y="143"/>
                    </a:lnTo>
                    <a:lnTo>
                      <a:pt x="191" y="143"/>
                    </a:lnTo>
                    <a:lnTo>
                      <a:pt x="199" y="142"/>
                    </a:lnTo>
                    <a:lnTo>
                      <a:pt x="206" y="140"/>
                    </a:lnTo>
                    <a:lnTo>
                      <a:pt x="214" y="136"/>
                    </a:lnTo>
                    <a:lnTo>
                      <a:pt x="220" y="131"/>
                    </a:lnTo>
                    <a:lnTo>
                      <a:pt x="225" y="126"/>
                    </a:lnTo>
                    <a:lnTo>
                      <a:pt x="229" y="117"/>
                    </a:lnTo>
                    <a:lnTo>
                      <a:pt x="230" y="111"/>
                    </a:lnTo>
                    <a:lnTo>
                      <a:pt x="232" y="103"/>
                    </a:lnTo>
                    <a:lnTo>
                      <a:pt x="232" y="103"/>
                    </a:lnTo>
                    <a:lnTo>
                      <a:pt x="230" y="93"/>
                    </a:lnTo>
                    <a:lnTo>
                      <a:pt x="229" y="86"/>
                    </a:lnTo>
                    <a:lnTo>
                      <a:pt x="225" y="78"/>
                    </a:lnTo>
                    <a:lnTo>
                      <a:pt x="220" y="73"/>
                    </a:lnTo>
                    <a:lnTo>
                      <a:pt x="214" y="68"/>
                    </a:lnTo>
                    <a:lnTo>
                      <a:pt x="206" y="63"/>
                    </a:lnTo>
                    <a:lnTo>
                      <a:pt x="199" y="62"/>
                    </a:lnTo>
                    <a:lnTo>
                      <a:pt x="191" y="61"/>
                    </a:lnTo>
                    <a:lnTo>
                      <a:pt x="191" y="61"/>
                    </a:lnTo>
                    <a:lnTo>
                      <a:pt x="183" y="61"/>
                    </a:lnTo>
                    <a:lnTo>
                      <a:pt x="176" y="63"/>
                    </a:lnTo>
                    <a:lnTo>
                      <a:pt x="170" y="66"/>
                    </a:lnTo>
                    <a:lnTo>
                      <a:pt x="164" y="70"/>
                    </a:lnTo>
                    <a:lnTo>
                      <a:pt x="164" y="70"/>
                    </a:lnTo>
                    <a:lnTo>
                      <a:pt x="163" y="57"/>
                    </a:lnTo>
                    <a:lnTo>
                      <a:pt x="157" y="43"/>
                    </a:lnTo>
                    <a:lnTo>
                      <a:pt x="152" y="31"/>
                    </a:lnTo>
                    <a:lnTo>
                      <a:pt x="143" y="20"/>
                    </a:lnTo>
                    <a:lnTo>
                      <a:pt x="132" y="12"/>
                    </a:lnTo>
                    <a:lnTo>
                      <a:pt x="120" y="5"/>
                    </a:lnTo>
                    <a:lnTo>
                      <a:pt x="108" y="1"/>
                    </a:lnTo>
                    <a:lnTo>
                      <a:pt x="93" y="0"/>
                    </a:lnTo>
                    <a:lnTo>
                      <a:pt x="93" y="0"/>
                    </a:lnTo>
                    <a:lnTo>
                      <a:pt x="78" y="1"/>
                    </a:lnTo>
                    <a:lnTo>
                      <a:pt x="66" y="5"/>
                    </a:lnTo>
                    <a:lnTo>
                      <a:pt x="54" y="12"/>
                    </a:lnTo>
                    <a:lnTo>
                      <a:pt x="43" y="22"/>
                    </a:lnTo>
                    <a:lnTo>
                      <a:pt x="33" y="32"/>
                    </a:lnTo>
                    <a:lnTo>
                      <a:pt x="27" y="45"/>
                    </a:lnTo>
                    <a:lnTo>
                      <a:pt x="22" y="58"/>
                    </a:lnTo>
                    <a:lnTo>
                      <a:pt x="21" y="72"/>
                    </a:lnTo>
                    <a:lnTo>
                      <a:pt x="21" y="72"/>
                    </a:lnTo>
                    <a:lnTo>
                      <a:pt x="22" y="82"/>
                    </a:lnTo>
                    <a:lnTo>
                      <a:pt x="25" y="93"/>
                    </a:lnTo>
                    <a:lnTo>
                      <a:pt x="25" y="93"/>
                    </a:lnTo>
                    <a:lnTo>
                      <a:pt x="20" y="93"/>
                    </a:lnTo>
                    <a:lnTo>
                      <a:pt x="14" y="95"/>
                    </a:lnTo>
                    <a:lnTo>
                      <a:pt x="10" y="97"/>
                    </a:lnTo>
                    <a:lnTo>
                      <a:pt x="8" y="100"/>
                    </a:lnTo>
                    <a:lnTo>
                      <a:pt x="4" y="104"/>
                    </a:lnTo>
                    <a:lnTo>
                      <a:pt x="2" y="108"/>
                    </a:lnTo>
                    <a:lnTo>
                      <a:pt x="1" y="113"/>
                    </a:lnTo>
                    <a:lnTo>
                      <a:pt x="0" y="117"/>
                    </a:lnTo>
                    <a:lnTo>
                      <a:pt x="0" y="117"/>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389"/>
              <p:cNvSpPr>
                <a:spLocks noEditPoints="1"/>
              </p:cNvSpPr>
              <p:nvPr/>
            </p:nvSpPr>
            <p:spPr bwMode="auto">
              <a:xfrm>
                <a:off x="7432675" y="1463675"/>
                <a:ext cx="285750" cy="287338"/>
              </a:xfrm>
              <a:custGeom>
                <a:avLst/>
                <a:gdLst>
                  <a:gd name="T0" fmla="*/ 95 w 180"/>
                  <a:gd name="T1" fmla="*/ 181 h 181"/>
                  <a:gd name="T2" fmla="*/ 121 w 180"/>
                  <a:gd name="T3" fmla="*/ 176 h 181"/>
                  <a:gd name="T4" fmla="*/ 133 w 180"/>
                  <a:gd name="T5" fmla="*/ 167 h 181"/>
                  <a:gd name="T6" fmla="*/ 148 w 180"/>
                  <a:gd name="T7" fmla="*/ 140 h 181"/>
                  <a:gd name="T8" fmla="*/ 167 w 180"/>
                  <a:gd name="T9" fmla="*/ 63 h 181"/>
                  <a:gd name="T10" fmla="*/ 135 w 180"/>
                  <a:gd name="T11" fmla="*/ 9 h 181"/>
                  <a:gd name="T12" fmla="*/ 87 w 180"/>
                  <a:gd name="T13" fmla="*/ 38 h 181"/>
                  <a:gd name="T14" fmla="*/ 156 w 180"/>
                  <a:gd name="T15" fmla="*/ 23 h 181"/>
                  <a:gd name="T16" fmla="*/ 135 w 180"/>
                  <a:gd name="T17" fmla="*/ 117 h 181"/>
                  <a:gd name="T18" fmla="*/ 129 w 180"/>
                  <a:gd name="T19" fmla="*/ 138 h 181"/>
                  <a:gd name="T20" fmla="*/ 118 w 180"/>
                  <a:gd name="T21" fmla="*/ 154 h 181"/>
                  <a:gd name="T22" fmla="*/ 104 w 180"/>
                  <a:gd name="T23" fmla="*/ 161 h 181"/>
                  <a:gd name="T24" fmla="*/ 87 w 180"/>
                  <a:gd name="T25" fmla="*/ 178 h 181"/>
                  <a:gd name="T26" fmla="*/ 121 w 180"/>
                  <a:gd name="T27" fmla="*/ 116 h 181"/>
                  <a:gd name="T28" fmla="*/ 116 w 180"/>
                  <a:gd name="T29" fmla="*/ 132 h 181"/>
                  <a:gd name="T30" fmla="*/ 108 w 180"/>
                  <a:gd name="T31" fmla="*/ 134 h 181"/>
                  <a:gd name="T32" fmla="*/ 87 w 180"/>
                  <a:gd name="T33" fmla="*/ 54 h 181"/>
                  <a:gd name="T34" fmla="*/ 98 w 180"/>
                  <a:gd name="T35" fmla="*/ 70 h 181"/>
                  <a:gd name="T36" fmla="*/ 122 w 180"/>
                  <a:gd name="T37" fmla="*/ 46 h 181"/>
                  <a:gd name="T38" fmla="*/ 137 w 180"/>
                  <a:gd name="T39" fmla="*/ 42 h 181"/>
                  <a:gd name="T40" fmla="*/ 131 w 180"/>
                  <a:gd name="T41" fmla="*/ 61 h 181"/>
                  <a:gd name="T42" fmla="*/ 129 w 180"/>
                  <a:gd name="T43" fmla="*/ 82 h 181"/>
                  <a:gd name="T44" fmla="*/ 124 w 180"/>
                  <a:gd name="T45" fmla="*/ 100 h 181"/>
                  <a:gd name="T46" fmla="*/ 106 w 180"/>
                  <a:gd name="T47" fmla="*/ 101 h 181"/>
                  <a:gd name="T48" fmla="*/ 94 w 180"/>
                  <a:gd name="T49" fmla="*/ 101 h 181"/>
                  <a:gd name="T50" fmla="*/ 13 w 180"/>
                  <a:gd name="T51" fmla="*/ 166 h 181"/>
                  <a:gd name="T52" fmla="*/ 52 w 180"/>
                  <a:gd name="T53" fmla="*/ 140 h 181"/>
                  <a:gd name="T54" fmla="*/ 60 w 180"/>
                  <a:gd name="T55" fmla="*/ 159 h 181"/>
                  <a:gd name="T56" fmla="*/ 75 w 180"/>
                  <a:gd name="T57" fmla="*/ 173 h 181"/>
                  <a:gd name="T58" fmla="*/ 87 w 180"/>
                  <a:gd name="T59" fmla="*/ 158 h 181"/>
                  <a:gd name="T60" fmla="*/ 77 w 180"/>
                  <a:gd name="T61" fmla="*/ 149 h 181"/>
                  <a:gd name="T62" fmla="*/ 87 w 180"/>
                  <a:gd name="T63" fmla="*/ 134 h 181"/>
                  <a:gd name="T64" fmla="*/ 87 w 180"/>
                  <a:gd name="T65" fmla="*/ 104 h 181"/>
                  <a:gd name="T66" fmla="*/ 79 w 180"/>
                  <a:gd name="T67" fmla="*/ 57 h 181"/>
                  <a:gd name="T68" fmla="*/ 78 w 180"/>
                  <a:gd name="T69" fmla="*/ 73 h 181"/>
                  <a:gd name="T70" fmla="*/ 79 w 180"/>
                  <a:gd name="T71" fmla="*/ 86 h 181"/>
                  <a:gd name="T72" fmla="*/ 64 w 180"/>
                  <a:gd name="T73" fmla="*/ 104 h 181"/>
                  <a:gd name="T74" fmla="*/ 48 w 180"/>
                  <a:gd name="T75" fmla="*/ 63 h 181"/>
                  <a:gd name="T76" fmla="*/ 45 w 180"/>
                  <a:gd name="T77" fmla="*/ 68 h 181"/>
                  <a:gd name="T78" fmla="*/ 45 w 180"/>
                  <a:gd name="T79" fmla="*/ 108 h 181"/>
                  <a:gd name="T80" fmla="*/ 31 w 180"/>
                  <a:gd name="T81" fmla="*/ 103 h 181"/>
                  <a:gd name="T82" fmla="*/ 20 w 180"/>
                  <a:gd name="T83" fmla="*/ 84 h 181"/>
                  <a:gd name="T84" fmla="*/ 25 w 180"/>
                  <a:gd name="T85" fmla="*/ 62 h 181"/>
                  <a:gd name="T86" fmla="*/ 33 w 180"/>
                  <a:gd name="T87" fmla="*/ 55 h 181"/>
                  <a:gd name="T88" fmla="*/ 63 w 180"/>
                  <a:gd name="T89" fmla="*/ 45 h 181"/>
                  <a:gd name="T90" fmla="*/ 87 w 180"/>
                  <a:gd name="T91" fmla="*/ 19 h 181"/>
                  <a:gd name="T92" fmla="*/ 54 w 180"/>
                  <a:gd name="T93" fmla="*/ 28 h 181"/>
                  <a:gd name="T94" fmla="*/ 18 w 180"/>
                  <a:gd name="T95" fmla="*/ 42 h 181"/>
                  <a:gd name="T96" fmla="*/ 4 w 180"/>
                  <a:gd name="T97" fmla="*/ 59 h 181"/>
                  <a:gd name="T98" fmla="*/ 0 w 180"/>
                  <a:gd name="T99" fmla="*/ 81 h 181"/>
                  <a:gd name="T100" fmla="*/ 12 w 180"/>
                  <a:gd name="T101" fmla="*/ 111 h 181"/>
                  <a:gd name="T102" fmla="*/ 40 w 180"/>
                  <a:gd name="T103" fmla="*/ 1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0" h="181">
                    <a:moveTo>
                      <a:pt x="87" y="178"/>
                    </a:moveTo>
                    <a:lnTo>
                      <a:pt x="87" y="178"/>
                    </a:lnTo>
                    <a:lnTo>
                      <a:pt x="95" y="181"/>
                    </a:lnTo>
                    <a:lnTo>
                      <a:pt x="104" y="181"/>
                    </a:lnTo>
                    <a:lnTo>
                      <a:pt x="112" y="180"/>
                    </a:lnTo>
                    <a:lnTo>
                      <a:pt x="121" y="176"/>
                    </a:lnTo>
                    <a:lnTo>
                      <a:pt x="121" y="176"/>
                    </a:lnTo>
                    <a:lnTo>
                      <a:pt x="128" y="171"/>
                    </a:lnTo>
                    <a:lnTo>
                      <a:pt x="133" y="167"/>
                    </a:lnTo>
                    <a:lnTo>
                      <a:pt x="139" y="161"/>
                    </a:lnTo>
                    <a:lnTo>
                      <a:pt x="143" y="155"/>
                    </a:lnTo>
                    <a:lnTo>
                      <a:pt x="148" y="140"/>
                    </a:lnTo>
                    <a:lnTo>
                      <a:pt x="152" y="126"/>
                    </a:lnTo>
                    <a:lnTo>
                      <a:pt x="152" y="126"/>
                    </a:lnTo>
                    <a:lnTo>
                      <a:pt x="167" y="63"/>
                    </a:lnTo>
                    <a:lnTo>
                      <a:pt x="180" y="0"/>
                    </a:lnTo>
                    <a:lnTo>
                      <a:pt x="180" y="0"/>
                    </a:lnTo>
                    <a:lnTo>
                      <a:pt x="135" y="9"/>
                    </a:lnTo>
                    <a:lnTo>
                      <a:pt x="87" y="19"/>
                    </a:lnTo>
                    <a:lnTo>
                      <a:pt x="87" y="38"/>
                    </a:lnTo>
                    <a:lnTo>
                      <a:pt x="87" y="38"/>
                    </a:lnTo>
                    <a:lnTo>
                      <a:pt x="122" y="30"/>
                    </a:lnTo>
                    <a:lnTo>
                      <a:pt x="156" y="23"/>
                    </a:lnTo>
                    <a:lnTo>
                      <a:pt x="156" y="23"/>
                    </a:lnTo>
                    <a:lnTo>
                      <a:pt x="152" y="47"/>
                    </a:lnTo>
                    <a:lnTo>
                      <a:pt x="147" y="70"/>
                    </a:lnTo>
                    <a:lnTo>
                      <a:pt x="135" y="117"/>
                    </a:lnTo>
                    <a:lnTo>
                      <a:pt x="135" y="117"/>
                    </a:lnTo>
                    <a:lnTo>
                      <a:pt x="132" y="127"/>
                    </a:lnTo>
                    <a:lnTo>
                      <a:pt x="129" y="138"/>
                    </a:lnTo>
                    <a:lnTo>
                      <a:pt x="125" y="146"/>
                    </a:lnTo>
                    <a:lnTo>
                      <a:pt x="122" y="150"/>
                    </a:lnTo>
                    <a:lnTo>
                      <a:pt x="118" y="154"/>
                    </a:lnTo>
                    <a:lnTo>
                      <a:pt x="118" y="154"/>
                    </a:lnTo>
                    <a:lnTo>
                      <a:pt x="110" y="158"/>
                    </a:lnTo>
                    <a:lnTo>
                      <a:pt x="104" y="161"/>
                    </a:lnTo>
                    <a:lnTo>
                      <a:pt x="95" y="161"/>
                    </a:lnTo>
                    <a:lnTo>
                      <a:pt x="87" y="158"/>
                    </a:lnTo>
                    <a:lnTo>
                      <a:pt x="87" y="178"/>
                    </a:lnTo>
                    <a:close/>
                    <a:moveTo>
                      <a:pt x="87" y="134"/>
                    </a:moveTo>
                    <a:lnTo>
                      <a:pt x="87" y="116"/>
                    </a:lnTo>
                    <a:lnTo>
                      <a:pt x="121" y="116"/>
                    </a:lnTo>
                    <a:lnTo>
                      <a:pt x="121" y="116"/>
                    </a:lnTo>
                    <a:lnTo>
                      <a:pt x="116" y="132"/>
                    </a:lnTo>
                    <a:lnTo>
                      <a:pt x="116" y="132"/>
                    </a:lnTo>
                    <a:lnTo>
                      <a:pt x="114" y="134"/>
                    </a:lnTo>
                    <a:lnTo>
                      <a:pt x="113" y="135"/>
                    </a:lnTo>
                    <a:lnTo>
                      <a:pt x="108" y="134"/>
                    </a:lnTo>
                    <a:lnTo>
                      <a:pt x="87" y="134"/>
                    </a:lnTo>
                    <a:close/>
                    <a:moveTo>
                      <a:pt x="87" y="104"/>
                    </a:moveTo>
                    <a:lnTo>
                      <a:pt x="87" y="54"/>
                    </a:lnTo>
                    <a:lnTo>
                      <a:pt x="98" y="51"/>
                    </a:lnTo>
                    <a:lnTo>
                      <a:pt x="98" y="70"/>
                    </a:lnTo>
                    <a:lnTo>
                      <a:pt x="98" y="70"/>
                    </a:lnTo>
                    <a:lnTo>
                      <a:pt x="118" y="49"/>
                    </a:lnTo>
                    <a:lnTo>
                      <a:pt x="118" y="49"/>
                    </a:lnTo>
                    <a:lnTo>
                      <a:pt x="122" y="46"/>
                    </a:lnTo>
                    <a:lnTo>
                      <a:pt x="128" y="45"/>
                    </a:lnTo>
                    <a:lnTo>
                      <a:pt x="137" y="42"/>
                    </a:lnTo>
                    <a:lnTo>
                      <a:pt x="137" y="42"/>
                    </a:lnTo>
                    <a:lnTo>
                      <a:pt x="136" y="53"/>
                    </a:lnTo>
                    <a:lnTo>
                      <a:pt x="135" y="57"/>
                    </a:lnTo>
                    <a:lnTo>
                      <a:pt x="131" y="61"/>
                    </a:lnTo>
                    <a:lnTo>
                      <a:pt x="131" y="61"/>
                    </a:lnTo>
                    <a:lnTo>
                      <a:pt x="110" y="82"/>
                    </a:lnTo>
                    <a:lnTo>
                      <a:pt x="129" y="82"/>
                    </a:lnTo>
                    <a:lnTo>
                      <a:pt x="129" y="82"/>
                    </a:lnTo>
                    <a:lnTo>
                      <a:pt x="124" y="100"/>
                    </a:lnTo>
                    <a:lnTo>
                      <a:pt x="124" y="100"/>
                    </a:lnTo>
                    <a:lnTo>
                      <a:pt x="121" y="101"/>
                    </a:lnTo>
                    <a:lnTo>
                      <a:pt x="116" y="103"/>
                    </a:lnTo>
                    <a:lnTo>
                      <a:pt x="106" y="101"/>
                    </a:lnTo>
                    <a:lnTo>
                      <a:pt x="106" y="101"/>
                    </a:lnTo>
                    <a:lnTo>
                      <a:pt x="98" y="101"/>
                    </a:lnTo>
                    <a:lnTo>
                      <a:pt x="94" y="101"/>
                    </a:lnTo>
                    <a:lnTo>
                      <a:pt x="90" y="101"/>
                    </a:lnTo>
                    <a:lnTo>
                      <a:pt x="87" y="104"/>
                    </a:lnTo>
                    <a:close/>
                    <a:moveTo>
                      <a:pt x="13" y="166"/>
                    </a:moveTo>
                    <a:lnTo>
                      <a:pt x="20" y="173"/>
                    </a:lnTo>
                    <a:lnTo>
                      <a:pt x="52" y="140"/>
                    </a:lnTo>
                    <a:lnTo>
                      <a:pt x="52" y="140"/>
                    </a:lnTo>
                    <a:lnTo>
                      <a:pt x="54" y="147"/>
                    </a:lnTo>
                    <a:lnTo>
                      <a:pt x="58" y="154"/>
                    </a:lnTo>
                    <a:lnTo>
                      <a:pt x="60" y="159"/>
                    </a:lnTo>
                    <a:lnTo>
                      <a:pt x="66" y="165"/>
                    </a:lnTo>
                    <a:lnTo>
                      <a:pt x="70" y="170"/>
                    </a:lnTo>
                    <a:lnTo>
                      <a:pt x="75" y="173"/>
                    </a:lnTo>
                    <a:lnTo>
                      <a:pt x="82" y="177"/>
                    </a:lnTo>
                    <a:lnTo>
                      <a:pt x="87" y="178"/>
                    </a:lnTo>
                    <a:lnTo>
                      <a:pt x="87" y="158"/>
                    </a:lnTo>
                    <a:lnTo>
                      <a:pt x="87" y="158"/>
                    </a:lnTo>
                    <a:lnTo>
                      <a:pt x="82" y="154"/>
                    </a:lnTo>
                    <a:lnTo>
                      <a:pt x="77" y="149"/>
                    </a:lnTo>
                    <a:lnTo>
                      <a:pt x="74" y="142"/>
                    </a:lnTo>
                    <a:lnTo>
                      <a:pt x="71" y="134"/>
                    </a:lnTo>
                    <a:lnTo>
                      <a:pt x="87" y="134"/>
                    </a:lnTo>
                    <a:lnTo>
                      <a:pt x="87" y="116"/>
                    </a:lnTo>
                    <a:lnTo>
                      <a:pt x="77" y="116"/>
                    </a:lnTo>
                    <a:lnTo>
                      <a:pt x="87" y="104"/>
                    </a:lnTo>
                    <a:lnTo>
                      <a:pt x="87" y="54"/>
                    </a:lnTo>
                    <a:lnTo>
                      <a:pt x="79" y="57"/>
                    </a:lnTo>
                    <a:lnTo>
                      <a:pt x="79" y="57"/>
                    </a:lnTo>
                    <a:lnTo>
                      <a:pt x="78" y="59"/>
                    </a:lnTo>
                    <a:lnTo>
                      <a:pt x="78" y="65"/>
                    </a:lnTo>
                    <a:lnTo>
                      <a:pt x="78" y="73"/>
                    </a:lnTo>
                    <a:lnTo>
                      <a:pt x="78" y="73"/>
                    </a:lnTo>
                    <a:lnTo>
                      <a:pt x="79" y="81"/>
                    </a:lnTo>
                    <a:lnTo>
                      <a:pt x="79" y="86"/>
                    </a:lnTo>
                    <a:lnTo>
                      <a:pt x="78" y="89"/>
                    </a:lnTo>
                    <a:lnTo>
                      <a:pt x="78" y="89"/>
                    </a:lnTo>
                    <a:lnTo>
                      <a:pt x="64" y="104"/>
                    </a:lnTo>
                    <a:lnTo>
                      <a:pt x="64" y="59"/>
                    </a:lnTo>
                    <a:lnTo>
                      <a:pt x="64" y="59"/>
                    </a:lnTo>
                    <a:lnTo>
                      <a:pt x="48" y="63"/>
                    </a:lnTo>
                    <a:lnTo>
                      <a:pt x="48" y="63"/>
                    </a:lnTo>
                    <a:lnTo>
                      <a:pt x="45" y="65"/>
                    </a:lnTo>
                    <a:lnTo>
                      <a:pt x="45" y="68"/>
                    </a:lnTo>
                    <a:lnTo>
                      <a:pt x="45" y="73"/>
                    </a:lnTo>
                    <a:lnTo>
                      <a:pt x="45" y="73"/>
                    </a:lnTo>
                    <a:lnTo>
                      <a:pt x="45" y="108"/>
                    </a:lnTo>
                    <a:lnTo>
                      <a:pt x="45" y="108"/>
                    </a:lnTo>
                    <a:lnTo>
                      <a:pt x="37" y="107"/>
                    </a:lnTo>
                    <a:lnTo>
                      <a:pt x="31" y="103"/>
                    </a:lnTo>
                    <a:lnTo>
                      <a:pt x="25" y="97"/>
                    </a:lnTo>
                    <a:lnTo>
                      <a:pt x="21" y="90"/>
                    </a:lnTo>
                    <a:lnTo>
                      <a:pt x="20" y="84"/>
                    </a:lnTo>
                    <a:lnTo>
                      <a:pt x="20" y="76"/>
                    </a:lnTo>
                    <a:lnTo>
                      <a:pt x="21" y="69"/>
                    </a:lnTo>
                    <a:lnTo>
                      <a:pt x="25" y="62"/>
                    </a:lnTo>
                    <a:lnTo>
                      <a:pt x="25" y="62"/>
                    </a:lnTo>
                    <a:lnTo>
                      <a:pt x="29" y="58"/>
                    </a:lnTo>
                    <a:lnTo>
                      <a:pt x="33" y="55"/>
                    </a:lnTo>
                    <a:lnTo>
                      <a:pt x="43" y="50"/>
                    </a:lnTo>
                    <a:lnTo>
                      <a:pt x="52" y="47"/>
                    </a:lnTo>
                    <a:lnTo>
                      <a:pt x="63" y="45"/>
                    </a:lnTo>
                    <a:lnTo>
                      <a:pt x="63" y="45"/>
                    </a:lnTo>
                    <a:lnTo>
                      <a:pt x="87" y="38"/>
                    </a:lnTo>
                    <a:lnTo>
                      <a:pt x="87" y="19"/>
                    </a:lnTo>
                    <a:lnTo>
                      <a:pt x="87" y="19"/>
                    </a:lnTo>
                    <a:lnTo>
                      <a:pt x="54" y="28"/>
                    </a:lnTo>
                    <a:lnTo>
                      <a:pt x="54" y="28"/>
                    </a:lnTo>
                    <a:lnTo>
                      <a:pt x="39" y="32"/>
                    </a:lnTo>
                    <a:lnTo>
                      <a:pt x="25" y="38"/>
                    </a:lnTo>
                    <a:lnTo>
                      <a:pt x="18" y="42"/>
                    </a:lnTo>
                    <a:lnTo>
                      <a:pt x="13" y="46"/>
                    </a:lnTo>
                    <a:lnTo>
                      <a:pt x="8" y="53"/>
                    </a:lnTo>
                    <a:lnTo>
                      <a:pt x="4" y="59"/>
                    </a:lnTo>
                    <a:lnTo>
                      <a:pt x="4" y="59"/>
                    </a:lnTo>
                    <a:lnTo>
                      <a:pt x="0" y="70"/>
                    </a:lnTo>
                    <a:lnTo>
                      <a:pt x="0" y="81"/>
                    </a:lnTo>
                    <a:lnTo>
                      <a:pt x="1" y="92"/>
                    </a:lnTo>
                    <a:lnTo>
                      <a:pt x="5" y="103"/>
                    </a:lnTo>
                    <a:lnTo>
                      <a:pt x="12" y="111"/>
                    </a:lnTo>
                    <a:lnTo>
                      <a:pt x="20" y="119"/>
                    </a:lnTo>
                    <a:lnTo>
                      <a:pt x="29" y="124"/>
                    </a:lnTo>
                    <a:lnTo>
                      <a:pt x="40" y="128"/>
                    </a:lnTo>
                    <a:lnTo>
                      <a:pt x="8" y="161"/>
                    </a:lnTo>
                    <a:lnTo>
                      <a:pt x="13" y="166"/>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390"/>
              <p:cNvSpPr>
                <a:spLocks/>
              </p:cNvSpPr>
              <p:nvPr/>
            </p:nvSpPr>
            <p:spPr bwMode="auto">
              <a:xfrm>
                <a:off x="3725863" y="98425"/>
                <a:ext cx="30162" cy="96838"/>
              </a:xfrm>
              <a:custGeom>
                <a:avLst/>
                <a:gdLst>
                  <a:gd name="T0" fmla="*/ 19 w 19"/>
                  <a:gd name="T1" fmla="*/ 61 h 61"/>
                  <a:gd name="T2" fmla="*/ 19 w 19"/>
                  <a:gd name="T3" fmla="*/ 0 h 61"/>
                  <a:gd name="T4" fmla="*/ 19 w 19"/>
                  <a:gd name="T5" fmla="*/ 0 h 61"/>
                  <a:gd name="T6" fmla="*/ 10 w 19"/>
                  <a:gd name="T7" fmla="*/ 0 h 61"/>
                  <a:gd name="T8" fmla="*/ 10 w 19"/>
                  <a:gd name="T9" fmla="*/ 0 h 61"/>
                  <a:gd name="T10" fmla="*/ 0 w 19"/>
                  <a:gd name="T11" fmla="*/ 0 h 61"/>
                  <a:gd name="T12" fmla="*/ 0 w 19"/>
                  <a:gd name="T13" fmla="*/ 61 h 61"/>
                  <a:gd name="T14" fmla="*/ 0 w 19"/>
                  <a:gd name="T15" fmla="*/ 61 h 61"/>
                  <a:gd name="T16" fmla="*/ 10 w 19"/>
                  <a:gd name="T17" fmla="*/ 59 h 61"/>
                  <a:gd name="T18" fmla="*/ 10 w 19"/>
                  <a:gd name="T19" fmla="*/ 59 h 61"/>
                  <a:gd name="T20" fmla="*/ 19 w 19"/>
                  <a:gd name="T21" fmla="*/ 61 h 61"/>
                  <a:gd name="T22" fmla="*/ 19 w 19"/>
                  <a:gd name="T2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61">
                    <a:moveTo>
                      <a:pt x="19" y="61"/>
                    </a:moveTo>
                    <a:lnTo>
                      <a:pt x="19" y="0"/>
                    </a:lnTo>
                    <a:lnTo>
                      <a:pt x="19" y="0"/>
                    </a:lnTo>
                    <a:lnTo>
                      <a:pt x="10" y="0"/>
                    </a:lnTo>
                    <a:lnTo>
                      <a:pt x="10" y="0"/>
                    </a:lnTo>
                    <a:lnTo>
                      <a:pt x="0" y="0"/>
                    </a:lnTo>
                    <a:lnTo>
                      <a:pt x="0" y="61"/>
                    </a:lnTo>
                    <a:lnTo>
                      <a:pt x="0" y="61"/>
                    </a:lnTo>
                    <a:lnTo>
                      <a:pt x="10" y="59"/>
                    </a:lnTo>
                    <a:lnTo>
                      <a:pt x="10" y="59"/>
                    </a:lnTo>
                    <a:lnTo>
                      <a:pt x="19" y="61"/>
                    </a:lnTo>
                    <a:lnTo>
                      <a:pt x="19" y="61"/>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391"/>
              <p:cNvSpPr>
                <a:spLocks/>
              </p:cNvSpPr>
              <p:nvPr/>
            </p:nvSpPr>
            <p:spPr bwMode="auto">
              <a:xfrm>
                <a:off x="3600450" y="-122238"/>
                <a:ext cx="280987" cy="209550"/>
              </a:xfrm>
              <a:custGeom>
                <a:avLst/>
                <a:gdLst>
                  <a:gd name="T0" fmla="*/ 177 w 177"/>
                  <a:gd name="T1" fmla="*/ 45 h 132"/>
                  <a:gd name="T2" fmla="*/ 177 w 177"/>
                  <a:gd name="T3" fmla="*/ 45 h 132"/>
                  <a:gd name="T4" fmla="*/ 175 w 177"/>
                  <a:gd name="T5" fmla="*/ 32 h 132"/>
                  <a:gd name="T6" fmla="*/ 174 w 177"/>
                  <a:gd name="T7" fmla="*/ 22 h 132"/>
                  <a:gd name="T8" fmla="*/ 170 w 177"/>
                  <a:gd name="T9" fmla="*/ 11 h 132"/>
                  <a:gd name="T10" fmla="*/ 166 w 177"/>
                  <a:gd name="T11" fmla="*/ 0 h 132"/>
                  <a:gd name="T12" fmla="*/ 127 w 177"/>
                  <a:gd name="T13" fmla="*/ 22 h 132"/>
                  <a:gd name="T14" fmla="*/ 89 w 177"/>
                  <a:gd name="T15" fmla="*/ 0 h 132"/>
                  <a:gd name="T16" fmla="*/ 50 w 177"/>
                  <a:gd name="T17" fmla="*/ 22 h 132"/>
                  <a:gd name="T18" fmla="*/ 12 w 177"/>
                  <a:gd name="T19" fmla="*/ 0 h 132"/>
                  <a:gd name="T20" fmla="*/ 12 w 177"/>
                  <a:gd name="T21" fmla="*/ 0 h 132"/>
                  <a:gd name="T22" fmla="*/ 6 w 177"/>
                  <a:gd name="T23" fmla="*/ 11 h 132"/>
                  <a:gd name="T24" fmla="*/ 4 w 177"/>
                  <a:gd name="T25" fmla="*/ 22 h 132"/>
                  <a:gd name="T26" fmla="*/ 1 w 177"/>
                  <a:gd name="T27" fmla="*/ 32 h 132"/>
                  <a:gd name="T28" fmla="*/ 0 w 177"/>
                  <a:gd name="T29" fmla="*/ 45 h 132"/>
                  <a:gd name="T30" fmla="*/ 0 w 177"/>
                  <a:gd name="T31" fmla="*/ 45 h 132"/>
                  <a:gd name="T32" fmla="*/ 2 w 177"/>
                  <a:gd name="T33" fmla="*/ 61 h 132"/>
                  <a:gd name="T34" fmla="*/ 6 w 177"/>
                  <a:gd name="T35" fmla="*/ 77 h 132"/>
                  <a:gd name="T36" fmla="*/ 13 w 177"/>
                  <a:gd name="T37" fmla="*/ 90 h 132"/>
                  <a:gd name="T38" fmla="*/ 23 w 177"/>
                  <a:gd name="T39" fmla="*/ 104 h 132"/>
                  <a:gd name="T40" fmla="*/ 35 w 177"/>
                  <a:gd name="T41" fmla="*/ 115 h 132"/>
                  <a:gd name="T42" fmla="*/ 48 w 177"/>
                  <a:gd name="T43" fmla="*/ 123 h 132"/>
                  <a:gd name="T44" fmla="*/ 63 w 177"/>
                  <a:gd name="T45" fmla="*/ 128 h 132"/>
                  <a:gd name="T46" fmla="*/ 79 w 177"/>
                  <a:gd name="T47" fmla="*/ 132 h 132"/>
                  <a:gd name="T48" fmla="*/ 79 w 177"/>
                  <a:gd name="T49" fmla="*/ 132 h 132"/>
                  <a:gd name="T50" fmla="*/ 89 w 177"/>
                  <a:gd name="T51" fmla="*/ 132 h 132"/>
                  <a:gd name="T52" fmla="*/ 89 w 177"/>
                  <a:gd name="T53" fmla="*/ 132 h 132"/>
                  <a:gd name="T54" fmla="*/ 98 w 177"/>
                  <a:gd name="T55" fmla="*/ 132 h 132"/>
                  <a:gd name="T56" fmla="*/ 98 w 177"/>
                  <a:gd name="T57" fmla="*/ 132 h 132"/>
                  <a:gd name="T58" fmla="*/ 114 w 177"/>
                  <a:gd name="T59" fmla="*/ 128 h 132"/>
                  <a:gd name="T60" fmla="*/ 129 w 177"/>
                  <a:gd name="T61" fmla="*/ 123 h 132"/>
                  <a:gd name="T62" fmla="*/ 143 w 177"/>
                  <a:gd name="T63" fmla="*/ 115 h 132"/>
                  <a:gd name="T64" fmla="*/ 154 w 177"/>
                  <a:gd name="T65" fmla="*/ 104 h 132"/>
                  <a:gd name="T66" fmla="*/ 163 w 177"/>
                  <a:gd name="T67" fmla="*/ 90 h 132"/>
                  <a:gd name="T68" fmla="*/ 171 w 177"/>
                  <a:gd name="T69" fmla="*/ 77 h 132"/>
                  <a:gd name="T70" fmla="*/ 175 w 177"/>
                  <a:gd name="T71" fmla="*/ 61 h 132"/>
                  <a:gd name="T72" fmla="*/ 177 w 177"/>
                  <a:gd name="T73" fmla="*/ 45 h 132"/>
                  <a:gd name="T74" fmla="*/ 177 w 177"/>
                  <a:gd name="T75" fmla="*/ 4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7" h="132">
                    <a:moveTo>
                      <a:pt x="177" y="45"/>
                    </a:moveTo>
                    <a:lnTo>
                      <a:pt x="177" y="45"/>
                    </a:lnTo>
                    <a:lnTo>
                      <a:pt x="175" y="32"/>
                    </a:lnTo>
                    <a:lnTo>
                      <a:pt x="174" y="22"/>
                    </a:lnTo>
                    <a:lnTo>
                      <a:pt x="170" y="11"/>
                    </a:lnTo>
                    <a:lnTo>
                      <a:pt x="166" y="0"/>
                    </a:lnTo>
                    <a:lnTo>
                      <a:pt x="127" y="22"/>
                    </a:lnTo>
                    <a:lnTo>
                      <a:pt x="89" y="0"/>
                    </a:lnTo>
                    <a:lnTo>
                      <a:pt x="50" y="22"/>
                    </a:lnTo>
                    <a:lnTo>
                      <a:pt x="12" y="0"/>
                    </a:lnTo>
                    <a:lnTo>
                      <a:pt x="12" y="0"/>
                    </a:lnTo>
                    <a:lnTo>
                      <a:pt x="6" y="11"/>
                    </a:lnTo>
                    <a:lnTo>
                      <a:pt x="4" y="22"/>
                    </a:lnTo>
                    <a:lnTo>
                      <a:pt x="1" y="32"/>
                    </a:lnTo>
                    <a:lnTo>
                      <a:pt x="0" y="45"/>
                    </a:lnTo>
                    <a:lnTo>
                      <a:pt x="0" y="45"/>
                    </a:lnTo>
                    <a:lnTo>
                      <a:pt x="2" y="61"/>
                    </a:lnTo>
                    <a:lnTo>
                      <a:pt x="6" y="77"/>
                    </a:lnTo>
                    <a:lnTo>
                      <a:pt x="13" y="90"/>
                    </a:lnTo>
                    <a:lnTo>
                      <a:pt x="23" y="104"/>
                    </a:lnTo>
                    <a:lnTo>
                      <a:pt x="35" y="115"/>
                    </a:lnTo>
                    <a:lnTo>
                      <a:pt x="48" y="123"/>
                    </a:lnTo>
                    <a:lnTo>
                      <a:pt x="63" y="128"/>
                    </a:lnTo>
                    <a:lnTo>
                      <a:pt x="79" y="132"/>
                    </a:lnTo>
                    <a:lnTo>
                      <a:pt x="79" y="132"/>
                    </a:lnTo>
                    <a:lnTo>
                      <a:pt x="89" y="132"/>
                    </a:lnTo>
                    <a:lnTo>
                      <a:pt x="89" y="132"/>
                    </a:lnTo>
                    <a:lnTo>
                      <a:pt x="98" y="132"/>
                    </a:lnTo>
                    <a:lnTo>
                      <a:pt x="98" y="132"/>
                    </a:lnTo>
                    <a:lnTo>
                      <a:pt x="114" y="128"/>
                    </a:lnTo>
                    <a:lnTo>
                      <a:pt x="129" y="123"/>
                    </a:lnTo>
                    <a:lnTo>
                      <a:pt x="143" y="115"/>
                    </a:lnTo>
                    <a:lnTo>
                      <a:pt x="154" y="104"/>
                    </a:lnTo>
                    <a:lnTo>
                      <a:pt x="163" y="90"/>
                    </a:lnTo>
                    <a:lnTo>
                      <a:pt x="171" y="77"/>
                    </a:lnTo>
                    <a:lnTo>
                      <a:pt x="175" y="61"/>
                    </a:lnTo>
                    <a:lnTo>
                      <a:pt x="177" y="45"/>
                    </a:lnTo>
                    <a:lnTo>
                      <a:pt x="177" y="45"/>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392"/>
              <p:cNvSpPr>
                <a:spLocks/>
              </p:cNvSpPr>
              <p:nvPr/>
            </p:nvSpPr>
            <p:spPr bwMode="auto">
              <a:xfrm>
                <a:off x="3662363" y="103187"/>
                <a:ext cx="53975" cy="53975"/>
              </a:xfrm>
              <a:custGeom>
                <a:avLst/>
                <a:gdLst>
                  <a:gd name="T0" fmla="*/ 34 w 34"/>
                  <a:gd name="T1" fmla="*/ 34 h 34"/>
                  <a:gd name="T2" fmla="*/ 34 w 34"/>
                  <a:gd name="T3" fmla="*/ 34 h 34"/>
                  <a:gd name="T4" fmla="*/ 34 w 34"/>
                  <a:gd name="T5" fmla="*/ 27 h 34"/>
                  <a:gd name="T6" fmla="*/ 32 w 34"/>
                  <a:gd name="T7" fmla="*/ 20 h 34"/>
                  <a:gd name="T8" fmla="*/ 30 w 34"/>
                  <a:gd name="T9" fmla="*/ 13 h 34"/>
                  <a:gd name="T10" fmla="*/ 26 w 34"/>
                  <a:gd name="T11" fmla="*/ 8 h 34"/>
                  <a:gd name="T12" fmla="*/ 26 w 34"/>
                  <a:gd name="T13" fmla="*/ 8 h 34"/>
                  <a:gd name="T14" fmla="*/ 20 w 34"/>
                  <a:gd name="T15" fmla="*/ 4 h 34"/>
                  <a:gd name="T16" fmla="*/ 13 w 34"/>
                  <a:gd name="T17" fmla="*/ 1 h 34"/>
                  <a:gd name="T18" fmla="*/ 7 w 34"/>
                  <a:gd name="T19" fmla="*/ 0 h 34"/>
                  <a:gd name="T20" fmla="*/ 0 w 34"/>
                  <a:gd name="T21" fmla="*/ 0 h 34"/>
                  <a:gd name="T22" fmla="*/ 0 w 34"/>
                  <a:gd name="T23" fmla="*/ 0 h 34"/>
                  <a:gd name="T24" fmla="*/ 0 w 34"/>
                  <a:gd name="T25" fmla="*/ 7 h 34"/>
                  <a:gd name="T26" fmla="*/ 1 w 34"/>
                  <a:gd name="T27" fmla="*/ 13 h 34"/>
                  <a:gd name="T28" fmla="*/ 4 w 34"/>
                  <a:gd name="T29" fmla="*/ 20 h 34"/>
                  <a:gd name="T30" fmla="*/ 8 w 34"/>
                  <a:gd name="T31" fmla="*/ 25 h 34"/>
                  <a:gd name="T32" fmla="*/ 8 w 34"/>
                  <a:gd name="T33" fmla="*/ 25 h 34"/>
                  <a:gd name="T34" fmla="*/ 13 w 34"/>
                  <a:gd name="T35" fmla="*/ 29 h 34"/>
                  <a:gd name="T36" fmla="*/ 20 w 34"/>
                  <a:gd name="T37" fmla="*/ 34 h 34"/>
                  <a:gd name="T38" fmla="*/ 27 w 34"/>
                  <a:gd name="T39" fmla="*/ 34 h 34"/>
                  <a:gd name="T40" fmla="*/ 34 w 34"/>
                  <a:gd name="T41" fmla="*/ 34 h 34"/>
                  <a:gd name="T42" fmla="*/ 34 w 3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34">
                    <a:moveTo>
                      <a:pt x="34" y="34"/>
                    </a:moveTo>
                    <a:lnTo>
                      <a:pt x="34" y="34"/>
                    </a:lnTo>
                    <a:lnTo>
                      <a:pt x="34" y="27"/>
                    </a:lnTo>
                    <a:lnTo>
                      <a:pt x="32" y="20"/>
                    </a:lnTo>
                    <a:lnTo>
                      <a:pt x="30" y="13"/>
                    </a:lnTo>
                    <a:lnTo>
                      <a:pt x="26" y="8"/>
                    </a:lnTo>
                    <a:lnTo>
                      <a:pt x="26" y="8"/>
                    </a:lnTo>
                    <a:lnTo>
                      <a:pt x="20" y="4"/>
                    </a:lnTo>
                    <a:lnTo>
                      <a:pt x="13" y="1"/>
                    </a:lnTo>
                    <a:lnTo>
                      <a:pt x="7" y="0"/>
                    </a:lnTo>
                    <a:lnTo>
                      <a:pt x="0" y="0"/>
                    </a:lnTo>
                    <a:lnTo>
                      <a:pt x="0" y="0"/>
                    </a:lnTo>
                    <a:lnTo>
                      <a:pt x="0" y="7"/>
                    </a:lnTo>
                    <a:lnTo>
                      <a:pt x="1" y="13"/>
                    </a:lnTo>
                    <a:lnTo>
                      <a:pt x="4" y="20"/>
                    </a:lnTo>
                    <a:lnTo>
                      <a:pt x="8" y="25"/>
                    </a:lnTo>
                    <a:lnTo>
                      <a:pt x="8" y="25"/>
                    </a:lnTo>
                    <a:lnTo>
                      <a:pt x="13" y="29"/>
                    </a:lnTo>
                    <a:lnTo>
                      <a:pt x="20" y="34"/>
                    </a:lnTo>
                    <a:lnTo>
                      <a:pt x="27" y="34"/>
                    </a:lnTo>
                    <a:lnTo>
                      <a:pt x="34" y="34"/>
                    </a:lnTo>
                    <a:lnTo>
                      <a:pt x="34" y="34"/>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393"/>
              <p:cNvSpPr>
                <a:spLocks/>
              </p:cNvSpPr>
              <p:nvPr/>
            </p:nvSpPr>
            <p:spPr bwMode="auto">
              <a:xfrm>
                <a:off x="3765550" y="103187"/>
                <a:ext cx="55562" cy="53975"/>
              </a:xfrm>
              <a:custGeom>
                <a:avLst/>
                <a:gdLst>
                  <a:gd name="T0" fmla="*/ 27 w 35"/>
                  <a:gd name="T1" fmla="*/ 25 h 34"/>
                  <a:gd name="T2" fmla="*/ 27 w 35"/>
                  <a:gd name="T3" fmla="*/ 25 h 34"/>
                  <a:gd name="T4" fmla="*/ 31 w 35"/>
                  <a:gd name="T5" fmla="*/ 20 h 34"/>
                  <a:gd name="T6" fmla="*/ 33 w 35"/>
                  <a:gd name="T7" fmla="*/ 13 h 34"/>
                  <a:gd name="T8" fmla="*/ 35 w 35"/>
                  <a:gd name="T9" fmla="*/ 7 h 34"/>
                  <a:gd name="T10" fmla="*/ 33 w 35"/>
                  <a:gd name="T11" fmla="*/ 0 h 34"/>
                  <a:gd name="T12" fmla="*/ 33 w 35"/>
                  <a:gd name="T13" fmla="*/ 0 h 34"/>
                  <a:gd name="T14" fmla="*/ 27 w 35"/>
                  <a:gd name="T15" fmla="*/ 0 h 34"/>
                  <a:gd name="T16" fmla="*/ 20 w 35"/>
                  <a:gd name="T17" fmla="*/ 1 h 34"/>
                  <a:gd name="T18" fmla="*/ 15 w 35"/>
                  <a:gd name="T19" fmla="*/ 4 h 34"/>
                  <a:gd name="T20" fmla="*/ 9 w 35"/>
                  <a:gd name="T21" fmla="*/ 8 h 34"/>
                  <a:gd name="T22" fmla="*/ 9 w 35"/>
                  <a:gd name="T23" fmla="*/ 8 h 34"/>
                  <a:gd name="T24" fmla="*/ 4 w 35"/>
                  <a:gd name="T25" fmla="*/ 13 h 34"/>
                  <a:gd name="T26" fmla="*/ 1 w 35"/>
                  <a:gd name="T27" fmla="*/ 20 h 34"/>
                  <a:gd name="T28" fmla="*/ 0 w 35"/>
                  <a:gd name="T29" fmla="*/ 27 h 34"/>
                  <a:gd name="T30" fmla="*/ 1 w 35"/>
                  <a:gd name="T31" fmla="*/ 34 h 34"/>
                  <a:gd name="T32" fmla="*/ 1 w 35"/>
                  <a:gd name="T33" fmla="*/ 34 h 34"/>
                  <a:gd name="T34" fmla="*/ 8 w 35"/>
                  <a:gd name="T35" fmla="*/ 34 h 34"/>
                  <a:gd name="T36" fmla="*/ 15 w 35"/>
                  <a:gd name="T37" fmla="*/ 34 h 34"/>
                  <a:gd name="T38" fmla="*/ 20 w 35"/>
                  <a:gd name="T39" fmla="*/ 29 h 34"/>
                  <a:gd name="T40" fmla="*/ 27 w 35"/>
                  <a:gd name="T41" fmla="*/ 25 h 34"/>
                  <a:gd name="T42" fmla="*/ 27 w 35"/>
                  <a:gd name="T43"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4">
                    <a:moveTo>
                      <a:pt x="27" y="25"/>
                    </a:moveTo>
                    <a:lnTo>
                      <a:pt x="27" y="25"/>
                    </a:lnTo>
                    <a:lnTo>
                      <a:pt x="31" y="20"/>
                    </a:lnTo>
                    <a:lnTo>
                      <a:pt x="33" y="13"/>
                    </a:lnTo>
                    <a:lnTo>
                      <a:pt x="35" y="7"/>
                    </a:lnTo>
                    <a:lnTo>
                      <a:pt x="33" y="0"/>
                    </a:lnTo>
                    <a:lnTo>
                      <a:pt x="33" y="0"/>
                    </a:lnTo>
                    <a:lnTo>
                      <a:pt x="27" y="0"/>
                    </a:lnTo>
                    <a:lnTo>
                      <a:pt x="20" y="1"/>
                    </a:lnTo>
                    <a:lnTo>
                      <a:pt x="15" y="4"/>
                    </a:lnTo>
                    <a:lnTo>
                      <a:pt x="9" y="8"/>
                    </a:lnTo>
                    <a:lnTo>
                      <a:pt x="9" y="8"/>
                    </a:lnTo>
                    <a:lnTo>
                      <a:pt x="4" y="13"/>
                    </a:lnTo>
                    <a:lnTo>
                      <a:pt x="1" y="20"/>
                    </a:lnTo>
                    <a:lnTo>
                      <a:pt x="0" y="27"/>
                    </a:lnTo>
                    <a:lnTo>
                      <a:pt x="1" y="34"/>
                    </a:lnTo>
                    <a:lnTo>
                      <a:pt x="1" y="34"/>
                    </a:lnTo>
                    <a:lnTo>
                      <a:pt x="8" y="34"/>
                    </a:lnTo>
                    <a:lnTo>
                      <a:pt x="15" y="34"/>
                    </a:lnTo>
                    <a:lnTo>
                      <a:pt x="20" y="29"/>
                    </a:lnTo>
                    <a:lnTo>
                      <a:pt x="27" y="25"/>
                    </a:lnTo>
                    <a:lnTo>
                      <a:pt x="27" y="25"/>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394"/>
              <p:cNvSpPr>
                <a:spLocks/>
              </p:cNvSpPr>
              <p:nvPr/>
            </p:nvSpPr>
            <p:spPr bwMode="auto">
              <a:xfrm>
                <a:off x="3657600" y="203200"/>
                <a:ext cx="165100" cy="47625"/>
              </a:xfrm>
              <a:custGeom>
                <a:avLst/>
                <a:gdLst>
                  <a:gd name="T0" fmla="*/ 62 w 104"/>
                  <a:gd name="T1" fmla="*/ 0 h 30"/>
                  <a:gd name="T2" fmla="*/ 62 w 104"/>
                  <a:gd name="T3" fmla="*/ 0 h 30"/>
                  <a:gd name="T4" fmla="*/ 53 w 104"/>
                  <a:gd name="T5" fmla="*/ 0 h 30"/>
                  <a:gd name="T6" fmla="*/ 53 w 104"/>
                  <a:gd name="T7" fmla="*/ 0 h 30"/>
                  <a:gd name="T8" fmla="*/ 43 w 104"/>
                  <a:gd name="T9" fmla="*/ 0 h 30"/>
                  <a:gd name="T10" fmla="*/ 43 w 104"/>
                  <a:gd name="T11" fmla="*/ 0 h 30"/>
                  <a:gd name="T12" fmla="*/ 34 w 104"/>
                  <a:gd name="T13" fmla="*/ 2 h 30"/>
                  <a:gd name="T14" fmla="*/ 26 w 104"/>
                  <a:gd name="T15" fmla="*/ 4 h 30"/>
                  <a:gd name="T16" fmla="*/ 19 w 104"/>
                  <a:gd name="T17" fmla="*/ 7 h 30"/>
                  <a:gd name="T18" fmla="*/ 12 w 104"/>
                  <a:gd name="T19" fmla="*/ 11 h 30"/>
                  <a:gd name="T20" fmla="*/ 8 w 104"/>
                  <a:gd name="T21" fmla="*/ 15 h 30"/>
                  <a:gd name="T22" fmla="*/ 4 w 104"/>
                  <a:gd name="T23" fmla="*/ 19 h 30"/>
                  <a:gd name="T24" fmla="*/ 2 w 104"/>
                  <a:gd name="T25" fmla="*/ 25 h 30"/>
                  <a:gd name="T26" fmla="*/ 0 w 104"/>
                  <a:gd name="T27" fmla="*/ 30 h 30"/>
                  <a:gd name="T28" fmla="*/ 104 w 104"/>
                  <a:gd name="T29" fmla="*/ 30 h 30"/>
                  <a:gd name="T30" fmla="*/ 104 w 104"/>
                  <a:gd name="T31" fmla="*/ 30 h 30"/>
                  <a:gd name="T32" fmla="*/ 103 w 104"/>
                  <a:gd name="T33" fmla="*/ 25 h 30"/>
                  <a:gd name="T34" fmla="*/ 101 w 104"/>
                  <a:gd name="T35" fmla="*/ 19 h 30"/>
                  <a:gd name="T36" fmla="*/ 97 w 104"/>
                  <a:gd name="T37" fmla="*/ 15 h 30"/>
                  <a:gd name="T38" fmla="*/ 92 w 104"/>
                  <a:gd name="T39" fmla="*/ 11 h 30"/>
                  <a:gd name="T40" fmla="*/ 85 w 104"/>
                  <a:gd name="T41" fmla="*/ 7 h 30"/>
                  <a:gd name="T42" fmla="*/ 78 w 104"/>
                  <a:gd name="T43" fmla="*/ 4 h 30"/>
                  <a:gd name="T44" fmla="*/ 70 w 104"/>
                  <a:gd name="T45" fmla="*/ 2 h 30"/>
                  <a:gd name="T46" fmla="*/ 62 w 104"/>
                  <a:gd name="T47" fmla="*/ 0 h 30"/>
                  <a:gd name="T48" fmla="*/ 62 w 104"/>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30">
                    <a:moveTo>
                      <a:pt x="62" y="0"/>
                    </a:moveTo>
                    <a:lnTo>
                      <a:pt x="62" y="0"/>
                    </a:lnTo>
                    <a:lnTo>
                      <a:pt x="53" y="0"/>
                    </a:lnTo>
                    <a:lnTo>
                      <a:pt x="53" y="0"/>
                    </a:lnTo>
                    <a:lnTo>
                      <a:pt x="43" y="0"/>
                    </a:lnTo>
                    <a:lnTo>
                      <a:pt x="43" y="0"/>
                    </a:lnTo>
                    <a:lnTo>
                      <a:pt x="34" y="2"/>
                    </a:lnTo>
                    <a:lnTo>
                      <a:pt x="26" y="4"/>
                    </a:lnTo>
                    <a:lnTo>
                      <a:pt x="19" y="7"/>
                    </a:lnTo>
                    <a:lnTo>
                      <a:pt x="12" y="11"/>
                    </a:lnTo>
                    <a:lnTo>
                      <a:pt x="8" y="15"/>
                    </a:lnTo>
                    <a:lnTo>
                      <a:pt x="4" y="19"/>
                    </a:lnTo>
                    <a:lnTo>
                      <a:pt x="2" y="25"/>
                    </a:lnTo>
                    <a:lnTo>
                      <a:pt x="0" y="30"/>
                    </a:lnTo>
                    <a:lnTo>
                      <a:pt x="104" y="30"/>
                    </a:lnTo>
                    <a:lnTo>
                      <a:pt x="104" y="30"/>
                    </a:lnTo>
                    <a:lnTo>
                      <a:pt x="103" y="25"/>
                    </a:lnTo>
                    <a:lnTo>
                      <a:pt x="101" y="19"/>
                    </a:lnTo>
                    <a:lnTo>
                      <a:pt x="97" y="15"/>
                    </a:lnTo>
                    <a:lnTo>
                      <a:pt x="92" y="11"/>
                    </a:lnTo>
                    <a:lnTo>
                      <a:pt x="85" y="7"/>
                    </a:lnTo>
                    <a:lnTo>
                      <a:pt x="78" y="4"/>
                    </a:lnTo>
                    <a:lnTo>
                      <a:pt x="70" y="2"/>
                    </a:lnTo>
                    <a:lnTo>
                      <a:pt x="62" y="0"/>
                    </a:lnTo>
                    <a:lnTo>
                      <a:pt x="62" y="0"/>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395"/>
              <p:cNvSpPr>
                <a:spLocks/>
              </p:cNvSpPr>
              <p:nvPr/>
            </p:nvSpPr>
            <p:spPr bwMode="auto">
              <a:xfrm>
                <a:off x="4938713" y="1592262"/>
                <a:ext cx="33337" cy="163513"/>
              </a:xfrm>
              <a:custGeom>
                <a:avLst/>
                <a:gdLst>
                  <a:gd name="T0" fmla="*/ 21 w 21"/>
                  <a:gd name="T1" fmla="*/ 1 h 103"/>
                  <a:gd name="T2" fmla="*/ 21 w 21"/>
                  <a:gd name="T3" fmla="*/ 1 h 103"/>
                  <a:gd name="T4" fmla="*/ 17 w 21"/>
                  <a:gd name="T5" fmla="*/ 0 h 103"/>
                  <a:gd name="T6" fmla="*/ 11 w 21"/>
                  <a:gd name="T7" fmla="*/ 0 h 103"/>
                  <a:gd name="T8" fmla="*/ 11 w 21"/>
                  <a:gd name="T9" fmla="*/ 0 h 103"/>
                  <a:gd name="T10" fmla="*/ 11 w 21"/>
                  <a:gd name="T11" fmla="*/ 0 h 103"/>
                  <a:gd name="T12" fmla="*/ 6 w 21"/>
                  <a:gd name="T13" fmla="*/ 0 h 103"/>
                  <a:gd name="T14" fmla="*/ 0 w 21"/>
                  <a:gd name="T15" fmla="*/ 3 h 103"/>
                  <a:gd name="T16" fmla="*/ 0 w 21"/>
                  <a:gd name="T17" fmla="*/ 103 h 103"/>
                  <a:gd name="T18" fmla="*/ 21 w 21"/>
                  <a:gd name="T19" fmla="*/ 103 h 103"/>
                  <a:gd name="T20" fmla="*/ 21 w 21"/>
                  <a:gd name="T21"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03">
                    <a:moveTo>
                      <a:pt x="21" y="1"/>
                    </a:moveTo>
                    <a:lnTo>
                      <a:pt x="21" y="1"/>
                    </a:lnTo>
                    <a:lnTo>
                      <a:pt x="17" y="0"/>
                    </a:lnTo>
                    <a:lnTo>
                      <a:pt x="11" y="0"/>
                    </a:lnTo>
                    <a:lnTo>
                      <a:pt x="11" y="0"/>
                    </a:lnTo>
                    <a:lnTo>
                      <a:pt x="11" y="0"/>
                    </a:lnTo>
                    <a:lnTo>
                      <a:pt x="6" y="0"/>
                    </a:lnTo>
                    <a:lnTo>
                      <a:pt x="0" y="3"/>
                    </a:lnTo>
                    <a:lnTo>
                      <a:pt x="0" y="103"/>
                    </a:lnTo>
                    <a:lnTo>
                      <a:pt x="21" y="103"/>
                    </a:lnTo>
                    <a:lnTo>
                      <a:pt x="21" y="1"/>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396"/>
              <p:cNvSpPr>
                <a:spLocks/>
              </p:cNvSpPr>
              <p:nvPr/>
            </p:nvSpPr>
            <p:spPr bwMode="auto">
              <a:xfrm>
                <a:off x="4938713" y="1366837"/>
                <a:ext cx="33337" cy="22225"/>
              </a:xfrm>
              <a:custGeom>
                <a:avLst/>
                <a:gdLst>
                  <a:gd name="T0" fmla="*/ 13 w 21"/>
                  <a:gd name="T1" fmla="*/ 14 h 14"/>
                  <a:gd name="T2" fmla="*/ 13 w 21"/>
                  <a:gd name="T3" fmla="*/ 14 h 14"/>
                  <a:gd name="T4" fmla="*/ 14 w 21"/>
                  <a:gd name="T5" fmla="*/ 14 h 14"/>
                  <a:gd name="T6" fmla="*/ 14 w 21"/>
                  <a:gd name="T7" fmla="*/ 14 h 14"/>
                  <a:gd name="T8" fmla="*/ 21 w 21"/>
                  <a:gd name="T9" fmla="*/ 14 h 14"/>
                  <a:gd name="T10" fmla="*/ 21 w 21"/>
                  <a:gd name="T11" fmla="*/ 0 h 14"/>
                  <a:gd name="T12" fmla="*/ 0 w 21"/>
                  <a:gd name="T13" fmla="*/ 0 h 14"/>
                  <a:gd name="T14" fmla="*/ 0 w 21"/>
                  <a:gd name="T15" fmla="*/ 14 h 14"/>
                  <a:gd name="T16" fmla="*/ 0 w 21"/>
                  <a:gd name="T17" fmla="*/ 14 h 14"/>
                  <a:gd name="T18" fmla="*/ 13 w 21"/>
                  <a:gd name="T19" fmla="*/ 14 h 14"/>
                  <a:gd name="T20" fmla="*/ 13 w 21"/>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13" y="14"/>
                    </a:moveTo>
                    <a:lnTo>
                      <a:pt x="13" y="14"/>
                    </a:lnTo>
                    <a:lnTo>
                      <a:pt x="14" y="14"/>
                    </a:lnTo>
                    <a:lnTo>
                      <a:pt x="14" y="14"/>
                    </a:lnTo>
                    <a:lnTo>
                      <a:pt x="21" y="14"/>
                    </a:lnTo>
                    <a:lnTo>
                      <a:pt x="21" y="0"/>
                    </a:lnTo>
                    <a:lnTo>
                      <a:pt x="0" y="0"/>
                    </a:lnTo>
                    <a:lnTo>
                      <a:pt x="0" y="14"/>
                    </a:lnTo>
                    <a:lnTo>
                      <a:pt x="0" y="14"/>
                    </a:lnTo>
                    <a:lnTo>
                      <a:pt x="13" y="14"/>
                    </a:lnTo>
                    <a:lnTo>
                      <a:pt x="13" y="14"/>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397"/>
              <p:cNvSpPr>
                <a:spLocks/>
              </p:cNvSpPr>
              <p:nvPr/>
            </p:nvSpPr>
            <p:spPr bwMode="auto">
              <a:xfrm>
                <a:off x="4806950" y="1400175"/>
                <a:ext cx="301625" cy="222250"/>
              </a:xfrm>
              <a:custGeom>
                <a:avLst/>
                <a:gdLst>
                  <a:gd name="T0" fmla="*/ 104 w 190"/>
                  <a:gd name="T1" fmla="*/ 0 h 140"/>
                  <a:gd name="T2" fmla="*/ 97 w 190"/>
                  <a:gd name="T3" fmla="*/ 0 h 140"/>
                  <a:gd name="T4" fmla="*/ 96 w 190"/>
                  <a:gd name="T5" fmla="*/ 0 h 140"/>
                  <a:gd name="T6" fmla="*/ 83 w 190"/>
                  <a:gd name="T7" fmla="*/ 0 h 140"/>
                  <a:gd name="T8" fmla="*/ 51 w 190"/>
                  <a:gd name="T9" fmla="*/ 10 h 140"/>
                  <a:gd name="T10" fmla="*/ 25 w 190"/>
                  <a:gd name="T11" fmla="*/ 31 h 140"/>
                  <a:gd name="T12" fmla="*/ 7 w 190"/>
                  <a:gd name="T13" fmla="*/ 58 h 140"/>
                  <a:gd name="T14" fmla="*/ 1 w 190"/>
                  <a:gd name="T15" fmla="*/ 83 h 140"/>
                  <a:gd name="T16" fmla="*/ 0 w 190"/>
                  <a:gd name="T17" fmla="*/ 91 h 140"/>
                  <a:gd name="T18" fmla="*/ 1 w 190"/>
                  <a:gd name="T19" fmla="*/ 110 h 140"/>
                  <a:gd name="T20" fmla="*/ 7 w 190"/>
                  <a:gd name="T21" fmla="*/ 128 h 140"/>
                  <a:gd name="T22" fmla="*/ 8 w 190"/>
                  <a:gd name="T23" fmla="*/ 132 h 140"/>
                  <a:gd name="T24" fmla="*/ 9 w 190"/>
                  <a:gd name="T25" fmla="*/ 132 h 140"/>
                  <a:gd name="T26" fmla="*/ 15 w 190"/>
                  <a:gd name="T27" fmla="*/ 128 h 140"/>
                  <a:gd name="T28" fmla="*/ 19 w 190"/>
                  <a:gd name="T29" fmla="*/ 121 h 140"/>
                  <a:gd name="T30" fmla="*/ 31 w 190"/>
                  <a:gd name="T31" fmla="*/ 113 h 140"/>
                  <a:gd name="T32" fmla="*/ 39 w 190"/>
                  <a:gd name="T33" fmla="*/ 113 h 140"/>
                  <a:gd name="T34" fmla="*/ 47 w 190"/>
                  <a:gd name="T35" fmla="*/ 114 h 140"/>
                  <a:gd name="T36" fmla="*/ 59 w 190"/>
                  <a:gd name="T37" fmla="*/ 122 h 140"/>
                  <a:gd name="T38" fmla="*/ 63 w 190"/>
                  <a:gd name="T39" fmla="*/ 129 h 140"/>
                  <a:gd name="T40" fmla="*/ 66 w 190"/>
                  <a:gd name="T41" fmla="*/ 133 h 140"/>
                  <a:gd name="T42" fmla="*/ 70 w 190"/>
                  <a:gd name="T43" fmla="*/ 129 h 140"/>
                  <a:gd name="T44" fmla="*/ 71 w 190"/>
                  <a:gd name="T45" fmla="*/ 125 h 140"/>
                  <a:gd name="T46" fmla="*/ 79 w 190"/>
                  <a:gd name="T47" fmla="*/ 118 h 140"/>
                  <a:gd name="T48" fmla="*/ 83 w 190"/>
                  <a:gd name="T49" fmla="*/ 116 h 140"/>
                  <a:gd name="T50" fmla="*/ 94 w 190"/>
                  <a:gd name="T51" fmla="*/ 114 h 140"/>
                  <a:gd name="T52" fmla="*/ 94 w 190"/>
                  <a:gd name="T53" fmla="*/ 114 h 140"/>
                  <a:gd name="T54" fmla="*/ 104 w 190"/>
                  <a:gd name="T55" fmla="*/ 116 h 140"/>
                  <a:gd name="T56" fmla="*/ 113 w 190"/>
                  <a:gd name="T57" fmla="*/ 121 h 140"/>
                  <a:gd name="T58" fmla="*/ 120 w 190"/>
                  <a:gd name="T59" fmla="*/ 129 h 140"/>
                  <a:gd name="T60" fmla="*/ 121 w 190"/>
                  <a:gd name="T61" fmla="*/ 133 h 140"/>
                  <a:gd name="T62" fmla="*/ 123 w 190"/>
                  <a:gd name="T63" fmla="*/ 135 h 140"/>
                  <a:gd name="T64" fmla="*/ 125 w 190"/>
                  <a:gd name="T65" fmla="*/ 130 h 140"/>
                  <a:gd name="T66" fmla="*/ 135 w 190"/>
                  <a:gd name="T67" fmla="*/ 120 h 140"/>
                  <a:gd name="T68" fmla="*/ 148 w 190"/>
                  <a:gd name="T69" fmla="*/ 116 h 140"/>
                  <a:gd name="T70" fmla="*/ 150 w 190"/>
                  <a:gd name="T71" fmla="*/ 116 h 140"/>
                  <a:gd name="T72" fmla="*/ 164 w 190"/>
                  <a:gd name="T73" fmla="*/ 120 h 140"/>
                  <a:gd name="T74" fmla="*/ 174 w 190"/>
                  <a:gd name="T75" fmla="*/ 132 h 140"/>
                  <a:gd name="T76" fmla="*/ 175 w 190"/>
                  <a:gd name="T77" fmla="*/ 137 h 140"/>
                  <a:gd name="T78" fmla="*/ 177 w 190"/>
                  <a:gd name="T79" fmla="*/ 139 h 140"/>
                  <a:gd name="T80" fmla="*/ 178 w 190"/>
                  <a:gd name="T81" fmla="*/ 140 h 140"/>
                  <a:gd name="T82" fmla="*/ 179 w 190"/>
                  <a:gd name="T83" fmla="*/ 137 h 140"/>
                  <a:gd name="T84" fmla="*/ 182 w 190"/>
                  <a:gd name="T85" fmla="*/ 132 h 140"/>
                  <a:gd name="T86" fmla="*/ 187 w 190"/>
                  <a:gd name="T87" fmla="*/ 116 h 140"/>
                  <a:gd name="T88" fmla="*/ 190 w 190"/>
                  <a:gd name="T89" fmla="*/ 97 h 140"/>
                  <a:gd name="T90" fmla="*/ 190 w 190"/>
                  <a:gd name="T91" fmla="*/ 87 h 140"/>
                  <a:gd name="T92" fmla="*/ 186 w 190"/>
                  <a:gd name="T93" fmla="*/ 70 h 140"/>
                  <a:gd name="T94" fmla="*/ 181 w 190"/>
                  <a:gd name="T95" fmla="*/ 52 h 140"/>
                  <a:gd name="T96" fmla="*/ 166 w 190"/>
                  <a:gd name="T97" fmla="*/ 31 h 140"/>
                  <a:gd name="T98" fmla="*/ 146 w 190"/>
                  <a:gd name="T99" fmla="*/ 14 h 140"/>
                  <a:gd name="T100" fmla="*/ 129 w 190"/>
                  <a:gd name="T101" fmla="*/ 6 h 140"/>
                  <a:gd name="T102" fmla="*/ 113 w 190"/>
                  <a:gd name="T103" fmla="*/ 1 h 140"/>
                  <a:gd name="T104" fmla="*/ 104 w 190"/>
                  <a:gd name="T10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140">
                    <a:moveTo>
                      <a:pt x="104" y="0"/>
                    </a:moveTo>
                    <a:lnTo>
                      <a:pt x="104" y="0"/>
                    </a:lnTo>
                    <a:lnTo>
                      <a:pt x="97" y="0"/>
                    </a:lnTo>
                    <a:lnTo>
                      <a:pt x="97" y="0"/>
                    </a:lnTo>
                    <a:lnTo>
                      <a:pt x="96" y="0"/>
                    </a:lnTo>
                    <a:lnTo>
                      <a:pt x="96" y="0"/>
                    </a:lnTo>
                    <a:lnTo>
                      <a:pt x="83" y="0"/>
                    </a:lnTo>
                    <a:lnTo>
                      <a:pt x="83" y="0"/>
                    </a:lnTo>
                    <a:lnTo>
                      <a:pt x="67" y="4"/>
                    </a:lnTo>
                    <a:lnTo>
                      <a:pt x="51" y="10"/>
                    </a:lnTo>
                    <a:lnTo>
                      <a:pt x="38" y="18"/>
                    </a:lnTo>
                    <a:lnTo>
                      <a:pt x="25" y="31"/>
                    </a:lnTo>
                    <a:lnTo>
                      <a:pt x="15" y="43"/>
                    </a:lnTo>
                    <a:lnTo>
                      <a:pt x="7" y="58"/>
                    </a:lnTo>
                    <a:lnTo>
                      <a:pt x="2" y="75"/>
                    </a:lnTo>
                    <a:lnTo>
                      <a:pt x="1" y="83"/>
                    </a:lnTo>
                    <a:lnTo>
                      <a:pt x="0" y="91"/>
                    </a:lnTo>
                    <a:lnTo>
                      <a:pt x="0" y="91"/>
                    </a:lnTo>
                    <a:lnTo>
                      <a:pt x="0" y="101"/>
                    </a:lnTo>
                    <a:lnTo>
                      <a:pt x="1" y="110"/>
                    </a:lnTo>
                    <a:lnTo>
                      <a:pt x="4" y="120"/>
                    </a:lnTo>
                    <a:lnTo>
                      <a:pt x="7" y="128"/>
                    </a:lnTo>
                    <a:lnTo>
                      <a:pt x="7" y="128"/>
                    </a:lnTo>
                    <a:lnTo>
                      <a:pt x="8" y="132"/>
                    </a:lnTo>
                    <a:lnTo>
                      <a:pt x="9" y="132"/>
                    </a:lnTo>
                    <a:lnTo>
                      <a:pt x="9" y="132"/>
                    </a:lnTo>
                    <a:lnTo>
                      <a:pt x="12" y="130"/>
                    </a:lnTo>
                    <a:lnTo>
                      <a:pt x="15" y="128"/>
                    </a:lnTo>
                    <a:lnTo>
                      <a:pt x="15" y="128"/>
                    </a:lnTo>
                    <a:lnTo>
                      <a:pt x="19" y="121"/>
                    </a:lnTo>
                    <a:lnTo>
                      <a:pt x="24" y="117"/>
                    </a:lnTo>
                    <a:lnTo>
                      <a:pt x="31" y="113"/>
                    </a:lnTo>
                    <a:lnTo>
                      <a:pt x="39" y="113"/>
                    </a:lnTo>
                    <a:lnTo>
                      <a:pt x="39" y="113"/>
                    </a:lnTo>
                    <a:lnTo>
                      <a:pt x="39" y="113"/>
                    </a:lnTo>
                    <a:lnTo>
                      <a:pt x="47" y="114"/>
                    </a:lnTo>
                    <a:lnTo>
                      <a:pt x="54" y="117"/>
                    </a:lnTo>
                    <a:lnTo>
                      <a:pt x="59" y="122"/>
                    </a:lnTo>
                    <a:lnTo>
                      <a:pt x="63" y="129"/>
                    </a:lnTo>
                    <a:lnTo>
                      <a:pt x="63" y="129"/>
                    </a:lnTo>
                    <a:lnTo>
                      <a:pt x="66" y="132"/>
                    </a:lnTo>
                    <a:lnTo>
                      <a:pt x="66" y="133"/>
                    </a:lnTo>
                    <a:lnTo>
                      <a:pt x="66" y="133"/>
                    </a:lnTo>
                    <a:lnTo>
                      <a:pt x="70" y="129"/>
                    </a:lnTo>
                    <a:lnTo>
                      <a:pt x="70" y="129"/>
                    </a:lnTo>
                    <a:lnTo>
                      <a:pt x="71" y="125"/>
                    </a:lnTo>
                    <a:lnTo>
                      <a:pt x="75" y="121"/>
                    </a:lnTo>
                    <a:lnTo>
                      <a:pt x="79" y="118"/>
                    </a:lnTo>
                    <a:lnTo>
                      <a:pt x="83" y="116"/>
                    </a:lnTo>
                    <a:lnTo>
                      <a:pt x="83" y="116"/>
                    </a:lnTo>
                    <a:lnTo>
                      <a:pt x="89" y="114"/>
                    </a:lnTo>
                    <a:lnTo>
                      <a:pt x="94" y="114"/>
                    </a:lnTo>
                    <a:lnTo>
                      <a:pt x="94" y="114"/>
                    </a:lnTo>
                    <a:lnTo>
                      <a:pt x="94" y="114"/>
                    </a:lnTo>
                    <a:lnTo>
                      <a:pt x="104" y="116"/>
                    </a:lnTo>
                    <a:lnTo>
                      <a:pt x="104" y="116"/>
                    </a:lnTo>
                    <a:lnTo>
                      <a:pt x="109" y="118"/>
                    </a:lnTo>
                    <a:lnTo>
                      <a:pt x="113" y="121"/>
                    </a:lnTo>
                    <a:lnTo>
                      <a:pt x="116" y="125"/>
                    </a:lnTo>
                    <a:lnTo>
                      <a:pt x="120" y="129"/>
                    </a:lnTo>
                    <a:lnTo>
                      <a:pt x="120" y="129"/>
                    </a:lnTo>
                    <a:lnTo>
                      <a:pt x="121" y="133"/>
                    </a:lnTo>
                    <a:lnTo>
                      <a:pt x="123" y="135"/>
                    </a:lnTo>
                    <a:lnTo>
                      <a:pt x="123" y="135"/>
                    </a:lnTo>
                    <a:lnTo>
                      <a:pt x="125" y="130"/>
                    </a:lnTo>
                    <a:lnTo>
                      <a:pt x="125" y="130"/>
                    </a:lnTo>
                    <a:lnTo>
                      <a:pt x="129" y="124"/>
                    </a:lnTo>
                    <a:lnTo>
                      <a:pt x="135" y="120"/>
                    </a:lnTo>
                    <a:lnTo>
                      <a:pt x="142" y="116"/>
                    </a:lnTo>
                    <a:lnTo>
                      <a:pt x="148" y="116"/>
                    </a:lnTo>
                    <a:lnTo>
                      <a:pt x="150" y="116"/>
                    </a:lnTo>
                    <a:lnTo>
                      <a:pt x="150" y="116"/>
                    </a:lnTo>
                    <a:lnTo>
                      <a:pt x="158" y="117"/>
                    </a:lnTo>
                    <a:lnTo>
                      <a:pt x="164" y="120"/>
                    </a:lnTo>
                    <a:lnTo>
                      <a:pt x="170" y="125"/>
                    </a:lnTo>
                    <a:lnTo>
                      <a:pt x="174" y="132"/>
                    </a:lnTo>
                    <a:lnTo>
                      <a:pt x="174" y="132"/>
                    </a:lnTo>
                    <a:lnTo>
                      <a:pt x="175" y="137"/>
                    </a:lnTo>
                    <a:lnTo>
                      <a:pt x="175" y="137"/>
                    </a:lnTo>
                    <a:lnTo>
                      <a:pt x="177" y="139"/>
                    </a:lnTo>
                    <a:lnTo>
                      <a:pt x="178" y="140"/>
                    </a:lnTo>
                    <a:lnTo>
                      <a:pt x="178" y="140"/>
                    </a:lnTo>
                    <a:lnTo>
                      <a:pt x="179" y="137"/>
                    </a:lnTo>
                    <a:lnTo>
                      <a:pt x="179" y="137"/>
                    </a:lnTo>
                    <a:lnTo>
                      <a:pt x="182" y="132"/>
                    </a:lnTo>
                    <a:lnTo>
                      <a:pt x="182" y="132"/>
                    </a:lnTo>
                    <a:lnTo>
                      <a:pt x="185" y="124"/>
                    </a:lnTo>
                    <a:lnTo>
                      <a:pt x="187" y="116"/>
                    </a:lnTo>
                    <a:lnTo>
                      <a:pt x="189" y="106"/>
                    </a:lnTo>
                    <a:lnTo>
                      <a:pt x="190" y="97"/>
                    </a:lnTo>
                    <a:lnTo>
                      <a:pt x="190" y="97"/>
                    </a:lnTo>
                    <a:lnTo>
                      <a:pt x="190" y="87"/>
                    </a:lnTo>
                    <a:lnTo>
                      <a:pt x="189" y="78"/>
                    </a:lnTo>
                    <a:lnTo>
                      <a:pt x="186" y="70"/>
                    </a:lnTo>
                    <a:lnTo>
                      <a:pt x="183" y="60"/>
                    </a:lnTo>
                    <a:lnTo>
                      <a:pt x="181" y="52"/>
                    </a:lnTo>
                    <a:lnTo>
                      <a:pt x="177" y="45"/>
                    </a:lnTo>
                    <a:lnTo>
                      <a:pt x="166" y="31"/>
                    </a:lnTo>
                    <a:lnTo>
                      <a:pt x="152" y="18"/>
                    </a:lnTo>
                    <a:lnTo>
                      <a:pt x="146" y="14"/>
                    </a:lnTo>
                    <a:lnTo>
                      <a:pt x="137" y="9"/>
                    </a:lnTo>
                    <a:lnTo>
                      <a:pt x="129" y="6"/>
                    </a:lnTo>
                    <a:lnTo>
                      <a:pt x="121" y="2"/>
                    </a:lnTo>
                    <a:lnTo>
                      <a:pt x="113" y="1"/>
                    </a:lnTo>
                    <a:lnTo>
                      <a:pt x="104" y="0"/>
                    </a:lnTo>
                    <a:lnTo>
                      <a:pt x="104"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398"/>
              <p:cNvSpPr>
                <a:spLocks/>
              </p:cNvSpPr>
              <p:nvPr/>
            </p:nvSpPr>
            <p:spPr bwMode="auto">
              <a:xfrm>
                <a:off x="2752725" y="1577975"/>
                <a:ext cx="119062" cy="82550"/>
              </a:xfrm>
              <a:custGeom>
                <a:avLst/>
                <a:gdLst>
                  <a:gd name="T0" fmla="*/ 49 w 75"/>
                  <a:gd name="T1" fmla="*/ 14 h 52"/>
                  <a:gd name="T2" fmla="*/ 49 w 75"/>
                  <a:gd name="T3" fmla="*/ 14 h 52"/>
                  <a:gd name="T4" fmla="*/ 56 w 75"/>
                  <a:gd name="T5" fmla="*/ 8 h 52"/>
                  <a:gd name="T6" fmla="*/ 65 w 75"/>
                  <a:gd name="T7" fmla="*/ 4 h 52"/>
                  <a:gd name="T8" fmla="*/ 65 w 75"/>
                  <a:gd name="T9" fmla="*/ 4 h 52"/>
                  <a:gd name="T10" fmla="*/ 69 w 75"/>
                  <a:gd name="T11" fmla="*/ 1 h 52"/>
                  <a:gd name="T12" fmla="*/ 75 w 75"/>
                  <a:gd name="T13" fmla="*/ 1 h 52"/>
                  <a:gd name="T14" fmla="*/ 75 w 75"/>
                  <a:gd name="T15" fmla="*/ 1 h 52"/>
                  <a:gd name="T16" fmla="*/ 58 w 75"/>
                  <a:gd name="T17" fmla="*/ 0 h 52"/>
                  <a:gd name="T18" fmla="*/ 52 w 75"/>
                  <a:gd name="T19" fmla="*/ 1 h 52"/>
                  <a:gd name="T20" fmla="*/ 44 w 75"/>
                  <a:gd name="T21" fmla="*/ 2 h 52"/>
                  <a:gd name="T22" fmla="*/ 44 w 75"/>
                  <a:gd name="T23" fmla="*/ 2 h 52"/>
                  <a:gd name="T24" fmla="*/ 38 w 75"/>
                  <a:gd name="T25" fmla="*/ 6 h 52"/>
                  <a:gd name="T26" fmla="*/ 33 w 75"/>
                  <a:gd name="T27" fmla="*/ 9 h 52"/>
                  <a:gd name="T28" fmla="*/ 25 w 75"/>
                  <a:gd name="T29" fmla="*/ 20 h 52"/>
                  <a:gd name="T30" fmla="*/ 25 w 75"/>
                  <a:gd name="T31" fmla="*/ 20 h 52"/>
                  <a:gd name="T32" fmla="*/ 19 w 75"/>
                  <a:gd name="T33" fmla="*/ 27 h 52"/>
                  <a:gd name="T34" fmla="*/ 15 w 75"/>
                  <a:gd name="T35" fmla="*/ 35 h 52"/>
                  <a:gd name="T36" fmla="*/ 15 w 75"/>
                  <a:gd name="T37" fmla="*/ 35 h 52"/>
                  <a:gd name="T38" fmla="*/ 10 w 75"/>
                  <a:gd name="T39" fmla="*/ 44 h 52"/>
                  <a:gd name="T40" fmla="*/ 6 w 75"/>
                  <a:gd name="T41" fmla="*/ 50 h 52"/>
                  <a:gd name="T42" fmla="*/ 0 w 75"/>
                  <a:gd name="T43" fmla="*/ 52 h 52"/>
                  <a:gd name="T44" fmla="*/ 0 w 75"/>
                  <a:gd name="T45" fmla="*/ 52 h 52"/>
                  <a:gd name="T46" fmla="*/ 7 w 75"/>
                  <a:gd name="T47" fmla="*/ 51 h 52"/>
                  <a:gd name="T48" fmla="*/ 14 w 75"/>
                  <a:gd name="T49" fmla="*/ 48 h 52"/>
                  <a:gd name="T50" fmla="*/ 19 w 75"/>
                  <a:gd name="T51" fmla="*/ 45 h 52"/>
                  <a:gd name="T52" fmla="*/ 26 w 75"/>
                  <a:gd name="T53" fmla="*/ 41 h 52"/>
                  <a:gd name="T54" fmla="*/ 26 w 75"/>
                  <a:gd name="T55" fmla="*/ 41 h 52"/>
                  <a:gd name="T56" fmla="*/ 31 w 75"/>
                  <a:gd name="T57" fmla="*/ 35 h 52"/>
                  <a:gd name="T58" fmla="*/ 37 w 75"/>
                  <a:gd name="T59" fmla="*/ 28 h 52"/>
                  <a:gd name="T60" fmla="*/ 49 w 75"/>
                  <a:gd name="T61" fmla="*/ 14 h 52"/>
                  <a:gd name="T62" fmla="*/ 49 w 75"/>
                  <a:gd name="T63" fmla="*/ 1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52">
                    <a:moveTo>
                      <a:pt x="49" y="14"/>
                    </a:moveTo>
                    <a:lnTo>
                      <a:pt x="49" y="14"/>
                    </a:lnTo>
                    <a:lnTo>
                      <a:pt x="56" y="8"/>
                    </a:lnTo>
                    <a:lnTo>
                      <a:pt x="65" y="4"/>
                    </a:lnTo>
                    <a:lnTo>
                      <a:pt x="65" y="4"/>
                    </a:lnTo>
                    <a:lnTo>
                      <a:pt x="69" y="1"/>
                    </a:lnTo>
                    <a:lnTo>
                      <a:pt x="75" y="1"/>
                    </a:lnTo>
                    <a:lnTo>
                      <a:pt x="75" y="1"/>
                    </a:lnTo>
                    <a:lnTo>
                      <a:pt x="58" y="0"/>
                    </a:lnTo>
                    <a:lnTo>
                      <a:pt x="52" y="1"/>
                    </a:lnTo>
                    <a:lnTo>
                      <a:pt x="44" y="2"/>
                    </a:lnTo>
                    <a:lnTo>
                      <a:pt x="44" y="2"/>
                    </a:lnTo>
                    <a:lnTo>
                      <a:pt x="38" y="6"/>
                    </a:lnTo>
                    <a:lnTo>
                      <a:pt x="33" y="9"/>
                    </a:lnTo>
                    <a:lnTo>
                      <a:pt x="25" y="20"/>
                    </a:lnTo>
                    <a:lnTo>
                      <a:pt x="25" y="20"/>
                    </a:lnTo>
                    <a:lnTo>
                      <a:pt x="19" y="27"/>
                    </a:lnTo>
                    <a:lnTo>
                      <a:pt x="15" y="35"/>
                    </a:lnTo>
                    <a:lnTo>
                      <a:pt x="15" y="35"/>
                    </a:lnTo>
                    <a:lnTo>
                      <a:pt x="10" y="44"/>
                    </a:lnTo>
                    <a:lnTo>
                      <a:pt x="6" y="50"/>
                    </a:lnTo>
                    <a:lnTo>
                      <a:pt x="0" y="52"/>
                    </a:lnTo>
                    <a:lnTo>
                      <a:pt x="0" y="52"/>
                    </a:lnTo>
                    <a:lnTo>
                      <a:pt x="7" y="51"/>
                    </a:lnTo>
                    <a:lnTo>
                      <a:pt x="14" y="48"/>
                    </a:lnTo>
                    <a:lnTo>
                      <a:pt x="19" y="45"/>
                    </a:lnTo>
                    <a:lnTo>
                      <a:pt x="26" y="41"/>
                    </a:lnTo>
                    <a:lnTo>
                      <a:pt x="26" y="41"/>
                    </a:lnTo>
                    <a:lnTo>
                      <a:pt x="31" y="35"/>
                    </a:lnTo>
                    <a:lnTo>
                      <a:pt x="37" y="28"/>
                    </a:lnTo>
                    <a:lnTo>
                      <a:pt x="49" y="14"/>
                    </a:lnTo>
                    <a:lnTo>
                      <a:pt x="49" y="1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399"/>
              <p:cNvSpPr>
                <a:spLocks/>
              </p:cNvSpPr>
              <p:nvPr/>
            </p:nvSpPr>
            <p:spPr bwMode="auto">
              <a:xfrm>
                <a:off x="2762250" y="1579562"/>
                <a:ext cx="153987" cy="98425"/>
              </a:xfrm>
              <a:custGeom>
                <a:avLst/>
                <a:gdLst>
                  <a:gd name="T0" fmla="*/ 62 w 97"/>
                  <a:gd name="T1" fmla="*/ 7 h 62"/>
                  <a:gd name="T2" fmla="*/ 62 w 97"/>
                  <a:gd name="T3" fmla="*/ 7 h 62"/>
                  <a:gd name="T4" fmla="*/ 55 w 97"/>
                  <a:gd name="T5" fmla="*/ 11 h 62"/>
                  <a:gd name="T6" fmla="*/ 50 w 97"/>
                  <a:gd name="T7" fmla="*/ 16 h 62"/>
                  <a:gd name="T8" fmla="*/ 39 w 97"/>
                  <a:gd name="T9" fmla="*/ 28 h 62"/>
                  <a:gd name="T10" fmla="*/ 39 w 97"/>
                  <a:gd name="T11" fmla="*/ 28 h 62"/>
                  <a:gd name="T12" fmla="*/ 31 w 97"/>
                  <a:gd name="T13" fmla="*/ 38 h 62"/>
                  <a:gd name="T14" fmla="*/ 25 w 97"/>
                  <a:gd name="T15" fmla="*/ 43 h 62"/>
                  <a:gd name="T16" fmla="*/ 20 w 97"/>
                  <a:gd name="T17" fmla="*/ 47 h 62"/>
                  <a:gd name="T18" fmla="*/ 20 w 97"/>
                  <a:gd name="T19" fmla="*/ 47 h 62"/>
                  <a:gd name="T20" fmla="*/ 11 w 97"/>
                  <a:gd name="T21" fmla="*/ 51 h 62"/>
                  <a:gd name="T22" fmla="*/ 5 w 97"/>
                  <a:gd name="T23" fmla="*/ 54 h 62"/>
                  <a:gd name="T24" fmla="*/ 0 w 97"/>
                  <a:gd name="T25" fmla="*/ 55 h 62"/>
                  <a:gd name="T26" fmla="*/ 0 w 97"/>
                  <a:gd name="T27" fmla="*/ 55 h 62"/>
                  <a:gd name="T28" fmla="*/ 7 w 97"/>
                  <a:gd name="T29" fmla="*/ 58 h 62"/>
                  <a:gd name="T30" fmla="*/ 13 w 97"/>
                  <a:gd name="T31" fmla="*/ 61 h 62"/>
                  <a:gd name="T32" fmla="*/ 20 w 97"/>
                  <a:gd name="T33" fmla="*/ 62 h 62"/>
                  <a:gd name="T34" fmla="*/ 27 w 97"/>
                  <a:gd name="T35" fmla="*/ 62 h 62"/>
                  <a:gd name="T36" fmla="*/ 34 w 97"/>
                  <a:gd name="T37" fmla="*/ 62 h 62"/>
                  <a:gd name="T38" fmla="*/ 40 w 97"/>
                  <a:gd name="T39" fmla="*/ 61 h 62"/>
                  <a:gd name="T40" fmla="*/ 47 w 97"/>
                  <a:gd name="T41" fmla="*/ 58 h 62"/>
                  <a:gd name="T42" fmla="*/ 52 w 97"/>
                  <a:gd name="T43" fmla="*/ 55 h 62"/>
                  <a:gd name="T44" fmla="*/ 52 w 97"/>
                  <a:gd name="T45" fmla="*/ 55 h 62"/>
                  <a:gd name="T46" fmla="*/ 58 w 97"/>
                  <a:gd name="T47" fmla="*/ 51 h 62"/>
                  <a:gd name="T48" fmla="*/ 62 w 97"/>
                  <a:gd name="T49" fmla="*/ 47 h 62"/>
                  <a:gd name="T50" fmla="*/ 70 w 97"/>
                  <a:gd name="T51" fmla="*/ 38 h 62"/>
                  <a:gd name="T52" fmla="*/ 81 w 97"/>
                  <a:gd name="T53" fmla="*/ 16 h 62"/>
                  <a:gd name="T54" fmla="*/ 81 w 97"/>
                  <a:gd name="T55" fmla="*/ 16 h 62"/>
                  <a:gd name="T56" fmla="*/ 86 w 97"/>
                  <a:gd name="T57" fmla="*/ 9 h 62"/>
                  <a:gd name="T58" fmla="*/ 92 w 97"/>
                  <a:gd name="T59" fmla="*/ 4 h 62"/>
                  <a:gd name="T60" fmla="*/ 92 w 97"/>
                  <a:gd name="T61" fmla="*/ 4 h 62"/>
                  <a:gd name="T62" fmla="*/ 94 w 97"/>
                  <a:gd name="T63" fmla="*/ 3 h 62"/>
                  <a:gd name="T64" fmla="*/ 97 w 97"/>
                  <a:gd name="T65" fmla="*/ 0 h 62"/>
                  <a:gd name="T66" fmla="*/ 97 w 97"/>
                  <a:gd name="T67" fmla="*/ 0 h 62"/>
                  <a:gd name="T68" fmla="*/ 88 w 97"/>
                  <a:gd name="T69" fmla="*/ 0 h 62"/>
                  <a:gd name="T70" fmla="*/ 79 w 97"/>
                  <a:gd name="T71" fmla="*/ 1 h 62"/>
                  <a:gd name="T72" fmla="*/ 70 w 97"/>
                  <a:gd name="T73" fmla="*/ 3 h 62"/>
                  <a:gd name="T74" fmla="*/ 62 w 97"/>
                  <a:gd name="T75" fmla="*/ 7 h 62"/>
                  <a:gd name="T76" fmla="*/ 62 w 97"/>
                  <a:gd name="T77"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7" h="62">
                    <a:moveTo>
                      <a:pt x="62" y="7"/>
                    </a:moveTo>
                    <a:lnTo>
                      <a:pt x="62" y="7"/>
                    </a:lnTo>
                    <a:lnTo>
                      <a:pt x="55" y="11"/>
                    </a:lnTo>
                    <a:lnTo>
                      <a:pt x="50" y="16"/>
                    </a:lnTo>
                    <a:lnTo>
                      <a:pt x="39" y="28"/>
                    </a:lnTo>
                    <a:lnTo>
                      <a:pt x="39" y="28"/>
                    </a:lnTo>
                    <a:lnTo>
                      <a:pt x="31" y="38"/>
                    </a:lnTo>
                    <a:lnTo>
                      <a:pt x="25" y="43"/>
                    </a:lnTo>
                    <a:lnTo>
                      <a:pt x="20" y="47"/>
                    </a:lnTo>
                    <a:lnTo>
                      <a:pt x="20" y="47"/>
                    </a:lnTo>
                    <a:lnTo>
                      <a:pt x="11" y="51"/>
                    </a:lnTo>
                    <a:lnTo>
                      <a:pt x="5" y="54"/>
                    </a:lnTo>
                    <a:lnTo>
                      <a:pt x="0" y="55"/>
                    </a:lnTo>
                    <a:lnTo>
                      <a:pt x="0" y="55"/>
                    </a:lnTo>
                    <a:lnTo>
                      <a:pt x="7" y="58"/>
                    </a:lnTo>
                    <a:lnTo>
                      <a:pt x="13" y="61"/>
                    </a:lnTo>
                    <a:lnTo>
                      <a:pt x="20" y="62"/>
                    </a:lnTo>
                    <a:lnTo>
                      <a:pt x="27" y="62"/>
                    </a:lnTo>
                    <a:lnTo>
                      <a:pt x="34" y="62"/>
                    </a:lnTo>
                    <a:lnTo>
                      <a:pt x="40" y="61"/>
                    </a:lnTo>
                    <a:lnTo>
                      <a:pt x="47" y="58"/>
                    </a:lnTo>
                    <a:lnTo>
                      <a:pt x="52" y="55"/>
                    </a:lnTo>
                    <a:lnTo>
                      <a:pt x="52" y="55"/>
                    </a:lnTo>
                    <a:lnTo>
                      <a:pt x="58" y="51"/>
                    </a:lnTo>
                    <a:lnTo>
                      <a:pt x="62" y="47"/>
                    </a:lnTo>
                    <a:lnTo>
                      <a:pt x="70" y="38"/>
                    </a:lnTo>
                    <a:lnTo>
                      <a:pt x="81" y="16"/>
                    </a:lnTo>
                    <a:lnTo>
                      <a:pt x="81" y="16"/>
                    </a:lnTo>
                    <a:lnTo>
                      <a:pt x="86" y="9"/>
                    </a:lnTo>
                    <a:lnTo>
                      <a:pt x="92" y="4"/>
                    </a:lnTo>
                    <a:lnTo>
                      <a:pt x="92" y="4"/>
                    </a:lnTo>
                    <a:lnTo>
                      <a:pt x="94" y="3"/>
                    </a:lnTo>
                    <a:lnTo>
                      <a:pt x="97" y="0"/>
                    </a:lnTo>
                    <a:lnTo>
                      <a:pt x="97" y="0"/>
                    </a:lnTo>
                    <a:lnTo>
                      <a:pt x="88" y="0"/>
                    </a:lnTo>
                    <a:lnTo>
                      <a:pt x="79" y="1"/>
                    </a:lnTo>
                    <a:lnTo>
                      <a:pt x="70" y="3"/>
                    </a:lnTo>
                    <a:lnTo>
                      <a:pt x="62" y="7"/>
                    </a:lnTo>
                    <a:lnTo>
                      <a:pt x="62" y="7"/>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400"/>
              <p:cNvSpPr>
                <a:spLocks/>
              </p:cNvSpPr>
              <p:nvPr/>
            </p:nvSpPr>
            <p:spPr bwMode="auto">
              <a:xfrm>
                <a:off x="2752725" y="1492250"/>
                <a:ext cx="101600" cy="69850"/>
              </a:xfrm>
              <a:custGeom>
                <a:avLst/>
                <a:gdLst>
                  <a:gd name="T0" fmla="*/ 21 w 64"/>
                  <a:gd name="T1" fmla="*/ 16 h 44"/>
                  <a:gd name="T2" fmla="*/ 21 w 64"/>
                  <a:gd name="T3" fmla="*/ 16 h 44"/>
                  <a:gd name="T4" fmla="*/ 14 w 64"/>
                  <a:gd name="T5" fmla="*/ 28 h 44"/>
                  <a:gd name="T6" fmla="*/ 14 w 64"/>
                  <a:gd name="T7" fmla="*/ 28 h 44"/>
                  <a:gd name="T8" fmla="*/ 9 w 64"/>
                  <a:gd name="T9" fmla="*/ 37 h 44"/>
                  <a:gd name="T10" fmla="*/ 4 w 64"/>
                  <a:gd name="T11" fmla="*/ 41 h 44"/>
                  <a:gd name="T12" fmla="*/ 0 w 64"/>
                  <a:gd name="T13" fmla="*/ 44 h 44"/>
                  <a:gd name="T14" fmla="*/ 0 w 64"/>
                  <a:gd name="T15" fmla="*/ 44 h 44"/>
                  <a:gd name="T16" fmla="*/ 7 w 64"/>
                  <a:gd name="T17" fmla="*/ 43 h 44"/>
                  <a:gd name="T18" fmla="*/ 13 w 64"/>
                  <a:gd name="T19" fmla="*/ 40 h 44"/>
                  <a:gd name="T20" fmla="*/ 22 w 64"/>
                  <a:gd name="T21" fmla="*/ 35 h 44"/>
                  <a:gd name="T22" fmla="*/ 22 w 64"/>
                  <a:gd name="T23" fmla="*/ 35 h 44"/>
                  <a:gd name="T24" fmla="*/ 27 w 64"/>
                  <a:gd name="T25" fmla="*/ 29 h 44"/>
                  <a:gd name="T26" fmla="*/ 33 w 64"/>
                  <a:gd name="T27" fmla="*/ 24 h 44"/>
                  <a:gd name="T28" fmla="*/ 42 w 64"/>
                  <a:gd name="T29" fmla="*/ 12 h 44"/>
                  <a:gd name="T30" fmla="*/ 42 w 64"/>
                  <a:gd name="T31" fmla="*/ 12 h 44"/>
                  <a:gd name="T32" fmla="*/ 49 w 64"/>
                  <a:gd name="T33" fmla="*/ 6 h 44"/>
                  <a:gd name="T34" fmla="*/ 57 w 64"/>
                  <a:gd name="T35" fmla="*/ 2 h 44"/>
                  <a:gd name="T36" fmla="*/ 57 w 64"/>
                  <a:gd name="T37" fmla="*/ 2 h 44"/>
                  <a:gd name="T38" fmla="*/ 60 w 64"/>
                  <a:gd name="T39" fmla="*/ 1 h 44"/>
                  <a:gd name="T40" fmla="*/ 64 w 64"/>
                  <a:gd name="T41" fmla="*/ 0 h 44"/>
                  <a:gd name="T42" fmla="*/ 64 w 64"/>
                  <a:gd name="T43" fmla="*/ 0 h 44"/>
                  <a:gd name="T44" fmla="*/ 50 w 64"/>
                  <a:gd name="T45" fmla="*/ 0 h 44"/>
                  <a:gd name="T46" fmla="*/ 45 w 64"/>
                  <a:gd name="T47" fmla="*/ 0 h 44"/>
                  <a:gd name="T48" fmla="*/ 38 w 64"/>
                  <a:gd name="T49" fmla="*/ 1 h 44"/>
                  <a:gd name="T50" fmla="*/ 38 w 64"/>
                  <a:gd name="T51" fmla="*/ 1 h 44"/>
                  <a:gd name="T52" fmla="*/ 33 w 64"/>
                  <a:gd name="T53" fmla="*/ 4 h 44"/>
                  <a:gd name="T54" fmla="*/ 29 w 64"/>
                  <a:gd name="T55" fmla="*/ 8 h 44"/>
                  <a:gd name="T56" fmla="*/ 21 w 64"/>
                  <a:gd name="T57" fmla="*/ 16 h 44"/>
                  <a:gd name="T58" fmla="*/ 21 w 64"/>
                  <a:gd name="T5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44">
                    <a:moveTo>
                      <a:pt x="21" y="16"/>
                    </a:moveTo>
                    <a:lnTo>
                      <a:pt x="21" y="16"/>
                    </a:lnTo>
                    <a:lnTo>
                      <a:pt x="14" y="28"/>
                    </a:lnTo>
                    <a:lnTo>
                      <a:pt x="14" y="28"/>
                    </a:lnTo>
                    <a:lnTo>
                      <a:pt x="9" y="37"/>
                    </a:lnTo>
                    <a:lnTo>
                      <a:pt x="4" y="41"/>
                    </a:lnTo>
                    <a:lnTo>
                      <a:pt x="0" y="44"/>
                    </a:lnTo>
                    <a:lnTo>
                      <a:pt x="0" y="44"/>
                    </a:lnTo>
                    <a:lnTo>
                      <a:pt x="7" y="43"/>
                    </a:lnTo>
                    <a:lnTo>
                      <a:pt x="13" y="40"/>
                    </a:lnTo>
                    <a:lnTo>
                      <a:pt x="22" y="35"/>
                    </a:lnTo>
                    <a:lnTo>
                      <a:pt x="22" y="35"/>
                    </a:lnTo>
                    <a:lnTo>
                      <a:pt x="27" y="29"/>
                    </a:lnTo>
                    <a:lnTo>
                      <a:pt x="33" y="24"/>
                    </a:lnTo>
                    <a:lnTo>
                      <a:pt x="42" y="12"/>
                    </a:lnTo>
                    <a:lnTo>
                      <a:pt x="42" y="12"/>
                    </a:lnTo>
                    <a:lnTo>
                      <a:pt x="49" y="6"/>
                    </a:lnTo>
                    <a:lnTo>
                      <a:pt x="57" y="2"/>
                    </a:lnTo>
                    <a:lnTo>
                      <a:pt x="57" y="2"/>
                    </a:lnTo>
                    <a:lnTo>
                      <a:pt x="60" y="1"/>
                    </a:lnTo>
                    <a:lnTo>
                      <a:pt x="64" y="0"/>
                    </a:lnTo>
                    <a:lnTo>
                      <a:pt x="64" y="0"/>
                    </a:lnTo>
                    <a:lnTo>
                      <a:pt x="50" y="0"/>
                    </a:lnTo>
                    <a:lnTo>
                      <a:pt x="45" y="0"/>
                    </a:lnTo>
                    <a:lnTo>
                      <a:pt x="38" y="1"/>
                    </a:lnTo>
                    <a:lnTo>
                      <a:pt x="38" y="1"/>
                    </a:lnTo>
                    <a:lnTo>
                      <a:pt x="33" y="4"/>
                    </a:lnTo>
                    <a:lnTo>
                      <a:pt x="29" y="8"/>
                    </a:lnTo>
                    <a:lnTo>
                      <a:pt x="21" y="16"/>
                    </a:lnTo>
                    <a:lnTo>
                      <a:pt x="21" y="1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401"/>
              <p:cNvSpPr>
                <a:spLocks/>
              </p:cNvSpPr>
              <p:nvPr/>
            </p:nvSpPr>
            <p:spPr bwMode="auto">
              <a:xfrm>
                <a:off x="2762250" y="1493837"/>
                <a:ext cx="130175" cy="84138"/>
              </a:xfrm>
              <a:custGeom>
                <a:avLst/>
                <a:gdLst>
                  <a:gd name="T0" fmla="*/ 78 w 82"/>
                  <a:gd name="T1" fmla="*/ 3 h 53"/>
                  <a:gd name="T2" fmla="*/ 78 w 82"/>
                  <a:gd name="T3" fmla="*/ 3 h 53"/>
                  <a:gd name="T4" fmla="*/ 79 w 82"/>
                  <a:gd name="T5" fmla="*/ 1 h 53"/>
                  <a:gd name="T6" fmla="*/ 82 w 82"/>
                  <a:gd name="T7" fmla="*/ 0 h 53"/>
                  <a:gd name="T8" fmla="*/ 82 w 82"/>
                  <a:gd name="T9" fmla="*/ 0 h 53"/>
                  <a:gd name="T10" fmla="*/ 75 w 82"/>
                  <a:gd name="T11" fmla="*/ 0 h 53"/>
                  <a:gd name="T12" fmla="*/ 67 w 82"/>
                  <a:gd name="T13" fmla="*/ 0 h 53"/>
                  <a:gd name="T14" fmla="*/ 61 w 82"/>
                  <a:gd name="T15" fmla="*/ 1 h 53"/>
                  <a:gd name="T16" fmla="*/ 54 w 82"/>
                  <a:gd name="T17" fmla="*/ 5 h 53"/>
                  <a:gd name="T18" fmla="*/ 54 w 82"/>
                  <a:gd name="T19" fmla="*/ 5 h 53"/>
                  <a:gd name="T20" fmla="*/ 47 w 82"/>
                  <a:gd name="T21" fmla="*/ 8 h 53"/>
                  <a:gd name="T22" fmla="*/ 42 w 82"/>
                  <a:gd name="T23" fmla="*/ 12 h 53"/>
                  <a:gd name="T24" fmla="*/ 34 w 82"/>
                  <a:gd name="T25" fmla="*/ 23 h 53"/>
                  <a:gd name="T26" fmla="*/ 34 w 82"/>
                  <a:gd name="T27" fmla="*/ 23 h 53"/>
                  <a:gd name="T28" fmla="*/ 25 w 82"/>
                  <a:gd name="T29" fmla="*/ 32 h 53"/>
                  <a:gd name="T30" fmla="*/ 21 w 82"/>
                  <a:gd name="T31" fmla="*/ 35 h 53"/>
                  <a:gd name="T32" fmla="*/ 17 w 82"/>
                  <a:gd name="T33" fmla="*/ 39 h 53"/>
                  <a:gd name="T34" fmla="*/ 17 w 82"/>
                  <a:gd name="T35" fmla="*/ 39 h 53"/>
                  <a:gd name="T36" fmla="*/ 9 w 82"/>
                  <a:gd name="T37" fmla="*/ 43 h 53"/>
                  <a:gd name="T38" fmla="*/ 4 w 82"/>
                  <a:gd name="T39" fmla="*/ 46 h 53"/>
                  <a:gd name="T40" fmla="*/ 0 w 82"/>
                  <a:gd name="T41" fmla="*/ 46 h 53"/>
                  <a:gd name="T42" fmla="*/ 0 w 82"/>
                  <a:gd name="T43" fmla="*/ 46 h 53"/>
                  <a:gd name="T44" fmla="*/ 5 w 82"/>
                  <a:gd name="T45" fmla="*/ 49 h 53"/>
                  <a:gd name="T46" fmla="*/ 11 w 82"/>
                  <a:gd name="T47" fmla="*/ 51 h 53"/>
                  <a:gd name="T48" fmla="*/ 23 w 82"/>
                  <a:gd name="T49" fmla="*/ 53 h 53"/>
                  <a:gd name="T50" fmla="*/ 34 w 82"/>
                  <a:gd name="T51" fmla="*/ 51 h 53"/>
                  <a:gd name="T52" fmla="*/ 39 w 82"/>
                  <a:gd name="T53" fmla="*/ 49 h 53"/>
                  <a:gd name="T54" fmla="*/ 44 w 82"/>
                  <a:gd name="T55" fmla="*/ 46 h 53"/>
                  <a:gd name="T56" fmla="*/ 44 w 82"/>
                  <a:gd name="T57" fmla="*/ 46 h 53"/>
                  <a:gd name="T58" fmla="*/ 52 w 82"/>
                  <a:gd name="T59" fmla="*/ 39 h 53"/>
                  <a:gd name="T60" fmla="*/ 59 w 82"/>
                  <a:gd name="T61" fmla="*/ 31 h 53"/>
                  <a:gd name="T62" fmla="*/ 70 w 82"/>
                  <a:gd name="T63" fmla="*/ 13 h 53"/>
                  <a:gd name="T64" fmla="*/ 70 w 82"/>
                  <a:gd name="T65" fmla="*/ 13 h 53"/>
                  <a:gd name="T66" fmla="*/ 73 w 82"/>
                  <a:gd name="T67" fmla="*/ 8 h 53"/>
                  <a:gd name="T68" fmla="*/ 78 w 82"/>
                  <a:gd name="T69" fmla="*/ 3 h 53"/>
                  <a:gd name="T70" fmla="*/ 78 w 82"/>
                  <a:gd name="T7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3">
                    <a:moveTo>
                      <a:pt x="78" y="3"/>
                    </a:moveTo>
                    <a:lnTo>
                      <a:pt x="78" y="3"/>
                    </a:lnTo>
                    <a:lnTo>
                      <a:pt x="79" y="1"/>
                    </a:lnTo>
                    <a:lnTo>
                      <a:pt x="82" y="0"/>
                    </a:lnTo>
                    <a:lnTo>
                      <a:pt x="82" y="0"/>
                    </a:lnTo>
                    <a:lnTo>
                      <a:pt x="75" y="0"/>
                    </a:lnTo>
                    <a:lnTo>
                      <a:pt x="67" y="0"/>
                    </a:lnTo>
                    <a:lnTo>
                      <a:pt x="61" y="1"/>
                    </a:lnTo>
                    <a:lnTo>
                      <a:pt x="54" y="5"/>
                    </a:lnTo>
                    <a:lnTo>
                      <a:pt x="54" y="5"/>
                    </a:lnTo>
                    <a:lnTo>
                      <a:pt x="47" y="8"/>
                    </a:lnTo>
                    <a:lnTo>
                      <a:pt x="42" y="12"/>
                    </a:lnTo>
                    <a:lnTo>
                      <a:pt x="34" y="23"/>
                    </a:lnTo>
                    <a:lnTo>
                      <a:pt x="34" y="23"/>
                    </a:lnTo>
                    <a:lnTo>
                      <a:pt x="25" y="32"/>
                    </a:lnTo>
                    <a:lnTo>
                      <a:pt x="21" y="35"/>
                    </a:lnTo>
                    <a:lnTo>
                      <a:pt x="17" y="39"/>
                    </a:lnTo>
                    <a:lnTo>
                      <a:pt x="17" y="39"/>
                    </a:lnTo>
                    <a:lnTo>
                      <a:pt x="9" y="43"/>
                    </a:lnTo>
                    <a:lnTo>
                      <a:pt x="4" y="46"/>
                    </a:lnTo>
                    <a:lnTo>
                      <a:pt x="0" y="46"/>
                    </a:lnTo>
                    <a:lnTo>
                      <a:pt x="0" y="46"/>
                    </a:lnTo>
                    <a:lnTo>
                      <a:pt x="5" y="49"/>
                    </a:lnTo>
                    <a:lnTo>
                      <a:pt x="11" y="51"/>
                    </a:lnTo>
                    <a:lnTo>
                      <a:pt x="23" y="53"/>
                    </a:lnTo>
                    <a:lnTo>
                      <a:pt x="34" y="51"/>
                    </a:lnTo>
                    <a:lnTo>
                      <a:pt x="39" y="49"/>
                    </a:lnTo>
                    <a:lnTo>
                      <a:pt x="44" y="46"/>
                    </a:lnTo>
                    <a:lnTo>
                      <a:pt x="44" y="46"/>
                    </a:lnTo>
                    <a:lnTo>
                      <a:pt x="52" y="39"/>
                    </a:lnTo>
                    <a:lnTo>
                      <a:pt x="59" y="31"/>
                    </a:lnTo>
                    <a:lnTo>
                      <a:pt x="70" y="13"/>
                    </a:lnTo>
                    <a:lnTo>
                      <a:pt x="70" y="13"/>
                    </a:lnTo>
                    <a:lnTo>
                      <a:pt x="73" y="8"/>
                    </a:lnTo>
                    <a:lnTo>
                      <a:pt x="78" y="3"/>
                    </a:lnTo>
                    <a:lnTo>
                      <a:pt x="78" y="3"/>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402"/>
              <p:cNvSpPr>
                <a:spLocks/>
              </p:cNvSpPr>
              <p:nvPr/>
            </p:nvSpPr>
            <p:spPr bwMode="auto">
              <a:xfrm>
                <a:off x="2624138" y="1577975"/>
                <a:ext cx="119062" cy="82550"/>
              </a:xfrm>
              <a:custGeom>
                <a:avLst/>
                <a:gdLst>
                  <a:gd name="T0" fmla="*/ 26 w 75"/>
                  <a:gd name="T1" fmla="*/ 14 h 52"/>
                  <a:gd name="T2" fmla="*/ 26 w 75"/>
                  <a:gd name="T3" fmla="*/ 14 h 52"/>
                  <a:gd name="T4" fmla="*/ 37 w 75"/>
                  <a:gd name="T5" fmla="*/ 28 h 52"/>
                  <a:gd name="T6" fmla="*/ 42 w 75"/>
                  <a:gd name="T7" fmla="*/ 35 h 52"/>
                  <a:gd name="T8" fmla="*/ 49 w 75"/>
                  <a:gd name="T9" fmla="*/ 41 h 52"/>
                  <a:gd name="T10" fmla="*/ 49 w 75"/>
                  <a:gd name="T11" fmla="*/ 41 h 52"/>
                  <a:gd name="T12" fmla="*/ 54 w 75"/>
                  <a:gd name="T13" fmla="*/ 45 h 52"/>
                  <a:gd name="T14" fmla="*/ 61 w 75"/>
                  <a:gd name="T15" fmla="*/ 48 h 52"/>
                  <a:gd name="T16" fmla="*/ 68 w 75"/>
                  <a:gd name="T17" fmla="*/ 51 h 52"/>
                  <a:gd name="T18" fmla="*/ 75 w 75"/>
                  <a:gd name="T19" fmla="*/ 52 h 52"/>
                  <a:gd name="T20" fmla="*/ 75 w 75"/>
                  <a:gd name="T21" fmla="*/ 52 h 52"/>
                  <a:gd name="T22" fmla="*/ 69 w 75"/>
                  <a:gd name="T23" fmla="*/ 50 h 52"/>
                  <a:gd name="T24" fmla="*/ 65 w 75"/>
                  <a:gd name="T25" fmla="*/ 44 h 52"/>
                  <a:gd name="T26" fmla="*/ 60 w 75"/>
                  <a:gd name="T27" fmla="*/ 35 h 52"/>
                  <a:gd name="T28" fmla="*/ 60 w 75"/>
                  <a:gd name="T29" fmla="*/ 35 h 52"/>
                  <a:gd name="T30" fmla="*/ 56 w 75"/>
                  <a:gd name="T31" fmla="*/ 27 h 52"/>
                  <a:gd name="T32" fmla="*/ 50 w 75"/>
                  <a:gd name="T33" fmla="*/ 20 h 52"/>
                  <a:gd name="T34" fmla="*/ 50 w 75"/>
                  <a:gd name="T35" fmla="*/ 20 h 52"/>
                  <a:gd name="T36" fmla="*/ 42 w 75"/>
                  <a:gd name="T37" fmla="*/ 9 h 52"/>
                  <a:gd name="T38" fmla="*/ 37 w 75"/>
                  <a:gd name="T39" fmla="*/ 6 h 52"/>
                  <a:gd name="T40" fmla="*/ 30 w 75"/>
                  <a:gd name="T41" fmla="*/ 2 h 52"/>
                  <a:gd name="T42" fmla="*/ 30 w 75"/>
                  <a:gd name="T43" fmla="*/ 2 h 52"/>
                  <a:gd name="T44" fmla="*/ 23 w 75"/>
                  <a:gd name="T45" fmla="*/ 1 h 52"/>
                  <a:gd name="T46" fmla="*/ 15 w 75"/>
                  <a:gd name="T47" fmla="*/ 0 h 52"/>
                  <a:gd name="T48" fmla="*/ 0 w 75"/>
                  <a:gd name="T49" fmla="*/ 1 h 52"/>
                  <a:gd name="T50" fmla="*/ 0 w 75"/>
                  <a:gd name="T51" fmla="*/ 1 h 52"/>
                  <a:gd name="T52" fmla="*/ 6 w 75"/>
                  <a:gd name="T53" fmla="*/ 1 h 52"/>
                  <a:gd name="T54" fmla="*/ 10 w 75"/>
                  <a:gd name="T55" fmla="*/ 4 h 52"/>
                  <a:gd name="T56" fmla="*/ 10 w 75"/>
                  <a:gd name="T57" fmla="*/ 4 h 52"/>
                  <a:gd name="T58" fmla="*/ 18 w 75"/>
                  <a:gd name="T59" fmla="*/ 8 h 52"/>
                  <a:gd name="T60" fmla="*/ 26 w 75"/>
                  <a:gd name="T61" fmla="*/ 14 h 52"/>
                  <a:gd name="T62" fmla="*/ 26 w 75"/>
                  <a:gd name="T63" fmla="*/ 1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52">
                    <a:moveTo>
                      <a:pt x="26" y="14"/>
                    </a:moveTo>
                    <a:lnTo>
                      <a:pt x="26" y="14"/>
                    </a:lnTo>
                    <a:lnTo>
                      <a:pt x="37" y="28"/>
                    </a:lnTo>
                    <a:lnTo>
                      <a:pt x="42" y="35"/>
                    </a:lnTo>
                    <a:lnTo>
                      <a:pt x="49" y="41"/>
                    </a:lnTo>
                    <a:lnTo>
                      <a:pt x="49" y="41"/>
                    </a:lnTo>
                    <a:lnTo>
                      <a:pt x="54" y="45"/>
                    </a:lnTo>
                    <a:lnTo>
                      <a:pt x="61" y="48"/>
                    </a:lnTo>
                    <a:lnTo>
                      <a:pt x="68" y="51"/>
                    </a:lnTo>
                    <a:lnTo>
                      <a:pt x="75" y="52"/>
                    </a:lnTo>
                    <a:lnTo>
                      <a:pt x="75" y="52"/>
                    </a:lnTo>
                    <a:lnTo>
                      <a:pt x="69" y="50"/>
                    </a:lnTo>
                    <a:lnTo>
                      <a:pt x="65" y="44"/>
                    </a:lnTo>
                    <a:lnTo>
                      <a:pt x="60" y="35"/>
                    </a:lnTo>
                    <a:lnTo>
                      <a:pt x="60" y="35"/>
                    </a:lnTo>
                    <a:lnTo>
                      <a:pt x="56" y="27"/>
                    </a:lnTo>
                    <a:lnTo>
                      <a:pt x="50" y="20"/>
                    </a:lnTo>
                    <a:lnTo>
                      <a:pt x="50" y="20"/>
                    </a:lnTo>
                    <a:lnTo>
                      <a:pt x="42" y="9"/>
                    </a:lnTo>
                    <a:lnTo>
                      <a:pt x="37" y="6"/>
                    </a:lnTo>
                    <a:lnTo>
                      <a:pt x="30" y="2"/>
                    </a:lnTo>
                    <a:lnTo>
                      <a:pt x="30" y="2"/>
                    </a:lnTo>
                    <a:lnTo>
                      <a:pt x="23" y="1"/>
                    </a:lnTo>
                    <a:lnTo>
                      <a:pt x="15" y="0"/>
                    </a:lnTo>
                    <a:lnTo>
                      <a:pt x="0" y="1"/>
                    </a:lnTo>
                    <a:lnTo>
                      <a:pt x="0" y="1"/>
                    </a:lnTo>
                    <a:lnTo>
                      <a:pt x="6" y="1"/>
                    </a:lnTo>
                    <a:lnTo>
                      <a:pt x="10" y="4"/>
                    </a:lnTo>
                    <a:lnTo>
                      <a:pt x="10" y="4"/>
                    </a:lnTo>
                    <a:lnTo>
                      <a:pt x="18" y="8"/>
                    </a:lnTo>
                    <a:lnTo>
                      <a:pt x="26" y="14"/>
                    </a:lnTo>
                    <a:lnTo>
                      <a:pt x="26" y="1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403"/>
              <p:cNvSpPr>
                <a:spLocks/>
              </p:cNvSpPr>
              <p:nvPr/>
            </p:nvSpPr>
            <p:spPr bwMode="auto">
              <a:xfrm>
                <a:off x="2579688" y="1579562"/>
                <a:ext cx="153987" cy="98425"/>
              </a:xfrm>
              <a:custGeom>
                <a:avLst/>
                <a:gdLst>
                  <a:gd name="T0" fmla="*/ 15 w 97"/>
                  <a:gd name="T1" fmla="*/ 16 h 62"/>
                  <a:gd name="T2" fmla="*/ 15 w 97"/>
                  <a:gd name="T3" fmla="*/ 16 h 62"/>
                  <a:gd name="T4" fmla="*/ 27 w 97"/>
                  <a:gd name="T5" fmla="*/ 38 h 62"/>
                  <a:gd name="T6" fmla="*/ 34 w 97"/>
                  <a:gd name="T7" fmla="*/ 47 h 62"/>
                  <a:gd name="T8" fmla="*/ 39 w 97"/>
                  <a:gd name="T9" fmla="*/ 51 h 62"/>
                  <a:gd name="T10" fmla="*/ 45 w 97"/>
                  <a:gd name="T11" fmla="*/ 55 h 62"/>
                  <a:gd name="T12" fmla="*/ 45 w 97"/>
                  <a:gd name="T13" fmla="*/ 55 h 62"/>
                  <a:gd name="T14" fmla="*/ 50 w 97"/>
                  <a:gd name="T15" fmla="*/ 58 h 62"/>
                  <a:gd name="T16" fmla="*/ 57 w 97"/>
                  <a:gd name="T17" fmla="*/ 61 h 62"/>
                  <a:gd name="T18" fmla="*/ 64 w 97"/>
                  <a:gd name="T19" fmla="*/ 62 h 62"/>
                  <a:gd name="T20" fmla="*/ 70 w 97"/>
                  <a:gd name="T21" fmla="*/ 62 h 62"/>
                  <a:gd name="T22" fmla="*/ 77 w 97"/>
                  <a:gd name="T23" fmla="*/ 62 h 62"/>
                  <a:gd name="T24" fmla="*/ 84 w 97"/>
                  <a:gd name="T25" fmla="*/ 61 h 62"/>
                  <a:gd name="T26" fmla="*/ 91 w 97"/>
                  <a:gd name="T27" fmla="*/ 58 h 62"/>
                  <a:gd name="T28" fmla="*/ 97 w 97"/>
                  <a:gd name="T29" fmla="*/ 55 h 62"/>
                  <a:gd name="T30" fmla="*/ 97 w 97"/>
                  <a:gd name="T31" fmla="*/ 55 h 62"/>
                  <a:gd name="T32" fmla="*/ 92 w 97"/>
                  <a:gd name="T33" fmla="*/ 54 h 62"/>
                  <a:gd name="T34" fmla="*/ 86 w 97"/>
                  <a:gd name="T35" fmla="*/ 51 h 62"/>
                  <a:gd name="T36" fmla="*/ 76 w 97"/>
                  <a:gd name="T37" fmla="*/ 47 h 62"/>
                  <a:gd name="T38" fmla="*/ 76 w 97"/>
                  <a:gd name="T39" fmla="*/ 47 h 62"/>
                  <a:gd name="T40" fmla="*/ 72 w 97"/>
                  <a:gd name="T41" fmla="*/ 43 h 62"/>
                  <a:gd name="T42" fmla="*/ 66 w 97"/>
                  <a:gd name="T43" fmla="*/ 38 h 62"/>
                  <a:gd name="T44" fmla="*/ 58 w 97"/>
                  <a:gd name="T45" fmla="*/ 28 h 62"/>
                  <a:gd name="T46" fmla="*/ 58 w 97"/>
                  <a:gd name="T47" fmla="*/ 28 h 62"/>
                  <a:gd name="T48" fmla="*/ 47 w 97"/>
                  <a:gd name="T49" fmla="*/ 16 h 62"/>
                  <a:gd name="T50" fmla="*/ 42 w 97"/>
                  <a:gd name="T51" fmla="*/ 11 h 62"/>
                  <a:gd name="T52" fmla="*/ 34 w 97"/>
                  <a:gd name="T53" fmla="*/ 7 h 62"/>
                  <a:gd name="T54" fmla="*/ 34 w 97"/>
                  <a:gd name="T55" fmla="*/ 7 h 62"/>
                  <a:gd name="T56" fmla="*/ 26 w 97"/>
                  <a:gd name="T57" fmla="*/ 3 h 62"/>
                  <a:gd name="T58" fmla="*/ 18 w 97"/>
                  <a:gd name="T59" fmla="*/ 1 h 62"/>
                  <a:gd name="T60" fmla="*/ 10 w 97"/>
                  <a:gd name="T61" fmla="*/ 0 h 62"/>
                  <a:gd name="T62" fmla="*/ 0 w 97"/>
                  <a:gd name="T63" fmla="*/ 0 h 62"/>
                  <a:gd name="T64" fmla="*/ 0 w 97"/>
                  <a:gd name="T65" fmla="*/ 0 h 62"/>
                  <a:gd name="T66" fmla="*/ 3 w 97"/>
                  <a:gd name="T67" fmla="*/ 3 h 62"/>
                  <a:gd name="T68" fmla="*/ 5 w 97"/>
                  <a:gd name="T69" fmla="*/ 4 h 62"/>
                  <a:gd name="T70" fmla="*/ 5 w 97"/>
                  <a:gd name="T71" fmla="*/ 4 h 62"/>
                  <a:gd name="T72" fmla="*/ 11 w 97"/>
                  <a:gd name="T73" fmla="*/ 9 h 62"/>
                  <a:gd name="T74" fmla="*/ 15 w 97"/>
                  <a:gd name="T75" fmla="*/ 16 h 62"/>
                  <a:gd name="T76" fmla="*/ 15 w 97"/>
                  <a:gd name="T77" fmla="*/ 1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7" h="62">
                    <a:moveTo>
                      <a:pt x="15" y="16"/>
                    </a:moveTo>
                    <a:lnTo>
                      <a:pt x="15" y="16"/>
                    </a:lnTo>
                    <a:lnTo>
                      <a:pt x="27" y="38"/>
                    </a:lnTo>
                    <a:lnTo>
                      <a:pt x="34" y="47"/>
                    </a:lnTo>
                    <a:lnTo>
                      <a:pt x="39" y="51"/>
                    </a:lnTo>
                    <a:lnTo>
                      <a:pt x="45" y="55"/>
                    </a:lnTo>
                    <a:lnTo>
                      <a:pt x="45" y="55"/>
                    </a:lnTo>
                    <a:lnTo>
                      <a:pt x="50" y="58"/>
                    </a:lnTo>
                    <a:lnTo>
                      <a:pt x="57" y="61"/>
                    </a:lnTo>
                    <a:lnTo>
                      <a:pt x="64" y="62"/>
                    </a:lnTo>
                    <a:lnTo>
                      <a:pt x="70" y="62"/>
                    </a:lnTo>
                    <a:lnTo>
                      <a:pt x="77" y="62"/>
                    </a:lnTo>
                    <a:lnTo>
                      <a:pt x="84" y="61"/>
                    </a:lnTo>
                    <a:lnTo>
                      <a:pt x="91" y="58"/>
                    </a:lnTo>
                    <a:lnTo>
                      <a:pt x="97" y="55"/>
                    </a:lnTo>
                    <a:lnTo>
                      <a:pt x="97" y="55"/>
                    </a:lnTo>
                    <a:lnTo>
                      <a:pt x="92" y="54"/>
                    </a:lnTo>
                    <a:lnTo>
                      <a:pt x="86" y="51"/>
                    </a:lnTo>
                    <a:lnTo>
                      <a:pt x="76" y="47"/>
                    </a:lnTo>
                    <a:lnTo>
                      <a:pt x="76" y="47"/>
                    </a:lnTo>
                    <a:lnTo>
                      <a:pt x="72" y="43"/>
                    </a:lnTo>
                    <a:lnTo>
                      <a:pt x="66" y="38"/>
                    </a:lnTo>
                    <a:lnTo>
                      <a:pt x="58" y="28"/>
                    </a:lnTo>
                    <a:lnTo>
                      <a:pt x="58" y="28"/>
                    </a:lnTo>
                    <a:lnTo>
                      <a:pt x="47" y="16"/>
                    </a:lnTo>
                    <a:lnTo>
                      <a:pt x="42" y="11"/>
                    </a:lnTo>
                    <a:lnTo>
                      <a:pt x="34" y="7"/>
                    </a:lnTo>
                    <a:lnTo>
                      <a:pt x="34" y="7"/>
                    </a:lnTo>
                    <a:lnTo>
                      <a:pt x="26" y="3"/>
                    </a:lnTo>
                    <a:lnTo>
                      <a:pt x="18" y="1"/>
                    </a:lnTo>
                    <a:lnTo>
                      <a:pt x="10" y="0"/>
                    </a:lnTo>
                    <a:lnTo>
                      <a:pt x="0" y="0"/>
                    </a:lnTo>
                    <a:lnTo>
                      <a:pt x="0" y="0"/>
                    </a:lnTo>
                    <a:lnTo>
                      <a:pt x="3" y="3"/>
                    </a:lnTo>
                    <a:lnTo>
                      <a:pt x="5" y="4"/>
                    </a:lnTo>
                    <a:lnTo>
                      <a:pt x="5" y="4"/>
                    </a:lnTo>
                    <a:lnTo>
                      <a:pt x="11" y="9"/>
                    </a:lnTo>
                    <a:lnTo>
                      <a:pt x="15" y="16"/>
                    </a:lnTo>
                    <a:lnTo>
                      <a:pt x="15" y="1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404"/>
              <p:cNvSpPr>
                <a:spLocks/>
              </p:cNvSpPr>
              <p:nvPr/>
            </p:nvSpPr>
            <p:spPr bwMode="auto">
              <a:xfrm>
                <a:off x="2641600" y="1492250"/>
                <a:ext cx="98425" cy="69850"/>
              </a:xfrm>
              <a:custGeom>
                <a:avLst/>
                <a:gdLst>
                  <a:gd name="T0" fmla="*/ 26 w 62"/>
                  <a:gd name="T1" fmla="*/ 1 h 44"/>
                  <a:gd name="T2" fmla="*/ 26 w 62"/>
                  <a:gd name="T3" fmla="*/ 1 h 44"/>
                  <a:gd name="T4" fmla="*/ 19 w 62"/>
                  <a:gd name="T5" fmla="*/ 0 h 44"/>
                  <a:gd name="T6" fmla="*/ 12 w 62"/>
                  <a:gd name="T7" fmla="*/ 0 h 44"/>
                  <a:gd name="T8" fmla="*/ 0 w 62"/>
                  <a:gd name="T9" fmla="*/ 0 h 44"/>
                  <a:gd name="T10" fmla="*/ 0 w 62"/>
                  <a:gd name="T11" fmla="*/ 0 h 44"/>
                  <a:gd name="T12" fmla="*/ 4 w 62"/>
                  <a:gd name="T13" fmla="*/ 1 h 44"/>
                  <a:gd name="T14" fmla="*/ 7 w 62"/>
                  <a:gd name="T15" fmla="*/ 2 h 44"/>
                  <a:gd name="T16" fmla="*/ 7 w 62"/>
                  <a:gd name="T17" fmla="*/ 2 h 44"/>
                  <a:gd name="T18" fmla="*/ 15 w 62"/>
                  <a:gd name="T19" fmla="*/ 6 h 44"/>
                  <a:gd name="T20" fmla="*/ 22 w 62"/>
                  <a:gd name="T21" fmla="*/ 12 h 44"/>
                  <a:gd name="T22" fmla="*/ 22 w 62"/>
                  <a:gd name="T23" fmla="*/ 12 h 44"/>
                  <a:gd name="T24" fmla="*/ 31 w 62"/>
                  <a:gd name="T25" fmla="*/ 24 h 44"/>
                  <a:gd name="T26" fmla="*/ 35 w 62"/>
                  <a:gd name="T27" fmla="*/ 29 h 44"/>
                  <a:gd name="T28" fmla="*/ 41 w 62"/>
                  <a:gd name="T29" fmla="*/ 35 h 44"/>
                  <a:gd name="T30" fmla="*/ 41 w 62"/>
                  <a:gd name="T31" fmla="*/ 35 h 44"/>
                  <a:gd name="T32" fmla="*/ 52 w 62"/>
                  <a:gd name="T33" fmla="*/ 40 h 44"/>
                  <a:gd name="T34" fmla="*/ 57 w 62"/>
                  <a:gd name="T35" fmla="*/ 43 h 44"/>
                  <a:gd name="T36" fmla="*/ 62 w 62"/>
                  <a:gd name="T37" fmla="*/ 44 h 44"/>
                  <a:gd name="T38" fmla="*/ 62 w 62"/>
                  <a:gd name="T39" fmla="*/ 44 h 44"/>
                  <a:gd name="T40" fmla="*/ 58 w 62"/>
                  <a:gd name="T41" fmla="*/ 41 h 44"/>
                  <a:gd name="T42" fmla="*/ 56 w 62"/>
                  <a:gd name="T43" fmla="*/ 37 h 44"/>
                  <a:gd name="T44" fmla="*/ 50 w 62"/>
                  <a:gd name="T45" fmla="*/ 28 h 44"/>
                  <a:gd name="T46" fmla="*/ 50 w 62"/>
                  <a:gd name="T47" fmla="*/ 28 h 44"/>
                  <a:gd name="T48" fmla="*/ 42 w 62"/>
                  <a:gd name="T49" fmla="*/ 16 h 44"/>
                  <a:gd name="T50" fmla="*/ 42 w 62"/>
                  <a:gd name="T51" fmla="*/ 16 h 44"/>
                  <a:gd name="T52" fmla="*/ 35 w 62"/>
                  <a:gd name="T53" fmla="*/ 8 h 44"/>
                  <a:gd name="T54" fmla="*/ 30 w 62"/>
                  <a:gd name="T55" fmla="*/ 4 h 44"/>
                  <a:gd name="T56" fmla="*/ 26 w 62"/>
                  <a:gd name="T57" fmla="*/ 1 h 44"/>
                  <a:gd name="T58" fmla="*/ 26 w 62"/>
                  <a:gd name="T5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2" h="44">
                    <a:moveTo>
                      <a:pt x="26" y="1"/>
                    </a:moveTo>
                    <a:lnTo>
                      <a:pt x="26" y="1"/>
                    </a:lnTo>
                    <a:lnTo>
                      <a:pt x="19" y="0"/>
                    </a:lnTo>
                    <a:lnTo>
                      <a:pt x="12" y="0"/>
                    </a:lnTo>
                    <a:lnTo>
                      <a:pt x="0" y="0"/>
                    </a:lnTo>
                    <a:lnTo>
                      <a:pt x="0" y="0"/>
                    </a:lnTo>
                    <a:lnTo>
                      <a:pt x="4" y="1"/>
                    </a:lnTo>
                    <a:lnTo>
                      <a:pt x="7" y="2"/>
                    </a:lnTo>
                    <a:lnTo>
                      <a:pt x="7" y="2"/>
                    </a:lnTo>
                    <a:lnTo>
                      <a:pt x="15" y="6"/>
                    </a:lnTo>
                    <a:lnTo>
                      <a:pt x="22" y="12"/>
                    </a:lnTo>
                    <a:lnTo>
                      <a:pt x="22" y="12"/>
                    </a:lnTo>
                    <a:lnTo>
                      <a:pt x="31" y="24"/>
                    </a:lnTo>
                    <a:lnTo>
                      <a:pt x="35" y="29"/>
                    </a:lnTo>
                    <a:lnTo>
                      <a:pt x="41" y="35"/>
                    </a:lnTo>
                    <a:lnTo>
                      <a:pt x="41" y="35"/>
                    </a:lnTo>
                    <a:lnTo>
                      <a:pt x="52" y="40"/>
                    </a:lnTo>
                    <a:lnTo>
                      <a:pt x="57" y="43"/>
                    </a:lnTo>
                    <a:lnTo>
                      <a:pt x="62" y="44"/>
                    </a:lnTo>
                    <a:lnTo>
                      <a:pt x="62" y="44"/>
                    </a:lnTo>
                    <a:lnTo>
                      <a:pt x="58" y="41"/>
                    </a:lnTo>
                    <a:lnTo>
                      <a:pt x="56" y="37"/>
                    </a:lnTo>
                    <a:lnTo>
                      <a:pt x="50" y="28"/>
                    </a:lnTo>
                    <a:lnTo>
                      <a:pt x="50" y="28"/>
                    </a:lnTo>
                    <a:lnTo>
                      <a:pt x="42" y="16"/>
                    </a:lnTo>
                    <a:lnTo>
                      <a:pt x="42" y="16"/>
                    </a:lnTo>
                    <a:lnTo>
                      <a:pt x="35" y="8"/>
                    </a:lnTo>
                    <a:lnTo>
                      <a:pt x="30" y="4"/>
                    </a:lnTo>
                    <a:lnTo>
                      <a:pt x="26" y="1"/>
                    </a:lnTo>
                    <a:lnTo>
                      <a:pt x="26" y="1"/>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405"/>
              <p:cNvSpPr>
                <a:spLocks/>
              </p:cNvSpPr>
              <p:nvPr/>
            </p:nvSpPr>
            <p:spPr bwMode="auto">
              <a:xfrm>
                <a:off x="2603500" y="1493837"/>
                <a:ext cx="130175" cy="84138"/>
              </a:xfrm>
              <a:custGeom>
                <a:avLst/>
                <a:gdLst>
                  <a:gd name="T0" fmla="*/ 0 w 82"/>
                  <a:gd name="T1" fmla="*/ 0 h 53"/>
                  <a:gd name="T2" fmla="*/ 0 w 82"/>
                  <a:gd name="T3" fmla="*/ 0 h 53"/>
                  <a:gd name="T4" fmla="*/ 1 w 82"/>
                  <a:gd name="T5" fmla="*/ 1 h 53"/>
                  <a:gd name="T6" fmla="*/ 4 w 82"/>
                  <a:gd name="T7" fmla="*/ 3 h 53"/>
                  <a:gd name="T8" fmla="*/ 4 w 82"/>
                  <a:gd name="T9" fmla="*/ 3 h 53"/>
                  <a:gd name="T10" fmla="*/ 8 w 82"/>
                  <a:gd name="T11" fmla="*/ 8 h 53"/>
                  <a:gd name="T12" fmla="*/ 12 w 82"/>
                  <a:gd name="T13" fmla="*/ 13 h 53"/>
                  <a:gd name="T14" fmla="*/ 12 w 82"/>
                  <a:gd name="T15" fmla="*/ 13 h 53"/>
                  <a:gd name="T16" fmla="*/ 23 w 82"/>
                  <a:gd name="T17" fmla="*/ 31 h 53"/>
                  <a:gd name="T18" fmla="*/ 28 w 82"/>
                  <a:gd name="T19" fmla="*/ 39 h 53"/>
                  <a:gd name="T20" fmla="*/ 36 w 82"/>
                  <a:gd name="T21" fmla="*/ 46 h 53"/>
                  <a:gd name="T22" fmla="*/ 36 w 82"/>
                  <a:gd name="T23" fmla="*/ 46 h 53"/>
                  <a:gd name="T24" fmla="*/ 42 w 82"/>
                  <a:gd name="T25" fmla="*/ 49 h 53"/>
                  <a:gd name="T26" fmla="*/ 47 w 82"/>
                  <a:gd name="T27" fmla="*/ 51 h 53"/>
                  <a:gd name="T28" fmla="*/ 59 w 82"/>
                  <a:gd name="T29" fmla="*/ 53 h 53"/>
                  <a:gd name="T30" fmla="*/ 71 w 82"/>
                  <a:gd name="T31" fmla="*/ 51 h 53"/>
                  <a:gd name="T32" fmla="*/ 77 w 82"/>
                  <a:gd name="T33" fmla="*/ 49 h 53"/>
                  <a:gd name="T34" fmla="*/ 82 w 82"/>
                  <a:gd name="T35" fmla="*/ 46 h 53"/>
                  <a:gd name="T36" fmla="*/ 82 w 82"/>
                  <a:gd name="T37" fmla="*/ 46 h 53"/>
                  <a:gd name="T38" fmla="*/ 77 w 82"/>
                  <a:gd name="T39" fmla="*/ 46 h 53"/>
                  <a:gd name="T40" fmla="*/ 73 w 82"/>
                  <a:gd name="T41" fmla="*/ 43 h 53"/>
                  <a:gd name="T42" fmla="*/ 65 w 82"/>
                  <a:gd name="T43" fmla="*/ 39 h 53"/>
                  <a:gd name="T44" fmla="*/ 65 w 82"/>
                  <a:gd name="T45" fmla="*/ 39 h 53"/>
                  <a:gd name="T46" fmla="*/ 59 w 82"/>
                  <a:gd name="T47" fmla="*/ 35 h 53"/>
                  <a:gd name="T48" fmla="*/ 55 w 82"/>
                  <a:gd name="T49" fmla="*/ 32 h 53"/>
                  <a:gd name="T50" fmla="*/ 49 w 82"/>
                  <a:gd name="T51" fmla="*/ 23 h 53"/>
                  <a:gd name="T52" fmla="*/ 49 w 82"/>
                  <a:gd name="T53" fmla="*/ 23 h 53"/>
                  <a:gd name="T54" fmla="*/ 39 w 82"/>
                  <a:gd name="T55" fmla="*/ 12 h 53"/>
                  <a:gd name="T56" fmla="*/ 35 w 82"/>
                  <a:gd name="T57" fmla="*/ 8 h 53"/>
                  <a:gd name="T58" fmla="*/ 28 w 82"/>
                  <a:gd name="T59" fmla="*/ 5 h 53"/>
                  <a:gd name="T60" fmla="*/ 28 w 82"/>
                  <a:gd name="T61" fmla="*/ 5 h 53"/>
                  <a:gd name="T62" fmla="*/ 22 w 82"/>
                  <a:gd name="T63" fmla="*/ 1 h 53"/>
                  <a:gd name="T64" fmla="*/ 15 w 82"/>
                  <a:gd name="T65" fmla="*/ 0 h 53"/>
                  <a:gd name="T66" fmla="*/ 7 w 82"/>
                  <a:gd name="T67" fmla="*/ 0 h 53"/>
                  <a:gd name="T68" fmla="*/ 0 w 82"/>
                  <a:gd name="T69" fmla="*/ 0 h 53"/>
                  <a:gd name="T70" fmla="*/ 0 w 82"/>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53">
                    <a:moveTo>
                      <a:pt x="0" y="0"/>
                    </a:moveTo>
                    <a:lnTo>
                      <a:pt x="0" y="0"/>
                    </a:lnTo>
                    <a:lnTo>
                      <a:pt x="1" y="1"/>
                    </a:lnTo>
                    <a:lnTo>
                      <a:pt x="4" y="3"/>
                    </a:lnTo>
                    <a:lnTo>
                      <a:pt x="4" y="3"/>
                    </a:lnTo>
                    <a:lnTo>
                      <a:pt x="8" y="8"/>
                    </a:lnTo>
                    <a:lnTo>
                      <a:pt x="12" y="13"/>
                    </a:lnTo>
                    <a:lnTo>
                      <a:pt x="12" y="13"/>
                    </a:lnTo>
                    <a:lnTo>
                      <a:pt x="23" y="31"/>
                    </a:lnTo>
                    <a:lnTo>
                      <a:pt x="28" y="39"/>
                    </a:lnTo>
                    <a:lnTo>
                      <a:pt x="36" y="46"/>
                    </a:lnTo>
                    <a:lnTo>
                      <a:pt x="36" y="46"/>
                    </a:lnTo>
                    <a:lnTo>
                      <a:pt x="42" y="49"/>
                    </a:lnTo>
                    <a:lnTo>
                      <a:pt x="47" y="51"/>
                    </a:lnTo>
                    <a:lnTo>
                      <a:pt x="59" y="53"/>
                    </a:lnTo>
                    <a:lnTo>
                      <a:pt x="71" y="51"/>
                    </a:lnTo>
                    <a:lnTo>
                      <a:pt x="77" y="49"/>
                    </a:lnTo>
                    <a:lnTo>
                      <a:pt x="82" y="46"/>
                    </a:lnTo>
                    <a:lnTo>
                      <a:pt x="82" y="46"/>
                    </a:lnTo>
                    <a:lnTo>
                      <a:pt x="77" y="46"/>
                    </a:lnTo>
                    <a:lnTo>
                      <a:pt x="73" y="43"/>
                    </a:lnTo>
                    <a:lnTo>
                      <a:pt x="65" y="39"/>
                    </a:lnTo>
                    <a:lnTo>
                      <a:pt x="65" y="39"/>
                    </a:lnTo>
                    <a:lnTo>
                      <a:pt x="59" y="35"/>
                    </a:lnTo>
                    <a:lnTo>
                      <a:pt x="55" y="32"/>
                    </a:lnTo>
                    <a:lnTo>
                      <a:pt x="49" y="23"/>
                    </a:lnTo>
                    <a:lnTo>
                      <a:pt x="49" y="23"/>
                    </a:lnTo>
                    <a:lnTo>
                      <a:pt x="39" y="12"/>
                    </a:lnTo>
                    <a:lnTo>
                      <a:pt x="35" y="8"/>
                    </a:lnTo>
                    <a:lnTo>
                      <a:pt x="28" y="5"/>
                    </a:lnTo>
                    <a:lnTo>
                      <a:pt x="28" y="5"/>
                    </a:lnTo>
                    <a:lnTo>
                      <a:pt x="22" y="1"/>
                    </a:lnTo>
                    <a:lnTo>
                      <a:pt x="15" y="0"/>
                    </a:lnTo>
                    <a:lnTo>
                      <a:pt x="7" y="0"/>
                    </a:lnTo>
                    <a:lnTo>
                      <a:pt x="0" y="0"/>
                    </a:lnTo>
                    <a:lnTo>
                      <a:pt x="0"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407"/>
              <p:cNvSpPr>
                <a:spLocks/>
              </p:cNvSpPr>
              <p:nvPr/>
            </p:nvSpPr>
            <p:spPr bwMode="auto">
              <a:xfrm>
                <a:off x="2746375" y="1427162"/>
                <a:ext cx="53975" cy="114300"/>
              </a:xfrm>
              <a:custGeom>
                <a:avLst/>
                <a:gdLst>
                  <a:gd name="T0" fmla="*/ 22 w 34"/>
                  <a:gd name="T1" fmla="*/ 24 h 72"/>
                  <a:gd name="T2" fmla="*/ 22 w 34"/>
                  <a:gd name="T3" fmla="*/ 24 h 72"/>
                  <a:gd name="T4" fmla="*/ 13 w 34"/>
                  <a:gd name="T5" fmla="*/ 37 h 72"/>
                  <a:gd name="T6" fmla="*/ 8 w 34"/>
                  <a:gd name="T7" fmla="*/ 42 h 72"/>
                  <a:gd name="T8" fmla="*/ 4 w 34"/>
                  <a:gd name="T9" fmla="*/ 49 h 72"/>
                  <a:gd name="T10" fmla="*/ 4 w 34"/>
                  <a:gd name="T11" fmla="*/ 49 h 72"/>
                  <a:gd name="T12" fmla="*/ 0 w 34"/>
                  <a:gd name="T13" fmla="*/ 59 h 72"/>
                  <a:gd name="T14" fmla="*/ 0 w 34"/>
                  <a:gd name="T15" fmla="*/ 66 h 72"/>
                  <a:gd name="T16" fmla="*/ 0 w 34"/>
                  <a:gd name="T17" fmla="*/ 72 h 72"/>
                  <a:gd name="T18" fmla="*/ 0 w 34"/>
                  <a:gd name="T19" fmla="*/ 72 h 72"/>
                  <a:gd name="T20" fmla="*/ 2 w 34"/>
                  <a:gd name="T21" fmla="*/ 68 h 72"/>
                  <a:gd name="T22" fmla="*/ 4 w 34"/>
                  <a:gd name="T23" fmla="*/ 62 h 72"/>
                  <a:gd name="T24" fmla="*/ 13 w 34"/>
                  <a:gd name="T25" fmla="*/ 55 h 72"/>
                  <a:gd name="T26" fmla="*/ 13 w 34"/>
                  <a:gd name="T27" fmla="*/ 55 h 72"/>
                  <a:gd name="T28" fmla="*/ 23 w 34"/>
                  <a:gd name="T29" fmla="*/ 46 h 72"/>
                  <a:gd name="T30" fmla="*/ 23 w 34"/>
                  <a:gd name="T31" fmla="*/ 46 h 72"/>
                  <a:gd name="T32" fmla="*/ 30 w 34"/>
                  <a:gd name="T33" fmla="*/ 37 h 72"/>
                  <a:gd name="T34" fmla="*/ 31 w 34"/>
                  <a:gd name="T35" fmla="*/ 31 h 72"/>
                  <a:gd name="T36" fmla="*/ 33 w 34"/>
                  <a:gd name="T37" fmla="*/ 26 h 72"/>
                  <a:gd name="T38" fmla="*/ 33 w 34"/>
                  <a:gd name="T39" fmla="*/ 26 h 72"/>
                  <a:gd name="T40" fmla="*/ 34 w 34"/>
                  <a:gd name="T41" fmla="*/ 19 h 72"/>
                  <a:gd name="T42" fmla="*/ 33 w 34"/>
                  <a:gd name="T43" fmla="*/ 14 h 72"/>
                  <a:gd name="T44" fmla="*/ 30 w 34"/>
                  <a:gd name="T45" fmla="*/ 0 h 72"/>
                  <a:gd name="T46" fmla="*/ 30 w 34"/>
                  <a:gd name="T47" fmla="*/ 0 h 72"/>
                  <a:gd name="T48" fmla="*/ 30 w 34"/>
                  <a:gd name="T49" fmla="*/ 4 h 72"/>
                  <a:gd name="T50" fmla="*/ 29 w 34"/>
                  <a:gd name="T51" fmla="*/ 8 h 72"/>
                  <a:gd name="T52" fmla="*/ 29 w 34"/>
                  <a:gd name="T53" fmla="*/ 8 h 72"/>
                  <a:gd name="T54" fmla="*/ 26 w 34"/>
                  <a:gd name="T55" fmla="*/ 16 h 72"/>
                  <a:gd name="T56" fmla="*/ 22 w 34"/>
                  <a:gd name="T57" fmla="*/ 24 h 72"/>
                  <a:gd name="T58" fmla="*/ 22 w 34"/>
                  <a:gd name="T59"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 h="72">
                    <a:moveTo>
                      <a:pt x="22" y="24"/>
                    </a:moveTo>
                    <a:lnTo>
                      <a:pt x="22" y="24"/>
                    </a:lnTo>
                    <a:lnTo>
                      <a:pt x="13" y="37"/>
                    </a:lnTo>
                    <a:lnTo>
                      <a:pt x="8" y="42"/>
                    </a:lnTo>
                    <a:lnTo>
                      <a:pt x="4" y="49"/>
                    </a:lnTo>
                    <a:lnTo>
                      <a:pt x="4" y="49"/>
                    </a:lnTo>
                    <a:lnTo>
                      <a:pt x="0" y="59"/>
                    </a:lnTo>
                    <a:lnTo>
                      <a:pt x="0" y="66"/>
                    </a:lnTo>
                    <a:lnTo>
                      <a:pt x="0" y="72"/>
                    </a:lnTo>
                    <a:lnTo>
                      <a:pt x="0" y="72"/>
                    </a:lnTo>
                    <a:lnTo>
                      <a:pt x="2" y="68"/>
                    </a:lnTo>
                    <a:lnTo>
                      <a:pt x="4" y="62"/>
                    </a:lnTo>
                    <a:lnTo>
                      <a:pt x="13" y="55"/>
                    </a:lnTo>
                    <a:lnTo>
                      <a:pt x="13" y="55"/>
                    </a:lnTo>
                    <a:lnTo>
                      <a:pt x="23" y="46"/>
                    </a:lnTo>
                    <a:lnTo>
                      <a:pt x="23" y="46"/>
                    </a:lnTo>
                    <a:lnTo>
                      <a:pt x="30" y="37"/>
                    </a:lnTo>
                    <a:lnTo>
                      <a:pt x="31" y="31"/>
                    </a:lnTo>
                    <a:lnTo>
                      <a:pt x="33" y="26"/>
                    </a:lnTo>
                    <a:lnTo>
                      <a:pt x="33" y="26"/>
                    </a:lnTo>
                    <a:lnTo>
                      <a:pt x="34" y="19"/>
                    </a:lnTo>
                    <a:lnTo>
                      <a:pt x="33" y="14"/>
                    </a:lnTo>
                    <a:lnTo>
                      <a:pt x="30" y="0"/>
                    </a:lnTo>
                    <a:lnTo>
                      <a:pt x="30" y="0"/>
                    </a:lnTo>
                    <a:lnTo>
                      <a:pt x="30" y="4"/>
                    </a:lnTo>
                    <a:lnTo>
                      <a:pt x="29" y="8"/>
                    </a:lnTo>
                    <a:lnTo>
                      <a:pt x="29" y="8"/>
                    </a:lnTo>
                    <a:lnTo>
                      <a:pt x="26" y="16"/>
                    </a:lnTo>
                    <a:lnTo>
                      <a:pt x="22" y="24"/>
                    </a:lnTo>
                    <a:lnTo>
                      <a:pt x="22" y="2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408"/>
              <p:cNvSpPr>
                <a:spLocks/>
              </p:cNvSpPr>
              <p:nvPr/>
            </p:nvSpPr>
            <p:spPr bwMode="auto">
              <a:xfrm>
                <a:off x="2719388" y="1390650"/>
                <a:ext cx="66675" cy="146050"/>
              </a:xfrm>
              <a:custGeom>
                <a:avLst/>
                <a:gdLst>
                  <a:gd name="T0" fmla="*/ 12 w 42"/>
                  <a:gd name="T1" fmla="*/ 92 h 92"/>
                  <a:gd name="T2" fmla="*/ 12 w 42"/>
                  <a:gd name="T3" fmla="*/ 92 h 92"/>
                  <a:gd name="T4" fmla="*/ 12 w 42"/>
                  <a:gd name="T5" fmla="*/ 87 h 92"/>
                  <a:gd name="T6" fmla="*/ 12 w 42"/>
                  <a:gd name="T7" fmla="*/ 82 h 92"/>
                  <a:gd name="T8" fmla="*/ 15 w 42"/>
                  <a:gd name="T9" fmla="*/ 73 h 92"/>
                  <a:gd name="T10" fmla="*/ 15 w 42"/>
                  <a:gd name="T11" fmla="*/ 73 h 92"/>
                  <a:gd name="T12" fmla="*/ 17 w 42"/>
                  <a:gd name="T13" fmla="*/ 68 h 92"/>
                  <a:gd name="T14" fmla="*/ 20 w 42"/>
                  <a:gd name="T15" fmla="*/ 62 h 92"/>
                  <a:gd name="T16" fmla="*/ 27 w 42"/>
                  <a:gd name="T17" fmla="*/ 54 h 92"/>
                  <a:gd name="T18" fmla="*/ 27 w 42"/>
                  <a:gd name="T19" fmla="*/ 54 h 92"/>
                  <a:gd name="T20" fmla="*/ 35 w 42"/>
                  <a:gd name="T21" fmla="*/ 43 h 92"/>
                  <a:gd name="T22" fmla="*/ 38 w 42"/>
                  <a:gd name="T23" fmla="*/ 37 h 92"/>
                  <a:gd name="T24" fmla="*/ 40 w 42"/>
                  <a:gd name="T25" fmla="*/ 30 h 92"/>
                  <a:gd name="T26" fmla="*/ 40 w 42"/>
                  <a:gd name="T27" fmla="*/ 30 h 92"/>
                  <a:gd name="T28" fmla="*/ 42 w 42"/>
                  <a:gd name="T29" fmla="*/ 23 h 92"/>
                  <a:gd name="T30" fmla="*/ 42 w 42"/>
                  <a:gd name="T31" fmla="*/ 15 h 92"/>
                  <a:gd name="T32" fmla="*/ 42 w 42"/>
                  <a:gd name="T33" fmla="*/ 8 h 92"/>
                  <a:gd name="T34" fmla="*/ 39 w 42"/>
                  <a:gd name="T35" fmla="*/ 0 h 92"/>
                  <a:gd name="T36" fmla="*/ 39 w 42"/>
                  <a:gd name="T37" fmla="*/ 0 h 92"/>
                  <a:gd name="T38" fmla="*/ 39 w 42"/>
                  <a:gd name="T39" fmla="*/ 3 h 92"/>
                  <a:gd name="T40" fmla="*/ 38 w 42"/>
                  <a:gd name="T41" fmla="*/ 6 h 92"/>
                  <a:gd name="T42" fmla="*/ 38 w 42"/>
                  <a:gd name="T43" fmla="*/ 6 h 92"/>
                  <a:gd name="T44" fmla="*/ 34 w 42"/>
                  <a:gd name="T45" fmla="*/ 11 h 92"/>
                  <a:gd name="T46" fmla="*/ 30 w 42"/>
                  <a:gd name="T47" fmla="*/ 16 h 92"/>
                  <a:gd name="T48" fmla="*/ 30 w 42"/>
                  <a:gd name="T49" fmla="*/ 16 h 92"/>
                  <a:gd name="T50" fmla="*/ 13 w 42"/>
                  <a:gd name="T51" fmla="*/ 30 h 92"/>
                  <a:gd name="T52" fmla="*/ 7 w 42"/>
                  <a:gd name="T53" fmla="*/ 38 h 92"/>
                  <a:gd name="T54" fmla="*/ 3 w 42"/>
                  <a:gd name="T55" fmla="*/ 47 h 92"/>
                  <a:gd name="T56" fmla="*/ 3 w 42"/>
                  <a:gd name="T57" fmla="*/ 47 h 92"/>
                  <a:gd name="T58" fmla="*/ 1 w 42"/>
                  <a:gd name="T59" fmla="*/ 53 h 92"/>
                  <a:gd name="T60" fmla="*/ 0 w 42"/>
                  <a:gd name="T61" fmla="*/ 60 h 92"/>
                  <a:gd name="T62" fmla="*/ 1 w 42"/>
                  <a:gd name="T63" fmla="*/ 70 h 92"/>
                  <a:gd name="T64" fmla="*/ 5 w 42"/>
                  <a:gd name="T65" fmla="*/ 81 h 92"/>
                  <a:gd name="T66" fmla="*/ 8 w 42"/>
                  <a:gd name="T67" fmla="*/ 87 h 92"/>
                  <a:gd name="T68" fmla="*/ 12 w 42"/>
                  <a:gd name="T69" fmla="*/ 92 h 92"/>
                  <a:gd name="T70" fmla="*/ 12 w 42"/>
                  <a:gd name="T7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92">
                    <a:moveTo>
                      <a:pt x="12" y="92"/>
                    </a:moveTo>
                    <a:lnTo>
                      <a:pt x="12" y="92"/>
                    </a:lnTo>
                    <a:lnTo>
                      <a:pt x="12" y="87"/>
                    </a:lnTo>
                    <a:lnTo>
                      <a:pt x="12" y="82"/>
                    </a:lnTo>
                    <a:lnTo>
                      <a:pt x="15" y="73"/>
                    </a:lnTo>
                    <a:lnTo>
                      <a:pt x="15" y="73"/>
                    </a:lnTo>
                    <a:lnTo>
                      <a:pt x="17" y="68"/>
                    </a:lnTo>
                    <a:lnTo>
                      <a:pt x="20" y="62"/>
                    </a:lnTo>
                    <a:lnTo>
                      <a:pt x="27" y="54"/>
                    </a:lnTo>
                    <a:lnTo>
                      <a:pt x="27" y="54"/>
                    </a:lnTo>
                    <a:lnTo>
                      <a:pt x="35" y="43"/>
                    </a:lnTo>
                    <a:lnTo>
                      <a:pt x="38" y="37"/>
                    </a:lnTo>
                    <a:lnTo>
                      <a:pt x="40" y="30"/>
                    </a:lnTo>
                    <a:lnTo>
                      <a:pt x="40" y="30"/>
                    </a:lnTo>
                    <a:lnTo>
                      <a:pt x="42" y="23"/>
                    </a:lnTo>
                    <a:lnTo>
                      <a:pt x="42" y="15"/>
                    </a:lnTo>
                    <a:lnTo>
                      <a:pt x="42" y="8"/>
                    </a:lnTo>
                    <a:lnTo>
                      <a:pt x="39" y="0"/>
                    </a:lnTo>
                    <a:lnTo>
                      <a:pt x="39" y="0"/>
                    </a:lnTo>
                    <a:lnTo>
                      <a:pt x="39" y="3"/>
                    </a:lnTo>
                    <a:lnTo>
                      <a:pt x="38" y="6"/>
                    </a:lnTo>
                    <a:lnTo>
                      <a:pt x="38" y="6"/>
                    </a:lnTo>
                    <a:lnTo>
                      <a:pt x="34" y="11"/>
                    </a:lnTo>
                    <a:lnTo>
                      <a:pt x="30" y="16"/>
                    </a:lnTo>
                    <a:lnTo>
                      <a:pt x="30" y="16"/>
                    </a:lnTo>
                    <a:lnTo>
                      <a:pt x="13" y="30"/>
                    </a:lnTo>
                    <a:lnTo>
                      <a:pt x="7" y="38"/>
                    </a:lnTo>
                    <a:lnTo>
                      <a:pt x="3" y="47"/>
                    </a:lnTo>
                    <a:lnTo>
                      <a:pt x="3" y="47"/>
                    </a:lnTo>
                    <a:lnTo>
                      <a:pt x="1" y="53"/>
                    </a:lnTo>
                    <a:lnTo>
                      <a:pt x="0" y="60"/>
                    </a:lnTo>
                    <a:lnTo>
                      <a:pt x="1" y="70"/>
                    </a:lnTo>
                    <a:lnTo>
                      <a:pt x="5" y="81"/>
                    </a:lnTo>
                    <a:lnTo>
                      <a:pt x="8" y="87"/>
                    </a:lnTo>
                    <a:lnTo>
                      <a:pt x="12" y="92"/>
                    </a:lnTo>
                    <a:lnTo>
                      <a:pt x="12" y="92"/>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409"/>
              <p:cNvSpPr>
                <a:spLocks noEditPoints="1"/>
              </p:cNvSpPr>
              <p:nvPr/>
            </p:nvSpPr>
            <p:spPr bwMode="auto">
              <a:xfrm>
                <a:off x="3689350" y="893762"/>
                <a:ext cx="346075" cy="171450"/>
              </a:xfrm>
              <a:custGeom>
                <a:avLst/>
                <a:gdLst>
                  <a:gd name="T0" fmla="*/ 187 w 218"/>
                  <a:gd name="T1" fmla="*/ 77 h 108"/>
                  <a:gd name="T2" fmla="*/ 199 w 218"/>
                  <a:gd name="T3" fmla="*/ 71 h 108"/>
                  <a:gd name="T4" fmla="*/ 208 w 218"/>
                  <a:gd name="T5" fmla="*/ 63 h 108"/>
                  <a:gd name="T6" fmla="*/ 215 w 218"/>
                  <a:gd name="T7" fmla="*/ 51 h 108"/>
                  <a:gd name="T8" fmla="*/ 218 w 218"/>
                  <a:gd name="T9" fmla="*/ 39 h 108"/>
                  <a:gd name="T10" fmla="*/ 216 w 218"/>
                  <a:gd name="T11" fmla="*/ 32 h 108"/>
                  <a:gd name="T12" fmla="*/ 212 w 218"/>
                  <a:gd name="T13" fmla="*/ 19 h 108"/>
                  <a:gd name="T14" fmla="*/ 204 w 218"/>
                  <a:gd name="T15" fmla="*/ 9 h 108"/>
                  <a:gd name="T16" fmla="*/ 193 w 218"/>
                  <a:gd name="T17" fmla="*/ 3 h 108"/>
                  <a:gd name="T18" fmla="*/ 187 w 218"/>
                  <a:gd name="T19" fmla="*/ 17 h 108"/>
                  <a:gd name="T20" fmla="*/ 192 w 218"/>
                  <a:gd name="T21" fmla="*/ 22 h 108"/>
                  <a:gd name="T22" fmla="*/ 200 w 218"/>
                  <a:gd name="T23" fmla="*/ 32 h 108"/>
                  <a:gd name="T24" fmla="*/ 200 w 218"/>
                  <a:gd name="T25" fmla="*/ 39 h 108"/>
                  <a:gd name="T26" fmla="*/ 196 w 218"/>
                  <a:gd name="T27" fmla="*/ 51 h 108"/>
                  <a:gd name="T28" fmla="*/ 187 w 218"/>
                  <a:gd name="T29" fmla="*/ 59 h 108"/>
                  <a:gd name="T30" fmla="*/ 91 w 218"/>
                  <a:gd name="T31" fmla="*/ 108 h 108"/>
                  <a:gd name="T32" fmla="*/ 102 w 218"/>
                  <a:gd name="T33" fmla="*/ 108 h 108"/>
                  <a:gd name="T34" fmla="*/ 122 w 218"/>
                  <a:gd name="T35" fmla="*/ 103 h 108"/>
                  <a:gd name="T36" fmla="*/ 141 w 218"/>
                  <a:gd name="T37" fmla="*/ 94 h 108"/>
                  <a:gd name="T38" fmla="*/ 156 w 218"/>
                  <a:gd name="T39" fmla="*/ 81 h 108"/>
                  <a:gd name="T40" fmla="*/ 162 w 218"/>
                  <a:gd name="T41" fmla="*/ 73 h 108"/>
                  <a:gd name="T42" fmla="*/ 179 w 218"/>
                  <a:gd name="T43" fmla="*/ 77 h 108"/>
                  <a:gd name="T44" fmla="*/ 187 w 218"/>
                  <a:gd name="T45" fmla="*/ 77 h 108"/>
                  <a:gd name="T46" fmla="*/ 187 w 218"/>
                  <a:gd name="T47" fmla="*/ 59 h 108"/>
                  <a:gd name="T48" fmla="*/ 179 w 218"/>
                  <a:gd name="T49" fmla="*/ 61 h 108"/>
                  <a:gd name="T50" fmla="*/ 172 w 218"/>
                  <a:gd name="T51" fmla="*/ 59 h 108"/>
                  <a:gd name="T52" fmla="*/ 180 w 218"/>
                  <a:gd name="T53" fmla="*/ 39 h 108"/>
                  <a:gd name="T54" fmla="*/ 183 w 218"/>
                  <a:gd name="T55" fmla="*/ 17 h 108"/>
                  <a:gd name="T56" fmla="*/ 183 w 218"/>
                  <a:gd name="T57" fmla="*/ 17 h 108"/>
                  <a:gd name="T58" fmla="*/ 187 w 218"/>
                  <a:gd name="T59" fmla="*/ 1 h 108"/>
                  <a:gd name="T60" fmla="*/ 181 w 218"/>
                  <a:gd name="T61" fmla="*/ 0 h 108"/>
                  <a:gd name="T62" fmla="*/ 2 w 218"/>
                  <a:gd name="T63" fmla="*/ 0 h 108"/>
                  <a:gd name="T64" fmla="*/ 0 w 218"/>
                  <a:gd name="T65" fmla="*/ 8 h 108"/>
                  <a:gd name="T66" fmla="*/ 0 w 218"/>
                  <a:gd name="T67" fmla="*/ 17 h 108"/>
                  <a:gd name="T68" fmla="*/ 2 w 218"/>
                  <a:gd name="T69" fmla="*/ 35 h 108"/>
                  <a:gd name="T70" fmla="*/ 7 w 218"/>
                  <a:gd name="T71" fmla="*/ 53 h 108"/>
                  <a:gd name="T72" fmla="*/ 15 w 218"/>
                  <a:gd name="T73" fmla="*/ 67 h 108"/>
                  <a:gd name="T74" fmla="*/ 27 w 218"/>
                  <a:gd name="T75" fmla="*/ 81 h 108"/>
                  <a:gd name="T76" fmla="*/ 41 w 218"/>
                  <a:gd name="T77" fmla="*/ 93 h 108"/>
                  <a:gd name="T78" fmla="*/ 56 w 218"/>
                  <a:gd name="T79" fmla="*/ 101 h 108"/>
                  <a:gd name="T80" fmla="*/ 73 w 218"/>
                  <a:gd name="T81" fmla="*/ 107 h 108"/>
                  <a:gd name="T82" fmla="*/ 91 w 218"/>
                  <a:gd name="T83"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8" h="108">
                    <a:moveTo>
                      <a:pt x="187" y="77"/>
                    </a:moveTo>
                    <a:lnTo>
                      <a:pt x="187" y="77"/>
                    </a:lnTo>
                    <a:lnTo>
                      <a:pt x="193" y="74"/>
                    </a:lnTo>
                    <a:lnTo>
                      <a:pt x="199" y="71"/>
                    </a:lnTo>
                    <a:lnTo>
                      <a:pt x="204" y="67"/>
                    </a:lnTo>
                    <a:lnTo>
                      <a:pt x="208" y="63"/>
                    </a:lnTo>
                    <a:lnTo>
                      <a:pt x="212" y="58"/>
                    </a:lnTo>
                    <a:lnTo>
                      <a:pt x="215" y="51"/>
                    </a:lnTo>
                    <a:lnTo>
                      <a:pt x="216" y="46"/>
                    </a:lnTo>
                    <a:lnTo>
                      <a:pt x="218" y="39"/>
                    </a:lnTo>
                    <a:lnTo>
                      <a:pt x="218" y="39"/>
                    </a:lnTo>
                    <a:lnTo>
                      <a:pt x="216" y="32"/>
                    </a:lnTo>
                    <a:lnTo>
                      <a:pt x="215" y="26"/>
                    </a:lnTo>
                    <a:lnTo>
                      <a:pt x="212" y="19"/>
                    </a:lnTo>
                    <a:lnTo>
                      <a:pt x="208" y="13"/>
                    </a:lnTo>
                    <a:lnTo>
                      <a:pt x="204" y="9"/>
                    </a:lnTo>
                    <a:lnTo>
                      <a:pt x="199" y="5"/>
                    </a:lnTo>
                    <a:lnTo>
                      <a:pt x="193" y="3"/>
                    </a:lnTo>
                    <a:lnTo>
                      <a:pt x="187" y="1"/>
                    </a:lnTo>
                    <a:lnTo>
                      <a:pt x="187" y="17"/>
                    </a:lnTo>
                    <a:lnTo>
                      <a:pt x="187" y="17"/>
                    </a:lnTo>
                    <a:lnTo>
                      <a:pt x="192" y="22"/>
                    </a:lnTo>
                    <a:lnTo>
                      <a:pt x="196" y="26"/>
                    </a:lnTo>
                    <a:lnTo>
                      <a:pt x="200" y="32"/>
                    </a:lnTo>
                    <a:lnTo>
                      <a:pt x="200" y="39"/>
                    </a:lnTo>
                    <a:lnTo>
                      <a:pt x="200" y="39"/>
                    </a:lnTo>
                    <a:lnTo>
                      <a:pt x="200" y="46"/>
                    </a:lnTo>
                    <a:lnTo>
                      <a:pt x="196" y="51"/>
                    </a:lnTo>
                    <a:lnTo>
                      <a:pt x="192" y="55"/>
                    </a:lnTo>
                    <a:lnTo>
                      <a:pt x="187" y="59"/>
                    </a:lnTo>
                    <a:lnTo>
                      <a:pt x="187" y="77"/>
                    </a:lnTo>
                    <a:close/>
                    <a:moveTo>
                      <a:pt x="91" y="108"/>
                    </a:moveTo>
                    <a:lnTo>
                      <a:pt x="91" y="108"/>
                    </a:lnTo>
                    <a:lnTo>
                      <a:pt x="102" y="108"/>
                    </a:lnTo>
                    <a:lnTo>
                      <a:pt x="112" y="105"/>
                    </a:lnTo>
                    <a:lnTo>
                      <a:pt x="122" y="103"/>
                    </a:lnTo>
                    <a:lnTo>
                      <a:pt x="131" y="98"/>
                    </a:lnTo>
                    <a:lnTo>
                      <a:pt x="141" y="94"/>
                    </a:lnTo>
                    <a:lnTo>
                      <a:pt x="149" y="88"/>
                    </a:lnTo>
                    <a:lnTo>
                      <a:pt x="156" y="81"/>
                    </a:lnTo>
                    <a:lnTo>
                      <a:pt x="162" y="73"/>
                    </a:lnTo>
                    <a:lnTo>
                      <a:pt x="162" y="73"/>
                    </a:lnTo>
                    <a:lnTo>
                      <a:pt x="171" y="76"/>
                    </a:lnTo>
                    <a:lnTo>
                      <a:pt x="179" y="77"/>
                    </a:lnTo>
                    <a:lnTo>
                      <a:pt x="179" y="77"/>
                    </a:lnTo>
                    <a:lnTo>
                      <a:pt x="187" y="77"/>
                    </a:lnTo>
                    <a:lnTo>
                      <a:pt x="187" y="59"/>
                    </a:lnTo>
                    <a:lnTo>
                      <a:pt x="187" y="59"/>
                    </a:lnTo>
                    <a:lnTo>
                      <a:pt x="179" y="61"/>
                    </a:lnTo>
                    <a:lnTo>
                      <a:pt x="179" y="61"/>
                    </a:lnTo>
                    <a:lnTo>
                      <a:pt x="172" y="59"/>
                    </a:lnTo>
                    <a:lnTo>
                      <a:pt x="172" y="59"/>
                    </a:lnTo>
                    <a:lnTo>
                      <a:pt x="176" y="50"/>
                    </a:lnTo>
                    <a:lnTo>
                      <a:pt x="180" y="39"/>
                    </a:lnTo>
                    <a:lnTo>
                      <a:pt x="181" y="28"/>
                    </a:lnTo>
                    <a:lnTo>
                      <a:pt x="183" y="17"/>
                    </a:lnTo>
                    <a:lnTo>
                      <a:pt x="183" y="17"/>
                    </a:lnTo>
                    <a:lnTo>
                      <a:pt x="183" y="17"/>
                    </a:lnTo>
                    <a:lnTo>
                      <a:pt x="187" y="17"/>
                    </a:lnTo>
                    <a:lnTo>
                      <a:pt x="187" y="1"/>
                    </a:lnTo>
                    <a:lnTo>
                      <a:pt x="187" y="1"/>
                    </a:lnTo>
                    <a:lnTo>
                      <a:pt x="181" y="0"/>
                    </a:lnTo>
                    <a:lnTo>
                      <a:pt x="181" y="0"/>
                    </a:lnTo>
                    <a:lnTo>
                      <a:pt x="2" y="0"/>
                    </a:lnTo>
                    <a:lnTo>
                      <a:pt x="2" y="0"/>
                    </a:lnTo>
                    <a:lnTo>
                      <a:pt x="0" y="8"/>
                    </a:lnTo>
                    <a:lnTo>
                      <a:pt x="0" y="17"/>
                    </a:lnTo>
                    <a:lnTo>
                      <a:pt x="0" y="17"/>
                    </a:lnTo>
                    <a:lnTo>
                      <a:pt x="0" y="27"/>
                    </a:lnTo>
                    <a:lnTo>
                      <a:pt x="2" y="35"/>
                    </a:lnTo>
                    <a:lnTo>
                      <a:pt x="4" y="44"/>
                    </a:lnTo>
                    <a:lnTo>
                      <a:pt x="7" y="53"/>
                    </a:lnTo>
                    <a:lnTo>
                      <a:pt x="11" y="61"/>
                    </a:lnTo>
                    <a:lnTo>
                      <a:pt x="15" y="67"/>
                    </a:lnTo>
                    <a:lnTo>
                      <a:pt x="21" y="76"/>
                    </a:lnTo>
                    <a:lnTo>
                      <a:pt x="27" y="81"/>
                    </a:lnTo>
                    <a:lnTo>
                      <a:pt x="33" y="88"/>
                    </a:lnTo>
                    <a:lnTo>
                      <a:pt x="41" y="93"/>
                    </a:lnTo>
                    <a:lnTo>
                      <a:pt x="48" y="97"/>
                    </a:lnTo>
                    <a:lnTo>
                      <a:pt x="56" y="101"/>
                    </a:lnTo>
                    <a:lnTo>
                      <a:pt x="64" y="104"/>
                    </a:lnTo>
                    <a:lnTo>
                      <a:pt x="73" y="107"/>
                    </a:lnTo>
                    <a:lnTo>
                      <a:pt x="81" y="108"/>
                    </a:lnTo>
                    <a:lnTo>
                      <a:pt x="91" y="108"/>
                    </a:lnTo>
                    <a:lnTo>
                      <a:pt x="91" y="10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Rectangle 410"/>
              <p:cNvSpPr>
                <a:spLocks noChangeArrowheads="1"/>
              </p:cNvSpPr>
              <p:nvPr/>
            </p:nvSpPr>
            <p:spPr bwMode="auto">
              <a:xfrm>
                <a:off x="3689350" y="1079500"/>
                <a:ext cx="311150" cy="26988"/>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411"/>
              <p:cNvSpPr>
                <a:spLocks/>
              </p:cNvSpPr>
              <p:nvPr/>
            </p:nvSpPr>
            <p:spPr bwMode="auto">
              <a:xfrm>
                <a:off x="3765550" y="749300"/>
                <a:ext cx="49212" cy="128588"/>
              </a:xfrm>
              <a:custGeom>
                <a:avLst/>
                <a:gdLst>
                  <a:gd name="T0" fmla="*/ 9 w 31"/>
                  <a:gd name="T1" fmla="*/ 63 h 81"/>
                  <a:gd name="T2" fmla="*/ 9 w 31"/>
                  <a:gd name="T3" fmla="*/ 63 h 81"/>
                  <a:gd name="T4" fmla="*/ 6 w 31"/>
                  <a:gd name="T5" fmla="*/ 65 h 81"/>
                  <a:gd name="T6" fmla="*/ 4 w 31"/>
                  <a:gd name="T7" fmla="*/ 68 h 81"/>
                  <a:gd name="T8" fmla="*/ 4 w 31"/>
                  <a:gd name="T9" fmla="*/ 72 h 81"/>
                  <a:gd name="T10" fmla="*/ 4 w 31"/>
                  <a:gd name="T11" fmla="*/ 75 h 81"/>
                  <a:gd name="T12" fmla="*/ 5 w 31"/>
                  <a:gd name="T13" fmla="*/ 79 h 81"/>
                  <a:gd name="T14" fmla="*/ 8 w 31"/>
                  <a:gd name="T15" fmla="*/ 80 h 81"/>
                  <a:gd name="T16" fmla="*/ 10 w 31"/>
                  <a:gd name="T17" fmla="*/ 81 h 81"/>
                  <a:gd name="T18" fmla="*/ 15 w 31"/>
                  <a:gd name="T19" fmla="*/ 81 h 81"/>
                  <a:gd name="T20" fmla="*/ 15 w 31"/>
                  <a:gd name="T21" fmla="*/ 81 h 81"/>
                  <a:gd name="T22" fmla="*/ 19 w 31"/>
                  <a:gd name="T23" fmla="*/ 79 h 81"/>
                  <a:gd name="T24" fmla="*/ 23 w 31"/>
                  <a:gd name="T25" fmla="*/ 76 h 81"/>
                  <a:gd name="T26" fmla="*/ 25 w 31"/>
                  <a:gd name="T27" fmla="*/ 73 h 81"/>
                  <a:gd name="T28" fmla="*/ 28 w 31"/>
                  <a:gd name="T29" fmla="*/ 69 h 81"/>
                  <a:gd name="T30" fmla="*/ 29 w 31"/>
                  <a:gd name="T31" fmla="*/ 64 h 81"/>
                  <a:gd name="T32" fmla="*/ 31 w 31"/>
                  <a:gd name="T33" fmla="*/ 60 h 81"/>
                  <a:gd name="T34" fmla="*/ 29 w 31"/>
                  <a:gd name="T35" fmla="*/ 50 h 81"/>
                  <a:gd name="T36" fmla="*/ 29 w 31"/>
                  <a:gd name="T37" fmla="*/ 50 h 81"/>
                  <a:gd name="T38" fmla="*/ 25 w 31"/>
                  <a:gd name="T39" fmla="*/ 41 h 81"/>
                  <a:gd name="T40" fmla="*/ 20 w 31"/>
                  <a:gd name="T41" fmla="*/ 32 h 81"/>
                  <a:gd name="T42" fmla="*/ 20 w 31"/>
                  <a:gd name="T43" fmla="*/ 32 h 81"/>
                  <a:gd name="T44" fmla="*/ 17 w 31"/>
                  <a:gd name="T45" fmla="*/ 25 h 81"/>
                  <a:gd name="T46" fmla="*/ 17 w 31"/>
                  <a:gd name="T47" fmla="*/ 21 h 81"/>
                  <a:gd name="T48" fmla="*/ 20 w 31"/>
                  <a:gd name="T49" fmla="*/ 18 h 81"/>
                  <a:gd name="T50" fmla="*/ 20 w 31"/>
                  <a:gd name="T51" fmla="*/ 18 h 81"/>
                  <a:gd name="T52" fmla="*/ 23 w 31"/>
                  <a:gd name="T53" fmla="*/ 15 h 81"/>
                  <a:gd name="T54" fmla="*/ 24 w 31"/>
                  <a:gd name="T55" fmla="*/ 11 h 81"/>
                  <a:gd name="T56" fmla="*/ 24 w 31"/>
                  <a:gd name="T57" fmla="*/ 9 h 81"/>
                  <a:gd name="T58" fmla="*/ 23 w 31"/>
                  <a:gd name="T59" fmla="*/ 5 h 81"/>
                  <a:gd name="T60" fmla="*/ 21 w 31"/>
                  <a:gd name="T61" fmla="*/ 2 h 81"/>
                  <a:gd name="T62" fmla="*/ 17 w 31"/>
                  <a:gd name="T63" fmla="*/ 0 h 81"/>
                  <a:gd name="T64" fmla="*/ 15 w 31"/>
                  <a:gd name="T65" fmla="*/ 0 h 81"/>
                  <a:gd name="T66" fmla="*/ 10 w 31"/>
                  <a:gd name="T67" fmla="*/ 2 h 81"/>
                  <a:gd name="T68" fmla="*/ 10 w 31"/>
                  <a:gd name="T69" fmla="*/ 2 h 81"/>
                  <a:gd name="T70" fmla="*/ 6 w 31"/>
                  <a:gd name="T71" fmla="*/ 5 h 81"/>
                  <a:gd name="T72" fmla="*/ 4 w 31"/>
                  <a:gd name="T73" fmla="*/ 7 h 81"/>
                  <a:gd name="T74" fmla="*/ 1 w 31"/>
                  <a:gd name="T75" fmla="*/ 11 h 81"/>
                  <a:gd name="T76" fmla="*/ 0 w 31"/>
                  <a:gd name="T77" fmla="*/ 15 h 81"/>
                  <a:gd name="T78" fmla="*/ 0 w 31"/>
                  <a:gd name="T79" fmla="*/ 25 h 81"/>
                  <a:gd name="T80" fmla="*/ 1 w 31"/>
                  <a:gd name="T81" fmla="*/ 33 h 81"/>
                  <a:gd name="T82" fmla="*/ 1 w 31"/>
                  <a:gd name="T83" fmla="*/ 33 h 81"/>
                  <a:gd name="T84" fmla="*/ 9 w 31"/>
                  <a:gd name="T85" fmla="*/ 49 h 81"/>
                  <a:gd name="T86" fmla="*/ 12 w 31"/>
                  <a:gd name="T87" fmla="*/ 59 h 81"/>
                  <a:gd name="T88" fmla="*/ 12 w 31"/>
                  <a:gd name="T89" fmla="*/ 61 h 81"/>
                  <a:gd name="T90" fmla="*/ 9 w 31"/>
                  <a:gd name="T91" fmla="*/ 63 h 81"/>
                  <a:gd name="T92" fmla="*/ 9 w 31"/>
                  <a:gd name="T93"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 h="81">
                    <a:moveTo>
                      <a:pt x="9" y="63"/>
                    </a:moveTo>
                    <a:lnTo>
                      <a:pt x="9" y="63"/>
                    </a:lnTo>
                    <a:lnTo>
                      <a:pt x="6" y="65"/>
                    </a:lnTo>
                    <a:lnTo>
                      <a:pt x="4" y="68"/>
                    </a:lnTo>
                    <a:lnTo>
                      <a:pt x="4" y="72"/>
                    </a:lnTo>
                    <a:lnTo>
                      <a:pt x="4" y="75"/>
                    </a:lnTo>
                    <a:lnTo>
                      <a:pt x="5" y="79"/>
                    </a:lnTo>
                    <a:lnTo>
                      <a:pt x="8" y="80"/>
                    </a:lnTo>
                    <a:lnTo>
                      <a:pt x="10" y="81"/>
                    </a:lnTo>
                    <a:lnTo>
                      <a:pt x="15" y="81"/>
                    </a:lnTo>
                    <a:lnTo>
                      <a:pt x="15" y="81"/>
                    </a:lnTo>
                    <a:lnTo>
                      <a:pt x="19" y="79"/>
                    </a:lnTo>
                    <a:lnTo>
                      <a:pt x="23" y="76"/>
                    </a:lnTo>
                    <a:lnTo>
                      <a:pt x="25" y="73"/>
                    </a:lnTo>
                    <a:lnTo>
                      <a:pt x="28" y="69"/>
                    </a:lnTo>
                    <a:lnTo>
                      <a:pt x="29" y="64"/>
                    </a:lnTo>
                    <a:lnTo>
                      <a:pt x="31" y="60"/>
                    </a:lnTo>
                    <a:lnTo>
                      <a:pt x="29" y="50"/>
                    </a:lnTo>
                    <a:lnTo>
                      <a:pt x="29" y="50"/>
                    </a:lnTo>
                    <a:lnTo>
                      <a:pt x="25" y="41"/>
                    </a:lnTo>
                    <a:lnTo>
                      <a:pt x="20" y="32"/>
                    </a:lnTo>
                    <a:lnTo>
                      <a:pt x="20" y="32"/>
                    </a:lnTo>
                    <a:lnTo>
                      <a:pt x="17" y="25"/>
                    </a:lnTo>
                    <a:lnTo>
                      <a:pt x="17" y="21"/>
                    </a:lnTo>
                    <a:lnTo>
                      <a:pt x="20" y="18"/>
                    </a:lnTo>
                    <a:lnTo>
                      <a:pt x="20" y="18"/>
                    </a:lnTo>
                    <a:lnTo>
                      <a:pt x="23" y="15"/>
                    </a:lnTo>
                    <a:lnTo>
                      <a:pt x="24" y="11"/>
                    </a:lnTo>
                    <a:lnTo>
                      <a:pt x="24" y="9"/>
                    </a:lnTo>
                    <a:lnTo>
                      <a:pt x="23" y="5"/>
                    </a:lnTo>
                    <a:lnTo>
                      <a:pt x="21" y="2"/>
                    </a:lnTo>
                    <a:lnTo>
                      <a:pt x="17" y="0"/>
                    </a:lnTo>
                    <a:lnTo>
                      <a:pt x="15" y="0"/>
                    </a:lnTo>
                    <a:lnTo>
                      <a:pt x="10" y="2"/>
                    </a:lnTo>
                    <a:lnTo>
                      <a:pt x="10" y="2"/>
                    </a:lnTo>
                    <a:lnTo>
                      <a:pt x="6" y="5"/>
                    </a:lnTo>
                    <a:lnTo>
                      <a:pt x="4" y="7"/>
                    </a:lnTo>
                    <a:lnTo>
                      <a:pt x="1" y="11"/>
                    </a:lnTo>
                    <a:lnTo>
                      <a:pt x="0" y="15"/>
                    </a:lnTo>
                    <a:lnTo>
                      <a:pt x="0" y="25"/>
                    </a:lnTo>
                    <a:lnTo>
                      <a:pt x="1" y="33"/>
                    </a:lnTo>
                    <a:lnTo>
                      <a:pt x="1" y="33"/>
                    </a:lnTo>
                    <a:lnTo>
                      <a:pt x="9" y="49"/>
                    </a:lnTo>
                    <a:lnTo>
                      <a:pt x="12" y="59"/>
                    </a:lnTo>
                    <a:lnTo>
                      <a:pt x="12" y="61"/>
                    </a:lnTo>
                    <a:lnTo>
                      <a:pt x="9" y="63"/>
                    </a:lnTo>
                    <a:lnTo>
                      <a:pt x="9" y="6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412"/>
              <p:cNvSpPr>
                <a:spLocks/>
              </p:cNvSpPr>
              <p:nvPr/>
            </p:nvSpPr>
            <p:spPr bwMode="auto">
              <a:xfrm>
                <a:off x="3846513" y="749300"/>
                <a:ext cx="47625" cy="128588"/>
              </a:xfrm>
              <a:custGeom>
                <a:avLst/>
                <a:gdLst>
                  <a:gd name="T0" fmla="*/ 9 w 30"/>
                  <a:gd name="T1" fmla="*/ 63 h 81"/>
                  <a:gd name="T2" fmla="*/ 9 w 30"/>
                  <a:gd name="T3" fmla="*/ 63 h 81"/>
                  <a:gd name="T4" fmla="*/ 7 w 30"/>
                  <a:gd name="T5" fmla="*/ 65 h 81"/>
                  <a:gd name="T6" fmla="*/ 4 w 30"/>
                  <a:gd name="T7" fmla="*/ 68 h 81"/>
                  <a:gd name="T8" fmla="*/ 3 w 30"/>
                  <a:gd name="T9" fmla="*/ 72 h 81"/>
                  <a:gd name="T10" fmla="*/ 4 w 30"/>
                  <a:gd name="T11" fmla="*/ 75 h 81"/>
                  <a:gd name="T12" fmla="*/ 5 w 30"/>
                  <a:gd name="T13" fmla="*/ 79 h 81"/>
                  <a:gd name="T14" fmla="*/ 8 w 30"/>
                  <a:gd name="T15" fmla="*/ 80 h 81"/>
                  <a:gd name="T16" fmla="*/ 11 w 30"/>
                  <a:gd name="T17" fmla="*/ 81 h 81"/>
                  <a:gd name="T18" fmla="*/ 15 w 30"/>
                  <a:gd name="T19" fmla="*/ 81 h 81"/>
                  <a:gd name="T20" fmla="*/ 15 w 30"/>
                  <a:gd name="T21" fmla="*/ 81 h 81"/>
                  <a:gd name="T22" fmla="*/ 19 w 30"/>
                  <a:gd name="T23" fmla="*/ 79 h 81"/>
                  <a:gd name="T24" fmla="*/ 23 w 30"/>
                  <a:gd name="T25" fmla="*/ 76 h 81"/>
                  <a:gd name="T26" fmla="*/ 26 w 30"/>
                  <a:gd name="T27" fmla="*/ 73 h 81"/>
                  <a:gd name="T28" fmla="*/ 28 w 30"/>
                  <a:gd name="T29" fmla="*/ 69 h 81"/>
                  <a:gd name="T30" fmla="*/ 30 w 30"/>
                  <a:gd name="T31" fmla="*/ 64 h 81"/>
                  <a:gd name="T32" fmla="*/ 30 w 30"/>
                  <a:gd name="T33" fmla="*/ 60 h 81"/>
                  <a:gd name="T34" fmla="*/ 30 w 30"/>
                  <a:gd name="T35" fmla="*/ 50 h 81"/>
                  <a:gd name="T36" fmla="*/ 30 w 30"/>
                  <a:gd name="T37" fmla="*/ 50 h 81"/>
                  <a:gd name="T38" fmla="*/ 26 w 30"/>
                  <a:gd name="T39" fmla="*/ 41 h 81"/>
                  <a:gd name="T40" fmla="*/ 20 w 30"/>
                  <a:gd name="T41" fmla="*/ 32 h 81"/>
                  <a:gd name="T42" fmla="*/ 20 w 30"/>
                  <a:gd name="T43" fmla="*/ 32 h 81"/>
                  <a:gd name="T44" fmla="*/ 18 w 30"/>
                  <a:gd name="T45" fmla="*/ 25 h 81"/>
                  <a:gd name="T46" fmla="*/ 18 w 30"/>
                  <a:gd name="T47" fmla="*/ 21 h 81"/>
                  <a:gd name="T48" fmla="*/ 20 w 30"/>
                  <a:gd name="T49" fmla="*/ 18 h 81"/>
                  <a:gd name="T50" fmla="*/ 20 w 30"/>
                  <a:gd name="T51" fmla="*/ 18 h 81"/>
                  <a:gd name="T52" fmla="*/ 23 w 30"/>
                  <a:gd name="T53" fmla="*/ 15 h 81"/>
                  <a:gd name="T54" fmla="*/ 24 w 30"/>
                  <a:gd name="T55" fmla="*/ 11 h 81"/>
                  <a:gd name="T56" fmla="*/ 24 w 30"/>
                  <a:gd name="T57" fmla="*/ 9 h 81"/>
                  <a:gd name="T58" fmla="*/ 23 w 30"/>
                  <a:gd name="T59" fmla="*/ 5 h 81"/>
                  <a:gd name="T60" fmla="*/ 20 w 30"/>
                  <a:gd name="T61" fmla="*/ 2 h 81"/>
                  <a:gd name="T62" fmla="*/ 18 w 30"/>
                  <a:gd name="T63" fmla="*/ 0 h 81"/>
                  <a:gd name="T64" fmla="*/ 15 w 30"/>
                  <a:gd name="T65" fmla="*/ 0 h 81"/>
                  <a:gd name="T66" fmla="*/ 11 w 30"/>
                  <a:gd name="T67" fmla="*/ 2 h 81"/>
                  <a:gd name="T68" fmla="*/ 11 w 30"/>
                  <a:gd name="T69" fmla="*/ 2 h 81"/>
                  <a:gd name="T70" fmla="*/ 7 w 30"/>
                  <a:gd name="T71" fmla="*/ 5 h 81"/>
                  <a:gd name="T72" fmla="*/ 4 w 30"/>
                  <a:gd name="T73" fmla="*/ 7 h 81"/>
                  <a:gd name="T74" fmla="*/ 1 w 30"/>
                  <a:gd name="T75" fmla="*/ 11 h 81"/>
                  <a:gd name="T76" fmla="*/ 0 w 30"/>
                  <a:gd name="T77" fmla="*/ 15 h 81"/>
                  <a:gd name="T78" fmla="*/ 0 w 30"/>
                  <a:gd name="T79" fmla="*/ 25 h 81"/>
                  <a:gd name="T80" fmla="*/ 1 w 30"/>
                  <a:gd name="T81" fmla="*/ 33 h 81"/>
                  <a:gd name="T82" fmla="*/ 1 w 30"/>
                  <a:gd name="T83" fmla="*/ 33 h 81"/>
                  <a:gd name="T84" fmla="*/ 9 w 30"/>
                  <a:gd name="T85" fmla="*/ 49 h 81"/>
                  <a:gd name="T86" fmla="*/ 12 w 30"/>
                  <a:gd name="T87" fmla="*/ 59 h 81"/>
                  <a:gd name="T88" fmla="*/ 12 w 30"/>
                  <a:gd name="T89" fmla="*/ 61 h 81"/>
                  <a:gd name="T90" fmla="*/ 9 w 30"/>
                  <a:gd name="T91" fmla="*/ 63 h 81"/>
                  <a:gd name="T92" fmla="*/ 9 w 30"/>
                  <a:gd name="T93"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81">
                    <a:moveTo>
                      <a:pt x="9" y="63"/>
                    </a:moveTo>
                    <a:lnTo>
                      <a:pt x="9" y="63"/>
                    </a:lnTo>
                    <a:lnTo>
                      <a:pt x="7" y="65"/>
                    </a:lnTo>
                    <a:lnTo>
                      <a:pt x="4" y="68"/>
                    </a:lnTo>
                    <a:lnTo>
                      <a:pt x="3" y="72"/>
                    </a:lnTo>
                    <a:lnTo>
                      <a:pt x="4" y="75"/>
                    </a:lnTo>
                    <a:lnTo>
                      <a:pt x="5" y="79"/>
                    </a:lnTo>
                    <a:lnTo>
                      <a:pt x="8" y="80"/>
                    </a:lnTo>
                    <a:lnTo>
                      <a:pt x="11" y="81"/>
                    </a:lnTo>
                    <a:lnTo>
                      <a:pt x="15" y="81"/>
                    </a:lnTo>
                    <a:lnTo>
                      <a:pt x="15" y="81"/>
                    </a:lnTo>
                    <a:lnTo>
                      <a:pt x="19" y="79"/>
                    </a:lnTo>
                    <a:lnTo>
                      <a:pt x="23" y="76"/>
                    </a:lnTo>
                    <a:lnTo>
                      <a:pt x="26" y="73"/>
                    </a:lnTo>
                    <a:lnTo>
                      <a:pt x="28" y="69"/>
                    </a:lnTo>
                    <a:lnTo>
                      <a:pt x="30" y="64"/>
                    </a:lnTo>
                    <a:lnTo>
                      <a:pt x="30" y="60"/>
                    </a:lnTo>
                    <a:lnTo>
                      <a:pt x="30" y="50"/>
                    </a:lnTo>
                    <a:lnTo>
                      <a:pt x="30" y="50"/>
                    </a:lnTo>
                    <a:lnTo>
                      <a:pt x="26" y="41"/>
                    </a:lnTo>
                    <a:lnTo>
                      <a:pt x="20" y="32"/>
                    </a:lnTo>
                    <a:lnTo>
                      <a:pt x="20" y="32"/>
                    </a:lnTo>
                    <a:lnTo>
                      <a:pt x="18" y="25"/>
                    </a:lnTo>
                    <a:lnTo>
                      <a:pt x="18" y="21"/>
                    </a:lnTo>
                    <a:lnTo>
                      <a:pt x="20" y="18"/>
                    </a:lnTo>
                    <a:lnTo>
                      <a:pt x="20" y="18"/>
                    </a:lnTo>
                    <a:lnTo>
                      <a:pt x="23" y="15"/>
                    </a:lnTo>
                    <a:lnTo>
                      <a:pt x="24" y="11"/>
                    </a:lnTo>
                    <a:lnTo>
                      <a:pt x="24" y="9"/>
                    </a:lnTo>
                    <a:lnTo>
                      <a:pt x="23" y="5"/>
                    </a:lnTo>
                    <a:lnTo>
                      <a:pt x="20" y="2"/>
                    </a:lnTo>
                    <a:lnTo>
                      <a:pt x="18" y="0"/>
                    </a:lnTo>
                    <a:lnTo>
                      <a:pt x="15" y="0"/>
                    </a:lnTo>
                    <a:lnTo>
                      <a:pt x="11" y="2"/>
                    </a:lnTo>
                    <a:lnTo>
                      <a:pt x="11" y="2"/>
                    </a:lnTo>
                    <a:lnTo>
                      <a:pt x="7" y="5"/>
                    </a:lnTo>
                    <a:lnTo>
                      <a:pt x="4" y="7"/>
                    </a:lnTo>
                    <a:lnTo>
                      <a:pt x="1" y="11"/>
                    </a:lnTo>
                    <a:lnTo>
                      <a:pt x="0" y="15"/>
                    </a:lnTo>
                    <a:lnTo>
                      <a:pt x="0" y="25"/>
                    </a:lnTo>
                    <a:lnTo>
                      <a:pt x="1" y="33"/>
                    </a:lnTo>
                    <a:lnTo>
                      <a:pt x="1" y="33"/>
                    </a:lnTo>
                    <a:lnTo>
                      <a:pt x="9" y="49"/>
                    </a:lnTo>
                    <a:lnTo>
                      <a:pt x="12" y="59"/>
                    </a:lnTo>
                    <a:lnTo>
                      <a:pt x="12" y="61"/>
                    </a:lnTo>
                    <a:lnTo>
                      <a:pt x="9" y="63"/>
                    </a:lnTo>
                    <a:lnTo>
                      <a:pt x="9" y="6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413"/>
              <p:cNvSpPr>
                <a:spLocks/>
              </p:cNvSpPr>
              <p:nvPr/>
            </p:nvSpPr>
            <p:spPr bwMode="auto">
              <a:xfrm>
                <a:off x="6583363" y="1200150"/>
                <a:ext cx="173037" cy="280988"/>
              </a:xfrm>
              <a:custGeom>
                <a:avLst/>
                <a:gdLst>
                  <a:gd name="T0" fmla="*/ 109 w 109"/>
                  <a:gd name="T1" fmla="*/ 103 h 177"/>
                  <a:gd name="T2" fmla="*/ 109 w 109"/>
                  <a:gd name="T3" fmla="*/ 0 h 177"/>
                  <a:gd name="T4" fmla="*/ 55 w 109"/>
                  <a:gd name="T5" fmla="*/ 0 h 177"/>
                  <a:gd name="T6" fmla="*/ 0 w 109"/>
                  <a:gd name="T7" fmla="*/ 142 h 177"/>
                  <a:gd name="T8" fmla="*/ 80 w 109"/>
                  <a:gd name="T9" fmla="*/ 177 h 177"/>
                  <a:gd name="T10" fmla="*/ 109 w 109"/>
                  <a:gd name="T11" fmla="*/ 103 h 177"/>
                </a:gdLst>
                <a:ahLst/>
                <a:cxnLst>
                  <a:cxn ang="0">
                    <a:pos x="T0" y="T1"/>
                  </a:cxn>
                  <a:cxn ang="0">
                    <a:pos x="T2" y="T3"/>
                  </a:cxn>
                  <a:cxn ang="0">
                    <a:pos x="T4" y="T5"/>
                  </a:cxn>
                  <a:cxn ang="0">
                    <a:pos x="T6" y="T7"/>
                  </a:cxn>
                  <a:cxn ang="0">
                    <a:pos x="T8" y="T9"/>
                  </a:cxn>
                  <a:cxn ang="0">
                    <a:pos x="T10" y="T11"/>
                  </a:cxn>
                </a:cxnLst>
                <a:rect l="0" t="0" r="r" b="b"/>
                <a:pathLst>
                  <a:path w="109" h="177">
                    <a:moveTo>
                      <a:pt x="109" y="103"/>
                    </a:moveTo>
                    <a:lnTo>
                      <a:pt x="109" y="0"/>
                    </a:lnTo>
                    <a:lnTo>
                      <a:pt x="55" y="0"/>
                    </a:lnTo>
                    <a:lnTo>
                      <a:pt x="0" y="142"/>
                    </a:lnTo>
                    <a:lnTo>
                      <a:pt x="80" y="177"/>
                    </a:lnTo>
                    <a:lnTo>
                      <a:pt x="109" y="10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414"/>
              <p:cNvSpPr>
                <a:spLocks/>
              </p:cNvSpPr>
              <p:nvPr/>
            </p:nvSpPr>
            <p:spPr bwMode="auto">
              <a:xfrm>
                <a:off x="6767513" y="1200150"/>
                <a:ext cx="31750" cy="87313"/>
              </a:xfrm>
              <a:custGeom>
                <a:avLst/>
                <a:gdLst>
                  <a:gd name="T0" fmla="*/ 0 w 20"/>
                  <a:gd name="T1" fmla="*/ 55 h 55"/>
                  <a:gd name="T2" fmla="*/ 0 w 20"/>
                  <a:gd name="T3" fmla="*/ 55 h 55"/>
                  <a:gd name="T4" fmla="*/ 5 w 20"/>
                  <a:gd name="T5" fmla="*/ 50 h 55"/>
                  <a:gd name="T6" fmla="*/ 11 w 20"/>
                  <a:gd name="T7" fmla="*/ 45 h 55"/>
                  <a:gd name="T8" fmla="*/ 14 w 20"/>
                  <a:gd name="T9" fmla="*/ 38 h 55"/>
                  <a:gd name="T10" fmla="*/ 16 w 20"/>
                  <a:gd name="T11" fmla="*/ 31 h 55"/>
                  <a:gd name="T12" fmla="*/ 19 w 20"/>
                  <a:gd name="T13" fmla="*/ 16 h 55"/>
                  <a:gd name="T14" fmla="*/ 20 w 20"/>
                  <a:gd name="T15" fmla="*/ 1 h 55"/>
                  <a:gd name="T16" fmla="*/ 20 w 20"/>
                  <a:gd name="T17" fmla="*/ 1 h 55"/>
                  <a:gd name="T18" fmla="*/ 20 w 20"/>
                  <a:gd name="T19" fmla="*/ 0 h 55"/>
                  <a:gd name="T20" fmla="*/ 0 w 20"/>
                  <a:gd name="T21" fmla="*/ 0 h 55"/>
                  <a:gd name="T22" fmla="*/ 0 w 20"/>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55">
                    <a:moveTo>
                      <a:pt x="0" y="55"/>
                    </a:moveTo>
                    <a:lnTo>
                      <a:pt x="0" y="55"/>
                    </a:lnTo>
                    <a:lnTo>
                      <a:pt x="5" y="50"/>
                    </a:lnTo>
                    <a:lnTo>
                      <a:pt x="11" y="45"/>
                    </a:lnTo>
                    <a:lnTo>
                      <a:pt x="14" y="38"/>
                    </a:lnTo>
                    <a:lnTo>
                      <a:pt x="16" y="31"/>
                    </a:lnTo>
                    <a:lnTo>
                      <a:pt x="19" y="16"/>
                    </a:lnTo>
                    <a:lnTo>
                      <a:pt x="20" y="1"/>
                    </a:lnTo>
                    <a:lnTo>
                      <a:pt x="20" y="1"/>
                    </a:lnTo>
                    <a:lnTo>
                      <a:pt x="20" y="0"/>
                    </a:lnTo>
                    <a:lnTo>
                      <a:pt x="0" y="0"/>
                    </a:lnTo>
                    <a:lnTo>
                      <a:pt x="0" y="55"/>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415"/>
              <p:cNvSpPr>
                <a:spLocks/>
              </p:cNvSpPr>
              <p:nvPr/>
            </p:nvSpPr>
            <p:spPr bwMode="auto">
              <a:xfrm>
                <a:off x="6767513" y="1200150"/>
                <a:ext cx="173037" cy="280988"/>
              </a:xfrm>
              <a:custGeom>
                <a:avLst/>
                <a:gdLst>
                  <a:gd name="T0" fmla="*/ 26 w 109"/>
                  <a:gd name="T1" fmla="*/ 0 h 177"/>
                  <a:gd name="T2" fmla="*/ 26 w 109"/>
                  <a:gd name="T3" fmla="*/ 0 h 177"/>
                  <a:gd name="T4" fmla="*/ 26 w 109"/>
                  <a:gd name="T5" fmla="*/ 1 h 177"/>
                  <a:gd name="T6" fmla="*/ 26 w 109"/>
                  <a:gd name="T7" fmla="*/ 1 h 177"/>
                  <a:gd name="T8" fmla="*/ 26 w 109"/>
                  <a:gd name="T9" fmla="*/ 19 h 177"/>
                  <a:gd name="T10" fmla="*/ 24 w 109"/>
                  <a:gd name="T11" fmla="*/ 28 h 177"/>
                  <a:gd name="T12" fmla="*/ 22 w 109"/>
                  <a:gd name="T13" fmla="*/ 36 h 177"/>
                  <a:gd name="T14" fmla="*/ 19 w 109"/>
                  <a:gd name="T15" fmla="*/ 45 h 177"/>
                  <a:gd name="T16" fmla="*/ 14 w 109"/>
                  <a:gd name="T17" fmla="*/ 51 h 177"/>
                  <a:gd name="T18" fmla="*/ 8 w 109"/>
                  <a:gd name="T19" fmla="*/ 57 h 177"/>
                  <a:gd name="T20" fmla="*/ 0 w 109"/>
                  <a:gd name="T21" fmla="*/ 62 h 177"/>
                  <a:gd name="T22" fmla="*/ 0 w 109"/>
                  <a:gd name="T23" fmla="*/ 103 h 177"/>
                  <a:gd name="T24" fmla="*/ 30 w 109"/>
                  <a:gd name="T25" fmla="*/ 177 h 177"/>
                  <a:gd name="T26" fmla="*/ 109 w 109"/>
                  <a:gd name="T27" fmla="*/ 142 h 177"/>
                  <a:gd name="T28" fmla="*/ 54 w 109"/>
                  <a:gd name="T29" fmla="*/ 0 h 177"/>
                  <a:gd name="T30" fmla="*/ 26 w 109"/>
                  <a:gd name="T3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77">
                    <a:moveTo>
                      <a:pt x="26" y="0"/>
                    </a:moveTo>
                    <a:lnTo>
                      <a:pt x="26" y="0"/>
                    </a:lnTo>
                    <a:lnTo>
                      <a:pt x="26" y="1"/>
                    </a:lnTo>
                    <a:lnTo>
                      <a:pt x="26" y="1"/>
                    </a:lnTo>
                    <a:lnTo>
                      <a:pt x="26" y="19"/>
                    </a:lnTo>
                    <a:lnTo>
                      <a:pt x="24" y="28"/>
                    </a:lnTo>
                    <a:lnTo>
                      <a:pt x="22" y="36"/>
                    </a:lnTo>
                    <a:lnTo>
                      <a:pt x="19" y="45"/>
                    </a:lnTo>
                    <a:lnTo>
                      <a:pt x="14" y="51"/>
                    </a:lnTo>
                    <a:lnTo>
                      <a:pt x="8" y="57"/>
                    </a:lnTo>
                    <a:lnTo>
                      <a:pt x="0" y="62"/>
                    </a:lnTo>
                    <a:lnTo>
                      <a:pt x="0" y="103"/>
                    </a:lnTo>
                    <a:lnTo>
                      <a:pt x="30" y="177"/>
                    </a:lnTo>
                    <a:lnTo>
                      <a:pt x="109" y="142"/>
                    </a:lnTo>
                    <a:lnTo>
                      <a:pt x="54" y="0"/>
                    </a:lnTo>
                    <a:lnTo>
                      <a:pt x="26"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416"/>
              <p:cNvSpPr>
                <a:spLocks/>
              </p:cNvSpPr>
              <p:nvPr/>
            </p:nvSpPr>
            <p:spPr bwMode="auto">
              <a:xfrm>
                <a:off x="6670675" y="1168400"/>
                <a:ext cx="182562" cy="23813"/>
              </a:xfrm>
              <a:custGeom>
                <a:avLst/>
                <a:gdLst>
                  <a:gd name="T0" fmla="*/ 115 w 115"/>
                  <a:gd name="T1" fmla="*/ 0 h 15"/>
                  <a:gd name="T2" fmla="*/ 0 w 115"/>
                  <a:gd name="T3" fmla="*/ 0 h 15"/>
                  <a:gd name="T4" fmla="*/ 0 w 115"/>
                  <a:gd name="T5" fmla="*/ 15 h 15"/>
                  <a:gd name="T6" fmla="*/ 54 w 115"/>
                  <a:gd name="T7" fmla="*/ 15 h 15"/>
                  <a:gd name="T8" fmla="*/ 61 w 115"/>
                  <a:gd name="T9" fmla="*/ 15 h 15"/>
                  <a:gd name="T10" fmla="*/ 115 w 115"/>
                  <a:gd name="T11" fmla="*/ 15 h 15"/>
                  <a:gd name="T12" fmla="*/ 115 w 11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15" h="15">
                    <a:moveTo>
                      <a:pt x="115" y="0"/>
                    </a:moveTo>
                    <a:lnTo>
                      <a:pt x="0" y="0"/>
                    </a:lnTo>
                    <a:lnTo>
                      <a:pt x="0" y="15"/>
                    </a:lnTo>
                    <a:lnTo>
                      <a:pt x="54" y="15"/>
                    </a:lnTo>
                    <a:lnTo>
                      <a:pt x="61" y="15"/>
                    </a:lnTo>
                    <a:lnTo>
                      <a:pt x="115" y="15"/>
                    </a:lnTo>
                    <a:lnTo>
                      <a:pt x="115"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417"/>
              <p:cNvSpPr>
                <a:spLocks/>
              </p:cNvSpPr>
              <p:nvPr/>
            </p:nvSpPr>
            <p:spPr bwMode="auto">
              <a:xfrm>
                <a:off x="5076825" y="696912"/>
                <a:ext cx="269875" cy="241300"/>
              </a:xfrm>
              <a:custGeom>
                <a:avLst/>
                <a:gdLst>
                  <a:gd name="T0" fmla="*/ 17 w 170"/>
                  <a:gd name="T1" fmla="*/ 15 h 152"/>
                  <a:gd name="T2" fmla="*/ 7 w 170"/>
                  <a:gd name="T3" fmla="*/ 28 h 152"/>
                  <a:gd name="T4" fmla="*/ 1 w 170"/>
                  <a:gd name="T5" fmla="*/ 46 h 152"/>
                  <a:gd name="T6" fmla="*/ 0 w 170"/>
                  <a:gd name="T7" fmla="*/ 55 h 152"/>
                  <a:gd name="T8" fmla="*/ 0 w 170"/>
                  <a:gd name="T9" fmla="*/ 55 h 152"/>
                  <a:gd name="T10" fmla="*/ 0 w 170"/>
                  <a:gd name="T11" fmla="*/ 65 h 152"/>
                  <a:gd name="T12" fmla="*/ 0 w 170"/>
                  <a:gd name="T13" fmla="*/ 71 h 152"/>
                  <a:gd name="T14" fmla="*/ 7 w 170"/>
                  <a:gd name="T15" fmla="*/ 98 h 152"/>
                  <a:gd name="T16" fmla="*/ 15 w 170"/>
                  <a:gd name="T17" fmla="*/ 117 h 152"/>
                  <a:gd name="T18" fmla="*/ 26 w 170"/>
                  <a:gd name="T19" fmla="*/ 133 h 152"/>
                  <a:gd name="T20" fmla="*/ 31 w 170"/>
                  <a:gd name="T21" fmla="*/ 140 h 152"/>
                  <a:gd name="T22" fmla="*/ 38 w 170"/>
                  <a:gd name="T23" fmla="*/ 146 h 152"/>
                  <a:gd name="T24" fmla="*/ 40 w 170"/>
                  <a:gd name="T25" fmla="*/ 148 h 152"/>
                  <a:gd name="T26" fmla="*/ 50 w 170"/>
                  <a:gd name="T27" fmla="*/ 152 h 152"/>
                  <a:gd name="T28" fmla="*/ 59 w 170"/>
                  <a:gd name="T29" fmla="*/ 151 h 152"/>
                  <a:gd name="T30" fmla="*/ 59 w 170"/>
                  <a:gd name="T31" fmla="*/ 151 h 152"/>
                  <a:gd name="T32" fmla="*/ 69 w 170"/>
                  <a:gd name="T33" fmla="*/ 148 h 152"/>
                  <a:gd name="T34" fmla="*/ 74 w 170"/>
                  <a:gd name="T35" fmla="*/ 146 h 152"/>
                  <a:gd name="T36" fmla="*/ 85 w 170"/>
                  <a:gd name="T37" fmla="*/ 144 h 152"/>
                  <a:gd name="T38" fmla="*/ 96 w 170"/>
                  <a:gd name="T39" fmla="*/ 146 h 152"/>
                  <a:gd name="T40" fmla="*/ 101 w 170"/>
                  <a:gd name="T41" fmla="*/ 148 h 152"/>
                  <a:gd name="T42" fmla="*/ 111 w 170"/>
                  <a:gd name="T43" fmla="*/ 151 h 152"/>
                  <a:gd name="T44" fmla="*/ 111 w 170"/>
                  <a:gd name="T45" fmla="*/ 151 h 152"/>
                  <a:gd name="T46" fmla="*/ 120 w 170"/>
                  <a:gd name="T47" fmla="*/ 152 h 152"/>
                  <a:gd name="T48" fmla="*/ 129 w 170"/>
                  <a:gd name="T49" fmla="*/ 148 h 152"/>
                  <a:gd name="T50" fmla="*/ 132 w 170"/>
                  <a:gd name="T51" fmla="*/ 146 h 152"/>
                  <a:gd name="T52" fmla="*/ 139 w 170"/>
                  <a:gd name="T53" fmla="*/ 140 h 152"/>
                  <a:gd name="T54" fmla="*/ 144 w 170"/>
                  <a:gd name="T55" fmla="*/ 133 h 152"/>
                  <a:gd name="T56" fmla="*/ 155 w 170"/>
                  <a:gd name="T57" fmla="*/ 117 h 152"/>
                  <a:gd name="T58" fmla="*/ 163 w 170"/>
                  <a:gd name="T59" fmla="*/ 98 h 152"/>
                  <a:gd name="T60" fmla="*/ 170 w 170"/>
                  <a:gd name="T61" fmla="*/ 71 h 152"/>
                  <a:gd name="T62" fmla="*/ 170 w 170"/>
                  <a:gd name="T63" fmla="*/ 65 h 152"/>
                  <a:gd name="T64" fmla="*/ 170 w 170"/>
                  <a:gd name="T65" fmla="*/ 55 h 152"/>
                  <a:gd name="T66" fmla="*/ 170 w 170"/>
                  <a:gd name="T67" fmla="*/ 55 h 152"/>
                  <a:gd name="T68" fmla="*/ 169 w 170"/>
                  <a:gd name="T69" fmla="*/ 46 h 152"/>
                  <a:gd name="T70" fmla="*/ 163 w 170"/>
                  <a:gd name="T71" fmla="*/ 28 h 152"/>
                  <a:gd name="T72" fmla="*/ 152 w 170"/>
                  <a:gd name="T73" fmla="*/ 15 h 152"/>
                  <a:gd name="T74" fmla="*/ 150 w 170"/>
                  <a:gd name="T75" fmla="*/ 11 h 152"/>
                  <a:gd name="T76" fmla="*/ 144 w 170"/>
                  <a:gd name="T77" fmla="*/ 6 h 152"/>
                  <a:gd name="T78" fmla="*/ 125 w 170"/>
                  <a:gd name="T79" fmla="*/ 0 h 152"/>
                  <a:gd name="T80" fmla="*/ 119 w 170"/>
                  <a:gd name="T81" fmla="*/ 0 h 152"/>
                  <a:gd name="T82" fmla="*/ 98 w 170"/>
                  <a:gd name="T83" fmla="*/ 4 h 152"/>
                  <a:gd name="T84" fmla="*/ 85 w 170"/>
                  <a:gd name="T85" fmla="*/ 9 h 152"/>
                  <a:gd name="T86" fmla="*/ 71 w 170"/>
                  <a:gd name="T87" fmla="*/ 4 h 152"/>
                  <a:gd name="T88" fmla="*/ 58 w 170"/>
                  <a:gd name="T89" fmla="*/ 1 h 152"/>
                  <a:gd name="T90" fmla="*/ 44 w 170"/>
                  <a:gd name="T91" fmla="*/ 0 h 152"/>
                  <a:gd name="T92" fmla="*/ 32 w 170"/>
                  <a:gd name="T93" fmla="*/ 4 h 152"/>
                  <a:gd name="T94" fmla="*/ 20 w 170"/>
                  <a:gd name="T95" fmla="*/ 11 h 152"/>
                  <a:gd name="T96" fmla="*/ 17 w 170"/>
                  <a:gd name="T97"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 h="152">
                    <a:moveTo>
                      <a:pt x="17" y="15"/>
                    </a:moveTo>
                    <a:lnTo>
                      <a:pt x="17" y="15"/>
                    </a:lnTo>
                    <a:lnTo>
                      <a:pt x="11" y="21"/>
                    </a:lnTo>
                    <a:lnTo>
                      <a:pt x="7" y="28"/>
                    </a:lnTo>
                    <a:lnTo>
                      <a:pt x="3" y="36"/>
                    </a:lnTo>
                    <a:lnTo>
                      <a:pt x="1" y="46"/>
                    </a:lnTo>
                    <a:lnTo>
                      <a:pt x="1" y="46"/>
                    </a:lnTo>
                    <a:lnTo>
                      <a:pt x="0" y="55"/>
                    </a:lnTo>
                    <a:lnTo>
                      <a:pt x="0" y="55"/>
                    </a:lnTo>
                    <a:lnTo>
                      <a:pt x="0" y="55"/>
                    </a:lnTo>
                    <a:lnTo>
                      <a:pt x="0" y="65"/>
                    </a:lnTo>
                    <a:lnTo>
                      <a:pt x="0" y="65"/>
                    </a:lnTo>
                    <a:lnTo>
                      <a:pt x="0" y="71"/>
                    </a:lnTo>
                    <a:lnTo>
                      <a:pt x="0" y="71"/>
                    </a:lnTo>
                    <a:lnTo>
                      <a:pt x="3" y="85"/>
                    </a:lnTo>
                    <a:lnTo>
                      <a:pt x="7" y="98"/>
                    </a:lnTo>
                    <a:lnTo>
                      <a:pt x="7" y="98"/>
                    </a:lnTo>
                    <a:lnTo>
                      <a:pt x="15" y="117"/>
                    </a:lnTo>
                    <a:lnTo>
                      <a:pt x="26" y="133"/>
                    </a:lnTo>
                    <a:lnTo>
                      <a:pt x="26" y="133"/>
                    </a:lnTo>
                    <a:lnTo>
                      <a:pt x="26" y="133"/>
                    </a:lnTo>
                    <a:lnTo>
                      <a:pt x="31" y="140"/>
                    </a:lnTo>
                    <a:lnTo>
                      <a:pt x="38" y="146"/>
                    </a:lnTo>
                    <a:lnTo>
                      <a:pt x="38" y="146"/>
                    </a:lnTo>
                    <a:lnTo>
                      <a:pt x="40" y="148"/>
                    </a:lnTo>
                    <a:lnTo>
                      <a:pt x="40" y="148"/>
                    </a:lnTo>
                    <a:lnTo>
                      <a:pt x="44" y="151"/>
                    </a:lnTo>
                    <a:lnTo>
                      <a:pt x="50" y="152"/>
                    </a:lnTo>
                    <a:lnTo>
                      <a:pt x="54" y="152"/>
                    </a:lnTo>
                    <a:lnTo>
                      <a:pt x="59" y="151"/>
                    </a:lnTo>
                    <a:lnTo>
                      <a:pt x="59" y="151"/>
                    </a:lnTo>
                    <a:lnTo>
                      <a:pt x="59" y="151"/>
                    </a:lnTo>
                    <a:lnTo>
                      <a:pt x="69" y="148"/>
                    </a:lnTo>
                    <a:lnTo>
                      <a:pt x="69" y="148"/>
                    </a:lnTo>
                    <a:lnTo>
                      <a:pt x="74" y="146"/>
                    </a:lnTo>
                    <a:lnTo>
                      <a:pt x="74" y="146"/>
                    </a:lnTo>
                    <a:lnTo>
                      <a:pt x="85" y="144"/>
                    </a:lnTo>
                    <a:lnTo>
                      <a:pt x="85" y="144"/>
                    </a:lnTo>
                    <a:lnTo>
                      <a:pt x="85" y="144"/>
                    </a:lnTo>
                    <a:lnTo>
                      <a:pt x="96" y="146"/>
                    </a:lnTo>
                    <a:lnTo>
                      <a:pt x="96" y="146"/>
                    </a:lnTo>
                    <a:lnTo>
                      <a:pt x="101" y="148"/>
                    </a:lnTo>
                    <a:lnTo>
                      <a:pt x="101" y="148"/>
                    </a:lnTo>
                    <a:lnTo>
                      <a:pt x="111" y="151"/>
                    </a:lnTo>
                    <a:lnTo>
                      <a:pt x="111" y="151"/>
                    </a:lnTo>
                    <a:lnTo>
                      <a:pt x="111" y="151"/>
                    </a:lnTo>
                    <a:lnTo>
                      <a:pt x="116" y="152"/>
                    </a:lnTo>
                    <a:lnTo>
                      <a:pt x="120" y="152"/>
                    </a:lnTo>
                    <a:lnTo>
                      <a:pt x="125" y="151"/>
                    </a:lnTo>
                    <a:lnTo>
                      <a:pt x="129" y="148"/>
                    </a:lnTo>
                    <a:lnTo>
                      <a:pt x="129" y="148"/>
                    </a:lnTo>
                    <a:lnTo>
                      <a:pt x="132" y="146"/>
                    </a:lnTo>
                    <a:lnTo>
                      <a:pt x="132" y="146"/>
                    </a:lnTo>
                    <a:lnTo>
                      <a:pt x="139" y="140"/>
                    </a:lnTo>
                    <a:lnTo>
                      <a:pt x="144" y="133"/>
                    </a:lnTo>
                    <a:lnTo>
                      <a:pt x="144" y="133"/>
                    </a:lnTo>
                    <a:lnTo>
                      <a:pt x="144" y="133"/>
                    </a:lnTo>
                    <a:lnTo>
                      <a:pt x="155" y="117"/>
                    </a:lnTo>
                    <a:lnTo>
                      <a:pt x="163" y="98"/>
                    </a:lnTo>
                    <a:lnTo>
                      <a:pt x="163" y="98"/>
                    </a:lnTo>
                    <a:lnTo>
                      <a:pt x="167" y="85"/>
                    </a:lnTo>
                    <a:lnTo>
                      <a:pt x="170" y="71"/>
                    </a:lnTo>
                    <a:lnTo>
                      <a:pt x="170" y="71"/>
                    </a:lnTo>
                    <a:lnTo>
                      <a:pt x="170" y="65"/>
                    </a:lnTo>
                    <a:lnTo>
                      <a:pt x="170" y="65"/>
                    </a:lnTo>
                    <a:lnTo>
                      <a:pt x="170" y="55"/>
                    </a:lnTo>
                    <a:lnTo>
                      <a:pt x="170" y="55"/>
                    </a:lnTo>
                    <a:lnTo>
                      <a:pt x="170" y="55"/>
                    </a:lnTo>
                    <a:lnTo>
                      <a:pt x="169" y="46"/>
                    </a:lnTo>
                    <a:lnTo>
                      <a:pt x="169" y="46"/>
                    </a:lnTo>
                    <a:lnTo>
                      <a:pt x="167" y="36"/>
                    </a:lnTo>
                    <a:lnTo>
                      <a:pt x="163" y="28"/>
                    </a:lnTo>
                    <a:lnTo>
                      <a:pt x="159" y="21"/>
                    </a:lnTo>
                    <a:lnTo>
                      <a:pt x="152" y="15"/>
                    </a:lnTo>
                    <a:lnTo>
                      <a:pt x="152" y="15"/>
                    </a:lnTo>
                    <a:lnTo>
                      <a:pt x="150" y="11"/>
                    </a:lnTo>
                    <a:lnTo>
                      <a:pt x="150" y="11"/>
                    </a:lnTo>
                    <a:lnTo>
                      <a:pt x="144" y="6"/>
                    </a:lnTo>
                    <a:lnTo>
                      <a:pt x="138" y="4"/>
                    </a:lnTo>
                    <a:lnTo>
                      <a:pt x="125" y="0"/>
                    </a:lnTo>
                    <a:lnTo>
                      <a:pt x="125" y="0"/>
                    </a:lnTo>
                    <a:lnTo>
                      <a:pt x="119" y="0"/>
                    </a:lnTo>
                    <a:lnTo>
                      <a:pt x="112" y="1"/>
                    </a:lnTo>
                    <a:lnTo>
                      <a:pt x="98" y="4"/>
                    </a:lnTo>
                    <a:lnTo>
                      <a:pt x="98" y="4"/>
                    </a:lnTo>
                    <a:lnTo>
                      <a:pt x="85" y="9"/>
                    </a:lnTo>
                    <a:lnTo>
                      <a:pt x="85" y="9"/>
                    </a:lnTo>
                    <a:lnTo>
                      <a:pt x="71" y="4"/>
                    </a:lnTo>
                    <a:lnTo>
                      <a:pt x="71" y="4"/>
                    </a:lnTo>
                    <a:lnTo>
                      <a:pt x="58" y="1"/>
                    </a:lnTo>
                    <a:lnTo>
                      <a:pt x="51" y="0"/>
                    </a:lnTo>
                    <a:lnTo>
                      <a:pt x="44" y="0"/>
                    </a:lnTo>
                    <a:lnTo>
                      <a:pt x="44" y="0"/>
                    </a:lnTo>
                    <a:lnTo>
                      <a:pt x="32" y="4"/>
                    </a:lnTo>
                    <a:lnTo>
                      <a:pt x="26" y="6"/>
                    </a:lnTo>
                    <a:lnTo>
                      <a:pt x="20" y="11"/>
                    </a:lnTo>
                    <a:lnTo>
                      <a:pt x="20" y="11"/>
                    </a:lnTo>
                    <a:lnTo>
                      <a:pt x="17" y="15"/>
                    </a:lnTo>
                    <a:lnTo>
                      <a:pt x="17" y="15"/>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418"/>
              <p:cNvSpPr>
                <a:spLocks/>
              </p:cNvSpPr>
              <p:nvPr/>
            </p:nvSpPr>
            <p:spPr bwMode="auto">
              <a:xfrm>
                <a:off x="5146675" y="619125"/>
                <a:ext cx="65087" cy="74613"/>
              </a:xfrm>
              <a:custGeom>
                <a:avLst/>
                <a:gdLst>
                  <a:gd name="T0" fmla="*/ 13 w 41"/>
                  <a:gd name="T1" fmla="*/ 35 h 47"/>
                  <a:gd name="T2" fmla="*/ 13 w 41"/>
                  <a:gd name="T3" fmla="*/ 35 h 47"/>
                  <a:gd name="T4" fmla="*/ 21 w 41"/>
                  <a:gd name="T5" fmla="*/ 42 h 47"/>
                  <a:gd name="T6" fmla="*/ 25 w 41"/>
                  <a:gd name="T7" fmla="*/ 45 h 47"/>
                  <a:gd name="T8" fmla="*/ 30 w 41"/>
                  <a:gd name="T9" fmla="*/ 46 h 47"/>
                  <a:gd name="T10" fmla="*/ 30 w 41"/>
                  <a:gd name="T11" fmla="*/ 46 h 47"/>
                  <a:gd name="T12" fmla="*/ 34 w 41"/>
                  <a:gd name="T13" fmla="*/ 47 h 47"/>
                  <a:gd name="T14" fmla="*/ 40 w 41"/>
                  <a:gd name="T15" fmla="*/ 47 h 47"/>
                  <a:gd name="T16" fmla="*/ 40 w 41"/>
                  <a:gd name="T17" fmla="*/ 47 h 47"/>
                  <a:gd name="T18" fmla="*/ 41 w 41"/>
                  <a:gd name="T19" fmla="*/ 46 h 47"/>
                  <a:gd name="T20" fmla="*/ 41 w 41"/>
                  <a:gd name="T21" fmla="*/ 46 h 47"/>
                  <a:gd name="T22" fmla="*/ 41 w 41"/>
                  <a:gd name="T23" fmla="*/ 46 h 47"/>
                  <a:gd name="T24" fmla="*/ 41 w 41"/>
                  <a:gd name="T25" fmla="*/ 38 h 47"/>
                  <a:gd name="T26" fmla="*/ 40 w 41"/>
                  <a:gd name="T27" fmla="*/ 31 h 47"/>
                  <a:gd name="T28" fmla="*/ 37 w 41"/>
                  <a:gd name="T29" fmla="*/ 24 h 47"/>
                  <a:gd name="T30" fmla="*/ 33 w 41"/>
                  <a:gd name="T31" fmla="*/ 19 h 47"/>
                  <a:gd name="T32" fmla="*/ 33 w 41"/>
                  <a:gd name="T33" fmla="*/ 19 h 47"/>
                  <a:gd name="T34" fmla="*/ 26 w 41"/>
                  <a:gd name="T35" fmla="*/ 12 h 47"/>
                  <a:gd name="T36" fmla="*/ 19 w 41"/>
                  <a:gd name="T37" fmla="*/ 7 h 47"/>
                  <a:gd name="T38" fmla="*/ 13 w 41"/>
                  <a:gd name="T39" fmla="*/ 3 h 47"/>
                  <a:gd name="T40" fmla="*/ 3 w 41"/>
                  <a:gd name="T41" fmla="*/ 1 h 47"/>
                  <a:gd name="T42" fmla="*/ 3 w 41"/>
                  <a:gd name="T43" fmla="*/ 1 h 47"/>
                  <a:gd name="T44" fmla="*/ 2 w 41"/>
                  <a:gd name="T45" fmla="*/ 0 h 47"/>
                  <a:gd name="T46" fmla="*/ 0 w 41"/>
                  <a:gd name="T47" fmla="*/ 0 h 47"/>
                  <a:gd name="T48" fmla="*/ 0 w 41"/>
                  <a:gd name="T49" fmla="*/ 0 h 47"/>
                  <a:gd name="T50" fmla="*/ 2 w 41"/>
                  <a:gd name="T51" fmla="*/ 12 h 47"/>
                  <a:gd name="T52" fmla="*/ 2 w 41"/>
                  <a:gd name="T53" fmla="*/ 12 h 47"/>
                  <a:gd name="T54" fmla="*/ 3 w 41"/>
                  <a:gd name="T55" fmla="*/ 19 h 47"/>
                  <a:gd name="T56" fmla="*/ 6 w 41"/>
                  <a:gd name="T57" fmla="*/ 24 h 47"/>
                  <a:gd name="T58" fmla="*/ 9 w 41"/>
                  <a:gd name="T59" fmla="*/ 30 h 47"/>
                  <a:gd name="T60" fmla="*/ 13 w 41"/>
                  <a:gd name="T61" fmla="*/ 35 h 47"/>
                  <a:gd name="T62" fmla="*/ 13 w 41"/>
                  <a:gd name="T63"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7">
                    <a:moveTo>
                      <a:pt x="13" y="35"/>
                    </a:moveTo>
                    <a:lnTo>
                      <a:pt x="13" y="35"/>
                    </a:lnTo>
                    <a:lnTo>
                      <a:pt x="21" y="42"/>
                    </a:lnTo>
                    <a:lnTo>
                      <a:pt x="25" y="45"/>
                    </a:lnTo>
                    <a:lnTo>
                      <a:pt x="30" y="46"/>
                    </a:lnTo>
                    <a:lnTo>
                      <a:pt x="30" y="46"/>
                    </a:lnTo>
                    <a:lnTo>
                      <a:pt x="34" y="47"/>
                    </a:lnTo>
                    <a:lnTo>
                      <a:pt x="40" y="47"/>
                    </a:lnTo>
                    <a:lnTo>
                      <a:pt x="40" y="47"/>
                    </a:lnTo>
                    <a:lnTo>
                      <a:pt x="41" y="46"/>
                    </a:lnTo>
                    <a:lnTo>
                      <a:pt x="41" y="46"/>
                    </a:lnTo>
                    <a:lnTo>
                      <a:pt x="41" y="46"/>
                    </a:lnTo>
                    <a:lnTo>
                      <a:pt x="41" y="38"/>
                    </a:lnTo>
                    <a:lnTo>
                      <a:pt x="40" y="31"/>
                    </a:lnTo>
                    <a:lnTo>
                      <a:pt x="37" y="24"/>
                    </a:lnTo>
                    <a:lnTo>
                      <a:pt x="33" y="19"/>
                    </a:lnTo>
                    <a:lnTo>
                      <a:pt x="33" y="19"/>
                    </a:lnTo>
                    <a:lnTo>
                      <a:pt x="26" y="12"/>
                    </a:lnTo>
                    <a:lnTo>
                      <a:pt x="19" y="7"/>
                    </a:lnTo>
                    <a:lnTo>
                      <a:pt x="13" y="3"/>
                    </a:lnTo>
                    <a:lnTo>
                      <a:pt x="3" y="1"/>
                    </a:lnTo>
                    <a:lnTo>
                      <a:pt x="3" y="1"/>
                    </a:lnTo>
                    <a:lnTo>
                      <a:pt x="2" y="0"/>
                    </a:lnTo>
                    <a:lnTo>
                      <a:pt x="0" y="0"/>
                    </a:lnTo>
                    <a:lnTo>
                      <a:pt x="0" y="0"/>
                    </a:lnTo>
                    <a:lnTo>
                      <a:pt x="2" y="12"/>
                    </a:lnTo>
                    <a:lnTo>
                      <a:pt x="2" y="12"/>
                    </a:lnTo>
                    <a:lnTo>
                      <a:pt x="3" y="19"/>
                    </a:lnTo>
                    <a:lnTo>
                      <a:pt x="6" y="24"/>
                    </a:lnTo>
                    <a:lnTo>
                      <a:pt x="9" y="30"/>
                    </a:lnTo>
                    <a:lnTo>
                      <a:pt x="13" y="35"/>
                    </a:lnTo>
                    <a:lnTo>
                      <a:pt x="13" y="35"/>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419"/>
              <p:cNvSpPr>
                <a:spLocks noEditPoints="1"/>
              </p:cNvSpPr>
              <p:nvPr/>
            </p:nvSpPr>
            <p:spPr bwMode="auto">
              <a:xfrm>
                <a:off x="6821488" y="887412"/>
                <a:ext cx="258762" cy="258763"/>
              </a:xfrm>
              <a:custGeom>
                <a:avLst/>
                <a:gdLst>
                  <a:gd name="T0" fmla="*/ 81 w 163"/>
                  <a:gd name="T1" fmla="*/ 163 h 163"/>
                  <a:gd name="T2" fmla="*/ 81 w 163"/>
                  <a:gd name="T3" fmla="*/ 163 h 163"/>
                  <a:gd name="T4" fmla="*/ 89 w 163"/>
                  <a:gd name="T5" fmla="*/ 163 h 163"/>
                  <a:gd name="T6" fmla="*/ 97 w 163"/>
                  <a:gd name="T7" fmla="*/ 162 h 163"/>
                  <a:gd name="T8" fmla="*/ 113 w 163"/>
                  <a:gd name="T9" fmla="*/ 156 h 163"/>
                  <a:gd name="T10" fmla="*/ 127 w 163"/>
                  <a:gd name="T11" fmla="*/ 148 h 163"/>
                  <a:gd name="T12" fmla="*/ 139 w 163"/>
                  <a:gd name="T13" fmla="*/ 139 h 163"/>
                  <a:gd name="T14" fmla="*/ 148 w 163"/>
                  <a:gd name="T15" fmla="*/ 127 h 163"/>
                  <a:gd name="T16" fmla="*/ 156 w 163"/>
                  <a:gd name="T17" fmla="*/ 113 h 163"/>
                  <a:gd name="T18" fmla="*/ 162 w 163"/>
                  <a:gd name="T19" fmla="*/ 97 h 163"/>
                  <a:gd name="T20" fmla="*/ 162 w 163"/>
                  <a:gd name="T21" fmla="*/ 89 h 163"/>
                  <a:gd name="T22" fmla="*/ 163 w 163"/>
                  <a:gd name="T23" fmla="*/ 81 h 163"/>
                  <a:gd name="T24" fmla="*/ 163 w 163"/>
                  <a:gd name="T25" fmla="*/ 81 h 163"/>
                  <a:gd name="T26" fmla="*/ 162 w 163"/>
                  <a:gd name="T27" fmla="*/ 73 h 163"/>
                  <a:gd name="T28" fmla="*/ 162 w 163"/>
                  <a:gd name="T29" fmla="*/ 65 h 163"/>
                  <a:gd name="T30" fmla="*/ 156 w 163"/>
                  <a:gd name="T31" fmla="*/ 50 h 163"/>
                  <a:gd name="T32" fmla="*/ 148 w 163"/>
                  <a:gd name="T33" fmla="*/ 35 h 163"/>
                  <a:gd name="T34" fmla="*/ 139 w 163"/>
                  <a:gd name="T35" fmla="*/ 23 h 163"/>
                  <a:gd name="T36" fmla="*/ 127 w 163"/>
                  <a:gd name="T37" fmla="*/ 13 h 163"/>
                  <a:gd name="T38" fmla="*/ 113 w 163"/>
                  <a:gd name="T39" fmla="*/ 5 h 163"/>
                  <a:gd name="T40" fmla="*/ 97 w 163"/>
                  <a:gd name="T41" fmla="*/ 1 h 163"/>
                  <a:gd name="T42" fmla="*/ 89 w 163"/>
                  <a:gd name="T43" fmla="*/ 0 h 163"/>
                  <a:gd name="T44" fmla="*/ 81 w 163"/>
                  <a:gd name="T45" fmla="*/ 0 h 163"/>
                  <a:gd name="T46" fmla="*/ 81 w 163"/>
                  <a:gd name="T47" fmla="*/ 0 h 163"/>
                  <a:gd name="T48" fmla="*/ 81 w 163"/>
                  <a:gd name="T49" fmla="*/ 58 h 163"/>
                  <a:gd name="T50" fmla="*/ 123 w 163"/>
                  <a:gd name="T51" fmla="*/ 39 h 163"/>
                  <a:gd name="T52" fmla="*/ 97 w 163"/>
                  <a:gd name="T53" fmla="*/ 97 h 163"/>
                  <a:gd name="T54" fmla="*/ 81 w 163"/>
                  <a:gd name="T55" fmla="*/ 105 h 163"/>
                  <a:gd name="T56" fmla="*/ 81 w 163"/>
                  <a:gd name="T57" fmla="*/ 163 h 163"/>
                  <a:gd name="T58" fmla="*/ 81 w 163"/>
                  <a:gd name="T59" fmla="*/ 163 h 163"/>
                  <a:gd name="T60" fmla="*/ 81 w 163"/>
                  <a:gd name="T61" fmla="*/ 0 h 163"/>
                  <a:gd name="T62" fmla="*/ 81 w 163"/>
                  <a:gd name="T63" fmla="*/ 0 h 163"/>
                  <a:gd name="T64" fmla="*/ 73 w 163"/>
                  <a:gd name="T65" fmla="*/ 0 h 163"/>
                  <a:gd name="T66" fmla="*/ 65 w 163"/>
                  <a:gd name="T67" fmla="*/ 1 h 163"/>
                  <a:gd name="T68" fmla="*/ 50 w 163"/>
                  <a:gd name="T69" fmla="*/ 5 h 163"/>
                  <a:gd name="T70" fmla="*/ 35 w 163"/>
                  <a:gd name="T71" fmla="*/ 13 h 163"/>
                  <a:gd name="T72" fmla="*/ 23 w 163"/>
                  <a:gd name="T73" fmla="*/ 23 h 163"/>
                  <a:gd name="T74" fmla="*/ 13 w 163"/>
                  <a:gd name="T75" fmla="*/ 35 h 163"/>
                  <a:gd name="T76" fmla="*/ 5 w 163"/>
                  <a:gd name="T77" fmla="*/ 50 h 163"/>
                  <a:gd name="T78" fmla="*/ 1 w 163"/>
                  <a:gd name="T79" fmla="*/ 65 h 163"/>
                  <a:gd name="T80" fmla="*/ 0 w 163"/>
                  <a:gd name="T81" fmla="*/ 73 h 163"/>
                  <a:gd name="T82" fmla="*/ 0 w 163"/>
                  <a:gd name="T83" fmla="*/ 81 h 163"/>
                  <a:gd name="T84" fmla="*/ 0 w 163"/>
                  <a:gd name="T85" fmla="*/ 81 h 163"/>
                  <a:gd name="T86" fmla="*/ 0 w 163"/>
                  <a:gd name="T87" fmla="*/ 89 h 163"/>
                  <a:gd name="T88" fmla="*/ 1 w 163"/>
                  <a:gd name="T89" fmla="*/ 97 h 163"/>
                  <a:gd name="T90" fmla="*/ 5 w 163"/>
                  <a:gd name="T91" fmla="*/ 113 h 163"/>
                  <a:gd name="T92" fmla="*/ 13 w 163"/>
                  <a:gd name="T93" fmla="*/ 127 h 163"/>
                  <a:gd name="T94" fmla="*/ 23 w 163"/>
                  <a:gd name="T95" fmla="*/ 139 h 163"/>
                  <a:gd name="T96" fmla="*/ 35 w 163"/>
                  <a:gd name="T97" fmla="*/ 148 h 163"/>
                  <a:gd name="T98" fmla="*/ 50 w 163"/>
                  <a:gd name="T99" fmla="*/ 156 h 163"/>
                  <a:gd name="T100" fmla="*/ 65 w 163"/>
                  <a:gd name="T101" fmla="*/ 162 h 163"/>
                  <a:gd name="T102" fmla="*/ 73 w 163"/>
                  <a:gd name="T103" fmla="*/ 163 h 163"/>
                  <a:gd name="T104" fmla="*/ 81 w 163"/>
                  <a:gd name="T105" fmla="*/ 163 h 163"/>
                  <a:gd name="T106" fmla="*/ 81 w 163"/>
                  <a:gd name="T107" fmla="*/ 105 h 163"/>
                  <a:gd name="T108" fmla="*/ 39 w 163"/>
                  <a:gd name="T109" fmla="*/ 123 h 163"/>
                  <a:gd name="T110" fmla="*/ 65 w 163"/>
                  <a:gd name="T111" fmla="*/ 65 h 163"/>
                  <a:gd name="T112" fmla="*/ 81 w 163"/>
                  <a:gd name="T113" fmla="*/ 58 h 163"/>
                  <a:gd name="T114" fmla="*/ 81 w 163"/>
                  <a:gd name="T115"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63">
                    <a:moveTo>
                      <a:pt x="81" y="163"/>
                    </a:moveTo>
                    <a:lnTo>
                      <a:pt x="81" y="163"/>
                    </a:lnTo>
                    <a:lnTo>
                      <a:pt x="89" y="163"/>
                    </a:lnTo>
                    <a:lnTo>
                      <a:pt x="97" y="162"/>
                    </a:lnTo>
                    <a:lnTo>
                      <a:pt x="113" y="156"/>
                    </a:lnTo>
                    <a:lnTo>
                      <a:pt x="127" y="148"/>
                    </a:lnTo>
                    <a:lnTo>
                      <a:pt x="139" y="139"/>
                    </a:lnTo>
                    <a:lnTo>
                      <a:pt x="148" y="127"/>
                    </a:lnTo>
                    <a:lnTo>
                      <a:pt x="156" y="113"/>
                    </a:lnTo>
                    <a:lnTo>
                      <a:pt x="162" y="97"/>
                    </a:lnTo>
                    <a:lnTo>
                      <a:pt x="162" y="89"/>
                    </a:lnTo>
                    <a:lnTo>
                      <a:pt x="163" y="81"/>
                    </a:lnTo>
                    <a:lnTo>
                      <a:pt x="163" y="81"/>
                    </a:lnTo>
                    <a:lnTo>
                      <a:pt x="162" y="73"/>
                    </a:lnTo>
                    <a:lnTo>
                      <a:pt x="162" y="65"/>
                    </a:lnTo>
                    <a:lnTo>
                      <a:pt x="156" y="50"/>
                    </a:lnTo>
                    <a:lnTo>
                      <a:pt x="148" y="35"/>
                    </a:lnTo>
                    <a:lnTo>
                      <a:pt x="139" y="23"/>
                    </a:lnTo>
                    <a:lnTo>
                      <a:pt x="127" y="13"/>
                    </a:lnTo>
                    <a:lnTo>
                      <a:pt x="113" y="5"/>
                    </a:lnTo>
                    <a:lnTo>
                      <a:pt x="97" y="1"/>
                    </a:lnTo>
                    <a:lnTo>
                      <a:pt x="89" y="0"/>
                    </a:lnTo>
                    <a:lnTo>
                      <a:pt x="81" y="0"/>
                    </a:lnTo>
                    <a:lnTo>
                      <a:pt x="81" y="0"/>
                    </a:lnTo>
                    <a:lnTo>
                      <a:pt x="81" y="58"/>
                    </a:lnTo>
                    <a:lnTo>
                      <a:pt x="123" y="39"/>
                    </a:lnTo>
                    <a:lnTo>
                      <a:pt x="97" y="97"/>
                    </a:lnTo>
                    <a:lnTo>
                      <a:pt x="81" y="105"/>
                    </a:lnTo>
                    <a:lnTo>
                      <a:pt x="81" y="163"/>
                    </a:lnTo>
                    <a:lnTo>
                      <a:pt x="81" y="163"/>
                    </a:lnTo>
                    <a:close/>
                    <a:moveTo>
                      <a:pt x="81" y="0"/>
                    </a:moveTo>
                    <a:lnTo>
                      <a:pt x="81" y="0"/>
                    </a:lnTo>
                    <a:lnTo>
                      <a:pt x="73" y="0"/>
                    </a:lnTo>
                    <a:lnTo>
                      <a:pt x="65" y="1"/>
                    </a:lnTo>
                    <a:lnTo>
                      <a:pt x="50" y="5"/>
                    </a:lnTo>
                    <a:lnTo>
                      <a:pt x="35" y="13"/>
                    </a:lnTo>
                    <a:lnTo>
                      <a:pt x="23" y="23"/>
                    </a:lnTo>
                    <a:lnTo>
                      <a:pt x="13" y="35"/>
                    </a:lnTo>
                    <a:lnTo>
                      <a:pt x="5" y="50"/>
                    </a:lnTo>
                    <a:lnTo>
                      <a:pt x="1" y="65"/>
                    </a:lnTo>
                    <a:lnTo>
                      <a:pt x="0" y="73"/>
                    </a:lnTo>
                    <a:lnTo>
                      <a:pt x="0" y="81"/>
                    </a:lnTo>
                    <a:lnTo>
                      <a:pt x="0" y="81"/>
                    </a:lnTo>
                    <a:lnTo>
                      <a:pt x="0" y="89"/>
                    </a:lnTo>
                    <a:lnTo>
                      <a:pt x="1" y="97"/>
                    </a:lnTo>
                    <a:lnTo>
                      <a:pt x="5" y="113"/>
                    </a:lnTo>
                    <a:lnTo>
                      <a:pt x="13" y="127"/>
                    </a:lnTo>
                    <a:lnTo>
                      <a:pt x="23" y="139"/>
                    </a:lnTo>
                    <a:lnTo>
                      <a:pt x="35" y="148"/>
                    </a:lnTo>
                    <a:lnTo>
                      <a:pt x="50" y="156"/>
                    </a:lnTo>
                    <a:lnTo>
                      <a:pt x="65" y="162"/>
                    </a:lnTo>
                    <a:lnTo>
                      <a:pt x="73" y="163"/>
                    </a:lnTo>
                    <a:lnTo>
                      <a:pt x="81" y="163"/>
                    </a:lnTo>
                    <a:lnTo>
                      <a:pt x="81" y="105"/>
                    </a:lnTo>
                    <a:lnTo>
                      <a:pt x="39" y="123"/>
                    </a:lnTo>
                    <a:lnTo>
                      <a:pt x="65" y="65"/>
                    </a:lnTo>
                    <a:lnTo>
                      <a:pt x="81" y="58"/>
                    </a:lnTo>
                    <a:lnTo>
                      <a:pt x="81"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420"/>
              <p:cNvSpPr>
                <a:spLocks/>
              </p:cNvSpPr>
              <p:nvPr/>
            </p:nvSpPr>
            <p:spPr bwMode="auto">
              <a:xfrm>
                <a:off x="6934200" y="1000125"/>
                <a:ext cx="30162" cy="30163"/>
              </a:xfrm>
              <a:custGeom>
                <a:avLst/>
                <a:gdLst>
                  <a:gd name="T0" fmla="*/ 10 w 19"/>
                  <a:gd name="T1" fmla="*/ 0 h 19"/>
                  <a:gd name="T2" fmla="*/ 10 w 19"/>
                  <a:gd name="T3" fmla="*/ 0 h 19"/>
                  <a:gd name="T4" fmla="*/ 14 w 19"/>
                  <a:gd name="T5" fmla="*/ 0 h 19"/>
                  <a:gd name="T6" fmla="*/ 17 w 19"/>
                  <a:gd name="T7" fmla="*/ 3 h 19"/>
                  <a:gd name="T8" fmla="*/ 19 w 19"/>
                  <a:gd name="T9" fmla="*/ 6 h 19"/>
                  <a:gd name="T10" fmla="*/ 19 w 19"/>
                  <a:gd name="T11" fmla="*/ 10 h 19"/>
                  <a:gd name="T12" fmla="*/ 19 w 19"/>
                  <a:gd name="T13" fmla="*/ 10 h 19"/>
                  <a:gd name="T14" fmla="*/ 19 w 19"/>
                  <a:gd name="T15" fmla="*/ 13 h 19"/>
                  <a:gd name="T16" fmla="*/ 17 w 19"/>
                  <a:gd name="T17" fmla="*/ 15 h 19"/>
                  <a:gd name="T18" fmla="*/ 14 w 19"/>
                  <a:gd name="T19" fmla="*/ 18 h 19"/>
                  <a:gd name="T20" fmla="*/ 10 w 19"/>
                  <a:gd name="T21" fmla="*/ 19 h 19"/>
                  <a:gd name="T22" fmla="*/ 10 w 19"/>
                  <a:gd name="T23" fmla="*/ 19 h 19"/>
                  <a:gd name="T24" fmla="*/ 7 w 19"/>
                  <a:gd name="T25" fmla="*/ 18 h 19"/>
                  <a:gd name="T26" fmla="*/ 3 w 19"/>
                  <a:gd name="T27" fmla="*/ 15 h 19"/>
                  <a:gd name="T28" fmla="*/ 2 w 19"/>
                  <a:gd name="T29" fmla="*/ 13 h 19"/>
                  <a:gd name="T30" fmla="*/ 0 w 19"/>
                  <a:gd name="T31" fmla="*/ 10 h 19"/>
                  <a:gd name="T32" fmla="*/ 0 w 19"/>
                  <a:gd name="T33" fmla="*/ 10 h 19"/>
                  <a:gd name="T34" fmla="*/ 2 w 19"/>
                  <a:gd name="T35" fmla="*/ 6 h 19"/>
                  <a:gd name="T36" fmla="*/ 3 w 19"/>
                  <a:gd name="T37" fmla="*/ 3 h 19"/>
                  <a:gd name="T38" fmla="*/ 7 w 19"/>
                  <a:gd name="T39" fmla="*/ 0 h 19"/>
                  <a:gd name="T40" fmla="*/ 10 w 19"/>
                  <a:gd name="T41" fmla="*/ 0 h 19"/>
                  <a:gd name="T42" fmla="*/ 10 w 19"/>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0" y="0"/>
                    </a:moveTo>
                    <a:lnTo>
                      <a:pt x="10" y="0"/>
                    </a:lnTo>
                    <a:lnTo>
                      <a:pt x="14" y="0"/>
                    </a:lnTo>
                    <a:lnTo>
                      <a:pt x="17" y="3"/>
                    </a:lnTo>
                    <a:lnTo>
                      <a:pt x="19" y="6"/>
                    </a:lnTo>
                    <a:lnTo>
                      <a:pt x="19" y="10"/>
                    </a:lnTo>
                    <a:lnTo>
                      <a:pt x="19" y="10"/>
                    </a:lnTo>
                    <a:lnTo>
                      <a:pt x="19" y="13"/>
                    </a:lnTo>
                    <a:lnTo>
                      <a:pt x="17" y="15"/>
                    </a:lnTo>
                    <a:lnTo>
                      <a:pt x="14" y="18"/>
                    </a:lnTo>
                    <a:lnTo>
                      <a:pt x="10" y="19"/>
                    </a:lnTo>
                    <a:lnTo>
                      <a:pt x="10" y="19"/>
                    </a:lnTo>
                    <a:lnTo>
                      <a:pt x="7" y="18"/>
                    </a:lnTo>
                    <a:lnTo>
                      <a:pt x="3" y="15"/>
                    </a:lnTo>
                    <a:lnTo>
                      <a:pt x="2" y="13"/>
                    </a:lnTo>
                    <a:lnTo>
                      <a:pt x="0" y="10"/>
                    </a:lnTo>
                    <a:lnTo>
                      <a:pt x="0" y="10"/>
                    </a:lnTo>
                    <a:lnTo>
                      <a:pt x="2" y="6"/>
                    </a:lnTo>
                    <a:lnTo>
                      <a:pt x="3" y="3"/>
                    </a:lnTo>
                    <a:lnTo>
                      <a:pt x="7" y="0"/>
                    </a:lnTo>
                    <a:lnTo>
                      <a:pt x="10" y="0"/>
                    </a:lnTo>
                    <a:lnTo>
                      <a:pt x="10"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421"/>
              <p:cNvSpPr>
                <a:spLocks noEditPoints="1"/>
              </p:cNvSpPr>
              <p:nvPr/>
            </p:nvSpPr>
            <p:spPr bwMode="auto">
              <a:xfrm>
                <a:off x="7373938" y="2763837"/>
                <a:ext cx="250825" cy="125413"/>
              </a:xfrm>
              <a:custGeom>
                <a:avLst/>
                <a:gdLst>
                  <a:gd name="T0" fmla="*/ 135 w 158"/>
                  <a:gd name="T1" fmla="*/ 56 h 79"/>
                  <a:gd name="T2" fmla="*/ 145 w 158"/>
                  <a:gd name="T3" fmla="*/ 53 h 79"/>
                  <a:gd name="T4" fmla="*/ 154 w 158"/>
                  <a:gd name="T5" fmla="*/ 42 h 79"/>
                  <a:gd name="T6" fmla="*/ 157 w 158"/>
                  <a:gd name="T7" fmla="*/ 34 h 79"/>
                  <a:gd name="T8" fmla="*/ 158 w 158"/>
                  <a:gd name="T9" fmla="*/ 29 h 79"/>
                  <a:gd name="T10" fmla="*/ 155 w 158"/>
                  <a:gd name="T11" fmla="*/ 19 h 79"/>
                  <a:gd name="T12" fmla="*/ 151 w 158"/>
                  <a:gd name="T13" fmla="*/ 11 h 79"/>
                  <a:gd name="T14" fmla="*/ 139 w 158"/>
                  <a:gd name="T15" fmla="*/ 3 h 79"/>
                  <a:gd name="T16" fmla="*/ 135 w 158"/>
                  <a:gd name="T17" fmla="*/ 14 h 79"/>
                  <a:gd name="T18" fmla="*/ 139 w 158"/>
                  <a:gd name="T19" fmla="*/ 17 h 79"/>
                  <a:gd name="T20" fmla="*/ 145 w 158"/>
                  <a:gd name="T21" fmla="*/ 23 h 79"/>
                  <a:gd name="T22" fmla="*/ 146 w 158"/>
                  <a:gd name="T23" fmla="*/ 29 h 79"/>
                  <a:gd name="T24" fmla="*/ 143 w 158"/>
                  <a:gd name="T25" fmla="*/ 38 h 79"/>
                  <a:gd name="T26" fmla="*/ 135 w 158"/>
                  <a:gd name="T27" fmla="*/ 44 h 79"/>
                  <a:gd name="T28" fmla="*/ 66 w 158"/>
                  <a:gd name="T29" fmla="*/ 79 h 79"/>
                  <a:gd name="T30" fmla="*/ 74 w 158"/>
                  <a:gd name="T31" fmla="*/ 79 h 79"/>
                  <a:gd name="T32" fmla="*/ 88 w 158"/>
                  <a:gd name="T33" fmla="*/ 75 h 79"/>
                  <a:gd name="T34" fmla="*/ 101 w 158"/>
                  <a:gd name="T35" fmla="*/ 69 h 79"/>
                  <a:gd name="T36" fmla="*/ 118 w 158"/>
                  <a:gd name="T37" fmla="*/ 54 h 79"/>
                  <a:gd name="T38" fmla="*/ 123 w 158"/>
                  <a:gd name="T39" fmla="*/ 56 h 79"/>
                  <a:gd name="T40" fmla="*/ 130 w 158"/>
                  <a:gd name="T41" fmla="*/ 57 h 79"/>
                  <a:gd name="T42" fmla="*/ 135 w 158"/>
                  <a:gd name="T43" fmla="*/ 44 h 79"/>
                  <a:gd name="T44" fmla="*/ 130 w 158"/>
                  <a:gd name="T45" fmla="*/ 45 h 79"/>
                  <a:gd name="T46" fmla="*/ 124 w 158"/>
                  <a:gd name="T47" fmla="*/ 44 h 79"/>
                  <a:gd name="T48" fmla="*/ 128 w 158"/>
                  <a:gd name="T49" fmla="*/ 37 h 79"/>
                  <a:gd name="T50" fmla="*/ 131 w 158"/>
                  <a:gd name="T51" fmla="*/ 21 h 79"/>
                  <a:gd name="T52" fmla="*/ 132 w 158"/>
                  <a:gd name="T53" fmla="*/ 13 h 79"/>
                  <a:gd name="T54" fmla="*/ 135 w 158"/>
                  <a:gd name="T55" fmla="*/ 14 h 79"/>
                  <a:gd name="T56" fmla="*/ 135 w 158"/>
                  <a:gd name="T57" fmla="*/ 2 h 79"/>
                  <a:gd name="T58" fmla="*/ 131 w 158"/>
                  <a:gd name="T59" fmla="*/ 0 h 79"/>
                  <a:gd name="T60" fmla="*/ 1 w 158"/>
                  <a:gd name="T61" fmla="*/ 0 h 79"/>
                  <a:gd name="T62" fmla="*/ 0 w 158"/>
                  <a:gd name="T63" fmla="*/ 13 h 79"/>
                  <a:gd name="T64" fmla="*/ 6 w 158"/>
                  <a:gd name="T65" fmla="*/ 38 h 79"/>
                  <a:gd name="T66" fmla="*/ 19 w 158"/>
                  <a:gd name="T67" fmla="*/ 60 h 79"/>
                  <a:gd name="T68" fmla="*/ 41 w 158"/>
                  <a:gd name="T69" fmla="*/ 75 h 79"/>
                  <a:gd name="T70" fmla="*/ 66 w 158"/>
                  <a:gd name="T7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 h="79">
                    <a:moveTo>
                      <a:pt x="135" y="56"/>
                    </a:moveTo>
                    <a:lnTo>
                      <a:pt x="135" y="56"/>
                    </a:lnTo>
                    <a:lnTo>
                      <a:pt x="139" y="54"/>
                    </a:lnTo>
                    <a:lnTo>
                      <a:pt x="145" y="53"/>
                    </a:lnTo>
                    <a:lnTo>
                      <a:pt x="151" y="46"/>
                    </a:lnTo>
                    <a:lnTo>
                      <a:pt x="154" y="42"/>
                    </a:lnTo>
                    <a:lnTo>
                      <a:pt x="155" y="38"/>
                    </a:lnTo>
                    <a:lnTo>
                      <a:pt x="157" y="34"/>
                    </a:lnTo>
                    <a:lnTo>
                      <a:pt x="158" y="29"/>
                    </a:lnTo>
                    <a:lnTo>
                      <a:pt x="158" y="29"/>
                    </a:lnTo>
                    <a:lnTo>
                      <a:pt x="157" y="23"/>
                    </a:lnTo>
                    <a:lnTo>
                      <a:pt x="155" y="19"/>
                    </a:lnTo>
                    <a:lnTo>
                      <a:pt x="154" y="15"/>
                    </a:lnTo>
                    <a:lnTo>
                      <a:pt x="151" y="11"/>
                    </a:lnTo>
                    <a:lnTo>
                      <a:pt x="145" y="5"/>
                    </a:lnTo>
                    <a:lnTo>
                      <a:pt x="139" y="3"/>
                    </a:lnTo>
                    <a:lnTo>
                      <a:pt x="135" y="2"/>
                    </a:lnTo>
                    <a:lnTo>
                      <a:pt x="135" y="14"/>
                    </a:lnTo>
                    <a:lnTo>
                      <a:pt x="135" y="14"/>
                    </a:lnTo>
                    <a:lnTo>
                      <a:pt x="139" y="17"/>
                    </a:lnTo>
                    <a:lnTo>
                      <a:pt x="143" y="19"/>
                    </a:lnTo>
                    <a:lnTo>
                      <a:pt x="145" y="23"/>
                    </a:lnTo>
                    <a:lnTo>
                      <a:pt x="146" y="29"/>
                    </a:lnTo>
                    <a:lnTo>
                      <a:pt x="146" y="29"/>
                    </a:lnTo>
                    <a:lnTo>
                      <a:pt x="145" y="33"/>
                    </a:lnTo>
                    <a:lnTo>
                      <a:pt x="143" y="38"/>
                    </a:lnTo>
                    <a:lnTo>
                      <a:pt x="139" y="41"/>
                    </a:lnTo>
                    <a:lnTo>
                      <a:pt x="135" y="44"/>
                    </a:lnTo>
                    <a:lnTo>
                      <a:pt x="135" y="56"/>
                    </a:lnTo>
                    <a:close/>
                    <a:moveTo>
                      <a:pt x="66" y="79"/>
                    </a:moveTo>
                    <a:lnTo>
                      <a:pt x="66" y="79"/>
                    </a:lnTo>
                    <a:lnTo>
                      <a:pt x="74" y="79"/>
                    </a:lnTo>
                    <a:lnTo>
                      <a:pt x="81" y="77"/>
                    </a:lnTo>
                    <a:lnTo>
                      <a:pt x="88" y="75"/>
                    </a:lnTo>
                    <a:lnTo>
                      <a:pt x="96" y="72"/>
                    </a:lnTo>
                    <a:lnTo>
                      <a:pt x="101" y="69"/>
                    </a:lnTo>
                    <a:lnTo>
                      <a:pt x="108" y="64"/>
                    </a:lnTo>
                    <a:lnTo>
                      <a:pt x="118" y="54"/>
                    </a:lnTo>
                    <a:lnTo>
                      <a:pt x="118" y="54"/>
                    </a:lnTo>
                    <a:lnTo>
                      <a:pt x="123" y="56"/>
                    </a:lnTo>
                    <a:lnTo>
                      <a:pt x="130" y="57"/>
                    </a:lnTo>
                    <a:lnTo>
                      <a:pt x="130" y="57"/>
                    </a:lnTo>
                    <a:lnTo>
                      <a:pt x="135" y="56"/>
                    </a:lnTo>
                    <a:lnTo>
                      <a:pt x="135" y="44"/>
                    </a:lnTo>
                    <a:lnTo>
                      <a:pt x="135" y="44"/>
                    </a:lnTo>
                    <a:lnTo>
                      <a:pt x="130" y="45"/>
                    </a:lnTo>
                    <a:lnTo>
                      <a:pt x="130" y="45"/>
                    </a:lnTo>
                    <a:lnTo>
                      <a:pt x="124" y="44"/>
                    </a:lnTo>
                    <a:lnTo>
                      <a:pt x="124" y="44"/>
                    </a:lnTo>
                    <a:lnTo>
                      <a:pt x="128" y="37"/>
                    </a:lnTo>
                    <a:lnTo>
                      <a:pt x="130" y="29"/>
                    </a:lnTo>
                    <a:lnTo>
                      <a:pt x="131" y="21"/>
                    </a:lnTo>
                    <a:lnTo>
                      <a:pt x="132" y="13"/>
                    </a:lnTo>
                    <a:lnTo>
                      <a:pt x="132" y="13"/>
                    </a:lnTo>
                    <a:lnTo>
                      <a:pt x="132" y="13"/>
                    </a:lnTo>
                    <a:lnTo>
                      <a:pt x="135" y="14"/>
                    </a:lnTo>
                    <a:lnTo>
                      <a:pt x="135" y="2"/>
                    </a:lnTo>
                    <a:lnTo>
                      <a:pt x="135" y="2"/>
                    </a:lnTo>
                    <a:lnTo>
                      <a:pt x="131" y="0"/>
                    </a:lnTo>
                    <a:lnTo>
                      <a:pt x="131" y="0"/>
                    </a:lnTo>
                    <a:lnTo>
                      <a:pt x="1" y="0"/>
                    </a:lnTo>
                    <a:lnTo>
                      <a:pt x="1" y="0"/>
                    </a:lnTo>
                    <a:lnTo>
                      <a:pt x="0" y="13"/>
                    </a:lnTo>
                    <a:lnTo>
                      <a:pt x="0" y="13"/>
                    </a:lnTo>
                    <a:lnTo>
                      <a:pt x="1" y="26"/>
                    </a:lnTo>
                    <a:lnTo>
                      <a:pt x="6" y="38"/>
                    </a:lnTo>
                    <a:lnTo>
                      <a:pt x="11" y="50"/>
                    </a:lnTo>
                    <a:lnTo>
                      <a:pt x="19" y="60"/>
                    </a:lnTo>
                    <a:lnTo>
                      <a:pt x="28" y="68"/>
                    </a:lnTo>
                    <a:lnTo>
                      <a:pt x="41" y="75"/>
                    </a:lnTo>
                    <a:lnTo>
                      <a:pt x="53" y="77"/>
                    </a:lnTo>
                    <a:lnTo>
                      <a:pt x="66" y="79"/>
                    </a:lnTo>
                    <a:lnTo>
                      <a:pt x="66" y="79"/>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Rectangle 422"/>
              <p:cNvSpPr>
                <a:spLocks noChangeArrowheads="1"/>
              </p:cNvSpPr>
              <p:nvPr/>
            </p:nvSpPr>
            <p:spPr bwMode="auto">
              <a:xfrm>
                <a:off x="7373938" y="2900362"/>
                <a:ext cx="225425" cy="19050"/>
              </a:xfrm>
              <a:prstGeom prst="rect">
                <a:avLst/>
              </a:prstGeom>
              <a:solidFill>
                <a:srgbClr val="4077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423"/>
              <p:cNvSpPr>
                <a:spLocks/>
              </p:cNvSpPr>
              <p:nvPr/>
            </p:nvSpPr>
            <p:spPr bwMode="auto">
              <a:xfrm>
                <a:off x="7432675" y="2706687"/>
                <a:ext cx="31750" cy="47625"/>
              </a:xfrm>
              <a:custGeom>
                <a:avLst/>
                <a:gdLst>
                  <a:gd name="T0" fmla="*/ 5 w 20"/>
                  <a:gd name="T1" fmla="*/ 16 h 30"/>
                  <a:gd name="T2" fmla="*/ 5 w 20"/>
                  <a:gd name="T3" fmla="*/ 16 h 30"/>
                  <a:gd name="T4" fmla="*/ 2 w 20"/>
                  <a:gd name="T5" fmla="*/ 18 h 30"/>
                  <a:gd name="T6" fmla="*/ 1 w 20"/>
                  <a:gd name="T7" fmla="*/ 20 h 30"/>
                  <a:gd name="T8" fmla="*/ 0 w 20"/>
                  <a:gd name="T9" fmla="*/ 23 h 30"/>
                  <a:gd name="T10" fmla="*/ 0 w 20"/>
                  <a:gd name="T11" fmla="*/ 26 h 30"/>
                  <a:gd name="T12" fmla="*/ 1 w 20"/>
                  <a:gd name="T13" fmla="*/ 27 h 30"/>
                  <a:gd name="T14" fmla="*/ 2 w 20"/>
                  <a:gd name="T15" fmla="*/ 30 h 30"/>
                  <a:gd name="T16" fmla="*/ 5 w 20"/>
                  <a:gd name="T17" fmla="*/ 30 h 30"/>
                  <a:gd name="T18" fmla="*/ 8 w 20"/>
                  <a:gd name="T19" fmla="*/ 30 h 30"/>
                  <a:gd name="T20" fmla="*/ 8 w 20"/>
                  <a:gd name="T21" fmla="*/ 30 h 30"/>
                  <a:gd name="T22" fmla="*/ 14 w 20"/>
                  <a:gd name="T23" fmla="*/ 26 h 30"/>
                  <a:gd name="T24" fmla="*/ 18 w 20"/>
                  <a:gd name="T25" fmla="*/ 20 h 30"/>
                  <a:gd name="T26" fmla="*/ 20 w 20"/>
                  <a:gd name="T27" fmla="*/ 14 h 30"/>
                  <a:gd name="T28" fmla="*/ 18 w 20"/>
                  <a:gd name="T29" fmla="*/ 7 h 30"/>
                  <a:gd name="T30" fmla="*/ 18 w 20"/>
                  <a:gd name="T31" fmla="*/ 7 h 30"/>
                  <a:gd name="T32" fmla="*/ 16 w 20"/>
                  <a:gd name="T33" fmla="*/ 0 h 30"/>
                  <a:gd name="T34" fmla="*/ 1 w 20"/>
                  <a:gd name="T35" fmla="*/ 0 h 30"/>
                  <a:gd name="T36" fmla="*/ 1 w 20"/>
                  <a:gd name="T37" fmla="*/ 0 h 30"/>
                  <a:gd name="T38" fmla="*/ 5 w 20"/>
                  <a:gd name="T39" fmla="*/ 11 h 30"/>
                  <a:gd name="T40" fmla="*/ 6 w 20"/>
                  <a:gd name="T41" fmla="*/ 15 h 30"/>
                  <a:gd name="T42" fmla="*/ 6 w 20"/>
                  <a:gd name="T43" fmla="*/ 16 h 30"/>
                  <a:gd name="T44" fmla="*/ 5 w 20"/>
                  <a:gd name="T45" fmla="*/ 16 h 30"/>
                  <a:gd name="T46" fmla="*/ 5 w 20"/>
                  <a:gd name="T47"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0">
                    <a:moveTo>
                      <a:pt x="5" y="16"/>
                    </a:moveTo>
                    <a:lnTo>
                      <a:pt x="5" y="16"/>
                    </a:lnTo>
                    <a:lnTo>
                      <a:pt x="2" y="18"/>
                    </a:lnTo>
                    <a:lnTo>
                      <a:pt x="1" y="20"/>
                    </a:lnTo>
                    <a:lnTo>
                      <a:pt x="0" y="23"/>
                    </a:lnTo>
                    <a:lnTo>
                      <a:pt x="0" y="26"/>
                    </a:lnTo>
                    <a:lnTo>
                      <a:pt x="1" y="27"/>
                    </a:lnTo>
                    <a:lnTo>
                      <a:pt x="2" y="30"/>
                    </a:lnTo>
                    <a:lnTo>
                      <a:pt x="5" y="30"/>
                    </a:lnTo>
                    <a:lnTo>
                      <a:pt x="8" y="30"/>
                    </a:lnTo>
                    <a:lnTo>
                      <a:pt x="8" y="30"/>
                    </a:lnTo>
                    <a:lnTo>
                      <a:pt x="14" y="26"/>
                    </a:lnTo>
                    <a:lnTo>
                      <a:pt x="18" y="20"/>
                    </a:lnTo>
                    <a:lnTo>
                      <a:pt x="20" y="14"/>
                    </a:lnTo>
                    <a:lnTo>
                      <a:pt x="18" y="7"/>
                    </a:lnTo>
                    <a:lnTo>
                      <a:pt x="18" y="7"/>
                    </a:lnTo>
                    <a:lnTo>
                      <a:pt x="16" y="0"/>
                    </a:lnTo>
                    <a:lnTo>
                      <a:pt x="1" y="0"/>
                    </a:lnTo>
                    <a:lnTo>
                      <a:pt x="1" y="0"/>
                    </a:lnTo>
                    <a:lnTo>
                      <a:pt x="5" y="11"/>
                    </a:lnTo>
                    <a:lnTo>
                      <a:pt x="6" y="15"/>
                    </a:lnTo>
                    <a:lnTo>
                      <a:pt x="6" y="16"/>
                    </a:lnTo>
                    <a:lnTo>
                      <a:pt x="5" y="16"/>
                    </a:lnTo>
                    <a:lnTo>
                      <a:pt x="5" y="1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424"/>
              <p:cNvSpPr>
                <a:spLocks/>
              </p:cNvSpPr>
              <p:nvPr/>
            </p:nvSpPr>
            <p:spPr bwMode="auto">
              <a:xfrm>
                <a:off x="7491413" y="2706687"/>
                <a:ext cx="30162" cy="47625"/>
              </a:xfrm>
              <a:custGeom>
                <a:avLst/>
                <a:gdLst>
                  <a:gd name="T0" fmla="*/ 4 w 19"/>
                  <a:gd name="T1" fmla="*/ 16 h 30"/>
                  <a:gd name="T2" fmla="*/ 4 w 19"/>
                  <a:gd name="T3" fmla="*/ 16 h 30"/>
                  <a:gd name="T4" fmla="*/ 2 w 19"/>
                  <a:gd name="T5" fmla="*/ 18 h 30"/>
                  <a:gd name="T6" fmla="*/ 0 w 19"/>
                  <a:gd name="T7" fmla="*/ 20 h 30"/>
                  <a:gd name="T8" fmla="*/ 0 w 19"/>
                  <a:gd name="T9" fmla="*/ 23 h 30"/>
                  <a:gd name="T10" fmla="*/ 0 w 19"/>
                  <a:gd name="T11" fmla="*/ 26 h 30"/>
                  <a:gd name="T12" fmla="*/ 2 w 19"/>
                  <a:gd name="T13" fmla="*/ 27 h 30"/>
                  <a:gd name="T14" fmla="*/ 3 w 19"/>
                  <a:gd name="T15" fmla="*/ 30 h 30"/>
                  <a:gd name="T16" fmla="*/ 6 w 19"/>
                  <a:gd name="T17" fmla="*/ 30 h 30"/>
                  <a:gd name="T18" fmla="*/ 8 w 19"/>
                  <a:gd name="T19" fmla="*/ 30 h 30"/>
                  <a:gd name="T20" fmla="*/ 8 w 19"/>
                  <a:gd name="T21" fmla="*/ 30 h 30"/>
                  <a:gd name="T22" fmla="*/ 14 w 19"/>
                  <a:gd name="T23" fmla="*/ 26 h 30"/>
                  <a:gd name="T24" fmla="*/ 18 w 19"/>
                  <a:gd name="T25" fmla="*/ 20 h 30"/>
                  <a:gd name="T26" fmla="*/ 19 w 19"/>
                  <a:gd name="T27" fmla="*/ 14 h 30"/>
                  <a:gd name="T28" fmla="*/ 19 w 19"/>
                  <a:gd name="T29" fmla="*/ 7 h 30"/>
                  <a:gd name="T30" fmla="*/ 19 w 19"/>
                  <a:gd name="T31" fmla="*/ 7 h 30"/>
                  <a:gd name="T32" fmla="*/ 17 w 19"/>
                  <a:gd name="T33" fmla="*/ 0 h 30"/>
                  <a:gd name="T34" fmla="*/ 2 w 19"/>
                  <a:gd name="T35" fmla="*/ 0 h 30"/>
                  <a:gd name="T36" fmla="*/ 2 w 19"/>
                  <a:gd name="T37" fmla="*/ 0 h 30"/>
                  <a:gd name="T38" fmla="*/ 6 w 19"/>
                  <a:gd name="T39" fmla="*/ 11 h 30"/>
                  <a:gd name="T40" fmla="*/ 6 w 19"/>
                  <a:gd name="T41" fmla="*/ 15 h 30"/>
                  <a:gd name="T42" fmla="*/ 6 w 19"/>
                  <a:gd name="T43" fmla="*/ 16 h 30"/>
                  <a:gd name="T44" fmla="*/ 4 w 19"/>
                  <a:gd name="T45" fmla="*/ 16 h 30"/>
                  <a:gd name="T46" fmla="*/ 4 w 19"/>
                  <a:gd name="T47"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30">
                    <a:moveTo>
                      <a:pt x="4" y="16"/>
                    </a:moveTo>
                    <a:lnTo>
                      <a:pt x="4" y="16"/>
                    </a:lnTo>
                    <a:lnTo>
                      <a:pt x="2" y="18"/>
                    </a:lnTo>
                    <a:lnTo>
                      <a:pt x="0" y="20"/>
                    </a:lnTo>
                    <a:lnTo>
                      <a:pt x="0" y="23"/>
                    </a:lnTo>
                    <a:lnTo>
                      <a:pt x="0" y="26"/>
                    </a:lnTo>
                    <a:lnTo>
                      <a:pt x="2" y="27"/>
                    </a:lnTo>
                    <a:lnTo>
                      <a:pt x="3" y="30"/>
                    </a:lnTo>
                    <a:lnTo>
                      <a:pt x="6" y="30"/>
                    </a:lnTo>
                    <a:lnTo>
                      <a:pt x="8" y="30"/>
                    </a:lnTo>
                    <a:lnTo>
                      <a:pt x="8" y="30"/>
                    </a:lnTo>
                    <a:lnTo>
                      <a:pt x="14" y="26"/>
                    </a:lnTo>
                    <a:lnTo>
                      <a:pt x="18" y="20"/>
                    </a:lnTo>
                    <a:lnTo>
                      <a:pt x="19" y="14"/>
                    </a:lnTo>
                    <a:lnTo>
                      <a:pt x="19" y="7"/>
                    </a:lnTo>
                    <a:lnTo>
                      <a:pt x="19" y="7"/>
                    </a:lnTo>
                    <a:lnTo>
                      <a:pt x="17" y="0"/>
                    </a:lnTo>
                    <a:lnTo>
                      <a:pt x="2" y="0"/>
                    </a:lnTo>
                    <a:lnTo>
                      <a:pt x="2" y="0"/>
                    </a:lnTo>
                    <a:lnTo>
                      <a:pt x="6" y="11"/>
                    </a:lnTo>
                    <a:lnTo>
                      <a:pt x="6" y="15"/>
                    </a:lnTo>
                    <a:lnTo>
                      <a:pt x="6" y="16"/>
                    </a:lnTo>
                    <a:lnTo>
                      <a:pt x="4" y="16"/>
                    </a:lnTo>
                    <a:lnTo>
                      <a:pt x="4" y="16"/>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425"/>
              <p:cNvSpPr>
                <a:spLocks/>
              </p:cNvSpPr>
              <p:nvPr/>
            </p:nvSpPr>
            <p:spPr bwMode="auto">
              <a:xfrm>
                <a:off x="3459163" y="1708150"/>
                <a:ext cx="138112" cy="227013"/>
              </a:xfrm>
              <a:custGeom>
                <a:avLst/>
                <a:gdLst>
                  <a:gd name="T0" fmla="*/ 87 w 87"/>
                  <a:gd name="T1" fmla="*/ 84 h 143"/>
                  <a:gd name="T2" fmla="*/ 87 w 87"/>
                  <a:gd name="T3" fmla="*/ 0 h 143"/>
                  <a:gd name="T4" fmla="*/ 44 w 87"/>
                  <a:gd name="T5" fmla="*/ 0 h 143"/>
                  <a:gd name="T6" fmla="*/ 0 w 87"/>
                  <a:gd name="T7" fmla="*/ 115 h 143"/>
                  <a:gd name="T8" fmla="*/ 63 w 87"/>
                  <a:gd name="T9" fmla="*/ 143 h 143"/>
                  <a:gd name="T10" fmla="*/ 87 w 87"/>
                  <a:gd name="T11" fmla="*/ 84 h 143"/>
                </a:gdLst>
                <a:ahLst/>
                <a:cxnLst>
                  <a:cxn ang="0">
                    <a:pos x="T0" y="T1"/>
                  </a:cxn>
                  <a:cxn ang="0">
                    <a:pos x="T2" y="T3"/>
                  </a:cxn>
                  <a:cxn ang="0">
                    <a:pos x="T4" y="T5"/>
                  </a:cxn>
                  <a:cxn ang="0">
                    <a:pos x="T6" y="T7"/>
                  </a:cxn>
                  <a:cxn ang="0">
                    <a:pos x="T8" y="T9"/>
                  </a:cxn>
                  <a:cxn ang="0">
                    <a:pos x="T10" y="T11"/>
                  </a:cxn>
                </a:cxnLst>
                <a:rect l="0" t="0" r="r" b="b"/>
                <a:pathLst>
                  <a:path w="87" h="143">
                    <a:moveTo>
                      <a:pt x="87" y="84"/>
                    </a:moveTo>
                    <a:lnTo>
                      <a:pt x="87" y="0"/>
                    </a:lnTo>
                    <a:lnTo>
                      <a:pt x="44" y="0"/>
                    </a:lnTo>
                    <a:lnTo>
                      <a:pt x="0" y="115"/>
                    </a:lnTo>
                    <a:lnTo>
                      <a:pt x="63" y="143"/>
                    </a:lnTo>
                    <a:lnTo>
                      <a:pt x="87" y="84"/>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426"/>
              <p:cNvSpPr>
                <a:spLocks/>
              </p:cNvSpPr>
              <p:nvPr/>
            </p:nvSpPr>
            <p:spPr bwMode="auto">
              <a:xfrm>
                <a:off x="3606800" y="1708150"/>
                <a:ext cx="25400" cy="69850"/>
              </a:xfrm>
              <a:custGeom>
                <a:avLst/>
                <a:gdLst>
                  <a:gd name="T0" fmla="*/ 0 w 16"/>
                  <a:gd name="T1" fmla="*/ 44 h 44"/>
                  <a:gd name="T2" fmla="*/ 0 w 16"/>
                  <a:gd name="T3" fmla="*/ 44 h 44"/>
                  <a:gd name="T4" fmla="*/ 5 w 16"/>
                  <a:gd name="T5" fmla="*/ 42 h 44"/>
                  <a:gd name="T6" fmla="*/ 9 w 16"/>
                  <a:gd name="T7" fmla="*/ 36 h 44"/>
                  <a:gd name="T8" fmla="*/ 12 w 16"/>
                  <a:gd name="T9" fmla="*/ 31 h 44"/>
                  <a:gd name="T10" fmla="*/ 13 w 16"/>
                  <a:gd name="T11" fmla="*/ 26 h 44"/>
                  <a:gd name="T12" fmla="*/ 16 w 16"/>
                  <a:gd name="T13" fmla="*/ 13 h 44"/>
                  <a:gd name="T14" fmla="*/ 16 w 16"/>
                  <a:gd name="T15" fmla="*/ 1 h 44"/>
                  <a:gd name="T16" fmla="*/ 16 w 16"/>
                  <a:gd name="T17" fmla="*/ 1 h 44"/>
                  <a:gd name="T18" fmla="*/ 16 w 16"/>
                  <a:gd name="T19" fmla="*/ 0 h 44"/>
                  <a:gd name="T20" fmla="*/ 0 w 16"/>
                  <a:gd name="T21" fmla="*/ 0 h 44"/>
                  <a:gd name="T22" fmla="*/ 0 w 16"/>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44">
                    <a:moveTo>
                      <a:pt x="0" y="44"/>
                    </a:moveTo>
                    <a:lnTo>
                      <a:pt x="0" y="44"/>
                    </a:lnTo>
                    <a:lnTo>
                      <a:pt x="5" y="42"/>
                    </a:lnTo>
                    <a:lnTo>
                      <a:pt x="9" y="36"/>
                    </a:lnTo>
                    <a:lnTo>
                      <a:pt x="12" y="31"/>
                    </a:lnTo>
                    <a:lnTo>
                      <a:pt x="13" y="26"/>
                    </a:lnTo>
                    <a:lnTo>
                      <a:pt x="16" y="13"/>
                    </a:lnTo>
                    <a:lnTo>
                      <a:pt x="16" y="1"/>
                    </a:lnTo>
                    <a:lnTo>
                      <a:pt x="16" y="1"/>
                    </a:lnTo>
                    <a:lnTo>
                      <a:pt x="16" y="0"/>
                    </a:lnTo>
                    <a:lnTo>
                      <a:pt x="0" y="0"/>
                    </a:lnTo>
                    <a:lnTo>
                      <a:pt x="0" y="44"/>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427"/>
              <p:cNvSpPr>
                <a:spLocks/>
              </p:cNvSpPr>
              <p:nvPr/>
            </p:nvSpPr>
            <p:spPr bwMode="auto">
              <a:xfrm>
                <a:off x="3606800" y="1708150"/>
                <a:ext cx="141287" cy="227013"/>
              </a:xfrm>
              <a:custGeom>
                <a:avLst/>
                <a:gdLst>
                  <a:gd name="T0" fmla="*/ 21 w 89"/>
                  <a:gd name="T1" fmla="*/ 0 h 143"/>
                  <a:gd name="T2" fmla="*/ 21 w 89"/>
                  <a:gd name="T3" fmla="*/ 0 h 143"/>
                  <a:gd name="T4" fmla="*/ 21 w 89"/>
                  <a:gd name="T5" fmla="*/ 1 h 143"/>
                  <a:gd name="T6" fmla="*/ 21 w 89"/>
                  <a:gd name="T7" fmla="*/ 1 h 143"/>
                  <a:gd name="T8" fmla="*/ 20 w 89"/>
                  <a:gd name="T9" fmla="*/ 16 h 143"/>
                  <a:gd name="T10" fmla="*/ 17 w 89"/>
                  <a:gd name="T11" fmla="*/ 30 h 143"/>
                  <a:gd name="T12" fmla="*/ 15 w 89"/>
                  <a:gd name="T13" fmla="*/ 36 h 143"/>
                  <a:gd name="T14" fmla="*/ 11 w 89"/>
                  <a:gd name="T15" fmla="*/ 42 h 143"/>
                  <a:gd name="T16" fmla="*/ 7 w 89"/>
                  <a:gd name="T17" fmla="*/ 47 h 143"/>
                  <a:gd name="T18" fmla="*/ 0 w 89"/>
                  <a:gd name="T19" fmla="*/ 50 h 143"/>
                  <a:gd name="T20" fmla="*/ 0 w 89"/>
                  <a:gd name="T21" fmla="*/ 84 h 143"/>
                  <a:gd name="T22" fmla="*/ 24 w 89"/>
                  <a:gd name="T23" fmla="*/ 143 h 143"/>
                  <a:gd name="T24" fmla="*/ 89 w 89"/>
                  <a:gd name="T25" fmla="*/ 115 h 143"/>
                  <a:gd name="T26" fmla="*/ 43 w 89"/>
                  <a:gd name="T27" fmla="*/ 0 h 143"/>
                  <a:gd name="T28" fmla="*/ 21 w 89"/>
                  <a:gd name="T2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143">
                    <a:moveTo>
                      <a:pt x="21" y="0"/>
                    </a:moveTo>
                    <a:lnTo>
                      <a:pt x="21" y="0"/>
                    </a:lnTo>
                    <a:lnTo>
                      <a:pt x="21" y="1"/>
                    </a:lnTo>
                    <a:lnTo>
                      <a:pt x="21" y="1"/>
                    </a:lnTo>
                    <a:lnTo>
                      <a:pt x="20" y="16"/>
                    </a:lnTo>
                    <a:lnTo>
                      <a:pt x="17" y="30"/>
                    </a:lnTo>
                    <a:lnTo>
                      <a:pt x="15" y="36"/>
                    </a:lnTo>
                    <a:lnTo>
                      <a:pt x="11" y="42"/>
                    </a:lnTo>
                    <a:lnTo>
                      <a:pt x="7" y="47"/>
                    </a:lnTo>
                    <a:lnTo>
                      <a:pt x="0" y="50"/>
                    </a:lnTo>
                    <a:lnTo>
                      <a:pt x="0" y="84"/>
                    </a:lnTo>
                    <a:lnTo>
                      <a:pt x="24" y="143"/>
                    </a:lnTo>
                    <a:lnTo>
                      <a:pt x="89" y="115"/>
                    </a:lnTo>
                    <a:lnTo>
                      <a:pt x="43" y="0"/>
                    </a:lnTo>
                    <a:lnTo>
                      <a:pt x="21" y="0"/>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428"/>
              <p:cNvSpPr>
                <a:spLocks/>
              </p:cNvSpPr>
              <p:nvPr/>
            </p:nvSpPr>
            <p:spPr bwMode="auto">
              <a:xfrm>
                <a:off x="3529013" y="1682750"/>
                <a:ext cx="146050" cy="19050"/>
              </a:xfrm>
              <a:custGeom>
                <a:avLst/>
                <a:gdLst>
                  <a:gd name="T0" fmla="*/ 92 w 92"/>
                  <a:gd name="T1" fmla="*/ 0 h 12"/>
                  <a:gd name="T2" fmla="*/ 0 w 92"/>
                  <a:gd name="T3" fmla="*/ 0 h 12"/>
                  <a:gd name="T4" fmla="*/ 0 w 92"/>
                  <a:gd name="T5" fmla="*/ 12 h 12"/>
                  <a:gd name="T6" fmla="*/ 43 w 92"/>
                  <a:gd name="T7" fmla="*/ 12 h 12"/>
                  <a:gd name="T8" fmla="*/ 49 w 92"/>
                  <a:gd name="T9" fmla="*/ 12 h 12"/>
                  <a:gd name="T10" fmla="*/ 92 w 92"/>
                  <a:gd name="T11" fmla="*/ 12 h 12"/>
                  <a:gd name="T12" fmla="*/ 92 w 9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2" h="12">
                    <a:moveTo>
                      <a:pt x="92" y="0"/>
                    </a:moveTo>
                    <a:lnTo>
                      <a:pt x="0" y="0"/>
                    </a:lnTo>
                    <a:lnTo>
                      <a:pt x="0" y="12"/>
                    </a:lnTo>
                    <a:lnTo>
                      <a:pt x="43" y="12"/>
                    </a:lnTo>
                    <a:lnTo>
                      <a:pt x="49" y="12"/>
                    </a:lnTo>
                    <a:lnTo>
                      <a:pt x="92" y="12"/>
                    </a:lnTo>
                    <a:lnTo>
                      <a:pt x="92" y="0"/>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429"/>
              <p:cNvSpPr>
                <a:spLocks noEditPoints="1"/>
              </p:cNvSpPr>
              <p:nvPr/>
            </p:nvSpPr>
            <p:spPr bwMode="auto">
              <a:xfrm>
                <a:off x="5418138" y="809625"/>
                <a:ext cx="328612" cy="165100"/>
              </a:xfrm>
              <a:custGeom>
                <a:avLst/>
                <a:gdLst>
                  <a:gd name="T0" fmla="*/ 178 w 207"/>
                  <a:gd name="T1" fmla="*/ 73 h 104"/>
                  <a:gd name="T2" fmla="*/ 190 w 207"/>
                  <a:gd name="T3" fmla="*/ 69 h 104"/>
                  <a:gd name="T4" fmla="*/ 199 w 207"/>
                  <a:gd name="T5" fmla="*/ 61 h 104"/>
                  <a:gd name="T6" fmla="*/ 206 w 207"/>
                  <a:gd name="T7" fmla="*/ 50 h 104"/>
                  <a:gd name="T8" fmla="*/ 207 w 207"/>
                  <a:gd name="T9" fmla="*/ 38 h 104"/>
                  <a:gd name="T10" fmla="*/ 207 w 207"/>
                  <a:gd name="T11" fmla="*/ 31 h 104"/>
                  <a:gd name="T12" fmla="*/ 203 w 207"/>
                  <a:gd name="T13" fmla="*/ 19 h 104"/>
                  <a:gd name="T14" fmla="*/ 195 w 207"/>
                  <a:gd name="T15" fmla="*/ 10 h 104"/>
                  <a:gd name="T16" fmla="*/ 185 w 207"/>
                  <a:gd name="T17" fmla="*/ 3 h 104"/>
                  <a:gd name="T18" fmla="*/ 178 w 207"/>
                  <a:gd name="T19" fmla="*/ 18 h 104"/>
                  <a:gd name="T20" fmla="*/ 183 w 207"/>
                  <a:gd name="T21" fmla="*/ 21 h 104"/>
                  <a:gd name="T22" fmla="*/ 191 w 207"/>
                  <a:gd name="T23" fmla="*/ 31 h 104"/>
                  <a:gd name="T24" fmla="*/ 193 w 207"/>
                  <a:gd name="T25" fmla="*/ 38 h 104"/>
                  <a:gd name="T26" fmla="*/ 189 w 207"/>
                  <a:gd name="T27" fmla="*/ 50 h 104"/>
                  <a:gd name="T28" fmla="*/ 178 w 207"/>
                  <a:gd name="T29" fmla="*/ 57 h 104"/>
                  <a:gd name="T30" fmla="*/ 87 w 207"/>
                  <a:gd name="T31" fmla="*/ 104 h 104"/>
                  <a:gd name="T32" fmla="*/ 97 w 207"/>
                  <a:gd name="T33" fmla="*/ 104 h 104"/>
                  <a:gd name="T34" fmla="*/ 117 w 207"/>
                  <a:gd name="T35" fmla="*/ 99 h 104"/>
                  <a:gd name="T36" fmla="*/ 135 w 207"/>
                  <a:gd name="T37" fmla="*/ 91 h 104"/>
                  <a:gd name="T38" fmla="*/ 149 w 207"/>
                  <a:gd name="T39" fmla="*/ 79 h 104"/>
                  <a:gd name="T40" fmla="*/ 156 w 207"/>
                  <a:gd name="T41" fmla="*/ 70 h 104"/>
                  <a:gd name="T42" fmla="*/ 171 w 207"/>
                  <a:gd name="T43" fmla="*/ 75 h 104"/>
                  <a:gd name="T44" fmla="*/ 178 w 207"/>
                  <a:gd name="T45" fmla="*/ 73 h 104"/>
                  <a:gd name="T46" fmla="*/ 178 w 207"/>
                  <a:gd name="T47" fmla="*/ 57 h 104"/>
                  <a:gd name="T48" fmla="*/ 171 w 207"/>
                  <a:gd name="T49" fmla="*/ 58 h 104"/>
                  <a:gd name="T50" fmla="*/ 164 w 207"/>
                  <a:gd name="T51" fmla="*/ 57 h 104"/>
                  <a:gd name="T52" fmla="*/ 172 w 207"/>
                  <a:gd name="T53" fmla="*/ 38 h 104"/>
                  <a:gd name="T54" fmla="*/ 174 w 207"/>
                  <a:gd name="T55" fmla="*/ 16 h 104"/>
                  <a:gd name="T56" fmla="*/ 174 w 207"/>
                  <a:gd name="T57" fmla="*/ 16 h 104"/>
                  <a:gd name="T58" fmla="*/ 178 w 207"/>
                  <a:gd name="T59" fmla="*/ 2 h 104"/>
                  <a:gd name="T60" fmla="*/ 172 w 207"/>
                  <a:gd name="T61" fmla="*/ 0 h 104"/>
                  <a:gd name="T62" fmla="*/ 1 w 207"/>
                  <a:gd name="T63" fmla="*/ 0 h 104"/>
                  <a:gd name="T64" fmla="*/ 0 w 207"/>
                  <a:gd name="T65" fmla="*/ 16 h 104"/>
                  <a:gd name="T66" fmla="*/ 0 w 207"/>
                  <a:gd name="T67" fmla="*/ 26 h 104"/>
                  <a:gd name="T68" fmla="*/ 4 w 207"/>
                  <a:gd name="T69" fmla="*/ 43 h 104"/>
                  <a:gd name="T70" fmla="*/ 10 w 207"/>
                  <a:gd name="T71" fmla="*/ 58 h 104"/>
                  <a:gd name="T72" fmla="*/ 25 w 207"/>
                  <a:gd name="T73" fmla="*/ 79 h 104"/>
                  <a:gd name="T74" fmla="*/ 45 w 207"/>
                  <a:gd name="T75" fmla="*/ 93 h 104"/>
                  <a:gd name="T76" fmla="*/ 62 w 207"/>
                  <a:gd name="T77" fmla="*/ 100 h 104"/>
                  <a:gd name="T78" fmla="*/ 78 w 207"/>
                  <a:gd name="T79" fmla="*/ 104 h 104"/>
                  <a:gd name="T80" fmla="*/ 87 w 207"/>
                  <a:gd name="T81"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7" h="104">
                    <a:moveTo>
                      <a:pt x="178" y="73"/>
                    </a:moveTo>
                    <a:lnTo>
                      <a:pt x="178" y="73"/>
                    </a:lnTo>
                    <a:lnTo>
                      <a:pt x="185" y="72"/>
                    </a:lnTo>
                    <a:lnTo>
                      <a:pt x="190" y="69"/>
                    </a:lnTo>
                    <a:lnTo>
                      <a:pt x="195" y="65"/>
                    </a:lnTo>
                    <a:lnTo>
                      <a:pt x="199" y="61"/>
                    </a:lnTo>
                    <a:lnTo>
                      <a:pt x="203" y="56"/>
                    </a:lnTo>
                    <a:lnTo>
                      <a:pt x="206" y="50"/>
                    </a:lnTo>
                    <a:lnTo>
                      <a:pt x="207" y="43"/>
                    </a:lnTo>
                    <a:lnTo>
                      <a:pt x="207" y="38"/>
                    </a:lnTo>
                    <a:lnTo>
                      <a:pt x="207" y="38"/>
                    </a:lnTo>
                    <a:lnTo>
                      <a:pt x="207" y="31"/>
                    </a:lnTo>
                    <a:lnTo>
                      <a:pt x="206" y="25"/>
                    </a:lnTo>
                    <a:lnTo>
                      <a:pt x="203" y="19"/>
                    </a:lnTo>
                    <a:lnTo>
                      <a:pt x="199" y="14"/>
                    </a:lnTo>
                    <a:lnTo>
                      <a:pt x="195" y="10"/>
                    </a:lnTo>
                    <a:lnTo>
                      <a:pt x="190" y="6"/>
                    </a:lnTo>
                    <a:lnTo>
                      <a:pt x="185" y="3"/>
                    </a:lnTo>
                    <a:lnTo>
                      <a:pt x="178" y="2"/>
                    </a:lnTo>
                    <a:lnTo>
                      <a:pt x="178" y="18"/>
                    </a:lnTo>
                    <a:lnTo>
                      <a:pt x="178" y="18"/>
                    </a:lnTo>
                    <a:lnTo>
                      <a:pt x="183" y="21"/>
                    </a:lnTo>
                    <a:lnTo>
                      <a:pt x="189" y="26"/>
                    </a:lnTo>
                    <a:lnTo>
                      <a:pt x="191" y="31"/>
                    </a:lnTo>
                    <a:lnTo>
                      <a:pt x="193" y="38"/>
                    </a:lnTo>
                    <a:lnTo>
                      <a:pt x="193" y="38"/>
                    </a:lnTo>
                    <a:lnTo>
                      <a:pt x="191" y="43"/>
                    </a:lnTo>
                    <a:lnTo>
                      <a:pt x="189" y="50"/>
                    </a:lnTo>
                    <a:lnTo>
                      <a:pt x="183" y="54"/>
                    </a:lnTo>
                    <a:lnTo>
                      <a:pt x="178" y="57"/>
                    </a:lnTo>
                    <a:lnTo>
                      <a:pt x="178" y="73"/>
                    </a:lnTo>
                    <a:close/>
                    <a:moveTo>
                      <a:pt x="87" y="104"/>
                    </a:moveTo>
                    <a:lnTo>
                      <a:pt x="87" y="104"/>
                    </a:lnTo>
                    <a:lnTo>
                      <a:pt x="97" y="104"/>
                    </a:lnTo>
                    <a:lnTo>
                      <a:pt x="108" y="102"/>
                    </a:lnTo>
                    <a:lnTo>
                      <a:pt x="117" y="99"/>
                    </a:lnTo>
                    <a:lnTo>
                      <a:pt x="125" y="95"/>
                    </a:lnTo>
                    <a:lnTo>
                      <a:pt x="135" y="91"/>
                    </a:lnTo>
                    <a:lnTo>
                      <a:pt x="143" y="85"/>
                    </a:lnTo>
                    <a:lnTo>
                      <a:pt x="149" y="79"/>
                    </a:lnTo>
                    <a:lnTo>
                      <a:pt x="156" y="70"/>
                    </a:lnTo>
                    <a:lnTo>
                      <a:pt x="156" y="70"/>
                    </a:lnTo>
                    <a:lnTo>
                      <a:pt x="163" y="73"/>
                    </a:lnTo>
                    <a:lnTo>
                      <a:pt x="171" y="75"/>
                    </a:lnTo>
                    <a:lnTo>
                      <a:pt x="171" y="75"/>
                    </a:lnTo>
                    <a:lnTo>
                      <a:pt x="178" y="73"/>
                    </a:lnTo>
                    <a:lnTo>
                      <a:pt x="178" y="57"/>
                    </a:lnTo>
                    <a:lnTo>
                      <a:pt x="178" y="57"/>
                    </a:lnTo>
                    <a:lnTo>
                      <a:pt x="171" y="58"/>
                    </a:lnTo>
                    <a:lnTo>
                      <a:pt x="171" y="58"/>
                    </a:lnTo>
                    <a:lnTo>
                      <a:pt x="164" y="57"/>
                    </a:lnTo>
                    <a:lnTo>
                      <a:pt x="164" y="57"/>
                    </a:lnTo>
                    <a:lnTo>
                      <a:pt x="168" y="48"/>
                    </a:lnTo>
                    <a:lnTo>
                      <a:pt x="172" y="38"/>
                    </a:lnTo>
                    <a:lnTo>
                      <a:pt x="174" y="27"/>
                    </a:lnTo>
                    <a:lnTo>
                      <a:pt x="174" y="16"/>
                    </a:lnTo>
                    <a:lnTo>
                      <a:pt x="174" y="16"/>
                    </a:lnTo>
                    <a:lnTo>
                      <a:pt x="174" y="16"/>
                    </a:lnTo>
                    <a:lnTo>
                      <a:pt x="178" y="18"/>
                    </a:lnTo>
                    <a:lnTo>
                      <a:pt x="178" y="2"/>
                    </a:lnTo>
                    <a:lnTo>
                      <a:pt x="178" y="2"/>
                    </a:lnTo>
                    <a:lnTo>
                      <a:pt x="172" y="0"/>
                    </a:lnTo>
                    <a:lnTo>
                      <a:pt x="172" y="0"/>
                    </a:lnTo>
                    <a:lnTo>
                      <a:pt x="1" y="0"/>
                    </a:lnTo>
                    <a:lnTo>
                      <a:pt x="1" y="0"/>
                    </a:lnTo>
                    <a:lnTo>
                      <a:pt x="0" y="16"/>
                    </a:lnTo>
                    <a:lnTo>
                      <a:pt x="0" y="16"/>
                    </a:lnTo>
                    <a:lnTo>
                      <a:pt x="0" y="26"/>
                    </a:lnTo>
                    <a:lnTo>
                      <a:pt x="1" y="34"/>
                    </a:lnTo>
                    <a:lnTo>
                      <a:pt x="4" y="43"/>
                    </a:lnTo>
                    <a:lnTo>
                      <a:pt x="6" y="52"/>
                    </a:lnTo>
                    <a:lnTo>
                      <a:pt x="10" y="58"/>
                    </a:lnTo>
                    <a:lnTo>
                      <a:pt x="14" y="66"/>
                    </a:lnTo>
                    <a:lnTo>
                      <a:pt x="25" y="79"/>
                    </a:lnTo>
                    <a:lnTo>
                      <a:pt x="39" y="89"/>
                    </a:lnTo>
                    <a:lnTo>
                      <a:pt x="45" y="93"/>
                    </a:lnTo>
                    <a:lnTo>
                      <a:pt x="54" y="97"/>
                    </a:lnTo>
                    <a:lnTo>
                      <a:pt x="62" y="100"/>
                    </a:lnTo>
                    <a:lnTo>
                      <a:pt x="70" y="103"/>
                    </a:lnTo>
                    <a:lnTo>
                      <a:pt x="78" y="104"/>
                    </a:lnTo>
                    <a:lnTo>
                      <a:pt x="87" y="104"/>
                    </a:lnTo>
                    <a:lnTo>
                      <a:pt x="87" y="10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430"/>
              <p:cNvSpPr>
                <a:spLocks noChangeArrowheads="1"/>
              </p:cNvSpPr>
              <p:nvPr/>
            </p:nvSpPr>
            <p:spPr bwMode="auto">
              <a:xfrm>
                <a:off x="5418138" y="990600"/>
                <a:ext cx="300037" cy="23813"/>
              </a:xfrm>
              <a:prstGeom prst="rect">
                <a:avLst/>
              </a:prstGeom>
              <a:solidFill>
                <a:srgbClr val="4077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431"/>
              <p:cNvSpPr>
                <a:spLocks/>
              </p:cNvSpPr>
              <p:nvPr/>
            </p:nvSpPr>
            <p:spPr bwMode="auto">
              <a:xfrm>
                <a:off x="5489575" y="673100"/>
                <a:ext cx="46037" cy="123825"/>
              </a:xfrm>
              <a:custGeom>
                <a:avLst/>
                <a:gdLst>
                  <a:gd name="T0" fmla="*/ 10 w 29"/>
                  <a:gd name="T1" fmla="*/ 61 h 78"/>
                  <a:gd name="T2" fmla="*/ 10 w 29"/>
                  <a:gd name="T3" fmla="*/ 61 h 78"/>
                  <a:gd name="T4" fmla="*/ 6 w 29"/>
                  <a:gd name="T5" fmla="*/ 62 h 78"/>
                  <a:gd name="T6" fmla="*/ 4 w 29"/>
                  <a:gd name="T7" fmla="*/ 65 h 78"/>
                  <a:gd name="T8" fmla="*/ 3 w 29"/>
                  <a:gd name="T9" fmla="*/ 69 h 78"/>
                  <a:gd name="T10" fmla="*/ 4 w 29"/>
                  <a:gd name="T11" fmla="*/ 71 h 78"/>
                  <a:gd name="T12" fmla="*/ 6 w 29"/>
                  <a:gd name="T13" fmla="*/ 74 h 78"/>
                  <a:gd name="T14" fmla="*/ 7 w 29"/>
                  <a:gd name="T15" fmla="*/ 77 h 78"/>
                  <a:gd name="T16" fmla="*/ 11 w 29"/>
                  <a:gd name="T17" fmla="*/ 78 h 78"/>
                  <a:gd name="T18" fmla="*/ 14 w 29"/>
                  <a:gd name="T19" fmla="*/ 77 h 78"/>
                  <a:gd name="T20" fmla="*/ 14 w 29"/>
                  <a:gd name="T21" fmla="*/ 77 h 78"/>
                  <a:gd name="T22" fmla="*/ 19 w 29"/>
                  <a:gd name="T23" fmla="*/ 75 h 78"/>
                  <a:gd name="T24" fmla="*/ 22 w 29"/>
                  <a:gd name="T25" fmla="*/ 73 h 78"/>
                  <a:gd name="T26" fmla="*/ 25 w 29"/>
                  <a:gd name="T27" fmla="*/ 69 h 78"/>
                  <a:gd name="T28" fmla="*/ 27 w 29"/>
                  <a:gd name="T29" fmla="*/ 66 h 78"/>
                  <a:gd name="T30" fmla="*/ 29 w 29"/>
                  <a:gd name="T31" fmla="*/ 57 h 78"/>
                  <a:gd name="T32" fmla="*/ 29 w 29"/>
                  <a:gd name="T33" fmla="*/ 47 h 78"/>
                  <a:gd name="T34" fmla="*/ 29 w 29"/>
                  <a:gd name="T35" fmla="*/ 47 h 78"/>
                  <a:gd name="T36" fmla="*/ 25 w 29"/>
                  <a:gd name="T37" fmla="*/ 38 h 78"/>
                  <a:gd name="T38" fmla="*/ 21 w 29"/>
                  <a:gd name="T39" fmla="*/ 30 h 78"/>
                  <a:gd name="T40" fmla="*/ 21 w 29"/>
                  <a:gd name="T41" fmla="*/ 30 h 78"/>
                  <a:gd name="T42" fmla="*/ 18 w 29"/>
                  <a:gd name="T43" fmla="*/ 23 h 78"/>
                  <a:gd name="T44" fmla="*/ 18 w 29"/>
                  <a:gd name="T45" fmla="*/ 19 h 78"/>
                  <a:gd name="T46" fmla="*/ 19 w 29"/>
                  <a:gd name="T47" fmla="*/ 16 h 78"/>
                  <a:gd name="T48" fmla="*/ 19 w 29"/>
                  <a:gd name="T49" fmla="*/ 16 h 78"/>
                  <a:gd name="T50" fmla="*/ 22 w 29"/>
                  <a:gd name="T51" fmla="*/ 13 h 78"/>
                  <a:gd name="T52" fmla="*/ 23 w 29"/>
                  <a:gd name="T53" fmla="*/ 11 h 78"/>
                  <a:gd name="T54" fmla="*/ 23 w 29"/>
                  <a:gd name="T55" fmla="*/ 7 h 78"/>
                  <a:gd name="T56" fmla="*/ 22 w 29"/>
                  <a:gd name="T57" fmla="*/ 4 h 78"/>
                  <a:gd name="T58" fmla="*/ 21 w 29"/>
                  <a:gd name="T59" fmla="*/ 1 h 78"/>
                  <a:gd name="T60" fmla="*/ 18 w 29"/>
                  <a:gd name="T61" fmla="*/ 0 h 78"/>
                  <a:gd name="T62" fmla="*/ 14 w 29"/>
                  <a:gd name="T63" fmla="*/ 0 h 78"/>
                  <a:gd name="T64" fmla="*/ 10 w 29"/>
                  <a:gd name="T65" fmla="*/ 1 h 78"/>
                  <a:gd name="T66" fmla="*/ 10 w 29"/>
                  <a:gd name="T67" fmla="*/ 1 h 78"/>
                  <a:gd name="T68" fmla="*/ 7 w 29"/>
                  <a:gd name="T69" fmla="*/ 4 h 78"/>
                  <a:gd name="T70" fmla="*/ 4 w 29"/>
                  <a:gd name="T71" fmla="*/ 7 h 78"/>
                  <a:gd name="T72" fmla="*/ 0 w 29"/>
                  <a:gd name="T73" fmla="*/ 15 h 78"/>
                  <a:gd name="T74" fmla="*/ 0 w 29"/>
                  <a:gd name="T75" fmla="*/ 23 h 78"/>
                  <a:gd name="T76" fmla="*/ 2 w 29"/>
                  <a:gd name="T77" fmla="*/ 31 h 78"/>
                  <a:gd name="T78" fmla="*/ 2 w 29"/>
                  <a:gd name="T79" fmla="*/ 31 h 78"/>
                  <a:gd name="T80" fmla="*/ 9 w 29"/>
                  <a:gd name="T81" fmla="*/ 46 h 78"/>
                  <a:gd name="T82" fmla="*/ 13 w 29"/>
                  <a:gd name="T83" fmla="*/ 55 h 78"/>
                  <a:gd name="T84" fmla="*/ 11 w 29"/>
                  <a:gd name="T85" fmla="*/ 58 h 78"/>
                  <a:gd name="T86" fmla="*/ 10 w 29"/>
                  <a:gd name="T87" fmla="*/ 61 h 78"/>
                  <a:gd name="T88" fmla="*/ 10 w 29"/>
                  <a:gd name="T89" fmla="*/ 6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78">
                    <a:moveTo>
                      <a:pt x="10" y="61"/>
                    </a:moveTo>
                    <a:lnTo>
                      <a:pt x="10" y="61"/>
                    </a:lnTo>
                    <a:lnTo>
                      <a:pt x="6" y="62"/>
                    </a:lnTo>
                    <a:lnTo>
                      <a:pt x="4" y="65"/>
                    </a:lnTo>
                    <a:lnTo>
                      <a:pt x="3" y="69"/>
                    </a:lnTo>
                    <a:lnTo>
                      <a:pt x="4" y="71"/>
                    </a:lnTo>
                    <a:lnTo>
                      <a:pt x="6" y="74"/>
                    </a:lnTo>
                    <a:lnTo>
                      <a:pt x="7" y="77"/>
                    </a:lnTo>
                    <a:lnTo>
                      <a:pt x="11" y="78"/>
                    </a:lnTo>
                    <a:lnTo>
                      <a:pt x="14" y="77"/>
                    </a:lnTo>
                    <a:lnTo>
                      <a:pt x="14" y="77"/>
                    </a:lnTo>
                    <a:lnTo>
                      <a:pt x="19" y="75"/>
                    </a:lnTo>
                    <a:lnTo>
                      <a:pt x="22" y="73"/>
                    </a:lnTo>
                    <a:lnTo>
                      <a:pt x="25" y="69"/>
                    </a:lnTo>
                    <a:lnTo>
                      <a:pt x="27" y="66"/>
                    </a:lnTo>
                    <a:lnTo>
                      <a:pt x="29" y="57"/>
                    </a:lnTo>
                    <a:lnTo>
                      <a:pt x="29" y="47"/>
                    </a:lnTo>
                    <a:lnTo>
                      <a:pt x="29" y="47"/>
                    </a:lnTo>
                    <a:lnTo>
                      <a:pt x="25" y="38"/>
                    </a:lnTo>
                    <a:lnTo>
                      <a:pt x="21" y="30"/>
                    </a:lnTo>
                    <a:lnTo>
                      <a:pt x="21" y="30"/>
                    </a:lnTo>
                    <a:lnTo>
                      <a:pt x="18" y="23"/>
                    </a:lnTo>
                    <a:lnTo>
                      <a:pt x="18" y="19"/>
                    </a:lnTo>
                    <a:lnTo>
                      <a:pt x="19" y="16"/>
                    </a:lnTo>
                    <a:lnTo>
                      <a:pt x="19" y="16"/>
                    </a:lnTo>
                    <a:lnTo>
                      <a:pt x="22" y="13"/>
                    </a:lnTo>
                    <a:lnTo>
                      <a:pt x="23" y="11"/>
                    </a:lnTo>
                    <a:lnTo>
                      <a:pt x="23" y="7"/>
                    </a:lnTo>
                    <a:lnTo>
                      <a:pt x="22" y="4"/>
                    </a:lnTo>
                    <a:lnTo>
                      <a:pt x="21" y="1"/>
                    </a:lnTo>
                    <a:lnTo>
                      <a:pt x="18" y="0"/>
                    </a:lnTo>
                    <a:lnTo>
                      <a:pt x="14" y="0"/>
                    </a:lnTo>
                    <a:lnTo>
                      <a:pt x="10" y="1"/>
                    </a:lnTo>
                    <a:lnTo>
                      <a:pt x="10" y="1"/>
                    </a:lnTo>
                    <a:lnTo>
                      <a:pt x="7" y="4"/>
                    </a:lnTo>
                    <a:lnTo>
                      <a:pt x="4" y="7"/>
                    </a:lnTo>
                    <a:lnTo>
                      <a:pt x="0" y="15"/>
                    </a:lnTo>
                    <a:lnTo>
                      <a:pt x="0" y="23"/>
                    </a:lnTo>
                    <a:lnTo>
                      <a:pt x="2" y="31"/>
                    </a:lnTo>
                    <a:lnTo>
                      <a:pt x="2" y="31"/>
                    </a:lnTo>
                    <a:lnTo>
                      <a:pt x="9" y="46"/>
                    </a:lnTo>
                    <a:lnTo>
                      <a:pt x="13" y="55"/>
                    </a:lnTo>
                    <a:lnTo>
                      <a:pt x="11" y="58"/>
                    </a:lnTo>
                    <a:lnTo>
                      <a:pt x="10" y="61"/>
                    </a:lnTo>
                    <a:lnTo>
                      <a:pt x="10" y="61"/>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432"/>
              <p:cNvSpPr>
                <a:spLocks/>
              </p:cNvSpPr>
              <p:nvPr/>
            </p:nvSpPr>
            <p:spPr bwMode="auto">
              <a:xfrm>
                <a:off x="5567363" y="673100"/>
                <a:ext cx="47625" cy="123825"/>
              </a:xfrm>
              <a:custGeom>
                <a:avLst/>
                <a:gdLst>
                  <a:gd name="T0" fmla="*/ 9 w 30"/>
                  <a:gd name="T1" fmla="*/ 61 h 78"/>
                  <a:gd name="T2" fmla="*/ 9 w 30"/>
                  <a:gd name="T3" fmla="*/ 61 h 78"/>
                  <a:gd name="T4" fmla="*/ 7 w 30"/>
                  <a:gd name="T5" fmla="*/ 62 h 78"/>
                  <a:gd name="T6" fmla="*/ 4 w 30"/>
                  <a:gd name="T7" fmla="*/ 65 h 78"/>
                  <a:gd name="T8" fmla="*/ 4 w 30"/>
                  <a:gd name="T9" fmla="*/ 69 h 78"/>
                  <a:gd name="T10" fmla="*/ 4 w 30"/>
                  <a:gd name="T11" fmla="*/ 71 h 78"/>
                  <a:gd name="T12" fmla="*/ 5 w 30"/>
                  <a:gd name="T13" fmla="*/ 74 h 78"/>
                  <a:gd name="T14" fmla="*/ 8 w 30"/>
                  <a:gd name="T15" fmla="*/ 77 h 78"/>
                  <a:gd name="T16" fmla="*/ 11 w 30"/>
                  <a:gd name="T17" fmla="*/ 78 h 78"/>
                  <a:gd name="T18" fmla="*/ 15 w 30"/>
                  <a:gd name="T19" fmla="*/ 77 h 78"/>
                  <a:gd name="T20" fmla="*/ 15 w 30"/>
                  <a:gd name="T21" fmla="*/ 77 h 78"/>
                  <a:gd name="T22" fmla="*/ 19 w 30"/>
                  <a:gd name="T23" fmla="*/ 75 h 78"/>
                  <a:gd name="T24" fmla="*/ 23 w 30"/>
                  <a:gd name="T25" fmla="*/ 73 h 78"/>
                  <a:gd name="T26" fmla="*/ 26 w 30"/>
                  <a:gd name="T27" fmla="*/ 69 h 78"/>
                  <a:gd name="T28" fmla="*/ 27 w 30"/>
                  <a:gd name="T29" fmla="*/ 66 h 78"/>
                  <a:gd name="T30" fmla="*/ 30 w 30"/>
                  <a:gd name="T31" fmla="*/ 57 h 78"/>
                  <a:gd name="T32" fmla="*/ 28 w 30"/>
                  <a:gd name="T33" fmla="*/ 47 h 78"/>
                  <a:gd name="T34" fmla="*/ 28 w 30"/>
                  <a:gd name="T35" fmla="*/ 47 h 78"/>
                  <a:gd name="T36" fmla="*/ 24 w 30"/>
                  <a:gd name="T37" fmla="*/ 38 h 78"/>
                  <a:gd name="T38" fmla="*/ 20 w 30"/>
                  <a:gd name="T39" fmla="*/ 30 h 78"/>
                  <a:gd name="T40" fmla="*/ 20 w 30"/>
                  <a:gd name="T41" fmla="*/ 30 h 78"/>
                  <a:gd name="T42" fmla="*/ 18 w 30"/>
                  <a:gd name="T43" fmla="*/ 23 h 78"/>
                  <a:gd name="T44" fmla="*/ 18 w 30"/>
                  <a:gd name="T45" fmla="*/ 19 h 78"/>
                  <a:gd name="T46" fmla="*/ 19 w 30"/>
                  <a:gd name="T47" fmla="*/ 16 h 78"/>
                  <a:gd name="T48" fmla="*/ 19 w 30"/>
                  <a:gd name="T49" fmla="*/ 16 h 78"/>
                  <a:gd name="T50" fmla="*/ 23 w 30"/>
                  <a:gd name="T51" fmla="*/ 13 h 78"/>
                  <a:gd name="T52" fmla="*/ 24 w 30"/>
                  <a:gd name="T53" fmla="*/ 11 h 78"/>
                  <a:gd name="T54" fmla="*/ 23 w 30"/>
                  <a:gd name="T55" fmla="*/ 7 h 78"/>
                  <a:gd name="T56" fmla="*/ 23 w 30"/>
                  <a:gd name="T57" fmla="*/ 4 h 78"/>
                  <a:gd name="T58" fmla="*/ 20 w 30"/>
                  <a:gd name="T59" fmla="*/ 1 h 78"/>
                  <a:gd name="T60" fmla="*/ 18 w 30"/>
                  <a:gd name="T61" fmla="*/ 0 h 78"/>
                  <a:gd name="T62" fmla="*/ 14 w 30"/>
                  <a:gd name="T63" fmla="*/ 0 h 78"/>
                  <a:gd name="T64" fmla="*/ 11 w 30"/>
                  <a:gd name="T65" fmla="*/ 1 h 78"/>
                  <a:gd name="T66" fmla="*/ 11 w 30"/>
                  <a:gd name="T67" fmla="*/ 1 h 78"/>
                  <a:gd name="T68" fmla="*/ 7 w 30"/>
                  <a:gd name="T69" fmla="*/ 4 h 78"/>
                  <a:gd name="T70" fmla="*/ 4 w 30"/>
                  <a:gd name="T71" fmla="*/ 7 h 78"/>
                  <a:gd name="T72" fmla="*/ 0 w 30"/>
                  <a:gd name="T73" fmla="*/ 15 h 78"/>
                  <a:gd name="T74" fmla="*/ 0 w 30"/>
                  <a:gd name="T75" fmla="*/ 23 h 78"/>
                  <a:gd name="T76" fmla="*/ 1 w 30"/>
                  <a:gd name="T77" fmla="*/ 31 h 78"/>
                  <a:gd name="T78" fmla="*/ 1 w 30"/>
                  <a:gd name="T79" fmla="*/ 31 h 78"/>
                  <a:gd name="T80" fmla="*/ 9 w 30"/>
                  <a:gd name="T81" fmla="*/ 46 h 78"/>
                  <a:gd name="T82" fmla="*/ 12 w 30"/>
                  <a:gd name="T83" fmla="*/ 55 h 78"/>
                  <a:gd name="T84" fmla="*/ 12 w 30"/>
                  <a:gd name="T85" fmla="*/ 58 h 78"/>
                  <a:gd name="T86" fmla="*/ 9 w 30"/>
                  <a:gd name="T87" fmla="*/ 61 h 78"/>
                  <a:gd name="T88" fmla="*/ 9 w 30"/>
                  <a:gd name="T89" fmla="*/ 6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 h="78">
                    <a:moveTo>
                      <a:pt x="9" y="61"/>
                    </a:moveTo>
                    <a:lnTo>
                      <a:pt x="9" y="61"/>
                    </a:lnTo>
                    <a:lnTo>
                      <a:pt x="7" y="62"/>
                    </a:lnTo>
                    <a:lnTo>
                      <a:pt x="4" y="65"/>
                    </a:lnTo>
                    <a:lnTo>
                      <a:pt x="4" y="69"/>
                    </a:lnTo>
                    <a:lnTo>
                      <a:pt x="4" y="71"/>
                    </a:lnTo>
                    <a:lnTo>
                      <a:pt x="5" y="74"/>
                    </a:lnTo>
                    <a:lnTo>
                      <a:pt x="8" y="77"/>
                    </a:lnTo>
                    <a:lnTo>
                      <a:pt x="11" y="78"/>
                    </a:lnTo>
                    <a:lnTo>
                      <a:pt x="15" y="77"/>
                    </a:lnTo>
                    <a:lnTo>
                      <a:pt x="15" y="77"/>
                    </a:lnTo>
                    <a:lnTo>
                      <a:pt x="19" y="75"/>
                    </a:lnTo>
                    <a:lnTo>
                      <a:pt x="23" y="73"/>
                    </a:lnTo>
                    <a:lnTo>
                      <a:pt x="26" y="69"/>
                    </a:lnTo>
                    <a:lnTo>
                      <a:pt x="27" y="66"/>
                    </a:lnTo>
                    <a:lnTo>
                      <a:pt x="30" y="57"/>
                    </a:lnTo>
                    <a:lnTo>
                      <a:pt x="28" y="47"/>
                    </a:lnTo>
                    <a:lnTo>
                      <a:pt x="28" y="47"/>
                    </a:lnTo>
                    <a:lnTo>
                      <a:pt x="24" y="38"/>
                    </a:lnTo>
                    <a:lnTo>
                      <a:pt x="20" y="30"/>
                    </a:lnTo>
                    <a:lnTo>
                      <a:pt x="20" y="30"/>
                    </a:lnTo>
                    <a:lnTo>
                      <a:pt x="18" y="23"/>
                    </a:lnTo>
                    <a:lnTo>
                      <a:pt x="18" y="19"/>
                    </a:lnTo>
                    <a:lnTo>
                      <a:pt x="19" y="16"/>
                    </a:lnTo>
                    <a:lnTo>
                      <a:pt x="19" y="16"/>
                    </a:lnTo>
                    <a:lnTo>
                      <a:pt x="23" y="13"/>
                    </a:lnTo>
                    <a:lnTo>
                      <a:pt x="24" y="11"/>
                    </a:lnTo>
                    <a:lnTo>
                      <a:pt x="23" y="7"/>
                    </a:lnTo>
                    <a:lnTo>
                      <a:pt x="23" y="4"/>
                    </a:lnTo>
                    <a:lnTo>
                      <a:pt x="20" y="1"/>
                    </a:lnTo>
                    <a:lnTo>
                      <a:pt x="18" y="0"/>
                    </a:lnTo>
                    <a:lnTo>
                      <a:pt x="14" y="0"/>
                    </a:lnTo>
                    <a:lnTo>
                      <a:pt x="11" y="1"/>
                    </a:lnTo>
                    <a:lnTo>
                      <a:pt x="11" y="1"/>
                    </a:lnTo>
                    <a:lnTo>
                      <a:pt x="7" y="4"/>
                    </a:lnTo>
                    <a:lnTo>
                      <a:pt x="4" y="7"/>
                    </a:lnTo>
                    <a:lnTo>
                      <a:pt x="0" y="15"/>
                    </a:lnTo>
                    <a:lnTo>
                      <a:pt x="0" y="23"/>
                    </a:lnTo>
                    <a:lnTo>
                      <a:pt x="1" y="31"/>
                    </a:lnTo>
                    <a:lnTo>
                      <a:pt x="1" y="31"/>
                    </a:lnTo>
                    <a:lnTo>
                      <a:pt x="9" y="46"/>
                    </a:lnTo>
                    <a:lnTo>
                      <a:pt x="12" y="55"/>
                    </a:lnTo>
                    <a:lnTo>
                      <a:pt x="12" y="58"/>
                    </a:lnTo>
                    <a:lnTo>
                      <a:pt x="9" y="61"/>
                    </a:lnTo>
                    <a:lnTo>
                      <a:pt x="9" y="61"/>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433"/>
              <p:cNvSpPr>
                <a:spLocks/>
              </p:cNvSpPr>
              <p:nvPr/>
            </p:nvSpPr>
            <p:spPr bwMode="auto">
              <a:xfrm>
                <a:off x="4049713" y="1585912"/>
                <a:ext cx="98425" cy="100013"/>
              </a:xfrm>
              <a:custGeom>
                <a:avLst/>
                <a:gdLst>
                  <a:gd name="T0" fmla="*/ 31 w 62"/>
                  <a:gd name="T1" fmla="*/ 0 h 63"/>
                  <a:gd name="T2" fmla="*/ 31 w 62"/>
                  <a:gd name="T3" fmla="*/ 0 h 63"/>
                  <a:gd name="T4" fmla="*/ 38 w 62"/>
                  <a:gd name="T5" fmla="*/ 0 h 63"/>
                  <a:gd name="T6" fmla="*/ 43 w 62"/>
                  <a:gd name="T7" fmla="*/ 3 h 63"/>
                  <a:gd name="T8" fmla="*/ 49 w 62"/>
                  <a:gd name="T9" fmla="*/ 5 h 63"/>
                  <a:gd name="T10" fmla="*/ 54 w 62"/>
                  <a:gd name="T11" fmla="*/ 9 h 63"/>
                  <a:gd name="T12" fmla="*/ 57 w 62"/>
                  <a:gd name="T13" fmla="*/ 13 h 63"/>
                  <a:gd name="T14" fmla="*/ 60 w 62"/>
                  <a:gd name="T15" fmla="*/ 19 h 63"/>
                  <a:gd name="T16" fmla="*/ 62 w 62"/>
                  <a:gd name="T17" fmla="*/ 26 h 63"/>
                  <a:gd name="T18" fmla="*/ 62 w 62"/>
                  <a:gd name="T19" fmla="*/ 31 h 63"/>
                  <a:gd name="T20" fmla="*/ 62 w 62"/>
                  <a:gd name="T21" fmla="*/ 31 h 63"/>
                  <a:gd name="T22" fmla="*/ 62 w 62"/>
                  <a:gd name="T23" fmla="*/ 38 h 63"/>
                  <a:gd name="T24" fmla="*/ 60 w 62"/>
                  <a:gd name="T25" fmla="*/ 43 h 63"/>
                  <a:gd name="T26" fmla="*/ 57 w 62"/>
                  <a:gd name="T27" fmla="*/ 49 h 63"/>
                  <a:gd name="T28" fmla="*/ 54 w 62"/>
                  <a:gd name="T29" fmla="*/ 54 h 63"/>
                  <a:gd name="T30" fmla="*/ 49 w 62"/>
                  <a:gd name="T31" fmla="*/ 58 h 63"/>
                  <a:gd name="T32" fmla="*/ 43 w 62"/>
                  <a:gd name="T33" fmla="*/ 61 h 63"/>
                  <a:gd name="T34" fmla="*/ 38 w 62"/>
                  <a:gd name="T35" fmla="*/ 62 h 63"/>
                  <a:gd name="T36" fmla="*/ 31 w 62"/>
                  <a:gd name="T37" fmla="*/ 63 h 63"/>
                  <a:gd name="T38" fmla="*/ 31 w 62"/>
                  <a:gd name="T39" fmla="*/ 63 h 63"/>
                  <a:gd name="T40" fmla="*/ 25 w 62"/>
                  <a:gd name="T41" fmla="*/ 62 h 63"/>
                  <a:gd name="T42" fmla="*/ 19 w 62"/>
                  <a:gd name="T43" fmla="*/ 61 h 63"/>
                  <a:gd name="T44" fmla="*/ 14 w 62"/>
                  <a:gd name="T45" fmla="*/ 58 h 63"/>
                  <a:gd name="T46" fmla="*/ 10 w 62"/>
                  <a:gd name="T47" fmla="*/ 54 h 63"/>
                  <a:gd name="T48" fmla="*/ 6 w 62"/>
                  <a:gd name="T49" fmla="*/ 49 h 63"/>
                  <a:gd name="T50" fmla="*/ 3 w 62"/>
                  <a:gd name="T51" fmla="*/ 43 h 63"/>
                  <a:gd name="T52" fmla="*/ 0 w 62"/>
                  <a:gd name="T53" fmla="*/ 38 h 63"/>
                  <a:gd name="T54" fmla="*/ 0 w 62"/>
                  <a:gd name="T55" fmla="*/ 31 h 63"/>
                  <a:gd name="T56" fmla="*/ 0 w 62"/>
                  <a:gd name="T57" fmla="*/ 31 h 63"/>
                  <a:gd name="T58" fmla="*/ 0 w 62"/>
                  <a:gd name="T59" fmla="*/ 26 h 63"/>
                  <a:gd name="T60" fmla="*/ 3 w 62"/>
                  <a:gd name="T61" fmla="*/ 19 h 63"/>
                  <a:gd name="T62" fmla="*/ 6 w 62"/>
                  <a:gd name="T63" fmla="*/ 13 h 63"/>
                  <a:gd name="T64" fmla="*/ 10 w 62"/>
                  <a:gd name="T65" fmla="*/ 9 h 63"/>
                  <a:gd name="T66" fmla="*/ 14 w 62"/>
                  <a:gd name="T67" fmla="*/ 5 h 63"/>
                  <a:gd name="T68" fmla="*/ 19 w 62"/>
                  <a:gd name="T69" fmla="*/ 3 h 63"/>
                  <a:gd name="T70" fmla="*/ 25 w 62"/>
                  <a:gd name="T71" fmla="*/ 0 h 63"/>
                  <a:gd name="T72" fmla="*/ 31 w 62"/>
                  <a:gd name="T73" fmla="*/ 0 h 63"/>
                  <a:gd name="T74" fmla="*/ 31 w 62"/>
                  <a:gd name="T7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63">
                    <a:moveTo>
                      <a:pt x="31" y="0"/>
                    </a:moveTo>
                    <a:lnTo>
                      <a:pt x="31" y="0"/>
                    </a:lnTo>
                    <a:lnTo>
                      <a:pt x="38" y="0"/>
                    </a:lnTo>
                    <a:lnTo>
                      <a:pt x="43" y="3"/>
                    </a:lnTo>
                    <a:lnTo>
                      <a:pt x="49" y="5"/>
                    </a:lnTo>
                    <a:lnTo>
                      <a:pt x="54" y="9"/>
                    </a:lnTo>
                    <a:lnTo>
                      <a:pt x="57" y="13"/>
                    </a:lnTo>
                    <a:lnTo>
                      <a:pt x="60" y="19"/>
                    </a:lnTo>
                    <a:lnTo>
                      <a:pt x="62" y="26"/>
                    </a:lnTo>
                    <a:lnTo>
                      <a:pt x="62" y="31"/>
                    </a:lnTo>
                    <a:lnTo>
                      <a:pt x="62" y="31"/>
                    </a:lnTo>
                    <a:lnTo>
                      <a:pt x="62" y="38"/>
                    </a:lnTo>
                    <a:lnTo>
                      <a:pt x="60" y="43"/>
                    </a:lnTo>
                    <a:lnTo>
                      <a:pt x="57" y="49"/>
                    </a:lnTo>
                    <a:lnTo>
                      <a:pt x="54" y="54"/>
                    </a:lnTo>
                    <a:lnTo>
                      <a:pt x="49" y="58"/>
                    </a:lnTo>
                    <a:lnTo>
                      <a:pt x="43" y="61"/>
                    </a:lnTo>
                    <a:lnTo>
                      <a:pt x="38" y="62"/>
                    </a:lnTo>
                    <a:lnTo>
                      <a:pt x="31" y="63"/>
                    </a:lnTo>
                    <a:lnTo>
                      <a:pt x="31" y="63"/>
                    </a:lnTo>
                    <a:lnTo>
                      <a:pt x="25" y="62"/>
                    </a:lnTo>
                    <a:lnTo>
                      <a:pt x="19" y="61"/>
                    </a:lnTo>
                    <a:lnTo>
                      <a:pt x="14" y="58"/>
                    </a:lnTo>
                    <a:lnTo>
                      <a:pt x="10" y="54"/>
                    </a:lnTo>
                    <a:lnTo>
                      <a:pt x="6" y="49"/>
                    </a:lnTo>
                    <a:lnTo>
                      <a:pt x="3" y="43"/>
                    </a:lnTo>
                    <a:lnTo>
                      <a:pt x="0" y="38"/>
                    </a:lnTo>
                    <a:lnTo>
                      <a:pt x="0" y="31"/>
                    </a:lnTo>
                    <a:lnTo>
                      <a:pt x="0" y="31"/>
                    </a:lnTo>
                    <a:lnTo>
                      <a:pt x="0" y="26"/>
                    </a:lnTo>
                    <a:lnTo>
                      <a:pt x="3" y="19"/>
                    </a:lnTo>
                    <a:lnTo>
                      <a:pt x="6" y="13"/>
                    </a:lnTo>
                    <a:lnTo>
                      <a:pt x="10" y="9"/>
                    </a:lnTo>
                    <a:lnTo>
                      <a:pt x="14" y="5"/>
                    </a:lnTo>
                    <a:lnTo>
                      <a:pt x="19" y="3"/>
                    </a:lnTo>
                    <a:lnTo>
                      <a:pt x="25" y="0"/>
                    </a:lnTo>
                    <a:lnTo>
                      <a:pt x="31" y="0"/>
                    </a:lnTo>
                    <a:lnTo>
                      <a:pt x="31"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434"/>
              <p:cNvSpPr>
                <a:spLocks/>
              </p:cNvSpPr>
              <p:nvPr/>
            </p:nvSpPr>
            <p:spPr bwMode="auto">
              <a:xfrm>
                <a:off x="3790950" y="1677987"/>
                <a:ext cx="471487" cy="368300"/>
              </a:xfrm>
              <a:custGeom>
                <a:avLst/>
                <a:gdLst>
                  <a:gd name="T0" fmla="*/ 239 w 297"/>
                  <a:gd name="T1" fmla="*/ 47 h 232"/>
                  <a:gd name="T2" fmla="*/ 205 w 297"/>
                  <a:gd name="T3" fmla="*/ 22 h 232"/>
                  <a:gd name="T4" fmla="*/ 150 w 297"/>
                  <a:gd name="T5" fmla="*/ 0 h 232"/>
                  <a:gd name="T6" fmla="*/ 81 w 297"/>
                  <a:gd name="T7" fmla="*/ 0 h 232"/>
                  <a:gd name="T8" fmla="*/ 48 w 297"/>
                  <a:gd name="T9" fmla="*/ 74 h 232"/>
                  <a:gd name="T10" fmla="*/ 39 w 297"/>
                  <a:gd name="T11" fmla="*/ 72 h 232"/>
                  <a:gd name="T12" fmla="*/ 36 w 297"/>
                  <a:gd name="T13" fmla="*/ 80 h 232"/>
                  <a:gd name="T14" fmla="*/ 35 w 297"/>
                  <a:gd name="T15" fmla="*/ 82 h 232"/>
                  <a:gd name="T16" fmla="*/ 34 w 297"/>
                  <a:gd name="T17" fmla="*/ 86 h 232"/>
                  <a:gd name="T18" fmla="*/ 23 w 297"/>
                  <a:gd name="T19" fmla="*/ 81 h 232"/>
                  <a:gd name="T20" fmla="*/ 0 w 297"/>
                  <a:gd name="T21" fmla="*/ 138 h 232"/>
                  <a:gd name="T22" fmla="*/ 54 w 297"/>
                  <a:gd name="T23" fmla="*/ 161 h 232"/>
                  <a:gd name="T24" fmla="*/ 59 w 297"/>
                  <a:gd name="T25" fmla="*/ 163 h 232"/>
                  <a:gd name="T26" fmla="*/ 59 w 297"/>
                  <a:gd name="T27" fmla="*/ 161 h 232"/>
                  <a:gd name="T28" fmla="*/ 82 w 297"/>
                  <a:gd name="T29" fmla="*/ 107 h 232"/>
                  <a:gd name="T30" fmla="*/ 73 w 297"/>
                  <a:gd name="T31" fmla="*/ 103 h 232"/>
                  <a:gd name="T32" fmla="*/ 74 w 297"/>
                  <a:gd name="T33" fmla="*/ 99 h 232"/>
                  <a:gd name="T34" fmla="*/ 75 w 297"/>
                  <a:gd name="T35" fmla="*/ 96 h 232"/>
                  <a:gd name="T36" fmla="*/ 78 w 297"/>
                  <a:gd name="T37" fmla="*/ 88 h 232"/>
                  <a:gd name="T38" fmla="*/ 70 w 297"/>
                  <a:gd name="T39" fmla="*/ 84 h 232"/>
                  <a:gd name="T40" fmla="*/ 96 w 297"/>
                  <a:gd name="T41" fmla="*/ 24 h 232"/>
                  <a:gd name="T42" fmla="*/ 142 w 297"/>
                  <a:gd name="T43" fmla="*/ 24 h 232"/>
                  <a:gd name="T44" fmla="*/ 111 w 297"/>
                  <a:gd name="T45" fmla="*/ 111 h 232"/>
                  <a:gd name="T46" fmla="*/ 102 w 297"/>
                  <a:gd name="T47" fmla="*/ 158 h 232"/>
                  <a:gd name="T48" fmla="*/ 89 w 297"/>
                  <a:gd name="T49" fmla="*/ 158 h 232"/>
                  <a:gd name="T50" fmla="*/ 82 w 297"/>
                  <a:gd name="T51" fmla="*/ 173 h 232"/>
                  <a:gd name="T52" fmla="*/ 80 w 297"/>
                  <a:gd name="T53" fmla="*/ 180 h 232"/>
                  <a:gd name="T54" fmla="*/ 74 w 297"/>
                  <a:gd name="T55" fmla="*/ 177 h 232"/>
                  <a:gd name="T56" fmla="*/ 39 w 297"/>
                  <a:gd name="T57" fmla="*/ 162 h 232"/>
                  <a:gd name="T58" fmla="*/ 34 w 297"/>
                  <a:gd name="T59" fmla="*/ 162 h 232"/>
                  <a:gd name="T60" fmla="*/ 36 w 297"/>
                  <a:gd name="T61" fmla="*/ 193 h 232"/>
                  <a:gd name="T62" fmla="*/ 129 w 297"/>
                  <a:gd name="T63" fmla="*/ 186 h 232"/>
                  <a:gd name="T64" fmla="*/ 139 w 297"/>
                  <a:gd name="T65" fmla="*/ 130 h 232"/>
                  <a:gd name="T66" fmla="*/ 140 w 297"/>
                  <a:gd name="T67" fmla="*/ 132 h 232"/>
                  <a:gd name="T68" fmla="*/ 178 w 297"/>
                  <a:gd name="T69" fmla="*/ 159 h 232"/>
                  <a:gd name="T70" fmla="*/ 181 w 297"/>
                  <a:gd name="T71" fmla="*/ 232 h 232"/>
                  <a:gd name="T72" fmla="*/ 212 w 297"/>
                  <a:gd name="T73" fmla="*/ 231 h 232"/>
                  <a:gd name="T74" fmla="*/ 208 w 297"/>
                  <a:gd name="T75" fmla="*/ 143 h 232"/>
                  <a:gd name="T76" fmla="*/ 163 w 297"/>
                  <a:gd name="T77" fmla="*/ 109 h 232"/>
                  <a:gd name="T78" fmla="*/ 196 w 297"/>
                  <a:gd name="T79" fmla="*/ 43 h 232"/>
                  <a:gd name="T80" fmla="*/ 239 w 297"/>
                  <a:gd name="T81" fmla="*/ 77 h 232"/>
                  <a:gd name="T82" fmla="*/ 297 w 297"/>
                  <a:gd name="T83" fmla="*/ 27 h 232"/>
                  <a:gd name="T84" fmla="*/ 282 w 297"/>
                  <a:gd name="T85" fmla="*/ 9 h 232"/>
                  <a:gd name="T86" fmla="*/ 239 w 297"/>
                  <a:gd name="T87" fmla="*/ 4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7" h="232">
                    <a:moveTo>
                      <a:pt x="239" y="47"/>
                    </a:moveTo>
                    <a:lnTo>
                      <a:pt x="205" y="22"/>
                    </a:lnTo>
                    <a:lnTo>
                      <a:pt x="150" y="0"/>
                    </a:lnTo>
                    <a:lnTo>
                      <a:pt x="81" y="0"/>
                    </a:lnTo>
                    <a:lnTo>
                      <a:pt x="48" y="74"/>
                    </a:lnTo>
                    <a:lnTo>
                      <a:pt x="39" y="72"/>
                    </a:lnTo>
                    <a:lnTo>
                      <a:pt x="36" y="80"/>
                    </a:lnTo>
                    <a:lnTo>
                      <a:pt x="35" y="82"/>
                    </a:lnTo>
                    <a:lnTo>
                      <a:pt x="34" y="86"/>
                    </a:lnTo>
                    <a:lnTo>
                      <a:pt x="23" y="81"/>
                    </a:lnTo>
                    <a:lnTo>
                      <a:pt x="0" y="138"/>
                    </a:lnTo>
                    <a:lnTo>
                      <a:pt x="54" y="161"/>
                    </a:lnTo>
                    <a:lnTo>
                      <a:pt x="59" y="163"/>
                    </a:lnTo>
                    <a:lnTo>
                      <a:pt x="59" y="161"/>
                    </a:lnTo>
                    <a:lnTo>
                      <a:pt x="82" y="107"/>
                    </a:lnTo>
                    <a:lnTo>
                      <a:pt x="73" y="103"/>
                    </a:lnTo>
                    <a:lnTo>
                      <a:pt x="74" y="99"/>
                    </a:lnTo>
                    <a:lnTo>
                      <a:pt x="75" y="96"/>
                    </a:lnTo>
                    <a:lnTo>
                      <a:pt x="78" y="88"/>
                    </a:lnTo>
                    <a:lnTo>
                      <a:pt x="70" y="84"/>
                    </a:lnTo>
                    <a:lnTo>
                      <a:pt x="96" y="24"/>
                    </a:lnTo>
                    <a:lnTo>
                      <a:pt x="142" y="24"/>
                    </a:lnTo>
                    <a:lnTo>
                      <a:pt x="111" y="111"/>
                    </a:lnTo>
                    <a:lnTo>
                      <a:pt x="102" y="158"/>
                    </a:lnTo>
                    <a:lnTo>
                      <a:pt x="89" y="158"/>
                    </a:lnTo>
                    <a:lnTo>
                      <a:pt x="82" y="173"/>
                    </a:lnTo>
                    <a:lnTo>
                      <a:pt x="80" y="180"/>
                    </a:lnTo>
                    <a:lnTo>
                      <a:pt x="74" y="177"/>
                    </a:lnTo>
                    <a:lnTo>
                      <a:pt x="39" y="162"/>
                    </a:lnTo>
                    <a:lnTo>
                      <a:pt x="34" y="162"/>
                    </a:lnTo>
                    <a:lnTo>
                      <a:pt x="36" y="193"/>
                    </a:lnTo>
                    <a:lnTo>
                      <a:pt x="129" y="186"/>
                    </a:lnTo>
                    <a:lnTo>
                      <a:pt x="139" y="130"/>
                    </a:lnTo>
                    <a:lnTo>
                      <a:pt x="140" y="132"/>
                    </a:lnTo>
                    <a:lnTo>
                      <a:pt x="178" y="159"/>
                    </a:lnTo>
                    <a:lnTo>
                      <a:pt x="181" y="232"/>
                    </a:lnTo>
                    <a:lnTo>
                      <a:pt x="212" y="231"/>
                    </a:lnTo>
                    <a:lnTo>
                      <a:pt x="208" y="143"/>
                    </a:lnTo>
                    <a:lnTo>
                      <a:pt x="163" y="109"/>
                    </a:lnTo>
                    <a:lnTo>
                      <a:pt x="196" y="43"/>
                    </a:lnTo>
                    <a:lnTo>
                      <a:pt x="239" y="77"/>
                    </a:lnTo>
                    <a:lnTo>
                      <a:pt x="297" y="27"/>
                    </a:lnTo>
                    <a:lnTo>
                      <a:pt x="282" y="9"/>
                    </a:lnTo>
                    <a:lnTo>
                      <a:pt x="239" y="47"/>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435"/>
              <p:cNvSpPr>
                <a:spLocks/>
              </p:cNvSpPr>
              <p:nvPr/>
            </p:nvSpPr>
            <p:spPr bwMode="auto">
              <a:xfrm>
                <a:off x="3762375" y="1795462"/>
                <a:ext cx="52387" cy="96838"/>
              </a:xfrm>
              <a:custGeom>
                <a:avLst/>
                <a:gdLst>
                  <a:gd name="T0" fmla="*/ 0 w 33"/>
                  <a:gd name="T1" fmla="*/ 57 h 61"/>
                  <a:gd name="T2" fmla="*/ 23 w 33"/>
                  <a:gd name="T3" fmla="*/ 0 h 61"/>
                  <a:gd name="T4" fmla="*/ 33 w 33"/>
                  <a:gd name="T5" fmla="*/ 4 h 61"/>
                  <a:gd name="T6" fmla="*/ 10 w 33"/>
                  <a:gd name="T7" fmla="*/ 61 h 61"/>
                  <a:gd name="T8" fmla="*/ 0 w 33"/>
                  <a:gd name="T9" fmla="*/ 57 h 61"/>
                </a:gdLst>
                <a:ahLst/>
                <a:cxnLst>
                  <a:cxn ang="0">
                    <a:pos x="T0" y="T1"/>
                  </a:cxn>
                  <a:cxn ang="0">
                    <a:pos x="T2" y="T3"/>
                  </a:cxn>
                  <a:cxn ang="0">
                    <a:pos x="T4" y="T5"/>
                  </a:cxn>
                  <a:cxn ang="0">
                    <a:pos x="T6" y="T7"/>
                  </a:cxn>
                  <a:cxn ang="0">
                    <a:pos x="T8" y="T9"/>
                  </a:cxn>
                </a:cxnLst>
                <a:rect l="0" t="0" r="r" b="b"/>
                <a:pathLst>
                  <a:path w="33" h="61">
                    <a:moveTo>
                      <a:pt x="0" y="57"/>
                    </a:moveTo>
                    <a:lnTo>
                      <a:pt x="23" y="0"/>
                    </a:lnTo>
                    <a:lnTo>
                      <a:pt x="33" y="4"/>
                    </a:lnTo>
                    <a:lnTo>
                      <a:pt x="10" y="61"/>
                    </a:lnTo>
                    <a:lnTo>
                      <a:pt x="0" y="57"/>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436"/>
              <p:cNvSpPr>
                <a:spLocks/>
              </p:cNvSpPr>
              <p:nvPr/>
            </p:nvSpPr>
            <p:spPr bwMode="auto">
              <a:xfrm>
                <a:off x="3897313" y="1851025"/>
                <a:ext cx="52387" cy="96838"/>
              </a:xfrm>
              <a:custGeom>
                <a:avLst/>
                <a:gdLst>
                  <a:gd name="T0" fmla="*/ 14 w 33"/>
                  <a:gd name="T1" fmla="*/ 50 h 61"/>
                  <a:gd name="T2" fmla="*/ 33 w 33"/>
                  <a:gd name="T3" fmla="*/ 4 h 61"/>
                  <a:gd name="T4" fmla="*/ 23 w 33"/>
                  <a:gd name="T5" fmla="*/ 0 h 61"/>
                  <a:gd name="T6" fmla="*/ 2 w 33"/>
                  <a:gd name="T7" fmla="*/ 50 h 61"/>
                  <a:gd name="T8" fmla="*/ 0 w 33"/>
                  <a:gd name="T9" fmla="*/ 57 h 61"/>
                  <a:gd name="T10" fmla="*/ 10 w 33"/>
                  <a:gd name="T11" fmla="*/ 61 h 61"/>
                  <a:gd name="T12" fmla="*/ 14 w 33"/>
                  <a:gd name="T13" fmla="*/ 50 h 61"/>
                </a:gdLst>
                <a:ahLst/>
                <a:cxnLst>
                  <a:cxn ang="0">
                    <a:pos x="T0" y="T1"/>
                  </a:cxn>
                  <a:cxn ang="0">
                    <a:pos x="T2" y="T3"/>
                  </a:cxn>
                  <a:cxn ang="0">
                    <a:pos x="T4" y="T5"/>
                  </a:cxn>
                  <a:cxn ang="0">
                    <a:pos x="T6" y="T7"/>
                  </a:cxn>
                  <a:cxn ang="0">
                    <a:pos x="T8" y="T9"/>
                  </a:cxn>
                  <a:cxn ang="0">
                    <a:pos x="T10" y="T11"/>
                  </a:cxn>
                  <a:cxn ang="0">
                    <a:pos x="T12" y="T13"/>
                  </a:cxn>
                </a:cxnLst>
                <a:rect l="0" t="0" r="r" b="b"/>
                <a:pathLst>
                  <a:path w="33" h="61">
                    <a:moveTo>
                      <a:pt x="14" y="50"/>
                    </a:moveTo>
                    <a:lnTo>
                      <a:pt x="33" y="4"/>
                    </a:lnTo>
                    <a:lnTo>
                      <a:pt x="23" y="0"/>
                    </a:lnTo>
                    <a:lnTo>
                      <a:pt x="2" y="50"/>
                    </a:lnTo>
                    <a:lnTo>
                      <a:pt x="0" y="57"/>
                    </a:lnTo>
                    <a:lnTo>
                      <a:pt x="10" y="61"/>
                    </a:lnTo>
                    <a:lnTo>
                      <a:pt x="14" y="5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437"/>
              <p:cNvSpPr>
                <a:spLocks/>
              </p:cNvSpPr>
              <p:nvPr/>
            </p:nvSpPr>
            <p:spPr bwMode="auto">
              <a:xfrm>
                <a:off x="7481888" y="1862137"/>
                <a:ext cx="293687" cy="396875"/>
              </a:xfrm>
              <a:custGeom>
                <a:avLst/>
                <a:gdLst>
                  <a:gd name="T0" fmla="*/ 100 w 185"/>
                  <a:gd name="T1" fmla="*/ 47 h 250"/>
                  <a:gd name="T2" fmla="*/ 100 w 185"/>
                  <a:gd name="T3" fmla="*/ 123 h 250"/>
                  <a:gd name="T4" fmla="*/ 100 w 185"/>
                  <a:gd name="T5" fmla="*/ 200 h 250"/>
                  <a:gd name="T6" fmla="*/ 97 w 185"/>
                  <a:gd name="T7" fmla="*/ 212 h 250"/>
                  <a:gd name="T8" fmla="*/ 90 w 185"/>
                  <a:gd name="T9" fmla="*/ 223 h 250"/>
                  <a:gd name="T10" fmla="*/ 79 w 185"/>
                  <a:gd name="T11" fmla="*/ 230 h 250"/>
                  <a:gd name="T12" fmla="*/ 67 w 185"/>
                  <a:gd name="T13" fmla="*/ 235 h 250"/>
                  <a:gd name="T14" fmla="*/ 54 w 185"/>
                  <a:gd name="T15" fmla="*/ 236 h 250"/>
                  <a:gd name="T16" fmla="*/ 37 w 185"/>
                  <a:gd name="T17" fmla="*/ 232 h 250"/>
                  <a:gd name="T18" fmla="*/ 27 w 185"/>
                  <a:gd name="T19" fmla="*/ 224 h 250"/>
                  <a:gd name="T20" fmla="*/ 23 w 185"/>
                  <a:gd name="T21" fmla="*/ 211 h 250"/>
                  <a:gd name="T22" fmla="*/ 31 w 185"/>
                  <a:gd name="T23" fmla="*/ 197 h 250"/>
                  <a:gd name="T24" fmla="*/ 0 w 185"/>
                  <a:gd name="T25" fmla="*/ 211 h 250"/>
                  <a:gd name="T26" fmla="*/ 9 w 185"/>
                  <a:gd name="T27" fmla="*/ 211 h 250"/>
                  <a:gd name="T28" fmla="*/ 13 w 185"/>
                  <a:gd name="T29" fmla="*/ 228 h 250"/>
                  <a:gd name="T30" fmla="*/ 25 w 185"/>
                  <a:gd name="T31" fmla="*/ 242 h 250"/>
                  <a:gd name="T32" fmla="*/ 43 w 185"/>
                  <a:gd name="T33" fmla="*/ 249 h 250"/>
                  <a:gd name="T34" fmla="*/ 62 w 185"/>
                  <a:gd name="T35" fmla="*/ 250 h 250"/>
                  <a:gd name="T36" fmla="*/ 73 w 185"/>
                  <a:gd name="T37" fmla="*/ 249 h 250"/>
                  <a:gd name="T38" fmla="*/ 91 w 185"/>
                  <a:gd name="T39" fmla="*/ 239 h 250"/>
                  <a:gd name="T40" fmla="*/ 105 w 185"/>
                  <a:gd name="T41" fmla="*/ 226 h 250"/>
                  <a:gd name="T42" fmla="*/ 113 w 185"/>
                  <a:gd name="T43" fmla="*/ 207 h 250"/>
                  <a:gd name="T44" fmla="*/ 114 w 185"/>
                  <a:gd name="T45" fmla="*/ 197 h 250"/>
                  <a:gd name="T46" fmla="*/ 113 w 185"/>
                  <a:gd name="T47" fmla="*/ 47 h 250"/>
                  <a:gd name="T48" fmla="*/ 116 w 185"/>
                  <a:gd name="T49" fmla="*/ 35 h 250"/>
                  <a:gd name="T50" fmla="*/ 121 w 185"/>
                  <a:gd name="T51" fmla="*/ 24 h 250"/>
                  <a:gd name="T52" fmla="*/ 129 w 185"/>
                  <a:gd name="T53" fmla="*/ 18 h 250"/>
                  <a:gd name="T54" fmla="*/ 141 w 185"/>
                  <a:gd name="T55" fmla="*/ 14 h 250"/>
                  <a:gd name="T56" fmla="*/ 147 w 185"/>
                  <a:gd name="T57" fmla="*/ 15 h 250"/>
                  <a:gd name="T58" fmla="*/ 158 w 185"/>
                  <a:gd name="T59" fmla="*/ 20 h 250"/>
                  <a:gd name="T60" fmla="*/ 166 w 185"/>
                  <a:gd name="T61" fmla="*/ 30 h 250"/>
                  <a:gd name="T62" fmla="*/ 168 w 185"/>
                  <a:gd name="T63" fmla="*/ 42 h 250"/>
                  <a:gd name="T64" fmla="*/ 170 w 185"/>
                  <a:gd name="T65" fmla="*/ 49 h 250"/>
                  <a:gd name="T66" fmla="*/ 170 w 185"/>
                  <a:gd name="T67" fmla="*/ 217 h 250"/>
                  <a:gd name="T68" fmla="*/ 171 w 185"/>
                  <a:gd name="T69" fmla="*/ 223 h 250"/>
                  <a:gd name="T70" fmla="*/ 176 w 185"/>
                  <a:gd name="T71" fmla="*/ 224 h 250"/>
                  <a:gd name="T72" fmla="*/ 182 w 185"/>
                  <a:gd name="T73" fmla="*/ 223 h 250"/>
                  <a:gd name="T74" fmla="*/ 185 w 185"/>
                  <a:gd name="T75" fmla="*/ 217 h 250"/>
                  <a:gd name="T76" fmla="*/ 183 w 185"/>
                  <a:gd name="T77" fmla="*/ 46 h 250"/>
                  <a:gd name="T78" fmla="*/ 183 w 185"/>
                  <a:gd name="T79" fmla="*/ 37 h 250"/>
                  <a:gd name="T80" fmla="*/ 176 w 185"/>
                  <a:gd name="T81" fmla="*/ 22 h 250"/>
                  <a:gd name="T82" fmla="*/ 166 w 185"/>
                  <a:gd name="T83" fmla="*/ 10 h 250"/>
                  <a:gd name="T84" fmla="*/ 152 w 185"/>
                  <a:gd name="T85" fmla="*/ 1 h 250"/>
                  <a:gd name="T86" fmla="*/ 143 w 185"/>
                  <a:gd name="T87" fmla="*/ 0 h 250"/>
                  <a:gd name="T88" fmla="*/ 125 w 185"/>
                  <a:gd name="T89" fmla="*/ 3 h 250"/>
                  <a:gd name="T90" fmla="*/ 112 w 185"/>
                  <a:gd name="T91" fmla="*/ 14 h 250"/>
                  <a:gd name="T92" fmla="*/ 102 w 185"/>
                  <a:gd name="T93" fmla="*/ 28 h 250"/>
                  <a:gd name="T94" fmla="*/ 100 w 185"/>
                  <a:gd name="T95" fmla="*/ 4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5" h="250">
                    <a:moveTo>
                      <a:pt x="100" y="47"/>
                    </a:moveTo>
                    <a:lnTo>
                      <a:pt x="100" y="47"/>
                    </a:lnTo>
                    <a:lnTo>
                      <a:pt x="100" y="47"/>
                    </a:lnTo>
                    <a:lnTo>
                      <a:pt x="100" y="123"/>
                    </a:lnTo>
                    <a:lnTo>
                      <a:pt x="100" y="200"/>
                    </a:lnTo>
                    <a:lnTo>
                      <a:pt x="100" y="200"/>
                    </a:lnTo>
                    <a:lnTo>
                      <a:pt x="100" y="207"/>
                    </a:lnTo>
                    <a:lnTo>
                      <a:pt x="97" y="212"/>
                    </a:lnTo>
                    <a:lnTo>
                      <a:pt x="94" y="217"/>
                    </a:lnTo>
                    <a:lnTo>
                      <a:pt x="90" y="223"/>
                    </a:lnTo>
                    <a:lnTo>
                      <a:pt x="85" y="227"/>
                    </a:lnTo>
                    <a:lnTo>
                      <a:pt x="79" y="230"/>
                    </a:lnTo>
                    <a:lnTo>
                      <a:pt x="67" y="235"/>
                    </a:lnTo>
                    <a:lnTo>
                      <a:pt x="67" y="235"/>
                    </a:lnTo>
                    <a:lnTo>
                      <a:pt x="60" y="236"/>
                    </a:lnTo>
                    <a:lnTo>
                      <a:pt x="54" y="236"/>
                    </a:lnTo>
                    <a:lnTo>
                      <a:pt x="46" y="235"/>
                    </a:lnTo>
                    <a:lnTo>
                      <a:pt x="37" y="232"/>
                    </a:lnTo>
                    <a:lnTo>
                      <a:pt x="31" y="228"/>
                    </a:lnTo>
                    <a:lnTo>
                      <a:pt x="27" y="224"/>
                    </a:lnTo>
                    <a:lnTo>
                      <a:pt x="23" y="217"/>
                    </a:lnTo>
                    <a:lnTo>
                      <a:pt x="23" y="211"/>
                    </a:lnTo>
                    <a:lnTo>
                      <a:pt x="31" y="211"/>
                    </a:lnTo>
                    <a:lnTo>
                      <a:pt x="31" y="197"/>
                    </a:lnTo>
                    <a:lnTo>
                      <a:pt x="0" y="197"/>
                    </a:lnTo>
                    <a:lnTo>
                      <a:pt x="0" y="211"/>
                    </a:lnTo>
                    <a:lnTo>
                      <a:pt x="9" y="211"/>
                    </a:lnTo>
                    <a:lnTo>
                      <a:pt x="9" y="211"/>
                    </a:lnTo>
                    <a:lnTo>
                      <a:pt x="9" y="220"/>
                    </a:lnTo>
                    <a:lnTo>
                      <a:pt x="13" y="228"/>
                    </a:lnTo>
                    <a:lnTo>
                      <a:pt x="19" y="235"/>
                    </a:lnTo>
                    <a:lnTo>
                      <a:pt x="25" y="242"/>
                    </a:lnTo>
                    <a:lnTo>
                      <a:pt x="35" y="246"/>
                    </a:lnTo>
                    <a:lnTo>
                      <a:pt x="43" y="249"/>
                    </a:lnTo>
                    <a:lnTo>
                      <a:pt x="52" y="250"/>
                    </a:lnTo>
                    <a:lnTo>
                      <a:pt x="62" y="250"/>
                    </a:lnTo>
                    <a:lnTo>
                      <a:pt x="62" y="250"/>
                    </a:lnTo>
                    <a:lnTo>
                      <a:pt x="73" y="249"/>
                    </a:lnTo>
                    <a:lnTo>
                      <a:pt x="82" y="244"/>
                    </a:lnTo>
                    <a:lnTo>
                      <a:pt x="91" y="239"/>
                    </a:lnTo>
                    <a:lnTo>
                      <a:pt x="100" y="232"/>
                    </a:lnTo>
                    <a:lnTo>
                      <a:pt x="105" y="226"/>
                    </a:lnTo>
                    <a:lnTo>
                      <a:pt x="110" y="216"/>
                    </a:lnTo>
                    <a:lnTo>
                      <a:pt x="113" y="207"/>
                    </a:lnTo>
                    <a:lnTo>
                      <a:pt x="114" y="197"/>
                    </a:lnTo>
                    <a:lnTo>
                      <a:pt x="114" y="197"/>
                    </a:lnTo>
                    <a:lnTo>
                      <a:pt x="113" y="47"/>
                    </a:lnTo>
                    <a:lnTo>
                      <a:pt x="113" y="47"/>
                    </a:lnTo>
                    <a:lnTo>
                      <a:pt x="114" y="41"/>
                    </a:lnTo>
                    <a:lnTo>
                      <a:pt x="116" y="35"/>
                    </a:lnTo>
                    <a:lnTo>
                      <a:pt x="117" y="30"/>
                    </a:lnTo>
                    <a:lnTo>
                      <a:pt x="121" y="24"/>
                    </a:lnTo>
                    <a:lnTo>
                      <a:pt x="124" y="20"/>
                    </a:lnTo>
                    <a:lnTo>
                      <a:pt x="129" y="18"/>
                    </a:lnTo>
                    <a:lnTo>
                      <a:pt x="135" y="15"/>
                    </a:lnTo>
                    <a:lnTo>
                      <a:pt x="141" y="14"/>
                    </a:lnTo>
                    <a:lnTo>
                      <a:pt x="141" y="14"/>
                    </a:lnTo>
                    <a:lnTo>
                      <a:pt x="147" y="15"/>
                    </a:lnTo>
                    <a:lnTo>
                      <a:pt x="154" y="16"/>
                    </a:lnTo>
                    <a:lnTo>
                      <a:pt x="158" y="20"/>
                    </a:lnTo>
                    <a:lnTo>
                      <a:pt x="162" y="24"/>
                    </a:lnTo>
                    <a:lnTo>
                      <a:pt x="166" y="30"/>
                    </a:lnTo>
                    <a:lnTo>
                      <a:pt x="167" y="35"/>
                    </a:lnTo>
                    <a:lnTo>
                      <a:pt x="168" y="42"/>
                    </a:lnTo>
                    <a:lnTo>
                      <a:pt x="170" y="49"/>
                    </a:lnTo>
                    <a:lnTo>
                      <a:pt x="170" y="49"/>
                    </a:lnTo>
                    <a:lnTo>
                      <a:pt x="170" y="217"/>
                    </a:lnTo>
                    <a:lnTo>
                      <a:pt x="170" y="217"/>
                    </a:lnTo>
                    <a:lnTo>
                      <a:pt x="170" y="222"/>
                    </a:lnTo>
                    <a:lnTo>
                      <a:pt x="171" y="223"/>
                    </a:lnTo>
                    <a:lnTo>
                      <a:pt x="174" y="224"/>
                    </a:lnTo>
                    <a:lnTo>
                      <a:pt x="176" y="224"/>
                    </a:lnTo>
                    <a:lnTo>
                      <a:pt x="179" y="224"/>
                    </a:lnTo>
                    <a:lnTo>
                      <a:pt x="182" y="223"/>
                    </a:lnTo>
                    <a:lnTo>
                      <a:pt x="183" y="222"/>
                    </a:lnTo>
                    <a:lnTo>
                      <a:pt x="185" y="217"/>
                    </a:lnTo>
                    <a:lnTo>
                      <a:pt x="185" y="217"/>
                    </a:lnTo>
                    <a:lnTo>
                      <a:pt x="183" y="46"/>
                    </a:lnTo>
                    <a:lnTo>
                      <a:pt x="183" y="46"/>
                    </a:lnTo>
                    <a:lnTo>
                      <a:pt x="183" y="37"/>
                    </a:lnTo>
                    <a:lnTo>
                      <a:pt x="181" y="28"/>
                    </a:lnTo>
                    <a:lnTo>
                      <a:pt x="176" y="22"/>
                    </a:lnTo>
                    <a:lnTo>
                      <a:pt x="172" y="15"/>
                    </a:lnTo>
                    <a:lnTo>
                      <a:pt x="166" y="10"/>
                    </a:lnTo>
                    <a:lnTo>
                      <a:pt x="159" y="4"/>
                    </a:lnTo>
                    <a:lnTo>
                      <a:pt x="152" y="1"/>
                    </a:lnTo>
                    <a:lnTo>
                      <a:pt x="143" y="0"/>
                    </a:lnTo>
                    <a:lnTo>
                      <a:pt x="143" y="0"/>
                    </a:lnTo>
                    <a:lnTo>
                      <a:pt x="133" y="0"/>
                    </a:lnTo>
                    <a:lnTo>
                      <a:pt x="125" y="3"/>
                    </a:lnTo>
                    <a:lnTo>
                      <a:pt x="118" y="8"/>
                    </a:lnTo>
                    <a:lnTo>
                      <a:pt x="112" y="14"/>
                    </a:lnTo>
                    <a:lnTo>
                      <a:pt x="106" y="20"/>
                    </a:lnTo>
                    <a:lnTo>
                      <a:pt x="102" y="28"/>
                    </a:lnTo>
                    <a:lnTo>
                      <a:pt x="100" y="38"/>
                    </a:lnTo>
                    <a:lnTo>
                      <a:pt x="100" y="47"/>
                    </a:lnTo>
                    <a:lnTo>
                      <a:pt x="100" y="47"/>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438"/>
              <p:cNvSpPr>
                <a:spLocks/>
              </p:cNvSpPr>
              <p:nvPr/>
            </p:nvSpPr>
            <p:spPr bwMode="auto">
              <a:xfrm>
                <a:off x="7445375" y="1954212"/>
                <a:ext cx="122237" cy="209550"/>
              </a:xfrm>
              <a:custGeom>
                <a:avLst/>
                <a:gdLst>
                  <a:gd name="T0" fmla="*/ 23 w 77"/>
                  <a:gd name="T1" fmla="*/ 132 h 132"/>
                  <a:gd name="T2" fmla="*/ 54 w 77"/>
                  <a:gd name="T3" fmla="*/ 132 h 132"/>
                  <a:gd name="T4" fmla="*/ 63 w 77"/>
                  <a:gd name="T5" fmla="*/ 132 h 132"/>
                  <a:gd name="T6" fmla="*/ 77 w 77"/>
                  <a:gd name="T7" fmla="*/ 0 h 132"/>
                  <a:gd name="T8" fmla="*/ 77 w 77"/>
                  <a:gd name="T9" fmla="*/ 0 h 132"/>
                  <a:gd name="T10" fmla="*/ 69 w 77"/>
                  <a:gd name="T11" fmla="*/ 6 h 132"/>
                  <a:gd name="T12" fmla="*/ 59 w 77"/>
                  <a:gd name="T13" fmla="*/ 8 h 132"/>
                  <a:gd name="T14" fmla="*/ 48 w 77"/>
                  <a:gd name="T15" fmla="*/ 11 h 132"/>
                  <a:gd name="T16" fmla="*/ 37 w 77"/>
                  <a:gd name="T17" fmla="*/ 11 h 132"/>
                  <a:gd name="T18" fmla="*/ 37 w 77"/>
                  <a:gd name="T19" fmla="*/ 11 h 132"/>
                  <a:gd name="T20" fmla="*/ 28 w 77"/>
                  <a:gd name="T21" fmla="*/ 11 h 132"/>
                  <a:gd name="T22" fmla="*/ 17 w 77"/>
                  <a:gd name="T23" fmla="*/ 8 h 132"/>
                  <a:gd name="T24" fmla="*/ 8 w 77"/>
                  <a:gd name="T25" fmla="*/ 6 h 132"/>
                  <a:gd name="T26" fmla="*/ 0 w 77"/>
                  <a:gd name="T27" fmla="*/ 0 h 132"/>
                  <a:gd name="T28" fmla="*/ 12 w 77"/>
                  <a:gd name="T29" fmla="*/ 132 h 132"/>
                  <a:gd name="T30" fmla="*/ 23 w 77"/>
                  <a:gd name="T3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 h="132">
                    <a:moveTo>
                      <a:pt x="23" y="132"/>
                    </a:moveTo>
                    <a:lnTo>
                      <a:pt x="54" y="132"/>
                    </a:lnTo>
                    <a:lnTo>
                      <a:pt x="63" y="132"/>
                    </a:lnTo>
                    <a:lnTo>
                      <a:pt x="77" y="0"/>
                    </a:lnTo>
                    <a:lnTo>
                      <a:pt x="77" y="0"/>
                    </a:lnTo>
                    <a:lnTo>
                      <a:pt x="69" y="6"/>
                    </a:lnTo>
                    <a:lnTo>
                      <a:pt x="59" y="8"/>
                    </a:lnTo>
                    <a:lnTo>
                      <a:pt x="48" y="11"/>
                    </a:lnTo>
                    <a:lnTo>
                      <a:pt x="37" y="11"/>
                    </a:lnTo>
                    <a:lnTo>
                      <a:pt x="37" y="11"/>
                    </a:lnTo>
                    <a:lnTo>
                      <a:pt x="28" y="11"/>
                    </a:lnTo>
                    <a:lnTo>
                      <a:pt x="17" y="8"/>
                    </a:lnTo>
                    <a:lnTo>
                      <a:pt x="8" y="6"/>
                    </a:lnTo>
                    <a:lnTo>
                      <a:pt x="0" y="0"/>
                    </a:lnTo>
                    <a:lnTo>
                      <a:pt x="12" y="132"/>
                    </a:lnTo>
                    <a:lnTo>
                      <a:pt x="23" y="132"/>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439"/>
              <p:cNvSpPr>
                <a:spLocks/>
              </p:cNvSpPr>
              <p:nvPr/>
            </p:nvSpPr>
            <p:spPr bwMode="auto">
              <a:xfrm>
                <a:off x="7427913" y="1824037"/>
                <a:ext cx="153987" cy="136525"/>
              </a:xfrm>
              <a:custGeom>
                <a:avLst/>
                <a:gdLst>
                  <a:gd name="T0" fmla="*/ 0 w 97"/>
                  <a:gd name="T1" fmla="*/ 48 h 86"/>
                  <a:gd name="T2" fmla="*/ 0 w 97"/>
                  <a:gd name="T3" fmla="*/ 48 h 86"/>
                  <a:gd name="T4" fmla="*/ 1 w 97"/>
                  <a:gd name="T5" fmla="*/ 59 h 86"/>
                  <a:gd name="T6" fmla="*/ 5 w 97"/>
                  <a:gd name="T7" fmla="*/ 67 h 86"/>
                  <a:gd name="T8" fmla="*/ 5 w 97"/>
                  <a:gd name="T9" fmla="*/ 67 h 86"/>
                  <a:gd name="T10" fmla="*/ 8 w 97"/>
                  <a:gd name="T11" fmla="*/ 70 h 86"/>
                  <a:gd name="T12" fmla="*/ 8 w 97"/>
                  <a:gd name="T13" fmla="*/ 70 h 86"/>
                  <a:gd name="T14" fmla="*/ 11 w 97"/>
                  <a:gd name="T15" fmla="*/ 74 h 86"/>
                  <a:gd name="T16" fmla="*/ 11 w 97"/>
                  <a:gd name="T17" fmla="*/ 74 h 86"/>
                  <a:gd name="T18" fmla="*/ 11 w 97"/>
                  <a:gd name="T19" fmla="*/ 74 h 86"/>
                  <a:gd name="T20" fmla="*/ 11 w 97"/>
                  <a:gd name="T21" fmla="*/ 74 h 86"/>
                  <a:gd name="T22" fmla="*/ 19 w 97"/>
                  <a:gd name="T23" fmla="*/ 79 h 86"/>
                  <a:gd name="T24" fmla="*/ 28 w 97"/>
                  <a:gd name="T25" fmla="*/ 84 h 86"/>
                  <a:gd name="T26" fmla="*/ 38 w 97"/>
                  <a:gd name="T27" fmla="*/ 85 h 86"/>
                  <a:gd name="T28" fmla="*/ 48 w 97"/>
                  <a:gd name="T29" fmla="*/ 86 h 86"/>
                  <a:gd name="T30" fmla="*/ 48 w 97"/>
                  <a:gd name="T31" fmla="*/ 86 h 86"/>
                  <a:gd name="T32" fmla="*/ 50 w 97"/>
                  <a:gd name="T33" fmla="*/ 86 h 86"/>
                  <a:gd name="T34" fmla="*/ 50 w 97"/>
                  <a:gd name="T35" fmla="*/ 86 h 86"/>
                  <a:gd name="T36" fmla="*/ 59 w 97"/>
                  <a:gd name="T37" fmla="*/ 85 h 86"/>
                  <a:gd name="T38" fmla="*/ 70 w 97"/>
                  <a:gd name="T39" fmla="*/ 84 h 86"/>
                  <a:gd name="T40" fmla="*/ 78 w 97"/>
                  <a:gd name="T41" fmla="*/ 79 h 86"/>
                  <a:gd name="T42" fmla="*/ 86 w 97"/>
                  <a:gd name="T43" fmla="*/ 74 h 86"/>
                  <a:gd name="T44" fmla="*/ 88 w 97"/>
                  <a:gd name="T45" fmla="*/ 74 h 86"/>
                  <a:gd name="T46" fmla="*/ 88 w 97"/>
                  <a:gd name="T47" fmla="*/ 74 h 86"/>
                  <a:gd name="T48" fmla="*/ 88 w 97"/>
                  <a:gd name="T49" fmla="*/ 74 h 86"/>
                  <a:gd name="T50" fmla="*/ 90 w 97"/>
                  <a:gd name="T51" fmla="*/ 70 h 86"/>
                  <a:gd name="T52" fmla="*/ 90 w 97"/>
                  <a:gd name="T53" fmla="*/ 70 h 86"/>
                  <a:gd name="T54" fmla="*/ 93 w 97"/>
                  <a:gd name="T55" fmla="*/ 67 h 86"/>
                  <a:gd name="T56" fmla="*/ 93 w 97"/>
                  <a:gd name="T57" fmla="*/ 67 h 86"/>
                  <a:gd name="T58" fmla="*/ 96 w 97"/>
                  <a:gd name="T59" fmla="*/ 59 h 86"/>
                  <a:gd name="T60" fmla="*/ 97 w 97"/>
                  <a:gd name="T61" fmla="*/ 48 h 86"/>
                  <a:gd name="T62" fmla="*/ 97 w 97"/>
                  <a:gd name="T63" fmla="*/ 48 h 86"/>
                  <a:gd name="T64" fmla="*/ 97 w 97"/>
                  <a:gd name="T65" fmla="*/ 39 h 86"/>
                  <a:gd name="T66" fmla="*/ 93 w 97"/>
                  <a:gd name="T67" fmla="*/ 30 h 86"/>
                  <a:gd name="T68" fmla="*/ 89 w 97"/>
                  <a:gd name="T69" fmla="*/ 21 h 86"/>
                  <a:gd name="T70" fmla="*/ 84 w 97"/>
                  <a:gd name="T71" fmla="*/ 15 h 86"/>
                  <a:gd name="T72" fmla="*/ 75 w 97"/>
                  <a:gd name="T73" fmla="*/ 8 h 86"/>
                  <a:gd name="T74" fmla="*/ 67 w 97"/>
                  <a:gd name="T75" fmla="*/ 4 h 86"/>
                  <a:gd name="T76" fmla="*/ 59 w 97"/>
                  <a:gd name="T77" fmla="*/ 1 h 86"/>
                  <a:gd name="T78" fmla="*/ 48 w 97"/>
                  <a:gd name="T79" fmla="*/ 0 h 86"/>
                  <a:gd name="T80" fmla="*/ 48 w 97"/>
                  <a:gd name="T81" fmla="*/ 0 h 86"/>
                  <a:gd name="T82" fmla="*/ 39 w 97"/>
                  <a:gd name="T83" fmla="*/ 1 h 86"/>
                  <a:gd name="T84" fmla="*/ 30 w 97"/>
                  <a:gd name="T85" fmla="*/ 4 h 86"/>
                  <a:gd name="T86" fmla="*/ 21 w 97"/>
                  <a:gd name="T87" fmla="*/ 8 h 86"/>
                  <a:gd name="T88" fmla="*/ 15 w 97"/>
                  <a:gd name="T89" fmla="*/ 15 h 86"/>
                  <a:gd name="T90" fmla="*/ 9 w 97"/>
                  <a:gd name="T91" fmla="*/ 21 h 86"/>
                  <a:gd name="T92" fmla="*/ 4 w 97"/>
                  <a:gd name="T93" fmla="*/ 30 h 86"/>
                  <a:gd name="T94" fmla="*/ 1 w 97"/>
                  <a:gd name="T95" fmla="*/ 39 h 86"/>
                  <a:gd name="T96" fmla="*/ 0 w 97"/>
                  <a:gd name="T97" fmla="*/ 48 h 86"/>
                  <a:gd name="T98" fmla="*/ 0 w 97"/>
                  <a:gd name="T99" fmla="*/ 4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86">
                    <a:moveTo>
                      <a:pt x="0" y="48"/>
                    </a:moveTo>
                    <a:lnTo>
                      <a:pt x="0" y="48"/>
                    </a:lnTo>
                    <a:lnTo>
                      <a:pt x="1" y="59"/>
                    </a:lnTo>
                    <a:lnTo>
                      <a:pt x="5" y="67"/>
                    </a:lnTo>
                    <a:lnTo>
                      <a:pt x="5" y="67"/>
                    </a:lnTo>
                    <a:lnTo>
                      <a:pt x="8" y="70"/>
                    </a:lnTo>
                    <a:lnTo>
                      <a:pt x="8" y="70"/>
                    </a:lnTo>
                    <a:lnTo>
                      <a:pt x="11" y="74"/>
                    </a:lnTo>
                    <a:lnTo>
                      <a:pt x="11" y="74"/>
                    </a:lnTo>
                    <a:lnTo>
                      <a:pt x="11" y="74"/>
                    </a:lnTo>
                    <a:lnTo>
                      <a:pt x="11" y="74"/>
                    </a:lnTo>
                    <a:lnTo>
                      <a:pt x="19" y="79"/>
                    </a:lnTo>
                    <a:lnTo>
                      <a:pt x="28" y="84"/>
                    </a:lnTo>
                    <a:lnTo>
                      <a:pt x="38" y="85"/>
                    </a:lnTo>
                    <a:lnTo>
                      <a:pt x="48" y="86"/>
                    </a:lnTo>
                    <a:lnTo>
                      <a:pt x="48" y="86"/>
                    </a:lnTo>
                    <a:lnTo>
                      <a:pt x="50" y="86"/>
                    </a:lnTo>
                    <a:lnTo>
                      <a:pt x="50" y="86"/>
                    </a:lnTo>
                    <a:lnTo>
                      <a:pt x="59" y="85"/>
                    </a:lnTo>
                    <a:lnTo>
                      <a:pt x="70" y="84"/>
                    </a:lnTo>
                    <a:lnTo>
                      <a:pt x="78" y="79"/>
                    </a:lnTo>
                    <a:lnTo>
                      <a:pt x="86" y="74"/>
                    </a:lnTo>
                    <a:lnTo>
                      <a:pt x="88" y="74"/>
                    </a:lnTo>
                    <a:lnTo>
                      <a:pt x="88" y="74"/>
                    </a:lnTo>
                    <a:lnTo>
                      <a:pt x="88" y="74"/>
                    </a:lnTo>
                    <a:lnTo>
                      <a:pt x="90" y="70"/>
                    </a:lnTo>
                    <a:lnTo>
                      <a:pt x="90" y="70"/>
                    </a:lnTo>
                    <a:lnTo>
                      <a:pt x="93" y="67"/>
                    </a:lnTo>
                    <a:lnTo>
                      <a:pt x="93" y="67"/>
                    </a:lnTo>
                    <a:lnTo>
                      <a:pt x="96" y="59"/>
                    </a:lnTo>
                    <a:lnTo>
                      <a:pt x="97" y="48"/>
                    </a:lnTo>
                    <a:lnTo>
                      <a:pt x="97" y="48"/>
                    </a:lnTo>
                    <a:lnTo>
                      <a:pt x="97" y="39"/>
                    </a:lnTo>
                    <a:lnTo>
                      <a:pt x="93" y="30"/>
                    </a:lnTo>
                    <a:lnTo>
                      <a:pt x="89" y="21"/>
                    </a:lnTo>
                    <a:lnTo>
                      <a:pt x="84" y="15"/>
                    </a:lnTo>
                    <a:lnTo>
                      <a:pt x="75" y="8"/>
                    </a:lnTo>
                    <a:lnTo>
                      <a:pt x="67" y="4"/>
                    </a:lnTo>
                    <a:lnTo>
                      <a:pt x="59" y="1"/>
                    </a:lnTo>
                    <a:lnTo>
                      <a:pt x="48" y="0"/>
                    </a:lnTo>
                    <a:lnTo>
                      <a:pt x="48" y="0"/>
                    </a:lnTo>
                    <a:lnTo>
                      <a:pt x="39" y="1"/>
                    </a:lnTo>
                    <a:lnTo>
                      <a:pt x="30" y="4"/>
                    </a:lnTo>
                    <a:lnTo>
                      <a:pt x="21" y="8"/>
                    </a:lnTo>
                    <a:lnTo>
                      <a:pt x="15" y="15"/>
                    </a:lnTo>
                    <a:lnTo>
                      <a:pt x="9" y="21"/>
                    </a:lnTo>
                    <a:lnTo>
                      <a:pt x="4" y="30"/>
                    </a:lnTo>
                    <a:lnTo>
                      <a:pt x="1" y="39"/>
                    </a:lnTo>
                    <a:lnTo>
                      <a:pt x="0" y="48"/>
                    </a:lnTo>
                    <a:lnTo>
                      <a:pt x="0" y="4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440"/>
              <p:cNvSpPr>
                <a:spLocks noEditPoints="1"/>
              </p:cNvSpPr>
              <p:nvPr/>
            </p:nvSpPr>
            <p:spPr bwMode="auto">
              <a:xfrm>
                <a:off x="7134225" y="2827337"/>
                <a:ext cx="195262" cy="150813"/>
              </a:xfrm>
              <a:custGeom>
                <a:avLst/>
                <a:gdLst>
                  <a:gd name="T0" fmla="*/ 111 w 123"/>
                  <a:gd name="T1" fmla="*/ 21 h 95"/>
                  <a:gd name="T2" fmla="*/ 100 w 123"/>
                  <a:gd name="T3" fmla="*/ 21 h 95"/>
                  <a:gd name="T4" fmla="*/ 100 w 123"/>
                  <a:gd name="T5" fmla="*/ 27 h 95"/>
                  <a:gd name="T6" fmla="*/ 112 w 123"/>
                  <a:gd name="T7" fmla="*/ 54 h 95"/>
                  <a:gd name="T8" fmla="*/ 100 w 123"/>
                  <a:gd name="T9" fmla="*/ 67 h 95"/>
                  <a:gd name="T10" fmla="*/ 117 w 123"/>
                  <a:gd name="T11" fmla="*/ 95 h 95"/>
                  <a:gd name="T12" fmla="*/ 119 w 123"/>
                  <a:gd name="T13" fmla="*/ 95 h 95"/>
                  <a:gd name="T14" fmla="*/ 121 w 123"/>
                  <a:gd name="T15" fmla="*/ 93 h 95"/>
                  <a:gd name="T16" fmla="*/ 123 w 123"/>
                  <a:gd name="T17" fmla="*/ 77 h 95"/>
                  <a:gd name="T18" fmla="*/ 100 w 123"/>
                  <a:gd name="T19" fmla="*/ 1 h 95"/>
                  <a:gd name="T20" fmla="*/ 62 w 123"/>
                  <a:gd name="T21" fmla="*/ 0 h 95"/>
                  <a:gd name="T22" fmla="*/ 92 w 123"/>
                  <a:gd name="T23" fmla="*/ 8 h 95"/>
                  <a:gd name="T24" fmla="*/ 100 w 123"/>
                  <a:gd name="T25" fmla="*/ 1 h 95"/>
                  <a:gd name="T26" fmla="*/ 93 w 123"/>
                  <a:gd name="T27" fmla="*/ 77 h 95"/>
                  <a:gd name="T28" fmla="*/ 93 w 123"/>
                  <a:gd name="T29" fmla="*/ 90 h 95"/>
                  <a:gd name="T30" fmla="*/ 94 w 123"/>
                  <a:gd name="T31" fmla="*/ 94 h 95"/>
                  <a:gd name="T32" fmla="*/ 98 w 123"/>
                  <a:gd name="T33" fmla="*/ 95 h 95"/>
                  <a:gd name="T34" fmla="*/ 100 w 123"/>
                  <a:gd name="T35" fmla="*/ 67 h 95"/>
                  <a:gd name="T36" fmla="*/ 88 w 123"/>
                  <a:gd name="T37" fmla="*/ 54 h 95"/>
                  <a:gd name="T38" fmla="*/ 100 w 123"/>
                  <a:gd name="T39" fmla="*/ 27 h 95"/>
                  <a:gd name="T40" fmla="*/ 62 w 123"/>
                  <a:gd name="T41" fmla="*/ 77 h 95"/>
                  <a:gd name="T42" fmla="*/ 24 w 123"/>
                  <a:gd name="T43" fmla="*/ 0 h 95"/>
                  <a:gd name="T44" fmla="*/ 24 w 123"/>
                  <a:gd name="T45" fmla="*/ 21 h 95"/>
                  <a:gd name="T46" fmla="*/ 62 w 123"/>
                  <a:gd name="T47" fmla="*/ 8 h 95"/>
                  <a:gd name="T48" fmla="*/ 24 w 123"/>
                  <a:gd name="T49" fmla="*/ 95 h 95"/>
                  <a:gd name="T50" fmla="*/ 24 w 123"/>
                  <a:gd name="T51" fmla="*/ 95 h 95"/>
                  <a:gd name="T52" fmla="*/ 28 w 123"/>
                  <a:gd name="T53" fmla="*/ 94 h 95"/>
                  <a:gd name="T54" fmla="*/ 30 w 123"/>
                  <a:gd name="T55" fmla="*/ 90 h 95"/>
                  <a:gd name="T56" fmla="*/ 62 w 123"/>
                  <a:gd name="T57" fmla="*/ 77 h 95"/>
                  <a:gd name="T58" fmla="*/ 24 w 123"/>
                  <a:gd name="T59" fmla="*/ 27 h 95"/>
                  <a:gd name="T60" fmla="*/ 36 w 123"/>
                  <a:gd name="T61" fmla="*/ 54 h 95"/>
                  <a:gd name="T62" fmla="*/ 24 w 123"/>
                  <a:gd name="T63" fmla="*/ 67 h 95"/>
                  <a:gd name="T64" fmla="*/ 24 w 123"/>
                  <a:gd name="T65" fmla="*/ 1 h 95"/>
                  <a:gd name="T66" fmla="*/ 0 w 123"/>
                  <a:gd name="T67" fmla="*/ 35 h 95"/>
                  <a:gd name="T68" fmla="*/ 0 w 123"/>
                  <a:gd name="T69" fmla="*/ 77 h 95"/>
                  <a:gd name="T70" fmla="*/ 0 w 123"/>
                  <a:gd name="T71" fmla="*/ 90 h 95"/>
                  <a:gd name="T72" fmla="*/ 3 w 123"/>
                  <a:gd name="T73" fmla="*/ 94 h 95"/>
                  <a:gd name="T74" fmla="*/ 7 w 123"/>
                  <a:gd name="T75" fmla="*/ 95 h 95"/>
                  <a:gd name="T76" fmla="*/ 24 w 123"/>
                  <a:gd name="T77" fmla="*/ 67 h 95"/>
                  <a:gd name="T78" fmla="*/ 12 w 123"/>
                  <a:gd name="T79" fmla="*/ 54 h 95"/>
                  <a:gd name="T80" fmla="*/ 24 w 123"/>
                  <a:gd name="T81" fmla="*/ 27 h 95"/>
                  <a:gd name="T82" fmla="*/ 24 w 123"/>
                  <a:gd name="T83"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95">
                    <a:moveTo>
                      <a:pt x="123" y="35"/>
                    </a:moveTo>
                    <a:lnTo>
                      <a:pt x="111" y="21"/>
                    </a:lnTo>
                    <a:lnTo>
                      <a:pt x="100" y="1"/>
                    </a:lnTo>
                    <a:lnTo>
                      <a:pt x="100" y="21"/>
                    </a:lnTo>
                    <a:lnTo>
                      <a:pt x="103" y="27"/>
                    </a:lnTo>
                    <a:lnTo>
                      <a:pt x="100" y="27"/>
                    </a:lnTo>
                    <a:lnTo>
                      <a:pt x="100" y="54"/>
                    </a:lnTo>
                    <a:lnTo>
                      <a:pt x="112" y="54"/>
                    </a:lnTo>
                    <a:lnTo>
                      <a:pt x="112" y="67"/>
                    </a:lnTo>
                    <a:lnTo>
                      <a:pt x="100" y="67"/>
                    </a:lnTo>
                    <a:lnTo>
                      <a:pt x="100" y="95"/>
                    </a:lnTo>
                    <a:lnTo>
                      <a:pt x="117" y="95"/>
                    </a:lnTo>
                    <a:lnTo>
                      <a:pt x="117" y="95"/>
                    </a:lnTo>
                    <a:lnTo>
                      <a:pt x="119" y="95"/>
                    </a:lnTo>
                    <a:lnTo>
                      <a:pt x="120" y="94"/>
                    </a:lnTo>
                    <a:lnTo>
                      <a:pt x="121" y="93"/>
                    </a:lnTo>
                    <a:lnTo>
                      <a:pt x="123" y="90"/>
                    </a:lnTo>
                    <a:lnTo>
                      <a:pt x="123" y="77"/>
                    </a:lnTo>
                    <a:lnTo>
                      <a:pt x="123" y="35"/>
                    </a:lnTo>
                    <a:close/>
                    <a:moveTo>
                      <a:pt x="100" y="1"/>
                    </a:moveTo>
                    <a:lnTo>
                      <a:pt x="98" y="0"/>
                    </a:lnTo>
                    <a:lnTo>
                      <a:pt x="62" y="0"/>
                    </a:lnTo>
                    <a:lnTo>
                      <a:pt x="62" y="8"/>
                    </a:lnTo>
                    <a:lnTo>
                      <a:pt x="92" y="8"/>
                    </a:lnTo>
                    <a:lnTo>
                      <a:pt x="100" y="21"/>
                    </a:lnTo>
                    <a:lnTo>
                      <a:pt x="100" y="1"/>
                    </a:lnTo>
                    <a:close/>
                    <a:moveTo>
                      <a:pt x="62" y="77"/>
                    </a:moveTo>
                    <a:lnTo>
                      <a:pt x="93" y="77"/>
                    </a:lnTo>
                    <a:lnTo>
                      <a:pt x="93" y="90"/>
                    </a:lnTo>
                    <a:lnTo>
                      <a:pt x="93" y="90"/>
                    </a:lnTo>
                    <a:lnTo>
                      <a:pt x="93" y="93"/>
                    </a:lnTo>
                    <a:lnTo>
                      <a:pt x="94" y="94"/>
                    </a:lnTo>
                    <a:lnTo>
                      <a:pt x="97" y="95"/>
                    </a:lnTo>
                    <a:lnTo>
                      <a:pt x="98" y="95"/>
                    </a:lnTo>
                    <a:lnTo>
                      <a:pt x="100" y="95"/>
                    </a:lnTo>
                    <a:lnTo>
                      <a:pt x="100" y="67"/>
                    </a:lnTo>
                    <a:lnTo>
                      <a:pt x="88" y="67"/>
                    </a:lnTo>
                    <a:lnTo>
                      <a:pt x="88" y="54"/>
                    </a:lnTo>
                    <a:lnTo>
                      <a:pt x="100" y="54"/>
                    </a:lnTo>
                    <a:lnTo>
                      <a:pt x="100" y="27"/>
                    </a:lnTo>
                    <a:lnTo>
                      <a:pt x="62" y="27"/>
                    </a:lnTo>
                    <a:lnTo>
                      <a:pt x="62" y="77"/>
                    </a:lnTo>
                    <a:close/>
                    <a:moveTo>
                      <a:pt x="62" y="0"/>
                    </a:moveTo>
                    <a:lnTo>
                      <a:pt x="24" y="0"/>
                    </a:lnTo>
                    <a:lnTo>
                      <a:pt x="24" y="1"/>
                    </a:lnTo>
                    <a:lnTo>
                      <a:pt x="24" y="21"/>
                    </a:lnTo>
                    <a:lnTo>
                      <a:pt x="31" y="8"/>
                    </a:lnTo>
                    <a:lnTo>
                      <a:pt x="62" y="8"/>
                    </a:lnTo>
                    <a:lnTo>
                      <a:pt x="62" y="0"/>
                    </a:lnTo>
                    <a:close/>
                    <a:moveTo>
                      <a:pt x="24" y="95"/>
                    </a:moveTo>
                    <a:lnTo>
                      <a:pt x="24" y="95"/>
                    </a:lnTo>
                    <a:lnTo>
                      <a:pt x="24" y="95"/>
                    </a:lnTo>
                    <a:lnTo>
                      <a:pt x="26" y="95"/>
                    </a:lnTo>
                    <a:lnTo>
                      <a:pt x="28" y="94"/>
                    </a:lnTo>
                    <a:lnTo>
                      <a:pt x="30" y="93"/>
                    </a:lnTo>
                    <a:lnTo>
                      <a:pt x="30" y="90"/>
                    </a:lnTo>
                    <a:lnTo>
                      <a:pt x="30" y="77"/>
                    </a:lnTo>
                    <a:lnTo>
                      <a:pt x="62" y="77"/>
                    </a:lnTo>
                    <a:lnTo>
                      <a:pt x="62" y="27"/>
                    </a:lnTo>
                    <a:lnTo>
                      <a:pt x="24" y="27"/>
                    </a:lnTo>
                    <a:lnTo>
                      <a:pt x="24" y="54"/>
                    </a:lnTo>
                    <a:lnTo>
                      <a:pt x="36" y="54"/>
                    </a:lnTo>
                    <a:lnTo>
                      <a:pt x="36" y="67"/>
                    </a:lnTo>
                    <a:lnTo>
                      <a:pt x="24" y="67"/>
                    </a:lnTo>
                    <a:lnTo>
                      <a:pt x="24" y="95"/>
                    </a:lnTo>
                    <a:close/>
                    <a:moveTo>
                      <a:pt x="24" y="1"/>
                    </a:moveTo>
                    <a:lnTo>
                      <a:pt x="13" y="21"/>
                    </a:lnTo>
                    <a:lnTo>
                      <a:pt x="0" y="35"/>
                    </a:lnTo>
                    <a:lnTo>
                      <a:pt x="0" y="74"/>
                    </a:lnTo>
                    <a:lnTo>
                      <a:pt x="0" y="77"/>
                    </a:lnTo>
                    <a:lnTo>
                      <a:pt x="0" y="90"/>
                    </a:lnTo>
                    <a:lnTo>
                      <a:pt x="0" y="90"/>
                    </a:lnTo>
                    <a:lnTo>
                      <a:pt x="1" y="93"/>
                    </a:lnTo>
                    <a:lnTo>
                      <a:pt x="3" y="94"/>
                    </a:lnTo>
                    <a:lnTo>
                      <a:pt x="4" y="95"/>
                    </a:lnTo>
                    <a:lnTo>
                      <a:pt x="7" y="95"/>
                    </a:lnTo>
                    <a:lnTo>
                      <a:pt x="24" y="95"/>
                    </a:lnTo>
                    <a:lnTo>
                      <a:pt x="24" y="67"/>
                    </a:lnTo>
                    <a:lnTo>
                      <a:pt x="12" y="67"/>
                    </a:lnTo>
                    <a:lnTo>
                      <a:pt x="12" y="54"/>
                    </a:lnTo>
                    <a:lnTo>
                      <a:pt x="24" y="54"/>
                    </a:lnTo>
                    <a:lnTo>
                      <a:pt x="24" y="27"/>
                    </a:lnTo>
                    <a:lnTo>
                      <a:pt x="20" y="27"/>
                    </a:lnTo>
                    <a:lnTo>
                      <a:pt x="24" y="21"/>
                    </a:lnTo>
                    <a:lnTo>
                      <a:pt x="24" y="1"/>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441"/>
              <p:cNvSpPr>
                <a:spLocks/>
              </p:cNvSpPr>
              <p:nvPr/>
            </p:nvSpPr>
            <p:spPr bwMode="auto">
              <a:xfrm>
                <a:off x="6557963" y="730250"/>
                <a:ext cx="252412" cy="280988"/>
              </a:xfrm>
              <a:custGeom>
                <a:avLst/>
                <a:gdLst>
                  <a:gd name="T0" fmla="*/ 19 w 159"/>
                  <a:gd name="T1" fmla="*/ 2 h 177"/>
                  <a:gd name="T2" fmla="*/ 19 w 159"/>
                  <a:gd name="T3" fmla="*/ 2 h 177"/>
                  <a:gd name="T4" fmla="*/ 23 w 159"/>
                  <a:gd name="T5" fmla="*/ 0 h 177"/>
                  <a:gd name="T6" fmla="*/ 28 w 159"/>
                  <a:gd name="T7" fmla="*/ 2 h 177"/>
                  <a:gd name="T8" fmla="*/ 34 w 159"/>
                  <a:gd name="T9" fmla="*/ 3 h 177"/>
                  <a:gd name="T10" fmla="*/ 39 w 159"/>
                  <a:gd name="T11" fmla="*/ 7 h 177"/>
                  <a:gd name="T12" fmla="*/ 50 w 159"/>
                  <a:gd name="T13" fmla="*/ 15 h 177"/>
                  <a:gd name="T14" fmla="*/ 56 w 159"/>
                  <a:gd name="T15" fmla="*/ 23 h 177"/>
                  <a:gd name="T16" fmla="*/ 71 w 159"/>
                  <a:gd name="T17" fmla="*/ 46 h 177"/>
                  <a:gd name="T18" fmla="*/ 144 w 159"/>
                  <a:gd name="T19" fmla="*/ 31 h 177"/>
                  <a:gd name="T20" fmla="*/ 155 w 159"/>
                  <a:gd name="T21" fmla="*/ 48 h 177"/>
                  <a:gd name="T22" fmla="*/ 90 w 159"/>
                  <a:gd name="T23" fmla="*/ 75 h 177"/>
                  <a:gd name="T24" fmla="*/ 112 w 159"/>
                  <a:gd name="T25" fmla="*/ 106 h 177"/>
                  <a:gd name="T26" fmla="*/ 148 w 159"/>
                  <a:gd name="T27" fmla="*/ 107 h 177"/>
                  <a:gd name="T28" fmla="*/ 159 w 159"/>
                  <a:gd name="T29" fmla="*/ 123 h 177"/>
                  <a:gd name="T30" fmla="*/ 109 w 159"/>
                  <a:gd name="T31" fmla="*/ 137 h 177"/>
                  <a:gd name="T32" fmla="*/ 78 w 159"/>
                  <a:gd name="T33" fmla="*/ 177 h 177"/>
                  <a:gd name="T34" fmla="*/ 67 w 159"/>
                  <a:gd name="T35" fmla="*/ 161 h 177"/>
                  <a:gd name="T36" fmla="*/ 79 w 159"/>
                  <a:gd name="T37" fmla="*/ 127 h 177"/>
                  <a:gd name="T38" fmla="*/ 58 w 159"/>
                  <a:gd name="T39" fmla="*/ 96 h 177"/>
                  <a:gd name="T40" fmla="*/ 11 w 159"/>
                  <a:gd name="T41" fmla="*/ 143 h 177"/>
                  <a:gd name="T42" fmla="*/ 0 w 159"/>
                  <a:gd name="T43" fmla="*/ 129 h 177"/>
                  <a:gd name="T44" fmla="*/ 39 w 159"/>
                  <a:gd name="T45" fmla="*/ 68 h 177"/>
                  <a:gd name="T46" fmla="*/ 24 w 159"/>
                  <a:gd name="T47" fmla="*/ 45 h 177"/>
                  <a:gd name="T48" fmla="*/ 24 w 159"/>
                  <a:gd name="T49" fmla="*/ 45 h 177"/>
                  <a:gd name="T50" fmla="*/ 20 w 159"/>
                  <a:gd name="T51" fmla="*/ 35 h 177"/>
                  <a:gd name="T52" fmla="*/ 16 w 159"/>
                  <a:gd name="T53" fmla="*/ 22 h 177"/>
                  <a:gd name="T54" fmla="*/ 15 w 159"/>
                  <a:gd name="T55" fmla="*/ 15 h 177"/>
                  <a:gd name="T56" fmla="*/ 15 w 159"/>
                  <a:gd name="T57" fmla="*/ 10 h 177"/>
                  <a:gd name="T58" fmla="*/ 16 w 159"/>
                  <a:gd name="T59" fmla="*/ 4 h 177"/>
                  <a:gd name="T60" fmla="*/ 19 w 159"/>
                  <a:gd name="T61" fmla="*/ 2 h 177"/>
                  <a:gd name="T62" fmla="*/ 19 w 159"/>
                  <a:gd name="T63"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77">
                    <a:moveTo>
                      <a:pt x="19" y="2"/>
                    </a:moveTo>
                    <a:lnTo>
                      <a:pt x="19" y="2"/>
                    </a:lnTo>
                    <a:lnTo>
                      <a:pt x="23" y="0"/>
                    </a:lnTo>
                    <a:lnTo>
                      <a:pt x="28" y="2"/>
                    </a:lnTo>
                    <a:lnTo>
                      <a:pt x="34" y="3"/>
                    </a:lnTo>
                    <a:lnTo>
                      <a:pt x="39" y="7"/>
                    </a:lnTo>
                    <a:lnTo>
                      <a:pt x="50" y="15"/>
                    </a:lnTo>
                    <a:lnTo>
                      <a:pt x="56" y="23"/>
                    </a:lnTo>
                    <a:lnTo>
                      <a:pt x="71" y="46"/>
                    </a:lnTo>
                    <a:lnTo>
                      <a:pt x="144" y="31"/>
                    </a:lnTo>
                    <a:lnTo>
                      <a:pt x="155" y="48"/>
                    </a:lnTo>
                    <a:lnTo>
                      <a:pt x="90" y="75"/>
                    </a:lnTo>
                    <a:lnTo>
                      <a:pt x="112" y="106"/>
                    </a:lnTo>
                    <a:lnTo>
                      <a:pt x="148" y="107"/>
                    </a:lnTo>
                    <a:lnTo>
                      <a:pt x="159" y="123"/>
                    </a:lnTo>
                    <a:lnTo>
                      <a:pt x="109" y="137"/>
                    </a:lnTo>
                    <a:lnTo>
                      <a:pt x="78" y="177"/>
                    </a:lnTo>
                    <a:lnTo>
                      <a:pt x="67" y="161"/>
                    </a:lnTo>
                    <a:lnTo>
                      <a:pt x="79" y="127"/>
                    </a:lnTo>
                    <a:lnTo>
                      <a:pt x="58" y="96"/>
                    </a:lnTo>
                    <a:lnTo>
                      <a:pt x="11" y="143"/>
                    </a:lnTo>
                    <a:lnTo>
                      <a:pt x="0" y="129"/>
                    </a:lnTo>
                    <a:lnTo>
                      <a:pt x="39" y="68"/>
                    </a:lnTo>
                    <a:lnTo>
                      <a:pt x="24" y="45"/>
                    </a:lnTo>
                    <a:lnTo>
                      <a:pt x="24" y="45"/>
                    </a:lnTo>
                    <a:lnTo>
                      <a:pt x="20" y="35"/>
                    </a:lnTo>
                    <a:lnTo>
                      <a:pt x="16" y="22"/>
                    </a:lnTo>
                    <a:lnTo>
                      <a:pt x="15" y="15"/>
                    </a:lnTo>
                    <a:lnTo>
                      <a:pt x="15" y="10"/>
                    </a:lnTo>
                    <a:lnTo>
                      <a:pt x="16" y="4"/>
                    </a:lnTo>
                    <a:lnTo>
                      <a:pt x="19" y="2"/>
                    </a:lnTo>
                    <a:lnTo>
                      <a:pt x="19" y="2"/>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442"/>
              <p:cNvSpPr>
                <a:spLocks/>
              </p:cNvSpPr>
              <p:nvPr/>
            </p:nvSpPr>
            <p:spPr bwMode="auto">
              <a:xfrm>
                <a:off x="7292975" y="2595562"/>
                <a:ext cx="128587" cy="76200"/>
              </a:xfrm>
              <a:custGeom>
                <a:avLst/>
                <a:gdLst>
                  <a:gd name="T0" fmla="*/ 81 w 81"/>
                  <a:gd name="T1" fmla="*/ 0 h 48"/>
                  <a:gd name="T2" fmla="*/ 5 w 81"/>
                  <a:gd name="T3" fmla="*/ 0 h 48"/>
                  <a:gd name="T4" fmla="*/ 5 w 81"/>
                  <a:gd name="T5" fmla="*/ 13 h 48"/>
                  <a:gd name="T6" fmla="*/ 0 w 81"/>
                  <a:gd name="T7" fmla="*/ 13 h 48"/>
                  <a:gd name="T8" fmla="*/ 0 w 81"/>
                  <a:gd name="T9" fmla="*/ 35 h 48"/>
                  <a:gd name="T10" fmla="*/ 5 w 81"/>
                  <a:gd name="T11" fmla="*/ 35 h 48"/>
                  <a:gd name="T12" fmla="*/ 5 w 81"/>
                  <a:gd name="T13" fmla="*/ 48 h 48"/>
                  <a:gd name="T14" fmla="*/ 81 w 81"/>
                  <a:gd name="T15" fmla="*/ 48 h 48"/>
                  <a:gd name="T16" fmla="*/ 81 w 8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8">
                    <a:moveTo>
                      <a:pt x="81" y="0"/>
                    </a:moveTo>
                    <a:lnTo>
                      <a:pt x="5" y="0"/>
                    </a:lnTo>
                    <a:lnTo>
                      <a:pt x="5" y="13"/>
                    </a:lnTo>
                    <a:lnTo>
                      <a:pt x="0" y="13"/>
                    </a:lnTo>
                    <a:lnTo>
                      <a:pt x="0" y="35"/>
                    </a:lnTo>
                    <a:lnTo>
                      <a:pt x="5" y="35"/>
                    </a:lnTo>
                    <a:lnTo>
                      <a:pt x="5" y="48"/>
                    </a:lnTo>
                    <a:lnTo>
                      <a:pt x="81" y="48"/>
                    </a:lnTo>
                    <a:lnTo>
                      <a:pt x="81"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Rectangle 443"/>
              <p:cNvSpPr>
                <a:spLocks noChangeArrowheads="1"/>
              </p:cNvSpPr>
              <p:nvPr/>
            </p:nvSpPr>
            <p:spPr bwMode="auto">
              <a:xfrm>
                <a:off x="7189788" y="2560637"/>
                <a:ext cx="19050" cy="11113"/>
              </a:xfrm>
              <a:prstGeom prst="rect">
                <a:avLst/>
              </a:prstGeom>
              <a:solidFill>
                <a:srgbClr val="4077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444"/>
              <p:cNvSpPr>
                <a:spLocks/>
              </p:cNvSpPr>
              <p:nvPr/>
            </p:nvSpPr>
            <p:spPr bwMode="auto">
              <a:xfrm>
                <a:off x="7213600" y="2608262"/>
                <a:ext cx="41275" cy="42863"/>
              </a:xfrm>
              <a:custGeom>
                <a:avLst/>
                <a:gdLst>
                  <a:gd name="T0" fmla="*/ 12 w 26"/>
                  <a:gd name="T1" fmla="*/ 27 h 27"/>
                  <a:gd name="T2" fmla="*/ 12 w 26"/>
                  <a:gd name="T3" fmla="*/ 27 h 27"/>
                  <a:gd name="T4" fmla="*/ 17 w 26"/>
                  <a:gd name="T5" fmla="*/ 26 h 27"/>
                  <a:gd name="T6" fmla="*/ 21 w 26"/>
                  <a:gd name="T7" fmla="*/ 23 h 27"/>
                  <a:gd name="T8" fmla="*/ 24 w 26"/>
                  <a:gd name="T9" fmla="*/ 19 h 27"/>
                  <a:gd name="T10" fmla="*/ 26 w 26"/>
                  <a:gd name="T11" fmla="*/ 13 h 27"/>
                  <a:gd name="T12" fmla="*/ 26 w 26"/>
                  <a:gd name="T13" fmla="*/ 13 h 27"/>
                  <a:gd name="T14" fmla="*/ 24 w 26"/>
                  <a:gd name="T15" fmla="*/ 8 h 27"/>
                  <a:gd name="T16" fmla="*/ 21 w 26"/>
                  <a:gd name="T17" fmla="*/ 4 h 27"/>
                  <a:gd name="T18" fmla="*/ 17 w 26"/>
                  <a:gd name="T19" fmla="*/ 1 h 27"/>
                  <a:gd name="T20" fmla="*/ 12 w 26"/>
                  <a:gd name="T21" fmla="*/ 0 h 27"/>
                  <a:gd name="T22" fmla="*/ 12 w 26"/>
                  <a:gd name="T23" fmla="*/ 0 h 27"/>
                  <a:gd name="T24" fmla="*/ 7 w 26"/>
                  <a:gd name="T25" fmla="*/ 1 h 27"/>
                  <a:gd name="T26" fmla="*/ 3 w 26"/>
                  <a:gd name="T27" fmla="*/ 4 h 27"/>
                  <a:gd name="T28" fmla="*/ 0 w 26"/>
                  <a:gd name="T29" fmla="*/ 8 h 27"/>
                  <a:gd name="T30" fmla="*/ 0 w 26"/>
                  <a:gd name="T31" fmla="*/ 13 h 27"/>
                  <a:gd name="T32" fmla="*/ 0 w 26"/>
                  <a:gd name="T33" fmla="*/ 13 h 27"/>
                  <a:gd name="T34" fmla="*/ 0 w 26"/>
                  <a:gd name="T35" fmla="*/ 19 h 27"/>
                  <a:gd name="T36" fmla="*/ 3 w 26"/>
                  <a:gd name="T37" fmla="*/ 23 h 27"/>
                  <a:gd name="T38" fmla="*/ 7 w 26"/>
                  <a:gd name="T39" fmla="*/ 26 h 27"/>
                  <a:gd name="T40" fmla="*/ 12 w 26"/>
                  <a:gd name="T41" fmla="*/ 27 h 27"/>
                  <a:gd name="T42" fmla="*/ 12 w 26"/>
                  <a:gd name="T4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7">
                    <a:moveTo>
                      <a:pt x="12" y="27"/>
                    </a:moveTo>
                    <a:lnTo>
                      <a:pt x="12" y="27"/>
                    </a:lnTo>
                    <a:lnTo>
                      <a:pt x="17" y="26"/>
                    </a:lnTo>
                    <a:lnTo>
                      <a:pt x="21" y="23"/>
                    </a:lnTo>
                    <a:lnTo>
                      <a:pt x="24" y="19"/>
                    </a:lnTo>
                    <a:lnTo>
                      <a:pt x="26" y="13"/>
                    </a:lnTo>
                    <a:lnTo>
                      <a:pt x="26" y="13"/>
                    </a:lnTo>
                    <a:lnTo>
                      <a:pt x="24" y="8"/>
                    </a:lnTo>
                    <a:lnTo>
                      <a:pt x="21" y="4"/>
                    </a:lnTo>
                    <a:lnTo>
                      <a:pt x="17" y="1"/>
                    </a:lnTo>
                    <a:lnTo>
                      <a:pt x="12" y="0"/>
                    </a:lnTo>
                    <a:lnTo>
                      <a:pt x="12" y="0"/>
                    </a:lnTo>
                    <a:lnTo>
                      <a:pt x="7" y="1"/>
                    </a:lnTo>
                    <a:lnTo>
                      <a:pt x="3" y="4"/>
                    </a:lnTo>
                    <a:lnTo>
                      <a:pt x="0" y="8"/>
                    </a:lnTo>
                    <a:lnTo>
                      <a:pt x="0" y="13"/>
                    </a:lnTo>
                    <a:lnTo>
                      <a:pt x="0" y="13"/>
                    </a:lnTo>
                    <a:lnTo>
                      <a:pt x="0" y="19"/>
                    </a:lnTo>
                    <a:lnTo>
                      <a:pt x="3" y="23"/>
                    </a:lnTo>
                    <a:lnTo>
                      <a:pt x="7" y="26"/>
                    </a:lnTo>
                    <a:lnTo>
                      <a:pt x="12" y="27"/>
                    </a:lnTo>
                    <a:lnTo>
                      <a:pt x="12" y="27"/>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445"/>
              <p:cNvSpPr>
                <a:spLocks noEditPoints="1"/>
              </p:cNvSpPr>
              <p:nvPr/>
            </p:nvSpPr>
            <p:spPr bwMode="auto">
              <a:xfrm>
                <a:off x="7178675" y="2578100"/>
                <a:ext cx="107950" cy="206375"/>
              </a:xfrm>
              <a:custGeom>
                <a:avLst/>
                <a:gdLst>
                  <a:gd name="T0" fmla="*/ 34 w 68"/>
                  <a:gd name="T1" fmla="*/ 130 h 130"/>
                  <a:gd name="T2" fmla="*/ 68 w 68"/>
                  <a:gd name="T3" fmla="*/ 130 h 130"/>
                  <a:gd name="T4" fmla="*/ 68 w 68"/>
                  <a:gd name="T5" fmla="*/ 46 h 130"/>
                  <a:gd name="T6" fmla="*/ 68 w 68"/>
                  <a:gd name="T7" fmla="*/ 24 h 130"/>
                  <a:gd name="T8" fmla="*/ 68 w 68"/>
                  <a:gd name="T9" fmla="*/ 0 h 130"/>
                  <a:gd name="T10" fmla="*/ 34 w 68"/>
                  <a:gd name="T11" fmla="*/ 0 h 130"/>
                  <a:gd name="T12" fmla="*/ 34 w 68"/>
                  <a:gd name="T13" fmla="*/ 7 h 130"/>
                  <a:gd name="T14" fmla="*/ 34 w 68"/>
                  <a:gd name="T15" fmla="*/ 7 h 130"/>
                  <a:gd name="T16" fmla="*/ 39 w 68"/>
                  <a:gd name="T17" fmla="*/ 7 h 130"/>
                  <a:gd name="T18" fmla="*/ 45 w 68"/>
                  <a:gd name="T19" fmla="*/ 8 h 130"/>
                  <a:gd name="T20" fmla="*/ 49 w 68"/>
                  <a:gd name="T21" fmla="*/ 11 h 130"/>
                  <a:gd name="T22" fmla="*/ 53 w 68"/>
                  <a:gd name="T23" fmla="*/ 15 h 130"/>
                  <a:gd name="T24" fmla="*/ 56 w 68"/>
                  <a:gd name="T25" fmla="*/ 18 h 130"/>
                  <a:gd name="T26" fmla="*/ 58 w 68"/>
                  <a:gd name="T27" fmla="*/ 23 h 130"/>
                  <a:gd name="T28" fmla="*/ 60 w 68"/>
                  <a:gd name="T29" fmla="*/ 27 h 130"/>
                  <a:gd name="T30" fmla="*/ 60 w 68"/>
                  <a:gd name="T31" fmla="*/ 32 h 130"/>
                  <a:gd name="T32" fmla="*/ 60 w 68"/>
                  <a:gd name="T33" fmla="*/ 32 h 130"/>
                  <a:gd name="T34" fmla="*/ 60 w 68"/>
                  <a:gd name="T35" fmla="*/ 38 h 130"/>
                  <a:gd name="T36" fmla="*/ 58 w 68"/>
                  <a:gd name="T37" fmla="*/ 42 h 130"/>
                  <a:gd name="T38" fmla="*/ 56 w 68"/>
                  <a:gd name="T39" fmla="*/ 47 h 130"/>
                  <a:gd name="T40" fmla="*/ 53 w 68"/>
                  <a:gd name="T41" fmla="*/ 50 h 130"/>
                  <a:gd name="T42" fmla="*/ 49 w 68"/>
                  <a:gd name="T43" fmla="*/ 54 h 130"/>
                  <a:gd name="T44" fmla="*/ 45 w 68"/>
                  <a:gd name="T45" fmla="*/ 57 h 130"/>
                  <a:gd name="T46" fmla="*/ 39 w 68"/>
                  <a:gd name="T47" fmla="*/ 58 h 130"/>
                  <a:gd name="T48" fmla="*/ 34 w 68"/>
                  <a:gd name="T49" fmla="*/ 58 h 130"/>
                  <a:gd name="T50" fmla="*/ 34 w 68"/>
                  <a:gd name="T51" fmla="*/ 130 h 130"/>
                  <a:gd name="T52" fmla="*/ 0 w 68"/>
                  <a:gd name="T53" fmla="*/ 130 h 130"/>
                  <a:gd name="T54" fmla="*/ 34 w 68"/>
                  <a:gd name="T55" fmla="*/ 130 h 130"/>
                  <a:gd name="T56" fmla="*/ 34 w 68"/>
                  <a:gd name="T57" fmla="*/ 58 h 130"/>
                  <a:gd name="T58" fmla="*/ 34 w 68"/>
                  <a:gd name="T59" fmla="*/ 58 h 130"/>
                  <a:gd name="T60" fmla="*/ 29 w 68"/>
                  <a:gd name="T61" fmla="*/ 58 h 130"/>
                  <a:gd name="T62" fmla="*/ 25 w 68"/>
                  <a:gd name="T63" fmla="*/ 57 h 130"/>
                  <a:gd name="T64" fmla="*/ 19 w 68"/>
                  <a:gd name="T65" fmla="*/ 54 h 130"/>
                  <a:gd name="T66" fmla="*/ 16 w 68"/>
                  <a:gd name="T67" fmla="*/ 50 h 130"/>
                  <a:gd name="T68" fmla="*/ 12 w 68"/>
                  <a:gd name="T69" fmla="*/ 47 h 130"/>
                  <a:gd name="T70" fmla="*/ 11 w 68"/>
                  <a:gd name="T71" fmla="*/ 42 h 130"/>
                  <a:gd name="T72" fmla="*/ 8 w 68"/>
                  <a:gd name="T73" fmla="*/ 38 h 130"/>
                  <a:gd name="T74" fmla="*/ 8 w 68"/>
                  <a:gd name="T75" fmla="*/ 32 h 130"/>
                  <a:gd name="T76" fmla="*/ 8 w 68"/>
                  <a:gd name="T77" fmla="*/ 32 h 130"/>
                  <a:gd name="T78" fmla="*/ 8 w 68"/>
                  <a:gd name="T79" fmla="*/ 27 h 130"/>
                  <a:gd name="T80" fmla="*/ 11 w 68"/>
                  <a:gd name="T81" fmla="*/ 23 h 130"/>
                  <a:gd name="T82" fmla="*/ 12 w 68"/>
                  <a:gd name="T83" fmla="*/ 18 h 130"/>
                  <a:gd name="T84" fmla="*/ 16 w 68"/>
                  <a:gd name="T85" fmla="*/ 15 h 130"/>
                  <a:gd name="T86" fmla="*/ 19 w 68"/>
                  <a:gd name="T87" fmla="*/ 11 h 130"/>
                  <a:gd name="T88" fmla="*/ 25 w 68"/>
                  <a:gd name="T89" fmla="*/ 8 h 130"/>
                  <a:gd name="T90" fmla="*/ 29 w 68"/>
                  <a:gd name="T91" fmla="*/ 7 h 130"/>
                  <a:gd name="T92" fmla="*/ 34 w 68"/>
                  <a:gd name="T93" fmla="*/ 7 h 130"/>
                  <a:gd name="T94" fmla="*/ 34 w 68"/>
                  <a:gd name="T95" fmla="*/ 0 h 130"/>
                  <a:gd name="T96" fmla="*/ 0 w 68"/>
                  <a:gd name="T97" fmla="*/ 0 h 130"/>
                  <a:gd name="T98" fmla="*/ 0 w 68"/>
                  <a:gd name="T99"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130">
                    <a:moveTo>
                      <a:pt x="34" y="130"/>
                    </a:moveTo>
                    <a:lnTo>
                      <a:pt x="68" y="130"/>
                    </a:lnTo>
                    <a:lnTo>
                      <a:pt x="68" y="46"/>
                    </a:lnTo>
                    <a:lnTo>
                      <a:pt x="68" y="24"/>
                    </a:lnTo>
                    <a:lnTo>
                      <a:pt x="68" y="0"/>
                    </a:lnTo>
                    <a:lnTo>
                      <a:pt x="34" y="0"/>
                    </a:lnTo>
                    <a:lnTo>
                      <a:pt x="34" y="7"/>
                    </a:lnTo>
                    <a:lnTo>
                      <a:pt x="34" y="7"/>
                    </a:lnTo>
                    <a:lnTo>
                      <a:pt x="39" y="7"/>
                    </a:lnTo>
                    <a:lnTo>
                      <a:pt x="45" y="8"/>
                    </a:lnTo>
                    <a:lnTo>
                      <a:pt x="49" y="11"/>
                    </a:lnTo>
                    <a:lnTo>
                      <a:pt x="53" y="15"/>
                    </a:lnTo>
                    <a:lnTo>
                      <a:pt x="56" y="18"/>
                    </a:lnTo>
                    <a:lnTo>
                      <a:pt x="58" y="23"/>
                    </a:lnTo>
                    <a:lnTo>
                      <a:pt x="60" y="27"/>
                    </a:lnTo>
                    <a:lnTo>
                      <a:pt x="60" y="32"/>
                    </a:lnTo>
                    <a:lnTo>
                      <a:pt x="60" y="32"/>
                    </a:lnTo>
                    <a:lnTo>
                      <a:pt x="60" y="38"/>
                    </a:lnTo>
                    <a:lnTo>
                      <a:pt x="58" y="42"/>
                    </a:lnTo>
                    <a:lnTo>
                      <a:pt x="56" y="47"/>
                    </a:lnTo>
                    <a:lnTo>
                      <a:pt x="53" y="50"/>
                    </a:lnTo>
                    <a:lnTo>
                      <a:pt x="49" y="54"/>
                    </a:lnTo>
                    <a:lnTo>
                      <a:pt x="45" y="57"/>
                    </a:lnTo>
                    <a:lnTo>
                      <a:pt x="39" y="58"/>
                    </a:lnTo>
                    <a:lnTo>
                      <a:pt x="34" y="58"/>
                    </a:lnTo>
                    <a:lnTo>
                      <a:pt x="34" y="130"/>
                    </a:lnTo>
                    <a:close/>
                    <a:moveTo>
                      <a:pt x="0" y="130"/>
                    </a:moveTo>
                    <a:lnTo>
                      <a:pt x="34" y="130"/>
                    </a:lnTo>
                    <a:lnTo>
                      <a:pt x="34" y="58"/>
                    </a:lnTo>
                    <a:lnTo>
                      <a:pt x="34" y="58"/>
                    </a:lnTo>
                    <a:lnTo>
                      <a:pt x="29" y="58"/>
                    </a:lnTo>
                    <a:lnTo>
                      <a:pt x="25" y="57"/>
                    </a:lnTo>
                    <a:lnTo>
                      <a:pt x="19" y="54"/>
                    </a:lnTo>
                    <a:lnTo>
                      <a:pt x="16" y="50"/>
                    </a:lnTo>
                    <a:lnTo>
                      <a:pt x="12" y="47"/>
                    </a:lnTo>
                    <a:lnTo>
                      <a:pt x="11" y="42"/>
                    </a:lnTo>
                    <a:lnTo>
                      <a:pt x="8" y="38"/>
                    </a:lnTo>
                    <a:lnTo>
                      <a:pt x="8" y="32"/>
                    </a:lnTo>
                    <a:lnTo>
                      <a:pt x="8" y="32"/>
                    </a:lnTo>
                    <a:lnTo>
                      <a:pt x="8" y="27"/>
                    </a:lnTo>
                    <a:lnTo>
                      <a:pt x="11" y="23"/>
                    </a:lnTo>
                    <a:lnTo>
                      <a:pt x="12" y="18"/>
                    </a:lnTo>
                    <a:lnTo>
                      <a:pt x="16" y="15"/>
                    </a:lnTo>
                    <a:lnTo>
                      <a:pt x="19" y="11"/>
                    </a:lnTo>
                    <a:lnTo>
                      <a:pt x="25" y="8"/>
                    </a:lnTo>
                    <a:lnTo>
                      <a:pt x="29" y="7"/>
                    </a:lnTo>
                    <a:lnTo>
                      <a:pt x="34" y="7"/>
                    </a:lnTo>
                    <a:lnTo>
                      <a:pt x="34" y="0"/>
                    </a:lnTo>
                    <a:lnTo>
                      <a:pt x="0" y="0"/>
                    </a:lnTo>
                    <a:lnTo>
                      <a:pt x="0" y="13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446"/>
              <p:cNvSpPr>
                <a:spLocks noEditPoints="1"/>
              </p:cNvSpPr>
              <p:nvPr/>
            </p:nvSpPr>
            <p:spPr bwMode="auto">
              <a:xfrm>
                <a:off x="1919288" y="414337"/>
                <a:ext cx="388937" cy="179388"/>
              </a:xfrm>
              <a:custGeom>
                <a:avLst/>
                <a:gdLst>
                  <a:gd name="T0" fmla="*/ 218 w 245"/>
                  <a:gd name="T1" fmla="*/ 0 h 113"/>
                  <a:gd name="T2" fmla="*/ 218 w 245"/>
                  <a:gd name="T3" fmla="*/ 37 h 113"/>
                  <a:gd name="T4" fmla="*/ 218 w 245"/>
                  <a:gd name="T5" fmla="*/ 37 h 113"/>
                  <a:gd name="T6" fmla="*/ 218 w 245"/>
                  <a:gd name="T7" fmla="*/ 0 h 113"/>
                  <a:gd name="T8" fmla="*/ 212 w 245"/>
                  <a:gd name="T9" fmla="*/ 68 h 113"/>
                  <a:gd name="T10" fmla="*/ 201 w 245"/>
                  <a:gd name="T11" fmla="*/ 113 h 113"/>
                  <a:gd name="T12" fmla="*/ 185 w 245"/>
                  <a:gd name="T13" fmla="*/ 102 h 113"/>
                  <a:gd name="T14" fmla="*/ 185 w 245"/>
                  <a:gd name="T15" fmla="*/ 16 h 113"/>
                  <a:gd name="T16" fmla="*/ 185 w 245"/>
                  <a:gd name="T17" fmla="*/ 81 h 113"/>
                  <a:gd name="T18" fmla="*/ 191 w 245"/>
                  <a:gd name="T19" fmla="*/ 47 h 113"/>
                  <a:gd name="T20" fmla="*/ 185 w 245"/>
                  <a:gd name="T21" fmla="*/ 113 h 113"/>
                  <a:gd name="T22" fmla="*/ 185 w 245"/>
                  <a:gd name="T23" fmla="*/ 0 h 113"/>
                  <a:gd name="T24" fmla="*/ 180 w 245"/>
                  <a:gd name="T25" fmla="*/ 68 h 113"/>
                  <a:gd name="T26" fmla="*/ 185 w 245"/>
                  <a:gd name="T27" fmla="*/ 37 h 113"/>
                  <a:gd name="T28" fmla="*/ 185 w 245"/>
                  <a:gd name="T29" fmla="*/ 0 h 113"/>
                  <a:gd name="T30" fmla="*/ 153 w 245"/>
                  <a:gd name="T31" fmla="*/ 102 h 113"/>
                  <a:gd name="T32" fmla="*/ 153 w 245"/>
                  <a:gd name="T33" fmla="*/ 16 h 113"/>
                  <a:gd name="T34" fmla="*/ 153 w 245"/>
                  <a:gd name="T35" fmla="*/ 81 h 113"/>
                  <a:gd name="T36" fmla="*/ 158 w 245"/>
                  <a:gd name="T37" fmla="*/ 47 h 113"/>
                  <a:gd name="T38" fmla="*/ 153 w 245"/>
                  <a:gd name="T39" fmla="*/ 113 h 113"/>
                  <a:gd name="T40" fmla="*/ 153 w 245"/>
                  <a:gd name="T41" fmla="*/ 0 h 113"/>
                  <a:gd name="T42" fmla="*/ 149 w 245"/>
                  <a:gd name="T43" fmla="*/ 68 h 113"/>
                  <a:gd name="T44" fmla="*/ 153 w 245"/>
                  <a:gd name="T45" fmla="*/ 37 h 113"/>
                  <a:gd name="T46" fmla="*/ 153 w 245"/>
                  <a:gd name="T47" fmla="*/ 0 h 113"/>
                  <a:gd name="T48" fmla="*/ 122 w 245"/>
                  <a:gd name="T49" fmla="*/ 102 h 113"/>
                  <a:gd name="T50" fmla="*/ 122 w 245"/>
                  <a:gd name="T51" fmla="*/ 16 h 113"/>
                  <a:gd name="T52" fmla="*/ 122 w 245"/>
                  <a:gd name="T53" fmla="*/ 81 h 113"/>
                  <a:gd name="T54" fmla="*/ 127 w 245"/>
                  <a:gd name="T55" fmla="*/ 47 h 113"/>
                  <a:gd name="T56" fmla="*/ 122 w 245"/>
                  <a:gd name="T57" fmla="*/ 113 h 113"/>
                  <a:gd name="T58" fmla="*/ 122 w 245"/>
                  <a:gd name="T59" fmla="*/ 0 h 113"/>
                  <a:gd name="T60" fmla="*/ 116 w 245"/>
                  <a:gd name="T61" fmla="*/ 68 h 113"/>
                  <a:gd name="T62" fmla="*/ 122 w 245"/>
                  <a:gd name="T63" fmla="*/ 37 h 113"/>
                  <a:gd name="T64" fmla="*/ 122 w 245"/>
                  <a:gd name="T65" fmla="*/ 0 h 113"/>
                  <a:gd name="T66" fmla="*/ 89 w 245"/>
                  <a:gd name="T67" fmla="*/ 102 h 113"/>
                  <a:gd name="T68" fmla="*/ 89 w 245"/>
                  <a:gd name="T69" fmla="*/ 16 h 113"/>
                  <a:gd name="T70" fmla="*/ 89 w 245"/>
                  <a:gd name="T71" fmla="*/ 81 h 113"/>
                  <a:gd name="T72" fmla="*/ 95 w 245"/>
                  <a:gd name="T73" fmla="*/ 47 h 113"/>
                  <a:gd name="T74" fmla="*/ 89 w 245"/>
                  <a:gd name="T75" fmla="*/ 113 h 113"/>
                  <a:gd name="T76" fmla="*/ 89 w 245"/>
                  <a:gd name="T77" fmla="*/ 0 h 113"/>
                  <a:gd name="T78" fmla="*/ 84 w 245"/>
                  <a:gd name="T79" fmla="*/ 68 h 113"/>
                  <a:gd name="T80" fmla="*/ 89 w 245"/>
                  <a:gd name="T81" fmla="*/ 37 h 113"/>
                  <a:gd name="T82" fmla="*/ 89 w 245"/>
                  <a:gd name="T83" fmla="*/ 0 h 113"/>
                  <a:gd name="T84" fmla="*/ 57 w 245"/>
                  <a:gd name="T85" fmla="*/ 102 h 113"/>
                  <a:gd name="T86" fmla="*/ 57 w 245"/>
                  <a:gd name="T87" fmla="*/ 16 h 113"/>
                  <a:gd name="T88" fmla="*/ 57 w 245"/>
                  <a:gd name="T89" fmla="*/ 81 h 113"/>
                  <a:gd name="T90" fmla="*/ 62 w 245"/>
                  <a:gd name="T91" fmla="*/ 47 h 113"/>
                  <a:gd name="T92" fmla="*/ 57 w 245"/>
                  <a:gd name="T93" fmla="*/ 113 h 113"/>
                  <a:gd name="T94" fmla="*/ 57 w 245"/>
                  <a:gd name="T95" fmla="*/ 0 h 113"/>
                  <a:gd name="T96" fmla="*/ 52 w 245"/>
                  <a:gd name="T97" fmla="*/ 68 h 113"/>
                  <a:gd name="T98" fmla="*/ 57 w 245"/>
                  <a:gd name="T99" fmla="*/ 37 h 113"/>
                  <a:gd name="T100" fmla="*/ 57 w 245"/>
                  <a:gd name="T101" fmla="*/ 0 h 113"/>
                  <a:gd name="T102" fmla="*/ 41 w 245"/>
                  <a:gd name="T103" fmla="*/ 81 h 113"/>
                  <a:gd name="T104" fmla="*/ 41 w 245"/>
                  <a:gd name="T105" fmla="*/ 47 h 113"/>
                  <a:gd name="T106" fmla="*/ 35 w 245"/>
                  <a:gd name="T107" fmla="*/ 16 h 113"/>
                  <a:gd name="T108" fmla="*/ 0 w 245"/>
                  <a:gd name="T109" fmla="*/ 113 h 113"/>
                  <a:gd name="T110" fmla="*/ 15 w 245"/>
                  <a:gd name="T111" fmla="*/ 16 h 113"/>
                  <a:gd name="T112" fmla="*/ 0 w 245"/>
                  <a:gd name="T11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113">
                    <a:moveTo>
                      <a:pt x="218" y="113"/>
                    </a:moveTo>
                    <a:lnTo>
                      <a:pt x="245" y="113"/>
                    </a:lnTo>
                    <a:lnTo>
                      <a:pt x="245" y="0"/>
                    </a:lnTo>
                    <a:lnTo>
                      <a:pt x="218" y="0"/>
                    </a:lnTo>
                    <a:lnTo>
                      <a:pt x="218" y="16"/>
                    </a:lnTo>
                    <a:lnTo>
                      <a:pt x="228" y="16"/>
                    </a:lnTo>
                    <a:lnTo>
                      <a:pt x="228" y="37"/>
                    </a:lnTo>
                    <a:lnTo>
                      <a:pt x="218" y="37"/>
                    </a:lnTo>
                    <a:lnTo>
                      <a:pt x="218" y="113"/>
                    </a:lnTo>
                    <a:close/>
                    <a:moveTo>
                      <a:pt x="201" y="113"/>
                    </a:moveTo>
                    <a:lnTo>
                      <a:pt x="218" y="113"/>
                    </a:lnTo>
                    <a:lnTo>
                      <a:pt x="218" y="37"/>
                    </a:lnTo>
                    <a:lnTo>
                      <a:pt x="207" y="37"/>
                    </a:lnTo>
                    <a:lnTo>
                      <a:pt x="207" y="16"/>
                    </a:lnTo>
                    <a:lnTo>
                      <a:pt x="218" y="16"/>
                    </a:lnTo>
                    <a:lnTo>
                      <a:pt x="218" y="0"/>
                    </a:lnTo>
                    <a:lnTo>
                      <a:pt x="201" y="0"/>
                    </a:lnTo>
                    <a:lnTo>
                      <a:pt x="201" y="47"/>
                    </a:lnTo>
                    <a:lnTo>
                      <a:pt x="212" y="47"/>
                    </a:lnTo>
                    <a:lnTo>
                      <a:pt x="212" y="68"/>
                    </a:lnTo>
                    <a:lnTo>
                      <a:pt x="201" y="68"/>
                    </a:lnTo>
                    <a:lnTo>
                      <a:pt x="201" y="81"/>
                    </a:lnTo>
                    <a:lnTo>
                      <a:pt x="201" y="102"/>
                    </a:lnTo>
                    <a:lnTo>
                      <a:pt x="201" y="113"/>
                    </a:lnTo>
                    <a:close/>
                    <a:moveTo>
                      <a:pt x="185" y="113"/>
                    </a:moveTo>
                    <a:lnTo>
                      <a:pt x="201" y="113"/>
                    </a:lnTo>
                    <a:lnTo>
                      <a:pt x="201" y="102"/>
                    </a:lnTo>
                    <a:lnTo>
                      <a:pt x="185" y="102"/>
                    </a:lnTo>
                    <a:lnTo>
                      <a:pt x="185" y="113"/>
                    </a:lnTo>
                    <a:close/>
                    <a:moveTo>
                      <a:pt x="201" y="0"/>
                    </a:moveTo>
                    <a:lnTo>
                      <a:pt x="185" y="0"/>
                    </a:lnTo>
                    <a:lnTo>
                      <a:pt x="185" y="16"/>
                    </a:lnTo>
                    <a:lnTo>
                      <a:pt x="196" y="16"/>
                    </a:lnTo>
                    <a:lnTo>
                      <a:pt x="196" y="37"/>
                    </a:lnTo>
                    <a:lnTo>
                      <a:pt x="185" y="37"/>
                    </a:lnTo>
                    <a:lnTo>
                      <a:pt x="185" y="81"/>
                    </a:lnTo>
                    <a:lnTo>
                      <a:pt x="201" y="81"/>
                    </a:lnTo>
                    <a:lnTo>
                      <a:pt x="201" y="68"/>
                    </a:lnTo>
                    <a:lnTo>
                      <a:pt x="191" y="68"/>
                    </a:lnTo>
                    <a:lnTo>
                      <a:pt x="191" y="47"/>
                    </a:lnTo>
                    <a:lnTo>
                      <a:pt x="201" y="47"/>
                    </a:lnTo>
                    <a:lnTo>
                      <a:pt x="201" y="0"/>
                    </a:lnTo>
                    <a:close/>
                    <a:moveTo>
                      <a:pt x="169" y="113"/>
                    </a:moveTo>
                    <a:lnTo>
                      <a:pt x="185" y="113"/>
                    </a:lnTo>
                    <a:lnTo>
                      <a:pt x="185" y="102"/>
                    </a:lnTo>
                    <a:lnTo>
                      <a:pt x="169" y="102"/>
                    </a:lnTo>
                    <a:lnTo>
                      <a:pt x="169" y="113"/>
                    </a:lnTo>
                    <a:close/>
                    <a:moveTo>
                      <a:pt x="185" y="0"/>
                    </a:moveTo>
                    <a:lnTo>
                      <a:pt x="169" y="0"/>
                    </a:lnTo>
                    <a:lnTo>
                      <a:pt x="169" y="47"/>
                    </a:lnTo>
                    <a:lnTo>
                      <a:pt x="180" y="47"/>
                    </a:lnTo>
                    <a:lnTo>
                      <a:pt x="180" y="68"/>
                    </a:lnTo>
                    <a:lnTo>
                      <a:pt x="169" y="68"/>
                    </a:lnTo>
                    <a:lnTo>
                      <a:pt x="169" y="81"/>
                    </a:lnTo>
                    <a:lnTo>
                      <a:pt x="185" y="81"/>
                    </a:lnTo>
                    <a:lnTo>
                      <a:pt x="185" y="37"/>
                    </a:lnTo>
                    <a:lnTo>
                      <a:pt x="174" y="37"/>
                    </a:lnTo>
                    <a:lnTo>
                      <a:pt x="174" y="16"/>
                    </a:lnTo>
                    <a:lnTo>
                      <a:pt x="185" y="16"/>
                    </a:lnTo>
                    <a:lnTo>
                      <a:pt x="185" y="0"/>
                    </a:lnTo>
                    <a:close/>
                    <a:moveTo>
                      <a:pt x="153" y="113"/>
                    </a:moveTo>
                    <a:lnTo>
                      <a:pt x="169" y="113"/>
                    </a:lnTo>
                    <a:lnTo>
                      <a:pt x="169" y="102"/>
                    </a:lnTo>
                    <a:lnTo>
                      <a:pt x="153" y="102"/>
                    </a:lnTo>
                    <a:lnTo>
                      <a:pt x="153" y="113"/>
                    </a:lnTo>
                    <a:close/>
                    <a:moveTo>
                      <a:pt x="169" y="0"/>
                    </a:moveTo>
                    <a:lnTo>
                      <a:pt x="153" y="0"/>
                    </a:lnTo>
                    <a:lnTo>
                      <a:pt x="153" y="16"/>
                    </a:lnTo>
                    <a:lnTo>
                      <a:pt x="164" y="16"/>
                    </a:lnTo>
                    <a:lnTo>
                      <a:pt x="164" y="37"/>
                    </a:lnTo>
                    <a:lnTo>
                      <a:pt x="153" y="37"/>
                    </a:lnTo>
                    <a:lnTo>
                      <a:pt x="153" y="81"/>
                    </a:lnTo>
                    <a:lnTo>
                      <a:pt x="169" y="81"/>
                    </a:lnTo>
                    <a:lnTo>
                      <a:pt x="169" y="68"/>
                    </a:lnTo>
                    <a:lnTo>
                      <a:pt x="158" y="68"/>
                    </a:lnTo>
                    <a:lnTo>
                      <a:pt x="158" y="47"/>
                    </a:lnTo>
                    <a:lnTo>
                      <a:pt x="169" y="47"/>
                    </a:lnTo>
                    <a:lnTo>
                      <a:pt x="169" y="0"/>
                    </a:lnTo>
                    <a:close/>
                    <a:moveTo>
                      <a:pt x="138" y="113"/>
                    </a:moveTo>
                    <a:lnTo>
                      <a:pt x="153" y="113"/>
                    </a:lnTo>
                    <a:lnTo>
                      <a:pt x="153" y="102"/>
                    </a:lnTo>
                    <a:lnTo>
                      <a:pt x="138" y="102"/>
                    </a:lnTo>
                    <a:lnTo>
                      <a:pt x="138" y="113"/>
                    </a:lnTo>
                    <a:close/>
                    <a:moveTo>
                      <a:pt x="153" y="0"/>
                    </a:moveTo>
                    <a:lnTo>
                      <a:pt x="138" y="0"/>
                    </a:lnTo>
                    <a:lnTo>
                      <a:pt x="138" y="47"/>
                    </a:lnTo>
                    <a:lnTo>
                      <a:pt x="149" y="47"/>
                    </a:lnTo>
                    <a:lnTo>
                      <a:pt x="149" y="68"/>
                    </a:lnTo>
                    <a:lnTo>
                      <a:pt x="138" y="68"/>
                    </a:lnTo>
                    <a:lnTo>
                      <a:pt x="138" y="81"/>
                    </a:lnTo>
                    <a:lnTo>
                      <a:pt x="153" y="81"/>
                    </a:lnTo>
                    <a:lnTo>
                      <a:pt x="153" y="37"/>
                    </a:lnTo>
                    <a:lnTo>
                      <a:pt x="143" y="37"/>
                    </a:lnTo>
                    <a:lnTo>
                      <a:pt x="143" y="16"/>
                    </a:lnTo>
                    <a:lnTo>
                      <a:pt x="153" y="16"/>
                    </a:lnTo>
                    <a:lnTo>
                      <a:pt x="153" y="0"/>
                    </a:lnTo>
                    <a:close/>
                    <a:moveTo>
                      <a:pt x="122" y="113"/>
                    </a:moveTo>
                    <a:lnTo>
                      <a:pt x="138" y="113"/>
                    </a:lnTo>
                    <a:lnTo>
                      <a:pt x="138" y="102"/>
                    </a:lnTo>
                    <a:lnTo>
                      <a:pt x="122" y="102"/>
                    </a:lnTo>
                    <a:lnTo>
                      <a:pt x="122" y="113"/>
                    </a:lnTo>
                    <a:close/>
                    <a:moveTo>
                      <a:pt x="138" y="0"/>
                    </a:moveTo>
                    <a:lnTo>
                      <a:pt x="122" y="0"/>
                    </a:lnTo>
                    <a:lnTo>
                      <a:pt x="122" y="16"/>
                    </a:lnTo>
                    <a:lnTo>
                      <a:pt x="133" y="16"/>
                    </a:lnTo>
                    <a:lnTo>
                      <a:pt x="133" y="37"/>
                    </a:lnTo>
                    <a:lnTo>
                      <a:pt x="122" y="37"/>
                    </a:lnTo>
                    <a:lnTo>
                      <a:pt x="122" y="81"/>
                    </a:lnTo>
                    <a:lnTo>
                      <a:pt x="138" y="81"/>
                    </a:lnTo>
                    <a:lnTo>
                      <a:pt x="138" y="68"/>
                    </a:lnTo>
                    <a:lnTo>
                      <a:pt x="127" y="68"/>
                    </a:lnTo>
                    <a:lnTo>
                      <a:pt x="127" y="47"/>
                    </a:lnTo>
                    <a:lnTo>
                      <a:pt x="138" y="47"/>
                    </a:lnTo>
                    <a:lnTo>
                      <a:pt x="138" y="0"/>
                    </a:lnTo>
                    <a:close/>
                    <a:moveTo>
                      <a:pt x="106" y="113"/>
                    </a:moveTo>
                    <a:lnTo>
                      <a:pt x="122" y="113"/>
                    </a:lnTo>
                    <a:lnTo>
                      <a:pt x="122" y="102"/>
                    </a:lnTo>
                    <a:lnTo>
                      <a:pt x="106" y="102"/>
                    </a:lnTo>
                    <a:lnTo>
                      <a:pt x="106" y="113"/>
                    </a:lnTo>
                    <a:close/>
                    <a:moveTo>
                      <a:pt x="122" y="0"/>
                    </a:moveTo>
                    <a:lnTo>
                      <a:pt x="106" y="0"/>
                    </a:lnTo>
                    <a:lnTo>
                      <a:pt x="106" y="47"/>
                    </a:lnTo>
                    <a:lnTo>
                      <a:pt x="116" y="47"/>
                    </a:lnTo>
                    <a:lnTo>
                      <a:pt x="116" y="68"/>
                    </a:lnTo>
                    <a:lnTo>
                      <a:pt x="106" y="68"/>
                    </a:lnTo>
                    <a:lnTo>
                      <a:pt x="106" y="81"/>
                    </a:lnTo>
                    <a:lnTo>
                      <a:pt x="122" y="81"/>
                    </a:lnTo>
                    <a:lnTo>
                      <a:pt x="122" y="37"/>
                    </a:lnTo>
                    <a:lnTo>
                      <a:pt x="111" y="37"/>
                    </a:lnTo>
                    <a:lnTo>
                      <a:pt x="111" y="16"/>
                    </a:lnTo>
                    <a:lnTo>
                      <a:pt x="122" y="16"/>
                    </a:lnTo>
                    <a:lnTo>
                      <a:pt x="122" y="0"/>
                    </a:lnTo>
                    <a:close/>
                    <a:moveTo>
                      <a:pt x="89" y="113"/>
                    </a:moveTo>
                    <a:lnTo>
                      <a:pt x="106" y="113"/>
                    </a:lnTo>
                    <a:lnTo>
                      <a:pt x="106" y="102"/>
                    </a:lnTo>
                    <a:lnTo>
                      <a:pt x="89" y="102"/>
                    </a:lnTo>
                    <a:lnTo>
                      <a:pt x="89" y="113"/>
                    </a:lnTo>
                    <a:close/>
                    <a:moveTo>
                      <a:pt x="106" y="0"/>
                    </a:moveTo>
                    <a:lnTo>
                      <a:pt x="89" y="0"/>
                    </a:lnTo>
                    <a:lnTo>
                      <a:pt x="89" y="16"/>
                    </a:lnTo>
                    <a:lnTo>
                      <a:pt x="100" y="16"/>
                    </a:lnTo>
                    <a:lnTo>
                      <a:pt x="100" y="37"/>
                    </a:lnTo>
                    <a:lnTo>
                      <a:pt x="89" y="37"/>
                    </a:lnTo>
                    <a:lnTo>
                      <a:pt x="89" y="81"/>
                    </a:lnTo>
                    <a:lnTo>
                      <a:pt x="106" y="81"/>
                    </a:lnTo>
                    <a:lnTo>
                      <a:pt x="106" y="68"/>
                    </a:lnTo>
                    <a:lnTo>
                      <a:pt x="95" y="68"/>
                    </a:lnTo>
                    <a:lnTo>
                      <a:pt x="95" y="47"/>
                    </a:lnTo>
                    <a:lnTo>
                      <a:pt x="106" y="47"/>
                    </a:lnTo>
                    <a:lnTo>
                      <a:pt x="106" y="0"/>
                    </a:lnTo>
                    <a:close/>
                    <a:moveTo>
                      <a:pt x="73" y="113"/>
                    </a:moveTo>
                    <a:lnTo>
                      <a:pt x="89" y="113"/>
                    </a:lnTo>
                    <a:lnTo>
                      <a:pt x="89" y="102"/>
                    </a:lnTo>
                    <a:lnTo>
                      <a:pt x="73" y="102"/>
                    </a:lnTo>
                    <a:lnTo>
                      <a:pt x="73" y="113"/>
                    </a:lnTo>
                    <a:close/>
                    <a:moveTo>
                      <a:pt x="89" y="0"/>
                    </a:moveTo>
                    <a:lnTo>
                      <a:pt x="73" y="0"/>
                    </a:lnTo>
                    <a:lnTo>
                      <a:pt x="73" y="47"/>
                    </a:lnTo>
                    <a:lnTo>
                      <a:pt x="84" y="47"/>
                    </a:lnTo>
                    <a:lnTo>
                      <a:pt x="84" y="68"/>
                    </a:lnTo>
                    <a:lnTo>
                      <a:pt x="73" y="68"/>
                    </a:lnTo>
                    <a:lnTo>
                      <a:pt x="73" y="81"/>
                    </a:lnTo>
                    <a:lnTo>
                      <a:pt x="89" y="81"/>
                    </a:lnTo>
                    <a:lnTo>
                      <a:pt x="89" y="37"/>
                    </a:lnTo>
                    <a:lnTo>
                      <a:pt x="79" y="37"/>
                    </a:lnTo>
                    <a:lnTo>
                      <a:pt x="79" y="16"/>
                    </a:lnTo>
                    <a:lnTo>
                      <a:pt x="89" y="16"/>
                    </a:lnTo>
                    <a:lnTo>
                      <a:pt x="89" y="0"/>
                    </a:lnTo>
                    <a:close/>
                    <a:moveTo>
                      <a:pt x="57" y="113"/>
                    </a:moveTo>
                    <a:lnTo>
                      <a:pt x="73" y="113"/>
                    </a:lnTo>
                    <a:lnTo>
                      <a:pt x="73" y="102"/>
                    </a:lnTo>
                    <a:lnTo>
                      <a:pt x="57" y="102"/>
                    </a:lnTo>
                    <a:lnTo>
                      <a:pt x="57" y="113"/>
                    </a:lnTo>
                    <a:close/>
                    <a:moveTo>
                      <a:pt x="73" y="0"/>
                    </a:moveTo>
                    <a:lnTo>
                      <a:pt x="57" y="0"/>
                    </a:lnTo>
                    <a:lnTo>
                      <a:pt x="57" y="16"/>
                    </a:lnTo>
                    <a:lnTo>
                      <a:pt x="68" y="16"/>
                    </a:lnTo>
                    <a:lnTo>
                      <a:pt x="68" y="37"/>
                    </a:lnTo>
                    <a:lnTo>
                      <a:pt x="57" y="37"/>
                    </a:lnTo>
                    <a:lnTo>
                      <a:pt x="57" y="81"/>
                    </a:lnTo>
                    <a:lnTo>
                      <a:pt x="73" y="81"/>
                    </a:lnTo>
                    <a:lnTo>
                      <a:pt x="73" y="68"/>
                    </a:lnTo>
                    <a:lnTo>
                      <a:pt x="62" y="68"/>
                    </a:lnTo>
                    <a:lnTo>
                      <a:pt x="62" y="47"/>
                    </a:lnTo>
                    <a:lnTo>
                      <a:pt x="73" y="47"/>
                    </a:lnTo>
                    <a:lnTo>
                      <a:pt x="73" y="0"/>
                    </a:lnTo>
                    <a:close/>
                    <a:moveTo>
                      <a:pt x="41" y="113"/>
                    </a:moveTo>
                    <a:lnTo>
                      <a:pt x="57" y="113"/>
                    </a:lnTo>
                    <a:lnTo>
                      <a:pt x="57" y="102"/>
                    </a:lnTo>
                    <a:lnTo>
                      <a:pt x="41" y="102"/>
                    </a:lnTo>
                    <a:lnTo>
                      <a:pt x="41" y="113"/>
                    </a:lnTo>
                    <a:close/>
                    <a:moveTo>
                      <a:pt x="57" y="0"/>
                    </a:moveTo>
                    <a:lnTo>
                      <a:pt x="41" y="0"/>
                    </a:lnTo>
                    <a:lnTo>
                      <a:pt x="41" y="47"/>
                    </a:lnTo>
                    <a:lnTo>
                      <a:pt x="52" y="47"/>
                    </a:lnTo>
                    <a:lnTo>
                      <a:pt x="52" y="68"/>
                    </a:lnTo>
                    <a:lnTo>
                      <a:pt x="41" y="68"/>
                    </a:lnTo>
                    <a:lnTo>
                      <a:pt x="41" y="81"/>
                    </a:lnTo>
                    <a:lnTo>
                      <a:pt x="57" y="81"/>
                    </a:lnTo>
                    <a:lnTo>
                      <a:pt x="57" y="37"/>
                    </a:lnTo>
                    <a:lnTo>
                      <a:pt x="46" y="37"/>
                    </a:lnTo>
                    <a:lnTo>
                      <a:pt x="46" y="16"/>
                    </a:lnTo>
                    <a:lnTo>
                      <a:pt x="57" y="16"/>
                    </a:lnTo>
                    <a:lnTo>
                      <a:pt x="57" y="0"/>
                    </a:lnTo>
                    <a:close/>
                    <a:moveTo>
                      <a:pt x="25" y="113"/>
                    </a:moveTo>
                    <a:lnTo>
                      <a:pt x="41" y="113"/>
                    </a:lnTo>
                    <a:lnTo>
                      <a:pt x="41" y="102"/>
                    </a:lnTo>
                    <a:lnTo>
                      <a:pt x="41" y="81"/>
                    </a:lnTo>
                    <a:lnTo>
                      <a:pt x="41" y="68"/>
                    </a:lnTo>
                    <a:lnTo>
                      <a:pt x="30" y="68"/>
                    </a:lnTo>
                    <a:lnTo>
                      <a:pt x="30" y="47"/>
                    </a:lnTo>
                    <a:lnTo>
                      <a:pt x="41" y="47"/>
                    </a:lnTo>
                    <a:lnTo>
                      <a:pt x="41" y="0"/>
                    </a:lnTo>
                    <a:lnTo>
                      <a:pt x="25" y="0"/>
                    </a:lnTo>
                    <a:lnTo>
                      <a:pt x="25" y="16"/>
                    </a:lnTo>
                    <a:lnTo>
                      <a:pt x="35" y="16"/>
                    </a:lnTo>
                    <a:lnTo>
                      <a:pt x="35" y="37"/>
                    </a:lnTo>
                    <a:lnTo>
                      <a:pt x="25" y="37"/>
                    </a:lnTo>
                    <a:lnTo>
                      <a:pt x="25" y="113"/>
                    </a:lnTo>
                    <a:close/>
                    <a:moveTo>
                      <a:pt x="0" y="113"/>
                    </a:moveTo>
                    <a:lnTo>
                      <a:pt x="25" y="113"/>
                    </a:lnTo>
                    <a:lnTo>
                      <a:pt x="25" y="37"/>
                    </a:lnTo>
                    <a:lnTo>
                      <a:pt x="15" y="37"/>
                    </a:lnTo>
                    <a:lnTo>
                      <a:pt x="15" y="16"/>
                    </a:lnTo>
                    <a:lnTo>
                      <a:pt x="25" y="16"/>
                    </a:lnTo>
                    <a:lnTo>
                      <a:pt x="25" y="0"/>
                    </a:lnTo>
                    <a:lnTo>
                      <a:pt x="0" y="0"/>
                    </a:lnTo>
                    <a:lnTo>
                      <a:pt x="0" y="11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447"/>
              <p:cNvSpPr>
                <a:spLocks/>
              </p:cNvSpPr>
              <p:nvPr/>
            </p:nvSpPr>
            <p:spPr bwMode="auto">
              <a:xfrm>
                <a:off x="1992313" y="330200"/>
                <a:ext cx="223837" cy="55563"/>
              </a:xfrm>
              <a:custGeom>
                <a:avLst/>
                <a:gdLst>
                  <a:gd name="T0" fmla="*/ 0 w 141"/>
                  <a:gd name="T1" fmla="*/ 17 h 35"/>
                  <a:gd name="T2" fmla="*/ 10 w 141"/>
                  <a:gd name="T3" fmla="*/ 35 h 35"/>
                  <a:gd name="T4" fmla="*/ 10 w 141"/>
                  <a:gd name="T5" fmla="*/ 35 h 35"/>
                  <a:gd name="T6" fmla="*/ 23 w 141"/>
                  <a:gd name="T7" fmla="*/ 28 h 35"/>
                  <a:gd name="T8" fmla="*/ 38 w 141"/>
                  <a:gd name="T9" fmla="*/ 24 h 35"/>
                  <a:gd name="T10" fmla="*/ 53 w 141"/>
                  <a:gd name="T11" fmla="*/ 21 h 35"/>
                  <a:gd name="T12" fmla="*/ 70 w 141"/>
                  <a:gd name="T13" fmla="*/ 20 h 35"/>
                  <a:gd name="T14" fmla="*/ 70 w 141"/>
                  <a:gd name="T15" fmla="*/ 20 h 35"/>
                  <a:gd name="T16" fmla="*/ 87 w 141"/>
                  <a:gd name="T17" fmla="*/ 21 h 35"/>
                  <a:gd name="T18" fmla="*/ 103 w 141"/>
                  <a:gd name="T19" fmla="*/ 24 h 35"/>
                  <a:gd name="T20" fmla="*/ 118 w 141"/>
                  <a:gd name="T21" fmla="*/ 28 h 35"/>
                  <a:gd name="T22" fmla="*/ 131 w 141"/>
                  <a:gd name="T23" fmla="*/ 35 h 35"/>
                  <a:gd name="T24" fmla="*/ 141 w 141"/>
                  <a:gd name="T25" fmla="*/ 17 h 35"/>
                  <a:gd name="T26" fmla="*/ 141 w 141"/>
                  <a:gd name="T27" fmla="*/ 17 h 35"/>
                  <a:gd name="T28" fmla="*/ 124 w 141"/>
                  <a:gd name="T29" fmla="*/ 9 h 35"/>
                  <a:gd name="T30" fmla="*/ 107 w 141"/>
                  <a:gd name="T31" fmla="*/ 4 h 35"/>
                  <a:gd name="T32" fmla="*/ 89 w 141"/>
                  <a:gd name="T33" fmla="*/ 1 h 35"/>
                  <a:gd name="T34" fmla="*/ 70 w 141"/>
                  <a:gd name="T35" fmla="*/ 0 h 35"/>
                  <a:gd name="T36" fmla="*/ 70 w 141"/>
                  <a:gd name="T37" fmla="*/ 0 h 35"/>
                  <a:gd name="T38" fmla="*/ 51 w 141"/>
                  <a:gd name="T39" fmla="*/ 1 h 35"/>
                  <a:gd name="T40" fmla="*/ 33 w 141"/>
                  <a:gd name="T41" fmla="*/ 4 h 35"/>
                  <a:gd name="T42" fmla="*/ 15 w 141"/>
                  <a:gd name="T43" fmla="*/ 9 h 35"/>
                  <a:gd name="T44" fmla="*/ 0 w 141"/>
                  <a:gd name="T45" fmla="*/ 17 h 35"/>
                  <a:gd name="T46" fmla="*/ 0 w 141"/>
                  <a:gd name="T47"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1" h="35">
                    <a:moveTo>
                      <a:pt x="0" y="17"/>
                    </a:moveTo>
                    <a:lnTo>
                      <a:pt x="10" y="35"/>
                    </a:lnTo>
                    <a:lnTo>
                      <a:pt x="10" y="35"/>
                    </a:lnTo>
                    <a:lnTo>
                      <a:pt x="23" y="28"/>
                    </a:lnTo>
                    <a:lnTo>
                      <a:pt x="38" y="24"/>
                    </a:lnTo>
                    <a:lnTo>
                      <a:pt x="53" y="21"/>
                    </a:lnTo>
                    <a:lnTo>
                      <a:pt x="70" y="20"/>
                    </a:lnTo>
                    <a:lnTo>
                      <a:pt x="70" y="20"/>
                    </a:lnTo>
                    <a:lnTo>
                      <a:pt x="87" y="21"/>
                    </a:lnTo>
                    <a:lnTo>
                      <a:pt x="103" y="24"/>
                    </a:lnTo>
                    <a:lnTo>
                      <a:pt x="118" y="28"/>
                    </a:lnTo>
                    <a:lnTo>
                      <a:pt x="131" y="35"/>
                    </a:lnTo>
                    <a:lnTo>
                      <a:pt x="141" y="17"/>
                    </a:lnTo>
                    <a:lnTo>
                      <a:pt x="141" y="17"/>
                    </a:lnTo>
                    <a:lnTo>
                      <a:pt x="124" y="9"/>
                    </a:lnTo>
                    <a:lnTo>
                      <a:pt x="107" y="4"/>
                    </a:lnTo>
                    <a:lnTo>
                      <a:pt x="89" y="1"/>
                    </a:lnTo>
                    <a:lnTo>
                      <a:pt x="70" y="0"/>
                    </a:lnTo>
                    <a:lnTo>
                      <a:pt x="70" y="0"/>
                    </a:lnTo>
                    <a:lnTo>
                      <a:pt x="51" y="1"/>
                    </a:lnTo>
                    <a:lnTo>
                      <a:pt x="33" y="4"/>
                    </a:lnTo>
                    <a:lnTo>
                      <a:pt x="15" y="9"/>
                    </a:lnTo>
                    <a:lnTo>
                      <a:pt x="0" y="17"/>
                    </a:lnTo>
                    <a:lnTo>
                      <a:pt x="0" y="17"/>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448"/>
              <p:cNvSpPr>
                <a:spLocks/>
              </p:cNvSpPr>
              <p:nvPr/>
            </p:nvSpPr>
            <p:spPr bwMode="auto">
              <a:xfrm>
                <a:off x="1954213" y="269875"/>
                <a:ext cx="298450" cy="65088"/>
              </a:xfrm>
              <a:custGeom>
                <a:avLst/>
                <a:gdLst>
                  <a:gd name="T0" fmla="*/ 188 w 188"/>
                  <a:gd name="T1" fmla="*/ 23 h 41"/>
                  <a:gd name="T2" fmla="*/ 188 w 188"/>
                  <a:gd name="T3" fmla="*/ 23 h 41"/>
                  <a:gd name="T4" fmla="*/ 178 w 188"/>
                  <a:gd name="T5" fmla="*/ 18 h 41"/>
                  <a:gd name="T6" fmla="*/ 167 w 188"/>
                  <a:gd name="T7" fmla="*/ 12 h 41"/>
                  <a:gd name="T8" fmla="*/ 144 w 188"/>
                  <a:gd name="T9" fmla="*/ 5 h 41"/>
                  <a:gd name="T10" fmla="*/ 120 w 188"/>
                  <a:gd name="T11" fmla="*/ 1 h 41"/>
                  <a:gd name="T12" fmla="*/ 94 w 188"/>
                  <a:gd name="T13" fmla="*/ 0 h 41"/>
                  <a:gd name="T14" fmla="*/ 94 w 188"/>
                  <a:gd name="T15" fmla="*/ 0 h 41"/>
                  <a:gd name="T16" fmla="*/ 69 w 188"/>
                  <a:gd name="T17" fmla="*/ 1 h 41"/>
                  <a:gd name="T18" fmla="*/ 44 w 188"/>
                  <a:gd name="T19" fmla="*/ 5 h 41"/>
                  <a:gd name="T20" fmla="*/ 21 w 188"/>
                  <a:gd name="T21" fmla="*/ 12 h 41"/>
                  <a:gd name="T22" fmla="*/ 11 w 188"/>
                  <a:gd name="T23" fmla="*/ 18 h 41"/>
                  <a:gd name="T24" fmla="*/ 0 w 188"/>
                  <a:gd name="T25" fmla="*/ 23 h 41"/>
                  <a:gd name="T26" fmla="*/ 9 w 188"/>
                  <a:gd name="T27" fmla="*/ 41 h 41"/>
                  <a:gd name="T28" fmla="*/ 9 w 188"/>
                  <a:gd name="T29" fmla="*/ 41 h 41"/>
                  <a:gd name="T30" fmla="*/ 28 w 188"/>
                  <a:gd name="T31" fmla="*/ 31 h 41"/>
                  <a:gd name="T32" fmla="*/ 48 w 188"/>
                  <a:gd name="T33" fmla="*/ 26 h 41"/>
                  <a:gd name="T34" fmla="*/ 71 w 188"/>
                  <a:gd name="T35" fmla="*/ 22 h 41"/>
                  <a:gd name="T36" fmla="*/ 94 w 188"/>
                  <a:gd name="T37" fmla="*/ 20 h 41"/>
                  <a:gd name="T38" fmla="*/ 94 w 188"/>
                  <a:gd name="T39" fmla="*/ 20 h 41"/>
                  <a:gd name="T40" fmla="*/ 117 w 188"/>
                  <a:gd name="T41" fmla="*/ 22 h 41"/>
                  <a:gd name="T42" fmla="*/ 139 w 188"/>
                  <a:gd name="T43" fmla="*/ 26 h 41"/>
                  <a:gd name="T44" fmla="*/ 159 w 188"/>
                  <a:gd name="T45" fmla="*/ 31 h 41"/>
                  <a:gd name="T46" fmla="*/ 178 w 188"/>
                  <a:gd name="T47" fmla="*/ 41 h 41"/>
                  <a:gd name="T48" fmla="*/ 188 w 188"/>
                  <a:gd name="T49"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 h="41">
                    <a:moveTo>
                      <a:pt x="188" y="23"/>
                    </a:moveTo>
                    <a:lnTo>
                      <a:pt x="188" y="23"/>
                    </a:lnTo>
                    <a:lnTo>
                      <a:pt x="178" y="18"/>
                    </a:lnTo>
                    <a:lnTo>
                      <a:pt x="167" y="12"/>
                    </a:lnTo>
                    <a:lnTo>
                      <a:pt x="144" y="5"/>
                    </a:lnTo>
                    <a:lnTo>
                      <a:pt x="120" y="1"/>
                    </a:lnTo>
                    <a:lnTo>
                      <a:pt x="94" y="0"/>
                    </a:lnTo>
                    <a:lnTo>
                      <a:pt x="94" y="0"/>
                    </a:lnTo>
                    <a:lnTo>
                      <a:pt x="69" y="1"/>
                    </a:lnTo>
                    <a:lnTo>
                      <a:pt x="44" y="5"/>
                    </a:lnTo>
                    <a:lnTo>
                      <a:pt x="21" y="12"/>
                    </a:lnTo>
                    <a:lnTo>
                      <a:pt x="11" y="18"/>
                    </a:lnTo>
                    <a:lnTo>
                      <a:pt x="0" y="23"/>
                    </a:lnTo>
                    <a:lnTo>
                      <a:pt x="9" y="41"/>
                    </a:lnTo>
                    <a:lnTo>
                      <a:pt x="9" y="41"/>
                    </a:lnTo>
                    <a:lnTo>
                      <a:pt x="28" y="31"/>
                    </a:lnTo>
                    <a:lnTo>
                      <a:pt x="48" y="26"/>
                    </a:lnTo>
                    <a:lnTo>
                      <a:pt x="71" y="22"/>
                    </a:lnTo>
                    <a:lnTo>
                      <a:pt x="94" y="20"/>
                    </a:lnTo>
                    <a:lnTo>
                      <a:pt x="94" y="20"/>
                    </a:lnTo>
                    <a:lnTo>
                      <a:pt x="117" y="22"/>
                    </a:lnTo>
                    <a:lnTo>
                      <a:pt x="139" y="26"/>
                    </a:lnTo>
                    <a:lnTo>
                      <a:pt x="159" y="31"/>
                    </a:lnTo>
                    <a:lnTo>
                      <a:pt x="178" y="41"/>
                    </a:lnTo>
                    <a:lnTo>
                      <a:pt x="188" y="2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449"/>
              <p:cNvSpPr>
                <a:spLocks/>
              </p:cNvSpPr>
              <p:nvPr/>
            </p:nvSpPr>
            <p:spPr bwMode="auto">
              <a:xfrm>
                <a:off x="6692900" y="3606800"/>
                <a:ext cx="222250" cy="207963"/>
              </a:xfrm>
              <a:custGeom>
                <a:avLst/>
                <a:gdLst>
                  <a:gd name="T0" fmla="*/ 139 w 140"/>
                  <a:gd name="T1" fmla="*/ 4 h 131"/>
                  <a:gd name="T2" fmla="*/ 139 w 140"/>
                  <a:gd name="T3" fmla="*/ 4 h 131"/>
                  <a:gd name="T4" fmla="*/ 140 w 140"/>
                  <a:gd name="T5" fmla="*/ 7 h 131"/>
                  <a:gd name="T6" fmla="*/ 140 w 140"/>
                  <a:gd name="T7" fmla="*/ 11 h 131"/>
                  <a:gd name="T8" fmla="*/ 136 w 140"/>
                  <a:gd name="T9" fmla="*/ 22 h 131"/>
                  <a:gd name="T10" fmla="*/ 129 w 140"/>
                  <a:gd name="T11" fmla="*/ 31 h 131"/>
                  <a:gd name="T12" fmla="*/ 124 w 140"/>
                  <a:gd name="T13" fmla="*/ 36 h 131"/>
                  <a:gd name="T14" fmla="*/ 106 w 140"/>
                  <a:gd name="T15" fmla="*/ 51 h 131"/>
                  <a:gd name="T16" fmla="*/ 125 w 140"/>
                  <a:gd name="T17" fmla="*/ 111 h 131"/>
                  <a:gd name="T18" fmla="*/ 113 w 140"/>
                  <a:gd name="T19" fmla="*/ 120 h 131"/>
                  <a:gd name="T20" fmla="*/ 85 w 140"/>
                  <a:gd name="T21" fmla="*/ 70 h 131"/>
                  <a:gd name="T22" fmla="*/ 61 w 140"/>
                  <a:gd name="T23" fmla="*/ 90 h 131"/>
                  <a:gd name="T24" fmla="*/ 63 w 140"/>
                  <a:gd name="T25" fmla="*/ 120 h 131"/>
                  <a:gd name="T26" fmla="*/ 51 w 140"/>
                  <a:gd name="T27" fmla="*/ 131 h 131"/>
                  <a:gd name="T28" fmla="*/ 35 w 140"/>
                  <a:gd name="T29" fmla="*/ 90 h 131"/>
                  <a:gd name="T30" fmla="*/ 0 w 140"/>
                  <a:gd name="T31" fmla="*/ 69 h 131"/>
                  <a:gd name="T32" fmla="*/ 12 w 140"/>
                  <a:gd name="T33" fmla="*/ 59 h 131"/>
                  <a:gd name="T34" fmla="*/ 40 w 140"/>
                  <a:gd name="T35" fmla="*/ 66 h 131"/>
                  <a:gd name="T36" fmla="*/ 65 w 140"/>
                  <a:gd name="T37" fmla="*/ 46 h 131"/>
                  <a:gd name="T38" fmla="*/ 20 w 140"/>
                  <a:gd name="T39" fmla="*/ 9 h 131"/>
                  <a:gd name="T40" fmla="*/ 32 w 140"/>
                  <a:gd name="T41" fmla="*/ 0 h 131"/>
                  <a:gd name="T42" fmla="*/ 86 w 140"/>
                  <a:gd name="T43" fmla="*/ 27 h 131"/>
                  <a:gd name="T44" fmla="*/ 104 w 140"/>
                  <a:gd name="T45" fmla="*/ 12 h 131"/>
                  <a:gd name="T46" fmla="*/ 104 w 140"/>
                  <a:gd name="T47" fmla="*/ 12 h 131"/>
                  <a:gd name="T48" fmla="*/ 111 w 140"/>
                  <a:gd name="T49" fmla="*/ 8 h 131"/>
                  <a:gd name="T50" fmla="*/ 121 w 140"/>
                  <a:gd name="T51" fmla="*/ 4 h 131"/>
                  <a:gd name="T52" fmla="*/ 132 w 140"/>
                  <a:gd name="T53" fmla="*/ 1 h 131"/>
                  <a:gd name="T54" fmla="*/ 136 w 140"/>
                  <a:gd name="T55" fmla="*/ 3 h 131"/>
                  <a:gd name="T56" fmla="*/ 139 w 140"/>
                  <a:gd name="T57" fmla="*/ 4 h 131"/>
                  <a:gd name="T58" fmla="*/ 139 w 140"/>
                  <a:gd name="T59"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31">
                    <a:moveTo>
                      <a:pt x="139" y="4"/>
                    </a:moveTo>
                    <a:lnTo>
                      <a:pt x="139" y="4"/>
                    </a:lnTo>
                    <a:lnTo>
                      <a:pt x="140" y="7"/>
                    </a:lnTo>
                    <a:lnTo>
                      <a:pt x="140" y="11"/>
                    </a:lnTo>
                    <a:lnTo>
                      <a:pt x="136" y="22"/>
                    </a:lnTo>
                    <a:lnTo>
                      <a:pt x="129" y="31"/>
                    </a:lnTo>
                    <a:lnTo>
                      <a:pt x="124" y="36"/>
                    </a:lnTo>
                    <a:lnTo>
                      <a:pt x="106" y="51"/>
                    </a:lnTo>
                    <a:lnTo>
                      <a:pt x="125" y="111"/>
                    </a:lnTo>
                    <a:lnTo>
                      <a:pt x="113" y="120"/>
                    </a:lnTo>
                    <a:lnTo>
                      <a:pt x="85" y="70"/>
                    </a:lnTo>
                    <a:lnTo>
                      <a:pt x="61" y="90"/>
                    </a:lnTo>
                    <a:lnTo>
                      <a:pt x="63" y="120"/>
                    </a:lnTo>
                    <a:lnTo>
                      <a:pt x="51" y="131"/>
                    </a:lnTo>
                    <a:lnTo>
                      <a:pt x="35" y="90"/>
                    </a:lnTo>
                    <a:lnTo>
                      <a:pt x="0" y="69"/>
                    </a:lnTo>
                    <a:lnTo>
                      <a:pt x="12" y="59"/>
                    </a:lnTo>
                    <a:lnTo>
                      <a:pt x="40" y="66"/>
                    </a:lnTo>
                    <a:lnTo>
                      <a:pt x="65" y="46"/>
                    </a:lnTo>
                    <a:lnTo>
                      <a:pt x="20" y="9"/>
                    </a:lnTo>
                    <a:lnTo>
                      <a:pt x="32" y="0"/>
                    </a:lnTo>
                    <a:lnTo>
                      <a:pt x="86" y="27"/>
                    </a:lnTo>
                    <a:lnTo>
                      <a:pt x="104" y="12"/>
                    </a:lnTo>
                    <a:lnTo>
                      <a:pt x="104" y="12"/>
                    </a:lnTo>
                    <a:lnTo>
                      <a:pt x="111" y="8"/>
                    </a:lnTo>
                    <a:lnTo>
                      <a:pt x="121" y="4"/>
                    </a:lnTo>
                    <a:lnTo>
                      <a:pt x="132" y="1"/>
                    </a:lnTo>
                    <a:lnTo>
                      <a:pt x="136" y="3"/>
                    </a:lnTo>
                    <a:lnTo>
                      <a:pt x="139" y="4"/>
                    </a:lnTo>
                    <a:lnTo>
                      <a:pt x="139" y="4"/>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450"/>
              <p:cNvSpPr>
                <a:spLocks/>
              </p:cNvSpPr>
              <p:nvPr/>
            </p:nvSpPr>
            <p:spPr bwMode="auto">
              <a:xfrm>
                <a:off x="6229350" y="3968750"/>
                <a:ext cx="107950" cy="104775"/>
              </a:xfrm>
              <a:custGeom>
                <a:avLst/>
                <a:gdLst>
                  <a:gd name="T0" fmla="*/ 34 w 68"/>
                  <a:gd name="T1" fmla="*/ 0 h 66"/>
                  <a:gd name="T2" fmla="*/ 34 w 68"/>
                  <a:gd name="T3" fmla="*/ 0 h 66"/>
                  <a:gd name="T4" fmla="*/ 41 w 68"/>
                  <a:gd name="T5" fmla="*/ 0 h 66"/>
                  <a:gd name="T6" fmla="*/ 47 w 68"/>
                  <a:gd name="T7" fmla="*/ 3 h 66"/>
                  <a:gd name="T8" fmla="*/ 53 w 68"/>
                  <a:gd name="T9" fmla="*/ 6 h 66"/>
                  <a:gd name="T10" fmla="*/ 57 w 68"/>
                  <a:gd name="T11" fmla="*/ 10 h 66"/>
                  <a:gd name="T12" fmla="*/ 61 w 68"/>
                  <a:gd name="T13" fmla="*/ 15 h 66"/>
                  <a:gd name="T14" fmla="*/ 65 w 68"/>
                  <a:gd name="T15" fmla="*/ 20 h 66"/>
                  <a:gd name="T16" fmla="*/ 66 w 68"/>
                  <a:gd name="T17" fmla="*/ 27 h 66"/>
                  <a:gd name="T18" fmla="*/ 68 w 68"/>
                  <a:gd name="T19" fmla="*/ 33 h 66"/>
                  <a:gd name="T20" fmla="*/ 68 w 68"/>
                  <a:gd name="T21" fmla="*/ 33 h 66"/>
                  <a:gd name="T22" fmla="*/ 66 w 68"/>
                  <a:gd name="T23" fmla="*/ 39 h 66"/>
                  <a:gd name="T24" fmla="*/ 65 w 68"/>
                  <a:gd name="T25" fmla="*/ 46 h 66"/>
                  <a:gd name="T26" fmla="*/ 61 w 68"/>
                  <a:gd name="T27" fmla="*/ 51 h 66"/>
                  <a:gd name="T28" fmla="*/ 57 w 68"/>
                  <a:gd name="T29" fmla="*/ 57 h 66"/>
                  <a:gd name="T30" fmla="*/ 53 w 68"/>
                  <a:gd name="T31" fmla="*/ 61 h 66"/>
                  <a:gd name="T32" fmla="*/ 47 w 68"/>
                  <a:gd name="T33" fmla="*/ 64 h 66"/>
                  <a:gd name="T34" fmla="*/ 41 w 68"/>
                  <a:gd name="T35" fmla="*/ 66 h 66"/>
                  <a:gd name="T36" fmla="*/ 34 w 68"/>
                  <a:gd name="T37" fmla="*/ 66 h 66"/>
                  <a:gd name="T38" fmla="*/ 34 w 68"/>
                  <a:gd name="T39" fmla="*/ 66 h 66"/>
                  <a:gd name="T40" fmla="*/ 27 w 68"/>
                  <a:gd name="T41" fmla="*/ 66 h 66"/>
                  <a:gd name="T42" fmla="*/ 20 w 68"/>
                  <a:gd name="T43" fmla="*/ 64 h 66"/>
                  <a:gd name="T44" fmla="*/ 15 w 68"/>
                  <a:gd name="T45" fmla="*/ 61 h 66"/>
                  <a:gd name="T46" fmla="*/ 11 w 68"/>
                  <a:gd name="T47" fmla="*/ 57 h 66"/>
                  <a:gd name="T48" fmla="*/ 7 w 68"/>
                  <a:gd name="T49" fmla="*/ 51 h 66"/>
                  <a:gd name="T50" fmla="*/ 3 w 68"/>
                  <a:gd name="T51" fmla="*/ 46 h 66"/>
                  <a:gd name="T52" fmla="*/ 2 w 68"/>
                  <a:gd name="T53" fmla="*/ 39 h 66"/>
                  <a:gd name="T54" fmla="*/ 0 w 68"/>
                  <a:gd name="T55" fmla="*/ 33 h 66"/>
                  <a:gd name="T56" fmla="*/ 0 w 68"/>
                  <a:gd name="T57" fmla="*/ 33 h 66"/>
                  <a:gd name="T58" fmla="*/ 2 w 68"/>
                  <a:gd name="T59" fmla="*/ 27 h 66"/>
                  <a:gd name="T60" fmla="*/ 3 w 68"/>
                  <a:gd name="T61" fmla="*/ 20 h 66"/>
                  <a:gd name="T62" fmla="*/ 7 w 68"/>
                  <a:gd name="T63" fmla="*/ 15 h 66"/>
                  <a:gd name="T64" fmla="*/ 11 w 68"/>
                  <a:gd name="T65" fmla="*/ 10 h 66"/>
                  <a:gd name="T66" fmla="*/ 15 w 68"/>
                  <a:gd name="T67" fmla="*/ 6 h 66"/>
                  <a:gd name="T68" fmla="*/ 20 w 68"/>
                  <a:gd name="T69" fmla="*/ 3 h 66"/>
                  <a:gd name="T70" fmla="*/ 27 w 68"/>
                  <a:gd name="T71" fmla="*/ 0 h 66"/>
                  <a:gd name="T72" fmla="*/ 34 w 68"/>
                  <a:gd name="T73" fmla="*/ 0 h 66"/>
                  <a:gd name="T74" fmla="*/ 34 w 68"/>
                  <a:gd name="T7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6">
                    <a:moveTo>
                      <a:pt x="34" y="0"/>
                    </a:moveTo>
                    <a:lnTo>
                      <a:pt x="34" y="0"/>
                    </a:lnTo>
                    <a:lnTo>
                      <a:pt x="41" y="0"/>
                    </a:lnTo>
                    <a:lnTo>
                      <a:pt x="47" y="3"/>
                    </a:lnTo>
                    <a:lnTo>
                      <a:pt x="53" y="6"/>
                    </a:lnTo>
                    <a:lnTo>
                      <a:pt x="57" y="10"/>
                    </a:lnTo>
                    <a:lnTo>
                      <a:pt x="61" y="15"/>
                    </a:lnTo>
                    <a:lnTo>
                      <a:pt x="65" y="20"/>
                    </a:lnTo>
                    <a:lnTo>
                      <a:pt x="66" y="27"/>
                    </a:lnTo>
                    <a:lnTo>
                      <a:pt x="68" y="33"/>
                    </a:lnTo>
                    <a:lnTo>
                      <a:pt x="68" y="33"/>
                    </a:lnTo>
                    <a:lnTo>
                      <a:pt x="66" y="39"/>
                    </a:lnTo>
                    <a:lnTo>
                      <a:pt x="65" y="46"/>
                    </a:lnTo>
                    <a:lnTo>
                      <a:pt x="61" y="51"/>
                    </a:lnTo>
                    <a:lnTo>
                      <a:pt x="57" y="57"/>
                    </a:lnTo>
                    <a:lnTo>
                      <a:pt x="53" y="61"/>
                    </a:lnTo>
                    <a:lnTo>
                      <a:pt x="47" y="64"/>
                    </a:lnTo>
                    <a:lnTo>
                      <a:pt x="41" y="66"/>
                    </a:lnTo>
                    <a:lnTo>
                      <a:pt x="34" y="66"/>
                    </a:lnTo>
                    <a:lnTo>
                      <a:pt x="34" y="66"/>
                    </a:lnTo>
                    <a:lnTo>
                      <a:pt x="27" y="66"/>
                    </a:lnTo>
                    <a:lnTo>
                      <a:pt x="20" y="64"/>
                    </a:lnTo>
                    <a:lnTo>
                      <a:pt x="15" y="61"/>
                    </a:lnTo>
                    <a:lnTo>
                      <a:pt x="11" y="57"/>
                    </a:lnTo>
                    <a:lnTo>
                      <a:pt x="7" y="51"/>
                    </a:lnTo>
                    <a:lnTo>
                      <a:pt x="3" y="46"/>
                    </a:lnTo>
                    <a:lnTo>
                      <a:pt x="2" y="39"/>
                    </a:lnTo>
                    <a:lnTo>
                      <a:pt x="0" y="33"/>
                    </a:lnTo>
                    <a:lnTo>
                      <a:pt x="0" y="33"/>
                    </a:lnTo>
                    <a:lnTo>
                      <a:pt x="2" y="27"/>
                    </a:lnTo>
                    <a:lnTo>
                      <a:pt x="3" y="20"/>
                    </a:lnTo>
                    <a:lnTo>
                      <a:pt x="7" y="15"/>
                    </a:lnTo>
                    <a:lnTo>
                      <a:pt x="11" y="10"/>
                    </a:lnTo>
                    <a:lnTo>
                      <a:pt x="15" y="6"/>
                    </a:lnTo>
                    <a:lnTo>
                      <a:pt x="20" y="3"/>
                    </a:lnTo>
                    <a:lnTo>
                      <a:pt x="27" y="0"/>
                    </a:lnTo>
                    <a:lnTo>
                      <a:pt x="34" y="0"/>
                    </a:lnTo>
                    <a:lnTo>
                      <a:pt x="34"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Rectangle 451"/>
              <p:cNvSpPr>
                <a:spLocks noChangeArrowheads="1"/>
              </p:cNvSpPr>
              <p:nvPr/>
            </p:nvSpPr>
            <p:spPr bwMode="auto">
              <a:xfrm>
                <a:off x="6276975" y="3943350"/>
                <a:ext cx="12700" cy="17463"/>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Rectangle 452"/>
              <p:cNvSpPr>
                <a:spLocks noChangeArrowheads="1"/>
              </p:cNvSpPr>
              <p:nvPr/>
            </p:nvSpPr>
            <p:spPr bwMode="auto">
              <a:xfrm>
                <a:off x="6343650" y="4014788"/>
                <a:ext cx="19050" cy="14288"/>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Rectangle 453"/>
              <p:cNvSpPr>
                <a:spLocks noChangeArrowheads="1"/>
              </p:cNvSpPr>
              <p:nvPr/>
            </p:nvSpPr>
            <p:spPr bwMode="auto">
              <a:xfrm>
                <a:off x="6276975" y="4083050"/>
                <a:ext cx="12700" cy="17463"/>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454"/>
              <p:cNvSpPr>
                <a:spLocks noChangeArrowheads="1"/>
              </p:cNvSpPr>
              <p:nvPr/>
            </p:nvSpPr>
            <p:spPr bwMode="auto">
              <a:xfrm>
                <a:off x="6203950" y="4014788"/>
                <a:ext cx="19050" cy="14288"/>
              </a:xfrm>
              <a:prstGeom prst="rect">
                <a:avLst/>
              </a:prstGeom>
              <a:solidFill>
                <a:srgbClr val="9B9B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455"/>
              <p:cNvSpPr>
                <a:spLocks/>
              </p:cNvSpPr>
              <p:nvPr/>
            </p:nvSpPr>
            <p:spPr bwMode="auto">
              <a:xfrm>
                <a:off x="6321425" y="3960813"/>
                <a:ext cx="22225" cy="23813"/>
              </a:xfrm>
              <a:custGeom>
                <a:avLst/>
                <a:gdLst>
                  <a:gd name="T0" fmla="*/ 14 w 14"/>
                  <a:gd name="T1" fmla="*/ 7 h 15"/>
                  <a:gd name="T2" fmla="*/ 6 w 14"/>
                  <a:gd name="T3" fmla="*/ 15 h 15"/>
                  <a:gd name="T4" fmla="*/ 0 w 14"/>
                  <a:gd name="T5" fmla="*/ 8 h 15"/>
                  <a:gd name="T6" fmla="*/ 8 w 14"/>
                  <a:gd name="T7" fmla="*/ 0 h 15"/>
                  <a:gd name="T8" fmla="*/ 14 w 14"/>
                  <a:gd name="T9" fmla="*/ 7 h 15"/>
                </a:gdLst>
                <a:ahLst/>
                <a:cxnLst>
                  <a:cxn ang="0">
                    <a:pos x="T0" y="T1"/>
                  </a:cxn>
                  <a:cxn ang="0">
                    <a:pos x="T2" y="T3"/>
                  </a:cxn>
                  <a:cxn ang="0">
                    <a:pos x="T4" y="T5"/>
                  </a:cxn>
                  <a:cxn ang="0">
                    <a:pos x="T6" y="T7"/>
                  </a:cxn>
                  <a:cxn ang="0">
                    <a:pos x="T8" y="T9"/>
                  </a:cxn>
                </a:cxnLst>
                <a:rect l="0" t="0" r="r" b="b"/>
                <a:pathLst>
                  <a:path w="14" h="15">
                    <a:moveTo>
                      <a:pt x="14" y="7"/>
                    </a:moveTo>
                    <a:lnTo>
                      <a:pt x="6" y="15"/>
                    </a:lnTo>
                    <a:lnTo>
                      <a:pt x="0" y="8"/>
                    </a:lnTo>
                    <a:lnTo>
                      <a:pt x="8" y="0"/>
                    </a:lnTo>
                    <a:lnTo>
                      <a:pt x="14" y="7"/>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456"/>
              <p:cNvSpPr>
                <a:spLocks/>
              </p:cNvSpPr>
              <p:nvPr/>
            </p:nvSpPr>
            <p:spPr bwMode="auto">
              <a:xfrm>
                <a:off x="6321425" y="4059238"/>
                <a:ext cx="22225" cy="23813"/>
              </a:xfrm>
              <a:custGeom>
                <a:avLst/>
                <a:gdLst>
                  <a:gd name="T0" fmla="*/ 6 w 14"/>
                  <a:gd name="T1" fmla="*/ 0 h 15"/>
                  <a:gd name="T2" fmla="*/ 14 w 14"/>
                  <a:gd name="T3" fmla="*/ 8 h 15"/>
                  <a:gd name="T4" fmla="*/ 8 w 14"/>
                  <a:gd name="T5" fmla="*/ 15 h 15"/>
                  <a:gd name="T6" fmla="*/ 0 w 14"/>
                  <a:gd name="T7" fmla="*/ 7 h 15"/>
                  <a:gd name="T8" fmla="*/ 6 w 14"/>
                  <a:gd name="T9" fmla="*/ 0 h 15"/>
                </a:gdLst>
                <a:ahLst/>
                <a:cxnLst>
                  <a:cxn ang="0">
                    <a:pos x="T0" y="T1"/>
                  </a:cxn>
                  <a:cxn ang="0">
                    <a:pos x="T2" y="T3"/>
                  </a:cxn>
                  <a:cxn ang="0">
                    <a:pos x="T4" y="T5"/>
                  </a:cxn>
                  <a:cxn ang="0">
                    <a:pos x="T6" y="T7"/>
                  </a:cxn>
                  <a:cxn ang="0">
                    <a:pos x="T8" y="T9"/>
                  </a:cxn>
                </a:cxnLst>
                <a:rect l="0" t="0" r="r" b="b"/>
                <a:pathLst>
                  <a:path w="14" h="15">
                    <a:moveTo>
                      <a:pt x="6" y="0"/>
                    </a:moveTo>
                    <a:lnTo>
                      <a:pt x="14" y="8"/>
                    </a:lnTo>
                    <a:lnTo>
                      <a:pt x="8" y="15"/>
                    </a:lnTo>
                    <a:lnTo>
                      <a:pt x="0" y="7"/>
                    </a:lnTo>
                    <a:lnTo>
                      <a:pt x="6"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457"/>
              <p:cNvSpPr>
                <a:spLocks/>
              </p:cNvSpPr>
              <p:nvPr/>
            </p:nvSpPr>
            <p:spPr bwMode="auto">
              <a:xfrm>
                <a:off x="6223000" y="4059238"/>
                <a:ext cx="22225" cy="23813"/>
              </a:xfrm>
              <a:custGeom>
                <a:avLst/>
                <a:gdLst>
                  <a:gd name="T0" fmla="*/ 8 w 14"/>
                  <a:gd name="T1" fmla="*/ 0 h 15"/>
                  <a:gd name="T2" fmla="*/ 14 w 14"/>
                  <a:gd name="T3" fmla="*/ 7 h 15"/>
                  <a:gd name="T4" fmla="*/ 6 w 14"/>
                  <a:gd name="T5" fmla="*/ 15 h 15"/>
                  <a:gd name="T6" fmla="*/ 0 w 14"/>
                  <a:gd name="T7" fmla="*/ 8 h 15"/>
                  <a:gd name="T8" fmla="*/ 8 w 14"/>
                  <a:gd name="T9" fmla="*/ 0 h 15"/>
                </a:gdLst>
                <a:ahLst/>
                <a:cxnLst>
                  <a:cxn ang="0">
                    <a:pos x="T0" y="T1"/>
                  </a:cxn>
                  <a:cxn ang="0">
                    <a:pos x="T2" y="T3"/>
                  </a:cxn>
                  <a:cxn ang="0">
                    <a:pos x="T4" y="T5"/>
                  </a:cxn>
                  <a:cxn ang="0">
                    <a:pos x="T6" y="T7"/>
                  </a:cxn>
                  <a:cxn ang="0">
                    <a:pos x="T8" y="T9"/>
                  </a:cxn>
                </a:cxnLst>
                <a:rect l="0" t="0" r="r" b="b"/>
                <a:pathLst>
                  <a:path w="14" h="15">
                    <a:moveTo>
                      <a:pt x="8" y="0"/>
                    </a:moveTo>
                    <a:lnTo>
                      <a:pt x="14" y="7"/>
                    </a:lnTo>
                    <a:lnTo>
                      <a:pt x="6" y="15"/>
                    </a:lnTo>
                    <a:lnTo>
                      <a:pt x="0" y="8"/>
                    </a:lnTo>
                    <a:lnTo>
                      <a:pt x="8"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458"/>
              <p:cNvSpPr>
                <a:spLocks/>
              </p:cNvSpPr>
              <p:nvPr/>
            </p:nvSpPr>
            <p:spPr bwMode="auto">
              <a:xfrm>
                <a:off x="6223000" y="3960813"/>
                <a:ext cx="22225" cy="23813"/>
              </a:xfrm>
              <a:custGeom>
                <a:avLst/>
                <a:gdLst>
                  <a:gd name="T0" fmla="*/ 14 w 14"/>
                  <a:gd name="T1" fmla="*/ 8 h 15"/>
                  <a:gd name="T2" fmla="*/ 8 w 14"/>
                  <a:gd name="T3" fmla="*/ 15 h 15"/>
                  <a:gd name="T4" fmla="*/ 0 w 14"/>
                  <a:gd name="T5" fmla="*/ 7 h 15"/>
                  <a:gd name="T6" fmla="*/ 6 w 14"/>
                  <a:gd name="T7" fmla="*/ 0 h 15"/>
                  <a:gd name="T8" fmla="*/ 14 w 14"/>
                  <a:gd name="T9" fmla="*/ 8 h 15"/>
                </a:gdLst>
                <a:ahLst/>
                <a:cxnLst>
                  <a:cxn ang="0">
                    <a:pos x="T0" y="T1"/>
                  </a:cxn>
                  <a:cxn ang="0">
                    <a:pos x="T2" y="T3"/>
                  </a:cxn>
                  <a:cxn ang="0">
                    <a:pos x="T4" y="T5"/>
                  </a:cxn>
                  <a:cxn ang="0">
                    <a:pos x="T6" y="T7"/>
                  </a:cxn>
                  <a:cxn ang="0">
                    <a:pos x="T8" y="T9"/>
                  </a:cxn>
                </a:cxnLst>
                <a:rect l="0" t="0" r="r" b="b"/>
                <a:pathLst>
                  <a:path w="14" h="15">
                    <a:moveTo>
                      <a:pt x="14" y="8"/>
                    </a:moveTo>
                    <a:lnTo>
                      <a:pt x="8" y="15"/>
                    </a:lnTo>
                    <a:lnTo>
                      <a:pt x="0" y="7"/>
                    </a:lnTo>
                    <a:lnTo>
                      <a:pt x="6" y="0"/>
                    </a:lnTo>
                    <a:lnTo>
                      <a:pt x="14" y="8"/>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459"/>
              <p:cNvSpPr>
                <a:spLocks/>
              </p:cNvSpPr>
              <p:nvPr/>
            </p:nvSpPr>
            <p:spPr bwMode="auto">
              <a:xfrm>
                <a:off x="6300788" y="3944938"/>
                <a:ext cx="19050" cy="23813"/>
              </a:xfrm>
              <a:custGeom>
                <a:avLst/>
                <a:gdLst>
                  <a:gd name="T0" fmla="*/ 12 w 12"/>
                  <a:gd name="T1" fmla="*/ 4 h 15"/>
                  <a:gd name="T2" fmla="*/ 8 w 12"/>
                  <a:gd name="T3" fmla="*/ 15 h 15"/>
                  <a:gd name="T4" fmla="*/ 0 w 12"/>
                  <a:gd name="T5" fmla="*/ 11 h 15"/>
                  <a:gd name="T6" fmla="*/ 4 w 12"/>
                  <a:gd name="T7" fmla="*/ 0 h 15"/>
                  <a:gd name="T8" fmla="*/ 12 w 12"/>
                  <a:gd name="T9" fmla="*/ 4 h 15"/>
                </a:gdLst>
                <a:ahLst/>
                <a:cxnLst>
                  <a:cxn ang="0">
                    <a:pos x="T0" y="T1"/>
                  </a:cxn>
                  <a:cxn ang="0">
                    <a:pos x="T2" y="T3"/>
                  </a:cxn>
                  <a:cxn ang="0">
                    <a:pos x="T4" y="T5"/>
                  </a:cxn>
                  <a:cxn ang="0">
                    <a:pos x="T6" y="T7"/>
                  </a:cxn>
                  <a:cxn ang="0">
                    <a:pos x="T8" y="T9"/>
                  </a:cxn>
                </a:cxnLst>
                <a:rect l="0" t="0" r="r" b="b"/>
                <a:pathLst>
                  <a:path w="12" h="15">
                    <a:moveTo>
                      <a:pt x="12" y="4"/>
                    </a:moveTo>
                    <a:lnTo>
                      <a:pt x="8" y="15"/>
                    </a:lnTo>
                    <a:lnTo>
                      <a:pt x="0" y="11"/>
                    </a:lnTo>
                    <a:lnTo>
                      <a:pt x="4" y="0"/>
                    </a:lnTo>
                    <a:lnTo>
                      <a:pt x="12" y="4"/>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460"/>
              <p:cNvSpPr>
                <a:spLocks/>
              </p:cNvSpPr>
              <p:nvPr/>
            </p:nvSpPr>
            <p:spPr bwMode="auto">
              <a:xfrm>
                <a:off x="6337300" y="4037013"/>
                <a:ext cx="20637" cy="20638"/>
              </a:xfrm>
              <a:custGeom>
                <a:avLst/>
                <a:gdLst>
                  <a:gd name="T0" fmla="*/ 2 w 13"/>
                  <a:gd name="T1" fmla="*/ 0 h 13"/>
                  <a:gd name="T2" fmla="*/ 13 w 13"/>
                  <a:gd name="T3" fmla="*/ 6 h 13"/>
                  <a:gd name="T4" fmla="*/ 11 w 13"/>
                  <a:gd name="T5" fmla="*/ 13 h 13"/>
                  <a:gd name="T6" fmla="*/ 0 w 13"/>
                  <a:gd name="T7" fmla="*/ 8 h 13"/>
                  <a:gd name="T8" fmla="*/ 2 w 13"/>
                  <a:gd name="T9" fmla="*/ 0 h 13"/>
                </a:gdLst>
                <a:ahLst/>
                <a:cxnLst>
                  <a:cxn ang="0">
                    <a:pos x="T0" y="T1"/>
                  </a:cxn>
                  <a:cxn ang="0">
                    <a:pos x="T2" y="T3"/>
                  </a:cxn>
                  <a:cxn ang="0">
                    <a:pos x="T4" y="T5"/>
                  </a:cxn>
                  <a:cxn ang="0">
                    <a:pos x="T6" y="T7"/>
                  </a:cxn>
                  <a:cxn ang="0">
                    <a:pos x="T8" y="T9"/>
                  </a:cxn>
                </a:cxnLst>
                <a:rect l="0" t="0" r="r" b="b"/>
                <a:pathLst>
                  <a:path w="13" h="13">
                    <a:moveTo>
                      <a:pt x="2" y="0"/>
                    </a:moveTo>
                    <a:lnTo>
                      <a:pt x="13" y="6"/>
                    </a:lnTo>
                    <a:lnTo>
                      <a:pt x="11" y="13"/>
                    </a:lnTo>
                    <a:lnTo>
                      <a:pt x="0" y="8"/>
                    </a:lnTo>
                    <a:lnTo>
                      <a:pt x="2"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461"/>
              <p:cNvSpPr>
                <a:spLocks/>
              </p:cNvSpPr>
              <p:nvPr/>
            </p:nvSpPr>
            <p:spPr bwMode="auto">
              <a:xfrm>
                <a:off x="6246813" y="4073525"/>
                <a:ext cx="19050" cy="23813"/>
              </a:xfrm>
              <a:custGeom>
                <a:avLst/>
                <a:gdLst>
                  <a:gd name="T0" fmla="*/ 12 w 12"/>
                  <a:gd name="T1" fmla="*/ 4 h 15"/>
                  <a:gd name="T2" fmla="*/ 8 w 12"/>
                  <a:gd name="T3" fmla="*/ 15 h 15"/>
                  <a:gd name="T4" fmla="*/ 0 w 12"/>
                  <a:gd name="T5" fmla="*/ 11 h 15"/>
                  <a:gd name="T6" fmla="*/ 4 w 12"/>
                  <a:gd name="T7" fmla="*/ 0 h 15"/>
                  <a:gd name="T8" fmla="*/ 12 w 12"/>
                  <a:gd name="T9" fmla="*/ 4 h 15"/>
                </a:gdLst>
                <a:ahLst/>
                <a:cxnLst>
                  <a:cxn ang="0">
                    <a:pos x="T0" y="T1"/>
                  </a:cxn>
                  <a:cxn ang="0">
                    <a:pos x="T2" y="T3"/>
                  </a:cxn>
                  <a:cxn ang="0">
                    <a:pos x="T4" y="T5"/>
                  </a:cxn>
                  <a:cxn ang="0">
                    <a:pos x="T6" y="T7"/>
                  </a:cxn>
                  <a:cxn ang="0">
                    <a:pos x="T8" y="T9"/>
                  </a:cxn>
                </a:cxnLst>
                <a:rect l="0" t="0" r="r" b="b"/>
                <a:pathLst>
                  <a:path w="12" h="15">
                    <a:moveTo>
                      <a:pt x="12" y="4"/>
                    </a:moveTo>
                    <a:lnTo>
                      <a:pt x="8" y="15"/>
                    </a:lnTo>
                    <a:lnTo>
                      <a:pt x="0" y="11"/>
                    </a:lnTo>
                    <a:lnTo>
                      <a:pt x="4" y="0"/>
                    </a:lnTo>
                    <a:lnTo>
                      <a:pt x="12" y="4"/>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462"/>
              <p:cNvSpPr>
                <a:spLocks/>
              </p:cNvSpPr>
              <p:nvPr/>
            </p:nvSpPr>
            <p:spPr bwMode="auto">
              <a:xfrm>
                <a:off x="6208713" y="3986213"/>
                <a:ext cx="20637" cy="19050"/>
              </a:xfrm>
              <a:custGeom>
                <a:avLst/>
                <a:gdLst>
                  <a:gd name="T0" fmla="*/ 11 w 13"/>
                  <a:gd name="T1" fmla="*/ 12 h 12"/>
                  <a:gd name="T2" fmla="*/ 0 w 13"/>
                  <a:gd name="T3" fmla="*/ 7 h 12"/>
                  <a:gd name="T4" fmla="*/ 2 w 13"/>
                  <a:gd name="T5" fmla="*/ 0 h 12"/>
                  <a:gd name="T6" fmla="*/ 13 w 13"/>
                  <a:gd name="T7" fmla="*/ 4 h 12"/>
                  <a:gd name="T8" fmla="*/ 11 w 13"/>
                  <a:gd name="T9" fmla="*/ 12 h 12"/>
                </a:gdLst>
                <a:ahLst/>
                <a:cxnLst>
                  <a:cxn ang="0">
                    <a:pos x="T0" y="T1"/>
                  </a:cxn>
                  <a:cxn ang="0">
                    <a:pos x="T2" y="T3"/>
                  </a:cxn>
                  <a:cxn ang="0">
                    <a:pos x="T4" y="T5"/>
                  </a:cxn>
                  <a:cxn ang="0">
                    <a:pos x="T6" y="T7"/>
                  </a:cxn>
                  <a:cxn ang="0">
                    <a:pos x="T8" y="T9"/>
                  </a:cxn>
                </a:cxnLst>
                <a:rect l="0" t="0" r="r" b="b"/>
                <a:pathLst>
                  <a:path w="13" h="12">
                    <a:moveTo>
                      <a:pt x="11" y="12"/>
                    </a:moveTo>
                    <a:lnTo>
                      <a:pt x="0" y="7"/>
                    </a:lnTo>
                    <a:lnTo>
                      <a:pt x="2" y="0"/>
                    </a:lnTo>
                    <a:lnTo>
                      <a:pt x="13" y="4"/>
                    </a:lnTo>
                    <a:lnTo>
                      <a:pt x="11" y="12"/>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463"/>
              <p:cNvSpPr>
                <a:spLocks/>
              </p:cNvSpPr>
              <p:nvPr/>
            </p:nvSpPr>
            <p:spPr bwMode="auto">
              <a:xfrm>
                <a:off x="6337300" y="3984625"/>
                <a:ext cx="20637" cy="20638"/>
              </a:xfrm>
              <a:custGeom>
                <a:avLst/>
                <a:gdLst>
                  <a:gd name="T0" fmla="*/ 0 w 13"/>
                  <a:gd name="T1" fmla="*/ 5 h 13"/>
                  <a:gd name="T2" fmla="*/ 11 w 13"/>
                  <a:gd name="T3" fmla="*/ 0 h 13"/>
                  <a:gd name="T4" fmla="*/ 13 w 13"/>
                  <a:gd name="T5" fmla="*/ 8 h 13"/>
                  <a:gd name="T6" fmla="*/ 2 w 13"/>
                  <a:gd name="T7" fmla="*/ 13 h 13"/>
                  <a:gd name="T8" fmla="*/ 0 w 13"/>
                  <a:gd name="T9" fmla="*/ 5 h 13"/>
                </a:gdLst>
                <a:ahLst/>
                <a:cxnLst>
                  <a:cxn ang="0">
                    <a:pos x="T0" y="T1"/>
                  </a:cxn>
                  <a:cxn ang="0">
                    <a:pos x="T2" y="T3"/>
                  </a:cxn>
                  <a:cxn ang="0">
                    <a:pos x="T4" y="T5"/>
                  </a:cxn>
                  <a:cxn ang="0">
                    <a:pos x="T6" y="T7"/>
                  </a:cxn>
                  <a:cxn ang="0">
                    <a:pos x="T8" y="T9"/>
                  </a:cxn>
                </a:cxnLst>
                <a:rect l="0" t="0" r="r" b="b"/>
                <a:pathLst>
                  <a:path w="13" h="13">
                    <a:moveTo>
                      <a:pt x="0" y="5"/>
                    </a:moveTo>
                    <a:lnTo>
                      <a:pt x="11" y="0"/>
                    </a:lnTo>
                    <a:lnTo>
                      <a:pt x="13" y="8"/>
                    </a:lnTo>
                    <a:lnTo>
                      <a:pt x="2" y="13"/>
                    </a:lnTo>
                    <a:lnTo>
                      <a:pt x="0" y="5"/>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464"/>
              <p:cNvSpPr>
                <a:spLocks/>
              </p:cNvSpPr>
              <p:nvPr/>
            </p:nvSpPr>
            <p:spPr bwMode="auto">
              <a:xfrm>
                <a:off x="6300788" y="4073525"/>
                <a:ext cx="19050" cy="23813"/>
              </a:xfrm>
              <a:custGeom>
                <a:avLst/>
                <a:gdLst>
                  <a:gd name="T0" fmla="*/ 12 w 12"/>
                  <a:gd name="T1" fmla="*/ 11 h 15"/>
                  <a:gd name="T2" fmla="*/ 4 w 12"/>
                  <a:gd name="T3" fmla="*/ 15 h 15"/>
                  <a:gd name="T4" fmla="*/ 0 w 12"/>
                  <a:gd name="T5" fmla="*/ 4 h 15"/>
                  <a:gd name="T6" fmla="*/ 8 w 12"/>
                  <a:gd name="T7" fmla="*/ 0 h 15"/>
                  <a:gd name="T8" fmla="*/ 12 w 12"/>
                  <a:gd name="T9" fmla="*/ 11 h 15"/>
                </a:gdLst>
                <a:ahLst/>
                <a:cxnLst>
                  <a:cxn ang="0">
                    <a:pos x="T0" y="T1"/>
                  </a:cxn>
                  <a:cxn ang="0">
                    <a:pos x="T2" y="T3"/>
                  </a:cxn>
                  <a:cxn ang="0">
                    <a:pos x="T4" y="T5"/>
                  </a:cxn>
                  <a:cxn ang="0">
                    <a:pos x="T6" y="T7"/>
                  </a:cxn>
                  <a:cxn ang="0">
                    <a:pos x="T8" y="T9"/>
                  </a:cxn>
                </a:cxnLst>
                <a:rect l="0" t="0" r="r" b="b"/>
                <a:pathLst>
                  <a:path w="12" h="15">
                    <a:moveTo>
                      <a:pt x="12" y="11"/>
                    </a:moveTo>
                    <a:lnTo>
                      <a:pt x="4" y="15"/>
                    </a:lnTo>
                    <a:lnTo>
                      <a:pt x="0" y="4"/>
                    </a:lnTo>
                    <a:lnTo>
                      <a:pt x="8" y="0"/>
                    </a:lnTo>
                    <a:lnTo>
                      <a:pt x="12" y="11"/>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465"/>
              <p:cNvSpPr>
                <a:spLocks/>
              </p:cNvSpPr>
              <p:nvPr/>
            </p:nvSpPr>
            <p:spPr bwMode="auto">
              <a:xfrm>
                <a:off x="6208713" y="4037013"/>
                <a:ext cx="20637" cy="22225"/>
              </a:xfrm>
              <a:custGeom>
                <a:avLst/>
                <a:gdLst>
                  <a:gd name="T0" fmla="*/ 13 w 13"/>
                  <a:gd name="T1" fmla="*/ 8 h 14"/>
                  <a:gd name="T2" fmla="*/ 2 w 13"/>
                  <a:gd name="T3" fmla="*/ 14 h 14"/>
                  <a:gd name="T4" fmla="*/ 0 w 13"/>
                  <a:gd name="T5" fmla="*/ 6 h 14"/>
                  <a:gd name="T6" fmla="*/ 11 w 13"/>
                  <a:gd name="T7" fmla="*/ 0 h 14"/>
                  <a:gd name="T8" fmla="*/ 13 w 13"/>
                  <a:gd name="T9" fmla="*/ 8 h 14"/>
                </a:gdLst>
                <a:ahLst/>
                <a:cxnLst>
                  <a:cxn ang="0">
                    <a:pos x="T0" y="T1"/>
                  </a:cxn>
                  <a:cxn ang="0">
                    <a:pos x="T2" y="T3"/>
                  </a:cxn>
                  <a:cxn ang="0">
                    <a:pos x="T4" y="T5"/>
                  </a:cxn>
                  <a:cxn ang="0">
                    <a:pos x="T6" y="T7"/>
                  </a:cxn>
                  <a:cxn ang="0">
                    <a:pos x="T8" y="T9"/>
                  </a:cxn>
                </a:cxnLst>
                <a:rect l="0" t="0" r="r" b="b"/>
                <a:pathLst>
                  <a:path w="13" h="14">
                    <a:moveTo>
                      <a:pt x="13" y="8"/>
                    </a:moveTo>
                    <a:lnTo>
                      <a:pt x="2" y="14"/>
                    </a:lnTo>
                    <a:lnTo>
                      <a:pt x="0" y="6"/>
                    </a:lnTo>
                    <a:lnTo>
                      <a:pt x="11" y="0"/>
                    </a:lnTo>
                    <a:lnTo>
                      <a:pt x="13" y="8"/>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466"/>
              <p:cNvSpPr>
                <a:spLocks/>
              </p:cNvSpPr>
              <p:nvPr/>
            </p:nvSpPr>
            <p:spPr bwMode="auto">
              <a:xfrm>
                <a:off x="6246813" y="3944938"/>
                <a:ext cx="19050" cy="23813"/>
              </a:xfrm>
              <a:custGeom>
                <a:avLst/>
                <a:gdLst>
                  <a:gd name="T0" fmla="*/ 12 w 12"/>
                  <a:gd name="T1" fmla="*/ 11 h 15"/>
                  <a:gd name="T2" fmla="*/ 4 w 12"/>
                  <a:gd name="T3" fmla="*/ 15 h 15"/>
                  <a:gd name="T4" fmla="*/ 0 w 12"/>
                  <a:gd name="T5" fmla="*/ 4 h 15"/>
                  <a:gd name="T6" fmla="*/ 8 w 12"/>
                  <a:gd name="T7" fmla="*/ 0 h 15"/>
                  <a:gd name="T8" fmla="*/ 12 w 12"/>
                  <a:gd name="T9" fmla="*/ 11 h 15"/>
                </a:gdLst>
                <a:ahLst/>
                <a:cxnLst>
                  <a:cxn ang="0">
                    <a:pos x="T0" y="T1"/>
                  </a:cxn>
                  <a:cxn ang="0">
                    <a:pos x="T2" y="T3"/>
                  </a:cxn>
                  <a:cxn ang="0">
                    <a:pos x="T4" y="T5"/>
                  </a:cxn>
                  <a:cxn ang="0">
                    <a:pos x="T6" y="T7"/>
                  </a:cxn>
                  <a:cxn ang="0">
                    <a:pos x="T8" y="T9"/>
                  </a:cxn>
                </a:cxnLst>
                <a:rect l="0" t="0" r="r" b="b"/>
                <a:pathLst>
                  <a:path w="12" h="15">
                    <a:moveTo>
                      <a:pt x="12" y="11"/>
                    </a:moveTo>
                    <a:lnTo>
                      <a:pt x="4" y="15"/>
                    </a:lnTo>
                    <a:lnTo>
                      <a:pt x="0" y="4"/>
                    </a:lnTo>
                    <a:lnTo>
                      <a:pt x="8" y="0"/>
                    </a:lnTo>
                    <a:lnTo>
                      <a:pt x="12" y="11"/>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467"/>
              <p:cNvSpPr>
                <a:spLocks noEditPoints="1"/>
              </p:cNvSpPr>
              <p:nvPr/>
            </p:nvSpPr>
            <p:spPr bwMode="auto">
              <a:xfrm>
                <a:off x="6921500" y="3292475"/>
                <a:ext cx="309562" cy="309563"/>
              </a:xfrm>
              <a:custGeom>
                <a:avLst/>
                <a:gdLst>
                  <a:gd name="T0" fmla="*/ 97 w 195"/>
                  <a:gd name="T1" fmla="*/ 195 h 195"/>
                  <a:gd name="T2" fmla="*/ 116 w 195"/>
                  <a:gd name="T3" fmla="*/ 193 h 195"/>
                  <a:gd name="T4" fmla="*/ 135 w 195"/>
                  <a:gd name="T5" fmla="*/ 187 h 195"/>
                  <a:gd name="T6" fmla="*/ 151 w 195"/>
                  <a:gd name="T7" fmla="*/ 178 h 195"/>
                  <a:gd name="T8" fmla="*/ 166 w 195"/>
                  <a:gd name="T9" fmla="*/ 166 h 195"/>
                  <a:gd name="T10" fmla="*/ 177 w 195"/>
                  <a:gd name="T11" fmla="*/ 152 h 195"/>
                  <a:gd name="T12" fmla="*/ 187 w 195"/>
                  <a:gd name="T13" fmla="*/ 136 h 195"/>
                  <a:gd name="T14" fmla="*/ 192 w 195"/>
                  <a:gd name="T15" fmla="*/ 117 h 195"/>
                  <a:gd name="T16" fmla="*/ 195 w 195"/>
                  <a:gd name="T17" fmla="*/ 97 h 195"/>
                  <a:gd name="T18" fmla="*/ 193 w 195"/>
                  <a:gd name="T19" fmla="*/ 87 h 195"/>
                  <a:gd name="T20" fmla="*/ 189 w 195"/>
                  <a:gd name="T21" fmla="*/ 68 h 195"/>
                  <a:gd name="T22" fmla="*/ 183 w 195"/>
                  <a:gd name="T23" fmla="*/ 51 h 195"/>
                  <a:gd name="T24" fmla="*/ 172 w 195"/>
                  <a:gd name="T25" fmla="*/ 36 h 195"/>
                  <a:gd name="T26" fmla="*/ 158 w 195"/>
                  <a:gd name="T27" fmla="*/ 23 h 195"/>
                  <a:gd name="T28" fmla="*/ 143 w 195"/>
                  <a:gd name="T29" fmla="*/ 12 h 195"/>
                  <a:gd name="T30" fmla="*/ 126 w 195"/>
                  <a:gd name="T31" fmla="*/ 5 h 195"/>
                  <a:gd name="T32" fmla="*/ 107 w 195"/>
                  <a:gd name="T33" fmla="*/ 1 h 195"/>
                  <a:gd name="T34" fmla="*/ 97 w 195"/>
                  <a:gd name="T35" fmla="*/ 70 h 195"/>
                  <a:gd name="T36" fmla="*/ 103 w 195"/>
                  <a:gd name="T37" fmla="*/ 70 h 195"/>
                  <a:gd name="T38" fmla="*/ 112 w 195"/>
                  <a:gd name="T39" fmla="*/ 74 h 195"/>
                  <a:gd name="T40" fmla="*/ 120 w 195"/>
                  <a:gd name="T41" fmla="*/ 82 h 195"/>
                  <a:gd name="T42" fmla="*/ 124 w 195"/>
                  <a:gd name="T43" fmla="*/ 91 h 195"/>
                  <a:gd name="T44" fmla="*/ 124 w 195"/>
                  <a:gd name="T45" fmla="*/ 97 h 195"/>
                  <a:gd name="T46" fmla="*/ 123 w 195"/>
                  <a:gd name="T47" fmla="*/ 109 h 195"/>
                  <a:gd name="T48" fmla="*/ 116 w 195"/>
                  <a:gd name="T49" fmla="*/ 117 h 195"/>
                  <a:gd name="T50" fmla="*/ 108 w 195"/>
                  <a:gd name="T51" fmla="*/ 124 h 195"/>
                  <a:gd name="T52" fmla="*/ 97 w 195"/>
                  <a:gd name="T53" fmla="*/ 125 h 195"/>
                  <a:gd name="T54" fmla="*/ 97 w 195"/>
                  <a:gd name="T55" fmla="*/ 0 h 195"/>
                  <a:gd name="T56" fmla="*/ 87 w 195"/>
                  <a:gd name="T57" fmla="*/ 1 h 195"/>
                  <a:gd name="T58" fmla="*/ 68 w 195"/>
                  <a:gd name="T59" fmla="*/ 5 h 195"/>
                  <a:gd name="T60" fmla="*/ 50 w 195"/>
                  <a:gd name="T61" fmla="*/ 12 h 195"/>
                  <a:gd name="T62" fmla="*/ 35 w 195"/>
                  <a:gd name="T63" fmla="*/ 23 h 195"/>
                  <a:gd name="T64" fmla="*/ 22 w 195"/>
                  <a:gd name="T65" fmla="*/ 36 h 195"/>
                  <a:gd name="T66" fmla="*/ 11 w 195"/>
                  <a:gd name="T67" fmla="*/ 51 h 195"/>
                  <a:gd name="T68" fmla="*/ 4 w 195"/>
                  <a:gd name="T69" fmla="*/ 68 h 195"/>
                  <a:gd name="T70" fmla="*/ 0 w 195"/>
                  <a:gd name="T71" fmla="*/ 87 h 195"/>
                  <a:gd name="T72" fmla="*/ 0 w 195"/>
                  <a:gd name="T73" fmla="*/ 97 h 195"/>
                  <a:gd name="T74" fmla="*/ 2 w 195"/>
                  <a:gd name="T75" fmla="*/ 117 h 195"/>
                  <a:gd name="T76" fmla="*/ 7 w 195"/>
                  <a:gd name="T77" fmla="*/ 136 h 195"/>
                  <a:gd name="T78" fmla="*/ 16 w 195"/>
                  <a:gd name="T79" fmla="*/ 152 h 195"/>
                  <a:gd name="T80" fmla="*/ 29 w 195"/>
                  <a:gd name="T81" fmla="*/ 166 h 195"/>
                  <a:gd name="T82" fmla="*/ 42 w 195"/>
                  <a:gd name="T83" fmla="*/ 178 h 195"/>
                  <a:gd name="T84" fmla="*/ 60 w 195"/>
                  <a:gd name="T85" fmla="*/ 187 h 195"/>
                  <a:gd name="T86" fmla="*/ 77 w 195"/>
                  <a:gd name="T87" fmla="*/ 193 h 195"/>
                  <a:gd name="T88" fmla="*/ 97 w 195"/>
                  <a:gd name="T89" fmla="*/ 195 h 195"/>
                  <a:gd name="T90" fmla="*/ 97 w 195"/>
                  <a:gd name="T91" fmla="*/ 125 h 195"/>
                  <a:gd name="T92" fmla="*/ 85 w 195"/>
                  <a:gd name="T93" fmla="*/ 124 h 195"/>
                  <a:gd name="T94" fmla="*/ 77 w 195"/>
                  <a:gd name="T95" fmla="*/ 117 h 195"/>
                  <a:gd name="T96" fmla="*/ 70 w 195"/>
                  <a:gd name="T97" fmla="*/ 109 h 195"/>
                  <a:gd name="T98" fmla="*/ 69 w 195"/>
                  <a:gd name="T99" fmla="*/ 97 h 195"/>
                  <a:gd name="T100" fmla="*/ 69 w 195"/>
                  <a:gd name="T101" fmla="*/ 91 h 195"/>
                  <a:gd name="T102" fmla="*/ 73 w 195"/>
                  <a:gd name="T103" fmla="*/ 82 h 195"/>
                  <a:gd name="T104" fmla="*/ 81 w 195"/>
                  <a:gd name="T105" fmla="*/ 74 h 195"/>
                  <a:gd name="T106" fmla="*/ 91 w 195"/>
                  <a:gd name="T107" fmla="*/ 70 h 195"/>
                  <a:gd name="T108" fmla="*/ 97 w 195"/>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5" h="195">
                    <a:moveTo>
                      <a:pt x="97" y="195"/>
                    </a:moveTo>
                    <a:lnTo>
                      <a:pt x="97" y="195"/>
                    </a:lnTo>
                    <a:lnTo>
                      <a:pt x="107" y="194"/>
                    </a:lnTo>
                    <a:lnTo>
                      <a:pt x="116" y="193"/>
                    </a:lnTo>
                    <a:lnTo>
                      <a:pt x="126" y="190"/>
                    </a:lnTo>
                    <a:lnTo>
                      <a:pt x="135" y="187"/>
                    </a:lnTo>
                    <a:lnTo>
                      <a:pt x="143" y="183"/>
                    </a:lnTo>
                    <a:lnTo>
                      <a:pt x="151" y="178"/>
                    </a:lnTo>
                    <a:lnTo>
                      <a:pt x="158" y="172"/>
                    </a:lnTo>
                    <a:lnTo>
                      <a:pt x="166" y="166"/>
                    </a:lnTo>
                    <a:lnTo>
                      <a:pt x="172" y="159"/>
                    </a:lnTo>
                    <a:lnTo>
                      <a:pt x="177" y="152"/>
                    </a:lnTo>
                    <a:lnTo>
                      <a:pt x="183" y="144"/>
                    </a:lnTo>
                    <a:lnTo>
                      <a:pt x="187" y="136"/>
                    </a:lnTo>
                    <a:lnTo>
                      <a:pt x="189" y="126"/>
                    </a:lnTo>
                    <a:lnTo>
                      <a:pt x="192" y="117"/>
                    </a:lnTo>
                    <a:lnTo>
                      <a:pt x="193" y="108"/>
                    </a:lnTo>
                    <a:lnTo>
                      <a:pt x="195" y="97"/>
                    </a:lnTo>
                    <a:lnTo>
                      <a:pt x="195" y="97"/>
                    </a:lnTo>
                    <a:lnTo>
                      <a:pt x="193" y="87"/>
                    </a:lnTo>
                    <a:lnTo>
                      <a:pt x="192" y="78"/>
                    </a:lnTo>
                    <a:lnTo>
                      <a:pt x="189" y="68"/>
                    </a:lnTo>
                    <a:lnTo>
                      <a:pt x="187" y="59"/>
                    </a:lnTo>
                    <a:lnTo>
                      <a:pt x="183" y="51"/>
                    </a:lnTo>
                    <a:lnTo>
                      <a:pt x="177" y="43"/>
                    </a:lnTo>
                    <a:lnTo>
                      <a:pt x="172" y="36"/>
                    </a:lnTo>
                    <a:lnTo>
                      <a:pt x="166" y="28"/>
                    </a:lnTo>
                    <a:lnTo>
                      <a:pt x="158" y="23"/>
                    </a:lnTo>
                    <a:lnTo>
                      <a:pt x="151" y="17"/>
                    </a:lnTo>
                    <a:lnTo>
                      <a:pt x="143" y="12"/>
                    </a:lnTo>
                    <a:lnTo>
                      <a:pt x="135" y="8"/>
                    </a:lnTo>
                    <a:lnTo>
                      <a:pt x="126" y="5"/>
                    </a:lnTo>
                    <a:lnTo>
                      <a:pt x="116" y="2"/>
                    </a:lnTo>
                    <a:lnTo>
                      <a:pt x="107" y="1"/>
                    </a:lnTo>
                    <a:lnTo>
                      <a:pt x="97" y="0"/>
                    </a:lnTo>
                    <a:lnTo>
                      <a:pt x="97" y="70"/>
                    </a:lnTo>
                    <a:lnTo>
                      <a:pt x="97" y="70"/>
                    </a:lnTo>
                    <a:lnTo>
                      <a:pt x="103" y="70"/>
                    </a:lnTo>
                    <a:lnTo>
                      <a:pt x="108" y="71"/>
                    </a:lnTo>
                    <a:lnTo>
                      <a:pt x="112" y="74"/>
                    </a:lnTo>
                    <a:lnTo>
                      <a:pt x="116" y="78"/>
                    </a:lnTo>
                    <a:lnTo>
                      <a:pt x="120" y="82"/>
                    </a:lnTo>
                    <a:lnTo>
                      <a:pt x="123" y="86"/>
                    </a:lnTo>
                    <a:lnTo>
                      <a:pt x="124" y="91"/>
                    </a:lnTo>
                    <a:lnTo>
                      <a:pt x="124" y="97"/>
                    </a:lnTo>
                    <a:lnTo>
                      <a:pt x="124" y="97"/>
                    </a:lnTo>
                    <a:lnTo>
                      <a:pt x="124" y="104"/>
                    </a:lnTo>
                    <a:lnTo>
                      <a:pt x="123" y="109"/>
                    </a:lnTo>
                    <a:lnTo>
                      <a:pt x="120" y="113"/>
                    </a:lnTo>
                    <a:lnTo>
                      <a:pt x="116" y="117"/>
                    </a:lnTo>
                    <a:lnTo>
                      <a:pt x="112" y="121"/>
                    </a:lnTo>
                    <a:lnTo>
                      <a:pt x="108" y="124"/>
                    </a:lnTo>
                    <a:lnTo>
                      <a:pt x="103" y="125"/>
                    </a:lnTo>
                    <a:lnTo>
                      <a:pt x="97" y="125"/>
                    </a:lnTo>
                    <a:lnTo>
                      <a:pt x="97" y="195"/>
                    </a:lnTo>
                    <a:close/>
                    <a:moveTo>
                      <a:pt x="97" y="0"/>
                    </a:moveTo>
                    <a:lnTo>
                      <a:pt x="97" y="0"/>
                    </a:lnTo>
                    <a:lnTo>
                      <a:pt x="87" y="1"/>
                    </a:lnTo>
                    <a:lnTo>
                      <a:pt x="77" y="2"/>
                    </a:lnTo>
                    <a:lnTo>
                      <a:pt x="68" y="5"/>
                    </a:lnTo>
                    <a:lnTo>
                      <a:pt x="60" y="8"/>
                    </a:lnTo>
                    <a:lnTo>
                      <a:pt x="50" y="12"/>
                    </a:lnTo>
                    <a:lnTo>
                      <a:pt x="42" y="17"/>
                    </a:lnTo>
                    <a:lnTo>
                      <a:pt x="35" y="23"/>
                    </a:lnTo>
                    <a:lnTo>
                      <a:pt x="29" y="28"/>
                    </a:lnTo>
                    <a:lnTo>
                      <a:pt x="22" y="36"/>
                    </a:lnTo>
                    <a:lnTo>
                      <a:pt x="16" y="43"/>
                    </a:lnTo>
                    <a:lnTo>
                      <a:pt x="11" y="51"/>
                    </a:lnTo>
                    <a:lnTo>
                      <a:pt x="7" y="59"/>
                    </a:lnTo>
                    <a:lnTo>
                      <a:pt x="4" y="68"/>
                    </a:lnTo>
                    <a:lnTo>
                      <a:pt x="2" y="78"/>
                    </a:lnTo>
                    <a:lnTo>
                      <a:pt x="0" y="87"/>
                    </a:lnTo>
                    <a:lnTo>
                      <a:pt x="0" y="97"/>
                    </a:lnTo>
                    <a:lnTo>
                      <a:pt x="0" y="97"/>
                    </a:lnTo>
                    <a:lnTo>
                      <a:pt x="0" y="108"/>
                    </a:lnTo>
                    <a:lnTo>
                      <a:pt x="2" y="117"/>
                    </a:lnTo>
                    <a:lnTo>
                      <a:pt x="4" y="126"/>
                    </a:lnTo>
                    <a:lnTo>
                      <a:pt x="7" y="136"/>
                    </a:lnTo>
                    <a:lnTo>
                      <a:pt x="11" y="144"/>
                    </a:lnTo>
                    <a:lnTo>
                      <a:pt x="16" y="152"/>
                    </a:lnTo>
                    <a:lnTo>
                      <a:pt x="22" y="159"/>
                    </a:lnTo>
                    <a:lnTo>
                      <a:pt x="29" y="166"/>
                    </a:lnTo>
                    <a:lnTo>
                      <a:pt x="35" y="172"/>
                    </a:lnTo>
                    <a:lnTo>
                      <a:pt x="42" y="178"/>
                    </a:lnTo>
                    <a:lnTo>
                      <a:pt x="50" y="183"/>
                    </a:lnTo>
                    <a:lnTo>
                      <a:pt x="60" y="187"/>
                    </a:lnTo>
                    <a:lnTo>
                      <a:pt x="68" y="190"/>
                    </a:lnTo>
                    <a:lnTo>
                      <a:pt x="77" y="193"/>
                    </a:lnTo>
                    <a:lnTo>
                      <a:pt x="87" y="194"/>
                    </a:lnTo>
                    <a:lnTo>
                      <a:pt x="97" y="195"/>
                    </a:lnTo>
                    <a:lnTo>
                      <a:pt x="97" y="125"/>
                    </a:lnTo>
                    <a:lnTo>
                      <a:pt x="97" y="125"/>
                    </a:lnTo>
                    <a:lnTo>
                      <a:pt x="91" y="125"/>
                    </a:lnTo>
                    <a:lnTo>
                      <a:pt x="85" y="124"/>
                    </a:lnTo>
                    <a:lnTo>
                      <a:pt x="81" y="121"/>
                    </a:lnTo>
                    <a:lnTo>
                      <a:pt x="77" y="117"/>
                    </a:lnTo>
                    <a:lnTo>
                      <a:pt x="73" y="113"/>
                    </a:lnTo>
                    <a:lnTo>
                      <a:pt x="70" y="109"/>
                    </a:lnTo>
                    <a:lnTo>
                      <a:pt x="69" y="104"/>
                    </a:lnTo>
                    <a:lnTo>
                      <a:pt x="69" y="97"/>
                    </a:lnTo>
                    <a:lnTo>
                      <a:pt x="69" y="97"/>
                    </a:lnTo>
                    <a:lnTo>
                      <a:pt x="69" y="91"/>
                    </a:lnTo>
                    <a:lnTo>
                      <a:pt x="70" y="86"/>
                    </a:lnTo>
                    <a:lnTo>
                      <a:pt x="73" y="82"/>
                    </a:lnTo>
                    <a:lnTo>
                      <a:pt x="77" y="78"/>
                    </a:lnTo>
                    <a:lnTo>
                      <a:pt x="81" y="74"/>
                    </a:lnTo>
                    <a:lnTo>
                      <a:pt x="85" y="71"/>
                    </a:lnTo>
                    <a:lnTo>
                      <a:pt x="91" y="70"/>
                    </a:lnTo>
                    <a:lnTo>
                      <a:pt x="97" y="70"/>
                    </a:lnTo>
                    <a:lnTo>
                      <a:pt x="97"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468"/>
              <p:cNvSpPr>
                <a:spLocks noEditPoints="1"/>
              </p:cNvSpPr>
              <p:nvPr/>
            </p:nvSpPr>
            <p:spPr bwMode="auto">
              <a:xfrm>
                <a:off x="7040563" y="3411538"/>
                <a:ext cx="69850" cy="71438"/>
              </a:xfrm>
              <a:custGeom>
                <a:avLst/>
                <a:gdLst>
                  <a:gd name="T0" fmla="*/ 22 w 44"/>
                  <a:gd name="T1" fmla="*/ 45 h 45"/>
                  <a:gd name="T2" fmla="*/ 22 w 44"/>
                  <a:gd name="T3" fmla="*/ 45 h 45"/>
                  <a:gd name="T4" fmla="*/ 27 w 44"/>
                  <a:gd name="T5" fmla="*/ 45 h 45"/>
                  <a:gd name="T6" fmla="*/ 31 w 44"/>
                  <a:gd name="T7" fmla="*/ 43 h 45"/>
                  <a:gd name="T8" fmla="*/ 35 w 44"/>
                  <a:gd name="T9" fmla="*/ 41 h 45"/>
                  <a:gd name="T10" fmla="*/ 37 w 44"/>
                  <a:gd name="T11" fmla="*/ 38 h 45"/>
                  <a:gd name="T12" fmla="*/ 40 w 44"/>
                  <a:gd name="T13" fmla="*/ 35 h 45"/>
                  <a:gd name="T14" fmla="*/ 43 w 44"/>
                  <a:gd name="T15" fmla="*/ 31 h 45"/>
                  <a:gd name="T16" fmla="*/ 44 w 44"/>
                  <a:gd name="T17" fmla="*/ 27 h 45"/>
                  <a:gd name="T18" fmla="*/ 44 w 44"/>
                  <a:gd name="T19" fmla="*/ 22 h 45"/>
                  <a:gd name="T20" fmla="*/ 44 w 44"/>
                  <a:gd name="T21" fmla="*/ 22 h 45"/>
                  <a:gd name="T22" fmla="*/ 44 w 44"/>
                  <a:gd name="T23" fmla="*/ 18 h 45"/>
                  <a:gd name="T24" fmla="*/ 43 w 44"/>
                  <a:gd name="T25" fmla="*/ 14 h 45"/>
                  <a:gd name="T26" fmla="*/ 40 w 44"/>
                  <a:gd name="T27" fmla="*/ 10 h 45"/>
                  <a:gd name="T28" fmla="*/ 37 w 44"/>
                  <a:gd name="T29" fmla="*/ 7 h 45"/>
                  <a:gd name="T30" fmla="*/ 35 w 44"/>
                  <a:gd name="T31" fmla="*/ 4 h 45"/>
                  <a:gd name="T32" fmla="*/ 31 w 44"/>
                  <a:gd name="T33" fmla="*/ 2 h 45"/>
                  <a:gd name="T34" fmla="*/ 27 w 44"/>
                  <a:gd name="T35" fmla="*/ 0 h 45"/>
                  <a:gd name="T36" fmla="*/ 22 w 44"/>
                  <a:gd name="T37" fmla="*/ 0 h 45"/>
                  <a:gd name="T38" fmla="*/ 22 w 44"/>
                  <a:gd name="T39" fmla="*/ 7 h 45"/>
                  <a:gd name="T40" fmla="*/ 22 w 44"/>
                  <a:gd name="T41" fmla="*/ 7 h 45"/>
                  <a:gd name="T42" fmla="*/ 28 w 44"/>
                  <a:gd name="T43" fmla="*/ 8 h 45"/>
                  <a:gd name="T44" fmla="*/ 33 w 44"/>
                  <a:gd name="T45" fmla="*/ 11 h 45"/>
                  <a:gd name="T46" fmla="*/ 37 w 44"/>
                  <a:gd name="T47" fmla="*/ 16 h 45"/>
                  <a:gd name="T48" fmla="*/ 37 w 44"/>
                  <a:gd name="T49" fmla="*/ 22 h 45"/>
                  <a:gd name="T50" fmla="*/ 37 w 44"/>
                  <a:gd name="T51" fmla="*/ 22 h 45"/>
                  <a:gd name="T52" fmla="*/ 37 w 44"/>
                  <a:gd name="T53" fmla="*/ 29 h 45"/>
                  <a:gd name="T54" fmla="*/ 33 w 44"/>
                  <a:gd name="T55" fmla="*/ 34 h 45"/>
                  <a:gd name="T56" fmla="*/ 28 w 44"/>
                  <a:gd name="T57" fmla="*/ 37 h 45"/>
                  <a:gd name="T58" fmla="*/ 22 w 44"/>
                  <a:gd name="T59" fmla="*/ 38 h 45"/>
                  <a:gd name="T60" fmla="*/ 22 w 44"/>
                  <a:gd name="T61" fmla="*/ 45 h 45"/>
                  <a:gd name="T62" fmla="*/ 22 w 44"/>
                  <a:gd name="T63" fmla="*/ 0 h 45"/>
                  <a:gd name="T64" fmla="*/ 22 w 44"/>
                  <a:gd name="T65" fmla="*/ 0 h 45"/>
                  <a:gd name="T66" fmla="*/ 17 w 44"/>
                  <a:gd name="T67" fmla="*/ 0 h 45"/>
                  <a:gd name="T68" fmla="*/ 13 w 44"/>
                  <a:gd name="T69" fmla="*/ 2 h 45"/>
                  <a:gd name="T70" fmla="*/ 9 w 44"/>
                  <a:gd name="T71" fmla="*/ 4 h 45"/>
                  <a:gd name="T72" fmla="*/ 6 w 44"/>
                  <a:gd name="T73" fmla="*/ 7 h 45"/>
                  <a:gd name="T74" fmla="*/ 4 w 44"/>
                  <a:gd name="T75" fmla="*/ 10 h 45"/>
                  <a:gd name="T76" fmla="*/ 1 w 44"/>
                  <a:gd name="T77" fmla="*/ 14 h 45"/>
                  <a:gd name="T78" fmla="*/ 0 w 44"/>
                  <a:gd name="T79" fmla="*/ 18 h 45"/>
                  <a:gd name="T80" fmla="*/ 0 w 44"/>
                  <a:gd name="T81" fmla="*/ 22 h 45"/>
                  <a:gd name="T82" fmla="*/ 0 w 44"/>
                  <a:gd name="T83" fmla="*/ 22 h 45"/>
                  <a:gd name="T84" fmla="*/ 0 w 44"/>
                  <a:gd name="T85" fmla="*/ 27 h 45"/>
                  <a:gd name="T86" fmla="*/ 1 w 44"/>
                  <a:gd name="T87" fmla="*/ 31 h 45"/>
                  <a:gd name="T88" fmla="*/ 4 w 44"/>
                  <a:gd name="T89" fmla="*/ 35 h 45"/>
                  <a:gd name="T90" fmla="*/ 6 w 44"/>
                  <a:gd name="T91" fmla="*/ 38 h 45"/>
                  <a:gd name="T92" fmla="*/ 9 w 44"/>
                  <a:gd name="T93" fmla="*/ 41 h 45"/>
                  <a:gd name="T94" fmla="*/ 13 w 44"/>
                  <a:gd name="T95" fmla="*/ 43 h 45"/>
                  <a:gd name="T96" fmla="*/ 17 w 44"/>
                  <a:gd name="T97" fmla="*/ 45 h 45"/>
                  <a:gd name="T98" fmla="*/ 22 w 44"/>
                  <a:gd name="T99" fmla="*/ 45 h 45"/>
                  <a:gd name="T100" fmla="*/ 22 w 44"/>
                  <a:gd name="T101" fmla="*/ 38 h 45"/>
                  <a:gd name="T102" fmla="*/ 22 w 44"/>
                  <a:gd name="T103" fmla="*/ 38 h 45"/>
                  <a:gd name="T104" fmla="*/ 16 w 44"/>
                  <a:gd name="T105" fmla="*/ 37 h 45"/>
                  <a:gd name="T106" fmla="*/ 10 w 44"/>
                  <a:gd name="T107" fmla="*/ 34 h 45"/>
                  <a:gd name="T108" fmla="*/ 8 w 44"/>
                  <a:gd name="T109" fmla="*/ 29 h 45"/>
                  <a:gd name="T110" fmla="*/ 6 w 44"/>
                  <a:gd name="T111" fmla="*/ 22 h 45"/>
                  <a:gd name="T112" fmla="*/ 6 w 44"/>
                  <a:gd name="T113" fmla="*/ 22 h 45"/>
                  <a:gd name="T114" fmla="*/ 8 w 44"/>
                  <a:gd name="T115" fmla="*/ 16 h 45"/>
                  <a:gd name="T116" fmla="*/ 10 w 44"/>
                  <a:gd name="T117" fmla="*/ 11 h 45"/>
                  <a:gd name="T118" fmla="*/ 16 w 44"/>
                  <a:gd name="T119" fmla="*/ 8 h 45"/>
                  <a:gd name="T120" fmla="*/ 22 w 44"/>
                  <a:gd name="T121" fmla="*/ 7 h 45"/>
                  <a:gd name="T122" fmla="*/ 22 w 44"/>
                  <a:gd name="T12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45">
                    <a:moveTo>
                      <a:pt x="22" y="45"/>
                    </a:moveTo>
                    <a:lnTo>
                      <a:pt x="22" y="45"/>
                    </a:lnTo>
                    <a:lnTo>
                      <a:pt x="27" y="45"/>
                    </a:lnTo>
                    <a:lnTo>
                      <a:pt x="31" y="43"/>
                    </a:lnTo>
                    <a:lnTo>
                      <a:pt x="35" y="41"/>
                    </a:lnTo>
                    <a:lnTo>
                      <a:pt x="37" y="38"/>
                    </a:lnTo>
                    <a:lnTo>
                      <a:pt x="40" y="35"/>
                    </a:lnTo>
                    <a:lnTo>
                      <a:pt x="43" y="31"/>
                    </a:lnTo>
                    <a:lnTo>
                      <a:pt x="44" y="27"/>
                    </a:lnTo>
                    <a:lnTo>
                      <a:pt x="44" y="22"/>
                    </a:lnTo>
                    <a:lnTo>
                      <a:pt x="44" y="22"/>
                    </a:lnTo>
                    <a:lnTo>
                      <a:pt x="44" y="18"/>
                    </a:lnTo>
                    <a:lnTo>
                      <a:pt x="43" y="14"/>
                    </a:lnTo>
                    <a:lnTo>
                      <a:pt x="40" y="10"/>
                    </a:lnTo>
                    <a:lnTo>
                      <a:pt x="37" y="7"/>
                    </a:lnTo>
                    <a:lnTo>
                      <a:pt x="35" y="4"/>
                    </a:lnTo>
                    <a:lnTo>
                      <a:pt x="31" y="2"/>
                    </a:lnTo>
                    <a:lnTo>
                      <a:pt x="27" y="0"/>
                    </a:lnTo>
                    <a:lnTo>
                      <a:pt x="22" y="0"/>
                    </a:lnTo>
                    <a:lnTo>
                      <a:pt x="22" y="7"/>
                    </a:lnTo>
                    <a:lnTo>
                      <a:pt x="22" y="7"/>
                    </a:lnTo>
                    <a:lnTo>
                      <a:pt x="28" y="8"/>
                    </a:lnTo>
                    <a:lnTo>
                      <a:pt x="33" y="11"/>
                    </a:lnTo>
                    <a:lnTo>
                      <a:pt x="37" y="16"/>
                    </a:lnTo>
                    <a:lnTo>
                      <a:pt x="37" y="22"/>
                    </a:lnTo>
                    <a:lnTo>
                      <a:pt x="37" y="22"/>
                    </a:lnTo>
                    <a:lnTo>
                      <a:pt x="37" y="29"/>
                    </a:lnTo>
                    <a:lnTo>
                      <a:pt x="33" y="34"/>
                    </a:lnTo>
                    <a:lnTo>
                      <a:pt x="28" y="37"/>
                    </a:lnTo>
                    <a:lnTo>
                      <a:pt x="22" y="38"/>
                    </a:lnTo>
                    <a:lnTo>
                      <a:pt x="22" y="45"/>
                    </a:lnTo>
                    <a:close/>
                    <a:moveTo>
                      <a:pt x="22" y="0"/>
                    </a:moveTo>
                    <a:lnTo>
                      <a:pt x="22" y="0"/>
                    </a:lnTo>
                    <a:lnTo>
                      <a:pt x="17" y="0"/>
                    </a:lnTo>
                    <a:lnTo>
                      <a:pt x="13" y="2"/>
                    </a:lnTo>
                    <a:lnTo>
                      <a:pt x="9" y="4"/>
                    </a:lnTo>
                    <a:lnTo>
                      <a:pt x="6" y="7"/>
                    </a:lnTo>
                    <a:lnTo>
                      <a:pt x="4" y="10"/>
                    </a:lnTo>
                    <a:lnTo>
                      <a:pt x="1" y="14"/>
                    </a:lnTo>
                    <a:lnTo>
                      <a:pt x="0" y="18"/>
                    </a:lnTo>
                    <a:lnTo>
                      <a:pt x="0" y="22"/>
                    </a:lnTo>
                    <a:lnTo>
                      <a:pt x="0" y="22"/>
                    </a:lnTo>
                    <a:lnTo>
                      <a:pt x="0" y="27"/>
                    </a:lnTo>
                    <a:lnTo>
                      <a:pt x="1" y="31"/>
                    </a:lnTo>
                    <a:lnTo>
                      <a:pt x="4" y="35"/>
                    </a:lnTo>
                    <a:lnTo>
                      <a:pt x="6" y="38"/>
                    </a:lnTo>
                    <a:lnTo>
                      <a:pt x="9" y="41"/>
                    </a:lnTo>
                    <a:lnTo>
                      <a:pt x="13" y="43"/>
                    </a:lnTo>
                    <a:lnTo>
                      <a:pt x="17" y="45"/>
                    </a:lnTo>
                    <a:lnTo>
                      <a:pt x="22" y="45"/>
                    </a:lnTo>
                    <a:lnTo>
                      <a:pt x="22" y="38"/>
                    </a:lnTo>
                    <a:lnTo>
                      <a:pt x="22" y="38"/>
                    </a:lnTo>
                    <a:lnTo>
                      <a:pt x="16" y="37"/>
                    </a:lnTo>
                    <a:lnTo>
                      <a:pt x="10" y="34"/>
                    </a:lnTo>
                    <a:lnTo>
                      <a:pt x="8" y="29"/>
                    </a:lnTo>
                    <a:lnTo>
                      <a:pt x="6" y="22"/>
                    </a:lnTo>
                    <a:lnTo>
                      <a:pt x="6" y="22"/>
                    </a:lnTo>
                    <a:lnTo>
                      <a:pt x="8" y="16"/>
                    </a:lnTo>
                    <a:lnTo>
                      <a:pt x="10" y="11"/>
                    </a:lnTo>
                    <a:lnTo>
                      <a:pt x="16" y="8"/>
                    </a:lnTo>
                    <a:lnTo>
                      <a:pt x="22" y="7"/>
                    </a:lnTo>
                    <a:lnTo>
                      <a:pt x="22"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Rectangle 469"/>
              <p:cNvSpPr>
                <a:spLocks noChangeArrowheads="1"/>
              </p:cNvSpPr>
              <p:nvPr/>
            </p:nvSpPr>
            <p:spPr bwMode="auto">
              <a:xfrm>
                <a:off x="4354513" y="1649412"/>
                <a:ext cx="436562" cy="280988"/>
              </a:xfrm>
              <a:prstGeom prst="rect">
                <a:avLst/>
              </a:prstGeom>
              <a:solidFill>
                <a:srgbClr val="75A8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470"/>
              <p:cNvSpPr>
                <a:spLocks/>
              </p:cNvSpPr>
              <p:nvPr/>
            </p:nvSpPr>
            <p:spPr bwMode="auto">
              <a:xfrm>
                <a:off x="4389438" y="1966912"/>
                <a:ext cx="69850" cy="46038"/>
              </a:xfrm>
              <a:custGeom>
                <a:avLst/>
                <a:gdLst>
                  <a:gd name="T0" fmla="*/ 4 w 44"/>
                  <a:gd name="T1" fmla="*/ 29 h 29"/>
                  <a:gd name="T2" fmla="*/ 5 w 44"/>
                  <a:gd name="T3" fmla="*/ 29 h 29"/>
                  <a:gd name="T4" fmla="*/ 39 w 44"/>
                  <a:gd name="T5" fmla="*/ 29 h 29"/>
                  <a:gd name="T6" fmla="*/ 40 w 44"/>
                  <a:gd name="T7" fmla="*/ 29 h 29"/>
                  <a:gd name="T8" fmla="*/ 40 w 44"/>
                  <a:gd name="T9" fmla="*/ 29 h 29"/>
                  <a:gd name="T10" fmla="*/ 44 w 44"/>
                  <a:gd name="T11" fmla="*/ 26 h 29"/>
                  <a:gd name="T12" fmla="*/ 44 w 44"/>
                  <a:gd name="T13" fmla="*/ 26 h 29"/>
                  <a:gd name="T14" fmla="*/ 44 w 44"/>
                  <a:gd name="T15" fmla="*/ 23 h 29"/>
                  <a:gd name="T16" fmla="*/ 44 w 44"/>
                  <a:gd name="T17" fmla="*/ 23 h 29"/>
                  <a:gd name="T18" fmla="*/ 43 w 44"/>
                  <a:gd name="T19" fmla="*/ 18 h 29"/>
                  <a:gd name="T20" fmla="*/ 41 w 44"/>
                  <a:gd name="T21" fmla="*/ 14 h 29"/>
                  <a:gd name="T22" fmla="*/ 40 w 44"/>
                  <a:gd name="T23" fmla="*/ 11 h 29"/>
                  <a:gd name="T24" fmla="*/ 37 w 44"/>
                  <a:gd name="T25" fmla="*/ 7 h 29"/>
                  <a:gd name="T26" fmla="*/ 35 w 44"/>
                  <a:gd name="T27" fmla="*/ 4 h 29"/>
                  <a:gd name="T28" fmla="*/ 31 w 44"/>
                  <a:gd name="T29" fmla="*/ 3 h 29"/>
                  <a:gd name="T30" fmla="*/ 27 w 44"/>
                  <a:gd name="T31" fmla="*/ 2 h 29"/>
                  <a:gd name="T32" fmla="*/ 21 w 44"/>
                  <a:gd name="T33" fmla="*/ 0 h 29"/>
                  <a:gd name="T34" fmla="*/ 21 w 44"/>
                  <a:gd name="T35" fmla="*/ 0 h 29"/>
                  <a:gd name="T36" fmla="*/ 17 w 44"/>
                  <a:gd name="T37" fmla="*/ 2 h 29"/>
                  <a:gd name="T38" fmla="*/ 13 w 44"/>
                  <a:gd name="T39" fmla="*/ 3 h 29"/>
                  <a:gd name="T40" fmla="*/ 9 w 44"/>
                  <a:gd name="T41" fmla="*/ 4 h 29"/>
                  <a:gd name="T42" fmla="*/ 6 w 44"/>
                  <a:gd name="T43" fmla="*/ 7 h 29"/>
                  <a:gd name="T44" fmla="*/ 4 w 44"/>
                  <a:gd name="T45" fmla="*/ 11 h 29"/>
                  <a:gd name="T46" fmla="*/ 1 w 44"/>
                  <a:gd name="T47" fmla="*/ 14 h 29"/>
                  <a:gd name="T48" fmla="*/ 1 w 44"/>
                  <a:gd name="T49" fmla="*/ 18 h 29"/>
                  <a:gd name="T50" fmla="*/ 0 w 44"/>
                  <a:gd name="T51" fmla="*/ 23 h 29"/>
                  <a:gd name="T52" fmla="*/ 0 w 44"/>
                  <a:gd name="T53" fmla="*/ 23 h 29"/>
                  <a:gd name="T54" fmla="*/ 0 w 44"/>
                  <a:gd name="T55" fmla="*/ 26 h 29"/>
                  <a:gd name="T56" fmla="*/ 0 w 44"/>
                  <a:gd name="T57" fmla="*/ 26 h 29"/>
                  <a:gd name="T58" fmla="*/ 4 w 44"/>
                  <a:gd name="T59" fmla="*/ 29 h 29"/>
                  <a:gd name="T60" fmla="*/ 4 w 44"/>
                  <a:gd name="T6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29">
                    <a:moveTo>
                      <a:pt x="4" y="29"/>
                    </a:moveTo>
                    <a:lnTo>
                      <a:pt x="5" y="29"/>
                    </a:lnTo>
                    <a:lnTo>
                      <a:pt x="39" y="29"/>
                    </a:lnTo>
                    <a:lnTo>
                      <a:pt x="40" y="29"/>
                    </a:lnTo>
                    <a:lnTo>
                      <a:pt x="40" y="29"/>
                    </a:lnTo>
                    <a:lnTo>
                      <a:pt x="44" y="26"/>
                    </a:lnTo>
                    <a:lnTo>
                      <a:pt x="44" y="26"/>
                    </a:lnTo>
                    <a:lnTo>
                      <a:pt x="44" y="23"/>
                    </a:lnTo>
                    <a:lnTo>
                      <a:pt x="44" y="23"/>
                    </a:lnTo>
                    <a:lnTo>
                      <a:pt x="43" y="18"/>
                    </a:lnTo>
                    <a:lnTo>
                      <a:pt x="41" y="14"/>
                    </a:lnTo>
                    <a:lnTo>
                      <a:pt x="40" y="11"/>
                    </a:lnTo>
                    <a:lnTo>
                      <a:pt x="37" y="7"/>
                    </a:lnTo>
                    <a:lnTo>
                      <a:pt x="35" y="4"/>
                    </a:lnTo>
                    <a:lnTo>
                      <a:pt x="31" y="3"/>
                    </a:lnTo>
                    <a:lnTo>
                      <a:pt x="27" y="2"/>
                    </a:lnTo>
                    <a:lnTo>
                      <a:pt x="21" y="0"/>
                    </a:lnTo>
                    <a:lnTo>
                      <a:pt x="21" y="0"/>
                    </a:lnTo>
                    <a:lnTo>
                      <a:pt x="17" y="2"/>
                    </a:lnTo>
                    <a:lnTo>
                      <a:pt x="13" y="3"/>
                    </a:lnTo>
                    <a:lnTo>
                      <a:pt x="9" y="4"/>
                    </a:lnTo>
                    <a:lnTo>
                      <a:pt x="6" y="7"/>
                    </a:lnTo>
                    <a:lnTo>
                      <a:pt x="4" y="11"/>
                    </a:lnTo>
                    <a:lnTo>
                      <a:pt x="1" y="14"/>
                    </a:lnTo>
                    <a:lnTo>
                      <a:pt x="1" y="18"/>
                    </a:lnTo>
                    <a:lnTo>
                      <a:pt x="0" y="23"/>
                    </a:lnTo>
                    <a:lnTo>
                      <a:pt x="0" y="23"/>
                    </a:lnTo>
                    <a:lnTo>
                      <a:pt x="0" y="26"/>
                    </a:lnTo>
                    <a:lnTo>
                      <a:pt x="0" y="26"/>
                    </a:lnTo>
                    <a:lnTo>
                      <a:pt x="4" y="29"/>
                    </a:lnTo>
                    <a:lnTo>
                      <a:pt x="4" y="29"/>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471"/>
              <p:cNvSpPr>
                <a:spLocks/>
              </p:cNvSpPr>
              <p:nvPr/>
            </p:nvSpPr>
            <p:spPr bwMode="auto">
              <a:xfrm>
                <a:off x="4538663" y="1966912"/>
                <a:ext cx="68262" cy="46038"/>
              </a:xfrm>
              <a:custGeom>
                <a:avLst/>
                <a:gdLst>
                  <a:gd name="T0" fmla="*/ 3 w 43"/>
                  <a:gd name="T1" fmla="*/ 29 h 29"/>
                  <a:gd name="T2" fmla="*/ 4 w 43"/>
                  <a:gd name="T3" fmla="*/ 29 h 29"/>
                  <a:gd name="T4" fmla="*/ 39 w 43"/>
                  <a:gd name="T5" fmla="*/ 29 h 29"/>
                  <a:gd name="T6" fmla="*/ 41 w 43"/>
                  <a:gd name="T7" fmla="*/ 29 h 29"/>
                  <a:gd name="T8" fmla="*/ 41 w 43"/>
                  <a:gd name="T9" fmla="*/ 29 h 29"/>
                  <a:gd name="T10" fmla="*/ 43 w 43"/>
                  <a:gd name="T11" fmla="*/ 26 h 29"/>
                  <a:gd name="T12" fmla="*/ 43 w 43"/>
                  <a:gd name="T13" fmla="*/ 26 h 29"/>
                  <a:gd name="T14" fmla="*/ 43 w 43"/>
                  <a:gd name="T15" fmla="*/ 23 h 29"/>
                  <a:gd name="T16" fmla="*/ 43 w 43"/>
                  <a:gd name="T17" fmla="*/ 23 h 29"/>
                  <a:gd name="T18" fmla="*/ 43 w 43"/>
                  <a:gd name="T19" fmla="*/ 18 h 29"/>
                  <a:gd name="T20" fmla="*/ 42 w 43"/>
                  <a:gd name="T21" fmla="*/ 14 h 29"/>
                  <a:gd name="T22" fmla="*/ 39 w 43"/>
                  <a:gd name="T23" fmla="*/ 11 h 29"/>
                  <a:gd name="T24" fmla="*/ 36 w 43"/>
                  <a:gd name="T25" fmla="*/ 7 h 29"/>
                  <a:gd name="T26" fmla="*/ 34 w 43"/>
                  <a:gd name="T27" fmla="*/ 4 h 29"/>
                  <a:gd name="T28" fmla="*/ 30 w 43"/>
                  <a:gd name="T29" fmla="*/ 3 h 29"/>
                  <a:gd name="T30" fmla="*/ 26 w 43"/>
                  <a:gd name="T31" fmla="*/ 2 h 29"/>
                  <a:gd name="T32" fmla="*/ 22 w 43"/>
                  <a:gd name="T33" fmla="*/ 0 h 29"/>
                  <a:gd name="T34" fmla="*/ 22 w 43"/>
                  <a:gd name="T35" fmla="*/ 0 h 29"/>
                  <a:gd name="T36" fmla="*/ 18 w 43"/>
                  <a:gd name="T37" fmla="*/ 2 h 29"/>
                  <a:gd name="T38" fmla="*/ 14 w 43"/>
                  <a:gd name="T39" fmla="*/ 3 h 29"/>
                  <a:gd name="T40" fmla="*/ 9 w 43"/>
                  <a:gd name="T41" fmla="*/ 4 h 29"/>
                  <a:gd name="T42" fmla="*/ 5 w 43"/>
                  <a:gd name="T43" fmla="*/ 7 h 29"/>
                  <a:gd name="T44" fmla="*/ 3 w 43"/>
                  <a:gd name="T45" fmla="*/ 11 h 29"/>
                  <a:gd name="T46" fmla="*/ 1 w 43"/>
                  <a:gd name="T47" fmla="*/ 14 h 29"/>
                  <a:gd name="T48" fmla="*/ 0 w 43"/>
                  <a:gd name="T49" fmla="*/ 18 h 29"/>
                  <a:gd name="T50" fmla="*/ 0 w 43"/>
                  <a:gd name="T51" fmla="*/ 23 h 29"/>
                  <a:gd name="T52" fmla="*/ 0 w 43"/>
                  <a:gd name="T53" fmla="*/ 23 h 29"/>
                  <a:gd name="T54" fmla="*/ 0 w 43"/>
                  <a:gd name="T55" fmla="*/ 26 h 29"/>
                  <a:gd name="T56" fmla="*/ 0 w 43"/>
                  <a:gd name="T57" fmla="*/ 26 h 29"/>
                  <a:gd name="T58" fmla="*/ 3 w 43"/>
                  <a:gd name="T59" fmla="*/ 29 h 29"/>
                  <a:gd name="T60" fmla="*/ 3 w 43"/>
                  <a:gd name="T6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29">
                    <a:moveTo>
                      <a:pt x="3" y="29"/>
                    </a:moveTo>
                    <a:lnTo>
                      <a:pt x="4" y="29"/>
                    </a:lnTo>
                    <a:lnTo>
                      <a:pt x="39" y="29"/>
                    </a:lnTo>
                    <a:lnTo>
                      <a:pt x="41" y="29"/>
                    </a:lnTo>
                    <a:lnTo>
                      <a:pt x="41" y="29"/>
                    </a:lnTo>
                    <a:lnTo>
                      <a:pt x="43" y="26"/>
                    </a:lnTo>
                    <a:lnTo>
                      <a:pt x="43" y="26"/>
                    </a:lnTo>
                    <a:lnTo>
                      <a:pt x="43" y="23"/>
                    </a:lnTo>
                    <a:lnTo>
                      <a:pt x="43" y="23"/>
                    </a:lnTo>
                    <a:lnTo>
                      <a:pt x="43" y="18"/>
                    </a:lnTo>
                    <a:lnTo>
                      <a:pt x="42" y="14"/>
                    </a:lnTo>
                    <a:lnTo>
                      <a:pt x="39" y="11"/>
                    </a:lnTo>
                    <a:lnTo>
                      <a:pt x="36" y="7"/>
                    </a:lnTo>
                    <a:lnTo>
                      <a:pt x="34" y="4"/>
                    </a:lnTo>
                    <a:lnTo>
                      <a:pt x="30" y="3"/>
                    </a:lnTo>
                    <a:lnTo>
                      <a:pt x="26" y="2"/>
                    </a:lnTo>
                    <a:lnTo>
                      <a:pt x="22" y="0"/>
                    </a:lnTo>
                    <a:lnTo>
                      <a:pt x="22" y="0"/>
                    </a:lnTo>
                    <a:lnTo>
                      <a:pt x="18" y="2"/>
                    </a:lnTo>
                    <a:lnTo>
                      <a:pt x="14" y="3"/>
                    </a:lnTo>
                    <a:lnTo>
                      <a:pt x="9" y="4"/>
                    </a:lnTo>
                    <a:lnTo>
                      <a:pt x="5" y="7"/>
                    </a:lnTo>
                    <a:lnTo>
                      <a:pt x="3" y="11"/>
                    </a:lnTo>
                    <a:lnTo>
                      <a:pt x="1" y="14"/>
                    </a:lnTo>
                    <a:lnTo>
                      <a:pt x="0" y="18"/>
                    </a:lnTo>
                    <a:lnTo>
                      <a:pt x="0" y="23"/>
                    </a:lnTo>
                    <a:lnTo>
                      <a:pt x="0" y="23"/>
                    </a:lnTo>
                    <a:lnTo>
                      <a:pt x="0" y="26"/>
                    </a:lnTo>
                    <a:lnTo>
                      <a:pt x="0" y="26"/>
                    </a:lnTo>
                    <a:lnTo>
                      <a:pt x="3" y="29"/>
                    </a:lnTo>
                    <a:lnTo>
                      <a:pt x="3" y="29"/>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472"/>
              <p:cNvSpPr>
                <a:spLocks/>
              </p:cNvSpPr>
              <p:nvPr/>
            </p:nvSpPr>
            <p:spPr bwMode="auto">
              <a:xfrm>
                <a:off x="4689475" y="1966912"/>
                <a:ext cx="69850" cy="46038"/>
              </a:xfrm>
              <a:custGeom>
                <a:avLst/>
                <a:gdLst>
                  <a:gd name="T0" fmla="*/ 2 w 44"/>
                  <a:gd name="T1" fmla="*/ 29 h 29"/>
                  <a:gd name="T2" fmla="*/ 37 w 44"/>
                  <a:gd name="T3" fmla="*/ 29 h 29"/>
                  <a:gd name="T4" fmla="*/ 39 w 44"/>
                  <a:gd name="T5" fmla="*/ 29 h 29"/>
                  <a:gd name="T6" fmla="*/ 39 w 44"/>
                  <a:gd name="T7" fmla="*/ 29 h 29"/>
                  <a:gd name="T8" fmla="*/ 44 w 44"/>
                  <a:gd name="T9" fmla="*/ 25 h 29"/>
                  <a:gd name="T10" fmla="*/ 44 w 44"/>
                  <a:gd name="T11" fmla="*/ 25 h 29"/>
                  <a:gd name="T12" fmla="*/ 44 w 44"/>
                  <a:gd name="T13" fmla="*/ 23 h 29"/>
                  <a:gd name="T14" fmla="*/ 44 w 44"/>
                  <a:gd name="T15" fmla="*/ 23 h 29"/>
                  <a:gd name="T16" fmla="*/ 43 w 44"/>
                  <a:gd name="T17" fmla="*/ 18 h 29"/>
                  <a:gd name="T18" fmla="*/ 41 w 44"/>
                  <a:gd name="T19" fmla="*/ 14 h 29"/>
                  <a:gd name="T20" fmla="*/ 40 w 44"/>
                  <a:gd name="T21" fmla="*/ 11 h 29"/>
                  <a:gd name="T22" fmla="*/ 37 w 44"/>
                  <a:gd name="T23" fmla="*/ 7 h 29"/>
                  <a:gd name="T24" fmla="*/ 35 w 44"/>
                  <a:gd name="T25" fmla="*/ 4 h 29"/>
                  <a:gd name="T26" fmla="*/ 31 w 44"/>
                  <a:gd name="T27" fmla="*/ 3 h 29"/>
                  <a:gd name="T28" fmla="*/ 27 w 44"/>
                  <a:gd name="T29" fmla="*/ 2 h 29"/>
                  <a:gd name="T30" fmla="*/ 21 w 44"/>
                  <a:gd name="T31" fmla="*/ 0 h 29"/>
                  <a:gd name="T32" fmla="*/ 21 w 44"/>
                  <a:gd name="T33" fmla="*/ 0 h 29"/>
                  <a:gd name="T34" fmla="*/ 17 w 44"/>
                  <a:gd name="T35" fmla="*/ 2 h 29"/>
                  <a:gd name="T36" fmla="*/ 13 w 44"/>
                  <a:gd name="T37" fmla="*/ 3 h 29"/>
                  <a:gd name="T38" fmla="*/ 9 w 44"/>
                  <a:gd name="T39" fmla="*/ 4 h 29"/>
                  <a:gd name="T40" fmla="*/ 6 w 44"/>
                  <a:gd name="T41" fmla="*/ 7 h 29"/>
                  <a:gd name="T42" fmla="*/ 4 w 44"/>
                  <a:gd name="T43" fmla="*/ 11 h 29"/>
                  <a:gd name="T44" fmla="*/ 1 w 44"/>
                  <a:gd name="T45" fmla="*/ 14 h 29"/>
                  <a:gd name="T46" fmla="*/ 0 w 44"/>
                  <a:gd name="T47" fmla="*/ 18 h 29"/>
                  <a:gd name="T48" fmla="*/ 0 w 44"/>
                  <a:gd name="T49" fmla="*/ 23 h 29"/>
                  <a:gd name="T50" fmla="*/ 0 w 44"/>
                  <a:gd name="T51" fmla="*/ 23 h 29"/>
                  <a:gd name="T52" fmla="*/ 0 w 44"/>
                  <a:gd name="T53" fmla="*/ 27 h 29"/>
                  <a:gd name="T54" fmla="*/ 0 w 44"/>
                  <a:gd name="T55" fmla="*/ 27 h 29"/>
                  <a:gd name="T56" fmla="*/ 2 w 44"/>
                  <a:gd name="T57" fmla="*/ 29 h 29"/>
                  <a:gd name="T58" fmla="*/ 2 w 44"/>
                  <a:gd name="T5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29">
                    <a:moveTo>
                      <a:pt x="2" y="29"/>
                    </a:moveTo>
                    <a:lnTo>
                      <a:pt x="37" y="29"/>
                    </a:lnTo>
                    <a:lnTo>
                      <a:pt x="39" y="29"/>
                    </a:lnTo>
                    <a:lnTo>
                      <a:pt x="39" y="29"/>
                    </a:lnTo>
                    <a:lnTo>
                      <a:pt x="44" y="25"/>
                    </a:lnTo>
                    <a:lnTo>
                      <a:pt x="44" y="25"/>
                    </a:lnTo>
                    <a:lnTo>
                      <a:pt x="44" y="23"/>
                    </a:lnTo>
                    <a:lnTo>
                      <a:pt x="44" y="23"/>
                    </a:lnTo>
                    <a:lnTo>
                      <a:pt x="43" y="18"/>
                    </a:lnTo>
                    <a:lnTo>
                      <a:pt x="41" y="14"/>
                    </a:lnTo>
                    <a:lnTo>
                      <a:pt x="40" y="11"/>
                    </a:lnTo>
                    <a:lnTo>
                      <a:pt x="37" y="7"/>
                    </a:lnTo>
                    <a:lnTo>
                      <a:pt x="35" y="4"/>
                    </a:lnTo>
                    <a:lnTo>
                      <a:pt x="31" y="3"/>
                    </a:lnTo>
                    <a:lnTo>
                      <a:pt x="27" y="2"/>
                    </a:lnTo>
                    <a:lnTo>
                      <a:pt x="21" y="0"/>
                    </a:lnTo>
                    <a:lnTo>
                      <a:pt x="21" y="0"/>
                    </a:lnTo>
                    <a:lnTo>
                      <a:pt x="17" y="2"/>
                    </a:lnTo>
                    <a:lnTo>
                      <a:pt x="13" y="3"/>
                    </a:lnTo>
                    <a:lnTo>
                      <a:pt x="9" y="4"/>
                    </a:lnTo>
                    <a:lnTo>
                      <a:pt x="6" y="7"/>
                    </a:lnTo>
                    <a:lnTo>
                      <a:pt x="4" y="11"/>
                    </a:lnTo>
                    <a:lnTo>
                      <a:pt x="1" y="14"/>
                    </a:lnTo>
                    <a:lnTo>
                      <a:pt x="0" y="18"/>
                    </a:lnTo>
                    <a:lnTo>
                      <a:pt x="0" y="23"/>
                    </a:lnTo>
                    <a:lnTo>
                      <a:pt x="0" y="23"/>
                    </a:lnTo>
                    <a:lnTo>
                      <a:pt x="0" y="27"/>
                    </a:lnTo>
                    <a:lnTo>
                      <a:pt x="0" y="27"/>
                    </a:lnTo>
                    <a:lnTo>
                      <a:pt x="2" y="29"/>
                    </a:lnTo>
                    <a:lnTo>
                      <a:pt x="2" y="29"/>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473"/>
              <p:cNvSpPr>
                <a:spLocks/>
              </p:cNvSpPr>
              <p:nvPr/>
            </p:nvSpPr>
            <p:spPr bwMode="auto">
              <a:xfrm>
                <a:off x="4354513" y="2012950"/>
                <a:ext cx="139700" cy="46038"/>
              </a:xfrm>
              <a:custGeom>
                <a:avLst/>
                <a:gdLst>
                  <a:gd name="T0" fmla="*/ 12 w 88"/>
                  <a:gd name="T1" fmla="*/ 0 h 29"/>
                  <a:gd name="T2" fmla="*/ 12 w 88"/>
                  <a:gd name="T3" fmla="*/ 0 h 29"/>
                  <a:gd name="T4" fmla="*/ 8 w 88"/>
                  <a:gd name="T5" fmla="*/ 0 h 29"/>
                  <a:gd name="T6" fmla="*/ 4 w 88"/>
                  <a:gd name="T7" fmla="*/ 2 h 29"/>
                  <a:gd name="T8" fmla="*/ 4 w 88"/>
                  <a:gd name="T9" fmla="*/ 2 h 29"/>
                  <a:gd name="T10" fmla="*/ 1 w 88"/>
                  <a:gd name="T11" fmla="*/ 5 h 29"/>
                  <a:gd name="T12" fmla="*/ 0 w 88"/>
                  <a:gd name="T13" fmla="*/ 10 h 29"/>
                  <a:gd name="T14" fmla="*/ 1 w 88"/>
                  <a:gd name="T15" fmla="*/ 14 h 29"/>
                  <a:gd name="T16" fmla="*/ 3 w 88"/>
                  <a:gd name="T17" fmla="*/ 19 h 29"/>
                  <a:gd name="T18" fmla="*/ 3 w 88"/>
                  <a:gd name="T19" fmla="*/ 19 h 29"/>
                  <a:gd name="T20" fmla="*/ 8 w 88"/>
                  <a:gd name="T21" fmla="*/ 23 h 29"/>
                  <a:gd name="T22" fmla="*/ 13 w 88"/>
                  <a:gd name="T23" fmla="*/ 27 h 29"/>
                  <a:gd name="T24" fmla="*/ 20 w 88"/>
                  <a:gd name="T25" fmla="*/ 28 h 29"/>
                  <a:gd name="T26" fmla="*/ 27 w 88"/>
                  <a:gd name="T27" fmla="*/ 29 h 29"/>
                  <a:gd name="T28" fmla="*/ 61 w 88"/>
                  <a:gd name="T29" fmla="*/ 29 h 29"/>
                  <a:gd name="T30" fmla="*/ 61 w 88"/>
                  <a:gd name="T31" fmla="*/ 29 h 29"/>
                  <a:gd name="T32" fmla="*/ 67 w 88"/>
                  <a:gd name="T33" fmla="*/ 28 h 29"/>
                  <a:gd name="T34" fmla="*/ 74 w 88"/>
                  <a:gd name="T35" fmla="*/ 27 h 29"/>
                  <a:gd name="T36" fmla="*/ 80 w 88"/>
                  <a:gd name="T37" fmla="*/ 23 h 29"/>
                  <a:gd name="T38" fmla="*/ 85 w 88"/>
                  <a:gd name="T39" fmla="*/ 19 h 29"/>
                  <a:gd name="T40" fmla="*/ 85 w 88"/>
                  <a:gd name="T41" fmla="*/ 19 h 29"/>
                  <a:gd name="T42" fmla="*/ 86 w 88"/>
                  <a:gd name="T43" fmla="*/ 14 h 29"/>
                  <a:gd name="T44" fmla="*/ 88 w 88"/>
                  <a:gd name="T45" fmla="*/ 10 h 29"/>
                  <a:gd name="T46" fmla="*/ 86 w 88"/>
                  <a:gd name="T47" fmla="*/ 5 h 29"/>
                  <a:gd name="T48" fmla="*/ 84 w 88"/>
                  <a:gd name="T49" fmla="*/ 2 h 29"/>
                  <a:gd name="T50" fmla="*/ 84 w 88"/>
                  <a:gd name="T51" fmla="*/ 2 h 29"/>
                  <a:gd name="T52" fmla="*/ 80 w 88"/>
                  <a:gd name="T53" fmla="*/ 0 h 29"/>
                  <a:gd name="T54" fmla="*/ 76 w 88"/>
                  <a:gd name="T55" fmla="*/ 0 h 29"/>
                  <a:gd name="T56" fmla="*/ 76 w 88"/>
                  <a:gd name="T57" fmla="*/ 0 h 29"/>
                  <a:gd name="T58" fmla="*/ 71 w 88"/>
                  <a:gd name="T59" fmla="*/ 1 h 29"/>
                  <a:gd name="T60" fmla="*/ 67 w 88"/>
                  <a:gd name="T61" fmla="*/ 4 h 29"/>
                  <a:gd name="T62" fmla="*/ 67 w 88"/>
                  <a:gd name="T63" fmla="*/ 4 h 29"/>
                  <a:gd name="T64" fmla="*/ 65 w 88"/>
                  <a:gd name="T65" fmla="*/ 5 h 29"/>
                  <a:gd name="T66" fmla="*/ 62 w 88"/>
                  <a:gd name="T67" fmla="*/ 6 h 29"/>
                  <a:gd name="T68" fmla="*/ 61 w 88"/>
                  <a:gd name="T69" fmla="*/ 6 h 29"/>
                  <a:gd name="T70" fmla="*/ 27 w 88"/>
                  <a:gd name="T71" fmla="*/ 6 h 29"/>
                  <a:gd name="T72" fmla="*/ 26 w 88"/>
                  <a:gd name="T73" fmla="*/ 6 h 29"/>
                  <a:gd name="T74" fmla="*/ 26 w 88"/>
                  <a:gd name="T75" fmla="*/ 6 h 29"/>
                  <a:gd name="T76" fmla="*/ 23 w 88"/>
                  <a:gd name="T77" fmla="*/ 5 h 29"/>
                  <a:gd name="T78" fmla="*/ 20 w 88"/>
                  <a:gd name="T79" fmla="*/ 4 h 29"/>
                  <a:gd name="T80" fmla="*/ 20 w 88"/>
                  <a:gd name="T81" fmla="*/ 4 h 29"/>
                  <a:gd name="T82" fmla="*/ 16 w 88"/>
                  <a:gd name="T83" fmla="*/ 1 h 29"/>
                  <a:gd name="T84" fmla="*/ 12 w 88"/>
                  <a:gd name="T85" fmla="*/ 0 h 29"/>
                  <a:gd name="T86" fmla="*/ 12 w 88"/>
                  <a:gd name="T8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 h="29">
                    <a:moveTo>
                      <a:pt x="12" y="0"/>
                    </a:moveTo>
                    <a:lnTo>
                      <a:pt x="12" y="0"/>
                    </a:lnTo>
                    <a:lnTo>
                      <a:pt x="8" y="0"/>
                    </a:lnTo>
                    <a:lnTo>
                      <a:pt x="4" y="2"/>
                    </a:lnTo>
                    <a:lnTo>
                      <a:pt x="4" y="2"/>
                    </a:lnTo>
                    <a:lnTo>
                      <a:pt x="1" y="5"/>
                    </a:lnTo>
                    <a:lnTo>
                      <a:pt x="0" y="10"/>
                    </a:lnTo>
                    <a:lnTo>
                      <a:pt x="1" y="14"/>
                    </a:lnTo>
                    <a:lnTo>
                      <a:pt x="3" y="19"/>
                    </a:lnTo>
                    <a:lnTo>
                      <a:pt x="3" y="19"/>
                    </a:lnTo>
                    <a:lnTo>
                      <a:pt x="8" y="23"/>
                    </a:lnTo>
                    <a:lnTo>
                      <a:pt x="13" y="27"/>
                    </a:lnTo>
                    <a:lnTo>
                      <a:pt x="20" y="28"/>
                    </a:lnTo>
                    <a:lnTo>
                      <a:pt x="27" y="29"/>
                    </a:lnTo>
                    <a:lnTo>
                      <a:pt x="61" y="29"/>
                    </a:lnTo>
                    <a:lnTo>
                      <a:pt x="61" y="29"/>
                    </a:lnTo>
                    <a:lnTo>
                      <a:pt x="67" y="28"/>
                    </a:lnTo>
                    <a:lnTo>
                      <a:pt x="74" y="27"/>
                    </a:lnTo>
                    <a:lnTo>
                      <a:pt x="80" y="23"/>
                    </a:lnTo>
                    <a:lnTo>
                      <a:pt x="85" y="19"/>
                    </a:lnTo>
                    <a:lnTo>
                      <a:pt x="85" y="19"/>
                    </a:lnTo>
                    <a:lnTo>
                      <a:pt x="86" y="14"/>
                    </a:lnTo>
                    <a:lnTo>
                      <a:pt x="88" y="10"/>
                    </a:lnTo>
                    <a:lnTo>
                      <a:pt x="86" y="5"/>
                    </a:lnTo>
                    <a:lnTo>
                      <a:pt x="84" y="2"/>
                    </a:lnTo>
                    <a:lnTo>
                      <a:pt x="84" y="2"/>
                    </a:lnTo>
                    <a:lnTo>
                      <a:pt x="80" y="0"/>
                    </a:lnTo>
                    <a:lnTo>
                      <a:pt x="76" y="0"/>
                    </a:lnTo>
                    <a:lnTo>
                      <a:pt x="76" y="0"/>
                    </a:lnTo>
                    <a:lnTo>
                      <a:pt x="71" y="1"/>
                    </a:lnTo>
                    <a:lnTo>
                      <a:pt x="67" y="4"/>
                    </a:lnTo>
                    <a:lnTo>
                      <a:pt x="67" y="4"/>
                    </a:lnTo>
                    <a:lnTo>
                      <a:pt x="65" y="5"/>
                    </a:lnTo>
                    <a:lnTo>
                      <a:pt x="62" y="6"/>
                    </a:lnTo>
                    <a:lnTo>
                      <a:pt x="61" y="6"/>
                    </a:lnTo>
                    <a:lnTo>
                      <a:pt x="27" y="6"/>
                    </a:lnTo>
                    <a:lnTo>
                      <a:pt x="26" y="6"/>
                    </a:lnTo>
                    <a:lnTo>
                      <a:pt x="26" y="6"/>
                    </a:lnTo>
                    <a:lnTo>
                      <a:pt x="23" y="5"/>
                    </a:lnTo>
                    <a:lnTo>
                      <a:pt x="20" y="4"/>
                    </a:lnTo>
                    <a:lnTo>
                      <a:pt x="20" y="4"/>
                    </a:lnTo>
                    <a:lnTo>
                      <a:pt x="16" y="1"/>
                    </a:lnTo>
                    <a:lnTo>
                      <a:pt x="12" y="0"/>
                    </a:lnTo>
                    <a:lnTo>
                      <a:pt x="12"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474"/>
              <p:cNvSpPr>
                <a:spLocks/>
              </p:cNvSpPr>
              <p:nvPr/>
            </p:nvSpPr>
            <p:spPr bwMode="auto">
              <a:xfrm>
                <a:off x="4503738" y="2012950"/>
                <a:ext cx="138112" cy="46038"/>
              </a:xfrm>
              <a:custGeom>
                <a:avLst/>
                <a:gdLst>
                  <a:gd name="T0" fmla="*/ 19 w 87"/>
                  <a:gd name="T1" fmla="*/ 2 h 29"/>
                  <a:gd name="T2" fmla="*/ 18 w 87"/>
                  <a:gd name="T3" fmla="*/ 1 h 29"/>
                  <a:gd name="T4" fmla="*/ 17 w 87"/>
                  <a:gd name="T5" fmla="*/ 1 h 29"/>
                  <a:gd name="T6" fmla="*/ 17 w 87"/>
                  <a:gd name="T7" fmla="*/ 1 h 29"/>
                  <a:gd name="T8" fmla="*/ 15 w 87"/>
                  <a:gd name="T9" fmla="*/ 0 h 29"/>
                  <a:gd name="T10" fmla="*/ 14 w 87"/>
                  <a:gd name="T11" fmla="*/ 0 h 29"/>
                  <a:gd name="T12" fmla="*/ 13 w 87"/>
                  <a:gd name="T13" fmla="*/ 0 h 29"/>
                  <a:gd name="T14" fmla="*/ 11 w 87"/>
                  <a:gd name="T15" fmla="*/ 0 h 29"/>
                  <a:gd name="T16" fmla="*/ 11 w 87"/>
                  <a:gd name="T17" fmla="*/ 0 h 29"/>
                  <a:gd name="T18" fmla="*/ 10 w 87"/>
                  <a:gd name="T19" fmla="*/ 0 h 29"/>
                  <a:gd name="T20" fmla="*/ 9 w 87"/>
                  <a:gd name="T21" fmla="*/ 0 h 29"/>
                  <a:gd name="T22" fmla="*/ 7 w 87"/>
                  <a:gd name="T23" fmla="*/ 0 h 29"/>
                  <a:gd name="T24" fmla="*/ 6 w 87"/>
                  <a:gd name="T25" fmla="*/ 1 h 29"/>
                  <a:gd name="T26" fmla="*/ 4 w 87"/>
                  <a:gd name="T27" fmla="*/ 2 h 29"/>
                  <a:gd name="T28" fmla="*/ 2 w 87"/>
                  <a:gd name="T29" fmla="*/ 5 h 29"/>
                  <a:gd name="T30" fmla="*/ 0 w 87"/>
                  <a:gd name="T31" fmla="*/ 14 h 29"/>
                  <a:gd name="T32" fmla="*/ 3 w 87"/>
                  <a:gd name="T33" fmla="*/ 19 h 29"/>
                  <a:gd name="T34" fmla="*/ 13 w 87"/>
                  <a:gd name="T35" fmla="*/ 27 h 29"/>
                  <a:gd name="T36" fmla="*/ 26 w 87"/>
                  <a:gd name="T37" fmla="*/ 29 h 29"/>
                  <a:gd name="T38" fmla="*/ 61 w 87"/>
                  <a:gd name="T39" fmla="*/ 29 h 29"/>
                  <a:gd name="T40" fmla="*/ 73 w 87"/>
                  <a:gd name="T41" fmla="*/ 27 h 29"/>
                  <a:gd name="T42" fmla="*/ 84 w 87"/>
                  <a:gd name="T43" fmla="*/ 19 h 29"/>
                  <a:gd name="T44" fmla="*/ 87 w 87"/>
                  <a:gd name="T45" fmla="*/ 14 h 29"/>
                  <a:gd name="T46" fmla="*/ 85 w 87"/>
                  <a:gd name="T47" fmla="*/ 5 h 29"/>
                  <a:gd name="T48" fmla="*/ 83 w 87"/>
                  <a:gd name="T49" fmla="*/ 2 h 29"/>
                  <a:gd name="T50" fmla="*/ 81 w 87"/>
                  <a:gd name="T51" fmla="*/ 1 h 29"/>
                  <a:gd name="T52" fmla="*/ 80 w 87"/>
                  <a:gd name="T53" fmla="*/ 0 h 29"/>
                  <a:gd name="T54" fmla="*/ 79 w 87"/>
                  <a:gd name="T55" fmla="*/ 0 h 29"/>
                  <a:gd name="T56" fmla="*/ 77 w 87"/>
                  <a:gd name="T57" fmla="*/ 0 h 29"/>
                  <a:gd name="T58" fmla="*/ 76 w 87"/>
                  <a:gd name="T59" fmla="*/ 0 h 29"/>
                  <a:gd name="T60" fmla="*/ 75 w 87"/>
                  <a:gd name="T61" fmla="*/ 0 h 29"/>
                  <a:gd name="T62" fmla="*/ 73 w 87"/>
                  <a:gd name="T63" fmla="*/ 0 h 29"/>
                  <a:gd name="T64" fmla="*/ 73 w 87"/>
                  <a:gd name="T65" fmla="*/ 0 h 29"/>
                  <a:gd name="T66" fmla="*/ 72 w 87"/>
                  <a:gd name="T67" fmla="*/ 0 h 29"/>
                  <a:gd name="T68" fmla="*/ 71 w 87"/>
                  <a:gd name="T69" fmla="*/ 1 h 29"/>
                  <a:gd name="T70" fmla="*/ 69 w 87"/>
                  <a:gd name="T71" fmla="*/ 1 h 29"/>
                  <a:gd name="T72" fmla="*/ 68 w 87"/>
                  <a:gd name="T73" fmla="*/ 2 h 29"/>
                  <a:gd name="T74" fmla="*/ 68 w 87"/>
                  <a:gd name="T75" fmla="*/ 2 h 29"/>
                  <a:gd name="T76" fmla="*/ 67 w 87"/>
                  <a:gd name="T77" fmla="*/ 4 h 29"/>
                  <a:gd name="T78" fmla="*/ 61 w 87"/>
                  <a:gd name="T79" fmla="*/ 6 h 29"/>
                  <a:gd name="T80" fmla="*/ 26 w 87"/>
                  <a:gd name="T81" fmla="*/ 6 h 29"/>
                  <a:gd name="T82" fmla="*/ 25 w 87"/>
                  <a:gd name="T83" fmla="*/ 6 h 29"/>
                  <a:gd name="T84" fmla="*/ 21 w 87"/>
                  <a:gd name="T85"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29">
                    <a:moveTo>
                      <a:pt x="19" y="2"/>
                    </a:moveTo>
                    <a:lnTo>
                      <a:pt x="19" y="2"/>
                    </a:lnTo>
                    <a:lnTo>
                      <a:pt x="18" y="2"/>
                    </a:lnTo>
                    <a:lnTo>
                      <a:pt x="18" y="1"/>
                    </a:lnTo>
                    <a:lnTo>
                      <a:pt x="18" y="1"/>
                    </a:lnTo>
                    <a:lnTo>
                      <a:pt x="17" y="1"/>
                    </a:lnTo>
                    <a:lnTo>
                      <a:pt x="17" y="1"/>
                    </a:lnTo>
                    <a:lnTo>
                      <a:pt x="17" y="1"/>
                    </a:lnTo>
                    <a:lnTo>
                      <a:pt x="15" y="0"/>
                    </a:lnTo>
                    <a:lnTo>
                      <a:pt x="15" y="0"/>
                    </a:lnTo>
                    <a:lnTo>
                      <a:pt x="14" y="0"/>
                    </a:lnTo>
                    <a:lnTo>
                      <a:pt x="14" y="0"/>
                    </a:lnTo>
                    <a:lnTo>
                      <a:pt x="13" y="0"/>
                    </a:lnTo>
                    <a:lnTo>
                      <a:pt x="13" y="0"/>
                    </a:lnTo>
                    <a:lnTo>
                      <a:pt x="11" y="0"/>
                    </a:lnTo>
                    <a:lnTo>
                      <a:pt x="11" y="0"/>
                    </a:lnTo>
                    <a:lnTo>
                      <a:pt x="11" y="0"/>
                    </a:lnTo>
                    <a:lnTo>
                      <a:pt x="11" y="0"/>
                    </a:lnTo>
                    <a:lnTo>
                      <a:pt x="10" y="0"/>
                    </a:lnTo>
                    <a:lnTo>
                      <a:pt x="10" y="0"/>
                    </a:lnTo>
                    <a:lnTo>
                      <a:pt x="10" y="0"/>
                    </a:lnTo>
                    <a:lnTo>
                      <a:pt x="9" y="0"/>
                    </a:lnTo>
                    <a:lnTo>
                      <a:pt x="7" y="0"/>
                    </a:lnTo>
                    <a:lnTo>
                      <a:pt x="7" y="0"/>
                    </a:lnTo>
                    <a:lnTo>
                      <a:pt x="6" y="1"/>
                    </a:lnTo>
                    <a:lnTo>
                      <a:pt x="6" y="1"/>
                    </a:lnTo>
                    <a:lnTo>
                      <a:pt x="6" y="1"/>
                    </a:lnTo>
                    <a:lnTo>
                      <a:pt x="4" y="2"/>
                    </a:lnTo>
                    <a:lnTo>
                      <a:pt x="4" y="2"/>
                    </a:lnTo>
                    <a:lnTo>
                      <a:pt x="2" y="5"/>
                    </a:lnTo>
                    <a:lnTo>
                      <a:pt x="0" y="10"/>
                    </a:lnTo>
                    <a:lnTo>
                      <a:pt x="0" y="14"/>
                    </a:lnTo>
                    <a:lnTo>
                      <a:pt x="3" y="19"/>
                    </a:lnTo>
                    <a:lnTo>
                      <a:pt x="3" y="19"/>
                    </a:lnTo>
                    <a:lnTo>
                      <a:pt x="7" y="23"/>
                    </a:lnTo>
                    <a:lnTo>
                      <a:pt x="13" y="27"/>
                    </a:lnTo>
                    <a:lnTo>
                      <a:pt x="19" y="28"/>
                    </a:lnTo>
                    <a:lnTo>
                      <a:pt x="26" y="29"/>
                    </a:lnTo>
                    <a:lnTo>
                      <a:pt x="61" y="29"/>
                    </a:lnTo>
                    <a:lnTo>
                      <a:pt x="61" y="29"/>
                    </a:lnTo>
                    <a:lnTo>
                      <a:pt x="68" y="28"/>
                    </a:lnTo>
                    <a:lnTo>
                      <a:pt x="73" y="27"/>
                    </a:lnTo>
                    <a:lnTo>
                      <a:pt x="79" y="23"/>
                    </a:lnTo>
                    <a:lnTo>
                      <a:pt x="84" y="19"/>
                    </a:lnTo>
                    <a:lnTo>
                      <a:pt x="84" y="19"/>
                    </a:lnTo>
                    <a:lnTo>
                      <a:pt x="87" y="14"/>
                    </a:lnTo>
                    <a:lnTo>
                      <a:pt x="87" y="10"/>
                    </a:lnTo>
                    <a:lnTo>
                      <a:pt x="85" y="5"/>
                    </a:lnTo>
                    <a:lnTo>
                      <a:pt x="83" y="2"/>
                    </a:lnTo>
                    <a:lnTo>
                      <a:pt x="83" y="2"/>
                    </a:lnTo>
                    <a:lnTo>
                      <a:pt x="81" y="1"/>
                    </a:lnTo>
                    <a:lnTo>
                      <a:pt x="81" y="1"/>
                    </a:lnTo>
                    <a:lnTo>
                      <a:pt x="81" y="1"/>
                    </a:lnTo>
                    <a:lnTo>
                      <a:pt x="80" y="0"/>
                    </a:lnTo>
                    <a:lnTo>
                      <a:pt x="79" y="0"/>
                    </a:lnTo>
                    <a:lnTo>
                      <a:pt x="79" y="0"/>
                    </a:lnTo>
                    <a:lnTo>
                      <a:pt x="77" y="0"/>
                    </a:lnTo>
                    <a:lnTo>
                      <a:pt x="77" y="0"/>
                    </a:lnTo>
                    <a:lnTo>
                      <a:pt x="77" y="0"/>
                    </a:lnTo>
                    <a:lnTo>
                      <a:pt x="76" y="0"/>
                    </a:lnTo>
                    <a:lnTo>
                      <a:pt x="76" y="0"/>
                    </a:lnTo>
                    <a:lnTo>
                      <a:pt x="75" y="0"/>
                    </a:lnTo>
                    <a:lnTo>
                      <a:pt x="75" y="0"/>
                    </a:lnTo>
                    <a:lnTo>
                      <a:pt x="73" y="0"/>
                    </a:lnTo>
                    <a:lnTo>
                      <a:pt x="73" y="0"/>
                    </a:lnTo>
                    <a:lnTo>
                      <a:pt x="73" y="0"/>
                    </a:lnTo>
                    <a:lnTo>
                      <a:pt x="72" y="0"/>
                    </a:lnTo>
                    <a:lnTo>
                      <a:pt x="72" y="0"/>
                    </a:lnTo>
                    <a:lnTo>
                      <a:pt x="71" y="1"/>
                    </a:lnTo>
                    <a:lnTo>
                      <a:pt x="71" y="1"/>
                    </a:lnTo>
                    <a:lnTo>
                      <a:pt x="69" y="1"/>
                    </a:lnTo>
                    <a:lnTo>
                      <a:pt x="69" y="1"/>
                    </a:lnTo>
                    <a:lnTo>
                      <a:pt x="69" y="1"/>
                    </a:lnTo>
                    <a:lnTo>
                      <a:pt x="68" y="2"/>
                    </a:lnTo>
                    <a:lnTo>
                      <a:pt x="68" y="2"/>
                    </a:lnTo>
                    <a:lnTo>
                      <a:pt x="68" y="2"/>
                    </a:lnTo>
                    <a:lnTo>
                      <a:pt x="67" y="4"/>
                    </a:lnTo>
                    <a:lnTo>
                      <a:pt x="67" y="4"/>
                    </a:lnTo>
                    <a:lnTo>
                      <a:pt x="64" y="5"/>
                    </a:lnTo>
                    <a:lnTo>
                      <a:pt x="61" y="6"/>
                    </a:lnTo>
                    <a:lnTo>
                      <a:pt x="61" y="6"/>
                    </a:lnTo>
                    <a:lnTo>
                      <a:pt x="26" y="6"/>
                    </a:lnTo>
                    <a:lnTo>
                      <a:pt x="25" y="6"/>
                    </a:lnTo>
                    <a:lnTo>
                      <a:pt x="25" y="6"/>
                    </a:lnTo>
                    <a:lnTo>
                      <a:pt x="22" y="5"/>
                    </a:lnTo>
                    <a:lnTo>
                      <a:pt x="21" y="4"/>
                    </a:lnTo>
                    <a:lnTo>
                      <a:pt x="19" y="2"/>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475"/>
              <p:cNvSpPr>
                <a:spLocks/>
              </p:cNvSpPr>
              <p:nvPr/>
            </p:nvSpPr>
            <p:spPr bwMode="auto">
              <a:xfrm>
                <a:off x="4652963" y="2012950"/>
                <a:ext cx="136525" cy="46038"/>
              </a:xfrm>
              <a:custGeom>
                <a:avLst/>
                <a:gdLst>
                  <a:gd name="T0" fmla="*/ 20 w 86"/>
                  <a:gd name="T1" fmla="*/ 4 h 29"/>
                  <a:gd name="T2" fmla="*/ 20 w 86"/>
                  <a:gd name="T3" fmla="*/ 4 h 29"/>
                  <a:gd name="T4" fmla="*/ 16 w 86"/>
                  <a:gd name="T5" fmla="*/ 1 h 29"/>
                  <a:gd name="T6" fmla="*/ 12 w 86"/>
                  <a:gd name="T7" fmla="*/ 0 h 29"/>
                  <a:gd name="T8" fmla="*/ 12 w 86"/>
                  <a:gd name="T9" fmla="*/ 0 h 29"/>
                  <a:gd name="T10" fmla="*/ 8 w 86"/>
                  <a:gd name="T11" fmla="*/ 0 h 29"/>
                  <a:gd name="T12" fmla="*/ 4 w 86"/>
                  <a:gd name="T13" fmla="*/ 2 h 29"/>
                  <a:gd name="T14" fmla="*/ 4 w 86"/>
                  <a:gd name="T15" fmla="*/ 2 h 29"/>
                  <a:gd name="T16" fmla="*/ 1 w 86"/>
                  <a:gd name="T17" fmla="*/ 5 h 29"/>
                  <a:gd name="T18" fmla="*/ 0 w 86"/>
                  <a:gd name="T19" fmla="*/ 10 h 29"/>
                  <a:gd name="T20" fmla="*/ 1 w 86"/>
                  <a:gd name="T21" fmla="*/ 14 h 29"/>
                  <a:gd name="T22" fmla="*/ 2 w 86"/>
                  <a:gd name="T23" fmla="*/ 19 h 29"/>
                  <a:gd name="T24" fmla="*/ 2 w 86"/>
                  <a:gd name="T25" fmla="*/ 19 h 29"/>
                  <a:gd name="T26" fmla="*/ 8 w 86"/>
                  <a:gd name="T27" fmla="*/ 23 h 29"/>
                  <a:gd name="T28" fmla="*/ 13 w 86"/>
                  <a:gd name="T29" fmla="*/ 27 h 29"/>
                  <a:gd name="T30" fmla="*/ 20 w 86"/>
                  <a:gd name="T31" fmla="*/ 28 h 29"/>
                  <a:gd name="T32" fmla="*/ 25 w 86"/>
                  <a:gd name="T33" fmla="*/ 29 h 29"/>
                  <a:gd name="T34" fmla="*/ 60 w 86"/>
                  <a:gd name="T35" fmla="*/ 29 h 29"/>
                  <a:gd name="T36" fmla="*/ 60 w 86"/>
                  <a:gd name="T37" fmla="*/ 29 h 29"/>
                  <a:gd name="T38" fmla="*/ 67 w 86"/>
                  <a:gd name="T39" fmla="*/ 28 h 29"/>
                  <a:gd name="T40" fmla="*/ 74 w 86"/>
                  <a:gd name="T41" fmla="*/ 27 h 29"/>
                  <a:gd name="T42" fmla="*/ 79 w 86"/>
                  <a:gd name="T43" fmla="*/ 23 h 29"/>
                  <a:gd name="T44" fmla="*/ 83 w 86"/>
                  <a:gd name="T45" fmla="*/ 19 h 29"/>
                  <a:gd name="T46" fmla="*/ 83 w 86"/>
                  <a:gd name="T47" fmla="*/ 19 h 29"/>
                  <a:gd name="T48" fmla="*/ 86 w 86"/>
                  <a:gd name="T49" fmla="*/ 14 h 29"/>
                  <a:gd name="T50" fmla="*/ 86 w 86"/>
                  <a:gd name="T51" fmla="*/ 10 h 29"/>
                  <a:gd name="T52" fmla="*/ 86 w 86"/>
                  <a:gd name="T53" fmla="*/ 5 h 29"/>
                  <a:gd name="T54" fmla="*/ 82 w 86"/>
                  <a:gd name="T55" fmla="*/ 2 h 29"/>
                  <a:gd name="T56" fmla="*/ 82 w 86"/>
                  <a:gd name="T57" fmla="*/ 2 h 29"/>
                  <a:gd name="T58" fmla="*/ 79 w 86"/>
                  <a:gd name="T59" fmla="*/ 0 h 29"/>
                  <a:gd name="T60" fmla="*/ 75 w 86"/>
                  <a:gd name="T61" fmla="*/ 0 h 29"/>
                  <a:gd name="T62" fmla="*/ 75 w 86"/>
                  <a:gd name="T63" fmla="*/ 0 h 29"/>
                  <a:gd name="T64" fmla="*/ 71 w 86"/>
                  <a:gd name="T65" fmla="*/ 1 h 29"/>
                  <a:gd name="T66" fmla="*/ 67 w 86"/>
                  <a:gd name="T67" fmla="*/ 4 h 29"/>
                  <a:gd name="T68" fmla="*/ 67 w 86"/>
                  <a:gd name="T69" fmla="*/ 4 h 29"/>
                  <a:gd name="T70" fmla="*/ 63 w 86"/>
                  <a:gd name="T71" fmla="*/ 6 h 29"/>
                  <a:gd name="T72" fmla="*/ 63 w 86"/>
                  <a:gd name="T73" fmla="*/ 6 h 29"/>
                  <a:gd name="T74" fmla="*/ 60 w 86"/>
                  <a:gd name="T75" fmla="*/ 6 h 29"/>
                  <a:gd name="T76" fmla="*/ 27 w 86"/>
                  <a:gd name="T77" fmla="*/ 6 h 29"/>
                  <a:gd name="T78" fmla="*/ 25 w 86"/>
                  <a:gd name="T79" fmla="*/ 6 h 29"/>
                  <a:gd name="T80" fmla="*/ 25 w 86"/>
                  <a:gd name="T81" fmla="*/ 6 h 29"/>
                  <a:gd name="T82" fmla="*/ 23 w 86"/>
                  <a:gd name="T83" fmla="*/ 5 h 29"/>
                  <a:gd name="T84" fmla="*/ 20 w 86"/>
                  <a:gd name="T85" fmla="*/ 4 h 29"/>
                  <a:gd name="T86" fmla="*/ 20 w 86"/>
                  <a:gd name="T8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29">
                    <a:moveTo>
                      <a:pt x="20" y="4"/>
                    </a:moveTo>
                    <a:lnTo>
                      <a:pt x="20" y="4"/>
                    </a:lnTo>
                    <a:lnTo>
                      <a:pt x="16" y="1"/>
                    </a:lnTo>
                    <a:lnTo>
                      <a:pt x="12" y="0"/>
                    </a:lnTo>
                    <a:lnTo>
                      <a:pt x="12" y="0"/>
                    </a:lnTo>
                    <a:lnTo>
                      <a:pt x="8" y="0"/>
                    </a:lnTo>
                    <a:lnTo>
                      <a:pt x="4" y="2"/>
                    </a:lnTo>
                    <a:lnTo>
                      <a:pt x="4" y="2"/>
                    </a:lnTo>
                    <a:lnTo>
                      <a:pt x="1" y="5"/>
                    </a:lnTo>
                    <a:lnTo>
                      <a:pt x="0" y="10"/>
                    </a:lnTo>
                    <a:lnTo>
                      <a:pt x="1" y="14"/>
                    </a:lnTo>
                    <a:lnTo>
                      <a:pt x="2" y="19"/>
                    </a:lnTo>
                    <a:lnTo>
                      <a:pt x="2" y="19"/>
                    </a:lnTo>
                    <a:lnTo>
                      <a:pt x="8" y="23"/>
                    </a:lnTo>
                    <a:lnTo>
                      <a:pt x="13" y="27"/>
                    </a:lnTo>
                    <a:lnTo>
                      <a:pt x="20" y="28"/>
                    </a:lnTo>
                    <a:lnTo>
                      <a:pt x="25" y="29"/>
                    </a:lnTo>
                    <a:lnTo>
                      <a:pt x="60" y="29"/>
                    </a:lnTo>
                    <a:lnTo>
                      <a:pt x="60" y="29"/>
                    </a:lnTo>
                    <a:lnTo>
                      <a:pt x="67" y="28"/>
                    </a:lnTo>
                    <a:lnTo>
                      <a:pt x="74" y="27"/>
                    </a:lnTo>
                    <a:lnTo>
                      <a:pt x="79" y="23"/>
                    </a:lnTo>
                    <a:lnTo>
                      <a:pt x="83" y="19"/>
                    </a:lnTo>
                    <a:lnTo>
                      <a:pt x="83" y="19"/>
                    </a:lnTo>
                    <a:lnTo>
                      <a:pt x="86" y="14"/>
                    </a:lnTo>
                    <a:lnTo>
                      <a:pt x="86" y="10"/>
                    </a:lnTo>
                    <a:lnTo>
                      <a:pt x="86" y="5"/>
                    </a:lnTo>
                    <a:lnTo>
                      <a:pt x="82" y="2"/>
                    </a:lnTo>
                    <a:lnTo>
                      <a:pt x="82" y="2"/>
                    </a:lnTo>
                    <a:lnTo>
                      <a:pt x="79" y="0"/>
                    </a:lnTo>
                    <a:lnTo>
                      <a:pt x="75" y="0"/>
                    </a:lnTo>
                    <a:lnTo>
                      <a:pt x="75" y="0"/>
                    </a:lnTo>
                    <a:lnTo>
                      <a:pt x="71" y="1"/>
                    </a:lnTo>
                    <a:lnTo>
                      <a:pt x="67" y="4"/>
                    </a:lnTo>
                    <a:lnTo>
                      <a:pt x="67" y="4"/>
                    </a:lnTo>
                    <a:lnTo>
                      <a:pt x="63" y="6"/>
                    </a:lnTo>
                    <a:lnTo>
                      <a:pt x="63" y="6"/>
                    </a:lnTo>
                    <a:lnTo>
                      <a:pt x="60" y="6"/>
                    </a:lnTo>
                    <a:lnTo>
                      <a:pt x="27" y="6"/>
                    </a:lnTo>
                    <a:lnTo>
                      <a:pt x="25" y="6"/>
                    </a:lnTo>
                    <a:lnTo>
                      <a:pt x="25" y="6"/>
                    </a:lnTo>
                    <a:lnTo>
                      <a:pt x="23" y="5"/>
                    </a:lnTo>
                    <a:lnTo>
                      <a:pt x="20" y="4"/>
                    </a:lnTo>
                    <a:lnTo>
                      <a:pt x="20" y="4"/>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476"/>
              <p:cNvSpPr>
                <a:spLocks noEditPoints="1"/>
              </p:cNvSpPr>
              <p:nvPr/>
            </p:nvSpPr>
            <p:spPr bwMode="auto">
              <a:xfrm>
                <a:off x="7054850" y="-122238"/>
                <a:ext cx="163512" cy="344488"/>
              </a:xfrm>
              <a:custGeom>
                <a:avLst/>
                <a:gdLst>
                  <a:gd name="T0" fmla="*/ 51 w 103"/>
                  <a:gd name="T1" fmla="*/ 189 h 217"/>
                  <a:gd name="T2" fmla="*/ 84 w 103"/>
                  <a:gd name="T3" fmla="*/ 193 h 217"/>
                  <a:gd name="T4" fmla="*/ 99 w 103"/>
                  <a:gd name="T5" fmla="*/ 207 h 217"/>
                  <a:gd name="T6" fmla="*/ 103 w 103"/>
                  <a:gd name="T7" fmla="*/ 217 h 217"/>
                  <a:gd name="T8" fmla="*/ 103 w 103"/>
                  <a:gd name="T9" fmla="*/ 47 h 217"/>
                  <a:gd name="T10" fmla="*/ 103 w 103"/>
                  <a:gd name="T11" fmla="*/ 30 h 217"/>
                  <a:gd name="T12" fmla="*/ 99 w 103"/>
                  <a:gd name="T13" fmla="*/ 18 h 217"/>
                  <a:gd name="T14" fmla="*/ 82 w 103"/>
                  <a:gd name="T15" fmla="*/ 5 h 217"/>
                  <a:gd name="T16" fmla="*/ 51 w 103"/>
                  <a:gd name="T17" fmla="*/ 0 h 217"/>
                  <a:gd name="T18" fmla="*/ 62 w 103"/>
                  <a:gd name="T19" fmla="*/ 31 h 217"/>
                  <a:gd name="T20" fmla="*/ 86 w 103"/>
                  <a:gd name="T21" fmla="*/ 36 h 217"/>
                  <a:gd name="T22" fmla="*/ 88 w 103"/>
                  <a:gd name="T23" fmla="*/ 41 h 217"/>
                  <a:gd name="T24" fmla="*/ 85 w 103"/>
                  <a:gd name="T25" fmla="*/ 42 h 217"/>
                  <a:gd name="T26" fmla="*/ 77 w 103"/>
                  <a:gd name="T27" fmla="*/ 39 h 217"/>
                  <a:gd name="T28" fmla="*/ 51 w 103"/>
                  <a:gd name="T29" fmla="*/ 36 h 217"/>
                  <a:gd name="T30" fmla="*/ 62 w 103"/>
                  <a:gd name="T31" fmla="*/ 59 h 217"/>
                  <a:gd name="T32" fmla="*/ 86 w 103"/>
                  <a:gd name="T33" fmla="*/ 66 h 217"/>
                  <a:gd name="T34" fmla="*/ 88 w 103"/>
                  <a:gd name="T35" fmla="*/ 70 h 217"/>
                  <a:gd name="T36" fmla="*/ 85 w 103"/>
                  <a:gd name="T37" fmla="*/ 72 h 217"/>
                  <a:gd name="T38" fmla="*/ 77 w 103"/>
                  <a:gd name="T39" fmla="*/ 69 h 217"/>
                  <a:gd name="T40" fmla="*/ 51 w 103"/>
                  <a:gd name="T41" fmla="*/ 66 h 217"/>
                  <a:gd name="T42" fmla="*/ 62 w 103"/>
                  <a:gd name="T43" fmla="*/ 89 h 217"/>
                  <a:gd name="T44" fmla="*/ 86 w 103"/>
                  <a:gd name="T45" fmla="*/ 96 h 217"/>
                  <a:gd name="T46" fmla="*/ 88 w 103"/>
                  <a:gd name="T47" fmla="*/ 100 h 217"/>
                  <a:gd name="T48" fmla="*/ 85 w 103"/>
                  <a:gd name="T49" fmla="*/ 101 h 217"/>
                  <a:gd name="T50" fmla="*/ 77 w 103"/>
                  <a:gd name="T51" fmla="*/ 99 h 217"/>
                  <a:gd name="T52" fmla="*/ 51 w 103"/>
                  <a:gd name="T53" fmla="*/ 96 h 217"/>
                  <a:gd name="T54" fmla="*/ 1 w 103"/>
                  <a:gd name="T55" fmla="*/ 213 h 217"/>
                  <a:gd name="T56" fmla="*/ 13 w 103"/>
                  <a:gd name="T57" fmla="*/ 197 h 217"/>
                  <a:gd name="T58" fmla="*/ 34 w 103"/>
                  <a:gd name="T59" fmla="*/ 189 h 217"/>
                  <a:gd name="T60" fmla="*/ 51 w 103"/>
                  <a:gd name="T61" fmla="*/ 96 h 217"/>
                  <a:gd name="T62" fmla="*/ 26 w 103"/>
                  <a:gd name="T63" fmla="*/ 99 h 217"/>
                  <a:gd name="T64" fmla="*/ 16 w 103"/>
                  <a:gd name="T65" fmla="*/ 101 h 217"/>
                  <a:gd name="T66" fmla="*/ 15 w 103"/>
                  <a:gd name="T67" fmla="*/ 97 h 217"/>
                  <a:gd name="T68" fmla="*/ 23 w 103"/>
                  <a:gd name="T69" fmla="*/ 93 h 217"/>
                  <a:gd name="T70" fmla="*/ 51 w 103"/>
                  <a:gd name="T71" fmla="*/ 89 h 217"/>
                  <a:gd name="T72" fmla="*/ 36 w 103"/>
                  <a:gd name="T73" fmla="*/ 66 h 217"/>
                  <a:gd name="T74" fmla="*/ 19 w 103"/>
                  <a:gd name="T75" fmla="*/ 72 h 217"/>
                  <a:gd name="T76" fmla="*/ 15 w 103"/>
                  <a:gd name="T77" fmla="*/ 70 h 217"/>
                  <a:gd name="T78" fmla="*/ 16 w 103"/>
                  <a:gd name="T79" fmla="*/ 66 h 217"/>
                  <a:gd name="T80" fmla="*/ 31 w 103"/>
                  <a:gd name="T81" fmla="*/ 61 h 217"/>
                  <a:gd name="T82" fmla="*/ 51 w 103"/>
                  <a:gd name="T83" fmla="*/ 36 h 217"/>
                  <a:gd name="T84" fmla="*/ 26 w 103"/>
                  <a:gd name="T85" fmla="*/ 39 h 217"/>
                  <a:gd name="T86" fmla="*/ 19 w 103"/>
                  <a:gd name="T87" fmla="*/ 42 h 217"/>
                  <a:gd name="T88" fmla="*/ 15 w 103"/>
                  <a:gd name="T89" fmla="*/ 41 h 217"/>
                  <a:gd name="T90" fmla="*/ 16 w 103"/>
                  <a:gd name="T91" fmla="*/ 36 h 217"/>
                  <a:gd name="T92" fmla="*/ 40 w 103"/>
                  <a:gd name="T93" fmla="*/ 31 h 217"/>
                  <a:gd name="T94" fmla="*/ 51 w 103"/>
                  <a:gd name="T95" fmla="*/ 0 h 217"/>
                  <a:gd name="T96" fmla="*/ 20 w 103"/>
                  <a:gd name="T97" fmla="*/ 5 h 217"/>
                  <a:gd name="T98" fmla="*/ 4 w 103"/>
                  <a:gd name="T99" fmla="*/ 18 h 217"/>
                  <a:gd name="T100" fmla="*/ 0 w 103"/>
                  <a:gd name="T101" fmla="*/ 30 h 217"/>
                  <a:gd name="T102" fmla="*/ 0 w 103"/>
                  <a:gd name="T103" fmla="*/ 47 h 217"/>
                  <a:gd name="T104" fmla="*/ 0 w 103"/>
                  <a:gd name="T10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 h="217">
                    <a:moveTo>
                      <a:pt x="51" y="189"/>
                    </a:moveTo>
                    <a:lnTo>
                      <a:pt x="51" y="189"/>
                    </a:lnTo>
                    <a:lnTo>
                      <a:pt x="51" y="189"/>
                    </a:lnTo>
                    <a:lnTo>
                      <a:pt x="69" y="189"/>
                    </a:lnTo>
                    <a:lnTo>
                      <a:pt x="77" y="192"/>
                    </a:lnTo>
                    <a:lnTo>
                      <a:pt x="84" y="193"/>
                    </a:lnTo>
                    <a:lnTo>
                      <a:pt x="89" y="197"/>
                    </a:lnTo>
                    <a:lnTo>
                      <a:pt x="94" y="201"/>
                    </a:lnTo>
                    <a:lnTo>
                      <a:pt x="99" y="207"/>
                    </a:lnTo>
                    <a:lnTo>
                      <a:pt x="101" y="213"/>
                    </a:lnTo>
                    <a:lnTo>
                      <a:pt x="101" y="213"/>
                    </a:lnTo>
                    <a:lnTo>
                      <a:pt x="103" y="217"/>
                    </a:lnTo>
                    <a:lnTo>
                      <a:pt x="103" y="213"/>
                    </a:lnTo>
                    <a:lnTo>
                      <a:pt x="103" y="213"/>
                    </a:lnTo>
                    <a:lnTo>
                      <a:pt x="103" y="47"/>
                    </a:lnTo>
                    <a:lnTo>
                      <a:pt x="103" y="47"/>
                    </a:lnTo>
                    <a:lnTo>
                      <a:pt x="103" y="35"/>
                    </a:lnTo>
                    <a:lnTo>
                      <a:pt x="103" y="30"/>
                    </a:lnTo>
                    <a:lnTo>
                      <a:pt x="101" y="24"/>
                    </a:lnTo>
                    <a:lnTo>
                      <a:pt x="101" y="24"/>
                    </a:lnTo>
                    <a:lnTo>
                      <a:pt x="99" y="18"/>
                    </a:lnTo>
                    <a:lnTo>
                      <a:pt x="94" y="12"/>
                    </a:lnTo>
                    <a:lnTo>
                      <a:pt x="89" y="8"/>
                    </a:lnTo>
                    <a:lnTo>
                      <a:pt x="82" y="5"/>
                    </a:lnTo>
                    <a:lnTo>
                      <a:pt x="76" y="3"/>
                    </a:lnTo>
                    <a:lnTo>
                      <a:pt x="69" y="1"/>
                    </a:lnTo>
                    <a:lnTo>
                      <a:pt x="51" y="0"/>
                    </a:lnTo>
                    <a:lnTo>
                      <a:pt x="51" y="30"/>
                    </a:lnTo>
                    <a:lnTo>
                      <a:pt x="51" y="30"/>
                    </a:lnTo>
                    <a:lnTo>
                      <a:pt x="62" y="31"/>
                    </a:lnTo>
                    <a:lnTo>
                      <a:pt x="72" y="32"/>
                    </a:lnTo>
                    <a:lnTo>
                      <a:pt x="80" y="34"/>
                    </a:lnTo>
                    <a:lnTo>
                      <a:pt x="86" y="36"/>
                    </a:lnTo>
                    <a:lnTo>
                      <a:pt x="86" y="36"/>
                    </a:lnTo>
                    <a:lnTo>
                      <a:pt x="89" y="38"/>
                    </a:lnTo>
                    <a:lnTo>
                      <a:pt x="88" y="41"/>
                    </a:lnTo>
                    <a:lnTo>
                      <a:pt x="88" y="41"/>
                    </a:lnTo>
                    <a:lnTo>
                      <a:pt x="88" y="42"/>
                    </a:lnTo>
                    <a:lnTo>
                      <a:pt x="85" y="42"/>
                    </a:lnTo>
                    <a:lnTo>
                      <a:pt x="84" y="42"/>
                    </a:lnTo>
                    <a:lnTo>
                      <a:pt x="84" y="42"/>
                    </a:lnTo>
                    <a:lnTo>
                      <a:pt x="77" y="39"/>
                    </a:lnTo>
                    <a:lnTo>
                      <a:pt x="77" y="39"/>
                    </a:lnTo>
                    <a:lnTo>
                      <a:pt x="66" y="36"/>
                    </a:lnTo>
                    <a:lnTo>
                      <a:pt x="51" y="36"/>
                    </a:lnTo>
                    <a:lnTo>
                      <a:pt x="51" y="59"/>
                    </a:lnTo>
                    <a:lnTo>
                      <a:pt x="51" y="59"/>
                    </a:lnTo>
                    <a:lnTo>
                      <a:pt x="62" y="59"/>
                    </a:lnTo>
                    <a:lnTo>
                      <a:pt x="72" y="61"/>
                    </a:lnTo>
                    <a:lnTo>
                      <a:pt x="80" y="63"/>
                    </a:lnTo>
                    <a:lnTo>
                      <a:pt x="86" y="66"/>
                    </a:lnTo>
                    <a:lnTo>
                      <a:pt x="86" y="66"/>
                    </a:lnTo>
                    <a:lnTo>
                      <a:pt x="89" y="68"/>
                    </a:lnTo>
                    <a:lnTo>
                      <a:pt x="88" y="70"/>
                    </a:lnTo>
                    <a:lnTo>
                      <a:pt x="88" y="70"/>
                    </a:lnTo>
                    <a:lnTo>
                      <a:pt x="88" y="72"/>
                    </a:lnTo>
                    <a:lnTo>
                      <a:pt x="85" y="72"/>
                    </a:lnTo>
                    <a:lnTo>
                      <a:pt x="84" y="72"/>
                    </a:lnTo>
                    <a:lnTo>
                      <a:pt x="84" y="72"/>
                    </a:lnTo>
                    <a:lnTo>
                      <a:pt x="77" y="69"/>
                    </a:lnTo>
                    <a:lnTo>
                      <a:pt x="77" y="69"/>
                    </a:lnTo>
                    <a:lnTo>
                      <a:pt x="66" y="66"/>
                    </a:lnTo>
                    <a:lnTo>
                      <a:pt x="51" y="66"/>
                    </a:lnTo>
                    <a:lnTo>
                      <a:pt x="51" y="89"/>
                    </a:lnTo>
                    <a:lnTo>
                      <a:pt x="51" y="89"/>
                    </a:lnTo>
                    <a:lnTo>
                      <a:pt x="62" y="89"/>
                    </a:lnTo>
                    <a:lnTo>
                      <a:pt x="72" y="90"/>
                    </a:lnTo>
                    <a:lnTo>
                      <a:pt x="80" y="93"/>
                    </a:lnTo>
                    <a:lnTo>
                      <a:pt x="86" y="96"/>
                    </a:lnTo>
                    <a:lnTo>
                      <a:pt x="86" y="96"/>
                    </a:lnTo>
                    <a:lnTo>
                      <a:pt x="89" y="97"/>
                    </a:lnTo>
                    <a:lnTo>
                      <a:pt x="88" y="100"/>
                    </a:lnTo>
                    <a:lnTo>
                      <a:pt x="88" y="100"/>
                    </a:lnTo>
                    <a:lnTo>
                      <a:pt x="88" y="101"/>
                    </a:lnTo>
                    <a:lnTo>
                      <a:pt x="85" y="101"/>
                    </a:lnTo>
                    <a:lnTo>
                      <a:pt x="84" y="101"/>
                    </a:lnTo>
                    <a:lnTo>
                      <a:pt x="84" y="101"/>
                    </a:lnTo>
                    <a:lnTo>
                      <a:pt x="77" y="99"/>
                    </a:lnTo>
                    <a:lnTo>
                      <a:pt x="77" y="99"/>
                    </a:lnTo>
                    <a:lnTo>
                      <a:pt x="66" y="96"/>
                    </a:lnTo>
                    <a:lnTo>
                      <a:pt x="51" y="96"/>
                    </a:lnTo>
                    <a:lnTo>
                      <a:pt x="51" y="189"/>
                    </a:lnTo>
                    <a:close/>
                    <a:moveTo>
                      <a:pt x="1" y="213"/>
                    </a:moveTo>
                    <a:lnTo>
                      <a:pt x="1" y="213"/>
                    </a:lnTo>
                    <a:lnTo>
                      <a:pt x="4" y="207"/>
                    </a:lnTo>
                    <a:lnTo>
                      <a:pt x="8" y="201"/>
                    </a:lnTo>
                    <a:lnTo>
                      <a:pt x="13" y="197"/>
                    </a:lnTo>
                    <a:lnTo>
                      <a:pt x="19" y="193"/>
                    </a:lnTo>
                    <a:lnTo>
                      <a:pt x="27" y="192"/>
                    </a:lnTo>
                    <a:lnTo>
                      <a:pt x="34" y="189"/>
                    </a:lnTo>
                    <a:lnTo>
                      <a:pt x="51" y="189"/>
                    </a:lnTo>
                    <a:lnTo>
                      <a:pt x="51" y="96"/>
                    </a:lnTo>
                    <a:lnTo>
                      <a:pt x="51" y="96"/>
                    </a:lnTo>
                    <a:lnTo>
                      <a:pt x="36" y="96"/>
                    </a:lnTo>
                    <a:lnTo>
                      <a:pt x="26" y="99"/>
                    </a:lnTo>
                    <a:lnTo>
                      <a:pt x="26" y="99"/>
                    </a:lnTo>
                    <a:lnTo>
                      <a:pt x="19" y="101"/>
                    </a:lnTo>
                    <a:lnTo>
                      <a:pt x="19" y="101"/>
                    </a:lnTo>
                    <a:lnTo>
                      <a:pt x="16" y="101"/>
                    </a:lnTo>
                    <a:lnTo>
                      <a:pt x="15" y="100"/>
                    </a:lnTo>
                    <a:lnTo>
                      <a:pt x="15" y="100"/>
                    </a:lnTo>
                    <a:lnTo>
                      <a:pt x="15" y="97"/>
                    </a:lnTo>
                    <a:lnTo>
                      <a:pt x="16" y="96"/>
                    </a:lnTo>
                    <a:lnTo>
                      <a:pt x="16" y="96"/>
                    </a:lnTo>
                    <a:lnTo>
                      <a:pt x="23" y="93"/>
                    </a:lnTo>
                    <a:lnTo>
                      <a:pt x="31" y="90"/>
                    </a:lnTo>
                    <a:lnTo>
                      <a:pt x="40" y="89"/>
                    </a:lnTo>
                    <a:lnTo>
                      <a:pt x="51" y="89"/>
                    </a:lnTo>
                    <a:lnTo>
                      <a:pt x="51" y="66"/>
                    </a:lnTo>
                    <a:lnTo>
                      <a:pt x="51" y="66"/>
                    </a:lnTo>
                    <a:lnTo>
                      <a:pt x="36" y="66"/>
                    </a:lnTo>
                    <a:lnTo>
                      <a:pt x="26" y="69"/>
                    </a:lnTo>
                    <a:lnTo>
                      <a:pt x="26" y="69"/>
                    </a:lnTo>
                    <a:lnTo>
                      <a:pt x="19" y="72"/>
                    </a:lnTo>
                    <a:lnTo>
                      <a:pt x="19" y="72"/>
                    </a:lnTo>
                    <a:lnTo>
                      <a:pt x="16" y="72"/>
                    </a:lnTo>
                    <a:lnTo>
                      <a:pt x="15" y="70"/>
                    </a:lnTo>
                    <a:lnTo>
                      <a:pt x="15" y="70"/>
                    </a:lnTo>
                    <a:lnTo>
                      <a:pt x="15" y="68"/>
                    </a:lnTo>
                    <a:lnTo>
                      <a:pt x="16" y="66"/>
                    </a:lnTo>
                    <a:lnTo>
                      <a:pt x="16" y="66"/>
                    </a:lnTo>
                    <a:lnTo>
                      <a:pt x="23" y="63"/>
                    </a:lnTo>
                    <a:lnTo>
                      <a:pt x="31" y="61"/>
                    </a:lnTo>
                    <a:lnTo>
                      <a:pt x="40" y="59"/>
                    </a:lnTo>
                    <a:lnTo>
                      <a:pt x="51" y="59"/>
                    </a:lnTo>
                    <a:lnTo>
                      <a:pt x="51" y="36"/>
                    </a:lnTo>
                    <a:lnTo>
                      <a:pt x="51" y="36"/>
                    </a:lnTo>
                    <a:lnTo>
                      <a:pt x="36" y="36"/>
                    </a:lnTo>
                    <a:lnTo>
                      <a:pt x="26" y="39"/>
                    </a:lnTo>
                    <a:lnTo>
                      <a:pt x="26" y="39"/>
                    </a:lnTo>
                    <a:lnTo>
                      <a:pt x="19" y="42"/>
                    </a:lnTo>
                    <a:lnTo>
                      <a:pt x="19" y="42"/>
                    </a:lnTo>
                    <a:lnTo>
                      <a:pt x="16" y="42"/>
                    </a:lnTo>
                    <a:lnTo>
                      <a:pt x="15" y="41"/>
                    </a:lnTo>
                    <a:lnTo>
                      <a:pt x="15" y="41"/>
                    </a:lnTo>
                    <a:lnTo>
                      <a:pt x="15" y="38"/>
                    </a:lnTo>
                    <a:lnTo>
                      <a:pt x="16" y="36"/>
                    </a:lnTo>
                    <a:lnTo>
                      <a:pt x="16" y="36"/>
                    </a:lnTo>
                    <a:lnTo>
                      <a:pt x="23" y="34"/>
                    </a:lnTo>
                    <a:lnTo>
                      <a:pt x="31" y="32"/>
                    </a:lnTo>
                    <a:lnTo>
                      <a:pt x="40" y="31"/>
                    </a:lnTo>
                    <a:lnTo>
                      <a:pt x="51" y="30"/>
                    </a:lnTo>
                    <a:lnTo>
                      <a:pt x="51" y="0"/>
                    </a:lnTo>
                    <a:lnTo>
                      <a:pt x="51" y="0"/>
                    </a:lnTo>
                    <a:lnTo>
                      <a:pt x="35" y="1"/>
                    </a:lnTo>
                    <a:lnTo>
                      <a:pt x="27" y="3"/>
                    </a:lnTo>
                    <a:lnTo>
                      <a:pt x="20" y="5"/>
                    </a:lnTo>
                    <a:lnTo>
                      <a:pt x="13" y="8"/>
                    </a:lnTo>
                    <a:lnTo>
                      <a:pt x="8" y="12"/>
                    </a:lnTo>
                    <a:lnTo>
                      <a:pt x="4" y="18"/>
                    </a:lnTo>
                    <a:lnTo>
                      <a:pt x="1" y="24"/>
                    </a:lnTo>
                    <a:lnTo>
                      <a:pt x="1" y="24"/>
                    </a:lnTo>
                    <a:lnTo>
                      <a:pt x="0" y="30"/>
                    </a:lnTo>
                    <a:lnTo>
                      <a:pt x="0" y="35"/>
                    </a:lnTo>
                    <a:lnTo>
                      <a:pt x="0" y="47"/>
                    </a:lnTo>
                    <a:lnTo>
                      <a:pt x="0" y="47"/>
                    </a:lnTo>
                    <a:lnTo>
                      <a:pt x="0" y="213"/>
                    </a:lnTo>
                    <a:lnTo>
                      <a:pt x="0" y="213"/>
                    </a:lnTo>
                    <a:lnTo>
                      <a:pt x="0" y="217"/>
                    </a:lnTo>
                    <a:lnTo>
                      <a:pt x="1" y="213"/>
                    </a:lnTo>
                    <a:lnTo>
                      <a:pt x="1" y="213"/>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477"/>
              <p:cNvSpPr>
                <a:spLocks noEditPoints="1"/>
              </p:cNvSpPr>
              <p:nvPr/>
            </p:nvSpPr>
            <p:spPr bwMode="auto">
              <a:xfrm>
                <a:off x="7234238" y="-122238"/>
                <a:ext cx="163512" cy="344488"/>
              </a:xfrm>
              <a:custGeom>
                <a:avLst/>
                <a:gdLst>
                  <a:gd name="T0" fmla="*/ 103 w 103"/>
                  <a:gd name="T1" fmla="*/ 217 h 217"/>
                  <a:gd name="T2" fmla="*/ 103 w 103"/>
                  <a:gd name="T3" fmla="*/ 47 h 217"/>
                  <a:gd name="T4" fmla="*/ 103 w 103"/>
                  <a:gd name="T5" fmla="*/ 30 h 217"/>
                  <a:gd name="T6" fmla="*/ 99 w 103"/>
                  <a:gd name="T7" fmla="*/ 18 h 217"/>
                  <a:gd name="T8" fmla="*/ 83 w 103"/>
                  <a:gd name="T9" fmla="*/ 5 h 217"/>
                  <a:gd name="T10" fmla="*/ 52 w 103"/>
                  <a:gd name="T11" fmla="*/ 0 h 217"/>
                  <a:gd name="T12" fmla="*/ 62 w 103"/>
                  <a:gd name="T13" fmla="*/ 31 h 217"/>
                  <a:gd name="T14" fmla="*/ 87 w 103"/>
                  <a:gd name="T15" fmla="*/ 36 h 217"/>
                  <a:gd name="T16" fmla="*/ 88 w 103"/>
                  <a:gd name="T17" fmla="*/ 41 h 217"/>
                  <a:gd name="T18" fmla="*/ 85 w 103"/>
                  <a:gd name="T19" fmla="*/ 42 h 217"/>
                  <a:gd name="T20" fmla="*/ 77 w 103"/>
                  <a:gd name="T21" fmla="*/ 39 h 217"/>
                  <a:gd name="T22" fmla="*/ 52 w 103"/>
                  <a:gd name="T23" fmla="*/ 36 h 217"/>
                  <a:gd name="T24" fmla="*/ 62 w 103"/>
                  <a:gd name="T25" fmla="*/ 59 h 217"/>
                  <a:gd name="T26" fmla="*/ 87 w 103"/>
                  <a:gd name="T27" fmla="*/ 66 h 217"/>
                  <a:gd name="T28" fmla="*/ 88 w 103"/>
                  <a:gd name="T29" fmla="*/ 70 h 217"/>
                  <a:gd name="T30" fmla="*/ 85 w 103"/>
                  <a:gd name="T31" fmla="*/ 72 h 217"/>
                  <a:gd name="T32" fmla="*/ 77 w 103"/>
                  <a:gd name="T33" fmla="*/ 69 h 217"/>
                  <a:gd name="T34" fmla="*/ 52 w 103"/>
                  <a:gd name="T35" fmla="*/ 66 h 217"/>
                  <a:gd name="T36" fmla="*/ 62 w 103"/>
                  <a:gd name="T37" fmla="*/ 89 h 217"/>
                  <a:gd name="T38" fmla="*/ 87 w 103"/>
                  <a:gd name="T39" fmla="*/ 96 h 217"/>
                  <a:gd name="T40" fmla="*/ 88 w 103"/>
                  <a:gd name="T41" fmla="*/ 100 h 217"/>
                  <a:gd name="T42" fmla="*/ 85 w 103"/>
                  <a:gd name="T43" fmla="*/ 101 h 217"/>
                  <a:gd name="T44" fmla="*/ 77 w 103"/>
                  <a:gd name="T45" fmla="*/ 99 h 217"/>
                  <a:gd name="T46" fmla="*/ 52 w 103"/>
                  <a:gd name="T47" fmla="*/ 96 h 217"/>
                  <a:gd name="T48" fmla="*/ 69 w 103"/>
                  <a:gd name="T49" fmla="*/ 189 h 217"/>
                  <a:gd name="T50" fmla="*/ 89 w 103"/>
                  <a:gd name="T51" fmla="*/ 197 h 217"/>
                  <a:gd name="T52" fmla="*/ 102 w 103"/>
                  <a:gd name="T53" fmla="*/ 213 h 217"/>
                  <a:gd name="T54" fmla="*/ 52 w 103"/>
                  <a:gd name="T55" fmla="*/ 0 h 217"/>
                  <a:gd name="T56" fmla="*/ 27 w 103"/>
                  <a:gd name="T57" fmla="*/ 3 h 217"/>
                  <a:gd name="T58" fmla="*/ 8 w 103"/>
                  <a:gd name="T59" fmla="*/ 12 h 217"/>
                  <a:gd name="T60" fmla="*/ 2 w 103"/>
                  <a:gd name="T61" fmla="*/ 24 h 217"/>
                  <a:gd name="T62" fmla="*/ 0 w 103"/>
                  <a:gd name="T63" fmla="*/ 47 h 217"/>
                  <a:gd name="T64" fmla="*/ 0 w 103"/>
                  <a:gd name="T65" fmla="*/ 213 h 217"/>
                  <a:gd name="T66" fmla="*/ 2 w 103"/>
                  <a:gd name="T67" fmla="*/ 213 h 217"/>
                  <a:gd name="T68" fmla="*/ 14 w 103"/>
                  <a:gd name="T69" fmla="*/ 197 h 217"/>
                  <a:gd name="T70" fmla="*/ 34 w 103"/>
                  <a:gd name="T71" fmla="*/ 189 h 217"/>
                  <a:gd name="T72" fmla="*/ 52 w 103"/>
                  <a:gd name="T73" fmla="*/ 96 h 217"/>
                  <a:gd name="T74" fmla="*/ 26 w 103"/>
                  <a:gd name="T75" fmla="*/ 99 h 217"/>
                  <a:gd name="T76" fmla="*/ 19 w 103"/>
                  <a:gd name="T77" fmla="*/ 101 h 217"/>
                  <a:gd name="T78" fmla="*/ 14 w 103"/>
                  <a:gd name="T79" fmla="*/ 100 h 217"/>
                  <a:gd name="T80" fmla="*/ 15 w 103"/>
                  <a:gd name="T81" fmla="*/ 96 h 217"/>
                  <a:gd name="T82" fmla="*/ 41 w 103"/>
                  <a:gd name="T83" fmla="*/ 89 h 217"/>
                  <a:gd name="T84" fmla="*/ 52 w 103"/>
                  <a:gd name="T85" fmla="*/ 66 h 217"/>
                  <a:gd name="T86" fmla="*/ 37 w 103"/>
                  <a:gd name="T87" fmla="*/ 66 h 217"/>
                  <a:gd name="T88" fmla="*/ 19 w 103"/>
                  <a:gd name="T89" fmla="*/ 72 h 217"/>
                  <a:gd name="T90" fmla="*/ 14 w 103"/>
                  <a:gd name="T91" fmla="*/ 70 h 217"/>
                  <a:gd name="T92" fmla="*/ 15 w 103"/>
                  <a:gd name="T93" fmla="*/ 66 h 217"/>
                  <a:gd name="T94" fmla="*/ 31 w 103"/>
                  <a:gd name="T95" fmla="*/ 61 h 217"/>
                  <a:gd name="T96" fmla="*/ 52 w 103"/>
                  <a:gd name="T97" fmla="*/ 59 h 217"/>
                  <a:gd name="T98" fmla="*/ 52 w 103"/>
                  <a:gd name="T99" fmla="*/ 36 h 217"/>
                  <a:gd name="T100" fmla="*/ 26 w 103"/>
                  <a:gd name="T101" fmla="*/ 39 h 217"/>
                  <a:gd name="T102" fmla="*/ 17 w 103"/>
                  <a:gd name="T103" fmla="*/ 42 h 217"/>
                  <a:gd name="T104" fmla="*/ 14 w 103"/>
                  <a:gd name="T105" fmla="*/ 38 h 217"/>
                  <a:gd name="T106" fmla="*/ 23 w 103"/>
                  <a:gd name="T107" fmla="*/ 34 h 217"/>
                  <a:gd name="T108" fmla="*/ 52 w 103"/>
                  <a:gd name="T109" fmla="*/ 3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 h="217">
                    <a:moveTo>
                      <a:pt x="102" y="213"/>
                    </a:moveTo>
                    <a:lnTo>
                      <a:pt x="102" y="213"/>
                    </a:lnTo>
                    <a:lnTo>
                      <a:pt x="103" y="217"/>
                    </a:lnTo>
                    <a:lnTo>
                      <a:pt x="103" y="213"/>
                    </a:lnTo>
                    <a:lnTo>
                      <a:pt x="103" y="213"/>
                    </a:lnTo>
                    <a:lnTo>
                      <a:pt x="103" y="47"/>
                    </a:lnTo>
                    <a:lnTo>
                      <a:pt x="103" y="47"/>
                    </a:lnTo>
                    <a:lnTo>
                      <a:pt x="103" y="35"/>
                    </a:lnTo>
                    <a:lnTo>
                      <a:pt x="103" y="30"/>
                    </a:lnTo>
                    <a:lnTo>
                      <a:pt x="102" y="24"/>
                    </a:lnTo>
                    <a:lnTo>
                      <a:pt x="102" y="24"/>
                    </a:lnTo>
                    <a:lnTo>
                      <a:pt x="99" y="18"/>
                    </a:lnTo>
                    <a:lnTo>
                      <a:pt x="95" y="12"/>
                    </a:lnTo>
                    <a:lnTo>
                      <a:pt x="89" y="8"/>
                    </a:lnTo>
                    <a:lnTo>
                      <a:pt x="83" y="5"/>
                    </a:lnTo>
                    <a:lnTo>
                      <a:pt x="76" y="3"/>
                    </a:lnTo>
                    <a:lnTo>
                      <a:pt x="68" y="1"/>
                    </a:lnTo>
                    <a:lnTo>
                      <a:pt x="52" y="0"/>
                    </a:lnTo>
                    <a:lnTo>
                      <a:pt x="52" y="30"/>
                    </a:lnTo>
                    <a:lnTo>
                      <a:pt x="52" y="30"/>
                    </a:lnTo>
                    <a:lnTo>
                      <a:pt x="62" y="31"/>
                    </a:lnTo>
                    <a:lnTo>
                      <a:pt x="72" y="32"/>
                    </a:lnTo>
                    <a:lnTo>
                      <a:pt x="80" y="34"/>
                    </a:lnTo>
                    <a:lnTo>
                      <a:pt x="87" y="36"/>
                    </a:lnTo>
                    <a:lnTo>
                      <a:pt x="87" y="36"/>
                    </a:lnTo>
                    <a:lnTo>
                      <a:pt x="88" y="38"/>
                    </a:lnTo>
                    <a:lnTo>
                      <a:pt x="88" y="41"/>
                    </a:lnTo>
                    <a:lnTo>
                      <a:pt x="88" y="41"/>
                    </a:lnTo>
                    <a:lnTo>
                      <a:pt x="87" y="42"/>
                    </a:lnTo>
                    <a:lnTo>
                      <a:pt x="85" y="42"/>
                    </a:lnTo>
                    <a:lnTo>
                      <a:pt x="84" y="42"/>
                    </a:lnTo>
                    <a:lnTo>
                      <a:pt x="84" y="42"/>
                    </a:lnTo>
                    <a:lnTo>
                      <a:pt x="77" y="39"/>
                    </a:lnTo>
                    <a:lnTo>
                      <a:pt x="77" y="39"/>
                    </a:lnTo>
                    <a:lnTo>
                      <a:pt x="65" y="36"/>
                    </a:lnTo>
                    <a:lnTo>
                      <a:pt x="52" y="36"/>
                    </a:lnTo>
                    <a:lnTo>
                      <a:pt x="52" y="59"/>
                    </a:lnTo>
                    <a:lnTo>
                      <a:pt x="52" y="59"/>
                    </a:lnTo>
                    <a:lnTo>
                      <a:pt x="62" y="59"/>
                    </a:lnTo>
                    <a:lnTo>
                      <a:pt x="72" y="61"/>
                    </a:lnTo>
                    <a:lnTo>
                      <a:pt x="80" y="63"/>
                    </a:lnTo>
                    <a:lnTo>
                      <a:pt x="87" y="66"/>
                    </a:lnTo>
                    <a:lnTo>
                      <a:pt x="87" y="66"/>
                    </a:lnTo>
                    <a:lnTo>
                      <a:pt x="88" y="68"/>
                    </a:lnTo>
                    <a:lnTo>
                      <a:pt x="88" y="70"/>
                    </a:lnTo>
                    <a:lnTo>
                      <a:pt x="88" y="70"/>
                    </a:lnTo>
                    <a:lnTo>
                      <a:pt x="87" y="72"/>
                    </a:lnTo>
                    <a:lnTo>
                      <a:pt x="85" y="72"/>
                    </a:lnTo>
                    <a:lnTo>
                      <a:pt x="84" y="72"/>
                    </a:lnTo>
                    <a:lnTo>
                      <a:pt x="84" y="72"/>
                    </a:lnTo>
                    <a:lnTo>
                      <a:pt x="77" y="69"/>
                    </a:lnTo>
                    <a:lnTo>
                      <a:pt x="77" y="69"/>
                    </a:lnTo>
                    <a:lnTo>
                      <a:pt x="65" y="66"/>
                    </a:lnTo>
                    <a:lnTo>
                      <a:pt x="52" y="66"/>
                    </a:lnTo>
                    <a:lnTo>
                      <a:pt x="52" y="89"/>
                    </a:lnTo>
                    <a:lnTo>
                      <a:pt x="52" y="89"/>
                    </a:lnTo>
                    <a:lnTo>
                      <a:pt x="62" y="89"/>
                    </a:lnTo>
                    <a:lnTo>
                      <a:pt x="72" y="90"/>
                    </a:lnTo>
                    <a:lnTo>
                      <a:pt x="80" y="93"/>
                    </a:lnTo>
                    <a:lnTo>
                      <a:pt x="87" y="96"/>
                    </a:lnTo>
                    <a:lnTo>
                      <a:pt x="87" y="96"/>
                    </a:lnTo>
                    <a:lnTo>
                      <a:pt x="88" y="97"/>
                    </a:lnTo>
                    <a:lnTo>
                      <a:pt x="88" y="100"/>
                    </a:lnTo>
                    <a:lnTo>
                      <a:pt x="88" y="100"/>
                    </a:lnTo>
                    <a:lnTo>
                      <a:pt x="87" y="101"/>
                    </a:lnTo>
                    <a:lnTo>
                      <a:pt x="85" y="101"/>
                    </a:lnTo>
                    <a:lnTo>
                      <a:pt x="84" y="101"/>
                    </a:lnTo>
                    <a:lnTo>
                      <a:pt x="84" y="101"/>
                    </a:lnTo>
                    <a:lnTo>
                      <a:pt x="77" y="99"/>
                    </a:lnTo>
                    <a:lnTo>
                      <a:pt x="77" y="99"/>
                    </a:lnTo>
                    <a:lnTo>
                      <a:pt x="65" y="96"/>
                    </a:lnTo>
                    <a:lnTo>
                      <a:pt x="52" y="96"/>
                    </a:lnTo>
                    <a:lnTo>
                      <a:pt x="52" y="189"/>
                    </a:lnTo>
                    <a:lnTo>
                      <a:pt x="52" y="189"/>
                    </a:lnTo>
                    <a:lnTo>
                      <a:pt x="69" y="189"/>
                    </a:lnTo>
                    <a:lnTo>
                      <a:pt x="76" y="192"/>
                    </a:lnTo>
                    <a:lnTo>
                      <a:pt x="84" y="193"/>
                    </a:lnTo>
                    <a:lnTo>
                      <a:pt x="89" y="197"/>
                    </a:lnTo>
                    <a:lnTo>
                      <a:pt x="95" y="201"/>
                    </a:lnTo>
                    <a:lnTo>
                      <a:pt x="99" y="207"/>
                    </a:lnTo>
                    <a:lnTo>
                      <a:pt x="102" y="213"/>
                    </a:lnTo>
                    <a:lnTo>
                      <a:pt x="102" y="213"/>
                    </a:lnTo>
                    <a:close/>
                    <a:moveTo>
                      <a:pt x="52" y="0"/>
                    </a:moveTo>
                    <a:lnTo>
                      <a:pt x="52" y="0"/>
                    </a:lnTo>
                    <a:lnTo>
                      <a:pt x="52" y="0"/>
                    </a:lnTo>
                    <a:lnTo>
                      <a:pt x="34" y="1"/>
                    </a:lnTo>
                    <a:lnTo>
                      <a:pt x="27" y="3"/>
                    </a:lnTo>
                    <a:lnTo>
                      <a:pt x="21" y="5"/>
                    </a:lnTo>
                    <a:lnTo>
                      <a:pt x="14" y="8"/>
                    </a:lnTo>
                    <a:lnTo>
                      <a:pt x="8" y="12"/>
                    </a:lnTo>
                    <a:lnTo>
                      <a:pt x="4" y="18"/>
                    </a:lnTo>
                    <a:lnTo>
                      <a:pt x="2" y="24"/>
                    </a:lnTo>
                    <a:lnTo>
                      <a:pt x="2" y="24"/>
                    </a:lnTo>
                    <a:lnTo>
                      <a:pt x="0" y="30"/>
                    </a:lnTo>
                    <a:lnTo>
                      <a:pt x="0" y="35"/>
                    </a:lnTo>
                    <a:lnTo>
                      <a:pt x="0" y="47"/>
                    </a:lnTo>
                    <a:lnTo>
                      <a:pt x="0" y="47"/>
                    </a:lnTo>
                    <a:lnTo>
                      <a:pt x="0" y="213"/>
                    </a:lnTo>
                    <a:lnTo>
                      <a:pt x="0" y="213"/>
                    </a:lnTo>
                    <a:lnTo>
                      <a:pt x="0" y="217"/>
                    </a:lnTo>
                    <a:lnTo>
                      <a:pt x="2" y="213"/>
                    </a:lnTo>
                    <a:lnTo>
                      <a:pt x="2" y="213"/>
                    </a:lnTo>
                    <a:lnTo>
                      <a:pt x="4" y="207"/>
                    </a:lnTo>
                    <a:lnTo>
                      <a:pt x="8" y="201"/>
                    </a:lnTo>
                    <a:lnTo>
                      <a:pt x="14" y="197"/>
                    </a:lnTo>
                    <a:lnTo>
                      <a:pt x="19" y="193"/>
                    </a:lnTo>
                    <a:lnTo>
                      <a:pt x="26" y="192"/>
                    </a:lnTo>
                    <a:lnTo>
                      <a:pt x="34" y="189"/>
                    </a:lnTo>
                    <a:lnTo>
                      <a:pt x="52" y="189"/>
                    </a:lnTo>
                    <a:lnTo>
                      <a:pt x="52" y="96"/>
                    </a:lnTo>
                    <a:lnTo>
                      <a:pt x="52" y="96"/>
                    </a:lnTo>
                    <a:lnTo>
                      <a:pt x="52" y="96"/>
                    </a:lnTo>
                    <a:lnTo>
                      <a:pt x="37" y="96"/>
                    </a:lnTo>
                    <a:lnTo>
                      <a:pt x="26" y="99"/>
                    </a:lnTo>
                    <a:lnTo>
                      <a:pt x="26" y="99"/>
                    </a:lnTo>
                    <a:lnTo>
                      <a:pt x="19" y="101"/>
                    </a:lnTo>
                    <a:lnTo>
                      <a:pt x="19" y="101"/>
                    </a:lnTo>
                    <a:lnTo>
                      <a:pt x="17" y="101"/>
                    </a:lnTo>
                    <a:lnTo>
                      <a:pt x="14" y="100"/>
                    </a:lnTo>
                    <a:lnTo>
                      <a:pt x="14" y="100"/>
                    </a:lnTo>
                    <a:lnTo>
                      <a:pt x="14" y="97"/>
                    </a:lnTo>
                    <a:lnTo>
                      <a:pt x="15" y="96"/>
                    </a:lnTo>
                    <a:lnTo>
                      <a:pt x="15" y="96"/>
                    </a:lnTo>
                    <a:lnTo>
                      <a:pt x="23" y="93"/>
                    </a:lnTo>
                    <a:lnTo>
                      <a:pt x="31" y="90"/>
                    </a:lnTo>
                    <a:lnTo>
                      <a:pt x="41" y="89"/>
                    </a:lnTo>
                    <a:lnTo>
                      <a:pt x="52" y="89"/>
                    </a:lnTo>
                    <a:lnTo>
                      <a:pt x="52" y="89"/>
                    </a:lnTo>
                    <a:lnTo>
                      <a:pt x="52" y="66"/>
                    </a:lnTo>
                    <a:lnTo>
                      <a:pt x="52" y="66"/>
                    </a:lnTo>
                    <a:lnTo>
                      <a:pt x="52" y="66"/>
                    </a:lnTo>
                    <a:lnTo>
                      <a:pt x="37" y="66"/>
                    </a:lnTo>
                    <a:lnTo>
                      <a:pt x="26" y="69"/>
                    </a:lnTo>
                    <a:lnTo>
                      <a:pt x="26" y="69"/>
                    </a:lnTo>
                    <a:lnTo>
                      <a:pt x="19" y="72"/>
                    </a:lnTo>
                    <a:lnTo>
                      <a:pt x="19" y="72"/>
                    </a:lnTo>
                    <a:lnTo>
                      <a:pt x="17" y="72"/>
                    </a:lnTo>
                    <a:lnTo>
                      <a:pt x="14" y="70"/>
                    </a:lnTo>
                    <a:lnTo>
                      <a:pt x="14" y="70"/>
                    </a:lnTo>
                    <a:lnTo>
                      <a:pt x="14" y="68"/>
                    </a:lnTo>
                    <a:lnTo>
                      <a:pt x="15" y="66"/>
                    </a:lnTo>
                    <a:lnTo>
                      <a:pt x="15" y="66"/>
                    </a:lnTo>
                    <a:lnTo>
                      <a:pt x="23" y="63"/>
                    </a:lnTo>
                    <a:lnTo>
                      <a:pt x="31" y="61"/>
                    </a:lnTo>
                    <a:lnTo>
                      <a:pt x="41" y="59"/>
                    </a:lnTo>
                    <a:lnTo>
                      <a:pt x="52" y="59"/>
                    </a:lnTo>
                    <a:lnTo>
                      <a:pt x="52" y="59"/>
                    </a:lnTo>
                    <a:lnTo>
                      <a:pt x="52" y="36"/>
                    </a:lnTo>
                    <a:lnTo>
                      <a:pt x="52" y="36"/>
                    </a:lnTo>
                    <a:lnTo>
                      <a:pt x="52" y="36"/>
                    </a:lnTo>
                    <a:lnTo>
                      <a:pt x="37" y="36"/>
                    </a:lnTo>
                    <a:lnTo>
                      <a:pt x="26" y="39"/>
                    </a:lnTo>
                    <a:lnTo>
                      <a:pt x="26" y="39"/>
                    </a:lnTo>
                    <a:lnTo>
                      <a:pt x="19" y="42"/>
                    </a:lnTo>
                    <a:lnTo>
                      <a:pt x="19" y="42"/>
                    </a:lnTo>
                    <a:lnTo>
                      <a:pt x="17" y="42"/>
                    </a:lnTo>
                    <a:lnTo>
                      <a:pt x="14" y="41"/>
                    </a:lnTo>
                    <a:lnTo>
                      <a:pt x="14" y="41"/>
                    </a:lnTo>
                    <a:lnTo>
                      <a:pt x="14" y="38"/>
                    </a:lnTo>
                    <a:lnTo>
                      <a:pt x="15" y="36"/>
                    </a:lnTo>
                    <a:lnTo>
                      <a:pt x="15" y="36"/>
                    </a:lnTo>
                    <a:lnTo>
                      <a:pt x="23" y="34"/>
                    </a:lnTo>
                    <a:lnTo>
                      <a:pt x="31" y="32"/>
                    </a:lnTo>
                    <a:lnTo>
                      <a:pt x="41" y="31"/>
                    </a:lnTo>
                    <a:lnTo>
                      <a:pt x="52" y="30"/>
                    </a:lnTo>
                    <a:lnTo>
                      <a:pt x="52" y="30"/>
                    </a:lnTo>
                    <a:lnTo>
                      <a:pt x="52" y="0"/>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478"/>
              <p:cNvSpPr>
                <a:spLocks noEditPoints="1"/>
              </p:cNvSpPr>
              <p:nvPr/>
            </p:nvSpPr>
            <p:spPr bwMode="auto">
              <a:xfrm>
                <a:off x="7307263" y="3035300"/>
                <a:ext cx="174625" cy="173038"/>
              </a:xfrm>
              <a:custGeom>
                <a:avLst/>
                <a:gdLst>
                  <a:gd name="T0" fmla="*/ 56 w 110"/>
                  <a:gd name="T1" fmla="*/ 109 h 109"/>
                  <a:gd name="T2" fmla="*/ 56 w 110"/>
                  <a:gd name="T3" fmla="*/ 109 h 109"/>
                  <a:gd name="T4" fmla="*/ 66 w 110"/>
                  <a:gd name="T5" fmla="*/ 108 h 109"/>
                  <a:gd name="T6" fmla="*/ 76 w 110"/>
                  <a:gd name="T7" fmla="*/ 105 h 109"/>
                  <a:gd name="T8" fmla="*/ 85 w 110"/>
                  <a:gd name="T9" fmla="*/ 99 h 109"/>
                  <a:gd name="T10" fmla="*/ 93 w 110"/>
                  <a:gd name="T11" fmla="*/ 93 h 109"/>
                  <a:gd name="T12" fmla="*/ 100 w 110"/>
                  <a:gd name="T13" fmla="*/ 85 h 109"/>
                  <a:gd name="T14" fmla="*/ 106 w 110"/>
                  <a:gd name="T15" fmla="*/ 75 h 109"/>
                  <a:gd name="T16" fmla="*/ 108 w 110"/>
                  <a:gd name="T17" fmla="*/ 66 h 109"/>
                  <a:gd name="T18" fmla="*/ 110 w 110"/>
                  <a:gd name="T19" fmla="*/ 55 h 109"/>
                  <a:gd name="T20" fmla="*/ 110 w 110"/>
                  <a:gd name="T21" fmla="*/ 55 h 109"/>
                  <a:gd name="T22" fmla="*/ 108 w 110"/>
                  <a:gd name="T23" fmla="*/ 43 h 109"/>
                  <a:gd name="T24" fmla="*/ 106 w 110"/>
                  <a:gd name="T25" fmla="*/ 33 h 109"/>
                  <a:gd name="T26" fmla="*/ 100 w 110"/>
                  <a:gd name="T27" fmla="*/ 24 h 109"/>
                  <a:gd name="T28" fmla="*/ 93 w 110"/>
                  <a:gd name="T29" fmla="*/ 16 h 109"/>
                  <a:gd name="T30" fmla="*/ 85 w 110"/>
                  <a:gd name="T31" fmla="*/ 9 h 109"/>
                  <a:gd name="T32" fmla="*/ 76 w 110"/>
                  <a:gd name="T33" fmla="*/ 4 h 109"/>
                  <a:gd name="T34" fmla="*/ 66 w 110"/>
                  <a:gd name="T35" fmla="*/ 1 h 109"/>
                  <a:gd name="T36" fmla="*/ 56 w 110"/>
                  <a:gd name="T37" fmla="*/ 0 h 109"/>
                  <a:gd name="T38" fmla="*/ 56 w 110"/>
                  <a:gd name="T39" fmla="*/ 0 h 109"/>
                  <a:gd name="T40" fmla="*/ 56 w 110"/>
                  <a:gd name="T41" fmla="*/ 39 h 109"/>
                  <a:gd name="T42" fmla="*/ 83 w 110"/>
                  <a:gd name="T43" fmla="*/ 27 h 109"/>
                  <a:gd name="T44" fmla="*/ 66 w 110"/>
                  <a:gd name="T45" fmla="*/ 66 h 109"/>
                  <a:gd name="T46" fmla="*/ 56 w 110"/>
                  <a:gd name="T47" fmla="*/ 70 h 109"/>
                  <a:gd name="T48" fmla="*/ 56 w 110"/>
                  <a:gd name="T49" fmla="*/ 109 h 109"/>
                  <a:gd name="T50" fmla="*/ 56 w 110"/>
                  <a:gd name="T51" fmla="*/ 109 h 109"/>
                  <a:gd name="T52" fmla="*/ 56 w 110"/>
                  <a:gd name="T53" fmla="*/ 0 h 109"/>
                  <a:gd name="T54" fmla="*/ 56 w 110"/>
                  <a:gd name="T55" fmla="*/ 0 h 109"/>
                  <a:gd name="T56" fmla="*/ 43 w 110"/>
                  <a:gd name="T57" fmla="*/ 1 h 109"/>
                  <a:gd name="T58" fmla="*/ 34 w 110"/>
                  <a:gd name="T59" fmla="*/ 4 h 109"/>
                  <a:gd name="T60" fmla="*/ 25 w 110"/>
                  <a:gd name="T61" fmla="*/ 9 h 109"/>
                  <a:gd name="T62" fmla="*/ 16 w 110"/>
                  <a:gd name="T63" fmla="*/ 16 h 109"/>
                  <a:gd name="T64" fmla="*/ 10 w 110"/>
                  <a:gd name="T65" fmla="*/ 24 h 109"/>
                  <a:gd name="T66" fmla="*/ 4 w 110"/>
                  <a:gd name="T67" fmla="*/ 33 h 109"/>
                  <a:gd name="T68" fmla="*/ 2 w 110"/>
                  <a:gd name="T69" fmla="*/ 43 h 109"/>
                  <a:gd name="T70" fmla="*/ 0 w 110"/>
                  <a:gd name="T71" fmla="*/ 55 h 109"/>
                  <a:gd name="T72" fmla="*/ 0 w 110"/>
                  <a:gd name="T73" fmla="*/ 55 h 109"/>
                  <a:gd name="T74" fmla="*/ 2 w 110"/>
                  <a:gd name="T75" fmla="*/ 66 h 109"/>
                  <a:gd name="T76" fmla="*/ 4 w 110"/>
                  <a:gd name="T77" fmla="*/ 75 h 109"/>
                  <a:gd name="T78" fmla="*/ 10 w 110"/>
                  <a:gd name="T79" fmla="*/ 85 h 109"/>
                  <a:gd name="T80" fmla="*/ 16 w 110"/>
                  <a:gd name="T81" fmla="*/ 93 h 109"/>
                  <a:gd name="T82" fmla="*/ 25 w 110"/>
                  <a:gd name="T83" fmla="*/ 99 h 109"/>
                  <a:gd name="T84" fmla="*/ 34 w 110"/>
                  <a:gd name="T85" fmla="*/ 105 h 109"/>
                  <a:gd name="T86" fmla="*/ 43 w 110"/>
                  <a:gd name="T87" fmla="*/ 108 h 109"/>
                  <a:gd name="T88" fmla="*/ 56 w 110"/>
                  <a:gd name="T89" fmla="*/ 109 h 109"/>
                  <a:gd name="T90" fmla="*/ 56 w 110"/>
                  <a:gd name="T91" fmla="*/ 70 h 109"/>
                  <a:gd name="T92" fmla="*/ 27 w 110"/>
                  <a:gd name="T93" fmla="*/ 82 h 109"/>
                  <a:gd name="T94" fmla="*/ 43 w 110"/>
                  <a:gd name="T95" fmla="*/ 43 h 109"/>
                  <a:gd name="T96" fmla="*/ 56 w 110"/>
                  <a:gd name="T97" fmla="*/ 39 h 109"/>
                  <a:gd name="T98" fmla="*/ 56 w 110"/>
                  <a:gd name="T9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 h="109">
                    <a:moveTo>
                      <a:pt x="56" y="109"/>
                    </a:moveTo>
                    <a:lnTo>
                      <a:pt x="56" y="109"/>
                    </a:lnTo>
                    <a:lnTo>
                      <a:pt x="66" y="108"/>
                    </a:lnTo>
                    <a:lnTo>
                      <a:pt x="76" y="105"/>
                    </a:lnTo>
                    <a:lnTo>
                      <a:pt x="85" y="99"/>
                    </a:lnTo>
                    <a:lnTo>
                      <a:pt x="93" y="93"/>
                    </a:lnTo>
                    <a:lnTo>
                      <a:pt x="100" y="85"/>
                    </a:lnTo>
                    <a:lnTo>
                      <a:pt x="106" y="75"/>
                    </a:lnTo>
                    <a:lnTo>
                      <a:pt x="108" y="66"/>
                    </a:lnTo>
                    <a:lnTo>
                      <a:pt x="110" y="55"/>
                    </a:lnTo>
                    <a:lnTo>
                      <a:pt x="110" y="55"/>
                    </a:lnTo>
                    <a:lnTo>
                      <a:pt x="108" y="43"/>
                    </a:lnTo>
                    <a:lnTo>
                      <a:pt x="106" y="33"/>
                    </a:lnTo>
                    <a:lnTo>
                      <a:pt x="100" y="24"/>
                    </a:lnTo>
                    <a:lnTo>
                      <a:pt x="93" y="16"/>
                    </a:lnTo>
                    <a:lnTo>
                      <a:pt x="85" y="9"/>
                    </a:lnTo>
                    <a:lnTo>
                      <a:pt x="76" y="4"/>
                    </a:lnTo>
                    <a:lnTo>
                      <a:pt x="66" y="1"/>
                    </a:lnTo>
                    <a:lnTo>
                      <a:pt x="56" y="0"/>
                    </a:lnTo>
                    <a:lnTo>
                      <a:pt x="56" y="0"/>
                    </a:lnTo>
                    <a:lnTo>
                      <a:pt x="56" y="39"/>
                    </a:lnTo>
                    <a:lnTo>
                      <a:pt x="83" y="27"/>
                    </a:lnTo>
                    <a:lnTo>
                      <a:pt x="66" y="66"/>
                    </a:lnTo>
                    <a:lnTo>
                      <a:pt x="56" y="70"/>
                    </a:lnTo>
                    <a:lnTo>
                      <a:pt x="56" y="109"/>
                    </a:lnTo>
                    <a:lnTo>
                      <a:pt x="56" y="109"/>
                    </a:lnTo>
                    <a:close/>
                    <a:moveTo>
                      <a:pt x="56" y="0"/>
                    </a:moveTo>
                    <a:lnTo>
                      <a:pt x="56" y="0"/>
                    </a:lnTo>
                    <a:lnTo>
                      <a:pt x="43" y="1"/>
                    </a:lnTo>
                    <a:lnTo>
                      <a:pt x="34" y="4"/>
                    </a:lnTo>
                    <a:lnTo>
                      <a:pt x="25" y="9"/>
                    </a:lnTo>
                    <a:lnTo>
                      <a:pt x="16" y="16"/>
                    </a:lnTo>
                    <a:lnTo>
                      <a:pt x="10" y="24"/>
                    </a:lnTo>
                    <a:lnTo>
                      <a:pt x="4" y="33"/>
                    </a:lnTo>
                    <a:lnTo>
                      <a:pt x="2" y="43"/>
                    </a:lnTo>
                    <a:lnTo>
                      <a:pt x="0" y="55"/>
                    </a:lnTo>
                    <a:lnTo>
                      <a:pt x="0" y="55"/>
                    </a:lnTo>
                    <a:lnTo>
                      <a:pt x="2" y="66"/>
                    </a:lnTo>
                    <a:lnTo>
                      <a:pt x="4" y="75"/>
                    </a:lnTo>
                    <a:lnTo>
                      <a:pt x="10" y="85"/>
                    </a:lnTo>
                    <a:lnTo>
                      <a:pt x="16" y="93"/>
                    </a:lnTo>
                    <a:lnTo>
                      <a:pt x="25" y="99"/>
                    </a:lnTo>
                    <a:lnTo>
                      <a:pt x="34" y="105"/>
                    </a:lnTo>
                    <a:lnTo>
                      <a:pt x="43" y="108"/>
                    </a:lnTo>
                    <a:lnTo>
                      <a:pt x="56" y="109"/>
                    </a:lnTo>
                    <a:lnTo>
                      <a:pt x="56" y="70"/>
                    </a:lnTo>
                    <a:lnTo>
                      <a:pt x="27" y="82"/>
                    </a:lnTo>
                    <a:lnTo>
                      <a:pt x="43" y="43"/>
                    </a:lnTo>
                    <a:lnTo>
                      <a:pt x="56" y="39"/>
                    </a:lnTo>
                    <a:lnTo>
                      <a:pt x="56"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479"/>
              <p:cNvSpPr>
                <a:spLocks/>
              </p:cNvSpPr>
              <p:nvPr/>
            </p:nvSpPr>
            <p:spPr bwMode="auto">
              <a:xfrm>
                <a:off x="7385050" y="3109912"/>
                <a:ext cx="19050" cy="20638"/>
              </a:xfrm>
              <a:custGeom>
                <a:avLst/>
                <a:gdLst>
                  <a:gd name="T0" fmla="*/ 7 w 12"/>
                  <a:gd name="T1" fmla="*/ 0 h 13"/>
                  <a:gd name="T2" fmla="*/ 7 w 12"/>
                  <a:gd name="T3" fmla="*/ 0 h 13"/>
                  <a:gd name="T4" fmla="*/ 8 w 12"/>
                  <a:gd name="T5" fmla="*/ 1 h 13"/>
                  <a:gd name="T6" fmla="*/ 11 w 12"/>
                  <a:gd name="T7" fmla="*/ 3 h 13"/>
                  <a:gd name="T8" fmla="*/ 12 w 12"/>
                  <a:gd name="T9" fmla="*/ 4 h 13"/>
                  <a:gd name="T10" fmla="*/ 12 w 12"/>
                  <a:gd name="T11" fmla="*/ 7 h 13"/>
                  <a:gd name="T12" fmla="*/ 12 w 12"/>
                  <a:gd name="T13" fmla="*/ 7 h 13"/>
                  <a:gd name="T14" fmla="*/ 12 w 12"/>
                  <a:gd name="T15" fmla="*/ 9 h 13"/>
                  <a:gd name="T16" fmla="*/ 11 w 12"/>
                  <a:gd name="T17" fmla="*/ 11 h 13"/>
                  <a:gd name="T18" fmla="*/ 8 w 12"/>
                  <a:gd name="T19" fmla="*/ 12 h 13"/>
                  <a:gd name="T20" fmla="*/ 7 w 12"/>
                  <a:gd name="T21" fmla="*/ 13 h 13"/>
                  <a:gd name="T22" fmla="*/ 7 w 12"/>
                  <a:gd name="T23" fmla="*/ 13 h 13"/>
                  <a:gd name="T24" fmla="*/ 4 w 12"/>
                  <a:gd name="T25" fmla="*/ 12 h 13"/>
                  <a:gd name="T26" fmla="*/ 1 w 12"/>
                  <a:gd name="T27" fmla="*/ 11 h 13"/>
                  <a:gd name="T28" fmla="*/ 0 w 12"/>
                  <a:gd name="T29" fmla="*/ 9 h 13"/>
                  <a:gd name="T30" fmla="*/ 0 w 12"/>
                  <a:gd name="T31" fmla="*/ 7 h 13"/>
                  <a:gd name="T32" fmla="*/ 0 w 12"/>
                  <a:gd name="T33" fmla="*/ 7 h 13"/>
                  <a:gd name="T34" fmla="*/ 0 w 12"/>
                  <a:gd name="T35" fmla="*/ 4 h 13"/>
                  <a:gd name="T36" fmla="*/ 1 w 12"/>
                  <a:gd name="T37" fmla="*/ 3 h 13"/>
                  <a:gd name="T38" fmla="*/ 4 w 12"/>
                  <a:gd name="T39" fmla="*/ 1 h 13"/>
                  <a:gd name="T40" fmla="*/ 7 w 12"/>
                  <a:gd name="T41" fmla="*/ 0 h 13"/>
                  <a:gd name="T42" fmla="*/ 7 w 12"/>
                  <a:gd name="T4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3">
                    <a:moveTo>
                      <a:pt x="7" y="0"/>
                    </a:moveTo>
                    <a:lnTo>
                      <a:pt x="7" y="0"/>
                    </a:lnTo>
                    <a:lnTo>
                      <a:pt x="8" y="1"/>
                    </a:lnTo>
                    <a:lnTo>
                      <a:pt x="11" y="3"/>
                    </a:lnTo>
                    <a:lnTo>
                      <a:pt x="12" y="4"/>
                    </a:lnTo>
                    <a:lnTo>
                      <a:pt x="12" y="7"/>
                    </a:lnTo>
                    <a:lnTo>
                      <a:pt x="12" y="7"/>
                    </a:lnTo>
                    <a:lnTo>
                      <a:pt x="12" y="9"/>
                    </a:lnTo>
                    <a:lnTo>
                      <a:pt x="11" y="11"/>
                    </a:lnTo>
                    <a:lnTo>
                      <a:pt x="8" y="12"/>
                    </a:lnTo>
                    <a:lnTo>
                      <a:pt x="7" y="13"/>
                    </a:lnTo>
                    <a:lnTo>
                      <a:pt x="7" y="13"/>
                    </a:lnTo>
                    <a:lnTo>
                      <a:pt x="4" y="12"/>
                    </a:lnTo>
                    <a:lnTo>
                      <a:pt x="1" y="11"/>
                    </a:lnTo>
                    <a:lnTo>
                      <a:pt x="0" y="9"/>
                    </a:lnTo>
                    <a:lnTo>
                      <a:pt x="0" y="7"/>
                    </a:lnTo>
                    <a:lnTo>
                      <a:pt x="0" y="7"/>
                    </a:lnTo>
                    <a:lnTo>
                      <a:pt x="0" y="4"/>
                    </a:lnTo>
                    <a:lnTo>
                      <a:pt x="1" y="3"/>
                    </a:lnTo>
                    <a:lnTo>
                      <a:pt x="4" y="1"/>
                    </a:lnTo>
                    <a:lnTo>
                      <a:pt x="7" y="0"/>
                    </a:lnTo>
                    <a:lnTo>
                      <a:pt x="7"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480"/>
              <p:cNvSpPr>
                <a:spLocks/>
              </p:cNvSpPr>
              <p:nvPr/>
            </p:nvSpPr>
            <p:spPr bwMode="auto">
              <a:xfrm>
                <a:off x="7219950" y="1482725"/>
                <a:ext cx="184150" cy="206375"/>
              </a:xfrm>
              <a:custGeom>
                <a:avLst/>
                <a:gdLst>
                  <a:gd name="T0" fmla="*/ 13 w 116"/>
                  <a:gd name="T1" fmla="*/ 0 h 130"/>
                  <a:gd name="T2" fmla="*/ 13 w 116"/>
                  <a:gd name="T3" fmla="*/ 0 h 130"/>
                  <a:gd name="T4" fmla="*/ 16 w 116"/>
                  <a:gd name="T5" fmla="*/ 0 h 130"/>
                  <a:gd name="T6" fmla="*/ 20 w 116"/>
                  <a:gd name="T7" fmla="*/ 0 h 130"/>
                  <a:gd name="T8" fmla="*/ 28 w 116"/>
                  <a:gd name="T9" fmla="*/ 4 h 130"/>
                  <a:gd name="T10" fmla="*/ 36 w 116"/>
                  <a:gd name="T11" fmla="*/ 11 h 130"/>
                  <a:gd name="T12" fmla="*/ 42 w 116"/>
                  <a:gd name="T13" fmla="*/ 16 h 130"/>
                  <a:gd name="T14" fmla="*/ 53 w 116"/>
                  <a:gd name="T15" fmla="*/ 33 h 130"/>
                  <a:gd name="T16" fmla="*/ 107 w 116"/>
                  <a:gd name="T17" fmla="*/ 23 h 130"/>
                  <a:gd name="T18" fmla="*/ 113 w 116"/>
                  <a:gd name="T19" fmla="*/ 34 h 130"/>
                  <a:gd name="T20" fmla="*/ 66 w 116"/>
                  <a:gd name="T21" fmla="*/ 54 h 130"/>
                  <a:gd name="T22" fmla="*/ 82 w 116"/>
                  <a:gd name="T23" fmla="*/ 77 h 130"/>
                  <a:gd name="T24" fmla="*/ 109 w 116"/>
                  <a:gd name="T25" fmla="*/ 78 h 130"/>
                  <a:gd name="T26" fmla="*/ 116 w 116"/>
                  <a:gd name="T27" fmla="*/ 91 h 130"/>
                  <a:gd name="T28" fmla="*/ 80 w 116"/>
                  <a:gd name="T29" fmla="*/ 100 h 130"/>
                  <a:gd name="T30" fmla="*/ 58 w 116"/>
                  <a:gd name="T31" fmla="*/ 130 h 130"/>
                  <a:gd name="T32" fmla="*/ 50 w 116"/>
                  <a:gd name="T33" fmla="*/ 118 h 130"/>
                  <a:gd name="T34" fmla="*/ 58 w 116"/>
                  <a:gd name="T35" fmla="*/ 93 h 130"/>
                  <a:gd name="T36" fmla="*/ 43 w 116"/>
                  <a:gd name="T37" fmla="*/ 70 h 130"/>
                  <a:gd name="T38" fmla="*/ 7 w 116"/>
                  <a:gd name="T39" fmla="*/ 105 h 130"/>
                  <a:gd name="T40" fmla="*/ 0 w 116"/>
                  <a:gd name="T41" fmla="*/ 93 h 130"/>
                  <a:gd name="T42" fmla="*/ 28 w 116"/>
                  <a:gd name="T43" fmla="*/ 49 h 130"/>
                  <a:gd name="T44" fmla="*/ 17 w 116"/>
                  <a:gd name="T45" fmla="*/ 33 h 130"/>
                  <a:gd name="T46" fmla="*/ 17 w 116"/>
                  <a:gd name="T47" fmla="*/ 33 h 130"/>
                  <a:gd name="T48" fmla="*/ 15 w 116"/>
                  <a:gd name="T49" fmla="*/ 24 h 130"/>
                  <a:gd name="T50" fmla="*/ 12 w 116"/>
                  <a:gd name="T51" fmla="*/ 15 h 130"/>
                  <a:gd name="T52" fmla="*/ 11 w 116"/>
                  <a:gd name="T53" fmla="*/ 7 h 130"/>
                  <a:gd name="T54" fmla="*/ 12 w 116"/>
                  <a:gd name="T55" fmla="*/ 3 h 130"/>
                  <a:gd name="T56" fmla="*/ 13 w 116"/>
                  <a:gd name="T57" fmla="*/ 0 h 130"/>
                  <a:gd name="T58" fmla="*/ 13 w 116"/>
                  <a:gd name="T5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0">
                    <a:moveTo>
                      <a:pt x="13" y="0"/>
                    </a:moveTo>
                    <a:lnTo>
                      <a:pt x="13" y="0"/>
                    </a:lnTo>
                    <a:lnTo>
                      <a:pt x="16" y="0"/>
                    </a:lnTo>
                    <a:lnTo>
                      <a:pt x="20" y="0"/>
                    </a:lnTo>
                    <a:lnTo>
                      <a:pt x="28" y="4"/>
                    </a:lnTo>
                    <a:lnTo>
                      <a:pt x="36" y="11"/>
                    </a:lnTo>
                    <a:lnTo>
                      <a:pt x="42" y="16"/>
                    </a:lnTo>
                    <a:lnTo>
                      <a:pt x="53" y="33"/>
                    </a:lnTo>
                    <a:lnTo>
                      <a:pt x="107" y="23"/>
                    </a:lnTo>
                    <a:lnTo>
                      <a:pt x="113" y="34"/>
                    </a:lnTo>
                    <a:lnTo>
                      <a:pt x="66" y="54"/>
                    </a:lnTo>
                    <a:lnTo>
                      <a:pt x="82" y="77"/>
                    </a:lnTo>
                    <a:lnTo>
                      <a:pt x="109" y="78"/>
                    </a:lnTo>
                    <a:lnTo>
                      <a:pt x="116" y="91"/>
                    </a:lnTo>
                    <a:lnTo>
                      <a:pt x="80" y="100"/>
                    </a:lnTo>
                    <a:lnTo>
                      <a:pt x="58" y="130"/>
                    </a:lnTo>
                    <a:lnTo>
                      <a:pt x="50" y="118"/>
                    </a:lnTo>
                    <a:lnTo>
                      <a:pt x="58" y="93"/>
                    </a:lnTo>
                    <a:lnTo>
                      <a:pt x="43" y="70"/>
                    </a:lnTo>
                    <a:lnTo>
                      <a:pt x="7" y="105"/>
                    </a:lnTo>
                    <a:lnTo>
                      <a:pt x="0" y="93"/>
                    </a:lnTo>
                    <a:lnTo>
                      <a:pt x="28" y="49"/>
                    </a:lnTo>
                    <a:lnTo>
                      <a:pt x="17" y="33"/>
                    </a:lnTo>
                    <a:lnTo>
                      <a:pt x="17" y="33"/>
                    </a:lnTo>
                    <a:lnTo>
                      <a:pt x="15" y="24"/>
                    </a:lnTo>
                    <a:lnTo>
                      <a:pt x="12" y="15"/>
                    </a:lnTo>
                    <a:lnTo>
                      <a:pt x="11" y="7"/>
                    </a:lnTo>
                    <a:lnTo>
                      <a:pt x="12" y="3"/>
                    </a:lnTo>
                    <a:lnTo>
                      <a:pt x="13" y="0"/>
                    </a:lnTo>
                    <a:lnTo>
                      <a:pt x="13" y="0"/>
                    </a:lnTo>
                    <a:close/>
                  </a:path>
                </a:pathLst>
              </a:custGeom>
              <a:solidFill>
                <a:srgbClr val="9B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481"/>
              <p:cNvSpPr>
                <a:spLocks/>
              </p:cNvSpPr>
              <p:nvPr/>
            </p:nvSpPr>
            <p:spPr bwMode="auto">
              <a:xfrm>
                <a:off x="6162675" y="614362"/>
                <a:ext cx="49212" cy="52388"/>
              </a:xfrm>
              <a:custGeom>
                <a:avLst/>
                <a:gdLst>
                  <a:gd name="T0" fmla="*/ 15 w 31"/>
                  <a:gd name="T1" fmla="*/ 0 h 33"/>
                  <a:gd name="T2" fmla="*/ 15 w 31"/>
                  <a:gd name="T3" fmla="*/ 0 h 33"/>
                  <a:gd name="T4" fmla="*/ 10 w 31"/>
                  <a:gd name="T5" fmla="*/ 2 h 33"/>
                  <a:gd name="T6" fmla="*/ 4 w 31"/>
                  <a:gd name="T7" fmla="*/ 6 h 33"/>
                  <a:gd name="T8" fmla="*/ 2 w 31"/>
                  <a:gd name="T9" fmla="*/ 10 h 33"/>
                  <a:gd name="T10" fmla="*/ 0 w 31"/>
                  <a:gd name="T11" fmla="*/ 17 h 33"/>
                  <a:gd name="T12" fmla="*/ 0 w 31"/>
                  <a:gd name="T13" fmla="*/ 17 h 33"/>
                  <a:gd name="T14" fmla="*/ 2 w 31"/>
                  <a:gd name="T15" fmla="*/ 22 h 33"/>
                  <a:gd name="T16" fmla="*/ 4 w 31"/>
                  <a:gd name="T17" fmla="*/ 27 h 33"/>
                  <a:gd name="T18" fmla="*/ 10 w 31"/>
                  <a:gd name="T19" fmla="*/ 31 h 33"/>
                  <a:gd name="T20" fmla="*/ 15 w 31"/>
                  <a:gd name="T21" fmla="*/ 33 h 33"/>
                  <a:gd name="T22" fmla="*/ 15 w 31"/>
                  <a:gd name="T23" fmla="*/ 33 h 33"/>
                  <a:gd name="T24" fmla="*/ 22 w 31"/>
                  <a:gd name="T25" fmla="*/ 31 h 33"/>
                  <a:gd name="T26" fmla="*/ 27 w 31"/>
                  <a:gd name="T27" fmla="*/ 27 h 33"/>
                  <a:gd name="T28" fmla="*/ 30 w 31"/>
                  <a:gd name="T29" fmla="*/ 22 h 33"/>
                  <a:gd name="T30" fmla="*/ 31 w 31"/>
                  <a:gd name="T31" fmla="*/ 17 h 33"/>
                  <a:gd name="T32" fmla="*/ 31 w 31"/>
                  <a:gd name="T33" fmla="*/ 17 h 33"/>
                  <a:gd name="T34" fmla="*/ 30 w 31"/>
                  <a:gd name="T35" fmla="*/ 10 h 33"/>
                  <a:gd name="T36" fmla="*/ 27 w 31"/>
                  <a:gd name="T37" fmla="*/ 6 h 33"/>
                  <a:gd name="T38" fmla="*/ 22 w 31"/>
                  <a:gd name="T39" fmla="*/ 2 h 33"/>
                  <a:gd name="T40" fmla="*/ 15 w 31"/>
                  <a:gd name="T41" fmla="*/ 0 h 33"/>
                  <a:gd name="T42" fmla="*/ 15 w 31"/>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33">
                    <a:moveTo>
                      <a:pt x="15" y="0"/>
                    </a:moveTo>
                    <a:lnTo>
                      <a:pt x="15" y="0"/>
                    </a:lnTo>
                    <a:lnTo>
                      <a:pt x="10" y="2"/>
                    </a:lnTo>
                    <a:lnTo>
                      <a:pt x="4" y="6"/>
                    </a:lnTo>
                    <a:lnTo>
                      <a:pt x="2" y="10"/>
                    </a:lnTo>
                    <a:lnTo>
                      <a:pt x="0" y="17"/>
                    </a:lnTo>
                    <a:lnTo>
                      <a:pt x="0" y="17"/>
                    </a:lnTo>
                    <a:lnTo>
                      <a:pt x="2" y="22"/>
                    </a:lnTo>
                    <a:lnTo>
                      <a:pt x="4" y="27"/>
                    </a:lnTo>
                    <a:lnTo>
                      <a:pt x="10" y="31"/>
                    </a:lnTo>
                    <a:lnTo>
                      <a:pt x="15" y="33"/>
                    </a:lnTo>
                    <a:lnTo>
                      <a:pt x="15" y="33"/>
                    </a:lnTo>
                    <a:lnTo>
                      <a:pt x="22" y="31"/>
                    </a:lnTo>
                    <a:lnTo>
                      <a:pt x="27" y="27"/>
                    </a:lnTo>
                    <a:lnTo>
                      <a:pt x="30" y="22"/>
                    </a:lnTo>
                    <a:lnTo>
                      <a:pt x="31" y="17"/>
                    </a:lnTo>
                    <a:lnTo>
                      <a:pt x="31" y="17"/>
                    </a:lnTo>
                    <a:lnTo>
                      <a:pt x="30" y="10"/>
                    </a:lnTo>
                    <a:lnTo>
                      <a:pt x="27" y="6"/>
                    </a:lnTo>
                    <a:lnTo>
                      <a:pt x="22" y="2"/>
                    </a:lnTo>
                    <a:lnTo>
                      <a:pt x="15" y="0"/>
                    </a:lnTo>
                    <a:lnTo>
                      <a:pt x="15"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482"/>
              <p:cNvSpPr>
                <a:spLocks noEditPoints="1"/>
              </p:cNvSpPr>
              <p:nvPr/>
            </p:nvSpPr>
            <p:spPr bwMode="auto">
              <a:xfrm>
                <a:off x="6296025" y="763587"/>
                <a:ext cx="109537" cy="107950"/>
              </a:xfrm>
              <a:custGeom>
                <a:avLst/>
                <a:gdLst>
                  <a:gd name="T0" fmla="*/ 35 w 69"/>
                  <a:gd name="T1" fmla="*/ 0 h 68"/>
                  <a:gd name="T2" fmla="*/ 35 w 69"/>
                  <a:gd name="T3" fmla="*/ 0 h 68"/>
                  <a:gd name="T4" fmla="*/ 42 w 69"/>
                  <a:gd name="T5" fmla="*/ 0 h 68"/>
                  <a:gd name="T6" fmla="*/ 47 w 69"/>
                  <a:gd name="T7" fmla="*/ 2 h 68"/>
                  <a:gd name="T8" fmla="*/ 54 w 69"/>
                  <a:gd name="T9" fmla="*/ 5 h 68"/>
                  <a:gd name="T10" fmla="*/ 59 w 69"/>
                  <a:gd name="T11" fmla="*/ 9 h 68"/>
                  <a:gd name="T12" fmla="*/ 64 w 69"/>
                  <a:gd name="T13" fmla="*/ 14 h 68"/>
                  <a:gd name="T14" fmla="*/ 66 w 69"/>
                  <a:gd name="T15" fmla="*/ 20 h 68"/>
                  <a:gd name="T16" fmla="*/ 69 w 69"/>
                  <a:gd name="T17" fmla="*/ 27 h 68"/>
                  <a:gd name="T18" fmla="*/ 69 w 69"/>
                  <a:gd name="T19" fmla="*/ 33 h 68"/>
                  <a:gd name="T20" fmla="*/ 69 w 69"/>
                  <a:gd name="T21" fmla="*/ 33 h 68"/>
                  <a:gd name="T22" fmla="*/ 69 w 69"/>
                  <a:gd name="T23" fmla="*/ 41 h 68"/>
                  <a:gd name="T24" fmla="*/ 66 w 69"/>
                  <a:gd name="T25" fmla="*/ 47 h 68"/>
                  <a:gd name="T26" fmla="*/ 64 w 69"/>
                  <a:gd name="T27" fmla="*/ 54 h 68"/>
                  <a:gd name="T28" fmla="*/ 59 w 69"/>
                  <a:gd name="T29" fmla="*/ 58 h 68"/>
                  <a:gd name="T30" fmla="*/ 54 w 69"/>
                  <a:gd name="T31" fmla="*/ 63 h 68"/>
                  <a:gd name="T32" fmla="*/ 47 w 69"/>
                  <a:gd name="T33" fmla="*/ 66 h 68"/>
                  <a:gd name="T34" fmla="*/ 42 w 69"/>
                  <a:gd name="T35" fmla="*/ 67 h 68"/>
                  <a:gd name="T36" fmla="*/ 35 w 69"/>
                  <a:gd name="T37" fmla="*/ 68 h 68"/>
                  <a:gd name="T38" fmla="*/ 35 w 69"/>
                  <a:gd name="T39" fmla="*/ 52 h 68"/>
                  <a:gd name="T40" fmla="*/ 35 w 69"/>
                  <a:gd name="T41" fmla="*/ 52 h 68"/>
                  <a:gd name="T42" fmla="*/ 42 w 69"/>
                  <a:gd name="T43" fmla="*/ 51 h 68"/>
                  <a:gd name="T44" fmla="*/ 47 w 69"/>
                  <a:gd name="T45" fmla="*/ 47 h 68"/>
                  <a:gd name="T46" fmla="*/ 51 w 69"/>
                  <a:gd name="T47" fmla="*/ 41 h 68"/>
                  <a:gd name="T48" fmla="*/ 53 w 69"/>
                  <a:gd name="T49" fmla="*/ 33 h 68"/>
                  <a:gd name="T50" fmla="*/ 53 w 69"/>
                  <a:gd name="T51" fmla="*/ 33 h 68"/>
                  <a:gd name="T52" fmla="*/ 51 w 69"/>
                  <a:gd name="T53" fmla="*/ 27 h 68"/>
                  <a:gd name="T54" fmla="*/ 47 w 69"/>
                  <a:gd name="T55" fmla="*/ 21 h 68"/>
                  <a:gd name="T56" fmla="*/ 42 w 69"/>
                  <a:gd name="T57" fmla="*/ 17 h 68"/>
                  <a:gd name="T58" fmla="*/ 35 w 69"/>
                  <a:gd name="T59" fmla="*/ 16 h 68"/>
                  <a:gd name="T60" fmla="*/ 35 w 69"/>
                  <a:gd name="T61" fmla="*/ 0 h 68"/>
                  <a:gd name="T62" fmla="*/ 35 w 69"/>
                  <a:gd name="T63" fmla="*/ 68 h 68"/>
                  <a:gd name="T64" fmla="*/ 35 w 69"/>
                  <a:gd name="T65" fmla="*/ 68 h 68"/>
                  <a:gd name="T66" fmla="*/ 27 w 69"/>
                  <a:gd name="T67" fmla="*/ 67 h 68"/>
                  <a:gd name="T68" fmla="*/ 22 w 69"/>
                  <a:gd name="T69" fmla="*/ 66 h 68"/>
                  <a:gd name="T70" fmla="*/ 15 w 69"/>
                  <a:gd name="T71" fmla="*/ 63 h 68"/>
                  <a:gd name="T72" fmla="*/ 10 w 69"/>
                  <a:gd name="T73" fmla="*/ 58 h 68"/>
                  <a:gd name="T74" fmla="*/ 5 w 69"/>
                  <a:gd name="T75" fmla="*/ 54 h 68"/>
                  <a:gd name="T76" fmla="*/ 3 w 69"/>
                  <a:gd name="T77" fmla="*/ 47 h 68"/>
                  <a:gd name="T78" fmla="*/ 1 w 69"/>
                  <a:gd name="T79" fmla="*/ 41 h 68"/>
                  <a:gd name="T80" fmla="*/ 0 w 69"/>
                  <a:gd name="T81" fmla="*/ 33 h 68"/>
                  <a:gd name="T82" fmla="*/ 0 w 69"/>
                  <a:gd name="T83" fmla="*/ 33 h 68"/>
                  <a:gd name="T84" fmla="*/ 1 w 69"/>
                  <a:gd name="T85" fmla="*/ 27 h 68"/>
                  <a:gd name="T86" fmla="*/ 3 w 69"/>
                  <a:gd name="T87" fmla="*/ 20 h 68"/>
                  <a:gd name="T88" fmla="*/ 5 w 69"/>
                  <a:gd name="T89" fmla="*/ 14 h 68"/>
                  <a:gd name="T90" fmla="*/ 10 w 69"/>
                  <a:gd name="T91" fmla="*/ 9 h 68"/>
                  <a:gd name="T92" fmla="*/ 15 w 69"/>
                  <a:gd name="T93" fmla="*/ 5 h 68"/>
                  <a:gd name="T94" fmla="*/ 22 w 69"/>
                  <a:gd name="T95" fmla="*/ 2 h 68"/>
                  <a:gd name="T96" fmla="*/ 27 w 69"/>
                  <a:gd name="T97" fmla="*/ 0 h 68"/>
                  <a:gd name="T98" fmla="*/ 35 w 69"/>
                  <a:gd name="T99" fmla="*/ 0 h 68"/>
                  <a:gd name="T100" fmla="*/ 35 w 69"/>
                  <a:gd name="T101" fmla="*/ 16 h 68"/>
                  <a:gd name="T102" fmla="*/ 35 w 69"/>
                  <a:gd name="T103" fmla="*/ 16 h 68"/>
                  <a:gd name="T104" fmla="*/ 27 w 69"/>
                  <a:gd name="T105" fmla="*/ 17 h 68"/>
                  <a:gd name="T106" fmla="*/ 22 w 69"/>
                  <a:gd name="T107" fmla="*/ 21 h 68"/>
                  <a:gd name="T108" fmla="*/ 18 w 69"/>
                  <a:gd name="T109" fmla="*/ 27 h 68"/>
                  <a:gd name="T110" fmla="*/ 16 w 69"/>
                  <a:gd name="T111" fmla="*/ 33 h 68"/>
                  <a:gd name="T112" fmla="*/ 16 w 69"/>
                  <a:gd name="T113" fmla="*/ 33 h 68"/>
                  <a:gd name="T114" fmla="*/ 18 w 69"/>
                  <a:gd name="T115" fmla="*/ 41 h 68"/>
                  <a:gd name="T116" fmla="*/ 22 w 69"/>
                  <a:gd name="T117" fmla="*/ 47 h 68"/>
                  <a:gd name="T118" fmla="*/ 27 w 69"/>
                  <a:gd name="T119" fmla="*/ 51 h 68"/>
                  <a:gd name="T120" fmla="*/ 35 w 69"/>
                  <a:gd name="T121" fmla="*/ 52 h 68"/>
                  <a:gd name="T122" fmla="*/ 35 w 69"/>
                  <a:gd name="T12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 h="68">
                    <a:moveTo>
                      <a:pt x="35" y="0"/>
                    </a:moveTo>
                    <a:lnTo>
                      <a:pt x="35" y="0"/>
                    </a:lnTo>
                    <a:lnTo>
                      <a:pt x="42" y="0"/>
                    </a:lnTo>
                    <a:lnTo>
                      <a:pt x="47" y="2"/>
                    </a:lnTo>
                    <a:lnTo>
                      <a:pt x="54" y="5"/>
                    </a:lnTo>
                    <a:lnTo>
                      <a:pt x="59" y="9"/>
                    </a:lnTo>
                    <a:lnTo>
                      <a:pt x="64" y="14"/>
                    </a:lnTo>
                    <a:lnTo>
                      <a:pt x="66" y="20"/>
                    </a:lnTo>
                    <a:lnTo>
                      <a:pt x="69" y="27"/>
                    </a:lnTo>
                    <a:lnTo>
                      <a:pt x="69" y="33"/>
                    </a:lnTo>
                    <a:lnTo>
                      <a:pt x="69" y="33"/>
                    </a:lnTo>
                    <a:lnTo>
                      <a:pt x="69" y="41"/>
                    </a:lnTo>
                    <a:lnTo>
                      <a:pt x="66" y="47"/>
                    </a:lnTo>
                    <a:lnTo>
                      <a:pt x="64" y="54"/>
                    </a:lnTo>
                    <a:lnTo>
                      <a:pt x="59" y="58"/>
                    </a:lnTo>
                    <a:lnTo>
                      <a:pt x="54" y="63"/>
                    </a:lnTo>
                    <a:lnTo>
                      <a:pt x="47" y="66"/>
                    </a:lnTo>
                    <a:lnTo>
                      <a:pt x="42" y="67"/>
                    </a:lnTo>
                    <a:lnTo>
                      <a:pt x="35" y="68"/>
                    </a:lnTo>
                    <a:lnTo>
                      <a:pt x="35" y="52"/>
                    </a:lnTo>
                    <a:lnTo>
                      <a:pt x="35" y="52"/>
                    </a:lnTo>
                    <a:lnTo>
                      <a:pt x="42" y="51"/>
                    </a:lnTo>
                    <a:lnTo>
                      <a:pt x="47" y="47"/>
                    </a:lnTo>
                    <a:lnTo>
                      <a:pt x="51" y="41"/>
                    </a:lnTo>
                    <a:lnTo>
                      <a:pt x="53" y="33"/>
                    </a:lnTo>
                    <a:lnTo>
                      <a:pt x="53" y="33"/>
                    </a:lnTo>
                    <a:lnTo>
                      <a:pt x="51" y="27"/>
                    </a:lnTo>
                    <a:lnTo>
                      <a:pt x="47" y="21"/>
                    </a:lnTo>
                    <a:lnTo>
                      <a:pt x="42" y="17"/>
                    </a:lnTo>
                    <a:lnTo>
                      <a:pt x="35" y="16"/>
                    </a:lnTo>
                    <a:lnTo>
                      <a:pt x="35" y="0"/>
                    </a:lnTo>
                    <a:close/>
                    <a:moveTo>
                      <a:pt x="35" y="68"/>
                    </a:moveTo>
                    <a:lnTo>
                      <a:pt x="35" y="68"/>
                    </a:lnTo>
                    <a:lnTo>
                      <a:pt x="27" y="67"/>
                    </a:lnTo>
                    <a:lnTo>
                      <a:pt x="22" y="66"/>
                    </a:lnTo>
                    <a:lnTo>
                      <a:pt x="15" y="63"/>
                    </a:lnTo>
                    <a:lnTo>
                      <a:pt x="10" y="58"/>
                    </a:lnTo>
                    <a:lnTo>
                      <a:pt x="5" y="54"/>
                    </a:lnTo>
                    <a:lnTo>
                      <a:pt x="3" y="47"/>
                    </a:lnTo>
                    <a:lnTo>
                      <a:pt x="1" y="41"/>
                    </a:lnTo>
                    <a:lnTo>
                      <a:pt x="0" y="33"/>
                    </a:lnTo>
                    <a:lnTo>
                      <a:pt x="0" y="33"/>
                    </a:lnTo>
                    <a:lnTo>
                      <a:pt x="1" y="27"/>
                    </a:lnTo>
                    <a:lnTo>
                      <a:pt x="3" y="20"/>
                    </a:lnTo>
                    <a:lnTo>
                      <a:pt x="5" y="14"/>
                    </a:lnTo>
                    <a:lnTo>
                      <a:pt x="10" y="9"/>
                    </a:lnTo>
                    <a:lnTo>
                      <a:pt x="15" y="5"/>
                    </a:lnTo>
                    <a:lnTo>
                      <a:pt x="22" y="2"/>
                    </a:lnTo>
                    <a:lnTo>
                      <a:pt x="27" y="0"/>
                    </a:lnTo>
                    <a:lnTo>
                      <a:pt x="35" y="0"/>
                    </a:lnTo>
                    <a:lnTo>
                      <a:pt x="35" y="16"/>
                    </a:lnTo>
                    <a:lnTo>
                      <a:pt x="35" y="16"/>
                    </a:lnTo>
                    <a:lnTo>
                      <a:pt x="27" y="17"/>
                    </a:lnTo>
                    <a:lnTo>
                      <a:pt x="22" y="21"/>
                    </a:lnTo>
                    <a:lnTo>
                      <a:pt x="18" y="27"/>
                    </a:lnTo>
                    <a:lnTo>
                      <a:pt x="16" y="33"/>
                    </a:lnTo>
                    <a:lnTo>
                      <a:pt x="16" y="33"/>
                    </a:lnTo>
                    <a:lnTo>
                      <a:pt x="18" y="41"/>
                    </a:lnTo>
                    <a:lnTo>
                      <a:pt x="22" y="47"/>
                    </a:lnTo>
                    <a:lnTo>
                      <a:pt x="27" y="51"/>
                    </a:lnTo>
                    <a:lnTo>
                      <a:pt x="35" y="52"/>
                    </a:lnTo>
                    <a:lnTo>
                      <a:pt x="35" y="68"/>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483"/>
              <p:cNvSpPr>
                <a:spLocks/>
              </p:cNvSpPr>
              <p:nvPr/>
            </p:nvSpPr>
            <p:spPr bwMode="auto">
              <a:xfrm>
                <a:off x="6288088" y="736600"/>
                <a:ext cx="125412" cy="47625"/>
              </a:xfrm>
              <a:custGeom>
                <a:avLst/>
                <a:gdLst>
                  <a:gd name="T0" fmla="*/ 74 w 79"/>
                  <a:gd name="T1" fmla="*/ 30 h 30"/>
                  <a:gd name="T2" fmla="*/ 74 w 79"/>
                  <a:gd name="T3" fmla="*/ 30 h 30"/>
                  <a:gd name="T4" fmla="*/ 71 w 79"/>
                  <a:gd name="T5" fmla="*/ 29 h 30"/>
                  <a:gd name="T6" fmla="*/ 70 w 79"/>
                  <a:gd name="T7" fmla="*/ 27 h 30"/>
                  <a:gd name="T8" fmla="*/ 70 w 79"/>
                  <a:gd name="T9" fmla="*/ 27 h 30"/>
                  <a:gd name="T10" fmla="*/ 64 w 79"/>
                  <a:gd name="T11" fmla="*/ 21 h 30"/>
                  <a:gd name="T12" fmla="*/ 56 w 79"/>
                  <a:gd name="T13" fmla="*/ 15 h 30"/>
                  <a:gd name="T14" fmla="*/ 48 w 79"/>
                  <a:gd name="T15" fmla="*/ 13 h 30"/>
                  <a:gd name="T16" fmla="*/ 40 w 79"/>
                  <a:gd name="T17" fmla="*/ 11 h 30"/>
                  <a:gd name="T18" fmla="*/ 40 w 79"/>
                  <a:gd name="T19" fmla="*/ 11 h 30"/>
                  <a:gd name="T20" fmla="*/ 31 w 79"/>
                  <a:gd name="T21" fmla="*/ 13 h 30"/>
                  <a:gd name="T22" fmla="*/ 23 w 79"/>
                  <a:gd name="T23" fmla="*/ 15 h 30"/>
                  <a:gd name="T24" fmla="*/ 15 w 79"/>
                  <a:gd name="T25" fmla="*/ 21 h 30"/>
                  <a:gd name="T26" fmla="*/ 9 w 79"/>
                  <a:gd name="T27" fmla="*/ 27 h 30"/>
                  <a:gd name="T28" fmla="*/ 9 w 79"/>
                  <a:gd name="T29" fmla="*/ 27 h 30"/>
                  <a:gd name="T30" fmla="*/ 8 w 79"/>
                  <a:gd name="T31" fmla="*/ 29 h 30"/>
                  <a:gd name="T32" fmla="*/ 6 w 79"/>
                  <a:gd name="T33" fmla="*/ 29 h 30"/>
                  <a:gd name="T34" fmla="*/ 4 w 79"/>
                  <a:gd name="T35" fmla="*/ 29 h 30"/>
                  <a:gd name="T36" fmla="*/ 2 w 79"/>
                  <a:gd name="T37" fmla="*/ 29 h 30"/>
                  <a:gd name="T38" fmla="*/ 2 w 79"/>
                  <a:gd name="T39" fmla="*/ 29 h 30"/>
                  <a:gd name="T40" fmla="*/ 1 w 79"/>
                  <a:gd name="T41" fmla="*/ 27 h 30"/>
                  <a:gd name="T42" fmla="*/ 0 w 79"/>
                  <a:gd name="T43" fmla="*/ 25 h 30"/>
                  <a:gd name="T44" fmla="*/ 0 w 79"/>
                  <a:gd name="T45" fmla="*/ 23 h 30"/>
                  <a:gd name="T46" fmla="*/ 1 w 79"/>
                  <a:gd name="T47" fmla="*/ 21 h 30"/>
                  <a:gd name="T48" fmla="*/ 1 w 79"/>
                  <a:gd name="T49" fmla="*/ 21 h 30"/>
                  <a:gd name="T50" fmla="*/ 8 w 79"/>
                  <a:gd name="T51" fmla="*/ 13 h 30"/>
                  <a:gd name="T52" fmla="*/ 17 w 79"/>
                  <a:gd name="T53" fmla="*/ 6 h 30"/>
                  <a:gd name="T54" fmla="*/ 28 w 79"/>
                  <a:gd name="T55" fmla="*/ 2 h 30"/>
                  <a:gd name="T56" fmla="*/ 40 w 79"/>
                  <a:gd name="T57" fmla="*/ 0 h 30"/>
                  <a:gd name="T58" fmla="*/ 40 w 79"/>
                  <a:gd name="T59" fmla="*/ 0 h 30"/>
                  <a:gd name="T60" fmla="*/ 51 w 79"/>
                  <a:gd name="T61" fmla="*/ 2 h 30"/>
                  <a:gd name="T62" fmla="*/ 62 w 79"/>
                  <a:gd name="T63" fmla="*/ 6 h 30"/>
                  <a:gd name="T64" fmla="*/ 71 w 79"/>
                  <a:gd name="T65" fmla="*/ 13 h 30"/>
                  <a:gd name="T66" fmla="*/ 78 w 79"/>
                  <a:gd name="T67" fmla="*/ 21 h 30"/>
                  <a:gd name="T68" fmla="*/ 78 w 79"/>
                  <a:gd name="T69" fmla="*/ 21 h 30"/>
                  <a:gd name="T70" fmla="*/ 79 w 79"/>
                  <a:gd name="T71" fmla="*/ 23 h 30"/>
                  <a:gd name="T72" fmla="*/ 79 w 79"/>
                  <a:gd name="T73" fmla="*/ 25 h 30"/>
                  <a:gd name="T74" fmla="*/ 79 w 79"/>
                  <a:gd name="T75" fmla="*/ 27 h 30"/>
                  <a:gd name="T76" fmla="*/ 77 w 79"/>
                  <a:gd name="T77" fmla="*/ 29 h 30"/>
                  <a:gd name="T78" fmla="*/ 77 w 79"/>
                  <a:gd name="T79" fmla="*/ 29 h 30"/>
                  <a:gd name="T80" fmla="*/ 74 w 79"/>
                  <a:gd name="T81" fmla="*/ 30 h 30"/>
                  <a:gd name="T82" fmla="*/ 74 w 79"/>
                  <a:gd name="T8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30">
                    <a:moveTo>
                      <a:pt x="74" y="30"/>
                    </a:moveTo>
                    <a:lnTo>
                      <a:pt x="74" y="30"/>
                    </a:lnTo>
                    <a:lnTo>
                      <a:pt x="71" y="29"/>
                    </a:lnTo>
                    <a:lnTo>
                      <a:pt x="70" y="27"/>
                    </a:lnTo>
                    <a:lnTo>
                      <a:pt x="70" y="27"/>
                    </a:lnTo>
                    <a:lnTo>
                      <a:pt x="64" y="21"/>
                    </a:lnTo>
                    <a:lnTo>
                      <a:pt x="56" y="15"/>
                    </a:lnTo>
                    <a:lnTo>
                      <a:pt x="48" y="13"/>
                    </a:lnTo>
                    <a:lnTo>
                      <a:pt x="40" y="11"/>
                    </a:lnTo>
                    <a:lnTo>
                      <a:pt x="40" y="11"/>
                    </a:lnTo>
                    <a:lnTo>
                      <a:pt x="31" y="13"/>
                    </a:lnTo>
                    <a:lnTo>
                      <a:pt x="23" y="15"/>
                    </a:lnTo>
                    <a:lnTo>
                      <a:pt x="15" y="21"/>
                    </a:lnTo>
                    <a:lnTo>
                      <a:pt x="9" y="27"/>
                    </a:lnTo>
                    <a:lnTo>
                      <a:pt x="9" y="27"/>
                    </a:lnTo>
                    <a:lnTo>
                      <a:pt x="8" y="29"/>
                    </a:lnTo>
                    <a:lnTo>
                      <a:pt x="6" y="29"/>
                    </a:lnTo>
                    <a:lnTo>
                      <a:pt x="4" y="29"/>
                    </a:lnTo>
                    <a:lnTo>
                      <a:pt x="2" y="29"/>
                    </a:lnTo>
                    <a:lnTo>
                      <a:pt x="2" y="29"/>
                    </a:lnTo>
                    <a:lnTo>
                      <a:pt x="1" y="27"/>
                    </a:lnTo>
                    <a:lnTo>
                      <a:pt x="0" y="25"/>
                    </a:lnTo>
                    <a:lnTo>
                      <a:pt x="0" y="23"/>
                    </a:lnTo>
                    <a:lnTo>
                      <a:pt x="1" y="21"/>
                    </a:lnTo>
                    <a:lnTo>
                      <a:pt x="1" y="21"/>
                    </a:lnTo>
                    <a:lnTo>
                      <a:pt x="8" y="13"/>
                    </a:lnTo>
                    <a:lnTo>
                      <a:pt x="17" y="6"/>
                    </a:lnTo>
                    <a:lnTo>
                      <a:pt x="28" y="2"/>
                    </a:lnTo>
                    <a:lnTo>
                      <a:pt x="40" y="0"/>
                    </a:lnTo>
                    <a:lnTo>
                      <a:pt x="40" y="0"/>
                    </a:lnTo>
                    <a:lnTo>
                      <a:pt x="51" y="2"/>
                    </a:lnTo>
                    <a:lnTo>
                      <a:pt x="62" y="6"/>
                    </a:lnTo>
                    <a:lnTo>
                      <a:pt x="71" y="13"/>
                    </a:lnTo>
                    <a:lnTo>
                      <a:pt x="78" y="21"/>
                    </a:lnTo>
                    <a:lnTo>
                      <a:pt x="78" y="21"/>
                    </a:lnTo>
                    <a:lnTo>
                      <a:pt x="79" y="23"/>
                    </a:lnTo>
                    <a:lnTo>
                      <a:pt x="79" y="25"/>
                    </a:lnTo>
                    <a:lnTo>
                      <a:pt x="79" y="27"/>
                    </a:lnTo>
                    <a:lnTo>
                      <a:pt x="77" y="29"/>
                    </a:lnTo>
                    <a:lnTo>
                      <a:pt x="77" y="29"/>
                    </a:lnTo>
                    <a:lnTo>
                      <a:pt x="74" y="30"/>
                    </a:lnTo>
                    <a:lnTo>
                      <a:pt x="74" y="3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484"/>
              <p:cNvSpPr>
                <a:spLocks noEditPoints="1"/>
              </p:cNvSpPr>
              <p:nvPr/>
            </p:nvSpPr>
            <p:spPr bwMode="auto">
              <a:xfrm>
                <a:off x="6099175" y="763587"/>
                <a:ext cx="109537" cy="107950"/>
              </a:xfrm>
              <a:custGeom>
                <a:avLst/>
                <a:gdLst>
                  <a:gd name="T0" fmla="*/ 35 w 69"/>
                  <a:gd name="T1" fmla="*/ 0 h 68"/>
                  <a:gd name="T2" fmla="*/ 48 w 69"/>
                  <a:gd name="T3" fmla="*/ 2 h 68"/>
                  <a:gd name="T4" fmla="*/ 59 w 69"/>
                  <a:gd name="T5" fmla="*/ 9 h 68"/>
                  <a:gd name="T6" fmla="*/ 66 w 69"/>
                  <a:gd name="T7" fmla="*/ 20 h 68"/>
                  <a:gd name="T8" fmla="*/ 69 w 69"/>
                  <a:gd name="T9" fmla="*/ 33 h 68"/>
                  <a:gd name="T10" fmla="*/ 69 w 69"/>
                  <a:gd name="T11" fmla="*/ 41 h 68"/>
                  <a:gd name="T12" fmla="*/ 63 w 69"/>
                  <a:gd name="T13" fmla="*/ 54 h 68"/>
                  <a:gd name="T14" fmla="*/ 54 w 69"/>
                  <a:gd name="T15" fmla="*/ 63 h 68"/>
                  <a:gd name="T16" fmla="*/ 42 w 69"/>
                  <a:gd name="T17" fmla="*/ 67 h 68"/>
                  <a:gd name="T18" fmla="*/ 35 w 69"/>
                  <a:gd name="T19" fmla="*/ 52 h 68"/>
                  <a:gd name="T20" fmla="*/ 42 w 69"/>
                  <a:gd name="T21" fmla="*/ 51 h 68"/>
                  <a:gd name="T22" fmla="*/ 51 w 69"/>
                  <a:gd name="T23" fmla="*/ 41 h 68"/>
                  <a:gd name="T24" fmla="*/ 53 w 69"/>
                  <a:gd name="T25" fmla="*/ 33 h 68"/>
                  <a:gd name="T26" fmla="*/ 47 w 69"/>
                  <a:gd name="T27" fmla="*/ 21 h 68"/>
                  <a:gd name="T28" fmla="*/ 35 w 69"/>
                  <a:gd name="T29" fmla="*/ 16 h 68"/>
                  <a:gd name="T30" fmla="*/ 35 w 69"/>
                  <a:gd name="T31" fmla="*/ 0 h 68"/>
                  <a:gd name="T32" fmla="*/ 35 w 69"/>
                  <a:gd name="T33" fmla="*/ 16 h 68"/>
                  <a:gd name="T34" fmla="*/ 27 w 69"/>
                  <a:gd name="T35" fmla="*/ 17 h 68"/>
                  <a:gd name="T36" fmla="*/ 17 w 69"/>
                  <a:gd name="T37" fmla="*/ 27 h 68"/>
                  <a:gd name="T38" fmla="*/ 16 w 69"/>
                  <a:gd name="T39" fmla="*/ 33 h 68"/>
                  <a:gd name="T40" fmla="*/ 21 w 69"/>
                  <a:gd name="T41" fmla="*/ 47 h 68"/>
                  <a:gd name="T42" fmla="*/ 35 w 69"/>
                  <a:gd name="T43" fmla="*/ 52 h 68"/>
                  <a:gd name="T44" fmla="*/ 35 w 69"/>
                  <a:gd name="T45" fmla="*/ 68 h 68"/>
                  <a:gd name="T46" fmla="*/ 21 w 69"/>
                  <a:gd name="T47" fmla="*/ 66 h 68"/>
                  <a:gd name="T48" fmla="*/ 11 w 69"/>
                  <a:gd name="T49" fmla="*/ 58 h 68"/>
                  <a:gd name="T50" fmla="*/ 3 w 69"/>
                  <a:gd name="T51" fmla="*/ 47 h 68"/>
                  <a:gd name="T52" fmla="*/ 0 w 69"/>
                  <a:gd name="T53" fmla="*/ 33 h 68"/>
                  <a:gd name="T54" fmla="*/ 1 w 69"/>
                  <a:gd name="T55" fmla="*/ 27 h 68"/>
                  <a:gd name="T56" fmla="*/ 7 w 69"/>
                  <a:gd name="T57" fmla="*/ 14 h 68"/>
                  <a:gd name="T58" fmla="*/ 15 w 69"/>
                  <a:gd name="T59" fmla="*/ 5 h 68"/>
                  <a:gd name="T60" fmla="*/ 28 w 69"/>
                  <a:gd name="T61" fmla="*/ 0 h 68"/>
                  <a:gd name="T62" fmla="*/ 35 w 69"/>
                  <a:gd name="T6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68">
                    <a:moveTo>
                      <a:pt x="35" y="0"/>
                    </a:moveTo>
                    <a:lnTo>
                      <a:pt x="35" y="0"/>
                    </a:lnTo>
                    <a:lnTo>
                      <a:pt x="42" y="0"/>
                    </a:lnTo>
                    <a:lnTo>
                      <a:pt x="48" y="2"/>
                    </a:lnTo>
                    <a:lnTo>
                      <a:pt x="54" y="5"/>
                    </a:lnTo>
                    <a:lnTo>
                      <a:pt x="59" y="9"/>
                    </a:lnTo>
                    <a:lnTo>
                      <a:pt x="63" y="14"/>
                    </a:lnTo>
                    <a:lnTo>
                      <a:pt x="66" y="20"/>
                    </a:lnTo>
                    <a:lnTo>
                      <a:pt x="69" y="27"/>
                    </a:lnTo>
                    <a:lnTo>
                      <a:pt x="69" y="33"/>
                    </a:lnTo>
                    <a:lnTo>
                      <a:pt x="69" y="33"/>
                    </a:lnTo>
                    <a:lnTo>
                      <a:pt x="69" y="41"/>
                    </a:lnTo>
                    <a:lnTo>
                      <a:pt x="66" y="47"/>
                    </a:lnTo>
                    <a:lnTo>
                      <a:pt x="63" y="54"/>
                    </a:lnTo>
                    <a:lnTo>
                      <a:pt x="59" y="58"/>
                    </a:lnTo>
                    <a:lnTo>
                      <a:pt x="54" y="63"/>
                    </a:lnTo>
                    <a:lnTo>
                      <a:pt x="48" y="66"/>
                    </a:lnTo>
                    <a:lnTo>
                      <a:pt x="42" y="67"/>
                    </a:lnTo>
                    <a:lnTo>
                      <a:pt x="35" y="68"/>
                    </a:lnTo>
                    <a:lnTo>
                      <a:pt x="35" y="52"/>
                    </a:lnTo>
                    <a:lnTo>
                      <a:pt x="35" y="52"/>
                    </a:lnTo>
                    <a:lnTo>
                      <a:pt x="42" y="51"/>
                    </a:lnTo>
                    <a:lnTo>
                      <a:pt x="47" y="47"/>
                    </a:lnTo>
                    <a:lnTo>
                      <a:pt x="51" y="41"/>
                    </a:lnTo>
                    <a:lnTo>
                      <a:pt x="53" y="33"/>
                    </a:lnTo>
                    <a:lnTo>
                      <a:pt x="53" y="33"/>
                    </a:lnTo>
                    <a:lnTo>
                      <a:pt x="51" y="27"/>
                    </a:lnTo>
                    <a:lnTo>
                      <a:pt x="47" y="21"/>
                    </a:lnTo>
                    <a:lnTo>
                      <a:pt x="42" y="17"/>
                    </a:lnTo>
                    <a:lnTo>
                      <a:pt x="35" y="16"/>
                    </a:lnTo>
                    <a:lnTo>
                      <a:pt x="35" y="0"/>
                    </a:lnTo>
                    <a:close/>
                    <a:moveTo>
                      <a:pt x="35" y="0"/>
                    </a:moveTo>
                    <a:lnTo>
                      <a:pt x="35" y="0"/>
                    </a:lnTo>
                    <a:lnTo>
                      <a:pt x="35" y="16"/>
                    </a:lnTo>
                    <a:lnTo>
                      <a:pt x="35" y="16"/>
                    </a:lnTo>
                    <a:lnTo>
                      <a:pt x="27" y="17"/>
                    </a:lnTo>
                    <a:lnTo>
                      <a:pt x="21" y="21"/>
                    </a:lnTo>
                    <a:lnTo>
                      <a:pt x="17" y="27"/>
                    </a:lnTo>
                    <a:lnTo>
                      <a:pt x="16" y="33"/>
                    </a:lnTo>
                    <a:lnTo>
                      <a:pt x="16" y="33"/>
                    </a:lnTo>
                    <a:lnTo>
                      <a:pt x="17" y="41"/>
                    </a:lnTo>
                    <a:lnTo>
                      <a:pt x="21" y="47"/>
                    </a:lnTo>
                    <a:lnTo>
                      <a:pt x="27" y="51"/>
                    </a:lnTo>
                    <a:lnTo>
                      <a:pt x="35" y="52"/>
                    </a:lnTo>
                    <a:lnTo>
                      <a:pt x="35" y="68"/>
                    </a:lnTo>
                    <a:lnTo>
                      <a:pt x="35" y="68"/>
                    </a:lnTo>
                    <a:lnTo>
                      <a:pt x="28" y="67"/>
                    </a:lnTo>
                    <a:lnTo>
                      <a:pt x="21" y="66"/>
                    </a:lnTo>
                    <a:lnTo>
                      <a:pt x="15" y="63"/>
                    </a:lnTo>
                    <a:lnTo>
                      <a:pt x="11" y="58"/>
                    </a:lnTo>
                    <a:lnTo>
                      <a:pt x="7" y="54"/>
                    </a:lnTo>
                    <a:lnTo>
                      <a:pt x="3" y="47"/>
                    </a:lnTo>
                    <a:lnTo>
                      <a:pt x="1" y="41"/>
                    </a:lnTo>
                    <a:lnTo>
                      <a:pt x="0" y="33"/>
                    </a:lnTo>
                    <a:lnTo>
                      <a:pt x="0" y="33"/>
                    </a:lnTo>
                    <a:lnTo>
                      <a:pt x="1" y="27"/>
                    </a:lnTo>
                    <a:lnTo>
                      <a:pt x="3" y="20"/>
                    </a:lnTo>
                    <a:lnTo>
                      <a:pt x="7" y="14"/>
                    </a:lnTo>
                    <a:lnTo>
                      <a:pt x="11" y="9"/>
                    </a:lnTo>
                    <a:lnTo>
                      <a:pt x="15" y="5"/>
                    </a:lnTo>
                    <a:lnTo>
                      <a:pt x="21" y="2"/>
                    </a:lnTo>
                    <a:lnTo>
                      <a:pt x="28" y="0"/>
                    </a:lnTo>
                    <a:lnTo>
                      <a:pt x="35" y="0"/>
                    </a:lnTo>
                    <a:lnTo>
                      <a:pt x="35"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485"/>
              <p:cNvSpPr>
                <a:spLocks/>
              </p:cNvSpPr>
              <p:nvPr/>
            </p:nvSpPr>
            <p:spPr bwMode="auto">
              <a:xfrm>
                <a:off x="6089650" y="736600"/>
                <a:ext cx="127000" cy="47625"/>
              </a:xfrm>
              <a:custGeom>
                <a:avLst/>
                <a:gdLst>
                  <a:gd name="T0" fmla="*/ 41 w 80"/>
                  <a:gd name="T1" fmla="*/ 0 h 30"/>
                  <a:gd name="T2" fmla="*/ 41 w 80"/>
                  <a:gd name="T3" fmla="*/ 0 h 30"/>
                  <a:gd name="T4" fmla="*/ 52 w 80"/>
                  <a:gd name="T5" fmla="*/ 2 h 30"/>
                  <a:gd name="T6" fmla="*/ 63 w 80"/>
                  <a:gd name="T7" fmla="*/ 6 h 30"/>
                  <a:gd name="T8" fmla="*/ 72 w 80"/>
                  <a:gd name="T9" fmla="*/ 13 h 30"/>
                  <a:gd name="T10" fmla="*/ 80 w 80"/>
                  <a:gd name="T11" fmla="*/ 21 h 30"/>
                  <a:gd name="T12" fmla="*/ 80 w 80"/>
                  <a:gd name="T13" fmla="*/ 21 h 30"/>
                  <a:gd name="T14" fmla="*/ 80 w 80"/>
                  <a:gd name="T15" fmla="*/ 23 h 30"/>
                  <a:gd name="T16" fmla="*/ 80 w 80"/>
                  <a:gd name="T17" fmla="*/ 25 h 30"/>
                  <a:gd name="T18" fmla="*/ 80 w 80"/>
                  <a:gd name="T19" fmla="*/ 27 h 30"/>
                  <a:gd name="T20" fmla="*/ 79 w 80"/>
                  <a:gd name="T21" fmla="*/ 29 h 30"/>
                  <a:gd name="T22" fmla="*/ 79 w 80"/>
                  <a:gd name="T23" fmla="*/ 29 h 30"/>
                  <a:gd name="T24" fmla="*/ 75 w 80"/>
                  <a:gd name="T25" fmla="*/ 30 h 30"/>
                  <a:gd name="T26" fmla="*/ 75 w 80"/>
                  <a:gd name="T27" fmla="*/ 30 h 30"/>
                  <a:gd name="T28" fmla="*/ 73 w 80"/>
                  <a:gd name="T29" fmla="*/ 29 h 30"/>
                  <a:gd name="T30" fmla="*/ 71 w 80"/>
                  <a:gd name="T31" fmla="*/ 27 h 30"/>
                  <a:gd name="T32" fmla="*/ 71 w 80"/>
                  <a:gd name="T33" fmla="*/ 27 h 30"/>
                  <a:gd name="T34" fmla="*/ 65 w 80"/>
                  <a:gd name="T35" fmla="*/ 21 h 30"/>
                  <a:gd name="T36" fmla="*/ 57 w 80"/>
                  <a:gd name="T37" fmla="*/ 15 h 30"/>
                  <a:gd name="T38" fmla="*/ 49 w 80"/>
                  <a:gd name="T39" fmla="*/ 13 h 30"/>
                  <a:gd name="T40" fmla="*/ 41 w 80"/>
                  <a:gd name="T41" fmla="*/ 11 h 30"/>
                  <a:gd name="T42" fmla="*/ 41 w 80"/>
                  <a:gd name="T43" fmla="*/ 11 h 30"/>
                  <a:gd name="T44" fmla="*/ 32 w 80"/>
                  <a:gd name="T45" fmla="*/ 13 h 30"/>
                  <a:gd name="T46" fmla="*/ 23 w 80"/>
                  <a:gd name="T47" fmla="*/ 15 h 30"/>
                  <a:gd name="T48" fmla="*/ 17 w 80"/>
                  <a:gd name="T49" fmla="*/ 21 h 30"/>
                  <a:gd name="T50" fmla="*/ 10 w 80"/>
                  <a:gd name="T51" fmla="*/ 27 h 30"/>
                  <a:gd name="T52" fmla="*/ 10 w 80"/>
                  <a:gd name="T53" fmla="*/ 27 h 30"/>
                  <a:gd name="T54" fmla="*/ 9 w 80"/>
                  <a:gd name="T55" fmla="*/ 29 h 30"/>
                  <a:gd name="T56" fmla="*/ 7 w 80"/>
                  <a:gd name="T57" fmla="*/ 29 h 30"/>
                  <a:gd name="T58" fmla="*/ 5 w 80"/>
                  <a:gd name="T59" fmla="*/ 29 h 30"/>
                  <a:gd name="T60" fmla="*/ 3 w 80"/>
                  <a:gd name="T61" fmla="*/ 29 h 30"/>
                  <a:gd name="T62" fmla="*/ 3 w 80"/>
                  <a:gd name="T63" fmla="*/ 29 h 30"/>
                  <a:gd name="T64" fmla="*/ 2 w 80"/>
                  <a:gd name="T65" fmla="*/ 27 h 30"/>
                  <a:gd name="T66" fmla="*/ 0 w 80"/>
                  <a:gd name="T67" fmla="*/ 25 h 30"/>
                  <a:gd name="T68" fmla="*/ 0 w 80"/>
                  <a:gd name="T69" fmla="*/ 23 h 30"/>
                  <a:gd name="T70" fmla="*/ 2 w 80"/>
                  <a:gd name="T71" fmla="*/ 21 h 30"/>
                  <a:gd name="T72" fmla="*/ 2 w 80"/>
                  <a:gd name="T73" fmla="*/ 21 h 30"/>
                  <a:gd name="T74" fmla="*/ 9 w 80"/>
                  <a:gd name="T75" fmla="*/ 13 h 30"/>
                  <a:gd name="T76" fmla="*/ 18 w 80"/>
                  <a:gd name="T77" fmla="*/ 6 h 30"/>
                  <a:gd name="T78" fmla="*/ 29 w 80"/>
                  <a:gd name="T79" fmla="*/ 2 h 30"/>
                  <a:gd name="T80" fmla="*/ 41 w 80"/>
                  <a:gd name="T81" fmla="*/ 0 h 30"/>
                  <a:gd name="T82" fmla="*/ 41 w 80"/>
                  <a:gd name="T8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30">
                    <a:moveTo>
                      <a:pt x="41" y="0"/>
                    </a:moveTo>
                    <a:lnTo>
                      <a:pt x="41" y="0"/>
                    </a:lnTo>
                    <a:lnTo>
                      <a:pt x="52" y="2"/>
                    </a:lnTo>
                    <a:lnTo>
                      <a:pt x="63" y="6"/>
                    </a:lnTo>
                    <a:lnTo>
                      <a:pt x="72" y="13"/>
                    </a:lnTo>
                    <a:lnTo>
                      <a:pt x="80" y="21"/>
                    </a:lnTo>
                    <a:lnTo>
                      <a:pt x="80" y="21"/>
                    </a:lnTo>
                    <a:lnTo>
                      <a:pt x="80" y="23"/>
                    </a:lnTo>
                    <a:lnTo>
                      <a:pt x="80" y="25"/>
                    </a:lnTo>
                    <a:lnTo>
                      <a:pt x="80" y="27"/>
                    </a:lnTo>
                    <a:lnTo>
                      <a:pt x="79" y="29"/>
                    </a:lnTo>
                    <a:lnTo>
                      <a:pt x="79" y="29"/>
                    </a:lnTo>
                    <a:lnTo>
                      <a:pt x="75" y="30"/>
                    </a:lnTo>
                    <a:lnTo>
                      <a:pt x="75" y="30"/>
                    </a:lnTo>
                    <a:lnTo>
                      <a:pt x="73" y="29"/>
                    </a:lnTo>
                    <a:lnTo>
                      <a:pt x="71" y="27"/>
                    </a:lnTo>
                    <a:lnTo>
                      <a:pt x="71" y="27"/>
                    </a:lnTo>
                    <a:lnTo>
                      <a:pt x="65" y="21"/>
                    </a:lnTo>
                    <a:lnTo>
                      <a:pt x="57" y="15"/>
                    </a:lnTo>
                    <a:lnTo>
                      <a:pt x="49" y="13"/>
                    </a:lnTo>
                    <a:lnTo>
                      <a:pt x="41" y="11"/>
                    </a:lnTo>
                    <a:lnTo>
                      <a:pt x="41" y="11"/>
                    </a:lnTo>
                    <a:lnTo>
                      <a:pt x="32" y="13"/>
                    </a:lnTo>
                    <a:lnTo>
                      <a:pt x="23" y="15"/>
                    </a:lnTo>
                    <a:lnTo>
                      <a:pt x="17" y="21"/>
                    </a:lnTo>
                    <a:lnTo>
                      <a:pt x="10" y="27"/>
                    </a:lnTo>
                    <a:lnTo>
                      <a:pt x="10" y="27"/>
                    </a:lnTo>
                    <a:lnTo>
                      <a:pt x="9" y="29"/>
                    </a:lnTo>
                    <a:lnTo>
                      <a:pt x="7" y="29"/>
                    </a:lnTo>
                    <a:lnTo>
                      <a:pt x="5" y="29"/>
                    </a:lnTo>
                    <a:lnTo>
                      <a:pt x="3" y="29"/>
                    </a:lnTo>
                    <a:lnTo>
                      <a:pt x="3" y="29"/>
                    </a:lnTo>
                    <a:lnTo>
                      <a:pt x="2" y="27"/>
                    </a:lnTo>
                    <a:lnTo>
                      <a:pt x="0" y="25"/>
                    </a:lnTo>
                    <a:lnTo>
                      <a:pt x="0" y="23"/>
                    </a:lnTo>
                    <a:lnTo>
                      <a:pt x="2" y="21"/>
                    </a:lnTo>
                    <a:lnTo>
                      <a:pt x="2" y="21"/>
                    </a:lnTo>
                    <a:lnTo>
                      <a:pt x="9" y="13"/>
                    </a:lnTo>
                    <a:lnTo>
                      <a:pt x="18" y="6"/>
                    </a:lnTo>
                    <a:lnTo>
                      <a:pt x="29" y="2"/>
                    </a:lnTo>
                    <a:lnTo>
                      <a:pt x="41" y="0"/>
                    </a:lnTo>
                    <a:lnTo>
                      <a:pt x="41"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486"/>
              <p:cNvSpPr>
                <a:spLocks/>
              </p:cNvSpPr>
              <p:nvPr/>
            </p:nvSpPr>
            <p:spPr bwMode="auto">
              <a:xfrm>
                <a:off x="6124575" y="644525"/>
                <a:ext cx="190500" cy="223838"/>
              </a:xfrm>
              <a:custGeom>
                <a:avLst/>
                <a:gdLst>
                  <a:gd name="T0" fmla="*/ 39 w 120"/>
                  <a:gd name="T1" fmla="*/ 52 h 141"/>
                  <a:gd name="T2" fmla="*/ 35 w 120"/>
                  <a:gd name="T3" fmla="*/ 52 h 141"/>
                  <a:gd name="T4" fmla="*/ 4 w 120"/>
                  <a:gd name="T5" fmla="*/ 38 h 141"/>
                  <a:gd name="T6" fmla="*/ 1 w 120"/>
                  <a:gd name="T7" fmla="*/ 34 h 141"/>
                  <a:gd name="T8" fmla="*/ 1 w 120"/>
                  <a:gd name="T9" fmla="*/ 29 h 141"/>
                  <a:gd name="T10" fmla="*/ 3 w 120"/>
                  <a:gd name="T11" fmla="*/ 26 h 141"/>
                  <a:gd name="T12" fmla="*/ 8 w 120"/>
                  <a:gd name="T13" fmla="*/ 25 h 141"/>
                  <a:gd name="T14" fmla="*/ 31 w 120"/>
                  <a:gd name="T15" fmla="*/ 35 h 141"/>
                  <a:gd name="T16" fmla="*/ 34 w 120"/>
                  <a:gd name="T17" fmla="*/ 35 h 141"/>
                  <a:gd name="T18" fmla="*/ 69 w 120"/>
                  <a:gd name="T19" fmla="*/ 0 h 141"/>
                  <a:gd name="T20" fmla="*/ 70 w 120"/>
                  <a:gd name="T21" fmla="*/ 0 h 141"/>
                  <a:gd name="T22" fmla="*/ 119 w 120"/>
                  <a:gd name="T23" fmla="*/ 48 h 141"/>
                  <a:gd name="T24" fmla="*/ 120 w 120"/>
                  <a:gd name="T25" fmla="*/ 49 h 141"/>
                  <a:gd name="T26" fmla="*/ 119 w 120"/>
                  <a:gd name="T27" fmla="*/ 50 h 141"/>
                  <a:gd name="T28" fmla="*/ 86 w 120"/>
                  <a:gd name="T29" fmla="*/ 79 h 141"/>
                  <a:gd name="T30" fmla="*/ 86 w 120"/>
                  <a:gd name="T31" fmla="*/ 83 h 141"/>
                  <a:gd name="T32" fmla="*/ 103 w 120"/>
                  <a:gd name="T33" fmla="*/ 118 h 141"/>
                  <a:gd name="T34" fmla="*/ 101 w 120"/>
                  <a:gd name="T35" fmla="*/ 122 h 141"/>
                  <a:gd name="T36" fmla="*/ 92 w 120"/>
                  <a:gd name="T37" fmla="*/ 137 h 141"/>
                  <a:gd name="T38" fmla="*/ 84 w 120"/>
                  <a:gd name="T39" fmla="*/ 141 h 141"/>
                  <a:gd name="T40" fmla="*/ 80 w 120"/>
                  <a:gd name="T41" fmla="*/ 141 h 141"/>
                  <a:gd name="T42" fmla="*/ 77 w 120"/>
                  <a:gd name="T43" fmla="*/ 138 h 141"/>
                  <a:gd name="T44" fmla="*/ 73 w 120"/>
                  <a:gd name="T45" fmla="*/ 133 h 141"/>
                  <a:gd name="T46" fmla="*/ 74 w 120"/>
                  <a:gd name="T47" fmla="*/ 125 h 141"/>
                  <a:gd name="T48" fmla="*/ 78 w 120"/>
                  <a:gd name="T49" fmla="*/ 119 h 141"/>
                  <a:gd name="T50" fmla="*/ 80 w 120"/>
                  <a:gd name="T51" fmla="*/ 115 h 141"/>
                  <a:gd name="T52" fmla="*/ 64 w 120"/>
                  <a:gd name="T53" fmla="*/ 77 h 141"/>
                  <a:gd name="T54" fmla="*/ 64 w 120"/>
                  <a:gd name="T55" fmla="*/ 73 h 141"/>
                  <a:gd name="T56" fmla="*/ 81 w 120"/>
                  <a:gd name="T57" fmla="*/ 56 h 141"/>
                  <a:gd name="T58" fmla="*/ 82 w 120"/>
                  <a:gd name="T59" fmla="*/ 54 h 141"/>
                  <a:gd name="T60" fmla="*/ 61 w 120"/>
                  <a:gd name="T61" fmla="*/ 33 h 141"/>
                  <a:gd name="T62" fmla="*/ 59 w 120"/>
                  <a:gd name="T63" fmla="*/ 33 h 141"/>
                  <a:gd name="T64" fmla="*/ 39 w 120"/>
                  <a:gd name="T65" fmla="*/ 5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0" h="141">
                    <a:moveTo>
                      <a:pt x="39" y="52"/>
                    </a:moveTo>
                    <a:lnTo>
                      <a:pt x="39" y="52"/>
                    </a:lnTo>
                    <a:lnTo>
                      <a:pt x="38" y="52"/>
                    </a:lnTo>
                    <a:lnTo>
                      <a:pt x="35" y="52"/>
                    </a:lnTo>
                    <a:lnTo>
                      <a:pt x="4" y="38"/>
                    </a:lnTo>
                    <a:lnTo>
                      <a:pt x="4" y="38"/>
                    </a:lnTo>
                    <a:lnTo>
                      <a:pt x="3" y="37"/>
                    </a:lnTo>
                    <a:lnTo>
                      <a:pt x="1" y="34"/>
                    </a:lnTo>
                    <a:lnTo>
                      <a:pt x="0" y="31"/>
                    </a:lnTo>
                    <a:lnTo>
                      <a:pt x="1" y="29"/>
                    </a:lnTo>
                    <a:lnTo>
                      <a:pt x="1" y="29"/>
                    </a:lnTo>
                    <a:lnTo>
                      <a:pt x="3" y="26"/>
                    </a:lnTo>
                    <a:lnTo>
                      <a:pt x="5" y="25"/>
                    </a:lnTo>
                    <a:lnTo>
                      <a:pt x="8" y="25"/>
                    </a:lnTo>
                    <a:lnTo>
                      <a:pt x="11" y="25"/>
                    </a:lnTo>
                    <a:lnTo>
                      <a:pt x="31" y="35"/>
                    </a:lnTo>
                    <a:lnTo>
                      <a:pt x="31" y="35"/>
                    </a:lnTo>
                    <a:lnTo>
                      <a:pt x="34" y="35"/>
                    </a:lnTo>
                    <a:lnTo>
                      <a:pt x="35" y="34"/>
                    </a:lnTo>
                    <a:lnTo>
                      <a:pt x="69" y="0"/>
                    </a:lnTo>
                    <a:lnTo>
                      <a:pt x="69" y="0"/>
                    </a:lnTo>
                    <a:lnTo>
                      <a:pt x="70" y="0"/>
                    </a:lnTo>
                    <a:lnTo>
                      <a:pt x="72" y="0"/>
                    </a:lnTo>
                    <a:lnTo>
                      <a:pt x="119" y="48"/>
                    </a:lnTo>
                    <a:lnTo>
                      <a:pt x="119" y="48"/>
                    </a:lnTo>
                    <a:lnTo>
                      <a:pt x="120" y="49"/>
                    </a:lnTo>
                    <a:lnTo>
                      <a:pt x="119" y="50"/>
                    </a:lnTo>
                    <a:lnTo>
                      <a:pt x="119" y="50"/>
                    </a:lnTo>
                    <a:lnTo>
                      <a:pt x="86" y="79"/>
                    </a:lnTo>
                    <a:lnTo>
                      <a:pt x="86" y="79"/>
                    </a:lnTo>
                    <a:lnTo>
                      <a:pt x="86" y="80"/>
                    </a:lnTo>
                    <a:lnTo>
                      <a:pt x="86" y="83"/>
                    </a:lnTo>
                    <a:lnTo>
                      <a:pt x="103" y="118"/>
                    </a:lnTo>
                    <a:lnTo>
                      <a:pt x="103" y="118"/>
                    </a:lnTo>
                    <a:lnTo>
                      <a:pt x="103" y="119"/>
                    </a:lnTo>
                    <a:lnTo>
                      <a:pt x="101" y="122"/>
                    </a:lnTo>
                    <a:lnTo>
                      <a:pt x="92" y="137"/>
                    </a:lnTo>
                    <a:lnTo>
                      <a:pt x="92" y="137"/>
                    </a:lnTo>
                    <a:lnTo>
                      <a:pt x="88" y="139"/>
                    </a:lnTo>
                    <a:lnTo>
                      <a:pt x="84" y="141"/>
                    </a:lnTo>
                    <a:lnTo>
                      <a:pt x="84" y="141"/>
                    </a:lnTo>
                    <a:lnTo>
                      <a:pt x="80" y="141"/>
                    </a:lnTo>
                    <a:lnTo>
                      <a:pt x="77" y="138"/>
                    </a:lnTo>
                    <a:lnTo>
                      <a:pt x="77" y="138"/>
                    </a:lnTo>
                    <a:lnTo>
                      <a:pt x="74" y="135"/>
                    </a:lnTo>
                    <a:lnTo>
                      <a:pt x="73" y="133"/>
                    </a:lnTo>
                    <a:lnTo>
                      <a:pt x="73" y="129"/>
                    </a:lnTo>
                    <a:lnTo>
                      <a:pt x="74" y="125"/>
                    </a:lnTo>
                    <a:lnTo>
                      <a:pt x="78" y="119"/>
                    </a:lnTo>
                    <a:lnTo>
                      <a:pt x="78" y="119"/>
                    </a:lnTo>
                    <a:lnTo>
                      <a:pt x="80" y="118"/>
                    </a:lnTo>
                    <a:lnTo>
                      <a:pt x="80" y="115"/>
                    </a:lnTo>
                    <a:lnTo>
                      <a:pt x="64" y="77"/>
                    </a:lnTo>
                    <a:lnTo>
                      <a:pt x="64" y="77"/>
                    </a:lnTo>
                    <a:lnTo>
                      <a:pt x="62" y="75"/>
                    </a:lnTo>
                    <a:lnTo>
                      <a:pt x="64" y="73"/>
                    </a:lnTo>
                    <a:lnTo>
                      <a:pt x="64" y="73"/>
                    </a:lnTo>
                    <a:lnTo>
                      <a:pt x="81" y="56"/>
                    </a:lnTo>
                    <a:lnTo>
                      <a:pt x="81" y="56"/>
                    </a:lnTo>
                    <a:lnTo>
                      <a:pt x="82" y="54"/>
                    </a:lnTo>
                    <a:lnTo>
                      <a:pt x="81" y="53"/>
                    </a:lnTo>
                    <a:lnTo>
                      <a:pt x="61" y="33"/>
                    </a:lnTo>
                    <a:lnTo>
                      <a:pt x="61" y="33"/>
                    </a:lnTo>
                    <a:lnTo>
                      <a:pt x="59" y="33"/>
                    </a:lnTo>
                    <a:lnTo>
                      <a:pt x="58" y="33"/>
                    </a:lnTo>
                    <a:lnTo>
                      <a:pt x="39" y="52"/>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487"/>
              <p:cNvSpPr>
                <a:spLocks/>
              </p:cNvSpPr>
              <p:nvPr/>
            </p:nvSpPr>
            <p:spPr bwMode="auto">
              <a:xfrm>
                <a:off x="6056313" y="320675"/>
                <a:ext cx="250825" cy="238125"/>
              </a:xfrm>
              <a:custGeom>
                <a:avLst/>
                <a:gdLst>
                  <a:gd name="T0" fmla="*/ 93 w 158"/>
                  <a:gd name="T1" fmla="*/ 73 h 150"/>
                  <a:gd name="T2" fmla="*/ 97 w 158"/>
                  <a:gd name="T3" fmla="*/ 64 h 150"/>
                  <a:gd name="T4" fmla="*/ 111 w 158"/>
                  <a:gd name="T5" fmla="*/ 52 h 150"/>
                  <a:gd name="T6" fmla="*/ 120 w 158"/>
                  <a:gd name="T7" fmla="*/ 50 h 150"/>
                  <a:gd name="T8" fmla="*/ 127 w 158"/>
                  <a:gd name="T9" fmla="*/ 52 h 150"/>
                  <a:gd name="T10" fmla="*/ 132 w 158"/>
                  <a:gd name="T11" fmla="*/ 53 h 150"/>
                  <a:gd name="T12" fmla="*/ 142 w 158"/>
                  <a:gd name="T13" fmla="*/ 60 h 150"/>
                  <a:gd name="T14" fmla="*/ 146 w 158"/>
                  <a:gd name="T15" fmla="*/ 64 h 150"/>
                  <a:gd name="T16" fmla="*/ 156 w 158"/>
                  <a:gd name="T17" fmla="*/ 60 h 150"/>
                  <a:gd name="T18" fmla="*/ 158 w 158"/>
                  <a:gd name="T19" fmla="*/ 49 h 150"/>
                  <a:gd name="T20" fmla="*/ 156 w 158"/>
                  <a:gd name="T21" fmla="*/ 34 h 150"/>
                  <a:gd name="T22" fmla="*/ 154 w 158"/>
                  <a:gd name="T23" fmla="*/ 26 h 150"/>
                  <a:gd name="T24" fmla="*/ 144 w 158"/>
                  <a:gd name="T25" fmla="*/ 13 h 150"/>
                  <a:gd name="T26" fmla="*/ 131 w 158"/>
                  <a:gd name="T27" fmla="*/ 5 h 150"/>
                  <a:gd name="T28" fmla="*/ 115 w 158"/>
                  <a:gd name="T29" fmla="*/ 0 h 150"/>
                  <a:gd name="T30" fmla="*/ 105 w 158"/>
                  <a:gd name="T31" fmla="*/ 2 h 150"/>
                  <a:gd name="T32" fmla="*/ 85 w 158"/>
                  <a:gd name="T33" fmla="*/ 13 h 150"/>
                  <a:gd name="T34" fmla="*/ 74 w 158"/>
                  <a:gd name="T35" fmla="*/ 32 h 150"/>
                  <a:gd name="T36" fmla="*/ 66 w 158"/>
                  <a:gd name="T37" fmla="*/ 23 h 150"/>
                  <a:gd name="T38" fmla="*/ 44 w 158"/>
                  <a:gd name="T39" fmla="*/ 17 h 150"/>
                  <a:gd name="T40" fmla="*/ 34 w 158"/>
                  <a:gd name="T41" fmla="*/ 18 h 150"/>
                  <a:gd name="T42" fmla="*/ 17 w 158"/>
                  <a:gd name="T43" fmla="*/ 25 h 150"/>
                  <a:gd name="T44" fmla="*/ 7 w 158"/>
                  <a:gd name="T45" fmla="*/ 37 h 150"/>
                  <a:gd name="T46" fmla="*/ 0 w 158"/>
                  <a:gd name="T47" fmla="*/ 52 h 150"/>
                  <a:gd name="T48" fmla="*/ 0 w 158"/>
                  <a:gd name="T49" fmla="*/ 69 h 150"/>
                  <a:gd name="T50" fmla="*/ 4 w 158"/>
                  <a:gd name="T51" fmla="*/ 79 h 150"/>
                  <a:gd name="T52" fmla="*/ 16 w 158"/>
                  <a:gd name="T53" fmla="*/ 100 h 150"/>
                  <a:gd name="T54" fmla="*/ 36 w 158"/>
                  <a:gd name="T55" fmla="*/ 121 h 150"/>
                  <a:gd name="T56" fmla="*/ 58 w 158"/>
                  <a:gd name="T57" fmla="*/ 134 h 150"/>
                  <a:gd name="T58" fmla="*/ 84 w 158"/>
                  <a:gd name="T59" fmla="*/ 145 h 150"/>
                  <a:gd name="T60" fmla="*/ 100 w 158"/>
                  <a:gd name="T61" fmla="*/ 150 h 150"/>
                  <a:gd name="T62" fmla="*/ 117 w 158"/>
                  <a:gd name="T63" fmla="*/ 134 h 150"/>
                  <a:gd name="T64" fmla="*/ 100 w 158"/>
                  <a:gd name="T65" fmla="*/ 111 h 150"/>
                  <a:gd name="T66" fmla="*/ 93 w 158"/>
                  <a:gd name="T67" fmla="*/ 92 h 150"/>
                  <a:gd name="T68" fmla="*/ 92 w 158"/>
                  <a:gd name="T69" fmla="*/ 79 h 150"/>
                  <a:gd name="T70" fmla="*/ 93 w 158"/>
                  <a:gd name="T71" fmla="*/ 7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 h="150">
                    <a:moveTo>
                      <a:pt x="93" y="73"/>
                    </a:moveTo>
                    <a:lnTo>
                      <a:pt x="93" y="73"/>
                    </a:lnTo>
                    <a:lnTo>
                      <a:pt x="94" y="68"/>
                    </a:lnTo>
                    <a:lnTo>
                      <a:pt x="97" y="64"/>
                    </a:lnTo>
                    <a:lnTo>
                      <a:pt x="102" y="57"/>
                    </a:lnTo>
                    <a:lnTo>
                      <a:pt x="111" y="52"/>
                    </a:lnTo>
                    <a:lnTo>
                      <a:pt x="116" y="50"/>
                    </a:lnTo>
                    <a:lnTo>
                      <a:pt x="120" y="50"/>
                    </a:lnTo>
                    <a:lnTo>
                      <a:pt x="120" y="50"/>
                    </a:lnTo>
                    <a:lnTo>
                      <a:pt x="127" y="52"/>
                    </a:lnTo>
                    <a:lnTo>
                      <a:pt x="127" y="52"/>
                    </a:lnTo>
                    <a:lnTo>
                      <a:pt x="132" y="53"/>
                    </a:lnTo>
                    <a:lnTo>
                      <a:pt x="138" y="56"/>
                    </a:lnTo>
                    <a:lnTo>
                      <a:pt x="142" y="60"/>
                    </a:lnTo>
                    <a:lnTo>
                      <a:pt x="146" y="64"/>
                    </a:lnTo>
                    <a:lnTo>
                      <a:pt x="146" y="64"/>
                    </a:lnTo>
                    <a:lnTo>
                      <a:pt x="151" y="61"/>
                    </a:lnTo>
                    <a:lnTo>
                      <a:pt x="156" y="60"/>
                    </a:lnTo>
                    <a:lnTo>
                      <a:pt x="156" y="60"/>
                    </a:lnTo>
                    <a:lnTo>
                      <a:pt x="158" y="49"/>
                    </a:lnTo>
                    <a:lnTo>
                      <a:pt x="158" y="41"/>
                    </a:lnTo>
                    <a:lnTo>
                      <a:pt x="156" y="34"/>
                    </a:lnTo>
                    <a:lnTo>
                      <a:pt x="156" y="34"/>
                    </a:lnTo>
                    <a:lnTo>
                      <a:pt x="154" y="26"/>
                    </a:lnTo>
                    <a:lnTo>
                      <a:pt x="150" y="19"/>
                    </a:lnTo>
                    <a:lnTo>
                      <a:pt x="144" y="13"/>
                    </a:lnTo>
                    <a:lnTo>
                      <a:pt x="138" y="7"/>
                    </a:lnTo>
                    <a:lnTo>
                      <a:pt x="131" y="5"/>
                    </a:lnTo>
                    <a:lnTo>
                      <a:pt x="123" y="2"/>
                    </a:lnTo>
                    <a:lnTo>
                      <a:pt x="115" y="0"/>
                    </a:lnTo>
                    <a:lnTo>
                      <a:pt x="105" y="2"/>
                    </a:lnTo>
                    <a:lnTo>
                      <a:pt x="105" y="2"/>
                    </a:lnTo>
                    <a:lnTo>
                      <a:pt x="94" y="6"/>
                    </a:lnTo>
                    <a:lnTo>
                      <a:pt x="85" y="13"/>
                    </a:lnTo>
                    <a:lnTo>
                      <a:pt x="78" y="21"/>
                    </a:lnTo>
                    <a:lnTo>
                      <a:pt x="74" y="32"/>
                    </a:lnTo>
                    <a:lnTo>
                      <a:pt x="74" y="32"/>
                    </a:lnTo>
                    <a:lnTo>
                      <a:pt x="66" y="23"/>
                    </a:lnTo>
                    <a:lnTo>
                      <a:pt x="55" y="19"/>
                    </a:lnTo>
                    <a:lnTo>
                      <a:pt x="44" y="17"/>
                    </a:lnTo>
                    <a:lnTo>
                      <a:pt x="34" y="18"/>
                    </a:lnTo>
                    <a:lnTo>
                      <a:pt x="34" y="18"/>
                    </a:lnTo>
                    <a:lnTo>
                      <a:pt x="24" y="21"/>
                    </a:lnTo>
                    <a:lnTo>
                      <a:pt x="17" y="25"/>
                    </a:lnTo>
                    <a:lnTo>
                      <a:pt x="11" y="30"/>
                    </a:lnTo>
                    <a:lnTo>
                      <a:pt x="7" y="37"/>
                    </a:lnTo>
                    <a:lnTo>
                      <a:pt x="3" y="44"/>
                    </a:lnTo>
                    <a:lnTo>
                      <a:pt x="0" y="52"/>
                    </a:lnTo>
                    <a:lnTo>
                      <a:pt x="0" y="61"/>
                    </a:lnTo>
                    <a:lnTo>
                      <a:pt x="0" y="69"/>
                    </a:lnTo>
                    <a:lnTo>
                      <a:pt x="0" y="69"/>
                    </a:lnTo>
                    <a:lnTo>
                      <a:pt x="4" y="79"/>
                    </a:lnTo>
                    <a:lnTo>
                      <a:pt x="8" y="88"/>
                    </a:lnTo>
                    <a:lnTo>
                      <a:pt x="16" y="100"/>
                    </a:lnTo>
                    <a:lnTo>
                      <a:pt x="28" y="114"/>
                    </a:lnTo>
                    <a:lnTo>
                      <a:pt x="36" y="121"/>
                    </a:lnTo>
                    <a:lnTo>
                      <a:pt x="46" y="127"/>
                    </a:lnTo>
                    <a:lnTo>
                      <a:pt x="58" y="134"/>
                    </a:lnTo>
                    <a:lnTo>
                      <a:pt x="70" y="140"/>
                    </a:lnTo>
                    <a:lnTo>
                      <a:pt x="84" y="145"/>
                    </a:lnTo>
                    <a:lnTo>
                      <a:pt x="100" y="150"/>
                    </a:lnTo>
                    <a:lnTo>
                      <a:pt x="100" y="150"/>
                    </a:lnTo>
                    <a:lnTo>
                      <a:pt x="117" y="134"/>
                    </a:lnTo>
                    <a:lnTo>
                      <a:pt x="117" y="134"/>
                    </a:lnTo>
                    <a:lnTo>
                      <a:pt x="107" y="123"/>
                    </a:lnTo>
                    <a:lnTo>
                      <a:pt x="100" y="111"/>
                    </a:lnTo>
                    <a:lnTo>
                      <a:pt x="96" y="102"/>
                    </a:lnTo>
                    <a:lnTo>
                      <a:pt x="93" y="92"/>
                    </a:lnTo>
                    <a:lnTo>
                      <a:pt x="92" y="86"/>
                    </a:lnTo>
                    <a:lnTo>
                      <a:pt x="92" y="79"/>
                    </a:lnTo>
                    <a:lnTo>
                      <a:pt x="93" y="73"/>
                    </a:lnTo>
                    <a:lnTo>
                      <a:pt x="93" y="73"/>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488"/>
              <p:cNvSpPr>
                <a:spLocks/>
              </p:cNvSpPr>
              <p:nvPr/>
            </p:nvSpPr>
            <p:spPr bwMode="auto">
              <a:xfrm>
                <a:off x="6210300" y="409575"/>
                <a:ext cx="139700" cy="130175"/>
              </a:xfrm>
              <a:custGeom>
                <a:avLst/>
                <a:gdLst>
                  <a:gd name="T0" fmla="*/ 69 w 88"/>
                  <a:gd name="T1" fmla="*/ 9 h 82"/>
                  <a:gd name="T2" fmla="*/ 69 w 88"/>
                  <a:gd name="T3" fmla="*/ 9 h 82"/>
                  <a:gd name="T4" fmla="*/ 64 w 88"/>
                  <a:gd name="T5" fmla="*/ 8 h 82"/>
                  <a:gd name="T6" fmla="*/ 64 w 88"/>
                  <a:gd name="T7" fmla="*/ 8 h 82"/>
                  <a:gd name="T8" fmla="*/ 59 w 88"/>
                  <a:gd name="T9" fmla="*/ 9 h 82"/>
                  <a:gd name="T10" fmla="*/ 59 w 88"/>
                  <a:gd name="T11" fmla="*/ 9 h 82"/>
                  <a:gd name="T12" fmla="*/ 53 w 88"/>
                  <a:gd name="T13" fmla="*/ 12 h 82"/>
                  <a:gd name="T14" fmla="*/ 46 w 88"/>
                  <a:gd name="T15" fmla="*/ 16 h 82"/>
                  <a:gd name="T16" fmla="*/ 46 w 88"/>
                  <a:gd name="T17" fmla="*/ 16 h 82"/>
                  <a:gd name="T18" fmla="*/ 43 w 88"/>
                  <a:gd name="T19" fmla="*/ 11 h 82"/>
                  <a:gd name="T20" fmla="*/ 39 w 88"/>
                  <a:gd name="T21" fmla="*/ 5 h 82"/>
                  <a:gd name="T22" fmla="*/ 35 w 88"/>
                  <a:gd name="T23" fmla="*/ 3 h 82"/>
                  <a:gd name="T24" fmla="*/ 28 w 88"/>
                  <a:gd name="T25" fmla="*/ 0 h 82"/>
                  <a:gd name="T26" fmla="*/ 28 w 88"/>
                  <a:gd name="T27" fmla="*/ 0 h 82"/>
                  <a:gd name="T28" fmla="*/ 23 w 88"/>
                  <a:gd name="T29" fmla="*/ 0 h 82"/>
                  <a:gd name="T30" fmla="*/ 23 w 88"/>
                  <a:gd name="T31" fmla="*/ 0 h 82"/>
                  <a:gd name="T32" fmla="*/ 16 w 88"/>
                  <a:gd name="T33" fmla="*/ 1 h 82"/>
                  <a:gd name="T34" fmla="*/ 8 w 88"/>
                  <a:gd name="T35" fmla="*/ 4 h 82"/>
                  <a:gd name="T36" fmla="*/ 4 w 88"/>
                  <a:gd name="T37" fmla="*/ 11 h 82"/>
                  <a:gd name="T38" fmla="*/ 0 w 88"/>
                  <a:gd name="T39" fmla="*/ 17 h 82"/>
                  <a:gd name="T40" fmla="*/ 0 w 88"/>
                  <a:gd name="T41" fmla="*/ 17 h 82"/>
                  <a:gd name="T42" fmla="*/ 0 w 88"/>
                  <a:gd name="T43" fmla="*/ 23 h 82"/>
                  <a:gd name="T44" fmla="*/ 0 w 88"/>
                  <a:gd name="T45" fmla="*/ 28 h 82"/>
                  <a:gd name="T46" fmla="*/ 0 w 88"/>
                  <a:gd name="T47" fmla="*/ 35 h 82"/>
                  <a:gd name="T48" fmla="*/ 3 w 88"/>
                  <a:gd name="T49" fmla="*/ 43 h 82"/>
                  <a:gd name="T50" fmla="*/ 7 w 88"/>
                  <a:gd name="T51" fmla="*/ 52 h 82"/>
                  <a:gd name="T52" fmla="*/ 14 w 88"/>
                  <a:gd name="T53" fmla="*/ 63 h 82"/>
                  <a:gd name="T54" fmla="*/ 23 w 88"/>
                  <a:gd name="T55" fmla="*/ 74 h 82"/>
                  <a:gd name="T56" fmla="*/ 23 w 88"/>
                  <a:gd name="T57" fmla="*/ 74 h 82"/>
                  <a:gd name="T58" fmla="*/ 31 w 88"/>
                  <a:gd name="T59" fmla="*/ 82 h 82"/>
                  <a:gd name="T60" fmla="*/ 31 w 88"/>
                  <a:gd name="T61" fmla="*/ 82 h 82"/>
                  <a:gd name="T62" fmla="*/ 49 w 88"/>
                  <a:gd name="T63" fmla="*/ 77 h 82"/>
                  <a:gd name="T64" fmla="*/ 61 w 88"/>
                  <a:gd name="T65" fmla="*/ 70 h 82"/>
                  <a:gd name="T66" fmla="*/ 72 w 88"/>
                  <a:gd name="T67" fmla="*/ 62 h 82"/>
                  <a:gd name="T68" fmla="*/ 78 w 88"/>
                  <a:gd name="T69" fmla="*/ 55 h 82"/>
                  <a:gd name="T70" fmla="*/ 82 w 88"/>
                  <a:gd name="T71" fmla="*/ 48 h 82"/>
                  <a:gd name="T72" fmla="*/ 85 w 88"/>
                  <a:gd name="T73" fmla="*/ 43 h 82"/>
                  <a:gd name="T74" fmla="*/ 86 w 88"/>
                  <a:gd name="T75" fmla="*/ 38 h 82"/>
                  <a:gd name="T76" fmla="*/ 86 w 88"/>
                  <a:gd name="T77" fmla="*/ 38 h 82"/>
                  <a:gd name="T78" fmla="*/ 88 w 88"/>
                  <a:gd name="T79" fmla="*/ 32 h 82"/>
                  <a:gd name="T80" fmla="*/ 86 w 88"/>
                  <a:gd name="T81" fmla="*/ 28 h 82"/>
                  <a:gd name="T82" fmla="*/ 86 w 88"/>
                  <a:gd name="T83" fmla="*/ 24 h 82"/>
                  <a:gd name="T84" fmla="*/ 84 w 88"/>
                  <a:gd name="T85" fmla="*/ 20 h 82"/>
                  <a:gd name="T86" fmla="*/ 81 w 88"/>
                  <a:gd name="T87" fmla="*/ 16 h 82"/>
                  <a:gd name="T88" fmla="*/ 77 w 88"/>
                  <a:gd name="T89" fmla="*/ 13 h 82"/>
                  <a:gd name="T90" fmla="*/ 73 w 88"/>
                  <a:gd name="T91" fmla="*/ 11 h 82"/>
                  <a:gd name="T92" fmla="*/ 69 w 88"/>
                  <a:gd name="T93" fmla="*/ 9 h 82"/>
                  <a:gd name="T94" fmla="*/ 69 w 88"/>
                  <a:gd name="T9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8" h="82">
                    <a:moveTo>
                      <a:pt x="69" y="9"/>
                    </a:moveTo>
                    <a:lnTo>
                      <a:pt x="69" y="9"/>
                    </a:lnTo>
                    <a:lnTo>
                      <a:pt x="64" y="8"/>
                    </a:lnTo>
                    <a:lnTo>
                      <a:pt x="64" y="8"/>
                    </a:lnTo>
                    <a:lnTo>
                      <a:pt x="59" y="9"/>
                    </a:lnTo>
                    <a:lnTo>
                      <a:pt x="59" y="9"/>
                    </a:lnTo>
                    <a:lnTo>
                      <a:pt x="53" y="12"/>
                    </a:lnTo>
                    <a:lnTo>
                      <a:pt x="46" y="16"/>
                    </a:lnTo>
                    <a:lnTo>
                      <a:pt x="46" y="16"/>
                    </a:lnTo>
                    <a:lnTo>
                      <a:pt x="43" y="11"/>
                    </a:lnTo>
                    <a:lnTo>
                      <a:pt x="39" y="5"/>
                    </a:lnTo>
                    <a:lnTo>
                      <a:pt x="35" y="3"/>
                    </a:lnTo>
                    <a:lnTo>
                      <a:pt x="28" y="0"/>
                    </a:lnTo>
                    <a:lnTo>
                      <a:pt x="28" y="0"/>
                    </a:lnTo>
                    <a:lnTo>
                      <a:pt x="23" y="0"/>
                    </a:lnTo>
                    <a:lnTo>
                      <a:pt x="23" y="0"/>
                    </a:lnTo>
                    <a:lnTo>
                      <a:pt x="16" y="1"/>
                    </a:lnTo>
                    <a:lnTo>
                      <a:pt x="8" y="4"/>
                    </a:lnTo>
                    <a:lnTo>
                      <a:pt x="4" y="11"/>
                    </a:lnTo>
                    <a:lnTo>
                      <a:pt x="0" y="17"/>
                    </a:lnTo>
                    <a:lnTo>
                      <a:pt x="0" y="17"/>
                    </a:lnTo>
                    <a:lnTo>
                      <a:pt x="0" y="23"/>
                    </a:lnTo>
                    <a:lnTo>
                      <a:pt x="0" y="28"/>
                    </a:lnTo>
                    <a:lnTo>
                      <a:pt x="0" y="35"/>
                    </a:lnTo>
                    <a:lnTo>
                      <a:pt x="3" y="43"/>
                    </a:lnTo>
                    <a:lnTo>
                      <a:pt x="7" y="52"/>
                    </a:lnTo>
                    <a:lnTo>
                      <a:pt x="14" y="63"/>
                    </a:lnTo>
                    <a:lnTo>
                      <a:pt x="23" y="74"/>
                    </a:lnTo>
                    <a:lnTo>
                      <a:pt x="23" y="74"/>
                    </a:lnTo>
                    <a:lnTo>
                      <a:pt x="31" y="82"/>
                    </a:lnTo>
                    <a:lnTo>
                      <a:pt x="31" y="82"/>
                    </a:lnTo>
                    <a:lnTo>
                      <a:pt x="49" y="77"/>
                    </a:lnTo>
                    <a:lnTo>
                      <a:pt x="61" y="70"/>
                    </a:lnTo>
                    <a:lnTo>
                      <a:pt x="72" y="62"/>
                    </a:lnTo>
                    <a:lnTo>
                      <a:pt x="78" y="55"/>
                    </a:lnTo>
                    <a:lnTo>
                      <a:pt x="82" y="48"/>
                    </a:lnTo>
                    <a:lnTo>
                      <a:pt x="85" y="43"/>
                    </a:lnTo>
                    <a:lnTo>
                      <a:pt x="86" y="38"/>
                    </a:lnTo>
                    <a:lnTo>
                      <a:pt x="86" y="38"/>
                    </a:lnTo>
                    <a:lnTo>
                      <a:pt x="88" y="32"/>
                    </a:lnTo>
                    <a:lnTo>
                      <a:pt x="86" y="28"/>
                    </a:lnTo>
                    <a:lnTo>
                      <a:pt x="86" y="24"/>
                    </a:lnTo>
                    <a:lnTo>
                      <a:pt x="84" y="20"/>
                    </a:lnTo>
                    <a:lnTo>
                      <a:pt x="81" y="16"/>
                    </a:lnTo>
                    <a:lnTo>
                      <a:pt x="77" y="13"/>
                    </a:lnTo>
                    <a:lnTo>
                      <a:pt x="73" y="11"/>
                    </a:lnTo>
                    <a:lnTo>
                      <a:pt x="69" y="9"/>
                    </a:lnTo>
                    <a:lnTo>
                      <a:pt x="69" y="9"/>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489"/>
              <p:cNvSpPr>
                <a:spLocks/>
              </p:cNvSpPr>
              <p:nvPr/>
            </p:nvSpPr>
            <p:spPr bwMode="auto">
              <a:xfrm>
                <a:off x="5800725" y="585787"/>
                <a:ext cx="65087" cy="63500"/>
              </a:xfrm>
              <a:custGeom>
                <a:avLst/>
                <a:gdLst>
                  <a:gd name="T0" fmla="*/ 20 w 41"/>
                  <a:gd name="T1" fmla="*/ 0 h 40"/>
                  <a:gd name="T2" fmla="*/ 20 w 41"/>
                  <a:gd name="T3" fmla="*/ 0 h 40"/>
                  <a:gd name="T4" fmla="*/ 16 w 41"/>
                  <a:gd name="T5" fmla="*/ 0 h 40"/>
                  <a:gd name="T6" fmla="*/ 12 w 41"/>
                  <a:gd name="T7" fmla="*/ 1 h 40"/>
                  <a:gd name="T8" fmla="*/ 6 w 41"/>
                  <a:gd name="T9" fmla="*/ 5 h 40"/>
                  <a:gd name="T10" fmla="*/ 2 w 41"/>
                  <a:gd name="T11" fmla="*/ 12 h 40"/>
                  <a:gd name="T12" fmla="*/ 0 w 41"/>
                  <a:gd name="T13" fmla="*/ 16 h 40"/>
                  <a:gd name="T14" fmla="*/ 0 w 41"/>
                  <a:gd name="T15" fmla="*/ 20 h 40"/>
                  <a:gd name="T16" fmla="*/ 0 w 41"/>
                  <a:gd name="T17" fmla="*/ 20 h 40"/>
                  <a:gd name="T18" fmla="*/ 0 w 41"/>
                  <a:gd name="T19" fmla="*/ 24 h 40"/>
                  <a:gd name="T20" fmla="*/ 2 w 41"/>
                  <a:gd name="T21" fmla="*/ 28 h 40"/>
                  <a:gd name="T22" fmla="*/ 6 w 41"/>
                  <a:gd name="T23" fmla="*/ 33 h 40"/>
                  <a:gd name="T24" fmla="*/ 12 w 41"/>
                  <a:gd name="T25" fmla="*/ 37 h 40"/>
                  <a:gd name="T26" fmla="*/ 16 w 41"/>
                  <a:gd name="T27" fmla="*/ 39 h 40"/>
                  <a:gd name="T28" fmla="*/ 20 w 41"/>
                  <a:gd name="T29" fmla="*/ 40 h 40"/>
                  <a:gd name="T30" fmla="*/ 20 w 41"/>
                  <a:gd name="T31" fmla="*/ 40 h 40"/>
                  <a:gd name="T32" fmla="*/ 25 w 41"/>
                  <a:gd name="T33" fmla="*/ 39 h 40"/>
                  <a:gd name="T34" fmla="*/ 29 w 41"/>
                  <a:gd name="T35" fmla="*/ 37 h 40"/>
                  <a:gd name="T36" fmla="*/ 34 w 41"/>
                  <a:gd name="T37" fmla="*/ 33 h 40"/>
                  <a:gd name="T38" fmla="*/ 38 w 41"/>
                  <a:gd name="T39" fmla="*/ 28 h 40"/>
                  <a:gd name="T40" fmla="*/ 39 w 41"/>
                  <a:gd name="T41" fmla="*/ 24 h 40"/>
                  <a:gd name="T42" fmla="*/ 41 w 41"/>
                  <a:gd name="T43" fmla="*/ 20 h 40"/>
                  <a:gd name="T44" fmla="*/ 41 w 41"/>
                  <a:gd name="T45" fmla="*/ 20 h 40"/>
                  <a:gd name="T46" fmla="*/ 39 w 41"/>
                  <a:gd name="T47" fmla="*/ 16 h 40"/>
                  <a:gd name="T48" fmla="*/ 38 w 41"/>
                  <a:gd name="T49" fmla="*/ 12 h 40"/>
                  <a:gd name="T50" fmla="*/ 34 w 41"/>
                  <a:gd name="T51" fmla="*/ 5 h 40"/>
                  <a:gd name="T52" fmla="*/ 29 w 41"/>
                  <a:gd name="T53" fmla="*/ 1 h 40"/>
                  <a:gd name="T54" fmla="*/ 25 w 41"/>
                  <a:gd name="T55" fmla="*/ 0 h 40"/>
                  <a:gd name="T56" fmla="*/ 20 w 41"/>
                  <a:gd name="T57" fmla="*/ 0 h 40"/>
                  <a:gd name="T58" fmla="*/ 20 w 41"/>
                  <a:gd name="T5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40">
                    <a:moveTo>
                      <a:pt x="20" y="0"/>
                    </a:moveTo>
                    <a:lnTo>
                      <a:pt x="20" y="0"/>
                    </a:lnTo>
                    <a:lnTo>
                      <a:pt x="16" y="0"/>
                    </a:lnTo>
                    <a:lnTo>
                      <a:pt x="12" y="1"/>
                    </a:lnTo>
                    <a:lnTo>
                      <a:pt x="6" y="5"/>
                    </a:lnTo>
                    <a:lnTo>
                      <a:pt x="2" y="12"/>
                    </a:lnTo>
                    <a:lnTo>
                      <a:pt x="0" y="16"/>
                    </a:lnTo>
                    <a:lnTo>
                      <a:pt x="0" y="20"/>
                    </a:lnTo>
                    <a:lnTo>
                      <a:pt x="0" y="20"/>
                    </a:lnTo>
                    <a:lnTo>
                      <a:pt x="0" y="24"/>
                    </a:lnTo>
                    <a:lnTo>
                      <a:pt x="2" y="28"/>
                    </a:lnTo>
                    <a:lnTo>
                      <a:pt x="6" y="33"/>
                    </a:lnTo>
                    <a:lnTo>
                      <a:pt x="12" y="37"/>
                    </a:lnTo>
                    <a:lnTo>
                      <a:pt x="16" y="39"/>
                    </a:lnTo>
                    <a:lnTo>
                      <a:pt x="20" y="40"/>
                    </a:lnTo>
                    <a:lnTo>
                      <a:pt x="20" y="40"/>
                    </a:lnTo>
                    <a:lnTo>
                      <a:pt x="25" y="39"/>
                    </a:lnTo>
                    <a:lnTo>
                      <a:pt x="29" y="37"/>
                    </a:lnTo>
                    <a:lnTo>
                      <a:pt x="34" y="33"/>
                    </a:lnTo>
                    <a:lnTo>
                      <a:pt x="38" y="28"/>
                    </a:lnTo>
                    <a:lnTo>
                      <a:pt x="39" y="24"/>
                    </a:lnTo>
                    <a:lnTo>
                      <a:pt x="41" y="20"/>
                    </a:lnTo>
                    <a:lnTo>
                      <a:pt x="41" y="20"/>
                    </a:lnTo>
                    <a:lnTo>
                      <a:pt x="39" y="16"/>
                    </a:lnTo>
                    <a:lnTo>
                      <a:pt x="38" y="12"/>
                    </a:lnTo>
                    <a:lnTo>
                      <a:pt x="34" y="5"/>
                    </a:lnTo>
                    <a:lnTo>
                      <a:pt x="29" y="1"/>
                    </a:lnTo>
                    <a:lnTo>
                      <a:pt x="25" y="0"/>
                    </a:lnTo>
                    <a:lnTo>
                      <a:pt x="20" y="0"/>
                    </a:lnTo>
                    <a:lnTo>
                      <a:pt x="20" y="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490"/>
              <p:cNvSpPr>
                <a:spLocks/>
              </p:cNvSpPr>
              <p:nvPr/>
            </p:nvSpPr>
            <p:spPr bwMode="auto">
              <a:xfrm>
                <a:off x="5727700" y="644525"/>
                <a:ext cx="303212" cy="233363"/>
              </a:xfrm>
              <a:custGeom>
                <a:avLst/>
                <a:gdLst>
                  <a:gd name="T0" fmla="*/ 38 w 191"/>
                  <a:gd name="T1" fmla="*/ 30 h 147"/>
                  <a:gd name="T2" fmla="*/ 58 w 191"/>
                  <a:gd name="T3" fmla="*/ 14 h 147"/>
                  <a:gd name="T4" fmla="*/ 95 w 191"/>
                  <a:gd name="T5" fmla="*/ 0 h 147"/>
                  <a:gd name="T6" fmla="*/ 138 w 191"/>
                  <a:gd name="T7" fmla="*/ 0 h 147"/>
                  <a:gd name="T8" fmla="*/ 160 w 191"/>
                  <a:gd name="T9" fmla="*/ 48 h 147"/>
                  <a:gd name="T10" fmla="*/ 165 w 191"/>
                  <a:gd name="T11" fmla="*/ 45 h 147"/>
                  <a:gd name="T12" fmla="*/ 168 w 191"/>
                  <a:gd name="T13" fmla="*/ 50 h 147"/>
                  <a:gd name="T14" fmla="*/ 168 w 191"/>
                  <a:gd name="T15" fmla="*/ 52 h 147"/>
                  <a:gd name="T16" fmla="*/ 169 w 191"/>
                  <a:gd name="T17" fmla="*/ 54 h 147"/>
                  <a:gd name="T18" fmla="*/ 176 w 191"/>
                  <a:gd name="T19" fmla="*/ 52 h 147"/>
                  <a:gd name="T20" fmla="*/ 191 w 191"/>
                  <a:gd name="T21" fmla="*/ 88 h 147"/>
                  <a:gd name="T22" fmla="*/ 156 w 191"/>
                  <a:gd name="T23" fmla="*/ 102 h 147"/>
                  <a:gd name="T24" fmla="*/ 153 w 191"/>
                  <a:gd name="T25" fmla="*/ 103 h 147"/>
                  <a:gd name="T26" fmla="*/ 152 w 191"/>
                  <a:gd name="T27" fmla="*/ 102 h 147"/>
                  <a:gd name="T28" fmla="*/ 138 w 191"/>
                  <a:gd name="T29" fmla="*/ 68 h 147"/>
                  <a:gd name="T30" fmla="*/ 143 w 191"/>
                  <a:gd name="T31" fmla="*/ 65 h 147"/>
                  <a:gd name="T32" fmla="*/ 143 w 191"/>
                  <a:gd name="T33" fmla="*/ 62 h 147"/>
                  <a:gd name="T34" fmla="*/ 142 w 191"/>
                  <a:gd name="T35" fmla="*/ 61 h 147"/>
                  <a:gd name="T36" fmla="*/ 139 w 191"/>
                  <a:gd name="T37" fmla="*/ 56 h 147"/>
                  <a:gd name="T38" fmla="*/ 146 w 191"/>
                  <a:gd name="T39" fmla="*/ 53 h 147"/>
                  <a:gd name="T40" fmla="*/ 129 w 191"/>
                  <a:gd name="T41" fmla="*/ 15 h 147"/>
                  <a:gd name="T42" fmla="*/ 100 w 191"/>
                  <a:gd name="T43" fmla="*/ 15 h 147"/>
                  <a:gd name="T44" fmla="*/ 120 w 191"/>
                  <a:gd name="T45" fmla="*/ 69 h 147"/>
                  <a:gd name="T46" fmla="*/ 125 w 191"/>
                  <a:gd name="T47" fmla="*/ 100 h 147"/>
                  <a:gd name="T48" fmla="*/ 134 w 191"/>
                  <a:gd name="T49" fmla="*/ 100 h 147"/>
                  <a:gd name="T50" fmla="*/ 138 w 191"/>
                  <a:gd name="T51" fmla="*/ 110 h 147"/>
                  <a:gd name="T52" fmla="*/ 139 w 191"/>
                  <a:gd name="T53" fmla="*/ 114 h 147"/>
                  <a:gd name="T54" fmla="*/ 143 w 191"/>
                  <a:gd name="T55" fmla="*/ 112 h 147"/>
                  <a:gd name="T56" fmla="*/ 165 w 191"/>
                  <a:gd name="T57" fmla="*/ 103 h 147"/>
                  <a:gd name="T58" fmla="*/ 169 w 191"/>
                  <a:gd name="T59" fmla="*/ 103 h 147"/>
                  <a:gd name="T60" fmla="*/ 168 w 191"/>
                  <a:gd name="T61" fmla="*/ 123 h 147"/>
                  <a:gd name="T62" fmla="*/ 108 w 191"/>
                  <a:gd name="T63" fmla="*/ 118 h 147"/>
                  <a:gd name="T64" fmla="*/ 102 w 191"/>
                  <a:gd name="T65" fmla="*/ 83 h 147"/>
                  <a:gd name="T66" fmla="*/ 100 w 191"/>
                  <a:gd name="T67" fmla="*/ 84 h 147"/>
                  <a:gd name="T68" fmla="*/ 77 w 191"/>
                  <a:gd name="T69" fmla="*/ 100 h 147"/>
                  <a:gd name="T70" fmla="*/ 75 w 191"/>
                  <a:gd name="T71" fmla="*/ 147 h 147"/>
                  <a:gd name="T72" fmla="*/ 54 w 191"/>
                  <a:gd name="T73" fmla="*/ 146 h 147"/>
                  <a:gd name="T74" fmla="*/ 57 w 191"/>
                  <a:gd name="T75" fmla="*/ 91 h 147"/>
                  <a:gd name="T76" fmla="*/ 87 w 191"/>
                  <a:gd name="T77" fmla="*/ 69 h 147"/>
                  <a:gd name="T78" fmla="*/ 65 w 191"/>
                  <a:gd name="T79" fmla="*/ 27 h 147"/>
                  <a:gd name="T80" fmla="*/ 38 w 191"/>
                  <a:gd name="T81" fmla="*/ 49 h 147"/>
                  <a:gd name="T82" fmla="*/ 0 w 191"/>
                  <a:gd name="T83" fmla="*/ 17 h 147"/>
                  <a:gd name="T84" fmla="*/ 10 w 191"/>
                  <a:gd name="T85" fmla="*/ 6 h 147"/>
                  <a:gd name="T86" fmla="*/ 38 w 191"/>
                  <a:gd name="T87" fmla="*/ 3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147">
                    <a:moveTo>
                      <a:pt x="38" y="30"/>
                    </a:moveTo>
                    <a:lnTo>
                      <a:pt x="58" y="14"/>
                    </a:lnTo>
                    <a:lnTo>
                      <a:pt x="95" y="0"/>
                    </a:lnTo>
                    <a:lnTo>
                      <a:pt x="138" y="0"/>
                    </a:lnTo>
                    <a:lnTo>
                      <a:pt x="160" y="48"/>
                    </a:lnTo>
                    <a:lnTo>
                      <a:pt x="165" y="45"/>
                    </a:lnTo>
                    <a:lnTo>
                      <a:pt x="168" y="50"/>
                    </a:lnTo>
                    <a:lnTo>
                      <a:pt x="168" y="52"/>
                    </a:lnTo>
                    <a:lnTo>
                      <a:pt x="169" y="54"/>
                    </a:lnTo>
                    <a:lnTo>
                      <a:pt x="176" y="52"/>
                    </a:lnTo>
                    <a:lnTo>
                      <a:pt x="191" y="88"/>
                    </a:lnTo>
                    <a:lnTo>
                      <a:pt x="156" y="102"/>
                    </a:lnTo>
                    <a:lnTo>
                      <a:pt x="153" y="103"/>
                    </a:lnTo>
                    <a:lnTo>
                      <a:pt x="152" y="102"/>
                    </a:lnTo>
                    <a:lnTo>
                      <a:pt x="138" y="68"/>
                    </a:lnTo>
                    <a:lnTo>
                      <a:pt x="143" y="65"/>
                    </a:lnTo>
                    <a:lnTo>
                      <a:pt x="143" y="62"/>
                    </a:lnTo>
                    <a:lnTo>
                      <a:pt x="142" y="61"/>
                    </a:lnTo>
                    <a:lnTo>
                      <a:pt x="139" y="56"/>
                    </a:lnTo>
                    <a:lnTo>
                      <a:pt x="146" y="53"/>
                    </a:lnTo>
                    <a:lnTo>
                      <a:pt x="129" y="15"/>
                    </a:lnTo>
                    <a:lnTo>
                      <a:pt x="100" y="15"/>
                    </a:lnTo>
                    <a:lnTo>
                      <a:pt x="120" y="69"/>
                    </a:lnTo>
                    <a:lnTo>
                      <a:pt x="125" y="100"/>
                    </a:lnTo>
                    <a:lnTo>
                      <a:pt x="134" y="100"/>
                    </a:lnTo>
                    <a:lnTo>
                      <a:pt x="138" y="110"/>
                    </a:lnTo>
                    <a:lnTo>
                      <a:pt x="139" y="114"/>
                    </a:lnTo>
                    <a:lnTo>
                      <a:pt x="143" y="112"/>
                    </a:lnTo>
                    <a:lnTo>
                      <a:pt x="165" y="103"/>
                    </a:lnTo>
                    <a:lnTo>
                      <a:pt x="169" y="103"/>
                    </a:lnTo>
                    <a:lnTo>
                      <a:pt x="168" y="123"/>
                    </a:lnTo>
                    <a:lnTo>
                      <a:pt x="108" y="118"/>
                    </a:lnTo>
                    <a:lnTo>
                      <a:pt x="102" y="83"/>
                    </a:lnTo>
                    <a:lnTo>
                      <a:pt x="100" y="84"/>
                    </a:lnTo>
                    <a:lnTo>
                      <a:pt x="77" y="100"/>
                    </a:lnTo>
                    <a:lnTo>
                      <a:pt x="75" y="147"/>
                    </a:lnTo>
                    <a:lnTo>
                      <a:pt x="54" y="146"/>
                    </a:lnTo>
                    <a:lnTo>
                      <a:pt x="57" y="91"/>
                    </a:lnTo>
                    <a:lnTo>
                      <a:pt x="87" y="69"/>
                    </a:lnTo>
                    <a:lnTo>
                      <a:pt x="65" y="27"/>
                    </a:lnTo>
                    <a:lnTo>
                      <a:pt x="38" y="49"/>
                    </a:lnTo>
                    <a:lnTo>
                      <a:pt x="0" y="17"/>
                    </a:lnTo>
                    <a:lnTo>
                      <a:pt x="10" y="6"/>
                    </a:lnTo>
                    <a:lnTo>
                      <a:pt x="38" y="3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491"/>
              <p:cNvSpPr>
                <a:spLocks/>
              </p:cNvSpPr>
              <p:nvPr/>
            </p:nvSpPr>
            <p:spPr bwMode="auto">
              <a:xfrm>
                <a:off x="6013450" y="717550"/>
                <a:ext cx="33337" cy="61913"/>
              </a:xfrm>
              <a:custGeom>
                <a:avLst/>
                <a:gdLst>
                  <a:gd name="T0" fmla="*/ 21 w 21"/>
                  <a:gd name="T1" fmla="*/ 37 h 39"/>
                  <a:gd name="T2" fmla="*/ 7 w 21"/>
                  <a:gd name="T3" fmla="*/ 0 h 39"/>
                  <a:gd name="T4" fmla="*/ 0 w 21"/>
                  <a:gd name="T5" fmla="*/ 3 h 39"/>
                  <a:gd name="T6" fmla="*/ 16 w 21"/>
                  <a:gd name="T7" fmla="*/ 39 h 39"/>
                  <a:gd name="T8" fmla="*/ 21 w 21"/>
                  <a:gd name="T9" fmla="*/ 37 h 39"/>
                </a:gdLst>
                <a:ahLst/>
                <a:cxnLst>
                  <a:cxn ang="0">
                    <a:pos x="T0" y="T1"/>
                  </a:cxn>
                  <a:cxn ang="0">
                    <a:pos x="T2" y="T3"/>
                  </a:cxn>
                  <a:cxn ang="0">
                    <a:pos x="T4" y="T5"/>
                  </a:cxn>
                  <a:cxn ang="0">
                    <a:pos x="T6" y="T7"/>
                  </a:cxn>
                  <a:cxn ang="0">
                    <a:pos x="T8" y="T9"/>
                  </a:cxn>
                </a:cxnLst>
                <a:rect l="0" t="0" r="r" b="b"/>
                <a:pathLst>
                  <a:path w="21" h="39">
                    <a:moveTo>
                      <a:pt x="21" y="37"/>
                    </a:moveTo>
                    <a:lnTo>
                      <a:pt x="7" y="0"/>
                    </a:lnTo>
                    <a:lnTo>
                      <a:pt x="0" y="3"/>
                    </a:lnTo>
                    <a:lnTo>
                      <a:pt x="16" y="39"/>
                    </a:lnTo>
                    <a:lnTo>
                      <a:pt x="21" y="37"/>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492"/>
              <p:cNvSpPr>
                <a:spLocks/>
              </p:cNvSpPr>
              <p:nvPr/>
            </p:nvSpPr>
            <p:spPr bwMode="auto">
              <a:xfrm>
                <a:off x="5927725" y="754062"/>
                <a:ext cx="33337" cy="61913"/>
              </a:xfrm>
              <a:custGeom>
                <a:avLst/>
                <a:gdLst>
                  <a:gd name="T0" fmla="*/ 12 w 21"/>
                  <a:gd name="T1" fmla="*/ 31 h 39"/>
                  <a:gd name="T2" fmla="*/ 0 w 21"/>
                  <a:gd name="T3" fmla="*/ 3 h 39"/>
                  <a:gd name="T4" fmla="*/ 7 w 21"/>
                  <a:gd name="T5" fmla="*/ 0 h 39"/>
                  <a:gd name="T6" fmla="*/ 20 w 21"/>
                  <a:gd name="T7" fmla="*/ 33 h 39"/>
                  <a:gd name="T8" fmla="*/ 21 w 21"/>
                  <a:gd name="T9" fmla="*/ 37 h 39"/>
                  <a:gd name="T10" fmla="*/ 15 w 21"/>
                  <a:gd name="T11" fmla="*/ 39 h 39"/>
                  <a:gd name="T12" fmla="*/ 12 w 21"/>
                  <a:gd name="T13" fmla="*/ 31 h 39"/>
                </a:gdLst>
                <a:ahLst/>
                <a:cxnLst>
                  <a:cxn ang="0">
                    <a:pos x="T0" y="T1"/>
                  </a:cxn>
                  <a:cxn ang="0">
                    <a:pos x="T2" y="T3"/>
                  </a:cxn>
                  <a:cxn ang="0">
                    <a:pos x="T4" y="T5"/>
                  </a:cxn>
                  <a:cxn ang="0">
                    <a:pos x="T6" y="T7"/>
                  </a:cxn>
                  <a:cxn ang="0">
                    <a:pos x="T8" y="T9"/>
                  </a:cxn>
                  <a:cxn ang="0">
                    <a:pos x="T10" y="T11"/>
                  </a:cxn>
                  <a:cxn ang="0">
                    <a:pos x="T12" y="T13"/>
                  </a:cxn>
                </a:cxnLst>
                <a:rect l="0" t="0" r="r" b="b"/>
                <a:pathLst>
                  <a:path w="21" h="39">
                    <a:moveTo>
                      <a:pt x="12" y="31"/>
                    </a:moveTo>
                    <a:lnTo>
                      <a:pt x="0" y="3"/>
                    </a:lnTo>
                    <a:lnTo>
                      <a:pt x="7" y="0"/>
                    </a:lnTo>
                    <a:lnTo>
                      <a:pt x="20" y="33"/>
                    </a:lnTo>
                    <a:lnTo>
                      <a:pt x="21" y="37"/>
                    </a:lnTo>
                    <a:lnTo>
                      <a:pt x="15" y="39"/>
                    </a:lnTo>
                    <a:lnTo>
                      <a:pt x="12" y="31"/>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493"/>
              <p:cNvSpPr>
                <a:spLocks noEditPoints="1"/>
              </p:cNvSpPr>
              <p:nvPr/>
            </p:nvSpPr>
            <p:spPr bwMode="auto">
              <a:xfrm>
                <a:off x="5672138" y="209550"/>
                <a:ext cx="201612" cy="323850"/>
              </a:xfrm>
              <a:custGeom>
                <a:avLst/>
                <a:gdLst>
                  <a:gd name="T0" fmla="*/ 127 w 127"/>
                  <a:gd name="T1" fmla="*/ 204 h 204"/>
                  <a:gd name="T2" fmla="*/ 114 w 127"/>
                  <a:gd name="T3" fmla="*/ 4 h 204"/>
                  <a:gd name="T4" fmla="*/ 101 w 127"/>
                  <a:gd name="T5" fmla="*/ 0 h 204"/>
                  <a:gd name="T6" fmla="*/ 114 w 127"/>
                  <a:gd name="T7" fmla="*/ 16 h 204"/>
                  <a:gd name="T8" fmla="*/ 101 w 127"/>
                  <a:gd name="T9" fmla="*/ 133 h 204"/>
                  <a:gd name="T10" fmla="*/ 114 w 127"/>
                  <a:gd name="T11" fmla="*/ 146 h 204"/>
                  <a:gd name="T12" fmla="*/ 101 w 127"/>
                  <a:gd name="T13" fmla="*/ 162 h 204"/>
                  <a:gd name="T14" fmla="*/ 114 w 127"/>
                  <a:gd name="T15" fmla="*/ 174 h 204"/>
                  <a:gd name="T16" fmla="*/ 101 w 127"/>
                  <a:gd name="T17" fmla="*/ 191 h 204"/>
                  <a:gd name="T18" fmla="*/ 89 w 127"/>
                  <a:gd name="T19" fmla="*/ 0 h 204"/>
                  <a:gd name="T20" fmla="*/ 64 w 127"/>
                  <a:gd name="T21" fmla="*/ 4 h 204"/>
                  <a:gd name="T22" fmla="*/ 101 w 127"/>
                  <a:gd name="T23" fmla="*/ 16 h 204"/>
                  <a:gd name="T24" fmla="*/ 89 w 127"/>
                  <a:gd name="T25" fmla="*/ 0 h 204"/>
                  <a:gd name="T26" fmla="*/ 101 w 127"/>
                  <a:gd name="T27" fmla="*/ 204 h 204"/>
                  <a:gd name="T28" fmla="*/ 89 w 127"/>
                  <a:gd name="T29" fmla="*/ 191 h 204"/>
                  <a:gd name="T30" fmla="*/ 101 w 127"/>
                  <a:gd name="T31" fmla="*/ 174 h 204"/>
                  <a:gd name="T32" fmla="*/ 89 w 127"/>
                  <a:gd name="T33" fmla="*/ 162 h 204"/>
                  <a:gd name="T34" fmla="*/ 101 w 127"/>
                  <a:gd name="T35" fmla="*/ 146 h 204"/>
                  <a:gd name="T36" fmla="*/ 64 w 127"/>
                  <a:gd name="T37" fmla="*/ 133 h 204"/>
                  <a:gd name="T38" fmla="*/ 76 w 127"/>
                  <a:gd name="T39" fmla="*/ 146 h 204"/>
                  <a:gd name="T40" fmla="*/ 64 w 127"/>
                  <a:gd name="T41" fmla="*/ 162 h 204"/>
                  <a:gd name="T42" fmla="*/ 76 w 127"/>
                  <a:gd name="T43" fmla="*/ 174 h 204"/>
                  <a:gd name="T44" fmla="*/ 64 w 127"/>
                  <a:gd name="T45" fmla="*/ 191 h 204"/>
                  <a:gd name="T46" fmla="*/ 64 w 127"/>
                  <a:gd name="T47" fmla="*/ 4 h 204"/>
                  <a:gd name="T48" fmla="*/ 26 w 127"/>
                  <a:gd name="T49" fmla="*/ 16 h 204"/>
                  <a:gd name="T50" fmla="*/ 64 w 127"/>
                  <a:gd name="T51" fmla="*/ 4 h 204"/>
                  <a:gd name="T52" fmla="*/ 64 w 127"/>
                  <a:gd name="T53" fmla="*/ 204 h 204"/>
                  <a:gd name="T54" fmla="*/ 52 w 127"/>
                  <a:gd name="T55" fmla="*/ 191 h 204"/>
                  <a:gd name="T56" fmla="*/ 64 w 127"/>
                  <a:gd name="T57" fmla="*/ 174 h 204"/>
                  <a:gd name="T58" fmla="*/ 52 w 127"/>
                  <a:gd name="T59" fmla="*/ 162 h 204"/>
                  <a:gd name="T60" fmla="*/ 64 w 127"/>
                  <a:gd name="T61" fmla="*/ 146 h 204"/>
                  <a:gd name="T62" fmla="*/ 26 w 127"/>
                  <a:gd name="T63" fmla="*/ 133 h 204"/>
                  <a:gd name="T64" fmla="*/ 38 w 127"/>
                  <a:gd name="T65" fmla="*/ 146 h 204"/>
                  <a:gd name="T66" fmla="*/ 26 w 127"/>
                  <a:gd name="T67" fmla="*/ 162 h 204"/>
                  <a:gd name="T68" fmla="*/ 38 w 127"/>
                  <a:gd name="T69" fmla="*/ 174 h 204"/>
                  <a:gd name="T70" fmla="*/ 26 w 127"/>
                  <a:gd name="T71" fmla="*/ 191 h 204"/>
                  <a:gd name="T72" fmla="*/ 26 w 127"/>
                  <a:gd name="T73" fmla="*/ 4 h 204"/>
                  <a:gd name="T74" fmla="*/ 0 w 127"/>
                  <a:gd name="T75" fmla="*/ 204 h 204"/>
                  <a:gd name="T76" fmla="*/ 26 w 127"/>
                  <a:gd name="T77" fmla="*/ 191 h 204"/>
                  <a:gd name="T78" fmla="*/ 14 w 127"/>
                  <a:gd name="T79" fmla="*/ 174 h 204"/>
                  <a:gd name="T80" fmla="*/ 26 w 127"/>
                  <a:gd name="T81" fmla="*/ 162 h 204"/>
                  <a:gd name="T82" fmla="*/ 14 w 127"/>
                  <a:gd name="T83" fmla="*/ 146 h 204"/>
                  <a:gd name="T84" fmla="*/ 26 w 127"/>
                  <a:gd name="T85" fmla="*/ 133 h 204"/>
                  <a:gd name="T86" fmla="*/ 14 w 127"/>
                  <a:gd name="T87" fmla="*/ 16 h 204"/>
                  <a:gd name="T88" fmla="*/ 26 w 127"/>
                  <a:gd name="T89"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204">
                    <a:moveTo>
                      <a:pt x="101" y="204"/>
                    </a:moveTo>
                    <a:lnTo>
                      <a:pt x="127" y="204"/>
                    </a:lnTo>
                    <a:lnTo>
                      <a:pt x="127" y="4"/>
                    </a:lnTo>
                    <a:lnTo>
                      <a:pt x="114" y="4"/>
                    </a:lnTo>
                    <a:lnTo>
                      <a:pt x="114" y="0"/>
                    </a:lnTo>
                    <a:lnTo>
                      <a:pt x="101" y="0"/>
                    </a:lnTo>
                    <a:lnTo>
                      <a:pt x="101" y="16"/>
                    </a:lnTo>
                    <a:lnTo>
                      <a:pt x="114" y="16"/>
                    </a:lnTo>
                    <a:lnTo>
                      <a:pt x="114" y="133"/>
                    </a:lnTo>
                    <a:lnTo>
                      <a:pt x="101" y="133"/>
                    </a:lnTo>
                    <a:lnTo>
                      <a:pt x="101" y="146"/>
                    </a:lnTo>
                    <a:lnTo>
                      <a:pt x="114" y="146"/>
                    </a:lnTo>
                    <a:lnTo>
                      <a:pt x="114" y="162"/>
                    </a:lnTo>
                    <a:lnTo>
                      <a:pt x="101" y="162"/>
                    </a:lnTo>
                    <a:lnTo>
                      <a:pt x="101" y="174"/>
                    </a:lnTo>
                    <a:lnTo>
                      <a:pt x="114" y="174"/>
                    </a:lnTo>
                    <a:lnTo>
                      <a:pt x="114" y="191"/>
                    </a:lnTo>
                    <a:lnTo>
                      <a:pt x="101" y="191"/>
                    </a:lnTo>
                    <a:lnTo>
                      <a:pt x="101" y="204"/>
                    </a:lnTo>
                    <a:close/>
                    <a:moveTo>
                      <a:pt x="89" y="0"/>
                    </a:moveTo>
                    <a:lnTo>
                      <a:pt x="89" y="4"/>
                    </a:lnTo>
                    <a:lnTo>
                      <a:pt x="64" y="4"/>
                    </a:lnTo>
                    <a:lnTo>
                      <a:pt x="64" y="16"/>
                    </a:lnTo>
                    <a:lnTo>
                      <a:pt x="101" y="16"/>
                    </a:lnTo>
                    <a:lnTo>
                      <a:pt x="101" y="0"/>
                    </a:lnTo>
                    <a:lnTo>
                      <a:pt x="89" y="0"/>
                    </a:lnTo>
                    <a:close/>
                    <a:moveTo>
                      <a:pt x="64" y="204"/>
                    </a:moveTo>
                    <a:lnTo>
                      <a:pt x="101" y="204"/>
                    </a:lnTo>
                    <a:lnTo>
                      <a:pt x="101" y="191"/>
                    </a:lnTo>
                    <a:lnTo>
                      <a:pt x="89" y="191"/>
                    </a:lnTo>
                    <a:lnTo>
                      <a:pt x="89" y="174"/>
                    </a:lnTo>
                    <a:lnTo>
                      <a:pt x="101" y="174"/>
                    </a:lnTo>
                    <a:lnTo>
                      <a:pt x="101" y="162"/>
                    </a:lnTo>
                    <a:lnTo>
                      <a:pt x="89" y="162"/>
                    </a:lnTo>
                    <a:lnTo>
                      <a:pt x="89" y="146"/>
                    </a:lnTo>
                    <a:lnTo>
                      <a:pt x="101" y="146"/>
                    </a:lnTo>
                    <a:lnTo>
                      <a:pt x="101" y="133"/>
                    </a:lnTo>
                    <a:lnTo>
                      <a:pt x="64" y="133"/>
                    </a:lnTo>
                    <a:lnTo>
                      <a:pt x="64" y="146"/>
                    </a:lnTo>
                    <a:lnTo>
                      <a:pt x="76" y="146"/>
                    </a:lnTo>
                    <a:lnTo>
                      <a:pt x="76" y="162"/>
                    </a:lnTo>
                    <a:lnTo>
                      <a:pt x="64" y="162"/>
                    </a:lnTo>
                    <a:lnTo>
                      <a:pt x="64" y="174"/>
                    </a:lnTo>
                    <a:lnTo>
                      <a:pt x="76" y="174"/>
                    </a:lnTo>
                    <a:lnTo>
                      <a:pt x="76" y="191"/>
                    </a:lnTo>
                    <a:lnTo>
                      <a:pt x="64" y="191"/>
                    </a:lnTo>
                    <a:lnTo>
                      <a:pt x="64" y="204"/>
                    </a:lnTo>
                    <a:close/>
                    <a:moveTo>
                      <a:pt x="64" y="4"/>
                    </a:moveTo>
                    <a:lnTo>
                      <a:pt x="26" y="4"/>
                    </a:lnTo>
                    <a:lnTo>
                      <a:pt x="26" y="16"/>
                    </a:lnTo>
                    <a:lnTo>
                      <a:pt x="64" y="16"/>
                    </a:lnTo>
                    <a:lnTo>
                      <a:pt x="64" y="4"/>
                    </a:lnTo>
                    <a:close/>
                    <a:moveTo>
                      <a:pt x="26" y="204"/>
                    </a:moveTo>
                    <a:lnTo>
                      <a:pt x="64" y="204"/>
                    </a:lnTo>
                    <a:lnTo>
                      <a:pt x="64" y="191"/>
                    </a:lnTo>
                    <a:lnTo>
                      <a:pt x="52" y="191"/>
                    </a:lnTo>
                    <a:lnTo>
                      <a:pt x="52" y="174"/>
                    </a:lnTo>
                    <a:lnTo>
                      <a:pt x="64" y="174"/>
                    </a:lnTo>
                    <a:lnTo>
                      <a:pt x="64" y="162"/>
                    </a:lnTo>
                    <a:lnTo>
                      <a:pt x="52" y="162"/>
                    </a:lnTo>
                    <a:lnTo>
                      <a:pt x="52" y="146"/>
                    </a:lnTo>
                    <a:lnTo>
                      <a:pt x="64" y="146"/>
                    </a:lnTo>
                    <a:lnTo>
                      <a:pt x="64" y="133"/>
                    </a:lnTo>
                    <a:lnTo>
                      <a:pt x="26" y="133"/>
                    </a:lnTo>
                    <a:lnTo>
                      <a:pt x="26" y="146"/>
                    </a:lnTo>
                    <a:lnTo>
                      <a:pt x="38" y="146"/>
                    </a:lnTo>
                    <a:lnTo>
                      <a:pt x="38" y="162"/>
                    </a:lnTo>
                    <a:lnTo>
                      <a:pt x="26" y="162"/>
                    </a:lnTo>
                    <a:lnTo>
                      <a:pt x="26" y="174"/>
                    </a:lnTo>
                    <a:lnTo>
                      <a:pt x="38" y="174"/>
                    </a:lnTo>
                    <a:lnTo>
                      <a:pt x="38" y="191"/>
                    </a:lnTo>
                    <a:lnTo>
                      <a:pt x="26" y="191"/>
                    </a:lnTo>
                    <a:lnTo>
                      <a:pt x="26" y="204"/>
                    </a:lnTo>
                    <a:close/>
                    <a:moveTo>
                      <a:pt x="26" y="4"/>
                    </a:moveTo>
                    <a:lnTo>
                      <a:pt x="0" y="4"/>
                    </a:lnTo>
                    <a:lnTo>
                      <a:pt x="0" y="204"/>
                    </a:lnTo>
                    <a:lnTo>
                      <a:pt x="26" y="204"/>
                    </a:lnTo>
                    <a:lnTo>
                      <a:pt x="26" y="191"/>
                    </a:lnTo>
                    <a:lnTo>
                      <a:pt x="14" y="191"/>
                    </a:lnTo>
                    <a:lnTo>
                      <a:pt x="14" y="174"/>
                    </a:lnTo>
                    <a:lnTo>
                      <a:pt x="26" y="174"/>
                    </a:lnTo>
                    <a:lnTo>
                      <a:pt x="26" y="162"/>
                    </a:lnTo>
                    <a:lnTo>
                      <a:pt x="14" y="162"/>
                    </a:lnTo>
                    <a:lnTo>
                      <a:pt x="14" y="146"/>
                    </a:lnTo>
                    <a:lnTo>
                      <a:pt x="26" y="146"/>
                    </a:lnTo>
                    <a:lnTo>
                      <a:pt x="26" y="133"/>
                    </a:lnTo>
                    <a:lnTo>
                      <a:pt x="14" y="133"/>
                    </a:lnTo>
                    <a:lnTo>
                      <a:pt x="14" y="16"/>
                    </a:lnTo>
                    <a:lnTo>
                      <a:pt x="26" y="16"/>
                    </a:lnTo>
                    <a:lnTo>
                      <a:pt x="26" y="4"/>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494"/>
              <p:cNvSpPr>
                <a:spLocks noEditPoints="1"/>
              </p:cNvSpPr>
              <p:nvPr/>
            </p:nvSpPr>
            <p:spPr bwMode="auto">
              <a:xfrm>
                <a:off x="5299075" y="519112"/>
                <a:ext cx="184150" cy="185738"/>
              </a:xfrm>
              <a:custGeom>
                <a:avLst/>
                <a:gdLst>
                  <a:gd name="T0" fmla="*/ 116 w 116"/>
                  <a:gd name="T1" fmla="*/ 46 h 117"/>
                  <a:gd name="T2" fmla="*/ 99 w 116"/>
                  <a:gd name="T3" fmla="*/ 29 h 117"/>
                  <a:gd name="T4" fmla="*/ 93 w 116"/>
                  <a:gd name="T5" fmla="*/ 23 h 117"/>
                  <a:gd name="T6" fmla="*/ 89 w 116"/>
                  <a:gd name="T7" fmla="*/ 8 h 117"/>
                  <a:gd name="T8" fmla="*/ 66 w 116"/>
                  <a:gd name="T9" fmla="*/ 8 h 117"/>
                  <a:gd name="T10" fmla="*/ 58 w 116"/>
                  <a:gd name="T11" fmla="*/ 8 h 117"/>
                  <a:gd name="T12" fmla="*/ 58 w 116"/>
                  <a:gd name="T13" fmla="*/ 24 h 117"/>
                  <a:gd name="T14" fmla="*/ 77 w 116"/>
                  <a:gd name="T15" fmla="*/ 29 h 117"/>
                  <a:gd name="T16" fmla="*/ 89 w 116"/>
                  <a:gd name="T17" fmla="*/ 46 h 117"/>
                  <a:gd name="T18" fmla="*/ 91 w 116"/>
                  <a:gd name="T19" fmla="*/ 51 h 117"/>
                  <a:gd name="T20" fmla="*/ 92 w 116"/>
                  <a:gd name="T21" fmla="*/ 64 h 117"/>
                  <a:gd name="T22" fmla="*/ 87 w 116"/>
                  <a:gd name="T23" fmla="*/ 77 h 117"/>
                  <a:gd name="T24" fmla="*/ 77 w 116"/>
                  <a:gd name="T25" fmla="*/ 86 h 117"/>
                  <a:gd name="T26" fmla="*/ 72 w 116"/>
                  <a:gd name="T27" fmla="*/ 90 h 117"/>
                  <a:gd name="T28" fmla="*/ 58 w 116"/>
                  <a:gd name="T29" fmla="*/ 93 h 117"/>
                  <a:gd name="T30" fmla="*/ 58 w 116"/>
                  <a:gd name="T31" fmla="*/ 109 h 117"/>
                  <a:gd name="T32" fmla="*/ 68 w 116"/>
                  <a:gd name="T33" fmla="*/ 108 h 117"/>
                  <a:gd name="T34" fmla="*/ 91 w 116"/>
                  <a:gd name="T35" fmla="*/ 108 h 117"/>
                  <a:gd name="T36" fmla="*/ 88 w 116"/>
                  <a:gd name="T37" fmla="*/ 100 h 117"/>
                  <a:gd name="T38" fmla="*/ 100 w 116"/>
                  <a:gd name="T39" fmla="*/ 87 h 117"/>
                  <a:gd name="T40" fmla="*/ 116 w 116"/>
                  <a:gd name="T41" fmla="*/ 70 h 117"/>
                  <a:gd name="T42" fmla="*/ 108 w 116"/>
                  <a:gd name="T43" fmla="*/ 67 h 117"/>
                  <a:gd name="T44" fmla="*/ 108 w 116"/>
                  <a:gd name="T45" fmla="*/ 48 h 117"/>
                  <a:gd name="T46" fmla="*/ 58 w 116"/>
                  <a:gd name="T47" fmla="*/ 8 h 117"/>
                  <a:gd name="T48" fmla="*/ 49 w 116"/>
                  <a:gd name="T49" fmla="*/ 8 h 117"/>
                  <a:gd name="T50" fmla="*/ 25 w 116"/>
                  <a:gd name="T51" fmla="*/ 9 h 117"/>
                  <a:gd name="T52" fmla="*/ 29 w 116"/>
                  <a:gd name="T53" fmla="*/ 17 h 117"/>
                  <a:gd name="T54" fmla="*/ 16 w 116"/>
                  <a:gd name="T55" fmla="*/ 29 h 117"/>
                  <a:gd name="T56" fmla="*/ 0 w 116"/>
                  <a:gd name="T57" fmla="*/ 47 h 117"/>
                  <a:gd name="T58" fmla="*/ 8 w 116"/>
                  <a:gd name="T59" fmla="*/ 50 h 117"/>
                  <a:gd name="T60" fmla="*/ 8 w 116"/>
                  <a:gd name="T61" fmla="*/ 67 h 117"/>
                  <a:gd name="T62" fmla="*/ 8 w 116"/>
                  <a:gd name="T63" fmla="*/ 91 h 117"/>
                  <a:gd name="T64" fmla="*/ 16 w 116"/>
                  <a:gd name="T65" fmla="*/ 87 h 117"/>
                  <a:gd name="T66" fmla="*/ 30 w 116"/>
                  <a:gd name="T67" fmla="*/ 101 h 117"/>
                  <a:gd name="T68" fmla="*/ 46 w 116"/>
                  <a:gd name="T69" fmla="*/ 117 h 117"/>
                  <a:gd name="T70" fmla="*/ 50 w 116"/>
                  <a:gd name="T71" fmla="*/ 109 h 117"/>
                  <a:gd name="T72" fmla="*/ 58 w 116"/>
                  <a:gd name="T73" fmla="*/ 93 h 117"/>
                  <a:gd name="T74" fmla="*/ 48 w 116"/>
                  <a:gd name="T75" fmla="*/ 91 h 117"/>
                  <a:gd name="T76" fmla="*/ 31 w 116"/>
                  <a:gd name="T77" fmla="*/ 81 h 117"/>
                  <a:gd name="T78" fmla="*/ 27 w 116"/>
                  <a:gd name="T79" fmla="*/ 71 h 117"/>
                  <a:gd name="T80" fmla="*/ 25 w 116"/>
                  <a:gd name="T81" fmla="*/ 59 h 117"/>
                  <a:gd name="T82" fmla="*/ 26 w 116"/>
                  <a:gd name="T83" fmla="*/ 46 h 117"/>
                  <a:gd name="T84" fmla="*/ 34 w 116"/>
                  <a:gd name="T85" fmla="*/ 35 h 117"/>
                  <a:gd name="T86" fmla="*/ 45 w 116"/>
                  <a:gd name="T87" fmla="*/ 27 h 117"/>
                  <a:gd name="T88" fmla="*/ 52 w 116"/>
                  <a:gd name="T89" fmla="*/ 25 h 117"/>
                  <a:gd name="T90" fmla="*/ 58 w 116"/>
                  <a:gd name="T91" fmla="*/ 2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6" h="117">
                    <a:moveTo>
                      <a:pt x="108" y="48"/>
                    </a:moveTo>
                    <a:lnTo>
                      <a:pt x="116" y="46"/>
                    </a:lnTo>
                    <a:lnTo>
                      <a:pt x="107" y="25"/>
                    </a:lnTo>
                    <a:lnTo>
                      <a:pt x="99" y="29"/>
                    </a:lnTo>
                    <a:lnTo>
                      <a:pt x="99" y="29"/>
                    </a:lnTo>
                    <a:lnTo>
                      <a:pt x="93" y="23"/>
                    </a:lnTo>
                    <a:lnTo>
                      <a:pt x="87" y="16"/>
                    </a:lnTo>
                    <a:lnTo>
                      <a:pt x="89" y="8"/>
                    </a:lnTo>
                    <a:lnTo>
                      <a:pt x="69" y="0"/>
                    </a:lnTo>
                    <a:lnTo>
                      <a:pt x="66" y="8"/>
                    </a:lnTo>
                    <a:lnTo>
                      <a:pt x="66" y="8"/>
                    </a:lnTo>
                    <a:lnTo>
                      <a:pt x="58" y="8"/>
                    </a:lnTo>
                    <a:lnTo>
                      <a:pt x="58" y="24"/>
                    </a:lnTo>
                    <a:lnTo>
                      <a:pt x="58" y="24"/>
                    </a:lnTo>
                    <a:lnTo>
                      <a:pt x="68" y="25"/>
                    </a:lnTo>
                    <a:lnTo>
                      <a:pt x="77" y="29"/>
                    </a:lnTo>
                    <a:lnTo>
                      <a:pt x="84" y="36"/>
                    </a:lnTo>
                    <a:lnTo>
                      <a:pt x="89" y="46"/>
                    </a:lnTo>
                    <a:lnTo>
                      <a:pt x="89" y="46"/>
                    </a:lnTo>
                    <a:lnTo>
                      <a:pt x="91" y="51"/>
                    </a:lnTo>
                    <a:lnTo>
                      <a:pt x="92" y="58"/>
                    </a:lnTo>
                    <a:lnTo>
                      <a:pt x="92" y="64"/>
                    </a:lnTo>
                    <a:lnTo>
                      <a:pt x="89" y="71"/>
                    </a:lnTo>
                    <a:lnTo>
                      <a:pt x="87" y="77"/>
                    </a:lnTo>
                    <a:lnTo>
                      <a:pt x="83" y="82"/>
                    </a:lnTo>
                    <a:lnTo>
                      <a:pt x="77" y="86"/>
                    </a:lnTo>
                    <a:lnTo>
                      <a:pt x="72" y="90"/>
                    </a:lnTo>
                    <a:lnTo>
                      <a:pt x="72" y="90"/>
                    </a:lnTo>
                    <a:lnTo>
                      <a:pt x="65" y="91"/>
                    </a:lnTo>
                    <a:lnTo>
                      <a:pt x="58" y="93"/>
                    </a:lnTo>
                    <a:lnTo>
                      <a:pt x="58" y="93"/>
                    </a:lnTo>
                    <a:lnTo>
                      <a:pt x="58" y="109"/>
                    </a:lnTo>
                    <a:lnTo>
                      <a:pt x="58" y="109"/>
                    </a:lnTo>
                    <a:lnTo>
                      <a:pt x="68" y="108"/>
                    </a:lnTo>
                    <a:lnTo>
                      <a:pt x="70" y="116"/>
                    </a:lnTo>
                    <a:lnTo>
                      <a:pt x="91" y="108"/>
                    </a:lnTo>
                    <a:lnTo>
                      <a:pt x="88" y="100"/>
                    </a:lnTo>
                    <a:lnTo>
                      <a:pt x="88" y="100"/>
                    </a:lnTo>
                    <a:lnTo>
                      <a:pt x="95" y="94"/>
                    </a:lnTo>
                    <a:lnTo>
                      <a:pt x="100" y="87"/>
                    </a:lnTo>
                    <a:lnTo>
                      <a:pt x="108" y="90"/>
                    </a:lnTo>
                    <a:lnTo>
                      <a:pt x="116" y="70"/>
                    </a:lnTo>
                    <a:lnTo>
                      <a:pt x="108" y="67"/>
                    </a:lnTo>
                    <a:lnTo>
                      <a:pt x="108" y="67"/>
                    </a:lnTo>
                    <a:lnTo>
                      <a:pt x="108" y="58"/>
                    </a:lnTo>
                    <a:lnTo>
                      <a:pt x="108" y="48"/>
                    </a:lnTo>
                    <a:lnTo>
                      <a:pt x="108" y="48"/>
                    </a:lnTo>
                    <a:close/>
                    <a:moveTo>
                      <a:pt x="58" y="8"/>
                    </a:moveTo>
                    <a:lnTo>
                      <a:pt x="58" y="8"/>
                    </a:lnTo>
                    <a:lnTo>
                      <a:pt x="49" y="8"/>
                    </a:lnTo>
                    <a:lnTo>
                      <a:pt x="45" y="0"/>
                    </a:lnTo>
                    <a:lnTo>
                      <a:pt x="25" y="9"/>
                    </a:lnTo>
                    <a:lnTo>
                      <a:pt x="29" y="17"/>
                    </a:lnTo>
                    <a:lnTo>
                      <a:pt x="29" y="17"/>
                    </a:lnTo>
                    <a:lnTo>
                      <a:pt x="22" y="23"/>
                    </a:lnTo>
                    <a:lnTo>
                      <a:pt x="16" y="29"/>
                    </a:lnTo>
                    <a:lnTo>
                      <a:pt x="8" y="27"/>
                    </a:lnTo>
                    <a:lnTo>
                      <a:pt x="0" y="47"/>
                    </a:lnTo>
                    <a:lnTo>
                      <a:pt x="8" y="50"/>
                    </a:lnTo>
                    <a:lnTo>
                      <a:pt x="8" y="50"/>
                    </a:lnTo>
                    <a:lnTo>
                      <a:pt x="7" y="59"/>
                    </a:lnTo>
                    <a:lnTo>
                      <a:pt x="8" y="67"/>
                    </a:lnTo>
                    <a:lnTo>
                      <a:pt x="0" y="71"/>
                    </a:lnTo>
                    <a:lnTo>
                      <a:pt x="8" y="91"/>
                    </a:lnTo>
                    <a:lnTo>
                      <a:pt x="16" y="87"/>
                    </a:lnTo>
                    <a:lnTo>
                      <a:pt x="16" y="87"/>
                    </a:lnTo>
                    <a:lnTo>
                      <a:pt x="22" y="94"/>
                    </a:lnTo>
                    <a:lnTo>
                      <a:pt x="30" y="101"/>
                    </a:lnTo>
                    <a:lnTo>
                      <a:pt x="26" y="109"/>
                    </a:lnTo>
                    <a:lnTo>
                      <a:pt x="46" y="117"/>
                    </a:lnTo>
                    <a:lnTo>
                      <a:pt x="50" y="109"/>
                    </a:lnTo>
                    <a:lnTo>
                      <a:pt x="50" y="109"/>
                    </a:lnTo>
                    <a:lnTo>
                      <a:pt x="58" y="109"/>
                    </a:lnTo>
                    <a:lnTo>
                      <a:pt x="58" y="93"/>
                    </a:lnTo>
                    <a:lnTo>
                      <a:pt x="58" y="93"/>
                    </a:lnTo>
                    <a:lnTo>
                      <a:pt x="48" y="91"/>
                    </a:lnTo>
                    <a:lnTo>
                      <a:pt x="39" y="87"/>
                    </a:lnTo>
                    <a:lnTo>
                      <a:pt x="31" y="81"/>
                    </a:lnTo>
                    <a:lnTo>
                      <a:pt x="27" y="71"/>
                    </a:lnTo>
                    <a:lnTo>
                      <a:pt x="27" y="71"/>
                    </a:lnTo>
                    <a:lnTo>
                      <a:pt x="25" y="66"/>
                    </a:lnTo>
                    <a:lnTo>
                      <a:pt x="25" y="59"/>
                    </a:lnTo>
                    <a:lnTo>
                      <a:pt x="25" y="52"/>
                    </a:lnTo>
                    <a:lnTo>
                      <a:pt x="26" y="46"/>
                    </a:lnTo>
                    <a:lnTo>
                      <a:pt x="30" y="40"/>
                    </a:lnTo>
                    <a:lnTo>
                      <a:pt x="34" y="35"/>
                    </a:lnTo>
                    <a:lnTo>
                      <a:pt x="38" y="31"/>
                    </a:lnTo>
                    <a:lnTo>
                      <a:pt x="45" y="27"/>
                    </a:lnTo>
                    <a:lnTo>
                      <a:pt x="45" y="27"/>
                    </a:lnTo>
                    <a:lnTo>
                      <a:pt x="52" y="25"/>
                    </a:lnTo>
                    <a:lnTo>
                      <a:pt x="58" y="24"/>
                    </a:lnTo>
                    <a:lnTo>
                      <a:pt x="58" y="24"/>
                    </a:lnTo>
                    <a:lnTo>
                      <a:pt x="58" y="8"/>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495"/>
              <p:cNvSpPr>
                <a:spLocks/>
              </p:cNvSpPr>
              <p:nvPr/>
            </p:nvSpPr>
            <p:spPr bwMode="auto">
              <a:xfrm>
                <a:off x="4864100" y="919162"/>
                <a:ext cx="187325" cy="206375"/>
              </a:xfrm>
              <a:custGeom>
                <a:avLst/>
                <a:gdLst>
                  <a:gd name="T0" fmla="*/ 15 w 118"/>
                  <a:gd name="T1" fmla="*/ 1 h 130"/>
                  <a:gd name="T2" fmla="*/ 15 w 118"/>
                  <a:gd name="T3" fmla="*/ 1 h 130"/>
                  <a:gd name="T4" fmla="*/ 18 w 118"/>
                  <a:gd name="T5" fmla="*/ 0 h 130"/>
                  <a:gd name="T6" fmla="*/ 20 w 118"/>
                  <a:gd name="T7" fmla="*/ 1 h 130"/>
                  <a:gd name="T8" fmla="*/ 29 w 118"/>
                  <a:gd name="T9" fmla="*/ 6 h 130"/>
                  <a:gd name="T10" fmla="*/ 37 w 118"/>
                  <a:gd name="T11" fmla="*/ 11 h 130"/>
                  <a:gd name="T12" fmla="*/ 42 w 118"/>
                  <a:gd name="T13" fmla="*/ 16 h 130"/>
                  <a:gd name="T14" fmla="*/ 53 w 118"/>
                  <a:gd name="T15" fmla="*/ 34 h 130"/>
                  <a:gd name="T16" fmla="*/ 107 w 118"/>
                  <a:gd name="T17" fmla="*/ 23 h 130"/>
                  <a:gd name="T18" fmla="*/ 115 w 118"/>
                  <a:gd name="T19" fmla="*/ 35 h 130"/>
                  <a:gd name="T20" fmla="*/ 68 w 118"/>
                  <a:gd name="T21" fmla="*/ 55 h 130"/>
                  <a:gd name="T22" fmla="*/ 83 w 118"/>
                  <a:gd name="T23" fmla="*/ 78 h 130"/>
                  <a:gd name="T24" fmla="*/ 110 w 118"/>
                  <a:gd name="T25" fmla="*/ 80 h 130"/>
                  <a:gd name="T26" fmla="*/ 118 w 118"/>
                  <a:gd name="T27" fmla="*/ 91 h 130"/>
                  <a:gd name="T28" fmla="*/ 81 w 118"/>
                  <a:gd name="T29" fmla="*/ 100 h 130"/>
                  <a:gd name="T30" fmla="*/ 58 w 118"/>
                  <a:gd name="T31" fmla="*/ 130 h 130"/>
                  <a:gd name="T32" fmla="*/ 50 w 118"/>
                  <a:gd name="T33" fmla="*/ 118 h 130"/>
                  <a:gd name="T34" fmla="*/ 60 w 118"/>
                  <a:gd name="T35" fmla="*/ 95 h 130"/>
                  <a:gd name="T36" fmla="*/ 43 w 118"/>
                  <a:gd name="T37" fmla="*/ 70 h 130"/>
                  <a:gd name="T38" fmla="*/ 8 w 118"/>
                  <a:gd name="T39" fmla="*/ 105 h 130"/>
                  <a:gd name="T40" fmla="*/ 0 w 118"/>
                  <a:gd name="T41" fmla="*/ 95 h 130"/>
                  <a:gd name="T42" fmla="*/ 30 w 118"/>
                  <a:gd name="T43" fmla="*/ 50 h 130"/>
                  <a:gd name="T44" fmla="*/ 18 w 118"/>
                  <a:gd name="T45" fmla="*/ 33 h 130"/>
                  <a:gd name="T46" fmla="*/ 18 w 118"/>
                  <a:gd name="T47" fmla="*/ 33 h 130"/>
                  <a:gd name="T48" fmla="*/ 15 w 118"/>
                  <a:gd name="T49" fmla="*/ 26 h 130"/>
                  <a:gd name="T50" fmla="*/ 12 w 118"/>
                  <a:gd name="T51" fmla="*/ 16 h 130"/>
                  <a:gd name="T52" fmla="*/ 12 w 118"/>
                  <a:gd name="T53" fmla="*/ 7 h 130"/>
                  <a:gd name="T54" fmla="*/ 12 w 118"/>
                  <a:gd name="T55" fmla="*/ 3 h 130"/>
                  <a:gd name="T56" fmla="*/ 15 w 118"/>
                  <a:gd name="T57" fmla="*/ 1 h 130"/>
                  <a:gd name="T58" fmla="*/ 15 w 118"/>
                  <a:gd name="T59"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8" h="130">
                    <a:moveTo>
                      <a:pt x="15" y="1"/>
                    </a:moveTo>
                    <a:lnTo>
                      <a:pt x="15" y="1"/>
                    </a:lnTo>
                    <a:lnTo>
                      <a:pt x="18" y="0"/>
                    </a:lnTo>
                    <a:lnTo>
                      <a:pt x="20" y="1"/>
                    </a:lnTo>
                    <a:lnTo>
                      <a:pt x="29" y="6"/>
                    </a:lnTo>
                    <a:lnTo>
                      <a:pt x="37" y="11"/>
                    </a:lnTo>
                    <a:lnTo>
                      <a:pt x="42" y="16"/>
                    </a:lnTo>
                    <a:lnTo>
                      <a:pt x="53" y="34"/>
                    </a:lnTo>
                    <a:lnTo>
                      <a:pt x="107" y="23"/>
                    </a:lnTo>
                    <a:lnTo>
                      <a:pt x="115" y="35"/>
                    </a:lnTo>
                    <a:lnTo>
                      <a:pt x="68" y="55"/>
                    </a:lnTo>
                    <a:lnTo>
                      <a:pt x="83" y="78"/>
                    </a:lnTo>
                    <a:lnTo>
                      <a:pt x="110" y="80"/>
                    </a:lnTo>
                    <a:lnTo>
                      <a:pt x="118" y="91"/>
                    </a:lnTo>
                    <a:lnTo>
                      <a:pt x="81" y="100"/>
                    </a:lnTo>
                    <a:lnTo>
                      <a:pt x="58" y="130"/>
                    </a:lnTo>
                    <a:lnTo>
                      <a:pt x="50" y="118"/>
                    </a:lnTo>
                    <a:lnTo>
                      <a:pt x="60" y="95"/>
                    </a:lnTo>
                    <a:lnTo>
                      <a:pt x="43" y="70"/>
                    </a:lnTo>
                    <a:lnTo>
                      <a:pt x="8" y="105"/>
                    </a:lnTo>
                    <a:lnTo>
                      <a:pt x="0" y="95"/>
                    </a:lnTo>
                    <a:lnTo>
                      <a:pt x="30" y="50"/>
                    </a:lnTo>
                    <a:lnTo>
                      <a:pt x="18" y="33"/>
                    </a:lnTo>
                    <a:lnTo>
                      <a:pt x="18" y="33"/>
                    </a:lnTo>
                    <a:lnTo>
                      <a:pt x="15" y="26"/>
                    </a:lnTo>
                    <a:lnTo>
                      <a:pt x="12" y="16"/>
                    </a:lnTo>
                    <a:lnTo>
                      <a:pt x="12" y="7"/>
                    </a:lnTo>
                    <a:lnTo>
                      <a:pt x="12" y="3"/>
                    </a:lnTo>
                    <a:lnTo>
                      <a:pt x="15" y="1"/>
                    </a:lnTo>
                    <a:lnTo>
                      <a:pt x="15" y="1"/>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496"/>
              <p:cNvSpPr>
                <a:spLocks/>
              </p:cNvSpPr>
              <p:nvPr/>
            </p:nvSpPr>
            <p:spPr bwMode="auto">
              <a:xfrm>
                <a:off x="4930775" y="601662"/>
                <a:ext cx="120650" cy="112713"/>
              </a:xfrm>
              <a:custGeom>
                <a:avLst/>
                <a:gdLst>
                  <a:gd name="T0" fmla="*/ 45 w 76"/>
                  <a:gd name="T1" fmla="*/ 34 h 71"/>
                  <a:gd name="T2" fmla="*/ 45 w 76"/>
                  <a:gd name="T3" fmla="*/ 34 h 71"/>
                  <a:gd name="T4" fmla="*/ 46 w 76"/>
                  <a:gd name="T5" fmla="*/ 30 h 71"/>
                  <a:gd name="T6" fmla="*/ 50 w 76"/>
                  <a:gd name="T7" fmla="*/ 27 h 71"/>
                  <a:gd name="T8" fmla="*/ 53 w 76"/>
                  <a:gd name="T9" fmla="*/ 25 h 71"/>
                  <a:gd name="T10" fmla="*/ 58 w 76"/>
                  <a:gd name="T11" fmla="*/ 23 h 71"/>
                  <a:gd name="T12" fmla="*/ 58 w 76"/>
                  <a:gd name="T13" fmla="*/ 23 h 71"/>
                  <a:gd name="T14" fmla="*/ 61 w 76"/>
                  <a:gd name="T15" fmla="*/ 25 h 71"/>
                  <a:gd name="T16" fmla="*/ 61 w 76"/>
                  <a:gd name="T17" fmla="*/ 25 h 71"/>
                  <a:gd name="T18" fmla="*/ 66 w 76"/>
                  <a:gd name="T19" fmla="*/ 26 h 71"/>
                  <a:gd name="T20" fmla="*/ 69 w 76"/>
                  <a:gd name="T21" fmla="*/ 30 h 71"/>
                  <a:gd name="T22" fmla="*/ 69 w 76"/>
                  <a:gd name="T23" fmla="*/ 30 h 71"/>
                  <a:gd name="T24" fmla="*/ 76 w 76"/>
                  <a:gd name="T25" fmla="*/ 29 h 71"/>
                  <a:gd name="T26" fmla="*/ 76 w 76"/>
                  <a:gd name="T27" fmla="*/ 29 h 71"/>
                  <a:gd name="T28" fmla="*/ 76 w 76"/>
                  <a:gd name="T29" fmla="*/ 19 h 71"/>
                  <a:gd name="T30" fmla="*/ 76 w 76"/>
                  <a:gd name="T31" fmla="*/ 17 h 71"/>
                  <a:gd name="T32" fmla="*/ 76 w 76"/>
                  <a:gd name="T33" fmla="*/ 17 h 71"/>
                  <a:gd name="T34" fmla="*/ 74 w 76"/>
                  <a:gd name="T35" fmla="*/ 12 h 71"/>
                  <a:gd name="T36" fmla="*/ 72 w 76"/>
                  <a:gd name="T37" fmla="*/ 8 h 71"/>
                  <a:gd name="T38" fmla="*/ 66 w 76"/>
                  <a:gd name="T39" fmla="*/ 3 h 71"/>
                  <a:gd name="T40" fmla="*/ 58 w 76"/>
                  <a:gd name="T41" fmla="*/ 0 h 71"/>
                  <a:gd name="T42" fmla="*/ 55 w 76"/>
                  <a:gd name="T43" fmla="*/ 0 h 71"/>
                  <a:gd name="T44" fmla="*/ 50 w 76"/>
                  <a:gd name="T45" fmla="*/ 0 h 71"/>
                  <a:gd name="T46" fmla="*/ 50 w 76"/>
                  <a:gd name="T47" fmla="*/ 0 h 71"/>
                  <a:gd name="T48" fmla="*/ 46 w 76"/>
                  <a:gd name="T49" fmla="*/ 3 h 71"/>
                  <a:gd name="T50" fmla="*/ 41 w 76"/>
                  <a:gd name="T51" fmla="*/ 6 h 71"/>
                  <a:gd name="T52" fmla="*/ 38 w 76"/>
                  <a:gd name="T53" fmla="*/ 10 h 71"/>
                  <a:gd name="T54" fmla="*/ 35 w 76"/>
                  <a:gd name="T55" fmla="*/ 15 h 71"/>
                  <a:gd name="T56" fmla="*/ 35 w 76"/>
                  <a:gd name="T57" fmla="*/ 15 h 71"/>
                  <a:gd name="T58" fmla="*/ 31 w 76"/>
                  <a:gd name="T59" fmla="*/ 11 h 71"/>
                  <a:gd name="T60" fmla="*/ 27 w 76"/>
                  <a:gd name="T61" fmla="*/ 8 h 71"/>
                  <a:gd name="T62" fmla="*/ 22 w 76"/>
                  <a:gd name="T63" fmla="*/ 8 h 71"/>
                  <a:gd name="T64" fmla="*/ 16 w 76"/>
                  <a:gd name="T65" fmla="*/ 8 h 71"/>
                  <a:gd name="T66" fmla="*/ 16 w 76"/>
                  <a:gd name="T67" fmla="*/ 8 h 71"/>
                  <a:gd name="T68" fmla="*/ 12 w 76"/>
                  <a:gd name="T69" fmla="*/ 10 h 71"/>
                  <a:gd name="T70" fmla="*/ 8 w 76"/>
                  <a:gd name="T71" fmla="*/ 11 h 71"/>
                  <a:gd name="T72" fmla="*/ 3 w 76"/>
                  <a:gd name="T73" fmla="*/ 18 h 71"/>
                  <a:gd name="T74" fmla="*/ 0 w 76"/>
                  <a:gd name="T75" fmla="*/ 25 h 71"/>
                  <a:gd name="T76" fmla="*/ 0 w 76"/>
                  <a:gd name="T77" fmla="*/ 29 h 71"/>
                  <a:gd name="T78" fmla="*/ 0 w 76"/>
                  <a:gd name="T79" fmla="*/ 33 h 71"/>
                  <a:gd name="T80" fmla="*/ 0 w 76"/>
                  <a:gd name="T81" fmla="*/ 33 h 71"/>
                  <a:gd name="T82" fmla="*/ 1 w 76"/>
                  <a:gd name="T83" fmla="*/ 37 h 71"/>
                  <a:gd name="T84" fmla="*/ 4 w 76"/>
                  <a:gd name="T85" fmla="*/ 42 h 71"/>
                  <a:gd name="T86" fmla="*/ 8 w 76"/>
                  <a:gd name="T87" fmla="*/ 48 h 71"/>
                  <a:gd name="T88" fmla="*/ 14 w 76"/>
                  <a:gd name="T89" fmla="*/ 54 h 71"/>
                  <a:gd name="T90" fmla="*/ 23 w 76"/>
                  <a:gd name="T91" fmla="*/ 60 h 71"/>
                  <a:gd name="T92" fmla="*/ 34 w 76"/>
                  <a:gd name="T93" fmla="*/ 66 h 71"/>
                  <a:gd name="T94" fmla="*/ 49 w 76"/>
                  <a:gd name="T95" fmla="*/ 71 h 71"/>
                  <a:gd name="T96" fmla="*/ 49 w 76"/>
                  <a:gd name="T97" fmla="*/ 71 h 71"/>
                  <a:gd name="T98" fmla="*/ 57 w 76"/>
                  <a:gd name="T99" fmla="*/ 64 h 71"/>
                  <a:gd name="T100" fmla="*/ 57 w 76"/>
                  <a:gd name="T101" fmla="*/ 64 h 71"/>
                  <a:gd name="T102" fmla="*/ 51 w 76"/>
                  <a:gd name="T103" fmla="*/ 58 h 71"/>
                  <a:gd name="T104" fmla="*/ 49 w 76"/>
                  <a:gd name="T105" fmla="*/ 53 h 71"/>
                  <a:gd name="T106" fmla="*/ 45 w 76"/>
                  <a:gd name="T107" fmla="*/ 44 h 71"/>
                  <a:gd name="T108" fmla="*/ 45 w 76"/>
                  <a:gd name="T109" fmla="*/ 37 h 71"/>
                  <a:gd name="T110" fmla="*/ 45 w 76"/>
                  <a:gd name="T111" fmla="*/ 34 h 71"/>
                  <a:gd name="T112" fmla="*/ 45 w 76"/>
                  <a:gd name="T113" fmla="*/ 3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 h="71">
                    <a:moveTo>
                      <a:pt x="45" y="34"/>
                    </a:moveTo>
                    <a:lnTo>
                      <a:pt x="45" y="34"/>
                    </a:lnTo>
                    <a:lnTo>
                      <a:pt x="46" y="30"/>
                    </a:lnTo>
                    <a:lnTo>
                      <a:pt x="50" y="27"/>
                    </a:lnTo>
                    <a:lnTo>
                      <a:pt x="53" y="25"/>
                    </a:lnTo>
                    <a:lnTo>
                      <a:pt x="58" y="23"/>
                    </a:lnTo>
                    <a:lnTo>
                      <a:pt x="58" y="23"/>
                    </a:lnTo>
                    <a:lnTo>
                      <a:pt x="61" y="25"/>
                    </a:lnTo>
                    <a:lnTo>
                      <a:pt x="61" y="25"/>
                    </a:lnTo>
                    <a:lnTo>
                      <a:pt x="66" y="26"/>
                    </a:lnTo>
                    <a:lnTo>
                      <a:pt x="69" y="30"/>
                    </a:lnTo>
                    <a:lnTo>
                      <a:pt x="69" y="30"/>
                    </a:lnTo>
                    <a:lnTo>
                      <a:pt x="76" y="29"/>
                    </a:lnTo>
                    <a:lnTo>
                      <a:pt x="76" y="29"/>
                    </a:lnTo>
                    <a:lnTo>
                      <a:pt x="76" y="19"/>
                    </a:lnTo>
                    <a:lnTo>
                      <a:pt x="76" y="17"/>
                    </a:lnTo>
                    <a:lnTo>
                      <a:pt x="76" y="17"/>
                    </a:lnTo>
                    <a:lnTo>
                      <a:pt x="74" y="12"/>
                    </a:lnTo>
                    <a:lnTo>
                      <a:pt x="72" y="8"/>
                    </a:lnTo>
                    <a:lnTo>
                      <a:pt x="66" y="3"/>
                    </a:lnTo>
                    <a:lnTo>
                      <a:pt x="58" y="0"/>
                    </a:lnTo>
                    <a:lnTo>
                      <a:pt x="55" y="0"/>
                    </a:lnTo>
                    <a:lnTo>
                      <a:pt x="50" y="0"/>
                    </a:lnTo>
                    <a:lnTo>
                      <a:pt x="50" y="0"/>
                    </a:lnTo>
                    <a:lnTo>
                      <a:pt x="46" y="3"/>
                    </a:lnTo>
                    <a:lnTo>
                      <a:pt x="41" y="6"/>
                    </a:lnTo>
                    <a:lnTo>
                      <a:pt x="38" y="10"/>
                    </a:lnTo>
                    <a:lnTo>
                      <a:pt x="35" y="15"/>
                    </a:lnTo>
                    <a:lnTo>
                      <a:pt x="35" y="15"/>
                    </a:lnTo>
                    <a:lnTo>
                      <a:pt x="31" y="11"/>
                    </a:lnTo>
                    <a:lnTo>
                      <a:pt x="27" y="8"/>
                    </a:lnTo>
                    <a:lnTo>
                      <a:pt x="22" y="8"/>
                    </a:lnTo>
                    <a:lnTo>
                      <a:pt x="16" y="8"/>
                    </a:lnTo>
                    <a:lnTo>
                      <a:pt x="16" y="8"/>
                    </a:lnTo>
                    <a:lnTo>
                      <a:pt x="12" y="10"/>
                    </a:lnTo>
                    <a:lnTo>
                      <a:pt x="8" y="11"/>
                    </a:lnTo>
                    <a:lnTo>
                      <a:pt x="3" y="18"/>
                    </a:lnTo>
                    <a:lnTo>
                      <a:pt x="0" y="25"/>
                    </a:lnTo>
                    <a:lnTo>
                      <a:pt x="0" y="29"/>
                    </a:lnTo>
                    <a:lnTo>
                      <a:pt x="0" y="33"/>
                    </a:lnTo>
                    <a:lnTo>
                      <a:pt x="0" y="33"/>
                    </a:lnTo>
                    <a:lnTo>
                      <a:pt x="1" y="37"/>
                    </a:lnTo>
                    <a:lnTo>
                      <a:pt x="4" y="42"/>
                    </a:lnTo>
                    <a:lnTo>
                      <a:pt x="8" y="48"/>
                    </a:lnTo>
                    <a:lnTo>
                      <a:pt x="14" y="54"/>
                    </a:lnTo>
                    <a:lnTo>
                      <a:pt x="23" y="60"/>
                    </a:lnTo>
                    <a:lnTo>
                      <a:pt x="34" y="66"/>
                    </a:lnTo>
                    <a:lnTo>
                      <a:pt x="49" y="71"/>
                    </a:lnTo>
                    <a:lnTo>
                      <a:pt x="49" y="71"/>
                    </a:lnTo>
                    <a:lnTo>
                      <a:pt x="57" y="64"/>
                    </a:lnTo>
                    <a:lnTo>
                      <a:pt x="57" y="64"/>
                    </a:lnTo>
                    <a:lnTo>
                      <a:pt x="51" y="58"/>
                    </a:lnTo>
                    <a:lnTo>
                      <a:pt x="49" y="53"/>
                    </a:lnTo>
                    <a:lnTo>
                      <a:pt x="45" y="44"/>
                    </a:lnTo>
                    <a:lnTo>
                      <a:pt x="45" y="37"/>
                    </a:lnTo>
                    <a:lnTo>
                      <a:pt x="45" y="34"/>
                    </a:lnTo>
                    <a:lnTo>
                      <a:pt x="45" y="34"/>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497"/>
              <p:cNvSpPr>
                <a:spLocks/>
              </p:cNvSpPr>
              <p:nvPr/>
            </p:nvSpPr>
            <p:spPr bwMode="auto">
              <a:xfrm>
                <a:off x="5003800" y="642937"/>
                <a:ext cx="66675" cy="61913"/>
              </a:xfrm>
              <a:custGeom>
                <a:avLst/>
                <a:gdLst>
                  <a:gd name="T0" fmla="*/ 34 w 42"/>
                  <a:gd name="T1" fmla="*/ 5 h 39"/>
                  <a:gd name="T2" fmla="*/ 34 w 42"/>
                  <a:gd name="T3" fmla="*/ 5 h 39"/>
                  <a:gd name="T4" fmla="*/ 31 w 42"/>
                  <a:gd name="T5" fmla="*/ 4 h 39"/>
                  <a:gd name="T6" fmla="*/ 31 w 42"/>
                  <a:gd name="T7" fmla="*/ 4 h 39"/>
                  <a:gd name="T8" fmla="*/ 28 w 42"/>
                  <a:gd name="T9" fmla="*/ 5 h 39"/>
                  <a:gd name="T10" fmla="*/ 28 w 42"/>
                  <a:gd name="T11" fmla="*/ 5 h 39"/>
                  <a:gd name="T12" fmla="*/ 26 w 42"/>
                  <a:gd name="T13" fmla="*/ 5 h 39"/>
                  <a:gd name="T14" fmla="*/ 23 w 42"/>
                  <a:gd name="T15" fmla="*/ 8 h 39"/>
                  <a:gd name="T16" fmla="*/ 23 w 42"/>
                  <a:gd name="T17" fmla="*/ 8 h 39"/>
                  <a:gd name="T18" fmla="*/ 20 w 42"/>
                  <a:gd name="T19" fmla="*/ 3 h 39"/>
                  <a:gd name="T20" fmla="*/ 18 w 42"/>
                  <a:gd name="T21" fmla="*/ 1 h 39"/>
                  <a:gd name="T22" fmla="*/ 15 w 42"/>
                  <a:gd name="T23" fmla="*/ 0 h 39"/>
                  <a:gd name="T24" fmla="*/ 15 w 42"/>
                  <a:gd name="T25" fmla="*/ 0 h 39"/>
                  <a:gd name="T26" fmla="*/ 12 w 42"/>
                  <a:gd name="T27" fmla="*/ 0 h 39"/>
                  <a:gd name="T28" fmla="*/ 12 w 42"/>
                  <a:gd name="T29" fmla="*/ 0 h 39"/>
                  <a:gd name="T30" fmla="*/ 8 w 42"/>
                  <a:gd name="T31" fmla="*/ 1 h 39"/>
                  <a:gd name="T32" fmla="*/ 5 w 42"/>
                  <a:gd name="T33" fmla="*/ 3 h 39"/>
                  <a:gd name="T34" fmla="*/ 3 w 42"/>
                  <a:gd name="T35" fmla="*/ 5 h 39"/>
                  <a:gd name="T36" fmla="*/ 1 w 42"/>
                  <a:gd name="T37" fmla="*/ 9 h 39"/>
                  <a:gd name="T38" fmla="*/ 1 w 42"/>
                  <a:gd name="T39" fmla="*/ 9 h 39"/>
                  <a:gd name="T40" fmla="*/ 0 w 42"/>
                  <a:gd name="T41" fmla="*/ 11 h 39"/>
                  <a:gd name="T42" fmla="*/ 1 w 42"/>
                  <a:gd name="T43" fmla="*/ 18 h 39"/>
                  <a:gd name="T44" fmla="*/ 4 w 42"/>
                  <a:gd name="T45" fmla="*/ 26 h 39"/>
                  <a:gd name="T46" fmla="*/ 7 w 42"/>
                  <a:gd name="T47" fmla="*/ 31 h 39"/>
                  <a:gd name="T48" fmla="*/ 12 w 42"/>
                  <a:gd name="T49" fmla="*/ 36 h 39"/>
                  <a:gd name="T50" fmla="*/ 12 w 42"/>
                  <a:gd name="T51" fmla="*/ 36 h 39"/>
                  <a:gd name="T52" fmla="*/ 16 w 42"/>
                  <a:gd name="T53" fmla="*/ 39 h 39"/>
                  <a:gd name="T54" fmla="*/ 16 w 42"/>
                  <a:gd name="T55" fmla="*/ 39 h 39"/>
                  <a:gd name="T56" fmla="*/ 24 w 42"/>
                  <a:gd name="T57" fmla="*/ 36 h 39"/>
                  <a:gd name="T58" fmla="*/ 30 w 42"/>
                  <a:gd name="T59" fmla="*/ 34 h 39"/>
                  <a:gd name="T60" fmla="*/ 35 w 42"/>
                  <a:gd name="T61" fmla="*/ 30 h 39"/>
                  <a:gd name="T62" fmla="*/ 38 w 42"/>
                  <a:gd name="T63" fmla="*/ 27 h 39"/>
                  <a:gd name="T64" fmla="*/ 42 w 42"/>
                  <a:gd name="T65" fmla="*/ 20 h 39"/>
                  <a:gd name="T66" fmla="*/ 42 w 42"/>
                  <a:gd name="T67" fmla="*/ 19 h 39"/>
                  <a:gd name="T68" fmla="*/ 42 w 42"/>
                  <a:gd name="T69" fmla="*/ 19 h 39"/>
                  <a:gd name="T70" fmla="*/ 42 w 42"/>
                  <a:gd name="T71" fmla="*/ 13 h 39"/>
                  <a:gd name="T72" fmla="*/ 40 w 42"/>
                  <a:gd name="T73" fmla="*/ 9 h 39"/>
                  <a:gd name="T74" fmla="*/ 38 w 42"/>
                  <a:gd name="T75" fmla="*/ 7 h 39"/>
                  <a:gd name="T76" fmla="*/ 34 w 42"/>
                  <a:gd name="T77" fmla="*/ 5 h 39"/>
                  <a:gd name="T78" fmla="*/ 34 w 42"/>
                  <a:gd name="T79"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39">
                    <a:moveTo>
                      <a:pt x="34" y="5"/>
                    </a:moveTo>
                    <a:lnTo>
                      <a:pt x="34" y="5"/>
                    </a:lnTo>
                    <a:lnTo>
                      <a:pt x="31" y="4"/>
                    </a:lnTo>
                    <a:lnTo>
                      <a:pt x="31" y="4"/>
                    </a:lnTo>
                    <a:lnTo>
                      <a:pt x="28" y="5"/>
                    </a:lnTo>
                    <a:lnTo>
                      <a:pt x="28" y="5"/>
                    </a:lnTo>
                    <a:lnTo>
                      <a:pt x="26" y="5"/>
                    </a:lnTo>
                    <a:lnTo>
                      <a:pt x="23" y="8"/>
                    </a:lnTo>
                    <a:lnTo>
                      <a:pt x="23" y="8"/>
                    </a:lnTo>
                    <a:lnTo>
                      <a:pt x="20" y="3"/>
                    </a:lnTo>
                    <a:lnTo>
                      <a:pt x="18" y="1"/>
                    </a:lnTo>
                    <a:lnTo>
                      <a:pt x="15" y="0"/>
                    </a:lnTo>
                    <a:lnTo>
                      <a:pt x="15" y="0"/>
                    </a:lnTo>
                    <a:lnTo>
                      <a:pt x="12" y="0"/>
                    </a:lnTo>
                    <a:lnTo>
                      <a:pt x="12" y="0"/>
                    </a:lnTo>
                    <a:lnTo>
                      <a:pt x="8" y="1"/>
                    </a:lnTo>
                    <a:lnTo>
                      <a:pt x="5" y="3"/>
                    </a:lnTo>
                    <a:lnTo>
                      <a:pt x="3" y="5"/>
                    </a:lnTo>
                    <a:lnTo>
                      <a:pt x="1" y="9"/>
                    </a:lnTo>
                    <a:lnTo>
                      <a:pt x="1" y="9"/>
                    </a:lnTo>
                    <a:lnTo>
                      <a:pt x="0" y="11"/>
                    </a:lnTo>
                    <a:lnTo>
                      <a:pt x="1" y="18"/>
                    </a:lnTo>
                    <a:lnTo>
                      <a:pt x="4" y="26"/>
                    </a:lnTo>
                    <a:lnTo>
                      <a:pt x="7" y="31"/>
                    </a:lnTo>
                    <a:lnTo>
                      <a:pt x="12" y="36"/>
                    </a:lnTo>
                    <a:lnTo>
                      <a:pt x="12" y="36"/>
                    </a:lnTo>
                    <a:lnTo>
                      <a:pt x="16" y="39"/>
                    </a:lnTo>
                    <a:lnTo>
                      <a:pt x="16" y="39"/>
                    </a:lnTo>
                    <a:lnTo>
                      <a:pt x="24" y="36"/>
                    </a:lnTo>
                    <a:lnTo>
                      <a:pt x="30" y="34"/>
                    </a:lnTo>
                    <a:lnTo>
                      <a:pt x="35" y="30"/>
                    </a:lnTo>
                    <a:lnTo>
                      <a:pt x="38" y="27"/>
                    </a:lnTo>
                    <a:lnTo>
                      <a:pt x="42" y="20"/>
                    </a:lnTo>
                    <a:lnTo>
                      <a:pt x="42" y="19"/>
                    </a:lnTo>
                    <a:lnTo>
                      <a:pt x="42" y="19"/>
                    </a:lnTo>
                    <a:lnTo>
                      <a:pt x="42" y="13"/>
                    </a:lnTo>
                    <a:lnTo>
                      <a:pt x="40" y="9"/>
                    </a:lnTo>
                    <a:lnTo>
                      <a:pt x="38" y="7"/>
                    </a:lnTo>
                    <a:lnTo>
                      <a:pt x="34" y="5"/>
                    </a:lnTo>
                    <a:lnTo>
                      <a:pt x="34" y="5"/>
                    </a:lnTo>
                    <a:close/>
                  </a:path>
                </a:pathLst>
              </a:custGeom>
              <a:solidFill>
                <a:srgbClr val="4077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498"/>
              <p:cNvSpPr>
                <a:spLocks/>
              </p:cNvSpPr>
              <p:nvPr/>
            </p:nvSpPr>
            <p:spPr bwMode="auto">
              <a:xfrm>
                <a:off x="7140575" y="300037"/>
                <a:ext cx="117475" cy="111125"/>
              </a:xfrm>
              <a:custGeom>
                <a:avLst/>
                <a:gdLst>
                  <a:gd name="T0" fmla="*/ 45 w 74"/>
                  <a:gd name="T1" fmla="*/ 34 h 70"/>
                  <a:gd name="T2" fmla="*/ 45 w 74"/>
                  <a:gd name="T3" fmla="*/ 34 h 70"/>
                  <a:gd name="T4" fmla="*/ 46 w 74"/>
                  <a:gd name="T5" fmla="*/ 30 h 70"/>
                  <a:gd name="T6" fmla="*/ 49 w 74"/>
                  <a:gd name="T7" fmla="*/ 27 h 70"/>
                  <a:gd name="T8" fmla="*/ 53 w 74"/>
                  <a:gd name="T9" fmla="*/ 24 h 70"/>
                  <a:gd name="T10" fmla="*/ 57 w 74"/>
                  <a:gd name="T11" fmla="*/ 23 h 70"/>
                  <a:gd name="T12" fmla="*/ 57 w 74"/>
                  <a:gd name="T13" fmla="*/ 23 h 70"/>
                  <a:gd name="T14" fmla="*/ 61 w 74"/>
                  <a:gd name="T15" fmla="*/ 24 h 70"/>
                  <a:gd name="T16" fmla="*/ 61 w 74"/>
                  <a:gd name="T17" fmla="*/ 24 h 70"/>
                  <a:gd name="T18" fmla="*/ 65 w 74"/>
                  <a:gd name="T19" fmla="*/ 26 h 70"/>
                  <a:gd name="T20" fmla="*/ 69 w 74"/>
                  <a:gd name="T21" fmla="*/ 30 h 70"/>
                  <a:gd name="T22" fmla="*/ 69 w 74"/>
                  <a:gd name="T23" fmla="*/ 30 h 70"/>
                  <a:gd name="T24" fmla="*/ 74 w 74"/>
                  <a:gd name="T25" fmla="*/ 28 h 70"/>
                  <a:gd name="T26" fmla="*/ 74 w 74"/>
                  <a:gd name="T27" fmla="*/ 28 h 70"/>
                  <a:gd name="T28" fmla="*/ 74 w 74"/>
                  <a:gd name="T29" fmla="*/ 19 h 70"/>
                  <a:gd name="T30" fmla="*/ 74 w 74"/>
                  <a:gd name="T31" fmla="*/ 16 h 70"/>
                  <a:gd name="T32" fmla="*/ 74 w 74"/>
                  <a:gd name="T33" fmla="*/ 16 h 70"/>
                  <a:gd name="T34" fmla="*/ 73 w 74"/>
                  <a:gd name="T35" fmla="*/ 12 h 70"/>
                  <a:gd name="T36" fmla="*/ 72 w 74"/>
                  <a:gd name="T37" fmla="*/ 8 h 70"/>
                  <a:gd name="T38" fmla="*/ 65 w 74"/>
                  <a:gd name="T39" fmla="*/ 3 h 70"/>
                  <a:gd name="T40" fmla="*/ 58 w 74"/>
                  <a:gd name="T41" fmla="*/ 0 h 70"/>
                  <a:gd name="T42" fmla="*/ 54 w 74"/>
                  <a:gd name="T43" fmla="*/ 0 h 70"/>
                  <a:gd name="T44" fmla="*/ 50 w 74"/>
                  <a:gd name="T45" fmla="*/ 0 h 70"/>
                  <a:gd name="T46" fmla="*/ 50 w 74"/>
                  <a:gd name="T47" fmla="*/ 0 h 70"/>
                  <a:gd name="T48" fmla="*/ 45 w 74"/>
                  <a:gd name="T49" fmla="*/ 3 h 70"/>
                  <a:gd name="T50" fmla="*/ 40 w 74"/>
                  <a:gd name="T51" fmla="*/ 5 h 70"/>
                  <a:gd name="T52" fmla="*/ 38 w 74"/>
                  <a:gd name="T53" fmla="*/ 9 h 70"/>
                  <a:gd name="T54" fmla="*/ 35 w 74"/>
                  <a:gd name="T55" fmla="*/ 15 h 70"/>
                  <a:gd name="T56" fmla="*/ 35 w 74"/>
                  <a:gd name="T57" fmla="*/ 15 h 70"/>
                  <a:gd name="T58" fmla="*/ 31 w 74"/>
                  <a:gd name="T59" fmla="*/ 11 h 70"/>
                  <a:gd name="T60" fmla="*/ 26 w 74"/>
                  <a:gd name="T61" fmla="*/ 8 h 70"/>
                  <a:gd name="T62" fmla="*/ 22 w 74"/>
                  <a:gd name="T63" fmla="*/ 8 h 70"/>
                  <a:gd name="T64" fmla="*/ 16 w 74"/>
                  <a:gd name="T65" fmla="*/ 8 h 70"/>
                  <a:gd name="T66" fmla="*/ 16 w 74"/>
                  <a:gd name="T67" fmla="*/ 8 h 70"/>
                  <a:gd name="T68" fmla="*/ 12 w 74"/>
                  <a:gd name="T69" fmla="*/ 9 h 70"/>
                  <a:gd name="T70" fmla="*/ 8 w 74"/>
                  <a:gd name="T71" fmla="*/ 11 h 70"/>
                  <a:gd name="T72" fmla="*/ 3 w 74"/>
                  <a:gd name="T73" fmla="*/ 18 h 70"/>
                  <a:gd name="T74" fmla="*/ 0 w 74"/>
                  <a:gd name="T75" fmla="*/ 24 h 70"/>
                  <a:gd name="T76" fmla="*/ 0 w 74"/>
                  <a:gd name="T77" fmla="*/ 28 h 70"/>
                  <a:gd name="T78" fmla="*/ 0 w 74"/>
                  <a:gd name="T79" fmla="*/ 32 h 70"/>
                  <a:gd name="T80" fmla="*/ 0 w 74"/>
                  <a:gd name="T81" fmla="*/ 32 h 70"/>
                  <a:gd name="T82" fmla="*/ 1 w 74"/>
                  <a:gd name="T83" fmla="*/ 36 h 70"/>
                  <a:gd name="T84" fmla="*/ 4 w 74"/>
                  <a:gd name="T85" fmla="*/ 42 h 70"/>
                  <a:gd name="T86" fmla="*/ 8 w 74"/>
                  <a:gd name="T87" fmla="*/ 47 h 70"/>
                  <a:gd name="T88" fmla="*/ 13 w 74"/>
                  <a:gd name="T89" fmla="*/ 54 h 70"/>
                  <a:gd name="T90" fmla="*/ 22 w 74"/>
                  <a:gd name="T91" fmla="*/ 59 h 70"/>
                  <a:gd name="T92" fmla="*/ 34 w 74"/>
                  <a:gd name="T93" fmla="*/ 66 h 70"/>
                  <a:gd name="T94" fmla="*/ 47 w 74"/>
                  <a:gd name="T95" fmla="*/ 70 h 70"/>
                  <a:gd name="T96" fmla="*/ 47 w 74"/>
                  <a:gd name="T97" fmla="*/ 70 h 70"/>
                  <a:gd name="T98" fmla="*/ 55 w 74"/>
                  <a:gd name="T99" fmla="*/ 63 h 70"/>
                  <a:gd name="T100" fmla="*/ 55 w 74"/>
                  <a:gd name="T101" fmla="*/ 63 h 70"/>
                  <a:gd name="T102" fmla="*/ 51 w 74"/>
                  <a:gd name="T103" fmla="*/ 58 h 70"/>
                  <a:gd name="T104" fmla="*/ 47 w 74"/>
                  <a:gd name="T105" fmla="*/ 53 h 70"/>
                  <a:gd name="T106" fmla="*/ 45 w 74"/>
                  <a:gd name="T107" fmla="*/ 43 h 70"/>
                  <a:gd name="T108" fmla="*/ 43 w 74"/>
                  <a:gd name="T109" fmla="*/ 38 h 70"/>
                  <a:gd name="T110" fmla="*/ 45 w 74"/>
                  <a:gd name="T111" fmla="*/ 34 h 70"/>
                  <a:gd name="T112" fmla="*/ 45 w 74"/>
                  <a:gd name="T113" fmla="*/ 3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 h="70">
                    <a:moveTo>
                      <a:pt x="45" y="34"/>
                    </a:moveTo>
                    <a:lnTo>
                      <a:pt x="45" y="34"/>
                    </a:lnTo>
                    <a:lnTo>
                      <a:pt x="46" y="30"/>
                    </a:lnTo>
                    <a:lnTo>
                      <a:pt x="49" y="27"/>
                    </a:lnTo>
                    <a:lnTo>
                      <a:pt x="53" y="24"/>
                    </a:lnTo>
                    <a:lnTo>
                      <a:pt x="57" y="23"/>
                    </a:lnTo>
                    <a:lnTo>
                      <a:pt x="57" y="23"/>
                    </a:lnTo>
                    <a:lnTo>
                      <a:pt x="61" y="24"/>
                    </a:lnTo>
                    <a:lnTo>
                      <a:pt x="61" y="24"/>
                    </a:lnTo>
                    <a:lnTo>
                      <a:pt x="65" y="26"/>
                    </a:lnTo>
                    <a:lnTo>
                      <a:pt x="69" y="30"/>
                    </a:lnTo>
                    <a:lnTo>
                      <a:pt x="69" y="30"/>
                    </a:lnTo>
                    <a:lnTo>
                      <a:pt x="74" y="28"/>
                    </a:lnTo>
                    <a:lnTo>
                      <a:pt x="74" y="28"/>
                    </a:lnTo>
                    <a:lnTo>
                      <a:pt x="74" y="19"/>
                    </a:lnTo>
                    <a:lnTo>
                      <a:pt x="74" y="16"/>
                    </a:lnTo>
                    <a:lnTo>
                      <a:pt x="74" y="16"/>
                    </a:lnTo>
                    <a:lnTo>
                      <a:pt x="73" y="12"/>
                    </a:lnTo>
                    <a:lnTo>
                      <a:pt x="72" y="8"/>
                    </a:lnTo>
                    <a:lnTo>
                      <a:pt x="65" y="3"/>
                    </a:lnTo>
                    <a:lnTo>
                      <a:pt x="58" y="0"/>
                    </a:lnTo>
                    <a:lnTo>
                      <a:pt x="54" y="0"/>
                    </a:lnTo>
                    <a:lnTo>
                      <a:pt x="50" y="0"/>
                    </a:lnTo>
                    <a:lnTo>
                      <a:pt x="50" y="0"/>
                    </a:lnTo>
                    <a:lnTo>
                      <a:pt x="45" y="3"/>
                    </a:lnTo>
                    <a:lnTo>
                      <a:pt x="40" y="5"/>
                    </a:lnTo>
                    <a:lnTo>
                      <a:pt x="38" y="9"/>
                    </a:lnTo>
                    <a:lnTo>
                      <a:pt x="35" y="15"/>
                    </a:lnTo>
                    <a:lnTo>
                      <a:pt x="35" y="15"/>
                    </a:lnTo>
                    <a:lnTo>
                      <a:pt x="31" y="11"/>
                    </a:lnTo>
                    <a:lnTo>
                      <a:pt x="26" y="8"/>
                    </a:lnTo>
                    <a:lnTo>
                      <a:pt x="22" y="8"/>
                    </a:lnTo>
                    <a:lnTo>
                      <a:pt x="16" y="8"/>
                    </a:lnTo>
                    <a:lnTo>
                      <a:pt x="16" y="8"/>
                    </a:lnTo>
                    <a:lnTo>
                      <a:pt x="12" y="9"/>
                    </a:lnTo>
                    <a:lnTo>
                      <a:pt x="8" y="11"/>
                    </a:lnTo>
                    <a:lnTo>
                      <a:pt x="3" y="18"/>
                    </a:lnTo>
                    <a:lnTo>
                      <a:pt x="0" y="24"/>
                    </a:lnTo>
                    <a:lnTo>
                      <a:pt x="0" y="28"/>
                    </a:lnTo>
                    <a:lnTo>
                      <a:pt x="0" y="32"/>
                    </a:lnTo>
                    <a:lnTo>
                      <a:pt x="0" y="32"/>
                    </a:lnTo>
                    <a:lnTo>
                      <a:pt x="1" y="36"/>
                    </a:lnTo>
                    <a:lnTo>
                      <a:pt x="4" y="42"/>
                    </a:lnTo>
                    <a:lnTo>
                      <a:pt x="8" y="47"/>
                    </a:lnTo>
                    <a:lnTo>
                      <a:pt x="13" y="54"/>
                    </a:lnTo>
                    <a:lnTo>
                      <a:pt x="22" y="59"/>
                    </a:lnTo>
                    <a:lnTo>
                      <a:pt x="34" y="66"/>
                    </a:lnTo>
                    <a:lnTo>
                      <a:pt x="47" y="70"/>
                    </a:lnTo>
                    <a:lnTo>
                      <a:pt x="47" y="70"/>
                    </a:lnTo>
                    <a:lnTo>
                      <a:pt x="55" y="63"/>
                    </a:lnTo>
                    <a:lnTo>
                      <a:pt x="55" y="63"/>
                    </a:lnTo>
                    <a:lnTo>
                      <a:pt x="51" y="58"/>
                    </a:lnTo>
                    <a:lnTo>
                      <a:pt x="47" y="53"/>
                    </a:lnTo>
                    <a:lnTo>
                      <a:pt x="45" y="43"/>
                    </a:lnTo>
                    <a:lnTo>
                      <a:pt x="43" y="38"/>
                    </a:lnTo>
                    <a:lnTo>
                      <a:pt x="45" y="34"/>
                    </a:lnTo>
                    <a:lnTo>
                      <a:pt x="45" y="34"/>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499"/>
              <p:cNvSpPr>
                <a:spLocks/>
              </p:cNvSpPr>
              <p:nvPr/>
            </p:nvSpPr>
            <p:spPr bwMode="auto">
              <a:xfrm>
                <a:off x="7213600" y="341312"/>
                <a:ext cx="66675" cy="61913"/>
              </a:xfrm>
              <a:custGeom>
                <a:avLst/>
                <a:gdLst>
                  <a:gd name="T0" fmla="*/ 32 w 42"/>
                  <a:gd name="T1" fmla="*/ 5 h 39"/>
                  <a:gd name="T2" fmla="*/ 32 w 42"/>
                  <a:gd name="T3" fmla="*/ 5 h 39"/>
                  <a:gd name="T4" fmla="*/ 31 w 42"/>
                  <a:gd name="T5" fmla="*/ 4 h 39"/>
                  <a:gd name="T6" fmla="*/ 31 w 42"/>
                  <a:gd name="T7" fmla="*/ 4 h 39"/>
                  <a:gd name="T8" fmla="*/ 28 w 42"/>
                  <a:gd name="T9" fmla="*/ 5 h 39"/>
                  <a:gd name="T10" fmla="*/ 28 w 42"/>
                  <a:gd name="T11" fmla="*/ 5 h 39"/>
                  <a:gd name="T12" fmla="*/ 26 w 42"/>
                  <a:gd name="T13" fmla="*/ 5 h 39"/>
                  <a:gd name="T14" fmla="*/ 21 w 42"/>
                  <a:gd name="T15" fmla="*/ 8 h 39"/>
                  <a:gd name="T16" fmla="*/ 21 w 42"/>
                  <a:gd name="T17" fmla="*/ 8 h 39"/>
                  <a:gd name="T18" fmla="*/ 19 w 42"/>
                  <a:gd name="T19" fmla="*/ 2 h 39"/>
                  <a:gd name="T20" fmla="*/ 16 w 42"/>
                  <a:gd name="T21" fmla="*/ 1 h 39"/>
                  <a:gd name="T22" fmla="*/ 13 w 42"/>
                  <a:gd name="T23" fmla="*/ 0 h 39"/>
                  <a:gd name="T24" fmla="*/ 13 w 42"/>
                  <a:gd name="T25" fmla="*/ 0 h 39"/>
                  <a:gd name="T26" fmla="*/ 11 w 42"/>
                  <a:gd name="T27" fmla="*/ 0 h 39"/>
                  <a:gd name="T28" fmla="*/ 11 w 42"/>
                  <a:gd name="T29" fmla="*/ 0 h 39"/>
                  <a:gd name="T30" fmla="*/ 8 w 42"/>
                  <a:gd name="T31" fmla="*/ 1 h 39"/>
                  <a:gd name="T32" fmla="*/ 4 w 42"/>
                  <a:gd name="T33" fmla="*/ 2 h 39"/>
                  <a:gd name="T34" fmla="*/ 1 w 42"/>
                  <a:gd name="T35" fmla="*/ 5 h 39"/>
                  <a:gd name="T36" fmla="*/ 0 w 42"/>
                  <a:gd name="T37" fmla="*/ 9 h 39"/>
                  <a:gd name="T38" fmla="*/ 0 w 42"/>
                  <a:gd name="T39" fmla="*/ 9 h 39"/>
                  <a:gd name="T40" fmla="*/ 0 w 42"/>
                  <a:gd name="T41" fmla="*/ 10 h 39"/>
                  <a:gd name="T42" fmla="*/ 0 w 42"/>
                  <a:gd name="T43" fmla="*/ 17 h 39"/>
                  <a:gd name="T44" fmla="*/ 4 w 42"/>
                  <a:gd name="T45" fmla="*/ 25 h 39"/>
                  <a:gd name="T46" fmla="*/ 7 w 42"/>
                  <a:gd name="T47" fmla="*/ 31 h 39"/>
                  <a:gd name="T48" fmla="*/ 11 w 42"/>
                  <a:gd name="T49" fmla="*/ 36 h 39"/>
                  <a:gd name="T50" fmla="*/ 11 w 42"/>
                  <a:gd name="T51" fmla="*/ 36 h 39"/>
                  <a:gd name="T52" fmla="*/ 15 w 42"/>
                  <a:gd name="T53" fmla="*/ 39 h 39"/>
                  <a:gd name="T54" fmla="*/ 15 w 42"/>
                  <a:gd name="T55" fmla="*/ 39 h 39"/>
                  <a:gd name="T56" fmla="*/ 23 w 42"/>
                  <a:gd name="T57" fmla="*/ 36 h 39"/>
                  <a:gd name="T58" fmla="*/ 30 w 42"/>
                  <a:gd name="T59" fmla="*/ 33 h 39"/>
                  <a:gd name="T60" fmla="*/ 34 w 42"/>
                  <a:gd name="T61" fmla="*/ 29 h 39"/>
                  <a:gd name="T62" fmla="*/ 38 w 42"/>
                  <a:gd name="T63" fmla="*/ 27 h 39"/>
                  <a:gd name="T64" fmla="*/ 40 w 42"/>
                  <a:gd name="T65" fmla="*/ 20 h 39"/>
                  <a:gd name="T66" fmla="*/ 42 w 42"/>
                  <a:gd name="T67" fmla="*/ 19 h 39"/>
                  <a:gd name="T68" fmla="*/ 42 w 42"/>
                  <a:gd name="T69" fmla="*/ 19 h 39"/>
                  <a:gd name="T70" fmla="*/ 42 w 42"/>
                  <a:gd name="T71" fmla="*/ 13 h 39"/>
                  <a:gd name="T72" fmla="*/ 40 w 42"/>
                  <a:gd name="T73" fmla="*/ 9 h 39"/>
                  <a:gd name="T74" fmla="*/ 38 w 42"/>
                  <a:gd name="T75" fmla="*/ 6 h 39"/>
                  <a:gd name="T76" fmla="*/ 32 w 42"/>
                  <a:gd name="T77" fmla="*/ 5 h 39"/>
                  <a:gd name="T78" fmla="*/ 32 w 42"/>
                  <a:gd name="T79"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39">
                    <a:moveTo>
                      <a:pt x="32" y="5"/>
                    </a:moveTo>
                    <a:lnTo>
                      <a:pt x="32" y="5"/>
                    </a:lnTo>
                    <a:lnTo>
                      <a:pt x="31" y="4"/>
                    </a:lnTo>
                    <a:lnTo>
                      <a:pt x="31" y="4"/>
                    </a:lnTo>
                    <a:lnTo>
                      <a:pt x="28" y="5"/>
                    </a:lnTo>
                    <a:lnTo>
                      <a:pt x="28" y="5"/>
                    </a:lnTo>
                    <a:lnTo>
                      <a:pt x="26" y="5"/>
                    </a:lnTo>
                    <a:lnTo>
                      <a:pt x="21" y="8"/>
                    </a:lnTo>
                    <a:lnTo>
                      <a:pt x="21" y="8"/>
                    </a:lnTo>
                    <a:lnTo>
                      <a:pt x="19" y="2"/>
                    </a:lnTo>
                    <a:lnTo>
                      <a:pt x="16" y="1"/>
                    </a:lnTo>
                    <a:lnTo>
                      <a:pt x="13" y="0"/>
                    </a:lnTo>
                    <a:lnTo>
                      <a:pt x="13" y="0"/>
                    </a:lnTo>
                    <a:lnTo>
                      <a:pt x="11" y="0"/>
                    </a:lnTo>
                    <a:lnTo>
                      <a:pt x="11" y="0"/>
                    </a:lnTo>
                    <a:lnTo>
                      <a:pt x="8" y="1"/>
                    </a:lnTo>
                    <a:lnTo>
                      <a:pt x="4" y="2"/>
                    </a:lnTo>
                    <a:lnTo>
                      <a:pt x="1" y="5"/>
                    </a:lnTo>
                    <a:lnTo>
                      <a:pt x="0" y="9"/>
                    </a:lnTo>
                    <a:lnTo>
                      <a:pt x="0" y="9"/>
                    </a:lnTo>
                    <a:lnTo>
                      <a:pt x="0" y="10"/>
                    </a:lnTo>
                    <a:lnTo>
                      <a:pt x="0" y="17"/>
                    </a:lnTo>
                    <a:lnTo>
                      <a:pt x="4" y="25"/>
                    </a:lnTo>
                    <a:lnTo>
                      <a:pt x="7" y="31"/>
                    </a:lnTo>
                    <a:lnTo>
                      <a:pt x="11" y="36"/>
                    </a:lnTo>
                    <a:lnTo>
                      <a:pt x="11" y="36"/>
                    </a:lnTo>
                    <a:lnTo>
                      <a:pt x="15" y="39"/>
                    </a:lnTo>
                    <a:lnTo>
                      <a:pt x="15" y="39"/>
                    </a:lnTo>
                    <a:lnTo>
                      <a:pt x="23" y="36"/>
                    </a:lnTo>
                    <a:lnTo>
                      <a:pt x="30" y="33"/>
                    </a:lnTo>
                    <a:lnTo>
                      <a:pt x="34" y="29"/>
                    </a:lnTo>
                    <a:lnTo>
                      <a:pt x="38" y="27"/>
                    </a:lnTo>
                    <a:lnTo>
                      <a:pt x="40" y="20"/>
                    </a:lnTo>
                    <a:lnTo>
                      <a:pt x="42" y="19"/>
                    </a:lnTo>
                    <a:lnTo>
                      <a:pt x="42" y="19"/>
                    </a:lnTo>
                    <a:lnTo>
                      <a:pt x="42" y="13"/>
                    </a:lnTo>
                    <a:lnTo>
                      <a:pt x="40" y="9"/>
                    </a:lnTo>
                    <a:lnTo>
                      <a:pt x="38" y="6"/>
                    </a:lnTo>
                    <a:lnTo>
                      <a:pt x="32" y="5"/>
                    </a:lnTo>
                    <a:lnTo>
                      <a:pt x="32" y="5"/>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500"/>
              <p:cNvSpPr>
                <a:spLocks noEditPoints="1"/>
              </p:cNvSpPr>
              <p:nvPr/>
            </p:nvSpPr>
            <p:spPr bwMode="auto">
              <a:xfrm>
                <a:off x="1717675" y="200025"/>
                <a:ext cx="187325" cy="185738"/>
              </a:xfrm>
              <a:custGeom>
                <a:avLst/>
                <a:gdLst>
                  <a:gd name="T0" fmla="*/ 116 w 118"/>
                  <a:gd name="T1" fmla="*/ 45 h 117"/>
                  <a:gd name="T2" fmla="*/ 100 w 118"/>
                  <a:gd name="T3" fmla="*/ 29 h 117"/>
                  <a:gd name="T4" fmla="*/ 95 w 118"/>
                  <a:gd name="T5" fmla="*/ 22 h 117"/>
                  <a:gd name="T6" fmla="*/ 91 w 118"/>
                  <a:gd name="T7" fmla="*/ 8 h 117"/>
                  <a:gd name="T8" fmla="*/ 68 w 118"/>
                  <a:gd name="T9" fmla="*/ 8 h 117"/>
                  <a:gd name="T10" fmla="*/ 58 w 118"/>
                  <a:gd name="T11" fmla="*/ 8 h 117"/>
                  <a:gd name="T12" fmla="*/ 58 w 118"/>
                  <a:gd name="T13" fmla="*/ 24 h 117"/>
                  <a:gd name="T14" fmla="*/ 77 w 118"/>
                  <a:gd name="T15" fmla="*/ 31 h 117"/>
                  <a:gd name="T16" fmla="*/ 91 w 118"/>
                  <a:gd name="T17" fmla="*/ 45 h 117"/>
                  <a:gd name="T18" fmla="*/ 92 w 118"/>
                  <a:gd name="T19" fmla="*/ 52 h 117"/>
                  <a:gd name="T20" fmla="*/ 92 w 118"/>
                  <a:gd name="T21" fmla="*/ 64 h 117"/>
                  <a:gd name="T22" fmla="*/ 87 w 118"/>
                  <a:gd name="T23" fmla="*/ 76 h 117"/>
                  <a:gd name="T24" fmla="*/ 79 w 118"/>
                  <a:gd name="T25" fmla="*/ 86 h 117"/>
                  <a:gd name="T26" fmla="*/ 72 w 118"/>
                  <a:gd name="T27" fmla="*/ 90 h 117"/>
                  <a:gd name="T28" fmla="*/ 58 w 118"/>
                  <a:gd name="T29" fmla="*/ 93 h 117"/>
                  <a:gd name="T30" fmla="*/ 58 w 118"/>
                  <a:gd name="T31" fmla="*/ 109 h 117"/>
                  <a:gd name="T32" fmla="*/ 68 w 118"/>
                  <a:gd name="T33" fmla="*/ 109 h 117"/>
                  <a:gd name="T34" fmla="*/ 92 w 118"/>
                  <a:gd name="T35" fmla="*/ 108 h 117"/>
                  <a:gd name="T36" fmla="*/ 88 w 118"/>
                  <a:gd name="T37" fmla="*/ 99 h 117"/>
                  <a:gd name="T38" fmla="*/ 100 w 118"/>
                  <a:gd name="T39" fmla="*/ 87 h 117"/>
                  <a:gd name="T40" fmla="*/ 118 w 118"/>
                  <a:gd name="T41" fmla="*/ 70 h 117"/>
                  <a:gd name="T42" fmla="*/ 108 w 118"/>
                  <a:gd name="T43" fmla="*/ 67 h 117"/>
                  <a:gd name="T44" fmla="*/ 108 w 118"/>
                  <a:gd name="T45" fmla="*/ 49 h 117"/>
                  <a:gd name="T46" fmla="*/ 58 w 118"/>
                  <a:gd name="T47" fmla="*/ 8 h 117"/>
                  <a:gd name="T48" fmla="*/ 49 w 118"/>
                  <a:gd name="T49" fmla="*/ 9 h 117"/>
                  <a:gd name="T50" fmla="*/ 26 w 118"/>
                  <a:gd name="T51" fmla="*/ 9 h 117"/>
                  <a:gd name="T52" fmla="*/ 29 w 118"/>
                  <a:gd name="T53" fmla="*/ 17 h 117"/>
                  <a:gd name="T54" fmla="*/ 17 w 118"/>
                  <a:gd name="T55" fmla="*/ 29 h 117"/>
                  <a:gd name="T56" fmla="*/ 0 w 118"/>
                  <a:gd name="T57" fmla="*/ 47 h 117"/>
                  <a:gd name="T58" fmla="*/ 8 w 118"/>
                  <a:gd name="T59" fmla="*/ 49 h 117"/>
                  <a:gd name="T60" fmla="*/ 8 w 118"/>
                  <a:gd name="T61" fmla="*/ 68 h 117"/>
                  <a:gd name="T62" fmla="*/ 10 w 118"/>
                  <a:gd name="T63" fmla="*/ 91 h 117"/>
                  <a:gd name="T64" fmla="*/ 18 w 118"/>
                  <a:gd name="T65" fmla="*/ 89 h 117"/>
                  <a:gd name="T66" fmla="*/ 30 w 118"/>
                  <a:gd name="T67" fmla="*/ 101 h 117"/>
                  <a:gd name="T68" fmla="*/ 48 w 118"/>
                  <a:gd name="T69" fmla="*/ 117 h 117"/>
                  <a:gd name="T70" fmla="*/ 50 w 118"/>
                  <a:gd name="T71" fmla="*/ 109 h 117"/>
                  <a:gd name="T72" fmla="*/ 58 w 118"/>
                  <a:gd name="T73" fmla="*/ 93 h 117"/>
                  <a:gd name="T74" fmla="*/ 49 w 118"/>
                  <a:gd name="T75" fmla="*/ 91 h 117"/>
                  <a:gd name="T76" fmla="*/ 33 w 118"/>
                  <a:gd name="T77" fmla="*/ 81 h 117"/>
                  <a:gd name="T78" fmla="*/ 27 w 118"/>
                  <a:gd name="T79" fmla="*/ 72 h 117"/>
                  <a:gd name="T80" fmla="*/ 25 w 118"/>
                  <a:gd name="T81" fmla="*/ 59 h 117"/>
                  <a:gd name="T82" fmla="*/ 27 w 118"/>
                  <a:gd name="T83" fmla="*/ 45 h 117"/>
                  <a:gd name="T84" fmla="*/ 34 w 118"/>
                  <a:gd name="T85" fmla="*/ 35 h 117"/>
                  <a:gd name="T86" fmla="*/ 45 w 118"/>
                  <a:gd name="T87" fmla="*/ 27 h 117"/>
                  <a:gd name="T88" fmla="*/ 52 w 118"/>
                  <a:gd name="T89" fmla="*/ 25 h 117"/>
                  <a:gd name="T90" fmla="*/ 58 w 118"/>
                  <a:gd name="T91" fmla="*/ 2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7">
                    <a:moveTo>
                      <a:pt x="108" y="49"/>
                    </a:moveTo>
                    <a:lnTo>
                      <a:pt x="116" y="45"/>
                    </a:lnTo>
                    <a:lnTo>
                      <a:pt x="108" y="25"/>
                    </a:lnTo>
                    <a:lnTo>
                      <a:pt x="100" y="29"/>
                    </a:lnTo>
                    <a:lnTo>
                      <a:pt x="100" y="29"/>
                    </a:lnTo>
                    <a:lnTo>
                      <a:pt x="95" y="22"/>
                    </a:lnTo>
                    <a:lnTo>
                      <a:pt x="88" y="17"/>
                    </a:lnTo>
                    <a:lnTo>
                      <a:pt x="91" y="8"/>
                    </a:lnTo>
                    <a:lnTo>
                      <a:pt x="71" y="0"/>
                    </a:lnTo>
                    <a:lnTo>
                      <a:pt x="68" y="8"/>
                    </a:lnTo>
                    <a:lnTo>
                      <a:pt x="68" y="8"/>
                    </a:lnTo>
                    <a:lnTo>
                      <a:pt x="58" y="8"/>
                    </a:lnTo>
                    <a:lnTo>
                      <a:pt x="58" y="24"/>
                    </a:lnTo>
                    <a:lnTo>
                      <a:pt x="58" y="24"/>
                    </a:lnTo>
                    <a:lnTo>
                      <a:pt x="69" y="25"/>
                    </a:lnTo>
                    <a:lnTo>
                      <a:pt x="77" y="31"/>
                    </a:lnTo>
                    <a:lnTo>
                      <a:pt x="85" y="36"/>
                    </a:lnTo>
                    <a:lnTo>
                      <a:pt x="91" y="45"/>
                    </a:lnTo>
                    <a:lnTo>
                      <a:pt x="91" y="45"/>
                    </a:lnTo>
                    <a:lnTo>
                      <a:pt x="92" y="52"/>
                    </a:lnTo>
                    <a:lnTo>
                      <a:pt x="94" y="59"/>
                    </a:lnTo>
                    <a:lnTo>
                      <a:pt x="92" y="64"/>
                    </a:lnTo>
                    <a:lnTo>
                      <a:pt x="91" y="71"/>
                    </a:lnTo>
                    <a:lnTo>
                      <a:pt x="87" y="76"/>
                    </a:lnTo>
                    <a:lnTo>
                      <a:pt x="83" y="82"/>
                    </a:lnTo>
                    <a:lnTo>
                      <a:pt x="79" y="86"/>
                    </a:lnTo>
                    <a:lnTo>
                      <a:pt x="72" y="90"/>
                    </a:lnTo>
                    <a:lnTo>
                      <a:pt x="72" y="90"/>
                    </a:lnTo>
                    <a:lnTo>
                      <a:pt x="65" y="91"/>
                    </a:lnTo>
                    <a:lnTo>
                      <a:pt x="58" y="93"/>
                    </a:lnTo>
                    <a:lnTo>
                      <a:pt x="58" y="93"/>
                    </a:lnTo>
                    <a:lnTo>
                      <a:pt x="58" y="109"/>
                    </a:lnTo>
                    <a:lnTo>
                      <a:pt x="58" y="109"/>
                    </a:lnTo>
                    <a:lnTo>
                      <a:pt x="68" y="109"/>
                    </a:lnTo>
                    <a:lnTo>
                      <a:pt x="72" y="117"/>
                    </a:lnTo>
                    <a:lnTo>
                      <a:pt x="92" y="108"/>
                    </a:lnTo>
                    <a:lnTo>
                      <a:pt x="88" y="99"/>
                    </a:lnTo>
                    <a:lnTo>
                      <a:pt x="88" y="99"/>
                    </a:lnTo>
                    <a:lnTo>
                      <a:pt x="95" y="94"/>
                    </a:lnTo>
                    <a:lnTo>
                      <a:pt x="100" y="87"/>
                    </a:lnTo>
                    <a:lnTo>
                      <a:pt x="108" y="90"/>
                    </a:lnTo>
                    <a:lnTo>
                      <a:pt x="118" y="70"/>
                    </a:lnTo>
                    <a:lnTo>
                      <a:pt x="108" y="67"/>
                    </a:lnTo>
                    <a:lnTo>
                      <a:pt x="108" y="67"/>
                    </a:lnTo>
                    <a:lnTo>
                      <a:pt x="110" y="58"/>
                    </a:lnTo>
                    <a:lnTo>
                      <a:pt x="108" y="49"/>
                    </a:lnTo>
                    <a:lnTo>
                      <a:pt x="108" y="49"/>
                    </a:lnTo>
                    <a:close/>
                    <a:moveTo>
                      <a:pt x="58" y="8"/>
                    </a:moveTo>
                    <a:lnTo>
                      <a:pt x="58" y="8"/>
                    </a:lnTo>
                    <a:lnTo>
                      <a:pt x="49" y="9"/>
                    </a:lnTo>
                    <a:lnTo>
                      <a:pt x="46" y="1"/>
                    </a:lnTo>
                    <a:lnTo>
                      <a:pt x="26" y="9"/>
                    </a:lnTo>
                    <a:lnTo>
                      <a:pt x="29" y="17"/>
                    </a:lnTo>
                    <a:lnTo>
                      <a:pt x="29" y="17"/>
                    </a:lnTo>
                    <a:lnTo>
                      <a:pt x="22" y="22"/>
                    </a:lnTo>
                    <a:lnTo>
                      <a:pt x="17" y="29"/>
                    </a:lnTo>
                    <a:lnTo>
                      <a:pt x="8" y="27"/>
                    </a:lnTo>
                    <a:lnTo>
                      <a:pt x="0" y="47"/>
                    </a:lnTo>
                    <a:lnTo>
                      <a:pt x="8" y="49"/>
                    </a:lnTo>
                    <a:lnTo>
                      <a:pt x="8" y="49"/>
                    </a:lnTo>
                    <a:lnTo>
                      <a:pt x="8" y="59"/>
                    </a:lnTo>
                    <a:lnTo>
                      <a:pt x="8" y="68"/>
                    </a:lnTo>
                    <a:lnTo>
                      <a:pt x="0" y="71"/>
                    </a:lnTo>
                    <a:lnTo>
                      <a:pt x="10" y="91"/>
                    </a:lnTo>
                    <a:lnTo>
                      <a:pt x="18" y="89"/>
                    </a:lnTo>
                    <a:lnTo>
                      <a:pt x="18" y="89"/>
                    </a:lnTo>
                    <a:lnTo>
                      <a:pt x="23" y="95"/>
                    </a:lnTo>
                    <a:lnTo>
                      <a:pt x="30" y="101"/>
                    </a:lnTo>
                    <a:lnTo>
                      <a:pt x="27" y="109"/>
                    </a:lnTo>
                    <a:lnTo>
                      <a:pt x="48" y="117"/>
                    </a:lnTo>
                    <a:lnTo>
                      <a:pt x="50" y="109"/>
                    </a:lnTo>
                    <a:lnTo>
                      <a:pt x="50" y="109"/>
                    </a:lnTo>
                    <a:lnTo>
                      <a:pt x="58" y="109"/>
                    </a:lnTo>
                    <a:lnTo>
                      <a:pt x="58" y="93"/>
                    </a:lnTo>
                    <a:lnTo>
                      <a:pt x="58" y="93"/>
                    </a:lnTo>
                    <a:lnTo>
                      <a:pt x="49" y="91"/>
                    </a:lnTo>
                    <a:lnTo>
                      <a:pt x="40" y="87"/>
                    </a:lnTo>
                    <a:lnTo>
                      <a:pt x="33" y="81"/>
                    </a:lnTo>
                    <a:lnTo>
                      <a:pt x="27" y="72"/>
                    </a:lnTo>
                    <a:lnTo>
                      <a:pt x="27" y="72"/>
                    </a:lnTo>
                    <a:lnTo>
                      <a:pt x="26" y="66"/>
                    </a:lnTo>
                    <a:lnTo>
                      <a:pt x="25" y="59"/>
                    </a:lnTo>
                    <a:lnTo>
                      <a:pt x="26" y="52"/>
                    </a:lnTo>
                    <a:lnTo>
                      <a:pt x="27" y="45"/>
                    </a:lnTo>
                    <a:lnTo>
                      <a:pt x="30" y="40"/>
                    </a:lnTo>
                    <a:lnTo>
                      <a:pt x="34" y="35"/>
                    </a:lnTo>
                    <a:lnTo>
                      <a:pt x="40" y="31"/>
                    </a:lnTo>
                    <a:lnTo>
                      <a:pt x="45" y="27"/>
                    </a:lnTo>
                    <a:lnTo>
                      <a:pt x="45" y="27"/>
                    </a:lnTo>
                    <a:lnTo>
                      <a:pt x="52" y="25"/>
                    </a:lnTo>
                    <a:lnTo>
                      <a:pt x="58" y="24"/>
                    </a:lnTo>
                    <a:lnTo>
                      <a:pt x="58" y="24"/>
                    </a:lnTo>
                    <a:lnTo>
                      <a:pt x="58" y="8"/>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501"/>
              <p:cNvSpPr>
                <a:spLocks noEditPoints="1"/>
              </p:cNvSpPr>
              <p:nvPr/>
            </p:nvSpPr>
            <p:spPr bwMode="auto">
              <a:xfrm>
                <a:off x="2387600" y="1420812"/>
                <a:ext cx="128587" cy="103188"/>
              </a:xfrm>
              <a:custGeom>
                <a:avLst/>
                <a:gdLst>
                  <a:gd name="T0" fmla="*/ 72 w 81"/>
                  <a:gd name="T1" fmla="*/ 15 h 65"/>
                  <a:gd name="T2" fmla="*/ 64 w 81"/>
                  <a:gd name="T3" fmla="*/ 15 h 65"/>
                  <a:gd name="T4" fmla="*/ 64 w 81"/>
                  <a:gd name="T5" fmla="*/ 19 h 65"/>
                  <a:gd name="T6" fmla="*/ 72 w 81"/>
                  <a:gd name="T7" fmla="*/ 36 h 65"/>
                  <a:gd name="T8" fmla="*/ 64 w 81"/>
                  <a:gd name="T9" fmla="*/ 46 h 65"/>
                  <a:gd name="T10" fmla="*/ 77 w 81"/>
                  <a:gd name="T11" fmla="*/ 65 h 65"/>
                  <a:gd name="T12" fmla="*/ 79 w 81"/>
                  <a:gd name="T13" fmla="*/ 63 h 65"/>
                  <a:gd name="T14" fmla="*/ 81 w 81"/>
                  <a:gd name="T15" fmla="*/ 51 h 65"/>
                  <a:gd name="T16" fmla="*/ 64 w 81"/>
                  <a:gd name="T17" fmla="*/ 1 h 65"/>
                  <a:gd name="T18" fmla="*/ 40 w 81"/>
                  <a:gd name="T19" fmla="*/ 0 h 65"/>
                  <a:gd name="T20" fmla="*/ 60 w 81"/>
                  <a:gd name="T21" fmla="*/ 5 h 65"/>
                  <a:gd name="T22" fmla="*/ 64 w 81"/>
                  <a:gd name="T23" fmla="*/ 1 h 65"/>
                  <a:gd name="T24" fmla="*/ 62 w 81"/>
                  <a:gd name="T25" fmla="*/ 51 h 65"/>
                  <a:gd name="T26" fmla="*/ 62 w 81"/>
                  <a:gd name="T27" fmla="*/ 61 h 65"/>
                  <a:gd name="T28" fmla="*/ 64 w 81"/>
                  <a:gd name="T29" fmla="*/ 65 h 65"/>
                  <a:gd name="T30" fmla="*/ 64 w 81"/>
                  <a:gd name="T31" fmla="*/ 46 h 65"/>
                  <a:gd name="T32" fmla="*/ 56 w 81"/>
                  <a:gd name="T33" fmla="*/ 36 h 65"/>
                  <a:gd name="T34" fmla="*/ 64 w 81"/>
                  <a:gd name="T35" fmla="*/ 19 h 65"/>
                  <a:gd name="T36" fmla="*/ 40 w 81"/>
                  <a:gd name="T37" fmla="*/ 51 h 65"/>
                  <a:gd name="T38" fmla="*/ 14 w 81"/>
                  <a:gd name="T39" fmla="*/ 0 h 65"/>
                  <a:gd name="T40" fmla="*/ 14 w 81"/>
                  <a:gd name="T41" fmla="*/ 15 h 65"/>
                  <a:gd name="T42" fmla="*/ 40 w 81"/>
                  <a:gd name="T43" fmla="*/ 5 h 65"/>
                  <a:gd name="T44" fmla="*/ 14 w 81"/>
                  <a:gd name="T45" fmla="*/ 65 h 65"/>
                  <a:gd name="T46" fmla="*/ 14 w 81"/>
                  <a:gd name="T47" fmla="*/ 65 h 65"/>
                  <a:gd name="T48" fmla="*/ 18 w 81"/>
                  <a:gd name="T49" fmla="*/ 61 h 65"/>
                  <a:gd name="T50" fmla="*/ 40 w 81"/>
                  <a:gd name="T51" fmla="*/ 51 h 65"/>
                  <a:gd name="T52" fmla="*/ 14 w 81"/>
                  <a:gd name="T53" fmla="*/ 19 h 65"/>
                  <a:gd name="T54" fmla="*/ 23 w 81"/>
                  <a:gd name="T55" fmla="*/ 36 h 65"/>
                  <a:gd name="T56" fmla="*/ 14 w 81"/>
                  <a:gd name="T57" fmla="*/ 46 h 65"/>
                  <a:gd name="T58" fmla="*/ 14 w 81"/>
                  <a:gd name="T59" fmla="*/ 1 h 65"/>
                  <a:gd name="T60" fmla="*/ 0 w 81"/>
                  <a:gd name="T61" fmla="*/ 24 h 65"/>
                  <a:gd name="T62" fmla="*/ 0 w 81"/>
                  <a:gd name="T63" fmla="*/ 51 h 65"/>
                  <a:gd name="T64" fmla="*/ 0 w 81"/>
                  <a:gd name="T65" fmla="*/ 61 h 65"/>
                  <a:gd name="T66" fmla="*/ 2 w 81"/>
                  <a:gd name="T67" fmla="*/ 65 h 65"/>
                  <a:gd name="T68" fmla="*/ 14 w 81"/>
                  <a:gd name="T69" fmla="*/ 46 h 65"/>
                  <a:gd name="T70" fmla="*/ 6 w 81"/>
                  <a:gd name="T71" fmla="*/ 36 h 65"/>
                  <a:gd name="T72" fmla="*/ 14 w 81"/>
                  <a:gd name="T73" fmla="*/ 19 h 65"/>
                  <a:gd name="T74" fmla="*/ 14 w 81"/>
                  <a:gd name="T75"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65">
                    <a:moveTo>
                      <a:pt x="81" y="24"/>
                    </a:moveTo>
                    <a:lnTo>
                      <a:pt x="72" y="15"/>
                    </a:lnTo>
                    <a:lnTo>
                      <a:pt x="64" y="1"/>
                    </a:lnTo>
                    <a:lnTo>
                      <a:pt x="64" y="15"/>
                    </a:lnTo>
                    <a:lnTo>
                      <a:pt x="67" y="19"/>
                    </a:lnTo>
                    <a:lnTo>
                      <a:pt x="64" y="19"/>
                    </a:lnTo>
                    <a:lnTo>
                      <a:pt x="64" y="36"/>
                    </a:lnTo>
                    <a:lnTo>
                      <a:pt x="72" y="36"/>
                    </a:lnTo>
                    <a:lnTo>
                      <a:pt x="72" y="46"/>
                    </a:lnTo>
                    <a:lnTo>
                      <a:pt x="64" y="46"/>
                    </a:lnTo>
                    <a:lnTo>
                      <a:pt x="64" y="65"/>
                    </a:lnTo>
                    <a:lnTo>
                      <a:pt x="77" y="65"/>
                    </a:lnTo>
                    <a:lnTo>
                      <a:pt x="77" y="65"/>
                    </a:lnTo>
                    <a:lnTo>
                      <a:pt x="79" y="63"/>
                    </a:lnTo>
                    <a:lnTo>
                      <a:pt x="81" y="61"/>
                    </a:lnTo>
                    <a:lnTo>
                      <a:pt x="81" y="51"/>
                    </a:lnTo>
                    <a:lnTo>
                      <a:pt x="81" y="24"/>
                    </a:lnTo>
                    <a:close/>
                    <a:moveTo>
                      <a:pt x="64" y="1"/>
                    </a:moveTo>
                    <a:lnTo>
                      <a:pt x="64" y="0"/>
                    </a:lnTo>
                    <a:lnTo>
                      <a:pt x="40" y="0"/>
                    </a:lnTo>
                    <a:lnTo>
                      <a:pt x="40" y="5"/>
                    </a:lnTo>
                    <a:lnTo>
                      <a:pt x="60" y="5"/>
                    </a:lnTo>
                    <a:lnTo>
                      <a:pt x="64" y="15"/>
                    </a:lnTo>
                    <a:lnTo>
                      <a:pt x="64" y="1"/>
                    </a:lnTo>
                    <a:close/>
                    <a:moveTo>
                      <a:pt x="40" y="51"/>
                    </a:moveTo>
                    <a:lnTo>
                      <a:pt x="62" y="51"/>
                    </a:lnTo>
                    <a:lnTo>
                      <a:pt x="62" y="61"/>
                    </a:lnTo>
                    <a:lnTo>
                      <a:pt x="62" y="61"/>
                    </a:lnTo>
                    <a:lnTo>
                      <a:pt x="62" y="63"/>
                    </a:lnTo>
                    <a:lnTo>
                      <a:pt x="64" y="65"/>
                    </a:lnTo>
                    <a:lnTo>
                      <a:pt x="64" y="65"/>
                    </a:lnTo>
                    <a:lnTo>
                      <a:pt x="64" y="46"/>
                    </a:lnTo>
                    <a:lnTo>
                      <a:pt x="56" y="46"/>
                    </a:lnTo>
                    <a:lnTo>
                      <a:pt x="56" y="36"/>
                    </a:lnTo>
                    <a:lnTo>
                      <a:pt x="64" y="36"/>
                    </a:lnTo>
                    <a:lnTo>
                      <a:pt x="64" y="19"/>
                    </a:lnTo>
                    <a:lnTo>
                      <a:pt x="40" y="19"/>
                    </a:lnTo>
                    <a:lnTo>
                      <a:pt x="40" y="51"/>
                    </a:lnTo>
                    <a:close/>
                    <a:moveTo>
                      <a:pt x="40" y="0"/>
                    </a:moveTo>
                    <a:lnTo>
                      <a:pt x="14" y="0"/>
                    </a:lnTo>
                    <a:lnTo>
                      <a:pt x="14" y="1"/>
                    </a:lnTo>
                    <a:lnTo>
                      <a:pt x="14" y="15"/>
                    </a:lnTo>
                    <a:lnTo>
                      <a:pt x="20" y="5"/>
                    </a:lnTo>
                    <a:lnTo>
                      <a:pt x="40" y="5"/>
                    </a:lnTo>
                    <a:lnTo>
                      <a:pt x="40" y="0"/>
                    </a:lnTo>
                    <a:close/>
                    <a:moveTo>
                      <a:pt x="14" y="65"/>
                    </a:moveTo>
                    <a:lnTo>
                      <a:pt x="14" y="65"/>
                    </a:lnTo>
                    <a:lnTo>
                      <a:pt x="14" y="65"/>
                    </a:lnTo>
                    <a:lnTo>
                      <a:pt x="17" y="63"/>
                    </a:lnTo>
                    <a:lnTo>
                      <a:pt x="18" y="61"/>
                    </a:lnTo>
                    <a:lnTo>
                      <a:pt x="18" y="51"/>
                    </a:lnTo>
                    <a:lnTo>
                      <a:pt x="40" y="51"/>
                    </a:lnTo>
                    <a:lnTo>
                      <a:pt x="40" y="19"/>
                    </a:lnTo>
                    <a:lnTo>
                      <a:pt x="14" y="19"/>
                    </a:lnTo>
                    <a:lnTo>
                      <a:pt x="14" y="36"/>
                    </a:lnTo>
                    <a:lnTo>
                      <a:pt x="23" y="36"/>
                    </a:lnTo>
                    <a:lnTo>
                      <a:pt x="23" y="46"/>
                    </a:lnTo>
                    <a:lnTo>
                      <a:pt x="14" y="46"/>
                    </a:lnTo>
                    <a:lnTo>
                      <a:pt x="14" y="65"/>
                    </a:lnTo>
                    <a:close/>
                    <a:moveTo>
                      <a:pt x="14" y="1"/>
                    </a:moveTo>
                    <a:lnTo>
                      <a:pt x="8" y="15"/>
                    </a:lnTo>
                    <a:lnTo>
                      <a:pt x="0" y="24"/>
                    </a:lnTo>
                    <a:lnTo>
                      <a:pt x="0" y="50"/>
                    </a:lnTo>
                    <a:lnTo>
                      <a:pt x="0" y="51"/>
                    </a:lnTo>
                    <a:lnTo>
                      <a:pt x="0" y="61"/>
                    </a:lnTo>
                    <a:lnTo>
                      <a:pt x="0" y="61"/>
                    </a:lnTo>
                    <a:lnTo>
                      <a:pt x="0" y="63"/>
                    </a:lnTo>
                    <a:lnTo>
                      <a:pt x="2" y="65"/>
                    </a:lnTo>
                    <a:lnTo>
                      <a:pt x="14" y="65"/>
                    </a:lnTo>
                    <a:lnTo>
                      <a:pt x="14" y="46"/>
                    </a:lnTo>
                    <a:lnTo>
                      <a:pt x="6" y="46"/>
                    </a:lnTo>
                    <a:lnTo>
                      <a:pt x="6" y="36"/>
                    </a:lnTo>
                    <a:lnTo>
                      <a:pt x="14" y="36"/>
                    </a:lnTo>
                    <a:lnTo>
                      <a:pt x="14" y="19"/>
                    </a:lnTo>
                    <a:lnTo>
                      <a:pt x="13" y="19"/>
                    </a:lnTo>
                    <a:lnTo>
                      <a:pt x="14" y="15"/>
                    </a:lnTo>
                    <a:lnTo>
                      <a:pt x="14" y="1"/>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502"/>
              <p:cNvSpPr>
                <a:spLocks/>
              </p:cNvSpPr>
              <p:nvPr/>
            </p:nvSpPr>
            <p:spPr bwMode="auto">
              <a:xfrm>
                <a:off x="6864350" y="742950"/>
                <a:ext cx="115887" cy="109538"/>
              </a:xfrm>
              <a:custGeom>
                <a:avLst/>
                <a:gdLst>
                  <a:gd name="T0" fmla="*/ 12 w 73"/>
                  <a:gd name="T1" fmla="*/ 69 h 69"/>
                  <a:gd name="T2" fmla="*/ 12 w 73"/>
                  <a:gd name="T3" fmla="*/ 69 h 69"/>
                  <a:gd name="T4" fmla="*/ 17 w 73"/>
                  <a:gd name="T5" fmla="*/ 68 h 69"/>
                  <a:gd name="T6" fmla="*/ 21 w 73"/>
                  <a:gd name="T7" fmla="*/ 65 h 69"/>
                  <a:gd name="T8" fmla="*/ 24 w 73"/>
                  <a:gd name="T9" fmla="*/ 61 h 69"/>
                  <a:gd name="T10" fmla="*/ 24 w 73"/>
                  <a:gd name="T11" fmla="*/ 57 h 69"/>
                  <a:gd name="T12" fmla="*/ 24 w 73"/>
                  <a:gd name="T13" fmla="*/ 57 h 69"/>
                  <a:gd name="T14" fmla="*/ 24 w 73"/>
                  <a:gd name="T15" fmla="*/ 15 h 69"/>
                  <a:gd name="T16" fmla="*/ 65 w 73"/>
                  <a:gd name="T17" fmla="*/ 15 h 69"/>
                  <a:gd name="T18" fmla="*/ 65 w 73"/>
                  <a:gd name="T19" fmla="*/ 45 h 69"/>
                  <a:gd name="T20" fmla="*/ 65 w 73"/>
                  <a:gd name="T21" fmla="*/ 45 h 69"/>
                  <a:gd name="T22" fmla="*/ 61 w 73"/>
                  <a:gd name="T23" fmla="*/ 44 h 69"/>
                  <a:gd name="T24" fmla="*/ 61 w 73"/>
                  <a:gd name="T25" fmla="*/ 44 h 69"/>
                  <a:gd name="T26" fmla="*/ 55 w 73"/>
                  <a:gd name="T27" fmla="*/ 45 h 69"/>
                  <a:gd name="T28" fmla="*/ 51 w 73"/>
                  <a:gd name="T29" fmla="*/ 48 h 69"/>
                  <a:gd name="T30" fmla="*/ 48 w 73"/>
                  <a:gd name="T31" fmla="*/ 52 h 69"/>
                  <a:gd name="T32" fmla="*/ 48 w 73"/>
                  <a:gd name="T33" fmla="*/ 57 h 69"/>
                  <a:gd name="T34" fmla="*/ 48 w 73"/>
                  <a:gd name="T35" fmla="*/ 57 h 69"/>
                  <a:gd name="T36" fmla="*/ 48 w 73"/>
                  <a:gd name="T37" fmla="*/ 61 h 69"/>
                  <a:gd name="T38" fmla="*/ 51 w 73"/>
                  <a:gd name="T39" fmla="*/ 65 h 69"/>
                  <a:gd name="T40" fmla="*/ 55 w 73"/>
                  <a:gd name="T41" fmla="*/ 68 h 69"/>
                  <a:gd name="T42" fmla="*/ 61 w 73"/>
                  <a:gd name="T43" fmla="*/ 69 h 69"/>
                  <a:gd name="T44" fmla="*/ 61 w 73"/>
                  <a:gd name="T45" fmla="*/ 69 h 69"/>
                  <a:gd name="T46" fmla="*/ 66 w 73"/>
                  <a:gd name="T47" fmla="*/ 68 h 69"/>
                  <a:gd name="T48" fmla="*/ 69 w 73"/>
                  <a:gd name="T49" fmla="*/ 65 h 69"/>
                  <a:gd name="T50" fmla="*/ 71 w 73"/>
                  <a:gd name="T51" fmla="*/ 61 h 69"/>
                  <a:gd name="T52" fmla="*/ 73 w 73"/>
                  <a:gd name="T53" fmla="*/ 57 h 69"/>
                  <a:gd name="T54" fmla="*/ 73 w 73"/>
                  <a:gd name="T55" fmla="*/ 57 h 69"/>
                  <a:gd name="T56" fmla="*/ 73 w 73"/>
                  <a:gd name="T57" fmla="*/ 57 h 69"/>
                  <a:gd name="T58" fmla="*/ 73 w 73"/>
                  <a:gd name="T59" fmla="*/ 15 h 69"/>
                  <a:gd name="T60" fmla="*/ 73 w 73"/>
                  <a:gd name="T61" fmla="*/ 0 h 69"/>
                  <a:gd name="T62" fmla="*/ 65 w 73"/>
                  <a:gd name="T63" fmla="*/ 0 h 69"/>
                  <a:gd name="T64" fmla="*/ 24 w 73"/>
                  <a:gd name="T65" fmla="*/ 0 h 69"/>
                  <a:gd name="T66" fmla="*/ 17 w 73"/>
                  <a:gd name="T67" fmla="*/ 0 h 69"/>
                  <a:gd name="T68" fmla="*/ 17 w 73"/>
                  <a:gd name="T69" fmla="*/ 15 h 69"/>
                  <a:gd name="T70" fmla="*/ 17 w 73"/>
                  <a:gd name="T71" fmla="*/ 45 h 69"/>
                  <a:gd name="T72" fmla="*/ 17 w 73"/>
                  <a:gd name="T73" fmla="*/ 45 h 69"/>
                  <a:gd name="T74" fmla="*/ 12 w 73"/>
                  <a:gd name="T75" fmla="*/ 44 h 69"/>
                  <a:gd name="T76" fmla="*/ 12 w 73"/>
                  <a:gd name="T77" fmla="*/ 44 h 69"/>
                  <a:gd name="T78" fmla="*/ 8 w 73"/>
                  <a:gd name="T79" fmla="*/ 45 h 69"/>
                  <a:gd name="T80" fmla="*/ 4 w 73"/>
                  <a:gd name="T81" fmla="*/ 48 h 69"/>
                  <a:gd name="T82" fmla="*/ 1 w 73"/>
                  <a:gd name="T83" fmla="*/ 52 h 69"/>
                  <a:gd name="T84" fmla="*/ 0 w 73"/>
                  <a:gd name="T85" fmla="*/ 57 h 69"/>
                  <a:gd name="T86" fmla="*/ 0 w 73"/>
                  <a:gd name="T87" fmla="*/ 57 h 69"/>
                  <a:gd name="T88" fmla="*/ 1 w 73"/>
                  <a:gd name="T89" fmla="*/ 61 h 69"/>
                  <a:gd name="T90" fmla="*/ 4 w 73"/>
                  <a:gd name="T91" fmla="*/ 65 h 69"/>
                  <a:gd name="T92" fmla="*/ 8 w 73"/>
                  <a:gd name="T93" fmla="*/ 68 h 69"/>
                  <a:gd name="T94" fmla="*/ 12 w 73"/>
                  <a:gd name="T95" fmla="*/ 69 h 69"/>
                  <a:gd name="T96" fmla="*/ 12 w 73"/>
                  <a:gd name="T9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69">
                    <a:moveTo>
                      <a:pt x="12" y="69"/>
                    </a:moveTo>
                    <a:lnTo>
                      <a:pt x="12" y="69"/>
                    </a:lnTo>
                    <a:lnTo>
                      <a:pt x="17" y="68"/>
                    </a:lnTo>
                    <a:lnTo>
                      <a:pt x="21" y="65"/>
                    </a:lnTo>
                    <a:lnTo>
                      <a:pt x="24" y="61"/>
                    </a:lnTo>
                    <a:lnTo>
                      <a:pt x="24" y="57"/>
                    </a:lnTo>
                    <a:lnTo>
                      <a:pt x="24" y="57"/>
                    </a:lnTo>
                    <a:lnTo>
                      <a:pt x="24" y="15"/>
                    </a:lnTo>
                    <a:lnTo>
                      <a:pt x="65" y="15"/>
                    </a:lnTo>
                    <a:lnTo>
                      <a:pt x="65" y="45"/>
                    </a:lnTo>
                    <a:lnTo>
                      <a:pt x="65" y="45"/>
                    </a:lnTo>
                    <a:lnTo>
                      <a:pt x="61" y="44"/>
                    </a:lnTo>
                    <a:lnTo>
                      <a:pt x="61" y="44"/>
                    </a:lnTo>
                    <a:lnTo>
                      <a:pt x="55" y="45"/>
                    </a:lnTo>
                    <a:lnTo>
                      <a:pt x="51" y="48"/>
                    </a:lnTo>
                    <a:lnTo>
                      <a:pt x="48" y="52"/>
                    </a:lnTo>
                    <a:lnTo>
                      <a:pt x="48" y="57"/>
                    </a:lnTo>
                    <a:lnTo>
                      <a:pt x="48" y="57"/>
                    </a:lnTo>
                    <a:lnTo>
                      <a:pt x="48" y="61"/>
                    </a:lnTo>
                    <a:lnTo>
                      <a:pt x="51" y="65"/>
                    </a:lnTo>
                    <a:lnTo>
                      <a:pt x="55" y="68"/>
                    </a:lnTo>
                    <a:lnTo>
                      <a:pt x="61" y="69"/>
                    </a:lnTo>
                    <a:lnTo>
                      <a:pt x="61" y="69"/>
                    </a:lnTo>
                    <a:lnTo>
                      <a:pt x="66" y="68"/>
                    </a:lnTo>
                    <a:lnTo>
                      <a:pt x="69" y="65"/>
                    </a:lnTo>
                    <a:lnTo>
                      <a:pt x="71" y="61"/>
                    </a:lnTo>
                    <a:lnTo>
                      <a:pt x="73" y="57"/>
                    </a:lnTo>
                    <a:lnTo>
                      <a:pt x="73" y="57"/>
                    </a:lnTo>
                    <a:lnTo>
                      <a:pt x="73" y="57"/>
                    </a:lnTo>
                    <a:lnTo>
                      <a:pt x="73" y="15"/>
                    </a:lnTo>
                    <a:lnTo>
                      <a:pt x="73" y="0"/>
                    </a:lnTo>
                    <a:lnTo>
                      <a:pt x="65" y="0"/>
                    </a:lnTo>
                    <a:lnTo>
                      <a:pt x="24" y="0"/>
                    </a:lnTo>
                    <a:lnTo>
                      <a:pt x="17" y="0"/>
                    </a:lnTo>
                    <a:lnTo>
                      <a:pt x="17" y="15"/>
                    </a:lnTo>
                    <a:lnTo>
                      <a:pt x="17" y="45"/>
                    </a:lnTo>
                    <a:lnTo>
                      <a:pt x="17" y="45"/>
                    </a:lnTo>
                    <a:lnTo>
                      <a:pt x="12" y="44"/>
                    </a:lnTo>
                    <a:lnTo>
                      <a:pt x="12" y="44"/>
                    </a:lnTo>
                    <a:lnTo>
                      <a:pt x="8" y="45"/>
                    </a:lnTo>
                    <a:lnTo>
                      <a:pt x="4" y="48"/>
                    </a:lnTo>
                    <a:lnTo>
                      <a:pt x="1" y="52"/>
                    </a:lnTo>
                    <a:lnTo>
                      <a:pt x="0" y="57"/>
                    </a:lnTo>
                    <a:lnTo>
                      <a:pt x="0" y="57"/>
                    </a:lnTo>
                    <a:lnTo>
                      <a:pt x="1" y="61"/>
                    </a:lnTo>
                    <a:lnTo>
                      <a:pt x="4" y="65"/>
                    </a:lnTo>
                    <a:lnTo>
                      <a:pt x="8" y="68"/>
                    </a:lnTo>
                    <a:lnTo>
                      <a:pt x="12" y="69"/>
                    </a:lnTo>
                    <a:lnTo>
                      <a:pt x="12" y="69"/>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503"/>
              <p:cNvSpPr>
                <a:spLocks noEditPoints="1"/>
              </p:cNvSpPr>
              <p:nvPr/>
            </p:nvSpPr>
            <p:spPr bwMode="auto">
              <a:xfrm>
                <a:off x="5918200" y="357187"/>
                <a:ext cx="142875" cy="174625"/>
              </a:xfrm>
              <a:custGeom>
                <a:avLst/>
                <a:gdLst>
                  <a:gd name="T0" fmla="*/ 63 w 90"/>
                  <a:gd name="T1" fmla="*/ 102 h 110"/>
                  <a:gd name="T2" fmla="*/ 90 w 90"/>
                  <a:gd name="T3" fmla="*/ 110 h 110"/>
                  <a:gd name="T4" fmla="*/ 84 w 90"/>
                  <a:gd name="T5" fmla="*/ 107 h 110"/>
                  <a:gd name="T6" fmla="*/ 72 w 90"/>
                  <a:gd name="T7" fmla="*/ 91 h 110"/>
                  <a:gd name="T8" fmla="*/ 60 w 90"/>
                  <a:gd name="T9" fmla="*/ 63 h 110"/>
                  <a:gd name="T10" fmla="*/ 63 w 90"/>
                  <a:gd name="T11" fmla="*/ 53 h 110"/>
                  <a:gd name="T12" fmla="*/ 57 w 90"/>
                  <a:gd name="T13" fmla="*/ 53 h 110"/>
                  <a:gd name="T14" fmla="*/ 52 w 90"/>
                  <a:gd name="T15" fmla="*/ 76 h 110"/>
                  <a:gd name="T16" fmla="*/ 52 w 90"/>
                  <a:gd name="T17" fmla="*/ 76 h 110"/>
                  <a:gd name="T18" fmla="*/ 52 w 90"/>
                  <a:gd name="T19" fmla="*/ 81 h 110"/>
                  <a:gd name="T20" fmla="*/ 56 w 90"/>
                  <a:gd name="T21" fmla="*/ 94 h 110"/>
                  <a:gd name="T22" fmla="*/ 52 w 90"/>
                  <a:gd name="T23" fmla="*/ 102 h 110"/>
                  <a:gd name="T24" fmla="*/ 52 w 90"/>
                  <a:gd name="T25" fmla="*/ 102 h 110"/>
                  <a:gd name="T26" fmla="*/ 45 w 90"/>
                  <a:gd name="T27" fmla="*/ 94 h 110"/>
                  <a:gd name="T28" fmla="*/ 52 w 90"/>
                  <a:gd name="T29" fmla="*/ 29 h 110"/>
                  <a:gd name="T30" fmla="*/ 49 w 90"/>
                  <a:gd name="T31" fmla="*/ 17 h 110"/>
                  <a:gd name="T32" fmla="*/ 45 w 90"/>
                  <a:gd name="T33" fmla="*/ 0 h 110"/>
                  <a:gd name="T34" fmla="*/ 45 w 90"/>
                  <a:gd name="T35" fmla="*/ 33 h 110"/>
                  <a:gd name="T36" fmla="*/ 45 w 90"/>
                  <a:gd name="T37" fmla="*/ 53 h 110"/>
                  <a:gd name="T38" fmla="*/ 49 w 90"/>
                  <a:gd name="T39" fmla="*/ 63 h 110"/>
                  <a:gd name="T40" fmla="*/ 50 w 90"/>
                  <a:gd name="T41" fmla="*/ 69 h 110"/>
                  <a:gd name="T42" fmla="*/ 45 w 90"/>
                  <a:gd name="T43" fmla="*/ 83 h 110"/>
                  <a:gd name="T44" fmla="*/ 52 w 90"/>
                  <a:gd name="T45" fmla="*/ 81 h 110"/>
                  <a:gd name="T46" fmla="*/ 52 w 90"/>
                  <a:gd name="T47" fmla="*/ 76 h 110"/>
                  <a:gd name="T48" fmla="*/ 38 w 90"/>
                  <a:gd name="T49" fmla="*/ 102 h 110"/>
                  <a:gd name="T50" fmla="*/ 45 w 90"/>
                  <a:gd name="T51" fmla="*/ 102 h 110"/>
                  <a:gd name="T52" fmla="*/ 45 w 90"/>
                  <a:gd name="T53" fmla="*/ 94 h 110"/>
                  <a:gd name="T54" fmla="*/ 38 w 90"/>
                  <a:gd name="T55" fmla="*/ 102 h 110"/>
                  <a:gd name="T56" fmla="*/ 45 w 90"/>
                  <a:gd name="T57" fmla="*/ 0 h 110"/>
                  <a:gd name="T58" fmla="*/ 41 w 90"/>
                  <a:gd name="T59" fmla="*/ 17 h 110"/>
                  <a:gd name="T60" fmla="*/ 38 w 90"/>
                  <a:gd name="T61" fmla="*/ 29 h 110"/>
                  <a:gd name="T62" fmla="*/ 41 w 90"/>
                  <a:gd name="T63" fmla="*/ 79 h 110"/>
                  <a:gd name="T64" fmla="*/ 38 w 90"/>
                  <a:gd name="T65" fmla="*/ 90 h 110"/>
                  <a:gd name="T66" fmla="*/ 45 w 90"/>
                  <a:gd name="T67" fmla="*/ 83 h 110"/>
                  <a:gd name="T68" fmla="*/ 45 w 90"/>
                  <a:gd name="T69" fmla="*/ 75 h 110"/>
                  <a:gd name="T70" fmla="*/ 40 w 90"/>
                  <a:gd name="T71" fmla="*/ 69 h 110"/>
                  <a:gd name="T72" fmla="*/ 45 w 90"/>
                  <a:gd name="T73" fmla="*/ 63 h 110"/>
                  <a:gd name="T74" fmla="*/ 45 w 90"/>
                  <a:gd name="T75" fmla="*/ 53 h 110"/>
                  <a:gd name="T76" fmla="*/ 44 w 90"/>
                  <a:gd name="T77" fmla="*/ 53 h 110"/>
                  <a:gd name="T78" fmla="*/ 45 w 90"/>
                  <a:gd name="T79" fmla="*/ 33 h 110"/>
                  <a:gd name="T80" fmla="*/ 45 w 90"/>
                  <a:gd name="T81" fmla="*/ 0 h 110"/>
                  <a:gd name="T82" fmla="*/ 18 w 90"/>
                  <a:gd name="T83" fmla="*/ 110 h 110"/>
                  <a:gd name="T84" fmla="*/ 38 w 90"/>
                  <a:gd name="T85" fmla="*/ 102 h 110"/>
                  <a:gd name="T86" fmla="*/ 34 w 90"/>
                  <a:gd name="T87" fmla="*/ 94 h 110"/>
                  <a:gd name="T88" fmla="*/ 38 w 90"/>
                  <a:gd name="T89" fmla="*/ 81 h 110"/>
                  <a:gd name="T90" fmla="*/ 36 w 90"/>
                  <a:gd name="T91" fmla="*/ 83 h 110"/>
                  <a:gd name="T92" fmla="*/ 38 w 90"/>
                  <a:gd name="T93" fmla="*/ 76 h 110"/>
                  <a:gd name="T94" fmla="*/ 38 w 90"/>
                  <a:gd name="T95" fmla="*/ 29 h 110"/>
                  <a:gd name="T96" fmla="*/ 27 w 90"/>
                  <a:gd name="T97" fmla="*/ 53 h 110"/>
                  <a:gd name="T98" fmla="*/ 30 w 90"/>
                  <a:gd name="T99" fmla="*/ 63 h 110"/>
                  <a:gd name="T100" fmla="*/ 25 w 90"/>
                  <a:gd name="T101" fmla="*/ 77 h 110"/>
                  <a:gd name="T102" fmla="*/ 10 w 90"/>
                  <a:gd name="T103" fmla="*/ 102 h 110"/>
                  <a:gd name="T104" fmla="*/ 0 w 90"/>
                  <a:gd name="T10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 h="110">
                    <a:moveTo>
                      <a:pt x="52" y="102"/>
                    </a:moveTo>
                    <a:lnTo>
                      <a:pt x="63" y="102"/>
                    </a:lnTo>
                    <a:lnTo>
                      <a:pt x="72" y="110"/>
                    </a:lnTo>
                    <a:lnTo>
                      <a:pt x="90" y="110"/>
                    </a:lnTo>
                    <a:lnTo>
                      <a:pt x="90" y="110"/>
                    </a:lnTo>
                    <a:lnTo>
                      <a:pt x="84" y="107"/>
                    </a:lnTo>
                    <a:lnTo>
                      <a:pt x="80" y="102"/>
                    </a:lnTo>
                    <a:lnTo>
                      <a:pt x="72" y="91"/>
                    </a:lnTo>
                    <a:lnTo>
                      <a:pt x="65" y="77"/>
                    </a:lnTo>
                    <a:lnTo>
                      <a:pt x="60" y="63"/>
                    </a:lnTo>
                    <a:lnTo>
                      <a:pt x="63" y="63"/>
                    </a:lnTo>
                    <a:lnTo>
                      <a:pt x="63" y="53"/>
                    </a:lnTo>
                    <a:lnTo>
                      <a:pt x="57" y="53"/>
                    </a:lnTo>
                    <a:lnTo>
                      <a:pt x="57" y="53"/>
                    </a:lnTo>
                    <a:lnTo>
                      <a:pt x="52" y="29"/>
                    </a:lnTo>
                    <a:lnTo>
                      <a:pt x="52" y="76"/>
                    </a:lnTo>
                    <a:lnTo>
                      <a:pt x="52" y="76"/>
                    </a:lnTo>
                    <a:lnTo>
                      <a:pt x="52" y="76"/>
                    </a:lnTo>
                    <a:lnTo>
                      <a:pt x="54" y="83"/>
                    </a:lnTo>
                    <a:lnTo>
                      <a:pt x="52" y="81"/>
                    </a:lnTo>
                    <a:lnTo>
                      <a:pt x="52" y="90"/>
                    </a:lnTo>
                    <a:lnTo>
                      <a:pt x="56" y="94"/>
                    </a:lnTo>
                    <a:lnTo>
                      <a:pt x="52" y="94"/>
                    </a:lnTo>
                    <a:lnTo>
                      <a:pt x="52" y="102"/>
                    </a:lnTo>
                    <a:close/>
                    <a:moveTo>
                      <a:pt x="45" y="102"/>
                    </a:moveTo>
                    <a:lnTo>
                      <a:pt x="52" y="102"/>
                    </a:lnTo>
                    <a:lnTo>
                      <a:pt x="52" y="94"/>
                    </a:lnTo>
                    <a:lnTo>
                      <a:pt x="45" y="94"/>
                    </a:lnTo>
                    <a:lnTo>
                      <a:pt x="45" y="102"/>
                    </a:lnTo>
                    <a:close/>
                    <a:moveTo>
                      <a:pt x="52" y="29"/>
                    </a:moveTo>
                    <a:lnTo>
                      <a:pt x="52" y="29"/>
                    </a:lnTo>
                    <a:lnTo>
                      <a:pt x="49" y="17"/>
                    </a:lnTo>
                    <a:lnTo>
                      <a:pt x="48" y="17"/>
                    </a:lnTo>
                    <a:lnTo>
                      <a:pt x="45" y="0"/>
                    </a:lnTo>
                    <a:lnTo>
                      <a:pt x="45" y="33"/>
                    </a:lnTo>
                    <a:lnTo>
                      <a:pt x="45" y="33"/>
                    </a:lnTo>
                    <a:lnTo>
                      <a:pt x="46" y="53"/>
                    </a:lnTo>
                    <a:lnTo>
                      <a:pt x="45" y="53"/>
                    </a:lnTo>
                    <a:lnTo>
                      <a:pt x="45" y="63"/>
                    </a:lnTo>
                    <a:lnTo>
                      <a:pt x="49" y="63"/>
                    </a:lnTo>
                    <a:lnTo>
                      <a:pt x="49" y="63"/>
                    </a:lnTo>
                    <a:lnTo>
                      <a:pt x="50" y="69"/>
                    </a:lnTo>
                    <a:lnTo>
                      <a:pt x="45" y="75"/>
                    </a:lnTo>
                    <a:lnTo>
                      <a:pt x="45" y="83"/>
                    </a:lnTo>
                    <a:lnTo>
                      <a:pt x="52" y="90"/>
                    </a:lnTo>
                    <a:lnTo>
                      <a:pt x="52" y="81"/>
                    </a:lnTo>
                    <a:lnTo>
                      <a:pt x="49" y="79"/>
                    </a:lnTo>
                    <a:lnTo>
                      <a:pt x="52" y="76"/>
                    </a:lnTo>
                    <a:lnTo>
                      <a:pt x="52" y="29"/>
                    </a:lnTo>
                    <a:close/>
                    <a:moveTo>
                      <a:pt x="38" y="102"/>
                    </a:moveTo>
                    <a:lnTo>
                      <a:pt x="45" y="102"/>
                    </a:lnTo>
                    <a:lnTo>
                      <a:pt x="45" y="102"/>
                    </a:lnTo>
                    <a:lnTo>
                      <a:pt x="45" y="94"/>
                    </a:lnTo>
                    <a:lnTo>
                      <a:pt x="45" y="94"/>
                    </a:lnTo>
                    <a:lnTo>
                      <a:pt x="38" y="94"/>
                    </a:lnTo>
                    <a:lnTo>
                      <a:pt x="38" y="102"/>
                    </a:lnTo>
                    <a:close/>
                    <a:moveTo>
                      <a:pt x="45" y="0"/>
                    </a:moveTo>
                    <a:lnTo>
                      <a:pt x="45" y="0"/>
                    </a:lnTo>
                    <a:lnTo>
                      <a:pt x="42" y="17"/>
                    </a:lnTo>
                    <a:lnTo>
                      <a:pt x="41" y="17"/>
                    </a:lnTo>
                    <a:lnTo>
                      <a:pt x="41" y="17"/>
                    </a:lnTo>
                    <a:lnTo>
                      <a:pt x="38" y="29"/>
                    </a:lnTo>
                    <a:lnTo>
                      <a:pt x="38" y="76"/>
                    </a:lnTo>
                    <a:lnTo>
                      <a:pt x="41" y="79"/>
                    </a:lnTo>
                    <a:lnTo>
                      <a:pt x="38" y="81"/>
                    </a:lnTo>
                    <a:lnTo>
                      <a:pt x="38" y="90"/>
                    </a:lnTo>
                    <a:lnTo>
                      <a:pt x="45" y="83"/>
                    </a:lnTo>
                    <a:lnTo>
                      <a:pt x="45" y="83"/>
                    </a:lnTo>
                    <a:lnTo>
                      <a:pt x="45" y="75"/>
                    </a:lnTo>
                    <a:lnTo>
                      <a:pt x="45" y="75"/>
                    </a:lnTo>
                    <a:lnTo>
                      <a:pt x="40" y="69"/>
                    </a:lnTo>
                    <a:lnTo>
                      <a:pt x="40" y="69"/>
                    </a:lnTo>
                    <a:lnTo>
                      <a:pt x="41" y="63"/>
                    </a:lnTo>
                    <a:lnTo>
                      <a:pt x="45" y="63"/>
                    </a:lnTo>
                    <a:lnTo>
                      <a:pt x="45" y="63"/>
                    </a:lnTo>
                    <a:lnTo>
                      <a:pt x="45" y="53"/>
                    </a:lnTo>
                    <a:lnTo>
                      <a:pt x="45" y="53"/>
                    </a:lnTo>
                    <a:lnTo>
                      <a:pt x="44" y="53"/>
                    </a:lnTo>
                    <a:lnTo>
                      <a:pt x="44" y="53"/>
                    </a:lnTo>
                    <a:lnTo>
                      <a:pt x="45" y="33"/>
                    </a:lnTo>
                    <a:lnTo>
                      <a:pt x="45" y="33"/>
                    </a:lnTo>
                    <a:lnTo>
                      <a:pt x="45" y="0"/>
                    </a:lnTo>
                    <a:close/>
                    <a:moveTo>
                      <a:pt x="0" y="110"/>
                    </a:moveTo>
                    <a:lnTo>
                      <a:pt x="18" y="110"/>
                    </a:lnTo>
                    <a:lnTo>
                      <a:pt x="27" y="102"/>
                    </a:lnTo>
                    <a:lnTo>
                      <a:pt x="38" y="102"/>
                    </a:lnTo>
                    <a:lnTo>
                      <a:pt x="38" y="94"/>
                    </a:lnTo>
                    <a:lnTo>
                      <a:pt x="34" y="94"/>
                    </a:lnTo>
                    <a:lnTo>
                      <a:pt x="38" y="90"/>
                    </a:lnTo>
                    <a:lnTo>
                      <a:pt x="38" y="81"/>
                    </a:lnTo>
                    <a:lnTo>
                      <a:pt x="36" y="83"/>
                    </a:lnTo>
                    <a:lnTo>
                      <a:pt x="36" y="83"/>
                    </a:lnTo>
                    <a:lnTo>
                      <a:pt x="38" y="76"/>
                    </a:lnTo>
                    <a:lnTo>
                      <a:pt x="38" y="76"/>
                    </a:lnTo>
                    <a:lnTo>
                      <a:pt x="38" y="29"/>
                    </a:lnTo>
                    <a:lnTo>
                      <a:pt x="38" y="29"/>
                    </a:lnTo>
                    <a:lnTo>
                      <a:pt x="33" y="53"/>
                    </a:lnTo>
                    <a:lnTo>
                      <a:pt x="27" y="53"/>
                    </a:lnTo>
                    <a:lnTo>
                      <a:pt x="27" y="63"/>
                    </a:lnTo>
                    <a:lnTo>
                      <a:pt x="30" y="63"/>
                    </a:lnTo>
                    <a:lnTo>
                      <a:pt x="30" y="63"/>
                    </a:lnTo>
                    <a:lnTo>
                      <a:pt x="25" y="77"/>
                    </a:lnTo>
                    <a:lnTo>
                      <a:pt x="18" y="91"/>
                    </a:lnTo>
                    <a:lnTo>
                      <a:pt x="10" y="102"/>
                    </a:lnTo>
                    <a:lnTo>
                      <a:pt x="6" y="107"/>
                    </a:lnTo>
                    <a:lnTo>
                      <a:pt x="0" y="110"/>
                    </a:lnTo>
                    <a:lnTo>
                      <a:pt x="0" y="110"/>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504"/>
              <p:cNvSpPr>
                <a:spLocks/>
              </p:cNvSpPr>
              <p:nvPr/>
            </p:nvSpPr>
            <p:spPr bwMode="auto">
              <a:xfrm>
                <a:off x="6064250" y="4071938"/>
                <a:ext cx="119062" cy="109538"/>
              </a:xfrm>
              <a:custGeom>
                <a:avLst/>
                <a:gdLst>
                  <a:gd name="T0" fmla="*/ 12 w 75"/>
                  <a:gd name="T1" fmla="*/ 69 h 69"/>
                  <a:gd name="T2" fmla="*/ 12 w 75"/>
                  <a:gd name="T3" fmla="*/ 69 h 69"/>
                  <a:gd name="T4" fmla="*/ 18 w 75"/>
                  <a:gd name="T5" fmla="*/ 67 h 69"/>
                  <a:gd name="T6" fmla="*/ 22 w 75"/>
                  <a:gd name="T7" fmla="*/ 65 h 69"/>
                  <a:gd name="T8" fmla="*/ 25 w 75"/>
                  <a:gd name="T9" fmla="*/ 61 h 69"/>
                  <a:gd name="T10" fmla="*/ 26 w 75"/>
                  <a:gd name="T11" fmla="*/ 57 h 69"/>
                  <a:gd name="T12" fmla="*/ 26 w 75"/>
                  <a:gd name="T13" fmla="*/ 57 h 69"/>
                  <a:gd name="T14" fmla="*/ 26 w 75"/>
                  <a:gd name="T15" fmla="*/ 16 h 69"/>
                  <a:gd name="T16" fmla="*/ 66 w 75"/>
                  <a:gd name="T17" fmla="*/ 16 h 69"/>
                  <a:gd name="T18" fmla="*/ 66 w 75"/>
                  <a:gd name="T19" fmla="*/ 45 h 69"/>
                  <a:gd name="T20" fmla="*/ 66 w 75"/>
                  <a:gd name="T21" fmla="*/ 45 h 69"/>
                  <a:gd name="T22" fmla="*/ 61 w 75"/>
                  <a:gd name="T23" fmla="*/ 45 h 69"/>
                  <a:gd name="T24" fmla="*/ 61 w 75"/>
                  <a:gd name="T25" fmla="*/ 45 h 69"/>
                  <a:gd name="T26" fmla="*/ 57 w 75"/>
                  <a:gd name="T27" fmla="*/ 45 h 69"/>
                  <a:gd name="T28" fmla="*/ 53 w 75"/>
                  <a:gd name="T29" fmla="*/ 47 h 69"/>
                  <a:gd name="T30" fmla="*/ 50 w 75"/>
                  <a:gd name="T31" fmla="*/ 51 h 69"/>
                  <a:gd name="T32" fmla="*/ 49 w 75"/>
                  <a:gd name="T33" fmla="*/ 57 h 69"/>
                  <a:gd name="T34" fmla="*/ 49 w 75"/>
                  <a:gd name="T35" fmla="*/ 57 h 69"/>
                  <a:gd name="T36" fmla="*/ 50 w 75"/>
                  <a:gd name="T37" fmla="*/ 61 h 69"/>
                  <a:gd name="T38" fmla="*/ 53 w 75"/>
                  <a:gd name="T39" fmla="*/ 65 h 69"/>
                  <a:gd name="T40" fmla="*/ 57 w 75"/>
                  <a:gd name="T41" fmla="*/ 67 h 69"/>
                  <a:gd name="T42" fmla="*/ 61 w 75"/>
                  <a:gd name="T43" fmla="*/ 69 h 69"/>
                  <a:gd name="T44" fmla="*/ 61 w 75"/>
                  <a:gd name="T45" fmla="*/ 69 h 69"/>
                  <a:gd name="T46" fmla="*/ 66 w 75"/>
                  <a:gd name="T47" fmla="*/ 67 h 69"/>
                  <a:gd name="T48" fmla="*/ 70 w 75"/>
                  <a:gd name="T49" fmla="*/ 65 h 69"/>
                  <a:gd name="T50" fmla="*/ 73 w 75"/>
                  <a:gd name="T51" fmla="*/ 61 h 69"/>
                  <a:gd name="T52" fmla="*/ 75 w 75"/>
                  <a:gd name="T53" fmla="*/ 57 h 69"/>
                  <a:gd name="T54" fmla="*/ 75 w 75"/>
                  <a:gd name="T55" fmla="*/ 57 h 69"/>
                  <a:gd name="T56" fmla="*/ 75 w 75"/>
                  <a:gd name="T57" fmla="*/ 57 h 69"/>
                  <a:gd name="T58" fmla="*/ 75 w 75"/>
                  <a:gd name="T59" fmla="*/ 16 h 69"/>
                  <a:gd name="T60" fmla="*/ 75 w 75"/>
                  <a:gd name="T61" fmla="*/ 0 h 69"/>
                  <a:gd name="T62" fmla="*/ 66 w 75"/>
                  <a:gd name="T63" fmla="*/ 0 h 69"/>
                  <a:gd name="T64" fmla="*/ 26 w 75"/>
                  <a:gd name="T65" fmla="*/ 0 h 69"/>
                  <a:gd name="T66" fmla="*/ 18 w 75"/>
                  <a:gd name="T67" fmla="*/ 0 h 69"/>
                  <a:gd name="T68" fmla="*/ 18 w 75"/>
                  <a:gd name="T69" fmla="*/ 16 h 69"/>
                  <a:gd name="T70" fmla="*/ 18 w 75"/>
                  <a:gd name="T71" fmla="*/ 45 h 69"/>
                  <a:gd name="T72" fmla="*/ 18 w 75"/>
                  <a:gd name="T73" fmla="*/ 45 h 69"/>
                  <a:gd name="T74" fmla="*/ 12 w 75"/>
                  <a:gd name="T75" fmla="*/ 45 h 69"/>
                  <a:gd name="T76" fmla="*/ 12 w 75"/>
                  <a:gd name="T77" fmla="*/ 45 h 69"/>
                  <a:gd name="T78" fmla="*/ 8 w 75"/>
                  <a:gd name="T79" fmla="*/ 45 h 69"/>
                  <a:gd name="T80" fmla="*/ 4 w 75"/>
                  <a:gd name="T81" fmla="*/ 47 h 69"/>
                  <a:gd name="T82" fmla="*/ 2 w 75"/>
                  <a:gd name="T83" fmla="*/ 51 h 69"/>
                  <a:gd name="T84" fmla="*/ 0 w 75"/>
                  <a:gd name="T85" fmla="*/ 57 h 69"/>
                  <a:gd name="T86" fmla="*/ 0 w 75"/>
                  <a:gd name="T87" fmla="*/ 57 h 69"/>
                  <a:gd name="T88" fmla="*/ 2 w 75"/>
                  <a:gd name="T89" fmla="*/ 61 h 69"/>
                  <a:gd name="T90" fmla="*/ 4 w 75"/>
                  <a:gd name="T91" fmla="*/ 65 h 69"/>
                  <a:gd name="T92" fmla="*/ 8 w 75"/>
                  <a:gd name="T93" fmla="*/ 67 h 69"/>
                  <a:gd name="T94" fmla="*/ 12 w 75"/>
                  <a:gd name="T95" fmla="*/ 69 h 69"/>
                  <a:gd name="T96" fmla="*/ 12 w 75"/>
                  <a:gd name="T9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69">
                    <a:moveTo>
                      <a:pt x="12" y="69"/>
                    </a:moveTo>
                    <a:lnTo>
                      <a:pt x="12" y="69"/>
                    </a:lnTo>
                    <a:lnTo>
                      <a:pt x="18" y="67"/>
                    </a:lnTo>
                    <a:lnTo>
                      <a:pt x="22" y="65"/>
                    </a:lnTo>
                    <a:lnTo>
                      <a:pt x="25" y="61"/>
                    </a:lnTo>
                    <a:lnTo>
                      <a:pt x="26" y="57"/>
                    </a:lnTo>
                    <a:lnTo>
                      <a:pt x="26" y="57"/>
                    </a:lnTo>
                    <a:lnTo>
                      <a:pt x="26" y="16"/>
                    </a:lnTo>
                    <a:lnTo>
                      <a:pt x="66" y="16"/>
                    </a:lnTo>
                    <a:lnTo>
                      <a:pt x="66" y="45"/>
                    </a:lnTo>
                    <a:lnTo>
                      <a:pt x="66" y="45"/>
                    </a:lnTo>
                    <a:lnTo>
                      <a:pt x="61" y="45"/>
                    </a:lnTo>
                    <a:lnTo>
                      <a:pt x="61" y="45"/>
                    </a:lnTo>
                    <a:lnTo>
                      <a:pt x="57" y="45"/>
                    </a:lnTo>
                    <a:lnTo>
                      <a:pt x="53" y="47"/>
                    </a:lnTo>
                    <a:lnTo>
                      <a:pt x="50" y="51"/>
                    </a:lnTo>
                    <a:lnTo>
                      <a:pt x="49" y="57"/>
                    </a:lnTo>
                    <a:lnTo>
                      <a:pt x="49" y="57"/>
                    </a:lnTo>
                    <a:lnTo>
                      <a:pt x="50" y="61"/>
                    </a:lnTo>
                    <a:lnTo>
                      <a:pt x="53" y="65"/>
                    </a:lnTo>
                    <a:lnTo>
                      <a:pt x="57" y="67"/>
                    </a:lnTo>
                    <a:lnTo>
                      <a:pt x="61" y="69"/>
                    </a:lnTo>
                    <a:lnTo>
                      <a:pt x="61" y="69"/>
                    </a:lnTo>
                    <a:lnTo>
                      <a:pt x="66" y="67"/>
                    </a:lnTo>
                    <a:lnTo>
                      <a:pt x="70" y="65"/>
                    </a:lnTo>
                    <a:lnTo>
                      <a:pt x="73" y="61"/>
                    </a:lnTo>
                    <a:lnTo>
                      <a:pt x="75" y="57"/>
                    </a:lnTo>
                    <a:lnTo>
                      <a:pt x="75" y="57"/>
                    </a:lnTo>
                    <a:lnTo>
                      <a:pt x="75" y="57"/>
                    </a:lnTo>
                    <a:lnTo>
                      <a:pt x="75" y="16"/>
                    </a:lnTo>
                    <a:lnTo>
                      <a:pt x="75" y="0"/>
                    </a:lnTo>
                    <a:lnTo>
                      <a:pt x="66" y="0"/>
                    </a:lnTo>
                    <a:lnTo>
                      <a:pt x="26" y="0"/>
                    </a:lnTo>
                    <a:lnTo>
                      <a:pt x="18" y="0"/>
                    </a:lnTo>
                    <a:lnTo>
                      <a:pt x="18" y="16"/>
                    </a:lnTo>
                    <a:lnTo>
                      <a:pt x="18" y="45"/>
                    </a:lnTo>
                    <a:lnTo>
                      <a:pt x="18" y="45"/>
                    </a:lnTo>
                    <a:lnTo>
                      <a:pt x="12" y="45"/>
                    </a:lnTo>
                    <a:lnTo>
                      <a:pt x="12" y="45"/>
                    </a:lnTo>
                    <a:lnTo>
                      <a:pt x="8" y="45"/>
                    </a:lnTo>
                    <a:lnTo>
                      <a:pt x="4" y="47"/>
                    </a:lnTo>
                    <a:lnTo>
                      <a:pt x="2" y="51"/>
                    </a:lnTo>
                    <a:lnTo>
                      <a:pt x="0" y="57"/>
                    </a:lnTo>
                    <a:lnTo>
                      <a:pt x="0" y="57"/>
                    </a:lnTo>
                    <a:lnTo>
                      <a:pt x="2" y="61"/>
                    </a:lnTo>
                    <a:lnTo>
                      <a:pt x="4" y="65"/>
                    </a:lnTo>
                    <a:lnTo>
                      <a:pt x="8" y="67"/>
                    </a:lnTo>
                    <a:lnTo>
                      <a:pt x="12" y="69"/>
                    </a:lnTo>
                    <a:lnTo>
                      <a:pt x="12" y="69"/>
                    </a:lnTo>
                    <a:close/>
                  </a:path>
                </a:pathLst>
              </a:custGeom>
              <a:solidFill>
                <a:srgbClr val="75A8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359" name="TextBox 358"/>
          <p:cNvSpPr txBox="1"/>
          <p:nvPr/>
        </p:nvSpPr>
        <p:spPr>
          <a:xfrm>
            <a:off x="1040998" y="4245894"/>
            <a:ext cx="2722012" cy="830997"/>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 thing here please have any idea whatever you like to write here please. Otherwise</a:t>
            </a:r>
            <a:endParaRPr kumimoji="0" lang="en-US" sz="12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360" name="TextBox 359"/>
          <p:cNvSpPr txBox="1"/>
          <p:nvPr/>
        </p:nvSpPr>
        <p:spPr>
          <a:xfrm>
            <a:off x="1030253" y="2712267"/>
            <a:ext cx="2411507" cy="1533753"/>
          </a:xfrm>
          <a:prstGeom prst="rect">
            <a:avLst/>
          </a:prstGeom>
          <a:noFill/>
        </p:spPr>
        <p:txBody>
          <a:bodyPr wrap="square" numCol="1" spcCol="457200" rtlCol="0">
            <a:spAutoFit/>
          </a:bodyPr>
          <a:lstStyle/>
          <a:p>
            <a:pPr marL="0" marR="0" lvl="0" indent="0" algn="l" defTabSz="914400" rtl="0" eaLnBrk="1" fontAlgn="auto" latinLnBrk="0" hangingPunct="1">
              <a:lnSpc>
                <a:spcPts val="3700"/>
              </a:lnSpc>
              <a:spcBef>
                <a:spcPts val="0"/>
              </a:spcBef>
              <a:spcAft>
                <a:spcPts val="0"/>
              </a:spcAft>
              <a:buClrTx/>
              <a:buSzTx/>
              <a:buFontTx/>
              <a:buNone/>
              <a:tabLst/>
              <a:defRPr/>
            </a:pPr>
            <a:r>
              <a:rPr kumimoji="0" lang="id-ID" sz="4800" b="0" i="0" u="none" strike="noStrike" kern="1200" cap="none" spc="-300" normalizeH="0" baseline="0" noProof="0" dirty="0">
                <a:ln>
                  <a:noFill/>
                </a:ln>
                <a:solidFill>
                  <a:prstClr val="white">
                    <a:lumMod val="85000"/>
                  </a:prstClr>
                </a:solidFill>
                <a:effectLst/>
                <a:uLnTx/>
                <a:uFillTx/>
                <a:latin typeface="Lato Light" panose="020F0302020204030203" pitchFamily="34" charset="0"/>
                <a:ea typeface="Montserrat" charset="0"/>
                <a:cs typeface="Montserrat" charset="0"/>
              </a:rPr>
              <a:t>MEDIA</a:t>
            </a:r>
            <a:endParaRPr kumimoji="0" lang="en-US" sz="4800" b="0" i="0" u="none" strike="noStrike" kern="1200" cap="none" spc="-300" normalizeH="0" baseline="0" noProof="0" dirty="0">
              <a:ln>
                <a:noFill/>
              </a:ln>
              <a:solidFill>
                <a:prstClr val="white">
                  <a:lumMod val="85000"/>
                </a:prstClr>
              </a:solidFill>
              <a:effectLst/>
              <a:uLnTx/>
              <a:uFillTx/>
              <a:latin typeface="Lato Light" panose="020F0302020204030203" pitchFamily="34" charset="0"/>
              <a:ea typeface="Montserrat" charset="0"/>
              <a:cs typeface="Montserrat" charset="0"/>
            </a:endParaRPr>
          </a:p>
          <a:p>
            <a:pPr marL="0" marR="0" lvl="0" indent="0" algn="l" defTabSz="914400" rtl="0" eaLnBrk="1" fontAlgn="auto" latinLnBrk="0" hangingPunct="1">
              <a:lnSpc>
                <a:spcPts val="3700"/>
              </a:lnSpc>
              <a:spcBef>
                <a:spcPts val="0"/>
              </a:spcBef>
              <a:spcAft>
                <a:spcPts val="0"/>
              </a:spcAft>
              <a:buClrTx/>
              <a:buSzTx/>
              <a:buFontTx/>
              <a:buNone/>
              <a:tabLst/>
              <a:defRPr/>
            </a:pPr>
            <a:r>
              <a:rPr kumimoji="0" lang="id-ID" sz="4800" b="1" i="0" u="none" strike="noStrike" kern="1200" cap="none" spc="-300" normalizeH="0" baseline="0" noProof="0" dirty="0">
                <a:ln>
                  <a:noFill/>
                </a:ln>
                <a:solidFill>
                  <a:srgbClr val="9BC319"/>
                </a:solidFill>
                <a:effectLst/>
                <a:uLnTx/>
                <a:uFillTx/>
                <a:latin typeface="Lato Black" panose="020F0A02020204030203" pitchFamily="34" charset="0"/>
                <a:ea typeface="Montserrat" charset="0"/>
                <a:cs typeface="Montserrat" charset="0"/>
              </a:rPr>
              <a:t>FOR</a:t>
            </a:r>
            <a:endParaRPr kumimoji="0" lang="en-US" sz="4800" b="1" i="0" u="none" strike="noStrike" kern="1200" cap="none" spc="-300" normalizeH="0" baseline="0" noProof="0" dirty="0">
              <a:ln>
                <a:noFill/>
              </a:ln>
              <a:solidFill>
                <a:srgbClr val="9BC319"/>
              </a:solidFill>
              <a:effectLst/>
              <a:uLnTx/>
              <a:uFillTx/>
              <a:latin typeface="Lato Black" panose="020F0A02020204030203" pitchFamily="34" charset="0"/>
              <a:ea typeface="Montserrat" charset="0"/>
              <a:cs typeface="Montserrat" charset="0"/>
            </a:endParaRPr>
          </a:p>
          <a:p>
            <a:pPr marL="0" marR="0" lvl="0" indent="0" algn="l" defTabSz="914400" rtl="0" eaLnBrk="1" fontAlgn="auto" latinLnBrk="0" hangingPunct="1">
              <a:lnSpc>
                <a:spcPts val="3700"/>
              </a:lnSpc>
              <a:spcBef>
                <a:spcPts val="0"/>
              </a:spcBef>
              <a:spcAft>
                <a:spcPts val="0"/>
              </a:spcAft>
              <a:buClrTx/>
              <a:buSzTx/>
              <a:buFontTx/>
              <a:buNone/>
              <a:tabLst/>
              <a:defRPr/>
            </a:pPr>
            <a:r>
              <a:rPr kumimoji="0" lang="id-ID" sz="4800" b="1" i="0" u="none" strike="noStrike" kern="1200" cap="none" spc="-300" normalizeH="0" baseline="0" noProof="0" dirty="0">
                <a:ln>
                  <a:noFill/>
                </a:ln>
                <a:solidFill>
                  <a:prstClr val="black"/>
                </a:solidFill>
                <a:effectLst/>
                <a:uLnTx/>
                <a:uFillTx/>
                <a:latin typeface="Lato Black" panose="020F0A02020204030203" pitchFamily="34" charset="0"/>
                <a:ea typeface="Montserrat" charset="0"/>
                <a:cs typeface="Montserrat" charset="0"/>
              </a:rPr>
              <a:t>ALL</a:t>
            </a:r>
            <a:endParaRPr kumimoji="0" lang="en-US" sz="4800" b="0" i="0" u="none" strike="noStrike" kern="1200" cap="none" spc="-300" normalizeH="0" baseline="0" noProof="0" dirty="0">
              <a:ln>
                <a:noFill/>
              </a:ln>
              <a:solidFill>
                <a:prstClr val="black"/>
              </a:solidFill>
              <a:effectLst/>
              <a:uLnTx/>
              <a:uFillTx/>
              <a:latin typeface="Lato Black" panose="020F0A02020204030203" pitchFamily="34" charset="0"/>
              <a:ea typeface="Montserrat" charset="0"/>
              <a:cs typeface="Montserrat" charset="0"/>
            </a:endParaRPr>
          </a:p>
        </p:txBody>
      </p:sp>
      <p:grpSp>
        <p:nvGrpSpPr>
          <p:cNvPr id="5" name="Group 4"/>
          <p:cNvGrpSpPr/>
          <p:nvPr/>
        </p:nvGrpSpPr>
        <p:grpSpPr>
          <a:xfrm>
            <a:off x="4454671" y="3362048"/>
            <a:ext cx="3601318" cy="738664"/>
            <a:chOff x="4147143" y="4293668"/>
            <a:chExt cx="3601318" cy="738664"/>
          </a:xfrm>
        </p:grpSpPr>
        <p:sp>
          <p:nvSpPr>
            <p:cNvPr id="363" name="TextBox 362"/>
            <p:cNvSpPr txBox="1"/>
            <p:nvPr/>
          </p:nvSpPr>
          <p:spPr>
            <a:xfrm>
              <a:off x="5559936" y="4293668"/>
              <a:ext cx="2188525" cy="738664"/>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Analysis: </a:t>
              </a:r>
              <a:r>
                <a:rPr kumimoji="0" lang="id-ID"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Specify the subtitle you would like to place here please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endParaRPr>
            </a:p>
          </p:txBody>
        </p:sp>
        <p:sp>
          <p:nvSpPr>
            <p:cNvPr id="364" name="TextBox 363"/>
            <p:cNvSpPr txBox="1"/>
            <p:nvPr/>
          </p:nvSpPr>
          <p:spPr>
            <a:xfrm>
              <a:off x="4147143" y="4322360"/>
              <a:ext cx="13884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4000" b="1" i="0" u="none" strike="noStrike" kern="1200" cap="none" spc="0" normalizeH="0" baseline="0" noProof="0" dirty="0">
                  <a:ln>
                    <a:noFill/>
                  </a:ln>
                  <a:solidFill>
                    <a:srgbClr val="FF4F11"/>
                  </a:solidFill>
                  <a:effectLst/>
                  <a:uLnTx/>
                  <a:uFillTx/>
                  <a:latin typeface="Lato Black" panose="020F0A02020204030203" pitchFamily="34" charset="0"/>
                  <a:ea typeface="Montserrat" charset="0"/>
                  <a:cs typeface="Montserrat" charset="0"/>
                </a:rPr>
                <a:t>18 K</a:t>
              </a:r>
              <a:endParaRPr kumimoji="0" lang="en-US" sz="4000" b="1" i="0" u="none" strike="noStrike" kern="1200" cap="none" spc="0" normalizeH="0" baseline="0" noProof="0" dirty="0">
                <a:ln>
                  <a:noFill/>
                </a:ln>
                <a:solidFill>
                  <a:srgbClr val="FF4F11"/>
                </a:solidFill>
                <a:effectLst/>
                <a:uLnTx/>
                <a:uFillTx/>
                <a:latin typeface="Lato Black" panose="020F0A02020204030203" pitchFamily="34" charset="0"/>
                <a:ea typeface="Montserrat" charset="0"/>
                <a:cs typeface="Montserrat" charset="0"/>
              </a:endParaRPr>
            </a:p>
          </p:txBody>
        </p:sp>
      </p:grpSp>
      <p:sp>
        <p:nvSpPr>
          <p:cNvPr id="444" name="Oval 443"/>
          <p:cNvSpPr/>
          <p:nvPr/>
        </p:nvSpPr>
        <p:spPr>
          <a:xfrm>
            <a:off x="-1246362" y="2249891"/>
            <a:ext cx="2238179" cy="2238179"/>
          </a:xfrm>
          <a:prstGeom prst="ellipse">
            <a:avLst/>
          </a:prstGeom>
          <a:noFill/>
          <a:ln w="12700">
            <a:solidFill>
              <a:schemeClr val="bg1">
                <a:lumMod val="65000"/>
                <a:alpha val="34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 name="Group 5"/>
          <p:cNvGrpSpPr/>
          <p:nvPr/>
        </p:nvGrpSpPr>
        <p:grpSpPr>
          <a:xfrm>
            <a:off x="1989399" y="5355322"/>
            <a:ext cx="5849039" cy="636935"/>
            <a:chOff x="1989399" y="5355322"/>
            <a:chExt cx="5849039" cy="636935"/>
          </a:xfrm>
        </p:grpSpPr>
        <p:sp>
          <p:nvSpPr>
            <p:cNvPr id="414" name="Details"/>
            <p:cNvSpPr txBox="1"/>
            <p:nvPr/>
          </p:nvSpPr>
          <p:spPr>
            <a:xfrm>
              <a:off x="2604221" y="5461373"/>
              <a:ext cx="5234217" cy="461665"/>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Lorem ipsum dolor sit </a:t>
              </a: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amet doing business requires patience. Aalso requires nice girl to accompany the customers.</a:t>
              </a:r>
              <a:endParaRPr kumimoji="0" lang="en-US"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grpSp>
          <p:nvGrpSpPr>
            <p:cNvPr id="460" name="Group 459"/>
            <p:cNvGrpSpPr/>
            <p:nvPr/>
          </p:nvGrpSpPr>
          <p:grpSpPr>
            <a:xfrm>
              <a:off x="1989399" y="5355322"/>
              <a:ext cx="660180" cy="636935"/>
              <a:chOff x="1103775" y="5212902"/>
              <a:chExt cx="660180" cy="636935"/>
            </a:xfrm>
          </p:grpSpPr>
          <p:sp>
            <p:nvSpPr>
              <p:cNvPr id="461" name="Freeform 32"/>
              <p:cNvSpPr>
                <a:spLocks/>
              </p:cNvSpPr>
              <p:nvPr/>
            </p:nvSpPr>
            <p:spPr bwMode="auto">
              <a:xfrm>
                <a:off x="1103775" y="5212902"/>
                <a:ext cx="486612" cy="636935"/>
              </a:xfrm>
              <a:custGeom>
                <a:avLst/>
                <a:gdLst>
                  <a:gd name="T0" fmla="*/ 296 w 296"/>
                  <a:gd name="T1" fmla="*/ 366 h 387"/>
                  <a:gd name="T2" fmla="*/ 296 w 296"/>
                  <a:gd name="T3" fmla="*/ 22 h 387"/>
                  <a:gd name="T4" fmla="*/ 274 w 296"/>
                  <a:gd name="T5" fmla="*/ 0 h 387"/>
                  <a:gd name="T6" fmla="*/ 21 w 296"/>
                  <a:gd name="T7" fmla="*/ 0 h 387"/>
                  <a:gd name="T8" fmla="*/ 0 w 296"/>
                  <a:gd name="T9" fmla="*/ 22 h 387"/>
                  <a:gd name="T10" fmla="*/ 0 w 296"/>
                  <a:gd name="T11" fmla="*/ 366 h 387"/>
                  <a:gd name="T12" fmla="*/ 21 w 296"/>
                  <a:gd name="T13" fmla="*/ 387 h 387"/>
                  <a:gd name="T14" fmla="*/ 274 w 296"/>
                  <a:gd name="T15" fmla="*/ 387 h 387"/>
                  <a:gd name="T16" fmla="*/ 296 w 296"/>
                  <a:gd name="T17" fmla="*/ 36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7">
                    <a:moveTo>
                      <a:pt x="296" y="366"/>
                    </a:moveTo>
                    <a:cubicBezTo>
                      <a:pt x="296" y="22"/>
                      <a:pt x="296" y="22"/>
                      <a:pt x="296" y="22"/>
                    </a:cubicBezTo>
                    <a:cubicBezTo>
                      <a:pt x="296" y="10"/>
                      <a:pt x="286" y="0"/>
                      <a:pt x="274" y="0"/>
                    </a:cubicBezTo>
                    <a:cubicBezTo>
                      <a:pt x="21" y="0"/>
                      <a:pt x="21" y="0"/>
                      <a:pt x="21" y="0"/>
                    </a:cubicBezTo>
                    <a:cubicBezTo>
                      <a:pt x="9" y="0"/>
                      <a:pt x="0" y="10"/>
                      <a:pt x="0" y="22"/>
                    </a:cubicBezTo>
                    <a:cubicBezTo>
                      <a:pt x="0" y="366"/>
                      <a:pt x="0" y="366"/>
                      <a:pt x="0" y="366"/>
                    </a:cubicBezTo>
                    <a:cubicBezTo>
                      <a:pt x="0" y="378"/>
                      <a:pt x="9" y="387"/>
                      <a:pt x="21" y="387"/>
                    </a:cubicBezTo>
                    <a:cubicBezTo>
                      <a:pt x="274" y="387"/>
                      <a:pt x="274" y="387"/>
                      <a:pt x="274" y="387"/>
                    </a:cubicBezTo>
                    <a:cubicBezTo>
                      <a:pt x="286" y="387"/>
                      <a:pt x="296" y="378"/>
                      <a:pt x="296" y="366"/>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33"/>
              <p:cNvSpPr>
                <a:spLocks/>
              </p:cNvSpPr>
              <p:nvPr/>
            </p:nvSpPr>
            <p:spPr bwMode="auto">
              <a:xfrm>
                <a:off x="1353279" y="5290387"/>
                <a:ext cx="190616" cy="485062"/>
              </a:xfrm>
              <a:custGeom>
                <a:avLst/>
                <a:gdLst>
                  <a:gd name="T0" fmla="*/ 122 w 123"/>
                  <a:gd name="T1" fmla="*/ 246 h 313"/>
                  <a:gd name="T2" fmla="*/ 123 w 123"/>
                  <a:gd name="T3" fmla="*/ 248 h 313"/>
                  <a:gd name="T4" fmla="*/ 123 w 123"/>
                  <a:gd name="T5" fmla="*/ 0 h 313"/>
                  <a:gd name="T6" fmla="*/ 0 w 123"/>
                  <a:gd name="T7" fmla="*/ 0 h 313"/>
                  <a:gd name="T8" fmla="*/ 0 w 123"/>
                  <a:gd name="T9" fmla="*/ 313 h 313"/>
                  <a:gd name="T10" fmla="*/ 56 w 123"/>
                  <a:gd name="T11" fmla="*/ 313 h 313"/>
                  <a:gd name="T12" fmla="*/ 122 w 123"/>
                  <a:gd name="T13" fmla="*/ 246 h 313"/>
                </a:gdLst>
                <a:ahLst/>
                <a:cxnLst>
                  <a:cxn ang="0">
                    <a:pos x="T0" y="T1"/>
                  </a:cxn>
                  <a:cxn ang="0">
                    <a:pos x="T2" y="T3"/>
                  </a:cxn>
                  <a:cxn ang="0">
                    <a:pos x="T4" y="T5"/>
                  </a:cxn>
                  <a:cxn ang="0">
                    <a:pos x="T6" y="T7"/>
                  </a:cxn>
                  <a:cxn ang="0">
                    <a:pos x="T8" y="T9"/>
                  </a:cxn>
                  <a:cxn ang="0">
                    <a:pos x="T10" y="T11"/>
                  </a:cxn>
                  <a:cxn ang="0">
                    <a:pos x="T12" y="T13"/>
                  </a:cxn>
                </a:cxnLst>
                <a:rect l="0" t="0" r="r" b="b"/>
                <a:pathLst>
                  <a:path w="123" h="313">
                    <a:moveTo>
                      <a:pt x="122" y="246"/>
                    </a:moveTo>
                    <a:lnTo>
                      <a:pt x="123" y="248"/>
                    </a:lnTo>
                    <a:lnTo>
                      <a:pt x="123" y="0"/>
                    </a:lnTo>
                    <a:lnTo>
                      <a:pt x="0" y="0"/>
                    </a:lnTo>
                    <a:lnTo>
                      <a:pt x="0" y="313"/>
                    </a:lnTo>
                    <a:lnTo>
                      <a:pt x="56" y="313"/>
                    </a:lnTo>
                    <a:lnTo>
                      <a:pt x="122" y="246"/>
                    </a:ln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Rectangle 34"/>
              <p:cNvSpPr>
                <a:spLocks noChangeArrowheads="1"/>
              </p:cNvSpPr>
              <p:nvPr/>
            </p:nvSpPr>
            <p:spPr bwMode="auto">
              <a:xfrm>
                <a:off x="1162664" y="5290387"/>
                <a:ext cx="190616" cy="485062"/>
              </a:xfrm>
              <a:prstGeom prst="rect">
                <a:avLst/>
              </a:pr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35"/>
              <p:cNvSpPr>
                <a:spLocks noEditPoints="1"/>
              </p:cNvSpPr>
              <p:nvPr/>
            </p:nvSpPr>
            <p:spPr bwMode="auto">
              <a:xfrm>
                <a:off x="1192108" y="5352376"/>
                <a:ext cx="72837" cy="361085"/>
              </a:xfrm>
              <a:custGeom>
                <a:avLst/>
                <a:gdLst>
                  <a:gd name="T0" fmla="*/ 12 w 44"/>
                  <a:gd name="T1" fmla="*/ 0 h 220"/>
                  <a:gd name="T2" fmla="*/ 0 w 44"/>
                  <a:gd name="T3" fmla="*/ 32 h 220"/>
                  <a:gd name="T4" fmla="*/ 32 w 44"/>
                  <a:gd name="T5" fmla="*/ 44 h 220"/>
                  <a:gd name="T6" fmla="*/ 44 w 44"/>
                  <a:gd name="T7" fmla="*/ 12 h 220"/>
                  <a:gd name="T8" fmla="*/ 37 w 44"/>
                  <a:gd name="T9" fmla="*/ 32 h 220"/>
                  <a:gd name="T10" fmla="*/ 12 w 44"/>
                  <a:gd name="T11" fmla="*/ 37 h 220"/>
                  <a:gd name="T12" fmla="*/ 8 w 44"/>
                  <a:gd name="T13" fmla="*/ 12 h 220"/>
                  <a:gd name="T14" fmla="*/ 32 w 44"/>
                  <a:gd name="T15" fmla="*/ 7 h 220"/>
                  <a:gd name="T16" fmla="*/ 37 w 44"/>
                  <a:gd name="T17" fmla="*/ 32 h 220"/>
                  <a:gd name="T18" fmla="*/ 12 w 44"/>
                  <a:gd name="T19" fmla="*/ 59 h 220"/>
                  <a:gd name="T20" fmla="*/ 0 w 44"/>
                  <a:gd name="T21" fmla="*/ 91 h 220"/>
                  <a:gd name="T22" fmla="*/ 32 w 44"/>
                  <a:gd name="T23" fmla="*/ 103 h 220"/>
                  <a:gd name="T24" fmla="*/ 44 w 44"/>
                  <a:gd name="T25" fmla="*/ 71 h 220"/>
                  <a:gd name="T26" fmla="*/ 37 w 44"/>
                  <a:gd name="T27" fmla="*/ 91 h 220"/>
                  <a:gd name="T28" fmla="*/ 12 w 44"/>
                  <a:gd name="T29" fmla="*/ 95 h 220"/>
                  <a:gd name="T30" fmla="*/ 8 w 44"/>
                  <a:gd name="T31" fmla="*/ 71 h 220"/>
                  <a:gd name="T32" fmla="*/ 32 w 44"/>
                  <a:gd name="T33" fmla="*/ 66 h 220"/>
                  <a:gd name="T34" fmla="*/ 37 w 44"/>
                  <a:gd name="T35" fmla="*/ 91 h 220"/>
                  <a:gd name="T36" fmla="*/ 12 w 44"/>
                  <a:gd name="T37" fmla="*/ 117 h 220"/>
                  <a:gd name="T38" fmla="*/ 0 w 44"/>
                  <a:gd name="T39" fmla="*/ 149 h 220"/>
                  <a:gd name="T40" fmla="*/ 32 w 44"/>
                  <a:gd name="T41" fmla="*/ 161 h 220"/>
                  <a:gd name="T42" fmla="*/ 44 w 44"/>
                  <a:gd name="T43" fmla="*/ 129 h 220"/>
                  <a:gd name="T44" fmla="*/ 37 w 44"/>
                  <a:gd name="T45" fmla="*/ 149 h 220"/>
                  <a:gd name="T46" fmla="*/ 12 w 44"/>
                  <a:gd name="T47" fmla="*/ 154 h 220"/>
                  <a:gd name="T48" fmla="*/ 8 w 44"/>
                  <a:gd name="T49" fmla="*/ 129 h 220"/>
                  <a:gd name="T50" fmla="*/ 32 w 44"/>
                  <a:gd name="T51" fmla="*/ 125 h 220"/>
                  <a:gd name="T52" fmla="*/ 37 w 44"/>
                  <a:gd name="T53" fmla="*/ 149 h 220"/>
                  <a:gd name="T54" fmla="*/ 12 w 44"/>
                  <a:gd name="T55" fmla="*/ 176 h 220"/>
                  <a:gd name="T56" fmla="*/ 0 w 44"/>
                  <a:gd name="T57" fmla="*/ 208 h 220"/>
                  <a:gd name="T58" fmla="*/ 32 w 44"/>
                  <a:gd name="T59" fmla="*/ 220 h 220"/>
                  <a:gd name="T60" fmla="*/ 44 w 44"/>
                  <a:gd name="T61" fmla="*/ 188 h 220"/>
                  <a:gd name="T62" fmla="*/ 37 w 44"/>
                  <a:gd name="T63" fmla="*/ 208 h 220"/>
                  <a:gd name="T64" fmla="*/ 12 w 44"/>
                  <a:gd name="T65" fmla="*/ 213 h 220"/>
                  <a:gd name="T66" fmla="*/ 8 w 44"/>
                  <a:gd name="T67" fmla="*/ 188 h 220"/>
                  <a:gd name="T68" fmla="*/ 32 w 44"/>
                  <a:gd name="T69" fmla="*/ 183 h 220"/>
                  <a:gd name="T70" fmla="*/ 37 w 44"/>
                  <a:gd name="T71" fmla="*/ 20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20">
                    <a:moveTo>
                      <a:pt x="32" y="0"/>
                    </a:moveTo>
                    <a:cubicBezTo>
                      <a:pt x="12" y="0"/>
                      <a:pt x="12" y="0"/>
                      <a:pt x="12" y="0"/>
                    </a:cubicBezTo>
                    <a:cubicBezTo>
                      <a:pt x="6" y="0"/>
                      <a:pt x="0" y="5"/>
                      <a:pt x="0" y="12"/>
                    </a:cubicBezTo>
                    <a:cubicBezTo>
                      <a:pt x="0" y="32"/>
                      <a:pt x="0" y="32"/>
                      <a:pt x="0" y="32"/>
                    </a:cubicBezTo>
                    <a:cubicBezTo>
                      <a:pt x="0" y="39"/>
                      <a:pt x="6" y="44"/>
                      <a:pt x="12" y="44"/>
                    </a:cubicBezTo>
                    <a:cubicBezTo>
                      <a:pt x="32" y="44"/>
                      <a:pt x="32" y="44"/>
                      <a:pt x="32" y="44"/>
                    </a:cubicBezTo>
                    <a:cubicBezTo>
                      <a:pt x="39" y="44"/>
                      <a:pt x="44" y="39"/>
                      <a:pt x="44" y="32"/>
                    </a:cubicBezTo>
                    <a:cubicBezTo>
                      <a:pt x="44" y="12"/>
                      <a:pt x="44" y="12"/>
                      <a:pt x="44" y="12"/>
                    </a:cubicBezTo>
                    <a:cubicBezTo>
                      <a:pt x="44" y="5"/>
                      <a:pt x="39" y="0"/>
                      <a:pt x="32" y="0"/>
                    </a:cubicBezTo>
                    <a:close/>
                    <a:moveTo>
                      <a:pt x="37" y="32"/>
                    </a:moveTo>
                    <a:cubicBezTo>
                      <a:pt x="37" y="35"/>
                      <a:pt x="35" y="37"/>
                      <a:pt x="32" y="37"/>
                    </a:cubicBezTo>
                    <a:cubicBezTo>
                      <a:pt x="12" y="37"/>
                      <a:pt x="12" y="37"/>
                      <a:pt x="12" y="37"/>
                    </a:cubicBezTo>
                    <a:cubicBezTo>
                      <a:pt x="10" y="37"/>
                      <a:pt x="8" y="35"/>
                      <a:pt x="8" y="32"/>
                    </a:cubicBezTo>
                    <a:cubicBezTo>
                      <a:pt x="8" y="12"/>
                      <a:pt x="8" y="12"/>
                      <a:pt x="8" y="12"/>
                    </a:cubicBezTo>
                    <a:cubicBezTo>
                      <a:pt x="8" y="9"/>
                      <a:pt x="10" y="7"/>
                      <a:pt x="12" y="7"/>
                    </a:cubicBezTo>
                    <a:cubicBezTo>
                      <a:pt x="32" y="7"/>
                      <a:pt x="32" y="7"/>
                      <a:pt x="32" y="7"/>
                    </a:cubicBezTo>
                    <a:cubicBezTo>
                      <a:pt x="35" y="7"/>
                      <a:pt x="37" y="9"/>
                      <a:pt x="37" y="12"/>
                    </a:cubicBezTo>
                    <a:lnTo>
                      <a:pt x="37" y="32"/>
                    </a:lnTo>
                    <a:close/>
                    <a:moveTo>
                      <a:pt x="32" y="59"/>
                    </a:moveTo>
                    <a:cubicBezTo>
                      <a:pt x="12" y="59"/>
                      <a:pt x="12" y="59"/>
                      <a:pt x="12" y="59"/>
                    </a:cubicBezTo>
                    <a:cubicBezTo>
                      <a:pt x="6" y="59"/>
                      <a:pt x="0" y="64"/>
                      <a:pt x="0" y="71"/>
                    </a:cubicBezTo>
                    <a:cubicBezTo>
                      <a:pt x="0" y="91"/>
                      <a:pt x="0" y="91"/>
                      <a:pt x="0" y="91"/>
                    </a:cubicBezTo>
                    <a:cubicBezTo>
                      <a:pt x="0" y="97"/>
                      <a:pt x="6" y="103"/>
                      <a:pt x="12" y="103"/>
                    </a:cubicBezTo>
                    <a:cubicBezTo>
                      <a:pt x="32" y="103"/>
                      <a:pt x="32" y="103"/>
                      <a:pt x="32" y="103"/>
                    </a:cubicBezTo>
                    <a:cubicBezTo>
                      <a:pt x="39" y="103"/>
                      <a:pt x="44" y="97"/>
                      <a:pt x="44" y="91"/>
                    </a:cubicBezTo>
                    <a:cubicBezTo>
                      <a:pt x="44" y="71"/>
                      <a:pt x="44" y="71"/>
                      <a:pt x="44" y="71"/>
                    </a:cubicBezTo>
                    <a:cubicBezTo>
                      <a:pt x="44" y="64"/>
                      <a:pt x="39" y="59"/>
                      <a:pt x="32" y="59"/>
                    </a:cubicBezTo>
                    <a:close/>
                    <a:moveTo>
                      <a:pt x="37" y="91"/>
                    </a:moveTo>
                    <a:cubicBezTo>
                      <a:pt x="37" y="93"/>
                      <a:pt x="35" y="95"/>
                      <a:pt x="32" y="95"/>
                    </a:cubicBezTo>
                    <a:cubicBezTo>
                      <a:pt x="12" y="95"/>
                      <a:pt x="12" y="95"/>
                      <a:pt x="12" y="95"/>
                    </a:cubicBezTo>
                    <a:cubicBezTo>
                      <a:pt x="10" y="95"/>
                      <a:pt x="8" y="93"/>
                      <a:pt x="8" y="91"/>
                    </a:cubicBezTo>
                    <a:cubicBezTo>
                      <a:pt x="8" y="71"/>
                      <a:pt x="8" y="71"/>
                      <a:pt x="8" y="71"/>
                    </a:cubicBezTo>
                    <a:cubicBezTo>
                      <a:pt x="8" y="68"/>
                      <a:pt x="10" y="66"/>
                      <a:pt x="12" y="66"/>
                    </a:cubicBezTo>
                    <a:cubicBezTo>
                      <a:pt x="32" y="66"/>
                      <a:pt x="32" y="66"/>
                      <a:pt x="32" y="66"/>
                    </a:cubicBezTo>
                    <a:cubicBezTo>
                      <a:pt x="35" y="66"/>
                      <a:pt x="37" y="68"/>
                      <a:pt x="37" y="71"/>
                    </a:cubicBezTo>
                    <a:lnTo>
                      <a:pt x="37" y="91"/>
                    </a:lnTo>
                    <a:close/>
                    <a:moveTo>
                      <a:pt x="32" y="117"/>
                    </a:moveTo>
                    <a:cubicBezTo>
                      <a:pt x="12" y="117"/>
                      <a:pt x="12" y="117"/>
                      <a:pt x="12" y="117"/>
                    </a:cubicBezTo>
                    <a:cubicBezTo>
                      <a:pt x="6" y="117"/>
                      <a:pt x="0" y="123"/>
                      <a:pt x="0" y="129"/>
                    </a:cubicBezTo>
                    <a:cubicBezTo>
                      <a:pt x="0" y="149"/>
                      <a:pt x="0" y="149"/>
                      <a:pt x="0" y="149"/>
                    </a:cubicBezTo>
                    <a:cubicBezTo>
                      <a:pt x="0" y="156"/>
                      <a:pt x="6" y="161"/>
                      <a:pt x="12" y="161"/>
                    </a:cubicBezTo>
                    <a:cubicBezTo>
                      <a:pt x="32" y="161"/>
                      <a:pt x="32" y="161"/>
                      <a:pt x="32" y="161"/>
                    </a:cubicBezTo>
                    <a:cubicBezTo>
                      <a:pt x="39" y="161"/>
                      <a:pt x="44" y="156"/>
                      <a:pt x="44" y="149"/>
                    </a:cubicBezTo>
                    <a:cubicBezTo>
                      <a:pt x="44" y="129"/>
                      <a:pt x="44" y="129"/>
                      <a:pt x="44" y="129"/>
                    </a:cubicBezTo>
                    <a:cubicBezTo>
                      <a:pt x="44" y="123"/>
                      <a:pt x="39" y="117"/>
                      <a:pt x="32" y="117"/>
                    </a:cubicBezTo>
                    <a:close/>
                    <a:moveTo>
                      <a:pt x="37" y="149"/>
                    </a:moveTo>
                    <a:cubicBezTo>
                      <a:pt x="37" y="152"/>
                      <a:pt x="35" y="154"/>
                      <a:pt x="32" y="154"/>
                    </a:cubicBezTo>
                    <a:cubicBezTo>
                      <a:pt x="12" y="154"/>
                      <a:pt x="12" y="154"/>
                      <a:pt x="12" y="154"/>
                    </a:cubicBezTo>
                    <a:cubicBezTo>
                      <a:pt x="10" y="154"/>
                      <a:pt x="8" y="152"/>
                      <a:pt x="8" y="149"/>
                    </a:cubicBezTo>
                    <a:cubicBezTo>
                      <a:pt x="8" y="129"/>
                      <a:pt x="8" y="129"/>
                      <a:pt x="8" y="129"/>
                    </a:cubicBezTo>
                    <a:cubicBezTo>
                      <a:pt x="8" y="127"/>
                      <a:pt x="10" y="125"/>
                      <a:pt x="12" y="125"/>
                    </a:cubicBezTo>
                    <a:cubicBezTo>
                      <a:pt x="32" y="125"/>
                      <a:pt x="32" y="125"/>
                      <a:pt x="32" y="125"/>
                    </a:cubicBezTo>
                    <a:cubicBezTo>
                      <a:pt x="35" y="125"/>
                      <a:pt x="37" y="127"/>
                      <a:pt x="37" y="129"/>
                    </a:cubicBezTo>
                    <a:lnTo>
                      <a:pt x="37" y="149"/>
                    </a:lnTo>
                    <a:close/>
                    <a:moveTo>
                      <a:pt x="32" y="176"/>
                    </a:moveTo>
                    <a:cubicBezTo>
                      <a:pt x="12" y="176"/>
                      <a:pt x="12" y="176"/>
                      <a:pt x="12" y="176"/>
                    </a:cubicBezTo>
                    <a:cubicBezTo>
                      <a:pt x="6" y="176"/>
                      <a:pt x="0" y="181"/>
                      <a:pt x="0" y="188"/>
                    </a:cubicBezTo>
                    <a:cubicBezTo>
                      <a:pt x="0" y="208"/>
                      <a:pt x="0" y="208"/>
                      <a:pt x="0" y="208"/>
                    </a:cubicBezTo>
                    <a:cubicBezTo>
                      <a:pt x="0" y="215"/>
                      <a:pt x="6" y="220"/>
                      <a:pt x="12" y="220"/>
                    </a:cubicBezTo>
                    <a:cubicBezTo>
                      <a:pt x="32" y="220"/>
                      <a:pt x="32" y="220"/>
                      <a:pt x="32" y="220"/>
                    </a:cubicBezTo>
                    <a:cubicBezTo>
                      <a:pt x="39" y="220"/>
                      <a:pt x="44" y="215"/>
                      <a:pt x="44" y="208"/>
                    </a:cubicBezTo>
                    <a:cubicBezTo>
                      <a:pt x="44" y="188"/>
                      <a:pt x="44" y="188"/>
                      <a:pt x="44" y="188"/>
                    </a:cubicBezTo>
                    <a:cubicBezTo>
                      <a:pt x="44" y="181"/>
                      <a:pt x="39" y="176"/>
                      <a:pt x="32" y="176"/>
                    </a:cubicBezTo>
                    <a:close/>
                    <a:moveTo>
                      <a:pt x="37" y="208"/>
                    </a:moveTo>
                    <a:cubicBezTo>
                      <a:pt x="37" y="211"/>
                      <a:pt x="35" y="213"/>
                      <a:pt x="32" y="213"/>
                    </a:cubicBezTo>
                    <a:cubicBezTo>
                      <a:pt x="12" y="213"/>
                      <a:pt x="12" y="213"/>
                      <a:pt x="12" y="213"/>
                    </a:cubicBezTo>
                    <a:cubicBezTo>
                      <a:pt x="10" y="213"/>
                      <a:pt x="8" y="211"/>
                      <a:pt x="8" y="208"/>
                    </a:cubicBezTo>
                    <a:cubicBezTo>
                      <a:pt x="8" y="188"/>
                      <a:pt x="8" y="188"/>
                      <a:pt x="8" y="188"/>
                    </a:cubicBezTo>
                    <a:cubicBezTo>
                      <a:pt x="8" y="185"/>
                      <a:pt x="10" y="183"/>
                      <a:pt x="12" y="183"/>
                    </a:cubicBezTo>
                    <a:cubicBezTo>
                      <a:pt x="32" y="183"/>
                      <a:pt x="32" y="183"/>
                      <a:pt x="32" y="183"/>
                    </a:cubicBezTo>
                    <a:cubicBezTo>
                      <a:pt x="35" y="183"/>
                      <a:pt x="37" y="185"/>
                      <a:pt x="37" y="188"/>
                    </a:cubicBezTo>
                    <a:lnTo>
                      <a:pt x="37" y="20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36"/>
              <p:cNvSpPr>
                <a:spLocks noEditPoints="1"/>
              </p:cNvSpPr>
              <p:nvPr/>
            </p:nvSpPr>
            <p:spPr bwMode="auto">
              <a:xfrm>
                <a:off x="1292840" y="5415915"/>
                <a:ext cx="209212" cy="294446"/>
              </a:xfrm>
              <a:custGeom>
                <a:avLst/>
                <a:gdLst>
                  <a:gd name="T0" fmla="*/ 135 w 135"/>
                  <a:gd name="T1" fmla="*/ 0 h 190"/>
                  <a:gd name="T2" fmla="*/ 135 w 135"/>
                  <a:gd name="T3" fmla="*/ 3 h 190"/>
                  <a:gd name="T4" fmla="*/ 0 w 135"/>
                  <a:gd name="T5" fmla="*/ 3 h 190"/>
                  <a:gd name="T6" fmla="*/ 0 w 135"/>
                  <a:gd name="T7" fmla="*/ 0 h 190"/>
                  <a:gd name="T8" fmla="*/ 135 w 135"/>
                  <a:gd name="T9" fmla="*/ 0 h 190"/>
                  <a:gd name="T10" fmla="*/ 0 w 135"/>
                  <a:gd name="T11" fmla="*/ 66 h 190"/>
                  <a:gd name="T12" fmla="*/ 135 w 135"/>
                  <a:gd name="T13" fmla="*/ 66 h 190"/>
                  <a:gd name="T14" fmla="*/ 135 w 135"/>
                  <a:gd name="T15" fmla="*/ 62 h 190"/>
                  <a:gd name="T16" fmla="*/ 0 w 135"/>
                  <a:gd name="T17" fmla="*/ 62 h 190"/>
                  <a:gd name="T18" fmla="*/ 0 w 135"/>
                  <a:gd name="T19" fmla="*/ 66 h 190"/>
                  <a:gd name="T20" fmla="*/ 0 w 135"/>
                  <a:gd name="T21" fmla="*/ 127 h 190"/>
                  <a:gd name="T22" fmla="*/ 135 w 135"/>
                  <a:gd name="T23" fmla="*/ 127 h 190"/>
                  <a:gd name="T24" fmla="*/ 135 w 135"/>
                  <a:gd name="T25" fmla="*/ 124 h 190"/>
                  <a:gd name="T26" fmla="*/ 0 w 135"/>
                  <a:gd name="T27" fmla="*/ 124 h 190"/>
                  <a:gd name="T28" fmla="*/ 0 w 135"/>
                  <a:gd name="T29" fmla="*/ 127 h 190"/>
                  <a:gd name="T30" fmla="*/ 0 w 135"/>
                  <a:gd name="T31" fmla="*/ 190 h 190"/>
                  <a:gd name="T32" fmla="*/ 135 w 135"/>
                  <a:gd name="T33" fmla="*/ 190 h 190"/>
                  <a:gd name="T34" fmla="*/ 135 w 135"/>
                  <a:gd name="T35" fmla="*/ 186 h 190"/>
                  <a:gd name="T36" fmla="*/ 0 w 135"/>
                  <a:gd name="T37" fmla="*/ 186 h 190"/>
                  <a:gd name="T38" fmla="*/ 0 w 135"/>
                  <a:gd name="T3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190">
                    <a:moveTo>
                      <a:pt x="135" y="0"/>
                    </a:moveTo>
                    <a:lnTo>
                      <a:pt x="135" y="3"/>
                    </a:lnTo>
                    <a:lnTo>
                      <a:pt x="0" y="3"/>
                    </a:lnTo>
                    <a:lnTo>
                      <a:pt x="0" y="0"/>
                    </a:lnTo>
                    <a:lnTo>
                      <a:pt x="135" y="0"/>
                    </a:lnTo>
                    <a:close/>
                    <a:moveTo>
                      <a:pt x="0" y="66"/>
                    </a:moveTo>
                    <a:lnTo>
                      <a:pt x="135" y="66"/>
                    </a:lnTo>
                    <a:lnTo>
                      <a:pt x="135" y="62"/>
                    </a:lnTo>
                    <a:lnTo>
                      <a:pt x="0" y="62"/>
                    </a:lnTo>
                    <a:lnTo>
                      <a:pt x="0" y="66"/>
                    </a:lnTo>
                    <a:close/>
                    <a:moveTo>
                      <a:pt x="0" y="127"/>
                    </a:moveTo>
                    <a:lnTo>
                      <a:pt x="135" y="127"/>
                    </a:lnTo>
                    <a:lnTo>
                      <a:pt x="135" y="124"/>
                    </a:lnTo>
                    <a:lnTo>
                      <a:pt x="0" y="124"/>
                    </a:lnTo>
                    <a:lnTo>
                      <a:pt x="0" y="127"/>
                    </a:lnTo>
                    <a:close/>
                    <a:moveTo>
                      <a:pt x="0" y="190"/>
                    </a:moveTo>
                    <a:lnTo>
                      <a:pt x="135" y="190"/>
                    </a:lnTo>
                    <a:lnTo>
                      <a:pt x="135" y="186"/>
                    </a:lnTo>
                    <a:lnTo>
                      <a:pt x="0" y="186"/>
                    </a:lnTo>
                    <a:lnTo>
                      <a:pt x="0" y="19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37"/>
              <p:cNvSpPr>
                <a:spLocks/>
              </p:cNvSpPr>
              <p:nvPr/>
            </p:nvSpPr>
            <p:spPr bwMode="auto">
              <a:xfrm>
                <a:off x="1440063" y="5671618"/>
                <a:ext cx="102281" cy="103831"/>
              </a:xfrm>
              <a:custGeom>
                <a:avLst/>
                <a:gdLst>
                  <a:gd name="T0" fmla="*/ 66 w 66"/>
                  <a:gd name="T1" fmla="*/ 0 h 67"/>
                  <a:gd name="T2" fmla="*/ 0 w 66"/>
                  <a:gd name="T3" fmla="*/ 0 h 67"/>
                  <a:gd name="T4" fmla="*/ 0 w 66"/>
                  <a:gd name="T5" fmla="*/ 67 h 67"/>
                  <a:gd name="T6" fmla="*/ 66 w 66"/>
                  <a:gd name="T7" fmla="*/ 0 h 67"/>
                </a:gdLst>
                <a:ahLst/>
                <a:cxnLst>
                  <a:cxn ang="0">
                    <a:pos x="T0" y="T1"/>
                  </a:cxn>
                  <a:cxn ang="0">
                    <a:pos x="T2" y="T3"/>
                  </a:cxn>
                  <a:cxn ang="0">
                    <a:pos x="T4" y="T5"/>
                  </a:cxn>
                  <a:cxn ang="0">
                    <a:pos x="T6" y="T7"/>
                  </a:cxn>
                </a:cxnLst>
                <a:rect l="0" t="0" r="r" b="b"/>
                <a:pathLst>
                  <a:path w="66" h="67">
                    <a:moveTo>
                      <a:pt x="66" y="0"/>
                    </a:moveTo>
                    <a:lnTo>
                      <a:pt x="0" y="0"/>
                    </a:lnTo>
                    <a:lnTo>
                      <a:pt x="0" y="67"/>
                    </a:lnTo>
                    <a:lnTo>
                      <a:pt x="66" y="0"/>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38"/>
              <p:cNvSpPr>
                <a:spLocks/>
              </p:cNvSpPr>
              <p:nvPr/>
            </p:nvSpPr>
            <p:spPr bwMode="auto">
              <a:xfrm>
                <a:off x="1399770" y="5603430"/>
                <a:ext cx="51142" cy="69738"/>
              </a:xfrm>
              <a:custGeom>
                <a:avLst/>
                <a:gdLst>
                  <a:gd name="T0" fmla="*/ 23 w 31"/>
                  <a:gd name="T1" fmla="*/ 7 h 42"/>
                  <a:gd name="T2" fmla="*/ 6 w 31"/>
                  <a:gd name="T3" fmla="*/ 4 h 42"/>
                  <a:gd name="T4" fmla="*/ 0 w 31"/>
                  <a:gd name="T5" fmla="*/ 33 h 42"/>
                  <a:gd name="T6" fmla="*/ 9 w 31"/>
                  <a:gd name="T7" fmla="*/ 42 h 42"/>
                  <a:gd name="T8" fmla="*/ 27 w 31"/>
                  <a:gd name="T9" fmla="*/ 24 h 42"/>
                  <a:gd name="T10" fmla="*/ 23 w 31"/>
                  <a:gd name="T11" fmla="*/ 7 h 42"/>
                </a:gdLst>
                <a:ahLst/>
                <a:cxnLst>
                  <a:cxn ang="0">
                    <a:pos x="T0" y="T1"/>
                  </a:cxn>
                  <a:cxn ang="0">
                    <a:pos x="T2" y="T3"/>
                  </a:cxn>
                  <a:cxn ang="0">
                    <a:pos x="T4" y="T5"/>
                  </a:cxn>
                  <a:cxn ang="0">
                    <a:pos x="T6" y="T7"/>
                  </a:cxn>
                  <a:cxn ang="0">
                    <a:pos x="T8" y="T9"/>
                  </a:cxn>
                  <a:cxn ang="0">
                    <a:pos x="T10" y="T11"/>
                  </a:cxn>
                </a:cxnLst>
                <a:rect l="0" t="0" r="r" b="b"/>
                <a:pathLst>
                  <a:path w="31" h="42">
                    <a:moveTo>
                      <a:pt x="23" y="7"/>
                    </a:moveTo>
                    <a:cubicBezTo>
                      <a:pt x="17" y="1"/>
                      <a:pt x="10" y="0"/>
                      <a:pt x="6" y="4"/>
                    </a:cubicBezTo>
                    <a:cubicBezTo>
                      <a:pt x="0" y="33"/>
                      <a:pt x="0" y="33"/>
                      <a:pt x="0" y="33"/>
                    </a:cubicBezTo>
                    <a:cubicBezTo>
                      <a:pt x="9" y="42"/>
                      <a:pt x="9" y="42"/>
                      <a:pt x="9" y="42"/>
                    </a:cubicBezTo>
                    <a:cubicBezTo>
                      <a:pt x="27" y="24"/>
                      <a:pt x="27" y="24"/>
                      <a:pt x="27" y="24"/>
                    </a:cubicBezTo>
                    <a:cubicBezTo>
                      <a:pt x="31" y="21"/>
                      <a:pt x="29" y="13"/>
                      <a:pt x="23" y="7"/>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39"/>
              <p:cNvSpPr>
                <a:spLocks/>
              </p:cNvSpPr>
              <p:nvPr/>
            </p:nvSpPr>
            <p:spPr bwMode="auto">
              <a:xfrm>
                <a:off x="1413718" y="5637524"/>
                <a:ext cx="69738" cy="49591"/>
              </a:xfrm>
              <a:custGeom>
                <a:avLst/>
                <a:gdLst>
                  <a:gd name="T0" fmla="*/ 35 w 42"/>
                  <a:gd name="T1" fmla="*/ 7 h 30"/>
                  <a:gd name="T2" fmla="*/ 18 w 42"/>
                  <a:gd name="T3" fmla="*/ 3 h 30"/>
                  <a:gd name="T4" fmla="*/ 0 w 42"/>
                  <a:gd name="T5" fmla="*/ 21 h 30"/>
                  <a:gd name="T6" fmla="*/ 9 w 42"/>
                  <a:gd name="T7" fmla="*/ 30 h 30"/>
                  <a:gd name="T8" fmla="*/ 39 w 42"/>
                  <a:gd name="T9" fmla="*/ 24 h 30"/>
                  <a:gd name="T10" fmla="*/ 35 w 42"/>
                  <a:gd name="T11" fmla="*/ 7 h 30"/>
                </a:gdLst>
                <a:ahLst/>
                <a:cxnLst>
                  <a:cxn ang="0">
                    <a:pos x="T0" y="T1"/>
                  </a:cxn>
                  <a:cxn ang="0">
                    <a:pos x="T2" y="T3"/>
                  </a:cxn>
                  <a:cxn ang="0">
                    <a:pos x="T4" y="T5"/>
                  </a:cxn>
                  <a:cxn ang="0">
                    <a:pos x="T6" y="T7"/>
                  </a:cxn>
                  <a:cxn ang="0">
                    <a:pos x="T8" y="T9"/>
                  </a:cxn>
                  <a:cxn ang="0">
                    <a:pos x="T10" y="T11"/>
                  </a:cxn>
                </a:cxnLst>
                <a:rect l="0" t="0" r="r" b="b"/>
                <a:pathLst>
                  <a:path w="42" h="30">
                    <a:moveTo>
                      <a:pt x="35" y="7"/>
                    </a:moveTo>
                    <a:cubicBezTo>
                      <a:pt x="29" y="1"/>
                      <a:pt x="22" y="0"/>
                      <a:pt x="18" y="3"/>
                    </a:cubicBezTo>
                    <a:cubicBezTo>
                      <a:pt x="0" y="21"/>
                      <a:pt x="0" y="21"/>
                      <a:pt x="0" y="21"/>
                    </a:cubicBezTo>
                    <a:cubicBezTo>
                      <a:pt x="9" y="30"/>
                      <a:pt x="9" y="30"/>
                      <a:pt x="9" y="30"/>
                    </a:cubicBezTo>
                    <a:cubicBezTo>
                      <a:pt x="39" y="24"/>
                      <a:pt x="39" y="24"/>
                      <a:pt x="39" y="24"/>
                    </a:cubicBezTo>
                    <a:cubicBezTo>
                      <a:pt x="42" y="20"/>
                      <a:pt x="41" y="13"/>
                      <a:pt x="35" y="7"/>
                    </a:cubicBezTo>
                    <a:close/>
                  </a:path>
                </a:pathLst>
              </a:custGeom>
              <a:solidFill>
                <a:schemeClr val="tx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0"/>
              <p:cNvSpPr>
                <a:spLocks/>
              </p:cNvSpPr>
              <p:nvPr/>
            </p:nvSpPr>
            <p:spPr bwMode="auto">
              <a:xfrm>
                <a:off x="1393572" y="5657671"/>
                <a:ext cx="20147" cy="37193"/>
              </a:xfrm>
              <a:custGeom>
                <a:avLst/>
                <a:gdLst>
                  <a:gd name="T0" fmla="*/ 4 w 13"/>
                  <a:gd name="T1" fmla="*/ 0 h 24"/>
                  <a:gd name="T2" fmla="*/ 0 w 13"/>
                  <a:gd name="T3" fmla="*/ 24 h 24"/>
                  <a:gd name="T4" fmla="*/ 13 w 13"/>
                  <a:gd name="T5" fmla="*/ 10 h 24"/>
                  <a:gd name="T6" fmla="*/ 4 w 13"/>
                  <a:gd name="T7" fmla="*/ 0 h 24"/>
                </a:gdLst>
                <a:ahLst/>
                <a:cxnLst>
                  <a:cxn ang="0">
                    <a:pos x="T0" y="T1"/>
                  </a:cxn>
                  <a:cxn ang="0">
                    <a:pos x="T2" y="T3"/>
                  </a:cxn>
                  <a:cxn ang="0">
                    <a:pos x="T4" y="T5"/>
                  </a:cxn>
                  <a:cxn ang="0">
                    <a:pos x="T6" y="T7"/>
                  </a:cxn>
                </a:cxnLst>
                <a:rect l="0" t="0" r="r" b="b"/>
                <a:pathLst>
                  <a:path w="13" h="24">
                    <a:moveTo>
                      <a:pt x="4" y="0"/>
                    </a:moveTo>
                    <a:lnTo>
                      <a:pt x="0" y="24"/>
                    </a:lnTo>
                    <a:lnTo>
                      <a:pt x="13" y="1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1"/>
              <p:cNvSpPr>
                <a:spLocks/>
              </p:cNvSpPr>
              <p:nvPr/>
            </p:nvSpPr>
            <p:spPr bwMode="auto">
              <a:xfrm>
                <a:off x="1393572" y="5673168"/>
                <a:ext cx="35644" cy="21696"/>
              </a:xfrm>
              <a:custGeom>
                <a:avLst/>
                <a:gdLst>
                  <a:gd name="T0" fmla="*/ 13 w 23"/>
                  <a:gd name="T1" fmla="*/ 0 h 14"/>
                  <a:gd name="T2" fmla="*/ 0 w 23"/>
                  <a:gd name="T3" fmla="*/ 14 h 14"/>
                  <a:gd name="T4" fmla="*/ 23 w 23"/>
                  <a:gd name="T5" fmla="*/ 9 h 14"/>
                  <a:gd name="T6" fmla="*/ 13 w 23"/>
                  <a:gd name="T7" fmla="*/ 0 h 14"/>
                </a:gdLst>
                <a:ahLst/>
                <a:cxnLst>
                  <a:cxn ang="0">
                    <a:pos x="T0" y="T1"/>
                  </a:cxn>
                  <a:cxn ang="0">
                    <a:pos x="T2" y="T3"/>
                  </a:cxn>
                  <a:cxn ang="0">
                    <a:pos x="T4" y="T5"/>
                  </a:cxn>
                  <a:cxn ang="0">
                    <a:pos x="T6" y="T7"/>
                  </a:cxn>
                </a:cxnLst>
                <a:rect l="0" t="0" r="r" b="b"/>
                <a:pathLst>
                  <a:path w="23" h="14">
                    <a:moveTo>
                      <a:pt x="13" y="0"/>
                    </a:moveTo>
                    <a:lnTo>
                      <a:pt x="0" y="14"/>
                    </a:lnTo>
                    <a:lnTo>
                      <a:pt x="23" y="9"/>
                    </a:lnTo>
                    <a:lnTo>
                      <a:pt x="13"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2"/>
              <p:cNvSpPr>
                <a:spLocks/>
              </p:cNvSpPr>
              <p:nvPr/>
            </p:nvSpPr>
            <p:spPr bwMode="auto">
              <a:xfrm>
                <a:off x="1409069" y="5403517"/>
                <a:ext cx="240207" cy="240207"/>
              </a:xfrm>
              <a:custGeom>
                <a:avLst/>
                <a:gdLst>
                  <a:gd name="T0" fmla="*/ 125 w 146"/>
                  <a:gd name="T1" fmla="*/ 0 h 146"/>
                  <a:gd name="T2" fmla="*/ 0 w 146"/>
                  <a:gd name="T3" fmla="*/ 126 h 146"/>
                  <a:gd name="T4" fmla="*/ 17 w 146"/>
                  <a:gd name="T5" fmla="*/ 129 h 146"/>
                  <a:gd name="T6" fmla="*/ 21 w 146"/>
                  <a:gd name="T7" fmla="*/ 146 h 146"/>
                  <a:gd name="T8" fmla="*/ 146 w 146"/>
                  <a:gd name="T9" fmla="*/ 21 h 146"/>
                  <a:gd name="T10" fmla="*/ 125 w 146"/>
                  <a:gd name="T11" fmla="*/ 0 h 146"/>
                </a:gdLst>
                <a:ahLst/>
                <a:cxnLst>
                  <a:cxn ang="0">
                    <a:pos x="T0" y="T1"/>
                  </a:cxn>
                  <a:cxn ang="0">
                    <a:pos x="T2" y="T3"/>
                  </a:cxn>
                  <a:cxn ang="0">
                    <a:pos x="T4" y="T5"/>
                  </a:cxn>
                  <a:cxn ang="0">
                    <a:pos x="T6" y="T7"/>
                  </a:cxn>
                  <a:cxn ang="0">
                    <a:pos x="T8" y="T9"/>
                  </a:cxn>
                  <a:cxn ang="0">
                    <a:pos x="T10" y="T11"/>
                  </a:cxn>
                </a:cxnLst>
                <a:rect l="0" t="0" r="r" b="b"/>
                <a:pathLst>
                  <a:path w="146" h="146">
                    <a:moveTo>
                      <a:pt x="125" y="0"/>
                    </a:moveTo>
                    <a:cubicBezTo>
                      <a:pt x="0" y="126"/>
                      <a:pt x="0" y="126"/>
                      <a:pt x="0" y="126"/>
                    </a:cubicBezTo>
                    <a:cubicBezTo>
                      <a:pt x="4" y="122"/>
                      <a:pt x="11" y="123"/>
                      <a:pt x="17" y="129"/>
                    </a:cubicBezTo>
                    <a:cubicBezTo>
                      <a:pt x="23" y="135"/>
                      <a:pt x="25" y="143"/>
                      <a:pt x="21" y="146"/>
                    </a:cubicBezTo>
                    <a:cubicBezTo>
                      <a:pt x="146" y="21"/>
                      <a:pt x="146" y="21"/>
                      <a:pt x="146" y="21"/>
                    </a:cubicBez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3"/>
              <p:cNvSpPr>
                <a:spLocks/>
              </p:cNvSpPr>
              <p:nvPr/>
            </p:nvSpPr>
            <p:spPr bwMode="auto">
              <a:xfrm>
                <a:off x="1443163" y="5437611"/>
                <a:ext cx="240207" cy="240207"/>
              </a:xfrm>
              <a:custGeom>
                <a:avLst/>
                <a:gdLst>
                  <a:gd name="T0" fmla="*/ 125 w 146"/>
                  <a:gd name="T1" fmla="*/ 0 h 146"/>
                  <a:gd name="T2" fmla="*/ 0 w 146"/>
                  <a:gd name="T3" fmla="*/ 125 h 146"/>
                  <a:gd name="T4" fmla="*/ 17 w 146"/>
                  <a:gd name="T5" fmla="*/ 129 h 146"/>
                  <a:gd name="T6" fmla="*/ 21 w 146"/>
                  <a:gd name="T7" fmla="*/ 146 h 146"/>
                  <a:gd name="T8" fmla="*/ 146 w 146"/>
                  <a:gd name="T9" fmla="*/ 21 h 146"/>
                  <a:gd name="T10" fmla="*/ 125 w 146"/>
                  <a:gd name="T11" fmla="*/ 0 h 146"/>
                </a:gdLst>
                <a:ahLst/>
                <a:cxnLst>
                  <a:cxn ang="0">
                    <a:pos x="T0" y="T1"/>
                  </a:cxn>
                  <a:cxn ang="0">
                    <a:pos x="T2" y="T3"/>
                  </a:cxn>
                  <a:cxn ang="0">
                    <a:pos x="T4" y="T5"/>
                  </a:cxn>
                  <a:cxn ang="0">
                    <a:pos x="T6" y="T7"/>
                  </a:cxn>
                  <a:cxn ang="0">
                    <a:pos x="T8" y="T9"/>
                  </a:cxn>
                  <a:cxn ang="0">
                    <a:pos x="T10" y="T11"/>
                  </a:cxn>
                </a:cxnLst>
                <a:rect l="0" t="0" r="r" b="b"/>
                <a:pathLst>
                  <a:path w="146" h="146">
                    <a:moveTo>
                      <a:pt x="125" y="0"/>
                    </a:moveTo>
                    <a:cubicBezTo>
                      <a:pt x="0" y="125"/>
                      <a:pt x="0" y="125"/>
                      <a:pt x="0" y="125"/>
                    </a:cubicBezTo>
                    <a:cubicBezTo>
                      <a:pt x="4" y="122"/>
                      <a:pt x="11" y="123"/>
                      <a:pt x="17" y="129"/>
                    </a:cubicBezTo>
                    <a:cubicBezTo>
                      <a:pt x="23" y="135"/>
                      <a:pt x="24" y="142"/>
                      <a:pt x="21" y="146"/>
                    </a:cubicBezTo>
                    <a:cubicBezTo>
                      <a:pt x="146" y="21"/>
                      <a:pt x="146" y="21"/>
                      <a:pt x="146" y="21"/>
                    </a:cubicBezTo>
                    <a:lnTo>
                      <a:pt x="125"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4"/>
              <p:cNvSpPr>
                <a:spLocks/>
              </p:cNvSpPr>
              <p:nvPr/>
            </p:nvSpPr>
            <p:spPr bwMode="auto">
              <a:xfrm>
                <a:off x="1624480" y="5321382"/>
                <a:ext cx="111580" cy="105381"/>
              </a:xfrm>
              <a:custGeom>
                <a:avLst/>
                <a:gdLst>
                  <a:gd name="T0" fmla="*/ 72 w 72"/>
                  <a:gd name="T1" fmla="*/ 19 h 68"/>
                  <a:gd name="T2" fmla="*/ 54 w 72"/>
                  <a:gd name="T3" fmla="*/ 0 h 68"/>
                  <a:gd name="T4" fmla="*/ 46 w 72"/>
                  <a:gd name="T5" fmla="*/ 0 h 68"/>
                  <a:gd name="T6" fmla="*/ 0 w 72"/>
                  <a:gd name="T7" fmla="*/ 46 h 68"/>
                  <a:gd name="T8" fmla="*/ 22 w 72"/>
                  <a:gd name="T9" fmla="*/ 68 h 68"/>
                  <a:gd name="T10" fmla="*/ 72 w 72"/>
                  <a:gd name="T11" fmla="*/ 19 h 68"/>
                </a:gdLst>
                <a:ahLst/>
                <a:cxnLst>
                  <a:cxn ang="0">
                    <a:pos x="T0" y="T1"/>
                  </a:cxn>
                  <a:cxn ang="0">
                    <a:pos x="T2" y="T3"/>
                  </a:cxn>
                  <a:cxn ang="0">
                    <a:pos x="T4" y="T5"/>
                  </a:cxn>
                  <a:cxn ang="0">
                    <a:pos x="T6" y="T7"/>
                  </a:cxn>
                  <a:cxn ang="0">
                    <a:pos x="T8" y="T9"/>
                  </a:cxn>
                  <a:cxn ang="0">
                    <a:pos x="T10" y="T11"/>
                  </a:cxn>
                </a:cxnLst>
                <a:rect l="0" t="0" r="r" b="b"/>
                <a:pathLst>
                  <a:path w="72" h="68">
                    <a:moveTo>
                      <a:pt x="72" y="19"/>
                    </a:moveTo>
                    <a:lnTo>
                      <a:pt x="54" y="0"/>
                    </a:lnTo>
                    <a:lnTo>
                      <a:pt x="46" y="0"/>
                    </a:lnTo>
                    <a:lnTo>
                      <a:pt x="0" y="46"/>
                    </a:lnTo>
                    <a:lnTo>
                      <a:pt x="22" y="68"/>
                    </a:lnTo>
                    <a:lnTo>
                      <a:pt x="72" y="1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5"/>
              <p:cNvSpPr>
                <a:spLocks/>
              </p:cNvSpPr>
              <p:nvPr/>
            </p:nvSpPr>
            <p:spPr bwMode="auto">
              <a:xfrm>
                <a:off x="1658574" y="5350827"/>
                <a:ext cx="105381" cy="111580"/>
              </a:xfrm>
              <a:custGeom>
                <a:avLst/>
                <a:gdLst>
                  <a:gd name="T0" fmla="*/ 23 w 68"/>
                  <a:gd name="T1" fmla="*/ 72 h 72"/>
                  <a:gd name="T2" fmla="*/ 68 w 68"/>
                  <a:gd name="T3" fmla="*/ 26 h 72"/>
                  <a:gd name="T4" fmla="*/ 68 w 68"/>
                  <a:gd name="T5" fmla="*/ 18 h 72"/>
                  <a:gd name="T6" fmla="*/ 50 w 68"/>
                  <a:gd name="T7" fmla="*/ 0 h 72"/>
                  <a:gd name="T8" fmla="*/ 0 w 68"/>
                  <a:gd name="T9" fmla="*/ 49 h 72"/>
                  <a:gd name="T10" fmla="*/ 23 w 68"/>
                  <a:gd name="T11" fmla="*/ 72 h 72"/>
                </a:gdLst>
                <a:ahLst/>
                <a:cxnLst>
                  <a:cxn ang="0">
                    <a:pos x="T0" y="T1"/>
                  </a:cxn>
                  <a:cxn ang="0">
                    <a:pos x="T2" y="T3"/>
                  </a:cxn>
                  <a:cxn ang="0">
                    <a:pos x="T4" y="T5"/>
                  </a:cxn>
                  <a:cxn ang="0">
                    <a:pos x="T6" y="T7"/>
                  </a:cxn>
                  <a:cxn ang="0">
                    <a:pos x="T8" y="T9"/>
                  </a:cxn>
                  <a:cxn ang="0">
                    <a:pos x="T10" y="T11"/>
                  </a:cxn>
                </a:cxnLst>
                <a:rect l="0" t="0" r="r" b="b"/>
                <a:pathLst>
                  <a:path w="68" h="72">
                    <a:moveTo>
                      <a:pt x="23" y="72"/>
                    </a:moveTo>
                    <a:lnTo>
                      <a:pt x="68" y="26"/>
                    </a:lnTo>
                    <a:lnTo>
                      <a:pt x="68" y="18"/>
                    </a:lnTo>
                    <a:lnTo>
                      <a:pt x="50" y="0"/>
                    </a:lnTo>
                    <a:lnTo>
                      <a:pt x="0" y="49"/>
                    </a:lnTo>
                    <a:lnTo>
                      <a:pt x="23" y="7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6"/>
              <p:cNvSpPr>
                <a:spLocks/>
              </p:cNvSpPr>
              <p:nvPr/>
            </p:nvSpPr>
            <p:spPr bwMode="auto">
              <a:xfrm>
                <a:off x="1615182" y="5392669"/>
                <a:ext cx="43392" cy="44942"/>
              </a:xfrm>
              <a:custGeom>
                <a:avLst/>
                <a:gdLst>
                  <a:gd name="T0" fmla="*/ 28 w 28"/>
                  <a:gd name="T1" fmla="*/ 22 h 29"/>
                  <a:gd name="T2" fmla="*/ 6 w 28"/>
                  <a:gd name="T3" fmla="*/ 0 h 29"/>
                  <a:gd name="T4" fmla="*/ 0 w 28"/>
                  <a:gd name="T5" fmla="*/ 7 h 29"/>
                  <a:gd name="T6" fmla="*/ 22 w 28"/>
                  <a:gd name="T7" fmla="*/ 29 h 29"/>
                  <a:gd name="T8" fmla="*/ 28 w 28"/>
                  <a:gd name="T9" fmla="*/ 22 h 29"/>
                </a:gdLst>
                <a:ahLst/>
                <a:cxnLst>
                  <a:cxn ang="0">
                    <a:pos x="T0" y="T1"/>
                  </a:cxn>
                  <a:cxn ang="0">
                    <a:pos x="T2" y="T3"/>
                  </a:cxn>
                  <a:cxn ang="0">
                    <a:pos x="T4" y="T5"/>
                  </a:cxn>
                  <a:cxn ang="0">
                    <a:pos x="T6" y="T7"/>
                  </a:cxn>
                  <a:cxn ang="0">
                    <a:pos x="T8" y="T9"/>
                  </a:cxn>
                </a:cxnLst>
                <a:rect l="0" t="0" r="r" b="b"/>
                <a:pathLst>
                  <a:path w="28" h="29">
                    <a:moveTo>
                      <a:pt x="28" y="22"/>
                    </a:moveTo>
                    <a:lnTo>
                      <a:pt x="6" y="0"/>
                    </a:lnTo>
                    <a:lnTo>
                      <a:pt x="0" y="7"/>
                    </a:lnTo>
                    <a:lnTo>
                      <a:pt x="22" y="29"/>
                    </a:lnTo>
                    <a:lnTo>
                      <a:pt x="28" y="22"/>
                    </a:ln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
              <p:cNvSpPr>
                <a:spLocks/>
              </p:cNvSpPr>
              <p:nvPr/>
            </p:nvSpPr>
            <p:spPr bwMode="auto">
              <a:xfrm>
                <a:off x="1649276" y="5426763"/>
                <a:ext cx="44942" cy="44942"/>
              </a:xfrm>
              <a:custGeom>
                <a:avLst/>
                <a:gdLst>
                  <a:gd name="T0" fmla="*/ 0 w 29"/>
                  <a:gd name="T1" fmla="*/ 7 h 29"/>
                  <a:gd name="T2" fmla="*/ 22 w 29"/>
                  <a:gd name="T3" fmla="*/ 29 h 29"/>
                  <a:gd name="T4" fmla="*/ 29 w 29"/>
                  <a:gd name="T5" fmla="*/ 23 h 29"/>
                  <a:gd name="T6" fmla="*/ 6 w 29"/>
                  <a:gd name="T7" fmla="*/ 0 h 29"/>
                  <a:gd name="T8" fmla="*/ 0 w 29"/>
                  <a:gd name="T9" fmla="*/ 7 h 29"/>
                </a:gdLst>
                <a:ahLst/>
                <a:cxnLst>
                  <a:cxn ang="0">
                    <a:pos x="T0" y="T1"/>
                  </a:cxn>
                  <a:cxn ang="0">
                    <a:pos x="T2" y="T3"/>
                  </a:cxn>
                  <a:cxn ang="0">
                    <a:pos x="T4" y="T5"/>
                  </a:cxn>
                  <a:cxn ang="0">
                    <a:pos x="T6" y="T7"/>
                  </a:cxn>
                  <a:cxn ang="0">
                    <a:pos x="T8" y="T9"/>
                  </a:cxn>
                </a:cxnLst>
                <a:rect l="0" t="0" r="r" b="b"/>
                <a:pathLst>
                  <a:path w="29" h="29">
                    <a:moveTo>
                      <a:pt x="0" y="7"/>
                    </a:moveTo>
                    <a:lnTo>
                      <a:pt x="22" y="29"/>
                    </a:lnTo>
                    <a:lnTo>
                      <a:pt x="29" y="23"/>
                    </a:lnTo>
                    <a:lnTo>
                      <a:pt x="6" y="0"/>
                    </a:lnTo>
                    <a:lnTo>
                      <a:pt x="0" y="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778765825"/>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10"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childTnLst>
                                </p:cTn>
                              </p:par>
                            </p:childTnLst>
                          </p:cTn>
                        </p:par>
                        <p:par>
                          <p:cTn id="16" fill="hold">
                            <p:stCondLst>
                              <p:cond delay="2250"/>
                            </p:stCondLst>
                            <p:childTnLst>
                              <p:par>
                                <p:cTn id="17" presetID="10" presetClass="entr" presetSubtype="0" fill="hold" grpId="0" nodeType="afterEffect">
                                  <p:stCondLst>
                                    <p:cond delay="0"/>
                                  </p:stCondLst>
                                  <p:childTnLst>
                                    <p:set>
                                      <p:cBhvr>
                                        <p:cTn id="18" dur="1" fill="hold">
                                          <p:stCondLst>
                                            <p:cond delay="0"/>
                                          </p:stCondLst>
                                        </p:cTn>
                                        <p:tgtEl>
                                          <p:spTgt spid="444"/>
                                        </p:tgtEl>
                                        <p:attrNameLst>
                                          <p:attrName>style.visibility</p:attrName>
                                        </p:attrNameLst>
                                      </p:cBhvr>
                                      <p:to>
                                        <p:strVal val="visible"/>
                                      </p:to>
                                    </p:set>
                                    <p:animEffect transition="in" filter="fade">
                                      <p:cBhvr>
                                        <p:cTn id="19" dur="250"/>
                                        <p:tgtEl>
                                          <p:spTgt spid="444"/>
                                        </p:tgtEl>
                                      </p:cBhvr>
                                    </p:animEffect>
                                  </p:childTnLst>
                                </p:cTn>
                              </p:par>
                            </p:childTnLst>
                          </p:cTn>
                        </p:par>
                        <p:par>
                          <p:cTn id="20" fill="hold">
                            <p:stCondLst>
                              <p:cond delay="2500"/>
                            </p:stCondLst>
                            <p:childTnLst>
                              <p:par>
                                <p:cTn id="21" presetID="22" presetClass="entr" presetSubtype="8" fill="hold" grpId="0" nodeType="afterEffect">
                                  <p:stCondLst>
                                    <p:cond delay="0"/>
                                  </p:stCondLst>
                                  <p:childTnLst>
                                    <p:set>
                                      <p:cBhvr>
                                        <p:cTn id="22" dur="1" fill="hold">
                                          <p:stCondLst>
                                            <p:cond delay="0"/>
                                          </p:stCondLst>
                                        </p:cTn>
                                        <p:tgtEl>
                                          <p:spTgt spid="360"/>
                                        </p:tgtEl>
                                        <p:attrNameLst>
                                          <p:attrName>style.visibility</p:attrName>
                                        </p:attrNameLst>
                                      </p:cBhvr>
                                      <p:to>
                                        <p:strVal val="visible"/>
                                      </p:to>
                                    </p:set>
                                    <p:animEffect transition="in" filter="wipe(left)">
                                      <p:cBhvr>
                                        <p:cTn id="23" dur="500"/>
                                        <p:tgtEl>
                                          <p:spTgt spid="360"/>
                                        </p:tgtEl>
                                      </p:cBhvr>
                                    </p:animEffect>
                                  </p:childTnLst>
                                </p:cTn>
                              </p:par>
                            </p:childTnLst>
                          </p:cTn>
                        </p:par>
                        <p:par>
                          <p:cTn id="24" fill="hold">
                            <p:stCondLst>
                              <p:cond delay="3000"/>
                            </p:stCondLst>
                            <p:childTnLst>
                              <p:par>
                                <p:cTn id="25" presetID="10" presetClass="entr" presetSubtype="0" fill="hold" grpId="0" nodeType="afterEffect">
                                  <p:stCondLst>
                                    <p:cond delay="0"/>
                                  </p:stCondLst>
                                  <p:childTnLst>
                                    <p:set>
                                      <p:cBhvr>
                                        <p:cTn id="26" dur="1" fill="hold">
                                          <p:stCondLst>
                                            <p:cond delay="0"/>
                                          </p:stCondLst>
                                        </p:cTn>
                                        <p:tgtEl>
                                          <p:spTgt spid="359"/>
                                        </p:tgtEl>
                                        <p:attrNameLst>
                                          <p:attrName>style.visibility</p:attrName>
                                        </p:attrNameLst>
                                      </p:cBhvr>
                                      <p:to>
                                        <p:strVal val="visible"/>
                                      </p:to>
                                    </p:set>
                                    <p:animEffect transition="in" filter="fade">
                                      <p:cBhvr>
                                        <p:cTn id="27" dur="500"/>
                                        <p:tgtEl>
                                          <p:spTgt spid="359"/>
                                        </p:tgtEl>
                                      </p:cBhvr>
                                    </p:animEffect>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40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359" grpId="0"/>
      <p:bldP spid="360" grpId="0"/>
      <p:bldP spid="44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flipV="1">
            <a:off x="0" y="1682203"/>
            <a:ext cx="12192000" cy="4810328"/>
          </a:xfrm>
          <a:prstGeom prst="rect">
            <a:avLst/>
          </a:prstGeom>
          <a:gradFill>
            <a:gsLst>
              <a:gs pos="12000">
                <a:srgbClr val="010101">
                  <a:alpha val="90000"/>
                </a:srgbClr>
              </a:gs>
              <a:gs pos="100000">
                <a:schemeClr val="bg2">
                  <a:lumMod val="50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1"/>
          <p:cNvGrpSpPr/>
          <p:nvPr/>
        </p:nvGrpSpPr>
        <p:grpSpPr>
          <a:xfrm>
            <a:off x="1139180" y="2562115"/>
            <a:ext cx="2607601" cy="3219287"/>
            <a:chOff x="1139180" y="2562115"/>
            <a:chExt cx="2607601" cy="3219287"/>
          </a:xfrm>
        </p:grpSpPr>
        <p:grpSp>
          <p:nvGrpSpPr>
            <p:cNvPr id="119" name="Group 118"/>
            <p:cNvGrpSpPr/>
            <p:nvPr/>
          </p:nvGrpSpPr>
          <p:grpSpPr>
            <a:xfrm>
              <a:off x="1139180" y="3063033"/>
              <a:ext cx="2607601" cy="2718369"/>
              <a:chOff x="9049367" y="1530188"/>
              <a:chExt cx="1239492" cy="3324073"/>
            </a:xfrm>
          </p:grpSpPr>
          <p:sp>
            <p:nvSpPr>
              <p:cNvPr id="120" name="TextBox 119"/>
              <p:cNvSpPr txBox="1"/>
              <p:nvPr/>
            </p:nvSpPr>
            <p:spPr>
              <a:xfrm>
                <a:off x="9069036" y="1530188"/>
                <a:ext cx="881232" cy="7150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3200" b="1" i="0" u="none" strike="noStrike" kern="1200" cap="none" spc="0" normalizeH="0" baseline="0" noProof="0" dirty="0">
                    <a:ln>
                      <a:noFill/>
                    </a:ln>
                    <a:solidFill>
                      <a:srgbClr val="B2D235"/>
                    </a:solidFill>
                    <a:effectLst/>
                    <a:uLnTx/>
                    <a:uFillTx/>
                    <a:latin typeface="Lato Black" panose="020F0A02020204030203" pitchFamily="34" charset="0"/>
                    <a:ea typeface="+mn-ea"/>
                    <a:cs typeface="+mn-cs"/>
                  </a:rPr>
                  <a:t>$65  M</a:t>
                </a:r>
                <a:endParaRPr kumimoji="0" lang="en-US" sz="3200" b="1" i="0" u="none" strike="noStrike" kern="1200" cap="none" spc="0" normalizeH="0" baseline="0" noProof="0" dirty="0">
                  <a:ln>
                    <a:noFill/>
                  </a:ln>
                  <a:solidFill>
                    <a:srgbClr val="B2D235"/>
                  </a:solidFill>
                  <a:effectLst/>
                  <a:uLnTx/>
                  <a:uFillTx/>
                  <a:latin typeface="Lato Black" panose="020F0A02020204030203" pitchFamily="34" charset="0"/>
                  <a:ea typeface="+mn-ea"/>
                  <a:cs typeface="+mn-cs"/>
                </a:endParaRPr>
              </a:p>
            </p:txBody>
          </p:sp>
          <p:sp>
            <p:nvSpPr>
              <p:cNvPr id="121" name="TextBox 120"/>
              <p:cNvSpPr txBox="1"/>
              <p:nvPr/>
            </p:nvSpPr>
            <p:spPr>
              <a:xfrm>
                <a:off x="9049367" y="3424112"/>
                <a:ext cx="1130829" cy="143014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400" b="0" i="0" u="none" strike="noStrike" kern="1200" cap="none" spc="0" normalizeH="0" baseline="0" noProof="0" dirty="0">
                    <a:ln>
                      <a:noFill/>
                    </a:ln>
                    <a:solidFill>
                      <a:prstClr val="white">
                        <a:lumMod val="95000"/>
                      </a:prstClr>
                    </a:solidFill>
                    <a:effectLst/>
                    <a:uLnTx/>
                    <a:uFillTx/>
                    <a:latin typeface="Lato Light" panose="020F0302020204030203" pitchFamily="34" charset="0"/>
                    <a:ea typeface="+mn-ea"/>
                    <a:cs typeface="+mn-cs"/>
                  </a:rPr>
                  <a:t>Lorem ipsum dolor sit amet put any thing here please have any idea whatever you like to write here please. Otherwise</a:t>
                </a:r>
                <a:endParaRPr kumimoji="0" lang="en-US" sz="1400" b="1" i="0" u="none" strike="noStrike" kern="1200" cap="none" spc="0" normalizeH="0" baseline="0" noProof="0" dirty="0">
                  <a:ln>
                    <a:noFill/>
                  </a:ln>
                  <a:solidFill>
                    <a:prstClr val="white">
                      <a:lumMod val="95000"/>
                    </a:prstClr>
                  </a:solidFill>
                  <a:effectLst/>
                  <a:uLnTx/>
                  <a:uFillTx/>
                  <a:latin typeface="Lato Light" panose="020F0302020204030203" pitchFamily="34" charset="0"/>
                  <a:ea typeface="+mn-ea"/>
                  <a:cs typeface="+mn-cs"/>
                </a:endParaRPr>
              </a:p>
            </p:txBody>
          </p:sp>
          <p:sp>
            <p:nvSpPr>
              <p:cNvPr id="122" name="TextBox 121"/>
              <p:cNvSpPr txBox="1"/>
              <p:nvPr/>
            </p:nvSpPr>
            <p:spPr>
              <a:xfrm>
                <a:off x="9064490" y="2212400"/>
                <a:ext cx="1224369" cy="101615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white">
                        <a:lumMod val="95000"/>
                      </a:prstClr>
                    </a:solidFill>
                    <a:effectLst/>
                    <a:uLnTx/>
                    <a:uFillTx/>
                    <a:latin typeface="Lato Light" panose="020F0302020204030203" pitchFamily="34" charset="0"/>
                    <a:ea typeface="+mn-ea"/>
                    <a:cs typeface="+mn-cs"/>
                  </a:rPr>
                  <a:t>Analysis: </a:t>
                </a:r>
                <a:r>
                  <a:rPr kumimoji="0" lang="id-ID" sz="1600" b="0" i="0" u="none" strike="noStrike" kern="1200" cap="none" spc="0" normalizeH="0" baseline="0" noProof="0" dirty="0">
                    <a:ln>
                      <a:noFill/>
                    </a:ln>
                    <a:solidFill>
                      <a:prstClr val="white">
                        <a:lumMod val="95000"/>
                      </a:prstClr>
                    </a:solidFill>
                    <a:effectLst/>
                    <a:uLnTx/>
                    <a:uFillTx/>
                    <a:latin typeface="Lato Light" panose="020F0302020204030203" pitchFamily="34" charset="0"/>
                    <a:ea typeface="+mn-ea"/>
                    <a:cs typeface="+mn-cs"/>
                  </a:rPr>
                  <a:t>Specify the subtitle you would like to place here please</a:t>
                </a:r>
                <a:endParaRPr kumimoji="0" lang="en-US" sz="1600" b="0" i="0" u="none" strike="noStrike" kern="1200" cap="none" spc="0" normalizeH="0" baseline="0" noProof="0" dirty="0">
                  <a:ln>
                    <a:noFill/>
                  </a:ln>
                  <a:solidFill>
                    <a:prstClr val="white">
                      <a:lumMod val="95000"/>
                    </a:prstClr>
                  </a:solidFill>
                  <a:effectLst/>
                  <a:uLnTx/>
                  <a:uFillTx/>
                  <a:latin typeface="Lato Light" panose="020F0302020204030203" pitchFamily="34" charset="0"/>
                  <a:ea typeface="+mn-ea"/>
                  <a:cs typeface="+mn-cs"/>
                </a:endParaRPr>
              </a:p>
            </p:txBody>
          </p:sp>
        </p:grpSp>
        <p:grpSp>
          <p:nvGrpSpPr>
            <p:cNvPr id="123" name="Group 122"/>
            <p:cNvGrpSpPr/>
            <p:nvPr/>
          </p:nvGrpSpPr>
          <p:grpSpPr>
            <a:xfrm rot="1800000">
              <a:off x="1344014" y="2562115"/>
              <a:ext cx="571238" cy="551125"/>
              <a:chOff x="1103775" y="5212902"/>
              <a:chExt cx="660180" cy="636935"/>
            </a:xfrm>
          </p:grpSpPr>
          <p:sp>
            <p:nvSpPr>
              <p:cNvPr id="124" name="Freeform 32"/>
              <p:cNvSpPr>
                <a:spLocks/>
              </p:cNvSpPr>
              <p:nvPr/>
            </p:nvSpPr>
            <p:spPr bwMode="auto">
              <a:xfrm>
                <a:off x="1103775" y="5212902"/>
                <a:ext cx="486612" cy="636935"/>
              </a:xfrm>
              <a:custGeom>
                <a:avLst/>
                <a:gdLst>
                  <a:gd name="T0" fmla="*/ 296 w 296"/>
                  <a:gd name="T1" fmla="*/ 366 h 387"/>
                  <a:gd name="T2" fmla="*/ 296 w 296"/>
                  <a:gd name="T3" fmla="*/ 22 h 387"/>
                  <a:gd name="T4" fmla="*/ 274 w 296"/>
                  <a:gd name="T5" fmla="*/ 0 h 387"/>
                  <a:gd name="T6" fmla="*/ 21 w 296"/>
                  <a:gd name="T7" fmla="*/ 0 h 387"/>
                  <a:gd name="T8" fmla="*/ 0 w 296"/>
                  <a:gd name="T9" fmla="*/ 22 h 387"/>
                  <a:gd name="T10" fmla="*/ 0 w 296"/>
                  <a:gd name="T11" fmla="*/ 366 h 387"/>
                  <a:gd name="T12" fmla="*/ 21 w 296"/>
                  <a:gd name="T13" fmla="*/ 387 h 387"/>
                  <a:gd name="T14" fmla="*/ 274 w 296"/>
                  <a:gd name="T15" fmla="*/ 387 h 387"/>
                  <a:gd name="T16" fmla="*/ 296 w 296"/>
                  <a:gd name="T17" fmla="*/ 36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387">
                    <a:moveTo>
                      <a:pt x="296" y="366"/>
                    </a:moveTo>
                    <a:cubicBezTo>
                      <a:pt x="296" y="22"/>
                      <a:pt x="296" y="22"/>
                      <a:pt x="296" y="22"/>
                    </a:cubicBezTo>
                    <a:cubicBezTo>
                      <a:pt x="296" y="10"/>
                      <a:pt x="286" y="0"/>
                      <a:pt x="274" y="0"/>
                    </a:cubicBezTo>
                    <a:cubicBezTo>
                      <a:pt x="21" y="0"/>
                      <a:pt x="21" y="0"/>
                      <a:pt x="21" y="0"/>
                    </a:cubicBezTo>
                    <a:cubicBezTo>
                      <a:pt x="9" y="0"/>
                      <a:pt x="0" y="10"/>
                      <a:pt x="0" y="22"/>
                    </a:cubicBezTo>
                    <a:cubicBezTo>
                      <a:pt x="0" y="366"/>
                      <a:pt x="0" y="366"/>
                      <a:pt x="0" y="366"/>
                    </a:cubicBezTo>
                    <a:cubicBezTo>
                      <a:pt x="0" y="378"/>
                      <a:pt x="9" y="387"/>
                      <a:pt x="21" y="387"/>
                    </a:cubicBezTo>
                    <a:cubicBezTo>
                      <a:pt x="274" y="387"/>
                      <a:pt x="274" y="387"/>
                      <a:pt x="274" y="387"/>
                    </a:cubicBezTo>
                    <a:cubicBezTo>
                      <a:pt x="286" y="387"/>
                      <a:pt x="296" y="378"/>
                      <a:pt x="296" y="366"/>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33"/>
              <p:cNvSpPr>
                <a:spLocks/>
              </p:cNvSpPr>
              <p:nvPr/>
            </p:nvSpPr>
            <p:spPr bwMode="auto">
              <a:xfrm>
                <a:off x="1353279" y="5290387"/>
                <a:ext cx="190616" cy="485062"/>
              </a:xfrm>
              <a:custGeom>
                <a:avLst/>
                <a:gdLst>
                  <a:gd name="T0" fmla="*/ 122 w 123"/>
                  <a:gd name="T1" fmla="*/ 246 h 313"/>
                  <a:gd name="T2" fmla="*/ 123 w 123"/>
                  <a:gd name="T3" fmla="*/ 248 h 313"/>
                  <a:gd name="T4" fmla="*/ 123 w 123"/>
                  <a:gd name="T5" fmla="*/ 0 h 313"/>
                  <a:gd name="T6" fmla="*/ 0 w 123"/>
                  <a:gd name="T7" fmla="*/ 0 h 313"/>
                  <a:gd name="T8" fmla="*/ 0 w 123"/>
                  <a:gd name="T9" fmla="*/ 313 h 313"/>
                  <a:gd name="T10" fmla="*/ 56 w 123"/>
                  <a:gd name="T11" fmla="*/ 313 h 313"/>
                  <a:gd name="T12" fmla="*/ 122 w 123"/>
                  <a:gd name="T13" fmla="*/ 246 h 313"/>
                </a:gdLst>
                <a:ahLst/>
                <a:cxnLst>
                  <a:cxn ang="0">
                    <a:pos x="T0" y="T1"/>
                  </a:cxn>
                  <a:cxn ang="0">
                    <a:pos x="T2" y="T3"/>
                  </a:cxn>
                  <a:cxn ang="0">
                    <a:pos x="T4" y="T5"/>
                  </a:cxn>
                  <a:cxn ang="0">
                    <a:pos x="T6" y="T7"/>
                  </a:cxn>
                  <a:cxn ang="0">
                    <a:pos x="T8" y="T9"/>
                  </a:cxn>
                  <a:cxn ang="0">
                    <a:pos x="T10" y="T11"/>
                  </a:cxn>
                  <a:cxn ang="0">
                    <a:pos x="T12" y="T13"/>
                  </a:cxn>
                </a:cxnLst>
                <a:rect l="0" t="0" r="r" b="b"/>
                <a:pathLst>
                  <a:path w="123" h="313">
                    <a:moveTo>
                      <a:pt x="122" y="246"/>
                    </a:moveTo>
                    <a:lnTo>
                      <a:pt x="123" y="248"/>
                    </a:lnTo>
                    <a:lnTo>
                      <a:pt x="123" y="0"/>
                    </a:lnTo>
                    <a:lnTo>
                      <a:pt x="0" y="0"/>
                    </a:lnTo>
                    <a:lnTo>
                      <a:pt x="0" y="313"/>
                    </a:lnTo>
                    <a:lnTo>
                      <a:pt x="56" y="313"/>
                    </a:lnTo>
                    <a:lnTo>
                      <a:pt x="122" y="246"/>
                    </a:ln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Rectangle 34"/>
              <p:cNvSpPr>
                <a:spLocks noChangeArrowheads="1"/>
              </p:cNvSpPr>
              <p:nvPr/>
            </p:nvSpPr>
            <p:spPr bwMode="auto">
              <a:xfrm>
                <a:off x="1162664" y="5290387"/>
                <a:ext cx="190616" cy="485062"/>
              </a:xfrm>
              <a:prstGeom prst="rect">
                <a:avLst/>
              </a:pr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35"/>
              <p:cNvSpPr>
                <a:spLocks noEditPoints="1"/>
              </p:cNvSpPr>
              <p:nvPr/>
            </p:nvSpPr>
            <p:spPr bwMode="auto">
              <a:xfrm>
                <a:off x="1192108" y="5352376"/>
                <a:ext cx="72837" cy="361085"/>
              </a:xfrm>
              <a:custGeom>
                <a:avLst/>
                <a:gdLst>
                  <a:gd name="T0" fmla="*/ 12 w 44"/>
                  <a:gd name="T1" fmla="*/ 0 h 220"/>
                  <a:gd name="T2" fmla="*/ 0 w 44"/>
                  <a:gd name="T3" fmla="*/ 32 h 220"/>
                  <a:gd name="T4" fmla="*/ 32 w 44"/>
                  <a:gd name="T5" fmla="*/ 44 h 220"/>
                  <a:gd name="T6" fmla="*/ 44 w 44"/>
                  <a:gd name="T7" fmla="*/ 12 h 220"/>
                  <a:gd name="T8" fmla="*/ 37 w 44"/>
                  <a:gd name="T9" fmla="*/ 32 h 220"/>
                  <a:gd name="T10" fmla="*/ 12 w 44"/>
                  <a:gd name="T11" fmla="*/ 37 h 220"/>
                  <a:gd name="T12" fmla="*/ 8 w 44"/>
                  <a:gd name="T13" fmla="*/ 12 h 220"/>
                  <a:gd name="T14" fmla="*/ 32 w 44"/>
                  <a:gd name="T15" fmla="*/ 7 h 220"/>
                  <a:gd name="T16" fmla="*/ 37 w 44"/>
                  <a:gd name="T17" fmla="*/ 32 h 220"/>
                  <a:gd name="T18" fmla="*/ 12 w 44"/>
                  <a:gd name="T19" fmla="*/ 59 h 220"/>
                  <a:gd name="T20" fmla="*/ 0 w 44"/>
                  <a:gd name="T21" fmla="*/ 91 h 220"/>
                  <a:gd name="T22" fmla="*/ 32 w 44"/>
                  <a:gd name="T23" fmla="*/ 103 h 220"/>
                  <a:gd name="T24" fmla="*/ 44 w 44"/>
                  <a:gd name="T25" fmla="*/ 71 h 220"/>
                  <a:gd name="T26" fmla="*/ 37 w 44"/>
                  <a:gd name="T27" fmla="*/ 91 h 220"/>
                  <a:gd name="T28" fmla="*/ 12 w 44"/>
                  <a:gd name="T29" fmla="*/ 95 h 220"/>
                  <a:gd name="T30" fmla="*/ 8 w 44"/>
                  <a:gd name="T31" fmla="*/ 71 h 220"/>
                  <a:gd name="T32" fmla="*/ 32 w 44"/>
                  <a:gd name="T33" fmla="*/ 66 h 220"/>
                  <a:gd name="T34" fmla="*/ 37 w 44"/>
                  <a:gd name="T35" fmla="*/ 91 h 220"/>
                  <a:gd name="T36" fmla="*/ 12 w 44"/>
                  <a:gd name="T37" fmla="*/ 117 h 220"/>
                  <a:gd name="T38" fmla="*/ 0 w 44"/>
                  <a:gd name="T39" fmla="*/ 149 h 220"/>
                  <a:gd name="T40" fmla="*/ 32 w 44"/>
                  <a:gd name="T41" fmla="*/ 161 h 220"/>
                  <a:gd name="T42" fmla="*/ 44 w 44"/>
                  <a:gd name="T43" fmla="*/ 129 h 220"/>
                  <a:gd name="T44" fmla="*/ 37 w 44"/>
                  <a:gd name="T45" fmla="*/ 149 h 220"/>
                  <a:gd name="T46" fmla="*/ 12 w 44"/>
                  <a:gd name="T47" fmla="*/ 154 h 220"/>
                  <a:gd name="T48" fmla="*/ 8 w 44"/>
                  <a:gd name="T49" fmla="*/ 129 h 220"/>
                  <a:gd name="T50" fmla="*/ 32 w 44"/>
                  <a:gd name="T51" fmla="*/ 125 h 220"/>
                  <a:gd name="T52" fmla="*/ 37 w 44"/>
                  <a:gd name="T53" fmla="*/ 149 h 220"/>
                  <a:gd name="T54" fmla="*/ 12 w 44"/>
                  <a:gd name="T55" fmla="*/ 176 h 220"/>
                  <a:gd name="T56" fmla="*/ 0 w 44"/>
                  <a:gd name="T57" fmla="*/ 208 h 220"/>
                  <a:gd name="T58" fmla="*/ 32 w 44"/>
                  <a:gd name="T59" fmla="*/ 220 h 220"/>
                  <a:gd name="T60" fmla="*/ 44 w 44"/>
                  <a:gd name="T61" fmla="*/ 188 h 220"/>
                  <a:gd name="T62" fmla="*/ 37 w 44"/>
                  <a:gd name="T63" fmla="*/ 208 h 220"/>
                  <a:gd name="T64" fmla="*/ 12 w 44"/>
                  <a:gd name="T65" fmla="*/ 213 h 220"/>
                  <a:gd name="T66" fmla="*/ 8 w 44"/>
                  <a:gd name="T67" fmla="*/ 188 h 220"/>
                  <a:gd name="T68" fmla="*/ 32 w 44"/>
                  <a:gd name="T69" fmla="*/ 183 h 220"/>
                  <a:gd name="T70" fmla="*/ 37 w 44"/>
                  <a:gd name="T71" fmla="*/ 20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220">
                    <a:moveTo>
                      <a:pt x="32" y="0"/>
                    </a:moveTo>
                    <a:cubicBezTo>
                      <a:pt x="12" y="0"/>
                      <a:pt x="12" y="0"/>
                      <a:pt x="12" y="0"/>
                    </a:cubicBezTo>
                    <a:cubicBezTo>
                      <a:pt x="6" y="0"/>
                      <a:pt x="0" y="5"/>
                      <a:pt x="0" y="12"/>
                    </a:cubicBezTo>
                    <a:cubicBezTo>
                      <a:pt x="0" y="32"/>
                      <a:pt x="0" y="32"/>
                      <a:pt x="0" y="32"/>
                    </a:cubicBezTo>
                    <a:cubicBezTo>
                      <a:pt x="0" y="39"/>
                      <a:pt x="6" y="44"/>
                      <a:pt x="12" y="44"/>
                    </a:cubicBezTo>
                    <a:cubicBezTo>
                      <a:pt x="32" y="44"/>
                      <a:pt x="32" y="44"/>
                      <a:pt x="32" y="44"/>
                    </a:cubicBezTo>
                    <a:cubicBezTo>
                      <a:pt x="39" y="44"/>
                      <a:pt x="44" y="39"/>
                      <a:pt x="44" y="32"/>
                    </a:cubicBezTo>
                    <a:cubicBezTo>
                      <a:pt x="44" y="12"/>
                      <a:pt x="44" y="12"/>
                      <a:pt x="44" y="12"/>
                    </a:cubicBezTo>
                    <a:cubicBezTo>
                      <a:pt x="44" y="5"/>
                      <a:pt x="39" y="0"/>
                      <a:pt x="32" y="0"/>
                    </a:cubicBezTo>
                    <a:close/>
                    <a:moveTo>
                      <a:pt x="37" y="32"/>
                    </a:moveTo>
                    <a:cubicBezTo>
                      <a:pt x="37" y="35"/>
                      <a:pt x="35" y="37"/>
                      <a:pt x="32" y="37"/>
                    </a:cubicBezTo>
                    <a:cubicBezTo>
                      <a:pt x="12" y="37"/>
                      <a:pt x="12" y="37"/>
                      <a:pt x="12" y="37"/>
                    </a:cubicBezTo>
                    <a:cubicBezTo>
                      <a:pt x="10" y="37"/>
                      <a:pt x="8" y="35"/>
                      <a:pt x="8" y="32"/>
                    </a:cubicBezTo>
                    <a:cubicBezTo>
                      <a:pt x="8" y="12"/>
                      <a:pt x="8" y="12"/>
                      <a:pt x="8" y="12"/>
                    </a:cubicBezTo>
                    <a:cubicBezTo>
                      <a:pt x="8" y="9"/>
                      <a:pt x="10" y="7"/>
                      <a:pt x="12" y="7"/>
                    </a:cubicBezTo>
                    <a:cubicBezTo>
                      <a:pt x="32" y="7"/>
                      <a:pt x="32" y="7"/>
                      <a:pt x="32" y="7"/>
                    </a:cubicBezTo>
                    <a:cubicBezTo>
                      <a:pt x="35" y="7"/>
                      <a:pt x="37" y="9"/>
                      <a:pt x="37" y="12"/>
                    </a:cubicBezTo>
                    <a:lnTo>
                      <a:pt x="37" y="32"/>
                    </a:lnTo>
                    <a:close/>
                    <a:moveTo>
                      <a:pt x="32" y="59"/>
                    </a:moveTo>
                    <a:cubicBezTo>
                      <a:pt x="12" y="59"/>
                      <a:pt x="12" y="59"/>
                      <a:pt x="12" y="59"/>
                    </a:cubicBezTo>
                    <a:cubicBezTo>
                      <a:pt x="6" y="59"/>
                      <a:pt x="0" y="64"/>
                      <a:pt x="0" y="71"/>
                    </a:cubicBezTo>
                    <a:cubicBezTo>
                      <a:pt x="0" y="91"/>
                      <a:pt x="0" y="91"/>
                      <a:pt x="0" y="91"/>
                    </a:cubicBezTo>
                    <a:cubicBezTo>
                      <a:pt x="0" y="97"/>
                      <a:pt x="6" y="103"/>
                      <a:pt x="12" y="103"/>
                    </a:cubicBezTo>
                    <a:cubicBezTo>
                      <a:pt x="32" y="103"/>
                      <a:pt x="32" y="103"/>
                      <a:pt x="32" y="103"/>
                    </a:cubicBezTo>
                    <a:cubicBezTo>
                      <a:pt x="39" y="103"/>
                      <a:pt x="44" y="97"/>
                      <a:pt x="44" y="91"/>
                    </a:cubicBezTo>
                    <a:cubicBezTo>
                      <a:pt x="44" y="71"/>
                      <a:pt x="44" y="71"/>
                      <a:pt x="44" y="71"/>
                    </a:cubicBezTo>
                    <a:cubicBezTo>
                      <a:pt x="44" y="64"/>
                      <a:pt x="39" y="59"/>
                      <a:pt x="32" y="59"/>
                    </a:cubicBezTo>
                    <a:close/>
                    <a:moveTo>
                      <a:pt x="37" y="91"/>
                    </a:moveTo>
                    <a:cubicBezTo>
                      <a:pt x="37" y="93"/>
                      <a:pt x="35" y="95"/>
                      <a:pt x="32" y="95"/>
                    </a:cubicBezTo>
                    <a:cubicBezTo>
                      <a:pt x="12" y="95"/>
                      <a:pt x="12" y="95"/>
                      <a:pt x="12" y="95"/>
                    </a:cubicBezTo>
                    <a:cubicBezTo>
                      <a:pt x="10" y="95"/>
                      <a:pt x="8" y="93"/>
                      <a:pt x="8" y="91"/>
                    </a:cubicBezTo>
                    <a:cubicBezTo>
                      <a:pt x="8" y="71"/>
                      <a:pt x="8" y="71"/>
                      <a:pt x="8" y="71"/>
                    </a:cubicBezTo>
                    <a:cubicBezTo>
                      <a:pt x="8" y="68"/>
                      <a:pt x="10" y="66"/>
                      <a:pt x="12" y="66"/>
                    </a:cubicBezTo>
                    <a:cubicBezTo>
                      <a:pt x="32" y="66"/>
                      <a:pt x="32" y="66"/>
                      <a:pt x="32" y="66"/>
                    </a:cubicBezTo>
                    <a:cubicBezTo>
                      <a:pt x="35" y="66"/>
                      <a:pt x="37" y="68"/>
                      <a:pt x="37" y="71"/>
                    </a:cubicBezTo>
                    <a:lnTo>
                      <a:pt x="37" y="91"/>
                    </a:lnTo>
                    <a:close/>
                    <a:moveTo>
                      <a:pt x="32" y="117"/>
                    </a:moveTo>
                    <a:cubicBezTo>
                      <a:pt x="12" y="117"/>
                      <a:pt x="12" y="117"/>
                      <a:pt x="12" y="117"/>
                    </a:cubicBezTo>
                    <a:cubicBezTo>
                      <a:pt x="6" y="117"/>
                      <a:pt x="0" y="123"/>
                      <a:pt x="0" y="129"/>
                    </a:cubicBezTo>
                    <a:cubicBezTo>
                      <a:pt x="0" y="149"/>
                      <a:pt x="0" y="149"/>
                      <a:pt x="0" y="149"/>
                    </a:cubicBezTo>
                    <a:cubicBezTo>
                      <a:pt x="0" y="156"/>
                      <a:pt x="6" y="161"/>
                      <a:pt x="12" y="161"/>
                    </a:cubicBezTo>
                    <a:cubicBezTo>
                      <a:pt x="32" y="161"/>
                      <a:pt x="32" y="161"/>
                      <a:pt x="32" y="161"/>
                    </a:cubicBezTo>
                    <a:cubicBezTo>
                      <a:pt x="39" y="161"/>
                      <a:pt x="44" y="156"/>
                      <a:pt x="44" y="149"/>
                    </a:cubicBezTo>
                    <a:cubicBezTo>
                      <a:pt x="44" y="129"/>
                      <a:pt x="44" y="129"/>
                      <a:pt x="44" y="129"/>
                    </a:cubicBezTo>
                    <a:cubicBezTo>
                      <a:pt x="44" y="123"/>
                      <a:pt x="39" y="117"/>
                      <a:pt x="32" y="117"/>
                    </a:cubicBezTo>
                    <a:close/>
                    <a:moveTo>
                      <a:pt x="37" y="149"/>
                    </a:moveTo>
                    <a:cubicBezTo>
                      <a:pt x="37" y="152"/>
                      <a:pt x="35" y="154"/>
                      <a:pt x="32" y="154"/>
                    </a:cubicBezTo>
                    <a:cubicBezTo>
                      <a:pt x="12" y="154"/>
                      <a:pt x="12" y="154"/>
                      <a:pt x="12" y="154"/>
                    </a:cubicBezTo>
                    <a:cubicBezTo>
                      <a:pt x="10" y="154"/>
                      <a:pt x="8" y="152"/>
                      <a:pt x="8" y="149"/>
                    </a:cubicBezTo>
                    <a:cubicBezTo>
                      <a:pt x="8" y="129"/>
                      <a:pt x="8" y="129"/>
                      <a:pt x="8" y="129"/>
                    </a:cubicBezTo>
                    <a:cubicBezTo>
                      <a:pt x="8" y="127"/>
                      <a:pt x="10" y="125"/>
                      <a:pt x="12" y="125"/>
                    </a:cubicBezTo>
                    <a:cubicBezTo>
                      <a:pt x="32" y="125"/>
                      <a:pt x="32" y="125"/>
                      <a:pt x="32" y="125"/>
                    </a:cubicBezTo>
                    <a:cubicBezTo>
                      <a:pt x="35" y="125"/>
                      <a:pt x="37" y="127"/>
                      <a:pt x="37" y="129"/>
                    </a:cubicBezTo>
                    <a:lnTo>
                      <a:pt x="37" y="149"/>
                    </a:lnTo>
                    <a:close/>
                    <a:moveTo>
                      <a:pt x="32" y="176"/>
                    </a:moveTo>
                    <a:cubicBezTo>
                      <a:pt x="12" y="176"/>
                      <a:pt x="12" y="176"/>
                      <a:pt x="12" y="176"/>
                    </a:cubicBezTo>
                    <a:cubicBezTo>
                      <a:pt x="6" y="176"/>
                      <a:pt x="0" y="181"/>
                      <a:pt x="0" y="188"/>
                    </a:cubicBezTo>
                    <a:cubicBezTo>
                      <a:pt x="0" y="208"/>
                      <a:pt x="0" y="208"/>
                      <a:pt x="0" y="208"/>
                    </a:cubicBezTo>
                    <a:cubicBezTo>
                      <a:pt x="0" y="215"/>
                      <a:pt x="6" y="220"/>
                      <a:pt x="12" y="220"/>
                    </a:cubicBezTo>
                    <a:cubicBezTo>
                      <a:pt x="32" y="220"/>
                      <a:pt x="32" y="220"/>
                      <a:pt x="32" y="220"/>
                    </a:cubicBezTo>
                    <a:cubicBezTo>
                      <a:pt x="39" y="220"/>
                      <a:pt x="44" y="215"/>
                      <a:pt x="44" y="208"/>
                    </a:cubicBezTo>
                    <a:cubicBezTo>
                      <a:pt x="44" y="188"/>
                      <a:pt x="44" y="188"/>
                      <a:pt x="44" y="188"/>
                    </a:cubicBezTo>
                    <a:cubicBezTo>
                      <a:pt x="44" y="181"/>
                      <a:pt x="39" y="176"/>
                      <a:pt x="32" y="176"/>
                    </a:cubicBezTo>
                    <a:close/>
                    <a:moveTo>
                      <a:pt x="37" y="208"/>
                    </a:moveTo>
                    <a:cubicBezTo>
                      <a:pt x="37" y="211"/>
                      <a:pt x="35" y="213"/>
                      <a:pt x="32" y="213"/>
                    </a:cubicBezTo>
                    <a:cubicBezTo>
                      <a:pt x="12" y="213"/>
                      <a:pt x="12" y="213"/>
                      <a:pt x="12" y="213"/>
                    </a:cubicBezTo>
                    <a:cubicBezTo>
                      <a:pt x="10" y="213"/>
                      <a:pt x="8" y="211"/>
                      <a:pt x="8" y="208"/>
                    </a:cubicBezTo>
                    <a:cubicBezTo>
                      <a:pt x="8" y="188"/>
                      <a:pt x="8" y="188"/>
                      <a:pt x="8" y="188"/>
                    </a:cubicBezTo>
                    <a:cubicBezTo>
                      <a:pt x="8" y="185"/>
                      <a:pt x="10" y="183"/>
                      <a:pt x="12" y="183"/>
                    </a:cubicBezTo>
                    <a:cubicBezTo>
                      <a:pt x="32" y="183"/>
                      <a:pt x="32" y="183"/>
                      <a:pt x="32" y="183"/>
                    </a:cubicBezTo>
                    <a:cubicBezTo>
                      <a:pt x="35" y="183"/>
                      <a:pt x="37" y="185"/>
                      <a:pt x="37" y="188"/>
                    </a:cubicBezTo>
                    <a:lnTo>
                      <a:pt x="37" y="208"/>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36"/>
              <p:cNvSpPr>
                <a:spLocks noEditPoints="1"/>
              </p:cNvSpPr>
              <p:nvPr/>
            </p:nvSpPr>
            <p:spPr bwMode="auto">
              <a:xfrm>
                <a:off x="1292840" y="5415915"/>
                <a:ext cx="209212" cy="294446"/>
              </a:xfrm>
              <a:custGeom>
                <a:avLst/>
                <a:gdLst>
                  <a:gd name="T0" fmla="*/ 135 w 135"/>
                  <a:gd name="T1" fmla="*/ 0 h 190"/>
                  <a:gd name="T2" fmla="*/ 135 w 135"/>
                  <a:gd name="T3" fmla="*/ 3 h 190"/>
                  <a:gd name="T4" fmla="*/ 0 w 135"/>
                  <a:gd name="T5" fmla="*/ 3 h 190"/>
                  <a:gd name="T6" fmla="*/ 0 w 135"/>
                  <a:gd name="T7" fmla="*/ 0 h 190"/>
                  <a:gd name="T8" fmla="*/ 135 w 135"/>
                  <a:gd name="T9" fmla="*/ 0 h 190"/>
                  <a:gd name="T10" fmla="*/ 0 w 135"/>
                  <a:gd name="T11" fmla="*/ 66 h 190"/>
                  <a:gd name="T12" fmla="*/ 135 w 135"/>
                  <a:gd name="T13" fmla="*/ 66 h 190"/>
                  <a:gd name="T14" fmla="*/ 135 w 135"/>
                  <a:gd name="T15" fmla="*/ 62 h 190"/>
                  <a:gd name="T16" fmla="*/ 0 w 135"/>
                  <a:gd name="T17" fmla="*/ 62 h 190"/>
                  <a:gd name="T18" fmla="*/ 0 w 135"/>
                  <a:gd name="T19" fmla="*/ 66 h 190"/>
                  <a:gd name="T20" fmla="*/ 0 w 135"/>
                  <a:gd name="T21" fmla="*/ 127 h 190"/>
                  <a:gd name="T22" fmla="*/ 135 w 135"/>
                  <a:gd name="T23" fmla="*/ 127 h 190"/>
                  <a:gd name="T24" fmla="*/ 135 w 135"/>
                  <a:gd name="T25" fmla="*/ 124 h 190"/>
                  <a:gd name="T26" fmla="*/ 0 w 135"/>
                  <a:gd name="T27" fmla="*/ 124 h 190"/>
                  <a:gd name="T28" fmla="*/ 0 w 135"/>
                  <a:gd name="T29" fmla="*/ 127 h 190"/>
                  <a:gd name="T30" fmla="*/ 0 w 135"/>
                  <a:gd name="T31" fmla="*/ 190 h 190"/>
                  <a:gd name="T32" fmla="*/ 135 w 135"/>
                  <a:gd name="T33" fmla="*/ 190 h 190"/>
                  <a:gd name="T34" fmla="*/ 135 w 135"/>
                  <a:gd name="T35" fmla="*/ 186 h 190"/>
                  <a:gd name="T36" fmla="*/ 0 w 135"/>
                  <a:gd name="T37" fmla="*/ 186 h 190"/>
                  <a:gd name="T38" fmla="*/ 0 w 135"/>
                  <a:gd name="T3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190">
                    <a:moveTo>
                      <a:pt x="135" y="0"/>
                    </a:moveTo>
                    <a:lnTo>
                      <a:pt x="135" y="3"/>
                    </a:lnTo>
                    <a:lnTo>
                      <a:pt x="0" y="3"/>
                    </a:lnTo>
                    <a:lnTo>
                      <a:pt x="0" y="0"/>
                    </a:lnTo>
                    <a:lnTo>
                      <a:pt x="135" y="0"/>
                    </a:lnTo>
                    <a:close/>
                    <a:moveTo>
                      <a:pt x="0" y="66"/>
                    </a:moveTo>
                    <a:lnTo>
                      <a:pt x="135" y="66"/>
                    </a:lnTo>
                    <a:lnTo>
                      <a:pt x="135" y="62"/>
                    </a:lnTo>
                    <a:lnTo>
                      <a:pt x="0" y="62"/>
                    </a:lnTo>
                    <a:lnTo>
                      <a:pt x="0" y="66"/>
                    </a:lnTo>
                    <a:close/>
                    <a:moveTo>
                      <a:pt x="0" y="127"/>
                    </a:moveTo>
                    <a:lnTo>
                      <a:pt x="135" y="127"/>
                    </a:lnTo>
                    <a:lnTo>
                      <a:pt x="135" y="124"/>
                    </a:lnTo>
                    <a:lnTo>
                      <a:pt x="0" y="124"/>
                    </a:lnTo>
                    <a:lnTo>
                      <a:pt x="0" y="127"/>
                    </a:lnTo>
                    <a:close/>
                    <a:moveTo>
                      <a:pt x="0" y="190"/>
                    </a:moveTo>
                    <a:lnTo>
                      <a:pt x="135" y="190"/>
                    </a:lnTo>
                    <a:lnTo>
                      <a:pt x="135" y="186"/>
                    </a:lnTo>
                    <a:lnTo>
                      <a:pt x="0" y="186"/>
                    </a:lnTo>
                    <a:lnTo>
                      <a:pt x="0" y="19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37"/>
              <p:cNvSpPr>
                <a:spLocks/>
              </p:cNvSpPr>
              <p:nvPr/>
            </p:nvSpPr>
            <p:spPr bwMode="auto">
              <a:xfrm>
                <a:off x="1440063" y="5671618"/>
                <a:ext cx="102281" cy="103831"/>
              </a:xfrm>
              <a:custGeom>
                <a:avLst/>
                <a:gdLst>
                  <a:gd name="T0" fmla="*/ 66 w 66"/>
                  <a:gd name="T1" fmla="*/ 0 h 67"/>
                  <a:gd name="T2" fmla="*/ 0 w 66"/>
                  <a:gd name="T3" fmla="*/ 0 h 67"/>
                  <a:gd name="T4" fmla="*/ 0 w 66"/>
                  <a:gd name="T5" fmla="*/ 67 h 67"/>
                  <a:gd name="T6" fmla="*/ 66 w 66"/>
                  <a:gd name="T7" fmla="*/ 0 h 67"/>
                </a:gdLst>
                <a:ahLst/>
                <a:cxnLst>
                  <a:cxn ang="0">
                    <a:pos x="T0" y="T1"/>
                  </a:cxn>
                  <a:cxn ang="0">
                    <a:pos x="T2" y="T3"/>
                  </a:cxn>
                  <a:cxn ang="0">
                    <a:pos x="T4" y="T5"/>
                  </a:cxn>
                  <a:cxn ang="0">
                    <a:pos x="T6" y="T7"/>
                  </a:cxn>
                </a:cxnLst>
                <a:rect l="0" t="0" r="r" b="b"/>
                <a:pathLst>
                  <a:path w="66" h="67">
                    <a:moveTo>
                      <a:pt x="66" y="0"/>
                    </a:moveTo>
                    <a:lnTo>
                      <a:pt x="0" y="0"/>
                    </a:lnTo>
                    <a:lnTo>
                      <a:pt x="0" y="67"/>
                    </a:lnTo>
                    <a:lnTo>
                      <a:pt x="66" y="0"/>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38"/>
              <p:cNvSpPr>
                <a:spLocks/>
              </p:cNvSpPr>
              <p:nvPr/>
            </p:nvSpPr>
            <p:spPr bwMode="auto">
              <a:xfrm>
                <a:off x="1399770" y="5603430"/>
                <a:ext cx="51142" cy="69738"/>
              </a:xfrm>
              <a:custGeom>
                <a:avLst/>
                <a:gdLst>
                  <a:gd name="T0" fmla="*/ 23 w 31"/>
                  <a:gd name="T1" fmla="*/ 7 h 42"/>
                  <a:gd name="T2" fmla="*/ 6 w 31"/>
                  <a:gd name="T3" fmla="*/ 4 h 42"/>
                  <a:gd name="T4" fmla="*/ 0 w 31"/>
                  <a:gd name="T5" fmla="*/ 33 h 42"/>
                  <a:gd name="T6" fmla="*/ 9 w 31"/>
                  <a:gd name="T7" fmla="*/ 42 h 42"/>
                  <a:gd name="T8" fmla="*/ 27 w 31"/>
                  <a:gd name="T9" fmla="*/ 24 h 42"/>
                  <a:gd name="T10" fmla="*/ 23 w 31"/>
                  <a:gd name="T11" fmla="*/ 7 h 42"/>
                </a:gdLst>
                <a:ahLst/>
                <a:cxnLst>
                  <a:cxn ang="0">
                    <a:pos x="T0" y="T1"/>
                  </a:cxn>
                  <a:cxn ang="0">
                    <a:pos x="T2" y="T3"/>
                  </a:cxn>
                  <a:cxn ang="0">
                    <a:pos x="T4" y="T5"/>
                  </a:cxn>
                  <a:cxn ang="0">
                    <a:pos x="T6" y="T7"/>
                  </a:cxn>
                  <a:cxn ang="0">
                    <a:pos x="T8" y="T9"/>
                  </a:cxn>
                  <a:cxn ang="0">
                    <a:pos x="T10" y="T11"/>
                  </a:cxn>
                </a:cxnLst>
                <a:rect l="0" t="0" r="r" b="b"/>
                <a:pathLst>
                  <a:path w="31" h="42">
                    <a:moveTo>
                      <a:pt x="23" y="7"/>
                    </a:moveTo>
                    <a:cubicBezTo>
                      <a:pt x="17" y="1"/>
                      <a:pt x="10" y="0"/>
                      <a:pt x="6" y="4"/>
                    </a:cubicBezTo>
                    <a:cubicBezTo>
                      <a:pt x="0" y="33"/>
                      <a:pt x="0" y="33"/>
                      <a:pt x="0" y="33"/>
                    </a:cubicBezTo>
                    <a:cubicBezTo>
                      <a:pt x="9" y="42"/>
                      <a:pt x="9" y="42"/>
                      <a:pt x="9" y="42"/>
                    </a:cubicBezTo>
                    <a:cubicBezTo>
                      <a:pt x="27" y="24"/>
                      <a:pt x="27" y="24"/>
                      <a:pt x="27" y="24"/>
                    </a:cubicBezTo>
                    <a:cubicBezTo>
                      <a:pt x="31" y="21"/>
                      <a:pt x="29" y="13"/>
                      <a:pt x="23" y="7"/>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39"/>
              <p:cNvSpPr>
                <a:spLocks/>
              </p:cNvSpPr>
              <p:nvPr/>
            </p:nvSpPr>
            <p:spPr bwMode="auto">
              <a:xfrm>
                <a:off x="1413718" y="5637524"/>
                <a:ext cx="69738" cy="49591"/>
              </a:xfrm>
              <a:custGeom>
                <a:avLst/>
                <a:gdLst>
                  <a:gd name="T0" fmla="*/ 35 w 42"/>
                  <a:gd name="T1" fmla="*/ 7 h 30"/>
                  <a:gd name="T2" fmla="*/ 18 w 42"/>
                  <a:gd name="T3" fmla="*/ 3 h 30"/>
                  <a:gd name="T4" fmla="*/ 0 w 42"/>
                  <a:gd name="T5" fmla="*/ 21 h 30"/>
                  <a:gd name="T6" fmla="*/ 9 w 42"/>
                  <a:gd name="T7" fmla="*/ 30 h 30"/>
                  <a:gd name="T8" fmla="*/ 39 w 42"/>
                  <a:gd name="T9" fmla="*/ 24 h 30"/>
                  <a:gd name="T10" fmla="*/ 35 w 42"/>
                  <a:gd name="T11" fmla="*/ 7 h 30"/>
                </a:gdLst>
                <a:ahLst/>
                <a:cxnLst>
                  <a:cxn ang="0">
                    <a:pos x="T0" y="T1"/>
                  </a:cxn>
                  <a:cxn ang="0">
                    <a:pos x="T2" y="T3"/>
                  </a:cxn>
                  <a:cxn ang="0">
                    <a:pos x="T4" y="T5"/>
                  </a:cxn>
                  <a:cxn ang="0">
                    <a:pos x="T6" y="T7"/>
                  </a:cxn>
                  <a:cxn ang="0">
                    <a:pos x="T8" y="T9"/>
                  </a:cxn>
                  <a:cxn ang="0">
                    <a:pos x="T10" y="T11"/>
                  </a:cxn>
                </a:cxnLst>
                <a:rect l="0" t="0" r="r" b="b"/>
                <a:pathLst>
                  <a:path w="42" h="30">
                    <a:moveTo>
                      <a:pt x="35" y="7"/>
                    </a:moveTo>
                    <a:cubicBezTo>
                      <a:pt x="29" y="1"/>
                      <a:pt x="22" y="0"/>
                      <a:pt x="18" y="3"/>
                    </a:cubicBezTo>
                    <a:cubicBezTo>
                      <a:pt x="0" y="21"/>
                      <a:pt x="0" y="21"/>
                      <a:pt x="0" y="21"/>
                    </a:cubicBezTo>
                    <a:cubicBezTo>
                      <a:pt x="9" y="30"/>
                      <a:pt x="9" y="30"/>
                      <a:pt x="9" y="30"/>
                    </a:cubicBezTo>
                    <a:cubicBezTo>
                      <a:pt x="39" y="24"/>
                      <a:pt x="39" y="24"/>
                      <a:pt x="39" y="24"/>
                    </a:cubicBezTo>
                    <a:cubicBezTo>
                      <a:pt x="42" y="20"/>
                      <a:pt x="41" y="13"/>
                      <a:pt x="35" y="7"/>
                    </a:cubicBezTo>
                    <a:close/>
                  </a:path>
                </a:pathLst>
              </a:custGeom>
              <a:solidFill>
                <a:schemeClr val="tx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40"/>
              <p:cNvSpPr>
                <a:spLocks/>
              </p:cNvSpPr>
              <p:nvPr/>
            </p:nvSpPr>
            <p:spPr bwMode="auto">
              <a:xfrm>
                <a:off x="1393572" y="5657671"/>
                <a:ext cx="20147" cy="37193"/>
              </a:xfrm>
              <a:custGeom>
                <a:avLst/>
                <a:gdLst>
                  <a:gd name="T0" fmla="*/ 4 w 13"/>
                  <a:gd name="T1" fmla="*/ 0 h 24"/>
                  <a:gd name="T2" fmla="*/ 0 w 13"/>
                  <a:gd name="T3" fmla="*/ 24 h 24"/>
                  <a:gd name="T4" fmla="*/ 13 w 13"/>
                  <a:gd name="T5" fmla="*/ 10 h 24"/>
                  <a:gd name="T6" fmla="*/ 4 w 13"/>
                  <a:gd name="T7" fmla="*/ 0 h 24"/>
                </a:gdLst>
                <a:ahLst/>
                <a:cxnLst>
                  <a:cxn ang="0">
                    <a:pos x="T0" y="T1"/>
                  </a:cxn>
                  <a:cxn ang="0">
                    <a:pos x="T2" y="T3"/>
                  </a:cxn>
                  <a:cxn ang="0">
                    <a:pos x="T4" y="T5"/>
                  </a:cxn>
                  <a:cxn ang="0">
                    <a:pos x="T6" y="T7"/>
                  </a:cxn>
                </a:cxnLst>
                <a:rect l="0" t="0" r="r" b="b"/>
                <a:pathLst>
                  <a:path w="13" h="24">
                    <a:moveTo>
                      <a:pt x="4" y="0"/>
                    </a:moveTo>
                    <a:lnTo>
                      <a:pt x="0" y="24"/>
                    </a:lnTo>
                    <a:lnTo>
                      <a:pt x="13" y="1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41"/>
              <p:cNvSpPr>
                <a:spLocks/>
              </p:cNvSpPr>
              <p:nvPr/>
            </p:nvSpPr>
            <p:spPr bwMode="auto">
              <a:xfrm>
                <a:off x="1393572" y="5673168"/>
                <a:ext cx="35644" cy="21696"/>
              </a:xfrm>
              <a:custGeom>
                <a:avLst/>
                <a:gdLst>
                  <a:gd name="T0" fmla="*/ 13 w 23"/>
                  <a:gd name="T1" fmla="*/ 0 h 14"/>
                  <a:gd name="T2" fmla="*/ 0 w 23"/>
                  <a:gd name="T3" fmla="*/ 14 h 14"/>
                  <a:gd name="T4" fmla="*/ 23 w 23"/>
                  <a:gd name="T5" fmla="*/ 9 h 14"/>
                  <a:gd name="T6" fmla="*/ 13 w 23"/>
                  <a:gd name="T7" fmla="*/ 0 h 14"/>
                </a:gdLst>
                <a:ahLst/>
                <a:cxnLst>
                  <a:cxn ang="0">
                    <a:pos x="T0" y="T1"/>
                  </a:cxn>
                  <a:cxn ang="0">
                    <a:pos x="T2" y="T3"/>
                  </a:cxn>
                  <a:cxn ang="0">
                    <a:pos x="T4" y="T5"/>
                  </a:cxn>
                  <a:cxn ang="0">
                    <a:pos x="T6" y="T7"/>
                  </a:cxn>
                </a:cxnLst>
                <a:rect l="0" t="0" r="r" b="b"/>
                <a:pathLst>
                  <a:path w="23" h="14">
                    <a:moveTo>
                      <a:pt x="13" y="0"/>
                    </a:moveTo>
                    <a:lnTo>
                      <a:pt x="0" y="14"/>
                    </a:lnTo>
                    <a:lnTo>
                      <a:pt x="23" y="9"/>
                    </a:lnTo>
                    <a:lnTo>
                      <a:pt x="13"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42"/>
              <p:cNvSpPr>
                <a:spLocks/>
              </p:cNvSpPr>
              <p:nvPr/>
            </p:nvSpPr>
            <p:spPr bwMode="auto">
              <a:xfrm>
                <a:off x="1409069" y="5403517"/>
                <a:ext cx="240207" cy="240207"/>
              </a:xfrm>
              <a:custGeom>
                <a:avLst/>
                <a:gdLst>
                  <a:gd name="T0" fmla="*/ 125 w 146"/>
                  <a:gd name="T1" fmla="*/ 0 h 146"/>
                  <a:gd name="T2" fmla="*/ 0 w 146"/>
                  <a:gd name="T3" fmla="*/ 126 h 146"/>
                  <a:gd name="T4" fmla="*/ 17 w 146"/>
                  <a:gd name="T5" fmla="*/ 129 h 146"/>
                  <a:gd name="T6" fmla="*/ 21 w 146"/>
                  <a:gd name="T7" fmla="*/ 146 h 146"/>
                  <a:gd name="T8" fmla="*/ 146 w 146"/>
                  <a:gd name="T9" fmla="*/ 21 h 146"/>
                  <a:gd name="T10" fmla="*/ 125 w 146"/>
                  <a:gd name="T11" fmla="*/ 0 h 146"/>
                </a:gdLst>
                <a:ahLst/>
                <a:cxnLst>
                  <a:cxn ang="0">
                    <a:pos x="T0" y="T1"/>
                  </a:cxn>
                  <a:cxn ang="0">
                    <a:pos x="T2" y="T3"/>
                  </a:cxn>
                  <a:cxn ang="0">
                    <a:pos x="T4" y="T5"/>
                  </a:cxn>
                  <a:cxn ang="0">
                    <a:pos x="T6" y="T7"/>
                  </a:cxn>
                  <a:cxn ang="0">
                    <a:pos x="T8" y="T9"/>
                  </a:cxn>
                  <a:cxn ang="0">
                    <a:pos x="T10" y="T11"/>
                  </a:cxn>
                </a:cxnLst>
                <a:rect l="0" t="0" r="r" b="b"/>
                <a:pathLst>
                  <a:path w="146" h="146">
                    <a:moveTo>
                      <a:pt x="125" y="0"/>
                    </a:moveTo>
                    <a:cubicBezTo>
                      <a:pt x="0" y="126"/>
                      <a:pt x="0" y="126"/>
                      <a:pt x="0" y="126"/>
                    </a:cubicBezTo>
                    <a:cubicBezTo>
                      <a:pt x="4" y="122"/>
                      <a:pt x="11" y="123"/>
                      <a:pt x="17" y="129"/>
                    </a:cubicBezTo>
                    <a:cubicBezTo>
                      <a:pt x="23" y="135"/>
                      <a:pt x="25" y="143"/>
                      <a:pt x="21" y="146"/>
                    </a:cubicBezTo>
                    <a:cubicBezTo>
                      <a:pt x="146" y="21"/>
                      <a:pt x="146" y="21"/>
                      <a:pt x="146" y="21"/>
                    </a:cubicBezTo>
                    <a:lnTo>
                      <a:pt x="12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43"/>
              <p:cNvSpPr>
                <a:spLocks/>
              </p:cNvSpPr>
              <p:nvPr/>
            </p:nvSpPr>
            <p:spPr bwMode="auto">
              <a:xfrm>
                <a:off x="1443163" y="5437611"/>
                <a:ext cx="240207" cy="240207"/>
              </a:xfrm>
              <a:custGeom>
                <a:avLst/>
                <a:gdLst>
                  <a:gd name="T0" fmla="*/ 125 w 146"/>
                  <a:gd name="T1" fmla="*/ 0 h 146"/>
                  <a:gd name="T2" fmla="*/ 0 w 146"/>
                  <a:gd name="T3" fmla="*/ 125 h 146"/>
                  <a:gd name="T4" fmla="*/ 17 w 146"/>
                  <a:gd name="T5" fmla="*/ 129 h 146"/>
                  <a:gd name="T6" fmla="*/ 21 w 146"/>
                  <a:gd name="T7" fmla="*/ 146 h 146"/>
                  <a:gd name="T8" fmla="*/ 146 w 146"/>
                  <a:gd name="T9" fmla="*/ 21 h 146"/>
                  <a:gd name="T10" fmla="*/ 125 w 146"/>
                  <a:gd name="T11" fmla="*/ 0 h 146"/>
                </a:gdLst>
                <a:ahLst/>
                <a:cxnLst>
                  <a:cxn ang="0">
                    <a:pos x="T0" y="T1"/>
                  </a:cxn>
                  <a:cxn ang="0">
                    <a:pos x="T2" y="T3"/>
                  </a:cxn>
                  <a:cxn ang="0">
                    <a:pos x="T4" y="T5"/>
                  </a:cxn>
                  <a:cxn ang="0">
                    <a:pos x="T6" y="T7"/>
                  </a:cxn>
                  <a:cxn ang="0">
                    <a:pos x="T8" y="T9"/>
                  </a:cxn>
                  <a:cxn ang="0">
                    <a:pos x="T10" y="T11"/>
                  </a:cxn>
                </a:cxnLst>
                <a:rect l="0" t="0" r="r" b="b"/>
                <a:pathLst>
                  <a:path w="146" h="146">
                    <a:moveTo>
                      <a:pt x="125" y="0"/>
                    </a:moveTo>
                    <a:cubicBezTo>
                      <a:pt x="0" y="125"/>
                      <a:pt x="0" y="125"/>
                      <a:pt x="0" y="125"/>
                    </a:cubicBezTo>
                    <a:cubicBezTo>
                      <a:pt x="4" y="122"/>
                      <a:pt x="11" y="123"/>
                      <a:pt x="17" y="129"/>
                    </a:cubicBezTo>
                    <a:cubicBezTo>
                      <a:pt x="23" y="135"/>
                      <a:pt x="24" y="142"/>
                      <a:pt x="21" y="146"/>
                    </a:cubicBezTo>
                    <a:cubicBezTo>
                      <a:pt x="146" y="21"/>
                      <a:pt x="146" y="21"/>
                      <a:pt x="146" y="21"/>
                    </a:cubicBezTo>
                    <a:lnTo>
                      <a:pt x="125"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44"/>
              <p:cNvSpPr>
                <a:spLocks/>
              </p:cNvSpPr>
              <p:nvPr/>
            </p:nvSpPr>
            <p:spPr bwMode="auto">
              <a:xfrm>
                <a:off x="1624480" y="5321382"/>
                <a:ext cx="111580" cy="105381"/>
              </a:xfrm>
              <a:custGeom>
                <a:avLst/>
                <a:gdLst>
                  <a:gd name="T0" fmla="*/ 72 w 72"/>
                  <a:gd name="T1" fmla="*/ 19 h 68"/>
                  <a:gd name="T2" fmla="*/ 54 w 72"/>
                  <a:gd name="T3" fmla="*/ 0 h 68"/>
                  <a:gd name="T4" fmla="*/ 46 w 72"/>
                  <a:gd name="T5" fmla="*/ 0 h 68"/>
                  <a:gd name="T6" fmla="*/ 0 w 72"/>
                  <a:gd name="T7" fmla="*/ 46 h 68"/>
                  <a:gd name="T8" fmla="*/ 22 w 72"/>
                  <a:gd name="T9" fmla="*/ 68 h 68"/>
                  <a:gd name="T10" fmla="*/ 72 w 72"/>
                  <a:gd name="T11" fmla="*/ 19 h 68"/>
                </a:gdLst>
                <a:ahLst/>
                <a:cxnLst>
                  <a:cxn ang="0">
                    <a:pos x="T0" y="T1"/>
                  </a:cxn>
                  <a:cxn ang="0">
                    <a:pos x="T2" y="T3"/>
                  </a:cxn>
                  <a:cxn ang="0">
                    <a:pos x="T4" y="T5"/>
                  </a:cxn>
                  <a:cxn ang="0">
                    <a:pos x="T6" y="T7"/>
                  </a:cxn>
                  <a:cxn ang="0">
                    <a:pos x="T8" y="T9"/>
                  </a:cxn>
                  <a:cxn ang="0">
                    <a:pos x="T10" y="T11"/>
                  </a:cxn>
                </a:cxnLst>
                <a:rect l="0" t="0" r="r" b="b"/>
                <a:pathLst>
                  <a:path w="72" h="68">
                    <a:moveTo>
                      <a:pt x="72" y="19"/>
                    </a:moveTo>
                    <a:lnTo>
                      <a:pt x="54" y="0"/>
                    </a:lnTo>
                    <a:lnTo>
                      <a:pt x="46" y="0"/>
                    </a:lnTo>
                    <a:lnTo>
                      <a:pt x="0" y="46"/>
                    </a:lnTo>
                    <a:lnTo>
                      <a:pt x="22" y="68"/>
                    </a:lnTo>
                    <a:lnTo>
                      <a:pt x="72" y="1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45"/>
              <p:cNvSpPr>
                <a:spLocks/>
              </p:cNvSpPr>
              <p:nvPr/>
            </p:nvSpPr>
            <p:spPr bwMode="auto">
              <a:xfrm>
                <a:off x="1658574" y="5350827"/>
                <a:ext cx="105381" cy="111580"/>
              </a:xfrm>
              <a:custGeom>
                <a:avLst/>
                <a:gdLst>
                  <a:gd name="T0" fmla="*/ 23 w 68"/>
                  <a:gd name="T1" fmla="*/ 72 h 72"/>
                  <a:gd name="T2" fmla="*/ 68 w 68"/>
                  <a:gd name="T3" fmla="*/ 26 h 72"/>
                  <a:gd name="T4" fmla="*/ 68 w 68"/>
                  <a:gd name="T5" fmla="*/ 18 h 72"/>
                  <a:gd name="T6" fmla="*/ 50 w 68"/>
                  <a:gd name="T7" fmla="*/ 0 h 72"/>
                  <a:gd name="T8" fmla="*/ 0 w 68"/>
                  <a:gd name="T9" fmla="*/ 49 h 72"/>
                  <a:gd name="T10" fmla="*/ 23 w 68"/>
                  <a:gd name="T11" fmla="*/ 72 h 72"/>
                </a:gdLst>
                <a:ahLst/>
                <a:cxnLst>
                  <a:cxn ang="0">
                    <a:pos x="T0" y="T1"/>
                  </a:cxn>
                  <a:cxn ang="0">
                    <a:pos x="T2" y="T3"/>
                  </a:cxn>
                  <a:cxn ang="0">
                    <a:pos x="T4" y="T5"/>
                  </a:cxn>
                  <a:cxn ang="0">
                    <a:pos x="T6" y="T7"/>
                  </a:cxn>
                  <a:cxn ang="0">
                    <a:pos x="T8" y="T9"/>
                  </a:cxn>
                  <a:cxn ang="0">
                    <a:pos x="T10" y="T11"/>
                  </a:cxn>
                </a:cxnLst>
                <a:rect l="0" t="0" r="r" b="b"/>
                <a:pathLst>
                  <a:path w="68" h="72">
                    <a:moveTo>
                      <a:pt x="23" y="72"/>
                    </a:moveTo>
                    <a:lnTo>
                      <a:pt x="68" y="26"/>
                    </a:lnTo>
                    <a:lnTo>
                      <a:pt x="68" y="18"/>
                    </a:lnTo>
                    <a:lnTo>
                      <a:pt x="50" y="0"/>
                    </a:lnTo>
                    <a:lnTo>
                      <a:pt x="0" y="49"/>
                    </a:lnTo>
                    <a:lnTo>
                      <a:pt x="23" y="72"/>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46"/>
              <p:cNvSpPr>
                <a:spLocks/>
              </p:cNvSpPr>
              <p:nvPr/>
            </p:nvSpPr>
            <p:spPr bwMode="auto">
              <a:xfrm>
                <a:off x="1615182" y="5392669"/>
                <a:ext cx="43392" cy="44942"/>
              </a:xfrm>
              <a:custGeom>
                <a:avLst/>
                <a:gdLst>
                  <a:gd name="T0" fmla="*/ 28 w 28"/>
                  <a:gd name="T1" fmla="*/ 22 h 29"/>
                  <a:gd name="T2" fmla="*/ 6 w 28"/>
                  <a:gd name="T3" fmla="*/ 0 h 29"/>
                  <a:gd name="T4" fmla="*/ 0 w 28"/>
                  <a:gd name="T5" fmla="*/ 7 h 29"/>
                  <a:gd name="T6" fmla="*/ 22 w 28"/>
                  <a:gd name="T7" fmla="*/ 29 h 29"/>
                  <a:gd name="T8" fmla="*/ 28 w 28"/>
                  <a:gd name="T9" fmla="*/ 22 h 29"/>
                </a:gdLst>
                <a:ahLst/>
                <a:cxnLst>
                  <a:cxn ang="0">
                    <a:pos x="T0" y="T1"/>
                  </a:cxn>
                  <a:cxn ang="0">
                    <a:pos x="T2" y="T3"/>
                  </a:cxn>
                  <a:cxn ang="0">
                    <a:pos x="T4" y="T5"/>
                  </a:cxn>
                  <a:cxn ang="0">
                    <a:pos x="T6" y="T7"/>
                  </a:cxn>
                  <a:cxn ang="0">
                    <a:pos x="T8" y="T9"/>
                  </a:cxn>
                </a:cxnLst>
                <a:rect l="0" t="0" r="r" b="b"/>
                <a:pathLst>
                  <a:path w="28" h="29">
                    <a:moveTo>
                      <a:pt x="28" y="22"/>
                    </a:moveTo>
                    <a:lnTo>
                      <a:pt x="6" y="0"/>
                    </a:lnTo>
                    <a:lnTo>
                      <a:pt x="0" y="7"/>
                    </a:lnTo>
                    <a:lnTo>
                      <a:pt x="22" y="29"/>
                    </a:lnTo>
                    <a:lnTo>
                      <a:pt x="28" y="22"/>
                    </a:lnTo>
                    <a:close/>
                  </a:path>
                </a:pathLst>
              </a:custGeom>
              <a:solidFill>
                <a:schemeClr val="bg2">
                  <a:lumMod val="9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47"/>
              <p:cNvSpPr>
                <a:spLocks/>
              </p:cNvSpPr>
              <p:nvPr/>
            </p:nvSpPr>
            <p:spPr bwMode="auto">
              <a:xfrm>
                <a:off x="1649276" y="5426763"/>
                <a:ext cx="44942" cy="44942"/>
              </a:xfrm>
              <a:custGeom>
                <a:avLst/>
                <a:gdLst>
                  <a:gd name="T0" fmla="*/ 0 w 29"/>
                  <a:gd name="T1" fmla="*/ 7 h 29"/>
                  <a:gd name="T2" fmla="*/ 22 w 29"/>
                  <a:gd name="T3" fmla="*/ 29 h 29"/>
                  <a:gd name="T4" fmla="*/ 29 w 29"/>
                  <a:gd name="T5" fmla="*/ 23 h 29"/>
                  <a:gd name="T6" fmla="*/ 6 w 29"/>
                  <a:gd name="T7" fmla="*/ 0 h 29"/>
                  <a:gd name="T8" fmla="*/ 0 w 29"/>
                  <a:gd name="T9" fmla="*/ 7 h 29"/>
                </a:gdLst>
                <a:ahLst/>
                <a:cxnLst>
                  <a:cxn ang="0">
                    <a:pos x="T0" y="T1"/>
                  </a:cxn>
                  <a:cxn ang="0">
                    <a:pos x="T2" y="T3"/>
                  </a:cxn>
                  <a:cxn ang="0">
                    <a:pos x="T4" y="T5"/>
                  </a:cxn>
                  <a:cxn ang="0">
                    <a:pos x="T6" y="T7"/>
                  </a:cxn>
                  <a:cxn ang="0">
                    <a:pos x="T8" y="T9"/>
                  </a:cxn>
                </a:cxnLst>
                <a:rect l="0" t="0" r="r" b="b"/>
                <a:pathLst>
                  <a:path w="29" h="29">
                    <a:moveTo>
                      <a:pt x="0" y="7"/>
                    </a:moveTo>
                    <a:lnTo>
                      <a:pt x="22" y="29"/>
                    </a:lnTo>
                    <a:lnTo>
                      <a:pt x="29" y="23"/>
                    </a:lnTo>
                    <a:lnTo>
                      <a:pt x="6" y="0"/>
                    </a:lnTo>
                    <a:lnTo>
                      <a:pt x="0" y="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141" name="Group 140"/>
          <p:cNvGrpSpPr/>
          <p:nvPr/>
        </p:nvGrpSpPr>
        <p:grpSpPr>
          <a:xfrm>
            <a:off x="4657359" y="374954"/>
            <a:ext cx="6673959" cy="6108091"/>
            <a:chOff x="13627832" y="3457575"/>
            <a:chExt cx="9736138" cy="8910638"/>
          </a:xfrm>
        </p:grpSpPr>
        <p:sp>
          <p:nvSpPr>
            <p:cNvPr id="142" name="Freeform 5"/>
            <p:cNvSpPr>
              <a:spLocks/>
            </p:cNvSpPr>
            <p:nvPr/>
          </p:nvSpPr>
          <p:spPr bwMode="auto">
            <a:xfrm>
              <a:off x="20684270" y="5902325"/>
              <a:ext cx="708025" cy="606425"/>
            </a:xfrm>
            <a:custGeom>
              <a:avLst/>
              <a:gdLst>
                <a:gd name="T0" fmla="*/ 136 w 446"/>
                <a:gd name="T1" fmla="*/ 328 h 382"/>
                <a:gd name="T2" fmla="*/ 164 w 446"/>
                <a:gd name="T3" fmla="*/ 316 h 382"/>
                <a:gd name="T4" fmla="*/ 170 w 446"/>
                <a:gd name="T5" fmla="*/ 306 h 382"/>
                <a:gd name="T6" fmla="*/ 166 w 446"/>
                <a:gd name="T7" fmla="*/ 302 h 382"/>
                <a:gd name="T8" fmla="*/ 164 w 446"/>
                <a:gd name="T9" fmla="*/ 294 h 382"/>
                <a:gd name="T10" fmla="*/ 160 w 446"/>
                <a:gd name="T11" fmla="*/ 288 h 382"/>
                <a:gd name="T12" fmla="*/ 156 w 446"/>
                <a:gd name="T13" fmla="*/ 278 h 382"/>
                <a:gd name="T14" fmla="*/ 154 w 446"/>
                <a:gd name="T15" fmla="*/ 270 h 382"/>
                <a:gd name="T16" fmla="*/ 154 w 446"/>
                <a:gd name="T17" fmla="*/ 262 h 382"/>
                <a:gd name="T18" fmla="*/ 152 w 446"/>
                <a:gd name="T19" fmla="*/ 260 h 382"/>
                <a:gd name="T20" fmla="*/ 150 w 446"/>
                <a:gd name="T21" fmla="*/ 244 h 382"/>
                <a:gd name="T22" fmla="*/ 150 w 446"/>
                <a:gd name="T23" fmla="*/ 236 h 382"/>
                <a:gd name="T24" fmla="*/ 140 w 446"/>
                <a:gd name="T25" fmla="*/ 216 h 382"/>
                <a:gd name="T26" fmla="*/ 146 w 446"/>
                <a:gd name="T27" fmla="*/ 198 h 382"/>
                <a:gd name="T28" fmla="*/ 144 w 446"/>
                <a:gd name="T29" fmla="*/ 182 h 382"/>
                <a:gd name="T30" fmla="*/ 150 w 446"/>
                <a:gd name="T31" fmla="*/ 144 h 382"/>
                <a:gd name="T32" fmla="*/ 166 w 446"/>
                <a:gd name="T33" fmla="*/ 124 h 382"/>
                <a:gd name="T34" fmla="*/ 178 w 446"/>
                <a:gd name="T35" fmla="*/ 112 h 382"/>
                <a:gd name="T36" fmla="*/ 198 w 446"/>
                <a:gd name="T37" fmla="*/ 104 h 382"/>
                <a:gd name="T38" fmla="*/ 204 w 446"/>
                <a:gd name="T39" fmla="*/ 88 h 382"/>
                <a:gd name="T40" fmla="*/ 228 w 446"/>
                <a:gd name="T41" fmla="*/ 78 h 382"/>
                <a:gd name="T42" fmla="*/ 248 w 446"/>
                <a:gd name="T43" fmla="*/ 88 h 382"/>
                <a:gd name="T44" fmla="*/ 254 w 446"/>
                <a:gd name="T45" fmla="*/ 108 h 382"/>
                <a:gd name="T46" fmla="*/ 266 w 446"/>
                <a:gd name="T47" fmla="*/ 116 h 382"/>
                <a:gd name="T48" fmla="*/ 274 w 446"/>
                <a:gd name="T49" fmla="*/ 120 h 382"/>
                <a:gd name="T50" fmla="*/ 284 w 446"/>
                <a:gd name="T51" fmla="*/ 128 h 382"/>
                <a:gd name="T52" fmla="*/ 292 w 446"/>
                <a:gd name="T53" fmla="*/ 140 h 382"/>
                <a:gd name="T54" fmla="*/ 300 w 446"/>
                <a:gd name="T55" fmla="*/ 176 h 382"/>
                <a:gd name="T56" fmla="*/ 298 w 446"/>
                <a:gd name="T57" fmla="*/ 198 h 382"/>
                <a:gd name="T58" fmla="*/ 302 w 446"/>
                <a:gd name="T59" fmla="*/ 200 h 382"/>
                <a:gd name="T60" fmla="*/ 302 w 446"/>
                <a:gd name="T61" fmla="*/ 226 h 382"/>
                <a:gd name="T62" fmla="*/ 296 w 446"/>
                <a:gd name="T63" fmla="*/ 244 h 382"/>
                <a:gd name="T64" fmla="*/ 294 w 446"/>
                <a:gd name="T65" fmla="*/ 256 h 382"/>
                <a:gd name="T66" fmla="*/ 294 w 446"/>
                <a:gd name="T67" fmla="*/ 268 h 382"/>
                <a:gd name="T68" fmla="*/ 290 w 446"/>
                <a:gd name="T69" fmla="*/ 270 h 382"/>
                <a:gd name="T70" fmla="*/ 286 w 446"/>
                <a:gd name="T71" fmla="*/ 292 h 382"/>
                <a:gd name="T72" fmla="*/ 282 w 446"/>
                <a:gd name="T73" fmla="*/ 298 h 382"/>
                <a:gd name="T74" fmla="*/ 278 w 446"/>
                <a:gd name="T75" fmla="*/ 302 h 382"/>
                <a:gd name="T76" fmla="*/ 272 w 446"/>
                <a:gd name="T77" fmla="*/ 310 h 382"/>
                <a:gd name="T78" fmla="*/ 310 w 446"/>
                <a:gd name="T79" fmla="*/ 328 h 382"/>
                <a:gd name="T80" fmla="*/ 366 w 446"/>
                <a:gd name="T81" fmla="*/ 352 h 382"/>
                <a:gd name="T82" fmla="*/ 378 w 446"/>
                <a:gd name="T83" fmla="*/ 382 h 382"/>
                <a:gd name="T84" fmla="*/ 428 w 446"/>
                <a:gd name="T85" fmla="*/ 310 h 382"/>
                <a:gd name="T86" fmla="*/ 446 w 446"/>
                <a:gd name="T87" fmla="*/ 222 h 382"/>
                <a:gd name="T88" fmla="*/ 436 w 446"/>
                <a:gd name="T89" fmla="*/ 156 h 382"/>
                <a:gd name="T90" fmla="*/ 394 w 446"/>
                <a:gd name="T91" fmla="*/ 80 h 382"/>
                <a:gd name="T92" fmla="*/ 328 w 446"/>
                <a:gd name="T93" fmla="*/ 26 h 382"/>
                <a:gd name="T94" fmla="*/ 246 w 446"/>
                <a:gd name="T95" fmla="*/ 0 h 382"/>
                <a:gd name="T96" fmla="*/ 178 w 446"/>
                <a:gd name="T97" fmla="*/ 4 h 382"/>
                <a:gd name="T98" fmla="*/ 98 w 446"/>
                <a:gd name="T99" fmla="*/ 38 h 382"/>
                <a:gd name="T100" fmla="*/ 38 w 446"/>
                <a:gd name="T101" fmla="*/ 98 h 382"/>
                <a:gd name="T102" fmla="*/ 4 w 446"/>
                <a:gd name="T103" fmla="*/ 178 h 382"/>
                <a:gd name="T104" fmla="*/ 2 w 446"/>
                <a:gd name="T105" fmla="*/ 246 h 382"/>
                <a:gd name="T106" fmla="*/ 28 w 446"/>
                <a:gd name="T107" fmla="*/ 330 h 382"/>
                <a:gd name="T108" fmla="*/ 68 w 446"/>
                <a:gd name="T109" fmla="*/ 382 h 382"/>
                <a:gd name="T110" fmla="*/ 80 w 446"/>
                <a:gd name="T111" fmla="*/ 35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6" h="382">
                  <a:moveTo>
                    <a:pt x="80" y="352"/>
                  </a:moveTo>
                  <a:lnTo>
                    <a:pt x="80" y="352"/>
                  </a:lnTo>
                  <a:lnTo>
                    <a:pt x="110" y="340"/>
                  </a:lnTo>
                  <a:lnTo>
                    <a:pt x="136" y="328"/>
                  </a:lnTo>
                  <a:lnTo>
                    <a:pt x="136" y="328"/>
                  </a:lnTo>
                  <a:lnTo>
                    <a:pt x="162" y="320"/>
                  </a:lnTo>
                  <a:lnTo>
                    <a:pt x="162" y="320"/>
                  </a:lnTo>
                  <a:lnTo>
                    <a:pt x="164" y="316"/>
                  </a:lnTo>
                  <a:lnTo>
                    <a:pt x="174" y="310"/>
                  </a:lnTo>
                  <a:lnTo>
                    <a:pt x="174" y="310"/>
                  </a:lnTo>
                  <a:lnTo>
                    <a:pt x="172" y="308"/>
                  </a:lnTo>
                  <a:lnTo>
                    <a:pt x="170" y="306"/>
                  </a:lnTo>
                  <a:lnTo>
                    <a:pt x="170" y="306"/>
                  </a:lnTo>
                  <a:lnTo>
                    <a:pt x="168" y="304"/>
                  </a:lnTo>
                  <a:lnTo>
                    <a:pt x="168" y="304"/>
                  </a:lnTo>
                  <a:lnTo>
                    <a:pt x="166" y="302"/>
                  </a:lnTo>
                  <a:lnTo>
                    <a:pt x="168" y="298"/>
                  </a:lnTo>
                  <a:lnTo>
                    <a:pt x="168" y="298"/>
                  </a:lnTo>
                  <a:lnTo>
                    <a:pt x="166" y="296"/>
                  </a:lnTo>
                  <a:lnTo>
                    <a:pt x="164" y="294"/>
                  </a:lnTo>
                  <a:lnTo>
                    <a:pt x="164" y="290"/>
                  </a:lnTo>
                  <a:lnTo>
                    <a:pt x="164" y="290"/>
                  </a:lnTo>
                  <a:lnTo>
                    <a:pt x="160" y="288"/>
                  </a:lnTo>
                  <a:lnTo>
                    <a:pt x="160" y="288"/>
                  </a:lnTo>
                  <a:lnTo>
                    <a:pt x="158" y="284"/>
                  </a:lnTo>
                  <a:lnTo>
                    <a:pt x="158" y="282"/>
                  </a:lnTo>
                  <a:lnTo>
                    <a:pt x="158" y="282"/>
                  </a:lnTo>
                  <a:lnTo>
                    <a:pt x="156" y="278"/>
                  </a:lnTo>
                  <a:lnTo>
                    <a:pt x="156" y="278"/>
                  </a:lnTo>
                  <a:lnTo>
                    <a:pt x="154" y="274"/>
                  </a:lnTo>
                  <a:lnTo>
                    <a:pt x="154" y="272"/>
                  </a:lnTo>
                  <a:lnTo>
                    <a:pt x="154" y="270"/>
                  </a:lnTo>
                  <a:lnTo>
                    <a:pt x="154" y="270"/>
                  </a:lnTo>
                  <a:lnTo>
                    <a:pt x="154" y="264"/>
                  </a:lnTo>
                  <a:lnTo>
                    <a:pt x="154" y="264"/>
                  </a:lnTo>
                  <a:lnTo>
                    <a:pt x="154" y="262"/>
                  </a:lnTo>
                  <a:lnTo>
                    <a:pt x="154" y="262"/>
                  </a:lnTo>
                  <a:lnTo>
                    <a:pt x="152" y="262"/>
                  </a:lnTo>
                  <a:lnTo>
                    <a:pt x="152" y="260"/>
                  </a:lnTo>
                  <a:lnTo>
                    <a:pt x="152" y="260"/>
                  </a:lnTo>
                  <a:lnTo>
                    <a:pt x="150" y="252"/>
                  </a:lnTo>
                  <a:lnTo>
                    <a:pt x="150" y="252"/>
                  </a:lnTo>
                  <a:lnTo>
                    <a:pt x="150" y="246"/>
                  </a:lnTo>
                  <a:lnTo>
                    <a:pt x="150" y="244"/>
                  </a:lnTo>
                  <a:lnTo>
                    <a:pt x="150" y="244"/>
                  </a:lnTo>
                  <a:lnTo>
                    <a:pt x="148" y="240"/>
                  </a:lnTo>
                  <a:lnTo>
                    <a:pt x="148" y="240"/>
                  </a:lnTo>
                  <a:lnTo>
                    <a:pt x="150" y="236"/>
                  </a:lnTo>
                  <a:lnTo>
                    <a:pt x="150" y="236"/>
                  </a:lnTo>
                  <a:lnTo>
                    <a:pt x="144" y="226"/>
                  </a:lnTo>
                  <a:lnTo>
                    <a:pt x="144" y="226"/>
                  </a:lnTo>
                  <a:lnTo>
                    <a:pt x="140" y="216"/>
                  </a:lnTo>
                  <a:lnTo>
                    <a:pt x="142" y="208"/>
                  </a:lnTo>
                  <a:lnTo>
                    <a:pt x="144" y="202"/>
                  </a:lnTo>
                  <a:lnTo>
                    <a:pt x="146" y="198"/>
                  </a:lnTo>
                  <a:lnTo>
                    <a:pt x="146" y="198"/>
                  </a:lnTo>
                  <a:lnTo>
                    <a:pt x="146" y="194"/>
                  </a:lnTo>
                  <a:lnTo>
                    <a:pt x="146" y="194"/>
                  </a:lnTo>
                  <a:lnTo>
                    <a:pt x="144" y="188"/>
                  </a:lnTo>
                  <a:lnTo>
                    <a:pt x="144" y="182"/>
                  </a:lnTo>
                  <a:lnTo>
                    <a:pt x="144" y="168"/>
                  </a:lnTo>
                  <a:lnTo>
                    <a:pt x="144" y="168"/>
                  </a:lnTo>
                  <a:lnTo>
                    <a:pt x="146" y="156"/>
                  </a:lnTo>
                  <a:lnTo>
                    <a:pt x="150" y="144"/>
                  </a:lnTo>
                  <a:lnTo>
                    <a:pt x="158" y="132"/>
                  </a:lnTo>
                  <a:lnTo>
                    <a:pt x="162" y="126"/>
                  </a:lnTo>
                  <a:lnTo>
                    <a:pt x="166" y="124"/>
                  </a:lnTo>
                  <a:lnTo>
                    <a:pt x="166" y="124"/>
                  </a:lnTo>
                  <a:lnTo>
                    <a:pt x="166" y="124"/>
                  </a:lnTo>
                  <a:lnTo>
                    <a:pt x="178" y="112"/>
                  </a:lnTo>
                  <a:lnTo>
                    <a:pt x="178" y="112"/>
                  </a:lnTo>
                  <a:lnTo>
                    <a:pt x="178" y="112"/>
                  </a:lnTo>
                  <a:lnTo>
                    <a:pt x="186" y="108"/>
                  </a:lnTo>
                  <a:lnTo>
                    <a:pt x="198" y="106"/>
                  </a:lnTo>
                  <a:lnTo>
                    <a:pt x="198" y="106"/>
                  </a:lnTo>
                  <a:lnTo>
                    <a:pt x="198" y="104"/>
                  </a:lnTo>
                  <a:lnTo>
                    <a:pt x="198" y="104"/>
                  </a:lnTo>
                  <a:lnTo>
                    <a:pt x="200" y="94"/>
                  </a:lnTo>
                  <a:lnTo>
                    <a:pt x="204" y="88"/>
                  </a:lnTo>
                  <a:lnTo>
                    <a:pt x="204" y="88"/>
                  </a:lnTo>
                  <a:lnTo>
                    <a:pt x="208" y="82"/>
                  </a:lnTo>
                  <a:lnTo>
                    <a:pt x="214" y="78"/>
                  </a:lnTo>
                  <a:lnTo>
                    <a:pt x="222" y="78"/>
                  </a:lnTo>
                  <a:lnTo>
                    <a:pt x="228" y="78"/>
                  </a:lnTo>
                  <a:lnTo>
                    <a:pt x="228" y="78"/>
                  </a:lnTo>
                  <a:lnTo>
                    <a:pt x="236" y="80"/>
                  </a:lnTo>
                  <a:lnTo>
                    <a:pt x="242" y="84"/>
                  </a:lnTo>
                  <a:lnTo>
                    <a:pt x="248" y="88"/>
                  </a:lnTo>
                  <a:lnTo>
                    <a:pt x="252" y="96"/>
                  </a:lnTo>
                  <a:lnTo>
                    <a:pt x="252" y="96"/>
                  </a:lnTo>
                  <a:lnTo>
                    <a:pt x="254" y="102"/>
                  </a:lnTo>
                  <a:lnTo>
                    <a:pt x="254" y="108"/>
                  </a:lnTo>
                  <a:lnTo>
                    <a:pt x="254" y="108"/>
                  </a:lnTo>
                  <a:lnTo>
                    <a:pt x="262" y="112"/>
                  </a:lnTo>
                  <a:lnTo>
                    <a:pt x="262" y="112"/>
                  </a:lnTo>
                  <a:lnTo>
                    <a:pt x="266" y="116"/>
                  </a:lnTo>
                  <a:lnTo>
                    <a:pt x="266" y="116"/>
                  </a:lnTo>
                  <a:lnTo>
                    <a:pt x="270" y="118"/>
                  </a:lnTo>
                  <a:lnTo>
                    <a:pt x="270" y="118"/>
                  </a:lnTo>
                  <a:lnTo>
                    <a:pt x="274" y="120"/>
                  </a:lnTo>
                  <a:lnTo>
                    <a:pt x="278" y="122"/>
                  </a:lnTo>
                  <a:lnTo>
                    <a:pt x="278" y="122"/>
                  </a:lnTo>
                  <a:lnTo>
                    <a:pt x="278" y="122"/>
                  </a:lnTo>
                  <a:lnTo>
                    <a:pt x="284" y="128"/>
                  </a:lnTo>
                  <a:lnTo>
                    <a:pt x="288" y="134"/>
                  </a:lnTo>
                  <a:lnTo>
                    <a:pt x="288" y="134"/>
                  </a:lnTo>
                  <a:lnTo>
                    <a:pt x="292" y="140"/>
                  </a:lnTo>
                  <a:lnTo>
                    <a:pt x="292" y="140"/>
                  </a:lnTo>
                  <a:lnTo>
                    <a:pt x="296" y="150"/>
                  </a:lnTo>
                  <a:lnTo>
                    <a:pt x="298" y="160"/>
                  </a:lnTo>
                  <a:lnTo>
                    <a:pt x="298" y="160"/>
                  </a:lnTo>
                  <a:lnTo>
                    <a:pt x="300" y="176"/>
                  </a:lnTo>
                  <a:lnTo>
                    <a:pt x="300" y="176"/>
                  </a:lnTo>
                  <a:lnTo>
                    <a:pt x="300" y="188"/>
                  </a:lnTo>
                  <a:lnTo>
                    <a:pt x="300" y="194"/>
                  </a:lnTo>
                  <a:lnTo>
                    <a:pt x="298" y="198"/>
                  </a:lnTo>
                  <a:lnTo>
                    <a:pt x="298" y="198"/>
                  </a:lnTo>
                  <a:lnTo>
                    <a:pt x="298" y="198"/>
                  </a:lnTo>
                  <a:lnTo>
                    <a:pt x="300" y="198"/>
                  </a:lnTo>
                  <a:lnTo>
                    <a:pt x="302" y="200"/>
                  </a:lnTo>
                  <a:lnTo>
                    <a:pt x="304" y="206"/>
                  </a:lnTo>
                  <a:lnTo>
                    <a:pt x="304" y="216"/>
                  </a:lnTo>
                  <a:lnTo>
                    <a:pt x="302" y="226"/>
                  </a:lnTo>
                  <a:lnTo>
                    <a:pt x="302" y="226"/>
                  </a:lnTo>
                  <a:lnTo>
                    <a:pt x="298" y="236"/>
                  </a:lnTo>
                  <a:lnTo>
                    <a:pt x="294" y="238"/>
                  </a:lnTo>
                  <a:lnTo>
                    <a:pt x="294" y="238"/>
                  </a:lnTo>
                  <a:lnTo>
                    <a:pt x="296" y="244"/>
                  </a:lnTo>
                  <a:lnTo>
                    <a:pt x="296" y="250"/>
                  </a:lnTo>
                  <a:lnTo>
                    <a:pt x="296" y="250"/>
                  </a:lnTo>
                  <a:lnTo>
                    <a:pt x="294" y="256"/>
                  </a:lnTo>
                  <a:lnTo>
                    <a:pt x="294" y="256"/>
                  </a:lnTo>
                  <a:lnTo>
                    <a:pt x="294" y="256"/>
                  </a:lnTo>
                  <a:lnTo>
                    <a:pt x="294" y="262"/>
                  </a:lnTo>
                  <a:lnTo>
                    <a:pt x="294" y="268"/>
                  </a:lnTo>
                  <a:lnTo>
                    <a:pt x="294" y="268"/>
                  </a:lnTo>
                  <a:lnTo>
                    <a:pt x="294" y="270"/>
                  </a:lnTo>
                  <a:lnTo>
                    <a:pt x="292" y="270"/>
                  </a:lnTo>
                  <a:lnTo>
                    <a:pt x="290" y="270"/>
                  </a:lnTo>
                  <a:lnTo>
                    <a:pt x="290" y="270"/>
                  </a:lnTo>
                  <a:lnTo>
                    <a:pt x="290" y="282"/>
                  </a:lnTo>
                  <a:lnTo>
                    <a:pt x="288" y="286"/>
                  </a:lnTo>
                  <a:lnTo>
                    <a:pt x="286" y="292"/>
                  </a:lnTo>
                  <a:lnTo>
                    <a:pt x="286" y="292"/>
                  </a:lnTo>
                  <a:lnTo>
                    <a:pt x="284" y="294"/>
                  </a:lnTo>
                  <a:lnTo>
                    <a:pt x="282" y="296"/>
                  </a:lnTo>
                  <a:lnTo>
                    <a:pt x="282" y="298"/>
                  </a:lnTo>
                  <a:lnTo>
                    <a:pt x="282" y="298"/>
                  </a:lnTo>
                  <a:lnTo>
                    <a:pt x="282" y="300"/>
                  </a:lnTo>
                  <a:lnTo>
                    <a:pt x="280" y="302"/>
                  </a:lnTo>
                  <a:lnTo>
                    <a:pt x="280" y="302"/>
                  </a:lnTo>
                  <a:lnTo>
                    <a:pt x="278" y="302"/>
                  </a:lnTo>
                  <a:lnTo>
                    <a:pt x="278" y="302"/>
                  </a:lnTo>
                  <a:lnTo>
                    <a:pt x="274" y="306"/>
                  </a:lnTo>
                  <a:lnTo>
                    <a:pt x="272" y="310"/>
                  </a:lnTo>
                  <a:lnTo>
                    <a:pt x="272" y="310"/>
                  </a:lnTo>
                  <a:lnTo>
                    <a:pt x="282" y="316"/>
                  </a:lnTo>
                  <a:lnTo>
                    <a:pt x="284" y="320"/>
                  </a:lnTo>
                  <a:lnTo>
                    <a:pt x="284" y="320"/>
                  </a:lnTo>
                  <a:lnTo>
                    <a:pt x="310" y="328"/>
                  </a:lnTo>
                  <a:lnTo>
                    <a:pt x="310" y="328"/>
                  </a:lnTo>
                  <a:lnTo>
                    <a:pt x="334" y="340"/>
                  </a:lnTo>
                  <a:lnTo>
                    <a:pt x="366" y="352"/>
                  </a:lnTo>
                  <a:lnTo>
                    <a:pt x="366" y="352"/>
                  </a:lnTo>
                  <a:lnTo>
                    <a:pt x="370" y="356"/>
                  </a:lnTo>
                  <a:lnTo>
                    <a:pt x="374" y="362"/>
                  </a:lnTo>
                  <a:lnTo>
                    <a:pt x="378" y="382"/>
                  </a:lnTo>
                  <a:lnTo>
                    <a:pt x="378" y="382"/>
                  </a:lnTo>
                  <a:lnTo>
                    <a:pt x="392" y="366"/>
                  </a:lnTo>
                  <a:lnTo>
                    <a:pt x="406" y="348"/>
                  </a:lnTo>
                  <a:lnTo>
                    <a:pt x="418" y="330"/>
                  </a:lnTo>
                  <a:lnTo>
                    <a:pt x="428" y="310"/>
                  </a:lnTo>
                  <a:lnTo>
                    <a:pt x="434" y="290"/>
                  </a:lnTo>
                  <a:lnTo>
                    <a:pt x="440" y="268"/>
                  </a:lnTo>
                  <a:lnTo>
                    <a:pt x="444" y="246"/>
                  </a:lnTo>
                  <a:lnTo>
                    <a:pt x="446" y="222"/>
                  </a:lnTo>
                  <a:lnTo>
                    <a:pt x="446" y="222"/>
                  </a:lnTo>
                  <a:lnTo>
                    <a:pt x="444" y="200"/>
                  </a:lnTo>
                  <a:lnTo>
                    <a:pt x="440" y="178"/>
                  </a:lnTo>
                  <a:lnTo>
                    <a:pt x="436" y="156"/>
                  </a:lnTo>
                  <a:lnTo>
                    <a:pt x="428" y="136"/>
                  </a:lnTo>
                  <a:lnTo>
                    <a:pt x="418" y="116"/>
                  </a:lnTo>
                  <a:lnTo>
                    <a:pt x="408" y="98"/>
                  </a:lnTo>
                  <a:lnTo>
                    <a:pt x="394" y="80"/>
                  </a:lnTo>
                  <a:lnTo>
                    <a:pt x="380" y="64"/>
                  </a:lnTo>
                  <a:lnTo>
                    <a:pt x="364" y="50"/>
                  </a:lnTo>
                  <a:lnTo>
                    <a:pt x="348" y="38"/>
                  </a:lnTo>
                  <a:lnTo>
                    <a:pt x="328" y="26"/>
                  </a:lnTo>
                  <a:lnTo>
                    <a:pt x="310" y="18"/>
                  </a:lnTo>
                  <a:lnTo>
                    <a:pt x="288" y="10"/>
                  </a:lnTo>
                  <a:lnTo>
                    <a:pt x="268" y="4"/>
                  </a:lnTo>
                  <a:lnTo>
                    <a:pt x="246" y="0"/>
                  </a:lnTo>
                  <a:lnTo>
                    <a:pt x="222" y="0"/>
                  </a:lnTo>
                  <a:lnTo>
                    <a:pt x="222" y="0"/>
                  </a:lnTo>
                  <a:lnTo>
                    <a:pt x="200" y="0"/>
                  </a:lnTo>
                  <a:lnTo>
                    <a:pt x="178" y="4"/>
                  </a:lnTo>
                  <a:lnTo>
                    <a:pt x="156" y="10"/>
                  </a:lnTo>
                  <a:lnTo>
                    <a:pt x="136" y="18"/>
                  </a:lnTo>
                  <a:lnTo>
                    <a:pt x="116" y="26"/>
                  </a:lnTo>
                  <a:lnTo>
                    <a:pt x="98" y="38"/>
                  </a:lnTo>
                  <a:lnTo>
                    <a:pt x="82" y="50"/>
                  </a:lnTo>
                  <a:lnTo>
                    <a:pt x="66" y="64"/>
                  </a:lnTo>
                  <a:lnTo>
                    <a:pt x="52" y="80"/>
                  </a:lnTo>
                  <a:lnTo>
                    <a:pt x="38" y="98"/>
                  </a:lnTo>
                  <a:lnTo>
                    <a:pt x="28" y="116"/>
                  </a:lnTo>
                  <a:lnTo>
                    <a:pt x="18" y="136"/>
                  </a:lnTo>
                  <a:lnTo>
                    <a:pt x="10" y="156"/>
                  </a:lnTo>
                  <a:lnTo>
                    <a:pt x="4" y="178"/>
                  </a:lnTo>
                  <a:lnTo>
                    <a:pt x="2" y="200"/>
                  </a:lnTo>
                  <a:lnTo>
                    <a:pt x="0" y="222"/>
                  </a:lnTo>
                  <a:lnTo>
                    <a:pt x="0" y="222"/>
                  </a:lnTo>
                  <a:lnTo>
                    <a:pt x="2" y="246"/>
                  </a:lnTo>
                  <a:lnTo>
                    <a:pt x="6" y="268"/>
                  </a:lnTo>
                  <a:lnTo>
                    <a:pt x="10" y="290"/>
                  </a:lnTo>
                  <a:lnTo>
                    <a:pt x="18" y="310"/>
                  </a:lnTo>
                  <a:lnTo>
                    <a:pt x="28" y="330"/>
                  </a:lnTo>
                  <a:lnTo>
                    <a:pt x="40" y="348"/>
                  </a:lnTo>
                  <a:lnTo>
                    <a:pt x="52" y="366"/>
                  </a:lnTo>
                  <a:lnTo>
                    <a:pt x="68" y="382"/>
                  </a:lnTo>
                  <a:lnTo>
                    <a:pt x="68" y="382"/>
                  </a:lnTo>
                  <a:lnTo>
                    <a:pt x="72" y="362"/>
                  </a:lnTo>
                  <a:lnTo>
                    <a:pt x="76" y="356"/>
                  </a:lnTo>
                  <a:lnTo>
                    <a:pt x="80" y="352"/>
                  </a:lnTo>
                  <a:lnTo>
                    <a:pt x="80" y="35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6"/>
            <p:cNvSpPr>
              <a:spLocks/>
            </p:cNvSpPr>
            <p:nvPr/>
          </p:nvSpPr>
          <p:spPr bwMode="auto">
            <a:xfrm>
              <a:off x="20792220" y="6026150"/>
              <a:ext cx="492125" cy="574675"/>
            </a:xfrm>
            <a:custGeom>
              <a:avLst/>
              <a:gdLst>
                <a:gd name="T0" fmla="*/ 232 w 310"/>
                <a:gd name="T1" fmla="*/ 352 h 362"/>
                <a:gd name="T2" fmla="*/ 310 w 310"/>
                <a:gd name="T3" fmla="*/ 304 h 362"/>
                <a:gd name="T4" fmla="*/ 302 w 310"/>
                <a:gd name="T5" fmla="*/ 278 h 362"/>
                <a:gd name="T6" fmla="*/ 266 w 310"/>
                <a:gd name="T7" fmla="*/ 262 h 362"/>
                <a:gd name="T8" fmla="*/ 216 w 310"/>
                <a:gd name="T9" fmla="*/ 242 h 362"/>
                <a:gd name="T10" fmla="*/ 204 w 310"/>
                <a:gd name="T11" fmla="*/ 232 h 362"/>
                <a:gd name="T12" fmla="*/ 210 w 310"/>
                <a:gd name="T13" fmla="*/ 224 h 362"/>
                <a:gd name="T14" fmla="*/ 212 w 310"/>
                <a:gd name="T15" fmla="*/ 224 h 362"/>
                <a:gd name="T16" fmla="*/ 214 w 310"/>
                <a:gd name="T17" fmla="*/ 220 h 362"/>
                <a:gd name="T18" fmla="*/ 218 w 310"/>
                <a:gd name="T19" fmla="*/ 214 h 362"/>
                <a:gd name="T20" fmla="*/ 222 w 310"/>
                <a:gd name="T21" fmla="*/ 204 h 362"/>
                <a:gd name="T22" fmla="*/ 224 w 310"/>
                <a:gd name="T23" fmla="*/ 192 h 362"/>
                <a:gd name="T24" fmla="*/ 226 w 310"/>
                <a:gd name="T25" fmla="*/ 190 h 362"/>
                <a:gd name="T26" fmla="*/ 226 w 310"/>
                <a:gd name="T27" fmla="*/ 178 h 362"/>
                <a:gd name="T28" fmla="*/ 228 w 310"/>
                <a:gd name="T29" fmla="*/ 172 h 362"/>
                <a:gd name="T30" fmla="*/ 226 w 310"/>
                <a:gd name="T31" fmla="*/ 160 h 362"/>
                <a:gd name="T32" fmla="*/ 234 w 310"/>
                <a:gd name="T33" fmla="*/ 148 h 362"/>
                <a:gd name="T34" fmla="*/ 234 w 310"/>
                <a:gd name="T35" fmla="*/ 122 h 362"/>
                <a:gd name="T36" fmla="*/ 230 w 310"/>
                <a:gd name="T37" fmla="*/ 120 h 362"/>
                <a:gd name="T38" fmla="*/ 232 w 310"/>
                <a:gd name="T39" fmla="*/ 110 h 362"/>
                <a:gd name="T40" fmla="*/ 230 w 310"/>
                <a:gd name="T41" fmla="*/ 82 h 362"/>
                <a:gd name="T42" fmla="*/ 224 w 310"/>
                <a:gd name="T43" fmla="*/ 62 h 362"/>
                <a:gd name="T44" fmla="*/ 220 w 310"/>
                <a:gd name="T45" fmla="*/ 56 h 362"/>
                <a:gd name="T46" fmla="*/ 210 w 310"/>
                <a:gd name="T47" fmla="*/ 44 h 362"/>
                <a:gd name="T48" fmla="*/ 202 w 310"/>
                <a:gd name="T49" fmla="*/ 40 h 362"/>
                <a:gd name="T50" fmla="*/ 198 w 310"/>
                <a:gd name="T51" fmla="*/ 38 h 362"/>
                <a:gd name="T52" fmla="*/ 186 w 310"/>
                <a:gd name="T53" fmla="*/ 30 h 362"/>
                <a:gd name="T54" fmla="*/ 184 w 310"/>
                <a:gd name="T55" fmla="*/ 18 h 362"/>
                <a:gd name="T56" fmla="*/ 174 w 310"/>
                <a:gd name="T57" fmla="*/ 6 h 362"/>
                <a:gd name="T58" fmla="*/ 160 w 310"/>
                <a:gd name="T59" fmla="*/ 0 h 362"/>
                <a:gd name="T60" fmla="*/ 140 w 310"/>
                <a:gd name="T61" fmla="*/ 4 h 362"/>
                <a:gd name="T62" fmla="*/ 132 w 310"/>
                <a:gd name="T63" fmla="*/ 16 h 362"/>
                <a:gd name="T64" fmla="*/ 130 w 310"/>
                <a:gd name="T65" fmla="*/ 28 h 362"/>
                <a:gd name="T66" fmla="*/ 110 w 310"/>
                <a:gd name="T67" fmla="*/ 34 h 362"/>
                <a:gd name="T68" fmla="*/ 98 w 310"/>
                <a:gd name="T69" fmla="*/ 46 h 362"/>
                <a:gd name="T70" fmla="*/ 94 w 310"/>
                <a:gd name="T71" fmla="*/ 48 h 362"/>
                <a:gd name="T72" fmla="*/ 78 w 310"/>
                <a:gd name="T73" fmla="*/ 78 h 362"/>
                <a:gd name="T74" fmla="*/ 76 w 310"/>
                <a:gd name="T75" fmla="*/ 104 h 362"/>
                <a:gd name="T76" fmla="*/ 78 w 310"/>
                <a:gd name="T77" fmla="*/ 116 h 362"/>
                <a:gd name="T78" fmla="*/ 76 w 310"/>
                <a:gd name="T79" fmla="*/ 124 h 362"/>
                <a:gd name="T80" fmla="*/ 76 w 310"/>
                <a:gd name="T81" fmla="*/ 148 h 362"/>
                <a:gd name="T82" fmla="*/ 82 w 310"/>
                <a:gd name="T83" fmla="*/ 158 h 362"/>
                <a:gd name="T84" fmla="*/ 82 w 310"/>
                <a:gd name="T85" fmla="*/ 166 h 362"/>
                <a:gd name="T86" fmla="*/ 82 w 310"/>
                <a:gd name="T87" fmla="*/ 174 h 362"/>
                <a:gd name="T88" fmla="*/ 84 w 310"/>
                <a:gd name="T89" fmla="*/ 182 h 362"/>
                <a:gd name="T90" fmla="*/ 86 w 310"/>
                <a:gd name="T91" fmla="*/ 184 h 362"/>
                <a:gd name="T92" fmla="*/ 86 w 310"/>
                <a:gd name="T93" fmla="*/ 192 h 362"/>
                <a:gd name="T94" fmla="*/ 86 w 310"/>
                <a:gd name="T95" fmla="*/ 196 h 362"/>
                <a:gd name="T96" fmla="*/ 90 w 310"/>
                <a:gd name="T97" fmla="*/ 204 h 362"/>
                <a:gd name="T98" fmla="*/ 92 w 310"/>
                <a:gd name="T99" fmla="*/ 210 h 362"/>
                <a:gd name="T100" fmla="*/ 96 w 310"/>
                <a:gd name="T101" fmla="*/ 212 h 362"/>
                <a:gd name="T102" fmla="*/ 100 w 310"/>
                <a:gd name="T103" fmla="*/ 220 h 362"/>
                <a:gd name="T104" fmla="*/ 100 w 310"/>
                <a:gd name="T105" fmla="*/ 226 h 362"/>
                <a:gd name="T106" fmla="*/ 104 w 310"/>
                <a:gd name="T107" fmla="*/ 230 h 362"/>
                <a:gd name="T108" fmla="*/ 106 w 310"/>
                <a:gd name="T109" fmla="*/ 232 h 362"/>
                <a:gd name="T110" fmla="*/ 94 w 310"/>
                <a:gd name="T111" fmla="*/ 242 h 362"/>
                <a:gd name="T112" fmla="*/ 42 w 310"/>
                <a:gd name="T113" fmla="*/ 262 h 362"/>
                <a:gd name="T114" fmla="*/ 8 w 310"/>
                <a:gd name="T115" fmla="*/ 278 h 362"/>
                <a:gd name="T116" fmla="*/ 0 w 310"/>
                <a:gd name="T117" fmla="*/ 304 h 362"/>
                <a:gd name="T118" fmla="*/ 76 w 310"/>
                <a:gd name="T119" fmla="*/ 352 h 362"/>
                <a:gd name="T120" fmla="*/ 202 w 310"/>
                <a:gd name="T121"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 h="362">
                  <a:moveTo>
                    <a:pt x="202" y="362"/>
                  </a:moveTo>
                  <a:lnTo>
                    <a:pt x="202" y="362"/>
                  </a:lnTo>
                  <a:lnTo>
                    <a:pt x="232" y="352"/>
                  </a:lnTo>
                  <a:lnTo>
                    <a:pt x="260" y="340"/>
                  </a:lnTo>
                  <a:lnTo>
                    <a:pt x="286" y="322"/>
                  </a:lnTo>
                  <a:lnTo>
                    <a:pt x="310" y="304"/>
                  </a:lnTo>
                  <a:lnTo>
                    <a:pt x="310" y="304"/>
                  </a:lnTo>
                  <a:lnTo>
                    <a:pt x="306" y="284"/>
                  </a:lnTo>
                  <a:lnTo>
                    <a:pt x="302" y="278"/>
                  </a:lnTo>
                  <a:lnTo>
                    <a:pt x="298" y="274"/>
                  </a:lnTo>
                  <a:lnTo>
                    <a:pt x="298" y="274"/>
                  </a:lnTo>
                  <a:lnTo>
                    <a:pt x="266" y="262"/>
                  </a:lnTo>
                  <a:lnTo>
                    <a:pt x="242" y="250"/>
                  </a:lnTo>
                  <a:lnTo>
                    <a:pt x="242" y="250"/>
                  </a:lnTo>
                  <a:lnTo>
                    <a:pt x="216" y="242"/>
                  </a:lnTo>
                  <a:lnTo>
                    <a:pt x="216" y="242"/>
                  </a:lnTo>
                  <a:lnTo>
                    <a:pt x="214" y="238"/>
                  </a:lnTo>
                  <a:lnTo>
                    <a:pt x="204" y="232"/>
                  </a:lnTo>
                  <a:lnTo>
                    <a:pt x="204" y="232"/>
                  </a:lnTo>
                  <a:lnTo>
                    <a:pt x="206" y="228"/>
                  </a:lnTo>
                  <a:lnTo>
                    <a:pt x="210" y="224"/>
                  </a:lnTo>
                  <a:lnTo>
                    <a:pt x="210" y="224"/>
                  </a:lnTo>
                  <a:lnTo>
                    <a:pt x="212" y="224"/>
                  </a:lnTo>
                  <a:lnTo>
                    <a:pt x="212" y="224"/>
                  </a:lnTo>
                  <a:lnTo>
                    <a:pt x="214" y="222"/>
                  </a:lnTo>
                  <a:lnTo>
                    <a:pt x="214" y="220"/>
                  </a:lnTo>
                  <a:lnTo>
                    <a:pt x="214" y="220"/>
                  </a:lnTo>
                  <a:lnTo>
                    <a:pt x="214" y="218"/>
                  </a:lnTo>
                  <a:lnTo>
                    <a:pt x="216" y="216"/>
                  </a:lnTo>
                  <a:lnTo>
                    <a:pt x="218" y="214"/>
                  </a:lnTo>
                  <a:lnTo>
                    <a:pt x="218" y="214"/>
                  </a:lnTo>
                  <a:lnTo>
                    <a:pt x="220" y="208"/>
                  </a:lnTo>
                  <a:lnTo>
                    <a:pt x="222" y="204"/>
                  </a:lnTo>
                  <a:lnTo>
                    <a:pt x="222" y="192"/>
                  </a:lnTo>
                  <a:lnTo>
                    <a:pt x="224" y="192"/>
                  </a:lnTo>
                  <a:lnTo>
                    <a:pt x="224" y="192"/>
                  </a:lnTo>
                  <a:lnTo>
                    <a:pt x="226" y="192"/>
                  </a:lnTo>
                  <a:lnTo>
                    <a:pt x="226" y="190"/>
                  </a:lnTo>
                  <a:lnTo>
                    <a:pt x="226" y="190"/>
                  </a:lnTo>
                  <a:lnTo>
                    <a:pt x="226" y="184"/>
                  </a:lnTo>
                  <a:lnTo>
                    <a:pt x="226" y="178"/>
                  </a:lnTo>
                  <a:lnTo>
                    <a:pt x="226" y="178"/>
                  </a:lnTo>
                  <a:lnTo>
                    <a:pt x="226" y="178"/>
                  </a:lnTo>
                  <a:lnTo>
                    <a:pt x="228" y="172"/>
                  </a:lnTo>
                  <a:lnTo>
                    <a:pt x="228" y="172"/>
                  </a:lnTo>
                  <a:lnTo>
                    <a:pt x="228" y="166"/>
                  </a:lnTo>
                  <a:lnTo>
                    <a:pt x="226" y="160"/>
                  </a:lnTo>
                  <a:lnTo>
                    <a:pt x="226" y="160"/>
                  </a:lnTo>
                  <a:lnTo>
                    <a:pt x="230" y="158"/>
                  </a:lnTo>
                  <a:lnTo>
                    <a:pt x="234" y="148"/>
                  </a:lnTo>
                  <a:lnTo>
                    <a:pt x="234" y="148"/>
                  </a:lnTo>
                  <a:lnTo>
                    <a:pt x="236" y="138"/>
                  </a:lnTo>
                  <a:lnTo>
                    <a:pt x="236" y="128"/>
                  </a:lnTo>
                  <a:lnTo>
                    <a:pt x="234" y="122"/>
                  </a:lnTo>
                  <a:lnTo>
                    <a:pt x="232" y="120"/>
                  </a:lnTo>
                  <a:lnTo>
                    <a:pt x="230" y="120"/>
                  </a:lnTo>
                  <a:lnTo>
                    <a:pt x="230" y="120"/>
                  </a:lnTo>
                  <a:lnTo>
                    <a:pt x="230" y="120"/>
                  </a:lnTo>
                  <a:lnTo>
                    <a:pt x="232" y="116"/>
                  </a:lnTo>
                  <a:lnTo>
                    <a:pt x="232" y="110"/>
                  </a:lnTo>
                  <a:lnTo>
                    <a:pt x="232" y="98"/>
                  </a:lnTo>
                  <a:lnTo>
                    <a:pt x="232" y="98"/>
                  </a:lnTo>
                  <a:lnTo>
                    <a:pt x="230" y="82"/>
                  </a:lnTo>
                  <a:lnTo>
                    <a:pt x="230" y="82"/>
                  </a:lnTo>
                  <a:lnTo>
                    <a:pt x="228" y="72"/>
                  </a:lnTo>
                  <a:lnTo>
                    <a:pt x="224" y="62"/>
                  </a:lnTo>
                  <a:lnTo>
                    <a:pt x="224" y="62"/>
                  </a:lnTo>
                  <a:lnTo>
                    <a:pt x="220" y="56"/>
                  </a:lnTo>
                  <a:lnTo>
                    <a:pt x="220" y="56"/>
                  </a:lnTo>
                  <a:lnTo>
                    <a:pt x="216" y="50"/>
                  </a:lnTo>
                  <a:lnTo>
                    <a:pt x="210" y="44"/>
                  </a:lnTo>
                  <a:lnTo>
                    <a:pt x="210" y="44"/>
                  </a:lnTo>
                  <a:lnTo>
                    <a:pt x="210" y="44"/>
                  </a:lnTo>
                  <a:lnTo>
                    <a:pt x="206" y="42"/>
                  </a:lnTo>
                  <a:lnTo>
                    <a:pt x="202" y="40"/>
                  </a:lnTo>
                  <a:lnTo>
                    <a:pt x="202" y="40"/>
                  </a:lnTo>
                  <a:lnTo>
                    <a:pt x="198" y="38"/>
                  </a:lnTo>
                  <a:lnTo>
                    <a:pt x="198" y="38"/>
                  </a:lnTo>
                  <a:lnTo>
                    <a:pt x="194" y="34"/>
                  </a:lnTo>
                  <a:lnTo>
                    <a:pt x="194" y="34"/>
                  </a:lnTo>
                  <a:lnTo>
                    <a:pt x="186" y="30"/>
                  </a:lnTo>
                  <a:lnTo>
                    <a:pt x="186" y="30"/>
                  </a:lnTo>
                  <a:lnTo>
                    <a:pt x="186" y="24"/>
                  </a:lnTo>
                  <a:lnTo>
                    <a:pt x="184" y="18"/>
                  </a:lnTo>
                  <a:lnTo>
                    <a:pt x="184" y="18"/>
                  </a:lnTo>
                  <a:lnTo>
                    <a:pt x="180" y="10"/>
                  </a:lnTo>
                  <a:lnTo>
                    <a:pt x="174" y="6"/>
                  </a:lnTo>
                  <a:lnTo>
                    <a:pt x="168" y="2"/>
                  </a:lnTo>
                  <a:lnTo>
                    <a:pt x="160" y="0"/>
                  </a:lnTo>
                  <a:lnTo>
                    <a:pt x="160" y="0"/>
                  </a:lnTo>
                  <a:lnTo>
                    <a:pt x="154" y="0"/>
                  </a:lnTo>
                  <a:lnTo>
                    <a:pt x="146" y="0"/>
                  </a:lnTo>
                  <a:lnTo>
                    <a:pt x="140" y="4"/>
                  </a:lnTo>
                  <a:lnTo>
                    <a:pt x="136" y="10"/>
                  </a:lnTo>
                  <a:lnTo>
                    <a:pt x="136" y="10"/>
                  </a:lnTo>
                  <a:lnTo>
                    <a:pt x="132" y="16"/>
                  </a:lnTo>
                  <a:lnTo>
                    <a:pt x="130" y="26"/>
                  </a:lnTo>
                  <a:lnTo>
                    <a:pt x="130" y="26"/>
                  </a:lnTo>
                  <a:lnTo>
                    <a:pt x="130" y="28"/>
                  </a:lnTo>
                  <a:lnTo>
                    <a:pt x="130" y="28"/>
                  </a:lnTo>
                  <a:lnTo>
                    <a:pt x="118" y="30"/>
                  </a:lnTo>
                  <a:lnTo>
                    <a:pt x="110" y="34"/>
                  </a:lnTo>
                  <a:lnTo>
                    <a:pt x="110" y="34"/>
                  </a:lnTo>
                  <a:lnTo>
                    <a:pt x="110" y="34"/>
                  </a:lnTo>
                  <a:lnTo>
                    <a:pt x="98" y="46"/>
                  </a:lnTo>
                  <a:lnTo>
                    <a:pt x="98" y="46"/>
                  </a:lnTo>
                  <a:lnTo>
                    <a:pt x="98" y="46"/>
                  </a:lnTo>
                  <a:lnTo>
                    <a:pt x="94" y="48"/>
                  </a:lnTo>
                  <a:lnTo>
                    <a:pt x="90" y="54"/>
                  </a:lnTo>
                  <a:lnTo>
                    <a:pt x="82" y="66"/>
                  </a:lnTo>
                  <a:lnTo>
                    <a:pt x="78" y="78"/>
                  </a:lnTo>
                  <a:lnTo>
                    <a:pt x="76" y="90"/>
                  </a:lnTo>
                  <a:lnTo>
                    <a:pt x="76" y="90"/>
                  </a:lnTo>
                  <a:lnTo>
                    <a:pt x="76" y="104"/>
                  </a:lnTo>
                  <a:lnTo>
                    <a:pt x="76" y="110"/>
                  </a:lnTo>
                  <a:lnTo>
                    <a:pt x="78" y="116"/>
                  </a:lnTo>
                  <a:lnTo>
                    <a:pt x="78" y="116"/>
                  </a:lnTo>
                  <a:lnTo>
                    <a:pt x="78" y="120"/>
                  </a:lnTo>
                  <a:lnTo>
                    <a:pt x="78" y="120"/>
                  </a:lnTo>
                  <a:lnTo>
                    <a:pt x="76" y="124"/>
                  </a:lnTo>
                  <a:lnTo>
                    <a:pt x="74" y="130"/>
                  </a:lnTo>
                  <a:lnTo>
                    <a:pt x="72" y="138"/>
                  </a:lnTo>
                  <a:lnTo>
                    <a:pt x="76" y="148"/>
                  </a:lnTo>
                  <a:lnTo>
                    <a:pt x="76" y="148"/>
                  </a:lnTo>
                  <a:lnTo>
                    <a:pt x="82" y="158"/>
                  </a:lnTo>
                  <a:lnTo>
                    <a:pt x="82" y="158"/>
                  </a:lnTo>
                  <a:lnTo>
                    <a:pt x="80" y="162"/>
                  </a:lnTo>
                  <a:lnTo>
                    <a:pt x="80" y="162"/>
                  </a:lnTo>
                  <a:lnTo>
                    <a:pt x="82" y="166"/>
                  </a:lnTo>
                  <a:lnTo>
                    <a:pt x="82" y="168"/>
                  </a:lnTo>
                  <a:lnTo>
                    <a:pt x="82" y="168"/>
                  </a:lnTo>
                  <a:lnTo>
                    <a:pt x="82" y="174"/>
                  </a:lnTo>
                  <a:lnTo>
                    <a:pt x="82" y="174"/>
                  </a:lnTo>
                  <a:lnTo>
                    <a:pt x="84" y="182"/>
                  </a:lnTo>
                  <a:lnTo>
                    <a:pt x="84" y="182"/>
                  </a:lnTo>
                  <a:lnTo>
                    <a:pt x="84" y="184"/>
                  </a:lnTo>
                  <a:lnTo>
                    <a:pt x="86" y="184"/>
                  </a:lnTo>
                  <a:lnTo>
                    <a:pt x="86" y="184"/>
                  </a:lnTo>
                  <a:lnTo>
                    <a:pt x="86" y="186"/>
                  </a:lnTo>
                  <a:lnTo>
                    <a:pt x="86" y="186"/>
                  </a:lnTo>
                  <a:lnTo>
                    <a:pt x="86" y="192"/>
                  </a:lnTo>
                  <a:lnTo>
                    <a:pt x="86" y="192"/>
                  </a:lnTo>
                  <a:lnTo>
                    <a:pt x="86" y="194"/>
                  </a:lnTo>
                  <a:lnTo>
                    <a:pt x="86" y="196"/>
                  </a:lnTo>
                  <a:lnTo>
                    <a:pt x="88" y="200"/>
                  </a:lnTo>
                  <a:lnTo>
                    <a:pt x="88" y="200"/>
                  </a:lnTo>
                  <a:lnTo>
                    <a:pt x="90" y="204"/>
                  </a:lnTo>
                  <a:lnTo>
                    <a:pt x="90" y="204"/>
                  </a:lnTo>
                  <a:lnTo>
                    <a:pt x="90" y="206"/>
                  </a:lnTo>
                  <a:lnTo>
                    <a:pt x="92" y="210"/>
                  </a:lnTo>
                  <a:lnTo>
                    <a:pt x="92" y="210"/>
                  </a:lnTo>
                  <a:lnTo>
                    <a:pt x="96" y="212"/>
                  </a:lnTo>
                  <a:lnTo>
                    <a:pt x="96" y="212"/>
                  </a:lnTo>
                  <a:lnTo>
                    <a:pt x="96" y="216"/>
                  </a:lnTo>
                  <a:lnTo>
                    <a:pt x="98" y="218"/>
                  </a:lnTo>
                  <a:lnTo>
                    <a:pt x="100" y="220"/>
                  </a:lnTo>
                  <a:lnTo>
                    <a:pt x="100" y="220"/>
                  </a:lnTo>
                  <a:lnTo>
                    <a:pt x="98" y="224"/>
                  </a:lnTo>
                  <a:lnTo>
                    <a:pt x="100" y="226"/>
                  </a:lnTo>
                  <a:lnTo>
                    <a:pt x="100" y="226"/>
                  </a:lnTo>
                  <a:lnTo>
                    <a:pt x="102" y="228"/>
                  </a:lnTo>
                  <a:lnTo>
                    <a:pt x="104" y="230"/>
                  </a:lnTo>
                  <a:lnTo>
                    <a:pt x="104" y="230"/>
                  </a:lnTo>
                  <a:lnTo>
                    <a:pt x="106" y="232"/>
                  </a:lnTo>
                  <a:lnTo>
                    <a:pt x="106" y="232"/>
                  </a:lnTo>
                  <a:lnTo>
                    <a:pt x="96" y="238"/>
                  </a:lnTo>
                  <a:lnTo>
                    <a:pt x="94" y="242"/>
                  </a:lnTo>
                  <a:lnTo>
                    <a:pt x="94" y="242"/>
                  </a:lnTo>
                  <a:lnTo>
                    <a:pt x="68" y="250"/>
                  </a:lnTo>
                  <a:lnTo>
                    <a:pt x="68" y="250"/>
                  </a:lnTo>
                  <a:lnTo>
                    <a:pt x="42" y="262"/>
                  </a:lnTo>
                  <a:lnTo>
                    <a:pt x="12" y="274"/>
                  </a:lnTo>
                  <a:lnTo>
                    <a:pt x="12" y="274"/>
                  </a:lnTo>
                  <a:lnTo>
                    <a:pt x="8" y="278"/>
                  </a:lnTo>
                  <a:lnTo>
                    <a:pt x="4" y="284"/>
                  </a:lnTo>
                  <a:lnTo>
                    <a:pt x="0" y="304"/>
                  </a:lnTo>
                  <a:lnTo>
                    <a:pt x="0" y="304"/>
                  </a:lnTo>
                  <a:lnTo>
                    <a:pt x="22" y="322"/>
                  </a:lnTo>
                  <a:lnTo>
                    <a:pt x="48" y="340"/>
                  </a:lnTo>
                  <a:lnTo>
                    <a:pt x="76" y="352"/>
                  </a:lnTo>
                  <a:lnTo>
                    <a:pt x="108" y="362"/>
                  </a:lnTo>
                  <a:lnTo>
                    <a:pt x="154" y="362"/>
                  </a:lnTo>
                  <a:lnTo>
                    <a:pt x="202" y="3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
            <p:cNvSpPr>
              <a:spLocks noEditPoints="1"/>
            </p:cNvSpPr>
            <p:nvPr/>
          </p:nvSpPr>
          <p:spPr bwMode="auto">
            <a:xfrm>
              <a:off x="19617470" y="8053388"/>
              <a:ext cx="603250" cy="619125"/>
            </a:xfrm>
            <a:custGeom>
              <a:avLst/>
              <a:gdLst>
                <a:gd name="T0" fmla="*/ 170 w 380"/>
                <a:gd name="T1" fmla="*/ 306 h 390"/>
                <a:gd name="T2" fmla="*/ 178 w 380"/>
                <a:gd name="T3" fmla="*/ 282 h 390"/>
                <a:gd name="T4" fmla="*/ 202 w 380"/>
                <a:gd name="T5" fmla="*/ 292 h 390"/>
                <a:gd name="T6" fmla="*/ 192 w 380"/>
                <a:gd name="T7" fmla="*/ 314 h 390"/>
                <a:gd name="T8" fmla="*/ 248 w 380"/>
                <a:gd name="T9" fmla="*/ 280 h 390"/>
                <a:gd name="T10" fmla="*/ 248 w 380"/>
                <a:gd name="T11" fmla="*/ 256 h 390"/>
                <a:gd name="T12" fmla="*/ 266 w 380"/>
                <a:gd name="T13" fmla="*/ 252 h 390"/>
                <a:gd name="T14" fmla="*/ 276 w 380"/>
                <a:gd name="T15" fmla="*/ 274 h 390"/>
                <a:gd name="T16" fmla="*/ 290 w 380"/>
                <a:gd name="T17" fmla="*/ 210 h 390"/>
                <a:gd name="T18" fmla="*/ 274 w 380"/>
                <a:gd name="T19" fmla="*/ 192 h 390"/>
                <a:gd name="T20" fmla="*/ 290 w 380"/>
                <a:gd name="T21" fmla="*/ 176 h 390"/>
                <a:gd name="T22" fmla="*/ 304 w 380"/>
                <a:gd name="T23" fmla="*/ 180 h 390"/>
                <a:gd name="T24" fmla="*/ 304 w 380"/>
                <a:gd name="T25" fmla="*/ 206 h 390"/>
                <a:gd name="T26" fmla="*/ 178 w 380"/>
                <a:gd name="T27" fmla="*/ 230 h 390"/>
                <a:gd name="T28" fmla="*/ 154 w 380"/>
                <a:gd name="T29" fmla="*/ 214 h 390"/>
                <a:gd name="T30" fmla="*/ 150 w 380"/>
                <a:gd name="T31" fmla="*/ 178 h 390"/>
                <a:gd name="T32" fmla="*/ 170 w 380"/>
                <a:gd name="T33" fmla="*/ 158 h 390"/>
                <a:gd name="T34" fmla="*/ 200 w 380"/>
                <a:gd name="T35" fmla="*/ 158 h 390"/>
                <a:gd name="T36" fmla="*/ 220 w 380"/>
                <a:gd name="T37" fmla="*/ 178 h 390"/>
                <a:gd name="T38" fmla="*/ 218 w 380"/>
                <a:gd name="T39" fmla="*/ 214 h 390"/>
                <a:gd name="T40" fmla="*/ 192 w 380"/>
                <a:gd name="T41" fmla="*/ 230 h 390"/>
                <a:gd name="T42" fmla="*/ 98 w 380"/>
                <a:gd name="T43" fmla="*/ 130 h 390"/>
                <a:gd name="T44" fmla="*/ 98 w 380"/>
                <a:gd name="T45" fmla="*/ 106 h 390"/>
                <a:gd name="T46" fmla="*/ 116 w 380"/>
                <a:gd name="T47" fmla="*/ 102 h 390"/>
                <a:gd name="T48" fmla="*/ 126 w 380"/>
                <a:gd name="T49" fmla="*/ 124 h 390"/>
                <a:gd name="T50" fmla="*/ 260 w 380"/>
                <a:gd name="T51" fmla="*/ 136 h 390"/>
                <a:gd name="T52" fmla="*/ 244 w 380"/>
                <a:gd name="T53" fmla="*/ 124 h 390"/>
                <a:gd name="T54" fmla="*/ 254 w 380"/>
                <a:gd name="T55" fmla="*/ 102 h 390"/>
                <a:gd name="T56" fmla="*/ 272 w 380"/>
                <a:gd name="T57" fmla="*/ 106 h 390"/>
                <a:gd name="T58" fmla="*/ 272 w 380"/>
                <a:gd name="T59" fmla="*/ 130 h 390"/>
                <a:gd name="T60" fmla="*/ 178 w 380"/>
                <a:gd name="T61" fmla="*/ 104 h 390"/>
                <a:gd name="T62" fmla="*/ 170 w 380"/>
                <a:gd name="T63" fmla="*/ 80 h 390"/>
                <a:gd name="T64" fmla="*/ 192 w 380"/>
                <a:gd name="T65" fmla="*/ 72 h 390"/>
                <a:gd name="T66" fmla="*/ 202 w 380"/>
                <a:gd name="T67" fmla="*/ 94 h 390"/>
                <a:gd name="T68" fmla="*/ 154 w 380"/>
                <a:gd name="T69" fmla="*/ 0 h 390"/>
                <a:gd name="T70" fmla="*/ 96 w 380"/>
                <a:gd name="T71" fmla="*/ 48 h 390"/>
                <a:gd name="T72" fmla="*/ 66 w 380"/>
                <a:gd name="T73" fmla="*/ 74 h 390"/>
                <a:gd name="T74" fmla="*/ 16 w 380"/>
                <a:gd name="T75" fmla="*/ 98 h 390"/>
                <a:gd name="T76" fmla="*/ 2 w 380"/>
                <a:gd name="T77" fmla="*/ 148 h 390"/>
                <a:gd name="T78" fmla="*/ 78 w 380"/>
                <a:gd name="T79" fmla="*/ 136 h 390"/>
                <a:gd name="T80" fmla="*/ 96 w 380"/>
                <a:gd name="T81" fmla="*/ 192 h 390"/>
                <a:gd name="T82" fmla="*/ 102 w 380"/>
                <a:gd name="T83" fmla="*/ 252 h 390"/>
                <a:gd name="T84" fmla="*/ 116 w 380"/>
                <a:gd name="T85" fmla="*/ 252 h 390"/>
                <a:gd name="T86" fmla="*/ 126 w 380"/>
                <a:gd name="T87" fmla="*/ 274 h 390"/>
                <a:gd name="T88" fmla="*/ 110 w 380"/>
                <a:gd name="T89" fmla="*/ 286 h 390"/>
                <a:gd name="T90" fmla="*/ 90 w 380"/>
                <a:gd name="T91" fmla="*/ 362 h 390"/>
                <a:gd name="T92" fmla="*/ 146 w 380"/>
                <a:gd name="T93" fmla="*/ 358 h 390"/>
                <a:gd name="T94" fmla="*/ 186 w 380"/>
                <a:gd name="T95" fmla="*/ 390 h 390"/>
                <a:gd name="T96" fmla="*/ 216 w 380"/>
                <a:gd name="T97" fmla="*/ 384 h 390"/>
                <a:gd name="T98" fmla="*/ 250 w 380"/>
                <a:gd name="T99" fmla="*/ 350 h 390"/>
                <a:gd name="T100" fmla="*/ 322 w 380"/>
                <a:gd name="T101" fmla="*/ 330 h 390"/>
                <a:gd name="T102" fmla="*/ 342 w 380"/>
                <a:gd name="T103" fmla="*/ 308 h 390"/>
                <a:gd name="T104" fmla="*/ 350 w 380"/>
                <a:gd name="T105" fmla="*/ 232 h 390"/>
                <a:gd name="T106" fmla="*/ 354 w 380"/>
                <a:gd name="T107" fmla="*/ 190 h 390"/>
                <a:gd name="T108" fmla="*/ 372 w 380"/>
                <a:gd name="T109" fmla="*/ 140 h 390"/>
                <a:gd name="T110" fmla="*/ 350 w 380"/>
                <a:gd name="T111" fmla="*/ 92 h 390"/>
                <a:gd name="T112" fmla="*/ 304 w 380"/>
                <a:gd name="T113" fmla="*/ 72 h 390"/>
                <a:gd name="T114" fmla="*/ 260 w 380"/>
                <a:gd name="T115" fmla="*/ 14 h 390"/>
                <a:gd name="T116" fmla="*/ 230 w 380"/>
                <a:gd name="T117" fmla="*/ 8 h 390"/>
                <a:gd name="T118" fmla="*/ 186 w 380"/>
                <a:gd name="T119" fmla="*/ 6 h 390"/>
                <a:gd name="T120" fmla="*/ 172 w 380"/>
                <a:gd name="T121" fmla="*/ 2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390">
                  <a:moveTo>
                    <a:pt x="186" y="316"/>
                  </a:moveTo>
                  <a:lnTo>
                    <a:pt x="186" y="316"/>
                  </a:lnTo>
                  <a:lnTo>
                    <a:pt x="178" y="314"/>
                  </a:lnTo>
                  <a:lnTo>
                    <a:pt x="172" y="312"/>
                  </a:lnTo>
                  <a:lnTo>
                    <a:pt x="170" y="306"/>
                  </a:lnTo>
                  <a:lnTo>
                    <a:pt x="168" y="298"/>
                  </a:lnTo>
                  <a:lnTo>
                    <a:pt x="168" y="298"/>
                  </a:lnTo>
                  <a:lnTo>
                    <a:pt x="170" y="292"/>
                  </a:lnTo>
                  <a:lnTo>
                    <a:pt x="172" y="286"/>
                  </a:lnTo>
                  <a:lnTo>
                    <a:pt x="178" y="282"/>
                  </a:lnTo>
                  <a:lnTo>
                    <a:pt x="186" y="282"/>
                  </a:lnTo>
                  <a:lnTo>
                    <a:pt x="186" y="282"/>
                  </a:lnTo>
                  <a:lnTo>
                    <a:pt x="192" y="282"/>
                  </a:lnTo>
                  <a:lnTo>
                    <a:pt x="198" y="286"/>
                  </a:lnTo>
                  <a:lnTo>
                    <a:pt x="202" y="292"/>
                  </a:lnTo>
                  <a:lnTo>
                    <a:pt x="202" y="298"/>
                  </a:lnTo>
                  <a:lnTo>
                    <a:pt x="202" y="298"/>
                  </a:lnTo>
                  <a:lnTo>
                    <a:pt x="202" y="306"/>
                  </a:lnTo>
                  <a:lnTo>
                    <a:pt x="198" y="312"/>
                  </a:lnTo>
                  <a:lnTo>
                    <a:pt x="192" y="314"/>
                  </a:lnTo>
                  <a:lnTo>
                    <a:pt x="186" y="316"/>
                  </a:lnTo>
                  <a:close/>
                  <a:moveTo>
                    <a:pt x="260" y="286"/>
                  </a:moveTo>
                  <a:lnTo>
                    <a:pt x="260" y="286"/>
                  </a:lnTo>
                  <a:lnTo>
                    <a:pt x="254" y="284"/>
                  </a:lnTo>
                  <a:lnTo>
                    <a:pt x="248" y="280"/>
                  </a:lnTo>
                  <a:lnTo>
                    <a:pt x="248" y="280"/>
                  </a:lnTo>
                  <a:lnTo>
                    <a:pt x="244" y="274"/>
                  </a:lnTo>
                  <a:lnTo>
                    <a:pt x="242" y="268"/>
                  </a:lnTo>
                  <a:lnTo>
                    <a:pt x="244" y="262"/>
                  </a:lnTo>
                  <a:lnTo>
                    <a:pt x="248" y="256"/>
                  </a:lnTo>
                  <a:lnTo>
                    <a:pt x="248" y="256"/>
                  </a:lnTo>
                  <a:lnTo>
                    <a:pt x="254" y="252"/>
                  </a:lnTo>
                  <a:lnTo>
                    <a:pt x="260" y="250"/>
                  </a:lnTo>
                  <a:lnTo>
                    <a:pt x="260" y="250"/>
                  </a:lnTo>
                  <a:lnTo>
                    <a:pt x="266" y="252"/>
                  </a:lnTo>
                  <a:lnTo>
                    <a:pt x="272" y="256"/>
                  </a:lnTo>
                  <a:lnTo>
                    <a:pt x="272" y="256"/>
                  </a:lnTo>
                  <a:lnTo>
                    <a:pt x="276" y="262"/>
                  </a:lnTo>
                  <a:lnTo>
                    <a:pt x="278" y="268"/>
                  </a:lnTo>
                  <a:lnTo>
                    <a:pt x="276" y="274"/>
                  </a:lnTo>
                  <a:lnTo>
                    <a:pt x="272" y="280"/>
                  </a:lnTo>
                  <a:lnTo>
                    <a:pt x="272" y="280"/>
                  </a:lnTo>
                  <a:lnTo>
                    <a:pt x="266" y="284"/>
                  </a:lnTo>
                  <a:lnTo>
                    <a:pt x="260" y="286"/>
                  </a:lnTo>
                  <a:close/>
                  <a:moveTo>
                    <a:pt x="290" y="210"/>
                  </a:moveTo>
                  <a:lnTo>
                    <a:pt x="290" y="210"/>
                  </a:lnTo>
                  <a:lnTo>
                    <a:pt x="284" y="210"/>
                  </a:lnTo>
                  <a:lnTo>
                    <a:pt x="278" y="206"/>
                  </a:lnTo>
                  <a:lnTo>
                    <a:pt x="274" y="200"/>
                  </a:lnTo>
                  <a:lnTo>
                    <a:pt x="274" y="192"/>
                  </a:lnTo>
                  <a:lnTo>
                    <a:pt x="274" y="192"/>
                  </a:lnTo>
                  <a:lnTo>
                    <a:pt x="274" y="186"/>
                  </a:lnTo>
                  <a:lnTo>
                    <a:pt x="278" y="180"/>
                  </a:lnTo>
                  <a:lnTo>
                    <a:pt x="284" y="176"/>
                  </a:lnTo>
                  <a:lnTo>
                    <a:pt x="290" y="176"/>
                  </a:lnTo>
                  <a:lnTo>
                    <a:pt x="290" y="176"/>
                  </a:lnTo>
                  <a:lnTo>
                    <a:pt x="290" y="176"/>
                  </a:lnTo>
                  <a:lnTo>
                    <a:pt x="290" y="176"/>
                  </a:lnTo>
                  <a:lnTo>
                    <a:pt x="298" y="176"/>
                  </a:lnTo>
                  <a:lnTo>
                    <a:pt x="304" y="180"/>
                  </a:lnTo>
                  <a:lnTo>
                    <a:pt x="308" y="186"/>
                  </a:lnTo>
                  <a:lnTo>
                    <a:pt x="308" y="192"/>
                  </a:lnTo>
                  <a:lnTo>
                    <a:pt x="308" y="192"/>
                  </a:lnTo>
                  <a:lnTo>
                    <a:pt x="308" y="200"/>
                  </a:lnTo>
                  <a:lnTo>
                    <a:pt x="304" y="206"/>
                  </a:lnTo>
                  <a:lnTo>
                    <a:pt x="298" y="210"/>
                  </a:lnTo>
                  <a:lnTo>
                    <a:pt x="290" y="210"/>
                  </a:lnTo>
                  <a:close/>
                  <a:moveTo>
                    <a:pt x="186" y="232"/>
                  </a:moveTo>
                  <a:lnTo>
                    <a:pt x="186" y="232"/>
                  </a:lnTo>
                  <a:lnTo>
                    <a:pt x="178" y="230"/>
                  </a:lnTo>
                  <a:lnTo>
                    <a:pt x="170" y="228"/>
                  </a:lnTo>
                  <a:lnTo>
                    <a:pt x="164" y="224"/>
                  </a:lnTo>
                  <a:lnTo>
                    <a:pt x="158" y="220"/>
                  </a:lnTo>
                  <a:lnTo>
                    <a:pt x="158" y="220"/>
                  </a:lnTo>
                  <a:lnTo>
                    <a:pt x="154" y="214"/>
                  </a:lnTo>
                  <a:lnTo>
                    <a:pt x="150" y="208"/>
                  </a:lnTo>
                  <a:lnTo>
                    <a:pt x="148" y="200"/>
                  </a:lnTo>
                  <a:lnTo>
                    <a:pt x="148" y="192"/>
                  </a:lnTo>
                  <a:lnTo>
                    <a:pt x="148" y="186"/>
                  </a:lnTo>
                  <a:lnTo>
                    <a:pt x="150" y="178"/>
                  </a:lnTo>
                  <a:lnTo>
                    <a:pt x="154" y="172"/>
                  </a:lnTo>
                  <a:lnTo>
                    <a:pt x="158" y="166"/>
                  </a:lnTo>
                  <a:lnTo>
                    <a:pt x="158" y="166"/>
                  </a:lnTo>
                  <a:lnTo>
                    <a:pt x="164" y="162"/>
                  </a:lnTo>
                  <a:lnTo>
                    <a:pt x="170" y="158"/>
                  </a:lnTo>
                  <a:lnTo>
                    <a:pt x="178" y="156"/>
                  </a:lnTo>
                  <a:lnTo>
                    <a:pt x="186" y="154"/>
                  </a:lnTo>
                  <a:lnTo>
                    <a:pt x="186" y="154"/>
                  </a:lnTo>
                  <a:lnTo>
                    <a:pt x="192" y="156"/>
                  </a:lnTo>
                  <a:lnTo>
                    <a:pt x="200" y="158"/>
                  </a:lnTo>
                  <a:lnTo>
                    <a:pt x="206" y="162"/>
                  </a:lnTo>
                  <a:lnTo>
                    <a:pt x="212" y="166"/>
                  </a:lnTo>
                  <a:lnTo>
                    <a:pt x="212" y="166"/>
                  </a:lnTo>
                  <a:lnTo>
                    <a:pt x="218" y="172"/>
                  </a:lnTo>
                  <a:lnTo>
                    <a:pt x="220" y="178"/>
                  </a:lnTo>
                  <a:lnTo>
                    <a:pt x="222" y="186"/>
                  </a:lnTo>
                  <a:lnTo>
                    <a:pt x="224" y="192"/>
                  </a:lnTo>
                  <a:lnTo>
                    <a:pt x="222" y="200"/>
                  </a:lnTo>
                  <a:lnTo>
                    <a:pt x="220" y="208"/>
                  </a:lnTo>
                  <a:lnTo>
                    <a:pt x="218" y="214"/>
                  </a:lnTo>
                  <a:lnTo>
                    <a:pt x="212" y="220"/>
                  </a:lnTo>
                  <a:lnTo>
                    <a:pt x="212" y="220"/>
                  </a:lnTo>
                  <a:lnTo>
                    <a:pt x="206" y="224"/>
                  </a:lnTo>
                  <a:lnTo>
                    <a:pt x="200" y="228"/>
                  </a:lnTo>
                  <a:lnTo>
                    <a:pt x="192" y="230"/>
                  </a:lnTo>
                  <a:lnTo>
                    <a:pt x="186" y="232"/>
                  </a:lnTo>
                  <a:close/>
                  <a:moveTo>
                    <a:pt x="110" y="136"/>
                  </a:moveTo>
                  <a:lnTo>
                    <a:pt x="110" y="136"/>
                  </a:lnTo>
                  <a:lnTo>
                    <a:pt x="104" y="134"/>
                  </a:lnTo>
                  <a:lnTo>
                    <a:pt x="98" y="130"/>
                  </a:lnTo>
                  <a:lnTo>
                    <a:pt x="98" y="130"/>
                  </a:lnTo>
                  <a:lnTo>
                    <a:pt x="94" y="124"/>
                  </a:lnTo>
                  <a:lnTo>
                    <a:pt x="92" y="118"/>
                  </a:lnTo>
                  <a:lnTo>
                    <a:pt x="94" y="112"/>
                  </a:lnTo>
                  <a:lnTo>
                    <a:pt x="98" y="106"/>
                  </a:lnTo>
                  <a:lnTo>
                    <a:pt x="98" y="106"/>
                  </a:lnTo>
                  <a:lnTo>
                    <a:pt x="104" y="102"/>
                  </a:lnTo>
                  <a:lnTo>
                    <a:pt x="110" y="100"/>
                  </a:lnTo>
                  <a:lnTo>
                    <a:pt x="110" y="100"/>
                  </a:lnTo>
                  <a:lnTo>
                    <a:pt x="116" y="102"/>
                  </a:lnTo>
                  <a:lnTo>
                    <a:pt x="122" y="106"/>
                  </a:lnTo>
                  <a:lnTo>
                    <a:pt x="122" y="106"/>
                  </a:lnTo>
                  <a:lnTo>
                    <a:pt x="126" y="112"/>
                  </a:lnTo>
                  <a:lnTo>
                    <a:pt x="128" y="118"/>
                  </a:lnTo>
                  <a:lnTo>
                    <a:pt x="126" y="124"/>
                  </a:lnTo>
                  <a:lnTo>
                    <a:pt x="122" y="130"/>
                  </a:lnTo>
                  <a:lnTo>
                    <a:pt x="122" y="130"/>
                  </a:lnTo>
                  <a:lnTo>
                    <a:pt x="116" y="134"/>
                  </a:lnTo>
                  <a:lnTo>
                    <a:pt x="110" y="136"/>
                  </a:lnTo>
                  <a:close/>
                  <a:moveTo>
                    <a:pt x="260" y="136"/>
                  </a:moveTo>
                  <a:lnTo>
                    <a:pt x="260" y="136"/>
                  </a:lnTo>
                  <a:lnTo>
                    <a:pt x="254" y="134"/>
                  </a:lnTo>
                  <a:lnTo>
                    <a:pt x="248" y="130"/>
                  </a:lnTo>
                  <a:lnTo>
                    <a:pt x="248" y="130"/>
                  </a:lnTo>
                  <a:lnTo>
                    <a:pt x="244" y="124"/>
                  </a:lnTo>
                  <a:lnTo>
                    <a:pt x="242" y="118"/>
                  </a:lnTo>
                  <a:lnTo>
                    <a:pt x="244" y="112"/>
                  </a:lnTo>
                  <a:lnTo>
                    <a:pt x="248" y="106"/>
                  </a:lnTo>
                  <a:lnTo>
                    <a:pt x="248" y="106"/>
                  </a:lnTo>
                  <a:lnTo>
                    <a:pt x="254" y="102"/>
                  </a:lnTo>
                  <a:lnTo>
                    <a:pt x="260" y="100"/>
                  </a:lnTo>
                  <a:lnTo>
                    <a:pt x="260" y="100"/>
                  </a:lnTo>
                  <a:lnTo>
                    <a:pt x="266" y="102"/>
                  </a:lnTo>
                  <a:lnTo>
                    <a:pt x="272" y="106"/>
                  </a:lnTo>
                  <a:lnTo>
                    <a:pt x="272" y="106"/>
                  </a:lnTo>
                  <a:lnTo>
                    <a:pt x="276" y="112"/>
                  </a:lnTo>
                  <a:lnTo>
                    <a:pt x="278" y="118"/>
                  </a:lnTo>
                  <a:lnTo>
                    <a:pt x="276" y="124"/>
                  </a:lnTo>
                  <a:lnTo>
                    <a:pt x="272" y="130"/>
                  </a:lnTo>
                  <a:lnTo>
                    <a:pt x="272" y="130"/>
                  </a:lnTo>
                  <a:lnTo>
                    <a:pt x="266" y="134"/>
                  </a:lnTo>
                  <a:lnTo>
                    <a:pt x="260" y="136"/>
                  </a:lnTo>
                  <a:close/>
                  <a:moveTo>
                    <a:pt x="186" y="104"/>
                  </a:moveTo>
                  <a:lnTo>
                    <a:pt x="186" y="104"/>
                  </a:lnTo>
                  <a:lnTo>
                    <a:pt x="178" y="104"/>
                  </a:lnTo>
                  <a:lnTo>
                    <a:pt x="172" y="100"/>
                  </a:lnTo>
                  <a:lnTo>
                    <a:pt x="170" y="94"/>
                  </a:lnTo>
                  <a:lnTo>
                    <a:pt x="168" y="88"/>
                  </a:lnTo>
                  <a:lnTo>
                    <a:pt x="168" y="88"/>
                  </a:lnTo>
                  <a:lnTo>
                    <a:pt x="170" y="80"/>
                  </a:lnTo>
                  <a:lnTo>
                    <a:pt x="172" y="74"/>
                  </a:lnTo>
                  <a:lnTo>
                    <a:pt x="178" y="72"/>
                  </a:lnTo>
                  <a:lnTo>
                    <a:pt x="186" y="70"/>
                  </a:lnTo>
                  <a:lnTo>
                    <a:pt x="186" y="70"/>
                  </a:lnTo>
                  <a:lnTo>
                    <a:pt x="192" y="72"/>
                  </a:lnTo>
                  <a:lnTo>
                    <a:pt x="198" y="74"/>
                  </a:lnTo>
                  <a:lnTo>
                    <a:pt x="202" y="80"/>
                  </a:lnTo>
                  <a:lnTo>
                    <a:pt x="202" y="88"/>
                  </a:lnTo>
                  <a:lnTo>
                    <a:pt x="202" y="88"/>
                  </a:lnTo>
                  <a:lnTo>
                    <a:pt x="202" y="94"/>
                  </a:lnTo>
                  <a:lnTo>
                    <a:pt x="198" y="100"/>
                  </a:lnTo>
                  <a:lnTo>
                    <a:pt x="192" y="104"/>
                  </a:lnTo>
                  <a:lnTo>
                    <a:pt x="186" y="104"/>
                  </a:lnTo>
                  <a:close/>
                  <a:moveTo>
                    <a:pt x="154" y="0"/>
                  </a:moveTo>
                  <a:lnTo>
                    <a:pt x="154" y="0"/>
                  </a:lnTo>
                  <a:lnTo>
                    <a:pt x="132" y="6"/>
                  </a:lnTo>
                  <a:lnTo>
                    <a:pt x="110" y="14"/>
                  </a:lnTo>
                  <a:lnTo>
                    <a:pt x="120" y="36"/>
                  </a:lnTo>
                  <a:lnTo>
                    <a:pt x="120" y="36"/>
                  </a:lnTo>
                  <a:lnTo>
                    <a:pt x="96" y="48"/>
                  </a:lnTo>
                  <a:lnTo>
                    <a:pt x="84" y="28"/>
                  </a:lnTo>
                  <a:lnTo>
                    <a:pt x="84" y="28"/>
                  </a:lnTo>
                  <a:lnTo>
                    <a:pt x="64" y="40"/>
                  </a:lnTo>
                  <a:lnTo>
                    <a:pt x="48" y="56"/>
                  </a:lnTo>
                  <a:lnTo>
                    <a:pt x="66" y="74"/>
                  </a:lnTo>
                  <a:lnTo>
                    <a:pt x="66" y="74"/>
                  </a:lnTo>
                  <a:lnTo>
                    <a:pt x="48" y="94"/>
                  </a:lnTo>
                  <a:lnTo>
                    <a:pt x="28" y="80"/>
                  </a:lnTo>
                  <a:lnTo>
                    <a:pt x="28" y="80"/>
                  </a:lnTo>
                  <a:lnTo>
                    <a:pt x="16" y="98"/>
                  </a:lnTo>
                  <a:lnTo>
                    <a:pt x="6" y="118"/>
                  </a:lnTo>
                  <a:lnTo>
                    <a:pt x="28" y="128"/>
                  </a:lnTo>
                  <a:lnTo>
                    <a:pt x="28" y="128"/>
                  </a:lnTo>
                  <a:lnTo>
                    <a:pt x="20" y="154"/>
                  </a:lnTo>
                  <a:lnTo>
                    <a:pt x="2" y="148"/>
                  </a:lnTo>
                  <a:lnTo>
                    <a:pt x="2" y="148"/>
                  </a:lnTo>
                  <a:lnTo>
                    <a:pt x="0" y="156"/>
                  </a:lnTo>
                  <a:lnTo>
                    <a:pt x="0" y="164"/>
                  </a:lnTo>
                  <a:lnTo>
                    <a:pt x="78" y="136"/>
                  </a:lnTo>
                  <a:lnTo>
                    <a:pt x="78" y="136"/>
                  </a:lnTo>
                  <a:lnTo>
                    <a:pt x="86" y="158"/>
                  </a:lnTo>
                  <a:lnTo>
                    <a:pt x="92" y="180"/>
                  </a:lnTo>
                  <a:lnTo>
                    <a:pt x="92" y="180"/>
                  </a:lnTo>
                  <a:lnTo>
                    <a:pt x="96" y="186"/>
                  </a:lnTo>
                  <a:lnTo>
                    <a:pt x="96" y="192"/>
                  </a:lnTo>
                  <a:lnTo>
                    <a:pt x="96" y="192"/>
                  </a:lnTo>
                  <a:lnTo>
                    <a:pt x="96" y="200"/>
                  </a:lnTo>
                  <a:lnTo>
                    <a:pt x="96" y="200"/>
                  </a:lnTo>
                  <a:lnTo>
                    <a:pt x="100" y="226"/>
                  </a:lnTo>
                  <a:lnTo>
                    <a:pt x="102" y="252"/>
                  </a:lnTo>
                  <a:lnTo>
                    <a:pt x="102" y="252"/>
                  </a:lnTo>
                  <a:lnTo>
                    <a:pt x="106" y="250"/>
                  </a:lnTo>
                  <a:lnTo>
                    <a:pt x="110" y="250"/>
                  </a:lnTo>
                  <a:lnTo>
                    <a:pt x="110" y="250"/>
                  </a:lnTo>
                  <a:lnTo>
                    <a:pt x="116" y="252"/>
                  </a:lnTo>
                  <a:lnTo>
                    <a:pt x="122" y="256"/>
                  </a:lnTo>
                  <a:lnTo>
                    <a:pt x="122" y="256"/>
                  </a:lnTo>
                  <a:lnTo>
                    <a:pt x="126" y="262"/>
                  </a:lnTo>
                  <a:lnTo>
                    <a:pt x="128" y="268"/>
                  </a:lnTo>
                  <a:lnTo>
                    <a:pt x="126" y="274"/>
                  </a:lnTo>
                  <a:lnTo>
                    <a:pt x="122" y="280"/>
                  </a:lnTo>
                  <a:lnTo>
                    <a:pt x="122" y="280"/>
                  </a:lnTo>
                  <a:lnTo>
                    <a:pt x="116" y="284"/>
                  </a:lnTo>
                  <a:lnTo>
                    <a:pt x="110" y="286"/>
                  </a:lnTo>
                  <a:lnTo>
                    <a:pt x="110" y="286"/>
                  </a:lnTo>
                  <a:lnTo>
                    <a:pt x="106" y="284"/>
                  </a:lnTo>
                  <a:lnTo>
                    <a:pt x="102" y="282"/>
                  </a:lnTo>
                  <a:lnTo>
                    <a:pt x="102" y="282"/>
                  </a:lnTo>
                  <a:lnTo>
                    <a:pt x="98" y="322"/>
                  </a:lnTo>
                  <a:lnTo>
                    <a:pt x="90" y="362"/>
                  </a:lnTo>
                  <a:lnTo>
                    <a:pt x="90" y="362"/>
                  </a:lnTo>
                  <a:lnTo>
                    <a:pt x="112" y="372"/>
                  </a:lnTo>
                  <a:lnTo>
                    <a:pt x="120" y="350"/>
                  </a:lnTo>
                  <a:lnTo>
                    <a:pt x="120" y="350"/>
                  </a:lnTo>
                  <a:lnTo>
                    <a:pt x="146" y="358"/>
                  </a:lnTo>
                  <a:lnTo>
                    <a:pt x="140" y="384"/>
                  </a:lnTo>
                  <a:lnTo>
                    <a:pt x="140" y="384"/>
                  </a:lnTo>
                  <a:lnTo>
                    <a:pt x="162" y="388"/>
                  </a:lnTo>
                  <a:lnTo>
                    <a:pt x="186" y="390"/>
                  </a:lnTo>
                  <a:lnTo>
                    <a:pt x="186" y="390"/>
                  </a:lnTo>
                  <a:lnTo>
                    <a:pt x="186" y="364"/>
                  </a:lnTo>
                  <a:lnTo>
                    <a:pt x="186" y="364"/>
                  </a:lnTo>
                  <a:lnTo>
                    <a:pt x="198" y="362"/>
                  </a:lnTo>
                  <a:lnTo>
                    <a:pt x="212" y="360"/>
                  </a:lnTo>
                  <a:lnTo>
                    <a:pt x="216" y="384"/>
                  </a:lnTo>
                  <a:lnTo>
                    <a:pt x="216" y="384"/>
                  </a:lnTo>
                  <a:lnTo>
                    <a:pt x="238" y="380"/>
                  </a:lnTo>
                  <a:lnTo>
                    <a:pt x="260" y="372"/>
                  </a:lnTo>
                  <a:lnTo>
                    <a:pt x="250" y="350"/>
                  </a:lnTo>
                  <a:lnTo>
                    <a:pt x="250" y="350"/>
                  </a:lnTo>
                  <a:lnTo>
                    <a:pt x="274" y="338"/>
                  </a:lnTo>
                  <a:lnTo>
                    <a:pt x="286" y="358"/>
                  </a:lnTo>
                  <a:lnTo>
                    <a:pt x="286" y="358"/>
                  </a:lnTo>
                  <a:lnTo>
                    <a:pt x="306" y="346"/>
                  </a:lnTo>
                  <a:lnTo>
                    <a:pt x="322" y="330"/>
                  </a:lnTo>
                  <a:lnTo>
                    <a:pt x="306" y="312"/>
                  </a:lnTo>
                  <a:lnTo>
                    <a:pt x="306" y="312"/>
                  </a:lnTo>
                  <a:lnTo>
                    <a:pt x="322" y="292"/>
                  </a:lnTo>
                  <a:lnTo>
                    <a:pt x="342" y="308"/>
                  </a:lnTo>
                  <a:lnTo>
                    <a:pt x="342" y="308"/>
                  </a:lnTo>
                  <a:lnTo>
                    <a:pt x="354" y="288"/>
                  </a:lnTo>
                  <a:lnTo>
                    <a:pt x="364" y="268"/>
                  </a:lnTo>
                  <a:lnTo>
                    <a:pt x="342" y="258"/>
                  </a:lnTo>
                  <a:lnTo>
                    <a:pt x="342" y="258"/>
                  </a:lnTo>
                  <a:lnTo>
                    <a:pt x="350" y="232"/>
                  </a:lnTo>
                  <a:lnTo>
                    <a:pt x="374" y="236"/>
                  </a:lnTo>
                  <a:lnTo>
                    <a:pt x="374" y="236"/>
                  </a:lnTo>
                  <a:lnTo>
                    <a:pt x="380" y="216"/>
                  </a:lnTo>
                  <a:lnTo>
                    <a:pt x="380" y="190"/>
                  </a:lnTo>
                  <a:lnTo>
                    <a:pt x="354" y="190"/>
                  </a:lnTo>
                  <a:lnTo>
                    <a:pt x="354" y="190"/>
                  </a:lnTo>
                  <a:lnTo>
                    <a:pt x="352" y="166"/>
                  </a:lnTo>
                  <a:lnTo>
                    <a:pt x="376" y="162"/>
                  </a:lnTo>
                  <a:lnTo>
                    <a:pt x="376" y="162"/>
                  </a:lnTo>
                  <a:lnTo>
                    <a:pt x="372" y="140"/>
                  </a:lnTo>
                  <a:lnTo>
                    <a:pt x="364" y="118"/>
                  </a:lnTo>
                  <a:lnTo>
                    <a:pt x="342" y="128"/>
                  </a:lnTo>
                  <a:lnTo>
                    <a:pt x="342" y="128"/>
                  </a:lnTo>
                  <a:lnTo>
                    <a:pt x="330" y="104"/>
                  </a:lnTo>
                  <a:lnTo>
                    <a:pt x="350" y="92"/>
                  </a:lnTo>
                  <a:lnTo>
                    <a:pt x="350" y="92"/>
                  </a:lnTo>
                  <a:lnTo>
                    <a:pt x="338" y="72"/>
                  </a:lnTo>
                  <a:lnTo>
                    <a:pt x="322" y="56"/>
                  </a:lnTo>
                  <a:lnTo>
                    <a:pt x="304" y="72"/>
                  </a:lnTo>
                  <a:lnTo>
                    <a:pt x="304" y="72"/>
                  </a:lnTo>
                  <a:lnTo>
                    <a:pt x="284" y="56"/>
                  </a:lnTo>
                  <a:lnTo>
                    <a:pt x="300" y="36"/>
                  </a:lnTo>
                  <a:lnTo>
                    <a:pt x="300" y="36"/>
                  </a:lnTo>
                  <a:lnTo>
                    <a:pt x="280" y="24"/>
                  </a:lnTo>
                  <a:lnTo>
                    <a:pt x="260" y="14"/>
                  </a:lnTo>
                  <a:lnTo>
                    <a:pt x="250" y="36"/>
                  </a:lnTo>
                  <a:lnTo>
                    <a:pt x="250" y="36"/>
                  </a:lnTo>
                  <a:lnTo>
                    <a:pt x="224" y="28"/>
                  </a:lnTo>
                  <a:lnTo>
                    <a:pt x="230" y="8"/>
                  </a:lnTo>
                  <a:lnTo>
                    <a:pt x="230" y="8"/>
                  </a:lnTo>
                  <a:lnTo>
                    <a:pt x="218" y="6"/>
                  </a:lnTo>
                  <a:lnTo>
                    <a:pt x="206" y="6"/>
                  </a:lnTo>
                  <a:lnTo>
                    <a:pt x="206" y="6"/>
                  </a:lnTo>
                  <a:lnTo>
                    <a:pt x="186" y="6"/>
                  </a:lnTo>
                  <a:lnTo>
                    <a:pt x="186" y="6"/>
                  </a:lnTo>
                  <a:lnTo>
                    <a:pt x="184" y="6"/>
                  </a:lnTo>
                  <a:lnTo>
                    <a:pt x="184" y="22"/>
                  </a:lnTo>
                  <a:lnTo>
                    <a:pt x="184" y="22"/>
                  </a:lnTo>
                  <a:lnTo>
                    <a:pt x="184" y="22"/>
                  </a:lnTo>
                  <a:lnTo>
                    <a:pt x="172" y="22"/>
                  </a:lnTo>
                  <a:lnTo>
                    <a:pt x="158" y="24"/>
                  </a:lnTo>
                  <a:lnTo>
                    <a:pt x="154" y="0"/>
                  </a:lnTo>
                  <a:close/>
                </a:path>
              </a:pathLst>
            </a:custGeom>
            <a:solidFill>
              <a:srgbClr val="C5E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8"/>
            <p:cNvSpPr>
              <a:spLocks/>
            </p:cNvSpPr>
            <p:nvPr/>
          </p:nvSpPr>
          <p:spPr bwMode="auto">
            <a:xfrm>
              <a:off x="19884170" y="8501063"/>
              <a:ext cx="53975" cy="53975"/>
            </a:xfrm>
            <a:custGeom>
              <a:avLst/>
              <a:gdLst>
                <a:gd name="T0" fmla="*/ 18 w 34"/>
                <a:gd name="T1" fmla="*/ 34 h 34"/>
                <a:gd name="T2" fmla="*/ 18 w 34"/>
                <a:gd name="T3" fmla="*/ 34 h 34"/>
                <a:gd name="T4" fmla="*/ 10 w 34"/>
                <a:gd name="T5" fmla="*/ 32 h 34"/>
                <a:gd name="T6" fmla="*/ 4 w 34"/>
                <a:gd name="T7" fmla="*/ 30 h 34"/>
                <a:gd name="T8" fmla="*/ 2 w 34"/>
                <a:gd name="T9" fmla="*/ 24 h 34"/>
                <a:gd name="T10" fmla="*/ 0 w 34"/>
                <a:gd name="T11" fmla="*/ 16 h 34"/>
                <a:gd name="T12" fmla="*/ 0 w 34"/>
                <a:gd name="T13" fmla="*/ 16 h 34"/>
                <a:gd name="T14" fmla="*/ 2 w 34"/>
                <a:gd name="T15" fmla="*/ 10 h 34"/>
                <a:gd name="T16" fmla="*/ 4 w 34"/>
                <a:gd name="T17" fmla="*/ 4 h 34"/>
                <a:gd name="T18" fmla="*/ 10 w 34"/>
                <a:gd name="T19" fmla="*/ 0 h 34"/>
                <a:gd name="T20" fmla="*/ 18 w 34"/>
                <a:gd name="T21" fmla="*/ 0 h 34"/>
                <a:gd name="T22" fmla="*/ 18 w 34"/>
                <a:gd name="T23" fmla="*/ 0 h 34"/>
                <a:gd name="T24" fmla="*/ 24 w 34"/>
                <a:gd name="T25" fmla="*/ 0 h 34"/>
                <a:gd name="T26" fmla="*/ 30 w 34"/>
                <a:gd name="T27" fmla="*/ 4 h 34"/>
                <a:gd name="T28" fmla="*/ 34 w 34"/>
                <a:gd name="T29" fmla="*/ 10 h 34"/>
                <a:gd name="T30" fmla="*/ 34 w 34"/>
                <a:gd name="T31" fmla="*/ 16 h 34"/>
                <a:gd name="T32" fmla="*/ 34 w 34"/>
                <a:gd name="T33" fmla="*/ 16 h 34"/>
                <a:gd name="T34" fmla="*/ 34 w 34"/>
                <a:gd name="T35" fmla="*/ 24 h 34"/>
                <a:gd name="T36" fmla="*/ 30 w 34"/>
                <a:gd name="T37" fmla="*/ 30 h 34"/>
                <a:gd name="T38" fmla="*/ 24 w 34"/>
                <a:gd name="T39" fmla="*/ 32 h 34"/>
                <a:gd name="T40" fmla="*/ 18 w 34"/>
                <a:gd name="T4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4">
                  <a:moveTo>
                    <a:pt x="18" y="34"/>
                  </a:moveTo>
                  <a:lnTo>
                    <a:pt x="18" y="34"/>
                  </a:lnTo>
                  <a:lnTo>
                    <a:pt x="10" y="32"/>
                  </a:lnTo>
                  <a:lnTo>
                    <a:pt x="4" y="30"/>
                  </a:lnTo>
                  <a:lnTo>
                    <a:pt x="2" y="24"/>
                  </a:lnTo>
                  <a:lnTo>
                    <a:pt x="0" y="16"/>
                  </a:lnTo>
                  <a:lnTo>
                    <a:pt x="0" y="16"/>
                  </a:lnTo>
                  <a:lnTo>
                    <a:pt x="2" y="10"/>
                  </a:lnTo>
                  <a:lnTo>
                    <a:pt x="4" y="4"/>
                  </a:lnTo>
                  <a:lnTo>
                    <a:pt x="10" y="0"/>
                  </a:lnTo>
                  <a:lnTo>
                    <a:pt x="18" y="0"/>
                  </a:lnTo>
                  <a:lnTo>
                    <a:pt x="18" y="0"/>
                  </a:lnTo>
                  <a:lnTo>
                    <a:pt x="24" y="0"/>
                  </a:lnTo>
                  <a:lnTo>
                    <a:pt x="30" y="4"/>
                  </a:lnTo>
                  <a:lnTo>
                    <a:pt x="34" y="10"/>
                  </a:lnTo>
                  <a:lnTo>
                    <a:pt x="34" y="16"/>
                  </a:lnTo>
                  <a:lnTo>
                    <a:pt x="34" y="16"/>
                  </a:lnTo>
                  <a:lnTo>
                    <a:pt x="34" y="24"/>
                  </a:lnTo>
                  <a:lnTo>
                    <a:pt x="30" y="30"/>
                  </a:lnTo>
                  <a:lnTo>
                    <a:pt x="24" y="32"/>
                  </a:lnTo>
                  <a:lnTo>
                    <a:pt x="18"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9"/>
            <p:cNvSpPr>
              <a:spLocks/>
            </p:cNvSpPr>
            <p:nvPr/>
          </p:nvSpPr>
          <p:spPr bwMode="auto">
            <a:xfrm>
              <a:off x="20001645" y="8450263"/>
              <a:ext cx="57150" cy="57150"/>
            </a:xfrm>
            <a:custGeom>
              <a:avLst/>
              <a:gdLst>
                <a:gd name="T0" fmla="*/ 18 w 36"/>
                <a:gd name="T1" fmla="*/ 36 h 36"/>
                <a:gd name="T2" fmla="*/ 18 w 36"/>
                <a:gd name="T3" fmla="*/ 36 h 36"/>
                <a:gd name="T4" fmla="*/ 12 w 36"/>
                <a:gd name="T5" fmla="*/ 34 h 36"/>
                <a:gd name="T6" fmla="*/ 6 w 36"/>
                <a:gd name="T7" fmla="*/ 30 h 36"/>
                <a:gd name="T8" fmla="*/ 6 w 36"/>
                <a:gd name="T9" fmla="*/ 30 h 36"/>
                <a:gd name="T10" fmla="*/ 2 w 36"/>
                <a:gd name="T11" fmla="*/ 24 h 36"/>
                <a:gd name="T12" fmla="*/ 0 w 36"/>
                <a:gd name="T13" fmla="*/ 18 h 36"/>
                <a:gd name="T14" fmla="*/ 2 w 36"/>
                <a:gd name="T15" fmla="*/ 12 h 36"/>
                <a:gd name="T16" fmla="*/ 6 w 36"/>
                <a:gd name="T17" fmla="*/ 6 h 36"/>
                <a:gd name="T18" fmla="*/ 6 w 36"/>
                <a:gd name="T19" fmla="*/ 6 h 36"/>
                <a:gd name="T20" fmla="*/ 12 w 36"/>
                <a:gd name="T21" fmla="*/ 2 h 36"/>
                <a:gd name="T22" fmla="*/ 18 w 36"/>
                <a:gd name="T23" fmla="*/ 0 h 36"/>
                <a:gd name="T24" fmla="*/ 18 w 36"/>
                <a:gd name="T25" fmla="*/ 0 h 36"/>
                <a:gd name="T26" fmla="*/ 24 w 36"/>
                <a:gd name="T27" fmla="*/ 2 h 36"/>
                <a:gd name="T28" fmla="*/ 30 w 36"/>
                <a:gd name="T29" fmla="*/ 6 h 36"/>
                <a:gd name="T30" fmla="*/ 30 w 36"/>
                <a:gd name="T31" fmla="*/ 6 h 36"/>
                <a:gd name="T32" fmla="*/ 34 w 36"/>
                <a:gd name="T33" fmla="*/ 12 h 36"/>
                <a:gd name="T34" fmla="*/ 36 w 36"/>
                <a:gd name="T35" fmla="*/ 18 h 36"/>
                <a:gd name="T36" fmla="*/ 34 w 36"/>
                <a:gd name="T37" fmla="*/ 24 h 36"/>
                <a:gd name="T38" fmla="*/ 30 w 36"/>
                <a:gd name="T39" fmla="*/ 30 h 36"/>
                <a:gd name="T40" fmla="*/ 30 w 36"/>
                <a:gd name="T41" fmla="*/ 30 h 36"/>
                <a:gd name="T42" fmla="*/ 24 w 36"/>
                <a:gd name="T43" fmla="*/ 34 h 36"/>
                <a:gd name="T44" fmla="*/ 18 w 36"/>
                <a:gd name="T4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6">
                  <a:moveTo>
                    <a:pt x="18" y="36"/>
                  </a:moveTo>
                  <a:lnTo>
                    <a:pt x="18" y="36"/>
                  </a:lnTo>
                  <a:lnTo>
                    <a:pt x="12" y="34"/>
                  </a:lnTo>
                  <a:lnTo>
                    <a:pt x="6" y="30"/>
                  </a:lnTo>
                  <a:lnTo>
                    <a:pt x="6" y="30"/>
                  </a:lnTo>
                  <a:lnTo>
                    <a:pt x="2" y="24"/>
                  </a:lnTo>
                  <a:lnTo>
                    <a:pt x="0" y="18"/>
                  </a:lnTo>
                  <a:lnTo>
                    <a:pt x="2" y="12"/>
                  </a:lnTo>
                  <a:lnTo>
                    <a:pt x="6" y="6"/>
                  </a:lnTo>
                  <a:lnTo>
                    <a:pt x="6" y="6"/>
                  </a:lnTo>
                  <a:lnTo>
                    <a:pt x="12" y="2"/>
                  </a:lnTo>
                  <a:lnTo>
                    <a:pt x="18" y="0"/>
                  </a:lnTo>
                  <a:lnTo>
                    <a:pt x="18" y="0"/>
                  </a:lnTo>
                  <a:lnTo>
                    <a:pt x="24" y="2"/>
                  </a:lnTo>
                  <a:lnTo>
                    <a:pt x="30" y="6"/>
                  </a:lnTo>
                  <a:lnTo>
                    <a:pt x="30" y="6"/>
                  </a:lnTo>
                  <a:lnTo>
                    <a:pt x="34" y="12"/>
                  </a:lnTo>
                  <a:lnTo>
                    <a:pt x="36" y="18"/>
                  </a:lnTo>
                  <a:lnTo>
                    <a:pt x="34" y="24"/>
                  </a:lnTo>
                  <a:lnTo>
                    <a:pt x="30" y="30"/>
                  </a:lnTo>
                  <a:lnTo>
                    <a:pt x="30" y="30"/>
                  </a:lnTo>
                  <a:lnTo>
                    <a:pt x="24" y="34"/>
                  </a:lnTo>
                  <a:lnTo>
                    <a:pt x="18"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0"/>
            <p:cNvSpPr>
              <a:spLocks/>
            </p:cNvSpPr>
            <p:nvPr/>
          </p:nvSpPr>
          <p:spPr bwMode="auto">
            <a:xfrm>
              <a:off x="20052445" y="8332788"/>
              <a:ext cx="53975" cy="53975"/>
            </a:xfrm>
            <a:custGeom>
              <a:avLst/>
              <a:gdLst>
                <a:gd name="T0" fmla="*/ 16 w 34"/>
                <a:gd name="T1" fmla="*/ 34 h 34"/>
                <a:gd name="T2" fmla="*/ 16 w 34"/>
                <a:gd name="T3" fmla="*/ 34 h 34"/>
                <a:gd name="T4" fmla="*/ 10 w 34"/>
                <a:gd name="T5" fmla="*/ 34 h 34"/>
                <a:gd name="T6" fmla="*/ 4 w 34"/>
                <a:gd name="T7" fmla="*/ 30 h 34"/>
                <a:gd name="T8" fmla="*/ 0 w 34"/>
                <a:gd name="T9" fmla="*/ 24 h 34"/>
                <a:gd name="T10" fmla="*/ 0 w 34"/>
                <a:gd name="T11" fmla="*/ 16 h 34"/>
                <a:gd name="T12" fmla="*/ 0 w 34"/>
                <a:gd name="T13" fmla="*/ 16 h 34"/>
                <a:gd name="T14" fmla="*/ 0 w 34"/>
                <a:gd name="T15" fmla="*/ 10 h 34"/>
                <a:gd name="T16" fmla="*/ 4 w 34"/>
                <a:gd name="T17" fmla="*/ 4 h 34"/>
                <a:gd name="T18" fmla="*/ 10 w 34"/>
                <a:gd name="T19" fmla="*/ 0 h 34"/>
                <a:gd name="T20" fmla="*/ 16 w 34"/>
                <a:gd name="T21" fmla="*/ 0 h 34"/>
                <a:gd name="T22" fmla="*/ 16 w 34"/>
                <a:gd name="T23" fmla="*/ 0 h 34"/>
                <a:gd name="T24" fmla="*/ 16 w 34"/>
                <a:gd name="T25" fmla="*/ 0 h 34"/>
                <a:gd name="T26" fmla="*/ 16 w 34"/>
                <a:gd name="T27" fmla="*/ 0 h 34"/>
                <a:gd name="T28" fmla="*/ 24 w 34"/>
                <a:gd name="T29" fmla="*/ 0 h 34"/>
                <a:gd name="T30" fmla="*/ 30 w 34"/>
                <a:gd name="T31" fmla="*/ 4 h 34"/>
                <a:gd name="T32" fmla="*/ 34 w 34"/>
                <a:gd name="T33" fmla="*/ 10 h 34"/>
                <a:gd name="T34" fmla="*/ 34 w 34"/>
                <a:gd name="T35" fmla="*/ 16 h 34"/>
                <a:gd name="T36" fmla="*/ 34 w 34"/>
                <a:gd name="T37" fmla="*/ 16 h 34"/>
                <a:gd name="T38" fmla="*/ 34 w 34"/>
                <a:gd name="T39" fmla="*/ 24 h 34"/>
                <a:gd name="T40" fmla="*/ 30 w 34"/>
                <a:gd name="T41" fmla="*/ 30 h 34"/>
                <a:gd name="T42" fmla="*/ 24 w 34"/>
                <a:gd name="T43" fmla="*/ 34 h 34"/>
                <a:gd name="T44" fmla="*/ 16 w 34"/>
                <a:gd name="T4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4">
                  <a:moveTo>
                    <a:pt x="16" y="34"/>
                  </a:moveTo>
                  <a:lnTo>
                    <a:pt x="16" y="34"/>
                  </a:lnTo>
                  <a:lnTo>
                    <a:pt x="10" y="34"/>
                  </a:lnTo>
                  <a:lnTo>
                    <a:pt x="4" y="30"/>
                  </a:lnTo>
                  <a:lnTo>
                    <a:pt x="0" y="24"/>
                  </a:lnTo>
                  <a:lnTo>
                    <a:pt x="0" y="16"/>
                  </a:lnTo>
                  <a:lnTo>
                    <a:pt x="0" y="16"/>
                  </a:lnTo>
                  <a:lnTo>
                    <a:pt x="0" y="10"/>
                  </a:lnTo>
                  <a:lnTo>
                    <a:pt x="4" y="4"/>
                  </a:lnTo>
                  <a:lnTo>
                    <a:pt x="10" y="0"/>
                  </a:lnTo>
                  <a:lnTo>
                    <a:pt x="16" y="0"/>
                  </a:lnTo>
                  <a:lnTo>
                    <a:pt x="16" y="0"/>
                  </a:lnTo>
                  <a:lnTo>
                    <a:pt x="16" y="0"/>
                  </a:lnTo>
                  <a:lnTo>
                    <a:pt x="16" y="0"/>
                  </a:lnTo>
                  <a:lnTo>
                    <a:pt x="24" y="0"/>
                  </a:lnTo>
                  <a:lnTo>
                    <a:pt x="30" y="4"/>
                  </a:lnTo>
                  <a:lnTo>
                    <a:pt x="34" y="10"/>
                  </a:lnTo>
                  <a:lnTo>
                    <a:pt x="34" y="16"/>
                  </a:lnTo>
                  <a:lnTo>
                    <a:pt x="34" y="16"/>
                  </a:lnTo>
                  <a:lnTo>
                    <a:pt x="34" y="24"/>
                  </a:lnTo>
                  <a:lnTo>
                    <a:pt x="30" y="30"/>
                  </a:lnTo>
                  <a:lnTo>
                    <a:pt x="24" y="34"/>
                  </a:lnTo>
                  <a:lnTo>
                    <a:pt x="1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1"/>
            <p:cNvSpPr>
              <a:spLocks/>
            </p:cNvSpPr>
            <p:nvPr/>
          </p:nvSpPr>
          <p:spPr bwMode="auto">
            <a:xfrm>
              <a:off x="19852420" y="8297863"/>
              <a:ext cx="120650" cy="123825"/>
            </a:xfrm>
            <a:custGeom>
              <a:avLst/>
              <a:gdLst>
                <a:gd name="T0" fmla="*/ 38 w 76"/>
                <a:gd name="T1" fmla="*/ 78 h 78"/>
                <a:gd name="T2" fmla="*/ 38 w 76"/>
                <a:gd name="T3" fmla="*/ 78 h 78"/>
                <a:gd name="T4" fmla="*/ 30 w 76"/>
                <a:gd name="T5" fmla="*/ 76 h 78"/>
                <a:gd name="T6" fmla="*/ 22 w 76"/>
                <a:gd name="T7" fmla="*/ 74 h 78"/>
                <a:gd name="T8" fmla="*/ 16 w 76"/>
                <a:gd name="T9" fmla="*/ 70 h 78"/>
                <a:gd name="T10" fmla="*/ 10 w 76"/>
                <a:gd name="T11" fmla="*/ 66 h 78"/>
                <a:gd name="T12" fmla="*/ 10 w 76"/>
                <a:gd name="T13" fmla="*/ 66 h 78"/>
                <a:gd name="T14" fmla="*/ 6 w 76"/>
                <a:gd name="T15" fmla="*/ 60 h 78"/>
                <a:gd name="T16" fmla="*/ 2 w 76"/>
                <a:gd name="T17" fmla="*/ 54 h 78"/>
                <a:gd name="T18" fmla="*/ 0 w 76"/>
                <a:gd name="T19" fmla="*/ 46 h 78"/>
                <a:gd name="T20" fmla="*/ 0 w 76"/>
                <a:gd name="T21" fmla="*/ 38 h 78"/>
                <a:gd name="T22" fmla="*/ 0 w 76"/>
                <a:gd name="T23" fmla="*/ 32 h 78"/>
                <a:gd name="T24" fmla="*/ 2 w 76"/>
                <a:gd name="T25" fmla="*/ 24 h 78"/>
                <a:gd name="T26" fmla="*/ 6 w 76"/>
                <a:gd name="T27" fmla="*/ 18 h 78"/>
                <a:gd name="T28" fmla="*/ 10 w 76"/>
                <a:gd name="T29" fmla="*/ 12 h 78"/>
                <a:gd name="T30" fmla="*/ 10 w 76"/>
                <a:gd name="T31" fmla="*/ 12 h 78"/>
                <a:gd name="T32" fmla="*/ 16 w 76"/>
                <a:gd name="T33" fmla="*/ 8 h 78"/>
                <a:gd name="T34" fmla="*/ 22 w 76"/>
                <a:gd name="T35" fmla="*/ 4 h 78"/>
                <a:gd name="T36" fmla="*/ 30 w 76"/>
                <a:gd name="T37" fmla="*/ 2 h 78"/>
                <a:gd name="T38" fmla="*/ 38 w 76"/>
                <a:gd name="T39" fmla="*/ 0 h 78"/>
                <a:gd name="T40" fmla="*/ 38 w 76"/>
                <a:gd name="T41" fmla="*/ 0 h 78"/>
                <a:gd name="T42" fmla="*/ 44 w 76"/>
                <a:gd name="T43" fmla="*/ 2 h 78"/>
                <a:gd name="T44" fmla="*/ 52 w 76"/>
                <a:gd name="T45" fmla="*/ 4 h 78"/>
                <a:gd name="T46" fmla="*/ 58 w 76"/>
                <a:gd name="T47" fmla="*/ 8 h 78"/>
                <a:gd name="T48" fmla="*/ 64 w 76"/>
                <a:gd name="T49" fmla="*/ 12 h 78"/>
                <a:gd name="T50" fmla="*/ 64 w 76"/>
                <a:gd name="T51" fmla="*/ 12 h 78"/>
                <a:gd name="T52" fmla="*/ 70 w 76"/>
                <a:gd name="T53" fmla="*/ 18 h 78"/>
                <a:gd name="T54" fmla="*/ 72 w 76"/>
                <a:gd name="T55" fmla="*/ 24 h 78"/>
                <a:gd name="T56" fmla="*/ 74 w 76"/>
                <a:gd name="T57" fmla="*/ 32 h 78"/>
                <a:gd name="T58" fmla="*/ 76 w 76"/>
                <a:gd name="T59" fmla="*/ 38 h 78"/>
                <a:gd name="T60" fmla="*/ 74 w 76"/>
                <a:gd name="T61" fmla="*/ 46 h 78"/>
                <a:gd name="T62" fmla="*/ 72 w 76"/>
                <a:gd name="T63" fmla="*/ 54 h 78"/>
                <a:gd name="T64" fmla="*/ 70 w 76"/>
                <a:gd name="T65" fmla="*/ 60 h 78"/>
                <a:gd name="T66" fmla="*/ 64 w 76"/>
                <a:gd name="T67" fmla="*/ 66 h 78"/>
                <a:gd name="T68" fmla="*/ 64 w 76"/>
                <a:gd name="T69" fmla="*/ 66 h 78"/>
                <a:gd name="T70" fmla="*/ 58 w 76"/>
                <a:gd name="T71" fmla="*/ 70 h 78"/>
                <a:gd name="T72" fmla="*/ 52 w 76"/>
                <a:gd name="T73" fmla="*/ 74 h 78"/>
                <a:gd name="T74" fmla="*/ 44 w 76"/>
                <a:gd name="T75" fmla="*/ 76 h 78"/>
                <a:gd name="T76" fmla="*/ 38 w 76"/>
                <a:gd name="T7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 h="78">
                  <a:moveTo>
                    <a:pt x="38" y="78"/>
                  </a:moveTo>
                  <a:lnTo>
                    <a:pt x="38" y="78"/>
                  </a:lnTo>
                  <a:lnTo>
                    <a:pt x="30" y="76"/>
                  </a:lnTo>
                  <a:lnTo>
                    <a:pt x="22" y="74"/>
                  </a:lnTo>
                  <a:lnTo>
                    <a:pt x="16" y="70"/>
                  </a:lnTo>
                  <a:lnTo>
                    <a:pt x="10" y="66"/>
                  </a:lnTo>
                  <a:lnTo>
                    <a:pt x="10" y="66"/>
                  </a:lnTo>
                  <a:lnTo>
                    <a:pt x="6" y="60"/>
                  </a:lnTo>
                  <a:lnTo>
                    <a:pt x="2" y="54"/>
                  </a:lnTo>
                  <a:lnTo>
                    <a:pt x="0" y="46"/>
                  </a:lnTo>
                  <a:lnTo>
                    <a:pt x="0" y="38"/>
                  </a:lnTo>
                  <a:lnTo>
                    <a:pt x="0" y="32"/>
                  </a:lnTo>
                  <a:lnTo>
                    <a:pt x="2" y="24"/>
                  </a:lnTo>
                  <a:lnTo>
                    <a:pt x="6" y="18"/>
                  </a:lnTo>
                  <a:lnTo>
                    <a:pt x="10" y="12"/>
                  </a:lnTo>
                  <a:lnTo>
                    <a:pt x="10" y="12"/>
                  </a:lnTo>
                  <a:lnTo>
                    <a:pt x="16" y="8"/>
                  </a:lnTo>
                  <a:lnTo>
                    <a:pt x="22" y="4"/>
                  </a:lnTo>
                  <a:lnTo>
                    <a:pt x="30" y="2"/>
                  </a:lnTo>
                  <a:lnTo>
                    <a:pt x="38" y="0"/>
                  </a:lnTo>
                  <a:lnTo>
                    <a:pt x="38" y="0"/>
                  </a:lnTo>
                  <a:lnTo>
                    <a:pt x="44" y="2"/>
                  </a:lnTo>
                  <a:lnTo>
                    <a:pt x="52" y="4"/>
                  </a:lnTo>
                  <a:lnTo>
                    <a:pt x="58" y="8"/>
                  </a:lnTo>
                  <a:lnTo>
                    <a:pt x="64" y="12"/>
                  </a:lnTo>
                  <a:lnTo>
                    <a:pt x="64" y="12"/>
                  </a:lnTo>
                  <a:lnTo>
                    <a:pt x="70" y="18"/>
                  </a:lnTo>
                  <a:lnTo>
                    <a:pt x="72" y="24"/>
                  </a:lnTo>
                  <a:lnTo>
                    <a:pt x="74" y="32"/>
                  </a:lnTo>
                  <a:lnTo>
                    <a:pt x="76" y="38"/>
                  </a:lnTo>
                  <a:lnTo>
                    <a:pt x="74" y="46"/>
                  </a:lnTo>
                  <a:lnTo>
                    <a:pt x="72" y="54"/>
                  </a:lnTo>
                  <a:lnTo>
                    <a:pt x="70" y="60"/>
                  </a:lnTo>
                  <a:lnTo>
                    <a:pt x="64" y="66"/>
                  </a:lnTo>
                  <a:lnTo>
                    <a:pt x="64" y="66"/>
                  </a:lnTo>
                  <a:lnTo>
                    <a:pt x="58" y="70"/>
                  </a:lnTo>
                  <a:lnTo>
                    <a:pt x="52" y="74"/>
                  </a:lnTo>
                  <a:lnTo>
                    <a:pt x="44" y="76"/>
                  </a:lnTo>
                  <a:lnTo>
                    <a:pt x="38"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2"/>
            <p:cNvSpPr>
              <a:spLocks/>
            </p:cNvSpPr>
            <p:nvPr/>
          </p:nvSpPr>
          <p:spPr bwMode="auto">
            <a:xfrm>
              <a:off x="19763520" y="8212138"/>
              <a:ext cx="57150" cy="57150"/>
            </a:xfrm>
            <a:custGeom>
              <a:avLst/>
              <a:gdLst>
                <a:gd name="T0" fmla="*/ 18 w 36"/>
                <a:gd name="T1" fmla="*/ 36 h 36"/>
                <a:gd name="T2" fmla="*/ 18 w 36"/>
                <a:gd name="T3" fmla="*/ 36 h 36"/>
                <a:gd name="T4" fmla="*/ 12 w 36"/>
                <a:gd name="T5" fmla="*/ 34 h 36"/>
                <a:gd name="T6" fmla="*/ 6 w 36"/>
                <a:gd name="T7" fmla="*/ 30 h 36"/>
                <a:gd name="T8" fmla="*/ 6 w 36"/>
                <a:gd name="T9" fmla="*/ 30 h 36"/>
                <a:gd name="T10" fmla="*/ 2 w 36"/>
                <a:gd name="T11" fmla="*/ 24 h 36"/>
                <a:gd name="T12" fmla="*/ 0 w 36"/>
                <a:gd name="T13" fmla="*/ 18 h 36"/>
                <a:gd name="T14" fmla="*/ 2 w 36"/>
                <a:gd name="T15" fmla="*/ 12 h 36"/>
                <a:gd name="T16" fmla="*/ 6 w 36"/>
                <a:gd name="T17" fmla="*/ 6 h 36"/>
                <a:gd name="T18" fmla="*/ 6 w 36"/>
                <a:gd name="T19" fmla="*/ 6 h 36"/>
                <a:gd name="T20" fmla="*/ 12 w 36"/>
                <a:gd name="T21" fmla="*/ 2 h 36"/>
                <a:gd name="T22" fmla="*/ 18 w 36"/>
                <a:gd name="T23" fmla="*/ 0 h 36"/>
                <a:gd name="T24" fmla="*/ 18 w 36"/>
                <a:gd name="T25" fmla="*/ 0 h 36"/>
                <a:gd name="T26" fmla="*/ 24 w 36"/>
                <a:gd name="T27" fmla="*/ 2 h 36"/>
                <a:gd name="T28" fmla="*/ 30 w 36"/>
                <a:gd name="T29" fmla="*/ 6 h 36"/>
                <a:gd name="T30" fmla="*/ 30 w 36"/>
                <a:gd name="T31" fmla="*/ 6 h 36"/>
                <a:gd name="T32" fmla="*/ 34 w 36"/>
                <a:gd name="T33" fmla="*/ 12 h 36"/>
                <a:gd name="T34" fmla="*/ 36 w 36"/>
                <a:gd name="T35" fmla="*/ 18 h 36"/>
                <a:gd name="T36" fmla="*/ 34 w 36"/>
                <a:gd name="T37" fmla="*/ 24 h 36"/>
                <a:gd name="T38" fmla="*/ 30 w 36"/>
                <a:gd name="T39" fmla="*/ 30 h 36"/>
                <a:gd name="T40" fmla="*/ 30 w 36"/>
                <a:gd name="T41" fmla="*/ 30 h 36"/>
                <a:gd name="T42" fmla="*/ 24 w 36"/>
                <a:gd name="T43" fmla="*/ 34 h 36"/>
                <a:gd name="T44" fmla="*/ 18 w 36"/>
                <a:gd name="T4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6">
                  <a:moveTo>
                    <a:pt x="18" y="36"/>
                  </a:moveTo>
                  <a:lnTo>
                    <a:pt x="18" y="36"/>
                  </a:lnTo>
                  <a:lnTo>
                    <a:pt x="12" y="34"/>
                  </a:lnTo>
                  <a:lnTo>
                    <a:pt x="6" y="30"/>
                  </a:lnTo>
                  <a:lnTo>
                    <a:pt x="6" y="30"/>
                  </a:lnTo>
                  <a:lnTo>
                    <a:pt x="2" y="24"/>
                  </a:lnTo>
                  <a:lnTo>
                    <a:pt x="0" y="18"/>
                  </a:lnTo>
                  <a:lnTo>
                    <a:pt x="2" y="12"/>
                  </a:lnTo>
                  <a:lnTo>
                    <a:pt x="6" y="6"/>
                  </a:lnTo>
                  <a:lnTo>
                    <a:pt x="6" y="6"/>
                  </a:lnTo>
                  <a:lnTo>
                    <a:pt x="12" y="2"/>
                  </a:lnTo>
                  <a:lnTo>
                    <a:pt x="18" y="0"/>
                  </a:lnTo>
                  <a:lnTo>
                    <a:pt x="18" y="0"/>
                  </a:lnTo>
                  <a:lnTo>
                    <a:pt x="24" y="2"/>
                  </a:lnTo>
                  <a:lnTo>
                    <a:pt x="30" y="6"/>
                  </a:lnTo>
                  <a:lnTo>
                    <a:pt x="30" y="6"/>
                  </a:lnTo>
                  <a:lnTo>
                    <a:pt x="34" y="12"/>
                  </a:lnTo>
                  <a:lnTo>
                    <a:pt x="36" y="18"/>
                  </a:lnTo>
                  <a:lnTo>
                    <a:pt x="34" y="24"/>
                  </a:lnTo>
                  <a:lnTo>
                    <a:pt x="30" y="30"/>
                  </a:lnTo>
                  <a:lnTo>
                    <a:pt x="30" y="30"/>
                  </a:lnTo>
                  <a:lnTo>
                    <a:pt x="24" y="34"/>
                  </a:lnTo>
                  <a:lnTo>
                    <a:pt x="18"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3"/>
            <p:cNvSpPr>
              <a:spLocks/>
            </p:cNvSpPr>
            <p:nvPr/>
          </p:nvSpPr>
          <p:spPr bwMode="auto">
            <a:xfrm>
              <a:off x="20001645" y="8212138"/>
              <a:ext cx="57150" cy="57150"/>
            </a:xfrm>
            <a:custGeom>
              <a:avLst/>
              <a:gdLst>
                <a:gd name="T0" fmla="*/ 18 w 36"/>
                <a:gd name="T1" fmla="*/ 36 h 36"/>
                <a:gd name="T2" fmla="*/ 18 w 36"/>
                <a:gd name="T3" fmla="*/ 36 h 36"/>
                <a:gd name="T4" fmla="*/ 12 w 36"/>
                <a:gd name="T5" fmla="*/ 34 h 36"/>
                <a:gd name="T6" fmla="*/ 6 w 36"/>
                <a:gd name="T7" fmla="*/ 30 h 36"/>
                <a:gd name="T8" fmla="*/ 6 w 36"/>
                <a:gd name="T9" fmla="*/ 30 h 36"/>
                <a:gd name="T10" fmla="*/ 2 w 36"/>
                <a:gd name="T11" fmla="*/ 24 h 36"/>
                <a:gd name="T12" fmla="*/ 0 w 36"/>
                <a:gd name="T13" fmla="*/ 18 h 36"/>
                <a:gd name="T14" fmla="*/ 2 w 36"/>
                <a:gd name="T15" fmla="*/ 12 h 36"/>
                <a:gd name="T16" fmla="*/ 6 w 36"/>
                <a:gd name="T17" fmla="*/ 6 h 36"/>
                <a:gd name="T18" fmla="*/ 6 w 36"/>
                <a:gd name="T19" fmla="*/ 6 h 36"/>
                <a:gd name="T20" fmla="*/ 12 w 36"/>
                <a:gd name="T21" fmla="*/ 2 h 36"/>
                <a:gd name="T22" fmla="*/ 18 w 36"/>
                <a:gd name="T23" fmla="*/ 0 h 36"/>
                <a:gd name="T24" fmla="*/ 18 w 36"/>
                <a:gd name="T25" fmla="*/ 0 h 36"/>
                <a:gd name="T26" fmla="*/ 24 w 36"/>
                <a:gd name="T27" fmla="*/ 2 h 36"/>
                <a:gd name="T28" fmla="*/ 30 w 36"/>
                <a:gd name="T29" fmla="*/ 6 h 36"/>
                <a:gd name="T30" fmla="*/ 30 w 36"/>
                <a:gd name="T31" fmla="*/ 6 h 36"/>
                <a:gd name="T32" fmla="*/ 34 w 36"/>
                <a:gd name="T33" fmla="*/ 12 h 36"/>
                <a:gd name="T34" fmla="*/ 36 w 36"/>
                <a:gd name="T35" fmla="*/ 18 h 36"/>
                <a:gd name="T36" fmla="*/ 34 w 36"/>
                <a:gd name="T37" fmla="*/ 24 h 36"/>
                <a:gd name="T38" fmla="*/ 30 w 36"/>
                <a:gd name="T39" fmla="*/ 30 h 36"/>
                <a:gd name="T40" fmla="*/ 30 w 36"/>
                <a:gd name="T41" fmla="*/ 30 h 36"/>
                <a:gd name="T42" fmla="*/ 24 w 36"/>
                <a:gd name="T43" fmla="*/ 34 h 36"/>
                <a:gd name="T44" fmla="*/ 18 w 36"/>
                <a:gd name="T4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6">
                  <a:moveTo>
                    <a:pt x="18" y="36"/>
                  </a:moveTo>
                  <a:lnTo>
                    <a:pt x="18" y="36"/>
                  </a:lnTo>
                  <a:lnTo>
                    <a:pt x="12" y="34"/>
                  </a:lnTo>
                  <a:lnTo>
                    <a:pt x="6" y="30"/>
                  </a:lnTo>
                  <a:lnTo>
                    <a:pt x="6" y="30"/>
                  </a:lnTo>
                  <a:lnTo>
                    <a:pt x="2" y="24"/>
                  </a:lnTo>
                  <a:lnTo>
                    <a:pt x="0" y="18"/>
                  </a:lnTo>
                  <a:lnTo>
                    <a:pt x="2" y="12"/>
                  </a:lnTo>
                  <a:lnTo>
                    <a:pt x="6" y="6"/>
                  </a:lnTo>
                  <a:lnTo>
                    <a:pt x="6" y="6"/>
                  </a:lnTo>
                  <a:lnTo>
                    <a:pt x="12" y="2"/>
                  </a:lnTo>
                  <a:lnTo>
                    <a:pt x="18" y="0"/>
                  </a:lnTo>
                  <a:lnTo>
                    <a:pt x="18" y="0"/>
                  </a:lnTo>
                  <a:lnTo>
                    <a:pt x="24" y="2"/>
                  </a:lnTo>
                  <a:lnTo>
                    <a:pt x="30" y="6"/>
                  </a:lnTo>
                  <a:lnTo>
                    <a:pt x="30" y="6"/>
                  </a:lnTo>
                  <a:lnTo>
                    <a:pt x="34" y="12"/>
                  </a:lnTo>
                  <a:lnTo>
                    <a:pt x="36" y="18"/>
                  </a:lnTo>
                  <a:lnTo>
                    <a:pt x="34" y="24"/>
                  </a:lnTo>
                  <a:lnTo>
                    <a:pt x="30" y="30"/>
                  </a:lnTo>
                  <a:lnTo>
                    <a:pt x="30" y="30"/>
                  </a:lnTo>
                  <a:lnTo>
                    <a:pt x="24" y="34"/>
                  </a:lnTo>
                  <a:lnTo>
                    <a:pt x="18"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
            <p:cNvSpPr>
              <a:spLocks/>
            </p:cNvSpPr>
            <p:nvPr/>
          </p:nvSpPr>
          <p:spPr bwMode="auto">
            <a:xfrm>
              <a:off x="19884170" y="8164513"/>
              <a:ext cx="53975" cy="53975"/>
            </a:xfrm>
            <a:custGeom>
              <a:avLst/>
              <a:gdLst>
                <a:gd name="T0" fmla="*/ 18 w 34"/>
                <a:gd name="T1" fmla="*/ 34 h 34"/>
                <a:gd name="T2" fmla="*/ 18 w 34"/>
                <a:gd name="T3" fmla="*/ 34 h 34"/>
                <a:gd name="T4" fmla="*/ 10 w 34"/>
                <a:gd name="T5" fmla="*/ 34 h 34"/>
                <a:gd name="T6" fmla="*/ 4 w 34"/>
                <a:gd name="T7" fmla="*/ 30 h 34"/>
                <a:gd name="T8" fmla="*/ 2 w 34"/>
                <a:gd name="T9" fmla="*/ 24 h 34"/>
                <a:gd name="T10" fmla="*/ 0 w 34"/>
                <a:gd name="T11" fmla="*/ 18 h 34"/>
                <a:gd name="T12" fmla="*/ 0 w 34"/>
                <a:gd name="T13" fmla="*/ 18 h 34"/>
                <a:gd name="T14" fmla="*/ 2 w 34"/>
                <a:gd name="T15" fmla="*/ 10 h 34"/>
                <a:gd name="T16" fmla="*/ 4 w 34"/>
                <a:gd name="T17" fmla="*/ 4 h 34"/>
                <a:gd name="T18" fmla="*/ 10 w 34"/>
                <a:gd name="T19" fmla="*/ 2 h 34"/>
                <a:gd name="T20" fmla="*/ 18 w 34"/>
                <a:gd name="T21" fmla="*/ 0 h 34"/>
                <a:gd name="T22" fmla="*/ 18 w 34"/>
                <a:gd name="T23" fmla="*/ 0 h 34"/>
                <a:gd name="T24" fmla="*/ 24 w 34"/>
                <a:gd name="T25" fmla="*/ 2 h 34"/>
                <a:gd name="T26" fmla="*/ 30 w 34"/>
                <a:gd name="T27" fmla="*/ 4 h 34"/>
                <a:gd name="T28" fmla="*/ 34 w 34"/>
                <a:gd name="T29" fmla="*/ 10 h 34"/>
                <a:gd name="T30" fmla="*/ 34 w 34"/>
                <a:gd name="T31" fmla="*/ 18 h 34"/>
                <a:gd name="T32" fmla="*/ 34 w 34"/>
                <a:gd name="T33" fmla="*/ 18 h 34"/>
                <a:gd name="T34" fmla="*/ 34 w 34"/>
                <a:gd name="T35" fmla="*/ 24 h 34"/>
                <a:gd name="T36" fmla="*/ 30 w 34"/>
                <a:gd name="T37" fmla="*/ 30 h 34"/>
                <a:gd name="T38" fmla="*/ 24 w 34"/>
                <a:gd name="T39" fmla="*/ 34 h 34"/>
                <a:gd name="T40" fmla="*/ 18 w 34"/>
                <a:gd name="T4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4">
                  <a:moveTo>
                    <a:pt x="18" y="34"/>
                  </a:moveTo>
                  <a:lnTo>
                    <a:pt x="18" y="34"/>
                  </a:lnTo>
                  <a:lnTo>
                    <a:pt x="10" y="34"/>
                  </a:lnTo>
                  <a:lnTo>
                    <a:pt x="4" y="30"/>
                  </a:lnTo>
                  <a:lnTo>
                    <a:pt x="2" y="24"/>
                  </a:lnTo>
                  <a:lnTo>
                    <a:pt x="0" y="18"/>
                  </a:lnTo>
                  <a:lnTo>
                    <a:pt x="0" y="18"/>
                  </a:lnTo>
                  <a:lnTo>
                    <a:pt x="2" y="10"/>
                  </a:lnTo>
                  <a:lnTo>
                    <a:pt x="4" y="4"/>
                  </a:lnTo>
                  <a:lnTo>
                    <a:pt x="10" y="2"/>
                  </a:lnTo>
                  <a:lnTo>
                    <a:pt x="18" y="0"/>
                  </a:lnTo>
                  <a:lnTo>
                    <a:pt x="18" y="0"/>
                  </a:lnTo>
                  <a:lnTo>
                    <a:pt x="24" y="2"/>
                  </a:lnTo>
                  <a:lnTo>
                    <a:pt x="30" y="4"/>
                  </a:lnTo>
                  <a:lnTo>
                    <a:pt x="34" y="10"/>
                  </a:lnTo>
                  <a:lnTo>
                    <a:pt x="34" y="18"/>
                  </a:lnTo>
                  <a:lnTo>
                    <a:pt x="34" y="18"/>
                  </a:lnTo>
                  <a:lnTo>
                    <a:pt x="34" y="24"/>
                  </a:lnTo>
                  <a:lnTo>
                    <a:pt x="30" y="30"/>
                  </a:lnTo>
                  <a:lnTo>
                    <a:pt x="24" y="34"/>
                  </a:lnTo>
                  <a:lnTo>
                    <a:pt x="18"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5"/>
            <p:cNvSpPr>
              <a:spLocks/>
            </p:cNvSpPr>
            <p:nvPr/>
          </p:nvSpPr>
          <p:spPr bwMode="auto">
            <a:xfrm>
              <a:off x="19617470" y="8053388"/>
              <a:ext cx="603250" cy="619125"/>
            </a:xfrm>
            <a:custGeom>
              <a:avLst/>
              <a:gdLst>
                <a:gd name="T0" fmla="*/ 132 w 380"/>
                <a:gd name="T1" fmla="*/ 6 h 390"/>
                <a:gd name="T2" fmla="*/ 120 w 380"/>
                <a:gd name="T3" fmla="*/ 36 h 390"/>
                <a:gd name="T4" fmla="*/ 84 w 380"/>
                <a:gd name="T5" fmla="*/ 28 h 390"/>
                <a:gd name="T6" fmla="*/ 66 w 380"/>
                <a:gd name="T7" fmla="*/ 74 h 390"/>
                <a:gd name="T8" fmla="*/ 28 w 380"/>
                <a:gd name="T9" fmla="*/ 80 h 390"/>
                <a:gd name="T10" fmla="*/ 6 w 380"/>
                <a:gd name="T11" fmla="*/ 118 h 390"/>
                <a:gd name="T12" fmla="*/ 20 w 380"/>
                <a:gd name="T13" fmla="*/ 154 h 390"/>
                <a:gd name="T14" fmla="*/ 0 w 380"/>
                <a:gd name="T15" fmla="*/ 156 h 390"/>
                <a:gd name="T16" fmla="*/ 78 w 380"/>
                <a:gd name="T17" fmla="*/ 136 h 390"/>
                <a:gd name="T18" fmla="*/ 92 w 380"/>
                <a:gd name="T19" fmla="*/ 180 h 390"/>
                <a:gd name="T20" fmla="*/ 96 w 380"/>
                <a:gd name="T21" fmla="*/ 192 h 390"/>
                <a:gd name="T22" fmla="*/ 100 w 380"/>
                <a:gd name="T23" fmla="*/ 226 h 390"/>
                <a:gd name="T24" fmla="*/ 106 w 380"/>
                <a:gd name="T25" fmla="*/ 250 h 390"/>
                <a:gd name="T26" fmla="*/ 116 w 380"/>
                <a:gd name="T27" fmla="*/ 252 h 390"/>
                <a:gd name="T28" fmla="*/ 126 w 380"/>
                <a:gd name="T29" fmla="*/ 262 h 390"/>
                <a:gd name="T30" fmla="*/ 122 w 380"/>
                <a:gd name="T31" fmla="*/ 280 h 390"/>
                <a:gd name="T32" fmla="*/ 110 w 380"/>
                <a:gd name="T33" fmla="*/ 286 h 390"/>
                <a:gd name="T34" fmla="*/ 102 w 380"/>
                <a:gd name="T35" fmla="*/ 282 h 390"/>
                <a:gd name="T36" fmla="*/ 90 w 380"/>
                <a:gd name="T37" fmla="*/ 362 h 390"/>
                <a:gd name="T38" fmla="*/ 120 w 380"/>
                <a:gd name="T39" fmla="*/ 350 h 390"/>
                <a:gd name="T40" fmla="*/ 140 w 380"/>
                <a:gd name="T41" fmla="*/ 384 h 390"/>
                <a:gd name="T42" fmla="*/ 186 w 380"/>
                <a:gd name="T43" fmla="*/ 390 h 390"/>
                <a:gd name="T44" fmla="*/ 186 w 380"/>
                <a:gd name="T45" fmla="*/ 364 h 390"/>
                <a:gd name="T46" fmla="*/ 216 w 380"/>
                <a:gd name="T47" fmla="*/ 384 h 390"/>
                <a:gd name="T48" fmla="*/ 260 w 380"/>
                <a:gd name="T49" fmla="*/ 372 h 390"/>
                <a:gd name="T50" fmla="*/ 274 w 380"/>
                <a:gd name="T51" fmla="*/ 338 h 390"/>
                <a:gd name="T52" fmla="*/ 306 w 380"/>
                <a:gd name="T53" fmla="*/ 346 h 390"/>
                <a:gd name="T54" fmla="*/ 306 w 380"/>
                <a:gd name="T55" fmla="*/ 312 h 390"/>
                <a:gd name="T56" fmla="*/ 342 w 380"/>
                <a:gd name="T57" fmla="*/ 308 h 390"/>
                <a:gd name="T58" fmla="*/ 342 w 380"/>
                <a:gd name="T59" fmla="*/ 258 h 390"/>
                <a:gd name="T60" fmla="*/ 374 w 380"/>
                <a:gd name="T61" fmla="*/ 236 h 390"/>
                <a:gd name="T62" fmla="*/ 380 w 380"/>
                <a:gd name="T63" fmla="*/ 190 h 390"/>
                <a:gd name="T64" fmla="*/ 352 w 380"/>
                <a:gd name="T65" fmla="*/ 166 h 390"/>
                <a:gd name="T66" fmla="*/ 372 w 380"/>
                <a:gd name="T67" fmla="*/ 140 h 390"/>
                <a:gd name="T68" fmla="*/ 342 w 380"/>
                <a:gd name="T69" fmla="*/ 128 h 390"/>
                <a:gd name="T70" fmla="*/ 350 w 380"/>
                <a:gd name="T71" fmla="*/ 92 h 390"/>
                <a:gd name="T72" fmla="*/ 304 w 380"/>
                <a:gd name="T73" fmla="*/ 72 h 390"/>
                <a:gd name="T74" fmla="*/ 300 w 380"/>
                <a:gd name="T75" fmla="*/ 36 h 390"/>
                <a:gd name="T76" fmla="*/ 260 w 380"/>
                <a:gd name="T77" fmla="*/ 14 h 390"/>
                <a:gd name="T78" fmla="*/ 224 w 380"/>
                <a:gd name="T79" fmla="*/ 28 h 390"/>
                <a:gd name="T80" fmla="*/ 218 w 380"/>
                <a:gd name="T81" fmla="*/ 6 h 390"/>
                <a:gd name="T82" fmla="*/ 186 w 380"/>
                <a:gd name="T83" fmla="*/ 6 h 390"/>
                <a:gd name="T84" fmla="*/ 184 w 380"/>
                <a:gd name="T85" fmla="*/ 22 h 390"/>
                <a:gd name="T86" fmla="*/ 172 w 380"/>
                <a:gd name="T87" fmla="*/ 2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0" h="390">
                  <a:moveTo>
                    <a:pt x="154" y="0"/>
                  </a:moveTo>
                  <a:lnTo>
                    <a:pt x="154" y="0"/>
                  </a:lnTo>
                  <a:lnTo>
                    <a:pt x="132" y="6"/>
                  </a:lnTo>
                  <a:lnTo>
                    <a:pt x="110" y="14"/>
                  </a:lnTo>
                  <a:lnTo>
                    <a:pt x="120" y="36"/>
                  </a:lnTo>
                  <a:lnTo>
                    <a:pt x="120" y="36"/>
                  </a:lnTo>
                  <a:lnTo>
                    <a:pt x="96" y="48"/>
                  </a:lnTo>
                  <a:lnTo>
                    <a:pt x="84" y="28"/>
                  </a:lnTo>
                  <a:lnTo>
                    <a:pt x="84" y="28"/>
                  </a:lnTo>
                  <a:lnTo>
                    <a:pt x="64" y="40"/>
                  </a:lnTo>
                  <a:lnTo>
                    <a:pt x="48" y="56"/>
                  </a:lnTo>
                  <a:lnTo>
                    <a:pt x="66" y="74"/>
                  </a:lnTo>
                  <a:lnTo>
                    <a:pt x="66" y="74"/>
                  </a:lnTo>
                  <a:lnTo>
                    <a:pt x="48" y="94"/>
                  </a:lnTo>
                  <a:lnTo>
                    <a:pt x="28" y="80"/>
                  </a:lnTo>
                  <a:lnTo>
                    <a:pt x="28" y="80"/>
                  </a:lnTo>
                  <a:lnTo>
                    <a:pt x="16" y="98"/>
                  </a:lnTo>
                  <a:lnTo>
                    <a:pt x="6" y="118"/>
                  </a:lnTo>
                  <a:lnTo>
                    <a:pt x="28" y="128"/>
                  </a:lnTo>
                  <a:lnTo>
                    <a:pt x="28" y="128"/>
                  </a:lnTo>
                  <a:lnTo>
                    <a:pt x="20" y="154"/>
                  </a:lnTo>
                  <a:lnTo>
                    <a:pt x="2" y="148"/>
                  </a:lnTo>
                  <a:lnTo>
                    <a:pt x="2" y="148"/>
                  </a:lnTo>
                  <a:lnTo>
                    <a:pt x="0" y="156"/>
                  </a:lnTo>
                  <a:lnTo>
                    <a:pt x="0" y="164"/>
                  </a:lnTo>
                  <a:lnTo>
                    <a:pt x="78" y="136"/>
                  </a:lnTo>
                  <a:lnTo>
                    <a:pt x="78" y="136"/>
                  </a:lnTo>
                  <a:lnTo>
                    <a:pt x="86" y="158"/>
                  </a:lnTo>
                  <a:lnTo>
                    <a:pt x="92" y="180"/>
                  </a:lnTo>
                  <a:lnTo>
                    <a:pt x="92" y="180"/>
                  </a:lnTo>
                  <a:lnTo>
                    <a:pt x="96" y="186"/>
                  </a:lnTo>
                  <a:lnTo>
                    <a:pt x="96" y="192"/>
                  </a:lnTo>
                  <a:lnTo>
                    <a:pt x="96" y="192"/>
                  </a:lnTo>
                  <a:lnTo>
                    <a:pt x="96" y="200"/>
                  </a:lnTo>
                  <a:lnTo>
                    <a:pt x="96" y="200"/>
                  </a:lnTo>
                  <a:lnTo>
                    <a:pt x="100" y="226"/>
                  </a:lnTo>
                  <a:lnTo>
                    <a:pt x="102" y="252"/>
                  </a:lnTo>
                  <a:lnTo>
                    <a:pt x="102" y="252"/>
                  </a:lnTo>
                  <a:lnTo>
                    <a:pt x="106" y="250"/>
                  </a:lnTo>
                  <a:lnTo>
                    <a:pt x="110" y="250"/>
                  </a:lnTo>
                  <a:lnTo>
                    <a:pt x="110" y="250"/>
                  </a:lnTo>
                  <a:lnTo>
                    <a:pt x="116" y="252"/>
                  </a:lnTo>
                  <a:lnTo>
                    <a:pt x="122" y="256"/>
                  </a:lnTo>
                  <a:lnTo>
                    <a:pt x="122" y="256"/>
                  </a:lnTo>
                  <a:lnTo>
                    <a:pt x="126" y="262"/>
                  </a:lnTo>
                  <a:lnTo>
                    <a:pt x="128" y="268"/>
                  </a:lnTo>
                  <a:lnTo>
                    <a:pt x="126" y="274"/>
                  </a:lnTo>
                  <a:lnTo>
                    <a:pt x="122" y="280"/>
                  </a:lnTo>
                  <a:lnTo>
                    <a:pt x="122" y="280"/>
                  </a:lnTo>
                  <a:lnTo>
                    <a:pt x="116" y="284"/>
                  </a:lnTo>
                  <a:lnTo>
                    <a:pt x="110" y="286"/>
                  </a:lnTo>
                  <a:lnTo>
                    <a:pt x="110" y="286"/>
                  </a:lnTo>
                  <a:lnTo>
                    <a:pt x="106" y="284"/>
                  </a:lnTo>
                  <a:lnTo>
                    <a:pt x="102" y="282"/>
                  </a:lnTo>
                  <a:lnTo>
                    <a:pt x="102" y="282"/>
                  </a:lnTo>
                  <a:lnTo>
                    <a:pt x="98" y="322"/>
                  </a:lnTo>
                  <a:lnTo>
                    <a:pt x="90" y="362"/>
                  </a:lnTo>
                  <a:lnTo>
                    <a:pt x="90" y="362"/>
                  </a:lnTo>
                  <a:lnTo>
                    <a:pt x="112" y="372"/>
                  </a:lnTo>
                  <a:lnTo>
                    <a:pt x="120" y="350"/>
                  </a:lnTo>
                  <a:lnTo>
                    <a:pt x="120" y="350"/>
                  </a:lnTo>
                  <a:lnTo>
                    <a:pt x="146" y="358"/>
                  </a:lnTo>
                  <a:lnTo>
                    <a:pt x="140" y="384"/>
                  </a:lnTo>
                  <a:lnTo>
                    <a:pt x="140" y="384"/>
                  </a:lnTo>
                  <a:lnTo>
                    <a:pt x="162" y="388"/>
                  </a:lnTo>
                  <a:lnTo>
                    <a:pt x="186" y="390"/>
                  </a:lnTo>
                  <a:lnTo>
                    <a:pt x="186" y="390"/>
                  </a:lnTo>
                  <a:lnTo>
                    <a:pt x="186" y="364"/>
                  </a:lnTo>
                  <a:lnTo>
                    <a:pt x="186" y="364"/>
                  </a:lnTo>
                  <a:lnTo>
                    <a:pt x="198" y="362"/>
                  </a:lnTo>
                  <a:lnTo>
                    <a:pt x="212" y="360"/>
                  </a:lnTo>
                  <a:lnTo>
                    <a:pt x="216" y="384"/>
                  </a:lnTo>
                  <a:lnTo>
                    <a:pt x="216" y="384"/>
                  </a:lnTo>
                  <a:lnTo>
                    <a:pt x="238" y="380"/>
                  </a:lnTo>
                  <a:lnTo>
                    <a:pt x="260" y="372"/>
                  </a:lnTo>
                  <a:lnTo>
                    <a:pt x="250" y="350"/>
                  </a:lnTo>
                  <a:lnTo>
                    <a:pt x="250" y="350"/>
                  </a:lnTo>
                  <a:lnTo>
                    <a:pt x="274" y="338"/>
                  </a:lnTo>
                  <a:lnTo>
                    <a:pt x="286" y="358"/>
                  </a:lnTo>
                  <a:lnTo>
                    <a:pt x="286" y="358"/>
                  </a:lnTo>
                  <a:lnTo>
                    <a:pt x="306" y="346"/>
                  </a:lnTo>
                  <a:lnTo>
                    <a:pt x="322" y="330"/>
                  </a:lnTo>
                  <a:lnTo>
                    <a:pt x="306" y="312"/>
                  </a:lnTo>
                  <a:lnTo>
                    <a:pt x="306" y="312"/>
                  </a:lnTo>
                  <a:lnTo>
                    <a:pt x="322" y="292"/>
                  </a:lnTo>
                  <a:lnTo>
                    <a:pt x="342" y="308"/>
                  </a:lnTo>
                  <a:lnTo>
                    <a:pt x="342" y="308"/>
                  </a:lnTo>
                  <a:lnTo>
                    <a:pt x="354" y="288"/>
                  </a:lnTo>
                  <a:lnTo>
                    <a:pt x="364" y="268"/>
                  </a:lnTo>
                  <a:lnTo>
                    <a:pt x="342" y="258"/>
                  </a:lnTo>
                  <a:lnTo>
                    <a:pt x="342" y="258"/>
                  </a:lnTo>
                  <a:lnTo>
                    <a:pt x="350" y="232"/>
                  </a:lnTo>
                  <a:lnTo>
                    <a:pt x="374" y="236"/>
                  </a:lnTo>
                  <a:lnTo>
                    <a:pt x="374" y="236"/>
                  </a:lnTo>
                  <a:lnTo>
                    <a:pt x="380" y="216"/>
                  </a:lnTo>
                  <a:lnTo>
                    <a:pt x="380" y="190"/>
                  </a:lnTo>
                  <a:lnTo>
                    <a:pt x="354" y="190"/>
                  </a:lnTo>
                  <a:lnTo>
                    <a:pt x="354" y="190"/>
                  </a:lnTo>
                  <a:lnTo>
                    <a:pt x="352" y="166"/>
                  </a:lnTo>
                  <a:lnTo>
                    <a:pt x="376" y="162"/>
                  </a:lnTo>
                  <a:lnTo>
                    <a:pt x="376" y="162"/>
                  </a:lnTo>
                  <a:lnTo>
                    <a:pt x="372" y="140"/>
                  </a:lnTo>
                  <a:lnTo>
                    <a:pt x="364" y="118"/>
                  </a:lnTo>
                  <a:lnTo>
                    <a:pt x="342" y="128"/>
                  </a:lnTo>
                  <a:lnTo>
                    <a:pt x="342" y="128"/>
                  </a:lnTo>
                  <a:lnTo>
                    <a:pt x="330" y="104"/>
                  </a:lnTo>
                  <a:lnTo>
                    <a:pt x="350" y="92"/>
                  </a:lnTo>
                  <a:lnTo>
                    <a:pt x="350" y="92"/>
                  </a:lnTo>
                  <a:lnTo>
                    <a:pt x="338" y="72"/>
                  </a:lnTo>
                  <a:lnTo>
                    <a:pt x="322" y="56"/>
                  </a:lnTo>
                  <a:lnTo>
                    <a:pt x="304" y="72"/>
                  </a:lnTo>
                  <a:lnTo>
                    <a:pt x="304" y="72"/>
                  </a:lnTo>
                  <a:lnTo>
                    <a:pt x="284" y="56"/>
                  </a:lnTo>
                  <a:lnTo>
                    <a:pt x="300" y="36"/>
                  </a:lnTo>
                  <a:lnTo>
                    <a:pt x="300" y="36"/>
                  </a:lnTo>
                  <a:lnTo>
                    <a:pt x="280" y="24"/>
                  </a:lnTo>
                  <a:lnTo>
                    <a:pt x="260" y="14"/>
                  </a:lnTo>
                  <a:lnTo>
                    <a:pt x="250" y="36"/>
                  </a:lnTo>
                  <a:lnTo>
                    <a:pt x="250" y="36"/>
                  </a:lnTo>
                  <a:lnTo>
                    <a:pt x="224" y="28"/>
                  </a:lnTo>
                  <a:lnTo>
                    <a:pt x="230" y="8"/>
                  </a:lnTo>
                  <a:lnTo>
                    <a:pt x="230" y="8"/>
                  </a:lnTo>
                  <a:lnTo>
                    <a:pt x="218" y="6"/>
                  </a:lnTo>
                  <a:lnTo>
                    <a:pt x="206" y="6"/>
                  </a:lnTo>
                  <a:lnTo>
                    <a:pt x="206" y="6"/>
                  </a:lnTo>
                  <a:lnTo>
                    <a:pt x="186" y="6"/>
                  </a:lnTo>
                  <a:lnTo>
                    <a:pt x="186" y="6"/>
                  </a:lnTo>
                  <a:lnTo>
                    <a:pt x="184" y="6"/>
                  </a:lnTo>
                  <a:lnTo>
                    <a:pt x="184" y="22"/>
                  </a:lnTo>
                  <a:lnTo>
                    <a:pt x="184" y="22"/>
                  </a:lnTo>
                  <a:lnTo>
                    <a:pt x="184" y="22"/>
                  </a:lnTo>
                  <a:lnTo>
                    <a:pt x="172" y="22"/>
                  </a:lnTo>
                  <a:lnTo>
                    <a:pt x="158" y="24"/>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6"/>
            <p:cNvSpPr>
              <a:spLocks noEditPoints="1"/>
            </p:cNvSpPr>
            <p:nvPr/>
          </p:nvSpPr>
          <p:spPr bwMode="auto">
            <a:xfrm>
              <a:off x="22646420" y="5286375"/>
              <a:ext cx="542925" cy="536575"/>
            </a:xfrm>
            <a:custGeom>
              <a:avLst/>
              <a:gdLst>
                <a:gd name="T0" fmla="*/ 154 w 342"/>
                <a:gd name="T1" fmla="*/ 262 h 338"/>
                <a:gd name="T2" fmla="*/ 170 w 342"/>
                <a:gd name="T3" fmla="*/ 248 h 338"/>
                <a:gd name="T4" fmla="*/ 184 w 342"/>
                <a:gd name="T5" fmla="*/ 268 h 338"/>
                <a:gd name="T6" fmla="*/ 98 w 342"/>
                <a:gd name="T7" fmla="*/ 250 h 338"/>
                <a:gd name="T8" fmla="*/ 92 w 342"/>
                <a:gd name="T9" fmla="*/ 224 h 338"/>
                <a:gd name="T10" fmla="*/ 114 w 342"/>
                <a:gd name="T11" fmla="*/ 224 h 338"/>
                <a:gd name="T12" fmla="*/ 114 w 342"/>
                <a:gd name="T13" fmla="*/ 246 h 338"/>
                <a:gd name="T14" fmla="*/ 224 w 342"/>
                <a:gd name="T15" fmla="*/ 246 h 338"/>
                <a:gd name="T16" fmla="*/ 224 w 342"/>
                <a:gd name="T17" fmla="*/ 224 h 338"/>
                <a:gd name="T18" fmla="*/ 246 w 342"/>
                <a:gd name="T19" fmla="*/ 224 h 338"/>
                <a:gd name="T20" fmla="*/ 242 w 342"/>
                <a:gd name="T21" fmla="*/ 250 h 338"/>
                <a:gd name="T22" fmla="*/ 62 w 342"/>
                <a:gd name="T23" fmla="*/ 174 h 338"/>
                <a:gd name="T24" fmla="*/ 76 w 342"/>
                <a:gd name="T25" fmla="*/ 154 h 338"/>
                <a:gd name="T26" fmla="*/ 92 w 342"/>
                <a:gd name="T27" fmla="*/ 168 h 338"/>
                <a:gd name="T28" fmla="*/ 264 w 342"/>
                <a:gd name="T29" fmla="*/ 184 h 338"/>
                <a:gd name="T30" fmla="*/ 248 w 342"/>
                <a:gd name="T31" fmla="*/ 162 h 338"/>
                <a:gd name="T32" fmla="*/ 264 w 342"/>
                <a:gd name="T33" fmla="*/ 154 h 338"/>
                <a:gd name="T34" fmla="*/ 278 w 342"/>
                <a:gd name="T35" fmla="*/ 174 h 338"/>
                <a:gd name="T36" fmla="*/ 164 w 342"/>
                <a:gd name="T37" fmla="*/ 202 h 338"/>
                <a:gd name="T38" fmla="*/ 138 w 342"/>
                <a:gd name="T39" fmla="*/ 182 h 338"/>
                <a:gd name="T40" fmla="*/ 146 w 342"/>
                <a:gd name="T41" fmla="*/ 146 h 338"/>
                <a:gd name="T42" fmla="*/ 170 w 342"/>
                <a:gd name="T43" fmla="*/ 136 h 338"/>
                <a:gd name="T44" fmla="*/ 198 w 342"/>
                <a:gd name="T45" fmla="*/ 150 h 338"/>
                <a:gd name="T46" fmla="*/ 198 w 342"/>
                <a:gd name="T47" fmla="*/ 188 h 338"/>
                <a:gd name="T48" fmla="*/ 170 w 342"/>
                <a:gd name="T49" fmla="*/ 202 h 338"/>
                <a:gd name="T50" fmla="*/ 88 w 342"/>
                <a:gd name="T51" fmla="*/ 108 h 338"/>
                <a:gd name="T52" fmla="*/ 104 w 342"/>
                <a:gd name="T53" fmla="*/ 88 h 338"/>
                <a:gd name="T54" fmla="*/ 118 w 342"/>
                <a:gd name="T55" fmla="*/ 102 h 338"/>
                <a:gd name="T56" fmla="*/ 236 w 342"/>
                <a:gd name="T57" fmla="*/ 118 h 338"/>
                <a:gd name="T58" fmla="*/ 220 w 342"/>
                <a:gd name="T59" fmla="*/ 102 h 338"/>
                <a:gd name="T60" fmla="*/ 236 w 342"/>
                <a:gd name="T61" fmla="*/ 88 h 338"/>
                <a:gd name="T62" fmla="*/ 250 w 342"/>
                <a:gd name="T63" fmla="*/ 108 h 338"/>
                <a:gd name="T64" fmla="*/ 170 w 342"/>
                <a:gd name="T65" fmla="*/ 90 h 338"/>
                <a:gd name="T66" fmla="*/ 156 w 342"/>
                <a:gd name="T67" fmla="*/ 70 h 338"/>
                <a:gd name="T68" fmla="*/ 180 w 342"/>
                <a:gd name="T69" fmla="*/ 64 h 338"/>
                <a:gd name="T70" fmla="*/ 176 w 342"/>
                <a:gd name="T71" fmla="*/ 90 h 338"/>
                <a:gd name="T72" fmla="*/ 112 w 342"/>
                <a:gd name="T73" fmla="*/ 30 h 338"/>
                <a:gd name="T74" fmla="*/ 48 w 342"/>
                <a:gd name="T75" fmla="*/ 48 h 338"/>
                <a:gd name="T76" fmla="*/ 20 w 342"/>
                <a:gd name="T77" fmla="*/ 86 h 338"/>
                <a:gd name="T78" fmla="*/ 6 w 342"/>
                <a:gd name="T79" fmla="*/ 130 h 338"/>
                <a:gd name="T80" fmla="*/ 20 w 342"/>
                <a:gd name="T81" fmla="*/ 174 h 338"/>
                <a:gd name="T82" fmla="*/ 32 w 342"/>
                <a:gd name="T83" fmla="*/ 226 h 338"/>
                <a:gd name="T84" fmla="*/ 48 w 342"/>
                <a:gd name="T85" fmla="*/ 290 h 338"/>
                <a:gd name="T86" fmla="*/ 170 w 342"/>
                <a:gd name="T87" fmla="*/ 320 h 338"/>
                <a:gd name="T88" fmla="*/ 236 w 342"/>
                <a:gd name="T89" fmla="*/ 328 h 338"/>
                <a:gd name="T90" fmla="*/ 276 w 342"/>
                <a:gd name="T91" fmla="*/ 304 h 338"/>
                <a:gd name="T92" fmla="*/ 308 w 342"/>
                <a:gd name="T93" fmla="*/ 270 h 338"/>
                <a:gd name="T94" fmla="*/ 338 w 342"/>
                <a:gd name="T95" fmla="*/ 208 h 338"/>
                <a:gd name="T96" fmla="*/ 318 w 342"/>
                <a:gd name="T97" fmla="*/ 144 h 338"/>
                <a:gd name="T98" fmla="*/ 308 w 342"/>
                <a:gd name="T99" fmla="*/ 112 h 338"/>
                <a:gd name="T100" fmla="*/ 276 w 342"/>
                <a:gd name="T101" fmla="*/ 62 h 338"/>
                <a:gd name="T102" fmla="*/ 234 w 342"/>
                <a:gd name="T103" fmla="*/ 10 h 338"/>
                <a:gd name="T104" fmla="*/ 194 w 342"/>
                <a:gd name="T105" fmla="*/ 4 h 338"/>
                <a:gd name="T106" fmla="*/ 168 w 342"/>
                <a:gd name="T107" fmla="*/ 2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2" h="338">
                  <a:moveTo>
                    <a:pt x="170" y="278"/>
                  </a:moveTo>
                  <a:lnTo>
                    <a:pt x="170" y="278"/>
                  </a:lnTo>
                  <a:lnTo>
                    <a:pt x="164" y="276"/>
                  </a:lnTo>
                  <a:lnTo>
                    <a:pt x="158" y="274"/>
                  </a:lnTo>
                  <a:lnTo>
                    <a:pt x="156" y="268"/>
                  </a:lnTo>
                  <a:lnTo>
                    <a:pt x="154" y="262"/>
                  </a:lnTo>
                  <a:lnTo>
                    <a:pt x="154" y="262"/>
                  </a:lnTo>
                  <a:lnTo>
                    <a:pt x="156" y="256"/>
                  </a:lnTo>
                  <a:lnTo>
                    <a:pt x="158" y="252"/>
                  </a:lnTo>
                  <a:lnTo>
                    <a:pt x="164" y="248"/>
                  </a:lnTo>
                  <a:lnTo>
                    <a:pt x="170" y="248"/>
                  </a:lnTo>
                  <a:lnTo>
                    <a:pt x="170" y="248"/>
                  </a:lnTo>
                  <a:lnTo>
                    <a:pt x="176" y="248"/>
                  </a:lnTo>
                  <a:lnTo>
                    <a:pt x="180" y="252"/>
                  </a:lnTo>
                  <a:lnTo>
                    <a:pt x="184" y="256"/>
                  </a:lnTo>
                  <a:lnTo>
                    <a:pt x="184" y="262"/>
                  </a:lnTo>
                  <a:lnTo>
                    <a:pt x="184" y="262"/>
                  </a:lnTo>
                  <a:lnTo>
                    <a:pt x="184" y="268"/>
                  </a:lnTo>
                  <a:lnTo>
                    <a:pt x="180" y="274"/>
                  </a:lnTo>
                  <a:lnTo>
                    <a:pt x="176" y="276"/>
                  </a:lnTo>
                  <a:lnTo>
                    <a:pt x="170" y="278"/>
                  </a:lnTo>
                  <a:close/>
                  <a:moveTo>
                    <a:pt x="104" y="250"/>
                  </a:moveTo>
                  <a:lnTo>
                    <a:pt x="104" y="250"/>
                  </a:lnTo>
                  <a:lnTo>
                    <a:pt x="98" y="250"/>
                  </a:lnTo>
                  <a:lnTo>
                    <a:pt x="92" y="246"/>
                  </a:lnTo>
                  <a:lnTo>
                    <a:pt x="92" y="246"/>
                  </a:lnTo>
                  <a:lnTo>
                    <a:pt x="88" y="240"/>
                  </a:lnTo>
                  <a:lnTo>
                    <a:pt x="88" y="236"/>
                  </a:lnTo>
                  <a:lnTo>
                    <a:pt x="88" y="230"/>
                  </a:lnTo>
                  <a:lnTo>
                    <a:pt x="92" y="224"/>
                  </a:lnTo>
                  <a:lnTo>
                    <a:pt x="92" y="224"/>
                  </a:lnTo>
                  <a:lnTo>
                    <a:pt x="98" y="220"/>
                  </a:lnTo>
                  <a:lnTo>
                    <a:pt x="104" y="220"/>
                  </a:lnTo>
                  <a:lnTo>
                    <a:pt x="104" y="220"/>
                  </a:lnTo>
                  <a:lnTo>
                    <a:pt x="110" y="220"/>
                  </a:lnTo>
                  <a:lnTo>
                    <a:pt x="114" y="224"/>
                  </a:lnTo>
                  <a:lnTo>
                    <a:pt x="114" y="224"/>
                  </a:lnTo>
                  <a:lnTo>
                    <a:pt x="118" y="230"/>
                  </a:lnTo>
                  <a:lnTo>
                    <a:pt x="118" y="236"/>
                  </a:lnTo>
                  <a:lnTo>
                    <a:pt x="118" y="240"/>
                  </a:lnTo>
                  <a:lnTo>
                    <a:pt x="114" y="246"/>
                  </a:lnTo>
                  <a:lnTo>
                    <a:pt x="114" y="246"/>
                  </a:lnTo>
                  <a:lnTo>
                    <a:pt x="110" y="250"/>
                  </a:lnTo>
                  <a:lnTo>
                    <a:pt x="104" y="250"/>
                  </a:lnTo>
                  <a:close/>
                  <a:moveTo>
                    <a:pt x="236" y="250"/>
                  </a:moveTo>
                  <a:lnTo>
                    <a:pt x="236" y="250"/>
                  </a:lnTo>
                  <a:lnTo>
                    <a:pt x="230" y="250"/>
                  </a:lnTo>
                  <a:lnTo>
                    <a:pt x="224" y="246"/>
                  </a:lnTo>
                  <a:lnTo>
                    <a:pt x="224" y="246"/>
                  </a:lnTo>
                  <a:lnTo>
                    <a:pt x="222" y="240"/>
                  </a:lnTo>
                  <a:lnTo>
                    <a:pt x="220" y="236"/>
                  </a:lnTo>
                  <a:lnTo>
                    <a:pt x="222" y="230"/>
                  </a:lnTo>
                  <a:lnTo>
                    <a:pt x="224" y="224"/>
                  </a:lnTo>
                  <a:lnTo>
                    <a:pt x="224" y="224"/>
                  </a:lnTo>
                  <a:lnTo>
                    <a:pt x="230" y="220"/>
                  </a:lnTo>
                  <a:lnTo>
                    <a:pt x="236" y="220"/>
                  </a:lnTo>
                  <a:lnTo>
                    <a:pt x="236" y="220"/>
                  </a:lnTo>
                  <a:lnTo>
                    <a:pt x="242" y="220"/>
                  </a:lnTo>
                  <a:lnTo>
                    <a:pt x="246" y="224"/>
                  </a:lnTo>
                  <a:lnTo>
                    <a:pt x="246" y="224"/>
                  </a:lnTo>
                  <a:lnTo>
                    <a:pt x="250" y="230"/>
                  </a:lnTo>
                  <a:lnTo>
                    <a:pt x="252" y="236"/>
                  </a:lnTo>
                  <a:lnTo>
                    <a:pt x="250" y="240"/>
                  </a:lnTo>
                  <a:lnTo>
                    <a:pt x="246" y="246"/>
                  </a:lnTo>
                  <a:lnTo>
                    <a:pt x="246" y="246"/>
                  </a:lnTo>
                  <a:lnTo>
                    <a:pt x="242" y="250"/>
                  </a:lnTo>
                  <a:lnTo>
                    <a:pt x="236" y="250"/>
                  </a:lnTo>
                  <a:close/>
                  <a:moveTo>
                    <a:pt x="76" y="184"/>
                  </a:moveTo>
                  <a:lnTo>
                    <a:pt x="76" y="184"/>
                  </a:lnTo>
                  <a:lnTo>
                    <a:pt x="70" y="184"/>
                  </a:lnTo>
                  <a:lnTo>
                    <a:pt x="64" y="180"/>
                  </a:lnTo>
                  <a:lnTo>
                    <a:pt x="62" y="174"/>
                  </a:lnTo>
                  <a:lnTo>
                    <a:pt x="60" y="168"/>
                  </a:lnTo>
                  <a:lnTo>
                    <a:pt x="60" y="168"/>
                  </a:lnTo>
                  <a:lnTo>
                    <a:pt x="62" y="162"/>
                  </a:lnTo>
                  <a:lnTo>
                    <a:pt x="64" y="158"/>
                  </a:lnTo>
                  <a:lnTo>
                    <a:pt x="70" y="154"/>
                  </a:lnTo>
                  <a:lnTo>
                    <a:pt x="76" y="154"/>
                  </a:lnTo>
                  <a:lnTo>
                    <a:pt x="76" y="154"/>
                  </a:lnTo>
                  <a:lnTo>
                    <a:pt x="82" y="154"/>
                  </a:lnTo>
                  <a:lnTo>
                    <a:pt x="86" y="158"/>
                  </a:lnTo>
                  <a:lnTo>
                    <a:pt x="90" y="162"/>
                  </a:lnTo>
                  <a:lnTo>
                    <a:pt x="92" y="168"/>
                  </a:lnTo>
                  <a:lnTo>
                    <a:pt x="92" y="168"/>
                  </a:lnTo>
                  <a:lnTo>
                    <a:pt x="90" y="174"/>
                  </a:lnTo>
                  <a:lnTo>
                    <a:pt x="86" y="180"/>
                  </a:lnTo>
                  <a:lnTo>
                    <a:pt x="82" y="184"/>
                  </a:lnTo>
                  <a:lnTo>
                    <a:pt x="76" y="184"/>
                  </a:lnTo>
                  <a:close/>
                  <a:moveTo>
                    <a:pt x="264" y="184"/>
                  </a:moveTo>
                  <a:lnTo>
                    <a:pt x="264" y="184"/>
                  </a:lnTo>
                  <a:lnTo>
                    <a:pt x="258" y="184"/>
                  </a:lnTo>
                  <a:lnTo>
                    <a:pt x="252" y="180"/>
                  </a:lnTo>
                  <a:lnTo>
                    <a:pt x="248" y="174"/>
                  </a:lnTo>
                  <a:lnTo>
                    <a:pt x="248" y="168"/>
                  </a:lnTo>
                  <a:lnTo>
                    <a:pt x="248" y="168"/>
                  </a:lnTo>
                  <a:lnTo>
                    <a:pt x="248" y="162"/>
                  </a:lnTo>
                  <a:lnTo>
                    <a:pt x="252" y="158"/>
                  </a:lnTo>
                  <a:lnTo>
                    <a:pt x="258" y="154"/>
                  </a:lnTo>
                  <a:lnTo>
                    <a:pt x="264" y="154"/>
                  </a:lnTo>
                  <a:lnTo>
                    <a:pt x="264" y="154"/>
                  </a:lnTo>
                  <a:lnTo>
                    <a:pt x="264" y="154"/>
                  </a:lnTo>
                  <a:lnTo>
                    <a:pt x="264" y="154"/>
                  </a:lnTo>
                  <a:lnTo>
                    <a:pt x="270" y="154"/>
                  </a:lnTo>
                  <a:lnTo>
                    <a:pt x="274" y="158"/>
                  </a:lnTo>
                  <a:lnTo>
                    <a:pt x="278" y="162"/>
                  </a:lnTo>
                  <a:lnTo>
                    <a:pt x="278" y="168"/>
                  </a:lnTo>
                  <a:lnTo>
                    <a:pt x="278" y="168"/>
                  </a:lnTo>
                  <a:lnTo>
                    <a:pt x="278" y="174"/>
                  </a:lnTo>
                  <a:lnTo>
                    <a:pt x="274" y="180"/>
                  </a:lnTo>
                  <a:lnTo>
                    <a:pt x="270" y="184"/>
                  </a:lnTo>
                  <a:lnTo>
                    <a:pt x="264" y="184"/>
                  </a:lnTo>
                  <a:close/>
                  <a:moveTo>
                    <a:pt x="170" y="202"/>
                  </a:moveTo>
                  <a:lnTo>
                    <a:pt x="170" y="202"/>
                  </a:lnTo>
                  <a:lnTo>
                    <a:pt x="164" y="202"/>
                  </a:lnTo>
                  <a:lnTo>
                    <a:pt x="156" y="200"/>
                  </a:lnTo>
                  <a:lnTo>
                    <a:pt x="150" y="198"/>
                  </a:lnTo>
                  <a:lnTo>
                    <a:pt x="146" y="192"/>
                  </a:lnTo>
                  <a:lnTo>
                    <a:pt x="146" y="192"/>
                  </a:lnTo>
                  <a:lnTo>
                    <a:pt x="142" y="188"/>
                  </a:lnTo>
                  <a:lnTo>
                    <a:pt x="138" y="182"/>
                  </a:lnTo>
                  <a:lnTo>
                    <a:pt x="136" y="176"/>
                  </a:lnTo>
                  <a:lnTo>
                    <a:pt x="136" y="168"/>
                  </a:lnTo>
                  <a:lnTo>
                    <a:pt x="136" y="162"/>
                  </a:lnTo>
                  <a:lnTo>
                    <a:pt x="138" y="156"/>
                  </a:lnTo>
                  <a:lnTo>
                    <a:pt x="142" y="150"/>
                  </a:lnTo>
                  <a:lnTo>
                    <a:pt x="146" y="146"/>
                  </a:lnTo>
                  <a:lnTo>
                    <a:pt x="146" y="146"/>
                  </a:lnTo>
                  <a:lnTo>
                    <a:pt x="150" y="140"/>
                  </a:lnTo>
                  <a:lnTo>
                    <a:pt x="156" y="138"/>
                  </a:lnTo>
                  <a:lnTo>
                    <a:pt x="164" y="136"/>
                  </a:lnTo>
                  <a:lnTo>
                    <a:pt x="170" y="136"/>
                  </a:lnTo>
                  <a:lnTo>
                    <a:pt x="170" y="136"/>
                  </a:lnTo>
                  <a:lnTo>
                    <a:pt x="176" y="136"/>
                  </a:lnTo>
                  <a:lnTo>
                    <a:pt x="182" y="138"/>
                  </a:lnTo>
                  <a:lnTo>
                    <a:pt x="188" y="140"/>
                  </a:lnTo>
                  <a:lnTo>
                    <a:pt x="194" y="146"/>
                  </a:lnTo>
                  <a:lnTo>
                    <a:pt x="194" y="146"/>
                  </a:lnTo>
                  <a:lnTo>
                    <a:pt x="198" y="150"/>
                  </a:lnTo>
                  <a:lnTo>
                    <a:pt x="200" y="156"/>
                  </a:lnTo>
                  <a:lnTo>
                    <a:pt x="202" y="162"/>
                  </a:lnTo>
                  <a:lnTo>
                    <a:pt x="204" y="168"/>
                  </a:lnTo>
                  <a:lnTo>
                    <a:pt x="202" y="176"/>
                  </a:lnTo>
                  <a:lnTo>
                    <a:pt x="200" y="182"/>
                  </a:lnTo>
                  <a:lnTo>
                    <a:pt x="198" y="188"/>
                  </a:lnTo>
                  <a:lnTo>
                    <a:pt x="194" y="192"/>
                  </a:lnTo>
                  <a:lnTo>
                    <a:pt x="194" y="192"/>
                  </a:lnTo>
                  <a:lnTo>
                    <a:pt x="188" y="198"/>
                  </a:lnTo>
                  <a:lnTo>
                    <a:pt x="182" y="200"/>
                  </a:lnTo>
                  <a:lnTo>
                    <a:pt x="176" y="202"/>
                  </a:lnTo>
                  <a:lnTo>
                    <a:pt x="170" y="202"/>
                  </a:lnTo>
                  <a:close/>
                  <a:moveTo>
                    <a:pt x="104" y="118"/>
                  </a:moveTo>
                  <a:lnTo>
                    <a:pt x="104" y="118"/>
                  </a:lnTo>
                  <a:lnTo>
                    <a:pt x="98" y="118"/>
                  </a:lnTo>
                  <a:lnTo>
                    <a:pt x="92" y="114"/>
                  </a:lnTo>
                  <a:lnTo>
                    <a:pt x="92" y="114"/>
                  </a:lnTo>
                  <a:lnTo>
                    <a:pt x="88" y="108"/>
                  </a:lnTo>
                  <a:lnTo>
                    <a:pt x="88" y="102"/>
                  </a:lnTo>
                  <a:lnTo>
                    <a:pt x="88" y="96"/>
                  </a:lnTo>
                  <a:lnTo>
                    <a:pt x="92" y="92"/>
                  </a:lnTo>
                  <a:lnTo>
                    <a:pt x="92" y="92"/>
                  </a:lnTo>
                  <a:lnTo>
                    <a:pt x="98" y="88"/>
                  </a:lnTo>
                  <a:lnTo>
                    <a:pt x="104" y="88"/>
                  </a:lnTo>
                  <a:lnTo>
                    <a:pt x="104" y="88"/>
                  </a:lnTo>
                  <a:lnTo>
                    <a:pt x="110" y="88"/>
                  </a:lnTo>
                  <a:lnTo>
                    <a:pt x="114" y="92"/>
                  </a:lnTo>
                  <a:lnTo>
                    <a:pt x="114" y="92"/>
                  </a:lnTo>
                  <a:lnTo>
                    <a:pt x="118" y="96"/>
                  </a:lnTo>
                  <a:lnTo>
                    <a:pt x="118" y="102"/>
                  </a:lnTo>
                  <a:lnTo>
                    <a:pt x="118" y="108"/>
                  </a:lnTo>
                  <a:lnTo>
                    <a:pt x="114" y="114"/>
                  </a:lnTo>
                  <a:lnTo>
                    <a:pt x="114" y="114"/>
                  </a:lnTo>
                  <a:lnTo>
                    <a:pt x="110" y="118"/>
                  </a:lnTo>
                  <a:lnTo>
                    <a:pt x="104" y="118"/>
                  </a:lnTo>
                  <a:close/>
                  <a:moveTo>
                    <a:pt x="236" y="118"/>
                  </a:moveTo>
                  <a:lnTo>
                    <a:pt x="236" y="118"/>
                  </a:lnTo>
                  <a:lnTo>
                    <a:pt x="230" y="118"/>
                  </a:lnTo>
                  <a:lnTo>
                    <a:pt x="224" y="114"/>
                  </a:lnTo>
                  <a:lnTo>
                    <a:pt x="224" y="114"/>
                  </a:lnTo>
                  <a:lnTo>
                    <a:pt x="222" y="108"/>
                  </a:lnTo>
                  <a:lnTo>
                    <a:pt x="220" y="102"/>
                  </a:lnTo>
                  <a:lnTo>
                    <a:pt x="222" y="96"/>
                  </a:lnTo>
                  <a:lnTo>
                    <a:pt x="224" y="92"/>
                  </a:lnTo>
                  <a:lnTo>
                    <a:pt x="224" y="92"/>
                  </a:lnTo>
                  <a:lnTo>
                    <a:pt x="230" y="88"/>
                  </a:lnTo>
                  <a:lnTo>
                    <a:pt x="236" y="88"/>
                  </a:lnTo>
                  <a:lnTo>
                    <a:pt x="236" y="88"/>
                  </a:lnTo>
                  <a:lnTo>
                    <a:pt x="242" y="88"/>
                  </a:lnTo>
                  <a:lnTo>
                    <a:pt x="246" y="92"/>
                  </a:lnTo>
                  <a:lnTo>
                    <a:pt x="246" y="92"/>
                  </a:lnTo>
                  <a:lnTo>
                    <a:pt x="250" y="96"/>
                  </a:lnTo>
                  <a:lnTo>
                    <a:pt x="252" y="102"/>
                  </a:lnTo>
                  <a:lnTo>
                    <a:pt x="250" y="108"/>
                  </a:lnTo>
                  <a:lnTo>
                    <a:pt x="246" y="114"/>
                  </a:lnTo>
                  <a:lnTo>
                    <a:pt x="246" y="114"/>
                  </a:lnTo>
                  <a:lnTo>
                    <a:pt x="242" y="118"/>
                  </a:lnTo>
                  <a:lnTo>
                    <a:pt x="236" y="118"/>
                  </a:lnTo>
                  <a:close/>
                  <a:moveTo>
                    <a:pt x="170" y="90"/>
                  </a:moveTo>
                  <a:lnTo>
                    <a:pt x="170" y="90"/>
                  </a:lnTo>
                  <a:lnTo>
                    <a:pt x="164" y="90"/>
                  </a:lnTo>
                  <a:lnTo>
                    <a:pt x="158" y="86"/>
                  </a:lnTo>
                  <a:lnTo>
                    <a:pt x="156" y="82"/>
                  </a:lnTo>
                  <a:lnTo>
                    <a:pt x="154" y="76"/>
                  </a:lnTo>
                  <a:lnTo>
                    <a:pt x="154" y="76"/>
                  </a:lnTo>
                  <a:lnTo>
                    <a:pt x="156" y="70"/>
                  </a:lnTo>
                  <a:lnTo>
                    <a:pt x="158" y="64"/>
                  </a:lnTo>
                  <a:lnTo>
                    <a:pt x="164" y="62"/>
                  </a:lnTo>
                  <a:lnTo>
                    <a:pt x="170" y="60"/>
                  </a:lnTo>
                  <a:lnTo>
                    <a:pt x="170" y="60"/>
                  </a:lnTo>
                  <a:lnTo>
                    <a:pt x="176" y="62"/>
                  </a:lnTo>
                  <a:lnTo>
                    <a:pt x="180" y="64"/>
                  </a:lnTo>
                  <a:lnTo>
                    <a:pt x="184" y="70"/>
                  </a:lnTo>
                  <a:lnTo>
                    <a:pt x="184" y="76"/>
                  </a:lnTo>
                  <a:lnTo>
                    <a:pt x="184" y="76"/>
                  </a:lnTo>
                  <a:lnTo>
                    <a:pt x="184" y="82"/>
                  </a:lnTo>
                  <a:lnTo>
                    <a:pt x="180" y="86"/>
                  </a:lnTo>
                  <a:lnTo>
                    <a:pt x="176" y="90"/>
                  </a:lnTo>
                  <a:lnTo>
                    <a:pt x="170" y="90"/>
                  </a:lnTo>
                  <a:close/>
                  <a:moveTo>
                    <a:pt x="142" y="0"/>
                  </a:moveTo>
                  <a:lnTo>
                    <a:pt x="142" y="0"/>
                  </a:lnTo>
                  <a:lnTo>
                    <a:pt x="122" y="4"/>
                  </a:lnTo>
                  <a:lnTo>
                    <a:pt x="104" y="10"/>
                  </a:lnTo>
                  <a:lnTo>
                    <a:pt x="112" y="30"/>
                  </a:lnTo>
                  <a:lnTo>
                    <a:pt x="112" y="30"/>
                  </a:lnTo>
                  <a:lnTo>
                    <a:pt x="90" y="42"/>
                  </a:lnTo>
                  <a:lnTo>
                    <a:pt x="80" y="22"/>
                  </a:lnTo>
                  <a:lnTo>
                    <a:pt x="80" y="22"/>
                  </a:lnTo>
                  <a:lnTo>
                    <a:pt x="62" y="34"/>
                  </a:lnTo>
                  <a:lnTo>
                    <a:pt x="48" y="48"/>
                  </a:lnTo>
                  <a:lnTo>
                    <a:pt x="64" y="64"/>
                  </a:lnTo>
                  <a:lnTo>
                    <a:pt x="64" y="64"/>
                  </a:lnTo>
                  <a:lnTo>
                    <a:pt x="48" y="82"/>
                  </a:lnTo>
                  <a:lnTo>
                    <a:pt x="30" y="68"/>
                  </a:lnTo>
                  <a:lnTo>
                    <a:pt x="30" y="68"/>
                  </a:lnTo>
                  <a:lnTo>
                    <a:pt x="20" y="86"/>
                  </a:lnTo>
                  <a:lnTo>
                    <a:pt x="10" y="104"/>
                  </a:lnTo>
                  <a:lnTo>
                    <a:pt x="30" y="112"/>
                  </a:lnTo>
                  <a:lnTo>
                    <a:pt x="30" y="112"/>
                  </a:lnTo>
                  <a:lnTo>
                    <a:pt x="24" y="134"/>
                  </a:lnTo>
                  <a:lnTo>
                    <a:pt x="6" y="130"/>
                  </a:lnTo>
                  <a:lnTo>
                    <a:pt x="6" y="130"/>
                  </a:lnTo>
                  <a:lnTo>
                    <a:pt x="6" y="138"/>
                  </a:lnTo>
                  <a:lnTo>
                    <a:pt x="6" y="148"/>
                  </a:lnTo>
                  <a:lnTo>
                    <a:pt x="6" y="168"/>
                  </a:lnTo>
                  <a:lnTo>
                    <a:pt x="6" y="174"/>
                  </a:lnTo>
                  <a:lnTo>
                    <a:pt x="20" y="174"/>
                  </a:lnTo>
                  <a:lnTo>
                    <a:pt x="20" y="174"/>
                  </a:lnTo>
                  <a:lnTo>
                    <a:pt x="22" y="194"/>
                  </a:lnTo>
                  <a:lnTo>
                    <a:pt x="0" y="198"/>
                  </a:lnTo>
                  <a:lnTo>
                    <a:pt x="0" y="198"/>
                  </a:lnTo>
                  <a:lnTo>
                    <a:pt x="4" y="216"/>
                  </a:lnTo>
                  <a:lnTo>
                    <a:pt x="10" y="236"/>
                  </a:lnTo>
                  <a:lnTo>
                    <a:pt x="32" y="226"/>
                  </a:lnTo>
                  <a:lnTo>
                    <a:pt x="32" y="226"/>
                  </a:lnTo>
                  <a:lnTo>
                    <a:pt x="42" y="248"/>
                  </a:lnTo>
                  <a:lnTo>
                    <a:pt x="24" y="258"/>
                  </a:lnTo>
                  <a:lnTo>
                    <a:pt x="24" y="258"/>
                  </a:lnTo>
                  <a:lnTo>
                    <a:pt x="34" y="276"/>
                  </a:lnTo>
                  <a:lnTo>
                    <a:pt x="48" y="290"/>
                  </a:lnTo>
                  <a:lnTo>
                    <a:pt x="64" y="276"/>
                  </a:lnTo>
                  <a:lnTo>
                    <a:pt x="64" y="276"/>
                  </a:lnTo>
                  <a:lnTo>
                    <a:pt x="74" y="284"/>
                  </a:lnTo>
                  <a:lnTo>
                    <a:pt x="92" y="260"/>
                  </a:lnTo>
                  <a:lnTo>
                    <a:pt x="170" y="326"/>
                  </a:lnTo>
                  <a:lnTo>
                    <a:pt x="170" y="320"/>
                  </a:lnTo>
                  <a:lnTo>
                    <a:pt x="170" y="320"/>
                  </a:lnTo>
                  <a:lnTo>
                    <a:pt x="192" y="318"/>
                  </a:lnTo>
                  <a:lnTo>
                    <a:pt x="196" y="338"/>
                  </a:lnTo>
                  <a:lnTo>
                    <a:pt x="196" y="338"/>
                  </a:lnTo>
                  <a:lnTo>
                    <a:pt x="216" y="334"/>
                  </a:lnTo>
                  <a:lnTo>
                    <a:pt x="236" y="328"/>
                  </a:lnTo>
                  <a:lnTo>
                    <a:pt x="226" y="308"/>
                  </a:lnTo>
                  <a:lnTo>
                    <a:pt x="226" y="308"/>
                  </a:lnTo>
                  <a:lnTo>
                    <a:pt x="248" y="296"/>
                  </a:lnTo>
                  <a:lnTo>
                    <a:pt x="260" y="316"/>
                  </a:lnTo>
                  <a:lnTo>
                    <a:pt x="260" y="316"/>
                  </a:lnTo>
                  <a:lnTo>
                    <a:pt x="276" y="304"/>
                  </a:lnTo>
                  <a:lnTo>
                    <a:pt x="290" y="290"/>
                  </a:lnTo>
                  <a:lnTo>
                    <a:pt x="276" y="274"/>
                  </a:lnTo>
                  <a:lnTo>
                    <a:pt x="276" y="274"/>
                  </a:lnTo>
                  <a:lnTo>
                    <a:pt x="290" y="258"/>
                  </a:lnTo>
                  <a:lnTo>
                    <a:pt x="308" y="270"/>
                  </a:lnTo>
                  <a:lnTo>
                    <a:pt x="308" y="270"/>
                  </a:lnTo>
                  <a:lnTo>
                    <a:pt x="320" y="252"/>
                  </a:lnTo>
                  <a:lnTo>
                    <a:pt x="328" y="234"/>
                  </a:lnTo>
                  <a:lnTo>
                    <a:pt x="308" y="226"/>
                  </a:lnTo>
                  <a:lnTo>
                    <a:pt x="308" y="226"/>
                  </a:lnTo>
                  <a:lnTo>
                    <a:pt x="316" y="204"/>
                  </a:lnTo>
                  <a:lnTo>
                    <a:pt x="338" y="208"/>
                  </a:lnTo>
                  <a:lnTo>
                    <a:pt x="338" y="208"/>
                  </a:lnTo>
                  <a:lnTo>
                    <a:pt x="340" y="190"/>
                  </a:lnTo>
                  <a:lnTo>
                    <a:pt x="342" y="166"/>
                  </a:lnTo>
                  <a:lnTo>
                    <a:pt x="320" y="166"/>
                  </a:lnTo>
                  <a:lnTo>
                    <a:pt x="320" y="166"/>
                  </a:lnTo>
                  <a:lnTo>
                    <a:pt x="318" y="144"/>
                  </a:lnTo>
                  <a:lnTo>
                    <a:pt x="340" y="142"/>
                  </a:lnTo>
                  <a:lnTo>
                    <a:pt x="340" y="142"/>
                  </a:lnTo>
                  <a:lnTo>
                    <a:pt x="334" y="122"/>
                  </a:lnTo>
                  <a:lnTo>
                    <a:pt x="328" y="102"/>
                  </a:lnTo>
                  <a:lnTo>
                    <a:pt x="308" y="112"/>
                  </a:lnTo>
                  <a:lnTo>
                    <a:pt x="308" y="112"/>
                  </a:lnTo>
                  <a:lnTo>
                    <a:pt x="298" y="90"/>
                  </a:lnTo>
                  <a:lnTo>
                    <a:pt x="316" y="78"/>
                  </a:lnTo>
                  <a:lnTo>
                    <a:pt x="316" y="78"/>
                  </a:lnTo>
                  <a:lnTo>
                    <a:pt x="304" y="62"/>
                  </a:lnTo>
                  <a:lnTo>
                    <a:pt x="290" y="48"/>
                  </a:lnTo>
                  <a:lnTo>
                    <a:pt x="276" y="62"/>
                  </a:lnTo>
                  <a:lnTo>
                    <a:pt x="276" y="62"/>
                  </a:lnTo>
                  <a:lnTo>
                    <a:pt x="258" y="48"/>
                  </a:lnTo>
                  <a:lnTo>
                    <a:pt x="270" y="30"/>
                  </a:lnTo>
                  <a:lnTo>
                    <a:pt x="270" y="30"/>
                  </a:lnTo>
                  <a:lnTo>
                    <a:pt x="254" y="20"/>
                  </a:lnTo>
                  <a:lnTo>
                    <a:pt x="234" y="10"/>
                  </a:lnTo>
                  <a:lnTo>
                    <a:pt x="226" y="30"/>
                  </a:lnTo>
                  <a:lnTo>
                    <a:pt x="226" y="30"/>
                  </a:lnTo>
                  <a:lnTo>
                    <a:pt x="204" y="24"/>
                  </a:lnTo>
                  <a:lnTo>
                    <a:pt x="210" y="6"/>
                  </a:lnTo>
                  <a:lnTo>
                    <a:pt x="210" y="6"/>
                  </a:lnTo>
                  <a:lnTo>
                    <a:pt x="194" y="4"/>
                  </a:lnTo>
                  <a:lnTo>
                    <a:pt x="194" y="4"/>
                  </a:lnTo>
                  <a:lnTo>
                    <a:pt x="170" y="6"/>
                  </a:lnTo>
                  <a:lnTo>
                    <a:pt x="170" y="6"/>
                  </a:lnTo>
                  <a:lnTo>
                    <a:pt x="170" y="6"/>
                  </a:lnTo>
                  <a:lnTo>
                    <a:pt x="168" y="22"/>
                  </a:lnTo>
                  <a:lnTo>
                    <a:pt x="168" y="22"/>
                  </a:lnTo>
                  <a:lnTo>
                    <a:pt x="168" y="22"/>
                  </a:lnTo>
                  <a:lnTo>
                    <a:pt x="156" y="22"/>
                  </a:lnTo>
                  <a:lnTo>
                    <a:pt x="156" y="22"/>
                  </a:lnTo>
                  <a:lnTo>
                    <a:pt x="146" y="22"/>
                  </a:lnTo>
                  <a:lnTo>
                    <a:pt x="142" y="0"/>
                  </a:lnTo>
                  <a:close/>
                </a:path>
              </a:pathLst>
            </a:custGeom>
            <a:solidFill>
              <a:srgbClr val="D0F4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7"/>
            <p:cNvSpPr>
              <a:spLocks/>
            </p:cNvSpPr>
            <p:nvPr/>
          </p:nvSpPr>
          <p:spPr bwMode="auto">
            <a:xfrm>
              <a:off x="22890895" y="5680075"/>
              <a:ext cx="47625" cy="47625"/>
            </a:xfrm>
            <a:custGeom>
              <a:avLst/>
              <a:gdLst>
                <a:gd name="T0" fmla="*/ 16 w 30"/>
                <a:gd name="T1" fmla="*/ 30 h 30"/>
                <a:gd name="T2" fmla="*/ 16 w 30"/>
                <a:gd name="T3" fmla="*/ 30 h 30"/>
                <a:gd name="T4" fmla="*/ 10 w 30"/>
                <a:gd name="T5" fmla="*/ 28 h 30"/>
                <a:gd name="T6" fmla="*/ 4 w 30"/>
                <a:gd name="T7" fmla="*/ 26 h 30"/>
                <a:gd name="T8" fmla="*/ 2 w 30"/>
                <a:gd name="T9" fmla="*/ 20 h 30"/>
                <a:gd name="T10" fmla="*/ 0 w 30"/>
                <a:gd name="T11" fmla="*/ 14 h 30"/>
                <a:gd name="T12" fmla="*/ 0 w 30"/>
                <a:gd name="T13" fmla="*/ 14 h 30"/>
                <a:gd name="T14" fmla="*/ 2 w 30"/>
                <a:gd name="T15" fmla="*/ 8 h 30"/>
                <a:gd name="T16" fmla="*/ 4 w 30"/>
                <a:gd name="T17" fmla="*/ 4 h 30"/>
                <a:gd name="T18" fmla="*/ 10 w 30"/>
                <a:gd name="T19" fmla="*/ 0 h 30"/>
                <a:gd name="T20" fmla="*/ 16 w 30"/>
                <a:gd name="T21" fmla="*/ 0 h 30"/>
                <a:gd name="T22" fmla="*/ 16 w 30"/>
                <a:gd name="T23" fmla="*/ 0 h 30"/>
                <a:gd name="T24" fmla="*/ 22 w 30"/>
                <a:gd name="T25" fmla="*/ 0 h 30"/>
                <a:gd name="T26" fmla="*/ 26 w 30"/>
                <a:gd name="T27" fmla="*/ 4 h 30"/>
                <a:gd name="T28" fmla="*/ 30 w 30"/>
                <a:gd name="T29" fmla="*/ 8 h 30"/>
                <a:gd name="T30" fmla="*/ 30 w 30"/>
                <a:gd name="T31" fmla="*/ 14 h 30"/>
                <a:gd name="T32" fmla="*/ 30 w 30"/>
                <a:gd name="T33" fmla="*/ 14 h 30"/>
                <a:gd name="T34" fmla="*/ 30 w 30"/>
                <a:gd name="T35" fmla="*/ 20 h 30"/>
                <a:gd name="T36" fmla="*/ 26 w 30"/>
                <a:gd name="T37" fmla="*/ 26 h 30"/>
                <a:gd name="T38" fmla="*/ 22 w 30"/>
                <a:gd name="T39" fmla="*/ 28 h 30"/>
                <a:gd name="T40" fmla="*/ 16 w 30"/>
                <a:gd name="T4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6" y="30"/>
                  </a:moveTo>
                  <a:lnTo>
                    <a:pt x="16" y="30"/>
                  </a:lnTo>
                  <a:lnTo>
                    <a:pt x="10" y="28"/>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0" y="14"/>
                  </a:lnTo>
                  <a:lnTo>
                    <a:pt x="30" y="14"/>
                  </a:lnTo>
                  <a:lnTo>
                    <a:pt x="30" y="20"/>
                  </a:lnTo>
                  <a:lnTo>
                    <a:pt x="26" y="26"/>
                  </a:lnTo>
                  <a:lnTo>
                    <a:pt x="22" y="28"/>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8"/>
            <p:cNvSpPr>
              <a:spLocks/>
            </p:cNvSpPr>
            <p:nvPr/>
          </p:nvSpPr>
          <p:spPr bwMode="auto">
            <a:xfrm>
              <a:off x="22786120" y="5635625"/>
              <a:ext cx="47625" cy="47625"/>
            </a:xfrm>
            <a:custGeom>
              <a:avLst/>
              <a:gdLst>
                <a:gd name="T0" fmla="*/ 16 w 30"/>
                <a:gd name="T1" fmla="*/ 30 h 30"/>
                <a:gd name="T2" fmla="*/ 16 w 30"/>
                <a:gd name="T3" fmla="*/ 30 h 30"/>
                <a:gd name="T4" fmla="*/ 10 w 30"/>
                <a:gd name="T5" fmla="*/ 30 h 30"/>
                <a:gd name="T6" fmla="*/ 4 w 30"/>
                <a:gd name="T7" fmla="*/ 26 h 30"/>
                <a:gd name="T8" fmla="*/ 4 w 30"/>
                <a:gd name="T9" fmla="*/ 26 h 30"/>
                <a:gd name="T10" fmla="*/ 0 w 30"/>
                <a:gd name="T11" fmla="*/ 20 h 30"/>
                <a:gd name="T12" fmla="*/ 0 w 30"/>
                <a:gd name="T13" fmla="*/ 16 h 30"/>
                <a:gd name="T14" fmla="*/ 0 w 30"/>
                <a:gd name="T15" fmla="*/ 10 h 30"/>
                <a:gd name="T16" fmla="*/ 4 w 30"/>
                <a:gd name="T17" fmla="*/ 4 h 30"/>
                <a:gd name="T18" fmla="*/ 4 w 30"/>
                <a:gd name="T19" fmla="*/ 4 h 30"/>
                <a:gd name="T20" fmla="*/ 10 w 30"/>
                <a:gd name="T21" fmla="*/ 0 h 30"/>
                <a:gd name="T22" fmla="*/ 16 w 30"/>
                <a:gd name="T23" fmla="*/ 0 h 30"/>
                <a:gd name="T24" fmla="*/ 16 w 30"/>
                <a:gd name="T25" fmla="*/ 0 h 30"/>
                <a:gd name="T26" fmla="*/ 22 w 30"/>
                <a:gd name="T27" fmla="*/ 0 h 30"/>
                <a:gd name="T28" fmla="*/ 26 w 30"/>
                <a:gd name="T29" fmla="*/ 4 h 30"/>
                <a:gd name="T30" fmla="*/ 26 w 30"/>
                <a:gd name="T31" fmla="*/ 4 h 30"/>
                <a:gd name="T32" fmla="*/ 30 w 30"/>
                <a:gd name="T33" fmla="*/ 10 h 30"/>
                <a:gd name="T34" fmla="*/ 30 w 30"/>
                <a:gd name="T35" fmla="*/ 16 h 30"/>
                <a:gd name="T36" fmla="*/ 30 w 30"/>
                <a:gd name="T37" fmla="*/ 20 h 30"/>
                <a:gd name="T38" fmla="*/ 26 w 30"/>
                <a:gd name="T39" fmla="*/ 26 h 30"/>
                <a:gd name="T40" fmla="*/ 26 w 30"/>
                <a:gd name="T41" fmla="*/ 26 h 30"/>
                <a:gd name="T42" fmla="*/ 22 w 30"/>
                <a:gd name="T43" fmla="*/ 30 h 30"/>
                <a:gd name="T44" fmla="*/ 16 w 30"/>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30">
                  <a:moveTo>
                    <a:pt x="16" y="30"/>
                  </a:moveTo>
                  <a:lnTo>
                    <a:pt x="16" y="30"/>
                  </a:lnTo>
                  <a:lnTo>
                    <a:pt x="10" y="30"/>
                  </a:lnTo>
                  <a:lnTo>
                    <a:pt x="4" y="26"/>
                  </a:lnTo>
                  <a:lnTo>
                    <a:pt x="4" y="26"/>
                  </a:lnTo>
                  <a:lnTo>
                    <a:pt x="0" y="20"/>
                  </a:lnTo>
                  <a:lnTo>
                    <a:pt x="0" y="16"/>
                  </a:lnTo>
                  <a:lnTo>
                    <a:pt x="0" y="10"/>
                  </a:lnTo>
                  <a:lnTo>
                    <a:pt x="4" y="4"/>
                  </a:lnTo>
                  <a:lnTo>
                    <a:pt x="4" y="4"/>
                  </a:lnTo>
                  <a:lnTo>
                    <a:pt x="10" y="0"/>
                  </a:lnTo>
                  <a:lnTo>
                    <a:pt x="16" y="0"/>
                  </a:lnTo>
                  <a:lnTo>
                    <a:pt x="16" y="0"/>
                  </a:lnTo>
                  <a:lnTo>
                    <a:pt x="22" y="0"/>
                  </a:lnTo>
                  <a:lnTo>
                    <a:pt x="26" y="4"/>
                  </a:lnTo>
                  <a:lnTo>
                    <a:pt x="26" y="4"/>
                  </a:lnTo>
                  <a:lnTo>
                    <a:pt x="30" y="10"/>
                  </a:lnTo>
                  <a:lnTo>
                    <a:pt x="30" y="16"/>
                  </a:lnTo>
                  <a:lnTo>
                    <a:pt x="30" y="20"/>
                  </a:lnTo>
                  <a:lnTo>
                    <a:pt x="26" y="26"/>
                  </a:lnTo>
                  <a:lnTo>
                    <a:pt x="26" y="26"/>
                  </a:lnTo>
                  <a:lnTo>
                    <a:pt x="22"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9"/>
            <p:cNvSpPr>
              <a:spLocks/>
            </p:cNvSpPr>
            <p:nvPr/>
          </p:nvSpPr>
          <p:spPr bwMode="auto">
            <a:xfrm>
              <a:off x="22995670" y="5635625"/>
              <a:ext cx="50800" cy="47625"/>
            </a:xfrm>
            <a:custGeom>
              <a:avLst/>
              <a:gdLst>
                <a:gd name="T0" fmla="*/ 16 w 32"/>
                <a:gd name="T1" fmla="*/ 30 h 30"/>
                <a:gd name="T2" fmla="*/ 16 w 32"/>
                <a:gd name="T3" fmla="*/ 30 h 30"/>
                <a:gd name="T4" fmla="*/ 10 w 32"/>
                <a:gd name="T5" fmla="*/ 30 h 30"/>
                <a:gd name="T6" fmla="*/ 4 w 32"/>
                <a:gd name="T7" fmla="*/ 26 h 30"/>
                <a:gd name="T8" fmla="*/ 4 w 32"/>
                <a:gd name="T9" fmla="*/ 26 h 30"/>
                <a:gd name="T10" fmla="*/ 2 w 32"/>
                <a:gd name="T11" fmla="*/ 20 h 30"/>
                <a:gd name="T12" fmla="*/ 0 w 32"/>
                <a:gd name="T13" fmla="*/ 16 h 30"/>
                <a:gd name="T14" fmla="*/ 2 w 32"/>
                <a:gd name="T15" fmla="*/ 10 h 30"/>
                <a:gd name="T16" fmla="*/ 4 w 32"/>
                <a:gd name="T17" fmla="*/ 4 h 30"/>
                <a:gd name="T18" fmla="*/ 4 w 32"/>
                <a:gd name="T19" fmla="*/ 4 h 30"/>
                <a:gd name="T20" fmla="*/ 10 w 32"/>
                <a:gd name="T21" fmla="*/ 0 h 30"/>
                <a:gd name="T22" fmla="*/ 16 w 32"/>
                <a:gd name="T23" fmla="*/ 0 h 30"/>
                <a:gd name="T24" fmla="*/ 16 w 32"/>
                <a:gd name="T25" fmla="*/ 0 h 30"/>
                <a:gd name="T26" fmla="*/ 22 w 32"/>
                <a:gd name="T27" fmla="*/ 0 h 30"/>
                <a:gd name="T28" fmla="*/ 26 w 32"/>
                <a:gd name="T29" fmla="*/ 4 h 30"/>
                <a:gd name="T30" fmla="*/ 26 w 32"/>
                <a:gd name="T31" fmla="*/ 4 h 30"/>
                <a:gd name="T32" fmla="*/ 30 w 32"/>
                <a:gd name="T33" fmla="*/ 10 h 30"/>
                <a:gd name="T34" fmla="*/ 32 w 32"/>
                <a:gd name="T35" fmla="*/ 16 h 30"/>
                <a:gd name="T36" fmla="*/ 30 w 32"/>
                <a:gd name="T37" fmla="*/ 20 h 30"/>
                <a:gd name="T38" fmla="*/ 26 w 32"/>
                <a:gd name="T39" fmla="*/ 26 h 30"/>
                <a:gd name="T40" fmla="*/ 26 w 32"/>
                <a:gd name="T41" fmla="*/ 26 h 30"/>
                <a:gd name="T42" fmla="*/ 22 w 32"/>
                <a:gd name="T43" fmla="*/ 30 h 30"/>
                <a:gd name="T44" fmla="*/ 16 w 32"/>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0">
                  <a:moveTo>
                    <a:pt x="16" y="30"/>
                  </a:moveTo>
                  <a:lnTo>
                    <a:pt x="16" y="30"/>
                  </a:lnTo>
                  <a:lnTo>
                    <a:pt x="10" y="30"/>
                  </a:lnTo>
                  <a:lnTo>
                    <a:pt x="4" y="26"/>
                  </a:lnTo>
                  <a:lnTo>
                    <a:pt x="4" y="26"/>
                  </a:lnTo>
                  <a:lnTo>
                    <a:pt x="2" y="20"/>
                  </a:lnTo>
                  <a:lnTo>
                    <a:pt x="0" y="16"/>
                  </a:lnTo>
                  <a:lnTo>
                    <a:pt x="2" y="10"/>
                  </a:lnTo>
                  <a:lnTo>
                    <a:pt x="4" y="4"/>
                  </a:lnTo>
                  <a:lnTo>
                    <a:pt x="4" y="4"/>
                  </a:lnTo>
                  <a:lnTo>
                    <a:pt x="10" y="0"/>
                  </a:lnTo>
                  <a:lnTo>
                    <a:pt x="16" y="0"/>
                  </a:lnTo>
                  <a:lnTo>
                    <a:pt x="16" y="0"/>
                  </a:lnTo>
                  <a:lnTo>
                    <a:pt x="22" y="0"/>
                  </a:lnTo>
                  <a:lnTo>
                    <a:pt x="26" y="4"/>
                  </a:lnTo>
                  <a:lnTo>
                    <a:pt x="26" y="4"/>
                  </a:lnTo>
                  <a:lnTo>
                    <a:pt x="30" y="10"/>
                  </a:lnTo>
                  <a:lnTo>
                    <a:pt x="32" y="16"/>
                  </a:lnTo>
                  <a:lnTo>
                    <a:pt x="30" y="20"/>
                  </a:lnTo>
                  <a:lnTo>
                    <a:pt x="26" y="26"/>
                  </a:lnTo>
                  <a:lnTo>
                    <a:pt x="26" y="26"/>
                  </a:lnTo>
                  <a:lnTo>
                    <a:pt x="22"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20"/>
            <p:cNvSpPr>
              <a:spLocks/>
            </p:cNvSpPr>
            <p:nvPr/>
          </p:nvSpPr>
          <p:spPr bwMode="auto">
            <a:xfrm>
              <a:off x="22741670" y="5530850"/>
              <a:ext cx="50800" cy="47625"/>
            </a:xfrm>
            <a:custGeom>
              <a:avLst/>
              <a:gdLst>
                <a:gd name="T0" fmla="*/ 16 w 32"/>
                <a:gd name="T1" fmla="*/ 30 h 30"/>
                <a:gd name="T2" fmla="*/ 16 w 32"/>
                <a:gd name="T3" fmla="*/ 30 h 30"/>
                <a:gd name="T4" fmla="*/ 10 w 32"/>
                <a:gd name="T5" fmla="*/ 30 h 30"/>
                <a:gd name="T6" fmla="*/ 4 w 32"/>
                <a:gd name="T7" fmla="*/ 26 h 30"/>
                <a:gd name="T8" fmla="*/ 2 w 32"/>
                <a:gd name="T9" fmla="*/ 20 h 30"/>
                <a:gd name="T10" fmla="*/ 0 w 32"/>
                <a:gd name="T11" fmla="*/ 14 h 30"/>
                <a:gd name="T12" fmla="*/ 0 w 32"/>
                <a:gd name="T13" fmla="*/ 14 h 30"/>
                <a:gd name="T14" fmla="*/ 2 w 32"/>
                <a:gd name="T15" fmla="*/ 8 h 30"/>
                <a:gd name="T16" fmla="*/ 4 w 32"/>
                <a:gd name="T17" fmla="*/ 4 h 30"/>
                <a:gd name="T18" fmla="*/ 10 w 32"/>
                <a:gd name="T19" fmla="*/ 0 h 30"/>
                <a:gd name="T20" fmla="*/ 16 w 32"/>
                <a:gd name="T21" fmla="*/ 0 h 30"/>
                <a:gd name="T22" fmla="*/ 16 w 32"/>
                <a:gd name="T23" fmla="*/ 0 h 30"/>
                <a:gd name="T24" fmla="*/ 22 w 32"/>
                <a:gd name="T25" fmla="*/ 0 h 30"/>
                <a:gd name="T26" fmla="*/ 26 w 32"/>
                <a:gd name="T27" fmla="*/ 4 h 30"/>
                <a:gd name="T28" fmla="*/ 30 w 32"/>
                <a:gd name="T29" fmla="*/ 8 h 30"/>
                <a:gd name="T30" fmla="*/ 32 w 32"/>
                <a:gd name="T31" fmla="*/ 14 h 30"/>
                <a:gd name="T32" fmla="*/ 32 w 32"/>
                <a:gd name="T33" fmla="*/ 14 h 30"/>
                <a:gd name="T34" fmla="*/ 30 w 32"/>
                <a:gd name="T35" fmla="*/ 20 h 30"/>
                <a:gd name="T36" fmla="*/ 26 w 32"/>
                <a:gd name="T37" fmla="*/ 26 h 30"/>
                <a:gd name="T38" fmla="*/ 22 w 32"/>
                <a:gd name="T39" fmla="*/ 30 h 30"/>
                <a:gd name="T40" fmla="*/ 16 w 32"/>
                <a:gd name="T4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0">
                  <a:moveTo>
                    <a:pt x="16" y="30"/>
                  </a:moveTo>
                  <a:lnTo>
                    <a:pt x="16" y="30"/>
                  </a:lnTo>
                  <a:lnTo>
                    <a:pt x="10" y="30"/>
                  </a:lnTo>
                  <a:lnTo>
                    <a:pt x="4" y="26"/>
                  </a:lnTo>
                  <a:lnTo>
                    <a:pt x="2" y="20"/>
                  </a:lnTo>
                  <a:lnTo>
                    <a:pt x="0" y="14"/>
                  </a:lnTo>
                  <a:lnTo>
                    <a:pt x="0" y="14"/>
                  </a:lnTo>
                  <a:lnTo>
                    <a:pt x="2" y="8"/>
                  </a:lnTo>
                  <a:lnTo>
                    <a:pt x="4" y="4"/>
                  </a:lnTo>
                  <a:lnTo>
                    <a:pt x="10" y="0"/>
                  </a:lnTo>
                  <a:lnTo>
                    <a:pt x="16" y="0"/>
                  </a:lnTo>
                  <a:lnTo>
                    <a:pt x="16" y="0"/>
                  </a:lnTo>
                  <a:lnTo>
                    <a:pt x="22" y="0"/>
                  </a:lnTo>
                  <a:lnTo>
                    <a:pt x="26" y="4"/>
                  </a:lnTo>
                  <a:lnTo>
                    <a:pt x="30" y="8"/>
                  </a:lnTo>
                  <a:lnTo>
                    <a:pt x="32" y="14"/>
                  </a:lnTo>
                  <a:lnTo>
                    <a:pt x="32" y="14"/>
                  </a:lnTo>
                  <a:lnTo>
                    <a:pt x="30" y="20"/>
                  </a:lnTo>
                  <a:lnTo>
                    <a:pt x="26" y="26"/>
                  </a:lnTo>
                  <a:lnTo>
                    <a:pt x="22"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21"/>
            <p:cNvSpPr>
              <a:spLocks/>
            </p:cNvSpPr>
            <p:nvPr/>
          </p:nvSpPr>
          <p:spPr bwMode="auto">
            <a:xfrm>
              <a:off x="23040120" y="5530850"/>
              <a:ext cx="47625" cy="47625"/>
            </a:xfrm>
            <a:custGeom>
              <a:avLst/>
              <a:gdLst>
                <a:gd name="T0" fmla="*/ 16 w 30"/>
                <a:gd name="T1" fmla="*/ 30 h 30"/>
                <a:gd name="T2" fmla="*/ 16 w 30"/>
                <a:gd name="T3" fmla="*/ 30 h 30"/>
                <a:gd name="T4" fmla="*/ 10 w 30"/>
                <a:gd name="T5" fmla="*/ 30 h 30"/>
                <a:gd name="T6" fmla="*/ 4 w 30"/>
                <a:gd name="T7" fmla="*/ 26 h 30"/>
                <a:gd name="T8" fmla="*/ 0 w 30"/>
                <a:gd name="T9" fmla="*/ 20 h 30"/>
                <a:gd name="T10" fmla="*/ 0 w 30"/>
                <a:gd name="T11" fmla="*/ 14 h 30"/>
                <a:gd name="T12" fmla="*/ 0 w 30"/>
                <a:gd name="T13" fmla="*/ 14 h 30"/>
                <a:gd name="T14" fmla="*/ 0 w 30"/>
                <a:gd name="T15" fmla="*/ 8 h 30"/>
                <a:gd name="T16" fmla="*/ 4 w 30"/>
                <a:gd name="T17" fmla="*/ 4 h 30"/>
                <a:gd name="T18" fmla="*/ 10 w 30"/>
                <a:gd name="T19" fmla="*/ 0 h 30"/>
                <a:gd name="T20" fmla="*/ 16 w 30"/>
                <a:gd name="T21" fmla="*/ 0 h 30"/>
                <a:gd name="T22" fmla="*/ 16 w 30"/>
                <a:gd name="T23" fmla="*/ 0 h 30"/>
                <a:gd name="T24" fmla="*/ 16 w 30"/>
                <a:gd name="T25" fmla="*/ 0 h 30"/>
                <a:gd name="T26" fmla="*/ 16 w 30"/>
                <a:gd name="T27" fmla="*/ 0 h 30"/>
                <a:gd name="T28" fmla="*/ 22 w 30"/>
                <a:gd name="T29" fmla="*/ 0 h 30"/>
                <a:gd name="T30" fmla="*/ 26 w 30"/>
                <a:gd name="T31" fmla="*/ 4 h 30"/>
                <a:gd name="T32" fmla="*/ 30 w 30"/>
                <a:gd name="T33" fmla="*/ 8 h 30"/>
                <a:gd name="T34" fmla="*/ 30 w 30"/>
                <a:gd name="T35" fmla="*/ 14 h 30"/>
                <a:gd name="T36" fmla="*/ 30 w 30"/>
                <a:gd name="T37" fmla="*/ 14 h 30"/>
                <a:gd name="T38" fmla="*/ 30 w 30"/>
                <a:gd name="T39" fmla="*/ 20 h 30"/>
                <a:gd name="T40" fmla="*/ 26 w 30"/>
                <a:gd name="T41" fmla="*/ 26 h 30"/>
                <a:gd name="T42" fmla="*/ 22 w 30"/>
                <a:gd name="T43" fmla="*/ 30 h 30"/>
                <a:gd name="T44" fmla="*/ 16 w 30"/>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30">
                  <a:moveTo>
                    <a:pt x="16" y="30"/>
                  </a:moveTo>
                  <a:lnTo>
                    <a:pt x="16" y="30"/>
                  </a:lnTo>
                  <a:lnTo>
                    <a:pt x="10" y="30"/>
                  </a:lnTo>
                  <a:lnTo>
                    <a:pt x="4" y="26"/>
                  </a:lnTo>
                  <a:lnTo>
                    <a:pt x="0" y="20"/>
                  </a:lnTo>
                  <a:lnTo>
                    <a:pt x="0" y="14"/>
                  </a:lnTo>
                  <a:lnTo>
                    <a:pt x="0" y="14"/>
                  </a:lnTo>
                  <a:lnTo>
                    <a:pt x="0" y="8"/>
                  </a:lnTo>
                  <a:lnTo>
                    <a:pt x="4" y="4"/>
                  </a:lnTo>
                  <a:lnTo>
                    <a:pt x="10" y="0"/>
                  </a:lnTo>
                  <a:lnTo>
                    <a:pt x="16" y="0"/>
                  </a:lnTo>
                  <a:lnTo>
                    <a:pt x="16" y="0"/>
                  </a:lnTo>
                  <a:lnTo>
                    <a:pt x="16" y="0"/>
                  </a:lnTo>
                  <a:lnTo>
                    <a:pt x="16" y="0"/>
                  </a:lnTo>
                  <a:lnTo>
                    <a:pt x="22" y="0"/>
                  </a:lnTo>
                  <a:lnTo>
                    <a:pt x="26" y="4"/>
                  </a:lnTo>
                  <a:lnTo>
                    <a:pt x="30" y="8"/>
                  </a:lnTo>
                  <a:lnTo>
                    <a:pt x="30" y="14"/>
                  </a:lnTo>
                  <a:lnTo>
                    <a:pt x="30" y="14"/>
                  </a:lnTo>
                  <a:lnTo>
                    <a:pt x="30" y="20"/>
                  </a:lnTo>
                  <a:lnTo>
                    <a:pt x="26" y="26"/>
                  </a:lnTo>
                  <a:lnTo>
                    <a:pt x="22"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22"/>
            <p:cNvSpPr>
              <a:spLocks/>
            </p:cNvSpPr>
            <p:nvPr/>
          </p:nvSpPr>
          <p:spPr bwMode="auto">
            <a:xfrm>
              <a:off x="22862320" y="5502275"/>
              <a:ext cx="107950" cy="104775"/>
            </a:xfrm>
            <a:custGeom>
              <a:avLst/>
              <a:gdLst>
                <a:gd name="T0" fmla="*/ 34 w 68"/>
                <a:gd name="T1" fmla="*/ 66 h 66"/>
                <a:gd name="T2" fmla="*/ 34 w 68"/>
                <a:gd name="T3" fmla="*/ 66 h 66"/>
                <a:gd name="T4" fmla="*/ 28 w 68"/>
                <a:gd name="T5" fmla="*/ 66 h 66"/>
                <a:gd name="T6" fmla="*/ 20 w 68"/>
                <a:gd name="T7" fmla="*/ 64 h 66"/>
                <a:gd name="T8" fmla="*/ 14 w 68"/>
                <a:gd name="T9" fmla="*/ 62 h 66"/>
                <a:gd name="T10" fmla="*/ 10 w 68"/>
                <a:gd name="T11" fmla="*/ 56 h 66"/>
                <a:gd name="T12" fmla="*/ 10 w 68"/>
                <a:gd name="T13" fmla="*/ 56 h 66"/>
                <a:gd name="T14" fmla="*/ 6 w 68"/>
                <a:gd name="T15" fmla="*/ 52 h 66"/>
                <a:gd name="T16" fmla="*/ 2 w 68"/>
                <a:gd name="T17" fmla="*/ 46 h 66"/>
                <a:gd name="T18" fmla="*/ 0 w 68"/>
                <a:gd name="T19" fmla="*/ 40 h 66"/>
                <a:gd name="T20" fmla="*/ 0 w 68"/>
                <a:gd name="T21" fmla="*/ 32 h 66"/>
                <a:gd name="T22" fmla="*/ 0 w 68"/>
                <a:gd name="T23" fmla="*/ 26 h 66"/>
                <a:gd name="T24" fmla="*/ 2 w 68"/>
                <a:gd name="T25" fmla="*/ 20 h 66"/>
                <a:gd name="T26" fmla="*/ 6 w 68"/>
                <a:gd name="T27" fmla="*/ 14 h 66"/>
                <a:gd name="T28" fmla="*/ 10 w 68"/>
                <a:gd name="T29" fmla="*/ 10 h 66"/>
                <a:gd name="T30" fmla="*/ 10 w 68"/>
                <a:gd name="T31" fmla="*/ 10 h 66"/>
                <a:gd name="T32" fmla="*/ 14 w 68"/>
                <a:gd name="T33" fmla="*/ 4 h 66"/>
                <a:gd name="T34" fmla="*/ 20 w 68"/>
                <a:gd name="T35" fmla="*/ 2 h 66"/>
                <a:gd name="T36" fmla="*/ 28 w 68"/>
                <a:gd name="T37" fmla="*/ 0 h 66"/>
                <a:gd name="T38" fmla="*/ 34 w 68"/>
                <a:gd name="T39" fmla="*/ 0 h 66"/>
                <a:gd name="T40" fmla="*/ 34 w 68"/>
                <a:gd name="T41" fmla="*/ 0 h 66"/>
                <a:gd name="T42" fmla="*/ 40 w 68"/>
                <a:gd name="T43" fmla="*/ 0 h 66"/>
                <a:gd name="T44" fmla="*/ 46 w 68"/>
                <a:gd name="T45" fmla="*/ 2 h 66"/>
                <a:gd name="T46" fmla="*/ 52 w 68"/>
                <a:gd name="T47" fmla="*/ 4 h 66"/>
                <a:gd name="T48" fmla="*/ 58 w 68"/>
                <a:gd name="T49" fmla="*/ 10 h 66"/>
                <a:gd name="T50" fmla="*/ 58 w 68"/>
                <a:gd name="T51" fmla="*/ 10 h 66"/>
                <a:gd name="T52" fmla="*/ 62 w 68"/>
                <a:gd name="T53" fmla="*/ 14 h 66"/>
                <a:gd name="T54" fmla="*/ 64 w 68"/>
                <a:gd name="T55" fmla="*/ 20 h 66"/>
                <a:gd name="T56" fmla="*/ 66 w 68"/>
                <a:gd name="T57" fmla="*/ 26 h 66"/>
                <a:gd name="T58" fmla="*/ 68 w 68"/>
                <a:gd name="T59" fmla="*/ 32 h 66"/>
                <a:gd name="T60" fmla="*/ 66 w 68"/>
                <a:gd name="T61" fmla="*/ 40 h 66"/>
                <a:gd name="T62" fmla="*/ 64 w 68"/>
                <a:gd name="T63" fmla="*/ 46 h 66"/>
                <a:gd name="T64" fmla="*/ 62 w 68"/>
                <a:gd name="T65" fmla="*/ 52 h 66"/>
                <a:gd name="T66" fmla="*/ 58 w 68"/>
                <a:gd name="T67" fmla="*/ 56 h 66"/>
                <a:gd name="T68" fmla="*/ 58 w 68"/>
                <a:gd name="T69" fmla="*/ 56 h 66"/>
                <a:gd name="T70" fmla="*/ 52 w 68"/>
                <a:gd name="T71" fmla="*/ 62 h 66"/>
                <a:gd name="T72" fmla="*/ 46 w 68"/>
                <a:gd name="T73" fmla="*/ 64 h 66"/>
                <a:gd name="T74" fmla="*/ 40 w 68"/>
                <a:gd name="T75" fmla="*/ 66 h 66"/>
                <a:gd name="T76" fmla="*/ 34 w 68"/>
                <a:gd name="T7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66">
                  <a:moveTo>
                    <a:pt x="34" y="66"/>
                  </a:moveTo>
                  <a:lnTo>
                    <a:pt x="34" y="66"/>
                  </a:lnTo>
                  <a:lnTo>
                    <a:pt x="28" y="66"/>
                  </a:lnTo>
                  <a:lnTo>
                    <a:pt x="20" y="64"/>
                  </a:lnTo>
                  <a:lnTo>
                    <a:pt x="14" y="62"/>
                  </a:lnTo>
                  <a:lnTo>
                    <a:pt x="10" y="56"/>
                  </a:lnTo>
                  <a:lnTo>
                    <a:pt x="10" y="56"/>
                  </a:lnTo>
                  <a:lnTo>
                    <a:pt x="6" y="52"/>
                  </a:lnTo>
                  <a:lnTo>
                    <a:pt x="2" y="46"/>
                  </a:lnTo>
                  <a:lnTo>
                    <a:pt x="0" y="40"/>
                  </a:lnTo>
                  <a:lnTo>
                    <a:pt x="0" y="32"/>
                  </a:lnTo>
                  <a:lnTo>
                    <a:pt x="0" y="26"/>
                  </a:lnTo>
                  <a:lnTo>
                    <a:pt x="2" y="20"/>
                  </a:lnTo>
                  <a:lnTo>
                    <a:pt x="6" y="14"/>
                  </a:lnTo>
                  <a:lnTo>
                    <a:pt x="10" y="10"/>
                  </a:lnTo>
                  <a:lnTo>
                    <a:pt x="10" y="10"/>
                  </a:lnTo>
                  <a:lnTo>
                    <a:pt x="14" y="4"/>
                  </a:lnTo>
                  <a:lnTo>
                    <a:pt x="20" y="2"/>
                  </a:lnTo>
                  <a:lnTo>
                    <a:pt x="28" y="0"/>
                  </a:lnTo>
                  <a:lnTo>
                    <a:pt x="34" y="0"/>
                  </a:lnTo>
                  <a:lnTo>
                    <a:pt x="34" y="0"/>
                  </a:lnTo>
                  <a:lnTo>
                    <a:pt x="40" y="0"/>
                  </a:lnTo>
                  <a:lnTo>
                    <a:pt x="46" y="2"/>
                  </a:lnTo>
                  <a:lnTo>
                    <a:pt x="52" y="4"/>
                  </a:lnTo>
                  <a:lnTo>
                    <a:pt x="58" y="10"/>
                  </a:lnTo>
                  <a:lnTo>
                    <a:pt x="58" y="10"/>
                  </a:lnTo>
                  <a:lnTo>
                    <a:pt x="62" y="14"/>
                  </a:lnTo>
                  <a:lnTo>
                    <a:pt x="64" y="20"/>
                  </a:lnTo>
                  <a:lnTo>
                    <a:pt x="66" y="26"/>
                  </a:lnTo>
                  <a:lnTo>
                    <a:pt x="68" y="32"/>
                  </a:lnTo>
                  <a:lnTo>
                    <a:pt x="66" y="40"/>
                  </a:lnTo>
                  <a:lnTo>
                    <a:pt x="64" y="46"/>
                  </a:lnTo>
                  <a:lnTo>
                    <a:pt x="62" y="52"/>
                  </a:lnTo>
                  <a:lnTo>
                    <a:pt x="58" y="56"/>
                  </a:lnTo>
                  <a:lnTo>
                    <a:pt x="58" y="56"/>
                  </a:lnTo>
                  <a:lnTo>
                    <a:pt x="52" y="62"/>
                  </a:lnTo>
                  <a:lnTo>
                    <a:pt x="46" y="64"/>
                  </a:lnTo>
                  <a:lnTo>
                    <a:pt x="40" y="66"/>
                  </a:lnTo>
                  <a:lnTo>
                    <a:pt x="34"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23"/>
            <p:cNvSpPr>
              <a:spLocks/>
            </p:cNvSpPr>
            <p:nvPr/>
          </p:nvSpPr>
          <p:spPr bwMode="auto">
            <a:xfrm>
              <a:off x="22786120" y="5426075"/>
              <a:ext cx="47625" cy="47625"/>
            </a:xfrm>
            <a:custGeom>
              <a:avLst/>
              <a:gdLst>
                <a:gd name="T0" fmla="*/ 16 w 30"/>
                <a:gd name="T1" fmla="*/ 30 h 30"/>
                <a:gd name="T2" fmla="*/ 16 w 30"/>
                <a:gd name="T3" fmla="*/ 30 h 30"/>
                <a:gd name="T4" fmla="*/ 10 w 30"/>
                <a:gd name="T5" fmla="*/ 30 h 30"/>
                <a:gd name="T6" fmla="*/ 4 w 30"/>
                <a:gd name="T7" fmla="*/ 26 h 30"/>
                <a:gd name="T8" fmla="*/ 4 w 30"/>
                <a:gd name="T9" fmla="*/ 26 h 30"/>
                <a:gd name="T10" fmla="*/ 0 w 30"/>
                <a:gd name="T11" fmla="*/ 20 h 30"/>
                <a:gd name="T12" fmla="*/ 0 w 30"/>
                <a:gd name="T13" fmla="*/ 14 h 30"/>
                <a:gd name="T14" fmla="*/ 0 w 30"/>
                <a:gd name="T15" fmla="*/ 8 h 30"/>
                <a:gd name="T16" fmla="*/ 4 w 30"/>
                <a:gd name="T17" fmla="*/ 4 h 30"/>
                <a:gd name="T18" fmla="*/ 4 w 30"/>
                <a:gd name="T19" fmla="*/ 4 h 30"/>
                <a:gd name="T20" fmla="*/ 10 w 30"/>
                <a:gd name="T21" fmla="*/ 0 h 30"/>
                <a:gd name="T22" fmla="*/ 16 w 30"/>
                <a:gd name="T23" fmla="*/ 0 h 30"/>
                <a:gd name="T24" fmla="*/ 16 w 30"/>
                <a:gd name="T25" fmla="*/ 0 h 30"/>
                <a:gd name="T26" fmla="*/ 22 w 30"/>
                <a:gd name="T27" fmla="*/ 0 h 30"/>
                <a:gd name="T28" fmla="*/ 26 w 30"/>
                <a:gd name="T29" fmla="*/ 4 h 30"/>
                <a:gd name="T30" fmla="*/ 26 w 30"/>
                <a:gd name="T31" fmla="*/ 4 h 30"/>
                <a:gd name="T32" fmla="*/ 30 w 30"/>
                <a:gd name="T33" fmla="*/ 8 h 30"/>
                <a:gd name="T34" fmla="*/ 30 w 30"/>
                <a:gd name="T35" fmla="*/ 14 h 30"/>
                <a:gd name="T36" fmla="*/ 30 w 30"/>
                <a:gd name="T37" fmla="*/ 20 h 30"/>
                <a:gd name="T38" fmla="*/ 26 w 30"/>
                <a:gd name="T39" fmla="*/ 26 h 30"/>
                <a:gd name="T40" fmla="*/ 26 w 30"/>
                <a:gd name="T41" fmla="*/ 26 h 30"/>
                <a:gd name="T42" fmla="*/ 22 w 30"/>
                <a:gd name="T43" fmla="*/ 30 h 30"/>
                <a:gd name="T44" fmla="*/ 16 w 30"/>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30">
                  <a:moveTo>
                    <a:pt x="16" y="30"/>
                  </a:moveTo>
                  <a:lnTo>
                    <a:pt x="16" y="30"/>
                  </a:lnTo>
                  <a:lnTo>
                    <a:pt x="10" y="30"/>
                  </a:lnTo>
                  <a:lnTo>
                    <a:pt x="4" y="26"/>
                  </a:lnTo>
                  <a:lnTo>
                    <a:pt x="4" y="26"/>
                  </a:lnTo>
                  <a:lnTo>
                    <a:pt x="0" y="20"/>
                  </a:lnTo>
                  <a:lnTo>
                    <a:pt x="0" y="14"/>
                  </a:lnTo>
                  <a:lnTo>
                    <a:pt x="0" y="8"/>
                  </a:lnTo>
                  <a:lnTo>
                    <a:pt x="4" y="4"/>
                  </a:lnTo>
                  <a:lnTo>
                    <a:pt x="4" y="4"/>
                  </a:lnTo>
                  <a:lnTo>
                    <a:pt x="10" y="0"/>
                  </a:lnTo>
                  <a:lnTo>
                    <a:pt x="16" y="0"/>
                  </a:lnTo>
                  <a:lnTo>
                    <a:pt x="16" y="0"/>
                  </a:lnTo>
                  <a:lnTo>
                    <a:pt x="22" y="0"/>
                  </a:lnTo>
                  <a:lnTo>
                    <a:pt x="26" y="4"/>
                  </a:lnTo>
                  <a:lnTo>
                    <a:pt x="26" y="4"/>
                  </a:lnTo>
                  <a:lnTo>
                    <a:pt x="30" y="8"/>
                  </a:lnTo>
                  <a:lnTo>
                    <a:pt x="30" y="14"/>
                  </a:lnTo>
                  <a:lnTo>
                    <a:pt x="30" y="20"/>
                  </a:lnTo>
                  <a:lnTo>
                    <a:pt x="26" y="26"/>
                  </a:lnTo>
                  <a:lnTo>
                    <a:pt x="26" y="26"/>
                  </a:lnTo>
                  <a:lnTo>
                    <a:pt x="22"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24"/>
            <p:cNvSpPr>
              <a:spLocks/>
            </p:cNvSpPr>
            <p:nvPr/>
          </p:nvSpPr>
          <p:spPr bwMode="auto">
            <a:xfrm>
              <a:off x="22995670" y="5426075"/>
              <a:ext cx="50800" cy="47625"/>
            </a:xfrm>
            <a:custGeom>
              <a:avLst/>
              <a:gdLst>
                <a:gd name="T0" fmla="*/ 16 w 32"/>
                <a:gd name="T1" fmla="*/ 30 h 30"/>
                <a:gd name="T2" fmla="*/ 16 w 32"/>
                <a:gd name="T3" fmla="*/ 30 h 30"/>
                <a:gd name="T4" fmla="*/ 10 w 32"/>
                <a:gd name="T5" fmla="*/ 30 h 30"/>
                <a:gd name="T6" fmla="*/ 4 w 32"/>
                <a:gd name="T7" fmla="*/ 26 h 30"/>
                <a:gd name="T8" fmla="*/ 4 w 32"/>
                <a:gd name="T9" fmla="*/ 26 h 30"/>
                <a:gd name="T10" fmla="*/ 2 w 32"/>
                <a:gd name="T11" fmla="*/ 20 h 30"/>
                <a:gd name="T12" fmla="*/ 0 w 32"/>
                <a:gd name="T13" fmla="*/ 14 h 30"/>
                <a:gd name="T14" fmla="*/ 2 w 32"/>
                <a:gd name="T15" fmla="*/ 8 h 30"/>
                <a:gd name="T16" fmla="*/ 4 w 32"/>
                <a:gd name="T17" fmla="*/ 4 h 30"/>
                <a:gd name="T18" fmla="*/ 4 w 32"/>
                <a:gd name="T19" fmla="*/ 4 h 30"/>
                <a:gd name="T20" fmla="*/ 10 w 32"/>
                <a:gd name="T21" fmla="*/ 0 h 30"/>
                <a:gd name="T22" fmla="*/ 16 w 32"/>
                <a:gd name="T23" fmla="*/ 0 h 30"/>
                <a:gd name="T24" fmla="*/ 16 w 32"/>
                <a:gd name="T25" fmla="*/ 0 h 30"/>
                <a:gd name="T26" fmla="*/ 22 w 32"/>
                <a:gd name="T27" fmla="*/ 0 h 30"/>
                <a:gd name="T28" fmla="*/ 26 w 32"/>
                <a:gd name="T29" fmla="*/ 4 h 30"/>
                <a:gd name="T30" fmla="*/ 26 w 32"/>
                <a:gd name="T31" fmla="*/ 4 h 30"/>
                <a:gd name="T32" fmla="*/ 30 w 32"/>
                <a:gd name="T33" fmla="*/ 8 h 30"/>
                <a:gd name="T34" fmla="*/ 32 w 32"/>
                <a:gd name="T35" fmla="*/ 14 h 30"/>
                <a:gd name="T36" fmla="*/ 30 w 32"/>
                <a:gd name="T37" fmla="*/ 20 h 30"/>
                <a:gd name="T38" fmla="*/ 26 w 32"/>
                <a:gd name="T39" fmla="*/ 26 h 30"/>
                <a:gd name="T40" fmla="*/ 26 w 32"/>
                <a:gd name="T41" fmla="*/ 26 h 30"/>
                <a:gd name="T42" fmla="*/ 22 w 32"/>
                <a:gd name="T43" fmla="*/ 30 h 30"/>
                <a:gd name="T44" fmla="*/ 16 w 32"/>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0">
                  <a:moveTo>
                    <a:pt x="16" y="30"/>
                  </a:moveTo>
                  <a:lnTo>
                    <a:pt x="16" y="30"/>
                  </a:lnTo>
                  <a:lnTo>
                    <a:pt x="10" y="30"/>
                  </a:lnTo>
                  <a:lnTo>
                    <a:pt x="4" y="26"/>
                  </a:lnTo>
                  <a:lnTo>
                    <a:pt x="4" y="26"/>
                  </a:lnTo>
                  <a:lnTo>
                    <a:pt x="2" y="20"/>
                  </a:lnTo>
                  <a:lnTo>
                    <a:pt x="0" y="14"/>
                  </a:lnTo>
                  <a:lnTo>
                    <a:pt x="2" y="8"/>
                  </a:lnTo>
                  <a:lnTo>
                    <a:pt x="4" y="4"/>
                  </a:lnTo>
                  <a:lnTo>
                    <a:pt x="4" y="4"/>
                  </a:lnTo>
                  <a:lnTo>
                    <a:pt x="10" y="0"/>
                  </a:lnTo>
                  <a:lnTo>
                    <a:pt x="16" y="0"/>
                  </a:lnTo>
                  <a:lnTo>
                    <a:pt x="16" y="0"/>
                  </a:lnTo>
                  <a:lnTo>
                    <a:pt x="22" y="0"/>
                  </a:lnTo>
                  <a:lnTo>
                    <a:pt x="26" y="4"/>
                  </a:lnTo>
                  <a:lnTo>
                    <a:pt x="26" y="4"/>
                  </a:lnTo>
                  <a:lnTo>
                    <a:pt x="30" y="8"/>
                  </a:lnTo>
                  <a:lnTo>
                    <a:pt x="32" y="14"/>
                  </a:lnTo>
                  <a:lnTo>
                    <a:pt x="30" y="20"/>
                  </a:lnTo>
                  <a:lnTo>
                    <a:pt x="26" y="26"/>
                  </a:lnTo>
                  <a:lnTo>
                    <a:pt x="26" y="26"/>
                  </a:lnTo>
                  <a:lnTo>
                    <a:pt x="22"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25"/>
            <p:cNvSpPr>
              <a:spLocks/>
            </p:cNvSpPr>
            <p:nvPr/>
          </p:nvSpPr>
          <p:spPr bwMode="auto">
            <a:xfrm>
              <a:off x="22890895" y="5381625"/>
              <a:ext cx="47625" cy="47625"/>
            </a:xfrm>
            <a:custGeom>
              <a:avLst/>
              <a:gdLst>
                <a:gd name="T0" fmla="*/ 16 w 30"/>
                <a:gd name="T1" fmla="*/ 30 h 30"/>
                <a:gd name="T2" fmla="*/ 16 w 30"/>
                <a:gd name="T3" fmla="*/ 30 h 30"/>
                <a:gd name="T4" fmla="*/ 10 w 30"/>
                <a:gd name="T5" fmla="*/ 30 h 30"/>
                <a:gd name="T6" fmla="*/ 4 w 30"/>
                <a:gd name="T7" fmla="*/ 26 h 30"/>
                <a:gd name="T8" fmla="*/ 2 w 30"/>
                <a:gd name="T9" fmla="*/ 22 h 30"/>
                <a:gd name="T10" fmla="*/ 0 w 30"/>
                <a:gd name="T11" fmla="*/ 16 h 30"/>
                <a:gd name="T12" fmla="*/ 0 w 30"/>
                <a:gd name="T13" fmla="*/ 16 h 30"/>
                <a:gd name="T14" fmla="*/ 2 w 30"/>
                <a:gd name="T15" fmla="*/ 10 h 30"/>
                <a:gd name="T16" fmla="*/ 4 w 30"/>
                <a:gd name="T17" fmla="*/ 4 h 30"/>
                <a:gd name="T18" fmla="*/ 10 w 30"/>
                <a:gd name="T19" fmla="*/ 2 h 30"/>
                <a:gd name="T20" fmla="*/ 16 w 30"/>
                <a:gd name="T21" fmla="*/ 0 h 30"/>
                <a:gd name="T22" fmla="*/ 16 w 30"/>
                <a:gd name="T23" fmla="*/ 0 h 30"/>
                <a:gd name="T24" fmla="*/ 22 w 30"/>
                <a:gd name="T25" fmla="*/ 2 h 30"/>
                <a:gd name="T26" fmla="*/ 26 w 30"/>
                <a:gd name="T27" fmla="*/ 4 h 30"/>
                <a:gd name="T28" fmla="*/ 30 w 30"/>
                <a:gd name="T29" fmla="*/ 10 h 30"/>
                <a:gd name="T30" fmla="*/ 30 w 30"/>
                <a:gd name="T31" fmla="*/ 16 h 30"/>
                <a:gd name="T32" fmla="*/ 30 w 30"/>
                <a:gd name="T33" fmla="*/ 16 h 30"/>
                <a:gd name="T34" fmla="*/ 30 w 30"/>
                <a:gd name="T35" fmla="*/ 22 h 30"/>
                <a:gd name="T36" fmla="*/ 26 w 30"/>
                <a:gd name="T37" fmla="*/ 26 h 30"/>
                <a:gd name="T38" fmla="*/ 22 w 30"/>
                <a:gd name="T39" fmla="*/ 30 h 30"/>
                <a:gd name="T40" fmla="*/ 16 w 30"/>
                <a:gd name="T4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0">
                  <a:moveTo>
                    <a:pt x="16" y="30"/>
                  </a:moveTo>
                  <a:lnTo>
                    <a:pt x="16" y="30"/>
                  </a:lnTo>
                  <a:lnTo>
                    <a:pt x="10" y="30"/>
                  </a:lnTo>
                  <a:lnTo>
                    <a:pt x="4" y="26"/>
                  </a:lnTo>
                  <a:lnTo>
                    <a:pt x="2" y="22"/>
                  </a:lnTo>
                  <a:lnTo>
                    <a:pt x="0" y="16"/>
                  </a:lnTo>
                  <a:lnTo>
                    <a:pt x="0" y="16"/>
                  </a:lnTo>
                  <a:lnTo>
                    <a:pt x="2" y="10"/>
                  </a:lnTo>
                  <a:lnTo>
                    <a:pt x="4" y="4"/>
                  </a:lnTo>
                  <a:lnTo>
                    <a:pt x="10" y="2"/>
                  </a:lnTo>
                  <a:lnTo>
                    <a:pt x="16" y="0"/>
                  </a:lnTo>
                  <a:lnTo>
                    <a:pt x="16" y="0"/>
                  </a:lnTo>
                  <a:lnTo>
                    <a:pt x="22" y="2"/>
                  </a:lnTo>
                  <a:lnTo>
                    <a:pt x="26" y="4"/>
                  </a:lnTo>
                  <a:lnTo>
                    <a:pt x="30" y="10"/>
                  </a:lnTo>
                  <a:lnTo>
                    <a:pt x="30" y="16"/>
                  </a:lnTo>
                  <a:lnTo>
                    <a:pt x="30" y="16"/>
                  </a:lnTo>
                  <a:lnTo>
                    <a:pt x="30" y="22"/>
                  </a:lnTo>
                  <a:lnTo>
                    <a:pt x="26" y="26"/>
                  </a:lnTo>
                  <a:lnTo>
                    <a:pt x="22"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26"/>
            <p:cNvSpPr>
              <a:spLocks/>
            </p:cNvSpPr>
            <p:nvPr/>
          </p:nvSpPr>
          <p:spPr bwMode="auto">
            <a:xfrm>
              <a:off x="22646420" y="5286375"/>
              <a:ext cx="542925" cy="536575"/>
            </a:xfrm>
            <a:custGeom>
              <a:avLst/>
              <a:gdLst>
                <a:gd name="T0" fmla="*/ 142 w 342"/>
                <a:gd name="T1" fmla="*/ 0 h 338"/>
                <a:gd name="T2" fmla="*/ 104 w 342"/>
                <a:gd name="T3" fmla="*/ 10 h 338"/>
                <a:gd name="T4" fmla="*/ 112 w 342"/>
                <a:gd name="T5" fmla="*/ 30 h 338"/>
                <a:gd name="T6" fmla="*/ 80 w 342"/>
                <a:gd name="T7" fmla="*/ 22 h 338"/>
                <a:gd name="T8" fmla="*/ 62 w 342"/>
                <a:gd name="T9" fmla="*/ 34 h 338"/>
                <a:gd name="T10" fmla="*/ 64 w 342"/>
                <a:gd name="T11" fmla="*/ 64 h 338"/>
                <a:gd name="T12" fmla="*/ 48 w 342"/>
                <a:gd name="T13" fmla="*/ 82 h 338"/>
                <a:gd name="T14" fmla="*/ 30 w 342"/>
                <a:gd name="T15" fmla="*/ 68 h 338"/>
                <a:gd name="T16" fmla="*/ 10 w 342"/>
                <a:gd name="T17" fmla="*/ 104 h 338"/>
                <a:gd name="T18" fmla="*/ 30 w 342"/>
                <a:gd name="T19" fmla="*/ 112 h 338"/>
                <a:gd name="T20" fmla="*/ 6 w 342"/>
                <a:gd name="T21" fmla="*/ 130 h 338"/>
                <a:gd name="T22" fmla="*/ 6 w 342"/>
                <a:gd name="T23" fmla="*/ 138 h 338"/>
                <a:gd name="T24" fmla="*/ 6 w 342"/>
                <a:gd name="T25" fmla="*/ 168 h 338"/>
                <a:gd name="T26" fmla="*/ 20 w 342"/>
                <a:gd name="T27" fmla="*/ 174 h 338"/>
                <a:gd name="T28" fmla="*/ 22 w 342"/>
                <a:gd name="T29" fmla="*/ 194 h 338"/>
                <a:gd name="T30" fmla="*/ 0 w 342"/>
                <a:gd name="T31" fmla="*/ 198 h 338"/>
                <a:gd name="T32" fmla="*/ 10 w 342"/>
                <a:gd name="T33" fmla="*/ 236 h 338"/>
                <a:gd name="T34" fmla="*/ 32 w 342"/>
                <a:gd name="T35" fmla="*/ 226 h 338"/>
                <a:gd name="T36" fmla="*/ 24 w 342"/>
                <a:gd name="T37" fmla="*/ 258 h 338"/>
                <a:gd name="T38" fmla="*/ 34 w 342"/>
                <a:gd name="T39" fmla="*/ 276 h 338"/>
                <a:gd name="T40" fmla="*/ 64 w 342"/>
                <a:gd name="T41" fmla="*/ 276 h 338"/>
                <a:gd name="T42" fmla="*/ 74 w 342"/>
                <a:gd name="T43" fmla="*/ 284 h 338"/>
                <a:gd name="T44" fmla="*/ 170 w 342"/>
                <a:gd name="T45" fmla="*/ 326 h 338"/>
                <a:gd name="T46" fmla="*/ 170 w 342"/>
                <a:gd name="T47" fmla="*/ 320 h 338"/>
                <a:gd name="T48" fmla="*/ 196 w 342"/>
                <a:gd name="T49" fmla="*/ 338 h 338"/>
                <a:gd name="T50" fmla="*/ 216 w 342"/>
                <a:gd name="T51" fmla="*/ 334 h 338"/>
                <a:gd name="T52" fmla="*/ 226 w 342"/>
                <a:gd name="T53" fmla="*/ 308 h 338"/>
                <a:gd name="T54" fmla="*/ 248 w 342"/>
                <a:gd name="T55" fmla="*/ 296 h 338"/>
                <a:gd name="T56" fmla="*/ 260 w 342"/>
                <a:gd name="T57" fmla="*/ 316 h 338"/>
                <a:gd name="T58" fmla="*/ 290 w 342"/>
                <a:gd name="T59" fmla="*/ 290 h 338"/>
                <a:gd name="T60" fmla="*/ 276 w 342"/>
                <a:gd name="T61" fmla="*/ 274 h 338"/>
                <a:gd name="T62" fmla="*/ 308 w 342"/>
                <a:gd name="T63" fmla="*/ 270 h 338"/>
                <a:gd name="T64" fmla="*/ 320 w 342"/>
                <a:gd name="T65" fmla="*/ 252 h 338"/>
                <a:gd name="T66" fmla="*/ 308 w 342"/>
                <a:gd name="T67" fmla="*/ 226 h 338"/>
                <a:gd name="T68" fmla="*/ 316 w 342"/>
                <a:gd name="T69" fmla="*/ 204 h 338"/>
                <a:gd name="T70" fmla="*/ 338 w 342"/>
                <a:gd name="T71" fmla="*/ 208 h 338"/>
                <a:gd name="T72" fmla="*/ 342 w 342"/>
                <a:gd name="T73" fmla="*/ 166 h 338"/>
                <a:gd name="T74" fmla="*/ 320 w 342"/>
                <a:gd name="T75" fmla="*/ 166 h 338"/>
                <a:gd name="T76" fmla="*/ 340 w 342"/>
                <a:gd name="T77" fmla="*/ 142 h 338"/>
                <a:gd name="T78" fmla="*/ 334 w 342"/>
                <a:gd name="T79" fmla="*/ 122 h 338"/>
                <a:gd name="T80" fmla="*/ 308 w 342"/>
                <a:gd name="T81" fmla="*/ 112 h 338"/>
                <a:gd name="T82" fmla="*/ 298 w 342"/>
                <a:gd name="T83" fmla="*/ 90 h 338"/>
                <a:gd name="T84" fmla="*/ 316 w 342"/>
                <a:gd name="T85" fmla="*/ 78 h 338"/>
                <a:gd name="T86" fmla="*/ 290 w 342"/>
                <a:gd name="T87" fmla="*/ 48 h 338"/>
                <a:gd name="T88" fmla="*/ 276 w 342"/>
                <a:gd name="T89" fmla="*/ 62 h 338"/>
                <a:gd name="T90" fmla="*/ 270 w 342"/>
                <a:gd name="T91" fmla="*/ 30 h 338"/>
                <a:gd name="T92" fmla="*/ 254 w 342"/>
                <a:gd name="T93" fmla="*/ 20 h 338"/>
                <a:gd name="T94" fmla="*/ 226 w 342"/>
                <a:gd name="T95" fmla="*/ 30 h 338"/>
                <a:gd name="T96" fmla="*/ 204 w 342"/>
                <a:gd name="T97" fmla="*/ 24 h 338"/>
                <a:gd name="T98" fmla="*/ 210 w 342"/>
                <a:gd name="T99" fmla="*/ 6 h 338"/>
                <a:gd name="T100" fmla="*/ 194 w 342"/>
                <a:gd name="T101" fmla="*/ 4 h 338"/>
                <a:gd name="T102" fmla="*/ 170 w 342"/>
                <a:gd name="T103" fmla="*/ 6 h 338"/>
                <a:gd name="T104" fmla="*/ 168 w 342"/>
                <a:gd name="T105" fmla="*/ 22 h 338"/>
                <a:gd name="T106" fmla="*/ 168 w 342"/>
                <a:gd name="T107" fmla="*/ 22 h 338"/>
                <a:gd name="T108" fmla="*/ 156 w 342"/>
                <a:gd name="T109" fmla="*/ 22 h 338"/>
                <a:gd name="T110" fmla="*/ 142 w 342"/>
                <a:gd name="T11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2" h="338">
                  <a:moveTo>
                    <a:pt x="142" y="0"/>
                  </a:moveTo>
                  <a:lnTo>
                    <a:pt x="142" y="0"/>
                  </a:lnTo>
                  <a:lnTo>
                    <a:pt x="122" y="4"/>
                  </a:lnTo>
                  <a:lnTo>
                    <a:pt x="104" y="10"/>
                  </a:lnTo>
                  <a:lnTo>
                    <a:pt x="112" y="30"/>
                  </a:lnTo>
                  <a:lnTo>
                    <a:pt x="112" y="30"/>
                  </a:lnTo>
                  <a:lnTo>
                    <a:pt x="90" y="42"/>
                  </a:lnTo>
                  <a:lnTo>
                    <a:pt x="80" y="22"/>
                  </a:lnTo>
                  <a:lnTo>
                    <a:pt x="80" y="22"/>
                  </a:lnTo>
                  <a:lnTo>
                    <a:pt x="62" y="34"/>
                  </a:lnTo>
                  <a:lnTo>
                    <a:pt x="48" y="48"/>
                  </a:lnTo>
                  <a:lnTo>
                    <a:pt x="64" y="64"/>
                  </a:lnTo>
                  <a:lnTo>
                    <a:pt x="64" y="64"/>
                  </a:lnTo>
                  <a:lnTo>
                    <a:pt x="48" y="82"/>
                  </a:lnTo>
                  <a:lnTo>
                    <a:pt x="30" y="68"/>
                  </a:lnTo>
                  <a:lnTo>
                    <a:pt x="30" y="68"/>
                  </a:lnTo>
                  <a:lnTo>
                    <a:pt x="20" y="86"/>
                  </a:lnTo>
                  <a:lnTo>
                    <a:pt x="10" y="104"/>
                  </a:lnTo>
                  <a:lnTo>
                    <a:pt x="30" y="112"/>
                  </a:lnTo>
                  <a:lnTo>
                    <a:pt x="30" y="112"/>
                  </a:lnTo>
                  <a:lnTo>
                    <a:pt x="24" y="134"/>
                  </a:lnTo>
                  <a:lnTo>
                    <a:pt x="6" y="130"/>
                  </a:lnTo>
                  <a:lnTo>
                    <a:pt x="6" y="130"/>
                  </a:lnTo>
                  <a:lnTo>
                    <a:pt x="6" y="138"/>
                  </a:lnTo>
                  <a:lnTo>
                    <a:pt x="6" y="148"/>
                  </a:lnTo>
                  <a:lnTo>
                    <a:pt x="6" y="168"/>
                  </a:lnTo>
                  <a:lnTo>
                    <a:pt x="6" y="174"/>
                  </a:lnTo>
                  <a:lnTo>
                    <a:pt x="20" y="174"/>
                  </a:lnTo>
                  <a:lnTo>
                    <a:pt x="20" y="174"/>
                  </a:lnTo>
                  <a:lnTo>
                    <a:pt x="22" y="194"/>
                  </a:lnTo>
                  <a:lnTo>
                    <a:pt x="0" y="198"/>
                  </a:lnTo>
                  <a:lnTo>
                    <a:pt x="0" y="198"/>
                  </a:lnTo>
                  <a:lnTo>
                    <a:pt x="4" y="216"/>
                  </a:lnTo>
                  <a:lnTo>
                    <a:pt x="10" y="236"/>
                  </a:lnTo>
                  <a:lnTo>
                    <a:pt x="32" y="226"/>
                  </a:lnTo>
                  <a:lnTo>
                    <a:pt x="32" y="226"/>
                  </a:lnTo>
                  <a:lnTo>
                    <a:pt x="42" y="248"/>
                  </a:lnTo>
                  <a:lnTo>
                    <a:pt x="24" y="258"/>
                  </a:lnTo>
                  <a:lnTo>
                    <a:pt x="24" y="258"/>
                  </a:lnTo>
                  <a:lnTo>
                    <a:pt x="34" y="276"/>
                  </a:lnTo>
                  <a:lnTo>
                    <a:pt x="48" y="290"/>
                  </a:lnTo>
                  <a:lnTo>
                    <a:pt x="64" y="276"/>
                  </a:lnTo>
                  <a:lnTo>
                    <a:pt x="64" y="276"/>
                  </a:lnTo>
                  <a:lnTo>
                    <a:pt x="74" y="284"/>
                  </a:lnTo>
                  <a:lnTo>
                    <a:pt x="92" y="260"/>
                  </a:lnTo>
                  <a:lnTo>
                    <a:pt x="170" y="326"/>
                  </a:lnTo>
                  <a:lnTo>
                    <a:pt x="170" y="320"/>
                  </a:lnTo>
                  <a:lnTo>
                    <a:pt x="170" y="320"/>
                  </a:lnTo>
                  <a:lnTo>
                    <a:pt x="192" y="318"/>
                  </a:lnTo>
                  <a:lnTo>
                    <a:pt x="196" y="338"/>
                  </a:lnTo>
                  <a:lnTo>
                    <a:pt x="196" y="338"/>
                  </a:lnTo>
                  <a:lnTo>
                    <a:pt x="216" y="334"/>
                  </a:lnTo>
                  <a:lnTo>
                    <a:pt x="236" y="328"/>
                  </a:lnTo>
                  <a:lnTo>
                    <a:pt x="226" y="308"/>
                  </a:lnTo>
                  <a:lnTo>
                    <a:pt x="226" y="308"/>
                  </a:lnTo>
                  <a:lnTo>
                    <a:pt x="248" y="296"/>
                  </a:lnTo>
                  <a:lnTo>
                    <a:pt x="260" y="316"/>
                  </a:lnTo>
                  <a:lnTo>
                    <a:pt x="260" y="316"/>
                  </a:lnTo>
                  <a:lnTo>
                    <a:pt x="276" y="304"/>
                  </a:lnTo>
                  <a:lnTo>
                    <a:pt x="290" y="290"/>
                  </a:lnTo>
                  <a:lnTo>
                    <a:pt x="276" y="274"/>
                  </a:lnTo>
                  <a:lnTo>
                    <a:pt x="276" y="274"/>
                  </a:lnTo>
                  <a:lnTo>
                    <a:pt x="290" y="258"/>
                  </a:lnTo>
                  <a:lnTo>
                    <a:pt x="308" y="270"/>
                  </a:lnTo>
                  <a:lnTo>
                    <a:pt x="308" y="270"/>
                  </a:lnTo>
                  <a:lnTo>
                    <a:pt x="320" y="252"/>
                  </a:lnTo>
                  <a:lnTo>
                    <a:pt x="328" y="234"/>
                  </a:lnTo>
                  <a:lnTo>
                    <a:pt x="308" y="226"/>
                  </a:lnTo>
                  <a:lnTo>
                    <a:pt x="308" y="226"/>
                  </a:lnTo>
                  <a:lnTo>
                    <a:pt x="316" y="204"/>
                  </a:lnTo>
                  <a:lnTo>
                    <a:pt x="338" y="208"/>
                  </a:lnTo>
                  <a:lnTo>
                    <a:pt x="338" y="208"/>
                  </a:lnTo>
                  <a:lnTo>
                    <a:pt x="340" y="190"/>
                  </a:lnTo>
                  <a:lnTo>
                    <a:pt x="342" y="166"/>
                  </a:lnTo>
                  <a:lnTo>
                    <a:pt x="320" y="166"/>
                  </a:lnTo>
                  <a:lnTo>
                    <a:pt x="320" y="166"/>
                  </a:lnTo>
                  <a:lnTo>
                    <a:pt x="318" y="144"/>
                  </a:lnTo>
                  <a:lnTo>
                    <a:pt x="340" y="142"/>
                  </a:lnTo>
                  <a:lnTo>
                    <a:pt x="340" y="142"/>
                  </a:lnTo>
                  <a:lnTo>
                    <a:pt x="334" y="122"/>
                  </a:lnTo>
                  <a:lnTo>
                    <a:pt x="328" y="102"/>
                  </a:lnTo>
                  <a:lnTo>
                    <a:pt x="308" y="112"/>
                  </a:lnTo>
                  <a:lnTo>
                    <a:pt x="308" y="112"/>
                  </a:lnTo>
                  <a:lnTo>
                    <a:pt x="298" y="90"/>
                  </a:lnTo>
                  <a:lnTo>
                    <a:pt x="316" y="78"/>
                  </a:lnTo>
                  <a:lnTo>
                    <a:pt x="316" y="78"/>
                  </a:lnTo>
                  <a:lnTo>
                    <a:pt x="304" y="62"/>
                  </a:lnTo>
                  <a:lnTo>
                    <a:pt x="290" y="48"/>
                  </a:lnTo>
                  <a:lnTo>
                    <a:pt x="276" y="62"/>
                  </a:lnTo>
                  <a:lnTo>
                    <a:pt x="276" y="62"/>
                  </a:lnTo>
                  <a:lnTo>
                    <a:pt x="258" y="48"/>
                  </a:lnTo>
                  <a:lnTo>
                    <a:pt x="270" y="30"/>
                  </a:lnTo>
                  <a:lnTo>
                    <a:pt x="270" y="30"/>
                  </a:lnTo>
                  <a:lnTo>
                    <a:pt x="254" y="20"/>
                  </a:lnTo>
                  <a:lnTo>
                    <a:pt x="234" y="10"/>
                  </a:lnTo>
                  <a:lnTo>
                    <a:pt x="226" y="30"/>
                  </a:lnTo>
                  <a:lnTo>
                    <a:pt x="226" y="30"/>
                  </a:lnTo>
                  <a:lnTo>
                    <a:pt x="204" y="24"/>
                  </a:lnTo>
                  <a:lnTo>
                    <a:pt x="210" y="6"/>
                  </a:lnTo>
                  <a:lnTo>
                    <a:pt x="210" y="6"/>
                  </a:lnTo>
                  <a:lnTo>
                    <a:pt x="194" y="4"/>
                  </a:lnTo>
                  <a:lnTo>
                    <a:pt x="194" y="4"/>
                  </a:lnTo>
                  <a:lnTo>
                    <a:pt x="170" y="6"/>
                  </a:lnTo>
                  <a:lnTo>
                    <a:pt x="170" y="6"/>
                  </a:lnTo>
                  <a:lnTo>
                    <a:pt x="170" y="6"/>
                  </a:lnTo>
                  <a:lnTo>
                    <a:pt x="168" y="22"/>
                  </a:lnTo>
                  <a:lnTo>
                    <a:pt x="168" y="22"/>
                  </a:lnTo>
                  <a:lnTo>
                    <a:pt x="168" y="22"/>
                  </a:lnTo>
                  <a:lnTo>
                    <a:pt x="156" y="22"/>
                  </a:lnTo>
                  <a:lnTo>
                    <a:pt x="156" y="22"/>
                  </a:lnTo>
                  <a:lnTo>
                    <a:pt x="146" y="22"/>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27"/>
            <p:cNvSpPr>
              <a:spLocks noEditPoints="1"/>
            </p:cNvSpPr>
            <p:nvPr/>
          </p:nvSpPr>
          <p:spPr bwMode="auto">
            <a:xfrm>
              <a:off x="13627832" y="11161713"/>
              <a:ext cx="1219200" cy="1206500"/>
            </a:xfrm>
            <a:custGeom>
              <a:avLst/>
              <a:gdLst>
                <a:gd name="T0" fmla="*/ 158 w 768"/>
                <a:gd name="T1" fmla="*/ 576 h 760"/>
                <a:gd name="T2" fmla="*/ 120 w 768"/>
                <a:gd name="T3" fmla="*/ 650 h 760"/>
                <a:gd name="T4" fmla="*/ 230 w 768"/>
                <a:gd name="T5" fmla="*/ 646 h 760"/>
                <a:gd name="T6" fmla="*/ 288 w 768"/>
                <a:gd name="T7" fmla="*/ 662 h 760"/>
                <a:gd name="T8" fmla="*/ 292 w 768"/>
                <a:gd name="T9" fmla="*/ 748 h 760"/>
                <a:gd name="T10" fmla="*/ 386 w 768"/>
                <a:gd name="T11" fmla="*/ 760 h 760"/>
                <a:gd name="T12" fmla="*/ 414 w 768"/>
                <a:gd name="T13" fmla="*/ 678 h 760"/>
                <a:gd name="T14" fmla="*/ 458 w 768"/>
                <a:gd name="T15" fmla="*/ 750 h 760"/>
                <a:gd name="T16" fmla="*/ 576 w 768"/>
                <a:gd name="T17" fmla="*/ 706 h 760"/>
                <a:gd name="T18" fmla="*/ 560 w 768"/>
                <a:gd name="T19" fmla="*/ 622 h 760"/>
                <a:gd name="T20" fmla="*/ 634 w 768"/>
                <a:gd name="T21" fmla="*/ 664 h 760"/>
                <a:gd name="T22" fmla="*/ 714 w 768"/>
                <a:gd name="T23" fmla="*/ 568 h 760"/>
                <a:gd name="T24" fmla="*/ 660 w 768"/>
                <a:gd name="T25" fmla="*/ 502 h 760"/>
                <a:gd name="T26" fmla="*/ 746 w 768"/>
                <a:gd name="T27" fmla="*/ 502 h 760"/>
                <a:gd name="T28" fmla="*/ 768 w 768"/>
                <a:gd name="T29" fmla="*/ 378 h 760"/>
                <a:gd name="T30" fmla="*/ 686 w 768"/>
                <a:gd name="T31" fmla="*/ 376 h 760"/>
                <a:gd name="T32" fmla="*/ 758 w 768"/>
                <a:gd name="T33" fmla="*/ 304 h 760"/>
                <a:gd name="T34" fmla="*/ 728 w 768"/>
                <a:gd name="T35" fmla="*/ 214 h 760"/>
                <a:gd name="T36" fmla="*/ 646 w 768"/>
                <a:gd name="T37" fmla="*/ 226 h 760"/>
                <a:gd name="T38" fmla="*/ 672 w 768"/>
                <a:gd name="T39" fmla="*/ 128 h 760"/>
                <a:gd name="T40" fmla="*/ 602 w 768"/>
                <a:gd name="T41" fmla="*/ 64 h 760"/>
                <a:gd name="T42" fmla="*/ 536 w 768"/>
                <a:gd name="T43" fmla="*/ 116 h 760"/>
                <a:gd name="T44" fmla="*/ 508 w 768"/>
                <a:gd name="T45" fmla="*/ 20 h 760"/>
                <a:gd name="T46" fmla="*/ 416 w 768"/>
                <a:gd name="T47" fmla="*/ 2 h 760"/>
                <a:gd name="T48" fmla="*/ 384 w 768"/>
                <a:gd name="T49" fmla="*/ 76 h 760"/>
                <a:gd name="T50" fmla="*/ 326 w 768"/>
                <a:gd name="T51" fmla="*/ 72 h 760"/>
                <a:gd name="T52" fmla="*/ 252 w 768"/>
                <a:gd name="T53" fmla="*/ 22 h 760"/>
                <a:gd name="T54" fmla="*/ 234 w 768"/>
                <a:gd name="T55" fmla="*/ 116 h 760"/>
                <a:gd name="T56" fmla="*/ 182 w 768"/>
                <a:gd name="T57" fmla="*/ 144 h 760"/>
                <a:gd name="T58" fmla="*/ 90 w 768"/>
                <a:gd name="T59" fmla="*/ 136 h 760"/>
                <a:gd name="T60" fmla="*/ 124 w 768"/>
                <a:gd name="T61" fmla="*/ 226 h 760"/>
                <a:gd name="T62" fmla="*/ 92 w 768"/>
                <a:gd name="T63" fmla="*/ 276 h 760"/>
                <a:gd name="T64" fmla="*/ 6 w 768"/>
                <a:gd name="T65" fmla="*/ 314 h 760"/>
                <a:gd name="T66" fmla="*/ 74 w 768"/>
                <a:gd name="T67" fmla="*/ 378 h 760"/>
                <a:gd name="T68" fmla="*/ 88 w 768"/>
                <a:gd name="T69" fmla="*/ 436 h 760"/>
                <a:gd name="T70" fmla="*/ 18 w 768"/>
                <a:gd name="T71" fmla="*/ 482 h 760"/>
                <a:gd name="T72" fmla="*/ 116 w 768"/>
                <a:gd name="T73" fmla="*/ 532 h 760"/>
                <a:gd name="T74" fmla="*/ 534 w 768"/>
                <a:gd name="T75" fmla="*/ 392 h 760"/>
                <a:gd name="T76" fmla="*/ 516 w 768"/>
                <a:gd name="T77" fmla="*/ 448 h 760"/>
                <a:gd name="T78" fmla="*/ 480 w 768"/>
                <a:gd name="T79" fmla="*/ 492 h 760"/>
                <a:gd name="T80" fmla="*/ 430 w 768"/>
                <a:gd name="T81" fmla="*/ 520 h 760"/>
                <a:gd name="T82" fmla="*/ 384 w 768"/>
                <a:gd name="T83" fmla="*/ 528 h 760"/>
                <a:gd name="T84" fmla="*/ 326 w 768"/>
                <a:gd name="T85" fmla="*/ 516 h 760"/>
                <a:gd name="T86" fmla="*/ 278 w 768"/>
                <a:gd name="T87" fmla="*/ 484 h 760"/>
                <a:gd name="T88" fmla="*/ 246 w 768"/>
                <a:gd name="T89" fmla="*/ 436 h 760"/>
                <a:gd name="T90" fmla="*/ 236 w 768"/>
                <a:gd name="T91" fmla="*/ 378 h 760"/>
                <a:gd name="T92" fmla="*/ 242 w 768"/>
                <a:gd name="T93" fmla="*/ 332 h 760"/>
                <a:gd name="T94" fmla="*/ 270 w 768"/>
                <a:gd name="T95" fmla="*/ 282 h 760"/>
                <a:gd name="T96" fmla="*/ 314 w 768"/>
                <a:gd name="T97" fmla="*/ 246 h 760"/>
                <a:gd name="T98" fmla="*/ 370 w 768"/>
                <a:gd name="T99" fmla="*/ 228 h 760"/>
                <a:gd name="T100" fmla="*/ 416 w 768"/>
                <a:gd name="T101" fmla="*/ 230 h 760"/>
                <a:gd name="T102" fmla="*/ 468 w 768"/>
                <a:gd name="T103" fmla="*/ 254 h 760"/>
                <a:gd name="T104" fmla="*/ 510 w 768"/>
                <a:gd name="T105" fmla="*/ 294 h 760"/>
                <a:gd name="T106" fmla="*/ 532 w 768"/>
                <a:gd name="T107" fmla="*/ 348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8" h="760">
                  <a:moveTo>
                    <a:pt x="124" y="528"/>
                  </a:moveTo>
                  <a:lnTo>
                    <a:pt x="124" y="528"/>
                  </a:lnTo>
                  <a:lnTo>
                    <a:pt x="140" y="552"/>
                  </a:lnTo>
                  <a:lnTo>
                    <a:pt x="158" y="576"/>
                  </a:lnTo>
                  <a:lnTo>
                    <a:pt x="150" y="582"/>
                  </a:lnTo>
                  <a:lnTo>
                    <a:pt x="98" y="628"/>
                  </a:lnTo>
                  <a:lnTo>
                    <a:pt x="98" y="628"/>
                  </a:lnTo>
                  <a:lnTo>
                    <a:pt x="120" y="650"/>
                  </a:lnTo>
                  <a:lnTo>
                    <a:pt x="144" y="672"/>
                  </a:lnTo>
                  <a:lnTo>
                    <a:pt x="168" y="690"/>
                  </a:lnTo>
                  <a:lnTo>
                    <a:pt x="194" y="706"/>
                  </a:lnTo>
                  <a:lnTo>
                    <a:pt x="230" y="646"/>
                  </a:lnTo>
                  <a:lnTo>
                    <a:pt x="234" y="638"/>
                  </a:lnTo>
                  <a:lnTo>
                    <a:pt x="234" y="638"/>
                  </a:lnTo>
                  <a:lnTo>
                    <a:pt x="260" y="652"/>
                  </a:lnTo>
                  <a:lnTo>
                    <a:pt x="288" y="662"/>
                  </a:lnTo>
                  <a:lnTo>
                    <a:pt x="284" y="670"/>
                  </a:lnTo>
                  <a:lnTo>
                    <a:pt x="262" y="738"/>
                  </a:lnTo>
                  <a:lnTo>
                    <a:pt x="262" y="738"/>
                  </a:lnTo>
                  <a:lnTo>
                    <a:pt x="292" y="748"/>
                  </a:lnTo>
                  <a:lnTo>
                    <a:pt x="322" y="754"/>
                  </a:lnTo>
                  <a:lnTo>
                    <a:pt x="354" y="758"/>
                  </a:lnTo>
                  <a:lnTo>
                    <a:pt x="384" y="760"/>
                  </a:lnTo>
                  <a:lnTo>
                    <a:pt x="386" y="760"/>
                  </a:lnTo>
                  <a:lnTo>
                    <a:pt x="384" y="688"/>
                  </a:lnTo>
                  <a:lnTo>
                    <a:pt x="384" y="678"/>
                  </a:lnTo>
                  <a:lnTo>
                    <a:pt x="384" y="678"/>
                  </a:lnTo>
                  <a:lnTo>
                    <a:pt x="414" y="678"/>
                  </a:lnTo>
                  <a:lnTo>
                    <a:pt x="442" y="674"/>
                  </a:lnTo>
                  <a:lnTo>
                    <a:pt x="444" y="682"/>
                  </a:lnTo>
                  <a:lnTo>
                    <a:pt x="458" y="750"/>
                  </a:lnTo>
                  <a:lnTo>
                    <a:pt x="458" y="750"/>
                  </a:lnTo>
                  <a:lnTo>
                    <a:pt x="488" y="744"/>
                  </a:lnTo>
                  <a:lnTo>
                    <a:pt x="518" y="734"/>
                  </a:lnTo>
                  <a:lnTo>
                    <a:pt x="548" y="722"/>
                  </a:lnTo>
                  <a:lnTo>
                    <a:pt x="576" y="706"/>
                  </a:lnTo>
                  <a:lnTo>
                    <a:pt x="540" y="646"/>
                  </a:lnTo>
                  <a:lnTo>
                    <a:pt x="536" y="638"/>
                  </a:lnTo>
                  <a:lnTo>
                    <a:pt x="536" y="638"/>
                  </a:lnTo>
                  <a:lnTo>
                    <a:pt x="560" y="622"/>
                  </a:lnTo>
                  <a:lnTo>
                    <a:pt x="582" y="604"/>
                  </a:lnTo>
                  <a:lnTo>
                    <a:pt x="588" y="612"/>
                  </a:lnTo>
                  <a:lnTo>
                    <a:pt x="634" y="664"/>
                  </a:lnTo>
                  <a:lnTo>
                    <a:pt x="634" y="664"/>
                  </a:lnTo>
                  <a:lnTo>
                    <a:pt x="658" y="642"/>
                  </a:lnTo>
                  <a:lnTo>
                    <a:pt x="678" y="620"/>
                  </a:lnTo>
                  <a:lnTo>
                    <a:pt x="698" y="594"/>
                  </a:lnTo>
                  <a:lnTo>
                    <a:pt x="714" y="568"/>
                  </a:lnTo>
                  <a:lnTo>
                    <a:pt x="654" y="532"/>
                  </a:lnTo>
                  <a:lnTo>
                    <a:pt x="646" y="528"/>
                  </a:lnTo>
                  <a:lnTo>
                    <a:pt x="646" y="528"/>
                  </a:lnTo>
                  <a:lnTo>
                    <a:pt x="660" y="502"/>
                  </a:lnTo>
                  <a:lnTo>
                    <a:pt x="670" y="476"/>
                  </a:lnTo>
                  <a:lnTo>
                    <a:pt x="678" y="478"/>
                  </a:lnTo>
                  <a:lnTo>
                    <a:pt x="746" y="502"/>
                  </a:lnTo>
                  <a:lnTo>
                    <a:pt x="746" y="502"/>
                  </a:lnTo>
                  <a:lnTo>
                    <a:pt x="756" y="472"/>
                  </a:lnTo>
                  <a:lnTo>
                    <a:pt x="762" y="440"/>
                  </a:lnTo>
                  <a:lnTo>
                    <a:pt x="766" y="410"/>
                  </a:lnTo>
                  <a:lnTo>
                    <a:pt x="768" y="378"/>
                  </a:lnTo>
                  <a:lnTo>
                    <a:pt x="768" y="376"/>
                  </a:lnTo>
                  <a:lnTo>
                    <a:pt x="696" y="376"/>
                  </a:lnTo>
                  <a:lnTo>
                    <a:pt x="686" y="376"/>
                  </a:lnTo>
                  <a:lnTo>
                    <a:pt x="686" y="376"/>
                  </a:lnTo>
                  <a:lnTo>
                    <a:pt x="684" y="348"/>
                  </a:lnTo>
                  <a:lnTo>
                    <a:pt x="680" y="320"/>
                  </a:lnTo>
                  <a:lnTo>
                    <a:pt x="690" y="318"/>
                  </a:lnTo>
                  <a:lnTo>
                    <a:pt x="758" y="304"/>
                  </a:lnTo>
                  <a:lnTo>
                    <a:pt x="758" y="304"/>
                  </a:lnTo>
                  <a:lnTo>
                    <a:pt x="750" y="274"/>
                  </a:lnTo>
                  <a:lnTo>
                    <a:pt x="742" y="244"/>
                  </a:lnTo>
                  <a:lnTo>
                    <a:pt x="728" y="214"/>
                  </a:lnTo>
                  <a:lnTo>
                    <a:pt x="714" y="186"/>
                  </a:lnTo>
                  <a:lnTo>
                    <a:pt x="654" y="222"/>
                  </a:lnTo>
                  <a:lnTo>
                    <a:pt x="646" y="226"/>
                  </a:lnTo>
                  <a:lnTo>
                    <a:pt x="646" y="226"/>
                  </a:lnTo>
                  <a:lnTo>
                    <a:pt x="630" y="202"/>
                  </a:lnTo>
                  <a:lnTo>
                    <a:pt x="612" y="180"/>
                  </a:lnTo>
                  <a:lnTo>
                    <a:pt x="618" y="174"/>
                  </a:lnTo>
                  <a:lnTo>
                    <a:pt x="672" y="128"/>
                  </a:lnTo>
                  <a:lnTo>
                    <a:pt x="672" y="128"/>
                  </a:lnTo>
                  <a:lnTo>
                    <a:pt x="650" y="104"/>
                  </a:lnTo>
                  <a:lnTo>
                    <a:pt x="626" y="84"/>
                  </a:lnTo>
                  <a:lnTo>
                    <a:pt x="602" y="64"/>
                  </a:lnTo>
                  <a:lnTo>
                    <a:pt x="574" y="48"/>
                  </a:lnTo>
                  <a:lnTo>
                    <a:pt x="540" y="108"/>
                  </a:lnTo>
                  <a:lnTo>
                    <a:pt x="536" y="116"/>
                  </a:lnTo>
                  <a:lnTo>
                    <a:pt x="536" y="116"/>
                  </a:lnTo>
                  <a:lnTo>
                    <a:pt x="510" y="104"/>
                  </a:lnTo>
                  <a:lnTo>
                    <a:pt x="482" y="92"/>
                  </a:lnTo>
                  <a:lnTo>
                    <a:pt x="486" y="84"/>
                  </a:lnTo>
                  <a:lnTo>
                    <a:pt x="508" y="20"/>
                  </a:lnTo>
                  <a:lnTo>
                    <a:pt x="508" y="20"/>
                  </a:lnTo>
                  <a:lnTo>
                    <a:pt x="478" y="10"/>
                  </a:lnTo>
                  <a:lnTo>
                    <a:pt x="448" y="4"/>
                  </a:lnTo>
                  <a:lnTo>
                    <a:pt x="416" y="2"/>
                  </a:lnTo>
                  <a:lnTo>
                    <a:pt x="384" y="0"/>
                  </a:lnTo>
                  <a:lnTo>
                    <a:pt x="384" y="0"/>
                  </a:lnTo>
                  <a:lnTo>
                    <a:pt x="384" y="68"/>
                  </a:lnTo>
                  <a:lnTo>
                    <a:pt x="384" y="76"/>
                  </a:lnTo>
                  <a:lnTo>
                    <a:pt x="384" y="76"/>
                  </a:lnTo>
                  <a:lnTo>
                    <a:pt x="356" y="78"/>
                  </a:lnTo>
                  <a:lnTo>
                    <a:pt x="328" y="82"/>
                  </a:lnTo>
                  <a:lnTo>
                    <a:pt x="326" y="72"/>
                  </a:lnTo>
                  <a:lnTo>
                    <a:pt x="312" y="4"/>
                  </a:lnTo>
                  <a:lnTo>
                    <a:pt x="312" y="4"/>
                  </a:lnTo>
                  <a:lnTo>
                    <a:pt x="282" y="12"/>
                  </a:lnTo>
                  <a:lnTo>
                    <a:pt x="252" y="22"/>
                  </a:lnTo>
                  <a:lnTo>
                    <a:pt x="222" y="34"/>
                  </a:lnTo>
                  <a:lnTo>
                    <a:pt x="194" y="48"/>
                  </a:lnTo>
                  <a:lnTo>
                    <a:pt x="230" y="108"/>
                  </a:lnTo>
                  <a:lnTo>
                    <a:pt x="234" y="116"/>
                  </a:lnTo>
                  <a:lnTo>
                    <a:pt x="234" y="116"/>
                  </a:lnTo>
                  <a:lnTo>
                    <a:pt x="210" y="132"/>
                  </a:lnTo>
                  <a:lnTo>
                    <a:pt x="186" y="150"/>
                  </a:lnTo>
                  <a:lnTo>
                    <a:pt x="182" y="144"/>
                  </a:lnTo>
                  <a:lnTo>
                    <a:pt x="134" y="90"/>
                  </a:lnTo>
                  <a:lnTo>
                    <a:pt x="134" y="90"/>
                  </a:lnTo>
                  <a:lnTo>
                    <a:pt x="112" y="112"/>
                  </a:lnTo>
                  <a:lnTo>
                    <a:pt x="90" y="136"/>
                  </a:lnTo>
                  <a:lnTo>
                    <a:pt x="72" y="160"/>
                  </a:lnTo>
                  <a:lnTo>
                    <a:pt x="56" y="188"/>
                  </a:lnTo>
                  <a:lnTo>
                    <a:pt x="116" y="222"/>
                  </a:lnTo>
                  <a:lnTo>
                    <a:pt x="124" y="226"/>
                  </a:lnTo>
                  <a:lnTo>
                    <a:pt x="124" y="226"/>
                  </a:lnTo>
                  <a:lnTo>
                    <a:pt x="110" y="252"/>
                  </a:lnTo>
                  <a:lnTo>
                    <a:pt x="100" y="280"/>
                  </a:lnTo>
                  <a:lnTo>
                    <a:pt x="92" y="276"/>
                  </a:lnTo>
                  <a:lnTo>
                    <a:pt x="22" y="254"/>
                  </a:lnTo>
                  <a:lnTo>
                    <a:pt x="22" y="254"/>
                  </a:lnTo>
                  <a:lnTo>
                    <a:pt x="14" y="284"/>
                  </a:lnTo>
                  <a:lnTo>
                    <a:pt x="6" y="314"/>
                  </a:lnTo>
                  <a:lnTo>
                    <a:pt x="2" y="346"/>
                  </a:lnTo>
                  <a:lnTo>
                    <a:pt x="0" y="378"/>
                  </a:lnTo>
                  <a:lnTo>
                    <a:pt x="0" y="378"/>
                  </a:lnTo>
                  <a:lnTo>
                    <a:pt x="74" y="378"/>
                  </a:lnTo>
                  <a:lnTo>
                    <a:pt x="82" y="378"/>
                  </a:lnTo>
                  <a:lnTo>
                    <a:pt x="82" y="378"/>
                  </a:lnTo>
                  <a:lnTo>
                    <a:pt x="84" y="406"/>
                  </a:lnTo>
                  <a:lnTo>
                    <a:pt x="88" y="436"/>
                  </a:lnTo>
                  <a:lnTo>
                    <a:pt x="80" y="436"/>
                  </a:lnTo>
                  <a:lnTo>
                    <a:pt x="12" y="450"/>
                  </a:lnTo>
                  <a:lnTo>
                    <a:pt x="12" y="450"/>
                  </a:lnTo>
                  <a:lnTo>
                    <a:pt x="18" y="482"/>
                  </a:lnTo>
                  <a:lnTo>
                    <a:pt x="28" y="510"/>
                  </a:lnTo>
                  <a:lnTo>
                    <a:pt x="40" y="540"/>
                  </a:lnTo>
                  <a:lnTo>
                    <a:pt x="56" y="568"/>
                  </a:lnTo>
                  <a:lnTo>
                    <a:pt x="116" y="532"/>
                  </a:lnTo>
                  <a:lnTo>
                    <a:pt x="124" y="528"/>
                  </a:lnTo>
                  <a:close/>
                  <a:moveTo>
                    <a:pt x="534" y="378"/>
                  </a:moveTo>
                  <a:lnTo>
                    <a:pt x="534" y="378"/>
                  </a:lnTo>
                  <a:lnTo>
                    <a:pt x="534" y="392"/>
                  </a:lnTo>
                  <a:lnTo>
                    <a:pt x="532" y="408"/>
                  </a:lnTo>
                  <a:lnTo>
                    <a:pt x="528" y="422"/>
                  </a:lnTo>
                  <a:lnTo>
                    <a:pt x="522" y="436"/>
                  </a:lnTo>
                  <a:lnTo>
                    <a:pt x="516" y="448"/>
                  </a:lnTo>
                  <a:lnTo>
                    <a:pt x="510" y="462"/>
                  </a:lnTo>
                  <a:lnTo>
                    <a:pt x="500" y="472"/>
                  </a:lnTo>
                  <a:lnTo>
                    <a:pt x="490" y="484"/>
                  </a:lnTo>
                  <a:lnTo>
                    <a:pt x="480" y="492"/>
                  </a:lnTo>
                  <a:lnTo>
                    <a:pt x="468" y="502"/>
                  </a:lnTo>
                  <a:lnTo>
                    <a:pt x="456" y="510"/>
                  </a:lnTo>
                  <a:lnTo>
                    <a:pt x="444" y="516"/>
                  </a:lnTo>
                  <a:lnTo>
                    <a:pt x="430" y="520"/>
                  </a:lnTo>
                  <a:lnTo>
                    <a:pt x="416" y="524"/>
                  </a:lnTo>
                  <a:lnTo>
                    <a:pt x="400" y="526"/>
                  </a:lnTo>
                  <a:lnTo>
                    <a:pt x="384" y="528"/>
                  </a:lnTo>
                  <a:lnTo>
                    <a:pt x="384" y="528"/>
                  </a:lnTo>
                  <a:lnTo>
                    <a:pt x="370" y="526"/>
                  </a:lnTo>
                  <a:lnTo>
                    <a:pt x="354" y="524"/>
                  </a:lnTo>
                  <a:lnTo>
                    <a:pt x="340" y="520"/>
                  </a:lnTo>
                  <a:lnTo>
                    <a:pt x="326" y="516"/>
                  </a:lnTo>
                  <a:lnTo>
                    <a:pt x="314" y="510"/>
                  </a:lnTo>
                  <a:lnTo>
                    <a:pt x="302" y="502"/>
                  </a:lnTo>
                  <a:lnTo>
                    <a:pt x="290" y="492"/>
                  </a:lnTo>
                  <a:lnTo>
                    <a:pt x="278" y="484"/>
                  </a:lnTo>
                  <a:lnTo>
                    <a:pt x="270" y="472"/>
                  </a:lnTo>
                  <a:lnTo>
                    <a:pt x="260" y="462"/>
                  </a:lnTo>
                  <a:lnTo>
                    <a:pt x="254" y="448"/>
                  </a:lnTo>
                  <a:lnTo>
                    <a:pt x="246" y="436"/>
                  </a:lnTo>
                  <a:lnTo>
                    <a:pt x="242" y="422"/>
                  </a:lnTo>
                  <a:lnTo>
                    <a:pt x="238" y="408"/>
                  </a:lnTo>
                  <a:lnTo>
                    <a:pt x="236" y="392"/>
                  </a:lnTo>
                  <a:lnTo>
                    <a:pt x="236" y="378"/>
                  </a:lnTo>
                  <a:lnTo>
                    <a:pt x="236" y="378"/>
                  </a:lnTo>
                  <a:lnTo>
                    <a:pt x="236" y="362"/>
                  </a:lnTo>
                  <a:lnTo>
                    <a:pt x="238" y="348"/>
                  </a:lnTo>
                  <a:lnTo>
                    <a:pt x="242" y="332"/>
                  </a:lnTo>
                  <a:lnTo>
                    <a:pt x="246" y="320"/>
                  </a:lnTo>
                  <a:lnTo>
                    <a:pt x="254" y="306"/>
                  </a:lnTo>
                  <a:lnTo>
                    <a:pt x="260" y="294"/>
                  </a:lnTo>
                  <a:lnTo>
                    <a:pt x="270" y="282"/>
                  </a:lnTo>
                  <a:lnTo>
                    <a:pt x="278" y="272"/>
                  </a:lnTo>
                  <a:lnTo>
                    <a:pt x="290" y="262"/>
                  </a:lnTo>
                  <a:lnTo>
                    <a:pt x="302" y="254"/>
                  </a:lnTo>
                  <a:lnTo>
                    <a:pt x="314" y="246"/>
                  </a:lnTo>
                  <a:lnTo>
                    <a:pt x="326" y="240"/>
                  </a:lnTo>
                  <a:lnTo>
                    <a:pt x="340" y="234"/>
                  </a:lnTo>
                  <a:lnTo>
                    <a:pt x="354" y="230"/>
                  </a:lnTo>
                  <a:lnTo>
                    <a:pt x="370" y="228"/>
                  </a:lnTo>
                  <a:lnTo>
                    <a:pt x="384" y="228"/>
                  </a:lnTo>
                  <a:lnTo>
                    <a:pt x="384" y="228"/>
                  </a:lnTo>
                  <a:lnTo>
                    <a:pt x="400" y="228"/>
                  </a:lnTo>
                  <a:lnTo>
                    <a:pt x="416" y="230"/>
                  </a:lnTo>
                  <a:lnTo>
                    <a:pt x="430" y="234"/>
                  </a:lnTo>
                  <a:lnTo>
                    <a:pt x="444" y="240"/>
                  </a:lnTo>
                  <a:lnTo>
                    <a:pt x="456" y="246"/>
                  </a:lnTo>
                  <a:lnTo>
                    <a:pt x="468" y="254"/>
                  </a:lnTo>
                  <a:lnTo>
                    <a:pt x="480" y="262"/>
                  </a:lnTo>
                  <a:lnTo>
                    <a:pt x="490" y="272"/>
                  </a:lnTo>
                  <a:lnTo>
                    <a:pt x="500" y="282"/>
                  </a:lnTo>
                  <a:lnTo>
                    <a:pt x="510" y="294"/>
                  </a:lnTo>
                  <a:lnTo>
                    <a:pt x="516" y="306"/>
                  </a:lnTo>
                  <a:lnTo>
                    <a:pt x="522" y="320"/>
                  </a:lnTo>
                  <a:lnTo>
                    <a:pt x="528" y="332"/>
                  </a:lnTo>
                  <a:lnTo>
                    <a:pt x="532" y="348"/>
                  </a:lnTo>
                  <a:lnTo>
                    <a:pt x="534" y="362"/>
                  </a:lnTo>
                  <a:lnTo>
                    <a:pt x="534" y="378"/>
                  </a:lnTo>
                  <a:lnTo>
                    <a:pt x="534" y="37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28"/>
            <p:cNvSpPr>
              <a:spLocks/>
            </p:cNvSpPr>
            <p:nvPr/>
          </p:nvSpPr>
          <p:spPr bwMode="auto">
            <a:xfrm>
              <a:off x="14119957" y="11641138"/>
              <a:ext cx="238125" cy="238125"/>
            </a:xfrm>
            <a:custGeom>
              <a:avLst/>
              <a:gdLst>
                <a:gd name="T0" fmla="*/ 0 w 150"/>
                <a:gd name="T1" fmla="*/ 76 h 150"/>
                <a:gd name="T2" fmla="*/ 0 w 150"/>
                <a:gd name="T3" fmla="*/ 76 h 150"/>
                <a:gd name="T4" fmla="*/ 2 w 150"/>
                <a:gd name="T5" fmla="*/ 90 h 150"/>
                <a:gd name="T6" fmla="*/ 6 w 150"/>
                <a:gd name="T7" fmla="*/ 104 h 150"/>
                <a:gd name="T8" fmla="*/ 12 w 150"/>
                <a:gd name="T9" fmla="*/ 118 h 150"/>
                <a:gd name="T10" fmla="*/ 22 w 150"/>
                <a:gd name="T11" fmla="*/ 128 h 150"/>
                <a:gd name="T12" fmla="*/ 34 w 150"/>
                <a:gd name="T13" fmla="*/ 138 h 150"/>
                <a:gd name="T14" fmla="*/ 46 w 150"/>
                <a:gd name="T15" fmla="*/ 144 h 150"/>
                <a:gd name="T16" fmla="*/ 60 w 150"/>
                <a:gd name="T17" fmla="*/ 148 h 150"/>
                <a:gd name="T18" fmla="*/ 74 w 150"/>
                <a:gd name="T19" fmla="*/ 150 h 150"/>
                <a:gd name="T20" fmla="*/ 74 w 150"/>
                <a:gd name="T21" fmla="*/ 150 h 150"/>
                <a:gd name="T22" fmla="*/ 90 w 150"/>
                <a:gd name="T23" fmla="*/ 148 h 150"/>
                <a:gd name="T24" fmla="*/ 104 w 150"/>
                <a:gd name="T25" fmla="*/ 144 h 150"/>
                <a:gd name="T26" fmla="*/ 116 w 150"/>
                <a:gd name="T27" fmla="*/ 138 h 150"/>
                <a:gd name="T28" fmla="*/ 128 w 150"/>
                <a:gd name="T29" fmla="*/ 128 h 150"/>
                <a:gd name="T30" fmla="*/ 136 w 150"/>
                <a:gd name="T31" fmla="*/ 118 h 150"/>
                <a:gd name="T32" fmla="*/ 144 w 150"/>
                <a:gd name="T33" fmla="*/ 104 h 150"/>
                <a:gd name="T34" fmla="*/ 148 w 150"/>
                <a:gd name="T35" fmla="*/ 90 h 150"/>
                <a:gd name="T36" fmla="*/ 150 w 150"/>
                <a:gd name="T37" fmla="*/ 76 h 150"/>
                <a:gd name="T38" fmla="*/ 150 w 150"/>
                <a:gd name="T39" fmla="*/ 76 h 150"/>
                <a:gd name="T40" fmla="*/ 148 w 150"/>
                <a:gd name="T41" fmla="*/ 60 h 150"/>
                <a:gd name="T42" fmla="*/ 144 w 150"/>
                <a:gd name="T43" fmla="*/ 46 h 150"/>
                <a:gd name="T44" fmla="*/ 136 w 150"/>
                <a:gd name="T45" fmla="*/ 34 h 150"/>
                <a:gd name="T46" fmla="*/ 128 w 150"/>
                <a:gd name="T47" fmla="*/ 22 h 150"/>
                <a:gd name="T48" fmla="*/ 116 w 150"/>
                <a:gd name="T49" fmla="*/ 14 h 150"/>
                <a:gd name="T50" fmla="*/ 104 w 150"/>
                <a:gd name="T51" fmla="*/ 6 h 150"/>
                <a:gd name="T52" fmla="*/ 90 w 150"/>
                <a:gd name="T53" fmla="*/ 2 h 150"/>
                <a:gd name="T54" fmla="*/ 74 w 150"/>
                <a:gd name="T55" fmla="*/ 0 h 150"/>
                <a:gd name="T56" fmla="*/ 74 w 150"/>
                <a:gd name="T57" fmla="*/ 0 h 150"/>
                <a:gd name="T58" fmla="*/ 60 w 150"/>
                <a:gd name="T59" fmla="*/ 2 h 150"/>
                <a:gd name="T60" fmla="*/ 46 w 150"/>
                <a:gd name="T61" fmla="*/ 6 h 150"/>
                <a:gd name="T62" fmla="*/ 34 w 150"/>
                <a:gd name="T63" fmla="*/ 14 h 150"/>
                <a:gd name="T64" fmla="*/ 22 w 150"/>
                <a:gd name="T65" fmla="*/ 22 h 150"/>
                <a:gd name="T66" fmla="*/ 12 w 150"/>
                <a:gd name="T67" fmla="*/ 34 h 150"/>
                <a:gd name="T68" fmla="*/ 6 w 150"/>
                <a:gd name="T69" fmla="*/ 46 h 150"/>
                <a:gd name="T70" fmla="*/ 2 w 150"/>
                <a:gd name="T71" fmla="*/ 60 h 150"/>
                <a:gd name="T72" fmla="*/ 0 w 150"/>
                <a:gd name="T73" fmla="*/ 76 h 150"/>
                <a:gd name="T74" fmla="*/ 0 w 150"/>
                <a:gd name="T75" fmla="*/ 7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50">
                  <a:moveTo>
                    <a:pt x="0" y="76"/>
                  </a:moveTo>
                  <a:lnTo>
                    <a:pt x="0" y="76"/>
                  </a:lnTo>
                  <a:lnTo>
                    <a:pt x="2" y="90"/>
                  </a:lnTo>
                  <a:lnTo>
                    <a:pt x="6" y="104"/>
                  </a:lnTo>
                  <a:lnTo>
                    <a:pt x="12" y="118"/>
                  </a:lnTo>
                  <a:lnTo>
                    <a:pt x="22" y="128"/>
                  </a:lnTo>
                  <a:lnTo>
                    <a:pt x="34" y="138"/>
                  </a:lnTo>
                  <a:lnTo>
                    <a:pt x="46" y="144"/>
                  </a:lnTo>
                  <a:lnTo>
                    <a:pt x="60" y="148"/>
                  </a:lnTo>
                  <a:lnTo>
                    <a:pt x="74" y="150"/>
                  </a:lnTo>
                  <a:lnTo>
                    <a:pt x="74" y="150"/>
                  </a:lnTo>
                  <a:lnTo>
                    <a:pt x="90" y="148"/>
                  </a:lnTo>
                  <a:lnTo>
                    <a:pt x="104" y="144"/>
                  </a:lnTo>
                  <a:lnTo>
                    <a:pt x="116" y="138"/>
                  </a:lnTo>
                  <a:lnTo>
                    <a:pt x="128" y="128"/>
                  </a:lnTo>
                  <a:lnTo>
                    <a:pt x="136" y="118"/>
                  </a:lnTo>
                  <a:lnTo>
                    <a:pt x="144" y="104"/>
                  </a:lnTo>
                  <a:lnTo>
                    <a:pt x="148" y="90"/>
                  </a:lnTo>
                  <a:lnTo>
                    <a:pt x="150" y="76"/>
                  </a:lnTo>
                  <a:lnTo>
                    <a:pt x="150" y="76"/>
                  </a:lnTo>
                  <a:lnTo>
                    <a:pt x="148" y="60"/>
                  </a:lnTo>
                  <a:lnTo>
                    <a:pt x="144" y="46"/>
                  </a:lnTo>
                  <a:lnTo>
                    <a:pt x="136" y="34"/>
                  </a:lnTo>
                  <a:lnTo>
                    <a:pt x="128" y="22"/>
                  </a:lnTo>
                  <a:lnTo>
                    <a:pt x="116" y="14"/>
                  </a:lnTo>
                  <a:lnTo>
                    <a:pt x="104" y="6"/>
                  </a:lnTo>
                  <a:lnTo>
                    <a:pt x="90" y="2"/>
                  </a:lnTo>
                  <a:lnTo>
                    <a:pt x="74" y="0"/>
                  </a:lnTo>
                  <a:lnTo>
                    <a:pt x="74" y="0"/>
                  </a:lnTo>
                  <a:lnTo>
                    <a:pt x="60" y="2"/>
                  </a:lnTo>
                  <a:lnTo>
                    <a:pt x="46" y="6"/>
                  </a:lnTo>
                  <a:lnTo>
                    <a:pt x="34" y="14"/>
                  </a:lnTo>
                  <a:lnTo>
                    <a:pt x="22" y="22"/>
                  </a:lnTo>
                  <a:lnTo>
                    <a:pt x="12" y="34"/>
                  </a:lnTo>
                  <a:lnTo>
                    <a:pt x="6" y="46"/>
                  </a:lnTo>
                  <a:lnTo>
                    <a:pt x="2" y="60"/>
                  </a:lnTo>
                  <a:lnTo>
                    <a:pt x="0" y="76"/>
                  </a:lnTo>
                  <a:lnTo>
                    <a:pt x="0"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29"/>
            <p:cNvSpPr>
              <a:spLocks noEditPoints="1"/>
            </p:cNvSpPr>
            <p:nvPr/>
          </p:nvSpPr>
          <p:spPr bwMode="auto">
            <a:xfrm>
              <a:off x="22122545" y="4381500"/>
              <a:ext cx="914400" cy="901700"/>
            </a:xfrm>
            <a:custGeom>
              <a:avLst/>
              <a:gdLst>
                <a:gd name="T0" fmla="*/ 104 w 576"/>
                <a:gd name="T1" fmla="*/ 414 h 568"/>
                <a:gd name="T2" fmla="*/ 74 w 576"/>
                <a:gd name="T3" fmla="*/ 470 h 568"/>
                <a:gd name="T4" fmla="*/ 106 w 576"/>
                <a:gd name="T5" fmla="*/ 502 h 568"/>
                <a:gd name="T6" fmla="*/ 172 w 576"/>
                <a:gd name="T7" fmla="*/ 484 h 568"/>
                <a:gd name="T8" fmla="*/ 194 w 576"/>
                <a:gd name="T9" fmla="*/ 488 h 568"/>
                <a:gd name="T10" fmla="*/ 196 w 576"/>
                <a:gd name="T11" fmla="*/ 552 h 568"/>
                <a:gd name="T12" fmla="*/ 242 w 576"/>
                <a:gd name="T13" fmla="*/ 564 h 568"/>
                <a:gd name="T14" fmla="*/ 288 w 576"/>
                <a:gd name="T15" fmla="*/ 568 h 568"/>
                <a:gd name="T16" fmla="*/ 288 w 576"/>
                <a:gd name="T17" fmla="*/ 508 h 568"/>
                <a:gd name="T18" fmla="*/ 334 w 576"/>
                <a:gd name="T19" fmla="*/ 510 h 568"/>
                <a:gd name="T20" fmla="*/ 366 w 576"/>
                <a:gd name="T21" fmla="*/ 558 h 568"/>
                <a:gd name="T22" fmla="*/ 432 w 576"/>
                <a:gd name="T23" fmla="*/ 530 h 568"/>
                <a:gd name="T24" fmla="*/ 402 w 576"/>
                <a:gd name="T25" fmla="*/ 478 h 568"/>
                <a:gd name="T26" fmla="*/ 442 w 576"/>
                <a:gd name="T27" fmla="*/ 458 h 568"/>
                <a:gd name="T28" fmla="*/ 494 w 576"/>
                <a:gd name="T29" fmla="*/ 482 h 568"/>
                <a:gd name="T30" fmla="*/ 536 w 576"/>
                <a:gd name="T31" fmla="*/ 426 h 568"/>
                <a:gd name="T32" fmla="*/ 484 w 576"/>
                <a:gd name="T33" fmla="*/ 396 h 568"/>
                <a:gd name="T34" fmla="*/ 510 w 576"/>
                <a:gd name="T35" fmla="*/ 358 h 568"/>
                <a:gd name="T36" fmla="*/ 566 w 576"/>
                <a:gd name="T37" fmla="*/ 352 h 568"/>
                <a:gd name="T38" fmla="*/ 576 w 576"/>
                <a:gd name="T39" fmla="*/ 282 h 568"/>
                <a:gd name="T40" fmla="*/ 516 w 576"/>
                <a:gd name="T41" fmla="*/ 280 h 568"/>
                <a:gd name="T42" fmla="*/ 510 w 576"/>
                <a:gd name="T43" fmla="*/ 238 h 568"/>
                <a:gd name="T44" fmla="*/ 570 w 576"/>
                <a:gd name="T45" fmla="*/ 226 h 568"/>
                <a:gd name="T46" fmla="*/ 548 w 576"/>
                <a:gd name="T47" fmla="*/ 160 h 568"/>
                <a:gd name="T48" fmla="*/ 484 w 576"/>
                <a:gd name="T49" fmla="*/ 168 h 568"/>
                <a:gd name="T50" fmla="*/ 460 w 576"/>
                <a:gd name="T51" fmla="*/ 134 h 568"/>
                <a:gd name="T52" fmla="*/ 504 w 576"/>
                <a:gd name="T53" fmla="*/ 94 h 568"/>
                <a:gd name="T54" fmla="*/ 452 w 576"/>
                <a:gd name="T55" fmla="*/ 46 h 568"/>
                <a:gd name="T56" fmla="*/ 402 w 576"/>
                <a:gd name="T57" fmla="*/ 86 h 568"/>
                <a:gd name="T58" fmla="*/ 362 w 576"/>
                <a:gd name="T59" fmla="*/ 68 h 568"/>
                <a:gd name="T60" fmla="*/ 382 w 576"/>
                <a:gd name="T61" fmla="*/ 14 h 568"/>
                <a:gd name="T62" fmla="*/ 312 w 576"/>
                <a:gd name="T63" fmla="*/ 0 h 568"/>
                <a:gd name="T64" fmla="*/ 288 w 576"/>
                <a:gd name="T65" fmla="*/ 48 h 568"/>
                <a:gd name="T66" fmla="*/ 266 w 576"/>
                <a:gd name="T67" fmla="*/ 56 h 568"/>
                <a:gd name="T68" fmla="*/ 234 w 576"/>
                <a:gd name="T69" fmla="*/ 2 h 568"/>
                <a:gd name="T70" fmla="*/ 188 w 576"/>
                <a:gd name="T71" fmla="*/ 14 h 568"/>
                <a:gd name="T72" fmla="*/ 172 w 576"/>
                <a:gd name="T73" fmla="*/ 80 h 568"/>
                <a:gd name="T74" fmla="*/ 156 w 576"/>
                <a:gd name="T75" fmla="*/ 98 h 568"/>
                <a:gd name="T76" fmla="*/ 100 w 576"/>
                <a:gd name="T77" fmla="*/ 66 h 568"/>
                <a:gd name="T78" fmla="*/ 68 w 576"/>
                <a:gd name="T79" fmla="*/ 100 h 568"/>
                <a:gd name="T80" fmla="*/ 86 w 576"/>
                <a:gd name="T81" fmla="*/ 166 h 568"/>
                <a:gd name="T82" fmla="*/ 82 w 576"/>
                <a:gd name="T83" fmla="*/ 188 h 568"/>
                <a:gd name="T84" fmla="*/ 16 w 576"/>
                <a:gd name="T85" fmla="*/ 190 h 568"/>
                <a:gd name="T86" fmla="*/ 4 w 576"/>
                <a:gd name="T87" fmla="*/ 234 h 568"/>
                <a:gd name="T88" fmla="*/ 0 w 576"/>
                <a:gd name="T89" fmla="*/ 282 h 568"/>
                <a:gd name="T90" fmla="*/ 62 w 576"/>
                <a:gd name="T91" fmla="*/ 282 h 568"/>
                <a:gd name="T92" fmla="*/ 60 w 576"/>
                <a:gd name="T93" fmla="*/ 326 h 568"/>
                <a:gd name="T94" fmla="*/ 14 w 576"/>
                <a:gd name="T95" fmla="*/ 360 h 568"/>
                <a:gd name="T96" fmla="*/ 42 w 576"/>
                <a:gd name="T97" fmla="*/ 426 h 568"/>
                <a:gd name="T98" fmla="*/ 402 w 576"/>
                <a:gd name="T99" fmla="*/ 282 h 568"/>
                <a:gd name="T100" fmla="*/ 392 w 576"/>
                <a:gd name="T101" fmla="*/ 326 h 568"/>
                <a:gd name="T102" fmla="*/ 352 w 576"/>
                <a:gd name="T103" fmla="*/ 376 h 568"/>
                <a:gd name="T104" fmla="*/ 288 w 576"/>
                <a:gd name="T105" fmla="*/ 394 h 568"/>
                <a:gd name="T106" fmla="*/ 244 w 576"/>
                <a:gd name="T107" fmla="*/ 386 h 568"/>
                <a:gd name="T108" fmla="*/ 196 w 576"/>
                <a:gd name="T109" fmla="*/ 344 h 568"/>
                <a:gd name="T110" fmla="*/ 176 w 576"/>
                <a:gd name="T111" fmla="*/ 282 h 568"/>
                <a:gd name="T112" fmla="*/ 184 w 576"/>
                <a:gd name="T113" fmla="*/ 238 h 568"/>
                <a:gd name="T114" fmla="*/ 226 w 576"/>
                <a:gd name="T115" fmla="*/ 188 h 568"/>
                <a:gd name="T116" fmla="*/ 288 w 576"/>
                <a:gd name="T117" fmla="*/ 170 h 568"/>
                <a:gd name="T118" fmla="*/ 332 w 576"/>
                <a:gd name="T119" fmla="*/ 178 h 568"/>
                <a:gd name="T120" fmla="*/ 382 w 576"/>
                <a:gd name="T121" fmla="*/ 220 h 568"/>
                <a:gd name="T122" fmla="*/ 402 w 576"/>
                <a:gd name="T123" fmla="*/ 28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6" h="568">
                  <a:moveTo>
                    <a:pt x="92" y="396"/>
                  </a:moveTo>
                  <a:lnTo>
                    <a:pt x="92" y="396"/>
                  </a:lnTo>
                  <a:lnTo>
                    <a:pt x="104" y="414"/>
                  </a:lnTo>
                  <a:lnTo>
                    <a:pt x="118" y="430"/>
                  </a:lnTo>
                  <a:lnTo>
                    <a:pt x="112" y="436"/>
                  </a:lnTo>
                  <a:lnTo>
                    <a:pt x="74" y="470"/>
                  </a:lnTo>
                  <a:lnTo>
                    <a:pt x="74" y="470"/>
                  </a:lnTo>
                  <a:lnTo>
                    <a:pt x="90" y="488"/>
                  </a:lnTo>
                  <a:lnTo>
                    <a:pt x="106" y="502"/>
                  </a:lnTo>
                  <a:lnTo>
                    <a:pt x="126" y="518"/>
                  </a:lnTo>
                  <a:lnTo>
                    <a:pt x="146" y="530"/>
                  </a:lnTo>
                  <a:lnTo>
                    <a:pt x="172" y="484"/>
                  </a:lnTo>
                  <a:lnTo>
                    <a:pt x="176" y="478"/>
                  </a:lnTo>
                  <a:lnTo>
                    <a:pt x="176" y="478"/>
                  </a:lnTo>
                  <a:lnTo>
                    <a:pt x="194" y="488"/>
                  </a:lnTo>
                  <a:lnTo>
                    <a:pt x="216" y="496"/>
                  </a:lnTo>
                  <a:lnTo>
                    <a:pt x="214" y="502"/>
                  </a:lnTo>
                  <a:lnTo>
                    <a:pt x="196" y="552"/>
                  </a:lnTo>
                  <a:lnTo>
                    <a:pt x="196" y="552"/>
                  </a:lnTo>
                  <a:lnTo>
                    <a:pt x="218" y="560"/>
                  </a:lnTo>
                  <a:lnTo>
                    <a:pt x="242" y="564"/>
                  </a:lnTo>
                  <a:lnTo>
                    <a:pt x="264" y="568"/>
                  </a:lnTo>
                  <a:lnTo>
                    <a:pt x="288" y="568"/>
                  </a:lnTo>
                  <a:lnTo>
                    <a:pt x="288" y="568"/>
                  </a:lnTo>
                  <a:lnTo>
                    <a:pt x="288" y="516"/>
                  </a:lnTo>
                  <a:lnTo>
                    <a:pt x="288" y="508"/>
                  </a:lnTo>
                  <a:lnTo>
                    <a:pt x="288" y="508"/>
                  </a:lnTo>
                  <a:lnTo>
                    <a:pt x="312" y="508"/>
                  </a:lnTo>
                  <a:lnTo>
                    <a:pt x="332" y="504"/>
                  </a:lnTo>
                  <a:lnTo>
                    <a:pt x="334" y="510"/>
                  </a:lnTo>
                  <a:lnTo>
                    <a:pt x="344" y="562"/>
                  </a:lnTo>
                  <a:lnTo>
                    <a:pt x="344" y="562"/>
                  </a:lnTo>
                  <a:lnTo>
                    <a:pt x="366" y="558"/>
                  </a:lnTo>
                  <a:lnTo>
                    <a:pt x="388" y="550"/>
                  </a:lnTo>
                  <a:lnTo>
                    <a:pt x="410" y="540"/>
                  </a:lnTo>
                  <a:lnTo>
                    <a:pt x="432" y="530"/>
                  </a:lnTo>
                  <a:lnTo>
                    <a:pt x="406" y="484"/>
                  </a:lnTo>
                  <a:lnTo>
                    <a:pt x="402" y="478"/>
                  </a:lnTo>
                  <a:lnTo>
                    <a:pt x="402" y="478"/>
                  </a:lnTo>
                  <a:lnTo>
                    <a:pt x="420" y="466"/>
                  </a:lnTo>
                  <a:lnTo>
                    <a:pt x="438" y="452"/>
                  </a:lnTo>
                  <a:lnTo>
                    <a:pt x="442" y="458"/>
                  </a:lnTo>
                  <a:lnTo>
                    <a:pt x="476" y="498"/>
                  </a:lnTo>
                  <a:lnTo>
                    <a:pt x="476" y="498"/>
                  </a:lnTo>
                  <a:lnTo>
                    <a:pt x="494" y="482"/>
                  </a:lnTo>
                  <a:lnTo>
                    <a:pt x="510" y="464"/>
                  </a:lnTo>
                  <a:lnTo>
                    <a:pt x="524" y="444"/>
                  </a:lnTo>
                  <a:lnTo>
                    <a:pt x="536" y="426"/>
                  </a:lnTo>
                  <a:lnTo>
                    <a:pt x="490" y="398"/>
                  </a:lnTo>
                  <a:lnTo>
                    <a:pt x="484" y="396"/>
                  </a:lnTo>
                  <a:lnTo>
                    <a:pt x="484" y="396"/>
                  </a:lnTo>
                  <a:lnTo>
                    <a:pt x="494" y="376"/>
                  </a:lnTo>
                  <a:lnTo>
                    <a:pt x="502" y="356"/>
                  </a:lnTo>
                  <a:lnTo>
                    <a:pt x="510" y="358"/>
                  </a:lnTo>
                  <a:lnTo>
                    <a:pt x="560" y="374"/>
                  </a:lnTo>
                  <a:lnTo>
                    <a:pt x="560" y="374"/>
                  </a:lnTo>
                  <a:lnTo>
                    <a:pt x="566" y="352"/>
                  </a:lnTo>
                  <a:lnTo>
                    <a:pt x="572" y="330"/>
                  </a:lnTo>
                  <a:lnTo>
                    <a:pt x="574" y="306"/>
                  </a:lnTo>
                  <a:lnTo>
                    <a:pt x="576" y="282"/>
                  </a:lnTo>
                  <a:lnTo>
                    <a:pt x="576" y="280"/>
                  </a:lnTo>
                  <a:lnTo>
                    <a:pt x="522" y="280"/>
                  </a:lnTo>
                  <a:lnTo>
                    <a:pt x="516" y="280"/>
                  </a:lnTo>
                  <a:lnTo>
                    <a:pt x="516" y="280"/>
                  </a:lnTo>
                  <a:lnTo>
                    <a:pt x="514" y="262"/>
                  </a:lnTo>
                  <a:lnTo>
                    <a:pt x="510" y="238"/>
                  </a:lnTo>
                  <a:lnTo>
                    <a:pt x="518" y="236"/>
                  </a:lnTo>
                  <a:lnTo>
                    <a:pt x="570" y="226"/>
                  </a:lnTo>
                  <a:lnTo>
                    <a:pt x="570" y="226"/>
                  </a:lnTo>
                  <a:lnTo>
                    <a:pt x="564" y="204"/>
                  </a:lnTo>
                  <a:lnTo>
                    <a:pt x="556" y="182"/>
                  </a:lnTo>
                  <a:lnTo>
                    <a:pt x="548" y="160"/>
                  </a:lnTo>
                  <a:lnTo>
                    <a:pt x="536" y="138"/>
                  </a:lnTo>
                  <a:lnTo>
                    <a:pt x="490" y="166"/>
                  </a:lnTo>
                  <a:lnTo>
                    <a:pt x="484" y="168"/>
                  </a:lnTo>
                  <a:lnTo>
                    <a:pt x="484" y="168"/>
                  </a:lnTo>
                  <a:lnTo>
                    <a:pt x="472" y="150"/>
                  </a:lnTo>
                  <a:lnTo>
                    <a:pt x="460" y="134"/>
                  </a:lnTo>
                  <a:lnTo>
                    <a:pt x="464" y="128"/>
                  </a:lnTo>
                  <a:lnTo>
                    <a:pt x="504" y="94"/>
                  </a:lnTo>
                  <a:lnTo>
                    <a:pt x="504" y="94"/>
                  </a:lnTo>
                  <a:lnTo>
                    <a:pt x="488" y="76"/>
                  </a:lnTo>
                  <a:lnTo>
                    <a:pt x="470" y="62"/>
                  </a:lnTo>
                  <a:lnTo>
                    <a:pt x="452" y="46"/>
                  </a:lnTo>
                  <a:lnTo>
                    <a:pt x="432" y="34"/>
                  </a:lnTo>
                  <a:lnTo>
                    <a:pt x="404" y="80"/>
                  </a:lnTo>
                  <a:lnTo>
                    <a:pt x="402" y="86"/>
                  </a:lnTo>
                  <a:lnTo>
                    <a:pt x="402" y="86"/>
                  </a:lnTo>
                  <a:lnTo>
                    <a:pt x="382" y="76"/>
                  </a:lnTo>
                  <a:lnTo>
                    <a:pt x="362" y="68"/>
                  </a:lnTo>
                  <a:lnTo>
                    <a:pt x="364" y="62"/>
                  </a:lnTo>
                  <a:lnTo>
                    <a:pt x="382" y="14"/>
                  </a:lnTo>
                  <a:lnTo>
                    <a:pt x="382" y="14"/>
                  </a:lnTo>
                  <a:lnTo>
                    <a:pt x="358" y="8"/>
                  </a:lnTo>
                  <a:lnTo>
                    <a:pt x="336" y="4"/>
                  </a:lnTo>
                  <a:lnTo>
                    <a:pt x="312" y="0"/>
                  </a:lnTo>
                  <a:lnTo>
                    <a:pt x="288" y="0"/>
                  </a:lnTo>
                  <a:lnTo>
                    <a:pt x="288" y="0"/>
                  </a:lnTo>
                  <a:lnTo>
                    <a:pt x="288" y="48"/>
                  </a:lnTo>
                  <a:lnTo>
                    <a:pt x="288" y="56"/>
                  </a:lnTo>
                  <a:lnTo>
                    <a:pt x="288" y="56"/>
                  </a:lnTo>
                  <a:lnTo>
                    <a:pt x="266" y="56"/>
                  </a:lnTo>
                  <a:lnTo>
                    <a:pt x="246" y="60"/>
                  </a:lnTo>
                  <a:lnTo>
                    <a:pt x="244" y="54"/>
                  </a:lnTo>
                  <a:lnTo>
                    <a:pt x="234" y="2"/>
                  </a:lnTo>
                  <a:lnTo>
                    <a:pt x="234" y="2"/>
                  </a:lnTo>
                  <a:lnTo>
                    <a:pt x="210" y="6"/>
                  </a:lnTo>
                  <a:lnTo>
                    <a:pt x="188" y="14"/>
                  </a:lnTo>
                  <a:lnTo>
                    <a:pt x="166" y="24"/>
                  </a:lnTo>
                  <a:lnTo>
                    <a:pt x="146" y="34"/>
                  </a:lnTo>
                  <a:lnTo>
                    <a:pt x="172" y="80"/>
                  </a:lnTo>
                  <a:lnTo>
                    <a:pt x="176" y="86"/>
                  </a:lnTo>
                  <a:lnTo>
                    <a:pt x="176" y="86"/>
                  </a:lnTo>
                  <a:lnTo>
                    <a:pt x="156" y="98"/>
                  </a:lnTo>
                  <a:lnTo>
                    <a:pt x="140" y="112"/>
                  </a:lnTo>
                  <a:lnTo>
                    <a:pt x="136" y="106"/>
                  </a:lnTo>
                  <a:lnTo>
                    <a:pt x="100" y="66"/>
                  </a:lnTo>
                  <a:lnTo>
                    <a:pt x="100" y="66"/>
                  </a:lnTo>
                  <a:lnTo>
                    <a:pt x="84" y="82"/>
                  </a:lnTo>
                  <a:lnTo>
                    <a:pt x="68" y="100"/>
                  </a:lnTo>
                  <a:lnTo>
                    <a:pt x="54" y="120"/>
                  </a:lnTo>
                  <a:lnTo>
                    <a:pt x="40" y="140"/>
                  </a:lnTo>
                  <a:lnTo>
                    <a:pt x="86" y="166"/>
                  </a:lnTo>
                  <a:lnTo>
                    <a:pt x="92" y="168"/>
                  </a:lnTo>
                  <a:lnTo>
                    <a:pt x="92" y="168"/>
                  </a:lnTo>
                  <a:lnTo>
                    <a:pt x="82" y="188"/>
                  </a:lnTo>
                  <a:lnTo>
                    <a:pt x="74" y="208"/>
                  </a:lnTo>
                  <a:lnTo>
                    <a:pt x="68" y="206"/>
                  </a:lnTo>
                  <a:lnTo>
                    <a:pt x="16" y="190"/>
                  </a:lnTo>
                  <a:lnTo>
                    <a:pt x="16" y="190"/>
                  </a:lnTo>
                  <a:lnTo>
                    <a:pt x="10" y="212"/>
                  </a:lnTo>
                  <a:lnTo>
                    <a:pt x="4" y="234"/>
                  </a:lnTo>
                  <a:lnTo>
                    <a:pt x="2" y="258"/>
                  </a:lnTo>
                  <a:lnTo>
                    <a:pt x="0" y="282"/>
                  </a:lnTo>
                  <a:lnTo>
                    <a:pt x="0" y="282"/>
                  </a:lnTo>
                  <a:lnTo>
                    <a:pt x="54" y="282"/>
                  </a:lnTo>
                  <a:lnTo>
                    <a:pt x="62" y="282"/>
                  </a:lnTo>
                  <a:lnTo>
                    <a:pt x="62" y="282"/>
                  </a:lnTo>
                  <a:lnTo>
                    <a:pt x="62" y="304"/>
                  </a:lnTo>
                  <a:lnTo>
                    <a:pt x="66" y="326"/>
                  </a:lnTo>
                  <a:lnTo>
                    <a:pt x="60" y="326"/>
                  </a:lnTo>
                  <a:lnTo>
                    <a:pt x="8" y="336"/>
                  </a:lnTo>
                  <a:lnTo>
                    <a:pt x="8" y="336"/>
                  </a:lnTo>
                  <a:lnTo>
                    <a:pt x="14" y="360"/>
                  </a:lnTo>
                  <a:lnTo>
                    <a:pt x="20" y="382"/>
                  </a:lnTo>
                  <a:lnTo>
                    <a:pt x="30" y="404"/>
                  </a:lnTo>
                  <a:lnTo>
                    <a:pt x="42" y="426"/>
                  </a:lnTo>
                  <a:lnTo>
                    <a:pt x="86" y="398"/>
                  </a:lnTo>
                  <a:lnTo>
                    <a:pt x="92" y="396"/>
                  </a:lnTo>
                  <a:close/>
                  <a:moveTo>
                    <a:pt x="402" y="282"/>
                  </a:moveTo>
                  <a:lnTo>
                    <a:pt x="402" y="282"/>
                  </a:lnTo>
                  <a:lnTo>
                    <a:pt x="398" y="304"/>
                  </a:lnTo>
                  <a:lnTo>
                    <a:pt x="392" y="326"/>
                  </a:lnTo>
                  <a:lnTo>
                    <a:pt x="382" y="344"/>
                  </a:lnTo>
                  <a:lnTo>
                    <a:pt x="368" y="362"/>
                  </a:lnTo>
                  <a:lnTo>
                    <a:pt x="352" y="376"/>
                  </a:lnTo>
                  <a:lnTo>
                    <a:pt x="332" y="386"/>
                  </a:lnTo>
                  <a:lnTo>
                    <a:pt x="312" y="392"/>
                  </a:lnTo>
                  <a:lnTo>
                    <a:pt x="288" y="394"/>
                  </a:lnTo>
                  <a:lnTo>
                    <a:pt x="288" y="394"/>
                  </a:lnTo>
                  <a:lnTo>
                    <a:pt x="266" y="392"/>
                  </a:lnTo>
                  <a:lnTo>
                    <a:pt x="244" y="386"/>
                  </a:lnTo>
                  <a:lnTo>
                    <a:pt x="226" y="376"/>
                  </a:lnTo>
                  <a:lnTo>
                    <a:pt x="210" y="362"/>
                  </a:lnTo>
                  <a:lnTo>
                    <a:pt x="196" y="344"/>
                  </a:lnTo>
                  <a:lnTo>
                    <a:pt x="184" y="326"/>
                  </a:lnTo>
                  <a:lnTo>
                    <a:pt x="178" y="304"/>
                  </a:lnTo>
                  <a:lnTo>
                    <a:pt x="176" y="282"/>
                  </a:lnTo>
                  <a:lnTo>
                    <a:pt x="176" y="282"/>
                  </a:lnTo>
                  <a:lnTo>
                    <a:pt x="178" y="260"/>
                  </a:lnTo>
                  <a:lnTo>
                    <a:pt x="184" y="238"/>
                  </a:lnTo>
                  <a:lnTo>
                    <a:pt x="196" y="220"/>
                  </a:lnTo>
                  <a:lnTo>
                    <a:pt x="210" y="202"/>
                  </a:lnTo>
                  <a:lnTo>
                    <a:pt x="226" y="188"/>
                  </a:lnTo>
                  <a:lnTo>
                    <a:pt x="244" y="178"/>
                  </a:lnTo>
                  <a:lnTo>
                    <a:pt x="266" y="172"/>
                  </a:lnTo>
                  <a:lnTo>
                    <a:pt x="288" y="170"/>
                  </a:lnTo>
                  <a:lnTo>
                    <a:pt x="288" y="170"/>
                  </a:lnTo>
                  <a:lnTo>
                    <a:pt x="312" y="172"/>
                  </a:lnTo>
                  <a:lnTo>
                    <a:pt x="332" y="178"/>
                  </a:lnTo>
                  <a:lnTo>
                    <a:pt x="352" y="188"/>
                  </a:lnTo>
                  <a:lnTo>
                    <a:pt x="368" y="202"/>
                  </a:lnTo>
                  <a:lnTo>
                    <a:pt x="382" y="220"/>
                  </a:lnTo>
                  <a:lnTo>
                    <a:pt x="392" y="238"/>
                  </a:lnTo>
                  <a:lnTo>
                    <a:pt x="398" y="260"/>
                  </a:lnTo>
                  <a:lnTo>
                    <a:pt x="402" y="282"/>
                  </a:lnTo>
                  <a:lnTo>
                    <a:pt x="402" y="28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30"/>
            <p:cNvSpPr>
              <a:spLocks/>
            </p:cNvSpPr>
            <p:nvPr/>
          </p:nvSpPr>
          <p:spPr bwMode="auto">
            <a:xfrm>
              <a:off x="22490845" y="4740275"/>
              <a:ext cx="177800" cy="177800"/>
            </a:xfrm>
            <a:custGeom>
              <a:avLst/>
              <a:gdLst>
                <a:gd name="T0" fmla="*/ 0 w 112"/>
                <a:gd name="T1" fmla="*/ 56 h 112"/>
                <a:gd name="T2" fmla="*/ 0 w 112"/>
                <a:gd name="T3" fmla="*/ 56 h 112"/>
                <a:gd name="T4" fmla="*/ 2 w 112"/>
                <a:gd name="T5" fmla="*/ 68 h 112"/>
                <a:gd name="T6" fmla="*/ 4 w 112"/>
                <a:gd name="T7" fmla="*/ 78 h 112"/>
                <a:gd name="T8" fmla="*/ 10 w 112"/>
                <a:gd name="T9" fmla="*/ 88 h 112"/>
                <a:gd name="T10" fmla="*/ 16 w 112"/>
                <a:gd name="T11" fmla="*/ 96 h 112"/>
                <a:gd name="T12" fmla="*/ 26 w 112"/>
                <a:gd name="T13" fmla="*/ 102 h 112"/>
                <a:gd name="T14" fmla="*/ 34 w 112"/>
                <a:gd name="T15" fmla="*/ 108 h 112"/>
                <a:gd name="T16" fmla="*/ 46 w 112"/>
                <a:gd name="T17" fmla="*/ 112 h 112"/>
                <a:gd name="T18" fmla="*/ 56 w 112"/>
                <a:gd name="T19" fmla="*/ 112 h 112"/>
                <a:gd name="T20" fmla="*/ 56 w 112"/>
                <a:gd name="T21" fmla="*/ 112 h 112"/>
                <a:gd name="T22" fmla="*/ 68 w 112"/>
                <a:gd name="T23" fmla="*/ 112 h 112"/>
                <a:gd name="T24" fmla="*/ 78 w 112"/>
                <a:gd name="T25" fmla="*/ 108 h 112"/>
                <a:gd name="T26" fmla="*/ 88 w 112"/>
                <a:gd name="T27" fmla="*/ 102 h 112"/>
                <a:gd name="T28" fmla="*/ 96 w 112"/>
                <a:gd name="T29" fmla="*/ 96 h 112"/>
                <a:gd name="T30" fmla="*/ 104 w 112"/>
                <a:gd name="T31" fmla="*/ 88 h 112"/>
                <a:gd name="T32" fmla="*/ 108 w 112"/>
                <a:gd name="T33" fmla="*/ 78 h 112"/>
                <a:gd name="T34" fmla="*/ 112 w 112"/>
                <a:gd name="T35" fmla="*/ 68 h 112"/>
                <a:gd name="T36" fmla="*/ 112 w 112"/>
                <a:gd name="T37" fmla="*/ 56 h 112"/>
                <a:gd name="T38" fmla="*/ 112 w 112"/>
                <a:gd name="T39" fmla="*/ 56 h 112"/>
                <a:gd name="T40" fmla="*/ 112 w 112"/>
                <a:gd name="T41" fmla="*/ 44 h 112"/>
                <a:gd name="T42" fmla="*/ 108 w 112"/>
                <a:gd name="T43" fmla="*/ 34 h 112"/>
                <a:gd name="T44" fmla="*/ 104 w 112"/>
                <a:gd name="T45" fmla="*/ 24 h 112"/>
                <a:gd name="T46" fmla="*/ 96 w 112"/>
                <a:gd name="T47" fmla="*/ 16 h 112"/>
                <a:gd name="T48" fmla="*/ 88 w 112"/>
                <a:gd name="T49" fmla="*/ 10 h 112"/>
                <a:gd name="T50" fmla="*/ 78 w 112"/>
                <a:gd name="T51" fmla="*/ 4 h 112"/>
                <a:gd name="T52" fmla="*/ 68 w 112"/>
                <a:gd name="T53" fmla="*/ 0 h 112"/>
                <a:gd name="T54" fmla="*/ 56 w 112"/>
                <a:gd name="T55" fmla="*/ 0 h 112"/>
                <a:gd name="T56" fmla="*/ 56 w 112"/>
                <a:gd name="T57" fmla="*/ 0 h 112"/>
                <a:gd name="T58" fmla="*/ 46 w 112"/>
                <a:gd name="T59" fmla="*/ 0 h 112"/>
                <a:gd name="T60" fmla="*/ 34 w 112"/>
                <a:gd name="T61" fmla="*/ 4 h 112"/>
                <a:gd name="T62" fmla="*/ 26 w 112"/>
                <a:gd name="T63" fmla="*/ 10 h 112"/>
                <a:gd name="T64" fmla="*/ 16 w 112"/>
                <a:gd name="T65" fmla="*/ 16 h 112"/>
                <a:gd name="T66" fmla="*/ 10 w 112"/>
                <a:gd name="T67" fmla="*/ 24 h 112"/>
                <a:gd name="T68" fmla="*/ 4 w 112"/>
                <a:gd name="T69" fmla="*/ 34 h 112"/>
                <a:gd name="T70" fmla="*/ 2 w 112"/>
                <a:gd name="T71" fmla="*/ 44 h 112"/>
                <a:gd name="T72" fmla="*/ 0 w 112"/>
                <a:gd name="T73" fmla="*/ 56 h 112"/>
                <a:gd name="T74" fmla="*/ 0 w 112"/>
                <a:gd name="T75"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2" h="112">
                  <a:moveTo>
                    <a:pt x="0" y="56"/>
                  </a:moveTo>
                  <a:lnTo>
                    <a:pt x="0" y="56"/>
                  </a:lnTo>
                  <a:lnTo>
                    <a:pt x="2" y="68"/>
                  </a:lnTo>
                  <a:lnTo>
                    <a:pt x="4" y="78"/>
                  </a:lnTo>
                  <a:lnTo>
                    <a:pt x="10" y="88"/>
                  </a:lnTo>
                  <a:lnTo>
                    <a:pt x="16" y="96"/>
                  </a:lnTo>
                  <a:lnTo>
                    <a:pt x="26" y="102"/>
                  </a:lnTo>
                  <a:lnTo>
                    <a:pt x="34" y="108"/>
                  </a:lnTo>
                  <a:lnTo>
                    <a:pt x="46" y="112"/>
                  </a:lnTo>
                  <a:lnTo>
                    <a:pt x="56" y="112"/>
                  </a:lnTo>
                  <a:lnTo>
                    <a:pt x="56" y="112"/>
                  </a:lnTo>
                  <a:lnTo>
                    <a:pt x="68" y="112"/>
                  </a:lnTo>
                  <a:lnTo>
                    <a:pt x="78" y="108"/>
                  </a:lnTo>
                  <a:lnTo>
                    <a:pt x="88" y="102"/>
                  </a:lnTo>
                  <a:lnTo>
                    <a:pt x="96" y="96"/>
                  </a:lnTo>
                  <a:lnTo>
                    <a:pt x="104" y="88"/>
                  </a:lnTo>
                  <a:lnTo>
                    <a:pt x="108" y="78"/>
                  </a:lnTo>
                  <a:lnTo>
                    <a:pt x="112" y="68"/>
                  </a:lnTo>
                  <a:lnTo>
                    <a:pt x="112" y="56"/>
                  </a:lnTo>
                  <a:lnTo>
                    <a:pt x="112" y="56"/>
                  </a:lnTo>
                  <a:lnTo>
                    <a:pt x="112" y="44"/>
                  </a:lnTo>
                  <a:lnTo>
                    <a:pt x="108" y="34"/>
                  </a:lnTo>
                  <a:lnTo>
                    <a:pt x="104" y="24"/>
                  </a:lnTo>
                  <a:lnTo>
                    <a:pt x="96" y="16"/>
                  </a:lnTo>
                  <a:lnTo>
                    <a:pt x="88" y="10"/>
                  </a:lnTo>
                  <a:lnTo>
                    <a:pt x="78" y="4"/>
                  </a:lnTo>
                  <a:lnTo>
                    <a:pt x="68" y="0"/>
                  </a:lnTo>
                  <a:lnTo>
                    <a:pt x="56" y="0"/>
                  </a:lnTo>
                  <a:lnTo>
                    <a:pt x="56" y="0"/>
                  </a:lnTo>
                  <a:lnTo>
                    <a:pt x="46" y="0"/>
                  </a:lnTo>
                  <a:lnTo>
                    <a:pt x="34" y="4"/>
                  </a:lnTo>
                  <a:lnTo>
                    <a:pt x="26" y="10"/>
                  </a:lnTo>
                  <a:lnTo>
                    <a:pt x="16" y="16"/>
                  </a:lnTo>
                  <a:lnTo>
                    <a:pt x="10" y="24"/>
                  </a:lnTo>
                  <a:lnTo>
                    <a:pt x="4" y="34"/>
                  </a:lnTo>
                  <a:lnTo>
                    <a:pt x="2" y="44"/>
                  </a:lnTo>
                  <a:lnTo>
                    <a:pt x="0" y="56"/>
                  </a:lnTo>
                  <a:lnTo>
                    <a:pt x="0" y="5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31"/>
            <p:cNvSpPr>
              <a:spLocks/>
            </p:cNvSpPr>
            <p:nvPr/>
          </p:nvSpPr>
          <p:spPr bwMode="auto">
            <a:xfrm>
              <a:off x="18569720" y="8478838"/>
              <a:ext cx="587375" cy="612775"/>
            </a:xfrm>
            <a:custGeom>
              <a:avLst/>
              <a:gdLst>
                <a:gd name="T0" fmla="*/ 300 w 370"/>
                <a:gd name="T1" fmla="*/ 386 h 386"/>
                <a:gd name="T2" fmla="*/ 300 w 370"/>
                <a:gd name="T3" fmla="*/ 386 h 386"/>
                <a:gd name="T4" fmla="*/ 274 w 370"/>
                <a:gd name="T5" fmla="*/ 382 h 386"/>
                <a:gd name="T6" fmla="*/ 250 w 370"/>
                <a:gd name="T7" fmla="*/ 374 h 386"/>
                <a:gd name="T8" fmla="*/ 226 w 370"/>
                <a:gd name="T9" fmla="*/ 366 h 386"/>
                <a:gd name="T10" fmla="*/ 204 w 370"/>
                <a:gd name="T11" fmla="*/ 356 h 386"/>
                <a:gd name="T12" fmla="*/ 180 w 370"/>
                <a:gd name="T13" fmla="*/ 344 h 386"/>
                <a:gd name="T14" fmla="*/ 158 w 370"/>
                <a:gd name="T15" fmla="*/ 332 h 386"/>
                <a:gd name="T16" fmla="*/ 136 w 370"/>
                <a:gd name="T17" fmla="*/ 316 h 386"/>
                <a:gd name="T18" fmla="*/ 116 w 370"/>
                <a:gd name="T19" fmla="*/ 300 h 386"/>
                <a:gd name="T20" fmla="*/ 116 w 370"/>
                <a:gd name="T21" fmla="*/ 300 h 386"/>
                <a:gd name="T22" fmla="*/ 96 w 370"/>
                <a:gd name="T23" fmla="*/ 282 h 386"/>
                <a:gd name="T24" fmla="*/ 78 w 370"/>
                <a:gd name="T25" fmla="*/ 264 h 386"/>
                <a:gd name="T26" fmla="*/ 60 w 370"/>
                <a:gd name="T27" fmla="*/ 244 h 386"/>
                <a:gd name="T28" fmla="*/ 46 w 370"/>
                <a:gd name="T29" fmla="*/ 222 h 386"/>
                <a:gd name="T30" fmla="*/ 32 w 370"/>
                <a:gd name="T31" fmla="*/ 202 h 386"/>
                <a:gd name="T32" fmla="*/ 20 w 370"/>
                <a:gd name="T33" fmla="*/ 180 h 386"/>
                <a:gd name="T34" fmla="*/ 8 w 370"/>
                <a:gd name="T35" fmla="*/ 156 h 386"/>
                <a:gd name="T36" fmla="*/ 0 w 370"/>
                <a:gd name="T37" fmla="*/ 134 h 386"/>
                <a:gd name="T38" fmla="*/ 0 w 370"/>
                <a:gd name="T39" fmla="*/ 134 h 386"/>
                <a:gd name="T40" fmla="*/ 370 w 370"/>
                <a:gd name="T41" fmla="*/ 0 h 386"/>
                <a:gd name="T42" fmla="*/ 370 w 370"/>
                <a:gd name="T43" fmla="*/ 0 h 386"/>
                <a:gd name="T44" fmla="*/ 370 w 370"/>
                <a:gd name="T45" fmla="*/ 0 h 386"/>
                <a:gd name="T46" fmla="*/ 300 w 370"/>
                <a:gd name="T47"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0" h="386">
                  <a:moveTo>
                    <a:pt x="300" y="386"/>
                  </a:moveTo>
                  <a:lnTo>
                    <a:pt x="300" y="386"/>
                  </a:lnTo>
                  <a:lnTo>
                    <a:pt x="274" y="382"/>
                  </a:lnTo>
                  <a:lnTo>
                    <a:pt x="250" y="374"/>
                  </a:lnTo>
                  <a:lnTo>
                    <a:pt x="226" y="366"/>
                  </a:lnTo>
                  <a:lnTo>
                    <a:pt x="204" y="356"/>
                  </a:lnTo>
                  <a:lnTo>
                    <a:pt x="180" y="344"/>
                  </a:lnTo>
                  <a:lnTo>
                    <a:pt x="158" y="332"/>
                  </a:lnTo>
                  <a:lnTo>
                    <a:pt x="136" y="316"/>
                  </a:lnTo>
                  <a:lnTo>
                    <a:pt x="116" y="300"/>
                  </a:lnTo>
                  <a:lnTo>
                    <a:pt x="116" y="300"/>
                  </a:lnTo>
                  <a:lnTo>
                    <a:pt x="96" y="282"/>
                  </a:lnTo>
                  <a:lnTo>
                    <a:pt x="78" y="264"/>
                  </a:lnTo>
                  <a:lnTo>
                    <a:pt x="60" y="244"/>
                  </a:lnTo>
                  <a:lnTo>
                    <a:pt x="46" y="222"/>
                  </a:lnTo>
                  <a:lnTo>
                    <a:pt x="32" y="202"/>
                  </a:lnTo>
                  <a:lnTo>
                    <a:pt x="20" y="180"/>
                  </a:lnTo>
                  <a:lnTo>
                    <a:pt x="8" y="156"/>
                  </a:lnTo>
                  <a:lnTo>
                    <a:pt x="0" y="134"/>
                  </a:lnTo>
                  <a:lnTo>
                    <a:pt x="0" y="134"/>
                  </a:lnTo>
                  <a:lnTo>
                    <a:pt x="370" y="0"/>
                  </a:lnTo>
                  <a:lnTo>
                    <a:pt x="370" y="0"/>
                  </a:lnTo>
                  <a:lnTo>
                    <a:pt x="370" y="0"/>
                  </a:lnTo>
                  <a:lnTo>
                    <a:pt x="300" y="386"/>
                  </a:lnTo>
                  <a:close/>
                </a:path>
              </a:pathLst>
            </a:custGeom>
            <a:solidFill>
              <a:srgbClr val="43F0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32"/>
            <p:cNvSpPr>
              <a:spLocks/>
            </p:cNvSpPr>
            <p:nvPr/>
          </p:nvSpPr>
          <p:spPr bwMode="auto">
            <a:xfrm>
              <a:off x="18531620" y="8078788"/>
              <a:ext cx="625475" cy="612775"/>
            </a:xfrm>
            <a:custGeom>
              <a:avLst/>
              <a:gdLst>
                <a:gd name="T0" fmla="*/ 24 w 394"/>
                <a:gd name="T1" fmla="*/ 386 h 386"/>
                <a:gd name="T2" fmla="*/ 24 w 394"/>
                <a:gd name="T3" fmla="*/ 386 h 386"/>
                <a:gd name="T4" fmla="*/ 24 w 394"/>
                <a:gd name="T5" fmla="*/ 386 h 386"/>
                <a:gd name="T6" fmla="*/ 16 w 394"/>
                <a:gd name="T7" fmla="*/ 360 h 386"/>
                <a:gd name="T8" fmla="*/ 10 w 394"/>
                <a:gd name="T9" fmla="*/ 336 h 386"/>
                <a:gd name="T10" fmla="*/ 6 w 394"/>
                <a:gd name="T11" fmla="*/ 312 h 386"/>
                <a:gd name="T12" fmla="*/ 2 w 394"/>
                <a:gd name="T13" fmla="*/ 286 h 386"/>
                <a:gd name="T14" fmla="*/ 0 w 394"/>
                <a:gd name="T15" fmla="*/ 262 h 386"/>
                <a:gd name="T16" fmla="*/ 2 w 394"/>
                <a:gd name="T17" fmla="*/ 236 h 386"/>
                <a:gd name="T18" fmla="*/ 2 w 394"/>
                <a:gd name="T19" fmla="*/ 210 h 386"/>
                <a:gd name="T20" fmla="*/ 6 w 394"/>
                <a:gd name="T21" fmla="*/ 186 h 386"/>
                <a:gd name="T22" fmla="*/ 12 w 394"/>
                <a:gd name="T23" fmla="*/ 160 h 386"/>
                <a:gd name="T24" fmla="*/ 18 w 394"/>
                <a:gd name="T25" fmla="*/ 136 h 386"/>
                <a:gd name="T26" fmla="*/ 26 w 394"/>
                <a:gd name="T27" fmla="*/ 112 h 386"/>
                <a:gd name="T28" fmla="*/ 36 w 394"/>
                <a:gd name="T29" fmla="*/ 88 h 386"/>
                <a:gd name="T30" fmla="*/ 48 w 394"/>
                <a:gd name="T31" fmla="*/ 64 h 386"/>
                <a:gd name="T32" fmla="*/ 62 w 394"/>
                <a:gd name="T33" fmla="*/ 42 h 386"/>
                <a:gd name="T34" fmla="*/ 78 w 394"/>
                <a:gd name="T35" fmla="*/ 20 h 386"/>
                <a:gd name="T36" fmla="*/ 94 w 394"/>
                <a:gd name="T37" fmla="*/ 0 h 386"/>
                <a:gd name="T38" fmla="*/ 392 w 394"/>
                <a:gd name="T39" fmla="*/ 252 h 386"/>
                <a:gd name="T40" fmla="*/ 392 w 394"/>
                <a:gd name="T41" fmla="*/ 252 h 386"/>
                <a:gd name="T42" fmla="*/ 394 w 394"/>
                <a:gd name="T43" fmla="*/ 252 h 386"/>
                <a:gd name="T44" fmla="*/ 24 w 394"/>
                <a:gd name="T4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4" h="386">
                  <a:moveTo>
                    <a:pt x="24" y="386"/>
                  </a:moveTo>
                  <a:lnTo>
                    <a:pt x="24" y="386"/>
                  </a:lnTo>
                  <a:lnTo>
                    <a:pt x="24" y="386"/>
                  </a:lnTo>
                  <a:lnTo>
                    <a:pt x="16" y="360"/>
                  </a:lnTo>
                  <a:lnTo>
                    <a:pt x="10" y="336"/>
                  </a:lnTo>
                  <a:lnTo>
                    <a:pt x="6" y="312"/>
                  </a:lnTo>
                  <a:lnTo>
                    <a:pt x="2" y="286"/>
                  </a:lnTo>
                  <a:lnTo>
                    <a:pt x="0" y="262"/>
                  </a:lnTo>
                  <a:lnTo>
                    <a:pt x="2" y="236"/>
                  </a:lnTo>
                  <a:lnTo>
                    <a:pt x="2" y="210"/>
                  </a:lnTo>
                  <a:lnTo>
                    <a:pt x="6" y="186"/>
                  </a:lnTo>
                  <a:lnTo>
                    <a:pt x="12" y="160"/>
                  </a:lnTo>
                  <a:lnTo>
                    <a:pt x="18" y="136"/>
                  </a:lnTo>
                  <a:lnTo>
                    <a:pt x="26" y="112"/>
                  </a:lnTo>
                  <a:lnTo>
                    <a:pt x="36" y="88"/>
                  </a:lnTo>
                  <a:lnTo>
                    <a:pt x="48" y="64"/>
                  </a:lnTo>
                  <a:lnTo>
                    <a:pt x="62" y="42"/>
                  </a:lnTo>
                  <a:lnTo>
                    <a:pt x="78" y="20"/>
                  </a:lnTo>
                  <a:lnTo>
                    <a:pt x="94" y="0"/>
                  </a:lnTo>
                  <a:lnTo>
                    <a:pt x="392" y="252"/>
                  </a:lnTo>
                  <a:lnTo>
                    <a:pt x="392" y="252"/>
                  </a:lnTo>
                  <a:lnTo>
                    <a:pt x="394" y="252"/>
                  </a:lnTo>
                  <a:lnTo>
                    <a:pt x="24" y="386"/>
                  </a:lnTo>
                  <a:close/>
                </a:path>
              </a:pathLst>
            </a:custGeom>
            <a:solidFill>
              <a:srgbClr val="FF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33"/>
            <p:cNvSpPr>
              <a:spLocks/>
            </p:cNvSpPr>
            <p:nvPr/>
          </p:nvSpPr>
          <p:spPr bwMode="auto">
            <a:xfrm>
              <a:off x="19045970" y="8478838"/>
              <a:ext cx="584200" cy="625475"/>
            </a:xfrm>
            <a:custGeom>
              <a:avLst/>
              <a:gdLst>
                <a:gd name="T0" fmla="*/ 0 w 368"/>
                <a:gd name="T1" fmla="*/ 386 h 394"/>
                <a:gd name="T2" fmla="*/ 70 w 368"/>
                <a:gd name="T3" fmla="*/ 0 h 394"/>
                <a:gd name="T4" fmla="*/ 368 w 368"/>
                <a:gd name="T5" fmla="*/ 254 h 394"/>
                <a:gd name="T6" fmla="*/ 368 w 368"/>
                <a:gd name="T7" fmla="*/ 254 h 394"/>
                <a:gd name="T8" fmla="*/ 368 w 368"/>
                <a:gd name="T9" fmla="*/ 254 h 394"/>
                <a:gd name="T10" fmla="*/ 350 w 368"/>
                <a:gd name="T11" fmla="*/ 274 h 394"/>
                <a:gd name="T12" fmla="*/ 332 w 368"/>
                <a:gd name="T13" fmla="*/ 294 h 394"/>
                <a:gd name="T14" fmla="*/ 310 w 368"/>
                <a:gd name="T15" fmla="*/ 310 h 394"/>
                <a:gd name="T16" fmla="*/ 290 w 368"/>
                <a:gd name="T17" fmla="*/ 326 h 394"/>
                <a:gd name="T18" fmla="*/ 268 w 368"/>
                <a:gd name="T19" fmla="*/ 340 h 394"/>
                <a:gd name="T20" fmla="*/ 246 w 368"/>
                <a:gd name="T21" fmla="*/ 352 h 394"/>
                <a:gd name="T22" fmla="*/ 222 w 368"/>
                <a:gd name="T23" fmla="*/ 362 h 394"/>
                <a:gd name="T24" fmla="*/ 198 w 368"/>
                <a:gd name="T25" fmla="*/ 372 h 394"/>
                <a:gd name="T26" fmla="*/ 174 w 368"/>
                <a:gd name="T27" fmla="*/ 378 h 394"/>
                <a:gd name="T28" fmla="*/ 150 w 368"/>
                <a:gd name="T29" fmla="*/ 384 h 394"/>
                <a:gd name="T30" fmla="*/ 124 w 368"/>
                <a:gd name="T31" fmla="*/ 390 h 394"/>
                <a:gd name="T32" fmla="*/ 100 w 368"/>
                <a:gd name="T33" fmla="*/ 392 h 394"/>
                <a:gd name="T34" fmla="*/ 74 w 368"/>
                <a:gd name="T35" fmla="*/ 394 h 394"/>
                <a:gd name="T36" fmla="*/ 50 w 368"/>
                <a:gd name="T37" fmla="*/ 392 h 394"/>
                <a:gd name="T38" fmla="*/ 24 w 368"/>
                <a:gd name="T39" fmla="*/ 390 h 394"/>
                <a:gd name="T40" fmla="*/ 0 w 368"/>
                <a:gd name="T41" fmla="*/ 38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8" h="394">
                  <a:moveTo>
                    <a:pt x="0" y="386"/>
                  </a:moveTo>
                  <a:lnTo>
                    <a:pt x="70" y="0"/>
                  </a:lnTo>
                  <a:lnTo>
                    <a:pt x="368" y="254"/>
                  </a:lnTo>
                  <a:lnTo>
                    <a:pt x="368" y="254"/>
                  </a:lnTo>
                  <a:lnTo>
                    <a:pt x="368" y="254"/>
                  </a:lnTo>
                  <a:lnTo>
                    <a:pt x="350" y="274"/>
                  </a:lnTo>
                  <a:lnTo>
                    <a:pt x="332" y="294"/>
                  </a:lnTo>
                  <a:lnTo>
                    <a:pt x="310" y="310"/>
                  </a:lnTo>
                  <a:lnTo>
                    <a:pt x="290" y="326"/>
                  </a:lnTo>
                  <a:lnTo>
                    <a:pt x="268" y="340"/>
                  </a:lnTo>
                  <a:lnTo>
                    <a:pt x="246" y="352"/>
                  </a:lnTo>
                  <a:lnTo>
                    <a:pt x="222" y="362"/>
                  </a:lnTo>
                  <a:lnTo>
                    <a:pt x="198" y="372"/>
                  </a:lnTo>
                  <a:lnTo>
                    <a:pt x="174" y="378"/>
                  </a:lnTo>
                  <a:lnTo>
                    <a:pt x="150" y="384"/>
                  </a:lnTo>
                  <a:lnTo>
                    <a:pt x="124" y="390"/>
                  </a:lnTo>
                  <a:lnTo>
                    <a:pt x="100" y="392"/>
                  </a:lnTo>
                  <a:lnTo>
                    <a:pt x="74" y="394"/>
                  </a:lnTo>
                  <a:lnTo>
                    <a:pt x="50" y="392"/>
                  </a:lnTo>
                  <a:lnTo>
                    <a:pt x="24" y="390"/>
                  </a:lnTo>
                  <a:lnTo>
                    <a:pt x="0" y="386"/>
                  </a:lnTo>
                  <a:close/>
                </a:path>
              </a:pathLst>
            </a:custGeom>
            <a:solidFill>
              <a:srgbClr val="BD9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34"/>
            <p:cNvSpPr>
              <a:spLocks/>
            </p:cNvSpPr>
            <p:nvPr/>
          </p:nvSpPr>
          <p:spPr bwMode="auto">
            <a:xfrm>
              <a:off x="19045970" y="8478838"/>
              <a:ext cx="584200" cy="625475"/>
            </a:xfrm>
            <a:custGeom>
              <a:avLst/>
              <a:gdLst>
                <a:gd name="T0" fmla="*/ 0 w 368"/>
                <a:gd name="T1" fmla="*/ 386 h 394"/>
                <a:gd name="T2" fmla="*/ 70 w 368"/>
                <a:gd name="T3" fmla="*/ 0 h 394"/>
                <a:gd name="T4" fmla="*/ 368 w 368"/>
                <a:gd name="T5" fmla="*/ 254 h 394"/>
                <a:gd name="T6" fmla="*/ 368 w 368"/>
                <a:gd name="T7" fmla="*/ 254 h 394"/>
                <a:gd name="T8" fmla="*/ 368 w 368"/>
                <a:gd name="T9" fmla="*/ 254 h 394"/>
                <a:gd name="T10" fmla="*/ 350 w 368"/>
                <a:gd name="T11" fmla="*/ 274 h 394"/>
                <a:gd name="T12" fmla="*/ 332 w 368"/>
                <a:gd name="T13" fmla="*/ 294 h 394"/>
                <a:gd name="T14" fmla="*/ 310 w 368"/>
                <a:gd name="T15" fmla="*/ 310 h 394"/>
                <a:gd name="T16" fmla="*/ 290 w 368"/>
                <a:gd name="T17" fmla="*/ 326 h 394"/>
                <a:gd name="T18" fmla="*/ 268 w 368"/>
                <a:gd name="T19" fmla="*/ 340 h 394"/>
                <a:gd name="T20" fmla="*/ 246 w 368"/>
                <a:gd name="T21" fmla="*/ 352 h 394"/>
                <a:gd name="T22" fmla="*/ 222 w 368"/>
                <a:gd name="T23" fmla="*/ 362 h 394"/>
                <a:gd name="T24" fmla="*/ 198 w 368"/>
                <a:gd name="T25" fmla="*/ 372 h 394"/>
                <a:gd name="T26" fmla="*/ 174 w 368"/>
                <a:gd name="T27" fmla="*/ 378 h 394"/>
                <a:gd name="T28" fmla="*/ 150 w 368"/>
                <a:gd name="T29" fmla="*/ 384 h 394"/>
                <a:gd name="T30" fmla="*/ 124 w 368"/>
                <a:gd name="T31" fmla="*/ 390 h 394"/>
                <a:gd name="T32" fmla="*/ 100 w 368"/>
                <a:gd name="T33" fmla="*/ 392 h 394"/>
                <a:gd name="T34" fmla="*/ 74 w 368"/>
                <a:gd name="T35" fmla="*/ 394 h 394"/>
                <a:gd name="T36" fmla="*/ 50 w 368"/>
                <a:gd name="T37" fmla="*/ 392 h 394"/>
                <a:gd name="T38" fmla="*/ 24 w 368"/>
                <a:gd name="T39" fmla="*/ 390 h 394"/>
                <a:gd name="T40" fmla="*/ 0 w 368"/>
                <a:gd name="T41" fmla="*/ 38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8" h="394">
                  <a:moveTo>
                    <a:pt x="0" y="386"/>
                  </a:moveTo>
                  <a:lnTo>
                    <a:pt x="70" y="0"/>
                  </a:lnTo>
                  <a:lnTo>
                    <a:pt x="368" y="254"/>
                  </a:lnTo>
                  <a:lnTo>
                    <a:pt x="368" y="254"/>
                  </a:lnTo>
                  <a:lnTo>
                    <a:pt x="368" y="254"/>
                  </a:lnTo>
                  <a:lnTo>
                    <a:pt x="350" y="274"/>
                  </a:lnTo>
                  <a:lnTo>
                    <a:pt x="332" y="294"/>
                  </a:lnTo>
                  <a:lnTo>
                    <a:pt x="310" y="310"/>
                  </a:lnTo>
                  <a:lnTo>
                    <a:pt x="290" y="326"/>
                  </a:lnTo>
                  <a:lnTo>
                    <a:pt x="268" y="340"/>
                  </a:lnTo>
                  <a:lnTo>
                    <a:pt x="246" y="352"/>
                  </a:lnTo>
                  <a:lnTo>
                    <a:pt x="222" y="362"/>
                  </a:lnTo>
                  <a:lnTo>
                    <a:pt x="198" y="372"/>
                  </a:lnTo>
                  <a:lnTo>
                    <a:pt x="174" y="378"/>
                  </a:lnTo>
                  <a:lnTo>
                    <a:pt x="150" y="384"/>
                  </a:lnTo>
                  <a:lnTo>
                    <a:pt x="124" y="390"/>
                  </a:lnTo>
                  <a:lnTo>
                    <a:pt x="100" y="392"/>
                  </a:lnTo>
                  <a:lnTo>
                    <a:pt x="74" y="394"/>
                  </a:lnTo>
                  <a:lnTo>
                    <a:pt x="50" y="392"/>
                  </a:lnTo>
                  <a:lnTo>
                    <a:pt x="24" y="390"/>
                  </a:lnTo>
                  <a:lnTo>
                    <a:pt x="0" y="3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35"/>
            <p:cNvSpPr>
              <a:spLocks/>
            </p:cNvSpPr>
            <p:nvPr/>
          </p:nvSpPr>
          <p:spPr bwMode="auto">
            <a:xfrm>
              <a:off x="18680845" y="7858125"/>
              <a:ext cx="587375" cy="620713"/>
            </a:xfrm>
            <a:custGeom>
              <a:avLst/>
              <a:gdLst>
                <a:gd name="T0" fmla="*/ 298 w 370"/>
                <a:gd name="T1" fmla="*/ 391 h 391"/>
                <a:gd name="T2" fmla="*/ 0 w 370"/>
                <a:gd name="T3" fmla="*/ 139 h 391"/>
                <a:gd name="T4" fmla="*/ 0 w 370"/>
                <a:gd name="T5" fmla="*/ 137 h 391"/>
                <a:gd name="T6" fmla="*/ 0 w 370"/>
                <a:gd name="T7" fmla="*/ 137 h 391"/>
                <a:gd name="T8" fmla="*/ 18 w 370"/>
                <a:gd name="T9" fmla="*/ 117 h 391"/>
                <a:gd name="T10" fmla="*/ 38 w 370"/>
                <a:gd name="T11" fmla="*/ 99 h 391"/>
                <a:gd name="T12" fmla="*/ 58 w 370"/>
                <a:gd name="T13" fmla="*/ 83 h 391"/>
                <a:gd name="T14" fmla="*/ 78 w 370"/>
                <a:gd name="T15" fmla="*/ 67 h 391"/>
                <a:gd name="T16" fmla="*/ 100 w 370"/>
                <a:gd name="T17" fmla="*/ 53 h 391"/>
                <a:gd name="T18" fmla="*/ 124 w 370"/>
                <a:gd name="T19" fmla="*/ 41 h 391"/>
                <a:gd name="T20" fmla="*/ 146 w 370"/>
                <a:gd name="T21" fmla="*/ 32 h 391"/>
                <a:gd name="T22" fmla="*/ 170 w 370"/>
                <a:gd name="T23" fmla="*/ 22 h 391"/>
                <a:gd name="T24" fmla="*/ 194 w 370"/>
                <a:gd name="T25" fmla="*/ 14 h 391"/>
                <a:gd name="T26" fmla="*/ 218 w 370"/>
                <a:gd name="T27" fmla="*/ 8 h 391"/>
                <a:gd name="T28" fmla="*/ 244 w 370"/>
                <a:gd name="T29" fmla="*/ 4 h 391"/>
                <a:gd name="T30" fmla="*/ 268 w 370"/>
                <a:gd name="T31" fmla="*/ 2 h 391"/>
                <a:gd name="T32" fmla="*/ 294 w 370"/>
                <a:gd name="T33" fmla="*/ 0 h 391"/>
                <a:gd name="T34" fmla="*/ 320 w 370"/>
                <a:gd name="T35" fmla="*/ 0 h 391"/>
                <a:gd name="T36" fmla="*/ 344 w 370"/>
                <a:gd name="T37" fmla="*/ 2 h 391"/>
                <a:gd name="T38" fmla="*/ 370 w 370"/>
                <a:gd name="T39" fmla="*/ 6 h 391"/>
                <a:gd name="T40" fmla="*/ 370 w 370"/>
                <a:gd name="T41" fmla="*/ 6 h 391"/>
                <a:gd name="T42" fmla="*/ 300 w 370"/>
                <a:gd name="T43" fmla="*/ 391 h 391"/>
                <a:gd name="T44" fmla="*/ 300 w 370"/>
                <a:gd name="T45" fmla="*/ 391 h 391"/>
                <a:gd name="T46" fmla="*/ 300 w 370"/>
                <a:gd name="T47" fmla="*/ 391 h 391"/>
                <a:gd name="T48" fmla="*/ 300 w 370"/>
                <a:gd name="T49" fmla="*/ 391 h 391"/>
                <a:gd name="T50" fmla="*/ 298 w 370"/>
                <a:gd name="T51" fmla="*/ 391 h 391"/>
                <a:gd name="T52" fmla="*/ 298 w 370"/>
                <a:gd name="T53"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0" h="391">
                  <a:moveTo>
                    <a:pt x="298" y="391"/>
                  </a:moveTo>
                  <a:lnTo>
                    <a:pt x="0" y="139"/>
                  </a:lnTo>
                  <a:lnTo>
                    <a:pt x="0" y="137"/>
                  </a:lnTo>
                  <a:lnTo>
                    <a:pt x="0" y="137"/>
                  </a:lnTo>
                  <a:lnTo>
                    <a:pt x="18" y="117"/>
                  </a:lnTo>
                  <a:lnTo>
                    <a:pt x="38" y="99"/>
                  </a:lnTo>
                  <a:lnTo>
                    <a:pt x="58" y="83"/>
                  </a:lnTo>
                  <a:lnTo>
                    <a:pt x="78" y="67"/>
                  </a:lnTo>
                  <a:lnTo>
                    <a:pt x="100" y="53"/>
                  </a:lnTo>
                  <a:lnTo>
                    <a:pt x="124" y="41"/>
                  </a:lnTo>
                  <a:lnTo>
                    <a:pt x="146" y="32"/>
                  </a:lnTo>
                  <a:lnTo>
                    <a:pt x="170" y="22"/>
                  </a:lnTo>
                  <a:lnTo>
                    <a:pt x="194" y="14"/>
                  </a:lnTo>
                  <a:lnTo>
                    <a:pt x="218" y="8"/>
                  </a:lnTo>
                  <a:lnTo>
                    <a:pt x="244" y="4"/>
                  </a:lnTo>
                  <a:lnTo>
                    <a:pt x="268" y="2"/>
                  </a:lnTo>
                  <a:lnTo>
                    <a:pt x="294" y="0"/>
                  </a:lnTo>
                  <a:lnTo>
                    <a:pt x="320" y="0"/>
                  </a:lnTo>
                  <a:lnTo>
                    <a:pt x="344" y="2"/>
                  </a:lnTo>
                  <a:lnTo>
                    <a:pt x="370" y="6"/>
                  </a:lnTo>
                  <a:lnTo>
                    <a:pt x="370" y="6"/>
                  </a:lnTo>
                  <a:lnTo>
                    <a:pt x="300" y="391"/>
                  </a:lnTo>
                  <a:lnTo>
                    <a:pt x="300" y="391"/>
                  </a:lnTo>
                  <a:lnTo>
                    <a:pt x="300" y="391"/>
                  </a:lnTo>
                  <a:lnTo>
                    <a:pt x="300" y="391"/>
                  </a:lnTo>
                  <a:lnTo>
                    <a:pt x="298" y="391"/>
                  </a:lnTo>
                  <a:lnTo>
                    <a:pt x="298" y="391"/>
                  </a:lnTo>
                  <a:close/>
                </a:path>
              </a:pathLst>
            </a:custGeom>
            <a:solidFill>
              <a:srgbClr val="FFA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36"/>
            <p:cNvSpPr>
              <a:spLocks/>
            </p:cNvSpPr>
            <p:nvPr/>
          </p:nvSpPr>
          <p:spPr bwMode="auto">
            <a:xfrm>
              <a:off x="19157095" y="8269288"/>
              <a:ext cx="622300" cy="612775"/>
            </a:xfrm>
            <a:custGeom>
              <a:avLst/>
              <a:gdLst>
                <a:gd name="T0" fmla="*/ 0 w 392"/>
                <a:gd name="T1" fmla="*/ 132 h 386"/>
                <a:gd name="T2" fmla="*/ 0 w 392"/>
                <a:gd name="T3" fmla="*/ 132 h 386"/>
                <a:gd name="T4" fmla="*/ 0 w 392"/>
                <a:gd name="T5" fmla="*/ 132 h 386"/>
                <a:gd name="T6" fmla="*/ 0 w 392"/>
                <a:gd name="T7" fmla="*/ 132 h 386"/>
                <a:gd name="T8" fmla="*/ 368 w 392"/>
                <a:gd name="T9" fmla="*/ 0 h 386"/>
                <a:gd name="T10" fmla="*/ 368 w 392"/>
                <a:gd name="T11" fmla="*/ 0 h 386"/>
                <a:gd name="T12" fmla="*/ 376 w 392"/>
                <a:gd name="T13" fmla="*/ 24 h 386"/>
                <a:gd name="T14" fmla="*/ 382 w 392"/>
                <a:gd name="T15" fmla="*/ 50 h 386"/>
                <a:gd name="T16" fmla="*/ 388 w 392"/>
                <a:gd name="T17" fmla="*/ 74 h 386"/>
                <a:gd name="T18" fmla="*/ 390 w 392"/>
                <a:gd name="T19" fmla="*/ 98 h 386"/>
                <a:gd name="T20" fmla="*/ 392 w 392"/>
                <a:gd name="T21" fmla="*/ 124 h 386"/>
                <a:gd name="T22" fmla="*/ 392 w 392"/>
                <a:gd name="T23" fmla="*/ 150 h 386"/>
                <a:gd name="T24" fmla="*/ 390 w 392"/>
                <a:gd name="T25" fmla="*/ 174 h 386"/>
                <a:gd name="T26" fmla="*/ 386 w 392"/>
                <a:gd name="T27" fmla="*/ 200 h 386"/>
                <a:gd name="T28" fmla="*/ 380 w 392"/>
                <a:gd name="T29" fmla="*/ 224 h 386"/>
                <a:gd name="T30" fmla="*/ 374 w 392"/>
                <a:gd name="T31" fmla="*/ 250 h 386"/>
                <a:gd name="T32" fmla="*/ 366 w 392"/>
                <a:gd name="T33" fmla="*/ 274 h 386"/>
                <a:gd name="T34" fmla="*/ 356 w 392"/>
                <a:gd name="T35" fmla="*/ 298 h 386"/>
                <a:gd name="T36" fmla="*/ 344 w 392"/>
                <a:gd name="T37" fmla="*/ 320 h 386"/>
                <a:gd name="T38" fmla="*/ 330 w 392"/>
                <a:gd name="T39" fmla="*/ 344 h 386"/>
                <a:gd name="T40" fmla="*/ 316 w 392"/>
                <a:gd name="T41" fmla="*/ 366 h 386"/>
                <a:gd name="T42" fmla="*/ 298 w 392"/>
                <a:gd name="T43" fmla="*/ 386 h 386"/>
                <a:gd name="T44" fmla="*/ 298 w 392"/>
                <a:gd name="T45" fmla="*/ 386 h 386"/>
                <a:gd name="T46" fmla="*/ 298 w 392"/>
                <a:gd name="T47" fmla="*/ 386 h 386"/>
                <a:gd name="T48" fmla="*/ 0 w 392"/>
                <a:gd name="T49" fmla="*/ 13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2" h="386">
                  <a:moveTo>
                    <a:pt x="0" y="132"/>
                  </a:moveTo>
                  <a:lnTo>
                    <a:pt x="0" y="132"/>
                  </a:lnTo>
                  <a:lnTo>
                    <a:pt x="0" y="132"/>
                  </a:lnTo>
                  <a:lnTo>
                    <a:pt x="0" y="132"/>
                  </a:lnTo>
                  <a:lnTo>
                    <a:pt x="368" y="0"/>
                  </a:lnTo>
                  <a:lnTo>
                    <a:pt x="368" y="0"/>
                  </a:lnTo>
                  <a:lnTo>
                    <a:pt x="376" y="24"/>
                  </a:lnTo>
                  <a:lnTo>
                    <a:pt x="382" y="50"/>
                  </a:lnTo>
                  <a:lnTo>
                    <a:pt x="388" y="74"/>
                  </a:lnTo>
                  <a:lnTo>
                    <a:pt x="390" y="98"/>
                  </a:lnTo>
                  <a:lnTo>
                    <a:pt x="392" y="124"/>
                  </a:lnTo>
                  <a:lnTo>
                    <a:pt x="392" y="150"/>
                  </a:lnTo>
                  <a:lnTo>
                    <a:pt x="390" y="174"/>
                  </a:lnTo>
                  <a:lnTo>
                    <a:pt x="386" y="200"/>
                  </a:lnTo>
                  <a:lnTo>
                    <a:pt x="380" y="224"/>
                  </a:lnTo>
                  <a:lnTo>
                    <a:pt x="374" y="250"/>
                  </a:lnTo>
                  <a:lnTo>
                    <a:pt x="366" y="274"/>
                  </a:lnTo>
                  <a:lnTo>
                    <a:pt x="356" y="298"/>
                  </a:lnTo>
                  <a:lnTo>
                    <a:pt x="344" y="320"/>
                  </a:lnTo>
                  <a:lnTo>
                    <a:pt x="330" y="344"/>
                  </a:lnTo>
                  <a:lnTo>
                    <a:pt x="316" y="366"/>
                  </a:lnTo>
                  <a:lnTo>
                    <a:pt x="298" y="386"/>
                  </a:lnTo>
                  <a:lnTo>
                    <a:pt x="298" y="386"/>
                  </a:lnTo>
                  <a:lnTo>
                    <a:pt x="298" y="386"/>
                  </a:lnTo>
                  <a:lnTo>
                    <a:pt x="0" y="132"/>
                  </a:lnTo>
                  <a:close/>
                </a:path>
              </a:pathLst>
            </a:custGeom>
            <a:solidFill>
              <a:srgbClr val="513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37"/>
            <p:cNvSpPr>
              <a:spLocks/>
            </p:cNvSpPr>
            <p:nvPr/>
          </p:nvSpPr>
          <p:spPr bwMode="auto">
            <a:xfrm>
              <a:off x="19157095" y="8269288"/>
              <a:ext cx="622300" cy="612775"/>
            </a:xfrm>
            <a:custGeom>
              <a:avLst/>
              <a:gdLst>
                <a:gd name="T0" fmla="*/ 0 w 392"/>
                <a:gd name="T1" fmla="*/ 132 h 386"/>
                <a:gd name="T2" fmla="*/ 0 w 392"/>
                <a:gd name="T3" fmla="*/ 132 h 386"/>
                <a:gd name="T4" fmla="*/ 0 w 392"/>
                <a:gd name="T5" fmla="*/ 132 h 386"/>
                <a:gd name="T6" fmla="*/ 0 w 392"/>
                <a:gd name="T7" fmla="*/ 132 h 386"/>
                <a:gd name="T8" fmla="*/ 368 w 392"/>
                <a:gd name="T9" fmla="*/ 0 h 386"/>
                <a:gd name="T10" fmla="*/ 368 w 392"/>
                <a:gd name="T11" fmla="*/ 0 h 386"/>
                <a:gd name="T12" fmla="*/ 376 w 392"/>
                <a:gd name="T13" fmla="*/ 24 h 386"/>
                <a:gd name="T14" fmla="*/ 382 w 392"/>
                <a:gd name="T15" fmla="*/ 50 h 386"/>
                <a:gd name="T16" fmla="*/ 388 w 392"/>
                <a:gd name="T17" fmla="*/ 74 h 386"/>
                <a:gd name="T18" fmla="*/ 390 w 392"/>
                <a:gd name="T19" fmla="*/ 98 h 386"/>
                <a:gd name="T20" fmla="*/ 392 w 392"/>
                <a:gd name="T21" fmla="*/ 124 h 386"/>
                <a:gd name="T22" fmla="*/ 392 w 392"/>
                <a:gd name="T23" fmla="*/ 150 h 386"/>
                <a:gd name="T24" fmla="*/ 390 w 392"/>
                <a:gd name="T25" fmla="*/ 174 h 386"/>
                <a:gd name="T26" fmla="*/ 386 w 392"/>
                <a:gd name="T27" fmla="*/ 200 h 386"/>
                <a:gd name="T28" fmla="*/ 380 w 392"/>
                <a:gd name="T29" fmla="*/ 224 h 386"/>
                <a:gd name="T30" fmla="*/ 374 w 392"/>
                <a:gd name="T31" fmla="*/ 250 h 386"/>
                <a:gd name="T32" fmla="*/ 366 w 392"/>
                <a:gd name="T33" fmla="*/ 274 h 386"/>
                <a:gd name="T34" fmla="*/ 356 w 392"/>
                <a:gd name="T35" fmla="*/ 298 h 386"/>
                <a:gd name="T36" fmla="*/ 344 w 392"/>
                <a:gd name="T37" fmla="*/ 320 h 386"/>
                <a:gd name="T38" fmla="*/ 330 w 392"/>
                <a:gd name="T39" fmla="*/ 344 h 386"/>
                <a:gd name="T40" fmla="*/ 316 w 392"/>
                <a:gd name="T41" fmla="*/ 366 h 386"/>
                <a:gd name="T42" fmla="*/ 298 w 392"/>
                <a:gd name="T43" fmla="*/ 386 h 386"/>
                <a:gd name="T44" fmla="*/ 298 w 392"/>
                <a:gd name="T45" fmla="*/ 386 h 386"/>
                <a:gd name="T46" fmla="*/ 298 w 392"/>
                <a:gd name="T47" fmla="*/ 386 h 386"/>
                <a:gd name="T48" fmla="*/ 0 w 392"/>
                <a:gd name="T49" fmla="*/ 13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2" h="386">
                  <a:moveTo>
                    <a:pt x="0" y="132"/>
                  </a:moveTo>
                  <a:lnTo>
                    <a:pt x="0" y="132"/>
                  </a:lnTo>
                  <a:lnTo>
                    <a:pt x="0" y="132"/>
                  </a:lnTo>
                  <a:lnTo>
                    <a:pt x="0" y="132"/>
                  </a:lnTo>
                  <a:lnTo>
                    <a:pt x="368" y="0"/>
                  </a:lnTo>
                  <a:lnTo>
                    <a:pt x="368" y="0"/>
                  </a:lnTo>
                  <a:lnTo>
                    <a:pt x="376" y="24"/>
                  </a:lnTo>
                  <a:lnTo>
                    <a:pt x="382" y="50"/>
                  </a:lnTo>
                  <a:lnTo>
                    <a:pt x="388" y="74"/>
                  </a:lnTo>
                  <a:lnTo>
                    <a:pt x="390" y="98"/>
                  </a:lnTo>
                  <a:lnTo>
                    <a:pt x="392" y="124"/>
                  </a:lnTo>
                  <a:lnTo>
                    <a:pt x="392" y="150"/>
                  </a:lnTo>
                  <a:lnTo>
                    <a:pt x="390" y="174"/>
                  </a:lnTo>
                  <a:lnTo>
                    <a:pt x="386" y="200"/>
                  </a:lnTo>
                  <a:lnTo>
                    <a:pt x="380" y="224"/>
                  </a:lnTo>
                  <a:lnTo>
                    <a:pt x="374" y="250"/>
                  </a:lnTo>
                  <a:lnTo>
                    <a:pt x="366" y="274"/>
                  </a:lnTo>
                  <a:lnTo>
                    <a:pt x="356" y="298"/>
                  </a:lnTo>
                  <a:lnTo>
                    <a:pt x="344" y="320"/>
                  </a:lnTo>
                  <a:lnTo>
                    <a:pt x="330" y="344"/>
                  </a:lnTo>
                  <a:lnTo>
                    <a:pt x="316" y="366"/>
                  </a:lnTo>
                  <a:lnTo>
                    <a:pt x="298" y="386"/>
                  </a:lnTo>
                  <a:lnTo>
                    <a:pt x="298" y="386"/>
                  </a:lnTo>
                  <a:lnTo>
                    <a:pt x="298" y="386"/>
                  </a:lnTo>
                  <a:lnTo>
                    <a:pt x="0"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38"/>
            <p:cNvSpPr>
              <a:spLocks/>
            </p:cNvSpPr>
            <p:nvPr/>
          </p:nvSpPr>
          <p:spPr bwMode="auto">
            <a:xfrm>
              <a:off x="19157095" y="7867650"/>
              <a:ext cx="584200" cy="611188"/>
            </a:xfrm>
            <a:custGeom>
              <a:avLst/>
              <a:gdLst>
                <a:gd name="T0" fmla="*/ 368 w 368"/>
                <a:gd name="T1" fmla="*/ 253 h 385"/>
                <a:gd name="T2" fmla="*/ 0 w 368"/>
                <a:gd name="T3" fmla="*/ 385 h 385"/>
                <a:gd name="T4" fmla="*/ 70 w 368"/>
                <a:gd name="T5" fmla="*/ 0 h 385"/>
                <a:gd name="T6" fmla="*/ 70 w 368"/>
                <a:gd name="T7" fmla="*/ 0 h 385"/>
                <a:gd name="T8" fmla="*/ 70 w 368"/>
                <a:gd name="T9" fmla="*/ 0 h 385"/>
                <a:gd name="T10" fmla="*/ 94 w 368"/>
                <a:gd name="T11" fmla="*/ 6 h 385"/>
                <a:gd name="T12" fmla="*/ 118 w 368"/>
                <a:gd name="T13" fmla="*/ 12 h 385"/>
                <a:gd name="T14" fmla="*/ 142 w 368"/>
                <a:gd name="T15" fmla="*/ 20 h 385"/>
                <a:gd name="T16" fmla="*/ 166 w 368"/>
                <a:gd name="T17" fmla="*/ 31 h 385"/>
                <a:gd name="T18" fmla="*/ 188 w 368"/>
                <a:gd name="T19" fmla="*/ 41 h 385"/>
                <a:gd name="T20" fmla="*/ 210 w 368"/>
                <a:gd name="T21" fmla="*/ 55 h 385"/>
                <a:gd name="T22" fmla="*/ 232 w 368"/>
                <a:gd name="T23" fmla="*/ 69 h 385"/>
                <a:gd name="T24" fmla="*/ 254 w 368"/>
                <a:gd name="T25" fmla="*/ 87 h 385"/>
                <a:gd name="T26" fmla="*/ 254 w 368"/>
                <a:gd name="T27" fmla="*/ 87 h 385"/>
                <a:gd name="T28" fmla="*/ 272 w 368"/>
                <a:gd name="T29" fmla="*/ 105 h 385"/>
                <a:gd name="T30" fmla="*/ 292 w 368"/>
                <a:gd name="T31" fmla="*/ 123 h 385"/>
                <a:gd name="T32" fmla="*/ 308 w 368"/>
                <a:gd name="T33" fmla="*/ 143 h 385"/>
                <a:gd name="T34" fmla="*/ 324 w 368"/>
                <a:gd name="T35" fmla="*/ 163 h 385"/>
                <a:gd name="T36" fmla="*/ 336 w 368"/>
                <a:gd name="T37" fmla="*/ 185 h 385"/>
                <a:gd name="T38" fmla="*/ 350 w 368"/>
                <a:gd name="T39" fmla="*/ 207 h 385"/>
                <a:gd name="T40" fmla="*/ 360 w 368"/>
                <a:gd name="T41" fmla="*/ 231 h 385"/>
                <a:gd name="T42" fmla="*/ 368 w 368"/>
                <a:gd name="T43" fmla="*/ 253 h 385"/>
                <a:gd name="T44" fmla="*/ 368 w 368"/>
                <a:gd name="T45" fmla="*/ 25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8" h="385">
                  <a:moveTo>
                    <a:pt x="368" y="253"/>
                  </a:moveTo>
                  <a:lnTo>
                    <a:pt x="0" y="385"/>
                  </a:lnTo>
                  <a:lnTo>
                    <a:pt x="70" y="0"/>
                  </a:lnTo>
                  <a:lnTo>
                    <a:pt x="70" y="0"/>
                  </a:lnTo>
                  <a:lnTo>
                    <a:pt x="70" y="0"/>
                  </a:lnTo>
                  <a:lnTo>
                    <a:pt x="94" y="6"/>
                  </a:lnTo>
                  <a:lnTo>
                    <a:pt x="118" y="12"/>
                  </a:lnTo>
                  <a:lnTo>
                    <a:pt x="142" y="20"/>
                  </a:lnTo>
                  <a:lnTo>
                    <a:pt x="166" y="31"/>
                  </a:lnTo>
                  <a:lnTo>
                    <a:pt x="188" y="41"/>
                  </a:lnTo>
                  <a:lnTo>
                    <a:pt x="210" y="55"/>
                  </a:lnTo>
                  <a:lnTo>
                    <a:pt x="232" y="69"/>
                  </a:lnTo>
                  <a:lnTo>
                    <a:pt x="254" y="87"/>
                  </a:lnTo>
                  <a:lnTo>
                    <a:pt x="254" y="87"/>
                  </a:lnTo>
                  <a:lnTo>
                    <a:pt x="272" y="105"/>
                  </a:lnTo>
                  <a:lnTo>
                    <a:pt x="292" y="123"/>
                  </a:lnTo>
                  <a:lnTo>
                    <a:pt x="308" y="143"/>
                  </a:lnTo>
                  <a:lnTo>
                    <a:pt x="324" y="163"/>
                  </a:lnTo>
                  <a:lnTo>
                    <a:pt x="336" y="185"/>
                  </a:lnTo>
                  <a:lnTo>
                    <a:pt x="350" y="207"/>
                  </a:lnTo>
                  <a:lnTo>
                    <a:pt x="360" y="231"/>
                  </a:lnTo>
                  <a:lnTo>
                    <a:pt x="368" y="253"/>
                  </a:lnTo>
                  <a:lnTo>
                    <a:pt x="368" y="253"/>
                  </a:lnTo>
                  <a:close/>
                </a:path>
              </a:pathLst>
            </a:custGeom>
            <a:solidFill>
              <a:srgbClr val="705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39"/>
            <p:cNvSpPr>
              <a:spLocks/>
            </p:cNvSpPr>
            <p:nvPr/>
          </p:nvSpPr>
          <p:spPr bwMode="auto">
            <a:xfrm>
              <a:off x="18725295" y="8027988"/>
              <a:ext cx="860425" cy="901700"/>
            </a:xfrm>
            <a:custGeom>
              <a:avLst/>
              <a:gdLst>
                <a:gd name="T0" fmla="*/ 0 w 542"/>
                <a:gd name="T1" fmla="*/ 384 h 568"/>
                <a:gd name="T2" fmla="*/ 56 w 542"/>
                <a:gd name="T3" fmla="*/ 100 h 568"/>
                <a:gd name="T4" fmla="*/ 326 w 542"/>
                <a:gd name="T5" fmla="*/ 0 h 568"/>
                <a:gd name="T6" fmla="*/ 542 w 542"/>
                <a:gd name="T7" fmla="*/ 184 h 568"/>
                <a:gd name="T8" fmla="*/ 488 w 542"/>
                <a:gd name="T9" fmla="*/ 468 h 568"/>
                <a:gd name="T10" fmla="*/ 218 w 542"/>
                <a:gd name="T11" fmla="*/ 568 h 568"/>
                <a:gd name="T12" fmla="*/ 0 w 542"/>
                <a:gd name="T13" fmla="*/ 384 h 568"/>
              </a:gdLst>
              <a:ahLst/>
              <a:cxnLst>
                <a:cxn ang="0">
                  <a:pos x="T0" y="T1"/>
                </a:cxn>
                <a:cxn ang="0">
                  <a:pos x="T2" y="T3"/>
                </a:cxn>
                <a:cxn ang="0">
                  <a:pos x="T4" y="T5"/>
                </a:cxn>
                <a:cxn ang="0">
                  <a:pos x="T6" y="T7"/>
                </a:cxn>
                <a:cxn ang="0">
                  <a:pos x="T8" y="T9"/>
                </a:cxn>
                <a:cxn ang="0">
                  <a:pos x="T10" y="T11"/>
                </a:cxn>
                <a:cxn ang="0">
                  <a:pos x="T12" y="T13"/>
                </a:cxn>
              </a:cxnLst>
              <a:rect l="0" t="0" r="r" b="b"/>
              <a:pathLst>
                <a:path w="542" h="568">
                  <a:moveTo>
                    <a:pt x="0" y="384"/>
                  </a:moveTo>
                  <a:lnTo>
                    <a:pt x="56" y="100"/>
                  </a:lnTo>
                  <a:lnTo>
                    <a:pt x="326" y="0"/>
                  </a:lnTo>
                  <a:lnTo>
                    <a:pt x="542" y="184"/>
                  </a:lnTo>
                  <a:lnTo>
                    <a:pt x="488" y="468"/>
                  </a:lnTo>
                  <a:lnTo>
                    <a:pt x="218" y="568"/>
                  </a:lnTo>
                  <a:lnTo>
                    <a:pt x="0" y="3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40"/>
            <p:cNvSpPr>
              <a:spLocks/>
            </p:cNvSpPr>
            <p:nvPr/>
          </p:nvSpPr>
          <p:spPr bwMode="auto">
            <a:xfrm>
              <a:off x="20623945" y="7419975"/>
              <a:ext cx="552450" cy="550863"/>
            </a:xfrm>
            <a:custGeom>
              <a:avLst/>
              <a:gdLst>
                <a:gd name="T0" fmla="*/ 174 w 348"/>
                <a:gd name="T1" fmla="*/ 0 h 347"/>
                <a:gd name="T2" fmla="*/ 138 w 348"/>
                <a:gd name="T3" fmla="*/ 4 h 347"/>
                <a:gd name="T4" fmla="*/ 106 w 348"/>
                <a:gd name="T5" fmla="*/ 14 h 347"/>
                <a:gd name="T6" fmla="*/ 76 w 348"/>
                <a:gd name="T7" fmla="*/ 30 h 347"/>
                <a:gd name="T8" fmla="*/ 50 w 348"/>
                <a:gd name="T9" fmla="*/ 52 h 347"/>
                <a:gd name="T10" fmla="*/ 30 w 348"/>
                <a:gd name="T11" fmla="*/ 76 h 347"/>
                <a:gd name="T12" fmla="*/ 14 w 348"/>
                <a:gd name="T13" fmla="*/ 106 h 347"/>
                <a:gd name="T14" fmla="*/ 4 w 348"/>
                <a:gd name="T15" fmla="*/ 138 h 347"/>
                <a:gd name="T16" fmla="*/ 0 w 348"/>
                <a:gd name="T17" fmla="*/ 174 h 347"/>
                <a:gd name="T18" fmla="*/ 0 w 348"/>
                <a:gd name="T19" fmla="*/ 192 h 347"/>
                <a:gd name="T20" fmla="*/ 8 w 348"/>
                <a:gd name="T21" fmla="*/ 226 h 347"/>
                <a:gd name="T22" fmla="*/ 20 w 348"/>
                <a:gd name="T23" fmla="*/ 256 h 347"/>
                <a:gd name="T24" fmla="*/ 40 w 348"/>
                <a:gd name="T25" fmla="*/ 284 h 347"/>
                <a:gd name="T26" fmla="*/ 64 w 348"/>
                <a:gd name="T27" fmla="*/ 308 h 347"/>
                <a:gd name="T28" fmla="*/ 90 w 348"/>
                <a:gd name="T29" fmla="*/ 325 h 347"/>
                <a:gd name="T30" fmla="*/ 122 w 348"/>
                <a:gd name="T31" fmla="*/ 339 h 347"/>
                <a:gd name="T32" fmla="*/ 156 w 348"/>
                <a:gd name="T33" fmla="*/ 345 h 347"/>
                <a:gd name="T34" fmla="*/ 174 w 348"/>
                <a:gd name="T35" fmla="*/ 347 h 347"/>
                <a:gd name="T36" fmla="*/ 208 w 348"/>
                <a:gd name="T37" fmla="*/ 343 h 347"/>
                <a:gd name="T38" fmla="*/ 242 w 348"/>
                <a:gd name="T39" fmla="*/ 333 h 347"/>
                <a:gd name="T40" fmla="*/ 270 w 348"/>
                <a:gd name="T41" fmla="*/ 317 h 347"/>
                <a:gd name="T42" fmla="*/ 296 w 348"/>
                <a:gd name="T43" fmla="*/ 296 h 347"/>
                <a:gd name="T44" fmla="*/ 318 w 348"/>
                <a:gd name="T45" fmla="*/ 272 h 347"/>
                <a:gd name="T46" fmla="*/ 334 w 348"/>
                <a:gd name="T47" fmla="*/ 242 h 347"/>
                <a:gd name="T48" fmla="*/ 344 w 348"/>
                <a:gd name="T49" fmla="*/ 210 h 347"/>
                <a:gd name="T50" fmla="*/ 348 w 348"/>
                <a:gd name="T51" fmla="*/ 174 h 347"/>
                <a:gd name="T52" fmla="*/ 346 w 348"/>
                <a:gd name="T53" fmla="*/ 156 h 347"/>
                <a:gd name="T54" fmla="*/ 340 w 348"/>
                <a:gd name="T55" fmla="*/ 122 h 347"/>
                <a:gd name="T56" fmla="*/ 326 w 348"/>
                <a:gd name="T57" fmla="*/ 92 h 347"/>
                <a:gd name="T58" fmla="*/ 308 w 348"/>
                <a:gd name="T59" fmla="*/ 64 h 347"/>
                <a:gd name="T60" fmla="*/ 284 w 348"/>
                <a:gd name="T61" fmla="*/ 40 h 347"/>
                <a:gd name="T62" fmla="*/ 256 w 348"/>
                <a:gd name="T63" fmla="*/ 22 h 347"/>
                <a:gd name="T64" fmla="*/ 226 w 348"/>
                <a:gd name="T65" fmla="*/ 8 h 347"/>
                <a:gd name="T66" fmla="*/ 192 w 348"/>
                <a:gd name="T67" fmla="*/ 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8" h="347">
                  <a:moveTo>
                    <a:pt x="174" y="0"/>
                  </a:moveTo>
                  <a:lnTo>
                    <a:pt x="174" y="0"/>
                  </a:lnTo>
                  <a:lnTo>
                    <a:pt x="156" y="2"/>
                  </a:lnTo>
                  <a:lnTo>
                    <a:pt x="138" y="4"/>
                  </a:lnTo>
                  <a:lnTo>
                    <a:pt x="122" y="8"/>
                  </a:lnTo>
                  <a:lnTo>
                    <a:pt x="106" y="14"/>
                  </a:lnTo>
                  <a:lnTo>
                    <a:pt x="90" y="22"/>
                  </a:lnTo>
                  <a:lnTo>
                    <a:pt x="76" y="30"/>
                  </a:lnTo>
                  <a:lnTo>
                    <a:pt x="64" y="40"/>
                  </a:lnTo>
                  <a:lnTo>
                    <a:pt x="50" y="52"/>
                  </a:lnTo>
                  <a:lnTo>
                    <a:pt x="40" y="64"/>
                  </a:lnTo>
                  <a:lnTo>
                    <a:pt x="30" y="76"/>
                  </a:lnTo>
                  <a:lnTo>
                    <a:pt x="20" y="92"/>
                  </a:lnTo>
                  <a:lnTo>
                    <a:pt x="14" y="106"/>
                  </a:lnTo>
                  <a:lnTo>
                    <a:pt x="8" y="122"/>
                  </a:lnTo>
                  <a:lnTo>
                    <a:pt x="4" y="138"/>
                  </a:lnTo>
                  <a:lnTo>
                    <a:pt x="0" y="156"/>
                  </a:lnTo>
                  <a:lnTo>
                    <a:pt x="0" y="174"/>
                  </a:lnTo>
                  <a:lnTo>
                    <a:pt x="0" y="174"/>
                  </a:lnTo>
                  <a:lnTo>
                    <a:pt x="0" y="192"/>
                  </a:lnTo>
                  <a:lnTo>
                    <a:pt x="4" y="210"/>
                  </a:lnTo>
                  <a:lnTo>
                    <a:pt x="8" y="226"/>
                  </a:lnTo>
                  <a:lnTo>
                    <a:pt x="14" y="242"/>
                  </a:lnTo>
                  <a:lnTo>
                    <a:pt x="20" y="256"/>
                  </a:lnTo>
                  <a:lnTo>
                    <a:pt x="30" y="272"/>
                  </a:lnTo>
                  <a:lnTo>
                    <a:pt x="40" y="284"/>
                  </a:lnTo>
                  <a:lnTo>
                    <a:pt x="50" y="296"/>
                  </a:lnTo>
                  <a:lnTo>
                    <a:pt x="64" y="308"/>
                  </a:lnTo>
                  <a:lnTo>
                    <a:pt x="76" y="317"/>
                  </a:lnTo>
                  <a:lnTo>
                    <a:pt x="90" y="325"/>
                  </a:lnTo>
                  <a:lnTo>
                    <a:pt x="106" y="333"/>
                  </a:lnTo>
                  <a:lnTo>
                    <a:pt x="122" y="339"/>
                  </a:lnTo>
                  <a:lnTo>
                    <a:pt x="138" y="343"/>
                  </a:lnTo>
                  <a:lnTo>
                    <a:pt x="156" y="345"/>
                  </a:lnTo>
                  <a:lnTo>
                    <a:pt x="174" y="347"/>
                  </a:lnTo>
                  <a:lnTo>
                    <a:pt x="174" y="347"/>
                  </a:lnTo>
                  <a:lnTo>
                    <a:pt x="192" y="345"/>
                  </a:lnTo>
                  <a:lnTo>
                    <a:pt x="208" y="343"/>
                  </a:lnTo>
                  <a:lnTo>
                    <a:pt x="226" y="339"/>
                  </a:lnTo>
                  <a:lnTo>
                    <a:pt x="242" y="333"/>
                  </a:lnTo>
                  <a:lnTo>
                    <a:pt x="256" y="325"/>
                  </a:lnTo>
                  <a:lnTo>
                    <a:pt x="270" y="317"/>
                  </a:lnTo>
                  <a:lnTo>
                    <a:pt x="284" y="308"/>
                  </a:lnTo>
                  <a:lnTo>
                    <a:pt x="296" y="296"/>
                  </a:lnTo>
                  <a:lnTo>
                    <a:pt x="308" y="284"/>
                  </a:lnTo>
                  <a:lnTo>
                    <a:pt x="318" y="272"/>
                  </a:lnTo>
                  <a:lnTo>
                    <a:pt x="326" y="256"/>
                  </a:lnTo>
                  <a:lnTo>
                    <a:pt x="334" y="242"/>
                  </a:lnTo>
                  <a:lnTo>
                    <a:pt x="340" y="226"/>
                  </a:lnTo>
                  <a:lnTo>
                    <a:pt x="344" y="210"/>
                  </a:lnTo>
                  <a:lnTo>
                    <a:pt x="346" y="192"/>
                  </a:lnTo>
                  <a:lnTo>
                    <a:pt x="348" y="174"/>
                  </a:lnTo>
                  <a:lnTo>
                    <a:pt x="348" y="174"/>
                  </a:lnTo>
                  <a:lnTo>
                    <a:pt x="346" y="156"/>
                  </a:lnTo>
                  <a:lnTo>
                    <a:pt x="344" y="138"/>
                  </a:lnTo>
                  <a:lnTo>
                    <a:pt x="340" y="122"/>
                  </a:lnTo>
                  <a:lnTo>
                    <a:pt x="334" y="106"/>
                  </a:lnTo>
                  <a:lnTo>
                    <a:pt x="326" y="92"/>
                  </a:lnTo>
                  <a:lnTo>
                    <a:pt x="318" y="76"/>
                  </a:lnTo>
                  <a:lnTo>
                    <a:pt x="308" y="64"/>
                  </a:lnTo>
                  <a:lnTo>
                    <a:pt x="296" y="52"/>
                  </a:lnTo>
                  <a:lnTo>
                    <a:pt x="284" y="40"/>
                  </a:lnTo>
                  <a:lnTo>
                    <a:pt x="270" y="30"/>
                  </a:lnTo>
                  <a:lnTo>
                    <a:pt x="256" y="22"/>
                  </a:lnTo>
                  <a:lnTo>
                    <a:pt x="242" y="14"/>
                  </a:lnTo>
                  <a:lnTo>
                    <a:pt x="226" y="8"/>
                  </a:lnTo>
                  <a:lnTo>
                    <a:pt x="208" y="4"/>
                  </a:lnTo>
                  <a:lnTo>
                    <a:pt x="192" y="2"/>
                  </a:lnTo>
                  <a:lnTo>
                    <a:pt x="174" y="0"/>
                  </a:lnTo>
                  <a:close/>
                </a:path>
              </a:pathLst>
            </a:custGeom>
            <a:solidFill>
              <a:srgbClr val="1983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41"/>
            <p:cNvSpPr>
              <a:spLocks/>
            </p:cNvSpPr>
            <p:nvPr/>
          </p:nvSpPr>
          <p:spPr bwMode="auto">
            <a:xfrm>
              <a:off x="20623945" y="7419975"/>
              <a:ext cx="552450" cy="550863"/>
            </a:xfrm>
            <a:custGeom>
              <a:avLst/>
              <a:gdLst>
                <a:gd name="T0" fmla="*/ 174 w 348"/>
                <a:gd name="T1" fmla="*/ 0 h 347"/>
                <a:gd name="T2" fmla="*/ 138 w 348"/>
                <a:gd name="T3" fmla="*/ 4 h 347"/>
                <a:gd name="T4" fmla="*/ 106 w 348"/>
                <a:gd name="T5" fmla="*/ 14 h 347"/>
                <a:gd name="T6" fmla="*/ 76 w 348"/>
                <a:gd name="T7" fmla="*/ 30 h 347"/>
                <a:gd name="T8" fmla="*/ 50 w 348"/>
                <a:gd name="T9" fmla="*/ 52 h 347"/>
                <a:gd name="T10" fmla="*/ 30 w 348"/>
                <a:gd name="T11" fmla="*/ 76 h 347"/>
                <a:gd name="T12" fmla="*/ 14 w 348"/>
                <a:gd name="T13" fmla="*/ 106 h 347"/>
                <a:gd name="T14" fmla="*/ 4 w 348"/>
                <a:gd name="T15" fmla="*/ 138 h 347"/>
                <a:gd name="T16" fmla="*/ 0 w 348"/>
                <a:gd name="T17" fmla="*/ 174 h 347"/>
                <a:gd name="T18" fmla="*/ 0 w 348"/>
                <a:gd name="T19" fmla="*/ 192 h 347"/>
                <a:gd name="T20" fmla="*/ 8 w 348"/>
                <a:gd name="T21" fmla="*/ 226 h 347"/>
                <a:gd name="T22" fmla="*/ 20 w 348"/>
                <a:gd name="T23" fmla="*/ 256 h 347"/>
                <a:gd name="T24" fmla="*/ 40 w 348"/>
                <a:gd name="T25" fmla="*/ 284 h 347"/>
                <a:gd name="T26" fmla="*/ 64 w 348"/>
                <a:gd name="T27" fmla="*/ 308 h 347"/>
                <a:gd name="T28" fmla="*/ 90 w 348"/>
                <a:gd name="T29" fmla="*/ 325 h 347"/>
                <a:gd name="T30" fmla="*/ 122 w 348"/>
                <a:gd name="T31" fmla="*/ 339 h 347"/>
                <a:gd name="T32" fmla="*/ 156 w 348"/>
                <a:gd name="T33" fmla="*/ 345 h 347"/>
                <a:gd name="T34" fmla="*/ 174 w 348"/>
                <a:gd name="T35" fmla="*/ 347 h 347"/>
                <a:gd name="T36" fmla="*/ 208 w 348"/>
                <a:gd name="T37" fmla="*/ 343 h 347"/>
                <a:gd name="T38" fmla="*/ 242 w 348"/>
                <a:gd name="T39" fmla="*/ 333 h 347"/>
                <a:gd name="T40" fmla="*/ 270 w 348"/>
                <a:gd name="T41" fmla="*/ 317 h 347"/>
                <a:gd name="T42" fmla="*/ 296 w 348"/>
                <a:gd name="T43" fmla="*/ 296 h 347"/>
                <a:gd name="T44" fmla="*/ 318 w 348"/>
                <a:gd name="T45" fmla="*/ 272 h 347"/>
                <a:gd name="T46" fmla="*/ 334 w 348"/>
                <a:gd name="T47" fmla="*/ 242 h 347"/>
                <a:gd name="T48" fmla="*/ 344 w 348"/>
                <a:gd name="T49" fmla="*/ 210 h 347"/>
                <a:gd name="T50" fmla="*/ 348 w 348"/>
                <a:gd name="T51" fmla="*/ 174 h 347"/>
                <a:gd name="T52" fmla="*/ 346 w 348"/>
                <a:gd name="T53" fmla="*/ 156 h 347"/>
                <a:gd name="T54" fmla="*/ 340 w 348"/>
                <a:gd name="T55" fmla="*/ 122 h 347"/>
                <a:gd name="T56" fmla="*/ 326 w 348"/>
                <a:gd name="T57" fmla="*/ 92 h 347"/>
                <a:gd name="T58" fmla="*/ 308 w 348"/>
                <a:gd name="T59" fmla="*/ 64 h 347"/>
                <a:gd name="T60" fmla="*/ 284 w 348"/>
                <a:gd name="T61" fmla="*/ 40 h 347"/>
                <a:gd name="T62" fmla="*/ 256 w 348"/>
                <a:gd name="T63" fmla="*/ 22 h 347"/>
                <a:gd name="T64" fmla="*/ 226 w 348"/>
                <a:gd name="T65" fmla="*/ 8 h 347"/>
                <a:gd name="T66" fmla="*/ 192 w 348"/>
                <a:gd name="T67" fmla="*/ 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8" h="347">
                  <a:moveTo>
                    <a:pt x="174" y="0"/>
                  </a:moveTo>
                  <a:lnTo>
                    <a:pt x="174" y="0"/>
                  </a:lnTo>
                  <a:lnTo>
                    <a:pt x="156" y="2"/>
                  </a:lnTo>
                  <a:lnTo>
                    <a:pt x="138" y="4"/>
                  </a:lnTo>
                  <a:lnTo>
                    <a:pt x="122" y="8"/>
                  </a:lnTo>
                  <a:lnTo>
                    <a:pt x="106" y="14"/>
                  </a:lnTo>
                  <a:lnTo>
                    <a:pt x="90" y="22"/>
                  </a:lnTo>
                  <a:lnTo>
                    <a:pt x="76" y="30"/>
                  </a:lnTo>
                  <a:lnTo>
                    <a:pt x="64" y="40"/>
                  </a:lnTo>
                  <a:lnTo>
                    <a:pt x="50" y="52"/>
                  </a:lnTo>
                  <a:lnTo>
                    <a:pt x="40" y="64"/>
                  </a:lnTo>
                  <a:lnTo>
                    <a:pt x="30" y="76"/>
                  </a:lnTo>
                  <a:lnTo>
                    <a:pt x="20" y="92"/>
                  </a:lnTo>
                  <a:lnTo>
                    <a:pt x="14" y="106"/>
                  </a:lnTo>
                  <a:lnTo>
                    <a:pt x="8" y="122"/>
                  </a:lnTo>
                  <a:lnTo>
                    <a:pt x="4" y="138"/>
                  </a:lnTo>
                  <a:lnTo>
                    <a:pt x="0" y="156"/>
                  </a:lnTo>
                  <a:lnTo>
                    <a:pt x="0" y="174"/>
                  </a:lnTo>
                  <a:lnTo>
                    <a:pt x="0" y="174"/>
                  </a:lnTo>
                  <a:lnTo>
                    <a:pt x="0" y="192"/>
                  </a:lnTo>
                  <a:lnTo>
                    <a:pt x="4" y="210"/>
                  </a:lnTo>
                  <a:lnTo>
                    <a:pt x="8" y="226"/>
                  </a:lnTo>
                  <a:lnTo>
                    <a:pt x="14" y="242"/>
                  </a:lnTo>
                  <a:lnTo>
                    <a:pt x="20" y="256"/>
                  </a:lnTo>
                  <a:lnTo>
                    <a:pt x="30" y="272"/>
                  </a:lnTo>
                  <a:lnTo>
                    <a:pt x="40" y="284"/>
                  </a:lnTo>
                  <a:lnTo>
                    <a:pt x="50" y="296"/>
                  </a:lnTo>
                  <a:lnTo>
                    <a:pt x="64" y="308"/>
                  </a:lnTo>
                  <a:lnTo>
                    <a:pt x="76" y="317"/>
                  </a:lnTo>
                  <a:lnTo>
                    <a:pt x="90" y="325"/>
                  </a:lnTo>
                  <a:lnTo>
                    <a:pt x="106" y="333"/>
                  </a:lnTo>
                  <a:lnTo>
                    <a:pt x="122" y="339"/>
                  </a:lnTo>
                  <a:lnTo>
                    <a:pt x="138" y="343"/>
                  </a:lnTo>
                  <a:lnTo>
                    <a:pt x="156" y="345"/>
                  </a:lnTo>
                  <a:lnTo>
                    <a:pt x="174" y="347"/>
                  </a:lnTo>
                  <a:lnTo>
                    <a:pt x="174" y="347"/>
                  </a:lnTo>
                  <a:lnTo>
                    <a:pt x="192" y="345"/>
                  </a:lnTo>
                  <a:lnTo>
                    <a:pt x="208" y="343"/>
                  </a:lnTo>
                  <a:lnTo>
                    <a:pt x="226" y="339"/>
                  </a:lnTo>
                  <a:lnTo>
                    <a:pt x="242" y="333"/>
                  </a:lnTo>
                  <a:lnTo>
                    <a:pt x="256" y="325"/>
                  </a:lnTo>
                  <a:lnTo>
                    <a:pt x="270" y="317"/>
                  </a:lnTo>
                  <a:lnTo>
                    <a:pt x="284" y="308"/>
                  </a:lnTo>
                  <a:lnTo>
                    <a:pt x="296" y="296"/>
                  </a:lnTo>
                  <a:lnTo>
                    <a:pt x="308" y="284"/>
                  </a:lnTo>
                  <a:lnTo>
                    <a:pt x="318" y="272"/>
                  </a:lnTo>
                  <a:lnTo>
                    <a:pt x="326" y="256"/>
                  </a:lnTo>
                  <a:lnTo>
                    <a:pt x="334" y="242"/>
                  </a:lnTo>
                  <a:lnTo>
                    <a:pt x="340" y="226"/>
                  </a:lnTo>
                  <a:lnTo>
                    <a:pt x="344" y="210"/>
                  </a:lnTo>
                  <a:lnTo>
                    <a:pt x="346" y="192"/>
                  </a:lnTo>
                  <a:lnTo>
                    <a:pt x="348" y="174"/>
                  </a:lnTo>
                  <a:lnTo>
                    <a:pt x="348" y="174"/>
                  </a:lnTo>
                  <a:lnTo>
                    <a:pt x="346" y="156"/>
                  </a:lnTo>
                  <a:lnTo>
                    <a:pt x="344" y="138"/>
                  </a:lnTo>
                  <a:lnTo>
                    <a:pt x="340" y="122"/>
                  </a:lnTo>
                  <a:lnTo>
                    <a:pt x="334" y="106"/>
                  </a:lnTo>
                  <a:lnTo>
                    <a:pt x="326" y="92"/>
                  </a:lnTo>
                  <a:lnTo>
                    <a:pt x="318" y="76"/>
                  </a:lnTo>
                  <a:lnTo>
                    <a:pt x="308" y="64"/>
                  </a:lnTo>
                  <a:lnTo>
                    <a:pt x="296" y="52"/>
                  </a:lnTo>
                  <a:lnTo>
                    <a:pt x="284" y="40"/>
                  </a:lnTo>
                  <a:lnTo>
                    <a:pt x="270" y="30"/>
                  </a:lnTo>
                  <a:lnTo>
                    <a:pt x="256" y="22"/>
                  </a:lnTo>
                  <a:lnTo>
                    <a:pt x="242" y="14"/>
                  </a:lnTo>
                  <a:lnTo>
                    <a:pt x="226" y="8"/>
                  </a:lnTo>
                  <a:lnTo>
                    <a:pt x="208" y="4"/>
                  </a:lnTo>
                  <a:lnTo>
                    <a:pt x="192" y="2"/>
                  </a:lnTo>
                  <a:lnTo>
                    <a:pt x="1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Rectangle 42"/>
            <p:cNvSpPr>
              <a:spLocks noChangeArrowheads="1"/>
            </p:cNvSpPr>
            <p:nvPr/>
          </p:nvSpPr>
          <p:spPr bwMode="auto">
            <a:xfrm>
              <a:off x="20779520" y="7635875"/>
              <a:ext cx="57150" cy="1714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43"/>
            <p:cNvSpPr>
              <a:spLocks/>
            </p:cNvSpPr>
            <p:nvPr/>
          </p:nvSpPr>
          <p:spPr bwMode="auto">
            <a:xfrm>
              <a:off x="20773170" y="7553325"/>
              <a:ext cx="66675" cy="60325"/>
            </a:xfrm>
            <a:custGeom>
              <a:avLst/>
              <a:gdLst>
                <a:gd name="T0" fmla="*/ 22 w 42"/>
                <a:gd name="T1" fmla="*/ 38 h 38"/>
                <a:gd name="T2" fmla="*/ 20 w 42"/>
                <a:gd name="T3" fmla="*/ 38 h 38"/>
                <a:gd name="T4" fmla="*/ 20 w 42"/>
                <a:gd name="T5" fmla="*/ 38 h 38"/>
                <a:gd name="T6" fmla="*/ 12 w 42"/>
                <a:gd name="T7" fmla="*/ 36 h 38"/>
                <a:gd name="T8" fmla="*/ 6 w 42"/>
                <a:gd name="T9" fmla="*/ 32 h 38"/>
                <a:gd name="T10" fmla="*/ 2 w 42"/>
                <a:gd name="T11" fmla="*/ 26 h 38"/>
                <a:gd name="T12" fmla="*/ 0 w 42"/>
                <a:gd name="T13" fmla="*/ 20 h 38"/>
                <a:gd name="T14" fmla="*/ 0 w 42"/>
                <a:gd name="T15" fmla="*/ 20 h 38"/>
                <a:gd name="T16" fmla="*/ 2 w 42"/>
                <a:gd name="T17" fmla="*/ 12 h 38"/>
                <a:gd name="T18" fmla="*/ 6 w 42"/>
                <a:gd name="T19" fmla="*/ 6 h 38"/>
                <a:gd name="T20" fmla="*/ 12 w 42"/>
                <a:gd name="T21" fmla="*/ 2 h 38"/>
                <a:gd name="T22" fmla="*/ 22 w 42"/>
                <a:gd name="T23" fmla="*/ 0 h 38"/>
                <a:gd name="T24" fmla="*/ 22 w 42"/>
                <a:gd name="T25" fmla="*/ 0 h 38"/>
                <a:gd name="T26" fmla="*/ 30 w 42"/>
                <a:gd name="T27" fmla="*/ 2 h 38"/>
                <a:gd name="T28" fmla="*/ 36 w 42"/>
                <a:gd name="T29" fmla="*/ 6 h 38"/>
                <a:gd name="T30" fmla="*/ 40 w 42"/>
                <a:gd name="T31" fmla="*/ 12 h 38"/>
                <a:gd name="T32" fmla="*/ 42 w 42"/>
                <a:gd name="T33" fmla="*/ 20 h 38"/>
                <a:gd name="T34" fmla="*/ 42 w 42"/>
                <a:gd name="T35" fmla="*/ 20 h 38"/>
                <a:gd name="T36" fmla="*/ 40 w 42"/>
                <a:gd name="T37" fmla="*/ 26 h 38"/>
                <a:gd name="T38" fmla="*/ 36 w 42"/>
                <a:gd name="T39" fmla="*/ 32 h 38"/>
                <a:gd name="T40" fmla="*/ 30 w 42"/>
                <a:gd name="T41" fmla="*/ 36 h 38"/>
                <a:gd name="T42" fmla="*/ 22 w 42"/>
                <a:gd name="T43" fmla="*/ 38 h 38"/>
                <a:gd name="T44" fmla="*/ 22 w 42"/>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38">
                  <a:moveTo>
                    <a:pt x="22" y="38"/>
                  </a:moveTo>
                  <a:lnTo>
                    <a:pt x="20" y="38"/>
                  </a:lnTo>
                  <a:lnTo>
                    <a:pt x="20" y="38"/>
                  </a:lnTo>
                  <a:lnTo>
                    <a:pt x="12" y="36"/>
                  </a:lnTo>
                  <a:lnTo>
                    <a:pt x="6" y="32"/>
                  </a:lnTo>
                  <a:lnTo>
                    <a:pt x="2" y="26"/>
                  </a:lnTo>
                  <a:lnTo>
                    <a:pt x="0" y="20"/>
                  </a:lnTo>
                  <a:lnTo>
                    <a:pt x="0" y="20"/>
                  </a:lnTo>
                  <a:lnTo>
                    <a:pt x="2" y="12"/>
                  </a:lnTo>
                  <a:lnTo>
                    <a:pt x="6" y="6"/>
                  </a:lnTo>
                  <a:lnTo>
                    <a:pt x="12" y="2"/>
                  </a:lnTo>
                  <a:lnTo>
                    <a:pt x="22" y="0"/>
                  </a:lnTo>
                  <a:lnTo>
                    <a:pt x="22" y="0"/>
                  </a:lnTo>
                  <a:lnTo>
                    <a:pt x="30" y="2"/>
                  </a:lnTo>
                  <a:lnTo>
                    <a:pt x="36" y="6"/>
                  </a:lnTo>
                  <a:lnTo>
                    <a:pt x="40" y="12"/>
                  </a:lnTo>
                  <a:lnTo>
                    <a:pt x="42" y="20"/>
                  </a:lnTo>
                  <a:lnTo>
                    <a:pt x="42" y="20"/>
                  </a:lnTo>
                  <a:lnTo>
                    <a:pt x="40" y="26"/>
                  </a:lnTo>
                  <a:lnTo>
                    <a:pt x="36" y="32"/>
                  </a:lnTo>
                  <a:lnTo>
                    <a:pt x="30" y="36"/>
                  </a:lnTo>
                  <a:lnTo>
                    <a:pt x="22" y="38"/>
                  </a:lnTo>
                  <a:lnTo>
                    <a:pt x="22"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44"/>
            <p:cNvSpPr>
              <a:spLocks/>
            </p:cNvSpPr>
            <p:nvPr/>
          </p:nvSpPr>
          <p:spPr bwMode="auto">
            <a:xfrm>
              <a:off x="20868420" y="7632700"/>
              <a:ext cx="174625" cy="174625"/>
            </a:xfrm>
            <a:custGeom>
              <a:avLst/>
              <a:gdLst>
                <a:gd name="T0" fmla="*/ 110 w 110"/>
                <a:gd name="T1" fmla="*/ 110 h 110"/>
                <a:gd name="T2" fmla="*/ 74 w 110"/>
                <a:gd name="T3" fmla="*/ 110 h 110"/>
                <a:gd name="T4" fmla="*/ 74 w 110"/>
                <a:gd name="T5" fmla="*/ 52 h 110"/>
                <a:gd name="T6" fmla="*/ 74 w 110"/>
                <a:gd name="T7" fmla="*/ 52 h 110"/>
                <a:gd name="T8" fmla="*/ 72 w 110"/>
                <a:gd name="T9" fmla="*/ 44 h 110"/>
                <a:gd name="T10" fmla="*/ 68 w 110"/>
                <a:gd name="T11" fmla="*/ 36 h 110"/>
                <a:gd name="T12" fmla="*/ 64 w 110"/>
                <a:gd name="T13" fmla="*/ 30 h 110"/>
                <a:gd name="T14" fmla="*/ 54 w 110"/>
                <a:gd name="T15" fmla="*/ 28 h 110"/>
                <a:gd name="T16" fmla="*/ 54 w 110"/>
                <a:gd name="T17" fmla="*/ 28 h 110"/>
                <a:gd name="T18" fmla="*/ 48 w 110"/>
                <a:gd name="T19" fmla="*/ 30 h 110"/>
                <a:gd name="T20" fmla="*/ 42 w 110"/>
                <a:gd name="T21" fmla="*/ 32 h 110"/>
                <a:gd name="T22" fmla="*/ 38 w 110"/>
                <a:gd name="T23" fmla="*/ 36 h 110"/>
                <a:gd name="T24" fmla="*/ 36 w 110"/>
                <a:gd name="T25" fmla="*/ 42 h 110"/>
                <a:gd name="T26" fmla="*/ 36 w 110"/>
                <a:gd name="T27" fmla="*/ 42 h 110"/>
                <a:gd name="T28" fmla="*/ 36 w 110"/>
                <a:gd name="T29" fmla="*/ 50 h 110"/>
                <a:gd name="T30" fmla="*/ 36 w 110"/>
                <a:gd name="T31" fmla="*/ 110 h 110"/>
                <a:gd name="T32" fmla="*/ 0 w 110"/>
                <a:gd name="T33" fmla="*/ 110 h 110"/>
                <a:gd name="T34" fmla="*/ 0 w 110"/>
                <a:gd name="T35" fmla="*/ 110 h 110"/>
                <a:gd name="T36" fmla="*/ 0 w 110"/>
                <a:gd name="T37" fmla="*/ 2 h 110"/>
                <a:gd name="T38" fmla="*/ 36 w 110"/>
                <a:gd name="T39" fmla="*/ 2 h 110"/>
                <a:gd name="T40" fmla="*/ 36 w 110"/>
                <a:gd name="T41" fmla="*/ 18 h 110"/>
                <a:gd name="T42" fmla="*/ 36 w 110"/>
                <a:gd name="T43" fmla="*/ 18 h 110"/>
                <a:gd name="T44" fmla="*/ 40 w 110"/>
                <a:gd name="T45" fmla="*/ 12 h 110"/>
                <a:gd name="T46" fmla="*/ 46 w 110"/>
                <a:gd name="T47" fmla="*/ 6 h 110"/>
                <a:gd name="T48" fmla="*/ 56 w 110"/>
                <a:gd name="T49" fmla="*/ 2 h 110"/>
                <a:gd name="T50" fmla="*/ 68 w 110"/>
                <a:gd name="T51" fmla="*/ 0 h 110"/>
                <a:gd name="T52" fmla="*/ 68 w 110"/>
                <a:gd name="T53" fmla="*/ 0 h 110"/>
                <a:gd name="T54" fmla="*/ 76 w 110"/>
                <a:gd name="T55" fmla="*/ 2 h 110"/>
                <a:gd name="T56" fmla="*/ 84 w 110"/>
                <a:gd name="T57" fmla="*/ 4 h 110"/>
                <a:gd name="T58" fmla="*/ 92 w 110"/>
                <a:gd name="T59" fmla="*/ 6 h 110"/>
                <a:gd name="T60" fmla="*/ 98 w 110"/>
                <a:gd name="T61" fmla="*/ 12 h 110"/>
                <a:gd name="T62" fmla="*/ 102 w 110"/>
                <a:gd name="T63" fmla="*/ 18 h 110"/>
                <a:gd name="T64" fmla="*/ 106 w 110"/>
                <a:gd name="T65" fmla="*/ 28 h 110"/>
                <a:gd name="T66" fmla="*/ 108 w 110"/>
                <a:gd name="T67" fmla="*/ 38 h 110"/>
                <a:gd name="T68" fmla="*/ 110 w 110"/>
                <a:gd name="T69" fmla="*/ 48 h 110"/>
                <a:gd name="T70" fmla="*/ 110 w 110"/>
                <a:gd name="T71"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0" h="110">
                  <a:moveTo>
                    <a:pt x="110" y="110"/>
                  </a:moveTo>
                  <a:lnTo>
                    <a:pt x="74" y="110"/>
                  </a:lnTo>
                  <a:lnTo>
                    <a:pt x="74" y="52"/>
                  </a:lnTo>
                  <a:lnTo>
                    <a:pt x="74" y="52"/>
                  </a:lnTo>
                  <a:lnTo>
                    <a:pt x="72" y="44"/>
                  </a:lnTo>
                  <a:lnTo>
                    <a:pt x="68" y="36"/>
                  </a:lnTo>
                  <a:lnTo>
                    <a:pt x="64" y="30"/>
                  </a:lnTo>
                  <a:lnTo>
                    <a:pt x="54" y="28"/>
                  </a:lnTo>
                  <a:lnTo>
                    <a:pt x="54" y="28"/>
                  </a:lnTo>
                  <a:lnTo>
                    <a:pt x="48" y="30"/>
                  </a:lnTo>
                  <a:lnTo>
                    <a:pt x="42" y="32"/>
                  </a:lnTo>
                  <a:lnTo>
                    <a:pt x="38" y="36"/>
                  </a:lnTo>
                  <a:lnTo>
                    <a:pt x="36" y="42"/>
                  </a:lnTo>
                  <a:lnTo>
                    <a:pt x="36" y="42"/>
                  </a:lnTo>
                  <a:lnTo>
                    <a:pt x="36" y="50"/>
                  </a:lnTo>
                  <a:lnTo>
                    <a:pt x="36" y="110"/>
                  </a:lnTo>
                  <a:lnTo>
                    <a:pt x="0" y="110"/>
                  </a:lnTo>
                  <a:lnTo>
                    <a:pt x="0" y="110"/>
                  </a:lnTo>
                  <a:lnTo>
                    <a:pt x="0" y="2"/>
                  </a:lnTo>
                  <a:lnTo>
                    <a:pt x="36" y="2"/>
                  </a:lnTo>
                  <a:lnTo>
                    <a:pt x="36" y="18"/>
                  </a:lnTo>
                  <a:lnTo>
                    <a:pt x="36" y="18"/>
                  </a:lnTo>
                  <a:lnTo>
                    <a:pt x="40" y="12"/>
                  </a:lnTo>
                  <a:lnTo>
                    <a:pt x="46" y="6"/>
                  </a:lnTo>
                  <a:lnTo>
                    <a:pt x="56" y="2"/>
                  </a:lnTo>
                  <a:lnTo>
                    <a:pt x="68" y="0"/>
                  </a:lnTo>
                  <a:lnTo>
                    <a:pt x="68" y="0"/>
                  </a:lnTo>
                  <a:lnTo>
                    <a:pt x="76" y="2"/>
                  </a:lnTo>
                  <a:lnTo>
                    <a:pt x="84" y="4"/>
                  </a:lnTo>
                  <a:lnTo>
                    <a:pt x="92" y="6"/>
                  </a:lnTo>
                  <a:lnTo>
                    <a:pt x="98" y="12"/>
                  </a:lnTo>
                  <a:lnTo>
                    <a:pt x="102" y="18"/>
                  </a:lnTo>
                  <a:lnTo>
                    <a:pt x="106" y="28"/>
                  </a:lnTo>
                  <a:lnTo>
                    <a:pt x="108" y="38"/>
                  </a:lnTo>
                  <a:lnTo>
                    <a:pt x="110" y="48"/>
                  </a:lnTo>
                  <a:lnTo>
                    <a:pt x="11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Rectangle 45"/>
            <p:cNvSpPr>
              <a:spLocks noChangeArrowheads="1"/>
            </p:cNvSpPr>
            <p:nvPr/>
          </p:nvSpPr>
          <p:spPr bwMode="auto">
            <a:xfrm>
              <a:off x="20922395" y="7661275"/>
              <a:ext cx="3175"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46"/>
            <p:cNvSpPr>
              <a:spLocks/>
            </p:cNvSpPr>
            <p:nvPr/>
          </p:nvSpPr>
          <p:spPr bwMode="auto">
            <a:xfrm>
              <a:off x="21268470" y="7477125"/>
              <a:ext cx="311150" cy="436563"/>
            </a:xfrm>
            <a:custGeom>
              <a:avLst/>
              <a:gdLst>
                <a:gd name="T0" fmla="*/ 130 w 196"/>
                <a:gd name="T1" fmla="*/ 86 h 275"/>
                <a:gd name="T2" fmla="*/ 128 w 196"/>
                <a:gd name="T3" fmla="*/ 86 h 275"/>
                <a:gd name="T4" fmla="*/ 142 w 196"/>
                <a:gd name="T5" fmla="*/ 70 h 275"/>
                <a:gd name="T6" fmla="*/ 148 w 196"/>
                <a:gd name="T7" fmla="*/ 48 h 275"/>
                <a:gd name="T8" fmla="*/ 146 w 196"/>
                <a:gd name="T9" fmla="*/ 38 h 275"/>
                <a:gd name="T10" fmla="*/ 138 w 196"/>
                <a:gd name="T11" fmla="*/ 20 h 275"/>
                <a:gd name="T12" fmla="*/ 126 w 196"/>
                <a:gd name="T13" fmla="*/ 8 h 275"/>
                <a:gd name="T14" fmla="*/ 108 w 196"/>
                <a:gd name="T15" fmla="*/ 0 h 275"/>
                <a:gd name="T16" fmla="*/ 98 w 196"/>
                <a:gd name="T17" fmla="*/ 0 h 275"/>
                <a:gd name="T18" fmla="*/ 80 w 196"/>
                <a:gd name="T19" fmla="*/ 4 h 275"/>
                <a:gd name="T20" fmla="*/ 64 w 196"/>
                <a:gd name="T21" fmla="*/ 14 h 275"/>
                <a:gd name="T22" fmla="*/ 54 w 196"/>
                <a:gd name="T23" fmla="*/ 30 h 275"/>
                <a:gd name="T24" fmla="*/ 50 w 196"/>
                <a:gd name="T25" fmla="*/ 48 h 275"/>
                <a:gd name="T26" fmla="*/ 52 w 196"/>
                <a:gd name="T27" fmla="*/ 58 h 275"/>
                <a:gd name="T28" fmla="*/ 62 w 196"/>
                <a:gd name="T29" fmla="*/ 78 h 275"/>
                <a:gd name="T30" fmla="*/ 6 w 196"/>
                <a:gd name="T31" fmla="*/ 136 h 275"/>
                <a:gd name="T32" fmla="*/ 2 w 196"/>
                <a:gd name="T33" fmla="*/ 140 h 275"/>
                <a:gd name="T34" fmla="*/ 0 w 196"/>
                <a:gd name="T35" fmla="*/ 152 h 275"/>
                <a:gd name="T36" fmla="*/ 4 w 196"/>
                <a:gd name="T37" fmla="*/ 158 h 275"/>
                <a:gd name="T38" fmla="*/ 14 w 196"/>
                <a:gd name="T39" fmla="*/ 164 h 275"/>
                <a:gd name="T40" fmla="*/ 24 w 196"/>
                <a:gd name="T41" fmla="*/ 160 h 275"/>
                <a:gd name="T42" fmla="*/ 50 w 196"/>
                <a:gd name="T43" fmla="*/ 260 h 275"/>
                <a:gd name="T44" fmla="*/ 52 w 196"/>
                <a:gd name="T45" fmla="*/ 266 h 275"/>
                <a:gd name="T46" fmla="*/ 60 w 196"/>
                <a:gd name="T47" fmla="*/ 275 h 275"/>
                <a:gd name="T48" fmla="*/ 66 w 196"/>
                <a:gd name="T49" fmla="*/ 275 h 275"/>
                <a:gd name="T50" fmla="*/ 78 w 196"/>
                <a:gd name="T51" fmla="*/ 272 h 275"/>
                <a:gd name="T52" fmla="*/ 82 w 196"/>
                <a:gd name="T53" fmla="*/ 260 h 275"/>
                <a:gd name="T54" fmla="*/ 114 w 196"/>
                <a:gd name="T55" fmla="*/ 202 h 275"/>
                <a:gd name="T56" fmla="*/ 114 w 196"/>
                <a:gd name="T57" fmla="*/ 260 h 275"/>
                <a:gd name="T58" fmla="*/ 118 w 196"/>
                <a:gd name="T59" fmla="*/ 272 h 275"/>
                <a:gd name="T60" fmla="*/ 130 w 196"/>
                <a:gd name="T61" fmla="*/ 275 h 275"/>
                <a:gd name="T62" fmla="*/ 136 w 196"/>
                <a:gd name="T63" fmla="*/ 275 h 275"/>
                <a:gd name="T64" fmla="*/ 144 w 196"/>
                <a:gd name="T65" fmla="*/ 266 h 275"/>
                <a:gd name="T66" fmla="*/ 146 w 196"/>
                <a:gd name="T67" fmla="*/ 140 h 275"/>
                <a:gd name="T68" fmla="*/ 172 w 196"/>
                <a:gd name="T69" fmla="*/ 160 h 275"/>
                <a:gd name="T70" fmla="*/ 184 w 196"/>
                <a:gd name="T71" fmla="*/ 164 h 275"/>
                <a:gd name="T72" fmla="*/ 194 w 196"/>
                <a:gd name="T73" fmla="*/ 158 h 275"/>
                <a:gd name="T74" fmla="*/ 196 w 196"/>
                <a:gd name="T75" fmla="*/ 152 h 275"/>
                <a:gd name="T76" fmla="*/ 194 w 196"/>
                <a:gd name="T77" fmla="*/ 140 h 275"/>
                <a:gd name="T78" fmla="*/ 190 w 196"/>
                <a:gd name="T79"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75">
                  <a:moveTo>
                    <a:pt x="190" y="136"/>
                  </a:moveTo>
                  <a:lnTo>
                    <a:pt x="130" y="86"/>
                  </a:lnTo>
                  <a:lnTo>
                    <a:pt x="128" y="86"/>
                  </a:lnTo>
                  <a:lnTo>
                    <a:pt x="128" y="86"/>
                  </a:lnTo>
                  <a:lnTo>
                    <a:pt x="136" y="78"/>
                  </a:lnTo>
                  <a:lnTo>
                    <a:pt x="142" y="70"/>
                  </a:lnTo>
                  <a:lnTo>
                    <a:pt x="146" y="58"/>
                  </a:lnTo>
                  <a:lnTo>
                    <a:pt x="148" y="48"/>
                  </a:lnTo>
                  <a:lnTo>
                    <a:pt x="148" y="48"/>
                  </a:lnTo>
                  <a:lnTo>
                    <a:pt x="146" y="38"/>
                  </a:lnTo>
                  <a:lnTo>
                    <a:pt x="144" y="30"/>
                  </a:lnTo>
                  <a:lnTo>
                    <a:pt x="138" y="20"/>
                  </a:lnTo>
                  <a:lnTo>
                    <a:pt x="132" y="14"/>
                  </a:lnTo>
                  <a:lnTo>
                    <a:pt x="126" y="8"/>
                  </a:lnTo>
                  <a:lnTo>
                    <a:pt x="118" y="4"/>
                  </a:lnTo>
                  <a:lnTo>
                    <a:pt x="108" y="0"/>
                  </a:lnTo>
                  <a:lnTo>
                    <a:pt x="98" y="0"/>
                  </a:lnTo>
                  <a:lnTo>
                    <a:pt x="98" y="0"/>
                  </a:lnTo>
                  <a:lnTo>
                    <a:pt x="90" y="0"/>
                  </a:lnTo>
                  <a:lnTo>
                    <a:pt x="80" y="4"/>
                  </a:lnTo>
                  <a:lnTo>
                    <a:pt x="72" y="8"/>
                  </a:lnTo>
                  <a:lnTo>
                    <a:pt x="64" y="14"/>
                  </a:lnTo>
                  <a:lnTo>
                    <a:pt x="58" y="20"/>
                  </a:lnTo>
                  <a:lnTo>
                    <a:pt x="54" y="30"/>
                  </a:lnTo>
                  <a:lnTo>
                    <a:pt x="52" y="38"/>
                  </a:lnTo>
                  <a:lnTo>
                    <a:pt x="50" y="48"/>
                  </a:lnTo>
                  <a:lnTo>
                    <a:pt x="50" y="48"/>
                  </a:lnTo>
                  <a:lnTo>
                    <a:pt x="52" y="58"/>
                  </a:lnTo>
                  <a:lnTo>
                    <a:pt x="56" y="68"/>
                  </a:lnTo>
                  <a:lnTo>
                    <a:pt x="62" y="78"/>
                  </a:lnTo>
                  <a:lnTo>
                    <a:pt x="68" y="86"/>
                  </a:lnTo>
                  <a:lnTo>
                    <a:pt x="6" y="136"/>
                  </a:lnTo>
                  <a:lnTo>
                    <a:pt x="6" y="136"/>
                  </a:lnTo>
                  <a:lnTo>
                    <a:pt x="2" y="140"/>
                  </a:lnTo>
                  <a:lnTo>
                    <a:pt x="0" y="146"/>
                  </a:lnTo>
                  <a:lnTo>
                    <a:pt x="0" y="152"/>
                  </a:lnTo>
                  <a:lnTo>
                    <a:pt x="4" y="158"/>
                  </a:lnTo>
                  <a:lnTo>
                    <a:pt x="4" y="158"/>
                  </a:lnTo>
                  <a:lnTo>
                    <a:pt x="8" y="162"/>
                  </a:lnTo>
                  <a:lnTo>
                    <a:pt x="14" y="164"/>
                  </a:lnTo>
                  <a:lnTo>
                    <a:pt x="18" y="164"/>
                  </a:lnTo>
                  <a:lnTo>
                    <a:pt x="24" y="160"/>
                  </a:lnTo>
                  <a:lnTo>
                    <a:pt x="50" y="138"/>
                  </a:lnTo>
                  <a:lnTo>
                    <a:pt x="50" y="260"/>
                  </a:lnTo>
                  <a:lnTo>
                    <a:pt x="50" y="260"/>
                  </a:lnTo>
                  <a:lnTo>
                    <a:pt x="52" y="266"/>
                  </a:lnTo>
                  <a:lnTo>
                    <a:pt x="54" y="272"/>
                  </a:lnTo>
                  <a:lnTo>
                    <a:pt x="60" y="275"/>
                  </a:lnTo>
                  <a:lnTo>
                    <a:pt x="66" y="275"/>
                  </a:lnTo>
                  <a:lnTo>
                    <a:pt x="66" y="275"/>
                  </a:lnTo>
                  <a:lnTo>
                    <a:pt x="72" y="275"/>
                  </a:lnTo>
                  <a:lnTo>
                    <a:pt x="78" y="272"/>
                  </a:lnTo>
                  <a:lnTo>
                    <a:pt x="80" y="266"/>
                  </a:lnTo>
                  <a:lnTo>
                    <a:pt x="82" y="260"/>
                  </a:lnTo>
                  <a:lnTo>
                    <a:pt x="82" y="202"/>
                  </a:lnTo>
                  <a:lnTo>
                    <a:pt x="114" y="202"/>
                  </a:lnTo>
                  <a:lnTo>
                    <a:pt x="114" y="260"/>
                  </a:lnTo>
                  <a:lnTo>
                    <a:pt x="114" y="260"/>
                  </a:lnTo>
                  <a:lnTo>
                    <a:pt x="116" y="266"/>
                  </a:lnTo>
                  <a:lnTo>
                    <a:pt x="118" y="272"/>
                  </a:lnTo>
                  <a:lnTo>
                    <a:pt x="124" y="275"/>
                  </a:lnTo>
                  <a:lnTo>
                    <a:pt x="130" y="275"/>
                  </a:lnTo>
                  <a:lnTo>
                    <a:pt x="130" y="275"/>
                  </a:lnTo>
                  <a:lnTo>
                    <a:pt x="136" y="275"/>
                  </a:lnTo>
                  <a:lnTo>
                    <a:pt x="142" y="272"/>
                  </a:lnTo>
                  <a:lnTo>
                    <a:pt x="144" y="266"/>
                  </a:lnTo>
                  <a:lnTo>
                    <a:pt x="146" y="260"/>
                  </a:lnTo>
                  <a:lnTo>
                    <a:pt x="146" y="140"/>
                  </a:lnTo>
                  <a:lnTo>
                    <a:pt x="172" y="160"/>
                  </a:lnTo>
                  <a:lnTo>
                    <a:pt x="172" y="160"/>
                  </a:lnTo>
                  <a:lnTo>
                    <a:pt x="178" y="164"/>
                  </a:lnTo>
                  <a:lnTo>
                    <a:pt x="184" y="164"/>
                  </a:lnTo>
                  <a:lnTo>
                    <a:pt x="188" y="162"/>
                  </a:lnTo>
                  <a:lnTo>
                    <a:pt x="194" y="158"/>
                  </a:lnTo>
                  <a:lnTo>
                    <a:pt x="194" y="158"/>
                  </a:lnTo>
                  <a:lnTo>
                    <a:pt x="196" y="152"/>
                  </a:lnTo>
                  <a:lnTo>
                    <a:pt x="196" y="146"/>
                  </a:lnTo>
                  <a:lnTo>
                    <a:pt x="194" y="140"/>
                  </a:lnTo>
                  <a:lnTo>
                    <a:pt x="190" y="136"/>
                  </a:lnTo>
                  <a:lnTo>
                    <a:pt x="190" y="136"/>
                  </a:lnTo>
                  <a:close/>
                </a:path>
              </a:pathLst>
            </a:custGeom>
            <a:solidFill>
              <a:srgbClr val="B6B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47"/>
            <p:cNvSpPr>
              <a:spLocks/>
            </p:cNvSpPr>
            <p:nvPr/>
          </p:nvSpPr>
          <p:spPr bwMode="auto">
            <a:xfrm>
              <a:off x="21814570" y="7134225"/>
              <a:ext cx="311150" cy="438150"/>
            </a:xfrm>
            <a:custGeom>
              <a:avLst/>
              <a:gdLst>
                <a:gd name="T0" fmla="*/ 130 w 196"/>
                <a:gd name="T1" fmla="*/ 86 h 276"/>
                <a:gd name="T2" fmla="*/ 128 w 196"/>
                <a:gd name="T3" fmla="*/ 86 h 276"/>
                <a:gd name="T4" fmla="*/ 142 w 196"/>
                <a:gd name="T5" fmla="*/ 70 h 276"/>
                <a:gd name="T6" fmla="*/ 148 w 196"/>
                <a:gd name="T7" fmla="*/ 48 h 276"/>
                <a:gd name="T8" fmla="*/ 146 w 196"/>
                <a:gd name="T9" fmla="*/ 38 h 276"/>
                <a:gd name="T10" fmla="*/ 138 w 196"/>
                <a:gd name="T11" fmla="*/ 20 h 276"/>
                <a:gd name="T12" fmla="*/ 126 w 196"/>
                <a:gd name="T13" fmla="*/ 8 h 276"/>
                <a:gd name="T14" fmla="*/ 108 w 196"/>
                <a:gd name="T15" fmla="*/ 0 h 276"/>
                <a:gd name="T16" fmla="*/ 98 w 196"/>
                <a:gd name="T17" fmla="*/ 0 h 276"/>
                <a:gd name="T18" fmla="*/ 80 w 196"/>
                <a:gd name="T19" fmla="*/ 4 h 276"/>
                <a:gd name="T20" fmla="*/ 64 w 196"/>
                <a:gd name="T21" fmla="*/ 14 h 276"/>
                <a:gd name="T22" fmla="*/ 54 w 196"/>
                <a:gd name="T23" fmla="*/ 30 h 276"/>
                <a:gd name="T24" fmla="*/ 50 w 196"/>
                <a:gd name="T25" fmla="*/ 48 h 276"/>
                <a:gd name="T26" fmla="*/ 52 w 196"/>
                <a:gd name="T27" fmla="*/ 58 h 276"/>
                <a:gd name="T28" fmla="*/ 62 w 196"/>
                <a:gd name="T29" fmla="*/ 78 h 276"/>
                <a:gd name="T30" fmla="*/ 6 w 196"/>
                <a:gd name="T31" fmla="*/ 136 h 276"/>
                <a:gd name="T32" fmla="*/ 2 w 196"/>
                <a:gd name="T33" fmla="*/ 140 h 276"/>
                <a:gd name="T34" fmla="*/ 0 w 196"/>
                <a:gd name="T35" fmla="*/ 152 h 276"/>
                <a:gd name="T36" fmla="*/ 4 w 196"/>
                <a:gd name="T37" fmla="*/ 158 h 276"/>
                <a:gd name="T38" fmla="*/ 14 w 196"/>
                <a:gd name="T39" fmla="*/ 164 h 276"/>
                <a:gd name="T40" fmla="*/ 24 w 196"/>
                <a:gd name="T41" fmla="*/ 160 h 276"/>
                <a:gd name="T42" fmla="*/ 50 w 196"/>
                <a:gd name="T43" fmla="*/ 260 h 276"/>
                <a:gd name="T44" fmla="*/ 52 w 196"/>
                <a:gd name="T45" fmla="*/ 266 h 276"/>
                <a:gd name="T46" fmla="*/ 60 w 196"/>
                <a:gd name="T47" fmla="*/ 276 h 276"/>
                <a:gd name="T48" fmla="*/ 66 w 196"/>
                <a:gd name="T49" fmla="*/ 276 h 276"/>
                <a:gd name="T50" fmla="*/ 78 w 196"/>
                <a:gd name="T51" fmla="*/ 272 h 276"/>
                <a:gd name="T52" fmla="*/ 82 w 196"/>
                <a:gd name="T53" fmla="*/ 260 h 276"/>
                <a:gd name="T54" fmla="*/ 114 w 196"/>
                <a:gd name="T55" fmla="*/ 202 h 276"/>
                <a:gd name="T56" fmla="*/ 114 w 196"/>
                <a:gd name="T57" fmla="*/ 260 h 276"/>
                <a:gd name="T58" fmla="*/ 118 w 196"/>
                <a:gd name="T59" fmla="*/ 272 h 276"/>
                <a:gd name="T60" fmla="*/ 130 w 196"/>
                <a:gd name="T61" fmla="*/ 276 h 276"/>
                <a:gd name="T62" fmla="*/ 136 w 196"/>
                <a:gd name="T63" fmla="*/ 276 h 276"/>
                <a:gd name="T64" fmla="*/ 144 w 196"/>
                <a:gd name="T65" fmla="*/ 266 h 276"/>
                <a:gd name="T66" fmla="*/ 146 w 196"/>
                <a:gd name="T67" fmla="*/ 140 h 276"/>
                <a:gd name="T68" fmla="*/ 172 w 196"/>
                <a:gd name="T69" fmla="*/ 160 h 276"/>
                <a:gd name="T70" fmla="*/ 184 w 196"/>
                <a:gd name="T71" fmla="*/ 164 h 276"/>
                <a:gd name="T72" fmla="*/ 194 w 196"/>
                <a:gd name="T73" fmla="*/ 158 h 276"/>
                <a:gd name="T74" fmla="*/ 196 w 196"/>
                <a:gd name="T75" fmla="*/ 152 h 276"/>
                <a:gd name="T76" fmla="*/ 194 w 196"/>
                <a:gd name="T77" fmla="*/ 140 h 276"/>
                <a:gd name="T78" fmla="*/ 190 w 196"/>
                <a:gd name="T79" fmla="*/ 13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76">
                  <a:moveTo>
                    <a:pt x="190" y="136"/>
                  </a:moveTo>
                  <a:lnTo>
                    <a:pt x="130" y="86"/>
                  </a:lnTo>
                  <a:lnTo>
                    <a:pt x="128" y="86"/>
                  </a:lnTo>
                  <a:lnTo>
                    <a:pt x="128" y="86"/>
                  </a:lnTo>
                  <a:lnTo>
                    <a:pt x="136" y="78"/>
                  </a:lnTo>
                  <a:lnTo>
                    <a:pt x="142" y="70"/>
                  </a:lnTo>
                  <a:lnTo>
                    <a:pt x="146" y="58"/>
                  </a:lnTo>
                  <a:lnTo>
                    <a:pt x="148" y="48"/>
                  </a:lnTo>
                  <a:lnTo>
                    <a:pt x="148" y="48"/>
                  </a:lnTo>
                  <a:lnTo>
                    <a:pt x="146" y="38"/>
                  </a:lnTo>
                  <a:lnTo>
                    <a:pt x="144" y="30"/>
                  </a:lnTo>
                  <a:lnTo>
                    <a:pt x="138" y="20"/>
                  </a:lnTo>
                  <a:lnTo>
                    <a:pt x="132" y="14"/>
                  </a:lnTo>
                  <a:lnTo>
                    <a:pt x="126" y="8"/>
                  </a:lnTo>
                  <a:lnTo>
                    <a:pt x="118" y="4"/>
                  </a:lnTo>
                  <a:lnTo>
                    <a:pt x="108" y="0"/>
                  </a:lnTo>
                  <a:lnTo>
                    <a:pt x="98" y="0"/>
                  </a:lnTo>
                  <a:lnTo>
                    <a:pt x="98" y="0"/>
                  </a:lnTo>
                  <a:lnTo>
                    <a:pt x="90" y="0"/>
                  </a:lnTo>
                  <a:lnTo>
                    <a:pt x="80" y="4"/>
                  </a:lnTo>
                  <a:lnTo>
                    <a:pt x="72" y="8"/>
                  </a:lnTo>
                  <a:lnTo>
                    <a:pt x="64" y="14"/>
                  </a:lnTo>
                  <a:lnTo>
                    <a:pt x="58" y="20"/>
                  </a:lnTo>
                  <a:lnTo>
                    <a:pt x="54" y="30"/>
                  </a:lnTo>
                  <a:lnTo>
                    <a:pt x="52" y="38"/>
                  </a:lnTo>
                  <a:lnTo>
                    <a:pt x="50" y="48"/>
                  </a:lnTo>
                  <a:lnTo>
                    <a:pt x="50" y="48"/>
                  </a:lnTo>
                  <a:lnTo>
                    <a:pt x="52" y="58"/>
                  </a:lnTo>
                  <a:lnTo>
                    <a:pt x="56" y="68"/>
                  </a:lnTo>
                  <a:lnTo>
                    <a:pt x="62" y="78"/>
                  </a:lnTo>
                  <a:lnTo>
                    <a:pt x="68" y="86"/>
                  </a:lnTo>
                  <a:lnTo>
                    <a:pt x="6" y="136"/>
                  </a:lnTo>
                  <a:lnTo>
                    <a:pt x="6" y="136"/>
                  </a:lnTo>
                  <a:lnTo>
                    <a:pt x="2" y="140"/>
                  </a:lnTo>
                  <a:lnTo>
                    <a:pt x="0" y="146"/>
                  </a:lnTo>
                  <a:lnTo>
                    <a:pt x="0" y="152"/>
                  </a:lnTo>
                  <a:lnTo>
                    <a:pt x="4" y="158"/>
                  </a:lnTo>
                  <a:lnTo>
                    <a:pt x="4" y="158"/>
                  </a:lnTo>
                  <a:lnTo>
                    <a:pt x="8" y="162"/>
                  </a:lnTo>
                  <a:lnTo>
                    <a:pt x="14" y="164"/>
                  </a:lnTo>
                  <a:lnTo>
                    <a:pt x="18" y="164"/>
                  </a:lnTo>
                  <a:lnTo>
                    <a:pt x="24" y="160"/>
                  </a:lnTo>
                  <a:lnTo>
                    <a:pt x="50" y="138"/>
                  </a:lnTo>
                  <a:lnTo>
                    <a:pt x="50" y="260"/>
                  </a:lnTo>
                  <a:lnTo>
                    <a:pt x="50" y="260"/>
                  </a:lnTo>
                  <a:lnTo>
                    <a:pt x="52" y="266"/>
                  </a:lnTo>
                  <a:lnTo>
                    <a:pt x="54" y="272"/>
                  </a:lnTo>
                  <a:lnTo>
                    <a:pt x="60" y="276"/>
                  </a:lnTo>
                  <a:lnTo>
                    <a:pt x="66" y="276"/>
                  </a:lnTo>
                  <a:lnTo>
                    <a:pt x="66" y="276"/>
                  </a:lnTo>
                  <a:lnTo>
                    <a:pt x="72" y="276"/>
                  </a:lnTo>
                  <a:lnTo>
                    <a:pt x="78" y="272"/>
                  </a:lnTo>
                  <a:lnTo>
                    <a:pt x="80" y="266"/>
                  </a:lnTo>
                  <a:lnTo>
                    <a:pt x="82" y="260"/>
                  </a:lnTo>
                  <a:lnTo>
                    <a:pt x="82" y="202"/>
                  </a:lnTo>
                  <a:lnTo>
                    <a:pt x="114" y="202"/>
                  </a:lnTo>
                  <a:lnTo>
                    <a:pt x="114" y="260"/>
                  </a:lnTo>
                  <a:lnTo>
                    <a:pt x="114" y="260"/>
                  </a:lnTo>
                  <a:lnTo>
                    <a:pt x="116" y="266"/>
                  </a:lnTo>
                  <a:lnTo>
                    <a:pt x="118" y="272"/>
                  </a:lnTo>
                  <a:lnTo>
                    <a:pt x="124" y="276"/>
                  </a:lnTo>
                  <a:lnTo>
                    <a:pt x="130" y="276"/>
                  </a:lnTo>
                  <a:lnTo>
                    <a:pt x="130" y="276"/>
                  </a:lnTo>
                  <a:lnTo>
                    <a:pt x="136" y="276"/>
                  </a:lnTo>
                  <a:lnTo>
                    <a:pt x="142" y="272"/>
                  </a:lnTo>
                  <a:lnTo>
                    <a:pt x="144" y="266"/>
                  </a:lnTo>
                  <a:lnTo>
                    <a:pt x="146" y="260"/>
                  </a:lnTo>
                  <a:lnTo>
                    <a:pt x="146" y="140"/>
                  </a:lnTo>
                  <a:lnTo>
                    <a:pt x="172" y="160"/>
                  </a:lnTo>
                  <a:lnTo>
                    <a:pt x="172" y="160"/>
                  </a:lnTo>
                  <a:lnTo>
                    <a:pt x="178" y="164"/>
                  </a:lnTo>
                  <a:lnTo>
                    <a:pt x="184" y="164"/>
                  </a:lnTo>
                  <a:lnTo>
                    <a:pt x="188" y="162"/>
                  </a:lnTo>
                  <a:lnTo>
                    <a:pt x="194" y="158"/>
                  </a:lnTo>
                  <a:lnTo>
                    <a:pt x="194" y="158"/>
                  </a:lnTo>
                  <a:lnTo>
                    <a:pt x="196" y="152"/>
                  </a:lnTo>
                  <a:lnTo>
                    <a:pt x="196" y="146"/>
                  </a:lnTo>
                  <a:lnTo>
                    <a:pt x="194" y="140"/>
                  </a:lnTo>
                  <a:lnTo>
                    <a:pt x="190" y="136"/>
                  </a:lnTo>
                  <a:lnTo>
                    <a:pt x="190" y="136"/>
                  </a:lnTo>
                  <a:close/>
                </a:path>
              </a:pathLst>
            </a:custGeom>
            <a:solidFill>
              <a:srgbClr val="D3D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48"/>
            <p:cNvSpPr>
              <a:spLocks/>
            </p:cNvSpPr>
            <p:nvPr/>
          </p:nvSpPr>
          <p:spPr bwMode="auto">
            <a:xfrm>
              <a:off x="21814570" y="7870825"/>
              <a:ext cx="311150" cy="436563"/>
            </a:xfrm>
            <a:custGeom>
              <a:avLst/>
              <a:gdLst>
                <a:gd name="T0" fmla="*/ 130 w 196"/>
                <a:gd name="T1" fmla="*/ 85 h 275"/>
                <a:gd name="T2" fmla="*/ 128 w 196"/>
                <a:gd name="T3" fmla="*/ 85 h 275"/>
                <a:gd name="T4" fmla="*/ 142 w 196"/>
                <a:gd name="T5" fmla="*/ 69 h 275"/>
                <a:gd name="T6" fmla="*/ 148 w 196"/>
                <a:gd name="T7" fmla="*/ 47 h 275"/>
                <a:gd name="T8" fmla="*/ 146 w 196"/>
                <a:gd name="T9" fmla="*/ 37 h 275"/>
                <a:gd name="T10" fmla="*/ 138 w 196"/>
                <a:gd name="T11" fmla="*/ 20 h 275"/>
                <a:gd name="T12" fmla="*/ 126 w 196"/>
                <a:gd name="T13" fmla="*/ 8 h 275"/>
                <a:gd name="T14" fmla="*/ 108 w 196"/>
                <a:gd name="T15" fmla="*/ 0 h 275"/>
                <a:gd name="T16" fmla="*/ 98 w 196"/>
                <a:gd name="T17" fmla="*/ 0 h 275"/>
                <a:gd name="T18" fmla="*/ 80 w 196"/>
                <a:gd name="T19" fmla="*/ 4 h 275"/>
                <a:gd name="T20" fmla="*/ 64 w 196"/>
                <a:gd name="T21" fmla="*/ 14 h 275"/>
                <a:gd name="T22" fmla="*/ 54 w 196"/>
                <a:gd name="T23" fmla="*/ 29 h 275"/>
                <a:gd name="T24" fmla="*/ 50 w 196"/>
                <a:gd name="T25" fmla="*/ 47 h 275"/>
                <a:gd name="T26" fmla="*/ 52 w 196"/>
                <a:gd name="T27" fmla="*/ 57 h 275"/>
                <a:gd name="T28" fmla="*/ 62 w 196"/>
                <a:gd name="T29" fmla="*/ 77 h 275"/>
                <a:gd name="T30" fmla="*/ 6 w 196"/>
                <a:gd name="T31" fmla="*/ 135 h 275"/>
                <a:gd name="T32" fmla="*/ 2 w 196"/>
                <a:gd name="T33" fmla="*/ 139 h 275"/>
                <a:gd name="T34" fmla="*/ 0 w 196"/>
                <a:gd name="T35" fmla="*/ 151 h 275"/>
                <a:gd name="T36" fmla="*/ 4 w 196"/>
                <a:gd name="T37" fmla="*/ 157 h 275"/>
                <a:gd name="T38" fmla="*/ 14 w 196"/>
                <a:gd name="T39" fmla="*/ 163 h 275"/>
                <a:gd name="T40" fmla="*/ 24 w 196"/>
                <a:gd name="T41" fmla="*/ 159 h 275"/>
                <a:gd name="T42" fmla="*/ 50 w 196"/>
                <a:gd name="T43" fmla="*/ 259 h 275"/>
                <a:gd name="T44" fmla="*/ 52 w 196"/>
                <a:gd name="T45" fmla="*/ 265 h 275"/>
                <a:gd name="T46" fmla="*/ 60 w 196"/>
                <a:gd name="T47" fmla="*/ 275 h 275"/>
                <a:gd name="T48" fmla="*/ 66 w 196"/>
                <a:gd name="T49" fmla="*/ 275 h 275"/>
                <a:gd name="T50" fmla="*/ 78 w 196"/>
                <a:gd name="T51" fmla="*/ 271 h 275"/>
                <a:gd name="T52" fmla="*/ 82 w 196"/>
                <a:gd name="T53" fmla="*/ 259 h 275"/>
                <a:gd name="T54" fmla="*/ 114 w 196"/>
                <a:gd name="T55" fmla="*/ 201 h 275"/>
                <a:gd name="T56" fmla="*/ 114 w 196"/>
                <a:gd name="T57" fmla="*/ 259 h 275"/>
                <a:gd name="T58" fmla="*/ 118 w 196"/>
                <a:gd name="T59" fmla="*/ 271 h 275"/>
                <a:gd name="T60" fmla="*/ 130 w 196"/>
                <a:gd name="T61" fmla="*/ 275 h 275"/>
                <a:gd name="T62" fmla="*/ 136 w 196"/>
                <a:gd name="T63" fmla="*/ 275 h 275"/>
                <a:gd name="T64" fmla="*/ 144 w 196"/>
                <a:gd name="T65" fmla="*/ 265 h 275"/>
                <a:gd name="T66" fmla="*/ 146 w 196"/>
                <a:gd name="T67" fmla="*/ 139 h 275"/>
                <a:gd name="T68" fmla="*/ 172 w 196"/>
                <a:gd name="T69" fmla="*/ 159 h 275"/>
                <a:gd name="T70" fmla="*/ 184 w 196"/>
                <a:gd name="T71" fmla="*/ 163 h 275"/>
                <a:gd name="T72" fmla="*/ 194 w 196"/>
                <a:gd name="T73" fmla="*/ 157 h 275"/>
                <a:gd name="T74" fmla="*/ 196 w 196"/>
                <a:gd name="T75" fmla="*/ 151 h 275"/>
                <a:gd name="T76" fmla="*/ 194 w 196"/>
                <a:gd name="T77" fmla="*/ 139 h 275"/>
                <a:gd name="T78" fmla="*/ 190 w 196"/>
                <a:gd name="T79"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75">
                  <a:moveTo>
                    <a:pt x="190" y="135"/>
                  </a:moveTo>
                  <a:lnTo>
                    <a:pt x="130" y="85"/>
                  </a:lnTo>
                  <a:lnTo>
                    <a:pt x="128" y="85"/>
                  </a:lnTo>
                  <a:lnTo>
                    <a:pt x="128" y="85"/>
                  </a:lnTo>
                  <a:lnTo>
                    <a:pt x="136" y="77"/>
                  </a:lnTo>
                  <a:lnTo>
                    <a:pt x="142" y="69"/>
                  </a:lnTo>
                  <a:lnTo>
                    <a:pt x="146" y="57"/>
                  </a:lnTo>
                  <a:lnTo>
                    <a:pt x="148" y="47"/>
                  </a:lnTo>
                  <a:lnTo>
                    <a:pt x="148" y="47"/>
                  </a:lnTo>
                  <a:lnTo>
                    <a:pt x="146" y="37"/>
                  </a:lnTo>
                  <a:lnTo>
                    <a:pt x="144" y="29"/>
                  </a:lnTo>
                  <a:lnTo>
                    <a:pt x="138" y="20"/>
                  </a:lnTo>
                  <a:lnTo>
                    <a:pt x="132" y="14"/>
                  </a:lnTo>
                  <a:lnTo>
                    <a:pt x="126" y="8"/>
                  </a:lnTo>
                  <a:lnTo>
                    <a:pt x="118" y="4"/>
                  </a:lnTo>
                  <a:lnTo>
                    <a:pt x="108" y="0"/>
                  </a:lnTo>
                  <a:lnTo>
                    <a:pt x="98" y="0"/>
                  </a:lnTo>
                  <a:lnTo>
                    <a:pt x="98" y="0"/>
                  </a:lnTo>
                  <a:lnTo>
                    <a:pt x="90" y="0"/>
                  </a:lnTo>
                  <a:lnTo>
                    <a:pt x="80" y="4"/>
                  </a:lnTo>
                  <a:lnTo>
                    <a:pt x="72" y="8"/>
                  </a:lnTo>
                  <a:lnTo>
                    <a:pt x="64" y="14"/>
                  </a:lnTo>
                  <a:lnTo>
                    <a:pt x="58" y="20"/>
                  </a:lnTo>
                  <a:lnTo>
                    <a:pt x="54" y="29"/>
                  </a:lnTo>
                  <a:lnTo>
                    <a:pt x="52" y="37"/>
                  </a:lnTo>
                  <a:lnTo>
                    <a:pt x="50" y="47"/>
                  </a:lnTo>
                  <a:lnTo>
                    <a:pt x="50" y="47"/>
                  </a:lnTo>
                  <a:lnTo>
                    <a:pt x="52" y="57"/>
                  </a:lnTo>
                  <a:lnTo>
                    <a:pt x="56" y="67"/>
                  </a:lnTo>
                  <a:lnTo>
                    <a:pt x="62" y="77"/>
                  </a:lnTo>
                  <a:lnTo>
                    <a:pt x="68" y="85"/>
                  </a:lnTo>
                  <a:lnTo>
                    <a:pt x="6" y="135"/>
                  </a:lnTo>
                  <a:lnTo>
                    <a:pt x="6" y="135"/>
                  </a:lnTo>
                  <a:lnTo>
                    <a:pt x="2" y="139"/>
                  </a:lnTo>
                  <a:lnTo>
                    <a:pt x="0" y="145"/>
                  </a:lnTo>
                  <a:lnTo>
                    <a:pt x="0" y="151"/>
                  </a:lnTo>
                  <a:lnTo>
                    <a:pt x="4" y="157"/>
                  </a:lnTo>
                  <a:lnTo>
                    <a:pt x="4" y="157"/>
                  </a:lnTo>
                  <a:lnTo>
                    <a:pt x="8" y="161"/>
                  </a:lnTo>
                  <a:lnTo>
                    <a:pt x="14" y="163"/>
                  </a:lnTo>
                  <a:lnTo>
                    <a:pt x="18" y="163"/>
                  </a:lnTo>
                  <a:lnTo>
                    <a:pt x="24" y="159"/>
                  </a:lnTo>
                  <a:lnTo>
                    <a:pt x="50" y="137"/>
                  </a:lnTo>
                  <a:lnTo>
                    <a:pt x="50" y="259"/>
                  </a:lnTo>
                  <a:lnTo>
                    <a:pt x="50" y="259"/>
                  </a:lnTo>
                  <a:lnTo>
                    <a:pt x="52" y="265"/>
                  </a:lnTo>
                  <a:lnTo>
                    <a:pt x="54" y="271"/>
                  </a:lnTo>
                  <a:lnTo>
                    <a:pt x="60" y="275"/>
                  </a:lnTo>
                  <a:lnTo>
                    <a:pt x="66" y="275"/>
                  </a:lnTo>
                  <a:lnTo>
                    <a:pt x="66" y="275"/>
                  </a:lnTo>
                  <a:lnTo>
                    <a:pt x="72" y="275"/>
                  </a:lnTo>
                  <a:lnTo>
                    <a:pt x="78" y="271"/>
                  </a:lnTo>
                  <a:lnTo>
                    <a:pt x="80" y="265"/>
                  </a:lnTo>
                  <a:lnTo>
                    <a:pt x="82" y="259"/>
                  </a:lnTo>
                  <a:lnTo>
                    <a:pt x="82" y="201"/>
                  </a:lnTo>
                  <a:lnTo>
                    <a:pt x="114" y="201"/>
                  </a:lnTo>
                  <a:lnTo>
                    <a:pt x="114" y="259"/>
                  </a:lnTo>
                  <a:lnTo>
                    <a:pt x="114" y="259"/>
                  </a:lnTo>
                  <a:lnTo>
                    <a:pt x="116" y="265"/>
                  </a:lnTo>
                  <a:lnTo>
                    <a:pt x="118" y="271"/>
                  </a:lnTo>
                  <a:lnTo>
                    <a:pt x="124" y="275"/>
                  </a:lnTo>
                  <a:lnTo>
                    <a:pt x="130" y="275"/>
                  </a:lnTo>
                  <a:lnTo>
                    <a:pt x="130" y="275"/>
                  </a:lnTo>
                  <a:lnTo>
                    <a:pt x="136" y="275"/>
                  </a:lnTo>
                  <a:lnTo>
                    <a:pt x="142" y="271"/>
                  </a:lnTo>
                  <a:lnTo>
                    <a:pt x="144" y="265"/>
                  </a:lnTo>
                  <a:lnTo>
                    <a:pt x="146" y="259"/>
                  </a:lnTo>
                  <a:lnTo>
                    <a:pt x="146" y="139"/>
                  </a:lnTo>
                  <a:lnTo>
                    <a:pt x="172" y="159"/>
                  </a:lnTo>
                  <a:lnTo>
                    <a:pt x="172" y="159"/>
                  </a:lnTo>
                  <a:lnTo>
                    <a:pt x="178" y="163"/>
                  </a:lnTo>
                  <a:lnTo>
                    <a:pt x="184" y="163"/>
                  </a:lnTo>
                  <a:lnTo>
                    <a:pt x="188" y="161"/>
                  </a:lnTo>
                  <a:lnTo>
                    <a:pt x="194" y="157"/>
                  </a:lnTo>
                  <a:lnTo>
                    <a:pt x="194" y="157"/>
                  </a:lnTo>
                  <a:lnTo>
                    <a:pt x="196" y="151"/>
                  </a:lnTo>
                  <a:lnTo>
                    <a:pt x="196" y="145"/>
                  </a:lnTo>
                  <a:lnTo>
                    <a:pt x="194" y="139"/>
                  </a:lnTo>
                  <a:lnTo>
                    <a:pt x="190" y="135"/>
                  </a:lnTo>
                  <a:lnTo>
                    <a:pt x="190" y="135"/>
                  </a:lnTo>
                  <a:close/>
                </a:path>
              </a:pathLst>
            </a:custGeom>
            <a:solidFill>
              <a:srgbClr val="D3D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49"/>
            <p:cNvSpPr>
              <a:spLocks/>
            </p:cNvSpPr>
            <p:nvPr/>
          </p:nvSpPr>
          <p:spPr bwMode="auto">
            <a:xfrm>
              <a:off x="21627245" y="7337425"/>
              <a:ext cx="152400" cy="827088"/>
            </a:xfrm>
            <a:custGeom>
              <a:avLst/>
              <a:gdLst>
                <a:gd name="T0" fmla="*/ 90 w 96"/>
                <a:gd name="T1" fmla="*/ 505 h 521"/>
                <a:gd name="T2" fmla="*/ 62 w 96"/>
                <a:gd name="T3" fmla="*/ 489 h 521"/>
                <a:gd name="T4" fmla="*/ 38 w 96"/>
                <a:gd name="T5" fmla="*/ 463 h 521"/>
                <a:gd name="T6" fmla="*/ 28 w 96"/>
                <a:gd name="T7" fmla="*/ 449 h 521"/>
                <a:gd name="T8" fmla="*/ 18 w 96"/>
                <a:gd name="T9" fmla="*/ 419 h 521"/>
                <a:gd name="T10" fmla="*/ 16 w 96"/>
                <a:gd name="T11" fmla="*/ 86 h 521"/>
                <a:gd name="T12" fmla="*/ 18 w 96"/>
                <a:gd name="T13" fmla="*/ 74 h 521"/>
                <a:gd name="T14" fmla="*/ 26 w 96"/>
                <a:gd name="T15" fmla="*/ 52 h 521"/>
                <a:gd name="T16" fmla="*/ 34 w 96"/>
                <a:gd name="T17" fmla="*/ 42 h 521"/>
                <a:gd name="T18" fmla="*/ 56 w 96"/>
                <a:gd name="T19" fmla="*/ 26 h 521"/>
                <a:gd name="T20" fmla="*/ 80 w 96"/>
                <a:gd name="T21" fmla="*/ 16 h 521"/>
                <a:gd name="T22" fmla="*/ 84 w 96"/>
                <a:gd name="T23" fmla="*/ 14 h 521"/>
                <a:gd name="T24" fmla="*/ 86 w 96"/>
                <a:gd name="T25" fmla="*/ 10 h 521"/>
                <a:gd name="T26" fmla="*/ 86 w 96"/>
                <a:gd name="T27" fmla="*/ 6 h 521"/>
                <a:gd name="T28" fmla="*/ 82 w 96"/>
                <a:gd name="T29" fmla="*/ 2 h 521"/>
                <a:gd name="T30" fmla="*/ 76 w 96"/>
                <a:gd name="T31" fmla="*/ 0 h 521"/>
                <a:gd name="T32" fmla="*/ 62 w 96"/>
                <a:gd name="T33" fmla="*/ 6 h 521"/>
                <a:gd name="T34" fmla="*/ 34 w 96"/>
                <a:gd name="T35" fmla="*/ 20 h 521"/>
                <a:gd name="T36" fmla="*/ 24 w 96"/>
                <a:gd name="T37" fmla="*/ 30 h 521"/>
                <a:gd name="T38" fmla="*/ 6 w 96"/>
                <a:gd name="T39" fmla="*/ 56 h 521"/>
                <a:gd name="T40" fmla="*/ 0 w 96"/>
                <a:gd name="T41" fmla="*/ 86 h 521"/>
                <a:gd name="T42" fmla="*/ 0 w 96"/>
                <a:gd name="T43" fmla="*/ 405 h 521"/>
                <a:gd name="T44" fmla="*/ 6 w 96"/>
                <a:gd name="T45" fmla="*/ 441 h 521"/>
                <a:gd name="T46" fmla="*/ 26 w 96"/>
                <a:gd name="T47" fmla="*/ 473 h 521"/>
                <a:gd name="T48" fmla="*/ 38 w 96"/>
                <a:gd name="T49" fmla="*/ 487 h 521"/>
                <a:gd name="T50" fmla="*/ 68 w 96"/>
                <a:gd name="T51" fmla="*/ 511 h 521"/>
                <a:gd name="T52" fmla="*/ 84 w 96"/>
                <a:gd name="T53" fmla="*/ 521 h 521"/>
                <a:gd name="T54" fmla="*/ 90 w 96"/>
                <a:gd name="T55" fmla="*/ 521 h 521"/>
                <a:gd name="T56" fmla="*/ 96 w 96"/>
                <a:gd name="T57" fmla="*/ 515 h 521"/>
                <a:gd name="T58" fmla="*/ 96 w 96"/>
                <a:gd name="T59" fmla="*/ 513 h 521"/>
                <a:gd name="T60" fmla="*/ 94 w 96"/>
                <a:gd name="T61" fmla="*/ 507 h 521"/>
                <a:gd name="T62" fmla="*/ 90 w 96"/>
                <a:gd name="T63" fmla="*/ 50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521">
                  <a:moveTo>
                    <a:pt x="90" y="505"/>
                  </a:moveTo>
                  <a:lnTo>
                    <a:pt x="90" y="505"/>
                  </a:lnTo>
                  <a:lnTo>
                    <a:pt x="76" y="497"/>
                  </a:lnTo>
                  <a:lnTo>
                    <a:pt x="62" y="489"/>
                  </a:lnTo>
                  <a:lnTo>
                    <a:pt x="50" y="477"/>
                  </a:lnTo>
                  <a:lnTo>
                    <a:pt x="38" y="463"/>
                  </a:lnTo>
                  <a:lnTo>
                    <a:pt x="38" y="463"/>
                  </a:lnTo>
                  <a:lnTo>
                    <a:pt x="28" y="449"/>
                  </a:lnTo>
                  <a:lnTo>
                    <a:pt x="22" y="435"/>
                  </a:lnTo>
                  <a:lnTo>
                    <a:pt x="18" y="419"/>
                  </a:lnTo>
                  <a:lnTo>
                    <a:pt x="16" y="405"/>
                  </a:lnTo>
                  <a:lnTo>
                    <a:pt x="16" y="86"/>
                  </a:lnTo>
                  <a:lnTo>
                    <a:pt x="16" y="86"/>
                  </a:lnTo>
                  <a:lnTo>
                    <a:pt x="18" y="74"/>
                  </a:lnTo>
                  <a:lnTo>
                    <a:pt x="20" y="62"/>
                  </a:lnTo>
                  <a:lnTo>
                    <a:pt x="26" y="52"/>
                  </a:lnTo>
                  <a:lnTo>
                    <a:pt x="34" y="42"/>
                  </a:lnTo>
                  <a:lnTo>
                    <a:pt x="34" y="42"/>
                  </a:lnTo>
                  <a:lnTo>
                    <a:pt x="44" y="34"/>
                  </a:lnTo>
                  <a:lnTo>
                    <a:pt x="56" y="26"/>
                  </a:lnTo>
                  <a:lnTo>
                    <a:pt x="68" y="20"/>
                  </a:lnTo>
                  <a:lnTo>
                    <a:pt x="80" y="16"/>
                  </a:lnTo>
                  <a:lnTo>
                    <a:pt x="80" y="16"/>
                  </a:lnTo>
                  <a:lnTo>
                    <a:pt x="84" y="14"/>
                  </a:lnTo>
                  <a:lnTo>
                    <a:pt x="86" y="12"/>
                  </a:lnTo>
                  <a:lnTo>
                    <a:pt x="86" y="10"/>
                  </a:lnTo>
                  <a:lnTo>
                    <a:pt x="86" y="6"/>
                  </a:lnTo>
                  <a:lnTo>
                    <a:pt x="86" y="6"/>
                  </a:lnTo>
                  <a:lnTo>
                    <a:pt x="84" y="4"/>
                  </a:lnTo>
                  <a:lnTo>
                    <a:pt x="82" y="2"/>
                  </a:lnTo>
                  <a:lnTo>
                    <a:pt x="80" y="0"/>
                  </a:lnTo>
                  <a:lnTo>
                    <a:pt x="76" y="0"/>
                  </a:lnTo>
                  <a:lnTo>
                    <a:pt x="76" y="0"/>
                  </a:lnTo>
                  <a:lnTo>
                    <a:pt x="62" y="6"/>
                  </a:lnTo>
                  <a:lnTo>
                    <a:pt x="48" y="12"/>
                  </a:lnTo>
                  <a:lnTo>
                    <a:pt x="34" y="20"/>
                  </a:lnTo>
                  <a:lnTo>
                    <a:pt x="24" y="30"/>
                  </a:lnTo>
                  <a:lnTo>
                    <a:pt x="24" y="30"/>
                  </a:lnTo>
                  <a:lnTo>
                    <a:pt x="14" y="42"/>
                  </a:lnTo>
                  <a:lnTo>
                    <a:pt x="6" y="56"/>
                  </a:lnTo>
                  <a:lnTo>
                    <a:pt x="2" y="70"/>
                  </a:lnTo>
                  <a:lnTo>
                    <a:pt x="0" y="86"/>
                  </a:lnTo>
                  <a:lnTo>
                    <a:pt x="0" y="405"/>
                  </a:lnTo>
                  <a:lnTo>
                    <a:pt x="0" y="405"/>
                  </a:lnTo>
                  <a:lnTo>
                    <a:pt x="2" y="423"/>
                  </a:lnTo>
                  <a:lnTo>
                    <a:pt x="6" y="441"/>
                  </a:lnTo>
                  <a:lnTo>
                    <a:pt x="14" y="457"/>
                  </a:lnTo>
                  <a:lnTo>
                    <a:pt x="26" y="473"/>
                  </a:lnTo>
                  <a:lnTo>
                    <a:pt x="26" y="473"/>
                  </a:lnTo>
                  <a:lnTo>
                    <a:pt x="38" y="487"/>
                  </a:lnTo>
                  <a:lnTo>
                    <a:pt x="52" y="501"/>
                  </a:lnTo>
                  <a:lnTo>
                    <a:pt x="68" y="511"/>
                  </a:lnTo>
                  <a:lnTo>
                    <a:pt x="84" y="521"/>
                  </a:lnTo>
                  <a:lnTo>
                    <a:pt x="84" y="521"/>
                  </a:lnTo>
                  <a:lnTo>
                    <a:pt x="88" y="521"/>
                  </a:lnTo>
                  <a:lnTo>
                    <a:pt x="90" y="521"/>
                  </a:lnTo>
                  <a:lnTo>
                    <a:pt x="94" y="519"/>
                  </a:lnTo>
                  <a:lnTo>
                    <a:pt x="96" y="515"/>
                  </a:lnTo>
                  <a:lnTo>
                    <a:pt x="96" y="515"/>
                  </a:lnTo>
                  <a:lnTo>
                    <a:pt x="96" y="513"/>
                  </a:lnTo>
                  <a:lnTo>
                    <a:pt x="96" y="509"/>
                  </a:lnTo>
                  <a:lnTo>
                    <a:pt x="94" y="507"/>
                  </a:lnTo>
                  <a:lnTo>
                    <a:pt x="90" y="505"/>
                  </a:lnTo>
                  <a:lnTo>
                    <a:pt x="90" y="505"/>
                  </a:lnTo>
                  <a:close/>
                </a:path>
              </a:pathLst>
            </a:custGeom>
            <a:solidFill>
              <a:srgbClr val="89E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50"/>
            <p:cNvSpPr>
              <a:spLocks/>
            </p:cNvSpPr>
            <p:nvPr/>
          </p:nvSpPr>
          <p:spPr bwMode="auto">
            <a:xfrm>
              <a:off x="22370195" y="6870700"/>
              <a:ext cx="215900" cy="304800"/>
            </a:xfrm>
            <a:custGeom>
              <a:avLst/>
              <a:gdLst>
                <a:gd name="T0" fmla="*/ 88 w 136"/>
                <a:gd name="T1" fmla="*/ 60 h 192"/>
                <a:gd name="T2" fmla="*/ 88 w 136"/>
                <a:gd name="T3" fmla="*/ 60 h 192"/>
                <a:gd name="T4" fmla="*/ 98 w 136"/>
                <a:gd name="T5" fmla="*/ 48 h 192"/>
                <a:gd name="T6" fmla="*/ 100 w 136"/>
                <a:gd name="T7" fmla="*/ 34 h 192"/>
                <a:gd name="T8" fmla="*/ 100 w 136"/>
                <a:gd name="T9" fmla="*/ 28 h 192"/>
                <a:gd name="T10" fmla="*/ 94 w 136"/>
                <a:gd name="T11" fmla="*/ 16 h 192"/>
                <a:gd name="T12" fmla="*/ 86 w 136"/>
                <a:gd name="T13" fmla="*/ 6 h 192"/>
                <a:gd name="T14" fmla="*/ 74 w 136"/>
                <a:gd name="T15" fmla="*/ 2 h 192"/>
                <a:gd name="T16" fmla="*/ 68 w 136"/>
                <a:gd name="T17" fmla="*/ 0 h 192"/>
                <a:gd name="T18" fmla="*/ 54 w 136"/>
                <a:gd name="T19" fmla="*/ 4 h 192"/>
                <a:gd name="T20" fmla="*/ 44 w 136"/>
                <a:gd name="T21" fmla="*/ 10 h 192"/>
                <a:gd name="T22" fmla="*/ 36 w 136"/>
                <a:gd name="T23" fmla="*/ 20 h 192"/>
                <a:gd name="T24" fmla="*/ 34 w 136"/>
                <a:gd name="T25" fmla="*/ 34 h 192"/>
                <a:gd name="T26" fmla="*/ 34 w 136"/>
                <a:gd name="T27" fmla="*/ 42 h 192"/>
                <a:gd name="T28" fmla="*/ 42 w 136"/>
                <a:gd name="T29" fmla="*/ 54 h 192"/>
                <a:gd name="T30" fmla="*/ 4 w 136"/>
                <a:gd name="T31" fmla="*/ 94 h 192"/>
                <a:gd name="T32" fmla="*/ 0 w 136"/>
                <a:gd name="T33" fmla="*/ 98 h 192"/>
                <a:gd name="T34" fmla="*/ 0 w 136"/>
                <a:gd name="T35" fmla="*/ 106 h 192"/>
                <a:gd name="T36" fmla="*/ 2 w 136"/>
                <a:gd name="T37" fmla="*/ 110 h 192"/>
                <a:gd name="T38" fmla="*/ 8 w 136"/>
                <a:gd name="T39" fmla="*/ 114 h 192"/>
                <a:gd name="T40" fmla="*/ 16 w 136"/>
                <a:gd name="T41" fmla="*/ 112 h 192"/>
                <a:gd name="T42" fmla="*/ 36 w 136"/>
                <a:gd name="T43" fmla="*/ 180 h 192"/>
                <a:gd name="T44" fmla="*/ 38 w 136"/>
                <a:gd name="T45" fmla="*/ 188 h 192"/>
                <a:gd name="T46" fmla="*/ 44 w 136"/>
                <a:gd name="T47" fmla="*/ 192 h 192"/>
                <a:gd name="T48" fmla="*/ 48 w 136"/>
                <a:gd name="T49" fmla="*/ 190 h 192"/>
                <a:gd name="T50" fmla="*/ 52 w 136"/>
                <a:gd name="T51" fmla="*/ 180 h 192"/>
                <a:gd name="T52" fmla="*/ 76 w 136"/>
                <a:gd name="T53" fmla="*/ 144 h 192"/>
                <a:gd name="T54" fmla="*/ 76 w 136"/>
                <a:gd name="T55" fmla="*/ 180 h 192"/>
                <a:gd name="T56" fmla="*/ 80 w 136"/>
                <a:gd name="T57" fmla="*/ 188 h 192"/>
                <a:gd name="T58" fmla="*/ 88 w 136"/>
                <a:gd name="T59" fmla="*/ 192 h 192"/>
                <a:gd name="T60" fmla="*/ 92 w 136"/>
                <a:gd name="T61" fmla="*/ 190 h 192"/>
                <a:gd name="T62" fmla="*/ 98 w 136"/>
                <a:gd name="T63" fmla="*/ 184 h 192"/>
                <a:gd name="T64" fmla="*/ 100 w 136"/>
                <a:gd name="T65" fmla="*/ 96 h 192"/>
                <a:gd name="T66" fmla="*/ 118 w 136"/>
                <a:gd name="T67" fmla="*/ 112 h 192"/>
                <a:gd name="T68" fmla="*/ 126 w 136"/>
                <a:gd name="T69" fmla="*/ 114 h 192"/>
                <a:gd name="T70" fmla="*/ 132 w 136"/>
                <a:gd name="T71" fmla="*/ 110 h 192"/>
                <a:gd name="T72" fmla="*/ 134 w 136"/>
                <a:gd name="T73" fmla="*/ 106 h 192"/>
                <a:gd name="T74" fmla="*/ 134 w 136"/>
                <a:gd name="T75" fmla="*/ 9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92">
                  <a:moveTo>
                    <a:pt x="130" y="94"/>
                  </a:moveTo>
                  <a:lnTo>
                    <a:pt x="88" y="60"/>
                  </a:lnTo>
                  <a:lnTo>
                    <a:pt x="88" y="60"/>
                  </a:lnTo>
                  <a:lnTo>
                    <a:pt x="88" y="60"/>
                  </a:lnTo>
                  <a:lnTo>
                    <a:pt x="94" y="54"/>
                  </a:lnTo>
                  <a:lnTo>
                    <a:pt x="98" y="48"/>
                  </a:lnTo>
                  <a:lnTo>
                    <a:pt x="100" y="42"/>
                  </a:lnTo>
                  <a:lnTo>
                    <a:pt x="100" y="34"/>
                  </a:lnTo>
                  <a:lnTo>
                    <a:pt x="100" y="34"/>
                  </a:lnTo>
                  <a:lnTo>
                    <a:pt x="100" y="28"/>
                  </a:lnTo>
                  <a:lnTo>
                    <a:pt x="98" y="20"/>
                  </a:lnTo>
                  <a:lnTo>
                    <a:pt x="94" y="16"/>
                  </a:lnTo>
                  <a:lnTo>
                    <a:pt x="90" y="10"/>
                  </a:lnTo>
                  <a:lnTo>
                    <a:pt x="86" y="6"/>
                  </a:lnTo>
                  <a:lnTo>
                    <a:pt x="80" y="4"/>
                  </a:lnTo>
                  <a:lnTo>
                    <a:pt x="74" y="2"/>
                  </a:lnTo>
                  <a:lnTo>
                    <a:pt x="68" y="0"/>
                  </a:lnTo>
                  <a:lnTo>
                    <a:pt x="68" y="0"/>
                  </a:lnTo>
                  <a:lnTo>
                    <a:pt x="60" y="2"/>
                  </a:lnTo>
                  <a:lnTo>
                    <a:pt x="54" y="4"/>
                  </a:lnTo>
                  <a:lnTo>
                    <a:pt x="48" y="6"/>
                  </a:lnTo>
                  <a:lnTo>
                    <a:pt x="44" y="10"/>
                  </a:lnTo>
                  <a:lnTo>
                    <a:pt x="40" y="16"/>
                  </a:lnTo>
                  <a:lnTo>
                    <a:pt x="36" y="20"/>
                  </a:lnTo>
                  <a:lnTo>
                    <a:pt x="34" y="28"/>
                  </a:lnTo>
                  <a:lnTo>
                    <a:pt x="34" y="34"/>
                  </a:lnTo>
                  <a:lnTo>
                    <a:pt x="34" y="34"/>
                  </a:lnTo>
                  <a:lnTo>
                    <a:pt x="34" y="42"/>
                  </a:lnTo>
                  <a:lnTo>
                    <a:pt x="38" y="48"/>
                  </a:lnTo>
                  <a:lnTo>
                    <a:pt x="42" y="54"/>
                  </a:lnTo>
                  <a:lnTo>
                    <a:pt x="46" y="60"/>
                  </a:lnTo>
                  <a:lnTo>
                    <a:pt x="4" y="94"/>
                  </a:lnTo>
                  <a:lnTo>
                    <a:pt x="4" y="94"/>
                  </a:lnTo>
                  <a:lnTo>
                    <a:pt x="0" y="98"/>
                  </a:lnTo>
                  <a:lnTo>
                    <a:pt x="0" y="102"/>
                  </a:lnTo>
                  <a:lnTo>
                    <a:pt x="0" y="106"/>
                  </a:lnTo>
                  <a:lnTo>
                    <a:pt x="2" y="110"/>
                  </a:lnTo>
                  <a:lnTo>
                    <a:pt x="2" y="110"/>
                  </a:lnTo>
                  <a:lnTo>
                    <a:pt x="4" y="112"/>
                  </a:lnTo>
                  <a:lnTo>
                    <a:pt x="8" y="114"/>
                  </a:lnTo>
                  <a:lnTo>
                    <a:pt x="14" y="114"/>
                  </a:lnTo>
                  <a:lnTo>
                    <a:pt x="16" y="112"/>
                  </a:lnTo>
                  <a:lnTo>
                    <a:pt x="36" y="96"/>
                  </a:lnTo>
                  <a:lnTo>
                    <a:pt x="36" y="180"/>
                  </a:lnTo>
                  <a:lnTo>
                    <a:pt x="36" y="180"/>
                  </a:lnTo>
                  <a:lnTo>
                    <a:pt x="38" y="188"/>
                  </a:lnTo>
                  <a:lnTo>
                    <a:pt x="40" y="190"/>
                  </a:lnTo>
                  <a:lnTo>
                    <a:pt x="44" y="192"/>
                  </a:lnTo>
                  <a:lnTo>
                    <a:pt x="44" y="192"/>
                  </a:lnTo>
                  <a:lnTo>
                    <a:pt x="48" y="190"/>
                  </a:lnTo>
                  <a:lnTo>
                    <a:pt x="50" y="188"/>
                  </a:lnTo>
                  <a:lnTo>
                    <a:pt x="52" y="180"/>
                  </a:lnTo>
                  <a:lnTo>
                    <a:pt x="52" y="144"/>
                  </a:lnTo>
                  <a:lnTo>
                    <a:pt x="76" y="144"/>
                  </a:lnTo>
                  <a:lnTo>
                    <a:pt x="76" y="180"/>
                  </a:lnTo>
                  <a:lnTo>
                    <a:pt x="76" y="180"/>
                  </a:lnTo>
                  <a:lnTo>
                    <a:pt x="78" y="184"/>
                  </a:lnTo>
                  <a:lnTo>
                    <a:pt x="80" y="188"/>
                  </a:lnTo>
                  <a:lnTo>
                    <a:pt x="84" y="190"/>
                  </a:lnTo>
                  <a:lnTo>
                    <a:pt x="88" y="192"/>
                  </a:lnTo>
                  <a:lnTo>
                    <a:pt x="88" y="192"/>
                  </a:lnTo>
                  <a:lnTo>
                    <a:pt x="92" y="190"/>
                  </a:lnTo>
                  <a:lnTo>
                    <a:pt x="96" y="188"/>
                  </a:lnTo>
                  <a:lnTo>
                    <a:pt x="98" y="184"/>
                  </a:lnTo>
                  <a:lnTo>
                    <a:pt x="100" y="180"/>
                  </a:lnTo>
                  <a:lnTo>
                    <a:pt x="100" y="96"/>
                  </a:lnTo>
                  <a:lnTo>
                    <a:pt x="118" y="112"/>
                  </a:lnTo>
                  <a:lnTo>
                    <a:pt x="118" y="112"/>
                  </a:lnTo>
                  <a:lnTo>
                    <a:pt x="122" y="114"/>
                  </a:lnTo>
                  <a:lnTo>
                    <a:pt x="126" y="114"/>
                  </a:lnTo>
                  <a:lnTo>
                    <a:pt x="130" y="112"/>
                  </a:lnTo>
                  <a:lnTo>
                    <a:pt x="132" y="110"/>
                  </a:lnTo>
                  <a:lnTo>
                    <a:pt x="132" y="110"/>
                  </a:lnTo>
                  <a:lnTo>
                    <a:pt x="134" y="106"/>
                  </a:lnTo>
                  <a:lnTo>
                    <a:pt x="136" y="102"/>
                  </a:lnTo>
                  <a:lnTo>
                    <a:pt x="134" y="98"/>
                  </a:lnTo>
                  <a:lnTo>
                    <a:pt x="130" y="94"/>
                  </a:lnTo>
                  <a:close/>
                </a:path>
              </a:pathLst>
            </a:custGeom>
            <a:solidFill>
              <a:srgbClr val="D3D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51"/>
            <p:cNvSpPr>
              <a:spLocks/>
            </p:cNvSpPr>
            <p:nvPr/>
          </p:nvSpPr>
          <p:spPr bwMode="auto">
            <a:xfrm>
              <a:off x="22370195" y="6870700"/>
              <a:ext cx="215900" cy="304800"/>
            </a:xfrm>
            <a:custGeom>
              <a:avLst/>
              <a:gdLst>
                <a:gd name="T0" fmla="*/ 88 w 136"/>
                <a:gd name="T1" fmla="*/ 60 h 192"/>
                <a:gd name="T2" fmla="*/ 88 w 136"/>
                <a:gd name="T3" fmla="*/ 60 h 192"/>
                <a:gd name="T4" fmla="*/ 98 w 136"/>
                <a:gd name="T5" fmla="*/ 48 h 192"/>
                <a:gd name="T6" fmla="*/ 100 w 136"/>
                <a:gd name="T7" fmla="*/ 34 h 192"/>
                <a:gd name="T8" fmla="*/ 100 w 136"/>
                <a:gd name="T9" fmla="*/ 28 h 192"/>
                <a:gd name="T10" fmla="*/ 94 w 136"/>
                <a:gd name="T11" fmla="*/ 16 h 192"/>
                <a:gd name="T12" fmla="*/ 86 w 136"/>
                <a:gd name="T13" fmla="*/ 6 h 192"/>
                <a:gd name="T14" fmla="*/ 74 w 136"/>
                <a:gd name="T15" fmla="*/ 2 h 192"/>
                <a:gd name="T16" fmla="*/ 68 w 136"/>
                <a:gd name="T17" fmla="*/ 0 h 192"/>
                <a:gd name="T18" fmla="*/ 54 w 136"/>
                <a:gd name="T19" fmla="*/ 4 h 192"/>
                <a:gd name="T20" fmla="*/ 44 w 136"/>
                <a:gd name="T21" fmla="*/ 10 h 192"/>
                <a:gd name="T22" fmla="*/ 36 w 136"/>
                <a:gd name="T23" fmla="*/ 20 h 192"/>
                <a:gd name="T24" fmla="*/ 34 w 136"/>
                <a:gd name="T25" fmla="*/ 34 h 192"/>
                <a:gd name="T26" fmla="*/ 34 w 136"/>
                <a:gd name="T27" fmla="*/ 42 h 192"/>
                <a:gd name="T28" fmla="*/ 42 w 136"/>
                <a:gd name="T29" fmla="*/ 54 h 192"/>
                <a:gd name="T30" fmla="*/ 4 w 136"/>
                <a:gd name="T31" fmla="*/ 94 h 192"/>
                <a:gd name="T32" fmla="*/ 0 w 136"/>
                <a:gd name="T33" fmla="*/ 98 h 192"/>
                <a:gd name="T34" fmla="*/ 0 w 136"/>
                <a:gd name="T35" fmla="*/ 106 h 192"/>
                <a:gd name="T36" fmla="*/ 2 w 136"/>
                <a:gd name="T37" fmla="*/ 110 h 192"/>
                <a:gd name="T38" fmla="*/ 8 w 136"/>
                <a:gd name="T39" fmla="*/ 114 h 192"/>
                <a:gd name="T40" fmla="*/ 16 w 136"/>
                <a:gd name="T41" fmla="*/ 112 h 192"/>
                <a:gd name="T42" fmla="*/ 36 w 136"/>
                <a:gd name="T43" fmla="*/ 180 h 192"/>
                <a:gd name="T44" fmla="*/ 38 w 136"/>
                <a:gd name="T45" fmla="*/ 188 h 192"/>
                <a:gd name="T46" fmla="*/ 44 w 136"/>
                <a:gd name="T47" fmla="*/ 192 h 192"/>
                <a:gd name="T48" fmla="*/ 48 w 136"/>
                <a:gd name="T49" fmla="*/ 190 h 192"/>
                <a:gd name="T50" fmla="*/ 52 w 136"/>
                <a:gd name="T51" fmla="*/ 180 h 192"/>
                <a:gd name="T52" fmla="*/ 76 w 136"/>
                <a:gd name="T53" fmla="*/ 144 h 192"/>
                <a:gd name="T54" fmla="*/ 76 w 136"/>
                <a:gd name="T55" fmla="*/ 180 h 192"/>
                <a:gd name="T56" fmla="*/ 80 w 136"/>
                <a:gd name="T57" fmla="*/ 188 h 192"/>
                <a:gd name="T58" fmla="*/ 88 w 136"/>
                <a:gd name="T59" fmla="*/ 192 h 192"/>
                <a:gd name="T60" fmla="*/ 92 w 136"/>
                <a:gd name="T61" fmla="*/ 190 h 192"/>
                <a:gd name="T62" fmla="*/ 98 w 136"/>
                <a:gd name="T63" fmla="*/ 184 h 192"/>
                <a:gd name="T64" fmla="*/ 100 w 136"/>
                <a:gd name="T65" fmla="*/ 96 h 192"/>
                <a:gd name="T66" fmla="*/ 118 w 136"/>
                <a:gd name="T67" fmla="*/ 112 h 192"/>
                <a:gd name="T68" fmla="*/ 126 w 136"/>
                <a:gd name="T69" fmla="*/ 114 h 192"/>
                <a:gd name="T70" fmla="*/ 132 w 136"/>
                <a:gd name="T71" fmla="*/ 110 h 192"/>
                <a:gd name="T72" fmla="*/ 134 w 136"/>
                <a:gd name="T73" fmla="*/ 106 h 192"/>
                <a:gd name="T74" fmla="*/ 134 w 136"/>
                <a:gd name="T75" fmla="*/ 9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92">
                  <a:moveTo>
                    <a:pt x="130" y="94"/>
                  </a:moveTo>
                  <a:lnTo>
                    <a:pt x="88" y="60"/>
                  </a:lnTo>
                  <a:lnTo>
                    <a:pt x="88" y="60"/>
                  </a:lnTo>
                  <a:lnTo>
                    <a:pt x="88" y="60"/>
                  </a:lnTo>
                  <a:lnTo>
                    <a:pt x="94" y="54"/>
                  </a:lnTo>
                  <a:lnTo>
                    <a:pt x="98" y="48"/>
                  </a:lnTo>
                  <a:lnTo>
                    <a:pt x="100" y="42"/>
                  </a:lnTo>
                  <a:lnTo>
                    <a:pt x="100" y="34"/>
                  </a:lnTo>
                  <a:lnTo>
                    <a:pt x="100" y="34"/>
                  </a:lnTo>
                  <a:lnTo>
                    <a:pt x="100" y="28"/>
                  </a:lnTo>
                  <a:lnTo>
                    <a:pt x="98" y="20"/>
                  </a:lnTo>
                  <a:lnTo>
                    <a:pt x="94" y="16"/>
                  </a:lnTo>
                  <a:lnTo>
                    <a:pt x="90" y="10"/>
                  </a:lnTo>
                  <a:lnTo>
                    <a:pt x="86" y="6"/>
                  </a:lnTo>
                  <a:lnTo>
                    <a:pt x="80" y="4"/>
                  </a:lnTo>
                  <a:lnTo>
                    <a:pt x="74" y="2"/>
                  </a:lnTo>
                  <a:lnTo>
                    <a:pt x="68" y="0"/>
                  </a:lnTo>
                  <a:lnTo>
                    <a:pt x="68" y="0"/>
                  </a:lnTo>
                  <a:lnTo>
                    <a:pt x="60" y="2"/>
                  </a:lnTo>
                  <a:lnTo>
                    <a:pt x="54" y="4"/>
                  </a:lnTo>
                  <a:lnTo>
                    <a:pt x="48" y="6"/>
                  </a:lnTo>
                  <a:lnTo>
                    <a:pt x="44" y="10"/>
                  </a:lnTo>
                  <a:lnTo>
                    <a:pt x="40" y="16"/>
                  </a:lnTo>
                  <a:lnTo>
                    <a:pt x="36" y="20"/>
                  </a:lnTo>
                  <a:lnTo>
                    <a:pt x="34" y="28"/>
                  </a:lnTo>
                  <a:lnTo>
                    <a:pt x="34" y="34"/>
                  </a:lnTo>
                  <a:lnTo>
                    <a:pt x="34" y="34"/>
                  </a:lnTo>
                  <a:lnTo>
                    <a:pt x="34" y="42"/>
                  </a:lnTo>
                  <a:lnTo>
                    <a:pt x="38" y="48"/>
                  </a:lnTo>
                  <a:lnTo>
                    <a:pt x="42" y="54"/>
                  </a:lnTo>
                  <a:lnTo>
                    <a:pt x="46" y="60"/>
                  </a:lnTo>
                  <a:lnTo>
                    <a:pt x="4" y="94"/>
                  </a:lnTo>
                  <a:lnTo>
                    <a:pt x="4" y="94"/>
                  </a:lnTo>
                  <a:lnTo>
                    <a:pt x="0" y="98"/>
                  </a:lnTo>
                  <a:lnTo>
                    <a:pt x="0" y="102"/>
                  </a:lnTo>
                  <a:lnTo>
                    <a:pt x="0" y="106"/>
                  </a:lnTo>
                  <a:lnTo>
                    <a:pt x="2" y="110"/>
                  </a:lnTo>
                  <a:lnTo>
                    <a:pt x="2" y="110"/>
                  </a:lnTo>
                  <a:lnTo>
                    <a:pt x="4" y="112"/>
                  </a:lnTo>
                  <a:lnTo>
                    <a:pt x="8" y="114"/>
                  </a:lnTo>
                  <a:lnTo>
                    <a:pt x="14" y="114"/>
                  </a:lnTo>
                  <a:lnTo>
                    <a:pt x="16" y="112"/>
                  </a:lnTo>
                  <a:lnTo>
                    <a:pt x="36" y="96"/>
                  </a:lnTo>
                  <a:lnTo>
                    <a:pt x="36" y="180"/>
                  </a:lnTo>
                  <a:lnTo>
                    <a:pt x="36" y="180"/>
                  </a:lnTo>
                  <a:lnTo>
                    <a:pt x="38" y="188"/>
                  </a:lnTo>
                  <a:lnTo>
                    <a:pt x="40" y="190"/>
                  </a:lnTo>
                  <a:lnTo>
                    <a:pt x="44" y="192"/>
                  </a:lnTo>
                  <a:lnTo>
                    <a:pt x="44" y="192"/>
                  </a:lnTo>
                  <a:lnTo>
                    <a:pt x="48" y="190"/>
                  </a:lnTo>
                  <a:lnTo>
                    <a:pt x="50" y="188"/>
                  </a:lnTo>
                  <a:lnTo>
                    <a:pt x="52" y="180"/>
                  </a:lnTo>
                  <a:lnTo>
                    <a:pt x="52" y="144"/>
                  </a:lnTo>
                  <a:lnTo>
                    <a:pt x="76" y="144"/>
                  </a:lnTo>
                  <a:lnTo>
                    <a:pt x="76" y="180"/>
                  </a:lnTo>
                  <a:lnTo>
                    <a:pt x="76" y="180"/>
                  </a:lnTo>
                  <a:lnTo>
                    <a:pt x="78" y="184"/>
                  </a:lnTo>
                  <a:lnTo>
                    <a:pt x="80" y="188"/>
                  </a:lnTo>
                  <a:lnTo>
                    <a:pt x="84" y="190"/>
                  </a:lnTo>
                  <a:lnTo>
                    <a:pt x="88" y="192"/>
                  </a:lnTo>
                  <a:lnTo>
                    <a:pt x="88" y="192"/>
                  </a:lnTo>
                  <a:lnTo>
                    <a:pt x="92" y="190"/>
                  </a:lnTo>
                  <a:lnTo>
                    <a:pt x="96" y="188"/>
                  </a:lnTo>
                  <a:lnTo>
                    <a:pt x="98" y="184"/>
                  </a:lnTo>
                  <a:lnTo>
                    <a:pt x="100" y="180"/>
                  </a:lnTo>
                  <a:lnTo>
                    <a:pt x="100" y="96"/>
                  </a:lnTo>
                  <a:lnTo>
                    <a:pt x="118" y="112"/>
                  </a:lnTo>
                  <a:lnTo>
                    <a:pt x="118" y="112"/>
                  </a:lnTo>
                  <a:lnTo>
                    <a:pt x="122" y="114"/>
                  </a:lnTo>
                  <a:lnTo>
                    <a:pt x="126" y="114"/>
                  </a:lnTo>
                  <a:lnTo>
                    <a:pt x="130" y="112"/>
                  </a:lnTo>
                  <a:lnTo>
                    <a:pt x="132" y="110"/>
                  </a:lnTo>
                  <a:lnTo>
                    <a:pt x="132" y="110"/>
                  </a:lnTo>
                  <a:lnTo>
                    <a:pt x="134" y="106"/>
                  </a:lnTo>
                  <a:lnTo>
                    <a:pt x="136" y="102"/>
                  </a:lnTo>
                  <a:lnTo>
                    <a:pt x="134" y="98"/>
                  </a:lnTo>
                  <a:lnTo>
                    <a:pt x="130" y="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52"/>
            <p:cNvSpPr>
              <a:spLocks/>
            </p:cNvSpPr>
            <p:nvPr/>
          </p:nvSpPr>
          <p:spPr bwMode="auto">
            <a:xfrm>
              <a:off x="22370195" y="7378700"/>
              <a:ext cx="215900" cy="304800"/>
            </a:xfrm>
            <a:custGeom>
              <a:avLst/>
              <a:gdLst>
                <a:gd name="T0" fmla="*/ 88 w 136"/>
                <a:gd name="T1" fmla="*/ 60 h 192"/>
                <a:gd name="T2" fmla="*/ 88 w 136"/>
                <a:gd name="T3" fmla="*/ 60 h 192"/>
                <a:gd name="T4" fmla="*/ 98 w 136"/>
                <a:gd name="T5" fmla="*/ 48 h 192"/>
                <a:gd name="T6" fmla="*/ 100 w 136"/>
                <a:gd name="T7" fmla="*/ 34 h 192"/>
                <a:gd name="T8" fmla="*/ 100 w 136"/>
                <a:gd name="T9" fmla="*/ 28 h 192"/>
                <a:gd name="T10" fmla="*/ 94 w 136"/>
                <a:gd name="T11" fmla="*/ 16 h 192"/>
                <a:gd name="T12" fmla="*/ 86 w 136"/>
                <a:gd name="T13" fmla="*/ 6 h 192"/>
                <a:gd name="T14" fmla="*/ 74 w 136"/>
                <a:gd name="T15" fmla="*/ 2 h 192"/>
                <a:gd name="T16" fmla="*/ 68 w 136"/>
                <a:gd name="T17" fmla="*/ 0 h 192"/>
                <a:gd name="T18" fmla="*/ 54 w 136"/>
                <a:gd name="T19" fmla="*/ 4 h 192"/>
                <a:gd name="T20" fmla="*/ 44 w 136"/>
                <a:gd name="T21" fmla="*/ 10 h 192"/>
                <a:gd name="T22" fmla="*/ 36 w 136"/>
                <a:gd name="T23" fmla="*/ 20 h 192"/>
                <a:gd name="T24" fmla="*/ 34 w 136"/>
                <a:gd name="T25" fmla="*/ 34 h 192"/>
                <a:gd name="T26" fmla="*/ 34 w 136"/>
                <a:gd name="T27" fmla="*/ 42 h 192"/>
                <a:gd name="T28" fmla="*/ 42 w 136"/>
                <a:gd name="T29" fmla="*/ 54 h 192"/>
                <a:gd name="T30" fmla="*/ 4 w 136"/>
                <a:gd name="T31" fmla="*/ 94 h 192"/>
                <a:gd name="T32" fmla="*/ 0 w 136"/>
                <a:gd name="T33" fmla="*/ 98 h 192"/>
                <a:gd name="T34" fmla="*/ 0 w 136"/>
                <a:gd name="T35" fmla="*/ 106 h 192"/>
                <a:gd name="T36" fmla="*/ 2 w 136"/>
                <a:gd name="T37" fmla="*/ 110 h 192"/>
                <a:gd name="T38" fmla="*/ 8 w 136"/>
                <a:gd name="T39" fmla="*/ 114 h 192"/>
                <a:gd name="T40" fmla="*/ 16 w 136"/>
                <a:gd name="T41" fmla="*/ 112 h 192"/>
                <a:gd name="T42" fmla="*/ 36 w 136"/>
                <a:gd name="T43" fmla="*/ 180 h 192"/>
                <a:gd name="T44" fmla="*/ 38 w 136"/>
                <a:gd name="T45" fmla="*/ 188 h 192"/>
                <a:gd name="T46" fmla="*/ 44 w 136"/>
                <a:gd name="T47" fmla="*/ 192 h 192"/>
                <a:gd name="T48" fmla="*/ 48 w 136"/>
                <a:gd name="T49" fmla="*/ 190 h 192"/>
                <a:gd name="T50" fmla="*/ 52 w 136"/>
                <a:gd name="T51" fmla="*/ 180 h 192"/>
                <a:gd name="T52" fmla="*/ 76 w 136"/>
                <a:gd name="T53" fmla="*/ 136 h 192"/>
                <a:gd name="T54" fmla="*/ 76 w 136"/>
                <a:gd name="T55" fmla="*/ 180 h 192"/>
                <a:gd name="T56" fmla="*/ 80 w 136"/>
                <a:gd name="T57" fmla="*/ 188 h 192"/>
                <a:gd name="T58" fmla="*/ 88 w 136"/>
                <a:gd name="T59" fmla="*/ 192 h 192"/>
                <a:gd name="T60" fmla="*/ 92 w 136"/>
                <a:gd name="T61" fmla="*/ 190 h 192"/>
                <a:gd name="T62" fmla="*/ 98 w 136"/>
                <a:gd name="T63" fmla="*/ 184 h 192"/>
                <a:gd name="T64" fmla="*/ 100 w 136"/>
                <a:gd name="T65" fmla="*/ 96 h 192"/>
                <a:gd name="T66" fmla="*/ 118 w 136"/>
                <a:gd name="T67" fmla="*/ 112 h 192"/>
                <a:gd name="T68" fmla="*/ 126 w 136"/>
                <a:gd name="T69" fmla="*/ 114 h 192"/>
                <a:gd name="T70" fmla="*/ 132 w 136"/>
                <a:gd name="T71" fmla="*/ 110 h 192"/>
                <a:gd name="T72" fmla="*/ 134 w 136"/>
                <a:gd name="T73" fmla="*/ 106 h 192"/>
                <a:gd name="T74" fmla="*/ 134 w 136"/>
                <a:gd name="T75" fmla="*/ 98 h 192"/>
                <a:gd name="T76" fmla="*/ 130 w 136"/>
                <a:gd name="T77" fmla="*/ 9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92">
                  <a:moveTo>
                    <a:pt x="130" y="94"/>
                  </a:moveTo>
                  <a:lnTo>
                    <a:pt x="88" y="60"/>
                  </a:lnTo>
                  <a:lnTo>
                    <a:pt x="88" y="60"/>
                  </a:lnTo>
                  <a:lnTo>
                    <a:pt x="88" y="60"/>
                  </a:lnTo>
                  <a:lnTo>
                    <a:pt x="94" y="54"/>
                  </a:lnTo>
                  <a:lnTo>
                    <a:pt x="98" y="48"/>
                  </a:lnTo>
                  <a:lnTo>
                    <a:pt x="100" y="42"/>
                  </a:lnTo>
                  <a:lnTo>
                    <a:pt x="100" y="34"/>
                  </a:lnTo>
                  <a:lnTo>
                    <a:pt x="100" y="34"/>
                  </a:lnTo>
                  <a:lnTo>
                    <a:pt x="100" y="28"/>
                  </a:lnTo>
                  <a:lnTo>
                    <a:pt x="98" y="20"/>
                  </a:lnTo>
                  <a:lnTo>
                    <a:pt x="94" y="16"/>
                  </a:lnTo>
                  <a:lnTo>
                    <a:pt x="90" y="10"/>
                  </a:lnTo>
                  <a:lnTo>
                    <a:pt x="86" y="6"/>
                  </a:lnTo>
                  <a:lnTo>
                    <a:pt x="80" y="4"/>
                  </a:lnTo>
                  <a:lnTo>
                    <a:pt x="74" y="2"/>
                  </a:lnTo>
                  <a:lnTo>
                    <a:pt x="68" y="0"/>
                  </a:lnTo>
                  <a:lnTo>
                    <a:pt x="68" y="0"/>
                  </a:lnTo>
                  <a:lnTo>
                    <a:pt x="60" y="2"/>
                  </a:lnTo>
                  <a:lnTo>
                    <a:pt x="54" y="4"/>
                  </a:lnTo>
                  <a:lnTo>
                    <a:pt x="48" y="6"/>
                  </a:lnTo>
                  <a:lnTo>
                    <a:pt x="44" y="10"/>
                  </a:lnTo>
                  <a:lnTo>
                    <a:pt x="40" y="16"/>
                  </a:lnTo>
                  <a:lnTo>
                    <a:pt x="36" y="20"/>
                  </a:lnTo>
                  <a:lnTo>
                    <a:pt x="34" y="28"/>
                  </a:lnTo>
                  <a:lnTo>
                    <a:pt x="34" y="34"/>
                  </a:lnTo>
                  <a:lnTo>
                    <a:pt x="34" y="34"/>
                  </a:lnTo>
                  <a:lnTo>
                    <a:pt x="34" y="42"/>
                  </a:lnTo>
                  <a:lnTo>
                    <a:pt x="38" y="48"/>
                  </a:lnTo>
                  <a:lnTo>
                    <a:pt x="42" y="54"/>
                  </a:lnTo>
                  <a:lnTo>
                    <a:pt x="46" y="60"/>
                  </a:lnTo>
                  <a:lnTo>
                    <a:pt x="4" y="94"/>
                  </a:lnTo>
                  <a:lnTo>
                    <a:pt x="4" y="94"/>
                  </a:lnTo>
                  <a:lnTo>
                    <a:pt x="0" y="98"/>
                  </a:lnTo>
                  <a:lnTo>
                    <a:pt x="0" y="102"/>
                  </a:lnTo>
                  <a:lnTo>
                    <a:pt x="0" y="106"/>
                  </a:lnTo>
                  <a:lnTo>
                    <a:pt x="2" y="110"/>
                  </a:lnTo>
                  <a:lnTo>
                    <a:pt x="2" y="110"/>
                  </a:lnTo>
                  <a:lnTo>
                    <a:pt x="4" y="112"/>
                  </a:lnTo>
                  <a:lnTo>
                    <a:pt x="8" y="114"/>
                  </a:lnTo>
                  <a:lnTo>
                    <a:pt x="14" y="114"/>
                  </a:lnTo>
                  <a:lnTo>
                    <a:pt x="16" y="112"/>
                  </a:lnTo>
                  <a:lnTo>
                    <a:pt x="36" y="96"/>
                  </a:lnTo>
                  <a:lnTo>
                    <a:pt x="36" y="180"/>
                  </a:lnTo>
                  <a:lnTo>
                    <a:pt x="36" y="180"/>
                  </a:lnTo>
                  <a:lnTo>
                    <a:pt x="38" y="188"/>
                  </a:lnTo>
                  <a:lnTo>
                    <a:pt x="40" y="190"/>
                  </a:lnTo>
                  <a:lnTo>
                    <a:pt x="44" y="192"/>
                  </a:lnTo>
                  <a:lnTo>
                    <a:pt x="44" y="192"/>
                  </a:lnTo>
                  <a:lnTo>
                    <a:pt x="48" y="190"/>
                  </a:lnTo>
                  <a:lnTo>
                    <a:pt x="50" y="188"/>
                  </a:lnTo>
                  <a:lnTo>
                    <a:pt x="52" y="180"/>
                  </a:lnTo>
                  <a:lnTo>
                    <a:pt x="52" y="136"/>
                  </a:lnTo>
                  <a:lnTo>
                    <a:pt x="76" y="136"/>
                  </a:lnTo>
                  <a:lnTo>
                    <a:pt x="76" y="180"/>
                  </a:lnTo>
                  <a:lnTo>
                    <a:pt x="76" y="180"/>
                  </a:lnTo>
                  <a:lnTo>
                    <a:pt x="78" y="184"/>
                  </a:lnTo>
                  <a:lnTo>
                    <a:pt x="80" y="188"/>
                  </a:lnTo>
                  <a:lnTo>
                    <a:pt x="84" y="190"/>
                  </a:lnTo>
                  <a:lnTo>
                    <a:pt x="88" y="192"/>
                  </a:lnTo>
                  <a:lnTo>
                    <a:pt x="88" y="192"/>
                  </a:lnTo>
                  <a:lnTo>
                    <a:pt x="92" y="190"/>
                  </a:lnTo>
                  <a:lnTo>
                    <a:pt x="96" y="188"/>
                  </a:lnTo>
                  <a:lnTo>
                    <a:pt x="98" y="184"/>
                  </a:lnTo>
                  <a:lnTo>
                    <a:pt x="100" y="180"/>
                  </a:lnTo>
                  <a:lnTo>
                    <a:pt x="100" y="96"/>
                  </a:lnTo>
                  <a:lnTo>
                    <a:pt x="118" y="112"/>
                  </a:lnTo>
                  <a:lnTo>
                    <a:pt x="118" y="112"/>
                  </a:lnTo>
                  <a:lnTo>
                    <a:pt x="122" y="114"/>
                  </a:lnTo>
                  <a:lnTo>
                    <a:pt x="126" y="114"/>
                  </a:lnTo>
                  <a:lnTo>
                    <a:pt x="130" y="112"/>
                  </a:lnTo>
                  <a:lnTo>
                    <a:pt x="132" y="110"/>
                  </a:lnTo>
                  <a:lnTo>
                    <a:pt x="132" y="110"/>
                  </a:lnTo>
                  <a:lnTo>
                    <a:pt x="134" y="106"/>
                  </a:lnTo>
                  <a:lnTo>
                    <a:pt x="136" y="102"/>
                  </a:lnTo>
                  <a:lnTo>
                    <a:pt x="134" y="98"/>
                  </a:lnTo>
                  <a:lnTo>
                    <a:pt x="130" y="94"/>
                  </a:lnTo>
                  <a:lnTo>
                    <a:pt x="130" y="94"/>
                  </a:lnTo>
                  <a:close/>
                </a:path>
              </a:pathLst>
            </a:custGeom>
            <a:solidFill>
              <a:srgbClr val="D3D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53"/>
            <p:cNvSpPr>
              <a:spLocks/>
            </p:cNvSpPr>
            <p:nvPr/>
          </p:nvSpPr>
          <p:spPr bwMode="auto">
            <a:xfrm>
              <a:off x="22224145" y="7010400"/>
              <a:ext cx="117475" cy="577850"/>
            </a:xfrm>
            <a:custGeom>
              <a:avLst/>
              <a:gdLst>
                <a:gd name="T0" fmla="*/ 70 w 74"/>
                <a:gd name="T1" fmla="*/ 348 h 364"/>
                <a:gd name="T2" fmla="*/ 70 w 74"/>
                <a:gd name="T3" fmla="*/ 348 h 364"/>
                <a:gd name="T4" fmla="*/ 60 w 74"/>
                <a:gd name="T5" fmla="*/ 342 h 364"/>
                <a:gd name="T6" fmla="*/ 50 w 74"/>
                <a:gd name="T7" fmla="*/ 336 h 364"/>
                <a:gd name="T8" fmla="*/ 40 w 74"/>
                <a:gd name="T9" fmla="*/ 328 h 364"/>
                <a:gd name="T10" fmla="*/ 32 w 74"/>
                <a:gd name="T11" fmla="*/ 320 h 364"/>
                <a:gd name="T12" fmla="*/ 32 w 74"/>
                <a:gd name="T13" fmla="*/ 320 h 364"/>
                <a:gd name="T14" fmla="*/ 26 w 74"/>
                <a:gd name="T15" fmla="*/ 310 h 364"/>
                <a:gd name="T16" fmla="*/ 20 w 74"/>
                <a:gd name="T17" fmla="*/ 300 h 364"/>
                <a:gd name="T18" fmla="*/ 18 w 74"/>
                <a:gd name="T19" fmla="*/ 290 h 364"/>
                <a:gd name="T20" fmla="*/ 16 w 74"/>
                <a:gd name="T21" fmla="*/ 280 h 364"/>
                <a:gd name="T22" fmla="*/ 16 w 74"/>
                <a:gd name="T23" fmla="*/ 60 h 364"/>
                <a:gd name="T24" fmla="*/ 16 w 74"/>
                <a:gd name="T25" fmla="*/ 60 h 364"/>
                <a:gd name="T26" fmla="*/ 16 w 74"/>
                <a:gd name="T27" fmla="*/ 52 h 364"/>
                <a:gd name="T28" fmla="*/ 20 w 74"/>
                <a:gd name="T29" fmla="*/ 44 h 364"/>
                <a:gd name="T30" fmla="*/ 24 w 74"/>
                <a:gd name="T31" fmla="*/ 38 h 364"/>
                <a:gd name="T32" fmla="*/ 28 w 74"/>
                <a:gd name="T33" fmla="*/ 32 h 364"/>
                <a:gd name="T34" fmla="*/ 28 w 74"/>
                <a:gd name="T35" fmla="*/ 32 h 364"/>
                <a:gd name="T36" fmla="*/ 36 w 74"/>
                <a:gd name="T37" fmla="*/ 26 h 364"/>
                <a:gd name="T38" fmla="*/ 44 w 74"/>
                <a:gd name="T39" fmla="*/ 22 h 364"/>
                <a:gd name="T40" fmla="*/ 60 w 74"/>
                <a:gd name="T41" fmla="*/ 14 h 364"/>
                <a:gd name="T42" fmla="*/ 60 w 74"/>
                <a:gd name="T43" fmla="*/ 14 h 364"/>
                <a:gd name="T44" fmla="*/ 64 w 74"/>
                <a:gd name="T45" fmla="*/ 14 h 364"/>
                <a:gd name="T46" fmla="*/ 66 w 74"/>
                <a:gd name="T47" fmla="*/ 10 h 364"/>
                <a:gd name="T48" fmla="*/ 66 w 74"/>
                <a:gd name="T49" fmla="*/ 8 h 364"/>
                <a:gd name="T50" fmla="*/ 66 w 74"/>
                <a:gd name="T51" fmla="*/ 4 h 364"/>
                <a:gd name="T52" fmla="*/ 66 w 74"/>
                <a:gd name="T53" fmla="*/ 4 h 364"/>
                <a:gd name="T54" fmla="*/ 64 w 74"/>
                <a:gd name="T55" fmla="*/ 2 h 364"/>
                <a:gd name="T56" fmla="*/ 62 w 74"/>
                <a:gd name="T57" fmla="*/ 0 h 364"/>
                <a:gd name="T58" fmla="*/ 60 w 74"/>
                <a:gd name="T59" fmla="*/ 0 h 364"/>
                <a:gd name="T60" fmla="*/ 56 w 74"/>
                <a:gd name="T61" fmla="*/ 0 h 364"/>
                <a:gd name="T62" fmla="*/ 56 w 74"/>
                <a:gd name="T63" fmla="*/ 0 h 364"/>
                <a:gd name="T64" fmla="*/ 46 w 74"/>
                <a:gd name="T65" fmla="*/ 2 h 364"/>
                <a:gd name="T66" fmla="*/ 36 w 74"/>
                <a:gd name="T67" fmla="*/ 8 h 364"/>
                <a:gd name="T68" fmla="*/ 26 w 74"/>
                <a:gd name="T69" fmla="*/ 14 h 364"/>
                <a:gd name="T70" fmla="*/ 18 w 74"/>
                <a:gd name="T71" fmla="*/ 20 h 364"/>
                <a:gd name="T72" fmla="*/ 18 w 74"/>
                <a:gd name="T73" fmla="*/ 20 h 364"/>
                <a:gd name="T74" fmla="*/ 10 w 74"/>
                <a:gd name="T75" fmla="*/ 28 h 364"/>
                <a:gd name="T76" fmla="*/ 4 w 74"/>
                <a:gd name="T77" fmla="*/ 38 h 364"/>
                <a:gd name="T78" fmla="*/ 2 w 74"/>
                <a:gd name="T79" fmla="*/ 48 h 364"/>
                <a:gd name="T80" fmla="*/ 0 w 74"/>
                <a:gd name="T81" fmla="*/ 60 h 364"/>
                <a:gd name="T82" fmla="*/ 0 w 74"/>
                <a:gd name="T83" fmla="*/ 280 h 364"/>
                <a:gd name="T84" fmla="*/ 0 w 74"/>
                <a:gd name="T85" fmla="*/ 280 h 364"/>
                <a:gd name="T86" fmla="*/ 2 w 74"/>
                <a:gd name="T87" fmla="*/ 294 h 364"/>
                <a:gd name="T88" fmla="*/ 6 w 74"/>
                <a:gd name="T89" fmla="*/ 306 h 364"/>
                <a:gd name="T90" fmla="*/ 12 w 74"/>
                <a:gd name="T91" fmla="*/ 318 h 364"/>
                <a:gd name="T92" fmla="*/ 20 w 74"/>
                <a:gd name="T93" fmla="*/ 330 h 364"/>
                <a:gd name="T94" fmla="*/ 20 w 74"/>
                <a:gd name="T95" fmla="*/ 330 h 364"/>
                <a:gd name="T96" fmla="*/ 30 w 74"/>
                <a:gd name="T97" fmla="*/ 340 h 364"/>
                <a:gd name="T98" fmla="*/ 40 w 74"/>
                <a:gd name="T99" fmla="*/ 350 h 364"/>
                <a:gd name="T100" fmla="*/ 52 w 74"/>
                <a:gd name="T101" fmla="*/ 356 h 364"/>
                <a:gd name="T102" fmla="*/ 64 w 74"/>
                <a:gd name="T103" fmla="*/ 362 h 364"/>
                <a:gd name="T104" fmla="*/ 64 w 74"/>
                <a:gd name="T105" fmla="*/ 362 h 364"/>
                <a:gd name="T106" fmla="*/ 66 w 74"/>
                <a:gd name="T107" fmla="*/ 364 h 364"/>
                <a:gd name="T108" fmla="*/ 70 w 74"/>
                <a:gd name="T109" fmla="*/ 362 h 364"/>
                <a:gd name="T110" fmla="*/ 72 w 74"/>
                <a:gd name="T111" fmla="*/ 362 h 364"/>
                <a:gd name="T112" fmla="*/ 74 w 74"/>
                <a:gd name="T113" fmla="*/ 358 h 364"/>
                <a:gd name="T114" fmla="*/ 74 w 74"/>
                <a:gd name="T115" fmla="*/ 358 h 364"/>
                <a:gd name="T116" fmla="*/ 74 w 74"/>
                <a:gd name="T117" fmla="*/ 356 h 364"/>
                <a:gd name="T118" fmla="*/ 74 w 74"/>
                <a:gd name="T119" fmla="*/ 352 h 364"/>
                <a:gd name="T120" fmla="*/ 72 w 74"/>
                <a:gd name="T121" fmla="*/ 350 h 364"/>
                <a:gd name="T122" fmla="*/ 70 w 74"/>
                <a:gd name="T123" fmla="*/ 348 h 364"/>
                <a:gd name="T124" fmla="*/ 70 w 74"/>
                <a:gd name="T125" fmla="*/ 3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364">
                  <a:moveTo>
                    <a:pt x="70" y="348"/>
                  </a:moveTo>
                  <a:lnTo>
                    <a:pt x="70" y="348"/>
                  </a:lnTo>
                  <a:lnTo>
                    <a:pt x="60" y="342"/>
                  </a:lnTo>
                  <a:lnTo>
                    <a:pt x="50" y="336"/>
                  </a:lnTo>
                  <a:lnTo>
                    <a:pt x="40" y="328"/>
                  </a:lnTo>
                  <a:lnTo>
                    <a:pt x="32" y="320"/>
                  </a:lnTo>
                  <a:lnTo>
                    <a:pt x="32" y="320"/>
                  </a:lnTo>
                  <a:lnTo>
                    <a:pt x="26" y="310"/>
                  </a:lnTo>
                  <a:lnTo>
                    <a:pt x="20" y="300"/>
                  </a:lnTo>
                  <a:lnTo>
                    <a:pt x="18" y="290"/>
                  </a:lnTo>
                  <a:lnTo>
                    <a:pt x="16" y="280"/>
                  </a:lnTo>
                  <a:lnTo>
                    <a:pt x="16" y="60"/>
                  </a:lnTo>
                  <a:lnTo>
                    <a:pt x="16" y="60"/>
                  </a:lnTo>
                  <a:lnTo>
                    <a:pt x="16" y="52"/>
                  </a:lnTo>
                  <a:lnTo>
                    <a:pt x="20" y="44"/>
                  </a:lnTo>
                  <a:lnTo>
                    <a:pt x="24" y="38"/>
                  </a:lnTo>
                  <a:lnTo>
                    <a:pt x="28" y="32"/>
                  </a:lnTo>
                  <a:lnTo>
                    <a:pt x="28" y="32"/>
                  </a:lnTo>
                  <a:lnTo>
                    <a:pt x="36" y="26"/>
                  </a:lnTo>
                  <a:lnTo>
                    <a:pt x="44" y="22"/>
                  </a:lnTo>
                  <a:lnTo>
                    <a:pt x="60" y="14"/>
                  </a:lnTo>
                  <a:lnTo>
                    <a:pt x="60" y="14"/>
                  </a:lnTo>
                  <a:lnTo>
                    <a:pt x="64" y="14"/>
                  </a:lnTo>
                  <a:lnTo>
                    <a:pt x="66" y="10"/>
                  </a:lnTo>
                  <a:lnTo>
                    <a:pt x="66" y="8"/>
                  </a:lnTo>
                  <a:lnTo>
                    <a:pt x="66" y="4"/>
                  </a:lnTo>
                  <a:lnTo>
                    <a:pt x="66" y="4"/>
                  </a:lnTo>
                  <a:lnTo>
                    <a:pt x="64" y="2"/>
                  </a:lnTo>
                  <a:lnTo>
                    <a:pt x="62" y="0"/>
                  </a:lnTo>
                  <a:lnTo>
                    <a:pt x="60" y="0"/>
                  </a:lnTo>
                  <a:lnTo>
                    <a:pt x="56" y="0"/>
                  </a:lnTo>
                  <a:lnTo>
                    <a:pt x="56" y="0"/>
                  </a:lnTo>
                  <a:lnTo>
                    <a:pt x="46" y="2"/>
                  </a:lnTo>
                  <a:lnTo>
                    <a:pt x="36" y="8"/>
                  </a:lnTo>
                  <a:lnTo>
                    <a:pt x="26" y="14"/>
                  </a:lnTo>
                  <a:lnTo>
                    <a:pt x="18" y="20"/>
                  </a:lnTo>
                  <a:lnTo>
                    <a:pt x="18" y="20"/>
                  </a:lnTo>
                  <a:lnTo>
                    <a:pt x="10" y="28"/>
                  </a:lnTo>
                  <a:lnTo>
                    <a:pt x="4" y="38"/>
                  </a:lnTo>
                  <a:lnTo>
                    <a:pt x="2" y="48"/>
                  </a:lnTo>
                  <a:lnTo>
                    <a:pt x="0" y="60"/>
                  </a:lnTo>
                  <a:lnTo>
                    <a:pt x="0" y="280"/>
                  </a:lnTo>
                  <a:lnTo>
                    <a:pt x="0" y="280"/>
                  </a:lnTo>
                  <a:lnTo>
                    <a:pt x="2" y="294"/>
                  </a:lnTo>
                  <a:lnTo>
                    <a:pt x="6" y="306"/>
                  </a:lnTo>
                  <a:lnTo>
                    <a:pt x="12" y="318"/>
                  </a:lnTo>
                  <a:lnTo>
                    <a:pt x="20" y="330"/>
                  </a:lnTo>
                  <a:lnTo>
                    <a:pt x="20" y="330"/>
                  </a:lnTo>
                  <a:lnTo>
                    <a:pt x="30" y="340"/>
                  </a:lnTo>
                  <a:lnTo>
                    <a:pt x="40" y="350"/>
                  </a:lnTo>
                  <a:lnTo>
                    <a:pt x="52" y="356"/>
                  </a:lnTo>
                  <a:lnTo>
                    <a:pt x="64" y="362"/>
                  </a:lnTo>
                  <a:lnTo>
                    <a:pt x="64" y="362"/>
                  </a:lnTo>
                  <a:lnTo>
                    <a:pt x="66" y="364"/>
                  </a:lnTo>
                  <a:lnTo>
                    <a:pt x="70" y="362"/>
                  </a:lnTo>
                  <a:lnTo>
                    <a:pt x="72" y="362"/>
                  </a:lnTo>
                  <a:lnTo>
                    <a:pt x="74" y="358"/>
                  </a:lnTo>
                  <a:lnTo>
                    <a:pt x="74" y="358"/>
                  </a:lnTo>
                  <a:lnTo>
                    <a:pt x="74" y="356"/>
                  </a:lnTo>
                  <a:lnTo>
                    <a:pt x="74" y="352"/>
                  </a:lnTo>
                  <a:lnTo>
                    <a:pt x="72" y="350"/>
                  </a:lnTo>
                  <a:lnTo>
                    <a:pt x="70" y="348"/>
                  </a:lnTo>
                  <a:lnTo>
                    <a:pt x="70" y="348"/>
                  </a:lnTo>
                  <a:close/>
                </a:path>
              </a:pathLst>
            </a:custGeom>
            <a:solidFill>
              <a:srgbClr val="89E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54"/>
            <p:cNvSpPr>
              <a:spLocks/>
            </p:cNvSpPr>
            <p:nvPr/>
          </p:nvSpPr>
          <p:spPr bwMode="auto">
            <a:xfrm>
              <a:off x="22224145" y="7010400"/>
              <a:ext cx="117475" cy="577850"/>
            </a:xfrm>
            <a:custGeom>
              <a:avLst/>
              <a:gdLst>
                <a:gd name="T0" fmla="*/ 70 w 74"/>
                <a:gd name="T1" fmla="*/ 348 h 364"/>
                <a:gd name="T2" fmla="*/ 70 w 74"/>
                <a:gd name="T3" fmla="*/ 348 h 364"/>
                <a:gd name="T4" fmla="*/ 60 w 74"/>
                <a:gd name="T5" fmla="*/ 342 h 364"/>
                <a:gd name="T6" fmla="*/ 50 w 74"/>
                <a:gd name="T7" fmla="*/ 336 h 364"/>
                <a:gd name="T8" fmla="*/ 40 w 74"/>
                <a:gd name="T9" fmla="*/ 328 h 364"/>
                <a:gd name="T10" fmla="*/ 32 w 74"/>
                <a:gd name="T11" fmla="*/ 320 h 364"/>
                <a:gd name="T12" fmla="*/ 32 w 74"/>
                <a:gd name="T13" fmla="*/ 320 h 364"/>
                <a:gd name="T14" fmla="*/ 26 w 74"/>
                <a:gd name="T15" fmla="*/ 310 h 364"/>
                <a:gd name="T16" fmla="*/ 20 w 74"/>
                <a:gd name="T17" fmla="*/ 300 h 364"/>
                <a:gd name="T18" fmla="*/ 18 w 74"/>
                <a:gd name="T19" fmla="*/ 290 h 364"/>
                <a:gd name="T20" fmla="*/ 16 w 74"/>
                <a:gd name="T21" fmla="*/ 280 h 364"/>
                <a:gd name="T22" fmla="*/ 16 w 74"/>
                <a:gd name="T23" fmla="*/ 60 h 364"/>
                <a:gd name="T24" fmla="*/ 16 w 74"/>
                <a:gd name="T25" fmla="*/ 60 h 364"/>
                <a:gd name="T26" fmla="*/ 16 w 74"/>
                <a:gd name="T27" fmla="*/ 52 h 364"/>
                <a:gd name="T28" fmla="*/ 20 w 74"/>
                <a:gd name="T29" fmla="*/ 44 h 364"/>
                <a:gd name="T30" fmla="*/ 24 w 74"/>
                <a:gd name="T31" fmla="*/ 38 h 364"/>
                <a:gd name="T32" fmla="*/ 28 w 74"/>
                <a:gd name="T33" fmla="*/ 32 h 364"/>
                <a:gd name="T34" fmla="*/ 28 w 74"/>
                <a:gd name="T35" fmla="*/ 32 h 364"/>
                <a:gd name="T36" fmla="*/ 36 w 74"/>
                <a:gd name="T37" fmla="*/ 26 h 364"/>
                <a:gd name="T38" fmla="*/ 44 w 74"/>
                <a:gd name="T39" fmla="*/ 22 h 364"/>
                <a:gd name="T40" fmla="*/ 60 w 74"/>
                <a:gd name="T41" fmla="*/ 14 h 364"/>
                <a:gd name="T42" fmla="*/ 60 w 74"/>
                <a:gd name="T43" fmla="*/ 14 h 364"/>
                <a:gd name="T44" fmla="*/ 64 w 74"/>
                <a:gd name="T45" fmla="*/ 14 h 364"/>
                <a:gd name="T46" fmla="*/ 66 w 74"/>
                <a:gd name="T47" fmla="*/ 10 h 364"/>
                <a:gd name="T48" fmla="*/ 66 w 74"/>
                <a:gd name="T49" fmla="*/ 8 h 364"/>
                <a:gd name="T50" fmla="*/ 66 w 74"/>
                <a:gd name="T51" fmla="*/ 4 h 364"/>
                <a:gd name="T52" fmla="*/ 66 w 74"/>
                <a:gd name="T53" fmla="*/ 4 h 364"/>
                <a:gd name="T54" fmla="*/ 64 w 74"/>
                <a:gd name="T55" fmla="*/ 2 h 364"/>
                <a:gd name="T56" fmla="*/ 62 w 74"/>
                <a:gd name="T57" fmla="*/ 0 h 364"/>
                <a:gd name="T58" fmla="*/ 60 w 74"/>
                <a:gd name="T59" fmla="*/ 0 h 364"/>
                <a:gd name="T60" fmla="*/ 56 w 74"/>
                <a:gd name="T61" fmla="*/ 0 h 364"/>
                <a:gd name="T62" fmla="*/ 56 w 74"/>
                <a:gd name="T63" fmla="*/ 0 h 364"/>
                <a:gd name="T64" fmla="*/ 46 w 74"/>
                <a:gd name="T65" fmla="*/ 2 h 364"/>
                <a:gd name="T66" fmla="*/ 36 w 74"/>
                <a:gd name="T67" fmla="*/ 8 h 364"/>
                <a:gd name="T68" fmla="*/ 26 w 74"/>
                <a:gd name="T69" fmla="*/ 14 h 364"/>
                <a:gd name="T70" fmla="*/ 18 w 74"/>
                <a:gd name="T71" fmla="*/ 20 h 364"/>
                <a:gd name="T72" fmla="*/ 18 w 74"/>
                <a:gd name="T73" fmla="*/ 20 h 364"/>
                <a:gd name="T74" fmla="*/ 10 w 74"/>
                <a:gd name="T75" fmla="*/ 28 h 364"/>
                <a:gd name="T76" fmla="*/ 4 w 74"/>
                <a:gd name="T77" fmla="*/ 38 h 364"/>
                <a:gd name="T78" fmla="*/ 2 w 74"/>
                <a:gd name="T79" fmla="*/ 48 h 364"/>
                <a:gd name="T80" fmla="*/ 0 w 74"/>
                <a:gd name="T81" fmla="*/ 60 h 364"/>
                <a:gd name="T82" fmla="*/ 0 w 74"/>
                <a:gd name="T83" fmla="*/ 280 h 364"/>
                <a:gd name="T84" fmla="*/ 0 w 74"/>
                <a:gd name="T85" fmla="*/ 280 h 364"/>
                <a:gd name="T86" fmla="*/ 2 w 74"/>
                <a:gd name="T87" fmla="*/ 294 h 364"/>
                <a:gd name="T88" fmla="*/ 6 w 74"/>
                <a:gd name="T89" fmla="*/ 306 h 364"/>
                <a:gd name="T90" fmla="*/ 12 w 74"/>
                <a:gd name="T91" fmla="*/ 318 h 364"/>
                <a:gd name="T92" fmla="*/ 20 w 74"/>
                <a:gd name="T93" fmla="*/ 330 h 364"/>
                <a:gd name="T94" fmla="*/ 20 w 74"/>
                <a:gd name="T95" fmla="*/ 330 h 364"/>
                <a:gd name="T96" fmla="*/ 30 w 74"/>
                <a:gd name="T97" fmla="*/ 340 h 364"/>
                <a:gd name="T98" fmla="*/ 40 w 74"/>
                <a:gd name="T99" fmla="*/ 350 h 364"/>
                <a:gd name="T100" fmla="*/ 52 w 74"/>
                <a:gd name="T101" fmla="*/ 356 h 364"/>
                <a:gd name="T102" fmla="*/ 64 w 74"/>
                <a:gd name="T103" fmla="*/ 362 h 364"/>
                <a:gd name="T104" fmla="*/ 64 w 74"/>
                <a:gd name="T105" fmla="*/ 362 h 364"/>
                <a:gd name="T106" fmla="*/ 66 w 74"/>
                <a:gd name="T107" fmla="*/ 364 h 364"/>
                <a:gd name="T108" fmla="*/ 70 w 74"/>
                <a:gd name="T109" fmla="*/ 362 h 364"/>
                <a:gd name="T110" fmla="*/ 72 w 74"/>
                <a:gd name="T111" fmla="*/ 362 h 364"/>
                <a:gd name="T112" fmla="*/ 74 w 74"/>
                <a:gd name="T113" fmla="*/ 358 h 364"/>
                <a:gd name="T114" fmla="*/ 74 w 74"/>
                <a:gd name="T115" fmla="*/ 358 h 364"/>
                <a:gd name="T116" fmla="*/ 74 w 74"/>
                <a:gd name="T117" fmla="*/ 356 h 364"/>
                <a:gd name="T118" fmla="*/ 74 w 74"/>
                <a:gd name="T119" fmla="*/ 352 h 364"/>
                <a:gd name="T120" fmla="*/ 72 w 74"/>
                <a:gd name="T121" fmla="*/ 350 h 364"/>
                <a:gd name="T122" fmla="*/ 70 w 74"/>
                <a:gd name="T123" fmla="*/ 348 h 364"/>
                <a:gd name="T124" fmla="*/ 70 w 74"/>
                <a:gd name="T125" fmla="*/ 3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364">
                  <a:moveTo>
                    <a:pt x="70" y="348"/>
                  </a:moveTo>
                  <a:lnTo>
                    <a:pt x="70" y="348"/>
                  </a:lnTo>
                  <a:lnTo>
                    <a:pt x="60" y="342"/>
                  </a:lnTo>
                  <a:lnTo>
                    <a:pt x="50" y="336"/>
                  </a:lnTo>
                  <a:lnTo>
                    <a:pt x="40" y="328"/>
                  </a:lnTo>
                  <a:lnTo>
                    <a:pt x="32" y="320"/>
                  </a:lnTo>
                  <a:lnTo>
                    <a:pt x="32" y="320"/>
                  </a:lnTo>
                  <a:lnTo>
                    <a:pt x="26" y="310"/>
                  </a:lnTo>
                  <a:lnTo>
                    <a:pt x="20" y="300"/>
                  </a:lnTo>
                  <a:lnTo>
                    <a:pt x="18" y="290"/>
                  </a:lnTo>
                  <a:lnTo>
                    <a:pt x="16" y="280"/>
                  </a:lnTo>
                  <a:lnTo>
                    <a:pt x="16" y="60"/>
                  </a:lnTo>
                  <a:lnTo>
                    <a:pt x="16" y="60"/>
                  </a:lnTo>
                  <a:lnTo>
                    <a:pt x="16" y="52"/>
                  </a:lnTo>
                  <a:lnTo>
                    <a:pt x="20" y="44"/>
                  </a:lnTo>
                  <a:lnTo>
                    <a:pt x="24" y="38"/>
                  </a:lnTo>
                  <a:lnTo>
                    <a:pt x="28" y="32"/>
                  </a:lnTo>
                  <a:lnTo>
                    <a:pt x="28" y="32"/>
                  </a:lnTo>
                  <a:lnTo>
                    <a:pt x="36" y="26"/>
                  </a:lnTo>
                  <a:lnTo>
                    <a:pt x="44" y="22"/>
                  </a:lnTo>
                  <a:lnTo>
                    <a:pt x="60" y="14"/>
                  </a:lnTo>
                  <a:lnTo>
                    <a:pt x="60" y="14"/>
                  </a:lnTo>
                  <a:lnTo>
                    <a:pt x="64" y="14"/>
                  </a:lnTo>
                  <a:lnTo>
                    <a:pt x="66" y="10"/>
                  </a:lnTo>
                  <a:lnTo>
                    <a:pt x="66" y="8"/>
                  </a:lnTo>
                  <a:lnTo>
                    <a:pt x="66" y="4"/>
                  </a:lnTo>
                  <a:lnTo>
                    <a:pt x="66" y="4"/>
                  </a:lnTo>
                  <a:lnTo>
                    <a:pt x="64" y="2"/>
                  </a:lnTo>
                  <a:lnTo>
                    <a:pt x="62" y="0"/>
                  </a:lnTo>
                  <a:lnTo>
                    <a:pt x="60" y="0"/>
                  </a:lnTo>
                  <a:lnTo>
                    <a:pt x="56" y="0"/>
                  </a:lnTo>
                  <a:lnTo>
                    <a:pt x="56" y="0"/>
                  </a:lnTo>
                  <a:lnTo>
                    <a:pt x="46" y="2"/>
                  </a:lnTo>
                  <a:lnTo>
                    <a:pt x="36" y="8"/>
                  </a:lnTo>
                  <a:lnTo>
                    <a:pt x="26" y="14"/>
                  </a:lnTo>
                  <a:lnTo>
                    <a:pt x="18" y="20"/>
                  </a:lnTo>
                  <a:lnTo>
                    <a:pt x="18" y="20"/>
                  </a:lnTo>
                  <a:lnTo>
                    <a:pt x="10" y="28"/>
                  </a:lnTo>
                  <a:lnTo>
                    <a:pt x="4" y="38"/>
                  </a:lnTo>
                  <a:lnTo>
                    <a:pt x="2" y="48"/>
                  </a:lnTo>
                  <a:lnTo>
                    <a:pt x="0" y="60"/>
                  </a:lnTo>
                  <a:lnTo>
                    <a:pt x="0" y="280"/>
                  </a:lnTo>
                  <a:lnTo>
                    <a:pt x="0" y="280"/>
                  </a:lnTo>
                  <a:lnTo>
                    <a:pt x="2" y="294"/>
                  </a:lnTo>
                  <a:lnTo>
                    <a:pt x="6" y="306"/>
                  </a:lnTo>
                  <a:lnTo>
                    <a:pt x="12" y="318"/>
                  </a:lnTo>
                  <a:lnTo>
                    <a:pt x="20" y="330"/>
                  </a:lnTo>
                  <a:lnTo>
                    <a:pt x="20" y="330"/>
                  </a:lnTo>
                  <a:lnTo>
                    <a:pt x="30" y="340"/>
                  </a:lnTo>
                  <a:lnTo>
                    <a:pt x="40" y="350"/>
                  </a:lnTo>
                  <a:lnTo>
                    <a:pt x="52" y="356"/>
                  </a:lnTo>
                  <a:lnTo>
                    <a:pt x="64" y="362"/>
                  </a:lnTo>
                  <a:lnTo>
                    <a:pt x="64" y="362"/>
                  </a:lnTo>
                  <a:lnTo>
                    <a:pt x="66" y="364"/>
                  </a:lnTo>
                  <a:lnTo>
                    <a:pt x="70" y="362"/>
                  </a:lnTo>
                  <a:lnTo>
                    <a:pt x="72" y="362"/>
                  </a:lnTo>
                  <a:lnTo>
                    <a:pt x="74" y="358"/>
                  </a:lnTo>
                  <a:lnTo>
                    <a:pt x="74" y="358"/>
                  </a:lnTo>
                  <a:lnTo>
                    <a:pt x="74" y="356"/>
                  </a:lnTo>
                  <a:lnTo>
                    <a:pt x="74" y="352"/>
                  </a:lnTo>
                  <a:lnTo>
                    <a:pt x="72" y="350"/>
                  </a:lnTo>
                  <a:lnTo>
                    <a:pt x="70" y="348"/>
                  </a:lnTo>
                  <a:lnTo>
                    <a:pt x="70" y="3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55"/>
            <p:cNvSpPr>
              <a:spLocks/>
            </p:cNvSpPr>
            <p:nvPr/>
          </p:nvSpPr>
          <p:spPr bwMode="auto">
            <a:xfrm>
              <a:off x="22370195" y="7797800"/>
              <a:ext cx="215900" cy="303213"/>
            </a:xfrm>
            <a:custGeom>
              <a:avLst/>
              <a:gdLst>
                <a:gd name="T0" fmla="*/ 88 w 136"/>
                <a:gd name="T1" fmla="*/ 60 h 191"/>
                <a:gd name="T2" fmla="*/ 88 w 136"/>
                <a:gd name="T3" fmla="*/ 60 h 191"/>
                <a:gd name="T4" fmla="*/ 98 w 136"/>
                <a:gd name="T5" fmla="*/ 48 h 191"/>
                <a:gd name="T6" fmla="*/ 100 w 136"/>
                <a:gd name="T7" fmla="*/ 34 h 191"/>
                <a:gd name="T8" fmla="*/ 100 w 136"/>
                <a:gd name="T9" fmla="*/ 28 h 191"/>
                <a:gd name="T10" fmla="*/ 94 w 136"/>
                <a:gd name="T11" fmla="*/ 16 h 191"/>
                <a:gd name="T12" fmla="*/ 86 w 136"/>
                <a:gd name="T13" fmla="*/ 6 h 191"/>
                <a:gd name="T14" fmla="*/ 74 w 136"/>
                <a:gd name="T15" fmla="*/ 2 h 191"/>
                <a:gd name="T16" fmla="*/ 68 w 136"/>
                <a:gd name="T17" fmla="*/ 0 h 191"/>
                <a:gd name="T18" fmla="*/ 54 w 136"/>
                <a:gd name="T19" fmla="*/ 4 h 191"/>
                <a:gd name="T20" fmla="*/ 44 w 136"/>
                <a:gd name="T21" fmla="*/ 10 h 191"/>
                <a:gd name="T22" fmla="*/ 36 w 136"/>
                <a:gd name="T23" fmla="*/ 20 h 191"/>
                <a:gd name="T24" fmla="*/ 34 w 136"/>
                <a:gd name="T25" fmla="*/ 34 h 191"/>
                <a:gd name="T26" fmla="*/ 34 w 136"/>
                <a:gd name="T27" fmla="*/ 42 h 191"/>
                <a:gd name="T28" fmla="*/ 42 w 136"/>
                <a:gd name="T29" fmla="*/ 54 h 191"/>
                <a:gd name="T30" fmla="*/ 4 w 136"/>
                <a:gd name="T31" fmla="*/ 93 h 191"/>
                <a:gd name="T32" fmla="*/ 0 w 136"/>
                <a:gd name="T33" fmla="*/ 97 h 191"/>
                <a:gd name="T34" fmla="*/ 0 w 136"/>
                <a:gd name="T35" fmla="*/ 105 h 191"/>
                <a:gd name="T36" fmla="*/ 2 w 136"/>
                <a:gd name="T37" fmla="*/ 109 h 191"/>
                <a:gd name="T38" fmla="*/ 8 w 136"/>
                <a:gd name="T39" fmla="*/ 113 h 191"/>
                <a:gd name="T40" fmla="*/ 16 w 136"/>
                <a:gd name="T41" fmla="*/ 111 h 191"/>
                <a:gd name="T42" fmla="*/ 36 w 136"/>
                <a:gd name="T43" fmla="*/ 179 h 191"/>
                <a:gd name="T44" fmla="*/ 38 w 136"/>
                <a:gd name="T45" fmla="*/ 187 h 191"/>
                <a:gd name="T46" fmla="*/ 44 w 136"/>
                <a:gd name="T47" fmla="*/ 191 h 191"/>
                <a:gd name="T48" fmla="*/ 48 w 136"/>
                <a:gd name="T49" fmla="*/ 189 h 191"/>
                <a:gd name="T50" fmla="*/ 52 w 136"/>
                <a:gd name="T51" fmla="*/ 179 h 191"/>
                <a:gd name="T52" fmla="*/ 76 w 136"/>
                <a:gd name="T53" fmla="*/ 143 h 191"/>
                <a:gd name="T54" fmla="*/ 76 w 136"/>
                <a:gd name="T55" fmla="*/ 179 h 191"/>
                <a:gd name="T56" fmla="*/ 80 w 136"/>
                <a:gd name="T57" fmla="*/ 187 h 191"/>
                <a:gd name="T58" fmla="*/ 88 w 136"/>
                <a:gd name="T59" fmla="*/ 191 h 191"/>
                <a:gd name="T60" fmla="*/ 92 w 136"/>
                <a:gd name="T61" fmla="*/ 189 h 191"/>
                <a:gd name="T62" fmla="*/ 98 w 136"/>
                <a:gd name="T63" fmla="*/ 183 h 191"/>
                <a:gd name="T64" fmla="*/ 100 w 136"/>
                <a:gd name="T65" fmla="*/ 95 h 191"/>
                <a:gd name="T66" fmla="*/ 118 w 136"/>
                <a:gd name="T67" fmla="*/ 111 h 191"/>
                <a:gd name="T68" fmla="*/ 126 w 136"/>
                <a:gd name="T69" fmla="*/ 113 h 191"/>
                <a:gd name="T70" fmla="*/ 132 w 136"/>
                <a:gd name="T71" fmla="*/ 109 h 191"/>
                <a:gd name="T72" fmla="*/ 134 w 136"/>
                <a:gd name="T73" fmla="*/ 105 h 191"/>
                <a:gd name="T74" fmla="*/ 134 w 136"/>
                <a:gd name="T75" fmla="*/ 97 h 191"/>
                <a:gd name="T76" fmla="*/ 130 w 136"/>
                <a:gd name="T77" fmla="*/ 9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91">
                  <a:moveTo>
                    <a:pt x="130" y="93"/>
                  </a:moveTo>
                  <a:lnTo>
                    <a:pt x="88" y="60"/>
                  </a:lnTo>
                  <a:lnTo>
                    <a:pt x="88" y="60"/>
                  </a:lnTo>
                  <a:lnTo>
                    <a:pt x="88" y="60"/>
                  </a:lnTo>
                  <a:lnTo>
                    <a:pt x="94" y="54"/>
                  </a:lnTo>
                  <a:lnTo>
                    <a:pt x="98" y="48"/>
                  </a:lnTo>
                  <a:lnTo>
                    <a:pt x="100" y="42"/>
                  </a:lnTo>
                  <a:lnTo>
                    <a:pt x="100" y="34"/>
                  </a:lnTo>
                  <a:lnTo>
                    <a:pt x="100" y="34"/>
                  </a:lnTo>
                  <a:lnTo>
                    <a:pt x="100" y="28"/>
                  </a:lnTo>
                  <a:lnTo>
                    <a:pt x="98" y="20"/>
                  </a:lnTo>
                  <a:lnTo>
                    <a:pt x="94" y="16"/>
                  </a:lnTo>
                  <a:lnTo>
                    <a:pt x="90" y="10"/>
                  </a:lnTo>
                  <a:lnTo>
                    <a:pt x="86" y="6"/>
                  </a:lnTo>
                  <a:lnTo>
                    <a:pt x="80" y="4"/>
                  </a:lnTo>
                  <a:lnTo>
                    <a:pt x="74" y="2"/>
                  </a:lnTo>
                  <a:lnTo>
                    <a:pt x="68" y="0"/>
                  </a:lnTo>
                  <a:lnTo>
                    <a:pt x="68" y="0"/>
                  </a:lnTo>
                  <a:lnTo>
                    <a:pt x="60" y="2"/>
                  </a:lnTo>
                  <a:lnTo>
                    <a:pt x="54" y="4"/>
                  </a:lnTo>
                  <a:lnTo>
                    <a:pt x="48" y="6"/>
                  </a:lnTo>
                  <a:lnTo>
                    <a:pt x="44" y="10"/>
                  </a:lnTo>
                  <a:lnTo>
                    <a:pt x="40" y="16"/>
                  </a:lnTo>
                  <a:lnTo>
                    <a:pt x="36" y="20"/>
                  </a:lnTo>
                  <a:lnTo>
                    <a:pt x="34" y="28"/>
                  </a:lnTo>
                  <a:lnTo>
                    <a:pt x="34" y="34"/>
                  </a:lnTo>
                  <a:lnTo>
                    <a:pt x="34" y="34"/>
                  </a:lnTo>
                  <a:lnTo>
                    <a:pt x="34" y="42"/>
                  </a:lnTo>
                  <a:lnTo>
                    <a:pt x="38" y="48"/>
                  </a:lnTo>
                  <a:lnTo>
                    <a:pt x="42" y="54"/>
                  </a:lnTo>
                  <a:lnTo>
                    <a:pt x="46" y="60"/>
                  </a:lnTo>
                  <a:lnTo>
                    <a:pt x="4" y="93"/>
                  </a:lnTo>
                  <a:lnTo>
                    <a:pt x="4" y="93"/>
                  </a:lnTo>
                  <a:lnTo>
                    <a:pt x="0" y="97"/>
                  </a:lnTo>
                  <a:lnTo>
                    <a:pt x="0" y="101"/>
                  </a:lnTo>
                  <a:lnTo>
                    <a:pt x="0" y="105"/>
                  </a:lnTo>
                  <a:lnTo>
                    <a:pt x="2" y="109"/>
                  </a:lnTo>
                  <a:lnTo>
                    <a:pt x="2" y="109"/>
                  </a:lnTo>
                  <a:lnTo>
                    <a:pt x="4" y="111"/>
                  </a:lnTo>
                  <a:lnTo>
                    <a:pt x="8" y="113"/>
                  </a:lnTo>
                  <a:lnTo>
                    <a:pt x="14" y="113"/>
                  </a:lnTo>
                  <a:lnTo>
                    <a:pt x="16" y="111"/>
                  </a:lnTo>
                  <a:lnTo>
                    <a:pt x="36" y="95"/>
                  </a:lnTo>
                  <a:lnTo>
                    <a:pt x="36" y="179"/>
                  </a:lnTo>
                  <a:lnTo>
                    <a:pt x="36" y="179"/>
                  </a:lnTo>
                  <a:lnTo>
                    <a:pt x="38" y="187"/>
                  </a:lnTo>
                  <a:lnTo>
                    <a:pt x="40" y="189"/>
                  </a:lnTo>
                  <a:lnTo>
                    <a:pt x="44" y="191"/>
                  </a:lnTo>
                  <a:lnTo>
                    <a:pt x="44" y="191"/>
                  </a:lnTo>
                  <a:lnTo>
                    <a:pt x="48" y="189"/>
                  </a:lnTo>
                  <a:lnTo>
                    <a:pt x="50" y="187"/>
                  </a:lnTo>
                  <a:lnTo>
                    <a:pt x="52" y="179"/>
                  </a:lnTo>
                  <a:lnTo>
                    <a:pt x="52" y="143"/>
                  </a:lnTo>
                  <a:lnTo>
                    <a:pt x="76" y="143"/>
                  </a:lnTo>
                  <a:lnTo>
                    <a:pt x="76" y="179"/>
                  </a:lnTo>
                  <a:lnTo>
                    <a:pt x="76" y="179"/>
                  </a:lnTo>
                  <a:lnTo>
                    <a:pt x="78" y="183"/>
                  </a:lnTo>
                  <a:lnTo>
                    <a:pt x="80" y="187"/>
                  </a:lnTo>
                  <a:lnTo>
                    <a:pt x="84" y="189"/>
                  </a:lnTo>
                  <a:lnTo>
                    <a:pt x="88" y="191"/>
                  </a:lnTo>
                  <a:lnTo>
                    <a:pt x="88" y="191"/>
                  </a:lnTo>
                  <a:lnTo>
                    <a:pt x="92" y="189"/>
                  </a:lnTo>
                  <a:lnTo>
                    <a:pt x="96" y="187"/>
                  </a:lnTo>
                  <a:lnTo>
                    <a:pt x="98" y="183"/>
                  </a:lnTo>
                  <a:lnTo>
                    <a:pt x="100" y="179"/>
                  </a:lnTo>
                  <a:lnTo>
                    <a:pt x="100" y="95"/>
                  </a:lnTo>
                  <a:lnTo>
                    <a:pt x="118" y="111"/>
                  </a:lnTo>
                  <a:lnTo>
                    <a:pt x="118" y="111"/>
                  </a:lnTo>
                  <a:lnTo>
                    <a:pt x="122" y="113"/>
                  </a:lnTo>
                  <a:lnTo>
                    <a:pt x="126" y="113"/>
                  </a:lnTo>
                  <a:lnTo>
                    <a:pt x="130" y="111"/>
                  </a:lnTo>
                  <a:lnTo>
                    <a:pt x="132" y="109"/>
                  </a:lnTo>
                  <a:lnTo>
                    <a:pt x="132" y="109"/>
                  </a:lnTo>
                  <a:lnTo>
                    <a:pt x="134" y="105"/>
                  </a:lnTo>
                  <a:lnTo>
                    <a:pt x="136" y="101"/>
                  </a:lnTo>
                  <a:lnTo>
                    <a:pt x="134" y="97"/>
                  </a:lnTo>
                  <a:lnTo>
                    <a:pt x="130" y="93"/>
                  </a:lnTo>
                  <a:lnTo>
                    <a:pt x="130" y="93"/>
                  </a:lnTo>
                  <a:close/>
                </a:path>
              </a:pathLst>
            </a:custGeom>
            <a:solidFill>
              <a:srgbClr val="D3D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56"/>
            <p:cNvSpPr>
              <a:spLocks/>
            </p:cNvSpPr>
            <p:nvPr/>
          </p:nvSpPr>
          <p:spPr bwMode="auto">
            <a:xfrm>
              <a:off x="22370195" y="8304213"/>
              <a:ext cx="215900" cy="304800"/>
            </a:xfrm>
            <a:custGeom>
              <a:avLst/>
              <a:gdLst>
                <a:gd name="T0" fmla="*/ 88 w 136"/>
                <a:gd name="T1" fmla="*/ 60 h 192"/>
                <a:gd name="T2" fmla="*/ 88 w 136"/>
                <a:gd name="T3" fmla="*/ 60 h 192"/>
                <a:gd name="T4" fmla="*/ 98 w 136"/>
                <a:gd name="T5" fmla="*/ 48 h 192"/>
                <a:gd name="T6" fmla="*/ 100 w 136"/>
                <a:gd name="T7" fmla="*/ 34 h 192"/>
                <a:gd name="T8" fmla="*/ 100 w 136"/>
                <a:gd name="T9" fmla="*/ 28 h 192"/>
                <a:gd name="T10" fmla="*/ 94 w 136"/>
                <a:gd name="T11" fmla="*/ 16 h 192"/>
                <a:gd name="T12" fmla="*/ 86 w 136"/>
                <a:gd name="T13" fmla="*/ 6 h 192"/>
                <a:gd name="T14" fmla="*/ 74 w 136"/>
                <a:gd name="T15" fmla="*/ 2 h 192"/>
                <a:gd name="T16" fmla="*/ 68 w 136"/>
                <a:gd name="T17" fmla="*/ 0 h 192"/>
                <a:gd name="T18" fmla="*/ 54 w 136"/>
                <a:gd name="T19" fmla="*/ 4 h 192"/>
                <a:gd name="T20" fmla="*/ 44 w 136"/>
                <a:gd name="T21" fmla="*/ 10 h 192"/>
                <a:gd name="T22" fmla="*/ 36 w 136"/>
                <a:gd name="T23" fmla="*/ 20 h 192"/>
                <a:gd name="T24" fmla="*/ 34 w 136"/>
                <a:gd name="T25" fmla="*/ 34 h 192"/>
                <a:gd name="T26" fmla="*/ 34 w 136"/>
                <a:gd name="T27" fmla="*/ 42 h 192"/>
                <a:gd name="T28" fmla="*/ 42 w 136"/>
                <a:gd name="T29" fmla="*/ 54 h 192"/>
                <a:gd name="T30" fmla="*/ 4 w 136"/>
                <a:gd name="T31" fmla="*/ 94 h 192"/>
                <a:gd name="T32" fmla="*/ 0 w 136"/>
                <a:gd name="T33" fmla="*/ 98 h 192"/>
                <a:gd name="T34" fmla="*/ 0 w 136"/>
                <a:gd name="T35" fmla="*/ 106 h 192"/>
                <a:gd name="T36" fmla="*/ 2 w 136"/>
                <a:gd name="T37" fmla="*/ 110 h 192"/>
                <a:gd name="T38" fmla="*/ 8 w 136"/>
                <a:gd name="T39" fmla="*/ 114 h 192"/>
                <a:gd name="T40" fmla="*/ 16 w 136"/>
                <a:gd name="T41" fmla="*/ 112 h 192"/>
                <a:gd name="T42" fmla="*/ 36 w 136"/>
                <a:gd name="T43" fmla="*/ 180 h 192"/>
                <a:gd name="T44" fmla="*/ 38 w 136"/>
                <a:gd name="T45" fmla="*/ 188 h 192"/>
                <a:gd name="T46" fmla="*/ 44 w 136"/>
                <a:gd name="T47" fmla="*/ 192 h 192"/>
                <a:gd name="T48" fmla="*/ 48 w 136"/>
                <a:gd name="T49" fmla="*/ 190 h 192"/>
                <a:gd name="T50" fmla="*/ 52 w 136"/>
                <a:gd name="T51" fmla="*/ 180 h 192"/>
                <a:gd name="T52" fmla="*/ 76 w 136"/>
                <a:gd name="T53" fmla="*/ 136 h 192"/>
                <a:gd name="T54" fmla="*/ 76 w 136"/>
                <a:gd name="T55" fmla="*/ 180 h 192"/>
                <a:gd name="T56" fmla="*/ 80 w 136"/>
                <a:gd name="T57" fmla="*/ 188 h 192"/>
                <a:gd name="T58" fmla="*/ 88 w 136"/>
                <a:gd name="T59" fmla="*/ 192 h 192"/>
                <a:gd name="T60" fmla="*/ 92 w 136"/>
                <a:gd name="T61" fmla="*/ 190 h 192"/>
                <a:gd name="T62" fmla="*/ 98 w 136"/>
                <a:gd name="T63" fmla="*/ 184 h 192"/>
                <a:gd name="T64" fmla="*/ 100 w 136"/>
                <a:gd name="T65" fmla="*/ 96 h 192"/>
                <a:gd name="T66" fmla="*/ 118 w 136"/>
                <a:gd name="T67" fmla="*/ 112 h 192"/>
                <a:gd name="T68" fmla="*/ 126 w 136"/>
                <a:gd name="T69" fmla="*/ 114 h 192"/>
                <a:gd name="T70" fmla="*/ 132 w 136"/>
                <a:gd name="T71" fmla="*/ 110 h 192"/>
                <a:gd name="T72" fmla="*/ 134 w 136"/>
                <a:gd name="T73" fmla="*/ 106 h 192"/>
                <a:gd name="T74" fmla="*/ 134 w 136"/>
                <a:gd name="T75" fmla="*/ 98 h 192"/>
                <a:gd name="T76" fmla="*/ 130 w 136"/>
                <a:gd name="T77" fmla="*/ 9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92">
                  <a:moveTo>
                    <a:pt x="130" y="94"/>
                  </a:moveTo>
                  <a:lnTo>
                    <a:pt x="88" y="60"/>
                  </a:lnTo>
                  <a:lnTo>
                    <a:pt x="88" y="60"/>
                  </a:lnTo>
                  <a:lnTo>
                    <a:pt x="88" y="60"/>
                  </a:lnTo>
                  <a:lnTo>
                    <a:pt x="94" y="54"/>
                  </a:lnTo>
                  <a:lnTo>
                    <a:pt x="98" y="48"/>
                  </a:lnTo>
                  <a:lnTo>
                    <a:pt x="100" y="42"/>
                  </a:lnTo>
                  <a:lnTo>
                    <a:pt x="100" y="34"/>
                  </a:lnTo>
                  <a:lnTo>
                    <a:pt x="100" y="34"/>
                  </a:lnTo>
                  <a:lnTo>
                    <a:pt x="100" y="28"/>
                  </a:lnTo>
                  <a:lnTo>
                    <a:pt x="98" y="20"/>
                  </a:lnTo>
                  <a:lnTo>
                    <a:pt x="94" y="16"/>
                  </a:lnTo>
                  <a:lnTo>
                    <a:pt x="90" y="10"/>
                  </a:lnTo>
                  <a:lnTo>
                    <a:pt x="86" y="6"/>
                  </a:lnTo>
                  <a:lnTo>
                    <a:pt x="80" y="4"/>
                  </a:lnTo>
                  <a:lnTo>
                    <a:pt x="74" y="2"/>
                  </a:lnTo>
                  <a:lnTo>
                    <a:pt x="68" y="0"/>
                  </a:lnTo>
                  <a:lnTo>
                    <a:pt x="68" y="0"/>
                  </a:lnTo>
                  <a:lnTo>
                    <a:pt x="60" y="2"/>
                  </a:lnTo>
                  <a:lnTo>
                    <a:pt x="54" y="4"/>
                  </a:lnTo>
                  <a:lnTo>
                    <a:pt x="48" y="6"/>
                  </a:lnTo>
                  <a:lnTo>
                    <a:pt x="44" y="10"/>
                  </a:lnTo>
                  <a:lnTo>
                    <a:pt x="40" y="16"/>
                  </a:lnTo>
                  <a:lnTo>
                    <a:pt x="36" y="20"/>
                  </a:lnTo>
                  <a:lnTo>
                    <a:pt x="34" y="28"/>
                  </a:lnTo>
                  <a:lnTo>
                    <a:pt x="34" y="34"/>
                  </a:lnTo>
                  <a:lnTo>
                    <a:pt x="34" y="34"/>
                  </a:lnTo>
                  <a:lnTo>
                    <a:pt x="34" y="42"/>
                  </a:lnTo>
                  <a:lnTo>
                    <a:pt x="38" y="48"/>
                  </a:lnTo>
                  <a:lnTo>
                    <a:pt x="42" y="54"/>
                  </a:lnTo>
                  <a:lnTo>
                    <a:pt x="46" y="60"/>
                  </a:lnTo>
                  <a:lnTo>
                    <a:pt x="4" y="94"/>
                  </a:lnTo>
                  <a:lnTo>
                    <a:pt x="4" y="94"/>
                  </a:lnTo>
                  <a:lnTo>
                    <a:pt x="0" y="98"/>
                  </a:lnTo>
                  <a:lnTo>
                    <a:pt x="0" y="102"/>
                  </a:lnTo>
                  <a:lnTo>
                    <a:pt x="0" y="106"/>
                  </a:lnTo>
                  <a:lnTo>
                    <a:pt x="2" y="110"/>
                  </a:lnTo>
                  <a:lnTo>
                    <a:pt x="2" y="110"/>
                  </a:lnTo>
                  <a:lnTo>
                    <a:pt x="4" y="112"/>
                  </a:lnTo>
                  <a:lnTo>
                    <a:pt x="8" y="114"/>
                  </a:lnTo>
                  <a:lnTo>
                    <a:pt x="14" y="114"/>
                  </a:lnTo>
                  <a:lnTo>
                    <a:pt x="16" y="112"/>
                  </a:lnTo>
                  <a:lnTo>
                    <a:pt x="36" y="96"/>
                  </a:lnTo>
                  <a:lnTo>
                    <a:pt x="36" y="180"/>
                  </a:lnTo>
                  <a:lnTo>
                    <a:pt x="36" y="180"/>
                  </a:lnTo>
                  <a:lnTo>
                    <a:pt x="38" y="188"/>
                  </a:lnTo>
                  <a:lnTo>
                    <a:pt x="40" y="190"/>
                  </a:lnTo>
                  <a:lnTo>
                    <a:pt x="44" y="192"/>
                  </a:lnTo>
                  <a:lnTo>
                    <a:pt x="44" y="192"/>
                  </a:lnTo>
                  <a:lnTo>
                    <a:pt x="48" y="190"/>
                  </a:lnTo>
                  <a:lnTo>
                    <a:pt x="50" y="188"/>
                  </a:lnTo>
                  <a:lnTo>
                    <a:pt x="52" y="180"/>
                  </a:lnTo>
                  <a:lnTo>
                    <a:pt x="52" y="136"/>
                  </a:lnTo>
                  <a:lnTo>
                    <a:pt x="76" y="136"/>
                  </a:lnTo>
                  <a:lnTo>
                    <a:pt x="76" y="180"/>
                  </a:lnTo>
                  <a:lnTo>
                    <a:pt x="76" y="180"/>
                  </a:lnTo>
                  <a:lnTo>
                    <a:pt x="78" y="184"/>
                  </a:lnTo>
                  <a:lnTo>
                    <a:pt x="80" y="188"/>
                  </a:lnTo>
                  <a:lnTo>
                    <a:pt x="84" y="190"/>
                  </a:lnTo>
                  <a:lnTo>
                    <a:pt x="88" y="192"/>
                  </a:lnTo>
                  <a:lnTo>
                    <a:pt x="88" y="192"/>
                  </a:lnTo>
                  <a:lnTo>
                    <a:pt x="92" y="190"/>
                  </a:lnTo>
                  <a:lnTo>
                    <a:pt x="96" y="188"/>
                  </a:lnTo>
                  <a:lnTo>
                    <a:pt x="98" y="184"/>
                  </a:lnTo>
                  <a:lnTo>
                    <a:pt x="100" y="180"/>
                  </a:lnTo>
                  <a:lnTo>
                    <a:pt x="100" y="96"/>
                  </a:lnTo>
                  <a:lnTo>
                    <a:pt x="118" y="112"/>
                  </a:lnTo>
                  <a:lnTo>
                    <a:pt x="118" y="112"/>
                  </a:lnTo>
                  <a:lnTo>
                    <a:pt x="122" y="114"/>
                  </a:lnTo>
                  <a:lnTo>
                    <a:pt x="126" y="114"/>
                  </a:lnTo>
                  <a:lnTo>
                    <a:pt x="130" y="112"/>
                  </a:lnTo>
                  <a:lnTo>
                    <a:pt x="132" y="110"/>
                  </a:lnTo>
                  <a:lnTo>
                    <a:pt x="132" y="110"/>
                  </a:lnTo>
                  <a:lnTo>
                    <a:pt x="134" y="106"/>
                  </a:lnTo>
                  <a:lnTo>
                    <a:pt x="136" y="102"/>
                  </a:lnTo>
                  <a:lnTo>
                    <a:pt x="134" y="98"/>
                  </a:lnTo>
                  <a:lnTo>
                    <a:pt x="130" y="94"/>
                  </a:lnTo>
                  <a:lnTo>
                    <a:pt x="130" y="94"/>
                  </a:lnTo>
                  <a:close/>
                </a:path>
              </a:pathLst>
            </a:custGeom>
            <a:solidFill>
              <a:srgbClr val="D3D3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57"/>
            <p:cNvSpPr>
              <a:spLocks/>
            </p:cNvSpPr>
            <p:nvPr/>
          </p:nvSpPr>
          <p:spPr bwMode="auto">
            <a:xfrm>
              <a:off x="22224145" y="7935913"/>
              <a:ext cx="117475" cy="577850"/>
            </a:xfrm>
            <a:custGeom>
              <a:avLst/>
              <a:gdLst>
                <a:gd name="T0" fmla="*/ 70 w 74"/>
                <a:gd name="T1" fmla="*/ 348 h 364"/>
                <a:gd name="T2" fmla="*/ 70 w 74"/>
                <a:gd name="T3" fmla="*/ 348 h 364"/>
                <a:gd name="T4" fmla="*/ 60 w 74"/>
                <a:gd name="T5" fmla="*/ 342 h 364"/>
                <a:gd name="T6" fmla="*/ 50 w 74"/>
                <a:gd name="T7" fmla="*/ 336 h 364"/>
                <a:gd name="T8" fmla="*/ 40 w 74"/>
                <a:gd name="T9" fmla="*/ 328 h 364"/>
                <a:gd name="T10" fmla="*/ 32 w 74"/>
                <a:gd name="T11" fmla="*/ 320 h 364"/>
                <a:gd name="T12" fmla="*/ 32 w 74"/>
                <a:gd name="T13" fmla="*/ 320 h 364"/>
                <a:gd name="T14" fmla="*/ 26 w 74"/>
                <a:gd name="T15" fmla="*/ 310 h 364"/>
                <a:gd name="T16" fmla="*/ 20 w 74"/>
                <a:gd name="T17" fmla="*/ 300 h 364"/>
                <a:gd name="T18" fmla="*/ 18 w 74"/>
                <a:gd name="T19" fmla="*/ 290 h 364"/>
                <a:gd name="T20" fmla="*/ 16 w 74"/>
                <a:gd name="T21" fmla="*/ 280 h 364"/>
                <a:gd name="T22" fmla="*/ 16 w 74"/>
                <a:gd name="T23" fmla="*/ 60 h 364"/>
                <a:gd name="T24" fmla="*/ 16 w 74"/>
                <a:gd name="T25" fmla="*/ 60 h 364"/>
                <a:gd name="T26" fmla="*/ 16 w 74"/>
                <a:gd name="T27" fmla="*/ 52 h 364"/>
                <a:gd name="T28" fmla="*/ 20 w 74"/>
                <a:gd name="T29" fmla="*/ 44 h 364"/>
                <a:gd name="T30" fmla="*/ 24 w 74"/>
                <a:gd name="T31" fmla="*/ 38 h 364"/>
                <a:gd name="T32" fmla="*/ 28 w 74"/>
                <a:gd name="T33" fmla="*/ 32 h 364"/>
                <a:gd name="T34" fmla="*/ 28 w 74"/>
                <a:gd name="T35" fmla="*/ 32 h 364"/>
                <a:gd name="T36" fmla="*/ 36 w 74"/>
                <a:gd name="T37" fmla="*/ 26 h 364"/>
                <a:gd name="T38" fmla="*/ 44 w 74"/>
                <a:gd name="T39" fmla="*/ 22 h 364"/>
                <a:gd name="T40" fmla="*/ 60 w 74"/>
                <a:gd name="T41" fmla="*/ 14 h 364"/>
                <a:gd name="T42" fmla="*/ 60 w 74"/>
                <a:gd name="T43" fmla="*/ 14 h 364"/>
                <a:gd name="T44" fmla="*/ 64 w 74"/>
                <a:gd name="T45" fmla="*/ 14 h 364"/>
                <a:gd name="T46" fmla="*/ 66 w 74"/>
                <a:gd name="T47" fmla="*/ 10 h 364"/>
                <a:gd name="T48" fmla="*/ 66 w 74"/>
                <a:gd name="T49" fmla="*/ 8 h 364"/>
                <a:gd name="T50" fmla="*/ 66 w 74"/>
                <a:gd name="T51" fmla="*/ 4 h 364"/>
                <a:gd name="T52" fmla="*/ 66 w 74"/>
                <a:gd name="T53" fmla="*/ 4 h 364"/>
                <a:gd name="T54" fmla="*/ 64 w 74"/>
                <a:gd name="T55" fmla="*/ 2 h 364"/>
                <a:gd name="T56" fmla="*/ 62 w 74"/>
                <a:gd name="T57" fmla="*/ 0 h 364"/>
                <a:gd name="T58" fmla="*/ 60 w 74"/>
                <a:gd name="T59" fmla="*/ 0 h 364"/>
                <a:gd name="T60" fmla="*/ 56 w 74"/>
                <a:gd name="T61" fmla="*/ 0 h 364"/>
                <a:gd name="T62" fmla="*/ 56 w 74"/>
                <a:gd name="T63" fmla="*/ 0 h 364"/>
                <a:gd name="T64" fmla="*/ 46 w 74"/>
                <a:gd name="T65" fmla="*/ 2 h 364"/>
                <a:gd name="T66" fmla="*/ 36 w 74"/>
                <a:gd name="T67" fmla="*/ 8 h 364"/>
                <a:gd name="T68" fmla="*/ 26 w 74"/>
                <a:gd name="T69" fmla="*/ 14 h 364"/>
                <a:gd name="T70" fmla="*/ 18 w 74"/>
                <a:gd name="T71" fmla="*/ 20 h 364"/>
                <a:gd name="T72" fmla="*/ 18 w 74"/>
                <a:gd name="T73" fmla="*/ 20 h 364"/>
                <a:gd name="T74" fmla="*/ 10 w 74"/>
                <a:gd name="T75" fmla="*/ 28 h 364"/>
                <a:gd name="T76" fmla="*/ 4 w 74"/>
                <a:gd name="T77" fmla="*/ 38 h 364"/>
                <a:gd name="T78" fmla="*/ 2 w 74"/>
                <a:gd name="T79" fmla="*/ 48 h 364"/>
                <a:gd name="T80" fmla="*/ 0 w 74"/>
                <a:gd name="T81" fmla="*/ 60 h 364"/>
                <a:gd name="T82" fmla="*/ 0 w 74"/>
                <a:gd name="T83" fmla="*/ 280 h 364"/>
                <a:gd name="T84" fmla="*/ 0 w 74"/>
                <a:gd name="T85" fmla="*/ 280 h 364"/>
                <a:gd name="T86" fmla="*/ 2 w 74"/>
                <a:gd name="T87" fmla="*/ 294 h 364"/>
                <a:gd name="T88" fmla="*/ 6 w 74"/>
                <a:gd name="T89" fmla="*/ 306 h 364"/>
                <a:gd name="T90" fmla="*/ 12 w 74"/>
                <a:gd name="T91" fmla="*/ 318 h 364"/>
                <a:gd name="T92" fmla="*/ 20 w 74"/>
                <a:gd name="T93" fmla="*/ 330 h 364"/>
                <a:gd name="T94" fmla="*/ 20 w 74"/>
                <a:gd name="T95" fmla="*/ 330 h 364"/>
                <a:gd name="T96" fmla="*/ 30 w 74"/>
                <a:gd name="T97" fmla="*/ 340 h 364"/>
                <a:gd name="T98" fmla="*/ 40 w 74"/>
                <a:gd name="T99" fmla="*/ 350 h 364"/>
                <a:gd name="T100" fmla="*/ 52 w 74"/>
                <a:gd name="T101" fmla="*/ 356 h 364"/>
                <a:gd name="T102" fmla="*/ 64 w 74"/>
                <a:gd name="T103" fmla="*/ 362 h 364"/>
                <a:gd name="T104" fmla="*/ 64 w 74"/>
                <a:gd name="T105" fmla="*/ 362 h 364"/>
                <a:gd name="T106" fmla="*/ 66 w 74"/>
                <a:gd name="T107" fmla="*/ 364 h 364"/>
                <a:gd name="T108" fmla="*/ 70 w 74"/>
                <a:gd name="T109" fmla="*/ 362 h 364"/>
                <a:gd name="T110" fmla="*/ 72 w 74"/>
                <a:gd name="T111" fmla="*/ 362 h 364"/>
                <a:gd name="T112" fmla="*/ 74 w 74"/>
                <a:gd name="T113" fmla="*/ 358 h 364"/>
                <a:gd name="T114" fmla="*/ 74 w 74"/>
                <a:gd name="T115" fmla="*/ 358 h 364"/>
                <a:gd name="T116" fmla="*/ 74 w 74"/>
                <a:gd name="T117" fmla="*/ 356 h 364"/>
                <a:gd name="T118" fmla="*/ 74 w 74"/>
                <a:gd name="T119" fmla="*/ 352 h 364"/>
                <a:gd name="T120" fmla="*/ 72 w 74"/>
                <a:gd name="T121" fmla="*/ 350 h 364"/>
                <a:gd name="T122" fmla="*/ 70 w 74"/>
                <a:gd name="T123" fmla="*/ 348 h 364"/>
                <a:gd name="T124" fmla="*/ 70 w 74"/>
                <a:gd name="T125" fmla="*/ 3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 h="364">
                  <a:moveTo>
                    <a:pt x="70" y="348"/>
                  </a:moveTo>
                  <a:lnTo>
                    <a:pt x="70" y="348"/>
                  </a:lnTo>
                  <a:lnTo>
                    <a:pt x="60" y="342"/>
                  </a:lnTo>
                  <a:lnTo>
                    <a:pt x="50" y="336"/>
                  </a:lnTo>
                  <a:lnTo>
                    <a:pt x="40" y="328"/>
                  </a:lnTo>
                  <a:lnTo>
                    <a:pt x="32" y="320"/>
                  </a:lnTo>
                  <a:lnTo>
                    <a:pt x="32" y="320"/>
                  </a:lnTo>
                  <a:lnTo>
                    <a:pt x="26" y="310"/>
                  </a:lnTo>
                  <a:lnTo>
                    <a:pt x="20" y="300"/>
                  </a:lnTo>
                  <a:lnTo>
                    <a:pt x="18" y="290"/>
                  </a:lnTo>
                  <a:lnTo>
                    <a:pt x="16" y="280"/>
                  </a:lnTo>
                  <a:lnTo>
                    <a:pt x="16" y="60"/>
                  </a:lnTo>
                  <a:lnTo>
                    <a:pt x="16" y="60"/>
                  </a:lnTo>
                  <a:lnTo>
                    <a:pt x="16" y="52"/>
                  </a:lnTo>
                  <a:lnTo>
                    <a:pt x="20" y="44"/>
                  </a:lnTo>
                  <a:lnTo>
                    <a:pt x="24" y="38"/>
                  </a:lnTo>
                  <a:lnTo>
                    <a:pt x="28" y="32"/>
                  </a:lnTo>
                  <a:lnTo>
                    <a:pt x="28" y="32"/>
                  </a:lnTo>
                  <a:lnTo>
                    <a:pt x="36" y="26"/>
                  </a:lnTo>
                  <a:lnTo>
                    <a:pt x="44" y="22"/>
                  </a:lnTo>
                  <a:lnTo>
                    <a:pt x="60" y="14"/>
                  </a:lnTo>
                  <a:lnTo>
                    <a:pt x="60" y="14"/>
                  </a:lnTo>
                  <a:lnTo>
                    <a:pt x="64" y="14"/>
                  </a:lnTo>
                  <a:lnTo>
                    <a:pt x="66" y="10"/>
                  </a:lnTo>
                  <a:lnTo>
                    <a:pt x="66" y="8"/>
                  </a:lnTo>
                  <a:lnTo>
                    <a:pt x="66" y="4"/>
                  </a:lnTo>
                  <a:lnTo>
                    <a:pt x="66" y="4"/>
                  </a:lnTo>
                  <a:lnTo>
                    <a:pt x="64" y="2"/>
                  </a:lnTo>
                  <a:lnTo>
                    <a:pt x="62" y="0"/>
                  </a:lnTo>
                  <a:lnTo>
                    <a:pt x="60" y="0"/>
                  </a:lnTo>
                  <a:lnTo>
                    <a:pt x="56" y="0"/>
                  </a:lnTo>
                  <a:lnTo>
                    <a:pt x="56" y="0"/>
                  </a:lnTo>
                  <a:lnTo>
                    <a:pt x="46" y="2"/>
                  </a:lnTo>
                  <a:lnTo>
                    <a:pt x="36" y="8"/>
                  </a:lnTo>
                  <a:lnTo>
                    <a:pt x="26" y="14"/>
                  </a:lnTo>
                  <a:lnTo>
                    <a:pt x="18" y="20"/>
                  </a:lnTo>
                  <a:lnTo>
                    <a:pt x="18" y="20"/>
                  </a:lnTo>
                  <a:lnTo>
                    <a:pt x="10" y="28"/>
                  </a:lnTo>
                  <a:lnTo>
                    <a:pt x="4" y="38"/>
                  </a:lnTo>
                  <a:lnTo>
                    <a:pt x="2" y="48"/>
                  </a:lnTo>
                  <a:lnTo>
                    <a:pt x="0" y="60"/>
                  </a:lnTo>
                  <a:lnTo>
                    <a:pt x="0" y="280"/>
                  </a:lnTo>
                  <a:lnTo>
                    <a:pt x="0" y="280"/>
                  </a:lnTo>
                  <a:lnTo>
                    <a:pt x="2" y="294"/>
                  </a:lnTo>
                  <a:lnTo>
                    <a:pt x="6" y="306"/>
                  </a:lnTo>
                  <a:lnTo>
                    <a:pt x="12" y="318"/>
                  </a:lnTo>
                  <a:lnTo>
                    <a:pt x="20" y="330"/>
                  </a:lnTo>
                  <a:lnTo>
                    <a:pt x="20" y="330"/>
                  </a:lnTo>
                  <a:lnTo>
                    <a:pt x="30" y="340"/>
                  </a:lnTo>
                  <a:lnTo>
                    <a:pt x="40" y="350"/>
                  </a:lnTo>
                  <a:lnTo>
                    <a:pt x="52" y="356"/>
                  </a:lnTo>
                  <a:lnTo>
                    <a:pt x="64" y="362"/>
                  </a:lnTo>
                  <a:lnTo>
                    <a:pt x="64" y="362"/>
                  </a:lnTo>
                  <a:lnTo>
                    <a:pt x="66" y="364"/>
                  </a:lnTo>
                  <a:lnTo>
                    <a:pt x="70" y="362"/>
                  </a:lnTo>
                  <a:lnTo>
                    <a:pt x="72" y="362"/>
                  </a:lnTo>
                  <a:lnTo>
                    <a:pt x="74" y="358"/>
                  </a:lnTo>
                  <a:lnTo>
                    <a:pt x="74" y="358"/>
                  </a:lnTo>
                  <a:lnTo>
                    <a:pt x="74" y="356"/>
                  </a:lnTo>
                  <a:lnTo>
                    <a:pt x="74" y="352"/>
                  </a:lnTo>
                  <a:lnTo>
                    <a:pt x="72" y="350"/>
                  </a:lnTo>
                  <a:lnTo>
                    <a:pt x="70" y="348"/>
                  </a:lnTo>
                  <a:lnTo>
                    <a:pt x="70" y="348"/>
                  </a:lnTo>
                  <a:close/>
                </a:path>
              </a:pathLst>
            </a:custGeom>
            <a:solidFill>
              <a:srgbClr val="89E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58"/>
            <p:cNvSpPr>
              <a:spLocks/>
            </p:cNvSpPr>
            <p:nvPr/>
          </p:nvSpPr>
          <p:spPr bwMode="auto">
            <a:xfrm>
              <a:off x="19750820" y="8974138"/>
              <a:ext cx="854075" cy="854075"/>
            </a:xfrm>
            <a:custGeom>
              <a:avLst/>
              <a:gdLst>
                <a:gd name="T0" fmla="*/ 220 w 538"/>
                <a:gd name="T1" fmla="*/ 534 h 538"/>
                <a:gd name="T2" fmla="*/ 168 w 538"/>
                <a:gd name="T3" fmla="*/ 518 h 538"/>
                <a:gd name="T4" fmla="*/ 122 w 538"/>
                <a:gd name="T5" fmla="*/ 494 h 538"/>
                <a:gd name="T6" fmla="*/ 80 w 538"/>
                <a:gd name="T7" fmla="*/ 462 h 538"/>
                <a:gd name="T8" fmla="*/ 48 w 538"/>
                <a:gd name="T9" fmla="*/ 422 h 538"/>
                <a:gd name="T10" fmla="*/ 22 w 538"/>
                <a:gd name="T11" fmla="*/ 378 h 538"/>
                <a:gd name="T12" fmla="*/ 6 w 538"/>
                <a:gd name="T13" fmla="*/ 328 h 538"/>
                <a:gd name="T14" fmla="*/ 0 w 538"/>
                <a:gd name="T15" fmla="*/ 276 h 538"/>
                <a:gd name="T16" fmla="*/ 4 w 538"/>
                <a:gd name="T17" fmla="*/ 222 h 538"/>
                <a:gd name="T18" fmla="*/ 10 w 538"/>
                <a:gd name="T19" fmla="*/ 194 h 538"/>
                <a:gd name="T20" fmla="*/ 30 w 538"/>
                <a:gd name="T21" fmla="*/ 144 h 538"/>
                <a:gd name="T22" fmla="*/ 60 w 538"/>
                <a:gd name="T23" fmla="*/ 102 h 538"/>
                <a:gd name="T24" fmla="*/ 96 w 538"/>
                <a:gd name="T25" fmla="*/ 64 h 538"/>
                <a:gd name="T26" fmla="*/ 138 w 538"/>
                <a:gd name="T27" fmla="*/ 34 h 538"/>
                <a:gd name="T28" fmla="*/ 186 w 538"/>
                <a:gd name="T29" fmla="*/ 14 h 538"/>
                <a:gd name="T30" fmla="*/ 236 w 538"/>
                <a:gd name="T31" fmla="*/ 2 h 538"/>
                <a:gd name="T32" fmla="*/ 290 w 538"/>
                <a:gd name="T33" fmla="*/ 2 h 538"/>
                <a:gd name="T34" fmla="*/ 318 w 538"/>
                <a:gd name="T35" fmla="*/ 6 h 538"/>
                <a:gd name="T36" fmla="*/ 370 w 538"/>
                <a:gd name="T37" fmla="*/ 20 h 538"/>
                <a:gd name="T38" fmla="*/ 416 w 538"/>
                <a:gd name="T39" fmla="*/ 44 h 538"/>
                <a:gd name="T40" fmla="*/ 456 w 538"/>
                <a:gd name="T41" fmla="*/ 78 h 538"/>
                <a:gd name="T42" fmla="*/ 490 w 538"/>
                <a:gd name="T43" fmla="*/ 116 h 538"/>
                <a:gd name="T44" fmla="*/ 514 w 538"/>
                <a:gd name="T45" fmla="*/ 162 h 538"/>
                <a:gd name="T46" fmla="*/ 530 w 538"/>
                <a:gd name="T47" fmla="*/ 212 h 538"/>
                <a:gd name="T48" fmla="*/ 538 w 538"/>
                <a:gd name="T49" fmla="*/ 264 h 538"/>
                <a:gd name="T50" fmla="*/ 532 w 538"/>
                <a:gd name="T51" fmla="*/ 318 h 538"/>
                <a:gd name="T52" fmla="*/ 526 w 538"/>
                <a:gd name="T53" fmla="*/ 344 h 538"/>
                <a:gd name="T54" fmla="*/ 506 w 538"/>
                <a:gd name="T55" fmla="*/ 394 h 538"/>
                <a:gd name="T56" fmla="*/ 478 w 538"/>
                <a:gd name="T57" fmla="*/ 438 h 538"/>
                <a:gd name="T58" fmla="*/ 442 w 538"/>
                <a:gd name="T59" fmla="*/ 474 h 538"/>
                <a:gd name="T60" fmla="*/ 400 w 538"/>
                <a:gd name="T61" fmla="*/ 504 h 538"/>
                <a:gd name="T62" fmla="*/ 352 w 538"/>
                <a:gd name="T63" fmla="*/ 524 h 538"/>
                <a:gd name="T64" fmla="*/ 300 w 538"/>
                <a:gd name="T65" fmla="*/ 536 h 538"/>
                <a:gd name="T66" fmla="*/ 248 w 538"/>
                <a:gd name="T6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8" h="538">
                  <a:moveTo>
                    <a:pt x="220" y="534"/>
                  </a:moveTo>
                  <a:lnTo>
                    <a:pt x="220" y="534"/>
                  </a:lnTo>
                  <a:lnTo>
                    <a:pt x="194" y="528"/>
                  </a:lnTo>
                  <a:lnTo>
                    <a:pt x="168" y="518"/>
                  </a:lnTo>
                  <a:lnTo>
                    <a:pt x="144" y="508"/>
                  </a:lnTo>
                  <a:lnTo>
                    <a:pt x="122" y="494"/>
                  </a:lnTo>
                  <a:lnTo>
                    <a:pt x="100" y="478"/>
                  </a:lnTo>
                  <a:lnTo>
                    <a:pt x="80" y="462"/>
                  </a:lnTo>
                  <a:lnTo>
                    <a:pt x="64" y="442"/>
                  </a:lnTo>
                  <a:lnTo>
                    <a:pt x="48" y="422"/>
                  </a:lnTo>
                  <a:lnTo>
                    <a:pt x="34" y="400"/>
                  </a:lnTo>
                  <a:lnTo>
                    <a:pt x="22" y="378"/>
                  </a:lnTo>
                  <a:lnTo>
                    <a:pt x="14" y="352"/>
                  </a:lnTo>
                  <a:lnTo>
                    <a:pt x="6" y="328"/>
                  </a:lnTo>
                  <a:lnTo>
                    <a:pt x="2" y="302"/>
                  </a:lnTo>
                  <a:lnTo>
                    <a:pt x="0" y="276"/>
                  </a:lnTo>
                  <a:lnTo>
                    <a:pt x="0" y="248"/>
                  </a:lnTo>
                  <a:lnTo>
                    <a:pt x="4" y="222"/>
                  </a:lnTo>
                  <a:lnTo>
                    <a:pt x="4" y="222"/>
                  </a:lnTo>
                  <a:lnTo>
                    <a:pt x="10" y="194"/>
                  </a:lnTo>
                  <a:lnTo>
                    <a:pt x="20" y="168"/>
                  </a:lnTo>
                  <a:lnTo>
                    <a:pt x="30" y="144"/>
                  </a:lnTo>
                  <a:lnTo>
                    <a:pt x="44" y="122"/>
                  </a:lnTo>
                  <a:lnTo>
                    <a:pt x="60" y="102"/>
                  </a:lnTo>
                  <a:lnTo>
                    <a:pt x="76" y="82"/>
                  </a:lnTo>
                  <a:lnTo>
                    <a:pt x="96" y="64"/>
                  </a:lnTo>
                  <a:lnTo>
                    <a:pt x="116" y="48"/>
                  </a:lnTo>
                  <a:lnTo>
                    <a:pt x="138" y="34"/>
                  </a:lnTo>
                  <a:lnTo>
                    <a:pt x="162" y="24"/>
                  </a:lnTo>
                  <a:lnTo>
                    <a:pt x="186" y="14"/>
                  </a:lnTo>
                  <a:lnTo>
                    <a:pt x="210" y="8"/>
                  </a:lnTo>
                  <a:lnTo>
                    <a:pt x="236" y="2"/>
                  </a:lnTo>
                  <a:lnTo>
                    <a:pt x="262" y="0"/>
                  </a:lnTo>
                  <a:lnTo>
                    <a:pt x="290" y="2"/>
                  </a:lnTo>
                  <a:lnTo>
                    <a:pt x="318" y="6"/>
                  </a:lnTo>
                  <a:lnTo>
                    <a:pt x="318" y="6"/>
                  </a:lnTo>
                  <a:lnTo>
                    <a:pt x="344" y="12"/>
                  </a:lnTo>
                  <a:lnTo>
                    <a:pt x="370" y="20"/>
                  </a:lnTo>
                  <a:lnTo>
                    <a:pt x="394" y="32"/>
                  </a:lnTo>
                  <a:lnTo>
                    <a:pt x="416" y="44"/>
                  </a:lnTo>
                  <a:lnTo>
                    <a:pt x="438" y="60"/>
                  </a:lnTo>
                  <a:lnTo>
                    <a:pt x="456" y="78"/>
                  </a:lnTo>
                  <a:lnTo>
                    <a:pt x="474" y="96"/>
                  </a:lnTo>
                  <a:lnTo>
                    <a:pt x="490" y="116"/>
                  </a:lnTo>
                  <a:lnTo>
                    <a:pt x="504" y="138"/>
                  </a:lnTo>
                  <a:lnTo>
                    <a:pt x="514" y="162"/>
                  </a:lnTo>
                  <a:lnTo>
                    <a:pt x="524" y="186"/>
                  </a:lnTo>
                  <a:lnTo>
                    <a:pt x="530" y="212"/>
                  </a:lnTo>
                  <a:lnTo>
                    <a:pt x="536" y="238"/>
                  </a:lnTo>
                  <a:lnTo>
                    <a:pt x="538" y="264"/>
                  </a:lnTo>
                  <a:lnTo>
                    <a:pt x="536" y="290"/>
                  </a:lnTo>
                  <a:lnTo>
                    <a:pt x="532" y="318"/>
                  </a:lnTo>
                  <a:lnTo>
                    <a:pt x="532" y="318"/>
                  </a:lnTo>
                  <a:lnTo>
                    <a:pt x="526" y="344"/>
                  </a:lnTo>
                  <a:lnTo>
                    <a:pt x="518" y="370"/>
                  </a:lnTo>
                  <a:lnTo>
                    <a:pt x="506" y="394"/>
                  </a:lnTo>
                  <a:lnTo>
                    <a:pt x="494" y="418"/>
                  </a:lnTo>
                  <a:lnTo>
                    <a:pt x="478" y="438"/>
                  </a:lnTo>
                  <a:lnTo>
                    <a:pt x="460" y="458"/>
                  </a:lnTo>
                  <a:lnTo>
                    <a:pt x="442" y="474"/>
                  </a:lnTo>
                  <a:lnTo>
                    <a:pt x="422" y="490"/>
                  </a:lnTo>
                  <a:lnTo>
                    <a:pt x="400" y="504"/>
                  </a:lnTo>
                  <a:lnTo>
                    <a:pt x="376" y="516"/>
                  </a:lnTo>
                  <a:lnTo>
                    <a:pt x="352" y="524"/>
                  </a:lnTo>
                  <a:lnTo>
                    <a:pt x="326" y="532"/>
                  </a:lnTo>
                  <a:lnTo>
                    <a:pt x="300" y="536"/>
                  </a:lnTo>
                  <a:lnTo>
                    <a:pt x="274" y="538"/>
                  </a:lnTo>
                  <a:lnTo>
                    <a:pt x="248" y="538"/>
                  </a:lnTo>
                  <a:lnTo>
                    <a:pt x="220" y="534"/>
                  </a:lnTo>
                  <a:close/>
                </a:path>
              </a:pathLst>
            </a:custGeom>
            <a:solidFill>
              <a:srgbClr val="89E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59"/>
            <p:cNvSpPr>
              <a:spLocks/>
            </p:cNvSpPr>
            <p:nvPr/>
          </p:nvSpPr>
          <p:spPr bwMode="auto">
            <a:xfrm>
              <a:off x="19750820" y="8974138"/>
              <a:ext cx="854075" cy="854075"/>
            </a:xfrm>
            <a:custGeom>
              <a:avLst/>
              <a:gdLst>
                <a:gd name="T0" fmla="*/ 220 w 538"/>
                <a:gd name="T1" fmla="*/ 534 h 538"/>
                <a:gd name="T2" fmla="*/ 168 w 538"/>
                <a:gd name="T3" fmla="*/ 518 h 538"/>
                <a:gd name="T4" fmla="*/ 122 w 538"/>
                <a:gd name="T5" fmla="*/ 494 h 538"/>
                <a:gd name="T6" fmla="*/ 80 w 538"/>
                <a:gd name="T7" fmla="*/ 462 h 538"/>
                <a:gd name="T8" fmla="*/ 48 w 538"/>
                <a:gd name="T9" fmla="*/ 422 h 538"/>
                <a:gd name="T10" fmla="*/ 22 w 538"/>
                <a:gd name="T11" fmla="*/ 378 h 538"/>
                <a:gd name="T12" fmla="*/ 6 w 538"/>
                <a:gd name="T13" fmla="*/ 328 h 538"/>
                <a:gd name="T14" fmla="*/ 0 w 538"/>
                <a:gd name="T15" fmla="*/ 276 h 538"/>
                <a:gd name="T16" fmla="*/ 4 w 538"/>
                <a:gd name="T17" fmla="*/ 222 h 538"/>
                <a:gd name="T18" fmla="*/ 10 w 538"/>
                <a:gd name="T19" fmla="*/ 194 h 538"/>
                <a:gd name="T20" fmla="*/ 30 w 538"/>
                <a:gd name="T21" fmla="*/ 144 h 538"/>
                <a:gd name="T22" fmla="*/ 60 w 538"/>
                <a:gd name="T23" fmla="*/ 102 h 538"/>
                <a:gd name="T24" fmla="*/ 96 w 538"/>
                <a:gd name="T25" fmla="*/ 64 h 538"/>
                <a:gd name="T26" fmla="*/ 138 w 538"/>
                <a:gd name="T27" fmla="*/ 34 h 538"/>
                <a:gd name="T28" fmla="*/ 186 w 538"/>
                <a:gd name="T29" fmla="*/ 14 h 538"/>
                <a:gd name="T30" fmla="*/ 236 w 538"/>
                <a:gd name="T31" fmla="*/ 2 h 538"/>
                <a:gd name="T32" fmla="*/ 290 w 538"/>
                <a:gd name="T33" fmla="*/ 2 h 538"/>
                <a:gd name="T34" fmla="*/ 318 w 538"/>
                <a:gd name="T35" fmla="*/ 6 h 538"/>
                <a:gd name="T36" fmla="*/ 370 w 538"/>
                <a:gd name="T37" fmla="*/ 20 h 538"/>
                <a:gd name="T38" fmla="*/ 416 w 538"/>
                <a:gd name="T39" fmla="*/ 44 h 538"/>
                <a:gd name="T40" fmla="*/ 456 w 538"/>
                <a:gd name="T41" fmla="*/ 78 h 538"/>
                <a:gd name="T42" fmla="*/ 490 w 538"/>
                <a:gd name="T43" fmla="*/ 116 h 538"/>
                <a:gd name="T44" fmla="*/ 514 w 538"/>
                <a:gd name="T45" fmla="*/ 162 h 538"/>
                <a:gd name="T46" fmla="*/ 530 w 538"/>
                <a:gd name="T47" fmla="*/ 212 h 538"/>
                <a:gd name="T48" fmla="*/ 538 w 538"/>
                <a:gd name="T49" fmla="*/ 264 h 538"/>
                <a:gd name="T50" fmla="*/ 532 w 538"/>
                <a:gd name="T51" fmla="*/ 318 h 538"/>
                <a:gd name="T52" fmla="*/ 526 w 538"/>
                <a:gd name="T53" fmla="*/ 344 h 538"/>
                <a:gd name="T54" fmla="*/ 506 w 538"/>
                <a:gd name="T55" fmla="*/ 394 h 538"/>
                <a:gd name="T56" fmla="*/ 478 w 538"/>
                <a:gd name="T57" fmla="*/ 438 h 538"/>
                <a:gd name="T58" fmla="*/ 442 w 538"/>
                <a:gd name="T59" fmla="*/ 474 h 538"/>
                <a:gd name="T60" fmla="*/ 400 w 538"/>
                <a:gd name="T61" fmla="*/ 504 h 538"/>
                <a:gd name="T62" fmla="*/ 352 w 538"/>
                <a:gd name="T63" fmla="*/ 524 h 538"/>
                <a:gd name="T64" fmla="*/ 300 w 538"/>
                <a:gd name="T65" fmla="*/ 536 h 538"/>
                <a:gd name="T66" fmla="*/ 248 w 538"/>
                <a:gd name="T67"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8" h="538">
                  <a:moveTo>
                    <a:pt x="220" y="534"/>
                  </a:moveTo>
                  <a:lnTo>
                    <a:pt x="220" y="534"/>
                  </a:lnTo>
                  <a:lnTo>
                    <a:pt x="194" y="528"/>
                  </a:lnTo>
                  <a:lnTo>
                    <a:pt x="168" y="518"/>
                  </a:lnTo>
                  <a:lnTo>
                    <a:pt x="144" y="508"/>
                  </a:lnTo>
                  <a:lnTo>
                    <a:pt x="122" y="494"/>
                  </a:lnTo>
                  <a:lnTo>
                    <a:pt x="100" y="478"/>
                  </a:lnTo>
                  <a:lnTo>
                    <a:pt x="80" y="462"/>
                  </a:lnTo>
                  <a:lnTo>
                    <a:pt x="64" y="442"/>
                  </a:lnTo>
                  <a:lnTo>
                    <a:pt x="48" y="422"/>
                  </a:lnTo>
                  <a:lnTo>
                    <a:pt x="34" y="400"/>
                  </a:lnTo>
                  <a:lnTo>
                    <a:pt x="22" y="378"/>
                  </a:lnTo>
                  <a:lnTo>
                    <a:pt x="14" y="352"/>
                  </a:lnTo>
                  <a:lnTo>
                    <a:pt x="6" y="328"/>
                  </a:lnTo>
                  <a:lnTo>
                    <a:pt x="2" y="302"/>
                  </a:lnTo>
                  <a:lnTo>
                    <a:pt x="0" y="276"/>
                  </a:lnTo>
                  <a:lnTo>
                    <a:pt x="0" y="248"/>
                  </a:lnTo>
                  <a:lnTo>
                    <a:pt x="4" y="222"/>
                  </a:lnTo>
                  <a:lnTo>
                    <a:pt x="4" y="222"/>
                  </a:lnTo>
                  <a:lnTo>
                    <a:pt x="10" y="194"/>
                  </a:lnTo>
                  <a:lnTo>
                    <a:pt x="20" y="168"/>
                  </a:lnTo>
                  <a:lnTo>
                    <a:pt x="30" y="144"/>
                  </a:lnTo>
                  <a:lnTo>
                    <a:pt x="44" y="122"/>
                  </a:lnTo>
                  <a:lnTo>
                    <a:pt x="60" y="102"/>
                  </a:lnTo>
                  <a:lnTo>
                    <a:pt x="76" y="82"/>
                  </a:lnTo>
                  <a:lnTo>
                    <a:pt x="96" y="64"/>
                  </a:lnTo>
                  <a:lnTo>
                    <a:pt x="116" y="48"/>
                  </a:lnTo>
                  <a:lnTo>
                    <a:pt x="138" y="34"/>
                  </a:lnTo>
                  <a:lnTo>
                    <a:pt x="162" y="24"/>
                  </a:lnTo>
                  <a:lnTo>
                    <a:pt x="186" y="14"/>
                  </a:lnTo>
                  <a:lnTo>
                    <a:pt x="210" y="8"/>
                  </a:lnTo>
                  <a:lnTo>
                    <a:pt x="236" y="2"/>
                  </a:lnTo>
                  <a:lnTo>
                    <a:pt x="262" y="0"/>
                  </a:lnTo>
                  <a:lnTo>
                    <a:pt x="290" y="2"/>
                  </a:lnTo>
                  <a:lnTo>
                    <a:pt x="318" y="6"/>
                  </a:lnTo>
                  <a:lnTo>
                    <a:pt x="318" y="6"/>
                  </a:lnTo>
                  <a:lnTo>
                    <a:pt x="344" y="12"/>
                  </a:lnTo>
                  <a:lnTo>
                    <a:pt x="370" y="20"/>
                  </a:lnTo>
                  <a:lnTo>
                    <a:pt x="394" y="32"/>
                  </a:lnTo>
                  <a:lnTo>
                    <a:pt x="416" y="44"/>
                  </a:lnTo>
                  <a:lnTo>
                    <a:pt x="438" y="60"/>
                  </a:lnTo>
                  <a:lnTo>
                    <a:pt x="456" y="78"/>
                  </a:lnTo>
                  <a:lnTo>
                    <a:pt x="474" y="96"/>
                  </a:lnTo>
                  <a:lnTo>
                    <a:pt x="490" y="116"/>
                  </a:lnTo>
                  <a:lnTo>
                    <a:pt x="504" y="138"/>
                  </a:lnTo>
                  <a:lnTo>
                    <a:pt x="514" y="162"/>
                  </a:lnTo>
                  <a:lnTo>
                    <a:pt x="524" y="186"/>
                  </a:lnTo>
                  <a:lnTo>
                    <a:pt x="530" y="212"/>
                  </a:lnTo>
                  <a:lnTo>
                    <a:pt x="536" y="238"/>
                  </a:lnTo>
                  <a:lnTo>
                    <a:pt x="538" y="264"/>
                  </a:lnTo>
                  <a:lnTo>
                    <a:pt x="536" y="290"/>
                  </a:lnTo>
                  <a:lnTo>
                    <a:pt x="532" y="318"/>
                  </a:lnTo>
                  <a:lnTo>
                    <a:pt x="532" y="318"/>
                  </a:lnTo>
                  <a:lnTo>
                    <a:pt x="526" y="344"/>
                  </a:lnTo>
                  <a:lnTo>
                    <a:pt x="518" y="370"/>
                  </a:lnTo>
                  <a:lnTo>
                    <a:pt x="506" y="394"/>
                  </a:lnTo>
                  <a:lnTo>
                    <a:pt x="494" y="418"/>
                  </a:lnTo>
                  <a:lnTo>
                    <a:pt x="478" y="438"/>
                  </a:lnTo>
                  <a:lnTo>
                    <a:pt x="460" y="458"/>
                  </a:lnTo>
                  <a:lnTo>
                    <a:pt x="442" y="474"/>
                  </a:lnTo>
                  <a:lnTo>
                    <a:pt x="422" y="490"/>
                  </a:lnTo>
                  <a:lnTo>
                    <a:pt x="400" y="504"/>
                  </a:lnTo>
                  <a:lnTo>
                    <a:pt x="376" y="516"/>
                  </a:lnTo>
                  <a:lnTo>
                    <a:pt x="352" y="524"/>
                  </a:lnTo>
                  <a:lnTo>
                    <a:pt x="326" y="532"/>
                  </a:lnTo>
                  <a:lnTo>
                    <a:pt x="300" y="536"/>
                  </a:lnTo>
                  <a:lnTo>
                    <a:pt x="274" y="538"/>
                  </a:lnTo>
                  <a:lnTo>
                    <a:pt x="248" y="538"/>
                  </a:lnTo>
                  <a:lnTo>
                    <a:pt x="220" y="5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60"/>
            <p:cNvSpPr>
              <a:spLocks/>
            </p:cNvSpPr>
            <p:nvPr/>
          </p:nvSpPr>
          <p:spPr bwMode="auto">
            <a:xfrm>
              <a:off x="19757170" y="8974138"/>
              <a:ext cx="847725" cy="504825"/>
            </a:xfrm>
            <a:custGeom>
              <a:avLst/>
              <a:gdLst>
                <a:gd name="T0" fmla="*/ 528 w 534"/>
                <a:gd name="T1" fmla="*/ 318 h 318"/>
                <a:gd name="T2" fmla="*/ 528 w 534"/>
                <a:gd name="T3" fmla="*/ 318 h 318"/>
                <a:gd name="T4" fmla="*/ 532 w 534"/>
                <a:gd name="T5" fmla="*/ 290 h 318"/>
                <a:gd name="T6" fmla="*/ 534 w 534"/>
                <a:gd name="T7" fmla="*/ 264 h 318"/>
                <a:gd name="T8" fmla="*/ 532 w 534"/>
                <a:gd name="T9" fmla="*/ 236 h 318"/>
                <a:gd name="T10" fmla="*/ 526 w 534"/>
                <a:gd name="T11" fmla="*/ 210 h 318"/>
                <a:gd name="T12" fmla="*/ 520 w 534"/>
                <a:gd name="T13" fmla="*/ 186 h 318"/>
                <a:gd name="T14" fmla="*/ 510 w 534"/>
                <a:gd name="T15" fmla="*/ 162 h 318"/>
                <a:gd name="T16" fmla="*/ 500 w 534"/>
                <a:gd name="T17" fmla="*/ 138 h 318"/>
                <a:gd name="T18" fmla="*/ 486 w 534"/>
                <a:gd name="T19" fmla="*/ 116 h 318"/>
                <a:gd name="T20" fmla="*/ 470 w 534"/>
                <a:gd name="T21" fmla="*/ 96 h 318"/>
                <a:gd name="T22" fmla="*/ 452 w 534"/>
                <a:gd name="T23" fmla="*/ 78 h 318"/>
                <a:gd name="T24" fmla="*/ 434 w 534"/>
                <a:gd name="T25" fmla="*/ 60 h 318"/>
                <a:gd name="T26" fmla="*/ 412 w 534"/>
                <a:gd name="T27" fmla="*/ 44 h 318"/>
                <a:gd name="T28" fmla="*/ 390 w 534"/>
                <a:gd name="T29" fmla="*/ 32 h 318"/>
                <a:gd name="T30" fmla="*/ 366 w 534"/>
                <a:gd name="T31" fmla="*/ 20 h 318"/>
                <a:gd name="T32" fmla="*/ 340 w 534"/>
                <a:gd name="T33" fmla="*/ 12 h 318"/>
                <a:gd name="T34" fmla="*/ 314 w 534"/>
                <a:gd name="T35" fmla="*/ 6 h 318"/>
                <a:gd name="T36" fmla="*/ 314 w 534"/>
                <a:gd name="T37" fmla="*/ 6 h 318"/>
                <a:gd name="T38" fmla="*/ 286 w 534"/>
                <a:gd name="T39" fmla="*/ 2 h 318"/>
                <a:gd name="T40" fmla="*/ 258 w 534"/>
                <a:gd name="T41" fmla="*/ 0 h 318"/>
                <a:gd name="T42" fmla="*/ 232 w 534"/>
                <a:gd name="T43" fmla="*/ 2 h 318"/>
                <a:gd name="T44" fmla="*/ 206 w 534"/>
                <a:gd name="T45" fmla="*/ 8 h 318"/>
                <a:gd name="T46" fmla="*/ 182 w 534"/>
                <a:gd name="T47" fmla="*/ 14 h 318"/>
                <a:gd name="T48" fmla="*/ 158 w 534"/>
                <a:gd name="T49" fmla="*/ 24 h 318"/>
                <a:gd name="T50" fmla="*/ 134 w 534"/>
                <a:gd name="T51" fmla="*/ 34 h 318"/>
                <a:gd name="T52" fmla="*/ 112 w 534"/>
                <a:gd name="T53" fmla="*/ 48 h 318"/>
                <a:gd name="T54" fmla="*/ 92 w 534"/>
                <a:gd name="T55" fmla="*/ 64 h 318"/>
                <a:gd name="T56" fmla="*/ 72 w 534"/>
                <a:gd name="T57" fmla="*/ 82 h 318"/>
                <a:gd name="T58" fmla="*/ 56 w 534"/>
                <a:gd name="T59" fmla="*/ 100 h 318"/>
                <a:gd name="T60" fmla="*/ 40 w 534"/>
                <a:gd name="T61" fmla="*/ 122 h 318"/>
                <a:gd name="T62" fmla="*/ 28 w 534"/>
                <a:gd name="T63" fmla="*/ 144 h 318"/>
                <a:gd name="T64" fmla="*/ 16 w 534"/>
                <a:gd name="T65" fmla="*/ 168 h 318"/>
                <a:gd name="T66" fmla="*/ 6 w 534"/>
                <a:gd name="T67" fmla="*/ 194 h 318"/>
                <a:gd name="T68" fmla="*/ 0 w 534"/>
                <a:gd name="T69" fmla="*/ 220 h 318"/>
                <a:gd name="T70" fmla="*/ 528 w 534"/>
                <a:gd name="T71"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4" h="318">
                  <a:moveTo>
                    <a:pt x="528" y="318"/>
                  </a:moveTo>
                  <a:lnTo>
                    <a:pt x="528" y="318"/>
                  </a:lnTo>
                  <a:lnTo>
                    <a:pt x="532" y="290"/>
                  </a:lnTo>
                  <a:lnTo>
                    <a:pt x="534" y="264"/>
                  </a:lnTo>
                  <a:lnTo>
                    <a:pt x="532" y="236"/>
                  </a:lnTo>
                  <a:lnTo>
                    <a:pt x="526" y="210"/>
                  </a:lnTo>
                  <a:lnTo>
                    <a:pt x="520" y="186"/>
                  </a:lnTo>
                  <a:lnTo>
                    <a:pt x="510" y="162"/>
                  </a:lnTo>
                  <a:lnTo>
                    <a:pt x="500" y="138"/>
                  </a:lnTo>
                  <a:lnTo>
                    <a:pt x="486" y="116"/>
                  </a:lnTo>
                  <a:lnTo>
                    <a:pt x="470" y="96"/>
                  </a:lnTo>
                  <a:lnTo>
                    <a:pt x="452" y="78"/>
                  </a:lnTo>
                  <a:lnTo>
                    <a:pt x="434" y="60"/>
                  </a:lnTo>
                  <a:lnTo>
                    <a:pt x="412" y="44"/>
                  </a:lnTo>
                  <a:lnTo>
                    <a:pt x="390" y="32"/>
                  </a:lnTo>
                  <a:lnTo>
                    <a:pt x="366" y="20"/>
                  </a:lnTo>
                  <a:lnTo>
                    <a:pt x="340" y="12"/>
                  </a:lnTo>
                  <a:lnTo>
                    <a:pt x="314" y="6"/>
                  </a:lnTo>
                  <a:lnTo>
                    <a:pt x="314" y="6"/>
                  </a:lnTo>
                  <a:lnTo>
                    <a:pt x="286" y="2"/>
                  </a:lnTo>
                  <a:lnTo>
                    <a:pt x="258" y="0"/>
                  </a:lnTo>
                  <a:lnTo>
                    <a:pt x="232" y="2"/>
                  </a:lnTo>
                  <a:lnTo>
                    <a:pt x="206" y="8"/>
                  </a:lnTo>
                  <a:lnTo>
                    <a:pt x="182" y="14"/>
                  </a:lnTo>
                  <a:lnTo>
                    <a:pt x="158" y="24"/>
                  </a:lnTo>
                  <a:lnTo>
                    <a:pt x="134" y="34"/>
                  </a:lnTo>
                  <a:lnTo>
                    <a:pt x="112" y="48"/>
                  </a:lnTo>
                  <a:lnTo>
                    <a:pt x="92" y="64"/>
                  </a:lnTo>
                  <a:lnTo>
                    <a:pt x="72" y="82"/>
                  </a:lnTo>
                  <a:lnTo>
                    <a:pt x="56" y="100"/>
                  </a:lnTo>
                  <a:lnTo>
                    <a:pt x="40" y="122"/>
                  </a:lnTo>
                  <a:lnTo>
                    <a:pt x="28" y="144"/>
                  </a:lnTo>
                  <a:lnTo>
                    <a:pt x="16" y="168"/>
                  </a:lnTo>
                  <a:lnTo>
                    <a:pt x="6" y="194"/>
                  </a:lnTo>
                  <a:lnTo>
                    <a:pt x="0" y="220"/>
                  </a:lnTo>
                  <a:lnTo>
                    <a:pt x="528" y="318"/>
                  </a:lnTo>
                  <a:close/>
                </a:path>
              </a:pathLst>
            </a:custGeom>
            <a:solidFill>
              <a:srgbClr val="FF95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61"/>
            <p:cNvSpPr>
              <a:spLocks/>
            </p:cNvSpPr>
            <p:nvPr/>
          </p:nvSpPr>
          <p:spPr bwMode="auto">
            <a:xfrm>
              <a:off x="19757170" y="8974138"/>
              <a:ext cx="847725" cy="504825"/>
            </a:xfrm>
            <a:custGeom>
              <a:avLst/>
              <a:gdLst>
                <a:gd name="T0" fmla="*/ 528 w 534"/>
                <a:gd name="T1" fmla="*/ 318 h 318"/>
                <a:gd name="T2" fmla="*/ 528 w 534"/>
                <a:gd name="T3" fmla="*/ 318 h 318"/>
                <a:gd name="T4" fmla="*/ 532 w 534"/>
                <a:gd name="T5" fmla="*/ 290 h 318"/>
                <a:gd name="T6" fmla="*/ 534 w 534"/>
                <a:gd name="T7" fmla="*/ 264 h 318"/>
                <a:gd name="T8" fmla="*/ 532 w 534"/>
                <a:gd name="T9" fmla="*/ 236 h 318"/>
                <a:gd name="T10" fmla="*/ 526 w 534"/>
                <a:gd name="T11" fmla="*/ 210 h 318"/>
                <a:gd name="T12" fmla="*/ 520 w 534"/>
                <a:gd name="T13" fmla="*/ 186 h 318"/>
                <a:gd name="T14" fmla="*/ 510 w 534"/>
                <a:gd name="T15" fmla="*/ 162 h 318"/>
                <a:gd name="T16" fmla="*/ 500 w 534"/>
                <a:gd name="T17" fmla="*/ 138 h 318"/>
                <a:gd name="T18" fmla="*/ 486 w 534"/>
                <a:gd name="T19" fmla="*/ 116 h 318"/>
                <a:gd name="T20" fmla="*/ 470 w 534"/>
                <a:gd name="T21" fmla="*/ 96 h 318"/>
                <a:gd name="T22" fmla="*/ 452 w 534"/>
                <a:gd name="T23" fmla="*/ 78 h 318"/>
                <a:gd name="T24" fmla="*/ 434 w 534"/>
                <a:gd name="T25" fmla="*/ 60 h 318"/>
                <a:gd name="T26" fmla="*/ 412 w 534"/>
                <a:gd name="T27" fmla="*/ 44 h 318"/>
                <a:gd name="T28" fmla="*/ 390 w 534"/>
                <a:gd name="T29" fmla="*/ 32 h 318"/>
                <a:gd name="T30" fmla="*/ 366 w 534"/>
                <a:gd name="T31" fmla="*/ 20 h 318"/>
                <a:gd name="T32" fmla="*/ 340 w 534"/>
                <a:gd name="T33" fmla="*/ 12 h 318"/>
                <a:gd name="T34" fmla="*/ 314 w 534"/>
                <a:gd name="T35" fmla="*/ 6 h 318"/>
                <a:gd name="T36" fmla="*/ 314 w 534"/>
                <a:gd name="T37" fmla="*/ 6 h 318"/>
                <a:gd name="T38" fmla="*/ 286 w 534"/>
                <a:gd name="T39" fmla="*/ 2 h 318"/>
                <a:gd name="T40" fmla="*/ 258 w 534"/>
                <a:gd name="T41" fmla="*/ 0 h 318"/>
                <a:gd name="T42" fmla="*/ 232 w 534"/>
                <a:gd name="T43" fmla="*/ 2 h 318"/>
                <a:gd name="T44" fmla="*/ 206 w 534"/>
                <a:gd name="T45" fmla="*/ 8 h 318"/>
                <a:gd name="T46" fmla="*/ 182 w 534"/>
                <a:gd name="T47" fmla="*/ 14 h 318"/>
                <a:gd name="T48" fmla="*/ 158 w 534"/>
                <a:gd name="T49" fmla="*/ 24 h 318"/>
                <a:gd name="T50" fmla="*/ 134 w 534"/>
                <a:gd name="T51" fmla="*/ 34 h 318"/>
                <a:gd name="T52" fmla="*/ 112 w 534"/>
                <a:gd name="T53" fmla="*/ 48 h 318"/>
                <a:gd name="T54" fmla="*/ 92 w 534"/>
                <a:gd name="T55" fmla="*/ 64 h 318"/>
                <a:gd name="T56" fmla="*/ 72 w 534"/>
                <a:gd name="T57" fmla="*/ 82 h 318"/>
                <a:gd name="T58" fmla="*/ 56 w 534"/>
                <a:gd name="T59" fmla="*/ 100 h 318"/>
                <a:gd name="T60" fmla="*/ 40 w 534"/>
                <a:gd name="T61" fmla="*/ 122 h 318"/>
                <a:gd name="T62" fmla="*/ 28 w 534"/>
                <a:gd name="T63" fmla="*/ 144 h 318"/>
                <a:gd name="T64" fmla="*/ 16 w 534"/>
                <a:gd name="T65" fmla="*/ 168 h 318"/>
                <a:gd name="T66" fmla="*/ 6 w 534"/>
                <a:gd name="T67" fmla="*/ 194 h 318"/>
                <a:gd name="T68" fmla="*/ 0 w 534"/>
                <a:gd name="T69" fmla="*/ 220 h 318"/>
                <a:gd name="T70" fmla="*/ 528 w 534"/>
                <a:gd name="T71"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4" h="318">
                  <a:moveTo>
                    <a:pt x="528" y="318"/>
                  </a:moveTo>
                  <a:lnTo>
                    <a:pt x="528" y="318"/>
                  </a:lnTo>
                  <a:lnTo>
                    <a:pt x="532" y="290"/>
                  </a:lnTo>
                  <a:lnTo>
                    <a:pt x="534" y="264"/>
                  </a:lnTo>
                  <a:lnTo>
                    <a:pt x="532" y="236"/>
                  </a:lnTo>
                  <a:lnTo>
                    <a:pt x="526" y="210"/>
                  </a:lnTo>
                  <a:lnTo>
                    <a:pt x="520" y="186"/>
                  </a:lnTo>
                  <a:lnTo>
                    <a:pt x="510" y="162"/>
                  </a:lnTo>
                  <a:lnTo>
                    <a:pt x="500" y="138"/>
                  </a:lnTo>
                  <a:lnTo>
                    <a:pt x="486" y="116"/>
                  </a:lnTo>
                  <a:lnTo>
                    <a:pt x="470" y="96"/>
                  </a:lnTo>
                  <a:lnTo>
                    <a:pt x="452" y="78"/>
                  </a:lnTo>
                  <a:lnTo>
                    <a:pt x="434" y="60"/>
                  </a:lnTo>
                  <a:lnTo>
                    <a:pt x="412" y="44"/>
                  </a:lnTo>
                  <a:lnTo>
                    <a:pt x="390" y="32"/>
                  </a:lnTo>
                  <a:lnTo>
                    <a:pt x="366" y="20"/>
                  </a:lnTo>
                  <a:lnTo>
                    <a:pt x="340" y="12"/>
                  </a:lnTo>
                  <a:lnTo>
                    <a:pt x="314" y="6"/>
                  </a:lnTo>
                  <a:lnTo>
                    <a:pt x="314" y="6"/>
                  </a:lnTo>
                  <a:lnTo>
                    <a:pt x="286" y="2"/>
                  </a:lnTo>
                  <a:lnTo>
                    <a:pt x="258" y="0"/>
                  </a:lnTo>
                  <a:lnTo>
                    <a:pt x="232" y="2"/>
                  </a:lnTo>
                  <a:lnTo>
                    <a:pt x="206" y="8"/>
                  </a:lnTo>
                  <a:lnTo>
                    <a:pt x="182" y="14"/>
                  </a:lnTo>
                  <a:lnTo>
                    <a:pt x="158" y="24"/>
                  </a:lnTo>
                  <a:lnTo>
                    <a:pt x="134" y="34"/>
                  </a:lnTo>
                  <a:lnTo>
                    <a:pt x="112" y="48"/>
                  </a:lnTo>
                  <a:lnTo>
                    <a:pt x="92" y="64"/>
                  </a:lnTo>
                  <a:lnTo>
                    <a:pt x="72" y="82"/>
                  </a:lnTo>
                  <a:lnTo>
                    <a:pt x="56" y="100"/>
                  </a:lnTo>
                  <a:lnTo>
                    <a:pt x="40" y="122"/>
                  </a:lnTo>
                  <a:lnTo>
                    <a:pt x="28" y="144"/>
                  </a:lnTo>
                  <a:lnTo>
                    <a:pt x="16" y="168"/>
                  </a:lnTo>
                  <a:lnTo>
                    <a:pt x="6" y="194"/>
                  </a:lnTo>
                  <a:lnTo>
                    <a:pt x="0" y="220"/>
                  </a:lnTo>
                  <a:lnTo>
                    <a:pt x="528" y="3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62"/>
            <p:cNvSpPr>
              <a:spLocks/>
            </p:cNvSpPr>
            <p:nvPr/>
          </p:nvSpPr>
          <p:spPr bwMode="auto">
            <a:xfrm>
              <a:off x="19757170" y="8986838"/>
              <a:ext cx="409575" cy="412750"/>
            </a:xfrm>
            <a:custGeom>
              <a:avLst/>
              <a:gdLst>
                <a:gd name="T0" fmla="*/ 200 w 258"/>
                <a:gd name="T1" fmla="*/ 0 h 260"/>
                <a:gd name="T2" fmla="*/ 200 w 258"/>
                <a:gd name="T3" fmla="*/ 0 h 260"/>
                <a:gd name="T4" fmla="*/ 182 w 258"/>
                <a:gd name="T5" fmla="*/ 6 h 260"/>
                <a:gd name="T6" fmla="*/ 164 w 258"/>
                <a:gd name="T7" fmla="*/ 12 h 260"/>
                <a:gd name="T8" fmla="*/ 148 w 258"/>
                <a:gd name="T9" fmla="*/ 20 h 260"/>
                <a:gd name="T10" fmla="*/ 130 w 258"/>
                <a:gd name="T11" fmla="*/ 30 h 260"/>
                <a:gd name="T12" fmla="*/ 114 w 258"/>
                <a:gd name="T13" fmla="*/ 40 h 260"/>
                <a:gd name="T14" fmla="*/ 100 w 258"/>
                <a:gd name="T15" fmla="*/ 50 h 260"/>
                <a:gd name="T16" fmla="*/ 84 w 258"/>
                <a:gd name="T17" fmla="*/ 62 h 260"/>
                <a:gd name="T18" fmla="*/ 70 w 258"/>
                <a:gd name="T19" fmla="*/ 76 h 260"/>
                <a:gd name="T20" fmla="*/ 58 w 258"/>
                <a:gd name="T21" fmla="*/ 90 h 260"/>
                <a:gd name="T22" fmla="*/ 46 w 258"/>
                <a:gd name="T23" fmla="*/ 104 h 260"/>
                <a:gd name="T24" fmla="*/ 36 w 258"/>
                <a:gd name="T25" fmla="*/ 120 h 260"/>
                <a:gd name="T26" fmla="*/ 26 w 258"/>
                <a:gd name="T27" fmla="*/ 138 h 260"/>
                <a:gd name="T28" fmla="*/ 18 w 258"/>
                <a:gd name="T29" fmla="*/ 156 h 260"/>
                <a:gd name="T30" fmla="*/ 10 w 258"/>
                <a:gd name="T31" fmla="*/ 174 h 260"/>
                <a:gd name="T32" fmla="*/ 6 w 258"/>
                <a:gd name="T33" fmla="*/ 192 h 260"/>
                <a:gd name="T34" fmla="*/ 0 w 258"/>
                <a:gd name="T35" fmla="*/ 212 h 260"/>
                <a:gd name="T36" fmla="*/ 258 w 258"/>
                <a:gd name="T37" fmla="*/ 260 h 260"/>
                <a:gd name="T38" fmla="*/ 258 w 258"/>
                <a:gd name="T39" fmla="*/ 260 h 260"/>
                <a:gd name="T40" fmla="*/ 230 w 258"/>
                <a:gd name="T41" fmla="*/ 130 h 260"/>
                <a:gd name="T42" fmla="*/ 230 w 258"/>
                <a:gd name="T43" fmla="*/ 130 h 260"/>
                <a:gd name="T44" fmla="*/ 200 w 258"/>
                <a:gd name="T4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8" h="260">
                  <a:moveTo>
                    <a:pt x="200" y="0"/>
                  </a:moveTo>
                  <a:lnTo>
                    <a:pt x="200" y="0"/>
                  </a:lnTo>
                  <a:lnTo>
                    <a:pt x="182" y="6"/>
                  </a:lnTo>
                  <a:lnTo>
                    <a:pt x="164" y="12"/>
                  </a:lnTo>
                  <a:lnTo>
                    <a:pt x="148" y="20"/>
                  </a:lnTo>
                  <a:lnTo>
                    <a:pt x="130" y="30"/>
                  </a:lnTo>
                  <a:lnTo>
                    <a:pt x="114" y="40"/>
                  </a:lnTo>
                  <a:lnTo>
                    <a:pt x="100" y="50"/>
                  </a:lnTo>
                  <a:lnTo>
                    <a:pt x="84" y="62"/>
                  </a:lnTo>
                  <a:lnTo>
                    <a:pt x="70" y="76"/>
                  </a:lnTo>
                  <a:lnTo>
                    <a:pt x="58" y="90"/>
                  </a:lnTo>
                  <a:lnTo>
                    <a:pt x="46" y="104"/>
                  </a:lnTo>
                  <a:lnTo>
                    <a:pt x="36" y="120"/>
                  </a:lnTo>
                  <a:lnTo>
                    <a:pt x="26" y="138"/>
                  </a:lnTo>
                  <a:lnTo>
                    <a:pt x="18" y="156"/>
                  </a:lnTo>
                  <a:lnTo>
                    <a:pt x="10" y="174"/>
                  </a:lnTo>
                  <a:lnTo>
                    <a:pt x="6" y="192"/>
                  </a:lnTo>
                  <a:lnTo>
                    <a:pt x="0" y="212"/>
                  </a:lnTo>
                  <a:lnTo>
                    <a:pt x="258" y="260"/>
                  </a:lnTo>
                  <a:lnTo>
                    <a:pt x="258" y="260"/>
                  </a:lnTo>
                  <a:lnTo>
                    <a:pt x="230" y="130"/>
                  </a:lnTo>
                  <a:lnTo>
                    <a:pt x="230" y="130"/>
                  </a:lnTo>
                  <a:lnTo>
                    <a:pt x="200" y="0"/>
                  </a:lnTo>
                  <a:close/>
                </a:path>
              </a:pathLst>
            </a:custGeom>
            <a:solidFill>
              <a:srgbClr val="6DC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63"/>
            <p:cNvSpPr>
              <a:spLocks/>
            </p:cNvSpPr>
            <p:nvPr/>
          </p:nvSpPr>
          <p:spPr bwMode="auto">
            <a:xfrm>
              <a:off x="19757170" y="8986838"/>
              <a:ext cx="409575" cy="412750"/>
            </a:xfrm>
            <a:custGeom>
              <a:avLst/>
              <a:gdLst>
                <a:gd name="T0" fmla="*/ 200 w 258"/>
                <a:gd name="T1" fmla="*/ 0 h 260"/>
                <a:gd name="T2" fmla="*/ 200 w 258"/>
                <a:gd name="T3" fmla="*/ 0 h 260"/>
                <a:gd name="T4" fmla="*/ 182 w 258"/>
                <a:gd name="T5" fmla="*/ 6 h 260"/>
                <a:gd name="T6" fmla="*/ 164 w 258"/>
                <a:gd name="T7" fmla="*/ 12 h 260"/>
                <a:gd name="T8" fmla="*/ 148 w 258"/>
                <a:gd name="T9" fmla="*/ 20 h 260"/>
                <a:gd name="T10" fmla="*/ 130 w 258"/>
                <a:gd name="T11" fmla="*/ 30 h 260"/>
                <a:gd name="T12" fmla="*/ 114 w 258"/>
                <a:gd name="T13" fmla="*/ 40 h 260"/>
                <a:gd name="T14" fmla="*/ 100 w 258"/>
                <a:gd name="T15" fmla="*/ 50 h 260"/>
                <a:gd name="T16" fmla="*/ 84 w 258"/>
                <a:gd name="T17" fmla="*/ 62 h 260"/>
                <a:gd name="T18" fmla="*/ 70 w 258"/>
                <a:gd name="T19" fmla="*/ 76 h 260"/>
                <a:gd name="T20" fmla="*/ 58 w 258"/>
                <a:gd name="T21" fmla="*/ 90 h 260"/>
                <a:gd name="T22" fmla="*/ 46 w 258"/>
                <a:gd name="T23" fmla="*/ 104 h 260"/>
                <a:gd name="T24" fmla="*/ 36 w 258"/>
                <a:gd name="T25" fmla="*/ 120 h 260"/>
                <a:gd name="T26" fmla="*/ 26 w 258"/>
                <a:gd name="T27" fmla="*/ 138 h 260"/>
                <a:gd name="T28" fmla="*/ 18 w 258"/>
                <a:gd name="T29" fmla="*/ 156 h 260"/>
                <a:gd name="T30" fmla="*/ 10 w 258"/>
                <a:gd name="T31" fmla="*/ 174 h 260"/>
                <a:gd name="T32" fmla="*/ 6 w 258"/>
                <a:gd name="T33" fmla="*/ 192 h 260"/>
                <a:gd name="T34" fmla="*/ 0 w 258"/>
                <a:gd name="T35" fmla="*/ 212 h 260"/>
                <a:gd name="T36" fmla="*/ 258 w 258"/>
                <a:gd name="T37" fmla="*/ 260 h 260"/>
                <a:gd name="T38" fmla="*/ 258 w 258"/>
                <a:gd name="T39" fmla="*/ 260 h 260"/>
                <a:gd name="T40" fmla="*/ 230 w 258"/>
                <a:gd name="T41" fmla="*/ 130 h 260"/>
                <a:gd name="T42" fmla="*/ 230 w 258"/>
                <a:gd name="T43" fmla="*/ 130 h 260"/>
                <a:gd name="T44" fmla="*/ 200 w 258"/>
                <a:gd name="T4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8" h="260">
                  <a:moveTo>
                    <a:pt x="200" y="0"/>
                  </a:moveTo>
                  <a:lnTo>
                    <a:pt x="200" y="0"/>
                  </a:lnTo>
                  <a:lnTo>
                    <a:pt x="182" y="6"/>
                  </a:lnTo>
                  <a:lnTo>
                    <a:pt x="164" y="12"/>
                  </a:lnTo>
                  <a:lnTo>
                    <a:pt x="148" y="20"/>
                  </a:lnTo>
                  <a:lnTo>
                    <a:pt x="130" y="30"/>
                  </a:lnTo>
                  <a:lnTo>
                    <a:pt x="114" y="40"/>
                  </a:lnTo>
                  <a:lnTo>
                    <a:pt x="100" y="50"/>
                  </a:lnTo>
                  <a:lnTo>
                    <a:pt x="84" y="62"/>
                  </a:lnTo>
                  <a:lnTo>
                    <a:pt x="70" y="76"/>
                  </a:lnTo>
                  <a:lnTo>
                    <a:pt x="58" y="90"/>
                  </a:lnTo>
                  <a:lnTo>
                    <a:pt x="46" y="104"/>
                  </a:lnTo>
                  <a:lnTo>
                    <a:pt x="36" y="120"/>
                  </a:lnTo>
                  <a:lnTo>
                    <a:pt x="26" y="138"/>
                  </a:lnTo>
                  <a:lnTo>
                    <a:pt x="18" y="156"/>
                  </a:lnTo>
                  <a:lnTo>
                    <a:pt x="10" y="174"/>
                  </a:lnTo>
                  <a:lnTo>
                    <a:pt x="6" y="192"/>
                  </a:lnTo>
                  <a:lnTo>
                    <a:pt x="0" y="212"/>
                  </a:lnTo>
                  <a:lnTo>
                    <a:pt x="258" y="260"/>
                  </a:lnTo>
                  <a:lnTo>
                    <a:pt x="258" y="260"/>
                  </a:lnTo>
                  <a:lnTo>
                    <a:pt x="230" y="130"/>
                  </a:lnTo>
                  <a:lnTo>
                    <a:pt x="230" y="130"/>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64"/>
            <p:cNvSpPr>
              <a:spLocks/>
            </p:cNvSpPr>
            <p:nvPr/>
          </p:nvSpPr>
          <p:spPr bwMode="auto">
            <a:xfrm>
              <a:off x="20100070" y="9396413"/>
              <a:ext cx="495300" cy="431800"/>
            </a:xfrm>
            <a:custGeom>
              <a:avLst/>
              <a:gdLst>
                <a:gd name="T0" fmla="*/ 0 w 312"/>
                <a:gd name="T1" fmla="*/ 268 h 272"/>
                <a:gd name="T2" fmla="*/ 0 w 312"/>
                <a:gd name="T3" fmla="*/ 268 h 272"/>
                <a:gd name="T4" fmla="*/ 28 w 312"/>
                <a:gd name="T5" fmla="*/ 272 h 272"/>
                <a:gd name="T6" fmla="*/ 54 w 312"/>
                <a:gd name="T7" fmla="*/ 272 h 272"/>
                <a:gd name="T8" fmla="*/ 80 w 312"/>
                <a:gd name="T9" fmla="*/ 270 h 272"/>
                <a:gd name="T10" fmla="*/ 106 w 312"/>
                <a:gd name="T11" fmla="*/ 266 h 272"/>
                <a:gd name="T12" fmla="*/ 132 w 312"/>
                <a:gd name="T13" fmla="*/ 260 h 272"/>
                <a:gd name="T14" fmla="*/ 156 w 312"/>
                <a:gd name="T15" fmla="*/ 250 h 272"/>
                <a:gd name="T16" fmla="*/ 178 w 312"/>
                <a:gd name="T17" fmla="*/ 240 h 272"/>
                <a:gd name="T18" fmla="*/ 200 w 312"/>
                <a:gd name="T19" fmla="*/ 226 h 272"/>
                <a:gd name="T20" fmla="*/ 222 w 312"/>
                <a:gd name="T21" fmla="*/ 210 h 272"/>
                <a:gd name="T22" fmla="*/ 240 w 312"/>
                <a:gd name="T23" fmla="*/ 192 h 272"/>
                <a:gd name="T24" fmla="*/ 258 w 312"/>
                <a:gd name="T25" fmla="*/ 174 h 272"/>
                <a:gd name="T26" fmla="*/ 272 w 312"/>
                <a:gd name="T27" fmla="*/ 152 h 272"/>
                <a:gd name="T28" fmla="*/ 286 w 312"/>
                <a:gd name="T29" fmla="*/ 130 h 272"/>
                <a:gd name="T30" fmla="*/ 298 w 312"/>
                <a:gd name="T31" fmla="*/ 104 h 272"/>
                <a:gd name="T32" fmla="*/ 306 w 312"/>
                <a:gd name="T33" fmla="*/ 78 h 272"/>
                <a:gd name="T34" fmla="*/ 312 w 312"/>
                <a:gd name="T35" fmla="*/ 52 h 272"/>
                <a:gd name="T36" fmla="*/ 44 w 312"/>
                <a:gd name="T37" fmla="*/ 0 h 272"/>
                <a:gd name="T38" fmla="*/ 0 w 312"/>
                <a:gd name="T39" fmla="*/ 26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2" h="272">
                  <a:moveTo>
                    <a:pt x="0" y="268"/>
                  </a:moveTo>
                  <a:lnTo>
                    <a:pt x="0" y="268"/>
                  </a:lnTo>
                  <a:lnTo>
                    <a:pt x="28" y="272"/>
                  </a:lnTo>
                  <a:lnTo>
                    <a:pt x="54" y="272"/>
                  </a:lnTo>
                  <a:lnTo>
                    <a:pt x="80" y="270"/>
                  </a:lnTo>
                  <a:lnTo>
                    <a:pt x="106" y="266"/>
                  </a:lnTo>
                  <a:lnTo>
                    <a:pt x="132" y="260"/>
                  </a:lnTo>
                  <a:lnTo>
                    <a:pt x="156" y="250"/>
                  </a:lnTo>
                  <a:lnTo>
                    <a:pt x="178" y="240"/>
                  </a:lnTo>
                  <a:lnTo>
                    <a:pt x="200" y="226"/>
                  </a:lnTo>
                  <a:lnTo>
                    <a:pt x="222" y="210"/>
                  </a:lnTo>
                  <a:lnTo>
                    <a:pt x="240" y="192"/>
                  </a:lnTo>
                  <a:lnTo>
                    <a:pt x="258" y="174"/>
                  </a:lnTo>
                  <a:lnTo>
                    <a:pt x="272" y="152"/>
                  </a:lnTo>
                  <a:lnTo>
                    <a:pt x="286" y="130"/>
                  </a:lnTo>
                  <a:lnTo>
                    <a:pt x="298" y="104"/>
                  </a:lnTo>
                  <a:lnTo>
                    <a:pt x="306" y="78"/>
                  </a:lnTo>
                  <a:lnTo>
                    <a:pt x="312" y="52"/>
                  </a:lnTo>
                  <a:lnTo>
                    <a:pt x="44" y="0"/>
                  </a:lnTo>
                  <a:lnTo>
                    <a:pt x="0" y="268"/>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65"/>
            <p:cNvSpPr>
              <a:spLocks/>
            </p:cNvSpPr>
            <p:nvPr/>
          </p:nvSpPr>
          <p:spPr bwMode="auto">
            <a:xfrm>
              <a:off x="20100070" y="9396413"/>
              <a:ext cx="495300" cy="431800"/>
            </a:xfrm>
            <a:custGeom>
              <a:avLst/>
              <a:gdLst>
                <a:gd name="T0" fmla="*/ 0 w 312"/>
                <a:gd name="T1" fmla="*/ 268 h 272"/>
                <a:gd name="T2" fmla="*/ 0 w 312"/>
                <a:gd name="T3" fmla="*/ 268 h 272"/>
                <a:gd name="T4" fmla="*/ 28 w 312"/>
                <a:gd name="T5" fmla="*/ 272 h 272"/>
                <a:gd name="T6" fmla="*/ 54 w 312"/>
                <a:gd name="T7" fmla="*/ 272 h 272"/>
                <a:gd name="T8" fmla="*/ 80 w 312"/>
                <a:gd name="T9" fmla="*/ 270 h 272"/>
                <a:gd name="T10" fmla="*/ 106 w 312"/>
                <a:gd name="T11" fmla="*/ 266 h 272"/>
                <a:gd name="T12" fmla="*/ 132 w 312"/>
                <a:gd name="T13" fmla="*/ 260 h 272"/>
                <a:gd name="T14" fmla="*/ 156 w 312"/>
                <a:gd name="T15" fmla="*/ 250 h 272"/>
                <a:gd name="T16" fmla="*/ 178 w 312"/>
                <a:gd name="T17" fmla="*/ 240 h 272"/>
                <a:gd name="T18" fmla="*/ 200 w 312"/>
                <a:gd name="T19" fmla="*/ 226 h 272"/>
                <a:gd name="T20" fmla="*/ 222 w 312"/>
                <a:gd name="T21" fmla="*/ 210 h 272"/>
                <a:gd name="T22" fmla="*/ 240 w 312"/>
                <a:gd name="T23" fmla="*/ 192 h 272"/>
                <a:gd name="T24" fmla="*/ 258 w 312"/>
                <a:gd name="T25" fmla="*/ 174 h 272"/>
                <a:gd name="T26" fmla="*/ 272 w 312"/>
                <a:gd name="T27" fmla="*/ 152 h 272"/>
                <a:gd name="T28" fmla="*/ 286 w 312"/>
                <a:gd name="T29" fmla="*/ 130 h 272"/>
                <a:gd name="T30" fmla="*/ 298 w 312"/>
                <a:gd name="T31" fmla="*/ 104 h 272"/>
                <a:gd name="T32" fmla="*/ 306 w 312"/>
                <a:gd name="T33" fmla="*/ 78 h 272"/>
                <a:gd name="T34" fmla="*/ 312 w 312"/>
                <a:gd name="T35" fmla="*/ 52 h 272"/>
                <a:gd name="T36" fmla="*/ 44 w 312"/>
                <a:gd name="T37" fmla="*/ 0 h 272"/>
                <a:gd name="T38" fmla="*/ 0 w 312"/>
                <a:gd name="T39" fmla="*/ 26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2" h="272">
                  <a:moveTo>
                    <a:pt x="0" y="268"/>
                  </a:moveTo>
                  <a:lnTo>
                    <a:pt x="0" y="268"/>
                  </a:lnTo>
                  <a:lnTo>
                    <a:pt x="28" y="272"/>
                  </a:lnTo>
                  <a:lnTo>
                    <a:pt x="54" y="272"/>
                  </a:lnTo>
                  <a:lnTo>
                    <a:pt x="80" y="270"/>
                  </a:lnTo>
                  <a:lnTo>
                    <a:pt x="106" y="266"/>
                  </a:lnTo>
                  <a:lnTo>
                    <a:pt x="132" y="260"/>
                  </a:lnTo>
                  <a:lnTo>
                    <a:pt x="156" y="250"/>
                  </a:lnTo>
                  <a:lnTo>
                    <a:pt x="178" y="240"/>
                  </a:lnTo>
                  <a:lnTo>
                    <a:pt x="200" y="226"/>
                  </a:lnTo>
                  <a:lnTo>
                    <a:pt x="222" y="210"/>
                  </a:lnTo>
                  <a:lnTo>
                    <a:pt x="240" y="192"/>
                  </a:lnTo>
                  <a:lnTo>
                    <a:pt x="258" y="174"/>
                  </a:lnTo>
                  <a:lnTo>
                    <a:pt x="272" y="152"/>
                  </a:lnTo>
                  <a:lnTo>
                    <a:pt x="286" y="130"/>
                  </a:lnTo>
                  <a:lnTo>
                    <a:pt x="298" y="104"/>
                  </a:lnTo>
                  <a:lnTo>
                    <a:pt x="306" y="78"/>
                  </a:lnTo>
                  <a:lnTo>
                    <a:pt x="312" y="52"/>
                  </a:lnTo>
                  <a:lnTo>
                    <a:pt x="44" y="0"/>
                  </a:lnTo>
                  <a:lnTo>
                    <a:pt x="0" y="2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66"/>
            <p:cNvSpPr>
              <a:spLocks/>
            </p:cNvSpPr>
            <p:nvPr/>
          </p:nvSpPr>
          <p:spPr bwMode="auto">
            <a:xfrm>
              <a:off x="19909570" y="9132888"/>
              <a:ext cx="536575" cy="536575"/>
            </a:xfrm>
            <a:custGeom>
              <a:avLst/>
              <a:gdLst>
                <a:gd name="T0" fmla="*/ 138 w 338"/>
                <a:gd name="T1" fmla="*/ 336 h 338"/>
                <a:gd name="T2" fmla="*/ 106 w 338"/>
                <a:gd name="T3" fmla="*/ 326 h 338"/>
                <a:gd name="T4" fmla="*/ 76 w 338"/>
                <a:gd name="T5" fmla="*/ 310 h 338"/>
                <a:gd name="T6" fmla="*/ 50 w 338"/>
                <a:gd name="T7" fmla="*/ 290 h 338"/>
                <a:gd name="T8" fmla="*/ 30 w 338"/>
                <a:gd name="T9" fmla="*/ 266 h 338"/>
                <a:gd name="T10" fmla="*/ 14 w 338"/>
                <a:gd name="T11" fmla="*/ 238 h 338"/>
                <a:gd name="T12" fmla="*/ 4 w 338"/>
                <a:gd name="T13" fmla="*/ 206 h 338"/>
                <a:gd name="T14" fmla="*/ 0 w 338"/>
                <a:gd name="T15" fmla="*/ 174 h 338"/>
                <a:gd name="T16" fmla="*/ 2 w 338"/>
                <a:gd name="T17" fmla="*/ 140 h 338"/>
                <a:gd name="T18" fmla="*/ 6 w 338"/>
                <a:gd name="T19" fmla="*/ 122 h 338"/>
                <a:gd name="T20" fmla="*/ 20 w 338"/>
                <a:gd name="T21" fmla="*/ 92 h 338"/>
                <a:gd name="T22" fmla="*/ 38 w 338"/>
                <a:gd name="T23" fmla="*/ 64 h 338"/>
                <a:gd name="T24" fmla="*/ 60 w 338"/>
                <a:gd name="T25" fmla="*/ 40 h 338"/>
                <a:gd name="T26" fmla="*/ 86 w 338"/>
                <a:gd name="T27" fmla="*/ 22 h 338"/>
                <a:gd name="T28" fmla="*/ 116 w 338"/>
                <a:gd name="T29" fmla="*/ 10 h 338"/>
                <a:gd name="T30" fmla="*/ 148 w 338"/>
                <a:gd name="T31" fmla="*/ 2 h 338"/>
                <a:gd name="T32" fmla="*/ 182 w 338"/>
                <a:gd name="T33" fmla="*/ 2 h 338"/>
                <a:gd name="T34" fmla="*/ 200 w 338"/>
                <a:gd name="T35" fmla="*/ 4 h 338"/>
                <a:gd name="T36" fmla="*/ 232 w 338"/>
                <a:gd name="T37" fmla="*/ 14 h 338"/>
                <a:gd name="T38" fmla="*/ 262 w 338"/>
                <a:gd name="T39" fmla="*/ 28 h 338"/>
                <a:gd name="T40" fmla="*/ 286 w 338"/>
                <a:gd name="T41" fmla="*/ 48 h 338"/>
                <a:gd name="T42" fmla="*/ 308 w 338"/>
                <a:gd name="T43" fmla="*/ 74 h 338"/>
                <a:gd name="T44" fmla="*/ 324 w 338"/>
                <a:gd name="T45" fmla="*/ 102 h 338"/>
                <a:gd name="T46" fmla="*/ 334 w 338"/>
                <a:gd name="T47" fmla="*/ 132 h 338"/>
                <a:gd name="T48" fmla="*/ 338 w 338"/>
                <a:gd name="T49" fmla="*/ 166 h 338"/>
                <a:gd name="T50" fmla="*/ 334 w 338"/>
                <a:gd name="T51" fmla="*/ 200 h 338"/>
                <a:gd name="T52" fmla="*/ 330 w 338"/>
                <a:gd name="T53" fmla="*/ 216 h 338"/>
                <a:gd name="T54" fmla="*/ 318 w 338"/>
                <a:gd name="T55" fmla="*/ 248 h 338"/>
                <a:gd name="T56" fmla="*/ 300 w 338"/>
                <a:gd name="T57" fmla="*/ 276 h 338"/>
                <a:gd name="T58" fmla="*/ 278 w 338"/>
                <a:gd name="T59" fmla="*/ 298 h 338"/>
                <a:gd name="T60" fmla="*/ 250 w 338"/>
                <a:gd name="T61" fmla="*/ 316 h 338"/>
                <a:gd name="T62" fmla="*/ 222 w 338"/>
                <a:gd name="T63" fmla="*/ 330 h 338"/>
                <a:gd name="T64" fmla="*/ 188 w 338"/>
                <a:gd name="T65" fmla="*/ 338 h 338"/>
                <a:gd name="T66" fmla="*/ 156 w 338"/>
                <a:gd name="T67"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8" h="338">
                  <a:moveTo>
                    <a:pt x="138" y="336"/>
                  </a:moveTo>
                  <a:lnTo>
                    <a:pt x="138" y="336"/>
                  </a:lnTo>
                  <a:lnTo>
                    <a:pt x="122" y="332"/>
                  </a:lnTo>
                  <a:lnTo>
                    <a:pt x="106" y="326"/>
                  </a:lnTo>
                  <a:lnTo>
                    <a:pt x="90" y="320"/>
                  </a:lnTo>
                  <a:lnTo>
                    <a:pt x="76" y="310"/>
                  </a:lnTo>
                  <a:lnTo>
                    <a:pt x="62" y="300"/>
                  </a:lnTo>
                  <a:lnTo>
                    <a:pt x="50" y="290"/>
                  </a:lnTo>
                  <a:lnTo>
                    <a:pt x="40" y="278"/>
                  </a:lnTo>
                  <a:lnTo>
                    <a:pt x="30" y="266"/>
                  </a:lnTo>
                  <a:lnTo>
                    <a:pt x="22" y="252"/>
                  </a:lnTo>
                  <a:lnTo>
                    <a:pt x="14" y="238"/>
                  </a:lnTo>
                  <a:lnTo>
                    <a:pt x="8" y="222"/>
                  </a:lnTo>
                  <a:lnTo>
                    <a:pt x="4" y="206"/>
                  </a:lnTo>
                  <a:lnTo>
                    <a:pt x="2" y="190"/>
                  </a:lnTo>
                  <a:lnTo>
                    <a:pt x="0" y="174"/>
                  </a:lnTo>
                  <a:lnTo>
                    <a:pt x="0" y="156"/>
                  </a:lnTo>
                  <a:lnTo>
                    <a:pt x="2" y="140"/>
                  </a:lnTo>
                  <a:lnTo>
                    <a:pt x="2" y="140"/>
                  </a:lnTo>
                  <a:lnTo>
                    <a:pt x="6" y="122"/>
                  </a:lnTo>
                  <a:lnTo>
                    <a:pt x="12" y="106"/>
                  </a:lnTo>
                  <a:lnTo>
                    <a:pt x="20" y="92"/>
                  </a:lnTo>
                  <a:lnTo>
                    <a:pt x="28" y="76"/>
                  </a:lnTo>
                  <a:lnTo>
                    <a:pt x="38" y="64"/>
                  </a:lnTo>
                  <a:lnTo>
                    <a:pt x="48" y="52"/>
                  </a:lnTo>
                  <a:lnTo>
                    <a:pt x="60" y="40"/>
                  </a:lnTo>
                  <a:lnTo>
                    <a:pt x="72" y="30"/>
                  </a:lnTo>
                  <a:lnTo>
                    <a:pt x="86" y="22"/>
                  </a:lnTo>
                  <a:lnTo>
                    <a:pt x="102" y="14"/>
                  </a:lnTo>
                  <a:lnTo>
                    <a:pt x="116" y="10"/>
                  </a:lnTo>
                  <a:lnTo>
                    <a:pt x="132" y="4"/>
                  </a:lnTo>
                  <a:lnTo>
                    <a:pt x="148" y="2"/>
                  </a:lnTo>
                  <a:lnTo>
                    <a:pt x="166" y="0"/>
                  </a:lnTo>
                  <a:lnTo>
                    <a:pt x="182" y="2"/>
                  </a:lnTo>
                  <a:lnTo>
                    <a:pt x="200" y="4"/>
                  </a:lnTo>
                  <a:lnTo>
                    <a:pt x="200" y="4"/>
                  </a:lnTo>
                  <a:lnTo>
                    <a:pt x="216" y="8"/>
                  </a:lnTo>
                  <a:lnTo>
                    <a:pt x="232" y="14"/>
                  </a:lnTo>
                  <a:lnTo>
                    <a:pt x="248" y="20"/>
                  </a:lnTo>
                  <a:lnTo>
                    <a:pt x="262" y="28"/>
                  </a:lnTo>
                  <a:lnTo>
                    <a:pt x="274" y="38"/>
                  </a:lnTo>
                  <a:lnTo>
                    <a:pt x="286" y="48"/>
                  </a:lnTo>
                  <a:lnTo>
                    <a:pt x="298" y="60"/>
                  </a:lnTo>
                  <a:lnTo>
                    <a:pt x="308" y="74"/>
                  </a:lnTo>
                  <a:lnTo>
                    <a:pt x="316" y="88"/>
                  </a:lnTo>
                  <a:lnTo>
                    <a:pt x="324" y="102"/>
                  </a:lnTo>
                  <a:lnTo>
                    <a:pt x="330" y="118"/>
                  </a:lnTo>
                  <a:lnTo>
                    <a:pt x="334" y="132"/>
                  </a:lnTo>
                  <a:lnTo>
                    <a:pt x="336" y="150"/>
                  </a:lnTo>
                  <a:lnTo>
                    <a:pt x="338" y="166"/>
                  </a:lnTo>
                  <a:lnTo>
                    <a:pt x="336" y="182"/>
                  </a:lnTo>
                  <a:lnTo>
                    <a:pt x="334" y="200"/>
                  </a:lnTo>
                  <a:lnTo>
                    <a:pt x="334" y="200"/>
                  </a:lnTo>
                  <a:lnTo>
                    <a:pt x="330" y="216"/>
                  </a:lnTo>
                  <a:lnTo>
                    <a:pt x="326" y="232"/>
                  </a:lnTo>
                  <a:lnTo>
                    <a:pt x="318" y="248"/>
                  </a:lnTo>
                  <a:lnTo>
                    <a:pt x="310" y="262"/>
                  </a:lnTo>
                  <a:lnTo>
                    <a:pt x="300" y="276"/>
                  </a:lnTo>
                  <a:lnTo>
                    <a:pt x="290" y="288"/>
                  </a:lnTo>
                  <a:lnTo>
                    <a:pt x="278" y="298"/>
                  </a:lnTo>
                  <a:lnTo>
                    <a:pt x="264" y="308"/>
                  </a:lnTo>
                  <a:lnTo>
                    <a:pt x="250" y="316"/>
                  </a:lnTo>
                  <a:lnTo>
                    <a:pt x="236" y="324"/>
                  </a:lnTo>
                  <a:lnTo>
                    <a:pt x="222" y="330"/>
                  </a:lnTo>
                  <a:lnTo>
                    <a:pt x="206" y="334"/>
                  </a:lnTo>
                  <a:lnTo>
                    <a:pt x="188" y="338"/>
                  </a:lnTo>
                  <a:lnTo>
                    <a:pt x="172" y="338"/>
                  </a:lnTo>
                  <a:lnTo>
                    <a:pt x="156" y="338"/>
                  </a:lnTo>
                  <a:lnTo>
                    <a:pt x="138" y="3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67"/>
            <p:cNvSpPr>
              <a:spLocks/>
            </p:cNvSpPr>
            <p:nvPr/>
          </p:nvSpPr>
          <p:spPr bwMode="auto">
            <a:xfrm>
              <a:off x="19909570" y="9132888"/>
              <a:ext cx="536575" cy="536575"/>
            </a:xfrm>
            <a:custGeom>
              <a:avLst/>
              <a:gdLst>
                <a:gd name="T0" fmla="*/ 138 w 338"/>
                <a:gd name="T1" fmla="*/ 336 h 338"/>
                <a:gd name="T2" fmla="*/ 106 w 338"/>
                <a:gd name="T3" fmla="*/ 326 h 338"/>
                <a:gd name="T4" fmla="*/ 76 w 338"/>
                <a:gd name="T5" fmla="*/ 310 h 338"/>
                <a:gd name="T6" fmla="*/ 50 w 338"/>
                <a:gd name="T7" fmla="*/ 290 h 338"/>
                <a:gd name="T8" fmla="*/ 30 w 338"/>
                <a:gd name="T9" fmla="*/ 266 h 338"/>
                <a:gd name="T10" fmla="*/ 14 w 338"/>
                <a:gd name="T11" fmla="*/ 238 h 338"/>
                <a:gd name="T12" fmla="*/ 4 w 338"/>
                <a:gd name="T13" fmla="*/ 206 h 338"/>
                <a:gd name="T14" fmla="*/ 0 w 338"/>
                <a:gd name="T15" fmla="*/ 174 h 338"/>
                <a:gd name="T16" fmla="*/ 2 w 338"/>
                <a:gd name="T17" fmla="*/ 140 h 338"/>
                <a:gd name="T18" fmla="*/ 6 w 338"/>
                <a:gd name="T19" fmla="*/ 122 h 338"/>
                <a:gd name="T20" fmla="*/ 20 w 338"/>
                <a:gd name="T21" fmla="*/ 92 h 338"/>
                <a:gd name="T22" fmla="*/ 38 w 338"/>
                <a:gd name="T23" fmla="*/ 64 h 338"/>
                <a:gd name="T24" fmla="*/ 60 w 338"/>
                <a:gd name="T25" fmla="*/ 40 h 338"/>
                <a:gd name="T26" fmla="*/ 86 w 338"/>
                <a:gd name="T27" fmla="*/ 22 h 338"/>
                <a:gd name="T28" fmla="*/ 116 w 338"/>
                <a:gd name="T29" fmla="*/ 10 h 338"/>
                <a:gd name="T30" fmla="*/ 148 w 338"/>
                <a:gd name="T31" fmla="*/ 2 h 338"/>
                <a:gd name="T32" fmla="*/ 182 w 338"/>
                <a:gd name="T33" fmla="*/ 2 h 338"/>
                <a:gd name="T34" fmla="*/ 200 w 338"/>
                <a:gd name="T35" fmla="*/ 4 h 338"/>
                <a:gd name="T36" fmla="*/ 232 w 338"/>
                <a:gd name="T37" fmla="*/ 14 h 338"/>
                <a:gd name="T38" fmla="*/ 262 w 338"/>
                <a:gd name="T39" fmla="*/ 28 h 338"/>
                <a:gd name="T40" fmla="*/ 286 w 338"/>
                <a:gd name="T41" fmla="*/ 48 h 338"/>
                <a:gd name="T42" fmla="*/ 308 w 338"/>
                <a:gd name="T43" fmla="*/ 74 h 338"/>
                <a:gd name="T44" fmla="*/ 324 w 338"/>
                <a:gd name="T45" fmla="*/ 102 h 338"/>
                <a:gd name="T46" fmla="*/ 334 w 338"/>
                <a:gd name="T47" fmla="*/ 132 h 338"/>
                <a:gd name="T48" fmla="*/ 338 w 338"/>
                <a:gd name="T49" fmla="*/ 166 h 338"/>
                <a:gd name="T50" fmla="*/ 334 w 338"/>
                <a:gd name="T51" fmla="*/ 200 h 338"/>
                <a:gd name="T52" fmla="*/ 330 w 338"/>
                <a:gd name="T53" fmla="*/ 216 h 338"/>
                <a:gd name="T54" fmla="*/ 318 w 338"/>
                <a:gd name="T55" fmla="*/ 248 h 338"/>
                <a:gd name="T56" fmla="*/ 300 w 338"/>
                <a:gd name="T57" fmla="*/ 276 h 338"/>
                <a:gd name="T58" fmla="*/ 278 w 338"/>
                <a:gd name="T59" fmla="*/ 298 h 338"/>
                <a:gd name="T60" fmla="*/ 250 w 338"/>
                <a:gd name="T61" fmla="*/ 316 h 338"/>
                <a:gd name="T62" fmla="*/ 222 w 338"/>
                <a:gd name="T63" fmla="*/ 330 h 338"/>
                <a:gd name="T64" fmla="*/ 188 w 338"/>
                <a:gd name="T65" fmla="*/ 338 h 338"/>
                <a:gd name="T66" fmla="*/ 156 w 338"/>
                <a:gd name="T67"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8" h="338">
                  <a:moveTo>
                    <a:pt x="138" y="336"/>
                  </a:moveTo>
                  <a:lnTo>
                    <a:pt x="138" y="336"/>
                  </a:lnTo>
                  <a:lnTo>
                    <a:pt x="122" y="332"/>
                  </a:lnTo>
                  <a:lnTo>
                    <a:pt x="106" y="326"/>
                  </a:lnTo>
                  <a:lnTo>
                    <a:pt x="90" y="320"/>
                  </a:lnTo>
                  <a:lnTo>
                    <a:pt x="76" y="310"/>
                  </a:lnTo>
                  <a:lnTo>
                    <a:pt x="62" y="300"/>
                  </a:lnTo>
                  <a:lnTo>
                    <a:pt x="50" y="290"/>
                  </a:lnTo>
                  <a:lnTo>
                    <a:pt x="40" y="278"/>
                  </a:lnTo>
                  <a:lnTo>
                    <a:pt x="30" y="266"/>
                  </a:lnTo>
                  <a:lnTo>
                    <a:pt x="22" y="252"/>
                  </a:lnTo>
                  <a:lnTo>
                    <a:pt x="14" y="238"/>
                  </a:lnTo>
                  <a:lnTo>
                    <a:pt x="8" y="222"/>
                  </a:lnTo>
                  <a:lnTo>
                    <a:pt x="4" y="206"/>
                  </a:lnTo>
                  <a:lnTo>
                    <a:pt x="2" y="190"/>
                  </a:lnTo>
                  <a:lnTo>
                    <a:pt x="0" y="174"/>
                  </a:lnTo>
                  <a:lnTo>
                    <a:pt x="0" y="156"/>
                  </a:lnTo>
                  <a:lnTo>
                    <a:pt x="2" y="140"/>
                  </a:lnTo>
                  <a:lnTo>
                    <a:pt x="2" y="140"/>
                  </a:lnTo>
                  <a:lnTo>
                    <a:pt x="6" y="122"/>
                  </a:lnTo>
                  <a:lnTo>
                    <a:pt x="12" y="106"/>
                  </a:lnTo>
                  <a:lnTo>
                    <a:pt x="20" y="92"/>
                  </a:lnTo>
                  <a:lnTo>
                    <a:pt x="28" y="76"/>
                  </a:lnTo>
                  <a:lnTo>
                    <a:pt x="38" y="64"/>
                  </a:lnTo>
                  <a:lnTo>
                    <a:pt x="48" y="52"/>
                  </a:lnTo>
                  <a:lnTo>
                    <a:pt x="60" y="40"/>
                  </a:lnTo>
                  <a:lnTo>
                    <a:pt x="72" y="30"/>
                  </a:lnTo>
                  <a:lnTo>
                    <a:pt x="86" y="22"/>
                  </a:lnTo>
                  <a:lnTo>
                    <a:pt x="102" y="14"/>
                  </a:lnTo>
                  <a:lnTo>
                    <a:pt x="116" y="10"/>
                  </a:lnTo>
                  <a:lnTo>
                    <a:pt x="132" y="4"/>
                  </a:lnTo>
                  <a:lnTo>
                    <a:pt x="148" y="2"/>
                  </a:lnTo>
                  <a:lnTo>
                    <a:pt x="166" y="0"/>
                  </a:lnTo>
                  <a:lnTo>
                    <a:pt x="182" y="2"/>
                  </a:lnTo>
                  <a:lnTo>
                    <a:pt x="200" y="4"/>
                  </a:lnTo>
                  <a:lnTo>
                    <a:pt x="200" y="4"/>
                  </a:lnTo>
                  <a:lnTo>
                    <a:pt x="216" y="8"/>
                  </a:lnTo>
                  <a:lnTo>
                    <a:pt x="232" y="14"/>
                  </a:lnTo>
                  <a:lnTo>
                    <a:pt x="248" y="20"/>
                  </a:lnTo>
                  <a:lnTo>
                    <a:pt x="262" y="28"/>
                  </a:lnTo>
                  <a:lnTo>
                    <a:pt x="274" y="38"/>
                  </a:lnTo>
                  <a:lnTo>
                    <a:pt x="286" y="48"/>
                  </a:lnTo>
                  <a:lnTo>
                    <a:pt x="298" y="60"/>
                  </a:lnTo>
                  <a:lnTo>
                    <a:pt x="308" y="74"/>
                  </a:lnTo>
                  <a:lnTo>
                    <a:pt x="316" y="88"/>
                  </a:lnTo>
                  <a:lnTo>
                    <a:pt x="324" y="102"/>
                  </a:lnTo>
                  <a:lnTo>
                    <a:pt x="330" y="118"/>
                  </a:lnTo>
                  <a:lnTo>
                    <a:pt x="334" y="132"/>
                  </a:lnTo>
                  <a:lnTo>
                    <a:pt x="336" y="150"/>
                  </a:lnTo>
                  <a:lnTo>
                    <a:pt x="338" y="166"/>
                  </a:lnTo>
                  <a:lnTo>
                    <a:pt x="336" y="182"/>
                  </a:lnTo>
                  <a:lnTo>
                    <a:pt x="334" y="200"/>
                  </a:lnTo>
                  <a:lnTo>
                    <a:pt x="334" y="200"/>
                  </a:lnTo>
                  <a:lnTo>
                    <a:pt x="330" y="216"/>
                  </a:lnTo>
                  <a:lnTo>
                    <a:pt x="326" y="232"/>
                  </a:lnTo>
                  <a:lnTo>
                    <a:pt x="318" y="248"/>
                  </a:lnTo>
                  <a:lnTo>
                    <a:pt x="310" y="262"/>
                  </a:lnTo>
                  <a:lnTo>
                    <a:pt x="300" y="276"/>
                  </a:lnTo>
                  <a:lnTo>
                    <a:pt x="290" y="288"/>
                  </a:lnTo>
                  <a:lnTo>
                    <a:pt x="278" y="298"/>
                  </a:lnTo>
                  <a:lnTo>
                    <a:pt x="264" y="308"/>
                  </a:lnTo>
                  <a:lnTo>
                    <a:pt x="250" y="316"/>
                  </a:lnTo>
                  <a:lnTo>
                    <a:pt x="236" y="324"/>
                  </a:lnTo>
                  <a:lnTo>
                    <a:pt x="222" y="330"/>
                  </a:lnTo>
                  <a:lnTo>
                    <a:pt x="206" y="334"/>
                  </a:lnTo>
                  <a:lnTo>
                    <a:pt x="188" y="338"/>
                  </a:lnTo>
                  <a:lnTo>
                    <a:pt x="172" y="338"/>
                  </a:lnTo>
                  <a:lnTo>
                    <a:pt x="156" y="338"/>
                  </a:lnTo>
                  <a:lnTo>
                    <a:pt x="138" y="3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68"/>
            <p:cNvSpPr>
              <a:spLocks/>
            </p:cNvSpPr>
            <p:nvPr/>
          </p:nvSpPr>
          <p:spPr bwMode="auto">
            <a:xfrm>
              <a:off x="19192020" y="10714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6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50 w 72"/>
                <a:gd name="T33" fmla="*/ 4 h 72"/>
                <a:gd name="T34" fmla="*/ 56 w 72"/>
                <a:gd name="T35" fmla="*/ 6 h 72"/>
                <a:gd name="T36" fmla="*/ 62 w 72"/>
                <a:gd name="T37" fmla="*/ 12 h 72"/>
                <a:gd name="T38" fmla="*/ 62 w 72"/>
                <a:gd name="T39" fmla="*/ 12 h 72"/>
                <a:gd name="T40" fmla="*/ 66 w 72"/>
                <a:gd name="T41" fmla="*/ 16 h 72"/>
                <a:gd name="T42" fmla="*/ 70 w 72"/>
                <a:gd name="T43" fmla="*/ 24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6"/>
                  </a:lnTo>
                  <a:lnTo>
                    <a:pt x="10" y="12"/>
                  </a:lnTo>
                  <a:lnTo>
                    <a:pt x="10" y="12"/>
                  </a:lnTo>
                  <a:lnTo>
                    <a:pt x="16" y="6"/>
                  </a:lnTo>
                  <a:lnTo>
                    <a:pt x="22" y="4"/>
                  </a:lnTo>
                  <a:lnTo>
                    <a:pt x="28" y="2"/>
                  </a:lnTo>
                  <a:lnTo>
                    <a:pt x="36" y="0"/>
                  </a:lnTo>
                  <a:lnTo>
                    <a:pt x="42" y="2"/>
                  </a:lnTo>
                  <a:lnTo>
                    <a:pt x="50" y="4"/>
                  </a:lnTo>
                  <a:lnTo>
                    <a:pt x="56" y="6"/>
                  </a:lnTo>
                  <a:lnTo>
                    <a:pt x="62" y="12"/>
                  </a:lnTo>
                  <a:lnTo>
                    <a:pt x="62" y="12"/>
                  </a:lnTo>
                  <a:lnTo>
                    <a:pt x="66" y="16"/>
                  </a:lnTo>
                  <a:lnTo>
                    <a:pt x="70" y="24"/>
                  </a:lnTo>
                  <a:lnTo>
                    <a:pt x="72" y="30"/>
                  </a:lnTo>
                  <a:lnTo>
                    <a:pt x="72" y="36"/>
                  </a:lnTo>
                  <a:lnTo>
                    <a:pt x="72" y="44"/>
                  </a:lnTo>
                  <a:lnTo>
                    <a:pt x="70" y="50"/>
                  </a:lnTo>
                  <a:lnTo>
                    <a:pt x="66" y="56"/>
                  </a:lnTo>
                  <a:lnTo>
                    <a:pt x="62" y="62"/>
                  </a:lnTo>
                  <a:lnTo>
                    <a:pt x="62" y="62"/>
                  </a:lnTo>
                  <a:lnTo>
                    <a:pt x="56" y="66"/>
                  </a:lnTo>
                  <a:lnTo>
                    <a:pt x="50"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69"/>
            <p:cNvSpPr>
              <a:spLocks/>
            </p:cNvSpPr>
            <p:nvPr/>
          </p:nvSpPr>
          <p:spPr bwMode="auto">
            <a:xfrm>
              <a:off x="19312670" y="1059338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8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50 w 72"/>
                <a:gd name="T33" fmla="*/ 4 h 72"/>
                <a:gd name="T34" fmla="*/ 56 w 72"/>
                <a:gd name="T35" fmla="*/ 6 h 72"/>
                <a:gd name="T36" fmla="*/ 62 w 72"/>
                <a:gd name="T37" fmla="*/ 12 h 72"/>
                <a:gd name="T38" fmla="*/ 62 w 72"/>
                <a:gd name="T39" fmla="*/ 12 h 72"/>
                <a:gd name="T40" fmla="*/ 66 w 72"/>
                <a:gd name="T41" fmla="*/ 18 h 72"/>
                <a:gd name="T42" fmla="*/ 68 w 72"/>
                <a:gd name="T43" fmla="*/ 24 h 72"/>
                <a:gd name="T44" fmla="*/ 70 w 72"/>
                <a:gd name="T45" fmla="*/ 30 h 72"/>
                <a:gd name="T46" fmla="*/ 72 w 72"/>
                <a:gd name="T47" fmla="*/ 36 h 72"/>
                <a:gd name="T48" fmla="*/ 70 w 72"/>
                <a:gd name="T49" fmla="*/ 44 h 72"/>
                <a:gd name="T50" fmla="*/ 68 w 72"/>
                <a:gd name="T51" fmla="*/ 50 h 72"/>
                <a:gd name="T52" fmla="*/ 66 w 72"/>
                <a:gd name="T53" fmla="*/ 56 h 72"/>
                <a:gd name="T54" fmla="*/ 62 w 72"/>
                <a:gd name="T55" fmla="*/ 62 h 72"/>
                <a:gd name="T56" fmla="*/ 62 w 72"/>
                <a:gd name="T57" fmla="*/ 62 h 72"/>
                <a:gd name="T58" fmla="*/ 56 w 72"/>
                <a:gd name="T59" fmla="*/ 68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8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8"/>
                  </a:lnTo>
                  <a:lnTo>
                    <a:pt x="10" y="12"/>
                  </a:lnTo>
                  <a:lnTo>
                    <a:pt x="10" y="12"/>
                  </a:lnTo>
                  <a:lnTo>
                    <a:pt x="16" y="6"/>
                  </a:lnTo>
                  <a:lnTo>
                    <a:pt x="22" y="4"/>
                  </a:lnTo>
                  <a:lnTo>
                    <a:pt x="28" y="2"/>
                  </a:lnTo>
                  <a:lnTo>
                    <a:pt x="36" y="0"/>
                  </a:lnTo>
                  <a:lnTo>
                    <a:pt x="42" y="2"/>
                  </a:lnTo>
                  <a:lnTo>
                    <a:pt x="50" y="4"/>
                  </a:lnTo>
                  <a:lnTo>
                    <a:pt x="56" y="6"/>
                  </a:lnTo>
                  <a:lnTo>
                    <a:pt x="62" y="12"/>
                  </a:lnTo>
                  <a:lnTo>
                    <a:pt x="62" y="12"/>
                  </a:lnTo>
                  <a:lnTo>
                    <a:pt x="66" y="18"/>
                  </a:lnTo>
                  <a:lnTo>
                    <a:pt x="68" y="24"/>
                  </a:lnTo>
                  <a:lnTo>
                    <a:pt x="70" y="30"/>
                  </a:lnTo>
                  <a:lnTo>
                    <a:pt x="72" y="36"/>
                  </a:lnTo>
                  <a:lnTo>
                    <a:pt x="70" y="44"/>
                  </a:lnTo>
                  <a:lnTo>
                    <a:pt x="68" y="50"/>
                  </a:lnTo>
                  <a:lnTo>
                    <a:pt x="66" y="56"/>
                  </a:lnTo>
                  <a:lnTo>
                    <a:pt x="62" y="62"/>
                  </a:lnTo>
                  <a:lnTo>
                    <a:pt x="62" y="62"/>
                  </a:lnTo>
                  <a:lnTo>
                    <a:pt x="56" y="68"/>
                  </a:lnTo>
                  <a:lnTo>
                    <a:pt x="50" y="70"/>
                  </a:lnTo>
                  <a:lnTo>
                    <a:pt x="42" y="72"/>
                  </a:lnTo>
                  <a:lnTo>
                    <a:pt x="36" y="72"/>
                  </a:lnTo>
                  <a:lnTo>
                    <a:pt x="28" y="72"/>
                  </a:lnTo>
                  <a:lnTo>
                    <a:pt x="22" y="70"/>
                  </a:lnTo>
                  <a:lnTo>
                    <a:pt x="16" y="68"/>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70"/>
            <p:cNvSpPr>
              <a:spLocks/>
            </p:cNvSpPr>
            <p:nvPr/>
          </p:nvSpPr>
          <p:spPr bwMode="auto">
            <a:xfrm>
              <a:off x="19433320" y="10472738"/>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2 h 72"/>
                <a:gd name="T10" fmla="*/ 0 w 72"/>
                <a:gd name="T11" fmla="*/ 36 h 72"/>
                <a:gd name="T12" fmla="*/ 2 w 72"/>
                <a:gd name="T13" fmla="*/ 28 h 72"/>
                <a:gd name="T14" fmla="*/ 4 w 72"/>
                <a:gd name="T15" fmla="*/ 22 h 72"/>
                <a:gd name="T16" fmla="*/ 6 w 72"/>
                <a:gd name="T17" fmla="*/ 16 h 72"/>
                <a:gd name="T18" fmla="*/ 12 w 72"/>
                <a:gd name="T19" fmla="*/ 10 h 72"/>
                <a:gd name="T20" fmla="*/ 12 w 72"/>
                <a:gd name="T21" fmla="*/ 10 h 72"/>
                <a:gd name="T22" fmla="*/ 16 w 72"/>
                <a:gd name="T23" fmla="*/ 6 h 72"/>
                <a:gd name="T24" fmla="*/ 24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4 w 72"/>
                <a:gd name="T69" fmla="*/ 70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2"/>
                  </a:lnTo>
                  <a:lnTo>
                    <a:pt x="0" y="36"/>
                  </a:lnTo>
                  <a:lnTo>
                    <a:pt x="2" y="28"/>
                  </a:lnTo>
                  <a:lnTo>
                    <a:pt x="4" y="22"/>
                  </a:lnTo>
                  <a:lnTo>
                    <a:pt x="6" y="16"/>
                  </a:lnTo>
                  <a:lnTo>
                    <a:pt x="12" y="10"/>
                  </a:lnTo>
                  <a:lnTo>
                    <a:pt x="12" y="10"/>
                  </a:lnTo>
                  <a:lnTo>
                    <a:pt x="16" y="6"/>
                  </a:lnTo>
                  <a:lnTo>
                    <a:pt x="24"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2"/>
                  </a:lnTo>
                  <a:lnTo>
                    <a:pt x="36" y="72"/>
                  </a:lnTo>
                  <a:lnTo>
                    <a:pt x="30" y="72"/>
                  </a:lnTo>
                  <a:lnTo>
                    <a:pt x="24" y="70"/>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71"/>
            <p:cNvSpPr>
              <a:spLocks/>
            </p:cNvSpPr>
            <p:nvPr/>
          </p:nvSpPr>
          <p:spPr bwMode="auto">
            <a:xfrm>
              <a:off x="19433320" y="10231438"/>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4 h 72"/>
                <a:gd name="T10" fmla="*/ 0 w 72"/>
                <a:gd name="T11" fmla="*/ 36 h 72"/>
                <a:gd name="T12" fmla="*/ 2 w 72"/>
                <a:gd name="T13" fmla="*/ 30 h 72"/>
                <a:gd name="T14" fmla="*/ 4 w 72"/>
                <a:gd name="T15" fmla="*/ 22 h 72"/>
                <a:gd name="T16" fmla="*/ 6 w 72"/>
                <a:gd name="T17" fmla="*/ 16 h 72"/>
                <a:gd name="T18" fmla="*/ 12 w 72"/>
                <a:gd name="T19" fmla="*/ 10 h 72"/>
                <a:gd name="T20" fmla="*/ 12 w 72"/>
                <a:gd name="T21" fmla="*/ 10 h 72"/>
                <a:gd name="T22" fmla="*/ 16 w 72"/>
                <a:gd name="T23" fmla="*/ 6 h 72"/>
                <a:gd name="T24" fmla="*/ 24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4 w 72"/>
                <a:gd name="T69" fmla="*/ 70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4"/>
                  </a:lnTo>
                  <a:lnTo>
                    <a:pt x="0" y="36"/>
                  </a:lnTo>
                  <a:lnTo>
                    <a:pt x="2" y="30"/>
                  </a:lnTo>
                  <a:lnTo>
                    <a:pt x="4" y="22"/>
                  </a:lnTo>
                  <a:lnTo>
                    <a:pt x="6" y="16"/>
                  </a:lnTo>
                  <a:lnTo>
                    <a:pt x="12" y="10"/>
                  </a:lnTo>
                  <a:lnTo>
                    <a:pt x="12" y="10"/>
                  </a:lnTo>
                  <a:lnTo>
                    <a:pt x="16" y="6"/>
                  </a:lnTo>
                  <a:lnTo>
                    <a:pt x="24" y="2"/>
                  </a:lnTo>
                  <a:lnTo>
                    <a:pt x="30" y="0"/>
                  </a:lnTo>
                  <a:lnTo>
                    <a:pt x="36" y="0"/>
                  </a:lnTo>
                  <a:lnTo>
                    <a:pt x="44" y="0"/>
                  </a:lnTo>
                  <a:lnTo>
                    <a:pt x="50" y="2"/>
                  </a:lnTo>
                  <a:lnTo>
                    <a:pt x="56" y="6"/>
                  </a:lnTo>
                  <a:lnTo>
                    <a:pt x="62" y="10"/>
                  </a:lnTo>
                  <a:lnTo>
                    <a:pt x="62" y="10"/>
                  </a:lnTo>
                  <a:lnTo>
                    <a:pt x="66" y="16"/>
                  </a:lnTo>
                  <a:lnTo>
                    <a:pt x="70" y="22"/>
                  </a:lnTo>
                  <a:lnTo>
                    <a:pt x="72" y="30"/>
                  </a:lnTo>
                  <a:lnTo>
                    <a:pt x="72" y="36"/>
                  </a:lnTo>
                  <a:lnTo>
                    <a:pt x="72" y="44"/>
                  </a:lnTo>
                  <a:lnTo>
                    <a:pt x="70" y="50"/>
                  </a:lnTo>
                  <a:lnTo>
                    <a:pt x="66" y="56"/>
                  </a:lnTo>
                  <a:lnTo>
                    <a:pt x="62" y="62"/>
                  </a:lnTo>
                  <a:lnTo>
                    <a:pt x="62" y="62"/>
                  </a:lnTo>
                  <a:lnTo>
                    <a:pt x="56" y="66"/>
                  </a:lnTo>
                  <a:lnTo>
                    <a:pt x="50" y="70"/>
                  </a:lnTo>
                  <a:lnTo>
                    <a:pt x="44" y="72"/>
                  </a:lnTo>
                  <a:lnTo>
                    <a:pt x="36" y="72"/>
                  </a:lnTo>
                  <a:lnTo>
                    <a:pt x="30" y="72"/>
                  </a:lnTo>
                  <a:lnTo>
                    <a:pt x="24" y="70"/>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72"/>
            <p:cNvSpPr>
              <a:spLocks/>
            </p:cNvSpPr>
            <p:nvPr/>
          </p:nvSpPr>
          <p:spPr bwMode="auto">
            <a:xfrm>
              <a:off x="19553970" y="10352088"/>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2 h 72"/>
                <a:gd name="T10" fmla="*/ 0 w 72"/>
                <a:gd name="T11" fmla="*/ 36 h 72"/>
                <a:gd name="T12" fmla="*/ 2 w 72"/>
                <a:gd name="T13" fmla="*/ 30 h 72"/>
                <a:gd name="T14" fmla="*/ 4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2"/>
                  </a:lnTo>
                  <a:lnTo>
                    <a:pt x="0" y="36"/>
                  </a:lnTo>
                  <a:lnTo>
                    <a:pt x="2" y="30"/>
                  </a:lnTo>
                  <a:lnTo>
                    <a:pt x="4"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30"/>
                  </a:lnTo>
                  <a:lnTo>
                    <a:pt x="72" y="36"/>
                  </a:lnTo>
                  <a:lnTo>
                    <a:pt x="72" y="42"/>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73"/>
            <p:cNvSpPr>
              <a:spLocks/>
            </p:cNvSpPr>
            <p:nvPr/>
          </p:nvSpPr>
          <p:spPr bwMode="auto">
            <a:xfrm>
              <a:off x="19312670" y="10107613"/>
              <a:ext cx="114300" cy="117475"/>
            </a:xfrm>
            <a:custGeom>
              <a:avLst/>
              <a:gdLst>
                <a:gd name="T0" fmla="*/ 10 w 72"/>
                <a:gd name="T1" fmla="*/ 62 h 74"/>
                <a:gd name="T2" fmla="*/ 10 w 72"/>
                <a:gd name="T3" fmla="*/ 62 h 74"/>
                <a:gd name="T4" fmla="*/ 6 w 72"/>
                <a:gd name="T5" fmla="*/ 56 h 74"/>
                <a:gd name="T6" fmla="*/ 2 w 72"/>
                <a:gd name="T7" fmla="*/ 50 h 74"/>
                <a:gd name="T8" fmla="*/ 0 w 72"/>
                <a:gd name="T9" fmla="*/ 44 h 74"/>
                <a:gd name="T10" fmla="*/ 0 w 72"/>
                <a:gd name="T11" fmla="*/ 36 h 74"/>
                <a:gd name="T12" fmla="*/ 0 w 72"/>
                <a:gd name="T13" fmla="*/ 30 h 74"/>
                <a:gd name="T14" fmla="*/ 2 w 72"/>
                <a:gd name="T15" fmla="*/ 24 h 74"/>
                <a:gd name="T16" fmla="*/ 6 w 72"/>
                <a:gd name="T17" fmla="*/ 18 h 74"/>
                <a:gd name="T18" fmla="*/ 10 w 72"/>
                <a:gd name="T19" fmla="*/ 12 h 74"/>
                <a:gd name="T20" fmla="*/ 10 w 72"/>
                <a:gd name="T21" fmla="*/ 12 h 74"/>
                <a:gd name="T22" fmla="*/ 16 w 72"/>
                <a:gd name="T23" fmla="*/ 6 h 74"/>
                <a:gd name="T24" fmla="*/ 22 w 72"/>
                <a:gd name="T25" fmla="*/ 4 h 74"/>
                <a:gd name="T26" fmla="*/ 28 w 72"/>
                <a:gd name="T27" fmla="*/ 2 h 74"/>
                <a:gd name="T28" fmla="*/ 36 w 72"/>
                <a:gd name="T29" fmla="*/ 0 h 74"/>
                <a:gd name="T30" fmla="*/ 42 w 72"/>
                <a:gd name="T31" fmla="*/ 2 h 74"/>
                <a:gd name="T32" fmla="*/ 50 w 72"/>
                <a:gd name="T33" fmla="*/ 4 h 74"/>
                <a:gd name="T34" fmla="*/ 56 w 72"/>
                <a:gd name="T35" fmla="*/ 6 h 74"/>
                <a:gd name="T36" fmla="*/ 62 w 72"/>
                <a:gd name="T37" fmla="*/ 12 h 74"/>
                <a:gd name="T38" fmla="*/ 62 w 72"/>
                <a:gd name="T39" fmla="*/ 12 h 74"/>
                <a:gd name="T40" fmla="*/ 66 w 72"/>
                <a:gd name="T41" fmla="*/ 18 h 74"/>
                <a:gd name="T42" fmla="*/ 68 w 72"/>
                <a:gd name="T43" fmla="*/ 24 h 74"/>
                <a:gd name="T44" fmla="*/ 70 w 72"/>
                <a:gd name="T45" fmla="*/ 30 h 74"/>
                <a:gd name="T46" fmla="*/ 72 w 72"/>
                <a:gd name="T47" fmla="*/ 36 h 74"/>
                <a:gd name="T48" fmla="*/ 70 w 72"/>
                <a:gd name="T49" fmla="*/ 44 h 74"/>
                <a:gd name="T50" fmla="*/ 68 w 72"/>
                <a:gd name="T51" fmla="*/ 50 h 74"/>
                <a:gd name="T52" fmla="*/ 66 w 72"/>
                <a:gd name="T53" fmla="*/ 56 h 74"/>
                <a:gd name="T54" fmla="*/ 62 w 72"/>
                <a:gd name="T55" fmla="*/ 62 h 74"/>
                <a:gd name="T56" fmla="*/ 62 w 72"/>
                <a:gd name="T57" fmla="*/ 62 h 74"/>
                <a:gd name="T58" fmla="*/ 56 w 72"/>
                <a:gd name="T59" fmla="*/ 68 h 74"/>
                <a:gd name="T60" fmla="*/ 50 w 72"/>
                <a:gd name="T61" fmla="*/ 70 h 74"/>
                <a:gd name="T62" fmla="*/ 42 w 72"/>
                <a:gd name="T63" fmla="*/ 72 h 74"/>
                <a:gd name="T64" fmla="*/ 36 w 72"/>
                <a:gd name="T65" fmla="*/ 74 h 74"/>
                <a:gd name="T66" fmla="*/ 28 w 72"/>
                <a:gd name="T67" fmla="*/ 72 h 74"/>
                <a:gd name="T68" fmla="*/ 22 w 72"/>
                <a:gd name="T69" fmla="*/ 70 h 74"/>
                <a:gd name="T70" fmla="*/ 16 w 72"/>
                <a:gd name="T71" fmla="*/ 68 h 74"/>
                <a:gd name="T72" fmla="*/ 10 w 72"/>
                <a:gd name="T73" fmla="*/ 62 h 74"/>
                <a:gd name="T74" fmla="*/ 10 w 72"/>
                <a:gd name="T75"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4">
                  <a:moveTo>
                    <a:pt x="10" y="62"/>
                  </a:moveTo>
                  <a:lnTo>
                    <a:pt x="10" y="62"/>
                  </a:lnTo>
                  <a:lnTo>
                    <a:pt x="6" y="56"/>
                  </a:lnTo>
                  <a:lnTo>
                    <a:pt x="2" y="50"/>
                  </a:lnTo>
                  <a:lnTo>
                    <a:pt x="0" y="44"/>
                  </a:lnTo>
                  <a:lnTo>
                    <a:pt x="0" y="36"/>
                  </a:lnTo>
                  <a:lnTo>
                    <a:pt x="0" y="30"/>
                  </a:lnTo>
                  <a:lnTo>
                    <a:pt x="2" y="24"/>
                  </a:lnTo>
                  <a:lnTo>
                    <a:pt x="6" y="18"/>
                  </a:lnTo>
                  <a:lnTo>
                    <a:pt x="10" y="12"/>
                  </a:lnTo>
                  <a:lnTo>
                    <a:pt x="10" y="12"/>
                  </a:lnTo>
                  <a:lnTo>
                    <a:pt x="16" y="6"/>
                  </a:lnTo>
                  <a:lnTo>
                    <a:pt x="22" y="4"/>
                  </a:lnTo>
                  <a:lnTo>
                    <a:pt x="28" y="2"/>
                  </a:lnTo>
                  <a:lnTo>
                    <a:pt x="36" y="0"/>
                  </a:lnTo>
                  <a:lnTo>
                    <a:pt x="42" y="2"/>
                  </a:lnTo>
                  <a:lnTo>
                    <a:pt x="50" y="4"/>
                  </a:lnTo>
                  <a:lnTo>
                    <a:pt x="56" y="6"/>
                  </a:lnTo>
                  <a:lnTo>
                    <a:pt x="62" y="12"/>
                  </a:lnTo>
                  <a:lnTo>
                    <a:pt x="62" y="12"/>
                  </a:lnTo>
                  <a:lnTo>
                    <a:pt x="66" y="18"/>
                  </a:lnTo>
                  <a:lnTo>
                    <a:pt x="68" y="24"/>
                  </a:lnTo>
                  <a:lnTo>
                    <a:pt x="70" y="30"/>
                  </a:lnTo>
                  <a:lnTo>
                    <a:pt x="72" y="36"/>
                  </a:lnTo>
                  <a:lnTo>
                    <a:pt x="70" y="44"/>
                  </a:lnTo>
                  <a:lnTo>
                    <a:pt x="68" y="50"/>
                  </a:lnTo>
                  <a:lnTo>
                    <a:pt x="66" y="56"/>
                  </a:lnTo>
                  <a:lnTo>
                    <a:pt x="62" y="62"/>
                  </a:lnTo>
                  <a:lnTo>
                    <a:pt x="62" y="62"/>
                  </a:lnTo>
                  <a:lnTo>
                    <a:pt x="56" y="68"/>
                  </a:lnTo>
                  <a:lnTo>
                    <a:pt x="50" y="70"/>
                  </a:lnTo>
                  <a:lnTo>
                    <a:pt x="42" y="72"/>
                  </a:lnTo>
                  <a:lnTo>
                    <a:pt x="36" y="74"/>
                  </a:lnTo>
                  <a:lnTo>
                    <a:pt x="28" y="72"/>
                  </a:lnTo>
                  <a:lnTo>
                    <a:pt x="22" y="70"/>
                  </a:lnTo>
                  <a:lnTo>
                    <a:pt x="16" y="68"/>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74"/>
            <p:cNvSpPr>
              <a:spLocks/>
            </p:cNvSpPr>
            <p:nvPr/>
          </p:nvSpPr>
          <p:spPr bwMode="auto">
            <a:xfrm>
              <a:off x="19553970" y="10110788"/>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4 h 72"/>
                <a:gd name="T10" fmla="*/ 0 w 72"/>
                <a:gd name="T11" fmla="*/ 36 h 72"/>
                <a:gd name="T12" fmla="*/ 2 w 72"/>
                <a:gd name="T13" fmla="*/ 30 h 72"/>
                <a:gd name="T14" fmla="*/ 4 w 72"/>
                <a:gd name="T15" fmla="*/ 22 h 72"/>
                <a:gd name="T16" fmla="*/ 6 w 72"/>
                <a:gd name="T17" fmla="*/ 16 h 72"/>
                <a:gd name="T18" fmla="*/ 10 w 72"/>
                <a:gd name="T19" fmla="*/ 12 h 72"/>
                <a:gd name="T20" fmla="*/ 10 w 72"/>
                <a:gd name="T21" fmla="*/ 12 h 72"/>
                <a:gd name="T22" fmla="*/ 16 w 72"/>
                <a:gd name="T23" fmla="*/ 6 h 72"/>
                <a:gd name="T24" fmla="*/ 22 w 72"/>
                <a:gd name="T25" fmla="*/ 4 h 72"/>
                <a:gd name="T26" fmla="*/ 30 w 72"/>
                <a:gd name="T27" fmla="*/ 2 h 72"/>
                <a:gd name="T28" fmla="*/ 36 w 72"/>
                <a:gd name="T29" fmla="*/ 0 h 72"/>
                <a:gd name="T30" fmla="*/ 44 w 72"/>
                <a:gd name="T31" fmla="*/ 2 h 72"/>
                <a:gd name="T32" fmla="*/ 50 w 72"/>
                <a:gd name="T33" fmla="*/ 4 h 72"/>
                <a:gd name="T34" fmla="*/ 56 w 72"/>
                <a:gd name="T35" fmla="*/ 6 h 72"/>
                <a:gd name="T36" fmla="*/ 62 w 72"/>
                <a:gd name="T37" fmla="*/ 12 h 72"/>
                <a:gd name="T38" fmla="*/ 62 w 72"/>
                <a:gd name="T39" fmla="*/ 12 h 72"/>
                <a:gd name="T40" fmla="*/ 66 w 72"/>
                <a:gd name="T41" fmla="*/ 16 h 72"/>
                <a:gd name="T42" fmla="*/ 70 w 72"/>
                <a:gd name="T43" fmla="*/ 22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4"/>
                  </a:lnTo>
                  <a:lnTo>
                    <a:pt x="0" y="36"/>
                  </a:lnTo>
                  <a:lnTo>
                    <a:pt x="2" y="30"/>
                  </a:lnTo>
                  <a:lnTo>
                    <a:pt x="4" y="22"/>
                  </a:lnTo>
                  <a:lnTo>
                    <a:pt x="6" y="16"/>
                  </a:lnTo>
                  <a:lnTo>
                    <a:pt x="10" y="12"/>
                  </a:lnTo>
                  <a:lnTo>
                    <a:pt x="10" y="12"/>
                  </a:lnTo>
                  <a:lnTo>
                    <a:pt x="16" y="6"/>
                  </a:lnTo>
                  <a:lnTo>
                    <a:pt x="22" y="4"/>
                  </a:lnTo>
                  <a:lnTo>
                    <a:pt x="30" y="2"/>
                  </a:lnTo>
                  <a:lnTo>
                    <a:pt x="36" y="0"/>
                  </a:lnTo>
                  <a:lnTo>
                    <a:pt x="44" y="2"/>
                  </a:lnTo>
                  <a:lnTo>
                    <a:pt x="50" y="4"/>
                  </a:lnTo>
                  <a:lnTo>
                    <a:pt x="56" y="6"/>
                  </a:lnTo>
                  <a:lnTo>
                    <a:pt x="62" y="12"/>
                  </a:lnTo>
                  <a:lnTo>
                    <a:pt x="62" y="12"/>
                  </a:lnTo>
                  <a:lnTo>
                    <a:pt x="66" y="16"/>
                  </a:lnTo>
                  <a:lnTo>
                    <a:pt x="70" y="22"/>
                  </a:lnTo>
                  <a:lnTo>
                    <a:pt x="72" y="30"/>
                  </a:lnTo>
                  <a:lnTo>
                    <a:pt x="72" y="36"/>
                  </a:lnTo>
                  <a:lnTo>
                    <a:pt x="72" y="44"/>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75"/>
            <p:cNvSpPr>
              <a:spLocks/>
            </p:cNvSpPr>
            <p:nvPr/>
          </p:nvSpPr>
          <p:spPr bwMode="auto">
            <a:xfrm>
              <a:off x="19674620" y="102314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30"/>
                  </a:lnTo>
                  <a:lnTo>
                    <a:pt x="72" y="36"/>
                  </a:lnTo>
                  <a:lnTo>
                    <a:pt x="72" y="44"/>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76"/>
            <p:cNvSpPr>
              <a:spLocks/>
            </p:cNvSpPr>
            <p:nvPr/>
          </p:nvSpPr>
          <p:spPr bwMode="auto">
            <a:xfrm>
              <a:off x="19312670" y="1083468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28 w 72"/>
                <a:gd name="T27" fmla="*/ 0 h 72"/>
                <a:gd name="T28" fmla="*/ 36 w 72"/>
                <a:gd name="T29" fmla="*/ 0 h 72"/>
                <a:gd name="T30" fmla="*/ 42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68 w 72"/>
                <a:gd name="T43" fmla="*/ 22 h 72"/>
                <a:gd name="T44" fmla="*/ 70 w 72"/>
                <a:gd name="T45" fmla="*/ 30 h 72"/>
                <a:gd name="T46" fmla="*/ 72 w 72"/>
                <a:gd name="T47" fmla="*/ 36 h 72"/>
                <a:gd name="T48" fmla="*/ 70 w 72"/>
                <a:gd name="T49" fmla="*/ 44 h 72"/>
                <a:gd name="T50" fmla="*/ 68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2"/>
                  </a:lnTo>
                  <a:lnTo>
                    <a:pt x="6" y="16"/>
                  </a:lnTo>
                  <a:lnTo>
                    <a:pt x="10" y="10"/>
                  </a:lnTo>
                  <a:lnTo>
                    <a:pt x="10" y="10"/>
                  </a:lnTo>
                  <a:lnTo>
                    <a:pt x="16" y="6"/>
                  </a:lnTo>
                  <a:lnTo>
                    <a:pt x="22" y="2"/>
                  </a:lnTo>
                  <a:lnTo>
                    <a:pt x="28" y="0"/>
                  </a:lnTo>
                  <a:lnTo>
                    <a:pt x="36" y="0"/>
                  </a:lnTo>
                  <a:lnTo>
                    <a:pt x="42" y="0"/>
                  </a:lnTo>
                  <a:lnTo>
                    <a:pt x="50" y="2"/>
                  </a:lnTo>
                  <a:lnTo>
                    <a:pt x="56" y="6"/>
                  </a:lnTo>
                  <a:lnTo>
                    <a:pt x="62" y="10"/>
                  </a:lnTo>
                  <a:lnTo>
                    <a:pt x="62" y="10"/>
                  </a:lnTo>
                  <a:lnTo>
                    <a:pt x="66" y="16"/>
                  </a:lnTo>
                  <a:lnTo>
                    <a:pt x="68" y="22"/>
                  </a:lnTo>
                  <a:lnTo>
                    <a:pt x="70" y="30"/>
                  </a:lnTo>
                  <a:lnTo>
                    <a:pt x="72" y="36"/>
                  </a:lnTo>
                  <a:lnTo>
                    <a:pt x="70" y="44"/>
                  </a:lnTo>
                  <a:lnTo>
                    <a:pt x="68" y="50"/>
                  </a:lnTo>
                  <a:lnTo>
                    <a:pt x="66" y="56"/>
                  </a:lnTo>
                  <a:lnTo>
                    <a:pt x="62" y="62"/>
                  </a:lnTo>
                  <a:lnTo>
                    <a:pt x="62" y="62"/>
                  </a:lnTo>
                  <a:lnTo>
                    <a:pt x="56" y="66"/>
                  </a:lnTo>
                  <a:lnTo>
                    <a:pt x="50"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77"/>
            <p:cNvSpPr>
              <a:spLocks/>
            </p:cNvSpPr>
            <p:nvPr/>
          </p:nvSpPr>
          <p:spPr bwMode="auto">
            <a:xfrm>
              <a:off x="19433320" y="10714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6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48 w 72"/>
                <a:gd name="T33" fmla="*/ 4 h 72"/>
                <a:gd name="T34" fmla="*/ 56 w 72"/>
                <a:gd name="T35" fmla="*/ 6 h 72"/>
                <a:gd name="T36" fmla="*/ 60 w 72"/>
                <a:gd name="T37" fmla="*/ 12 h 72"/>
                <a:gd name="T38" fmla="*/ 60 w 72"/>
                <a:gd name="T39" fmla="*/ 12 h 72"/>
                <a:gd name="T40" fmla="*/ 66 w 72"/>
                <a:gd name="T41" fmla="*/ 16 h 72"/>
                <a:gd name="T42" fmla="*/ 68 w 72"/>
                <a:gd name="T43" fmla="*/ 24 h 72"/>
                <a:gd name="T44" fmla="*/ 70 w 72"/>
                <a:gd name="T45" fmla="*/ 30 h 72"/>
                <a:gd name="T46" fmla="*/ 72 w 72"/>
                <a:gd name="T47" fmla="*/ 36 h 72"/>
                <a:gd name="T48" fmla="*/ 70 w 72"/>
                <a:gd name="T49" fmla="*/ 44 h 72"/>
                <a:gd name="T50" fmla="*/ 68 w 72"/>
                <a:gd name="T51" fmla="*/ 50 h 72"/>
                <a:gd name="T52" fmla="*/ 66 w 72"/>
                <a:gd name="T53" fmla="*/ 56 h 72"/>
                <a:gd name="T54" fmla="*/ 60 w 72"/>
                <a:gd name="T55" fmla="*/ 62 h 72"/>
                <a:gd name="T56" fmla="*/ 60 w 72"/>
                <a:gd name="T57" fmla="*/ 62 h 72"/>
                <a:gd name="T58" fmla="*/ 56 w 72"/>
                <a:gd name="T59" fmla="*/ 66 h 72"/>
                <a:gd name="T60" fmla="*/ 48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6"/>
                  </a:lnTo>
                  <a:lnTo>
                    <a:pt x="10" y="12"/>
                  </a:lnTo>
                  <a:lnTo>
                    <a:pt x="10" y="12"/>
                  </a:lnTo>
                  <a:lnTo>
                    <a:pt x="16" y="6"/>
                  </a:lnTo>
                  <a:lnTo>
                    <a:pt x="22" y="4"/>
                  </a:lnTo>
                  <a:lnTo>
                    <a:pt x="28" y="2"/>
                  </a:lnTo>
                  <a:lnTo>
                    <a:pt x="36" y="0"/>
                  </a:lnTo>
                  <a:lnTo>
                    <a:pt x="42" y="2"/>
                  </a:lnTo>
                  <a:lnTo>
                    <a:pt x="48" y="4"/>
                  </a:lnTo>
                  <a:lnTo>
                    <a:pt x="56" y="6"/>
                  </a:lnTo>
                  <a:lnTo>
                    <a:pt x="60" y="12"/>
                  </a:lnTo>
                  <a:lnTo>
                    <a:pt x="60" y="12"/>
                  </a:lnTo>
                  <a:lnTo>
                    <a:pt x="66" y="16"/>
                  </a:lnTo>
                  <a:lnTo>
                    <a:pt x="68" y="24"/>
                  </a:lnTo>
                  <a:lnTo>
                    <a:pt x="70" y="30"/>
                  </a:lnTo>
                  <a:lnTo>
                    <a:pt x="72" y="36"/>
                  </a:lnTo>
                  <a:lnTo>
                    <a:pt x="70" y="44"/>
                  </a:lnTo>
                  <a:lnTo>
                    <a:pt x="68" y="50"/>
                  </a:lnTo>
                  <a:lnTo>
                    <a:pt x="66" y="56"/>
                  </a:lnTo>
                  <a:lnTo>
                    <a:pt x="60" y="62"/>
                  </a:lnTo>
                  <a:lnTo>
                    <a:pt x="60" y="62"/>
                  </a:lnTo>
                  <a:lnTo>
                    <a:pt x="56" y="66"/>
                  </a:lnTo>
                  <a:lnTo>
                    <a:pt x="48"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78"/>
            <p:cNvSpPr>
              <a:spLocks/>
            </p:cNvSpPr>
            <p:nvPr/>
          </p:nvSpPr>
          <p:spPr bwMode="auto">
            <a:xfrm>
              <a:off x="19553970" y="10593388"/>
              <a:ext cx="114300" cy="114300"/>
            </a:xfrm>
            <a:custGeom>
              <a:avLst/>
              <a:gdLst>
                <a:gd name="T0" fmla="*/ 12 w 72"/>
                <a:gd name="T1" fmla="*/ 60 h 72"/>
                <a:gd name="T2" fmla="*/ 12 w 72"/>
                <a:gd name="T3" fmla="*/ 60 h 72"/>
                <a:gd name="T4" fmla="*/ 6 w 72"/>
                <a:gd name="T5" fmla="*/ 56 h 72"/>
                <a:gd name="T6" fmla="*/ 4 w 72"/>
                <a:gd name="T7" fmla="*/ 48 h 72"/>
                <a:gd name="T8" fmla="*/ 2 w 72"/>
                <a:gd name="T9" fmla="*/ 42 h 72"/>
                <a:gd name="T10" fmla="*/ 0 w 72"/>
                <a:gd name="T11" fmla="*/ 36 h 72"/>
                <a:gd name="T12" fmla="*/ 2 w 72"/>
                <a:gd name="T13" fmla="*/ 28 h 72"/>
                <a:gd name="T14" fmla="*/ 4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48 h 72"/>
                <a:gd name="T52" fmla="*/ 66 w 72"/>
                <a:gd name="T53" fmla="*/ 56 h 72"/>
                <a:gd name="T54" fmla="*/ 62 w 72"/>
                <a:gd name="T55" fmla="*/ 60 h 72"/>
                <a:gd name="T56" fmla="*/ 62 w 72"/>
                <a:gd name="T57" fmla="*/ 60 h 72"/>
                <a:gd name="T58" fmla="*/ 56 w 72"/>
                <a:gd name="T59" fmla="*/ 66 h 72"/>
                <a:gd name="T60" fmla="*/ 50 w 72"/>
                <a:gd name="T61" fmla="*/ 68 h 72"/>
                <a:gd name="T62" fmla="*/ 44 w 72"/>
                <a:gd name="T63" fmla="*/ 70 h 72"/>
                <a:gd name="T64" fmla="*/ 36 w 72"/>
                <a:gd name="T65" fmla="*/ 72 h 72"/>
                <a:gd name="T66" fmla="*/ 30 w 72"/>
                <a:gd name="T67" fmla="*/ 70 h 72"/>
                <a:gd name="T68" fmla="*/ 22 w 72"/>
                <a:gd name="T69" fmla="*/ 68 h 72"/>
                <a:gd name="T70" fmla="*/ 16 w 72"/>
                <a:gd name="T71" fmla="*/ 66 h 72"/>
                <a:gd name="T72" fmla="*/ 12 w 72"/>
                <a:gd name="T73" fmla="*/ 60 h 72"/>
                <a:gd name="T74" fmla="*/ 12 w 72"/>
                <a:gd name="T7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0"/>
                  </a:moveTo>
                  <a:lnTo>
                    <a:pt x="12" y="60"/>
                  </a:lnTo>
                  <a:lnTo>
                    <a:pt x="6" y="56"/>
                  </a:lnTo>
                  <a:lnTo>
                    <a:pt x="4" y="48"/>
                  </a:lnTo>
                  <a:lnTo>
                    <a:pt x="2" y="42"/>
                  </a:lnTo>
                  <a:lnTo>
                    <a:pt x="0" y="36"/>
                  </a:lnTo>
                  <a:lnTo>
                    <a:pt x="2" y="28"/>
                  </a:lnTo>
                  <a:lnTo>
                    <a:pt x="4"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48"/>
                  </a:lnTo>
                  <a:lnTo>
                    <a:pt x="66" y="56"/>
                  </a:lnTo>
                  <a:lnTo>
                    <a:pt x="62" y="60"/>
                  </a:lnTo>
                  <a:lnTo>
                    <a:pt x="62" y="60"/>
                  </a:lnTo>
                  <a:lnTo>
                    <a:pt x="56" y="66"/>
                  </a:lnTo>
                  <a:lnTo>
                    <a:pt x="50" y="68"/>
                  </a:lnTo>
                  <a:lnTo>
                    <a:pt x="44" y="70"/>
                  </a:lnTo>
                  <a:lnTo>
                    <a:pt x="36" y="72"/>
                  </a:lnTo>
                  <a:lnTo>
                    <a:pt x="30" y="70"/>
                  </a:lnTo>
                  <a:lnTo>
                    <a:pt x="22" y="68"/>
                  </a:lnTo>
                  <a:lnTo>
                    <a:pt x="16" y="66"/>
                  </a:lnTo>
                  <a:lnTo>
                    <a:pt x="12" y="60"/>
                  </a:lnTo>
                  <a:lnTo>
                    <a:pt x="12" y="6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79"/>
            <p:cNvSpPr>
              <a:spLocks/>
            </p:cNvSpPr>
            <p:nvPr/>
          </p:nvSpPr>
          <p:spPr bwMode="auto">
            <a:xfrm>
              <a:off x="19674620" y="104727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2 h 72"/>
                <a:gd name="T10" fmla="*/ 0 w 72"/>
                <a:gd name="T11" fmla="*/ 36 h 72"/>
                <a:gd name="T12" fmla="*/ 0 w 72"/>
                <a:gd name="T13" fmla="*/ 28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2"/>
                  </a:lnTo>
                  <a:lnTo>
                    <a:pt x="0" y="36"/>
                  </a:lnTo>
                  <a:lnTo>
                    <a:pt x="0" y="28"/>
                  </a:lnTo>
                  <a:lnTo>
                    <a:pt x="2"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80"/>
            <p:cNvSpPr>
              <a:spLocks/>
            </p:cNvSpPr>
            <p:nvPr/>
          </p:nvSpPr>
          <p:spPr bwMode="auto">
            <a:xfrm>
              <a:off x="19795270" y="1035208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2 h 72"/>
                <a:gd name="T10" fmla="*/ 0 w 72"/>
                <a:gd name="T11" fmla="*/ 36 h 72"/>
                <a:gd name="T12" fmla="*/ 0 w 72"/>
                <a:gd name="T13" fmla="*/ 30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2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2"/>
                  </a:lnTo>
                  <a:lnTo>
                    <a:pt x="0" y="36"/>
                  </a:lnTo>
                  <a:lnTo>
                    <a:pt x="0" y="30"/>
                  </a:lnTo>
                  <a:lnTo>
                    <a:pt x="2" y="22"/>
                  </a:lnTo>
                  <a:lnTo>
                    <a:pt x="6" y="16"/>
                  </a:lnTo>
                  <a:lnTo>
                    <a:pt x="10" y="10"/>
                  </a:lnTo>
                  <a:lnTo>
                    <a:pt x="10" y="10"/>
                  </a:lnTo>
                  <a:lnTo>
                    <a:pt x="16" y="6"/>
                  </a:lnTo>
                  <a:lnTo>
                    <a:pt x="22" y="2"/>
                  </a:lnTo>
                  <a:lnTo>
                    <a:pt x="30" y="0"/>
                  </a:lnTo>
                  <a:lnTo>
                    <a:pt x="36" y="0"/>
                  </a:lnTo>
                  <a:lnTo>
                    <a:pt x="42" y="0"/>
                  </a:lnTo>
                  <a:lnTo>
                    <a:pt x="50" y="2"/>
                  </a:lnTo>
                  <a:lnTo>
                    <a:pt x="56" y="6"/>
                  </a:lnTo>
                  <a:lnTo>
                    <a:pt x="62" y="10"/>
                  </a:lnTo>
                  <a:lnTo>
                    <a:pt x="62" y="10"/>
                  </a:lnTo>
                  <a:lnTo>
                    <a:pt x="66" y="16"/>
                  </a:lnTo>
                  <a:lnTo>
                    <a:pt x="70" y="22"/>
                  </a:lnTo>
                  <a:lnTo>
                    <a:pt x="72" y="30"/>
                  </a:lnTo>
                  <a:lnTo>
                    <a:pt x="72" y="36"/>
                  </a:lnTo>
                  <a:lnTo>
                    <a:pt x="72" y="42"/>
                  </a:lnTo>
                  <a:lnTo>
                    <a:pt x="70" y="50"/>
                  </a:lnTo>
                  <a:lnTo>
                    <a:pt x="66" y="56"/>
                  </a:lnTo>
                  <a:lnTo>
                    <a:pt x="62" y="62"/>
                  </a:lnTo>
                  <a:lnTo>
                    <a:pt x="62" y="62"/>
                  </a:lnTo>
                  <a:lnTo>
                    <a:pt x="56" y="66"/>
                  </a:lnTo>
                  <a:lnTo>
                    <a:pt x="50" y="70"/>
                  </a:lnTo>
                  <a:lnTo>
                    <a:pt x="42"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81"/>
            <p:cNvSpPr>
              <a:spLocks/>
            </p:cNvSpPr>
            <p:nvPr/>
          </p:nvSpPr>
          <p:spPr bwMode="auto">
            <a:xfrm>
              <a:off x="19433320" y="10958513"/>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2 h 72"/>
                <a:gd name="T10" fmla="*/ 0 w 72"/>
                <a:gd name="T11" fmla="*/ 36 h 72"/>
                <a:gd name="T12" fmla="*/ 2 w 72"/>
                <a:gd name="T13" fmla="*/ 28 h 72"/>
                <a:gd name="T14" fmla="*/ 4 w 72"/>
                <a:gd name="T15" fmla="*/ 22 h 72"/>
                <a:gd name="T16" fmla="*/ 6 w 72"/>
                <a:gd name="T17" fmla="*/ 16 h 72"/>
                <a:gd name="T18" fmla="*/ 12 w 72"/>
                <a:gd name="T19" fmla="*/ 10 h 72"/>
                <a:gd name="T20" fmla="*/ 12 w 72"/>
                <a:gd name="T21" fmla="*/ 10 h 72"/>
                <a:gd name="T22" fmla="*/ 16 w 72"/>
                <a:gd name="T23" fmla="*/ 6 h 72"/>
                <a:gd name="T24" fmla="*/ 24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68 h 72"/>
                <a:gd name="T62" fmla="*/ 44 w 72"/>
                <a:gd name="T63" fmla="*/ 70 h 72"/>
                <a:gd name="T64" fmla="*/ 36 w 72"/>
                <a:gd name="T65" fmla="*/ 72 h 72"/>
                <a:gd name="T66" fmla="*/ 30 w 72"/>
                <a:gd name="T67" fmla="*/ 70 h 72"/>
                <a:gd name="T68" fmla="*/ 24 w 72"/>
                <a:gd name="T69" fmla="*/ 68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2"/>
                  </a:lnTo>
                  <a:lnTo>
                    <a:pt x="0" y="36"/>
                  </a:lnTo>
                  <a:lnTo>
                    <a:pt x="2" y="28"/>
                  </a:lnTo>
                  <a:lnTo>
                    <a:pt x="4" y="22"/>
                  </a:lnTo>
                  <a:lnTo>
                    <a:pt x="6" y="16"/>
                  </a:lnTo>
                  <a:lnTo>
                    <a:pt x="12" y="10"/>
                  </a:lnTo>
                  <a:lnTo>
                    <a:pt x="12" y="10"/>
                  </a:lnTo>
                  <a:lnTo>
                    <a:pt x="16" y="6"/>
                  </a:lnTo>
                  <a:lnTo>
                    <a:pt x="24"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68"/>
                  </a:lnTo>
                  <a:lnTo>
                    <a:pt x="44" y="70"/>
                  </a:lnTo>
                  <a:lnTo>
                    <a:pt x="36" y="72"/>
                  </a:lnTo>
                  <a:lnTo>
                    <a:pt x="30" y="70"/>
                  </a:lnTo>
                  <a:lnTo>
                    <a:pt x="24" y="68"/>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82"/>
            <p:cNvSpPr>
              <a:spLocks/>
            </p:cNvSpPr>
            <p:nvPr/>
          </p:nvSpPr>
          <p:spPr bwMode="auto">
            <a:xfrm>
              <a:off x="19553970" y="10837863"/>
              <a:ext cx="114300" cy="114300"/>
            </a:xfrm>
            <a:custGeom>
              <a:avLst/>
              <a:gdLst>
                <a:gd name="T0" fmla="*/ 10 w 72"/>
                <a:gd name="T1" fmla="*/ 62 h 72"/>
                <a:gd name="T2" fmla="*/ 10 w 72"/>
                <a:gd name="T3" fmla="*/ 62 h 72"/>
                <a:gd name="T4" fmla="*/ 6 w 72"/>
                <a:gd name="T5" fmla="*/ 56 h 72"/>
                <a:gd name="T6" fmla="*/ 4 w 72"/>
                <a:gd name="T7" fmla="*/ 50 h 72"/>
                <a:gd name="T8" fmla="*/ 2 w 72"/>
                <a:gd name="T9" fmla="*/ 42 h 72"/>
                <a:gd name="T10" fmla="*/ 0 w 72"/>
                <a:gd name="T11" fmla="*/ 36 h 72"/>
                <a:gd name="T12" fmla="*/ 2 w 72"/>
                <a:gd name="T13" fmla="*/ 28 h 72"/>
                <a:gd name="T14" fmla="*/ 4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4" y="50"/>
                  </a:lnTo>
                  <a:lnTo>
                    <a:pt x="2" y="42"/>
                  </a:lnTo>
                  <a:lnTo>
                    <a:pt x="0" y="36"/>
                  </a:lnTo>
                  <a:lnTo>
                    <a:pt x="2" y="28"/>
                  </a:lnTo>
                  <a:lnTo>
                    <a:pt x="4"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83"/>
            <p:cNvSpPr>
              <a:spLocks/>
            </p:cNvSpPr>
            <p:nvPr/>
          </p:nvSpPr>
          <p:spPr bwMode="auto">
            <a:xfrm>
              <a:off x="19677795" y="10714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6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50 w 72"/>
                <a:gd name="T33" fmla="*/ 4 h 72"/>
                <a:gd name="T34" fmla="*/ 56 w 72"/>
                <a:gd name="T35" fmla="*/ 6 h 72"/>
                <a:gd name="T36" fmla="*/ 62 w 72"/>
                <a:gd name="T37" fmla="*/ 12 h 72"/>
                <a:gd name="T38" fmla="*/ 62 w 72"/>
                <a:gd name="T39" fmla="*/ 12 h 72"/>
                <a:gd name="T40" fmla="*/ 66 w 72"/>
                <a:gd name="T41" fmla="*/ 16 h 72"/>
                <a:gd name="T42" fmla="*/ 70 w 72"/>
                <a:gd name="T43" fmla="*/ 24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6"/>
                  </a:lnTo>
                  <a:lnTo>
                    <a:pt x="10" y="12"/>
                  </a:lnTo>
                  <a:lnTo>
                    <a:pt x="10" y="12"/>
                  </a:lnTo>
                  <a:lnTo>
                    <a:pt x="16" y="6"/>
                  </a:lnTo>
                  <a:lnTo>
                    <a:pt x="22" y="4"/>
                  </a:lnTo>
                  <a:lnTo>
                    <a:pt x="28" y="2"/>
                  </a:lnTo>
                  <a:lnTo>
                    <a:pt x="36" y="0"/>
                  </a:lnTo>
                  <a:lnTo>
                    <a:pt x="42" y="2"/>
                  </a:lnTo>
                  <a:lnTo>
                    <a:pt x="50" y="4"/>
                  </a:lnTo>
                  <a:lnTo>
                    <a:pt x="56" y="6"/>
                  </a:lnTo>
                  <a:lnTo>
                    <a:pt x="62" y="12"/>
                  </a:lnTo>
                  <a:lnTo>
                    <a:pt x="62" y="12"/>
                  </a:lnTo>
                  <a:lnTo>
                    <a:pt x="66" y="16"/>
                  </a:lnTo>
                  <a:lnTo>
                    <a:pt x="70" y="24"/>
                  </a:lnTo>
                  <a:lnTo>
                    <a:pt x="72" y="30"/>
                  </a:lnTo>
                  <a:lnTo>
                    <a:pt x="72" y="36"/>
                  </a:lnTo>
                  <a:lnTo>
                    <a:pt x="72" y="44"/>
                  </a:lnTo>
                  <a:lnTo>
                    <a:pt x="70" y="50"/>
                  </a:lnTo>
                  <a:lnTo>
                    <a:pt x="66" y="56"/>
                  </a:lnTo>
                  <a:lnTo>
                    <a:pt x="62" y="62"/>
                  </a:lnTo>
                  <a:lnTo>
                    <a:pt x="62" y="62"/>
                  </a:lnTo>
                  <a:lnTo>
                    <a:pt x="56" y="66"/>
                  </a:lnTo>
                  <a:lnTo>
                    <a:pt x="50"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84"/>
            <p:cNvSpPr>
              <a:spLocks/>
            </p:cNvSpPr>
            <p:nvPr/>
          </p:nvSpPr>
          <p:spPr bwMode="auto">
            <a:xfrm>
              <a:off x="19798445" y="1059338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8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50 w 72"/>
                <a:gd name="T33" fmla="*/ 4 h 72"/>
                <a:gd name="T34" fmla="*/ 56 w 72"/>
                <a:gd name="T35" fmla="*/ 6 h 72"/>
                <a:gd name="T36" fmla="*/ 60 w 72"/>
                <a:gd name="T37" fmla="*/ 12 h 72"/>
                <a:gd name="T38" fmla="*/ 60 w 72"/>
                <a:gd name="T39" fmla="*/ 12 h 72"/>
                <a:gd name="T40" fmla="*/ 66 w 72"/>
                <a:gd name="T41" fmla="*/ 18 h 72"/>
                <a:gd name="T42" fmla="*/ 68 w 72"/>
                <a:gd name="T43" fmla="*/ 24 h 72"/>
                <a:gd name="T44" fmla="*/ 70 w 72"/>
                <a:gd name="T45" fmla="*/ 30 h 72"/>
                <a:gd name="T46" fmla="*/ 72 w 72"/>
                <a:gd name="T47" fmla="*/ 36 h 72"/>
                <a:gd name="T48" fmla="*/ 70 w 72"/>
                <a:gd name="T49" fmla="*/ 44 h 72"/>
                <a:gd name="T50" fmla="*/ 68 w 72"/>
                <a:gd name="T51" fmla="*/ 50 h 72"/>
                <a:gd name="T52" fmla="*/ 66 w 72"/>
                <a:gd name="T53" fmla="*/ 56 h 72"/>
                <a:gd name="T54" fmla="*/ 60 w 72"/>
                <a:gd name="T55" fmla="*/ 62 h 72"/>
                <a:gd name="T56" fmla="*/ 60 w 72"/>
                <a:gd name="T57" fmla="*/ 62 h 72"/>
                <a:gd name="T58" fmla="*/ 56 w 72"/>
                <a:gd name="T59" fmla="*/ 68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8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8"/>
                  </a:lnTo>
                  <a:lnTo>
                    <a:pt x="10" y="12"/>
                  </a:lnTo>
                  <a:lnTo>
                    <a:pt x="10" y="12"/>
                  </a:lnTo>
                  <a:lnTo>
                    <a:pt x="16" y="6"/>
                  </a:lnTo>
                  <a:lnTo>
                    <a:pt x="22" y="4"/>
                  </a:lnTo>
                  <a:lnTo>
                    <a:pt x="28" y="2"/>
                  </a:lnTo>
                  <a:lnTo>
                    <a:pt x="36" y="0"/>
                  </a:lnTo>
                  <a:lnTo>
                    <a:pt x="42" y="2"/>
                  </a:lnTo>
                  <a:lnTo>
                    <a:pt x="50" y="4"/>
                  </a:lnTo>
                  <a:lnTo>
                    <a:pt x="56" y="6"/>
                  </a:lnTo>
                  <a:lnTo>
                    <a:pt x="60" y="12"/>
                  </a:lnTo>
                  <a:lnTo>
                    <a:pt x="60" y="12"/>
                  </a:lnTo>
                  <a:lnTo>
                    <a:pt x="66" y="18"/>
                  </a:lnTo>
                  <a:lnTo>
                    <a:pt x="68" y="24"/>
                  </a:lnTo>
                  <a:lnTo>
                    <a:pt x="70" y="30"/>
                  </a:lnTo>
                  <a:lnTo>
                    <a:pt x="72" y="36"/>
                  </a:lnTo>
                  <a:lnTo>
                    <a:pt x="70" y="44"/>
                  </a:lnTo>
                  <a:lnTo>
                    <a:pt x="68" y="50"/>
                  </a:lnTo>
                  <a:lnTo>
                    <a:pt x="66" y="56"/>
                  </a:lnTo>
                  <a:lnTo>
                    <a:pt x="60" y="62"/>
                  </a:lnTo>
                  <a:lnTo>
                    <a:pt x="60" y="62"/>
                  </a:lnTo>
                  <a:lnTo>
                    <a:pt x="56" y="68"/>
                  </a:lnTo>
                  <a:lnTo>
                    <a:pt x="50" y="70"/>
                  </a:lnTo>
                  <a:lnTo>
                    <a:pt x="42" y="72"/>
                  </a:lnTo>
                  <a:lnTo>
                    <a:pt x="36" y="72"/>
                  </a:lnTo>
                  <a:lnTo>
                    <a:pt x="28" y="72"/>
                  </a:lnTo>
                  <a:lnTo>
                    <a:pt x="22" y="70"/>
                  </a:lnTo>
                  <a:lnTo>
                    <a:pt x="16" y="68"/>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85"/>
            <p:cNvSpPr>
              <a:spLocks/>
            </p:cNvSpPr>
            <p:nvPr/>
          </p:nvSpPr>
          <p:spPr bwMode="auto">
            <a:xfrm>
              <a:off x="19919095" y="10475913"/>
              <a:ext cx="114300" cy="114300"/>
            </a:xfrm>
            <a:custGeom>
              <a:avLst/>
              <a:gdLst>
                <a:gd name="T0" fmla="*/ 10 w 72"/>
                <a:gd name="T1" fmla="*/ 60 h 72"/>
                <a:gd name="T2" fmla="*/ 10 w 72"/>
                <a:gd name="T3" fmla="*/ 60 h 72"/>
                <a:gd name="T4" fmla="*/ 6 w 72"/>
                <a:gd name="T5" fmla="*/ 56 h 72"/>
                <a:gd name="T6" fmla="*/ 2 w 72"/>
                <a:gd name="T7" fmla="*/ 48 h 72"/>
                <a:gd name="T8" fmla="*/ 0 w 72"/>
                <a:gd name="T9" fmla="*/ 42 h 72"/>
                <a:gd name="T10" fmla="*/ 0 w 72"/>
                <a:gd name="T11" fmla="*/ 36 h 72"/>
                <a:gd name="T12" fmla="*/ 0 w 72"/>
                <a:gd name="T13" fmla="*/ 28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28 w 72"/>
                <a:gd name="T27" fmla="*/ 0 h 72"/>
                <a:gd name="T28" fmla="*/ 36 w 72"/>
                <a:gd name="T29" fmla="*/ 0 h 72"/>
                <a:gd name="T30" fmla="*/ 42 w 72"/>
                <a:gd name="T31" fmla="*/ 0 h 72"/>
                <a:gd name="T32" fmla="*/ 48 w 72"/>
                <a:gd name="T33" fmla="*/ 2 h 72"/>
                <a:gd name="T34" fmla="*/ 56 w 72"/>
                <a:gd name="T35" fmla="*/ 6 h 72"/>
                <a:gd name="T36" fmla="*/ 60 w 72"/>
                <a:gd name="T37" fmla="*/ 10 h 72"/>
                <a:gd name="T38" fmla="*/ 60 w 72"/>
                <a:gd name="T39" fmla="*/ 10 h 72"/>
                <a:gd name="T40" fmla="*/ 66 w 72"/>
                <a:gd name="T41" fmla="*/ 16 h 72"/>
                <a:gd name="T42" fmla="*/ 68 w 72"/>
                <a:gd name="T43" fmla="*/ 22 h 72"/>
                <a:gd name="T44" fmla="*/ 70 w 72"/>
                <a:gd name="T45" fmla="*/ 28 h 72"/>
                <a:gd name="T46" fmla="*/ 72 w 72"/>
                <a:gd name="T47" fmla="*/ 36 h 72"/>
                <a:gd name="T48" fmla="*/ 70 w 72"/>
                <a:gd name="T49" fmla="*/ 42 h 72"/>
                <a:gd name="T50" fmla="*/ 68 w 72"/>
                <a:gd name="T51" fmla="*/ 48 h 72"/>
                <a:gd name="T52" fmla="*/ 66 w 72"/>
                <a:gd name="T53" fmla="*/ 56 h 72"/>
                <a:gd name="T54" fmla="*/ 60 w 72"/>
                <a:gd name="T55" fmla="*/ 60 h 72"/>
                <a:gd name="T56" fmla="*/ 60 w 72"/>
                <a:gd name="T57" fmla="*/ 60 h 72"/>
                <a:gd name="T58" fmla="*/ 56 w 72"/>
                <a:gd name="T59" fmla="*/ 66 h 72"/>
                <a:gd name="T60" fmla="*/ 48 w 72"/>
                <a:gd name="T61" fmla="*/ 68 h 72"/>
                <a:gd name="T62" fmla="*/ 42 w 72"/>
                <a:gd name="T63" fmla="*/ 70 h 72"/>
                <a:gd name="T64" fmla="*/ 36 w 72"/>
                <a:gd name="T65" fmla="*/ 72 h 72"/>
                <a:gd name="T66" fmla="*/ 28 w 72"/>
                <a:gd name="T67" fmla="*/ 70 h 72"/>
                <a:gd name="T68" fmla="*/ 22 w 72"/>
                <a:gd name="T69" fmla="*/ 68 h 72"/>
                <a:gd name="T70" fmla="*/ 16 w 72"/>
                <a:gd name="T71" fmla="*/ 66 h 72"/>
                <a:gd name="T72" fmla="*/ 10 w 72"/>
                <a:gd name="T73" fmla="*/ 60 h 72"/>
                <a:gd name="T74" fmla="*/ 10 w 72"/>
                <a:gd name="T7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0"/>
                  </a:moveTo>
                  <a:lnTo>
                    <a:pt x="10" y="60"/>
                  </a:lnTo>
                  <a:lnTo>
                    <a:pt x="6" y="56"/>
                  </a:lnTo>
                  <a:lnTo>
                    <a:pt x="2" y="48"/>
                  </a:lnTo>
                  <a:lnTo>
                    <a:pt x="0" y="42"/>
                  </a:lnTo>
                  <a:lnTo>
                    <a:pt x="0" y="36"/>
                  </a:lnTo>
                  <a:lnTo>
                    <a:pt x="0" y="28"/>
                  </a:lnTo>
                  <a:lnTo>
                    <a:pt x="2" y="22"/>
                  </a:lnTo>
                  <a:lnTo>
                    <a:pt x="6" y="16"/>
                  </a:lnTo>
                  <a:lnTo>
                    <a:pt x="10" y="10"/>
                  </a:lnTo>
                  <a:lnTo>
                    <a:pt x="10" y="10"/>
                  </a:lnTo>
                  <a:lnTo>
                    <a:pt x="16" y="6"/>
                  </a:lnTo>
                  <a:lnTo>
                    <a:pt x="22" y="2"/>
                  </a:lnTo>
                  <a:lnTo>
                    <a:pt x="28" y="0"/>
                  </a:lnTo>
                  <a:lnTo>
                    <a:pt x="36" y="0"/>
                  </a:lnTo>
                  <a:lnTo>
                    <a:pt x="42" y="0"/>
                  </a:lnTo>
                  <a:lnTo>
                    <a:pt x="48" y="2"/>
                  </a:lnTo>
                  <a:lnTo>
                    <a:pt x="56" y="6"/>
                  </a:lnTo>
                  <a:lnTo>
                    <a:pt x="60" y="10"/>
                  </a:lnTo>
                  <a:lnTo>
                    <a:pt x="60" y="10"/>
                  </a:lnTo>
                  <a:lnTo>
                    <a:pt x="66" y="16"/>
                  </a:lnTo>
                  <a:lnTo>
                    <a:pt x="68" y="22"/>
                  </a:lnTo>
                  <a:lnTo>
                    <a:pt x="70" y="28"/>
                  </a:lnTo>
                  <a:lnTo>
                    <a:pt x="72" y="36"/>
                  </a:lnTo>
                  <a:lnTo>
                    <a:pt x="70" y="42"/>
                  </a:lnTo>
                  <a:lnTo>
                    <a:pt x="68" y="48"/>
                  </a:lnTo>
                  <a:lnTo>
                    <a:pt x="66" y="56"/>
                  </a:lnTo>
                  <a:lnTo>
                    <a:pt x="60" y="60"/>
                  </a:lnTo>
                  <a:lnTo>
                    <a:pt x="60" y="60"/>
                  </a:lnTo>
                  <a:lnTo>
                    <a:pt x="56" y="66"/>
                  </a:lnTo>
                  <a:lnTo>
                    <a:pt x="48" y="68"/>
                  </a:lnTo>
                  <a:lnTo>
                    <a:pt x="42" y="70"/>
                  </a:lnTo>
                  <a:lnTo>
                    <a:pt x="36" y="72"/>
                  </a:lnTo>
                  <a:lnTo>
                    <a:pt x="28" y="70"/>
                  </a:lnTo>
                  <a:lnTo>
                    <a:pt x="22" y="68"/>
                  </a:lnTo>
                  <a:lnTo>
                    <a:pt x="16" y="66"/>
                  </a:lnTo>
                  <a:lnTo>
                    <a:pt x="10" y="60"/>
                  </a:lnTo>
                  <a:lnTo>
                    <a:pt x="10" y="6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86"/>
            <p:cNvSpPr>
              <a:spLocks/>
            </p:cNvSpPr>
            <p:nvPr/>
          </p:nvSpPr>
          <p:spPr bwMode="auto">
            <a:xfrm>
              <a:off x="19919095" y="10714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6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48 w 72"/>
                <a:gd name="T33" fmla="*/ 4 h 72"/>
                <a:gd name="T34" fmla="*/ 56 w 72"/>
                <a:gd name="T35" fmla="*/ 6 h 72"/>
                <a:gd name="T36" fmla="*/ 60 w 72"/>
                <a:gd name="T37" fmla="*/ 12 h 72"/>
                <a:gd name="T38" fmla="*/ 60 w 72"/>
                <a:gd name="T39" fmla="*/ 12 h 72"/>
                <a:gd name="T40" fmla="*/ 66 w 72"/>
                <a:gd name="T41" fmla="*/ 16 h 72"/>
                <a:gd name="T42" fmla="*/ 68 w 72"/>
                <a:gd name="T43" fmla="*/ 24 h 72"/>
                <a:gd name="T44" fmla="*/ 70 w 72"/>
                <a:gd name="T45" fmla="*/ 30 h 72"/>
                <a:gd name="T46" fmla="*/ 72 w 72"/>
                <a:gd name="T47" fmla="*/ 36 h 72"/>
                <a:gd name="T48" fmla="*/ 70 w 72"/>
                <a:gd name="T49" fmla="*/ 44 h 72"/>
                <a:gd name="T50" fmla="*/ 68 w 72"/>
                <a:gd name="T51" fmla="*/ 50 h 72"/>
                <a:gd name="T52" fmla="*/ 66 w 72"/>
                <a:gd name="T53" fmla="*/ 56 h 72"/>
                <a:gd name="T54" fmla="*/ 60 w 72"/>
                <a:gd name="T55" fmla="*/ 62 h 72"/>
                <a:gd name="T56" fmla="*/ 60 w 72"/>
                <a:gd name="T57" fmla="*/ 62 h 72"/>
                <a:gd name="T58" fmla="*/ 56 w 72"/>
                <a:gd name="T59" fmla="*/ 66 h 72"/>
                <a:gd name="T60" fmla="*/ 48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6"/>
                  </a:lnTo>
                  <a:lnTo>
                    <a:pt x="10" y="12"/>
                  </a:lnTo>
                  <a:lnTo>
                    <a:pt x="10" y="12"/>
                  </a:lnTo>
                  <a:lnTo>
                    <a:pt x="16" y="6"/>
                  </a:lnTo>
                  <a:lnTo>
                    <a:pt x="22" y="4"/>
                  </a:lnTo>
                  <a:lnTo>
                    <a:pt x="28" y="2"/>
                  </a:lnTo>
                  <a:lnTo>
                    <a:pt x="36" y="0"/>
                  </a:lnTo>
                  <a:lnTo>
                    <a:pt x="42" y="2"/>
                  </a:lnTo>
                  <a:lnTo>
                    <a:pt x="48" y="4"/>
                  </a:lnTo>
                  <a:lnTo>
                    <a:pt x="56" y="6"/>
                  </a:lnTo>
                  <a:lnTo>
                    <a:pt x="60" y="12"/>
                  </a:lnTo>
                  <a:lnTo>
                    <a:pt x="60" y="12"/>
                  </a:lnTo>
                  <a:lnTo>
                    <a:pt x="66" y="16"/>
                  </a:lnTo>
                  <a:lnTo>
                    <a:pt x="68" y="24"/>
                  </a:lnTo>
                  <a:lnTo>
                    <a:pt x="70" y="30"/>
                  </a:lnTo>
                  <a:lnTo>
                    <a:pt x="72" y="36"/>
                  </a:lnTo>
                  <a:lnTo>
                    <a:pt x="70" y="44"/>
                  </a:lnTo>
                  <a:lnTo>
                    <a:pt x="68" y="50"/>
                  </a:lnTo>
                  <a:lnTo>
                    <a:pt x="66" y="56"/>
                  </a:lnTo>
                  <a:lnTo>
                    <a:pt x="60" y="62"/>
                  </a:lnTo>
                  <a:lnTo>
                    <a:pt x="60" y="62"/>
                  </a:lnTo>
                  <a:lnTo>
                    <a:pt x="56" y="66"/>
                  </a:lnTo>
                  <a:lnTo>
                    <a:pt x="48"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87"/>
            <p:cNvSpPr>
              <a:spLocks/>
            </p:cNvSpPr>
            <p:nvPr/>
          </p:nvSpPr>
          <p:spPr bwMode="auto">
            <a:xfrm>
              <a:off x="20036570" y="10593388"/>
              <a:ext cx="117475" cy="117475"/>
            </a:xfrm>
            <a:custGeom>
              <a:avLst/>
              <a:gdLst>
                <a:gd name="T0" fmla="*/ 12 w 74"/>
                <a:gd name="T1" fmla="*/ 62 h 74"/>
                <a:gd name="T2" fmla="*/ 12 w 74"/>
                <a:gd name="T3" fmla="*/ 62 h 74"/>
                <a:gd name="T4" fmla="*/ 6 w 74"/>
                <a:gd name="T5" fmla="*/ 56 h 74"/>
                <a:gd name="T6" fmla="*/ 4 w 74"/>
                <a:gd name="T7" fmla="*/ 50 h 74"/>
                <a:gd name="T8" fmla="*/ 2 w 74"/>
                <a:gd name="T9" fmla="*/ 44 h 74"/>
                <a:gd name="T10" fmla="*/ 0 w 74"/>
                <a:gd name="T11" fmla="*/ 36 h 74"/>
                <a:gd name="T12" fmla="*/ 2 w 74"/>
                <a:gd name="T13" fmla="*/ 30 h 74"/>
                <a:gd name="T14" fmla="*/ 4 w 74"/>
                <a:gd name="T15" fmla="*/ 24 h 74"/>
                <a:gd name="T16" fmla="*/ 6 w 74"/>
                <a:gd name="T17" fmla="*/ 18 h 74"/>
                <a:gd name="T18" fmla="*/ 12 w 74"/>
                <a:gd name="T19" fmla="*/ 12 h 74"/>
                <a:gd name="T20" fmla="*/ 12 w 74"/>
                <a:gd name="T21" fmla="*/ 12 h 74"/>
                <a:gd name="T22" fmla="*/ 18 w 74"/>
                <a:gd name="T23" fmla="*/ 6 h 74"/>
                <a:gd name="T24" fmla="*/ 24 w 74"/>
                <a:gd name="T25" fmla="*/ 4 h 74"/>
                <a:gd name="T26" fmla="*/ 30 w 74"/>
                <a:gd name="T27" fmla="*/ 2 h 74"/>
                <a:gd name="T28" fmla="*/ 36 w 74"/>
                <a:gd name="T29" fmla="*/ 0 h 74"/>
                <a:gd name="T30" fmla="*/ 44 w 74"/>
                <a:gd name="T31" fmla="*/ 2 h 74"/>
                <a:gd name="T32" fmla="*/ 50 w 74"/>
                <a:gd name="T33" fmla="*/ 4 h 74"/>
                <a:gd name="T34" fmla="*/ 56 w 74"/>
                <a:gd name="T35" fmla="*/ 6 h 74"/>
                <a:gd name="T36" fmla="*/ 62 w 74"/>
                <a:gd name="T37" fmla="*/ 12 h 74"/>
                <a:gd name="T38" fmla="*/ 62 w 74"/>
                <a:gd name="T39" fmla="*/ 12 h 74"/>
                <a:gd name="T40" fmla="*/ 68 w 74"/>
                <a:gd name="T41" fmla="*/ 18 h 74"/>
                <a:gd name="T42" fmla="*/ 70 w 74"/>
                <a:gd name="T43" fmla="*/ 24 h 74"/>
                <a:gd name="T44" fmla="*/ 72 w 74"/>
                <a:gd name="T45" fmla="*/ 30 h 74"/>
                <a:gd name="T46" fmla="*/ 74 w 74"/>
                <a:gd name="T47" fmla="*/ 36 h 74"/>
                <a:gd name="T48" fmla="*/ 72 w 74"/>
                <a:gd name="T49" fmla="*/ 44 h 74"/>
                <a:gd name="T50" fmla="*/ 70 w 74"/>
                <a:gd name="T51" fmla="*/ 50 h 74"/>
                <a:gd name="T52" fmla="*/ 68 w 74"/>
                <a:gd name="T53" fmla="*/ 56 h 74"/>
                <a:gd name="T54" fmla="*/ 62 w 74"/>
                <a:gd name="T55" fmla="*/ 62 h 74"/>
                <a:gd name="T56" fmla="*/ 62 w 74"/>
                <a:gd name="T57" fmla="*/ 62 h 74"/>
                <a:gd name="T58" fmla="*/ 56 w 74"/>
                <a:gd name="T59" fmla="*/ 68 h 74"/>
                <a:gd name="T60" fmla="*/ 50 w 74"/>
                <a:gd name="T61" fmla="*/ 70 h 74"/>
                <a:gd name="T62" fmla="*/ 44 w 74"/>
                <a:gd name="T63" fmla="*/ 72 h 74"/>
                <a:gd name="T64" fmla="*/ 36 w 74"/>
                <a:gd name="T65" fmla="*/ 74 h 74"/>
                <a:gd name="T66" fmla="*/ 30 w 74"/>
                <a:gd name="T67" fmla="*/ 72 h 74"/>
                <a:gd name="T68" fmla="*/ 24 w 74"/>
                <a:gd name="T69" fmla="*/ 70 h 74"/>
                <a:gd name="T70" fmla="*/ 18 w 74"/>
                <a:gd name="T71" fmla="*/ 68 h 74"/>
                <a:gd name="T72" fmla="*/ 12 w 74"/>
                <a:gd name="T73"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74">
                  <a:moveTo>
                    <a:pt x="12" y="62"/>
                  </a:moveTo>
                  <a:lnTo>
                    <a:pt x="12" y="62"/>
                  </a:lnTo>
                  <a:lnTo>
                    <a:pt x="6" y="56"/>
                  </a:lnTo>
                  <a:lnTo>
                    <a:pt x="4" y="50"/>
                  </a:lnTo>
                  <a:lnTo>
                    <a:pt x="2" y="44"/>
                  </a:lnTo>
                  <a:lnTo>
                    <a:pt x="0" y="36"/>
                  </a:lnTo>
                  <a:lnTo>
                    <a:pt x="2" y="30"/>
                  </a:lnTo>
                  <a:lnTo>
                    <a:pt x="4" y="24"/>
                  </a:lnTo>
                  <a:lnTo>
                    <a:pt x="6" y="18"/>
                  </a:lnTo>
                  <a:lnTo>
                    <a:pt x="12" y="12"/>
                  </a:lnTo>
                  <a:lnTo>
                    <a:pt x="12" y="12"/>
                  </a:lnTo>
                  <a:lnTo>
                    <a:pt x="18" y="6"/>
                  </a:lnTo>
                  <a:lnTo>
                    <a:pt x="24" y="4"/>
                  </a:lnTo>
                  <a:lnTo>
                    <a:pt x="30" y="2"/>
                  </a:lnTo>
                  <a:lnTo>
                    <a:pt x="36" y="0"/>
                  </a:lnTo>
                  <a:lnTo>
                    <a:pt x="44" y="2"/>
                  </a:lnTo>
                  <a:lnTo>
                    <a:pt x="50" y="4"/>
                  </a:lnTo>
                  <a:lnTo>
                    <a:pt x="56" y="6"/>
                  </a:lnTo>
                  <a:lnTo>
                    <a:pt x="62" y="12"/>
                  </a:lnTo>
                  <a:lnTo>
                    <a:pt x="62" y="12"/>
                  </a:lnTo>
                  <a:lnTo>
                    <a:pt x="68" y="18"/>
                  </a:lnTo>
                  <a:lnTo>
                    <a:pt x="70" y="24"/>
                  </a:lnTo>
                  <a:lnTo>
                    <a:pt x="72" y="30"/>
                  </a:lnTo>
                  <a:lnTo>
                    <a:pt x="74" y="36"/>
                  </a:lnTo>
                  <a:lnTo>
                    <a:pt x="72" y="44"/>
                  </a:lnTo>
                  <a:lnTo>
                    <a:pt x="70" y="50"/>
                  </a:lnTo>
                  <a:lnTo>
                    <a:pt x="68" y="56"/>
                  </a:lnTo>
                  <a:lnTo>
                    <a:pt x="62" y="62"/>
                  </a:lnTo>
                  <a:lnTo>
                    <a:pt x="62" y="62"/>
                  </a:lnTo>
                  <a:lnTo>
                    <a:pt x="56" y="68"/>
                  </a:lnTo>
                  <a:lnTo>
                    <a:pt x="50" y="70"/>
                  </a:lnTo>
                  <a:lnTo>
                    <a:pt x="44" y="72"/>
                  </a:lnTo>
                  <a:lnTo>
                    <a:pt x="36" y="74"/>
                  </a:lnTo>
                  <a:lnTo>
                    <a:pt x="30" y="72"/>
                  </a:lnTo>
                  <a:lnTo>
                    <a:pt x="24" y="70"/>
                  </a:lnTo>
                  <a:lnTo>
                    <a:pt x="18" y="68"/>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88"/>
            <p:cNvSpPr>
              <a:spLocks/>
            </p:cNvSpPr>
            <p:nvPr/>
          </p:nvSpPr>
          <p:spPr bwMode="auto">
            <a:xfrm>
              <a:off x="20036570" y="10593388"/>
              <a:ext cx="117475" cy="117475"/>
            </a:xfrm>
            <a:custGeom>
              <a:avLst/>
              <a:gdLst>
                <a:gd name="T0" fmla="*/ 12 w 74"/>
                <a:gd name="T1" fmla="*/ 62 h 74"/>
                <a:gd name="T2" fmla="*/ 12 w 74"/>
                <a:gd name="T3" fmla="*/ 62 h 74"/>
                <a:gd name="T4" fmla="*/ 6 w 74"/>
                <a:gd name="T5" fmla="*/ 56 h 74"/>
                <a:gd name="T6" fmla="*/ 4 w 74"/>
                <a:gd name="T7" fmla="*/ 50 h 74"/>
                <a:gd name="T8" fmla="*/ 2 w 74"/>
                <a:gd name="T9" fmla="*/ 44 h 74"/>
                <a:gd name="T10" fmla="*/ 0 w 74"/>
                <a:gd name="T11" fmla="*/ 36 h 74"/>
                <a:gd name="T12" fmla="*/ 2 w 74"/>
                <a:gd name="T13" fmla="*/ 30 h 74"/>
                <a:gd name="T14" fmla="*/ 4 w 74"/>
                <a:gd name="T15" fmla="*/ 24 h 74"/>
                <a:gd name="T16" fmla="*/ 6 w 74"/>
                <a:gd name="T17" fmla="*/ 18 h 74"/>
                <a:gd name="T18" fmla="*/ 12 w 74"/>
                <a:gd name="T19" fmla="*/ 12 h 74"/>
                <a:gd name="T20" fmla="*/ 12 w 74"/>
                <a:gd name="T21" fmla="*/ 12 h 74"/>
                <a:gd name="T22" fmla="*/ 18 w 74"/>
                <a:gd name="T23" fmla="*/ 6 h 74"/>
                <a:gd name="T24" fmla="*/ 24 w 74"/>
                <a:gd name="T25" fmla="*/ 4 h 74"/>
                <a:gd name="T26" fmla="*/ 30 w 74"/>
                <a:gd name="T27" fmla="*/ 2 h 74"/>
                <a:gd name="T28" fmla="*/ 36 w 74"/>
                <a:gd name="T29" fmla="*/ 0 h 74"/>
                <a:gd name="T30" fmla="*/ 44 w 74"/>
                <a:gd name="T31" fmla="*/ 2 h 74"/>
                <a:gd name="T32" fmla="*/ 50 w 74"/>
                <a:gd name="T33" fmla="*/ 4 h 74"/>
                <a:gd name="T34" fmla="*/ 56 w 74"/>
                <a:gd name="T35" fmla="*/ 6 h 74"/>
                <a:gd name="T36" fmla="*/ 62 w 74"/>
                <a:gd name="T37" fmla="*/ 12 h 74"/>
                <a:gd name="T38" fmla="*/ 62 w 74"/>
                <a:gd name="T39" fmla="*/ 12 h 74"/>
                <a:gd name="T40" fmla="*/ 68 w 74"/>
                <a:gd name="T41" fmla="*/ 18 h 74"/>
                <a:gd name="T42" fmla="*/ 70 w 74"/>
                <a:gd name="T43" fmla="*/ 24 h 74"/>
                <a:gd name="T44" fmla="*/ 72 w 74"/>
                <a:gd name="T45" fmla="*/ 30 h 74"/>
                <a:gd name="T46" fmla="*/ 74 w 74"/>
                <a:gd name="T47" fmla="*/ 36 h 74"/>
                <a:gd name="T48" fmla="*/ 72 w 74"/>
                <a:gd name="T49" fmla="*/ 44 h 74"/>
                <a:gd name="T50" fmla="*/ 70 w 74"/>
                <a:gd name="T51" fmla="*/ 50 h 74"/>
                <a:gd name="T52" fmla="*/ 68 w 74"/>
                <a:gd name="T53" fmla="*/ 56 h 74"/>
                <a:gd name="T54" fmla="*/ 62 w 74"/>
                <a:gd name="T55" fmla="*/ 62 h 74"/>
                <a:gd name="T56" fmla="*/ 62 w 74"/>
                <a:gd name="T57" fmla="*/ 62 h 74"/>
                <a:gd name="T58" fmla="*/ 56 w 74"/>
                <a:gd name="T59" fmla="*/ 68 h 74"/>
                <a:gd name="T60" fmla="*/ 50 w 74"/>
                <a:gd name="T61" fmla="*/ 70 h 74"/>
                <a:gd name="T62" fmla="*/ 44 w 74"/>
                <a:gd name="T63" fmla="*/ 72 h 74"/>
                <a:gd name="T64" fmla="*/ 36 w 74"/>
                <a:gd name="T65" fmla="*/ 74 h 74"/>
                <a:gd name="T66" fmla="*/ 30 w 74"/>
                <a:gd name="T67" fmla="*/ 72 h 74"/>
                <a:gd name="T68" fmla="*/ 24 w 74"/>
                <a:gd name="T69" fmla="*/ 70 h 74"/>
                <a:gd name="T70" fmla="*/ 18 w 74"/>
                <a:gd name="T71" fmla="*/ 68 h 74"/>
                <a:gd name="T72" fmla="*/ 12 w 74"/>
                <a:gd name="T73"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74">
                  <a:moveTo>
                    <a:pt x="12" y="62"/>
                  </a:moveTo>
                  <a:lnTo>
                    <a:pt x="12" y="62"/>
                  </a:lnTo>
                  <a:lnTo>
                    <a:pt x="6" y="56"/>
                  </a:lnTo>
                  <a:lnTo>
                    <a:pt x="4" y="50"/>
                  </a:lnTo>
                  <a:lnTo>
                    <a:pt x="2" y="44"/>
                  </a:lnTo>
                  <a:lnTo>
                    <a:pt x="0" y="36"/>
                  </a:lnTo>
                  <a:lnTo>
                    <a:pt x="2" y="30"/>
                  </a:lnTo>
                  <a:lnTo>
                    <a:pt x="4" y="24"/>
                  </a:lnTo>
                  <a:lnTo>
                    <a:pt x="6" y="18"/>
                  </a:lnTo>
                  <a:lnTo>
                    <a:pt x="12" y="12"/>
                  </a:lnTo>
                  <a:lnTo>
                    <a:pt x="12" y="12"/>
                  </a:lnTo>
                  <a:lnTo>
                    <a:pt x="18" y="6"/>
                  </a:lnTo>
                  <a:lnTo>
                    <a:pt x="24" y="4"/>
                  </a:lnTo>
                  <a:lnTo>
                    <a:pt x="30" y="2"/>
                  </a:lnTo>
                  <a:lnTo>
                    <a:pt x="36" y="0"/>
                  </a:lnTo>
                  <a:lnTo>
                    <a:pt x="44" y="2"/>
                  </a:lnTo>
                  <a:lnTo>
                    <a:pt x="50" y="4"/>
                  </a:lnTo>
                  <a:lnTo>
                    <a:pt x="56" y="6"/>
                  </a:lnTo>
                  <a:lnTo>
                    <a:pt x="62" y="12"/>
                  </a:lnTo>
                  <a:lnTo>
                    <a:pt x="62" y="12"/>
                  </a:lnTo>
                  <a:lnTo>
                    <a:pt x="68" y="18"/>
                  </a:lnTo>
                  <a:lnTo>
                    <a:pt x="70" y="24"/>
                  </a:lnTo>
                  <a:lnTo>
                    <a:pt x="72" y="30"/>
                  </a:lnTo>
                  <a:lnTo>
                    <a:pt x="74" y="36"/>
                  </a:lnTo>
                  <a:lnTo>
                    <a:pt x="72" y="44"/>
                  </a:lnTo>
                  <a:lnTo>
                    <a:pt x="70" y="50"/>
                  </a:lnTo>
                  <a:lnTo>
                    <a:pt x="68" y="56"/>
                  </a:lnTo>
                  <a:lnTo>
                    <a:pt x="62" y="62"/>
                  </a:lnTo>
                  <a:lnTo>
                    <a:pt x="62" y="62"/>
                  </a:lnTo>
                  <a:lnTo>
                    <a:pt x="56" y="68"/>
                  </a:lnTo>
                  <a:lnTo>
                    <a:pt x="50" y="70"/>
                  </a:lnTo>
                  <a:lnTo>
                    <a:pt x="44" y="72"/>
                  </a:lnTo>
                  <a:lnTo>
                    <a:pt x="36" y="74"/>
                  </a:lnTo>
                  <a:lnTo>
                    <a:pt x="30" y="72"/>
                  </a:lnTo>
                  <a:lnTo>
                    <a:pt x="24" y="70"/>
                  </a:lnTo>
                  <a:lnTo>
                    <a:pt x="18" y="68"/>
                  </a:lnTo>
                  <a:lnTo>
                    <a:pt x="12" y="62"/>
                  </a:lnTo>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89"/>
            <p:cNvSpPr>
              <a:spLocks/>
            </p:cNvSpPr>
            <p:nvPr/>
          </p:nvSpPr>
          <p:spPr bwMode="auto">
            <a:xfrm>
              <a:off x="19801620" y="10107613"/>
              <a:ext cx="114300" cy="114300"/>
            </a:xfrm>
            <a:custGeom>
              <a:avLst/>
              <a:gdLst>
                <a:gd name="T0" fmla="*/ 10 w 72"/>
                <a:gd name="T1" fmla="*/ 60 h 72"/>
                <a:gd name="T2" fmla="*/ 10 w 72"/>
                <a:gd name="T3" fmla="*/ 60 h 72"/>
                <a:gd name="T4" fmla="*/ 4 w 72"/>
                <a:gd name="T5" fmla="*/ 56 h 72"/>
                <a:gd name="T6" fmla="*/ 2 w 72"/>
                <a:gd name="T7" fmla="*/ 48 h 72"/>
                <a:gd name="T8" fmla="*/ 0 w 72"/>
                <a:gd name="T9" fmla="*/ 42 h 72"/>
                <a:gd name="T10" fmla="*/ 0 w 72"/>
                <a:gd name="T11" fmla="*/ 36 h 72"/>
                <a:gd name="T12" fmla="*/ 0 w 72"/>
                <a:gd name="T13" fmla="*/ 28 h 72"/>
                <a:gd name="T14" fmla="*/ 2 w 72"/>
                <a:gd name="T15" fmla="*/ 22 h 72"/>
                <a:gd name="T16" fmla="*/ 4 w 72"/>
                <a:gd name="T17" fmla="*/ 16 h 72"/>
                <a:gd name="T18" fmla="*/ 10 w 72"/>
                <a:gd name="T19" fmla="*/ 10 h 72"/>
                <a:gd name="T20" fmla="*/ 10 w 72"/>
                <a:gd name="T21" fmla="*/ 10 h 72"/>
                <a:gd name="T22" fmla="*/ 16 w 72"/>
                <a:gd name="T23" fmla="*/ 6 h 72"/>
                <a:gd name="T24" fmla="*/ 22 w 72"/>
                <a:gd name="T25" fmla="*/ 2 h 72"/>
                <a:gd name="T26" fmla="*/ 28 w 72"/>
                <a:gd name="T27" fmla="*/ 0 h 72"/>
                <a:gd name="T28" fmla="*/ 36 w 72"/>
                <a:gd name="T29" fmla="*/ 0 h 72"/>
                <a:gd name="T30" fmla="*/ 42 w 72"/>
                <a:gd name="T31" fmla="*/ 0 h 72"/>
                <a:gd name="T32" fmla="*/ 48 w 72"/>
                <a:gd name="T33" fmla="*/ 2 h 72"/>
                <a:gd name="T34" fmla="*/ 54 w 72"/>
                <a:gd name="T35" fmla="*/ 6 h 72"/>
                <a:gd name="T36" fmla="*/ 60 w 72"/>
                <a:gd name="T37" fmla="*/ 10 h 72"/>
                <a:gd name="T38" fmla="*/ 60 w 72"/>
                <a:gd name="T39" fmla="*/ 10 h 72"/>
                <a:gd name="T40" fmla="*/ 66 w 72"/>
                <a:gd name="T41" fmla="*/ 16 h 72"/>
                <a:gd name="T42" fmla="*/ 68 w 72"/>
                <a:gd name="T43" fmla="*/ 22 h 72"/>
                <a:gd name="T44" fmla="*/ 70 w 72"/>
                <a:gd name="T45" fmla="*/ 28 h 72"/>
                <a:gd name="T46" fmla="*/ 72 w 72"/>
                <a:gd name="T47" fmla="*/ 36 h 72"/>
                <a:gd name="T48" fmla="*/ 70 w 72"/>
                <a:gd name="T49" fmla="*/ 42 h 72"/>
                <a:gd name="T50" fmla="*/ 68 w 72"/>
                <a:gd name="T51" fmla="*/ 48 h 72"/>
                <a:gd name="T52" fmla="*/ 66 w 72"/>
                <a:gd name="T53" fmla="*/ 56 h 72"/>
                <a:gd name="T54" fmla="*/ 60 w 72"/>
                <a:gd name="T55" fmla="*/ 60 h 72"/>
                <a:gd name="T56" fmla="*/ 60 w 72"/>
                <a:gd name="T57" fmla="*/ 60 h 72"/>
                <a:gd name="T58" fmla="*/ 54 w 72"/>
                <a:gd name="T59" fmla="*/ 66 h 72"/>
                <a:gd name="T60" fmla="*/ 48 w 72"/>
                <a:gd name="T61" fmla="*/ 68 h 72"/>
                <a:gd name="T62" fmla="*/ 42 w 72"/>
                <a:gd name="T63" fmla="*/ 70 h 72"/>
                <a:gd name="T64" fmla="*/ 36 w 72"/>
                <a:gd name="T65" fmla="*/ 72 h 72"/>
                <a:gd name="T66" fmla="*/ 28 w 72"/>
                <a:gd name="T67" fmla="*/ 70 h 72"/>
                <a:gd name="T68" fmla="*/ 22 w 72"/>
                <a:gd name="T69" fmla="*/ 68 h 72"/>
                <a:gd name="T70" fmla="*/ 16 w 72"/>
                <a:gd name="T71" fmla="*/ 66 h 72"/>
                <a:gd name="T72" fmla="*/ 10 w 72"/>
                <a:gd name="T73" fmla="*/ 60 h 72"/>
                <a:gd name="T74" fmla="*/ 10 w 72"/>
                <a:gd name="T7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0"/>
                  </a:moveTo>
                  <a:lnTo>
                    <a:pt x="10" y="60"/>
                  </a:lnTo>
                  <a:lnTo>
                    <a:pt x="4" y="56"/>
                  </a:lnTo>
                  <a:lnTo>
                    <a:pt x="2" y="48"/>
                  </a:lnTo>
                  <a:lnTo>
                    <a:pt x="0" y="42"/>
                  </a:lnTo>
                  <a:lnTo>
                    <a:pt x="0" y="36"/>
                  </a:lnTo>
                  <a:lnTo>
                    <a:pt x="0" y="28"/>
                  </a:lnTo>
                  <a:lnTo>
                    <a:pt x="2" y="22"/>
                  </a:lnTo>
                  <a:lnTo>
                    <a:pt x="4" y="16"/>
                  </a:lnTo>
                  <a:lnTo>
                    <a:pt x="10" y="10"/>
                  </a:lnTo>
                  <a:lnTo>
                    <a:pt x="10" y="10"/>
                  </a:lnTo>
                  <a:lnTo>
                    <a:pt x="16" y="6"/>
                  </a:lnTo>
                  <a:lnTo>
                    <a:pt x="22" y="2"/>
                  </a:lnTo>
                  <a:lnTo>
                    <a:pt x="28" y="0"/>
                  </a:lnTo>
                  <a:lnTo>
                    <a:pt x="36" y="0"/>
                  </a:lnTo>
                  <a:lnTo>
                    <a:pt x="42" y="0"/>
                  </a:lnTo>
                  <a:lnTo>
                    <a:pt x="48" y="2"/>
                  </a:lnTo>
                  <a:lnTo>
                    <a:pt x="54" y="6"/>
                  </a:lnTo>
                  <a:lnTo>
                    <a:pt x="60" y="10"/>
                  </a:lnTo>
                  <a:lnTo>
                    <a:pt x="60" y="10"/>
                  </a:lnTo>
                  <a:lnTo>
                    <a:pt x="66" y="16"/>
                  </a:lnTo>
                  <a:lnTo>
                    <a:pt x="68" y="22"/>
                  </a:lnTo>
                  <a:lnTo>
                    <a:pt x="70" y="28"/>
                  </a:lnTo>
                  <a:lnTo>
                    <a:pt x="72" y="36"/>
                  </a:lnTo>
                  <a:lnTo>
                    <a:pt x="70" y="42"/>
                  </a:lnTo>
                  <a:lnTo>
                    <a:pt x="68" y="48"/>
                  </a:lnTo>
                  <a:lnTo>
                    <a:pt x="66" y="56"/>
                  </a:lnTo>
                  <a:lnTo>
                    <a:pt x="60" y="60"/>
                  </a:lnTo>
                  <a:lnTo>
                    <a:pt x="60" y="60"/>
                  </a:lnTo>
                  <a:lnTo>
                    <a:pt x="54" y="66"/>
                  </a:lnTo>
                  <a:lnTo>
                    <a:pt x="48" y="68"/>
                  </a:lnTo>
                  <a:lnTo>
                    <a:pt x="42" y="70"/>
                  </a:lnTo>
                  <a:lnTo>
                    <a:pt x="36" y="72"/>
                  </a:lnTo>
                  <a:lnTo>
                    <a:pt x="28" y="70"/>
                  </a:lnTo>
                  <a:lnTo>
                    <a:pt x="22" y="68"/>
                  </a:lnTo>
                  <a:lnTo>
                    <a:pt x="16" y="66"/>
                  </a:lnTo>
                  <a:lnTo>
                    <a:pt x="10" y="60"/>
                  </a:lnTo>
                  <a:lnTo>
                    <a:pt x="10" y="6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90"/>
            <p:cNvSpPr>
              <a:spLocks/>
            </p:cNvSpPr>
            <p:nvPr/>
          </p:nvSpPr>
          <p:spPr bwMode="auto">
            <a:xfrm>
              <a:off x="19919095" y="10225088"/>
              <a:ext cx="114300" cy="117475"/>
            </a:xfrm>
            <a:custGeom>
              <a:avLst/>
              <a:gdLst>
                <a:gd name="T0" fmla="*/ 12 w 72"/>
                <a:gd name="T1" fmla="*/ 62 h 74"/>
                <a:gd name="T2" fmla="*/ 12 w 72"/>
                <a:gd name="T3" fmla="*/ 62 h 74"/>
                <a:gd name="T4" fmla="*/ 6 w 72"/>
                <a:gd name="T5" fmla="*/ 56 h 74"/>
                <a:gd name="T6" fmla="*/ 4 w 72"/>
                <a:gd name="T7" fmla="*/ 50 h 74"/>
                <a:gd name="T8" fmla="*/ 2 w 72"/>
                <a:gd name="T9" fmla="*/ 44 h 74"/>
                <a:gd name="T10" fmla="*/ 0 w 72"/>
                <a:gd name="T11" fmla="*/ 38 h 74"/>
                <a:gd name="T12" fmla="*/ 2 w 72"/>
                <a:gd name="T13" fmla="*/ 30 h 74"/>
                <a:gd name="T14" fmla="*/ 4 w 72"/>
                <a:gd name="T15" fmla="*/ 24 h 74"/>
                <a:gd name="T16" fmla="*/ 6 w 72"/>
                <a:gd name="T17" fmla="*/ 18 h 74"/>
                <a:gd name="T18" fmla="*/ 12 w 72"/>
                <a:gd name="T19" fmla="*/ 12 h 74"/>
                <a:gd name="T20" fmla="*/ 12 w 72"/>
                <a:gd name="T21" fmla="*/ 12 h 74"/>
                <a:gd name="T22" fmla="*/ 16 w 72"/>
                <a:gd name="T23" fmla="*/ 6 h 74"/>
                <a:gd name="T24" fmla="*/ 24 w 72"/>
                <a:gd name="T25" fmla="*/ 4 h 74"/>
                <a:gd name="T26" fmla="*/ 30 w 72"/>
                <a:gd name="T27" fmla="*/ 2 h 74"/>
                <a:gd name="T28" fmla="*/ 36 w 72"/>
                <a:gd name="T29" fmla="*/ 0 h 74"/>
                <a:gd name="T30" fmla="*/ 44 w 72"/>
                <a:gd name="T31" fmla="*/ 2 h 74"/>
                <a:gd name="T32" fmla="*/ 50 w 72"/>
                <a:gd name="T33" fmla="*/ 4 h 74"/>
                <a:gd name="T34" fmla="*/ 56 w 72"/>
                <a:gd name="T35" fmla="*/ 6 h 74"/>
                <a:gd name="T36" fmla="*/ 62 w 72"/>
                <a:gd name="T37" fmla="*/ 12 h 74"/>
                <a:gd name="T38" fmla="*/ 62 w 72"/>
                <a:gd name="T39" fmla="*/ 12 h 74"/>
                <a:gd name="T40" fmla="*/ 66 w 72"/>
                <a:gd name="T41" fmla="*/ 18 h 74"/>
                <a:gd name="T42" fmla="*/ 70 w 72"/>
                <a:gd name="T43" fmla="*/ 24 h 74"/>
                <a:gd name="T44" fmla="*/ 72 w 72"/>
                <a:gd name="T45" fmla="*/ 30 h 74"/>
                <a:gd name="T46" fmla="*/ 72 w 72"/>
                <a:gd name="T47" fmla="*/ 38 h 74"/>
                <a:gd name="T48" fmla="*/ 72 w 72"/>
                <a:gd name="T49" fmla="*/ 44 h 74"/>
                <a:gd name="T50" fmla="*/ 70 w 72"/>
                <a:gd name="T51" fmla="*/ 50 h 74"/>
                <a:gd name="T52" fmla="*/ 66 w 72"/>
                <a:gd name="T53" fmla="*/ 56 h 74"/>
                <a:gd name="T54" fmla="*/ 62 w 72"/>
                <a:gd name="T55" fmla="*/ 62 h 74"/>
                <a:gd name="T56" fmla="*/ 62 w 72"/>
                <a:gd name="T57" fmla="*/ 62 h 74"/>
                <a:gd name="T58" fmla="*/ 56 w 72"/>
                <a:gd name="T59" fmla="*/ 68 h 74"/>
                <a:gd name="T60" fmla="*/ 50 w 72"/>
                <a:gd name="T61" fmla="*/ 70 h 74"/>
                <a:gd name="T62" fmla="*/ 44 w 72"/>
                <a:gd name="T63" fmla="*/ 72 h 74"/>
                <a:gd name="T64" fmla="*/ 36 w 72"/>
                <a:gd name="T65" fmla="*/ 74 h 74"/>
                <a:gd name="T66" fmla="*/ 30 w 72"/>
                <a:gd name="T67" fmla="*/ 72 h 74"/>
                <a:gd name="T68" fmla="*/ 24 w 72"/>
                <a:gd name="T69" fmla="*/ 70 h 74"/>
                <a:gd name="T70" fmla="*/ 16 w 72"/>
                <a:gd name="T71" fmla="*/ 68 h 74"/>
                <a:gd name="T72" fmla="*/ 12 w 72"/>
                <a:gd name="T73" fmla="*/ 62 h 74"/>
                <a:gd name="T74" fmla="*/ 12 w 72"/>
                <a:gd name="T75"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4">
                  <a:moveTo>
                    <a:pt x="12" y="62"/>
                  </a:moveTo>
                  <a:lnTo>
                    <a:pt x="12" y="62"/>
                  </a:lnTo>
                  <a:lnTo>
                    <a:pt x="6" y="56"/>
                  </a:lnTo>
                  <a:lnTo>
                    <a:pt x="4" y="50"/>
                  </a:lnTo>
                  <a:lnTo>
                    <a:pt x="2" y="44"/>
                  </a:lnTo>
                  <a:lnTo>
                    <a:pt x="0" y="38"/>
                  </a:lnTo>
                  <a:lnTo>
                    <a:pt x="2" y="30"/>
                  </a:lnTo>
                  <a:lnTo>
                    <a:pt x="4" y="24"/>
                  </a:lnTo>
                  <a:lnTo>
                    <a:pt x="6" y="18"/>
                  </a:lnTo>
                  <a:lnTo>
                    <a:pt x="12" y="12"/>
                  </a:lnTo>
                  <a:lnTo>
                    <a:pt x="12" y="12"/>
                  </a:lnTo>
                  <a:lnTo>
                    <a:pt x="16" y="6"/>
                  </a:lnTo>
                  <a:lnTo>
                    <a:pt x="24" y="4"/>
                  </a:lnTo>
                  <a:lnTo>
                    <a:pt x="30" y="2"/>
                  </a:lnTo>
                  <a:lnTo>
                    <a:pt x="36" y="0"/>
                  </a:lnTo>
                  <a:lnTo>
                    <a:pt x="44" y="2"/>
                  </a:lnTo>
                  <a:lnTo>
                    <a:pt x="50" y="4"/>
                  </a:lnTo>
                  <a:lnTo>
                    <a:pt x="56" y="6"/>
                  </a:lnTo>
                  <a:lnTo>
                    <a:pt x="62" y="12"/>
                  </a:lnTo>
                  <a:lnTo>
                    <a:pt x="62" y="12"/>
                  </a:lnTo>
                  <a:lnTo>
                    <a:pt x="66" y="18"/>
                  </a:lnTo>
                  <a:lnTo>
                    <a:pt x="70" y="24"/>
                  </a:lnTo>
                  <a:lnTo>
                    <a:pt x="72" y="30"/>
                  </a:lnTo>
                  <a:lnTo>
                    <a:pt x="72" y="38"/>
                  </a:lnTo>
                  <a:lnTo>
                    <a:pt x="72" y="44"/>
                  </a:lnTo>
                  <a:lnTo>
                    <a:pt x="70" y="50"/>
                  </a:lnTo>
                  <a:lnTo>
                    <a:pt x="66" y="56"/>
                  </a:lnTo>
                  <a:lnTo>
                    <a:pt x="62" y="62"/>
                  </a:lnTo>
                  <a:lnTo>
                    <a:pt x="62" y="62"/>
                  </a:lnTo>
                  <a:lnTo>
                    <a:pt x="56" y="68"/>
                  </a:lnTo>
                  <a:lnTo>
                    <a:pt x="50" y="70"/>
                  </a:lnTo>
                  <a:lnTo>
                    <a:pt x="44" y="72"/>
                  </a:lnTo>
                  <a:lnTo>
                    <a:pt x="36" y="74"/>
                  </a:lnTo>
                  <a:lnTo>
                    <a:pt x="30" y="72"/>
                  </a:lnTo>
                  <a:lnTo>
                    <a:pt x="24" y="70"/>
                  </a:lnTo>
                  <a:lnTo>
                    <a:pt x="16" y="68"/>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91"/>
            <p:cNvSpPr>
              <a:spLocks/>
            </p:cNvSpPr>
            <p:nvPr/>
          </p:nvSpPr>
          <p:spPr bwMode="auto">
            <a:xfrm>
              <a:off x="20042920" y="10348913"/>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2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2"/>
                  </a:lnTo>
                  <a:lnTo>
                    <a:pt x="6" y="16"/>
                  </a:lnTo>
                  <a:lnTo>
                    <a:pt x="10" y="10"/>
                  </a:lnTo>
                  <a:lnTo>
                    <a:pt x="10" y="10"/>
                  </a:lnTo>
                  <a:lnTo>
                    <a:pt x="16" y="6"/>
                  </a:lnTo>
                  <a:lnTo>
                    <a:pt x="22" y="2"/>
                  </a:lnTo>
                  <a:lnTo>
                    <a:pt x="30" y="0"/>
                  </a:lnTo>
                  <a:lnTo>
                    <a:pt x="36" y="0"/>
                  </a:lnTo>
                  <a:lnTo>
                    <a:pt x="42" y="0"/>
                  </a:lnTo>
                  <a:lnTo>
                    <a:pt x="50" y="2"/>
                  </a:lnTo>
                  <a:lnTo>
                    <a:pt x="56" y="6"/>
                  </a:lnTo>
                  <a:lnTo>
                    <a:pt x="62" y="10"/>
                  </a:lnTo>
                  <a:lnTo>
                    <a:pt x="62" y="10"/>
                  </a:lnTo>
                  <a:lnTo>
                    <a:pt x="66" y="16"/>
                  </a:lnTo>
                  <a:lnTo>
                    <a:pt x="70" y="22"/>
                  </a:lnTo>
                  <a:lnTo>
                    <a:pt x="72" y="30"/>
                  </a:lnTo>
                  <a:lnTo>
                    <a:pt x="72" y="36"/>
                  </a:lnTo>
                  <a:lnTo>
                    <a:pt x="72" y="44"/>
                  </a:lnTo>
                  <a:lnTo>
                    <a:pt x="70" y="50"/>
                  </a:lnTo>
                  <a:lnTo>
                    <a:pt x="66" y="56"/>
                  </a:lnTo>
                  <a:lnTo>
                    <a:pt x="62" y="62"/>
                  </a:lnTo>
                  <a:lnTo>
                    <a:pt x="62" y="62"/>
                  </a:lnTo>
                  <a:lnTo>
                    <a:pt x="56" y="66"/>
                  </a:lnTo>
                  <a:lnTo>
                    <a:pt x="50" y="70"/>
                  </a:lnTo>
                  <a:lnTo>
                    <a:pt x="42"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92"/>
            <p:cNvSpPr>
              <a:spLocks/>
            </p:cNvSpPr>
            <p:nvPr/>
          </p:nvSpPr>
          <p:spPr bwMode="auto">
            <a:xfrm>
              <a:off x="20042920" y="10841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2 h 72"/>
                <a:gd name="T10" fmla="*/ 0 w 72"/>
                <a:gd name="T11" fmla="*/ 36 h 72"/>
                <a:gd name="T12" fmla="*/ 0 w 72"/>
                <a:gd name="T13" fmla="*/ 28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0 h 72"/>
                <a:gd name="T64" fmla="*/ 36 w 72"/>
                <a:gd name="T65" fmla="*/ 72 h 72"/>
                <a:gd name="T66" fmla="*/ 30 w 72"/>
                <a:gd name="T67" fmla="*/ 70 h 72"/>
                <a:gd name="T68" fmla="*/ 22 w 72"/>
                <a:gd name="T69" fmla="*/ 70 h 72"/>
                <a:gd name="T70" fmla="*/ 16 w 72"/>
                <a:gd name="T71" fmla="*/ 66 h 72"/>
                <a:gd name="T72" fmla="*/ 10 w 72"/>
                <a:gd name="T73"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72">
                  <a:moveTo>
                    <a:pt x="10" y="62"/>
                  </a:moveTo>
                  <a:lnTo>
                    <a:pt x="10" y="62"/>
                  </a:lnTo>
                  <a:lnTo>
                    <a:pt x="6" y="56"/>
                  </a:lnTo>
                  <a:lnTo>
                    <a:pt x="2" y="50"/>
                  </a:lnTo>
                  <a:lnTo>
                    <a:pt x="0" y="42"/>
                  </a:lnTo>
                  <a:lnTo>
                    <a:pt x="0" y="36"/>
                  </a:lnTo>
                  <a:lnTo>
                    <a:pt x="0" y="28"/>
                  </a:lnTo>
                  <a:lnTo>
                    <a:pt x="2"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0"/>
                  </a:lnTo>
                  <a:lnTo>
                    <a:pt x="36" y="72"/>
                  </a:lnTo>
                  <a:lnTo>
                    <a:pt x="30" y="70"/>
                  </a:lnTo>
                  <a:lnTo>
                    <a:pt x="22" y="70"/>
                  </a:lnTo>
                  <a:lnTo>
                    <a:pt x="16" y="66"/>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93"/>
            <p:cNvSpPr>
              <a:spLocks/>
            </p:cNvSpPr>
            <p:nvPr/>
          </p:nvSpPr>
          <p:spPr bwMode="auto">
            <a:xfrm>
              <a:off x="20042920" y="10841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2 h 72"/>
                <a:gd name="T10" fmla="*/ 0 w 72"/>
                <a:gd name="T11" fmla="*/ 36 h 72"/>
                <a:gd name="T12" fmla="*/ 0 w 72"/>
                <a:gd name="T13" fmla="*/ 28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0 h 72"/>
                <a:gd name="T64" fmla="*/ 36 w 72"/>
                <a:gd name="T65" fmla="*/ 72 h 72"/>
                <a:gd name="T66" fmla="*/ 30 w 72"/>
                <a:gd name="T67" fmla="*/ 70 h 72"/>
                <a:gd name="T68" fmla="*/ 22 w 72"/>
                <a:gd name="T69" fmla="*/ 70 h 72"/>
                <a:gd name="T70" fmla="*/ 16 w 72"/>
                <a:gd name="T71" fmla="*/ 66 h 72"/>
                <a:gd name="T72" fmla="*/ 10 w 72"/>
                <a:gd name="T73"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72">
                  <a:moveTo>
                    <a:pt x="10" y="62"/>
                  </a:moveTo>
                  <a:lnTo>
                    <a:pt x="10" y="62"/>
                  </a:lnTo>
                  <a:lnTo>
                    <a:pt x="6" y="56"/>
                  </a:lnTo>
                  <a:lnTo>
                    <a:pt x="2" y="50"/>
                  </a:lnTo>
                  <a:lnTo>
                    <a:pt x="0" y="42"/>
                  </a:lnTo>
                  <a:lnTo>
                    <a:pt x="0" y="36"/>
                  </a:lnTo>
                  <a:lnTo>
                    <a:pt x="0" y="28"/>
                  </a:lnTo>
                  <a:lnTo>
                    <a:pt x="2"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0"/>
                  </a:lnTo>
                  <a:lnTo>
                    <a:pt x="36" y="72"/>
                  </a:lnTo>
                  <a:lnTo>
                    <a:pt x="30" y="70"/>
                  </a:lnTo>
                  <a:lnTo>
                    <a:pt x="22" y="70"/>
                  </a:lnTo>
                  <a:lnTo>
                    <a:pt x="16" y="66"/>
                  </a:lnTo>
                  <a:lnTo>
                    <a:pt x="10" y="62"/>
                  </a:lnTo>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94"/>
            <p:cNvSpPr>
              <a:spLocks/>
            </p:cNvSpPr>
            <p:nvPr/>
          </p:nvSpPr>
          <p:spPr bwMode="auto">
            <a:xfrm>
              <a:off x="20039745" y="10107613"/>
              <a:ext cx="114300" cy="114300"/>
            </a:xfrm>
            <a:custGeom>
              <a:avLst/>
              <a:gdLst>
                <a:gd name="T0" fmla="*/ 12 w 72"/>
                <a:gd name="T1" fmla="*/ 60 h 72"/>
                <a:gd name="T2" fmla="*/ 12 w 72"/>
                <a:gd name="T3" fmla="*/ 60 h 72"/>
                <a:gd name="T4" fmla="*/ 6 w 72"/>
                <a:gd name="T5" fmla="*/ 56 h 72"/>
                <a:gd name="T6" fmla="*/ 4 w 72"/>
                <a:gd name="T7" fmla="*/ 48 h 72"/>
                <a:gd name="T8" fmla="*/ 2 w 72"/>
                <a:gd name="T9" fmla="*/ 42 h 72"/>
                <a:gd name="T10" fmla="*/ 0 w 72"/>
                <a:gd name="T11" fmla="*/ 36 h 72"/>
                <a:gd name="T12" fmla="*/ 2 w 72"/>
                <a:gd name="T13" fmla="*/ 28 h 72"/>
                <a:gd name="T14" fmla="*/ 4 w 72"/>
                <a:gd name="T15" fmla="*/ 22 h 72"/>
                <a:gd name="T16" fmla="*/ 6 w 72"/>
                <a:gd name="T17" fmla="*/ 16 h 72"/>
                <a:gd name="T18" fmla="*/ 12 w 72"/>
                <a:gd name="T19" fmla="*/ 10 h 72"/>
                <a:gd name="T20" fmla="*/ 12 w 72"/>
                <a:gd name="T21" fmla="*/ 10 h 72"/>
                <a:gd name="T22" fmla="*/ 16 w 72"/>
                <a:gd name="T23" fmla="*/ 6 h 72"/>
                <a:gd name="T24" fmla="*/ 24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48 h 72"/>
                <a:gd name="T52" fmla="*/ 66 w 72"/>
                <a:gd name="T53" fmla="*/ 56 h 72"/>
                <a:gd name="T54" fmla="*/ 62 w 72"/>
                <a:gd name="T55" fmla="*/ 60 h 72"/>
                <a:gd name="T56" fmla="*/ 62 w 72"/>
                <a:gd name="T57" fmla="*/ 60 h 72"/>
                <a:gd name="T58" fmla="*/ 56 w 72"/>
                <a:gd name="T59" fmla="*/ 66 h 72"/>
                <a:gd name="T60" fmla="*/ 50 w 72"/>
                <a:gd name="T61" fmla="*/ 68 h 72"/>
                <a:gd name="T62" fmla="*/ 44 w 72"/>
                <a:gd name="T63" fmla="*/ 70 h 72"/>
                <a:gd name="T64" fmla="*/ 36 w 72"/>
                <a:gd name="T65" fmla="*/ 72 h 72"/>
                <a:gd name="T66" fmla="*/ 30 w 72"/>
                <a:gd name="T67" fmla="*/ 70 h 72"/>
                <a:gd name="T68" fmla="*/ 24 w 72"/>
                <a:gd name="T69" fmla="*/ 68 h 72"/>
                <a:gd name="T70" fmla="*/ 16 w 72"/>
                <a:gd name="T71" fmla="*/ 66 h 72"/>
                <a:gd name="T72" fmla="*/ 12 w 72"/>
                <a:gd name="T73" fmla="*/ 60 h 72"/>
                <a:gd name="T74" fmla="*/ 12 w 72"/>
                <a:gd name="T7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0"/>
                  </a:moveTo>
                  <a:lnTo>
                    <a:pt x="12" y="60"/>
                  </a:lnTo>
                  <a:lnTo>
                    <a:pt x="6" y="56"/>
                  </a:lnTo>
                  <a:lnTo>
                    <a:pt x="4" y="48"/>
                  </a:lnTo>
                  <a:lnTo>
                    <a:pt x="2" y="42"/>
                  </a:lnTo>
                  <a:lnTo>
                    <a:pt x="0" y="36"/>
                  </a:lnTo>
                  <a:lnTo>
                    <a:pt x="2" y="28"/>
                  </a:lnTo>
                  <a:lnTo>
                    <a:pt x="4" y="22"/>
                  </a:lnTo>
                  <a:lnTo>
                    <a:pt x="6" y="16"/>
                  </a:lnTo>
                  <a:lnTo>
                    <a:pt x="12" y="10"/>
                  </a:lnTo>
                  <a:lnTo>
                    <a:pt x="12" y="10"/>
                  </a:lnTo>
                  <a:lnTo>
                    <a:pt x="16" y="6"/>
                  </a:lnTo>
                  <a:lnTo>
                    <a:pt x="24"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48"/>
                  </a:lnTo>
                  <a:lnTo>
                    <a:pt x="66" y="56"/>
                  </a:lnTo>
                  <a:lnTo>
                    <a:pt x="62" y="60"/>
                  </a:lnTo>
                  <a:lnTo>
                    <a:pt x="62" y="60"/>
                  </a:lnTo>
                  <a:lnTo>
                    <a:pt x="56" y="66"/>
                  </a:lnTo>
                  <a:lnTo>
                    <a:pt x="50" y="68"/>
                  </a:lnTo>
                  <a:lnTo>
                    <a:pt x="44" y="70"/>
                  </a:lnTo>
                  <a:lnTo>
                    <a:pt x="36" y="72"/>
                  </a:lnTo>
                  <a:lnTo>
                    <a:pt x="30" y="70"/>
                  </a:lnTo>
                  <a:lnTo>
                    <a:pt x="24" y="68"/>
                  </a:lnTo>
                  <a:lnTo>
                    <a:pt x="16" y="66"/>
                  </a:lnTo>
                  <a:lnTo>
                    <a:pt x="12" y="60"/>
                  </a:lnTo>
                  <a:lnTo>
                    <a:pt x="12" y="6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95"/>
            <p:cNvSpPr>
              <a:spLocks/>
            </p:cNvSpPr>
            <p:nvPr/>
          </p:nvSpPr>
          <p:spPr bwMode="auto">
            <a:xfrm>
              <a:off x="19192020" y="10714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6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50 w 72"/>
                <a:gd name="T33" fmla="*/ 4 h 72"/>
                <a:gd name="T34" fmla="*/ 56 w 72"/>
                <a:gd name="T35" fmla="*/ 6 h 72"/>
                <a:gd name="T36" fmla="*/ 62 w 72"/>
                <a:gd name="T37" fmla="*/ 12 h 72"/>
                <a:gd name="T38" fmla="*/ 62 w 72"/>
                <a:gd name="T39" fmla="*/ 12 h 72"/>
                <a:gd name="T40" fmla="*/ 66 w 72"/>
                <a:gd name="T41" fmla="*/ 16 h 72"/>
                <a:gd name="T42" fmla="*/ 70 w 72"/>
                <a:gd name="T43" fmla="*/ 24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6"/>
                  </a:lnTo>
                  <a:lnTo>
                    <a:pt x="10" y="12"/>
                  </a:lnTo>
                  <a:lnTo>
                    <a:pt x="10" y="12"/>
                  </a:lnTo>
                  <a:lnTo>
                    <a:pt x="16" y="6"/>
                  </a:lnTo>
                  <a:lnTo>
                    <a:pt x="22" y="4"/>
                  </a:lnTo>
                  <a:lnTo>
                    <a:pt x="28" y="2"/>
                  </a:lnTo>
                  <a:lnTo>
                    <a:pt x="36" y="0"/>
                  </a:lnTo>
                  <a:lnTo>
                    <a:pt x="42" y="2"/>
                  </a:lnTo>
                  <a:lnTo>
                    <a:pt x="50" y="4"/>
                  </a:lnTo>
                  <a:lnTo>
                    <a:pt x="56" y="6"/>
                  </a:lnTo>
                  <a:lnTo>
                    <a:pt x="62" y="12"/>
                  </a:lnTo>
                  <a:lnTo>
                    <a:pt x="62" y="12"/>
                  </a:lnTo>
                  <a:lnTo>
                    <a:pt x="66" y="16"/>
                  </a:lnTo>
                  <a:lnTo>
                    <a:pt x="70" y="24"/>
                  </a:lnTo>
                  <a:lnTo>
                    <a:pt x="72" y="30"/>
                  </a:lnTo>
                  <a:lnTo>
                    <a:pt x="72" y="36"/>
                  </a:lnTo>
                  <a:lnTo>
                    <a:pt x="72" y="44"/>
                  </a:lnTo>
                  <a:lnTo>
                    <a:pt x="70" y="50"/>
                  </a:lnTo>
                  <a:lnTo>
                    <a:pt x="66" y="56"/>
                  </a:lnTo>
                  <a:lnTo>
                    <a:pt x="62" y="62"/>
                  </a:lnTo>
                  <a:lnTo>
                    <a:pt x="62" y="62"/>
                  </a:lnTo>
                  <a:lnTo>
                    <a:pt x="56" y="66"/>
                  </a:lnTo>
                  <a:lnTo>
                    <a:pt x="50"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96"/>
            <p:cNvSpPr>
              <a:spLocks/>
            </p:cNvSpPr>
            <p:nvPr/>
          </p:nvSpPr>
          <p:spPr bwMode="auto">
            <a:xfrm>
              <a:off x="19312670" y="1059338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8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50 w 72"/>
                <a:gd name="T33" fmla="*/ 4 h 72"/>
                <a:gd name="T34" fmla="*/ 56 w 72"/>
                <a:gd name="T35" fmla="*/ 6 h 72"/>
                <a:gd name="T36" fmla="*/ 62 w 72"/>
                <a:gd name="T37" fmla="*/ 12 h 72"/>
                <a:gd name="T38" fmla="*/ 62 w 72"/>
                <a:gd name="T39" fmla="*/ 12 h 72"/>
                <a:gd name="T40" fmla="*/ 66 w 72"/>
                <a:gd name="T41" fmla="*/ 18 h 72"/>
                <a:gd name="T42" fmla="*/ 68 w 72"/>
                <a:gd name="T43" fmla="*/ 24 h 72"/>
                <a:gd name="T44" fmla="*/ 70 w 72"/>
                <a:gd name="T45" fmla="*/ 30 h 72"/>
                <a:gd name="T46" fmla="*/ 72 w 72"/>
                <a:gd name="T47" fmla="*/ 36 h 72"/>
                <a:gd name="T48" fmla="*/ 70 w 72"/>
                <a:gd name="T49" fmla="*/ 44 h 72"/>
                <a:gd name="T50" fmla="*/ 68 w 72"/>
                <a:gd name="T51" fmla="*/ 50 h 72"/>
                <a:gd name="T52" fmla="*/ 66 w 72"/>
                <a:gd name="T53" fmla="*/ 56 h 72"/>
                <a:gd name="T54" fmla="*/ 62 w 72"/>
                <a:gd name="T55" fmla="*/ 62 h 72"/>
                <a:gd name="T56" fmla="*/ 62 w 72"/>
                <a:gd name="T57" fmla="*/ 62 h 72"/>
                <a:gd name="T58" fmla="*/ 56 w 72"/>
                <a:gd name="T59" fmla="*/ 68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8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8"/>
                  </a:lnTo>
                  <a:lnTo>
                    <a:pt x="10" y="12"/>
                  </a:lnTo>
                  <a:lnTo>
                    <a:pt x="10" y="12"/>
                  </a:lnTo>
                  <a:lnTo>
                    <a:pt x="16" y="6"/>
                  </a:lnTo>
                  <a:lnTo>
                    <a:pt x="22" y="4"/>
                  </a:lnTo>
                  <a:lnTo>
                    <a:pt x="28" y="2"/>
                  </a:lnTo>
                  <a:lnTo>
                    <a:pt x="36" y="0"/>
                  </a:lnTo>
                  <a:lnTo>
                    <a:pt x="42" y="2"/>
                  </a:lnTo>
                  <a:lnTo>
                    <a:pt x="50" y="4"/>
                  </a:lnTo>
                  <a:lnTo>
                    <a:pt x="56" y="6"/>
                  </a:lnTo>
                  <a:lnTo>
                    <a:pt x="62" y="12"/>
                  </a:lnTo>
                  <a:lnTo>
                    <a:pt x="62" y="12"/>
                  </a:lnTo>
                  <a:lnTo>
                    <a:pt x="66" y="18"/>
                  </a:lnTo>
                  <a:lnTo>
                    <a:pt x="68" y="24"/>
                  </a:lnTo>
                  <a:lnTo>
                    <a:pt x="70" y="30"/>
                  </a:lnTo>
                  <a:lnTo>
                    <a:pt x="72" y="36"/>
                  </a:lnTo>
                  <a:lnTo>
                    <a:pt x="70" y="44"/>
                  </a:lnTo>
                  <a:lnTo>
                    <a:pt x="68" y="50"/>
                  </a:lnTo>
                  <a:lnTo>
                    <a:pt x="66" y="56"/>
                  </a:lnTo>
                  <a:lnTo>
                    <a:pt x="62" y="62"/>
                  </a:lnTo>
                  <a:lnTo>
                    <a:pt x="62" y="62"/>
                  </a:lnTo>
                  <a:lnTo>
                    <a:pt x="56" y="68"/>
                  </a:lnTo>
                  <a:lnTo>
                    <a:pt x="50" y="70"/>
                  </a:lnTo>
                  <a:lnTo>
                    <a:pt x="42" y="72"/>
                  </a:lnTo>
                  <a:lnTo>
                    <a:pt x="36" y="72"/>
                  </a:lnTo>
                  <a:lnTo>
                    <a:pt x="28" y="72"/>
                  </a:lnTo>
                  <a:lnTo>
                    <a:pt x="22" y="70"/>
                  </a:lnTo>
                  <a:lnTo>
                    <a:pt x="16" y="68"/>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97"/>
            <p:cNvSpPr>
              <a:spLocks/>
            </p:cNvSpPr>
            <p:nvPr/>
          </p:nvSpPr>
          <p:spPr bwMode="auto">
            <a:xfrm>
              <a:off x="19433320" y="10472738"/>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2 h 72"/>
                <a:gd name="T10" fmla="*/ 0 w 72"/>
                <a:gd name="T11" fmla="*/ 36 h 72"/>
                <a:gd name="T12" fmla="*/ 2 w 72"/>
                <a:gd name="T13" fmla="*/ 28 h 72"/>
                <a:gd name="T14" fmla="*/ 4 w 72"/>
                <a:gd name="T15" fmla="*/ 22 h 72"/>
                <a:gd name="T16" fmla="*/ 6 w 72"/>
                <a:gd name="T17" fmla="*/ 16 h 72"/>
                <a:gd name="T18" fmla="*/ 12 w 72"/>
                <a:gd name="T19" fmla="*/ 10 h 72"/>
                <a:gd name="T20" fmla="*/ 12 w 72"/>
                <a:gd name="T21" fmla="*/ 10 h 72"/>
                <a:gd name="T22" fmla="*/ 16 w 72"/>
                <a:gd name="T23" fmla="*/ 6 h 72"/>
                <a:gd name="T24" fmla="*/ 24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4 w 72"/>
                <a:gd name="T69" fmla="*/ 70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2"/>
                  </a:lnTo>
                  <a:lnTo>
                    <a:pt x="0" y="36"/>
                  </a:lnTo>
                  <a:lnTo>
                    <a:pt x="2" y="28"/>
                  </a:lnTo>
                  <a:lnTo>
                    <a:pt x="4" y="22"/>
                  </a:lnTo>
                  <a:lnTo>
                    <a:pt x="6" y="16"/>
                  </a:lnTo>
                  <a:lnTo>
                    <a:pt x="12" y="10"/>
                  </a:lnTo>
                  <a:lnTo>
                    <a:pt x="12" y="10"/>
                  </a:lnTo>
                  <a:lnTo>
                    <a:pt x="16" y="6"/>
                  </a:lnTo>
                  <a:lnTo>
                    <a:pt x="24"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2"/>
                  </a:lnTo>
                  <a:lnTo>
                    <a:pt x="36" y="72"/>
                  </a:lnTo>
                  <a:lnTo>
                    <a:pt x="30" y="72"/>
                  </a:lnTo>
                  <a:lnTo>
                    <a:pt x="24" y="70"/>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98"/>
            <p:cNvSpPr>
              <a:spLocks/>
            </p:cNvSpPr>
            <p:nvPr/>
          </p:nvSpPr>
          <p:spPr bwMode="auto">
            <a:xfrm>
              <a:off x="19433320" y="10231438"/>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4 h 72"/>
                <a:gd name="T10" fmla="*/ 0 w 72"/>
                <a:gd name="T11" fmla="*/ 36 h 72"/>
                <a:gd name="T12" fmla="*/ 2 w 72"/>
                <a:gd name="T13" fmla="*/ 30 h 72"/>
                <a:gd name="T14" fmla="*/ 4 w 72"/>
                <a:gd name="T15" fmla="*/ 22 h 72"/>
                <a:gd name="T16" fmla="*/ 6 w 72"/>
                <a:gd name="T17" fmla="*/ 16 h 72"/>
                <a:gd name="T18" fmla="*/ 12 w 72"/>
                <a:gd name="T19" fmla="*/ 10 h 72"/>
                <a:gd name="T20" fmla="*/ 12 w 72"/>
                <a:gd name="T21" fmla="*/ 10 h 72"/>
                <a:gd name="T22" fmla="*/ 16 w 72"/>
                <a:gd name="T23" fmla="*/ 6 h 72"/>
                <a:gd name="T24" fmla="*/ 24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4 w 72"/>
                <a:gd name="T69" fmla="*/ 70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4"/>
                  </a:lnTo>
                  <a:lnTo>
                    <a:pt x="0" y="36"/>
                  </a:lnTo>
                  <a:lnTo>
                    <a:pt x="2" y="30"/>
                  </a:lnTo>
                  <a:lnTo>
                    <a:pt x="4" y="22"/>
                  </a:lnTo>
                  <a:lnTo>
                    <a:pt x="6" y="16"/>
                  </a:lnTo>
                  <a:lnTo>
                    <a:pt x="12" y="10"/>
                  </a:lnTo>
                  <a:lnTo>
                    <a:pt x="12" y="10"/>
                  </a:lnTo>
                  <a:lnTo>
                    <a:pt x="16" y="6"/>
                  </a:lnTo>
                  <a:lnTo>
                    <a:pt x="24" y="2"/>
                  </a:lnTo>
                  <a:lnTo>
                    <a:pt x="30" y="0"/>
                  </a:lnTo>
                  <a:lnTo>
                    <a:pt x="36" y="0"/>
                  </a:lnTo>
                  <a:lnTo>
                    <a:pt x="44" y="0"/>
                  </a:lnTo>
                  <a:lnTo>
                    <a:pt x="50" y="2"/>
                  </a:lnTo>
                  <a:lnTo>
                    <a:pt x="56" y="6"/>
                  </a:lnTo>
                  <a:lnTo>
                    <a:pt x="62" y="10"/>
                  </a:lnTo>
                  <a:lnTo>
                    <a:pt x="62" y="10"/>
                  </a:lnTo>
                  <a:lnTo>
                    <a:pt x="66" y="16"/>
                  </a:lnTo>
                  <a:lnTo>
                    <a:pt x="70" y="22"/>
                  </a:lnTo>
                  <a:lnTo>
                    <a:pt x="72" y="30"/>
                  </a:lnTo>
                  <a:lnTo>
                    <a:pt x="72" y="36"/>
                  </a:lnTo>
                  <a:lnTo>
                    <a:pt x="72" y="44"/>
                  </a:lnTo>
                  <a:lnTo>
                    <a:pt x="70" y="50"/>
                  </a:lnTo>
                  <a:lnTo>
                    <a:pt x="66" y="56"/>
                  </a:lnTo>
                  <a:lnTo>
                    <a:pt x="62" y="62"/>
                  </a:lnTo>
                  <a:lnTo>
                    <a:pt x="62" y="62"/>
                  </a:lnTo>
                  <a:lnTo>
                    <a:pt x="56" y="66"/>
                  </a:lnTo>
                  <a:lnTo>
                    <a:pt x="50" y="70"/>
                  </a:lnTo>
                  <a:lnTo>
                    <a:pt x="44" y="72"/>
                  </a:lnTo>
                  <a:lnTo>
                    <a:pt x="36" y="72"/>
                  </a:lnTo>
                  <a:lnTo>
                    <a:pt x="30" y="72"/>
                  </a:lnTo>
                  <a:lnTo>
                    <a:pt x="24" y="70"/>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99"/>
            <p:cNvSpPr>
              <a:spLocks/>
            </p:cNvSpPr>
            <p:nvPr/>
          </p:nvSpPr>
          <p:spPr bwMode="auto">
            <a:xfrm>
              <a:off x="19553970" y="10352088"/>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2 h 72"/>
                <a:gd name="T10" fmla="*/ 0 w 72"/>
                <a:gd name="T11" fmla="*/ 36 h 72"/>
                <a:gd name="T12" fmla="*/ 2 w 72"/>
                <a:gd name="T13" fmla="*/ 30 h 72"/>
                <a:gd name="T14" fmla="*/ 4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2"/>
                  </a:lnTo>
                  <a:lnTo>
                    <a:pt x="0" y="36"/>
                  </a:lnTo>
                  <a:lnTo>
                    <a:pt x="2" y="30"/>
                  </a:lnTo>
                  <a:lnTo>
                    <a:pt x="4"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30"/>
                  </a:lnTo>
                  <a:lnTo>
                    <a:pt x="72" y="36"/>
                  </a:lnTo>
                  <a:lnTo>
                    <a:pt x="72" y="42"/>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100"/>
            <p:cNvSpPr>
              <a:spLocks/>
            </p:cNvSpPr>
            <p:nvPr/>
          </p:nvSpPr>
          <p:spPr bwMode="auto">
            <a:xfrm>
              <a:off x="19312670" y="10107613"/>
              <a:ext cx="114300" cy="117475"/>
            </a:xfrm>
            <a:custGeom>
              <a:avLst/>
              <a:gdLst>
                <a:gd name="T0" fmla="*/ 10 w 72"/>
                <a:gd name="T1" fmla="*/ 62 h 74"/>
                <a:gd name="T2" fmla="*/ 10 w 72"/>
                <a:gd name="T3" fmla="*/ 62 h 74"/>
                <a:gd name="T4" fmla="*/ 6 w 72"/>
                <a:gd name="T5" fmla="*/ 56 h 74"/>
                <a:gd name="T6" fmla="*/ 2 w 72"/>
                <a:gd name="T7" fmla="*/ 50 h 74"/>
                <a:gd name="T8" fmla="*/ 0 w 72"/>
                <a:gd name="T9" fmla="*/ 44 h 74"/>
                <a:gd name="T10" fmla="*/ 0 w 72"/>
                <a:gd name="T11" fmla="*/ 36 h 74"/>
                <a:gd name="T12" fmla="*/ 0 w 72"/>
                <a:gd name="T13" fmla="*/ 30 h 74"/>
                <a:gd name="T14" fmla="*/ 2 w 72"/>
                <a:gd name="T15" fmla="*/ 24 h 74"/>
                <a:gd name="T16" fmla="*/ 6 w 72"/>
                <a:gd name="T17" fmla="*/ 18 h 74"/>
                <a:gd name="T18" fmla="*/ 10 w 72"/>
                <a:gd name="T19" fmla="*/ 12 h 74"/>
                <a:gd name="T20" fmla="*/ 10 w 72"/>
                <a:gd name="T21" fmla="*/ 12 h 74"/>
                <a:gd name="T22" fmla="*/ 16 w 72"/>
                <a:gd name="T23" fmla="*/ 6 h 74"/>
                <a:gd name="T24" fmla="*/ 22 w 72"/>
                <a:gd name="T25" fmla="*/ 4 h 74"/>
                <a:gd name="T26" fmla="*/ 28 w 72"/>
                <a:gd name="T27" fmla="*/ 2 h 74"/>
                <a:gd name="T28" fmla="*/ 36 w 72"/>
                <a:gd name="T29" fmla="*/ 0 h 74"/>
                <a:gd name="T30" fmla="*/ 42 w 72"/>
                <a:gd name="T31" fmla="*/ 2 h 74"/>
                <a:gd name="T32" fmla="*/ 50 w 72"/>
                <a:gd name="T33" fmla="*/ 4 h 74"/>
                <a:gd name="T34" fmla="*/ 56 w 72"/>
                <a:gd name="T35" fmla="*/ 6 h 74"/>
                <a:gd name="T36" fmla="*/ 62 w 72"/>
                <a:gd name="T37" fmla="*/ 12 h 74"/>
                <a:gd name="T38" fmla="*/ 62 w 72"/>
                <a:gd name="T39" fmla="*/ 12 h 74"/>
                <a:gd name="T40" fmla="*/ 66 w 72"/>
                <a:gd name="T41" fmla="*/ 18 h 74"/>
                <a:gd name="T42" fmla="*/ 68 w 72"/>
                <a:gd name="T43" fmla="*/ 24 h 74"/>
                <a:gd name="T44" fmla="*/ 70 w 72"/>
                <a:gd name="T45" fmla="*/ 30 h 74"/>
                <a:gd name="T46" fmla="*/ 72 w 72"/>
                <a:gd name="T47" fmla="*/ 36 h 74"/>
                <a:gd name="T48" fmla="*/ 70 w 72"/>
                <a:gd name="T49" fmla="*/ 44 h 74"/>
                <a:gd name="T50" fmla="*/ 68 w 72"/>
                <a:gd name="T51" fmla="*/ 50 h 74"/>
                <a:gd name="T52" fmla="*/ 66 w 72"/>
                <a:gd name="T53" fmla="*/ 56 h 74"/>
                <a:gd name="T54" fmla="*/ 62 w 72"/>
                <a:gd name="T55" fmla="*/ 62 h 74"/>
                <a:gd name="T56" fmla="*/ 62 w 72"/>
                <a:gd name="T57" fmla="*/ 62 h 74"/>
                <a:gd name="T58" fmla="*/ 56 w 72"/>
                <a:gd name="T59" fmla="*/ 68 h 74"/>
                <a:gd name="T60" fmla="*/ 50 w 72"/>
                <a:gd name="T61" fmla="*/ 70 h 74"/>
                <a:gd name="T62" fmla="*/ 42 w 72"/>
                <a:gd name="T63" fmla="*/ 72 h 74"/>
                <a:gd name="T64" fmla="*/ 36 w 72"/>
                <a:gd name="T65" fmla="*/ 74 h 74"/>
                <a:gd name="T66" fmla="*/ 28 w 72"/>
                <a:gd name="T67" fmla="*/ 72 h 74"/>
                <a:gd name="T68" fmla="*/ 22 w 72"/>
                <a:gd name="T69" fmla="*/ 70 h 74"/>
                <a:gd name="T70" fmla="*/ 16 w 72"/>
                <a:gd name="T71" fmla="*/ 68 h 74"/>
                <a:gd name="T72" fmla="*/ 10 w 72"/>
                <a:gd name="T73" fmla="*/ 62 h 74"/>
                <a:gd name="T74" fmla="*/ 10 w 72"/>
                <a:gd name="T75"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4">
                  <a:moveTo>
                    <a:pt x="10" y="62"/>
                  </a:moveTo>
                  <a:lnTo>
                    <a:pt x="10" y="62"/>
                  </a:lnTo>
                  <a:lnTo>
                    <a:pt x="6" y="56"/>
                  </a:lnTo>
                  <a:lnTo>
                    <a:pt x="2" y="50"/>
                  </a:lnTo>
                  <a:lnTo>
                    <a:pt x="0" y="44"/>
                  </a:lnTo>
                  <a:lnTo>
                    <a:pt x="0" y="36"/>
                  </a:lnTo>
                  <a:lnTo>
                    <a:pt x="0" y="30"/>
                  </a:lnTo>
                  <a:lnTo>
                    <a:pt x="2" y="24"/>
                  </a:lnTo>
                  <a:lnTo>
                    <a:pt x="6" y="18"/>
                  </a:lnTo>
                  <a:lnTo>
                    <a:pt x="10" y="12"/>
                  </a:lnTo>
                  <a:lnTo>
                    <a:pt x="10" y="12"/>
                  </a:lnTo>
                  <a:lnTo>
                    <a:pt x="16" y="6"/>
                  </a:lnTo>
                  <a:lnTo>
                    <a:pt x="22" y="4"/>
                  </a:lnTo>
                  <a:lnTo>
                    <a:pt x="28" y="2"/>
                  </a:lnTo>
                  <a:lnTo>
                    <a:pt x="36" y="0"/>
                  </a:lnTo>
                  <a:lnTo>
                    <a:pt x="42" y="2"/>
                  </a:lnTo>
                  <a:lnTo>
                    <a:pt x="50" y="4"/>
                  </a:lnTo>
                  <a:lnTo>
                    <a:pt x="56" y="6"/>
                  </a:lnTo>
                  <a:lnTo>
                    <a:pt x="62" y="12"/>
                  </a:lnTo>
                  <a:lnTo>
                    <a:pt x="62" y="12"/>
                  </a:lnTo>
                  <a:lnTo>
                    <a:pt x="66" y="18"/>
                  </a:lnTo>
                  <a:lnTo>
                    <a:pt x="68" y="24"/>
                  </a:lnTo>
                  <a:lnTo>
                    <a:pt x="70" y="30"/>
                  </a:lnTo>
                  <a:lnTo>
                    <a:pt x="72" y="36"/>
                  </a:lnTo>
                  <a:lnTo>
                    <a:pt x="70" y="44"/>
                  </a:lnTo>
                  <a:lnTo>
                    <a:pt x="68" y="50"/>
                  </a:lnTo>
                  <a:lnTo>
                    <a:pt x="66" y="56"/>
                  </a:lnTo>
                  <a:lnTo>
                    <a:pt x="62" y="62"/>
                  </a:lnTo>
                  <a:lnTo>
                    <a:pt x="62" y="62"/>
                  </a:lnTo>
                  <a:lnTo>
                    <a:pt x="56" y="68"/>
                  </a:lnTo>
                  <a:lnTo>
                    <a:pt x="50" y="70"/>
                  </a:lnTo>
                  <a:lnTo>
                    <a:pt x="42" y="72"/>
                  </a:lnTo>
                  <a:lnTo>
                    <a:pt x="36" y="74"/>
                  </a:lnTo>
                  <a:lnTo>
                    <a:pt x="28" y="72"/>
                  </a:lnTo>
                  <a:lnTo>
                    <a:pt x="22" y="70"/>
                  </a:lnTo>
                  <a:lnTo>
                    <a:pt x="16" y="68"/>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101"/>
            <p:cNvSpPr>
              <a:spLocks/>
            </p:cNvSpPr>
            <p:nvPr/>
          </p:nvSpPr>
          <p:spPr bwMode="auto">
            <a:xfrm>
              <a:off x="19553970" y="10110788"/>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4 h 72"/>
                <a:gd name="T10" fmla="*/ 0 w 72"/>
                <a:gd name="T11" fmla="*/ 36 h 72"/>
                <a:gd name="T12" fmla="*/ 2 w 72"/>
                <a:gd name="T13" fmla="*/ 30 h 72"/>
                <a:gd name="T14" fmla="*/ 4 w 72"/>
                <a:gd name="T15" fmla="*/ 22 h 72"/>
                <a:gd name="T16" fmla="*/ 6 w 72"/>
                <a:gd name="T17" fmla="*/ 16 h 72"/>
                <a:gd name="T18" fmla="*/ 10 w 72"/>
                <a:gd name="T19" fmla="*/ 12 h 72"/>
                <a:gd name="T20" fmla="*/ 10 w 72"/>
                <a:gd name="T21" fmla="*/ 12 h 72"/>
                <a:gd name="T22" fmla="*/ 16 w 72"/>
                <a:gd name="T23" fmla="*/ 6 h 72"/>
                <a:gd name="T24" fmla="*/ 22 w 72"/>
                <a:gd name="T25" fmla="*/ 4 h 72"/>
                <a:gd name="T26" fmla="*/ 30 w 72"/>
                <a:gd name="T27" fmla="*/ 2 h 72"/>
                <a:gd name="T28" fmla="*/ 36 w 72"/>
                <a:gd name="T29" fmla="*/ 0 h 72"/>
                <a:gd name="T30" fmla="*/ 44 w 72"/>
                <a:gd name="T31" fmla="*/ 2 h 72"/>
                <a:gd name="T32" fmla="*/ 50 w 72"/>
                <a:gd name="T33" fmla="*/ 4 h 72"/>
                <a:gd name="T34" fmla="*/ 56 w 72"/>
                <a:gd name="T35" fmla="*/ 6 h 72"/>
                <a:gd name="T36" fmla="*/ 62 w 72"/>
                <a:gd name="T37" fmla="*/ 12 h 72"/>
                <a:gd name="T38" fmla="*/ 62 w 72"/>
                <a:gd name="T39" fmla="*/ 12 h 72"/>
                <a:gd name="T40" fmla="*/ 66 w 72"/>
                <a:gd name="T41" fmla="*/ 16 h 72"/>
                <a:gd name="T42" fmla="*/ 70 w 72"/>
                <a:gd name="T43" fmla="*/ 22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4"/>
                  </a:lnTo>
                  <a:lnTo>
                    <a:pt x="0" y="36"/>
                  </a:lnTo>
                  <a:lnTo>
                    <a:pt x="2" y="30"/>
                  </a:lnTo>
                  <a:lnTo>
                    <a:pt x="4" y="22"/>
                  </a:lnTo>
                  <a:lnTo>
                    <a:pt x="6" y="16"/>
                  </a:lnTo>
                  <a:lnTo>
                    <a:pt x="10" y="12"/>
                  </a:lnTo>
                  <a:lnTo>
                    <a:pt x="10" y="12"/>
                  </a:lnTo>
                  <a:lnTo>
                    <a:pt x="16" y="6"/>
                  </a:lnTo>
                  <a:lnTo>
                    <a:pt x="22" y="4"/>
                  </a:lnTo>
                  <a:lnTo>
                    <a:pt x="30" y="2"/>
                  </a:lnTo>
                  <a:lnTo>
                    <a:pt x="36" y="0"/>
                  </a:lnTo>
                  <a:lnTo>
                    <a:pt x="44" y="2"/>
                  </a:lnTo>
                  <a:lnTo>
                    <a:pt x="50" y="4"/>
                  </a:lnTo>
                  <a:lnTo>
                    <a:pt x="56" y="6"/>
                  </a:lnTo>
                  <a:lnTo>
                    <a:pt x="62" y="12"/>
                  </a:lnTo>
                  <a:lnTo>
                    <a:pt x="62" y="12"/>
                  </a:lnTo>
                  <a:lnTo>
                    <a:pt x="66" y="16"/>
                  </a:lnTo>
                  <a:lnTo>
                    <a:pt x="70" y="22"/>
                  </a:lnTo>
                  <a:lnTo>
                    <a:pt x="72" y="30"/>
                  </a:lnTo>
                  <a:lnTo>
                    <a:pt x="72" y="36"/>
                  </a:lnTo>
                  <a:lnTo>
                    <a:pt x="72" y="44"/>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102"/>
            <p:cNvSpPr>
              <a:spLocks/>
            </p:cNvSpPr>
            <p:nvPr/>
          </p:nvSpPr>
          <p:spPr bwMode="auto">
            <a:xfrm>
              <a:off x="19674620" y="102314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30"/>
                  </a:lnTo>
                  <a:lnTo>
                    <a:pt x="72" y="36"/>
                  </a:lnTo>
                  <a:lnTo>
                    <a:pt x="72" y="44"/>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103"/>
            <p:cNvSpPr>
              <a:spLocks/>
            </p:cNvSpPr>
            <p:nvPr/>
          </p:nvSpPr>
          <p:spPr bwMode="auto">
            <a:xfrm>
              <a:off x="19312670" y="1083468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28 w 72"/>
                <a:gd name="T27" fmla="*/ 0 h 72"/>
                <a:gd name="T28" fmla="*/ 36 w 72"/>
                <a:gd name="T29" fmla="*/ 0 h 72"/>
                <a:gd name="T30" fmla="*/ 42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68 w 72"/>
                <a:gd name="T43" fmla="*/ 22 h 72"/>
                <a:gd name="T44" fmla="*/ 70 w 72"/>
                <a:gd name="T45" fmla="*/ 30 h 72"/>
                <a:gd name="T46" fmla="*/ 72 w 72"/>
                <a:gd name="T47" fmla="*/ 36 h 72"/>
                <a:gd name="T48" fmla="*/ 70 w 72"/>
                <a:gd name="T49" fmla="*/ 44 h 72"/>
                <a:gd name="T50" fmla="*/ 68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2"/>
                  </a:lnTo>
                  <a:lnTo>
                    <a:pt x="6" y="16"/>
                  </a:lnTo>
                  <a:lnTo>
                    <a:pt x="10" y="10"/>
                  </a:lnTo>
                  <a:lnTo>
                    <a:pt x="10" y="10"/>
                  </a:lnTo>
                  <a:lnTo>
                    <a:pt x="16" y="6"/>
                  </a:lnTo>
                  <a:lnTo>
                    <a:pt x="22" y="2"/>
                  </a:lnTo>
                  <a:lnTo>
                    <a:pt x="28" y="0"/>
                  </a:lnTo>
                  <a:lnTo>
                    <a:pt x="36" y="0"/>
                  </a:lnTo>
                  <a:lnTo>
                    <a:pt x="42" y="0"/>
                  </a:lnTo>
                  <a:lnTo>
                    <a:pt x="50" y="2"/>
                  </a:lnTo>
                  <a:lnTo>
                    <a:pt x="56" y="6"/>
                  </a:lnTo>
                  <a:lnTo>
                    <a:pt x="62" y="10"/>
                  </a:lnTo>
                  <a:lnTo>
                    <a:pt x="62" y="10"/>
                  </a:lnTo>
                  <a:lnTo>
                    <a:pt x="66" y="16"/>
                  </a:lnTo>
                  <a:lnTo>
                    <a:pt x="68" y="22"/>
                  </a:lnTo>
                  <a:lnTo>
                    <a:pt x="70" y="30"/>
                  </a:lnTo>
                  <a:lnTo>
                    <a:pt x="72" y="36"/>
                  </a:lnTo>
                  <a:lnTo>
                    <a:pt x="70" y="44"/>
                  </a:lnTo>
                  <a:lnTo>
                    <a:pt x="68" y="50"/>
                  </a:lnTo>
                  <a:lnTo>
                    <a:pt x="66" y="56"/>
                  </a:lnTo>
                  <a:lnTo>
                    <a:pt x="62" y="62"/>
                  </a:lnTo>
                  <a:lnTo>
                    <a:pt x="62" y="62"/>
                  </a:lnTo>
                  <a:lnTo>
                    <a:pt x="56" y="66"/>
                  </a:lnTo>
                  <a:lnTo>
                    <a:pt x="50"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04"/>
            <p:cNvSpPr>
              <a:spLocks/>
            </p:cNvSpPr>
            <p:nvPr/>
          </p:nvSpPr>
          <p:spPr bwMode="auto">
            <a:xfrm>
              <a:off x="19433320" y="10714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6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48 w 72"/>
                <a:gd name="T33" fmla="*/ 4 h 72"/>
                <a:gd name="T34" fmla="*/ 56 w 72"/>
                <a:gd name="T35" fmla="*/ 6 h 72"/>
                <a:gd name="T36" fmla="*/ 60 w 72"/>
                <a:gd name="T37" fmla="*/ 12 h 72"/>
                <a:gd name="T38" fmla="*/ 60 w 72"/>
                <a:gd name="T39" fmla="*/ 12 h 72"/>
                <a:gd name="T40" fmla="*/ 66 w 72"/>
                <a:gd name="T41" fmla="*/ 16 h 72"/>
                <a:gd name="T42" fmla="*/ 68 w 72"/>
                <a:gd name="T43" fmla="*/ 24 h 72"/>
                <a:gd name="T44" fmla="*/ 70 w 72"/>
                <a:gd name="T45" fmla="*/ 30 h 72"/>
                <a:gd name="T46" fmla="*/ 72 w 72"/>
                <a:gd name="T47" fmla="*/ 36 h 72"/>
                <a:gd name="T48" fmla="*/ 70 w 72"/>
                <a:gd name="T49" fmla="*/ 44 h 72"/>
                <a:gd name="T50" fmla="*/ 68 w 72"/>
                <a:gd name="T51" fmla="*/ 50 h 72"/>
                <a:gd name="T52" fmla="*/ 66 w 72"/>
                <a:gd name="T53" fmla="*/ 56 h 72"/>
                <a:gd name="T54" fmla="*/ 60 w 72"/>
                <a:gd name="T55" fmla="*/ 62 h 72"/>
                <a:gd name="T56" fmla="*/ 60 w 72"/>
                <a:gd name="T57" fmla="*/ 62 h 72"/>
                <a:gd name="T58" fmla="*/ 56 w 72"/>
                <a:gd name="T59" fmla="*/ 66 h 72"/>
                <a:gd name="T60" fmla="*/ 48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6"/>
                  </a:lnTo>
                  <a:lnTo>
                    <a:pt x="10" y="12"/>
                  </a:lnTo>
                  <a:lnTo>
                    <a:pt x="10" y="12"/>
                  </a:lnTo>
                  <a:lnTo>
                    <a:pt x="16" y="6"/>
                  </a:lnTo>
                  <a:lnTo>
                    <a:pt x="22" y="4"/>
                  </a:lnTo>
                  <a:lnTo>
                    <a:pt x="28" y="2"/>
                  </a:lnTo>
                  <a:lnTo>
                    <a:pt x="36" y="0"/>
                  </a:lnTo>
                  <a:lnTo>
                    <a:pt x="42" y="2"/>
                  </a:lnTo>
                  <a:lnTo>
                    <a:pt x="48" y="4"/>
                  </a:lnTo>
                  <a:lnTo>
                    <a:pt x="56" y="6"/>
                  </a:lnTo>
                  <a:lnTo>
                    <a:pt x="60" y="12"/>
                  </a:lnTo>
                  <a:lnTo>
                    <a:pt x="60" y="12"/>
                  </a:lnTo>
                  <a:lnTo>
                    <a:pt x="66" y="16"/>
                  </a:lnTo>
                  <a:lnTo>
                    <a:pt x="68" y="24"/>
                  </a:lnTo>
                  <a:lnTo>
                    <a:pt x="70" y="30"/>
                  </a:lnTo>
                  <a:lnTo>
                    <a:pt x="72" y="36"/>
                  </a:lnTo>
                  <a:lnTo>
                    <a:pt x="70" y="44"/>
                  </a:lnTo>
                  <a:lnTo>
                    <a:pt x="68" y="50"/>
                  </a:lnTo>
                  <a:lnTo>
                    <a:pt x="66" y="56"/>
                  </a:lnTo>
                  <a:lnTo>
                    <a:pt x="60" y="62"/>
                  </a:lnTo>
                  <a:lnTo>
                    <a:pt x="60" y="62"/>
                  </a:lnTo>
                  <a:lnTo>
                    <a:pt x="56" y="66"/>
                  </a:lnTo>
                  <a:lnTo>
                    <a:pt x="48"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105"/>
            <p:cNvSpPr>
              <a:spLocks/>
            </p:cNvSpPr>
            <p:nvPr/>
          </p:nvSpPr>
          <p:spPr bwMode="auto">
            <a:xfrm>
              <a:off x="19553970" y="10593388"/>
              <a:ext cx="114300" cy="114300"/>
            </a:xfrm>
            <a:custGeom>
              <a:avLst/>
              <a:gdLst>
                <a:gd name="T0" fmla="*/ 12 w 72"/>
                <a:gd name="T1" fmla="*/ 60 h 72"/>
                <a:gd name="T2" fmla="*/ 12 w 72"/>
                <a:gd name="T3" fmla="*/ 60 h 72"/>
                <a:gd name="T4" fmla="*/ 6 w 72"/>
                <a:gd name="T5" fmla="*/ 56 h 72"/>
                <a:gd name="T6" fmla="*/ 4 w 72"/>
                <a:gd name="T7" fmla="*/ 48 h 72"/>
                <a:gd name="T8" fmla="*/ 2 w 72"/>
                <a:gd name="T9" fmla="*/ 42 h 72"/>
                <a:gd name="T10" fmla="*/ 0 w 72"/>
                <a:gd name="T11" fmla="*/ 36 h 72"/>
                <a:gd name="T12" fmla="*/ 2 w 72"/>
                <a:gd name="T13" fmla="*/ 28 h 72"/>
                <a:gd name="T14" fmla="*/ 4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48 h 72"/>
                <a:gd name="T52" fmla="*/ 66 w 72"/>
                <a:gd name="T53" fmla="*/ 56 h 72"/>
                <a:gd name="T54" fmla="*/ 62 w 72"/>
                <a:gd name="T55" fmla="*/ 60 h 72"/>
                <a:gd name="T56" fmla="*/ 62 w 72"/>
                <a:gd name="T57" fmla="*/ 60 h 72"/>
                <a:gd name="T58" fmla="*/ 56 w 72"/>
                <a:gd name="T59" fmla="*/ 66 h 72"/>
                <a:gd name="T60" fmla="*/ 50 w 72"/>
                <a:gd name="T61" fmla="*/ 68 h 72"/>
                <a:gd name="T62" fmla="*/ 44 w 72"/>
                <a:gd name="T63" fmla="*/ 70 h 72"/>
                <a:gd name="T64" fmla="*/ 36 w 72"/>
                <a:gd name="T65" fmla="*/ 72 h 72"/>
                <a:gd name="T66" fmla="*/ 30 w 72"/>
                <a:gd name="T67" fmla="*/ 70 h 72"/>
                <a:gd name="T68" fmla="*/ 22 w 72"/>
                <a:gd name="T69" fmla="*/ 68 h 72"/>
                <a:gd name="T70" fmla="*/ 16 w 72"/>
                <a:gd name="T71" fmla="*/ 66 h 72"/>
                <a:gd name="T72" fmla="*/ 12 w 72"/>
                <a:gd name="T73" fmla="*/ 60 h 72"/>
                <a:gd name="T74" fmla="*/ 12 w 72"/>
                <a:gd name="T7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0"/>
                  </a:moveTo>
                  <a:lnTo>
                    <a:pt x="12" y="60"/>
                  </a:lnTo>
                  <a:lnTo>
                    <a:pt x="6" y="56"/>
                  </a:lnTo>
                  <a:lnTo>
                    <a:pt x="4" y="48"/>
                  </a:lnTo>
                  <a:lnTo>
                    <a:pt x="2" y="42"/>
                  </a:lnTo>
                  <a:lnTo>
                    <a:pt x="0" y="36"/>
                  </a:lnTo>
                  <a:lnTo>
                    <a:pt x="2" y="28"/>
                  </a:lnTo>
                  <a:lnTo>
                    <a:pt x="4"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48"/>
                  </a:lnTo>
                  <a:lnTo>
                    <a:pt x="66" y="56"/>
                  </a:lnTo>
                  <a:lnTo>
                    <a:pt x="62" y="60"/>
                  </a:lnTo>
                  <a:lnTo>
                    <a:pt x="62" y="60"/>
                  </a:lnTo>
                  <a:lnTo>
                    <a:pt x="56" y="66"/>
                  </a:lnTo>
                  <a:lnTo>
                    <a:pt x="50" y="68"/>
                  </a:lnTo>
                  <a:lnTo>
                    <a:pt x="44" y="70"/>
                  </a:lnTo>
                  <a:lnTo>
                    <a:pt x="36" y="72"/>
                  </a:lnTo>
                  <a:lnTo>
                    <a:pt x="30" y="70"/>
                  </a:lnTo>
                  <a:lnTo>
                    <a:pt x="22" y="68"/>
                  </a:lnTo>
                  <a:lnTo>
                    <a:pt x="16" y="66"/>
                  </a:lnTo>
                  <a:lnTo>
                    <a:pt x="12" y="60"/>
                  </a:lnTo>
                  <a:lnTo>
                    <a:pt x="12" y="6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106"/>
            <p:cNvSpPr>
              <a:spLocks/>
            </p:cNvSpPr>
            <p:nvPr/>
          </p:nvSpPr>
          <p:spPr bwMode="auto">
            <a:xfrm>
              <a:off x="19674620" y="104727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2 h 72"/>
                <a:gd name="T10" fmla="*/ 0 w 72"/>
                <a:gd name="T11" fmla="*/ 36 h 72"/>
                <a:gd name="T12" fmla="*/ 0 w 72"/>
                <a:gd name="T13" fmla="*/ 28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2"/>
                  </a:lnTo>
                  <a:lnTo>
                    <a:pt x="0" y="36"/>
                  </a:lnTo>
                  <a:lnTo>
                    <a:pt x="0" y="28"/>
                  </a:lnTo>
                  <a:lnTo>
                    <a:pt x="2"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07"/>
            <p:cNvSpPr>
              <a:spLocks/>
            </p:cNvSpPr>
            <p:nvPr/>
          </p:nvSpPr>
          <p:spPr bwMode="auto">
            <a:xfrm>
              <a:off x="19795270" y="1035208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2 h 72"/>
                <a:gd name="T10" fmla="*/ 0 w 72"/>
                <a:gd name="T11" fmla="*/ 36 h 72"/>
                <a:gd name="T12" fmla="*/ 0 w 72"/>
                <a:gd name="T13" fmla="*/ 30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2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2"/>
                  </a:lnTo>
                  <a:lnTo>
                    <a:pt x="0" y="36"/>
                  </a:lnTo>
                  <a:lnTo>
                    <a:pt x="0" y="30"/>
                  </a:lnTo>
                  <a:lnTo>
                    <a:pt x="2" y="22"/>
                  </a:lnTo>
                  <a:lnTo>
                    <a:pt x="6" y="16"/>
                  </a:lnTo>
                  <a:lnTo>
                    <a:pt x="10" y="10"/>
                  </a:lnTo>
                  <a:lnTo>
                    <a:pt x="10" y="10"/>
                  </a:lnTo>
                  <a:lnTo>
                    <a:pt x="16" y="6"/>
                  </a:lnTo>
                  <a:lnTo>
                    <a:pt x="22" y="2"/>
                  </a:lnTo>
                  <a:lnTo>
                    <a:pt x="30" y="0"/>
                  </a:lnTo>
                  <a:lnTo>
                    <a:pt x="36" y="0"/>
                  </a:lnTo>
                  <a:lnTo>
                    <a:pt x="42" y="0"/>
                  </a:lnTo>
                  <a:lnTo>
                    <a:pt x="50" y="2"/>
                  </a:lnTo>
                  <a:lnTo>
                    <a:pt x="56" y="6"/>
                  </a:lnTo>
                  <a:lnTo>
                    <a:pt x="62" y="10"/>
                  </a:lnTo>
                  <a:lnTo>
                    <a:pt x="62" y="10"/>
                  </a:lnTo>
                  <a:lnTo>
                    <a:pt x="66" y="16"/>
                  </a:lnTo>
                  <a:lnTo>
                    <a:pt x="70" y="22"/>
                  </a:lnTo>
                  <a:lnTo>
                    <a:pt x="72" y="30"/>
                  </a:lnTo>
                  <a:lnTo>
                    <a:pt x="72" y="36"/>
                  </a:lnTo>
                  <a:lnTo>
                    <a:pt x="72" y="42"/>
                  </a:lnTo>
                  <a:lnTo>
                    <a:pt x="70" y="50"/>
                  </a:lnTo>
                  <a:lnTo>
                    <a:pt x="66" y="56"/>
                  </a:lnTo>
                  <a:lnTo>
                    <a:pt x="62" y="62"/>
                  </a:lnTo>
                  <a:lnTo>
                    <a:pt x="62" y="62"/>
                  </a:lnTo>
                  <a:lnTo>
                    <a:pt x="56" y="66"/>
                  </a:lnTo>
                  <a:lnTo>
                    <a:pt x="50" y="70"/>
                  </a:lnTo>
                  <a:lnTo>
                    <a:pt x="42"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08"/>
            <p:cNvSpPr>
              <a:spLocks/>
            </p:cNvSpPr>
            <p:nvPr/>
          </p:nvSpPr>
          <p:spPr bwMode="auto">
            <a:xfrm>
              <a:off x="19433320" y="10958513"/>
              <a:ext cx="114300" cy="114300"/>
            </a:xfrm>
            <a:custGeom>
              <a:avLst/>
              <a:gdLst>
                <a:gd name="T0" fmla="*/ 12 w 72"/>
                <a:gd name="T1" fmla="*/ 62 h 72"/>
                <a:gd name="T2" fmla="*/ 12 w 72"/>
                <a:gd name="T3" fmla="*/ 62 h 72"/>
                <a:gd name="T4" fmla="*/ 6 w 72"/>
                <a:gd name="T5" fmla="*/ 56 h 72"/>
                <a:gd name="T6" fmla="*/ 4 w 72"/>
                <a:gd name="T7" fmla="*/ 50 h 72"/>
                <a:gd name="T8" fmla="*/ 2 w 72"/>
                <a:gd name="T9" fmla="*/ 42 h 72"/>
                <a:gd name="T10" fmla="*/ 0 w 72"/>
                <a:gd name="T11" fmla="*/ 36 h 72"/>
                <a:gd name="T12" fmla="*/ 2 w 72"/>
                <a:gd name="T13" fmla="*/ 28 h 72"/>
                <a:gd name="T14" fmla="*/ 4 w 72"/>
                <a:gd name="T15" fmla="*/ 22 h 72"/>
                <a:gd name="T16" fmla="*/ 6 w 72"/>
                <a:gd name="T17" fmla="*/ 16 h 72"/>
                <a:gd name="T18" fmla="*/ 12 w 72"/>
                <a:gd name="T19" fmla="*/ 10 h 72"/>
                <a:gd name="T20" fmla="*/ 12 w 72"/>
                <a:gd name="T21" fmla="*/ 10 h 72"/>
                <a:gd name="T22" fmla="*/ 16 w 72"/>
                <a:gd name="T23" fmla="*/ 6 h 72"/>
                <a:gd name="T24" fmla="*/ 24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68 h 72"/>
                <a:gd name="T62" fmla="*/ 44 w 72"/>
                <a:gd name="T63" fmla="*/ 70 h 72"/>
                <a:gd name="T64" fmla="*/ 36 w 72"/>
                <a:gd name="T65" fmla="*/ 72 h 72"/>
                <a:gd name="T66" fmla="*/ 30 w 72"/>
                <a:gd name="T67" fmla="*/ 70 h 72"/>
                <a:gd name="T68" fmla="*/ 24 w 72"/>
                <a:gd name="T69" fmla="*/ 68 h 72"/>
                <a:gd name="T70" fmla="*/ 16 w 72"/>
                <a:gd name="T71" fmla="*/ 66 h 72"/>
                <a:gd name="T72" fmla="*/ 12 w 72"/>
                <a:gd name="T73" fmla="*/ 62 h 72"/>
                <a:gd name="T74" fmla="*/ 12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2"/>
                  </a:moveTo>
                  <a:lnTo>
                    <a:pt x="12" y="62"/>
                  </a:lnTo>
                  <a:lnTo>
                    <a:pt x="6" y="56"/>
                  </a:lnTo>
                  <a:lnTo>
                    <a:pt x="4" y="50"/>
                  </a:lnTo>
                  <a:lnTo>
                    <a:pt x="2" y="42"/>
                  </a:lnTo>
                  <a:lnTo>
                    <a:pt x="0" y="36"/>
                  </a:lnTo>
                  <a:lnTo>
                    <a:pt x="2" y="28"/>
                  </a:lnTo>
                  <a:lnTo>
                    <a:pt x="4" y="22"/>
                  </a:lnTo>
                  <a:lnTo>
                    <a:pt x="6" y="16"/>
                  </a:lnTo>
                  <a:lnTo>
                    <a:pt x="12" y="10"/>
                  </a:lnTo>
                  <a:lnTo>
                    <a:pt x="12" y="10"/>
                  </a:lnTo>
                  <a:lnTo>
                    <a:pt x="16" y="6"/>
                  </a:lnTo>
                  <a:lnTo>
                    <a:pt x="24"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68"/>
                  </a:lnTo>
                  <a:lnTo>
                    <a:pt x="44" y="70"/>
                  </a:lnTo>
                  <a:lnTo>
                    <a:pt x="36" y="72"/>
                  </a:lnTo>
                  <a:lnTo>
                    <a:pt x="30" y="70"/>
                  </a:lnTo>
                  <a:lnTo>
                    <a:pt x="24" y="68"/>
                  </a:lnTo>
                  <a:lnTo>
                    <a:pt x="16" y="66"/>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09"/>
            <p:cNvSpPr>
              <a:spLocks/>
            </p:cNvSpPr>
            <p:nvPr/>
          </p:nvSpPr>
          <p:spPr bwMode="auto">
            <a:xfrm>
              <a:off x="19553970" y="10837863"/>
              <a:ext cx="114300" cy="114300"/>
            </a:xfrm>
            <a:custGeom>
              <a:avLst/>
              <a:gdLst>
                <a:gd name="T0" fmla="*/ 10 w 72"/>
                <a:gd name="T1" fmla="*/ 62 h 72"/>
                <a:gd name="T2" fmla="*/ 10 w 72"/>
                <a:gd name="T3" fmla="*/ 62 h 72"/>
                <a:gd name="T4" fmla="*/ 6 w 72"/>
                <a:gd name="T5" fmla="*/ 56 h 72"/>
                <a:gd name="T6" fmla="*/ 4 w 72"/>
                <a:gd name="T7" fmla="*/ 50 h 72"/>
                <a:gd name="T8" fmla="*/ 2 w 72"/>
                <a:gd name="T9" fmla="*/ 42 h 72"/>
                <a:gd name="T10" fmla="*/ 0 w 72"/>
                <a:gd name="T11" fmla="*/ 36 h 72"/>
                <a:gd name="T12" fmla="*/ 2 w 72"/>
                <a:gd name="T13" fmla="*/ 28 h 72"/>
                <a:gd name="T14" fmla="*/ 4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4" y="50"/>
                  </a:lnTo>
                  <a:lnTo>
                    <a:pt x="2" y="42"/>
                  </a:lnTo>
                  <a:lnTo>
                    <a:pt x="0" y="36"/>
                  </a:lnTo>
                  <a:lnTo>
                    <a:pt x="2" y="28"/>
                  </a:lnTo>
                  <a:lnTo>
                    <a:pt x="4"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0"/>
            <p:cNvSpPr>
              <a:spLocks/>
            </p:cNvSpPr>
            <p:nvPr/>
          </p:nvSpPr>
          <p:spPr bwMode="auto">
            <a:xfrm>
              <a:off x="19677795" y="10714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6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50 w 72"/>
                <a:gd name="T33" fmla="*/ 4 h 72"/>
                <a:gd name="T34" fmla="*/ 56 w 72"/>
                <a:gd name="T35" fmla="*/ 6 h 72"/>
                <a:gd name="T36" fmla="*/ 62 w 72"/>
                <a:gd name="T37" fmla="*/ 12 h 72"/>
                <a:gd name="T38" fmla="*/ 62 w 72"/>
                <a:gd name="T39" fmla="*/ 12 h 72"/>
                <a:gd name="T40" fmla="*/ 66 w 72"/>
                <a:gd name="T41" fmla="*/ 16 h 72"/>
                <a:gd name="T42" fmla="*/ 70 w 72"/>
                <a:gd name="T43" fmla="*/ 24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6"/>
                  </a:lnTo>
                  <a:lnTo>
                    <a:pt x="10" y="12"/>
                  </a:lnTo>
                  <a:lnTo>
                    <a:pt x="10" y="12"/>
                  </a:lnTo>
                  <a:lnTo>
                    <a:pt x="16" y="6"/>
                  </a:lnTo>
                  <a:lnTo>
                    <a:pt x="22" y="4"/>
                  </a:lnTo>
                  <a:lnTo>
                    <a:pt x="28" y="2"/>
                  </a:lnTo>
                  <a:lnTo>
                    <a:pt x="36" y="0"/>
                  </a:lnTo>
                  <a:lnTo>
                    <a:pt x="42" y="2"/>
                  </a:lnTo>
                  <a:lnTo>
                    <a:pt x="50" y="4"/>
                  </a:lnTo>
                  <a:lnTo>
                    <a:pt x="56" y="6"/>
                  </a:lnTo>
                  <a:lnTo>
                    <a:pt x="62" y="12"/>
                  </a:lnTo>
                  <a:lnTo>
                    <a:pt x="62" y="12"/>
                  </a:lnTo>
                  <a:lnTo>
                    <a:pt x="66" y="16"/>
                  </a:lnTo>
                  <a:lnTo>
                    <a:pt x="70" y="24"/>
                  </a:lnTo>
                  <a:lnTo>
                    <a:pt x="72" y="30"/>
                  </a:lnTo>
                  <a:lnTo>
                    <a:pt x="72" y="36"/>
                  </a:lnTo>
                  <a:lnTo>
                    <a:pt x="72" y="44"/>
                  </a:lnTo>
                  <a:lnTo>
                    <a:pt x="70" y="50"/>
                  </a:lnTo>
                  <a:lnTo>
                    <a:pt x="66" y="56"/>
                  </a:lnTo>
                  <a:lnTo>
                    <a:pt x="62" y="62"/>
                  </a:lnTo>
                  <a:lnTo>
                    <a:pt x="62" y="62"/>
                  </a:lnTo>
                  <a:lnTo>
                    <a:pt x="56" y="66"/>
                  </a:lnTo>
                  <a:lnTo>
                    <a:pt x="50"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1"/>
            <p:cNvSpPr>
              <a:spLocks/>
            </p:cNvSpPr>
            <p:nvPr/>
          </p:nvSpPr>
          <p:spPr bwMode="auto">
            <a:xfrm>
              <a:off x="19798445" y="1059338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8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50 w 72"/>
                <a:gd name="T33" fmla="*/ 4 h 72"/>
                <a:gd name="T34" fmla="*/ 56 w 72"/>
                <a:gd name="T35" fmla="*/ 6 h 72"/>
                <a:gd name="T36" fmla="*/ 60 w 72"/>
                <a:gd name="T37" fmla="*/ 12 h 72"/>
                <a:gd name="T38" fmla="*/ 60 w 72"/>
                <a:gd name="T39" fmla="*/ 12 h 72"/>
                <a:gd name="T40" fmla="*/ 66 w 72"/>
                <a:gd name="T41" fmla="*/ 18 h 72"/>
                <a:gd name="T42" fmla="*/ 68 w 72"/>
                <a:gd name="T43" fmla="*/ 24 h 72"/>
                <a:gd name="T44" fmla="*/ 70 w 72"/>
                <a:gd name="T45" fmla="*/ 30 h 72"/>
                <a:gd name="T46" fmla="*/ 72 w 72"/>
                <a:gd name="T47" fmla="*/ 36 h 72"/>
                <a:gd name="T48" fmla="*/ 70 w 72"/>
                <a:gd name="T49" fmla="*/ 44 h 72"/>
                <a:gd name="T50" fmla="*/ 68 w 72"/>
                <a:gd name="T51" fmla="*/ 50 h 72"/>
                <a:gd name="T52" fmla="*/ 66 w 72"/>
                <a:gd name="T53" fmla="*/ 56 h 72"/>
                <a:gd name="T54" fmla="*/ 60 w 72"/>
                <a:gd name="T55" fmla="*/ 62 h 72"/>
                <a:gd name="T56" fmla="*/ 60 w 72"/>
                <a:gd name="T57" fmla="*/ 62 h 72"/>
                <a:gd name="T58" fmla="*/ 56 w 72"/>
                <a:gd name="T59" fmla="*/ 68 h 72"/>
                <a:gd name="T60" fmla="*/ 50 w 72"/>
                <a:gd name="T61" fmla="*/ 70 h 72"/>
                <a:gd name="T62" fmla="*/ 42 w 72"/>
                <a:gd name="T63" fmla="*/ 72 h 72"/>
                <a:gd name="T64" fmla="*/ 36 w 72"/>
                <a:gd name="T65" fmla="*/ 72 h 72"/>
                <a:gd name="T66" fmla="*/ 28 w 72"/>
                <a:gd name="T67" fmla="*/ 72 h 72"/>
                <a:gd name="T68" fmla="*/ 22 w 72"/>
                <a:gd name="T69" fmla="*/ 70 h 72"/>
                <a:gd name="T70" fmla="*/ 16 w 72"/>
                <a:gd name="T71" fmla="*/ 68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8"/>
                  </a:lnTo>
                  <a:lnTo>
                    <a:pt x="10" y="12"/>
                  </a:lnTo>
                  <a:lnTo>
                    <a:pt x="10" y="12"/>
                  </a:lnTo>
                  <a:lnTo>
                    <a:pt x="16" y="6"/>
                  </a:lnTo>
                  <a:lnTo>
                    <a:pt x="22" y="4"/>
                  </a:lnTo>
                  <a:lnTo>
                    <a:pt x="28" y="2"/>
                  </a:lnTo>
                  <a:lnTo>
                    <a:pt x="36" y="0"/>
                  </a:lnTo>
                  <a:lnTo>
                    <a:pt x="42" y="2"/>
                  </a:lnTo>
                  <a:lnTo>
                    <a:pt x="50" y="4"/>
                  </a:lnTo>
                  <a:lnTo>
                    <a:pt x="56" y="6"/>
                  </a:lnTo>
                  <a:lnTo>
                    <a:pt x="60" y="12"/>
                  </a:lnTo>
                  <a:lnTo>
                    <a:pt x="60" y="12"/>
                  </a:lnTo>
                  <a:lnTo>
                    <a:pt x="66" y="18"/>
                  </a:lnTo>
                  <a:lnTo>
                    <a:pt x="68" y="24"/>
                  </a:lnTo>
                  <a:lnTo>
                    <a:pt x="70" y="30"/>
                  </a:lnTo>
                  <a:lnTo>
                    <a:pt x="72" y="36"/>
                  </a:lnTo>
                  <a:lnTo>
                    <a:pt x="70" y="44"/>
                  </a:lnTo>
                  <a:lnTo>
                    <a:pt x="68" y="50"/>
                  </a:lnTo>
                  <a:lnTo>
                    <a:pt x="66" y="56"/>
                  </a:lnTo>
                  <a:lnTo>
                    <a:pt x="60" y="62"/>
                  </a:lnTo>
                  <a:lnTo>
                    <a:pt x="60" y="62"/>
                  </a:lnTo>
                  <a:lnTo>
                    <a:pt x="56" y="68"/>
                  </a:lnTo>
                  <a:lnTo>
                    <a:pt x="50" y="70"/>
                  </a:lnTo>
                  <a:lnTo>
                    <a:pt x="42" y="72"/>
                  </a:lnTo>
                  <a:lnTo>
                    <a:pt x="36" y="72"/>
                  </a:lnTo>
                  <a:lnTo>
                    <a:pt x="28" y="72"/>
                  </a:lnTo>
                  <a:lnTo>
                    <a:pt x="22" y="70"/>
                  </a:lnTo>
                  <a:lnTo>
                    <a:pt x="16" y="68"/>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112"/>
            <p:cNvSpPr>
              <a:spLocks/>
            </p:cNvSpPr>
            <p:nvPr/>
          </p:nvSpPr>
          <p:spPr bwMode="auto">
            <a:xfrm>
              <a:off x="19919095" y="10475913"/>
              <a:ext cx="114300" cy="114300"/>
            </a:xfrm>
            <a:custGeom>
              <a:avLst/>
              <a:gdLst>
                <a:gd name="T0" fmla="*/ 10 w 72"/>
                <a:gd name="T1" fmla="*/ 60 h 72"/>
                <a:gd name="T2" fmla="*/ 10 w 72"/>
                <a:gd name="T3" fmla="*/ 60 h 72"/>
                <a:gd name="T4" fmla="*/ 6 w 72"/>
                <a:gd name="T5" fmla="*/ 56 h 72"/>
                <a:gd name="T6" fmla="*/ 2 w 72"/>
                <a:gd name="T7" fmla="*/ 48 h 72"/>
                <a:gd name="T8" fmla="*/ 0 w 72"/>
                <a:gd name="T9" fmla="*/ 42 h 72"/>
                <a:gd name="T10" fmla="*/ 0 w 72"/>
                <a:gd name="T11" fmla="*/ 36 h 72"/>
                <a:gd name="T12" fmla="*/ 0 w 72"/>
                <a:gd name="T13" fmla="*/ 28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28 w 72"/>
                <a:gd name="T27" fmla="*/ 0 h 72"/>
                <a:gd name="T28" fmla="*/ 36 w 72"/>
                <a:gd name="T29" fmla="*/ 0 h 72"/>
                <a:gd name="T30" fmla="*/ 42 w 72"/>
                <a:gd name="T31" fmla="*/ 0 h 72"/>
                <a:gd name="T32" fmla="*/ 48 w 72"/>
                <a:gd name="T33" fmla="*/ 2 h 72"/>
                <a:gd name="T34" fmla="*/ 56 w 72"/>
                <a:gd name="T35" fmla="*/ 6 h 72"/>
                <a:gd name="T36" fmla="*/ 60 w 72"/>
                <a:gd name="T37" fmla="*/ 10 h 72"/>
                <a:gd name="T38" fmla="*/ 60 w 72"/>
                <a:gd name="T39" fmla="*/ 10 h 72"/>
                <a:gd name="T40" fmla="*/ 66 w 72"/>
                <a:gd name="T41" fmla="*/ 16 h 72"/>
                <a:gd name="T42" fmla="*/ 68 w 72"/>
                <a:gd name="T43" fmla="*/ 22 h 72"/>
                <a:gd name="T44" fmla="*/ 70 w 72"/>
                <a:gd name="T45" fmla="*/ 28 h 72"/>
                <a:gd name="T46" fmla="*/ 72 w 72"/>
                <a:gd name="T47" fmla="*/ 36 h 72"/>
                <a:gd name="T48" fmla="*/ 70 w 72"/>
                <a:gd name="T49" fmla="*/ 42 h 72"/>
                <a:gd name="T50" fmla="*/ 68 w 72"/>
                <a:gd name="T51" fmla="*/ 48 h 72"/>
                <a:gd name="T52" fmla="*/ 66 w 72"/>
                <a:gd name="T53" fmla="*/ 56 h 72"/>
                <a:gd name="T54" fmla="*/ 60 w 72"/>
                <a:gd name="T55" fmla="*/ 60 h 72"/>
                <a:gd name="T56" fmla="*/ 60 w 72"/>
                <a:gd name="T57" fmla="*/ 60 h 72"/>
                <a:gd name="T58" fmla="*/ 56 w 72"/>
                <a:gd name="T59" fmla="*/ 66 h 72"/>
                <a:gd name="T60" fmla="*/ 48 w 72"/>
                <a:gd name="T61" fmla="*/ 68 h 72"/>
                <a:gd name="T62" fmla="*/ 42 w 72"/>
                <a:gd name="T63" fmla="*/ 70 h 72"/>
                <a:gd name="T64" fmla="*/ 36 w 72"/>
                <a:gd name="T65" fmla="*/ 72 h 72"/>
                <a:gd name="T66" fmla="*/ 28 w 72"/>
                <a:gd name="T67" fmla="*/ 70 h 72"/>
                <a:gd name="T68" fmla="*/ 22 w 72"/>
                <a:gd name="T69" fmla="*/ 68 h 72"/>
                <a:gd name="T70" fmla="*/ 16 w 72"/>
                <a:gd name="T71" fmla="*/ 66 h 72"/>
                <a:gd name="T72" fmla="*/ 10 w 72"/>
                <a:gd name="T73" fmla="*/ 60 h 72"/>
                <a:gd name="T74" fmla="*/ 10 w 72"/>
                <a:gd name="T7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0"/>
                  </a:moveTo>
                  <a:lnTo>
                    <a:pt x="10" y="60"/>
                  </a:lnTo>
                  <a:lnTo>
                    <a:pt x="6" y="56"/>
                  </a:lnTo>
                  <a:lnTo>
                    <a:pt x="2" y="48"/>
                  </a:lnTo>
                  <a:lnTo>
                    <a:pt x="0" y="42"/>
                  </a:lnTo>
                  <a:lnTo>
                    <a:pt x="0" y="36"/>
                  </a:lnTo>
                  <a:lnTo>
                    <a:pt x="0" y="28"/>
                  </a:lnTo>
                  <a:lnTo>
                    <a:pt x="2" y="22"/>
                  </a:lnTo>
                  <a:lnTo>
                    <a:pt x="6" y="16"/>
                  </a:lnTo>
                  <a:lnTo>
                    <a:pt x="10" y="10"/>
                  </a:lnTo>
                  <a:lnTo>
                    <a:pt x="10" y="10"/>
                  </a:lnTo>
                  <a:lnTo>
                    <a:pt x="16" y="6"/>
                  </a:lnTo>
                  <a:lnTo>
                    <a:pt x="22" y="2"/>
                  </a:lnTo>
                  <a:lnTo>
                    <a:pt x="28" y="0"/>
                  </a:lnTo>
                  <a:lnTo>
                    <a:pt x="36" y="0"/>
                  </a:lnTo>
                  <a:lnTo>
                    <a:pt x="42" y="0"/>
                  </a:lnTo>
                  <a:lnTo>
                    <a:pt x="48" y="2"/>
                  </a:lnTo>
                  <a:lnTo>
                    <a:pt x="56" y="6"/>
                  </a:lnTo>
                  <a:lnTo>
                    <a:pt x="60" y="10"/>
                  </a:lnTo>
                  <a:lnTo>
                    <a:pt x="60" y="10"/>
                  </a:lnTo>
                  <a:lnTo>
                    <a:pt x="66" y="16"/>
                  </a:lnTo>
                  <a:lnTo>
                    <a:pt x="68" y="22"/>
                  </a:lnTo>
                  <a:lnTo>
                    <a:pt x="70" y="28"/>
                  </a:lnTo>
                  <a:lnTo>
                    <a:pt x="72" y="36"/>
                  </a:lnTo>
                  <a:lnTo>
                    <a:pt x="70" y="42"/>
                  </a:lnTo>
                  <a:lnTo>
                    <a:pt x="68" y="48"/>
                  </a:lnTo>
                  <a:lnTo>
                    <a:pt x="66" y="56"/>
                  </a:lnTo>
                  <a:lnTo>
                    <a:pt x="60" y="60"/>
                  </a:lnTo>
                  <a:lnTo>
                    <a:pt x="60" y="60"/>
                  </a:lnTo>
                  <a:lnTo>
                    <a:pt x="56" y="66"/>
                  </a:lnTo>
                  <a:lnTo>
                    <a:pt x="48" y="68"/>
                  </a:lnTo>
                  <a:lnTo>
                    <a:pt x="42" y="70"/>
                  </a:lnTo>
                  <a:lnTo>
                    <a:pt x="36" y="72"/>
                  </a:lnTo>
                  <a:lnTo>
                    <a:pt x="28" y="70"/>
                  </a:lnTo>
                  <a:lnTo>
                    <a:pt x="22" y="68"/>
                  </a:lnTo>
                  <a:lnTo>
                    <a:pt x="16" y="66"/>
                  </a:lnTo>
                  <a:lnTo>
                    <a:pt x="10" y="60"/>
                  </a:lnTo>
                  <a:lnTo>
                    <a:pt x="10" y="6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113"/>
            <p:cNvSpPr>
              <a:spLocks/>
            </p:cNvSpPr>
            <p:nvPr/>
          </p:nvSpPr>
          <p:spPr bwMode="auto">
            <a:xfrm>
              <a:off x="19919095" y="10714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4 h 72"/>
                <a:gd name="T16" fmla="*/ 6 w 72"/>
                <a:gd name="T17" fmla="*/ 16 h 72"/>
                <a:gd name="T18" fmla="*/ 10 w 72"/>
                <a:gd name="T19" fmla="*/ 12 h 72"/>
                <a:gd name="T20" fmla="*/ 10 w 72"/>
                <a:gd name="T21" fmla="*/ 12 h 72"/>
                <a:gd name="T22" fmla="*/ 16 w 72"/>
                <a:gd name="T23" fmla="*/ 6 h 72"/>
                <a:gd name="T24" fmla="*/ 22 w 72"/>
                <a:gd name="T25" fmla="*/ 4 h 72"/>
                <a:gd name="T26" fmla="*/ 28 w 72"/>
                <a:gd name="T27" fmla="*/ 2 h 72"/>
                <a:gd name="T28" fmla="*/ 36 w 72"/>
                <a:gd name="T29" fmla="*/ 0 h 72"/>
                <a:gd name="T30" fmla="*/ 42 w 72"/>
                <a:gd name="T31" fmla="*/ 2 h 72"/>
                <a:gd name="T32" fmla="*/ 48 w 72"/>
                <a:gd name="T33" fmla="*/ 4 h 72"/>
                <a:gd name="T34" fmla="*/ 56 w 72"/>
                <a:gd name="T35" fmla="*/ 6 h 72"/>
                <a:gd name="T36" fmla="*/ 60 w 72"/>
                <a:gd name="T37" fmla="*/ 12 h 72"/>
                <a:gd name="T38" fmla="*/ 60 w 72"/>
                <a:gd name="T39" fmla="*/ 12 h 72"/>
                <a:gd name="T40" fmla="*/ 66 w 72"/>
                <a:gd name="T41" fmla="*/ 16 h 72"/>
                <a:gd name="T42" fmla="*/ 68 w 72"/>
                <a:gd name="T43" fmla="*/ 24 h 72"/>
                <a:gd name="T44" fmla="*/ 70 w 72"/>
                <a:gd name="T45" fmla="*/ 30 h 72"/>
                <a:gd name="T46" fmla="*/ 72 w 72"/>
                <a:gd name="T47" fmla="*/ 36 h 72"/>
                <a:gd name="T48" fmla="*/ 70 w 72"/>
                <a:gd name="T49" fmla="*/ 44 h 72"/>
                <a:gd name="T50" fmla="*/ 68 w 72"/>
                <a:gd name="T51" fmla="*/ 50 h 72"/>
                <a:gd name="T52" fmla="*/ 66 w 72"/>
                <a:gd name="T53" fmla="*/ 56 h 72"/>
                <a:gd name="T54" fmla="*/ 60 w 72"/>
                <a:gd name="T55" fmla="*/ 62 h 72"/>
                <a:gd name="T56" fmla="*/ 60 w 72"/>
                <a:gd name="T57" fmla="*/ 62 h 72"/>
                <a:gd name="T58" fmla="*/ 56 w 72"/>
                <a:gd name="T59" fmla="*/ 66 h 72"/>
                <a:gd name="T60" fmla="*/ 48 w 72"/>
                <a:gd name="T61" fmla="*/ 70 h 72"/>
                <a:gd name="T62" fmla="*/ 42 w 72"/>
                <a:gd name="T63" fmla="*/ 72 h 72"/>
                <a:gd name="T64" fmla="*/ 36 w 72"/>
                <a:gd name="T65" fmla="*/ 72 h 72"/>
                <a:gd name="T66" fmla="*/ 28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4"/>
                  </a:lnTo>
                  <a:lnTo>
                    <a:pt x="6" y="16"/>
                  </a:lnTo>
                  <a:lnTo>
                    <a:pt x="10" y="12"/>
                  </a:lnTo>
                  <a:lnTo>
                    <a:pt x="10" y="12"/>
                  </a:lnTo>
                  <a:lnTo>
                    <a:pt x="16" y="6"/>
                  </a:lnTo>
                  <a:lnTo>
                    <a:pt x="22" y="4"/>
                  </a:lnTo>
                  <a:lnTo>
                    <a:pt x="28" y="2"/>
                  </a:lnTo>
                  <a:lnTo>
                    <a:pt x="36" y="0"/>
                  </a:lnTo>
                  <a:lnTo>
                    <a:pt x="42" y="2"/>
                  </a:lnTo>
                  <a:lnTo>
                    <a:pt x="48" y="4"/>
                  </a:lnTo>
                  <a:lnTo>
                    <a:pt x="56" y="6"/>
                  </a:lnTo>
                  <a:lnTo>
                    <a:pt x="60" y="12"/>
                  </a:lnTo>
                  <a:lnTo>
                    <a:pt x="60" y="12"/>
                  </a:lnTo>
                  <a:lnTo>
                    <a:pt x="66" y="16"/>
                  </a:lnTo>
                  <a:lnTo>
                    <a:pt x="68" y="24"/>
                  </a:lnTo>
                  <a:lnTo>
                    <a:pt x="70" y="30"/>
                  </a:lnTo>
                  <a:lnTo>
                    <a:pt x="72" y="36"/>
                  </a:lnTo>
                  <a:lnTo>
                    <a:pt x="70" y="44"/>
                  </a:lnTo>
                  <a:lnTo>
                    <a:pt x="68" y="50"/>
                  </a:lnTo>
                  <a:lnTo>
                    <a:pt x="66" y="56"/>
                  </a:lnTo>
                  <a:lnTo>
                    <a:pt x="60" y="62"/>
                  </a:lnTo>
                  <a:lnTo>
                    <a:pt x="60" y="62"/>
                  </a:lnTo>
                  <a:lnTo>
                    <a:pt x="56" y="66"/>
                  </a:lnTo>
                  <a:lnTo>
                    <a:pt x="48" y="70"/>
                  </a:lnTo>
                  <a:lnTo>
                    <a:pt x="42" y="72"/>
                  </a:lnTo>
                  <a:lnTo>
                    <a:pt x="36" y="72"/>
                  </a:lnTo>
                  <a:lnTo>
                    <a:pt x="28"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4"/>
            <p:cNvSpPr>
              <a:spLocks/>
            </p:cNvSpPr>
            <p:nvPr/>
          </p:nvSpPr>
          <p:spPr bwMode="auto">
            <a:xfrm>
              <a:off x="20036570" y="10593388"/>
              <a:ext cx="117475" cy="117475"/>
            </a:xfrm>
            <a:custGeom>
              <a:avLst/>
              <a:gdLst>
                <a:gd name="T0" fmla="*/ 12 w 74"/>
                <a:gd name="T1" fmla="*/ 62 h 74"/>
                <a:gd name="T2" fmla="*/ 12 w 74"/>
                <a:gd name="T3" fmla="*/ 62 h 74"/>
                <a:gd name="T4" fmla="*/ 6 w 74"/>
                <a:gd name="T5" fmla="*/ 56 h 74"/>
                <a:gd name="T6" fmla="*/ 4 w 74"/>
                <a:gd name="T7" fmla="*/ 50 h 74"/>
                <a:gd name="T8" fmla="*/ 2 w 74"/>
                <a:gd name="T9" fmla="*/ 44 h 74"/>
                <a:gd name="T10" fmla="*/ 0 w 74"/>
                <a:gd name="T11" fmla="*/ 36 h 74"/>
                <a:gd name="T12" fmla="*/ 2 w 74"/>
                <a:gd name="T13" fmla="*/ 30 h 74"/>
                <a:gd name="T14" fmla="*/ 4 w 74"/>
                <a:gd name="T15" fmla="*/ 24 h 74"/>
                <a:gd name="T16" fmla="*/ 6 w 74"/>
                <a:gd name="T17" fmla="*/ 18 h 74"/>
                <a:gd name="T18" fmla="*/ 12 w 74"/>
                <a:gd name="T19" fmla="*/ 12 h 74"/>
                <a:gd name="T20" fmla="*/ 12 w 74"/>
                <a:gd name="T21" fmla="*/ 12 h 74"/>
                <a:gd name="T22" fmla="*/ 18 w 74"/>
                <a:gd name="T23" fmla="*/ 6 h 74"/>
                <a:gd name="T24" fmla="*/ 24 w 74"/>
                <a:gd name="T25" fmla="*/ 4 h 74"/>
                <a:gd name="T26" fmla="*/ 30 w 74"/>
                <a:gd name="T27" fmla="*/ 2 h 74"/>
                <a:gd name="T28" fmla="*/ 36 w 74"/>
                <a:gd name="T29" fmla="*/ 0 h 74"/>
                <a:gd name="T30" fmla="*/ 44 w 74"/>
                <a:gd name="T31" fmla="*/ 2 h 74"/>
                <a:gd name="T32" fmla="*/ 50 w 74"/>
                <a:gd name="T33" fmla="*/ 4 h 74"/>
                <a:gd name="T34" fmla="*/ 56 w 74"/>
                <a:gd name="T35" fmla="*/ 6 h 74"/>
                <a:gd name="T36" fmla="*/ 62 w 74"/>
                <a:gd name="T37" fmla="*/ 12 h 74"/>
                <a:gd name="T38" fmla="*/ 62 w 74"/>
                <a:gd name="T39" fmla="*/ 12 h 74"/>
                <a:gd name="T40" fmla="*/ 68 w 74"/>
                <a:gd name="T41" fmla="*/ 18 h 74"/>
                <a:gd name="T42" fmla="*/ 70 w 74"/>
                <a:gd name="T43" fmla="*/ 24 h 74"/>
                <a:gd name="T44" fmla="*/ 72 w 74"/>
                <a:gd name="T45" fmla="*/ 30 h 74"/>
                <a:gd name="T46" fmla="*/ 74 w 74"/>
                <a:gd name="T47" fmla="*/ 36 h 74"/>
                <a:gd name="T48" fmla="*/ 72 w 74"/>
                <a:gd name="T49" fmla="*/ 44 h 74"/>
                <a:gd name="T50" fmla="*/ 70 w 74"/>
                <a:gd name="T51" fmla="*/ 50 h 74"/>
                <a:gd name="T52" fmla="*/ 68 w 74"/>
                <a:gd name="T53" fmla="*/ 56 h 74"/>
                <a:gd name="T54" fmla="*/ 62 w 74"/>
                <a:gd name="T55" fmla="*/ 62 h 74"/>
                <a:gd name="T56" fmla="*/ 62 w 74"/>
                <a:gd name="T57" fmla="*/ 62 h 74"/>
                <a:gd name="T58" fmla="*/ 56 w 74"/>
                <a:gd name="T59" fmla="*/ 68 h 74"/>
                <a:gd name="T60" fmla="*/ 50 w 74"/>
                <a:gd name="T61" fmla="*/ 70 h 74"/>
                <a:gd name="T62" fmla="*/ 44 w 74"/>
                <a:gd name="T63" fmla="*/ 72 h 74"/>
                <a:gd name="T64" fmla="*/ 36 w 74"/>
                <a:gd name="T65" fmla="*/ 74 h 74"/>
                <a:gd name="T66" fmla="*/ 30 w 74"/>
                <a:gd name="T67" fmla="*/ 72 h 74"/>
                <a:gd name="T68" fmla="*/ 24 w 74"/>
                <a:gd name="T69" fmla="*/ 70 h 74"/>
                <a:gd name="T70" fmla="*/ 18 w 74"/>
                <a:gd name="T71" fmla="*/ 68 h 74"/>
                <a:gd name="T72" fmla="*/ 12 w 74"/>
                <a:gd name="T73"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74">
                  <a:moveTo>
                    <a:pt x="12" y="62"/>
                  </a:moveTo>
                  <a:lnTo>
                    <a:pt x="12" y="62"/>
                  </a:lnTo>
                  <a:lnTo>
                    <a:pt x="6" y="56"/>
                  </a:lnTo>
                  <a:lnTo>
                    <a:pt x="4" y="50"/>
                  </a:lnTo>
                  <a:lnTo>
                    <a:pt x="2" y="44"/>
                  </a:lnTo>
                  <a:lnTo>
                    <a:pt x="0" y="36"/>
                  </a:lnTo>
                  <a:lnTo>
                    <a:pt x="2" y="30"/>
                  </a:lnTo>
                  <a:lnTo>
                    <a:pt x="4" y="24"/>
                  </a:lnTo>
                  <a:lnTo>
                    <a:pt x="6" y="18"/>
                  </a:lnTo>
                  <a:lnTo>
                    <a:pt x="12" y="12"/>
                  </a:lnTo>
                  <a:lnTo>
                    <a:pt x="12" y="12"/>
                  </a:lnTo>
                  <a:lnTo>
                    <a:pt x="18" y="6"/>
                  </a:lnTo>
                  <a:lnTo>
                    <a:pt x="24" y="4"/>
                  </a:lnTo>
                  <a:lnTo>
                    <a:pt x="30" y="2"/>
                  </a:lnTo>
                  <a:lnTo>
                    <a:pt x="36" y="0"/>
                  </a:lnTo>
                  <a:lnTo>
                    <a:pt x="44" y="2"/>
                  </a:lnTo>
                  <a:lnTo>
                    <a:pt x="50" y="4"/>
                  </a:lnTo>
                  <a:lnTo>
                    <a:pt x="56" y="6"/>
                  </a:lnTo>
                  <a:lnTo>
                    <a:pt x="62" y="12"/>
                  </a:lnTo>
                  <a:lnTo>
                    <a:pt x="62" y="12"/>
                  </a:lnTo>
                  <a:lnTo>
                    <a:pt x="68" y="18"/>
                  </a:lnTo>
                  <a:lnTo>
                    <a:pt x="70" y="24"/>
                  </a:lnTo>
                  <a:lnTo>
                    <a:pt x="72" y="30"/>
                  </a:lnTo>
                  <a:lnTo>
                    <a:pt x="74" y="36"/>
                  </a:lnTo>
                  <a:lnTo>
                    <a:pt x="72" y="44"/>
                  </a:lnTo>
                  <a:lnTo>
                    <a:pt x="70" y="50"/>
                  </a:lnTo>
                  <a:lnTo>
                    <a:pt x="68" y="56"/>
                  </a:lnTo>
                  <a:lnTo>
                    <a:pt x="62" y="62"/>
                  </a:lnTo>
                  <a:lnTo>
                    <a:pt x="62" y="62"/>
                  </a:lnTo>
                  <a:lnTo>
                    <a:pt x="56" y="68"/>
                  </a:lnTo>
                  <a:lnTo>
                    <a:pt x="50" y="70"/>
                  </a:lnTo>
                  <a:lnTo>
                    <a:pt x="44" y="72"/>
                  </a:lnTo>
                  <a:lnTo>
                    <a:pt x="36" y="74"/>
                  </a:lnTo>
                  <a:lnTo>
                    <a:pt x="30" y="72"/>
                  </a:lnTo>
                  <a:lnTo>
                    <a:pt x="24" y="70"/>
                  </a:lnTo>
                  <a:lnTo>
                    <a:pt x="18" y="68"/>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5"/>
            <p:cNvSpPr>
              <a:spLocks/>
            </p:cNvSpPr>
            <p:nvPr/>
          </p:nvSpPr>
          <p:spPr bwMode="auto">
            <a:xfrm>
              <a:off x="20036570" y="10593388"/>
              <a:ext cx="117475" cy="117475"/>
            </a:xfrm>
            <a:custGeom>
              <a:avLst/>
              <a:gdLst>
                <a:gd name="T0" fmla="*/ 12 w 74"/>
                <a:gd name="T1" fmla="*/ 62 h 74"/>
                <a:gd name="T2" fmla="*/ 12 w 74"/>
                <a:gd name="T3" fmla="*/ 62 h 74"/>
                <a:gd name="T4" fmla="*/ 6 w 74"/>
                <a:gd name="T5" fmla="*/ 56 h 74"/>
                <a:gd name="T6" fmla="*/ 4 w 74"/>
                <a:gd name="T7" fmla="*/ 50 h 74"/>
                <a:gd name="T8" fmla="*/ 2 w 74"/>
                <a:gd name="T9" fmla="*/ 44 h 74"/>
                <a:gd name="T10" fmla="*/ 0 w 74"/>
                <a:gd name="T11" fmla="*/ 36 h 74"/>
                <a:gd name="T12" fmla="*/ 2 w 74"/>
                <a:gd name="T13" fmla="*/ 30 h 74"/>
                <a:gd name="T14" fmla="*/ 4 w 74"/>
                <a:gd name="T15" fmla="*/ 24 h 74"/>
                <a:gd name="T16" fmla="*/ 6 w 74"/>
                <a:gd name="T17" fmla="*/ 18 h 74"/>
                <a:gd name="T18" fmla="*/ 12 w 74"/>
                <a:gd name="T19" fmla="*/ 12 h 74"/>
                <a:gd name="T20" fmla="*/ 12 w 74"/>
                <a:gd name="T21" fmla="*/ 12 h 74"/>
                <a:gd name="T22" fmla="*/ 18 w 74"/>
                <a:gd name="T23" fmla="*/ 6 h 74"/>
                <a:gd name="T24" fmla="*/ 24 w 74"/>
                <a:gd name="T25" fmla="*/ 4 h 74"/>
                <a:gd name="T26" fmla="*/ 30 w 74"/>
                <a:gd name="T27" fmla="*/ 2 h 74"/>
                <a:gd name="T28" fmla="*/ 36 w 74"/>
                <a:gd name="T29" fmla="*/ 0 h 74"/>
                <a:gd name="T30" fmla="*/ 44 w 74"/>
                <a:gd name="T31" fmla="*/ 2 h 74"/>
                <a:gd name="T32" fmla="*/ 50 w 74"/>
                <a:gd name="T33" fmla="*/ 4 h 74"/>
                <a:gd name="T34" fmla="*/ 56 w 74"/>
                <a:gd name="T35" fmla="*/ 6 h 74"/>
                <a:gd name="T36" fmla="*/ 62 w 74"/>
                <a:gd name="T37" fmla="*/ 12 h 74"/>
                <a:gd name="T38" fmla="*/ 62 w 74"/>
                <a:gd name="T39" fmla="*/ 12 h 74"/>
                <a:gd name="T40" fmla="*/ 68 w 74"/>
                <a:gd name="T41" fmla="*/ 18 h 74"/>
                <a:gd name="T42" fmla="*/ 70 w 74"/>
                <a:gd name="T43" fmla="*/ 24 h 74"/>
                <a:gd name="T44" fmla="*/ 72 w 74"/>
                <a:gd name="T45" fmla="*/ 30 h 74"/>
                <a:gd name="T46" fmla="*/ 74 w 74"/>
                <a:gd name="T47" fmla="*/ 36 h 74"/>
                <a:gd name="T48" fmla="*/ 72 w 74"/>
                <a:gd name="T49" fmla="*/ 44 h 74"/>
                <a:gd name="T50" fmla="*/ 70 w 74"/>
                <a:gd name="T51" fmla="*/ 50 h 74"/>
                <a:gd name="T52" fmla="*/ 68 w 74"/>
                <a:gd name="T53" fmla="*/ 56 h 74"/>
                <a:gd name="T54" fmla="*/ 62 w 74"/>
                <a:gd name="T55" fmla="*/ 62 h 74"/>
                <a:gd name="T56" fmla="*/ 62 w 74"/>
                <a:gd name="T57" fmla="*/ 62 h 74"/>
                <a:gd name="T58" fmla="*/ 56 w 74"/>
                <a:gd name="T59" fmla="*/ 68 h 74"/>
                <a:gd name="T60" fmla="*/ 50 w 74"/>
                <a:gd name="T61" fmla="*/ 70 h 74"/>
                <a:gd name="T62" fmla="*/ 44 w 74"/>
                <a:gd name="T63" fmla="*/ 72 h 74"/>
                <a:gd name="T64" fmla="*/ 36 w 74"/>
                <a:gd name="T65" fmla="*/ 74 h 74"/>
                <a:gd name="T66" fmla="*/ 30 w 74"/>
                <a:gd name="T67" fmla="*/ 72 h 74"/>
                <a:gd name="T68" fmla="*/ 24 w 74"/>
                <a:gd name="T69" fmla="*/ 70 h 74"/>
                <a:gd name="T70" fmla="*/ 18 w 74"/>
                <a:gd name="T71" fmla="*/ 68 h 74"/>
                <a:gd name="T72" fmla="*/ 12 w 74"/>
                <a:gd name="T73"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74">
                  <a:moveTo>
                    <a:pt x="12" y="62"/>
                  </a:moveTo>
                  <a:lnTo>
                    <a:pt x="12" y="62"/>
                  </a:lnTo>
                  <a:lnTo>
                    <a:pt x="6" y="56"/>
                  </a:lnTo>
                  <a:lnTo>
                    <a:pt x="4" y="50"/>
                  </a:lnTo>
                  <a:lnTo>
                    <a:pt x="2" y="44"/>
                  </a:lnTo>
                  <a:lnTo>
                    <a:pt x="0" y="36"/>
                  </a:lnTo>
                  <a:lnTo>
                    <a:pt x="2" y="30"/>
                  </a:lnTo>
                  <a:lnTo>
                    <a:pt x="4" y="24"/>
                  </a:lnTo>
                  <a:lnTo>
                    <a:pt x="6" y="18"/>
                  </a:lnTo>
                  <a:lnTo>
                    <a:pt x="12" y="12"/>
                  </a:lnTo>
                  <a:lnTo>
                    <a:pt x="12" y="12"/>
                  </a:lnTo>
                  <a:lnTo>
                    <a:pt x="18" y="6"/>
                  </a:lnTo>
                  <a:lnTo>
                    <a:pt x="24" y="4"/>
                  </a:lnTo>
                  <a:lnTo>
                    <a:pt x="30" y="2"/>
                  </a:lnTo>
                  <a:lnTo>
                    <a:pt x="36" y="0"/>
                  </a:lnTo>
                  <a:lnTo>
                    <a:pt x="44" y="2"/>
                  </a:lnTo>
                  <a:lnTo>
                    <a:pt x="50" y="4"/>
                  </a:lnTo>
                  <a:lnTo>
                    <a:pt x="56" y="6"/>
                  </a:lnTo>
                  <a:lnTo>
                    <a:pt x="62" y="12"/>
                  </a:lnTo>
                  <a:lnTo>
                    <a:pt x="62" y="12"/>
                  </a:lnTo>
                  <a:lnTo>
                    <a:pt x="68" y="18"/>
                  </a:lnTo>
                  <a:lnTo>
                    <a:pt x="70" y="24"/>
                  </a:lnTo>
                  <a:lnTo>
                    <a:pt x="72" y="30"/>
                  </a:lnTo>
                  <a:lnTo>
                    <a:pt x="74" y="36"/>
                  </a:lnTo>
                  <a:lnTo>
                    <a:pt x="72" y="44"/>
                  </a:lnTo>
                  <a:lnTo>
                    <a:pt x="70" y="50"/>
                  </a:lnTo>
                  <a:lnTo>
                    <a:pt x="68" y="56"/>
                  </a:lnTo>
                  <a:lnTo>
                    <a:pt x="62" y="62"/>
                  </a:lnTo>
                  <a:lnTo>
                    <a:pt x="62" y="62"/>
                  </a:lnTo>
                  <a:lnTo>
                    <a:pt x="56" y="68"/>
                  </a:lnTo>
                  <a:lnTo>
                    <a:pt x="50" y="70"/>
                  </a:lnTo>
                  <a:lnTo>
                    <a:pt x="44" y="72"/>
                  </a:lnTo>
                  <a:lnTo>
                    <a:pt x="36" y="74"/>
                  </a:lnTo>
                  <a:lnTo>
                    <a:pt x="30" y="72"/>
                  </a:lnTo>
                  <a:lnTo>
                    <a:pt x="24" y="70"/>
                  </a:lnTo>
                  <a:lnTo>
                    <a:pt x="18" y="68"/>
                  </a:lnTo>
                  <a:lnTo>
                    <a:pt x="12" y="62"/>
                  </a:lnTo>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6"/>
            <p:cNvSpPr>
              <a:spLocks/>
            </p:cNvSpPr>
            <p:nvPr/>
          </p:nvSpPr>
          <p:spPr bwMode="auto">
            <a:xfrm>
              <a:off x="19801620" y="10107613"/>
              <a:ext cx="114300" cy="114300"/>
            </a:xfrm>
            <a:custGeom>
              <a:avLst/>
              <a:gdLst>
                <a:gd name="T0" fmla="*/ 10 w 72"/>
                <a:gd name="T1" fmla="*/ 60 h 72"/>
                <a:gd name="T2" fmla="*/ 10 w 72"/>
                <a:gd name="T3" fmla="*/ 60 h 72"/>
                <a:gd name="T4" fmla="*/ 4 w 72"/>
                <a:gd name="T5" fmla="*/ 56 h 72"/>
                <a:gd name="T6" fmla="*/ 2 w 72"/>
                <a:gd name="T7" fmla="*/ 48 h 72"/>
                <a:gd name="T8" fmla="*/ 0 w 72"/>
                <a:gd name="T9" fmla="*/ 42 h 72"/>
                <a:gd name="T10" fmla="*/ 0 w 72"/>
                <a:gd name="T11" fmla="*/ 36 h 72"/>
                <a:gd name="T12" fmla="*/ 0 w 72"/>
                <a:gd name="T13" fmla="*/ 28 h 72"/>
                <a:gd name="T14" fmla="*/ 2 w 72"/>
                <a:gd name="T15" fmla="*/ 22 h 72"/>
                <a:gd name="T16" fmla="*/ 4 w 72"/>
                <a:gd name="T17" fmla="*/ 16 h 72"/>
                <a:gd name="T18" fmla="*/ 10 w 72"/>
                <a:gd name="T19" fmla="*/ 10 h 72"/>
                <a:gd name="T20" fmla="*/ 10 w 72"/>
                <a:gd name="T21" fmla="*/ 10 h 72"/>
                <a:gd name="T22" fmla="*/ 16 w 72"/>
                <a:gd name="T23" fmla="*/ 6 h 72"/>
                <a:gd name="T24" fmla="*/ 22 w 72"/>
                <a:gd name="T25" fmla="*/ 2 h 72"/>
                <a:gd name="T26" fmla="*/ 28 w 72"/>
                <a:gd name="T27" fmla="*/ 0 h 72"/>
                <a:gd name="T28" fmla="*/ 36 w 72"/>
                <a:gd name="T29" fmla="*/ 0 h 72"/>
                <a:gd name="T30" fmla="*/ 42 w 72"/>
                <a:gd name="T31" fmla="*/ 0 h 72"/>
                <a:gd name="T32" fmla="*/ 48 w 72"/>
                <a:gd name="T33" fmla="*/ 2 h 72"/>
                <a:gd name="T34" fmla="*/ 54 w 72"/>
                <a:gd name="T35" fmla="*/ 6 h 72"/>
                <a:gd name="T36" fmla="*/ 60 w 72"/>
                <a:gd name="T37" fmla="*/ 10 h 72"/>
                <a:gd name="T38" fmla="*/ 60 w 72"/>
                <a:gd name="T39" fmla="*/ 10 h 72"/>
                <a:gd name="T40" fmla="*/ 66 w 72"/>
                <a:gd name="T41" fmla="*/ 16 h 72"/>
                <a:gd name="T42" fmla="*/ 68 w 72"/>
                <a:gd name="T43" fmla="*/ 22 h 72"/>
                <a:gd name="T44" fmla="*/ 70 w 72"/>
                <a:gd name="T45" fmla="*/ 28 h 72"/>
                <a:gd name="T46" fmla="*/ 72 w 72"/>
                <a:gd name="T47" fmla="*/ 36 h 72"/>
                <a:gd name="T48" fmla="*/ 70 w 72"/>
                <a:gd name="T49" fmla="*/ 42 h 72"/>
                <a:gd name="T50" fmla="*/ 68 w 72"/>
                <a:gd name="T51" fmla="*/ 48 h 72"/>
                <a:gd name="T52" fmla="*/ 66 w 72"/>
                <a:gd name="T53" fmla="*/ 56 h 72"/>
                <a:gd name="T54" fmla="*/ 60 w 72"/>
                <a:gd name="T55" fmla="*/ 60 h 72"/>
                <a:gd name="T56" fmla="*/ 60 w 72"/>
                <a:gd name="T57" fmla="*/ 60 h 72"/>
                <a:gd name="T58" fmla="*/ 54 w 72"/>
                <a:gd name="T59" fmla="*/ 66 h 72"/>
                <a:gd name="T60" fmla="*/ 48 w 72"/>
                <a:gd name="T61" fmla="*/ 68 h 72"/>
                <a:gd name="T62" fmla="*/ 42 w 72"/>
                <a:gd name="T63" fmla="*/ 70 h 72"/>
                <a:gd name="T64" fmla="*/ 36 w 72"/>
                <a:gd name="T65" fmla="*/ 72 h 72"/>
                <a:gd name="T66" fmla="*/ 28 w 72"/>
                <a:gd name="T67" fmla="*/ 70 h 72"/>
                <a:gd name="T68" fmla="*/ 22 w 72"/>
                <a:gd name="T69" fmla="*/ 68 h 72"/>
                <a:gd name="T70" fmla="*/ 16 w 72"/>
                <a:gd name="T71" fmla="*/ 66 h 72"/>
                <a:gd name="T72" fmla="*/ 10 w 72"/>
                <a:gd name="T73" fmla="*/ 60 h 72"/>
                <a:gd name="T74" fmla="*/ 10 w 72"/>
                <a:gd name="T7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0"/>
                  </a:moveTo>
                  <a:lnTo>
                    <a:pt x="10" y="60"/>
                  </a:lnTo>
                  <a:lnTo>
                    <a:pt x="4" y="56"/>
                  </a:lnTo>
                  <a:lnTo>
                    <a:pt x="2" y="48"/>
                  </a:lnTo>
                  <a:lnTo>
                    <a:pt x="0" y="42"/>
                  </a:lnTo>
                  <a:lnTo>
                    <a:pt x="0" y="36"/>
                  </a:lnTo>
                  <a:lnTo>
                    <a:pt x="0" y="28"/>
                  </a:lnTo>
                  <a:lnTo>
                    <a:pt x="2" y="22"/>
                  </a:lnTo>
                  <a:lnTo>
                    <a:pt x="4" y="16"/>
                  </a:lnTo>
                  <a:lnTo>
                    <a:pt x="10" y="10"/>
                  </a:lnTo>
                  <a:lnTo>
                    <a:pt x="10" y="10"/>
                  </a:lnTo>
                  <a:lnTo>
                    <a:pt x="16" y="6"/>
                  </a:lnTo>
                  <a:lnTo>
                    <a:pt x="22" y="2"/>
                  </a:lnTo>
                  <a:lnTo>
                    <a:pt x="28" y="0"/>
                  </a:lnTo>
                  <a:lnTo>
                    <a:pt x="36" y="0"/>
                  </a:lnTo>
                  <a:lnTo>
                    <a:pt x="42" y="0"/>
                  </a:lnTo>
                  <a:lnTo>
                    <a:pt x="48" y="2"/>
                  </a:lnTo>
                  <a:lnTo>
                    <a:pt x="54" y="6"/>
                  </a:lnTo>
                  <a:lnTo>
                    <a:pt x="60" y="10"/>
                  </a:lnTo>
                  <a:lnTo>
                    <a:pt x="60" y="10"/>
                  </a:lnTo>
                  <a:lnTo>
                    <a:pt x="66" y="16"/>
                  </a:lnTo>
                  <a:lnTo>
                    <a:pt x="68" y="22"/>
                  </a:lnTo>
                  <a:lnTo>
                    <a:pt x="70" y="28"/>
                  </a:lnTo>
                  <a:lnTo>
                    <a:pt x="72" y="36"/>
                  </a:lnTo>
                  <a:lnTo>
                    <a:pt x="70" y="42"/>
                  </a:lnTo>
                  <a:lnTo>
                    <a:pt x="68" y="48"/>
                  </a:lnTo>
                  <a:lnTo>
                    <a:pt x="66" y="56"/>
                  </a:lnTo>
                  <a:lnTo>
                    <a:pt x="60" y="60"/>
                  </a:lnTo>
                  <a:lnTo>
                    <a:pt x="60" y="60"/>
                  </a:lnTo>
                  <a:lnTo>
                    <a:pt x="54" y="66"/>
                  </a:lnTo>
                  <a:lnTo>
                    <a:pt x="48" y="68"/>
                  </a:lnTo>
                  <a:lnTo>
                    <a:pt x="42" y="70"/>
                  </a:lnTo>
                  <a:lnTo>
                    <a:pt x="36" y="72"/>
                  </a:lnTo>
                  <a:lnTo>
                    <a:pt x="28" y="70"/>
                  </a:lnTo>
                  <a:lnTo>
                    <a:pt x="22" y="68"/>
                  </a:lnTo>
                  <a:lnTo>
                    <a:pt x="16" y="66"/>
                  </a:lnTo>
                  <a:lnTo>
                    <a:pt x="10" y="60"/>
                  </a:lnTo>
                  <a:lnTo>
                    <a:pt x="10" y="6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7"/>
            <p:cNvSpPr>
              <a:spLocks/>
            </p:cNvSpPr>
            <p:nvPr/>
          </p:nvSpPr>
          <p:spPr bwMode="auto">
            <a:xfrm>
              <a:off x="19919095" y="10225088"/>
              <a:ext cx="114300" cy="117475"/>
            </a:xfrm>
            <a:custGeom>
              <a:avLst/>
              <a:gdLst>
                <a:gd name="T0" fmla="*/ 12 w 72"/>
                <a:gd name="T1" fmla="*/ 62 h 74"/>
                <a:gd name="T2" fmla="*/ 12 w 72"/>
                <a:gd name="T3" fmla="*/ 62 h 74"/>
                <a:gd name="T4" fmla="*/ 6 w 72"/>
                <a:gd name="T5" fmla="*/ 56 h 74"/>
                <a:gd name="T6" fmla="*/ 4 w 72"/>
                <a:gd name="T7" fmla="*/ 50 h 74"/>
                <a:gd name="T8" fmla="*/ 2 w 72"/>
                <a:gd name="T9" fmla="*/ 44 h 74"/>
                <a:gd name="T10" fmla="*/ 0 w 72"/>
                <a:gd name="T11" fmla="*/ 38 h 74"/>
                <a:gd name="T12" fmla="*/ 2 w 72"/>
                <a:gd name="T13" fmla="*/ 30 h 74"/>
                <a:gd name="T14" fmla="*/ 4 w 72"/>
                <a:gd name="T15" fmla="*/ 24 h 74"/>
                <a:gd name="T16" fmla="*/ 6 w 72"/>
                <a:gd name="T17" fmla="*/ 18 h 74"/>
                <a:gd name="T18" fmla="*/ 12 w 72"/>
                <a:gd name="T19" fmla="*/ 12 h 74"/>
                <a:gd name="T20" fmla="*/ 12 w 72"/>
                <a:gd name="T21" fmla="*/ 12 h 74"/>
                <a:gd name="T22" fmla="*/ 16 w 72"/>
                <a:gd name="T23" fmla="*/ 6 h 74"/>
                <a:gd name="T24" fmla="*/ 24 w 72"/>
                <a:gd name="T25" fmla="*/ 4 h 74"/>
                <a:gd name="T26" fmla="*/ 30 w 72"/>
                <a:gd name="T27" fmla="*/ 2 h 74"/>
                <a:gd name="T28" fmla="*/ 36 w 72"/>
                <a:gd name="T29" fmla="*/ 0 h 74"/>
                <a:gd name="T30" fmla="*/ 44 w 72"/>
                <a:gd name="T31" fmla="*/ 2 h 74"/>
                <a:gd name="T32" fmla="*/ 50 w 72"/>
                <a:gd name="T33" fmla="*/ 4 h 74"/>
                <a:gd name="T34" fmla="*/ 56 w 72"/>
                <a:gd name="T35" fmla="*/ 6 h 74"/>
                <a:gd name="T36" fmla="*/ 62 w 72"/>
                <a:gd name="T37" fmla="*/ 12 h 74"/>
                <a:gd name="T38" fmla="*/ 62 w 72"/>
                <a:gd name="T39" fmla="*/ 12 h 74"/>
                <a:gd name="T40" fmla="*/ 66 w 72"/>
                <a:gd name="T41" fmla="*/ 18 h 74"/>
                <a:gd name="T42" fmla="*/ 70 w 72"/>
                <a:gd name="T43" fmla="*/ 24 h 74"/>
                <a:gd name="T44" fmla="*/ 72 w 72"/>
                <a:gd name="T45" fmla="*/ 30 h 74"/>
                <a:gd name="T46" fmla="*/ 72 w 72"/>
                <a:gd name="T47" fmla="*/ 38 h 74"/>
                <a:gd name="T48" fmla="*/ 72 w 72"/>
                <a:gd name="T49" fmla="*/ 44 h 74"/>
                <a:gd name="T50" fmla="*/ 70 w 72"/>
                <a:gd name="T51" fmla="*/ 50 h 74"/>
                <a:gd name="T52" fmla="*/ 66 w 72"/>
                <a:gd name="T53" fmla="*/ 56 h 74"/>
                <a:gd name="T54" fmla="*/ 62 w 72"/>
                <a:gd name="T55" fmla="*/ 62 h 74"/>
                <a:gd name="T56" fmla="*/ 62 w 72"/>
                <a:gd name="T57" fmla="*/ 62 h 74"/>
                <a:gd name="T58" fmla="*/ 56 w 72"/>
                <a:gd name="T59" fmla="*/ 68 h 74"/>
                <a:gd name="T60" fmla="*/ 50 w 72"/>
                <a:gd name="T61" fmla="*/ 70 h 74"/>
                <a:gd name="T62" fmla="*/ 44 w 72"/>
                <a:gd name="T63" fmla="*/ 72 h 74"/>
                <a:gd name="T64" fmla="*/ 36 w 72"/>
                <a:gd name="T65" fmla="*/ 74 h 74"/>
                <a:gd name="T66" fmla="*/ 30 w 72"/>
                <a:gd name="T67" fmla="*/ 72 h 74"/>
                <a:gd name="T68" fmla="*/ 24 w 72"/>
                <a:gd name="T69" fmla="*/ 70 h 74"/>
                <a:gd name="T70" fmla="*/ 16 w 72"/>
                <a:gd name="T71" fmla="*/ 68 h 74"/>
                <a:gd name="T72" fmla="*/ 12 w 72"/>
                <a:gd name="T73" fmla="*/ 62 h 74"/>
                <a:gd name="T74" fmla="*/ 12 w 72"/>
                <a:gd name="T75"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4">
                  <a:moveTo>
                    <a:pt x="12" y="62"/>
                  </a:moveTo>
                  <a:lnTo>
                    <a:pt x="12" y="62"/>
                  </a:lnTo>
                  <a:lnTo>
                    <a:pt x="6" y="56"/>
                  </a:lnTo>
                  <a:lnTo>
                    <a:pt x="4" y="50"/>
                  </a:lnTo>
                  <a:lnTo>
                    <a:pt x="2" y="44"/>
                  </a:lnTo>
                  <a:lnTo>
                    <a:pt x="0" y="38"/>
                  </a:lnTo>
                  <a:lnTo>
                    <a:pt x="2" y="30"/>
                  </a:lnTo>
                  <a:lnTo>
                    <a:pt x="4" y="24"/>
                  </a:lnTo>
                  <a:lnTo>
                    <a:pt x="6" y="18"/>
                  </a:lnTo>
                  <a:lnTo>
                    <a:pt x="12" y="12"/>
                  </a:lnTo>
                  <a:lnTo>
                    <a:pt x="12" y="12"/>
                  </a:lnTo>
                  <a:lnTo>
                    <a:pt x="16" y="6"/>
                  </a:lnTo>
                  <a:lnTo>
                    <a:pt x="24" y="4"/>
                  </a:lnTo>
                  <a:lnTo>
                    <a:pt x="30" y="2"/>
                  </a:lnTo>
                  <a:lnTo>
                    <a:pt x="36" y="0"/>
                  </a:lnTo>
                  <a:lnTo>
                    <a:pt x="44" y="2"/>
                  </a:lnTo>
                  <a:lnTo>
                    <a:pt x="50" y="4"/>
                  </a:lnTo>
                  <a:lnTo>
                    <a:pt x="56" y="6"/>
                  </a:lnTo>
                  <a:lnTo>
                    <a:pt x="62" y="12"/>
                  </a:lnTo>
                  <a:lnTo>
                    <a:pt x="62" y="12"/>
                  </a:lnTo>
                  <a:lnTo>
                    <a:pt x="66" y="18"/>
                  </a:lnTo>
                  <a:lnTo>
                    <a:pt x="70" y="24"/>
                  </a:lnTo>
                  <a:lnTo>
                    <a:pt x="72" y="30"/>
                  </a:lnTo>
                  <a:lnTo>
                    <a:pt x="72" y="38"/>
                  </a:lnTo>
                  <a:lnTo>
                    <a:pt x="72" y="44"/>
                  </a:lnTo>
                  <a:lnTo>
                    <a:pt x="70" y="50"/>
                  </a:lnTo>
                  <a:lnTo>
                    <a:pt x="66" y="56"/>
                  </a:lnTo>
                  <a:lnTo>
                    <a:pt x="62" y="62"/>
                  </a:lnTo>
                  <a:lnTo>
                    <a:pt x="62" y="62"/>
                  </a:lnTo>
                  <a:lnTo>
                    <a:pt x="56" y="68"/>
                  </a:lnTo>
                  <a:lnTo>
                    <a:pt x="50" y="70"/>
                  </a:lnTo>
                  <a:lnTo>
                    <a:pt x="44" y="72"/>
                  </a:lnTo>
                  <a:lnTo>
                    <a:pt x="36" y="74"/>
                  </a:lnTo>
                  <a:lnTo>
                    <a:pt x="30" y="72"/>
                  </a:lnTo>
                  <a:lnTo>
                    <a:pt x="24" y="70"/>
                  </a:lnTo>
                  <a:lnTo>
                    <a:pt x="16" y="68"/>
                  </a:lnTo>
                  <a:lnTo>
                    <a:pt x="12" y="62"/>
                  </a:lnTo>
                  <a:lnTo>
                    <a:pt x="12"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8"/>
            <p:cNvSpPr>
              <a:spLocks/>
            </p:cNvSpPr>
            <p:nvPr/>
          </p:nvSpPr>
          <p:spPr bwMode="auto">
            <a:xfrm>
              <a:off x="20042920" y="10348913"/>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4 h 72"/>
                <a:gd name="T10" fmla="*/ 0 w 72"/>
                <a:gd name="T11" fmla="*/ 36 h 72"/>
                <a:gd name="T12" fmla="*/ 0 w 72"/>
                <a:gd name="T13" fmla="*/ 30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2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30 h 72"/>
                <a:gd name="T46" fmla="*/ 72 w 72"/>
                <a:gd name="T47" fmla="*/ 36 h 72"/>
                <a:gd name="T48" fmla="*/ 72 w 72"/>
                <a:gd name="T49" fmla="*/ 44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2 w 72"/>
                <a:gd name="T63" fmla="*/ 72 h 72"/>
                <a:gd name="T64" fmla="*/ 36 w 72"/>
                <a:gd name="T65" fmla="*/ 72 h 72"/>
                <a:gd name="T66" fmla="*/ 30 w 72"/>
                <a:gd name="T67" fmla="*/ 72 h 72"/>
                <a:gd name="T68" fmla="*/ 22 w 72"/>
                <a:gd name="T69" fmla="*/ 70 h 72"/>
                <a:gd name="T70" fmla="*/ 16 w 72"/>
                <a:gd name="T71" fmla="*/ 66 h 72"/>
                <a:gd name="T72" fmla="*/ 10 w 72"/>
                <a:gd name="T73" fmla="*/ 62 h 72"/>
                <a:gd name="T74" fmla="*/ 10 w 72"/>
                <a:gd name="T75"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0" y="62"/>
                  </a:moveTo>
                  <a:lnTo>
                    <a:pt x="10" y="62"/>
                  </a:lnTo>
                  <a:lnTo>
                    <a:pt x="6" y="56"/>
                  </a:lnTo>
                  <a:lnTo>
                    <a:pt x="2" y="50"/>
                  </a:lnTo>
                  <a:lnTo>
                    <a:pt x="0" y="44"/>
                  </a:lnTo>
                  <a:lnTo>
                    <a:pt x="0" y="36"/>
                  </a:lnTo>
                  <a:lnTo>
                    <a:pt x="0" y="30"/>
                  </a:lnTo>
                  <a:lnTo>
                    <a:pt x="2" y="22"/>
                  </a:lnTo>
                  <a:lnTo>
                    <a:pt x="6" y="16"/>
                  </a:lnTo>
                  <a:lnTo>
                    <a:pt x="10" y="10"/>
                  </a:lnTo>
                  <a:lnTo>
                    <a:pt x="10" y="10"/>
                  </a:lnTo>
                  <a:lnTo>
                    <a:pt x="16" y="6"/>
                  </a:lnTo>
                  <a:lnTo>
                    <a:pt x="22" y="2"/>
                  </a:lnTo>
                  <a:lnTo>
                    <a:pt x="30" y="0"/>
                  </a:lnTo>
                  <a:lnTo>
                    <a:pt x="36" y="0"/>
                  </a:lnTo>
                  <a:lnTo>
                    <a:pt x="42" y="0"/>
                  </a:lnTo>
                  <a:lnTo>
                    <a:pt x="50" y="2"/>
                  </a:lnTo>
                  <a:lnTo>
                    <a:pt x="56" y="6"/>
                  </a:lnTo>
                  <a:lnTo>
                    <a:pt x="62" y="10"/>
                  </a:lnTo>
                  <a:lnTo>
                    <a:pt x="62" y="10"/>
                  </a:lnTo>
                  <a:lnTo>
                    <a:pt x="66" y="16"/>
                  </a:lnTo>
                  <a:lnTo>
                    <a:pt x="70" y="22"/>
                  </a:lnTo>
                  <a:lnTo>
                    <a:pt x="72" y="30"/>
                  </a:lnTo>
                  <a:lnTo>
                    <a:pt x="72" y="36"/>
                  </a:lnTo>
                  <a:lnTo>
                    <a:pt x="72" y="44"/>
                  </a:lnTo>
                  <a:lnTo>
                    <a:pt x="70" y="50"/>
                  </a:lnTo>
                  <a:lnTo>
                    <a:pt x="66" y="56"/>
                  </a:lnTo>
                  <a:lnTo>
                    <a:pt x="62" y="62"/>
                  </a:lnTo>
                  <a:lnTo>
                    <a:pt x="62" y="62"/>
                  </a:lnTo>
                  <a:lnTo>
                    <a:pt x="56" y="66"/>
                  </a:lnTo>
                  <a:lnTo>
                    <a:pt x="50" y="70"/>
                  </a:lnTo>
                  <a:lnTo>
                    <a:pt x="42" y="72"/>
                  </a:lnTo>
                  <a:lnTo>
                    <a:pt x="36" y="72"/>
                  </a:lnTo>
                  <a:lnTo>
                    <a:pt x="30" y="72"/>
                  </a:lnTo>
                  <a:lnTo>
                    <a:pt x="22" y="70"/>
                  </a:lnTo>
                  <a:lnTo>
                    <a:pt x="16" y="66"/>
                  </a:lnTo>
                  <a:lnTo>
                    <a:pt x="10" y="62"/>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19"/>
            <p:cNvSpPr>
              <a:spLocks/>
            </p:cNvSpPr>
            <p:nvPr/>
          </p:nvSpPr>
          <p:spPr bwMode="auto">
            <a:xfrm>
              <a:off x="20042920" y="10841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2 h 72"/>
                <a:gd name="T10" fmla="*/ 0 w 72"/>
                <a:gd name="T11" fmla="*/ 36 h 72"/>
                <a:gd name="T12" fmla="*/ 0 w 72"/>
                <a:gd name="T13" fmla="*/ 28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0 h 72"/>
                <a:gd name="T64" fmla="*/ 36 w 72"/>
                <a:gd name="T65" fmla="*/ 72 h 72"/>
                <a:gd name="T66" fmla="*/ 30 w 72"/>
                <a:gd name="T67" fmla="*/ 70 h 72"/>
                <a:gd name="T68" fmla="*/ 22 w 72"/>
                <a:gd name="T69" fmla="*/ 70 h 72"/>
                <a:gd name="T70" fmla="*/ 16 w 72"/>
                <a:gd name="T71" fmla="*/ 66 h 72"/>
                <a:gd name="T72" fmla="*/ 10 w 72"/>
                <a:gd name="T73"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72">
                  <a:moveTo>
                    <a:pt x="10" y="62"/>
                  </a:moveTo>
                  <a:lnTo>
                    <a:pt x="10" y="62"/>
                  </a:lnTo>
                  <a:lnTo>
                    <a:pt x="6" y="56"/>
                  </a:lnTo>
                  <a:lnTo>
                    <a:pt x="2" y="50"/>
                  </a:lnTo>
                  <a:lnTo>
                    <a:pt x="0" y="42"/>
                  </a:lnTo>
                  <a:lnTo>
                    <a:pt x="0" y="36"/>
                  </a:lnTo>
                  <a:lnTo>
                    <a:pt x="0" y="28"/>
                  </a:lnTo>
                  <a:lnTo>
                    <a:pt x="2"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0"/>
                  </a:lnTo>
                  <a:lnTo>
                    <a:pt x="36" y="72"/>
                  </a:lnTo>
                  <a:lnTo>
                    <a:pt x="30" y="70"/>
                  </a:lnTo>
                  <a:lnTo>
                    <a:pt x="22" y="70"/>
                  </a:lnTo>
                  <a:lnTo>
                    <a:pt x="16" y="66"/>
                  </a:lnTo>
                  <a:lnTo>
                    <a:pt x="10" y="62"/>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20"/>
            <p:cNvSpPr>
              <a:spLocks/>
            </p:cNvSpPr>
            <p:nvPr/>
          </p:nvSpPr>
          <p:spPr bwMode="auto">
            <a:xfrm>
              <a:off x="20042920" y="10841038"/>
              <a:ext cx="114300" cy="114300"/>
            </a:xfrm>
            <a:custGeom>
              <a:avLst/>
              <a:gdLst>
                <a:gd name="T0" fmla="*/ 10 w 72"/>
                <a:gd name="T1" fmla="*/ 62 h 72"/>
                <a:gd name="T2" fmla="*/ 10 w 72"/>
                <a:gd name="T3" fmla="*/ 62 h 72"/>
                <a:gd name="T4" fmla="*/ 6 w 72"/>
                <a:gd name="T5" fmla="*/ 56 h 72"/>
                <a:gd name="T6" fmla="*/ 2 w 72"/>
                <a:gd name="T7" fmla="*/ 50 h 72"/>
                <a:gd name="T8" fmla="*/ 0 w 72"/>
                <a:gd name="T9" fmla="*/ 42 h 72"/>
                <a:gd name="T10" fmla="*/ 0 w 72"/>
                <a:gd name="T11" fmla="*/ 36 h 72"/>
                <a:gd name="T12" fmla="*/ 0 w 72"/>
                <a:gd name="T13" fmla="*/ 28 h 72"/>
                <a:gd name="T14" fmla="*/ 2 w 72"/>
                <a:gd name="T15" fmla="*/ 22 h 72"/>
                <a:gd name="T16" fmla="*/ 6 w 72"/>
                <a:gd name="T17" fmla="*/ 16 h 72"/>
                <a:gd name="T18" fmla="*/ 10 w 72"/>
                <a:gd name="T19" fmla="*/ 10 h 72"/>
                <a:gd name="T20" fmla="*/ 10 w 72"/>
                <a:gd name="T21" fmla="*/ 10 h 72"/>
                <a:gd name="T22" fmla="*/ 16 w 72"/>
                <a:gd name="T23" fmla="*/ 6 h 72"/>
                <a:gd name="T24" fmla="*/ 22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50 h 72"/>
                <a:gd name="T52" fmla="*/ 66 w 72"/>
                <a:gd name="T53" fmla="*/ 56 h 72"/>
                <a:gd name="T54" fmla="*/ 62 w 72"/>
                <a:gd name="T55" fmla="*/ 62 h 72"/>
                <a:gd name="T56" fmla="*/ 62 w 72"/>
                <a:gd name="T57" fmla="*/ 62 h 72"/>
                <a:gd name="T58" fmla="*/ 56 w 72"/>
                <a:gd name="T59" fmla="*/ 66 h 72"/>
                <a:gd name="T60" fmla="*/ 50 w 72"/>
                <a:gd name="T61" fmla="*/ 70 h 72"/>
                <a:gd name="T62" fmla="*/ 44 w 72"/>
                <a:gd name="T63" fmla="*/ 70 h 72"/>
                <a:gd name="T64" fmla="*/ 36 w 72"/>
                <a:gd name="T65" fmla="*/ 72 h 72"/>
                <a:gd name="T66" fmla="*/ 30 w 72"/>
                <a:gd name="T67" fmla="*/ 70 h 72"/>
                <a:gd name="T68" fmla="*/ 22 w 72"/>
                <a:gd name="T69" fmla="*/ 70 h 72"/>
                <a:gd name="T70" fmla="*/ 16 w 72"/>
                <a:gd name="T71" fmla="*/ 66 h 72"/>
                <a:gd name="T72" fmla="*/ 10 w 72"/>
                <a:gd name="T73"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72">
                  <a:moveTo>
                    <a:pt x="10" y="62"/>
                  </a:moveTo>
                  <a:lnTo>
                    <a:pt x="10" y="62"/>
                  </a:lnTo>
                  <a:lnTo>
                    <a:pt x="6" y="56"/>
                  </a:lnTo>
                  <a:lnTo>
                    <a:pt x="2" y="50"/>
                  </a:lnTo>
                  <a:lnTo>
                    <a:pt x="0" y="42"/>
                  </a:lnTo>
                  <a:lnTo>
                    <a:pt x="0" y="36"/>
                  </a:lnTo>
                  <a:lnTo>
                    <a:pt x="0" y="28"/>
                  </a:lnTo>
                  <a:lnTo>
                    <a:pt x="2" y="22"/>
                  </a:lnTo>
                  <a:lnTo>
                    <a:pt x="6" y="16"/>
                  </a:lnTo>
                  <a:lnTo>
                    <a:pt x="10" y="10"/>
                  </a:lnTo>
                  <a:lnTo>
                    <a:pt x="10" y="10"/>
                  </a:lnTo>
                  <a:lnTo>
                    <a:pt x="16" y="6"/>
                  </a:lnTo>
                  <a:lnTo>
                    <a:pt x="22"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50"/>
                  </a:lnTo>
                  <a:lnTo>
                    <a:pt x="66" y="56"/>
                  </a:lnTo>
                  <a:lnTo>
                    <a:pt x="62" y="62"/>
                  </a:lnTo>
                  <a:lnTo>
                    <a:pt x="62" y="62"/>
                  </a:lnTo>
                  <a:lnTo>
                    <a:pt x="56" y="66"/>
                  </a:lnTo>
                  <a:lnTo>
                    <a:pt x="50" y="70"/>
                  </a:lnTo>
                  <a:lnTo>
                    <a:pt x="44" y="70"/>
                  </a:lnTo>
                  <a:lnTo>
                    <a:pt x="36" y="72"/>
                  </a:lnTo>
                  <a:lnTo>
                    <a:pt x="30" y="70"/>
                  </a:lnTo>
                  <a:lnTo>
                    <a:pt x="22" y="70"/>
                  </a:lnTo>
                  <a:lnTo>
                    <a:pt x="16" y="66"/>
                  </a:lnTo>
                  <a:lnTo>
                    <a:pt x="10" y="62"/>
                  </a:lnTo>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21"/>
            <p:cNvSpPr>
              <a:spLocks/>
            </p:cNvSpPr>
            <p:nvPr/>
          </p:nvSpPr>
          <p:spPr bwMode="auto">
            <a:xfrm>
              <a:off x="20039745" y="10107613"/>
              <a:ext cx="114300" cy="114300"/>
            </a:xfrm>
            <a:custGeom>
              <a:avLst/>
              <a:gdLst>
                <a:gd name="T0" fmla="*/ 12 w 72"/>
                <a:gd name="T1" fmla="*/ 60 h 72"/>
                <a:gd name="T2" fmla="*/ 12 w 72"/>
                <a:gd name="T3" fmla="*/ 60 h 72"/>
                <a:gd name="T4" fmla="*/ 6 w 72"/>
                <a:gd name="T5" fmla="*/ 56 h 72"/>
                <a:gd name="T6" fmla="*/ 4 w 72"/>
                <a:gd name="T7" fmla="*/ 48 h 72"/>
                <a:gd name="T8" fmla="*/ 2 w 72"/>
                <a:gd name="T9" fmla="*/ 42 h 72"/>
                <a:gd name="T10" fmla="*/ 0 w 72"/>
                <a:gd name="T11" fmla="*/ 36 h 72"/>
                <a:gd name="T12" fmla="*/ 2 w 72"/>
                <a:gd name="T13" fmla="*/ 28 h 72"/>
                <a:gd name="T14" fmla="*/ 4 w 72"/>
                <a:gd name="T15" fmla="*/ 22 h 72"/>
                <a:gd name="T16" fmla="*/ 6 w 72"/>
                <a:gd name="T17" fmla="*/ 16 h 72"/>
                <a:gd name="T18" fmla="*/ 12 w 72"/>
                <a:gd name="T19" fmla="*/ 10 h 72"/>
                <a:gd name="T20" fmla="*/ 12 w 72"/>
                <a:gd name="T21" fmla="*/ 10 h 72"/>
                <a:gd name="T22" fmla="*/ 16 w 72"/>
                <a:gd name="T23" fmla="*/ 6 h 72"/>
                <a:gd name="T24" fmla="*/ 24 w 72"/>
                <a:gd name="T25" fmla="*/ 2 h 72"/>
                <a:gd name="T26" fmla="*/ 30 w 72"/>
                <a:gd name="T27" fmla="*/ 0 h 72"/>
                <a:gd name="T28" fmla="*/ 36 w 72"/>
                <a:gd name="T29" fmla="*/ 0 h 72"/>
                <a:gd name="T30" fmla="*/ 44 w 72"/>
                <a:gd name="T31" fmla="*/ 0 h 72"/>
                <a:gd name="T32" fmla="*/ 50 w 72"/>
                <a:gd name="T33" fmla="*/ 2 h 72"/>
                <a:gd name="T34" fmla="*/ 56 w 72"/>
                <a:gd name="T35" fmla="*/ 6 h 72"/>
                <a:gd name="T36" fmla="*/ 62 w 72"/>
                <a:gd name="T37" fmla="*/ 10 h 72"/>
                <a:gd name="T38" fmla="*/ 62 w 72"/>
                <a:gd name="T39" fmla="*/ 10 h 72"/>
                <a:gd name="T40" fmla="*/ 66 w 72"/>
                <a:gd name="T41" fmla="*/ 16 h 72"/>
                <a:gd name="T42" fmla="*/ 70 w 72"/>
                <a:gd name="T43" fmla="*/ 22 h 72"/>
                <a:gd name="T44" fmla="*/ 72 w 72"/>
                <a:gd name="T45" fmla="*/ 28 h 72"/>
                <a:gd name="T46" fmla="*/ 72 w 72"/>
                <a:gd name="T47" fmla="*/ 36 h 72"/>
                <a:gd name="T48" fmla="*/ 72 w 72"/>
                <a:gd name="T49" fmla="*/ 42 h 72"/>
                <a:gd name="T50" fmla="*/ 70 w 72"/>
                <a:gd name="T51" fmla="*/ 48 h 72"/>
                <a:gd name="T52" fmla="*/ 66 w 72"/>
                <a:gd name="T53" fmla="*/ 56 h 72"/>
                <a:gd name="T54" fmla="*/ 62 w 72"/>
                <a:gd name="T55" fmla="*/ 60 h 72"/>
                <a:gd name="T56" fmla="*/ 62 w 72"/>
                <a:gd name="T57" fmla="*/ 60 h 72"/>
                <a:gd name="T58" fmla="*/ 56 w 72"/>
                <a:gd name="T59" fmla="*/ 66 h 72"/>
                <a:gd name="T60" fmla="*/ 50 w 72"/>
                <a:gd name="T61" fmla="*/ 68 h 72"/>
                <a:gd name="T62" fmla="*/ 44 w 72"/>
                <a:gd name="T63" fmla="*/ 70 h 72"/>
                <a:gd name="T64" fmla="*/ 36 w 72"/>
                <a:gd name="T65" fmla="*/ 72 h 72"/>
                <a:gd name="T66" fmla="*/ 30 w 72"/>
                <a:gd name="T67" fmla="*/ 70 h 72"/>
                <a:gd name="T68" fmla="*/ 24 w 72"/>
                <a:gd name="T69" fmla="*/ 68 h 72"/>
                <a:gd name="T70" fmla="*/ 16 w 72"/>
                <a:gd name="T71" fmla="*/ 66 h 72"/>
                <a:gd name="T72" fmla="*/ 12 w 72"/>
                <a:gd name="T73" fmla="*/ 60 h 72"/>
                <a:gd name="T74" fmla="*/ 12 w 72"/>
                <a:gd name="T75"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2">
                  <a:moveTo>
                    <a:pt x="12" y="60"/>
                  </a:moveTo>
                  <a:lnTo>
                    <a:pt x="12" y="60"/>
                  </a:lnTo>
                  <a:lnTo>
                    <a:pt x="6" y="56"/>
                  </a:lnTo>
                  <a:lnTo>
                    <a:pt x="4" y="48"/>
                  </a:lnTo>
                  <a:lnTo>
                    <a:pt x="2" y="42"/>
                  </a:lnTo>
                  <a:lnTo>
                    <a:pt x="0" y="36"/>
                  </a:lnTo>
                  <a:lnTo>
                    <a:pt x="2" y="28"/>
                  </a:lnTo>
                  <a:lnTo>
                    <a:pt x="4" y="22"/>
                  </a:lnTo>
                  <a:lnTo>
                    <a:pt x="6" y="16"/>
                  </a:lnTo>
                  <a:lnTo>
                    <a:pt x="12" y="10"/>
                  </a:lnTo>
                  <a:lnTo>
                    <a:pt x="12" y="10"/>
                  </a:lnTo>
                  <a:lnTo>
                    <a:pt x="16" y="6"/>
                  </a:lnTo>
                  <a:lnTo>
                    <a:pt x="24" y="2"/>
                  </a:lnTo>
                  <a:lnTo>
                    <a:pt x="30" y="0"/>
                  </a:lnTo>
                  <a:lnTo>
                    <a:pt x="36" y="0"/>
                  </a:lnTo>
                  <a:lnTo>
                    <a:pt x="44" y="0"/>
                  </a:lnTo>
                  <a:lnTo>
                    <a:pt x="50" y="2"/>
                  </a:lnTo>
                  <a:lnTo>
                    <a:pt x="56" y="6"/>
                  </a:lnTo>
                  <a:lnTo>
                    <a:pt x="62" y="10"/>
                  </a:lnTo>
                  <a:lnTo>
                    <a:pt x="62" y="10"/>
                  </a:lnTo>
                  <a:lnTo>
                    <a:pt x="66" y="16"/>
                  </a:lnTo>
                  <a:lnTo>
                    <a:pt x="70" y="22"/>
                  </a:lnTo>
                  <a:lnTo>
                    <a:pt x="72" y="28"/>
                  </a:lnTo>
                  <a:lnTo>
                    <a:pt x="72" y="36"/>
                  </a:lnTo>
                  <a:lnTo>
                    <a:pt x="72" y="42"/>
                  </a:lnTo>
                  <a:lnTo>
                    <a:pt x="70" y="48"/>
                  </a:lnTo>
                  <a:lnTo>
                    <a:pt x="66" y="56"/>
                  </a:lnTo>
                  <a:lnTo>
                    <a:pt x="62" y="60"/>
                  </a:lnTo>
                  <a:lnTo>
                    <a:pt x="62" y="60"/>
                  </a:lnTo>
                  <a:lnTo>
                    <a:pt x="56" y="66"/>
                  </a:lnTo>
                  <a:lnTo>
                    <a:pt x="50" y="68"/>
                  </a:lnTo>
                  <a:lnTo>
                    <a:pt x="44" y="70"/>
                  </a:lnTo>
                  <a:lnTo>
                    <a:pt x="36" y="72"/>
                  </a:lnTo>
                  <a:lnTo>
                    <a:pt x="30" y="70"/>
                  </a:lnTo>
                  <a:lnTo>
                    <a:pt x="24" y="68"/>
                  </a:lnTo>
                  <a:lnTo>
                    <a:pt x="16" y="66"/>
                  </a:lnTo>
                  <a:lnTo>
                    <a:pt x="12" y="60"/>
                  </a:lnTo>
                  <a:lnTo>
                    <a:pt x="12" y="6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22"/>
            <p:cNvSpPr>
              <a:spLocks noEditPoints="1"/>
            </p:cNvSpPr>
            <p:nvPr/>
          </p:nvSpPr>
          <p:spPr bwMode="auto">
            <a:xfrm>
              <a:off x="15224857" y="8780463"/>
              <a:ext cx="1508125" cy="1816100"/>
            </a:xfrm>
            <a:custGeom>
              <a:avLst/>
              <a:gdLst>
                <a:gd name="T0" fmla="*/ 930 w 950"/>
                <a:gd name="T1" fmla="*/ 670 h 1144"/>
                <a:gd name="T2" fmla="*/ 850 w 950"/>
                <a:gd name="T3" fmla="*/ 706 h 1144"/>
                <a:gd name="T4" fmla="*/ 850 w 950"/>
                <a:gd name="T5" fmla="*/ 736 h 1144"/>
                <a:gd name="T6" fmla="*/ 802 w 950"/>
                <a:gd name="T7" fmla="*/ 832 h 1144"/>
                <a:gd name="T8" fmla="*/ 712 w 950"/>
                <a:gd name="T9" fmla="*/ 994 h 1144"/>
                <a:gd name="T10" fmla="*/ 618 w 950"/>
                <a:gd name="T11" fmla="*/ 1004 h 1144"/>
                <a:gd name="T12" fmla="*/ 620 w 950"/>
                <a:gd name="T13" fmla="*/ 816 h 1144"/>
                <a:gd name="T14" fmla="*/ 562 w 950"/>
                <a:gd name="T15" fmla="*/ 724 h 1144"/>
                <a:gd name="T16" fmla="*/ 494 w 950"/>
                <a:gd name="T17" fmla="*/ 590 h 1144"/>
                <a:gd name="T18" fmla="*/ 572 w 950"/>
                <a:gd name="T19" fmla="*/ 506 h 1144"/>
                <a:gd name="T20" fmla="*/ 572 w 950"/>
                <a:gd name="T21" fmla="*/ 430 h 1144"/>
                <a:gd name="T22" fmla="*/ 604 w 950"/>
                <a:gd name="T23" fmla="*/ 392 h 1144"/>
                <a:gd name="T24" fmla="*/ 696 w 950"/>
                <a:gd name="T25" fmla="*/ 348 h 1144"/>
                <a:gd name="T26" fmla="*/ 790 w 950"/>
                <a:gd name="T27" fmla="*/ 336 h 1144"/>
                <a:gd name="T28" fmla="*/ 778 w 950"/>
                <a:gd name="T29" fmla="*/ 296 h 1144"/>
                <a:gd name="T30" fmla="*/ 706 w 950"/>
                <a:gd name="T31" fmla="*/ 326 h 1144"/>
                <a:gd name="T32" fmla="*/ 720 w 950"/>
                <a:gd name="T33" fmla="*/ 274 h 1144"/>
                <a:gd name="T34" fmla="*/ 850 w 950"/>
                <a:gd name="T35" fmla="*/ 270 h 1144"/>
                <a:gd name="T36" fmla="*/ 880 w 950"/>
                <a:gd name="T37" fmla="*/ 298 h 1144"/>
                <a:gd name="T38" fmla="*/ 644 w 950"/>
                <a:gd name="T39" fmla="*/ 62 h 1144"/>
                <a:gd name="T40" fmla="*/ 372 w 950"/>
                <a:gd name="T41" fmla="*/ 8 h 1144"/>
                <a:gd name="T42" fmla="*/ 294 w 950"/>
                <a:gd name="T43" fmla="*/ 42 h 1144"/>
                <a:gd name="T44" fmla="*/ 222 w 950"/>
                <a:gd name="T45" fmla="*/ 44 h 1144"/>
                <a:gd name="T46" fmla="*/ 124 w 950"/>
                <a:gd name="T47" fmla="*/ 64 h 1144"/>
                <a:gd name="T48" fmla="*/ 160 w 950"/>
                <a:gd name="T49" fmla="*/ 94 h 1144"/>
                <a:gd name="T50" fmla="*/ 200 w 950"/>
                <a:gd name="T51" fmla="*/ 116 h 1144"/>
                <a:gd name="T52" fmla="*/ 282 w 950"/>
                <a:gd name="T53" fmla="*/ 104 h 1144"/>
                <a:gd name="T54" fmla="*/ 314 w 950"/>
                <a:gd name="T55" fmla="*/ 190 h 1144"/>
                <a:gd name="T56" fmla="*/ 256 w 950"/>
                <a:gd name="T57" fmla="*/ 134 h 1144"/>
                <a:gd name="T58" fmla="*/ 212 w 950"/>
                <a:gd name="T59" fmla="*/ 168 h 1144"/>
                <a:gd name="T60" fmla="*/ 136 w 950"/>
                <a:gd name="T61" fmla="*/ 200 h 1144"/>
                <a:gd name="T62" fmla="*/ 214 w 950"/>
                <a:gd name="T63" fmla="*/ 226 h 1144"/>
                <a:gd name="T64" fmla="*/ 280 w 950"/>
                <a:gd name="T65" fmla="*/ 224 h 1144"/>
                <a:gd name="T66" fmla="*/ 328 w 950"/>
                <a:gd name="T67" fmla="*/ 338 h 1144"/>
                <a:gd name="T68" fmla="*/ 266 w 950"/>
                <a:gd name="T69" fmla="*/ 318 h 1144"/>
                <a:gd name="T70" fmla="*/ 274 w 950"/>
                <a:gd name="T71" fmla="*/ 362 h 1144"/>
                <a:gd name="T72" fmla="*/ 170 w 950"/>
                <a:gd name="T73" fmla="*/ 416 h 1144"/>
                <a:gd name="T74" fmla="*/ 98 w 950"/>
                <a:gd name="T75" fmla="*/ 476 h 1144"/>
                <a:gd name="T76" fmla="*/ 0 w 950"/>
                <a:gd name="T77" fmla="*/ 472 h 1144"/>
                <a:gd name="T78" fmla="*/ 46 w 950"/>
                <a:gd name="T79" fmla="*/ 528 h 1144"/>
                <a:gd name="T80" fmla="*/ 100 w 950"/>
                <a:gd name="T81" fmla="*/ 602 h 1144"/>
                <a:gd name="T82" fmla="*/ 236 w 950"/>
                <a:gd name="T83" fmla="*/ 646 h 1144"/>
                <a:gd name="T84" fmla="*/ 308 w 950"/>
                <a:gd name="T85" fmla="*/ 732 h 1144"/>
                <a:gd name="T86" fmla="*/ 284 w 950"/>
                <a:gd name="T87" fmla="*/ 870 h 1144"/>
                <a:gd name="T88" fmla="*/ 130 w 950"/>
                <a:gd name="T89" fmla="*/ 982 h 1144"/>
                <a:gd name="T90" fmla="*/ 280 w 950"/>
                <a:gd name="T91" fmla="*/ 1134 h 1144"/>
                <a:gd name="T92" fmla="*/ 700 w 950"/>
                <a:gd name="T93" fmla="*/ 1050 h 1144"/>
                <a:gd name="T94" fmla="*/ 798 w 950"/>
                <a:gd name="T95" fmla="*/ 928 h 1144"/>
                <a:gd name="T96" fmla="*/ 802 w 950"/>
                <a:gd name="T97" fmla="*/ 962 h 1144"/>
                <a:gd name="T98" fmla="*/ 158 w 950"/>
                <a:gd name="T99" fmla="*/ 552 h 1144"/>
                <a:gd name="T100" fmla="*/ 94 w 950"/>
                <a:gd name="T101" fmla="*/ 510 h 1144"/>
                <a:gd name="T102" fmla="*/ 160 w 950"/>
                <a:gd name="T103" fmla="*/ 550 h 1144"/>
                <a:gd name="T104" fmla="*/ 574 w 950"/>
                <a:gd name="T105" fmla="*/ 220 h 1144"/>
                <a:gd name="T106" fmla="*/ 636 w 950"/>
                <a:gd name="T107" fmla="*/ 372 h 1144"/>
                <a:gd name="T108" fmla="*/ 572 w 950"/>
                <a:gd name="T109" fmla="*/ 356 h 1144"/>
                <a:gd name="T110" fmla="*/ 620 w 950"/>
                <a:gd name="T111" fmla="*/ 320 h 1144"/>
                <a:gd name="T112" fmla="*/ 374 w 950"/>
                <a:gd name="T113" fmla="*/ 180 h 1144"/>
                <a:gd name="T114" fmla="*/ 358 w 950"/>
                <a:gd name="T115" fmla="*/ 70 h 1144"/>
                <a:gd name="T116" fmla="*/ 430 w 950"/>
                <a:gd name="T117" fmla="*/ 24 h 1144"/>
                <a:gd name="T118" fmla="*/ 620 w 950"/>
                <a:gd name="T119" fmla="*/ 80 h 1144"/>
                <a:gd name="T120" fmla="*/ 548 w 950"/>
                <a:gd name="T121" fmla="*/ 168 h 1144"/>
                <a:gd name="T122" fmla="*/ 398 w 950"/>
                <a:gd name="T123" fmla="*/ 246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0" h="1144">
                  <a:moveTo>
                    <a:pt x="932" y="644"/>
                  </a:moveTo>
                  <a:lnTo>
                    <a:pt x="932" y="644"/>
                  </a:lnTo>
                  <a:lnTo>
                    <a:pt x="924" y="638"/>
                  </a:lnTo>
                  <a:lnTo>
                    <a:pt x="918" y="634"/>
                  </a:lnTo>
                  <a:lnTo>
                    <a:pt x="914" y="634"/>
                  </a:lnTo>
                  <a:lnTo>
                    <a:pt x="910" y="634"/>
                  </a:lnTo>
                  <a:lnTo>
                    <a:pt x="908" y="636"/>
                  </a:lnTo>
                  <a:lnTo>
                    <a:pt x="908" y="640"/>
                  </a:lnTo>
                  <a:lnTo>
                    <a:pt x="912" y="644"/>
                  </a:lnTo>
                  <a:lnTo>
                    <a:pt x="916" y="648"/>
                  </a:lnTo>
                  <a:lnTo>
                    <a:pt x="916" y="648"/>
                  </a:lnTo>
                  <a:lnTo>
                    <a:pt x="922" y="656"/>
                  </a:lnTo>
                  <a:lnTo>
                    <a:pt x="928" y="662"/>
                  </a:lnTo>
                  <a:lnTo>
                    <a:pt x="930" y="670"/>
                  </a:lnTo>
                  <a:lnTo>
                    <a:pt x="930" y="678"/>
                  </a:lnTo>
                  <a:lnTo>
                    <a:pt x="930" y="684"/>
                  </a:lnTo>
                  <a:lnTo>
                    <a:pt x="930" y="690"/>
                  </a:lnTo>
                  <a:lnTo>
                    <a:pt x="928" y="696"/>
                  </a:lnTo>
                  <a:lnTo>
                    <a:pt x="924" y="700"/>
                  </a:lnTo>
                  <a:lnTo>
                    <a:pt x="924" y="700"/>
                  </a:lnTo>
                  <a:lnTo>
                    <a:pt x="912" y="708"/>
                  </a:lnTo>
                  <a:lnTo>
                    <a:pt x="894" y="714"/>
                  </a:lnTo>
                  <a:lnTo>
                    <a:pt x="882" y="718"/>
                  </a:lnTo>
                  <a:lnTo>
                    <a:pt x="872" y="718"/>
                  </a:lnTo>
                  <a:lnTo>
                    <a:pt x="864" y="718"/>
                  </a:lnTo>
                  <a:lnTo>
                    <a:pt x="856" y="714"/>
                  </a:lnTo>
                  <a:lnTo>
                    <a:pt x="856" y="714"/>
                  </a:lnTo>
                  <a:lnTo>
                    <a:pt x="850" y="706"/>
                  </a:lnTo>
                  <a:lnTo>
                    <a:pt x="844" y="696"/>
                  </a:lnTo>
                  <a:lnTo>
                    <a:pt x="836" y="668"/>
                  </a:lnTo>
                  <a:lnTo>
                    <a:pt x="824" y="616"/>
                  </a:lnTo>
                  <a:lnTo>
                    <a:pt x="824" y="616"/>
                  </a:lnTo>
                  <a:lnTo>
                    <a:pt x="822" y="612"/>
                  </a:lnTo>
                  <a:lnTo>
                    <a:pt x="822" y="614"/>
                  </a:lnTo>
                  <a:lnTo>
                    <a:pt x="822" y="634"/>
                  </a:lnTo>
                  <a:lnTo>
                    <a:pt x="822" y="662"/>
                  </a:lnTo>
                  <a:lnTo>
                    <a:pt x="826" y="688"/>
                  </a:lnTo>
                  <a:lnTo>
                    <a:pt x="826" y="688"/>
                  </a:lnTo>
                  <a:lnTo>
                    <a:pt x="832" y="708"/>
                  </a:lnTo>
                  <a:lnTo>
                    <a:pt x="840" y="724"/>
                  </a:lnTo>
                  <a:lnTo>
                    <a:pt x="846" y="732"/>
                  </a:lnTo>
                  <a:lnTo>
                    <a:pt x="850" y="736"/>
                  </a:lnTo>
                  <a:lnTo>
                    <a:pt x="858" y="740"/>
                  </a:lnTo>
                  <a:lnTo>
                    <a:pt x="866" y="742"/>
                  </a:lnTo>
                  <a:lnTo>
                    <a:pt x="866" y="742"/>
                  </a:lnTo>
                  <a:lnTo>
                    <a:pt x="872" y="744"/>
                  </a:lnTo>
                  <a:lnTo>
                    <a:pt x="878" y="746"/>
                  </a:lnTo>
                  <a:lnTo>
                    <a:pt x="880" y="750"/>
                  </a:lnTo>
                  <a:lnTo>
                    <a:pt x="882" y="756"/>
                  </a:lnTo>
                  <a:lnTo>
                    <a:pt x="880" y="762"/>
                  </a:lnTo>
                  <a:lnTo>
                    <a:pt x="876" y="768"/>
                  </a:lnTo>
                  <a:lnTo>
                    <a:pt x="868" y="776"/>
                  </a:lnTo>
                  <a:lnTo>
                    <a:pt x="858" y="786"/>
                  </a:lnTo>
                  <a:lnTo>
                    <a:pt x="858" y="786"/>
                  </a:lnTo>
                  <a:lnTo>
                    <a:pt x="816" y="816"/>
                  </a:lnTo>
                  <a:lnTo>
                    <a:pt x="802" y="832"/>
                  </a:lnTo>
                  <a:lnTo>
                    <a:pt x="796" y="838"/>
                  </a:lnTo>
                  <a:lnTo>
                    <a:pt x="790" y="848"/>
                  </a:lnTo>
                  <a:lnTo>
                    <a:pt x="790" y="848"/>
                  </a:lnTo>
                  <a:lnTo>
                    <a:pt x="782" y="866"/>
                  </a:lnTo>
                  <a:lnTo>
                    <a:pt x="776" y="884"/>
                  </a:lnTo>
                  <a:lnTo>
                    <a:pt x="768" y="906"/>
                  </a:lnTo>
                  <a:lnTo>
                    <a:pt x="762" y="916"/>
                  </a:lnTo>
                  <a:lnTo>
                    <a:pt x="754" y="928"/>
                  </a:lnTo>
                  <a:lnTo>
                    <a:pt x="754" y="928"/>
                  </a:lnTo>
                  <a:lnTo>
                    <a:pt x="740" y="946"/>
                  </a:lnTo>
                  <a:lnTo>
                    <a:pt x="730" y="964"/>
                  </a:lnTo>
                  <a:lnTo>
                    <a:pt x="722" y="978"/>
                  </a:lnTo>
                  <a:lnTo>
                    <a:pt x="712" y="994"/>
                  </a:lnTo>
                  <a:lnTo>
                    <a:pt x="712" y="994"/>
                  </a:lnTo>
                  <a:lnTo>
                    <a:pt x="704" y="1002"/>
                  </a:lnTo>
                  <a:lnTo>
                    <a:pt x="698" y="1010"/>
                  </a:lnTo>
                  <a:lnTo>
                    <a:pt x="680" y="1020"/>
                  </a:lnTo>
                  <a:lnTo>
                    <a:pt x="664" y="1028"/>
                  </a:lnTo>
                  <a:lnTo>
                    <a:pt x="650" y="1034"/>
                  </a:lnTo>
                  <a:lnTo>
                    <a:pt x="650" y="1034"/>
                  </a:lnTo>
                  <a:lnTo>
                    <a:pt x="646" y="1036"/>
                  </a:lnTo>
                  <a:lnTo>
                    <a:pt x="640" y="1034"/>
                  </a:lnTo>
                  <a:lnTo>
                    <a:pt x="634" y="1032"/>
                  </a:lnTo>
                  <a:lnTo>
                    <a:pt x="628" y="1030"/>
                  </a:lnTo>
                  <a:lnTo>
                    <a:pt x="624" y="1024"/>
                  </a:lnTo>
                  <a:lnTo>
                    <a:pt x="620" y="1018"/>
                  </a:lnTo>
                  <a:lnTo>
                    <a:pt x="618" y="1012"/>
                  </a:lnTo>
                  <a:lnTo>
                    <a:pt x="618" y="1004"/>
                  </a:lnTo>
                  <a:lnTo>
                    <a:pt x="618" y="1004"/>
                  </a:lnTo>
                  <a:lnTo>
                    <a:pt x="618" y="996"/>
                  </a:lnTo>
                  <a:lnTo>
                    <a:pt x="618" y="986"/>
                  </a:lnTo>
                  <a:lnTo>
                    <a:pt x="614" y="960"/>
                  </a:lnTo>
                  <a:lnTo>
                    <a:pt x="610" y="936"/>
                  </a:lnTo>
                  <a:lnTo>
                    <a:pt x="608" y="914"/>
                  </a:lnTo>
                  <a:lnTo>
                    <a:pt x="608" y="914"/>
                  </a:lnTo>
                  <a:lnTo>
                    <a:pt x="612" y="892"/>
                  </a:lnTo>
                  <a:lnTo>
                    <a:pt x="618" y="870"/>
                  </a:lnTo>
                  <a:lnTo>
                    <a:pt x="624" y="848"/>
                  </a:lnTo>
                  <a:lnTo>
                    <a:pt x="624" y="838"/>
                  </a:lnTo>
                  <a:lnTo>
                    <a:pt x="624" y="830"/>
                  </a:lnTo>
                  <a:lnTo>
                    <a:pt x="624" y="830"/>
                  </a:lnTo>
                  <a:lnTo>
                    <a:pt x="620" y="816"/>
                  </a:lnTo>
                  <a:lnTo>
                    <a:pt x="616" y="804"/>
                  </a:lnTo>
                  <a:lnTo>
                    <a:pt x="614" y="788"/>
                  </a:lnTo>
                  <a:lnTo>
                    <a:pt x="614" y="764"/>
                  </a:lnTo>
                  <a:lnTo>
                    <a:pt x="614" y="764"/>
                  </a:lnTo>
                  <a:lnTo>
                    <a:pt x="612" y="752"/>
                  </a:lnTo>
                  <a:lnTo>
                    <a:pt x="612" y="744"/>
                  </a:lnTo>
                  <a:lnTo>
                    <a:pt x="608" y="740"/>
                  </a:lnTo>
                  <a:lnTo>
                    <a:pt x="604" y="736"/>
                  </a:lnTo>
                  <a:lnTo>
                    <a:pt x="596" y="734"/>
                  </a:lnTo>
                  <a:lnTo>
                    <a:pt x="592" y="734"/>
                  </a:lnTo>
                  <a:lnTo>
                    <a:pt x="588" y="732"/>
                  </a:lnTo>
                  <a:lnTo>
                    <a:pt x="588" y="732"/>
                  </a:lnTo>
                  <a:lnTo>
                    <a:pt x="578" y="728"/>
                  </a:lnTo>
                  <a:lnTo>
                    <a:pt x="562" y="724"/>
                  </a:lnTo>
                  <a:lnTo>
                    <a:pt x="522" y="720"/>
                  </a:lnTo>
                  <a:lnTo>
                    <a:pt x="522" y="720"/>
                  </a:lnTo>
                  <a:lnTo>
                    <a:pt x="512" y="718"/>
                  </a:lnTo>
                  <a:lnTo>
                    <a:pt x="506" y="712"/>
                  </a:lnTo>
                  <a:lnTo>
                    <a:pt x="500" y="704"/>
                  </a:lnTo>
                  <a:lnTo>
                    <a:pt x="496" y="696"/>
                  </a:lnTo>
                  <a:lnTo>
                    <a:pt x="490" y="680"/>
                  </a:lnTo>
                  <a:lnTo>
                    <a:pt x="484" y="670"/>
                  </a:lnTo>
                  <a:lnTo>
                    <a:pt x="484" y="670"/>
                  </a:lnTo>
                  <a:lnTo>
                    <a:pt x="484" y="666"/>
                  </a:lnTo>
                  <a:lnTo>
                    <a:pt x="482" y="658"/>
                  </a:lnTo>
                  <a:lnTo>
                    <a:pt x="484" y="634"/>
                  </a:lnTo>
                  <a:lnTo>
                    <a:pt x="488" y="610"/>
                  </a:lnTo>
                  <a:lnTo>
                    <a:pt x="494" y="590"/>
                  </a:lnTo>
                  <a:lnTo>
                    <a:pt x="494" y="590"/>
                  </a:lnTo>
                  <a:lnTo>
                    <a:pt x="498" y="576"/>
                  </a:lnTo>
                  <a:lnTo>
                    <a:pt x="506" y="566"/>
                  </a:lnTo>
                  <a:lnTo>
                    <a:pt x="510" y="562"/>
                  </a:lnTo>
                  <a:lnTo>
                    <a:pt x="516" y="558"/>
                  </a:lnTo>
                  <a:lnTo>
                    <a:pt x="532" y="554"/>
                  </a:lnTo>
                  <a:lnTo>
                    <a:pt x="532" y="554"/>
                  </a:lnTo>
                  <a:lnTo>
                    <a:pt x="540" y="550"/>
                  </a:lnTo>
                  <a:lnTo>
                    <a:pt x="548" y="546"/>
                  </a:lnTo>
                  <a:lnTo>
                    <a:pt x="552" y="540"/>
                  </a:lnTo>
                  <a:lnTo>
                    <a:pt x="556" y="532"/>
                  </a:lnTo>
                  <a:lnTo>
                    <a:pt x="562" y="518"/>
                  </a:lnTo>
                  <a:lnTo>
                    <a:pt x="566" y="510"/>
                  </a:lnTo>
                  <a:lnTo>
                    <a:pt x="572" y="506"/>
                  </a:lnTo>
                  <a:lnTo>
                    <a:pt x="572" y="506"/>
                  </a:lnTo>
                  <a:lnTo>
                    <a:pt x="582" y="498"/>
                  </a:lnTo>
                  <a:lnTo>
                    <a:pt x="592" y="496"/>
                  </a:lnTo>
                  <a:lnTo>
                    <a:pt x="592" y="496"/>
                  </a:lnTo>
                  <a:lnTo>
                    <a:pt x="586" y="494"/>
                  </a:lnTo>
                  <a:lnTo>
                    <a:pt x="580" y="490"/>
                  </a:lnTo>
                  <a:lnTo>
                    <a:pt x="570" y="482"/>
                  </a:lnTo>
                  <a:lnTo>
                    <a:pt x="570" y="482"/>
                  </a:lnTo>
                  <a:lnTo>
                    <a:pt x="566" y="478"/>
                  </a:lnTo>
                  <a:lnTo>
                    <a:pt x="564" y="474"/>
                  </a:lnTo>
                  <a:lnTo>
                    <a:pt x="564" y="462"/>
                  </a:lnTo>
                  <a:lnTo>
                    <a:pt x="570" y="434"/>
                  </a:lnTo>
                  <a:lnTo>
                    <a:pt x="570" y="434"/>
                  </a:lnTo>
                  <a:lnTo>
                    <a:pt x="572" y="430"/>
                  </a:lnTo>
                  <a:lnTo>
                    <a:pt x="576" y="428"/>
                  </a:lnTo>
                  <a:lnTo>
                    <a:pt x="582" y="428"/>
                  </a:lnTo>
                  <a:lnTo>
                    <a:pt x="588" y="430"/>
                  </a:lnTo>
                  <a:lnTo>
                    <a:pt x="602" y="436"/>
                  </a:lnTo>
                  <a:lnTo>
                    <a:pt x="612" y="440"/>
                  </a:lnTo>
                  <a:lnTo>
                    <a:pt x="612" y="440"/>
                  </a:lnTo>
                  <a:lnTo>
                    <a:pt x="616" y="438"/>
                  </a:lnTo>
                  <a:lnTo>
                    <a:pt x="618" y="436"/>
                  </a:lnTo>
                  <a:lnTo>
                    <a:pt x="618" y="432"/>
                  </a:lnTo>
                  <a:lnTo>
                    <a:pt x="618" y="426"/>
                  </a:lnTo>
                  <a:lnTo>
                    <a:pt x="614" y="412"/>
                  </a:lnTo>
                  <a:lnTo>
                    <a:pt x="608" y="398"/>
                  </a:lnTo>
                  <a:lnTo>
                    <a:pt x="608" y="398"/>
                  </a:lnTo>
                  <a:lnTo>
                    <a:pt x="604" y="392"/>
                  </a:lnTo>
                  <a:lnTo>
                    <a:pt x="606" y="388"/>
                  </a:lnTo>
                  <a:lnTo>
                    <a:pt x="608" y="386"/>
                  </a:lnTo>
                  <a:lnTo>
                    <a:pt x="612" y="386"/>
                  </a:lnTo>
                  <a:lnTo>
                    <a:pt x="620" y="390"/>
                  </a:lnTo>
                  <a:lnTo>
                    <a:pt x="622" y="392"/>
                  </a:lnTo>
                  <a:lnTo>
                    <a:pt x="622" y="392"/>
                  </a:lnTo>
                  <a:lnTo>
                    <a:pt x="642" y="384"/>
                  </a:lnTo>
                  <a:lnTo>
                    <a:pt x="658" y="378"/>
                  </a:lnTo>
                  <a:lnTo>
                    <a:pt x="668" y="370"/>
                  </a:lnTo>
                  <a:lnTo>
                    <a:pt x="668" y="370"/>
                  </a:lnTo>
                  <a:lnTo>
                    <a:pt x="678" y="358"/>
                  </a:lnTo>
                  <a:lnTo>
                    <a:pt x="684" y="354"/>
                  </a:lnTo>
                  <a:lnTo>
                    <a:pt x="696" y="348"/>
                  </a:lnTo>
                  <a:lnTo>
                    <a:pt x="696" y="348"/>
                  </a:lnTo>
                  <a:lnTo>
                    <a:pt x="702" y="348"/>
                  </a:lnTo>
                  <a:lnTo>
                    <a:pt x="708" y="348"/>
                  </a:lnTo>
                  <a:lnTo>
                    <a:pt x="716" y="354"/>
                  </a:lnTo>
                  <a:lnTo>
                    <a:pt x="726" y="360"/>
                  </a:lnTo>
                  <a:lnTo>
                    <a:pt x="734" y="364"/>
                  </a:lnTo>
                  <a:lnTo>
                    <a:pt x="746" y="364"/>
                  </a:lnTo>
                  <a:lnTo>
                    <a:pt x="746" y="364"/>
                  </a:lnTo>
                  <a:lnTo>
                    <a:pt x="756" y="366"/>
                  </a:lnTo>
                  <a:lnTo>
                    <a:pt x="764" y="364"/>
                  </a:lnTo>
                  <a:lnTo>
                    <a:pt x="770" y="362"/>
                  </a:lnTo>
                  <a:lnTo>
                    <a:pt x="774" y="358"/>
                  </a:lnTo>
                  <a:lnTo>
                    <a:pt x="780" y="348"/>
                  </a:lnTo>
                  <a:lnTo>
                    <a:pt x="784" y="342"/>
                  </a:lnTo>
                  <a:lnTo>
                    <a:pt x="790" y="336"/>
                  </a:lnTo>
                  <a:lnTo>
                    <a:pt x="790" y="336"/>
                  </a:lnTo>
                  <a:lnTo>
                    <a:pt x="796" y="332"/>
                  </a:lnTo>
                  <a:lnTo>
                    <a:pt x="798" y="328"/>
                  </a:lnTo>
                  <a:lnTo>
                    <a:pt x="798" y="322"/>
                  </a:lnTo>
                  <a:lnTo>
                    <a:pt x="796" y="318"/>
                  </a:lnTo>
                  <a:lnTo>
                    <a:pt x="792" y="308"/>
                  </a:lnTo>
                  <a:lnTo>
                    <a:pt x="792" y="300"/>
                  </a:lnTo>
                  <a:lnTo>
                    <a:pt x="792" y="292"/>
                  </a:lnTo>
                  <a:lnTo>
                    <a:pt x="792" y="292"/>
                  </a:lnTo>
                  <a:lnTo>
                    <a:pt x="794" y="286"/>
                  </a:lnTo>
                  <a:lnTo>
                    <a:pt x="792" y="282"/>
                  </a:lnTo>
                  <a:lnTo>
                    <a:pt x="790" y="282"/>
                  </a:lnTo>
                  <a:lnTo>
                    <a:pt x="786" y="286"/>
                  </a:lnTo>
                  <a:lnTo>
                    <a:pt x="778" y="296"/>
                  </a:lnTo>
                  <a:lnTo>
                    <a:pt x="774" y="306"/>
                  </a:lnTo>
                  <a:lnTo>
                    <a:pt x="774" y="306"/>
                  </a:lnTo>
                  <a:lnTo>
                    <a:pt x="766" y="326"/>
                  </a:lnTo>
                  <a:lnTo>
                    <a:pt x="758" y="348"/>
                  </a:lnTo>
                  <a:lnTo>
                    <a:pt x="758" y="348"/>
                  </a:lnTo>
                  <a:lnTo>
                    <a:pt x="754" y="350"/>
                  </a:lnTo>
                  <a:lnTo>
                    <a:pt x="752" y="352"/>
                  </a:lnTo>
                  <a:lnTo>
                    <a:pt x="742" y="352"/>
                  </a:lnTo>
                  <a:lnTo>
                    <a:pt x="730" y="348"/>
                  </a:lnTo>
                  <a:lnTo>
                    <a:pt x="726" y="344"/>
                  </a:lnTo>
                  <a:lnTo>
                    <a:pt x="720" y="338"/>
                  </a:lnTo>
                  <a:lnTo>
                    <a:pt x="720" y="338"/>
                  </a:lnTo>
                  <a:lnTo>
                    <a:pt x="714" y="330"/>
                  </a:lnTo>
                  <a:lnTo>
                    <a:pt x="706" y="326"/>
                  </a:lnTo>
                  <a:lnTo>
                    <a:pt x="700" y="324"/>
                  </a:lnTo>
                  <a:lnTo>
                    <a:pt x="690" y="320"/>
                  </a:lnTo>
                  <a:lnTo>
                    <a:pt x="690" y="320"/>
                  </a:lnTo>
                  <a:lnTo>
                    <a:pt x="684" y="316"/>
                  </a:lnTo>
                  <a:lnTo>
                    <a:pt x="682" y="310"/>
                  </a:lnTo>
                  <a:lnTo>
                    <a:pt x="684" y="304"/>
                  </a:lnTo>
                  <a:lnTo>
                    <a:pt x="686" y="298"/>
                  </a:lnTo>
                  <a:lnTo>
                    <a:pt x="690" y="294"/>
                  </a:lnTo>
                  <a:lnTo>
                    <a:pt x="696" y="288"/>
                  </a:lnTo>
                  <a:lnTo>
                    <a:pt x="702" y="284"/>
                  </a:lnTo>
                  <a:lnTo>
                    <a:pt x="708" y="282"/>
                  </a:lnTo>
                  <a:lnTo>
                    <a:pt x="708" y="282"/>
                  </a:lnTo>
                  <a:lnTo>
                    <a:pt x="714" y="278"/>
                  </a:lnTo>
                  <a:lnTo>
                    <a:pt x="720" y="274"/>
                  </a:lnTo>
                  <a:lnTo>
                    <a:pt x="734" y="262"/>
                  </a:lnTo>
                  <a:lnTo>
                    <a:pt x="748" y="246"/>
                  </a:lnTo>
                  <a:lnTo>
                    <a:pt x="770" y="226"/>
                  </a:lnTo>
                  <a:lnTo>
                    <a:pt x="770" y="226"/>
                  </a:lnTo>
                  <a:lnTo>
                    <a:pt x="780" y="220"/>
                  </a:lnTo>
                  <a:lnTo>
                    <a:pt x="790" y="216"/>
                  </a:lnTo>
                  <a:lnTo>
                    <a:pt x="798" y="216"/>
                  </a:lnTo>
                  <a:lnTo>
                    <a:pt x="804" y="220"/>
                  </a:lnTo>
                  <a:lnTo>
                    <a:pt x="810" y="226"/>
                  </a:lnTo>
                  <a:lnTo>
                    <a:pt x="818" y="234"/>
                  </a:lnTo>
                  <a:lnTo>
                    <a:pt x="836" y="254"/>
                  </a:lnTo>
                  <a:lnTo>
                    <a:pt x="836" y="254"/>
                  </a:lnTo>
                  <a:lnTo>
                    <a:pt x="846" y="264"/>
                  </a:lnTo>
                  <a:lnTo>
                    <a:pt x="850" y="270"/>
                  </a:lnTo>
                  <a:lnTo>
                    <a:pt x="852" y="276"/>
                  </a:lnTo>
                  <a:lnTo>
                    <a:pt x="852" y="278"/>
                  </a:lnTo>
                  <a:lnTo>
                    <a:pt x="846" y="284"/>
                  </a:lnTo>
                  <a:lnTo>
                    <a:pt x="844" y="286"/>
                  </a:lnTo>
                  <a:lnTo>
                    <a:pt x="842" y="290"/>
                  </a:lnTo>
                  <a:lnTo>
                    <a:pt x="842" y="290"/>
                  </a:lnTo>
                  <a:lnTo>
                    <a:pt x="840" y="294"/>
                  </a:lnTo>
                  <a:lnTo>
                    <a:pt x="842" y="298"/>
                  </a:lnTo>
                  <a:lnTo>
                    <a:pt x="846" y="300"/>
                  </a:lnTo>
                  <a:lnTo>
                    <a:pt x="852" y="302"/>
                  </a:lnTo>
                  <a:lnTo>
                    <a:pt x="858" y="304"/>
                  </a:lnTo>
                  <a:lnTo>
                    <a:pt x="866" y="304"/>
                  </a:lnTo>
                  <a:lnTo>
                    <a:pt x="874" y="302"/>
                  </a:lnTo>
                  <a:lnTo>
                    <a:pt x="880" y="298"/>
                  </a:lnTo>
                  <a:lnTo>
                    <a:pt x="880" y="298"/>
                  </a:lnTo>
                  <a:lnTo>
                    <a:pt x="886" y="298"/>
                  </a:lnTo>
                  <a:lnTo>
                    <a:pt x="886" y="298"/>
                  </a:lnTo>
                  <a:lnTo>
                    <a:pt x="870" y="272"/>
                  </a:lnTo>
                  <a:lnTo>
                    <a:pt x="854" y="246"/>
                  </a:lnTo>
                  <a:lnTo>
                    <a:pt x="834" y="220"/>
                  </a:lnTo>
                  <a:lnTo>
                    <a:pt x="816" y="196"/>
                  </a:lnTo>
                  <a:lnTo>
                    <a:pt x="794" y="174"/>
                  </a:lnTo>
                  <a:lnTo>
                    <a:pt x="772" y="152"/>
                  </a:lnTo>
                  <a:lnTo>
                    <a:pt x="748" y="132"/>
                  </a:lnTo>
                  <a:lnTo>
                    <a:pt x="724" y="112"/>
                  </a:lnTo>
                  <a:lnTo>
                    <a:pt x="698" y="94"/>
                  </a:lnTo>
                  <a:lnTo>
                    <a:pt x="670" y="78"/>
                  </a:lnTo>
                  <a:lnTo>
                    <a:pt x="644" y="62"/>
                  </a:lnTo>
                  <a:lnTo>
                    <a:pt x="614" y="48"/>
                  </a:lnTo>
                  <a:lnTo>
                    <a:pt x="584" y="36"/>
                  </a:lnTo>
                  <a:lnTo>
                    <a:pt x="554" y="26"/>
                  </a:lnTo>
                  <a:lnTo>
                    <a:pt x="522" y="18"/>
                  </a:lnTo>
                  <a:lnTo>
                    <a:pt x="490" y="10"/>
                  </a:lnTo>
                  <a:lnTo>
                    <a:pt x="490" y="10"/>
                  </a:lnTo>
                  <a:lnTo>
                    <a:pt x="450" y="4"/>
                  </a:lnTo>
                  <a:lnTo>
                    <a:pt x="410" y="2"/>
                  </a:lnTo>
                  <a:lnTo>
                    <a:pt x="372" y="0"/>
                  </a:lnTo>
                  <a:lnTo>
                    <a:pt x="334" y="2"/>
                  </a:lnTo>
                  <a:lnTo>
                    <a:pt x="334" y="2"/>
                  </a:lnTo>
                  <a:lnTo>
                    <a:pt x="350" y="6"/>
                  </a:lnTo>
                  <a:lnTo>
                    <a:pt x="372" y="8"/>
                  </a:lnTo>
                  <a:lnTo>
                    <a:pt x="372" y="8"/>
                  </a:lnTo>
                  <a:lnTo>
                    <a:pt x="388" y="10"/>
                  </a:lnTo>
                  <a:lnTo>
                    <a:pt x="394" y="12"/>
                  </a:lnTo>
                  <a:lnTo>
                    <a:pt x="396" y="14"/>
                  </a:lnTo>
                  <a:lnTo>
                    <a:pt x="394" y="16"/>
                  </a:lnTo>
                  <a:lnTo>
                    <a:pt x="388" y="18"/>
                  </a:lnTo>
                  <a:lnTo>
                    <a:pt x="368" y="26"/>
                  </a:lnTo>
                  <a:lnTo>
                    <a:pt x="344" y="34"/>
                  </a:lnTo>
                  <a:lnTo>
                    <a:pt x="344" y="34"/>
                  </a:lnTo>
                  <a:lnTo>
                    <a:pt x="330" y="40"/>
                  </a:lnTo>
                  <a:lnTo>
                    <a:pt x="322" y="44"/>
                  </a:lnTo>
                  <a:lnTo>
                    <a:pt x="316" y="46"/>
                  </a:lnTo>
                  <a:lnTo>
                    <a:pt x="304" y="44"/>
                  </a:lnTo>
                  <a:lnTo>
                    <a:pt x="304" y="44"/>
                  </a:lnTo>
                  <a:lnTo>
                    <a:pt x="294" y="42"/>
                  </a:lnTo>
                  <a:lnTo>
                    <a:pt x="288" y="44"/>
                  </a:lnTo>
                  <a:lnTo>
                    <a:pt x="282" y="46"/>
                  </a:lnTo>
                  <a:lnTo>
                    <a:pt x="278" y="50"/>
                  </a:lnTo>
                  <a:lnTo>
                    <a:pt x="278" y="50"/>
                  </a:lnTo>
                  <a:lnTo>
                    <a:pt x="272" y="56"/>
                  </a:lnTo>
                  <a:lnTo>
                    <a:pt x="270" y="58"/>
                  </a:lnTo>
                  <a:lnTo>
                    <a:pt x="266" y="58"/>
                  </a:lnTo>
                  <a:lnTo>
                    <a:pt x="266" y="58"/>
                  </a:lnTo>
                  <a:lnTo>
                    <a:pt x="248" y="56"/>
                  </a:lnTo>
                  <a:lnTo>
                    <a:pt x="238" y="52"/>
                  </a:lnTo>
                  <a:lnTo>
                    <a:pt x="230" y="46"/>
                  </a:lnTo>
                  <a:lnTo>
                    <a:pt x="230" y="46"/>
                  </a:lnTo>
                  <a:lnTo>
                    <a:pt x="226" y="44"/>
                  </a:lnTo>
                  <a:lnTo>
                    <a:pt x="222" y="44"/>
                  </a:lnTo>
                  <a:lnTo>
                    <a:pt x="216" y="44"/>
                  </a:lnTo>
                  <a:lnTo>
                    <a:pt x="212" y="48"/>
                  </a:lnTo>
                  <a:lnTo>
                    <a:pt x="188" y="66"/>
                  </a:lnTo>
                  <a:lnTo>
                    <a:pt x="188" y="66"/>
                  </a:lnTo>
                  <a:lnTo>
                    <a:pt x="182" y="70"/>
                  </a:lnTo>
                  <a:lnTo>
                    <a:pt x="176" y="72"/>
                  </a:lnTo>
                  <a:lnTo>
                    <a:pt x="172" y="70"/>
                  </a:lnTo>
                  <a:lnTo>
                    <a:pt x="170" y="68"/>
                  </a:lnTo>
                  <a:lnTo>
                    <a:pt x="168" y="60"/>
                  </a:lnTo>
                  <a:lnTo>
                    <a:pt x="170" y="46"/>
                  </a:lnTo>
                  <a:lnTo>
                    <a:pt x="170" y="46"/>
                  </a:lnTo>
                  <a:lnTo>
                    <a:pt x="170" y="42"/>
                  </a:lnTo>
                  <a:lnTo>
                    <a:pt x="170" y="42"/>
                  </a:lnTo>
                  <a:lnTo>
                    <a:pt x="124" y="64"/>
                  </a:lnTo>
                  <a:lnTo>
                    <a:pt x="124" y="64"/>
                  </a:lnTo>
                  <a:lnTo>
                    <a:pt x="128" y="64"/>
                  </a:lnTo>
                  <a:lnTo>
                    <a:pt x="128" y="68"/>
                  </a:lnTo>
                  <a:lnTo>
                    <a:pt x="124" y="78"/>
                  </a:lnTo>
                  <a:lnTo>
                    <a:pt x="118" y="92"/>
                  </a:lnTo>
                  <a:lnTo>
                    <a:pt x="118" y="98"/>
                  </a:lnTo>
                  <a:lnTo>
                    <a:pt x="118" y="106"/>
                  </a:lnTo>
                  <a:lnTo>
                    <a:pt x="118" y="106"/>
                  </a:lnTo>
                  <a:lnTo>
                    <a:pt x="122" y="112"/>
                  </a:lnTo>
                  <a:lnTo>
                    <a:pt x="128" y="114"/>
                  </a:lnTo>
                  <a:lnTo>
                    <a:pt x="132" y="114"/>
                  </a:lnTo>
                  <a:lnTo>
                    <a:pt x="138" y="110"/>
                  </a:lnTo>
                  <a:lnTo>
                    <a:pt x="152" y="100"/>
                  </a:lnTo>
                  <a:lnTo>
                    <a:pt x="160" y="94"/>
                  </a:lnTo>
                  <a:lnTo>
                    <a:pt x="170" y="90"/>
                  </a:lnTo>
                  <a:lnTo>
                    <a:pt x="170" y="90"/>
                  </a:lnTo>
                  <a:lnTo>
                    <a:pt x="178" y="88"/>
                  </a:lnTo>
                  <a:lnTo>
                    <a:pt x="184" y="88"/>
                  </a:lnTo>
                  <a:lnTo>
                    <a:pt x="186" y="90"/>
                  </a:lnTo>
                  <a:lnTo>
                    <a:pt x="188" y="94"/>
                  </a:lnTo>
                  <a:lnTo>
                    <a:pt x="188" y="102"/>
                  </a:lnTo>
                  <a:lnTo>
                    <a:pt x="188" y="108"/>
                  </a:lnTo>
                  <a:lnTo>
                    <a:pt x="190" y="112"/>
                  </a:lnTo>
                  <a:lnTo>
                    <a:pt x="190" y="112"/>
                  </a:lnTo>
                  <a:lnTo>
                    <a:pt x="192" y="114"/>
                  </a:lnTo>
                  <a:lnTo>
                    <a:pt x="194" y="116"/>
                  </a:lnTo>
                  <a:lnTo>
                    <a:pt x="196" y="116"/>
                  </a:lnTo>
                  <a:lnTo>
                    <a:pt x="200" y="116"/>
                  </a:lnTo>
                  <a:lnTo>
                    <a:pt x="206" y="110"/>
                  </a:lnTo>
                  <a:lnTo>
                    <a:pt x="210" y="100"/>
                  </a:lnTo>
                  <a:lnTo>
                    <a:pt x="210" y="100"/>
                  </a:lnTo>
                  <a:lnTo>
                    <a:pt x="214" y="88"/>
                  </a:lnTo>
                  <a:lnTo>
                    <a:pt x="218" y="80"/>
                  </a:lnTo>
                  <a:lnTo>
                    <a:pt x="224" y="76"/>
                  </a:lnTo>
                  <a:lnTo>
                    <a:pt x="236" y="72"/>
                  </a:lnTo>
                  <a:lnTo>
                    <a:pt x="236" y="72"/>
                  </a:lnTo>
                  <a:lnTo>
                    <a:pt x="242" y="72"/>
                  </a:lnTo>
                  <a:lnTo>
                    <a:pt x="248" y="74"/>
                  </a:lnTo>
                  <a:lnTo>
                    <a:pt x="254" y="78"/>
                  </a:lnTo>
                  <a:lnTo>
                    <a:pt x="260" y="82"/>
                  </a:lnTo>
                  <a:lnTo>
                    <a:pt x="270" y="92"/>
                  </a:lnTo>
                  <a:lnTo>
                    <a:pt x="282" y="104"/>
                  </a:lnTo>
                  <a:lnTo>
                    <a:pt x="282" y="104"/>
                  </a:lnTo>
                  <a:lnTo>
                    <a:pt x="296" y="114"/>
                  </a:lnTo>
                  <a:lnTo>
                    <a:pt x="308" y="124"/>
                  </a:lnTo>
                  <a:lnTo>
                    <a:pt x="312" y="128"/>
                  </a:lnTo>
                  <a:lnTo>
                    <a:pt x="316" y="134"/>
                  </a:lnTo>
                  <a:lnTo>
                    <a:pt x="320" y="142"/>
                  </a:lnTo>
                  <a:lnTo>
                    <a:pt x="322" y="150"/>
                  </a:lnTo>
                  <a:lnTo>
                    <a:pt x="322" y="150"/>
                  </a:lnTo>
                  <a:lnTo>
                    <a:pt x="322" y="164"/>
                  </a:lnTo>
                  <a:lnTo>
                    <a:pt x="320" y="172"/>
                  </a:lnTo>
                  <a:lnTo>
                    <a:pt x="316" y="176"/>
                  </a:lnTo>
                  <a:lnTo>
                    <a:pt x="314" y="186"/>
                  </a:lnTo>
                  <a:lnTo>
                    <a:pt x="314" y="186"/>
                  </a:lnTo>
                  <a:lnTo>
                    <a:pt x="314" y="190"/>
                  </a:lnTo>
                  <a:lnTo>
                    <a:pt x="310" y="192"/>
                  </a:lnTo>
                  <a:lnTo>
                    <a:pt x="304" y="194"/>
                  </a:lnTo>
                  <a:lnTo>
                    <a:pt x="298" y="194"/>
                  </a:lnTo>
                  <a:lnTo>
                    <a:pt x="284" y="192"/>
                  </a:lnTo>
                  <a:lnTo>
                    <a:pt x="266" y="186"/>
                  </a:lnTo>
                  <a:lnTo>
                    <a:pt x="266" y="186"/>
                  </a:lnTo>
                  <a:lnTo>
                    <a:pt x="260" y="184"/>
                  </a:lnTo>
                  <a:lnTo>
                    <a:pt x="254" y="180"/>
                  </a:lnTo>
                  <a:lnTo>
                    <a:pt x="252" y="176"/>
                  </a:lnTo>
                  <a:lnTo>
                    <a:pt x="250" y="172"/>
                  </a:lnTo>
                  <a:lnTo>
                    <a:pt x="252" y="160"/>
                  </a:lnTo>
                  <a:lnTo>
                    <a:pt x="254" y="142"/>
                  </a:lnTo>
                  <a:lnTo>
                    <a:pt x="254" y="142"/>
                  </a:lnTo>
                  <a:lnTo>
                    <a:pt x="256" y="134"/>
                  </a:lnTo>
                  <a:lnTo>
                    <a:pt x="254" y="128"/>
                  </a:lnTo>
                  <a:lnTo>
                    <a:pt x="250" y="124"/>
                  </a:lnTo>
                  <a:lnTo>
                    <a:pt x="246" y="124"/>
                  </a:lnTo>
                  <a:lnTo>
                    <a:pt x="240" y="124"/>
                  </a:lnTo>
                  <a:lnTo>
                    <a:pt x="236" y="126"/>
                  </a:lnTo>
                  <a:lnTo>
                    <a:pt x="228" y="130"/>
                  </a:lnTo>
                  <a:lnTo>
                    <a:pt x="228" y="130"/>
                  </a:lnTo>
                  <a:lnTo>
                    <a:pt x="222" y="136"/>
                  </a:lnTo>
                  <a:lnTo>
                    <a:pt x="218" y="142"/>
                  </a:lnTo>
                  <a:lnTo>
                    <a:pt x="216" y="150"/>
                  </a:lnTo>
                  <a:lnTo>
                    <a:pt x="214" y="160"/>
                  </a:lnTo>
                  <a:lnTo>
                    <a:pt x="214" y="160"/>
                  </a:lnTo>
                  <a:lnTo>
                    <a:pt x="214" y="166"/>
                  </a:lnTo>
                  <a:lnTo>
                    <a:pt x="212" y="168"/>
                  </a:lnTo>
                  <a:lnTo>
                    <a:pt x="208" y="170"/>
                  </a:lnTo>
                  <a:lnTo>
                    <a:pt x="202" y="170"/>
                  </a:lnTo>
                  <a:lnTo>
                    <a:pt x="190" y="168"/>
                  </a:lnTo>
                  <a:lnTo>
                    <a:pt x="180" y="160"/>
                  </a:lnTo>
                  <a:lnTo>
                    <a:pt x="180" y="160"/>
                  </a:lnTo>
                  <a:lnTo>
                    <a:pt x="176" y="158"/>
                  </a:lnTo>
                  <a:lnTo>
                    <a:pt x="170" y="158"/>
                  </a:lnTo>
                  <a:lnTo>
                    <a:pt x="164" y="162"/>
                  </a:lnTo>
                  <a:lnTo>
                    <a:pt x="160" y="166"/>
                  </a:lnTo>
                  <a:lnTo>
                    <a:pt x="150" y="180"/>
                  </a:lnTo>
                  <a:lnTo>
                    <a:pt x="140" y="190"/>
                  </a:lnTo>
                  <a:lnTo>
                    <a:pt x="140" y="190"/>
                  </a:lnTo>
                  <a:lnTo>
                    <a:pt x="136" y="196"/>
                  </a:lnTo>
                  <a:lnTo>
                    <a:pt x="136" y="200"/>
                  </a:lnTo>
                  <a:lnTo>
                    <a:pt x="140" y="206"/>
                  </a:lnTo>
                  <a:lnTo>
                    <a:pt x="144" y="212"/>
                  </a:lnTo>
                  <a:lnTo>
                    <a:pt x="154" y="226"/>
                  </a:lnTo>
                  <a:lnTo>
                    <a:pt x="164" y="238"/>
                  </a:lnTo>
                  <a:lnTo>
                    <a:pt x="164" y="238"/>
                  </a:lnTo>
                  <a:lnTo>
                    <a:pt x="170" y="250"/>
                  </a:lnTo>
                  <a:lnTo>
                    <a:pt x="176" y="260"/>
                  </a:lnTo>
                  <a:lnTo>
                    <a:pt x="180" y="262"/>
                  </a:lnTo>
                  <a:lnTo>
                    <a:pt x="184" y="262"/>
                  </a:lnTo>
                  <a:lnTo>
                    <a:pt x="190" y="260"/>
                  </a:lnTo>
                  <a:lnTo>
                    <a:pt x="196" y="254"/>
                  </a:lnTo>
                  <a:lnTo>
                    <a:pt x="196" y="254"/>
                  </a:lnTo>
                  <a:lnTo>
                    <a:pt x="208" y="240"/>
                  </a:lnTo>
                  <a:lnTo>
                    <a:pt x="214" y="226"/>
                  </a:lnTo>
                  <a:lnTo>
                    <a:pt x="220" y="210"/>
                  </a:lnTo>
                  <a:lnTo>
                    <a:pt x="226" y="190"/>
                  </a:lnTo>
                  <a:lnTo>
                    <a:pt x="226" y="190"/>
                  </a:lnTo>
                  <a:lnTo>
                    <a:pt x="230" y="182"/>
                  </a:lnTo>
                  <a:lnTo>
                    <a:pt x="234" y="180"/>
                  </a:lnTo>
                  <a:lnTo>
                    <a:pt x="238" y="182"/>
                  </a:lnTo>
                  <a:lnTo>
                    <a:pt x="242" y="186"/>
                  </a:lnTo>
                  <a:lnTo>
                    <a:pt x="250" y="202"/>
                  </a:lnTo>
                  <a:lnTo>
                    <a:pt x="260" y="218"/>
                  </a:lnTo>
                  <a:lnTo>
                    <a:pt x="260" y="218"/>
                  </a:lnTo>
                  <a:lnTo>
                    <a:pt x="266" y="222"/>
                  </a:lnTo>
                  <a:lnTo>
                    <a:pt x="270" y="224"/>
                  </a:lnTo>
                  <a:lnTo>
                    <a:pt x="280" y="224"/>
                  </a:lnTo>
                  <a:lnTo>
                    <a:pt x="280" y="224"/>
                  </a:lnTo>
                  <a:lnTo>
                    <a:pt x="286" y="224"/>
                  </a:lnTo>
                  <a:lnTo>
                    <a:pt x="292" y="226"/>
                  </a:lnTo>
                  <a:lnTo>
                    <a:pt x="296" y="230"/>
                  </a:lnTo>
                  <a:lnTo>
                    <a:pt x="300" y="240"/>
                  </a:lnTo>
                  <a:lnTo>
                    <a:pt x="300" y="240"/>
                  </a:lnTo>
                  <a:lnTo>
                    <a:pt x="302" y="250"/>
                  </a:lnTo>
                  <a:lnTo>
                    <a:pt x="304" y="258"/>
                  </a:lnTo>
                  <a:lnTo>
                    <a:pt x="310" y="270"/>
                  </a:lnTo>
                  <a:lnTo>
                    <a:pt x="316" y="280"/>
                  </a:lnTo>
                  <a:lnTo>
                    <a:pt x="320" y="286"/>
                  </a:lnTo>
                  <a:lnTo>
                    <a:pt x="322" y="296"/>
                  </a:lnTo>
                  <a:lnTo>
                    <a:pt x="322" y="296"/>
                  </a:lnTo>
                  <a:lnTo>
                    <a:pt x="328" y="328"/>
                  </a:lnTo>
                  <a:lnTo>
                    <a:pt x="328" y="338"/>
                  </a:lnTo>
                  <a:lnTo>
                    <a:pt x="326" y="342"/>
                  </a:lnTo>
                  <a:lnTo>
                    <a:pt x="326" y="342"/>
                  </a:lnTo>
                  <a:lnTo>
                    <a:pt x="322" y="344"/>
                  </a:lnTo>
                  <a:lnTo>
                    <a:pt x="318" y="344"/>
                  </a:lnTo>
                  <a:lnTo>
                    <a:pt x="308" y="342"/>
                  </a:lnTo>
                  <a:lnTo>
                    <a:pt x="304" y="340"/>
                  </a:lnTo>
                  <a:lnTo>
                    <a:pt x="298" y="336"/>
                  </a:lnTo>
                  <a:lnTo>
                    <a:pt x="294" y="330"/>
                  </a:lnTo>
                  <a:lnTo>
                    <a:pt x="290" y="324"/>
                  </a:lnTo>
                  <a:lnTo>
                    <a:pt x="290" y="324"/>
                  </a:lnTo>
                  <a:lnTo>
                    <a:pt x="286" y="318"/>
                  </a:lnTo>
                  <a:lnTo>
                    <a:pt x="282" y="316"/>
                  </a:lnTo>
                  <a:lnTo>
                    <a:pt x="274" y="316"/>
                  </a:lnTo>
                  <a:lnTo>
                    <a:pt x="266" y="318"/>
                  </a:lnTo>
                  <a:lnTo>
                    <a:pt x="258" y="322"/>
                  </a:lnTo>
                  <a:lnTo>
                    <a:pt x="252" y="326"/>
                  </a:lnTo>
                  <a:lnTo>
                    <a:pt x="246" y="332"/>
                  </a:lnTo>
                  <a:lnTo>
                    <a:pt x="244" y="340"/>
                  </a:lnTo>
                  <a:lnTo>
                    <a:pt x="244" y="340"/>
                  </a:lnTo>
                  <a:lnTo>
                    <a:pt x="246" y="344"/>
                  </a:lnTo>
                  <a:lnTo>
                    <a:pt x="250" y="348"/>
                  </a:lnTo>
                  <a:lnTo>
                    <a:pt x="256" y="350"/>
                  </a:lnTo>
                  <a:lnTo>
                    <a:pt x="262" y="350"/>
                  </a:lnTo>
                  <a:lnTo>
                    <a:pt x="274" y="352"/>
                  </a:lnTo>
                  <a:lnTo>
                    <a:pt x="278" y="354"/>
                  </a:lnTo>
                  <a:lnTo>
                    <a:pt x="278" y="358"/>
                  </a:lnTo>
                  <a:lnTo>
                    <a:pt x="278" y="358"/>
                  </a:lnTo>
                  <a:lnTo>
                    <a:pt x="274" y="362"/>
                  </a:lnTo>
                  <a:lnTo>
                    <a:pt x="268" y="366"/>
                  </a:lnTo>
                  <a:lnTo>
                    <a:pt x="262" y="366"/>
                  </a:lnTo>
                  <a:lnTo>
                    <a:pt x="254" y="366"/>
                  </a:lnTo>
                  <a:lnTo>
                    <a:pt x="234" y="362"/>
                  </a:lnTo>
                  <a:lnTo>
                    <a:pt x="212" y="360"/>
                  </a:lnTo>
                  <a:lnTo>
                    <a:pt x="212" y="360"/>
                  </a:lnTo>
                  <a:lnTo>
                    <a:pt x="202" y="360"/>
                  </a:lnTo>
                  <a:lnTo>
                    <a:pt x="196" y="362"/>
                  </a:lnTo>
                  <a:lnTo>
                    <a:pt x="190" y="368"/>
                  </a:lnTo>
                  <a:lnTo>
                    <a:pt x="186" y="374"/>
                  </a:lnTo>
                  <a:lnTo>
                    <a:pt x="182" y="388"/>
                  </a:lnTo>
                  <a:lnTo>
                    <a:pt x="176" y="408"/>
                  </a:lnTo>
                  <a:lnTo>
                    <a:pt x="176" y="408"/>
                  </a:lnTo>
                  <a:lnTo>
                    <a:pt x="170" y="416"/>
                  </a:lnTo>
                  <a:lnTo>
                    <a:pt x="164" y="422"/>
                  </a:lnTo>
                  <a:lnTo>
                    <a:pt x="156" y="426"/>
                  </a:lnTo>
                  <a:lnTo>
                    <a:pt x="146" y="428"/>
                  </a:lnTo>
                  <a:lnTo>
                    <a:pt x="130" y="434"/>
                  </a:lnTo>
                  <a:lnTo>
                    <a:pt x="122" y="438"/>
                  </a:lnTo>
                  <a:lnTo>
                    <a:pt x="116" y="444"/>
                  </a:lnTo>
                  <a:lnTo>
                    <a:pt x="116" y="444"/>
                  </a:lnTo>
                  <a:lnTo>
                    <a:pt x="112" y="450"/>
                  </a:lnTo>
                  <a:lnTo>
                    <a:pt x="110" y="458"/>
                  </a:lnTo>
                  <a:lnTo>
                    <a:pt x="108" y="472"/>
                  </a:lnTo>
                  <a:lnTo>
                    <a:pt x="106" y="476"/>
                  </a:lnTo>
                  <a:lnTo>
                    <a:pt x="106" y="480"/>
                  </a:lnTo>
                  <a:lnTo>
                    <a:pt x="102" y="480"/>
                  </a:lnTo>
                  <a:lnTo>
                    <a:pt x="98" y="476"/>
                  </a:lnTo>
                  <a:lnTo>
                    <a:pt x="98" y="476"/>
                  </a:lnTo>
                  <a:lnTo>
                    <a:pt x="88" y="464"/>
                  </a:lnTo>
                  <a:lnTo>
                    <a:pt x="78" y="454"/>
                  </a:lnTo>
                  <a:lnTo>
                    <a:pt x="70" y="446"/>
                  </a:lnTo>
                  <a:lnTo>
                    <a:pt x="64" y="444"/>
                  </a:lnTo>
                  <a:lnTo>
                    <a:pt x="60" y="442"/>
                  </a:lnTo>
                  <a:lnTo>
                    <a:pt x="60" y="442"/>
                  </a:lnTo>
                  <a:lnTo>
                    <a:pt x="44" y="444"/>
                  </a:lnTo>
                  <a:lnTo>
                    <a:pt x="26" y="448"/>
                  </a:lnTo>
                  <a:lnTo>
                    <a:pt x="18" y="452"/>
                  </a:lnTo>
                  <a:lnTo>
                    <a:pt x="10" y="456"/>
                  </a:lnTo>
                  <a:lnTo>
                    <a:pt x="4" y="464"/>
                  </a:lnTo>
                  <a:lnTo>
                    <a:pt x="0" y="472"/>
                  </a:lnTo>
                  <a:lnTo>
                    <a:pt x="0" y="472"/>
                  </a:lnTo>
                  <a:lnTo>
                    <a:pt x="0" y="480"/>
                  </a:lnTo>
                  <a:lnTo>
                    <a:pt x="2" y="488"/>
                  </a:lnTo>
                  <a:lnTo>
                    <a:pt x="6" y="494"/>
                  </a:lnTo>
                  <a:lnTo>
                    <a:pt x="12" y="498"/>
                  </a:lnTo>
                  <a:lnTo>
                    <a:pt x="20" y="500"/>
                  </a:lnTo>
                  <a:lnTo>
                    <a:pt x="28" y="502"/>
                  </a:lnTo>
                  <a:lnTo>
                    <a:pt x="50" y="500"/>
                  </a:lnTo>
                  <a:lnTo>
                    <a:pt x="50" y="500"/>
                  </a:lnTo>
                  <a:lnTo>
                    <a:pt x="60" y="500"/>
                  </a:lnTo>
                  <a:lnTo>
                    <a:pt x="64" y="502"/>
                  </a:lnTo>
                  <a:lnTo>
                    <a:pt x="64" y="506"/>
                  </a:lnTo>
                  <a:lnTo>
                    <a:pt x="62" y="510"/>
                  </a:lnTo>
                  <a:lnTo>
                    <a:pt x="54" y="520"/>
                  </a:lnTo>
                  <a:lnTo>
                    <a:pt x="46" y="528"/>
                  </a:lnTo>
                  <a:lnTo>
                    <a:pt x="46" y="528"/>
                  </a:lnTo>
                  <a:lnTo>
                    <a:pt x="46" y="532"/>
                  </a:lnTo>
                  <a:lnTo>
                    <a:pt x="48" y="532"/>
                  </a:lnTo>
                  <a:lnTo>
                    <a:pt x="54" y="536"/>
                  </a:lnTo>
                  <a:lnTo>
                    <a:pt x="62" y="540"/>
                  </a:lnTo>
                  <a:lnTo>
                    <a:pt x="66" y="544"/>
                  </a:lnTo>
                  <a:lnTo>
                    <a:pt x="68" y="548"/>
                  </a:lnTo>
                  <a:lnTo>
                    <a:pt x="68" y="548"/>
                  </a:lnTo>
                  <a:lnTo>
                    <a:pt x="72" y="562"/>
                  </a:lnTo>
                  <a:lnTo>
                    <a:pt x="78" y="574"/>
                  </a:lnTo>
                  <a:lnTo>
                    <a:pt x="86" y="586"/>
                  </a:lnTo>
                  <a:lnTo>
                    <a:pt x="96" y="596"/>
                  </a:lnTo>
                  <a:lnTo>
                    <a:pt x="96" y="596"/>
                  </a:lnTo>
                  <a:lnTo>
                    <a:pt x="100" y="602"/>
                  </a:lnTo>
                  <a:lnTo>
                    <a:pt x="106" y="602"/>
                  </a:lnTo>
                  <a:lnTo>
                    <a:pt x="112" y="602"/>
                  </a:lnTo>
                  <a:lnTo>
                    <a:pt x="118" y="600"/>
                  </a:lnTo>
                  <a:lnTo>
                    <a:pt x="118" y="600"/>
                  </a:lnTo>
                  <a:lnTo>
                    <a:pt x="132" y="596"/>
                  </a:lnTo>
                  <a:lnTo>
                    <a:pt x="140" y="598"/>
                  </a:lnTo>
                  <a:lnTo>
                    <a:pt x="150" y="600"/>
                  </a:lnTo>
                  <a:lnTo>
                    <a:pt x="150" y="600"/>
                  </a:lnTo>
                  <a:lnTo>
                    <a:pt x="170" y="608"/>
                  </a:lnTo>
                  <a:lnTo>
                    <a:pt x="190" y="618"/>
                  </a:lnTo>
                  <a:lnTo>
                    <a:pt x="208" y="630"/>
                  </a:lnTo>
                  <a:lnTo>
                    <a:pt x="226" y="642"/>
                  </a:lnTo>
                  <a:lnTo>
                    <a:pt x="226" y="642"/>
                  </a:lnTo>
                  <a:lnTo>
                    <a:pt x="236" y="646"/>
                  </a:lnTo>
                  <a:lnTo>
                    <a:pt x="242" y="652"/>
                  </a:lnTo>
                  <a:lnTo>
                    <a:pt x="248" y="658"/>
                  </a:lnTo>
                  <a:lnTo>
                    <a:pt x="252" y="666"/>
                  </a:lnTo>
                  <a:lnTo>
                    <a:pt x="256" y="680"/>
                  </a:lnTo>
                  <a:lnTo>
                    <a:pt x="256" y="694"/>
                  </a:lnTo>
                  <a:lnTo>
                    <a:pt x="256" y="694"/>
                  </a:lnTo>
                  <a:lnTo>
                    <a:pt x="256" y="700"/>
                  </a:lnTo>
                  <a:lnTo>
                    <a:pt x="258" y="704"/>
                  </a:lnTo>
                  <a:lnTo>
                    <a:pt x="262" y="706"/>
                  </a:lnTo>
                  <a:lnTo>
                    <a:pt x="268" y="710"/>
                  </a:lnTo>
                  <a:lnTo>
                    <a:pt x="284" y="716"/>
                  </a:lnTo>
                  <a:lnTo>
                    <a:pt x="296" y="722"/>
                  </a:lnTo>
                  <a:lnTo>
                    <a:pt x="308" y="732"/>
                  </a:lnTo>
                  <a:lnTo>
                    <a:pt x="308" y="732"/>
                  </a:lnTo>
                  <a:lnTo>
                    <a:pt x="318" y="742"/>
                  </a:lnTo>
                  <a:lnTo>
                    <a:pt x="324" y="752"/>
                  </a:lnTo>
                  <a:lnTo>
                    <a:pt x="326" y="760"/>
                  </a:lnTo>
                  <a:lnTo>
                    <a:pt x="326" y="770"/>
                  </a:lnTo>
                  <a:lnTo>
                    <a:pt x="322" y="780"/>
                  </a:lnTo>
                  <a:lnTo>
                    <a:pt x="318" y="786"/>
                  </a:lnTo>
                  <a:lnTo>
                    <a:pt x="310" y="800"/>
                  </a:lnTo>
                  <a:lnTo>
                    <a:pt x="310" y="800"/>
                  </a:lnTo>
                  <a:lnTo>
                    <a:pt x="304" y="812"/>
                  </a:lnTo>
                  <a:lnTo>
                    <a:pt x="300" y="830"/>
                  </a:lnTo>
                  <a:lnTo>
                    <a:pt x="292" y="850"/>
                  </a:lnTo>
                  <a:lnTo>
                    <a:pt x="288" y="862"/>
                  </a:lnTo>
                  <a:lnTo>
                    <a:pt x="284" y="870"/>
                  </a:lnTo>
                  <a:lnTo>
                    <a:pt x="284" y="870"/>
                  </a:lnTo>
                  <a:lnTo>
                    <a:pt x="276" y="880"/>
                  </a:lnTo>
                  <a:lnTo>
                    <a:pt x="268" y="886"/>
                  </a:lnTo>
                  <a:lnTo>
                    <a:pt x="248" y="896"/>
                  </a:lnTo>
                  <a:lnTo>
                    <a:pt x="226" y="906"/>
                  </a:lnTo>
                  <a:lnTo>
                    <a:pt x="218" y="912"/>
                  </a:lnTo>
                  <a:lnTo>
                    <a:pt x="210" y="918"/>
                  </a:lnTo>
                  <a:lnTo>
                    <a:pt x="210" y="918"/>
                  </a:lnTo>
                  <a:lnTo>
                    <a:pt x="178" y="950"/>
                  </a:lnTo>
                  <a:lnTo>
                    <a:pt x="162" y="964"/>
                  </a:lnTo>
                  <a:lnTo>
                    <a:pt x="154" y="968"/>
                  </a:lnTo>
                  <a:lnTo>
                    <a:pt x="146" y="972"/>
                  </a:lnTo>
                  <a:lnTo>
                    <a:pt x="146" y="972"/>
                  </a:lnTo>
                  <a:lnTo>
                    <a:pt x="138" y="976"/>
                  </a:lnTo>
                  <a:lnTo>
                    <a:pt x="130" y="982"/>
                  </a:lnTo>
                  <a:lnTo>
                    <a:pt x="124" y="994"/>
                  </a:lnTo>
                  <a:lnTo>
                    <a:pt x="116" y="1006"/>
                  </a:lnTo>
                  <a:lnTo>
                    <a:pt x="110" y="1018"/>
                  </a:lnTo>
                  <a:lnTo>
                    <a:pt x="106" y="1032"/>
                  </a:lnTo>
                  <a:lnTo>
                    <a:pt x="104" y="1044"/>
                  </a:lnTo>
                  <a:lnTo>
                    <a:pt x="104" y="1054"/>
                  </a:lnTo>
                  <a:lnTo>
                    <a:pt x="104" y="1054"/>
                  </a:lnTo>
                  <a:lnTo>
                    <a:pt x="106" y="1064"/>
                  </a:lnTo>
                  <a:lnTo>
                    <a:pt x="112" y="1074"/>
                  </a:lnTo>
                  <a:lnTo>
                    <a:pt x="112" y="1074"/>
                  </a:lnTo>
                  <a:lnTo>
                    <a:pt x="150" y="1094"/>
                  </a:lnTo>
                  <a:lnTo>
                    <a:pt x="192" y="1110"/>
                  </a:lnTo>
                  <a:lnTo>
                    <a:pt x="234" y="1124"/>
                  </a:lnTo>
                  <a:lnTo>
                    <a:pt x="280" y="1134"/>
                  </a:lnTo>
                  <a:lnTo>
                    <a:pt x="280" y="1134"/>
                  </a:lnTo>
                  <a:lnTo>
                    <a:pt x="314" y="1140"/>
                  </a:lnTo>
                  <a:lnTo>
                    <a:pt x="350" y="1142"/>
                  </a:lnTo>
                  <a:lnTo>
                    <a:pt x="384" y="1144"/>
                  </a:lnTo>
                  <a:lnTo>
                    <a:pt x="418" y="1142"/>
                  </a:lnTo>
                  <a:lnTo>
                    <a:pt x="452" y="1140"/>
                  </a:lnTo>
                  <a:lnTo>
                    <a:pt x="486" y="1134"/>
                  </a:lnTo>
                  <a:lnTo>
                    <a:pt x="518" y="1128"/>
                  </a:lnTo>
                  <a:lnTo>
                    <a:pt x="550" y="1120"/>
                  </a:lnTo>
                  <a:lnTo>
                    <a:pt x="582" y="1108"/>
                  </a:lnTo>
                  <a:lnTo>
                    <a:pt x="612" y="1096"/>
                  </a:lnTo>
                  <a:lnTo>
                    <a:pt x="642" y="1082"/>
                  </a:lnTo>
                  <a:lnTo>
                    <a:pt x="670" y="1066"/>
                  </a:lnTo>
                  <a:lnTo>
                    <a:pt x="700" y="1050"/>
                  </a:lnTo>
                  <a:lnTo>
                    <a:pt x="726" y="1030"/>
                  </a:lnTo>
                  <a:lnTo>
                    <a:pt x="752" y="1010"/>
                  </a:lnTo>
                  <a:lnTo>
                    <a:pt x="776" y="988"/>
                  </a:lnTo>
                  <a:lnTo>
                    <a:pt x="776" y="988"/>
                  </a:lnTo>
                  <a:lnTo>
                    <a:pt x="774" y="986"/>
                  </a:lnTo>
                  <a:lnTo>
                    <a:pt x="772" y="980"/>
                  </a:lnTo>
                  <a:lnTo>
                    <a:pt x="774" y="972"/>
                  </a:lnTo>
                  <a:lnTo>
                    <a:pt x="778" y="962"/>
                  </a:lnTo>
                  <a:lnTo>
                    <a:pt x="778" y="962"/>
                  </a:lnTo>
                  <a:lnTo>
                    <a:pt x="782" y="948"/>
                  </a:lnTo>
                  <a:lnTo>
                    <a:pt x="784" y="940"/>
                  </a:lnTo>
                  <a:lnTo>
                    <a:pt x="788" y="934"/>
                  </a:lnTo>
                  <a:lnTo>
                    <a:pt x="798" y="928"/>
                  </a:lnTo>
                  <a:lnTo>
                    <a:pt x="798" y="928"/>
                  </a:lnTo>
                  <a:lnTo>
                    <a:pt x="804" y="926"/>
                  </a:lnTo>
                  <a:lnTo>
                    <a:pt x="808" y="922"/>
                  </a:lnTo>
                  <a:lnTo>
                    <a:pt x="814" y="914"/>
                  </a:lnTo>
                  <a:lnTo>
                    <a:pt x="820" y="908"/>
                  </a:lnTo>
                  <a:lnTo>
                    <a:pt x="824" y="904"/>
                  </a:lnTo>
                  <a:lnTo>
                    <a:pt x="830" y="902"/>
                  </a:lnTo>
                  <a:lnTo>
                    <a:pt x="830" y="902"/>
                  </a:lnTo>
                  <a:lnTo>
                    <a:pt x="834" y="902"/>
                  </a:lnTo>
                  <a:lnTo>
                    <a:pt x="834" y="906"/>
                  </a:lnTo>
                  <a:lnTo>
                    <a:pt x="834" y="912"/>
                  </a:lnTo>
                  <a:lnTo>
                    <a:pt x="828" y="920"/>
                  </a:lnTo>
                  <a:lnTo>
                    <a:pt x="816" y="942"/>
                  </a:lnTo>
                  <a:lnTo>
                    <a:pt x="802" y="962"/>
                  </a:lnTo>
                  <a:lnTo>
                    <a:pt x="802" y="962"/>
                  </a:lnTo>
                  <a:lnTo>
                    <a:pt x="828" y="932"/>
                  </a:lnTo>
                  <a:lnTo>
                    <a:pt x="852" y="902"/>
                  </a:lnTo>
                  <a:lnTo>
                    <a:pt x="874" y="868"/>
                  </a:lnTo>
                  <a:lnTo>
                    <a:pt x="894" y="832"/>
                  </a:lnTo>
                  <a:lnTo>
                    <a:pt x="910" y="796"/>
                  </a:lnTo>
                  <a:lnTo>
                    <a:pt x="926" y="758"/>
                  </a:lnTo>
                  <a:lnTo>
                    <a:pt x="938" y="718"/>
                  </a:lnTo>
                  <a:lnTo>
                    <a:pt x="946" y="676"/>
                  </a:lnTo>
                  <a:lnTo>
                    <a:pt x="946" y="676"/>
                  </a:lnTo>
                  <a:lnTo>
                    <a:pt x="950" y="658"/>
                  </a:lnTo>
                  <a:lnTo>
                    <a:pt x="950" y="658"/>
                  </a:lnTo>
                  <a:lnTo>
                    <a:pt x="932" y="644"/>
                  </a:lnTo>
                  <a:close/>
                  <a:moveTo>
                    <a:pt x="158" y="552"/>
                  </a:moveTo>
                  <a:lnTo>
                    <a:pt x="158" y="552"/>
                  </a:lnTo>
                  <a:lnTo>
                    <a:pt x="154" y="554"/>
                  </a:lnTo>
                  <a:lnTo>
                    <a:pt x="148" y="554"/>
                  </a:lnTo>
                  <a:lnTo>
                    <a:pt x="134" y="552"/>
                  </a:lnTo>
                  <a:lnTo>
                    <a:pt x="108" y="544"/>
                  </a:lnTo>
                  <a:lnTo>
                    <a:pt x="108" y="544"/>
                  </a:lnTo>
                  <a:lnTo>
                    <a:pt x="106" y="542"/>
                  </a:lnTo>
                  <a:lnTo>
                    <a:pt x="104" y="538"/>
                  </a:lnTo>
                  <a:lnTo>
                    <a:pt x="106" y="530"/>
                  </a:lnTo>
                  <a:lnTo>
                    <a:pt x="108" y="524"/>
                  </a:lnTo>
                  <a:lnTo>
                    <a:pt x="108" y="520"/>
                  </a:lnTo>
                  <a:lnTo>
                    <a:pt x="106" y="518"/>
                  </a:lnTo>
                  <a:lnTo>
                    <a:pt x="106" y="518"/>
                  </a:lnTo>
                  <a:lnTo>
                    <a:pt x="98" y="514"/>
                  </a:lnTo>
                  <a:lnTo>
                    <a:pt x="94" y="510"/>
                  </a:lnTo>
                  <a:lnTo>
                    <a:pt x="96" y="504"/>
                  </a:lnTo>
                  <a:lnTo>
                    <a:pt x="102" y="496"/>
                  </a:lnTo>
                  <a:lnTo>
                    <a:pt x="102" y="496"/>
                  </a:lnTo>
                  <a:lnTo>
                    <a:pt x="106" y="494"/>
                  </a:lnTo>
                  <a:lnTo>
                    <a:pt x="110" y="494"/>
                  </a:lnTo>
                  <a:lnTo>
                    <a:pt x="114" y="498"/>
                  </a:lnTo>
                  <a:lnTo>
                    <a:pt x="118" y="504"/>
                  </a:lnTo>
                  <a:lnTo>
                    <a:pt x="126" y="518"/>
                  </a:lnTo>
                  <a:lnTo>
                    <a:pt x="134" y="530"/>
                  </a:lnTo>
                  <a:lnTo>
                    <a:pt x="134" y="530"/>
                  </a:lnTo>
                  <a:lnTo>
                    <a:pt x="144" y="538"/>
                  </a:lnTo>
                  <a:lnTo>
                    <a:pt x="154" y="544"/>
                  </a:lnTo>
                  <a:lnTo>
                    <a:pt x="160" y="548"/>
                  </a:lnTo>
                  <a:lnTo>
                    <a:pt x="160" y="550"/>
                  </a:lnTo>
                  <a:lnTo>
                    <a:pt x="158" y="552"/>
                  </a:lnTo>
                  <a:close/>
                  <a:moveTo>
                    <a:pt x="548" y="244"/>
                  </a:moveTo>
                  <a:lnTo>
                    <a:pt x="548" y="244"/>
                  </a:lnTo>
                  <a:lnTo>
                    <a:pt x="542" y="242"/>
                  </a:lnTo>
                  <a:lnTo>
                    <a:pt x="538" y="238"/>
                  </a:lnTo>
                  <a:lnTo>
                    <a:pt x="536" y="232"/>
                  </a:lnTo>
                  <a:lnTo>
                    <a:pt x="534" y="226"/>
                  </a:lnTo>
                  <a:lnTo>
                    <a:pt x="536" y="222"/>
                  </a:lnTo>
                  <a:lnTo>
                    <a:pt x="538" y="218"/>
                  </a:lnTo>
                  <a:lnTo>
                    <a:pt x="542" y="216"/>
                  </a:lnTo>
                  <a:lnTo>
                    <a:pt x="544" y="214"/>
                  </a:lnTo>
                  <a:lnTo>
                    <a:pt x="544" y="214"/>
                  </a:lnTo>
                  <a:lnTo>
                    <a:pt x="560" y="216"/>
                  </a:lnTo>
                  <a:lnTo>
                    <a:pt x="574" y="220"/>
                  </a:lnTo>
                  <a:lnTo>
                    <a:pt x="586" y="226"/>
                  </a:lnTo>
                  <a:lnTo>
                    <a:pt x="596" y="236"/>
                  </a:lnTo>
                  <a:lnTo>
                    <a:pt x="596" y="236"/>
                  </a:lnTo>
                  <a:lnTo>
                    <a:pt x="598" y="240"/>
                  </a:lnTo>
                  <a:lnTo>
                    <a:pt x="596" y="244"/>
                  </a:lnTo>
                  <a:lnTo>
                    <a:pt x="590" y="248"/>
                  </a:lnTo>
                  <a:lnTo>
                    <a:pt x="584" y="248"/>
                  </a:lnTo>
                  <a:lnTo>
                    <a:pt x="566" y="248"/>
                  </a:lnTo>
                  <a:lnTo>
                    <a:pt x="548" y="244"/>
                  </a:lnTo>
                  <a:close/>
                  <a:moveTo>
                    <a:pt x="646" y="362"/>
                  </a:moveTo>
                  <a:lnTo>
                    <a:pt x="646" y="362"/>
                  </a:lnTo>
                  <a:lnTo>
                    <a:pt x="644" y="366"/>
                  </a:lnTo>
                  <a:lnTo>
                    <a:pt x="640" y="370"/>
                  </a:lnTo>
                  <a:lnTo>
                    <a:pt x="636" y="372"/>
                  </a:lnTo>
                  <a:lnTo>
                    <a:pt x="632" y="374"/>
                  </a:lnTo>
                  <a:lnTo>
                    <a:pt x="620" y="372"/>
                  </a:lnTo>
                  <a:lnTo>
                    <a:pt x="610" y="366"/>
                  </a:lnTo>
                  <a:lnTo>
                    <a:pt x="610" y="366"/>
                  </a:lnTo>
                  <a:lnTo>
                    <a:pt x="604" y="364"/>
                  </a:lnTo>
                  <a:lnTo>
                    <a:pt x="600" y="362"/>
                  </a:lnTo>
                  <a:lnTo>
                    <a:pt x="594" y="366"/>
                  </a:lnTo>
                  <a:lnTo>
                    <a:pt x="594" y="366"/>
                  </a:lnTo>
                  <a:lnTo>
                    <a:pt x="588" y="368"/>
                  </a:lnTo>
                  <a:lnTo>
                    <a:pt x="578" y="366"/>
                  </a:lnTo>
                  <a:lnTo>
                    <a:pt x="578" y="366"/>
                  </a:lnTo>
                  <a:lnTo>
                    <a:pt x="574" y="364"/>
                  </a:lnTo>
                  <a:lnTo>
                    <a:pt x="572" y="360"/>
                  </a:lnTo>
                  <a:lnTo>
                    <a:pt x="572" y="356"/>
                  </a:lnTo>
                  <a:lnTo>
                    <a:pt x="576" y="352"/>
                  </a:lnTo>
                  <a:lnTo>
                    <a:pt x="586" y="344"/>
                  </a:lnTo>
                  <a:lnTo>
                    <a:pt x="598" y="338"/>
                  </a:lnTo>
                  <a:lnTo>
                    <a:pt x="598" y="338"/>
                  </a:lnTo>
                  <a:lnTo>
                    <a:pt x="602" y="336"/>
                  </a:lnTo>
                  <a:lnTo>
                    <a:pt x="606" y="336"/>
                  </a:lnTo>
                  <a:lnTo>
                    <a:pt x="612" y="338"/>
                  </a:lnTo>
                  <a:lnTo>
                    <a:pt x="612" y="338"/>
                  </a:lnTo>
                  <a:lnTo>
                    <a:pt x="616" y="342"/>
                  </a:lnTo>
                  <a:lnTo>
                    <a:pt x="616" y="338"/>
                  </a:lnTo>
                  <a:lnTo>
                    <a:pt x="616" y="338"/>
                  </a:lnTo>
                  <a:lnTo>
                    <a:pt x="616" y="334"/>
                  </a:lnTo>
                  <a:lnTo>
                    <a:pt x="616" y="328"/>
                  </a:lnTo>
                  <a:lnTo>
                    <a:pt x="620" y="320"/>
                  </a:lnTo>
                  <a:lnTo>
                    <a:pt x="628" y="312"/>
                  </a:lnTo>
                  <a:lnTo>
                    <a:pt x="632" y="308"/>
                  </a:lnTo>
                  <a:lnTo>
                    <a:pt x="636" y="308"/>
                  </a:lnTo>
                  <a:lnTo>
                    <a:pt x="636" y="308"/>
                  </a:lnTo>
                  <a:lnTo>
                    <a:pt x="640" y="308"/>
                  </a:lnTo>
                  <a:lnTo>
                    <a:pt x="644" y="314"/>
                  </a:lnTo>
                  <a:lnTo>
                    <a:pt x="646" y="320"/>
                  </a:lnTo>
                  <a:lnTo>
                    <a:pt x="648" y="328"/>
                  </a:lnTo>
                  <a:lnTo>
                    <a:pt x="648" y="346"/>
                  </a:lnTo>
                  <a:lnTo>
                    <a:pt x="646" y="362"/>
                  </a:lnTo>
                  <a:close/>
                  <a:moveTo>
                    <a:pt x="378" y="204"/>
                  </a:moveTo>
                  <a:lnTo>
                    <a:pt x="378" y="204"/>
                  </a:lnTo>
                  <a:lnTo>
                    <a:pt x="374" y="190"/>
                  </a:lnTo>
                  <a:lnTo>
                    <a:pt x="374" y="180"/>
                  </a:lnTo>
                  <a:lnTo>
                    <a:pt x="374" y="160"/>
                  </a:lnTo>
                  <a:lnTo>
                    <a:pt x="378" y="144"/>
                  </a:lnTo>
                  <a:lnTo>
                    <a:pt x="380" y="132"/>
                  </a:lnTo>
                  <a:lnTo>
                    <a:pt x="380" y="132"/>
                  </a:lnTo>
                  <a:lnTo>
                    <a:pt x="386" y="110"/>
                  </a:lnTo>
                  <a:lnTo>
                    <a:pt x="386" y="94"/>
                  </a:lnTo>
                  <a:lnTo>
                    <a:pt x="386" y="88"/>
                  </a:lnTo>
                  <a:lnTo>
                    <a:pt x="384" y="80"/>
                  </a:lnTo>
                  <a:lnTo>
                    <a:pt x="384" y="80"/>
                  </a:lnTo>
                  <a:lnTo>
                    <a:pt x="378" y="74"/>
                  </a:lnTo>
                  <a:lnTo>
                    <a:pt x="372" y="70"/>
                  </a:lnTo>
                  <a:lnTo>
                    <a:pt x="366" y="70"/>
                  </a:lnTo>
                  <a:lnTo>
                    <a:pt x="358" y="70"/>
                  </a:lnTo>
                  <a:lnTo>
                    <a:pt x="358" y="70"/>
                  </a:lnTo>
                  <a:lnTo>
                    <a:pt x="348" y="70"/>
                  </a:lnTo>
                  <a:lnTo>
                    <a:pt x="338" y="68"/>
                  </a:lnTo>
                  <a:lnTo>
                    <a:pt x="338" y="68"/>
                  </a:lnTo>
                  <a:lnTo>
                    <a:pt x="332" y="66"/>
                  </a:lnTo>
                  <a:lnTo>
                    <a:pt x="330" y="62"/>
                  </a:lnTo>
                  <a:lnTo>
                    <a:pt x="334" y="58"/>
                  </a:lnTo>
                  <a:lnTo>
                    <a:pt x="338" y="54"/>
                  </a:lnTo>
                  <a:lnTo>
                    <a:pt x="354" y="44"/>
                  </a:lnTo>
                  <a:lnTo>
                    <a:pt x="372" y="34"/>
                  </a:lnTo>
                  <a:lnTo>
                    <a:pt x="372" y="34"/>
                  </a:lnTo>
                  <a:lnTo>
                    <a:pt x="380" y="30"/>
                  </a:lnTo>
                  <a:lnTo>
                    <a:pt x="388" y="26"/>
                  </a:lnTo>
                  <a:lnTo>
                    <a:pt x="408" y="24"/>
                  </a:lnTo>
                  <a:lnTo>
                    <a:pt x="430" y="24"/>
                  </a:lnTo>
                  <a:lnTo>
                    <a:pt x="452" y="28"/>
                  </a:lnTo>
                  <a:lnTo>
                    <a:pt x="496" y="36"/>
                  </a:lnTo>
                  <a:lnTo>
                    <a:pt x="516" y="40"/>
                  </a:lnTo>
                  <a:lnTo>
                    <a:pt x="534" y="42"/>
                  </a:lnTo>
                  <a:lnTo>
                    <a:pt x="534" y="42"/>
                  </a:lnTo>
                  <a:lnTo>
                    <a:pt x="564" y="46"/>
                  </a:lnTo>
                  <a:lnTo>
                    <a:pt x="590" y="52"/>
                  </a:lnTo>
                  <a:lnTo>
                    <a:pt x="612" y="62"/>
                  </a:lnTo>
                  <a:lnTo>
                    <a:pt x="628" y="70"/>
                  </a:lnTo>
                  <a:lnTo>
                    <a:pt x="628" y="70"/>
                  </a:lnTo>
                  <a:lnTo>
                    <a:pt x="632" y="74"/>
                  </a:lnTo>
                  <a:lnTo>
                    <a:pt x="632" y="78"/>
                  </a:lnTo>
                  <a:lnTo>
                    <a:pt x="628" y="80"/>
                  </a:lnTo>
                  <a:lnTo>
                    <a:pt x="620" y="80"/>
                  </a:lnTo>
                  <a:lnTo>
                    <a:pt x="606" y="84"/>
                  </a:lnTo>
                  <a:lnTo>
                    <a:pt x="598" y="88"/>
                  </a:lnTo>
                  <a:lnTo>
                    <a:pt x="594" y="92"/>
                  </a:lnTo>
                  <a:lnTo>
                    <a:pt x="594" y="92"/>
                  </a:lnTo>
                  <a:lnTo>
                    <a:pt x="584" y="116"/>
                  </a:lnTo>
                  <a:lnTo>
                    <a:pt x="578" y="126"/>
                  </a:lnTo>
                  <a:lnTo>
                    <a:pt x="574" y="130"/>
                  </a:lnTo>
                  <a:lnTo>
                    <a:pt x="568" y="134"/>
                  </a:lnTo>
                  <a:lnTo>
                    <a:pt x="568" y="134"/>
                  </a:lnTo>
                  <a:lnTo>
                    <a:pt x="562" y="136"/>
                  </a:lnTo>
                  <a:lnTo>
                    <a:pt x="558" y="140"/>
                  </a:lnTo>
                  <a:lnTo>
                    <a:pt x="554" y="150"/>
                  </a:lnTo>
                  <a:lnTo>
                    <a:pt x="550" y="162"/>
                  </a:lnTo>
                  <a:lnTo>
                    <a:pt x="548" y="168"/>
                  </a:lnTo>
                  <a:lnTo>
                    <a:pt x="544" y="174"/>
                  </a:lnTo>
                  <a:lnTo>
                    <a:pt x="544" y="174"/>
                  </a:lnTo>
                  <a:lnTo>
                    <a:pt x="534" y="182"/>
                  </a:lnTo>
                  <a:lnTo>
                    <a:pt x="520" y="188"/>
                  </a:lnTo>
                  <a:lnTo>
                    <a:pt x="506" y="190"/>
                  </a:lnTo>
                  <a:lnTo>
                    <a:pt x="492" y="192"/>
                  </a:lnTo>
                  <a:lnTo>
                    <a:pt x="492" y="192"/>
                  </a:lnTo>
                  <a:lnTo>
                    <a:pt x="482" y="192"/>
                  </a:lnTo>
                  <a:lnTo>
                    <a:pt x="472" y="196"/>
                  </a:lnTo>
                  <a:lnTo>
                    <a:pt x="448" y="210"/>
                  </a:lnTo>
                  <a:lnTo>
                    <a:pt x="424" y="226"/>
                  </a:lnTo>
                  <a:lnTo>
                    <a:pt x="406" y="242"/>
                  </a:lnTo>
                  <a:lnTo>
                    <a:pt x="406" y="242"/>
                  </a:lnTo>
                  <a:lnTo>
                    <a:pt x="398" y="246"/>
                  </a:lnTo>
                  <a:lnTo>
                    <a:pt x="394" y="248"/>
                  </a:lnTo>
                  <a:lnTo>
                    <a:pt x="390" y="246"/>
                  </a:lnTo>
                  <a:lnTo>
                    <a:pt x="388" y="242"/>
                  </a:lnTo>
                  <a:lnTo>
                    <a:pt x="384" y="226"/>
                  </a:lnTo>
                  <a:lnTo>
                    <a:pt x="378" y="20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23"/>
            <p:cNvSpPr>
              <a:spLocks/>
            </p:cNvSpPr>
            <p:nvPr/>
          </p:nvSpPr>
          <p:spPr bwMode="auto">
            <a:xfrm>
              <a:off x="15224857" y="8780463"/>
              <a:ext cx="1508125" cy="1816100"/>
            </a:xfrm>
            <a:custGeom>
              <a:avLst/>
              <a:gdLst>
                <a:gd name="T0" fmla="*/ 916 w 950"/>
                <a:gd name="T1" fmla="*/ 648 h 1144"/>
                <a:gd name="T2" fmla="*/ 894 w 950"/>
                <a:gd name="T3" fmla="*/ 714 h 1144"/>
                <a:gd name="T4" fmla="*/ 822 w 950"/>
                <a:gd name="T5" fmla="*/ 612 h 1144"/>
                <a:gd name="T6" fmla="*/ 866 w 950"/>
                <a:gd name="T7" fmla="*/ 742 h 1144"/>
                <a:gd name="T8" fmla="*/ 816 w 950"/>
                <a:gd name="T9" fmla="*/ 816 h 1144"/>
                <a:gd name="T10" fmla="*/ 740 w 950"/>
                <a:gd name="T11" fmla="*/ 946 h 1144"/>
                <a:gd name="T12" fmla="*/ 646 w 950"/>
                <a:gd name="T13" fmla="*/ 1036 h 1144"/>
                <a:gd name="T14" fmla="*/ 614 w 950"/>
                <a:gd name="T15" fmla="*/ 960 h 1144"/>
                <a:gd name="T16" fmla="*/ 616 w 950"/>
                <a:gd name="T17" fmla="*/ 804 h 1144"/>
                <a:gd name="T18" fmla="*/ 588 w 950"/>
                <a:gd name="T19" fmla="*/ 732 h 1144"/>
                <a:gd name="T20" fmla="*/ 484 w 950"/>
                <a:gd name="T21" fmla="*/ 670 h 1144"/>
                <a:gd name="T22" fmla="*/ 532 w 950"/>
                <a:gd name="T23" fmla="*/ 554 h 1144"/>
                <a:gd name="T24" fmla="*/ 592 w 950"/>
                <a:gd name="T25" fmla="*/ 496 h 1144"/>
                <a:gd name="T26" fmla="*/ 572 w 950"/>
                <a:gd name="T27" fmla="*/ 430 h 1144"/>
                <a:gd name="T28" fmla="*/ 614 w 950"/>
                <a:gd name="T29" fmla="*/ 412 h 1144"/>
                <a:gd name="T30" fmla="*/ 658 w 950"/>
                <a:gd name="T31" fmla="*/ 378 h 1144"/>
                <a:gd name="T32" fmla="*/ 734 w 950"/>
                <a:gd name="T33" fmla="*/ 364 h 1144"/>
                <a:gd name="T34" fmla="*/ 796 w 950"/>
                <a:gd name="T35" fmla="*/ 332 h 1144"/>
                <a:gd name="T36" fmla="*/ 786 w 950"/>
                <a:gd name="T37" fmla="*/ 286 h 1144"/>
                <a:gd name="T38" fmla="*/ 726 w 950"/>
                <a:gd name="T39" fmla="*/ 344 h 1144"/>
                <a:gd name="T40" fmla="*/ 686 w 950"/>
                <a:gd name="T41" fmla="*/ 298 h 1144"/>
                <a:gd name="T42" fmla="*/ 770 w 950"/>
                <a:gd name="T43" fmla="*/ 226 h 1144"/>
                <a:gd name="T44" fmla="*/ 852 w 950"/>
                <a:gd name="T45" fmla="*/ 276 h 1144"/>
                <a:gd name="T46" fmla="*/ 866 w 950"/>
                <a:gd name="T47" fmla="*/ 304 h 1144"/>
                <a:gd name="T48" fmla="*/ 772 w 950"/>
                <a:gd name="T49" fmla="*/ 152 h 1144"/>
                <a:gd name="T50" fmla="*/ 490 w 950"/>
                <a:gd name="T51" fmla="*/ 10 h 1144"/>
                <a:gd name="T52" fmla="*/ 396 w 950"/>
                <a:gd name="T53" fmla="*/ 14 h 1144"/>
                <a:gd name="T54" fmla="*/ 294 w 950"/>
                <a:gd name="T55" fmla="*/ 42 h 1144"/>
                <a:gd name="T56" fmla="*/ 230 w 950"/>
                <a:gd name="T57" fmla="*/ 46 h 1144"/>
                <a:gd name="T58" fmla="*/ 170 w 950"/>
                <a:gd name="T59" fmla="*/ 68 h 1144"/>
                <a:gd name="T60" fmla="*/ 118 w 950"/>
                <a:gd name="T61" fmla="*/ 92 h 1144"/>
                <a:gd name="T62" fmla="*/ 170 w 950"/>
                <a:gd name="T63" fmla="*/ 90 h 1144"/>
                <a:gd name="T64" fmla="*/ 196 w 950"/>
                <a:gd name="T65" fmla="*/ 116 h 1144"/>
                <a:gd name="T66" fmla="*/ 248 w 950"/>
                <a:gd name="T67" fmla="*/ 74 h 1144"/>
                <a:gd name="T68" fmla="*/ 322 w 950"/>
                <a:gd name="T69" fmla="*/ 150 h 1144"/>
                <a:gd name="T70" fmla="*/ 284 w 950"/>
                <a:gd name="T71" fmla="*/ 192 h 1144"/>
                <a:gd name="T72" fmla="*/ 254 w 950"/>
                <a:gd name="T73" fmla="*/ 128 h 1144"/>
                <a:gd name="T74" fmla="*/ 214 w 950"/>
                <a:gd name="T75" fmla="*/ 160 h 1144"/>
                <a:gd name="T76" fmla="*/ 160 w 950"/>
                <a:gd name="T77" fmla="*/ 166 h 1144"/>
                <a:gd name="T78" fmla="*/ 170 w 950"/>
                <a:gd name="T79" fmla="*/ 250 h 1144"/>
                <a:gd name="T80" fmla="*/ 226 w 950"/>
                <a:gd name="T81" fmla="*/ 190 h 1144"/>
                <a:gd name="T82" fmla="*/ 280 w 950"/>
                <a:gd name="T83" fmla="*/ 224 h 1144"/>
                <a:gd name="T84" fmla="*/ 322 w 950"/>
                <a:gd name="T85" fmla="*/ 296 h 1144"/>
                <a:gd name="T86" fmla="*/ 294 w 950"/>
                <a:gd name="T87" fmla="*/ 330 h 1144"/>
                <a:gd name="T88" fmla="*/ 244 w 950"/>
                <a:gd name="T89" fmla="*/ 340 h 1144"/>
                <a:gd name="T90" fmla="*/ 262 w 950"/>
                <a:gd name="T91" fmla="*/ 366 h 1144"/>
                <a:gd name="T92" fmla="*/ 176 w 950"/>
                <a:gd name="T93" fmla="*/ 408 h 1144"/>
                <a:gd name="T94" fmla="*/ 108 w 950"/>
                <a:gd name="T95" fmla="*/ 472 h 1144"/>
                <a:gd name="T96" fmla="*/ 60 w 950"/>
                <a:gd name="T97" fmla="*/ 442 h 1144"/>
                <a:gd name="T98" fmla="*/ 12 w 950"/>
                <a:gd name="T99" fmla="*/ 498 h 1144"/>
                <a:gd name="T100" fmla="*/ 46 w 950"/>
                <a:gd name="T101" fmla="*/ 528 h 1144"/>
                <a:gd name="T102" fmla="*/ 96 w 950"/>
                <a:gd name="T103" fmla="*/ 596 h 1144"/>
                <a:gd name="T104" fmla="*/ 170 w 950"/>
                <a:gd name="T105" fmla="*/ 608 h 1144"/>
                <a:gd name="T106" fmla="*/ 256 w 950"/>
                <a:gd name="T107" fmla="*/ 694 h 1144"/>
                <a:gd name="T108" fmla="*/ 326 w 950"/>
                <a:gd name="T109" fmla="*/ 760 h 1144"/>
                <a:gd name="T110" fmla="*/ 284 w 950"/>
                <a:gd name="T111" fmla="*/ 870 h 1144"/>
                <a:gd name="T112" fmla="*/ 146 w 950"/>
                <a:gd name="T113" fmla="*/ 972 h 1144"/>
                <a:gd name="T114" fmla="*/ 106 w 950"/>
                <a:gd name="T115" fmla="*/ 1064 h 1144"/>
                <a:gd name="T116" fmla="*/ 418 w 950"/>
                <a:gd name="T117" fmla="*/ 1142 h 1144"/>
                <a:gd name="T118" fmla="*/ 752 w 950"/>
                <a:gd name="T119" fmla="*/ 1010 h 1144"/>
                <a:gd name="T120" fmla="*/ 798 w 950"/>
                <a:gd name="T121" fmla="*/ 928 h 1144"/>
                <a:gd name="T122" fmla="*/ 834 w 950"/>
                <a:gd name="T123" fmla="*/ 912 h 1144"/>
                <a:gd name="T124" fmla="*/ 938 w 950"/>
                <a:gd name="T125" fmla="*/ 718 h 1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0" h="1144">
                  <a:moveTo>
                    <a:pt x="932" y="644"/>
                  </a:moveTo>
                  <a:lnTo>
                    <a:pt x="932" y="644"/>
                  </a:lnTo>
                  <a:lnTo>
                    <a:pt x="924" y="638"/>
                  </a:lnTo>
                  <a:lnTo>
                    <a:pt x="918" y="634"/>
                  </a:lnTo>
                  <a:lnTo>
                    <a:pt x="914" y="634"/>
                  </a:lnTo>
                  <a:lnTo>
                    <a:pt x="910" y="634"/>
                  </a:lnTo>
                  <a:lnTo>
                    <a:pt x="908" y="636"/>
                  </a:lnTo>
                  <a:lnTo>
                    <a:pt x="908" y="640"/>
                  </a:lnTo>
                  <a:lnTo>
                    <a:pt x="912" y="644"/>
                  </a:lnTo>
                  <a:lnTo>
                    <a:pt x="916" y="648"/>
                  </a:lnTo>
                  <a:lnTo>
                    <a:pt x="916" y="648"/>
                  </a:lnTo>
                  <a:lnTo>
                    <a:pt x="922" y="656"/>
                  </a:lnTo>
                  <a:lnTo>
                    <a:pt x="928" y="662"/>
                  </a:lnTo>
                  <a:lnTo>
                    <a:pt x="930" y="670"/>
                  </a:lnTo>
                  <a:lnTo>
                    <a:pt x="930" y="678"/>
                  </a:lnTo>
                  <a:lnTo>
                    <a:pt x="930" y="684"/>
                  </a:lnTo>
                  <a:lnTo>
                    <a:pt x="930" y="690"/>
                  </a:lnTo>
                  <a:lnTo>
                    <a:pt x="928" y="696"/>
                  </a:lnTo>
                  <a:lnTo>
                    <a:pt x="924" y="700"/>
                  </a:lnTo>
                  <a:lnTo>
                    <a:pt x="924" y="700"/>
                  </a:lnTo>
                  <a:lnTo>
                    <a:pt x="912" y="708"/>
                  </a:lnTo>
                  <a:lnTo>
                    <a:pt x="894" y="714"/>
                  </a:lnTo>
                  <a:lnTo>
                    <a:pt x="882" y="718"/>
                  </a:lnTo>
                  <a:lnTo>
                    <a:pt x="872" y="718"/>
                  </a:lnTo>
                  <a:lnTo>
                    <a:pt x="864" y="718"/>
                  </a:lnTo>
                  <a:lnTo>
                    <a:pt x="856" y="714"/>
                  </a:lnTo>
                  <a:lnTo>
                    <a:pt x="856" y="714"/>
                  </a:lnTo>
                  <a:lnTo>
                    <a:pt x="850" y="706"/>
                  </a:lnTo>
                  <a:lnTo>
                    <a:pt x="844" y="696"/>
                  </a:lnTo>
                  <a:lnTo>
                    <a:pt x="836" y="668"/>
                  </a:lnTo>
                  <a:lnTo>
                    <a:pt x="824" y="616"/>
                  </a:lnTo>
                  <a:lnTo>
                    <a:pt x="824" y="616"/>
                  </a:lnTo>
                  <a:lnTo>
                    <a:pt x="822" y="612"/>
                  </a:lnTo>
                  <a:lnTo>
                    <a:pt x="822" y="614"/>
                  </a:lnTo>
                  <a:lnTo>
                    <a:pt x="822" y="634"/>
                  </a:lnTo>
                  <a:lnTo>
                    <a:pt x="822" y="662"/>
                  </a:lnTo>
                  <a:lnTo>
                    <a:pt x="826" y="688"/>
                  </a:lnTo>
                  <a:lnTo>
                    <a:pt x="826" y="688"/>
                  </a:lnTo>
                  <a:lnTo>
                    <a:pt x="832" y="708"/>
                  </a:lnTo>
                  <a:lnTo>
                    <a:pt x="840" y="724"/>
                  </a:lnTo>
                  <a:lnTo>
                    <a:pt x="846" y="732"/>
                  </a:lnTo>
                  <a:lnTo>
                    <a:pt x="850" y="736"/>
                  </a:lnTo>
                  <a:lnTo>
                    <a:pt x="858" y="740"/>
                  </a:lnTo>
                  <a:lnTo>
                    <a:pt x="866" y="742"/>
                  </a:lnTo>
                  <a:lnTo>
                    <a:pt x="866" y="742"/>
                  </a:lnTo>
                  <a:lnTo>
                    <a:pt x="872" y="744"/>
                  </a:lnTo>
                  <a:lnTo>
                    <a:pt x="878" y="746"/>
                  </a:lnTo>
                  <a:lnTo>
                    <a:pt x="880" y="750"/>
                  </a:lnTo>
                  <a:lnTo>
                    <a:pt x="882" y="756"/>
                  </a:lnTo>
                  <a:lnTo>
                    <a:pt x="880" y="762"/>
                  </a:lnTo>
                  <a:lnTo>
                    <a:pt x="876" y="768"/>
                  </a:lnTo>
                  <a:lnTo>
                    <a:pt x="868" y="776"/>
                  </a:lnTo>
                  <a:lnTo>
                    <a:pt x="858" y="786"/>
                  </a:lnTo>
                  <a:lnTo>
                    <a:pt x="858" y="786"/>
                  </a:lnTo>
                  <a:lnTo>
                    <a:pt x="816" y="816"/>
                  </a:lnTo>
                  <a:lnTo>
                    <a:pt x="802" y="832"/>
                  </a:lnTo>
                  <a:lnTo>
                    <a:pt x="796" y="838"/>
                  </a:lnTo>
                  <a:lnTo>
                    <a:pt x="790" y="848"/>
                  </a:lnTo>
                  <a:lnTo>
                    <a:pt x="790" y="848"/>
                  </a:lnTo>
                  <a:lnTo>
                    <a:pt x="782" y="866"/>
                  </a:lnTo>
                  <a:lnTo>
                    <a:pt x="776" y="884"/>
                  </a:lnTo>
                  <a:lnTo>
                    <a:pt x="768" y="906"/>
                  </a:lnTo>
                  <a:lnTo>
                    <a:pt x="762" y="916"/>
                  </a:lnTo>
                  <a:lnTo>
                    <a:pt x="754" y="928"/>
                  </a:lnTo>
                  <a:lnTo>
                    <a:pt x="754" y="928"/>
                  </a:lnTo>
                  <a:lnTo>
                    <a:pt x="740" y="946"/>
                  </a:lnTo>
                  <a:lnTo>
                    <a:pt x="730" y="964"/>
                  </a:lnTo>
                  <a:lnTo>
                    <a:pt x="722" y="978"/>
                  </a:lnTo>
                  <a:lnTo>
                    <a:pt x="712" y="994"/>
                  </a:lnTo>
                  <a:lnTo>
                    <a:pt x="712" y="994"/>
                  </a:lnTo>
                  <a:lnTo>
                    <a:pt x="704" y="1002"/>
                  </a:lnTo>
                  <a:lnTo>
                    <a:pt x="698" y="1010"/>
                  </a:lnTo>
                  <a:lnTo>
                    <a:pt x="680" y="1020"/>
                  </a:lnTo>
                  <a:lnTo>
                    <a:pt x="664" y="1028"/>
                  </a:lnTo>
                  <a:lnTo>
                    <a:pt x="650" y="1034"/>
                  </a:lnTo>
                  <a:lnTo>
                    <a:pt x="650" y="1034"/>
                  </a:lnTo>
                  <a:lnTo>
                    <a:pt x="646" y="1036"/>
                  </a:lnTo>
                  <a:lnTo>
                    <a:pt x="640" y="1034"/>
                  </a:lnTo>
                  <a:lnTo>
                    <a:pt x="634" y="1032"/>
                  </a:lnTo>
                  <a:lnTo>
                    <a:pt x="628" y="1030"/>
                  </a:lnTo>
                  <a:lnTo>
                    <a:pt x="624" y="1024"/>
                  </a:lnTo>
                  <a:lnTo>
                    <a:pt x="620" y="1018"/>
                  </a:lnTo>
                  <a:lnTo>
                    <a:pt x="618" y="1012"/>
                  </a:lnTo>
                  <a:lnTo>
                    <a:pt x="618" y="1004"/>
                  </a:lnTo>
                  <a:lnTo>
                    <a:pt x="618" y="1004"/>
                  </a:lnTo>
                  <a:lnTo>
                    <a:pt x="618" y="996"/>
                  </a:lnTo>
                  <a:lnTo>
                    <a:pt x="618" y="986"/>
                  </a:lnTo>
                  <a:lnTo>
                    <a:pt x="614" y="960"/>
                  </a:lnTo>
                  <a:lnTo>
                    <a:pt x="610" y="936"/>
                  </a:lnTo>
                  <a:lnTo>
                    <a:pt x="608" y="914"/>
                  </a:lnTo>
                  <a:lnTo>
                    <a:pt x="608" y="914"/>
                  </a:lnTo>
                  <a:lnTo>
                    <a:pt x="612" y="892"/>
                  </a:lnTo>
                  <a:lnTo>
                    <a:pt x="618" y="870"/>
                  </a:lnTo>
                  <a:lnTo>
                    <a:pt x="624" y="848"/>
                  </a:lnTo>
                  <a:lnTo>
                    <a:pt x="624" y="838"/>
                  </a:lnTo>
                  <a:lnTo>
                    <a:pt x="624" y="830"/>
                  </a:lnTo>
                  <a:lnTo>
                    <a:pt x="624" y="830"/>
                  </a:lnTo>
                  <a:lnTo>
                    <a:pt x="620" y="816"/>
                  </a:lnTo>
                  <a:lnTo>
                    <a:pt x="616" y="804"/>
                  </a:lnTo>
                  <a:lnTo>
                    <a:pt x="614" y="788"/>
                  </a:lnTo>
                  <a:lnTo>
                    <a:pt x="614" y="764"/>
                  </a:lnTo>
                  <a:lnTo>
                    <a:pt x="614" y="764"/>
                  </a:lnTo>
                  <a:lnTo>
                    <a:pt x="612" y="752"/>
                  </a:lnTo>
                  <a:lnTo>
                    <a:pt x="612" y="744"/>
                  </a:lnTo>
                  <a:lnTo>
                    <a:pt x="608" y="740"/>
                  </a:lnTo>
                  <a:lnTo>
                    <a:pt x="604" y="736"/>
                  </a:lnTo>
                  <a:lnTo>
                    <a:pt x="596" y="734"/>
                  </a:lnTo>
                  <a:lnTo>
                    <a:pt x="592" y="734"/>
                  </a:lnTo>
                  <a:lnTo>
                    <a:pt x="588" y="732"/>
                  </a:lnTo>
                  <a:lnTo>
                    <a:pt x="588" y="732"/>
                  </a:lnTo>
                  <a:lnTo>
                    <a:pt x="578" y="728"/>
                  </a:lnTo>
                  <a:lnTo>
                    <a:pt x="562" y="724"/>
                  </a:lnTo>
                  <a:lnTo>
                    <a:pt x="522" y="720"/>
                  </a:lnTo>
                  <a:lnTo>
                    <a:pt x="522" y="720"/>
                  </a:lnTo>
                  <a:lnTo>
                    <a:pt x="512" y="718"/>
                  </a:lnTo>
                  <a:lnTo>
                    <a:pt x="506" y="712"/>
                  </a:lnTo>
                  <a:lnTo>
                    <a:pt x="500" y="704"/>
                  </a:lnTo>
                  <a:lnTo>
                    <a:pt x="496" y="696"/>
                  </a:lnTo>
                  <a:lnTo>
                    <a:pt x="490" y="680"/>
                  </a:lnTo>
                  <a:lnTo>
                    <a:pt x="484" y="670"/>
                  </a:lnTo>
                  <a:lnTo>
                    <a:pt x="484" y="670"/>
                  </a:lnTo>
                  <a:lnTo>
                    <a:pt x="484" y="666"/>
                  </a:lnTo>
                  <a:lnTo>
                    <a:pt x="482" y="658"/>
                  </a:lnTo>
                  <a:lnTo>
                    <a:pt x="484" y="634"/>
                  </a:lnTo>
                  <a:lnTo>
                    <a:pt x="488" y="610"/>
                  </a:lnTo>
                  <a:lnTo>
                    <a:pt x="494" y="590"/>
                  </a:lnTo>
                  <a:lnTo>
                    <a:pt x="494" y="590"/>
                  </a:lnTo>
                  <a:lnTo>
                    <a:pt x="498" y="576"/>
                  </a:lnTo>
                  <a:lnTo>
                    <a:pt x="506" y="566"/>
                  </a:lnTo>
                  <a:lnTo>
                    <a:pt x="510" y="562"/>
                  </a:lnTo>
                  <a:lnTo>
                    <a:pt x="516" y="558"/>
                  </a:lnTo>
                  <a:lnTo>
                    <a:pt x="532" y="554"/>
                  </a:lnTo>
                  <a:lnTo>
                    <a:pt x="532" y="554"/>
                  </a:lnTo>
                  <a:lnTo>
                    <a:pt x="540" y="550"/>
                  </a:lnTo>
                  <a:lnTo>
                    <a:pt x="548" y="546"/>
                  </a:lnTo>
                  <a:lnTo>
                    <a:pt x="552" y="540"/>
                  </a:lnTo>
                  <a:lnTo>
                    <a:pt x="556" y="532"/>
                  </a:lnTo>
                  <a:lnTo>
                    <a:pt x="562" y="518"/>
                  </a:lnTo>
                  <a:lnTo>
                    <a:pt x="566" y="510"/>
                  </a:lnTo>
                  <a:lnTo>
                    <a:pt x="572" y="506"/>
                  </a:lnTo>
                  <a:lnTo>
                    <a:pt x="572" y="506"/>
                  </a:lnTo>
                  <a:lnTo>
                    <a:pt x="582" y="498"/>
                  </a:lnTo>
                  <a:lnTo>
                    <a:pt x="592" y="496"/>
                  </a:lnTo>
                  <a:lnTo>
                    <a:pt x="592" y="496"/>
                  </a:lnTo>
                  <a:lnTo>
                    <a:pt x="586" y="494"/>
                  </a:lnTo>
                  <a:lnTo>
                    <a:pt x="580" y="490"/>
                  </a:lnTo>
                  <a:lnTo>
                    <a:pt x="570" y="482"/>
                  </a:lnTo>
                  <a:lnTo>
                    <a:pt x="570" y="482"/>
                  </a:lnTo>
                  <a:lnTo>
                    <a:pt x="566" y="478"/>
                  </a:lnTo>
                  <a:lnTo>
                    <a:pt x="564" y="474"/>
                  </a:lnTo>
                  <a:lnTo>
                    <a:pt x="564" y="462"/>
                  </a:lnTo>
                  <a:lnTo>
                    <a:pt x="570" y="434"/>
                  </a:lnTo>
                  <a:lnTo>
                    <a:pt x="570" y="434"/>
                  </a:lnTo>
                  <a:lnTo>
                    <a:pt x="572" y="430"/>
                  </a:lnTo>
                  <a:lnTo>
                    <a:pt x="576" y="428"/>
                  </a:lnTo>
                  <a:lnTo>
                    <a:pt x="582" y="428"/>
                  </a:lnTo>
                  <a:lnTo>
                    <a:pt x="588" y="430"/>
                  </a:lnTo>
                  <a:lnTo>
                    <a:pt x="602" y="436"/>
                  </a:lnTo>
                  <a:lnTo>
                    <a:pt x="612" y="440"/>
                  </a:lnTo>
                  <a:lnTo>
                    <a:pt x="612" y="440"/>
                  </a:lnTo>
                  <a:lnTo>
                    <a:pt x="616" y="438"/>
                  </a:lnTo>
                  <a:lnTo>
                    <a:pt x="618" y="436"/>
                  </a:lnTo>
                  <a:lnTo>
                    <a:pt x="618" y="432"/>
                  </a:lnTo>
                  <a:lnTo>
                    <a:pt x="618" y="426"/>
                  </a:lnTo>
                  <a:lnTo>
                    <a:pt x="614" y="412"/>
                  </a:lnTo>
                  <a:lnTo>
                    <a:pt x="608" y="398"/>
                  </a:lnTo>
                  <a:lnTo>
                    <a:pt x="608" y="398"/>
                  </a:lnTo>
                  <a:lnTo>
                    <a:pt x="604" y="392"/>
                  </a:lnTo>
                  <a:lnTo>
                    <a:pt x="606" y="388"/>
                  </a:lnTo>
                  <a:lnTo>
                    <a:pt x="608" y="386"/>
                  </a:lnTo>
                  <a:lnTo>
                    <a:pt x="612" y="386"/>
                  </a:lnTo>
                  <a:lnTo>
                    <a:pt x="620" y="390"/>
                  </a:lnTo>
                  <a:lnTo>
                    <a:pt x="622" y="392"/>
                  </a:lnTo>
                  <a:lnTo>
                    <a:pt x="622" y="392"/>
                  </a:lnTo>
                  <a:lnTo>
                    <a:pt x="642" y="384"/>
                  </a:lnTo>
                  <a:lnTo>
                    <a:pt x="658" y="378"/>
                  </a:lnTo>
                  <a:lnTo>
                    <a:pt x="668" y="370"/>
                  </a:lnTo>
                  <a:lnTo>
                    <a:pt x="668" y="370"/>
                  </a:lnTo>
                  <a:lnTo>
                    <a:pt x="678" y="358"/>
                  </a:lnTo>
                  <a:lnTo>
                    <a:pt x="684" y="354"/>
                  </a:lnTo>
                  <a:lnTo>
                    <a:pt x="696" y="348"/>
                  </a:lnTo>
                  <a:lnTo>
                    <a:pt x="696" y="348"/>
                  </a:lnTo>
                  <a:lnTo>
                    <a:pt x="702" y="348"/>
                  </a:lnTo>
                  <a:lnTo>
                    <a:pt x="708" y="348"/>
                  </a:lnTo>
                  <a:lnTo>
                    <a:pt x="716" y="354"/>
                  </a:lnTo>
                  <a:lnTo>
                    <a:pt x="726" y="360"/>
                  </a:lnTo>
                  <a:lnTo>
                    <a:pt x="734" y="364"/>
                  </a:lnTo>
                  <a:lnTo>
                    <a:pt x="746" y="364"/>
                  </a:lnTo>
                  <a:lnTo>
                    <a:pt x="746" y="364"/>
                  </a:lnTo>
                  <a:lnTo>
                    <a:pt x="756" y="366"/>
                  </a:lnTo>
                  <a:lnTo>
                    <a:pt x="764" y="364"/>
                  </a:lnTo>
                  <a:lnTo>
                    <a:pt x="770" y="362"/>
                  </a:lnTo>
                  <a:lnTo>
                    <a:pt x="774" y="358"/>
                  </a:lnTo>
                  <a:lnTo>
                    <a:pt x="780" y="348"/>
                  </a:lnTo>
                  <a:lnTo>
                    <a:pt x="784" y="342"/>
                  </a:lnTo>
                  <a:lnTo>
                    <a:pt x="790" y="336"/>
                  </a:lnTo>
                  <a:lnTo>
                    <a:pt x="790" y="336"/>
                  </a:lnTo>
                  <a:lnTo>
                    <a:pt x="796" y="332"/>
                  </a:lnTo>
                  <a:lnTo>
                    <a:pt x="798" y="328"/>
                  </a:lnTo>
                  <a:lnTo>
                    <a:pt x="798" y="322"/>
                  </a:lnTo>
                  <a:lnTo>
                    <a:pt x="796" y="318"/>
                  </a:lnTo>
                  <a:lnTo>
                    <a:pt x="792" y="308"/>
                  </a:lnTo>
                  <a:lnTo>
                    <a:pt x="792" y="300"/>
                  </a:lnTo>
                  <a:lnTo>
                    <a:pt x="792" y="292"/>
                  </a:lnTo>
                  <a:lnTo>
                    <a:pt x="792" y="292"/>
                  </a:lnTo>
                  <a:lnTo>
                    <a:pt x="794" y="286"/>
                  </a:lnTo>
                  <a:lnTo>
                    <a:pt x="792" y="282"/>
                  </a:lnTo>
                  <a:lnTo>
                    <a:pt x="790" y="282"/>
                  </a:lnTo>
                  <a:lnTo>
                    <a:pt x="786" y="286"/>
                  </a:lnTo>
                  <a:lnTo>
                    <a:pt x="778" y="296"/>
                  </a:lnTo>
                  <a:lnTo>
                    <a:pt x="774" y="306"/>
                  </a:lnTo>
                  <a:lnTo>
                    <a:pt x="774" y="306"/>
                  </a:lnTo>
                  <a:lnTo>
                    <a:pt x="766" y="326"/>
                  </a:lnTo>
                  <a:lnTo>
                    <a:pt x="758" y="348"/>
                  </a:lnTo>
                  <a:lnTo>
                    <a:pt x="758" y="348"/>
                  </a:lnTo>
                  <a:lnTo>
                    <a:pt x="754" y="350"/>
                  </a:lnTo>
                  <a:lnTo>
                    <a:pt x="752" y="352"/>
                  </a:lnTo>
                  <a:lnTo>
                    <a:pt x="742" y="352"/>
                  </a:lnTo>
                  <a:lnTo>
                    <a:pt x="730" y="348"/>
                  </a:lnTo>
                  <a:lnTo>
                    <a:pt x="726" y="344"/>
                  </a:lnTo>
                  <a:lnTo>
                    <a:pt x="720" y="338"/>
                  </a:lnTo>
                  <a:lnTo>
                    <a:pt x="720" y="338"/>
                  </a:lnTo>
                  <a:lnTo>
                    <a:pt x="714" y="330"/>
                  </a:lnTo>
                  <a:lnTo>
                    <a:pt x="706" y="326"/>
                  </a:lnTo>
                  <a:lnTo>
                    <a:pt x="700" y="324"/>
                  </a:lnTo>
                  <a:lnTo>
                    <a:pt x="690" y="320"/>
                  </a:lnTo>
                  <a:lnTo>
                    <a:pt x="690" y="320"/>
                  </a:lnTo>
                  <a:lnTo>
                    <a:pt x="684" y="316"/>
                  </a:lnTo>
                  <a:lnTo>
                    <a:pt x="682" y="310"/>
                  </a:lnTo>
                  <a:lnTo>
                    <a:pt x="684" y="304"/>
                  </a:lnTo>
                  <a:lnTo>
                    <a:pt x="686" y="298"/>
                  </a:lnTo>
                  <a:lnTo>
                    <a:pt x="690" y="294"/>
                  </a:lnTo>
                  <a:lnTo>
                    <a:pt x="696" y="288"/>
                  </a:lnTo>
                  <a:lnTo>
                    <a:pt x="702" y="284"/>
                  </a:lnTo>
                  <a:lnTo>
                    <a:pt x="708" y="282"/>
                  </a:lnTo>
                  <a:lnTo>
                    <a:pt x="708" y="282"/>
                  </a:lnTo>
                  <a:lnTo>
                    <a:pt x="714" y="278"/>
                  </a:lnTo>
                  <a:lnTo>
                    <a:pt x="720" y="274"/>
                  </a:lnTo>
                  <a:lnTo>
                    <a:pt x="734" y="262"/>
                  </a:lnTo>
                  <a:lnTo>
                    <a:pt x="748" y="246"/>
                  </a:lnTo>
                  <a:lnTo>
                    <a:pt x="770" y="226"/>
                  </a:lnTo>
                  <a:lnTo>
                    <a:pt x="770" y="226"/>
                  </a:lnTo>
                  <a:lnTo>
                    <a:pt x="780" y="220"/>
                  </a:lnTo>
                  <a:lnTo>
                    <a:pt x="790" y="216"/>
                  </a:lnTo>
                  <a:lnTo>
                    <a:pt x="798" y="216"/>
                  </a:lnTo>
                  <a:lnTo>
                    <a:pt x="804" y="220"/>
                  </a:lnTo>
                  <a:lnTo>
                    <a:pt x="810" y="226"/>
                  </a:lnTo>
                  <a:lnTo>
                    <a:pt x="818" y="234"/>
                  </a:lnTo>
                  <a:lnTo>
                    <a:pt x="836" y="254"/>
                  </a:lnTo>
                  <a:lnTo>
                    <a:pt x="836" y="254"/>
                  </a:lnTo>
                  <a:lnTo>
                    <a:pt x="846" y="264"/>
                  </a:lnTo>
                  <a:lnTo>
                    <a:pt x="850" y="270"/>
                  </a:lnTo>
                  <a:lnTo>
                    <a:pt x="852" y="276"/>
                  </a:lnTo>
                  <a:lnTo>
                    <a:pt x="852" y="278"/>
                  </a:lnTo>
                  <a:lnTo>
                    <a:pt x="846" y="284"/>
                  </a:lnTo>
                  <a:lnTo>
                    <a:pt x="844" y="286"/>
                  </a:lnTo>
                  <a:lnTo>
                    <a:pt x="842" y="290"/>
                  </a:lnTo>
                  <a:lnTo>
                    <a:pt x="842" y="290"/>
                  </a:lnTo>
                  <a:lnTo>
                    <a:pt x="840" y="294"/>
                  </a:lnTo>
                  <a:lnTo>
                    <a:pt x="842" y="298"/>
                  </a:lnTo>
                  <a:lnTo>
                    <a:pt x="846" y="300"/>
                  </a:lnTo>
                  <a:lnTo>
                    <a:pt x="852" y="302"/>
                  </a:lnTo>
                  <a:lnTo>
                    <a:pt x="858" y="304"/>
                  </a:lnTo>
                  <a:lnTo>
                    <a:pt x="866" y="304"/>
                  </a:lnTo>
                  <a:lnTo>
                    <a:pt x="874" y="302"/>
                  </a:lnTo>
                  <a:lnTo>
                    <a:pt x="880" y="298"/>
                  </a:lnTo>
                  <a:lnTo>
                    <a:pt x="880" y="298"/>
                  </a:lnTo>
                  <a:lnTo>
                    <a:pt x="886" y="298"/>
                  </a:lnTo>
                  <a:lnTo>
                    <a:pt x="886" y="298"/>
                  </a:lnTo>
                  <a:lnTo>
                    <a:pt x="870" y="272"/>
                  </a:lnTo>
                  <a:lnTo>
                    <a:pt x="854" y="246"/>
                  </a:lnTo>
                  <a:lnTo>
                    <a:pt x="834" y="220"/>
                  </a:lnTo>
                  <a:lnTo>
                    <a:pt x="816" y="196"/>
                  </a:lnTo>
                  <a:lnTo>
                    <a:pt x="794" y="174"/>
                  </a:lnTo>
                  <a:lnTo>
                    <a:pt x="772" y="152"/>
                  </a:lnTo>
                  <a:lnTo>
                    <a:pt x="748" y="132"/>
                  </a:lnTo>
                  <a:lnTo>
                    <a:pt x="724" y="112"/>
                  </a:lnTo>
                  <a:lnTo>
                    <a:pt x="698" y="94"/>
                  </a:lnTo>
                  <a:lnTo>
                    <a:pt x="670" y="78"/>
                  </a:lnTo>
                  <a:lnTo>
                    <a:pt x="644" y="62"/>
                  </a:lnTo>
                  <a:lnTo>
                    <a:pt x="614" y="48"/>
                  </a:lnTo>
                  <a:lnTo>
                    <a:pt x="584" y="36"/>
                  </a:lnTo>
                  <a:lnTo>
                    <a:pt x="554" y="26"/>
                  </a:lnTo>
                  <a:lnTo>
                    <a:pt x="522" y="18"/>
                  </a:lnTo>
                  <a:lnTo>
                    <a:pt x="490" y="10"/>
                  </a:lnTo>
                  <a:lnTo>
                    <a:pt x="490" y="10"/>
                  </a:lnTo>
                  <a:lnTo>
                    <a:pt x="450" y="4"/>
                  </a:lnTo>
                  <a:lnTo>
                    <a:pt x="410" y="2"/>
                  </a:lnTo>
                  <a:lnTo>
                    <a:pt x="372" y="0"/>
                  </a:lnTo>
                  <a:lnTo>
                    <a:pt x="334" y="2"/>
                  </a:lnTo>
                  <a:lnTo>
                    <a:pt x="334" y="2"/>
                  </a:lnTo>
                  <a:lnTo>
                    <a:pt x="350" y="6"/>
                  </a:lnTo>
                  <a:lnTo>
                    <a:pt x="372" y="8"/>
                  </a:lnTo>
                  <a:lnTo>
                    <a:pt x="372" y="8"/>
                  </a:lnTo>
                  <a:lnTo>
                    <a:pt x="388" y="10"/>
                  </a:lnTo>
                  <a:lnTo>
                    <a:pt x="394" y="12"/>
                  </a:lnTo>
                  <a:lnTo>
                    <a:pt x="396" y="14"/>
                  </a:lnTo>
                  <a:lnTo>
                    <a:pt x="394" y="16"/>
                  </a:lnTo>
                  <a:lnTo>
                    <a:pt x="388" y="18"/>
                  </a:lnTo>
                  <a:lnTo>
                    <a:pt x="368" y="26"/>
                  </a:lnTo>
                  <a:lnTo>
                    <a:pt x="344" y="34"/>
                  </a:lnTo>
                  <a:lnTo>
                    <a:pt x="344" y="34"/>
                  </a:lnTo>
                  <a:lnTo>
                    <a:pt x="330" y="40"/>
                  </a:lnTo>
                  <a:lnTo>
                    <a:pt x="322" y="44"/>
                  </a:lnTo>
                  <a:lnTo>
                    <a:pt x="316" y="46"/>
                  </a:lnTo>
                  <a:lnTo>
                    <a:pt x="304" y="44"/>
                  </a:lnTo>
                  <a:lnTo>
                    <a:pt x="304" y="44"/>
                  </a:lnTo>
                  <a:lnTo>
                    <a:pt x="294" y="42"/>
                  </a:lnTo>
                  <a:lnTo>
                    <a:pt x="288" y="44"/>
                  </a:lnTo>
                  <a:lnTo>
                    <a:pt x="282" y="46"/>
                  </a:lnTo>
                  <a:lnTo>
                    <a:pt x="278" y="50"/>
                  </a:lnTo>
                  <a:lnTo>
                    <a:pt x="278" y="50"/>
                  </a:lnTo>
                  <a:lnTo>
                    <a:pt x="272" y="56"/>
                  </a:lnTo>
                  <a:lnTo>
                    <a:pt x="270" y="58"/>
                  </a:lnTo>
                  <a:lnTo>
                    <a:pt x="266" y="58"/>
                  </a:lnTo>
                  <a:lnTo>
                    <a:pt x="266" y="58"/>
                  </a:lnTo>
                  <a:lnTo>
                    <a:pt x="248" y="56"/>
                  </a:lnTo>
                  <a:lnTo>
                    <a:pt x="238" y="52"/>
                  </a:lnTo>
                  <a:lnTo>
                    <a:pt x="230" y="46"/>
                  </a:lnTo>
                  <a:lnTo>
                    <a:pt x="230" y="46"/>
                  </a:lnTo>
                  <a:lnTo>
                    <a:pt x="226" y="44"/>
                  </a:lnTo>
                  <a:lnTo>
                    <a:pt x="222" y="44"/>
                  </a:lnTo>
                  <a:lnTo>
                    <a:pt x="216" y="44"/>
                  </a:lnTo>
                  <a:lnTo>
                    <a:pt x="212" y="48"/>
                  </a:lnTo>
                  <a:lnTo>
                    <a:pt x="188" y="66"/>
                  </a:lnTo>
                  <a:lnTo>
                    <a:pt x="188" y="66"/>
                  </a:lnTo>
                  <a:lnTo>
                    <a:pt x="182" y="70"/>
                  </a:lnTo>
                  <a:lnTo>
                    <a:pt x="176" y="72"/>
                  </a:lnTo>
                  <a:lnTo>
                    <a:pt x="172" y="70"/>
                  </a:lnTo>
                  <a:lnTo>
                    <a:pt x="170" y="68"/>
                  </a:lnTo>
                  <a:lnTo>
                    <a:pt x="168" y="60"/>
                  </a:lnTo>
                  <a:lnTo>
                    <a:pt x="170" y="46"/>
                  </a:lnTo>
                  <a:lnTo>
                    <a:pt x="170" y="46"/>
                  </a:lnTo>
                  <a:lnTo>
                    <a:pt x="170" y="42"/>
                  </a:lnTo>
                  <a:lnTo>
                    <a:pt x="170" y="42"/>
                  </a:lnTo>
                  <a:lnTo>
                    <a:pt x="124" y="64"/>
                  </a:lnTo>
                  <a:lnTo>
                    <a:pt x="124" y="64"/>
                  </a:lnTo>
                  <a:lnTo>
                    <a:pt x="128" y="64"/>
                  </a:lnTo>
                  <a:lnTo>
                    <a:pt x="128" y="68"/>
                  </a:lnTo>
                  <a:lnTo>
                    <a:pt x="124" y="78"/>
                  </a:lnTo>
                  <a:lnTo>
                    <a:pt x="118" y="92"/>
                  </a:lnTo>
                  <a:lnTo>
                    <a:pt x="118" y="98"/>
                  </a:lnTo>
                  <a:lnTo>
                    <a:pt x="118" y="106"/>
                  </a:lnTo>
                  <a:lnTo>
                    <a:pt x="118" y="106"/>
                  </a:lnTo>
                  <a:lnTo>
                    <a:pt x="122" y="112"/>
                  </a:lnTo>
                  <a:lnTo>
                    <a:pt x="128" y="114"/>
                  </a:lnTo>
                  <a:lnTo>
                    <a:pt x="132" y="114"/>
                  </a:lnTo>
                  <a:lnTo>
                    <a:pt x="138" y="110"/>
                  </a:lnTo>
                  <a:lnTo>
                    <a:pt x="152" y="100"/>
                  </a:lnTo>
                  <a:lnTo>
                    <a:pt x="160" y="94"/>
                  </a:lnTo>
                  <a:lnTo>
                    <a:pt x="170" y="90"/>
                  </a:lnTo>
                  <a:lnTo>
                    <a:pt x="170" y="90"/>
                  </a:lnTo>
                  <a:lnTo>
                    <a:pt x="178" y="88"/>
                  </a:lnTo>
                  <a:lnTo>
                    <a:pt x="184" y="88"/>
                  </a:lnTo>
                  <a:lnTo>
                    <a:pt x="186" y="90"/>
                  </a:lnTo>
                  <a:lnTo>
                    <a:pt x="188" y="94"/>
                  </a:lnTo>
                  <a:lnTo>
                    <a:pt x="188" y="102"/>
                  </a:lnTo>
                  <a:lnTo>
                    <a:pt x="188" y="108"/>
                  </a:lnTo>
                  <a:lnTo>
                    <a:pt x="190" y="112"/>
                  </a:lnTo>
                  <a:lnTo>
                    <a:pt x="190" y="112"/>
                  </a:lnTo>
                  <a:lnTo>
                    <a:pt x="192" y="114"/>
                  </a:lnTo>
                  <a:lnTo>
                    <a:pt x="194" y="116"/>
                  </a:lnTo>
                  <a:lnTo>
                    <a:pt x="196" y="116"/>
                  </a:lnTo>
                  <a:lnTo>
                    <a:pt x="200" y="116"/>
                  </a:lnTo>
                  <a:lnTo>
                    <a:pt x="206" y="110"/>
                  </a:lnTo>
                  <a:lnTo>
                    <a:pt x="210" y="100"/>
                  </a:lnTo>
                  <a:lnTo>
                    <a:pt x="210" y="100"/>
                  </a:lnTo>
                  <a:lnTo>
                    <a:pt x="214" y="88"/>
                  </a:lnTo>
                  <a:lnTo>
                    <a:pt x="218" y="80"/>
                  </a:lnTo>
                  <a:lnTo>
                    <a:pt x="224" y="76"/>
                  </a:lnTo>
                  <a:lnTo>
                    <a:pt x="236" y="72"/>
                  </a:lnTo>
                  <a:lnTo>
                    <a:pt x="236" y="72"/>
                  </a:lnTo>
                  <a:lnTo>
                    <a:pt x="242" y="72"/>
                  </a:lnTo>
                  <a:lnTo>
                    <a:pt x="248" y="74"/>
                  </a:lnTo>
                  <a:lnTo>
                    <a:pt x="254" y="78"/>
                  </a:lnTo>
                  <a:lnTo>
                    <a:pt x="260" y="82"/>
                  </a:lnTo>
                  <a:lnTo>
                    <a:pt x="270" y="92"/>
                  </a:lnTo>
                  <a:lnTo>
                    <a:pt x="282" y="104"/>
                  </a:lnTo>
                  <a:lnTo>
                    <a:pt x="282" y="104"/>
                  </a:lnTo>
                  <a:lnTo>
                    <a:pt x="296" y="114"/>
                  </a:lnTo>
                  <a:lnTo>
                    <a:pt x="308" y="124"/>
                  </a:lnTo>
                  <a:lnTo>
                    <a:pt x="312" y="128"/>
                  </a:lnTo>
                  <a:lnTo>
                    <a:pt x="316" y="134"/>
                  </a:lnTo>
                  <a:lnTo>
                    <a:pt x="320" y="142"/>
                  </a:lnTo>
                  <a:lnTo>
                    <a:pt x="322" y="150"/>
                  </a:lnTo>
                  <a:lnTo>
                    <a:pt x="322" y="150"/>
                  </a:lnTo>
                  <a:lnTo>
                    <a:pt x="322" y="164"/>
                  </a:lnTo>
                  <a:lnTo>
                    <a:pt x="320" y="172"/>
                  </a:lnTo>
                  <a:lnTo>
                    <a:pt x="316" y="176"/>
                  </a:lnTo>
                  <a:lnTo>
                    <a:pt x="314" y="186"/>
                  </a:lnTo>
                  <a:lnTo>
                    <a:pt x="314" y="186"/>
                  </a:lnTo>
                  <a:lnTo>
                    <a:pt x="314" y="190"/>
                  </a:lnTo>
                  <a:lnTo>
                    <a:pt x="310" y="192"/>
                  </a:lnTo>
                  <a:lnTo>
                    <a:pt x="304" y="194"/>
                  </a:lnTo>
                  <a:lnTo>
                    <a:pt x="298" y="194"/>
                  </a:lnTo>
                  <a:lnTo>
                    <a:pt x="284" y="192"/>
                  </a:lnTo>
                  <a:lnTo>
                    <a:pt x="266" y="186"/>
                  </a:lnTo>
                  <a:lnTo>
                    <a:pt x="266" y="186"/>
                  </a:lnTo>
                  <a:lnTo>
                    <a:pt x="260" y="184"/>
                  </a:lnTo>
                  <a:lnTo>
                    <a:pt x="254" y="180"/>
                  </a:lnTo>
                  <a:lnTo>
                    <a:pt x="252" y="176"/>
                  </a:lnTo>
                  <a:lnTo>
                    <a:pt x="250" y="172"/>
                  </a:lnTo>
                  <a:lnTo>
                    <a:pt x="252" y="160"/>
                  </a:lnTo>
                  <a:lnTo>
                    <a:pt x="254" y="142"/>
                  </a:lnTo>
                  <a:lnTo>
                    <a:pt x="254" y="142"/>
                  </a:lnTo>
                  <a:lnTo>
                    <a:pt x="256" y="134"/>
                  </a:lnTo>
                  <a:lnTo>
                    <a:pt x="254" y="128"/>
                  </a:lnTo>
                  <a:lnTo>
                    <a:pt x="250" y="124"/>
                  </a:lnTo>
                  <a:lnTo>
                    <a:pt x="246" y="124"/>
                  </a:lnTo>
                  <a:lnTo>
                    <a:pt x="240" y="124"/>
                  </a:lnTo>
                  <a:lnTo>
                    <a:pt x="236" y="126"/>
                  </a:lnTo>
                  <a:lnTo>
                    <a:pt x="228" y="130"/>
                  </a:lnTo>
                  <a:lnTo>
                    <a:pt x="228" y="130"/>
                  </a:lnTo>
                  <a:lnTo>
                    <a:pt x="222" y="136"/>
                  </a:lnTo>
                  <a:lnTo>
                    <a:pt x="218" y="142"/>
                  </a:lnTo>
                  <a:lnTo>
                    <a:pt x="216" y="150"/>
                  </a:lnTo>
                  <a:lnTo>
                    <a:pt x="214" y="160"/>
                  </a:lnTo>
                  <a:lnTo>
                    <a:pt x="214" y="160"/>
                  </a:lnTo>
                  <a:lnTo>
                    <a:pt x="214" y="166"/>
                  </a:lnTo>
                  <a:lnTo>
                    <a:pt x="212" y="168"/>
                  </a:lnTo>
                  <a:lnTo>
                    <a:pt x="208" y="170"/>
                  </a:lnTo>
                  <a:lnTo>
                    <a:pt x="202" y="170"/>
                  </a:lnTo>
                  <a:lnTo>
                    <a:pt x="190" y="168"/>
                  </a:lnTo>
                  <a:lnTo>
                    <a:pt x="180" y="160"/>
                  </a:lnTo>
                  <a:lnTo>
                    <a:pt x="180" y="160"/>
                  </a:lnTo>
                  <a:lnTo>
                    <a:pt x="176" y="158"/>
                  </a:lnTo>
                  <a:lnTo>
                    <a:pt x="170" y="158"/>
                  </a:lnTo>
                  <a:lnTo>
                    <a:pt x="164" y="162"/>
                  </a:lnTo>
                  <a:lnTo>
                    <a:pt x="160" y="166"/>
                  </a:lnTo>
                  <a:lnTo>
                    <a:pt x="150" y="180"/>
                  </a:lnTo>
                  <a:lnTo>
                    <a:pt x="140" y="190"/>
                  </a:lnTo>
                  <a:lnTo>
                    <a:pt x="140" y="190"/>
                  </a:lnTo>
                  <a:lnTo>
                    <a:pt x="136" y="196"/>
                  </a:lnTo>
                  <a:lnTo>
                    <a:pt x="136" y="200"/>
                  </a:lnTo>
                  <a:lnTo>
                    <a:pt x="140" y="206"/>
                  </a:lnTo>
                  <a:lnTo>
                    <a:pt x="144" y="212"/>
                  </a:lnTo>
                  <a:lnTo>
                    <a:pt x="154" y="226"/>
                  </a:lnTo>
                  <a:lnTo>
                    <a:pt x="164" y="238"/>
                  </a:lnTo>
                  <a:lnTo>
                    <a:pt x="164" y="238"/>
                  </a:lnTo>
                  <a:lnTo>
                    <a:pt x="170" y="250"/>
                  </a:lnTo>
                  <a:lnTo>
                    <a:pt x="176" y="260"/>
                  </a:lnTo>
                  <a:lnTo>
                    <a:pt x="180" y="262"/>
                  </a:lnTo>
                  <a:lnTo>
                    <a:pt x="184" y="262"/>
                  </a:lnTo>
                  <a:lnTo>
                    <a:pt x="190" y="260"/>
                  </a:lnTo>
                  <a:lnTo>
                    <a:pt x="196" y="254"/>
                  </a:lnTo>
                  <a:lnTo>
                    <a:pt x="196" y="254"/>
                  </a:lnTo>
                  <a:lnTo>
                    <a:pt x="208" y="240"/>
                  </a:lnTo>
                  <a:lnTo>
                    <a:pt x="214" y="226"/>
                  </a:lnTo>
                  <a:lnTo>
                    <a:pt x="220" y="210"/>
                  </a:lnTo>
                  <a:lnTo>
                    <a:pt x="226" y="190"/>
                  </a:lnTo>
                  <a:lnTo>
                    <a:pt x="226" y="190"/>
                  </a:lnTo>
                  <a:lnTo>
                    <a:pt x="230" y="182"/>
                  </a:lnTo>
                  <a:lnTo>
                    <a:pt x="234" y="180"/>
                  </a:lnTo>
                  <a:lnTo>
                    <a:pt x="238" y="182"/>
                  </a:lnTo>
                  <a:lnTo>
                    <a:pt x="242" y="186"/>
                  </a:lnTo>
                  <a:lnTo>
                    <a:pt x="250" y="202"/>
                  </a:lnTo>
                  <a:lnTo>
                    <a:pt x="260" y="218"/>
                  </a:lnTo>
                  <a:lnTo>
                    <a:pt x="260" y="218"/>
                  </a:lnTo>
                  <a:lnTo>
                    <a:pt x="266" y="222"/>
                  </a:lnTo>
                  <a:lnTo>
                    <a:pt x="270" y="224"/>
                  </a:lnTo>
                  <a:lnTo>
                    <a:pt x="280" y="224"/>
                  </a:lnTo>
                  <a:lnTo>
                    <a:pt x="280" y="224"/>
                  </a:lnTo>
                  <a:lnTo>
                    <a:pt x="286" y="224"/>
                  </a:lnTo>
                  <a:lnTo>
                    <a:pt x="292" y="226"/>
                  </a:lnTo>
                  <a:lnTo>
                    <a:pt x="296" y="230"/>
                  </a:lnTo>
                  <a:lnTo>
                    <a:pt x="300" y="240"/>
                  </a:lnTo>
                  <a:lnTo>
                    <a:pt x="300" y="240"/>
                  </a:lnTo>
                  <a:lnTo>
                    <a:pt x="302" y="250"/>
                  </a:lnTo>
                  <a:lnTo>
                    <a:pt x="304" y="258"/>
                  </a:lnTo>
                  <a:lnTo>
                    <a:pt x="310" y="270"/>
                  </a:lnTo>
                  <a:lnTo>
                    <a:pt x="316" y="280"/>
                  </a:lnTo>
                  <a:lnTo>
                    <a:pt x="320" y="286"/>
                  </a:lnTo>
                  <a:lnTo>
                    <a:pt x="322" y="296"/>
                  </a:lnTo>
                  <a:lnTo>
                    <a:pt x="322" y="296"/>
                  </a:lnTo>
                  <a:lnTo>
                    <a:pt x="328" y="328"/>
                  </a:lnTo>
                  <a:lnTo>
                    <a:pt x="328" y="338"/>
                  </a:lnTo>
                  <a:lnTo>
                    <a:pt x="326" y="342"/>
                  </a:lnTo>
                  <a:lnTo>
                    <a:pt x="326" y="342"/>
                  </a:lnTo>
                  <a:lnTo>
                    <a:pt x="322" y="344"/>
                  </a:lnTo>
                  <a:lnTo>
                    <a:pt x="318" y="344"/>
                  </a:lnTo>
                  <a:lnTo>
                    <a:pt x="308" y="342"/>
                  </a:lnTo>
                  <a:lnTo>
                    <a:pt x="304" y="340"/>
                  </a:lnTo>
                  <a:lnTo>
                    <a:pt x="298" y="336"/>
                  </a:lnTo>
                  <a:lnTo>
                    <a:pt x="294" y="330"/>
                  </a:lnTo>
                  <a:lnTo>
                    <a:pt x="290" y="324"/>
                  </a:lnTo>
                  <a:lnTo>
                    <a:pt x="290" y="324"/>
                  </a:lnTo>
                  <a:lnTo>
                    <a:pt x="286" y="318"/>
                  </a:lnTo>
                  <a:lnTo>
                    <a:pt x="282" y="316"/>
                  </a:lnTo>
                  <a:lnTo>
                    <a:pt x="274" y="316"/>
                  </a:lnTo>
                  <a:lnTo>
                    <a:pt x="266" y="318"/>
                  </a:lnTo>
                  <a:lnTo>
                    <a:pt x="258" y="322"/>
                  </a:lnTo>
                  <a:lnTo>
                    <a:pt x="252" y="326"/>
                  </a:lnTo>
                  <a:lnTo>
                    <a:pt x="246" y="332"/>
                  </a:lnTo>
                  <a:lnTo>
                    <a:pt x="244" y="340"/>
                  </a:lnTo>
                  <a:lnTo>
                    <a:pt x="244" y="340"/>
                  </a:lnTo>
                  <a:lnTo>
                    <a:pt x="246" y="344"/>
                  </a:lnTo>
                  <a:lnTo>
                    <a:pt x="250" y="348"/>
                  </a:lnTo>
                  <a:lnTo>
                    <a:pt x="256" y="350"/>
                  </a:lnTo>
                  <a:lnTo>
                    <a:pt x="262" y="350"/>
                  </a:lnTo>
                  <a:lnTo>
                    <a:pt x="274" y="352"/>
                  </a:lnTo>
                  <a:lnTo>
                    <a:pt x="278" y="354"/>
                  </a:lnTo>
                  <a:lnTo>
                    <a:pt x="278" y="358"/>
                  </a:lnTo>
                  <a:lnTo>
                    <a:pt x="278" y="358"/>
                  </a:lnTo>
                  <a:lnTo>
                    <a:pt x="274" y="362"/>
                  </a:lnTo>
                  <a:lnTo>
                    <a:pt x="268" y="366"/>
                  </a:lnTo>
                  <a:lnTo>
                    <a:pt x="262" y="366"/>
                  </a:lnTo>
                  <a:lnTo>
                    <a:pt x="254" y="366"/>
                  </a:lnTo>
                  <a:lnTo>
                    <a:pt x="234" y="362"/>
                  </a:lnTo>
                  <a:lnTo>
                    <a:pt x="212" y="360"/>
                  </a:lnTo>
                  <a:lnTo>
                    <a:pt x="212" y="360"/>
                  </a:lnTo>
                  <a:lnTo>
                    <a:pt x="202" y="360"/>
                  </a:lnTo>
                  <a:lnTo>
                    <a:pt x="196" y="362"/>
                  </a:lnTo>
                  <a:lnTo>
                    <a:pt x="190" y="368"/>
                  </a:lnTo>
                  <a:lnTo>
                    <a:pt x="186" y="374"/>
                  </a:lnTo>
                  <a:lnTo>
                    <a:pt x="182" y="388"/>
                  </a:lnTo>
                  <a:lnTo>
                    <a:pt x="176" y="408"/>
                  </a:lnTo>
                  <a:lnTo>
                    <a:pt x="176" y="408"/>
                  </a:lnTo>
                  <a:lnTo>
                    <a:pt x="170" y="416"/>
                  </a:lnTo>
                  <a:lnTo>
                    <a:pt x="164" y="422"/>
                  </a:lnTo>
                  <a:lnTo>
                    <a:pt x="156" y="426"/>
                  </a:lnTo>
                  <a:lnTo>
                    <a:pt x="146" y="428"/>
                  </a:lnTo>
                  <a:lnTo>
                    <a:pt x="130" y="434"/>
                  </a:lnTo>
                  <a:lnTo>
                    <a:pt x="122" y="438"/>
                  </a:lnTo>
                  <a:lnTo>
                    <a:pt x="116" y="444"/>
                  </a:lnTo>
                  <a:lnTo>
                    <a:pt x="116" y="444"/>
                  </a:lnTo>
                  <a:lnTo>
                    <a:pt x="112" y="450"/>
                  </a:lnTo>
                  <a:lnTo>
                    <a:pt x="110" y="458"/>
                  </a:lnTo>
                  <a:lnTo>
                    <a:pt x="108" y="472"/>
                  </a:lnTo>
                  <a:lnTo>
                    <a:pt x="106" y="476"/>
                  </a:lnTo>
                  <a:lnTo>
                    <a:pt x="106" y="480"/>
                  </a:lnTo>
                  <a:lnTo>
                    <a:pt x="102" y="480"/>
                  </a:lnTo>
                  <a:lnTo>
                    <a:pt x="98" y="476"/>
                  </a:lnTo>
                  <a:lnTo>
                    <a:pt x="98" y="476"/>
                  </a:lnTo>
                  <a:lnTo>
                    <a:pt x="88" y="464"/>
                  </a:lnTo>
                  <a:lnTo>
                    <a:pt x="78" y="454"/>
                  </a:lnTo>
                  <a:lnTo>
                    <a:pt x="70" y="446"/>
                  </a:lnTo>
                  <a:lnTo>
                    <a:pt x="64" y="444"/>
                  </a:lnTo>
                  <a:lnTo>
                    <a:pt x="60" y="442"/>
                  </a:lnTo>
                  <a:lnTo>
                    <a:pt x="60" y="442"/>
                  </a:lnTo>
                  <a:lnTo>
                    <a:pt x="44" y="444"/>
                  </a:lnTo>
                  <a:lnTo>
                    <a:pt x="26" y="448"/>
                  </a:lnTo>
                  <a:lnTo>
                    <a:pt x="18" y="452"/>
                  </a:lnTo>
                  <a:lnTo>
                    <a:pt x="10" y="456"/>
                  </a:lnTo>
                  <a:lnTo>
                    <a:pt x="4" y="464"/>
                  </a:lnTo>
                  <a:lnTo>
                    <a:pt x="0" y="472"/>
                  </a:lnTo>
                  <a:lnTo>
                    <a:pt x="0" y="472"/>
                  </a:lnTo>
                  <a:lnTo>
                    <a:pt x="0" y="480"/>
                  </a:lnTo>
                  <a:lnTo>
                    <a:pt x="2" y="488"/>
                  </a:lnTo>
                  <a:lnTo>
                    <a:pt x="6" y="494"/>
                  </a:lnTo>
                  <a:lnTo>
                    <a:pt x="12" y="498"/>
                  </a:lnTo>
                  <a:lnTo>
                    <a:pt x="20" y="500"/>
                  </a:lnTo>
                  <a:lnTo>
                    <a:pt x="28" y="502"/>
                  </a:lnTo>
                  <a:lnTo>
                    <a:pt x="50" y="500"/>
                  </a:lnTo>
                  <a:lnTo>
                    <a:pt x="50" y="500"/>
                  </a:lnTo>
                  <a:lnTo>
                    <a:pt x="60" y="500"/>
                  </a:lnTo>
                  <a:lnTo>
                    <a:pt x="64" y="502"/>
                  </a:lnTo>
                  <a:lnTo>
                    <a:pt x="64" y="506"/>
                  </a:lnTo>
                  <a:lnTo>
                    <a:pt x="62" y="510"/>
                  </a:lnTo>
                  <a:lnTo>
                    <a:pt x="54" y="520"/>
                  </a:lnTo>
                  <a:lnTo>
                    <a:pt x="46" y="528"/>
                  </a:lnTo>
                  <a:lnTo>
                    <a:pt x="46" y="528"/>
                  </a:lnTo>
                  <a:lnTo>
                    <a:pt x="46" y="532"/>
                  </a:lnTo>
                  <a:lnTo>
                    <a:pt x="48" y="532"/>
                  </a:lnTo>
                  <a:lnTo>
                    <a:pt x="54" y="536"/>
                  </a:lnTo>
                  <a:lnTo>
                    <a:pt x="62" y="540"/>
                  </a:lnTo>
                  <a:lnTo>
                    <a:pt x="66" y="544"/>
                  </a:lnTo>
                  <a:lnTo>
                    <a:pt x="68" y="548"/>
                  </a:lnTo>
                  <a:lnTo>
                    <a:pt x="68" y="548"/>
                  </a:lnTo>
                  <a:lnTo>
                    <a:pt x="72" y="562"/>
                  </a:lnTo>
                  <a:lnTo>
                    <a:pt x="78" y="574"/>
                  </a:lnTo>
                  <a:lnTo>
                    <a:pt x="86" y="586"/>
                  </a:lnTo>
                  <a:lnTo>
                    <a:pt x="96" y="596"/>
                  </a:lnTo>
                  <a:lnTo>
                    <a:pt x="96" y="596"/>
                  </a:lnTo>
                  <a:lnTo>
                    <a:pt x="100" y="602"/>
                  </a:lnTo>
                  <a:lnTo>
                    <a:pt x="106" y="602"/>
                  </a:lnTo>
                  <a:lnTo>
                    <a:pt x="112" y="602"/>
                  </a:lnTo>
                  <a:lnTo>
                    <a:pt x="118" y="600"/>
                  </a:lnTo>
                  <a:lnTo>
                    <a:pt x="118" y="600"/>
                  </a:lnTo>
                  <a:lnTo>
                    <a:pt x="132" y="596"/>
                  </a:lnTo>
                  <a:lnTo>
                    <a:pt x="140" y="598"/>
                  </a:lnTo>
                  <a:lnTo>
                    <a:pt x="150" y="600"/>
                  </a:lnTo>
                  <a:lnTo>
                    <a:pt x="150" y="600"/>
                  </a:lnTo>
                  <a:lnTo>
                    <a:pt x="170" y="608"/>
                  </a:lnTo>
                  <a:lnTo>
                    <a:pt x="190" y="618"/>
                  </a:lnTo>
                  <a:lnTo>
                    <a:pt x="208" y="630"/>
                  </a:lnTo>
                  <a:lnTo>
                    <a:pt x="226" y="642"/>
                  </a:lnTo>
                  <a:lnTo>
                    <a:pt x="226" y="642"/>
                  </a:lnTo>
                  <a:lnTo>
                    <a:pt x="236" y="646"/>
                  </a:lnTo>
                  <a:lnTo>
                    <a:pt x="242" y="652"/>
                  </a:lnTo>
                  <a:lnTo>
                    <a:pt x="248" y="658"/>
                  </a:lnTo>
                  <a:lnTo>
                    <a:pt x="252" y="666"/>
                  </a:lnTo>
                  <a:lnTo>
                    <a:pt x="256" y="680"/>
                  </a:lnTo>
                  <a:lnTo>
                    <a:pt x="256" y="694"/>
                  </a:lnTo>
                  <a:lnTo>
                    <a:pt x="256" y="694"/>
                  </a:lnTo>
                  <a:lnTo>
                    <a:pt x="256" y="700"/>
                  </a:lnTo>
                  <a:lnTo>
                    <a:pt x="258" y="704"/>
                  </a:lnTo>
                  <a:lnTo>
                    <a:pt x="262" y="706"/>
                  </a:lnTo>
                  <a:lnTo>
                    <a:pt x="268" y="710"/>
                  </a:lnTo>
                  <a:lnTo>
                    <a:pt x="284" y="716"/>
                  </a:lnTo>
                  <a:lnTo>
                    <a:pt x="296" y="722"/>
                  </a:lnTo>
                  <a:lnTo>
                    <a:pt x="308" y="732"/>
                  </a:lnTo>
                  <a:lnTo>
                    <a:pt x="308" y="732"/>
                  </a:lnTo>
                  <a:lnTo>
                    <a:pt x="318" y="742"/>
                  </a:lnTo>
                  <a:lnTo>
                    <a:pt x="324" y="752"/>
                  </a:lnTo>
                  <a:lnTo>
                    <a:pt x="326" y="760"/>
                  </a:lnTo>
                  <a:lnTo>
                    <a:pt x="326" y="770"/>
                  </a:lnTo>
                  <a:lnTo>
                    <a:pt x="322" y="780"/>
                  </a:lnTo>
                  <a:lnTo>
                    <a:pt x="318" y="786"/>
                  </a:lnTo>
                  <a:lnTo>
                    <a:pt x="310" y="800"/>
                  </a:lnTo>
                  <a:lnTo>
                    <a:pt x="310" y="800"/>
                  </a:lnTo>
                  <a:lnTo>
                    <a:pt x="304" y="812"/>
                  </a:lnTo>
                  <a:lnTo>
                    <a:pt x="300" y="830"/>
                  </a:lnTo>
                  <a:lnTo>
                    <a:pt x="292" y="850"/>
                  </a:lnTo>
                  <a:lnTo>
                    <a:pt x="288" y="862"/>
                  </a:lnTo>
                  <a:lnTo>
                    <a:pt x="284" y="870"/>
                  </a:lnTo>
                  <a:lnTo>
                    <a:pt x="284" y="870"/>
                  </a:lnTo>
                  <a:lnTo>
                    <a:pt x="276" y="880"/>
                  </a:lnTo>
                  <a:lnTo>
                    <a:pt x="268" y="886"/>
                  </a:lnTo>
                  <a:lnTo>
                    <a:pt x="248" y="896"/>
                  </a:lnTo>
                  <a:lnTo>
                    <a:pt x="226" y="906"/>
                  </a:lnTo>
                  <a:lnTo>
                    <a:pt x="218" y="912"/>
                  </a:lnTo>
                  <a:lnTo>
                    <a:pt x="210" y="918"/>
                  </a:lnTo>
                  <a:lnTo>
                    <a:pt x="210" y="918"/>
                  </a:lnTo>
                  <a:lnTo>
                    <a:pt x="178" y="950"/>
                  </a:lnTo>
                  <a:lnTo>
                    <a:pt x="162" y="964"/>
                  </a:lnTo>
                  <a:lnTo>
                    <a:pt x="154" y="968"/>
                  </a:lnTo>
                  <a:lnTo>
                    <a:pt x="146" y="972"/>
                  </a:lnTo>
                  <a:lnTo>
                    <a:pt x="146" y="972"/>
                  </a:lnTo>
                  <a:lnTo>
                    <a:pt x="138" y="976"/>
                  </a:lnTo>
                  <a:lnTo>
                    <a:pt x="130" y="982"/>
                  </a:lnTo>
                  <a:lnTo>
                    <a:pt x="124" y="994"/>
                  </a:lnTo>
                  <a:lnTo>
                    <a:pt x="116" y="1006"/>
                  </a:lnTo>
                  <a:lnTo>
                    <a:pt x="110" y="1018"/>
                  </a:lnTo>
                  <a:lnTo>
                    <a:pt x="106" y="1032"/>
                  </a:lnTo>
                  <a:lnTo>
                    <a:pt x="104" y="1044"/>
                  </a:lnTo>
                  <a:lnTo>
                    <a:pt x="104" y="1054"/>
                  </a:lnTo>
                  <a:lnTo>
                    <a:pt x="104" y="1054"/>
                  </a:lnTo>
                  <a:lnTo>
                    <a:pt x="106" y="1064"/>
                  </a:lnTo>
                  <a:lnTo>
                    <a:pt x="112" y="1074"/>
                  </a:lnTo>
                  <a:lnTo>
                    <a:pt x="112" y="1074"/>
                  </a:lnTo>
                  <a:lnTo>
                    <a:pt x="150" y="1094"/>
                  </a:lnTo>
                  <a:lnTo>
                    <a:pt x="192" y="1110"/>
                  </a:lnTo>
                  <a:lnTo>
                    <a:pt x="234" y="1124"/>
                  </a:lnTo>
                  <a:lnTo>
                    <a:pt x="280" y="1134"/>
                  </a:lnTo>
                  <a:lnTo>
                    <a:pt x="280" y="1134"/>
                  </a:lnTo>
                  <a:lnTo>
                    <a:pt x="314" y="1140"/>
                  </a:lnTo>
                  <a:lnTo>
                    <a:pt x="350" y="1142"/>
                  </a:lnTo>
                  <a:lnTo>
                    <a:pt x="384" y="1144"/>
                  </a:lnTo>
                  <a:lnTo>
                    <a:pt x="418" y="1142"/>
                  </a:lnTo>
                  <a:lnTo>
                    <a:pt x="452" y="1140"/>
                  </a:lnTo>
                  <a:lnTo>
                    <a:pt x="486" y="1134"/>
                  </a:lnTo>
                  <a:lnTo>
                    <a:pt x="518" y="1128"/>
                  </a:lnTo>
                  <a:lnTo>
                    <a:pt x="550" y="1120"/>
                  </a:lnTo>
                  <a:lnTo>
                    <a:pt x="582" y="1108"/>
                  </a:lnTo>
                  <a:lnTo>
                    <a:pt x="612" y="1096"/>
                  </a:lnTo>
                  <a:lnTo>
                    <a:pt x="642" y="1082"/>
                  </a:lnTo>
                  <a:lnTo>
                    <a:pt x="670" y="1066"/>
                  </a:lnTo>
                  <a:lnTo>
                    <a:pt x="700" y="1050"/>
                  </a:lnTo>
                  <a:lnTo>
                    <a:pt x="726" y="1030"/>
                  </a:lnTo>
                  <a:lnTo>
                    <a:pt x="752" y="1010"/>
                  </a:lnTo>
                  <a:lnTo>
                    <a:pt x="776" y="988"/>
                  </a:lnTo>
                  <a:lnTo>
                    <a:pt x="776" y="988"/>
                  </a:lnTo>
                  <a:lnTo>
                    <a:pt x="774" y="986"/>
                  </a:lnTo>
                  <a:lnTo>
                    <a:pt x="772" y="980"/>
                  </a:lnTo>
                  <a:lnTo>
                    <a:pt x="774" y="972"/>
                  </a:lnTo>
                  <a:lnTo>
                    <a:pt x="778" y="962"/>
                  </a:lnTo>
                  <a:lnTo>
                    <a:pt x="778" y="962"/>
                  </a:lnTo>
                  <a:lnTo>
                    <a:pt x="782" y="948"/>
                  </a:lnTo>
                  <a:lnTo>
                    <a:pt x="784" y="940"/>
                  </a:lnTo>
                  <a:lnTo>
                    <a:pt x="788" y="934"/>
                  </a:lnTo>
                  <a:lnTo>
                    <a:pt x="798" y="928"/>
                  </a:lnTo>
                  <a:lnTo>
                    <a:pt x="798" y="928"/>
                  </a:lnTo>
                  <a:lnTo>
                    <a:pt x="804" y="926"/>
                  </a:lnTo>
                  <a:lnTo>
                    <a:pt x="808" y="922"/>
                  </a:lnTo>
                  <a:lnTo>
                    <a:pt x="814" y="914"/>
                  </a:lnTo>
                  <a:lnTo>
                    <a:pt x="820" y="908"/>
                  </a:lnTo>
                  <a:lnTo>
                    <a:pt x="824" y="904"/>
                  </a:lnTo>
                  <a:lnTo>
                    <a:pt x="830" y="902"/>
                  </a:lnTo>
                  <a:lnTo>
                    <a:pt x="830" y="902"/>
                  </a:lnTo>
                  <a:lnTo>
                    <a:pt x="834" y="902"/>
                  </a:lnTo>
                  <a:lnTo>
                    <a:pt x="834" y="906"/>
                  </a:lnTo>
                  <a:lnTo>
                    <a:pt x="834" y="912"/>
                  </a:lnTo>
                  <a:lnTo>
                    <a:pt x="828" y="920"/>
                  </a:lnTo>
                  <a:lnTo>
                    <a:pt x="816" y="942"/>
                  </a:lnTo>
                  <a:lnTo>
                    <a:pt x="802" y="962"/>
                  </a:lnTo>
                  <a:lnTo>
                    <a:pt x="802" y="962"/>
                  </a:lnTo>
                  <a:lnTo>
                    <a:pt x="828" y="932"/>
                  </a:lnTo>
                  <a:lnTo>
                    <a:pt x="852" y="902"/>
                  </a:lnTo>
                  <a:lnTo>
                    <a:pt x="874" y="868"/>
                  </a:lnTo>
                  <a:lnTo>
                    <a:pt x="894" y="832"/>
                  </a:lnTo>
                  <a:lnTo>
                    <a:pt x="910" y="796"/>
                  </a:lnTo>
                  <a:lnTo>
                    <a:pt x="926" y="758"/>
                  </a:lnTo>
                  <a:lnTo>
                    <a:pt x="938" y="718"/>
                  </a:lnTo>
                  <a:lnTo>
                    <a:pt x="946" y="676"/>
                  </a:lnTo>
                  <a:lnTo>
                    <a:pt x="946" y="676"/>
                  </a:lnTo>
                  <a:lnTo>
                    <a:pt x="950" y="658"/>
                  </a:lnTo>
                  <a:lnTo>
                    <a:pt x="950" y="658"/>
                  </a:lnTo>
                  <a:lnTo>
                    <a:pt x="932" y="6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24"/>
            <p:cNvSpPr>
              <a:spLocks/>
            </p:cNvSpPr>
            <p:nvPr/>
          </p:nvSpPr>
          <p:spPr bwMode="auto">
            <a:xfrm>
              <a:off x="15374082" y="9564688"/>
              <a:ext cx="104775" cy="95250"/>
            </a:xfrm>
            <a:custGeom>
              <a:avLst/>
              <a:gdLst>
                <a:gd name="T0" fmla="*/ 64 w 66"/>
                <a:gd name="T1" fmla="*/ 58 h 60"/>
                <a:gd name="T2" fmla="*/ 64 w 66"/>
                <a:gd name="T3" fmla="*/ 58 h 60"/>
                <a:gd name="T4" fmla="*/ 60 w 66"/>
                <a:gd name="T5" fmla="*/ 60 h 60"/>
                <a:gd name="T6" fmla="*/ 54 w 66"/>
                <a:gd name="T7" fmla="*/ 60 h 60"/>
                <a:gd name="T8" fmla="*/ 40 w 66"/>
                <a:gd name="T9" fmla="*/ 58 h 60"/>
                <a:gd name="T10" fmla="*/ 14 w 66"/>
                <a:gd name="T11" fmla="*/ 50 h 60"/>
                <a:gd name="T12" fmla="*/ 14 w 66"/>
                <a:gd name="T13" fmla="*/ 50 h 60"/>
                <a:gd name="T14" fmla="*/ 12 w 66"/>
                <a:gd name="T15" fmla="*/ 48 h 60"/>
                <a:gd name="T16" fmla="*/ 10 w 66"/>
                <a:gd name="T17" fmla="*/ 44 h 60"/>
                <a:gd name="T18" fmla="*/ 12 w 66"/>
                <a:gd name="T19" fmla="*/ 36 h 60"/>
                <a:gd name="T20" fmla="*/ 14 w 66"/>
                <a:gd name="T21" fmla="*/ 30 h 60"/>
                <a:gd name="T22" fmla="*/ 14 w 66"/>
                <a:gd name="T23" fmla="*/ 26 h 60"/>
                <a:gd name="T24" fmla="*/ 12 w 66"/>
                <a:gd name="T25" fmla="*/ 24 h 60"/>
                <a:gd name="T26" fmla="*/ 12 w 66"/>
                <a:gd name="T27" fmla="*/ 24 h 60"/>
                <a:gd name="T28" fmla="*/ 4 w 66"/>
                <a:gd name="T29" fmla="*/ 20 h 60"/>
                <a:gd name="T30" fmla="*/ 0 w 66"/>
                <a:gd name="T31" fmla="*/ 16 h 60"/>
                <a:gd name="T32" fmla="*/ 2 w 66"/>
                <a:gd name="T33" fmla="*/ 10 h 60"/>
                <a:gd name="T34" fmla="*/ 8 w 66"/>
                <a:gd name="T35" fmla="*/ 2 h 60"/>
                <a:gd name="T36" fmla="*/ 8 w 66"/>
                <a:gd name="T37" fmla="*/ 2 h 60"/>
                <a:gd name="T38" fmla="*/ 12 w 66"/>
                <a:gd name="T39" fmla="*/ 0 h 60"/>
                <a:gd name="T40" fmla="*/ 16 w 66"/>
                <a:gd name="T41" fmla="*/ 0 h 60"/>
                <a:gd name="T42" fmla="*/ 20 w 66"/>
                <a:gd name="T43" fmla="*/ 4 h 60"/>
                <a:gd name="T44" fmla="*/ 24 w 66"/>
                <a:gd name="T45" fmla="*/ 10 h 60"/>
                <a:gd name="T46" fmla="*/ 32 w 66"/>
                <a:gd name="T47" fmla="*/ 24 h 60"/>
                <a:gd name="T48" fmla="*/ 40 w 66"/>
                <a:gd name="T49" fmla="*/ 36 h 60"/>
                <a:gd name="T50" fmla="*/ 40 w 66"/>
                <a:gd name="T51" fmla="*/ 36 h 60"/>
                <a:gd name="T52" fmla="*/ 50 w 66"/>
                <a:gd name="T53" fmla="*/ 44 h 60"/>
                <a:gd name="T54" fmla="*/ 60 w 66"/>
                <a:gd name="T55" fmla="*/ 50 h 60"/>
                <a:gd name="T56" fmla="*/ 66 w 66"/>
                <a:gd name="T57" fmla="*/ 54 h 60"/>
                <a:gd name="T58" fmla="*/ 66 w 66"/>
                <a:gd name="T59" fmla="*/ 56 h 60"/>
                <a:gd name="T60" fmla="*/ 64 w 66"/>
                <a:gd name="T61"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60">
                  <a:moveTo>
                    <a:pt x="64" y="58"/>
                  </a:moveTo>
                  <a:lnTo>
                    <a:pt x="64" y="58"/>
                  </a:lnTo>
                  <a:lnTo>
                    <a:pt x="60" y="60"/>
                  </a:lnTo>
                  <a:lnTo>
                    <a:pt x="54" y="60"/>
                  </a:lnTo>
                  <a:lnTo>
                    <a:pt x="40" y="58"/>
                  </a:lnTo>
                  <a:lnTo>
                    <a:pt x="14" y="50"/>
                  </a:lnTo>
                  <a:lnTo>
                    <a:pt x="14" y="50"/>
                  </a:lnTo>
                  <a:lnTo>
                    <a:pt x="12" y="48"/>
                  </a:lnTo>
                  <a:lnTo>
                    <a:pt x="10" y="44"/>
                  </a:lnTo>
                  <a:lnTo>
                    <a:pt x="12" y="36"/>
                  </a:lnTo>
                  <a:lnTo>
                    <a:pt x="14" y="30"/>
                  </a:lnTo>
                  <a:lnTo>
                    <a:pt x="14" y="26"/>
                  </a:lnTo>
                  <a:lnTo>
                    <a:pt x="12" y="24"/>
                  </a:lnTo>
                  <a:lnTo>
                    <a:pt x="12" y="24"/>
                  </a:lnTo>
                  <a:lnTo>
                    <a:pt x="4" y="20"/>
                  </a:lnTo>
                  <a:lnTo>
                    <a:pt x="0" y="16"/>
                  </a:lnTo>
                  <a:lnTo>
                    <a:pt x="2" y="10"/>
                  </a:lnTo>
                  <a:lnTo>
                    <a:pt x="8" y="2"/>
                  </a:lnTo>
                  <a:lnTo>
                    <a:pt x="8" y="2"/>
                  </a:lnTo>
                  <a:lnTo>
                    <a:pt x="12" y="0"/>
                  </a:lnTo>
                  <a:lnTo>
                    <a:pt x="16" y="0"/>
                  </a:lnTo>
                  <a:lnTo>
                    <a:pt x="20" y="4"/>
                  </a:lnTo>
                  <a:lnTo>
                    <a:pt x="24" y="10"/>
                  </a:lnTo>
                  <a:lnTo>
                    <a:pt x="32" y="24"/>
                  </a:lnTo>
                  <a:lnTo>
                    <a:pt x="40" y="36"/>
                  </a:lnTo>
                  <a:lnTo>
                    <a:pt x="40" y="36"/>
                  </a:lnTo>
                  <a:lnTo>
                    <a:pt x="50" y="44"/>
                  </a:lnTo>
                  <a:lnTo>
                    <a:pt x="60" y="50"/>
                  </a:lnTo>
                  <a:lnTo>
                    <a:pt x="66" y="54"/>
                  </a:lnTo>
                  <a:lnTo>
                    <a:pt x="66" y="56"/>
                  </a:lnTo>
                  <a:lnTo>
                    <a:pt x="64"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25"/>
            <p:cNvSpPr>
              <a:spLocks/>
            </p:cNvSpPr>
            <p:nvPr/>
          </p:nvSpPr>
          <p:spPr bwMode="auto">
            <a:xfrm>
              <a:off x="16072582" y="9120188"/>
              <a:ext cx="101600" cy="53975"/>
            </a:xfrm>
            <a:custGeom>
              <a:avLst/>
              <a:gdLst>
                <a:gd name="T0" fmla="*/ 14 w 64"/>
                <a:gd name="T1" fmla="*/ 30 h 34"/>
                <a:gd name="T2" fmla="*/ 14 w 64"/>
                <a:gd name="T3" fmla="*/ 30 h 34"/>
                <a:gd name="T4" fmla="*/ 8 w 64"/>
                <a:gd name="T5" fmla="*/ 28 h 34"/>
                <a:gd name="T6" fmla="*/ 4 w 64"/>
                <a:gd name="T7" fmla="*/ 24 h 34"/>
                <a:gd name="T8" fmla="*/ 2 w 64"/>
                <a:gd name="T9" fmla="*/ 18 h 34"/>
                <a:gd name="T10" fmla="*/ 0 w 64"/>
                <a:gd name="T11" fmla="*/ 12 h 34"/>
                <a:gd name="T12" fmla="*/ 2 w 64"/>
                <a:gd name="T13" fmla="*/ 8 h 34"/>
                <a:gd name="T14" fmla="*/ 4 w 64"/>
                <a:gd name="T15" fmla="*/ 4 h 34"/>
                <a:gd name="T16" fmla="*/ 8 w 64"/>
                <a:gd name="T17" fmla="*/ 2 h 34"/>
                <a:gd name="T18" fmla="*/ 10 w 64"/>
                <a:gd name="T19" fmla="*/ 0 h 34"/>
                <a:gd name="T20" fmla="*/ 10 w 64"/>
                <a:gd name="T21" fmla="*/ 0 h 34"/>
                <a:gd name="T22" fmla="*/ 26 w 64"/>
                <a:gd name="T23" fmla="*/ 2 h 34"/>
                <a:gd name="T24" fmla="*/ 40 w 64"/>
                <a:gd name="T25" fmla="*/ 6 h 34"/>
                <a:gd name="T26" fmla="*/ 52 w 64"/>
                <a:gd name="T27" fmla="*/ 12 h 34"/>
                <a:gd name="T28" fmla="*/ 62 w 64"/>
                <a:gd name="T29" fmla="*/ 22 h 34"/>
                <a:gd name="T30" fmla="*/ 62 w 64"/>
                <a:gd name="T31" fmla="*/ 22 h 34"/>
                <a:gd name="T32" fmla="*/ 64 w 64"/>
                <a:gd name="T33" fmla="*/ 26 h 34"/>
                <a:gd name="T34" fmla="*/ 62 w 64"/>
                <a:gd name="T35" fmla="*/ 30 h 34"/>
                <a:gd name="T36" fmla="*/ 56 w 64"/>
                <a:gd name="T37" fmla="*/ 34 h 34"/>
                <a:gd name="T38" fmla="*/ 50 w 64"/>
                <a:gd name="T39" fmla="*/ 34 h 34"/>
                <a:gd name="T40" fmla="*/ 32 w 64"/>
                <a:gd name="T41" fmla="*/ 34 h 34"/>
                <a:gd name="T42" fmla="*/ 14 w 64"/>
                <a:gd name="T4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34">
                  <a:moveTo>
                    <a:pt x="14" y="30"/>
                  </a:moveTo>
                  <a:lnTo>
                    <a:pt x="14" y="30"/>
                  </a:lnTo>
                  <a:lnTo>
                    <a:pt x="8" y="28"/>
                  </a:lnTo>
                  <a:lnTo>
                    <a:pt x="4" y="24"/>
                  </a:lnTo>
                  <a:lnTo>
                    <a:pt x="2" y="18"/>
                  </a:lnTo>
                  <a:lnTo>
                    <a:pt x="0" y="12"/>
                  </a:lnTo>
                  <a:lnTo>
                    <a:pt x="2" y="8"/>
                  </a:lnTo>
                  <a:lnTo>
                    <a:pt x="4" y="4"/>
                  </a:lnTo>
                  <a:lnTo>
                    <a:pt x="8" y="2"/>
                  </a:lnTo>
                  <a:lnTo>
                    <a:pt x="10" y="0"/>
                  </a:lnTo>
                  <a:lnTo>
                    <a:pt x="10" y="0"/>
                  </a:lnTo>
                  <a:lnTo>
                    <a:pt x="26" y="2"/>
                  </a:lnTo>
                  <a:lnTo>
                    <a:pt x="40" y="6"/>
                  </a:lnTo>
                  <a:lnTo>
                    <a:pt x="52" y="12"/>
                  </a:lnTo>
                  <a:lnTo>
                    <a:pt x="62" y="22"/>
                  </a:lnTo>
                  <a:lnTo>
                    <a:pt x="62" y="22"/>
                  </a:lnTo>
                  <a:lnTo>
                    <a:pt x="64" y="26"/>
                  </a:lnTo>
                  <a:lnTo>
                    <a:pt x="62" y="30"/>
                  </a:lnTo>
                  <a:lnTo>
                    <a:pt x="56" y="34"/>
                  </a:lnTo>
                  <a:lnTo>
                    <a:pt x="50" y="34"/>
                  </a:lnTo>
                  <a:lnTo>
                    <a:pt x="32" y="34"/>
                  </a:lnTo>
                  <a:lnTo>
                    <a:pt x="14"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26"/>
            <p:cNvSpPr>
              <a:spLocks/>
            </p:cNvSpPr>
            <p:nvPr/>
          </p:nvSpPr>
          <p:spPr bwMode="auto">
            <a:xfrm>
              <a:off x="16132907" y="9269413"/>
              <a:ext cx="120650" cy="104775"/>
            </a:xfrm>
            <a:custGeom>
              <a:avLst/>
              <a:gdLst>
                <a:gd name="T0" fmla="*/ 74 w 76"/>
                <a:gd name="T1" fmla="*/ 54 h 66"/>
                <a:gd name="T2" fmla="*/ 74 w 76"/>
                <a:gd name="T3" fmla="*/ 54 h 66"/>
                <a:gd name="T4" fmla="*/ 72 w 76"/>
                <a:gd name="T5" fmla="*/ 58 h 66"/>
                <a:gd name="T6" fmla="*/ 68 w 76"/>
                <a:gd name="T7" fmla="*/ 62 h 66"/>
                <a:gd name="T8" fmla="*/ 64 w 76"/>
                <a:gd name="T9" fmla="*/ 64 h 66"/>
                <a:gd name="T10" fmla="*/ 60 w 76"/>
                <a:gd name="T11" fmla="*/ 66 h 66"/>
                <a:gd name="T12" fmla="*/ 48 w 76"/>
                <a:gd name="T13" fmla="*/ 64 h 66"/>
                <a:gd name="T14" fmla="*/ 38 w 76"/>
                <a:gd name="T15" fmla="*/ 58 h 66"/>
                <a:gd name="T16" fmla="*/ 38 w 76"/>
                <a:gd name="T17" fmla="*/ 58 h 66"/>
                <a:gd name="T18" fmla="*/ 32 w 76"/>
                <a:gd name="T19" fmla="*/ 56 h 66"/>
                <a:gd name="T20" fmla="*/ 28 w 76"/>
                <a:gd name="T21" fmla="*/ 54 h 66"/>
                <a:gd name="T22" fmla="*/ 22 w 76"/>
                <a:gd name="T23" fmla="*/ 58 h 66"/>
                <a:gd name="T24" fmla="*/ 22 w 76"/>
                <a:gd name="T25" fmla="*/ 58 h 66"/>
                <a:gd name="T26" fmla="*/ 16 w 76"/>
                <a:gd name="T27" fmla="*/ 60 h 66"/>
                <a:gd name="T28" fmla="*/ 6 w 76"/>
                <a:gd name="T29" fmla="*/ 58 h 66"/>
                <a:gd name="T30" fmla="*/ 6 w 76"/>
                <a:gd name="T31" fmla="*/ 58 h 66"/>
                <a:gd name="T32" fmla="*/ 2 w 76"/>
                <a:gd name="T33" fmla="*/ 56 h 66"/>
                <a:gd name="T34" fmla="*/ 0 w 76"/>
                <a:gd name="T35" fmla="*/ 52 h 66"/>
                <a:gd name="T36" fmla="*/ 0 w 76"/>
                <a:gd name="T37" fmla="*/ 48 h 66"/>
                <a:gd name="T38" fmla="*/ 4 w 76"/>
                <a:gd name="T39" fmla="*/ 44 h 66"/>
                <a:gd name="T40" fmla="*/ 14 w 76"/>
                <a:gd name="T41" fmla="*/ 36 h 66"/>
                <a:gd name="T42" fmla="*/ 26 w 76"/>
                <a:gd name="T43" fmla="*/ 30 h 66"/>
                <a:gd name="T44" fmla="*/ 26 w 76"/>
                <a:gd name="T45" fmla="*/ 30 h 66"/>
                <a:gd name="T46" fmla="*/ 30 w 76"/>
                <a:gd name="T47" fmla="*/ 28 h 66"/>
                <a:gd name="T48" fmla="*/ 34 w 76"/>
                <a:gd name="T49" fmla="*/ 28 h 66"/>
                <a:gd name="T50" fmla="*/ 40 w 76"/>
                <a:gd name="T51" fmla="*/ 30 h 66"/>
                <a:gd name="T52" fmla="*/ 40 w 76"/>
                <a:gd name="T53" fmla="*/ 30 h 66"/>
                <a:gd name="T54" fmla="*/ 44 w 76"/>
                <a:gd name="T55" fmla="*/ 34 h 66"/>
                <a:gd name="T56" fmla="*/ 44 w 76"/>
                <a:gd name="T57" fmla="*/ 30 h 66"/>
                <a:gd name="T58" fmla="*/ 44 w 76"/>
                <a:gd name="T59" fmla="*/ 30 h 66"/>
                <a:gd name="T60" fmla="*/ 44 w 76"/>
                <a:gd name="T61" fmla="*/ 26 h 66"/>
                <a:gd name="T62" fmla="*/ 44 w 76"/>
                <a:gd name="T63" fmla="*/ 20 h 66"/>
                <a:gd name="T64" fmla="*/ 48 w 76"/>
                <a:gd name="T65" fmla="*/ 12 h 66"/>
                <a:gd name="T66" fmla="*/ 56 w 76"/>
                <a:gd name="T67" fmla="*/ 4 h 66"/>
                <a:gd name="T68" fmla="*/ 60 w 76"/>
                <a:gd name="T69" fmla="*/ 0 h 66"/>
                <a:gd name="T70" fmla="*/ 64 w 76"/>
                <a:gd name="T71" fmla="*/ 0 h 66"/>
                <a:gd name="T72" fmla="*/ 64 w 76"/>
                <a:gd name="T73" fmla="*/ 0 h 66"/>
                <a:gd name="T74" fmla="*/ 68 w 76"/>
                <a:gd name="T75" fmla="*/ 0 h 66"/>
                <a:gd name="T76" fmla="*/ 72 w 76"/>
                <a:gd name="T77" fmla="*/ 6 h 66"/>
                <a:gd name="T78" fmla="*/ 74 w 76"/>
                <a:gd name="T79" fmla="*/ 12 h 66"/>
                <a:gd name="T80" fmla="*/ 76 w 76"/>
                <a:gd name="T81" fmla="*/ 20 h 66"/>
                <a:gd name="T82" fmla="*/ 76 w 76"/>
                <a:gd name="T83" fmla="*/ 38 h 66"/>
                <a:gd name="T84" fmla="*/ 74 w 76"/>
                <a:gd name="T85"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 h="66">
                  <a:moveTo>
                    <a:pt x="74" y="54"/>
                  </a:moveTo>
                  <a:lnTo>
                    <a:pt x="74" y="54"/>
                  </a:lnTo>
                  <a:lnTo>
                    <a:pt x="72" y="58"/>
                  </a:lnTo>
                  <a:lnTo>
                    <a:pt x="68" y="62"/>
                  </a:lnTo>
                  <a:lnTo>
                    <a:pt x="64" y="64"/>
                  </a:lnTo>
                  <a:lnTo>
                    <a:pt x="60" y="66"/>
                  </a:lnTo>
                  <a:lnTo>
                    <a:pt x="48" y="64"/>
                  </a:lnTo>
                  <a:lnTo>
                    <a:pt x="38" y="58"/>
                  </a:lnTo>
                  <a:lnTo>
                    <a:pt x="38" y="58"/>
                  </a:lnTo>
                  <a:lnTo>
                    <a:pt x="32" y="56"/>
                  </a:lnTo>
                  <a:lnTo>
                    <a:pt x="28" y="54"/>
                  </a:lnTo>
                  <a:lnTo>
                    <a:pt x="22" y="58"/>
                  </a:lnTo>
                  <a:lnTo>
                    <a:pt x="22" y="58"/>
                  </a:lnTo>
                  <a:lnTo>
                    <a:pt x="16" y="60"/>
                  </a:lnTo>
                  <a:lnTo>
                    <a:pt x="6" y="58"/>
                  </a:lnTo>
                  <a:lnTo>
                    <a:pt x="6" y="58"/>
                  </a:lnTo>
                  <a:lnTo>
                    <a:pt x="2" y="56"/>
                  </a:lnTo>
                  <a:lnTo>
                    <a:pt x="0" y="52"/>
                  </a:lnTo>
                  <a:lnTo>
                    <a:pt x="0" y="48"/>
                  </a:lnTo>
                  <a:lnTo>
                    <a:pt x="4" y="44"/>
                  </a:lnTo>
                  <a:lnTo>
                    <a:pt x="14" y="36"/>
                  </a:lnTo>
                  <a:lnTo>
                    <a:pt x="26" y="30"/>
                  </a:lnTo>
                  <a:lnTo>
                    <a:pt x="26" y="30"/>
                  </a:lnTo>
                  <a:lnTo>
                    <a:pt x="30" y="28"/>
                  </a:lnTo>
                  <a:lnTo>
                    <a:pt x="34" y="28"/>
                  </a:lnTo>
                  <a:lnTo>
                    <a:pt x="40" y="30"/>
                  </a:lnTo>
                  <a:lnTo>
                    <a:pt x="40" y="30"/>
                  </a:lnTo>
                  <a:lnTo>
                    <a:pt x="44" y="34"/>
                  </a:lnTo>
                  <a:lnTo>
                    <a:pt x="44" y="30"/>
                  </a:lnTo>
                  <a:lnTo>
                    <a:pt x="44" y="30"/>
                  </a:lnTo>
                  <a:lnTo>
                    <a:pt x="44" y="26"/>
                  </a:lnTo>
                  <a:lnTo>
                    <a:pt x="44" y="20"/>
                  </a:lnTo>
                  <a:lnTo>
                    <a:pt x="48" y="12"/>
                  </a:lnTo>
                  <a:lnTo>
                    <a:pt x="56" y="4"/>
                  </a:lnTo>
                  <a:lnTo>
                    <a:pt x="60" y="0"/>
                  </a:lnTo>
                  <a:lnTo>
                    <a:pt x="64" y="0"/>
                  </a:lnTo>
                  <a:lnTo>
                    <a:pt x="64" y="0"/>
                  </a:lnTo>
                  <a:lnTo>
                    <a:pt x="68" y="0"/>
                  </a:lnTo>
                  <a:lnTo>
                    <a:pt x="72" y="6"/>
                  </a:lnTo>
                  <a:lnTo>
                    <a:pt x="74" y="12"/>
                  </a:lnTo>
                  <a:lnTo>
                    <a:pt x="76" y="20"/>
                  </a:lnTo>
                  <a:lnTo>
                    <a:pt x="76" y="38"/>
                  </a:lnTo>
                  <a:lnTo>
                    <a:pt x="7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27"/>
            <p:cNvSpPr>
              <a:spLocks/>
            </p:cNvSpPr>
            <p:nvPr/>
          </p:nvSpPr>
          <p:spPr bwMode="auto">
            <a:xfrm>
              <a:off x="15748732" y="8818563"/>
              <a:ext cx="479425" cy="355600"/>
            </a:xfrm>
            <a:custGeom>
              <a:avLst/>
              <a:gdLst>
                <a:gd name="T0" fmla="*/ 48 w 302"/>
                <a:gd name="T1" fmla="*/ 180 h 224"/>
                <a:gd name="T2" fmla="*/ 44 w 302"/>
                <a:gd name="T3" fmla="*/ 156 h 224"/>
                <a:gd name="T4" fmla="*/ 48 w 302"/>
                <a:gd name="T5" fmla="*/ 120 h 224"/>
                <a:gd name="T6" fmla="*/ 50 w 302"/>
                <a:gd name="T7" fmla="*/ 108 h 224"/>
                <a:gd name="T8" fmla="*/ 56 w 302"/>
                <a:gd name="T9" fmla="*/ 70 h 224"/>
                <a:gd name="T10" fmla="*/ 54 w 302"/>
                <a:gd name="T11" fmla="*/ 56 h 224"/>
                <a:gd name="T12" fmla="*/ 48 w 302"/>
                <a:gd name="T13" fmla="*/ 50 h 224"/>
                <a:gd name="T14" fmla="*/ 36 w 302"/>
                <a:gd name="T15" fmla="*/ 46 h 224"/>
                <a:gd name="T16" fmla="*/ 28 w 302"/>
                <a:gd name="T17" fmla="*/ 46 h 224"/>
                <a:gd name="T18" fmla="*/ 8 w 302"/>
                <a:gd name="T19" fmla="*/ 44 h 224"/>
                <a:gd name="T20" fmla="*/ 2 w 302"/>
                <a:gd name="T21" fmla="*/ 42 h 224"/>
                <a:gd name="T22" fmla="*/ 4 w 302"/>
                <a:gd name="T23" fmla="*/ 34 h 224"/>
                <a:gd name="T24" fmla="*/ 24 w 302"/>
                <a:gd name="T25" fmla="*/ 20 h 224"/>
                <a:gd name="T26" fmla="*/ 42 w 302"/>
                <a:gd name="T27" fmla="*/ 10 h 224"/>
                <a:gd name="T28" fmla="*/ 58 w 302"/>
                <a:gd name="T29" fmla="*/ 2 h 224"/>
                <a:gd name="T30" fmla="*/ 100 w 302"/>
                <a:gd name="T31" fmla="*/ 0 h 224"/>
                <a:gd name="T32" fmla="*/ 166 w 302"/>
                <a:gd name="T33" fmla="*/ 12 h 224"/>
                <a:gd name="T34" fmla="*/ 204 w 302"/>
                <a:gd name="T35" fmla="*/ 18 h 224"/>
                <a:gd name="T36" fmla="*/ 234 w 302"/>
                <a:gd name="T37" fmla="*/ 22 h 224"/>
                <a:gd name="T38" fmla="*/ 282 w 302"/>
                <a:gd name="T39" fmla="*/ 38 h 224"/>
                <a:gd name="T40" fmla="*/ 298 w 302"/>
                <a:gd name="T41" fmla="*/ 46 h 224"/>
                <a:gd name="T42" fmla="*/ 302 w 302"/>
                <a:gd name="T43" fmla="*/ 54 h 224"/>
                <a:gd name="T44" fmla="*/ 290 w 302"/>
                <a:gd name="T45" fmla="*/ 56 h 224"/>
                <a:gd name="T46" fmla="*/ 268 w 302"/>
                <a:gd name="T47" fmla="*/ 64 h 224"/>
                <a:gd name="T48" fmla="*/ 264 w 302"/>
                <a:gd name="T49" fmla="*/ 68 h 224"/>
                <a:gd name="T50" fmla="*/ 248 w 302"/>
                <a:gd name="T51" fmla="*/ 102 h 224"/>
                <a:gd name="T52" fmla="*/ 238 w 302"/>
                <a:gd name="T53" fmla="*/ 110 h 224"/>
                <a:gd name="T54" fmla="*/ 232 w 302"/>
                <a:gd name="T55" fmla="*/ 112 h 224"/>
                <a:gd name="T56" fmla="*/ 224 w 302"/>
                <a:gd name="T57" fmla="*/ 126 h 224"/>
                <a:gd name="T58" fmla="*/ 218 w 302"/>
                <a:gd name="T59" fmla="*/ 144 h 224"/>
                <a:gd name="T60" fmla="*/ 214 w 302"/>
                <a:gd name="T61" fmla="*/ 150 h 224"/>
                <a:gd name="T62" fmla="*/ 190 w 302"/>
                <a:gd name="T63" fmla="*/ 164 h 224"/>
                <a:gd name="T64" fmla="*/ 162 w 302"/>
                <a:gd name="T65" fmla="*/ 168 h 224"/>
                <a:gd name="T66" fmla="*/ 152 w 302"/>
                <a:gd name="T67" fmla="*/ 168 h 224"/>
                <a:gd name="T68" fmla="*/ 118 w 302"/>
                <a:gd name="T69" fmla="*/ 186 h 224"/>
                <a:gd name="T70" fmla="*/ 76 w 302"/>
                <a:gd name="T71" fmla="*/ 218 h 224"/>
                <a:gd name="T72" fmla="*/ 68 w 302"/>
                <a:gd name="T73" fmla="*/ 222 h 224"/>
                <a:gd name="T74" fmla="*/ 60 w 302"/>
                <a:gd name="T75" fmla="*/ 222 h 224"/>
                <a:gd name="T76" fmla="*/ 54 w 302"/>
                <a:gd name="T77" fmla="*/ 20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2" h="224">
                  <a:moveTo>
                    <a:pt x="48" y="180"/>
                  </a:moveTo>
                  <a:lnTo>
                    <a:pt x="48" y="180"/>
                  </a:lnTo>
                  <a:lnTo>
                    <a:pt x="44" y="166"/>
                  </a:lnTo>
                  <a:lnTo>
                    <a:pt x="44" y="156"/>
                  </a:lnTo>
                  <a:lnTo>
                    <a:pt x="44" y="136"/>
                  </a:lnTo>
                  <a:lnTo>
                    <a:pt x="48" y="120"/>
                  </a:lnTo>
                  <a:lnTo>
                    <a:pt x="50" y="108"/>
                  </a:lnTo>
                  <a:lnTo>
                    <a:pt x="50" y="108"/>
                  </a:lnTo>
                  <a:lnTo>
                    <a:pt x="56" y="86"/>
                  </a:lnTo>
                  <a:lnTo>
                    <a:pt x="56" y="70"/>
                  </a:lnTo>
                  <a:lnTo>
                    <a:pt x="56" y="64"/>
                  </a:lnTo>
                  <a:lnTo>
                    <a:pt x="54" y="56"/>
                  </a:lnTo>
                  <a:lnTo>
                    <a:pt x="54" y="56"/>
                  </a:lnTo>
                  <a:lnTo>
                    <a:pt x="48" y="50"/>
                  </a:lnTo>
                  <a:lnTo>
                    <a:pt x="42" y="46"/>
                  </a:lnTo>
                  <a:lnTo>
                    <a:pt x="36" y="46"/>
                  </a:lnTo>
                  <a:lnTo>
                    <a:pt x="28" y="46"/>
                  </a:lnTo>
                  <a:lnTo>
                    <a:pt x="28" y="46"/>
                  </a:lnTo>
                  <a:lnTo>
                    <a:pt x="18" y="46"/>
                  </a:lnTo>
                  <a:lnTo>
                    <a:pt x="8" y="44"/>
                  </a:lnTo>
                  <a:lnTo>
                    <a:pt x="8" y="44"/>
                  </a:lnTo>
                  <a:lnTo>
                    <a:pt x="2" y="42"/>
                  </a:lnTo>
                  <a:lnTo>
                    <a:pt x="0" y="38"/>
                  </a:lnTo>
                  <a:lnTo>
                    <a:pt x="4" y="34"/>
                  </a:lnTo>
                  <a:lnTo>
                    <a:pt x="8" y="30"/>
                  </a:lnTo>
                  <a:lnTo>
                    <a:pt x="24" y="20"/>
                  </a:lnTo>
                  <a:lnTo>
                    <a:pt x="42" y="10"/>
                  </a:lnTo>
                  <a:lnTo>
                    <a:pt x="42" y="10"/>
                  </a:lnTo>
                  <a:lnTo>
                    <a:pt x="50" y="6"/>
                  </a:lnTo>
                  <a:lnTo>
                    <a:pt x="58" y="2"/>
                  </a:lnTo>
                  <a:lnTo>
                    <a:pt x="78" y="0"/>
                  </a:lnTo>
                  <a:lnTo>
                    <a:pt x="100" y="0"/>
                  </a:lnTo>
                  <a:lnTo>
                    <a:pt x="122" y="4"/>
                  </a:lnTo>
                  <a:lnTo>
                    <a:pt x="166" y="12"/>
                  </a:lnTo>
                  <a:lnTo>
                    <a:pt x="186" y="16"/>
                  </a:lnTo>
                  <a:lnTo>
                    <a:pt x="204" y="18"/>
                  </a:lnTo>
                  <a:lnTo>
                    <a:pt x="204" y="18"/>
                  </a:lnTo>
                  <a:lnTo>
                    <a:pt x="234" y="22"/>
                  </a:lnTo>
                  <a:lnTo>
                    <a:pt x="260" y="28"/>
                  </a:lnTo>
                  <a:lnTo>
                    <a:pt x="282" y="38"/>
                  </a:lnTo>
                  <a:lnTo>
                    <a:pt x="298" y="46"/>
                  </a:lnTo>
                  <a:lnTo>
                    <a:pt x="298" y="46"/>
                  </a:lnTo>
                  <a:lnTo>
                    <a:pt x="302" y="50"/>
                  </a:lnTo>
                  <a:lnTo>
                    <a:pt x="302" y="54"/>
                  </a:lnTo>
                  <a:lnTo>
                    <a:pt x="298" y="56"/>
                  </a:lnTo>
                  <a:lnTo>
                    <a:pt x="290" y="56"/>
                  </a:lnTo>
                  <a:lnTo>
                    <a:pt x="276" y="60"/>
                  </a:lnTo>
                  <a:lnTo>
                    <a:pt x="268" y="64"/>
                  </a:lnTo>
                  <a:lnTo>
                    <a:pt x="264" y="68"/>
                  </a:lnTo>
                  <a:lnTo>
                    <a:pt x="264" y="68"/>
                  </a:lnTo>
                  <a:lnTo>
                    <a:pt x="254" y="92"/>
                  </a:lnTo>
                  <a:lnTo>
                    <a:pt x="248" y="102"/>
                  </a:lnTo>
                  <a:lnTo>
                    <a:pt x="244" y="106"/>
                  </a:lnTo>
                  <a:lnTo>
                    <a:pt x="238" y="110"/>
                  </a:lnTo>
                  <a:lnTo>
                    <a:pt x="238" y="110"/>
                  </a:lnTo>
                  <a:lnTo>
                    <a:pt x="232" y="112"/>
                  </a:lnTo>
                  <a:lnTo>
                    <a:pt x="228" y="116"/>
                  </a:lnTo>
                  <a:lnTo>
                    <a:pt x="224" y="126"/>
                  </a:lnTo>
                  <a:lnTo>
                    <a:pt x="220" y="138"/>
                  </a:lnTo>
                  <a:lnTo>
                    <a:pt x="218" y="144"/>
                  </a:lnTo>
                  <a:lnTo>
                    <a:pt x="214" y="150"/>
                  </a:lnTo>
                  <a:lnTo>
                    <a:pt x="214" y="150"/>
                  </a:lnTo>
                  <a:lnTo>
                    <a:pt x="204" y="158"/>
                  </a:lnTo>
                  <a:lnTo>
                    <a:pt x="190" y="164"/>
                  </a:lnTo>
                  <a:lnTo>
                    <a:pt x="176" y="166"/>
                  </a:lnTo>
                  <a:lnTo>
                    <a:pt x="162" y="168"/>
                  </a:lnTo>
                  <a:lnTo>
                    <a:pt x="162" y="168"/>
                  </a:lnTo>
                  <a:lnTo>
                    <a:pt x="152" y="168"/>
                  </a:lnTo>
                  <a:lnTo>
                    <a:pt x="142" y="172"/>
                  </a:lnTo>
                  <a:lnTo>
                    <a:pt x="118" y="186"/>
                  </a:lnTo>
                  <a:lnTo>
                    <a:pt x="94" y="202"/>
                  </a:lnTo>
                  <a:lnTo>
                    <a:pt x="76" y="218"/>
                  </a:lnTo>
                  <a:lnTo>
                    <a:pt x="76" y="218"/>
                  </a:lnTo>
                  <a:lnTo>
                    <a:pt x="68" y="222"/>
                  </a:lnTo>
                  <a:lnTo>
                    <a:pt x="64" y="224"/>
                  </a:lnTo>
                  <a:lnTo>
                    <a:pt x="60" y="222"/>
                  </a:lnTo>
                  <a:lnTo>
                    <a:pt x="58" y="218"/>
                  </a:lnTo>
                  <a:lnTo>
                    <a:pt x="54" y="202"/>
                  </a:lnTo>
                  <a:lnTo>
                    <a:pt x="48" y="1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28"/>
            <p:cNvSpPr>
              <a:spLocks/>
            </p:cNvSpPr>
            <p:nvPr/>
          </p:nvSpPr>
          <p:spPr bwMode="auto">
            <a:xfrm>
              <a:off x="15561407" y="8805863"/>
              <a:ext cx="69850" cy="19050"/>
            </a:xfrm>
            <a:custGeom>
              <a:avLst/>
              <a:gdLst>
                <a:gd name="T0" fmla="*/ 4 w 44"/>
                <a:gd name="T1" fmla="*/ 12 h 12"/>
                <a:gd name="T2" fmla="*/ 4 w 44"/>
                <a:gd name="T3" fmla="*/ 12 h 12"/>
                <a:gd name="T4" fmla="*/ 18 w 44"/>
                <a:gd name="T5" fmla="*/ 8 h 12"/>
                <a:gd name="T6" fmla="*/ 44 w 44"/>
                <a:gd name="T7" fmla="*/ 0 h 12"/>
                <a:gd name="T8" fmla="*/ 44 w 44"/>
                <a:gd name="T9" fmla="*/ 0 h 12"/>
                <a:gd name="T10" fmla="*/ 0 w 44"/>
                <a:gd name="T11" fmla="*/ 12 h 12"/>
                <a:gd name="T12" fmla="*/ 0 w 44"/>
                <a:gd name="T13" fmla="*/ 12 h 12"/>
                <a:gd name="T14" fmla="*/ 4 w 44"/>
                <a:gd name="T15" fmla="*/ 12 h 12"/>
                <a:gd name="T16" fmla="*/ 4 w 4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2">
                  <a:moveTo>
                    <a:pt x="4" y="12"/>
                  </a:moveTo>
                  <a:lnTo>
                    <a:pt x="4" y="12"/>
                  </a:lnTo>
                  <a:lnTo>
                    <a:pt x="18" y="8"/>
                  </a:lnTo>
                  <a:lnTo>
                    <a:pt x="44" y="0"/>
                  </a:lnTo>
                  <a:lnTo>
                    <a:pt x="44" y="0"/>
                  </a:lnTo>
                  <a:lnTo>
                    <a:pt x="0" y="12"/>
                  </a:lnTo>
                  <a:lnTo>
                    <a:pt x="0" y="12"/>
                  </a:lnTo>
                  <a:lnTo>
                    <a:pt x="4" y="12"/>
                  </a:lnTo>
                  <a:lnTo>
                    <a:pt x="4" y="1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29"/>
            <p:cNvSpPr>
              <a:spLocks/>
            </p:cNvSpPr>
            <p:nvPr/>
          </p:nvSpPr>
          <p:spPr bwMode="auto">
            <a:xfrm>
              <a:off x="16174182" y="9488488"/>
              <a:ext cx="346075" cy="203200"/>
            </a:xfrm>
            <a:custGeom>
              <a:avLst/>
              <a:gdLst>
                <a:gd name="T0" fmla="*/ 198 w 218"/>
                <a:gd name="T1" fmla="*/ 86 h 128"/>
                <a:gd name="T2" fmla="*/ 192 w 218"/>
                <a:gd name="T3" fmla="*/ 78 h 128"/>
                <a:gd name="T4" fmla="*/ 190 w 218"/>
                <a:gd name="T5" fmla="*/ 58 h 128"/>
                <a:gd name="T6" fmla="*/ 188 w 218"/>
                <a:gd name="T7" fmla="*/ 54 h 128"/>
                <a:gd name="T8" fmla="*/ 186 w 218"/>
                <a:gd name="T9" fmla="*/ 58 h 128"/>
                <a:gd name="T10" fmla="*/ 182 w 218"/>
                <a:gd name="T11" fmla="*/ 76 h 128"/>
                <a:gd name="T12" fmla="*/ 180 w 218"/>
                <a:gd name="T13" fmla="*/ 82 h 128"/>
                <a:gd name="T14" fmla="*/ 176 w 218"/>
                <a:gd name="T15" fmla="*/ 86 h 128"/>
                <a:gd name="T16" fmla="*/ 166 w 218"/>
                <a:gd name="T17" fmla="*/ 76 h 128"/>
                <a:gd name="T18" fmla="*/ 160 w 218"/>
                <a:gd name="T19" fmla="*/ 66 h 128"/>
                <a:gd name="T20" fmla="*/ 138 w 218"/>
                <a:gd name="T21" fmla="*/ 14 h 128"/>
                <a:gd name="T22" fmla="*/ 134 w 218"/>
                <a:gd name="T23" fmla="*/ 6 h 128"/>
                <a:gd name="T24" fmla="*/ 132 w 218"/>
                <a:gd name="T25" fmla="*/ 6 h 128"/>
                <a:gd name="T26" fmla="*/ 134 w 218"/>
                <a:gd name="T27" fmla="*/ 24 h 128"/>
                <a:gd name="T28" fmla="*/ 140 w 218"/>
                <a:gd name="T29" fmla="*/ 38 h 128"/>
                <a:gd name="T30" fmla="*/ 142 w 218"/>
                <a:gd name="T31" fmla="*/ 48 h 128"/>
                <a:gd name="T32" fmla="*/ 138 w 218"/>
                <a:gd name="T33" fmla="*/ 54 h 128"/>
                <a:gd name="T34" fmla="*/ 118 w 218"/>
                <a:gd name="T35" fmla="*/ 64 h 128"/>
                <a:gd name="T36" fmla="*/ 114 w 218"/>
                <a:gd name="T37" fmla="*/ 66 h 128"/>
                <a:gd name="T38" fmla="*/ 108 w 218"/>
                <a:gd name="T39" fmla="*/ 66 h 128"/>
                <a:gd name="T40" fmla="*/ 106 w 218"/>
                <a:gd name="T41" fmla="*/ 60 h 128"/>
                <a:gd name="T42" fmla="*/ 114 w 218"/>
                <a:gd name="T43" fmla="*/ 46 h 128"/>
                <a:gd name="T44" fmla="*/ 116 w 218"/>
                <a:gd name="T45" fmla="*/ 42 h 128"/>
                <a:gd name="T46" fmla="*/ 114 w 218"/>
                <a:gd name="T47" fmla="*/ 32 h 128"/>
                <a:gd name="T48" fmla="*/ 100 w 218"/>
                <a:gd name="T49" fmla="*/ 18 h 128"/>
                <a:gd name="T50" fmla="*/ 90 w 218"/>
                <a:gd name="T51" fmla="*/ 8 h 128"/>
                <a:gd name="T52" fmla="*/ 86 w 218"/>
                <a:gd name="T53" fmla="*/ 2 h 128"/>
                <a:gd name="T54" fmla="*/ 76 w 218"/>
                <a:gd name="T55" fmla="*/ 0 h 128"/>
                <a:gd name="T56" fmla="*/ 58 w 218"/>
                <a:gd name="T57" fmla="*/ 6 h 128"/>
                <a:gd name="T58" fmla="*/ 44 w 218"/>
                <a:gd name="T59" fmla="*/ 16 h 128"/>
                <a:gd name="T60" fmla="*/ 24 w 218"/>
                <a:gd name="T61" fmla="*/ 30 h 128"/>
                <a:gd name="T62" fmla="*/ 6 w 218"/>
                <a:gd name="T63" fmla="*/ 46 h 128"/>
                <a:gd name="T64" fmla="*/ 0 w 218"/>
                <a:gd name="T65" fmla="*/ 48 h 128"/>
                <a:gd name="T66" fmla="*/ 18 w 218"/>
                <a:gd name="T67" fmla="*/ 48 h 128"/>
                <a:gd name="T68" fmla="*/ 56 w 218"/>
                <a:gd name="T69" fmla="*/ 60 h 128"/>
                <a:gd name="T70" fmla="*/ 62 w 218"/>
                <a:gd name="T71" fmla="*/ 62 h 128"/>
                <a:gd name="T72" fmla="*/ 70 w 218"/>
                <a:gd name="T73" fmla="*/ 80 h 128"/>
                <a:gd name="T74" fmla="*/ 80 w 218"/>
                <a:gd name="T75" fmla="*/ 96 h 128"/>
                <a:gd name="T76" fmla="*/ 94 w 218"/>
                <a:gd name="T77" fmla="*/ 108 h 128"/>
                <a:gd name="T78" fmla="*/ 106 w 218"/>
                <a:gd name="T79" fmla="*/ 112 h 128"/>
                <a:gd name="T80" fmla="*/ 120 w 218"/>
                <a:gd name="T81" fmla="*/ 108 h 128"/>
                <a:gd name="T82" fmla="*/ 134 w 218"/>
                <a:gd name="T83" fmla="*/ 100 h 128"/>
                <a:gd name="T84" fmla="*/ 144 w 218"/>
                <a:gd name="T85" fmla="*/ 96 h 128"/>
                <a:gd name="T86" fmla="*/ 152 w 218"/>
                <a:gd name="T87" fmla="*/ 102 h 128"/>
                <a:gd name="T88" fmla="*/ 170 w 218"/>
                <a:gd name="T89" fmla="*/ 116 h 128"/>
                <a:gd name="T90" fmla="*/ 182 w 218"/>
                <a:gd name="T91" fmla="*/ 122 h 128"/>
                <a:gd name="T92" fmla="*/ 200 w 218"/>
                <a:gd name="T93" fmla="*/ 128 h 128"/>
                <a:gd name="T94" fmla="*/ 210 w 218"/>
                <a:gd name="T95" fmla="*/ 122 h 128"/>
                <a:gd name="T96" fmla="*/ 214 w 218"/>
                <a:gd name="T97" fmla="*/ 112 h 128"/>
                <a:gd name="T98" fmla="*/ 216 w 218"/>
                <a:gd name="T99" fmla="*/ 102 h 128"/>
                <a:gd name="T100" fmla="*/ 214 w 218"/>
                <a:gd name="T101" fmla="*/ 92 h 128"/>
                <a:gd name="T102" fmla="*/ 198 w 218"/>
                <a:gd name="T103" fmla="*/ 8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8" h="128">
                  <a:moveTo>
                    <a:pt x="198" y="86"/>
                  </a:moveTo>
                  <a:lnTo>
                    <a:pt x="198" y="86"/>
                  </a:lnTo>
                  <a:lnTo>
                    <a:pt x="194" y="84"/>
                  </a:lnTo>
                  <a:lnTo>
                    <a:pt x="192" y="78"/>
                  </a:lnTo>
                  <a:lnTo>
                    <a:pt x="190" y="68"/>
                  </a:lnTo>
                  <a:lnTo>
                    <a:pt x="190" y="58"/>
                  </a:lnTo>
                  <a:lnTo>
                    <a:pt x="190" y="54"/>
                  </a:lnTo>
                  <a:lnTo>
                    <a:pt x="188" y="54"/>
                  </a:lnTo>
                  <a:lnTo>
                    <a:pt x="188" y="54"/>
                  </a:lnTo>
                  <a:lnTo>
                    <a:pt x="186" y="58"/>
                  </a:lnTo>
                  <a:lnTo>
                    <a:pt x="184" y="66"/>
                  </a:lnTo>
                  <a:lnTo>
                    <a:pt x="182" y="76"/>
                  </a:lnTo>
                  <a:lnTo>
                    <a:pt x="180" y="82"/>
                  </a:lnTo>
                  <a:lnTo>
                    <a:pt x="180" y="82"/>
                  </a:lnTo>
                  <a:lnTo>
                    <a:pt x="178" y="84"/>
                  </a:lnTo>
                  <a:lnTo>
                    <a:pt x="176" y="86"/>
                  </a:lnTo>
                  <a:lnTo>
                    <a:pt x="172" y="82"/>
                  </a:lnTo>
                  <a:lnTo>
                    <a:pt x="166" y="76"/>
                  </a:lnTo>
                  <a:lnTo>
                    <a:pt x="160" y="66"/>
                  </a:lnTo>
                  <a:lnTo>
                    <a:pt x="160" y="66"/>
                  </a:lnTo>
                  <a:lnTo>
                    <a:pt x="152" y="44"/>
                  </a:lnTo>
                  <a:lnTo>
                    <a:pt x="138" y="14"/>
                  </a:lnTo>
                  <a:lnTo>
                    <a:pt x="138" y="14"/>
                  </a:lnTo>
                  <a:lnTo>
                    <a:pt x="134" y="6"/>
                  </a:lnTo>
                  <a:lnTo>
                    <a:pt x="132" y="4"/>
                  </a:lnTo>
                  <a:lnTo>
                    <a:pt x="132" y="6"/>
                  </a:lnTo>
                  <a:lnTo>
                    <a:pt x="132" y="10"/>
                  </a:lnTo>
                  <a:lnTo>
                    <a:pt x="134" y="24"/>
                  </a:lnTo>
                  <a:lnTo>
                    <a:pt x="140" y="38"/>
                  </a:lnTo>
                  <a:lnTo>
                    <a:pt x="140" y="38"/>
                  </a:lnTo>
                  <a:lnTo>
                    <a:pt x="142" y="44"/>
                  </a:lnTo>
                  <a:lnTo>
                    <a:pt x="142" y="48"/>
                  </a:lnTo>
                  <a:lnTo>
                    <a:pt x="140" y="52"/>
                  </a:lnTo>
                  <a:lnTo>
                    <a:pt x="138" y="54"/>
                  </a:lnTo>
                  <a:lnTo>
                    <a:pt x="128" y="60"/>
                  </a:lnTo>
                  <a:lnTo>
                    <a:pt x="118" y="64"/>
                  </a:lnTo>
                  <a:lnTo>
                    <a:pt x="118" y="64"/>
                  </a:lnTo>
                  <a:lnTo>
                    <a:pt x="114" y="66"/>
                  </a:lnTo>
                  <a:lnTo>
                    <a:pt x="110" y="66"/>
                  </a:lnTo>
                  <a:lnTo>
                    <a:pt x="108" y="66"/>
                  </a:lnTo>
                  <a:lnTo>
                    <a:pt x="106" y="64"/>
                  </a:lnTo>
                  <a:lnTo>
                    <a:pt x="106" y="60"/>
                  </a:lnTo>
                  <a:lnTo>
                    <a:pt x="108" y="56"/>
                  </a:lnTo>
                  <a:lnTo>
                    <a:pt x="114" y="46"/>
                  </a:lnTo>
                  <a:lnTo>
                    <a:pt x="114" y="46"/>
                  </a:lnTo>
                  <a:lnTo>
                    <a:pt x="116" y="42"/>
                  </a:lnTo>
                  <a:lnTo>
                    <a:pt x="116" y="38"/>
                  </a:lnTo>
                  <a:lnTo>
                    <a:pt x="114" y="32"/>
                  </a:lnTo>
                  <a:lnTo>
                    <a:pt x="110" y="28"/>
                  </a:lnTo>
                  <a:lnTo>
                    <a:pt x="100" y="18"/>
                  </a:lnTo>
                  <a:lnTo>
                    <a:pt x="94" y="14"/>
                  </a:lnTo>
                  <a:lnTo>
                    <a:pt x="90" y="8"/>
                  </a:lnTo>
                  <a:lnTo>
                    <a:pt x="90" y="8"/>
                  </a:lnTo>
                  <a:lnTo>
                    <a:pt x="86" y="2"/>
                  </a:lnTo>
                  <a:lnTo>
                    <a:pt x="82" y="0"/>
                  </a:lnTo>
                  <a:lnTo>
                    <a:pt x="76" y="0"/>
                  </a:lnTo>
                  <a:lnTo>
                    <a:pt x="70" y="0"/>
                  </a:lnTo>
                  <a:lnTo>
                    <a:pt x="58" y="6"/>
                  </a:lnTo>
                  <a:lnTo>
                    <a:pt x="44" y="16"/>
                  </a:lnTo>
                  <a:lnTo>
                    <a:pt x="44" y="16"/>
                  </a:lnTo>
                  <a:lnTo>
                    <a:pt x="32" y="24"/>
                  </a:lnTo>
                  <a:lnTo>
                    <a:pt x="24" y="30"/>
                  </a:lnTo>
                  <a:lnTo>
                    <a:pt x="18" y="38"/>
                  </a:lnTo>
                  <a:lnTo>
                    <a:pt x="6" y="46"/>
                  </a:lnTo>
                  <a:lnTo>
                    <a:pt x="6" y="46"/>
                  </a:lnTo>
                  <a:lnTo>
                    <a:pt x="0" y="48"/>
                  </a:lnTo>
                  <a:lnTo>
                    <a:pt x="0" y="48"/>
                  </a:lnTo>
                  <a:lnTo>
                    <a:pt x="18" y="48"/>
                  </a:lnTo>
                  <a:lnTo>
                    <a:pt x="34" y="52"/>
                  </a:lnTo>
                  <a:lnTo>
                    <a:pt x="56" y="60"/>
                  </a:lnTo>
                  <a:lnTo>
                    <a:pt x="56" y="60"/>
                  </a:lnTo>
                  <a:lnTo>
                    <a:pt x="62" y="62"/>
                  </a:lnTo>
                  <a:lnTo>
                    <a:pt x="66" y="68"/>
                  </a:lnTo>
                  <a:lnTo>
                    <a:pt x="70" y="80"/>
                  </a:lnTo>
                  <a:lnTo>
                    <a:pt x="80" y="96"/>
                  </a:lnTo>
                  <a:lnTo>
                    <a:pt x="80" y="96"/>
                  </a:lnTo>
                  <a:lnTo>
                    <a:pt x="86" y="104"/>
                  </a:lnTo>
                  <a:lnTo>
                    <a:pt x="94" y="108"/>
                  </a:lnTo>
                  <a:lnTo>
                    <a:pt x="100" y="112"/>
                  </a:lnTo>
                  <a:lnTo>
                    <a:pt x="106" y="112"/>
                  </a:lnTo>
                  <a:lnTo>
                    <a:pt x="114" y="110"/>
                  </a:lnTo>
                  <a:lnTo>
                    <a:pt x="120" y="108"/>
                  </a:lnTo>
                  <a:lnTo>
                    <a:pt x="134" y="100"/>
                  </a:lnTo>
                  <a:lnTo>
                    <a:pt x="134" y="100"/>
                  </a:lnTo>
                  <a:lnTo>
                    <a:pt x="140" y="98"/>
                  </a:lnTo>
                  <a:lnTo>
                    <a:pt x="144" y="96"/>
                  </a:lnTo>
                  <a:lnTo>
                    <a:pt x="148" y="98"/>
                  </a:lnTo>
                  <a:lnTo>
                    <a:pt x="152" y="102"/>
                  </a:lnTo>
                  <a:lnTo>
                    <a:pt x="162" y="112"/>
                  </a:lnTo>
                  <a:lnTo>
                    <a:pt x="170" y="116"/>
                  </a:lnTo>
                  <a:lnTo>
                    <a:pt x="182" y="122"/>
                  </a:lnTo>
                  <a:lnTo>
                    <a:pt x="182" y="122"/>
                  </a:lnTo>
                  <a:lnTo>
                    <a:pt x="192" y="126"/>
                  </a:lnTo>
                  <a:lnTo>
                    <a:pt x="200" y="128"/>
                  </a:lnTo>
                  <a:lnTo>
                    <a:pt x="206" y="126"/>
                  </a:lnTo>
                  <a:lnTo>
                    <a:pt x="210" y="122"/>
                  </a:lnTo>
                  <a:lnTo>
                    <a:pt x="212" y="118"/>
                  </a:lnTo>
                  <a:lnTo>
                    <a:pt x="214" y="112"/>
                  </a:lnTo>
                  <a:lnTo>
                    <a:pt x="216" y="102"/>
                  </a:lnTo>
                  <a:lnTo>
                    <a:pt x="216" y="102"/>
                  </a:lnTo>
                  <a:lnTo>
                    <a:pt x="218" y="96"/>
                  </a:lnTo>
                  <a:lnTo>
                    <a:pt x="214" y="92"/>
                  </a:lnTo>
                  <a:lnTo>
                    <a:pt x="208" y="88"/>
                  </a:lnTo>
                  <a:lnTo>
                    <a:pt x="198" y="86"/>
                  </a:lnTo>
                  <a:lnTo>
                    <a:pt x="198" y="8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130"/>
            <p:cNvSpPr>
              <a:spLocks/>
            </p:cNvSpPr>
            <p:nvPr/>
          </p:nvSpPr>
          <p:spPr bwMode="auto">
            <a:xfrm>
              <a:off x="15288357" y="8932863"/>
              <a:ext cx="73025" cy="41275"/>
            </a:xfrm>
            <a:custGeom>
              <a:avLst/>
              <a:gdLst>
                <a:gd name="T0" fmla="*/ 38 w 46"/>
                <a:gd name="T1" fmla="*/ 24 h 26"/>
                <a:gd name="T2" fmla="*/ 38 w 46"/>
                <a:gd name="T3" fmla="*/ 24 h 26"/>
                <a:gd name="T4" fmla="*/ 44 w 46"/>
                <a:gd name="T5" fmla="*/ 24 h 26"/>
                <a:gd name="T6" fmla="*/ 46 w 46"/>
                <a:gd name="T7" fmla="*/ 22 h 26"/>
                <a:gd name="T8" fmla="*/ 46 w 46"/>
                <a:gd name="T9" fmla="*/ 18 h 26"/>
                <a:gd name="T10" fmla="*/ 46 w 46"/>
                <a:gd name="T11" fmla="*/ 14 h 26"/>
                <a:gd name="T12" fmla="*/ 38 w 46"/>
                <a:gd name="T13" fmla="*/ 8 h 26"/>
                <a:gd name="T14" fmla="*/ 28 w 46"/>
                <a:gd name="T15" fmla="*/ 0 h 26"/>
                <a:gd name="T16" fmla="*/ 28 w 46"/>
                <a:gd name="T17" fmla="*/ 0 h 26"/>
                <a:gd name="T18" fmla="*/ 0 w 46"/>
                <a:gd name="T19" fmla="*/ 20 h 26"/>
                <a:gd name="T20" fmla="*/ 0 w 46"/>
                <a:gd name="T21" fmla="*/ 20 h 26"/>
                <a:gd name="T22" fmla="*/ 20 w 46"/>
                <a:gd name="T23" fmla="*/ 24 h 26"/>
                <a:gd name="T24" fmla="*/ 30 w 46"/>
                <a:gd name="T25" fmla="*/ 26 h 26"/>
                <a:gd name="T26" fmla="*/ 38 w 46"/>
                <a:gd name="T27" fmla="*/ 24 h 26"/>
                <a:gd name="T28" fmla="*/ 38 w 46"/>
                <a:gd name="T2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26">
                  <a:moveTo>
                    <a:pt x="38" y="24"/>
                  </a:moveTo>
                  <a:lnTo>
                    <a:pt x="38" y="24"/>
                  </a:lnTo>
                  <a:lnTo>
                    <a:pt x="44" y="24"/>
                  </a:lnTo>
                  <a:lnTo>
                    <a:pt x="46" y="22"/>
                  </a:lnTo>
                  <a:lnTo>
                    <a:pt x="46" y="18"/>
                  </a:lnTo>
                  <a:lnTo>
                    <a:pt x="46" y="14"/>
                  </a:lnTo>
                  <a:lnTo>
                    <a:pt x="38" y="8"/>
                  </a:lnTo>
                  <a:lnTo>
                    <a:pt x="28" y="0"/>
                  </a:lnTo>
                  <a:lnTo>
                    <a:pt x="28" y="0"/>
                  </a:lnTo>
                  <a:lnTo>
                    <a:pt x="0" y="20"/>
                  </a:lnTo>
                  <a:lnTo>
                    <a:pt x="0" y="20"/>
                  </a:lnTo>
                  <a:lnTo>
                    <a:pt x="20" y="24"/>
                  </a:lnTo>
                  <a:lnTo>
                    <a:pt x="30" y="26"/>
                  </a:lnTo>
                  <a:lnTo>
                    <a:pt x="38" y="24"/>
                  </a:lnTo>
                  <a:lnTo>
                    <a:pt x="38" y="2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31"/>
            <p:cNvSpPr>
              <a:spLocks/>
            </p:cNvSpPr>
            <p:nvPr/>
          </p:nvSpPr>
          <p:spPr bwMode="auto">
            <a:xfrm>
              <a:off x="14929582" y="9113838"/>
              <a:ext cx="434975" cy="1346200"/>
            </a:xfrm>
            <a:custGeom>
              <a:avLst/>
              <a:gdLst>
                <a:gd name="T0" fmla="*/ 264 w 274"/>
                <a:gd name="T1" fmla="*/ 726 h 848"/>
                <a:gd name="T2" fmla="*/ 274 w 274"/>
                <a:gd name="T3" fmla="*/ 650 h 848"/>
                <a:gd name="T4" fmla="*/ 272 w 274"/>
                <a:gd name="T5" fmla="*/ 602 h 848"/>
                <a:gd name="T6" fmla="*/ 270 w 274"/>
                <a:gd name="T7" fmla="*/ 592 h 848"/>
                <a:gd name="T8" fmla="*/ 254 w 274"/>
                <a:gd name="T9" fmla="*/ 558 h 848"/>
                <a:gd name="T10" fmla="*/ 240 w 274"/>
                <a:gd name="T11" fmla="*/ 522 h 848"/>
                <a:gd name="T12" fmla="*/ 236 w 274"/>
                <a:gd name="T13" fmla="*/ 514 h 848"/>
                <a:gd name="T14" fmla="*/ 234 w 274"/>
                <a:gd name="T15" fmla="*/ 494 h 848"/>
                <a:gd name="T16" fmla="*/ 242 w 274"/>
                <a:gd name="T17" fmla="*/ 462 h 848"/>
                <a:gd name="T18" fmla="*/ 252 w 274"/>
                <a:gd name="T19" fmla="*/ 444 h 848"/>
                <a:gd name="T20" fmla="*/ 270 w 274"/>
                <a:gd name="T21" fmla="*/ 414 h 848"/>
                <a:gd name="T22" fmla="*/ 274 w 274"/>
                <a:gd name="T23" fmla="*/ 402 h 848"/>
                <a:gd name="T24" fmla="*/ 258 w 274"/>
                <a:gd name="T25" fmla="*/ 396 h 848"/>
                <a:gd name="T26" fmla="*/ 242 w 274"/>
                <a:gd name="T27" fmla="*/ 380 h 848"/>
                <a:gd name="T28" fmla="*/ 212 w 274"/>
                <a:gd name="T29" fmla="*/ 340 h 848"/>
                <a:gd name="T30" fmla="*/ 204 w 274"/>
                <a:gd name="T31" fmla="*/ 332 h 848"/>
                <a:gd name="T32" fmla="*/ 176 w 274"/>
                <a:gd name="T33" fmla="*/ 314 h 848"/>
                <a:gd name="T34" fmla="*/ 150 w 274"/>
                <a:gd name="T35" fmla="*/ 296 h 848"/>
                <a:gd name="T36" fmla="*/ 142 w 274"/>
                <a:gd name="T37" fmla="*/ 288 h 848"/>
                <a:gd name="T38" fmla="*/ 132 w 274"/>
                <a:gd name="T39" fmla="*/ 268 h 848"/>
                <a:gd name="T40" fmla="*/ 126 w 274"/>
                <a:gd name="T41" fmla="*/ 226 h 848"/>
                <a:gd name="T42" fmla="*/ 120 w 274"/>
                <a:gd name="T43" fmla="*/ 208 h 848"/>
                <a:gd name="T44" fmla="*/ 116 w 274"/>
                <a:gd name="T45" fmla="*/ 206 h 848"/>
                <a:gd name="T46" fmla="*/ 116 w 274"/>
                <a:gd name="T47" fmla="*/ 242 h 848"/>
                <a:gd name="T48" fmla="*/ 112 w 274"/>
                <a:gd name="T49" fmla="*/ 250 h 848"/>
                <a:gd name="T50" fmla="*/ 110 w 274"/>
                <a:gd name="T51" fmla="*/ 250 h 848"/>
                <a:gd name="T52" fmla="*/ 102 w 274"/>
                <a:gd name="T53" fmla="*/ 238 h 848"/>
                <a:gd name="T54" fmla="*/ 88 w 274"/>
                <a:gd name="T55" fmla="*/ 156 h 848"/>
                <a:gd name="T56" fmla="*/ 88 w 274"/>
                <a:gd name="T57" fmla="*/ 144 h 848"/>
                <a:gd name="T58" fmla="*/ 92 w 274"/>
                <a:gd name="T59" fmla="*/ 120 h 848"/>
                <a:gd name="T60" fmla="*/ 106 w 274"/>
                <a:gd name="T61" fmla="*/ 86 h 848"/>
                <a:gd name="T62" fmla="*/ 116 w 274"/>
                <a:gd name="T63" fmla="*/ 68 h 848"/>
                <a:gd name="T64" fmla="*/ 122 w 274"/>
                <a:gd name="T65" fmla="*/ 54 h 848"/>
                <a:gd name="T66" fmla="*/ 126 w 274"/>
                <a:gd name="T67" fmla="*/ 22 h 848"/>
                <a:gd name="T68" fmla="*/ 128 w 274"/>
                <a:gd name="T69" fmla="*/ 0 h 848"/>
                <a:gd name="T70" fmla="*/ 86 w 274"/>
                <a:gd name="T71" fmla="*/ 58 h 848"/>
                <a:gd name="T72" fmla="*/ 52 w 274"/>
                <a:gd name="T73" fmla="*/ 120 h 848"/>
                <a:gd name="T74" fmla="*/ 26 w 274"/>
                <a:gd name="T75" fmla="*/ 186 h 848"/>
                <a:gd name="T76" fmla="*/ 8 w 274"/>
                <a:gd name="T77" fmla="*/ 258 h 848"/>
                <a:gd name="T78" fmla="*/ 2 w 274"/>
                <a:gd name="T79" fmla="*/ 302 h 848"/>
                <a:gd name="T80" fmla="*/ 0 w 274"/>
                <a:gd name="T81" fmla="*/ 390 h 848"/>
                <a:gd name="T82" fmla="*/ 10 w 274"/>
                <a:gd name="T83" fmla="*/ 476 h 848"/>
                <a:gd name="T84" fmla="*/ 34 w 274"/>
                <a:gd name="T85" fmla="*/ 558 h 848"/>
                <a:gd name="T86" fmla="*/ 68 w 274"/>
                <a:gd name="T87" fmla="*/ 636 h 848"/>
                <a:gd name="T88" fmla="*/ 114 w 274"/>
                <a:gd name="T89" fmla="*/ 706 h 848"/>
                <a:gd name="T90" fmla="*/ 170 w 274"/>
                <a:gd name="T91" fmla="*/ 770 h 848"/>
                <a:gd name="T92" fmla="*/ 236 w 274"/>
                <a:gd name="T93" fmla="*/ 824 h 848"/>
                <a:gd name="T94" fmla="*/ 270 w 274"/>
                <a:gd name="T95" fmla="*/ 848 h 848"/>
                <a:gd name="T96" fmla="*/ 262 w 274"/>
                <a:gd name="T97" fmla="*/ 818 h 848"/>
                <a:gd name="T98" fmla="*/ 260 w 274"/>
                <a:gd name="T99" fmla="*/ 784 h 848"/>
                <a:gd name="T100" fmla="*/ 264 w 274"/>
                <a:gd name="T101" fmla="*/ 726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4" h="848">
                  <a:moveTo>
                    <a:pt x="264" y="726"/>
                  </a:moveTo>
                  <a:lnTo>
                    <a:pt x="264" y="726"/>
                  </a:lnTo>
                  <a:lnTo>
                    <a:pt x="272" y="692"/>
                  </a:lnTo>
                  <a:lnTo>
                    <a:pt x="274" y="650"/>
                  </a:lnTo>
                  <a:lnTo>
                    <a:pt x="274" y="614"/>
                  </a:lnTo>
                  <a:lnTo>
                    <a:pt x="272" y="602"/>
                  </a:lnTo>
                  <a:lnTo>
                    <a:pt x="270" y="592"/>
                  </a:lnTo>
                  <a:lnTo>
                    <a:pt x="270" y="592"/>
                  </a:lnTo>
                  <a:lnTo>
                    <a:pt x="262" y="578"/>
                  </a:lnTo>
                  <a:lnTo>
                    <a:pt x="254" y="558"/>
                  </a:lnTo>
                  <a:lnTo>
                    <a:pt x="248" y="540"/>
                  </a:lnTo>
                  <a:lnTo>
                    <a:pt x="240" y="522"/>
                  </a:lnTo>
                  <a:lnTo>
                    <a:pt x="240" y="522"/>
                  </a:lnTo>
                  <a:lnTo>
                    <a:pt x="236" y="514"/>
                  </a:lnTo>
                  <a:lnTo>
                    <a:pt x="234" y="504"/>
                  </a:lnTo>
                  <a:lnTo>
                    <a:pt x="234" y="494"/>
                  </a:lnTo>
                  <a:lnTo>
                    <a:pt x="236" y="484"/>
                  </a:lnTo>
                  <a:lnTo>
                    <a:pt x="242" y="462"/>
                  </a:lnTo>
                  <a:lnTo>
                    <a:pt x="252" y="444"/>
                  </a:lnTo>
                  <a:lnTo>
                    <a:pt x="252" y="444"/>
                  </a:lnTo>
                  <a:lnTo>
                    <a:pt x="262" y="426"/>
                  </a:lnTo>
                  <a:lnTo>
                    <a:pt x="270" y="414"/>
                  </a:lnTo>
                  <a:lnTo>
                    <a:pt x="274" y="402"/>
                  </a:lnTo>
                  <a:lnTo>
                    <a:pt x="274" y="402"/>
                  </a:lnTo>
                  <a:lnTo>
                    <a:pt x="266" y="400"/>
                  </a:lnTo>
                  <a:lnTo>
                    <a:pt x="258" y="396"/>
                  </a:lnTo>
                  <a:lnTo>
                    <a:pt x="250" y="388"/>
                  </a:lnTo>
                  <a:lnTo>
                    <a:pt x="242" y="380"/>
                  </a:lnTo>
                  <a:lnTo>
                    <a:pt x="226" y="360"/>
                  </a:lnTo>
                  <a:lnTo>
                    <a:pt x="212" y="340"/>
                  </a:lnTo>
                  <a:lnTo>
                    <a:pt x="212" y="340"/>
                  </a:lnTo>
                  <a:lnTo>
                    <a:pt x="204" y="332"/>
                  </a:lnTo>
                  <a:lnTo>
                    <a:pt x="196" y="326"/>
                  </a:lnTo>
                  <a:lnTo>
                    <a:pt x="176" y="314"/>
                  </a:lnTo>
                  <a:lnTo>
                    <a:pt x="158" y="304"/>
                  </a:lnTo>
                  <a:lnTo>
                    <a:pt x="150" y="296"/>
                  </a:lnTo>
                  <a:lnTo>
                    <a:pt x="142" y="288"/>
                  </a:lnTo>
                  <a:lnTo>
                    <a:pt x="142" y="288"/>
                  </a:lnTo>
                  <a:lnTo>
                    <a:pt x="136" y="278"/>
                  </a:lnTo>
                  <a:lnTo>
                    <a:pt x="132" y="268"/>
                  </a:lnTo>
                  <a:lnTo>
                    <a:pt x="128" y="246"/>
                  </a:lnTo>
                  <a:lnTo>
                    <a:pt x="126" y="226"/>
                  </a:lnTo>
                  <a:lnTo>
                    <a:pt x="120" y="208"/>
                  </a:lnTo>
                  <a:lnTo>
                    <a:pt x="120" y="208"/>
                  </a:lnTo>
                  <a:lnTo>
                    <a:pt x="118" y="204"/>
                  </a:lnTo>
                  <a:lnTo>
                    <a:pt x="116" y="206"/>
                  </a:lnTo>
                  <a:lnTo>
                    <a:pt x="116" y="222"/>
                  </a:lnTo>
                  <a:lnTo>
                    <a:pt x="116" y="242"/>
                  </a:lnTo>
                  <a:lnTo>
                    <a:pt x="114" y="248"/>
                  </a:lnTo>
                  <a:lnTo>
                    <a:pt x="112" y="250"/>
                  </a:lnTo>
                  <a:lnTo>
                    <a:pt x="110" y="250"/>
                  </a:lnTo>
                  <a:lnTo>
                    <a:pt x="110" y="250"/>
                  </a:lnTo>
                  <a:lnTo>
                    <a:pt x="106" y="246"/>
                  </a:lnTo>
                  <a:lnTo>
                    <a:pt x="102" y="238"/>
                  </a:lnTo>
                  <a:lnTo>
                    <a:pt x="96" y="212"/>
                  </a:lnTo>
                  <a:lnTo>
                    <a:pt x="88" y="156"/>
                  </a:lnTo>
                  <a:lnTo>
                    <a:pt x="88" y="156"/>
                  </a:lnTo>
                  <a:lnTo>
                    <a:pt x="88" y="144"/>
                  </a:lnTo>
                  <a:lnTo>
                    <a:pt x="90" y="132"/>
                  </a:lnTo>
                  <a:lnTo>
                    <a:pt x="92" y="120"/>
                  </a:lnTo>
                  <a:lnTo>
                    <a:pt x="96" y="108"/>
                  </a:lnTo>
                  <a:lnTo>
                    <a:pt x="106" y="86"/>
                  </a:lnTo>
                  <a:lnTo>
                    <a:pt x="116" y="68"/>
                  </a:lnTo>
                  <a:lnTo>
                    <a:pt x="116" y="68"/>
                  </a:lnTo>
                  <a:lnTo>
                    <a:pt x="120" y="62"/>
                  </a:lnTo>
                  <a:lnTo>
                    <a:pt x="122" y="54"/>
                  </a:lnTo>
                  <a:lnTo>
                    <a:pt x="124" y="40"/>
                  </a:lnTo>
                  <a:lnTo>
                    <a:pt x="126" y="22"/>
                  </a:lnTo>
                  <a:lnTo>
                    <a:pt x="128" y="0"/>
                  </a:lnTo>
                  <a:lnTo>
                    <a:pt x="128" y="0"/>
                  </a:lnTo>
                  <a:lnTo>
                    <a:pt x="106" y="28"/>
                  </a:lnTo>
                  <a:lnTo>
                    <a:pt x="86" y="58"/>
                  </a:lnTo>
                  <a:lnTo>
                    <a:pt x="70" y="88"/>
                  </a:lnTo>
                  <a:lnTo>
                    <a:pt x="52" y="120"/>
                  </a:lnTo>
                  <a:lnTo>
                    <a:pt x="38" y="152"/>
                  </a:lnTo>
                  <a:lnTo>
                    <a:pt x="26" y="186"/>
                  </a:lnTo>
                  <a:lnTo>
                    <a:pt x="16" y="222"/>
                  </a:lnTo>
                  <a:lnTo>
                    <a:pt x="8" y="258"/>
                  </a:lnTo>
                  <a:lnTo>
                    <a:pt x="8" y="258"/>
                  </a:lnTo>
                  <a:lnTo>
                    <a:pt x="2" y="302"/>
                  </a:lnTo>
                  <a:lnTo>
                    <a:pt x="0" y="346"/>
                  </a:lnTo>
                  <a:lnTo>
                    <a:pt x="0" y="390"/>
                  </a:lnTo>
                  <a:lnTo>
                    <a:pt x="4" y="434"/>
                  </a:lnTo>
                  <a:lnTo>
                    <a:pt x="10" y="476"/>
                  </a:lnTo>
                  <a:lnTo>
                    <a:pt x="20" y="518"/>
                  </a:lnTo>
                  <a:lnTo>
                    <a:pt x="34" y="558"/>
                  </a:lnTo>
                  <a:lnTo>
                    <a:pt x="50" y="598"/>
                  </a:lnTo>
                  <a:lnTo>
                    <a:pt x="68" y="636"/>
                  </a:lnTo>
                  <a:lnTo>
                    <a:pt x="90" y="672"/>
                  </a:lnTo>
                  <a:lnTo>
                    <a:pt x="114" y="706"/>
                  </a:lnTo>
                  <a:lnTo>
                    <a:pt x="142" y="740"/>
                  </a:lnTo>
                  <a:lnTo>
                    <a:pt x="170" y="770"/>
                  </a:lnTo>
                  <a:lnTo>
                    <a:pt x="202" y="798"/>
                  </a:lnTo>
                  <a:lnTo>
                    <a:pt x="236" y="824"/>
                  </a:lnTo>
                  <a:lnTo>
                    <a:pt x="270" y="848"/>
                  </a:lnTo>
                  <a:lnTo>
                    <a:pt x="270" y="848"/>
                  </a:lnTo>
                  <a:lnTo>
                    <a:pt x="266" y="834"/>
                  </a:lnTo>
                  <a:lnTo>
                    <a:pt x="262" y="818"/>
                  </a:lnTo>
                  <a:lnTo>
                    <a:pt x="260" y="800"/>
                  </a:lnTo>
                  <a:lnTo>
                    <a:pt x="260" y="784"/>
                  </a:lnTo>
                  <a:lnTo>
                    <a:pt x="260" y="752"/>
                  </a:lnTo>
                  <a:lnTo>
                    <a:pt x="264" y="726"/>
                  </a:lnTo>
                  <a:lnTo>
                    <a:pt x="264" y="72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32"/>
            <p:cNvSpPr>
              <a:spLocks/>
            </p:cNvSpPr>
            <p:nvPr/>
          </p:nvSpPr>
          <p:spPr bwMode="auto">
            <a:xfrm>
              <a:off x="16647257" y="9532938"/>
              <a:ext cx="44450" cy="139700"/>
            </a:xfrm>
            <a:custGeom>
              <a:avLst/>
              <a:gdLst>
                <a:gd name="T0" fmla="*/ 12 w 28"/>
                <a:gd name="T1" fmla="*/ 88 h 88"/>
                <a:gd name="T2" fmla="*/ 12 w 28"/>
                <a:gd name="T3" fmla="*/ 88 h 88"/>
                <a:gd name="T4" fmla="*/ 16 w 28"/>
                <a:gd name="T5" fmla="*/ 82 h 88"/>
                <a:gd name="T6" fmla="*/ 18 w 28"/>
                <a:gd name="T7" fmla="*/ 72 h 88"/>
                <a:gd name="T8" fmla="*/ 20 w 28"/>
                <a:gd name="T9" fmla="*/ 44 h 88"/>
                <a:gd name="T10" fmla="*/ 20 w 28"/>
                <a:gd name="T11" fmla="*/ 44 h 88"/>
                <a:gd name="T12" fmla="*/ 28 w 28"/>
                <a:gd name="T13" fmla="*/ 12 h 88"/>
                <a:gd name="T14" fmla="*/ 28 w 28"/>
                <a:gd name="T15" fmla="*/ 6 h 88"/>
                <a:gd name="T16" fmla="*/ 28 w 28"/>
                <a:gd name="T17" fmla="*/ 2 h 88"/>
                <a:gd name="T18" fmla="*/ 24 w 28"/>
                <a:gd name="T19" fmla="*/ 0 h 88"/>
                <a:gd name="T20" fmla="*/ 18 w 28"/>
                <a:gd name="T21" fmla="*/ 2 h 88"/>
                <a:gd name="T22" fmla="*/ 18 w 28"/>
                <a:gd name="T23" fmla="*/ 2 h 88"/>
                <a:gd name="T24" fmla="*/ 14 w 28"/>
                <a:gd name="T25" fmla="*/ 6 h 88"/>
                <a:gd name="T26" fmla="*/ 10 w 28"/>
                <a:gd name="T27" fmla="*/ 12 h 88"/>
                <a:gd name="T28" fmla="*/ 4 w 28"/>
                <a:gd name="T29" fmla="*/ 24 h 88"/>
                <a:gd name="T30" fmla="*/ 0 w 28"/>
                <a:gd name="T31" fmla="*/ 36 h 88"/>
                <a:gd name="T32" fmla="*/ 2 w 28"/>
                <a:gd name="T33" fmla="*/ 48 h 88"/>
                <a:gd name="T34" fmla="*/ 2 w 28"/>
                <a:gd name="T35" fmla="*/ 48 h 88"/>
                <a:gd name="T36" fmla="*/ 6 w 28"/>
                <a:gd name="T37" fmla="*/ 74 h 88"/>
                <a:gd name="T38" fmla="*/ 8 w 28"/>
                <a:gd name="T39" fmla="*/ 84 h 88"/>
                <a:gd name="T40" fmla="*/ 10 w 28"/>
                <a:gd name="T41" fmla="*/ 88 h 88"/>
                <a:gd name="T42" fmla="*/ 12 w 28"/>
                <a:gd name="T43" fmla="*/ 88 h 88"/>
                <a:gd name="T44" fmla="*/ 12 w 28"/>
                <a:gd name="T4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88">
                  <a:moveTo>
                    <a:pt x="12" y="88"/>
                  </a:moveTo>
                  <a:lnTo>
                    <a:pt x="12" y="88"/>
                  </a:lnTo>
                  <a:lnTo>
                    <a:pt x="16" y="82"/>
                  </a:lnTo>
                  <a:lnTo>
                    <a:pt x="18" y="72"/>
                  </a:lnTo>
                  <a:lnTo>
                    <a:pt x="20" y="44"/>
                  </a:lnTo>
                  <a:lnTo>
                    <a:pt x="20" y="44"/>
                  </a:lnTo>
                  <a:lnTo>
                    <a:pt x="28" y="12"/>
                  </a:lnTo>
                  <a:lnTo>
                    <a:pt x="28" y="6"/>
                  </a:lnTo>
                  <a:lnTo>
                    <a:pt x="28" y="2"/>
                  </a:lnTo>
                  <a:lnTo>
                    <a:pt x="24" y="0"/>
                  </a:lnTo>
                  <a:lnTo>
                    <a:pt x="18" y="2"/>
                  </a:lnTo>
                  <a:lnTo>
                    <a:pt x="18" y="2"/>
                  </a:lnTo>
                  <a:lnTo>
                    <a:pt x="14" y="6"/>
                  </a:lnTo>
                  <a:lnTo>
                    <a:pt x="10" y="12"/>
                  </a:lnTo>
                  <a:lnTo>
                    <a:pt x="4" y="24"/>
                  </a:lnTo>
                  <a:lnTo>
                    <a:pt x="0" y="36"/>
                  </a:lnTo>
                  <a:lnTo>
                    <a:pt x="2" y="48"/>
                  </a:lnTo>
                  <a:lnTo>
                    <a:pt x="2" y="48"/>
                  </a:lnTo>
                  <a:lnTo>
                    <a:pt x="6" y="74"/>
                  </a:lnTo>
                  <a:lnTo>
                    <a:pt x="8" y="84"/>
                  </a:lnTo>
                  <a:lnTo>
                    <a:pt x="10" y="88"/>
                  </a:lnTo>
                  <a:lnTo>
                    <a:pt x="12" y="88"/>
                  </a:lnTo>
                  <a:lnTo>
                    <a:pt x="12" y="88"/>
                  </a:lnTo>
                  <a:close/>
                </a:path>
              </a:pathLst>
            </a:custGeom>
            <a:solidFill>
              <a:srgbClr val="6DC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33"/>
            <p:cNvSpPr>
              <a:spLocks/>
            </p:cNvSpPr>
            <p:nvPr/>
          </p:nvSpPr>
          <p:spPr bwMode="auto">
            <a:xfrm>
              <a:off x="16478982" y="9510713"/>
              <a:ext cx="120650" cy="66675"/>
            </a:xfrm>
            <a:custGeom>
              <a:avLst/>
              <a:gdLst>
                <a:gd name="T0" fmla="*/ 52 w 76"/>
                <a:gd name="T1" fmla="*/ 16 h 42"/>
                <a:gd name="T2" fmla="*/ 52 w 76"/>
                <a:gd name="T3" fmla="*/ 16 h 42"/>
                <a:gd name="T4" fmla="*/ 44 w 76"/>
                <a:gd name="T5" fmla="*/ 12 h 42"/>
                <a:gd name="T6" fmla="*/ 40 w 76"/>
                <a:gd name="T7" fmla="*/ 10 h 42"/>
                <a:gd name="T8" fmla="*/ 34 w 76"/>
                <a:gd name="T9" fmla="*/ 2 h 42"/>
                <a:gd name="T10" fmla="*/ 34 w 76"/>
                <a:gd name="T11" fmla="*/ 0 h 42"/>
                <a:gd name="T12" fmla="*/ 32 w 76"/>
                <a:gd name="T13" fmla="*/ 0 h 42"/>
                <a:gd name="T14" fmla="*/ 30 w 76"/>
                <a:gd name="T15" fmla="*/ 0 h 42"/>
                <a:gd name="T16" fmla="*/ 26 w 76"/>
                <a:gd name="T17" fmla="*/ 4 h 42"/>
                <a:gd name="T18" fmla="*/ 26 w 76"/>
                <a:gd name="T19" fmla="*/ 4 h 42"/>
                <a:gd name="T20" fmla="*/ 14 w 76"/>
                <a:gd name="T21" fmla="*/ 16 h 42"/>
                <a:gd name="T22" fmla="*/ 2 w 76"/>
                <a:gd name="T23" fmla="*/ 28 h 42"/>
                <a:gd name="T24" fmla="*/ 0 w 76"/>
                <a:gd name="T25" fmla="*/ 32 h 42"/>
                <a:gd name="T26" fmla="*/ 0 w 76"/>
                <a:gd name="T27" fmla="*/ 36 h 42"/>
                <a:gd name="T28" fmla="*/ 4 w 76"/>
                <a:gd name="T29" fmla="*/ 38 h 42"/>
                <a:gd name="T30" fmla="*/ 12 w 76"/>
                <a:gd name="T31" fmla="*/ 38 h 42"/>
                <a:gd name="T32" fmla="*/ 12 w 76"/>
                <a:gd name="T33" fmla="*/ 38 h 42"/>
                <a:gd name="T34" fmla="*/ 32 w 76"/>
                <a:gd name="T35" fmla="*/ 36 h 42"/>
                <a:gd name="T36" fmla="*/ 48 w 76"/>
                <a:gd name="T37" fmla="*/ 36 h 42"/>
                <a:gd name="T38" fmla="*/ 62 w 76"/>
                <a:gd name="T39" fmla="*/ 36 h 42"/>
                <a:gd name="T40" fmla="*/ 68 w 76"/>
                <a:gd name="T41" fmla="*/ 38 h 42"/>
                <a:gd name="T42" fmla="*/ 72 w 76"/>
                <a:gd name="T43" fmla="*/ 40 h 42"/>
                <a:gd name="T44" fmla="*/ 72 w 76"/>
                <a:gd name="T45" fmla="*/ 40 h 42"/>
                <a:gd name="T46" fmla="*/ 74 w 76"/>
                <a:gd name="T47" fmla="*/ 42 h 42"/>
                <a:gd name="T48" fmla="*/ 76 w 76"/>
                <a:gd name="T49" fmla="*/ 42 h 42"/>
                <a:gd name="T50" fmla="*/ 74 w 76"/>
                <a:gd name="T51" fmla="*/ 34 h 42"/>
                <a:gd name="T52" fmla="*/ 70 w 76"/>
                <a:gd name="T53" fmla="*/ 28 h 42"/>
                <a:gd name="T54" fmla="*/ 66 w 76"/>
                <a:gd name="T55" fmla="*/ 24 h 42"/>
                <a:gd name="T56" fmla="*/ 58 w 76"/>
                <a:gd name="T57" fmla="*/ 18 h 42"/>
                <a:gd name="T58" fmla="*/ 52 w 76"/>
                <a:gd name="T59" fmla="*/ 16 h 42"/>
                <a:gd name="T60" fmla="*/ 52 w 76"/>
                <a:gd name="T61"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42">
                  <a:moveTo>
                    <a:pt x="52" y="16"/>
                  </a:moveTo>
                  <a:lnTo>
                    <a:pt x="52" y="16"/>
                  </a:lnTo>
                  <a:lnTo>
                    <a:pt x="44" y="12"/>
                  </a:lnTo>
                  <a:lnTo>
                    <a:pt x="40" y="10"/>
                  </a:lnTo>
                  <a:lnTo>
                    <a:pt x="34" y="2"/>
                  </a:lnTo>
                  <a:lnTo>
                    <a:pt x="34" y="0"/>
                  </a:lnTo>
                  <a:lnTo>
                    <a:pt x="32" y="0"/>
                  </a:lnTo>
                  <a:lnTo>
                    <a:pt x="30" y="0"/>
                  </a:lnTo>
                  <a:lnTo>
                    <a:pt x="26" y="4"/>
                  </a:lnTo>
                  <a:lnTo>
                    <a:pt x="26" y="4"/>
                  </a:lnTo>
                  <a:lnTo>
                    <a:pt x="14" y="16"/>
                  </a:lnTo>
                  <a:lnTo>
                    <a:pt x="2" y="28"/>
                  </a:lnTo>
                  <a:lnTo>
                    <a:pt x="0" y="32"/>
                  </a:lnTo>
                  <a:lnTo>
                    <a:pt x="0" y="36"/>
                  </a:lnTo>
                  <a:lnTo>
                    <a:pt x="4" y="38"/>
                  </a:lnTo>
                  <a:lnTo>
                    <a:pt x="12" y="38"/>
                  </a:lnTo>
                  <a:lnTo>
                    <a:pt x="12" y="38"/>
                  </a:lnTo>
                  <a:lnTo>
                    <a:pt x="32" y="36"/>
                  </a:lnTo>
                  <a:lnTo>
                    <a:pt x="48" y="36"/>
                  </a:lnTo>
                  <a:lnTo>
                    <a:pt x="62" y="36"/>
                  </a:lnTo>
                  <a:lnTo>
                    <a:pt x="68" y="38"/>
                  </a:lnTo>
                  <a:lnTo>
                    <a:pt x="72" y="40"/>
                  </a:lnTo>
                  <a:lnTo>
                    <a:pt x="72" y="40"/>
                  </a:lnTo>
                  <a:lnTo>
                    <a:pt x="74" y="42"/>
                  </a:lnTo>
                  <a:lnTo>
                    <a:pt x="76" y="42"/>
                  </a:lnTo>
                  <a:lnTo>
                    <a:pt x="74" y="34"/>
                  </a:lnTo>
                  <a:lnTo>
                    <a:pt x="70" y="28"/>
                  </a:lnTo>
                  <a:lnTo>
                    <a:pt x="66" y="24"/>
                  </a:lnTo>
                  <a:lnTo>
                    <a:pt x="58" y="18"/>
                  </a:lnTo>
                  <a:lnTo>
                    <a:pt x="52" y="16"/>
                  </a:lnTo>
                  <a:lnTo>
                    <a:pt x="52" y="16"/>
                  </a:lnTo>
                  <a:close/>
                </a:path>
              </a:pathLst>
            </a:custGeom>
            <a:solidFill>
              <a:srgbClr val="6DC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34"/>
            <p:cNvSpPr>
              <a:spLocks/>
            </p:cNvSpPr>
            <p:nvPr/>
          </p:nvSpPr>
          <p:spPr bwMode="auto">
            <a:xfrm>
              <a:off x="15491557" y="8783638"/>
              <a:ext cx="361950" cy="111125"/>
            </a:xfrm>
            <a:custGeom>
              <a:avLst/>
              <a:gdLst>
                <a:gd name="T0" fmla="*/ 20 w 228"/>
                <a:gd name="T1" fmla="*/ 64 h 70"/>
                <a:gd name="T2" fmla="*/ 20 w 228"/>
                <a:gd name="T3" fmla="*/ 64 h 70"/>
                <a:gd name="T4" fmla="*/ 44 w 228"/>
                <a:gd name="T5" fmla="*/ 46 h 70"/>
                <a:gd name="T6" fmla="*/ 48 w 228"/>
                <a:gd name="T7" fmla="*/ 42 h 70"/>
                <a:gd name="T8" fmla="*/ 54 w 228"/>
                <a:gd name="T9" fmla="*/ 42 h 70"/>
                <a:gd name="T10" fmla="*/ 58 w 228"/>
                <a:gd name="T11" fmla="*/ 42 h 70"/>
                <a:gd name="T12" fmla="*/ 62 w 228"/>
                <a:gd name="T13" fmla="*/ 44 h 70"/>
                <a:gd name="T14" fmla="*/ 62 w 228"/>
                <a:gd name="T15" fmla="*/ 44 h 70"/>
                <a:gd name="T16" fmla="*/ 70 w 228"/>
                <a:gd name="T17" fmla="*/ 50 h 70"/>
                <a:gd name="T18" fmla="*/ 80 w 228"/>
                <a:gd name="T19" fmla="*/ 54 h 70"/>
                <a:gd name="T20" fmla="*/ 98 w 228"/>
                <a:gd name="T21" fmla="*/ 56 h 70"/>
                <a:gd name="T22" fmla="*/ 98 w 228"/>
                <a:gd name="T23" fmla="*/ 56 h 70"/>
                <a:gd name="T24" fmla="*/ 102 w 228"/>
                <a:gd name="T25" fmla="*/ 56 h 70"/>
                <a:gd name="T26" fmla="*/ 104 w 228"/>
                <a:gd name="T27" fmla="*/ 54 h 70"/>
                <a:gd name="T28" fmla="*/ 112 w 228"/>
                <a:gd name="T29" fmla="*/ 46 h 70"/>
                <a:gd name="T30" fmla="*/ 116 w 228"/>
                <a:gd name="T31" fmla="*/ 44 h 70"/>
                <a:gd name="T32" fmla="*/ 122 w 228"/>
                <a:gd name="T33" fmla="*/ 40 h 70"/>
                <a:gd name="T34" fmla="*/ 128 w 228"/>
                <a:gd name="T35" fmla="*/ 40 h 70"/>
                <a:gd name="T36" fmla="*/ 136 w 228"/>
                <a:gd name="T37" fmla="*/ 42 h 70"/>
                <a:gd name="T38" fmla="*/ 136 w 228"/>
                <a:gd name="T39" fmla="*/ 42 h 70"/>
                <a:gd name="T40" fmla="*/ 148 w 228"/>
                <a:gd name="T41" fmla="*/ 44 h 70"/>
                <a:gd name="T42" fmla="*/ 154 w 228"/>
                <a:gd name="T43" fmla="*/ 42 h 70"/>
                <a:gd name="T44" fmla="*/ 162 w 228"/>
                <a:gd name="T45" fmla="*/ 38 h 70"/>
                <a:gd name="T46" fmla="*/ 176 w 228"/>
                <a:gd name="T47" fmla="*/ 32 h 70"/>
                <a:gd name="T48" fmla="*/ 176 w 228"/>
                <a:gd name="T49" fmla="*/ 32 h 70"/>
                <a:gd name="T50" fmla="*/ 200 w 228"/>
                <a:gd name="T51" fmla="*/ 24 h 70"/>
                <a:gd name="T52" fmla="*/ 220 w 228"/>
                <a:gd name="T53" fmla="*/ 16 h 70"/>
                <a:gd name="T54" fmla="*/ 226 w 228"/>
                <a:gd name="T55" fmla="*/ 14 h 70"/>
                <a:gd name="T56" fmla="*/ 228 w 228"/>
                <a:gd name="T57" fmla="*/ 12 h 70"/>
                <a:gd name="T58" fmla="*/ 226 w 228"/>
                <a:gd name="T59" fmla="*/ 10 h 70"/>
                <a:gd name="T60" fmla="*/ 220 w 228"/>
                <a:gd name="T61" fmla="*/ 8 h 70"/>
                <a:gd name="T62" fmla="*/ 204 w 228"/>
                <a:gd name="T63" fmla="*/ 6 h 70"/>
                <a:gd name="T64" fmla="*/ 204 w 228"/>
                <a:gd name="T65" fmla="*/ 6 h 70"/>
                <a:gd name="T66" fmla="*/ 182 w 228"/>
                <a:gd name="T67" fmla="*/ 4 h 70"/>
                <a:gd name="T68" fmla="*/ 166 w 228"/>
                <a:gd name="T69" fmla="*/ 0 h 70"/>
                <a:gd name="T70" fmla="*/ 166 w 228"/>
                <a:gd name="T71" fmla="*/ 0 h 70"/>
                <a:gd name="T72" fmla="*/ 126 w 228"/>
                <a:gd name="T73" fmla="*/ 6 h 70"/>
                <a:gd name="T74" fmla="*/ 88 w 228"/>
                <a:gd name="T75" fmla="*/ 14 h 70"/>
                <a:gd name="T76" fmla="*/ 88 w 228"/>
                <a:gd name="T77" fmla="*/ 14 h 70"/>
                <a:gd name="T78" fmla="*/ 62 w 228"/>
                <a:gd name="T79" fmla="*/ 22 h 70"/>
                <a:gd name="T80" fmla="*/ 48 w 228"/>
                <a:gd name="T81" fmla="*/ 26 h 70"/>
                <a:gd name="T82" fmla="*/ 48 w 228"/>
                <a:gd name="T83" fmla="*/ 26 h 70"/>
                <a:gd name="T84" fmla="*/ 44 w 228"/>
                <a:gd name="T85" fmla="*/ 26 h 70"/>
                <a:gd name="T86" fmla="*/ 44 w 228"/>
                <a:gd name="T87" fmla="*/ 26 h 70"/>
                <a:gd name="T88" fmla="*/ 2 w 228"/>
                <a:gd name="T89" fmla="*/ 40 h 70"/>
                <a:gd name="T90" fmla="*/ 2 w 228"/>
                <a:gd name="T91" fmla="*/ 40 h 70"/>
                <a:gd name="T92" fmla="*/ 2 w 228"/>
                <a:gd name="T93" fmla="*/ 44 h 70"/>
                <a:gd name="T94" fmla="*/ 2 w 228"/>
                <a:gd name="T95" fmla="*/ 44 h 70"/>
                <a:gd name="T96" fmla="*/ 0 w 228"/>
                <a:gd name="T97" fmla="*/ 58 h 70"/>
                <a:gd name="T98" fmla="*/ 2 w 228"/>
                <a:gd name="T99" fmla="*/ 66 h 70"/>
                <a:gd name="T100" fmla="*/ 4 w 228"/>
                <a:gd name="T101" fmla="*/ 68 h 70"/>
                <a:gd name="T102" fmla="*/ 8 w 228"/>
                <a:gd name="T103" fmla="*/ 70 h 70"/>
                <a:gd name="T104" fmla="*/ 14 w 228"/>
                <a:gd name="T105" fmla="*/ 68 h 70"/>
                <a:gd name="T106" fmla="*/ 20 w 228"/>
                <a:gd name="T107" fmla="*/ 64 h 70"/>
                <a:gd name="T108" fmla="*/ 20 w 228"/>
                <a:gd name="T109"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8" h="70">
                  <a:moveTo>
                    <a:pt x="20" y="64"/>
                  </a:moveTo>
                  <a:lnTo>
                    <a:pt x="20" y="64"/>
                  </a:lnTo>
                  <a:lnTo>
                    <a:pt x="44" y="46"/>
                  </a:lnTo>
                  <a:lnTo>
                    <a:pt x="48" y="42"/>
                  </a:lnTo>
                  <a:lnTo>
                    <a:pt x="54" y="42"/>
                  </a:lnTo>
                  <a:lnTo>
                    <a:pt x="58" y="42"/>
                  </a:lnTo>
                  <a:lnTo>
                    <a:pt x="62" y="44"/>
                  </a:lnTo>
                  <a:lnTo>
                    <a:pt x="62" y="44"/>
                  </a:lnTo>
                  <a:lnTo>
                    <a:pt x="70" y="50"/>
                  </a:lnTo>
                  <a:lnTo>
                    <a:pt x="80" y="54"/>
                  </a:lnTo>
                  <a:lnTo>
                    <a:pt x="98" y="56"/>
                  </a:lnTo>
                  <a:lnTo>
                    <a:pt x="98" y="56"/>
                  </a:lnTo>
                  <a:lnTo>
                    <a:pt x="102" y="56"/>
                  </a:lnTo>
                  <a:lnTo>
                    <a:pt x="104" y="54"/>
                  </a:lnTo>
                  <a:lnTo>
                    <a:pt x="112" y="46"/>
                  </a:lnTo>
                  <a:lnTo>
                    <a:pt x="116" y="44"/>
                  </a:lnTo>
                  <a:lnTo>
                    <a:pt x="122" y="40"/>
                  </a:lnTo>
                  <a:lnTo>
                    <a:pt x="128" y="40"/>
                  </a:lnTo>
                  <a:lnTo>
                    <a:pt x="136" y="42"/>
                  </a:lnTo>
                  <a:lnTo>
                    <a:pt x="136" y="42"/>
                  </a:lnTo>
                  <a:lnTo>
                    <a:pt x="148" y="44"/>
                  </a:lnTo>
                  <a:lnTo>
                    <a:pt x="154" y="42"/>
                  </a:lnTo>
                  <a:lnTo>
                    <a:pt x="162" y="38"/>
                  </a:lnTo>
                  <a:lnTo>
                    <a:pt x="176" y="32"/>
                  </a:lnTo>
                  <a:lnTo>
                    <a:pt x="176" y="32"/>
                  </a:lnTo>
                  <a:lnTo>
                    <a:pt x="200" y="24"/>
                  </a:lnTo>
                  <a:lnTo>
                    <a:pt x="220" y="16"/>
                  </a:lnTo>
                  <a:lnTo>
                    <a:pt x="226" y="14"/>
                  </a:lnTo>
                  <a:lnTo>
                    <a:pt x="228" y="12"/>
                  </a:lnTo>
                  <a:lnTo>
                    <a:pt x="226" y="10"/>
                  </a:lnTo>
                  <a:lnTo>
                    <a:pt x="220" y="8"/>
                  </a:lnTo>
                  <a:lnTo>
                    <a:pt x="204" y="6"/>
                  </a:lnTo>
                  <a:lnTo>
                    <a:pt x="204" y="6"/>
                  </a:lnTo>
                  <a:lnTo>
                    <a:pt x="182" y="4"/>
                  </a:lnTo>
                  <a:lnTo>
                    <a:pt x="166" y="0"/>
                  </a:lnTo>
                  <a:lnTo>
                    <a:pt x="166" y="0"/>
                  </a:lnTo>
                  <a:lnTo>
                    <a:pt x="126" y="6"/>
                  </a:lnTo>
                  <a:lnTo>
                    <a:pt x="88" y="14"/>
                  </a:lnTo>
                  <a:lnTo>
                    <a:pt x="88" y="14"/>
                  </a:lnTo>
                  <a:lnTo>
                    <a:pt x="62" y="22"/>
                  </a:lnTo>
                  <a:lnTo>
                    <a:pt x="48" y="26"/>
                  </a:lnTo>
                  <a:lnTo>
                    <a:pt x="48" y="26"/>
                  </a:lnTo>
                  <a:lnTo>
                    <a:pt x="44" y="26"/>
                  </a:lnTo>
                  <a:lnTo>
                    <a:pt x="44" y="26"/>
                  </a:lnTo>
                  <a:lnTo>
                    <a:pt x="2" y="40"/>
                  </a:lnTo>
                  <a:lnTo>
                    <a:pt x="2" y="40"/>
                  </a:lnTo>
                  <a:lnTo>
                    <a:pt x="2" y="44"/>
                  </a:lnTo>
                  <a:lnTo>
                    <a:pt x="2" y="44"/>
                  </a:lnTo>
                  <a:lnTo>
                    <a:pt x="0" y="58"/>
                  </a:lnTo>
                  <a:lnTo>
                    <a:pt x="2" y="66"/>
                  </a:lnTo>
                  <a:lnTo>
                    <a:pt x="4" y="68"/>
                  </a:lnTo>
                  <a:lnTo>
                    <a:pt x="8" y="70"/>
                  </a:lnTo>
                  <a:lnTo>
                    <a:pt x="14" y="68"/>
                  </a:lnTo>
                  <a:lnTo>
                    <a:pt x="20" y="64"/>
                  </a:lnTo>
                  <a:lnTo>
                    <a:pt x="20" y="6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35"/>
            <p:cNvSpPr>
              <a:spLocks/>
            </p:cNvSpPr>
            <p:nvPr/>
          </p:nvSpPr>
          <p:spPr bwMode="auto">
            <a:xfrm>
              <a:off x="15374082" y="9564688"/>
              <a:ext cx="104775" cy="95250"/>
            </a:xfrm>
            <a:custGeom>
              <a:avLst/>
              <a:gdLst>
                <a:gd name="T0" fmla="*/ 40 w 66"/>
                <a:gd name="T1" fmla="*/ 36 h 60"/>
                <a:gd name="T2" fmla="*/ 40 w 66"/>
                <a:gd name="T3" fmla="*/ 36 h 60"/>
                <a:gd name="T4" fmla="*/ 32 w 66"/>
                <a:gd name="T5" fmla="*/ 24 h 60"/>
                <a:gd name="T6" fmla="*/ 24 w 66"/>
                <a:gd name="T7" fmla="*/ 10 h 60"/>
                <a:gd name="T8" fmla="*/ 20 w 66"/>
                <a:gd name="T9" fmla="*/ 4 h 60"/>
                <a:gd name="T10" fmla="*/ 16 w 66"/>
                <a:gd name="T11" fmla="*/ 0 h 60"/>
                <a:gd name="T12" fmla="*/ 12 w 66"/>
                <a:gd name="T13" fmla="*/ 0 h 60"/>
                <a:gd name="T14" fmla="*/ 8 w 66"/>
                <a:gd name="T15" fmla="*/ 2 h 60"/>
                <a:gd name="T16" fmla="*/ 8 w 66"/>
                <a:gd name="T17" fmla="*/ 2 h 60"/>
                <a:gd name="T18" fmla="*/ 2 w 66"/>
                <a:gd name="T19" fmla="*/ 10 h 60"/>
                <a:gd name="T20" fmla="*/ 0 w 66"/>
                <a:gd name="T21" fmla="*/ 16 h 60"/>
                <a:gd name="T22" fmla="*/ 4 w 66"/>
                <a:gd name="T23" fmla="*/ 20 h 60"/>
                <a:gd name="T24" fmla="*/ 12 w 66"/>
                <a:gd name="T25" fmla="*/ 24 h 60"/>
                <a:gd name="T26" fmla="*/ 12 w 66"/>
                <a:gd name="T27" fmla="*/ 24 h 60"/>
                <a:gd name="T28" fmla="*/ 14 w 66"/>
                <a:gd name="T29" fmla="*/ 26 h 60"/>
                <a:gd name="T30" fmla="*/ 14 w 66"/>
                <a:gd name="T31" fmla="*/ 30 h 60"/>
                <a:gd name="T32" fmla="*/ 12 w 66"/>
                <a:gd name="T33" fmla="*/ 36 h 60"/>
                <a:gd name="T34" fmla="*/ 10 w 66"/>
                <a:gd name="T35" fmla="*/ 44 h 60"/>
                <a:gd name="T36" fmla="*/ 12 w 66"/>
                <a:gd name="T37" fmla="*/ 48 h 60"/>
                <a:gd name="T38" fmla="*/ 14 w 66"/>
                <a:gd name="T39" fmla="*/ 50 h 60"/>
                <a:gd name="T40" fmla="*/ 14 w 66"/>
                <a:gd name="T41" fmla="*/ 50 h 60"/>
                <a:gd name="T42" fmla="*/ 40 w 66"/>
                <a:gd name="T43" fmla="*/ 58 h 60"/>
                <a:gd name="T44" fmla="*/ 54 w 66"/>
                <a:gd name="T45" fmla="*/ 60 h 60"/>
                <a:gd name="T46" fmla="*/ 60 w 66"/>
                <a:gd name="T47" fmla="*/ 60 h 60"/>
                <a:gd name="T48" fmla="*/ 64 w 66"/>
                <a:gd name="T49" fmla="*/ 58 h 60"/>
                <a:gd name="T50" fmla="*/ 64 w 66"/>
                <a:gd name="T51" fmla="*/ 58 h 60"/>
                <a:gd name="T52" fmla="*/ 66 w 66"/>
                <a:gd name="T53" fmla="*/ 56 h 60"/>
                <a:gd name="T54" fmla="*/ 66 w 66"/>
                <a:gd name="T55" fmla="*/ 54 h 60"/>
                <a:gd name="T56" fmla="*/ 60 w 66"/>
                <a:gd name="T57" fmla="*/ 50 h 60"/>
                <a:gd name="T58" fmla="*/ 50 w 66"/>
                <a:gd name="T59" fmla="*/ 44 h 60"/>
                <a:gd name="T60" fmla="*/ 40 w 66"/>
                <a:gd name="T61" fmla="*/ 36 h 60"/>
                <a:gd name="T62" fmla="*/ 40 w 66"/>
                <a:gd name="T63"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60">
                  <a:moveTo>
                    <a:pt x="40" y="36"/>
                  </a:moveTo>
                  <a:lnTo>
                    <a:pt x="40" y="36"/>
                  </a:lnTo>
                  <a:lnTo>
                    <a:pt x="32" y="24"/>
                  </a:lnTo>
                  <a:lnTo>
                    <a:pt x="24" y="10"/>
                  </a:lnTo>
                  <a:lnTo>
                    <a:pt x="20" y="4"/>
                  </a:lnTo>
                  <a:lnTo>
                    <a:pt x="16" y="0"/>
                  </a:lnTo>
                  <a:lnTo>
                    <a:pt x="12" y="0"/>
                  </a:lnTo>
                  <a:lnTo>
                    <a:pt x="8" y="2"/>
                  </a:lnTo>
                  <a:lnTo>
                    <a:pt x="8" y="2"/>
                  </a:lnTo>
                  <a:lnTo>
                    <a:pt x="2" y="10"/>
                  </a:lnTo>
                  <a:lnTo>
                    <a:pt x="0" y="16"/>
                  </a:lnTo>
                  <a:lnTo>
                    <a:pt x="4" y="20"/>
                  </a:lnTo>
                  <a:lnTo>
                    <a:pt x="12" y="24"/>
                  </a:lnTo>
                  <a:lnTo>
                    <a:pt x="12" y="24"/>
                  </a:lnTo>
                  <a:lnTo>
                    <a:pt x="14" y="26"/>
                  </a:lnTo>
                  <a:lnTo>
                    <a:pt x="14" y="30"/>
                  </a:lnTo>
                  <a:lnTo>
                    <a:pt x="12" y="36"/>
                  </a:lnTo>
                  <a:lnTo>
                    <a:pt x="10" y="44"/>
                  </a:lnTo>
                  <a:lnTo>
                    <a:pt x="12" y="48"/>
                  </a:lnTo>
                  <a:lnTo>
                    <a:pt x="14" y="50"/>
                  </a:lnTo>
                  <a:lnTo>
                    <a:pt x="14" y="50"/>
                  </a:lnTo>
                  <a:lnTo>
                    <a:pt x="40" y="58"/>
                  </a:lnTo>
                  <a:lnTo>
                    <a:pt x="54" y="60"/>
                  </a:lnTo>
                  <a:lnTo>
                    <a:pt x="60" y="60"/>
                  </a:lnTo>
                  <a:lnTo>
                    <a:pt x="64" y="58"/>
                  </a:lnTo>
                  <a:lnTo>
                    <a:pt x="64" y="58"/>
                  </a:lnTo>
                  <a:lnTo>
                    <a:pt x="66" y="56"/>
                  </a:lnTo>
                  <a:lnTo>
                    <a:pt x="66" y="54"/>
                  </a:lnTo>
                  <a:lnTo>
                    <a:pt x="60" y="50"/>
                  </a:lnTo>
                  <a:lnTo>
                    <a:pt x="50" y="44"/>
                  </a:lnTo>
                  <a:lnTo>
                    <a:pt x="40" y="36"/>
                  </a:lnTo>
                  <a:lnTo>
                    <a:pt x="40" y="36"/>
                  </a:lnTo>
                  <a:close/>
                </a:path>
              </a:pathLst>
            </a:custGeom>
            <a:solidFill>
              <a:srgbClr val="6DC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136"/>
            <p:cNvSpPr>
              <a:spLocks/>
            </p:cNvSpPr>
            <p:nvPr/>
          </p:nvSpPr>
          <p:spPr bwMode="auto">
            <a:xfrm>
              <a:off x="16450407" y="10212388"/>
              <a:ext cx="98425" cy="136525"/>
            </a:xfrm>
            <a:custGeom>
              <a:avLst/>
              <a:gdLst>
                <a:gd name="T0" fmla="*/ 58 w 62"/>
                <a:gd name="T1" fmla="*/ 0 h 86"/>
                <a:gd name="T2" fmla="*/ 58 w 62"/>
                <a:gd name="T3" fmla="*/ 0 h 86"/>
                <a:gd name="T4" fmla="*/ 52 w 62"/>
                <a:gd name="T5" fmla="*/ 2 h 86"/>
                <a:gd name="T6" fmla="*/ 48 w 62"/>
                <a:gd name="T7" fmla="*/ 6 h 86"/>
                <a:gd name="T8" fmla="*/ 42 w 62"/>
                <a:gd name="T9" fmla="*/ 12 h 86"/>
                <a:gd name="T10" fmla="*/ 36 w 62"/>
                <a:gd name="T11" fmla="*/ 20 h 86"/>
                <a:gd name="T12" fmla="*/ 32 w 62"/>
                <a:gd name="T13" fmla="*/ 24 h 86"/>
                <a:gd name="T14" fmla="*/ 26 w 62"/>
                <a:gd name="T15" fmla="*/ 26 h 86"/>
                <a:gd name="T16" fmla="*/ 26 w 62"/>
                <a:gd name="T17" fmla="*/ 26 h 86"/>
                <a:gd name="T18" fmla="*/ 16 w 62"/>
                <a:gd name="T19" fmla="*/ 32 h 86"/>
                <a:gd name="T20" fmla="*/ 12 w 62"/>
                <a:gd name="T21" fmla="*/ 38 h 86"/>
                <a:gd name="T22" fmla="*/ 10 w 62"/>
                <a:gd name="T23" fmla="*/ 46 h 86"/>
                <a:gd name="T24" fmla="*/ 6 w 62"/>
                <a:gd name="T25" fmla="*/ 60 h 86"/>
                <a:gd name="T26" fmla="*/ 6 w 62"/>
                <a:gd name="T27" fmla="*/ 60 h 86"/>
                <a:gd name="T28" fmla="*/ 2 w 62"/>
                <a:gd name="T29" fmla="*/ 70 h 86"/>
                <a:gd name="T30" fmla="*/ 0 w 62"/>
                <a:gd name="T31" fmla="*/ 78 h 86"/>
                <a:gd name="T32" fmla="*/ 2 w 62"/>
                <a:gd name="T33" fmla="*/ 84 h 86"/>
                <a:gd name="T34" fmla="*/ 4 w 62"/>
                <a:gd name="T35" fmla="*/ 86 h 86"/>
                <a:gd name="T36" fmla="*/ 4 w 62"/>
                <a:gd name="T37" fmla="*/ 86 h 86"/>
                <a:gd name="T38" fmla="*/ 30 w 62"/>
                <a:gd name="T39" fmla="*/ 60 h 86"/>
                <a:gd name="T40" fmla="*/ 30 w 62"/>
                <a:gd name="T41" fmla="*/ 60 h 86"/>
                <a:gd name="T42" fmla="*/ 44 w 62"/>
                <a:gd name="T43" fmla="*/ 40 h 86"/>
                <a:gd name="T44" fmla="*/ 56 w 62"/>
                <a:gd name="T45" fmla="*/ 18 h 86"/>
                <a:gd name="T46" fmla="*/ 62 w 62"/>
                <a:gd name="T47" fmla="*/ 10 h 86"/>
                <a:gd name="T48" fmla="*/ 62 w 62"/>
                <a:gd name="T49" fmla="*/ 4 h 86"/>
                <a:gd name="T50" fmla="*/ 62 w 62"/>
                <a:gd name="T51" fmla="*/ 0 h 86"/>
                <a:gd name="T52" fmla="*/ 58 w 62"/>
                <a:gd name="T53" fmla="*/ 0 h 86"/>
                <a:gd name="T54" fmla="*/ 58 w 62"/>
                <a:gd name="T5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2" h="86">
                  <a:moveTo>
                    <a:pt x="58" y="0"/>
                  </a:moveTo>
                  <a:lnTo>
                    <a:pt x="58" y="0"/>
                  </a:lnTo>
                  <a:lnTo>
                    <a:pt x="52" y="2"/>
                  </a:lnTo>
                  <a:lnTo>
                    <a:pt x="48" y="6"/>
                  </a:lnTo>
                  <a:lnTo>
                    <a:pt x="42" y="12"/>
                  </a:lnTo>
                  <a:lnTo>
                    <a:pt x="36" y="20"/>
                  </a:lnTo>
                  <a:lnTo>
                    <a:pt x="32" y="24"/>
                  </a:lnTo>
                  <a:lnTo>
                    <a:pt x="26" y="26"/>
                  </a:lnTo>
                  <a:lnTo>
                    <a:pt x="26" y="26"/>
                  </a:lnTo>
                  <a:lnTo>
                    <a:pt x="16" y="32"/>
                  </a:lnTo>
                  <a:lnTo>
                    <a:pt x="12" y="38"/>
                  </a:lnTo>
                  <a:lnTo>
                    <a:pt x="10" y="46"/>
                  </a:lnTo>
                  <a:lnTo>
                    <a:pt x="6" y="60"/>
                  </a:lnTo>
                  <a:lnTo>
                    <a:pt x="6" y="60"/>
                  </a:lnTo>
                  <a:lnTo>
                    <a:pt x="2" y="70"/>
                  </a:lnTo>
                  <a:lnTo>
                    <a:pt x="0" y="78"/>
                  </a:lnTo>
                  <a:lnTo>
                    <a:pt x="2" y="84"/>
                  </a:lnTo>
                  <a:lnTo>
                    <a:pt x="4" y="86"/>
                  </a:lnTo>
                  <a:lnTo>
                    <a:pt x="4" y="86"/>
                  </a:lnTo>
                  <a:lnTo>
                    <a:pt x="30" y="60"/>
                  </a:lnTo>
                  <a:lnTo>
                    <a:pt x="30" y="60"/>
                  </a:lnTo>
                  <a:lnTo>
                    <a:pt x="44" y="40"/>
                  </a:lnTo>
                  <a:lnTo>
                    <a:pt x="56" y="18"/>
                  </a:lnTo>
                  <a:lnTo>
                    <a:pt x="62" y="10"/>
                  </a:lnTo>
                  <a:lnTo>
                    <a:pt x="62" y="4"/>
                  </a:lnTo>
                  <a:lnTo>
                    <a:pt x="62" y="0"/>
                  </a:lnTo>
                  <a:lnTo>
                    <a:pt x="58" y="0"/>
                  </a:lnTo>
                  <a:lnTo>
                    <a:pt x="58" y="0"/>
                  </a:lnTo>
                  <a:close/>
                </a:path>
              </a:pathLst>
            </a:custGeom>
            <a:solidFill>
              <a:srgbClr val="6DC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139"/>
            <p:cNvSpPr>
              <a:spLocks/>
            </p:cNvSpPr>
            <p:nvPr/>
          </p:nvSpPr>
          <p:spPr bwMode="auto">
            <a:xfrm>
              <a:off x="21208145" y="7118350"/>
              <a:ext cx="142875" cy="149225"/>
            </a:xfrm>
            <a:custGeom>
              <a:avLst/>
              <a:gdLst>
                <a:gd name="T0" fmla="*/ 82 w 90"/>
                <a:gd name="T1" fmla="*/ 74 h 94"/>
                <a:gd name="T2" fmla="*/ 82 w 90"/>
                <a:gd name="T3" fmla="*/ 68 h 94"/>
                <a:gd name="T4" fmla="*/ 86 w 90"/>
                <a:gd name="T5" fmla="*/ 58 h 94"/>
                <a:gd name="T6" fmla="*/ 86 w 90"/>
                <a:gd name="T7" fmla="*/ 56 h 94"/>
                <a:gd name="T8" fmla="*/ 82 w 90"/>
                <a:gd name="T9" fmla="*/ 62 h 94"/>
                <a:gd name="T10" fmla="*/ 76 w 90"/>
                <a:gd name="T11" fmla="*/ 68 h 94"/>
                <a:gd name="T12" fmla="*/ 72 w 90"/>
                <a:gd name="T13" fmla="*/ 66 h 94"/>
                <a:gd name="T14" fmla="*/ 70 w 90"/>
                <a:gd name="T15" fmla="*/ 54 h 94"/>
                <a:gd name="T16" fmla="*/ 74 w 90"/>
                <a:gd name="T17" fmla="*/ 24 h 94"/>
                <a:gd name="T18" fmla="*/ 70 w 90"/>
                <a:gd name="T19" fmla="*/ 22 h 94"/>
                <a:gd name="T20" fmla="*/ 68 w 90"/>
                <a:gd name="T21" fmla="*/ 36 h 94"/>
                <a:gd name="T22" fmla="*/ 66 w 90"/>
                <a:gd name="T23" fmla="*/ 42 h 94"/>
                <a:gd name="T24" fmla="*/ 52 w 90"/>
                <a:gd name="T25" fmla="*/ 44 h 94"/>
                <a:gd name="T26" fmla="*/ 46 w 90"/>
                <a:gd name="T27" fmla="*/ 42 h 94"/>
                <a:gd name="T28" fmla="*/ 48 w 90"/>
                <a:gd name="T29" fmla="*/ 36 h 94"/>
                <a:gd name="T30" fmla="*/ 54 w 90"/>
                <a:gd name="T31" fmla="*/ 34 h 94"/>
                <a:gd name="T32" fmla="*/ 58 w 90"/>
                <a:gd name="T33" fmla="*/ 30 h 94"/>
                <a:gd name="T34" fmla="*/ 54 w 90"/>
                <a:gd name="T35" fmla="*/ 18 h 94"/>
                <a:gd name="T36" fmla="*/ 52 w 90"/>
                <a:gd name="T37" fmla="*/ 10 h 94"/>
                <a:gd name="T38" fmla="*/ 44 w 90"/>
                <a:gd name="T39" fmla="*/ 0 h 94"/>
                <a:gd name="T40" fmla="*/ 28 w 90"/>
                <a:gd name="T41" fmla="*/ 2 h 94"/>
                <a:gd name="T42" fmla="*/ 14 w 90"/>
                <a:gd name="T43" fmla="*/ 4 h 94"/>
                <a:gd name="T44" fmla="*/ 2 w 90"/>
                <a:gd name="T45" fmla="*/ 6 h 94"/>
                <a:gd name="T46" fmla="*/ 0 w 90"/>
                <a:gd name="T47" fmla="*/ 6 h 94"/>
                <a:gd name="T48" fmla="*/ 14 w 90"/>
                <a:gd name="T49" fmla="*/ 16 h 94"/>
                <a:gd name="T50" fmla="*/ 22 w 90"/>
                <a:gd name="T51" fmla="*/ 26 h 94"/>
                <a:gd name="T52" fmla="*/ 26 w 90"/>
                <a:gd name="T53" fmla="*/ 32 h 94"/>
                <a:gd name="T54" fmla="*/ 24 w 90"/>
                <a:gd name="T55" fmla="*/ 48 h 94"/>
                <a:gd name="T56" fmla="*/ 28 w 90"/>
                <a:gd name="T57" fmla="*/ 58 h 94"/>
                <a:gd name="T58" fmla="*/ 34 w 90"/>
                <a:gd name="T59" fmla="*/ 62 h 94"/>
                <a:gd name="T60" fmla="*/ 48 w 90"/>
                <a:gd name="T61" fmla="*/ 64 h 94"/>
                <a:gd name="T62" fmla="*/ 54 w 90"/>
                <a:gd name="T63" fmla="*/ 66 h 94"/>
                <a:gd name="T64" fmla="*/ 60 w 90"/>
                <a:gd name="T65" fmla="*/ 76 h 94"/>
                <a:gd name="T66" fmla="*/ 66 w 90"/>
                <a:gd name="T67" fmla="*/ 86 h 94"/>
                <a:gd name="T68" fmla="*/ 76 w 90"/>
                <a:gd name="T69" fmla="*/ 94 h 94"/>
                <a:gd name="T70" fmla="*/ 84 w 90"/>
                <a:gd name="T71" fmla="*/ 90 h 94"/>
                <a:gd name="T72" fmla="*/ 88 w 90"/>
                <a:gd name="T73" fmla="*/ 86 h 94"/>
                <a:gd name="T74" fmla="*/ 90 w 90"/>
                <a:gd name="T75" fmla="*/ 80 h 94"/>
                <a:gd name="T76" fmla="*/ 82 w 90"/>
                <a:gd name="T77" fmla="*/ 7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82" y="74"/>
                  </a:moveTo>
                  <a:lnTo>
                    <a:pt x="82" y="74"/>
                  </a:lnTo>
                  <a:lnTo>
                    <a:pt x="82" y="72"/>
                  </a:lnTo>
                  <a:lnTo>
                    <a:pt x="82" y="68"/>
                  </a:lnTo>
                  <a:lnTo>
                    <a:pt x="84" y="64"/>
                  </a:lnTo>
                  <a:lnTo>
                    <a:pt x="86" y="58"/>
                  </a:lnTo>
                  <a:lnTo>
                    <a:pt x="86" y="56"/>
                  </a:lnTo>
                  <a:lnTo>
                    <a:pt x="86" y="56"/>
                  </a:lnTo>
                  <a:lnTo>
                    <a:pt x="84" y="58"/>
                  </a:lnTo>
                  <a:lnTo>
                    <a:pt x="82" y="62"/>
                  </a:lnTo>
                  <a:lnTo>
                    <a:pt x="76" y="68"/>
                  </a:lnTo>
                  <a:lnTo>
                    <a:pt x="76" y="68"/>
                  </a:lnTo>
                  <a:lnTo>
                    <a:pt x="72" y="68"/>
                  </a:lnTo>
                  <a:lnTo>
                    <a:pt x="72" y="66"/>
                  </a:lnTo>
                  <a:lnTo>
                    <a:pt x="70" y="54"/>
                  </a:lnTo>
                  <a:lnTo>
                    <a:pt x="70" y="54"/>
                  </a:lnTo>
                  <a:lnTo>
                    <a:pt x="74" y="24"/>
                  </a:lnTo>
                  <a:lnTo>
                    <a:pt x="74" y="24"/>
                  </a:lnTo>
                  <a:lnTo>
                    <a:pt x="72" y="18"/>
                  </a:lnTo>
                  <a:lnTo>
                    <a:pt x="70" y="22"/>
                  </a:lnTo>
                  <a:lnTo>
                    <a:pt x="68" y="28"/>
                  </a:lnTo>
                  <a:lnTo>
                    <a:pt x="68" y="36"/>
                  </a:lnTo>
                  <a:lnTo>
                    <a:pt x="68" y="36"/>
                  </a:lnTo>
                  <a:lnTo>
                    <a:pt x="66" y="42"/>
                  </a:lnTo>
                  <a:lnTo>
                    <a:pt x="62" y="44"/>
                  </a:lnTo>
                  <a:lnTo>
                    <a:pt x="52" y="44"/>
                  </a:lnTo>
                  <a:lnTo>
                    <a:pt x="52" y="44"/>
                  </a:lnTo>
                  <a:lnTo>
                    <a:pt x="46" y="42"/>
                  </a:lnTo>
                  <a:lnTo>
                    <a:pt x="46" y="40"/>
                  </a:lnTo>
                  <a:lnTo>
                    <a:pt x="48" y="36"/>
                  </a:lnTo>
                  <a:lnTo>
                    <a:pt x="54" y="34"/>
                  </a:lnTo>
                  <a:lnTo>
                    <a:pt x="54" y="34"/>
                  </a:lnTo>
                  <a:lnTo>
                    <a:pt x="56" y="32"/>
                  </a:lnTo>
                  <a:lnTo>
                    <a:pt x="58" y="30"/>
                  </a:lnTo>
                  <a:lnTo>
                    <a:pt x="56" y="24"/>
                  </a:lnTo>
                  <a:lnTo>
                    <a:pt x="54" y="18"/>
                  </a:lnTo>
                  <a:lnTo>
                    <a:pt x="52" y="10"/>
                  </a:lnTo>
                  <a:lnTo>
                    <a:pt x="52" y="10"/>
                  </a:lnTo>
                  <a:lnTo>
                    <a:pt x="50" y="4"/>
                  </a:lnTo>
                  <a:lnTo>
                    <a:pt x="44" y="0"/>
                  </a:lnTo>
                  <a:lnTo>
                    <a:pt x="36" y="0"/>
                  </a:lnTo>
                  <a:lnTo>
                    <a:pt x="28" y="2"/>
                  </a:lnTo>
                  <a:lnTo>
                    <a:pt x="28" y="2"/>
                  </a:lnTo>
                  <a:lnTo>
                    <a:pt x="14" y="4"/>
                  </a:lnTo>
                  <a:lnTo>
                    <a:pt x="2" y="6"/>
                  </a:lnTo>
                  <a:lnTo>
                    <a:pt x="2" y="6"/>
                  </a:lnTo>
                  <a:lnTo>
                    <a:pt x="0" y="6"/>
                  </a:lnTo>
                  <a:lnTo>
                    <a:pt x="0" y="6"/>
                  </a:lnTo>
                  <a:lnTo>
                    <a:pt x="8" y="10"/>
                  </a:lnTo>
                  <a:lnTo>
                    <a:pt x="14" y="16"/>
                  </a:lnTo>
                  <a:lnTo>
                    <a:pt x="22" y="26"/>
                  </a:lnTo>
                  <a:lnTo>
                    <a:pt x="22" y="26"/>
                  </a:lnTo>
                  <a:lnTo>
                    <a:pt x="24" y="28"/>
                  </a:lnTo>
                  <a:lnTo>
                    <a:pt x="26" y="32"/>
                  </a:lnTo>
                  <a:lnTo>
                    <a:pt x="24" y="48"/>
                  </a:lnTo>
                  <a:lnTo>
                    <a:pt x="24" y="48"/>
                  </a:lnTo>
                  <a:lnTo>
                    <a:pt x="26" y="54"/>
                  </a:lnTo>
                  <a:lnTo>
                    <a:pt x="28" y="58"/>
                  </a:lnTo>
                  <a:lnTo>
                    <a:pt x="30" y="60"/>
                  </a:lnTo>
                  <a:lnTo>
                    <a:pt x="34" y="62"/>
                  </a:lnTo>
                  <a:lnTo>
                    <a:pt x="40" y="64"/>
                  </a:lnTo>
                  <a:lnTo>
                    <a:pt x="48" y="64"/>
                  </a:lnTo>
                  <a:lnTo>
                    <a:pt x="48" y="64"/>
                  </a:lnTo>
                  <a:lnTo>
                    <a:pt x="54" y="66"/>
                  </a:lnTo>
                  <a:lnTo>
                    <a:pt x="56" y="70"/>
                  </a:lnTo>
                  <a:lnTo>
                    <a:pt x="60" y="76"/>
                  </a:lnTo>
                  <a:lnTo>
                    <a:pt x="66" y="86"/>
                  </a:lnTo>
                  <a:lnTo>
                    <a:pt x="66" y="86"/>
                  </a:lnTo>
                  <a:lnTo>
                    <a:pt x="74" y="94"/>
                  </a:lnTo>
                  <a:lnTo>
                    <a:pt x="76" y="94"/>
                  </a:lnTo>
                  <a:lnTo>
                    <a:pt x="80" y="94"/>
                  </a:lnTo>
                  <a:lnTo>
                    <a:pt x="84" y="90"/>
                  </a:lnTo>
                  <a:lnTo>
                    <a:pt x="88" y="86"/>
                  </a:lnTo>
                  <a:lnTo>
                    <a:pt x="88" y="86"/>
                  </a:lnTo>
                  <a:lnTo>
                    <a:pt x="90" y="82"/>
                  </a:lnTo>
                  <a:lnTo>
                    <a:pt x="90" y="80"/>
                  </a:lnTo>
                  <a:lnTo>
                    <a:pt x="82" y="74"/>
                  </a:lnTo>
                  <a:lnTo>
                    <a:pt x="82" y="7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140"/>
            <p:cNvSpPr>
              <a:spLocks/>
            </p:cNvSpPr>
            <p:nvPr/>
          </p:nvSpPr>
          <p:spPr bwMode="auto">
            <a:xfrm>
              <a:off x="21106545" y="6619875"/>
              <a:ext cx="38100" cy="9525"/>
            </a:xfrm>
            <a:custGeom>
              <a:avLst/>
              <a:gdLst>
                <a:gd name="T0" fmla="*/ 2 w 24"/>
                <a:gd name="T1" fmla="*/ 2 h 6"/>
                <a:gd name="T2" fmla="*/ 2 w 24"/>
                <a:gd name="T3" fmla="*/ 2 h 6"/>
                <a:gd name="T4" fmla="*/ 24 w 24"/>
                <a:gd name="T5" fmla="*/ 6 h 6"/>
                <a:gd name="T6" fmla="*/ 24 w 24"/>
                <a:gd name="T7" fmla="*/ 6 h 6"/>
                <a:gd name="T8" fmla="*/ 0 w 24"/>
                <a:gd name="T9" fmla="*/ 0 h 6"/>
                <a:gd name="T10" fmla="*/ 0 w 24"/>
                <a:gd name="T11" fmla="*/ 0 h 6"/>
                <a:gd name="T12" fmla="*/ 2 w 24"/>
                <a:gd name="T13" fmla="*/ 2 h 6"/>
                <a:gd name="T14" fmla="*/ 2 w 24"/>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6">
                  <a:moveTo>
                    <a:pt x="2" y="2"/>
                  </a:moveTo>
                  <a:lnTo>
                    <a:pt x="2" y="2"/>
                  </a:lnTo>
                  <a:lnTo>
                    <a:pt x="24" y="6"/>
                  </a:lnTo>
                  <a:lnTo>
                    <a:pt x="24" y="6"/>
                  </a:lnTo>
                  <a:lnTo>
                    <a:pt x="0" y="0"/>
                  </a:lnTo>
                  <a:lnTo>
                    <a:pt x="0" y="0"/>
                  </a:lnTo>
                  <a:lnTo>
                    <a:pt x="2" y="2"/>
                  </a:lnTo>
                  <a:lnTo>
                    <a:pt x="2" y="2"/>
                  </a:lnTo>
                  <a:close/>
                </a:path>
              </a:pathLst>
            </a:custGeom>
            <a:solidFill>
              <a:srgbClr val="32B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141"/>
            <p:cNvSpPr>
              <a:spLocks/>
            </p:cNvSpPr>
            <p:nvPr/>
          </p:nvSpPr>
          <p:spPr bwMode="auto">
            <a:xfrm>
              <a:off x="20528695" y="6648450"/>
              <a:ext cx="301625" cy="695325"/>
            </a:xfrm>
            <a:custGeom>
              <a:avLst/>
              <a:gdLst>
                <a:gd name="T0" fmla="*/ 106 w 190"/>
                <a:gd name="T1" fmla="*/ 316 h 438"/>
                <a:gd name="T2" fmla="*/ 110 w 190"/>
                <a:gd name="T3" fmla="*/ 276 h 438"/>
                <a:gd name="T4" fmla="*/ 112 w 190"/>
                <a:gd name="T5" fmla="*/ 266 h 438"/>
                <a:gd name="T6" fmla="*/ 126 w 190"/>
                <a:gd name="T7" fmla="*/ 248 h 438"/>
                <a:gd name="T8" fmla="*/ 136 w 190"/>
                <a:gd name="T9" fmla="*/ 242 h 438"/>
                <a:gd name="T10" fmla="*/ 156 w 190"/>
                <a:gd name="T11" fmla="*/ 228 h 438"/>
                <a:gd name="T12" fmla="*/ 152 w 190"/>
                <a:gd name="T13" fmla="*/ 224 h 438"/>
                <a:gd name="T14" fmla="*/ 146 w 190"/>
                <a:gd name="T15" fmla="*/ 210 h 438"/>
                <a:gd name="T16" fmla="*/ 142 w 190"/>
                <a:gd name="T17" fmla="*/ 182 h 438"/>
                <a:gd name="T18" fmla="*/ 132 w 190"/>
                <a:gd name="T19" fmla="*/ 162 h 438"/>
                <a:gd name="T20" fmla="*/ 124 w 190"/>
                <a:gd name="T21" fmla="*/ 140 h 438"/>
                <a:gd name="T22" fmla="*/ 124 w 190"/>
                <a:gd name="T23" fmla="*/ 128 h 438"/>
                <a:gd name="T24" fmla="*/ 130 w 190"/>
                <a:gd name="T25" fmla="*/ 106 h 438"/>
                <a:gd name="T26" fmla="*/ 134 w 190"/>
                <a:gd name="T27" fmla="*/ 96 h 438"/>
                <a:gd name="T28" fmla="*/ 132 w 190"/>
                <a:gd name="T29" fmla="*/ 94 h 438"/>
                <a:gd name="T30" fmla="*/ 122 w 190"/>
                <a:gd name="T31" fmla="*/ 112 h 438"/>
                <a:gd name="T32" fmla="*/ 118 w 190"/>
                <a:gd name="T33" fmla="*/ 114 h 438"/>
                <a:gd name="T34" fmla="*/ 116 w 190"/>
                <a:gd name="T35" fmla="*/ 112 h 438"/>
                <a:gd name="T36" fmla="*/ 120 w 190"/>
                <a:gd name="T37" fmla="*/ 92 h 438"/>
                <a:gd name="T38" fmla="*/ 132 w 190"/>
                <a:gd name="T39" fmla="*/ 64 h 438"/>
                <a:gd name="T40" fmla="*/ 146 w 190"/>
                <a:gd name="T41" fmla="*/ 44 h 438"/>
                <a:gd name="T42" fmla="*/ 168 w 190"/>
                <a:gd name="T43" fmla="*/ 30 h 438"/>
                <a:gd name="T44" fmla="*/ 174 w 190"/>
                <a:gd name="T45" fmla="*/ 26 h 438"/>
                <a:gd name="T46" fmla="*/ 190 w 190"/>
                <a:gd name="T47" fmla="*/ 0 h 438"/>
                <a:gd name="T48" fmla="*/ 156 w 190"/>
                <a:gd name="T49" fmla="*/ 18 h 438"/>
                <a:gd name="T50" fmla="*/ 108 w 190"/>
                <a:gd name="T51" fmla="*/ 50 h 438"/>
                <a:gd name="T52" fmla="*/ 80 w 190"/>
                <a:gd name="T53" fmla="*/ 76 h 438"/>
                <a:gd name="T54" fmla="*/ 68 w 190"/>
                <a:gd name="T55" fmla="*/ 92 h 438"/>
                <a:gd name="T56" fmla="*/ 40 w 190"/>
                <a:gd name="T57" fmla="*/ 132 h 438"/>
                <a:gd name="T58" fmla="*/ 20 w 190"/>
                <a:gd name="T59" fmla="*/ 174 h 438"/>
                <a:gd name="T60" fmla="*/ 8 w 190"/>
                <a:gd name="T61" fmla="*/ 218 h 438"/>
                <a:gd name="T62" fmla="*/ 0 w 190"/>
                <a:gd name="T63" fmla="*/ 262 h 438"/>
                <a:gd name="T64" fmla="*/ 2 w 190"/>
                <a:gd name="T65" fmla="*/ 308 h 438"/>
                <a:gd name="T66" fmla="*/ 8 w 190"/>
                <a:gd name="T67" fmla="*/ 352 h 438"/>
                <a:gd name="T68" fmla="*/ 22 w 190"/>
                <a:gd name="T69" fmla="*/ 396 h 438"/>
                <a:gd name="T70" fmla="*/ 42 w 190"/>
                <a:gd name="T71" fmla="*/ 438 h 438"/>
                <a:gd name="T72" fmla="*/ 46 w 190"/>
                <a:gd name="T73" fmla="*/ 420 h 438"/>
                <a:gd name="T74" fmla="*/ 62 w 190"/>
                <a:gd name="T75" fmla="*/ 390 h 438"/>
                <a:gd name="T76" fmla="*/ 70 w 190"/>
                <a:gd name="T77" fmla="*/ 378 h 438"/>
                <a:gd name="T78" fmla="*/ 94 w 190"/>
                <a:gd name="T79" fmla="*/ 346 h 438"/>
                <a:gd name="T80" fmla="*/ 106 w 190"/>
                <a:gd name="T81" fmla="*/ 322 h 438"/>
                <a:gd name="T82" fmla="*/ 106 w 190"/>
                <a:gd name="T83" fmla="*/ 31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0" h="438">
                  <a:moveTo>
                    <a:pt x="106" y="316"/>
                  </a:moveTo>
                  <a:lnTo>
                    <a:pt x="106" y="316"/>
                  </a:lnTo>
                  <a:lnTo>
                    <a:pt x="108" y="296"/>
                  </a:lnTo>
                  <a:lnTo>
                    <a:pt x="110" y="276"/>
                  </a:lnTo>
                  <a:lnTo>
                    <a:pt x="110" y="276"/>
                  </a:lnTo>
                  <a:lnTo>
                    <a:pt x="112" y="266"/>
                  </a:lnTo>
                  <a:lnTo>
                    <a:pt x="118" y="256"/>
                  </a:lnTo>
                  <a:lnTo>
                    <a:pt x="126" y="248"/>
                  </a:lnTo>
                  <a:lnTo>
                    <a:pt x="136" y="242"/>
                  </a:lnTo>
                  <a:lnTo>
                    <a:pt x="136" y="242"/>
                  </a:lnTo>
                  <a:lnTo>
                    <a:pt x="152" y="232"/>
                  </a:lnTo>
                  <a:lnTo>
                    <a:pt x="156" y="228"/>
                  </a:lnTo>
                  <a:lnTo>
                    <a:pt x="156" y="228"/>
                  </a:lnTo>
                  <a:lnTo>
                    <a:pt x="152" y="224"/>
                  </a:lnTo>
                  <a:lnTo>
                    <a:pt x="150" y="220"/>
                  </a:lnTo>
                  <a:lnTo>
                    <a:pt x="146" y="210"/>
                  </a:lnTo>
                  <a:lnTo>
                    <a:pt x="142" y="182"/>
                  </a:lnTo>
                  <a:lnTo>
                    <a:pt x="142" y="182"/>
                  </a:lnTo>
                  <a:lnTo>
                    <a:pt x="138" y="172"/>
                  </a:lnTo>
                  <a:lnTo>
                    <a:pt x="132" y="162"/>
                  </a:lnTo>
                  <a:lnTo>
                    <a:pt x="126" y="152"/>
                  </a:lnTo>
                  <a:lnTo>
                    <a:pt x="124" y="140"/>
                  </a:lnTo>
                  <a:lnTo>
                    <a:pt x="124" y="140"/>
                  </a:lnTo>
                  <a:lnTo>
                    <a:pt x="124" y="128"/>
                  </a:lnTo>
                  <a:lnTo>
                    <a:pt x="126" y="118"/>
                  </a:lnTo>
                  <a:lnTo>
                    <a:pt x="130" y="106"/>
                  </a:lnTo>
                  <a:lnTo>
                    <a:pt x="134" y="96"/>
                  </a:lnTo>
                  <a:lnTo>
                    <a:pt x="134" y="96"/>
                  </a:lnTo>
                  <a:lnTo>
                    <a:pt x="134" y="94"/>
                  </a:lnTo>
                  <a:lnTo>
                    <a:pt x="132" y="94"/>
                  </a:lnTo>
                  <a:lnTo>
                    <a:pt x="128" y="102"/>
                  </a:lnTo>
                  <a:lnTo>
                    <a:pt x="122" y="112"/>
                  </a:lnTo>
                  <a:lnTo>
                    <a:pt x="120" y="114"/>
                  </a:lnTo>
                  <a:lnTo>
                    <a:pt x="118" y="114"/>
                  </a:lnTo>
                  <a:lnTo>
                    <a:pt x="118" y="114"/>
                  </a:lnTo>
                  <a:lnTo>
                    <a:pt x="116" y="112"/>
                  </a:lnTo>
                  <a:lnTo>
                    <a:pt x="116" y="106"/>
                  </a:lnTo>
                  <a:lnTo>
                    <a:pt x="120" y="92"/>
                  </a:lnTo>
                  <a:lnTo>
                    <a:pt x="132" y="64"/>
                  </a:lnTo>
                  <a:lnTo>
                    <a:pt x="132" y="64"/>
                  </a:lnTo>
                  <a:lnTo>
                    <a:pt x="138" y="54"/>
                  </a:lnTo>
                  <a:lnTo>
                    <a:pt x="146" y="44"/>
                  </a:lnTo>
                  <a:lnTo>
                    <a:pt x="158" y="36"/>
                  </a:lnTo>
                  <a:lnTo>
                    <a:pt x="168" y="30"/>
                  </a:lnTo>
                  <a:lnTo>
                    <a:pt x="168" y="30"/>
                  </a:lnTo>
                  <a:lnTo>
                    <a:pt x="174" y="26"/>
                  </a:lnTo>
                  <a:lnTo>
                    <a:pt x="178" y="18"/>
                  </a:lnTo>
                  <a:lnTo>
                    <a:pt x="190" y="0"/>
                  </a:lnTo>
                  <a:lnTo>
                    <a:pt x="190" y="0"/>
                  </a:lnTo>
                  <a:lnTo>
                    <a:pt x="156" y="18"/>
                  </a:lnTo>
                  <a:lnTo>
                    <a:pt x="124" y="38"/>
                  </a:lnTo>
                  <a:lnTo>
                    <a:pt x="108" y="50"/>
                  </a:lnTo>
                  <a:lnTo>
                    <a:pt x="94" y="62"/>
                  </a:lnTo>
                  <a:lnTo>
                    <a:pt x="80" y="76"/>
                  </a:lnTo>
                  <a:lnTo>
                    <a:pt x="68" y="92"/>
                  </a:lnTo>
                  <a:lnTo>
                    <a:pt x="68" y="92"/>
                  </a:lnTo>
                  <a:lnTo>
                    <a:pt x="54" y="112"/>
                  </a:lnTo>
                  <a:lnTo>
                    <a:pt x="40" y="132"/>
                  </a:lnTo>
                  <a:lnTo>
                    <a:pt x="30" y="152"/>
                  </a:lnTo>
                  <a:lnTo>
                    <a:pt x="20" y="174"/>
                  </a:lnTo>
                  <a:lnTo>
                    <a:pt x="14" y="196"/>
                  </a:lnTo>
                  <a:lnTo>
                    <a:pt x="8" y="218"/>
                  </a:lnTo>
                  <a:lnTo>
                    <a:pt x="4" y="240"/>
                  </a:lnTo>
                  <a:lnTo>
                    <a:pt x="0" y="262"/>
                  </a:lnTo>
                  <a:lnTo>
                    <a:pt x="0" y="286"/>
                  </a:lnTo>
                  <a:lnTo>
                    <a:pt x="2" y="308"/>
                  </a:lnTo>
                  <a:lnTo>
                    <a:pt x="4" y="330"/>
                  </a:lnTo>
                  <a:lnTo>
                    <a:pt x="8" y="352"/>
                  </a:lnTo>
                  <a:lnTo>
                    <a:pt x="14" y="374"/>
                  </a:lnTo>
                  <a:lnTo>
                    <a:pt x="22" y="396"/>
                  </a:lnTo>
                  <a:lnTo>
                    <a:pt x="30" y="418"/>
                  </a:lnTo>
                  <a:lnTo>
                    <a:pt x="42" y="438"/>
                  </a:lnTo>
                  <a:lnTo>
                    <a:pt x="42" y="438"/>
                  </a:lnTo>
                  <a:lnTo>
                    <a:pt x="46" y="420"/>
                  </a:lnTo>
                  <a:lnTo>
                    <a:pt x="52" y="404"/>
                  </a:lnTo>
                  <a:lnTo>
                    <a:pt x="62" y="390"/>
                  </a:lnTo>
                  <a:lnTo>
                    <a:pt x="70" y="378"/>
                  </a:lnTo>
                  <a:lnTo>
                    <a:pt x="70" y="378"/>
                  </a:lnTo>
                  <a:lnTo>
                    <a:pt x="82" y="364"/>
                  </a:lnTo>
                  <a:lnTo>
                    <a:pt x="94" y="346"/>
                  </a:lnTo>
                  <a:lnTo>
                    <a:pt x="102" y="328"/>
                  </a:lnTo>
                  <a:lnTo>
                    <a:pt x="106" y="322"/>
                  </a:lnTo>
                  <a:lnTo>
                    <a:pt x="106" y="316"/>
                  </a:lnTo>
                  <a:lnTo>
                    <a:pt x="106" y="31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142"/>
            <p:cNvSpPr>
              <a:spLocks/>
            </p:cNvSpPr>
            <p:nvPr/>
          </p:nvSpPr>
          <p:spPr bwMode="auto">
            <a:xfrm>
              <a:off x="21351020" y="7191375"/>
              <a:ext cx="53975" cy="50800"/>
            </a:xfrm>
            <a:custGeom>
              <a:avLst/>
              <a:gdLst>
                <a:gd name="T0" fmla="*/ 20 w 34"/>
                <a:gd name="T1" fmla="*/ 0 h 32"/>
                <a:gd name="T2" fmla="*/ 20 w 34"/>
                <a:gd name="T3" fmla="*/ 0 h 32"/>
                <a:gd name="T4" fmla="*/ 2 w 34"/>
                <a:gd name="T5" fmla="*/ 6 h 32"/>
                <a:gd name="T6" fmla="*/ 0 w 34"/>
                <a:gd name="T7" fmla="*/ 8 h 32"/>
                <a:gd name="T8" fmla="*/ 0 w 34"/>
                <a:gd name="T9" fmla="*/ 10 h 32"/>
                <a:gd name="T10" fmla="*/ 0 w 34"/>
                <a:gd name="T11" fmla="*/ 12 h 32"/>
                <a:gd name="T12" fmla="*/ 4 w 34"/>
                <a:gd name="T13" fmla="*/ 14 h 32"/>
                <a:gd name="T14" fmla="*/ 4 w 34"/>
                <a:gd name="T15" fmla="*/ 14 h 32"/>
                <a:gd name="T16" fmla="*/ 22 w 34"/>
                <a:gd name="T17" fmla="*/ 22 h 32"/>
                <a:gd name="T18" fmla="*/ 28 w 34"/>
                <a:gd name="T19" fmla="*/ 26 h 32"/>
                <a:gd name="T20" fmla="*/ 32 w 34"/>
                <a:gd name="T21" fmla="*/ 30 h 32"/>
                <a:gd name="T22" fmla="*/ 32 w 34"/>
                <a:gd name="T23" fmla="*/ 30 h 32"/>
                <a:gd name="T24" fmla="*/ 32 w 34"/>
                <a:gd name="T25" fmla="*/ 32 h 32"/>
                <a:gd name="T26" fmla="*/ 34 w 34"/>
                <a:gd name="T27" fmla="*/ 30 h 32"/>
                <a:gd name="T28" fmla="*/ 34 w 34"/>
                <a:gd name="T29" fmla="*/ 26 h 32"/>
                <a:gd name="T30" fmla="*/ 34 w 34"/>
                <a:gd name="T31" fmla="*/ 20 h 32"/>
                <a:gd name="T32" fmla="*/ 28 w 34"/>
                <a:gd name="T33" fmla="*/ 12 h 32"/>
                <a:gd name="T34" fmla="*/ 28 w 34"/>
                <a:gd name="T35" fmla="*/ 12 h 32"/>
                <a:gd name="T36" fmla="*/ 24 w 34"/>
                <a:gd name="T37" fmla="*/ 6 h 32"/>
                <a:gd name="T38" fmla="*/ 24 w 34"/>
                <a:gd name="T39" fmla="*/ 2 h 32"/>
                <a:gd name="T40" fmla="*/ 24 w 34"/>
                <a:gd name="T41" fmla="*/ 0 h 32"/>
                <a:gd name="T42" fmla="*/ 20 w 34"/>
                <a:gd name="T43" fmla="*/ 0 h 32"/>
                <a:gd name="T44" fmla="*/ 20 w 34"/>
                <a:gd name="T4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32">
                  <a:moveTo>
                    <a:pt x="20" y="0"/>
                  </a:moveTo>
                  <a:lnTo>
                    <a:pt x="20" y="0"/>
                  </a:lnTo>
                  <a:lnTo>
                    <a:pt x="2" y="6"/>
                  </a:lnTo>
                  <a:lnTo>
                    <a:pt x="0" y="8"/>
                  </a:lnTo>
                  <a:lnTo>
                    <a:pt x="0" y="10"/>
                  </a:lnTo>
                  <a:lnTo>
                    <a:pt x="0" y="12"/>
                  </a:lnTo>
                  <a:lnTo>
                    <a:pt x="4" y="14"/>
                  </a:lnTo>
                  <a:lnTo>
                    <a:pt x="4" y="14"/>
                  </a:lnTo>
                  <a:lnTo>
                    <a:pt x="22" y="22"/>
                  </a:lnTo>
                  <a:lnTo>
                    <a:pt x="28" y="26"/>
                  </a:lnTo>
                  <a:lnTo>
                    <a:pt x="32" y="30"/>
                  </a:lnTo>
                  <a:lnTo>
                    <a:pt x="32" y="30"/>
                  </a:lnTo>
                  <a:lnTo>
                    <a:pt x="32" y="32"/>
                  </a:lnTo>
                  <a:lnTo>
                    <a:pt x="34" y="30"/>
                  </a:lnTo>
                  <a:lnTo>
                    <a:pt x="34" y="26"/>
                  </a:lnTo>
                  <a:lnTo>
                    <a:pt x="34" y="20"/>
                  </a:lnTo>
                  <a:lnTo>
                    <a:pt x="28" y="12"/>
                  </a:lnTo>
                  <a:lnTo>
                    <a:pt x="28" y="12"/>
                  </a:lnTo>
                  <a:lnTo>
                    <a:pt x="24" y="6"/>
                  </a:lnTo>
                  <a:lnTo>
                    <a:pt x="24" y="2"/>
                  </a:lnTo>
                  <a:lnTo>
                    <a:pt x="24" y="0"/>
                  </a:lnTo>
                  <a:lnTo>
                    <a:pt x="20" y="0"/>
                  </a:lnTo>
                  <a:lnTo>
                    <a:pt x="2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143"/>
            <p:cNvSpPr>
              <a:spLocks/>
            </p:cNvSpPr>
            <p:nvPr/>
          </p:nvSpPr>
          <p:spPr bwMode="auto">
            <a:xfrm>
              <a:off x="21411345" y="7242175"/>
              <a:ext cx="47625" cy="60325"/>
            </a:xfrm>
            <a:custGeom>
              <a:avLst/>
              <a:gdLst>
                <a:gd name="T0" fmla="*/ 26 w 30"/>
                <a:gd name="T1" fmla="*/ 0 h 38"/>
                <a:gd name="T2" fmla="*/ 26 w 30"/>
                <a:gd name="T3" fmla="*/ 0 h 38"/>
                <a:gd name="T4" fmla="*/ 18 w 30"/>
                <a:gd name="T5" fmla="*/ 2 h 38"/>
                <a:gd name="T6" fmla="*/ 12 w 30"/>
                <a:gd name="T7" fmla="*/ 6 h 38"/>
                <a:gd name="T8" fmla="*/ 8 w 30"/>
                <a:gd name="T9" fmla="*/ 12 h 38"/>
                <a:gd name="T10" fmla="*/ 6 w 30"/>
                <a:gd name="T11" fmla="*/ 16 h 38"/>
                <a:gd name="T12" fmla="*/ 6 w 30"/>
                <a:gd name="T13" fmla="*/ 16 h 38"/>
                <a:gd name="T14" fmla="*/ 0 w 30"/>
                <a:gd name="T15" fmla="*/ 30 h 38"/>
                <a:gd name="T16" fmla="*/ 0 w 30"/>
                <a:gd name="T17" fmla="*/ 36 h 38"/>
                <a:gd name="T18" fmla="*/ 0 w 30"/>
                <a:gd name="T19" fmla="*/ 38 h 38"/>
                <a:gd name="T20" fmla="*/ 0 w 30"/>
                <a:gd name="T21" fmla="*/ 38 h 38"/>
                <a:gd name="T22" fmla="*/ 0 w 30"/>
                <a:gd name="T23" fmla="*/ 38 h 38"/>
                <a:gd name="T24" fmla="*/ 4 w 30"/>
                <a:gd name="T25" fmla="*/ 36 h 38"/>
                <a:gd name="T26" fmla="*/ 6 w 30"/>
                <a:gd name="T27" fmla="*/ 32 h 38"/>
                <a:gd name="T28" fmla="*/ 16 w 30"/>
                <a:gd name="T29" fmla="*/ 20 h 38"/>
                <a:gd name="T30" fmla="*/ 16 w 30"/>
                <a:gd name="T31" fmla="*/ 20 h 38"/>
                <a:gd name="T32" fmla="*/ 28 w 30"/>
                <a:gd name="T33" fmla="*/ 6 h 38"/>
                <a:gd name="T34" fmla="*/ 30 w 30"/>
                <a:gd name="T35" fmla="*/ 2 h 38"/>
                <a:gd name="T36" fmla="*/ 28 w 30"/>
                <a:gd name="T37" fmla="*/ 0 h 38"/>
                <a:gd name="T38" fmla="*/ 26 w 30"/>
                <a:gd name="T39" fmla="*/ 0 h 38"/>
                <a:gd name="T40" fmla="*/ 26 w 30"/>
                <a:gd name="T4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8">
                  <a:moveTo>
                    <a:pt x="26" y="0"/>
                  </a:moveTo>
                  <a:lnTo>
                    <a:pt x="26" y="0"/>
                  </a:lnTo>
                  <a:lnTo>
                    <a:pt x="18" y="2"/>
                  </a:lnTo>
                  <a:lnTo>
                    <a:pt x="12" y="6"/>
                  </a:lnTo>
                  <a:lnTo>
                    <a:pt x="8" y="12"/>
                  </a:lnTo>
                  <a:lnTo>
                    <a:pt x="6" y="16"/>
                  </a:lnTo>
                  <a:lnTo>
                    <a:pt x="6" y="16"/>
                  </a:lnTo>
                  <a:lnTo>
                    <a:pt x="0" y="30"/>
                  </a:lnTo>
                  <a:lnTo>
                    <a:pt x="0" y="36"/>
                  </a:lnTo>
                  <a:lnTo>
                    <a:pt x="0" y="38"/>
                  </a:lnTo>
                  <a:lnTo>
                    <a:pt x="0" y="38"/>
                  </a:lnTo>
                  <a:lnTo>
                    <a:pt x="0" y="38"/>
                  </a:lnTo>
                  <a:lnTo>
                    <a:pt x="4" y="36"/>
                  </a:lnTo>
                  <a:lnTo>
                    <a:pt x="6" y="32"/>
                  </a:lnTo>
                  <a:lnTo>
                    <a:pt x="16" y="20"/>
                  </a:lnTo>
                  <a:lnTo>
                    <a:pt x="16" y="20"/>
                  </a:lnTo>
                  <a:lnTo>
                    <a:pt x="28" y="6"/>
                  </a:lnTo>
                  <a:lnTo>
                    <a:pt x="30" y="2"/>
                  </a:lnTo>
                  <a:lnTo>
                    <a:pt x="28" y="0"/>
                  </a:lnTo>
                  <a:lnTo>
                    <a:pt x="26" y="0"/>
                  </a:lnTo>
                  <a:lnTo>
                    <a:pt x="26"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144"/>
            <p:cNvSpPr>
              <a:spLocks noEditPoints="1"/>
            </p:cNvSpPr>
            <p:nvPr/>
          </p:nvSpPr>
          <p:spPr bwMode="auto">
            <a:xfrm>
              <a:off x="20608070" y="6613525"/>
              <a:ext cx="892175" cy="971550"/>
            </a:xfrm>
            <a:custGeom>
              <a:avLst/>
              <a:gdLst>
                <a:gd name="T0" fmla="*/ 484 w 562"/>
                <a:gd name="T1" fmla="*/ 500 h 612"/>
                <a:gd name="T2" fmla="*/ 446 w 562"/>
                <a:gd name="T3" fmla="*/ 466 h 612"/>
                <a:gd name="T4" fmla="*/ 434 w 562"/>
                <a:gd name="T5" fmla="*/ 502 h 612"/>
                <a:gd name="T6" fmla="*/ 378 w 562"/>
                <a:gd name="T7" fmla="*/ 540 h 612"/>
                <a:gd name="T8" fmla="*/ 282 w 562"/>
                <a:gd name="T9" fmla="*/ 594 h 612"/>
                <a:gd name="T10" fmla="*/ 270 w 562"/>
                <a:gd name="T11" fmla="*/ 534 h 612"/>
                <a:gd name="T12" fmla="*/ 316 w 562"/>
                <a:gd name="T13" fmla="*/ 456 h 612"/>
                <a:gd name="T14" fmla="*/ 280 w 562"/>
                <a:gd name="T15" fmla="*/ 408 h 612"/>
                <a:gd name="T16" fmla="*/ 310 w 562"/>
                <a:gd name="T17" fmla="*/ 338 h 612"/>
                <a:gd name="T18" fmla="*/ 368 w 562"/>
                <a:gd name="T19" fmla="*/ 322 h 612"/>
                <a:gd name="T20" fmla="*/ 382 w 562"/>
                <a:gd name="T21" fmla="*/ 286 h 612"/>
                <a:gd name="T22" fmla="*/ 406 w 562"/>
                <a:gd name="T23" fmla="*/ 276 h 612"/>
                <a:gd name="T24" fmla="*/ 460 w 562"/>
                <a:gd name="T25" fmla="*/ 280 h 612"/>
                <a:gd name="T26" fmla="*/ 508 w 562"/>
                <a:gd name="T27" fmla="*/ 298 h 612"/>
                <a:gd name="T28" fmla="*/ 508 w 562"/>
                <a:gd name="T29" fmla="*/ 278 h 612"/>
                <a:gd name="T30" fmla="*/ 464 w 562"/>
                <a:gd name="T31" fmla="*/ 264 h 612"/>
                <a:gd name="T32" fmla="*/ 526 w 562"/>
                <a:gd name="T33" fmla="*/ 240 h 612"/>
                <a:gd name="T34" fmla="*/ 552 w 562"/>
                <a:gd name="T35" fmla="*/ 286 h 612"/>
                <a:gd name="T36" fmla="*/ 562 w 562"/>
                <a:gd name="T37" fmla="*/ 304 h 612"/>
                <a:gd name="T38" fmla="*/ 414 w 562"/>
                <a:gd name="T39" fmla="*/ 44 h 612"/>
                <a:gd name="T40" fmla="*/ 374 w 562"/>
                <a:gd name="T41" fmla="*/ 42 h 612"/>
                <a:gd name="T42" fmla="*/ 332 w 562"/>
                <a:gd name="T43" fmla="*/ 34 h 612"/>
                <a:gd name="T44" fmla="*/ 284 w 562"/>
                <a:gd name="T45" fmla="*/ 14 h 612"/>
                <a:gd name="T46" fmla="*/ 252 w 562"/>
                <a:gd name="T47" fmla="*/ 12 h 612"/>
                <a:gd name="T48" fmla="*/ 284 w 562"/>
                <a:gd name="T49" fmla="*/ 26 h 612"/>
                <a:gd name="T50" fmla="*/ 298 w 562"/>
                <a:gd name="T51" fmla="*/ 34 h 612"/>
                <a:gd name="T52" fmla="*/ 334 w 562"/>
                <a:gd name="T53" fmla="*/ 90 h 612"/>
                <a:gd name="T54" fmla="*/ 298 w 562"/>
                <a:gd name="T55" fmla="*/ 94 h 612"/>
                <a:gd name="T56" fmla="*/ 300 w 562"/>
                <a:gd name="T57" fmla="*/ 58 h 612"/>
                <a:gd name="T58" fmla="*/ 264 w 562"/>
                <a:gd name="T59" fmla="*/ 60 h 612"/>
                <a:gd name="T60" fmla="*/ 238 w 562"/>
                <a:gd name="T61" fmla="*/ 100 h 612"/>
                <a:gd name="T62" fmla="*/ 284 w 562"/>
                <a:gd name="T63" fmla="*/ 82 h 612"/>
                <a:gd name="T64" fmla="*/ 300 w 562"/>
                <a:gd name="T65" fmla="*/ 128 h 612"/>
                <a:gd name="T66" fmla="*/ 284 w 562"/>
                <a:gd name="T67" fmla="*/ 182 h 612"/>
                <a:gd name="T68" fmla="*/ 250 w 562"/>
                <a:gd name="T69" fmla="*/ 160 h 612"/>
                <a:gd name="T70" fmla="*/ 230 w 562"/>
                <a:gd name="T71" fmla="*/ 162 h 612"/>
                <a:gd name="T72" fmla="*/ 172 w 562"/>
                <a:gd name="T73" fmla="*/ 176 h 612"/>
                <a:gd name="T74" fmla="*/ 140 w 562"/>
                <a:gd name="T75" fmla="*/ 166 h 612"/>
                <a:gd name="T76" fmla="*/ 98 w 562"/>
                <a:gd name="T77" fmla="*/ 172 h 612"/>
                <a:gd name="T78" fmla="*/ 108 w 562"/>
                <a:gd name="T79" fmla="*/ 200 h 612"/>
                <a:gd name="T80" fmla="*/ 116 w 562"/>
                <a:gd name="T81" fmla="*/ 250 h 612"/>
                <a:gd name="T82" fmla="*/ 170 w 562"/>
                <a:gd name="T83" fmla="*/ 316 h 612"/>
                <a:gd name="T84" fmla="*/ 180 w 562"/>
                <a:gd name="T85" fmla="*/ 380 h 612"/>
                <a:gd name="T86" fmla="*/ 122 w 562"/>
                <a:gd name="T87" fmla="*/ 424 h 612"/>
                <a:gd name="T88" fmla="*/ 20 w 562"/>
                <a:gd name="T89" fmla="*/ 442 h 612"/>
                <a:gd name="T90" fmla="*/ 94 w 562"/>
                <a:gd name="T91" fmla="*/ 566 h 612"/>
                <a:gd name="T92" fmla="*/ 342 w 562"/>
                <a:gd name="T93" fmla="*/ 590 h 612"/>
                <a:gd name="T94" fmla="*/ 384 w 562"/>
                <a:gd name="T95" fmla="*/ 576 h 612"/>
                <a:gd name="T96" fmla="*/ 480 w 562"/>
                <a:gd name="T97" fmla="*/ 516 h 612"/>
                <a:gd name="T98" fmla="*/ 420 w 562"/>
                <a:gd name="T99" fmla="*/ 272 h 612"/>
                <a:gd name="T100" fmla="*/ 410 w 562"/>
                <a:gd name="T101" fmla="*/ 250 h 612"/>
                <a:gd name="T102" fmla="*/ 442 w 562"/>
                <a:gd name="T103" fmla="*/ 246 h 612"/>
                <a:gd name="T104" fmla="*/ 436 w 562"/>
                <a:gd name="T105" fmla="*/ 188 h 612"/>
                <a:gd name="T106" fmla="*/ 414 w 562"/>
                <a:gd name="T107" fmla="*/ 186 h 612"/>
                <a:gd name="T108" fmla="*/ 374 w 562"/>
                <a:gd name="T109" fmla="*/ 88 h 612"/>
                <a:gd name="T110" fmla="*/ 366 w 562"/>
                <a:gd name="T111" fmla="*/ 50 h 612"/>
                <a:gd name="T112" fmla="*/ 486 w 562"/>
                <a:gd name="T113" fmla="*/ 114 h 612"/>
                <a:gd name="T114" fmla="*/ 468 w 562"/>
                <a:gd name="T115" fmla="*/ 142 h 612"/>
                <a:gd name="T116" fmla="*/ 410 w 562"/>
                <a:gd name="T117" fmla="*/ 156 h 612"/>
                <a:gd name="T118" fmla="*/ 346 w 562"/>
                <a:gd name="T119" fmla="*/ 130 h 612"/>
                <a:gd name="T120" fmla="*/ 138 w 562"/>
                <a:gd name="T121" fmla="*/ 212 h 612"/>
                <a:gd name="T122" fmla="*/ 148 w 562"/>
                <a:gd name="T123" fmla="*/ 20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2" h="612">
                  <a:moveTo>
                    <a:pt x="496" y="478"/>
                  </a:moveTo>
                  <a:lnTo>
                    <a:pt x="496" y="478"/>
                  </a:lnTo>
                  <a:lnTo>
                    <a:pt x="492" y="472"/>
                  </a:lnTo>
                  <a:lnTo>
                    <a:pt x="488" y="468"/>
                  </a:lnTo>
                  <a:lnTo>
                    <a:pt x="488" y="470"/>
                  </a:lnTo>
                  <a:lnTo>
                    <a:pt x="486" y="470"/>
                  </a:lnTo>
                  <a:lnTo>
                    <a:pt x="488" y="478"/>
                  </a:lnTo>
                  <a:lnTo>
                    <a:pt x="488" y="478"/>
                  </a:lnTo>
                  <a:lnTo>
                    <a:pt x="490" y="486"/>
                  </a:lnTo>
                  <a:lnTo>
                    <a:pt x="488" y="494"/>
                  </a:lnTo>
                  <a:lnTo>
                    <a:pt x="484" y="500"/>
                  </a:lnTo>
                  <a:lnTo>
                    <a:pt x="478" y="504"/>
                  </a:lnTo>
                  <a:lnTo>
                    <a:pt x="478" y="504"/>
                  </a:lnTo>
                  <a:lnTo>
                    <a:pt x="470" y="504"/>
                  </a:lnTo>
                  <a:lnTo>
                    <a:pt x="460" y="502"/>
                  </a:lnTo>
                  <a:lnTo>
                    <a:pt x="450" y="500"/>
                  </a:lnTo>
                  <a:lnTo>
                    <a:pt x="446" y="496"/>
                  </a:lnTo>
                  <a:lnTo>
                    <a:pt x="444" y="494"/>
                  </a:lnTo>
                  <a:lnTo>
                    <a:pt x="444" y="494"/>
                  </a:lnTo>
                  <a:lnTo>
                    <a:pt x="442" y="488"/>
                  </a:lnTo>
                  <a:lnTo>
                    <a:pt x="442" y="482"/>
                  </a:lnTo>
                  <a:lnTo>
                    <a:pt x="446" y="466"/>
                  </a:lnTo>
                  <a:lnTo>
                    <a:pt x="452" y="440"/>
                  </a:lnTo>
                  <a:lnTo>
                    <a:pt x="452" y="440"/>
                  </a:lnTo>
                  <a:lnTo>
                    <a:pt x="454" y="436"/>
                  </a:lnTo>
                  <a:lnTo>
                    <a:pt x="452" y="438"/>
                  </a:lnTo>
                  <a:lnTo>
                    <a:pt x="446" y="446"/>
                  </a:lnTo>
                  <a:lnTo>
                    <a:pt x="440" y="460"/>
                  </a:lnTo>
                  <a:lnTo>
                    <a:pt x="436" y="474"/>
                  </a:lnTo>
                  <a:lnTo>
                    <a:pt x="436" y="474"/>
                  </a:lnTo>
                  <a:lnTo>
                    <a:pt x="434" y="484"/>
                  </a:lnTo>
                  <a:lnTo>
                    <a:pt x="432" y="494"/>
                  </a:lnTo>
                  <a:lnTo>
                    <a:pt x="434" y="502"/>
                  </a:lnTo>
                  <a:lnTo>
                    <a:pt x="440" y="508"/>
                  </a:lnTo>
                  <a:lnTo>
                    <a:pt x="440" y="508"/>
                  </a:lnTo>
                  <a:lnTo>
                    <a:pt x="446" y="514"/>
                  </a:lnTo>
                  <a:lnTo>
                    <a:pt x="446" y="516"/>
                  </a:lnTo>
                  <a:lnTo>
                    <a:pt x="444" y="520"/>
                  </a:lnTo>
                  <a:lnTo>
                    <a:pt x="438" y="524"/>
                  </a:lnTo>
                  <a:lnTo>
                    <a:pt x="426" y="526"/>
                  </a:lnTo>
                  <a:lnTo>
                    <a:pt x="426" y="526"/>
                  </a:lnTo>
                  <a:lnTo>
                    <a:pt x="398" y="532"/>
                  </a:lnTo>
                  <a:lnTo>
                    <a:pt x="388" y="534"/>
                  </a:lnTo>
                  <a:lnTo>
                    <a:pt x="378" y="540"/>
                  </a:lnTo>
                  <a:lnTo>
                    <a:pt x="378" y="540"/>
                  </a:lnTo>
                  <a:lnTo>
                    <a:pt x="370" y="546"/>
                  </a:lnTo>
                  <a:lnTo>
                    <a:pt x="362" y="554"/>
                  </a:lnTo>
                  <a:lnTo>
                    <a:pt x="352" y="560"/>
                  </a:lnTo>
                  <a:lnTo>
                    <a:pt x="340" y="568"/>
                  </a:lnTo>
                  <a:lnTo>
                    <a:pt x="340" y="568"/>
                  </a:lnTo>
                  <a:lnTo>
                    <a:pt x="320" y="578"/>
                  </a:lnTo>
                  <a:lnTo>
                    <a:pt x="304" y="588"/>
                  </a:lnTo>
                  <a:lnTo>
                    <a:pt x="304" y="588"/>
                  </a:lnTo>
                  <a:lnTo>
                    <a:pt x="294" y="592"/>
                  </a:lnTo>
                  <a:lnTo>
                    <a:pt x="282" y="594"/>
                  </a:lnTo>
                  <a:lnTo>
                    <a:pt x="264" y="592"/>
                  </a:lnTo>
                  <a:lnTo>
                    <a:pt x="264" y="592"/>
                  </a:lnTo>
                  <a:lnTo>
                    <a:pt x="260" y="590"/>
                  </a:lnTo>
                  <a:lnTo>
                    <a:pt x="256" y="584"/>
                  </a:lnTo>
                  <a:lnTo>
                    <a:pt x="254" y="576"/>
                  </a:lnTo>
                  <a:lnTo>
                    <a:pt x="254" y="574"/>
                  </a:lnTo>
                  <a:lnTo>
                    <a:pt x="256" y="570"/>
                  </a:lnTo>
                  <a:lnTo>
                    <a:pt x="256" y="570"/>
                  </a:lnTo>
                  <a:lnTo>
                    <a:pt x="262" y="560"/>
                  </a:lnTo>
                  <a:lnTo>
                    <a:pt x="266" y="548"/>
                  </a:lnTo>
                  <a:lnTo>
                    <a:pt x="270" y="534"/>
                  </a:lnTo>
                  <a:lnTo>
                    <a:pt x="276" y="524"/>
                  </a:lnTo>
                  <a:lnTo>
                    <a:pt x="276" y="524"/>
                  </a:lnTo>
                  <a:lnTo>
                    <a:pt x="282" y="516"/>
                  </a:lnTo>
                  <a:lnTo>
                    <a:pt x="290" y="506"/>
                  </a:lnTo>
                  <a:lnTo>
                    <a:pt x="298" y="498"/>
                  </a:lnTo>
                  <a:lnTo>
                    <a:pt x="304" y="488"/>
                  </a:lnTo>
                  <a:lnTo>
                    <a:pt x="304" y="488"/>
                  </a:lnTo>
                  <a:lnTo>
                    <a:pt x="308" y="474"/>
                  </a:lnTo>
                  <a:lnTo>
                    <a:pt x="310" y="466"/>
                  </a:lnTo>
                  <a:lnTo>
                    <a:pt x="316" y="456"/>
                  </a:lnTo>
                  <a:lnTo>
                    <a:pt x="316" y="456"/>
                  </a:lnTo>
                  <a:lnTo>
                    <a:pt x="320" y="446"/>
                  </a:lnTo>
                  <a:lnTo>
                    <a:pt x="320" y="442"/>
                  </a:lnTo>
                  <a:lnTo>
                    <a:pt x="318" y="440"/>
                  </a:lnTo>
                  <a:lnTo>
                    <a:pt x="314" y="436"/>
                  </a:lnTo>
                  <a:lnTo>
                    <a:pt x="312" y="434"/>
                  </a:lnTo>
                  <a:lnTo>
                    <a:pt x="312" y="434"/>
                  </a:lnTo>
                  <a:lnTo>
                    <a:pt x="308" y="428"/>
                  </a:lnTo>
                  <a:lnTo>
                    <a:pt x="302" y="422"/>
                  </a:lnTo>
                  <a:lnTo>
                    <a:pt x="284" y="410"/>
                  </a:lnTo>
                  <a:lnTo>
                    <a:pt x="284" y="410"/>
                  </a:lnTo>
                  <a:lnTo>
                    <a:pt x="280" y="408"/>
                  </a:lnTo>
                  <a:lnTo>
                    <a:pt x="278" y="402"/>
                  </a:lnTo>
                  <a:lnTo>
                    <a:pt x="278" y="392"/>
                  </a:lnTo>
                  <a:lnTo>
                    <a:pt x="278" y="384"/>
                  </a:lnTo>
                  <a:lnTo>
                    <a:pt x="280" y="378"/>
                  </a:lnTo>
                  <a:lnTo>
                    <a:pt x="280" y="378"/>
                  </a:lnTo>
                  <a:lnTo>
                    <a:pt x="282" y="372"/>
                  </a:lnTo>
                  <a:lnTo>
                    <a:pt x="288" y="360"/>
                  </a:lnTo>
                  <a:lnTo>
                    <a:pt x="296" y="350"/>
                  </a:lnTo>
                  <a:lnTo>
                    <a:pt x="304" y="342"/>
                  </a:lnTo>
                  <a:lnTo>
                    <a:pt x="304" y="342"/>
                  </a:lnTo>
                  <a:lnTo>
                    <a:pt x="310" y="338"/>
                  </a:lnTo>
                  <a:lnTo>
                    <a:pt x="314" y="334"/>
                  </a:lnTo>
                  <a:lnTo>
                    <a:pt x="322" y="332"/>
                  </a:lnTo>
                  <a:lnTo>
                    <a:pt x="330" y="334"/>
                  </a:lnTo>
                  <a:lnTo>
                    <a:pt x="330" y="334"/>
                  </a:lnTo>
                  <a:lnTo>
                    <a:pt x="336" y="336"/>
                  </a:lnTo>
                  <a:lnTo>
                    <a:pt x="340" y="336"/>
                  </a:lnTo>
                  <a:lnTo>
                    <a:pt x="348" y="332"/>
                  </a:lnTo>
                  <a:lnTo>
                    <a:pt x="354" y="326"/>
                  </a:lnTo>
                  <a:lnTo>
                    <a:pt x="362" y="322"/>
                  </a:lnTo>
                  <a:lnTo>
                    <a:pt x="362" y="322"/>
                  </a:lnTo>
                  <a:lnTo>
                    <a:pt x="368" y="322"/>
                  </a:lnTo>
                  <a:lnTo>
                    <a:pt x="374" y="322"/>
                  </a:lnTo>
                  <a:lnTo>
                    <a:pt x="374" y="322"/>
                  </a:lnTo>
                  <a:lnTo>
                    <a:pt x="372" y="320"/>
                  </a:lnTo>
                  <a:lnTo>
                    <a:pt x="370" y="318"/>
                  </a:lnTo>
                  <a:lnTo>
                    <a:pt x="366" y="310"/>
                  </a:lnTo>
                  <a:lnTo>
                    <a:pt x="366" y="310"/>
                  </a:lnTo>
                  <a:lnTo>
                    <a:pt x="366" y="306"/>
                  </a:lnTo>
                  <a:lnTo>
                    <a:pt x="370" y="300"/>
                  </a:lnTo>
                  <a:lnTo>
                    <a:pt x="378" y="288"/>
                  </a:lnTo>
                  <a:lnTo>
                    <a:pt x="378" y="288"/>
                  </a:lnTo>
                  <a:lnTo>
                    <a:pt x="382" y="286"/>
                  </a:lnTo>
                  <a:lnTo>
                    <a:pt x="384" y="286"/>
                  </a:lnTo>
                  <a:lnTo>
                    <a:pt x="388" y="290"/>
                  </a:lnTo>
                  <a:lnTo>
                    <a:pt x="394" y="296"/>
                  </a:lnTo>
                  <a:lnTo>
                    <a:pt x="398" y="302"/>
                  </a:lnTo>
                  <a:lnTo>
                    <a:pt x="398" y="302"/>
                  </a:lnTo>
                  <a:lnTo>
                    <a:pt x="400" y="302"/>
                  </a:lnTo>
                  <a:lnTo>
                    <a:pt x="402" y="302"/>
                  </a:lnTo>
                  <a:lnTo>
                    <a:pt x="404" y="296"/>
                  </a:lnTo>
                  <a:lnTo>
                    <a:pt x="406" y="280"/>
                  </a:lnTo>
                  <a:lnTo>
                    <a:pt x="406" y="280"/>
                  </a:lnTo>
                  <a:lnTo>
                    <a:pt x="406" y="276"/>
                  </a:lnTo>
                  <a:lnTo>
                    <a:pt x="408" y="276"/>
                  </a:lnTo>
                  <a:lnTo>
                    <a:pt x="410" y="276"/>
                  </a:lnTo>
                  <a:lnTo>
                    <a:pt x="414" y="282"/>
                  </a:lnTo>
                  <a:lnTo>
                    <a:pt x="414" y="282"/>
                  </a:lnTo>
                  <a:lnTo>
                    <a:pt x="426" y="282"/>
                  </a:lnTo>
                  <a:lnTo>
                    <a:pt x="436" y="284"/>
                  </a:lnTo>
                  <a:lnTo>
                    <a:pt x="442" y="284"/>
                  </a:lnTo>
                  <a:lnTo>
                    <a:pt x="442" y="284"/>
                  </a:lnTo>
                  <a:lnTo>
                    <a:pt x="450" y="280"/>
                  </a:lnTo>
                  <a:lnTo>
                    <a:pt x="454" y="280"/>
                  </a:lnTo>
                  <a:lnTo>
                    <a:pt x="460" y="280"/>
                  </a:lnTo>
                  <a:lnTo>
                    <a:pt x="460" y="280"/>
                  </a:lnTo>
                  <a:lnTo>
                    <a:pt x="466" y="282"/>
                  </a:lnTo>
                  <a:lnTo>
                    <a:pt x="468" y="288"/>
                  </a:lnTo>
                  <a:lnTo>
                    <a:pt x="472" y="294"/>
                  </a:lnTo>
                  <a:lnTo>
                    <a:pt x="480" y="300"/>
                  </a:lnTo>
                  <a:lnTo>
                    <a:pt x="480" y="300"/>
                  </a:lnTo>
                  <a:lnTo>
                    <a:pt x="488" y="304"/>
                  </a:lnTo>
                  <a:lnTo>
                    <a:pt x="494" y="304"/>
                  </a:lnTo>
                  <a:lnTo>
                    <a:pt x="500" y="300"/>
                  </a:lnTo>
                  <a:lnTo>
                    <a:pt x="508" y="298"/>
                  </a:lnTo>
                  <a:lnTo>
                    <a:pt x="508" y="298"/>
                  </a:lnTo>
                  <a:lnTo>
                    <a:pt x="512" y="298"/>
                  </a:lnTo>
                  <a:lnTo>
                    <a:pt x="514" y="296"/>
                  </a:lnTo>
                  <a:lnTo>
                    <a:pt x="516" y="292"/>
                  </a:lnTo>
                  <a:lnTo>
                    <a:pt x="516" y="284"/>
                  </a:lnTo>
                  <a:lnTo>
                    <a:pt x="518" y="282"/>
                  </a:lnTo>
                  <a:lnTo>
                    <a:pt x="520" y="278"/>
                  </a:lnTo>
                  <a:lnTo>
                    <a:pt x="520" y="278"/>
                  </a:lnTo>
                  <a:lnTo>
                    <a:pt x="522" y="274"/>
                  </a:lnTo>
                  <a:lnTo>
                    <a:pt x="520" y="274"/>
                  </a:lnTo>
                  <a:lnTo>
                    <a:pt x="508" y="278"/>
                  </a:lnTo>
                  <a:lnTo>
                    <a:pt x="508" y="278"/>
                  </a:lnTo>
                  <a:lnTo>
                    <a:pt x="498" y="288"/>
                  </a:lnTo>
                  <a:lnTo>
                    <a:pt x="490" y="294"/>
                  </a:lnTo>
                  <a:lnTo>
                    <a:pt x="490" y="294"/>
                  </a:lnTo>
                  <a:lnTo>
                    <a:pt x="486" y="294"/>
                  </a:lnTo>
                  <a:lnTo>
                    <a:pt x="482" y="292"/>
                  </a:lnTo>
                  <a:lnTo>
                    <a:pt x="478" y="288"/>
                  </a:lnTo>
                  <a:lnTo>
                    <a:pt x="474" y="282"/>
                  </a:lnTo>
                  <a:lnTo>
                    <a:pt x="474" y="282"/>
                  </a:lnTo>
                  <a:lnTo>
                    <a:pt x="472" y="276"/>
                  </a:lnTo>
                  <a:lnTo>
                    <a:pt x="470" y="272"/>
                  </a:lnTo>
                  <a:lnTo>
                    <a:pt x="464" y="264"/>
                  </a:lnTo>
                  <a:lnTo>
                    <a:pt x="464" y="264"/>
                  </a:lnTo>
                  <a:lnTo>
                    <a:pt x="464" y="262"/>
                  </a:lnTo>
                  <a:lnTo>
                    <a:pt x="464" y="258"/>
                  </a:lnTo>
                  <a:lnTo>
                    <a:pt x="468" y="254"/>
                  </a:lnTo>
                  <a:lnTo>
                    <a:pt x="476" y="252"/>
                  </a:lnTo>
                  <a:lnTo>
                    <a:pt x="484" y="252"/>
                  </a:lnTo>
                  <a:lnTo>
                    <a:pt x="484" y="252"/>
                  </a:lnTo>
                  <a:lnTo>
                    <a:pt x="490" y="250"/>
                  </a:lnTo>
                  <a:lnTo>
                    <a:pt x="500" y="248"/>
                  </a:lnTo>
                  <a:lnTo>
                    <a:pt x="512" y="244"/>
                  </a:lnTo>
                  <a:lnTo>
                    <a:pt x="526" y="240"/>
                  </a:lnTo>
                  <a:lnTo>
                    <a:pt x="526" y="240"/>
                  </a:lnTo>
                  <a:lnTo>
                    <a:pt x="534" y="240"/>
                  </a:lnTo>
                  <a:lnTo>
                    <a:pt x="538" y="240"/>
                  </a:lnTo>
                  <a:lnTo>
                    <a:pt x="542" y="242"/>
                  </a:lnTo>
                  <a:lnTo>
                    <a:pt x="544" y="246"/>
                  </a:lnTo>
                  <a:lnTo>
                    <a:pt x="546" y="256"/>
                  </a:lnTo>
                  <a:lnTo>
                    <a:pt x="550" y="270"/>
                  </a:lnTo>
                  <a:lnTo>
                    <a:pt x="550" y="270"/>
                  </a:lnTo>
                  <a:lnTo>
                    <a:pt x="554" y="282"/>
                  </a:lnTo>
                  <a:lnTo>
                    <a:pt x="552" y="286"/>
                  </a:lnTo>
                  <a:lnTo>
                    <a:pt x="552" y="286"/>
                  </a:lnTo>
                  <a:lnTo>
                    <a:pt x="548" y="288"/>
                  </a:lnTo>
                  <a:lnTo>
                    <a:pt x="544" y="288"/>
                  </a:lnTo>
                  <a:lnTo>
                    <a:pt x="544" y="288"/>
                  </a:lnTo>
                  <a:lnTo>
                    <a:pt x="542" y="290"/>
                  </a:lnTo>
                  <a:lnTo>
                    <a:pt x="542" y="292"/>
                  </a:lnTo>
                  <a:lnTo>
                    <a:pt x="546" y="298"/>
                  </a:lnTo>
                  <a:lnTo>
                    <a:pt x="552" y="302"/>
                  </a:lnTo>
                  <a:lnTo>
                    <a:pt x="560" y="304"/>
                  </a:lnTo>
                  <a:lnTo>
                    <a:pt x="560" y="304"/>
                  </a:lnTo>
                  <a:lnTo>
                    <a:pt x="562" y="304"/>
                  </a:lnTo>
                  <a:lnTo>
                    <a:pt x="562" y="304"/>
                  </a:lnTo>
                  <a:lnTo>
                    <a:pt x="560" y="272"/>
                  </a:lnTo>
                  <a:lnTo>
                    <a:pt x="556" y="238"/>
                  </a:lnTo>
                  <a:lnTo>
                    <a:pt x="546" y="206"/>
                  </a:lnTo>
                  <a:lnTo>
                    <a:pt x="534" y="176"/>
                  </a:lnTo>
                  <a:lnTo>
                    <a:pt x="518" y="146"/>
                  </a:lnTo>
                  <a:lnTo>
                    <a:pt x="498" y="118"/>
                  </a:lnTo>
                  <a:lnTo>
                    <a:pt x="474" y="92"/>
                  </a:lnTo>
                  <a:lnTo>
                    <a:pt x="448" y="68"/>
                  </a:lnTo>
                  <a:lnTo>
                    <a:pt x="448" y="68"/>
                  </a:lnTo>
                  <a:lnTo>
                    <a:pt x="432" y="54"/>
                  </a:lnTo>
                  <a:lnTo>
                    <a:pt x="414" y="44"/>
                  </a:lnTo>
                  <a:lnTo>
                    <a:pt x="396" y="34"/>
                  </a:lnTo>
                  <a:lnTo>
                    <a:pt x="378" y="24"/>
                  </a:lnTo>
                  <a:lnTo>
                    <a:pt x="378" y="24"/>
                  </a:lnTo>
                  <a:lnTo>
                    <a:pt x="394" y="36"/>
                  </a:lnTo>
                  <a:lnTo>
                    <a:pt x="394" y="36"/>
                  </a:lnTo>
                  <a:lnTo>
                    <a:pt x="400" y="42"/>
                  </a:lnTo>
                  <a:lnTo>
                    <a:pt x="404" y="44"/>
                  </a:lnTo>
                  <a:lnTo>
                    <a:pt x="402" y="46"/>
                  </a:lnTo>
                  <a:lnTo>
                    <a:pt x="400" y="46"/>
                  </a:lnTo>
                  <a:lnTo>
                    <a:pt x="374" y="42"/>
                  </a:lnTo>
                  <a:lnTo>
                    <a:pt x="374" y="42"/>
                  </a:lnTo>
                  <a:lnTo>
                    <a:pt x="366" y="40"/>
                  </a:lnTo>
                  <a:lnTo>
                    <a:pt x="362" y="42"/>
                  </a:lnTo>
                  <a:lnTo>
                    <a:pt x="358" y="40"/>
                  </a:lnTo>
                  <a:lnTo>
                    <a:pt x="352" y="36"/>
                  </a:lnTo>
                  <a:lnTo>
                    <a:pt x="352" y="36"/>
                  </a:lnTo>
                  <a:lnTo>
                    <a:pt x="350" y="34"/>
                  </a:lnTo>
                  <a:lnTo>
                    <a:pt x="346" y="32"/>
                  </a:lnTo>
                  <a:lnTo>
                    <a:pt x="340" y="32"/>
                  </a:lnTo>
                  <a:lnTo>
                    <a:pt x="334" y="34"/>
                  </a:lnTo>
                  <a:lnTo>
                    <a:pt x="332" y="34"/>
                  </a:lnTo>
                  <a:lnTo>
                    <a:pt x="332" y="34"/>
                  </a:lnTo>
                  <a:lnTo>
                    <a:pt x="324" y="28"/>
                  </a:lnTo>
                  <a:lnTo>
                    <a:pt x="320" y="24"/>
                  </a:lnTo>
                  <a:lnTo>
                    <a:pt x="316" y="18"/>
                  </a:lnTo>
                  <a:lnTo>
                    <a:pt x="316" y="18"/>
                  </a:lnTo>
                  <a:lnTo>
                    <a:pt x="316" y="16"/>
                  </a:lnTo>
                  <a:lnTo>
                    <a:pt x="314" y="16"/>
                  </a:lnTo>
                  <a:lnTo>
                    <a:pt x="308" y="14"/>
                  </a:lnTo>
                  <a:lnTo>
                    <a:pt x="292" y="18"/>
                  </a:lnTo>
                  <a:lnTo>
                    <a:pt x="292" y="18"/>
                  </a:lnTo>
                  <a:lnTo>
                    <a:pt x="286" y="16"/>
                  </a:lnTo>
                  <a:lnTo>
                    <a:pt x="284" y="14"/>
                  </a:lnTo>
                  <a:lnTo>
                    <a:pt x="284" y="10"/>
                  </a:lnTo>
                  <a:lnTo>
                    <a:pt x="288" y="4"/>
                  </a:lnTo>
                  <a:lnTo>
                    <a:pt x="288" y="4"/>
                  </a:lnTo>
                  <a:lnTo>
                    <a:pt x="290" y="2"/>
                  </a:lnTo>
                  <a:lnTo>
                    <a:pt x="290" y="2"/>
                  </a:lnTo>
                  <a:lnTo>
                    <a:pt x="264" y="0"/>
                  </a:lnTo>
                  <a:lnTo>
                    <a:pt x="264" y="0"/>
                  </a:lnTo>
                  <a:lnTo>
                    <a:pt x="264" y="2"/>
                  </a:lnTo>
                  <a:lnTo>
                    <a:pt x="264" y="2"/>
                  </a:lnTo>
                  <a:lnTo>
                    <a:pt x="258" y="6"/>
                  </a:lnTo>
                  <a:lnTo>
                    <a:pt x="252" y="12"/>
                  </a:lnTo>
                  <a:lnTo>
                    <a:pt x="250" y="14"/>
                  </a:lnTo>
                  <a:lnTo>
                    <a:pt x="250" y="18"/>
                  </a:lnTo>
                  <a:lnTo>
                    <a:pt x="250" y="18"/>
                  </a:lnTo>
                  <a:lnTo>
                    <a:pt x="250" y="22"/>
                  </a:lnTo>
                  <a:lnTo>
                    <a:pt x="252" y="24"/>
                  </a:lnTo>
                  <a:lnTo>
                    <a:pt x="258" y="26"/>
                  </a:lnTo>
                  <a:lnTo>
                    <a:pt x="266" y="24"/>
                  </a:lnTo>
                  <a:lnTo>
                    <a:pt x="278" y="24"/>
                  </a:lnTo>
                  <a:lnTo>
                    <a:pt x="278" y="24"/>
                  </a:lnTo>
                  <a:lnTo>
                    <a:pt x="282" y="24"/>
                  </a:lnTo>
                  <a:lnTo>
                    <a:pt x="284" y="26"/>
                  </a:lnTo>
                  <a:lnTo>
                    <a:pt x="286" y="28"/>
                  </a:lnTo>
                  <a:lnTo>
                    <a:pt x="286" y="30"/>
                  </a:lnTo>
                  <a:lnTo>
                    <a:pt x="282" y="34"/>
                  </a:lnTo>
                  <a:lnTo>
                    <a:pt x="282" y="40"/>
                  </a:lnTo>
                  <a:lnTo>
                    <a:pt x="282" y="40"/>
                  </a:lnTo>
                  <a:lnTo>
                    <a:pt x="282" y="42"/>
                  </a:lnTo>
                  <a:lnTo>
                    <a:pt x="286" y="44"/>
                  </a:lnTo>
                  <a:lnTo>
                    <a:pt x="290" y="42"/>
                  </a:lnTo>
                  <a:lnTo>
                    <a:pt x="294" y="38"/>
                  </a:lnTo>
                  <a:lnTo>
                    <a:pt x="294" y="38"/>
                  </a:lnTo>
                  <a:lnTo>
                    <a:pt x="298" y="34"/>
                  </a:lnTo>
                  <a:lnTo>
                    <a:pt x="302" y="32"/>
                  </a:lnTo>
                  <a:lnTo>
                    <a:pt x="308" y="32"/>
                  </a:lnTo>
                  <a:lnTo>
                    <a:pt x="314" y="32"/>
                  </a:lnTo>
                  <a:lnTo>
                    <a:pt x="314" y="32"/>
                  </a:lnTo>
                  <a:lnTo>
                    <a:pt x="318" y="36"/>
                  </a:lnTo>
                  <a:lnTo>
                    <a:pt x="322" y="42"/>
                  </a:lnTo>
                  <a:lnTo>
                    <a:pt x="326" y="60"/>
                  </a:lnTo>
                  <a:lnTo>
                    <a:pt x="326" y="60"/>
                  </a:lnTo>
                  <a:lnTo>
                    <a:pt x="334" y="74"/>
                  </a:lnTo>
                  <a:lnTo>
                    <a:pt x="336" y="82"/>
                  </a:lnTo>
                  <a:lnTo>
                    <a:pt x="334" y="90"/>
                  </a:lnTo>
                  <a:lnTo>
                    <a:pt x="334" y="90"/>
                  </a:lnTo>
                  <a:lnTo>
                    <a:pt x="330" y="98"/>
                  </a:lnTo>
                  <a:lnTo>
                    <a:pt x="328" y="100"/>
                  </a:lnTo>
                  <a:lnTo>
                    <a:pt x="324" y="102"/>
                  </a:lnTo>
                  <a:lnTo>
                    <a:pt x="322" y="106"/>
                  </a:lnTo>
                  <a:lnTo>
                    <a:pt x="322" y="106"/>
                  </a:lnTo>
                  <a:lnTo>
                    <a:pt x="320" y="108"/>
                  </a:lnTo>
                  <a:lnTo>
                    <a:pt x="318" y="108"/>
                  </a:lnTo>
                  <a:lnTo>
                    <a:pt x="312" y="106"/>
                  </a:lnTo>
                  <a:lnTo>
                    <a:pt x="306" y="100"/>
                  </a:lnTo>
                  <a:lnTo>
                    <a:pt x="298" y="94"/>
                  </a:lnTo>
                  <a:lnTo>
                    <a:pt x="298" y="94"/>
                  </a:lnTo>
                  <a:lnTo>
                    <a:pt x="294" y="88"/>
                  </a:lnTo>
                  <a:lnTo>
                    <a:pt x="294" y="84"/>
                  </a:lnTo>
                  <a:lnTo>
                    <a:pt x="298" y="78"/>
                  </a:lnTo>
                  <a:lnTo>
                    <a:pt x="304" y="70"/>
                  </a:lnTo>
                  <a:lnTo>
                    <a:pt x="304" y="70"/>
                  </a:lnTo>
                  <a:lnTo>
                    <a:pt x="308" y="66"/>
                  </a:lnTo>
                  <a:lnTo>
                    <a:pt x="308" y="62"/>
                  </a:lnTo>
                  <a:lnTo>
                    <a:pt x="308" y="60"/>
                  </a:lnTo>
                  <a:lnTo>
                    <a:pt x="306" y="58"/>
                  </a:lnTo>
                  <a:lnTo>
                    <a:pt x="300" y="58"/>
                  </a:lnTo>
                  <a:lnTo>
                    <a:pt x="294" y="58"/>
                  </a:lnTo>
                  <a:lnTo>
                    <a:pt x="294" y="58"/>
                  </a:lnTo>
                  <a:lnTo>
                    <a:pt x="288" y="60"/>
                  </a:lnTo>
                  <a:lnTo>
                    <a:pt x="282" y="68"/>
                  </a:lnTo>
                  <a:lnTo>
                    <a:pt x="282" y="68"/>
                  </a:lnTo>
                  <a:lnTo>
                    <a:pt x="280" y="70"/>
                  </a:lnTo>
                  <a:lnTo>
                    <a:pt x="278" y="72"/>
                  </a:lnTo>
                  <a:lnTo>
                    <a:pt x="272" y="70"/>
                  </a:lnTo>
                  <a:lnTo>
                    <a:pt x="268" y="66"/>
                  </a:lnTo>
                  <a:lnTo>
                    <a:pt x="264" y="60"/>
                  </a:lnTo>
                  <a:lnTo>
                    <a:pt x="264" y="60"/>
                  </a:lnTo>
                  <a:lnTo>
                    <a:pt x="264" y="58"/>
                  </a:lnTo>
                  <a:lnTo>
                    <a:pt x="260" y="56"/>
                  </a:lnTo>
                  <a:lnTo>
                    <a:pt x="254" y="58"/>
                  </a:lnTo>
                  <a:lnTo>
                    <a:pt x="238" y="64"/>
                  </a:lnTo>
                  <a:lnTo>
                    <a:pt x="238" y="64"/>
                  </a:lnTo>
                  <a:lnTo>
                    <a:pt x="236" y="66"/>
                  </a:lnTo>
                  <a:lnTo>
                    <a:pt x="234" y="68"/>
                  </a:lnTo>
                  <a:lnTo>
                    <a:pt x="234" y="74"/>
                  </a:lnTo>
                  <a:lnTo>
                    <a:pt x="238" y="92"/>
                  </a:lnTo>
                  <a:lnTo>
                    <a:pt x="238" y="92"/>
                  </a:lnTo>
                  <a:lnTo>
                    <a:pt x="238" y="100"/>
                  </a:lnTo>
                  <a:lnTo>
                    <a:pt x="238" y="106"/>
                  </a:lnTo>
                  <a:lnTo>
                    <a:pt x="238" y="108"/>
                  </a:lnTo>
                  <a:lnTo>
                    <a:pt x="240" y="108"/>
                  </a:lnTo>
                  <a:lnTo>
                    <a:pt x="248" y="108"/>
                  </a:lnTo>
                  <a:lnTo>
                    <a:pt x="248" y="108"/>
                  </a:lnTo>
                  <a:lnTo>
                    <a:pt x="258" y="104"/>
                  </a:lnTo>
                  <a:lnTo>
                    <a:pt x="264" y="100"/>
                  </a:lnTo>
                  <a:lnTo>
                    <a:pt x="278" y="86"/>
                  </a:lnTo>
                  <a:lnTo>
                    <a:pt x="278" y="86"/>
                  </a:lnTo>
                  <a:lnTo>
                    <a:pt x="282" y="82"/>
                  </a:lnTo>
                  <a:lnTo>
                    <a:pt x="284" y="82"/>
                  </a:lnTo>
                  <a:lnTo>
                    <a:pt x="286" y="84"/>
                  </a:lnTo>
                  <a:lnTo>
                    <a:pt x="288" y="88"/>
                  </a:lnTo>
                  <a:lnTo>
                    <a:pt x="288" y="108"/>
                  </a:lnTo>
                  <a:lnTo>
                    <a:pt x="288" y="108"/>
                  </a:lnTo>
                  <a:lnTo>
                    <a:pt x="290" y="112"/>
                  </a:lnTo>
                  <a:lnTo>
                    <a:pt x="292" y="114"/>
                  </a:lnTo>
                  <a:lnTo>
                    <a:pt x="298" y="116"/>
                  </a:lnTo>
                  <a:lnTo>
                    <a:pt x="300" y="118"/>
                  </a:lnTo>
                  <a:lnTo>
                    <a:pt x="302" y="120"/>
                  </a:lnTo>
                  <a:lnTo>
                    <a:pt x="302" y="122"/>
                  </a:lnTo>
                  <a:lnTo>
                    <a:pt x="300" y="128"/>
                  </a:lnTo>
                  <a:lnTo>
                    <a:pt x="300" y="128"/>
                  </a:lnTo>
                  <a:lnTo>
                    <a:pt x="298" y="138"/>
                  </a:lnTo>
                  <a:lnTo>
                    <a:pt x="298" y="144"/>
                  </a:lnTo>
                  <a:lnTo>
                    <a:pt x="298" y="150"/>
                  </a:lnTo>
                  <a:lnTo>
                    <a:pt x="298" y="160"/>
                  </a:lnTo>
                  <a:lnTo>
                    <a:pt x="298" y="160"/>
                  </a:lnTo>
                  <a:lnTo>
                    <a:pt x="292" y="176"/>
                  </a:lnTo>
                  <a:lnTo>
                    <a:pt x="290" y="180"/>
                  </a:lnTo>
                  <a:lnTo>
                    <a:pt x="286" y="182"/>
                  </a:lnTo>
                  <a:lnTo>
                    <a:pt x="286" y="182"/>
                  </a:lnTo>
                  <a:lnTo>
                    <a:pt x="284" y="182"/>
                  </a:lnTo>
                  <a:lnTo>
                    <a:pt x="278" y="178"/>
                  </a:lnTo>
                  <a:lnTo>
                    <a:pt x="276" y="172"/>
                  </a:lnTo>
                  <a:lnTo>
                    <a:pt x="276" y="164"/>
                  </a:lnTo>
                  <a:lnTo>
                    <a:pt x="276" y="164"/>
                  </a:lnTo>
                  <a:lnTo>
                    <a:pt x="276" y="162"/>
                  </a:lnTo>
                  <a:lnTo>
                    <a:pt x="272" y="158"/>
                  </a:lnTo>
                  <a:lnTo>
                    <a:pt x="266" y="156"/>
                  </a:lnTo>
                  <a:lnTo>
                    <a:pt x="256" y="156"/>
                  </a:lnTo>
                  <a:lnTo>
                    <a:pt x="252" y="158"/>
                  </a:lnTo>
                  <a:lnTo>
                    <a:pt x="250" y="160"/>
                  </a:lnTo>
                  <a:lnTo>
                    <a:pt x="250" y="160"/>
                  </a:lnTo>
                  <a:lnTo>
                    <a:pt x="248" y="164"/>
                  </a:lnTo>
                  <a:lnTo>
                    <a:pt x="250" y="166"/>
                  </a:lnTo>
                  <a:lnTo>
                    <a:pt x="256" y="170"/>
                  </a:lnTo>
                  <a:lnTo>
                    <a:pt x="260" y="174"/>
                  </a:lnTo>
                  <a:lnTo>
                    <a:pt x="262" y="176"/>
                  </a:lnTo>
                  <a:lnTo>
                    <a:pt x="260" y="178"/>
                  </a:lnTo>
                  <a:lnTo>
                    <a:pt x="260" y="178"/>
                  </a:lnTo>
                  <a:lnTo>
                    <a:pt x="258" y="180"/>
                  </a:lnTo>
                  <a:lnTo>
                    <a:pt x="254" y="180"/>
                  </a:lnTo>
                  <a:lnTo>
                    <a:pt x="248" y="176"/>
                  </a:lnTo>
                  <a:lnTo>
                    <a:pt x="230" y="162"/>
                  </a:lnTo>
                  <a:lnTo>
                    <a:pt x="230" y="162"/>
                  </a:lnTo>
                  <a:lnTo>
                    <a:pt x="224" y="160"/>
                  </a:lnTo>
                  <a:lnTo>
                    <a:pt x="220" y="160"/>
                  </a:lnTo>
                  <a:lnTo>
                    <a:pt x="216" y="160"/>
                  </a:lnTo>
                  <a:lnTo>
                    <a:pt x="214" y="162"/>
                  </a:lnTo>
                  <a:lnTo>
                    <a:pt x="200" y="176"/>
                  </a:lnTo>
                  <a:lnTo>
                    <a:pt x="200" y="176"/>
                  </a:lnTo>
                  <a:lnTo>
                    <a:pt x="196" y="178"/>
                  </a:lnTo>
                  <a:lnTo>
                    <a:pt x="190" y="180"/>
                  </a:lnTo>
                  <a:lnTo>
                    <a:pt x="180" y="178"/>
                  </a:lnTo>
                  <a:lnTo>
                    <a:pt x="172" y="176"/>
                  </a:lnTo>
                  <a:lnTo>
                    <a:pt x="166" y="176"/>
                  </a:lnTo>
                  <a:lnTo>
                    <a:pt x="162" y="176"/>
                  </a:lnTo>
                  <a:lnTo>
                    <a:pt x="162" y="176"/>
                  </a:lnTo>
                  <a:lnTo>
                    <a:pt x="156" y="182"/>
                  </a:lnTo>
                  <a:lnTo>
                    <a:pt x="152" y="188"/>
                  </a:lnTo>
                  <a:lnTo>
                    <a:pt x="148" y="192"/>
                  </a:lnTo>
                  <a:lnTo>
                    <a:pt x="146" y="190"/>
                  </a:lnTo>
                  <a:lnTo>
                    <a:pt x="146" y="188"/>
                  </a:lnTo>
                  <a:lnTo>
                    <a:pt x="146" y="188"/>
                  </a:lnTo>
                  <a:lnTo>
                    <a:pt x="142" y="172"/>
                  </a:lnTo>
                  <a:lnTo>
                    <a:pt x="140" y="166"/>
                  </a:lnTo>
                  <a:lnTo>
                    <a:pt x="136" y="162"/>
                  </a:lnTo>
                  <a:lnTo>
                    <a:pt x="136" y="162"/>
                  </a:lnTo>
                  <a:lnTo>
                    <a:pt x="128" y="160"/>
                  </a:lnTo>
                  <a:lnTo>
                    <a:pt x="120" y="156"/>
                  </a:lnTo>
                  <a:lnTo>
                    <a:pt x="110" y="156"/>
                  </a:lnTo>
                  <a:lnTo>
                    <a:pt x="104" y="158"/>
                  </a:lnTo>
                  <a:lnTo>
                    <a:pt x="100" y="162"/>
                  </a:lnTo>
                  <a:lnTo>
                    <a:pt x="100" y="162"/>
                  </a:lnTo>
                  <a:lnTo>
                    <a:pt x="98" y="166"/>
                  </a:lnTo>
                  <a:lnTo>
                    <a:pt x="98" y="168"/>
                  </a:lnTo>
                  <a:lnTo>
                    <a:pt x="98" y="172"/>
                  </a:lnTo>
                  <a:lnTo>
                    <a:pt x="100" y="176"/>
                  </a:lnTo>
                  <a:lnTo>
                    <a:pt x="106" y="182"/>
                  </a:lnTo>
                  <a:lnTo>
                    <a:pt x="116" y="188"/>
                  </a:lnTo>
                  <a:lnTo>
                    <a:pt x="116" y="188"/>
                  </a:lnTo>
                  <a:lnTo>
                    <a:pt x="122" y="190"/>
                  </a:lnTo>
                  <a:lnTo>
                    <a:pt x="122" y="192"/>
                  </a:lnTo>
                  <a:lnTo>
                    <a:pt x="122" y="192"/>
                  </a:lnTo>
                  <a:lnTo>
                    <a:pt x="120" y="194"/>
                  </a:lnTo>
                  <a:lnTo>
                    <a:pt x="114" y="196"/>
                  </a:lnTo>
                  <a:lnTo>
                    <a:pt x="108" y="200"/>
                  </a:lnTo>
                  <a:lnTo>
                    <a:pt x="108" y="200"/>
                  </a:lnTo>
                  <a:lnTo>
                    <a:pt x="108" y="202"/>
                  </a:lnTo>
                  <a:lnTo>
                    <a:pt x="110" y="206"/>
                  </a:lnTo>
                  <a:lnTo>
                    <a:pt x="112" y="208"/>
                  </a:lnTo>
                  <a:lnTo>
                    <a:pt x="112" y="214"/>
                  </a:lnTo>
                  <a:lnTo>
                    <a:pt x="112" y="214"/>
                  </a:lnTo>
                  <a:lnTo>
                    <a:pt x="112" y="222"/>
                  </a:lnTo>
                  <a:lnTo>
                    <a:pt x="112" y="228"/>
                  </a:lnTo>
                  <a:lnTo>
                    <a:pt x="114" y="244"/>
                  </a:lnTo>
                  <a:lnTo>
                    <a:pt x="114" y="244"/>
                  </a:lnTo>
                  <a:lnTo>
                    <a:pt x="114" y="248"/>
                  </a:lnTo>
                  <a:lnTo>
                    <a:pt x="116" y="250"/>
                  </a:lnTo>
                  <a:lnTo>
                    <a:pt x="122" y="252"/>
                  </a:lnTo>
                  <a:lnTo>
                    <a:pt x="130" y="254"/>
                  </a:lnTo>
                  <a:lnTo>
                    <a:pt x="134" y="256"/>
                  </a:lnTo>
                  <a:lnTo>
                    <a:pt x="138" y="260"/>
                  </a:lnTo>
                  <a:lnTo>
                    <a:pt x="138" y="260"/>
                  </a:lnTo>
                  <a:lnTo>
                    <a:pt x="146" y="268"/>
                  </a:lnTo>
                  <a:lnTo>
                    <a:pt x="152" y="278"/>
                  </a:lnTo>
                  <a:lnTo>
                    <a:pt x="164" y="298"/>
                  </a:lnTo>
                  <a:lnTo>
                    <a:pt x="164" y="298"/>
                  </a:lnTo>
                  <a:lnTo>
                    <a:pt x="168" y="308"/>
                  </a:lnTo>
                  <a:lnTo>
                    <a:pt x="170" y="316"/>
                  </a:lnTo>
                  <a:lnTo>
                    <a:pt x="168" y="324"/>
                  </a:lnTo>
                  <a:lnTo>
                    <a:pt x="166" y="330"/>
                  </a:lnTo>
                  <a:lnTo>
                    <a:pt x="166" y="330"/>
                  </a:lnTo>
                  <a:lnTo>
                    <a:pt x="164" y="336"/>
                  </a:lnTo>
                  <a:lnTo>
                    <a:pt x="166" y="342"/>
                  </a:lnTo>
                  <a:lnTo>
                    <a:pt x="172" y="348"/>
                  </a:lnTo>
                  <a:lnTo>
                    <a:pt x="180" y="362"/>
                  </a:lnTo>
                  <a:lnTo>
                    <a:pt x="180" y="362"/>
                  </a:lnTo>
                  <a:lnTo>
                    <a:pt x="182" y="368"/>
                  </a:lnTo>
                  <a:lnTo>
                    <a:pt x="182" y="376"/>
                  </a:lnTo>
                  <a:lnTo>
                    <a:pt x="180" y="380"/>
                  </a:lnTo>
                  <a:lnTo>
                    <a:pt x="178" y="384"/>
                  </a:lnTo>
                  <a:lnTo>
                    <a:pt x="170" y="390"/>
                  </a:lnTo>
                  <a:lnTo>
                    <a:pt x="164" y="394"/>
                  </a:lnTo>
                  <a:lnTo>
                    <a:pt x="164" y="394"/>
                  </a:lnTo>
                  <a:lnTo>
                    <a:pt x="158" y="400"/>
                  </a:lnTo>
                  <a:lnTo>
                    <a:pt x="150" y="406"/>
                  </a:lnTo>
                  <a:lnTo>
                    <a:pt x="142" y="414"/>
                  </a:lnTo>
                  <a:lnTo>
                    <a:pt x="132" y="422"/>
                  </a:lnTo>
                  <a:lnTo>
                    <a:pt x="132" y="422"/>
                  </a:lnTo>
                  <a:lnTo>
                    <a:pt x="128" y="424"/>
                  </a:lnTo>
                  <a:lnTo>
                    <a:pt x="122" y="424"/>
                  </a:lnTo>
                  <a:lnTo>
                    <a:pt x="110" y="424"/>
                  </a:lnTo>
                  <a:lnTo>
                    <a:pt x="98" y="424"/>
                  </a:lnTo>
                  <a:lnTo>
                    <a:pt x="86" y="426"/>
                  </a:lnTo>
                  <a:lnTo>
                    <a:pt x="86" y="426"/>
                  </a:lnTo>
                  <a:lnTo>
                    <a:pt x="64" y="432"/>
                  </a:lnTo>
                  <a:lnTo>
                    <a:pt x="52" y="434"/>
                  </a:lnTo>
                  <a:lnTo>
                    <a:pt x="42" y="434"/>
                  </a:lnTo>
                  <a:lnTo>
                    <a:pt x="42" y="434"/>
                  </a:lnTo>
                  <a:lnTo>
                    <a:pt x="38" y="434"/>
                  </a:lnTo>
                  <a:lnTo>
                    <a:pt x="32" y="436"/>
                  </a:lnTo>
                  <a:lnTo>
                    <a:pt x="20" y="442"/>
                  </a:lnTo>
                  <a:lnTo>
                    <a:pt x="8" y="452"/>
                  </a:lnTo>
                  <a:lnTo>
                    <a:pt x="2" y="462"/>
                  </a:lnTo>
                  <a:lnTo>
                    <a:pt x="2" y="462"/>
                  </a:lnTo>
                  <a:lnTo>
                    <a:pt x="0" y="474"/>
                  </a:lnTo>
                  <a:lnTo>
                    <a:pt x="0" y="474"/>
                  </a:lnTo>
                  <a:lnTo>
                    <a:pt x="14" y="492"/>
                  </a:lnTo>
                  <a:lnTo>
                    <a:pt x="28" y="512"/>
                  </a:lnTo>
                  <a:lnTo>
                    <a:pt x="46" y="528"/>
                  </a:lnTo>
                  <a:lnTo>
                    <a:pt x="64" y="544"/>
                  </a:lnTo>
                  <a:lnTo>
                    <a:pt x="64" y="544"/>
                  </a:lnTo>
                  <a:lnTo>
                    <a:pt x="94" y="566"/>
                  </a:lnTo>
                  <a:lnTo>
                    <a:pt x="128" y="584"/>
                  </a:lnTo>
                  <a:lnTo>
                    <a:pt x="160" y="598"/>
                  </a:lnTo>
                  <a:lnTo>
                    <a:pt x="196" y="606"/>
                  </a:lnTo>
                  <a:lnTo>
                    <a:pt x="230" y="612"/>
                  </a:lnTo>
                  <a:lnTo>
                    <a:pt x="266" y="612"/>
                  </a:lnTo>
                  <a:lnTo>
                    <a:pt x="302" y="610"/>
                  </a:lnTo>
                  <a:lnTo>
                    <a:pt x="336" y="602"/>
                  </a:lnTo>
                  <a:lnTo>
                    <a:pt x="336" y="602"/>
                  </a:lnTo>
                  <a:lnTo>
                    <a:pt x="336" y="600"/>
                  </a:lnTo>
                  <a:lnTo>
                    <a:pt x="336" y="598"/>
                  </a:lnTo>
                  <a:lnTo>
                    <a:pt x="342" y="590"/>
                  </a:lnTo>
                  <a:lnTo>
                    <a:pt x="342" y="590"/>
                  </a:lnTo>
                  <a:lnTo>
                    <a:pt x="352" y="582"/>
                  </a:lnTo>
                  <a:lnTo>
                    <a:pt x="356" y="580"/>
                  </a:lnTo>
                  <a:lnTo>
                    <a:pt x="362" y="580"/>
                  </a:lnTo>
                  <a:lnTo>
                    <a:pt x="362" y="580"/>
                  </a:lnTo>
                  <a:lnTo>
                    <a:pt x="368" y="580"/>
                  </a:lnTo>
                  <a:lnTo>
                    <a:pt x="372" y="576"/>
                  </a:lnTo>
                  <a:lnTo>
                    <a:pt x="376" y="574"/>
                  </a:lnTo>
                  <a:lnTo>
                    <a:pt x="384" y="574"/>
                  </a:lnTo>
                  <a:lnTo>
                    <a:pt x="384" y="574"/>
                  </a:lnTo>
                  <a:lnTo>
                    <a:pt x="384" y="576"/>
                  </a:lnTo>
                  <a:lnTo>
                    <a:pt x="384" y="578"/>
                  </a:lnTo>
                  <a:lnTo>
                    <a:pt x="378" y="584"/>
                  </a:lnTo>
                  <a:lnTo>
                    <a:pt x="354" y="596"/>
                  </a:lnTo>
                  <a:lnTo>
                    <a:pt x="354" y="596"/>
                  </a:lnTo>
                  <a:lnTo>
                    <a:pt x="374" y="590"/>
                  </a:lnTo>
                  <a:lnTo>
                    <a:pt x="394" y="580"/>
                  </a:lnTo>
                  <a:lnTo>
                    <a:pt x="412" y="570"/>
                  </a:lnTo>
                  <a:lnTo>
                    <a:pt x="430" y="558"/>
                  </a:lnTo>
                  <a:lnTo>
                    <a:pt x="448" y="546"/>
                  </a:lnTo>
                  <a:lnTo>
                    <a:pt x="464" y="532"/>
                  </a:lnTo>
                  <a:lnTo>
                    <a:pt x="480" y="516"/>
                  </a:lnTo>
                  <a:lnTo>
                    <a:pt x="496" y="498"/>
                  </a:lnTo>
                  <a:lnTo>
                    <a:pt x="496" y="498"/>
                  </a:lnTo>
                  <a:lnTo>
                    <a:pt x="502" y="490"/>
                  </a:lnTo>
                  <a:lnTo>
                    <a:pt x="502" y="490"/>
                  </a:lnTo>
                  <a:lnTo>
                    <a:pt x="496" y="478"/>
                  </a:lnTo>
                  <a:lnTo>
                    <a:pt x="496" y="478"/>
                  </a:lnTo>
                  <a:close/>
                  <a:moveTo>
                    <a:pt x="434" y="272"/>
                  </a:moveTo>
                  <a:lnTo>
                    <a:pt x="434" y="272"/>
                  </a:lnTo>
                  <a:lnTo>
                    <a:pt x="428" y="276"/>
                  </a:lnTo>
                  <a:lnTo>
                    <a:pt x="424" y="274"/>
                  </a:lnTo>
                  <a:lnTo>
                    <a:pt x="420" y="272"/>
                  </a:lnTo>
                  <a:lnTo>
                    <a:pt x="416" y="266"/>
                  </a:lnTo>
                  <a:lnTo>
                    <a:pt x="416" y="266"/>
                  </a:lnTo>
                  <a:lnTo>
                    <a:pt x="412" y="262"/>
                  </a:lnTo>
                  <a:lnTo>
                    <a:pt x="408" y="262"/>
                  </a:lnTo>
                  <a:lnTo>
                    <a:pt x="404" y="262"/>
                  </a:lnTo>
                  <a:lnTo>
                    <a:pt x="400" y="258"/>
                  </a:lnTo>
                  <a:lnTo>
                    <a:pt x="400" y="258"/>
                  </a:lnTo>
                  <a:lnTo>
                    <a:pt x="398" y="256"/>
                  </a:lnTo>
                  <a:lnTo>
                    <a:pt x="398" y="254"/>
                  </a:lnTo>
                  <a:lnTo>
                    <a:pt x="402" y="252"/>
                  </a:lnTo>
                  <a:lnTo>
                    <a:pt x="410" y="250"/>
                  </a:lnTo>
                  <a:lnTo>
                    <a:pt x="418" y="250"/>
                  </a:lnTo>
                  <a:lnTo>
                    <a:pt x="418" y="250"/>
                  </a:lnTo>
                  <a:lnTo>
                    <a:pt x="422" y="252"/>
                  </a:lnTo>
                  <a:lnTo>
                    <a:pt x="424" y="254"/>
                  </a:lnTo>
                  <a:lnTo>
                    <a:pt x="424" y="256"/>
                  </a:lnTo>
                  <a:lnTo>
                    <a:pt x="426" y="254"/>
                  </a:lnTo>
                  <a:lnTo>
                    <a:pt x="426" y="254"/>
                  </a:lnTo>
                  <a:lnTo>
                    <a:pt x="428" y="250"/>
                  </a:lnTo>
                  <a:lnTo>
                    <a:pt x="432" y="246"/>
                  </a:lnTo>
                  <a:lnTo>
                    <a:pt x="438" y="244"/>
                  </a:lnTo>
                  <a:lnTo>
                    <a:pt x="442" y="246"/>
                  </a:lnTo>
                  <a:lnTo>
                    <a:pt x="442" y="246"/>
                  </a:lnTo>
                  <a:lnTo>
                    <a:pt x="444" y="246"/>
                  </a:lnTo>
                  <a:lnTo>
                    <a:pt x="444" y="250"/>
                  </a:lnTo>
                  <a:lnTo>
                    <a:pt x="442" y="258"/>
                  </a:lnTo>
                  <a:lnTo>
                    <a:pt x="438" y="266"/>
                  </a:lnTo>
                  <a:lnTo>
                    <a:pt x="434" y="272"/>
                  </a:lnTo>
                  <a:lnTo>
                    <a:pt x="434" y="272"/>
                  </a:lnTo>
                  <a:close/>
                  <a:moveTo>
                    <a:pt x="422" y="178"/>
                  </a:moveTo>
                  <a:lnTo>
                    <a:pt x="422" y="178"/>
                  </a:lnTo>
                  <a:lnTo>
                    <a:pt x="430" y="182"/>
                  </a:lnTo>
                  <a:lnTo>
                    <a:pt x="436" y="188"/>
                  </a:lnTo>
                  <a:lnTo>
                    <a:pt x="440" y="194"/>
                  </a:lnTo>
                  <a:lnTo>
                    <a:pt x="442" y="200"/>
                  </a:lnTo>
                  <a:lnTo>
                    <a:pt x="442" y="200"/>
                  </a:lnTo>
                  <a:lnTo>
                    <a:pt x="442" y="204"/>
                  </a:lnTo>
                  <a:lnTo>
                    <a:pt x="440" y="206"/>
                  </a:lnTo>
                  <a:lnTo>
                    <a:pt x="432" y="204"/>
                  </a:lnTo>
                  <a:lnTo>
                    <a:pt x="424" y="200"/>
                  </a:lnTo>
                  <a:lnTo>
                    <a:pt x="416" y="194"/>
                  </a:lnTo>
                  <a:lnTo>
                    <a:pt x="416" y="194"/>
                  </a:lnTo>
                  <a:lnTo>
                    <a:pt x="414" y="190"/>
                  </a:lnTo>
                  <a:lnTo>
                    <a:pt x="414" y="186"/>
                  </a:lnTo>
                  <a:lnTo>
                    <a:pt x="416" y="182"/>
                  </a:lnTo>
                  <a:lnTo>
                    <a:pt x="418" y="178"/>
                  </a:lnTo>
                  <a:lnTo>
                    <a:pt x="422" y="178"/>
                  </a:lnTo>
                  <a:lnTo>
                    <a:pt x="422" y="178"/>
                  </a:lnTo>
                  <a:close/>
                  <a:moveTo>
                    <a:pt x="346" y="130"/>
                  </a:moveTo>
                  <a:lnTo>
                    <a:pt x="346" y="130"/>
                  </a:lnTo>
                  <a:lnTo>
                    <a:pt x="352" y="118"/>
                  </a:lnTo>
                  <a:lnTo>
                    <a:pt x="356" y="108"/>
                  </a:lnTo>
                  <a:lnTo>
                    <a:pt x="366" y="98"/>
                  </a:lnTo>
                  <a:lnTo>
                    <a:pt x="366" y="98"/>
                  </a:lnTo>
                  <a:lnTo>
                    <a:pt x="374" y="88"/>
                  </a:lnTo>
                  <a:lnTo>
                    <a:pt x="378" y="82"/>
                  </a:lnTo>
                  <a:lnTo>
                    <a:pt x="380" y="74"/>
                  </a:lnTo>
                  <a:lnTo>
                    <a:pt x="380" y="74"/>
                  </a:lnTo>
                  <a:lnTo>
                    <a:pt x="380" y="68"/>
                  </a:lnTo>
                  <a:lnTo>
                    <a:pt x="376" y="64"/>
                  </a:lnTo>
                  <a:lnTo>
                    <a:pt x="370" y="60"/>
                  </a:lnTo>
                  <a:lnTo>
                    <a:pt x="362" y="56"/>
                  </a:lnTo>
                  <a:lnTo>
                    <a:pt x="362" y="56"/>
                  </a:lnTo>
                  <a:lnTo>
                    <a:pt x="360" y="54"/>
                  </a:lnTo>
                  <a:lnTo>
                    <a:pt x="360" y="52"/>
                  </a:lnTo>
                  <a:lnTo>
                    <a:pt x="366" y="50"/>
                  </a:lnTo>
                  <a:lnTo>
                    <a:pt x="388" y="48"/>
                  </a:lnTo>
                  <a:lnTo>
                    <a:pt x="388" y="48"/>
                  </a:lnTo>
                  <a:lnTo>
                    <a:pt x="396" y="50"/>
                  </a:lnTo>
                  <a:lnTo>
                    <a:pt x="406" y="54"/>
                  </a:lnTo>
                  <a:lnTo>
                    <a:pt x="416" y="60"/>
                  </a:lnTo>
                  <a:lnTo>
                    <a:pt x="426" y="66"/>
                  </a:lnTo>
                  <a:lnTo>
                    <a:pt x="446" y="82"/>
                  </a:lnTo>
                  <a:lnTo>
                    <a:pt x="462" y="94"/>
                  </a:lnTo>
                  <a:lnTo>
                    <a:pt x="462" y="94"/>
                  </a:lnTo>
                  <a:lnTo>
                    <a:pt x="476" y="104"/>
                  </a:lnTo>
                  <a:lnTo>
                    <a:pt x="486" y="114"/>
                  </a:lnTo>
                  <a:lnTo>
                    <a:pt x="494" y="122"/>
                  </a:lnTo>
                  <a:lnTo>
                    <a:pt x="498" y="132"/>
                  </a:lnTo>
                  <a:lnTo>
                    <a:pt x="498" y="132"/>
                  </a:lnTo>
                  <a:lnTo>
                    <a:pt x="500" y="134"/>
                  </a:lnTo>
                  <a:lnTo>
                    <a:pt x="498" y="136"/>
                  </a:lnTo>
                  <a:lnTo>
                    <a:pt x="492" y="134"/>
                  </a:lnTo>
                  <a:lnTo>
                    <a:pt x="484" y="132"/>
                  </a:lnTo>
                  <a:lnTo>
                    <a:pt x="480" y="132"/>
                  </a:lnTo>
                  <a:lnTo>
                    <a:pt x="478" y="134"/>
                  </a:lnTo>
                  <a:lnTo>
                    <a:pt x="478" y="134"/>
                  </a:lnTo>
                  <a:lnTo>
                    <a:pt x="468" y="142"/>
                  </a:lnTo>
                  <a:lnTo>
                    <a:pt x="462" y="144"/>
                  </a:lnTo>
                  <a:lnTo>
                    <a:pt x="454" y="146"/>
                  </a:lnTo>
                  <a:lnTo>
                    <a:pt x="454" y="146"/>
                  </a:lnTo>
                  <a:lnTo>
                    <a:pt x="448" y="146"/>
                  </a:lnTo>
                  <a:lnTo>
                    <a:pt x="444" y="150"/>
                  </a:lnTo>
                  <a:lnTo>
                    <a:pt x="440" y="154"/>
                  </a:lnTo>
                  <a:lnTo>
                    <a:pt x="434" y="158"/>
                  </a:lnTo>
                  <a:lnTo>
                    <a:pt x="434" y="158"/>
                  </a:lnTo>
                  <a:lnTo>
                    <a:pt x="426" y="160"/>
                  </a:lnTo>
                  <a:lnTo>
                    <a:pt x="418" y="160"/>
                  </a:lnTo>
                  <a:lnTo>
                    <a:pt x="410" y="156"/>
                  </a:lnTo>
                  <a:lnTo>
                    <a:pt x="404" y="154"/>
                  </a:lnTo>
                  <a:lnTo>
                    <a:pt x="404" y="154"/>
                  </a:lnTo>
                  <a:lnTo>
                    <a:pt x="394" y="152"/>
                  </a:lnTo>
                  <a:lnTo>
                    <a:pt x="378" y="152"/>
                  </a:lnTo>
                  <a:lnTo>
                    <a:pt x="364" y="152"/>
                  </a:lnTo>
                  <a:lnTo>
                    <a:pt x="350" y="156"/>
                  </a:lnTo>
                  <a:lnTo>
                    <a:pt x="350" y="156"/>
                  </a:lnTo>
                  <a:lnTo>
                    <a:pt x="344" y="156"/>
                  </a:lnTo>
                  <a:lnTo>
                    <a:pt x="342" y="154"/>
                  </a:lnTo>
                  <a:lnTo>
                    <a:pt x="342" y="152"/>
                  </a:lnTo>
                  <a:lnTo>
                    <a:pt x="346" y="130"/>
                  </a:lnTo>
                  <a:lnTo>
                    <a:pt x="346" y="130"/>
                  </a:lnTo>
                  <a:close/>
                  <a:moveTo>
                    <a:pt x="154" y="240"/>
                  </a:moveTo>
                  <a:lnTo>
                    <a:pt x="154" y="240"/>
                  </a:lnTo>
                  <a:lnTo>
                    <a:pt x="150" y="238"/>
                  </a:lnTo>
                  <a:lnTo>
                    <a:pt x="144" y="234"/>
                  </a:lnTo>
                  <a:lnTo>
                    <a:pt x="134" y="222"/>
                  </a:lnTo>
                  <a:lnTo>
                    <a:pt x="134" y="222"/>
                  </a:lnTo>
                  <a:lnTo>
                    <a:pt x="132" y="220"/>
                  </a:lnTo>
                  <a:lnTo>
                    <a:pt x="132" y="218"/>
                  </a:lnTo>
                  <a:lnTo>
                    <a:pt x="136" y="216"/>
                  </a:lnTo>
                  <a:lnTo>
                    <a:pt x="138" y="212"/>
                  </a:lnTo>
                  <a:lnTo>
                    <a:pt x="140" y="212"/>
                  </a:lnTo>
                  <a:lnTo>
                    <a:pt x="138" y="210"/>
                  </a:lnTo>
                  <a:lnTo>
                    <a:pt x="138" y="210"/>
                  </a:lnTo>
                  <a:lnTo>
                    <a:pt x="136" y="206"/>
                  </a:lnTo>
                  <a:lnTo>
                    <a:pt x="136" y="204"/>
                  </a:lnTo>
                  <a:lnTo>
                    <a:pt x="138" y="200"/>
                  </a:lnTo>
                  <a:lnTo>
                    <a:pt x="142" y="198"/>
                  </a:lnTo>
                  <a:lnTo>
                    <a:pt x="142" y="198"/>
                  </a:lnTo>
                  <a:lnTo>
                    <a:pt x="146" y="198"/>
                  </a:lnTo>
                  <a:lnTo>
                    <a:pt x="146" y="200"/>
                  </a:lnTo>
                  <a:lnTo>
                    <a:pt x="148" y="206"/>
                  </a:lnTo>
                  <a:lnTo>
                    <a:pt x="148" y="214"/>
                  </a:lnTo>
                  <a:lnTo>
                    <a:pt x="148" y="222"/>
                  </a:lnTo>
                  <a:lnTo>
                    <a:pt x="148" y="222"/>
                  </a:lnTo>
                  <a:lnTo>
                    <a:pt x="152" y="230"/>
                  </a:lnTo>
                  <a:lnTo>
                    <a:pt x="156" y="234"/>
                  </a:lnTo>
                  <a:lnTo>
                    <a:pt x="156" y="238"/>
                  </a:lnTo>
                  <a:lnTo>
                    <a:pt x="154" y="240"/>
                  </a:lnTo>
                  <a:lnTo>
                    <a:pt x="154" y="24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145"/>
            <p:cNvSpPr>
              <a:spLocks/>
            </p:cNvSpPr>
            <p:nvPr/>
          </p:nvSpPr>
          <p:spPr bwMode="auto">
            <a:xfrm>
              <a:off x="20941445" y="6616700"/>
              <a:ext cx="34925" cy="22225"/>
            </a:xfrm>
            <a:custGeom>
              <a:avLst/>
              <a:gdLst>
                <a:gd name="T0" fmla="*/ 18 w 22"/>
                <a:gd name="T1" fmla="*/ 0 h 14"/>
                <a:gd name="T2" fmla="*/ 18 w 22"/>
                <a:gd name="T3" fmla="*/ 0 h 14"/>
                <a:gd name="T4" fmla="*/ 0 w 22"/>
                <a:gd name="T5" fmla="*/ 2 h 14"/>
                <a:gd name="T6" fmla="*/ 0 w 22"/>
                <a:gd name="T7" fmla="*/ 2 h 14"/>
                <a:gd name="T8" fmla="*/ 8 w 22"/>
                <a:gd name="T9" fmla="*/ 8 h 14"/>
                <a:gd name="T10" fmla="*/ 16 w 22"/>
                <a:gd name="T11" fmla="*/ 14 h 14"/>
                <a:gd name="T12" fmla="*/ 16 w 22"/>
                <a:gd name="T13" fmla="*/ 14 h 14"/>
                <a:gd name="T14" fmla="*/ 22 w 22"/>
                <a:gd name="T15" fmla="*/ 14 h 14"/>
                <a:gd name="T16" fmla="*/ 22 w 22"/>
                <a:gd name="T17" fmla="*/ 10 h 14"/>
                <a:gd name="T18" fmla="*/ 22 w 22"/>
                <a:gd name="T19" fmla="*/ 6 h 14"/>
                <a:gd name="T20" fmla="*/ 18 w 22"/>
                <a:gd name="T21" fmla="*/ 0 h 14"/>
                <a:gd name="T22" fmla="*/ 18 w 22"/>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4">
                  <a:moveTo>
                    <a:pt x="18" y="0"/>
                  </a:moveTo>
                  <a:lnTo>
                    <a:pt x="18" y="0"/>
                  </a:lnTo>
                  <a:lnTo>
                    <a:pt x="0" y="2"/>
                  </a:lnTo>
                  <a:lnTo>
                    <a:pt x="0" y="2"/>
                  </a:lnTo>
                  <a:lnTo>
                    <a:pt x="8" y="8"/>
                  </a:lnTo>
                  <a:lnTo>
                    <a:pt x="16" y="14"/>
                  </a:lnTo>
                  <a:lnTo>
                    <a:pt x="16" y="14"/>
                  </a:lnTo>
                  <a:lnTo>
                    <a:pt x="22" y="14"/>
                  </a:lnTo>
                  <a:lnTo>
                    <a:pt x="22" y="10"/>
                  </a:lnTo>
                  <a:lnTo>
                    <a:pt x="22" y="6"/>
                  </a:lnTo>
                  <a:lnTo>
                    <a:pt x="18" y="0"/>
                  </a:lnTo>
                  <a:lnTo>
                    <a:pt x="18"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146"/>
            <p:cNvSpPr>
              <a:spLocks/>
            </p:cNvSpPr>
            <p:nvPr/>
          </p:nvSpPr>
          <p:spPr bwMode="auto">
            <a:xfrm>
              <a:off x="21058920" y="6616700"/>
              <a:ext cx="190500" cy="69850"/>
            </a:xfrm>
            <a:custGeom>
              <a:avLst/>
              <a:gdLst>
                <a:gd name="T0" fmla="*/ 8 w 120"/>
                <a:gd name="T1" fmla="*/ 16 h 44"/>
                <a:gd name="T2" fmla="*/ 8 w 120"/>
                <a:gd name="T3" fmla="*/ 16 h 44"/>
                <a:gd name="T4" fmla="*/ 24 w 120"/>
                <a:gd name="T5" fmla="*/ 12 h 44"/>
                <a:gd name="T6" fmla="*/ 30 w 120"/>
                <a:gd name="T7" fmla="*/ 14 h 44"/>
                <a:gd name="T8" fmla="*/ 32 w 120"/>
                <a:gd name="T9" fmla="*/ 14 h 44"/>
                <a:gd name="T10" fmla="*/ 32 w 120"/>
                <a:gd name="T11" fmla="*/ 16 h 44"/>
                <a:gd name="T12" fmla="*/ 32 w 120"/>
                <a:gd name="T13" fmla="*/ 16 h 44"/>
                <a:gd name="T14" fmla="*/ 36 w 120"/>
                <a:gd name="T15" fmla="*/ 22 h 44"/>
                <a:gd name="T16" fmla="*/ 40 w 120"/>
                <a:gd name="T17" fmla="*/ 26 h 44"/>
                <a:gd name="T18" fmla="*/ 48 w 120"/>
                <a:gd name="T19" fmla="*/ 32 h 44"/>
                <a:gd name="T20" fmla="*/ 48 w 120"/>
                <a:gd name="T21" fmla="*/ 32 h 44"/>
                <a:gd name="T22" fmla="*/ 50 w 120"/>
                <a:gd name="T23" fmla="*/ 32 h 44"/>
                <a:gd name="T24" fmla="*/ 56 w 120"/>
                <a:gd name="T25" fmla="*/ 30 h 44"/>
                <a:gd name="T26" fmla="*/ 62 w 120"/>
                <a:gd name="T27" fmla="*/ 30 h 44"/>
                <a:gd name="T28" fmla="*/ 66 w 120"/>
                <a:gd name="T29" fmla="*/ 32 h 44"/>
                <a:gd name="T30" fmla="*/ 68 w 120"/>
                <a:gd name="T31" fmla="*/ 34 h 44"/>
                <a:gd name="T32" fmla="*/ 68 w 120"/>
                <a:gd name="T33" fmla="*/ 34 h 44"/>
                <a:gd name="T34" fmla="*/ 74 w 120"/>
                <a:gd name="T35" fmla="*/ 38 h 44"/>
                <a:gd name="T36" fmla="*/ 78 w 120"/>
                <a:gd name="T37" fmla="*/ 40 h 44"/>
                <a:gd name="T38" fmla="*/ 82 w 120"/>
                <a:gd name="T39" fmla="*/ 38 h 44"/>
                <a:gd name="T40" fmla="*/ 90 w 120"/>
                <a:gd name="T41" fmla="*/ 40 h 44"/>
                <a:gd name="T42" fmla="*/ 90 w 120"/>
                <a:gd name="T43" fmla="*/ 40 h 44"/>
                <a:gd name="T44" fmla="*/ 116 w 120"/>
                <a:gd name="T45" fmla="*/ 44 h 44"/>
                <a:gd name="T46" fmla="*/ 118 w 120"/>
                <a:gd name="T47" fmla="*/ 44 h 44"/>
                <a:gd name="T48" fmla="*/ 120 w 120"/>
                <a:gd name="T49" fmla="*/ 42 h 44"/>
                <a:gd name="T50" fmla="*/ 116 w 120"/>
                <a:gd name="T51" fmla="*/ 40 h 44"/>
                <a:gd name="T52" fmla="*/ 110 w 120"/>
                <a:gd name="T53" fmla="*/ 34 h 44"/>
                <a:gd name="T54" fmla="*/ 110 w 120"/>
                <a:gd name="T55" fmla="*/ 34 h 44"/>
                <a:gd name="T56" fmla="*/ 94 w 120"/>
                <a:gd name="T57" fmla="*/ 22 h 44"/>
                <a:gd name="T58" fmla="*/ 94 w 120"/>
                <a:gd name="T59" fmla="*/ 22 h 44"/>
                <a:gd name="T60" fmla="*/ 74 w 120"/>
                <a:gd name="T61" fmla="*/ 14 h 44"/>
                <a:gd name="T62" fmla="*/ 54 w 120"/>
                <a:gd name="T63" fmla="*/ 8 h 44"/>
                <a:gd name="T64" fmla="*/ 54 w 120"/>
                <a:gd name="T65" fmla="*/ 8 h 44"/>
                <a:gd name="T66" fmla="*/ 32 w 120"/>
                <a:gd name="T67" fmla="*/ 4 h 44"/>
                <a:gd name="T68" fmla="*/ 32 w 120"/>
                <a:gd name="T69" fmla="*/ 4 h 44"/>
                <a:gd name="T70" fmla="*/ 30 w 120"/>
                <a:gd name="T71" fmla="*/ 2 h 44"/>
                <a:gd name="T72" fmla="*/ 30 w 120"/>
                <a:gd name="T73" fmla="*/ 2 h 44"/>
                <a:gd name="T74" fmla="*/ 6 w 120"/>
                <a:gd name="T75" fmla="*/ 0 h 44"/>
                <a:gd name="T76" fmla="*/ 6 w 120"/>
                <a:gd name="T77" fmla="*/ 0 h 44"/>
                <a:gd name="T78" fmla="*/ 4 w 120"/>
                <a:gd name="T79" fmla="*/ 2 h 44"/>
                <a:gd name="T80" fmla="*/ 4 w 120"/>
                <a:gd name="T81" fmla="*/ 2 h 44"/>
                <a:gd name="T82" fmla="*/ 0 w 120"/>
                <a:gd name="T83" fmla="*/ 8 h 44"/>
                <a:gd name="T84" fmla="*/ 0 w 120"/>
                <a:gd name="T85" fmla="*/ 12 h 44"/>
                <a:gd name="T86" fmla="*/ 2 w 120"/>
                <a:gd name="T87" fmla="*/ 14 h 44"/>
                <a:gd name="T88" fmla="*/ 8 w 120"/>
                <a:gd name="T89" fmla="*/ 16 h 44"/>
                <a:gd name="T90" fmla="*/ 8 w 120"/>
                <a:gd name="T9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 h="44">
                  <a:moveTo>
                    <a:pt x="8" y="16"/>
                  </a:moveTo>
                  <a:lnTo>
                    <a:pt x="8" y="16"/>
                  </a:lnTo>
                  <a:lnTo>
                    <a:pt x="24" y="12"/>
                  </a:lnTo>
                  <a:lnTo>
                    <a:pt x="30" y="14"/>
                  </a:lnTo>
                  <a:lnTo>
                    <a:pt x="32" y="14"/>
                  </a:lnTo>
                  <a:lnTo>
                    <a:pt x="32" y="16"/>
                  </a:lnTo>
                  <a:lnTo>
                    <a:pt x="32" y="16"/>
                  </a:lnTo>
                  <a:lnTo>
                    <a:pt x="36" y="22"/>
                  </a:lnTo>
                  <a:lnTo>
                    <a:pt x="40" y="26"/>
                  </a:lnTo>
                  <a:lnTo>
                    <a:pt x="48" y="32"/>
                  </a:lnTo>
                  <a:lnTo>
                    <a:pt x="48" y="32"/>
                  </a:lnTo>
                  <a:lnTo>
                    <a:pt x="50" y="32"/>
                  </a:lnTo>
                  <a:lnTo>
                    <a:pt x="56" y="30"/>
                  </a:lnTo>
                  <a:lnTo>
                    <a:pt x="62" y="30"/>
                  </a:lnTo>
                  <a:lnTo>
                    <a:pt x="66" y="32"/>
                  </a:lnTo>
                  <a:lnTo>
                    <a:pt x="68" y="34"/>
                  </a:lnTo>
                  <a:lnTo>
                    <a:pt x="68" y="34"/>
                  </a:lnTo>
                  <a:lnTo>
                    <a:pt x="74" y="38"/>
                  </a:lnTo>
                  <a:lnTo>
                    <a:pt x="78" y="40"/>
                  </a:lnTo>
                  <a:lnTo>
                    <a:pt x="82" y="38"/>
                  </a:lnTo>
                  <a:lnTo>
                    <a:pt x="90" y="40"/>
                  </a:lnTo>
                  <a:lnTo>
                    <a:pt x="90" y="40"/>
                  </a:lnTo>
                  <a:lnTo>
                    <a:pt x="116" y="44"/>
                  </a:lnTo>
                  <a:lnTo>
                    <a:pt x="118" y="44"/>
                  </a:lnTo>
                  <a:lnTo>
                    <a:pt x="120" y="42"/>
                  </a:lnTo>
                  <a:lnTo>
                    <a:pt x="116" y="40"/>
                  </a:lnTo>
                  <a:lnTo>
                    <a:pt x="110" y="34"/>
                  </a:lnTo>
                  <a:lnTo>
                    <a:pt x="110" y="34"/>
                  </a:lnTo>
                  <a:lnTo>
                    <a:pt x="94" y="22"/>
                  </a:lnTo>
                  <a:lnTo>
                    <a:pt x="94" y="22"/>
                  </a:lnTo>
                  <a:lnTo>
                    <a:pt x="74" y="14"/>
                  </a:lnTo>
                  <a:lnTo>
                    <a:pt x="54" y="8"/>
                  </a:lnTo>
                  <a:lnTo>
                    <a:pt x="54" y="8"/>
                  </a:lnTo>
                  <a:lnTo>
                    <a:pt x="32" y="4"/>
                  </a:lnTo>
                  <a:lnTo>
                    <a:pt x="32" y="4"/>
                  </a:lnTo>
                  <a:lnTo>
                    <a:pt x="30" y="2"/>
                  </a:lnTo>
                  <a:lnTo>
                    <a:pt x="30" y="2"/>
                  </a:lnTo>
                  <a:lnTo>
                    <a:pt x="6" y="0"/>
                  </a:lnTo>
                  <a:lnTo>
                    <a:pt x="6" y="0"/>
                  </a:lnTo>
                  <a:lnTo>
                    <a:pt x="4" y="2"/>
                  </a:lnTo>
                  <a:lnTo>
                    <a:pt x="4" y="2"/>
                  </a:lnTo>
                  <a:lnTo>
                    <a:pt x="0" y="8"/>
                  </a:lnTo>
                  <a:lnTo>
                    <a:pt x="0" y="12"/>
                  </a:lnTo>
                  <a:lnTo>
                    <a:pt x="2" y="14"/>
                  </a:lnTo>
                  <a:lnTo>
                    <a:pt x="8" y="16"/>
                  </a:lnTo>
                  <a:lnTo>
                    <a:pt x="8" y="1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147"/>
            <p:cNvSpPr>
              <a:spLocks/>
            </p:cNvSpPr>
            <p:nvPr/>
          </p:nvSpPr>
          <p:spPr bwMode="auto">
            <a:xfrm>
              <a:off x="21141470" y="7524750"/>
              <a:ext cx="76200" cy="44450"/>
            </a:xfrm>
            <a:custGeom>
              <a:avLst/>
              <a:gdLst>
                <a:gd name="T0" fmla="*/ 48 w 48"/>
                <a:gd name="T1" fmla="*/ 0 h 28"/>
                <a:gd name="T2" fmla="*/ 48 w 48"/>
                <a:gd name="T3" fmla="*/ 0 h 28"/>
                <a:gd name="T4" fmla="*/ 40 w 48"/>
                <a:gd name="T5" fmla="*/ 0 h 28"/>
                <a:gd name="T6" fmla="*/ 36 w 48"/>
                <a:gd name="T7" fmla="*/ 2 h 28"/>
                <a:gd name="T8" fmla="*/ 32 w 48"/>
                <a:gd name="T9" fmla="*/ 6 h 28"/>
                <a:gd name="T10" fmla="*/ 26 w 48"/>
                <a:gd name="T11" fmla="*/ 6 h 28"/>
                <a:gd name="T12" fmla="*/ 26 w 48"/>
                <a:gd name="T13" fmla="*/ 6 h 28"/>
                <a:gd name="T14" fmla="*/ 20 w 48"/>
                <a:gd name="T15" fmla="*/ 6 h 28"/>
                <a:gd name="T16" fmla="*/ 16 w 48"/>
                <a:gd name="T17" fmla="*/ 8 h 28"/>
                <a:gd name="T18" fmla="*/ 6 w 48"/>
                <a:gd name="T19" fmla="*/ 16 h 28"/>
                <a:gd name="T20" fmla="*/ 6 w 48"/>
                <a:gd name="T21" fmla="*/ 16 h 28"/>
                <a:gd name="T22" fmla="*/ 0 w 48"/>
                <a:gd name="T23" fmla="*/ 24 h 28"/>
                <a:gd name="T24" fmla="*/ 0 w 48"/>
                <a:gd name="T25" fmla="*/ 26 h 28"/>
                <a:gd name="T26" fmla="*/ 0 w 48"/>
                <a:gd name="T27" fmla="*/ 28 h 28"/>
                <a:gd name="T28" fmla="*/ 0 w 48"/>
                <a:gd name="T29" fmla="*/ 28 h 28"/>
                <a:gd name="T30" fmla="*/ 18 w 48"/>
                <a:gd name="T31" fmla="*/ 22 h 28"/>
                <a:gd name="T32" fmla="*/ 18 w 48"/>
                <a:gd name="T33" fmla="*/ 22 h 28"/>
                <a:gd name="T34" fmla="*/ 42 w 48"/>
                <a:gd name="T35" fmla="*/ 10 h 28"/>
                <a:gd name="T36" fmla="*/ 48 w 48"/>
                <a:gd name="T37" fmla="*/ 4 h 28"/>
                <a:gd name="T38" fmla="*/ 48 w 48"/>
                <a:gd name="T39" fmla="*/ 2 h 28"/>
                <a:gd name="T40" fmla="*/ 48 w 48"/>
                <a:gd name="T41" fmla="*/ 0 h 28"/>
                <a:gd name="T42" fmla="*/ 48 w 48"/>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28">
                  <a:moveTo>
                    <a:pt x="48" y="0"/>
                  </a:moveTo>
                  <a:lnTo>
                    <a:pt x="48" y="0"/>
                  </a:lnTo>
                  <a:lnTo>
                    <a:pt x="40" y="0"/>
                  </a:lnTo>
                  <a:lnTo>
                    <a:pt x="36" y="2"/>
                  </a:lnTo>
                  <a:lnTo>
                    <a:pt x="32" y="6"/>
                  </a:lnTo>
                  <a:lnTo>
                    <a:pt x="26" y="6"/>
                  </a:lnTo>
                  <a:lnTo>
                    <a:pt x="26" y="6"/>
                  </a:lnTo>
                  <a:lnTo>
                    <a:pt x="20" y="6"/>
                  </a:lnTo>
                  <a:lnTo>
                    <a:pt x="16" y="8"/>
                  </a:lnTo>
                  <a:lnTo>
                    <a:pt x="6" y="16"/>
                  </a:lnTo>
                  <a:lnTo>
                    <a:pt x="6" y="16"/>
                  </a:lnTo>
                  <a:lnTo>
                    <a:pt x="0" y="24"/>
                  </a:lnTo>
                  <a:lnTo>
                    <a:pt x="0" y="26"/>
                  </a:lnTo>
                  <a:lnTo>
                    <a:pt x="0" y="28"/>
                  </a:lnTo>
                  <a:lnTo>
                    <a:pt x="0" y="28"/>
                  </a:lnTo>
                  <a:lnTo>
                    <a:pt x="18" y="22"/>
                  </a:lnTo>
                  <a:lnTo>
                    <a:pt x="18" y="22"/>
                  </a:lnTo>
                  <a:lnTo>
                    <a:pt x="42" y="10"/>
                  </a:lnTo>
                  <a:lnTo>
                    <a:pt x="48" y="4"/>
                  </a:lnTo>
                  <a:lnTo>
                    <a:pt x="48" y="2"/>
                  </a:lnTo>
                  <a:lnTo>
                    <a:pt x="48" y="0"/>
                  </a:lnTo>
                  <a:lnTo>
                    <a:pt x="48" y="0"/>
                  </a:lnTo>
                  <a:close/>
                </a:path>
              </a:pathLst>
            </a:custGeom>
            <a:solidFill>
              <a:srgbClr val="32B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148"/>
            <p:cNvSpPr>
              <a:spLocks/>
            </p:cNvSpPr>
            <p:nvPr/>
          </p:nvSpPr>
          <p:spPr bwMode="auto">
            <a:xfrm>
              <a:off x="19160270" y="8596313"/>
              <a:ext cx="1019175" cy="1019175"/>
            </a:xfrm>
            <a:custGeom>
              <a:avLst/>
              <a:gdLst>
                <a:gd name="T0" fmla="*/ 350 w 642"/>
                <a:gd name="T1" fmla="*/ 642 h 642"/>
                <a:gd name="T2" fmla="*/ 0 w 642"/>
                <a:gd name="T3" fmla="*/ 350 h 642"/>
                <a:gd name="T4" fmla="*/ 292 w 642"/>
                <a:gd name="T5" fmla="*/ 0 h 642"/>
                <a:gd name="T6" fmla="*/ 642 w 642"/>
                <a:gd name="T7" fmla="*/ 292 h 642"/>
                <a:gd name="T8" fmla="*/ 350 w 642"/>
                <a:gd name="T9" fmla="*/ 642 h 642"/>
              </a:gdLst>
              <a:ahLst/>
              <a:cxnLst>
                <a:cxn ang="0">
                  <a:pos x="T0" y="T1"/>
                </a:cxn>
                <a:cxn ang="0">
                  <a:pos x="T2" y="T3"/>
                </a:cxn>
                <a:cxn ang="0">
                  <a:pos x="T4" y="T5"/>
                </a:cxn>
                <a:cxn ang="0">
                  <a:pos x="T6" y="T7"/>
                </a:cxn>
                <a:cxn ang="0">
                  <a:pos x="T8" y="T9"/>
                </a:cxn>
              </a:cxnLst>
              <a:rect l="0" t="0" r="r" b="b"/>
              <a:pathLst>
                <a:path w="642" h="642">
                  <a:moveTo>
                    <a:pt x="350" y="642"/>
                  </a:moveTo>
                  <a:lnTo>
                    <a:pt x="0" y="350"/>
                  </a:lnTo>
                  <a:lnTo>
                    <a:pt x="292" y="0"/>
                  </a:lnTo>
                  <a:lnTo>
                    <a:pt x="642" y="292"/>
                  </a:lnTo>
                  <a:lnTo>
                    <a:pt x="350" y="642"/>
                  </a:lnTo>
                  <a:close/>
                </a:path>
              </a:pathLst>
            </a:custGeom>
            <a:solidFill>
              <a:srgbClr val="F0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49"/>
            <p:cNvSpPr>
              <a:spLocks/>
            </p:cNvSpPr>
            <p:nvPr/>
          </p:nvSpPr>
          <p:spPr bwMode="auto">
            <a:xfrm>
              <a:off x="19160270" y="8596313"/>
              <a:ext cx="1019175" cy="1019175"/>
            </a:xfrm>
            <a:custGeom>
              <a:avLst/>
              <a:gdLst>
                <a:gd name="T0" fmla="*/ 350 w 642"/>
                <a:gd name="T1" fmla="*/ 642 h 642"/>
                <a:gd name="T2" fmla="*/ 0 w 642"/>
                <a:gd name="T3" fmla="*/ 350 h 642"/>
                <a:gd name="T4" fmla="*/ 292 w 642"/>
                <a:gd name="T5" fmla="*/ 0 h 642"/>
                <a:gd name="T6" fmla="*/ 642 w 642"/>
                <a:gd name="T7" fmla="*/ 292 h 642"/>
                <a:gd name="T8" fmla="*/ 350 w 642"/>
                <a:gd name="T9" fmla="*/ 642 h 642"/>
              </a:gdLst>
              <a:ahLst/>
              <a:cxnLst>
                <a:cxn ang="0">
                  <a:pos x="T0" y="T1"/>
                </a:cxn>
                <a:cxn ang="0">
                  <a:pos x="T2" y="T3"/>
                </a:cxn>
                <a:cxn ang="0">
                  <a:pos x="T4" y="T5"/>
                </a:cxn>
                <a:cxn ang="0">
                  <a:pos x="T6" y="T7"/>
                </a:cxn>
                <a:cxn ang="0">
                  <a:pos x="T8" y="T9"/>
                </a:cxn>
              </a:cxnLst>
              <a:rect l="0" t="0" r="r" b="b"/>
              <a:pathLst>
                <a:path w="642" h="642">
                  <a:moveTo>
                    <a:pt x="350" y="642"/>
                  </a:moveTo>
                  <a:lnTo>
                    <a:pt x="0" y="350"/>
                  </a:lnTo>
                  <a:lnTo>
                    <a:pt x="292" y="0"/>
                  </a:lnTo>
                  <a:lnTo>
                    <a:pt x="642" y="292"/>
                  </a:lnTo>
                  <a:lnTo>
                    <a:pt x="350" y="6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50"/>
            <p:cNvSpPr>
              <a:spLocks/>
            </p:cNvSpPr>
            <p:nvPr/>
          </p:nvSpPr>
          <p:spPr bwMode="auto">
            <a:xfrm>
              <a:off x="19312670" y="8669338"/>
              <a:ext cx="793750" cy="777875"/>
            </a:xfrm>
            <a:custGeom>
              <a:avLst/>
              <a:gdLst>
                <a:gd name="T0" fmla="*/ 298 w 500"/>
                <a:gd name="T1" fmla="*/ 490 h 490"/>
                <a:gd name="T2" fmla="*/ 0 w 500"/>
                <a:gd name="T3" fmla="*/ 240 h 490"/>
                <a:gd name="T4" fmla="*/ 200 w 500"/>
                <a:gd name="T5" fmla="*/ 0 h 490"/>
                <a:gd name="T6" fmla="*/ 500 w 500"/>
                <a:gd name="T7" fmla="*/ 250 h 490"/>
                <a:gd name="T8" fmla="*/ 298 w 500"/>
                <a:gd name="T9" fmla="*/ 490 h 490"/>
              </a:gdLst>
              <a:ahLst/>
              <a:cxnLst>
                <a:cxn ang="0">
                  <a:pos x="T0" y="T1"/>
                </a:cxn>
                <a:cxn ang="0">
                  <a:pos x="T2" y="T3"/>
                </a:cxn>
                <a:cxn ang="0">
                  <a:pos x="T4" y="T5"/>
                </a:cxn>
                <a:cxn ang="0">
                  <a:pos x="T6" y="T7"/>
                </a:cxn>
                <a:cxn ang="0">
                  <a:pos x="T8" y="T9"/>
                </a:cxn>
              </a:cxnLst>
              <a:rect l="0" t="0" r="r" b="b"/>
              <a:pathLst>
                <a:path w="500" h="490">
                  <a:moveTo>
                    <a:pt x="298" y="490"/>
                  </a:moveTo>
                  <a:lnTo>
                    <a:pt x="0" y="240"/>
                  </a:lnTo>
                  <a:lnTo>
                    <a:pt x="200" y="0"/>
                  </a:lnTo>
                  <a:lnTo>
                    <a:pt x="500" y="250"/>
                  </a:lnTo>
                  <a:lnTo>
                    <a:pt x="298" y="490"/>
                  </a:lnTo>
                  <a:close/>
                </a:path>
              </a:pathLst>
            </a:custGeom>
            <a:solidFill>
              <a:srgbClr val="282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51"/>
            <p:cNvSpPr>
              <a:spLocks/>
            </p:cNvSpPr>
            <p:nvPr/>
          </p:nvSpPr>
          <p:spPr bwMode="auto">
            <a:xfrm>
              <a:off x="19312670" y="8669338"/>
              <a:ext cx="793750" cy="777875"/>
            </a:xfrm>
            <a:custGeom>
              <a:avLst/>
              <a:gdLst>
                <a:gd name="T0" fmla="*/ 298 w 500"/>
                <a:gd name="T1" fmla="*/ 490 h 490"/>
                <a:gd name="T2" fmla="*/ 0 w 500"/>
                <a:gd name="T3" fmla="*/ 240 h 490"/>
                <a:gd name="T4" fmla="*/ 200 w 500"/>
                <a:gd name="T5" fmla="*/ 0 h 490"/>
                <a:gd name="T6" fmla="*/ 500 w 500"/>
                <a:gd name="T7" fmla="*/ 250 h 490"/>
                <a:gd name="T8" fmla="*/ 298 w 500"/>
                <a:gd name="T9" fmla="*/ 490 h 490"/>
              </a:gdLst>
              <a:ahLst/>
              <a:cxnLst>
                <a:cxn ang="0">
                  <a:pos x="T0" y="T1"/>
                </a:cxn>
                <a:cxn ang="0">
                  <a:pos x="T2" y="T3"/>
                </a:cxn>
                <a:cxn ang="0">
                  <a:pos x="T4" y="T5"/>
                </a:cxn>
                <a:cxn ang="0">
                  <a:pos x="T6" y="T7"/>
                </a:cxn>
                <a:cxn ang="0">
                  <a:pos x="T8" y="T9"/>
                </a:cxn>
              </a:cxnLst>
              <a:rect l="0" t="0" r="r" b="b"/>
              <a:pathLst>
                <a:path w="500" h="490">
                  <a:moveTo>
                    <a:pt x="298" y="490"/>
                  </a:moveTo>
                  <a:lnTo>
                    <a:pt x="0" y="240"/>
                  </a:lnTo>
                  <a:lnTo>
                    <a:pt x="200" y="0"/>
                  </a:lnTo>
                  <a:lnTo>
                    <a:pt x="500" y="250"/>
                  </a:lnTo>
                  <a:lnTo>
                    <a:pt x="298" y="4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52"/>
            <p:cNvSpPr>
              <a:spLocks/>
            </p:cNvSpPr>
            <p:nvPr/>
          </p:nvSpPr>
          <p:spPr bwMode="auto">
            <a:xfrm>
              <a:off x="19312670" y="8669338"/>
              <a:ext cx="793750" cy="396875"/>
            </a:xfrm>
            <a:custGeom>
              <a:avLst/>
              <a:gdLst>
                <a:gd name="T0" fmla="*/ 200 w 500"/>
                <a:gd name="T1" fmla="*/ 0 h 250"/>
                <a:gd name="T2" fmla="*/ 0 w 500"/>
                <a:gd name="T3" fmla="*/ 240 h 250"/>
                <a:gd name="T4" fmla="*/ 500 w 500"/>
                <a:gd name="T5" fmla="*/ 250 h 250"/>
                <a:gd name="T6" fmla="*/ 200 w 500"/>
                <a:gd name="T7" fmla="*/ 0 h 250"/>
              </a:gdLst>
              <a:ahLst/>
              <a:cxnLst>
                <a:cxn ang="0">
                  <a:pos x="T0" y="T1"/>
                </a:cxn>
                <a:cxn ang="0">
                  <a:pos x="T2" y="T3"/>
                </a:cxn>
                <a:cxn ang="0">
                  <a:pos x="T4" y="T5"/>
                </a:cxn>
                <a:cxn ang="0">
                  <a:pos x="T6" y="T7"/>
                </a:cxn>
              </a:cxnLst>
              <a:rect l="0" t="0" r="r" b="b"/>
              <a:pathLst>
                <a:path w="500" h="250">
                  <a:moveTo>
                    <a:pt x="200" y="0"/>
                  </a:moveTo>
                  <a:lnTo>
                    <a:pt x="0" y="240"/>
                  </a:lnTo>
                  <a:lnTo>
                    <a:pt x="500" y="250"/>
                  </a:lnTo>
                  <a:lnTo>
                    <a:pt x="200" y="0"/>
                  </a:lnTo>
                  <a:close/>
                </a:path>
              </a:pathLst>
            </a:custGeom>
            <a:solidFill>
              <a:srgbClr val="41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53"/>
            <p:cNvSpPr>
              <a:spLocks/>
            </p:cNvSpPr>
            <p:nvPr/>
          </p:nvSpPr>
          <p:spPr bwMode="auto">
            <a:xfrm>
              <a:off x="19312670" y="8669338"/>
              <a:ext cx="793750" cy="396875"/>
            </a:xfrm>
            <a:custGeom>
              <a:avLst/>
              <a:gdLst>
                <a:gd name="T0" fmla="*/ 200 w 500"/>
                <a:gd name="T1" fmla="*/ 0 h 250"/>
                <a:gd name="T2" fmla="*/ 0 w 500"/>
                <a:gd name="T3" fmla="*/ 240 h 250"/>
                <a:gd name="T4" fmla="*/ 500 w 500"/>
                <a:gd name="T5" fmla="*/ 250 h 250"/>
                <a:gd name="T6" fmla="*/ 200 w 500"/>
                <a:gd name="T7" fmla="*/ 0 h 250"/>
              </a:gdLst>
              <a:ahLst/>
              <a:cxnLst>
                <a:cxn ang="0">
                  <a:pos x="T0" y="T1"/>
                </a:cxn>
                <a:cxn ang="0">
                  <a:pos x="T2" y="T3"/>
                </a:cxn>
                <a:cxn ang="0">
                  <a:pos x="T4" y="T5"/>
                </a:cxn>
                <a:cxn ang="0">
                  <a:pos x="T6" y="T7"/>
                </a:cxn>
              </a:cxnLst>
              <a:rect l="0" t="0" r="r" b="b"/>
              <a:pathLst>
                <a:path w="500" h="250">
                  <a:moveTo>
                    <a:pt x="200" y="0"/>
                  </a:moveTo>
                  <a:lnTo>
                    <a:pt x="0" y="240"/>
                  </a:lnTo>
                  <a:lnTo>
                    <a:pt x="500" y="250"/>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154"/>
            <p:cNvSpPr>
              <a:spLocks/>
            </p:cNvSpPr>
            <p:nvPr/>
          </p:nvSpPr>
          <p:spPr bwMode="auto">
            <a:xfrm>
              <a:off x="22395595" y="5699125"/>
              <a:ext cx="873125" cy="873125"/>
            </a:xfrm>
            <a:custGeom>
              <a:avLst/>
              <a:gdLst>
                <a:gd name="T0" fmla="*/ 300 w 550"/>
                <a:gd name="T1" fmla="*/ 550 h 550"/>
                <a:gd name="T2" fmla="*/ 0 w 550"/>
                <a:gd name="T3" fmla="*/ 300 h 550"/>
                <a:gd name="T4" fmla="*/ 250 w 550"/>
                <a:gd name="T5" fmla="*/ 0 h 550"/>
                <a:gd name="T6" fmla="*/ 550 w 550"/>
                <a:gd name="T7" fmla="*/ 250 h 550"/>
                <a:gd name="T8" fmla="*/ 300 w 550"/>
                <a:gd name="T9" fmla="*/ 550 h 550"/>
              </a:gdLst>
              <a:ahLst/>
              <a:cxnLst>
                <a:cxn ang="0">
                  <a:pos x="T0" y="T1"/>
                </a:cxn>
                <a:cxn ang="0">
                  <a:pos x="T2" y="T3"/>
                </a:cxn>
                <a:cxn ang="0">
                  <a:pos x="T4" y="T5"/>
                </a:cxn>
                <a:cxn ang="0">
                  <a:pos x="T6" y="T7"/>
                </a:cxn>
                <a:cxn ang="0">
                  <a:pos x="T8" y="T9"/>
                </a:cxn>
              </a:cxnLst>
              <a:rect l="0" t="0" r="r" b="b"/>
              <a:pathLst>
                <a:path w="550" h="550">
                  <a:moveTo>
                    <a:pt x="300" y="550"/>
                  </a:moveTo>
                  <a:lnTo>
                    <a:pt x="0" y="300"/>
                  </a:lnTo>
                  <a:lnTo>
                    <a:pt x="250" y="0"/>
                  </a:lnTo>
                  <a:lnTo>
                    <a:pt x="550" y="250"/>
                  </a:lnTo>
                  <a:lnTo>
                    <a:pt x="300" y="550"/>
                  </a:lnTo>
                  <a:close/>
                </a:path>
              </a:pathLst>
            </a:custGeom>
            <a:solidFill>
              <a:srgbClr val="F0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155"/>
            <p:cNvSpPr>
              <a:spLocks/>
            </p:cNvSpPr>
            <p:nvPr/>
          </p:nvSpPr>
          <p:spPr bwMode="auto">
            <a:xfrm>
              <a:off x="22395595" y="5699125"/>
              <a:ext cx="873125" cy="873125"/>
            </a:xfrm>
            <a:custGeom>
              <a:avLst/>
              <a:gdLst>
                <a:gd name="T0" fmla="*/ 300 w 550"/>
                <a:gd name="T1" fmla="*/ 550 h 550"/>
                <a:gd name="T2" fmla="*/ 0 w 550"/>
                <a:gd name="T3" fmla="*/ 300 h 550"/>
                <a:gd name="T4" fmla="*/ 250 w 550"/>
                <a:gd name="T5" fmla="*/ 0 h 550"/>
                <a:gd name="T6" fmla="*/ 550 w 550"/>
                <a:gd name="T7" fmla="*/ 250 h 550"/>
                <a:gd name="T8" fmla="*/ 300 w 550"/>
                <a:gd name="T9" fmla="*/ 550 h 550"/>
              </a:gdLst>
              <a:ahLst/>
              <a:cxnLst>
                <a:cxn ang="0">
                  <a:pos x="T0" y="T1"/>
                </a:cxn>
                <a:cxn ang="0">
                  <a:pos x="T2" y="T3"/>
                </a:cxn>
                <a:cxn ang="0">
                  <a:pos x="T4" y="T5"/>
                </a:cxn>
                <a:cxn ang="0">
                  <a:pos x="T6" y="T7"/>
                </a:cxn>
                <a:cxn ang="0">
                  <a:pos x="T8" y="T9"/>
                </a:cxn>
              </a:cxnLst>
              <a:rect l="0" t="0" r="r" b="b"/>
              <a:pathLst>
                <a:path w="550" h="550">
                  <a:moveTo>
                    <a:pt x="300" y="550"/>
                  </a:moveTo>
                  <a:lnTo>
                    <a:pt x="0" y="300"/>
                  </a:lnTo>
                  <a:lnTo>
                    <a:pt x="250" y="0"/>
                  </a:lnTo>
                  <a:lnTo>
                    <a:pt x="550" y="250"/>
                  </a:lnTo>
                  <a:lnTo>
                    <a:pt x="300" y="5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56"/>
            <p:cNvSpPr>
              <a:spLocks/>
            </p:cNvSpPr>
            <p:nvPr/>
          </p:nvSpPr>
          <p:spPr bwMode="auto">
            <a:xfrm>
              <a:off x="22525770" y="5762625"/>
              <a:ext cx="679450" cy="666750"/>
            </a:xfrm>
            <a:custGeom>
              <a:avLst/>
              <a:gdLst>
                <a:gd name="T0" fmla="*/ 256 w 428"/>
                <a:gd name="T1" fmla="*/ 420 h 420"/>
                <a:gd name="T2" fmla="*/ 0 w 428"/>
                <a:gd name="T3" fmla="*/ 206 h 420"/>
                <a:gd name="T4" fmla="*/ 172 w 428"/>
                <a:gd name="T5" fmla="*/ 0 h 420"/>
                <a:gd name="T6" fmla="*/ 428 w 428"/>
                <a:gd name="T7" fmla="*/ 214 h 420"/>
                <a:gd name="T8" fmla="*/ 256 w 428"/>
                <a:gd name="T9" fmla="*/ 420 h 420"/>
              </a:gdLst>
              <a:ahLst/>
              <a:cxnLst>
                <a:cxn ang="0">
                  <a:pos x="T0" y="T1"/>
                </a:cxn>
                <a:cxn ang="0">
                  <a:pos x="T2" y="T3"/>
                </a:cxn>
                <a:cxn ang="0">
                  <a:pos x="T4" y="T5"/>
                </a:cxn>
                <a:cxn ang="0">
                  <a:pos x="T6" y="T7"/>
                </a:cxn>
                <a:cxn ang="0">
                  <a:pos x="T8" y="T9"/>
                </a:cxn>
              </a:cxnLst>
              <a:rect l="0" t="0" r="r" b="b"/>
              <a:pathLst>
                <a:path w="428" h="420">
                  <a:moveTo>
                    <a:pt x="256" y="420"/>
                  </a:moveTo>
                  <a:lnTo>
                    <a:pt x="0" y="206"/>
                  </a:lnTo>
                  <a:lnTo>
                    <a:pt x="172" y="0"/>
                  </a:lnTo>
                  <a:lnTo>
                    <a:pt x="428" y="214"/>
                  </a:lnTo>
                  <a:lnTo>
                    <a:pt x="256" y="420"/>
                  </a:lnTo>
                  <a:close/>
                </a:path>
              </a:pathLst>
            </a:custGeom>
            <a:solidFill>
              <a:srgbClr val="282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57"/>
            <p:cNvSpPr>
              <a:spLocks/>
            </p:cNvSpPr>
            <p:nvPr/>
          </p:nvSpPr>
          <p:spPr bwMode="auto">
            <a:xfrm>
              <a:off x="22525770" y="5762625"/>
              <a:ext cx="679450" cy="666750"/>
            </a:xfrm>
            <a:custGeom>
              <a:avLst/>
              <a:gdLst>
                <a:gd name="T0" fmla="*/ 256 w 428"/>
                <a:gd name="T1" fmla="*/ 420 h 420"/>
                <a:gd name="T2" fmla="*/ 0 w 428"/>
                <a:gd name="T3" fmla="*/ 206 h 420"/>
                <a:gd name="T4" fmla="*/ 172 w 428"/>
                <a:gd name="T5" fmla="*/ 0 h 420"/>
                <a:gd name="T6" fmla="*/ 428 w 428"/>
                <a:gd name="T7" fmla="*/ 214 h 420"/>
                <a:gd name="T8" fmla="*/ 256 w 428"/>
                <a:gd name="T9" fmla="*/ 420 h 420"/>
              </a:gdLst>
              <a:ahLst/>
              <a:cxnLst>
                <a:cxn ang="0">
                  <a:pos x="T0" y="T1"/>
                </a:cxn>
                <a:cxn ang="0">
                  <a:pos x="T2" y="T3"/>
                </a:cxn>
                <a:cxn ang="0">
                  <a:pos x="T4" y="T5"/>
                </a:cxn>
                <a:cxn ang="0">
                  <a:pos x="T6" y="T7"/>
                </a:cxn>
                <a:cxn ang="0">
                  <a:pos x="T8" y="T9"/>
                </a:cxn>
              </a:cxnLst>
              <a:rect l="0" t="0" r="r" b="b"/>
              <a:pathLst>
                <a:path w="428" h="420">
                  <a:moveTo>
                    <a:pt x="256" y="420"/>
                  </a:moveTo>
                  <a:lnTo>
                    <a:pt x="0" y="206"/>
                  </a:lnTo>
                  <a:lnTo>
                    <a:pt x="172" y="0"/>
                  </a:lnTo>
                  <a:lnTo>
                    <a:pt x="428" y="214"/>
                  </a:lnTo>
                  <a:lnTo>
                    <a:pt x="256" y="4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58"/>
            <p:cNvSpPr>
              <a:spLocks/>
            </p:cNvSpPr>
            <p:nvPr/>
          </p:nvSpPr>
          <p:spPr bwMode="auto">
            <a:xfrm>
              <a:off x="22525770" y="5762625"/>
              <a:ext cx="679450" cy="339725"/>
            </a:xfrm>
            <a:custGeom>
              <a:avLst/>
              <a:gdLst>
                <a:gd name="T0" fmla="*/ 172 w 428"/>
                <a:gd name="T1" fmla="*/ 0 h 214"/>
                <a:gd name="T2" fmla="*/ 0 w 428"/>
                <a:gd name="T3" fmla="*/ 206 h 214"/>
                <a:gd name="T4" fmla="*/ 428 w 428"/>
                <a:gd name="T5" fmla="*/ 214 h 214"/>
                <a:gd name="T6" fmla="*/ 172 w 428"/>
                <a:gd name="T7" fmla="*/ 0 h 214"/>
              </a:gdLst>
              <a:ahLst/>
              <a:cxnLst>
                <a:cxn ang="0">
                  <a:pos x="T0" y="T1"/>
                </a:cxn>
                <a:cxn ang="0">
                  <a:pos x="T2" y="T3"/>
                </a:cxn>
                <a:cxn ang="0">
                  <a:pos x="T4" y="T5"/>
                </a:cxn>
                <a:cxn ang="0">
                  <a:pos x="T6" y="T7"/>
                </a:cxn>
              </a:cxnLst>
              <a:rect l="0" t="0" r="r" b="b"/>
              <a:pathLst>
                <a:path w="428" h="214">
                  <a:moveTo>
                    <a:pt x="172" y="0"/>
                  </a:moveTo>
                  <a:lnTo>
                    <a:pt x="0" y="206"/>
                  </a:lnTo>
                  <a:lnTo>
                    <a:pt x="428" y="214"/>
                  </a:lnTo>
                  <a:lnTo>
                    <a:pt x="172" y="0"/>
                  </a:lnTo>
                  <a:close/>
                </a:path>
              </a:pathLst>
            </a:custGeom>
            <a:solidFill>
              <a:srgbClr val="41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59"/>
            <p:cNvSpPr>
              <a:spLocks/>
            </p:cNvSpPr>
            <p:nvPr/>
          </p:nvSpPr>
          <p:spPr bwMode="auto">
            <a:xfrm>
              <a:off x="22525770" y="5762625"/>
              <a:ext cx="679450" cy="339725"/>
            </a:xfrm>
            <a:custGeom>
              <a:avLst/>
              <a:gdLst>
                <a:gd name="T0" fmla="*/ 172 w 428"/>
                <a:gd name="T1" fmla="*/ 0 h 214"/>
                <a:gd name="T2" fmla="*/ 0 w 428"/>
                <a:gd name="T3" fmla="*/ 206 h 214"/>
                <a:gd name="T4" fmla="*/ 428 w 428"/>
                <a:gd name="T5" fmla="*/ 214 h 214"/>
                <a:gd name="T6" fmla="*/ 172 w 428"/>
                <a:gd name="T7" fmla="*/ 0 h 214"/>
              </a:gdLst>
              <a:ahLst/>
              <a:cxnLst>
                <a:cxn ang="0">
                  <a:pos x="T0" y="T1"/>
                </a:cxn>
                <a:cxn ang="0">
                  <a:pos x="T2" y="T3"/>
                </a:cxn>
                <a:cxn ang="0">
                  <a:pos x="T4" y="T5"/>
                </a:cxn>
                <a:cxn ang="0">
                  <a:pos x="T6" y="T7"/>
                </a:cxn>
              </a:cxnLst>
              <a:rect l="0" t="0" r="r" b="b"/>
              <a:pathLst>
                <a:path w="428" h="214">
                  <a:moveTo>
                    <a:pt x="172" y="0"/>
                  </a:moveTo>
                  <a:lnTo>
                    <a:pt x="0" y="206"/>
                  </a:lnTo>
                  <a:lnTo>
                    <a:pt x="428" y="214"/>
                  </a:lnTo>
                  <a:lnTo>
                    <a:pt x="1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60"/>
            <p:cNvSpPr>
              <a:spLocks/>
            </p:cNvSpPr>
            <p:nvPr/>
          </p:nvSpPr>
          <p:spPr bwMode="auto">
            <a:xfrm>
              <a:off x="18769745" y="9259888"/>
              <a:ext cx="1012825" cy="1012825"/>
            </a:xfrm>
            <a:custGeom>
              <a:avLst/>
              <a:gdLst>
                <a:gd name="T0" fmla="*/ 638 w 638"/>
                <a:gd name="T1" fmla="*/ 366 h 638"/>
                <a:gd name="T2" fmla="*/ 272 w 638"/>
                <a:gd name="T3" fmla="*/ 638 h 638"/>
                <a:gd name="T4" fmla="*/ 0 w 638"/>
                <a:gd name="T5" fmla="*/ 272 h 638"/>
                <a:gd name="T6" fmla="*/ 366 w 638"/>
                <a:gd name="T7" fmla="*/ 0 h 638"/>
                <a:gd name="T8" fmla="*/ 638 w 638"/>
                <a:gd name="T9" fmla="*/ 366 h 638"/>
              </a:gdLst>
              <a:ahLst/>
              <a:cxnLst>
                <a:cxn ang="0">
                  <a:pos x="T0" y="T1"/>
                </a:cxn>
                <a:cxn ang="0">
                  <a:pos x="T2" y="T3"/>
                </a:cxn>
                <a:cxn ang="0">
                  <a:pos x="T4" y="T5"/>
                </a:cxn>
                <a:cxn ang="0">
                  <a:pos x="T6" y="T7"/>
                </a:cxn>
                <a:cxn ang="0">
                  <a:pos x="T8" y="T9"/>
                </a:cxn>
              </a:cxnLst>
              <a:rect l="0" t="0" r="r" b="b"/>
              <a:pathLst>
                <a:path w="638" h="638">
                  <a:moveTo>
                    <a:pt x="638" y="366"/>
                  </a:moveTo>
                  <a:lnTo>
                    <a:pt x="272" y="638"/>
                  </a:lnTo>
                  <a:lnTo>
                    <a:pt x="0" y="272"/>
                  </a:lnTo>
                  <a:lnTo>
                    <a:pt x="366" y="0"/>
                  </a:lnTo>
                  <a:lnTo>
                    <a:pt x="638" y="366"/>
                  </a:lnTo>
                  <a:close/>
                </a:path>
              </a:pathLst>
            </a:custGeom>
            <a:solidFill>
              <a:srgbClr val="F0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61"/>
            <p:cNvSpPr>
              <a:spLocks/>
            </p:cNvSpPr>
            <p:nvPr/>
          </p:nvSpPr>
          <p:spPr bwMode="auto">
            <a:xfrm>
              <a:off x="18769745" y="9259888"/>
              <a:ext cx="1012825" cy="1012825"/>
            </a:xfrm>
            <a:custGeom>
              <a:avLst/>
              <a:gdLst>
                <a:gd name="T0" fmla="*/ 638 w 638"/>
                <a:gd name="T1" fmla="*/ 366 h 638"/>
                <a:gd name="T2" fmla="*/ 272 w 638"/>
                <a:gd name="T3" fmla="*/ 638 h 638"/>
                <a:gd name="T4" fmla="*/ 0 w 638"/>
                <a:gd name="T5" fmla="*/ 272 h 638"/>
                <a:gd name="T6" fmla="*/ 366 w 638"/>
                <a:gd name="T7" fmla="*/ 0 h 638"/>
                <a:gd name="T8" fmla="*/ 638 w 638"/>
                <a:gd name="T9" fmla="*/ 366 h 638"/>
              </a:gdLst>
              <a:ahLst/>
              <a:cxnLst>
                <a:cxn ang="0">
                  <a:pos x="T0" y="T1"/>
                </a:cxn>
                <a:cxn ang="0">
                  <a:pos x="T2" y="T3"/>
                </a:cxn>
                <a:cxn ang="0">
                  <a:pos x="T4" y="T5"/>
                </a:cxn>
                <a:cxn ang="0">
                  <a:pos x="T6" y="T7"/>
                </a:cxn>
                <a:cxn ang="0">
                  <a:pos x="T8" y="T9"/>
                </a:cxn>
              </a:cxnLst>
              <a:rect l="0" t="0" r="r" b="b"/>
              <a:pathLst>
                <a:path w="638" h="638">
                  <a:moveTo>
                    <a:pt x="638" y="366"/>
                  </a:moveTo>
                  <a:lnTo>
                    <a:pt x="272" y="638"/>
                  </a:lnTo>
                  <a:lnTo>
                    <a:pt x="0" y="272"/>
                  </a:lnTo>
                  <a:lnTo>
                    <a:pt x="366" y="0"/>
                  </a:lnTo>
                  <a:lnTo>
                    <a:pt x="638" y="3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62"/>
            <p:cNvSpPr>
              <a:spLocks/>
            </p:cNvSpPr>
            <p:nvPr/>
          </p:nvSpPr>
          <p:spPr bwMode="auto">
            <a:xfrm>
              <a:off x="18842770" y="9332913"/>
              <a:ext cx="793750" cy="768350"/>
            </a:xfrm>
            <a:custGeom>
              <a:avLst/>
              <a:gdLst>
                <a:gd name="T0" fmla="*/ 500 w 500"/>
                <a:gd name="T1" fmla="*/ 252 h 484"/>
                <a:gd name="T2" fmla="*/ 188 w 500"/>
                <a:gd name="T3" fmla="*/ 484 h 484"/>
                <a:gd name="T4" fmla="*/ 0 w 500"/>
                <a:gd name="T5" fmla="*/ 232 h 484"/>
                <a:gd name="T6" fmla="*/ 314 w 500"/>
                <a:gd name="T7" fmla="*/ 0 h 484"/>
                <a:gd name="T8" fmla="*/ 500 w 500"/>
                <a:gd name="T9" fmla="*/ 252 h 484"/>
              </a:gdLst>
              <a:ahLst/>
              <a:cxnLst>
                <a:cxn ang="0">
                  <a:pos x="T0" y="T1"/>
                </a:cxn>
                <a:cxn ang="0">
                  <a:pos x="T2" y="T3"/>
                </a:cxn>
                <a:cxn ang="0">
                  <a:pos x="T4" y="T5"/>
                </a:cxn>
                <a:cxn ang="0">
                  <a:pos x="T6" y="T7"/>
                </a:cxn>
                <a:cxn ang="0">
                  <a:pos x="T8" y="T9"/>
                </a:cxn>
              </a:cxnLst>
              <a:rect l="0" t="0" r="r" b="b"/>
              <a:pathLst>
                <a:path w="500" h="484">
                  <a:moveTo>
                    <a:pt x="500" y="252"/>
                  </a:moveTo>
                  <a:lnTo>
                    <a:pt x="188" y="484"/>
                  </a:lnTo>
                  <a:lnTo>
                    <a:pt x="0" y="232"/>
                  </a:lnTo>
                  <a:lnTo>
                    <a:pt x="314" y="0"/>
                  </a:lnTo>
                  <a:lnTo>
                    <a:pt x="500" y="252"/>
                  </a:lnTo>
                  <a:close/>
                </a:path>
              </a:pathLst>
            </a:custGeom>
            <a:solidFill>
              <a:srgbClr val="282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63"/>
            <p:cNvSpPr>
              <a:spLocks/>
            </p:cNvSpPr>
            <p:nvPr/>
          </p:nvSpPr>
          <p:spPr bwMode="auto">
            <a:xfrm>
              <a:off x="18842770" y="9332913"/>
              <a:ext cx="793750" cy="768350"/>
            </a:xfrm>
            <a:custGeom>
              <a:avLst/>
              <a:gdLst>
                <a:gd name="T0" fmla="*/ 500 w 500"/>
                <a:gd name="T1" fmla="*/ 252 h 484"/>
                <a:gd name="T2" fmla="*/ 188 w 500"/>
                <a:gd name="T3" fmla="*/ 484 h 484"/>
                <a:gd name="T4" fmla="*/ 0 w 500"/>
                <a:gd name="T5" fmla="*/ 232 h 484"/>
                <a:gd name="T6" fmla="*/ 314 w 500"/>
                <a:gd name="T7" fmla="*/ 0 h 484"/>
                <a:gd name="T8" fmla="*/ 500 w 500"/>
                <a:gd name="T9" fmla="*/ 252 h 484"/>
              </a:gdLst>
              <a:ahLst/>
              <a:cxnLst>
                <a:cxn ang="0">
                  <a:pos x="T0" y="T1"/>
                </a:cxn>
                <a:cxn ang="0">
                  <a:pos x="T2" y="T3"/>
                </a:cxn>
                <a:cxn ang="0">
                  <a:pos x="T4" y="T5"/>
                </a:cxn>
                <a:cxn ang="0">
                  <a:pos x="T6" y="T7"/>
                </a:cxn>
                <a:cxn ang="0">
                  <a:pos x="T8" y="T9"/>
                </a:cxn>
              </a:cxnLst>
              <a:rect l="0" t="0" r="r" b="b"/>
              <a:pathLst>
                <a:path w="500" h="484">
                  <a:moveTo>
                    <a:pt x="500" y="252"/>
                  </a:moveTo>
                  <a:lnTo>
                    <a:pt x="188" y="484"/>
                  </a:lnTo>
                  <a:lnTo>
                    <a:pt x="0" y="232"/>
                  </a:lnTo>
                  <a:lnTo>
                    <a:pt x="314" y="0"/>
                  </a:lnTo>
                  <a:lnTo>
                    <a:pt x="500"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64"/>
            <p:cNvSpPr>
              <a:spLocks/>
            </p:cNvSpPr>
            <p:nvPr/>
          </p:nvSpPr>
          <p:spPr bwMode="auto">
            <a:xfrm>
              <a:off x="18918970" y="9332913"/>
              <a:ext cx="422275" cy="768350"/>
            </a:xfrm>
            <a:custGeom>
              <a:avLst/>
              <a:gdLst>
                <a:gd name="T0" fmla="*/ 266 w 266"/>
                <a:gd name="T1" fmla="*/ 0 h 484"/>
                <a:gd name="T2" fmla="*/ 0 w 266"/>
                <a:gd name="T3" fmla="*/ 198 h 484"/>
                <a:gd name="T4" fmla="*/ 166 w 266"/>
                <a:gd name="T5" fmla="*/ 270 h 484"/>
                <a:gd name="T6" fmla="*/ 96 w 266"/>
                <a:gd name="T7" fmla="*/ 426 h 484"/>
                <a:gd name="T8" fmla="*/ 140 w 266"/>
                <a:gd name="T9" fmla="*/ 484 h 484"/>
                <a:gd name="T10" fmla="*/ 266 w 266"/>
                <a:gd name="T11" fmla="*/ 0 h 484"/>
              </a:gdLst>
              <a:ahLst/>
              <a:cxnLst>
                <a:cxn ang="0">
                  <a:pos x="T0" y="T1"/>
                </a:cxn>
                <a:cxn ang="0">
                  <a:pos x="T2" y="T3"/>
                </a:cxn>
                <a:cxn ang="0">
                  <a:pos x="T4" y="T5"/>
                </a:cxn>
                <a:cxn ang="0">
                  <a:pos x="T6" y="T7"/>
                </a:cxn>
                <a:cxn ang="0">
                  <a:pos x="T8" y="T9"/>
                </a:cxn>
                <a:cxn ang="0">
                  <a:pos x="T10" y="T11"/>
                </a:cxn>
              </a:cxnLst>
              <a:rect l="0" t="0" r="r" b="b"/>
              <a:pathLst>
                <a:path w="266" h="484">
                  <a:moveTo>
                    <a:pt x="266" y="0"/>
                  </a:moveTo>
                  <a:lnTo>
                    <a:pt x="0" y="198"/>
                  </a:lnTo>
                  <a:lnTo>
                    <a:pt x="166" y="270"/>
                  </a:lnTo>
                  <a:lnTo>
                    <a:pt x="96" y="426"/>
                  </a:lnTo>
                  <a:lnTo>
                    <a:pt x="140" y="484"/>
                  </a:lnTo>
                  <a:lnTo>
                    <a:pt x="266" y="0"/>
                  </a:lnTo>
                  <a:close/>
                </a:path>
              </a:pathLst>
            </a:custGeom>
            <a:solidFill>
              <a:srgbClr val="41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65"/>
            <p:cNvSpPr>
              <a:spLocks/>
            </p:cNvSpPr>
            <p:nvPr/>
          </p:nvSpPr>
          <p:spPr bwMode="auto">
            <a:xfrm>
              <a:off x="18918970" y="9332913"/>
              <a:ext cx="422275" cy="768350"/>
            </a:xfrm>
            <a:custGeom>
              <a:avLst/>
              <a:gdLst>
                <a:gd name="T0" fmla="*/ 266 w 266"/>
                <a:gd name="T1" fmla="*/ 0 h 484"/>
                <a:gd name="T2" fmla="*/ 0 w 266"/>
                <a:gd name="T3" fmla="*/ 198 h 484"/>
                <a:gd name="T4" fmla="*/ 166 w 266"/>
                <a:gd name="T5" fmla="*/ 270 h 484"/>
                <a:gd name="T6" fmla="*/ 96 w 266"/>
                <a:gd name="T7" fmla="*/ 426 h 484"/>
                <a:gd name="T8" fmla="*/ 140 w 266"/>
                <a:gd name="T9" fmla="*/ 484 h 484"/>
                <a:gd name="T10" fmla="*/ 266 w 266"/>
                <a:gd name="T11" fmla="*/ 0 h 484"/>
              </a:gdLst>
              <a:ahLst/>
              <a:cxnLst>
                <a:cxn ang="0">
                  <a:pos x="T0" y="T1"/>
                </a:cxn>
                <a:cxn ang="0">
                  <a:pos x="T2" y="T3"/>
                </a:cxn>
                <a:cxn ang="0">
                  <a:pos x="T4" y="T5"/>
                </a:cxn>
                <a:cxn ang="0">
                  <a:pos x="T6" y="T7"/>
                </a:cxn>
                <a:cxn ang="0">
                  <a:pos x="T8" y="T9"/>
                </a:cxn>
                <a:cxn ang="0">
                  <a:pos x="T10" y="T11"/>
                </a:cxn>
              </a:cxnLst>
              <a:rect l="0" t="0" r="r" b="b"/>
              <a:pathLst>
                <a:path w="266" h="484">
                  <a:moveTo>
                    <a:pt x="266" y="0"/>
                  </a:moveTo>
                  <a:lnTo>
                    <a:pt x="0" y="198"/>
                  </a:lnTo>
                  <a:lnTo>
                    <a:pt x="166" y="270"/>
                  </a:lnTo>
                  <a:lnTo>
                    <a:pt x="96" y="426"/>
                  </a:lnTo>
                  <a:lnTo>
                    <a:pt x="140" y="484"/>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66"/>
            <p:cNvSpPr>
              <a:spLocks/>
            </p:cNvSpPr>
            <p:nvPr/>
          </p:nvSpPr>
          <p:spPr bwMode="auto">
            <a:xfrm>
              <a:off x="18168082" y="9453563"/>
              <a:ext cx="1014413" cy="1016000"/>
            </a:xfrm>
            <a:custGeom>
              <a:avLst/>
              <a:gdLst>
                <a:gd name="T0" fmla="*/ 445 w 639"/>
                <a:gd name="T1" fmla="*/ 640 h 640"/>
                <a:gd name="T2" fmla="*/ 0 w 639"/>
                <a:gd name="T3" fmla="*/ 446 h 640"/>
                <a:gd name="T4" fmla="*/ 193 w 639"/>
                <a:gd name="T5" fmla="*/ 0 h 640"/>
                <a:gd name="T6" fmla="*/ 639 w 639"/>
                <a:gd name="T7" fmla="*/ 194 h 640"/>
                <a:gd name="T8" fmla="*/ 445 w 639"/>
                <a:gd name="T9" fmla="*/ 640 h 640"/>
              </a:gdLst>
              <a:ahLst/>
              <a:cxnLst>
                <a:cxn ang="0">
                  <a:pos x="T0" y="T1"/>
                </a:cxn>
                <a:cxn ang="0">
                  <a:pos x="T2" y="T3"/>
                </a:cxn>
                <a:cxn ang="0">
                  <a:pos x="T4" y="T5"/>
                </a:cxn>
                <a:cxn ang="0">
                  <a:pos x="T6" y="T7"/>
                </a:cxn>
                <a:cxn ang="0">
                  <a:pos x="T8" y="T9"/>
                </a:cxn>
              </a:cxnLst>
              <a:rect l="0" t="0" r="r" b="b"/>
              <a:pathLst>
                <a:path w="639" h="640">
                  <a:moveTo>
                    <a:pt x="445" y="640"/>
                  </a:moveTo>
                  <a:lnTo>
                    <a:pt x="0" y="446"/>
                  </a:lnTo>
                  <a:lnTo>
                    <a:pt x="193" y="0"/>
                  </a:lnTo>
                  <a:lnTo>
                    <a:pt x="639" y="194"/>
                  </a:lnTo>
                  <a:lnTo>
                    <a:pt x="445" y="640"/>
                  </a:lnTo>
                  <a:close/>
                </a:path>
              </a:pathLst>
            </a:custGeom>
            <a:solidFill>
              <a:srgbClr val="F0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67"/>
            <p:cNvSpPr>
              <a:spLocks/>
            </p:cNvSpPr>
            <p:nvPr/>
          </p:nvSpPr>
          <p:spPr bwMode="auto">
            <a:xfrm>
              <a:off x="18168082" y="9453563"/>
              <a:ext cx="1014413" cy="1016000"/>
            </a:xfrm>
            <a:custGeom>
              <a:avLst/>
              <a:gdLst>
                <a:gd name="T0" fmla="*/ 445 w 639"/>
                <a:gd name="T1" fmla="*/ 640 h 640"/>
                <a:gd name="T2" fmla="*/ 0 w 639"/>
                <a:gd name="T3" fmla="*/ 446 h 640"/>
                <a:gd name="T4" fmla="*/ 193 w 639"/>
                <a:gd name="T5" fmla="*/ 0 h 640"/>
                <a:gd name="T6" fmla="*/ 639 w 639"/>
                <a:gd name="T7" fmla="*/ 194 h 640"/>
                <a:gd name="T8" fmla="*/ 445 w 639"/>
                <a:gd name="T9" fmla="*/ 640 h 640"/>
              </a:gdLst>
              <a:ahLst/>
              <a:cxnLst>
                <a:cxn ang="0">
                  <a:pos x="T0" y="T1"/>
                </a:cxn>
                <a:cxn ang="0">
                  <a:pos x="T2" y="T3"/>
                </a:cxn>
                <a:cxn ang="0">
                  <a:pos x="T4" y="T5"/>
                </a:cxn>
                <a:cxn ang="0">
                  <a:pos x="T6" y="T7"/>
                </a:cxn>
                <a:cxn ang="0">
                  <a:pos x="T8" y="T9"/>
                </a:cxn>
              </a:cxnLst>
              <a:rect l="0" t="0" r="r" b="b"/>
              <a:pathLst>
                <a:path w="639" h="640">
                  <a:moveTo>
                    <a:pt x="445" y="640"/>
                  </a:moveTo>
                  <a:lnTo>
                    <a:pt x="0" y="446"/>
                  </a:lnTo>
                  <a:lnTo>
                    <a:pt x="193" y="0"/>
                  </a:lnTo>
                  <a:lnTo>
                    <a:pt x="639" y="194"/>
                  </a:lnTo>
                  <a:lnTo>
                    <a:pt x="445" y="6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68"/>
            <p:cNvSpPr>
              <a:spLocks/>
            </p:cNvSpPr>
            <p:nvPr/>
          </p:nvSpPr>
          <p:spPr bwMode="auto">
            <a:xfrm>
              <a:off x="18295082" y="9529763"/>
              <a:ext cx="811213" cy="746125"/>
            </a:xfrm>
            <a:custGeom>
              <a:avLst/>
              <a:gdLst>
                <a:gd name="T0" fmla="*/ 379 w 511"/>
                <a:gd name="T1" fmla="*/ 470 h 470"/>
                <a:gd name="T2" fmla="*/ 0 w 511"/>
                <a:gd name="T3" fmla="*/ 304 h 470"/>
                <a:gd name="T4" fmla="*/ 131 w 511"/>
                <a:gd name="T5" fmla="*/ 0 h 470"/>
                <a:gd name="T6" fmla="*/ 511 w 511"/>
                <a:gd name="T7" fmla="*/ 164 h 470"/>
                <a:gd name="T8" fmla="*/ 379 w 511"/>
                <a:gd name="T9" fmla="*/ 470 h 470"/>
              </a:gdLst>
              <a:ahLst/>
              <a:cxnLst>
                <a:cxn ang="0">
                  <a:pos x="T0" y="T1"/>
                </a:cxn>
                <a:cxn ang="0">
                  <a:pos x="T2" y="T3"/>
                </a:cxn>
                <a:cxn ang="0">
                  <a:pos x="T4" y="T5"/>
                </a:cxn>
                <a:cxn ang="0">
                  <a:pos x="T6" y="T7"/>
                </a:cxn>
                <a:cxn ang="0">
                  <a:pos x="T8" y="T9"/>
                </a:cxn>
              </a:cxnLst>
              <a:rect l="0" t="0" r="r" b="b"/>
              <a:pathLst>
                <a:path w="511" h="470">
                  <a:moveTo>
                    <a:pt x="379" y="470"/>
                  </a:moveTo>
                  <a:lnTo>
                    <a:pt x="0" y="304"/>
                  </a:lnTo>
                  <a:lnTo>
                    <a:pt x="131" y="0"/>
                  </a:lnTo>
                  <a:lnTo>
                    <a:pt x="511" y="164"/>
                  </a:lnTo>
                  <a:lnTo>
                    <a:pt x="379" y="470"/>
                  </a:lnTo>
                  <a:close/>
                </a:path>
              </a:pathLst>
            </a:custGeom>
            <a:solidFill>
              <a:srgbClr val="282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169"/>
            <p:cNvSpPr>
              <a:spLocks/>
            </p:cNvSpPr>
            <p:nvPr/>
          </p:nvSpPr>
          <p:spPr bwMode="auto">
            <a:xfrm>
              <a:off x="18295082" y="9529763"/>
              <a:ext cx="811213" cy="746125"/>
            </a:xfrm>
            <a:custGeom>
              <a:avLst/>
              <a:gdLst>
                <a:gd name="T0" fmla="*/ 379 w 511"/>
                <a:gd name="T1" fmla="*/ 470 h 470"/>
                <a:gd name="T2" fmla="*/ 0 w 511"/>
                <a:gd name="T3" fmla="*/ 304 h 470"/>
                <a:gd name="T4" fmla="*/ 131 w 511"/>
                <a:gd name="T5" fmla="*/ 0 h 470"/>
                <a:gd name="T6" fmla="*/ 511 w 511"/>
                <a:gd name="T7" fmla="*/ 164 h 470"/>
                <a:gd name="T8" fmla="*/ 379 w 511"/>
                <a:gd name="T9" fmla="*/ 470 h 470"/>
              </a:gdLst>
              <a:ahLst/>
              <a:cxnLst>
                <a:cxn ang="0">
                  <a:pos x="T0" y="T1"/>
                </a:cxn>
                <a:cxn ang="0">
                  <a:pos x="T2" y="T3"/>
                </a:cxn>
                <a:cxn ang="0">
                  <a:pos x="T4" y="T5"/>
                </a:cxn>
                <a:cxn ang="0">
                  <a:pos x="T6" y="T7"/>
                </a:cxn>
                <a:cxn ang="0">
                  <a:pos x="T8" y="T9"/>
                </a:cxn>
              </a:cxnLst>
              <a:rect l="0" t="0" r="r" b="b"/>
              <a:pathLst>
                <a:path w="511" h="470">
                  <a:moveTo>
                    <a:pt x="379" y="470"/>
                  </a:moveTo>
                  <a:lnTo>
                    <a:pt x="0" y="304"/>
                  </a:lnTo>
                  <a:lnTo>
                    <a:pt x="131" y="0"/>
                  </a:lnTo>
                  <a:lnTo>
                    <a:pt x="511" y="164"/>
                  </a:lnTo>
                  <a:lnTo>
                    <a:pt x="379" y="4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70"/>
            <p:cNvSpPr>
              <a:spLocks/>
            </p:cNvSpPr>
            <p:nvPr/>
          </p:nvSpPr>
          <p:spPr bwMode="auto">
            <a:xfrm>
              <a:off x="18295082" y="9529763"/>
              <a:ext cx="811213" cy="482600"/>
            </a:xfrm>
            <a:custGeom>
              <a:avLst/>
              <a:gdLst>
                <a:gd name="T0" fmla="*/ 131 w 511"/>
                <a:gd name="T1" fmla="*/ 0 h 304"/>
                <a:gd name="T2" fmla="*/ 0 w 511"/>
                <a:gd name="T3" fmla="*/ 304 h 304"/>
                <a:gd name="T4" fmla="*/ 511 w 511"/>
                <a:gd name="T5" fmla="*/ 164 h 304"/>
                <a:gd name="T6" fmla="*/ 131 w 511"/>
                <a:gd name="T7" fmla="*/ 0 h 304"/>
              </a:gdLst>
              <a:ahLst/>
              <a:cxnLst>
                <a:cxn ang="0">
                  <a:pos x="T0" y="T1"/>
                </a:cxn>
                <a:cxn ang="0">
                  <a:pos x="T2" y="T3"/>
                </a:cxn>
                <a:cxn ang="0">
                  <a:pos x="T4" y="T5"/>
                </a:cxn>
                <a:cxn ang="0">
                  <a:pos x="T6" y="T7"/>
                </a:cxn>
              </a:cxnLst>
              <a:rect l="0" t="0" r="r" b="b"/>
              <a:pathLst>
                <a:path w="511" h="304">
                  <a:moveTo>
                    <a:pt x="131" y="0"/>
                  </a:moveTo>
                  <a:lnTo>
                    <a:pt x="0" y="304"/>
                  </a:lnTo>
                  <a:lnTo>
                    <a:pt x="511" y="164"/>
                  </a:lnTo>
                  <a:lnTo>
                    <a:pt x="131" y="0"/>
                  </a:lnTo>
                  <a:close/>
                </a:path>
              </a:pathLst>
            </a:custGeom>
            <a:solidFill>
              <a:srgbClr val="413C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71"/>
            <p:cNvSpPr>
              <a:spLocks/>
            </p:cNvSpPr>
            <p:nvPr/>
          </p:nvSpPr>
          <p:spPr bwMode="auto">
            <a:xfrm>
              <a:off x="18295082" y="9529763"/>
              <a:ext cx="811213" cy="482600"/>
            </a:xfrm>
            <a:custGeom>
              <a:avLst/>
              <a:gdLst>
                <a:gd name="T0" fmla="*/ 131 w 511"/>
                <a:gd name="T1" fmla="*/ 0 h 304"/>
                <a:gd name="T2" fmla="*/ 0 w 511"/>
                <a:gd name="T3" fmla="*/ 304 h 304"/>
                <a:gd name="T4" fmla="*/ 511 w 511"/>
                <a:gd name="T5" fmla="*/ 164 h 304"/>
                <a:gd name="T6" fmla="*/ 131 w 511"/>
                <a:gd name="T7" fmla="*/ 0 h 304"/>
              </a:gdLst>
              <a:ahLst/>
              <a:cxnLst>
                <a:cxn ang="0">
                  <a:pos x="T0" y="T1"/>
                </a:cxn>
                <a:cxn ang="0">
                  <a:pos x="T2" y="T3"/>
                </a:cxn>
                <a:cxn ang="0">
                  <a:pos x="T4" y="T5"/>
                </a:cxn>
                <a:cxn ang="0">
                  <a:pos x="T6" y="T7"/>
                </a:cxn>
              </a:cxnLst>
              <a:rect l="0" t="0" r="r" b="b"/>
              <a:pathLst>
                <a:path w="511" h="304">
                  <a:moveTo>
                    <a:pt x="131" y="0"/>
                  </a:moveTo>
                  <a:lnTo>
                    <a:pt x="0" y="304"/>
                  </a:lnTo>
                  <a:lnTo>
                    <a:pt x="511" y="164"/>
                  </a:lnTo>
                  <a:lnTo>
                    <a:pt x="1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72"/>
            <p:cNvSpPr>
              <a:spLocks/>
            </p:cNvSpPr>
            <p:nvPr/>
          </p:nvSpPr>
          <p:spPr bwMode="auto">
            <a:xfrm>
              <a:off x="15377257" y="11720513"/>
              <a:ext cx="914400" cy="584200"/>
            </a:xfrm>
            <a:custGeom>
              <a:avLst/>
              <a:gdLst>
                <a:gd name="T0" fmla="*/ 576 w 576"/>
                <a:gd name="T1" fmla="*/ 368 h 368"/>
                <a:gd name="T2" fmla="*/ 0 w 576"/>
                <a:gd name="T3" fmla="*/ 368 h 368"/>
                <a:gd name="T4" fmla="*/ 80 w 576"/>
                <a:gd name="T5" fmla="*/ 0 h 368"/>
                <a:gd name="T6" fmla="*/ 496 w 576"/>
                <a:gd name="T7" fmla="*/ 0 h 368"/>
                <a:gd name="T8" fmla="*/ 576 w 576"/>
                <a:gd name="T9" fmla="*/ 368 h 368"/>
              </a:gdLst>
              <a:ahLst/>
              <a:cxnLst>
                <a:cxn ang="0">
                  <a:pos x="T0" y="T1"/>
                </a:cxn>
                <a:cxn ang="0">
                  <a:pos x="T2" y="T3"/>
                </a:cxn>
                <a:cxn ang="0">
                  <a:pos x="T4" y="T5"/>
                </a:cxn>
                <a:cxn ang="0">
                  <a:pos x="T6" y="T7"/>
                </a:cxn>
                <a:cxn ang="0">
                  <a:pos x="T8" y="T9"/>
                </a:cxn>
              </a:cxnLst>
              <a:rect l="0" t="0" r="r" b="b"/>
              <a:pathLst>
                <a:path w="576" h="368">
                  <a:moveTo>
                    <a:pt x="576" y="368"/>
                  </a:moveTo>
                  <a:lnTo>
                    <a:pt x="0" y="368"/>
                  </a:lnTo>
                  <a:lnTo>
                    <a:pt x="80" y="0"/>
                  </a:lnTo>
                  <a:lnTo>
                    <a:pt x="496" y="0"/>
                  </a:lnTo>
                  <a:lnTo>
                    <a:pt x="576" y="368"/>
                  </a:lnTo>
                  <a:close/>
                </a:path>
              </a:pathLst>
            </a:custGeom>
            <a:solidFill>
              <a:srgbClr val="B6B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73"/>
            <p:cNvSpPr>
              <a:spLocks/>
            </p:cNvSpPr>
            <p:nvPr/>
          </p:nvSpPr>
          <p:spPr bwMode="auto">
            <a:xfrm>
              <a:off x="14199332" y="9955213"/>
              <a:ext cx="3251200" cy="1892300"/>
            </a:xfrm>
            <a:custGeom>
              <a:avLst/>
              <a:gdLst>
                <a:gd name="T0" fmla="*/ 2048 w 2048"/>
                <a:gd name="T1" fmla="*/ 1174 h 1192"/>
                <a:gd name="T2" fmla="*/ 2048 w 2048"/>
                <a:gd name="T3" fmla="*/ 1174 h 1192"/>
                <a:gd name="T4" fmla="*/ 2048 w 2048"/>
                <a:gd name="T5" fmla="*/ 1186 h 1192"/>
                <a:gd name="T6" fmla="*/ 2046 w 2048"/>
                <a:gd name="T7" fmla="*/ 1190 h 1192"/>
                <a:gd name="T8" fmla="*/ 2040 w 2048"/>
                <a:gd name="T9" fmla="*/ 1192 h 1192"/>
                <a:gd name="T10" fmla="*/ 22 w 2048"/>
                <a:gd name="T11" fmla="*/ 1192 h 1192"/>
                <a:gd name="T12" fmla="*/ 22 w 2048"/>
                <a:gd name="T13" fmla="*/ 1192 h 1192"/>
                <a:gd name="T14" fmla="*/ 16 w 2048"/>
                <a:gd name="T15" fmla="*/ 1190 h 1192"/>
                <a:gd name="T16" fmla="*/ 8 w 2048"/>
                <a:gd name="T17" fmla="*/ 1186 h 1192"/>
                <a:gd name="T18" fmla="*/ 2 w 2048"/>
                <a:gd name="T19" fmla="*/ 1180 h 1192"/>
                <a:gd name="T20" fmla="*/ 0 w 2048"/>
                <a:gd name="T21" fmla="*/ 1174 h 1192"/>
                <a:gd name="T22" fmla="*/ 0 w 2048"/>
                <a:gd name="T23" fmla="*/ 12 h 1192"/>
                <a:gd name="T24" fmla="*/ 0 w 2048"/>
                <a:gd name="T25" fmla="*/ 12 h 1192"/>
                <a:gd name="T26" fmla="*/ 2 w 2048"/>
                <a:gd name="T27" fmla="*/ 6 h 1192"/>
                <a:gd name="T28" fmla="*/ 8 w 2048"/>
                <a:gd name="T29" fmla="*/ 2 h 1192"/>
                <a:gd name="T30" fmla="*/ 16 w 2048"/>
                <a:gd name="T31" fmla="*/ 0 h 1192"/>
                <a:gd name="T32" fmla="*/ 22 w 2048"/>
                <a:gd name="T33" fmla="*/ 0 h 1192"/>
                <a:gd name="T34" fmla="*/ 2040 w 2048"/>
                <a:gd name="T35" fmla="*/ 0 h 1192"/>
                <a:gd name="T36" fmla="*/ 2040 w 2048"/>
                <a:gd name="T37" fmla="*/ 0 h 1192"/>
                <a:gd name="T38" fmla="*/ 2046 w 2048"/>
                <a:gd name="T39" fmla="*/ 0 h 1192"/>
                <a:gd name="T40" fmla="*/ 2048 w 2048"/>
                <a:gd name="T41" fmla="*/ 2 h 1192"/>
                <a:gd name="T42" fmla="*/ 2048 w 2048"/>
                <a:gd name="T43" fmla="*/ 12 h 1192"/>
                <a:gd name="T44" fmla="*/ 2048 w 2048"/>
                <a:gd name="T45" fmla="*/ 1174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8" h="1192">
                  <a:moveTo>
                    <a:pt x="2048" y="1174"/>
                  </a:moveTo>
                  <a:lnTo>
                    <a:pt x="2048" y="1174"/>
                  </a:lnTo>
                  <a:lnTo>
                    <a:pt x="2048" y="1186"/>
                  </a:lnTo>
                  <a:lnTo>
                    <a:pt x="2046" y="1190"/>
                  </a:lnTo>
                  <a:lnTo>
                    <a:pt x="2040" y="1192"/>
                  </a:lnTo>
                  <a:lnTo>
                    <a:pt x="22" y="1192"/>
                  </a:lnTo>
                  <a:lnTo>
                    <a:pt x="22" y="1192"/>
                  </a:lnTo>
                  <a:lnTo>
                    <a:pt x="16" y="1190"/>
                  </a:lnTo>
                  <a:lnTo>
                    <a:pt x="8" y="1186"/>
                  </a:lnTo>
                  <a:lnTo>
                    <a:pt x="2" y="1180"/>
                  </a:lnTo>
                  <a:lnTo>
                    <a:pt x="0" y="1174"/>
                  </a:lnTo>
                  <a:lnTo>
                    <a:pt x="0" y="12"/>
                  </a:lnTo>
                  <a:lnTo>
                    <a:pt x="0" y="12"/>
                  </a:lnTo>
                  <a:lnTo>
                    <a:pt x="2" y="6"/>
                  </a:lnTo>
                  <a:lnTo>
                    <a:pt x="8" y="2"/>
                  </a:lnTo>
                  <a:lnTo>
                    <a:pt x="16" y="0"/>
                  </a:lnTo>
                  <a:lnTo>
                    <a:pt x="22" y="0"/>
                  </a:lnTo>
                  <a:lnTo>
                    <a:pt x="2040" y="0"/>
                  </a:lnTo>
                  <a:lnTo>
                    <a:pt x="2040" y="0"/>
                  </a:lnTo>
                  <a:lnTo>
                    <a:pt x="2046" y="0"/>
                  </a:lnTo>
                  <a:lnTo>
                    <a:pt x="2048" y="2"/>
                  </a:lnTo>
                  <a:lnTo>
                    <a:pt x="2048" y="12"/>
                  </a:lnTo>
                  <a:lnTo>
                    <a:pt x="2048" y="1174"/>
                  </a:lnTo>
                  <a:close/>
                </a:path>
              </a:pathLst>
            </a:custGeom>
            <a:solidFill>
              <a:srgbClr val="F0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74"/>
            <p:cNvSpPr>
              <a:spLocks/>
            </p:cNvSpPr>
            <p:nvPr/>
          </p:nvSpPr>
          <p:spPr bwMode="auto">
            <a:xfrm>
              <a:off x="14199332" y="9955213"/>
              <a:ext cx="3251200" cy="1892300"/>
            </a:xfrm>
            <a:custGeom>
              <a:avLst/>
              <a:gdLst>
                <a:gd name="T0" fmla="*/ 2048 w 2048"/>
                <a:gd name="T1" fmla="*/ 1174 h 1192"/>
                <a:gd name="T2" fmla="*/ 2048 w 2048"/>
                <a:gd name="T3" fmla="*/ 1174 h 1192"/>
                <a:gd name="T4" fmla="*/ 2048 w 2048"/>
                <a:gd name="T5" fmla="*/ 1186 h 1192"/>
                <a:gd name="T6" fmla="*/ 2046 w 2048"/>
                <a:gd name="T7" fmla="*/ 1190 h 1192"/>
                <a:gd name="T8" fmla="*/ 2040 w 2048"/>
                <a:gd name="T9" fmla="*/ 1192 h 1192"/>
                <a:gd name="T10" fmla="*/ 22 w 2048"/>
                <a:gd name="T11" fmla="*/ 1192 h 1192"/>
                <a:gd name="T12" fmla="*/ 22 w 2048"/>
                <a:gd name="T13" fmla="*/ 1192 h 1192"/>
                <a:gd name="T14" fmla="*/ 16 w 2048"/>
                <a:gd name="T15" fmla="*/ 1190 h 1192"/>
                <a:gd name="T16" fmla="*/ 8 w 2048"/>
                <a:gd name="T17" fmla="*/ 1186 h 1192"/>
                <a:gd name="T18" fmla="*/ 2 w 2048"/>
                <a:gd name="T19" fmla="*/ 1180 h 1192"/>
                <a:gd name="T20" fmla="*/ 0 w 2048"/>
                <a:gd name="T21" fmla="*/ 1174 h 1192"/>
                <a:gd name="T22" fmla="*/ 0 w 2048"/>
                <a:gd name="T23" fmla="*/ 12 h 1192"/>
                <a:gd name="T24" fmla="*/ 0 w 2048"/>
                <a:gd name="T25" fmla="*/ 12 h 1192"/>
                <a:gd name="T26" fmla="*/ 2 w 2048"/>
                <a:gd name="T27" fmla="*/ 6 h 1192"/>
                <a:gd name="T28" fmla="*/ 8 w 2048"/>
                <a:gd name="T29" fmla="*/ 2 h 1192"/>
                <a:gd name="T30" fmla="*/ 16 w 2048"/>
                <a:gd name="T31" fmla="*/ 0 h 1192"/>
                <a:gd name="T32" fmla="*/ 22 w 2048"/>
                <a:gd name="T33" fmla="*/ 0 h 1192"/>
                <a:gd name="T34" fmla="*/ 2040 w 2048"/>
                <a:gd name="T35" fmla="*/ 0 h 1192"/>
                <a:gd name="T36" fmla="*/ 2040 w 2048"/>
                <a:gd name="T37" fmla="*/ 0 h 1192"/>
                <a:gd name="T38" fmla="*/ 2046 w 2048"/>
                <a:gd name="T39" fmla="*/ 0 h 1192"/>
                <a:gd name="T40" fmla="*/ 2048 w 2048"/>
                <a:gd name="T41" fmla="*/ 2 h 1192"/>
                <a:gd name="T42" fmla="*/ 2048 w 2048"/>
                <a:gd name="T43" fmla="*/ 12 h 1192"/>
                <a:gd name="T44" fmla="*/ 2048 w 2048"/>
                <a:gd name="T45" fmla="*/ 1174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8" h="1192">
                  <a:moveTo>
                    <a:pt x="2048" y="1174"/>
                  </a:moveTo>
                  <a:lnTo>
                    <a:pt x="2048" y="1174"/>
                  </a:lnTo>
                  <a:lnTo>
                    <a:pt x="2048" y="1186"/>
                  </a:lnTo>
                  <a:lnTo>
                    <a:pt x="2046" y="1190"/>
                  </a:lnTo>
                  <a:lnTo>
                    <a:pt x="2040" y="1192"/>
                  </a:lnTo>
                  <a:lnTo>
                    <a:pt x="22" y="1192"/>
                  </a:lnTo>
                  <a:lnTo>
                    <a:pt x="22" y="1192"/>
                  </a:lnTo>
                  <a:lnTo>
                    <a:pt x="16" y="1190"/>
                  </a:lnTo>
                  <a:lnTo>
                    <a:pt x="8" y="1186"/>
                  </a:lnTo>
                  <a:lnTo>
                    <a:pt x="2" y="1180"/>
                  </a:lnTo>
                  <a:lnTo>
                    <a:pt x="0" y="1174"/>
                  </a:lnTo>
                  <a:lnTo>
                    <a:pt x="0" y="12"/>
                  </a:lnTo>
                  <a:lnTo>
                    <a:pt x="0" y="12"/>
                  </a:lnTo>
                  <a:lnTo>
                    <a:pt x="2" y="6"/>
                  </a:lnTo>
                  <a:lnTo>
                    <a:pt x="8" y="2"/>
                  </a:lnTo>
                  <a:lnTo>
                    <a:pt x="16" y="0"/>
                  </a:lnTo>
                  <a:lnTo>
                    <a:pt x="22" y="0"/>
                  </a:lnTo>
                  <a:lnTo>
                    <a:pt x="2040" y="0"/>
                  </a:lnTo>
                  <a:lnTo>
                    <a:pt x="2040" y="0"/>
                  </a:lnTo>
                  <a:lnTo>
                    <a:pt x="2046" y="0"/>
                  </a:lnTo>
                  <a:lnTo>
                    <a:pt x="2048" y="2"/>
                  </a:lnTo>
                  <a:lnTo>
                    <a:pt x="2048" y="12"/>
                  </a:lnTo>
                  <a:lnTo>
                    <a:pt x="2048" y="11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175"/>
            <p:cNvSpPr>
              <a:spLocks/>
            </p:cNvSpPr>
            <p:nvPr/>
          </p:nvSpPr>
          <p:spPr bwMode="auto">
            <a:xfrm>
              <a:off x="14199332" y="9548813"/>
              <a:ext cx="3251200" cy="1892300"/>
            </a:xfrm>
            <a:custGeom>
              <a:avLst/>
              <a:gdLst>
                <a:gd name="T0" fmla="*/ 2048 w 2048"/>
                <a:gd name="T1" fmla="*/ 1176 h 1192"/>
                <a:gd name="T2" fmla="*/ 2048 w 2048"/>
                <a:gd name="T3" fmla="*/ 1176 h 1192"/>
                <a:gd name="T4" fmla="*/ 2048 w 2048"/>
                <a:gd name="T5" fmla="*/ 1186 h 1192"/>
                <a:gd name="T6" fmla="*/ 2046 w 2048"/>
                <a:gd name="T7" fmla="*/ 1190 h 1192"/>
                <a:gd name="T8" fmla="*/ 2040 w 2048"/>
                <a:gd name="T9" fmla="*/ 1192 h 1192"/>
                <a:gd name="T10" fmla="*/ 22 w 2048"/>
                <a:gd name="T11" fmla="*/ 1192 h 1192"/>
                <a:gd name="T12" fmla="*/ 22 w 2048"/>
                <a:gd name="T13" fmla="*/ 1192 h 1192"/>
                <a:gd name="T14" fmla="*/ 16 w 2048"/>
                <a:gd name="T15" fmla="*/ 1190 h 1192"/>
                <a:gd name="T16" fmla="*/ 8 w 2048"/>
                <a:gd name="T17" fmla="*/ 1186 h 1192"/>
                <a:gd name="T18" fmla="*/ 2 w 2048"/>
                <a:gd name="T19" fmla="*/ 1182 h 1192"/>
                <a:gd name="T20" fmla="*/ 0 w 2048"/>
                <a:gd name="T21" fmla="*/ 1176 h 1192"/>
                <a:gd name="T22" fmla="*/ 0 w 2048"/>
                <a:gd name="T23" fmla="*/ 12 h 1192"/>
                <a:gd name="T24" fmla="*/ 0 w 2048"/>
                <a:gd name="T25" fmla="*/ 12 h 1192"/>
                <a:gd name="T26" fmla="*/ 2 w 2048"/>
                <a:gd name="T27" fmla="*/ 6 h 1192"/>
                <a:gd name="T28" fmla="*/ 8 w 2048"/>
                <a:gd name="T29" fmla="*/ 4 h 1192"/>
                <a:gd name="T30" fmla="*/ 16 w 2048"/>
                <a:gd name="T31" fmla="*/ 0 h 1192"/>
                <a:gd name="T32" fmla="*/ 22 w 2048"/>
                <a:gd name="T33" fmla="*/ 0 h 1192"/>
                <a:gd name="T34" fmla="*/ 2040 w 2048"/>
                <a:gd name="T35" fmla="*/ 0 h 1192"/>
                <a:gd name="T36" fmla="*/ 2040 w 2048"/>
                <a:gd name="T37" fmla="*/ 0 h 1192"/>
                <a:gd name="T38" fmla="*/ 2046 w 2048"/>
                <a:gd name="T39" fmla="*/ 0 h 1192"/>
                <a:gd name="T40" fmla="*/ 2048 w 2048"/>
                <a:gd name="T41" fmla="*/ 4 h 1192"/>
                <a:gd name="T42" fmla="*/ 2048 w 2048"/>
                <a:gd name="T43" fmla="*/ 12 h 1192"/>
                <a:gd name="T44" fmla="*/ 2048 w 2048"/>
                <a:gd name="T45" fmla="*/ 1176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8" h="1192">
                  <a:moveTo>
                    <a:pt x="2048" y="1176"/>
                  </a:moveTo>
                  <a:lnTo>
                    <a:pt x="2048" y="1176"/>
                  </a:lnTo>
                  <a:lnTo>
                    <a:pt x="2048" y="1186"/>
                  </a:lnTo>
                  <a:lnTo>
                    <a:pt x="2046" y="1190"/>
                  </a:lnTo>
                  <a:lnTo>
                    <a:pt x="2040" y="1192"/>
                  </a:lnTo>
                  <a:lnTo>
                    <a:pt x="22" y="1192"/>
                  </a:lnTo>
                  <a:lnTo>
                    <a:pt x="22" y="1192"/>
                  </a:lnTo>
                  <a:lnTo>
                    <a:pt x="16" y="1190"/>
                  </a:lnTo>
                  <a:lnTo>
                    <a:pt x="8" y="1186"/>
                  </a:lnTo>
                  <a:lnTo>
                    <a:pt x="2" y="1182"/>
                  </a:lnTo>
                  <a:lnTo>
                    <a:pt x="0" y="1176"/>
                  </a:lnTo>
                  <a:lnTo>
                    <a:pt x="0" y="12"/>
                  </a:lnTo>
                  <a:lnTo>
                    <a:pt x="0" y="12"/>
                  </a:lnTo>
                  <a:lnTo>
                    <a:pt x="2" y="6"/>
                  </a:lnTo>
                  <a:lnTo>
                    <a:pt x="8" y="4"/>
                  </a:lnTo>
                  <a:lnTo>
                    <a:pt x="16" y="0"/>
                  </a:lnTo>
                  <a:lnTo>
                    <a:pt x="22" y="0"/>
                  </a:lnTo>
                  <a:lnTo>
                    <a:pt x="2040" y="0"/>
                  </a:lnTo>
                  <a:lnTo>
                    <a:pt x="2040" y="0"/>
                  </a:lnTo>
                  <a:lnTo>
                    <a:pt x="2046" y="0"/>
                  </a:lnTo>
                  <a:lnTo>
                    <a:pt x="2048" y="4"/>
                  </a:lnTo>
                  <a:lnTo>
                    <a:pt x="2048" y="12"/>
                  </a:lnTo>
                  <a:lnTo>
                    <a:pt x="2048" y="1176"/>
                  </a:lnTo>
                  <a:close/>
                </a:path>
              </a:pathLst>
            </a:custGeom>
            <a:solidFill>
              <a:srgbClr val="282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176"/>
            <p:cNvSpPr>
              <a:spLocks/>
            </p:cNvSpPr>
            <p:nvPr/>
          </p:nvSpPr>
          <p:spPr bwMode="auto">
            <a:xfrm>
              <a:off x="14199332" y="9548813"/>
              <a:ext cx="3251200" cy="1892300"/>
            </a:xfrm>
            <a:custGeom>
              <a:avLst/>
              <a:gdLst>
                <a:gd name="T0" fmla="*/ 2048 w 2048"/>
                <a:gd name="T1" fmla="*/ 1176 h 1192"/>
                <a:gd name="T2" fmla="*/ 2048 w 2048"/>
                <a:gd name="T3" fmla="*/ 1176 h 1192"/>
                <a:gd name="T4" fmla="*/ 2048 w 2048"/>
                <a:gd name="T5" fmla="*/ 1186 h 1192"/>
                <a:gd name="T6" fmla="*/ 2046 w 2048"/>
                <a:gd name="T7" fmla="*/ 1190 h 1192"/>
                <a:gd name="T8" fmla="*/ 2040 w 2048"/>
                <a:gd name="T9" fmla="*/ 1192 h 1192"/>
                <a:gd name="T10" fmla="*/ 22 w 2048"/>
                <a:gd name="T11" fmla="*/ 1192 h 1192"/>
                <a:gd name="T12" fmla="*/ 22 w 2048"/>
                <a:gd name="T13" fmla="*/ 1192 h 1192"/>
                <a:gd name="T14" fmla="*/ 16 w 2048"/>
                <a:gd name="T15" fmla="*/ 1190 h 1192"/>
                <a:gd name="T16" fmla="*/ 8 w 2048"/>
                <a:gd name="T17" fmla="*/ 1186 h 1192"/>
                <a:gd name="T18" fmla="*/ 2 w 2048"/>
                <a:gd name="T19" fmla="*/ 1182 h 1192"/>
                <a:gd name="T20" fmla="*/ 0 w 2048"/>
                <a:gd name="T21" fmla="*/ 1176 h 1192"/>
                <a:gd name="T22" fmla="*/ 0 w 2048"/>
                <a:gd name="T23" fmla="*/ 12 h 1192"/>
                <a:gd name="T24" fmla="*/ 0 w 2048"/>
                <a:gd name="T25" fmla="*/ 12 h 1192"/>
                <a:gd name="T26" fmla="*/ 2 w 2048"/>
                <a:gd name="T27" fmla="*/ 6 h 1192"/>
                <a:gd name="T28" fmla="*/ 8 w 2048"/>
                <a:gd name="T29" fmla="*/ 4 h 1192"/>
                <a:gd name="T30" fmla="*/ 16 w 2048"/>
                <a:gd name="T31" fmla="*/ 0 h 1192"/>
                <a:gd name="T32" fmla="*/ 22 w 2048"/>
                <a:gd name="T33" fmla="*/ 0 h 1192"/>
                <a:gd name="T34" fmla="*/ 2040 w 2048"/>
                <a:gd name="T35" fmla="*/ 0 h 1192"/>
                <a:gd name="T36" fmla="*/ 2040 w 2048"/>
                <a:gd name="T37" fmla="*/ 0 h 1192"/>
                <a:gd name="T38" fmla="*/ 2046 w 2048"/>
                <a:gd name="T39" fmla="*/ 0 h 1192"/>
                <a:gd name="T40" fmla="*/ 2048 w 2048"/>
                <a:gd name="T41" fmla="*/ 4 h 1192"/>
                <a:gd name="T42" fmla="*/ 2048 w 2048"/>
                <a:gd name="T43" fmla="*/ 12 h 1192"/>
                <a:gd name="T44" fmla="*/ 2048 w 2048"/>
                <a:gd name="T45" fmla="*/ 1176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48" h="1192">
                  <a:moveTo>
                    <a:pt x="2048" y="1176"/>
                  </a:moveTo>
                  <a:lnTo>
                    <a:pt x="2048" y="1176"/>
                  </a:lnTo>
                  <a:lnTo>
                    <a:pt x="2048" y="1186"/>
                  </a:lnTo>
                  <a:lnTo>
                    <a:pt x="2046" y="1190"/>
                  </a:lnTo>
                  <a:lnTo>
                    <a:pt x="2040" y="1192"/>
                  </a:lnTo>
                  <a:lnTo>
                    <a:pt x="22" y="1192"/>
                  </a:lnTo>
                  <a:lnTo>
                    <a:pt x="22" y="1192"/>
                  </a:lnTo>
                  <a:lnTo>
                    <a:pt x="16" y="1190"/>
                  </a:lnTo>
                  <a:lnTo>
                    <a:pt x="8" y="1186"/>
                  </a:lnTo>
                  <a:lnTo>
                    <a:pt x="2" y="1182"/>
                  </a:lnTo>
                  <a:lnTo>
                    <a:pt x="0" y="1176"/>
                  </a:lnTo>
                  <a:lnTo>
                    <a:pt x="0" y="12"/>
                  </a:lnTo>
                  <a:lnTo>
                    <a:pt x="0" y="12"/>
                  </a:lnTo>
                  <a:lnTo>
                    <a:pt x="2" y="6"/>
                  </a:lnTo>
                  <a:lnTo>
                    <a:pt x="8" y="4"/>
                  </a:lnTo>
                  <a:lnTo>
                    <a:pt x="16" y="0"/>
                  </a:lnTo>
                  <a:lnTo>
                    <a:pt x="22" y="0"/>
                  </a:lnTo>
                  <a:lnTo>
                    <a:pt x="2040" y="0"/>
                  </a:lnTo>
                  <a:lnTo>
                    <a:pt x="2040" y="0"/>
                  </a:lnTo>
                  <a:lnTo>
                    <a:pt x="2046" y="0"/>
                  </a:lnTo>
                  <a:lnTo>
                    <a:pt x="2048" y="4"/>
                  </a:lnTo>
                  <a:lnTo>
                    <a:pt x="2048" y="12"/>
                  </a:lnTo>
                  <a:lnTo>
                    <a:pt x="2048" y="1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Rectangle 177"/>
            <p:cNvSpPr>
              <a:spLocks noChangeArrowheads="1"/>
            </p:cNvSpPr>
            <p:nvPr/>
          </p:nvSpPr>
          <p:spPr bwMode="auto">
            <a:xfrm>
              <a:off x="14326332" y="9688513"/>
              <a:ext cx="3009900" cy="162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Rectangle 178"/>
            <p:cNvSpPr>
              <a:spLocks noChangeArrowheads="1"/>
            </p:cNvSpPr>
            <p:nvPr/>
          </p:nvSpPr>
          <p:spPr bwMode="auto">
            <a:xfrm>
              <a:off x="14326332" y="9688513"/>
              <a:ext cx="3009900" cy="162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79"/>
            <p:cNvSpPr>
              <a:spLocks/>
            </p:cNvSpPr>
            <p:nvPr/>
          </p:nvSpPr>
          <p:spPr bwMode="auto">
            <a:xfrm>
              <a:off x="15189932" y="12266613"/>
              <a:ext cx="1257300" cy="101600"/>
            </a:xfrm>
            <a:custGeom>
              <a:avLst/>
              <a:gdLst>
                <a:gd name="T0" fmla="*/ 792 w 792"/>
                <a:gd name="T1" fmla="*/ 48 h 64"/>
                <a:gd name="T2" fmla="*/ 792 w 792"/>
                <a:gd name="T3" fmla="*/ 48 h 64"/>
                <a:gd name="T4" fmla="*/ 790 w 792"/>
                <a:gd name="T5" fmla="*/ 54 h 64"/>
                <a:gd name="T6" fmla="*/ 788 w 792"/>
                <a:gd name="T7" fmla="*/ 60 h 64"/>
                <a:gd name="T8" fmla="*/ 782 w 792"/>
                <a:gd name="T9" fmla="*/ 62 h 64"/>
                <a:gd name="T10" fmla="*/ 776 w 792"/>
                <a:gd name="T11" fmla="*/ 64 h 64"/>
                <a:gd name="T12" fmla="*/ 16 w 792"/>
                <a:gd name="T13" fmla="*/ 64 h 64"/>
                <a:gd name="T14" fmla="*/ 16 w 792"/>
                <a:gd name="T15" fmla="*/ 64 h 64"/>
                <a:gd name="T16" fmla="*/ 10 w 792"/>
                <a:gd name="T17" fmla="*/ 62 h 64"/>
                <a:gd name="T18" fmla="*/ 4 w 792"/>
                <a:gd name="T19" fmla="*/ 60 h 64"/>
                <a:gd name="T20" fmla="*/ 2 w 792"/>
                <a:gd name="T21" fmla="*/ 54 h 64"/>
                <a:gd name="T22" fmla="*/ 0 w 792"/>
                <a:gd name="T23" fmla="*/ 48 h 64"/>
                <a:gd name="T24" fmla="*/ 0 w 792"/>
                <a:gd name="T25" fmla="*/ 16 h 64"/>
                <a:gd name="T26" fmla="*/ 0 w 792"/>
                <a:gd name="T27" fmla="*/ 16 h 64"/>
                <a:gd name="T28" fmla="*/ 2 w 792"/>
                <a:gd name="T29" fmla="*/ 10 h 64"/>
                <a:gd name="T30" fmla="*/ 4 w 792"/>
                <a:gd name="T31" fmla="*/ 4 h 64"/>
                <a:gd name="T32" fmla="*/ 10 w 792"/>
                <a:gd name="T33" fmla="*/ 2 h 64"/>
                <a:gd name="T34" fmla="*/ 16 w 792"/>
                <a:gd name="T35" fmla="*/ 0 h 64"/>
                <a:gd name="T36" fmla="*/ 776 w 792"/>
                <a:gd name="T37" fmla="*/ 0 h 64"/>
                <a:gd name="T38" fmla="*/ 776 w 792"/>
                <a:gd name="T39" fmla="*/ 0 h 64"/>
                <a:gd name="T40" fmla="*/ 782 w 792"/>
                <a:gd name="T41" fmla="*/ 2 h 64"/>
                <a:gd name="T42" fmla="*/ 788 w 792"/>
                <a:gd name="T43" fmla="*/ 4 h 64"/>
                <a:gd name="T44" fmla="*/ 790 w 792"/>
                <a:gd name="T45" fmla="*/ 10 h 64"/>
                <a:gd name="T46" fmla="*/ 792 w 792"/>
                <a:gd name="T47" fmla="*/ 16 h 64"/>
                <a:gd name="T48" fmla="*/ 792 w 792"/>
                <a:gd name="T4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2" h="64">
                  <a:moveTo>
                    <a:pt x="792" y="48"/>
                  </a:moveTo>
                  <a:lnTo>
                    <a:pt x="792" y="48"/>
                  </a:lnTo>
                  <a:lnTo>
                    <a:pt x="790" y="54"/>
                  </a:lnTo>
                  <a:lnTo>
                    <a:pt x="788" y="60"/>
                  </a:lnTo>
                  <a:lnTo>
                    <a:pt x="782" y="62"/>
                  </a:lnTo>
                  <a:lnTo>
                    <a:pt x="776" y="64"/>
                  </a:lnTo>
                  <a:lnTo>
                    <a:pt x="16" y="64"/>
                  </a:lnTo>
                  <a:lnTo>
                    <a:pt x="16" y="64"/>
                  </a:lnTo>
                  <a:lnTo>
                    <a:pt x="10" y="62"/>
                  </a:lnTo>
                  <a:lnTo>
                    <a:pt x="4" y="60"/>
                  </a:lnTo>
                  <a:lnTo>
                    <a:pt x="2" y="54"/>
                  </a:lnTo>
                  <a:lnTo>
                    <a:pt x="0" y="48"/>
                  </a:lnTo>
                  <a:lnTo>
                    <a:pt x="0" y="16"/>
                  </a:lnTo>
                  <a:lnTo>
                    <a:pt x="0" y="16"/>
                  </a:lnTo>
                  <a:lnTo>
                    <a:pt x="2" y="10"/>
                  </a:lnTo>
                  <a:lnTo>
                    <a:pt x="4" y="4"/>
                  </a:lnTo>
                  <a:lnTo>
                    <a:pt x="10" y="2"/>
                  </a:lnTo>
                  <a:lnTo>
                    <a:pt x="16" y="0"/>
                  </a:lnTo>
                  <a:lnTo>
                    <a:pt x="776" y="0"/>
                  </a:lnTo>
                  <a:lnTo>
                    <a:pt x="776" y="0"/>
                  </a:lnTo>
                  <a:lnTo>
                    <a:pt x="782" y="2"/>
                  </a:lnTo>
                  <a:lnTo>
                    <a:pt x="788" y="4"/>
                  </a:lnTo>
                  <a:lnTo>
                    <a:pt x="790" y="10"/>
                  </a:lnTo>
                  <a:lnTo>
                    <a:pt x="792" y="16"/>
                  </a:lnTo>
                  <a:lnTo>
                    <a:pt x="792" y="48"/>
                  </a:lnTo>
                  <a:close/>
                </a:path>
              </a:pathLst>
            </a:custGeom>
            <a:solidFill>
              <a:srgbClr val="898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80"/>
            <p:cNvSpPr>
              <a:spLocks/>
            </p:cNvSpPr>
            <p:nvPr/>
          </p:nvSpPr>
          <p:spPr bwMode="auto">
            <a:xfrm>
              <a:off x="15758257" y="11568113"/>
              <a:ext cx="152400" cy="152400"/>
            </a:xfrm>
            <a:custGeom>
              <a:avLst/>
              <a:gdLst>
                <a:gd name="T0" fmla="*/ 0 w 96"/>
                <a:gd name="T1" fmla="*/ 48 h 96"/>
                <a:gd name="T2" fmla="*/ 0 w 96"/>
                <a:gd name="T3" fmla="*/ 48 h 96"/>
                <a:gd name="T4" fmla="*/ 2 w 96"/>
                <a:gd name="T5" fmla="*/ 38 h 96"/>
                <a:gd name="T6" fmla="*/ 4 w 96"/>
                <a:gd name="T7" fmla="*/ 30 h 96"/>
                <a:gd name="T8" fmla="*/ 8 w 96"/>
                <a:gd name="T9" fmla="*/ 22 h 96"/>
                <a:gd name="T10" fmla="*/ 14 w 96"/>
                <a:gd name="T11" fmla="*/ 14 h 96"/>
                <a:gd name="T12" fmla="*/ 22 w 96"/>
                <a:gd name="T13" fmla="*/ 8 h 96"/>
                <a:gd name="T14" fmla="*/ 30 w 96"/>
                <a:gd name="T15" fmla="*/ 4 h 96"/>
                <a:gd name="T16" fmla="*/ 38 w 96"/>
                <a:gd name="T17" fmla="*/ 0 h 96"/>
                <a:gd name="T18" fmla="*/ 48 w 96"/>
                <a:gd name="T19" fmla="*/ 0 h 96"/>
                <a:gd name="T20" fmla="*/ 48 w 96"/>
                <a:gd name="T21" fmla="*/ 0 h 96"/>
                <a:gd name="T22" fmla="*/ 58 w 96"/>
                <a:gd name="T23" fmla="*/ 0 h 96"/>
                <a:gd name="T24" fmla="*/ 68 w 96"/>
                <a:gd name="T25" fmla="*/ 4 h 96"/>
                <a:gd name="T26" fmla="*/ 76 w 96"/>
                <a:gd name="T27" fmla="*/ 8 h 96"/>
                <a:gd name="T28" fmla="*/ 82 w 96"/>
                <a:gd name="T29" fmla="*/ 14 h 96"/>
                <a:gd name="T30" fmla="*/ 88 w 96"/>
                <a:gd name="T31" fmla="*/ 22 h 96"/>
                <a:gd name="T32" fmla="*/ 92 w 96"/>
                <a:gd name="T33" fmla="*/ 30 h 96"/>
                <a:gd name="T34" fmla="*/ 96 w 96"/>
                <a:gd name="T35" fmla="*/ 38 h 96"/>
                <a:gd name="T36" fmla="*/ 96 w 96"/>
                <a:gd name="T37" fmla="*/ 48 h 96"/>
                <a:gd name="T38" fmla="*/ 96 w 96"/>
                <a:gd name="T39" fmla="*/ 48 h 96"/>
                <a:gd name="T40" fmla="*/ 96 w 96"/>
                <a:gd name="T41" fmla="*/ 58 h 96"/>
                <a:gd name="T42" fmla="*/ 92 w 96"/>
                <a:gd name="T43" fmla="*/ 66 h 96"/>
                <a:gd name="T44" fmla="*/ 88 w 96"/>
                <a:gd name="T45" fmla="*/ 74 h 96"/>
                <a:gd name="T46" fmla="*/ 82 w 96"/>
                <a:gd name="T47" fmla="*/ 82 h 96"/>
                <a:gd name="T48" fmla="*/ 76 w 96"/>
                <a:gd name="T49" fmla="*/ 88 h 96"/>
                <a:gd name="T50" fmla="*/ 68 w 96"/>
                <a:gd name="T51" fmla="*/ 92 h 96"/>
                <a:gd name="T52" fmla="*/ 58 w 96"/>
                <a:gd name="T53" fmla="*/ 96 h 96"/>
                <a:gd name="T54" fmla="*/ 48 w 96"/>
                <a:gd name="T55" fmla="*/ 96 h 96"/>
                <a:gd name="T56" fmla="*/ 48 w 96"/>
                <a:gd name="T57" fmla="*/ 96 h 96"/>
                <a:gd name="T58" fmla="*/ 38 w 96"/>
                <a:gd name="T59" fmla="*/ 96 h 96"/>
                <a:gd name="T60" fmla="*/ 30 w 96"/>
                <a:gd name="T61" fmla="*/ 92 h 96"/>
                <a:gd name="T62" fmla="*/ 22 w 96"/>
                <a:gd name="T63" fmla="*/ 88 h 96"/>
                <a:gd name="T64" fmla="*/ 14 w 96"/>
                <a:gd name="T65" fmla="*/ 82 h 96"/>
                <a:gd name="T66" fmla="*/ 8 w 96"/>
                <a:gd name="T67" fmla="*/ 74 h 96"/>
                <a:gd name="T68" fmla="*/ 4 w 96"/>
                <a:gd name="T69" fmla="*/ 66 h 96"/>
                <a:gd name="T70" fmla="*/ 2 w 96"/>
                <a:gd name="T71" fmla="*/ 58 h 96"/>
                <a:gd name="T72" fmla="*/ 0 w 96"/>
                <a:gd name="T73" fmla="*/ 48 h 96"/>
                <a:gd name="T74" fmla="*/ 0 w 96"/>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6">
                  <a:moveTo>
                    <a:pt x="0" y="48"/>
                  </a:moveTo>
                  <a:lnTo>
                    <a:pt x="0" y="48"/>
                  </a:lnTo>
                  <a:lnTo>
                    <a:pt x="2" y="38"/>
                  </a:lnTo>
                  <a:lnTo>
                    <a:pt x="4" y="30"/>
                  </a:lnTo>
                  <a:lnTo>
                    <a:pt x="8" y="22"/>
                  </a:lnTo>
                  <a:lnTo>
                    <a:pt x="14" y="14"/>
                  </a:lnTo>
                  <a:lnTo>
                    <a:pt x="22" y="8"/>
                  </a:lnTo>
                  <a:lnTo>
                    <a:pt x="30" y="4"/>
                  </a:lnTo>
                  <a:lnTo>
                    <a:pt x="38" y="0"/>
                  </a:lnTo>
                  <a:lnTo>
                    <a:pt x="48" y="0"/>
                  </a:lnTo>
                  <a:lnTo>
                    <a:pt x="48" y="0"/>
                  </a:lnTo>
                  <a:lnTo>
                    <a:pt x="58" y="0"/>
                  </a:lnTo>
                  <a:lnTo>
                    <a:pt x="68" y="4"/>
                  </a:lnTo>
                  <a:lnTo>
                    <a:pt x="76" y="8"/>
                  </a:lnTo>
                  <a:lnTo>
                    <a:pt x="82" y="14"/>
                  </a:lnTo>
                  <a:lnTo>
                    <a:pt x="88" y="22"/>
                  </a:lnTo>
                  <a:lnTo>
                    <a:pt x="92" y="30"/>
                  </a:lnTo>
                  <a:lnTo>
                    <a:pt x="96" y="38"/>
                  </a:lnTo>
                  <a:lnTo>
                    <a:pt x="96" y="48"/>
                  </a:lnTo>
                  <a:lnTo>
                    <a:pt x="96" y="48"/>
                  </a:lnTo>
                  <a:lnTo>
                    <a:pt x="96" y="58"/>
                  </a:lnTo>
                  <a:lnTo>
                    <a:pt x="92" y="66"/>
                  </a:lnTo>
                  <a:lnTo>
                    <a:pt x="88" y="74"/>
                  </a:lnTo>
                  <a:lnTo>
                    <a:pt x="82" y="82"/>
                  </a:lnTo>
                  <a:lnTo>
                    <a:pt x="76" y="88"/>
                  </a:lnTo>
                  <a:lnTo>
                    <a:pt x="68" y="92"/>
                  </a:lnTo>
                  <a:lnTo>
                    <a:pt x="58" y="96"/>
                  </a:lnTo>
                  <a:lnTo>
                    <a:pt x="48" y="96"/>
                  </a:lnTo>
                  <a:lnTo>
                    <a:pt x="48" y="96"/>
                  </a:lnTo>
                  <a:lnTo>
                    <a:pt x="38" y="96"/>
                  </a:lnTo>
                  <a:lnTo>
                    <a:pt x="30" y="92"/>
                  </a:lnTo>
                  <a:lnTo>
                    <a:pt x="22" y="88"/>
                  </a:lnTo>
                  <a:lnTo>
                    <a:pt x="14" y="82"/>
                  </a:lnTo>
                  <a:lnTo>
                    <a:pt x="8" y="74"/>
                  </a:lnTo>
                  <a:lnTo>
                    <a:pt x="4" y="66"/>
                  </a:lnTo>
                  <a:lnTo>
                    <a:pt x="2" y="58"/>
                  </a:lnTo>
                  <a:lnTo>
                    <a:pt x="0" y="48"/>
                  </a:lnTo>
                  <a:lnTo>
                    <a:pt x="0" y="48"/>
                  </a:lnTo>
                  <a:close/>
                </a:path>
              </a:pathLst>
            </a:custGeom>
            <a:solidFill>
              <a:srgbClr val="282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81"/>
            <p:cNvSpPr>
              <a:spLocks/>
            </p:cNvSpPr>
            <p:nvPr/>
          </p:nvSpPr>
          <p:spPr bwMode="auto">
            <a:xfrm>
              <a:off x="16507557" y="9002713"/>
              <a:ext cx="311150" cy="361950"/>
            </a:xfrm>
            <a:custGeom>
              <a:avLst/>
              <a:gdLst>
                <a:gd name="T0" fmla="*/ 176 w 196"/>
                <a:gd name="T1" fmla="*/ 142 h 228"/>
                <a:gd name="T2" fmla="*/ 176 w 196"/>
                <a:gd name="T3" fmla="*/ 142 h 228"/>
                <a:gd name="T4" fmla="*/ 170 w 196"/>
                <a:gd name="T5" fmla="*/ 150 h 228"/>
                <a:gd name="T6" fmla="*/ 160 w 196"/>
                <a:gd name="T7" fmla="*/ 158 h 228"/>
                <a:gd name="T8" fmla="*/ 136 w 196"/>
                <a:gd name="T9" fmla="*/ 172 h 228"/>
                <a:gd name="T10" fmla="*/ 108 w 196"/>
                <a:gd name="T11" fmla="*/ 186 h 228"/>
                <a:gd name="T12" fmla="*/ 76 w 196"/>
                <a:gd name="T13" fmla="*/ 200 h 228"/>
                <a:gd name="T14" fmla="*/ 22 w 196"/>
                <a:gd name="T15" fmla="*/ 220 h 228"/>
                <a:gd name="T16" fmla="*/ 0 w 196"/>
                <a:gd name="T17" fmla="*/ 228 h 228"/>
                <a:gd name="T18" fmla="*/ 0 w 196"/>
                <a:gd name="T19" fmla="*/ 228 h 228"/>
                <a:gd name="T20" fmla="*/ 2 w 196"/>
                <a:gd name="T21" fmla="*/ 204 h 228"/>
                <a:gd name="T22" fmla="*/ 8 w 196"/>
                <a:gd name="T23" fmla="*/ 146 h 228"/>
                <a:gd name="T24" fmla="*/ 12 w 196"/>
                <a:gd name="T25" fmla="*/ 112 h 228"/>
                <a:gd name="T26" fmla="*/ 20 w 196"/>
                <a:gd name="T27" fmla="*/ 80 h 228"/>
                <a:gd name="T28" fmla="*/ 28 w 196"/>
                <a:gd name="T29" fmla="*/ 54 h 228"/>
                <a:gd name="T30" fmla="*/ 32 w 196"/>
                <a:gd name="T31" fmla="*/ 44 h 228"/>
                <a:gd name="T32" fmla="*/ 38 w 196"/>
                <a:gd name="T33" fmla="*/ 34 h 228"/>
                <a:gd name="T34" fmla="*/ 38 w 196"/>
                <a:gd name="T35" fmla="*/ 34 h 228"/>
                <a:gd name="T36" fmla="*/ 50 w 196"/>
                <a:gd name="T37" fmla="*/ 22 h 228"/>
                <a:gd name="T38" fmla="*/ 64 w 196"/>
                <a:gd name="T39" fmla="*/ 12 h 228"/>
                <a:gd name="T40" fmla="*/ 80 w 196"/>
                <a:gd name="T41" fmla="*/ 4 h 228"/>
                <a:gd name="T42" fmla="*/ 96 w 196"/>
                <a:gd name="T43" fmla="*/ 2 h 228"/>
                <a:gd name="T44" fmla="*/ 114 w 196"/>
                <a:gd name="T45" fmla="*/ 0 h 228"/>
                <a:gd name="T46" fmla="*/ 130 w 196"/>
                <a:gd name="T47" fmla="*/ 4 h 228"/>
                <a:gd name="T48" fmla="*/ 146 w 196"/>
                <a:gd name="T49" fmla="*/ 10 h 228"/>
                <a:gd name="T50" fmla="*/ 162 w 196"/>
                <a:gd name="T51" fmla="*/ 20 h 228"/>
                <a:gd name="T52" fmla="*/ 162 w 196"/>
                <a:gd name="T53" fmla="*/ 20 h 228"/>
                <a:gd name="T54" fmla="*/ 174 w 196"/>
                <a:gd name="T55" fmla="*/ 32 h 228"/>
                <a:gd name="T56" fmla="*/ 184 w 196"/>
                <a:gd name="T57" fmla="*/ 46 h 228"/>
                <a:gd name="T58" fmla="*/ 192 w 196"/>
                <a:gd name="T59" fmla="*/ 62 h 228"/>
                <a:gd name="T60" fmla="*/ 194 w 196"/>
                <a:gd name="T61" fmla="*/ 78 h 228"/>
                <a:gd name="T62" fmla="*/ 196 w 196"/>
                <a:gd name="T63" fmla="*/ 94 h 228"/>
                <a:gd name="T64" fmla="*/ 192 w 196"/>
                <a:gd name="T65" fmla="*/ 112 h 228"/>
                <a:gd name="T66" fmla="*/ 186 w 196"/>
                <a:gd name="T67" fmla="*/ 128 h 228"/>
                <a:gd name="T68" fmla="*/ 176 w 196"/>
                <a:gd name="T69" fmla="*/ 142 h 228"/>
                <a:gd name="T70" fmla="*/ 176 w 196"/>
                <a:gd name="T71" fmla="*/ 14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228">
                  <a:moveTo>
                    <a:pt x="176" y="142"/>
                  </a:moveTo>
                  <a:lnTo>
                    <a:pt x="176" y="142"/>
                  </a:lnTo>
                  <a:lnTo>
                    <a:pt x="170" y="150"/>
                  </a:lnTo>
                  <a:lnTo>
                    <a:pt x="160" y="158"/>
                  </a:lnTo>
                  <a:lnTo>
                    <a:pt x="136" y="172"/>
                  </a:lnTo>
                  <a:lnTo>
                    <a:pt x="108" y="186"/>
                  </a:lnTo>
                  <a:lnTo>
                    <a:pt x="76" y="200"/>
                  </a:lnTo>
                  <a:lnTo>
                    <a:pt x="22" y="220"/>
                  </a:lnTo>
                  <a:lnTo>
                    <a:pt x="0" y="228"/>
                  </a:lnTo>
                  <a:lnTo>
                    <a:pt x="0" y="228"/>
                  </a:lnTo>
                  <a:lnTo>
                    <a:pt x="2" y="204"/>
                  </a:lnTo>
                  <a:lnTo>
                    <a:pt x="8" y="146"/>
                  </a:lnTo>
                  <a:lnTo>
                    <a:pt x="12" y="112"/>
                  </a:lnTo>
                  <a:lnTo>
                    <a:pt x="20" y="80"/>
                  </a:lnTo>
                  <a:lnTo>
                    <a:pt x="28" y="54"/>
                  </a:lnTo>
                  <a:lnTo>
                    <a:pt x="32" y="44"/>
                  </a:lnTo>
                  <a:lnTo>
                    <a:pt x="38" y="34"/>
                  </a:lnTo>
                  <a:lnTo>
                    <a:pt x="38" y="34"/>
                  </a:lnTo>
                  <a:lnTo>
                    <a:pt x="50" y="22"/>
                  </a:lnTo>
                  <a:lnTo>
                    <a:pt x="64" y="12"/>
                  </a:lnTo>
                  <a:lnTo>
                    <a:pt x="80" y="4"/>
                  </a:lnTo>
                  <a:lnTo>
                    <a:pt x="96" y="2"/>
                  </a:lnTo>
                  <a:lnTo>
                    <a:pt x="114" y="0"/>
                  </a:lnTo>
                  <a:lnTo>
                    <a:pt x="130" y="4"/>
                  </a:lnTo>
                  <a:lnTo>
                    <a:pt x="146" y="10"/>
                  </a:lnTo>
                  <a:lnTo>
                    <a:pt x="162" y="20"/>
                  </a:lnTo>
                  <a:lnTo>
                    <a:pt x="162" y="20"/>
                  </a:lnTo>
                  <a:lnTo>
                    <a:pt x="174" y="32"/>
                  </a:lnTo>
                  <a:lnTo>
                    <a:pt x="184" y="46"/>
                  </a:lnTo>
                  <a:lnTo>
                    <a:pt x="192" y="62"/>
                  </a:lnTo>
                  <a:lnTo>
                    <a:pt x="194" y="78"/>
                  </a:lnTo>
                  <a:lnTo>
                    <a:pt x="196" y="94"/>
                  </a:lnTo>
                  <a:lnTo>
                    <a:pt x="192" y="112"/>
                  </a:lnTo>
                  <a:lnTo>
                    <a:pt x="186" y="128"/>
                  </a:lnTo>
                  <a:lnTo>
                    <a:pt x="176" y="142"/>
                  </a:lnTo>
                  <a:lnTo>
                    <a:pt x="176" y="142"/>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82"/>
            <p:cNvSpPr>
              <a:spLocks/>
            </p:cNvSpPr>
            <p:nvPr/>
          </p:nvSpPr>
          <p:spPr bwMode="auto">
            <a:xfrm>
              <a:off x="16590107" y="9066213"/>
              <a:ext cx="165100" cy="165100"/>
            </a:xfrm>
            <a:custGeom>
              <a:avLst/>
              <a:gdLst>
                <a:gd name="T0" fmla="*/ 12 w 104"/>
                <a:gd name="T1" fmla="*/ 20 h 104"/>
                <a:gd name="T2" fmla="*/ 12 w 104"/>
                <a:gd name="T3" fmla="*/ 20 h 104"/>
                <a:gd name="T4" fmla="*/ 18 w 104"/>
                <a:gd name="T5" fmla="*/ 12 h 104"/>
                <a:gd name="T6" fmla="*/ 26 w 104"/>
                <a:gd name="T7" fmla="*/ 6 h 104"/>
                <a:gd name="T8" fmla="*/ 36 w 104"/>
                <a:gd name="T9" fmla="*/ 2 h 104"/>
                <a:gd name="T10" fmla="*/ 46 w 104"/>
                <a:gd name="T11" fmla="*/ 0 h 104"/>
                <a:gd name="T12" fmla="*/ 56 w 104"/>
                <a:gd name="T13" fmla="*/ 0 h 104"/>
                <a:gd name="T14" fmla="*/ 66 w 104"/>
                <a:gd name="T15" fmla="*/ 2 h 104"/>
                <a:gd name="T16" fmla="*/ 76 w 104"/>
                <a:gd name="T17" fmla="*/ 6 h 104"/>
                <a:gd name="T18" fmla="*/ 84 w 104"/>
                <a:gd name="T19" fmla="*/ 12 h 104"/>
                <a:gd name="T20" fmla="*/ 84 w 104"/>
                <a:gd name="T21" fmla="*/ 12 h 104"/>
                <a:gd name="T22" fmla="*/ 92 w 104"/>
                <a:gd name="T23" fmla="*/ 18 h 104"/>
                <a:gd name="T24" fmla="*/ 98 w 104"/>
                <a:gd name="T25" fmla="*/ 26 h 104"/>
                <a:gd name="T26" fmla="*/ 102 w 104"/>
                <a:gd name="T27" fmla="*/ 36 h 104"/>
                <a:gd name="T28" fmla="*/ 104 w 104"/>
                <a:gd name="T29" fmla="*/ 46 h 104"/>
                <a:gd name="T30" fmla="*/ 104 w 104"/>
                <a:gd name="T31" fmla="*/ 56 h 104"/>
                <a:gd name="T32" fmla="*/ 104 w 104"/>
                <a:gd name="T33" fmla="*/ 66 h 104"/>
                <a:gd name="T34" fmla="*/ 100 w 104"/>
                <a:gd name="T35" fmla="*/ 76 h 104"/>
                <a:gd name="T36" fmla="*/ 94 w 104"/>
                <a:gd name="T37" fmla="*/ 84 h 104"/>
                <a:gd name="T38" fmla="*/ 94 w 104"/>
                <a:gd name="T39" fmla="*/ 84 h 104"/>
                <a:gd name="T40" fmla="*/ 86 w 104"/>
                <a:gd name="T41" fmla="*/ 92 h 104"/>
                <a:gd name="T42" fmla="*/ 78 w 104"/>
                <a:gd name="T43" fmla="*/ 98 h 104"/>
                <a:gd name="T44" fmla="*/ 68 w 104"/>
                <a:gd name="T45" fmla="*/ 102 h 104"/>
                <a:gd name="T46" fmla="*/ 58 w 104"/>
                <a:gd name="T47" fmla="*/ 104 h 104"/>
                <a:gd name="T48" fmla="*/ 48 w 104"/>
                <a:gd name="T49" fmla="*/ 104 h 104"/>
                <a:gd name="T50" fmla="*/ 38 w 104"/>
                <a:gd name="T51" fmla="*/ 104 h 104"/>
                <a:gd name="T52" fmla="*/ 30 w 104"/>
                <a:gd name="T53" fmla="*/ 100 h 104"/>
                <a:gd name="T54" fmla="*/ 20 w 104"/>
                <a:gd name="T55" fmla="*/ 94 h 104"/>
                <a:gd name="T56" fmla="*/ 20 w 104"/>
                <a:gd name="T57" fmla="*/ 94 h 104"/>
                <a:gd name="T58" fmla="*/ 12 w 104"/>
                <a:gd name="T59" fmla="*/ 86 h 104"/>
                <a:gd name="T60" fmla="*/ 6 w 104"/>
                <a:gd name="T61" fmla="*/ 78 h 104"/>
                <a:gd name="T62" fmla="*/ 2 w 104"/>
                <a:gd name="T63" fmla="*/ 68 h 104"/>
                <a:gd name="T64" fmla="*/ 0 w 104"/>
                <a:gd name="T65" fmla="*/ 58 h 104"/>
                <a:gd name="T66" fmla="*/ 0 w 104"/>
                <a:gd name="T67" fmla="*/ 48 h 104"/>
                <a:gd name="T68" fmla="*/ 2 w 104"/>
                <a:gd name="T69" fmla="*/ 38 h 104"/>
                <a:gd name="T70" fmla="*/ 6 w 104"/>
                <a:gd name="T71" fmla="*/ 30 h 104"/>
                <a:gd name="T72" fmla="*/ 12 w 104"/>
                <a:gd name="T73" fmla="*/ 20 h 104"/>
                <a:gd name="T74" fmla="*/ 12 w 104"/>
                <a:gd name="T75"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4">
                  <a:moveTo>
                    <a:pt x="12" y="20"/>
                  </a:moveTo>
                  <a:lnTo>
                    <a:pt x="12" y="20"/>
                  </a:lnTo>
                  <a:lnTo>
                    <a:pt x="18" y="12"/>
                  </a:lnTo>
                  <a:lnTo>
                    <a:pt x="26" y="6"/>
                  </a:lnTo>
                  <a:lnTo>
                    <a:pt x="36" y="2"/>
                  </a:lnTo>
                  <a:lnTo>
                    <a:pt x="46" y="0"/>
                  </a:lnTo>
                  <a:lnTo>
                    <a:pt x="56" y="0"/>
                  </a:lnTo>
                  <a:lnTo>
                    <a:pt x="66" y="2"/>
                  </a:lnTo>
                  <a:lnTo>
                    <a:pt x="76" y="6"/>
                  </a:lnTo>
                  <a:lnTo>
                    <a:pt x="84" y="12"/>
                  </a:lnTo>
                  <a:lnTo>
                    <a:pt x="84" y="12"/>
                  </a:lnTo>
                  <a:lnTo>
                    <a:pt x="92" y="18"/>
                  </a:lnTo>
                  <a:lnTo>
                    <a:pt x="98" y="26"/>
                  </a:lnTo>
                  <a:lnTo>
                    <a:pt x="102" y="36"/>
                  </a:lnTo>
                  <a:lnTo>
                    <a:pt x="104" y="46"/>
                  </a:lnTo>
                  <a:lnTo>
                    <a:pt x="104" y="56"/>
                  </a:lnTo>
                  <a:lnTo>
                    <a:pt x="104" y="66"/>
                  </a:lnTo>
                  <a:lnTo>
                    <a:pt x="100" y="76"/>
                  </a:lnTo>
                  <a:lnTo>
                    <a:pt x="94" y="84"/>
                  </a:lnTo>
                  <a:lnTo>
                    <a:pt x="94" y="84"/>
                  </a:lnTo>
                  <a:lnTo>
                    <a:pt x="86" y="92"/>
                  </a:lnTo>
                  <a:lnTo>
                    <a:pt x="78" y="98"/>
                  </a:lnTo>
                  <a:lnTo>
                    <a:pt x="68" y="102"/>
                  </a:lnTo>
                  <a:lnTo>
                    <a:pt x="58" y="104"/>
                  </a:lnTo>
                  <a:lnTo>
                    <a:pt x="48" y="104"/>
                  </a:lnTo>
                  <a:lnTo>
                    <a:pt x="38" y="104"/>
                  </a:lnTo>
                  <a:lnTo>
                    <a:pt x="30" y="100"/>
                  </a:lnTo>
                  <a:lnTo>
                    <a:pt x="20" y="94"/>
                  </a:lnTo>
                  <a:lnTo>
                    <a:pt x="20" y="94"/>
                  </a:lnTo>
                  <a:lnTo>
                    <a:pt x="12" y="86"/>
                  </a:lnTo>
                  <a:lnTo>
                    <a:pt x="6" y="78"/>
                  </a:lnTo>
                  <a:lnTo>
                    <a:pt x="2" y="68"/>
                  </a:lnTo>
                  <a:lnTo>
                    <a:pt x="0" y="58"/>
                  </a:lnTo>
                  <a:lnTo>
                    <a:pt x="0" y="48"/>
                  </a:lnTo>
                  <a:lnTo>
                    <a:pt x="2" y="38"/>
                  </a:lnTo>
                  <a:lnTo>
                    <a:pt x="6" y="30"/>
                  </a:lnTo>
                  <a:lnTo>
                    <a:pt x="12" y="20"/>
                  </a:lnTo>
                  <a:lnTo>
                    <a:pt x="12"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83"/>
            <p:cNvSpPr>
              <a:spLocks/>
            </p:cNvSpPr>
            <p:nvPr/>
          </p:nvSpPr>
          <p:spPr bwMode="auto">
            <a:xfrm>
              <a:off x="14945457" y="8751888"/>
              <a:ext cx="314325" cy="438150"/>
            </a:xfrm>
            <a:custGeom>
              <a:avLst/>
              <a:gdLst>
                <a:gd name="T0" fmla="*/ 186 w 198"/>
                <a:gd name="T1" fmla="*/ 54 h 276"/>
                <a:gd name="T2" fmla="*/ 186 w 198"/>
                <a:gd name="T3" fmla="*/ 54 h 276"/>
                <a:gd name="T4" fmla="*/ 190 w 198"/>
                <a:gd name="T5" fmla="*/ 66 h 276"/>
                <a:gd name="T6" fmla="*/ 194 w 198"/>
                <a:gd name="T7" fmla="*/ 78 h 276"/>
                <a:gd name="T8" fmla="*/ 196 w 198"/>
                <a:gd name="T9" fmla="*/ 110 h 276"/>
                <a:gd name="T10" fmla="*/ 198 w 198"/>
                <a:gd name="T11" fmla="*/ 146 h 276"/>
                <a:gd name="T12" fmla="*/ 196 w 198"/>
                <a:gd name="T13" fmla="*/ 184 h 276"/>
                <a:gd name="T14" fmla="*/ 190 w 198"/>
                <a:gd name="T15" fmla="*/ 248 h 276"/>
                <a:gd name="T16" fmla="*/ 188 w 198"/>
                <a:gd name="T17" fmla="*/ 276 h 276"/>
                <a:gd name="T18" fmla="*/ 188 w 198"/>
                <a:gd name="T19" fmla="*/ 276 h 276"/>
                <a:gd name="T20" fmla="*/ 164 w 198"/>
                <a:gd name="T21" fmla="*/ 262 h 276"/>
                <a:gd name="T22" fmla="*/ 108 w 198"/>
                <a:gd name="T23" fmla="*/ 228 h 276"/>
                <a:gd name="T24" fmla="*/ 78 w 198"/>
                <a:gd name="T25" fmla="*/ 206 h 276"/>
                <a:gd name="T26" fmla="*/ 48 w 198"/>
                <a:gd name="T27" fmla="*/ 186 h 276"/>
                <a:gd name="T28" fmla="*/ 24 w 198"/>
                <a:gd name="T29" fmla="*/ 164 h 276"/>
                <a:gd name="T30" fmla="*/ 16 w 198"/>
                <a:gd name="T31" fmla="*/ 154 h 276"/>
                <a:gd name="T32" fmla="*/ 10 w 198"/>
                <a:gd name="T33" fmla="*/ 144 h 276"/>
                <a:gd name="T34" fmla="*/ 10 w 198"/>
                <a:gd name="T35" fmla="*/ 144 h 276"/>
                <a:gd name="T36" fmla="*/ 2 w 198"/>
                <a:gd name="T37" fmla="*/ 126 h 276"/>
                <a:gd name="T38" fmla="*/ 0 w 198"/>
                <a:gd name="T39" fmla="*/ 106 h 276"/>
                <a:gd name="T40" fmla="*/ 0 w 198"/>
                <a:gd name="T41" fmla="*/ 88 h 276"/>
                <a:gd name="T42" fmla="*/ 4 w 198"/>
                <a:gd name="T43" fmla="*/ 68 h 276"/>
                <a:gd name="T44" fmla="*/ 12 w 198"/>
                <a:gd name="T45" fmla="*/ 52 h 276"/>
                <a:gd name="T46" fmla="*/ 22 w 198"/>
                <a:gd name="T47" fmla="*/ 36 h 276"/>
                <a:gd name="T48" fmla="*/ 36 w 198"/>
                <a:gd name="T49" fmla="*/ 22 h 276"/>
                <a:gd name="T50" fmla="*/ 54 w 198"/>
                <a:gd name="T51" fmla="*/ 12 h 276"/>
                <a:gd name="T52" fmla="*/ 54 w 198"/>
                <a:gd name="T53" fmla="*/ 12 h 276"/>
                <a:gd name="T54" fmla="*/ 72 w 198"/>
                <a:gd name="T55" fmla="*/ 4 h 276"/>
                <a:gd name="T56" fmla="*/ 92 w 198"/>
                <a:gd name="T57" fmla="*/ 0 h 276"/>
                <a:gd name="T58" fmla="*/ 110 w 198"/>
                <a:gd name="T59" fmla="*/ 2 h 276"/>
                <a:gd name="T60" fmla="*/ 128 w 198"/>
                <a:gd name="T61" fmla="*/ 6 h 276"/>
                <a:gd name="T62" fmla="*/ 146 w 198"/>
                <a:gd name="T63" fmla="*/ 14 h 276"/>
                <a:gd name="T64" fmla="*/ 162 w 198"/>
                <a:gd name="T65" fmla="*/ 24 h 276"/>
                <a:gd name="T66" fmla="*/ 176 w 198"/>
                <a:gd name="T67" fmla="*/ 38 h 276"/>
                <a:gd name="T68" fmla="*/ 186 w 198"/>
                <a:gd name="T69" fmla="*/ 54 h 276"/>
                <a:gd name="T70" fmla="*/ 186 w 198"/>
                <a:gd name="T71" fmla="*/ 5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8" h="276">
                  <a:moveTo>
                    <a:pt x="186" y="54"/>
                  </a:moveTo>
                  <a:lnTo>
                    <a:pt x="186" y="54"/>
                  </a:lnTo>
                  <a:lnTo>
                    <a:pt x="190" y="66"/>
                  </a:lnTo>
                  <a:lnTo>
                    <a:pt x="194" y="78"/>
                  </a:lnTo>
                  <a:lnTo>
                    <a:pt x="196" y="110"/>
                  </a:lnTo>
                  <a:lnTo>
                    <a:pt x="198" y="146"/>
                  </a:lnTo>
                  <a:lnTo>
                    <a:pt x="196" y="184"/>
                  </a:lnTo>
                  <a:lnTo>
                    <a:pt x="190" y="248"/>
                  </a:lnTo>
                  <a:lnTo>
                    <a:pt x="188" y="276"/>
                  </a:lnTo>
                  <a:lnTo>
                    <a:pt x="188" y="276"/>
                  </a:lnTo>
                  <a:lnTo>
                    <a:pt x="164" y="262"/>
                  </a:lnTo>
                  <a:lnTo>
                    <a:pt x="108" y="228"/>
                  </a:lnTo>
                  <a:lnTo>
                    <a:pt x="78" y="206"/>
                  </a:lnTo>
                  <a:lnTo>
                    <a:pt x="48" y="186"/>
                  </a:lnTo>
                  <a:lnTo>
                    <a:pt x="24" y="164"/>
                  </a:lnTo>
                  <a:lnTo>
                    <a:pt x="16" y="154"/>
                  </a:lnTo>
                  <a:lnTo>
                    <a:pt x="10" y="144"/>
                  </a:lnTo>
                  <a:lnTo>
                    <a:pt x="10" y="144"/>
                  </a:lnTo>
                  <a:lnTo>
                    <a:pt x="2" y="126"/>
                  </a:lnTo>
                  <a:lnTo>
                    <a:pt x="0" y="106"/>
                  </a:lnTo>
                  <a:lnTo>
                    <a:pt x="0" y="88"/>
                  </a:lnTo>
                  <a:lnTo>
                    <a:pt x="4" y="68"/>
                  </a:lnTo>
                  <a:lnTo>
                    <a:pt x="12" y="52"/>
                  </a:lnTo>
                  <a:lnTo>
                    <a:pt x="22" y="36"/>
                  </a:lnTo>
                  <a:lnTo>
                    <a:pt x="36" y="22"/>
                  </a:lnTo>
                  <a:lnTo>
                    <a:pt x="54" y="12"/>
                  </a:lnTo>
                  <a:lnTo>
                    <a:pt x="54" y="12"/>
                  </a:lnTo>
                  <a:lnTo>
                    <a:pt x="72" y="4"/>
                  </a:lnTo>
                  <a:lnTo>
                    <a:pt x="92" y="0"/>
                  </a:lnTo>
                  <a:lnTo>
                    <a:pt x="110" y="2"/>
                  </a:lnTo>
                  <a:lnTo>
                    <a:pt x="128" y="6"/>
                  </a:lnTo>
                  <a:lnTo>
                    <a:pt x="146" y="14"/>
                  </a:lnTo>
                  <a:lnTo>
                    <a:pt x="162" y="24"/>
                  </a:lnTo>
                  <a:lnTo>
                    <a:pt x="176" y="38"/>
                  </a:lnTo>
                  <a:lnTo>
                    <a:pt x="186" y="54"/>
                  </a:lnTo>
                  <a:lnTo>
                    <a:pt x="186" y="54"/>
                  </a:lnTo>
                  <a:close/>
                </a:path>
              </a:pathLst>
            </a:custGeom>
            <a:solidFill>
              <a:srgbClr val="FF95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84"/>
            <p:cNvSpPr>
              <a:spLocks/>
            </p:cNvSpPr>
            <p:nvPr/>
          </p:nvSpPr>
          <p:spPr bwMode="auto">
            <a:xfrm>
              <a:off x="15012132" y="8824913"/>
              <a:ext cx="187325" cy="184150"/>
            </a:xfrm>
            <a:custGeom>
              <a:avLst/>
              <a:gdLst>
                <a:gd name="T0" fmla="*/ 6 w 118"/>
                <a:gd name="T1" fmla="*/ 84 h 116"/>
                <a:gd name="T2" fmla="*/ 6 w 118"/>
                <a:gd name="T3" fmla="*/ 84 h 116"/>
                <a:gd name="T4" fmla="*/ 2 w 118"/>
                <a:gd name="T5" fmla="*/ 74 h 116"/>
                <a:gd name="T6" fmla="*/ 0 w 118"/>
                <a:gd name="T7" fmla="*/ 62 h 116"/>
                <a:gd name="T8" fmla="*/ 0 w 118"/>
                <a:gd name="T9" fmla="*/ 50 h 116"/>
                <a:gd name="T10" fmla="*/ 2 w 118"/>
                <a:gd name="T11" fmla="*/ 40 h 116"/>
                <a:gd name="T12" fmla="*/ 8 w 118"/>
                <a:gd name="T13" fmla="*/ 30 h 116"/>
                <a:gd name="T14" fmla="*/ 14 w 118"/>
                <a:gd name="T15" fmla="*/ 20 h 116"/>
                <a:gd name="T16" fmla="*/ 22 w 118"/>
                <a:gd name="T17" fmla="*/ 12 h 116"/>
                <a:gd name="T18" fmla="*/ 32 w 118"/>
                <a:gd name="T19" fmla="*/ 6 h 116"/>
                <a:gd name="T20" fmla="*/ 32 w 118"/>
                <a:gd name="T21" fmla="*/ 6 h 116"/>
                <a:gd name="T22" fmla="*/ 42 w 118"/>
                <a:gd name="T23" fmla="*/ 2 h 116"/>
                <a:gd name="T24" fmla="*/ 54 w 118"/>
                <a:gd name="T25" fmla="*/ 0 h 116"/>
                <a:gd name="T26" fmla="*/ 66 w 118"/>
                <a:gd name="T27" fmla="*/ 0 h 116"/>
                <a:gd name="T28" fmla="*/ 76 w 118"/>
                <a:gd name="T29" fmla="*/ 2 h 116"/>
                <a:gd name="T30" fmla="*/ 86 w 118"/>
                <a:gd name="T31" fmla="*/ 6 h 116"/>
                <a:gd name="T32" fmla="*/ 96 w 118"/>
                <a:gd name="T33" fmla="*/ 14 h 116"/>
                <a:gd name="T34" fmla="*/ 104 w 118"/>
                <a:gd name="T35" fmla="*/ 22 h 116"/>
                <a:gd name="T36" fmla="*/ 110 w 118"/>
                <a:gd name="T37" fmla="*/ 32 h 116"/>
                <a:gd name="T38" fmla="*/ 110 w 118"/>
                <a:gd name="T39" fmla="*/ 32 h 116"/>
                <a:gd name="T40" fmla="*/ 116 w 118"/>
                <a:gd name="T41" fmla="*/ 42 h 116"/>
                <a:gd name="T42" fmla="*/ 118 w 118"/>
                <a:gd name="T43" fmla="*/ 54 h 116"/>
                <a:gd name="T44" fmla="*/ 116 w 118"/>
                <a:gd name="T45" fmla="*/ 66 h 116"/>
                <a:gd name="T46" fmla="*/ 114 w 118"/>
                <a:gd name="T47" fmla="*/ 76 h 116"/>
                <a:gd name="T48" fmla="*/ 110 w 118"/>
                <a:gd name="T49" fmla="*/ 86 h 116"/>
                <a:gd name="T50" fmla="*/ 104 w 118"/>
                <a:gd name="T51" fmla="*/ 96 h 116"/>
                <a:gd name="T52" fmla="*/ 96 w 118"/>
                <a:gd name="T53" fmla="*/ 104 h 116"/>
                <a:gd name="T54" fmla="*/ 86 w 118"/>
                <a:gd name="T55" fmla="*/ 110 h 116"/>
                <a:gd name="T56" fmla="*/ 86 w 118"/>
                <a:gd name="T57" fmla="*/ 110 h 116"/>
                <a:gd name="T58" fmla="*/ 74 w 118"/>
                <a:gd name="T59" fmla="*/ 114 h 116"/>
                <a:gd name="T60" fmla="*/ 62 w 118"/>
                <a:gd name="T61" fmla="*/ 116 h 116"/>
                <a:gd name="T62" fmla="*/ 52 w 118"/>
                <a:gd name="T63" fmla="*/ 116 h 116"/>
                <a:gd name="T64" fmla="*/ 40 w 118"/>
                <a:gd name="T65" fmla="*/ 114 h 116"/>
                <a:gd name="T66" fmla="*/ 30 w 118"/>
                <a:gd name="T67" fmla="*/ 110 h 116"/>
                <a:gd name="T68" fmla="*/ 20 w 118"/>
                <a:gd name="T69" fmla="*/ 102 h 116"/>
                <a:gd name="T70" fmla="*/ 12 w 118"/>
                <a:gd name="T71" fmla="*/ 94 h 116"/>
                <a:gd name="T72" fmla="*/ 6 w 118"/>
                <a:gd name="T73" fmla="*/ 84 h 116"/>
                <a:gd name="T74" fmla="*/ 6 w 118"/>
                <a:gd name="T75" fmla="*/ 8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6" y="84"/>
                  </a:moveTo>
                  <a:lnTo>
                    <a:pt x="6" y="84"/>
                  </a:lnTo>
                  <a:lnTo>
                    <a:pt x="2" y="74"/>
                  </a:lnTo>
                  <a:lnTo>
                    <a:pt x="0" y="62"/>
                  </a:lnTo>
                  <a:lnTo>
                    <a:pt x="0" y="50"/>
                  </a:lnTo>
                  <a:lnTo>
                    <a:pt x="2" y="40"/>
                  </a:lnTo>
                  <a:lnTo>
                    <a:pt x="8" y="30"/>
                  </a:lnTo>
                  <a:lnTo>
                    <a:pt x="14" y="20"/>
                  </a:lnTo>
                  <a:lnTo>
                    <a:pt x="22" y="12"/>
                  </a:lnTo>
                  <a:lnTo>
                    <a:pt x="32" y="6"/>
                  </a:lnTo>
                  <a:lnTo>
                    <a:pt x="32" y="6"/>
                  </a:lnTo>
                  <a:lnTo>
                    <a:pt x="42" y="2"/>
                  </a:lnTo>
                  <a:lnTo>
                    <a:pt x="54" y="0"/>
                  </a:lnTo>
                  <a:lnTo>
                    <a:pt x="66" y="0"/>
                  </a:lnTo>
                  <a:lnTo>
                    <a:pt x="76" y="2"/>
                  </a:lnTo>
                  <a:lnTo>
                    <a:pt x="86" y="6"/>
                  </a:lnTo>
                  <a:lnTo>
                    <a:pt x="96" y="14"/>
                  </a:lnTo>
                  <a:lnTo>
                    <a:pt x="104" y="22"/>
                  </a:lnTo>
                  <a:lnTo>
                    <a:pt x="110" y="32"/>
                  </a:lnTo>
                  <a:lnTo>
                    <a:pt x="110" y="32"/>
                  </a:lnTo>
                  <a:lnTo>
                    <a:pt x="116" y="42"/>
                  </a:lnTo>
                  <a:lnTo>
                    <a:pt x="118" y="54"/>
                  </a:lnTo>
                  <a:lnTo>
                    <a:pt x="116" y="66"/>
                  </a:lnTo>
                  <a:lnTo>
                    <a:pt x="114" y="76"/>
                  </a:lnTo>
                  <a:lnTo>
                    <a:pt x="110" y="86"/>
                  </a:lnTo>
                  <a:lnTo>
                    <a:pt x="104" y="96"/>
                  </a:lnTo>
                  <a:lnTo>
                    <a:pt x="96" y="104"/>
                  </a:lnTo>
                  <a:lnTo>
                    <a:pt x="86" y="110"/>
                  </a:lnTo>
                  <a:lnTo>
                    <a:pt x="86" y="110"/>
                  </a:lnTo>
                  <a:lnTo>
                    <a:pt x="74" y="114"/>
                  </a:lnTo>
                  <a:lnTo>
                    <a:pt x="62" y="116"/>
                  </a:lnTo>
                  <a:lnTo>
                    <a:pt x="52" y="116"/>
                  </a:lnTo>
                  <a:lnTo>
                    <a:pt x="40" y="114"/>
                  </a:lnTo>
                  <a:lnTo>
                    <a:pt x="30" y="110"/>
                  </a:lnTo>
                  <a:lnTo>
                    <a:pt x="20" y="102"/>
                  </a:lnTo>
                  <a:lnTo>
                    <a:pt x="12" y="94"/>
                  </a:lnTo>
                  <a:lnTo>
                    <a:pt x="6" y="84"/>
                  </a:lnTo>
                  <a:lnTo>
                    <a:pt x="6"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85"/>
            <p:cNvSpPr>
              <a:spLocks/>
            </p:cNvSpPr>
            <p:nvPr/>
          </p:nvSpPr>
          <p:spPr bwMode="auto">
            <a:xfrm>
              <a:off x="15970982" y="8561388"/>
              <a:ext cx="250825" cy="368300"/>
            </a:xfrm>
            <a:custGeom>
              <a:avLst/>
              <a:gdLst>
                <a:gd name="T0" fmla="*/ 156 w 158"/>
                <a:gd name="T1" fmla="*/ 94 h 232"/>
                <a:gd name="T2" fmla="*/ 156 w 158"/>
                <a:gd name="T3" fmla="*/ 94 h 232"/>
                <a:gd name="T4" fmla="*/ 152 w 158"/>
                <a:gd name="T5" fmla="*/ 104 h 232"/>
                <a:gd name="T6" fmla="*/ 148 w 158"/>
                <a:gd name="T7" fmla="*/ 114 h 232"/>
                <a:gd name="T8" fmla="*/ 134 w 158"/>
                <a:gd name="T9" fmla="*/ 134 h 232"/>
                <a:gd name="T10" fmla="*/ 116 w 158"/>
                <a:gd name="T11" fmla="*/ 158 h 232"/>
                <a:gd name="T12" fmla="*/ 98 w 158"/>
                <a:gd name="T13" fmla="*/ 180 h 232"/>
                <a:gd name="T14" fmla="*/ 62 w 158"/>
                <a:gd name="T15" fmla="*/ 218 h 232"/>
                <a:gd name="T16" fmla="*/ 46 w 158"/>
                <a:gd name="T17" fmla="*/ 232 h 232"/>
                <a:gd name="T18" fmla="*/ 46 w 158"/>
                <a:gd name="T19" fmla="*/ 232 h 232"/>
                <a:gd name="T20" fmla="*/ 38 w 158"/>
                <a:gd name="T21" fmla="*/ 212 h 232"/>
                <a:gd name="T22" fmla="*/ 20 w 158"/>
                <a:gd name="T23" fmla="*/ 164 h 232"/>
                <a:gd name="T24" fmla="*/ 12 w 158"/>
                <a:gd name="T25" fmla="*/ 136 h 232"/>
                <a:gd name="T26" fmla="*/ 4 w 158"/>
                <a:gd name="T27" fmla="*/ 108 h 232"/>
                <a:gd name="T28" fmla="*/ 0 w 158"/>
                <a:gd name="T29" fmla="*/ 82 h 232"/>
                <a:gd name="T30" fmla="*/ 0 w 158"/>
                <a:gd name="T31" fmla="*/ 72 h 232"/>
                <a:gd name="T32" fmla="*/ 2 w 158"/>
                <a:gd name="T33" fmla="*/ 62 h 232"/>
                <a:gd name="T34" fmla="*/ 2 w 158"/>
                <a:gd name="T35" fmla="*/ 62 h 232"/>
                <a:gd name="T36" fmla="*/ 6 w 158"/>
                <a:gd name="T37" fmla="*/ 48 h 232"/>
                <a:gd name="T38" fmla="*/ 14 w 158"/>
                <a:gd name="T39" fmla="*/ 34 h 232"/>
                <a:gd name="T40" fmla="*/ 24 w 158"/>
                <a:gd name="T41" fmla="*/ 22 h 232"/>
                <a:gd name="T42" fmla="*/ 36 w 158"/>
                <a:gd name="T43" fmla="*/ 14 h 232"/>
                <a:gd name="T44" fmla="*/ 48 w 158"/>
                <a:gd name="T45" fmla="*/ 6 h 232"/>
                <a:gd name="T46" fmla="*/ 64 w 158"/>
                <a:gd name="T47" fmla="*/ 2 h 232"/>
                <a:gd name="T48" fmla="*/ 78 w 158"/>
                <a:gd name="T49" fmla="*/ 0 h 232"/>
                <a:gd name="T50" fmla="*/ 94 w 158"/>
                <a:gd name="T51" fmla="*/ 2 h 232"/>
                <a:gd name="T52" fmla="*/ 94 w 158"/>
                <a:gd name="T53" fmla="*/ 2 h 232"/>
                <a:gd name="T54" fmla="*/ 110 w 158"/>
                <a:gd name="T55" fmla="*/ 6 h 232"/>
                <a:gd name="T56" fmla="*/ 124 w 158"/>
                <a:gd name="T57" fmla="*/ 14 h 232"/>
                <a:gd name="T58" fmla="*/ 134 w 158"/>
                <a:gd name="T59" fmla="*/ 24 h 232"/>
                <a:gd name="T60" fmla="*/ 144 w 158"/>
                <a:gd name="T61" fmla="*/ 36 h 232"/>
                <a:gd name="T62" fmla="*/ 152 w 158"/>
                <a:gd name="T63" fmla="*/ 50 h 232"/>
                <a:gd name="T64" fmla="*/ 156 w 158"/>
                <a:gd name="T65" fmla="*/ 64 h 232"/>
                <a:gd name="T66" fmla="*/ 158 w 158"/>
                <a:gd name="T67" fmla="*/ 80 h 232"/>
                <a:gd name="T68" fmla="*/ 156 w 158"/>
                <a:gd name="T69" fmla="*/ 94 h 232"/>
                <a:gd name="T70" fmla="*/ 156 w 158"/>
                <a:gd name="T71" fmla="*/ 9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 h="232">
                  <a:moveTo>
                    <a:pt x="156" y="94"/>
                  </a:moveTo>
                  <a:lnTo>
                    <a:pt x="156" y="94"/>
                  </a:lnTo>
                  <a:lnTo>
                    <a:pt x="152" y="104"/>
                  </a:lnTo>
                  <a:lnTo>
                    <a:pt x="148" y="114"/>
                  </a:lnTo>
                  <a:lnTo>
                    <a:pt x="134" y="134"/>
                  </a:lnTo>
                  <a:lnTo>
                    <a:pt x="116" y="158"/>
                  </a:lnTo>
                  <a:lnTo>
                    <a:pt x="98" y="180"/>
                  </a:lnTo>
                  <a:lnTo>
                    <a:pt x="62" y="218"/>
                  </a:lnTo>
                  <a:lnTo>
                    <a:pt x="46" y="232"/>
                  </a:lnTo>
                  <a:lnTo>
                    <a:pt x="46" y="232"/>
                  </a:lnTo>
                  <a:lnTo>
                    <a:pt x="38" y="212"/>
                  </a:lnTo>
                  <a:lnTo>
                    <a:pt x="20" y="164"/>
                  </a:lnTo>
                  <a:lnTo>
                    <a:pt x="12" y="136"/>
                  </a:lnTo>
                  <a:lnTo>
                    <a:pt x="4" y="108"/>
                  </a:lnTo>
                  <a:lnTo>
                    <a:pt x="0" y="82"/>
                  </a:lnTo>
                  <a:lnTo>
                    <a:pt x="0" y="72"/>
                  </a:lnTo>
                  <a:lnTo>
                    <a:pt x="2" y="62"/>
                  </a:lnTo>
                  <a:lnTo>
                    <a:pt x="2" y="62"/>
                  </a:lnTo>
                  <a:lnTo>
                    <a:pt x="6" y="48"/>
                  </a:lnTo>
                  <a:lnTo>
                    <a:pt x="14" y="34"/>
                  </a:lnTo>
                  <a:lnTo>
                    <a:pt x="24" y="22"/>
                  </a:lnTo>
                  <a:lnTo>
                    <a:pt x="36" y="14"/>
                  </a:lnTo>
                  <a:lnTo>
                    <a:pt x="48" y="6"/>
                  </a:lnTo>
                  <a:lnTo>
                    <a:pt x="64" y="2"/>
                  </a:lnTo>
                  <a:lnTo>
                    <a:pt x="78" y="0"/>
                  </a:lnTo>
                  <a:lnTo>
                    <a:pt x="94" y="2"/>
                  </a:lnTo>
                  <a:lnTo>
                    <a:pt x="94" y="2"/>
                  </a:lnTo>
                  <a:lnTo>
                    <a:pt x="110" y="6"/>
                  </a:lnTo>
                  <a:lnTo>
                    <a:pt x="124" y="14"/>
                  </a:lnTo>
                  <a:lnTo>
                    <a:pt x="134" y="24"/>
                  </a:lnTo>
                  <a:lnTo>
                    <a:pt x="144" y="36"/>
                  </a:lnTo>
                  <a:lnTo>
                    <a:pt x="152" y="50"/>
                  </a:lnTo>
                  <a:lnTo>
                    <a:pt x="156" y="64"/>
                  </a:lnTo>
                  <a:lnTo>
                    <a:pt x="158" y="80"/>
                  </a:lnTo>
                  <a:lnTo>
                    <a:pt x="156" y="94"/>
                  </a:lnTo>
                  <a:lnTo>
                    <a:pt x="156" y="94"/>
                  </a:lnTo>
                  <a:close/>
                </a:path>
              </a:pathLst>
            </a:custGeom>
            <a:solidFill>
              <a:srgbClr val="FFB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86"/>
            <p:cNvSpPr>
              <a:spLocks/>
            </p:cNvSpPr>
            <p:nvPr/>
          </p:nvSpPr>
          <p:spPr bwMode="auto">
            <a:xfrm>
              <a:off x="16018607" y="8618538"/>
              <a:ext cx="149225" cy="149225"/>
            </a:xfrm>
            <a:custGeom>
              <a:avLst/>
              <a:gdLst>
                <a:gd name="T0" fmla="*/ 2 w 94"/>
                <a:gd name="T1" fmla="*/ 38 h 94"/>
                <a:gd name="T2" fmla="*/ 2 w 94"/>
                <a:gd name="T3" fmla="*/ 38 h 94"/>
                <a:gd name="T4" fmla="*/ 4 w 94"/>
                <a:gd name="T5" fmla="*/ 28 h 94"/>
                <a:gd name="T6" fmla="*/ 10 w 94"/>
                <a:gd name="T7" fmla="*/ 20 h 94"/>
                <a:gd name="T8" fmla="*/ 16 w 94"/>
                <a:gd name="T9" fmla="*/ 14 h 94"/>
                <a:gd name="T10" fmla="*/ 22 w 94"/>
                <a:gd name="T11" fmla="*/ 8 h 94"/>
                <a:gd name="T12" fmla="*/ 30 w 94"/>
                <a:gd name="T13" fmla="*/ 4 h 94"/>
                <a:gd name="T14" fmla="*/ 38 w 94"/>
                <a:gd name="T15" fmla="*/ 2 h 94"/>
                <a:gd name="T16" fmla="*/ 48 w 94"/>
                <a:gd name="T17" fmla="*/ 0 h 94"/>
                <a:gd name="T18" fmla="*/ 58 w 94"/>
                <a:gd name="T19" fmla="*/ 2 h 94"/>
                <a:gd name="T20" fmla="*/ 58 w 94"/>
                <a:gd name="T21" fmla="*/ 2 h 94"/>
                <a:gd name="T22" fmla="*/ 66 w 94"/>
                <a:gd name="T23" fmla="*/ 4 h 94"/>
                <a:gd name="T24" fmla="*/ 74 w 94"/>
                <a:gd name="T25" fmla="*/ 8 h 94"/>
                <a:gd name="T26" fmla="*/ 82 w 94"/>
                <a:gd name="T27" fmla="*/ 14 h 94"/>
                <a:gd name="T28" fmla="*/ 86 w 94"/>
                <a:gd name="T29" fmla="*/ 22 h 94"/>
                <a:gd name="T30" fmla="*/ 90 w 94"/>
                <a:gd name="T31" fmla="*/ 30 h 94"/>
                <a:gd name="T32" fmla="*/ 94 w 94"/>
                <a:gd name="T33" fmla="*/ 38 h 94"/>
                <a:gd name="T34" fmla="*/ 94 w 94"/>
                <a:gd name="T35" fmla="*/ 48 h 94"/>
                <a:gd name="T36" fmla="*/ 94 w 94"/>
                <a:gd name="T37" fmla="*/ 56 h 94"/>
                <a:gd name="T38" fmla="*/ 94 w 94"/>
                <a:gd name="T39" fmla="*/ 56 h 94"/>
                <a:gd name="T40" fmla="*/ 90 w 94"/>
                <a:gd name="T41" fmla="*/ 66 h 94"/>
                <a:gd name="T42" fmla="*/ 86 w 94"/>
                <a:gd name="T43" fmla="*/ 74 h 94"/>
                <a:gd name="T44" fmla="*/ 80 w 94"/>
                <a:gd name="T45" fmla="*/ 80 h 94"/>
                <a:gd name="T46" fmla="*/ 74 w 94"/>
                <a:gd name="T47" fmla="*/ 86 h 94"/>
                <a:gd name="T48" fmla="*/ 66 w 94"/>
                <a:gd name="T49" fmla="*/ 90 h 94"/>
                <a:gd name="T50" fmla="*/ 56 w 94"/>
                <a:gd name="T51" fmla="*/ 92 h 94"/>
                <a:gd name="T52" fmla="*/ 48 w 94"/>
                <a:gd name="T53" fmla="*/ 94 h 94"/>
                <a:gd name="T54" fmla="*/ 38 w 94"/>
                <a:gd name="T55" fmla="*/ 92 h 94"/>
                <a:gd name="T56" fmla="*/ 38 w 94"/>
                <a:gd name="T57" fmla="*/ 92 h 94"/>
                <a:gd name="T58" fmla="*/ 30 w 94"/>
                <a:gd name="T59" fmla="*/ 90 h 94"/>
                <a:gd name="T60" fmla="*/ 20 w 94"/>
                <a:gd name="T61" fmla="*/ 86 h 94"/>
                <a:gd name="T62" fmla="*/ 14 w 94"/>
                <a:gd name="T63" fmla="*/ 80 h 94"/>
                <a:gd name="T64" fmla="*/ 8 w 94"/>
                <a:gd name="T65" fmla="*/ 72 h 94"/>
                <a:gd name="T66" fmla="*/ 4 w 94"/>
                <a:gd name="T67" fmla="*/ 64 h 94"/>
                <a:gd name="T68" fmla="*/ 2 w 94"/>
                <a:gd name="T69" fmla="*/ 56 h 94"/>
                <a:gd name="T70" fmla="*/ 0 w 94"/>
                <a:gd name="T71" fmla="*/ 46 h 94"/>
                <a:gd name="T72" fmla="*/ 2 w 94"/>
                <a:gd name="T73" fmla="*/ 38 h 94"/>
                <a:gd name="T74" fmla="*/ 2 w 94"/>
                <a:gd name="T75" fmla="*/ 3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4" h="94">
                  <a:moveTo>
                    <a:pt x="2" y="38"/>
                  </a:moveTo>
                  <a:lnTo>
                    <a:pt x="2" y="38"/>
                  </a:lnTo>
                  <a:lnTo>
                    <a:pt x="4" y="28"/>
                  </a:lnTo>
                  <a:lnTo>
                    <a:pt x="10" y="20"/>
                  </a:lnTo>
                  <a:lnTo>
                    <a:pt x="16" y="14"/>
                  </a:lnTo>
                  <a:lnTo>
                    <a:pt x="22" y="8"/>
                  </a:lnTo>
                  <a:lnTo>
                    <a:pt x="30" y="4"/>
                  </a:lnTo>
                  <a:lnTo>
                    <a:pt x="38" y="2"/>
                  </a:lnTo>
                  <a:lnTo>
                    <a:pt x="48" y="0"/>
                  </a:lnTo>
                  <a:lnTo>
                    <a:pt x="58" y="2"/>
                  </a:lnTo>
                  <a:lnTo>
                    <a:pt x="58" y="2"/>
                  </a:lnTo>
                  <a:lnTo>
                    <a:pt x="66" y="4"/>
                  </a:lnTo>
                  <a:lnTo>
                    <a:pt x="74" y="8"/>
                  </a:lnTo>
                  <a:lnTo>
                    <a:pt x="82" y="14"/>
                  </a:lnTo>
                  <a:lnTo>
                    <a:pt x="86" y="22"/>
                  </a:lnTo>
                  <a:lnTo>
                    <a:pt x="90" y="30"/>
                  </a:lnTo>
                  <a:lnTo>
                    <a:pt x="94" y="38"/>
                  </a:lnTo>
                  <a:lnTo>
                    <a:pt x="94" y="48"/>
                  </a:lnTo>
                  <a:lnTo>
                    <a:pt x="94" y="56"/>
                  </a:lnTo>
                  <a:lnTo>
                    <a:pt x="94" y="56"/>
                  </a:lnTo>
                  <a:lnTo>
                    <a:pt x="90" y="66"/>
                  </a:lnTo>
                  <a:lnTo>
                    <a:pt x="86" y="74"/>
                  </a:lnTo>
                  <a:lnTo>
                    <a:pt x="80" y="80"/>
                  </a:lnTo>
                  <a:lnTo>
                    <a:pt x="74" y="86"/>
                  </a:lnTo>
                  <a:lnTo>
                    <a:pt x="66" y="90"/>
                  </a:lnTo>
                  <a:lnTo>
                    <a:pt x="56" y="92"/>
                  </a:lnTo>
                  <a:lnTo>
                    <a:pt x="48" y="94"/>
                  </a:lnTo>
                  <a:lnTo>
                    <a:pt x="38" y="92"/>
                  </a:lnTo>
                  <a:lnTo>
                    <a:pt x="38" y="92"/>
                  </a:lnTo>
                  <a:lnTo>
                    <a:pt x="30" y="90"/>
                  </a:lnTo>
                  <a:lnTo>
                    <a:pt x="20" y="86"/>
                  </a:lnTo>
                  <a:lnTo>
                    <a:pt x="14" y="80"/>
                  </a:lnTo>
                  <a:lnTo>
                    <a:pt x="8" y="72"/>
                  </a:lnTo>
                  <a:lnTo>
                    <a:pt x="4" y="64"/>
                  </a:lnTo>
                  <a:lnTo>
                    <a:pt x="2" y="56"/>
                  </a:lnTo>
                  <a:lnTo>
                    <a:pt x="0" y="46"/>
                  </a:lnTo>
                  <a:lnTo>
                    <a:pt x="2" y="38"/>
                  </a:lnTo>
                  <a:lnTo>
                    <a:pt x="2"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87"/>
            <p:cNvSpPr>
              <a:spLocks/>
            </p:cNvSpPr>
            <p:nvPr/>
          </p:nvSpPr>
          <p:spPr bwMode="auto">
            <a:xfrm>
              <a:off x="21392295" y="6756400"/>
              <a:ext cx="431800" cy="314325"/>
            </a:xfrm>
            <a:custGeom>
              <a:avLst/>
              <a:gdLst>
                <a:gd name="T0" fmla="*/ 220 w 272"/>
                <a:gd name="T1" fmla="*/ 184 h 198"/>
                <a:gd name="T2" fmla="*/ 220 w 272"/>
                <a:gd name="T3" fmla="*/ 184 h 198"/>
                <a:gd name="T4" fmla="*/ 210 w 272"/>
                <a:gd name="T5" fmla="*/ 188 h 198"/>
                <a:gd name="T6" fmla="*/ 198 w 272"/>
                <a:gd name="T7" fmla="*/ 192 h 198"/>
                <a:gd name="T8" fmla="*/ 166 w 272"/>
                <a:gd name="T9" fmla="*/ 196 h 198"/>
                <a:gd name="T10" fmla="*/ 130 w 272"/>
                <a:gd name="T11" fmla="*/ 198 h 198"/>
                <a:gd name="T12" fmla="*/ 92 w 272"/>
                <a:gd name="T13" fmla="*/ 198 h 198"/>
                <a:gd name="T14" fmla="*/ 28 w 272"/>
                <a:gd name="T15" fmla="*/ 194 h 198"/>
                <a:gd name="T16" fmla="*/ 0 w 272"/>
                <a:gd name="T17" fmla="*/ 192 h 198"/>
                <a:gd name="T18" fmla="*/ 0 w 272"/>
                <a:gd name="T19" fmla="*/ 192 h 198"/>
                <a:gd name="T20" fmla="*/ 14 w 272"/>
                <a:gd name="T21" fmla="*/ 168 h 198"/>
                <a:gd name="T22" fmla="*/ 46 w 272"/>
                <a:gd name="T23" fmla="*/ 112 h 198"/>
                <a:gd name="T24" fmla="*/ 66 w 272"/>
                <a:gd name="T25" fmla="*/ 80 h 198"/>
                <a:gd name="T26" fmla="*/ 86 w 272"/>
                <a:gd name="T27" fmla="*/ 50 h 198"/>
                <a:gd name="T28" fmla="*/ 108 w 272"/>
                <a:gd name="T29" fmla="*/ 26 h 198"/>
                <a:gd name="T30" fmla="*/ 118 w 272"/>
                <a:gd name="T31" fmla="*/ 18 h 198"/>
                <a:gd name="T32" fmla="*/ 126 w 272"/>
                <a:gd name="T33" fmla="*/ 12 h 198"/>
                <a:gd name="T34" fmla="*/ 126 w 272"/>
                <a:gd name="T35" fmla="*/ 12 h 198"/>
                <a:gd name="T36" fmla="*/ 146 w 272"/>
                <a:gd name="T37" fmla="*/ 4 h 198"/>
                <a:gd name="T38" fmla="*/ 164 w 272"/>
                <a:gd name="T39" fmla="*/ 0 h 198"/>
                <a:gd name="T40" fmla="*/ 184 w 272"/>
                <a:gd name="T41" fmla="*/ 0 h 198"/>
                <a:gd name="T42" fmla="*/ 202 w 272"/>
                <a:gd name="T43" fmla="*/ 4 h 198"/>
                <a:gd name="T44" fmla="*/ 220 w 272"/>
                <a:gd name="T45" fmla="*/ 10 h 198"/>
                <a:gd name="T46" fmla="*/ 236 w 272"/>
                <a:gd name="T47" fmla="*/ 20 h 198"/>
                <a:gd name="T48" fmla="*/ 250 w 272"/>
                <a:gd name="T49" fmla="*/ 34 h 198"/>
                <a:gd name="T50" fmla="*/ 260 w 272"/>
                <a:gd name="T51" fmla="*/ 50 h 198"/>
                <a:gd name="T52" fmla="*/ 260 w 272"/>
                <a:gd name="T53" fmla="*/ 50 h 198"/>
                <a:gd name="T54" fmla="*/ 268 w 272"/>
                <a:gd name="T55" fmla="*/ 70 h 198"/>
                <a:gd name="T56" fmla="*/ 272 w 272"/>
                <a:gd name="T57" fmla="*/ 88 h 198"/>
                <a:gd name="T58" fmla="*/ 272 w 272"/>
                <a:gd name="T59" fmla="*/ 108 h 198"/>
                <a:gd name="T60" fmla="*/ 268 w 272"/>
                <a:gd name="T61" fmla="*/ 126 h 198"/>
                <a:gd name="T62" fmla="*/ 262 w 272"/>
                <a:gd name="T63" fmla="*/ 144 h 198"/>
                <a:gd name="T64" fmla="*/ 250 w 272"/>
                <a:gd name="T65" fmla="*/ 160 h 198"/>
                <a:gd name="T66" fmla="*/ 238 w 272"/>
                <a:gd name="T67" fmla="*/ 174 h 198"/>
                <a:gd name="T68" fmla="*/ 220 w 272"/>
                <a:gd name="T69" fmla="*/ 184 h 198"/>
                <a:gd name="T70" fmla="*/ 220 w 272"/>
                <a:gd name="T71" fmla="*/ 18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2" h="198">
                  <a:moveTo>
                    <a:pt x="220" y="184"/>
                  </a:moveTo>
                  <a:lnTo>
                    <a:pt x="220" y="184"/>
                  </a:lnTo>
                  <a:lnTo>
                    <a:pt x="210" y="188"/>
                  </a:lnTo>
                  <a:lnTo>
                    <a:pt x="198" y="192"/>
                  </a:lnTo>
                  <a:lnTo>
                    <a:pt x="166" y="196"/>
                  </a:lnTo>
                  <a:lnTo>
                    <a:pt x="130" y="198"/>
                  </a:lnTo>
                  <a:lnTo>
                    <a:pt x="92" y="198"/>
                  </a:lnTo>
                  <a:lnTo>
                    <a:pt x="28" y="194"/>
                  </a:lnTo>
                  <a:lnTo>
                    <a:pt x="0" y="192"/>
                  </a:lnTo>
                  <a:lnTo>
                    <a:pt x="0" y="192"/>
                  </a:lnTo>
                  <a:lnTo>
                    <a:pt x="14" y="168"/>
                  </a:lnTo>
                  <a:lnTo>
                    <a:pt x="46" y="112"/>
                  </a:lnTo>
                  <a:lnTo>
                    <a:pt x="66" y="80"/>
                  </a:lnTo>
                  <a:lnTo>
                    <a:pt x="86" y="50"/>
                  </a:lnTo>
                  <a:lnTo>
                    <a:pt x="108" y="26"/>
                  </a:lnTo>
                  <a:lnTo>
                    <a:pt x="118" y="18"/>
                  </a:lnTo>
                  <a:lnTo>
                    <a:pt x="126" y="12"/>
                  </a:lnTo>
                  <a:lnTo>
                    <a:pt x="126" y="12"/>
                  </a:lnTo>
                  <a:lnTo>
                    <a:pt x="146" y="4"/>
                  </a:lnTo>
                  <a:lnTo>
                    <a:pt x="164" y="0"/>
                  </a:lnTo>
                  <a:lnTo>
                    <a:pt x="184" y="0"/>
                  </a:lnTo>
                  <a:lnTo>
                    <a:pt x="202" y="4"/>
                  </a:lnTo>
                  <a:lnTo>
                    <a:pt x="220" y="10"/>
                  </a:lnTo>
                  <a:lnTo>
                    <a:pt x="236" y="20"/>
                  </a:lnTo>
                  <a:lnTo>
                    <a:pt x="250" y="34"/>
                  </a:lnTo>
                  <a:lnTo>
                    <a:pt x="260" y="50"/>
                  </a:lnTo>
                  <a:lnTo>
                    <a:pt x="260" y="50"/>
                  </a:lnTo>
                  <a:lnTo>
                    <a:pt x="268" y="70"/>
                  </a:lnTo>
                  <a:lnTo>
                    <a:pt x="272" y="88"/>
                  </a:lnTo>
                  <a:lnTo>
                    <a:pt x="272" y="108"/>
                  </a:lnTo>
                  <a:lnTo>
                    <a:pt x="268" y="126"/>
                  </a:lnTo>
                  <a:lnTo>
                    <a:pt x="262" y="144"/>
                  </a:lnTo>
                  <a:lnTo>
                    <a:pt x="250" y="160"/>
                  </a:lnTo>
                  <a:lnTo>
                    <a:pt x="238" y="174"/>
                  </a:lnTo>
                  <a:lnTo>
                    <a:pt x="220" y="184"/>
                  </a:lnTo>
                  <a:lnTo>
                    <a:pt x="220" y="18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88"/>
            <p:cNvSpPr>
              <a:spLocks/>
            </p:cNvSpPr>
            <p:nvPr/>
          </p:nvSpPr>
          <p:spPr bwMode="auto">
            <a:xfrm>
              <a:off x="21566920" y="6823075"/>
              <a:ext cx="187325" cy="184150"/>
            </a:xfrm>
            <a:custGeom>
              <a:avLst/>
              <a:gdLst>
                <a:gd name="T0" fmla="*/ 32 w 118"/>
                <a:gd name="T1" fmla="*/ 6 h 116"/>
                <a:gd name="T2" fmla="*/ 32 w 118"/>
                <a:gd name="T3" fmla="*/ 6 h 116"/>
                <a:gd name="T4" fmla="*/ 42 w 118"/>
                <a:gd name="T5" fmla="*/ 2 h 116"/>
                <a:gd name="T6" fmla="*/ 54 w 118"/>
                <a:gd name="T7" fmla="*/ 0 h 116"/>
                <a:gd name="T8" fmla="*/ 64 w 118"/>
                <a:gd name="T9" fmla="*/ 0 h 116"/>
                <a:gd name="T10" fmla="*/ 76 w 118"/>
                <a:gd name="T11" fmla="*/ 2 h 116"/>
                <a:gd name="T12" fmla="*/ 86 w 118"/>
                <a:gd name="T13" fmla="*/ 6 h 116"/>
                <a:gd name="T14" fmla="*/ 96 w 118"/>
                <a:gd name="T15" fmla="*/ 12 h 116"/>
                <a:gd name="T16" fmla="*/ 104 w 118"/>
                <a:gd name="T17" fmla="*/ 20 h 116"/>
                <a:gd name="T18" fmla="*/ 110 w 118"/>
                <a:gd name="T19" fmla="*/ 30 h 116"/>
                <a:gd name="T20" fmla="*/ 110 w 118"/>
                <a:gd name="T21" fmla="*/ 30 h 116"/>
                <a:gd name="T22" fmla="*/ 116 w 118"/>
                <a:gd name="T23" fmla="*/ 42 h 116"/>
                <a:gd name="T24" fmla="*/ 118 w 118"/>
                <a:gd name="T25" fmla="*/ 52 h 116"/>
                <a:gd name="T26" fmla="*/ 118 w 118"/>
                <a:gd name="T27" fmla="*/ 64 h 116"/>
                <a:gd name="T28" fmla="*/ 116 w 118"/>
                <a:gd name="T29" fmla="*/ 74 h 116"/>
                <a:gd name="T30" fmla="*/ 112 w 118"/>
                <a:gd name="T31" fmla="*/ 86 h 116"/>
                <a:gd name="T32" fmla="*/ 104 w 118"/>
                <a:gd name="T33" fmla="*/ 94 h 116"/>
                <a:gd name="T34" fmla="*/ 96 w 118"/>
                <a:gd name="T35" fmla="*/ 104 h 116"/>
                <a:gd name="T36" fmla="*/ 88 w 118"/>
                <a:gd name="T37" fmla="*/ 110 h 116"/>
                <a:gd name="T38" fmla="*/ 88 w 118"/>
                <a:gd name="T39" fmla="*/ 110 h 116"/>
                <a:gd name="T40" fmla="*/ 76 w 118"/>
                <a:gd name="T41" fmla="*/ 114 h 116"/>
                <a:gd name="T42" fmla="*/ 64 w 118"/>
                <a:gd name="T43" fmla="*/ 116 h 116"/>
                <a:gd name="T44" fmla="*/ 54 w 118"/>
                <a:gd name="T45" fmla="*/ 116 h 116"/>
                <a:gd name="T46" fmla="*/ 42 w 118"/>
                <a:gd name="T47" fmla="*/ 114 h 116"/>
                <a:gd name="T48" fmla="*/ 32 w 118"/>
                <a:gd name="T49" fmla="*/ 110 h 116"/>
                <a:gd name="T50" fmla="*/ 22 w 118"/>
                <a:gd name="T51" fmla="*/ 104 h 116"/>
                <a:gd name="T52" fmla="*/ 14 w 118"/>
                <a:gd name="T53" fmla="*/ 96 h 116"/>
                <a:gd name="T54" fmla="*/ 8 w 118"/>
                <a:gd name="T55" fmla="*/ 86 h 116"/>
                <a:gd name="T56" fmla="*/ 8 w 118"/>
                <a:gd name="T57" fmla="*/ 86 h 116"/>
                <a:gd name="T58" fmla="*/ 2 w 118"/>
                <a:gd name="T59" fmla="*/ 76 h 116"/>
                <a:gd name="T60" fmla="*/ 0 w 118"/>
                <a:gd name="T61" fmla="*/ 64 h 116"/>
                <a:gd name="T62" fmla="*/ 0 w 118"/>
                <a:gd name="T63" fmla="*/ 52 h 116"/>
                <a:gd name="T64" fmla="*/ 2 w 118"/>
                <a:gd name="T65" fmla="*/ 42 h 116"/>
                <a:gd name="T66" fmla="*/ 8 w 118"/>
                <a:gd name="T67" fmla="*/ 32 h 116"/>
                <a:gd name="T68" fmla="*/ 14 w 118"/>
                <a:gd name="T69" fmla="*/ 22 h 116"/>
                <a:gd name="T70" fmla="*/ 22 w 118"/>
                <a:gd name="T71" fmla="*/ 14 h 116"/>
                <a:gd name="T72" fmla="*/ 32 w 118"/>
                <a:gd name="T73" fmla="*/ 6 h 116"/>
                <a:gd name="T74" fmla="*/ 32 w 118"/>
                <a:gd name="T75" fmla="*/ 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16">
                  <a:moveTo>
                    <a:pt x="32" y="6"/>
                  </a:moveTo>
                  <a:lnTo>
                    <a:pt x="32" y="6"/>
                  </a:lnTo>
                  <a:lnTo>
                    <a:pt x="42" y="2"/>
                  </a:lnTo>
                  <a:lnTo>
                    <a:pt x="54" y="0"/>
                  </a:lnTo>
                  <a:lnTo>
                    <a:pt x="64" y="0"/>
                  </a:lnTo>
                  <a:lnTo>
                    <a:pt x="76" y="2"/>
                  </a:lnTo>
                  <a:lnTo>
                    <a:pt x="86" y="6"/>
                  </a:lnTo>
                  <a:lnTo>
                    <a:pt x="96" y="12"/>
                  </a:lnTo>
                  <a:lnTo>
                    <a:pt x="104" y="20"/>
                  </a:lnTo>
                  <a:lnTo>
                    <a:pt x="110" y="30"/>
                  </a:lnTo>
                  <a:lnTo>
                    <a:pt x="110" y="30"/>
                  </a:lnTo>
                  <a:lnTo>
                    <a:pt x="116" y="42"/>
                  </a:lnTo>
                  <a:lnTo>
                    <a:pt x="118" y="52"/>
                  </a:lnTo>
                  <a:lnTo>
                    <a:pt x="118" y="64"/>
                  </a:lnTo>
                  <a:lnTo>
                    <a:pt x="116" y="74"/>
                  </a:lnTo>
                  <a:lnTo>
                    <a:pt x="112" y="86"/>
                  </a:lnTo>
                  <a:lnTo>
                    <a:pt x="104" y="94"/>
                  </a:lnTo>
                  <a:lnTo>
                    <a:pt x="96" y="104"/>
                  </a:lnTo>
                  <a:lnTo>
                    <a:pt x="88" y="110"/>
                  </a:lnTo>
                  <a:lnTo>
                    <a:pt x="88" y="110"/>
                  </a:lnTo>
                  <a:lnTo>
                    <a:pt x="76" y="114"/>
                  </a:lnTo>
                  <a:lnTo>
                    <a:pt x="64" y="116"/>
                  </a:lnTo>
                  <a:lnTo>
                    <a:pt x="54" y="116"/>
                  </a:lnTo>
                  <a:lnTo>
                    <a:pt x="42" y="114"/>
                  </a:lnTo>
                  <a:lnTo>
                    <a:pt x="32" y="110"/>
                  </a:lnTo>
                  <a:lnTo>
                    <a:pt x="22" y="104"/>
                  </a:lnTo>
                  <a:lnTo>
                    <a:pt x="14" y="96"/>
                  </a:lnTo>
                  <a:lnTo>
                    <a:pt x="8" y="86"/>
                  </a:lnTo>
                  <a:lnTo>
                    <a:pt x="8" y="86"/>
                  </a:lnTo>
                  <a:lnTo>
                    <a:pt x="2" y="76"/>
                  </a:lnTo>
                  <a:lnTo>
                    <a:pt x="0" y="64"/>
                  </a:lnTo>
                  <a:lnTo>
                    <a:pt x="0" y="52"/>
                  </a:lnTo>
                  <a:lnTo>
                    <a:pt x="2" y="42"/>
                  </a:lnTo>
                  <a:lnTo>
                    <a:pt x="8" y="32"/>
                  </a:lnTo>
                  <a:lnTo>
                    <a:pt x="14" y="22"/>
                  </a:lnTo>
                  <a:lnTo>
                    <a:pt x="22" y="14"/>
                  </a:lnTo>
                  <a:lnTo>
                    <a:pt x="32" y="6"/>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89"/>
            <p:cNvSpPr>
              <a:spLocks/>
            </p:cNvSpPr>
            <p:nvPr/>
          </p:nvSpPr>
          <p:spPr bwMode="auto">
            <a:xfrm>
              <a:off x="20839845" y="8050213"/>
              <a:ext cx="1057275" cy="1057275"/>
            </a:xfrm>
            <a:custGeom>
              <a:avLst/>
              <a:gdLst>
                <a:gd name="T0" fmla="*/ 38 w 666"/>
                <a:gd name="T1" fmla="*/ 486 h 666"/>
                <a:gd name="T2" fmla="*/ 12 w 666"/>
                <a:gd name="T3" fmla="*/ 424 h 666"/>
                <a:gd name="T4" fmla="*/ 2 w 666"/>
                <a:gd name="T5" fmla="*/ 360 h 666"/>
                <a:gd name="T6" fmla="*/ 2 w 666"/>
                <a:gd name="T7" fmla="*/ 294 h 666"/>
                <a:gd name="T8" fmla="*/ 16 w 666"/>
                <a:gd name="T9" fmla="*/ 232 h 666"/>
                <a:gd name="T10" fmla="*/ 40 w 666"/>
                <a:gd name="T11" fmla="*/ 174 h 666"/>
                <a:gd name="T12" fmla="*/ 78 w 666"/>
                <a:gd name="T13" fmla="*/ 120 h 666"/>
                <a:gd name="T14" fmla="*/ 124 w 666"/>
                <a:gd name="T15" fmla="*/ 74 h 666"/>
                <a:gd name="T16" fmla="*/ 180 w 666"/>
                <a:gd name="T17" fmla="*/ 38 h 666"/>
                <a:gd name="T18" fmla="*/ 212 w 666"/>
                <a:gd name="T19" fmla="*/ 24 h 666"/>
                <a:gd name="T20" fmla="*/ 274 w 666"/>
                <a:gd name="T21" fmla="*/ 4 h 666"/>
                <a:gd name="T22" fmla="*/ 340 w 666"/>
                <a:gd name="T23" fmla="*/ 0 h 666"/>
                <a:gd name="T24" fmla="*/ 404 w 666"/>
                <a:gd name="T25" fmla="*/ 8 h 666"/>
                <a:gd name="T26" fmla="*/ 464 w 666"/>
                <a:gd name="T27" fmla="*/ 26 h 666"/>
                <a:gd name="T28" fmla="*/ 520 w 666"/>
                <a:gd name="T29" fmla="*/ 58 h 666"/>
                <a:gd name="T30" fmla="*/ 570 w 666"/>
                <a:gd name="T31" fmla="*/ 98 h 666"/>
                <a:gd name="T32" fmla="*/ 612 w 666"/>
                <a:gd name="T33" fmla="*/ 150 h 666"/>
                <a:gd name="T34" fmla="*/ 630 w 666"/>
                <a:gd name="T35" fmla="*/ 180 h 666"/>
                <a:gd name="T36" fmla="*/ 654 w 666"/>
                <a:gd name="T37" fmla="*/ 242 h 666"/>
                <a:gd name="T38" fmla="*/ 666 w 666"/>
                <a:gd name="T39" fmla="*/ 306 h 666"/>
                <a:gd name="T40" fmla="*/ 664 w 666"/>
                <a:gd name="T41" fmla="*/ 370 h 666"/>
                <a:gd name="T42" fmla="*/ 652 w 666"/>
                <a:gd name="T43" fmla="*/ 434 h 666"/>
                <a:gd name="T44" fmla="*/ 626 w 666"/>
                <a:gd name="T45" fmla="*/ 492 h 666"/>
                <a:gd name="T46" fmla="*/ 590 w 666"/>
                <a:gd name="T47" fmla="*/ 546 h 666"/>
                <a:gd name="T48" fmla="*/ 544 w 666"/>
                <a:gd name="T49" fmla="*/ 592 h 666"/>
                <a:gd name="T50" fmla="*/ 486 w 666"/>
                <a:gd name="T51" fmla="*/ 628 h 666"/>
                <a:gd name="T52" fmla="*/ 456 w 666"/>
                <a:gd name="T53" fmla="*/ 642 h 666"/>
                <a:gd name="T54" fmla="*/ 392 w 666"/>
                <a:gd name="T55" fmla="*/ 660 h 666"/>
                <a:gd name="T56" fmla="*/ 328 w 666"/>
                <a:gd name="T57" fmla="*/ 666 h 666"/>
                <a:gd name="T58" fmla="*/ 264 w 666"/>
                <a:gd name="T59" fmla="*/ 658 h 666"/>
                <a:gd name="T60" fmla="*/ 202 w 666"/>
                <a:gd name="T61" fmla="*/ 640 h 666"/>
                <a:gd name="T62" fmla="*/ 146 w 666"/>
                <a:gd name="T63" fmla="*/ 608 h 666"/>
                <a:gd name="T64" fmla="*/ 96 w 666"/>
                <a:gd name="T65" fmla="*/ 568 h 666"/>
                <a:gd name="T66" fmla="*/ 56 w 666"/>
                <a:gd name="T67" fmla="*/ 516 h 666"/>
                <a:gd name="T68" fmla="*/ 38 w 666"/>
                <a:gd name="T69" fmla="*/ 486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6" h="666">
                  <a:moveTo>
                    <a:pt x="38" y="486"/>
                  </a:moveTo>
                  <a:lnTo>
                    <a:pt x="38" y="486"/>
                  </a:lnTo>
                  <a:lnTo>
                    <a:pt x="24" y="456"/>
                  </a:lnTo>
                  <a:lnTo>
                    <a:pt x="12" y="424"/>
                  </a:lnTo>
                  <a:lnTo>
                    <a:pt x="6" y="392"/>
                  </a:lnTo>
                  <a:lnTo>
                    <a:pt x="2" y="360"/>
                  </a:lnTo>
                  <a:lnTo>
                    <a:pt x="0" y="326"/>
                  </a:lnTo>
                  <a:lnTo>
                    <a:pt x="2" y="294"/>
                  </a:lnTo>
                  <a:lnTo>
                    <a:pt x="8" y="264"/>
                  </a:lnTo>
                  <a:lnTo>
                    <a:pt x="16" y="232"/>
                  </a:lnTo>
                  <a:lnTo>
                    <a:pt x="28" y="202"/>
                  </a:lnTo>
                  <a:lnTo>
                    <a:pt x="40" y="174"/>
                  </a:lnTo>
                  <a:lnTo>
                    <a:pt x="58" y="146"/>
                  </a:lnTo>
                  <a:lnTo>
                    <a:pt x="78" y="120"/>
                  </a:lnTo>
                  <a:lnTo>
                    <a:pt x="100" y="96"/>
                  </a:lnTo>
                  <a:lnTo>
                    <a:pt x="124" y="74"/>
                  </a:lnTo>
                  <a:lnTo>
                    <a:pt x="150" y="54"/>
                  </a:lnTo>
                  <a:lnTo>
                    <a:pt x="180" y="38"/>
                  </a:lnTo>
                  <a:lnTo>
                    <a:pt x="180" y="38"/>
                  </a:lnTo>
                  <a:lnTo>
                    <a:pt x="212" y="24"/>
                  </a:lnTo>
                  <a:lnTo>
                    <a:pt x="242" y="12"/>
                  </a:lnTo>
                  <a:lnTo>
                    <a:pt x="274" y="4"/>
                  </a:lnTo>
                  <a:lnTo>
                    <a:pt x="308" y="0"/>
                  </a:lnTo>
                  <a:lnTo>
                    <a:pt x="340" y="0"/>
                  </a:lnTo>
                  <a:lnTo>
                    <a:pt x="372" y="2"/>
                  </a:lnTo>
                  <a:lnTo>
                    <a:pt x="404" y="8"/>
                  </a:lnTo>
                  <a:lnTo>
                    <a:pt x="434" y="16"/>
                  </a:lnTo>
                  <a:lnTo>
                    <a:pt x="464" y="26"/>
                  </a:lnTo>
                  <a:lnTo>
                    <a:pt x="492" y="40"/>
                  </a:lnTo>
                  <a:lnTo>
                    <a:pt x="520" y="58"/>
                  </a:lnTo>
                  <a:lnTo>
                    <a:pt x="546" y="76"/>
                  </a:lnTo>
                  <a:lnTo>
                    <a:pt x="570" y="98"/>
                  </a:lnTo>
                  <a:lnTo>
                    <a:pt x="592" y="122"/>
                  </a:lnTo>
                  <a:lnTo>
                    <a:pt x="612" y="150"/>
                  </a:lnTo>
                  <a:lnTo>
                    <a:pt x="630" y="180"/>
                  </a:lnTo>
                  <a:lnTo>
                    <a:pt x="630" y="180"/>
                  </a:lnTo>
                  <a:lnTo>
                    <a:pt x="644" y="210"/>
                  </a:lnTo>
                  <a:lnTo>
                    <a:pt x="654" y="242"/>
                  </a:lnTo>
                  <a:lnTo>
                    <a:pt x="662" y="274"/>
                  </a:lnTo>
                  <a:lnTo>
                    <a:pt x="666" y="306"/>
                  </a:lnTo>
                  <a:lnTo>
                    <a:pt x="666" y="338"/>
                  </a:lnTo>
                  <a:lnTo>
                    <a:pt x="664" y="370"/>
                  </a:lnTo>
                  <a:lnTo>
                    <a:pt x="660" y="402"/>
                  </a:lnTo>
                  <a:lnTo>
                    <a:pt x="652" y="434"/>
                  </a:lnTo>
                  <a:lnTo>
                    <a:pt x="640" y="464"/>
                  </a:lnTo>
                  <a:lnTo>
                    <a:pt x="626" y="492"/>
                  </a:lnTo>
                  <a:lnTo>
                    <a:pt x="610" y="520"/>
                  </a:lnTo>
                  <a:lnTo>
                    <a:pt x="590" y="546"/>
                  </a:lnTo>
                  <a:lnTo>
                    <a:pt x="568" y="570"/>
                  </a:lnTo>
                  <a:lnTo>
                    <a:pt x="544" y="592"/>
                  </a:lnTo>
                  <a:lnTo>
                    <a:pt x="516" y="612"/>
                  </a:lnTo>
                  <a:lnTo>
                    <a:pt x="486" y="628"/>
                  </a:lnTo>
                  <a:lnTo>
                    <a:pt x="486" y="628"/>
                  </a:lnTo>
                  <a:lnTo>
                    <a:pt x="456" y="642"/>
                  </a:lnTo>
                  <a:lnTo>
                    <a:pt x="424" y="654"/>
                  </a:lnTo>
                  <a:lnTo>
                    <a:pt x="392" y="660"/>
                  </a:lnTo>
                  <a:lnTo>
                    <a:pt x="360" y="666"/>
                  </a:lnTo>
                  <a:lnTo>
                    <a:pt x="328" y="666"/>
                  </a:lnTo>
                  <a:lnTo>
                    <a:pt x="296" y="664"/>
                  </a:lnTo>
                  <a:lnTo>
                    <a:pt x="264" y="658"/>
                  </a:lnTo>
                  <a:lnTo>
                    <a:pt x="232" y="650"/>
                  </a:lnTo>
                  <a:lnTo>
                    <a:pt x="202" y="640"/>
                  </a:lnTo>
                  <a:lnTo>
                    <a:pt x="174" y="626"/>
                  </a:lnTo>
                  <a:lnTo>
                    <a:pt x="146" y="608"/>
                  </a:lnTo>
                  <a:lnTo>
                    <a:pt x="120" y="590"/>
                  </a:lnTo>
                  <a:lnTo>
                    <a:pt x="96" y="568"/>
                  </a:lnTo>
                  <a:lnTo>
                    <a:pt x="74" y="542"/>
                  </a:lnTo>
                  <a:lnTo>
                    <a:pt x="56" y="516"/>
                  </a:lnTo>
                  <a:lnTo>
                    <a:pt x="38" y="486"/>
                  </a:lnTo>
                  <a:lnTo>
                    <a:pt x="38" y="4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90"/>
            <p:cNvSpPr>
              <a:spLocks/>
            </p:cNvSpPr>
            <p:nvPr/>
          </p:nvSpPr>
          <p:spPr bwMode="auto">
            <a:xfrm>
              <a:off x="20820795" y="8012113"/>
              <a:ext cx="1104900" cy="1101725"/>
            </a:xfrm>
            <a:custGeom>
              <a:avLst/>
              <a:gdLst>
                <a:gd name="T0" fmla="*/ 104 w 696"/>
                <a:gd name="T1" fmla="*/ 100 h 694"/>
                <a:gd name="T2" fmla="*/ 18 w 696"/>
                <a:gd name="T3" fmla="*/ 242 h 694"/>
                <a:gd name="T4" fmla="*/ 6 w 696"/>
                <a:gd name="T5" fmla="*/ 408 h 694"/>
                <a:gd name="T6" fmla="*/ 52 w 696"/>
                <a:gd name="T7" fmla="*/ 530 h 694"/>
                <a:gd name="T8" fmla="*/ 138 w 696"/>
                <a:gd name="T9" fmla="*/ 622 h 694"/>
                <a:gd name="T10" fmla="*/ 248 w 696"/>
                <a:gd name="T11" fmla="*/ 678 h 694"/>
                <a:gd name="T12" fmla="*/ 370 w 696"/>
                <a:gd name="T13" fmla="*/ 692 h 694"/>
                <a:gd name="T14" fmla="*/ 340 w 696"/>
                <a:gd name="T15" fmla="*/ 620 h 694"/>
                <a:gd name="T16" fmla="*/ 256 w 696"/>
                <a:gd name="T17" fmla="*/ 388 h 694"/>
                <a:gd name="T18" fmla="*/ 244 w 696"/>
                <a:gd name="T19" fmla="*/ 322 h 694"/>
                <a:gd name="T20" fmla="*/ 274 w 696"/>
                <a:gd name="T21" fmla="*/ 276 h 694"/>
                <a:gd name="T22" fmla="*/ 322 w 696"/>
                <a:gd name="T23" fmla="*/ 278 h 694"/>
                <a:gd name="T24" fmla="*/ 346 w 696"/>
                <a:gd name="T25" fmla="*/ 312 h 694"/>
                <a:gd name="T26" fmla="*/ 370 w 696"/>
                <a:gd name="T27" fmla="*/ 424 h 694"/>
                <a:gd name="T28" fmla="*/ 412 w 696"/>
                <a:gd name="T29" fmla="*/ 464 h 694"/>
                <a:gd name="T30" fmla="*/ 460 w 696"/>
                <a:gd name="T31" fmla="*/ 452 h 694"/>
                <a:gd name="T32" fmla="*/ 492 w 696"/>
                <a:gd name="T33" fmla="*/ 400 h 694"/>
                <a:gd name="T34" fmla="*/ 478 w 696"/>
                <a:gd name="T35" fmla="*/ 278 h 694"/>
                <a:gd name="T36" fmla="*/ 438 w 696"/>
                <a:gd name="T37" fmla="*/ 210 h 694"/>
                <a:gd name="T38" fmla="*/ 386 w 696"/>
                <a:gd name="T39" fmla="*/ 178 h 694"/>
                <a:gd name="T40" fmla="*/ 318 w 696"/>
                <a:gd name="T41" fmla="*/ 176 h 694"/>
                <a:gd name="T42" fmla="*/ 256 w 696"/>
                <a:gd name="T43" fmla="*/ 202 h 694"/>
                <a:gd name="T44" fmla="*/ 198 w 696"/>
                <a:gd name="T45" fmla="*/ 266 h 694"/>
                <a:gd name="T46" fmla="*/ 178 w 696"/>
                <a:gd name="T47" fmla="*/ 342 h 694"/>
                <a:gd name="T48" fmla="*/ 198 w 696"/>
                <a:gd name="T49" fmla="*/ 418 h 694"/>
                <a:gd name="T50" fmla="*/ 250 w 696"/>
                <a:gd name="T51" fmla="*/ 468 h 694"/>
                <a:gd name="T52" fmla="*/ 262 w 696"/>
                <a:gd name="T53" fmla="*/ 484 h 694"/>
                <a:gd name="T54" fmla="*/ 268 w 696"/>
                <a:gd name="T55" fmla="*/ 522 h 694"/>
                <a:gd name="T56" fmla="*/ 220 w 696"/>
                <a:gd name="T57" fmla="*/ 524 h 694"/>
                <a:gd name="T58" fmla="*/ 144 w 696"/>
                <a:gd name="T59" fmla="*/ 462 h 694"/>
                <a:gd name="T60" fmla="*/ 116 w 696"/>
                <a:gd name="T61" fmla="*/ 388 h 694"/>
                <a:gd name="T62" fmla="*/ 122 w 696"/>
                <a:gd name="T63" fmla="*/ 284 h 694"/>
                <a:gd name="T64" fmla="*/ 184 w 696"/>
                <a:gd name="T65" fmla="*/ 184 h 694"/>
                <a:gd name="T66" fmla="*/ 276 w 696"/>
                <a:gd name="T67" fmla="*/ 126 h 694"/>
                <a:gd name="T68" fmla="*/ 384 w 696"/>
                <a:gd name="T69" fmla="*/ 108 h 694"/>
                <a:gd name="T70" fmla="*/ 476 w 696"/>
                <a:gd name="T71" fmla="*/ 140 h 694"/>
                <a:gd name="T72" fmla="*/ 540 w 696"/>
                <a:gd name="T73" fmla="*/ 210 h 694"/>
                <a:gd name="T74" fmla="*/ 572 w 696"/>
                <a:gd name="T75" fmla="*/ 302 h 694"/>
                <a:gd name="T76" fmla="*/ 568 w 696"/>
                <a:gd name="T77" fmla="*/ 406 h 694"/>
                <a:gd name="T78" fmla="*/ 518 w 696"/>
                <a:gd name="T79" fmla="*/ 486 h 694"/>
                <a:gd name="T80" fmla="*/ 458 w 696"/>
                <a:gd name="T81" fmla="*/ 518 h 694"/>
                <a:gd name="T82" fmla="*/ 398 w 696"/>
                <a:gd name="T83" fmla="*/ 514 h 694"/>
                <a:gd name="T84" fmla="*/ 414 w 696"/>
                <a:gd name="T85" fmla="*/ 626 h 694"/>
                <a:gd name="T86" fmla="*/ 438 w 696"/>
                <a:gd name="T87" fmla="*/ 682 h 694"/>
                <a:gd name="T88" fmla="*/ 538 w 696"/>
                <a:gd name="T89" fmla="*/ 636 h 694"/>
                <a:gd name="T90" fmla="*/ 652 w 696"/>
                <a:gd name="T91" fmla="*/ 512 h 694"/>
                <a:gd name="T92" fmla="*/ 696 w 696"/>
                <a:gd name="T93" fmla="*/ 352 h 694"/>
                <a:gd name="T94" fmla="*/ 656 w 696"/>
                <a:gd name="T95" fmla="*/ 186 h 694"/>
                <a:gd name="T96" fmla="*/ 570 w 696"/>
                <a:gd name="T97" fmla="*/ 80 h 694"/>
                <a:gd name="T98" fmla="*/ 420 w 696"/>
                <a:gd name="T99" fmla="*/ 6 h 694"/>
                <a:gd name="T100" fmla="*/ 254 w 696"/>
                <a:gd name="T101" fmla="*/ 1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6" h="694">
                  <a:moveTo>
                    <a:pt x="188" y="38"/>
                  </a:moveTo>
                  <a:lnTo>
                    <a:pt x="188" y="38"/>
                  </a:lnTo>
                  <a:lnTo>
                    <a:pt x="158" y="56"/>
                  </a:lnTo>
                  <a:lnTo>
                    <a:pt x="130" y="76"/>
                  </a:lnTo>
                  <a:lnTo>
                    <a:pt x="104" y="100"/>
                  </a:lnTo>
                  <a:lnTo>
                    <a:pt x="80" y="124"/>
                  </a:lnTo>
                  <a:lnTo>
                    <a:pt x="60" y="152"/>
                  </a:lnTo>
                  <a:lnTo>
                    <a:pt x="44" y="180"/>
                  </a:lnTo>
                  <a:lnTo>
                    <a:pt x="28" y="210"/>
                  </a:lnTo>
                  <a:lnTo>
                    <a:pt x="18" y="242"/>
                  </a:lnTo>
                  <a:lnTo>
                    <a:pt x="8" y="274"/>
                  </a:lnTo>
                  <a:lnTo>
                    <a:pt x="4" y="306"/>
                  </a:lnTo>
                  <a:lnTo>
                    <a:pt x="0" y="340"/>
                  </a:lnTo>
                  <a:lnTo>
                    <a:pt x="2" y="374"/>
                  </a:lnTo>
                  <a:lnTo>
                    <a:pt x="6" y="408"/>
                  </a:lnTo>
                  <a:lnTo>
                    <a:pt x="14" y="440"/>
                  </a:lnTo>
                  <a:lnTo>
                    <a:pt x="26" y="474"/>
                  </a:lnTo>
                  <a:lnTo>
                    <a:pt x="40" y="506"/>
                  </a:lnTo>
                  <a:lnTo>
                    <a:pt x="40" y="506"/>
                  </a:lnTo>
                  <a:lnTo>
                    <a:pt x="52" y="530"/>
                  </a:lnTo>
                  <a:lnTo>
                    <a:pt x="68" y="550"/>
                  </a:lnTo>
                  <a:lnTo>
                    <a:pt x="84" y="570"/>
                  </a:lnTo>
                  <a:lnTo>
                    <a:pt x="100" y="590"/>
                  </a:lnTo>
                  <a:lnTo>
                    <a:pt x="118" y="608"/>
                  </a:lnTo>
                  <a:lnTo>
                    <a:pt x="138" y="622"/>
                  </a:lnTo>
                  <a:lnTo>
                    <a:pt x="158" y="638"/>
                  </a:lnTo>
                  <a:lnTo>
                    <a:pt x="180" y="650"/>
                  </a:lnTo>
                  <a:lnTo>
                    <a:pt x="202" y="662"/>
                  </a:lnTo>
                  <a:lnTo>
                    <a:pt x="224" y="670"/>
                  </a:lnTo>
                  <a:lnTo>
                    <a:pt x="248" y="678"/>
                  </a:lnTo>
                  <a:lnTo>
                    <a:pt x="272" y="684"/>
                  </a:lnTo>
                  <a:lnTo>
                    <a:pt x="296" y="690"/>
                  </a:lnTo>
                  <a:lnTo>
                    <a:pt x="320" y="692"/>
                  </a:lnTo>
                  <a:lnTo>
                    <a:pt x="346" y="694"/>
                  </a:lnTo>
                  <a:lnTo>
                    <a:pt x="370" y="692"/>
                  </a:lnTo>
                  <a:lnTo>
                    <a:pt x="370" y="692"/>
                  </a:lnTo>
                  <a:lnTo>
                    <a:pt x="354" y="658"/>
                  </a:lnTo>
                  <a:lnTo>
                    <a:pt x="346" y="638"/>
                  </a:lnTo>
                  <a:lnTo>
                    <a:pt x="340" y="620"/>
                  </a:lnTo>
                  <a:lnTo>
                    <a:pt x="340" y="620"/>
                  </a:lnTo>
                  <a:lnTo>
                    <a:pt x="292" y="430"/>
                  </a:lnTo>
                  <a:lnTo>
                    <a:pt x="292" y="430"/>
                  </a:lnTo>
                  <a:lnTo>
                    <a:pt x="280" y="420"/>
                  </a:lnTo>
                  <a:lnTo>
                    <a:pt x="268" y="406"/>
                  </a:lnTo>
                  <a:lnTo>
                    <a:pt x="256" y="388"/>
                  </a:lnTo>
                  <a:lnTo>
                    <a:pt x="256" y="388"/>
                  </a:lnTo>
                  <a:lnTo>
                    <a:pt x="250" y="370"/>
                  </a:lnTo>
                  <a:lnTo>
                    <a:pt x="246" y="352"/>
                  </a:lnTo>
                  <a:lnTo>
                    <a:pt x="244" y="336"/>
                  </a:lnTo>
                  <a:lnTo>
                    <a:pt x="244" y="322"/>
                  </a:lnTo>
                  <a:lnTo>
                    <a:pt x="248" y="306"/>
                  </a:lnTo>
                  <a:lnTo>
                    <a:pt x="254" y="294"/>
                  </a:lnTo>
                  <a:lnTo>
                    <a:pt x="264" y="284"/>
                  </a:lnTo>
                  <a:lnTo>
                    <a:pt x="274" y="276"/>
                  </a:lnTo>
                  <a:lnTo>
                    <a:pt x="274" y="276"/>
                  </a:lnTo>
                  <a:lnTo>
                    <a:pt x="286" y="272"/>
                  </a:lnTo>
                  <a:lnTo>
                    <a:pt x="296" y="270"/>
                  </a:lnTo>
                  <a:lnTo>
                    <a:pt x="304" y="272"/>
                  </a:lnTo>
                  <a:lnTo>
                    <a:pt x="314" y="274"/>
                  </a:lnTo>
                  <a:lnTo>
                    <a:pt x="322" y="278"/>
                  </a:lnTo>
                  <a:lnTo>
                    <a:pt x="328" y="284"/>
                  </a:lnTo>
                  <a:lnTo>
                    <a:pt x="334" y="292"/>
                  </a:lnTo>
                  <a:lnTo>
                    <a:pt x="340" y="302"/>
                  </a:lnTo>
                  <a:lnTo>
                    <a:pt x="340" y="302"/>
                  </a:lnTo>
                  <a:lnTo>
                    <a:pt x="346" y="312"/>
                  </a:lnTo>
                  <a:lnTo>
                    <a:pt x="350" y="326"/>
                  </a:lnTo>
                  <a:lnTo>
                    <a:pt x="356" y="356"/>
                  </a:lnTo>
                  <a:lnTo>
                    <a:pt x="362" y="390"/>
                  </a:lnTo>
                  <a:lnTo>
                    <a:pt x="370" y="424"/>
                  </a:lnTo>
                  <a:lnTo>
                    <a:pt x="370" y="424"/>
                  </a:lnTo>
                  <a:lnTo>
                    <a:pt x="374" y="438"/>
                  </a:lnTo>
                  <a:lnTo>
                    <a:pt x="382" y="448"/>
                  </a:lnTo>
                  <a:lnTo>
                    <a:pt x="390" y="456"/>
                  </a:lnTo>
                  <a:lnTo>
                    <a:pt x="402" y="462"/>
                  </a:lnTo>
                  <a:lnTo>
                    <a:pt x="412" y="464"/>
                  </a:lnTo>
                  <a:lnTo>
                    <a:pt x="424" y="466"/>
                  </a:lnTo>
                  <a:lnTo>
                    <a:pt x="438" y="464"/>
                  </a:lnTo>
                  <a:lnTo>
                    <a:pt x="450" y="458"/>
                  </a:lnTo>
                  <a:lnTo>
                    <a:pt x="450" y="458"/>
                  </a:lnTo>
                  <a:lnTo>
                    <a:pt x="460" y="452"/>
                  </a:lnTo>
                  <a:lnTo>
                    <a:pt x="468" y="444"/>
                  </a:lnTo>
                  <a:lnTo>
                    <a:pt x="476" y="436"/>
                  </a:lnTo>
                  <a:lnTo>
                    <a:pt x="482" y="424"/>
                  </a:lnTo>
                  <a:lnTo>
                    <a:pt x="488" y="414"/>
                  </a:lnTo>
                  <a:lnTo>
                    <a:pt x="492" y="400"/>
                  </a:lnTo>
                  <a:lnTo>
                    <a:pt x="494" y="388"/>
                  </a:lnTo>
                  <a:lnTo>
                    <a:pt x="494" y="374"/>
                  </a:lnTo>
                  <a:lnTo>
                    <a:pt x="494" y="344"/>
                  </a:lnTo>
                  <a:lnTo>
                    <a:pt x="488" y="310"/>
                  </a:lnTo>
                  <a:lnTo>
                    <a:pt x="478" y="278"/>
                  </a:lnTo>
                  <a:lnTo>
                    <a:pt x="462" y="244"/>
                  </a:lnTo>
                  <a:lnTo>
                    <a:pt x="462" y="244"/>
                  </a:lnTo>
                  <a:lnTo>
                    <a:pt x="456" y="232"/>
                  </a:lnTo>
                  <a:lnTo>
                    <a:pt x="448" y="220"/>
                  </a:lnTo>
                  <a:lnTo>
                    <a:pt x="438" y="210"/>
                  </a:lnTo>
                  <a:lnTo>
                    <a:pt x="430" y="202"/>
                  </a:lnTo>
                  <a:lnTo>
                    <a:pt x="420" y="194"/>
                  </a:lnTo>
                  <a:lnTo>
                    <a:pt x="408" y="186"/>
                  </a:lnTo>
                  <a:lnTo>
                    <a:pt x="398" y="182"/>
                  </a:lnTo>
                  <a:lnTo>
                    <a:pt x="386" y="178"/>
                  </a:lnTo>
                  <a:lnTo>
                    <a:pt x="372" y="174"/>
                  </a:lnTo>
                  <a:lnTo>
                    <a:pt x="360" y="172"/>
                  </a:lnTo>
                  <a:lnTo>
                    <a:pt x="346" y="172"/>
                  </a:lnTo>
                  <a:lnTo>
                    <a:pt x="332" y="174"/>
                  </a:lnTo>
                  <a:lnTo>
                    <a:pt x="318" y="176"/>
                  </a:lnTo>
                  <a:lnTo>
                    <a:pt x="304" y="180"/>
                  </a:lnTo>
                  <a:lnTo>
                    <a:pt x="288" y="186"/>
                  </a:lnTo>
                  <a:lnTo>
                    <a:pt x="272" y="192"/>
                  </a:lnTo>
                  <a:lnTo>
                    <a:pt x="272" y="192"/>
                  </a:lnTo>
                  <a:lnTo>
                    <a:pt x="256" y="202"/>
                  </a:lnTo>
                  <a:lnTo>
                    <a:pt x="240" y="214"/>
                  </a:lnTo>
                  <a:lnTo>
                    <a:pt x="228" y="224"/>
                  </a:lnTo>
                  <a:lnTo>
                    <a:pt x="216" y="238"/>
                  </a:lnTo>
                  <a:lnTo>
                    <a:pt x="206" y="250"/>
                  </a:lnTo>
                  <a:lnTo>
                    <a:pt x="198" y="266"/>
                  </a:lnTo>
                  <a:lnTo>
                    <a:pt x="190" y="280"/>
                  </a:lnTo>
                  <a:lnTo>
                    <a:pt x="184" y="294"/>
                  </a:lnTo>
                  <a:lnTo>
                    <a:pt x="182" y="310"/>
                  </a:lnTo>
                  <a:lnTo>
                    <a:pt x="178" y="326"/>
                  </a:lnTo>
                  <a:lnTo>
                    <a:pt x="178" y="342"/>
                  </a:lnTo>
                  <a:lnTo>
                    <a:pt x="180" y="358"/>
                  </a:lnTo>
                  <a:lnTo>
                    <a:pt x="182" y="374"/>
                  </a:lnTo>
                  <a:lnTo>
                    <a:pt x="186" y="388"/>
                  </a:lnTo>
                  <a:lnTo>
                    <a:pt x="190" y="404"/>
                  </a:lnTo>
                  <a:lnTo>
                    <a:pt x="198" y="418"/>
                  </a:lnTo>
                  <a:lnTo>
                    <a:pt x="198" y="418"/>
                  </a:lnTo>
                  <a:lnTo>
                    <a:pt x="208" y="436"/>
                  </a:lnTo>
                  <a:lnTo>
                    <a:pt x="222" y="450"/>
                  </a:lnTo>
                  <a:lnTo>
                    <a:pt x="234" y="462"/>
                  </a:lnTo>
                  <a:lnTo>
                    <a:pt x="250" y="468"/>
                  </a:lnTo>
                  <a:lnTo>
                    <a:pt x="250" y="468"/>
                  </a:lnTo>
                  <a:lnTo>
                    <a:pt x="254" y="472"/>
                  </a:lnTo>
                  <a:lnTo>
                    <a:pt x="258" y="474"/>
                  </a:lnTo>
                  <a:lnTo>
                    <a:pt x="260" y="478"/>
                  </a:lnTo>
                  <a:lnTo>
                    <a:pt x="262" y="484"/>
                  </a:lnTo>
                  <a:lnTo>
                    <a:pt x="262" y="484"/>
                  </a:lnTo>
                  <a:lnTo>
                    <a:pt x="270" y="512"/>
                  </a:lnTo>
                  <a:lnTo>
                    <a:pt x="270" y="512"/>
                  </a:lnTo>
                  <a:lnTo>
                    <a:pt x="270" y="518"/>
                  </a:lnTo>
                  <a:lnTo>
                    <a:pt x="268" y="522"/>
                  </a:lnTo>
                  <a:lnTo>
                    <a:pt x="264" y="526"/>
                  </a:lnTo>
                  <a:lnTo>
                    <a:pt x="258" y="528"/>
                  </a:lnTo>
                  <a:lnTo>
                    <a:pt x="258" y="528"/>
                  </a:lnTo>
                  <a:lnTo>
                    <a:pt x="238" y="528"/>
                  </a:lnTo>
                  <a:lnTo>
                    <a:pt x="220" y="524"/>
                  </a:lnTo>
                  <a:lnTo>
                    <a:pt x="202" y="516"/>
                  </a:lnTo>
                  <a:lnTo>
                    <a:pt x="186" y="506"/>
                  </a:lnTo>
                  <a:lnTo>
                    <a:pt x="172" y="494"/>
                  </a:lnTo>
                  <a:lnTo>
                    <a:pt x="158" y="478"/>
                  </a:lnTo>
                  <a:lnTo>
                    <a:pt x="144" y="462"/>
                  </a:lnTo>
                  <a:lnTo>
                    <a:pt x="134" y="442"/>
                  </a:lnTo>
                  <a:lnTo>
                    <a:pt x="134" y="442"/>
                  </a:lnTo>
                  <a:lnTo>
                    <a:pt x="126" y="426"/>
                  </a:lnTo>
                  <a:lnTo>
                    <a:pt x="120" y="408"/>
                  </a:lnTo>
                  <a:lnTo>
                    <a:pt x="116" y="388"/>
                  </a:lnTo>
                  <a:lnTo>
                    <a:pt x="112" y="368"/>
                  </a:lnTo>
                  <a:lnTo>
                    <a:pt x="112" y="348"/>
                  </a:lnTo>
                  <a:lnTo>
                    <a:pt x="112" y="326"/>
                  </a:lnTo>
                  <a:lnTo>
                    <a:pt x="116" y="306"/>
                  </a:lnTo>
                  <a:lnTo>
                    <a:pt x="122" y="284"/>
                  </a:lnTo>
                  <a:lnTo>
                    <a:pt x="130" y="264"/>
                  </a:lnTo>
                  <a:lnTo>
                    <a:pt x="140" y="244"/>
                  </a:lnTo>
                  <a:lnTo>
                    <a:pt x="152" y="222"/>
                  </a:lnTo>
                  <a:lnTo>
                    <a:pt x="166" y="204"/>
                  </a:lnTo>
                  <a:lnTo>
                    <a:pt x="184" y="184"/>
                  </a:lnTo>
                  <a:lnTo>
                    <a:pt x="204" y="168"/>
                  </a:lnTo>
                  <a:lnTo>
                    <a:pt x="228" y="150"/>
                  </a:lnTo>
                  <a:lnTo>
                    <a:pt x="254" y="136"/>
                  </a:lnTo>
                  <a:lnTo>
                    <a:pt x="254" y="136"/>
                  </a:lnTo>
                  <a:lnTo>
                    <a:pt x="276" y="126"/>
                  </a:lnTo>
                  <a:lnTo>
                    <a:pt x="298" y="118"/>
                  </a:lnTo>
                  <a:lnTo>
                    <a:pt x="320" y="112"/>
                  </a:lnTo>
                  <a:lnTo>
                    <a:pt x="342" y="108"/>
                  </a:lnTo>
                  <a:lnTo>
                    <a:pt x="362" y="108"/>
                  </a:lnTo>
                  <a:lnTo>
                    <a:pt x="384" y="108"/>
                  </a:lnTo>
                  <a:lnTo>
                    <a:pt x="404" y="112"/>
                  </a:lnTo>
                  <a:lnTo>
                    <a:pt x="424" y="116"/>
                  </a:lnTo>
                  <a:lnTo>
                    <a:pt x="442" y="122"/>
                  </a:lnTo>
                  <a:lnTo>
                    <a:pt x="460" y="130"/>
                  </a:lnTo>
                  <a:lnTo>
                    <a:pt x="476" y="140"/>
                  </a:lnTo>
                  <a:lnTo>
                    <a:pt x="492" y="152"/>
                  </a:lnTo>
                  <a:lnTo>
                    <a:pt x="506" y="164"/>
                  </a:lnTo>
                  <a:lnTo>
                    <a:pt x="520" y="178"/>
                  </a:lnTo>
                  <a:lnTo>
                    <a:pt x="530" y="194"/>
                  </a:lnTo>
                  <a:lnTo>
                    <a:pt x="540" y="210"/>
                  </a:lnTo>
                  <a:lnTo>
                    <a:pt x="540" y="210"/>
                  </a:lnTo>
                  <a:lnTo>
                    <a:pt x="552" y="234"/>
                  </a:lnTo>
                  <a:lnTo>
                    <a:pt x="560" y="256"/>
                  </a:lnTo>
                  <a:lnTo>
                    <a:pt x="566" y="278"/>
                  </a:lnTo>
                  <a:lnTo>
                    <a:pt x="572" y="302"/>
                  </a:lnTo>
                  <a:lnTo>
                    <a:pt x="574" y="324"/>
                  </a:lnTo>
                  <a:lnTo>
                    <a:pt x="576" y="344"/>
                  </a:lnTo>
                  <a:lnTo>
                    <a:pt x="576" y="366"/>
                  </a:lnTo>
                  <a:lnTo>
                    <a:pt x="572" y="386"/>
                  </a:lnTo>
                  <a:lnTo>
                    <a:pt x="568" y="406"/>
                  </a:lnTo>
                  <a:lnTo>
                    <a:pt x="562" y="424"/>
                  </a:lnTo>
                  <a:lnTo>
                    <a:pt x="554" y="440"/>
                  </a:lnTo>
                  <a:lnTo>
                    <a:pt x="544" y="458"/>
                  </a:lnTo>
                  <a:lnTo>
                    <a:pt x="532" y="472"/>
                  </a:lnTo>
                  <a:lnTo>
                    <a:pt x="518" y="486"/>
                  </a:lnTo>
                  <a:lnTo>
                    <a:pt x="502" y="498"/>
                  </a:lnTo>
                  <a:lnTo>
                    <a:pt x="484" y="508"/>
                  </a:lnTo>
                  <a:lnTo>
                    <a:pt x="484" y="508"/>
                  </a:lnTo>
                  <a:lnTo>
                    <a:pt x="470" y="514"/>
                  </a:lnTo>
                  <a:lnTo>
                    <a:pt x="458" y="518"/>
                  </a:lnTo>
                  <a:lnTo>
                    <a:pt x="444" y="520"/>
                  </a:lnTo>
                  <a:lnTo>
                    <a:pt x="432" y="520"/>
                  </a:lnTo>
                  <a:lnTo>
                    <a:pt x="420" y="520"/>
                  </a:lnTo>
                  <a:lnTo>
                    <a:pt x="408" y="518"/>
                  </a:lnTo>
                  <a:lnTo>
                    <a:pt x="398" y="514"/>
                  </a:lnTo>
                  <a:lnTo>
                    <a:pt x="388" y="510"/>
                  </a:lnTo>
                  <a:lnTo>
                    <a:pt x="388" y="510"/>
                  </a:lnTo>
                  <a:lnTo>
                    <a:pt x="410" y="604"/>
                  </a:lnTo>
                  <a:lnTo>
                    <a:pt x="410" y="604"/>
                  </a:lnTo>
                  <a:lnTo>
                    <a:pt x="414" y="626"/>
                  </a:lnTo>
                  <a:lnTo>
                    <a:pt x="416" y="646"/>
                  </a:lnTo>
                  <a:lnTo>
                    <a:pt x="416" y="668"/>
                  </a:lnTo>
                  <a:lnTo>
                    <a:pt x="414" y="688"/>
                  </a:lnTo>
                  <a:lnTo>
                    <a:pt x="414" y="688"/>
                  </a:lnTo>
                  <a:lnTo>
                    <a:pt x="438" y="682"/>
                  </a:lnTo>
                  <a:lnTo>
                    <a:pt x="462" y="674"/>
                  </a:lnTo>
                  <a:lnTo>
                    <a:pt x="484" y="666"/>
                  </a:lnTo>
                  <a:lnTo>
                    <a:pt x="508" y="654"/>
                  </a:lnTo>
                  <a:lnTo>
                    <a:pt x="508" y="654"/>
                  </a:lnTo>
                  <a:lnTo>
                    <a:pt x="538" y="636"/>
                  </a:lnTo>
                  <a:lnTo>
                    <a:pt x="566" y="616"/>
                  </a:lnTo>
                  <a:lnTo>
                    <a:pt x="592" y="592"/>
                  </a:lnTo>
                  <a:lnTo>
                    <a:pt x="616" y="568"/>
                  </a:lnTo>
                  <a:lnTo>
                    <a:pt x="636" y="540"/>
                  </a:lnTo>
                  <a:lnTo>
                    <a:pt x="652" y="512"/>
                  </a:lnTo>
                  <a:lnTo>
                    <a:pt x="668" y="482"/>
                  </a:lnTo>
                  <a:lnTo>
                    <a:pt x="678" y="452"/>
                  </a:lnTo>
                  <a:lnTo>
                    <a:pt x="688" y="418"/>
                  </a:lnTo>
                  <a:lnTo>
                    <a:pt x="692" y="386"/>
                  </a:lnTo>
                  <a:lnTo>
                    <a:pt x="696" y="352"/>
                  </a:lnTo>
                  <a:lnTo>
                    <a:pt x="694" y="318"/>
                  </a:lnTo>
                  <a:lnTo>
                    <a:pt x="690" y="286"/>
                  </a:lnTo>
                  <a:lnTo>
                    <a:pt x="682" y="252"/>
                  </a:lnTo>
                  <a:lnTo>
                    <a:pt x="670" y="218"/>
                  </a:lnTo>
                  <a:lnTo>
                    <a:pt x="656" y="186"/>
                  </a:lnTo>
                  <a:lnTo>
                    <a:pt x="656" y="186"/>
                  </a:lnTo>
                  <a:lnTo>
                    <a:pt x="638" y="156"/>
                  </a:lnTo>
                  <a:lnTo>
                    <a:pt x="618" y="128"/>
                  </a:lnTo>
                  <a:lnTo>
                    <a:pt x="594" y="102"/>
                  </a:lnTo>
                  <a:lnTo>
                    <a:pt x="570" y="80"/>
                  </a:lnTo>
                  <a:lnTo>
                    <a:pt x="542" y="58"/>
                  </a:lnTo>
                  <a:lnTo>
                    <a:pt x="514" y="42"/>
                  </a:lnTo>
                  <a:lnTo>
                    <a:pt x="484" y="26"/>
                  </a:lnTo>
                  <a:lnTo>
                    <a:pt x="452" y="16"/>
                  </a:lnTo>
                  <a:lnTo>
                    <a:pt x="420" y="6"/>
                  </a:lnTo>
                  <a:lnTo>
                    <a:pt x="388" y="2"/>
                  </a:lnTo>
                  <a:lnTo>
                    <a:pt x="354" y="0"/>
                  </a:lnTo>
                  <a:lnTo>
                    <a:pt x="320" y="0"/>
                  </a:lnTo>
                  <a:lnTo>
                    <a:pt x="286" y="4"/>
                  </a:lnTo>
                  <a:lnTo>
                    <a:pt x="254" y="12"/>
                  </a:lnTo>
                  <a:lnTo>
                    <a:pt x="220" y="24"/>
                  </a:lnTo>
                  <a:lnTo>
                    <a:pt x="188" y="38"/>
                  </a:lnTo>
                  <a:lnTo>
                    <a:pt x="188" y="38"/>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91"/>
            <p:cNvSpPr>
              <a:spLocks/>
            </p:cNvSpPr>
            <p:nvPr/>
          </p:nvSpPr>
          <p:spPr bwMode="auto">
            <a:xfrm>
              <a:off x="20077845" y="10377488"/>
              <a:ext cx="755650" cy="755650"/>
            </a:xfrm>
            <a:custGeom>
              <a:avLst/>
              <a:gdLst>
                <a:gd name="T0" fmla="*/ 238 w 476"/>
                <a:gd name="T1" fmla="*/ 0 h 476"/>
                <a:gd name="T2" fmla="*/ 188 w 476"/>
                <a:gd name="T3" fmla="*/ 6 h 476"/>
                <a:gd name="T4" fmla="*/ 172 w 476"/>
                <a:gd name="T5" fmla="*/ 10 h 476"/>
                <a:gd name="T6" fmla="*/ 122 w 476"/>
                <a:gd name="T7" fmla="*/ 30 h 476"/>
                <a:gd name="T8" fmla="*/ 82 w 476"/>
                <a:gd name="T9" fmla="*/ 60 h 476"/>
                <a:gd name="T10" fmla="*/ 48 w 476"/>
                <a:gd name="T11" fmla="*/ 96 h 476"/>
                <a:gd name="T12" fmla="*/ 22 w 476"/>
                <a:gd name="T13" fmla="*/ 138 h 476"/>
                <a:gd name="T14" fmla="*/ 30 w 476"/>
                <a:gd name="T15" fmla="*/ 142 h 476"/>
                <a:gd name="T16" fmla="*/ 36 w 476"/>
                <a:gd name="T17" fmla="*/ 148 h 476"/>
                <a:gd name="T18" fmla="*/ 44 w 476"/>
                <a:gd name="T19" fmla="*/ 160 h 476"/>
                <a:gd name="T20" fmla="*/ 48 w 476"/>
                <a:gd name="T21" fmla="*/ 172 h 476"/>
                <a:gd name="T22" fmla="*/ 46 w 476"/>
                <a:gd name="T23" fmla="*/ 180 h 476"/>
                <a:gd name="T24" fmla="*/ 42 w 476"/>
                <a:gd name="T25" fmla="*/ 192 h 476"/>
                <a:gd name="T26" fmla="*/ 36 w 476"/>
                <a:gd name="T27" fmla="*/ 198 h 476"/>
                <a:gd name="T28" fmla="*/ 24 w 476"/>
                <a:gd name="T29" fmla="*/ 206 h 476"/>
                <a:gd name="T30" fmla="*/ 10 w 476"/>
                <a:gd name="T31" fmla="*/ 210 h 476"/>
                <a:gd name="T32" fmla="*/ 2 w 476"/>
                <a:gd name="T33" fmla="*/ 208 h 476"/>
                <a:gd name="T34" fmla="*/ 0 w 476"/>
                <a:gd name="T35" fmla="*/ 228 h 476"/>
                <a:gd name="T36" fmla="*/ 2 w 476"/>
                <a:gd name="T37" fmla="*/ 272 h 476"/>
                <a:gd name="T38" fmla="*/ 6 w 476"/>
                <a:gd name="T39" fmla="*/ 292 h 476"/>
                <a:gd name="T40" fmla="*/ 14 w 476"/>
                <a:gd name="T41" fmla="*/ 292 h 476"/>
                <a:gd name="T42" fmla="*/ 28 w 476"/>
                <a:gd name="T43" fmla="*/ 294 h 476"/>
                <a:gd name="T44" fmla="*/ 40 w 476"/>
                <a:gd name="T45" fmla="*/ 302 h 476"/>
                <a:gd name="T46" fmla="*/ 44 w 476"/>
                <a:gd name="T47" fmla="*/ 308 h 476"/>
                <a:gd name="T48" fmla="*/ 50 w 476"/>
                <a:gd name="T49" fmla="*/ 320 h 476"/>
                <a:gd name="T50" fmla="*/ 50 w 476"/>
                <a:gd name="T51" fmla="*/ 328 h 476"/>
                <a:gd name="T52" fmla="*/ 48 w 476"/>
                <a:gd name="T53" fmla="*/ 342 h 476"/>
                <a:gd name="T54" fmla="*/ 40 w 476"/>
                <a:gd name="T55" fmla="*/ 354 h 476"/>
                <a:gd name="T56" fmla="*/ 32 w 476"/>
                <a:gd name="T57" fmla="*/ 358 h 476"/>
                <a:gd name="T58" fmla="*/ 50 w 476"/>
                <a:gd name="T59" fmla="*/ 384 h 476"/>
                <a:gd name="T60" fmla="*/ 94 w 476"/>
                <a:gd name="T61" fmla="*/ 428 h 476"/>
                <a:gd name="T62" fmla="*/ 148 w 476"/>
                <a:gd name="T63" fmla="*/ 458 h 476"/>
                <a:gd name="T64" fmla="*/ 206 w 476"/>
                <a:gd name="T65" fmla="*/ 474 h 476"/>
                <a:gd name="T66" fmla="*/ 238 w 476"/>
                <a:gd name="T67" fmla="*/ 476 h 476"/>
                <a:gd name="T68" fmla="*/ 288 w 476"/>
                <a:gd name="T69" fmla="*/ 472 h 476"/>
                <a:gd name="T70" fmla="*/ 304 w 476"/>
                <a:gd name="T71" fmla="*/ 466 h 476"/>
                <a:gd name="T72" fmla="*/ 350 w 476"/>
                <a:gd name="T73" fmla="*/ 448 h 476"/>
                <a:gd name="T74" fmla="*/ 388 w 476"/>
                <a:gd name="T75" fmla="*/ 424 h 476"/>
                <a:gd name="T76" fmla="*/ 420 w 476"/>
                <a:gd name="T77" fmla="*/ 390 h 476"/>
                <a:gd name="T78" fmla="*/ 446 w 476"/>
                <a:gd name="T79" fmla="*/ 352 h 476"/>
                <a:gd name="T80" fmla="*/ 464 w 476"/>
                <a:gd name="T81" fmla="*/ 312 h 476"/>
                <a:gd name="T82" fmla="*/ 474 w 476"/>
                <a:gd name="T83" fmla="*/ 266 h 476"/>
                <a:gd name="T84" fmla="*/ 474 w 476"/>
                <a:gd name="T85" fmla="*/ 220 h 476"/>
                <a:gd name="T86" fmla="*/ 466 w 476"/>
                <a:gd name="T87" fmla="*/ 172 h 476"/>
                <a:gd name="T88" fmla="*/ 460 w 476"/>
                <a:gd name="T89" fmla="*/ 152 h 476"/>
                <a:gd name="T90" fmla="*/ 442 w 476"/>
                <a:gd name="T91" fmla="*/ 118 h 476"/>
                <a:gd name="T92" fmla="*/ 420 w 476"/>
                <a:gd name="T93" fmla="*/ 86 h 476"/>
                <a:gd name="T94" fmla="*/ 394 w 476"/>
                <a:gd name="T95" fmla="*/ 60 h 476"/>
                <a:gd name="T96" fmla="*/ 364 w 476"/>
                <a:gd name="T97" fmla="*/ 36 h 476"/>
                <a:gd name="T98" fmla="*/ 330 w 476"/>
                <a:gd name="T99" fmla="*/ 20 h 476"/>
                <a:gd name="T100" fmla="*/ 294 w 476"/>
                <a:gd name="T101" fmla="*/ 8 h 476"/>
                <a:gd name="T102" fmla="*/ 258 w 476"/>
                <a:gd name="T103" fmla="*/ 2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6" h="476">
                  <a:moveTo>
                    <a:pt x="238" y="0"/>
                  </a:moveTo>
                  <a:lnTo>
                    <a:pt x="238" y="0"/>
                  </a:lnTo>
                  <a:lnTo>
                    <a:pt x="204" y="2"/>
                  </a:lnTo>
                  <a:lnTo>
                    <a:pt x="188" y="6"/>
                  </a:lnTo>
                  <a:lnTo>
                    <a:pt x="172" y="10"/>
                  </a:lnTo>
                  <a:lnTo>
                    <a:pt x="172" y="10"/>
                  </a:lnTo>
                  <a:lnTo>
                    <a:pt x="146" y="18"/>
                  </a:lnTo>
                  <a:lnTo>
                    <a:pt x="122" y="30"/>
                  </a:lnTo>
                  <a:lnTo>
                    <a:pt x="102" y="44"/>
                  </a:lnTo>
                  <a:lnTo>
                    <a:pt x="82" y="60"/>
                  </a:lnTo>
                  <a:lnTo>
                    <a:pt x="64" y="76"/>
                  </a:lnTo>
                  <a:lnTo>
                    <a:pt x="48" y="96"/>
                  </a:lnTo>
                  <a:lnTo>
                    <a:pt x="34" y="116"/>
                  </a:lnTo>
                  <a:lnTo>
                    <a:pt x="22" y="138"/>
                  </a:lnTo>
                  <a:lnTo>
                    <a:pt x="22" y="138"/>
                  </a:lnTo>
                  <a:lnTo>
                    <a:pt x="30" y="142"/>
                  </a:lnTo>
                  <a:lnTo>
                    <a:pt x="36" y="148"/>
                  </a:lnTo>
                  <a:lnTo>
                    <a:pt x="36" y="148"/>
                  </a:lnTo>
                  <a:lnTo>
                    <a:pt x="42" y="154"/>
                  </a:lnTo>
                  <a:lnTo>
                    <a:pt x="44" y="160"/>
                  </a:lnTo>
                  <a:lnTo>
                    <a:pt x="46" y="166"/>
                  </a:lnTo>
                  <a:lnTo>
                    <a:pt x="48" y="172"/>
                  </a:lnTo>
                  <a:lnTo>
                    <a:pt x="48" y="172"/>
                  </a:lnTo>
                  <a:lnTo>
                    <a:pt x="46" y="180"/>
                  </a:lnTo>
                  <a:lnTo>
                    <a:pt x="44" y="186"/>
                  </a:lnTo>
                  <a:lnTo>
                    <a:pt x="42" y="192"/>
                  </a:lnTo>
                  <a:lnTo>
                    <a:pt x="36" y="198"/>
                  </a:lnTo>
                  <a:lnTo>
                    <a:pt x="36" y="198"/>
                  </a:lnTo>
                  <a:lnTo>
                    <a:pt x="30" y="204"/>
                  </a:lnTo>
                  <a:lnTo>
                    <a:pt x="24" y="206"/>
                  </a:lnTo>
                  <a:lnTo>
                    <a:pt x="18" y="208"/>
                  </a:lnTo>
                  <a:lnTo>
                    <a:pt x="10" y="210"/>
                  </a:lnTo>
                  <a:lnTo>
                    <a:pt x="10" y="210"/>
                  </a:lnTo>
                  <a:lnTo>
                    <a:pt x="2" y="208"/>
                  </a:lnTo>
                  <a:lnTo>
                    <a:pt x="2" y="208"/>
                  </a:lnTo>
                  <a:lnTo>
                    <a:pt x="0" y="228"/>
                  </a:lnTo>
                  <a:lnTo>
                    <a:pt x="0" y="250"/>
                  </a:lnTo>
                  <a:lnTo>
                    <a:pt x="2" y="272"/>
                  </a:lnTo>
                  <a:lnTo>
                    <a:pt x="6" y="292"/>
                  </a:lnTo>
                  <a:lnTo>
                    <a:pt x="6" y="292"/>
                  </a:lnTo>
                  <a:lnTo>
                    <a:pt x="14" y="292"/>
                  </a:lnTo>
                  <a:lnTo>
                    <a:pt x="14" y="292"/>
                  </a:lnTo>
                  <a:lnTo>
                    <a:pt x="22" y="292"/>
                  </a:lnTo>
                  <a:lnTo>
                    <a:pt x="28" y="294"/>
                  </a:lnTo>
                  <a:lnTo>
                    <a:pt x="34" y="298"/>
                  </a:lnTo>
                  <a:lnTo>
                    <a:pt x="40" y="302"/>
                  </a:lnTo>
                  <a:lnTo>
                    <a:pt x="40" y="302"/>
                  </a:lnTo>
                  <a:lnTo>
                    <a:pt x="44" y="308"/>
                  </a:lnTo>
                  <a:lnTo>
                    <a:pt x="48" y="314"/>
                  </a:lnTo>
                  <a:lnTo>
                    <a:pt x="50" y="320"/>
                  </a:lnTo>
                  <a:lnTo>
                    <a:pt x="50" y="328"/>
                  </a:lnTo>
                  <a:lnTo>
                    <a:pt x="50" y="328"/>
                  </a:lnTo>
                  <a:lnTo>
                    <a:pt x="50" y="334"/>
                  </a:lnTo>
                  <a:lnTo>
                    <a:pt x="48" y="342"/>
                  </a:lnTo>
                  <a:lnTo>
                    <a:pt x="44" y="348"/>
                  </a:lnTo>
                  <a:lnTo>
                    <a:pt x="40" y="354"/>
                  </a:lnTo>
                  <a:lnTo>
                    <a:pt x="40" y="354"/>
                  </a:lnTo>
                  <a:lnTo>
                    <a:pt x="32" y="358"/>
                  </a:lnTo>
                  <a:lnTo>
                    <a:pt x="32" y="358"/>
                  </a:lnTo>
                  <a:lnTo>
                    <a:pt x="50" y="384"/>
                  </a:lnTo>
                  <a:lnTo>
                    <a:pt x="70" y="408"/>
                  </a:lnTo>
                  <a:lnTo>
                    <a:pt x="94" y="428"/>
                  </a:lnTo>
                  <a:lnTo>
                    <a:pt x="120" y="444"/>
                  </a:lnTo>
                  <a:lnTo>
                    <a:pt x="148" y="458"/>
                  </a:lnTo>
                  <a:lnTo>
                    <a:pt x="176" y="468"/>
                  </a:lnTo>
                  <a:lnTo>
                    <a:pt x="206" y="474"/>
                  </a:lnTo>
                  <a:lnTo>
                    <a:pt x="238" y="476"/>
                  </a:lnTo>
                  <a:lnTo>
                    <a:pt x="238" y="476"/>
                  </a:lnTo>
                  <a:lnTo>
                    <a:pt x="270" y="474"/>
                  </a:lnTo>
                  <a:lnTo>
                    <a:pt x="288" y="472"/>
                  </a:lnTo>
                  <a:lnTo>
                    <a:pt x="304" y="466"/>
                  </a:lnTo>
                  <a:lnTo>
                    <a:pt x="304" y="466"/>
                  </a:lnTo>
                  <a:lnTo>
                    <a:pt x="328" y="458"/>
                  </a:lnTo>
                  <a:lnTo>
                    <a:pt x="350" y="448"/>
                  </a:lnTo>
                  <a:lnTo>
                    <a:pt x="370" y="436"/>
                  </a:lnTo>
                  <a:lnTo>
                    <a:pt x="388" y="424"/>
                  </a:lnTo>
                  <a:lnTo>
                    <a:pt x="406" y="408"/>
                  </a:lnTo>
                  <a:lnTo>
                    <a:pt x="420" y="390"/>
                  </a:lnTo>
                  <a:lnTo>
                    <a:pt x="434" y="372"/>
                  </a:lnTo>
                  <a:lnTo>
                    <a:pt x="446" y="352"/>
                  </a:lnTo>
                  <a:lnTo>
                    <a:pt x="456" y="332"/>
                  </a:lnTo>
                  <a:lnTo>
                    <a:pt x="464" y="312"/>
                  </a:lnTo>
                  <a:lnTo>
                    <a:pt x="470" y="288"/>
                  </a:lnTo>
                  <a:lnTo>
                    <a:pt x="474" y="266"/>
                  </a:lnTo>
                  <a:lnTo>
                    <a:pt x="476" y="242"/>
                  </a:lnTo>
                  <a:lnTo>
                    <a:pt x="474" y="220"/>
                  </a:lnTo>
                  <a:lnTo>
                    <a:pt x="472" y="196"/>
                  </a:lnTo>
                  <a:lnTo>
                    <a:pt x="466" y="172"/>
                  </a:lnTo>
                  <a:lnTo>
                    <a:pt x="466" y="172"/>
                  </a:lnTo>
                  <a:lnTo>
                    <a:pt x="460" y="152"/>
                  </a:lnTo>
                  <a:lnTo>
                    <a:pt x="452" y="134"/>
                  </a:lnTo>
                  <a:lnTo>
                    <a:pt x="442" y="118"/>
                  </a:lnTo>
                  <a:lnTo>
                    <a:pt x="432" y="102"/>
                  </a:lnTo>
                  <a:lnTo>
                    <a:pt x="420" y="86"/>
                  </a:lnTo>
                  <a:lnTo>
                    <a:pt x="408" y="72"/>
                  </a:lnTo>
                  <a:lnTo>
                    <a:pt x="394" y="60"/>
                  </a:lnTo>
                  <a:lnTo>
                    <a:pt x="380" y="48"/>
                  </a:lnTo>
                  <a:lnTo>
                    <a:pt x="364" y="36"/>
                  </a:lnTo>
                  <a:lnTo>
                    <a:pt x="348" y="28"/>
                  </a:lnTo>
                  <a:lnTo>
                    <a:pt x="330" y="20"/>
                  </a:lnTo>
                  <a:lnTo>
                    <a:pt x="312" y="12"/>
                  </a:lnTo>
                  <a:lnTo>
                    <a:pt x="294" y="8"/>
                  </a:lnTo>
                  <a:lnTo>
                    <a:pt x="276" y="4"/>
                  </a:lnTo>
                  <a:lnTo>
                    <a:pt x="258" y="2"/>
                  </a:lnTo>
                  <a:lnTo>
                    <a:pt x="238" y="0"/>
                  </a:lnTo>
                  <a:close/>
                </a:path>
              </a:pathLst>
            </a:custGeom>
            <a:solidFill>
              <a:srgbClr val="8FDA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92"/>
            <p:cNvSpPr>
              <a:spLocks/>
            </p:cNvSpPr>
            <p:nvPr/>
          </p:nvSpPr>
          <p:spPr bwMode="auto">
            <a:xfrm>
              <a:off x="20077845" y="10377488"/>
              <a:ext cx="755650" cy="755650"/>
            </a:xfrm>
            <a:custGeom>
              <a:avLst/>
              <a:gdLst>
                <a:gd name="T0" fmla="*/ 238 w 476"/>
                <a:gd name="T1" fmla="*/ 0 h 476"/>
                <a:gd name="T2" fmla="*/ 188 w 476"/>
                <a:gd name="T3" fmla="*/ 6 h 476"/>
                <a:gd name="T4" fmla="*/ 172 w 476"/>
                <a:gd name="T5" fmla="*/ 10 h 476"/>
                <a:gd name="T6" fmla="*/ 122 w 476"/>
                <a:gd name="T7" fmla="*/ 30 h 476"/>
                <a:gd name="T8" fmla="*/ 82 w 476"/>
                <a:gd name="T9" fmla="*/ 60 h 476"/>
                <a:gd name="T10" fmla="*/ 48 w 476"/>
                <a:gd name="T11" fmla="*/ 96 h 476"/>
                <a:gd name="T12" fmla="*/ 22 w 476"/>
                <a:gd name="T13" fmla="*/ 138 h 476"/>
                <a:gd name="T14" fmla="*/ 30 w 476"/>
                <a:gd name="T15" fmla="*/ 142 h 476"/>
                <a:gd name="T16" fmla="*/ 36 w 476"/>
                <a:gd name="T17" fmla="*/ 148 h 476"/>
                <a:gd name="T18" fmla="*/ 44 w 476"/>
                <a:gd name="T19" fmla="*/ 160 h 476"/>
                <a:gd name="T20" fmla="*/ 48 w 476"/>
                <a:gd name="T21" fmla="*/ 172 h 476"/>
                <a:gd name="T22" fmla="*/ 46 w 476"/>
                <a:gd name="T23" fmla="*/ 180 h 476"/>
                <a:gd name="T24" fmla="*/ 42 w 476"/>
                <a:gd name="T25" fmla="*/ 192 h 476"/>
                <a:gd name="T26" fmla="*/ 36 w 476"/>
                <a:gd name="T27" fmla="*/ 198 h 476"/>
                <a:gd name="T28" fmla="*/ 24 w 476"/>
                <a:gd name="T29" fmla="*/ 206 h 476"/>
                <a:gd name="T30" fmla="*/ 10 w 476"/>
                <a:gd name="T31" fmla="*/ 210 h 476"/>
                <a:gd name="T32" fmla="*/ 2 w 476"/>
                <a:gd name="T33" fmla="*/ 208 h 476"/>
                <a:gd name="T34" fmla="*/ 0 w 476"/>
                <a:gd name="T35" fmla="*/ 228 h 476"/>
                <a:gd name="T36" fmla="*/ 2 w 476"/>
                <a:gd name="T37" fmla="*/ 272 h 476"/>
                <a:gd name="T38" fmla="*/ 6 w 476"/>
                <a:gd name="T39" fmla="*/ 292 h 476"/>
                <a:gd name="T40" fmla="*/ 14 w 476"/>
                <a:gd name="T41" fmla="*/ 292 h 476"/>
                <a:gd name="T42" fmla="*/ 28 w 476"/>
                <a:gd name="T43" fmla="*/ 294 h 476"/>
                <a:gd name="T44" fmla="*/ 40 w 476"/>
                <a:gd name="T45" fmla="*/ 302 h 476"/>
                <a:gd name="T46" fmla="*/ 44 w 476"/>
                <a:gd name="T47" fmla="*/ 308 h 476"/>
                <a:gd name="T48" fmla="*/ 50 w 476"/>
                <a:gd name="T49" fmla="*/ 320 h 476"/>
                <a:gd name="T50" fmla="*/ 50 w 476"/>
                <a:gd name="T51" fmla="*/ 328 h 476"/>
                <a:gd name="T52" fmla="*/ 48 w 476"/>
                <a:gd name="T53" fmla="*/ 342 h 476"/>
                <a:gd name="T54" fmla="*/ 40 w 476"/>
                <a:gd name="T55" fmla="*/ 354 h 476"/>
                <a:gd name="T56" fmla="*/ 32 w 476"/>
                <a:gd name="T57" fmla="*/ 358 h 476"/>
                <a:gd name="T58" fmla="*/ 50 w 476"/>
                <a:gd name="T59" fmla="*/ 384 h 476"/>
                <a:gd name="T60" fmla="*/ 94 w 476"/>
                <a:gd name="T61" fmla="*/ 428 h 476"/>
                <a:gd name="T62" fmla="*/ 148 w 476"/>
                <a:gd name="T63" fmla="*/ 458 h 476"/>
                <a:gd name="T64" fmla="*/ 206 w 476"/>
                <a:gd name="T65" fmla="*/ 474 h 476"/>
                <a:gd name="T66" fmla="*/ 238 w 476"/>
                <a:gd name="T67" fmla="*/ 476 h 476"/>
                <a:gd name="T68" fmla="*/ 288 w 476"/>
                <a:gd name="T69" fmla="*/ 472 h 476"/>
                <a:gd name="T70" fmla="*/ 304 w 476"/>
                <a:gd name="T71" fmla="*/ 466 h 476"/>
                <a:gd name="T72" fmla="*/ 350 w 476"/>
                <a:gd name="T73" fmla="*/ 448 h 476"/>
                <a:gd name="T74" fmla="*/ 388 w 476"/>
                <a:gd name="T75" fmla="*/ 424 h 476"/>
                <a:gd name="T76" fmla="*/ 420 w 476"/>
                <a:gd name="T77" fmla="*/ 390 h 476"/>
                <a:gd name="T78" fmla="*/ 446 w 476"/>
                <a:gd name="T79" fmla="*/ 352 h 476"/>
                <a:gd name="T80" fmla="*/ 464 w 476"/>
                <a:gd name="T81" fmla="*/ 312 h 476"/>
                <a:gd name="T82" fmla="*/ 474 w 476"/>
                <a:gd name="T83" fmla="*/ 266 h 476"/>
                <a:gd name="T84" fmla="*/ 474 w 476"/>
                <a:gd name="T85" fmla="*/ 220 h 476"/>
                <a:gd name="T86" fmla="*/ 466 w 476"/>
                <a:gd name="T87" fmla="*/ 172 h 476"/>
                <a:gd name="T88" fmla="*/ 460 w 476"/>
                <a:gd name="T89" fmla="*/ 152 h 476"/>
                <a:gd name="T90" fmla="*/ 442 w 476"/>
                <a:gd name="T91" fmla="*/ 118 h 476"/>
                <a:gd name="T92" fmla="*/ 420 w 476"/>
                <a:gd name="T93" fmla="*/ 86 h 476"/>
                <a:gd name="T94" fmla="*/ 394 w 476"/>
                <a:gd name="T95" fmla="*/ 60 h 476"/>
                <a:gd name="T96" fmla="*/ 364 w 476"/>
                <a:gd name="T97" fmla="*/ 36 h 476"/>
                <a:gd name="T98" fmla="*/ 330 w 476"/>
                <a:gd name="T99" fmla="*/ 20 h 476"/>
                <a:gd name="T100" fmla="*/ 294 w 476"/>
                <a:gd name="T101" fmla="*/ 8 h 476"/>
                <a:gd name="T102" fmla="*/ 258 w 476"/>
                <a:gd name="T103" fmla="*/ 2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6" h="476">
                  <a:moveTo>
                    <a:pt x="238" y="0"/>
                  </a:moveTo>
                  <a:lnTo>
                    <a:pt x="238" y="0"/>
                  </a:lnTo>
                  <a:lnTo>
                    <a:pt x="204" y="2"/>
                  </a:lnTo>
                  <a:lnTo>
                    <a:pt x="188" y="6"/>
                  </a:lnTo>
                  <a:lnTo>
                    <a:pt x="172" y="10"/>
                  </a:lnTo>
                  <a:lnTo>
                    <a:pt x="172" y="10"/>
                  </a:lnTo>
                  <a:lnTo>
                    <a:pt x="146" y="18"/>
                  </a:lnTo>
                  <a:lnTo>
                    <a:pt x="122" y="30"/>
                  </a:lnTo>
                  <a:lnTo>
                    <a:pt x="102" y="44"/>
                  </a:lnTo>
                  <a:lnTo>
                    <a:pt x="82" y="60"/>
                  </a:lnTo>
                  <a:lnTo>
                    <a:pt x="64" y="76"/>
                  </a:lnTo>
                  <a:lnTo>
                    <a:pt x="48" y="96"/>
                  </a:lnTo>
                  <a:lnTo>
                    <a:pt x="34" y="116"/>
                  </a:lnTo>
                  <a:lnTo>
                    <a:pt x="22" y="138"/>
                  </a:lnTo>
                  <a:lnTo>
                    <a:pt x="22" y="138"/>
                  </a:lnTo>
                  <a:lnTo>
                    <a:pt x="30" y="142"/>
                  </a:lnTo>
                  <a:lnTo>
                    <a:pt x="36" y="148"/>
                  </a:lnTo>
                  <a:lnTo>
                    <a:pt x="36" y="148"/>
                  </a:lnTo>
                  <a:lnTo>
                    <a:pt x="42" y="154"/>
                  </a:lnTo>
                  <a:lnTo>
                    <a:pt x="44" y="160"/>
                  </a:lnTo>
                  <a:lnTo>
                    <a:pt x="46" y="166"/>
                  </a:lnTo>
                  <a:lnTo>
                    <a:pt x="48" y="172"/>
                  </a:lnTo>
                  <a:lnTo>
                    <a:pt x="48" y="172"/>
                  </a:lnTo>
                  <a:lnTo>
                    <a:pt x="46" y="180"/>
                  </a:lnTo>
                  <a:lnTo>
                    <a:pt x="44" y="186"/>
                  </a:lnTo>
                  <a:lnTo>
                    <a:pt x="42" y="192"/>
                  </a:lnTo>
                  <a:lnTo>
                    <a:pt x="36" y="198"/>
                  </a:lnTo>
                  <a:lnTo>
                    <a:pt x="36" y="198"/>
                  </a:lnTo>
                  <a:lnTo>
                    <a:pt x="30" y="204"/>
                  </a:lnTo>
                  <a:lnTo>
                    <a:pt x="24" y="206"/>
                  </a:lnTo>
                  <a:lnTo>
                    <a:pt x="18" y="208"/>
                  </a:lnTo>
                  <a:lnTo>
                    <a:pt x="10" y="210"/>
                  </a:lnTo>
                  <a:lnTo>
                    <a:pt x="10" y="210"/>
                  </a:lnTo>
                  <a:lnTo>
                    <a:pt x="2" y="208"/>
                  </a:lnTo>
                  <a:lnTo>
                    <a:pt x="2" y="208"/>
                  </a:lnTo>
                  <a:lnTo>
                    <a:pt x="0" y="228"/>
                  </a:lnTo>
                  <a:lnTo>
                    <a:pt x="0" y="250"/>
                  </a:lnTo>
                  <a:lnTo>
                    <a:pt x="2" y="272"/>
                  </a:lnTo>
                  <a:lnTo>
                    <a:pt x="6" y="292"/>
                  </a:lnTo>
                  <a:lnTo>
                    <a:pt x="6" y="292"/>
                  </a:lnTo>
                  <a:lnTo>
                    <a:pt x="14" y="292"/>
                  </a:lnTo>
                  <a:lnTo>
                    <a:pt x="14" y="292"/>
                  </a:lnTo>
                  <a:lnTo>
                    <a:pt x="22" y="292"/>
                  </a:lnTo>
                  <a:lnTo>
                    <a:pt x="28" y="294"/>
                  </a:lnTo>
                  <a:lnTo>
                    <a:pt x="34" y="298"/>
                  </a:lnTo>
                  <a:lnTo>
                    <a:pt x="40" y="302"/>
                  </a:lnTo>
                  <a:lnTo>
                    <a:pt x="40" y="302"/>
                  </a:lnTo>
                  <a:lnTo>
                    <a:pt x="44" y="308"/>
                  </a:lnTo>
                  <a:lnTo>
                    <a:pt x="48" y="314"/>
                  </a:lnTo>
                  <a:lnTo>
                    <a:pt x="50" y="320"/>
                  </a:lnTo>
                  <a:lnTo>
                    <a:pt x="50" y="328"/>
                  </a:lnTo>
                  <a:lnTo>
                    <a:pt x="50" y="328"/>
                  </a:lnTo>
                  <a:lnTo>
                    <a:pt x="50" y="334"/>
                  </a:lnTo>
                  <a:lnTo>
                    <a:pt x="48" y="342"/>
                  </a:lnTo>
                  <a:lnTo>
                    <a:pt x="44" y="348"/>
                  </a:lnTo>
                  <a:lnTo>
                    <a:pt x="40" y="354"/>
                  </a:lnTo>
                  <a:lnTo>
                    <a:pt x="40" y="354"/>
                  </a:lnTo>
                  <a:lnTo>
                    <a:pt x="32" y="358"/>
                  </a:lnTo>
                  <a:lnTo>
                    <a:pt x="32" y="358"/>
                  </a:lnTo>
                  <a:lnTo>
                    <a:pt x="50" y="384"/>
                  </a:lnTo>
                  <a:lnTo>
                    <a:pt x="70" y="408"/>
                  </a:lnTo>
                  <a:lnTo>
                    <a:pt x="94" y="428"/>
                  </a:lnTo>
                  <a:lnTo>
                    <a:pt x="120" y="444"/>
                  </a:lnTo>
                  <a:lnTo>
                    <a:pt x="148" y="458"/>
                  </a:lnTo>
                  <a:lnTo>
                    <a:pt x="176" y="468"/>
                  </a:lnTo>
                  <a:lnTo>
                    <a:pt x="206" y="474"/>
                  </a:lnTo>
                  <a:lnTo>
                    <a:pt x="238" y="476"/>
                  </a:lnTo>
                  <a:lnTo>
                    <a:pt x="238" y="476"/>
                  </a:lnTo>
                  <a:lnTo>
                    <a:pt x="270" y="474"/>
                  </a:lnTo>
                  <a:lnTo>
                    <a:pt x="288" y="472"/>
                  </a:lnTo>
                  <a:lnTo>
                    <a:pt x="304" y="466"/>
                  </a:lnTo>
                  <a:lnTo>
                    <a:pt x="304" y="466"/>
                  </a:lnTo>
                  <a:lnTo>
                    <a:pt x="328" y="458"/>
                  </a:lnTo>
                  <a:lnTo>
                    <a:pt x="350" y="448"/>
                  </a:lnTo>
                  <a:lnTo>
                    <a:pt x="370" y="436"/>
                  </a:lnTo>
                  <a:lnTo>
                    <a:pt x="388" y="424"/>
                  </a:lnTo>
                  <a:lnTo>
                    <a:pt x="406" y="408"/>
                  </a:lnTo>
                  <a:lnTo>
                    <a:pt x="420" y="390"/>
                  </a:lnTo>
                  <a:lnTo>
                    <a:pt x="434" y="372"/>
                  </a:lnTo>
                  <a:lnTo>
                    <a:pt x="446" y="352"/>
                  </a:lnTo>
                  <a:lnTo>
                    <a:pt x="456" y="332"/>
                  </a:lnTo>
                  <a:lnTo>
                    <a:pt x="464" y="312"/>
                  </a:lnTo>
                  <a:lnTo>
                    <a:pt x="470" y="288"/>
                  </a:lnTo>
                  <a:lnTo>
                    <a:pt x="474" y="266"/>
                  </a:lnTo>
                  <a:lnTo>
                    <a:pt x="476" y="242"/>
                  </a:lnTo>
                  <a:lnTo>
                    <a:pt x="474" y="220"/>
                  </a:lnTo>
                  <a:lnTo>
                    <a:pt x="472" y="196"/>
                  </a:lnTo>
                  <a:lnTo>
                    <a:pt x="466" y="172"/>
                  </a:lnTo>
                  <a:lnTo>
                    <a:pt x="466" y="172"/>
                  </a:lnTo>
                  <a:lnTo>
                    <a:pt x="460" y="152"/>
                  </a:lnTo>
                  <a:lnTo>
                    <a:pt x="452" y="134"/>
                  </a:lnTo>
                  <a:lnTo>
                    <a:pt x="442" y="118"/>
                  </a:lnTo>
                  <a:lnTo>
                    <a:pt x="432" y="102"/>
                  </a:lnTo>
                  <a:lnTo>
                    <a:pt x="420" y="86"/>
                  </a:lnTo>
                  <a:lnTo>
                    <a:pt x="408" y="72"/>
                  </a:lnTo>
                  <a:lnTo>
                    <a:pt x="394" y="60"/>
                  </a:lnTo>
                  <a:lnTo>
                    <a:pt x="380" y="48"/>
                  </a:lnTo>
                  <a:lnTo>
                    <a:pt x="364" y="36"/>
                  </a:lnTo>
                  <a:lnTo>
                    <a:pt x="348" y="28"/>
                  </a:lnTo>
                  <a:lnTo>
                    <a:pt x="330" y="20"/>
                  </a:lnTo>
                  <a:lnTo>
                    <a:pt x="312" y="12"/>
                  </a:lnTo>
                  <a:lnTo>
                    <a:pt x="294" y="8"/>
                  </a:lnTo>
                  <a:lnTo>
                    <a:pt x="276" y="4"/>
                  </a:lnTo>
                  <a:lnTo>
                    <a:pt x="258" y="2"/>
                  </a:lnTo>
                  <a:lnTo>
                    <a:pt x="238" y="0"/>
                  </a:lnTo>
                </a:path>
              </a:pathLst>
            </a:custGeom>
            <a:solidFill>
              <a:srgbClr val="00B0F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93"/>
            <p:cNvSpPr>
              <a:spLocks/>
            </p:cNvSpPr>
            <p:nvPr/>
          </p:nvSpPr>
          <p:spPr bwMode="auto">
            <a:xfrm>
              <a:off x="20081020" y="10596563"/>
              <a:ext cx="73025" cy="114300"/>
            </a:xfrm>
            <a:custGeom>
              <a:avLst/>
              <a:gdLst>
                <a:gd name="T0" fmla="*/ 20 w 46"/>
                <a:gd name="T1" fmla="*/ 0 h 72"/>
                <a:gd name="T2" fmla="*/ 20 w 46"/>
                <a:gd name="T3" fmla="*/ 0 h 72"/>
                <a:gd name="T4" fmla="*/ 14 w 46"/>
                <a:gd name="T5" fmla="*/ 18 h 72"/>
                <a:gd name="T6" fmla="*/ 8 w 46"/>
                <a:gd name="T7" fmla="*/ 34 h 72"/>
                <a:gd name="T8" fmla="*/ 2 w 46"/>
                <a:gd name="T9" fmla="*/ 52 h 72"/>
                <a:gd name="T10" fmla="*/ 0 w 46"/>
                <a:gd name="T11" fmla="*/ 70 h 72"/>
                <a:gd name="T12" fmla="*/ 0 w 46"/>
                <a:gd name="T13" fmla="*/ 70 h 72"/>
                <a:gd name="T14" fmla="*/ 8 w 46"/>
                <a:gd name="T15" fmla="*/ 72 h 72"/>
                <a:gd name="T16" fmla="*/ 8 w 46"/>
                <a:gd name="T17" fmla="*/ 72 h 72"/>
                <a:gd name="T18" fmla="*/ 16 w 46"/>
                <a:gd name="T19" fmla="*/ 70 h 72"/>
                <a:gd name="T20" fmla="*/ 22 w 46"/>
                <a:gd name="T21" fmla="*/ 68 h 72"/>
                <a:gd name="T22" fmla="*/ 28 w 46"/>
                <a:gd name="T23" fmla="*/ 66 h 72"/>
                <a:gd name="T24" fmla="*/ 34 w 46"/>
                <a:gd name="T25" fmla="*/ 60 h 72"/>
                <a:gd name="T26" fmla="*/ 34 w 46"/>
                <a:gd name="T27" fmla="*/ 60 h 72"/>
                <a:gd name="T28" fmla="*/ 40 w 46"/>
                <a:gd name="T29" fmla="*/ 54 h 72"/>
                <a:gd name="T30" fmla="*/ 42 w 46"/>
                <a:gd name="T31" fmla="*/ 48 h 72"/>
                <a:gd name="T32" fmla="*/ 44 w 46"/>
                <a:gd name="T33" fmla="*/ 42 h 72"/>
                <a:gd name="T34" fmla="*/ 46 w 46"/>
                <a:gd name="T35" fmla="*/ 34 h 72"/>
                <a:gd name="T36" fmla="*/ 46 w 46"/>
                <a:gd name="T37" fmla="*/ 34 h 72"/>
                <a:gd name="T38" fmla="*/ 44 w 46"/>
                <a:gd name="T39" fmla="*/ 28 h 72"/>
                <a:gd name="T40" fmla="*/ 42 w 46"/>
                <a:gd name="T41" fmla="*/ 22 h 72"/>
                <a:gd name="T42" fmla="*/ 40 w 46"/>
                <a:gd name="T43" fmla="*/ 16 h 72"/>
                <a:gd name="T44" fmla="*/ 34 w 46"/>
                <a:gd name="T45" fmla="*/ 10 h 72"/>
                <a:gd name="T46" fmla="*/ 34 w 46"/>
                <a:gd name="T47" fmla="*/ 10 h 72"/>
                <a:gd name="T48" fmla="*/ 28 w 46"/>
                <a:gd name="T49" fmla="*/ 4 h 72"/>
                <a:gd name="T50" fmla="*/ 20 w 46"/>
                <a:gd name="T5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72">
                  <a:moveTo>
                    <a:pt x="20" y="0"/>
                  </a:moveTo>
                  <a:lnTo>
                    <a:pt x="20" y="0"/>
                  </a:lnTo>
                  <a:lnTo>
                    <a:pt x="14" y="18"/>
                  </a:lnTo>
                  <a:lnTo>
                    <a:pt x="8" y="34"/>
                  </a:lnTo>
                  <a:lnTo>
                    <a:pt x="2" y="52"/>
                  </a:lnTo>
                  <a:lnTo>
                    <a:pt x="0" y="70"/>
                  </a:lnTo>
                  <a:lnTo>
                    <a:pt x="0" y="70"/>
                  </a:lnTo>
                  <a:lnTo>
                    <a:pt x="8" y="72"/>
                  </a:lnTo>
                  <a:lnTo>
                    <a:pt x="8" y="72"/>
                  </a:lnTo>
                  <a:lnTo>
                    <a:pt x="16" y="70"/>
                  </a:lnTo>
                  <a:lnTo>
                    <a:pt x="22" y="68"/>
                  </a:lnTo>
                  <a:lnTo>
                    <a:pt x="28" y="66"/>
                  </a:lnTo>
                  <a:lnTo>
                    <a:pt x="34" y="60"/>
                  </a:lnTo>
                  <a:lnTo>
                    <a:pt x="34" y="60"/>
                  </a:lnTo>
                  <a:lnTo>
                    <a:pt x="40" y="54"/>
                  </a:lnTo>
                  <a:lnTo>
                    <a:pt x="42" y="48"/>
                  </a:lnTo>
                  <a:lnTo>
                    <a:pt x="44" y="42"/>
                  </a:lnTo>
                  <a:lnTo>
                    <a:pt x="46" y="34"/>
                  </a:lnTo>
                  <a:lnTo>
                    <a:pt x="46" y="34"/>
                  </a:lnTo>
                  <a:lnTo>
                    <a:pt x="44" y="28"/>
                  </a:lnTo>
                  <a:lnTo>
                    <a:pt x="42" y="22"/>
                  </a:lnTo>
                  <a:lnTo>
                    <a:pt x="40" y="16"/>
                  </a:lnTo>
                  <a:lnTo>
                    <a:pt x="34" y="10"/>
                  </a:lnTo>
                  <a:lnTo>
                    <a:pt x="34" y="10"/>
                  </a:lnTo>
                  <a:lnTo>
                    <a:pt x="28" y="4"/>
                  </a:lnTo>
                  <a:lnTo>
                    <a:pt x="2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94"/>
            <p:cNvSpPr>
              <a:spLocks/>
            </p:cNvSpPr>
            <p:nvPr/>
          </p:nvSpPr>
          <p:spPr bwMode="auto">
            <a:xfrm>
              <a:off x="20081020" y="10596563"/>
              <a:ext cx="73025" cy="114300"/>
            </a:xfrm>
            <a:custGeom>
              <a:avLst/>
              <a:gdLst>
                <a:gd name="T0" fmla="*/ 20 w 46"/>
                <a:gd name="T1" fmla="*/ 0 h 72"/>
                <a:gd name="T2" fmla="*/ 20 w 46"/>
                <a:gd name="T3" fmla="*/ 0 h 72"/>
                <a:gd name="T4" fmla="*/ 14 w 46"/>
                <a:gd name="T5" fmla="*/ 18 h 72"/>
                <a:gd name="T6" fmla="*/ 8 w 46"/>
                <a:gd name="T7" fmla="*/ 34 h 72"/>
                <a:gd name="T8" fmla="*/ 2 w 46"/>
                <a:gd name="T9" fmla="*/ 52 h 72"/>
                <a:gd name="T10" fmla="*/ 0 w 46"/>
                <a:gd name="T11" fmla="*/ 70 h 72"/>
                <a:gd name="T12" fmla="*/ 0 w 46"/>
                <a:gd name="T13" fmla="*/ 70 h 72"/>
                <a:gd name="T14" fmla="*/ 8 w 46"/>
                <a:gd name="T15" fmla="*/ 72 h 72"/>
                <a:gd name="T16" fmla="*/ 8 w 46"/>
                <a:gd name="T17" fmla="*/ 72 h 72"/>
                <a:gd name="T18" fmla="*/ 16 w 46"/>
                <a:gd name="T19" fmla="*/ 70 h 72"/>
                <a:gd name="T20" fmla="*/ 22 w 46"/>
                <a:gd name="T21" fmla="*/ 68 h 72"/>
                <a:gd name="T22" fmla="*/ 28 w 46"/>
                <a:gd name="T23" fmla="*/ 66 h 72"/>
                <a:gd name="T24" fmla="*/ 34 w 46"/>
                <a:gd name="T25" fmla="*/ 60 h 72"/>
                <a:gd name="T26" fmla="*/ 34 w 46"/>
                <a:gd name="T27" fmla="*/ 60 h 72"/>
                <a:gd name="T28" fmla="*/ 40 w 46"/>
                <a:gd name="T29" fmla="*/ 54 h 72"/>
                <a:gd name="T30" fmla="*/ 42 w 46"/>
                <a:gd name="T31" fmla="*/ 48 h 72"/>
                <a:gd name="T32" fmla="*/ 44 w 46"/>
                <a:gd name="T33" fmla="*/ 42 h 72"/>
                <a:gd name="T34" fmla="*/ 46 w 46"/>
                <a:gd name="T35" fmla="*/ 34 h 72"/>
                <a:gd name="T36" fmla="*/ 46 w 46"/>
                <a:gd name="T37" fmla="*/ 34 h 72"/>
                <a:gd name="T38" fmla="*/ 44 w 46"/>
                <a:gd name="T39" fmla="*/ 28 h 72"/>
                <a:gd name="T40" fmla="*/ 42 w 46"/>
                <a:gd name="T41" fmla="*/ 22 h 72"/>
                <a:gd name="T42" fmla="*/ 40 w 46"/>
                <a:gd name="T43" fmla="*/ 16 h 72"/>
                <a:gd name="T44" fmla="*/ 34 w 46"/>
                <a:gd name="T45" fmla="*/ 10 h 72"/>
                <a:gd name="T46" fmla="*/ 34 w 46"/>
                <a:gd name="T47" fmla="*/ 10 h 72"/>
                <a:gd name="T48" fmla="*/ 28 w 46"/>
                <a:gd name="T49" fmla="*/ 4 h 72"/>
                <a:gd name="T50" fmla="*/ 20 w 46"/>
                <a:gd name="T5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72">
                  <a:moveTo>
                    <a:pt x="20" y="0"/>
                  </a:moveTo>
                  <a:lnTo>
                    <a:pt x="20" y="0"/>
                  </a:lnTo>
                  <a:lnTo>
                    <a:pt x="14" y="18"/>
                  </a:lnTo>
                  <a:lnTo>
                    <a:pt x="8" y="34"/>
                  </a:lnTo>
                  <a:lnTo>
                    <a:pt x="2" y="52"/>
                  </a:lnTo>
                  <a:lnTo>
                    <a:pt x="0" y="70"/>
                  </a:lnTo>
                  <a:lnTo>
                    <a:pt x="0" y="70"/>
                  </a:lnTo>
                  <a:lnTo>
                    <a:pt x="8" y="72"/>
                  </a:lnTo>
                  <a:lnTo>
                    <a:pt x="8" y="72"/>
                  </a:lnTo>
                  <a:lnTo>
                    <a:pt x="16" y="70"/>
                  </a:lnTo>
                  <a:lnTo>
                    <a:pt x="22" y="68"/>
                  </a:lnTo>
                  <a:lnTo>
                    <a:pt x="28" y="66"/>
                  </a:lnTo>
                  <a:lnTo>
                    <a:pt x="34" y="60"/>
                  </a:lnTo>
                  <a:lnTo>
                    <a:pt x="34" y="60"/>
                  </a:lnTo>
                  <a:lnTo>
                    <a:pt x="40" y="54"/>
                  </a:lnTo>
                  <a:lnTo>
                    <a:pt x="42" y="48"/>
                  </a:lnTo>
                  <a:lnTo>
                    <a:pt x="44" y="42"/>
                  </a:lnTo>
                  <a:lnTo>
                    <a:pt x="46" y="34"/>
                  </a:lnTo>
                  <a:lnTo>
                    <a:pt x="46" y="34"/>
                  </a:lnTo>
                  <a:lnTo>
                    <a:pt x="44" y="28"/>
                  </a:lnTo>
                  <a:lnTo>
                    <a:pt x="42" y="22"/>
                  </a:lnTo>
                  <a:lnTo>
                    <a:pt x="40" y="16"/>
                  </a:lnTo>
                  <a:lnTo>
                    <a:pt x="34" y="10"/>
                  </a:lnTo>
                  <a:lnTo>
                    <a:pt x="34" y="10"/>
                  </a:lnTo>
                  <a:lnTo>
                    <a:pt x="28" y="4"/>
                  </a:lnTo>
                  <a:lnTo>
                    <a:pt x="20" y="0"/>
                  </a:lnTo>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95"/>
            <p:cNvSpPr>
              <a:spLocks/>
            </p:cNvSpPr>
            <p:nvPr/>
          </p:nvSpPr>
          <p:spPr bwMode="auto">
            <a:xfrm>
              <a:off x="20087370" y="10841038"/>
              <a:ext cx="69850" cy="104775"/>
            </a:xfrm>
            <a:custGeom>
              <a:avLst/>
              <a:gdLst>
                <a:gd name="T0" fmla="*/ 8 w 44"/>
                <a:gd name="T1" fmla="*/ 0 h 66"/>
                <a:gd name="T2" fmla="*/ 8 w 44"/>
                <a:gd name="T3" fmla="*/ 0 h 66"/>
                <a:gd name="T4" fmla="*/ 0 w 44"/>
                <a:gd name="T5" fmla="*/ 0 h 66"/>
                <a:gd name="T6" fmla="*/ 0 w 44"/>
                <a:gd name="T7" fmla="*/ 0 h 66"/>
                <a:gd name="T8" fmla="*/ 4 w 44"/>
                <a:gd name="T9" fmla="*/ 12 h 66"/>
                <a:gd name="T10" fmla="*/ 4 w 44"/>
                <a:gd name="T11" fmla="*/ 12 h 66"/>
                <a:gd name="T12" fmla="*/ 14 w 44"/>
                <a:gd name="T13" fmla="*/ 40 h 66"/>
                <a:gd name="T14" fmla="*/ 26 w 44"/>
                <a:gd name="T15" fmla="*/ 66 h 66"/>
                <a:gd name="T16" fmla="*/ 26 w 44"/>
                <a:gd name="T17" fmla="*/ 66 h 66"/>
                <a:gd name="T18" fmla="*/ 34 w 44"/>
                <a:gd name="T19" fmla="*/ 62 h 66"/>
                <a:gd name="T20" fmla="*/ 34 w 44"/>
                <a:gd name="T21" fmla="*/ 62 h 66"/>
                <a:gd name="T22" fmla="*/ 38 w 44"/>
                <a:gd name="T23" fmla="*/ 56 h 66"/>
                <a:gd name="T24" fmla="*/ 42 w 44"/>
                <a:gd name="T25" fmla="*/ 50 h 66"/>
                <a:gd name="T26" fmla="*/ 44 w 44"/>
                <a:gd name="T27" fmla="*/ 42 h 66"/>
                <a:gd name="T28" fmla="*/ 44 w 44"/>
                <a:gd name="T29" fmla="*/ 36 h 66"/>
                <a:gd name="T30" fmla="*/ 44 w 44"/>
                <a:gd name="T31" fmla="*/ 36 h 66"/>
                <a:gd name="T32" fmla="*/ 44 w 44"/>
                <a:gd name="T33" fmla="*/ 28 h 66"/>
                <a:gd name="T34" fmla="*/ 42 w 44"/>
                <a:gd name="T35" fmla="*/ 22 h 66"/>
                <a:gd name="T36" fmla="*/ 38 w 44"/>
                <a:gd name="T37" fmla="*/ 16 h 66"/>
                <a:gd name="T38" fmla="*/ 34 w 44"/>
                <a:gd name="T39" fmla="*/ 10 h 66"/>
                <a:gd name="T40" fmla="*/ 34 w 44"/>
                <a:gd name="T41" fmla="*/ 10 h 66"/>
                <a:gd name="T42" fmla="*/ 28 w 44"/>
                <a:gd name="T43" fmla="*/ 6 h 66"/>
                <a:gd name="T44" fmla="*/ 22 w 44"/>
                <a:gd name="T45" fmla="*/ 2 h 66"/>
                <a:gd name="T46" fmla="*/ 16 w 44"/>
                <a:gd name="T47" fmla="*/ 0 h 66"/>
                <a:gd name="T48" fmla="*/ 8 w 44"/>
                <a:gd name="T4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66">
                  <a:moveTo>
                    <a:pt x="8" y="0"/>
                  </a:moveTo>
                  <a:lnTo>
                    <a:pt x="8" y="0"/>
                  </a:lnTo>
                  <a:lnTo>
                    <a:pt x="0" y="0"/>
                  </a:lnTo>
                  <a:lnTo>
                    <a:pt x="0" y="0"/>
                  </a:lnTo>
                  <a:lnTo>
                    <a:pt x="4" y="12"/>
                  </a:lnTo>
                  <a:lnTo>
                    <a:pt x="4" y="12"/>
                  </a:lnTo>
                  <a:lnTo>
                    <a:pt x="14" y="40"/>
                  </a:lnTo>
                  <a:lnTo>
                    <a:pt x="26" y="66"/>
                  </a:lnTo>
                  <a:lnTo>
                    <a:pt x="26" y="66"/>
                  </a:lnTo>
                  <a:lnTo>
                    <a:pt x="34" y="62"/>
                  </a:lnTo>
                  <a:lnTo>
                    <a:pt x="34" y="62"/>
                  </a:lnTo>
                  <a:lnTo>
                    <a:pt x="38" y="56"/>
                  </a:lnTo>
                  <a:lnTo>
                    <a:pt x="42" y="50"/>
                  </a:lnTo>
                  <a:lnTo>
                    <a:pt x="44" y="42"/>
                  </a:lnTo>
                  <a:lnTo>
                    <a:pt x="44" y="36"/>
                  </a:lnTo>
                  <a:lnTo>
                    <a:pt x="44" y="36"/>
                  </a:lnTo>
                  <a:lnTo>
                    <a:pt x="44" y="28"/>
                  </a:lnTo>
                  <a:lnTo>
                    <a:pt x="42" y="22"/>
                  </a:lnTo>
                  <a:lnTo>
                    <a:pt x="38" y="16"/>
                  </a:lnTo>
                  <a:lnTo>
                    <a:pt x="34" y="10"/>
                  </a:lnTo>
                  <a:lnTo>
                    <a:pt x="34" y="10"/>
                  </a:lnTo>
                  <a:lnTo>
                    <a:pt x="28" y="6"/>
                  </a:lnTo>
                  <a:lnTo>
                    <a:pt x="22" y="2"/>
                  </a:lnTo>
                  <a:lnTo>
                    <a:pt x="16" y="0"/>
                  </a:lnTo>
                  <a:lnTo>
                    <a:pt x="8"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96"/>
            <p:cNvSpPr>
              <a:spLocks/>
            </p:cNvSpPr>
            <p:nvPr/>
          </p:nvSpPr>
          <p:spPr bwMode="auto">
            <a:xfrm>
              <a:off x="20087370" y="10841038"/>
              <a:ext cx="69850" cy="104775"/>
            </a:xfrm>
            <a:custGeom>
              <a:avLst/>
              <a:gdLst>
                <a:gd name="T0" fmla="*/ 8 w 44"/>
                <a:gd name="T1" fmla="*/ 0 h 66"/>
                <a:gd name="T2" fmla="*/ 8 w 44"/>
                <a:gd name="T3" fmla="*/ 0 h 66"/>
                <a:gd name="T4" fmla="*/ 0 w 44"/>
                <a:gd name="T5" fmla="*/ 0 h 66"/>
                <a:gd name="T6" fmla="*/ 0 w 44"/>
                <a:gd name="T7" fmla="*/ 0 h 66"/>
                <a:gd name="T8" fmla="*/ 4 w 44"/>
                <a:gd name="T9" fmla="*/ 12 h 66"/>
                <a:gd name="T10" fmla="*/ 4 w 44"/>
                <a:gd name="T11" fmla="*/ 12 h 66"/>
                <a:gd name="T12" fmla="*/ 14 w 44"/>
                <a:gd name="T13" fmla="*/ 40 h 66"/>
                <a:gd name="T14" fmla="*/ 26 w 44"/>
                <a:gd name="T15" fmla="*/ 66 h 66"/>
                <a:gd name="T16" fmla="*/ 26 w 44"/>
                <a:gd name="T17" fmla="*/ 66 h 66"/>
                <a:gd name="T18" fmla="*/ 34 w 44"/>
                <a:gd name="T19" fmla="*/ 62 h 66"/>
                <a:gd name="T20" fmla="*/ 34 w 44"/>
                <a:gd name="T21" fmla="*/ 62 h 66"/>
                <a:gd name="T22" fmla="*/ 38 w 44"/>
                <a:gd name="T23" fmla="*/ 56 h 66"/>
                <a:gd name="T24" fmla="*/ 42 w 44"/>
                <a:gd name="T25" fmla="*/ 50 h 66"/>
                <a:gd name="T26" fmla="*/ 44 w 44"/>
                <a:gd name="T27" fmla="*/ 42 h 66"/>
                <a:gd name="T28" fmla="*/ 44 w 44"/>
                <a:gd name="T29" fmla="*/ 36 h 66"/>
                <a:gd name="T30" fmla="*/ 44 w 44"/>
                <a:gd name="T31" fmla="*/ 36 h 66"/>
                <a:gd name="T32" fmla="*/ 44 w 44"/>
                <a:gd name="T33" fmla="*/ 28 h 66"/>
                <a:gd name="T34" fmla="*/ 42 w 44"/>
                <a:gd name="T35" fmla="*/ 22 h 66"/>
                <a:gd name="T36" fmla="*/ 38 w 44"/>
                <a:gd name="T37" fmla="*/ 16 h 66"/>
                <a:gd name="T38" fmla="*/ 34 w 44"/>
                <a:gd name="T39" fmla="*/ 10 h 66"/>
                <a:gd name="T40" fmla="*/ 34 w 44"/>
                <a:gd name="T41" fmla="*/ 10 h 66"/>
                <a:gd name="T42" fmla="*/ 28 w 44"/>
                <a:gd name="T43" fmla="*/ 6 h 66"/>
                <a:gd name="T44" fmla="*/ 22 w 44"/>
                <a:gd name="T45" fmla="*/ 2 h 66"/>
                <a:gd name="T46" fmla="*/ 16 w 44"/>
                <a:gd name="T47" fmla="*/ 0 h 66"/>
                <a:gd name="T48" fmla="*/ 8 w 44"/>
                <a:gd name="T4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66">
                  <a:moveTo>
                    <a:pt x="8" y="0"/>
                  </a:moveTo>
                  <a:lnTo>
                    <a:pt x="8" y="0"/>
                  </a:lnTo>
                  <a:lnTo>
                    <a:pt x="0" y="0"/>
                  </a:lnTo>
                  <a:lnTo>
                    <a:pt x="0" y="0"/>
                  </a:lnTo>
                  <a:lnTo>
                    <a:pt x="4" y="12"/>
                  </a:lnTo>
                  <a:lnTo>
                    <a:pt x="4" y="12"/>
                  </a:lnTo>
                  <a:lnTo>
                    <a:pt x="14" y="40"/>
                  </a:lnTo>
                  <a:lnTo>
                    <a:pt x="26" y="66"/>
                  </a:lnTo>
                  <a:lnTo>
                    <a:pt x="26" y="66"/>
                  </a:lnTo>
                  <a:lnTo>
                    <a:pt x="34" y="62"/>
                  </a:lnTo>
                  <a:lnTo>
                    <a:pt x="34" y="62"/>
                  </a:lnTo>
                  <a:lnTo>
                    <a:pt x="38" y="56"/>
                  </a:lnTo>
                  <a:lnTo>
                    <a:pt x="42" y="50"/>
                  </a:lnTo>
                  <a:lnTo>
                    <a:pt x="44" y="42"/>
                  </a:lnTo>
                  <a:lnTo>
                    <a:pt x="44" y="36"/>
                  </a:lnTo>
                  <a:lnTo>
                    <a:pt x="44" y="36"/>
                  </a:lnTo>
                  <a:lnTo>
                    <a:pt x="44" y="28"/>
                  </a:lnTo>
                  <a:lnTo>
                    <a:pt x="42" y="22"/>
                  </a:lnTo>
                  <a:lnTo>
                    <a:pt x="38" y="16"/>
                  </a:lnTo>
                  <a:lnTo>
                    <a:pt x="34" y="10"/>
                  </a:lnTo>
                  <a:lnTo>
                    <a:pt x="34" y="10"/>
                  </a:lnTo>
                  <a:lnTo>
                    <a:pt x="28" y="6"/>
                  </a:lnTo>
                  <a:lnTo>
                    <a:pt x="22" y="2"/>
                  </a:lnTo>
                  <a:lnTo>
                    <a:pt x="16" y="0"/>
                  </a:lnTo>
                  <a:lnTo>
                    <a:pt x="8" y="0"/>
                  </a:lnTo>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97"/>
            <p:cNvSpPr>
              <a:spLocks/>
            </p:cNvSpPr>
            <p:nvPr/>
          </p:nvSpPr>
          <p:spPr bwMode="auto">
            <a:xfrm>
              <a:off x="20223895" y="10526713"/>
              <a:ext cx="441325" cy="466725"/>
            </a:xfrm>
            <a:custGeom>
              <a:avLst/>
              <a:gdLst>
                <a:gd name="T0" fmla="*/ 278 w 278"/>
                <a:gd name="T1" fmla="*/ 20 h 294"/>
                <a:gd name="T2" fmla="*/ 246 w 278"/>
                <a:gd name="T3" fmla="*/ 40 h 294"/>
                <a:gd name="T4" fmla="*/ 252 w 278"/>
                <a:gd name="T5" fmla="*/ 32 h 294"/>
                <a:gd name="T6" fmla="*/ 262 w 278"/>
                <a:gd name="T7" fmla="*/ 10 h 294"/>
                <a:gd name="T8" fmla="*/ 262 w 278"/>
                <a:gd name="T9" fmla="*/ 0 h 294"/>
                <a:gd name="T10" fmla="*/ 228 w 278"/>
                <a:gd name="T11" fmla="*/ 24 h 294"/>
                <a:gd name="T12" fmla="*/ 218 w 278"/>
                <a:gd name="T13" fmla="*/ 20 h 294"/>
                <a:gd name="T14" fmla="*/ 192 w 278"/>
                <a:gd name="T15" fmla="*/ 16 h 294"/>
                <a:gd name="T16" fmla="*/ 180 w 278"/>
                <a:gd name="T17" fmla="*/ 18 h 294"/>
                <a:gd name="T18" fmla="*/ 158 w 278"/>
                <a:gd name="T19" fmla="*/ 30 h 294"/>
                <a:gd name="T20" fmla="*/ 142 w 278"/>
                <a:gd name="T21" fmla="*/ 48 h 294"/>
                <a:gd name="T22" fmla="*/ 136 w 278"/>
                <a:gd name="T23" fmla="*/ 72 h 294"/>
                <a:gd name="T24" fmla="*/ 138 w 278"/>
                <a:gd name="T25" fmla="*/ 96 h 294"/>
                <a:gd name="T26" fmla="*/ 142 w 278"/>
                <a:gd name="T27" fmla="*/ 108 h 294"/>
                <a:gd name="T28" fmla="*/ 124 w 278"/>
                <a:gd name="T29" fmla="*/ 112 h 294"/>
                <a:gd name="T30" fmla="*/ 86 w 278"/>
                <a:gd name="T31" fmla="*/ 112 h 294"/>
                <a:gd name="T32" fmla="*/ 50 w 278"/>
                <a:gd name="T33" fmla="*/ 106 h 294"/>
                <a:gd name="T34" fmla="*/ 18 w 278"/>
                <a:gd name="T35" fmla="*/ 92 h 294"/>
                <a:gd name="T36" fmla="*/ 2 w 278"/>
                <a:gd name="T37" fmla="*/ 82 h 294"/>
                <a:gd name="T38" fmla="*/ 2 w 278"/>
                <a:gd name="T39" fmla="*/ 114 h 294"/>
                <a:gd name="T40" fmla="*/ 8 w 278"/>
                <a:gd name="T41" fmla="*/ 130 h 294"/>
                <a:gd name="T42" fmla="*/ 30 w 278"/>
                <a:gd name="T43" fmla="*/ 150 h 294"/>
                <a:gd name="T44" fmla="*/ 44 w 278"/>
                <a:gd name="T45" fmla="*/ 156 h 294"/>
                <a:gd name="T46" fmla="*/ 14 w 278"/>
                <a:gd name="T47" fmla="*/ 156 h 294"/>
                <a:gd name="T48" fmla="*/ 14 w 278"/>
                <a:gd name="T49" fmla="*/ 158 h 294"/>
                <a:gd name="T50" fmla="*/ 24 w 278"/>
                <a:gd name="T51" fmla="*/ 178 h 294"/>
                <a:gd name="T52" fmla="*/ 40 w 278"/>
                <a:gd name="T53" fmla="*/ 192 h 294"/>
                <a:gd name="T54" fmla="*/ 58 w 278"/>
                <a:gd name="T55" fmla="*/ 200 h 294"/>
                <a:gd name="T56" fmla="*/ 80 w 278"/>
                <a:gd name="T57" fmla="*/ 202 h 294"/>
                <a:gd name="T58" fmla="*/ 64 w 278"/>
                <a:gd name="T59" fmla="*/ 208 h 294"/>
                <a:gd name="T60" fmla="*/ 52 w 278"/>
                <a:gd name="T61" fmla="*/ 212 h 294"/>
                <a:gd name="T62" fmla="*/ 58 w 278"/>
                <a:gd name="T63" fmla="*/ 218 h 294"/>
                <a:gd name="T64" fmla="*/ 74 w 278"/>
                <a:gd name="T65" fmla="*/ 230 h 294"/>
                <a:gd name="T66" fmla="*/ 92 w 278"/>
                <a:gd name="T67" fmla="*/ 238 h 294"/>
                <a:gd name="T68" fmla="*/ 110 w 278"/>
                <a:gd name="T69" fmla="*/ 238 h 294"/>
                <a:gd name="T70" fmla="*/ 120 w 278"/>
                <a:gd name="T71" fmla="*/ 236 h 294"/>
                <a:gd name="T72" fmla="*/ 92 w 278"/>
                <a:gd name="T73" fmla="*/ 264 h 294"/>
                <a:gd name="T74" fmla="*/ 54 w 278"/>
                <a:gd name="T75" fmla="*/ 284 h 294"/>
                <a:gd name="T76" fmla="*/ 40 w 278"/>
                <a:gd name="T77" fmla="*/ 286 h 294"/>
                <a:gd name="T78" fmla="*/ 64 w 278"/>
                <a:gd name="T79" fmla="*/ 292 h 294"/>
                <a:gd name="T80" fmla="*/ 114 w 278"/>
                <a:gd name="T81" fmla="*/ 292 h 294"/>
                <a:gd name="T82" fmla="*/ 138 w 278"/>
                <a:gd name="T83" fmla="*/ 286 h 294"/>
                <a:gd name="T84" fmla="*/ 176 w 278"/>
                <a:gd name="T85" fmla="*/ 272 h 294"/>
                <a:gd name="T86" fmla="*/ 206 w 278"/>
                <a:gd name="T87" fmla="*/ 250 h 294"/>
                <a:gd name="T88" fmla="*/ 230 w 278"/>
                <a:gd name="T89" fmla="*/ 224 h 294"/>
                <a:gd name="T90" fmla="*/ 248 w 278"/>
                <a:gd name="T91" fmla="*/ 194 h 294"/>
                <a:gd name="T92" fmla="*/ 260 w 278"/>
                <a:gd name="T93" fmla="*/ 164 h 294"/>
                <a:gd name="T94" fmla="*/ 266 w 278"/>
                <a:gd name="T95" fmla="*/ 130 h 294"/>
                <a:gd name="T96" fmla="*/ 264 w 278"/>
                <a:gd name="T97" fmla="*/ 98 h 294"/>
                <a:gd name="T98" fmla="*/ 258 w 278"/>
                <a:gd name="T99" fmla="*/ 68 h 294"/>
                <a:gd name="T100" fmla="*/ 256 w 278"/>
                <a:gd name="T101" fmla="*/ 60 h 294"/>
                <a:gd name="T102" fmla="*/ 268 w 278"/>
                <a:gd name="T103" fmla="*/ 42 h 294"/>
                <a:gd name="T104" fmla="*/ 278 w 278"/>
                <a:gd name="T105" fmla="*/ 2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 h="294">
                  <a:moveTo>
                    <a:pt x="278" y="20"/>
                  </a:moveTo>
                  <a:lnTo>
                    <a:pt x="278" y="20"/>
                  </a:lnTo>
                  <a:lnTo>
                    <a:pt x="262" y="32"/>
                  </a:lnTo>
                  <a:lnTo>
                    <a:pt x="246" y="40"/>
                  </a:lnTo>
                  <a:lnTo>
                    <a:pt x="246" y="40"/>
                  </a:lnTo>
                  <a:lnTo>
                    <a:pt x="252" y="32"/>
                  </a:lnTo>
                  <a:lnTo>
                    <a:pt x="258" y="22"/>
                  </a:lnTo>
                  <a:lnTo>
                    <a:pt x="262" y="10"/>
                  </a:lnTo>
                  <a:lnTo>
                    <a:pt x="262" y="0"/>
                  </a:lnTo>
                  <a:lnTo>
                    <a:pt x="262" y="0"/>
                  </a:lnTo>
                  <a:lnTo>
                    <a:pt x="246" y="14"/>
                  </a:lnTo>
                  <a:lnTo>
                    <a:pt x="228" y="24"/>
                  </a:lnTo>
                  <a:lnTo>
                    <a:pt x="228" y="24"/>
                  </a:lnTo>
                  <a:lnTo>
                    <a:pt x="218" y="20"/>
                  </a:lnTo>
                  <a:lnTo>
                    <a:pt x="206" y="16"/>
                  </a:lnTo>
                  <a:lnTo>
                    <a:pt x="192" y="16"/>
                  </a:lnTo>
                  <a:lnTo>
                    <a:pt x="180" y="18"/>
                  </a:lnTo>
                  <a:lnTo>
                    <a:pt x="180" y="18"/>
                  </a:lnTo>
                  <a:lnTo>
                    <a:pt x="168" y="24"/>
                  </a:lnTo>
                  <a:lnTo>
                    <a:pt x="158" y="30"/>
                  </a:lnTo>
                  <a:lnTo>
                    <a:pt x="150" y="38"/>
                  </a:lnTo>
                  <a:lnTo>
                    <a:pt x="142" y="48"/>
                  </a:lnTo>
                  <a:lnTo>
                    <a:pt x="138" y="60"/>
                  </a:lnTo>
                  <a:lnTo>
                    <a:pt x="136" y="72"/>
                  </a:lnTo>
                  <a:lnTo>
                    <a:pt x="136" y="84"/>
                  </a:lnTo>
                  <a:lnTo>
                    <a:pt x="138" y="96"/>
                  </a:lnTo>
                  <a:lnTo>
                    <a:pt x="138" y="96"/>
                  </a:lnTo>
                  <a:lnTo>
                    <a:pt x="142" y="108"/>
                  </a:lnTo>
                  <a:lnTo>
                    <a:pt x="142" y="108"/>
                  </a:lnTo>
                  <a:lnTo>
                    <a:pt x="124" y="112"/>
                  </a:lnTo>
                  <a:lnTo>
                    <a:pt x="106" y="114"/>
                  </a:lnTo>
                  <a:lnTo>
                    <a:pt x="86" y="112"/>
                  </a:lnTo>
                  <a:lnTo>
                    <a:pt x="68" y="110"/>
                  </a:lnTo>
                  <a:lnTo>
                    <a:pt x="50" y="106"/>
                  </a:lnTo>
                  <a:lnTo>
                    <a:pt x="34" y="100"/>
                  </a:lnTo>
                  <a:lnTo>
                    <a:pt x="18" y="92"/>
                  </a:lnTo>
                  <a:lnTo>
                    <a:pt x="2" y="82"/>
                  </a:lnTo>
                  <a:lnTo>
                    <a:pt x="2" y="82"/>
                  </a:lnTo>
                  <a:lnTo>
                    <a:pt x="0" y="98"/>
                  </a:lnTo>
                  <a:lnTo>
                    <a:pt x="2" y="114"/>
                  </a:lnTo>
                  <a:lnTo>
                    <a:pt x="2" y="114"/>
                  </a:lnTo>
                  <a:lnTo>
                    <a:pt x="8" y="130"/>
                  </a:lnTo>
                  <a:lnTo>
                    <a:pt x="18" y="142"/>
                  </a:lnTo>
                  <a:lnTo>
                    <a:pt x="30" y="150"/>
                  </a:lnTo>
                  <a:lnTo>
                    <a:pt x="44" y="156"/>
                  </a:lnTo>
                  <a:lnTo>
                    <a:pt x="44" y="156"/>
                  </a:lnTo>
                  <a:lnTo>
                    <a:pt x="28" y="158"/>
                  </a:lnTo>
                  <a:lnTo>
                    <a:pt x="14" y="156"/>
                  </a:lnTo>
                  <a:lnTo>
                    <a:pt x="14" y="158"/>
                  </a:lnTo>
                  <a:lnTo>
                    <a:pt x="14" y="158"/>
                  </a:lnTo>
                  <a:lnTo>
                    <a:pt x="18" y="168"/>
                  </a:lnTo>
                  <a:lnTo>
                    <a:pt x="24" y="178"/>
                  </a:lnTo>
                  <a:lnTo>
                    <a:pt x="32" y="186"/>
                  </a:lnTo>
                  <a:lnTo>
                    <a:pt x="40" y="192"/>
                  </a:lnTo>
                  <a:lnTo>
                    <a:pt x="48" y="196"/>
                  </a:lnTo>
                  <a:lnTo>
                    <a:pt x="58" y="200"/>
                  </a:lnTo>
                  <a:lnTo>
                    <a:pt x="68" y="202"/>
                  </a:lnTo>
                  <a:lnTo>
                    <a:pt x="80" y="202"/>
                  </a:lnTo>
                  <a:lnTo>
                    <a:pt x="80" y="202"/>
                  </a:lnTo>
                  <a:lnTo>
                    <a:pt x="64" y="208"/>
                  </a:lnTo>
                  <a:lnTo>
                    <a:pt x="64" y="208"/>
                  </a:lnTo>
                  <a:lnTo>
                    <a:pt x="52" y="212"/>
                  </a:lnTo>
                  <a:lnTo>
                    <a:pt x="52" y="212"/>
                  </a:lnTo>
                  <a:lnTo>
                    <a:pt x="58" y="218"/>
                  </a:lnTo>
                  <a:lnTo>
                    <a:pt x="66" y="226"/>
                  </a:lnTo>
                  <a:lnTo>
                    <a:pt x="74" y="230"/>
                  </a:lnTo>
                  <a:lnTo>
                    <a:pt x="82" y="234"/>
                  </a:lnTo>
                  <a:lnTo>
                    <a:pt x="92" y="238"/>
                  </a:lnTo>
                  <a:lnTo>
                    <a:pt x="100" y="238"/>
                  </a:lnTo>
                  <a:lnTo>
                    <a:pt x="110" y="238"/>
                  </a:lnTo>
                  <a:lnTo>
                    <a:pt x="120" y="236"/>
                  </a:lnTo>
                  <a:lnTo>
                    <a:pt x="120" y="236"/>
                  </a:lnTo>
                  <a:lnTo>
                    <a:pt x="108" y="252"/>
                  </a:lnTo>
                  <a:lnTo>
                    <a:pt x="92" y="264"/>
                  </a:lnTo>
                  <a:lnTo>
                    <a:pt x="74" y="276"/>
                  </a:lnTo>
                  <a:lnTo>
                    <a:pt x="54" y="284"/>
                  </a:lnTo>
                  <a:lnTo>
                    <a:pt x="54" y="284"/>
                  </a:lnTo>
                  <a:lnTo>
                    <a:pt x="40" y="286"/>
                  </a:lnTo>
                  <a:lnTo>
                    <a:pt x="40" y="286"/>
                  </a:lnTo>
                  <a:lnTo>
                    <a:pt x="64" y="292"/>
                  </a:lnTo>
                  <a:lnTo>
                    <a:pt x="88" y="294"/>
                  </a:lnTo>
                  <a:lnTo>
                    <a:pt x="114" y="292"/>
                  </a:lnTo>
                  <a:lnTo>
                    <a:pt x="138" y="286"/>
                  </a:lnTo>
                  <a:lnTo>
                    <a:pt x="138" y="286"/>
                  </a:lnTo>
                  <a:lnTo>
                    <a:pt x="158" y="280"/>
                  </a:lnTo>
                  <a:lnTo>
                    <a:pt x="176" y="272"/>
                  </a:lnTo>
                  <a:lnTo>
                    <a:pt x="192" y="262"/>
                  </a:lnTo>
                  <a:lnTo>
                    <a:pt x="206" y="250"/>
                  </a:lnTo>
                  <a:lnTo>
                    <a:pt x="220" y="238"/>
                  </a:lnTo>
                  <a:lnTo>
                    <a:pt x="230" y="224"/>
                  </a:lnTo>
                  <a:lnTo>
                    <a:pt x="240" y="210"/>
                  </a:lnTo>
                  <a:lnTo>
                    <a:pt x="248" y="194"/>
                  </a:lnTo>
                  <a:lnTo>
                    <a:pt x="254" y="180"/>
                  </a:lnTo>
                  <a:lnTo>
                    <a:pt x="260" y="164"/>
                  </a:lnTo>
                  <a:lnTo>
                    <a:pt x="264" y="148"/>
                  </a:lnTo>
                  <a:lnTo>
                    <a:pt x="266" y="130"/>
                  </a:lnTo>
                  <a:lnTo>
                    <a:pt x="266" y="114"/>
                  </a:lnTo>
                  <a:lnTo>
                    <a:pt x="264" y="98"/>
                  </a:lnTo>
                  <a:lnTo>
                    <a:pt x="262" y="82"/>
                  </a:lnTo>
                  <a:lnTo>
                    <a:pt x="258" y="68"/>
                  </a:lnTo>
                  <a:lnTo>
                    <a:pt x="258" y="68"/>
                  </a:lnTo>
                  <a:lnTo>
                    <a:pt x="256" y="60"/>
                  </a:lnTo>
                  <a:lnTo>
                    <a:pt x="256" y="60"/>
                  </a:lnTo>
                  <a:lnTo>
                    <a:pt x="268" y="42"/>
                  </a:lnTo>
                  <a:lnTo>
                    <a:pt x="278" y="20"/>
                  </a:lnTo>
                  <a:lnTo>
                    <a:pt x="278"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Rectangle 198"/>
            <p:cNvSpPr>
              <a:spLocks noChangeArrowheads="1"/>
            </p:cNvSpPr>
            <p:nvPr/>
          </p:nvSpPr>
          <p:spPr bwMode="auto">
            <a:xfrm>
              <a:off x="17882332" y="8951913"/>
              <a:ext cx="101600" cy="406400"/>
            </a:xfrm>
            <a:prstGeom prst="rect">
              <a:avLst/>
            </a:prstGeom>
            <a:solidFill>
              <a:srgbClr val="32B7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Rectangle 199"/>
            <p:cNvSpPr>
              <a:spLocks noChangeArrowheads="1"/>
            </p:cNvSpPr>
            <p:nvPr/>
          </p:nvSpPr>
          <p:spPr bwMode="auto">
            <a:xfrm>
              <a:off x="17882332" y="8951913"/>
              <a:ext cx="101600"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200"/>
            <p:cNvSpPr>
              <a:spLocks noChangeArrowheads="1"/>
            </p:cNvSpPr>
            <p:nvPr/>
          </p:nvSpPr>
          <p:spPr bwMode="auto">
            <a:xfrm>
              <a:off x="18263332" y="8418513"/>
              <a:ext cx="114300" cy="939800"/>
            </a:xfrm>
            <a:prstGeom prst="rect">
              <a:avLst/>
            </a:prstGeom>
            <a:solidFill>
              <a:srgbClr val="B6B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Rectangle 201"/>
            <p:cNvSpPr>
              <a:spLocks noChangeArrowheads="1"/>
            </p:cNvSpPr>
            <p:nvPr/>
          </p:nvSpPr>
          <p:spPr bwMode="auto">
            <a:xfrm>
              <a:off x="18263332" y="8418513"/>
              <a:ext cx="11430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02"/>
            <p:cNvSpPr>
              <a:spLocks noChangeArrowheads="1"/>
            </p:cNvSpPr>
            <p:nvPr/>
          </p:nvSpPr>
          <p:spPr bwMode="auto">
            <a:xfrm>
              <a:off x="18085532" y="8418513"/>
              <a:ext cx="101600" cy="939800"/>
            </a:xfrm>
            <a:prstGeom prst="rect">
              <a:avLst/>
            </a:prstGeom>
            <a:solidFill>
              <a:srgbClr val="B6B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Rectangle 203"/>
            <p:cNvSpPr>
              <a:spLocks noChangeArrowheads="1"/>
            </p:cNvSpPr>
            <p:nvPr/>
          </p:nvSpPr>
          <p:spPr bwMode="auto">
            <a:xfrm>
              <a:off x="18085532" y="8418513"/>
              <a:ext cx="10160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Rectangle 204"/>
            <p:cNvSpPr>
              <a:spLocks noChangeArrowheads="1"/>
            </p:cNvSpPr>
            <p:nvPr/>
          </p:nvSpPr>
          <p:spPr bwMode="auto">
            <a:xfrm>
              <a:off x="17882332" y="8418513"/>
              <a:ext cx="101600" cy="939800"/>
            </a:xfrm>
            <a:prstGeom prst="rect">
              <a:avLst/>
            </a:prstGeom>
            <a:solidFill>
              <a:srgbClr val="B6B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Rectangle 206"/>
            <p:cNvSpPr>
              <a:spLocks noChangeArrowheads="1"/>
            </p:cNvSpPr>
            <p:nvPr/>
          </p:nvSpPr>
          <p:spPr bwMode="auto">
            <a:xfrm>
              <a:off x="17882332" y="8418513"/>
              <a:ext cx="10160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Rectangle 207"/>
            <p:cNvSpPr>
              <a:spLocks noChangeArrowheads="1"/>
            </p:cNvSpPr>
            <p:nvPr/>
          </p:nvSpPr>
          <p:spPr bwMode="auto">
            <a:xfrm>
              <a:off x="17882332" y="8888413"/>
              <a:ext cx="101600" cy="469900"/>
            </a:xfrm>
            <a:prstGeom prst="rect">
              <a:avLst/>
            </a:prstGeom>
            <a:solidFill>
              <a:srgbClr val="89E3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Rectangle 208"/>
            <p:cNvSpPr>
              <a:spLocks noChangeArrowheads="1"/>
            </p:cNvSpPr>
            <p:nvPr/>
          </p:nvSpPr>
          <p:spPr bwMode="auto">
            <a:xfrm>
              <a:off x="17882332" y="8888413"/>
              <a:ext cx="10160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Rectangle 209"/>
            <p:cNvSpPr>
              <a:spLocks noChangeArrowheads="1"/>
            </p:cNvSpPr>
            <p:nvPr/>
          </p:nvSpPr>
          <p:spPr bwMode="auto">
            <a:xfrm>
              <a:off x="18263332" y="8799513"/>
              <a:ext cx="114300" cy="558800"/>
            </a:xfrm>
            <a:prstGeom prst="rect">
              <a:avLst/>
            </a:prstGeom>
            <a:solidFill>
              <a:srgbClr val="FF950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Rectangle 210"/>
            <p:cNvSpPr>
              <a:spLocks noChangeArrowheads="1"/>
            </p:cNvSpPr>
            <p:nvPr/>
          </p:nvSpPr>
          <p:spPr bwMode="auto">
            <a:xfrm>
              <a:off x="18263332" y="8799513"/>
              <a:ext cx="11430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Rectangle 211"/>
            <p:cNvSpPr>
              <a:spLocks noChangeArrowheads="1"/>
            </p:cNvSpPr>
            <p:nvPr/>
          </p:nvSpPr>
          <p:spPr bwMode="auto">
            <a:xfrm>
              <a:off x="18085532" y="8672513"/>
              <a:ext cx="101600" cy="685800"/>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Rectangle 212"/>
            <p:cNvSpPr>
              <a:spLocks noChangeArrowheads="1"/>
            </p:cNvSpPr>
            <p:nvPr/>
          </p:nvSpPr>
          <p:spPr bwMode="auto">
            <a:xfrm>
              <a:off x="18085532" y="8672513"/>
              <a:ext cx="1016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Rectangle 213"/>
            <p:cNvSpPr>
              <a:spLocks noChangeArrowheads="1"/>
            </p:cNvSpPr>
            <p:nvPr/>
          </p:nvSpPr>
          <p:spPr bwMode="auto">
            <a:xfrm>
              <a:off x="17691832" y="8418513"/>
              <a:ext cx="114300" cy="939800"/>
            </a:xfrm>
            <a:prstGeom prst="rect">
              <a:avLst/>
            </a:prstGeom>
            <a:solidFill>
              <a:srgbClr val="B6B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Rectangle 214"/>
            <p:cNvSpPr>
              <a:spLocks noChangeArrowheads="1"/>
            </p:cNvSpPr>
            <p:nvPr/>
          </p:nvSpPr>
          <p:spPr bwMode="auto">
            <a:xfrm>
              <a:off x="17691832" y="8418513"/>
              <a:ext cx="11430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Rectangle 215"/>
            <p:cNvSpPr>
              <a:spLocks noChangeArrowheads="1"/>
            </p:cNvSpPr>
            <p:nvPr/>
          </p:nvSpPr>
          <p:spPr bwMode="auto">
            <a:xfrm>
              <a:off x="17691832" y="8672513"/>
              <a:ext cx="114300" cy="685800"/>
            </a:xfrm>
            <a:prstGeom prst="rect">
              <a:avLst/>
            </a:prstGeom>
            <a:solidFill>
              <a:srgbClr val="6DCEA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Rectangle 216"/>
            <p:cNvSpPr>
              <a:spLocks noChangeArrowheads="1"/>
            </p:cNvSpPr>
            <p:nvPr/>
          </p:nvSpPr>
          <p:spPr bwMode="auto">
            <a:xfrm>
              <a:off x="17691832" y="8672513"/>
              <a:ext cx="1143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217"/>
            <p:cNvSpPr>
              <a:spLocks/>
            </p:cNvSpPr>
            <p:nvPr/>
          </p:nvSpPr>
          <p:spPr bwMode="auto">
            <a:xfrm>
              <a:off x="17437832" y="8672513"/>
              <a:ext cx="1192213" cy="863600"/>
            </a:xfrm>
            <a:custGeom>
              <a:avLst/>
              <a:gdLst>
                <a:gd name="T0" fmla="*/ 592 w 751"/>
                <a:gd name="T1" fmla="*/ 0 h 544"/>
                <a:gd name="T2" fmla="*/ 592 w 751"/>
                <a:gd name="T3" fmla="*/ 432 h 544"/>
                <a:gd name="T4" fmla="*/ 520 w 751"/>
                <a:gd name="T5" fmla="*/ 0 h 544"/>
                <a:gd name="T6" fmla="*/ 472 w 751"/>
                <a:gd name="T7" fmla="*/ 432 h 544"/>
                <a:gd name="T8" fmla="*/ 408 w 751"/>
                <a:gd name="T9" fmla="*/ 0 h 544"/>
                <a:gd name="T10" fmla="*/ 344 w 751"/>
                <a:gd name="T11" fmla="*/ 136 h 544"/>
                <a:gd name="T12" fmla="*/ 280 w 751"/>
                <a:gd name="T13" fmla="*/ 432 h 544"/>
                <a:gd name="T14" fmla="*/ 280 w 751"/>
                <a:gd name="T15" fmla="*/ 0 h 544"/>
                <a:gd name="T16" fmla="*/ 232 w 751"/>
                <a:gd name="T17" fmla="*/ 432 h 544"/>
                <a:gd name="T18" fmla="*/ 160 w 751"/>
                <a:gd name="T19" fmla="*/ 0 h 544"/>
                <a:gd name="T20" fmla="*/ 152 w 751"/>
                <a:gd name="T21" fmla="*/ 0 h 544"/>
                <a:gd name="T22" fmla="*/ 122 w 751"/>
                <a:gd name="T23" fmla="*/ 4 h 544"/>
                <a:gd name="T24" fmla="*/ 94 w 751"/>
                <a:gd name="T25" fmla="*/ 12 h 544"/>
                <a:gd name="T26" fmla="*/ 68 w 751"/>
                <a:gd name="T27" fmla="*/ 26 h 544"/>
                <a:gd name="T28" fmla="*/ 44 w 751"/>
                <a:gd name="T29" fmla="*/ 44 h 544"/>
                <a:gd name="T30" fmla="*/ 26 w 751"/>
                <a:gd name="T31" fmla="*/ 68 h 544"/>
                <a:gd name="T32" fmla="*/ 12 w 751"/>
                <a:gd name="T33" fmla="*/ 94 h 544"/>
                <a:gd name="T34" fmla="*/ 4 w 751"/>
                <a:gd name="T35" fmla="*/ 122 h 544"/>
                <a:gd name="T36" fmla="*/ 0 w 751"/>
                <a:gd name="T37" fmla="*/ 152 h 544"/>
                <a:gd name="T38" fmla="*/ 0 w 751"/>
                <a:gd name="T39" fmla="*/ 392 h 544"/>
                <a:gd name="T40" fmla="*/ 4 w 751"/>
                <a:gd name="T41" fmla="*/ 422 h 544"/>
                <a:gd name="T42" fmla="*/ 12 w 751"/>
                <a:gd name="T43" fmla="*/ 450 h 544"/>
                <a:gd name="T44" fmla="*/ 26 w 751"/>
                <a:gd name="T45" fmla="*/ 476 h 544"/>
                <a:gd name="T46" fmla="*/ 44 w 751"/>
                <a:gd name="T47" fmla="*/ 500 h 544"/>
                <a:gd name="T48" fmla="*/ 68 w 751"/>
                <a:gd name="T49" fmla="*/ 518 h 544"/>
                <a:gd name="T50" fmla="*/ 94 w 751"/>
                <a:gd name="T51" fmla="*/ 532 h 544"/>
                <a:gd name="T52" fmla="*/ 122 w 751"/>
                <a:gd name="T53" fmla="*/ 540 h 544"/>
                <a:gd name="T54" fmla="*/ 152 w 751"/>
                <a:gd name="T55" fmla="*/ 544 h 544"/>
                <a:gd name="T56" fmla="*/ 190 w 751"/>
                <a:gd name="T57" fmla="*/ 544 h 544"/>
                <a:gd name="T58" fmla="*/ 182 w 751"/>
                <a:gd name="T59" fmla="*/ 504 h 544"/>
                <a:gd name="T60" fmla="*/ 332 w 751"/>
                <a:gd name="T61" fmla="*/ 500 h 544"/>
                <a:gd name="T62" fmla="*/ 330 w 751"/>
                <a:gd name="T63" fmla="*/ 544 h 544"/>
                <a:gd name="T64" fmla="*/ 600 w 751"/>
                <a:gd name="T65" fmla="*/ 544 h 544"/>
                <a:gd name="T66" fmla="*/ 634 w 751"/>
                <a:gd name="T67" fmla="*/ 540 h 544"/>
                <a:gd name="T68" fmla="*/ 693 w 751"/>
                <a:gd name="T69" fmla="*/ 510 h 544"/>
                <a:gd name="T70" fmla="*/ 707 w 751"/>
                <a:gd name="T71" fmla="*/ 500 h 544"/>
                <a:gd name="T72" fmla="*/ 727 w 751"/>
                <a:gd name="T73" fmla="*/ 474 h 544"/>
                <a:gd name="T74" fmla="*/ 743 w 751"/>
                <a:gd name="T75" fmla="*/ 444 h 544"/>
                <a:gd name="T76" fmla="*/ 749 w 751"/>
                <a:gd name="T77" fmla="*/ 410 h 544"/>
                <a:gd name="T78" fmla="*/ 751 w 751"/>
                <a:gd name="T79" fmla="*/ 152 h 544"/>
                <a:gd name="T80" fmla="*/ 751 w 751"/>
                <a:gd name="T81" fmla="*/ 136 h 544"/>
                <a:gd name="T82" fmla="*/ 745 w 751"/>
                <a:gd name="T83" fmla="*/ 108 h 544"/>
                <a:gd name="T84" fmla="*/ 733 w 751"/>
                <a:gd name="T85" fmla="*/ 80 h 544"/>
                <a:gd name="T86" fmla="*/ 717 w 751"/>
                <a:gd name="T87" fmla="*/ 56 h 544"/>
                <a:gd name="T88" fmla="*/ 695 w 751"/>
                <a:gd name="T89" fmla="*/ 34 h 544"/>
                <a:gd name="T90" fmla="*/ 671 w 751"/>
                <a:gd name="T91" fmla="*/ 18 h 544"/>
                <a:gd name="T92" fmla="*/ 644 w 751"/>
                <a:gd name="T93" fmla="*/ 6 h 544"/>
                <a:gd name="T94" fmla="*/ 616 w 751"/>
                <a:gd name="T95"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44">
                  <a:moveTo>
                    <a:pt x="600" y="0"/>
                  </a:moveTo>
                  <a:lnTo>
                    <a:pt x="592" y="0"/>
                  </a:lnTo>
                  <a:lnTo>
                    <a:pt x="592" y="80"/>
                  </a:lnTo>
                  <a:lnTo>
                    <a:pt x="592" y="432"/>
                  </a:lnTo>
                  <a:lnTo>
                    <a:pt x="520" y="432"/>
                  </a:lnTo>
                  <a:lnTo>
                    <a:pt x="520" y="0"/>
                  </a:lnTo>
                  <a:lnTo>
                    <a:pt x="472" y="0"/>
                  </a:lnTo>
                  <a:lnTo>
                    <a:pt x="472" y="432"/>
                  </a:lnTo>
                  <a:lnTo>
                    <a:pt x="408" y="432"/>
                  </a:lnTo>
                  <a:lnTo>
                    <a:pt x="408" y="0"/>
                  </a:lnTo>
                  <a:lnTo>
                    <a:pt x="344" y="0"/>
                  </a:lnTo>
                  <a:lnTo>
                    <a:pt x="344" y="136"/>
                  </a:lnTo>
                  <a:lnTo>
                    <a:pt x="344" y="432"/>
                  </a:lnTo>
                  <a:lnTo>
                    <a:pt x="280" y="432"/>
                  </a:lnTo>
                  <a:lnTo>
                    <a:pt x="280" y="176"/>
                  </a:lnTo>
                  <a:lnTo>
                    <a:pt x="280" y="0"/>
                  </a:lnTo>
                  <a:lnTo>
                    <a:pt x="232" y="0"/>
                  </a:lnTo>
                  <a:lnTo>
                    <a:pt x="232" y="432"/>
                  </a:lnTo>
                  <a:lnTo>
                    <a:pt x="160" y="432"/>
                  </a:lnTo>
                  <a:lnTo>
                    <a:pt x="160" y="0"/>
                  </a:lnTo>
                  <a:lnTo>
                    <a:pt x="152" y="0"/>
                  </a:lnTo>
                  <a:lnTo>
                    <a:pt x="152" y="0"/>
                  </a:lnTo>
                  <a:lnTo>
                    <a:pt x="136" y="0"/>
                  </a:lnTo>
                  <a:lnTo>
                    <a:pt x="122" y="4"/>
                  </a:lnTo>
                  <a:lnTo>
                    <a:pt x="108" y="6"/>
                  </a:lnTo>
                  <a:lnTo>
                    <a:pt x="94" y="12"/>
                  </a:lnTo>
                  <a:lnTo>
                    <a:pt x="80" y="18"/>
                  </a:lnTo>
                  <a:lnTo>
                    <a:pt x="68" y="26"/>
                  </a:lnTo>
                  <a:lnTo>
                    <a:pt x="56" y="34"/>
                  </a:lnTo>
                  <a:lnTo>
                    <a:pt x="44" y="44"/>
                  </a:lnTo>
                  <a:lnTo>
                    <a:pt x="34" y="56"/>
                  </a:lnTo>
                  <a:lnTo>
                    <a:pt x="26" y="68"/>
                  </a:lnTo>
                  <a:lnTo>
                    <a:pt x="18" y="80"/>
                  </a:lnTo>
                  <a:lnTo>
                    <a:pt x="12" y="94"/>
                  </a:lnTo>
                  <a:lnTo>
                    <a:pt x="6" y="108"/>
                  </a:lnTo>
                  <a:lnTo>
                    <a:pt x="4" y="122"/>
                  </a:lnTo>
                  <a:lnTo>
                    <a:pt x="0" y="136"/>
                  </a:lnTo>
                  <a:lnTo>
                    <a:pt x="0" y="152"/>
                  </a:lnTo>
                  <a:lnTo>
                    <a:pt x="0" y="392"/>
                  </a:lnTo>
                  <a:lnTo>
                    <a:pt x="0" y="392"/>
                  </a:lnTo>
                  <a:lnTo>
                    <a:pt x="0" y="408"/>
                  </a:lnTo>
                  <a:lnTo>
                    <a:pt x="4" y="422"/>
                  </a:lnTo>
                  <a:lnTo>
                    <a:pt x="6" y="436"/>
                  </a:lnTo>
                  <a:lnTo>
                    <a:pt x="12" y="450"/>
                  </a:lnTo>
                  <a:lnTo>
                    <a:pt x="18" y="464"/>
                  </a:lnTo>
                  <a:lnTo>
                    <a:pt x="26" y="476"/>
                  </a:lnTo>
                  <a:lnTo>
                    <a:pt x="34" y="488"/>
                  </a:lnTo>
                  <a:lnTo>
                    <a:pt x="44" y="500"/>
                  </a:lnTo>
                  <a:lnTo>
                    <a:pt x="56" y="510"/>
                  </a:lnTo>
                  <a:lnTo>
                    <a:pt x="68" y="518"/>
                  </a:lnTo>
                  <a:lnTo>
                    <a:pt x="80" y="526"/>
                  </a:lnTo>
                  <a:lnTo>
                    <a:pt x="94" y="532"/>
                  </a:lnTo>
                  <a:lnTo>
                    <a:pt x="108" y="538"/>
                  </a:lnTo>
                  <a:lnTo>
                    <a:pt x="122" y="540"/>
                  </a:lnTo>
                  <a:lnTo>
                    <a:pt x="136" y="544"/>
                  </a:lnTo>
                  <a:lnTo>
                    <a:pt x="152" y="544"/>
                  </a:lnTo>
                  <a:lnTo>
                    <a:pt x="190" y="544"/>
                  </a:lnTo>
                  <a:lnTo>
                    <a:pt x="190" y="544"/>
                  </a:lnTo>
                  <a:lnTo>
                    <a:pt x="184" y="516"/>
                  </a:lnTo>
                  <a:lnTo>
                    <a:pt x="182" y="504"/>
                  </a:lnTo>
                  <a:lnTo>
                    <a:pt x="332" y="500"/>
                  </a:lnTo>
                  <a:lnTo>
                    <a:pt x="332" y="500"/>
                  </a:lnTo>
                  <a:lnTo>
                    <a:pt x="332" y="522"/>
                  </a:lnTo>
                  <a:lnTo>
                    <a:pt x="330" y="544"/>
                  </a:lnTo>
                  <a:lnTo>
                    <a:pt x="600" y="544"/>
                  </a:lnTo>
                  <a:lnTo>
                    <a:pt x="600" y="544"/>
                  </a:lnTo>
                  <a:lnTo>
                    <a:pt x="616" y="544"/>
                  </a:lnTo>
                  <a:lnTo>
                    <a:pt x="634" y="540"/>
                  </a:lnTo>
                  <a:lnTo>
                    <a:pt x="653" y="492"/>
                  </a:lnTo>
                  <a:lnTo>
                    <a:pt x="693" y="510"/>
                  </a:lnTo>
                  <a:lnTo>
                    <a:pt x="693" y="510"/>
                  </a:lnTo>
                  <a:lnTo>
                    <a:pt x="707" y="500"/>
                  </a:lnTo>
                  <a:lnTo>
                    <a:pt x="717" y="488"/>
                  </a:lnTo>
                  <a:lnTo>
                    <a:pt x="727" y="474"/>
                  </a:lnTo>
                  <a:lnTo>
                    <a:pt x="735" y="458"/>
                  </a:lnTo>
                  <a:lnTo>
                    <a:pt x="743" y="444"/>
                  </a:lnTo>
                  <a:lnTo>
                    <a:pt x="747" y="426"/>
                  </a:lnTo>
                  <a:lnTo>
                    <a:pt x="749" y="410"/>
                  </a:lnTo>
                  <a:lnTo>
                    <a:pt x="751" y="392"/>
                  </a:lnTo>
                  <a:lnTo>
                    <a:pt x="751" y="152"/>
                  </a:lnTo>
                  <a:lnTo>
                    <a:pt x="751" y="152"/>
                  </a:lnTo>
                  <a:lnTo>
                    <a:pt x="751" y="136"/>
                  </a:lnTo>
                  <a:lnTo>
                    <a:pt x="747" y="122"/>
                  </a:lnTo>
                  <a:lnTo>
                    <a:pt x="745" y="108"/>
                  </a:lnTo>
                  <a:lnTo>
                    <a:pt x="739" y="94"/>
                  </a:lnTo>
                  <a:lnTo>
                    <a:pt x="733" y="80"/>
                  </a:lnTo>
                  <a:lnTo>
                    <a:pt x="725" y="68"/>
                  </a:lnTo>
                  <a:lnTo>
                    <a:pt x="717" y="56"/>
                  </a:lnTo>
                  <a:lnTo>
                    <a:pt x="707" y="44"/>
                  </a:lnTo>
                  <a:lnTo>
                    <a:pt x="695" y="34"/>
                  </a:lnTo>
                  <a:lnTo>
                    <a:pt x="683" y="26"/>
                  </a:lnTo>
                  <a:lnTo>
                    <a:pt x="671" y="18"/>
                  </a:lnTo>
                  <a:lnTo>
                    <a:pt x="657" y="12"/>
                  </a:lnTo>
                  <a:lnTo>
                    <a:pt x="644" y="6"/>
                  </a:lnTo>
                  <a:lnTo>
                    <a:pt x="630" y="4"/>
                  </a:lnTo>
                  <a:lnTo>
                    <a:pt x="616" y="0"/>
                  </a:lnTo>
                  <a:lnTo>
                    <a:pt x="600" y="0"/>
                  </a:lnTo>
                  <a:close/>
                </a:path>
              </a:pathLst>
            </a:custGeom>
            <a:solidFill>
              <a:srgbClr val="B8EE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218"/>
            <p:cNvSpPr>
              <a:spLocks/>
            </p:cNvSpPr>
            <p:nvPr/>
          </p:nvSpPr>
          <p:spPr bwMode="auto">
            <a:xfrm>
              <a:off x="17437832" y="8672513"/>
              <a:ext cx="1192213" cy="863600"/>
            </a:xfrm>
            <a:custGeom>
              <a:avLst/>
              <a:gdLst>
                <a:gd name="T0" fmla="*/ 592 w 751"/>
                <a:gd name="T1" fmla="*/ 0 h 544"/>
                <a:gd name="T2" fmla="*/ 592 w 751"/>
                <a:gd name="T3" fmla="*/ 432 h 544"/>
                <a:gd name="T4" fmla="*/ 520 w 751"/>
                <a:gd name="T5" fmla="*/ 0 h 544"/>
                <a:gd name="T6" fmla="*/ 472 w 751"/>
                <a:gd name="T7" fmla="*/ 432 h 544"/>
                <a:gd name="T8" fmla="*/ 408 w 751"/>
                <a:gd name="T9" fmla="*/ 0 h 544"/>
                <a:gd name="T10" fmla="*/ 344 w 751"/>
                <a:gd name="T11" fmla="*/ 136 h 544"/>
                <a:gd name="T12" fmla="*/ 280 w 751"/>
                <a:gd name="T13" fmla="*/ 432 h 544"/>
                <a:gd name="T14" fmla="*/ 280 w 751"/>
                <a:gd name="T15" fmla="*/ 0 h 544"/>
                <a:gd name="T16" fmla="*/ 232 w 751"/>
                <a:gd name="T17" fmla="*/ 432 h 544"/>
                <a:gd name="T18" fmla="*/ 160 w 751"/>
                <a:gd name="T19" fmla="*/ 0 h 544"/>
                <a:gd name="T20" fmla="*/ 152 w 751"/>
                <a:gd name="T21" fmla="*/ 0 h 544"/>
                <a:gd name="T22" fmla="*/ 122 w 751"/>
                <a:gd name="T23" fmla="*/ 4 h 544"/>
                <a:gd name="T24" fmla="*/ 94 w 751"/>
                <a:gd name="T25" fmla="*/ 12 h 544"/>
                <a:gd name="T26" fmla="*/ 68 w 751"/>
                <a:gd name="T27" fmla="*/ 26 h 544"/>
                <a:gd name="T28" fmla="*/ 44 w 751"/>
                <a:gd name="T29" fmla="*/ 44 h 544"/>
                <a:gd name="T30" fmla="*/ 26 w 751"/>
                <a:gd name="T31" fmla="*/ 68 h 544"/>
                <a:gd name="T32" fmla="*/ 12 w 751"/>
                <a:gd name="T33" fmla="*/ 94 h 544"/>
                <a:gd name="T34" fmla="*/ 4 w 751"/>
                <a:gd name="T35" fmla="*/ 122 h 544"/>
                <a:gd name="T36" fmla="*/ 0 w 751"/>
                <a:gd name="T37" fmla="*/ 152 h 544"/>
                <a:gd name="T38" fmla="*/ 0 w 751"/>
                <a:gd name="T39" fmla="*/ 392 h 544"/>
                <a:gd name="T40" fmla="*/ 4 w 751"/>
                <a:gd name="T41" fmla="*/ 422 h 544"/>
                <a:gd name="T42" fmla="*/ 12 w 751"/>
                <a:gd name="T43" fmla="*/ 450 h 544"/>
                <a:gd name="T44" fmla="*/ 26 w 751"/>
                <a:gd name="T45" fmla="*/ 476 h 544"/>
                <a:gd name="T46" fmla="*/ 44 w 751"/>
                <a:gd name="T47" fmla="*/ 500 h 544"/>
                <a:gd name="T48" fmla="*/ 68 w 751"/>
                <a:gd name="T49" fmla="*/ 518 h 544"/>
                <a:gd name="T50" fmla="*/ 94 w 751"/>
                <a:gd name="T51" fmla="*/ 532 h 544"/>
                <a:gd name="T52" fmla="*/ 122 w 751"/>
                <a:gd name="T53" fmla="*/ 540 h 544"/>
                <a:gd name="T54" fmla="*/ 152 w 751"/>
                <a:gd name="T55" fmla="*/ 544 h 544"/>
                <a:gd name="T56" fmla="*/ 190 w 751"/>
                <a:gd name="T57" fmla="*/ 544 h 544"/>
                <a:gd name="T58" fmla="*/ 182 w 751"/>
                <a:gd name="T59" fmla="*/ 504 h 544"/>
                <a:gd name="T60" fmla="*/ 332 w 751"/>
                <a:gd name="T61" fmla="*/ 500 h 544"/>
                <a:gd name="T62" fmla="*/ 330 w 751"/>
                <a:gd name="T63" fmla="*/ 544 h 544"/>
                <a:gd name="T64" fmla="*/ 600 w 751"/>
                <a:gd name="T65" fmla="*/ 544 h 544"/>
                <a:gd name="T66" fmla="*/ 634 w 751"/>
                <a:gd name="T67" fmla="*/ 540 h 544"/>
                <a:gd name="T68" fmla="*/ 693 w 751"/>
                <a:gd name="T69" fmla="*/ 510 h 544"/>
                <a:gd name="T70" fmla="*/ 707 w 751"/>
                <a:gd name="T71" fmla="*/ 500 h 544"/>
                <a:gd name="T72" fmla="*/ 727 w 751"/>
                <a:gd name="T73" fmla="*/ 474 h 544"/>
                <a:gd name="T74" fmla="*/ 743 w 751"/>
                <a:gd name="T75" fmla="*/ 444 h 544"/>
                <a:gd name="T76" fmla="*/ 749 w 751"/>
                <a:gd name="T77" fmla="*/ 410 h 544"/>
                <a:gd name="T78" fmla="*/ 751 w 751"/>
                <a:gd name="T79" fmla="*/ 152 h 544"/>
                <a:gd name="T80" fmla="*/ 751 w 751"/>
                <a:gd name="T81" fmla="*/ 136 h 544"/>
                <a:gd name="T82" fmla="*/ 745 w 751"/>
                <a:gd name="T83" fmla="*/ 108 h 544"/>
                <a:gd name="T84" fmla="*/ 733 w 751"/>
                <a:gd name="T85" fmla="*/ 80 h 544"/>
                <a:gd name="T86" fmla="*/ 717 w 751"/>
                <a:gd name="T87" fmla="*/ 56 h 544"/>
                <a:gd name="T88" fmla="*/ 695 w 751"/>
                <a:gd name="T89" fmla="*/ 34 h 544"/>
                <a:gd name="T90" fmla="*/ 671 w 751"/>
                <a:gd name="T91" fmla="*/ 18 h 544"/>
                <a:gd name="T92" fmla="*/ 644 w 751"/>
                <a:gd name="T93" fmla="*/ 6 h 544"/>
                <a:gd name="T94" fmla="*/ 616 w 751"/>
                <a:gd name="T95"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1" h="544">
                  <a:moveTo>
                    <a:pt x="600" y="0"/>
                  </a:moveTo>
                  <a:lnTo>
                    <a:pt x="592" y="0"/>
                  </a:lnTo>
                  <a:lnTo>
                    <a:pt x="592" y="80"/>
                  </a:lnTo>
                  <a:lnTo>
                    <a:pt x="592" y="432"/>
                  </a:lnTo>
                  <a:lnTo>
                    <a:pt x="520" y="432"/>
                  </a:lnTo>
                  <a:lnTo>
                    <a:pt x="520" y="0"/>
                  </a:lnTo>
                  <a:lnTo>
                    <a:pt x="472" y="0"/>
                  </a:lnTo>
                  <a:lnTo>
                    <a:pt x="472" y="432"/>
                  </a:lnTo>
                  <a:lnTo>
                    <a:pt x="408" y="432"/>
                  </a:lnTo>
                  <a:lnTo>
                    <a:pt x="408" y="0"/>
                  </a:lnTo>
                  <a:lnTo>
                    <a:pt x="344" y="0"/>
                  </a:lnTo>
                  <a:lnTo>
                    <a:pt x="344" y="136"/>
                  </a:lnTo>
                  <a:lnTo>
                    <a:pt x="344" y="432"/>
                  </a:lnTo>
                  <a:lnTo>
                    <a:pt x="280" y="432"/>
                  </a:lnTo>
                  <a:lnTo>
                    <a:pt x="280" y="176"/>
                  </a:lnTo>
                  <a:lnTo>
                    <a:pt x="280" y="0"/>
                  </a:lnTo>
                  <a:lnTo>
                    <a:pt x="232" y="0"/>
                  </a:lnTo>
                  <a:lnTo>
                    <a:pt x="232" y="432"/>
                  </a:lnTo>
                  <a:lnTo>
                    <a:pt x="160" y="432"/>
                  </a:lnTo>
                  <a:lnTo>
                    <a:pt x="160" y="0"/>
                  </a:lnTo>
                  <a:lnTo>
                    <a:pt x="152" y="0"/>
                  </a:lnTo>
                  <a:lnTo>
                    <a:pt x="152" y="0"/>
                  </a:lnTo>
                  <a:lnTo>
                    <a:pt x="136" y="0"/>
                  </a:lnTo>
                  <a:lnTo>
                    <a:pt x="122" y="4"/>
                  </a:lnTo>
                  <a:lnTo>
                    <a:pt x="108" y="6"/>
                  </a:lnTo>
                  <a:lnTo>
                    <a:pt x="94" y="12"/>
                  </a:lnTo>
                  <a:lnTo>
                    <a:pt x="80" y="18"/>
                  </a:lnTo>
                  <a:lnTo>
                    <a:pt x="68" y="26"/>
                  </a:lnTo>
                  <a:lnTo>
                    <a:pt x="56" y="34"/>
                  </a:lnTo>
                  <a:lnTo>
                    <a:pt x="44" y="44"/>
                  </a:lnTo>
                  <a:lnTo>
                    <a:pt x="34" y="56"/>
                  </a:lnTo>
                  <a:lnTo>
                    <a:pt x="26" y="68"/>
                  </a:lnTo>
                  <a:lnTo>
                    <a:pt x="18" y="80"/>
                  </a:lnTo>
                  <a:lnTo>
                    <a:pt x="12" y="94"/>
                  </a:lnTo>
                  <a:lnTo>
                    <a:pt x="6" y="108"/>
                  </a:lnTo>
                  <a:lnTo>
                    <a:pt x="4" y="122"/>
                  </a:lnTo>
                  <a:lnTo>
                    <a:pt x="0" y="136"/>
                  </a:lnTo>
                  <a:lnTo>
                    <a:pt x="0" y="152"/>
                  </a:lnTo>
                  <a:lnTo>
                    <a:pt x="0" y="392"/>
                  </a:lnTo>
                  <a:lnTo>
                    <a:pt x="0" y="392"/>
                  </a:lnTo>
                  <a:lnTo>
                    <a:pt x="0" y="408"/>
                  </a:lnTo>
                  <a:lnTo>
                    <a:pt x="4" y="422"/>
                  </a:lnTo>
                  <a:lnTo>
                    <a:pt x="6" y="436"/>
                  </a:lnTo>
                  <a:lnTo>
                    <a:pt x="12" y="450"/>
                  </a:lnTo>
                  <a:lnTo>
                    <a:pt x="18" y="464"/>
                  </a:lnTo>
                  <a:lnTo>
                    <a:pt x="26" y="476"/>
                  </a:lnTo>
                  <a:lnTo>
                    <a:pt x="34" y="488"/>
                  </a:lnTo>
                  <a:lnTo>
                    <a:pt x="44" y="500"/>
                  </a:lnTo>
                  <a:lnTo>
                    <a:pt x="56" y="510"/>
                  </a:lnTo>
                  <a:lnTo>
                    <a:pt x="68" y="518"/>
                  </a:lnTo>
                  <a:lnTo>
                    <a:pt x="80" y="526"/>
                  </a:lnTo>
                  <a:lnTo>
                    <a:pt x="94" y="532"/>
                  </a:lnTo>
                  <a:lnTo>
                    <a:pt x="108" y="538"/>
                  </a:lnTo>
                  <a:lnTo>
                    <a:pt x="122" y="540"/>
                  </a:lnTo>
                  <a:lnTo>
                    <a:pt x="136" y="544"/>
                  </a:lnTo>
                  <a:lnTo>
                    <a:pt x="152" y="544"/>
                  </a:lnTo>
                  <a:lnTo>
                    <a:pt x="190" y="544"/>
                  </a:lnTo>
                  <a:lnTo>
                    <a:pt x="190" y="544"/>
                  </a:lnTo>
                  <a:lnTo>
                    <a:pt x="184" y="516"/>
                  </a:lnTo>
                  <a:lnTo>
                    <a:pt x="182" y="504"/>
                  </a:lnTo>
                  <a:lnTo>
                    <a:pt x="332" y="500"/>
                  </a:lnTo>
                  <a:lnTo>
                    <a:pt x="332" y="500"/>
                  </a:lnTo>
                  <a:lnTo>
                    <a:pt x="332" y="522"/>
                  </a:lnTo>
                  <a:lnTo>
                    <a:pt x="330" y="544"/>
                  </a:lnTo>
                  <a:lnTo>
                    <a:pt x="600" y="544"/>
                  </a:lnTo>
                  <a:lnTo>
                    <a:pt x="600" y="544"/>
                  </a:lnTo>
                  <a:lnTo>
                    <a:pt x="616" y="544"/>
                  </a:lnTo>
                  <a:lnTo>
                    <a:pt x="634" y="540"/>
                  </a:lnTo>
                  <a:lnTo>
                    <a:pt x="653" y="492"/>
                  </a:lnTo>
                  <a:lnTo>
                    <a:pt x="693" y="510"/>
                  </a:lnTo>
                  <a:lnTo>
                    <a:pt x="693" y="510"/>
                  </a:lnTo>
                  <a:lnTo>
                    <a:pt x="707" y="500"/>
                  </a:lnTo>
                  <a:lnTo>
                    <a:pt x="717" y="488"/>
                  </a:lnTo>
                  <a:lnTo>
                    <a:pt x="727" y="474"/>
                  </a:lnTo>
                  <a:lnTo>
                    <a:pt x="735" y="458"/>
                  </a:lnTo>
                  <a:lnTo>
                    <a:pt x="743" y="444"/>
                  </a:lnTo>
                  <a:lnTo>
                    <a:pt x="747" y="426"/>
                  </a:lnTo>
                  <a:lnTo>
                    <a:pt x="749" y="410"/>
                  </a:lnTo>
                  <a:lnTo>
                    <a:pt x="751" y="392"/>
                  </a:lnTo>
                  <a:lnTo>
                    <a:pt x="751" y="152"/>
                  </a:lnTo>
                  <a:lnTo>
                    <a:pt x="751" y="152"/>
                  </a:lnTo>
                  <a:lnTo>
                    <a:pt x="751" y="136"/>
                  </a:lnTo>
                  <a:lnTo>
                    <a:pt x="747" y="122"/>
                  </a:lnTo>
                  <a:lnTo>
                    <a:pt x="745" y="108"/>
                  </a:lnTo>
                  <a:lnTo>
                    <a:pt x="739" y="94"/>
                  </a:lnTo>
                  <a:lnTo>
                    <a:pt x="733" y="80"/>
                  </a:lnTo>
                  <a:lnTo>
                    <a:pt x="725" y="68"/>
                  </a:lnTo>
                  <a:lnTo>
                    <a:pt x="717" y="56"/>
                  </a:lnTo>
                  <a:lnTo>
                    <a:pt x="707" y="44"/>
                  </a:lnTo>
                  <a:lnTo>
                    <a:pt x="695" y="34"/>
                  </a:lnTo>
                  <a:lnTo>
                    <a:pt x="683" y="26"/>
                  </a:lnTo>
                  <a:lnTo>
                    <a:pt x="671" y="18"/>
                  </a:lnTo>
                  <a:lnTo>
                    <a:pt x="657" y="12"/>
                  </a:lnTo>
                  <a:lnTo>
                    <a:pt x="644" y="6"/>
                  </a:lnTo>
                  <a:lnTo>
                    <a:pt x="630" y="4"/>
                  </a:lnTo>
                  <a:lnTo>
                    <a:pt x="616" y="0"/>
                  </a:lnTo>
                  <a:lnTo>
                    <a:pt x="6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219"/>
            <p:cNvSpPr>
              <a:spLocks/>
            </p:cNvSpPr>
            <p:nvPr/>
          </p:nvSpPr>
          <p:spPr bwMode="auto">
            <a:xfrm>
              <a:off x="18444307" y="9453563"/>
              <a:ext cx="93663" cy="76200"/>
            </a:xfrm>
            <a:custGeom>
              <a:avLst/>
              <a:gdLst>
                <a:gd name="T0" fmla="*/ 19 w 59"/>
                <a:gd name="T1" fmla="*/ 0 h 48"/>
                <a:gd name="T2" fmla="*/ 0 w 59"/>
                <a:gd name="T3" fmla="*/ 48 h 48"/>
                <a:gd name="T4" fmla="*/ 0 w 59"/>
                <a:gd name="T5" fmla="*/ 48 h 48"/>
                <a:gd name="T6" fmla="*/ 16 w 59"/>
                <a:gd name="T7" fmla="*/ 44 h 48"/>
                <a:gd name="T8" fmla="*/ 31 w 59"/>
                <a:gd name="T9" fmla="*/ 36 h 48"/>
                <a:gd name="T10" fmla="*/ 45 w 59"/>
                <a:gd name="T11" fmla="*/ 28 h 48"/>
                <a:gd name="T12" fmla="*/ 59 w 59"/>
                <a:gd name="T13" fmla="*/ 18 h 48"/>
                <a:gd name="T14" fmla="*/ 19 w 59"/>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8">
                  <a:moveTo>
                    <a:pt x="19" y="0"/>
                  </a:moveTo>
                  <a:lnTo>
                    <a:pt x="0" y="48"/>
                  </a:lnTo>
                  <a:lnTo>
                    <a:pt x="0" y="48"/>
                  </a:lnTo>
                  <a:lnTo>
                    <a:pt x="16" y="44"/>
                  </a:lnTo>
                  <a:lnTo>
                    <a:pt x="31" y="36"/>
                  </a:lnTo>
                  <a:lnTo>
                    <a:pt x="45" y="28"/>
                  </a:lnTo>
                  <a:lnTo>
                    <a:pt x="59" y="18"/>
                  </a:lnTo>
                  <a:lnTo>
                    <a:pt x="19" y="0"/>
                  </a:lnTo>
                  <a:close/>
                </a:path>
              </a:pathLst>
            </a:custGeom>
            <a:solidFill>
              <a:srgbClr val="B2E8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220"/>
            <p:cNvSpPr>
              <a:spLocks/>
            </p:cNvSpPr>
            <p:nvPr/>
          </p:nvSpPr>
          <p:spPr bwMode="auto">
            <a:xfrm>
              <a:off x="18444307" y="9453563"/>
              <a:ext cx="93663" cy="76200"/>
            </a:xfrm>
            <a:custGeom>
              <a:avLst/>
              <a:gdLst>
                <a:gd name="T0" fmla="*/ 19 w 59"/>
                <a:gd name="T1" fmla="*/ 0 h 48"/>
                <a:gd name="T2" fmla="*/ 0 w 59"/>
                <a:gd name="T3" fmla="*/ 48 h 48"/>
                <a:gd name="T4" fmla="*/ 0 w 59"/>
                <a:gd name="T5" fmla="*/ 48 h 48"/>
                <a:gd name="T6" fmla="*/ 16 w 59"/>
                <a:gd name="T7" fmla="*/ 44 h 48"/>
                <a:gd name="T8" fmla="*/ 31 w 59"/>
                <a:gd name="T9" fmla="*/ 36 h 48"/>
                <a:gd name="T10" fmla="*/ 45 w 59"/>
                <a:gd name="T11" fmla="*/ 28 h 48"/>
                <a:gd name="T12" fmla="*/ 59 w 59"/>
                <a:gd name="T13" fmla="*/ 18 h 48"/>
                <a:gd name="T14" fmla="*/ 19 w 59"/>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8">
                  <a:moveTo>
                    <a:pt x="19" y="0"/>
                  </a:moveTo>
                  <a:lnTo>
                    <a:pt x="0" y="48"/>
                  </a:lnTo>
                  <a:lnTo>
                    <a:pt x="0" y="48"/>
                  </a:lnTo>
                  <a:lnTo>
                    <a:pt x="16" y="44"/>
                  </a:lnTo>
                  <a:lnTo>
                    <a:pt x="31" y="36"/>
                  </a:lnTo>
                  <a:lnTo>
                    <a:pt x="45" y="28"/>
                  </a:lnTo>
                  <a:lnTo>
                    <a:pt x="59" y="18"/>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221"/>
            <p:cNvSpPr>
              <a:spLocks/>
            </p:cNvSpPr>
            <p:nvPr/>
          </p:nvSpPr>
          <p:spPr bwMode="auto">
            <a:xfrm>
              <a:off x="18263332" y="8672513"/>
              <a:ext cx="114300" cy="685800"/>
            </a:xfrm>
            <a:custGeom>
              <a:avLst/>
              <a:gdLst>
                <a:gd name="T0" fmla="*/ 72 w 72"/>
                <a:gd name="T1" fmla="*/ 0 h 432"/>
                <a:gd name="T2" fmla="*/ 0 w 72"/>
                <a:gd name="T3" fmla="*/ 0 h 432"/>
                <a:gd name="T4" fmla="*/ 0 w 72"/>
                <a:gd name="T5" fmla="*/ 432 h 432"/>
                <a:gd name="T6" fmla="*/ 72 w 72"/>
                <a:gd name="T7" fmla="*/ 432 h 432"/>
                <a:gd name="T8" fmla="*/ 0 w 72"/>
                <a:gd name="T9" fmla="*/ 432 h 432"/>
                <a:gd name="T10" fmla="*/ 0 w 72"/>
                <a:gd name="T11" fmla="*/ 80 h 432"/>
                <a:gd name="T12" fmla="*/ 72 w 72"/>
                <a:gd name="T13" fmla="*/ 80 h 432"/>
                <a:gd name="T14" fmla="*/ 72 w 72"/>
                <a:gd name="T15" fmla="*/ 0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432">
                  <a:moveTo>
                    <a:pt x="72" y="0"/>
                  </a:moveTo>
                  <a:lnTo>
                    <a:pt x="0" y="0"/>
                  </a:lnTo>
                  <a:lnTo>
                    <a:pt x="0" y="432"/>
                  </a:lnTo>
                  <a:lnTo>
                    <a:pt x="72" y="432"/>
                  </a:lnTo>
                  <a:lnTo>
                    <a:pt x="0" y="432"/>
                  </a:lnTo>
                  <a:lnTo>
                    <a:pt x="0" y="80"/>
                  </a:lnTo>
                  <a:lnTo>
                    <a:pt x="72" y="80"/>
                  </a:lnTo>
                  <a:lnTo>
                    <a:pt x="72" y="0"/>
                  </a:lnTo>
                  <a:close/>
                </a:path>
              </a:pathLst>
            </a:custGeom>
            <a:solidFill>
              <a:srgbClr val="9B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222"/>
            <p:cNvSpPr>
              <a:spLocks/>
            </p:cNvSpPr>
            <p:nvPr/>
          </p:nvSpPr>
          <p:spPr bwMode="auto">
            <a:xfrm>
              <a:off x="18263332" y="8672513"/>
              <a:ext cx="114300" cy="685800"/>
            </a:xfrm>
            <a:custGeom>
              <a:avLst/>
              <a:gdLst>
                <a:gd name="T0" fmla="*/ 72 w 72"/>
                <a:gd name="T1" fmla="*/ 0 h 432"/>
                <a:gd name="T2" fmla="*/ 0 w 72"/>
                <a:gd name="T3" fmla="*/ 0 h 432"/>
                <a:gd name="T4" fmla="*/ 0 w 72"/>
                <a:gd name="T5" fmla="*/ 432 h 432"/>
                <a:gd name="T6" fmla="*/ 72 w 72"/>
                <a:gd name="T7" fmla="*/ 432 h 432"/>
                <a:gd name="T8" fmla="*/ 0 w 72"/>
                <a:gd name="T9" fmla="*/ 432 h 432"/>
                <a:gd name="T10" fmla="*/ 0 w 72"/>
                <a:gd name="T11" fmla="*/ 80 h 432"/>
                <a:gd name="T12" fmla="*/ 72 w 72"/>
                <a:gd name="T13" fmla="*/ 80 h 432"/>
                <a:gd name="T14" fmla="*/ 72 w 72"/>
                <a:gd name="T15" fmla="*/ 0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432">
                  <a:moveTo>
                    <a:pt x="72" y="0"/>
                  </a:moveTo>
                  <a:lnTo>
                    <a:pt x="0" y="0"/>
                  </a:lnTo>
                  <a:lnTo>
                    <a:pt x="0" y="432"/>
                  </a:lnTo>
                  <a:lnTo>
                    <a:pt x="72" y="432"/>
                  </a:lnTo>
                  <a:lnTo>
                    <a:pt x="0" y="432"/>
                  </a:lnTo>
                  <a:lnTo>
                    <a:pt x="0" y="80"/>
                  </a:lnTo>
                  <a:lnTo>
                    <a:pt x="72" y="80"/>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223"/>
            <p:cNvSpPr>
              <a:spLocks/>
            </p:cNvSpPr>
            <p:nvPr/>
          </p:nvSpPr>
          <p:spPr bwMode="auto">
            <a:xfrm>
              <a:off x="17882332" y="8672513"/>
              <a:ext cx="101600" cy="685800"/>
            </a:xfrm>
            <a:custGeom>
              <a:avLst/>
              <a:gdLst>
                <a:gd name="T0" fmla="*/ 64 w 64"/>
                <a:gd name="T1" fmla="*/ 0 h 432"/>
                <a:gd name="T2" fmla="*/ 0 w 64"/>
                <a:gd name="T3" fmla="*/ 0 h 432"/>
                <a:gd name="T4" fmla="*/ 0 w 64"/>
                <a:gd name="T5" fmla="*/ 176 h 432"/>
                <a:gd name="T6" fmla="*/ 0 w 64"/>
                <a:gd name="T7" fmla="*/ 432 h 432"/>
                <a:gd name="T8" fmla="*/ 64 w 64"/>
                <a:gd name="T9" fmla="*/ 432 h 432"/>
                <a:gd name="T10" fmla="*/ 0 w 64"/>
                <a:gd name="T11" fmla="*/ 432 h 432"/>
                <a:gd name="T12" fmla="*/ 0 w 64"/>
                <a:gd name="T13" fmla="*/ 136 h 432"/>
                <a:gd name="T14" fmla="*/ 64 w 64"/>
                <a:gd name="T15" fmla="*/ 136 h 432"/>
                <a:gd name="T16" fmla="*/ 64 w 64"/>
                <a:gd name="T1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432">
                  <a:moveTo>
                    <a:pt x="64" y="0"/>
                  </a:moveTo>
                  <a:lnTo>
                    <a:pt x="0" y="0"/>
                  </a:lnTo>
                  <a:lnTo>
                    <a:pt x="0" y="176"/>
                  </a:lnTo>
                  <a:lnTo>
                    <a:pt x="0" y="432"/>
                  </a:lnTo>
                  <a:lnTo>
                    <a:pt x="64" y="432"/>
                  </a:lnTo>
                  <a:lnTo>
                    <a:pt x="0" y="432"/>
                  </a:lnTo>
                  <a:lnTo>
                    <a:pt x="0" y="136"/>
                  </a:lnTo>
                  <a:lnTo>
                    <a:pt x="64" y="136"/>
                  </a:lnTo>
                  <a:lnTo>
                    <a:pt x="64" y="0"/>
                  </a:lnTo>
                  <a:close/>
                </a:path>
              </a:pathLst>
            </a:custGeom>
            <a:solidFill>
              <a:srgbClr val="9B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224"/>
            <p:cNvSpPr>
              <a:spLocks/>
            </p:cNvSpPr>
            <p:nvPr/>
          </p:nvSpPr>
          <p:spPr bwMode="auto">
            <a:xfrm>
              <a:off x="17882332" y="8672513"/>
              <a:ext cx="101600" cy="685800"/>
            </a:xfrm>
            <a:custGeom>
              <a:avLst/>
              <a:gdLst>
                <a:gd name="T0" fmla="*/ 64 w 64"/>
                <a:gd name="T1" fmla="*/ 0 h 432"/>
                <a:gd name="T2" fmla="*/ 0 w 64"/>
                <a:gd name="T3" fmla="*/ 0 h 432"/>
                <a:gd name="T4" fmla="*/ 0 w 64"/>
                <a:gd name="T5" fmla="*/ 176 h 432"/>
                <a:gd name="T6" fmla="*/ 0 w 64"/>
                <a:gd name="T7" fmla="*/ 432 h 432"/>
                <a:gd name="T8" fmla="*/ 64 w 64"/>
                <a:gd name="T9" fmla="*/ 432 h 432"/>
                <a:gd name="T10" fmla="*/ 0 w 64"/>
                <a:gd name="T11" fmla="*/ 432 h 432"/>
                <a:gd name="T12" fmla="*/ 0 w 64"/>
                <a:gd name="T13" fmla="*/ 136 h 432"/>
                <a:gd name="T14" fmla="*/ 64 w 64"/>
                <a:gd name="T15" fmla="*/ 136 h 432"/>
                <a:gd name="T16" fmla="*/ 64 w 64"/>
                <a:gd name="T1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432">
                  <a:moveTo>
                    <a:pt x="64" y="0"/>
                  </a:moveTo>
                  <a:lnTo>
                    <a:pt x="0" y="0"/>
                  </a:lnTo>
                  <a:lnTo>
                    <a:pt x="0" y="176"/>
                  </a:lnTo>
                  <a:lnTo>
                    <a:pt x="0" y="432"/>
                  </a:lnTo>
                  <a:lnTo>
                    <a:pt x="64" y="432"/>
                  </a:lnTo>
                  <a:lnTo>
                    <a:pt x="0" y="432"/>
                  </a:lnTo>
                  <a:lnTo>
                    <a:pt x="0" y="136"/>
                  </a:lnTo>
                  <a:lnTo>
                    <a:pt x="64" y="136"/>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225"/>
            <p:cNvSpPr>
              <a:spLocks/>
            </p:cNvSpPr>
            <p:nvPr/>
          </p:nvSpPr>
          <p:spPr bwMode="auto">
            <a:xfrm>
              <a:off x="17882332" y="8888413"/>
              <a:ext cx="101600" cy="469900"/>
            </a:xfrm>
            <a:custGeom>
              <a:avLst/>
              <a:gdLst>
                <a:gd name="T0" fmla="*/ 64 w 64"/>
                <a:gd name="T1" fmla="*/ 0 h 296"/>
                <a:gd name="T2" fmla="*/ 64 w 64"/>
                <a:gd name="T3" fmla="*/ 0 h 296"/>
                <a:gd name="T4" fmla="*/ 0 w 64"/>
                <a:gd name="T5" fmla="*/ 0 h 296"/>
                <a:gd name="T6" fmla="*/ 0 w 64"/>
                <a:gd name="T7" fmla="*/ 296 h 296"/>
                <a:gd name="T8" fmla="*/ 64 w 64"/>
                <a:gd name="T9" fmla="*/ 296 h 296"/>
                <a:gd name="T10" fmla="*/ 64 w 64"/>
                <a:gd name="T11" fmla="*/ 0 h 296"/>
              </a:gdLst>
              <a:ahLst/>
              <a:cxnLst>
                <a:cxn ang="0">
                  <a:pos x="T0" y="T1"/>
                </a:cxn>
                <a:cxn ang="0">
                  <a:pos x="T2" y="T3"/>
                </a:cxn>
                <a:cxn ang="0">
                  <a:pos x="T4" y="T5"/>
                </a:cxn>
                <a:cxn ang="0">
                  <a:pos x="T6" y="T7"/>
                </a:cxn>
                <a:cxn ang="0">
                  <a:pos x="T8" y="T9"/>
                </a:cxn>
                <a:cxn ang="0">
                  <a:pos x="T10" y="T11"/>
                </a:cxn>
              </a:cxnLst>
              <a:rect l="0" t="0" r="r" b="b"/>
              <a:pathLst>
                <a:path w="64" h="296">
                  <a:moveTo>
                    <a:pt x="64" y="0"/>
                  </a:moveTo>
                  <a:lnTo>
                    <a:pt x="64" y="0"/>
                  </a:lnTo>
                  <a:lnTo>
                    <a:pt x="0" y="0"/>
                  </a:lnTo>
                  <a:lnTo>
                    <a:pt x="0" y="296"/>
                  </a:lnTo>
                  <a:lnTo>
                    <a:pt x="64" y="296"/>
                  </a:lnTo>
                  <a:lnTo>
                    <a:pt x="64" y="0"/>
                  </a:lnTo>
                  <a:close/>
                </a:path>
              </a:pathLst>
            </a:custGeom>
            <a:solidFill>
              <a:srgbClr val="89E3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226"/>
            <p:cNvSpPr>
              <a:spLocks/>
            </p:cNvSpPr>
            <p:nvPr/>
          </p:nvSpPr>
          <p:spPr bwMode="auto">
            <a:xfrm>
              <a:off x="17882332" y="8888413"/>
              <a:ext cx="101600" cy="469900"/>
            </a:xfrm>
            <a:custGeom>
              <a:avLst/>
              <a:gdLst>
                <a:gd name="T0" fmla="*/ 64 w 64"/>
                <a:gd name="T1" fmla="*/ 0 h 296"/>
                <a:gd name="T2" fmla="*/ 64 w 64"/>
                <a:gd name="T3" fmla="*/ 0 h 296"/>
                <a:gd name="T4" fmla="*/ 0 w 64"/>
                <a:gd name="T5" fmla="*/ 0 h 296"/>
                <a:gd name="T6" fmla="*/ 0 w 64"/>
                <a:gd name="T7" fmla="*/ 296 h 296"/>
                <a:gd name="T8" fmla="*/ 64 w 64"/>
                <a:gd name="T9" fmla="*/ 296 h 296"/>
                <a:gd name="T10" fmla="*/ 64 w 64"/>
                <a:gd name="T11" fmla="*/ 0 h 296"/>
              </a:gdLst>
              <a:ahLst/>
              <a:cxnLst>
                <a:cxn ang="0">
                  <a:pos x="T0" y="T1"/>
                </a:cxn>
                <a:cxn ang="0">
                  <a:pos x="T2" y="T3"/>
                </a:cxn>
                <a:cxn ang="0">
                  <a:pos x="T4" y="T5"/>
                </a:cxn>
                <a:cxn ang="0">
                  <a:pos x="T6" y="T7"/>
                </a:cxn>
                <a:cxn ang="0">
                  <a:pos x="T8" y="T9"/>
                </a:cxn>
                <a:cxn ang="0">
                  <a:pos x="T10" y="T11"/>
                </a:cxn>
              </a:cxnLst>
              <a:rect l="0" t="0" r="r" b="b"/>
              <a:pathLst>
                <a:path w="64" h="296">
                  <a:moveTo>
                    <a:pt x="64" y="0"/>
                  </a:moveTo>
                  <a:lnTo>
                    <a:pt x="64" y="0"/>
                  </a:lnTo>
                  <a:lnTo>
                    <a:pt x="0" y="0"/>
                  </a:lnTo>
                  <a:lnTo>
                    <a:pt x="0" y="296"/>
                  </a:lnTo>
                  <a:lnTo>
                    <a:pt x="64" y="296"/>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227"/>
            <p:cNvSpPr>
              <a:spLocks/>
            </p:cNvSpPr>
            <p:nvPr/>
          </p:nvSpPr>
          <p:spPr bwMode="auto">
            <a:xfrm>
              <a:off x="18263332" y="8799513"/>
              <a:ext cx="114300" cy="558800"/>
            </a:xfrm>
            <a:custGeom>
              <a:avLst/>
              <a:gdLst>
                <a:gd name="T0" fmla="*/ 72 w 72"/>
                <a:gd name="T1" fmla="*/ 0 h 352"/>
                <a:gd name="T2" fmla="*/ 72 w 72"/>
                <a:gd name="T3" fmla="*/ 0 h 352"/>
                <a:gd name="T4" fmla="*/ 0 w 72"/>
                <a:gd name="T5" fmla="*/ 0 h 352"/>
                <a:gd name="T6" fmla="*/ 0 w 72"/>
                <a:gd name="T7" fmla="*/ 352 h 352"/>
                <a:gd name="T8" fmla="*/ 72 w 72"/>
                <a:gd name="T9" fmla="*/ 352 h 352"/>
                <a:gd name="T10" fmla="*/ 72 w 72"/>
                <a:gd name="T11" fmla="*/ 0 h 352"/>
              </a:gdLst>
              <a:ahLst/>
              <a:cxnLst>
                <a:cxn ang="0">
                  <a:pos x="T0" y="T1"/>
                </a:cxn>
                <a:cxn ang="0">
                  <a:pos x="T2" y="T3"/>
                </a:cxn>
                <a:cxn ang="0">
                  <a:pos x="T4" y="T5"/>
                </a:cxn>
                <a:cxn ang="0">
                  <a:pos x="T6" y="T7"/>
                </a:cxn>
                <a:cxn ang="0">
                  <a:pos x="T8" y="T9"/>
                </a:cxn>
                <a:cxn ang="0">
                  <a:pos x="T10" y="T11"/>
                </a:cxn>
              </a:cxnLst>
              <a:rect l="0" t="0" r="r" b="b"/>
              <a:pathLst>
                <a:path w="72" h="352">
                  <a:moveTo>
                    <a:pt x="72" y="0"/>
                  </a:moveTo>
                  <a:lnTo>
                    <a:pt x="72" y="0"/>
                  </a:lnTo>
                  <a:lnTo>
                    <a:pt x="0" y="0"/>
                  </a:lnTo>
                  <a:lnTo>
                    <a:pt x="0" y="352"/>
                  </a:lnTo>
                  <a:lnTo>
                    <a:pt x="72" y="352"/>
                  </a:lnTo>
                  <a:lnTo>
                    <a:pt x="72" y="0"/>
                  </a:lnTo>
                  <a:close/>
                </a:path>
              </a:pathLst>
            </a:custGeom>
            <a:solidFill>
              <a:srgbClr val="B8C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228"/>
            <p:cNvSpPr>
              <a:spLocks/>
            </p:cNvSpPr>
            <p:nvPr/>
          </p:nvSpPr>
          <p:spPr bwMode="auto">
            <a:xfrm>
              <a:off x="18263332" y="8799513"/>
              <a:ext cx="114300" cy="558800"/>
            </a:xfrm>
            <a:custGeom>
              <a:avLst/>
              <a:gdLst>
                <a:gd name="T0" fmla="*/ 72 w 72"/>
                <a:gd name="T1" fmla="*/ 0 h 352"/>
                <a:gd name="T2" fmla="*/ 72 w 72"/>
                <a:gd name="T3" fmla="*/ 0 h 352"/>
                <a:gd name="T4" fmla="*/ 0 w 72"/>
                <a:gd name="T5" fmla="*/ 0 h 352"/>
                <a:gd name="T6" fmla="*/ 0 w 72"/>
                <a:gd name="T7" fmla="*/ 352 h 352"/>
                <a:gd name="T8" fmla="*/ 72 w 72"/>
                <a:gd name="T9" fmla="*/ 352 h 352"/>
                <a:gd name="T10" fmla="*/ 72 w 72"/>
                <a:gd name="T11" fmla="*/ 0 h 352"/>
              </a:gdLst>
              <a:ahLst/>
              <a:cxnLst>
                <a:cxn ang="0">
                  <a:pos x="T0" y="T1"/>
                </a:cxn>
                <a:cxn ang="0">
                  <a:pos x="T2" y="T3"/>
                </a:cxn>
                <a:cxn ang="0">
                  <a:pos x="T4" y="T5"/>
                </a:cxn>
                <a:cxn ang="0">
                  <a:pos x="T6" y="T7"/>
                </a:cxn>
                <a:cxn ang="0">
                  <a:pos x="T8" y="T9"/>
                </a:cxn>
                <a:cxn ang="0">
                  <a:pos x="T10" y="T11"/>
                </a:cxn>
              </a:cxnLst>
              <a:rect l="0" t="0" r="r" b="b"/>
              <a:pathLst>
                <a:path w="72" h="352">
                  <a:moveTo>
                    <a:pt x="72" y="0"/>
                  </a:moveTo>
                  <a:lnTo>
                    <a:pt x="72" y="0"/>
                  </a:lnTo>
                  <a:lnTo>
                    <a:pt x="0" y="0"/>
                  </a:lnTo>
                  <a:lnTo>
                    <a:pt x="0" y="352"/>
                  </a:lnTo>
                  <a:lnTo>
                    <a:pt x="72" y="352"/>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229"/>
            <p:cNvSpPr>
              <a:spLocks/>
            </p:cNvSpPr>
            <p:nvPr/>
          </p:nvSpPr>
          <p:spPr bwMode="auto">
            <a:xfrm>
              <a:off x="18085532" y="8672513"/>
              <a:ext cx="101600" cy="685800"/>
            </a:xfrm>
            <a:custGeom>
              <a:avLst/>
              <a:gdLst>
                <a:gd name="T0" fmla="*/ 64 w 64"/>
                <a:gd name="T1" fmla="*/ 0 h 432"/>
                <a:gd name="T2" fmla="*/ 64 w 64"/>
                <a:gd name="T3" fmla="*/ 0 h 432"/>
                <a:gd name="T4" fmla="*/ 0 w 64"/>
                <a:gd name="T5" fmla="*/ 0 h 432"/>
                <a:gd name="T6" fmla="*/ 0 w 64"/>
                <a:gd name="T7" fmla="*/ 432 h 432"/>
                <a:gd name="T8" fmla="*/ 64 w 64"/>
                <a:gd name="T9" fmla="*/ 432 h 432"/>
                <a:gd name="T10" fmla="*/ 64 w 64"/>
                <a:gd name="T11" fmla="*/ 0 h 432"/>
              </a:gdLst>
              <a:ahLst/>
              <a:cxnLst>
                <a:cxn ang="0">
                  <a:pos x="T0" y="T1"/>
                </a:cxn>
                <a:cxn ang="0">
                  <a:pos x="T2" y="T3"/>
                </a:cxn>
                <a:cxn ang="0">
                  <a:pos x="T4" y="T5"/>
                </a:cxn>
                <a:cxn ang="0">
                  <a:pos x="T6" y="T7"/>
                </a:cxn>
                <a:cxn ang="0">
                  <a:pos x="T8" y="T9"/>
                </a:cxn>
                <a:cxn ang="0">
                  <a:pos x="T10" y="T11"/>
                </a:cxn>
              </a:cxnLst>
              <a:rect l="0" t="0" r="r" b="b"/>
              <a:pathLst>
                <a:path w="64" h="432">
                  <a:moveTo>
                    <a:pt x="64" y="0"/>
                  </a:moveTo>
                  <a:lnTo>
                    <a:pt x="64" y="0"/>
                  </a:lnTo>
                  <a:lnTo>
                    <a:pt x="0" y="0"/>
                  </a:lnTo>
                  <a:lnTo>
                    <a:pt x="0" y="432"/>
                  </a:lnTo>
                  <a:lnTo>
                    <a:pt x="64" y="432"/>
                  </a:lnTo>
                  <a:lnTo>
                    <a:pt x="64" y="0"/>
                  </a:lnTo>
                  <a:close/>
                </a:path>
              </a:pathLst>
            </a:custGeom>
            <a:solidFill>
              <a:srgbClr val="B8D5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230"/>
            <p:cNvSpPr>
              <a:spLocks/>
            </p:cNvSpPr>
            <p:nvPr/>
          </p:nvSpPr>
          <p:spPr bwMode="auto">
            <a:xfrm>
              <a:off x="18085532" y="8672513"/>
              <a:ext cx="101600" cy="685800"/>
            </a:xfrm>
            <a:custGeom>
              <a:avLst/>
              <a:gdLst>
                <a:gd name="T0" fmla="*/ 64 w 64"/>
                <a:gd name="T1" fmla="*/ 0 h 432"/>
                <a:gd name="T2" fmla="*/ 64 w 64"/>
                <a:gd name="T3" fmla="*/ 0 h 432"/>
                <a:gd name="T4" fmla="*/ 0 w 64"/>
                <a:gd name="T5" fmla="*/ 0 h 432"/>
                <a:gd name="T6" fmla="*/ 0 w 64"/>
                <a:gd name="T7" fmla="*/ 432 h 432"/>
                <a:gd name="T8" fmla="*/ 64 w 64"/>
                <a:gd name="T9" fmla="*/ 432 h 432"/>
                <a:gd name="T10" fmla="*/ 64 w 64"/>
                <a:gd name="T11" fmla="*/ 0 h 432"/>
              </a:gdLst>
              <a:ahLst/>
              <a:cxnLst>
                <a:cxn ang="0">
                  <a:pos x="T0" y="T1"/>
                </a:cxn>
                <a:cxn ang="0">
                  <a:pos x="T2" y="T3"/>
                </a:cxn>
                <a:cxn ang="0">
                  <a:pos x="T4" y="T5"/>
                </a:cxn>
                <a:cxn ang="0">
                  <a:pos x="T6" y="T7"/>
                </a:cxn>
                <a:cxn ang="0">
                  <a:pos x="T8" y="T9"/>
                </a:cxn>
                <a:cxn ang="0">
                  <a:pos x="T10" y="T11"/>
                </a:cxn>
              </a:cxnLst>
              <a:rect l="0" t="0" r="r" b="b"/>
              <a:pathLst>
                <a:path w="64" h="432">
                  <a:moveTo>
                    <a:pt x="64" y="0"/>
                  </a:moveTo>
                  <a:lnTo>
                    <a:pt x="64" y="0"/>
                  </a:lnTo>
                  <a:lnTo>
                    <a:pt x="0" y="0"/>
                  </a:lnTo>
                  <a:lnTo>
                    <a:pt x="0" y="432"/>
                  </a:lnTo>
                  <a:lnTo>
                    <a:pt x="64" y="432"/>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231"/>
            <p:cNvSpPr>
              <a:spLocks/>
            </p:cNvSpPr>
            <p:nvPr/>
          </p:nvSpPr>
          <p:spPr bwMode="auto">
            <a:xfrm>
              <a:off x="17691832" y="8672513"/>
              <a:ext cx="114300" cy="685800"/>
            </a:xfrm>
            <a:custGeom>
              <a:avLst/>
              <a:gdLst>
                <a:gd name="T0" fmla="*/ 72 w 72"/>
                <a:gd name="T1" fmla="*/ 0 h 432"/>
                <a:gd name="T2" fmla="*/ 72 w 72"/>
                <a:gd name="T3" fmla="*/ 0 h 432"/>
                <a:gd name="T4" fmla="*/ 0 w 72"/>
                <a:gd name="T5" fmla="*/ 0 h 432"/>
                <a:gd name="T6" fmla="*/ 0 w 72"/>
                <a:gd name="T7" fmla="*/ 432 h 432"/>
                <a:gd name="T8" fmla="*/ 72 w 72"/>
                <a:gd name="T9" fmla="*/ 432 h 432"/>
                <a:gd name="T10" fmla="*/ 72 w 72"/>
                <a:gd name="T11" fmla="*/ 0 h 432"/>
              </a:gdLst>
              <a:ahLst/>
              <a:cxnLst>
                <a:cxn ang="0">
                  <a:pos x="T0" y="T1"/>
                </a:cxn>
                <a:cxn ang="0">
                  <a:pos x="T2" y="T3"/>
                </a:cxn>
                <a:cxn ang="0">
                  <a:pos x="T4" y="T5"/>
                </a:cxn>
                <a:cxn ang="0">
                  <a:pos x="T6" y="T7"/>
                </a:cxn>
                <a:cxn ang="0">
                  <a:pos x="T8" y="T9"/>
                </a:cxn>
                <a:cxn ang="0">
                  <a:pos x="T10" y="T11"/>
                </a:cxn>
              </a:cxnLst>
              <a:rect l="0" t="0" r="r" b="b"/>
              <a:pathLst>
                <a:path w="72" h="432">
                  <a:moveTo>
                    <a:pt x="72" y="0"/>
                  </a:moveTo>
                  <a:lnTo>
                    <a:pt x="72" y="0"/>
                  </a:lnTo>
                  <a:lnTo>
                    <a:pt x="0" y="0"/>
                  </a:lnTo>
                  <a:lnTo>
                    <a:pt x="0" y="432"/>
                  </a:lnTo>
                  <a:lnTo>
                    <a:pt x="72" y="432"/>
                  </a:lnTo>
                  <a:lnTo>
                    <a:pt x="72" y="0"/>
                  </a:lnTo>
                  <a:close/>
                </a:path>
              </a:pathLst>
            </a:custGeom>
            <a:solidFill>
              <a:srgbClr val="7EDB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232"/>
            <p:cNvSpPr>
              <a:spLocks/>
            </p:cNvSpPr>
            <p:nvPr/>
          </p:nvSpPr>
          <p:spPr bwMode="auto">
            <a:xfrm>
              <a:off x="17691832" y="8672513"/>
              <a:ext cx="114300" cy="685800"/>
            </a:xfrm>
            <a:custGeom>
              <a:avLst/>
              <a:gdLst>
                <a:gd name="T0" fmla="*/ 72 w 72"/>
                <a:gd name="T1" fmla="*/ 0 h 432"/>
                <a:gd name="T2" fmla="*/ 72 w 72"/>
                <a:gd name="T3" fmla="*/ 0 h 432"/>
                <a:gd name="T4" fmla="*/ 0 w 72"/>
                <a:gd name="T5" fmla="*/ 0 h 432"/>
                <a:gd name="T6" fmla="*/ 0 w 72"/>
                <a:gd name="T7" fmla="*/ 432 h 432"/>
                <a:gd name="T8" fmla="*/ 72 w 72"/>
                <a:gd name="T9" fmla="*/ 432 h 432"/>
                <a:gd name="T10" fmla="*/ 72 w 72"/>
                <a:gd name="T11" fmla="*/ 0 h 432"/>
              </a:gdLst>
              <a:ahLst/>
              <a:cxnLst>
                <a:cxn ang="0">
                  <a:pos x="T0" y="T1"/>
                </a:cxn>
                <a:cxn ang="0">
                  <a:pos x="T2" y="T3"/>
                </a:cxn>
                <a:cxn ang="0">
                  <a:pos x="T4" y="T5"/>
                </a:cxn>
                <a:cxn ang="0">
                  <a:pos x="T6" y="T7"/>
                </a:cxn>
                <a:cxn ang="0">
                  <a:pos x="T8" y="T9"/>
                </a:cxn>
                <a:cxn ang="0">
                  <a:pos x="T10" y="T11"/>
                </a:cxn>
              </a:cxnLst>
              <a:rect l="0" t="0" r="r" b="b"/>
              <a:pathLst>
                <a:path w="72" h="432">
                  <a:moveTo>
                    <a:pt x="72" y="0"/>
                  </a:moveTo>
                  <a:lnTo>
                    <a:pt x="72" y="0"/>
                  </a:lnTo>
                  <a:lnTo>
                    <a:pt x="0" y="0"/>
                  </a:lnTo>
                  <a:lnTo>
                    <a:pt x="0" y="432"/>
                  </a:lnTo>
                  <a:lnTo>
                    <a:pt x="72" y="432"/>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233"/>
            <p:cNvSpPr>
              <a:spLocks/>
            </p:cNvSpPr>
            <p:nvPr/>
          </p:nvSpPr>
          <p:spPr bwMode="auto">
            <a:xfrm>
              <a:off x="17663257" y="9466263"/>
              <a:ext cx="301625" cy="323850"/>
            </a:xfrm>
            <a:custGeom>
              <a:avLst/>
              <a:gdLst>
                <a:gd name="T0" fmla="*/ 190 w 190"/>
                <a:gd name="T1" fmla="*/ 0 h 204"/>
                <a:gd name="T2" fmla="*/ 40 w 190"/>
                <a:gd name="T3" fmla="*/ 4 h 204"/>
                <a:gd name="T4" fmla="*/ 40 w 190"/>
                <a:gd name="T5" fmla="*/ 4 h 204"/>
                <a:gd name="T6" fmla="*/ 42 w 190"/>
                <a:gd name="T7" fmla="*/ 16 h 204"/>
                <a:gd name="T8" fmla="*/ 48 w 190"/>
                <a:gd name="T9" fmla="*/ 44 h 204"/>
                <a:gd name="T10" fmla="*/ 48 w 190"/>
                <a:gd name="T11" fmla="*/ 44 h 204"/>
                <a:gd name="T12" fmla="*/ 52 w 190"/>
                <a:gd name="T13" fmla="*/ 62 h 204"/>
                <a:gd name="T14" fmla="*/ 52 w 190"/>
                <a:gd name="T15" fmla="*/ 84 h 204"/>
                <a:gd name="T16" fmla="*/ 52 w 190"/>
                <a:gd name="T17" fmla="*/ 104 h 204"/>
                <a:gd name="T18" fmla="*/ 50 w 190"/>
                <a:gd name="T19" fmla="*/ 128 h 204"/>
                <a:gd name="T20" fmla="*/ 42 w 190"/>
                <a:gd name="T21" fmla="*/ 148 h 204"/>
                <a:gd name="T22" fmla="*/ 34 w 190"/>
                <a:gd name="T23" fmla="*/ 170 h 204"/>
                <a:gd name="T24" fmla="*/ 26 w 190"/>
                <a:gd name="T25" fmla="*/ 178 h 204"/>
                <a:gd name="T26" fmla="*/ 20 w 190"/>
                <a:gd name="T27" fmla="*/ 188 h 204"/>
                <a:gd name="T28" fmla="*/ 10 w 190"/>
                <a:gd name="T29" fmla="*/ 196 h 204"/>
                <a:gd name="T30" fmla="*/ 0 w 190"/>
                <a:gd name="T31" fmla="*/ 204 h 204"/>
                <a:gd name="T32" fmla="*/ 0 w 190"/>
                <a:gd name="T33" fmla="*/ 204 h 204"/>
                <a:gd name="T34" fmla="*/ 8 w 190"/>
                <a:gd name="T35" fmla="*/ 204 h 204"/>
                <a:gd name="T36" fmla="*/ 26 w 190"/>
                <a:gd name="T37" fmla="*/ 200 h 204"/>
                <a:gd name="T38" fmla="*/ 54 w 190"/>
                <a:gd name="T39" fmla="*/ 192 h 204"/>
                <a:gd name="T40" fmla="*/ 68 w 190"/>
                <a:gd name="T41" fmla="*/ 186 h 204"/>
                <a:gd name="T42" fmla="*/ 84 w 190"/>
                <a:gd name="T43" fmla="*/ 180 h 204"/>
                <a:gd name="T44" fmla="*/ 102 w 190"/>
                <a:gd name="T45" fmla="*/ 170 h 204"/>
                <a:gd name="T46" fmla="*/ 118 w 190"/>
                <a:gd name="T47" fmla="*/ 160 h 204"/>
                <a:gd name="T48" fmla="*/ 134 w 190"/>
                <a:gd name="T49" fmla="*/ 146 h 204"/>
                <a:gd name="T50" fmla="*/ 148 w 190"/>
                <a:gd name="T51" fmla="*/ 130 h 204"/>
                <a:gd name="T52" fmla="*/ 162 w 190"/>
                <a:gd name="T53" fmla="*/ 114 h 204"/>
                <a:gd name="T54" fmla="*/ 172 w 190"/>
                <a:gd name="T55" fmla="*/ 94 h 204"/>
                <a:gd name="T56" fmla="*/ 182 w 190"/>
                <a:gd name="T57" fmla="*/ 70 h 204"/>
                <a:gd name="T58" fmla="*/ 188 w 190"/>
                <a:gd name="T59" fmla="*/ 44 h 204"/>
                <a:gd name="T60" fmla="*/ 188 w 190"/>
                <a:gd name="T61" fmla="*/ 44 h 204"/>
                <a:gd name="T62" fmla="*/ 190 w 190"/>
                <a:gd name="T63" fmla="*/ 22 h 204"/>
                <a:gd name="T64" fmla="*/ 190 w 190"/>
                <a:gd name="T6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0" h="204">
                  <a:moveTo>
                    <a:pt x="190" y="0"/>
                  </a:moveTo>
                  <a:lnTo>
                    <a:pt x="40" y="4"/>
                  </a:lnTo>
                  <a:lnTo>
                    <a:pt x="40" y="4"/>
                  </a:lnTo>
                  <a:lnTo>
                    <a:pt x="42" y="16"/>
                  </a:lnTo>
                  <a:lnTo>
                    <a:pt x="48" y="44"/>
                  </a:lnTo>
                  <a:lnTo>
                    <a:pt x="48" y="44"/>
                  </a:lnTo>
                  <a:lnTo>
                    <a:pt x="52" y="62"/>
                  </a:lnTo>
                  <a:lnTo>
                    <a:pt x="52" y="84"/>
                  </a:lnTo>
                  <a:lnTo>
                    <a:pt x="52" y="104"/>
                  </a:lnTo>
                  <a:lnTo>
                    <a:pt x="50" y="128"/>
                  </a:lnTo>
                  <a:lnTo>
                    <a:pt x="42" y="148"/>
                  </a:lnTo>
                  <a:lnTo>
                    <a:pt x="34" y="170"/>
                  </a:lnTo>
                  <a:lnTo>
                    <a:pt x="26" y="178"/>
                  </a:lnTo>
                  <a:lnTo>
                    <a:pt x="20" y="188"/>
                  </a:lnTo>
                  <a:lnTo>
                    <a:pt x="10" y="196"/>
                  </a:lnTo>
                  <a:lnTo>
                    <a:pt x="0" y="204"/>
                  </a:lnTo>
                  <a:lnTo>
                    <a:pt x="0" y="204"/>
                  </a:lnTo>
                  <a:lnTo>
                    <a:pt x="8" y="204"/>
                  </a:lnTo>
                  <a:lnTo>
                    <a:pt x="26" y="200"/>
                  </a:lnTo>
                  <a:lnTo>
                    <a:pt x="54" y="192"/>
                  </a:lnTo>
                  <a:lnTo>
                    <a:pt x="68" y="186"/>
                  </a:lnTo>
                  <a:lnTo>
                    <a:pt x="84" y="180"/>
                  </a:lnTo>
                  <a:lnTo>
                    <a:pt x="102" y="170"/>
                  </a:lnTo>
                  <a:lnTo>
                    <a:pt x="118" y="160"/>
                  </a:lnTo>
                  <a:lnTo>
                    <a:pt x="134" y="146"/>
                  </a:lnTo>
                  <a:lnTo>
                    <a:pt x="148" y="130"/>
                  </a:lnTo>
                  <a:lnTo>
                    <a:pt x="162" y="114"/>
                  </a:lnTo>
                  <a:lnTo>
                    <a:pt x="172" y="94"/>
                  </a:lnTo>
                  <a:lnTo>
                    <a:pt x="182" y="70"/>
                  </a:lnTo>
                  <a:lnTo>
                    <a:pt x="188" y="44"/>
                  </a:lnTo>
                  <a:lnTo>
                    <a:pt x="188" y="44"/>
                  </a:lnTo>
                  <a:lnTo>
                    <a:pt x="190" y="22"/>
                  </a:lnTo>
                  <a:lnTo>
                    <a:pt x="190" y="0"/>
                  </a:lnTo>
                  <a:close/>
                </a:path>
              </a:pathLst>
            </a:custGeom>
            <a:solidFill>
              <a:srgbClr val="B8EE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234"/>
            <p:cNvSpPr>
              <a:spLocks/>
            </p:cNvSpPr>
            <p:nvPr/>
          </p:nvSpPr>
          <p:spPr bwMode="auto">
            <a:xfrm>
              <a:off x="17663257" y="9466263"/>
              <a:ext cx="301625" cy="323850"/>
            </a:xfrm>
            <a:custGeom>
              <a:avLst/>
              <a:gdLst>
                <a:gd name="T0" fmla="*/ 190 w 190"/>
                <a:gd name="T1" fmla="*/ 0 h 204"/>
                <a:gd name="T2" fmla="*/ 40 w 190"/>
                <a:gd name="T3" fmla="*/ 4 h 204"/>
                <a:gd name="T4" fmla="*/ 40 w 190"/>
                <a:gd name="T5" fmla="*/ 4 h 204"/>
                <a:gd name="T6" fmla="*/ 42 w 190"/>
                <a:gd name="T7" fmla="*/ 16 h 204"/>
                <a:gd name="T8" fmla="*/ 48 w 190"/>
                <a:gd name="T9" fmla="*/ 44 h 204"/>
                <a:gd name="T10" fmla="*/ 48 w 190"/>
                <a:gd name="T11" fmla="*/ 44 h 204"/>
                <a:gd name="T12" fmla="*/ 52 w 190"/>
                <a:gd name="T13" fmla="*/ 62 h 204"/>
                <a:gd name="T14" fmla="*/ 52 w 190"/>
                <a:gd name="T15" fmla="*/ 84 h 204"/>
                <a:gd name="T16" fmla="*/ 52 w 190"/>
                <a:gd name="T17" fmla="*/ 104 h 204"/>
                <a:gd name="T18" fmla="*/ 50 w 190"/>
                <a:gd name="T19" fmla="*/ 128 h 204"/>
                <a:gd name="T20" fmla="*/ 42 w 190"/>
                <a:gd name="T21" fmla="*/ 148 h 204"/>
                <a:gd name="T22" fmla="*/ 34 w 190"/>
                <a:gd name="T23" fmla="*/ 170 h 204"/>
                <a:gd name="T24" fmla="*/ 26 w 190"/>
                <a:gd name="T25" fmla="*/ 178 h 204"/>
                <a:gd name="T26" fmla="*/ 20 w 190"/>
                <a:gd name="T27" fmla="*/ 188 h 204"/>
                <a:gd name="T28" fmla="*/ 10 w 190"/>
                <a:gd name="T29" fmla="*/ 196 h 204"/>
                <a:gd name="T30" fmla="*/ 0 w 190"/>
                <a:gd name="T31" fmla="*/ 204 h 204"/>
                <a:gd name="T32" fmla="*/ 0 w 190"/>
                <a:gd name="T33" fmla="*/ 204 h 204"/>
                <a:gd name="T34" fmla="*/ 8 w 190"/>
                <a:gd name="T35" fmla="*/ 204 h 204"/>
                <a:gd name="T36" fmla="*/ 26 w 190"/>
                <a:gd name="T37" fmla="*/ 200 h 204"/>
                <a:gd name="T38" fmla="*/ 54 w 190"/>
                <a:gd name="T39" fmla="*/ 192 h 204"/>
                <a:gd name="T40" fmla="*/ 68 w 190"/>
                <a:gd name="T41" fmla="*/ 186 h 204"/>
                <a:gd name="T42" fmla="*/ 84 w 190"/>
                <a:gd name="T43" fmla="*/ 180 h 204"/>
                <a:gd name="T44" fmla="*/ 102 w 190"/>
                <a:gd name="T45" fmla="*/ 170 h 204"/>
                <a:gd name="T46" fmla="*/ 118 w 190"/>
                <a:gd name="T47" fmla="*/ 160 h 204"/>
                <a:gd name="T48" fmla="*/ 134 w 190"/>
                <a:gd name="T49" fmla="*/ 146 h 204"/>
                <a:gd name="T50" fmla="*/ 148 w 190"/>
                <a:gd name="T51" fmla="*/ 130 h 204"/>
                <a:gd name="T52" fmla="*/ 162 w 190"/>
                <a:gd name="T53" fmla="*/ 114 h 204"/>
                <a:gd name="T54" fmla="*/ 172 w 190"/>
                <a:gd name="T55" fmla="*/ 94 h 204"/>
                <a:gd name="T56" fmla="*/ 182 w 190"/>
                <a:gd name="T57" fmla="*/ 70 h 204"/>
                <a:gd name="T58" fmla="*/ 188 w 190"/>
                <a:gd name="T59" fmla="*/ 44 h 204"/>
                <a:gd name="T60" fmla="*/ 188 w 190"/>
                <a:gd name="T61" fmla="*/ 44 h 204"/>
                <a:gd name="T62" fmla="*/ 190 w 190"/>
                <a:gd name="T63" fmla="*/ 22 h 204"/>
                <a:gd name="T64" fmla="*/ 190 w 190"/>
                <a:gd name="T6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0" h="204">
                  <a:moveTo>
                    <a:pt x="190" y="0"/>
                  </a:moveTo>
                  <a:lnTo>
                    <a:pt x="40" y="4"/>
                  </a:lnTo>
                  <a:lnTo>
                    <a:pt x="40" y="4"/>
                  </a:lnTo>
                  <a:lnTo>
                    <a:pt x="42" y="16"/>
                  </a:lnTo>
                  <a:lnTo>
                    <a:pt x="48" y="44"/>
                  </a:lnTo>
                  <a:lnTo>
                    <a:pt x="48" y="44"/>
                  </a:lnTo>
                  <a:lnTo>
                    <a:pt x="52" y="62"/>
                  </a:lnTo>
                  <a:lnTo>
                    <a:pt x="52" y="84"/>
                  </a:lnTo>
                  <a:lnTo>
                    <a:pt x="52" y="104"/>
                  </a:lnTo>
                  <a:lnTo>
                    <a:pt x="50" y="128"/>
                  </a:lnTo>
                  <a:lnTo>
                    <a:pt x="42" y="148"/>
                  </a:lnTo>
                  <a:lnTo>
                    <a:pt x="34" y="170"/>
                  </a:lnTo>
                  <a:lnTo>
                    <a:pt x="26" y="178"/>
                  </a:lnTo>
                  <a:lnTo>
                    <a:pt x="20" y="188"/>
                  </a:lnTo>
                  <a:lnTo>
                    <a:pt x="10" y="196"/>
                  </a:lnTo>
                  <a:lnTo>
                    <a:pt x="0" y="204"/>
                  </a:lnTo>
                  <a:lnTo>
                    <a:pt x="0" y="204"/>
                  </a:lnTo>
                  <a:lnTo>
                    <a:pt x="8" y="204"/>
                  </a:lnTo>
                  <a:lnTo>
                    <a:pt x="26" y="200"/>
                  </a:lnTo>
                  <a:lnTo>
                    <a:pt x="54" y="192"/>
                  </a:lnTo>
                  <a:lnTo>
                    <a:pt x="68" y="186"/>
                  </a:lnTo>
                  <a:lnTo>
                    <a:pt x="84" y="180"/>
                  </a:lnTo>
                  <a:lnTo>
                    <a:pt x="102" y="170"/>
                  </a:lnTo>
                  <a:lnTo>
                    <a:pt x="118" y="160"/>
                  </a:lnTo>
                  <a:lnTo>
                    <a:pt x="134" y="146"/>
                  </a:lnTo>
                  <a:lnTo>
                    <a:pt x="148" y="130"/>
                  </a:lnTo>
                  <a:lnTo>
                    <a:pt x="162" y="114"/>
                  </a:lnTo>
                  <a:lnTo>
                    <a:pt x="172" y="94"/>
                  </a:lnTo>
                  <a:lnTo>
                    <a:pt x="182" y="70"/>
                  </a:lnTo>
                  <a:lnTo>
                    <a:pt x="188" y="44"/>
                  </a:lnTo>
                  <a:lnTo>
                    <a:pt x="188" y="44"/>
                  </a:lnTo>
                  <a:lnTo>
                    <a:pt x="190" y="22"/>
                  </a:lnTo>
                  <a:lnTo>
                    <a:pt x="1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235"/>
            <p:cNvSpPr>
              <a:spLocks/>
            </p:cNvSpPr>
            <p:nvPr/>
          </p:nvSpPr>
          <p:spPr bwMode="auto">
            <a:xfrm>
              <a:off x="17939482" y="10021888"/>
              <a:ext cx="763588" cy="1247775"/>
            </a:xfrm>
            <a:custGeom>
              <a:avLst/>
              <a:gdLst>
                <a:gd name="T0" fmla="*/ 18 w 481"/>
                <a:gd name="T1" fmla="*/ 46 h 786"/>
                <a:gd name="T2" fmla="*/ 108 w 481"/>
                <a:gd name="T3" fmla="*/ 80 h 786"/>
                <a:gd name="T4" fmla="*/ 190 w 481"/>
                <a:gd name="T5" fmla="*/ 126 h 786"/>
                <a:gd name="T6" fmla="*/ 260 w 481"/>
                <a:gd name="T7" fmla="*/ 186 h 786"/>
                <a:gd name="T8" fmla="*/ 322 w 481"/>
                <a:gd name="T9" fmla="*/ 254 h 786"/>
                <a:gd name="T10" fmla="*/ 347 w 481"/>
                <a:gd name="T11" fmla="*/ 292 h 786"/>
                <a:gd name="T12" fmla="*/ 389 w 481"/>
                <a:gd name="T13" fmla="*/ 374 h 786"/>
                <a:gd name="T14" fmla="*/ 417 w 481"/>
                <a:gd name="T15" fmla="*/ 460 h 786"/>
                <a:gd name="T16" fmla="*/ 433 w 481"/>
                <a:gd name="T17" fmla="*/ 552 h 786"/>
                <a:gd name="T18" fmla="*/ 435 w 481"/>
                <a:gd name="T19" fmla="*/ 598 h 786"/>
                <a:gd name="T20" fmla="*/ 429 w 481"/>
                <a:gd name="T21" fmla="*/ 676 h 786"/>
                <a:gd name="T22" fmla="*/ 413 w 481"/>
                <a:gd name="T23" fmla="*/ 756 h 786"/>
                <a:gd name="T24" fmla="*/ 411 w 481"/>
                <a:gd name="T25" fmla="*/ 766 h 786"/>
                <a:gd name="T26" fmla="*/ 421 w 481"/>
                <a:gd name="T27" fmla="*/ 780 h 786"/>
                <a:gd name="T28" fmla="*/ 429 w 481"/>
                <a:gd name="T29" fmla="*/ 786 h 786"/>
                <a:gd name="T30" fmla="*/ 447 w 481"/>
                <a:gd name="T31" fmla="*/ 784 h 786"/>
                <a:gd name="T32" fmla="*/ 459 w 481"/>
                <a:gd name="T33" fmla="*/ 768 h 786"/>
                <a:gd name="T34" fmla="*/ 469 w 481"/>
                <a:gd name="T35" fmla="*/ 726 h 786"/>
                <a:gd name="T36" fmla="*/ 481 w 481"/>
                <a:gd name="T37" fmla="*/ 640 h 786"/>
                <a:gd name="T38" fmla="*/ 481 w 481"/>
                <a:gd name="T39" fmla="*/ 598 h 786"/>
                <a:gd name="T40" fmla="*/ 473 w 481"/>
                <a:gd name="T41" fmla="*/ 498 h 786"/>
                <a:gd name="T42" fmla="*/ 449 w 481"/>
                <a:gd name="T43" fmla="*/ 402 h 786"/>
                <a:gd name="T44" fmla="*/ 411 w 481"/>
                <a:gd name="T45" fmla="*/ 310 h 786"/>
                <a:gd name="T46" fmla="*/ 359 w 481"/>
                <a:gd name="T47" fmla="*/ 226 h 786"/>
                <a:gd name="T48" fmla="*/ 328 w 481"/>
                <a:gd name="T49" fmla="*/ 188 h 786"/>
                <a:gd name="T50" fmla="*/ 256 w 481"/>
                <a:gd name="T51" fmla="*/ 118 h 786"/>
                <a:gd name="T52" fmla="*/ 174 w 481"/>
                <a:gd name="T53" fmla="*/ 60 h 786"/>
                <a:gd name="T54" fmla="*/ 80 w 481"/>
                <a:gd name="T55" fmla="*/ 16 h 786"/>
                <a:gd name="T56" fmla="*/ 30 w 481"/>
                <a:gd name="T57" fmla="*/ 0 h 786"/>
                <a:gd name="T58" fmla="*/ 12 w 481"/>
                <a:gd name="T59" fmla="*/ 2 h 786"/>
                <a:gd name="T60" fmla="*/ 2 w 481"/>
                <a:gd name="T61" fmla="*/ 16 h 786"/>
                <a:gd name="T62" fmla="*/ 0 w 481"/>
                <a:gd name="T63" fmla="*/ 26 h 786"/>
                <a:gd name="T64" fmla="*/ 10 w 481"/>
                <a:gd name="T65" fmla="*/ 40 h 786"/>
                <a:gd name="T66" fmla="*/ 18 w 481"/>
                <a:gd name="T67" fmla="*/ 46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1" h="786">
                  <a:moveTo>
                    <a:pt x="18" y="46"/>
                  </a:moveTo>
                  <a:lnTo>
                    <a:pt x="18" y="46"/>
                  </a:lnTo>
                  <a:lnTo>
                    <a:pt x="64" y="60"/>
                  </a:lnTo>
                  <a:lnTo>
                    <a:pt x="108" y="80"/>
                  </a:lnTo>
                  <a:lnTo>
                    <a:pt x="150" y="102"/>
                  </a:lnTo>
                  <a:lnTo>
                    <a:pt x="190" y="126"/>
                  </a:lnTo>
                  <a:lnTo>
                    <a:pt x="226" y="154"/>
                  </a:lnTo>
                  <a:lnTo>
                    <a:pt x="260" y="186"/>
                  </a:lnTo>
                  <a:lnTo>
                    <a:pt x="292" y="220"/>
                  </a:lnTo>
                  <a:lnTo>
                    <a:pt x="322" y="254"/>
                  </a:lnTo>
                  <a:lnTo>
                    <a:pt x="322" y="254"/>
                  </a:lnTo>
                  <a:lnTo>
                    <a:pt x="347" y="292"/>
                  </a:lnTo>
                  <a:lnTo>
                    <a:pt x="369" y="332"/>
                  </a:lnTo>
                  <a:lnTo>
                    <a:pt x="389" y="374"/>
                  </a:lnTo>
                  <a:lnTo>
                    <a:pt x="405" y="416"/>
                  </a:lnTo>
                  <a:lnTo>
                    <a:pt x="417" y="460"/>
                  </a:lnTo>
                  <a:lnTo>
                    <a:pt x="427" y="506"/>
                  </a:lnTo>
                  <a:lnTo>
                    <a:pt x="433" y="552"/>
                  </a:lnTo>
                  <a:lnTo>
                    <a:pt x="435" y="598"/>
                  </a:lnTo>
                  <a:lnTo>
                    <a:pt x="435" y="598"/>
                  </a:lnTo>
                  <a:lnTo>
                    <a:pt x="433" y="638"/>
                  </a:lnTo>
                  <a:lnTo>
                    <a:pt x="429" y="676"/>
                  </a:lnTo>
                  <a:lnTo>
                    <a:pt x="423" y="716"/>
                  </a:lnTo>
                  <a:lnTo>
                    <a:pt x="413" y="756"/>
                  </a:lnTo>
                  <a:lnTo>
                    <a:pt x="413" y="756"/>
                  </a:lnTo>
                  <a:lnTo>
                    <a:pt x="411" y="766"/>
                  </a:lnTo>
                  <a:lnTo>
                    <a:pt x="415" y="774"/>
                  </a:lnTo>
                  <a:lnTo>
                    <a:pt x="421" y="780"/>
                  </a:lnTo>
                  <a:lnTo>
                    <a:pt x="429" y="786"/>
                  </a:lnTo>
                  <a:lnTo>
                    <a:pt x="429" y="786"/>
                  </a:lnTo>
                  <a:lnTo>
                    <a:pt x="439" y="786"/>
                  </a:lnTo>
                  <a:lnTo>
                    <a:pt x="447" y="784"/>
                  </a:lnTo>
                  <a:lnTo>
                    <a:pt x="453" y="778"/>
                  </a:lnTo>
                  <a:lnTo>
                    <a:pt x="459" y="768"/>
                  </a:lnTo>
                  <a:lnTo>
                    <a:pt x="459" y="768"/>
                  </a:lnTo>
                  <a:lnTo>
                    <a:pt x="469" y="726"/>
                  </a:lnTo>
                  <a:lnTo>
                    <a:pt x="477" y="684"/>
                  </a:lnTo>
                  <a:lnTo>
                    <a:pt x="481" y="640"/>
                  </a:lnTo>
                  <a:lnTo>
                    <a:pt x="481" y="598"/>
                  </a:lnTo>
                  <a:lnTo>
                    <a:pt x="481" y="598"/>
                  </a:lnTo>
                  <a:lnTo>
                    <a:pt x="479" y="548"/>
                  </a:lnTo>
                  <a:lnTo>
                    <a:pt x="473" y="498"/>
                  </a:lnTo>
                  <a:lnTo>
                    <a:pt x="463" y="448"/>
                  </a:lnTo>
                  <a:lnTo>
                    <a:pt x="449" y="402"/>
                  </a:lnTo>
                  <a:lnTo>
                    <a:pt x="433" y="354"/>
                  </a:lnTo>
                  <a:lnTo>
                    <a:pt x="411" y="310"/>
                  </a:lnTo>
                  <a:lnTo>
                    <a:pt x="387" y="268"/>
                  </a:lnTo>
                  <a:lnTo>
                    <a:pt x="359" y="226"/>
                  </a:lnTo>
                  <a:lnTo>
                    <a:pt x="359" y="226"/>
                  </a:lnTo>
                  <a:lnTo>
                    <a:pt x="328" y="188"/>
                  </a:lnTo>
                  <a:lnTo>
                    <a:pt x="294" y="152"/>
                  </a:lnTo>
                  <a:lnTo>
                    <a:pt x="256" y="118"/>
                  </a:lnTo>
                  <a:lnTo>
                    <a:pt x="216" y="88"/>
                  </a:lnTo>
                  <a:lnTo>
                    <a:pt x="174" y="60"/>
                  </a:lnTo>
                  <a:lnTo>
                    <a:pt x="128" y="36"/>
                  </a:lnTo>
                  <a:lnTo>
                    <a:pt x="80" y="16"/>
                  </a:lnTo>
                  <a:lnTo>
                    <a:pt x="30" y="0"/>
                  </a:lnTo>
                  <a:lnTo>
                    <a:pt x="30" y="0"/>
                  </a:lnTo>
                  <a:lnTo>
                    <a:pt x="22" y="0"/>
                  </a:lnTo>
                  <a:lnTo>
                    <a:pt x="12" y="2"/>
                  </a:lnTo>
                  <a:lnTo>
                    <a:pt x="6" y="8"/>
                  </a:lnTo>
                  <a:lnTo>
                    <a:pt x="2" y="16"/>
                  </a:lnTo>
                  <a:lnTo>
                    <a:pt x="2" y="16"/>
                  </a:lnTo>
                  <a:lnTo>
                    <a:pt x="0" y="26"/>
                  </a:lnTo>
                  <a:lnTo>
                    <a:pt x="4" y="34"/>
                  </a:lnTo>
                  <a:lnTo>
                    <a:pt x="10" y="40"/>
                  </a:lnTo>
                  <a:lnTo>
                    <a:pt x="18" y="46"/>
                  </a:lnTo>
                  <a:lnTo>
                    <a:pt x="18" y="4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236"/>
            <p:cNvSpPr>
              <a:spLocks/>
            </p:cNvSpPr>
            <p:nvPr/>
          </p:nvSpPr>
          <p:spPr bwMode="auto">
            <a:xfrm>
              <a:off x="17847407" y="10345738"/>
              <a:ext cx="520700" cy="831850"/>
            </a:xfrm>
            <a:custGeom>
              <a:avLst/>
              <a:gdLst>
                <a:gd name="T0" fmla="*/ 18 w 328"/>
                <a:gd name="T1" fmla="*/ 46 h 524"/>
                <a:gd name="T2" fmla="*/ 74 w 328"/>
                <a:gd name="T3" fmla="*/ 68 h 524"/>
                <a:gd name="T4" fmla="*/ 126 w 328"/>
                <a:gd name="T5" fmla="*/ 98 h 524"/>
                <a:gd name="T6" fmla="*/ 170 w 328"/>
                <a:gd name="T7" fmla="*/ 134 h 524"/>
                <a:gd name="T8" fmla="*/ 208 w 328"/>
                <a:gd name="T9" fmla="*/ 178 h 524"/>
                <a:gd name="T10" fmla="*/ 226 w 328"/>
                <a:gd name="T11" fmla="*/ 202 h 524"/>
                <a:gd name="T12" fmla="*/ 252 w 328"/>
                <a:gd name="T13" fmla="*/ 252 h 524"/>
                <a:gd name="T14" fmla="*/ 270 w 328"/>
                <a:gd name="T15" fmla="*/ 308 h 524"/>
                <a:gd name="T16" fmla="*/ 280 w 328"/>
                <a:gd name="T17" fmla="*/ 364 h 524"/>
                <a:gd name="T18" fmla="*/ 280 w 328"/>
                <a:gd name="T19" fmla="*/ 394 h 524"/>
                <a:gd name="T20" fmla="*/ 278 w 328"/>
                <a:gd name="T21" fmla="*/ 444 h 524"/>
                <a:gd name="T22" fmla="*/ 266 w 328"/>
                <a:gd name="T23" fmla="*/ 494 h 524"/>
                <a:gd name="T24" fmla="*/ 266 w 328"/>
                <a:gd name="T25" fmla="*/ 504 h 524"/>
                <a:gd name="T26" fmla="*/ 274 w 328"/>
                <a:gd name="T27" fmla="*/ 518 h 524"/>
                <a:gd name="T28" fmla="*/ 284 w 328"/>
                <a:gd name="T29" fmla="*/ 524 h 524"/>
                <a:gd name="T30" fmla="*/ 302 w 328"/>
                <a:gd name="T31" fmla="*/ 520 h 524"/>
                <a:gd name="T32" fmla="*/ 312 w 328"/>
                <a:gd name="T33" fmla="*/ 506 h 524"/>
                <a:gd name="T34" fmla="*/ 320 w 328"/>
                <a:gd name="T35" fmla="*/ 478 h 524"/>
                <a:gd name="T36" fmla="*/ 328 w 328"/>
                <a:gd name="T37" fmla="*/ 422 h 524"/>
                <a:gd name="T38" fmla="*/ 328 w 328"/>
                <a:gd name="T39" fmla="*/ 394 h 524"/>
                <a:gd name="T40" fmla="*/ 322 w 328"/>
                <a:gd name="T41" fmla="*/ 328 h 524"/>
                <a:gd name="T42" fmla="*/ 306 w 328"/>
                <a:gd name="T43" fmla="*/ 264 h 524"/>
                <a:gd name="T44" fmla="*/ 282 w 328"/>
                <a:gd name="T45" fmla="*/ 204 h 524"/>
                <a:gd name="T46" fmla="*/ 246 w 328"/>
                <a:gd name="T47" fmla="*/ 150 h 524"/>
                <a:gd name="T48" fmla="*/ 226 w 328"/>
                <a:gd name="T49" fmla="*/ 124 h 524"/>
                <a:gd name="T50" fmla="*/ 180 w 328"/>
                <a:gd name="T51" fmla="*/ 78 h 524"/>
                <a:gd name="T52" fmla="*/ 124 w 328"/>
                <a:gd name="T53" fmla="*/ 40 h 524"/>
                <a:gd name="T54" fmla="*/ 64 w 328"/>
                <a:gd name="T55" fmla="*/ 12 h 524"/>
                <a:gd name="T56" fmla="*/ 30 w 328"/>
                <a:gd name="T57" fmla="*/ 0 h 524"/>
                <a:gd name="T58" fmla="*/ 12 w 328"/>
                <a:gd name="T59" fmla="*/ 2 h 524"/>
                <a:gd name="T60" fmla="*/ 2 w 328"/>
                <a:gd name="T61" fmla="*/ 16 h 524"/>
                <a:gd name="T62" fmla="*/ 0 w 328"/>
                <a:gd name="T63" fmla="*/ 26 h 524"/>
                <a:gd name="T64" fmla="*/ 8 w 328"/>
                <a:gd name="T65" fmla="*/ 42 h 524"/>
                <a:gd name="T66" fmla="*/ 18 w 328"/>
                <a:gd name="T67" fmla="*/ 4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8" h="524">
                  <a:moveTo>
                    <a:pt x="18" y="46"/>
                  </a:moveTo>
                  <a:lnTo>
                    <a:pt x="18" y="46"/>
                  </a:lnTo>
                  <a:lnTo>
                    <a:pt x="46" y="56"/>
                  </a:lnTo>
                  <a:lnTo>
                    <a:pt x="74" y="68"/>
                  </a:lnTo>
                  <a:lnTo>
                    <a:pt x="100" y="82"/>
                  </a:lnTo>
                  <a:lnTo>
                    <a:pt x="126" y="98"/>
                  </a:lnTo>
                  <a:lnTo>
                    <a:pt x="150" y="114"/>
                  </a:lnTo>
                  <a:lnTo>
                    <a:pt x="170" y="134"/>
                  </a:lnTo>
                  <a:lnTo>
                    <a:pt x="190" y="156"/>
                  </a:lnTo>
                  <a:lnTo>
                    <a:pt x="208" y="178"/>
                  </a:lnTo>
                  <a:lnTo>
                    <a:pt x="208" y="178"/>
                  </a:lnTo>
                  <a:lnTo>
                    <a:pt x="226" y="202"/>
                  </a:lnTo>
                  <a:lnTo>
                    <a:pt x="240" y="226"/>
                  </a:lnTo>
                  <a:lnTo>
                    <a:pt x="252" y="252"/>
                  </a:lnTo>
                  <a:lnTo>
                    <a:pt x="262" y="280"/>
                  </a:lnTo>
                  <a:lnTo>
                    <a:pt x="270" y="308"/>
                  </a:lnTo>
                  <a:lnTo>
                    <a:pt x="276" y="336"/>
                  </a:lnTo>
                  <a:lnTo>
                    <a:pt x="280" y="364"/>
                  </a:lnTo>
                  <a:lnTo>
                    <a:pt x="280" y="394"/>
                  </a:lnTo>
                  <a:lnTo>
                    <a:pt x="280" y="394"/>
                  </a:lnTo>
                  <a:lnTo>
                    <a:pt x="280" y="420"/>
                  </a:lnTo>
                  <a:lnTo>
                    <a:pt x="278" y="444"/>
                  </a:lnTo>
                  <a:lnTo>
                    <a:pt x="274" y="468"/>
                  </a:lnTo>
                  <a:lnTo>
                    <a:pt x="266" y="494"/>
                  </a:lnTo>
                  <a:lnTo>
                    <a:pt x="266" y="494"/>
                  </a:lnTo>
                  <a:lnTo>
                    <a:pt x="266" y="504"/>
                  </a:lnTo>
                  <a:lnTo>
                    <a:pt x="270" y="512"/>
                  </a:lnTo>
                  <a:lnTo>
                    <a:pt x="274" y="518"/>
                  </a:lnTo>
                  <a:lnTo>
                    <a:pt x="284" y="524"/>
                  </a:lnTo>
                  <a:lnTo>
                    <a:pt x="284" y="524"/>
                  </a:lnTo>
                  <a:lnTo>
                    <a:pt x="292" y="524"/>
                  </a:lnTo>
                  <a:lnTo>
                    <a:pt x="302" y="520"/>
                  </a:lnTo>
                  <a:lnTo>
                    <a:pt x="308" y="516"/>
                  </a:lnTo>
                  <a:lnTo>
                    <a:pt x="312" y="506"/>
                  </a:lnTo>
                  <a:lnTo>
                    <a:pt x="312" y="506"/>
                  </a:lnTo>
                  <a:lnTo>
                    <a:pt x="320" y="478"/>
                  </a:lnTo>
                  <a:lnTo>
                    <a:pt x="324" y="450"/>
                  </a:lnTo>
                  <a:lnTo>
                    <a:pt x="328" y="422"/>
                  </a:lnTo>
                  <a:lnTo>
                    <a:pt x="328" y="394"/>
                  </a:lnTo>
                  <a:lnTo>
                    <a:pt x="328" y="394"/>
                  </a:lnTo>
                  <a:lnTo>
                    <a:pt x="326" y="362"/>
                  </a:lnTo>
                  <a:lnTo>
                    <a:pt x="322" y="328"/>
                  </a:lnTo>
                  <a:lnTo>
                    <a:pt x="316" y="296"/>
                  </a:lnTo>
                  <a:lnTo>
                    <a:pt x="306" y="264"/>
                  </a:lnTo>
                  <a:lnTo>
                    <a:pt x="296" y="234"/>
                  </a:lnTo>
                  <a:lnTo>
                    <a:pt x="282" y="204"/>
                  </a:lnTo>
                  <a:lnTo>
                    <a:pt x="266" y="176"/>
                  </a:lnTo>
                  <a:lnTo>
                    <a:pt x="246" y="150"/>
                  </a:lnTo>
                  <a:lnTo>
                    <a:pt x="246" y="150"/>
                  </a:lnTo>
                  <a:lnTo>
                    <a:pt x="226" y="124"/>
                  </a:lnTo>
                  <a:lnTo>
                    <a:pt x="204" y="100"/>
                  </a:lnTo>
                  <a:lnTo>
                    <a:pt x="180" y="78"/>
                  </a:lnTo>
                  <a:lnTo>
                    <a:pt x="152" y="58"/>
                  </a:lnTo>
                  <a:lnTo>
                    <a:pt x="124" y="40"/>
                  </a:lnTo>
                  <a:lnTo>
                    <a:pt x="94" y="24"/>
                  </a:lnTo>
                  <a:lnTo>
                    <a:pt x="64" y="12"/>
                  </a:lnTo>
                  <a:lnTo>
                    <a:pt x="30" y="0"/>
                  </a:lnTo>
                  <a:lnTo>
                    <a:pt x="30" y="0"/>
                  </a:lnTo>
                  <a:lnTo>
                    <a:pt x="20" y="0"/>
                  </a:lnTo>
                  <a:lnTo>
                    <a:pt x="12" y="2"/>
                  </a:lnTo>
                  <a:lnTo>
                    <a:pt x="6" y="8"/>
                  </a:lnTo>
                  <a:lnTo>
                    <a:pt x="2" y="16"/>
                  </a:lnTo>
                  <a:lnTo>
                    <a:pt x="2" y="16"/>
                  </a:lnTo>
                  <a:lnTo>
                    <a:pt x="0" y="26"/>
                  </a:lnTo>
                  <a:lnTo>
                    <a:pt x="4" y="34"/>
                  </a:lnTo>
                  <a:lnTo>
                    <a:pt x="8" y="42"/>
                  </a:lnTo>
                  <a:lnTo>
                    <a:pt x="18" y="46"/>
                  </a:lnTo>
                  <a:lnTo>
                    <a:pt x="18" y="4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237"/>
            <p:cNvSpPr>
              <a:spLocks/>
            </p:cNvSpPr>
            <p:nvPr/>
          </p:nvSpPr>
          <p:spPr bwMode="auto">
            <a:xfrm>
              <a:off x="17755332" y="10675938"/>
              <a:ext cx="269875" cy="406400"/>
            </a:xfrm>
            <a:custGeom>
              <a:avLst/>
              <a:gdLst>
                <a:gd name="T0" fmla="*/ 16 w 170"/>
                <a:gd name="T1" fmla="*/ 46 h 256"/>
                <a:gd name="T2" fmla="*/ 16 w 170"/>
                <a:gd name="T3" fmla="*/ 46 h 256"/>
                <a:gd name="T4" fmla="*/ 40 w 170"/>
                <a:gd name="T5" fmla="*/ 54 h 256"/>
                <a:gd name="T6" fmla="*/ 60 w 170"/>
                <a:gd name="T7" fmla="*/ 66 h 256"/>
                <a:gd name="T8" fmla="*/ 78 w 170"/>
                <a:gd name="T9" fmla="*/ 82 h 256"/>
                <a:gd name="T10" fmla="*/ 94 w 170"/>
                <a:gd name="T11" fmla="*/ 100 h 256"/>
                <a:gd name="T12" fmla="*/ 94 w 170"/>
                <a:gd name="T13" fmla="*/ 100 h 256"/>
                <a:gd name="T14" fmla="*/ 106 w 170"/>
                <a:gd name="T15" fmla="*/ 118 h 256"/>
                <a:gd name="T16" fmla="*/ 114 w 170"/>
                <a:gd name="T17" fmla="*/ 140 h 256"/>
                <a:gd name="T18" fmla="*/ 120 w 170"/>
                <a:gd name="T19" fmla="*/ 162 h 256"/>
                <a:gd name="T20" fmla="*/ 122 w 170"/>
                <a:gd name="T21" fmla="*/ 186 h 256"/>
                <a:gd name="T22" fmla="*/ 122 w 170"/>
                <a:gd name="T23" fmla="*/ 186 h 256"/>
                <a:gd name="T24" fmla="*/ 122 w 170"/>
                <a:gd name="T25" fmla="*/ 206 h 256"/>
                <a:gd name="T26" fmla="*/ 116 w 170"/>
                <a:gd name="T27" fmla="*/ 226 h 256"/>
                <a:gd name="T28" fmla="*/ 116 w 170"/>
                <a:gd name="T29" fmla="*/ 226 h 256"/>
                <a:gd name="T30" fmla="*/ 116 w 170"/>
                <a:gd name="T31" fmla="*/ 236 h 256"/>
                <a:gd name="T32" fmla="*/ 118 w 170"/>
                <a:gd name="T33" fmla="*/ 244 h 256"/>
                <a:gd name="T34" fmla="*/ 124 w 170"/>
                <a:gd name="T35" fmla="*/ 252 h 256"/>
                <a:gd name="T36" fmla="*/ 134 w 170"/>
                <a:gd name="T37" fmla="*/ 256 h 256"/>
                <a:gd name="T38" fmla="*/ 134 w 170"/>
                <a:gd name="T39" fmla="*/ 256 h 256"/>
                <a:gd name="T40" fmla="*/ 142 w 170"/>
                <a:gd name="T41" fmla="*/ 256 h 256"/>
                <a:gd name="T42" fmla="*/ 152 w 170"/>
                <a:gd name="T43" fmla="*/ 254 h 256"/>
                <a:gd name="T44" fmla="*/ 158 w 170"/>
                <a:gd name="T45" fmla="*/ 248 h 256"/>
                <a:gd name="T46" fmla="*/ 162 w 170"/>
                <a:gd name="T47" fmla="*/ 240 h 256"/>
                <a:gd name="T48" fmla="*/ 162 w 170"/>
                <a:gd name="T49" fmla="*/ 240 h 256"/>
                <a:gd name="T50" fmla="*/ 168 w 170"/>
                <a:gd name="T51" fmla="*/ 214 h 256"/>
                <a:gd name="T52" fmla="*/ 170 w 170"/>
                <a:gd name="T53" fmla="*/ 186 h 256"/>
                <a:gd name="T54" fmla="*/ 170 w 170"/>
                <a:gd name="T55" fmla="*/ 186 h 256"/>
                <a:gd name="T56" fmla="*/ 170 w 170"/>
                <a:gd name="T57" fmla="*/ 170 h 256"/>
                <a:gd name="T58" fmla="*/ 168 w 170"/>
                <a:gd name="T59" fmla="*/ 156 h 256"/>
                <a:gd name="T60" fmla="*/ 164 w 170"/>
                <a:gd name="T61" fmla="*/ 140 h 256"/>
                <a:gd name="T62" fmla="*/ 160 w 170"/>
                <a:gd name="T63" fmla="*/ 126 h 256"/>
                <a:gd name="T64" fmla="*/ 154 w 170"/>
                <a:gd name="T65" fmla="*/ 110 h 256"/>
                <a:gd name="T66" fmla="*/ 148 w 170"/>
                <a:gd name="T67" fmla="*/ 96 h 256"/>
                <a:gd name="T68" fmla="*/ 140 w 170"/>
                <a:gd name="T69" fmla="*/ 84 h 256"/>
                <a:gd name="T70" fmla="*/ 132 w 170"/>
                <a:gd name="T71" fmla="*/ 70 h 256"/>
                <a:gd name="T72" fmla="*/ 132 w 170"/>
                <a:gd name="T73" fmla="*/ 70 h 256"/>
                <a:gd name="T74" fmla="*/ 122 w 170"/>
                <a:gd name="T75" fmla="*/ 58 h 256"/>
                <a:gd name="T76" fmla="*/ 112 w 170"/>
                <a:gd name="T77" fmla="*/ 48 h 256"/>
                <a:gd name="T78" fmla="*/ 100 w 170"/>
                <a:gd name="T79" fmla="*/ 38 h 256"/>
                <a:gd name="T80" fmla="*/ 86 w 170"/>
                <a:gd name="T81" fmla="*/ 28 h 256"/>
                <a:gd name="T82" fmla="*/ 74 w 170"/>
                <a:gd name="T83" fmla="*/ 20 h 256"/>
                <a:gd name="T84" fmla="*/ 60 w 170"/>
                <a:gd name="T85" fmla="*/ 12 h 256"/>
                <a:gd name="T86" fmla="*/ 44 w 170"/>
                <a:gd name="T87" fmla="*/ 6 h 256"/>
                <a:gd name="T88" fmla="*/ 30 w 170"/>
                <a:gd name="T89" fmla="*/ 0 h 256"/>
                <a:gd name="T90" fmla="*/ 30 w 170"/>
                <a:gd name="T91" fmla="*/ 0 h 256"/>
                <a:gd name="T92" fmla="*/ 20 w 170"/>
                <a:gd name="T93" fmla="*/ 0 h 256"/>
                <a:gd name="T94" fmla="*/ 12 w 170"/>
                <a:gd name="T95" fmla="*/ 2 h 256"/>
                <a:gd name="T96" fmla="*/ 4 w 170"/>
                <a:gd name="T97" fmla="*/ 8 h 256"/>
                <a:gd name="T98" fmla="*/ 0 w 170"/>
                <a:gd name="T99" fmla="*/ 16 h 256"/>
                <a:gd name="T100" fmla="*/ 0 w 170"/>
                <a:gd name="T101" fmla="*/ 16 h 256"/>
                <a:gd name="T102" fmla="*/ 0 w 170"/>
                <a:gd name="T103" fmla="*/ 26 h 256"/>
                <a:gd name="T104" fmla="*/ 2 w 170"/>
                <a:gd name="T105" fmla="*/ 34 h 256"/>
                <a:gd name="T106" fmla="*/ 8 w 170"/>
                <a:gd name="T107" fmla="*/ 42 h 256"/>
                <a:gd name="T108" fmla="*/ 16 w 170"/>
                <a:gd name="T109" fmla="*/ 46 h 256"/>
                <a:gd name="T110" fmla="*/ 16 w 170"/>
                <a:gd name="T111" fmla="*/ 4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 h="256">
                  <a:moveTo>
                    <a:pt x="16" y="46"/>
                  </a:moveTo>
                  <a:lnTo>
                    <a:pt x="16" y="46"/>
                  </a:lnTo>
                  <a:lnTo>
                    <a:pt x="40" y="54"/>
                  </a:lnTo>
                  <a:lnTo>
                    <a:pt x="60" y="66"/>
                  </a:lnTo>
                  <a:lnTo>
                    <a:pt x="78" y="82"/>
                  </a:lnTo>
                  <a:lnTo>
                    <a:pt x="94" y="100"/>
                  </a:lnTo>
                  <a:lnTo>
                    <a:pt x="94" y="100"/>
                  </a:lnTo>
                  <a:lnTo>
                    <a:pt x="106" y="118"/>
                  </a:lnTo>
                  <a:lnTo>
                    <a:pt x="114" y="140"/>
                  </a:lnTo>
                  <a:lnTo>
                    <a:pt x="120" y="162"/>
                  </a:lnTo>
                  <a:lnTo>
                    <a:pt x="122" y="186"/>
                  </a:lnTo>
                  <a:lnTo>
                    <a:pt x="122" y="186"/>
                  </a:lnTo>
                  <a:lnTo>
                    <a:pt x="122" y="206"/>
                  </a:lnTo>
                  <a:lnTo>
                    <a:pt x="116" y="226"/>
                  </a:lnTo>
                  <a:lnTo>
                    <a:pt x="116" y="226"/>
                  </a:lnTo>
                  <a:lnTo>
                    <a:pt x="116" y="236"/>
                  </a:lnTo>
                  <a:lnTo>
                    <a:pt x="118" y="244"/>
                  </a:lnTo>
                  <a:lnTo>
                    <a:pt x="124" y="252"/>
                  </a:lnTo>
                  <a:lnTo>
                    <a:pt x="134" y="256"/>
                  </a:lnTo>
                  <a:lnTo>
                    <a:pt x="134" y="256"/>
                  </a:lnTo>
                  <a:lnTo>
                    <a:pt x="142" y="256"/>
                  </a:lnTo>
                  <a:lnTo>
                    <a:pt x="152" y="254"/>
                  </a:lnTo>
                  <a:lnTo>
                    <a:pt x="158" y="248"/>
                  </a:lnTo>
                  <a:lnTo>
                    <a:pt x="162" y="240"/>
                  </a:lnTo>
                  <a:lnTo>
                    <a:pt x="162" y="240"/>
                  </a:lnTo>
                  <a:lnTo>
                    <a:pt x="168" y="214"/>
                  </a:lnTo>
                  <a:lnTo>
                    <a:pt x="170" y="186"/>
                  </a:lnTo>
                  <a:lnTo>
                    <a:pt x="170" y="186"/>
                  </a:lnTo>
                  <a:lnTo>
                    <a:pt x="170" y="170"/>
                  </a:lnTo>
                  <a:lnTo>
                    <a:pt x="168" y="156"/>
                  </a:lnTo>
                  <a:lnTo>
                    <a:pt x="164" y="140"/>
                  </a:lnTo>
                  <a:lnTo>
                    <a:pt x="160" y="126"/>
                  </a:lnTo>
                  <a:lnTo>
                    <a:pt x="154" y="110"/>
                  </a:lnTo>
                  <a:lnTo>
                    <a:pt x="148" y="96"/>
                  </a:lnTo>
                  <a:lnTo>
                    <a:pt x="140" y="84"/>
                  </a:lnTo>
                  <a:lnTo>
                    <a:pt x="132" y="70"/>
                  </a:lnTo>
                  <a:lnTo>
                    <a:pt x="132" y="70"/>
                  </a:lnTo>
                  <a:lnTo>
                    <a:pt x="122" y="58"/>
                  </a:lnTo>
                  <a:lnTo>
                    <a:pt x="112" y="48"/>
                  </a:lnTo>
                  <a:lnTo>
                    <a:pt x="100" y="38"/>
                  </a:lnTo>
                  <a:lnTo>
                    <a:pt x="86" y="28"/>
                  </a:lnTo>
                  <a:lnTo>
                    <a:pt x="74" y="20"/>
                  </a:lnTo>
                  <a:lnTo>
                    <a:pt x="60" y="12"/>
                  </a:lnTo>
                  <a:lnTo>
                    <a:pt x="44" y="6"/>
                  </a:lnTo>
                  <a:lnTo>
                    <a:pt x="30" y="0"/>
                  </a:lnTo>
                  <a:lnTo>
                    <a:pt x="30" y="0"/>
                  </a:lnTo>
                  <a:lnTo>
                    <a:pt x="20" y="0"/>
                  </a:lnTo>
                  <a:lnTo>
                    <a:pt x="12" y="2"/>
                  </a:lnTo>
                  <a:lnTo>
                    <a:pt x="4" y="8"/>
                  </a:lnTo>
                  <a:lnTo>
                    <a:pt x="0" y="16"/>
                  </a:lnTo>
                  <a:lnTo>
                    <a:pt x="0" y="16"/>
                  </a:lnTo>
                  <a:lnTo>
                    <a:pt x="0" y="26"/>
                  </a:lnTo>
                  <a:lnTo>
                    <a:pt x="2" y="34"/>
                  </a:lnTo>
                  <a:lnTo>
                    <a:pt x="8" y="42"/>
                  </a:lnTo>
                  <a:lnTo>
                    <a:pt x="16" y="46"/>
                  </a:lnTo>
                  <a:lnTo>
                    <a:pt x="16" y="46"/>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238"/>
            <p:cNvSpPr>
              <a:spLocks/>
            </p:cNvSpPr>
            <p:nvPr/>
          </p:nvSpPr>
          <p:spPr bwMode="auto">
            <a:xfrm>
              <a:off x="17650557" y="10942638"/>
              <a:ext cx="98425" cy="98425"/>
            </a:xfrm>
            <a:custGeom>
              <a:avLst/>
              <a:gdLst>
                <a:gd name="T0" fmla="*/ 16 w 62"/>
                <a:gd name="T1" fmla="*/ 4 h 62"/>
                <a:gd name="T2" fmla="*/ 16 w 62"/>
                <a:gd name="T3" fmla="*/ 4 h 62"/>
                <a:gd name="T4" fmla="*/ 22 w 62"/>
                <a:gd name="T5" fmla="*/ 2 h 62"/>
                <a:gd name="T6" fmla="*/ 28 w 62"/>
                <a:gd name="T7" fmla="*/ 0 h 62"/>
                <a:gd name="T8" fmla="*/ 40 w 62"/>
                <a:gd name="T9" fmla="*/ 2 h 62"/>
                <a:gd name="T10" fmla="*/ 50 w 62"/>
                <a:gd name="T11" fmla="*/ 8 h 62"/>
                <a:gd name="T12" fmla="*/ 54 w 62"/>
                <a:gd name="T13" fmla="*/ 12 h 62"/>
                <a:gd name="T14" fmla="*/ 58 w 62"/>
                <a:gd name="T15" fmla="*/ 16 h 62"/>
                <a:gd name="T16" fmla="*/ 58 w 62"/>
                <a:gd name="T17" fmla="*/ 16 h 62"/>
                <a:gd name="T18" fmla="*/ 60 w 62"/>
                <a:gd name="T19" fmla="*/ 22 h 62"/>
                <a:gd name="T20" fmla="*/ 62 w 62"/>
                <a:gd name="T21" fmla="*/ 28 h 62"/>
                <a:gd name="T22" fmla="*/ 60 w 62"/>
                <a:gd name="T23" fmla="*/ 40 h 62"/>
                <a:gd name="T24" fmla="*/ 56 w 62"/>
                <a:gd name="T25" fmla="*/ 52 h 62"/>
                <a:gd name="T26" fmla="*/ 50 w 62"/>
                <a:gd name="T27" fmla="*/ 56 h 62"/>
                <a:gd name="T28" fmla="*/ 46 w 62"/>
                <a:gd name="T29" fmla="*/ 60 h 62"/>
                <a:gd name="T30" fmla="*/ 46 w 62"/>
                <a:gd name="T31" fmla="*/ 60 h 62"/>
                <a:gd name="T32" fmla="*/ 40 w 62"/>
                <a:gd name="T33" fmla="*/ 62 h 62"/>
                <a:gd name="T34" fmla="*/ 34 w 62"/>
                <a:gd name="T35" fmla="*/ 62 h 62"/>
                <a:gd name="T36" fmla="*/ 22 w 62"/>
                <a:gd name="T37" fmla="*/ 62 h 62"/>
                <a:gd name="T38" fmla="*/ 12 w 62"/>
                <a:gd name="T39" fmla="*/ 56 h 62"/>
                <a:gd name="T40" fmla="*/ 6 w 62"/>
                <a:gd name="T41" fmla="*/ 52 h 62"/>
                <a:gd name="T42" fmla="*/ 4 w 62"/>
                <a:gd name="T43" fmla="*/ 48 h 62"/>
                <a:gd name="T44" fmla="*/ 4 w 62"/>
                <a:gd name="T45" fmla="*/ 48 h 62"/>
                <a:gd name="T46" fmla="*/ 0 w 62"/>
                <a:gd name="T47" fmla="*/ 42 h 62"/>
                <a:gd name="T48" fmla="*/ 0 w 62"/>
                <a:gd name="T49" fmla="*/ 36 h 62"/>
                <a:gd name="T50" fmla="*/ 0 w 62"/>
                <a:gd name="T51" fmla="*/ 24 h 62"/>
                <a:gd name="T52" fmla="*/ 6 w 62"/>
                <a:gd name="T53" fmla="*/ 12 h 62"/>
                <a:gd name="T54" fmla="*/ 10 w 62"/>
                <a:gd name="T55" fmla="*/ 8 h 62"/>
                <a:gd name="T56" fmla="*/ 16 w 62"/>
                <a:gd name="T57" fmla="*/ 4 h 62"/>
                <a:gd name="T58" fmla="*/ 16 w 62"/>
                <a:gd name="T5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2" h="62">
                  <a:moveTo>
                    <a:pt x="16" y="4"/>
                  </a:moveTo>
                  <a:lnTo>
                    <a:pt x="16" y="4"/>
                  </a:lnTo>
                  <a:lnTo>
                    <a:pt x="22" y="2"/>
                  </a:lnTo>
                  <a:lnTo>
                    <a:pt x="28" y="0"/>
                  </a:lnTo>
                  <a:lnTo>
                    <a:pt x="40" y="2"/>
                  </a:lnTo>
                  <a:lnTo>
                    <a:pt x="50" y="8"/>
                  </a:lnTo>
                  <a:lnTo>
                    <a:pt x="54" y="12"/>
                  </a:lnTo>
                  <a:lnTo>
                    <a:pt x="58" y="16"/>
                  </a:lnTo>
                  <a:lnTo>
                    <a:pt x="58" y="16"/>
                  </a:lnTo>
                  <a:lnTo>
                    <a:pt x="60" y="22"/>
                  </a:lnTo>
                  <a:lnTo>
                    <a:pt x="62" y="28"/>
                  </a:lnTo>
                  <a:lnTo>
                    <a:pt x="60" y="40"/>
                  </a:lnTo>
                  <a:lnTo>
                    <a:pt x="56" y="52"/>
                  </a:lnTo>
                  <a:lnTo>
                    <a:pt x="50" y="56"/>
                  </a:lnTo>
                  <a:lnTo>
                    <a:pt x="46" y="60"/>
                  </a:lnTo>
                  <a:lnTo>
                    <a:pt x="46" y="60"/>
                  </a:lnTo>
                  <a:lnTo>
                    <a:pt x="40" y="62"/>
                  </a:lnTo>
                  <a:lnTo>
                    <a:pt x="34" y="62"/>
                  </a:lnTo>
                  <a:lnTo>
                    <a:pt x="22" y="62"/>
                  </a:lnTo>
                  <a:lnTo>
                    <a:pt x="12" y="56"/>
                  </a:lnTo>
                  <a:lnTo>
                    <a:pt x="6" y="52"/>
                  </a:lnTo>
                  <a:lnTo>
                    <a:pt x="4" y="48"/>
                  </a:lnTo>
                  <a:lnTo>
                    <a:pt x="4" y="48"/>
                  </a:lnTo>
                  <a:lnTo>
                    <a:pt x="0" y="42"/>
                  </a:lnTo>
                  <a:lnTo>
                    <a:pt x="0" y="36"/>
                  </a:lnTo>
                  <a:lnTo>
                    <a:pt x="0" y="24"/>
                  </a:lnTo>
                  <a:lnTo>
                    <a:pt x="6" y="12"/>
                  </a:lnTo>
                  <a:lnTo>
                    <a:pt x="10" y="8"/>
                  </a:lnTo>
                  <a:lnTo>
                    <a:pt x="16" y="4"/>
                  </a:lnTo>
                  <a:lnTo>
                    <a:pt x="16" y="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243"/>
            <p:cNvSpPr>
              <a:spLocks/>
            </p:cNvSpPr>
            <p:nvPr/>
          </p:nvSpPr>
          <p:spPr bwMode="auto">
            <a:xfrm>
              <a:off x="17666432" y="11514138"/>
              <a:ext cx="1173163" cy="361950"/>
            </a:xfrm>
            <a:custGeom>
              <a:avLst/>
              <a:gdLst>
                <a:gd name="T0" fmla="*/ 739 w 739"/>
                <a:gd name="T1" fmla="*/ 114 h 228"/>
                <a:gd name="T2" fmla="*/ 591 w 739"/>
                <a:gd name="T3" fmla="*/ 0 h 228"/>
                <a:gd name="T4" fmla="*/ 591 w 739"/>
                <a:gd name="T5" fmla="*/ 50 h 228"/>
                <a:gd name="T6" fmla="*/ 0 w 739"/>
                <a:gd name="T7" fmla="*/ 50 h 228"/>
                <a:gd name="T8" fmla="*/ 42 w 739"/>
                <a:gd name="T9" fmla="*/ 112 h 228"/>
                <a:gd name="T10" fmla="*/ 0 w 739"/>
                <a:gd name="T11" fmla="*/ 178 h 228"/>
                <a:gd name="T12" fmla="*/ 591 w 739"/>
                <a:gd name="T13" fmla="*/ 178 h 228"/>
                <a:gd name="T14" fmla="*/ 591 w 739"/>
                <a:gd name="T15" fmla="*/ 228 h 228"/>
                <a:gd name="T16" fmla="*/ 739 w 739"/>
                <a:gd name="T17" fmla="*/ 11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9" h="228">
                  <a:moveTo>
                    <a:pt x="739" y="114"/>
                  </a:moveTo>
                  <a:lnTo>
                    <a:pt x="591" y="0"/>
                  </a:lnTo>
                  <a:lnTo>
                    <a:pt x="591" y="50"/>
                  </a:lnTo>
                  <a:lnTo>
                    <a:pt x="0" y="50"/>
                  </a:lnTo>
                  <a:lnTo>
                    <a:pt x="42" y="112"/>
                  </a:lnTo>
                  <a:lnTo>
                    <a:pt x="0" y="178"/>
                  </a:lnTo>
                  <a:lnTo>
                    <a:pt x="591" y="178"/>
                  </a:lnTo>
                  <a:lnTo>
                    <a:pt x="591" y="228"/>
                  </a:lnTo>
                  <a:lnTo>
                    <a:pt x="739" y="114"/>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244"/>
            <p:cNvSpPr>
              <a:spLocks noEditPoints="1"/>
            </p:cNvSpPr>
            <p:nvPr/>
          </p:nvSpPr>
          <p:spPr bwMode="auto">
            <a:xfrm>
              <a:off x="15875732" y="10453688"/>
              <a:ext cx="857250" cy="723900"/>
            </a:xfrm>
            <a:custGeom>
              <a:avLst/>
              <a:gdLst>
                <a:gd name="T0" fmla="*/ 486 w 540"/>
                <a:gd name="T1" fmla="*/ 150 h 456"/>
                <a:gd name="T2" fmla="*/ 422 w 540"/>
                <a:gd name="T3" fmla="*/ 56 h 456"/>
                <a:gd name="T4" fmla="*/ 326 w 540"/>
                <a:gd name="T5" fmla="*/ 8 h 456"/>
                <a:gd name="T6" fmla="*/ 216 w 540"/>
                <a:gd name="T7" fmla="*/ 8 h 456"/>
                <a:gd name="T8" fmla="*/ 158 w 540"/>
                <a:gd name="T9" fmla="*/ 32 h 456"/>
                <a:gd name="T10" fmla="*/ 86 w 540"/>
                <a:gd name="T11" fmla="*/ 36 h 456"/>
                <a:gd name="T12" fmla="*/ 32 w 540"/>
                <a:gd name="T13" fmla="*/ 74 h 456"/>
                <a:gd name="T14" fmla="*/ 4 w 540"/>
                <a:gd name="T15" fmla="*/ 130 h 456"/>
                <a:gd name="T16" fmla="*/ 4 w 540"/>
                <a:gd name="T17" fmla="*/ 194 h 456"/>
                <a:gd name="T18" fmla="*/ 36 w 540"/>
                <a:gd name="T19" fmla="*/ 252 h 456"/>
                <a:gd name="T20" fmla="*/ 60 w 540"/>
                <a:gd name="T21" fmla="*/ 308 h 456"/>
                <a:gd name="T22" fmla="*/ 122 w 540"/>
                <a:gd name="T23" fmla="*/ 400 h 456"/>
                <a:gd name="T24" fmla="*/ 218 w 540"/>
                <a:gd name="T25" fmla="*/ 450 h 456"/>
                <a:gd name="T26" fmla="*/ 330 w 540"/>
                <a:gd name="T27" fmla="*/ 448 h 456"/>
                <a:gd name="T28" fmla="*/ 390 w 540"/>
                <a:gd name="T29" fmla="*/ 424 h 456"/>
                <a:gd name="T30" fmla="*/ 454 w 540"/>
                <a:gd name="T31" fmla="*/ 416 h 456"/>
                <a:gd name="T32" fmla="*/ 506 w 540"/>
                <a:gd name="T33" fmla="*/ 380 h 456"/>
                <a:gd name="T34" fmla="*/ 536 w 540"/>
                <a:gd name="T35" fmla="*/ 324 h 456"/>
                <a:gd name="T36" fmla="*/ 536 w 540"/>
                <a:gd name="T37" fmla="*/ 260 h 456"/>
                <a:gd name="T38" fmla="*/ 508 w 540"/>
                <a:gd name="T39" fmla="*/ 208 h 456"/>
                <a:gd name="T40" fmla="*/ 416 w 540"/>
                <a:gd name="T41" fmla="*/ 302 h 456"/>
                <a:gd name="T42" fmla="*/ 376 w 540"/>
                <a:gd name="T43" fmla="*/ 348 h 456"/>
                <a:gd name="T44" fmla="*/ 304 w 540"/>
                <a:gd name="T45" fmla="*/ 382 h 456"/>
                <a:gd name="T46" fmla="*/ 232 w 540"/>
                <a:gd name="T47" fmla="*/ 384 h 456"/>
                <a:gd name="T48" fmla="*/ 188 w 540"/>
                <a:gd name="T49" fmla="*/ 362 h 456"/>
                <a:gd name="T50" fmla="*/ 168 w 540"/>
                <a:gd name="T51" fmla="*/ 330 h 456"/>
                <a:gd name="T52" fmla="*/ 174 w 540"/>
                <a:gd name="T53" fmla="*/ 306 h 456"/>
                <a:gd name="T54" fmla="*/ 212 w 540"/>
                <a:gd name="T55" fmla="*/ 296 h 456"/>
                <a:gd name="T56" fmla="*/ 240 w 540"/>
                <a:gd name="T57" fmla="*/ 318 h 456"/>
                <a:gd name="T58" fmla="*/ 274 w 540"/>
                <a:gd name="T59" fmla="*/ 334 h 456"/>
                <a:gd name="T60" fmla="*/ 330 w 540"/>
                <a:gd name="T61" fmla="*/ 316 h 456"/>
                <a:gd name="T62" fmla="*/ 354 w 540"/>
                <a:gd name="T63" fmla="*/ 284 h 456"/>
                <a:gd name="T64" fmla="*/ 342 w 540"/>
                <a:gd name="T65" fmla="*/ 254 h 456"/>
                <a:gd name="T66" fmla="*/ 308 w 540"/>
                <a:gd name="T67" fmla="*/ 246 h 456"/>
                <a:gd name="T68" fmla="*/ 204 w 540"/>
                <a:gd name="T69" fmla="*/ 256 h 456"/>
                <a:gd name="T70" fmla="*/ 158 w 540"/>
                <a:gd name="T71" fmla="*/ 242 h 456"/>
                <a:gd name="T72" fmla="*/ 128 w 540"/>
                <a:gd name="T73" fmla="*/ 204 h 456"/>
                <a:gd name="T74" fmla="*/ 126 w 540"/>
                <a:gd name="T75" fmla="*/ 156 h 456"/>
                <a:gd name="T76" fmla="*/ 156 w 540"/>
                <a:gd name="T77" fmla="*/ 112 h 456"/>
                <a:gd name="T78" fmla="*/ 216 w 540"/>
                <a:gd name="T79" fmla="*/ 78 h 456"/>
                <a:gd name="T80" fmla="*/ 310 w 540"/>
                <a:gd name="T81" fmla="*/ 72 h 456"/>
                <a:gd name="T82" fmla="*/ 348 w 540"/>
                <a:gd name="T83" fmla="*/ 98 h 456"/>
                <a:gd name="T84" fmla="*/ 354 w 540"/>
                <a:gd name="T85" fmla="*/ 132 h 456"/>
                <a:gd name="T86" fmla="*/ 334 w 540"/>
                <a:gd name="T87" fmla="*/ 150 h 456"/>
                <a:gd name="T88" fmla="*/ 306 w 540"/>
                <a:gd name="T89" fmla="*/ 146 h 456"/>
                <a:gd name="T90" fmla="*/ 268 w 540"/>
                <a:gd name="T91" fmla="*/ 122 h 456"/>
                <a:gd name="T92" fmla="*/ 228 w 540"/>
                <a:gd name="T93" fmla="*/ 126 h 456"/>
                <a:gd name="T94" fmla="*/ 196 w 540"/>
                <a:gd name="T95" fmla="*/ 150 h 456"/>
                <a:gd name="T96" fmla="*/ 190 w 540"/>
                <a:gd name="T97" fmla="*/ 176 h 456"/>
                <a:gd name="T98" fmla="*/ 214 w 540"/>
                <a:gd name="T99" fmla="*/ 190 h 456"/>
                <a:gd name="T100" fmla="*/ 266 w 540"/>
                <a:gd name="T101" fmla="*/ 188 h 456"/>
                <a:gd name="T102" fmla="*/ 362 w 540"/>
                <a:gd name="T103" fmla="*/ 186 h 456"/>
                <a:gd name="T104" fmla="*/ 402 w 540"/>
                <a:gd name="T105" fmla="*/ 208 h 456"/>
                <a:gd name="T106" fmla="*/ 420 w 540"/>
                <a:gd name="T107" fmla="*/ 2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0" h="456">
                  <a:moveTo>
                    <a:pt x="498" y="196"/>
                  </a:moveTo>
                  <a:lnTo>
                    <a:pt x="498" y="196"/>
                  </a:lnTo>
                  <a:lnTo>
                    <a:pt x="494" y="172"/>
                  </a:lnTo>
                  <a:lnTo>
                    <a:pt x="486" y="150"/>
                  </a:lnTo>
                  <a:lnTo>
                    <a:pt x="486" y="150"/>
                  </a:lnTo>
                  <a:lnTo>
                    <a:pt x="476" y="128"/>
                  </a:lnTo>
                  <a:lnTo>
                    <a:pt x="466" y="108"/>
                  </a:lnTo>
                  <a:lnTo>
                    <a:pt x="452" y="90"/>
                  </a:lnTo>
                  <a:lnTo>
                    <a:pt x="438" y="72"/>
                  </a:lnTo>
                  <a:lnTo>
                    <a:pt x="422" y="56"/>
                  </a:lnTo>
                  <a:lnTo>
                    <a:pt x="406" y="44"/>
                  </a:lnTo>
                  <a:lnTo>
                    <a:pt x="386" y="32"/>
                  </a:lnTo>
                  <a:lnTo>
                    <a:pt x="368" y="22"/>
                  </a:lnTo>
                  <a:lnTo>
                    <a:pt x="348" y="14"/>
                  </a:lnTo>
                  <a:lnTo>
                    <a:pt x="326" y="8"/>
                  </a:lnTo>
                  <a:lnTo>
                    <a:pt x="304" y="2"/>
                  </a:lnTo>
                  <a:lnTo>
                    <a:pt x="282" y="0"/>
                  </a:lnTo>
                  <a:lnTo>
                    <a:pt x="260" y="0"/>
                  </a:lnTo>
                  <a:lnTo>
                    <a:pt x="238" y="4"/>
                  </a:lnTo>
                  <a:lnTo>
                    <a:pt x="216" y="8"/>
                  </a:lnTo>
                  <a:lnTo>
                    <a:pt x="194" y="14"/>
                  </a:lnTo>
                  <a:lnTo>
                    <a:pt x="194" y="14"/>
                  </a:lnTo>
                  <a:lnTo>
                    <a:pt x="176" y="22"/>
                  </a:lnTo>
                  <a:lnTo>
                    <a:pt x="158" y="32"/>
                  </a:lnTo>
                  <a:lnTo>
                    <a:pt x="158" y="32"/>
                  </a:lnTo>
                  <a:lnTo>
                    <a:pt x="140" y="30"/>
                  </a:lnTo>
                  <a:lnTo>
                    <a:pt x="122" y="30"/>
                  </a:lnTo>
                  <a:lnTo>
                    <a:pt x="104" y="32"/>
                  </a:lnTo>
                  <a:lnTo>
                    <a:pt x="86" y="36"/>
                  </a:lnTo>
                  <a:lnTo>
                    <a:pt x="86" y="36"/>
                  </a:lnTo>
                  <a:lnTo>
                    <a:pt x="74" y="42"/>
                  </a:lnTo>
                  <a:lnTo>
                    <a:pt x="62" y="48"/>
                  </a:lnTo>
                  <a:lnTo>
                    <a:pt x="50" y="56"/>
                  </a:lnTo>
                  <a:lnTo>
                    <a:pt x="40" y="64"/>
                  </a:lnTo>
                  <a:lnTo>
                    <a:pt x="32" y="74"/>
                  </a:lnTo>
                  <a:lnTo>
                    <a:pt x="24" y="84"/>
                  </a:lnTo>
                  <a:lnTo>
                    <a:pt x="18" y="94"/>
                  </a:lnTo>
                  <a:lnTo>
                    <a:pt x="12" y="106"/>
                  </a:lnTo>
                  <a:lnTo>
                    <a:pt x="6" y="118"/>
                  </a:lnTo>
                  <a:lnTo>
                    <a:pt x="4" y="130"/>
                  </a:lnTo>
                  <a:lnTo>
                    <a:pt x="0" y="142"/>
                  </a:lnTo>
                  <a:lnTo>
                    <a:pt x="0" y="154"/>
                  </a:lnTo>
                  <a:lnTo>
                    <a:pt x="0" y="168"/>
                  </a:lnTo>
                  <a:lnTo>
                    <a:pt x="0" y="180"/>
                  </a:lnTo>
                  <a:lnTo>
                    <a:pt x="4" y="194"/>
                  </a:lnTo>
                  <a:lnTo>
                    <a:pt x="8" y="206"/>
                  </a:lnTo>
                  <a:lnTo>
                    <a:pt x="8" y="206"/>
                  </a:lnTo>
                  <a:lnTo>
                    <a:pt x="14" y="222"/>
                  </a:lnTo>
                  <a:lnTo>
                    <a:pt x="24" y="238"/>
                  </a:lnTo>
                  <a:lnTo>
                    <a:pt x="36" y="252"/>
                  </a:lnTo>
                  <a:lnTo>
                    <a:pt x="48" y="262"/>
                  </a:lnTo>
                  <a:lnTo>
                    <a:pt x="48" y="262"/>
                  </a:lnTo>
                  <a:lnTo>
                    <a:pt x="52" y="286"/>
                  </a:lnTo>
                  <a:lnTo>
                    <a:pt x="60" y="308"/>
                  </a:lnTo>
                  <a:lnTo>
                    <a:pt x="60" y="308"/>
                  </a:lnTo>
                  <a:lnTo>
                    <a:pt x="68" y="328"/>
                  </a:lnTo>
                  <a:lnTo>
                    <a:pt x="80" y="348"/>
                  </a:lnTo>
                  <a:lnTo>
                    <a:pt x="92" y="368"/>
                  </a:lnTo>
                  <a:lnTo>
                    <a:pt x="106" y="384"/>
                  </a:lnTo>
                  <a:lnTo>
                    <a:pt x="122" y="400"/>
                  </a:lnTo>
                  <a:lnTo>
                    <a:pt x="140" y="412"/>
                  </a:lnTo>
                  <a:lnTo>
                    <a:pt x="158" y="424"/>
                  </a:lnTo>
                  <a:lnTo>
                    <a:pt x="178" y="434"/>
                  </a:lnTo>
                  <a:lnTo>
                    <a:pt x="198" y="442"/>
                  </a:lnTo>
                  <a:lnTo>
                    <a:pt x="218" y="450"/>
                  </a:lnTo>
                  <a:lnTo>
                    <a:pt x="240" y="454"/>
                  </a:lnTo>
                  <a:lnTo>
                    <a:pt x="262" y="456"/>
                  </a:lnTo>
                  <a:lnTo>
                    <a:pt x="284" y="456"/>
                  </a:lnTo>
                  <a:lnTo>
                    <a:pt x="308" y="452"/>
                  </a:lnTo>
                  <a:lnTo>
                    <a:pt x="330" y="448"/>
                  </a:lnTo>
                  <a:lnTo>
                    <a:pt x="352" y="442"/>
                  </a:lnTo>
                  <a:lnTo>
                    <a:pt x="352" y="442"/>
                  </a:lnTo>
                  <a:lnTo>
                    <a:pt x="372" y="434"/>
                  </a:lnTo>
                  <a:lnTo>
                    <a:pt x="390" y="424"/>
                  </a:lnTo>
                  <a:lnTo>
                    <a:pt x="390" y="424"/>
                  </a:lnTo>
                  <a:lnTo>
                    <a:pt x="406" y="424"/>
                  </a:lnTo>
                  <a:lnTo>
                    <a:pt x="422" y="424"/>
                  </a:lnTo>
                  <a:lnTo>
                    <a:pt x="438" y="422"/>
                  </a:lnTo>
                  <a:lnTo>
                    <a:pt x="454" y="416"/>
                  </a:lnTo>
                  <a:lnTo>
                    <a:pt x="454" y="416"/>
                  </a:lnTo>
                  <a:lnTo>
                    <a:pt x="466" y="412"/>
                  </a:lnTo>
                  <a:lnTo>
                    <a:pt x="478" y="404"/>
                  </a:lnTo>
                  <a:lnTo>
                    <a:pt x="488" y="398"/>
                  </a:lnTo>
                  <a:lnTo>
                    <a:pt x="498" y="388"/>
                  </a:lnTo>
                  <a:lnTo>
                    <a:pt x="506" y="380"/>
                  </a:lnTo>
                  <a:lnTo>
                    <a:pt x="514" y="370"/>
                  </a:lnTo>
                  <a:lnTo>
                    <a:pt x="522" y="358"/>
                  </a:lnTo>
                  <a:lnTo>
                    <a:pt x="528" y="348"/>
                  </a:lnTo>
                  <a:lnTo>
                    <a:pt x="532" y="336"/>
                  </a:lnTo>
                  <a:lnTo>
                    <a:pt x="536" y="324"/>
                  </a:lnTo>
                  <a:lnTo>
                    <a:pt x="538" y="312"/>
                  </a:lnTo>
                  <a:lnTo>
                    <a:pt x="540" y="298"/>
                  </a:lnTo>
                  <a:lnTo>
                    <a:pt x="540" y="286"/>
                  </a:lnTo>
                  <a:lnTo>
                    <a:pt x="538" y="272"/>
                  </a:lnTo>
                  <a:lnTo>
                    <a:pt x="536" y="260"/>
                  </a:lnTo>
                  <a:lnTo>
                    <a:pt x="532" y="246"/>
                  </a:lnTo>
                  <a:lnTo>
                    <a:pt x="532" y="246"/>
                  </a:lnTo>
                  <a:lnTo>
                    <a:pt x="524" y="232"/>
                  </a:lnTo>
                  <a:lnTo>
                    <a:pt x="518" y="220"/>
                  </a:lnTo>
                  <a:lnTo>
                    <a:pt x="508" y="208"/>
                  </a:lnTo>
                  <a:lnTo>
                    <a:pt x="498" y="196"/>
                  </a:lnTo>
                  <a:lnTo>
                    <a:pt x="498" y="196"/>
                  </a:lnTo>
                  <a:close/>
                  <a:moveTo>
                    <a:pt x="420" y="290"/>
                  </a:moveTo>
                  <a:lnTo>
                    <a:pt x="420" y="290"/>
                  </a:lnTo>
                  <a:lnTo>
                    <a:pt x="416" y="302"/>
                  </a:lnTo>
                  <a:lnTo>
                    <a:pt x="408" y="314"/>
                  </a:lnTo>
                  <a:lnTo>
                    <a:pt x="400" y="326"/>
                  </a:lnTo>
                  <a:lnTo>
                    <a:pt x="388" y="338"/>
                  </a:lnTo>
                  <a:lnTo>
                    <a:pt x="388" y="338"/>
                  </a:lnTo>
                  <a:lnTo>
                    <a:pt x="376" y="348"/>
                  </a:lnTo>
                  <a:lnTo>
                    <a:pt x="362" y="358"/>
                  </a:lnTo>
                  <a:lnTo>
                    <a:pt x="344" y="368"/>
                  </a:lnTo>
                  <a:lnTo>
                    <a:pt x="326" y="374"/>
                  </a:lnTo>
                  <a:lnTo>
                    <a:pt x="326" y="374"/>
                  </a:lnTo>
                  <a:lnTo>
                    <a:pt x="304" y="382"/>
                  </a:lnTo>
                  <a:lnTo>
                    <a:pt x="282" y="386"/>
                  </a:lnTo>
                  <a:lnTo>
                    <a:pt x="262" y="388"/>
                  </a:lnTo>
                  <a:lnTo>
                    <a:pt x="244" y="388"/>
                  </a:lnTo>
                  <a:lnTo>
                    <a:pt x="244" y="388"/>
                  </a:lnTo>
                  <a:lnTo>
                    <a:pt x="232" y="384"/>
                  </a:lnTo>
                  <a:lnTo>
                    <a:pt x="220" y="380"/>
                  </a:lnTo>
                  <a:lnTo>
                    <a:pt x="208" y="376"/>
                  </a:lnTo>
                  <a:lnTo>
                    <a:pt x="198" y="370"/>
                  </a:lnTo>
                  <a:lnTo>
                    <a:pt x="198" y="370"/>
                  </a:lnTo>
                  <a:lnTo>
                    <a:pt x="188" y="362"/>
                  </a:lnTo>
                  <a:lnTo>
                    <a:pt x="180" y="354"/>
                  </a:lnTo>
                  <a:lnTo>
                    <a:pt x="174" y="344"/>
                  </a:lnTo>
                  <a:lnTo>
                    <a:pt x="170" y="336"/>
                  </a:lnTo>
                  <a:lnTo>
                    <a:pt x="170" y="336"/>
                  </a:lnTo>
                  <a:lnTo>
                    <a:pt x="168" y="330"/>
                  </a:lnTo>
                  <a:lnTo>
                    <a:pt x="168" y="324"/>
                  </a:lnTo>
                  <a:lnTo>
                    <a:pt x="168" y="318"/>
                  </a:lnTo>
                  <a:lnTo>
                    <a:pt x="170" y="312"/>
                  </a:lnTo>
                  <a:lnTo>
                    <a:pt x="170" y="312"/>
                  </a:lnTo>
                  <a:lnTo>
                    <a:pt x="174" y="306"/>
                  </a:lnTo>
                  <a:lnTo>
                    <a:pt x="178" y="302"/>
                  </a:lnTo>
                  <a:lnTo>
                    <a:pt x="190" y="296"/>
                  </a:lnTo>
                  <a:lnTo>
                    <a:pt x="190" y="296"/>
                  </a:lnTo>
                  <a:lnTo>
                    <a:pt x="200" y="294"/>
                  </a:lnTo>
                  <a:lnTo>
                    <a:pt x="212" y="296"/>
                  </a:lnTo>
                  <a:lnTo>
                    <a:pt x="212" y="296"/>
                  </a:lnTo>
                  <a:lnTo>
                    <a:pt x="222" y="300"/>
                  </a:lnTo>
                  <a:lnTo>
                    <a:pt x="230" y="308"/>
                  </a:lnTo>
                  <a:lnTo>
                    <a:pt x="230" y="308"/>
                  </a:lnTo>
                  <a:lnTo>
                    <a:pt x="240" y="318"/>
                  </a:lnTo>
                  <a:lnTo>
                    <a:pt x="250" y="326"/>
                  </a:lnTo>
                  <a:lnTo>
                    <a:pt x="250" y="326"/>
                  </a:lnTo>
                  <a:lnTo>
                    <a:pt x="262" y="330"/>
                  </a:lnTo>
                  <a:lnTo>
                    <a:pt x="274" y="334"/>
                  </a:lnTo>
                  <a:lnTo>
                    <a:pt x="274" y="334"/>
                  </a:lnTo>
                  <a:lnTo>
                    <a:pt x="290" y="332"/>
                  </a:lnTo>
                  <a:lnTo>
                    <a:pt x="306" y="328"/>
                  </a:lnTo>
                  <a:lnTo>
                    <a:pt x="306" y="328"/>
                  </a:lnTo>
                  <a:lnTo>
                    <a:pt x="320" y="322"/>
                  </a:lnTo>
                  <a:lnTo>
                    <a:pt x="330" y="316"/>
                  </a:lnTo>
                  <a:lnTo>
                    <a:pt x="338" y="308"/>
                  </a:lnTo>
                  <a:lnTo>
                    <a:pt x="346" y="300"/>
                  </a:lnTo>
                  <a:lnTo>
                    <a:pt x="346" y="300"/>
                  </a:lnTo>
                  <a:lnTo>
                    <a:pt x="350" y="292"/>
                  </a:lnTo>
                  <a:lnTo>
                    <a:pt x="354" y="284"/>
                  </a:lnTo>
                  <a:lnTo>
                    <a:pt x="354" y="276"/>
                  </a:lnTo>
                  <a:lnTo>
                    <a:pt x="352" y="268"/>
                  </a:lnTo>
                  <a:lnTo>
                    <a:pt x="352" y="268"/>
                  </a:lnTo>
                  <a:lnTo>
                    <a:pt x="346" y="258"/>
                  </a:lnTo>
                  <a:lnTo>
                    <a:pt x="342" y="254"/>
                  </a:lnTo>
                  <a:lnTo>
                    <a:pt x="336" y="250"/>
                  </a:lnTo>
                  <a:lnTo>
                    <a:pt x="336" y="250"/>
                  </a:lnTo>
                  <a:lnTo>
                    <a:pt x="324" y="246"/>
                  </a:lnTo>
                  <a:lnTo>
                    <a:pt x="308" y="246"/>
                  </a:lnTo>
                  <a:lnTo>
                    <a:pt x="308" y="246"/>
                  </a:lnTo>
                  <a:lnTo>
                    <a:pt x="266" y="252"/>
                  </a:lnTo>
                  <a:lnTo>
                    <a:pt x="266" y="252"/>
                  </a:lnTo>
                  <a:lnTo>
                    <a:pt x="232" y="254"/>
                  </a:lnTo>
                  <a:lnTo>
                    <a:pt x="204" y="256"/>
                  </a:lnTo>
                  <a:lnTo>
                    <a:pt x="204" y="256"/>
                  </a:lnTo>
                  <a:lnTo>
                    <a:pt x="190" y="254"/>
                  </a:lnTo>
                  <a:lnTo>
                    <a:pt x="178" y="252"/>
                  </a:lnTo>
                  <a:lnTo>
                    <a:pt x="168" y="248"/>
                  </a:lnTo>
                  <a:lnTo>
                    <a:pt x="158" y="242"/>
                  </a:lnTo>
                  <a:lnTo>
                    <a:pt x="158" y="242"/>
                  </a:lnTo>
                  <a:lnTo>
                    <a:pt x="148" y="236"/>
                  </a:lnTo>
                  <a:lnTo>
                    <a:pt x="140" y="226"/>
                  </a:lnTo>
                  <a:lnTo>
                    <a:pt x="132" y="216"/>
                  </a:lnTo>
                  <a:lnTo>
                    <a:pt x="128" y="204"/>
                  </a:lnTo>
                  <a:lnTo>
                    <a:pt x="128" y="204"/>
                  </a:lnTo>
                  <a:lnTo>
                    <a:pt x="124" y="192"/>
                  </a:lnTo>
                  <a:lnTo>
                    <a:pt x="122" y="180"/>
                  </a:lnTo>
                  <a:lnTo>
                    <a:pt x="124" y="168"/>
                  </a:lnTo>
                  <a:lnTo>
                    <a:pt x="126" y="156"/>
                  </a:lnTo>
                  <a:lnTo>
                    <a:pt x="126" y="156"/>
                  </a:lnTo>
                  <a:lnTo>
                    <a:pt x="130" y="144"/>
                  </a:lnTo>
                  <a:lnTo>
                    <a:pt x="138" y="132"/>
                  </a:lnTo>
                  <a:lnTo>
                    <a:pt x="146" y="122"/>
                  </a:lnTo>
                  <a:lnTo>
                    <a:pt x="156" y="112"/>
                  </a:lnTo>
                  <a:lnTo>
                    <a:pt x="156" y="112"/>
                  </a:lnTo>
                  <a:lnTo>
                    <a:pt x="168" y="102"/>
                  </a:lnTo>
                  <a:lnTo>
                    <a:pt x="182" y="94"/>
                  </a:lnTo>
                  <a:lnTo>
                    <a:pt x="198" y="86"/>
                  </a:lnTo>
                  <a:lnTo>
                    <a:pt x="216" y="78"/>
                  </a:lnTo>
                  <a:lnTo>
                    <a:pt x="216" y="78"/>
                  </a:lnTo>
                  <a:lnTo>
                    <a:pt x="242" y="70"/>
                  </a:lnTo>
                  <a:lnTo>
                    <a:pt x="268" y="66"/>
                  </a:lnTo>
                  <a:lnTo>
                    <a:pt x="268" y="66"/>
                  </a:lnTo>
                  <a:lnTo>
                    <a:pt x="290" y="68"/>
                  </a:lnTo>
                  <a:lnTo>
                    <a:pt x="310" y="72"/>
                  </a:lnTo>
                  <a:lnTo>
                    <a:pt x="310" y="72"/>
                  </a:lnTo>
                  <a:lnTo>
                    <a:pt x="326" y="78"/>
                  </a:lnTo>
                  <a:lnTo>
                    <a:pt x="338" y="86"/>
                  </a:lnTo>
                  <a:lnTo>
                    <a:pt x="338" y="86"/>
                  </a:lnTo>
                  <a:lnTo>
                    <a:pt x="348" y="98"/>
                  </a:lnTo>
                  <a:lnTo>
                    <a:pt x="354" y="108"/>
                  </a:lnTo>
                  <a:lnTo>
                    <a:pt x="354" y="108"/>
                  </a:lnTo>
                  <a:lnTo>
                    <a:pt x="356" y="114"/>
                  </a:lnTo>
                  <a:lnTo>
                    <a:pt x="356" y="120"/>
                  </a:lnTo>
                  <a:lnTo>
                    <a:pt x="354" y="132"/>
                  </a:lnTo>
                  <a:lnTo>
                    <a:pt x="354" y="132"/>
                  </a:lnTo>
                  <a:lnTo>
                    <a:pt x="350" y="138"/>
                  </a:lnTo>
                  <a:lnTo>
                    <a:pt x="346" y="144"/>
                  </a:lnTo>
                  <a:lnTo>
                    <a:pt x="342" y="146"/>
                  </a:lnTo>
                  <a:lnTo>
                    <a:pt x="334" y="150"/>
                  </a:lnTo>
                  <a:lnTo>
                    <a:pt x="334" y="150"/>
                  </a:lnTo>
                  <a:lnTo>
                    <a:pt x="324" y="152"/>
                  </a:lnTo>
                  <a:lnTo>
                    <a:pt x="314" y="150"/>
                  </a:lnTo>
                  <a:lnTo>
                    <a:pt x="314" y="150"/>
                  </a:lnTo>
                  <a:lnTo>
                    <a:pt x="306" y="146"/>
                  </a:lnTo>
                  <a:lnTo>
                    <a:pt x="296" y="138"/>
                  </a:lnTo>
                  <a:lnTo>
                    <a:pt x="296" y="138"/>
                  </a:lnTo>
                  <a:lnTo>
                    <a:pt x="282" y="128"/>
                  </a:lnTo>
                  <a:lnTo>
                    <a:pt x="268" y="122"/>
                  </a:lnTo>
                  <a:lnTo>
                    <a:pt x="268" y="122"/>
                  </a:lnTo>
                  <a:lnTo>
                    <a:pt x="260" y="120"/>
                  </a:lnTo>
                  <a:lnTo>
                    <a:pt x="250" y="122"/>
                  </a:lnTo>
                  <a:lnTo>
                    <a:pt x="240" y="124"/>
                  </a:lnTo>
                  <a:lnTo>
                    <a:pt x="228" y="126"/>
                  </a:lnTo>
                  <a:lnTo>
                    <a:pt x="228" y="126"/>
                  </a:lnTo>
                  <a:lnTo>
                    <a:pt x="218" y="132"/>
                  </a:lnTo>
                  <a:lnTo>
                    <a:pt x="208" y="136"/>
                  </a:lnTo>
                  <a:lnTo>
                    <a:pt x="202" y="144"/>
                  </a:lnTo>
                  <a:lnTo>
                    <a:pt x="196" y="150"/>
                  </a:lnTo>
                  <a:lnTo>
                    <a:pt x="196" y="150"/>
                  </a:lnTo>
                  <a:lnTo>
                    <a:pt x="192" y="156"/>
                  </a:lnTo>
                  <a:lnTo>
                    <a:pt x="188" y="162"/>
                  </a:lnTo>
                  <a:lnTo>
                    <a:pt x="188" y="170"/>
                  </a:lnTo>
                  <a:lnTo>
                    <a:pt x="190" y="176"/>
                  </a:lnTo>
                  <a:lnTo>
                    <a:pt x="190" y="176"/>
                  </a:lnTo>
                  <a:lnTo>
                    <a:pt x="194" y="182"/>
                  </a:lnTo>
                  <a:lnTo>
                    <a:pt x="198" y="186"/>
                  </a:lnTo>
                  <a:lnTo>
                    <a:pt x="198" y="186"/>
                  </a:lnTo>
                  <a:lnTo>
                    <a:pt x="206" y="190"/>
                  </a:lnTo>
                  <a:lnTo>
                    <a:pt x="214" y="190"/>
                  </a:lnTo>
                  <a:lnTo>
                    <a:pt x="214" y="190"/>
                  </a:lnTo>
                  <a:lnTo>
                    <a:pt x="234" y="192"/>
                  </a:lnTo>
                  <a:lnTo>
                    <a:pt x="234" y="192"/>
                  </a:lnTo>
                  <a:lnTo>
                    <a:pt x="266" y="188"/>
                  </a:lnTo>
                  <a:lnTo>
                    <a:pt x="266" y="188"/>
                  </a:lnTo>
                  <a:lnTo>
                    <a:pt x="294" y="184"/>
                  </a:lnTo>
                  <a:lnTo>
                    <a:pt x="318" y="182"/>
                  </a:lnTo>
                  <a:lnTo>
                    <a:pt x="318" y="182"/>
                  </a:lnTo>
                  <a:lnTo>
                    <a:pt x="342" y="182"/>
                  </a:lnTo>
                  <a:lnTo>
                    <a:pt x="362" y="186"/>
                  </a:lnTo>
                  <a:lnTo>
                    <a:pt x="362" y="186"/>
                  </a:lnTo>
                  <a:lnTo>
                    <a:pt x="378" y="192"/>
                  </a:lnTo>
                  <a:lnTo>
                    <a:pt x="394" y="202"/>
                  </a:lnTo>
                  <a:lnTo>
                    <a:pt x="394" y="202"/>
                  </a:lnTo>
                  <a:lnTo>
                    <a:pt x="402" y="208"/>
                  </a:lnTo>
                  <a:lnTo>
                    <a:pt x="408" y="216"/>
                  </a:lnTo>
                  <a:lnTo>
                    <a:pt x="412" y="226"/>
                  </a:lnTo>
                  <a:lnTo>
                    <a:pt x="418" y="236"/>
                  </a:lnTo>
                  <a:lnTo>
                    <a:pt x="418" y="236"/>
                  </a:lnTo>
                  <a:lnTo>
                    <a:pt x="420" y="250"/>
                  </a:lnTo>
                  <a:lnTo>
                    <a:pt x="422" y="262"/>
                  </a:lnTo>
                  <a:lnTo>
                    <a:pt x="422" y="276"/>
                  </a:lnTo>
                  <a:lnTo>
                    <a:pt x="420" y="290"/>
                  </a:lnTo>
                  <a:lnTo>
                    <a:pt x="420" y="29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245"/>
            <p:cNvSpPr>
              <a:spLocks/>
            </p:cNvSpPr>
            <p:nvPr/>
          </p:nvSpPr>
          <p:spPr bwMode="auto">
            <a:xfrm>
              <a:off x="15815407" y="9885363"/>
              <a:ext cx="406400" cy="409575"/>
            </a:xfrm>
            <a:custGeom>
              <a:avLst/>
              <a:gdLst>
                <a:gd name="T0" fmla="*/ 128 w 256"/>
                <a:gd name="T1" fmla="*/ 0 h 258"/>
                <a:gd name="T2" fmla="*/ 128 w 256"/>
                <a:gd name="T3" fmla="*/ 0 h 258"/>
                <a:gd name="T4" fmla="*/ 116 w 256"/>
                <a:gd name="T5" fmla="*/ 2 h 258"/>
                <a:gd name="T6" fmla="*/ 102 w 256"/>
                <a:gd name="T7" fmla="*/ 4 h 258"/>
                <a:gd name="T8" fmla="*/ 90 w 256"/>
                <a:gd name="T9" fmla="*/ 6 h 258"/>
                <a:gd name="T10" fmla="*/ 78 w 256"/>
                <a:gd name="T11" fmla="*/ 10 h 258"/>
                <a:gd name="T12" fmla="*/ 68 w 256"/>
                <a:gd name="T13" fmla="*/ 16 h 258"/>
                <a:gd name="T14" fmla="*/ 56 w 256"/>
                <a:gd name="T15" fmla="*/ 22 h 258"/>
                <a:gd name="T16" fmla="*/ 38 w 256"/>
                <a:gd name="T17" fmla="*/ 38 h 258"/>
                <a:gd name="T18" fmla="*/ 22 w 256"/>
                <a:gd name="T19" fmla="*/ 58 h 258"/>
                <a:gd name="T20" fmla="*/ 16 w 256"/>
                <a:gd name="T21" fmla="*/ 68 h 258"/>
                <a:gd name="T22" fmla="*/ 10 w 256"/>
                <a:gd name="T23" fmla="*/ 80 h 258"/>
                <a:gd name="T24" fmla="*/ 6 w 256"/>
                <a:gd name="T25" fmla="*/ 90 h 258"/>
                <a:gd name="T26" fmla="*/ 2 w 256"/>
                <a:gd name="T27" fmla="*/ 104 h 258"/>
                <a:gd name="T28" fmla="*/ 2 w 256"/>
                <a:gd name="T29" fmla="*/ 116 h 258"/>
                <a:gd name="T30" fmla="*/ 0 w 256"/>
                <a:gd name="T31" fmla="*/ 130 h 258"/>
                <a:gd name="T32" fmla="*/ 0 w 256"/>
                <a:gd name="T33" fmla="*/ 130 h 258"/>
                <a:gd name="T34" fmla="*/ 2 w 256"/>
                <a:gd name="T35" fmla="*/ 142 h 258"/>
                <a:gd name="T36" fmla="*/ 2 w 256"/>
                <a:gd name="T37" fmla="*/ 154 h 258"/>
                <a:gd name="T38" fmla="*/ 6 w 256"/>
                <a:gd name="T39" fmla="*/ 168 h 258"/>
                <a:gd name="T40" fmla="*/ 10 w 256"/>
                <a:gd name="T41" fmla="*/ 178 h 258"/>
                <a:gd name="T42" fmla="*/ 16 w 256"/>
                <a:gd name="T43" fmla="*/ 190 h 258"/>
                <a:gd name="T44" fmla="*/ 22 w 256"/>
                <a:gd name="T45" fmla="*/ 200 h 258"/>
                <a:gd name="T46" fmla="*/ 38 w 256"/>
                <a:gd name="T47" fmla="*/ 220 h 258"/>
                <a:gd name="T48" fmla="*/ 56 w 256"/>
                <a:gd name="T49" fmla="*/ 236 h 258"/>
                <a:gd name="T50" fmla="*/ 68 w 256"/>
                <a:gd name="T51" fmla="*/ 242 h 258"/>
                <a:gd name="T52" fmla="*/ 78 w 256"/>
                <a:gd name="T53" fmla="*/ 248 h 258"/>
                <a:gd name="T54" fmla="*/ 90 w 256"/>
                <a:gd name="T55" fmla="*/ 252 h 258"/>
                <a:gd name="T56" fmla="*/ 102 w 256"/>
                <a:gd name="T57" fmla="*/ 254 h 258"/>
                <a:gd name="T58" fmla="*/ 116 w 256"/>
                <a:gd name="T59" fmla="*/ 256 h 258"/>
                <a:gd name="T60" fmla="*/ 128 w 256"/>
                <a:gd name="T61" fmla="*/ 258 h 258"/>
                <a:gd name="T62" fmla="*/ 128 w 256"/>
                <a:gd name="T63" fmla="*/ 258 h 258"/>
                <a:gd name="T64" fmla="*/ 142 w 256"/>
                <a:gd name="T65" fmla="*/ 256 h 258"/>
                <a:gd name="T66" fmla="*/ 154 w 256"/>
                <a:gd name="T67" fmla="*/ 254 h 258"/>
                <a:gd name="T68" fmla="*/ 166 w 256"/>
                <a:gd name="T69" fmla="*/ 252 h 258"/>
                <a:gd name="T70" fmla="*/ 178 w 256"/>
                <a:gd name="T71" fmla="*/ 248 h 258"/>
                <a:gd name="T72" fmla="*/ 190 w 256"/>
                <a:gd name="T73" fmla="*/ 242 h 258"/>
                <a:gd name="T74" fmla="*/ 200 w 256"/>
                <a:gd name="T75" fmla="*/ 236 h 258"/>
                <a:gd name="T76" fmla="*/ 220 w 256"/>
                <a:gd name="T77" fmla="*/ 220 h 258"/>
                <a:gd name="T78" fmla="*/ 234 w 256"/>
                <a:gd name="T79" fmla="*/ 200 h 258"/>
                <a:gd name="T80" fmla="*/ 242 w 256"/>
                <a:gd name="T81" fmla="*/ 190 h 258"/>
                <a:gd name="T82" fmla="*/ 246 w 256"/>
                <a:gd name="T83" fmla="*/ 178 h 258"/>
                <a:gd name="T84" fmla="*/ 250 w 256"/>
                <a:gd name="T85" fmla="*/ 168 h 258"/>
                <a:gd name="T86" fmla="*/ 254 w 256"/>
                <a:gd name="T87" fmla="*/ 154 h 258"/>
                <a:gd name="T88" fmla="*/ 256 w 256"/>
                <a:gd name="T89" fmla="*/ 142 h 258"/>
                <a:gd name="T90" fmla="*/ 256 w 256"/>
                <a:gd name="T91" fmla="*/ 130 h 258"/>
                <a:gd name="T92" fmla="*/ 256 w 256"/>
                <a:gd name="T93" fmla="*/ 130 h 258"/>
                <a:gd name="T94" fmla="*/ 256 w 256"/>
                <a:gd name="T95" fmla="*/ 116 h 258"/>
                <a:gd name="T96" fmla="*/ 254 w 256"/>
                <a:gd name="T97" fmla="*/ 104 h 258"/>
                <a:gd name="T98" fmla="*/ 250 w 256"/>
                <a:gd name="T99" fmla="*/ 90 h 258"/>
                <a:gd name="T100" fmla="*/ 246 w 256"/>
                <a:gd name="T101" fmla="*/ 80 h 258"/>
                <a:gd name="T102" fmla="*/ 242 w 256"/>
                <a:gd name="T103" fmla="*/ 68 h 258"/>
                <a:gd name="T104" fmla="*/ 234 w 256"/>
                <a:gd name="T105" fmla="*/ 58 h 258"/>
                <a:gd name="T106" fmla="*/ 220 w 256"/>
                <a:gd name="T107" fmla="*/ 38 h 258"/>
                <a:gd name="T108" fmla="*/ 200 w 256"/>
                <a:gd name="T109" fmla="*/ 22 h 258"/>
                <a:gd name="T110" fmla="*/ 190 w 256"/>
                <a:gd name="T111" fmla="*/ 16 h 258"/>
                <a:gd name="T112" fmla="*/ 178 w 256"/>
                <a:gd name="T113" fmla="*/ 10 h 258"/>
                <a:gd name="T114" fmla="*/ 166 w 256"/>
                <a:gd name="T115" fmla="*/ 6 h 258"/>
                <a:gd name="T116" fmla="*/ 154 w 256"/>
                <a:gd name="T117" fmla="*/ 4 h 258"/>
                <a:gd name="T118" fmla="*/ 142 w 256"/>
                <a:gd name="T119" fmla="*/ 2 h 258"/>
                <a:gd name="T120" fmla="*/ 128 w 256"/>
                <a:gd name="T1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6" h="258">
                  <a:moveTo>
                    <a:pt x="128" y="0"/>
                  </a:moveTo>
                  <a:lnTo>
                    <a:pt x="128" y="0"/>
                  </a:lnTo>
                  <a:lnTo>
                    <a:pt x="116" y="2"/>
                  </a:lnTo>
                  <a:lnTo>
                    <a:pt x="102" y="4"/>
                  </a:lnTo>
                  <a:lnTo>
                    <a:pt x="90" y="6"/>
                  </a:lnTo>
                  <a:lnTo>
                    <a:pt x="78" y="10"/>
                  </a:lnTo>
                  <a:lnTo>
                    <a:pt x="68" y="16"/>
                  </a:lnTo>
                  <a:lnTo>
                    <a:pt x="56" y="22"/>
                  </a:lnTo>
                  <a:lnTo>
                    <a:pt x="38" y="38"/>
                  </a:lnTo>
                  <a:lnTo>
                    <a:pt x="22" y="58"/>
                  </a:lnTo>
                  <a:lnTo>
                    <a:pt x="16" y="68"/>
                  </a:lnTo>
                  <a:lnTo>
                    <a:pt x="10" y="80"/>
                  </a:lnTo>
                  <a:lnTo>
                    <a:pt x="6" y="90"/>
                  </a:lnTo>
                  <a:lnTo>
                    <a:pt x="2" y="104"/>
                  </a:lnTo>
                  <a:lnTo>
                    <a:pt x="2" y="116"/>
                  </a:lnTo>
                  <a:lnTo>
                    <a:pt x="0" y="130"/>
                  </a:lnTo>
                  <a:lnTo>
                    <a:pt x="0" y="130"/>
                  </a:lnTo>
                  <a:lnTo>
                    <a:pt x="2" y="142"/>
                  </a:lnTo>
                  <a:lnTo>
                    <a:pt x="2" y="154"/>
                  </a:lnTo>
                  <a:lnTo>
                    <a:pt x="6" y="168"/>
                  </a:lnTo>
                  <a:lnTo>
                    <a:pt x="10" y="178"/>
                  </a:lnTo>
                  <a:lnTo>
                    <a:pt x="16" y="190"/>
                  </a:lnTo>
                  <a:lnTo>
                    <a:pt x="22" y="200"/>
                  </a:lnTo>
                  <a:lnTo>
                    <a:pt x="38" y="220"/>
                  </a:lnTo>
                  <a:lnTo>
                    <a:pt x="56" y="236"/>
                  </a:lnTo>
                  <a:lnTo>
                    <a:pt x="68" y="242"/>
                  </a:lnTo>
                  <a:lnTo>
                    <a:pt x="78" y="248"/>
                  </a:lnTo>
                  <a:lnTo>
                    <a:pt x="90" y="252"/>
                  </a:lnTo>
                  <a:lnTo>
                    <a:pt x="102" y="254"/>
                  </a:lnTo>
                  <a:lnTo>
                    <a:pt x="116" y="256"/>
                  </a:lnTo>
                  <a:lnTo>
                    <a:pt x="128" y="258"/>
                  </a:lnTo>
                  <a:lnTo>
                    <a:pt x="128" y="258"/>
                  </a:lnTo>
                  <a:lnTo>
                    <a:pt x="142" y="256"/>
                  </a:lnTo>
                  <a:lnTo>
                    <a:pt x="154" y="254"/>
                  </a:lnTo>
                  <a:lnTo>
                    <a:pt x="166" y="252"/>
                  </a:lnTo>
                  <a:lnTo>
                    <a:pt x="178" y="248"/>
                  </a:lnTo>
                  <a:lnTo>
                    <a:pt x="190" y="242"/>
                  </a:lnTo>
                  <a:lnTo>
                    <a:pt x="200" y="236"/>
                  </a:lnTo>
                  <a:lnTo>
                    <a:pt x="220" y="220"/>
                  </a:lnTo>
                  <a:lnTo>
                    <a:pt x="234" y="200"/>
                  </a:lnTo>
                  <a:lnTo>
                    <a:pt x="242" y="190"/>
                  </a:lnTo>
                  <a:lnTo>
                    <a:pt x="246" y="178"/>
                  </a:lnTo>
                  <a:lnTo>
                    <a:pt x="250" y="168"/>
                  </a:lnTo>
                  <a:lnTo>
                    <a:pt x="254" y="154"/>
                  </a:lnTo>
                  <a:lnTo>
                    <a:pt x="256" y="142"/>
                  </a:lnTo>
                  <a:lnTo>
                    <a:pt x="256" y="130"/>
                  </a:lnTo>
                  <a:lnTo>
                    <a:pt x="256" y="130"/>
                  </a:lnTo>
                  <a:lnTo>
                    <a:pt x="256" y="116"/>
                  </a:lnTo>
                  <a:lnTo>
                    <a:pt x="254" y="104"/>
                  </a:lnTo>
                  <a:lnTo>
                    <a:pt x="250" y="90"/>
                  </a:lnTo>
                  <a:lnTo>
                    <a:pt x="246" y="80"/>
                  </a:lnTo>
                  <a:lnTo>
                    <a:pt x="242" y="68"/>
                  </a:lnTo>
                  <a:lnTo>
                    <a:pt x="234" y="58"/>
                  </a:lnTo>
                  <a:lnTo>
                    <a:pt x="220" y="38"/>
                  </a:lnTo>
                  <a:lnTo>
                    <a:pt x="200" y="22"/>
                  </a:lnTo>
                  <a:lnTo>
                    <a:pt x="190" y="16"/>
                  </a:lnTo>
                  <a:lnTo>
                    <a:pt x="178" y="10"/>
                  </a:lnTo>
                  <a:lnTo>
                    <a:pt x="166" y="6"/>
                  </a:lnTo>
                  <a:lnTo>
                    <a:pt x="154" y="4"/>
                  </a:lnTo>
                  <a:lnTo>
                    <a:pt x="142" y="2"/>
                  </a:lnTo>
                  <a:lnTo>
                    <a:pt x="128" y="0"/>
                  </a:lnTo>
                  <a:close/>
                </a:path>
              </a:pathLst>
            </a:custGeom>
            <a:solidFill>
              <a:srgbClr val="1983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246"/>
            <p:cNvSpPr>
              <a:spLocks/>
            </p:cNvSpPr>
            <p:nvPr/>
          </p:nvSpPr>
          <p:spPr bwMode="auto">
            <a:xfrm>
              <a:off x="15815407" y="9885363"/>
              <a:ext cx="406400" cy="409575"/>
            </a:xfrm>
            <a:custGeom>
              <a:avLst/>
              <a:gdLst>
                <a:gd name="T0" fmla="*/ 128 w 256"/>
                <a:gd name="T1" fmla="*/ 0 h 258"/>
                <a:gd name="T2" fmla="*/ 128 w 256"/>
                <a:gd name="T3" fmla="*/ 0 h 258"/>
                <a:gd name="T4" fmla="*/ 116 w 256"/>
                <a:gd name="T5" fmla="*/ 2 h 258"/>
                <a:gd name="T6" fmla="*/ 102 w 256"/>
                <a:gd name="T7" fmla="*/ 4 h 258"/>
                <a:gd name="T8" fmla="*/ 90 w 256"/>
                <a:gd name="T9" fmla="*/ 6 h 258"/>
                <a:gd name="T10" fmla="*/ 78 w 256"/>
                <a:gd name="T11" fmla="*/ 10 h 258"/>
                <a:gd name="T12" fmla="*/ 68 w 256"/>
                <a:gd name="T13" fmla="*/ 16 h 258"/>
                <a:gd name="T14" fmla="*/ 56 w 256"/>
                <a:gd name="T15" fmla="*/ 22 h 258"/>
                <a:gd name="T16" fmla="*/ 38 w 256"/>
                <a:gd name="T17" fmla="*/ 38 h 258"/>
                <a:gd name="T18" fmla="*/ 22 w 256"/>
                <a:gd name="T19" fmla="*/ 58 h 258"/>
                <a:gd name="T20" fmla="*/ 16 w 256"/>
                <a:gd name="T21" fmla="*/ 68 h 258"/>
                <a:gd name="T22" fmla="*/ 10 w 256"/>
                <a:gd name="T23" fmla="*/ 80 h 258"/>
                <a:gd name="T24" fmla="*/ 6 w 256"/>
                <a:gd name="T25" fmla="*/ 90 h 258"/>
                <a:gd name="T26" fmla="*/ 2 w 256"/>
                <a:gd name="T27" fmla="*/ 104 h 258"/>
                <a:gd name="T28" fmla="*/ 2 w 256"/>
                <a:gd name="T29" fmla="*/ 116 h 258"/>
                <a:gd name="T30" fmla="*/ 0 w 256"/>
                <a:gd name="T31" fmla="*/ 130 h 258"/>
                <a:gd name="T32" fmla="*/ 0 w 256"/>
                <a:gd name="T33" fmla="*/ 130 h 258"/>
                <a:gd name="T34" fmla="*/ 2 w 256"/>
                <a:gd name="T35" fmla="*/ 142 h 258"/>
                <a:gd name="T36" fmla="*/ 2 w 256"/>
                <a:gd name="T37" fmla="*/ 154 h 258"/>
                <a:gd name="T38" fmla="*/ 6 w 256"/>
                <a:gd name="T39" fmla="*/ 168 h 258"/>
                <a:gd name="T40" fmla="*/ 10 w 256"/>
                <a:gd name="T41" fmla="*/ 178 h 258"/>
                <a:gd name="T42" fmla="*/ 16 w 256"/>
                <a:gd name="T43" fmla="*/ 190 h 258"/>
                <a:gd name="T44" fmla="*/ 22 w 256"/>
                <a:gd name="T45" fmla="*/ 200 h 258"/>
                <a:gd name="T46" fmla="*/ 38 w 256"/>
                <a:gd name="T47" fmla="*/ 220 h 258"/>
                <a:gd name="T48" fmla="*/ 56 w 256"/>
                <a:gd name="T49" fmla="*/ 236 h 258"/>
                <a:gd name="T50" fmla="*/ 68 w 256"/>
                <a:gd name="T51" fmla="*/ 242 h 258"/>
                <a:gd name="T52" fmla="*/ 78 w 256"/>
                <a:gd name="T53" fmla="*/ 248 h 258"/>
                <a:gd name="T54" fmla="*/ 90 w 256"/>
                <a:gd name="T55" fmla="*/ 252 h 258"/>
                <a:gd name="T56" fmla="*/ 102 w 256"/>
                <a:gd name="T57" fmla="*/ 254 h 258"/>
                <a:gd name="T58" fmla="*/ 116 w 256"/>
                <a:gd name="T59" fmla="*/ 256 h 258"/>
                <a:gd name="T60" fmla="*/ 128 w 256"/>
                <a:gd name="T61" fmla="*/ 258 h 258"/>
                <a:gd name="T62" fmla="*/ 128 w 256"/>
                <a:gd name="T63" fmla="*/ 258 h 258"/>
                <a:gd name="T64" fmla="*/ 142 w 256"/>
                <a:gd name="T65" fmla="*/ 256 h 258"/>
                <a:gd name="T66" fmla="*/ 154 w 256"/>
                <a:gd name="T67" fmla="*/ 254 h 258"/>
                <a:gd name="T68" fmla="*/ 166 w 256"/>
                <a:gd name="T69" fmla="*/ 252 h 258"/>
                <a:gd name="T70" fmla="*/ 178 w 256"/>
                <a:gd name="T71" fmla="*/ 248 h 258"/>
                <a:gd name="T72" fmla="*/ 190 w 256"/>
                <a:gd name="T73" fmla="*/ 242 h 258"/>
                <a:gd name="T74" fmla="*/ 200 w 256"/>
                <a:gd name="T75" fmla="*/ 236 h 258"/>
                <a:gd name="T76" fmla="*/ 220 w 256"/>
                <a:gd name="T77" fmla="*/ 220 h 258"/>
                <a:gd name="T78" fmla="*/ 234 w 256"/>
                <a:gd name="T79" fmla="*/ 200 h 258"/>
                <a:gd name="T80" fmla="*/ 242 w 256"/>
                <a:gd name="T81" fmla="*/ 190 h 258"/>
                <a:gd name="T82" fmla="*/ 246 w 256"/>
                <a:gd name="T83" fmla="*/ 178 h 258"/>
                <a:gd name="T84" fmla="*/ 250 w 256"/>
                <a:gd name="T85" fmla="*/ 168 h 258"/>
                <a:gd name="T86" fmla="*/ 254 w 256"/>
                <a:gd name="T87" fmla="*/ 154 h 258"/>
                <a:gd name="T88" fmla="*/ 256 w 256"/>
                <a:gd name="T89" fmla="*/ 142 h 258"/>
                <a:gd name="T90" fmla="*/ 256 w 256"/>
                <a:gd name="T91" fmla="*/ 130 h 258"/>
                <a:gd name="T92" fmla="*/ 256 w 256"/>
                <a:gd name="T93" fmla="*/ 130 h 258"/>
                <a:gd name="T94" fmla="*/ 256 w 256"/>
                <a:gd name="T95" fmla="*/ 116 h 258"/>
                <a:gd name="T96" fmla="*/ 254 w 256"/>
                <a:gd name="T97" fmla="*/ 104 h 258"/>
                <a:gd name="T98" fmla="*/ 250 w 256"/>
                <a:gd name="T99" fmla="*/ 90 h 258"/>
                <a:gd name="T100" fmla="*/ 246 w 256"/>
                <a:gd name="T101" fmla="*/ 80 h 258"/>
                <a:gd name="T102" fmla="*/ 242 w 256"/>
                <a:gd name="T103" fmla="*/ 68 h 258"/>
                <a:gd name="T104" fmla="*/ 234 w 256"/>
                <a:gd name="T105" fmla="*/ 58 h 258"/>
                <a:gd name="T106" fmla="*/ 220 w 256"/>
                <a:gd name="T107" fmla="*/ 38 h 258"/>
                <a:gd name="T108" fmla="*/ 200 w 256"/>
                <a:gd name="T109" fmla="*/ 22 h 258"/>
                <a:gd name="T110" fmla="*/ 190 w 256"/>
                <a:gd name="T111" fmla="*/ 16 h 258"/>
                <a:gd name="T112" fmla="*/ 178 w 256"/>
                <a:gd name="T113" fmla="*/ 10 h 258"/>
                <a:gd name="T114" fmla="*/ 166 w 256"/>
                <a:gd name="T115" fmla="*/ 6 h 258"/>
                <a:gd name="T116" fmla="*/ 154 w 256"/>
                <a:gd name="T117" fmla="*/ 4 h 258"/>
                <a:gd name="T118" fmla="*/ 142 w 256"/>
                <a:gd name="T119" fmla="*/ 2 h 258"/>
                <a:gd name="T120" fmla="*/ 128 w 256"/>
                <a:gd name="T1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6" h="258">
                  <a:moveTo>
                    <a:pt x="128" y="0"/>
                  </a:moveTo>
                  <a:lnTo>
                    <a:pt x="128" y="0"/>
                  </a:lnTo>
                  <a:lnTo>
                    <a:pt x="116" y="2"/>
                  </a:lnTo>
                  <a:lnTo>
                    <a:pt x="102" y="4"/>
                  </a:lnTo>
                  <a:lnTo>
                    <a:pt x="90" y="6"/>
                  </a:lnTo>
                  <a:lnTo>
                    <a:pt x="78" y="10"/>
                  </a:lnTo>
                  <a:lnTo>
                    <a:pt x="68" y="16"/>
                  </a:lnTo>
                  <a:lnTo>
                    <a:pt x="56" y="22"/>
                  </a:lnTo>
                  <a:lnTo>
                    <a:pt x="38" y="38"/>
                  </a:lnTo>
                  <a:lnTo>
                    <a:pt x="22" y="58"/>
                  </a:lnTo>
                  <a:lnTo>
                    <a:pt x="16" y="68"/>
                  </a:lnTo>
                  <a:lnTo>
                    <a:pt x="10" y="80"/>
                  </a:lnTo>
                  <a:lnTo>
                    <a:pt x="6" y="90"/>
                  </a:lnTo>
                  <a:lnTo>
                    <a:pt x="2" y="104"/>
                  </a:lnTo>
                  <a:lnTo>
                    <a:pt x="2" y="116"/>
                  </a:lnTo>
                  <a:lnTo>
                    <a:pt x="0" y="130"/>
                  </a:lnTo>
                  <a:lnTo>
                    <a:pt x="0" y="130"/>
                  </a:lnTo>
                  <a:lnTo>
                    <a:pt x="2" y="142"/>
                  </a:lnTo>
                  <a:lnTo>
                    <a:pt x="2" y="154"/>
                  </a:lnTo>
                  <a:lnTo>
                    <a:pt x="6" y="168"/>
                  </a:lnTo>
                  <a:lnTo>
                    <a:pt x="10" y="178"/>
                  </a:lnTo>
                  <a:lnTo>
                    <a:pt x="16" y="190"/>
                  </a:lnTo>
                  <a:lnTo>
                    <a:pt x="22" y="200"/>
                  </a:lnTo>
                  <a:lnTo>
                    <a:pt x="38" y="220"/>
                  </a:lnTo>
                  <a:lnTo>
                    <a:pt x="56" y="236"/>
                  </a:lnTo>
                  <a:lnTo>
                    <a:pt x="68" y="242"/>
                  </a:lnTo>
                  <a:lnTo>
                    <a:pt x="78" y="248"/>
                  </a:lnTo>
                  <a:lnTo>
                    <a:pt x="90" y="252"/>
                  </a:lnTo>
                  <a:lnTo>
                    <a:pt x="102" y="254"/>
                  </a:lnTo>
                  <a:lnTo>
                    <a:pt x="116" y="256"/>
                  </a:lnTo>
                  <a:lnTo>
                    <a:pt x="128" y="258"/>
                  </a:lnTo>
                  <a:lnTo>
                    <a:pt x="128" y="258"/>
                  </a:lnTo>
                  <a:lnTo>
                    <a:pt x="142" y="256"/>
                  </a:lnTo>
                  <a:lnTo>
                    <a:pt x="154" y="254"/>
                  </a:lnTo>
                  <a:lnTo>
                    <a:pt x="166" y="252"/>
                  </a:lnTo>
                  <a:lnTo>
                    <a:pt x="178" y="248"/>
                  </a:lnTo>
                  <a:lnTo>
                    <a:pt x="190" y="242"/>
                  </a:lnTo>
                  <a:lnTo>
                    <a:pt x="200" y="236"/>
                  </a:lnTo>
                  <a:lnTo>
                    <a:pt x="220" y="220"/>
                  </a:lnTo>
                  <a:lnTo>
                    <a:pt x="234" y="200"/>
                  </a:lnTo>
                  <a:lnTo>
                    <a:pt x="242" y="190"/>
                  </a:lnTo>
                  <a:lnTo>
                    <a:pt x="246" y="178"/>
                  </a:lnTo>
                  <a:lnTo>
                    <a:pt x="250" y="168"/>
                  </a:lnTo>
                  <a:lnTo>
                    <a:pt x="254" y="154"/>
                  </a:lnTo>
                  <a:lnTo>
                    <a:pt x="256" y="142"/>
                  </a:lnTo>
                  <a:lnTo>
                    <a:pt x="256" y="130"/>
                  </a:lnTo>
                  <a:lnTo>
                    <a:pt x="256" y="130"/>
                  </a:lnTo>
                  <a:lnTo>
                    <a:pt x="256" y="116"/>
                  </a:lnTo>
                  <a:lnTo>
                    <a:pt x="254" y="104"/>
                  </a:lnTo>
                  <a:lnTo>
                    <a:pt x="250" y="90"/>
                  </a:lnTo>
                  <a:lnTo>
                    <a:pt x="246" y="80"/>
                  </a:lnTo>
                  <a:lnTo>
                    <a:pt x="242" y="68"/>
                  </a:lnTo>
                  <a:lnTo>
                    <a:pt x="234" y="58"/>
                  </a:lnTo>
                  <a:lnTo>
                    <a:pt x="220" y="38"/>
                  </a:lnTo>
                  <a:lnTo>
                    <a:pt x="200" y="22"/>
                  </a:lnTo>
                  <a:lnTo>
                    <a:pt x="190" y="16"/>
                  </a:lnTo>
                  <a:lnTo>
                    <a:pt x="178" y="10"/>
                  </a:lnTo>
                  <a:lnTo>
                    <a:pt x="166" y="6"/>
                  </a:lnTo>
                  <a:lnTo>
                    <a:pt x="154" y="4"/>
                  </a:lnTo>
                  <a:lnTo>
                    <a:pt x="142"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247"/>
            <p:cNvSpPr>
              <a:spLocks/>
            </p:cNvSpPr>
            <p:nvPr/>
          </p:nvSpPr>
          <p:spPr bwMode="auto">
            <a:xfrm>
              <a:off x="15948757" y="9958388"/>
              <a:ext cx="136525" cy="263525"/>
            </a:xfrm>
            <a:custGeom>
              <a:avLst/>
              <a:gdLst>
                <a:gd name="T0" fmla="*/ 80 w 86"/>
                <a:gd name="T1" fmla="*/ 90 h 166"/>
                <a:gd name="T2" fmla="*/ 84 w 86"/>
                <a:gd name="T3" fmla="*/ 62 h 166"/>
                <a:gd name="T4" fmla="*/ 54 w 86"/>
                <a:gd name="T5" fmla="*/ 62 h 166"/>
                <a:gd name="T6" fmla="*/ 54 w 86"/>
                <a:gd name="T7" fmla="*/ 42 h 166"/>
                <a:gd name="T8" fmla="*/ 54 w 86"/>
                <a:gd name="T9" fmla="*/ 42 h 166"/>
                <a:gd name="T10" fmla="*/ 56 w 86"/>
                <a:gd name="T11" fmla="*/ 36 h 166"/>
                <a:gd name="T12" fmla="*/ 58 w 86"/>
                <a:gd name="T13" fmla="*/ 32 h 166"/>
                <a:gd name="T14" fmla="*/ 62 w 86"/>
                <a:gd name="T15" fmla="*/ 30 h 166"/>
                <a:gd name="T16" fmla="*/ 70 w 86"/>
                <a:gd name="T17" fmla="*/ 28 h 166"/>
                <a:gd name="T18" fmla="*/ 86 w 86"/>
                <a:gd name="T19" fmla="*/ 28 h 166"/>
                <a:gd name="T20" fmla="*/ 86 w 86"/>
                <a:gd name="T21" fmla="*/ 2 h 166"/>
                <a:gd name="T22" fmla="*/ 86 w 86"/>
                <a:gd name="T23" fmla="*/ 2 h 166"/>
                <a:gd name="T24" fmla="*/ 62 w 86"/>
                <a:gd name="T25" fmla="*/ 0 h 166"/>
                <a:gd name="T26" fmla="*/ 62 w 86"/>
                <a:gd name="T27" fmla="*/ 0 h 166"/>
                <a:gd name="T28" fmla="*/ 54 w 86"/>
                <a:gd name="T29" fmla="*/ 2 h 166"/>
                <a:gd name="T30" fmla="*/ 48 w 86"/>
                <a:gd name="T31" fmla="*/ 4 h 166"/>
                <a:gd name="T32" fmla="*/ 40 w 86"/>
                <a:gd name="T33" fmla="*/ 6 h 166"/>
                <a:gd name="T34" fmla="*/ 36 w 86"/>
                <a:gd name="T35" fmla="*/ 10 h 166"/>
                <a:gd name="T36" fmla="*/ 30 w 86"/>
                <a:gd name="T37" fmla="*/ 16 h 166"/>
                <a:gd name="T38" fmla="*/ 28 w 86"/>
                <a:gd name="T39" fmla="*/ 24 h 166"/>
                <a:gd name="T40" fmla="*/ 26 w 86"/>
                <a:gd name="T41" fmla="*/ 30 h 166"/>
                <a:gd name="T42" fmla="*/ 24 w 86"/>
                <a:gd name="T43" fmla="*/ 40 h 166"/>
                <a:gd name="T44" fmla="*/ 24 w 86"/>
                <a:gd name="T45" fmla="*/ 62 h 166"/>
                <a:gd name="T46" fmla="*/ 0 w 86"/>
                <a:gd name="T47" fmla="*/ 62 h 166"/>
                <a:gd name="T48" fmla="*/ 0 w 86"/>
                <a:gd name="T49" fmla="*/ 90 h 166"/>
                <a:gd name="T50" fmla="*/ 24 w 86"/>
                <a:gd name="T51" fmla="*/ 90 h 166"/>
                <a:gd name="T52" fmla="*/ 24 w 86"/>
                <a:gd name="T53" fmla="*/ 166 h 166"/>
                <a:gd name="T54" fmla="*/ 54 w 86"/>
                <a:gd name="T55" fmla="*/ 166 h 166"/>
                <a:gd name="T56" fmla="*/ 54 w 86"/>
                <a:gd name="T57" fmla="*/ 90 h 166"/>
                <a:gd name="T58" fmla="*/ 80 w 86"/>
                <a:gd name="T59" fmla="*/ 9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66">
                  <a:moveTo>
                    <a:pt x="80" y="90"/>
                  </a:moveTo>
                  <a:lnTo>
                    <a:pt x="84" y="62"/>
                  </a:lnTo>
                  <a:lnTo>
                    <a:pt x="54" y="62"/>
                  </a:lnTo>
                  <a:lnTo>
                    <a:pt x="54" y="42"/>
                  </a:lnTo>
                  <a:lnTo>
                    <a:pt x="54" y="42"/>
                  </a:lnTo>
                  <a:lnTo>
                    <a:pt x="56" y="36"/>
                  </a:lnTo>
                  <a:lnTo>
                    <a:pt x="58" y="32"/>
                  </a:lnTo>
                  <a:lnTo>
                    <a:pt x="62" y="30"/>
                  </a:lnTo>
                  <a:lnTo>
                    <a:pt x="70" y="28"/>
                  </a:lnTo>
                  <a:lnTo>
                    <a:pt x="86" y="28"/>
                  </a:lnTo>
                  <a:lnTo>
                    <a:pt x="86" y="2"/>
                  </a:lnTo>
                  <a:lnTo>
                    <a:pt x="86" y="2"/>
                  </a:lnTo>
                  <a:lnTo>
                    <a:pt x="62" y="0"/>
                  </a:lnTo>
                  <a:lnTo>
                    <a:pt x="62" y="0"/>
                  </a:lnTo>
                  <a:lnTo>
                    <a:pt x="54" y="2"/>
                  </a:lnTo>
                  <a:lnTo>
                    <a:pt x="48" y="4"/>
                  </a:lnTo>
                  <a:lnTo>
                    <a:pt x="40" y="6"/>
                  </a:lnTo>
                  <a:lnTo>
                    <a:pt x="36" y="10"/>
                  </a:lnTo>
                  <a:lnTo>
                    <a:pt x="30" y="16"/>
                  </a:lnTo>
                  <a:lnTo>
                    <a:pt x="28" y="24"/>
                  </a:lnTo>
                  <a:lnTo>
                    <a:pt x="26" y="30"/>
                  </a:lnTo>
                  <a:lnTo>
                    <a:pt x="24" y="40"/>
                  </a:lnTo>
                  <a:lnTo>
                    <a:pt x="24" y="62"/>
                  </a:lnTo>
                  <a:lnTo>
                    <a:pt x="0" y="62"/>
                  </a:lnTo>
                  <a:lnTo>
                    <a:pt x="0" y="90"/>
                  </a:lnTo>
                  <a:lnTo>
                    <a:pt x="24" y="90"/>
                  </a:lnTo>
                  <a:lnTo>
                    <a:pt x="24" y="166"/>
                  </a:lnTo>
                  <a:lnTo>
                    <a:pt x="54" y="166"/>
                  </a:lnTo>
                  <a:lnTo>
                    <a:pt x="54" y="90"/>
                  </a:lnTo>
                  <a:lnTo>
                    <a:pt x="80"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248"/>
            <p:cNvSpPr>
              <a:spLocks/>
            </p:cNvSpPr>
            <p:nvPr/>
          </p:nvSpPr>
          <p:spPr bwMode="auto">
            <a:xfrm>
              <a:off x="15459807" y="10177463"/>
              <a:ext cx="682625" cy="685800"/>
            </a:xfrm>
            <a:custGeom>
              <a:avLst/>
              <a:gdLst>
                <a:gd name="T0" fmla="*/ 430 w 430"/>
                <a:gd name="T1" fmla="*/ 216 h 432"/>
                <a:gd name="T2" fmla="*/ 426 w 430"/>
                <a:gd name="T3" fmla="*/ 260 h 432"/>
                <a:gd name="T4" fmla="*/ 414 w 430"/>
                <a:gd name="T5" fmla="*/ 300 h 432"/>
                <a:gd name="T6" fmla="*/ 394 w 430"/>
                <a:gd name="T7" fmla="*/ 336 h 432"/>
                <a:gd name="T8" fmla="*/ 368 w 430"/>
                <a:gd name="T9" fmla="*/ 368 h 432"/>
                <a:gd name="T10" fmla="*/ 336 w 430"/>
                <a:gd name="T11" fmla="*/ 394 h 432"/>
                <a:gd name="T12" fmla="*/ 300 w 430"/>
                <a:gd name="T13" fmla="*/ 414 h 432"/>
                <a:gd name="T14" fmla="*/ 258 w 430"/>
                <a:gd name="T15" fmla="*/ 428 h 432"/>
                <a:gd name="T16" fmla="*/ 216 w 430"/>
                <a:gd name="T17" fmla="*/ 432 h 432"/>
                <a:gd name="T18" fmla="*/ 194 w 430"/>
                <a:gd name="T19" fmla="*/ 430 h 432"/>
                <a:gd name="T20" fmla="*/ 152 w 430"/>
                <a:gd name="T21" fmla="*/ 422 h 432"/>
                <a:gd name="T22" fmla="*/ 112 w 430"/>
                <a:gd name="T23" fmla="*/ 406 h 432"/>
                <a:gd name="T24" fmla="*/ 78 w 430"/>
                <a:gd name="T25" fmla="*/ 382 h 432"/>
                <a:gd name="T26" fmla="*/ 50 w 430"/>
                <a:gd name="T27" fmla="*/ 352 h 432"/>
                <a:gd name="T28" fmla="*/ 26 w 430"/>
                <a:gd name="T29" fmla="*/ 318 h 432"/>
                <a:gd name="T30" fmla="*/ 10 w 430"/>
                <a:gd name="T31" fmla="*/ 280 h 432"/>
                <a:gd name="T32" fmla="*/ 2 w 430"/>
                <a:gd name="T33" fmla="*/ 238 h 432"/>
                <a:gd name="T34" fmla="*/ 0 w 430"/>
                <a:gd name="T35" fmla="*/ 216 h 432"/>
                <a:gd name="T36" fmla="*/ 4 w 430"/>
                <a:gd name="T37" fmla="*/ 172 h 432"/>
                <a:gd name="T38" fmla="*/ 16 w 430"/>
                <a:gd name="T39" fmla="*/ 132 h 432"/>
                <a:gd name="T40" fmla="*/ 36 w 430"/>
                <a:gd name="T41" fmla="*/ 96 h 432"/>
                <a:gd name="T42" fmla="*/ 64 w 430"/>
                <a:gd name="T43" fmla="*/ 64 h 432"/>
                <a:gd name="T44" fmla="*/ 94 w 430"/>
                <a:gd name="T45" fmla="*/ 38 h 432"/>
                <a:gd name="T46" fmla="*/ 132 w 430"/>
                <a:gd name="T47" fmla="*/ 18 h 432"/>
                <a:gd name="T48" fmla="*/ 172 w 430"/>
                <a:gd name="T49" fmla="*/ 4 h 432"/>
                <a:gd name="T50" fmla="*/ 216 w 430"/>
                <a:gd name="T51" fmla="*/ 0 h 432"/>
                <a:gd name="T52" fmla="*/ 238 w 430"/>
                <a:gd name="T53" fmla="*/ 2 h 432"/>
                <a:gd name="T54" fmla="*/ 280 w 430"/>
                <a:gd name="T55" fmla="*/ 10 h 432"/>
                <a:gd name="T56" fmla="*/ 318 w 430"/>
                <a:gd name="T57" fmla="*/ 26 h 432"/>
                <a:gd name="T58" fmla="*/ 352 w 430"/>
                <a:gd name="T59" fmla="*/ 50 h 432"/>
                <a:gd name="T60" fmla="*/ 382 w 430"/>
                <a:gd name="T61" fmla="*/ 78 h 432"/>
                <a:gd name="T62" fmla="*/ 404 w 430"/>
                <a:gd name="T63" fmla="*/ 114 h 432"/>
                <a:gd name="T64" fmla="*/ 422 w 430"/>
                <a:gd name="T65" fmla="*/ 152 h 432"/>
                <a:gd name="T66" fmla="*/ 430 w 430"/>
                <a:gd name="T67" fmla="*/ 194 h 432"/>
                <a:gd name="T68" fmla="*/ 430 w 430"/>
                <a:gd name="T69" fmla="*/ 21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0" h="432">
                  <a:moveTo>
                    <a:pt x="430" y="216"/>
                  </a:moveTo>
                  <a:lnTo>
                    <a:pt x="430" y="216"/>
                  </a:lnTo>
                  <a:lnTo>
                    <a:pt x="430" y="238"/>
                  </a:lnTo>
                  <a:lnTo>
                    <a:pt x="426" y="260"/>
                  </a:lnTo>
                  <a:lnTo>
                    <a:pt x="422" y="280"/>
                  </a:lnTo>
                  <a:lnTo>
                    <a:pt x="414" y="300"/>
                  </a:lnTo>
                  <a:lnTo>
                    <a:pt x="404" y="318"/>
                  </a:lnTo>
                  <a:lnTo>
                    <a:pt x="394" y="336"/>
                  </a:lnTo>
                  <a:lnTo>
                    <a:pt x="382" y="352"/>
                  </a:lnTo>
                  <a:lnTo>
                    <a:pt x="368" y="368"/>
                  </a:lnTo>
                  <a:lnTo>
                    <a:pt x="352" y="382"/>
                  </a:lnTo>
                  <a:lnTo>
                    <a:pt x="336" y="394"/>
                  </a:lnTo>
                  <a:lnTo>
                    <a:pt x="318" y="406"/>
                  </a:lnTo>
                  <a:lnTo>
                    <a:pt x="300" y="414"/>
                  </a:lnTo>
                  <a:lnTo>
                    <a:pt x="280" y="422"/>
                  </a:lnTo>
                  <a:lnTo>
                    <a:pt x="258" y="428"/>
                  </a:lnTo>
                  <a:lnTo>
                    <a:pt x="238" y="430"/>
                  </a:lnTo>
                  <a:lnTo>
                    <a:pt x="216" y="432"/>
                  </a:lnTo>
                  <a:lnTo>
                    <a:pt x="216" y="432"/>
                  </a:lnTo>
                  <a:lnTo>
                    <a:pt x="194" y="430"/>
                  </a:lnTo>
                  <a:lnTo>
                    <a:pt x="172" y="428"/>
                  </a:lnTo>
                  <a:lnTo>
                    <a:pt x="152" y="422"/>
                  </a:lnTo>
                  <a:lnTo>
                    <a:pt x="132" y="414"/>
                  </a:lnTo>
                  <a:lnTo>
                    <a:pt x="112" y="406"/>
                  </a:lnTo>
                  <a:lnTo>
                    <a:pt x="94" y="394"/>
                  </a:lnTo>
                  <a:lnTo>
                    <a:pt x="78" y="382"/>
                  </a:lnTo>
                  <a:lnTo>
                    <a:pt x="64" y="368"/>
                  </a:lnTo>
                  <a:lnTo>
                    <a:pt x="50" y="352"/>
                  </a:lnTo>
                  <a:lnTo>
                    <a:pt x="36" y="336"/>
                  </a:lnTo>
                  <a:lnTo>
                    <a:pt x="26" y="318"/>
                  </a:lnTo>
                  <a:lnTo>
                    <a:pt x="16" y="300"/>
                  </a:lnTo>
                  <a:lnTo>
                    <a:pt x="10" y="280"/>
                  </a:lnTo>
                  <a:lnTo>
                    <a:pt x="4" y="260"/>
                  </a:lnTo>
                  <a:lnTo>
                    <a:pt x="2" y="238"/>
                  </a:lnTo>
                  <a:lnTo>
                    <a:pt x="0" y="216"/>
                  </a:lnTo>
                  <a:lnTo>
                    <a:pt x="0" y="216"/>
                  </a:lnTo>
                  <a:lnTo>
                    <a:pt x="2" y="194"/>
                  </a:lnTo>
                  <a:lnTo>
                    <a:pt x="4" y="172"/>
                  </a:lnTo>
                  <a:lnTo>
                    <a:pt x="10" y="152"/>
                  </a:lnTo>
                  <a:lnTo>
                    <a:pt x="16" y="132"/>
                  </a:lnTo>
                  <a:lnTo>
                    <a:pt x="26" y="114"/>
                  </a:lnTo>
                  <a:lnTo>
                    <a:pt x="36" y="96"/>
                  </a:lnTo>
                  <a:lnTo>
                    <a:pt x="50" y="78"/>
                  </a:lnTo>
                  <a:lnTo>
                    <a:pt x="64" y="64"/>
                  </a:lnTo>
                  <a:lnTo>
                    <a:pt x="78" y="50"/>
                  </a:lnTo>
                  <a:lnTo>
                    <a:pt x="94" y="38"/>
                  </a:lnTo>
                  <a:lnTo>
                    <a:pt x="112" y="26"/>
                  </a:lnTo>
                  <a:lnTo>
                    <a:pt x="132" y="18"/>
                  </a:lnTo>
                  <a:lnTo>
                    <a:pt x="152" y="10"/>
                  </a:lnTo>
                  <a:lnTo>
                    <a:pt x="172" y="4"/>
                  </a:lnTo>
                  <a:lnTo>
                    <a:pt x="194" y="2"/>
                  </a:lnTo>
                  <a:lnTo>
                    <a:pt x="216" y="0"/>
                  </a:lnTo>
                  <a:lnTo>
                    <a:pt x="216" y="0"/>
                  </a:lnTo>
                  <a:lnTo>
                    <a:pt x="238" y="2"/>
                  </a:lnTo>
                  <a:lnTo>
                    <a:pt x="258" y="4"/>
                  </a:lnTo>
                  <a:lnTo>
                    <a:pt x="280" y="10"/>
                  </a:lnTo>
                  <a:lnTo>
                    <a:pt x="300" y="18"/>
                  </a:lnTo>
                  <a:lnTo>
                    <a:pt x="318" y="26"/>
                  </a:lnTo>
                  <a:lnTo>
                    <a:pt x="336" y="38"/>
                  </a:lnTo>
                  <a:lnTo>
                    <a:pt x="352" y="50"/>
                  </a:lnTo>
                  <a:lnTo>
                    <a:pt x="368" y="64"/>
                  </a:lnTo>
                  <a:lnTo>
                    <a:pt x="382" y="78"/>
                  </a:lnTo>
                  <a:lnTo>
                    <a:pt x="394" y="96"/>
                  </a:lnTo>
                  <a:lnTo>
                    <a:pt x="404" y="114"/>
                  </a:lnTo>
                  <a:lnTo>
                    <a:pt x="414" y="132"/>
                  </a:lnTo>
                  <a:lnTo>
                    <a:pt x="422" y="152"/>
                  </a:lnTo>
                  <a:lnTo>
                    <a:pt x="426" y="172"/>
                  </a:lnTo>
                  <a:lnTo>
                    <a:pt x="430" y="194"/>
                  </a:lnTo>
                  <a:lnTo>
                    <a:pt x="430" y="216"/>
                  </a:lnTo>
                  <a:lnTo>
                    <a:pt x="430" y="21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249"/>
            <p:cNvSpPr>
              <a:spLocks/>
            </p:cNvSpPr>
            <p:nvPr/>
          </p:nvSpPr>
          <p:spPr bwMode="auto">
            <a:xfrm>
              <a:off x="15624907" y="10352088"/>
              <a:ext cx="339725" cy="339725"/>
            </a:xfrm>
            <a:custGeom>
              <a:avLst/>
              <a:gdLst>
                <a:gd name="T0" fmla="*/ 162 w 214"/>
                <a:gd name="T1" fmla="*/ 128 h 214"/>
                <a:gd name="T2" fmla="*/ 152 w 214"/>
                <a:gd name="T3" fmla="*/ 132 h 214"/>
                <a:gd name="T4" fmla="*/ 138 w 214"/>
                <a:gd name="T5" fmla="*/ 144 h 214"/>
                <a:gd name="T6" fmla="*/ 126 w 214"/>
                <a:gd name="T7" fmla="*/ 148 h 214"/>
                <a:gd name="T8" fmla="*/ 120 w 214"/>
                <a:gd name="T9" fmla="*/ 146 h 214"/>
                <a:gd name="T10" fmla="*/ 98 w 214"/>
                <a:gd name="T11" fmla="*/ 128 h 214"/>
                <a:gd name="T12" fmla="*/ 92 w 214"/>
                <a:gd name="T13" fmla="*/ 122 h 214"/>
                <a:gd name="T14" fmla="*/ 86 w 214"/>
                <a:gd name="T15" fmla="*/ 116 h 214"/>
                <a:gd name="T16" fmla="*/ 72 w 214"/>
                <a:gd name="T17" fmla="*/ 100 h 214"/>
                <a:gd name="T18" fmla="*/ 66 w 214"/>
                <a:gd name="T19" fmla="*/ 88 h 214"/>
                <a:gd name="T20" fmla="*/ 66 w 214"/>
                <a:gd name="T21" fmla="*/ 84 h 214"/>
                <a:gd name="T22" fmla="*/ 82 w 214"/>
                <a:gd name="T23" fmla="*/ 62 h 214"/>
                <a:gd name="T24" fmla="*/ 86 w 214"/>
                <a:gd name="T25" fmla="*/ 58 h 214"/>
                <a:gd name="T26" fmla="*/ 86 w 214"/>
                <a:gd name="T27" fmla="*/ 46 h 214"/>
                <a:gd name="T28" fmla="*/ 84 w 214"/>
                <a:gd name="T29" fmla="*/ 40 h 214"/>
                <a:gd name="T30" fmla="*/ 66 w 214"/>
                <a:gd name="T31" fmla="*/ 14 h 214"/>
                <a:gd name="T32" fmla="*/ 48 w 214"/>
                <a:gd name="T33" fmla="*/ 2 h 214"/>
                <a:gd name="T34" fmla="*/ 42 w 214"/>
                <a:gd name="T35" fmla="*/ 0 h 214"/>
                <a:gd name="T36" fmla="*/ 38 w 214"/>
                <a:gd name="T37" fmla="*/ 2 h 214"/>
                <a:gd name="T38" fmla="*/ 20 w 214"/>
                <a:gd name="T39" fmla="*/ 10 h 214"/>
                <a:gd name="T40" fmla="*/ 8 w 214"/>
                <a:gd name="T41" fmla="*/ 24 h 214"/>
                <a:gd name="T42" fmla="*/ 2 w 214"/>
                <a:gd name="T43" fmla="*/ 40 h 214"/>
                <a:gd name="T44" fmla="*/ 2 w 214"/>
                <a:gd name="T45" fmla="*/ 62 h 214"/>
                <a:gd name="T46" fmla="*/ 4 w 214"/>
                <a:gd name="T47" fmla="*/ 74 h 214"/>
                <a:gd name="T48" fmla="*/ 20 w 214"/>
                <a:gd name="T49" fmla="*/ 110 h 214"/>
                <a:gd name="T50" fmla="*/ 56 w 214"/>
                <a:gd name="T51" fmla="*/ 158 h 214"/>
                <a:gd name="T52" fmla="*/ 80 w 214"/>
                <a:gd name="T53" fmla="*/ 178 h 214"/>
                <a:gd name="T54" fmla="*/ 128 w 214"/>
                <a:gd name="T55" fmla="*/ 206 h 214"/>
                <a:gd name="T56" fmla="*/ 152 w 214"/>
                <a:gd name="T57" fmla="*/ 212 h 214"/>
                <a:gd name="T58" fmla="*/ 160 w 214"/>
                <a:gd name="T59" fmla="*/ 214 h 214"/>
                <a:gd name="T60" fmla="*/ 168 w 214"/>
                <a:gd name="T61" fmla="*/ 212 h 214"/>
                <a:gd name="T62" fmla="*/ 186 w 214"/>
                <a:gd name="T63" fmla="*/ 208 h 214"/>
                <a:gd name="T64" fmla="*/ 200 w 214"/>
                <a:gd name="T65" fmla="*/ 198 h 214"/>
                <a:gd name="T66" fmla="*/ 210 w 214"/>
                <a:gd name="T67" fmla="*/ 184 h 214"/>
                <a:gd name="T68" fmla="*/ 212 w 214"/>
                <a:gd name="T69" fmla="*/ 176 h 214"/>
                <a:gd name="T70" fmla="*/ 212 w 214"/>
                <a:gd name="T71" fmla="*/ 166 h 214"/>
                <a:gd name="T72" fmla="*/ 206 w 214"/>
                <a:gd name="T73" fmla="*/ 154 h 214"/>
                <a:gd name="T74" fmla="*/ 186 w 214"/>
                <a:gd name="T75" fmla="*/ 136 h 214"/>
                <a:gd name="T76" fmla="*/ 162 w 214"/>
                <a:gd name="T77" fmla="*/ 12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4" h="214">
                  <a:moveTo>
                    <a:pt x="162" y="128"/>
                  </a:moveTo>
                  <a:lnTo>
                    <a:pt x="162" y="128"/>
                  </a:lnTo>
                  <a:lnTo>
                    <a:pt x="156" y="130"/>
                  </a:lnTo>
                  <a:lnTo>
                    <a:pt x="152" y="132"/>
                  </a:lnTo>
                  <a:lnTo>
                    <a:pt x="152" y="132"/>
                  </a:lnTo>
                  <a:lnTo>
                    <a:pt x="138" y="144"/>
                  </a:lnTo>
                  <a:lnTo>
                    <a:pt x="132" y="148"/>
                  </a:lnTo>
                  <a:lnTo>
                    <a:pt x="126" y="148"/>
                  </a:lnTo>
                  <a:lnTo>
                    <a:pt x="126" y="148"/>
                  </a:lnTo>
                  <a:lnTo>
                    <a:pt x="120" y="146"/>
                  </a:lnTo>
                  <a:lnTo>
                    <a:pt x="114" y="144"/>
                  </a:lnTo>
                  <a:lnTo>
                    <a:pt x="98" y="128"/>
                  </a:lnTo>
                  <a:lnTo>
                    <a:pt x="98" y="128"/>
                  </a:lnTo>
                  <a:lnTo>
                    <a:pt x="92" y="122"/>
                  </a:lnTo>
                  <a:lnTo>
                    <a:pt x="92" y="122"/>
                  </a:lnTo>
                  <a:lnTo>
                    <a:pt x="86" y="116"/>
                  </a:lnTo>
                  <a:lnTo>
                    <a:pt x="86" y="116"/>
                  </a:lnTo>
                  <a:lnTo>
                    <a:pt x="72" y="100"/>
                  </a:lnTo>
                  <a:lnTo>
                    <a:pt x="68" y="94"/>
                  </a:lnTo>
                  <a:lnTo>
                    <a:pt x="66" y="88"/>
                  </a:lnTo>
                  <a:lnTo>
                    <a:pt x="66" y="88"/>
                  </a:lnTo>
                  <a:lnTo>
                    <a:pt x="66" y="84"/>
                  </a:lnTo>
                  <a:lnTo>
                    <a:pt x="70" y="78"/>
                  </a:lnTo>
                  <a:lnTo>
                    <a:pt x="82" y="62"/>
                  </a:lnTo>
                  <a:lnTo>
                    <a:pt x="82" y="62"/>
                  </a:lnTo>
                  <a:lnTo>
                    <a:pt x="86" y="58"/>
                  </a:lnTo>
                  <a:lnTo>
                    <a:pt x="86" y="52"/>
                  </a:lnTo>
                  <a:lnTo>
                    <a:pt x="86" y="46"/>
                  </a:lnTo>
                  <a:lnTo>
                    <a:pt x="84" y="40"/>
                  </a:lnTo>
                  <a:lnTo>
                    <a:pt x="84" y="40"/>
                  </a:lnTo>
                  <a:lnTo>
                    <a:pt x="76" y="26"/>
                  </a:lnTo>
                  <a:lnTo>
                    <a:pt x="66" y="14"/>
                  </a:lnTo>
                  <a:lnTo>
                    <a:pt x="54" y="4"/>
                  </a:lnTo>
                  <a:lnTo>
                    <a:pt x="48" y="2"/>
                  </a:lnTo>
                  <a:lnTo>
                    <a:pt x="42" y="0"/>
                  </a:lnTo>
                  <a:lnTo>
                    <a:pt x="42" y="0"/>
                  </a:lnTo>
                  <a:lnTo>
                    <a:pt x="38" y="2"/>
                  </a:lnTo>
                  <a:lnTo>
                    <a:pt x="38" y="2"/>
                  </a:lnTo>
                  <a:lnTo>
                    <a:pt x="28" y="4"/>
                  </a:lnTo>
                  <a:lnTo>
                    <a:pt x="20" y="10"/>
                  </a:lnTo>
                  <a:lnTo>
                    <a:pt x="14" y="16"/>
                  </a:lnTo>
                  <a:lnTo>
                    <a:pt x="8" y="24"/>
                  </a:lnTo>
                  <a:lnTo>
                    <a:pt x="4" y="32"/>
                  </a:lnTo>
                  <a:lnTo>
                    <a:pt x="2" y="40"/>
                  </a:lnTo>
                  <a:lnTo>
                    <a:pt x="0" y="52"/>
                  </a:lnTo>
                  <a:lnTo>
                    <a:pt x="2" y="62"/>
                  </a:lnTo>
                  <a:lnTo>
                    <a:pt x="2" y="62"/>
                  </a:lnTo>
                  <a:lnTo>
                    <a:pt x="4" y="74"/>
                  </a:lnTo>
                  <a:lnTo>
                    <a:pt x="8" y="86"/>
                  </a:lnTo>
                  <a:lnTo>
                    <a:pt x="20" y="110"/>
                  </a:lnTo>
                  <a:lnTo>
                    <a:pt x="36" y="134"/>
                  </a:lnTo>
                  <a:lnTo>
                    <a:pt x="56" y="158"/>
                  </a:lnTo>
                  <a:lnTo>
                    <a:pt x="56" y="158"/>
                  </a:lnTo>
                  <a:lnTo>
                    <a:pt x="80" y="178"/>
                  </a:lnTo>
                  <a:lnTo>
                    <a:pt x="104" y="194"/>
                  </a:lnTo>
                  <a:lnTo>
                    <a:pt x="128" y="206"/>
                  </a:lnTo>
                  <a:lnTo>
                    <a:pt x="140" y="210"/>
                  </a:lnTo>
                  <a:lnTo>
                    <a:pt x="152" y="212"/>
                  </a:lnTo>
                  <a:lnTo>
                    <a:pt x="152" y="212"/>
                  </a:lnTo>
                  <a:lnTo>
                    <a:pt x="160" y="214"/>
                  </a:lnTo>
                  <a:lnTo>
                    <a:pt x="160" y="214"/>
                  </a:lnTo>
                  <a:lnTo>
                    <a:pt x="168" y="212"/>
                  </a:lnTo>
                  <a:lnTo>
                    <a:pt x="178" y="210"/>
                  </a:lnTo>
                  <a:lnTo>
                    <a:pt x="186" y="208"/>
                  </a:lnTo>
                  <a:lnTo>
                    <a:pt x="194" y="202"/>
                  </a:lnTo>
                  <a:lnTo>
                    <a:pt x="200" y="198"/>
                  </a:lnTo>
                  <a:lnTo>
                    <a:pt x="206" y="192"/>
                  </a:lnTo>
                  <a:lnTo>
                    <a:pt x="210" y="184"/>
                  </a:lnTo>
                  <a:lnTo>
                    <a:pt x="212" y="176"/>
                  </a:lnTo>
                  <a:lnTo>
                    <a:pt x="212" y="176"/>
                  </a:lnTo>
                  <a:lnTo>
                    <a:pt x="214" y="172"/>
                  </a:lnTo>
                  <a:lnTo>
                    <a:pt x="212" y="166"/>
                  </a:lnTo>
                  <a:lnTo>
                    <a:pt x="206" y="154"/>
                  </a:lnTo>
                  <a:lnTo>
                    <a:pt x="206" y="154"/>
                  </a:lnTo>
                  <a:lnTo>
                    <a:pt x="198" y="146"/>
                  </a:lnTo>
                  <a:lnTo>
                    <a:pt x="186" y="136"/>
                  </a:lnTo>
                  <a:lnTo>
                    <a:pt x="174" y="130"/>
                  </a:lnTo>
                  <a:lnTo>
                    <a:pt x="162" y="128"/>
                  </a:lnTo>
                  <a:lnTo>
                    <a:pt x="162"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250"/>
            <p:cNvSpPr>
              <a:spLocks/>
            </p:cNvSpPr>
            <p:nvPr/>
          </p:nvSpPr>
          <p:spPr bwMode="auto">
            <a:xfrm>
              <a:off x="16167832" y="9805988"/>
              <a:ext cx="1038225" cy="1038225"/>
            </a:xfrm>
            <a:custGeom>
              <a:avLst/>
              <a:gdLst>
                <a:gd name="T0" fmla="*/ 646 w 654"/>
                <a:gd name="T1" fmla="*/ 398 h 654"/>
                <a:gd name="T2" fmla="*/ 624 w 654"/>
                <a:gd name="T3" fmla="*/ 462 h 654"/>
                <a:gd name="T4" fmla="*/ 592 w 654"/>
                <a:gd name="T5" fmla="*/ 518 h 654"/>
                <a:gd name="T6" fmla="*/ 552 w 654"/>
                <a:gd name="T7" fmla="*/ 564 h 654"/>
                <a:gd name="T8" fmla="*/ 502 w 654"/>
                <a:gd name="T9" fmla="*/ 604 h 654"/>
                <a:gd name="T10" fmla="*/ 446 w 654"/>
                <a:gd name="T11" fmla="*/ 632 h 654"/>
                <a:gd name="T12" fmla="*/ 386 w 654"/>
                <a:gd name="T13" fmla="*/ 648 h 654"/>
                <a:gd name="T14" fmla="*/ 322 w 654"/>
                <a:gd name="T15" fmla="*/ 654 h 654"/>
                <a:gd name="T16" fmla="*/ 256 w 654"/>
                <a:gd name="T17" fmla="*/ 646 h 654"/>
                <a:gd name="T18" fmla="*/ 224 w 654"/>
                <a:gd name="T19" fmla="*/ 638 h 654"/>
                <a:gd name="T20" fmla="*/ 164 w 654"/>
                <a:gd name="T21" fmla="*/ 610 h 654"/>
                <a:gd name="T22" fmla="*/ 112 w 654"/>
                <a:gd name="T23" fmla="*/ 574 h 654"/>
                <a:gd name="T24" fmla="*/ 68 w 654"/>
                <a:gd name="T25" fmla="*/ 528 h 654"/>
                <a:gd name="T26" fmla="*/ 36 w 654"/>
                <a:gd name="T27" fmla="*/ 476 h 654"/>
                <a:gd name="T28" fmla="*/ 12 w 654"/>
                <a:gd name="T29" fmla="*/ 416 h 654"/>
                <a:gd name="T30" fmla="*/ 2 w 654"/>
                <a:gd name="T31" fmla="*/ 354 h 654"/>
                <a:gd name="T32" fmla="*/ 2 w 654"/>
                <a:gd name="T33" fmla="*/ 290 h 654"/>
                <a:gd name="T34" fmla="*/ 8 w 654"/>
                <a:gd name="T35" fmla="*/ 256 h 654"/>
                <a:gd name="T36" fmla="*/ 28 w 654"/>
                <a:gd name="T37" fmla="*/ 194 h 654"/>
                <a:gd name="T38" fmla="*/ 60 w 654"/>
                <a:gd name="T39" fmla="*/ 138 h 654"/>
                <a:gd name="T40" fmla="*/ 102 w 654"/>
                <a:gd name="T41" fmla="*/ 90 h 654"/>
                <a:gd name="T42" fmla="*/ 152 w 654"/>
                <a:gd name="T43" fmla="*/ 52 h 654"/>
                <a:gd name="T44" fmla="*/ 208 w 654"/>
                <a:gd name="T45" fmla="*/ 24 h 654"/>
                <a:gd name="T46" fmla="*/ 268 w 654"/>
                <a:gd name="T47" fmla="*/ 6 h 654"/>
                <a:gd name="T48" fmla="*/ 332 w 654"/>
                <a:gd name="T49" fmla="*/ 0 h 654"/>
                <a:gd name="T50" fmla="*/ 398 w 654"/>
                <a:gd name="T51" fmla="*/ 8 h 654"/>
                <a:gd name="T52" fmla="*/ 430 w 654"/>
                <a:gd name="T53" fmla="*/ 18 h 654"/>
                <a:gd name="T54" fmla="*/ 490 w 654"/>
                <a:gd name="T55" fmla="*/ 44 h 654"/>
                <a:gd name="T56" fmla="*/ 542 w 654"/>
                <a:gd name="T57" fmla="*/ 80 h 654"/>
                <a:gd name="T58" fmla="*/ 584 w 654"/>
                <a:gd name="T59" fmla="*/ 126 h 654"/>
                <a:gd name="T60" fmla="*/ 618 w 654"/>
                <a:gd name="T61" fmla="*/ 180 h 654"/>
                <a:gd name="T62" fmla="*/ 640 w 654"/>
                <a:gd name="T63" fmla="*/ 238 h 654"/>
                <a:gd name="T64" fmla="*/ 652 w 654"/>
                <a:gd name="T65" fmla="*/ 300 h 654"/>
                <a:gd name="T66" fmla="*/ 652 w 654"/>
                <a:gd name="T67" fmla="*/ 366 h 654"/>
                <a:gd name="T68" fmla="*/ 646 w 654"/>
                <a:gd name="T69" fmla="*/ 398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4" h="654">
                  <a:moveTo>
                    <a:pt x="646" y="398"/>
                  </a:moveTo>
                  <a:lnTo>
                    <a:pt x="646" y="398"/>
                  </a:lnTo>
                  <a:lnTo>
                    <a:pt x="636" y="430"/>
                  </a:lnTo>
                  <a:lnTo>
                    <a:pt x="624" y="462"/>
                  </a:lnTo>
                  <a:lnTo>
                    <a:pt x="610" y="490"/>
                  </a:lnTo>
                  <a:lnTo>
                    <a:pt x="592" y="518"/>
                  </a:lnTo>
                  <a:lnTo>
                    <a:pt x="574" y="542"/>
                  </a:lnTo>
                  <a:lnTo>
                    <a:pt x="552" y="564"/>
                  </a:lnTo>
                  <a:lnTo>
                    <a:pt x="528" y="586"/>
                  </a:lnTo>
                  <a:lnTo>
                    <a:pt x="502" y="604"/>
                  </a:lnTo>
                  <a:lnTo>
                    <a:pt x="474" y="618"/>
                  </a:lnTo>
                  <a:lnTo>
                    <a:pt x="446" y="632"/>
                  </a:lnTo>
                  <a:lnTo>
                    <a:pt x="416" y="642"/>
                  </a:lnTo>
                  <a:lnTo>
                    <a:pt x="386" y="648"/>
                  </a:lnTo>
                  <a:lnTo>
                    <a:pt x="354" y="652"/>
                  </a:lnTo>
                  <a:lnTo>
                    <a:pt x="322" y="654"/>
                  </a:lnTo>
                  <a:lnTo>
                    <a:pt x="288" y="652"/>
                  </a:lnTo>
                  <a:lnTo>
                    <a:pt x="256" y="646"/>
                  </a:lnTo>
                  <a:lnTo>
                    <a:pt x="256" y="646"/>
                  </a:lnTo>
                  <a:lnTo>
                    <a:pt x="224" y="638"/>
                  </a:lnTo>
                  <a:lnTo>
                    <a:pt x="192" y="626"/>
                  </a:lnTo>
                  <a:lnTo>
                    <a:pt x="164" y="610"/>
                  </a:lnTo>
                  <a:lnTo>
                    <a:pt x="136" y="594"/>
                  </a:lnTo>
                  <a:lnTo>
                    <a:pt x="112" y="574"/>
                  </a:lnTo>
                  <a:lnTo>
                    <a:pt x="90" y="552"/>
                  </a:lnTo>
                  <a:lnTo>
                    <a:pt x="68" y="528"/>
                  </a:lnTo>
                  <a:lnTo>
                    <a:pt x="50" y="502"/>
                  </a:lnTo>
                  <a:lnTo>
                    <a:pt x="36" y="476"/>
                  </a:lnTo>
                  <a:lnTo>
                    <a:pt x="22" y="446"/>
                  </a:lnTo>
                  <a:lnTo>
                    <a:pt x="12" y="416"/>
                  </a:lnTo>
                  <a:lnTo>
                    <a:pt x="6" y="386"/>
                  </a:lnTo>
                  <a:lnTo>
                    <a:pt x="2" y="354"/>
                  </a:lnTo>
                  <a:lnTo>
                    <a:pt x="0" y="322"/>
                  </a:lnTo>
                  <a:lnTo>
                    <a:pt x="2" y="290"/>
                  </a:lnTo>
                  <a:lnTo>
                    <a:pt x="8" y="256"/>
                  </a:lnTo>
                  <a:lnTo>
                    <a:pt x="8" y="256"/>
                  </a:lnTo>
                  <a:lnTo>
                    <a:pt x="16" y="224"/>
                  </a:lnTo>
                  <a:lnTo>
                    <a:pt x="28" y="194"/>
                  </a:lnTo>
                  <a:lnTo>
                    <a:pt x="44" y="164"/>
                  </a:lnTo>
                  <a:lnTo>
                    <a:pt x="60" y="138"/>
                  </a:lnTo>
                  <a:lnTo>
                    <a:pt x="80" y="112"/>
                  </a:lnTo>
                  <a:lnTo>
                    <a:pt x="102" y="90"/>
                  </a:lnTo>
                  <a:lnTo>
                    <a:pt x="126" y="70"/>
                  </a:lnTo>
                  <a:lnTo>
                    <a:pt x="152" y="52"/>
                  </a:lnTo>
                  <a:lnTo>
                    <a:pt x="178" y="36"/>
                  </a:lnTo>
                  <a:lnTo>
                    <a:pt x="208" y="24"/>
                  </a:lnTo>
                  <a:lnTo>
                    <a:pt x="238" y="14"/>
                  </a:lnTo>
                  <a:lnTo>
                    <a:pt x="268" y="6"/>
                  </a:lnTo>
                  <a:lnTo>
                    <a:pt x="300" y="2"/>
                  </a:lnTo>
                  <a:lnTo>
                    <a:pt x="332" y="0"/>
                  </a:lnTo>
                  <a:lnTo>
                    <a:pt x="364" y="2"/>
                  </a:lnTo>
                  <a:lnTo>
                    <a:pt x="398" y="8"/>
                  </a:lnTo>
                  <a:lnTo>
                    <a:pt x="398" y="8"/>
                  </a:lnTo>
                  <a:lnTo>
                    <a:pt x="430" y="18"/>
                  </a:lnTo>
                  <a:lnTo>
                    <a:pt x="460" y="30"/>
                  </a:lnTo>
                  <a:lnTo>
                    <a:pt x="490" y="44"/>
                  </a:lnTo>
                  <a:lnTo>
                    <a:pt x="516" y="62"/>
                  </a:lnTo>
                  <a:lnTo>
                    <a:pt x="542" y="80"/>
                  </a:lnTo>
                  <a:lnTo>
                    <a:pt x="564" y="102"/>
                  </a:lnTo>
                  <a:lnTo>
                    <a:pt x="584" y="126"/>
                  </a:lnTo>
                  <a:lnTo>
                    <a:pt x="602" y="152"/>
                  </a:lnTo>
                  <a:lnTo>
                    <a:pt x="618" y="180"/>
                  </a:lnTo>
                  <a:lnTo>
                    <a:pt x="630" y="208"/>
                  </a:lnTo>
                  <a:lnTo>
                    <a:pt x="640" y="238"/>
                  </a:lnTo>
                  <a:lnTo>
                    <a:pt x="648" y="268"/>
                  </a:lnTo>
                  <a:lnTo>
                    <a:pt x="652" y="300"/>
                  </a:lnTo>
                  <a:lnTo>
                    <a:pt x="654" y="332"/>
                  </a:lnTo>
                  <a:lnTo>
                    <a:pt x="652" y="366"/>
                  </a:lnTo>
                  <a:lnTo>
                    <a:pt x="646" y="398"/>
                  </a:lnTo>
                  <a:lnTo>
                    <a:pt x="646" y="398"/>
                  </a:lnTo>
                  <a:close/>
                </a:path>
              </a:pathLst>
            </a:custGeom>
            <a:solidFill>
              <a:srgbClr val="FF0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251"/>
            <p:cNvSpPr>
              <a:spLocks noEditPoints="1"/>
            </p:cNvSpPr>
            <p:nvPr/>
          </p:nvSpPr>
          <p:spPr bwMode="auto">
            <a:xfrm>
              <a:off x="16567882" y="9917113"/>
              <a:ext cx="355600" cy="336550"/>
            </a:xfrm>
            <a:custGeom>
              <a:avLst/>
              <a:gdLst>
                <a:gd name="T0" fmla="*/ 64 w 224"/>
                <a:gd name="T1" fmla="*/ 14 h 212"/>
                <a:gd name="T2" fmla="*/ 32 w 224"/>
                <a:gd name="T3" fmla="*/ 6 h 212"/>
                <a:gd name="T4" fmla="*/ 6 w 224"/>
                <a:gd name="T5" fmla="*/ 0 h 212"/>
                <a:gd name="T6" fmla="*/ 12 w 224"/>
                <a:gd name="T7" fmla="*/ 48 h 212"/>
                <a:gd name="T8" fmla="*/ 14 w 224"/>
                <a:gd name="T9" fmla="*/ 102 h 212"/>
                <a:gd name="T10" fmla="*/ 24 w 224"/>
                <a:gd name="T11" fmla="*/ 172 h 212"/>
                <a:gd name="T12" fmla="*/ 88 w 224"/>
                <a:gd name="T13" fmla="*/ 20 h 212"/>
                <a:gd name="T14" fmla="*/ 136 w 224"/>
                <a:gd name="T15" fmla="*/ 114 h 212"/>
                <a:gd name="T16" fmla="*/ 138 w 224"/>
                <a:gd name="T17" fmla="*/ 96 h 212"/>
                <a:gd name="T18" fmla="*/ 134 w 224"/>
                <a:gd name="T19" fmla="*/ 84 h 212"/>
                <a:gd name="T20" fmla="*/ 132 w 224"/>
                <a:gd name="T21" fmla="*/ 78 h 212"/>
                <a:gd name="T22" fmla="*/ 120 w 224"/>
                <a:gd name="T23" fmla="*/ 68 h 212"/>
                <a:gd name="T24" fmla="*/ 112 w 224"/>
                <a:gd name="T25" fmla="*/ 66 h 212"/>
                <a:gd name="T26" fmla="*/ 98 w 224"/>
                <a:gd name="T27" fmla="*/ 66 h 212"/>
                <a:gd name="T28" fmla="*/ 84 w 224"/>
                <a:gd name="T29" fmla="*/ 72 h 212"/>
                <a:gd name="T30" fmla="*/ 80 w 224"/>
                <a:gd name="T31" fmla="*/ 76 h 212"/>
                <a:gd name="T32" fmla="*/ 72 w 224"/>
                <a:gd name="T33" fmla="*/ 98 h 212"/>
                <a:gd name="T34" fmla="*/ 62 w 224"/>
                <a:gd name="T35" fmla="*/ 140 h 212"/>
                <a:gd name="T36" fmla="*/ 60 w 224"/>
                <a:gd name="T37" fmla="*/ 164 h 212"/>
                <a:gd name="T38" fmla="*/ 62 w 224"/>
                <a:gd name="T39" fmla="*/ 170 h 212"/>
                <a:gd name="T40" fmla="*/ 72 w 224"/>
                <a:gd name="T41" fmla="*/ 182 h 212"/>
                <a:gd name="T42" fmla="*/ 84 w 224"/>
                <a:gd name="T43" fmla="*/ 188 h 212"/>
                <a:gd name="T44" fmla="*/ 92 w 224"/>
                <a:gd name="T45" fmla="*/ 190 h 212"/>
                <a:gd name="T46" fmla="*/ 106 w 224"/>
                <a:gd name="T47" fmla="*/ 186 h 212"/>
                <a:gd name="T48" fmla="*/ 112 w 224"/>
                <a:gd name="T49" fmla="*/ 182 h 212"/>
                <a:gd name="T50" fmla="*/ 120 w 224"/>
                <a:gd name="T51" fmla="*/ 172 h 212"/>
                <a:gd name="T52" fmla="*/ 126 w 224"/>
                <a:gd name="T53" fmla="*/ 154 h 212"/>
                <a:gd name="T54" fmla="*/ 104 w 224"/>
                <a:gd name="T55" fmla="*/ 154 h 212"/>
                <a:gd name="T56" fmla="*/ 98 w 224"/>
                <a:gd name="T57" fmla="*/ 166 h 212"/>
                <a:gd name="T58" fmla="*/ 90 w 224"/>
                <a:gd name="T59" fmla="*/ 168 h 212"/>
                <a:gd name="T60" fmla="*/ 86 w 224"/>
                <a:gd name="T61" fmla="*/ 166 h 212"/>
                <a:gd name="T62" fmla="*/ 82 w 224"/>
                <a:gd name="T63" fmla="*/ 156 h 212"/>
                <a:gd name="T64" fmla="*/ 94 w 224"/>
                <a:gd name="T65" fmla="*/ 100 h 212"/>
                <a:gd name="T66" fmla="*/ 96 w 224"/>
                <a:gd name="T67" fmla="*/ 92 h 212"/>
                <a:gd name="T68" fmla="*/ 104 w 224"/>
                <a:gd name="T69" fmla="*/ 86 h 212"/>
                <a:gd name="T70" fmla="*/ 108 w 224"/>
                <a:gd name="T71" fmla="*/ 86 h 212"/>
                <a:gd name="T72" fmla="*/ 114 w 224"/>
                <a:gd name="T73" fmla="*/ 90 h 212"/>
                <a:gd name="T74" fmla="*/ 114 w 224"/>
                <a:gd name="T75" fmla="*/ 104 h 212"/>
                <a:gd name="T76" fmla="*/ 198 w 224"/>
                <a:gd name="T77" fmla="*/ 212 h 212"/>
                <a:gd name="T78" fmla="*/ 202 w 224"/>
                <a:gd name="T79" fmla="*/ 88 h 212"/>
                <a:gd name="T80" fmla="*/ 182 w 224"/>
                <a:gd name="T81" fmla="*/ 178 h 212"/>
                <a:gd name="T82" fmla="*/ 166 w 224"/>
                <a:gd name="T83" fmla="*/ 186 h 212"/>
                <a:gd name="T84" fmla="*/ 162 w 224"/>
                <a:gd name="T85" fmla="*/ 184 h 212"/>
                <a:gd name="T86" fmla="*/ 162 w 224"/>
                <a:gd name="T87" fmla="*/ 180 h 212"/>
                <a:gd name="T88" fmla="*/ 184 w 224"/>
                <a:gd name="T89" fmla="*/ 84 h 212"/>
                <a:gd name="T90" fmla="*/ 140 w 224"/>
                <a:gd name="T91" fmla="*/ 172 h 212"/>
                <a:gd name="T92" fmla="*/ 138 w 224"/>
                <a:gd name="T93" fmla="*/ 184 h 212"/>
                <a:gd name="T94" fmla="*/ 138 w 224"/>
                <a:gd name="T95" fmla="*/ 190 h 212"/>
                <a:gd name="T96" fmla="*/ 142 w 224"/>
                <a:gd name="T97" fmla="*/ 198 h 212"/>
                <a:gd name="T98" fmla="*/ 150 w 224"/>
                <a:gd name="T99" fmla="*/ 202 h 212"/>
                <a:gd name="T100" fmla="*/ 156 w 224"/>
                <a:gd name="T101" fmla="*/ 204 h 212"/>
                <a:gd name="T102" fmla="*/ 170 w 224"/>
                <a:gd name="T103" fmla="*/ 198 h 212"/>
                <a:gd name="T104" fmla="*/ 176 w 224"/>
                <a:gd name="T105" fmla="*/ 20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 h="212">
                  <a:moveTo>
                    <a:pt x="88" y="20"/>
                  </a:moveTo>
                  <a:lnTo>
                    <a:pt x="64" y="14"/>
                  </a:lnTo>
                  <a:lnTo>
                    <a:pt x="34" y="72"/>
                  </a:lnTo>
                  <a:lnTo>
                    <a:pt x="32" y="6"/>
                  </a:lnTo>
                  <a:lnTo>
                    <a:pt x="6" y="0"/>
                  </a:lnTo>
                  <a:lnTo>
                    <a:pt x="6" y="0"/>
                  </a:lnTo>
                  <a:lnTo>
                    <a:pt x="12" y="48"/>
                  </a:lnTo>
                  <a:lnTo>
                    <a:pt x="12" y="48"/>
                  </a:lnTo>
                  <a:lnTo>
                    <a:pt x="14" y="80"/>
                  </a:lnTo>
                  <a:lnTo>
                    <a:pt x="14" y="102"/>
                  </a:lnTo>
                  <a:lnTo>
                    <a:pt x="0" y="168"/>
                  </a:lnTo>
                  <a:lnTo>
                    <a:pt x="24" y="172"/>
                  </a:lnTo>
                  <a:lnTo>
                    <a:pt x="38" y="108"/>
                  </a:lnTo>
                  <a:lnTo>
                    <a:pt x="88" y="20"/>
                  </a:lnTo>
                  <a:close/>
                  <a:moveTo>
                    <a:pt x="126" y="154"/>
                  </a:moveTo>
                  <a:lnTo>
                    <a:pt x="136" y="114"/>
                  </a:lnTo>
                  <a:lnTo>
                    <a:pt x="136" y="114"/>
                  </a:lnTo>
                  <a:lnTo>
                    <a:pt x="138" y="96"/>
                  </a:lnTo>
                  <a:lnTo>
                    <a:pt x="136" y="90"/>
                  </a:lnTo>
                  <a:lnTo>
                    <a:pt x="134" y="84"/>
                  </a:lnTo>
                  <a:lnTo>
                    <a:pt x="134" y="84"/>
                  </a:lnTo>
                  <a:lnTo>
                    <a:pt x="132" y="78"/>
                  </a:lnTo>
                  <a:lnTo>
                    <a:pt x="126" y="72"/>
                  </a:lnTo>
                  <a:lnTo>
                    <a:pt x="120" y="68"/>
                  </a:lnTo>
                  <a:lnTo>
                    <a:pt x="112" y="66"/>
                  </a:lnTo>
                  <a:lnTo>
                    <a:pt x="112" y="66"/>
                  </a:lnTo>
                  <a:lnTo>
                    <a:pt x="104" y="64"/>
                  </a:lnTo>
                  <a:lnTo>
                    <a:pt x="98" y="66"/>
                  </a:lnTo>
                  <a:lnTo>
                    <a:pt x="90" y="68"/>
                  </a:lnTo>
                  <a:lnTo>
                    <a:pt x="84" y="72"/>
                  </a:lnTo>
                  <a:lnTo>
                    <a:pt x="84" y="72"/>
                  </a:lnTo>
                  <a:lnTo>
                    <a:pt x="80" y="76"/>
                  </a:lnTo>
                  <a:lnTo>
                    <a:pt x="76" y="82"/>
                  </a:lnTo>
                  <a:lnTo>
                    <a:pt x="72" y="98"/>
                  </a:lnTo>
                  <a:lnTo>
                    <a:pt x="62" y="140"/>
                  </a:lnTo>
                  <a:lnTo>
                    <a:pt x="62" y="140"/>
                  </a:lnTo>
                  <a:lnTo>
                    <a:pt x="60" y="158"/>
                  </a:lnTo>
                  <a:lnTo>
                    <a:pt x="60" y="164"/>
                  </a:lnTo>
                  <a:lnTo>
                    <a:pt x="62" y="170"/>
                  </a:lnTo>
                  <a:lnTo>
                    <a:pt x="62" y="170"/>
                  </a:lnTo>
                  <a:lnTo>
                    <a:pt x="66" y="176"/>
                  </a:lnTo>
                  <a:lnTo>
                    <a:pt x="72" y="182"/>
                  </a:lnTo>
                  <a:lnTo>
                    <a:pt x="78" y="186"/>
                  </a:lnTo>
                  <a:lnTo>
                    <a:pt x="84" y="188"/>
                  </a:lnTo>
                  <a:lnTo>
                    <a:pt x="84" y="188"/>
                  </a:lnTo>
                  <a:lnTo>
                    <a:pt x="92" y="190"/>
                  </a:lnTo>
                  <a:lnTo>
                    <a:pt x="100" y="188"/>
                  </a:lnTo>
                  <a:lnTo>
                    <a:pt x="106" y="186"/>
                  </a:lnTo>
                  <a:lnTo>
                    <a:pt x="112" y="182"/>
                  </a:lnTo>
                  <a:lnTo>
                    <a:pt x="112" y="182"/>
                  </a:lnTo>
                  <a:lnTo>
                    <a:pt x="118" y="178"/>
                  </a:lnTo>
                  <a:lnTo>
                    <a:pt x="120" y="172"/>
                  </a:lnTo>
                  <a:lnTo>
                    <a:pt x="126" y="154"/>
                  </a:lnTo>
                  <a:lnTo>
                    <a:pt x="126" y="154"/>
                  </a:lnTo>
                  <a:close/>
                  <a:moveTo>
                    <a:pt x="104" y="154"/>
                  </a:moveTo>
                  <a:lnTo>
                    <a:pt x="104" y="154"/>
                  </a:lnTo>
                  <a:lnTo>
                    <a:pt x="102" y="162"/>
                  </a:lnTo>
                  <a:lnTo>
                    <a:pt x="98" y="166"/>
                  </a:lnTo>
                  <a:lnTo>
                    <a:pt x="94" y="168"/>
                  </a:lnTo>
                  <a:lnTo>
                    <a:pt x="90" y="168"/>
                  </a:lnTo>
                  <a:lnTo>
                    <a:pt x="90" y="168"/>
                  </a:lnTo>
                  <a:lnTo>
                    <a:pt x="86" y="166"/>
                  </a:lnTo>
                  <a:lnTo>
                    <a:pt x="82" y="162"/>
                  </a:lnTo>
                  <a:lnTo>
                    <a:pt x="82" y="156"/>
                  </a:lnTo>
                  <a:lnTo>
                    <a:pt x="82" y="150"/>
                  </a:lnTo>
                  <a:lnTo>
                    <a:pt x="94" y="100"/>
                  </a:lnTo>
                  <a:lnTo>
                    <a:pt x="94" y="100"/>
                  </a:lnTo>
                  <a:lnTo>
                    <a:pt x="96" y="92"/>
                  </a:lnTo>
                  <a:lnTo>
                    <a:pt x="100" y="88"/>
                  </a:lnTo>
                  <a:lnTo>
                    <a:pt x="104" y="86"/>
                  </a:lnTo>
                  <a:lnTo>
                    <a:pt x="108" y="86"/>
                  </a:lnTo>
                  <a:lnTo>
                    <a:pt x="108" y="86"/>
                  </a:lnTo>
                  <a:lnTo>
                    <a:pt x="112" y="88"/>
                  </a:lnTo>
                  <a:lnTo>
                    <a:pt x="114" y="90"/>
                  </a:lnTo>
                  <a:lnTo>
                    <a:pt x="116" y="96"/>
                  </a:lnTo>
                  <a:lnTo>
                    <a:pt x="114" y="104"/>
                  </a:lnTo>
                  <a:lnTo>
                    <a:pt x="104" y="154"/>
                  </a:lnTo>
                  <a:close/>
                  <a:moveTo>
                    <a:pt x="198" y="212"/>
                  </a:moveTo>
                  <a:lnTo>
                    <a:pt x="224" y="92"/>
                  </a:lnTo>
                  <a:lnTo>
                    <a:pt x="202" y="88"/>
                  </a:lnTo>
                  <a:lnTo>
                    <a:pt x="182" y="178"/>
                  </a:lnTo>
                  <a:lnTo>
                    <a:pt x="182" y="178"/>
                  </a:lnTo>
                  <a:lnTo>
                    <a:pt x="174" y="184"/>
                  </a:lnTo>
                  <a:lnTo>
                    <a:pt x="166" y="186"/>
                  </a:lnTo>
                  <a:lnTo>
                    <a:pt x="166" y="186"/>
                  </a:lnTo>
                  <a:lnTo>
                    <a:pt x="162" y="184"/>
                  </a:lnTo>
                  <a:lnTo>
                    <a:pt x="162" y="180"/>
                  </a:lnTo>
                  <a:lnTo>
                    <a:pt x="162" y="180"/>
                  </a:lnTo>
                  <a:lnTo>
                    <a:pt x="164" y="170"/>
                  </a:lnTo>
                  <a:lnTo>
                    <a:pt x="184" y="84"/>
                  </a:lnTo>
                  <a:lnTo>
                    <a:pt x="162" y="78"/>
                  </a:lnTo>
                  <a:lnTo>
                    <a:pt x="140" y="172"/>
                  </a:lnTo>
                  <a:lnTo>
                    <a:pt x="140" y="172"/>
                  </a:lnTo>
                  <a:lnTo>
                    <a:pt x="138" y="184"/>
                  </a:lnTo>
                  <a:lnTo>
                    <a:pt x="138" y="190"/>
                  </a:lnTo>
                  <a:lnTo>
                    <a:pt x="138" y="190"/>
                  </a:lnTo>
                  <a:lnTo>
                    <a:pt x="140" y="196"/>
                  </a:lnTo>
                  <a:lnTo>
                    <a:pt x="142" y="198"/>
                  </a:lnTo>
                  <a:lnTo>
                    <a:pt x="146" y="202"/>
                  </a:lnTo>
                  <a:lnTo>
                    <a:pt x="150" y="202"/>
                  </a:lnTo>
                  <a:lnTo>
                    <a:pt x="150" y="202"/>
                  </a:lnTo>
                  <a:lnTo>
                    <a:pt x="156" y="204"/>
                  </a:lnTo>
                  <a:lnTo>
                    <a:pt x="164" y="202"/>
                  </a:lnTo>
                  <a:lnTo>
                    <a:pt x="170" y="198"/>
                  </a:lnTo>
                  <a:lnTo>
                    <a:pt x="178" y="194"/>
                  </a:lnTo>
                  <a:lnTo>
                    <a:pt x="176" y="206"/>
                  </a:lnTo>
                  <a:lnTo>
                    <a:pt x="198" y="2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252"/>
            <p:cNvSpPr>
              <a:spLocks/>
            </p:cNvSpPr>
            <p:nvPr/>
          </p:nvSpPr>
          <p:spPr bwMode="auto">
            <a:xfrm>
              <a:off x="16358332" y="10209213"/>
              <a:ext cx="603250" cy="469900"/>
            </a:xfrm>
            <a:custGeom>
              <a:avLst/>
              <a:gdLst>
                <a:gd name="T0" fmla="*/ 368 w 380"/>
                <a:gd name="T1" fmla="*/ 188 h 296"/>
                <a:gd name="T2" fmla="*/ 368 w 380"/>
                <a:gd name="T3" fmla="*/ 188 h 296"/>
                <a:gd name="T4" fmla="*/ 356 w 380"/>
                <a:gd name="T5" fmla="*/ 230 h 296"/>
                <a:gd name="T6" fmla="*/ 350 w 380"/>
                <a:gd name="T7" fmla="*/ 250 h 296"/>
                <a:gd name="T8" fmla="*/ 342 w 380"/>
                <a:gd name="T9" fmla="*/ 270 h 296"/>
                <a:gd name="T10" fmla="*/ 342 w 380"/>
                <a:gd name="T11" fmla="*/ 270 h 296"/>
                <a:gd name="T12" fmla="*/ 334 w 380"/>
                <a:gd name="T13" fmla="*/ 282 h 296"/>
                <a:gd name="T14" fmla="*/ 324 w 380"/>
                <a:gd name="T15" fmla="*/ 292 h 296"/>
                <a:gd name="T16" fmla="*/ 310 w 380"/>
                <a:gd name="T17" fmla="*/ 296 h 296"/>
                <a:gd name="T18" fmla="*/ 296 w 380"/>
                <a:gd name="T19" fmla="*/ 296 h 296"/>
                <a:gd name="T20" fmla="*/ 296 w 380"/>
                <a:gd name="T21" fmla="*/ 296 h 296"/>
                <a:gd name="T22" fmla="*/ 262 w 380"/>
                <a:gd name="T23" fmla="*/ 292 h 296"/>
                <a:gd name="T24" fmla="*/ 228 w 380"/>
                <a:gd name="T25" fmla="*/ 286 h 296"/>
                <a:gd name="T26" fmla="*/ 162 w 380"/>
                <a:gd name="T27" fmla="*/ 272 h 296"/>
                <a:gd name="T28" fmla="*/ 162 w 380"/>
                <a:gd name="T29" fmla="*/ 272 h 296"/>
                <a:gd name="T30" fmla="*/ 96 w 380"/>
                <a:gd name="T31" fmla="*/ 256 h 296"/>
                <a:gd name="T32" fmla="*/ 64 w 380"/>
                <a:gd name="T33" fmla="*/ 248 h 296"/>
                <a:gd name="T34" fmla="*/ 30 w 380"/>
                <a:gd name="T35" fmla="*/ 238 h 296"/>
                <a:gd name="T36" fmla="*/ 30 w 380"/>
                <a:gd name="T37" fmla="*/ 238 h 296"/>
                <a:gd name="T38" fmla="*/ 18 w 380"/>
                <a:gd name="T39" fmla="*/ 230 h 296"/>
                <a:gd name="T40" fmla="*/ 8 w 380"/>
                <a:gd name="T41" fmla="*/ 220 h 296"/>
                <a:gd name="T42" fmla="*/ 2 w 380"/>
                <a:gd name="T43" fmla="*/ 208 h 296"/>
                <a:gd name="T44" fmla="*/ 0 w 380"/>
                <a:gd name="T45" fmla="*/ 194 h 296"/>
                <a:gd name="T46" fmla="*/ 0 w 380"/>
                <a:gd name="T47" fmla="*/ 194 h 296"/>
                <a:gd name="T48" fmla="*/ 2 w 380"/>
                <a:gd name="T49" fmla="*/ 172 h 296"/>
                <a:gd name="T50" fmla="*/ 4 w 380"/>
                <a:gd name="T51" fmla="*/ 152 h 296"/>
                <a:gd name="T52" fmla="*/ 12 w 380"/>
                <a:gd name="T53" fmla="*/ 108 h 296"/>
                <a:gd name="T54" fmla="*/ 12 w 380"/>
                <a:gd name="T55" fmla="*/ 108 h 296"/>
                <a:gd name="T56" fmla="*/ 22 w 380"/>
                <a:gd name="T57" fmla="*/ 66 h 296"/>
                <a:gd name="T58" fmla="*/ 30 w 380"/>
                <a:gd name="T59" fmla="*/ 46 h 296"/>
                <a:gd name="T60" fmla="*/ 38 w 380"/>
                <a:gd name="T61" fmla="*/ 26 h 296"/>
                <a:gd name="T62" fmla="*/ 38 w 380"/>
                <a:gd name="T63" fmla="*/ 26 h 296"/>
                <a:gd name="T64" fmla="*/ 46 w 380"/>
                <a:gd name="T65" fmla="*/ 14 h 296"/>
                <a:gd name="T66" fmla="*/ 56 w 380"/>
                <a:gd name="T67" fmla="*/ 6 h 296"/>
                <a:gd name="T68" fmla="*/ 70 w 380"/>
                <a:gd name="T69" fmla="*/ 2 h 296"/>
                <a:gd name="T70" fmla="*/ 84 w 380"/>
                <a:gd name="T71" fmla="*/ 0 h 296"/>
                <a:gd name="T72" fmla="*/ 84 w 380"/>
                <a:gd name="T73" fmla="*/ 0 h 296"/>
                <a:gd name="T74" fmla="*/ 118 w 380"/>
                <a:gd name="T75" fmla="*/ 4 h 296"/>
                <a:gd name="T76" fmla="*/ 150 w 380"/>
                <a:gd name="T77" fmla="*/ 10 h 296"/>
                <a:gd name="T78" fmla="*/ 218 w 380"/>
                <a:gd name="T79" fmla="*/ 26 h 296"/>
                <a:gd name="T80" fmla="*/ 218 w 380"/>
                <a:gd name="T81" fmla="*/ 26 h 296"/>
                <a:gd name="T82" fmla="*/ 284 w 380"/>
                <a:gd name="T83" fmla="*/ 40 h 296"/>
                <a:gd name="T84" fmla="*/ 316 w 380"/>
                <a:gd name="T85" fmla="*/ 50 h 296"/>
                <a:gd name="T86" fmla="*/ 350 w 380"/>
                <a:gd name="T87" fmla="*/ 60 h 296"/>
                <a:gd name="T88" fmla="*/ 350 w 380"/>
                <a:gd name="T89" fmla="*/ 60 h 296"/>
                <a:gd name="T90" fmla="*/ 362 w 380"/>
                <a:gd name="T91" fmla="*/ 66 h 296"/>
                <a:gd name="T92" fmla="*/ 372 w 380"/>
                <a:gd name="T93" fmla="*/ 76 h 296"/>
                <a:gd name="T94" fmla="*/ 378 w 380"/>
                <a:gd name="T95" fmla="*/ 88 h 296"/>
                <a:gd name="T96" fmla="*/ 380 w 380"/>
                <a:gd name="T97" fmla="*/ 102 h 296"/>
                <a:gd name="T98" fmla="*/ 380 w 380"/>
                <a:gd name="T99" fmla="*/ 102 h 296"/>
                <a:gd name="T100" fmla="*/ 378 w 380"/>
                <a:gd name="T101" fmla="*/ 124 h 296"/>
                <a:gd name="T102" fmla="*/ 376 w 380"/>
                <a:gd name="T103" fmla="*/ 146 h 296"/>
                <a:gd name="T104" fmla="*/ 368 w 380"/>
                <a:gd name="T105" fmla="*/ 188 h 296"/>
                <a:gd name="T106" fmla="*/ 368 w 380"/>
                <a:gd name="T107" fmla="*/ 18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 h="296">
                  <a:moveTo>
                    <a:pt x="368" y="188"/>
                  </a:moveTo>
                  <a:lnTo>
                    <a:pt x="368" y="188"/>
                  </a:lnTo>
                  <a:lnTo>
                    <a:pt x="356" y="230"/>
                  </a:lnTo>
                  <a:lnTo>
                    <a:pt x="350" y="250"/>
                  </a:lnTo>
                  <a:lnTo>
                    <a:pt x="342" y="270"/>
                  </a:lnTo>
                  <a:lnTo>
                    <a:pt x="342" y="270"/>
                  </a:lnTo>
                  <a:lnTo>
                    <a:pt x="334" y="282"/>
                  </a:lnTo>
                  <a:lnTo>
                    <a:pt x="324" y="292"/>
                  </a:lnTo>
                  <a:lnTo>
                    <a:pt x="310" y="296"/>
                  </a:lnTo>
                  <a:lnTo>
                    <a:pt x="296" y="296"/>
                  </a:lnTo>
                  <a:lnTo>
                    <a:pt x="296" y="296"/>
                  </a:lnTo>
                  <a:lnTo>
                    <a:pt x="262" y="292"/>
                  </a:lnTo>
                  <a:lnTo>
                    <a:pt x="228" y="286"/>
                  </a:lnTo>
                  <a:lnTo>
                    <a:pt x="162" y="272"/>
                  </a:lnTo>
                  <a:lnTo>
                    <a:pt x="162" y="272"/>
                  </a:lnTo>
                  <a:lnTo>
                    <a:pt x="96" y="256"/>
                  </a:lnTo>
                  <a:lnTo>
                    <a:pt x="64" y="248"/>
                  </a:lnTo>
                  <a:lnTo>
                    <a:pt x="30" y="238"/>
                  </a:lnTo>
                  <a:lnTo>
                    <a:pt x="30" y="238"/>
                  </a:lnTo>
                  <a:lnTo>
                    <a:pt x="18" y="230"/>
                  </a:lnTo>
                  <a:lnTo>
                    <a:pt x="8" y="220"/>
                  </a:lnTo>
                  <a:lnTo>
                    <a:pt x="2" y="208"/>
                  </a:lnTo>
                  <a:lnTo>
                    <a:pt x="0" y="194"/>
                  </a:lnTo>
                  <a:lnTo>
                    <a:pt x="0" y="194"/>
                  </a:lnTo>
                  <a:lnTo>
                    <a:pt x="2" y="172"/>
                  </a:lnTo>
                  <a:lnTo>
                    <a:pt x="4" y="152"/>
                  </a:lnTo>
                  <a:lnTo>
                    <a:pt x="12" y="108"/>
                  </a:lnTo>
                  <a:lnTo>
                    <a:pt x="12" y="108"/>
                  </a:lnTo>
                  <a:lnTo>
                    <a:pt x="22" y="66"/>
                  </a:lnTo>
                  <a:lnTo>
                    <a:pt x="30" y="46"/>
                  </a:lnTo>
                  <a:lnTo>
                    <a:pt x="38" y="26"/>
                  </a:lnTo>
                  <a:lnTo>
                    <a:pt x="38" y="26"/>
                  </a:lnTo>
                  <a:lnTo>
                    <a:pt x="46" y="14"/>
                  </a:lnTo>
                  <a:lnTo>
                    <a:pt x="56" y="6"/>
                  </a:lnTo>
                  <a:lnTo>
                    <a:pt x="70" y="2"/>
                  </a:lnTo>
                  <a:lnTo>
                    <a:pt x="84" y="0"/>
                  </a:lnTo>
                  <a:lnTo>
                    <a:pt x="84" y="0"/>
                  </a:lnTo>
                  <a:lnTo>
                    <a:pt x="118" y="4"/>
                  </a:lnTo>
                  <a:lnTo>
                    <a:pt x="150" y="10"/>
                  </a:lnTo>
                  <a:lnTo>
                    <a:pt x="218" y="26"/>
                  </a:lnTo>
                  <a:lnTo>
                    <a:pt x="218" y="26"/>
                  </a:lnTo>
                  <a:lnTo>
                    <a:pt x="284" y="40"/>
                  </a:lnTo>
                  <a:lnTo>
                    <a:pt x="316" y="50"/>
                  </a:lnTo>
                  <a:lnTo>
                    <a:pt x="350" y="60"/>
                  </a:lnTo>
                  <a:lnTo>
                    <a:pt x="350" y="60"/>
                  </a:lnTo>
                  <a:lnTo>
                    <a:pt x="362" y="66"/>
                  </a:lnTo>
                  <a:lnTo>
                    <a:pt x="372" y="76"/>
                  </a:lnTo>
                  <a:lnTo>
                    <a:pt x="378" y="88"/>
                  </a:lnTo>
                  <a:lnTo>
                    <a:pt x="380" y="102"/>
                  </a:lnTo>
                  <a:lnTo>
                    <a:pt x="380" y="102"/>
                  </a:lnTo>
                  <a:lnTo>
                    <a:pt x="378" y="124"/>
                  </a:lnTo>
                  <a:lnTo>
                    <a:pt x="376" y="146"/>
                  </a:lnTo>
                  <a:lnTo>
                    <a:pt x="368" y="188"/>
                  </a:lnTo>
                  <a:lnTo>
                    <a:pt x="368"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253"/>
            <p:cNvSpPr>
              <a:spLocks noEditPoints="1"/>
            </p:cNvSpPr>
            <p:nvPr/>
          </p:nvSpPr>
          <p:spPr bwMode="auto">
            <a:xfrm>
              <a:off x="16434532" y="10260013"/>
              <a:ext cx="469900" cy="352425"/>
            </a:xfrm>
            <a:custGeom>
              <a:avLst/>
              <a:gdLst>
                <a:gd name="T0" fmla="*/ 10 w 296"/>
                <a:gd name="T1" fmla="*/ 0 h 222"/>
                <a:gd name="T2" fmla="*/ 0 w 296"/>
                <a:gd name="T3" fmla="*/ 166 h 222"/>
                <a:gd name="T4" fmla="*/ 80 w 296"/>
                <a:gd name="T5" fmla="*/ 40 h 222"/>
                <a:gd name="T6" fmla="*/ 94 w 296"/>
                <a:gd name="T7" fmla="*/ 172 h 222"/>
                <a:gd name="T8" fmla="*/ 74 w 296"/>
                <a:gd name="T9" fmla="*/ 182 h 222"/>
                <a:gd name="T10" fmla="*/ 62 w 296"/>
                <a:gd name="T11" fmla="*/ 180 h 222"/>
                <a:gd name="T12" fmla="*/ 56 w 296"/>
                <a:gd name="T13" fmla="*/ 170 h 222"/>
                <a:gd name="T14" fmla="*/ 58 w 296"/>
                <a:gd name="T15" fmla="*/ 152 h 222"/>
                <a:gd name="T16" fmla="*/ 80 w 296"/>
                <a:gd name="T17" fmla="*/ 150 h 222"/>
                <a:gd name="T18" fmla="*/ 78 w 296"/>
                <a:gd name="T19" fmla="*/ 158 h 222"/>
                <a:gd name="T20" fmla="*/ 82 w 296"/>
                <a:gd name="T21" fmla="*/ 166 h 222"/>
                <a:gd name="T22" fmla="*/ 118 w 296"/>
                <a:gd name="T23" fmla="*/ 68 h 222"/>
                <a:gd name="T24" fmla="*/ 92 w 296"/>
                <a:gd name="T25" fmla="*/ 186 h 222"/>
                <a:gd name="T26" fmla="*/ 178 w 296"/>
                <a:gd name="T27" fmla="*/ 178 h 222"/>
                <a:gd name="T28" fmla="*/ 168 w 296"/>
                <a:gd name="T29" fmla="*/ 184 h 222"/>
                <a:gd name="T30" fmla="*/ 158 w 296"/>
                <a:gd name="T31" fmla="*/ 176 h 222"/>
                <a:gd name="T32" fmla="*/ 180 w 296"/>
                <a:gd name="T33" fmla="*/ 102 h 222"/>
                <a:gd name="T34" fmla="*/ 190 w 296"/>
                <a:gd name="T35" fmla="*/ 104 h 222"/>
                <a:gd name="T36" fmla="*/ 192 w 296"/>
                <a:gd name="T37" fmla="*/ 120 h 222"/>
                <a:gd name="T38" fmla="*/ 214 w 296"/>
                <a:gd name="T39" fmla="*/ 126 h 222"/>
                <a:gd name="T40" fmla="*/ 216 w 296"/>
                <a:gd name="T41" fmla="*/ 102 h 222"/>
                <a:gd name="T42" fmla="*/ 212 w 296"/>
                <a:gd name="T43" fmla="*/ 90 h 222"/>
                <a:gd name="T44" fmla="*/ 202 w 296"/>
                <a:gd name="T45" fmla="*/ 84 h 222"/>
                <a:gd name="T46" fmla="*/ 184 w 296"/>
                <a:gd name="T47" fmla="*/ 88 h 222"/>
                <a:gd name="T48" fmla="*/ 168 w 296"/>
                <a:gd name="T49" fmla="*/ 36 h 222"/>
                <a:gd name="T50" fmla="*/ 156 w 296"/>
                <a:gd name="T51" fmla="*/ 188 h 222"/>
                <a:gd name="T52" fmla="*/ 164 w 296"/>
                <a:gd name="T53" fmla="*/ 200 h 222"/>
                <a:gd name="T54" fmla="*/ 176 w 296"/>
                <a:gd name="T55" fmla="*/ 206 h 222"/>
                <a:gd name="T56" fmla="*/ 192 w 296"/>
                <a:gd name="T57" fmla="*/ 202 h 222"/>
                <a:gd name="T58" fmla="*/ 198 w 296"/>
                <a:gd name="T59" fmla="*/ 188 h 222"/>
                <a:gd name="T60" fmla="*/ 270 w 296"/>
                <a:gd name="T61" fmla="*/ 150 h 222"/>
                <a:gd name="T62" fmla="*/ 252 w 296"/>
                <a:gd name="T63" fmla="*/ 134 h 222"/>
                <a:gd name="T64" fmla="*/ 260 w 296"/>
                <a:gd name="T65" fmla="*/ 120 h 222"/>
                <a:gd name="T66" fmla="*/ 270 w 296"/>
                <a:gd name="T67" fmla="*/ 122 h 222"/>
                <a:gd name="T68" fmla="*/ 272 w 296"/>
                <a:gd name="T69" fmla="*/ 138 h 222"/>
                <a:gd name="T70" fmla="*/ 284 w 296"/>
                <a:gd name="T71" fmla="*/ 186 h 222"/>
                <a:gd name="T72" fmla="*/ 260 w 296"/>
                <a:gd name="T73" fmla="*/ 196 h 222"/>
                <a:gd name="T74" fmla="*/ 252 w 296"/>
                <a:gd name="T75" fmla="*/ 202 h 222"/>
                <a:gd name="T76" fmla="*/ 244 w 296"/>
                <a:gd name="T77" fmla="*/ 200 h 222"/>
                <a:gd name="T78" fmla="*/ 240 w 296"/>
                <a:gd name="T79" fmla="*/ 184 h 222"/>
                <a:gd name="T80" fmla="*/ 294 w 296"/>
                <a:gd name="T81" fmla="*/ 148 h 222"/>
                <a:gd name="T82" fmla="*/ 294 w 296"/>
                <a:gd name="T83" fmla="*/ 124 h 222"/>
                <a:gd name="T84" fmla="*/ 290 w 296"/>
                <a:gd name="T85" fmla="*/ 112 h 222"/>
                <a:gd name="T86" fmla="*/ 270 w 296"/>
                <a:gd name="T87" fmla="*/ 100 h 222"/>
                <a:gd name="T88" fmla="*/ 256 w 296"/>
                <a:gd name="T89" fmla="*/ 100 h 222"/>
                <a:gd name="T90" fmla="*/ 242 w 296"/>
                <a:gd name="T91" fmla="*/ 106 h 222"/>
                <a:gd name="T92" fmla="*/ 230 w 296"/>
                <a:gd name="T93" fmla="*/ 132 h 222"/>
                <a:gd name="T94" fmla="*/ 218 w 296"/>
                <a:gd name="T95" fmla="*/ 192 h 222"/>
                <a:gd name="T96" fmla="*/ 220 w 296"/>
                <a:gd name="T97" fmla="*/ 204 h 222"/>
                <a:gd name="T98" fmla="*/ 236 w 296"/>
                <a:gd name="T99" fmla="*/ 218 h 222"/>
                <a:gd name="T100" fmla="*/ 252 w 296"/>
                <a:gd name="T101" fmla="*/ 222 h 222"/>
                <a:gd name="T102" fmla="*/ 272 w 296"/>
                <a:gd name="T103" fmla="*/ 214 h 222"/>
                <a:gd name="T104" fmla="*/ 280 w 296"/>
                <a:gd name="T105" fmla="*/ 202 h 222"/>
                <a:gd name="T106" fmla="*/ 284 w 296"/>
                <a:gd name="T107" fmla="*/ 19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6" h="222">
                  <a:moveTo>
                    <a:pt x="80" y="40"/>
                  </a:moveTo>
                  <a:lnTo>
                    <a:pt x="84" y="18"/>
                  </a:lnTo>
                  <a:lnTo>
                    <a:pt x="10" y="0"/>
                  </a:lnTo>
                  <a:lnTo>
                    <a:pt x="4" y="24"/>
                  </a:lnTo>
                  <a:lnTo>
                    <a:pt x="30" y="28"/>
                  </a:lnTo>
                  <a:lnTo>
                    <a:pt x="0" y="166"/>
                  </a:lnTo>
                  <a:lnTo>
                    <a:pt x="24" y="170"/>
                  </a:lnTo>
                  <a:lnTo>
                    <a:pt x="54" y="34"/>
                  </a:lnTo>
                  <a:lnTo>
                    <a:pt x="80" y="40"/>
                  </a:lnTo>
                  <a:close/>
                  <a:moveTo>
                    <a:pt x="92" y="186"/>
                  </a:moveTo>
                  <a:lnTo>
                    <a:pt x="94" y="172"/>
                  </a:lnTo>
                  <a:lnTo>
                    <a:pt x="94" y="172"/>
                  </a:lnTo>
                  <a:lnTo>
                    <a:pt x="88" y="178"/>
                  </a:lnTo>
                  <a:lnTo>
                    <a:pt x="80" y="182"/>
                  </a:lnTo>
                  <a:lnTo>
                    <a:pt x="74" y="182"/>
                  </a:lnTo>
                  <a:lnTo>
                    <a:pt x="68" y="182"/>
                  </a:lnTo>
                  <a:lnTo>
                    <a:pt x="68" y="182"/>
                  </a:lnTo>
                  <a:lnTo>
                    <a:pt x="62" y="180"/>
                  </a:lnTo>
                  <a:lnTo>
                    <a:pt x="58" y="178"/>
                  </a:lnTo>
                  <a:lnTo>
                    <a:pt x="56" y="174"/>
                  </a:lnTo>
                  <a:lnTo>
                    <a:pt x="56" y="170"/>
                  </a:lnTo>
                  <a:lnTo>
                    <a:pt x="56" y="170"/>
                  </a:lnTo>
                  <a:lnTo>
                    <a:pt x="56" y="162"/>
                  </a:lnTo>
                  <a:lnTo>
                    <a:pt x="58" y="152"/>
                  </a:lnTo>
                  <a:lnTo>
                    <a:pt x="78" y="58"/>
                  </a:lnTo>
                  <a:lnTo>
                    <a:pt x="100" y="64"/>
                  </a:lnTo>
                  <a:lnTo>
                    <a:pt x="80" y="150"/>
                  </a:lnTo>
                  <a:lnTo>
                    <a:pt x="80" y="150"/>
                  </a:lnTo>
                  <a:lnTo>
                    <a:pt x="78" y="158"/>
                  </a:lnTo>
                  <a:lnTo>
                    <a:pt x="78" y="158"/>
                  </a:lnTo>
                  <a:lnTo>
                    <a:pt x="80" y="162"/>
                  </a:lnTo>
                  <a:lnTo>
                    <a:pt x="82" y="166"/>
                  </a:lnTo>
                  <a:lnTo>
                    <a:pt x="82" y="166"/>
                  </a:lnTo>
                  <a:lnTo>
                    <a:pt x="90" y="164"/>
                  </a:lnTo>
                  <a:lnTo>
                    <a:pt x="98" y="158"/>
                  </a:lnTo>
                  <a:lnTo>
                    <a:pt x="118" y="68"/>
                  </a:lnTo>
                  <a:lnTo>
                    <a:pt x="140" y="72"/>
                  </a:lnTo>
                  <a:lnTo>
                    <a:pt x="114" y="190"/>
                  </a:lnTo>
                  <a:lnTo>
                    <a:pt x="92" y="186"/>
                  </a:lnTo>
                  <a:close/>
                  <a:moveTo>
                    <a:pt x="180" y="170"/>
                  </a:moveTo>
                  <a:lnTo>
                    <a:pt x="180" y="170"/>
                  </a:lnTo>
                  <a:lnTo>
                    <a:pt x="178" y="178"/>
                  </a:lnTo>
                  <a:lnTo>
                    <a:pt x="176" y="182"/>
                  </a:lnTo>
                  <a:lnTo>
                    <a:pt x="172" y="184"/>
                  </a:lnTo>
                  <a:lnTo>
                    <a:pt x="168" y="184"/>
                  </a:lnTo>
                  <a:lnTo>
                    <a:pt x="168" y="184"/>
                  </a:lnTo>
                  <a:lnTo>
                    <a:pt x="162" y="182"/>
                  </a:lnTo>
                  <a:lnTo>
                    <a:pt x="158" y="176"/>
                  </a:lnTo>
                  <a:lnTo>
                    <a:pt x="174" y="104"/>
                  </a:lnTo>
                  <a:lnTo>
                    <a:pt x="174" y="104"/>
                  </a:lnTo>
                  <a:lnTo>
                    <a:pt x="180" y="102"/>
                  </a:lnTo>
                  <a:lnTo>
                    <a:pt x="186" y="102"/>
                  </a:lnTo>
                  <a:lnTo>
                    <a:pt x="186" y="102"/>
                  </a:lnTo>
                  <a:lnTo>
                    <a:pt x="190" y="104"/>
                  </a:lnTo>
                  <a:lnTo>
                    <a:pt x="192" y="108"/>
                  </a:lnTo>
                  <a:lnTo>
                    <a:pt x="194" y="112"/>
                  </a:lnTo>
                  <a:lnTo>
                    <a:pt x="192" y="120"/>
                  </a:lnTo>
                  <a:lnTo>
                    <a:pt x="180" y="170"/>
                  </a:lnTo>
                  <a:close/>
                  <a:moveTo>
                    <a:pt x="202" y="174"/>
                  </a:moveTo>
                  <a:lnTo>
                    <a:pt x="214" y="126"/>
                  </a:lnTo>
                  <a:lnTo>
                    <a:pt x="214" y="126"/>
                  </a:lnTo>
                  <a:lnTo>
                    <a:pt x="216" y="112"/>
                  </a:lnTo>
                  <a:lnTo>
                    <a:pt x="216" y="102"/>
                  </a:lnTo>
                  <a:lnTo>
                    <a:pt x="216" y="102"/>
                  </a:lnTo>
                  <a:lnTo>
                    <a:pt x="214" y="96"/>
                  </a:lnTo>
                  <a:lnTo>
                    <a:pt x="212" y="90"/>
                  </a:lnTo>
                  <a:lnTo>
                    <a:pt x="208" y="88"/>
                  </a:lnTo>
                  <a:lnTo>
                    <a:pt x="202" y="84"/>
                  </a:lnTo>
                  <a:lnTo>
                    <a:pt x="202" y="84"/>
                  </a:lnTo>
                  <a:lnTo>
                    <a:pt x="196" y="84"/>
                  </a:lnTo>
                  <a:lnTo>
                    <a:pt x="190" y="86"/>
                  </a:lnTo>
                  <a:lnTo>
                    <a:pt x="184" y="88"/>
                  </a:lnTo>
                  <a:lnTo>
                    <a:pt x="178" y="92"/>
                  </a:lnTo>
                  <a:lnTo>
                    <a:pt x="188" y="40"/>
                  </a:lnTo>
                  <a:lnTo>
                    <a:pt x="168" y="36"/>
                  </a:lnTo>
                  <a:lnTo>
                    <a:pt x="132" y="194"/>
                  </a:lnTo>
                  <a:lnTo>
                    <a:pt x="154" y="200"/>
                  </a:lnTo>
                  <a:lnTo>
                    <a:pt x="156" y="188"/>
                  </a:lnTo>
                  <a:lnTo>
                    <a:pt x="156" y="188"/>
                  </a:lnTo>
                  <a:lnTo>
                    <a:pt x="160" y="196"/>
                  </a:lnTo>
                  <a:lnTo>
                    <a:pt x="164" y="200"/>
                  </a:lnTo>
                  <a:lnTo>
                    <a:pt x="170" y="204"/>
                  </a:lnTo>
                  <a:lnTo>
                    <a:pt x="176" y="206"/>
                  </a:lnTo>
                  <a:lnTo>
                    <a:pt x="176" y="206"/>
                  </a:lnTo>
                  <a:lnTo>
                    <a:pt x="182" y="206"/>
                  </a:lnTo>
                  <a:lnTo>
                    <a:pt x="186" y="206"/>
                  </a:lnTo>
                  <a:lnTo>
                    <a:pt x="192" y="202"/>
                  </a:lnTo>
                  <a:lnTo>
                    <a:pt x="196" y="196"/>
                  </a:lnTo>
                  <a:lnTo>
                    <a:pt x="196" y="196"/>
                  </a:lnTo>
                  <a:lnTo>
                    <a:pt x="198" y="188"/>
                  </a:lnTo>
                  <a:lnTo>
                    <a:pt x="202" y="174"/>
                  </a:lnTo>
                  <a:lnTo>
                    <a:pt x="202" y="174"/>
                  </a:lnTo>
                  <a:close/>
                  <a:moveTo>
                    <a:pt x="270" y="150"/>
                  </a:moveTo>
                  <a:lnTo>
                    <a:pt x="250" y="144"/>
                  </a:lnTo>
                  <a:lnTo>
                    <a:pt x="252" y="134"/>
                  </a:lnTo>
                  <a:lnTo>
                    <a:pt x="252" y="134"/>
                  </a:lnTo>
                  <a:lnTo>
                    <a:pt x="254" y="126"/>
                  </a:lnTo>
                  <a:lnTo>
                    <a:pt x="256" y="122"/>
                  </a:lnTo>
                  <a:lnTo>
                    <a:pt x="260" y="120"/>
                  </a:lnTo>
                  <a:lnTo>
                    <a:pt x="266" y="120"/>
                  </a:lnTo>
                  <a:lnTo>
                    <a:pt x="266" y="120"/>
                  </a:lnTo>
                  <a:lnTo>
                    <a:pt x="270" y="122"/>
                  </a:lnTo>
                  <a:lnTo>
                    <a:pt x="272" y="126"/>
                  </a:lnTo>
                  <a:lnTo>
                    <a:pt x="274" y="130"/>
                  </a:lnTo>
                  <a:lnTo>
                    <a:pt x="272" y="138"/>
                  </a:lnTo>
                  <a:lnTo>
                    <a:pt x="270" y="150"/>
                  </a:lnTo>
                  <a:close/>
                  <a:moveTo>
                    <a:pt x="284" y="190"/>
                  </a:moveTo>
                  <a:lnTo>
                    <a:pt x="284" y="186"/>
                  </a:lnTo>
                  <a:lnTo>
                    <a:pt x="262" y="182"/>
                  </a:lnTo>
                  <a:lnTo>
                    <a:pt x="262" y="182"/>
                  </a:lnTo>
                  <a:lnTo>
                    <a:pt x="260" y="196"/>
                  </a:lnTo>
                  <a:lnTo>
                    <a:pt x="260" y="196"/>
                  </a:lnTo>
                  <a:lnTo>
                    <a:pt x="254" y="202"/>
                  </a:lnTo>
                  <a:lnTo>
                    <a:pt x="252" y="202"/>
                  </a:lnTo>
                  <a:lnTo>
                    <a:pt x="248" y="202"/>
                  </a:lnTo>
                  <a:lnTo>
                    <a:pt x="248" y="202"/>
                  </a:lnTo>
                  <a:lnTo>
                    <a:pt x="244" y="200"/>
                  </a:lnTo>
                  <a:lnTo>
                    <a:pt x="240" y="196"/>
                  </a:lnTo>
                  <a:lnTo>
                    <a:pt x="240" y="190"/>
                  </a:lnTo>
                  <a:lnTo>
                    <a:pt x="240" y="184"/>
                  </a:lnTo>
                  <a:lnTo>
                    <a:pt x="246" y="162"/>
                  </a:lnTo>
                  <a:lnTo>
                    <a:pt x="288" y="172"/>
                  </a:lnTo>
                  <a:lnTo>
                    <a:pt x="294" y="148"/>
                  </a:lnTo>
                  <a:lnTo>
                    <a:pt x="294" y="148"/>
                  </a:lnTo>
                  <a:lnTo>
                    <a:pt x="296" y="130"/>
                  </a:lnTo>
                  <a:lnTo>
                    <a:pt x="294" y="124"/>
                  </a:lnTo>
                  <a:lnTo>
                    <a:pt x="292" y="118"/>
                  </a:lnTo>
                  <a:lnTo>
                    <a:pt x="292" y="118"/>
                  </a:lnTo>
                  <a:lnTo>
                    <a:pt x="290" y="112"/>
                  </a:lnTo>
                  <a:lnTo>
                    <a:pt x="284" y="106"/>
                  </a:lnTo>
                  <a:lnTo>
                    <a:pt x="278" y="102"/>
                  </a:lnTo>
                  <a:lnTo>
                    <a:pt x="270" y="100"/>
                  </a:lnTo>
                  <a:lnTo>
                    <a:pt x="270" y="100"/>
                  </a:lnTo>
                  <a:lnTo>
                    <a:pt x="262" y="100"/>
                  </a:lnTo>
                  <a:lnTo>
                    <a:pt x="256" y="100"/>
                  </a:lnTo>
                  <a:lnTo>
                    <a:pt x="248" y="102"/>
                  </a:lnTo>
                  <a:lnTo>
                    <a:pt x="242" y="106"/>
                  </a:lnTo>
                  <a:lnTo>
                    <a:pt x="242" y="106"/>
                  </a:lnTo>
                  <a:lnTo>
                    <a:pt x="238" y="110"/>
                  </a:lnTo>
                  <a:lnTo>
                    <a:pt x="234" y="116"/>
                  </a:lnTo>
                  <a:lnTo>
                    <a:pt x="230" y="132"/>
                  </a:lnTo>
                  <a:lnTo>
                    <a:pt x="220" y="174"/>
                  </a:lnTo>
                  <a:lnTo>
                    <a:pt x="220" y="174"/>
                  </a:lnTo>
                  <a:lnTo>
                    <a:pt x="218" y="192"/>
                  </a:lnTo>
                  <a:lnTo>
                    <a:pt x="218" y="198"/>
                  </a:lnTo>
                  <a:lnTo>
                    <a:pt x="220" y="204"/>
                  </a:lnTo>
                  <a:lnTo>
                    <a:pt x="220" y="204"/>
                  </a:lnTo>
                  <a:lnTo>
                    <a:pt x="224" y="210"/>
                  </a:lnTo>
                  <a:lnTo>
                    <a:pt x="230" y="216"/>
                  </a:lnTo>
                  <a:lnTo>
                    <a:pt x="236" y="218"/>
                  </a:lnTo>
                  <a:lnTo>
                    <a:pt x="244" y="222"/>
                  </a:lnTo>
                  <a:lnTo>
                    <a:pt x="244" y="222"/>
                  </a:lnTo>
                  <a:lnTo>
                    <a:pt x="252" y="222"/>
                  </a:lnTo>
                  <a:lnTo>
                    <a:pt x="260" y="222"/>
                  </a:lnTo>
                  <a:lnTo>
                    <a:pt x="266" y="218"/>
                  </a:lnTo>
                  <a:lnTo>
                    <a:pt x="272" y="214"/>
                  </a:lnTo>
                  <a:lnTo>
                    <a:pt x="272" y="214"/>
                  </a:lnTo>
                  <a:lnTo>
                    <a:pt x="278" y="210"/>
                  </a:lnTo>
                  <a:lnTo>
                    <a:pt x="280" y="202"/>
                  </a:lnTo>
                  <a:lnTo>
                    <a:pt x="280" y="202"/>
                  </a:lnTo>
                  <a:lnTo>
                    <a:pt x="284" y="190"/>
                  </a:lnTo>
                  <a:lnTo>
                    <a:pt x="284" y="190"/>
                  </a:lnTo>
                  <a:close/>
                </a:path>
              </a:pathLst>
            </a:custGeom>
            <a:solidFill>
              <a:srgbClr val="FF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254"/>
            <p:cNvSpPr>
              <a:spLocks/>
            </p:cNvSpPr>
            <p:nvPr/>
          </p:nvSpPr>
          <p:spPr bwMode="auto">
            <a:xfrm>
              <a:off x="21341495" y="5111750"/>
              <a:ext cx="949325" cy="1450975"/>
            </a:xfrm>
            <a:custGeom>
              <a:avLst/>
              <a:gdLst>
                <a:gd name="T0" fmla="*/ 440 w 598"/>
                <a:gd name="T1" fmla="*/ 872 h 914"/>
                <a:gd name="T2" fmla="*/ 440 w 598"/>
                <a:gd name="T3" fmla="*/ 872 h 914"/>
                <a:gd name="T4" fmla="*/ 438 w 598"/>
                <a:gd name="T5" fmla="*/ 882 h 914"/>
                <a:gd name="T6" fmla="*/ 432 w 598"/>
                <a:gd name="T7" fmla="*/ 892 h 914"/>
                <a:gd name="T8" fmla="*/ 428 w 598"/>
                <a:gd name="T9" fmla="*/ 898 h 914"/>
                <a:gd name="T10" fmla="*/ 420 w 598"/>
                <a:gd name="T11" fmla="*/ 904 h 914"/>
                <a:gd name="T12" fmla="*/ 414 w 598"/>
                <a:gd name="T13" fmla="*/ 910 h 914"/>
                <a:gd name="T14" fmla="*/ 406 w 598"/>
                <a:gd name="T15" fmla="*/ 912 h 914"/>
                <a:gd name="T16" fmla="*/ 396 w 598"/>
                <a:gd name="T17" fmla="*/ 914 h 914"/>
                <a:gd name="T18" fmla="*/ 386 w 598"/>
                <a:gd name="T19" fmla="*/ 912 h 914"/>
                <a:gd name="T20" fmla="*/ 38 w 598"/>
                <a:gd name="T21" fmla="*/ 838 h 914"/>
                <a:gd name="T22" fmla="*/ 38 w 598"/>
                <a:gd name="T23" fmla="*/ 838 h 914"/>
                <a:gd name="T24" fmla="*/ 28 w 598"/>
                <a:gd name="T25" fmla="*/ 834 h 914"/>
                <a:gd name="T26" fmla="*/ 20 w 598"/>
                <a:gd name="T27" fmla="*/ 830 h 914"/>
                <a:gd name="T28" fmla="*/ 14 w 598"/>
                <a:gd name="T29" fmla="*/ 824 h 914"/>
                <a:gd name="T30" fmla="*/ 8 w 598"/>
                <a:gd name="T31" fmla="*/ 816 h 914"/>
                <a:gd name="T32" fmla="*/ 4 w 598"/>
                <a:gd name="T33" fmla="*/ 808 h 914"/>
                <a:gd name="T34" fmla="*/ 2 w 598"/>
                <a:gd name="T35" fmla="*/ 798 h 914"/>
                <a:gd name="T36" fmla="*/ 0 w 598"/>
                <a:gd name="T37" fmla="*/ 790 h 914"/>
                <a:gd name="T38" fmla="*/ 2 w 598"/>
                <a:gd name="T39" fmla="*/ 780 h 914"/>
                <a:gd name="T40" fmla="*/ 160 w 598"/>
                <a:gd name="T41" fmla="*/ 42 h 914"/>
                <a:gd name="T42" fmla="*/ 160 w 598"/>
                <a:gd name="T43" fmla="*/ 42 h 914"/>
                <a:gd name="T44" fmla="*/ 162 w 598"/>
                <a:gd name="T45" fmla="*/ 32 h 914"/>
                <a:gd name="T46" fmla="*/ 168 w 598"/>
                <a:gd name="T47" fmla="*/ 22 h 914"/>
                <a:gd name="T48" fmla="*/ 174 w 598"/>
                <a:gd name="T49" fmla="*/ 16 h 914"/>
                <a:gd name="T50" fmla="*/ 180 w 598"/>
                <a:gd name="T51" fmla="*/ 8 h 914"/>
                <a:gd name="T52" fmla="*/ 188 w 598"/>
                <a:gd name="T53" fmla="*/ 4 h 914"/>
                <a:gd name="T54" fmla="*/ 198 w 598"/>
                <a:gd name="T55" fmla="*/ 0 h 914"/>
                <a:gd name="T56" fmla="*/ 206 w 598"/>
                <a:gd name="T57" fmla="*/ 0 h 914"/>
                <a:gd name="T58" fmla="*/ 216 w 598"/>
                <a:gd name="T59" fmla="*/ 0 h 914"/>
                <a:gd name="T60" fmla="*/ 566 w 598"/>
                <a:gd name="T61" fmla="*/ 76 h 914"/>
                <a:gd name="T62" fmla="*/ 566 w 598"/>
                <a:gd name="T63" fmla="*/ 76 h 914"/>
                <a:gd name="T64" fmla="*/ 574 w 598"/>
                <a:gd name="T65" fmla="*/ 78 h 914"/>
                <a:gd name="T66" fmla="*/ 582 w 598"/>
                <a:gd name="T67" fmla="*/ 84 h 914"/>
                <a:gd name="T68" fmla="*/ 588 w 598"/>
                <a:gd name="T69" fmla="*/ 90 h 914"/>
                <a:gd name="T70" fmla="*/ 594 w 598"/>
                <a:gd name="T71" fmla="*/ 98 h 914"/>
                <a:gd name="T72" fmla="*/ 596 w 598"/>
                <a:gd name="T73" fmla="*/ 106 h 914"/>
                <a:gd name="T74" fmla="*/ 598 w 598"/>
                <a:gd name="T75" fmla="*/ 116 h 914"/>
                <a:gd name="T76" fmla="*/ 598 w 598"/>
                <a:gd name="T77" fmla="*/ 124 h 914"/>
                <a:gd name="T78" fmla="*/ 598 w 598"/>
                <a:gd name="T79" fmla="*/ 136 h 914"/>
                <a:gd name="T80" fmla="*/ 440 w 598"/>
                <a:gd name="T81" fmla="*/ 872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8" h="914">
                  <a:moveTo>
                    <a:pt x="440" y="872"/>
                  </a:moveTo>
                  <a:lnTo>
                    <a:pt x="440" y="872"/>
                  </a:lnTo>
                  <a:lnTo>
                    <a:pt x="438" y="882"/>
                  </a:lnTo>
                  <a:lnTo>
                    <a:pt x="432" y="892"/>
                  </a:lnTo>
                  <a:lnTo>
                    <a:pt x="428" y="898"/>
                  </a:lnTo>
                  <a:lnTo>
                    <a:pt x="420" y="904"/>
                  </a:lnTo>
                  <a:lnTo>
                    <a:pt x="414" y="910"/>
                  </a:lnTo>
                  <a:lnTo>
                    <a:pt x="406" y="912"/>
                  </a:lnTo>
                  <a:lnTo>
                    <a:pt x="396" y="914"/>
                  </a:lnTo>
                  <a:lnTo>
                    <a:pt x="386" y="912"/>
                  </a:lnTo>
                  <a:lnTo>
                    <a:pt x="38" y="838"/>
                  </a:lnTo>
                  <a:lnTo>
                    <a:pt x="38" y="838"/>
                  </a:lnTo>
                  <a:lnTo>
                    <a:pt x="28" y="834"/>
                  </a:lnTo>
                  <a:lnTo>
                    <a:pt x="20" y="830"/>
                  </a:lnTo>
                  <a:lnTo>
                    <a:pt x="14" y="824"/>
                  </a:lnTo>
                  <a:lnTo>
                    <a:pt x="8" y="816"/>
                  </a:lnTo>
                  <a:lnTo>
                    <a:pt x="4" y="808"/>
                  </a:lnTo>
                  <a:lnTo>
                    <a:pt x="2" y="798"/>
                  </a:lnTo>
                  <a:lnTo>
                    <a:pt x="0" y="790"/>
                  </a:lnTo>
                  <a:lnTo>
                    <a:pt x="2" y="780"/>
                  </a:lnTo>
                  <a:lnTo>
                    <a:pt x="160" y="42"/>
                  </a:lnTo>
                  <a:lnTo>
                    <a:pt x="160" y="42"/>
                  </a:lnTo>
                  <a:lnTo>
                    <a:pt x="162" y="32"/>
                  </a:lnTo>
                  <a:lnTo>
                    <a:pt x="168" y="22"/>
                  </a:lnTo>
                  <a:lnTo>
                    <a:pt x="174" y="16"/>
                  </a:lnTo>
                  <a:lnTo>
                    <a:pt x="180" y="8"/>
                  </a:lnTo>
                  <a:lnTo>
                    <a:pt x="188" y="4"/>
                  </a:lnTo>
                  <a:lnTo>
                    <a:pt x="198" y="0"/>
                  </a:lnTo>
                  <a:lnTo>
                    <a:pt x="206" y="0"/>
                  </a:lnTo>
                  <a:lnTo>
                    <a:pt x="216" y="0"/>
                  </a:lnTo>
                  <a:lnTo>
                    <a:pt x="566" y="76"/>
                  </a:lnTo>
                  <a:lnTo>
                    <a:pt x="566" y="76"/>
                  </a:lnTo>
                  <a:lnTo>
                    <a:pt x="574" y="78"/>
                  </a:lnTo>
                  <a:lnTo>
                    <a:pt x="582" y="84"/>
                  </a:lnTo>
                  <a:lnTo>
                    <a:pt x="588" y="90"/>
                  </a:lnTo>
                  <a:lnTo>
                    <a:pt x="594" y="98"/>
                  </a:lnTo>
                  <a:lnTo>
                    <a:pt x="596" y="106"/>
                  </a:lnTo>
                  <a:lnTo>
                    <a:pt x="598" y="116"/>
                  </a:lnTo>
                  <a:lnTo>
                    <a:pt x="598" y="124"/>
                  </a:lnTo>
                  <a:lnTo>
                    <a:pt x="598" y="136"/>
                  </a:lnTo>
                  <a:lnTo>
                    <a:pt x="440" y="872"/>
                  </a:lnTo>
                  <a:close/>
                </a:path>
              </a:pathLst>
            </a:custGeom>
            <a:solidFill>
              <a:srgbClr val="F0F0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255"/>
            <p:cNvSpPr>
              <a:spLocks/>
            </p:cNvSpPr>
            <p:nvPr/>
          </p:nvSpPr>
          <p:spPr bwMode="auto">
            <a:xfrm>
              <a:off x="21341495" y="5111750"/>
              <a:ext cx="949325" cy="1450975"/>
            </a:xfrm>
            <a:custGeom>
              <a:avLst/>
              <a:gdLst>
                <a:gd name="T0" fmla="*/ 440 w 598"/>
                <a:gd name="T1" fmla="*/ 872 h 914"/>
                <a:gd name="T2" fmla="*/ 440 w 598"/>
                <a:gd name="T3" fmla="*/ 872 h 914"/>
                <a:gd name="T4" fmla="*/ 438 w 598"/>
                <a:gd name="T5" fmla="*/ 882 h 914"/>
                <a:gd name="T6" fmla="*/ 432 w 598"/>
                <a:gd name="T7" fmla="*/ 892 h 914"/>
                <a:gd name="T8" fmla="*/ 428 w 598"/>
                <a:gd name="T9" fmla="*/ 898 h 914"/>
                <a:gd name="T10" fmla="*/ 420 w 598"/>
                <a:gd name="T11" fmla="*/ 904 h 914"/>
                <a:gd name="T12" fmla="*/ 414 w 598"/>
                <a:gd name="T13" fmla="*/ 910 h 914"/>
                <a:gd name="T14" fmla="*/ 406 w 598"/>
                <a:gd name="T15" fmla="*/ 912 h 914"/>
                <a:gd name="T16" fmla="*/ 396 w 598"/>
                <a:gd name="T17" fmla="*/ 914 h 914"/>
                <a:gd name="T18" fmla="*/ 386 w 598"/>
                <a:gd name="T19" fmla="*/ 912 h 914"/>
                <a:gd name="T20" fmla="*/ 38 w 598"/>
                <a:gd name="T21" fmla="*/ 838 h 914"/>
                <a:gd name="T22" fmla="*/ 38 w 598"/>
                <a:gd name="T23" fmla="*/ 838 h 914"/>
                <a:gd name="T24" fmla="*/ 28 w 598"/>
                <a:gd name="T25" fmla="*/ 834 h 914"/>
                <a:gd name="T26" fmla="*/ 20 w 598"/>
                <a:gd name="T27" fmla="*/ 830 h 914"/>
                <a:gd name="T28" fmla="*/ 14 w 598"/>
                <a:gd name="T29" fmla="*/ 824 h 914"/>
                <a:gd name="T30" fmla="*/ 8 w 598"/>
                <a:gd name="T31" fmla="*/ 816 h 914"/>
                <a:gd name="T32" fmla="*/ 4 w 598"/>
                <a:gd name="T33" fmla="*/ 808 h 914"/>
                <a:gd name="T34" fmla="*/ 2 w 598"/>
                <a:gd name="T35" fmla="*/ 798 h 914"/>
                <a:gd name="T36" fmla="*/ 0 w 598"/>
                <a:gd name="T37" fmla="*/ 790 h 914"/>
                <a:gd name="T38" fmla="*/ 2 w 598"/>
                <a:gd name="T39" fmla="*/ 780 h 914"/>
                <a:gd name="T40" fmla="*/ 160 w 598"/>
                <a:gd name="T41" fmla="*/ 42 h 914"/>
                <a:gd name="T42" fmla="*/ 160 w 598"/>
                <a:gd name="T43" fmla="*/ 42 h 914"/>
                <a:gd name="T44" fmla="*/ 162 w 598"/>
                <a:gd name="T45" fmla="*/ 32 h 914"/>
                <a:gd name="T46" fmla="*/ 168 w 598"/>
                <a:gd name="T47" fmla="*/ 22 h 914"/>
                <a:gd name="T48" fmla="*/ 174 w 598"/>
                <a:gd name="T49" fmla="*/ 16 h 914"/>
                <a:gd name="T50" fmla="*/ 180 w 598"/>
                <a:gd name="T51" fmla="*/ 8 h 914"/>
                <a:gd name="T52" fmla="*/ 188 w 598"/>
                <a:gd name="T53" fmla="*/ 4 h 914"/>
                <a:gd name="T54" fmla="*/ 198 w 598"/>
                <a:gd name="T55" fmla="*/ 0 h 914"/>
                <a:gd name="T56" fmla="*/ 206 w 598"/>
                <a:gd name="T57" fmla="*/ 0 h 914"/>
                <a:gd name="T58" fmla="*/ 216 w 598"/>
                <a:gd name="T59" fmla="*/ 0 h 914"/>
                <a:gd name="T60" fmla="*/ 566 w 598"/>
                <a:gd name="T61" fmla="*/ 76 h 914"/>
                <a:gd name="T62" fmla="*/ 566 w 598"/>
                <a:gd name="T63" fmla="*/ 76 h 914"/>
                <a:gd name="T64" fmla="*/ 574 w 598"/>
                <a:gd name="T65" fmla="*/ 78 h 914"/>
                <a:gd name="T66" fmla="*/ 582 w 598"/>
                <a:gd name="T67" fmla="*/ 84 h 914"/>
                <a:gd name="T68" fmla="*/ 588 w 598"/>
                <a:gd name="T69" fmla="*/ 90 h 914"/>
                <a:gd name="T70" fmla="*/ 594 w 598"/>
                <a:gd name="T71" fmla="*/ 98 h 914"/>
                <a:gd name="T72" fmla="*/ 596 w 598"/>
                <a:gd name="T73" fmla="*/ 106 h 914"/>
                <a:gd name="T74" fmla="*/ 598 w 598"/>
                <a:gd name="T75" fmla="*/ 116 h 914"/>
                <a:gd name="T76" fmla="*/ 598 w 598"/>
                <a:gd name="T77" fmla="*/ 124 h 914"/>
                <a:gd name="T78" fmla="*/ 598 w 598"/>
                <a:gd name="T79" fmla="*/ 136 h 914"/>
                <a:gd name="T80" fmla="*/ 440 w 598"/>
                <a:gd name="T81" fmla="*/ 872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8" h="914">
                  <a:moveTo>
                    <a:pt x="440" y="872"/>
                  </a:moveTo>
                  <a:lnTo>
                    <a:pt x="440" y="872"/>
                  </a:lnTo>
                  <a:lnTo>
                    <a:pt x="438" y="882"/>
                  </a:lnTo>
                  <a:lnTo>
                    <a:pt x="432" y="892"/>
                  </a:lnTo>
                  <a:lnTo>
                    <a:pt x="428" y="898"/>
                  </a:lnTo>
                  <a:lnTo>
                    <a:pt x="420" y="904"/>
                  </a:lnTo>
                  <a:lnTo>
                    <a:pt x="414" y="910"/>
                  </a:lnTo>
                  <a:lnTo>
                    <a:pt x="406" y="912"/>
                  </a:lnTo>
                  <a:lnTo>
                    <a:pt x="396" y="914"/>
                  </a:lnTo>
                  <a:lnTo>
                    <a:pt x="386" y="912"/>
                  </a:lnTo>
                  <a:lnTo>
                    <a:pt x="38" y="838"/>
                  </a:lnTo>
                  <a:lnTo>
                    <a:pt x="38" y="838"/>
                  </a:lnTo>
                  <a:lnTo>
                    <a:pt x="28" y="834"/>
                  </a:lnTo>
                  <a:lnTo>
                    <a:pt x="20" y="830"/>
                  </a:lnTo>
                  <a:lnTo>
                    <a:pt x="14" y="824"/>
                  </a:lnTo>
                  <a:lnTo>
                    <a:pt x="8" y="816"/>
                  </a:lnTo>
                  <a:lnTo>
                    <a:pt x="4" y="808"/>
                  </a:lnTo>
                  <a:lnTo>
                    <a:pt x="2" y="798"/>
                  </a:lnTo>
                  <a:lnTo>
                    <a:pt x="0" y="790"/>
                  </a:lnTo>
                  <a:lnTo>
                    <a:pt x="2" y="780"/>
                  </a:lnTo>
                  <a:lnTo>
                    <a:pt x="160" y="42"/>
                  </a:lnTo>
                  <a:lnTo>
                    <a:pt x="160" y="42"/>
                  </a:lnTo>
                  <a:lnTo>
                    <a:pt x="162" y="32"/>
                  </a:lnTo>
                  <a:lnTo>
                    <a:pt x="168" y="22"/>
                  </a:lnTo>
                  <a:lnTo>
                    <a:pt x="174" y="16"/>
                  </a:lnTo>
                  <a:lnTo>
                    <a:pt x="180" y="8"/>
                  </a:lnTo>
                  <a:lnTo>
                    <a:pt x="188" y="4"/>
                  </a:lnTo>
                  <a:lnTo>
                    <a:pt x="198" y="0"/>
                  </a:lnTo>
                  <a:lnTo>
                    <a:pt x="206" y="0"/>
                  </a:lnTo>
                  <a:lnTo>
                    <a:pt x="216" y="0"/>
                  </a:lnTo>
                  <a:lnTo>
                    <a:pt x="566" y="76"/>
                  </a:lnTo>
                  <a:lnTo>
                    <a:pt x="566" y="76"/>
                  </a:lnTo>
                  <a:lnTo>
                    <a:pt x="574" y="78"/>
                  </a:lnTo>
                  <a:lnTo>
                    <a:pt x="582" y="84"/>
                  </a:lnTo>
                  <a:lnTo>
                    <a:pt x="588" y="90"/>
                  </a:lnTo>
                  <a:lnTo>
                    <a:pt x="594" y="98"/>
                  </a:lnTo>
                  <a:lnTo>
                    <a:pt x="596" y="106"/>
                  </a:lnTo>
                  <a:lnTo>
                    <a:pt x="598" y="116"/>
                  </a:lnTo>
                  <a:lnTo>
                    <a:pt x="598" y="124"/>
                  </a:lnTo>
                  <a:lnTo>
                    <a:pt x="598" y="136"/>
                  </a:lnTo>
                  <a:lnTo>
                    <a:pt x="440" y="8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256"/>
            <p:cNvSpPr>
              <a:spLocks/>
            </p:cNvSpPr>
            <p:nvPr/>
          </p:nvSpPr>
          <p:spPr bwMode="auto">
            <a:xfrm>
              <a:off x="21865370" y="5245100"/>
              <a:ext cx="149225" cy="41275"/>
            </a:xfrm>
            <a:custGeom>
              <a:avLst/>
              <a:gdLst>
                <a:gd name="T0" fmla="*/ 94 w 94"/>
                <a:gd name="T1" fmla="*/ 26 h 26"/>
                <a:gd name="T2" fmla="*/ 94 w 94"/>
                <a:gd name="T3" fmla="*/ 26 h 26"/>
                <a:gd name="T4" fmla="*/ 92 w 94"/>
                <a:gd name="T5" fmla="*/ 26 h 26"/>
                <a:gd name="T6" fmla="*/ 90 w 94"/>
                <a:gd name="T7" fmla="*/ 26 h 26"/>
                <a:gd name="T8" fmla="*/ 8 w 94"/>
                <a:gd name="T9" fmla="*/ 8 h 26"/>
                <a:gd name="T10" fmla="*/ 8 w 94"/>
                <a:gd name="T11" fmla="*/ 8 h 26"/>
                <a:gd name="T12" fmla="*/ 2 w 94"/>
                <a:gd name="T13" fmla="*/ 8 h 26"/>
                <a:gd name="T14" fmla="*/ 0 w 94"/>
                <a:gd name="T15" fmla="*/ 6 h 26"/>
                <a:gd name="T16" fmla="*/ 0 w 94"/>
                <a:gd name="T17" fmla="*/ 6 h 26"/>
                <a:gd name="T18" fmla="*/ 0 w 94"/>
                <a:gd name="T19" fmla="*/ 4 h 26"/>
                <a:gd name="T20" fmla="*/ 0 w 94"/>
                <a:gd name="T21" fmla="*/ 4 h 26"/>
                <a:gd name="T22" fmla="*/ 2 w 94"/>
                <a:gd name="T23" fmla="*/ 2 h 26"/>
                <a:gd name="T24" fmla="*/ 4 w 94"/>
                <a:gd name="T25" fmla="*/ 0 h 26"/>
                <a:gd name="T26" fmla="*/ 10 w 94"/>
                <a:gd name="T27" fmla="*/ 0 h 26"/>
                <a:gd name="T28" fmla="*/ 92 w 94"/>
                <a:gd name="T29" fmla="*/ 18 h 26"/>
                <a:gd name="T30" fmla="*/ 92 w 94"/>
                <a:gd name="T31" fmla="*/ 18 h 26"/>
                <a:gd name="T32" fmla="*/ 94 w 94"/>
                <a:gd name="T33" fmla="*/ 20 h 26"/>
                <a:gd name="T34" fmla="*/ 94 w 94"/>
                <a:gd name="T35" fmla="*/ 24 h 26"/>
                <a:gd name="T36" fmla="*/ 94 w 94"/>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6">
                  <a:moveTo>
                    <a:pt x="94" y="26"/>
                  </a:moveTo>
                  <a:lnTo>
                    <a:pt x="94" y="26"/>
                  </a:lnTo>
                  <a:lnTo>
                    <a:pt x="92" y="26"/>
                  </a:lnTo>
                  <a:lnTo>
                    <a:pt x="90" y="26"/>
                  </a:lnTo>
                  <a:lnTo>
                    <a:pt x="8" y="8"/>
                  </a:lnTo>
                  <a:lnTo>
                    <a:pt x="8" y="8"/>
                  </a:lnTo>
                  <a:lnTo>
                    <a:pt x="2" y="8"/>
                  </a:lnTo>
                  <a:lnTo>
                    <a:pt x="0" y="6"/>
                  </a:lnTo>
                  <a:lnTo>
                    <a:pt x="0" y="6"/>
                  </a:lnTo>
                  <a:lnTo>
                    <a:pt x="0" y="4"/>
                  </a:lnTo>
                  <a:lnTo>
                    <a:pt x="0" y="4"/>
                  </a:lnTo>
                  <a:lnTo>
                    <a:pt x="2" y="2"/>
                  </a:lnTo>
                  <a:lnTo>
                    <a:pt x="4" y="0"/>
                  </a:lnTo>
                  <a:lnTo>
                    <a:pt x="10" y="0"/>
                  </a:lnTo>
                  <a:lnTo>
                    <a:pt x="92" y="18"/>
                  </a:lnTo>
                  <a:lnTo>
                    <a:pt x="92" y="18"/>
                  </a:lnTo>
                  <a:lnTo>
                    <a:pt x="94" y="20"/>
                  </a:lnTo>
                  <a:lnTo>
                    <a:pt x="94" y="24"/>
                  </a:lnTo>
                  <a:lnTo>
                    <a:pt x="94" y="26"/>
                  </a:lnTo>
                  <a:close/>
                </a:path>
              </a:pathLst>
            </a:custGeom>
            <a:solidFill>
              <a:srgbClr val="454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257"/>
            <p:cNvSpPr>
              <a:spLocks/>
            </p:cNvSpPr>
            <p:nvPr/>
          </p:nvSpPr>
          <p:spPr bwMode="auto">
            <a:xfrm>
              <a:off x="21932045" y="5210175"/>
              <a:ext cx="38100" cy="34925"/>
            </a:xfrm>
            <a:custGeom>
              <a:avLst/>
              <a:gdLst>
                <a:gd name="T0" fmla="*/ 0 w 24"/>
                <a:gd name="T1" fmla="*/ 8 h 22"/>
                <a:gd name="T2" fmla="*/ 0 w 24"/>
                <a:gd name="T3" fmla="*/ 8 h 22"/>
                <a:gd name="T4" fmla="*/ 2 w 24"/>
                <a:gd name="T5" fmla="*/ 4 h 22"/>
                <a:gd name="T6" fmla="*/ 6 w 24"/>
                <a:gd name="T7" fmla="*/ 0 h 22"/>
                <a:gd name="T8" fmla="*/ 10 w 24"/>
                <a:gd name="T9" fmla="*/ 0 h 22"/>
                <a:gd name="T10" fmla="*/ 14 w 24"/>
                <a:gd name="T11" fmla="*/ 0 h 22"/>
                <a:gd name="T12" fmla="*/ 14 w 24"/>
                <a:gd name="T13" fmla="*/ 0 h 22"/>
                <a:gd name="T14" fmla="*/ 18 w 24"/>
                <a:gd name="T15" fmla="*/ 0 h 22"/>
                <a:gd name="T16" fmla="*/ 22 w 24"/>
                <a:gd name="T17" fmla="*/ 4 h 22"/>
                <a:gd name="T18" fmla="*/ 24 w 24"/>
                <a:gd name="T19" fmla="*/ 8 h 22"/>
                <a:gd name="T20" fmla="*/ 24 w 24"/>
                <a:gd name="T21" fmla="*/ 14 h 22"/>
                <a:gd name="T22" fmla="*/ 24 w 24"/>
                <a:gd name="T23" fmla="*/ 14 h 22"/>
                <a:gd name="T24" fmla="*/ 22 w 24"/>
                <a:gd name="T25" fmla="*/ 18 h 22"/>
                <a:gd name="T26" fmla="*/ 18 w 24"/>
                <a:gd name="T27" fmla="*/ 20 h 22"/>
                <a:gd name="T28" fmla="*/ 14 w 24"/>
                <a:gd name="T29" fmla="*/ 22 h 22"/>
                <a:gd name="T30" fmla="*/ 10 w 24"/>
                <a:gd name="T31" fmla="*/ 22 h 22"/>
                <a:gd name="T32" fmla="*/ 10 w 24"/>
                <a:gd name="T33" fmla="*/ 22 h 22"/>
                <a:gd name="T34" fmla="*/ 4 w 24"/>
                <a:gd name="T35" fmla="*/ 20 h 22"/>
                <a:gd name="T36" fmla="*/ 2 w 24"/>
                <a:gd name="T37" fmla="*/ 18 h 22"/>
                <a:gd name="T38" fmla="*/ 0 w 24"/>
                <a:gd name="T39" fmla="*/ 12 h 22"/>
                <a:gd name="T40" fmla="*/ 0 w 24"/>
                <a:gd name="T41" fmla="*/ 8 h 22"/>
                <a:gd name="T42" fmla="*/ 0 w 24"/>
                <a:gd name="T4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2">
                  <a:moveTo>
                    <a:pt x="0" y="8"/>
                  </a:moveTo>
                  <a:lnTo>
                    <a:pt x="0" y="8"/>
                  </a:lnTo>
                  <a:lnTo>
                    <a:pt x="2" y="4"/>
                  </a:lnTo>
                  <a:lnTo>
                    <a:pt x="6" y="0"/>
                  </a:lnTo>
                  <a:lnTo>
                    <a:pt x="10" y="0"/>
                  </a:lnTo>
                  <a:lnTo>
                    <a:pt x="14" y="0"/>
                  </a:lnTo>
                  <a:lnTo>
                    <a:pt x="14" y="0"/>
                  </a:lnTo>
                  <a:lnTo>
                    <a:pt x="18" y="0"/>
                  </a:lnTo>
                  <a:lnTo>
                    <a:pt x="22" y="4"/>
                  </a:lnTo>
                  <a:lnTo>
                    <a:pt x="24" y="8"/>
                  </a:lnTo>
                  <a:lnTo>
                    <a:pt x="24" y="14"/>
                  </a:lnTo>
                  <a:lnTo>
                    <a:pt x="24" y="14"/>
                  </a:lnTo>
                  <a:lnTo>
                    <a:pt x="22" y="18"/>
                  </a:lnTo>
                  <a:lnTo>
                    <a:pt x="18" y="20"/>
                  </a:lnTo>
                  <a:lnTo>
                    <a:pt x="14" y="22"/>
                  </a:lnTo>
                  <a:lnTo>
                    <a:pt x="10" y="22"/>
                  </a:lnTo>
                  <a:lnTo>
                    <a:pt x="10" y="22"/>
                  </a:lnTo>
                  <a:lnTo>
                    <a:pt x="4" y="20"/>
                  </a:lnTo>
                  <a:lnTo>
                    <a:pt x="2" y="18"/>
                  </a:lnTo>
                  <a:lnTo>
                    <a:pt x="0" y="12"/>
                  </a:lnTo>
                  <a:lnTo>
                    <a:pt x="0" y="8"/>
                  </a:lnTo>
                  <a:lnTo>
                    <a:pt x="0" y="8"/>
                  </a:lnTo>
                  <a:close/>
                </a:path>
              </a:pathLst>
            </a:custGeom>
            <a:solidFill>
              <a:srgbClr val="454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258"/>
            <p:cNvSpPr>
              <a:spLocks/>
            </p:cNvSpPr>
            <p:nvPr/>
          </p:nvSpPr>
          <p:spPr bwMode="auto">
            <a:xfrm>
              <a:off x="21827270" y="5238750"/>
              <a:ext cx="15875" cy="15875"/>
            </a:xfrm>
            <a:custGeom>
              <a:avLst/>
              <a:gdLst>
                <a:gd name="T0" fmla="*/ 0 w 10"/>
                <a:gd name="T1" fmla="*/ 4 h 10"/>
                <a:gd name="T2" fmla="*/ 0 w 10"/>
                <a:gd name="T3" fmla="*/ 4 h 10"/>
                <a:gd name="T4" fmla="*/ 2 w 10"/>
                <a:gd name="T5" fmla="*/ 0 h 10"/>
                <a:gd name="T6" fmla="*/ 6 w 10"/>
                <a:gd name="T7" fmla="*/ 0 h 10"/>
                <a:gd name="T8" fmla="*/ 6 w 10"/>
                <a:gd name="T9" fmla="*/ 0 h 10"/>
                <a:gd name="T10" fmla="*/ 8 w 10"/>
                <a:gd name="T11" fmla="*/ 2 h 10"/>
                <a:gd name="T12" fmla="*/ 10 w 10"/>
                <a:gd name="T13" fmla="*/ 6 h 10"/>
                <a:gd name="T14" fmla="*/ 10 w 10"/>
                <a:gd name="T15" fmla="*/ 6 h 10"/>
                <a:gd name="T16" fmla="*/ 8 w 10"/>
                <a:gd name="T17" fmla="*/ 10 h 10"/>
                <a:gd name="T18" fmla="*/ 4 w 10"/>
                <a:gd name="T19" fmla="*/ 10 h 10"/>
                <a:gd name="T20" fmla="*/ 4 w 10"/>
                <a:gd name="T21" fmla="*/ 10 h 10"/>
                <a:gd name="T22" fmla="*/ 0 w 10"/>
                <a:gd name="T23" fmla="*/ 8 h 10"/>
                <a:gd name="T24" fmla="*/ 0 w 10"/>
                <a:gd name="T25" fmla="*/ 4 h 10"/>
                <a:gd name="T26" fmla="*/ 0 w 10"/>
                <a:gd name="T2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0" y="4"/>
                  </a:moveTo>
                  <a:lnTo>
                    <a:pt x="0" y="4"/>
                  </a:lnTo>
                  <a:lnTo>
                    <a:pt x="2" y="0"/>
                  </a:lnTo>
                  <a:lnTo>
                    <a:pt x="6" y="0"/>
                  </a:lnTo>
                  <a:lnTo>
                    <a:pt x="6" y="0"/>
                  </a:lnTo>
                  <a:lnTo>
                    <a:pt x="8" y="2"/>
                  </a:lnTo>
                  <a:lnTo>
                    <a:pt x="10" y="6"/>
                  </a:lnTo>
                  <a:lnTo>
                    <a:pt x="10" y="6"/>
                  </a:lnTo>
                  <a:lnTo>
                    <a:pt x="8" y="10"/>
                  </a:lnTo>
                  <a:lnTo>
                    <a:pt x="4" y="10"/>
                  </a:lnTo>
                  <a:lnTo>
                    <a:pt x="4" y="10"/>
                  </a:lnTo>
                  <a:lnTo>
                    <a:pt x="0" y="8"/>
                  </a:lnTo>
                  <a:lnTo>
                    <a:pt x="0" y="4"/>
                  </a:lnTo>
                  <a:lnTo>
                    <a:pt x="0" y="4"/>
                  </a:lnTo>
                  <a:close/>
                </a:path>
              </a:pathLst>
            </a:custGeom>
            <a:solidFill>
              <a:srgbClr val="454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259"/>
            <p:cNvSpPr>
              <a:spLocks/>
            </p:cNvSpPr>
            <p:nvPr/>
          </p:nvSpPr>
          <p:spPr bwMode="auto">
            <a:xfrm>
              <a:off x="21630420" y="6327775"/>
              <a:ext cx="139700" cy="142875"/>
            </a:xfrm>
            <a:custGeom>
              <a:avLst/>
              <a:gdLst>
                <a:gd name="T0" fmla="*/ 44 w 88"/>
                <a:gd name="T1" fmla="*/ 0 h 90"/>
                <a:gd name="T2" fmla="*/ 44 w 88"/>
                <a:gd name="T3" fmla="*/ 0 h 90"/>
                <a:gd name="T4" fmla="*/ 36 w 88"/>
                <a:gd name="T5" fmla="*/ 2 h 90"/>
                <a:gd name="T6" fmla="*/ 30 w 88"/>
                <a:gd name="T7" fmla="*/ 4 h 90"/>
                <a:gd name="T8" fmla="*/ 22 w 88"/>
                <a:gd name="T9" fmla="*/ 6 h 90"/>
                <a:gd name="T10" fmla="*/ 16 w 88"/>
                <a:gd name="T11" fmla="*/ 10 h 90"/>
                <a:gd name="T12" fmla="*/ 10 w 88"/>
                <a:gd name="T13" fmla="*/ 16 h 90"/>
                <a:gd name="T14" fmla="*/ 6 w 88"/>
                <a:gd name="T15" fmla="*/ 22 h 90"/>
                <a:gd name="T16" fmla="*/ 2 w 88"/>
                <a:gd name="T17" fmla="*/ 28 h 90"/>
                <a:gd name="T18" fmla="*/ 0 w 88"/>
                <a:gd name="T19" fmla="*/ 36 h 90"/>
                <a:gd name="T20" fmla="*/ 0 w 88"/>
                <a:gd name="T21" fmla="*/ 36 h 90"/>
                <a:gd name="T22" fmla="*/ 0 w 88"/>
                <a:gd name="T23" fmla="*/ 44 h 90"/>
                <a:gd name="T24" fmla="*/ 0 w 88"/>
                <a:gd name="T25" fmla="*/ 54 h 90"/>
                <a:gd name="T26" fmla="*/ 2 w 88"/>
                <a:gd name="T27" fmla="*/ 62 h 90"/>
                <a:gd name="T28" fmla="*/ 6 w 88"/>
                <a:gd name="T29" fmla="*/ 70 h 90"/>
                <a:gd name="T30" fmla="*/ 12 w 88"/>
                <a:gd name="T31" fmla="*/ 76 h 90"/>
                <a:gd name="T32" fmla="*/ 18 w 88"/>
                <a:gd name="T33" fmla="*/ 82 h 90"/>
                <a:gd name="T34" fmla="*/ 26 w 88"/>
                <a:gd name="T35" fmla="*/ 86 h 90"/>
                <a:gd name="T36" fmla="*/ 34 w 88"/>
                <a:gd name="T37" fmla="*/ 88 h 90"/>
                <a:gd name="T38" fmla="*/ 34 w 88"/>
                <a:gd name="T39" fmla="*/ 88 h 90"/>
                <a:gd name="T40" fmla="*/ 44 w 88"/>
                <a:gd name="T41" fmla="*/ 90 h 90"/>
                <a:gd name="T42" fmla="*/ 44 w 88"/>
                <a:gd name="T43" fmla="*/ 90 h 90"/>
                <a:gd name="T44" fmla="*/ 52 w 88"/>
                <a:gd name="T45" fmla="*/ 88 h 90"/>
                <a:gd name="T46" fmla="*/ 58 w 88"/>
                <a:gd name="T47" fmla="*/ 86 h 90"/>
                <a:gd name="T48" fmla="*/ 66 w 88"/>
                <a:gd name="T49" fmla="*/ 84 h 90"/>
                <a:gd name="T50" fmla="*/ 72 w 88"/>
                <a:gd name="T51" fmla="*/ 80 h 90"/>
                <a:gd name="T52" fmla="*/ 78 w 88"/>
                <a:gd name="T53" fmla="*/ 74 h 90"/>
                <a:gd name="T54" fmla="*/ 82 w 88"/>
                <a:gd name="T55" fmla="*/ 68 h 90"/>
                <a:gd name="T56" fmla="*/ 86 w 88"/>
                <a:gd name="T57" fmla="*/ 62 h 90"/>
                <a:gd name="T58" fmla="*/ 88 w 88"/>
                <a:gd name="T59" fmla="*/ 54 h 90"/>
                <a:gd name="T60" fmla="*/ 88 w 88"/>
                <a:gd name="T61" fmla="*/ 54 h 90"/>
                <a:gd name="T62" fmla="*/ 88 w 88"/>
                <a:gd name="T63" fmla="*/ 46 h 90"/>
                <a:gd name="T64" fmla="*/ 88 w 88"/>
                <a:gd name="T65" fmla="*/ 36 h 90"/>
                <a:gd name="T66" fmla="*/ 86 w 88"/>
                <a:gd name="T67" fmla="*/ 28 h 90"/>
                <a:gd name="T68" fmla="*/ 82 w 88"/>
                <a:gd name="T69" fmla="*/ 20 h 90"/>
                <a:gd name="T70" fmla="*/ 76 w 88"/>
                <a:gd name="T71" fmla="*/ 14 h 90"/>
                <a:gd name="T72" fmla="*/ 70 w 88"/>
                <a:gd name="T73" fmla="*/ 8 h 90"/>
                <a:gd name="T74" fmla="*/ 62 w 88"/>
                <a:gd name="T75" fmla="*/ 4 h 90"/>
                <a:gd name="T76" fmla="*/ 54 w 88"/>
                <a:gd name="T77" fmla="*/ 2 h 90"/>
                <a:gd name="T78" fmla="*/ 54 w 88"/>
                <a:gd name="T79" fmla="*/ 2 h 90"/>
                <a:gd name="T80" fmla="*/ 44 w 88"/>
                <a:gd name="T8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 h="90">
                  <a:moveTo>
                    <a:pt x="44" y="0"/>
                  </a:moveTo>
                  <a:lnTo>
                    <a:pt x="44" y="0"/>
                  </a:lnTo>
                  <a:lnTo>
                    <a:pt x="36" y="2"/>
                  </a:lnTo>
                  <a:lnTo>
                    <a:pt x="30" y="4"/>
                  </a:lnTo>
                  <a:lnTo>
                    <a:pt x="22" y="6"/>
                  </a:lnTo>
                  <a:lnTo>
                    <a:pt x="16" y="10"/>
                  </a:lnTo>
                  <a:lnTo>
                    <a:pt x="10" y="16"/>
                  </a:lnTo>
                  <a:lnTo>
                    <a:pt x="6" y="22"/>
                  </a:lnTo>
                  <a:lnTo>
                    <a:pt x="2" y="28"/>
                  </a:lnTo>
                  <a:lnTo>
                    <a:pt x="0" y="36"/>
                  </a:lnTo>
                  <a:lnTo>
                    <a:pt x="0" y="36"/>
                  </a:lnTo>
                  <a:lnTo>
                    <a:pt x="0" y="44"/>
                  </a:lnTo>
                  <a:lnTo>
                    <a:pt x="0" y="54"/>
                  </a:lnTo>
                  <a:lnTo>
                    <a:pt x="2" y="62"/>
                  </a:lnTo>
                  <a:lnTo>
                    <a:pt x="6" y="70"/>
                  </a:lnTo>
                  <a:lnTo>
                    <a:pt x="12" y="76"/>
                  </a:lnTo>
                  <a:lnTo>
                    <a:pt x="18" y="82"/>
                  </a:lnTo>
                  <a:lnTo>
                    <a:pt x="26" y="86"/>
                  </a:lnTo>
                  <a:lnTo>
                    <a:pt x="34" y="88"/>
                  </a:lnTo>
                  <a:lnTo>
                    <a:pt x="34" y="88"/>
                  </a:lnTo>
                  <a:lnTo>
                    <a:pt x="44" y="90"/>
                  </a:lnTo>
                  <a:lnTo>
                    <a:pt x="44" y="90"/>
                  </a:lnTo>
                  <a:lnTo>
                    <a:pt x="52" y="88"/>
                  </a:lnTo>
                  <a:lnTo>
                    <a:pt x="58" y="86"/>
                  </a:lnTo>
                  <a:lnTo>
                    <a:pt x="66" y="84"/>
                  </a:lnTo>
                  <a:lnTo>
                    <a:pt x="72" y="80"/>
                  </a:lnTo>
                  <a:lnTo>
                    <a:pt x="78" y="74"/>
                  </a:lnTo>
                  <a:lnTo>
                    <a:pt x="82" y="68"/>
                  </a:lnTo>
                  <a:lnTo>
                    <a:pt x="86" y="62"/>
                  </a:lnTo>
                  <a:lnTo>
                    <a:pt x="88" y="54"/>
                  </a:lnTo>
                  <a:lnTo>
                    <a:pt x="88" y="54"/>
                  </a:lnTo>
                  <a:lnTo>
                    <a:pt x="88" y="46"/>
                  </a:lnTo>
                  <a:lnTo>
                    <a:pt x="88" y="36"/>
                  </a:lnTo>
                  <a:lnTo>
                    <a:pt x="86" y="28"/>
                  </a:lnTo>
                  <a:lnTo>
                    <a:pt x="82" y="20"/>
                  </a:lnTo>
                  <a:lnTo>
                    <a:pt x="76" y="14"/>
                  </a:lnTo>
                  <a:lnTo>
                    <a:pt x="70" y="8"/>
                  </a:lnTo>
                  <a:lnTo>
                    <a:pt x="62" y="4"/>
                  </a:lnTo>
                  <a:lnTo>
                    <a:pt x="54" y="2"/>
                  </a:lnTo>
                  <a:lnTo>
                    <a:pt x="54" y="2"/>
                  </a:lnTo>
                  <a:lnTo>
                    <a:pt x="44" y="0"/>
                  </a:lnTo>
                  <a:close/>
                </a:path>
              </a:pathLst>
            </a:custGeom>
            <a:solidFill>
              <a:srgbClr val="F6F6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260"/>
            <p:cNvSpPr>
              <a:spLocks/>
            </p:cNvSpPr>
            <p:nvPr/>
          </p:nvSpPr>
          <p:spPr bwMode="auto">
            <a:xfrm>
              <a:off x="21630420" y="6327775"/>
              <a:ext cx="139700" cy="142875"/>
            </a:xfrm>
            <a:custGeom>
              <a:avLst/>
              <a:gdLst>
                <a:gd name="T0" fmla="*/ 44 w 88"/>
                <a:gd name="T1" fmla="*/ 0 h 90"/>
                <a:gd name="T2" fmla="*/ 44 w 88"/>
                <a:gd name="T3" fmla="*/ 0 h 90"/>
                <a:gd name="T4" fmla="*/ 36 w 88"/>
                <a:gd name="T5" fmla="*/ 2 h 90"/>
                <a:gd name="T6" fmla="*/ 30 w 88"/>
                <a:gd name="T7" fmla="*/ 4 h 90"/>
                <a:gd name="T8" fmla="*/ 22 w 88"/>
                <a:gd name="T9" fmla="*/ 6 h 90"/>
                <a:gd name="T10" fmla="*/ 16 w 88"/>
                <a:gd name="T11" fmla="*/ 10 h 90"/>
                <a:gd name="T12" fmla="*/ 10 w 88"/>
                <a:gd name="T13" fmla="*/ 16 h 90"/>
                <a:gd name="T14" fmla="*/ 6 w 88"/>
                <a:gd name="T15" fmla="*/ 22 h 90"/>
                <a:gd name="T16" fmla="*/ 2 w 88"/>
                <a:gd name="T17" fmla="*/ 28 h 90"/>
                <a:gd name="T18" fmla="*/ 0 w 88"/>
                <a:gd name="T19" fmla="*/ 36 h 90"/>
                <a:gd name="T20" fmla="*/ 0 w 88"/>
                <a:gd name="T21" fmla="*/ 36 h 90"/>
                <a:gd name="T22" fmla="*/ 0 w 88"/>
                <a:gd name="T23" fmla="*/ 44 h 90"/>
                <a:gd name="T24" fmla="*/ 0 w 88"/>
                <a:gd name="T25" fmla="*/ 54 h 90"/>
                <a:gd name="T26" fmla="*/ 2 w 88"/>
                <a:gd name="T27" fmla="*/ 62 h 90"/>
                <a:gd name="T28" fmla="*/ 6 w 88"/>
                <a:gd name="T29" fmla="*/ 70 h 90"/>
                <a:gd name="T30" fmla="*/ 12 w 88"/>
                <a:gd name="T31" fmla="*/ 76 h 90"/>
                <a:gd name="T32" fmla="*/ 18 w 88"/>
                <a:gd name="T33" fmla="*/ 82 h 90"/>
                <a:gd name="T34" fmla="*/ 26 w 88"/>
                <a:gd name="T35" fmla="*/ 86 h 90"/>
                <a:gd name="T36" fmla="*/ 34 w 88"/>
                <a:gd name="T37" fmla="*/ 88 h 90"/>
                <a:gd name="T38" fmla="*/ 34 w 88"/>
                <a:gd name="T39" fmla="*/ 88 h 90"/>
                <a:gd name="T40" fmla="*/ 44 w 88"/>
                <a:gd name="T41" fmla="*/ 90 h 90"/>
                <a:gd name="T42" fmla="*/ 44 w 88"/>
                <a:gd name="T43" fmla="*/ 90 h 90"/>
                <a:gd name="T44" fmla="*/ 52 w 88"/>
                <a:gd name="T45" fmla="*/ 88 h 90"/>
                <a:gd name="T46" fmla="*/ 58 w 88"/>
                <a:gd name="T47" fmla="*/ 86 h 90"/>
                <a:gd name="T48" fmla="*/ 66 w 88"/>
                <a:gd name="T49" fmla="*/ 84 h 90"/>
                <a:gd name="T50" fmla="*/ 72 w 88"/>
                <a:gd name="T51" fmla="*/ 80 h 90"/>
                <a:gd name="T52" fmla="*/ 78 w 88"/>
                <a:gd name="T53" fmla="*/ 74 h 90"/>
                <a:gd name="T54" fmla="*/ 82 w 88"/>
                <a:gd name="T55" fmla="*/ 68 h 90"/>
                <a:gd name="T56" fmla="*/ 86 w 88"/>
                <a:gd name="T57" fmla="*/ 62 h 90"/>
                <a:gd name="T58" fmla="*/ 88 w 88"/>
                <a:gd name="T59" fmla="*/ 54 h 90"/>
                <a:gd name="T60" fmla="*/ 88 w 88"/>
                <a:gd name="T61" fmla="*/ 54 h 90"/>
                <a:gd name="T62" fmla="*/ 88 w 88"/>
                <a:gd name="T63" fmla="*/ 46 h 90"/>
                <a:gd name="T64" fmla="*/ 88 w 88"/>
                <a:gd name="T65" fmla="*/ 36 h 90"/>
                <a:gd name="T66" fmla="*/ 86 w 88"/>
                <a:gd name="T67" fmla="*/ 28 h 90"/>
                <a:gd name="T68" fmla="*/ 82 w 88"/>
                <a:gd name="T69" fmla="*/ 20 h 90"/>
                <a:gd name="T70" fmla="*/ 76 w 88"/>
                <a:gd name="T71" fmla="*/ 14 h 90"/>
                <a:gd name="T72" fmla="*/ 70 w 88"/>
                <a:gd name="T73" fmla="*/ 8 h 90"/>
                <a:gd name="T74" fmla="*/ 62 w 88"/>
                <a:gd name="T75" fmla="*/ 4 h 90"/>
                <a:gd name="T76" fmla="*/ 54 w 88"/>
                <a:gd name="T77" fmla="*/ 2 h 90"/>
                <a:gd name="T78" fmla="*/ 54 w 88"/>
                <a:gd name="T79" fmla="*/ 2 h 90"/>
                <a:gd name="T80" fmla="*/ 44 w 88"/>
                <a:gd name="T8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 h="90">
                  <a:moveTo>
                    <a:pt x="44" y="0"/>
                  </a:moveTo>
                  <a:lnTo>
                    <a:pt x="44" y="0"/>
                  </a:lnTo>
                  <a:lnTo>
                    <a:pt x="36" y="2"/>
                  </a:lnTo>
                  <a:lnTo>
                    <a:pt x="30" y="4"/>
                  </a:lnTo>
                  <a:lnTo>
                    <a:pt x="22" y="6"/>
                  </a:lnTo>
                  <a:lnTo>
                    <a:pt x="16" y="10"/>
                  </a:lnTo>
                  <a:lnTo>
                    <a:pt x="10" y="16"/>
                  </a:lnTo>
                  <a:lnTo>
                    <a:pt x="6" y="22"/>
                  </a:lnTo>
                  <a:lnTo>
                    <a:pt x="2" y="28"/>
                  </a:lnTo>
                  <a:lnTo>
                    <a:pt x="0" y="36"/>
                  </a:lnTo>
                  <a:lnTo>
                    <a:pt x="0" y="36"/>
                  </a:lnTo>
                  <a:lnTo>
                    <a:pt x="0" y="44"/>
                  </a:lnTo>
                  <a:lnTo>
                    <a:pt x="0" y="54"/>
                  </a:lnTo>
                  <a:lnTo>
                    <a:pt x="2" y="62"/>
                  </a:lnTo>
                  <a:lnTo>
                    <a:pt x="6" y="70"/>
                  </a:lnTo>
                  <a:lnTo>
                    <a:pt x="12" y="76"/>
                  </a:lnTo>
                  <a:lnTo>
                    <a:pt x="18" y="82"/>
                  </a:lnTo>
                  <a:lnTo>
                    <a:pt x="26" y="86"/>
                  </a:lnTo>
                  <a:lnTo>
                    <a:pt x="34" y="88"/>
                  </a:lnTo>
                  <a:lnTo>
                    <a:pt x="34" y="88"/>
                  </a:lnTo>
                  <a:lnTo>
                    <a:pt x="44" y="90"/>
                  </a:lnTo>
                  <a:lnTo>
                    <a:pt x="44" y="90"/>
                  </a:lnTo>
                  <a:lnTo>
                    <a:pt x="52" y="88"/>
                  </a:lnTo>
                  <a:lnTo>
                    <a:pt x="58" y="86"/>
                  </a:lnTo>
                  <a:lnTo>
                    <a:pt x="66" y="84"/>
                  </a:lnTo>
                  <a:lnTo>
                    <a:pt x="72" y="80"/>
                  </a:lnTo>
                  <a:lnTo>
                    <a:pt x="78" y="74"/>
                  </a:lnTo>
                  <a:lnTo>
                    <a:pt x="82" y="68"/>
                  </a:lnTo>
                  <a:lnTo>
                    <a:pt x="86" y="62"/>
                  </a:lnTo>
                  <a:lnTo>
                    <a:pt x="88" y="54"/>
                  </a:lnTo>
                  <a:lnTo>
                    <a:pt x="88" y="54"/>
                  </a:lnTo>
                  <a:lnTo>
                    <a:pt x="88" y="46"/>
                  </a:lnTo>
                  <a:lnTo>
                    <a:pt x="88" y="36"/>
                  </a:lnTo>
                  <a:lnTo>
                    <a:pt x="86" y="28"/>
                  </a:lnTo>
                  <a:lnTo>
                    <a:pt x="82" y="20"/>
                  </a:lnTo>
                  <a:lnTo>
                    <a:pt x="76" y="14"/>
                  </a:lnTo>
                  <a:lnTo>
                    <a:pt x="70" y="8"/>
                  </a:lnTo>
                  <a:lnTo>
                    <a:pt x="62" y="4"/>
                  </a:lnTo>
                  <a:lnTo>
                    <a:pt x="54" y="2"/>
                  </a:lnTo>
                  <a:lnTo>
                    <a:pt x="54" y="2"/>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261"/>
            <p:cNvSpPr>
              <a:spLocks/>
            </p:cNvSpPr>
            <p:nvPr/>
          </p:nvSpPr>
          <p:spPr bwMode="auto">
            <a:xfrm>
              <a:off x="21655820" y="6356350"/>
              <a:ext cx="88900" cy="85725"/>
            </a:xfrm>
            <a:custGeom>
              <a:avLst/>
              <a:gdLst>
                <a:gd name="T0" fmla="*/ 0 w 56"/>
                <a:gd name="T1" fmla="*/ 22 h 54"/>
                <a:gd name="T2" fmla="*/ 0 w 56"/>
                <a:gd name="T3" fmla="*/ 22 h 54"/>
                <a:gd name="T4" fmla="*/ 4 w 56"/>
                <a:gd name="T5" fmla="*/ 10 h 54"/>
                <a:gd name="T6" fmla="*/ 12 w 56"/>
                <a:gd name="T7" fmla="*/ 4 h 54"/>
                <a:gd name="T8" fmla="*/ 22 w 56"/>
                <a:gd name="T9" fmla="*/ 0 h 54"/>
                <a:gd name="T10" fmla="*/ 34 w 56"/>
                <a:gd name="T11" fmla="*/ 0 h 54"/>
                <a:gd name="T12" fmla="*/ 34 w 56"/>
                <a:gd name="T13" fmla="*/ 0 h 54"/>
                <a:gd name="T14" fmla="*/ 44 w 56"/>
                <a:gd name="T15" fmla="*/ 4 h 54"/>
                <a:gd name="T16" fmla="*/ 52 w 56"/>
                <a:gd name="T17" fmla="*/ 12 h 54"/>
                <a:gd name="T18" fmla="*/ 56 w 56"/>
                <a:gd name="T19" fmla="*/ 22 h 54"/>
                <a:gd name="T20" fmla="*/ 56 w 56"/>
                <a:gd name="T21" fmla="*/ 32 h 54"/>
                <a:gd name="T22" fmla="*/ 56 w 56"/>
                <a:gd name="T23" fmla="*/ 32 h 54"/>
                <a:gd name="T24" fmla="*/ 50 w 56"/>
                <a:gd name="T25" fmla="*/ 44 h 54"/>
                <a:gd name="T26" fmla="*/ 44 w 56"/>
                <a:gd name="T27" fmla="*/ 50 h 54"/>
                <a:gd name="T28" fmla="*/ 34 w 56"/>
                <a:gd name="T29" fmla="*/ 54 h 54"/>
                <a:gd name="T30" fmla="*/ 22 w 56"/>
                <a:gd name="T31" fmla="*/ 54 h 54"/>
                <a:gd name="T32" fmla="*/ 22 w 56"/>
                <a:gd name="T33" fmla="*/ 54 h 54"/>
                <a:gd name="T34" fmla="*/ 12 w 56"/>
                <a:gd name="T35" fmla="*/ 50 h 54"/>
                <a:gd name="T36" fmla="*/ 4 w 56"/>
                <a:gd name="T37" fmla="*/ 42 h 54"/>
                <a:gd name="T38" fmla="*/ 0 w 56"/>
                <a:gd name="T39" fmla="*/ 32 h 54"/>
                <a:gd name="T40" fmla="*/ 0 w 56"/>
                <a:gd name="T41" fmla="*/ 22 h 54"/>
                <a:gd name="T42" fmla="*/ 0 w 56"/>
                <a:gd name="T4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4">
                  <a:moveTo>
                    <a:pt x="0" y="22"/>
                  </a:moveTo>
                  <a:lnTo>
                    <a:pt x="0" y="22"/>
                  </a:lnTo>
                  <a:lnTo>
                    <a:pt x="4" y="10"/>
                  </a:lnTo>
                  <a:lnTo>
                    <a:pt x="12" y="4"/>
                  </a:lnTo>
                  <a:lnTo>
                    <a:pt x="22" y="0"/>
                  </a:lnTo>
                  <a:lnTo>
                    <a:pt x="34" y="0"/>
                  </a:lnTo>
                  <a:lnTo>
                    <a:pt x="34" y="0"/>
                  </a:lnTo>
                  <a:lnTo>
                    <a:pt x="44" y="4"/>
                  </a:lnTo>
                  <a:lnTo>
                    <a:pt x="52" y="12"/>
                  </a:lnTo>
                  <a:lnTo>
                    <a:pt x="56" y="22"/>
                  </a:lnTo>
                  <a:lnTo>
                    <a:pt x="56" y="32"/>
                  </a:lnTo>
                  <a:lnTo>
                    <a:pt x="56" y="32"/>
                  </a:lnTo>
                  <a:lnTo>
                    <a:pt x="50" y="44"/>
                  </a:lnTo>
                  <a:lnTo>
                    <a:pt x="44" y="50"/>
                  </a:lnTo>
                  <a:lnTo>
                    <a:pt x="34" y="54"/>
                  </a:lnTo>
                  <a:lnTo>
                    <a:pt x="22" y="54"/>
                  </a:lnTo>
                  <a:lnTo>
                    <a:pt x="22" y="54"/>
                  </a:lnTo>
                  <a:lnTo>
                    <a:pt x="12" y="50"/>
                  </a:lnTo>
                  <a:lnTo>
                    <a:pt x="4" y="42"/>
                  </a:lnTo>
                  <a:lnTo>
                    <a:pt x="0" y="32"/>
                  </a:lnTo>
                  <a:lnTo>
                    <a:pt x="0" y="22"/>
                  </a:lnTo>
                  <a:lnTo>
                    <a:pt x="0" y="22"/>
                  </a:lnTo>
                  <a:close/>
                </a:path>
              </a:pathLst>
            </a:custGeom>
            <a:solidFill>
              <a:srgbClr val="454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262"/>
            <p:cNvSpPr>
              <a:spLocks/>
            </p:cNvSpPr>
            <p:nvPr/>
          </p:nvSpPr>
          <p:spPr bwMode="auto">
            <a:xfrm>
              <a:off x="21420870" y="6213475"/>
              <a:ext cx="612775" cy="155575"/>
            </a:xfrm>
            <a:custGeom>
              <a:avLst/>
              <a:gdLst>
                <a:gd name="T0" fmla="*/ 386 w 386"/>
                <a:gd name="T1" fmla="*/ 82 h 98"/>
                <a:gd name="T2" fmla="*/ 2 w 386"/>
                <a:gd name="T3" fmla="*/ 0 h 98"/>
                <a:gd name="T4" fmla="*/ 0 w 386"/>
                <a:gd name="T5" fmla="*/ 16 h 98"/>
                <a:gd name="T6" fmla="*/ 382 w 386"/>
                <a:gd name="T7" fmla="*/ 98 h 98"/>
                <a:gd name="T8" fmla="*/ 386 w 386"/>
                <a:gd name="T9" fmla="*/ 82 h 98"/>
              </a:gdLst>
              <a:ahLst/>
              <a:cxnLst>
                <a:cxn ang="0">
                  <a:pos x="T0" y="T1"/>
                </a:cxn>
                <a:cxn ang="0">
                  <a:pos x="T2" y="T3"/>
                </a:cxn>
                <a:cxn ang="0">
                  <a:pos x="T4" y="T5"/>
                </a:cxn>
                <a:cxn ang="0">
                  <a:pos x="T6" y="T7"/>
                </a:cxn>
                <a:cxn ang="0">
                  <a:pos x="T8" y="T9"/>
                </a:cxn>
              </a:cxnLst>
              <a:rect l="0" t="0" r="r" b="b"/>
              <a:pathLst>
                <a:path w="386" h="98">
                  <a:moveTo>
                    <a:pt x="386" y="82"/>
                  </a:moveTo>
                  <a:lnTo>
                    <a:pt x="2" y="0"/>
                  </a:lnTo>
                  <a:lnTo>
                    <a:pt x="0" y="16"/>
                  </a:lnTo>
                  <a:lnTo>
                    <a:pt x="382" y="98"/>
                  </a:lnTo>
                  <a:lnTo>
                    <a:pt x="386" y="82"/>
                  </a:lnTo>
                  <a:close/>
                </a:path>
              </a:pathLst>
            </a:custGeom>
            <a:solidFill>
              <a:srgbClr val="454C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263"/>
            <p:cNvSpPr>
              <a:spLocks/>
            </p:cNvSpPr>
            <p:nvPr/>
          </p:nvSpPr>
          <p:spPr bwMode="auto">
            <a:xfrm>
              <a:off x="21420870" y="5257800"/>
              <a:ext cx="815975" cy="1111250"/>
            </a:xfrm>
            <a:custGeom>
              <a:avLst/>
              <a:gdLst>
                <a:gd name="T0" fmla="*/ 514 w 514"/>
                <a:gd name="T1" fmla="*/ 82 h 700"/>
                <a:gd name="T2" fmla="*/ 132 w 514"/>
                <a:gd name="T3" fmla="*/ 0 h 700"/>
                <a:gd name="T4" fmla="*/ 0 w 514"/>
                <a:gd name="T5" fmla="*/ 618 h 700"/>
                <a:gd name="T6" fmla="*/ 382 w 514"/>
                <a:gd name="T7" fmla="*/ 700 h 700"/>
                <a:gd name="T8" fmla="*/ 514 w 514"/>
                <a:gd name="T9" fmla="*/ 82 h 700"/>
              </a:gdLst>
              <a:ahLst/>
              <a:cxnLst>
                <a:cxn ang="0">
                  <a:pos x="T0" y="T1"/>
                </a:cxn>
                <a:cxn ang="0">
                  <a:pos x="T2" y="T3"/>
                </a:cxn>
                <a:cxn ang="0">
                  <a:pos x="T4" y="T5"/>
                </a:cxn>
                <a:cxn ang="0">
                  <a:pos x="T6" y="T7"/>
                </a:cxn>
                <a:cxn ang="0">
                  <a:pos x="T8" y="T9"/>
                </a:cxn>
              </a:cxnLst>
              <a:rect l="0" t="0" r="r" b="b"/>
              <a:pathLst>
                <a:path w="514" h="700">
                  <a:moveTo>
                    <a:pt x="514" y="82"/>
                  </a:moveTo>
                  <a:lnTo>
                    <a:pt x="132" y="0"/>
                  </a:lnTo>
                  <a:lnTo>
                    <a:pt x="0" y="618"/>
                  </a:lnTo>
                  <a:lnTo>
                    <a:pt x="382" y="700"/>
                  </a:lnTo>
                  <a:lnTo>
                    <a:pt x="514" y="8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264"/>
            <p:cNvSpPr>
              <a:spLocks/>
            </p:cNvSpPr>
            <p:nvPr/>
          </p:nvSpPr>
          <p:spPr bwMode="auto">
            <a:xfrm>
              <a:off x="21420870" y="5257800"/>
              <a:ext cx="819150" cy="981075"/>
            </a:xfrm>
            <a:custGeom>
              <a:avLst/>
              <a:gdLst>
                <a:gd name="T0" fmla="*/ 132 w 516"/>
                <a:gd name="T1" fmla="*/ 0 h 618"/>
                <a:gd name="T2" fmla="*/ 0 w 516"/>
                <a:gd name="T3" fmla="*/ 618 h 618"/>
                <a:gd name="T4" fmla="*/ 516 w 516"/>
                <a:gd name="T5" fmla="*/ 78 h 618"/>
                <a:gd name="T6" fmla="*/ 132 w 516"/>
                <a:gd name="T7" fmla="*/ 0 h 618"/>
              </a:gdLst>
              <a:ahLst/>
              <a:cxnLst>
                <a:cxn ang="0">
                  <a:pos x="T0" y="T1"/>
                </a:cxn>
                <a:cxn ang="0">
                  <a:pos x="T2" y="T3"/>
                </a:cxn>
                <a:cxn ang="0">
                  <a:pos x="T4" y="T5"/>
                </a:cxn>
                <a:cxn ang="0">
                  <a:pos x="T6" y="T7"/>
                </a:cxn>
              </a:cxnLst>
              <a:rect l="0" t="0" r="r" b="b"/>
              <a:pathLst>
                <a:path w="516" h="618">
                  <a:moveTo>
                    <a:pt x="132" y="0"/>
                  </a:moveTo>
                  <a:lnTo>
                    <a:pt x="0" y="618"/>
                  </a:lnTo>
                  <a:lnTo>
                    <a:pt x="516" y="78"/>
                  </a:lnTo>
                  <a:lnTo>
                    <a:pt x="132"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265"/>
            <p:cNvSpPr>
              <a:spLocks/>
            </p:cNvSpPr>
            <p:nvPr/>
          </p:nvSpPr>
          <p:spPr bwMode="auto">
            <a:xfrm>
              <a:off x="21420870" y="5257800"/>
              <a:ext cx="819150" cy="981075"/>
            </a:xfrm>
            <a:custGeom>
              <a:avLst/>
              <a:gdLst>
                <a:gd name="T0" fmla="*/ 132 w 516"/>
                <a:gd name="T1" fmla="*/ 0 h 618"/>
                <a:gd name="T2" fmla="*/ 0 w 516"/>
                <a:gd name="T3" fmla="*/ 618 h 618"/>
                <a:gd name="T4" fmla="*/ 516 w 516"/>
                <a:gd name="T5" fmla="*/ 78 h 618"/>
              </a:gdLst>
              <a:ahLst/>
              <a:cxnLst>
                <a:cxn ang="0">
                  <a:pos x="T0" y="T1"/>
                </a:cxn>
                <a:cxn ang="0">
                  <a:pos x="T2" y="T3"/>
                </a:cxn>
                <a:cxn ang="0">
                  <a:pos x="T4" y="T5"/>
                </a:cxn>
              </a:cxnLst>
              <a:rect l="0" t="0" r="r" b="b"/>
              <a:pathLst>
                <a:path w="516" h="618">
                  <a:moveTo>
                    <a:pt x="132" y="0"/>
                  </a:moveTo>
                  <a:lnTo>
                    <a:pt x="0" y="618"/>
                  </a:lnTo>
                  <a:lnTo>
                    <a:pt x="516" y="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266"/>
            <p:cNvSpPr>
              <a:spLocks/>
            </p:cNvSpPr>
            <p:nvPr/>
          </p:nvSpPr>
          <p:spPr bwMode="auto">
            <a:xfrm>
              <a:off x="21595495" y="5616575"/>
              <a:ext cx="428625" cy="390525"/>
            </a:xfrm>
            <a:custGeom>
              <a:avLst/>
              <a:gdLst>
                <a:gd name="T0" fmla="*/ 174 w 270"/>
                <a:gd name="T1" fmla="*/ 2 h 246"/>
                <a:gd name="T2" fmla="*/ 174 w 270"/>
                <a:gd name="T3" fmla="*/ 2 h 246"/>
                <a:gd name="T4" fmla="*/ 160 w 270"/>
                <a:gd name="T5" fmla="*/ 0 h 246"/>
                <a:gd name="T6" fmla="*/ 148 w 270"/>
                <a:gd name="T7" fmla="*/ 0 h 246"/>
                <a:gd name="T8" fmla="*/ 136 w 270"/>
                <a:gd name="T9" fmla="*/ 0 h 246"/>
                <a:gd name="T10" fmla="*/ 124 w 270"/>
                <a:gd name="T11" fmla="*/ 2 h 246"/>
                <a:gd name="T12" fmla="*/ 102 w 270"/>
                <a:gd name="T13" fmla="*/ 8 h 246"/>
                <a:gd name="T14" fmla="*/ 80 w 270"/>
                <a:gd name="T15" fmla="*/ 20 h 246"/>
                <a:gd name="T16" fmla="*/ 62 w 270"/>
                <a:gd name="T17" fmla="*/ 34 h 246"/>
                <a:gd name="T18" fmla="*/ 46 w 270"/>
                <a:gd name="T19" fmla="*/ 52 h 246"/>
                <a:gd name="T20" fmla="*/ 40 w 270"/>
                <a:gd name="T21" fmla="*/ 62 h 246"/>
                <a:gd name="T22" fmla="*/ 34 w 270"/>
                <a:gd name="T23" fmla="*/ 74 h 246"/>
                <a:gd name="T24" fmla="*/ 30 w 270"/>
                <a:gd name="T25" fmla="*/ 84 h 246"/>
                <a:gd name="T26" fmla="*/ 26 w 270"/>
                <a:gd name="T27" fmla="*/ 98 h 246"/>
                <a:gd name="T28" fmla="*/ 26 w 270"/>
                <a:gd name="T29" fmla="*/ 98 h 246"/>
                <a:gd name="T30" fmla="*/ 24 w 270"/>
                <a:gd name="T31" fmla="*/ 114 h 246"/>
                <a:gd name="T32" fmla="*/ 24 w 270"/>
                <a:gd name="T33" fmla="*/ 132 h 246"/>
                <a:gd name="T34" fmla="*/ 26 w 270"/>
                <a:gd name="T35" fmla="*/ 148 h 246"/>
                <a:gd name="T36" fmla="*/ 32 w 270"/>
                <a:gd name="T37" fmla="*/ 164 h 246"/>
                <a:gd name="T38" fmla="*/ 0 w 270"/>
                <a:gd name="T39" fmla="*/ 212 h 246"/>
                <a:gd name="T40" fmla="*/ 0 w 270"/>
                <a:gd name="T41" fmla="*/ 212 h 246"/>
                <a:gd name="T42" fmla="*/ 0 w 270"/>
                <a:gd name="T43" fmla="*/ 216 h 246"/>
                <a:gd name="T44" fmla="*/ 0 w 270"/>
                <a:gd name="T45" fmla="*/ 222 h 246"/>
                <a:gd name="T46" fmla="*/ 0 w 270"/>
                <a:gd name="T47" fmla="*/ 222 h 246"/>
                <a:gd name="T48" fmla="*/ 2 w 270"/>
                <a:gd name="T49" fmla="*/ 224 h 246"/>
                <a:gd name="T50" fmla="*/ 6 w 270"/>
                <a:gd name="T51" fmla="*/ 224 h 246"/>
                <a:gd name="T52" fmla="*/ 6 w 270"/>
                <a:gd name="T53" fmla="*/ 224 h 246"/>
                <a:gd name="T54" fmla="*/ 8 w 270"/>
                <a:gd name="T55" fmla="*/ 224 h 246"/>
                <a:gd name="T56" fmla="*/ 66 w 270"/>
                <a:gd name="T57" fmla="*/ 216 h 246"/>
                <a:gd name="T58" fmla="*/ 66 w 270"/>
                <a:gd name="T59" fmla="*/ 216 h 246"/>
                <a:gd name="T60" fmla="*/ 80 w 270"/>
                <a:gd name="T61" fmla="*/ 226 h 246"/>
                <a:gd name="T62" fmla="*/ 92 w 270"/>
                <a:gd name="T63" fmla="*/ 234 h 246"/>
                <a:gd name="T64" fmla="*/ 106 w 270"/>
                <a:gd name="T65" fmla="*/ 240 h 246"/>
                <a:gd name="T66" fmla="*/ 122 w 270"/>
                <a:gd name="T67" fmla="*/ 244 h 246"/>
                <a:gd name="T68" fmla="*/ 122 w 270"/>
                <a:gd name="T69" fmla="*/ 244 h 246"/>
                <a:gd name="T70" fmla="*/ 134 w 270"/>
                <a:gd name="T71" fmla="*/ 246 h 246"/>
                <a:gd name="T72" fmla="*/ 146 w 270"/>
                <a:gd name="T73" fmla="*/ 246 h 246"/>
                <a:gd name="T74" fmla="*/ 158 w 270"/>
                <a:gd name="T75" fmla="*/ 246 h 246"/>
                <a:gd name="T76" fmla="*/ 170 w 270"/>
                <a:gd name="T77" fmla="*/ 244 h 246"/>
                <a:gd name="T78" fmla="*/ 194 w 270"/>
                <a:gd name="T79" fmla="*/ 236 h 246"/>
                <a:gd name="T80" fmla="*/ 214 w 270"/>
                <a:gd name="T81" fmla="*/ 226 h 246"/>
                <a:gd name="T82" fmla="*/ 232 w 270"/>
                <a:gd name="T83" fmla="*/ 212 h 246"/>
                <a:gd name="T84" fmla="*/ 248 w 270"/>
                <a:gd name="T85" fmla="*/ 194 h 246"/>
                <a:gd name="T86" fmla="*/ 254 w 270"/>
                <a:gd name="T87" fmla="*/ 184 h 246"/>
                <a:gd name="T88" fmla="*/ 260 w 270"/>
                <a:gd name="T89" fmla="*/ 172 h 246"/>
                <a:gd name="T90" fmla="*/ 264 w 270"/>
                <a:gd name="T91" fmla="*/ 160 h 246"/>
                <a:gd name="T92" fmla="*/ 268 w 270"/>
                <a:gd name="T93" fmla="*/ 148 h 246"/>
                <a:gd name="T94" fmla="*/ 268 w 270"/>
                <a:gd name="T95" fmla="*/ 148 h 246"/>
                <a:gd name="T96" fmla="*/ 270 w 270"/>
                <a:gd name="T97" fmla="*/ 136 h 246"/>
                <a:gd name="T98" fmla="*/ 270 w 270"/>
                <a:gd name="T99" fmla="*/ 124 h 246"/>
                <a:gd name="T100" fmla="*/ 270 w 270"/>
                <a:gd name="T101" fmla="*/ 112 h 246"/>
                <a:gd name="T102" fmla="*/ 268 w 270"/>
                <a:gd name="T103" fmla="*/ 100 h 246"/>
                <a:gd name="T104" fmla="*/ 262 w 270"/>
                <a:gd name="T105" fmla="*/ 76 h 246"/>
                <a:gd name="T106" fmla="*/ 250 w 270"/>
                <a:gd name="T107" fmla="*/ 56 h 246"/>
                <a:gd name="T108" fmla="*/ 236 w 270"/>
                <a:gd name="T109" fmla="*/ 38 h 246"/>
                <a:gd name="T110" fmla="*/ 218 w 270"/>
                <a:gd name="T111" fmla="*/ 22 h 246"/>
                <a:gd name="T112" fmla="*/ 208 w 270"/>
                <a:gd name="T113" fmla="*/ 16 h 246"/>
                <a:gd name="T114" fmla="*/ 196 w 270"/>
                <a:gd name="T115" fmla="*/ 10 h 246"/>
                <a:gd name="T116" fmla="*/ 186 w 270"/>
                <a:gd name="T117" fmla="*/ 6 h 246"/>
                <a:gd name="T118" fmla="*/ 174 w 270"/>
                <a:gd name="T119" fmla="*/ 2 h 246"/>
                <a:gd name="T120" fmla="*/ 174 w 270"/>
                <a:gd name="T121" fmla="*/ 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46">
                  <a:moveTo>
                    <a:pt x="174" y="2"/>
                  </a:moveTo>
                  <a:lnTo>
                    <a:pt x="174" y="2"/>
                  </a:lnTo>
                  <a:lnTo>
                    <a:pt x="160" y="0"/>
                  </a:lnTo>
                  <a:lnTo>
                    <a:pt x="148" y="0"/>
                  </a:lnTo>
                  <a:lnTo>
                    <a:pt x="136" y="0"/>
                  </a:lnTo>
                  <a:lnTo>
                    <a:pt x="124" y="2"/>
                  </a:lnTo>
                  <a:lnTo>
                    <a:pt x="102" y="8"/>
                  </a:lnTo>
                  <a:lnTo>
                    <a:pt x="80" y="20"/>
                  </a:lnTo>
                  <a:lnTo>
                    <a:pt x="62" y="34"/>
                  </a:lnTo>
                  <a:lnTo>
                    <a:pt x="46" y="52"/>
                  </a:lnTo>
                  <a:lnTo>
                    <a:pt x="40" y="62"/>
                  </a:lnTo>
                  <a:lnTo>
                    <a:pt x="34" y="74"/>
                  </a:lnTo>
                  <a:lnTo>
                    <a:pt x="30" y="84"/>
                  </a:lnTo>
                  <a:lnTo>
                    <a:pt x="26" y="98"/>
                  </a:lnTo>
                  <a:lnTo>
                    <a:pt x="26" y="98"/>
                  </a:lnTo>
                  <a:lnTo>
                    <a:pt x="24" y="114"/>
                  </a:lnTo>
                  <a:lnTo>
                    <a:pt x="24" y="132"/>
                  </a:lnTo>
                  <a:lnTo>
                    <a:pt x="26" y="148"/>
                  </a:lnTo>
                  <a:lnTo>
                    <a:pt x="32" y="164"/>
                  </a:lnTo>
                  <a:lnTo>
                    <a:pt x="0" y="212"/>
                  </a:lnTo>
                  <a:lnTo>
                    <a:pt x="0" y="212"/>
                  </a:lnTo>
                  <a:lnTo>
                    <a:pt x="0" y="216"/>
                  </a:lnTo>
                  <a:lnTo>
                    <a:pt x="0" y="222"/>
                  </a:lnTo>
                  <a:lnTo>
                    <a:pt x="0" y="222"/>
                  </a:lnTo>
                  <a:lnTo>
                    <a:pt x="2" y="224"/>
                  </a:lnTo>
                  <a:lnTo>
                    <a:pt x="6" y="224"/>
                  </a:lnTo>
                  <a:lnTo>
                    <a:pt x="6" y="224"/>
                  </a:lnTo>
                  <a:lnTo>
                    <a:pt x="8" y="224"/>
                  </a:lnTo>
                  <a:lnTo>
                    <a:pt x="66" y="216"/>
                  </a:lnTo>
                  <a:lnTo>
                    <a:pt x="66" y="216"/>
                  </a:lnTo>
                  <a:lnTo>
                    <a:pt x="80" y="226"/>
                  </a:lnTo>
                  <a:lnTo>
                    <a:pt x="92" y="234"/>
                  </a:lnTo>
                  <a:lnTo>
                    <a:pt x="106" y="240"/>
                  </a:lnTo>
                  <a:lnTo>
                    <a:pt x="122" y="244"/>
                  </a:lnTo>
                  <a:lnTo>
                    <a:pt x="122" y="244"/>
                  </a:lnTo>
                  <a:lnTo>
                    <a:pt x="134" y="246"/>
                  </a:lnTo>
                  <a:lnTo>
                    <a:pt x="146" y="246"/>
                  </a:lnTo>
                  <a:lnTo>
                    <a:pt x="158" y="246"/>
                  </a:lnTo>
                  <a:lnTo>
                    <a:pt x="170" y="244"/>
                  </a:lnTo>
                  <a:lnTo>
                    <a:pt x="194" y="236"/>
                  </a:lnTo>
                  <a:lnTo>
                    <a:pt x="214" y="226"/>
                  </a:lnTo>
                  <a:lnTo>
                    <a:pt x="232" y="212"/>
                  </a:lnTo>
                  <a:lnTo>
                    <a:pt x="248" y="194"/>
                  </a:lnTo>
                  <a:lnTo>
                    <a:pt x="254" y="184"/>
                  </a:lnTo>
                  <a:lnTo>
                    <a:pt x="260" y="172"/>
                  </a:lnTo>
                  <a:lnTo>
                    <a:pt x="264" y="160"/>
                  </a:lnTo>
                  <a:lnTo>
                    <a:pt x="268" y="148"/>
                  </a:lnTo>
                  <a:lnTo>
                    <a:pt x="268" y="148"/>
                  </a:lnTo>
                  <a:lnTo>
                    <a:pt x="270" y="136"/>
                  </a:lnTo>
                  <a:lnTo>
                    <a:pt x="270" y="124"/>
                  </a:lnTo>
                  <a:lnTo>
                    <a:pt x="270" y="112"/>
                  </a:lnTo>
                  <a:lnTo>
                    <a:pt x="268" y="100"/>
                  </a:lnTo>
                  <a:lnTo>
                    <a:pt x="262" y="76"/>
                  </a:lnTo>
                  <a:lnTo>
                    <a:pt x="250" y="56"/>
                  </a:lnTo>
                  <a:lnTo>
                    <a:pt x="236" y="38"/>
                  </a:lnTo>
                  <a:lnTo>
                    <a:pt x="218" y="22"/>
                  </a:lnTo>
                  <a:lnTo>
                    <a:pt x="208" y="16"/>
                  </a:lnTo>
                  <a:lnTo>
                    <a:pt x="196" y="10"/>
                  </a:lnTo>
                  <a:lnTo>
                    <a:pt x="186" y="6"/>
                  </a:lnTo>
                  <a:lnTo>
                    <a:pt x="174" y="2"/>
                  </a:lnTo>
                  <a:lnTo>
                    <a:pt x="174" y="2"/>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267"/>
            <p:cNvSpPr>
              <a:spLocks/>
            </p:cNvSpPr>
            <p:nvPr/>
          </p:nvSpPr>
          <p:spPr bwMode="auto">
            <a:xfrm>
              <a:off x="21751070" y="5699125"/>
              <a:ext cx="158750" cy="228600"/>
            </a:xfrm>
            <a:custGeom>
              <a:avLst/>
              <a:gdLst>
                <a:gd name="T0" fmla="*/ 72 w 100"/>
                <a:gd name="T1" fmla="*/ 48 h 144"/>
                <a:gd name="T2" fmla="*/ 72 w 100"/>
                <a:gd name="T3" fmla="*/ 46 h 144"/>
                <a:gd name="T4" fmla="*/ 80 w 100"/>
                <a:gd name="T5" fmla="*/ 40 h 144"/>
                <a:gd name="T6" fmla="*/ 86 w 100"/>
                <a:gd name="T7" fmla="*/ 30 h 144"/>
                <a:gd name="T8" fmla="*/ 86 w 100"/>
                <a:gd name="T9" fmla="*/ 20 h 144"/>
                <a:gd name="T10" fmla="*/ 76 w 100"/>
                <a:gd name="T11" fmla="*/ 4 h 144"/>
                <a:gd name="T12" fmla="*/ 66 w 100"/>
                <a:gd name="T13" fmla="*/ 0 h 144"/>
                <a:gd name="T14" fmla="*/ 48 w 100"/>
                <a:gd name="T15" fmla="*/ 4 h 144"/>
                <a:gd name="T16" fmla="*/ 36 w 100"/>
                <a:gd name="T17" fmla="*/ 18 h 144"/>
                <a:gd name="T18" fmla="*/ 36 w 100"/>
                <a:gd name="T19" fmla="*/ 24 h 144"/>
                <a:gd name="T20" fmla="*/ 38 w 100"/>
                <a:gd name="T21" fmla="*/ 36 h 144"/>
                <a:gd name="T22" fmla="*/ 4 w 100"/>
                <a:gd name="T23" fmla="*/ 60 h 144"/>
                <a:gd name="T24" fmla="*/ 2 w 100"/>
                <a:gd name="T25" fmla="*/ 62 h 144"/>
                <a:gd name="T26" fmla="*/ 0 w 100"/>
                <a:gd name="T27" fmla="*/ 68 h 144"/>
                <a:gd name="T28" fmla="*/ 0 w 100"/>
                <a:gd name="T29" fmla="*/ 70 h 144"/>
                <a:gd name="T30" fmla="*/ 8 w 100"/>
                <a:gd name="T31" fmla="*/ 74 h 144"/>
                <a:gd name="T32" fmla="*/ 8 w 100"/>
                <a:gd name="T33" fmla="*/ 126 h 144"/>
                <a:gd name="T34" fmla="*/ 8 w 100"/>
                <a:gd name="T35" fmla="*/ 130 h 144"/>
                <a:gd name="T36" fmla="*/ 12 w 100"/>
                <a:gd name="T37" fmla="*/ 136 h 144"/>
                <a:gd name="T38" fmla="*/ 14 w 100"/>
                <a:gd name="T39" fmla="*/ 136 h 144"/>
                <a:gd name="T40" fmla="*/ 20 w 100"/>
                <a:gd name="T41" fmla="*/ 136 h 144"/>
                <a:gd name="T42" fmla="*/ 24 w 100"/>
                <a:gd name="T43" fmla="*/ 130 h 144"/>
                <a:gd name="T44" fmla="*/ 54 w 100"/>
                <a:gd name="T45" fmla="*/ 108 h 144"/>
                <a:gd name="T46" fmla="*/ 48 w 100"/>
                <a:gd name="T47" fmla="*/ 136 h 144"/>
                <a:gd name="T48" fmla="*/ 48 w 100"/>
                <a:gd name="T49" fmla="*/ 142 h 144"/>
                <a:gd name="T50" fmla="*/ 54 w 100"/>
                <a:gd name="T51" fmla="*/ 144 h 144"/>
                <a:gd name="T52" fmla="*/ 58 w 100"/>
                <a:gd name="T53" fmla="*/ 144 h 144"/>
                <a:gd name="T54" fmla="*/ 62 w 100"/>
                <a:gd name="T55" fmla="*/ 142 h 144"/>
                <a:gd name="T56" fmla="*/ 76 w 100"/>
                <a:gd name="T57" fmla="*/ 76 h 144"/>
                <a:gd name="T58" fmla="*/ 86 w 100"/>
                <a:gd name="T59" fmla="*/ 90 h 144"/>
                <a:gd name="T60" fmla="*/ 92 w 100"/>
                <a:gd name="T61" fmla="*/ 94 h 144"/>
                <a:gd name="T62" fmla="*/ 98 w 100"/>
                <a:gd name="T63" fmla="*/ 92 h 144"/>
                <a:gd name="T64" fmla="*/ 100 w 100"/>
                <a:gd name="T65" fmla="*/ 88 h 144"/>
                <a:gd name="T66" fmla="*/ 98 w 100"/>
                <a:gd name="T67" fmla="*/ 8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44">
                  <a:moveTo>
                    <a:pt x="98" y="80"/>
                  </a:moveTo>
                  <a:lnTo>
                    <a:pt x="72" y="48"/>
                  </a:lnTo>
                  <a:lnTo>
                    <a:pt x="72" y="46"/>
                  </a:lnTo>
                  <a:lnTo>
                    <a:pt x="72" y="46"/>
                  </a:lnTo>
                  <a:lnTo>
                    <a:pt x="76" y="44"/>
                  </a:lnTo>
                  <a:lnTo>
                    <a:pt x="80" y="40"/>
                  </a:lnTo>
                  <a:lnTo>
                    <a:pt x="84" y="36"/>
                  </a:lnTo>
                  <a:lnTo>
                    <a:pt x="86" y="30"/>
                  </a:lnTo>
                  <a:lnTo>
                    <a:pt x="86" y="30"/>
                  </a:lnTo>
                  <a:lnTo>
                    <a:pt x="86" y="20"/>
                  </a:lnTo>
                  <a:lnTo>
                    <a:pt x="82" y="10"/>
                  </a:lnTo>
                  <a:lnTo>
                    <a:pt x="76" y="4"/>
                  </a:lnTo>
                  <a:lnTo>
                    <a:pt x="66" y="0"/>
                  </a:lnTo>
                  <a:lnTo>
                    <a:pt x="66" y="0"/>
                  </a:lnTo>
                  <a:lnTo>
                    <a:pt x="56" y="0"/>
                  </a:lnTo>
                  <a:lnTo>
                    <a:pt x="48" y="4"/>
                  </a:lnTo>
                  <a:lnTo>
                    <a:pt x="40" y="10"/>
                  </a:lnTo>
                  <a:lnTo>
                    <a:pt x="36" y="18"/>
                  </a:lnTo>
                  <a:lnTo>
                    <a:pt x="36" y="18"/>
                  </a:lnTo>
                  <a:lnTo>
                    <a:pt x="36" y="24"/>
                  </a:lnTo>
                  <a:lnTo>
                    <a:pt x="36" y="30"/>
                  </a:lnTo>
                  <a:lnTo>
                    <a:pt x="38" y="36"/>
                  </a:lnTo>
                  <a:lnTo>
                    <a:pt x="42" y="40"/>
                  </a:lnTo>
                  <a:lnTo>
                    <a:pt x="4" y="60"/>
                  </a:lnTo>
                  <a:lnTo>
                    <a:pt x="4" y="60"/>
                  </a:lnTo>
                  <a:lnTo>
                    <a:pt x="2" y="62"/>
                  </a:lnTo>
                  <a:lnTo>
                    <a:pt x="0" y="64"/>
                  </a:lnTo>
                  <a:lnTo>
                    <a:pt x="0" y="68"/>
                  </a:lnTo>
                  <a:lnTo>
                    <a:pt x="0" y="70"/>
                  </a:lnTo>
                  <a:lnTo>
                    <a:pt x="0" y="70"/>
                  </a:lnTo>
                  <a:lnTo>
                    <a:pt x="4" y="74"/>
                  </a:lnTo>
                  <a:lnTo>
                    <a:pt x="8" y="74"/>
                  </a:lnTo>
                  <a:lnTo>
                    <a:pt x="22" y="64"/>
                  </a:lnTo>
                  <a:lnTo>
                    <a:pt x="8" y="126"/>
                  </a:lnTo>
                  <a:lnTo>
                    <a:pt x="8" y="126"/>
                  </a:lnTo>
                  <a:lnTo>
                    <a:pt x="8" y="130"/>
                  </a:lnTo>
                  <a:lnTo>
                    <a:pt x="10" y="132"/>
                  </a:lnTo>
                  <a:lnTo>
                    <a:pt x="12" y="136"/>
                  </a:lnTo>
                  <a:lnTo>
                    <a:pt x="14" y="136"/>
                  </a:lnTo>
                  <a:lnTo>
                    <a:pt x="14" y="136"/>
                  </a:lnTo>
                  <a:lnTo>
                    <a:pt x="18" y="136"/>
                  </a:lnTo>
                  <a:lnTo>
                    <a:pt x="20" y="136"/>
                  </a:lnTo>
                  <a:lnTo>
                    <a:pt x="24" y="134"/>
                  </a:lnTo>
                  <a:lnTo>
                    <a:pt x="24" y="130"/>
                  </a:lnTo>
                  <a:lnTo>
                    <a:pt x="30" y="104"/>
                  </a:lnTo>
                  <a:lnTo>
                    <a:pt x="54" y="108"/>
                  </a:lnTo>
                  <a:lnTo>
                    <a:pt x="48" y="136"/>
                  </a:lnTo>
                  <a:lnTo>
                    <a:pt x="48" y="136"/>
                  </a:lnTo>
                  <a:lnTo>
                    <a:pt x="48" y="138"/>
                  </a:lnTo>
                  <a:lnTo>
                    <a:pt x="48" y="142"/>
                  </a:lnTo>
                  <a:lnTo>
                    <a:pt x="50" y="144"/>
                  </a:lnTo>
                  <a:lnTo>
                    <a:pt x="54" y="144"/>
                  </a:lnTo>
                  <a:lnTo>
                    <a:pt x="54" y="144"/>
                  </a:lnTo>
                  <a:lnTo>
                    <a:pt x="58" y="144"/>
                  </a:lnTo>
                  <a:lnTo>
                    <a:pt x="60" y="144"/>
                  </a:lnTo>
                  <a:lnTo>
                    <a:pt x="62" y="142"/>
                  </a:lnTo>
                  <a:lnTo>
                    <a:pt x="64" y="138"/>
                  </a:lnTo>
                  <a:lnTo>
                    <a:pt x="76" y="76"/>
                  </a:lnTo>
                  <a:lnTo>
                    <a:pt x="86" y="90"/>
                  </a:lnTo>
                  <a:lnTo>
                    <a:pt x="86" y="90"/>
                  </a:lnTo>
                  <a:lnTo>
                    <a:pt x="90" y="92"/>
                  </a:lnTo>
                  <a:lnTo>
                    <a:pt x="92" y="94"/>
                  </a:lnTo>
                  <a:lnTo>
                    <a:pt x="94" y="92"/>
                  </a:lnTo>
                  <a:lnTo>
                    <a:pt x="98" y="92"/>
                  </a:lnTo>
                  <a:lnTo>
                    <a:pt x="98" y="92"/>
                  </a:lnTo>
                  <a:lnTo>
                    <a:pt x="100" y="88"/>
                  </a:lnTo>
                  <a:lnTo>
                    <a:pt x="100" y="86"/>
                  </a:lnTo>
                  <a:lnTo>
                    <a:pt x="98" y="80"/>
                  </a:lnTo>
                  <a:lnTo>
                    <a:pt x="98"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268"/>
            <p:cNvSpPr>
              <a:spLocks/>
            </p:cNvSpPr>
            <p:nvPr/>
          </p:nvSpPr>
          <p:spPr bwMode="auto">
            <a:xfrm>
              <a:off x="18861820" y="11056938"/>
              <a:ext cx="844550" cy="727075"/>
            </a:xfrm>
            <a:custGeom>
              <a:avLst/>
              <a:gdLst>
                <a:gd name="T0" fmla="*/ 392 w 532"/>
                <a:gd name="T1" fmla="*/ 18 h 458"/>
                <a:gd name="T2" fmla="*/ 348 w 532"/>
                <a:gd name="T3" fmla="*/ 4 h 458"/>
                <a:gd name="T4" fmla="*/ 302 w 532"/>
                <a:gd name="T5" fmla="*/ 0 h 458"/>
                <a:gd name="T6" fmla="*/ 258 w 532"/>
                <a:gd name="T7" fmla="*/ 4 h 458"/>
                <a:gd name="T8" fmla="*/ 216 w 532"/>
                <a:gd name="T9" fmla="*/ 16 h 458"/>
                <a:gd name="T10" fmla="*/ 178 w 532"/>
                <a:gd name="T11" fmla="*/ 36 h 458"/>
                <a:gd name="T12" fmla="*/ 142 w 532"/>
                <a:gd name="T13" fmla="*/ 64 h 458"/>
                <a:gd name="T14" fmla="*/ 114 w 532"/>
                <a:gd name="T15" fmla="*/ 98 h 458"/>
                <a:gd name="T16" fmla="*/ 92 w 532"/>
                <a:gd name="T17" fmla="*/ 140 h 458"/>
                <a:gd name="T18" fmla="*/ 80 w 532"/>
                <a:gd name="T19" fmla="*/ 170 h 458"/>
                <a:gd name="T20" fmla="*/ 74 w 532"/>
                <a:gd name="T21" fmla="*/ 232 h 458"/>
                <a:gd name="T22" fmla="*/ 4 w 532"/>
                <a:gd name="T23" fmla="*/ 342 h 458"/>
                <a:gd name="T24" fmla="*/ 0 w 532"/>
                <a:gd name="T25" fmla="*/ 350 h 458"/>
                <a:gd name="T26" fmla="*/ 0 w 532"/>
                <a:gd name="T27" fmla="*/ 358 h 458"/>
                <a:gd name="T28" fmla="*/ 8 w 532"/>
                <a:gd name="T29" fmla="*/ 366 h 458"/>
                <a:gd name="T30" fmla="*/ 14 w 532"/>
                <a:gd name="T31" fmla="*/ 366 h 458"/>
                <a:gd name="T32" fmla="*/ 122 w 532"/>
                <a:gd name="T33" fmla="*/ 370 h 458"/>
                <a:gd name="T34" fmla="*/ 164 w 532"/>
                <a:gd name="T35" fmla="*/ 410 h 458"/>
                <a:gd name="T36" fmla="*/ 214 w 532"/>
                <a:gd name="T37" fmla="*/ 440 h 458"/>
                <a:gd name="T38" fmla="*/ 236 w 532"/>
                <a:gd name="T39" fmla="*/ 448 h 458"/>
                <a:gd name="T40" fmla="*/ 280 w 532"/>
                <a:gd name="T41" fmla="*/ 456 h 458"/>
                <a:gd name="T42" fmla="*/ 324 w 532"/>
                <a:gd name="T43" fmla="*/ 456 h 458"/>
                <a:gd name="T44" fmla="*/ 368 w 532"/>
                <a:gd name="T45" fmla="*/ 448 h 458"/>
                <a:gd name="T46" fmla="*/ 408 w 532"/>
                <a:gd name="T47" fmla="*/ 432 h 458"/>
                <a:gd name="T48" fmla="*/ 446 w 532"/>
                <a:gd name="T49" fmla="*/ 408 h 458"/>
                <a:gd name="T50" fmla="*/ 478 w 532"/>
                <a:gd name="T51" fmla="*/ 376 h 458"/>
                <a:gd name="T52" fmla="*/ 504 w 532"/>
                <a:gd name="T53" fmla="*/ 338 h 458"/>
                <a:gd name="T54" fmla="*/ 514 w 532"/>
                <a:gd name="T55" fmla="*/ 318 h 458"/>
                <a:gd name="T56" fmla="*/ 528 w 532"/>
                <a:gd name="T57" fmla="*/ 274 h 458"/>
                <a:gd name="T58" fmla="*/ 532 w 532"/>
                <a:gd name="T59" fmla="*/ 228 h 458"/>
                <a:gd name="T60" fmla="*/ 528 w 532"/>
                <a:gd name="T61" fmla="*/ 184 h 458"/>
                <a:gd name="T62" fmla="*/ 514 w 532"/>
                <a:gd name="T63" fmla="*/ 142 h 458"/>
                <a:gd name="T64" fmla="*/ 494 w 532"/>
                <a:gd name="T65" fmla="*/ 104 h 458"/>
                <a:gd name="T66" fmla="*/ 466 w 532"/>
                <a:gd name="T67" fmla="*/ 68 h 458"/>
                <a:gd name="T68" fmla="*/ 432 w 532"/>
                <a:gd name="T69" fmla="*/ 40 h 458"/>
                <a:gd name="T70" fmla="*/ 392 w 532"/>
                <a:gd name="T71" fmla="*/ 1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2" h="458">
                  <a:moveTo>
                    <a:pt x="392" y="18"/>
                  </a:moveTo>
                  <a:lnTo>
                    <a:pt x="392" y="18"/>
                  </a:lnTo>
                  <a:lnTo>
                    <a:pt x="370" y="10"/>
                  </a:lnTo>
                  <a:lnTo>
                    <a:pt x="348" y="4"/>
                  </a:lnTo>
                  <a:lnTo>
                    <a:pt x="324" y="0"/>
                  </a:lnTo>
                  <a:lnTo>
                    <a:pt x="302" y="0"/>
                  </a:lnTo>
                  <a:lnTo>
                    <a:pt x="280" y="0"/>
                  </a:lnTo>
                  <a:lnTo>
                    <a:pt x="258" y="4"/>
                  </a:lnTo>
                  <a:lnTo>
                    <a:pt x="238" y="10"/>
                  </a:lnTo>
                  <a:lnTo>
                    <a:pt x="216" y="16"/>
                  </a:lnTo>
                  <a:lnTo>
                    <a:pt x="196" y="26"/>
                  </a:lnTo>
                  <a:lnTo>
                    <a:pt x="178" y="36"/>
                  </a:lnTo>
                  <a:lnTo>
                    <a:pt x="160" y="50"/>
                  </a:lnTo>
                  <a:lnTo>
                    <a:pt x="142" y="64"/>
                  </a:lnTo>
                  <a:lnTo>
                    <a:pt x="128" y="80"/>
                  </a:lnTo>
                  <a:lnTo>
                    <a:pt x="114" y="98"/>
                  </a:lnTo>
                  <a:lnTo>
                    <a:pt x="102" y="118"/>
                  </a:lnTo>
                  <a:lnTo>
                    <a:pt x="92" y="140"/>
                  </a:lnTo>
                  <a:lnTo>
                    <a:pt x="92" y="140"/>
                  </a:lnTo>
                  <a:lnTo>
                    <a:pt x="80" y="170"/>
                  </a:lnTo>
                  <a:lnTo>
                    <a:pt x="74" y="202"/>
                  </a:lnTo>
                  <a:lnTo>
                    <a:pt x="74" y="232"/>
                  </a:lnTo>
                  <a:lnTo>
                    <a:pt x="76" y="264"/>
                  </a:lnTo>
                  <a:lnTo>
                    <a:pt x="4" y="342"/>
                  </a:lnTo>
                  <a:lnTo>
                    <a:pt x="4" y="342"/>
                  </a:lnTo>
                  <a:lnTo>
                    <a:pt x="0" y="350"/>
                  </a:lnTo>
                  <a:lnTo>
                    <a:pt x="0" y="358"/>
                  </a:lnTo>
                  <a:lnTo>
                    <a:pt x="0" y="358"/>
                  </a:lnTo>
                  <a:lnTo>
                    <a:pt x="4" y="362"/>
                  </a:lnTo>
                  <a:lnTo>
                    <a:pt x="8" y="366"/>
                  </a:lnTo>
                  <a:lnTo>
                    <a:pt x="8" y="366"/>
                  </a:lnTo>
                  <a:lnTo>
                    <a:pt x="14" y="366"/>
                  </a:lnTo>
                  <a:lnTo>
                    <a:pt x="122" y="370"/>
                  </a:lnTo>
                  <a:lnTo>
                    <a:pt x="122" y="370"/>
                  </a:lnTo>
                  <a:lnTo>
                    <a:pt x="142" y="392"/>
                  </a:lnTo>
                  <a:lnTo>
                    <a:pt x="164" y="410"/>
                  </a:lnTo>
                  <a:lnTo>
                    <a:pt x="188" y="426"/>
                  </a:lnTo>
                  <a:lnTo>
                    <a:pt x="214" y="440"/>
                  </a:lnTo>
                  <a:lnTo>
                    <a:pt x="214" y="440"/>
                  </a:lnTo>
                  <a:lnTo>
                    <a:pt x="236" y="448"/>
                  </a:lnTo>
                  <a:lnTo>
                    <a:pt x="258" y="454"/>
                  </a:lnTo>
                  <a:lnTo>
                    <a:pt x="280" y="456"/>
                  </a:lnTo>
                  <a:lnTo>
                    <a:pt x="302" y="458"/>
                  </a:lnTo>
                  <a:lnTo>
                    <a:pt x="324" y="456"/>
                  </a:lnTo>
                  <a:lnTo>
                    <a:pt x="346" y="454"/>
                  </a:lnTo>
                  <a:lnTo>
                    <a:pt x="368" y="448"/>
                  </a:lnTo>
                  <a:lnTo>
                    <a:pt x="388" y="440"/>
                  </a:lnTo>
                  <a:lnTo>
                    <a:pt x="408" y="432"/>
                  </a:lnTo>
                  <a:lnTo>
                    <a:pt x="428" y="420"/>
                  </a:lnTo>
                  <a:lnTo>
                    <a:pt x="446" y="408"/>
                  </a:lnTo>
                  <a:lnTo>
                    <a:pt x="462" y="392"/>
                  </a:lnTo>
                  <a:lnTo>
                    <a:pt x="478" y="376"/>
                  </a:lnTo>
                  <a:lnTo>
                    <a:pt x="492" y="358"/>
                  </a:lnTo>
                  <a:lnTo>
                    <a:pt x="504" y="338"/>
                  </a:lnTo>
                  <a:lnTo>
                    <a:pt x="514" y="318"/>
                  </a:lnTo>
                  <a:lnTo>
                    <a:pt x="514" y="318"/>
                  </a:lnTo>
                  <a:lnTo>
                    <a:pt x="522" y="296"/>
                  </a:lnTo>
                  <a:lnTo>
                    <a:pt x="528" y="274"/>
                  </a:lnTo>
                  <a:lnTo>
                    <a:pt x="530" y="252"/>
                  </a:lnTo>
                  <a:lnTo>
                    <a:pt x="532" y="228"/>
                  </a:lnTo>
                  <a:lnTo>
                    <a:pt x="530" y="206"/>
                  </a:lnTo>
                  <a:lnTo>
                    <a:pt x="528" y="184"/>
                  </a:lnTo>
                  <a:lnTo>
                    <a:pt x="522" y="164"/>
                  </a:lnTo>
                  <a:lnTo>
                    <a:pt x="514" y="142"/>
                  </a:lnTo>
                  <a:lnTo>
                    <a:pt x="506" y="122"/>
                  </a:lnTo>
                  <a:lnTo>
                    <a:pt x="494" y="104"/>
                  </a:lnTo>
                  <a:lnTo>
                    <a:pt x="482" y="86"/>
                  </a:lnTo>
                  <a:lnTo>
                    <a:pt x="466" y="68"/>
                  </a:lnTo>
                  <a:lnTo>
                    <a:pt x="450" y="54"/>
                  </a:lnTo>
                  <a:lnTo>
                    <a:pt x="432" y="40"/>
                  </a:lnTo>
                  <a:lnTo>
                    <a:pt x="412" y="28"/>
                  </a:lnTo>
                  <a:lnTo>
                    <a:pt x="392" y="18"/>
                  </a:lnTo>
                  <a:lnTo>
                    <a:pt x="392" y="1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269"/>
            <p:cNvSpPr>
              <a:spLocks/>
            </p:cNvSpPr>
            <p:nvPr/>
          </p:nvSpPr>
          <p:spPr bwMode="auto">
            <a:xfrm>
              <a:off x="19198370" y="11215688"/>
              <a:ext cx="282575" cy="422275"/>
            </a:xfrm>
            <a:custGeom>
              <a:avLst/>
              <a:gdLst>
                <a:gd name="T0" fmla="*/ 142 w 178"/>
                <a:gd name="T1" fmla="*/ 94 h 266"/>
                <a:gd name="T2" fmla="*/ 140 w 178"/>
                <a:gd name="T3" fmla="*/ 92 h 266"/>
                <a:gd name="T4" fmla="*/ 158 w 178"/>
                <a:gd name="T5" fmla="*/ 84 h 266"/>
                <a:gd name="T6" fmla="*/ 172 w 178"/>
                <a:gd name="T7" fmla="*/ 66 h 266"/>
                <a:gd name="T8" fmla="*/ 174 w 178"/>
                <a:gd name="T9" fmla="*/ 56 h 266"/>
                <a:gd name="T10" fmla="*/ 174 w 178"/>
                <a:gd name="T11" fmla="*/ 38 h 266"/>
                <a:gd name="T12" fmla="*/ 168 w 178"/>
                <a:gd name="T13" fmla="*/ 22 h 266"/>
                <a:gd name="T14" fmla="*/ 154 w 178"/>
                <a:gd name="T15" fmla="*/ 8 h 266"/>
                <a:gd name="T16" fmla="*/ 146 w 178"/>
                <a:gd name="T17" fmla="*/ 4 h 266"/>
                <a:gd name="T18" fmla="*/ 128 w 178"/>
                <a:gd name="T19" fmla="*/ 0 h 266"/>
                <a:gd name="T20" fmla="*/ 110 w 178"/>
                <a:gd name="T21" fmla="*/ 4 h 266"/>
                <a:gd name="T22" fmla="*/ 96 w 178"/>
                <a:gd name="T23" fmla="*/ 14 h 266"/>
                <a:gd name="T24" fmla="*/ 84 w 178"/>
                <a:gd name="T25" fmla="*/ 30 h 266"/>
                <a:gd name="T26" fmla="*/ 82 w 178"/>
                <a:gd name="T27" fmla="*/ 40 h 266"/>
                <a:gd name="T28" fmla="*/ 82 w 178"/>
                <a:gd name="T29" fmla="*/ 60 h 266"/>
                <a:gd name="T30" fmla="*/ 12 w 178"/>
                <a:gd name="T31" fmla="*/ 92 h 266"/>
                <a:gd name="T32" fmla="*/ 6 w 178"/>
                <a:gd name="T33" fmla="*/ 94 h 266"/>
                <a:gd name="T34" fmla="*/ 0 w 178"/>
                <a:gd name="T35" fmla="*/ 104 h 266"/>
                <a:gd name="T36" fmla="*/ 0 w 178"/>
                <a:gd name="T37" fmla="*/ 110 h 266"/>
                <a:gd name="T38" fmla="*/ 8 w 178"/>
                <a:gd name="T39" fmla="*/ 120 h 266"/>
                <a:gd name="T40" fmla="*/ 18 w 178"/>
                <a:gd name="T41" fmla="*/ 120 h 266"/>
                <a:gd name="T42" fmla="*/ 2 w 178"/>
                <a:gd name="T43" fmla="*/ 220 h 266"/>
                <a:gd name="T44" fmla="*/ 2 w 178"/>
                <a:gd name="T45" fmla="*/ 226 h 266"/>
                <a:gd name="T46" fmla="*/ 6 w 178"/>
                <a:gd name="T47" fmla="*/ 236 h 266"/>
                <a:gd name="T48" fmla="*/ 10 w 178"/>
                <a:gd name="T49" fmla="*/ 240 h 266"/>
                <a:gd name="T50" fmla="*/ 22 w 178"/>
                <a:gd name="T51" fmla="*/ 238 h 266"/>
                <a:gd name="T52" fmla="*/ 30 w 178"/>
                <a:gd name="T53" fmla="*/ 230 h 266"/>
                <a:gd name="T54" fmla="*/ 86 w 178"/>
                <a:gd name="T55" fmla="*/ 196 h 266"/>
                <a:gd name="T56" fmla="*/ 64 w 178"/>
                <a:gd name="T57" fmla="*/ 246 h 266"/>
                <a:gd name="T58" fmla="*/ 64 w 178"/>
                <a:gd name="T59" fmla="*/ 256 h 266"/>
                <a:gd name="T60" fmla="*/ 72 w 178"/>
                <a:gd name="T61" fmla="*/ 266 h 266"/>
                <a:gd name="T62" fmla="*/ 78 w 178"/>
                <a:gd name="T63" fmla="*/ 266 h 266"/>
                <a:gd name="T64" fmla="*/ 88 w 178"/>
                <a:gd name="T65" fmla="*/ 262 h 266"/>
                <a:gd name="T66" fmla="*/ 136 w 178"/>
                <a:gd name="T67" fmla="*/ 148 h 266"/>
                <a:gd name="T68" fmla="*/ 152 w 178"/>
                <a:gd name="T69" fmla="*/ 176 h 266"/>
                <a:gd name="T70" fmla="*/ 160 w 178"/>
                <a:gd name="T71" fmla="*/ 184 h 266"/>
                <a:gd name="T72" fmla="*/ 172 w 178"/>
                <a:gd name="T73" fmla="*/ 182 h 266"/>
                <a:gd name="T74" fmla="*/ 176 w 178"/>
                <a:gd name="T75" fmla="*/ 178 h 266"/>
                <a:gd name="T76" fmla="*/ 178 w 178"/>
                <a:gd name="T77" fmla="*/ 168 h 266"/>
                <a:gd name="T78" fmla="*/ 178 w 178"/>
                <a:gd name="T79" fmla="*/ 16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266">
                  <a:moveTo>
                    <a:pt x="178" y="162"/>
                  </a:moveTo>
                  <a:lnTo>
                    <a:pt x="142" y="94"/>
                  </a:lnTo>
                  <a:lnTo>
                    <a:pt x="140" y="92"/>
                  </a:lnTo>
                  <a:lnTo>
                    <a:pt x="140" y="92"/>
                  </a:lnTo>
                  <a:lnTo>
                    <a:pt x="150" y="88"/>
                  </a:lnTo>
                  <a:lnTo>
                    <a:pt x="158" y="84"/>
                  </a:lnTo>
                  <a:lnTo>
                    <a:pt x="166" y="76"/>
                  </a:lnTo>
                  <a:lnTo>
                    <a:pt x="172" y="66"/>
                  </a:lnTo>
                  <a:lnTo>
                    <a:pt x="172" y="66"/>
                  </a:lnTo>
                  <a:lnTo>
                    <a:pt x="174" y="56"/>
                  </a:lnTo>
                  <a:lnTo>
                    <a:pt x="174" y="48"/>
                  </a:lnTo>
                  <a:lnTo>
                    <a:pt x="174" y="38"/>
                  </a:lnTo>
                  <a:lnTo>
                    <a:pt x="172" y="30"/>
                  </a:lnTo>
                  <a:lnTo>
                    <a:pt x="168" y="22"/>
                  </a:lnTo>
                  <a:lnTo>
                    <a:pt x="162" y="14"/>
                  </a:lnTo>
                  <a:lnTo>
                    <a:pt x="154" y="8"/>
                  </a:lnTo>
                  <a:lnTo>
                    <a:pt x="146" y="4"/>
                  </a:lnTo>
                  <a:lnTo>
                    <a:pt x="146" y="4"/>
                  </a:lnTo>
                  <a:lnTo>
                    <a:pt x="138" y="2"/>
                  </a:lnTo>
                  <a:lnTo>
                    <a:pt x="128" y="0"/>
                  </a:lnTo>
                  <a:lnTo>
                    <a:pt x="118" y="2"/>
                  </a:lnTo>
                  <a:lnTo>
                    <a:pt x="110" y="4"/>
                  </a:lnTo>
                  <a:lnTo>
                    <a:pt x="102" y="8"/>
                  </a:lnTo>
                  <a:lnTo>
                    <a:pt x="96" y="14"/>
                  </a:lnTo>
                  <a:lnTo>
                    <a:pt x="90" y="20"/>
                  </a:lnTo>
                  <a:lnTo>
                    <a:pt x="84" y="30"/>
                  </a:lnTo>
                  <a:lnTo>
                    <a:pt x="84" y="30"/>
                  </a:lnTo>
                  <a:lnTo>
                    <a:pt x="82" y="40"/>
                  </a:lnTo>
                  <a:lnTo>
                    <a:pt x="82" y="50"/>
                  </a:lnTo>
                  <a:lnTo>
                    <a:pt x="82" y="60"/>
                  </a:lnTo>
                  <a:lnTo>
                    <a:pt x="86" y="70"/>
                  </a:lnTo>
                  <a:lnTo>
                    <a:pt x="12" y="92"/>
                  </a:lnTo>
                  <a:lnTo>
                    <a:pt x="12" y="92"/>
                  </a:lnTo>
                  <a:lnTo>
                    <a:pt x="6" y="94"/>
                  </a:lnTo>
                  <a:lnTo>
                    <a:pt x="2" y="98"/>
                  </a:lnTo>
                  <a:lnTo>
                    <a:pt x="0" y="104"/>
                  </a:lnTo>
                  <a:lnTo>
                    <a:pt x="0" y="110"/>
                  </a:lnTo>
                  <a:lnTo>
                    <a:pt x="0" y="110"/>
                  </a:lnTo>
                  <a:lnTo>
                    <a:pt x="4" y="116"/>
                  </a:lnTo>
                  <a:lnTo>
                    <a:pt x="8" y="120"/>
                  </a:lnTo>
                  <a:lnTo>
                    <a:pt x="12" y="120"/>
                  </a:lnTo>
                  <a:lnTo>
                    <a:pt x="18" y="120"/>
                  </a:lnTo>
                  <a:lnTo>
                    <a:pt x="48" y="110"/>
                  </a:lnTo>
                  <a:lnTo>
                    <a:pt x="2" y="220"/>
                  </a:lnTo>
                  <a:lnTo>
                    <a:pt x="2" y="220"/>
                  </a:lnTo>
                  <a:lnTo>
                    <a:pt x="2" y="226"/>
                  </a:lnTo>
                  <a:lnTo>
                    <a:pt x="2" y="230"/>
                  </a:lnTo>
                  <a:lnTo>
                    <a:pt x="6" y="236"/>
                  </a:lnTo>
                  <a:lnTo>
                    <a:pt x="10" y="240"/>
                  </a:lnTo>
                  <a:lnTo>
                    <a:pt x="10" y="240"/>
                  </a:lnTo>
                  <a:lnTo>
                    <a:pt x="16" y="240"/>
                  </a:lnTo>
                  <a:lnTo>
                    <a:pt x="22" y="238"/>
                  </a:lnTo>
                  <a:lnTo>
                    <a:pt x="26" y="236"/>
                  </a:lnTo>
                  <a:lnTo>
                    <a:pt x="30" y="230"/>
                  </a:lnTo>
                  <a:lnTo>
                    <a:pt x="50" y="180"/>
                  </a:lnTo>
                  <a:lnTo>
                    <a:pt x="86" y="196"/>
                  </a:lnTo>
                  <a:lnTo>
                    <a:pt x="64" y="246"/>
                  </a:lnTo>
                  <a:lnTo>
                    <a:pt x="64" y="246"/>
                  </a:lnTo>
                  <a:lnTo>
                    <a:pt x="62" y="252"/>
                  </a:lnTo>
                  <a:lnTo>
                    <a:pt x="64" y="256"/>
                  </a:lnTo>
                  <a:lnTo>
                    <a:pt x="66" y="262"/>
                  </a:lnTo>
                  <a:lnTo>
                    <a:pt x="72" y="266"/>
                  </a:lnTo>
                  <a:lnTo>
                    <a:pt x="72" y="266"/>
                  </a:lnTo>
                  <a:lnTo>
                    <a:pt x="78" y="266"/>
                  </a:lnTo>
                  <a:lnTo>
                    <a:pt x="82" y="264"/>
                  </a:lnTo>
                  <a:lnTo>
                    <a:pt x="88" y="262"/>
                  </a:lnTo>
                  <a:lnTo>
                    <a:pt x="90" y="256"/>
                  </a:lnTo>
                  <a:lnTo>
                    <a:pt x="136" y="148"/>
                  </a:lnTo>
                  <a:lnTo>
                    <a:pt x="152" y="176"/>
                  </a:lnTo>
                  <a:lnTo>
                    <a:pt x="152" y="176"/>
                  </a:lnTo>
                  <a:lnTo>
                    <a:pt x="154" y="182"/>
                  </a:lnTo>
                  <a:lnTo>
                    <a:pt x="160" y="184"/>
                  </a:lnTo>
                  <a:lnTo>
                    <a:pt x="166" y="184"/>
                  </a:lnTo>
                  <a:lnTo>
                    <a:pt x="172" y="182"/>
                  </a:lnTo>
                  <a:lnTo>
                    <a:pt x="172" y="182"/>
                  </a:lnTo>
                  <a:lnTo>
                    <a:pt x="176" y="178"/>
                  </a:lnTo>
                  <a:lnTo>
                    <a:pt x="178" y="174"/>
                  </a:lnTo>
                  <a:lnTo>
                    <a:pt x="178" y="168"/>
                  </a:lnTo>
                  <a:lnTo>
                    <a:pt x="178" y="162"/>
                  </a:lnTo>
                  <a:lnTo>
                    <a:pt x="178" y="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270"/>
            <p:cNvSpPr>
              <a:spLocks/>
            </p:cNvSpPr>
            <p:nvPr/>
          </p:nvSpPr>
          <p:spPr bwMode="auto">
            <a:xfrm>
              <a:off x="20379470" y="9015413"/>
              <a:ext cx="1282700" cy="1092200"/>
            </a:xfrm>
            <a:custGeom>
              <a:avLst/>
              <a:gdLst>
                <a:gd name="T0" fmla="*/ 204 w 808"/>
                <a:gd name="T1" fmla="*/ 0 h 688"/>
                <a:gd name="T2" fmla="*/ 166 w 808"/>
                <a:gd name="T3" fmla="*/ 4 h 688"/>
                <a:gd name="T4" fmla="*/ 132 w 808"/>
                <a:gd name="T5" fmla="*/ 18 h 688"/>
                <a:gd name="T6" fmla="*/ 100 w 808"/>
                <a:gd name="T7" fmla="*/ 38 h 688"/>
                <a:gd name="T8" fmla="*/ 74 w 808"/>
                <a:gd name="T9" fmla="*/ 66 h 688"/>
                <a:gd name="T10" fmla="*/ 94 w 808"/>
                <a:gd name="T11" fmla="*/ 90 h 688"/>
                <a:gd name="T12" fmla="*/ 122 w 808"/>
                <a:gd name="T13" fmla="*/ 142 h 688"/>
                <a:gd name="T14" fmla="*/ 138 w 808"/>
                <a:gd name="T15" fmla="*/ 200 h 688"/>
                <a:gd name="T16" fmla="*/ 140 w 808"/>
                <a:gd name="T17" fmla="*/ 260 h 688"/>
                <a:gd name="T18" fmla="*/ 136 w 808"/>
                <a:gd name="T19" fmla="*/ 292 h 688"/>
                <a:gd name="T20" fmla="*/ 128 w 808"/>
                <a:gd name="T21" fmla="*/ 330 h 688"/>
                <a:gd name="T22" fmla="*/ 118 w 808"/>
                <a:gd name="T23" fmla="*/ 354 h 688"/>
                <a:gd name="T24" fmla="*/ 92 w 808"/>
                <a:gd name="T25" fmla="*/ 398 h 688"/>
                <a:gd name="T26" fmla="*/ 60 w 808"/>
                <a:gd name="T27" fmla="*/ 436 h 688"/>
                <a:gd name="T28" fmla="*/ 22 w 808"/>
                <a:gd name="T29" fmla="*/ 468 h 688"/>
                <a:gd name="T30" fmla="*/ 0 w 808"/>
                <a:gd name="T31" fmla="*/ 480 h 688"/>
                <a:gd name="T32" fmla="*/ 36 w 808"/>
                <a:gd name="T33" fmla="*/ 520 h 688"/>
                <a:gd name="T34" fmla="*/ 72 w 808"/>
                <a:gd name="T35" fmla="*/ 540 h 688"/>
                <a:gd name="T36" fmla="*/ 120 w 808"/>
                <a:gd name="T37" fmla="*/ 556 h 688"/>
                <a:gd name="T38" fmla="*/ 122 w 808"/>
                <a:gd name="T39" fmla="*/ 526 h 688"/>
                <a:gd name="T40" fmla="*/ 274 w 808"/>
                <a:gd name="T41" fmla="*/ 556 h 688"/>
                <a:gd name="T42" fmla="*/ 268 w 808"/>
                <a:gd name="T43" fmla="*/ 578 h 688"/>
                <a:gd name="T44" fmla="*/ 530 w 808"/>
                <a:gd name="T45" fmla="*/ 680 h 688"/>
                <a:gd name="T46" fmla="*/ 554 w 808"/>
                <a:gd name="T47" fmla="*/ 686 h 688"/>
                <a:gd name="T48" fmla="*/ 578 w 808"/>
                <a:gd name="T49" fmla="*/ 688 h 688"/>
                <a:gd name="T50" fmla="*/ 626 w 808"/>
                <a:gd name="T51" fmla="*/ 680 h 688"/>
                <a:gd name="T52" fmla="*/ 670 w 808"/>
                <a:gd name="T53" fmla="*/ 658 h 688"/>
                <a:gd name="T54" fmla="*/ 706 w 808"/>
                <a:gd name="T55" fmla="*/ 622 h 688"/>
                <a:gd name="T56" fmla="*/ 728 w 808"/>
                <a:gd name="T57" fmla="*/ 576 h 688"/>
                <a:gd name="T58" fmla="*/ 800 w 808"/>
                <a:gd name="T59" fmla="*/ 340 h 688"/>
                <a:gd name="T60" fmla="*/ 806 w 808"/>
                <a:gd name="T61" fmla="*/ 310 h 688"/>
                <a:gd name="T62" fmla="*/ 806 w 808"/>
                <a:gd name="T63" fmla="*/ 278 h 688"/>
                <a:gd name="T64" fmla="*/ 800 w 808"/>
                <a:gd name="T65" fmla="*/ 248 h 688"/>
                <a:gd name="T66" fmla="*/ 788 w 808"/>
                <a:gd name="T67" fmla="*/ 220 h 688"/>
                <a:gd name="T68" fmla="*/ 772 w 808"/>
                <a:gd name="T69" fmla="*/ 194 h 688"/>
                <a:gd name="T70" fmla="*/ 750 w 808"/>
                <a:gd name="T71" fmla="*/ 172 h 688"/>
                <a:gd name="T72" fmla="*/ 726 w 808"/>
                <a:gd name="T73" fmla="*/ 156 h 688"/>
                <a:gd name="T74" fmla="*/ 696 w 808"/>
                <a:gd name="T75" fmla="*/ 142 h 688"/>
                <a:gd name="T76" fmla="*/ 250 w 808"/>
                <a:gd name="T77" fmla="*/ 6 h 688"/>
                <a:gd name="T78" fmla="*/ 204 w 808"/>
                <a:gd name="T7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8" h="688">
                  <a:moveTo>
                    <a:pt x="204" y="0"/>
                  </a:moveTo>
                  <a:lnTo>
                    <a:pt x="204" y="0"/>
                  </a:lnTo>
                  <a:lnTo>
                    <a:pt x="186" y="0"/>
                  </a:lnTo>
                  <a:lnTo>
                    <a:pt x="166" y="4"/>
                  </a:lnTo>
                  <a:lnTo>
                    <a:pt x="148" y="10"/>
                  </a:lnTo>
                  <a:lnTo>
                    <a:pt x="132" y="18"/>
                  </a:lnTo>
                  <a:lnTo>
                    <a:pt x="116" y="28"/>
                  </a:lnTo>
                  <a:lnTo>
                    <a:pt x="100" y="38"/>
                  </a:lnTo>
                  <a:lnTo>
                    <a:pt x="86" y="52"/>
                  </a:lnTo>
                  <a:lnTo>
                    <a:pt x="74" y="66"/>
                  </a:lnTo>
                  <a:lnTo>
                    <a:pt x="74" y="66"/>
                  </a:lnTo>
                  <a:lnTo>
                    <a:pt x="94" y="90"/>
                  </a:lnTo>
                  <a:lnTo>
                    <a:pt x="108" y="116"/>
                  </a:lnTo>
                  <a:lnTo>
                    <a:pt x="122" y="142"/>
                  </a:lnTo>
                  <a:lnTo>
                    <a:pt x="132" y="170"/>
                  </a:lnTo>
                  <a:lnTo>
                    <a:pt x="138" y="200"/>
                  </a:lnTo>
                  <a:lnTo>
                    <a:pt x="140" y="230"/>
                  </a:lnTo>
                  <a:lnTo>
                    <a:pt x="140" y="260"/>
                  </a:lnTo>
                  <a:lnTo>
                    <a:pt x="136" y="292"/>
                  </a:lnTo>
                  <a:lnTo>
                    <a:pt x="136" y="292"/>
                  </a:lnTo>
                  <a:lnTo>
                    <a:pt x="132" y="312"/>
                  </a:lnTo>
                  <a:lnTo>
                    <a:pt x="128" y="330"/>
                  </a:lnTo>
                  <a:lnTo>
                    <a:pt x="128" y="330"/>
                  </a:lnTo>
                  <a:lnTo>
                    <a:pt x="118" y="354"/>
                  </a:lnTo>
                  <a:lnTo>
                    <a:pt x="106" y="378"/>
                  </a:lnTo>
                  <a:lnTo>
                    <a:pt x="92" y="398"/>
                  </a:lnTo>
                  <a:lnTo>
                    <a:pt x="78" y="418"/>
                  </a:lnTo>
                  <a:lnTo>
                    <a:pt x="60" y="436"/>
                  </a:lnTo>
                  <a:lnTo>
                    <a:pt x="42" y="454"/>
                  </a:lnTo>
                  <a:lnTo>
                    <a:pt x="22" y="468"/>
                  </a:lnTo>
                  <a:lnTo>
                    <a:pt x="0" y="480"/>
                  </a:lnTo>
                  <a:lnTo>
                    <a:pt x="0" y="480"/>
                  </a:lnTo>
                  <a:lnTo>
                    <a:pt x="16" y="502"/>
                  </a:lnTo>
                  <a:lnTo>
                    <a:pt x="36" y="520"/>
                  </a:lnTo>
                  <a:lnTo>
                    <a:pt x="60" y="534"/>
                  </a:lnTo>
                  <a:lnTo>
                    <a:pt x="72" y="540"/>
                  </a:lnTo>
                  <a:lnTo>
                    <a:pt x="86" y="544"/>
                  </a:lnTo>
                  <a:lnTo>
                    <a:pt x="120" y="556"/>
                  </a:lnTo>
                  <a:lnTo>
                    <a:pt x="120" y="556"/>
                  </a:lnTo>
                  <a:lnTo>
                    <a:pt x="122" y="526"/>
                  </a:lnTo>
                  <a:lnTo>
                    <a:pt x="122" y="514"/>
                  </a:lnTo>
                  <a:lnTo>
                    <a:pt x="274" y="556"/>
                  </a:lnTo>
                  <a:lnTo>
                    <a:pt x="274" y="556"/>
                  </a:lnTo>
                  <a:lnTo>
                    <a:pt x="268" y="578"/>
                  </a:lnTo>
                  <a:lnTo>
                    <a:pt x="260" y="598"/>
                  </a:lnTo>
                  <a:lnTo>
                    <a:pt x="530" y="680"/>
                  </a:lnTo>
                  <a:lnTo>
                    <a:pt x="530" y="680"/>
                  </a:lnTo>
                  <a:lnTo>
                    <a:pt x="554" y="686"/>
                  </a:lnTo>
                  <a:lnTo>
                    <a:pt x="578" y="688"/>
                  </a:lnTo>
                  <a:lnTo>
                    <a:pt x="578" y="688"/>
                  </a:lnTo>
                  <a:lnTo>
                    <a:pt x="602" y="686"/>
                  </a:lnTo>
                  <a:lnTo>
                    <a:pt x="626" y="680"/>
                  </a:lnTo>
                  <a:lnTo>
                    <a:pt x="650" y="670"/>
                  </a:lnTo>
                  <a:lnTo>
                    <a:pt x="670" y="658"/>
                  </a:lnTo>
                  <a:lnTo>
                    <a:pt x="690" y="642"/>
                  </a:lnTo>
                  <a:lnTo>
                    <a:pt x="706" y="622"/>
                  </a:lnTo>
                  <a:lnTo>
                    <a:pt x="718" y="600"/>
                  </a:lnTo>
                  <a:lnTo>
                    <a:pt x="728" y="576"/>
                  </a:lnTo>
                  <a:lnTo>
                    <a:pt x="800" y="340"/>
                  </a:lnTo>
                  <a:lnTo>
                    <a:pt x="800" y="340"/>
                  </a:lnTo>
                  <a:lnTo>
                    <a:pt x="804" y="324"/>
                  </a:lnTo>
                  <a:lnTo>
                    <a:pt x="806" y="310"/>
                  </a:lnTo>
                  <a:lnTo>
                    <a:pt x="808" y="294"/>
                  </a:lnTo>
                  <a:lnTo>
                    <a:pt x="806" y="278"/>
                  </a:lnTo>
                  <a:lnTo>
                    <a:pt x="804" y="262"/>
                  </a:lnTo>
                  <a:lnTo>
                    <a:pt x="800" y="248"/>
                  </a:lnTo>
                  <a:lnTo>
                    <a:pt x="796" y="234"/>
                  </a:lnTo>
                  <a:lnTo>
                    <a:pt x="788" y="220"/>
                  </a:lnTo>
                  <a:lnTo>
                    <a:pt x="782" y="206"/>
                  </a:lnTo>
                  <a:lnTo>
                    <a:pt x="772" y="194"/>
                  </a:lnTo>
                  <a:lnTo>
                    <a:pt x="762" y="184"/>
                  </a:lnTo>
                  <a:lnTo>
                    <a:pt x="750" y="172"/>
                  </a:lnTo>
                  <a:lnTo>
                    <a:pt x="738" y="164"/>
                  </a:lnTo>
                  <a:lnTo>
                    <a:pt x="726" y="156"/>
                  </a:lnTo>
                  <a:lnTo>
                    <a:pt x="710" y="148"/>
                  </a:lnTo>
                  <a:lnTo>
                    <a:pt x="696" y="142"/>
                  </a:lnTo>
                  <a:lnTo>
                    <a:pt x="250" y="6"/>
                  </a:lnTo>
                  <a:lnTo>
                    <a:pt x="250" y="6"/>
                  </a:lnTo>
                  <a:lnTo>
                    <a:pt x="228" y="2"/>
                  </a:lnTo>
                  <a:lnTo>
                    <a:pt x="204"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271"/>
            <p:cNvSpPr>
              <a:spLocks/>
            </p:cNvSpPr>
            <p:nvPr/>
          </p:nvSpPr>
          <p:spPr bwMode="auto">
            <a:xfrm>
              <a:off x="20379470" y="9015413"/>
              <a:ext cx="1282700" cy="1092200"/>
            </a:xfrm>
            <a:custGeom>
              <a:avLst/>
              <a:gdLst>
                <a:gd name="T0" fmla="*/ 204 w 808"/>
                <a:gd name="T1" fmla="*/ 0 h 688"/>
                <a:gd name="T2" fmla="*/ 166 w 808"/>
                <a:gd name="T3" fmla="*/ 4 h 688"/>
                <a:gd name="T4" fmla="*/ 132 w 808"/>
                <a:gd name="T5" fmla="*/ 18 h 688"/>
                <a:gd name="T6" fmla="*/ 100 w 808"/>
                <a:gd name="T7" fmla="*/ 38 h 688"/>
                <a:gd name="T8" fmla="*/ 74 w 808"/>
                <a:gd name="T9" fmla="*/ 66 h 688"/>
                <a:gd name="T10" fmla="*/ 94 w 808"/>
                <a:gd name="T11" fmla="*/ 90 h 688"/>
                <a:gd name="T12" fmla="*/ 122 w 808"/>
                <a:gd name="T13" fmla="*/ 142 h 688"/>
                <a:gd name="T14" fmla="*/ 138 w 808"/>
                <a:gd name="T15" fmla="*/ 200 h 688"/>
                <a:gd name="T16" fmla="*/ 140 w 808"/>
                <a:gd name="T17" fmla="*/ 260 h 688"/>
                <a:gd name="T18" fmla="*/ 136 w 808"/>
                <a:gd name="T19" fmla="*/ 292 h 688"/>
                <a:gd name="T20" fmla="*/ 128 w 808"/>
                <a:gd name="T21" fmla="*/ 330 h 688"/>
                <a:gd name="T22" fmla="*/ 118 w 808"/>
                <a:gd name="T23" fmla="*/ 354 h 688"/>
                <a:gd name="T24" fmla="*/ 92 w 808"/>
                <a:gd name="T25" fmla="*/ 398 h 688"/>
                <a:gd name="T26" fmla="*/ 60 w 808"/>
                <a:gd name="T27" fmla="*/ 436 h 688"/>
                <a:gd name="T28" fmla="*/ 22 w 808"/>
                <a:gd name="T29" fmla="*/ 468 h 688"/>
                <a:gd name="T30" fmla="*/ 0 w 808"/>
                <a:gd name="T31" fmla="*/ 480 h 688"/>
                <a:gd name="T32" fmla="*/ 36 w 808"/>
                <a:gd name="T33" fmla="*/ 520 h 688"/>
                <a:gd name="T34" fmla="*/ 72 w 808"/>
                <a:gd name="T35" fmla="*/ 540 h 688"/>
                <a:gd name="T36" fmla="*/ 120 w 808"/>
                <a:gd name="T37" fmla="*/ 556 h 688"/>
                <a:gd name="T38" fmla="*/ 122 w 808"/>
                <a:gd name="T39" fmla="*/ 526 h 688"/>
                <a:gd name="T40" fmla="*/ 274 w 808"/>
                <a:gd name="T41" fmla="*/ 556 h 688"/>
                <a:gd name="T42" fmla="*/ 268 w 808"/>
                <a:gd name="T43" fmla="*/ 578 h 688"/>
                <a:gd name="T44" fmla="*/ 530 w 808"/>
                <a:gd name="T45" fmla="*/ 680 h 688"/>
                <a:gd name="T46" fmla="*/ 554 w 808"/>
                <a:gd name="T47" fmla="*/ 686 h 688"/>
                <a:gd name="T48" fmla="*/ 578 w 808"/>
                <a:gd name="T49" fmla="*/ 688 h 688"/>
                <a:gd name="T50" fmla="*/ 626 w 808"/>
                <a:gd name="T51" fmla="*/ 680 h 688"/>
                <a:gd name="T52" fmla="*/ 670 w 808"/>
                <a:gd name="T53" fmla="*/ 658 h 688"/>
                <a:gd name="T54" fmla="*/ 706 w 808"/>
                <a:gd name="T55" fmla="*/ 622 h 688"/>
                <a:gd name="T56" fmla="*/ 728 w 808"/>
                <a:gd name="T57" fmla="*/ 576 h 688"/>
                <a:gd name="T58" fmla="*/ 800 w 808"/>
                <a:gd name="T59" fmla="*/ 340 h 688"/>
                <a:gd name="T60" fmla="*/ 806 w 808"/>
                <a:gd name="T61" fmla="*/ 310 h 688"/>
                <a:gd name="T62" fmla="*/ 806 w 808"/>
                <a:gd name="T63" fmla="*/ 278 h 688"/>
                <a:gd name="T64" fmla="*/ 800 w 808"/>
                <a:gd name="T65" fmla="*/ 248 h 688"/>
                <a:gd name="T66" fmla="*/ 788 w 808"/>
                <a:gd name="T67" fmla="*/ 220 h 688"/>
                <a:gd name="T68" fmla="*/ 772 w 808"/>
                <a:gd name="T69" fmla="*/ 194 h 688"/>
                <a:gd name="T70" fmla="*/ 750 w 808"/>
                <a:gd name="T71" fmla="*/ 172 h 688"/>
                <a:gd name="T72" fmla="*/ 726 w 808"/>
                <a:gd name="T73" fmla="*/ 156 h 688"/>
                <a:gd name="T74" fmla="*/ 696 w 808"/>
                <a:gd name="T75" fmla="*/ 142 h 688"/>
                <a:gd name="T76" fmla="*/ 250 w 808"/>
                <a:gd name="T77" fmla="*/ 6 h 688"/>
                <a:gd name="T78" fmla="*/ 204 w 808"/>
                <a:gd name="T7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8" h="688">
                  <a:moveTo>
                    <a:pt x="204" y="0"/>
                  </a:moveTo>
                  <a:lnTo>
                    <a:pt x="204" y="0"/>
                  </a:lnTo>
                  <a:lnTo>
                    <a:pt x="186" y="0"/>
                  </a:lnTo>
                  <a:lnTo>
                    <a:pt x="166" y="4"/>
                  </a:lnTo>
                  <a:lnTo>
                    <a:pt x="148" y="10"/>
                  </a:lnTo>
                  <a:lnTo>
                    <a:pt x="132" y="18"/>
                  </a:lnTo>
                  <a:lnTo>
                    <a:pt x="116" y="28"/>
                  </a:lnTo>
                  <a:lnTo>
                    <a:pt x="100" y="38"/>
                  </a:lnTo>
                  <a:lnTo>
                    <a:pt x="86" y="52"/>
                  </a:lnTo>
                  <a:lnTo>
                    <a:pt x="74" y="66"/>
                  </a:lnTo>
                  <a:lnTo>
                    <a:pt x="74" y="66"/>
                  </a:lnTo>
                  <a:lnTo>
                    <a:pt x="94" y="90"/>
                  </a:lnTo>
                  <a:lnTo>
                    <a:pt x="108" y="116"/>
                  </a:lnTo>
                  <a:lnTo>
                    <a:pt x="122" y="142"/>
                  </a:lnTo>
                  <a:lnTo>
                    <a:pt x="132" y="170"/>
                  </a:lnTo>
                  <a:lnTo>
                    <a:pt x="138" y="200"/>
                  </a:lnTo>
                  <a:lnTo>
                    <a:pt x="140" y="230"/>
                  </a:lnTo>
                  <a:lnTo>
                    <a:pt x="140" y="260"/>
                  </a:lnTo>
                  <a:lnTo>
                    <a:pt x="136" y="292"/>
                  </a:lnTo>
                  <a:lnTo>
                    <a:pt x="136" y="292"/>
                  </a:lnTo>
                  <a:lnTo>
                    <a:pt x="132" y="312"/>
                  </a:lnTo>
                  <a:lnTo>
                    <a:pt x="128" y="330"/>
                  </a:lnTo>
                  <a:lnTo>
                    <a:pt x="128" y="330"/>
                  </a:lnTo>
                  <a:lnTo>
                    <a:pt x="118" y="354"/>
                  </a:lnTo>
                  <a:lnTo>
                    <a:pt x="106" y="378"/>
                  </a:lnTo>
                  <a:lnTo>
                    <a:pt x="92" y="398"/>
                  </a:lnTo>
                  <a:lnTo>
                    <a:pt x="78" y="418"/>
                  </a:lnTo>
                  <a:lnTo>
                    <a:pt x="60" y="436"/>
                  </a:lnTo>
                  <a:lnTo>
                    <a:pt x="42" y="454"/>
                  </a:lnTo>
                  <a:lnTo>
                    <a:pt x="22" y="468"/>
                  </a:lnTo>
                  <a:lnTo>
                    <a:pt x="0" y="480"/>
                  </a:lnTo>
                  <a:lnTo>
                    <a:pt x="0" y="480"/>
                  </a:lnTo>
                  <a:lnTo>
                    <a:pt x="16" y="502"/>
                  </a:lnTo>
                  <a:lnTo>
                    <a:pt x="36" y="520"/>
                  </a:lnTo>
                  <a:lnTo>
                    <a:pt x="60" y="534"/>
                  </a:lnTo>
                  <a:lnTo>
                    <a:pt x="72" y="540"/>
                  </a:lnTo>
                  <a:lnTo>
                    <a:pt x="86" y="544"/>
                  </a:lnTo>
                  <a:lnTo>
                    <a:pt x="120" y="556"/>
                  </a:lnTo>
                  <a:lnTo>
                    <a:pt x="120" y="556"/>
                  </a:lnTo>
                  <a:lnTo>
                    <a:pt x="122" y="526"/>
                  </a:lnTo>
                  <a:lnTo>
                    <a:pt x="122" y="514"/>
                  </a:lnTo>
                  <a:lnTo>
                    <a:pt x="274" y="556"/>
                  </a:lnTo>
                  <a:lnTo>
                    <a:pt x="274" y="556"/>
                  </a:lnTo>
                  <a:lnTo>
                    <a:pt x="268" y="578"/>
                  </a:lnTo>
                  <a:lnTo>
                    <a:pt x="260" y="598"/>
                  </a:lnTo>
                  <a:lnTo>
                    <a:pt x="530" y="680"/>
                  </a:lnTo>
                  <a:lnTo>
                    <a:pt x="530" y="680"/>
                  </a:lnTo>
                  <a:lnTo>
                    <a:pt x="554" y="686"/>
                  </a:lnTo>
                  <a:lnTo>
                    <a:pt x="578" y="688"/>
                  </a:lnTo>
                  <a:lnTo>
                    <a:pt x="578" y="688"/>
                  </a:lnTo>
                  <a:lnTo>
                    <a:pt x="602" y="686"/>
                  </a:lnTo>
                  <a:lnTo>
                    <a:pt x="626" y="680"/>
                  </a:lnTo>
                  <a:lnTo>
                    <a:pt x="650" y="670"/>
                  </a:lnTo>
                  <a:lnTo>
                    <a:pt x="670" y="658"/>
                  </a:lnTo>
                  <a:lnTo>
                    <a:pt x="690" y="642"/>
                  </a:lnTo>
                  <a:lnTo>
                    <a:pt x="706" y="622"/>
                  </a:lnTo>
                  <a:lnTo>
                    <a:pt x="718" y="600"/>
                  </a:lnTo>
                  <a:lnTo>
                    <a:pt x="728" y="576"/>
                  </a:lnTo>
                  <a:lnTo>
                    <a:pt x="800" y="340"/>
                  </a:lnTo>
                  <a:lnTo>
                    <a:pt x="800" y="340"/>
                  </a:lnTo>
                  <a:lnTo>
                    <a:pt x="804" y="324"/>
                  </a:lnTo>
                  <a:lnTo>
                    <a:pt x="806" y="310"/>
                  </a:lnTo>
                  <a:lnTo>
                    <a:pt x="808" y="294"/>
                  </a:lnTo>
                  <a:lnTo>
                    <a:pt x="806" y="278"/>
                  </a:lnTo>
                  <a:lnTo>
                    <a:pt x="804" y="262"/>
                  </a:lnTo>
                  <a:lnTo>
                    <a:pt x="800" y="248"/>
                  </a:lnTo>
                  <a:lnTo>
                    <a:pt x="796" y="234"/>
                  </a:lnTo>
                  <a:lnTo>
                    <a:pt x="788" y="220"/>
                  </a:lnTo>
                  <a:lnTo>
                    <a:pt x="782" y="206"/>
                  </a:lnTo>
                  <a:lnTo>
                    <a:pt x="772" y="194"/>
                  </a:lnTo>
                  <a:lnTo>
                    <a:pt x="762" y="184"/>
                  </a:lnTo>
                  <a:lnTo>
                    <a:pt x="750" y="172"/>
                  </a:lnTo>
                  <a:lnTo>
                    <a:pt x="738" y="164"/>
                  </a:lnTo>
                  <a:lnTo>
                    <a:pt x="726" y="156"/>
                  </a:lnTo>
                  <a:lnTo>
                    <a:pt x="710" y="148"/>
                  </a:lnTo>
                  <a:lnTo>
                    <a:pt x="696" y="142"/>
                  </a:lnTo>
                  <a:lnTo>
                    <a:pt x="250" y="6"/>
                  </a:lnTo>
                  <a:lnTo>
                    <a:pt x="250" y="6"/>
                  </a:lnTo>
                  <a:lnTo>
                    <a:pt x="228" y="2"/>
                  </a:lnTo>
                  <a:lnTo>
                    <a:pt x="2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272"/>
            <p:cNvSpPr>
              <a:spLocks/>
            </p:cNvSpPr>
            <p:nvPr/>
          </p:nvSpPr>
          <p:spPr bwMode="auto">
            <a:xfrm>
              <a:off x="20496945" y="9120188"/>
              <a:ext cx="104775" cy="419100"/>
            </a:xfrm>
            <a:custGeom>
              <a:avLst/>
              <a:gdLst>
                <a:gd name="T0" fmla="*/ 0 w 66"/>
                <a:gd name="T1" fmla="*/ 0 h 264"/>
                <a:gd name="T2" fmla="*/ 0 w 66"/>
                <a:gd name="T3" fmla="*/ 0 h 264"/>
                <a:gd name="T4" fmla="*/ 0 w 66"/>
                <a:gd name="T5" fmla="*/ 0 h 264"/>
                <a:gd name="T6" fmla="*/ 0 w 66"/>
                <a:gd name="T7" fmla="*/ 0 h 264"/>
                <a:gd name="T8" fmla="*/ 20 w 66"/>
                <a:gd name="T9" fmla="*/ 24 h 264"/>
                <a:gd name="T10" fmla="*/ 34 w 66"/>
                <a:gd name="T11" fmla="*/ 50 h 264"/>
                <a:gd name="T12" fmla="*/ 48 w 66"/>
                <a:gd name="T13" fmla="*/ 76 h 264"/>
                <a:gd name="T14" fmla="*/ 58 w 66"/>
                <a:gd name="T15" fmla="*/ 104 h 264"/>
                <a:gd name="T16" fmla="*/ 64 w 66"/>
                <a:gd name="T17" fmla="*/ 134 h 264"/>
                <a:gd name="T18" fmla="*/ 66 w 66"/>
                <a:gd name="T19" fmla="*/ 164 h 264"/>
                <a:gd name="T20" fmla="*/ 66 w 66"/>
                <a:gd name="T21" fmla="*/ 194 h 264"/>
                <a:gd name="T22" fmla="*/ 62 w 66"/>
                <a:gd name="T23" fmla="*/ 226 h 264"/>
                <a:gd name="T24" fmla="*/ 62 w 66"/>
                <a:gd name="T25" fmla="*/ 226 h 264"/>
                <a:gd name="T26" fmla="*/ 62 w 66"/>
                <a:gd name="T27" fmla="*/ 226 h 264"/>
                <a:gd name="T28" fmla="*/ 58 w 66"/>
                <a:gd name="T29" fmla="*/ 244 h 264"/>
                <a:gd name="T30" fmla="*/ 54 w 66"/>
                <a:gd name="T31" fmla="*/ 264 h 264"/>
                <a:gd name="T32" fmla="*/ 54 w 66"/>
                <a:gd name="T33" fmla="*/ 264 h 264"/>
                <a:gd name="T34" fmla="*/ 58 w 66"/>
                <a:gd name="T35" fmla="*/ 246 h 264"/>
                <a:gd name="T36" fmla="*/ 62 w 66"/>
                <a:gd name="T37" fmla="*/ 226 h 264"/>
                <a:gd name="T38" fmla="*/ 62 w 66"/>
                <a:gd name="T39" fmla="*/ 226 h 264"/>
                <a:gd name="T40" fmla="*/ 66 w 66"/>
                <a:gd name="T41" fmla="*/ 194 h 264"/>
                <a:gd name="T42" fmla="*/ 66 w 66"/>
                <a:gd name="T43" fmla="*/ 164 h 264"/>
                <a:gd name="T44" fmla="*/ 64 w 66"/>
                <a:gd name="T45" fmla="*/ 134 h 264"/>
                <a:gd name="T46" fmla="*/ 58 w 66"/>
                <a:gd name="T47" fmla="*/ 104 h 264"/>
                <a:gd name="T48" fmla="*/ 48 w 66"/>
                <a:gd name="T49" fmla="*/ 76 h 264"/>
                <a:gd name="T50" fmla="*/ 34 w 66"/>
                <a:gd name="T51" fmla="*/ 50 h 264"/>
                <a:gd name="T52" fmla="*/ 20 w 66"/>
                <a:gd name="T53" fmla="*/ 24 h 264"/>
                <a:gd name="T54" fmla="*/ 0 w 66"/>
                <a:gd name="T55"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264">
                  <a:moveTo>
                    <a:pt x="0" y="0"/>
                  </a:moveTo>
                  <a:lnTo>
                    <a:pt x="0" y="0"/>
                  </a:lnTo>
                  <a:lnTo>
                    <a:pt x="0" y="0"/>
                  </a:lnTo>
                  <a:lnTo>
                    <a:pt x="0" y="0"/>
                  </a:lnTo>
                  <a:lnTo>
                    <a:pt x="20" y="24"/>
                  </a:lnTo>
                  <a:lnTo>
                    <a:pt x="34" y="50"/>
                  </a:lnTo>
                  <a:lnTo>
                    <a:pt x="48" y="76"/>
                  </a:lnTo>
                  <a:lnTo>
                    <a:pt x="58" y="104"/>
                  </a:lnTo>
                  <a:lnTo>
                    <a:pt x="64" y="134"/>
                  </a:lnTo>
                  <a:lnTo>
                    <a:pt x="66" y="164"/>
                  </a:lnTo>
                  <a:lnTo>
                    <a:pt x="66" y="194"/>
                  </a:lnTo>
                  <a:lnTo>
                    <a:pt x="62" y="226"/>
                  </a:lnTo>
                  <a:lnTo>
                    <a:pt x="62" y="226"/>
                  </a:lnTo>
                  <a:lnTo>
                    <a:pt x="62" y="226"/>
                  </a:lnTo>
                  <a:lnTo>
                    <a:pt x="58" y="244"/>
                  </a:lnTo>
                  <a:lnTo>
                    <a:pt x="54" y="264"/>
                  </a:lnTo>
                  <a:lnTo>
                    <a:pt x="54" y="264"/>
                  </a:lnTo>
                  <a:lnTo>
                    <a:pt x="58" y="246"/>
                  </a:lnTo>
                  <a:lnTo>
                    <a:pt x="62" y="226"/>
                  </a:lnTo>
                  <a:lnTo>
                    <a:pt x="62" y="226"/>
                  </a:lnTo>
                  <a:lnTo>
                    <a:pt x="66" y="194"/>
                  </a:lnTo>
                  <a:lnTo>
                    <a:pt x="66" y="164"/>
                  </a:lnTo>
                  <a:lnTo>
                    <a:pt x="64" y="134"/>
                  </a:lnTo>
                  <a:lnTo>
                    <a:pt x="58" y="104"/>
                  </a:lnTo>
                  <a:lnTo>
                    <a:pt x="48" y="76"/>
                  </a:lnTo>
                  <a:lnTo>
                    <a:pt x="34" y="50"/>
                  </a:lnTo>
                  <a:lnTo>
                    <a:pt x="20" y="24"/>
                  </a:lnTo>
                  <a:lnTo>
                    <a:pt x="0" y="0"/>
                  </a:lnTo>
                  <a:close/>
                </a:path>
              </a:pathLst>
            </a:custGeom>
            <a:solidFill>
              <a:srgbClr val="A1D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273"/>
            <p:cNvSpPr>
              <a:spLocks/>
            </p:cNvSpPr>
            <p:nvPr/>
          </p:nvSpPr>
          <p:spPr bwMode="auto">
            <a:xfrm>
              <a:off x="20496945" y="9120188"/>
              <a:ext cx="104775" cy="419100"/>
            </a:xfrm>
            <a:custGeom>
              <a:avLst/>
              <a:gdLst>
                <a:gd name="T0" fmla="*/ 0 w 66"/>
                <a:gd name="T1" fmla="*/ 0 h 264"/>
                <a:gd name="T2" fmla="*/ 0 w 66"/>
                <a:gd name="T3" fmla="*/ 0 h 264"/>
                <a:gd name="T4" fmla="*/ 0 w 66"/>
                <a:gd name="T5" fmla="*/ 0 h 264"/>
                <a:gd name="T6" fmla="*/ 0 w 66"/>
                <a:gd name="T7" fmla="*/ 0 h 264"/>
                <a:gd name="T8" fmla="*/ 20 w 66"/>
                <a:gd name="T9" fmla="*/ 24 h 264"/>
                <a:gd name="T10" fmla="*/ 34 w 66"/>
                <a:gd name="T11" fmla="*/ 50 h 264"/>
                <a:gd name="T12" fmla="*/ 48 w 66"/>
                <a:gd name="T13" fmla="*/ 76 h 264"/>
                <a:gd name="T14" fmla="*/ 58 w 66"/>
                <a:gd name="T15" fmla="*/ 104 h 264"/>
                <a:gd name="T16" fmla="*/ 64 w 66"/>
                <a:gd name="T17" fmla="*/ 134 h 264"/>
                <a:gd name="T18" fmla="*/ 66 w 66"/>
                <a:gd name="T19" fmla="*/ 164 h 264"/>
                <a:gd name="T20" fmla="*/ 66 w 66"/>
                <a:gd name="T21" fmla="*/ 194 h 264"/>
                <a:gd name="T22" fmla="*/ 62 w 66"/>
                <a:gd name="T23" fmla="*/ 226 h 264"/>
                <a:gd name="T24" fmla="*/ 62 w 66"/>
                <a:gd name="T25" fmla="*/ 226 h 264"/>
                <a:gd name="T26" fmla="*/ 62 w 66"/>
                <a:gd name="T27" fmla="*/ 226 h 264"/>
                <a:gd name="T28" fmla="*/ 58 w 66"/>
                <a:gd name="T29" fmla="*/ 244 h 264"/>
                <a:gd name="T30" fmla="*/ 54 w 66"/>
                <a:gd name="T31" fmla="*/ 264 h 264"/>
                <a:gd name="T32" fmla="*/ 54 w 66"/>
                <a:gd name="T33" fmla="*/ 264 h 264"/>
                <a:gd name="T34" fmla="*/ 58 w 66"/>
                <a:gd name="T35" fmla="*/ 246 h 264"/>
                <a:gd name="T36" fmla="*/ 62 w 66"/>
                <a:gd name="T37" fmla="*/ 226 h 264"/>
                <a:gd name="T38" fmla="*/ 62 w 66"/>
                <a:gd name="T39" fmla="*/ 226 h 264"/>
                <a:gd name="T40" fmla="*/ 66 w 66"/>
                <a:gd name="T41" fmla="*/ 194 h 264"/>
                <a:gd name="T42" fmla="*/ 66 w 66"/>
                <a:gd name="T43" fmla="*/ 164 h 264"/>
                <a:gd name="T44" fmla="*/ 64 w 66"/>
                <a:gd name="T45" fmla="*/ 134 h 264"/>
                <a:gd name="T46" fmla="*/ 58 w 66"/>
                <a:gd name="T47" fmla="*/ 104 h 264"/>
                <a:gd name="T48" fmla="*/ 48 w 66"/>
                <a:gd name="T49" fmla="*/ 76 h 264"/>
                <a:gd name="T50" fmla="*/ 34 w 66"/>
                <a:gd name="T51" fmla="*/ 50 h 264"/>
                <a:gd name="T52" fmla="*/ 20 w 66"/>
                <a:gd name="T53" fmla="*/ 24 h 264"/>
                <a:gd name="T54" fmla="*/ 0 w 66"/>
                <a:gd name="T55"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264">
                  <a:moveTo>
                    <a:pt x="0" y="0"/>
                  </a:moveTo>
                  <a:lnTo>
                    <a:pt x="0" y="0"/>
                  </a:lnTo>
                  <a:lnTo>
                    <a:pt x="0" y="0"/>
                  </a:lnTo>
                  <a:lnTo>
                    <a:pt x="0" y="0"/>
                  </a:lnTo>
                  <a:lnTo>
                    <a:pt x="20" y="24"/>
                  </a:lnTo>
                  <a:lnTo>
                    <a:pt x="34" y="50"/>
                  </a:lnTo>
                  <a:lnTo>
                    <a:pt x="48" y="76"/>
                  </a:lnTo>
                  <a:lnTo>
                    <a:pt x="58" y="104"/>
                  </a:lnTo>
                  <a:lnTo>
                    <a:pt x="64" y="134"/>
                  </a:lnTo>
                  <a:lnTo>
                    <a:pt x="66" y="164"/>
                  </a:lnTo>
                  <a:lnTo>
                    <a:pt x="66" y="194"/>
                  </a:lnTo>
                  <a:lnTo>
                    <a:pt x="62" y="226"/>
                  </a:lnTo>
                  <a:lnTo>
                    <a:pt x="62" y="226"/>
                  </a:lnTo>
                  <a:lnTo>
                    <a:pt x="62" y="226"/>
                  </a:lnTo>
                  <a:lnTo>
                    <a:pt x="58" y="244"/>
                  </a:lnTo>
                  <a:lnTo>
                    <a:pt x="54" y="264"/>
                  </a:lnTo>
                  <a:lnTo>
                    <a:pt x="54" y="264"/>
                  </a:lnTo>
                  <a:lnTo>
                    <a:pt x="58" y="246"/>
                  </a:lnTo>
                  <a:lnTo>
                    <a:pt x="62" y="226"/>
                  </a:lnTo>
                  <a:lnTo>
                    <a:pt x="62" y="226"/>
                  </a:lnTo>
                  <a:lnTo>
                    <a:pt x="66" y="194"/>
                  </a:lnTo>
                  <a:lnTo>
                    <a:pt x="66" y="164"/>
                  </a:lnTo>
                  <a:lnTo>
                    <a:pt x="64" y="134"/>
                  </a:lnTo>
                  <a:lnTo>
                    <a:pt x="58" y="104"/>
                  </a:lnTo>
                  <a:lnTo>
                    <a:pt x="48" y="76"/>
                  </a:lnTo>
                  <a:lnTo>
                    <a:pt x="34" y="50"/>
                  </a:lnTo>
                  <a:lnTo>
                    <a:pt x="20" y="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274"/>
            <p:cNvSpPr>
              <a:spLocks/>
            </p:cNvSpPr>
            <p:nvPr/>
          </p:nvSpPr>
          <p:spPr bwMode="auto">
            <a:xfrm>
              <a:off x="20427095" y="9120188"/>
              <a:ext cx="174625" cy="358775"/>
            </a:xfrm>
            <a:custGeom>
              <a:avLst/>
              <a:gdLst>
                <a:gd name="T0" fmla="*/ 44 w 110"/>
                <a:gd name="T1" fmla="*/ 0 h 226"/>
                <a:gd name="T2" fmla="*/ 44 w 110"/>
                <a:gd name="T3" fmla="*/ 0 h 226"/>
                <a:gd name="T4" fmla="*/ 32 w 110"/>
                <a:gd name="T5" fmla="*/ 22 h 226"/>
                <a:gd name="T6" fmla="*/ 24 w 110"/>
                <a:gd name="T7" fmla="*/ 46 h 226"/>
                <a:gd name="T8" fmla="*/ 0 w 110"/>
                <a:gd name="T9" fmla="*/ 118 h 226"/>
                <a:gd name="T10" fmla="*/ 0 w 110"/>
                <a:gd name="T11" fmla="*/ 118 h 226"/>
                <a:gd name="T12" fmla="*/ 8 w 110"/>
                <a:gd name="T13" fmla="*/ 140 h 226"/>
                <a:gd name="T14" fmla="*/ 10 w 110"/>
                <a:gd name="T15" fmla="*/ 162 h 226"/>
                <a:gd name="T16" fmla="*/ 12 w 110"/>
                <a:gd name="T17" fmla="*/ 184 h 226"/>
                <a:gd name="T18" fmla="*/ 8 w 110"/>
                <a:gd name="T19" fmla="*/ 206 h 226"/>
                <a:gd name="T20" fmla="*/ 106 w 110"/>
                <a:gd name="T21" fmla="*/ 226 h 226"/>
                <a:gd name="T22" fmla="*/ 106 w 110"/>
                <a:gd name="T23" fmla="*/ 226 h 226"/>
                <a:gd name="T24" fmla="*/ 106 w 110"/>
                <a:gd name="T25" fmla="*/ 226 h 226"/>
                <a:gd name="T26" fmla="*/ 110 w 110"/>
                <a:gd name="T27" fmla="*/ 194 h 226"/>
                <a:gd name="T28" fmla="*/ 110 w 110"/>
                <a:gd name="T29" fmla="*/ 164 h 226"/>
                <a:gd name="T30" fmla="*/ 108 w 110"/>
                <a:gd name="T31" fmla="*/ 134 h 226"/>
                <a:gd name="T32" fmla="*/ 102 w 110"/>
                <a:gd name="T33" fmla="*/ 104 h 226"/>
                <a:gd name="T34" fmla="*/ 92 w 110"/>
                <a:gd name="T35" fmla="*/ 76 h 226"/>
                <a:gd name="T36" fmla="*/ 78 w 110"/>
                <a:gd name="T37" fmla="*/ 50 h 226"/>
                <a:gd name="T38" fmla="*/ 64 w 110"/>
                <a:gd name="T39" fmla="*/ 24 h 226"/>
                <a:gd name="T40" fmla="*/ 44 w 110"/>
                <a:gd name="T4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 h="226">
                  <a:moveTo>
                    <a:pt x="44" y="0"/>
                  </a:moveTo>
                  <a:lnTo>
                    <a:pt x="44" y="0"/>
                  </a:lnTo>
                  <a:lnTo>
                    <a:pt x="32" y="22"/>
                  </a:lnTo>
                  <a:lnTo>
                    <a:pt x="24" y="46"/>
                  </a:lnTo>
                  <a:lnTo>
                    <a:pt x="0" y="118"/>
                  </a:lnTo>
                  <a:lnTo>
                    <a:pt x="0" y="118"/>
                  </a:lnTo>
                  <a:lnTo>
                    <a:pt x="8" y="140"/>
                  </a:lnTo>
                  <a:lnTo>
                    <a:pt x="10" y="162"/>
                  </a:lnTo>
                  <a:lnTo>
                    <a:pt x="12" y="184"/>
                  </a:lnTo>
                  <a:lnTo>
                    <a:pt x="8" y="206"/>
                  </a:lnTo>
                  <a:lnTo>
                    <a:pt x="106" y="226"/>
                  </a:lnTo>
                  <a:lnTo>
                    <a:pt x="106" y="226"/>
                  </a:lnTo>
                  <a:lnTo>
                    <a:pt x="106" y="226"/>
                  </a:lnTo>
                  <a:lnTo>
                    <a:pt x="110" y="194"/>
                  </a:lnTo>
                  <a:lnTo>
                    <a:pt x="110" y="164"/>
                  </a:lnTo>
                  <a:lnTo>
                    <a:pt x="108" y="134"/>
                  </a:lnTo>
                  <a:lnTo>
                    <a:pt x="102" y="104"/>
                  </a:lnTo>
                  <a:lnTo>
                    <a:pt x="92" y="76"/>
                  </a:lnTo>
                  <a:lnTo>
                    <a:pt x="78" y="50"/>
                  </a:lnTo>
                  <a:lnTo>
                    <a:pt x="64" y="24"/>
                  </a:lnTo>
                  <a:lnTo>
                    <a:pt x="44" y="0"/>
                  </a:lnTo>
                  <a:close/>
                </a:path>
              </a:pathLst>
            </a:custGeom>
            <a:solidFill>
              <a:srgbClr val="FF9E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275"/>
            <p:cNvSpPr>
              <a:spLocks/>
            </p:cNvSpPr>
            <p:nvPr/>
          </p:nvSpPr>
          <p:spPr bwMode="auto">
            <a:xfrm>
              <a:off x="20427095" y="9120188"/>
              <a:ext cx="174625" cy="358775"/>
            </a:xfrm>
            <a:custGeom>
              <a:avLst/>
              <a:gdLst>
                <a:gd name="T0" fmla="*/ 44 w 110"/>
                <a:gd name="T1" fmla="*/ 0 h 226"/>
                <a:gd name="T2" fmla="*/ 44 w 110"/>
                <a:gd name="T3" fmla="*/ 0 h 226"/>
                <a:gd name="T4" fmla="*/ 32 w 110"/>
                <a:gd name="T5" fmla="*/ 22 h 226"/>
                <a:gd name="T6" fmla="*/ 24 w 110"/>
                <a:gd name="T7" fmla="*/ 46 h 226"/>
                <a:gd name="T8" fmla="*/ 0 w 110"/>
                <a:gd name="T9" fmla="*/ 118 h 226"/>
                <a:gd name="T10" fmla="*/ 0 w 110"/>
                <a:gd name="T11" fmla="*/ 118 h 226"/>
                <a:gd name="T12" fmla="*/ 8 w 110"/>
                <a:gd name="T13" fmla="*/ 140 h 226"/>
                <a:gd name="T14" fmla="*/ 10 w 110"/>
                <a:gd name="T15" fmla="*/ 162 h 226"/>
                <a:gd name="T16" fmla="*/ 12 w 110"/>
                <a:gd name="T17" fmla="*/ 184 h 226"/>
                <a:gd name="T18" fmla="*/ 8 w 110"/>
                <a:gd name="T19" fmla="*/ 206 h 226"/>
                <a:gd name="T20" fmla="*/ 106 w 110"/>
                <a:gd name="T21" fmla="*/ 226 h 226"/>
                <a:gd name="T22" fmla="*/ 106 w 110"/>
                <a:gd name="T23" fmla="*/ 226 h 226"/>
                <a:gd name="T24" fmla="*/ 106 w 110"/>
                <a:gd name="T25" fmla="*/ 226 h 226"/>
                <a:gd name="T26" fmla="*/ 110 w 110"/>
                <a:gd name="T27" fmla="*/ 194 h 226"/>
                <a:gd name="T28" fmla="*/ 110 w 110"/>
                <a:gd name="T29" fmla="*/ 164 h 226"/>
                <a:gd name="T30" fmla="*/ 108 w 110"/>
                <a:gd name="T31" fmla="*/ 134 h 226"/>
                <a:gd name="T32" fmla="*/ 102 w 110"/>
                <a:gd name="T33" fmla="*/ 104 h 226"/>
                <a:gd name="T34" fmla="*/ 92 w 110"/>
                <a:gd name="T35" fmla="*/ 76 h 226"/>
                <a:gd name="T36" fmla="*/ 78 w 110"/>
                <a:gd name="T37" fmla="*/ 50 h 226"/>
                <a:gd name="T38" fmla="*/ 64 w 110"/>
                <a:gd name="T39" fmla="*/ 24 h 226"/>
                <a:gd name="T40" fmla="*/ 44 w 110"/>
                <a:gd name="T4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 h="226">
                  <a:moveTo>
                    <a:pt x="44" y="0"/>
                  </a:moveTo>
                  <a:lnTo>
                    <a:pt x="44" y="0"/>
                  </a:lnTo>
                  <a:lnTo>
                    <a:pt x="32" y="22"/>
                  </a:lnTo>
                  <a:lnTo>
                    <a:pt x="24" y="46"/>
                  </a:lnTo>
                  <a:lnTo>
                    <a:pt x="0" y="118"/>
                  </a:lnTo>
                  <a:lnTo>
                    <a:pt x="0" y="118"/>
                  </a:lnTo>
                  <a:lnTo>
                    <a:pt x="8" y="140"/>
                  </a:lnTo>
                  <a:lnTo>
                    <a:pt x="10" y="162"/>
                  </a:lnTo>
                  <a:lnTo>
                    <a:pt x="12" y="184"/>
                  </a:lnTo>
                  <a:lnTo>
                    <a:pt x="8" y="206"/>
                  </a:lnTo>
                  <a:lnTo>
                    <a:pt x="106" y="226"/>
                  </a:lnTo>
                  <a:lnTo>
                    <a:pt x="106" y="226"/>
                  </a:lnTo>
                  <a:lnTo>
                    <a:pt x="106" y="226"/>
                  </a:lnTo>
                  <a:lnTo>
                    <a:pt x="110" y="194"/>
                  </a:lnTo>
                  <a:lnTo>
                    <a:pt x="110" y="164"/>
                  </a:lnTo>
                  <a:lnTo>
                    <a:pt x="108" y="134"/>
                  </a:lnTo>
                  <a:lnTo>
                    <a:pt x="102" y="104"/>
                  </a:lnTo>
                  <a:lnTo>
                    <a:pt x="92" y="76"/>
                  </a:lnTo>
                  <a:lnTo>
                    <a:pt x="78" y="50"/>
                  </a:lnTo>
                  <a:lnTo>
                    <a:pt x="64" y="24"/>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276"/>
            <p:cNvSpPr>
              <a:spLocks/>
            </p:cNvSpPr>
            <p:nvPr/>
          </p:nvSpPr>
          <p:spPr bwMode="auto">
            <a:xfrm>
              <a:off x="20338195" y="9447213"/>
              <a:ext cx="257175" cy="330200"/>
            </a:xfrm>
            <a:custGeom>
              <a:avLst/>
              <a:gdLst>
                <a:gd name="T0" fmla="*/ 64 w 162"/>
                <a:gd name="T1" fmla="*/ 0 h 208"/>
                <a:gd name="T2" fmla="*/ 64 w 162"/>
                <a:gd name="T3" fmla="*/ 0 h 208"/>
                <a:gd name="T4" fmla="*/ 64 w 162"/>
                <a:gd name="T5" fmla="*/ 2 h 208"/>
                <a:gd name="T6" fmla="*/ 64 w 162"/>
                <a:gd name="T7" fmla="*/ 2 h 208"/>
                <a:gd name="T8" fmla="*/ 60 w 162"/>
                <a:gd name="T9" fmla="*/ 18 h 208"/>
                <a:gd name="T10" fmla="*/ 56 w 162"/>
                <a:gd name="T11" fmla="*/ 34 h 208"/>
                <a:gd name="T12" fmla="*/ 50 w 162"/>
                <a:gd name="T13" fmla="*/ 48 h 208"/>
                <a:gd name="T14" fmla="*/ 42 w 162"/>
                <a:gd name="T15" fmla="*/ 60 h 208"/>
                <a:gd name="T16" fmla="*/ 34 w 162"/>
                <a:gd name="T17" fmla="*/ 74 h 208"/>
                <a:gd name="T18" fmla="*/ 24 w 162"/>
                <a:gd name="T19" fmla="*/ 86 h 208"/>
                <a:gd name="T20" fmla="*/ 12 w 162"/>
                <a:gd name="T21" fmla="*/ 96 h 208"/>
                <a:gd name="T22" fmla="*/ 0 w 162"/>
                <a:gd name="T23" fmla="*/ 106 h 208"/>
                <a:gd name="T24" fmla="*/ 0 w 162"/>
                <a:gd name="T25" fmla="*/ 106 h 208"/>
                <a:gd name="T26" fmla="*/ 0 w 162"/>
                <a:gd name="T27" fmla="*/ 120 h 208"/>
                <a:gd name="T28" fmla="*/ 0 w 162"/>
                <a:gd name="T29" fmla="*/ 134 h 208"/>
                <a:gd name="T30" fmla="*/ 4 w 162"/>
                <a:gd name="T31" fmla="*/ 160 h 208"/>
                <a:gd name="T32" fmla="*/ 14 w 162"/>
                <a:gd name="T33" fmla="*/ 186 h 208"/>
                <a:gd name="T34" fmla="*/ 26 w 162"/>
                <a:gd name="T35" fmla="*/ 208 h 208"/>
                <a:gd name="T36" fmla="*/ 26 w 162"/>
                <a:gd name="T37" fmla="*/ 208 h 208"/>
                <a:gd name="T38" fmla="*/ 48 w 162"/>
                <a:gd name="T39" fmla="*/ 196 h 208"/>
                <a:gd name="T40" fmla="*/ 68 w 162"/>
                <a:gd name="T41" fmla="*/ 182 h 208"/>
                <a:gd name="T42" fmla="*/ 86 w 162"/>
                <a:gd name="T43" fmla="*/ 164 h 208"/>
                <a:gd name="T44" fmla="*/ 104 w 162"/>
                <a:gd name="T45" fmla="*/ 146 h 208"/>
                <a:gd name="T46" fmla="*/ 118 w 162"/>
                <a:gd name="T47" fmla="*/ 126 h 208"/>
                <a:gd name="T48" fmla="*/ 132 w 162"/>
                <a:gd name="T49" fmla="*/ 106 h 208"/>
                <a:gd name="T50" fmla="*/ 144 w 162"/>
                <a:gd name="T51" fmla="*/ 82 h 208"/>
                <a:gd name="T52" fmla="*/ 154 w 162"/>
                <a:gd name="T53" fmla="*/ 58 h 208"/>
                <a:gd name="T54" fmla="*/ 154 w 162"/>
                <a:gd name="T55" fmla="*/ 58 h 208"/>
                <a:gd name="T56" fmla="*/ 158 w 162"/>
                <a:gd name="T57" fmla="*/ 38 h 208"/>
                <a:gd name="T58" fmla="*/ 162 w 162"/>
                <a:gd name="T59" fmla="*/ 20 h 208"/>
                <a:gd name="T60" fmla="*/ 162 w 162"/>
                <a:gd name="T61" fmla="*/ 20 h 208"/>
                <a:gd name="T62" fmla="*/ 64 w 162"/>
                <a:gd name="T63"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2" h="208">
                  <a:moveTo>
                    <a:pt x="64" y="0"/>
                  </a:moveTo>
                  <a:lnTo>
                    <a:pt x="64" y="0"/>
                  </a:lnTo>
                  <a:lnTo>
                    <a:pt x="64" y="2"/>
                  </a:lnTo>
                  <a:lnTo>
                    <a:pt x="64" y="2"/>
                  </a:lnTo>
                  <a:lnTo>
                    <a:pt x="60" y="18"/>
                  </a:lnTo>
                  <a:lnTo>
                    <a:pt x="56" y="34"/>
                  </a:lnTo>
                  <a:lnTo>
                    <a:pt x="50" y="48"/>
                  </a:lnTo>
                  <a:lnTo>
                    <a:pt x="42" y="60"/>
                  </a:lnTo>
                  <a:lnTo>
                    <a:pt x="34" y="74"/>
                  </a:lnTo>
                  <a:lnTo>
                    <a:pt x="24" y="86"/>
                  </a:lnTo>
                  <a:lnTo>
                    <a:pt x="12" y="96"/>
                  </a:lnTo>
                  <a:lnTo>
                    <a:pt x="0" y="106"/>
                  </a:lnTo>
                  <a:lnTo>
                    <a:pt x="0" y="106"/>
                  </a:lnTo>
                  <a:lnTo>
                    <a:pt x="0" y="120"/>
                  </a:lnTo>
                  <a:lnTo>
                    <a:pt x="0" y="134"/>
                  </a:lnTo>
                  <a:lnTo>
                    <a:pt x="4" y="160"/>
                  </a:lnTo>
                  <a:lnTo>
                    <a:pt x="14" y="186"/>
                  </a:lnTo>
                  <a:lnTo>
                    <a:pt x="26" y="208"/>
                  </a:lnTo>
                  <a:lnTo>
                    <a:pt x="26" y="208"/>
                  </a:lnTo>
                  <a:lnTo>
                    <a:pt x="48" y="196"/>
                  </a:lnTo>
                  <a:lnTo>
                    <a:pt x="68" y="182"/>
                  </a:lnTo>
                  <a:lnTo>
                    <a:pt x="86" y="164"/>
                  </a:lnTo>
                  <a:lnTo>
                    <a:pt x="104" y="146"/>
                  </a:lnTo>
                  <a:lnTo>
                    <a:pt x="118" y="126"/>
                  </a:lnTo>
                  <a:lnTo>
                    <a:pt x="132" y="106"/>
                  </a:lnTo>
                  <a:lnTo>
                    <a:pt x="144" y="82"/>
                  </a:lnTo>
                  <a:lnTo>
                    <a:pt x="154" y="58"/>
                  </a:lnTo>
                  <a:lnTo>
                    <a:pt x="154" y="58"/>
                  </a:lnTo>
                  <a:lnTo>
                    <a:pt x="158" y="38"/>
                  </a:lnTo>
                  <a:lnTo>
                    <a:pt x="162" y="20"/>
                  </a:lnTo>
                  <a:lnTo>
                    <a:pt x="162" y="20"/>
                  </a:lnTo>
                  <a:lnTo>
                    <a:pt x="64" y="0"/>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277"/>
            <p:cNvSpPr>
              <a:spLocks/>
            </p:cNvSpPr>
            <p:nvPr/>
          </p:nvSpPr>
          <p:spPr bwMode="auto">
            <a:xfrm>
              <a:off x="20338195" y="9447213"/>
              <a:ext cx="257175" cy="330200"/>
            </a:xfrm>
            <a:custGeom>
              <a:avLst/>
              <a:gdLst>
                <a:gd name="T0" fmla="*/ 64 w 162"/>
                <a:gd name="T1" fmla="*/ 0 h 208"/>
                <a:gd name="T2" fmla="*/ 64 w 162"/>
                <a:gd name="T3" fmla="*/ 0 h 208"/>
                <a:gd name="T4" fmla="*/ 64 w 162"/>
                <a:gd name="T5" fmla="*/ 2 h 208"/>
                <a:gd name="T6" fmla="*/ 64 w 162"/>
                <a:gd name="T7" fmla="*/ 2 h 208"/>
                <a:gd name="T8" fmla="*/ 60 w 162"/>
                <a:gd name="T9" fmla="*/ 18 h 208"/>
                <a:gd name="T10" fmla="*/ 56 w 162"/>
                <a:gd name="T11" fmla="*/ 34 h 208"/>
                <a:gd name="T12" fmla="*/ 50 w 162"/>
                <a:gd name="T13" fmla="*/ 48 h 208"/>
                <a:gd name="T14" fmla="*/ 42 w 162"/>
                <a:gd name="T15" fmla="*/ 60 h 208"/>
                <a:gd name="T16" fmla="*/ 34 w 162"/>
                <a:gd name="T17" fmla="*/ 74 h 208"/>
                <a:gd name="T18" fmla="*/ 24 w 162"/>
                <a:gd name="T19" fmla="*/ 86 h 208"/>
                <a:gd name="T20" fmla="*/ 12 w 162"/>
                <a:gd name="T21" fmla="*/ 96 h 208"/>
                <a:gd name="T22" fmla="*/ 0 w 162"/>
                <a:gd name="T23" fmla="*/ 106 h 208"/>
                <a:gd name="T24" fmla="*/ 0 w 162"/>
                <a:gd name="T25" fmla="*/ 106 h 208"/>
                <a:gd name="T26" fmla="*/ 0 w 162"/>
                <a:gd name="T27" fmla="*/ 120 h 208"/>
                <a:gd name="T28" fmla="*/ 0 w 162"/>
                <a:gd name="T29" fmla="*/ 134 h 208"/>
                <a:gd name="T30" fmla="*/ 4 w 162"/>
                <a:gd name="T31" fmla="*/ 160 h 208"/>
                <a:gd name="T32" fmla="*/ 14 w 162"/>
                <a:gd name="T33" fmla="*/ 186 h 208"/>
                <a:gd name="T34" fmla="*/ 26 w 162"/>
                <a:gd name="T35" fmla="*/ 208 h 208"/>
                <a:gd name="T36" fmla="*/ 26 w 162"/>
                <a:gd name="T37" fmla="*/ 208 h 208"/>
                <a:gd name="T38" fmla="*/ 48 w 162"/>
                <a:gd name="T39" fmla="*/ 196 h 208"/>
                <a:gd name="T40" fmla="*/ 68 w 162"/>
                <a:gd name="T41" fmla="*/ 182 h 208"/>
                <a:gd name="T42" fmla="*/ 86 w 162"/>
                <a:gd name="T43" fmla="*/ 164 h 208"/>
                <a:gd name="T44" fmla="*/ 104 w 162"/>
                <a:gd name="T45" fmla="*/ 146 h 208"/>
                <a:gd name="T46" fmla="*/ 118 w 162"/>
                <a:gd name="T47" fmla="*/ 126 h 208"/>
                <a:gd name="T48" fmla="*/ 132 w 162"/>
                <a:gd name="T49" fmla="*/ 106 h 208"/>
                <a:gd name="T50" fmla="*/ 144 w 162"/>
                <a:gd name="T51" fmla="*/ 82 h 208"/>
                <a:gd name="T52" fmla="*/ 154 w 162"/>
                <a:gd name="T53" fmla="*/ 58 h 208"/>
                <a:gd name="T54" fmla="*/ 154 w 162"/>
                <a:gd name="T55" fmla="*/ 58 h 208"/>
                <a:gd name="T56" fmla="*/ 158 w 162"/>
                <a:gd name="T57" fmla="*/ 38 h 208"/>
                <a:gd name="T58" fmla="*/ 162 w 162"/>
                <a:gd name="T59" fmla="*/ 20 h 208"/>
                <a:gd name="T60" fmla="*/ 162 w 162"/>
                <a:gd name="T61" fmla="*/ 20 h 208"/>
                <a:gd name="T62" fmla="*/ 64 w 162"/>
                <a:gd name="T63"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2" h="208">
                  <a:moveTo>
                    <a:pt x="64" y="0"/>
                  </a:moveTo>
                  <a:lnTo>
                    <a:pt x="64" y="0"/>
                  </a:lnTo>
                  <a:lnTo>
                    <a:pt x="64" y="2"/>
                  </a:lnTo>
                  <a:lnTo>
                    <a:pt x="64" y="2"/>
                  </a:lnTo>
                  <a:lnTo>
                    <a:pt x="60" y="18"/>
                  </a:lnTo>
                  <a:lnTo>
                    <a:pt x="56" y="34"/>
                  </a:lnTo>
                  <a:lnTo>
                    <a:pt x="50" y="48"/>
                  </a:lnTo>
                  <a:lnTo>
                    <a:pt x="42" y="60"/>
                  </a:lnTo>
                  <a:lnTo>
                    <a:pt x="34" y="74"/>
                  </a:lnTo>
                  <a:lnTo>
                    <a:pt x="24" y="86"/>
                  </a:lnTo>
                  <a:lnTo>
                    <a:pt x="12" y="96"/>
                  </a:lnTo>
                  <a:lnTo>
                    <a:pt x="0" y="106"/>
                  </a:lnTo>
                  <a:lnTo>
                    <a:pt x="0" y="106"/>
                  </a:lnTo>
                  <a:lnTo>
                    <a:pt x="0" y="120"/>
                  </a:lnTo>
                  <a:lnTo>
                    <a:pt x="0" y="134"/>
                  </a:lnTo>
                  <a:lnTo>
                    <a:pt x="4" y="160"/>
                  </a:lnTo>
                  <a:lnTo>
                    <a:pt x="14" y="186"/>
                  </a:lnTo>
                  <a:lnTo>
                    <a:pt x="26" y="208"/>
                  </a:lnTo>
                  <a:lnTo>
                    <a:pt x="26" y="208"/>
                  </a:lnTo>
                  <a:lnTo>
                    <a:pt x="48" y="196"/>
                  </a:lnTo>
                  <a:lnTo>
                    <a:pt x="68" y="182"/>
                  </a:lnTo>
                  <a:lnTo>
                    <a:pt x="86" y="164"/>
                  </a:lnTo>
                  <a:lnTo>
                    <a:pt x="104" y="146"/>
                  </a:lnTo>
                  <a:lnTo>
                    <a:pt x="118" y="126"/>
                  </a:lnTo>
                  <a:lnTo>
                    <a:pt x="132" y="106"/>
                  </a:lnTo>
                  <a:lnTo>
                    <a:pt x="144" y="82"/>
                  </a:lnTo>
                  <a:lnTo>
                    <a:pt x="154" y="58"/>
                  </a:lnTo>
                  <a:lnTo>
                    <a:pt x="154" y="58"/>
                  </a:lnTo>
                  <a:lnTo>
                    <a:pt x="158" y="38"/>
                  </a:lnTo>
                  <a:lnTo>
                    <a:pt x="162" y="20"/>
                  </a:lnTo>
                  <a:lnTo>
                    <a:pt x="162" y="2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278"/>
            <p:cNvSpPr>
              <a:spLocks/>
            </p:cNvSpPr>
            <p:nvPr/>
          </p:nvSpPr>
          <p:spPr bwMode="auto">
            <a:xfrm>
              <a:off x="20338195" y="9307513"/>
              <a:ext cx="107950" cy="307975"/>
            </a:xfrm>
            <a:custGeom>
              <a:avLst/>
              <a:gdLst>
                <a:gd name="T0" fmla="*/ 56 w 68"/>
                <a:gd name="T1" fmla="*/ 0 h 194"/>
                <a:gd name="T2" fmla="*/ 6 w 68"/>
                <a:gd name="T3" fmla="*/ 162 h 194"/>
                <a:gd name="T4" fmla="*/ 6 w 68"/>
                <a:gd name="T5" fmla="*/ 162 h 194"/>
                <a:gd name="T6" fmla="*/ 2 w 68"/>
                <a:gd name="T7" fmla="*/ 178 h 194"/>
                <a:gd name="T8" fmla="*/ 0 w 68"/>
                <a:gd name="T9" fmla="*/ 194 h 194"/>
                <a:gd name="T10" fmla="*/ 0 w 68"/>
                <a:gd name="T11" fmla="*/ 194 h 194"/>
                <a:gd name="T12" fmla="*/ 12 w 68"/>
                <a:gd name="T13" fmla="*/ 184 h 194"/>
                <a:gd name="T14" fmla="*/ 24 w 68"/>
                <a:gd name="T15" fmla="*/ 174 h 194"/>
                <a:gd name="T16" fmla="*/ 34 w 68"/>
                <a:gd name="T17" fmla="*/ 162 h 194"/>
                <a:gd name="T18" fmla="*/ 42 w 68"/>
                <a:gd name="T19" fmla="*/ 148 h 194"/>
                <a:gd name="T20" fmla="*/ 50 w 68"/>
                <a:gd name="T21" fmla="*/ 136 h 194"/>
                <a:gd name="T22" fmla="*/ 56 w 68"/>
                <a:gd name="T23" fmla="*/ 122 h 194"/>
                <a:gd name="T24" fmla="*/ 60 w 68"/>
                <a:gd name="T25" fmla="*/ 106 h 194"/>
                <a:gd name="T26" fmla="*/ 64 w 68"/>
                <a:gd name="T27" fmla="*/ 90 h 194"/>
                <a:gd name="T28" fmla="*/ 64 w 68"/>
                <a:gd name="T29" fmla="*/ 90 h 194"/>
                <a:gd name="T30" fmla="*/ 64 w 68"/>
                <a:gd name="T31" fmla="*/ 88 h 194"/>
                <a:gd name="T32" fmla="*/ 64 w 68"/>
                <a:gd name="T33" fmla="*/ 88 h 194"/>
                <a:gd name="T34" fmla="*/ 68 w 68"/>
                <a:gd name="T35" fmla="*/ 66 h 194"/>
                <a:gd name="T36" fmla="*/ 66 w 68"/>
                <a:gd name="T37" fmla="*/ 44 h 194"/>
                <a:gd name="T38" fmla="*/ 64 w 68"/>
                <a:gd name="T39" fmla="*/ 22 h 194"/>
                <a:gd name="T40" fmla="*/ 56 w 68"/>
                <a:gd name="T4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94">
                  <a:moveTo>
                    <a:pt x="56" y="0"/>
                  </a:moveTo>
                  <a:lnTo>
                    <a:pt x="6" y="162"/>
                  </a:lnTo>
                  <a:lnTo>
                    <a:pt x="6" y="162"/>
                  </a:lnTo>
                  <a:lnTo>
                    <a:pt x="2" y="178"/>
                  </a:lnTo>
                  <a:lnTo>
                    <a:pt x="0" y="194"/>
                  </a:lnTo>
                  <a:lnTo>
                    <a:pt x="0" y="194"/>
                  </a:lnTo>
                  <a:lnTo>
                    <a:pt x="12" y="184"/>
                  </a:lnTo>
                  <a:lnTo>
                    <a:pt x="24" y="174"/>
                  </a:lnTo>
                  <a:lnTo>
                    <a:pt x="34" y="162"/>
                  </a:lnTo>
                  <a:lnTo>
                    <a:pt x="42" y="148"/>
                  </a:lnTo>
                  <a:lnTo>
                    <a:pt x="50" y="136"/>
                  </a:lnTo>
                  <a:lnTo>
                    <a:pt x="56" y="122"/>
                  </a:lnTo>
                  <a:lnTo>
                    <a:pt x="60" y="106"/>
                  </a:lnTo>
                  <a:lnTo>
                    <a:pt x="64" y="90"/>
                  </a:lnTo>
                  <a:lnTo>
                    <a:pt x="64" y="90"/>
                  </a:lnTo>
                  <a:lnTo>
                    <a:pt x="64" y="88"/>
                  </a:lnTo>
                  <a:lnTo>
                    <a:pt x="64" y="88"/>
                  </a:lnTo>
                  <a:lnTo>
                    <a:pt x="68" y="66"/>
                  </a:lnTo>
                  <a:lnTo>
                    <a:pt x="66" y="44"/>
                  </a:lnTo>
                  <a:lnTo>
                    <a:pt x="64" y="22"/>
                  </a:lnTo>
                  <a:lnTo>
                    <a:pt x="5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279"/>
            <p:cNvSpPr>
              <a:spLocks/>
            </p:cNvSpPr>
            <p:nvPr/>
          </p:nvSpPr>
          <p:spPr bwMode="auto">
            <a:xfrm>
              <a:off x="20338195" y="9307513"/>
              <a:ext cx="107950" cy="307975"/>
            </a:xfrm>
            <a:custGeom>
              <a:avLst/>
              <a:gdLst>
                <a:gd name="T0" fmla="*/ 56 w 68"/>
                <a:gd name="T1" fmla="*/ 0 h 194"/>
                <a:gd name="T2" fmla="*/ 6 w 68"/>
                <a:gd name="T3" fmla="*/ 162 h 194"/>
                <a:gd name="T4" fmla="*/ 6 w 68"/>
                <a:gd name="T5" fmla="*/ 162 h 194"/>
                <a:gd name="T6" fmla="*/ 2 w 68"/>
                <a:gd name="T7" fmla="*/ 178 h 194"/>
                <a:gd name="T8" fmla="*/ 0 w 68"/>
                <a:gd name="T9" fmla="*/ 194 h 194"/>
                <a:gd name="T10" fmla="*/ 0 w 68"/>
                <a:gd name="T11" fmla="*/ 194 h 194"/>
                <a:gd name="T12" fmla="*/ 12 w 68"/>
                <a:gd name="T13" fmla="*/ 184 h 194"/>
                <a:gd name="T14" fmla="*/ 24 w 68"/>
                <a:gd name="T15" fmla="*/ 174 h 194"/>
                <a:gd name="T16" fmla="*/ 34 w 68"/>
                <a:gd name="T17" fmla="*/ 162 h 194"/>
                <a:gd name="T18" fmla="*/ 42 w 68"/>
                <a:gd name="T19" fmla="*/ 148 h 194"/>
                <a:gd name="T20" fmla="*/ 50 w 68"/>
                <a:gd name="T21" fmla="*/ 136 h 194"/>
                <a:gd name="T22" fmla="*/ 56 w 68"/>
                <a:gd name="T23" fmla="*/ 122 h 194"/>
                <a:gd name="T24" fmla="*/ 60 w 68"/>
                <a:gd name="T25" fmla="*/ 106 h 194"/>
                <a:gd name="T26" fmla="*/ 64 w 68"/>
                <a:gd name="T27" fmla="*/ 90 h 194"/>
                <a:gd name="T28" fmla="*/ 64 w 68"/>
                <a:gd name="T29" fmla="*/ 90 h 194"/>
                <a:gd name="T30" fmla="*/ 64 w 68"/>
                <a:gd name="T31" fmla="*/ 88 h 194"/>
                <a:gd name="T32" fmla="*/ 64 w 68"/>
                <a:gd name="T33" fmla="*/ 88 h 194"/>
                <a:gd name="T34" fmla="*/ 68 w 68"/>
                <a:gd name="T35" fmla="*/ 66 h 194"/>
                <a:gd name="T36" fmla="*/ 66 w 68"/>
                <a:gd name="T37" fmla="*/ 44 h 194"/>
                <a:gd name="T38" fmla="*/ 64 w 68"/>
                <a:gd name="T39" fmla="*/ 22 h 194"/>
                <a:gd name="T40" fmla="*/ 56 w 68"/>
                <a:gd name="T4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194">
                  <a:moveTo>
                    <a:pt x="56" y="0"/>
                  </a:moveTo>
                  <a:lnTo>
                    <a:pt x="6" y="162"/>
                  </a:lnTo>
                  <a:lnTo>
                    <a:pt x="6" y="162"/>
                  </a:lnTo>
                  <a:lnTo>
                    <a:pt x="2" y="178"/>
                  </a:lnTo>
                  <a:lnTo>
                    <a:pt x="0" y="194"/>
                  </a:lnTo>
                  <a:lnTo>
                    <a:pt x="0" y="194"/>
                  </a:lnTo>
                  <a:lnTo>
                    <a:pt x="12" y="184"/>
                  </a:lnTo>
                  <a:lnTo>
                    <a:pt x="24" y="174"/>
                  </a:lnTo>
                  <a:lnTo>
                    <a:pt x="34" y="162"/>
                  </a:lnTo>
                  <a:lnTo>
                    <a:pt x="42" y="148"/>
                  </a:lnTo>
                  <a:lnTo>
                    <a:pt x="50" y="136"/>
                  </a:lnTo>
                  <a:lnTo>
                    <a:pt x="56" y="122"/>
                  </a:lnTo>
                  <a:lnTo>
                    <a:pt x="60" y="106"/>
                  </a:lnTo>
                  <a:lnTo>
                    <a:pt x="64" y="90"/>
                  </a:lnTo>
                  <a:lnTo>
                    <a:pt x="64" y="90"/>
                  </a:lnTo>
                  <a:lnTo>
                    <a:pt x="64" y="88"/>
                  </a:lnTo>
                  <a:lnTo>
                    <a:pt x="64" y="88"/>
                  </a:lnTo>
                  <a:lnTo>
                    <a:pt x="68" y="66"/>
                  </a:lnTo>
                  <a:lnTo>
                    <a:pt x="66" y="44"/>
                  </a:lnTo>
                  <a:lnTo>
                    <a:pt x="64" y="22"/>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280"/>
            <p:cNvSpPr>
              <a:spLocks/>
            </p:cNvSpPr>
            <p:nvPr/>
          </p:nvSpPr>
          <p:spPr bwMode="auto">
            <a:xfrm>
              <a:off x="20417570" y="9831388"/>
              <a:ext cx="396875" cy="304800"/>
            </a:xfrm>
            <a:custGeom>
              <a:avLst/>
              <a:gdLst>
                <a:gd name="T0" fmla="*/ 98 w 250"/>
                <a:gd name="T1" fmla="*/ 0 h 192"/>
                <a:gd name="T2" fmla="*/ 98 w 250"/>
                <a:gd name="T3" fmla="*/ 0 h 192"/>
                <a:gd name="T4" fmla="*/ 98 w 250"/>
                <a:gd name="T5" fmla="*/ 12 h 192"/>
                <a:gd name="T6" fmla="*/ 96 w 250"/>
                <a:gd name="T7" fmla="*/ 42 h 192"/>
                <a:gd name="T8" fmla="*/ 96 w 250"/>
                <a:gd name="T9" fmla="*/ 42 h 192"/>
                <a:gd name="T10" fmla="*/ 94 w 250"/>
                <a:gd name="T11" fmla="*/ 60 h 192"/>
                <a:gd name="T12" fmla="*/ 88 w 250"/>
                <a:gd name="T13" fmla="*/ 82 h 192"/>
                <a:gd name="T14" fmla="*/ 82 w 250"/>
                <a:gd name="T15" fmla="*/ 102 h 192"/>
                <a:gd name="T16" fmla="*/ 72 w 250"/>
                <a:gd name="T17" fmla="*/ 124 h 192"/>
                <a:gd name="T18" fmla="*/ 60 w 250"/>
                <a:gd name="T19" fmla="*/ 144 h 192"/>
                <a:gd name="T20" fmla="*/ 44 w 250"/>
                <a:gd name="T21" fmla="*/ 162 h 192"/>
                <a:gd name="T22" fmla="*/ 34 w 250"/>
                <a:gd name="T23" fmla="*/ 170 h 192"/>
                <a:gd name="T24" fmla="*/ 24 w 250"/>
                <a:gd name="T25" fmla="*/ 176 h 192"/>
                <a:gd name="T26" fmla="*/ 12 w 250"/>
                <a:gd name="T27" fmla="*/ 182 h 192"/>
                <a:gd name="T28" fmla="*/ 0 w 250"/>
                <a:gd name="T29" fmla="*/ 186 h 192"/>
                <a:gd name="T30" fmla="*/ 0 w 250"/>
                <a:gd name="T31" fmla="*/ 186 h 192"/>
                <a:gd name="T32" fmla="*/ 12 w 250"/>
                <a:gd name="T33" fmla="*/ 190 h 192"/>
                <a:gd name="T34" fmla="*/ 28 w 250"/>
                <a:gd name="T35" fmla="*/ 190 h 192"/>
                <a:gd name="T36" fmla="*/ 48 w 250"/>
                <a:gd name="T37" fmla="*/ 192 h 192"/>
                <a:gd name="T38" fmla="*/ 48 w 250"/>
                <a:gd name="T39" fmla="*/ 192 h 192"/>
                <a:gd name="T40" fmla="*/ 70 w 250"/>
                <a:gd name="T41" fmla="*/ 190 h 192"/>
                <a:gd name="T42" fmla="*/ 94 w 250"/>
                <a:gd name="T43" fmla="*/ 188 h 192"/>
                <a:gd name="T44" fmla="*/ 120 w 250"/>
                <a:gd name="T45" fmla="*/ 182 h 192"/>
                <a:gd name="T46" fmla="*/ 146 w 250"/>
                <a:gd name="T47" fmla="*/ 172 h 192"/>
                <a:gd name="T48" fmla="*/ 170 w 250"/>
                <a:gd name="T49" fmla="*/ 158 h 192"/>
                <a:gd name="T50" fmla="*/ 184 w 250"/>
                <a:gd name="T51" fmla="*/ 150 h 192"/>
                <a:gd name="T52" fmla="*/ 194 w 250"/>
                <a:gd name="T53" fmla="*/ 140 h 192"/>
                <a:gd name="T54" fmla="*/ 206 w 250"/>
                <a:gd name="T55" fmla="*/ 128 h 192"/>
                <a:gd name="T56" fmla="*/ 216 w 250"/>
                <a:gd name="T57" fmla="*/ 114 h 192"/>
                <a:gd name="T58" fmla="*/ 226 w 250"/>
                <a:gd name="T59" fmla="*/ 100 h 192"/>
                <a:gd name="T60" fmla="*/ 236 w 250"/>
                <a:gd name="T61" fmla="*/ 84 h 192"/>
                <a:gd name="T62" fmla="*/ 236 w 250"/>
                <a:gd name="T63" fmla="*/ 84 h 192"/>
                <a:gd name="T64" fmla="*/ 244 w 250"/>
                <a:gd name="T65" fmla="*/ 64 h 192"/>
                <a:gd name="T66" fmla="*/ 250 w 250"/>
                <a:gd name="T67" fmla="*/ 42 h 192"/>
                <a:gd name="T68" fmla="*/ 98 w 250"/>
                <a:gd name="T6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192">
                  <a:moveTo>
                    <a:pt x="98" y="0"/>
                  </a:moveTo>
                  <a:lnTo>
                    <a:pt x="98" y="0"/>
                  </a:lnTo>
                  <a:lnTo>
                    <a:pt x="98" y="12"/>
                  </a:lnTo>
                  <a:lnTo>
                    <a:pt x="96" y="42"/>
                  </a:lnTo>
                  <a:lnTo>
                    <a:pt x="96" y="42"/>
                  </a:lnTo>
                  <a:lnTo>
                    <a:pt x="94" y="60"/>
                  </a:lnTo>
                  <a:lnTo>
                    <a:pt x="88" y="82"/>
                  </a:lnTo>
                  <a:lnTo>
                    <a:pt x="82" y="102"/>
                  </a:lnTo>
                  <a:lnTo>
                    <a:pt x="72" y="124"/>
                  </a:lnTo>
                  <a:lnTo>
                    <a:pt x="60" y="144"/>
                  </a:lnTo>
                  <a:lnTo>
                    <a:pt x="44" y="162"/>
                  </a:lnTo>
                  <a:lnTo>
                    <a:pt x="34" y="170"/>
                  </a:lnTo>
                  <a:lnTo>
                    <a:pt x="24" y="176"/>
                  </a:lnTo>
                  <a:lnTo>
                    <a:pt x="12" y="182"/>
                  </a:lnTo>
                  <a:lnTo>
                    <a:pt x="0" y="186"/>
                  </a:lnTo>
                  <a:lnTo>
                    <a:pt x="0" y="186"/>
                  </a:lnTo>
                  <a:lnTo>
                    <a:pt x="12" y="190"/>
                  </a:lnTo>
                  <a:lnTo>
                    <a:pt x="28" y="190"/>
                  </a:lnTo>
                  <a:lnTo>
                    <a:pt x="48" y="192"/>
                  </a:lnTo>
                  <a:lnTo>
                    <a:pt x="48" y="192"/>
                  </a:lnTo>
                  <a:lnTo>
                    <a:pt x="70" y="190"/>
                  </a:lnTo>
                  <a:lnTo>
                    <a:pt x="94" y="188"/>
                  </a:lnTo>
                  <a:lnTo>
                    <a:pt x="120" y="182"/>
                  </a:lnTo>
                  <a:lnTo>
                    <a:pt x="146" y="172"/>
                  </a:lnTo>
                  <a:lnTo>
                    <a:pt x="170" y="158"/>
                  </a:lnTo>
                  <a:lnTo>
                    <a:pt x="184" y="150"/>
                  </a:lnTo>
                  <a:lnTo>
                    <a:pt x="194" y="140"/>
                  </a:lnTo>
                  <a:lnTo>
                    <a:pt x="206" y="128"/>
                  </a:lnTo>
                  <a:lnTo>
                    <a:pt x="216" y="114"/>
                  </a:lnTo>
                  <a:lnTo>
                    <a:pt x="226" y="100"/>
                  </a:lnTo>
                  <a:lnTo>
                    <a:pt x="236" y="84"/>
                  </a:lnTo>
                  <a:lnTo>
                    <a:pt x="236" y="84"/>
                  </a:lnTo>
                  <a:lnTo>
                    <a:pt x="244" y="64"/>
                  </a:lnTo>
                  <a:lnTo>
                    <a:pt x="250" y="42"/>
                  </a:lnTo>
                  <a:lnTo>
                    <a:pt x="98"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281"/>
            <p:cNvSpPr>
              <a:spLocks/>
            </p:cNvSpPr>
            <p:nvPr/>
          </p:nvSpPr>
          <p:spPr bwMode="auto">
            <a:xfrm>
              <a:off x="20417570" y="9831388"/>
              <a:ext cx="396875" cy="304800"/>
            </a:xfrm>
            <a:custGeom>
              <a:avLst/>
              <a:gdLst>
                <a:gd name="T0" fmla="*/ 98 w 250"/>
                <a:gd name="T1" fmla="*/ 0 h 192"/>
                <a:gd name="T2" fmla="*/ 98 w 250"/>
                <a:gd name="T3" fmla="*/ 0 h 192"/>
                <a:gd name="T4" fmla="*/ 98 w 250"/>
                <a:gd name="T5" fmla="*/ 12 h 192"/>
                <a:gd name="T6" fmla="*/ 96 w 250"/>
                <a:gd name="T7" fmla="*/ 42 h 192"/>
                <a:gd name="T8" fmla="*/ 96 w 250"/>
                <a:gd name="T9" fmla="*/ 42 h 192"/>
                <a:gd name="T10" fmla="*/ 94 w 250"/>
                <a:gd name="T11" fmla="*/ 60 h 192"/>
                <a:gd name="T12" fmla="*/ 88 w 250"/>
                <a:gd name="T13" fmla="*/ 82 h 192"/>
                <a:gd name="T14" fmla="*/ 82 w 250"/>
                <a:gd name="T15" fmla="*/ 102 h 192"/>
                <a:gd name="T16" fmla="*/ 72 w 250"/>
                <a:gd name="T17" fmla="*/ 124 h 192"/>
                <a:gd name="T18" fmla="*/ 60 w 250"/>
                <a:gd name="T19" fmla="*/ 144 h 192"/>
                <a:gd name="T20" fmla="*/ 44 w 250"/>
                <a:gd name="T21" fmla="*/ 162 h 192"/>
                <a:gd name="T22" fmla="*/ 34 w 250"/>
                <a:gd name="T23" fmla="*/ 170 h 192"/>
                <a:gd name="T24" fmla="*/ 24 w 250"/>
                <a:gd name="T25" fmla="*/ 176 h 192"/>
                <a:gd name="T26" fmla="*/ 12 w 250"/>
                <a:gd name="T27" fmla="*/ 182 h 192"/>
                <a:gd name="T28" fmla="*/ 0 w 250"/>
                <a:gd name="T29" fmla="*/ 186 h 192"/>
                <a:gd name="T30" fmla="*/ 0 w 250"/>
                <a:gd name="T31" fmla="*/ 186 h 192"/>
                <a:gd name="T32" fmla="*/ 12 w 250"/>
                <a:gd name="T33" fmla="*/ 190 h 192"/>
                <a:gd name="T34" fmla="*/ 28 w 250"/>
                <a:gd name="T35" fmla="*/ 190 h 192"/>
                <a:gd name="T36" fmla="*/ 48 w 250"/>
                <a:gd name="T37" fmla="*/ 192 h 192"/>
                <a:gd name="T38" fmla="*/ 48 w 250"/>
                <a:gd name="T39" fmla="*/ 192 h 192"/>
                <a:gd name="T40" fmla="*/ 70 w 250"/>
                <a:gd name="T41" fmla="*/ 190 h 192"/>
                <a:gd name="T42" fmla="*/ 94 w 250"/>
                <a:gd name="T43" fmla="*/ 188 h 192"/>
                <a:gd name="T44" fmla="*/ 120 w 250"/>
                <a:gd name="T45" fmla="*/ 182 h 192"/>
                <a:gd name="T46" fmla="*/ 146 w 250"/>
                <a:gd name="T47" fmla="*/ 172 h 192"/>
                <a:gd name="T48" fmla="*/ 170 w 250"/>
                <a:gd name="T49" fmla="*/ 158 h 192"/>
                <a:gd name="T50" fmla="*/ 184 w 250"/>
                <a:gd name="T51" fmla="*/ 150 h 192"/>
                <a:gd name="T52" fmla="*/ 194 w 250"/>
                <a:gd name="T53" fmla="*/ 140 h 192"/>
                <a:gd name="T54" fmla="*/ 206 w 250"/>
                <a:gd name="T55" fmla="*/ 128 h 192"/>
                <a:gd name="T56" fmla="*/ 216 w 250"/>
                <a:gd name="T57" fmla="*/ 114 h 192"/>
                <a:gd name="T58" fmla="*/ 226 w 250"/>
                <a:gd name="T59" fmla="*/ 100 h 192"/>
                <a:gd name="T60" fmla="*/ 236 w 250"/>
                <a:gd name="T61" fmla="*/ 84 h 192"/>
                <a:gd name="T62" fmla="*/ 236 w 250"/>
                <a:gd name="T63" fmla="*/ 84 h 192"/>
                <a:gd name="T64" fmla="*/ 244 w 250"/>
                <a:gd name="T65" fmla="*/ 64 h 192"/>
                <a:gd name="T66" fmla="*/ 250 w 250"/>
                <a:gd name="T67" fmla="*/ 42 h 192"/>
                <a:gd name="T68" fmla="*/ 98 w 250"/>
                <a:gd name="T6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192">
                  <a:moveTo>
                    <a:pt x="98" y="0"/>
                  </a:moveTo>
                  <a:lnTo>
                    <a:pt x="98" y="0"/>
                  </a:lnTo>
                  <a:lnTo>
                    <a:pt x="98" y="12"/>
                  </a:lnTo>
                  <a:lnTo>
                    <a:pt x="96" y="42"/>
                  </a:lnTo>
                  <a:lnTo>
                    <a:pt x="96" y="42"/>
                  </a:lnTo>
                  <a:lnTo>
                    <a:pt x="94" y="60"/>
                  </a:lnTo>
                  <a:lnTo>
                    <a:pt x="88" y="82"/>
                  </a:lnTo>
                  <a:lnTo>
                    <a:pt x="82" y="102"/>
                  </a:lnTo>
                  <a:lnTo>
                    <a:pt x="72" y="124"/>
                  </a:lnTo>
                  <a:lnTo>
                    <a:pt x="60" y="144"/>
                  </a:lnTo>
                  <a:lnTo>
                    <a:pt x="44" y="162"/>
                  </a:lnTo>
                  <a:lnTo>
                    <a:pt x="34" y="170"/>
                  </a:lnTo>
                  <a:lnTo>
                    <a:pt x="24" y="176"/>
                  </a:lnTo>
                  <a:lnTo>
                    <a:pt x="12" y="182"/>
                  </a:lnTo>
                  <a:lnTo>
                    <a:pt x="0" y="186"/>
                  </a:lnTo>
                  <a:lnTo>
                    <a:pt x="0" y="186"/>
                  </a:lnTo>
                  <a:lnTo>
                    <a:pt x="12" y="190"/>
                  </a:lnTo>
                  <a:lnTo>
                    <a:pt x="28" y="190"/>
                  </a:lnTo>
                  <a:lnTo>
                    <a:pt x="48" y="192"/>
                  </a:lnTo>
                  <a:lnTo>
                    <a:pt x="48" y="192"/>
                  </a:lnTo>
                  <a:lnTo>
                    <a:pt x="70" y="190"/>
                  </a:lnTo>
                  <a:lnTo>
                    <a:pt x="94" y="188"/>
                  </a:lnTo>
                  <a:lnTo>
                    <a:pt x="120" y="182"/>
                  </a:lnTo>
                  <a:lnTo>
                    <a:pt x="146" y="172"/>
                  </a:lnTo>
                  <a:lnTo>
                    <a:pt x="170" y="158"/>
                  </a:lnTo>
                  <a:lnTo>
                    <a:pt x="184" y="150"/>
                  </a:lnTo>
                  <a:lnTo>
                    <a:pt x="194" y="140"/>
                  </a:lnTo>
                  <a:lnTo>
                    <a:pt x="206" y="128"/>
                  </a:lnTo>
                  <a:lnTo>
                    <a:pt x="216" y="114"/>
                  </a:lnTo>
                  <a:lnTo>
                    <a:pt x="226" y="100"/>
                  </a:lnTo>
                  <a:lnTo>
                    <a:pt x="236" y="84"/>
                  </a:lnTo>
                  <a:lnTo>
                    <a:pt x="236" y="84"/>
                  </a:lnTo>
                  <a:lnTo>
                    <a:pt x="244" y="64"/>
                  </a:lnTo>
                  <a:lnTo>
                    <a:pt x="250" y="42"/>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282"/>
            <p:cNvSpPr>
              <a:spLocks/>
            </p:cNvSpPr>
            <p:nvPr/>
          </p:nvSpPr>
          <p:spPr bwMode="auto">
            <a:xfrm>
              <a:off x="20623945" y="9180513"/>
              <a:ext cx="536575" cy="234950"/>
            </a:xfrm>
            <a:custGeom>
              <a:avLst/>
              <a:gdLst>
                <a:gd name="T0" fmla="*/ 322 w 338"/>
                <a:gd name="T1" fmla="*/ 148 h 148"/>
                <a:gd name="T2" fmla="*/ 0 w 338"/>
                <a:gd name="T3" fmla="*/ 48 h 148"/>
                <a:gd name="T4" fmla="*/ 16 w 338"/>
                <a:gd name="T5" fmla="*/ 0 h 148"/>
                <a:gd name="T6" fmla="*/ 338 w 338"/>
                <a:gd name="T7" fmla="*/ 98 h 148"/>
                <a:gd name="T8" fmla="*/ 322 w 338"/>
                <a:gd name="T9" fmla="*/ 148 h 148"/>
              </a:gdLst>
              <a:ahLst/>
              <a:cxnLst>
                <a:cxn ang="0">
                  <a:pos x="T0" y="T1"/>
                </a:cxn>
                <a:cxn ang="0">
                  <a:pos x="T2" y="T3"/>
                </a:cxn>
                <a:cxn ang="0">
                  <a:pos x="T4" y="T5"/>
                </a:cxn>
                <a:cxn ang="0">
                  <a:pos x="T6" y="T7"/>
                </a:cxn>
                <a:cxn ang="0">
                  <a:pos x="T8" y="T9"/>
                </a:cxn>
              </a:cxnLst>
              <a:rect l="0" t="0" r="r" b="b"/>
              <a:pathLst>
                <a:path w="338" h="148">
                  <a:moveTo>
                    <a:pt x="322" y="148"/>
                  </a:moveTo>
                  <a:lnTo>
                    <a:pt x="0" y="48"/>
                  </a:lnTo>
                  <a:lnTo>
                    <a:pt x="16" y="0"/>
                  </a:lnTo>
                  <a:lnTo>
                    <a:pt x="338" y="98"/>
                  </a:lnTo>
                  <a:lnTo>
                    <a:pt x="322" y="148"/>
                  </a:lnTo>
                  <a:close/>
                </a:path>
              </a:pathLst>
            </a:custGeom>
            <a:solidFill>
              <a:srgbClr val="FF95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283"/>
            <p:cNvSpPr>
              <a:spLocks/>
            </p:cNvSpPr>
            <p:nvPr/>
          </p:nvSpPr>
          <p:spPr bwMode="auto">
            <a:xfrm>
              <a:off x="20595370" y="9323388"/>
              <a:ext cx="930275" cy="317500"/>
            </a:xfrm>
            <a:custGeom>
              <a:avLst/>
              <a:gdLst>
                <a:gd name="T0" fmla="*/ 580 w 586"/>
                <a:gd name="T1" fmla="*/ 200 h 200"/>
                <a:gd name="T2" fmla="*/ 0 w 586"/>
                <a:gd name="T3" fmla="*/ 22 h 200"/>
                <a:gd name="T4" fmla="*/ 6 w 586"/>
                <a:gd name="T5" fmla="*/ 0 h 200"/>
                <a:gd name="T6" fmla="*/ 586 w 586"/>
                <a:gd name="T7" fmla="*/ 178 h 200"/>
                <a:gd name="T8" fmla="*/ 580 w 586"/>
                <a:gd name="T9" fmla="*/ 200 h 200"/>
              </a:gdLst>
              <a:ahLst/>
              <a:cxnLst>
                <a:cxn ang="0">
                  <a:pos x="T0" y="T1"/>
                </a:cxn>
                <a:cxn ang="0">
                  <a:pos x="T2" y="T3"/>
                </a:cxn>
                <a:cxn ang="0">
                  <a:pos x="T4" y="T5"/>
                </a:cxn>
                <a:cxn ang="0">
                  <a:pos x="T6" y="T7"/>
                </a:cxn>
                <a:cxn ang="0">
                  <a:pos x="T8" y="T9"/>
                </a:cxn>
              </a:cxnLst>
              <a:rect l="0" t="0" r="r" b="b"/>
              <a:pathLst>
                <a:path w="586" h="200">
                  <a:moveTo>
                    <a:pt x="580" y="200"/>
                  </a:moveTo>
                  <a:lnTo>
                    <a:pt x="0" y="22"/>
                  </a:lnTo>
                  <a:lnTo>
                    <a:pt x="6" y="0"/>
                  </a:lnTo>
                  <a:lnTo>
                    <a:pt x="586" y="178"/>
                  </a:lnTo>
                  <a:lnTo>
                    <a:pt x="580" y="200"/>
                  </a:lnTo>
                  <a:close/>
                </a:path>
              </a:pathLst>
            </a:custGeom>
            <a:solidFill>
              <a:srgbClr val="FF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284"/>
            <p:cNvSpPr>
              <a:spLocks/>
            </p:cNvSpPr>
            <p:nvPr/>
          </p:nvSpPr>
          <p:spPr bwMode="auto">
            <a:xfrm>
              <a:off x="20563620" y="9424988"/>
              <a:ext cx="787400" cy="269875"/>
            </a:xfrm>
            <a:custGeom>
              <a:avLst/>
              <a:gdLst>
                <a:gd name="T0" fmla="*/ 490 w 496"/>
                <a:gd name="T1" fmla="*/ 170 h 170"/>
                <a:gd name="T2" fmla="*/ 0 w 496"/>
                <a:gd name="T3" fmla="*/ 20 h 170"/>
                <a:gd name="T4" fmla="*/ 6 w 496"/>
                <a:gd name="T5" fmla="*/ 0 h 170"/>
                <a:gd name="T6" fmla="*/ 496 w 496"/>
                <a:gd name="T7" fmla="*/ 150 h 170"/>
                <a:gd name="T8" fmla="*/ 490 w 496"/>
                <a:gd name="T9" fmla="*/ 170 h 170"/>
              </a:gdLst>
              <a:ahLst/>
              <a:cxnLst>
                <a:cxn ang="0">
                  <a:pos x="T0" y="T1"/>
                </a:cxn>
                <a:cxn ang="0">
                  <a:pos x="T2" y="T3"/>
                </a:cxn>
                <a:cxn ang="0">
                  <a:pos x="T4" y="T5"/>
                </a:cxn>
                <a:cxn ang="0">
                  <a:pos x="T6" y="T7"/>
                </a:cxn>
                <a:cxn ang="0">
                  <a:pos x="T8" y="T9"/>
                </a:cxn>
              </a:cxnLst>
              <a:rect l="0" t="0" r="r" b="b"/>
              <a:pathLst>
                <a:path w="496" h="170">
                  <a:moveTo>
                    <a:pt x="490" y="170"/>
                  </a:moveTo>
                  <a:lnTo>
                    <a:pt x="0" y="20"/>
                  </a:lnTo>
                  <a:lnTo>
                    <a:pt x="6" y="0"/>
                  </a:lnTo>
                  <a:lnTo>
                    <a:pt x="496" y="150"/>
                  </a:lnTo>
                  <a:lnTo>
                    <a:pt x="490" y="170"/>
                  </a:lnTo>
                  <a:close/>
                </a:path>
              </a:pathLst>
            </a:custGeom>
            <a:solidFill>
              <a:srgbClr val="FF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285"/>
            <p:cNvSpPr>
              <a:spLocks/>
            </p:cNvSpPr>
            <p:nvPr/>
          </p:nvSpPr>
          <p:spPr bwMode="auto">
            <a:xfrm>
              <a:off x="20535045" y="9523413"/>
              <a:ext cx="930275" cy="317500"/>
            </a:xfrm>
            <a:custGeom>
              <a:avLst/>
              <a:gdLst>
                <a:gd name="T0" fmla="*/ 578 w 586"/>
                <a:gd name="T1" fmla="*/ 200 h 200"/>
                <a:gd name="T2" fmla="*/ 0 w 586"/>
                <a:gd name="T3" fmla="*/ 22 h 200"/>
                <a:gd name="T4" fmla="*/ 6 w 586"/>
                <a:gd name="T5" fmla="*/ 0 h 200"/>
                <a:gd name="T6" fmla="*/ 586 w 586"/>
                <a:gd name="T7" fmla="*/ 178 h 200"/>
                <a:gd name="T8" fmla="*/ 578 w 586"/>
                <a:gd name="T9" fmla="*/ 200 h 200"/>
              </a:gdLst>
              <a:ahLst/>
              <a:cxnLst>
                <a:cxn ang="0">
                  <a:pos x="T0" y="T1"/>
                </a:cxn>
                <a:cxn ang="0">
                  <a:pos x="T2" y="T3"/>
                </a:cxn>
                <a:cxn ang="0">
                  <a:pos x="T4" y="T5"/>
                </a:cxn>
                <a:cxn ang="0">
                  <a:pos x="T6" y="T7"/>
                </a:cxn>
                <a:cxn ang="0">
                  <a:pos x="T8" y="T9"/>
                </a:cxn>
              </a:cxnLst>
              <a:rect l="0" t="0" r="r" b="b"/>
              <a:pathLst>
                <a:path w="586" h="200">
                  <a:moveTo>
                    <a:pt x="578" y="200"/>
                  </a:moveTo>
                  <a:lnTo>
                    <a:pt x="0" y="22"/>
                  </a:lnTo>
                  <a:lnTo>
                    <a:pt x="6" y="0"/>
                  </a:lnTo>
                  <a:lnTo>
                    <a:pt x="586" y="178"/>
                  </a:lnTo>
                  <a:lnTo>
                    <a:pt x="578" y="200"/>
                  </a:lnTo>
                  <a:close/>
                </a:path>
              </a:pathLst>
            </a:custGeom>
            <a:solidFill>
              <a:srgbClr val="FF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286"/>
            <p:cNvSpPr>
              <a:spLocks/>
            </p:cNvSpPr>
            <p:nvPr/>
          </p:nvSpPr>
          <p:spPr bwMode="auto">
            <a:xfrm>
              <a:off x="20503295" y="9625013"/>
              <a:ext cx="520700" cy="187325"/>
            </a:xfrm>
            <a:custGeom>
              <a:avLst/>
              <a:gdLst>
                <a:gd name="T0" fmla="*/ 322 w 328"/>
                <a:gd name="T1" fmla="*/ 118 h 118"/>
                <a:gd name="T2" fmla="*/ 0 w 328"/>
                <a:gd name="T3" fmla="*/ 20 h 118"/>
                <a:gd name="T4" fmla="*/ 6 w 328"/>
                <a:gd name="T5" fmla="*/ 0 h 118"/>
                <a:gd name="T6" fmla="*/ 328 w 328"/>
                <a:gd name="T7" fmla="*/ 98 h 118"/>
                <a:gd name="T8" fmla="*/ 322 w 328"/>
                <a:gd name="T9" fmla="*/ 118 h 118"/>
              </a:gdLst>
              <a:ahLst/>
              <a:cxnLst>
                <a:cxn ang="0">
                  <a:pos x="T0" y="T1"/>
                </a:cxn>
                <a:cxn ang="0">
                  <a:pos x="T2" y="T3"/>
                </a:cxn>
                <a:cxn ang="0">
                  <a:pos x="T4" y="T5"/>
                </a:cxn>
                <a:cxn ang="0">
                  <a:pos x="T6" y="T7"/>
                </a:cxn>
                <a:cxn ang="0">
                  <a:pos x="T8" y="T9"/>
                </a:cxn>
              </a:cxnLst>
              <a:rect l="0" t="0" r="r" b="b"/>
              <a:pathLst>
                <a:path w="328" h="118">
                  <a:moveTo>
                    <a:pt x="322" y="118"/>
                  </a:moveTo>
                  <a:lnTo>
                    <a:pt x="0" y="20"/>
                  </a:lnTo>
                  <a:lnTo>
                    <a:pt x="6" y="0"/>
                  </a:lnTo>
                  <a:lnTo>
                    <a:pt x="328" y="98"/>
                  </a:lnTo>
                  <a:lnTo>
                    <a:pt x="322" y="118"/>
                  </a:lnTo>
                  <a:close/>
                </a:path>
              </a:pathLst>
            </a:custGeom>
            <a:solidFill>
              <a:srgbClr val="FF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287"/>
            <p:cNvSpPr>
              <a:spLocks/>
            </p:cNvSpPr>
            <p:nvPr/>
          </p:nvSpPr>
          <p:spPr bwMode="auto">
            <a:xfrm>
              <a:off x="22532120" y="3457575"/>
              <a:ext cx="831850" cy="666750"/>
            </a:xfrm>
            <a:custGeom>
              <a:avLst/>
              <a:gdLst>
                <a:gd name="T0" fmla="*/ 388 w 524"/>
                <a:gd name="T1" fmla="*/ 0 h 420"/>
                <a:gd name="T2" fmla="*/ 388 w 524"/>
                <a:gd name="T3" fmla="*/ 0 h 420"/>
                <a:gd name="T4" fmla="*/ 378 w 524"/>
                <a:gd name="T5" fmla="*/ 0 h 420"/>
                <a:gd name="T6" fmla="*/ 366 w 524"/>
                <a:gd name="T7" fmla="*/ 2 h 420"/>
                <a:gd name="T8" fmla="*/ 78 w 524"/>
                <a:gd name="T9" fmla="*/ 70 h 420"/>
                <a:gd name="T10" fmla="*/ 78 w 524"/>
                <a:gd name="T11" fmla="*/ 70 h 420"/>
                <a:gd name="T12" fmla="*/ 58 w 524"/>
                <a:gd name="T13" fmla="*/ 76 h 420"/>
                <a:gd name="T14" fmla="*/ 42 w 524"/>
                <a:gd name="T15" fmla="*/ 86 h 420"/>
                <a:gd name="T16" fmla="*/ 26 w 524"/>
                <a:gd name="T17" fmla="*/ 98 h 420"/>
                <a:gd name="T18" fmla="*/ 16 w 524"/>
                <a:gd name="T19" fmla="*/ 114 h 420"/>
                <a:gd name="T20" fmla="*/ 6 w 524"/>
                <a:gd name="T21" fmla="*/ 132 h 420"/>
                <a:gd name="T22" fmla="*/ 2 w 524"/>
                <a:gd name="T23" fmla="*/ 150 h 420"/>
                <a:gd name="T24" fmla="*/ 0 w 524"/>
                <a:gd name="T25" fmla="*/ 170 h 420"/>
                <a:gd name="T26" fmla="*/ 2 w 524"/>
                <a:gd name="T27" fmla="*/ 190 h 420"/>
                <a:gd name="T28" fmla="*/ 38 w 524"/>
                <a:gd name="T29" fmla="*/ 342 h 420"/>
                <a:gd name="T30" fmla="*/ 38 w 524"/>
                <a:gd name="T31" fmla="*/ 342 h 420"/>
                <a:gd name="T32" fmla="*/ 44 w 524"/>
                <a:gd name="T33" fmla="*/ 358 h 420"/>
                <a:gd name="T34" fmla="*/ 52 w 524"/>
                <a:gd name="T35" fmla="*/ 374 h 420"/>
                <a:gd name="T36" fmla="*/ 62 w 524"/>
                <a:gd name="T37" fmla="*/ 388 h 420"/>
                <a:gd name="T38" fmla="*/ 74 w 524"/>
                <a:gd name="T39" fmla="*/ 398 h 420"/>
                <a:gd name="T40" fmla="*/ 88 w 524"/>
                <a:gd name="T41" fmla="*/ 408 h 420"/>
                <a:gd name="T42" fmla="*/ 102 w 524"/>
                <a:gd name="T43" fmla="*/ 414 h 420"/>
                <a:gd name="T44" fmla="*/ 118 w 524"/>
                <a:gd name="T45" fmla="*/ 418 h 420"/>
                <a:gd name="T46" fmla="*/ 136 w 524"/>
                <a:gd name="T47" fmla="*/ 420 h 420"/>
                <a:gd name="T48" fmla="*/ 136 w 524"/>
                <a:gd name="T49" fmla="*/ 420 h 420"/>
                <a:gd name="T50" fmla="*/ 146 w 524"/>
                <a:gd name="T51" fmla="*/ 420 h 420"/>
                <a:gd name="T52" fmla="*/ 158 w 524"/>
                <a:gd name="T53" fmla="*/ 418 h 420"/>
                <a:gd name="T54" fmla="*/ 180 w 524"/>
                <a:gd name="T55" fmla="*/ 412 h 420"/>
                <a:gd name="T56" fmla="*/ 180 w 524"/>
                <a:gd name="T57" fmla="*/ 412 h 420"/>
                <a:gd name="T58" fmla="*/ 172 w 524"/>
                <a:gd name="T59" fmla="*/ 396 h 420"/>
                <a:gd name="T60" fmla="*/ 170 w 524"/>
                <a:gd name="T61" fmla="*/ 390 h 420"/>
                <a:gd name="T62" fmla="*/ 266 w 524"/>
                <a:gd name="T63" fmla="*/ 364 h 420"/>
                <a:gd name="T64" fmla="*/ 266 w 524"/>
                <a:gd name="T65" fmla="*/ 364 h 420"/>
                <a:gd name="T66" fmla="*/ 268 w 524"/>
                <a:gd name="T67" fmla="*/ 378 h 420"/>
                <a:gd name="T68" fmla="*/ 270 w 524"/>
                <a:gd name="T69" fmla="*/ 392 h 420"/>
                <a:gd name="T70" fmla="*/ 446 w 524"/>
                <a:gd name="T71" fmla="*/ 350 h 420"/>
                <a:gd name="T72" fmla="*/ 446 w 524"/>
                <a:gd name="T73" fmla="*/ 350 h 420"/>
                <a:gd name="T74" fmla="*/ 466 w 524"/>
                <a:gd name="T75" fmla="*/ 344 h 420"/>
                <a:gd name="T76" fmla="*/ 482 w 524"/>
                <a:gd name="T77" fmla="*/ 334 h 420"/>
                <a:gd name="T78" fmla="*/ 498 w 524"/>
                <a:gd name="T79" fmla="*/ 322 h 420"/>
                <a:gd name="T80" fmla="*/ 508 w 524"/>
                <a:gd name="T81" fmla="*/ 306 h 420"/>
                <a:gd name="T82" fmla="*/ 518 w 524"/>
                <a:gd name="T83" fmla="*/ 290 h 420"/>
                <a:gd name="T84" fmla="*/ 522 w 524"/>
                <a:gd name="T85" fmla="*/ 270 h 420"/>
                <a:gd name="T86" fmla="*/ 524 w 524"/>
                <a:gd name="T87" fmla="*/ 250 h 420"/>
                <a:gd name="T88" fmla="*/ 522 w 524"/>
                <a:gd name="T89" fmla="*/ 230 h 420"/>
                <a:gd name="T90" fmla="*/ 486 w 524"/>
                <a:gd name="T91" fmla="*/ 78 h 420"/>
                <a:gd name="T92" fmla="*/ 486 w 524"/>
                <a:gd name="T93" fmla="*/ 78 h 420"/>
                <a:gd name="T94" fmla="*/ 480 w 524"/>
                <a:gd name="T95" fmla="*/ 62 h 420"/>
                <a:gd name="T96" fmla="*/ 472 w 524"/>
                <a:gd name="T97" fmla="*/ 46 h 420"/>
                <a:gd name="T98" fmla="*/ 462 w 524"/>
                <a:gd name="T99" fmla="*/ 32 h 420"/>
                <a:gd name="T100" fmla="*/ 450 w 524"/>
                <a:gd name="T101" fmla="*/ 22 h 420"/>
                <a:gd name="T102" fmla="*/ 436 w 524"/>
                <a:gd name="T103" fmla="*/ 12 h 420"/>
                <a:gd name="T104" fmla="*/ 422 w 524"/>
                <a:gd name="T105" fmla="*/ 6 h 420"/>
                <a:gd name="T106" fmla="*/ 406 w 524"/>
                <a:gd name="T107" fmla="*/ 2 h 420"/>
                <a:gd name="T108" fmla="*/ 388 w 524"/>
                <a:gd name="T10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4" h="420">
                  <a:moveTo>
                    <a:pt x="388" y="0"/>
                  </a:moveTo>
                  <a:lnTo>
                    <a:pt x="388" y="0"/>
                  </a:lnTo>
                  <a:lnTo>
                    <a:pt x="378" y="0"/>
                  </a:lnTo>
                  <a:lnTo>
                    <a:pt x="366" y="2"/>
                  </a:lnTo>
                  <a:lnTo>
                    <a:pt x="78" y="70"/>
                  </a:lnTo>
                  <a:lnTo>
                    <a:pt x="78" y="70"/>
                  </a:lnTo>
                  <a:lnTo>
                    <a:pt x="58" y="76"/>
                  </a:lnTo>
                  <a:lnTo>
                    <a:pt x="42" y="86"/>
                  </a:lnTo>
                  <a:lnTo>
                    <a:pt x="26" y="98"/>
                  </a:lnTo>
                  <a:lnTo>
                    <a:pt x="16" y="114"/>
                  </a:lnTo>
                  <a:lnTo>
                    <a:pt x="6" y="132"/>
                  </a:lnTo>
                  <a:lnTo>
                    <a:pt x="2" y="150"/>
                  </a:lnTo>
                  <a:lnTo>
                    <a:pt x="0" y="170"/>
                  </a:lnTo>
                  <a:lnTo>
                    <a:pt x="2" y="190"/>
                  </a:lnTo>
                  <a:lnTo>
                    <a:pt x="38" y="342"/>
                  </a:lnTo>
                  <a:lnTo>
                    <a:pt x="38" y="342"/>
                  </a:lnTo>
                  <a:lnTo>
                    <a:pt x="44" y="358"/>
                  </a:lnTo>
                  <a:lnTo>
                    <a:pt x="52" y="374"/>
                  </a:lnTo>
                  <a:lnTo>
                    <a:pt x="62" y="388"/>
                  </a:lnTo>
                  <a:lnTo>
                    <a:pt x="74" y="398"/>
                  </a:lnTo>
                  <a:lnTo>
                    <a:pt x="88" y="408"/>
                  </a:lnTo>
                  <a:lnTo>
                    <a:pt x="102" y="414"/>
                  </a:lnTo>
                  <a:lnTo>
                    <a:pt x="118" y="418"/>
                  </a:lnTo>
                  <a:lnTo>
                    <a:pt x="136" y="420"/>
                  </a:lnTo>
                  <a:lnTo>
                    <a:pt x="136" y="420"/>
                  </a:lnTo>
                  <a:lnTo>
                    <a:pt x="146" y="420"/>
                  </a:lnTo>
                  <a:lnTo>
                    <a:pt x="158" y="418"/>
                  </a:lnTo>
                  <a:lnTo>
                    <a:pt x="180" y="412"/>
                  </a:lnTo>
                  <a:lnTo>
                    <a:pt x="180" y="412"/>
                  </a:lnTo>
                  <a:lnTo>
                    <a:pt x="172" y="396"/>
                  </a:lnTo>
                  <a:lnTo>
                    <a:pt x="170" y="390"/>
                  </a:lnTo>
                  <a:lnTo>
                    <a:pt x="266" y="364"/>
                  </a:lnTo>
                  <a:lnTo>
                    <a:pt x="266" y="364"/>
                  </a:lnTo>
                  <a:lnTo>
                    <a:pt x="268" y="378"/>
                  </a:lnTo>
                  <a:lnTo>
                    <a:pt x="270" y="392"/>
                  </a:lnTo>
                  <a:lnTo>
                    <a:pt x="446" y="350"/>
                  </a:lnTo>
                  <a:lnTo>
                    <a:pt x="446" y="350"/>
                  </a:lnTo>
                  <a:lnTo>
                    <a:pt x="466" y="344"/>
                  </a:lnTo>
                  <a:lnTo>
                    <a:pt x="482" y="334"/>
                  </a:lnTo>
                  <a:lnTo>
                    <a:pt x="498" y="322"/>
                  </a:lnTo>
                  <a:lnTo>
                    <a:pt x="508" y="306"/>
                  </a:lnTo>
                  <a:lnTo>
                    <a:pt x="518" y="290"/>
                  </a:lnTo>
                  <a:lnTo>
                    <a:pt x="522" y="270"/>
                  </a:lnTo>
                  <a:lnTo>
                    <a:pt x="524" y="250"/>
                  </a:lnTo>
                  <a:lnTo>
                    <a:pt x="522" y="230"/>
                  </a:lnTo>
                  <a:lnTo>
                    <a:pt x="486" y="78"/>
                  </a:lnTo>
                  <a:lnTo>
                    <a:pt x="486" y="78"/>
                  </a:lnTo>
                  <a:lnTo>
                    <a:pt x="480" y="62"/>
                  </a:lnTo>
                  <a:lnTo>
                    <a:pt x="472" y="46"/>
                  </a:lnTo>
                  <a:lnTo>
                    <a:pt x="462" y="32"/>
                  </a:lnTo>
                  <a:lnTo>
                    <a:pt x="450" y="22"/>
                  </a:lnTo>
                  <a:lnTo>
                    <a:pt x="436" y="12"/>
                  </a:lnTo>
                  <a:lnTo>
                    <a:pt x="422" y="6"/>
                  </a:lnTo>
                  <a:lnTo>
                    <a:pt x="406" y="2"/>
                  </a:lnTo>
                  <a:lnTo>
                    <a:pt x="388" y="0"/>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288"/>
            <p:cNvSpPr>
              <a:spLocks/>
            </p:cNvSpPr>
            <p:nvPr/>
          </p:nvSpPr>
          <p:spPr bwMode="auto">
            <a:xfrm>
              <a:off x="22532120" y="3457575"/>
              <a:ext cx="831850" cy="666750"/>
            </a:xfrm>
            <a:custGeom>
              <a:avLst/>
              <a:gdLst>
                <a:gd name="T0" fmla="*/ 388 w 524"/>
                <a:gd name="T1" fmla="*/ 0 h 420"/>
                <a:gd name="T2" fmla="*/ 388 w 524"/>
                <a:gd name="T3" fmla="*/ 0 h 420"/>
                <a:gd name="T4" fmla="*/ 378 w 524"/>
                <a:gd name="T5" fmla="*/ 0 h 420"/>
                <a:gd name="T6" fmla="*/ 366 w 524"/>
                <a:gd name="T7" fmla="*/ 2 h 420"/>
                <a:gd name="T8" fmla="*/ 78 w 524"/>
                <a:gd name="T9" fmla="*/ 70 h 420"/>
                <a:gd name="T10" fmla="*/ 78 w 524"/>
                <a:gd name="T11" fmla="*/ 70 h 420"/>
                <a:gd name="T12" fmla="*/ 58 w 524"/>
                <a:gd name="T13" fmla="*/ 76 h 420"/>
                <a:gd name="T14" fmla="*/ 42 w 524"/>
                <a:gd name="T15" fmla="*/ 86 h 420"/>
                <a:gd name="T16" fmla="*/ 26 w 524"/>
                <a:gd name="T17" fmla="*/ 98 h 420"/>
                <a:gd name="T18" fmla="*/ 16 w 524"/>
                <a:gd name="T19" fmla="*/ 114 h 420"/>
                <a:gd name="T20" fmla="*/ 6 w 524"/>
                <a:gd name="T21" fmla="*/ 132 h 420"/>
                <a:gd name="T22" fmla="*/ 2 w 524"/>
                <a:gd name="T23" fmla="*/ 150 h 420"/>
                <a:gd name="T24" fmla="*/ 0 w 524"/>
                <a:gd name="T25" fmla="*/ 170 h 420"/>
                <a:gd name="T26" fmla="*/ 2 w 524"/>
                <a:gd name="T27" fmla="*/ 190 h 420"/>
                <a:gd name="T28" fmla="*/ 38 w 524"/>
                <a:gd name="T29" fmla="*/ 342 h 420"/>
                <a:gd name="T30" fmla="*/ 38 w 524"/>
                <a:gd name="T31" fmla="*/ 342 h 420"/>
                <a:gd name="T32" fmla="*/ 44 w 524"/>
                <a:gd name="T33" fmla="*/ 358 h 420"/>
                <a:gd name="T34" fmla="*/ 52 w 524"/>
                <a:gd name="T35" fmla="*/ 374 h 420"/>
                <a:gd name="T36" fmla="*/ 62 w 524"/>
                <a:gd name="T37" fmla="*/ 388 h 420"/>
                <a:gd name="T38" fmla="*/ 74 w 524"/>
                <a:gd name="T39" fmla="*/ 398 h 420"/>
                <a:gd name="T40" fmla="*/ 88 w 524"/>
                <a:gd name="T41" fmla="*/ 408 h 420"/>
                <a:gd name="T42" fmla="*/ 102 w 524"/>
                <a:gd name="T43" fmla="*/ 414 h 420"/>
                <a:gd name="T44" fmla="*/ 118 w 524"/>
                <a:gd name="T45" fmla="*/ 418 h 420"/>
                <a:gd name="T46" fmla="*/ 136 w 524"/>
                <a:gd name="T47" fmla="*/ 420 h 420"/>
                <a:gd name="T48" fmla="*/ 136 w 524"/>
                <a:gd name="T49" fmla="*/ 420 h 420"/>
                <a:gd name="T50" fmla="*/ 146 w 524"/>
                <a:gd name="T51" fmla="*/ 420 h 420"/>
                <a:gd name="T52" fmla="*/ 158 w 524"/>
                <a:gd name="T53" fmla="*/ 418 h 420"/>
                <a:gd name="T54" fmla="*/ 180 w 524"/>
                <a:gd name="T55" fmla="*/ 412 h 420"/>
                <a:gd name="T56" fmla="*/ 180 w 524"/>
                <a:gd name="T57" fmla="*/ 412 h 420"/>
                <a:gd name="T58" fmla="*/ 172 w 524"/>
                <a:gd name="T59" fmla="*/ 396 h 420"/>
                <a:gd name="T60" fmla="*/ 170 w 524"/>
                <a:gd name="T61" fmla="*/ 390 h 420"/>
                <a:gd name="T62" fmla="*/ 266 w 524"/>
                <a:gd name="T63" fmla="*/ 364 h 420"/>
                <a:gd name="T64" fmla="*/ 266 w 524"/>
                <a:gd name="T65" fmla="*/ 364 h 420"/>
                <a:gd name="T66" fmla="*/ 268 w 524"/>
                <a:gd name="T67" fmla="*/ 378 h 420"/>
                <a:gd name="T68" fmla="*/ 270 w 524"/>
                <a:gd name="T69" fmla="*/ 392 h 420"/>
                <a:gd name="T70" fmla="*/ 446 w 524"/>
                <a:gd name="T71" fmla="*/ 350 h 420"/>
                <a:gd name="T72" fmla="*/ 446 w 524"/>
                <a:gd name="T73" fmla="*/ 350 h 420"/>
                <a:gd name="T74" fmla="*/ 466 w 524"/>
                <a:gd name="T75" fmla="*/ 344 h 420"/>
                <a:gd name="T76" fmla="*/ 482 w 524"/>
                <a:gd name="T77" fmla="*/ 334 h 420"/>
                <a:gd name="T78" fmla="*/ 498 w 524"/>
                <a:gd name="T79" fmla="*/ 322 h 420"/>
                <a:gd name="T80" fmla="*/ 508 w 524"/>
                <a:gd name="T81" fmla="*/ 306 h 420"/>
                <a:gd name="T82" fmla="*/ 518 w 524"/>
                <a:gd name="T83" fmla="*/ 290 h 420"/>
                <a:gd name="T84" fmla="*/ 522 w 524"/>
                <a:gd name="T85" fmla="*/ 270 h 420"/>
                <a:gd name="T86" fmla="*/ 524 w 524"/>
                <a:gd name="T87" fmla="*/ 250 h 420"/>
                <a:gd name="T88" fmla="*/ 522 w 524"/>
                <a:gd name="T89" fmla="*/ 230 h 420"/>
                <a:gd name="T90" fmla="*/ 486 w 524"/>
                <a:gd name="T91" fmla="*/ 78 h 420"/>
                <a:gd name="T92" fmla="*/ 486 w 524"/>
                <a:gd name="T93" fmla="*/ 78 h 420"/>
                <a:gd name="T94" fmla="*/ 480 w 524"/>
                <a:gd name="T95" fmla="*/ 62 h 420"/>
                <a:gd name="T96" fmla="*/ 472 w 524"/>
                <a:gd name="T97" fmla="*/ 46 h 420"/>
                <a:gd name="T98" fmla="*/ 462 w 524"/>
                <a:gd name="T99" fmla="*/ 32 h 420"/>
                <a:gd name="T100" fmla="*/ 450 w 524"/>
                <a:gd name="T101" fmla="*/ 22 h 420"/>
                <a:gd name="T102" fmla="*/ 436 w 524"/>
                <a:gd name="T103" fmla="*/ 12 h 420"/>
                <a:gd name="T104" fmla="*/ 422 w 524"/>
                <a:gd name="T105" fmla="*/ 6 h 420"/>
                <a:gd name="T106" fmla="*/ 406 w 524"/>
                <a:gd name="T107" fmla="*/ 2 h 420"/>
                <a:gd name="T108" fmla="*/ 388 w 524"/>
                <a:gd name="T10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4" h="420">
                  <a:moveTo>
                    <a:pt x="388" y="0"/>
                  </a:moveTo>
                  <a:lnTo>
                    <a:pt x="388" y="0"/>
                  </a:lnTo>
                  <a:lnTo>
                    <a:pt x="378" y="0"/>
                  </a:lnTo>
                  <a:lnTo>
                    <a:pt x="366" y="2"/>
                  </a:lnTo>
                  <a:lnTo>
                    <a:pt x="78" y="70"/>
                  </a:lnTo>
                  <a:lnTo>
                    <a:pt x="78" y="70"/>
                  </a:lnTo>
                  <a:lnTo>
                    <a:pt x="58" y="76"/>
                  </a:lnTo>
                  <a:lnTo>
                    <a:pt x="42" y="86"/>
                  </a:lnTo>
                  <a:lnTo>
                    <a:pt x="26" y="98"/>
                  </a:lnTo>
                  <a:lnTo>
                    <a:pt x="16" y="114"/>
                  </a:lnTo>
                  <a:lnTo>
                    <a:pt x="6" y="132"/>
                  </a:lnTo>
                  <a:lnTo>
                    <a:pt x="2" y="150"/>
                  </a:lnTo>
                  <a:lnTo>
                    <a:pt x="0" y="170"/>
                  </a:lnTo>
                  <a:lnTo>
                    <a:pt x="2" y="190"/>
                  </a:lnTo>
                  <a:lnTo>
                    <a:pt x="38" y="342"/>
                  </a:lnTo>
                  <a:lnTo>
                    <a:pt x="38" y="342"/>
                  </a:lnTo>
                  <a:lnTo>
                    <a:pt x="44" y="358"/>
                  </a:lnTo>
                  <a:lnTo>
                    <a:pt x="52" y="374"/>
                  </a:lnTo>
                  <a:lnTo>
                    <a:pt x="62" y="388"/>
                  </a:lnTo>
                  <a:lnTo>
                    <a:pt x="74" y="398"/>
                  </a:lnTo>
                  <a:lnTo>
                    <a:pt x="88" y="408"/>
                  </a:lnTo>
                  <a:lnTo>
                    <a:pt x="102" y="414"/>
                  </a:lnTo>
                  <a:lnTo>
                    <a:pt x="118" y="418"/>
                  </a:lnTo>
                  <a:lnTo>
                    <a:pt x="136" y="420"/>
                  </a:lnTo>
                  <a:lnTo>
                    <a:pt x="136" y="420"/>
                  </a:lnTo>
                  <a:lnTo>
                    <a:pt x="146" y="420"/>
                  </a:lnTo>
                  <a:lnTo>
                    <a:pt x="158" y="418"/>
                  </a:lnTo>
                  <a:lnTo>
                    <a:pt x="180" y="412"/>
                  </a:lnTo>
                  <a:lnTo>
                    <a:pt x="180" y="412"/>
                  </a:lnTo>
                  <a:lnTo>
                    <a:pt x="172" y="396"/>
                  </a:lnTo>
                  <a:lnTo>
                    <a:pt x="170" y="390"/>
                  </a:lnTo>
                  <a:lnTo>
                    <a:pt x="266" y="364"/>
                  </a:lnTo>
                  <a:lnTo>
                    <a:pt x="266" y="364"/>
                  </a:lnTo>
                  <a:lnTo>
                    <a:pt x="268" y="378"/>
                  </a:lnTo>
                  <a:lnTo>
                    <a:pt x="270" y="392"/>
                  </a:lnTo>
                  <a:lnTo>
                    <a:pt x="446" y="350"/>
                  </a:lnTo>
                  <a:lnTo>
                    <a:pt x="446" y="350"/>
                  </a:lnTo>
                  <a:lnTo>
                    <a:pt x="466" y="344"/>
                  </a:lnTo>
                  <a:lnTo>
                    <a:pt x="482" y="334"/>
                  </a:lnTo>
                  <a:lnTo>
                    <a:pt x="498" y="322"/>
                  </a:lnTo>
                  <a:lnTo>
                    <a:pt x="508" y="306"/>
                  </a:lnTo>
                  <a:lnTo>
                    <a:pt x="518" y="290"/>
                  </a:lnTo>
                  <a:lnTo>
                    <a:pt x="522" y="270"/>
                  </a:lnTo>
                  <a:lnTo>
                    <a:pt x="524" y="250"/>
                  </a:lnTo>
                  <a:lnTo>
                    <a:pt x="522" y="230"/>
                  </a:lnTo>
                  <a:lnTo>
                    <a:pt x="486" y="78"/>
                  </a:lnTo>
                  <a:lnTo>
                    <a:pt x="486" y="78"/>
                  </a:lnTo>
                  <a:lnTo>
                    <a:pt x="480" y="62"/>
                  </a:lnTo>
                  <a:lnTo>
                    <a:pt x="472" y="46"/>
                  </a:lnTo>
                  <a:lnTo>
                    <a:pt x="462" y="32"/>
                  </a:lnTo>
                  <a:lnTo>
                    <a:pt x="450" y="22"/>
                  </a:lnTo>
                  <a:lnTo>
                    <a:pt x="436" y="12"/>
                  </a:lnTo>
                  <a:lnTo>
                    <a:pt x="422" y="6"/>
                  </a:lnTo>
                  <a:lnTo>
                    <a:pt x="406" y="2"/>
                  </a:lnTo>
                  <a:lnTo>
                    <a:pt x="38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289"/>
            <p:cNvSpPr>
              <a:spLocks/>
            </p:cNvSpPr>
            <p:nvPr/>
          </p:nvSpPr>
          <p:spPr bwMode="auto">
            <a:xfrm>
              <a:off x="22801995" y="4035425"/>
              <a:ext cx="158750" cy="254000"/>
            </a:xfrm>
            <a:custGeom>
              <a:avLst/>
              <a:gdLst>
                <a:gd name="T0" fmla="*/ 96 w 100"/>
                <a:gd name="T1" fmla="*/ 0 h 160"/>
                <a:gd name="T2" fmla="*/ 0 w 100"/>
                <a:gd name="T3" fmla="*/ 26 h 160"/>
                <a:gd name="T4" fmla="*/ 0 w 100"/>
                <a:gd name="T5" fmla="*/ 26 h 160"/>
                <a:gd name="T6" fmla="*/ 2 w 100"/>
                <a:gd name="T7" fmla="*/ 32 h 160"/>
                <a:gd name="T8" fmla="*/ 10 w 100"/>
                <a:gd name="T9" fmla="*/ 48 h 160"/>
                <a:gd name="T10" fmla="*/ 10 w 100"/>
                <a:gd name="T11" fmla="*/ 48 h 160"/>
                <a:gd name="T12" fmla="*/ 20 w 100"/>
                <a:gd name="T13" fmla="*/ 72 h 160"/>
                <a:gd name="T14" fmla="*/ 22 w 100"/>
                <a:gd name="T15" fmla="*/ 86 h 160"/>
                <a:gd name="T16" fmla="*/ 24 w 100"/>
                <a:gd name="T17" fmla="*/ 102 h 160"/>
                <a:gd name="T18" fmla="*/ 24 w 100"/>
                <a:gd name="T19" fmla="*/ 116 h 160"/>
                <a:gd name="T20" fmla="*/ 20 w 100"/>
                <a:gd name="T21" fmla="*/ 132 h 160"/>
                <a:gd name="T22" fmla="*/ 14 w 100"/>
                <a:gd name="T23" fmla="*/ 146 h 160"/>
                <a:gd name="T24" fmla="*/ 4 w 100"/>
                <a:gd name="T25" fmla="*/ 160 h 160"/>
                <a:gd name="T26" fmla="*/ 4 w 100"/>
                <a:gd name="T27" fmla="*/ 160 h 160"/>
                <a:gd name="T28" fmla="*/ 20 w 100"/>
                <a:gd name="T29" fmla="*/ 152 h 160"/>
                <a:gd name="T30" fmla="*/ 36 w 100"/>
                <a:gd name="T31" fmla="*/ 144 h 160"/>
                <a:gd name="T32" fmla="*/ 54 w 100"/>
                <a:gd name="T33" fmla="*/ 130 h 160"/>
                <a:gd name="T34" fmla="*/ 64 w 100"/>
                <a:gd name="T35" fmla="*/ 122 h 160"/>
                <a:gd name="T36" fmla="*/ 72 w 100"/>
                <a:gd name="T37" fmla="*/ 112 h 160"/>
                <a:gd name="T38" fmla="*/ 82 w 100"/>
                <a:gd name="T39" fmla="*/ 102 h 160"/>
                <a:gd name="T40" fmla="*/ 88 w 100"/>
                <a:gd name="T41" fmla="*/ 90 h 160"/>
                <a:gd name="T42" fmla="*/ 94 w 100"/>
                <a:gd name="T43" fmla="*/ 76 h 160"/>
                <a:gd name="T44" fmla="*/ 98 w 100"/>
                <a:gd name="T45" fmla="*/ 62 h 160"/>
                <a:gd name="T46" fmla="*/ 100 w 100"/>
                <a:gd name="T47" fmla="*/ 46 h 160"/>
                <a:gd name="T48" fmla="*/ 100 w 100"/>
                <a:gd name="T49" fmla="*/ 28 h 160"/>
                <a:gd name="T50" fmla="*/ 100 w 100"/>
                <a:gd name="T51" fmla="*/ 28 h 160"/>
                <a:gd name="T52" fmla="*/ 98 w 100"/>
                <a:gd name="T53" fmla="*/ 14 h 160"/>
                <a:gd name="T54" fmla="*/ 96 w 100"/>
                <a:gd name="T5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160">
                  <a:moveTo>
                    <a:pt x="96" y="0"/>
                  </a:moveTo>
                  <a:lnTo>
                    <a:pt x="0" y="26"/>
                  </a:lnTo>
                  <a:lnTo>
                    <a:pt x="0" y="26"/>
                  </a:lnTo>
                  <a:lnTo>
                    <a:pt x="2" y="32"/>
                  </a:lnTo>
                  <a:lnTo>
                    <a:pt x="10" y="48"/>
                  </a:lnTo>
                  <a:lnTo>
                    <a:pt x="10" y="48"/>
                  </a:lnTo>
                  <a:lnTo>
                    <a:pt x="20" y="72"/>
                  </a:lnTo>
                  <a:lnTo>
                    <a:pt x="22" y="86"/>
                  </a:lnTo>
                  <a:lnTo>
                    <a:pt x="24" y="102"/>
                  </a:lnTo>
                  <a:lnTo>
                    <a:pt x="24" y="116"/>
                  </a:lnTo>
                  <a:lnTo>
                    <a:pt x="20" y="132"/>
                  </a:lnTo>
                  <a:lnTo>
                    <a:pt x="14" y="146"/>
                  </a:lnTo>
                  <a:lnTo>
                    <a:pt x="4" y="160"/>
                  </a:lnTo>
                  <a:lnTo>
                    <a:pt x="4" y="160"/>
                  </a:lnTo>
                  <a:lnTo>
                    <a:pt x="20" y="152"/>
                  </a:lnTo>
                  <a:lnTo>
                    <a:pt x="36" y="144"/>
                  </a:lnTo>
                  <a:lnTo>
                    <a:pt x="54" y="130"/>
                  </a:lnTo>
                  <a:lnTo>
                    <a:pt x="64" y="122"/>
                  </a:lnTo>
                  <a:lnTo>
                    <a:pt x="72" y="112"/>
                  </a:lnTo>
                  <a:lnTo>
                    <a:pt x="82" y="102"/>
                  </a:lnTo>
                  <a:lnTo>
                    <a:pt x="88" y="90"/>
                  </a:lnTo>
                  <a:lnTo>
                    <a:pt x="94" y="76"/>
                  </a:lnTo>
                  <a:lnTo>
                    <a:pt x="98" y="62"/>
                  </a:lnTo>
                  <a:lnTo>
                    <a:pt x="100" y="46"/>
                  </a:lnTo>
                  <a:lnTo>
                    <a:pt x="100" y="28"/>
                  </a:lnTo>
                  <a:lnTo>
                    <a:pt x="100" y="28"/>
                  </a:lnTo>
                  <a:lnTo>
                    <a:pt x="98" y="14"/>
                  </a:lnTo>
                  <a:lnTo>
                    <a:pt x="96" y="0"/>
                  </a:ln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290"/>
            <p:cNvSpPr>
              <a:spLocks/>
            </p:cNvSpPr>
            <p:nvPr/>
          </p:nvSpPr>
          <p:spPr bwMode="auto">
            <a:xfrm>
              <a:off x="22801995" y="4035425"/>
              <a:ext cx="158750" cy="254000"/>
            </a:xfrm>
            <a:custGeom>
              <a:avLst/>
              <a:gdLst>
                <a:gd name="T0" fmla="*/ 96 w 100"/>
                <a:gd name="T1" fmla="*/ 0 h 160"/>
                <a:gd name="T2" fmla="*/ 0 w 100"/>
                <a:gd name="T3" fmla="*/ 26 h 160"/>
                <a:gd name="T4" fmla="*/ 0 w 100"/>
                <a:gd name="T5" fmla="*/ 26 h 160"/>
                <a:gd name="T6" fmla="*/ 2 w 100"/>
                <a:gd name="T7" fmla="*/ 32 h 160"/>
                <a:gd name="T8" fmla="*/ 10 w 100"/>
                <a:gd name="T9" fmla="*/ 48 h 160"/>
                <a:gd name="T10" fmla="*/ 10 w 100"/>
                <a:gd name="T11" fmla="*/ 48 h 160"/>
                <a:gd name="T12" fmla="*/ 20 w 100"/>
                <a:gd name="T13" fmla="*/ 72 h 160"/>
                <a:gd name="T14" fmla="*/ 22 w 100"/>
                <a:gd name="T15" fmla="*/ 86 h 160"/>
                <a:gd name="T16" fmla="*/ 24 w 100"/>
                <a:gd name="T17" fmla="*/ 102 h 160"/>
                <a:gd name="T18" fmla="*/ 24 w 100"/>
                <a:gd name="T19" fmla="*/ 116 h 160"/>
                <a:gd name="T20" fmla="*/ 20 w 100"/>
                <a:gd name="T21" fmla="*/ 132 h 160"/>
                <a:gd name="T22" fmla="*/ 14 w 100"/>
                <a:gd name="T23" fmla="*/ 146 h 160"/>
                <a:gd name="T24" fmla="*/ 4 w 100"/>
                <a:gd name="T25" fmla="*/ 160 h 160"/>
                <a:gd name="T26" fmla="*/ 4 w 100"/>
                <a:gd name="T27" fmla="*/ 160 h 160"/>
                <a:gd name="T28" fmla="*/ 20 w 100"/>
                <a:gd name="T29" fmla="*/ 152 h 160"/>
                <a:gd name="T30" fmla="*/ 36 w 100"/>
                <a:gd name="T31" fmla="*/ 144 h 160"/>
                <a:gd name="T32" fmla="*/ 54 w 100"/>
                <a:gd name="T33" fmla="*/ 130 h 160"/>
                <a:gd name="T34" fmla="*/ 64 w 100"/>
                <a:gd name="T35" fmla="*/ 122 h 160"/>
                <a:gd name="T36" fmla="*/ 72 w 100"/>
                <a:gd name="T37" fmla="*/ 112 h 160"/>
                <a:gd name="T38" fmla="*/ 82 w 100"/>
                <a:gd name="T39" fmla="*/ 102 h 160"/>
                <a:gd name="T40" fmla="*/ 88 w 100"/>
                <a:gd name="T41" fmla="*/ 90 h 160"/>
                <a:gd name="T42" fmla="*/ 94 w 100"/>
                <a:gd name="T43" fmla="*/ 76 h 160"/>
                <a:gd name="T44" fmla="*/ 98 w 100"/>
                <a:gd name="T45" fmla="*/ 62 h 160"/>
                <a:gd name="T46" fmla="*/ 100 w 100"/>
                <a:gd name="T47" fmla="*/ 46 h 160"/>
                <a:gd name="T48" fmla="*/ 100 w 100"/>
                <a:gd name="T49" fmla="*/ 28 h 160"/>
                <a:gd name="T50" fmla="*/ 100 w 100"/>
                <a:gd name="T51" fmla="*/ 28 h 160"/>
                <a:gd name="T52" fmla="*/ 98 w 100"/>
                <a:gd name="T53" fmla="*/ 14 h 160"/>
                <a:gd name="T54" fmla="*/ 96 w 100"/>
                <a:gd name="T5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160">
                  <a:moveTo>
                    <a:pt x="96" y="0"/>
                  </a:moveTo>
                  <a:lnTo>
                    <a:pt x="0" y="26"/>
                  </a:lnTo>
                  <a:lnTo>
                    <a:pt x="0" y="26"/>
                  </a:lnTo>
                  <a:lnTo>
                    <a:pt x="2" y="32"/>
                  </a:lnTo>
                  <a:lnTo>
                    <a:pt x="10" y="48"/>
                  </a:lnTo>
                  <a:lnTo>
                    <a:pt x="10" y="48"/>
                  </a:lnTo>
                  <a:lnTo>
                    <a:pt x="20" y="72"/>
                  </a:lnTo>
                  <a:lnTo>
                    <a:pt x="22" y="86"/>
                  </a:lnTo>
                  <a:lnTo>
                    <a:pt x="24" y="102"/>
                  </a:lnTo>
                  <a:lnTo>
                    <a:pt x="24" y="116"/>
                  </a:lnTo>
                  <a:lnTo>
                    <a:pt x="20" y="132"/>
                  </a:lnTo>
                  <a:lnTo>
                    <a:pt x="14" y="146"/>
                  </a:lnTo>
                  <a:lnTo>
                    <a:pt x="4" y="160"/>
                  </a:lnTo>
                  <a:lnTo>
                    <a:pt x="4" y="160"/>
                  </a:lnTo>
                  <a:lnTo>
                    <a:pt x="20" y="152"/>
                  </a:lnTo>
                  <a:lnTo>
                    <a:pt x="36" y="144"/>
                  </a:lnTo>
                  <a:lnTo>
                    <a:pt x="54" y="130"/>
                  </a:lnTo>
                  <a:lnTo>
                    <a:pt x="64" y="122"/>
                  </a:lnTo>
                  <a:lnTo>
                    <a:pt x="72" y="112"/>
                  </a:lnTo>
                  <a:lnTo>
                    <a:pt x="82" y="102"/>
                  </a:lnTo>
                  <a:lnTo>
                    <a:pt x="88" y="90"/>
                  </a:lnTo>
                  <a:lnTo>
                    <a:pt x="94" y="76"/>
                  </a:lnTo>
                  <a:lnTo>
                    <a:pt x="98" y="62"/>
                  </a:lnTo>
                  <a:lnTo>
                    <a:pt x="100" y="46"/>
                  </a:lnTo>
                  <a:lnTo>
                    <a:pt x="100" y="28"/>
                  </a:lnTo>
                  <a:lnTo>
                    <a:pt x="100" y="28"/>
                  </a:lnTo>
                  <a:lnTo>
                    <a:pt x="98" y="14"/>
                  </a:lnTo>
                  <a:lnTo>
                    <a:pt x="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291"/>
            <p:cNvSpPr>
              <a:spLocks/>
            </p:cNvSpPr>
            <p:nvPr/>
          </p:nvSpPr>
          <p:spPr bwMode="auto">
            <a:xfrm>
              <a:off x="22633720" y="3616325"/>
              <a:ext cx="342900" cy="127000"/>
            </a:xfrm>
            <a:custGeom>
              <a:avLst/>
              <a:gdLst>
                <a:gd name="T0" fmla="*/ 216 w 216"/>
                <a:gd name="T1" fmla="*/ 32 h 80"/>
                <a:gd name="T2" fmla="*/ 8 w 216"/>
                <a:gd name="T3" fmla="*/ 80 h 80"/>
                <a:gd name="T4" fmla="*/ 0 w 216"/>
                <a:gd name="T5" fmla="*/ 48 h 80"/>
                <a:gd name="T6" fmla="*/ 208 w 216"/>
                <a:gd name="T7" fmla="*/ 0 h 80"/>
                <a:gd name="T8" fmla="*/ 216 w 216"/>
                <a:gd name="T9" fmla="*/ 32 h 80"/>
              </a:gdLst>
              <a:ahLst/>
              <a:cxnLst>
                <a:cxn ang="0">
                  <a:pos x="T0" y="T1"/>
                </a:cxn>
                <a:cxn ang="0">
                  <a:pos x="T2" y="T3"/>
                </a:cxn>
                <a:cxn ang="0">
                  <a:pos x="T4" y="T5"/>
                </a:cxn>
                <a:cxn ang="0">
                  <a:pos x="T6" y="T7"/>
                </a:cxn>
                <a:cxn ang="0">
                  <a:pos x="T8" y="T9"/>
                </a:cxn>
              </a:cxnLst>
              <a:rect l="0" t="0" r="r" b="b"/>
              <a:pathLst>
                <a:path w="216" h="80">
                  <a:moveTo>
                    <a:pt x="216" y="32"/>
                  </a:moveTo>
                  <a:lnTo>
                    <a:pt x="8" y="80"/>
                  </a:lnTo>
                  <a:lnTo>
                    <a:pt x="0" y="48"/>
                  </a:lnTo>
                  <a:lnTo>
                    <a:pt x="208" y="0"/>
                  </a:lnTo>
                  <a:lnTo>
                    <a:pt x="216" y="32"/>
                  </a:lnTo>
                  <a:close/>
                </a:path>
              </a:pathLst>
            </a:custGeom>
            <a:solidFill>
              <a:srgbClr val="FF95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292"/>
            <p:cNvSpPr>
              <a:spLocks/>
            </p:cNvSpPr>
            <p:nvPr/>
          </p:nvSpPr>
          <p:spPr bwMode="auto">
            <a:xfrm>
              <a:off x="22655945" y="3648075"/>
              <a:ext cx="600075" cy="158750"/>
            </a:xfrm>
            <a:custGeom>
              <a:avLst/>
              <a:gdLst>
                <a:gd name="T0" fmla="*/ 378 w 378"/>
                <a:gd name="T1" fmla="*/ 14 h 100"/>
                <a:gd name="T2" fmla="*/ 4 w 378"/>
                <a:gd name="T3" fmla="*/ 100 h 100"/>
                <a:gd name="T4" fmla="*/ 0 w 378"/>
                <a:gd name="T5" fmla="*/ 88 h 100"/>
                <a:gd name="T6" fmla="*/ 376 w 378"/>
                <a:gd name="T7" fmla="*/ 0 h 100"/>
                <a:gd name="T8" fmla="*/ 378 w 378"/>
                <a:gd name="T9" fmla="*/ 14 h 100"/>
              </a:gdLst>
              <a:ahLst/>
              <a:cxnLst>
                <a:cxn ang="0">
                  <a:pos x="T0" y="T1"/>
                </a:cxn>
                <a:cxn ang="0">
                  <a:pos x="T2" y="T3"/>
                </a:cxn>
                <a:cxn ang="0">
                  <a:pos x="T4" y="T5"/>
                </a:cxn>
                <a:cxn ang="0">
                  <a:pos x="T6" y="T7"/>
                </a:cxn>
                <a:cxn ang="0">
                  <a:pos x="T8" y="T9"/>
                </a:cxn>
              </a:cxnLst>
              <a:rect l="0" t="0" r="r" b="b"/>
              <a:pathLst>
                <a:path w="378" h="100">
                  <a:moveTo>
                    <a:pt x="378" y="14"/>
                  </a:moveTo>
                  <a:lnTo>
                    <a:pt x="4" y="100"/>
                  </a:lnTo>
                  <a:lnTo>
                    <a:pt x="0" y="88"/>
                  </a:lnTo>
                  <a:lnTo>
                    <a:pt x="376" y="0"/>
                  </a:lnTo>
                  <a:lnTo>
                    <a:pt x="378" y="14"/>
                  </a:lnTo>
                  <a:close/>
                </a:path>
              </a:pathLst>
            </a:custGeom>
            <a:solidFill>
              <a:srgbClr val="FF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293"/>
            <p:cNvSpPr>
              <a:spLocks/>
            </p:cNvSpPr>
            <p:nvPr/>
          </p:nvSpPr>
          <p:spPr bwMode="auto">
            <a:xfrm>
              <a:off x="22671820" y="3733800"/>
              <a:ext cx="508000" cy="139700"/>
            </a:xfrm>
            <a:custGeom>
              <a:avLst/>
              <a:gdLst>
                <a:gd name="T0" fmla="*/ 320 w 320"/>
                <a:gd name="T1" fmla="*/ 14 h 88"/>
                <a:gd name="T2" fmla="*/ 2 w 320"/>
                <a:gd name="T3" fmla="*/ 88 h 88"/>
                <a:gd name="T4" fmla="*/ 0 w 320"/>
                <a:gd name="T5" fmla="*/ 74 h 88"/>
                <a:gd name="T6" fmla="*/ 316 w 320"/>
                <a:gd name="T7" fmla="*/ 0 h 88"/>
                <a:gd name="T8" fmla="*/ 320 w 320"/>
                <a:gd name="T9" fmla="*/ 14 h 88"/>
              </a:gdLst>
              <a:ahLst/>
              <a:cxnLst>
                <a:cxn ang="0">
                  <a:pos x="T0" y="T1"/>
                </a:cxn>
                <a:cxn ang="0">
                  <a:pos x="T2" y="T3"/>
                </a:cxn>
                <a:cxn ang="0">
                  <a:pos x="T4" y="T5"/>
                </a:cxn>
                <a:cxn ang="0">
                  <a:pos x="T6" y="T7"/>
                </a:cxn>
                <a:cxn ang="0">
                  <a:pos x="T8" y="T9"/>
                </a:cxn>
              </a:cxnLst>
              <a:rect l="0" t="0" r="r" b="b"/>
              <a:pathLst>
                <a:path w="320" h="88">
                  <a:moveTo>
                    <a:pt x="320" y="14"/>
                  </a:moveTo>
                  <a:lnTo>
                    <a:pt x="2" y="88"/>
                  </a:lnTo>
                  <a:lnTo>
                    <a:pt x="0" y="74"/>
                  </a:lnTo>
                  <a:lnTo>
                    <a:pt x="316" y="0"/>
                  </a:lnTo>
                  <a:lnTo>
                    <a:pt x="320" y="14"/>
                  </a:lnTo>
                  <a:close/>
                </a:path>
              </a:pathLst>
            </a:custGeom>
            <a:solidFill>
              <a:srgbClr val="FF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294"/>
            <p:cNvSpPr>
              <a:spLocks/>
            </p:cNvSpPr>
            <p:nvPr/>
          </p:nvSpPr>
          <p:spPr bwMode="auto">
            <a:xfrm>
              <a:off x="22684520" y="3778250"/>
              <a:ext cx="603250" cy="158750"/>
            </a:xfrm>
            <a:custGeom>
              <a:avLst/>
              <a:gdLst>
                <a:gd name="T0" fmla="*/ 380 w 380"/>
                <a:gd name="T1" fmla="*/ 14 h 100"/>
                <a:gd name="T2" fmla="*/ 4 w 380"/>
                <a:gd name="T3" fmla="*/ 100 h 100"/>
                <a:gd name="T4" fmla="*/ 0 w 380"/>
                <a:gd name="T5" fmla="*/ 86 h 100"/>
                <a:gd name="T6" fmla="*/ 376 w 380"/>
                <a:gd name="T7" fmla="*/ 0 h 100"/>
                <a:gd name="T8" fmla="*/ 380 w 380"/>
                <a:gd name="T9" fmla="*/ 14 h 100"/>
              </a:gdLst>
              <a:ahLst/>
              <a:cxnLst>
                <a:cxn ang="0">
                  <a:pos x="T0" y="T1"/>
                </a:cxn>
                <a:cxn ang="0">
                  <a:pos x="T2" y="T3"/>
                </a:cxn>
                <a:cxn ang="0">
                  <a:pos x="T4" y="T5"/>
                </a:cxn>
                <a:cxn ang="0">
                  <a:pos x="T6" y="T7"/>
                </a:cxn>
                <a:cxn ang="0">
                  <a:pos x="T8" y="T9"/>
                </a:cxn>
              </a:cxnLst>
              <a:rect l="0" t="0" r="r" b="b"/>
              <a:pathLst>
                <a:path w="380" h="100">
                  <a:moveTo>
                    <a:pt x="380" y="14"/>
                  </a:moveTo>
                  <a:lnTo>
                    <a:pt x="4" y="100"/>
                  </a:lnTo>
                  <a:lnTo>
                    <a:pt x="0" y="86"/>
                  </a:lnTo>
                  <a:lnTo>
                    <a:pt x="376" y="0"/>
                  </a:lnTo>
                  <a:lnTo>
                    <a:pt x="380" y="14"/>
                  </a:lnTo>
                  <a:close/>
                </a:path>
              </a:pathLst>
            </a:custGeom>
            <a:solidFill>
              <a:srgbClr val="FF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295"/>
            <p:cNvSpPr>
              <a:spLocks/>
            </p:cNvSpPr>
            <p:nvPr/>
          </p:nvSpPr>
          <p:spPr bwMode="auto">
            <a:xfrm>
              <a:off x="22700395" y="3905250"/>
              <a:ext cx="336550" cy="95250"/>
            </a:xfrm>
            <a:custGeom>
              <a:avLst/>
              <a:gdLst>
                <a:gd name="T0" fmla="*/ 212 w 212"/>
                <a:gd name="T1" fmla="*/ 12 h 60"/>
                <a:gd name="T2" fmla="*/ 4 w 212"/>
                <a:gd name="T3" fmla="*/ 60 h 60"/>
                <a:gd name="T4" fmla="*/ 0 w 212"/>
                <a:gd name="T5" fmla="*/ 48 h 60"/>
                <a:gd name="T6" fmla="*/ 208 w 212"/>
                <a:gd name="T7" fmla="*/ 0 h 60"/>
                <a:gd name="T8" fmla="*/ 212 w 212"/>
                <a:gd name="T9" fmla="*/ 12 h 60"/>
              </a:gdLst>
              <a:ahLst/>
              <a:cxnLst>
                <a:cxn ang="0">
                  <a:pos x="T0" y="T1"/>
                </a:cxn>
                <a:cxn ang="0">
                  <a:pos x="T2" y="T3"/>
                </a:cxn>
                <a:cxn ang="0">
                  <a:pos x="T4" y="T5"/>
                </a:cxn>
                <a:cxn ang="0">
                  <a:pos x="T6" y="T7"/>
                </a:cxn>
                <a:cxn ang="0">
                  <a:pos x="T8" y="T9"/>
                </a:cxn>
              </a:cxnLst>
              <a:rect l="0" t="0" r="r" b="b"/>
              <a:pathLst>
                <a:path w="212" h="60">
                  <a:moveTo>
                    <a:pt x="212" y="12"/>
                  </a:moveTo>
                  <a:lnTo>
                    <a:pt x="4" y="60"/>
                  </a:lnTo>
                  <a:lnTo>
                    <a:pt x="0" y="48"/>
                  </a:lnTo>
                  <a:lnTo>
                    <a:pt x="208" y="0"/>
                  </a:lnTo>
                  <a:lnTo>
                    <a:pt x="212" y="12"/>
                  </a:lnTo>
                  <a:close/>
                </a:path>
              </a:pathLst>
            </a:custGeom>
            <a:solidFill>
              <a:srgbClr val="FF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296"/>
            <p:cNvSpPr>
              <a:spLocks/>
            </p:cNvSpPr>
            <p:nvPr/>
          </p:nvSpPr>
          <p:spPr bwMode="auto">
            <a:xfrm>
              <a:off x="20325495" y="8469313"/>
              <a:ext cx="212725" cy="336550"/>
            </a:xfrm>
            <a:custGeom>
              <a:avLst/>
              <a:gdLst>
                <a:gd name="T0" fmla="*/ 134 w 134"/>
                <a:gd name="T1" fmla="*/ 146 h 212"/>
                <a:gd name="T2" fmla="*/ 134 w 134"/>
                <a:gd name="T3" fmla="*/ 146 h 212"/>
                <a:gd name="T4" fmla="*/ 132 w 134"/>
                <a:gd name="T5" fmla="*/ 160 h 212"/>
                <a:gd name="T6" fmla="*/ 128 w 134"/>
                <a:gd name="T7" fmla="*/ 172 h 212"/>
                <a:gd name="T8" fmla="*/ 122 w 134"/>
                <a:gd name="T9" fmla="*/ 184 h 212"/>
                <a:gd name="T10" fmla="*/ 114 w 134"/>
                <a:gd name="T11" fmla="*/ 194 h 212"/>
                <a:gd name="T12" fmla="*/ 104 w 134"/>
                <a:gd name="T13" fmla="*/ 202 h 212"/>
                <a:gd name="T14" fmla="*/ 94 w 134"/>
                <a:gd name="T15" fmla="*/ 208 h 212"/>
                <a:gd name="T16" fmla="*/ 80 w 134"/>
                <a:gd name="T17" fmla="*/ 212 h 212"/>
                <a:gd name="T18" fmla="*/ 68 w 134"/>
                <a:gd name="T19" fmla="*/ 212 h 212"/>
                <a:gd name="T20" fmla="*/ 68 w 134"/>
                <a:gd name="T21" fmla="*/ 212 h 212"/>
                <a:gd name="T22" fmla="*/ 54 w 134"/>
                <a:gd name="T23" fmla="*/ 212 h 212"/>
                <a:gd name="T24" fmla="*/ 42 w 134"/>
                <a:gd name="T25" fmla="*/ 208 h 212"/>
                <a:gd name="T26" fmla="*/ 30 w 134"/>
                <a:gd name="T27" fmla="*/ 202 h 212"/>
                <a:gd name="T28" fmla="*/ 20 w 134"/>
                <a:gd name="T29" fmla="*/ 194 h 212"/>
                <a:gd name="T30" fmla="*/ 12 w 134"/>
                <a:gd name="T31" fmla="*/ 184 h 212"/>
                <a:gd name="T32" fmla="*/ 6 w 134"/>
                <a:gd name="T33" fmla="*/ 172 h 212"/>
                <a:gd name="T34" fmla="*/ 2 w 134"/>
                <a:gd name="T35" fmla="*/ 160 h 212"/>
                <a:gd name="T36" fmla="*/ 0 w 134"/>
                <a:gd name="T37" fmla="*/ 146 h 212"/>
                <a:gd name="T38" fmla="*/ 0 w 134"/>
                <a:gd name="T39" fmla="*/ 146 h 212"/>
                <a:gd name="T40" fmla="*/ 4 w 134"/>
                <a:gd name="T41" fmla="*/ 130 h 212"/>
                <a:gd name="T42" fmla="*/ 12 w 134"/>
                <a:gd name="T43" fmla="*/ 108 h 212"/>
                <a:gd name="T44" fmla="*/ 22 w 134"/>
                <a:gd name="T45" fmla="*/ 84 h 212"/>
                <a:gd name="T46" fmla="*/ 34 w 134"/>
                <a:gd name="T47" fmla="*/ 60 h 212"/>
                <a:gd name="T48" fmla="*/ 56 w 134"/>
                <a:gd name="T49" fmla="*/ 18 h 212"/>
                <a:gd name="T50" fmla="*/ 68 w 134"/>
                <a:gd name="T51" fmla="*/ 0 h 212"/>
                <a:gd name="T52" fmla="*/ 68 w 134"/>
                <a:gd name="T53" fmla="*/ 0 h 212"/>
                <a:gd name="T54" fmla="*/ 78 w 134"/>
                <a:gd name="T55" fmla="*/ 18 h 212"/>
                <a:gd name="T56" fmla="*/ 100 w 134"/>
                <a:gd name="T57" fmla="*/ 60 h 212"/>
                <a:gd name="T58" fmla="*/ 112 w 134"/>
                <a:gd name="T59" fmla="*/ 84 h 212"/>
                <a:gd name="T60" fmla="*/ 124 w 134"/>
                <a:gd name="T61" fmla="*/ 108 h 212"/>
                <a:gd name="T62" fmla="*/ 130 w 134"/>
                <a:gd name="T63" fmla="*/ 130 h 212"/>
                <a:gd name="T64" fmla="*/ 134 w 134"/>
                <a:gd name="T65" fmla="*/ 146 h 212"/>
                <a:gd name="T66" fmla="*/ 134 w 134"/>
                <a:gd name="T67" fmla="*/ 14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212">
                  <a:moveTo>
                    <a:pt x="134" y="146"/>
                  </a:moveTo>
                  <a:lnTo>
                    <a:pt x="134" y="146"/>
                  </a:lnTo>
                  <a:lnTo>
                    <a:pt x="132" y="160"/>
                  </a:lnTo>
                  <a:lnTo>
                    <a:pt x="128" y="172"/>
                  </a:lnTo>
                  <a:lnTo>
                    <a:pt x="122" y="184"/>
                  </a:lnTo>
                  <a:lnTo>
                    <a:pt x="114" y="194"/>
                  </a:lnTo>
                  <a:lnTo>
                    <a:pt x="104" y="202"/>
                  </a:lnTo>
                  <a:lnTo>
                    <a:pt x="94" y="208"/>
                  </a:lnTo>
                  <a:lnTo>
                    <a:pt x="80" y="212"/>
                  </a:lnTo>
                  <a:lnTo>
                    <a:pt x="68" y="212"/>
                  </a:lnTo>
                  <a:lnTo>
                    <a:pt x="68" y="212"/>
                  </a:lnTo>
                  <a:lnTo>
                    <a:pt x="54" y="212"/>
                  </a:lnTo>
                  <a:lnTo>
                    <a:pt x="42" y="208"/>
                  </a:lnTo>
                  <a:lnTo>
                    <a:pt x="30" y="202"/>
                  </a:lnTo>
                  <a:lnTo>
                    <a:pt x="20" y="194"/>
                  </a:lnTo>
                  <a:lnTo>
                    <a:pt x="12" y="184"/>
                  </a:lnTo>
                  <a:lnTo>
                    <a:pt x="6" y="172"/>
                  </a:lnTo>
                  <a:lnTo>
                    <a:pt x="2" y="160"/>
                  </a:lnTo>
                  <a:lnTo>
                    <a:pt x="0" y="146"/>
                  </a:lnTo>
                  <a:lnTo>
                    <a:pt x="0" y="146"/>
                  </a:lnTo>
                  <a:lnTo>
                    <a:pt x="4" y="130"/>
                  </a:lnTo>
                  <a:lnTo>
                    <a:pt x="12" y="108"/>
                  </a:lnTo>
                  <a:lnTo>
                    <a:pt x="22" y="84"/>
                  </a:lnTo>
                  <a:lnTo>
                    <a:pt x="34" y="60"/>
                  </a:lnTo>
                  <a:lnTo>
                    <a:pt x="56" y="18"/>
                  </a:lnTo>
                  <a:lnTo>
                    <a:pt x="68" y="0"/>
                  </a:lnTo>
                  <a:lnTo>
                    <a:pt x="68" y="0"/>
                  </a:lnTo>
                  <a:lnTo>
                    <a:pt x="78" y="18"/>
                  </a:lnTo>
                  <a:lnTo>
                    <a:pt x="100" y="60"/>
                  </a:lnTo>
                  <a:lnTo>
                    <a:pt x="112" y="84"/>
                  </a:lnTo>
                  <a:lnTo>
                    <a:pt x="124" y="108"/>
                  </a:lnTo>
                  <a:lnTo>
                    <a:pt x="130" y="130"/>
                  </a:lnTo>
                  <a:lnTo>
                    <a:pt x="134" y="146"/>
                  </a:lnTo>
                  <a:lnTo>
                    <a:pt x="134" y="146"/>
                  </a:lnTo>
                  <a:close/>
                </a:path>
              </a:pathLst>
            </a:custGeom>
            <a:solidFill>
              <a:srgbClr val="FF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297"/>
            <p:cNvSpPr>
              <a:spLocks/>
            </p:cNvSpPr>
            <p:nvPr/>
          </p:nvSpPr>
          <p:spPr bwMode="auto">
            <a:xfrm>
              <a:off x="20433445" y="8469313"/>
              <a:ext cx="269875" cy="269875"/>
            </a:xfrm>
            <a:custGeom>
              <a:avLst/>
              <a:gdLst>
                <a:gd name="T0" fmla="*/ 150 w 170"/>
                <a:gd name="T1" fmla="*/ 56 h 170"/>
                <a:gd name="T2" fmla="*/ 150 w 170"/>
                <a:gd name="T3" fmla="*/ 56 h 170"/>
                <a:gd name="T4" fmla="*/ 158 w 170"/>
                <a:gd name="T5" fmla="*/ 68 h 170"/>
                <a:gd name="T6" fmla="*/ 164 w 170"/>
                <a:gd name="T7" fmla="*/ 78 h 170"/>
                <a:gd name="T8" fmla="*/ 168 w 170"/>
                <a:gd name="T9" fmla="*/ 90 h 170"/>
                <a:gd name="T10" fmla="*/ 170 w 170"/>
                <a:gd name="T11" fmla="*/ 104 h 170"/>
                <a:gd name="T12" fmla="*/ 168 w 170"/>
                <a:gd name="T13" fmla="*/ 116 h 170"/>
                <a:gd name="T14" fmla="*/ 164 w 170"/>
                <a:gd name="T15" fmla="*/ 128 h 170"/>
                <a:gd name="T16" fmla="*/ 158 w 170"/>
                <a:gd name="T17" fmla="*/ 140 h 170"/>
                <a:gd name="T18" fmla="*/ 150 w 170"/>
                <a:gd name="T19" fmla="*/ 150 h 170"/>
                <a:gd name="T20" fmla="*/ 150 w 170"/>
                <a:gd name="T21" fmla="*/ 150 h 170"/>
                <a:gd name="T22" fmla="*/ 140 w 170"/>
                <a:gd name="T23" fmla="*/ 160 h 170"/>
                <a:gd name="T24" fmla="*/ 128 w 170"/>
                <a:gd name="T25" fmla="*/ 166 h 170"/>
                <a:gd name="T26" fmla="*/ 116 w 170"/>
                <a:gd name="T27" fmla="*/ 168 h 170"/>
                <a:gd name="T28" fmla="*/ 104 w 170"/>
                <a:gd name="T29" fmla="*/ 170 h 170"/>
                <a:gd name="T30" fmla="*/ 90 w 170"/>
                <a:gd name="T31" fmla="*/ 168 h 170"/>
                <a:gd name="T32" fmla="*/ 78 w 170"/>
                <a:gd name="T33" fmla="*/ 166 h 170"/>
                <a:gd name="T34" fmla="*/ 66 w 170"/>
                <a:gd name="T35" fmla="*/ 160 h 170"/>
                <a:gd name="T36" fmla="*/ 56 w 170"/>
                <a:gd name="T37" fmla="*/ 150 h 170"/>
                <a:gd name="T38" fmla="*/ 56 w 170"/>
                <a:gd name="T39" fmla="*/ 150 h 170"/>
                <a:gd name="T40" fmla="*/ 46 w 170"/>
                <a:gd name="T41" fmla="*/ 136 h 170"/>
                <a:gd name="T42" fmla="*/ 36 w 170"/>
                <a:gd name="T43" fmla="*/ 116 h 170"/>
                <a:gd name="T44" fmla="*/ 26 w 170"/>
                <a:gd name="T45" fmla="*/ 92 h 170"/>
                <a:gd name="T46" fmla="*/ 18 w 170"/>
                <a:gd name="T47" fmla="*/ 66 h 170"/>
                <a:gd name="T48" fmla="*/ 4 w 170"/>
                <a:gd name="T49" fmla="*/ 20 h 170"/>
                <a:gd name="T50" fmla="*/ 0 w 170"/>
                <a:gd name="T51" fmla="*/ 0 h 170"/>
                <a:gd name="T52" fmla="*/ 0 w 170"/>
                <a:gd name="T53" fmla="*/ 0 h 170"/>
                <a:gd name="T54" fmla="*/ 20 w 170"/>
                <a:gd name="T55" fmla="*/ 6 h 170"/>
                <a:gd name="T56" fmla="*/ 64 w 170"/>
                <a:gd name="T57" fmla="*/ 18 h 170"/>
                <a:gd name="T58" fmla="*/ 90 w 170"/>
                <a:gd name="T59" fmla="*/ 28 h 170"/>
                <a:gd name="T60" fmla="*/ 116 w 170"/>
                <a:gd name="T61" fmla="*/ 36 h 170"/>
                <a:gd name="T62" fmla="*/ 136 w 170"/>
                <a:gd name="T63" fmla="*/ 46 h 170"/>
                <a:gd name="T64" fmla="*/ 150 w 170"/>
                <a:gd name="T65" fmla="*/ 56 h 170"/>
                <a:gd name="T66" fmla="*/ 150 w 170"/>
                <a:gd name="T67" fmla="*/ 5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70">
                  <a:moveTo>
                    <a:pt x="150" y="56"/>
                  </a:moveTo>
                  <a:lnTo>
                    <a:pt x="150" y="56"/>
                  </a:lnTo>
                  <a:lnTo>
                    <a:pt x="158" y="68"/>
                  </a:lnTo>
                  <a:lnTo>
                    <a:pt x="164" y="78"/>
                  </a:lnTo>
                  <a:lnTo>
                    <a:pt x="168" y="90"/>
                  </a:lnTo>
                  <a:lnTo>
                    <a:pt x="170" y="104"/>
                  </a:lnTo>
                  <a:lnTo>
                    <a:pt x="168" y="116"/>
                  </a:lnTo>
                  <a:lnTo>
                    <a:pt x="164" y="128"/>
                  </a:lnTo>
                  <a:lnTo>
                    <a:pt x="158" y="140"/>
                  </a:lnTo>
                  <a:lnTo>
                    <a:pt x="150" y="150"/>
                  </a:lnTo>
                  <a:lnTo>
                    <a:pt x="150" y="150"/>
                  </a:lnTo>
                  <a:lnTo>
                    <a:pt x="140" y="160"/>
                  </a:lnTo>
                  <a:lnTo>
                    <a:pt x="128" y="166"/>
                  </a:lnTo>
                  <a:lnTo>
                    <a:pt x="116" y="168"/>
                  </a:lnTo>
                  <a:lnTo>
                    <a:pt x="104" y="170"/>
                  </a:lnTo>
                  <a:lnTo>
                    <a:pt x="90" y="168"/>
                  </a:lnTo>
                  <a:lnTo>
                    <a:pt x="78" y="166"/>
                  </a:lnTo>
                  <a:lnTo>
                    <a:pt x="66" y="160"/>
                  </a:lnTo>
                  <a:lnTo>
                    <a:pt x="56" y="150"/>
                  </a:lnTo>
                  <a:lnTo>
                    <a:pt x="56" y="150"/>
                  </a:lnTo>
                  <a:lnTo>
                    <a:pt x="46" y="136"/>
                  </a:lnTo>
                  <a:lnTo>
                    <a:pt x="36" y="116"/>
                  </a:lnTo>
                  <a:lnTo>
                    <a:pt x="26" y="92"/>
                  </a:lnTo>
                  <a:lnTo>
                    <a:pt x="18" y="66"/>
                  </a:lnTo>
                  <a:lnTo>
                    <a:pt x="4" y="20"/>
                  </a:lnTo>
                  <a:lnTo>
                    <a:pt x="0" y="0"/>
                  </a:lnTo>
                  <a:lnTo>
                    <a:pt x="0" y="0"/>
                  </a:lnTo>
                  <a:lnTo>
                    <a:pt x="20" y="6"/>
                  </a:lnTo>
                  <a:lnTo>
                    <a:pt x="64" y="18"/>
                  </a:lnTo>
                  <a:lnTo>
                    <a:pt x="90" y="28"/>
                  </a:lnTo>
                  <a:lnTo>
                    <a:pt x="116" y="36"/>
                  </a:lnTo>
                  <a:lnTo>
                    <a:pt x="136" y="46"/>
                  </a:lnTo>
                  <a:lnTo>
                    <a:pt x="150" y="56"/>
                  </a:lnTo>
                  <a:lnTo>
                    <a:pt x="150" y="56"/>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298"/>
            <p:cNvSpPr>
              <a:spLocks/>
            </p:cNvSpPr>
            <p:nvPr/>
          </p:nvSpPr>
          <p:spPr bwMode="auto">
            <a:xfrm>
              <a:off x="20433445" y="8364538"/>
              <a:ext cx="336550" cy="209550"/>
            </a:xfrm>
            <a:custGeom>
              <a:avLst/>
              <a:gdLst>
                <a:gd name="T0" fmla="*/ 146 w 212"/>
                <a:gd name="T1" fmla="*/ 0 h 132"/>
                <a:gd name="T2" fmla="*/ 146 w 212"/>
                <a:gd name="T3" fmla="*/ 0 h 132"/>
                <a:gd name="T4" fmla="*/ 160 w 212"/>
                <a:gd name="T5" fmla="*/ 0 h 132"/>
                <a:gd name="T6" fmla="*/ 172 w 212"/>
                <a:gd name="T7" fmla="*/ 4 h 132"/>
                <a:gd name="T8" fmla="*/ 184 w 212"/>
                <a:gd name="T9" fmla="*/ 10 h 132"/>
                <a:gd name="T10" fmla="*/ 192 w 212"/>
                <a:gd name="T11" fmla="*/ 18 h 132"/>
                <a:gd name="T12" fmla="*/ 202 w 212"/>
                <a:gd name="T13" fmla="*/ 28 h 132"/>
                <a:gd name="T14" fmla="*/ 208 w 212"/>
                <a:gd name="T15" fmla="*/ 40 h 132"/>
                <a:gd name="T16" fmla="*/ 212 w 212"/>
                <a:gd name="T17" fmla="*/ 52 h 132"/>
                <a:gd name="T18" fmla="*/ 212 w 212"/>
                <a:gd name="T19" fmla="*/ 66 h 132"/>
                <a:gd name="T20" fmla="*/ 212 w 212"/>
                <a:gd name="T21" fmla="*/ 66 h 132"/>
                <a:gd name="T22" fmla="*/ 212 w 212"/>
                <a:gd name="T23" fmla="*/ 80 h 132"/>
                <a:gd name="T24" fmla="*/ 208 w 212"/>
                <a:gd name="T25" fmla="*/ 92 h 132"/>
                <a:gd name="T26" fmla="*/ 202 w 212"/>
                <a:gd name="T27" fmla="*/ 102 h 132"/>
                <a:gd name="T28" fmla="*/ 192 w 212"/>
                <a:gd name="T29" fmla="*/ 112 h 132"/>
                <a:gd name="T30" fmla="*/ 184 w 212"/>
                <a:gd name="T31" fmla="*/ 120 h 132"/>
                <a:gd name="T32" fmla="*/ 172 w 212"/>
                <a:gd name="T33" fmla="*/ 126 h 132"/>
                <a:gd name="T34" fmla="*/ 160 w 212"/>
                <a:gd name="T35" fmla="*/ 130 h 132"/>
                <a:gd name="T36" fmla="*/ 146 w 212"/>
                <a:gd name="T37" fmla="*/ 132 h 132"/>
                <a:gd name="T38" fmla="*/ 146 w 212"/>
                <a:gd name="T39" fmla="*/ 132 h 132"/>
                <a:gd name="T40" fmla="*/ 130 w 212"/>
                <a:gd name="T41" fmla="*/ 130 h 132"/>
                <a:gd name="T42" fmla="*/ 108 w 212"/>
                <a:gd name="T43" fmla="*/ 122 h 132"/>
                <a:gd name="T44" fmla="*/ 84 w 212"/>
                <a:gd name="T45" fmla="*/ 112 h 132"/>
                <a:gd name="T46" fmla="*/ 58 w 212"/>
                <a:gd name="T47" fmla="*/ 98 h 132"/>
                <a:gd name="T48" fmla="*/ 18 w 212"/>
                <a:gd name="T49" fmla="*/ 76 h 132"/>
                <a:gd name="T50" fmla="*/ 0 w 212"/>
                <a:gd name="T51" fmla="*/ 66 h 132"/>
                <a:gd name="T52" fmla="*/ 0 w 212"/>
                <a:gd name="T53" fmla="*/ 66 h 132"/>
                <a:gd name="T54" fmla="*/ 18 w 212"/>
                <a:gd name="T55" fmla="*/ 56 h 132"/>
                <a:gd name="T56" fmla="*/ 58 w 212"/>
                <a:gd name="T57" fmla="*/ 32 h 132"/>
                <a:gd name="T58" fmla="*/ 84 w 212"/>
                <a:gd name="T59" fmla="*/ 20 h 132"/>
                <a:gd name="T60" fmla="*/ 108 w 212"/>
                <a:gd name="T61" fmla="*/ 10 h 132"/>
                <a:gd name="T62" fmla="*/ 130 w 212"/>
                <a:gd name="T63" fmla="*/ 2 h 132"/>
                <a:gd name="T64" fmla="*/ 146 w 212"/>
                <a:gd name="T65" fmla="*/ 0 h 132"/>
                <a:gd name="T66" fmla="*/ 146 w 212"/>
                <a:gd name="T6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2" h="132">
                  <a:moveTo>
                    <a:pt x="146" y="0"/>
                  </a:moveTo>
                  <a:lnTo>
                    <a:pt x="146" y="0"/>
                  </a:lnTo>
                  <a:lnTo>
                    <a:pt x="160" y="0"/>
                  </a:lnTo>
                  <a:lnTo>
                    <a:pt x="172" y="4"/>
                  </a:lnTo>
                  <a:lnTo>
                    <a:pt x="184" y="10"/>
                  </a:lnTo>
                  <a:lnTo>
                    <a:pt x="192" y="18"/>
                  </a:lnTo>
                  <a:lnTo>
                    <a:pt x="202" y="28"/>
                  </a:lnTo>
                  <a:lnTo>
                    <a:pt x="208" y="40"/>
                  </a:lnTo>
                  <a:lnTo>
                    <a:pt x="212" y="52"/>
                  </a:lnTo>
                  <a:lnTo>
                    <a:pt x="212" y="66"/>
                  </a:lnTo>
                  <a:lnTo>
                    <a:pt x="212" y="66"/>
                  </a:lnTo>
                  <a:lnTo>
                    <a:pt x="212" y="80"/>
                  </a:lnTo>
                  <a:lnTo>
                    <a:pt x="208" y="92"/>
                  </a:lnTo>
                  <a:lnTo>
                    <a:pt x="202" y="102"/>
                  </a:lnTo>
                  <a:lnTo>
                    <a:pt x="192" y="112"/>
                  </a:lnTo>
                  <a:lnTo>
                    <a:pt x="184" y="120"/>
                  </a:lnTo>
                  <a:lnTo>
                    <a:pt x="172" y="126"/>
                  </a:lnTo>
                  <a:lnTo>
                    <a:pt x="160" y="130"/>
                  </a:lnTo>
                  <a:lnTo>
                    <a:pt x="146" y="132"/>
                  </a:lnTo>
                  <a:lnTo>
                    <a:pt x="146" y="132"/>
                  </a:lnTo>
                  <a:lnTo>
                    <a:pt x="130" y="130"/>
                  </a:lnTo>
                  <a:lnTo>
                    <a:pt x="108" y="122"/>
                  </a:lnTo>
                  <a:lnTo>
                    <a:pt x="84" y="112"/>
                  </a:lnTo>
                  <a:lnTo>
                    <a:pt x="58" y="98"/>
                  </a:lnTo>
                  <a:lnTo>
                    <a:pt x="18" y="76"/>
                  </a:lnTo>
                  <a:lnTo>
                    <a:pt x="0" y="66"/>
                  </a:lnTo>
                  <a:lnTo>
                    <a:pt x="0" y="66"/>
                  </a:lnTo>
                  <a:lnTo>
                    <a:pt x="18" y="56"/>
                  </a:lnTo>
                  <a:lnTo>
                    <a:pt x="58" y="32"/>
                  </a:lnTo>
                  <a:lnTo>
                    <a:pt x="84" y="20"/>
                  </a:lnTo>
                  <a:lnTo>
                    <a:pt x="108" y="10"/>
                  </a:lnTo>
                  <a:lnTo>
                    <a:pt x="130" y="2"/>
                  </a:lnTo>
                  <a:lnTo>
                    <a:pt x="146" y="0"/>
                  </a:lnTo>
                  <a:lnTo>
                    <a:pt x="146" y="0"/>
                  </a:lnTo>
                  <a:close/>
                </a:path>
              </a:pathLst>
            </a:custGeom>
            <a:solidFill>
              <a:srgbClr val="007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299"/>
            <p:cNvSpPr>
              <a:spLocks/>
            </p:cNvSpPr>
            <p:nvPr/>
          </p:nvSpPr>
          <p:spPr bwMode="auto">
            <a:xfrm>
              <a:off x="20433445" y="8199438"/>
              <a:ext cx="269875" cy="269875"/>
            </a:xfrm>
            <a:custGeom>
              <a:avLst/>
              <a:gdLst>
                <a:gd name="T0" fmla="*/ 56 w 170"/>
                <a:gd name="T1" fmla="*/ 20 h 170"/>
                <a:gd name="T2" fmla="*/ 56 w 170"/>
                <a:gd name="T3" fmla="*/ 20 h 170"/>
                <a:gd name="T4" fmla="*/ 66 w 170"/>
                <a:gd name="T5" fmla="*/ 10 h 170"/>
                <a:gd name="T6" fmla="*/ 78 w 170"/>
                <a:gd name="T7" fmla="*/ 4 h 170"/>
                <a:gd name="T8" fmla="*/ 90 w 170"/>
                <a:gd name="T9" fmla="*/ 0 h 170"/>
                <a:gd name="T10" fmla="*/ 104 w 170"/>
                <a:gd name="T11" fmla="*/ 0 h 170"/>
                <a:gd name="T12" fmla="*/ 116 w 170"/>
                <a:gd name="T13" fmla="*/ 0 h 170"/>
                <a:gd name="T14" fmla="*/ 128 w 170"/>
                <a:gd name="T15" fmla="*/ 4 h 170"/>
                <a:gd name="T16" fmla="*/ 140 w 170"/>
                <a:gd name="T17" fmla="*/ 10 h 170"/>
                <a:gd name="T18" fmla="*/ 150 w 170"/>
                <a:gd name="T19" fmla="*/ 20 h 170"/>
                <a:gd name="T20" fmla="*/ 150 w 170"/>
                <a:gd name="T21" fmla="*/ 20 h 170"/>
                <a:gd name="T22" fmla="*/ 158 w 170"/>
                <a:gd name="T23" fmla="*/ 30 h 170"/>
                <a:gd name="T24" fmla="*/ 164 w 170"/>
                <a:gd name="T25" fmla="*/ 42 h 170"/>
                <a:gd name="T26" fmla="*/ 168 w 170"/>
                <a:gd name="T27" fmla="*/ 54 h 170"/>
                <a:gd name="T28" fmla="*/ 170 w 170"/>
                <a:gd name="T29" fmla="*/ 66 h 170"/>
                <a:gd name="T30" fmla="*/ 168 w 170"/>
                <a:gd name="T31" fmla="*/ 78 h 170"/>
                <a:gd name="T32" fmla="*/ 164 w 170"/>
                <a:gd name="T33" fmla="*/ 90 h 170"/>
                <a:gd name="T34" fmla="*/ 158 w 170"/>
                <a:gd name="T35" fmla="*/ 102 h 170"/>
                <a:gd name="T36" fmla="*/ 150 w 170"/>
                <a:gd name="T37" fmla="*/ 112 h 170"/>
                <a:gd name="T38" fmla="*/ 150 w 170"/>
                <a:gd name="T39" fmla="*/ 112 h 170"/>
                <a:gd name="T40" fmla="*/ 136 w 170"/>
                <a:gd name="T41" fmla="*/ 122 h 170"/>
                <a:gd name="T42" fmla="*/ 116 w 170"/>
                <a:gd name="T43" fmla="*/ 132 h 170"/>
                <a:gd name="T44" fmla="*/ 90 w 170"/>
                <a:gd name="T45" fmla="*/ 142 h 170"/>
                <a:gd name="T46" fmla="*/ 64 w 170"/>
                <a:gd name="T47" fmla="*/ 152 h 170"/>
                <a:gd name="T48" fmla="*/ 20 w 170"/>
                <a:gd name="T49" fmla="*/ 164 h 170"/>
                <a:gd name="T50" fmla="*/ 0 w 170"/>
                <a:gd name="T51" fmla="*/ 170 h 170"/>
                <a:gd name="T52" fmla="*/ 0 w 170"/>
                <a:gd name="T53" fmla="*/ 170 h 170"/>
                <a:gd name="T54" fmla="*/ 4 w 170"/>
                <a:gd name="T55" fmla="*/ 150 h 170"/>
                <a:gd name="T56" fmla="*/ 18 w 170"/>
                <a:gd name="T57" fmla="*/ 104 h 170"/>
                <a:gd name="T58" fmla="*/ 26 w 170"/>
                <a:gd name="T59" fmla="*/ 78 h 170"/>
                <a:gd name="T60" fmla="*/ 36 w 170"/>
                <a:gd name="T61" fmla="*/ 54 h 170"/>
                <a:gd name="T62" fmla="*/ 46 w 170"/>
                <a:gd name="T63" fmla="*/ 34 h 170"/>
                <a:gd name="T64" fmla="*/ 56 w 170"/>
                <a:gd name="T65" fmla="*/ 20 h 170"/>
                <a:gd name="T66" fmla="*/ 56 w 170"/>
                <a:gd name="T67" fmla="*/ 2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70">
                  <a:moveTo>
                    <a:pt x="56" y="20"/>
                  </a:moveTo>
                  <a:lnTo>
                    <a:pt x="56" y="20"/>
                  </a:lnTo>
                  <a:lnTo>
                    <a:pt x="66" y="10"/>
                  </a:lnTo>
                  <a:lnTo>
                    <a:pt x="78" y="4"/>
                  </a:lnTo>
                  <a:lnTo>
                    <a:pt x="90" y="0"/>
                  </a:lnTo>
                  <a:lnTo>
                    <a:pt x="104" y="0"/>
                  </a:lnTo>
                  <a:lnTo>
                    <a:pt x="116" y="0"/>
                  </a:lnTo>
                  <a:lnTo>
                    <a:pt x="128" y="4"/>
                  </a:lnTo>
                  <a:lnTo>
                    <a:pt x="140" y="10"/>
                  </a:lnTo>
                  <a:lnTo>
                    <a:pt x="150" y="20"/>
                  </a:lnTo>
                  <a:lnTo>
                    <a:pt x="150" y="20"/>
                  </a:lnTo>
                  <a:lnTo>
                    <a:pt x="158" y="30"/>
                  </a:lnTo>
                  <a:lnTo>
                    <a:pt x="164" y="42"/>
                  </a:lnTo>
                  <a:lnTo>
                    <a:pt x="168" y="54"/>
                  </a:lnTo>
                  <a:lnTo>
                    <a:pt x="170" y="66"/>
                  </a:lnTo>
                  <a:lnTo>
                    <a:pt x="168" y="78"/>
                  </a:lnTo>
                  <a:lnTo>
                    <a:pt x="164" y="90"/>
                  </a:lnTo>
                  <a:lnTo>
                    <a:pt x="158" y="102"/>
                  </a:lnTo>
                  <a:lnTo>
                    <a:pt x="150" y="112"/>
                  </a:lnTo>
                  <a:lnTo>
                    <a:pt x="150" y="112"/>
                  </a:lnTo>
                  <a:lnTo>
                    <a:pt x="136" y="122"/>
                  </a:lnTo>
                  <a:lnTo>
                    <a:pt x="116" y="132"/>
                  </a:lnTo>
                  <a:lnTo>
                    <a:pt x="90" y="142"/>
                  </a:lnTo>
                  <a:lnTo>
                    <a:pt x="64" y="152"/>
                  </a:lnTo>
                  <a:lnTo>
                    <a:pt x="20" y="164"/>
                  </a:lnTo>
                  <a:lnTo>
                    <a:pt x="0" y="170"/>
                  </a:lnTo>
                  <a:lnTo>
                    <a:pt x="0" y="170"/>
                  </a:lnTo>
                  <a:lnTo>
                    <a:pt x="4" y="150"/>
                  </a:lnTo>
                  <a:lnTo>
                    <a:pt x="18" y="104"/>
                  </a:lnTo>
                  <a:lnTo>
                    <a:pt x="26" y="78"/>
                  </a:lnTo>
                  <a:lnTo>
                    <a:pt x="36" y="54"/>
                  </a:lnTo>
                  <a:lnTo>
                    <a:pt x="46" y="34"/>
                  </a:lnTo>
                  <a:lnTo>
                    <a:pt x="56" y="20"/>
                  </a:lnTo>
                  <a:lnTo>
                    <a:pt x="56" y="20"/>
                  </a:lnTo>
                  <a:close/>
                </a:path>
              </a:pathLst>
            </a:custGeom>
            <a:solidFill>
              <a:srgbClr val="FF95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300"/>
            <p:cNvSpPr>
              <a:spLocks/>
            </p:cNvSpPr>
            <p:nvPr/>
          </p:nvSpPr>
          <p:spPr bwMode="auto">
            <a:xfrm>
              <a:off x="20325495" y="8129588"/>
              <a:ext cx="212725" cy="339725"/>
            </a:xfrm>
            <a:custGeom>
              <a:avLst/>
              <a:gdLst>
                <a:gd name="T0" fmla="*/ 0 w 134"/>
                <a:gd name="T1" fmla="*/ 68 h 214"/>
                <a:gd name="T2" fmla="*/ 0 w 134"/>
                <a:gd name="T3" fmla="*/ 68 h 214"/>
                <a:gd name="T4" fmla="*/ 2 w 134"/>
                <a:gd name="T5" fmla="*/ 54 h 214"/>
                <a:gd name="T6" fmla="*/ 6 w 134"/>
                <a:gd name="T7" fmla="*/ 42 h 214"/>
                <a:gd name="T8" fmla="*/ 12 w 134"/>
                <a:gd name="T9" fmla="*/ 30 h 214"/>
                <a:gd name="T10" fmla="*/ 20 w 134"/>
                <a:gd name="T11" fmla="*/ 20 h 214"/>
                <a:gd name="T12" fmla="*/ 30 w 134"/>
                <a:gd name="T13" fmla="*/ 12 h 214"/>
                <a:gd name="T14" fmla="*/ 42 w 134"/>
                <a:gd name="T15" fmla="*/ 6 h 214"/>
                <a:gd name="T16" fmla="*/ 54 w 134"/>
                <a:gd name="T17" fmla="*/ 2 h 214"/>
                <a:gd name="T18" fmla="*/ 68 w 134"/>
                <a:gd name="T19" fmla="*/ 0 h 214"/>
                <a:gd name="T20" fmla="*/ 68 w 134"/>
                <a:gd name="T21" fmla="*/ 0 h 214"/>
                <a:gd name="T22" fmla="*/ 80 w 134"/>
                <a:gd name="T23" fmla="*/ 2 h 214"/>
                <a:gd name="T24" fmla="*/ 94 w 134"/>
                <a:gd name="T25" fmla="*/ 6 h 214"/>
                <a:gd name="T26" fmla="*/ 104 w 134"/>
                <a:gd name="T27" fmla="*/ 12 h 214"/>
                <a:gd name="T28" fmla="*/ 114 w 134"/>
                <a:gd name="T29" fmla="*/ 20 h 214"/>
                <a:gd name="T30" fmla="*/ 122 w 134"/>
                <a:gd name="T31" fmla="*/ 30 h 214"/>
                <a:gd name="T32" fmla="*/ 128 w 134"/>
                <a:gd name="T33" fmla="*/ 42 h 214"/>
                <a:gd name="T34" fmla="*/ 132 w 134"/>
                <a:gd name="T35" fmla="*/ 54 h 214"/>
                <a:gd name="T36" fmla="*/ 134 w 134"/>
                <a:gd name="T37" fmla="*/ 68 h 214"/>
                <a:gd name="T38" fmla="*/ 134 w 134"/>
                <a:gd name="T39" fmla="*/ 68 h 214"/>
                <a:gd name="T40" fmla="*/ 130 w 134"/>
                <a:gd name="T41" fmla="*/ 84 h 214"/>
                <a:gd name="T42" fmla="*/ 124 w 134"/>
                <a:gd name="T43" fmla="*/ 106 h 214"/>
                <a:gd name="T44" fmla="*/ 112 w 134"/>
                <a:gd name="T45" fmla="*/ 130 h 214"/>
                <a:gd name="T46" fmla="*/ 100 w 134"/>
                <a:gd name="T47" fmla="*/ 154 h 214"/>
                <a:gd name="T48" fmla="*/ 78 w 134"/>
                <a:gd name="T49" fmla="*/ 196 h 214"/>
                <a:gd name="T50" fmla="*/ 68 w 134"/>
                <a:gd name="T51" fmla="*/ 214 h 214"/>
                <a:gd name="T52" fmla="*/ 68 w 134"/>
                <a:gd name="T53" fmla="*/ 214 h 214"/>
                <a:gd name="T54" fmla="*/ 56 w 134"/>
                <a:gd name="T55" fmla="*/ 196 h 214"/>
                <a:gd name="T56" fmla="*/ 34 w 134"/>
                <a:gd name="T57" fmla="*/ 154 h 214"/>
                <a:gd name="T58" fmla="*/ 22 w 134"/>
                <a:gd name="T59" fmla="*/ 130 h 214"/>
                <a:gd name="T60" fmla="*/ 12 w 134"/>
                <a:gd name="T61" fmla="*/ 106 h 214"/>
                <a:gd name="T62" fmla="*/ 4 w 134"/>
                <a:gd name="T63" fmla="*/ 84 h 214"/>
                <a:gd name="T64" fmla="*/ 0 w 134"/>
                <a:gd name="T65" fmla="*/ 68 h 214"/>
                <a:gd name="T66" fmla="*/ 0 w 134"/>
                <a:gd name="T67" fmla="*/ 6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214">
                  <a:moveTo>
                    <a:pt x="0" y="68"/>
                  </a:moveTo>
                  <a:lnTo>
                    <a:pt x="0" y="68"/>
                  </a:lnTo>
                  <a:lnTo>
                    <a:pt x="2" y="54"/>
                  </a:lnTo>
                  <a:lnTo>
                    <a:pt x="6" y="42"/>
                  </a:lnTo>
                  <a:lnTo>
                    <a:pt x="12" y="30"/>
                  </a:lnTo>
                  <a:lnTo>
                    <a:pt x="20" y="20"/>
                  </a:lnTo>
                  <a:lnTo>
                    <a:pt x="30" y="12"/>
                  </a:lnTo>
                  <a:lnTo>
                    <a:pt x="42" y="6"/>
                  </a:lnTo>
                  <a:lnTo>
                    <a:pt x="54" y="2"/>
                  </a:lnTo>
                  <a:lnTo>
                    <a:pt x="68" y="0"/>
                  </a:lnTo>
                  <a:lnTo>
                    <a:pt x="68" y="0"/>
                  </a:lnTo>
                  <a:lnTo>
                    <a:pt x="80" y="2"/>
                  </a:lnTo>
                  <a:lnTo>
                    <a:pt x="94" y="6"/>
                  </a:lnTo>
                  <a:lnTo>
                    <a:pt x="104" y="12"/>
                  </a:lnTo>
                  <a:lnTo>
                    <a:pt x="114" y="20"/>
                  </a:lnTo>
                  <a:lnTo>
                    <a:pt x="122" y="30"/>
                  </a:lnTo>
                  <a:lnTo>
                    <a:pt x="128" y="42"/>
                  </a:lnTo>
                  <a:lnTo>
                    <a:pt x="132" y="54"/>
                  </a:lnTo>
                  <a:lnTo>
                    <a:pt x="134" y="68"/>
                  </a:lnTo>
                  <a:lnTo>
                    <a:pt x="134" y="68"/>
                  </a:lnTo>
                  <a:lnTo>
                    <a:pt x="130" y="84"/>
                  </a:lnTo>
                  <a:lnTo>
                    <a:pt x="124" y="106"/>
                  </a:lnTo>
                  <a:lnTo>
                    <a:pt x="112" y="130"/>
                  </a:lnTo>
                  <a:lnTo>
                    <a:pt x="100" y="154"/>
                  </a:lnTo>
                  <a:lnTo>
                    <a:pt x="78" y="196"/>
                  </a:lnTo>
                  <a:lnTo>
                    <a:pt x="68" y="214"/>
                  </a:lnTo>
                  <a:lnTo>
                    <a:pt x="68" y="214"/>
                  </a:lnTo>
                  <a:lnTo>
                    <a:pt x="56" y="196"/>
                  </a:lnTo>
                  <a:lnTo>
                    <a:pt x="34" y="154"/>
                  </a:lnTo>
                  <a:lnTo>
                    <a:pt x="22" y="130"/>
                  </a:lnTo>
                  <a:lnTo>
                    <a:pt x="12" y="106"/>
                  </a:lnTo>
                  <a:lnTo>
                    <a:pt x="4" y="84"/>
                  </a:lnTo>
                  <a:lnTo>
                    <a:pt x="0" y="68"/>
                  </a:lnTo>
                  <a:lnTo>
                    <a:pt x="0" y="68"/>
                  </a:lnTo>
                  <a:close/>
                </a:path>
              </a:pathLst>
            </a:custGeom>
            <a:solidFill>
              <a:srgbClr val="6DC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301"/>
            <p:cNvSpPr>
              <a:spLocks/>
            </p:cNvSpPr>
            <p:nvPr/>
          </p:nvSpPr>
          <p:spPr bwMode="auto">
            <a:xfrm>
              <a:off x="20163570" y="8199438"/>
              <a:ext cx="269875" cy="269875"/>
            </a:xfrm>
            <a:custGeom>
              <a:avLst/>
              <a:gdLst>
                <a:gd name="T0" fmla="*/ 18 w 170"/>
                <a:gd name="T1" fmla="*/ 112 h 170"/>
                <a:gd name="T2" fmla="*/ 18 w 170"/>
                <a:gd name="T3" fmla="*/ 112 h 170"/>
                <a:gd name="T4" fmla="*/ 10 w 170"/>
                <a:gd name="T5" fmla="*/ 102 h 170"/>
                <a:gd name="T6" fmla="*/ 4 w 170"/>
                <a:gd name="T7" fmla="*/ 90 h 170"/>
                <a:gd name="T8" fmla="*/ 0 w 170"/>
                <a:gd name="T9" fmla="*/ 78 h 170"/>
                <a:gd name="T10" fmla="*/ 0 w 170"/>
                <a:gd name="T11" fmla="*/ 66 h 170"/>
                <a:gd name="T12" fmla="*/ 0 w 170"/>
                <a:gd name="T13" fmla="*/ 54 h 170"/>
                <a:gd name="T14" fmla="*/ 4 w 170"/>
                <a:gd name="T15" fmla="*/ 42 h 170"/>
                <a:gd name="T16" fmla="*/ 10 w 170"/>
                <a:gd name="T17" fmla="*/ 30 h 170"/>
                <a:gd name="T18" fmla="*/ 18 w 170"/>
                <a:gd name="T19" fmla="*/ 20 h 170"/>
                <a:gd name="T20" fmla="*/ 18 w 170"/>
                <a:gd name="T21" fmla="*/ 20 h 170"/>
                <a:gd name="T22" fmla="*/ 28 w 170"/>
                <a:gd name="T23" fmla="*/ 10 h 170"/>
                <a:gd name="T24" fmla="*/ 40 w 170"/>
                <a:gd name="T25" fmla="*/ 4 h 170"/>
                <a:gd name="T26" fmla="*/ 52 w 170"/>
                <a:gd name="T27" fmla="*/ 0 h 170"/>
                <a:gd name="T28" fmla="*/ 66 w 170"/>
                <a:gd name="T29" fmla="*/ 0 h 170"/>
                <a:gd name="T30" fmla="*/ 78 w 170"/>
                <a:gd name="T31" fmla="*/ 0 h 170"/>
                <a:gd name="T32" fmla="*/ 90 w 170"/>
                <a:gd name="T33" fmla="*/ 4 h 170"/>
                <a:gd name="T34" fmla="*/ 102 w 170"/>
                <a:gd name="T35" fmla="*/ 10 h 170"/>
                <a:gd name="T36" fmla="*/ 112 w 170"/>
                <a:gd name="T37" fmla="*/ 20 h 170"/>
                <a:gd name="T38" fmla="*/ 112 w 170"/>
                <a:gd name="T39" fmla="*/ 20 h 170"/>
                <a:gd name="T40" fmla="*/ 122 w 170"/>
                <a:gd name="T41" fmla="*/ 34 h 170"/>
                <a:gd name="T42" fmla="*/ 132 w 170"/>
                <a:gd name="T43" fmla="*/ 54 h 170"/>
                <a:gd name="T44" fmla="*/ 142 w 170"/>
                <a:gd name="T45" fmla="*/ 78 h 170"/>
                <a:gd name="T46" fmla="*/ 150 w 170"/>
                <a:gd name="T47" fmla="*/ 104 h 170"/>
                <a:gd name="T48" fmla="*/ 164 w 170"/>
                <a:gd name="T49" fmla="*/ 150 h 170"/>
                <a:gd name="T50" fmla="*/ 170 w 170"/>
                <a:gd name="T51" fmla="*/ 170 h 170"/>
                <a:gd name="T52" fmla="*/ 170 w 170"/>
                <a:gd name="T53" fmla="*/ 170 h 170"/>
                <a:gd name="T54" fmla="*/ 150 w 170"/>
                <a:gd name="T55" fmla="*/ 164 h 170"/>
                <a:gd name="T56" fmla="*/ 104 w 170"/>
                <a:gd name="T57" fmla="*/ 152 h 170"/>
                <a:gd name="T58" fmla="*/ 78 w 170"/>
                <a:gd name="T59" fmla="*/ 142 h 170"/>
                <a:gd name="T60" fmla="*/ 52 w 170"/>
                <a:gd name="T61" fmla="*/ 132 h 170"/>
                <a:gd name="T62" fmla="*/ 32 w 170"/>
                <a:gd name="T63" fmla="*/ 122 h 170"/>
                <a:gd name="T64" fmla="*/ 18 w 170"/>
                <a:gd name="T65" fmla="*/ 112 h 170"/>
                <a:gd name="T66" fmla="*/ 18 w 170"/>
                <a:gd name="T67" fmla="*/ 11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70">
                  <a:moveTo>
                    <a:pt x="18" y="112"/>
                  </a:moveTo>
                  <a:lnTo>
                    <a:pt x="18" y="112"/>
                  </a:lnTo>
                  <a:lnTo>
                    <a:pt x="10" y="102"/>
                  </a:lnTo>
                  <a:lnTo>
                    <a:pt x="4" y="90"/>
                  </a:lnTo>
                  <a:lnTo>
                    <a:pt x="0" y="78"/>
                  </a:lnTo>
                  <a:lnTo>
                    <a:pt x="0" y="66"/>
                  </a:lnTo>
                  <a:lnTo>
                    <a:pt x="0" y="54"/>
                  </a:lnTo>
                  <a:lnTo>
                    <a:pt x="4" y="42"/>
                  </a:lnTo>
                  <a:lnTo>
                    <a:pt x="10" y="30"/>
                  </a:lnTo>
                  <a:lnTo>
                    <a:pt x="18" y="20"/>
                  </a:lnTo>
                  <a:lnTo>
                    <a:pt x="18" y="20"/>
                  </a:lnTo>
                  <a:lnTo>
                    <a:pt x="28" y="10"/>
                  </a:lnTo>
                  <a:lnTo>
                    <a:pt x="40" y="4"/>
                  </a:lnTo>
                  <a:lnTo>
                    <a:pt x="52" y="0"/>
                  </a:lnTo>
                  <a:lnTo>
                    <a:pt x="66" y="0"/>
                  </a:lnTo>
                  <a:lnTo>
                    <a:pt x="78" y="0"/>
                  </a:lnTo>
                  <a:lnTo>
                    <a:pt x="90" y="4"/>
                  </a:lnTo>
                  <a:lnTo>
                    <a:pt x="102" y="10"/>
                  </a:lnTo>
                  <a:lnTo>
                    <a:pt x="112" y="20"/>
                  </a:lnTo>
                  <a:lnTo>
                    <a:pt x="112" y="20"/>
                  </a:lnTo>
                  <a:lnTo>
                    <a:pt x="122" y="34"/>
                  </a:lnTo>
                  <a:lnTo>
                    <a:pt x="132" y="54"/>
                  </a:lnTo>
                  <a:lnTo>
                    <a:pt x="142" y="78"/>
                  </a:lnTo>
                  <a:lnTo>
                    <a:pt x="150" y="104"/>
                  </a:lnTo>
                  <a:lnTo>
                    <a:pt x="164" y="150"/>
                  </a:lnTo>
                  <a:lnTo>
                    <a:pt x="170" y="170"/>
                  </a:lnTo>
                  <a:lnTo>
                    <a:pt x="170" y="170"/>
                  </a:lnTo>
                  <a:lnTo>
                    <a:pt x="150" y="164"/>
                  </a:lnTo>
                  <a:lnTo>
                    <a:pt x="104" y="152"/>
                  </a:lnTo>
                  <a:lnTo>
                    <a:pt x="78" y="142"/>
                  </a:lnTo>
                  <a:lnTo>
                    <a:pt x="52" y="132"/>
                  </a:lnTo>
                  <a:lnTo>
                    <a:pt x="32" y="122"/>
                  </a:lnTo>
                  <a:lnTo>
                    <a:pt x="18" y="112"/>
                  </a:lnTo>
                  <a:lnTo>
                    <a:pt x="18" y="112"/>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302"/>
            <p:cNvSpPr>
              <a:spLocks/>
            </p:cNvSpPr>
            <p:nvPr/>
          </p:nvSpPr>
          <p:spPr bwMode="auto">
            <a:xfrm>
              <a:off x="20093720" y="8364538"/>
              <a:ext cx="339725" cy="209550"/>
            </a:xfrm>
            <a:custGeom>
              <a:avLst/>
              <a:gdLst>
                <a:gd name="T0" fmla="*/ 66 w 214"/>
                <a:gd name="T1" fmla="*/ 132 h 132"/>
                <a:gd name="T2" fmla="*/ 66 w 214"/>
                <a:gd name="T3" fmla="*/ 132 h 132"/>
                <a:gd name="T4" fmla="*/ 54 w 214"/>
                <a:gd name="T5" fmla="*/ 130 h 132"/>
                <a:gd name="T6" fmla="*/ 40 w 214"/>
                <a:gd name="T7" fmla="*/ 126 h 132"/>
                <a:gd name="T8" fmla="*/ 30 w 214"/>
                <a:gd name="T9" fmla="*/ 120 h 132"/>
                <a:gd name="T10" fmla="*/ 20 w 214"/>
                <a:gd name="T11" fmla="*/ 112 h 132"/>
                <a:gd name="T12" fmla="*/ 12 w 214"/>
                <a:gd name="T13" fmla="*/ 102 h 132"/>
                <a:gd name="T14" fmla="*/ 6 w 214"/>
                <a:gd name="T15" fmla="*/ 92 h 132"/>
                <a:gd name="T16" fmla="*/ 2 w 214"/>
                <a:gd name="T17" fmla="*/ 80 h 132"/>
                <a:gd name="T18" fmla="*/ 0 w 214"/>
                <a:gd name="T19" fmla="*/ 66 h 132"/>
                <a:gd name="T20" fmla="*/ 0 w 214"/>
                <a:gd name="T21" fmla="*/ 66 h 132"/>
                <a:gd name="T22" fmla="*/ 2 w 214"/>
                <a:gd name="T23" fmla="*/ 52 h 132"/>
                <a:gd name="T24" fmla="*/ 6 w 214"/>
                <a:gd name="T25" fmla="*/ 40 h 132"/>
                <a:gd name="T26" fmla="*/ 12 w 214"/>
                <a:gd name="T27" fmla="*/ 28 h 132"/>
                <a:gd name="T28" fmla="*/ 20 w 214"/>
                <a:gd name="T29" fmla="*/ 18 h 132"/>
                <a:gd name="T30" fmla="*/ 30 w 214"/>
                <a:gd name="T31" fmla="*/ 10 h 132"/>
                <a:gd name="T32" fmla="*/ 40 w 214"/>
                <a:gd name="T33" fmla="*/ 4 h 132"/>
                <a:gd name="T34" fmla="*/ 54 w 214"/>
                <a:gd name="T35" fmla="*/ 0 h 132"/>
                <a:gd name="T36" fmla="*/ 66 w 214"/>
                <a:gd name="T37" fmla="*/ 0 h 132"/>
                <a:gd name="T38" fmla="*/ 66 w 214"/>
                <a:gd name="T39" fmla="*/ 0 h 132"/>
                <a:gd name="T40" fmla="*/ 84 w 214"/>
                <a:gd name="T41" fmla="*/ 2 h 132"/>
                <a:gd name="T42" fmla="*/ 104 w 214"/>
                <a:gd name="T43" fmla="*/ 10 h 132"/>
                <a:gd name="T44" fmla="*/ 128 w 214"/>
                <a:gd name="T45" fmla="*/ 20 h 132"/>
                <a:gd name="T46" fmla="*/ 154 w 214"/>
                <a:gd name="T47" fmla="*/ 32 h 132"/>
                <a:gd name="T48" fmla="*/ 196 w 214"/>
                <a:gd name="T49" fmla="*/ 56 h 132"/>
                <a:gd name="T50" fmla="*/ 214 w 214"/>
                <a:gd name="T51" fmla="*/ 66 h 132"/>
                <a:gd name="T52" fmla="*/ 214 w 214"/>
                <a:gd name="T53" fmla="*/ 66 h 132"/>
                <a:gd name="T54" fmla="*/ 196 w 214"/>
                <a:gd name="T55" fmla="*/ 76 h 132"/>
                <a:gd name="T56" fmla="*/ 154 w 214"/>
                <a:gd name="T57" fmla="*/ 98 h 132"/>
                <a:gd name="T58" fmla="*/ 128 w 214"/>
                <a:gd name="T59" fmla="*/ 112 h 132"/>
                <a:gd name="T60" fmla="*/ 104 w 214"/>
                <a:gd name="T61" fmla="*/ 122 h 132"/>
                <a:gd name="T62" fmla="*/ 84 w 214"/>
                <a:gd name="T63" fmla="*/ 130 h 132"/>
                <a:gd name="T64" fmla="*/ 66 w 214"/>
                <a:gd name="T65" fmla="*/ 132 h 132"/>
                <a:gd name="T66" fmla="*/ 66 w 214"/>
                <a:gd name="T6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 h="132">
                  <a:moveTo>
                    <a:pt x="66" y="132"/>
                  </a:moveTo>
                  <a:lnTo>
                    <a:pt x="66" y="132"/>
                  </a:lnTo>
                  <a:lnTo>
                    <a:pt x="54" y="130"/>
                  </a:lnTo>
                  <a:lnTo>
                    <a:pt x="40" y="126"/>
                  </a:lnTo>
                  <a:lnTo>
                    <a:pt x="30" y="120"/>
                  </a:lnTo>
                  <a:lnTo>
                    <a:pt x="20" y="112"/>
                  </a:lnTo>
                  <a:lnTo>
                    <a:pt x="12" y="102"/>
                  </a:lnTo>
                  <a:lnTo>
                    <a:pt x="6" y="92"/>
                  </a:lnTo>
                  <a:lnTo>
                    <a:pt x="2" y="80"/>
                  </a:lnTo>
                  <a:lnTo>
                    <a:pt x="0" y="66"/>
                  </a:lnTo>
                  <a:lnTo>
                    <a:pt x="0" y="66"/>
                  </a:lnTo>
                  <a:lnTo>
                    <a:pt x="2" y="52"/>
                  </a:lnTo>
                  <a:lnTo>
                    <a:pt x="6" y="40"/>
                  </a:lnTo>
                  <a:lnTo>
                    <a:pt x="12" y="28"/>
                  </a:lnTo>
                  <a:lnTo>
                    <a:pt x="20" y="18"/>
                  </a:lnTo>
                  <a:lnTo>
                    <a:pt x="30" y="10"/>
                  </a:lnTo>
                  <a:lnTo>
                    <a:pt x="40" y="4"/>
                  </a:lnTo>
                  <a:lnTo>
                    <a:pt x="54" y="0"/>
                  </a:lnTo>
                  <a:lnTo>
                    <a:pt x="66" y="0"/>
                  </a:lnTo>
                  <a:lnTo>
                    <a:pt x="66" y="0"/>
                  </a:lnTo>
                  <a:lnTo>
                    <a:pt x="84" y="2"/>
                  </a:lnTo>
                  <a:lnTo>
                    <a:pt x="104" y="10"/>
                  </a:lnTo>
                  <a:lnTo>
                    <a:pt x="128" y="20"/>
                  </a:lnTo>
                  <a:lnTo>
                    <a:pt x="154" y="32"/>
                  </a:lnTo>
                  <a:lnTo>
                    <a:pt x="196" y="56"/>
                  </a:lnTo>
                  <a:lnTo>
                    <a:pt x="214" y="66"/>
                  </a:lnTo>
                  <a:lnTo>
                    <a:pt x="214" y="66"/>
                  </a:lnTo>
                  <a:lnTo>
                    <a:pt x="196" y="76"/>
                  </a:lnTo>
                  <a:lnTo>
                    <a:pt x="154" y="98"/>
                  </a:lnTo>
                  <a:lnTo>
                    <a:pt x="128" y="112"/>
                  </a:lnTo>
                  <a:lnTo>
                    <a:pt x="104" y="122"/>
                  </a:lnTo>
                  <a:lnTo>
                    <a:pt x="84" y="130"/>
                  </a:lnTo>
                  <a:lnTo>
                    <a:pt x="66" y="132"/>
                  </a:lnTo>
                  <a:lnTo>
                    <a:pt x="66" y="132"/>
                  </a:lnTo>
                  <a:close/>
                </a:path>
              </a:pathLst>
            </a:custGeom>
            <a:solidFill>
              <a:srgbClr val="43F0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303"/>
            <p:cNvSpPr>
              <a:spLocks/>
            </p:cNvSpPr>
            <p:nvPr/>
          </p:nvSpPr>
          <p:spPr bwMode="auto">
            <a:xfrm>
              <a:off x="20163570" y="8469313"/>
              <a:ext cx="269875" cy="269875"/>
            </a:xfrm>
            <a:custGeom>
              <a:avLst/>
              <a:gdLst>
                <a:gd name="T0" fmla="*/ 112 w 170"/>
                <a:gd name="T1" fmla="*/ 150 h 170"/>
                <a:gd name="T2" fmla="*/ 112 w 170"/>
                <a:gd name="T3" fmla="*/ 150 h 170"/>
                <a:gd name="T4" fmla="*/ 102 w 170"/>
                <a:gd name="T5" fmla="*/ 160 h 170"/>
                <a:gd name="T6" fmla="*/ 90 w 170"/>
                <a:gd name="T7" fmla="*/ 166 h 170"/>
                <a:gd name="T8" fmla="*/ 78 w 170"/>
                <a:gd name="T9" fmla="*/ 168 h 170"/>
                <a:gd name="T10" fmla="*/ 66 w 170"/>
                <a:gd name="T11" fmla="*/ 170 h 170"/>
                <a:gd name="T12" fmla="*/ 52 w 170"/>
                <a:gd name="T13" fmla="*/ 168 h 170"/>
                <a:gd name="T14" fmla="*/ 40 w 170"/>
                <a:gd name="T15" fmla="*/ 166 h 170"/>
                <a:gd name="T16" fmla="*/ 28 w 170"/>
                <a:gd name="T17" fmla="*/ 160 h 170"/>
                <a:gd name="T18" fmla="*/ 18 w 170"/>
                <a:gd name="T19" fmla="*/ 150 h 170"/>
                <a:gd name="T20" fmla="*/ 18 w 170"/>
                <a:gd name="T21" fmla="*/ 150 h 170"/>
                <a:gd name="T22" fmla="*/ 10 w 170"/>
                <a:gd name="T23" fmla="*/ 140 h 170"/>
                <a:gd name="T24" fmla="*/ 4 w 170"/>
                <a:gd name="T25" fmla="*/ 128 h 170"/>
                <a:gd name="T26" fmla="*/ 0 w 170"/>
                <a:gd name="T27" fmla="*/ 116 h 170"/>
                <a:gd name="T28" fmla="*/ 0 w 170"/>
                <a:gd name="T29" fmla="*/ 104 h 170"/>
                <a:gd name="T30" fmla="*/ 0 w 170"/>
                <a:gd name="T31" fmla="*/ 90 h 170"/>
                <a:gd name="T32" fmla="*/ 4 w 170"/>
                <a:gd name="T33" fmla="*/ 78 h 170"/>
                <a:gd name="T34" fmla="*/ 10 w 170"/>
                <a:gd name="T35" fmla="*/ 68 h 170"/>
                <a:gd name="T36" fmla="*/ 18 w 170"/>
                <a:gd name="T37" fmla="*/ 56 h 170"/>
                <a:gd name="T38" fmla="*/ 18 w 170"/>
                <a:gd name="T39" fmla="*/ 56 h 170"/>
                <a:gd name="T40" fmla="*/ 32 w 170"/>
                <a:gd name="T41" fmla="*/ 46 h 170"/>
                <a:gd name="T42" fmla="*/ 52 w 170"/>
                <a:gd name="T43" fmla="*/ 36 h 170"/>
                <a:gd name="T44" fmla="*/ 78 w 170"/>
                <a:gd name="T45" fmla="*/ 28 h 170"/>
                <a:gd name="T46" fmla="*/ 104 w 170"/>
                <a:gd name="T47" fmla="*/ 18 h 170"/>
                <a:gd name="T48" fmla="*/ 150 w 170"/>
                <a:gd name="T49" fmla="*/ 6 h 170"/>
                <a:gd name="T50" fmla="*/ 170 w 170"/>
                <a:gd name="T51" fmla="*/ 0 h 170"/>
                <a:gd name="T52" fmla="*/ 170 w 170"/>
                <a:gd name="T53" fmla="*/ 0 h 170"/>
                <a:gd name="T54" fmla="*/ 164 w 170"/>
                <a:gd name="T55" fmla="*/ 20 h 170"/>
                <a:gd name="T56" fmla="*/ 150 w 170"/>
                <a:gd name="T57" fmla="*/ 66 h 170"/>
                <a:gd name="T58" fmla="*/ 142 w 170"/>
                <a:gd name="T59" fmla="*/ 92 h 170"/>
                <a:gd name="T60" fmla="*/ 132 w 170"/>
                <a:gd name="T61" fmla="*/ 116 h 170"/>
                <a:gd name="T62" fmla="*/ 122 w 170"/>
                <a:gd name="T63" fmla="*/ 136 h 170"/>
                <a:gd name="T64" fmla="*/ 112 w 170"/>
                <a:gd name="T65" fmla="*/ 150 h 170"/>
                <a:gd name="T66" fmla="*/ 112 w 170"/>
                <a:gd name="T67" fmla="*/ 15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70">
                  <a:moveTo>
                    <a:pt x="112" y="150"/>
                  </a:moveTo>
                  <a:lnTo>
                    <a:pt x="112" y="150"/>
                  </a:lnTo>
                  <a:lnTo>
                    <a:pt x="102" y="160"/>
                  </a:lnTo>
                  <a:lnTo>
                    <a:pt x="90" y="166"/>
                  </a:lnTo>
                  <a:lnTo>
                    <a:pt x="78" y="168"/>
                  </a:lnTo>
                  <a:lnTo>
                    <a:pt x="66" y="170"/>
                  </a:lnTo>
                  <a:lnTo>
                    <a:pt x="52" y="168"/>
                  </a:lnTo>
                  <a:lnTo>
                    <a:pt x="40" y="166"/>
                  </a:lnTo>
                  <a:lnTo>
                    <a:pt x="28" y="160"/>
                  </a:lnTo>
                  <a:lnTo>
                    <a:pt x="18" y="150"/>
                  </a:lnTo>
                  <a:lnTo>
                    <a:pt x="18" y="150"/>
                  </a:lnTo>
                  <a:lnTo>
                    <a:pt x="10" y="140"/>
                  </a:lnTo>
                  <a:lnTo>
                    <a:pt x="4" y="128"/>
                  </a:lnTo>
                  <a:lnTo>
                    <a:pt x="0" y="116"/>
                  </a:lnTo>
                  <a:lnTo>
                    <a:pt x="0" y="104"/>
                  </a:lnTo>
                  <a:lnTo>
                    <a:pt x="0" y="90"/>
                  </a:lnTo>
                  <a:lnTo>
                    <a:pt x="4" y="78"/>
                  </a:lnTo>
                  <a:lnTo>
                    <a:pt x="10" y="68"/>
                  </a:lnTo>
                  <a:lnTo>
                    <a:pt x="18" y="56"/>
                  </a:lnTo>
                  <a:lnTo>
                    <a:pt x="18" y="56"/>
                  </a:lnTo>
                  <a:lnTo>
                    <a:pt x="32" y="46"/>
                  </a:lnTo>
                  <a:lnTo>
                    <a:pt x="52" y="36"/>
                  </a:lnTo>
                  <a:lnTo>
                    <a:pt x="78" y="28"/>
                  </a:lnTo>
                  <a:lnTo>
                    <a:pt x="104" y="18"/>
                  </a:lnTo>
                  <a:lnTo>
                    <a:pt x="150" y="6"/>
                  </a:lnTo>
                  <a:lnTo>
                    <a:pt x="170" y="0"/>
                  </a:lnTo>
                  <a:lnTo>
                    <a:pt x="170" y="0"/>
                  </a:lnTo>
                  <a:lnTo>
                    <a:pt x="164" y="20"/>
                  </a:lnTo>
                  <a:lnTo>
                    <a:pt x="150" y="66"/>
                  </a:lnTo>
                  <a:lnTo>
                    <a:pt x="142" y="92"/>
                  </a:lnTo>
                  <a:lnTo>
                    <a:pt x="132" y="116"/>
                  </a:lnTo>
                  <a:lnTo>
                    <a:pt x="122" y="136"/>
                  </a:lnTo>
                  <a:lnTo>
                    <a:pt x="112" y="150"/>
                  </a:lnTo>
                  <a:lnTo>
                    <a:pt x="112" y="150"/>
                  </a:lnTo>
                  <a:close/>
                </a:path>
              </a:pathLst>
            </a:custGeom>
            <a:solidFill>
              <a:srgbClr val="513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304"/>
            <p:cNvSpPr>
              <a:spLocks/>
            </p:cNvSpPr>
            <p:nvPr/>
          </p:nvSpPr>
          <p:spPr bwMode="auto">
            <a:xfrm>
              <a:off x="20325495" y="8469313"/>
              <a:ext cx="155575" cy="336550"/>
            </a:xfrm>
            <a:custGeom>
              <a:avLst/>
              <a:gdLst>
                <a:gd name="T0" fmla="*/ 66 w 98"/>
                <a:gd name="T1" fmla="*/ 118 h 212"/>
                <a:gd name="T2" fmla="*/ 66 w 98"/>
                <a:gd name="T3" fmla="*/ 118 h 212"/>
                <a:gd name="T4" fmla="*/ 62 w 98"/>
                <a:gd name="T5" fmla="*/ 92 h 212"/>
                <a:gd name="T6" fmla="*/ 62 w 98"/>
                <a:gd name="T7" fmla="*/ 66 h 212"/>
                <a:gd name="T8" fmla="*/ 64 w 98"/>
                <a:gd name="T9" fmla="*/ 40 h 212"/>
                <a:gd name="T10" fmla="*/ 68 w 98"/>
                <a:gd name="T11" fmla="*/ 14 h 212"/>
                <a:gd name="T12" fmla="*/ 68 w 98"/>
                <a:gd name="T13" fmla="*/ 14 h 212"/>
                <a:gd name="T14" fmla="*/ 70 w 98"/>
                <a:gd name="T15" fmla="*/ 4 h 212"/>
                <a:gd name="T16" fmla="*/ 70 w 98"/>
                <a:gd name="T17" fmla="*/ 4 h 212"/>
                <a:gd name="T18" fmla="*/ 68 w 98"/>
                <a:gd name="T19" fmla="*/ 0 h 212"/>
                <a:gd name="T20" fmla="*/ 68 w 98"/>
                <a:gd name="T21" fmla="*/ 0 h 212"/>
                <a:gd name="T22" fmla="*/ 56 w 98"/>
                <a:gd name="T23" fmla="*/ 18 h 212"/>
                <a:gd name="T24" fmla="*/ 34 w 98"/>
                <a:gd name="T25" fmla="*/ 60 h 212"/>
                <a:gd name="T26" fmla="*/ 22 w 98"/>
                <a:gd name="T27" fmla="*/ 84 h 212"/>
                <a:gd name="T28" fmla="*/ 12 w 98"/>
                <a:gd name="T29" fmla="*/ 108 h 212"/>
                <a:gd name="T30" fmla="*/ 4 w 98"/>
                <a:gd name="T31" fmla="*/ 130 h 212"/>
                <a:gd name="T32" fmla="*/ 0 w 98"/>
                <a:gd name="T33" fmla="*/ 146 h 212"/>
                <a:gd name="T34" fmla="*/ 0 w 98"/>
                <a:gd name="T35" fmla="*/ 146 h 212"/>
                <a:gd name="T36" fmla="*/ 2 w 98"/>
                <a:gd name="T37" fmla="*/ 160 h 212"/>
                <a:gd name="T38" fmla="*/ 6 w 98"/>
                <a:gd name="T39" fmla="*/ 172 h 212"/>
                <a:gd name="T40" fmla="*/ 12 w 98"/>
                <a:gd name="T41" fmla="*/ 184 h 212"/>
                <a:gd name="T42" fmla="*/ 20 w 98"/>
                <a:gd name="T43" fmla="*/ 194 h 212"/>
                <a:gd name="T44" fmla="*/ 30 w 98"/>
                <a:gd name="T45" fmla="*/ 202 h 212"/>
                <a:gd name="T46" fmla="*/ 42 w 98"/>
                <a:gd name="T47" fmla="*/ 208 h 212"/>
                <a:gd name="T48" fmla="*/ 54 w 98"/>
                <a:gd name="T49" fmla="*/ 212 h 212"/>
                <a:gd name="T50" fmla="*/ 68 w 98"/>
                <a:gd name="T51" fmla="*/ 212 h 212"/>
                <a:gd name="T52" fmla="*/ 68 w 98"/>
                <a:gd name="T53" fmla="*/ 212 h 212"/>
                <a:gd name="T54" fmla="*/ 84 w 98"/>
                <a:gd name="T55" fmla="*/ 210 h 212"/>
                <a:gd name="T56" fmla="*/ 98 w 98"/>
                <a:gd name="T57" fmla="*/ 206 h 212"/>
                <a:gd name="T58" fmla="*/ 98 w 98"/>
                <a:gd name="T59" fmla="*/ 206 h 212"/>
                <a:gd name="T60" fmla="*/ 92 w 98"/>
                <a:gd name="T61" fmla="*/ 196 h 212"/>
                <a:gd name="T62" fmla="*/ 86 w 98"/>
                <a:gd name="T63" fmla="*/ 186 h 212"/>
                <a:gd name="T64" fmla="*/ 76 w 98"/>
                <a:gd name="T65" fmla="*/ 164 h 212"/>
                <a:gd name="T66" fmla="*/ 70 w 98"/>
                <a:gd name="T67" fmla="*/ 142 h 212"/>
                <a:gd name="T68" fmla="*/ 66 w 98"/>
                <a:gd name="T69" fmla="*/ 118 h 212"/>
                <a:gd name="T70" fmla="*/ 66 w 98"/>
                <a:gd name="T71" fmla="*/ 11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8" h="212">
                  <a:moveTo>
                    <a:pt x="66" y="118"/>
                  </a:moveTo>
                  <a:lnTo>
                    <a:pt x="66" y="118"/>
                  </a:lnTo>
                  <a:lnTo>
                    <a:pt x="62" y="92"/>
                  </a:lnTo>
                  <a:lnTo>
                    <a:pt x="62" y="66"/>
                  </a:lnTo>
                  <a:lnTo>
                    <a:pt x="64" y="40"/>
                  </a:lnTo>
                  <a:lnTo>
                    <a:pt x="68" y="14"/>
                  </a:lnTo>
                  <a:lnTo>
                    <a:pt x="68" y="14"/>
                  </a:lnTo>
                  <a:lnTo>
                    <a:pt x="70" y="4"/>
                  </a:lnTo>
                  <a:lnTo>
                    <a:pt x="70" y="4"/>
                  </a:lnTo>
                  <a:lnTo>
                    <a:pt x="68" y="0"/>
                  </a:lnTo>
                  <a:lnTo>
                    <a:pt x="68" y="0"/>
                  </a:lnTo>
                  <a:lnTo>
                    <a:pt x="56" y="18"/>
                  </a:lnTo>
                  <a:lnTo>
                    <a:pt x="34" y="60"/>
                  </a:lnTo>
                  <a:lnTo>
                    <a:pt x="22" y="84"/>
                  </a:lnTo>
                  <a:lnTo>
                    <a:pt x="12" y="108"/>
                  </a:lnTo>
                  <a:lnTo>
                    <a:pt x="4" y="130"/>
                  </a:lnTo>
                  <a:lnTo>
                    <a:pt x="0" y="146"/>
                  </a:lnTo>
                  <a:lnTo>
                    <a:pt x="0" y="146"/>
                  </a:lnTo>
                  <a:lnTo>
                    <a:pt x="2" y="160"/>
                  </a:lnTo>
                  <a:lnTo>
                    <a:pt x="6" y="172"/>
                  </a:lnTo>
                  <a:lnTo>
                    <a:pt x="12" y="184"/>
                  </a:lnTo>
                  <a:lnTo>
                    <a:pt x="20" y="194"/>
                  </a:lnTo>
                  <a:lnTo>
                    <a:pt x="30" y="202"/>
                  </a:lnTo>
                  <a:lnTo>
                    <a:pt x="42" y="208"/>
                  </a:lnTo>
                  <a:lnTo>
                    <a:pt x="54" y="212"/>
                  </a:lnTo>
                  <a:lnTo>
                    <a:pt x="68" y="212"/>
                  </a:lnTo>
                  <a:lnTo>
                    <a:pt x="68" y="212"/>
                  </a:lnTo>
                  <a:lnTo>
                    <a:pt x="84" y="210"/>
                  </a:lnTo>
                  <a:lnTo>
                    <a:pt x="98" y="206"/>
                  </a:lnTo>
                  <a:lnTo>
                    <a:pt x="98" y="206"/>
                  </a:lnTo>
                  <a:lnTo>
                    <a:pt x="92" y="196"/>
                  </a:lnTo>
                  <a:lnTo>
                    <a:pt x="86" y="186"/>
                  </a:lnTo>
                  <a:lnTo>
                    <a:pt x="76" y="164"/>
                  </a:lnTo>
                  <a:lnTo>
                    <a:pt x="70" y="142"/>
                  </a:lnTo>
                  <a:lnTo>
                    <a:pt x="66" y="118"/>
                  </a:lnTo>
                  <a:lnTo>
                    <a:pt x="66" y="118"/>
                  </a:lnTo>
                  <a:close/>
                </a:path>
              </a:pathLst>
            </a:custGeom>
            <a:solidFill>
              <a:srgbClr val="FF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305"/>
            <p:cNvSpPr>
              <a:spLocks/>
            </p:cNvSpPr>
            <p:nvPr/>
          </p:nvSpPr>
          <p:spPr bwMode="auto">
            <a:xfrm>
              <a:off x="20261995" y="8301038"/>
              <a:ext cx="339725" cy="336550"/>
            </a:xfrm>
            <a:custGeom>
              <a:avLst/>
              <a:gdLst>
                <a:gd name="T0" fmla="*/ 0 w 214"/>
                <a:gd name="T1" fmla="*/ 106 h 212"/>
                <a:gd name="T2" fmla="*/ 0 w 214"/>
                <a:gd name="T3" fmla="*/ 106 h 212"/>
                <a:gd name="T4" fmla="*/ 2 w 214"/>
                <a:gd name="T5" fmla="*/ 84 h 212"/>
                <a:gd name="T6" fmla="*/ 8 w 214"/>
                <a:gd name="T7" fmla="*/ 64 h 212"/>
                <a:gd name="T8" fmla="*/ 18 w 214"/>
                <a:gd name="T9" fmla="*/ 46 h 212"/>
                <a:gd name="T10" fmla="*/ 32 w 214"/>
                <a:gd name="T11" fmla="*/ 30 h 212"/>
                <a:gd name="T12" fmla="*/ 48 w 214"/>
                <a:gd name="T13" fmla="*/ 18 h 212"/>
                <a:gd name="T14" fmla="*/ 66 w 214"/>
                <a:gd name="T15" fmla="*/ 8 h 212"/>
                <a:gd name="T16" fmla="*/ 86 w 214"/>
                <a:gd name="T17" fmla="*/ 2 h 212"/>
                <a:gd name="T18" fmla="*/ 108 w 214"/>
                <a:gd name="T19" fmla="*/ 0 h 212"/>
                <a:gd name="T20" fmla="*/ 108 w 214"/>
                <a:gd name="T21" fmla="*/ 0 h 212"/>
                <a:gd name="T22" fmla="*/ 128 w 214"/>
                <a:gd name="T23" fmla="*/ 2 h 212"/>
                <a:gd name="T24" fmla="*/ 148 w 214"/>
                <a:gd name="T25" fmla="*/ 8 h 212"/>
                <a:gd name="T26" fmla="*/ 166 w 214"/>
                <a:gd name="T27" fmla="*/ 18 h 212"/>
                <a:gd name="T28" fmla="*/ 182 w 214"/>
                <a:gd name="T29" fmla="*/ 30 h 212"/>
                <a:gd name="T30" fmla="*/ 196 w 214"/>
                <a:gd name="T31" fmla="*/ 46 h 212"/>
                <a:gd name="T32" fmla="*/ 206 w 214"/>
                <a:gd name="T33" fmla="*/ 64 h 212"/>
                <a:gd name="T34" fmla="*/ 212 w 214"/>
                <a:gd name="T35" fmla="*/ 84 h 212"/>
                <a:gd name="T36" fmla="*/ 214 w 214"/>
                <a:gd name="T37" fmla="*/ 106 h 212"/>
                <a:gd name="T38" fmla="*/ 214 w 214"/>
                <a:gd name="T39" fmla="*/ 106 h 212"/>
                <a:gd name="T40" fmla="*/ 212 w 214"/>
                <a:gd name="T41" fmla="*/ 128 h 212"/>
                <a:gd name="T42" fmla="*/ 206 w 214"/>
                <a:gd name="T43" fmla="*/ 148 h 212"/>
                <a:gd name="T44" fmla="*/ 196 w 214"/>
                <a:gd name="T45" fmla="*/ 166 h 212"/>
                <a:gd name="T46" fmla="*/ 182 w 214"/>
                <a:gd name="T47" fmla="*/ 182 h 212"/>
                <a:gd name="T48" fmla="*/ 166 w 214"/>
                <a:gd name="T49" fmla="*/ 194 h 212"/>
                <a:gd name="T50" fmla="*/ 148 w 214"/>
                <a:gd name="T51" fmla="*/ 204 h 212"/>
                <a:gd name="T52" fmla="*/ 128 w 214"/>
                <a:gd name="T53" fmla="*/ 210 h 212"/>
                <a:gd name="T54" fmla="*/ 108 w 214"/>
                <a:gd name="T55" fmla="*/ 212 h 212"/>
                <a:gd name="T56" fmla="*/ 108 w 214"/>
                <a:gd name="T57" fmla="*/ 212 h 212"/>
                <a:gd name="T58" fmla="*/ 86 w 214"/>
                <a:gd name="T59" fmla="*/ 210 h 212"/>
                <a:gd name="T60" fmla="*/ 66 w 214"/>
                <a:gd name="T61" fmla="*/ 204 h 212"/>
                <a:gd name="T62" fmla="*/ 48 w 214"/>
                <a:gd name="T63" fmla="*/ 194 h 212"/>
                <a:gd name="T64" fmla="*/ 32 w 214"/>
                <a:gd name="T65" fmla="*/ 182 h 212"/>
                <a:gd name="T66" fmla="*/ 18 w 214"/>
                <a:gd name="T67" fmla="*/ 166 h 212"/>
                <a:gd name="T68" fmla="*/ 8 w 214"/>
                <a:gd name="T69" fmla="*/ 148 h 212"/>
                <a:gd name="T70" fmla="*/ 2 w 214"/>
                <a:gd name="T71" fmla="*/ 128 h 212"/>
                <a:gd name="T72" fmla="*/ 0 w 214"/>
                <a:gd name="T73" fmla="*/ 106 h 212"/>
                <a:gd name="T74" fmla="*/ 0 w 214"/>
                <a:gd name="T75" fmla="*/ 10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4" h="212">
                  <a:moveTo>
                    <a:pt x="0" y="106"/>
                  </a:moveTo>
                  <a:lnTo>
                    <a:pt x="0" y="106"/>
                  </a:lnTo>
                  <a:lnTo>
                    <a:pt x="2" y="84"/>
                  </a:lnTo>
                  <a:lnTo>
                    <a:pt x="8" y="64"/>
                  </a:lnTo>
                  <a:lnTo>
                    <a:pt x="18" y="46"/>
                  </a:lnTo>
                  <a:lnTo>
                    <a:pt x="32" y="30"/>
                  </a:lnTo>
                  <a:lnTo>
                    <a:pt x="48" y="18"/>
                  </a:lnTo>
                  <a:lnTo>
                    <a:pt x="66" y="8"/>
                  </a:lnTo>
                  <a:lnTo>
                    <a:pt x="86" y="2"/>
                  </a:lnTo>
                  <a:lnTo>
                    <a:pt x="108" y="0"/>
                  </a:lnTo>
                  <a:lnTo>
                    <a:pt x="108" y="0"/>
                  </a:lnTo>
                  <a:lnTo>
                    <a:pt x="128" y="2"/>
                  </a:lnTo>
                  <a:lnTo>
                    <a:pt x="148" y="8"/>
                  </a:lnTo>
                  <a:lnTo>
                    <a:pt x="166" y="18"/>
                  </a:lnTo>
                  <a:lnTo>
                    <a:pt x="182" y="30"/>
                  </a:lnTo>
                  <a:lnTo>
                    <a:pt x="196" y="46"/>
                  </a:lnTo>
                  <a:lnTo>
                    <a:pt x="206" y="64"/>
                  </a:lnTo>
                  <a:lnTo>
                    <a:pt x="212" y="84"/>
                  </a:lnTo>
                  <a:lnTo>
                    <a:pt x="214" y="106"/>
                  </a:lnTo>
                  <a:lnTo>
                    <a:pt x="214" y="106"/>
                  </a:lnTo>
                  <a:lnTo>
                    <a:pt x="212" y="128"/>
                  </a:lnTo>
                  <a:lnTo>
                    <a:pt x="206" y="148"/>
                  </a:lnTo>
                  <a:lnTo>
                    <a:pt x="196" y="166"/>
                  </a:lnTo>
                  <a:lnTo>
                    <a:pt x="182" y="182"/>
                  </a:lnTo>
                  <a:lnTo>
                    <a:pt x="166" y="194"/>
                  </a:lnTo>
                  <a:lnTo>
                    <a:pt x="148" y="204"/>
                  </a:lnTo>
                  <a:lnTo>
                    <a:pt x="128" y="210"/>
                  </a:lnTo>
                  <a:lnTo>
                    <a:pt x="108" y="212"/>
                  </a:lnTo>
                  <a:lnTo>
                    <a:pt x="108" y="212"/>
                  </a:lnTo>
                  <a:lnTo>
                    <a:pt x="86" y="210"/>
                  </a:lnTo>
                  <a:lnTo>
                    <a:pt x="66" y="204"/>
                  </a:lnTo>
                  <a:lnTo>
                    <a:pt x="48" y="194"/>
                  </a:lnTo>
                  <a:lnTo>
                    <a:pt x="32" y="182"/>
                  </a:lnTo>
                  <a:lnTo>
                    <a:pt x="18" y="166"/>
                  </a:lnTo>
                  <a:lnTo>
                    <a:pt x="8" y="148"/>
                  </a:lnTo>
                  <a:lnTo>
                    <a:pt x="2" y="128"/>
                  </a:lnTo>
                  <a:lnTo>
                    <a:pt x="0" y="106"/>
                  </a:lnTo>
                  <a:lnTo>
                    <a:pt x="0"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306"/>
            <p:cNvSpPr>
              <a:spLocks noEditPoints="1"/>
            </p:cNvSpPr>
            <p:nvPr/>
          </p:nvSpPr>
          <p:spPr bwMode="auto">
            <a:xfrm>
              <a:off x="19728595" y="7092950"/>
              <a:ext cx="882650" cy="884238"/>
            </a:xfrm>
            <a:custGeom>
              <a:avLst/>
              <a:gdLst>
                <a:gd name="T0" fmla="*/ 452 w 556"/>
                <a:gd name="T1" fmla="*/ 408 h 557"/>
                <a:gd name="T2" fmla="*/ 522 w 556"/>
                <a:gd name="T3" fmla="*/ 420 h 557"/>
                <a:gd name="T4" fmla="*/ 476 w 556"/>
                <a:gd name="T5" fmla="*/ 366 h 557"/>
                <a:gd name="T6" fmla="*/ 552 w 556"/>
                <a:gd name="T7" fmla="*/ 340 h 557"/>
                <a:gd name="T8" fmla="*/ 556 w 556"/>
                <a:gd name="T9" fmla="*/ 280 h 557"/>
                <a:gd name="T10" fmla="*/ 494 w 556"/>
                <a:gd name="T11" fmla="*/ 276 h 557"/>
                <a:gd name="T12" fmla="*/ 554 w 556"/>
                <a:gd name="T13" fmla="*/ 224 h 557"/>
                <a:gd name="T14" fmla="*/ 488 w 556"/>
                <a:gd name="T15" fmla="*/ 186 h 557"/>
                <a:gd name="T16" fmla="*/ 454 w 556"/>
                <a:gd name="T17" fmla="*/ 154 h 557"/>
                <a:gd name="T18" fmla="*/ 488 w 556"/>
                <a:gd name="T19" fmla="*/ 92 h 557"/>
                <a:gd name="T20" fmla="*/ 424 w 556"/>
                <a:gd name="T21" fmla="*/ 120 h 557"/>
                <a:gd name="T22" fmla="*/ 422 w 556"/>
                <a:gd name="T23" fmla="*/ 38 h 557"/>
                <a:gd name="T24" fmla="*/ 350 w 556"/>
                <a:gd name="T25" fmla="*/ 62 h 557"/>
                <a:gd name="T26" fmla="*/ 304 w 556"/>
                <a:gd name="T27" fmla="*/ 66 h 557"/>
                <a:gd name="T28" fmla="*/ 282 w 556"/>
                <a:gd name="T29" fmla="*/ 0 h 557"/>
                <a:gd name="T30" fmla="*/ 258 w 556"/>
                <a:gd name="T31" fmla="*/ 66 h 557"/>
                <a:gd name="T32" fmla="*/ 196 w 556"/>
                <a:gd name="T33" fmla="*/ 12 h 557"/>
                <a:gd name="T34" fmla="*/ 166 w 556"/>
                <a:gd name="T35" fmla="*/ 82 h 557"/>
                <a:gd name="T36" fmla="*/ 138 w 556"/>
                <a:gd name="T37" fmla="*/ 118 h 557"/>
                <a:gd name="T38" fmla="*/ 72 w 556"/>
                <a:gd name="T39" fmla="*/ 92 h 557"/>
                <a:gd name="T40" fmla="*/ 106 w 556"/>
                <a:gd name="T41" fmla="*/ 154 h 557"/>
                <a:gd name="T42" fmla="*/ 26 w 556"/>
                <a:gd name="T43" fmla="*/ 162 h 557"/>
                <a:gd name="T44" fmla="*/ 56 w 556"/>
                <a:gd name="T45" fmla="*/ 232 h 557"/>
                <a:gd name="T46" fmla="*/ 66 w 556"/>
                <a:gd name="T47" fmla="*/ 278 h 557"/>
                <a:gd name="T48" fmla="*/ 0 w 556"/>
                <a:gd name="T49" fmla="*/ 280 h 557"/>
                <a:gd name="T50" fmla="*/ 56 w 556"/>
                <a:gd name="T51" fmla="*/ 328 h 557"/>
                <a:gd name="T52" fmla="*/ 84 w 556"/>
                <a:gd name="T53" fmla="*/ 364 h 557"/>
                <a:gd name="T54" fmla="*/ 36 w 556"/>
                <a:gd name="T55" fmla="*/ 418 h 557"/>
                <a:gd name="T56" fmla="*/ 106 w 556"/>
                <a:gd name="T57" fmla="*/ 406 h 557"/>
                <a:gd name="T58" fmla="*/ 90 w 556"/>
                <a:gd name="T59" fmla="*/ 486 h 557"/>
                <a:gd name="T60" fmla="*/ 166 w 556"/>
                <a:gd name="T61" fmla="*/ 478 h 557"/>
                <a:gd name="T62" fmla="*/ 212 w 556"/>
                <a:gd name="T63" fmla="*/ 482 h 557"/>
                <a:gd name="T64" fmla="*/ 220 w 556"/>
                <a:gd name="T65" fmla="*/ 553 h 557"/>
                <a:gd name="T66" fmla="*/ 258 w 556"/>
                <a:gd name="T67" fmla="*/ 492 h 557"/>
                <a:gd name="T68" fmla="*/ 302 w 556"/>
                <a:gd name="T69" fmla="*/ 506 h 557"/>
                <a:gd name="T70" fmla="*/ 366 w 556"/>
                <a:gd name="T71" fmla="*/ 545 h 557"/>
                <a:gd name="T72" fmla="*/ 366 w 556"/>
                <a:gd name="T73" fmla="*/ 476 h 557"/>
                <a:gd name="T74" fmla="*/ 418 w 556"/>
                <a:gd name="T75" fmla="*/ 523 h 557"/>
                <a:gd name="T76" fmla="*/ 424 w 556"/>
                <a:gd name="T77" fmla="*/ 438 h 557"/>
                <a:gd name="T78" fmla="*/ 122 w 556"/>
                <a:gd name="T79" fmla="*/ 246 h 557"/>
                <a:gd name="T80" fmla="*/ 146 w 556"/>
                <a:gd name="T81" fmla="*/ 190 h 557"/>
                <a:gd name="T82" fmla="*/ 190 w 556"/>
                <a:gd name="T83" fmla="*/ 146 h 557"/>
                <a:gd name="T84" fmla="*/ 248 w 556"/>
                <a:gd name="T85" fmla="*/ 122 h 557"/>
                <a:gd name="T86" fmla="*/ 296 w 556"/>
                <a:gd name="T87" fmla="*/ 120 h 557"/>
                <a:gd name="T88" fmla="*/ 356 w 556"/>
                <a:gd name="T89" fmla="*/ 138 h 557"/>
                <a:gd name="T90" fmla="*/ 404 w 556"/>
                <a:gd name="T91" fmla="*/ 176 h 557"/>
                <a:gd name="T92" fmla="*/ 434 w 556"/>
                <a:gd name="T93" fmla="*/ 232 h 557"/>
                <a:gd name="T94" fmla="*/ 442 w 556"/>
                <a:gd name="T95" fmla="*/ 280 h 557"/>
                <a:gd name="T96" fmla="*/ 428 w 556"/>
                <a:gd name="T97" fmla="*/ 342 h 557"/>
                <a:gd name="T98" fmla="*/ 394 w 556"/>
                <a:gd name="T99" fmla="*/ 394 h 557"/>
                <a:gd name="T100" fmla="*/ 342 w 556"/>
                <a:gd name="T101" fmla="*/ 428 h 557"/>
                <a:gd name="T102" fmla="*/ 280 w 556"/>
                <a:gd name="T103" fmla="*/ 440 h 557"/>
                <a:gd name="T104" fmla="*/ 232 w 556"/>
                <a:gd name="T105" fmla="*/ 434 h 557"/>
                <a:gd name="T106" fmla="*/ 178 w 556"/>
                <a:gd name="T107" fmla="*/ 404 h 557"/>
                <a:gd name="T108" fmla="*/ 138 w 556"/>
                <a:gd name="T109" fmla="*/ 356 h 557"/>
                <a:gd name="T110" fmla="*/ 120 w 556"/>
                <a:gd name="T111" fmla="*/ 29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6" h="557">
                  <a:moveTo>
                    <a:pt x="424" y="438"/>
                  </a:moveTo>
                  <a:lnTo>
                    <a:pt x="424" y="438"/>
                  </a:lnTo>
                  <a:lnTo>
                    <a:pt x="438" y="424"/>
                  </a:lnTo>
                  <a:lnTo>
                    <a:pt x="452" y="408"/>
                  </a:lnTo>
                  <a:lnTo>
                    <a:pt x="464" y="416"/>
                  </a:lnTo>
                  <a:lnTo>
                    <a:pt x="504" y="446"/>
                  </a:lnTo>
                  <a:lnTo>
                    <a:pt x="504" y="446"/>
                  </a:lnTo>
                  <a:lnTo>
                    <a:pt x="522" y="420"/>
                  </a:lnTo>
                  <a:lnTo>
                    <a:pt x="536" y="394"/>
                  </a:lnTo>
                  <a:lnTo>
                    <a:pt x="488" y="372"/>
                  </a:lnTo>
                  <a:lnTo>
                    <a:pt x="476" y="366"/>
                  </a:lnTo>
                  <a:lnTo>
                    <a:pt x="476" y="366"/>
                  </a:lnTo>
                  <a:lnTo>
                    <a:pt x="484" y="346"/>
                  </a:lnTo>
                  <a:lnTo>
                    <a:pt x="490" y="326"/>
                  </a:lnTo>
                  <a:lnTo>
                    <a:pt x="504" y="330"/>
                  </a:lnTo>
                  <a:lnTo>
                    <a:pt x="552" y="340"/>
                  </a:lnTo>
                  <a:lnTo>
                    <a:pt x="552" y="340"/>
                  </a:lnTo>
                  <a:lnTo>
                    <a:pt x="554" y="326"/>
                  </a:lnTo>
                  <a:lnTo>
                    <a:pt x="556" y="310"/>
                  </a:lnTo>
                  <a:lnTo>
                    <a:pt x="556" y="280"/>
                  </a:lnTo>
                  <a:lnTo>
                    <a:pt x="556" y="276"/>
                  </a:lnTo>
                  <a:lnTo>
                    <a:pt x="508" y="276"/>
                  </a:lnTo>
                  <a:lnTo>
                    <a:pt x="494" y="276"/>
                  </a:lnTo>
                  <a:lnTo>
                    <a:pt x="494" y="276"/>
                  </a:lnTo>
                  <a:lnTo>
                    <a:pt x="494" y="258"/>
                  </a:lnTo>
                  <a:lnTo>
                    <a:pt x="490" y="236"/>
                  </a:lnTo>
                  <a:lnTo>
                    <a:pt x="504" y="234"/>
                  </a:lnTo>
                  <a:lnTo>
                    <a:pt x="554" y="224"/>
                  </a:lnTo>
                  <a:lnTo>
                    <a:pt x="554" y="224"/>
                  </a:lnTo>
                  <a:lnTo>
                    <a:pt x="546" y="194"/>
                  </a:lnTo>
                  <a:lnTo>
                    <a:pt x="536" y="164"/>
                  </a:lnTo>
                  <a:lnTo>
                    <a:pt x="488" y="186"/>
                  </a:lnTo>
                  <a:lnTo>
                    <a:pt x="476" y="192"/>
                  </a:lnTo>
                  <a:lnTo>
                    <a:pt x="476" y="192"/>
                  </a:lnTo>
                  <a:lnTo>
                    <a:pt x="466" y="172"/>
                  </a:lnTo>
                  <a:lnTo>
                    <a:pt x="454" y="154"/>
                  </a:lnTo>
                  <a:lnTo>
                    <a:pt x="466" y="146"/>
                  </a:lnTo>
                  <a:lnTo>
                    <a:pt x="508" y="116"/>
                  </a:lnTo>
                  <a:lnTo>
                    <a:pt x="508" y="116"/>
                  </a:lnTo>
                  <a:lnTo>
                    <a:pt x="488" y="92"/>
                  </a:lnTo>
                  <a:lnTo>
                    <a:pt x="468" y="70"/>
                  </a:lnTo>
                  <a:lnTo>
                    <a:pt x="432" y="110"/>
                  </a:lnTo>
                  <a:lnTo>
                    <a:pt x="424" y="120"/>
                  </a:lnTo>
                  <a:lnTo>
                    <a:pt x="424" y="120"/>
                  </a:lnTo>
                  <a:lnTo>
                    <a:pt x="406" y="106"/>
                  </a:lnTo>
                  <a:lnTo>
                    <a:pt x="388" y="94"/>
                  </a:lnTo>
                  <a:lnTo>
                    <a:pt x="396" y="82"/>
                  </a:lnTo>
                  <a:lnTo>
                    <a:pt x="422" y="38"/>
                  </a:lnTo>
                  <a:lnTo>
                    <a:pt x="422" y="38"/>
                  </a:lnTo>
                  <a:lnTo>
                    <a:pt x="396" y="24"/>
                  </a:lnTo>
                  <a:lnTo>
                    <a:pt x="366" y="12"/>
                  </a:lnTo>
                  <a:lnTo>
                    <a:pt x="350" y="62"/>
                  </a:lnTo>
                  <a:lnTo>
                    <a:pt x="346" y="76"/>
                  </a:lnTo>
                  <a:lnTo>
                    <a:pt x="346" y="76"/>
                  </a:lnTo>
                  <a:lnTo>
                    <a:pt x="326" y="70"/>
                  </a:lnTo>
                  <a:lnTo>
                    <a:pt x="304" y="66"/>
                  </a:lnTo>
                  <a:lnTo>
                    <a:pt x="306" y="52"/>
                  </a:lnTo>
                  <a:lnTo>
                    <a:pt x="312" y="0"/>
                  </a:lnTo>
                  <a:lnTo>
                    <a:pt x="312" y="0"/>
                  </a:lnTo>
                  <a:lnTo>
                    <a:pt x="282" y="0"/>
                  </a:lnTo>
                  <a:lnTo>
                    <a:pt x="250" y="0"/>
                  </a:lnTo>
                  <a:lnTo>
                    <a:pt x="256" y="52"/>
                  </a:lnTo>
                  <a:lnTo>
                    <a:pt x="258" y="66"/>
                  </a:lnTo>
                  <a:lnTo>
                    <a:pt x="258" y="66"/>
                  </a:lnTo>
                  <a:lnTo>
                    <a:pt x="236" y="70"/>
                  </a:lnTo>
                  <a:lnTo>
                    <a:pt x="216" y="74"/>
                  </a:lnTo>
                  <a:lnTo>
                    <a:pt x="212" y="62"/>
                  </a:lnTo>
                  <a:lnTo>
                    <a:pt x="196" y="12"/>
                  </a:lnTo>
                  <a:lnTo>
                    <a:pt x="196" y="12"/>
                  </a:lnTo>
                  <a:lnTo>
                    <a:pt x="168" y="22"/>
                  </a:lnTo>
                  <a:lnTo>
                    <a:pt x="140" y="36"/>
                  </a:lnTo>
                  <a:lnTo>
                    <a:pt x="166" y="82"/>
                  </a:lnTo>
                  <a:lnTo>
                    <a:pt x="172" y="94"/>
                  </a:lnTo>
                  <a:lnTo>
                    <a:pt x="172" y="94"/>
                  </a:lnTo>
                  <a:lnTo>
                    <a:pt x="154" y="106"/>
                  </a:lnTo>
                  <a:lnTo>
                    <a:pt x="138" y="118"/>
                  </a:lnTo>
                  <a:lnTo>
                    <a:pt x="128" y="108"/>
                  </a:lnTo>
                  <a:lnTo>
                    <a:pt x="94" y="70"/>
                  </a:lnTo>
                  <a:lnTo>
                    <a:pt x="94" y="70"/>
                  </a:lnTo>
                  <a:lnTo>
                    <a:pt x="72" y="92"/>
                  </a:lnTo>
                  <a:lnTo>
                    <a:pt x="54" y="114"/>
                  </a:lnTo>
                  <a:lnTo>
                    <a:pt x="96" y="146"/>
                  </a:lnTo>
                  <a:lnTo>
                    <a:pt x="106" y="154"/>
                  </a:lnTo>
                  <a:lnTo>
                    <a:pt x="106" y="154"/>
                  </a:lnTo>
                  <a:lnTo>
                    <a:pt x="96" y="172"/>
                  </a:lnTo>
                  <a:lnTo>
                    <a:pt x="86" y="190"/>
                  </a:lnTo>
                  <a:lnTo>
                    <a:pt x="72" y="184"/>
                  </a:lnTo>
                  <a:lnTo>
                    <a:pt x="26" y="162"/>
                  </a:lnTo>
                  <a:lnTo>
                    <a:pt x="26" y="162"/>
                  </a:lnTo>
                  <a:lnTo>
                    <a:pt x="14" y="192"/>
                  </a:lnTo>
                  <a:lnTo>
                    <a:pt x="6" y="222"/>
                  </a:lnTo>
                  <a:lnTo>
                    <a:pt x="56" y="232"/>
                  </a:lnTo>
                  <a:lnTo>
                    <a:pt x="70" y="236"/>
                  </a:lnTo>
                  <a:lnTo>
                    <a:pt x="70" y="236"/>
                  </a:lnTo>
                  <a:lnTo>
                    <a:pt x="68" y="256"/>
                  </a:lnTo>
                  <a:lnTo>
                    <a:pt x="66" y="278"/>
                  </a:lnTo>
                  <a:lnTo>
                    <a:pt x="52" y="278"/>
                  </a:lnTo>
                  <a:lnTo>
                    <a:pt x="0" y="276"/>
                  </a:lnTo>
                  <a:lnTo>
                    <a:pt x="0" y="276"/>
                  </a:lnTo>
                  <a:lnTo>
                    <a:pt x="0" y="280"/>
                  </a:lnTo>
                  <a:lnTo>
                    <a:pt x="0" y="280"/>
                  </a:lnTo>
                  <a:lnTo>
                    <a:pt x="2" y="308"/>
                  </a:lnTo>
                  <a:lnTo>
                    <a:pt x="6" y="338"/>
                  </a:lnTo>
                  <a:lnTo>
                    <a:pt x="56" y="328"/>
                  </a:lnTo>
                  <a:lnTo>
                    <a:pt x="70" y="324"/>
                  </a:lnTo>
                  <a:lnTo>
                    <a:pt x="70" y="324"/>
                  </a:lnTo>
                  <a:lnTo>
                    <a:pt x="76" y="344"/>
                  </a:lnTo>
                  <a:lnTo>
                    <a:pt x="84" y="364"/>
                  </a:lnTo>
                  <a:lnTo>
                    <a:pt x="70" y="370"/>
                  </a:lnTo>
                  <a:lnTo>
                    <a:pt x="24" y="390"/>
                  </a:lnTo>
                  <a:lnTo>
                    <a:pt x="24" y="390"/>
                  </a:lnTo>
                  <a:lnTo>
                    <a:pt x="36" y="418"/>
                  </a:lnTo>
                  <a:lnTo>
                    <a:pt x="54" y="444"/>
                  </a:lnTo>
                  <a:lnTo>
                    <a:pt x="96" y="414"/>
                  </a:lnTo>
                  <a:lnTo>
                    <a:pt x="106" y="406"/>
                  </a:lnTo>
                  <a:lnTo>
                    <a:pt x="106" y="406"/>
                  </a:lnTo>
                  <a:lnTo>
                    <a:pt x="120" y="422"/>
                  </a:lnTo>
                  <a:lnTo>
                    <a:pt x="136" y="438"/>
                  </a:lnTo>
                  <a:lnTo>
                    <a:pt x="126" y="448"/>
                  </a:lnTo>
                  <a:lnTo>
                    <a:pt x="90" y="486"/>
                  </a:lnTo>
                  <a:lnTo>
                    <a:pt x="90" y="486"/>
                  </a:lnTo>
                  <a:lnTo>
                    <a:pt x="114" y="506"/>
                  </a:lnTo>
                  <a:lnTo>
                    <a:pt x="140" y="521"/>
                  </a:lnTo>
                  <a:lnTo>
                    <a:pt x="166" y="478"/>
                  </a:lnTo>
                  <a:lnTo>
                    <a:pt x="174" y="464"/>
                  </a:lnTo>
                  <a:lnTo>
                    <a:pt x="174" y="464"/>
                  </a:lnTo>
                  <a:lnTo>
                    <a:pt x="192" y="474"/>
                  </a:lnTo>
                  <a:lnTo>
                    <a:pt x="212" y="482"/>
                  </a:lnTo>
                  <a:lnTo>
                    <a:pt x="208" y="496"/>
                  </a:lnTo>
                  <a:lnTo>
                    <a:pt x="190" y="543"/>
                  </a:lnTo>
                  <a:lnTo>
                    <a:pt x="190" y="543"/>
                  </a:lnTo>
                  <a:lnTo>
                    <a:pt x="220" y="553"/>
                  </a:lnTo>
                  <a:lnTo>
                    <a:pt x="252" y="557"/>
                  </a:lnTo>
                  <a:lnTo>
                    <a:pt x="256" y="506"/>
                  </a:lnTo>
                  <a:lnTo>
                    <a:pt x="258" y="492"/>
                  </a:lnTo>
                  <a:lnTo>
                    <a:pt x="258" y="492"/>
                  </a:lnTo>
                  <a:lnTo>
                    <a:pt x="280" y="494"/>
                  </a:lnTo>
                  <a:lnTo>
                    <a:pt x="280" y="494"/>
                  </a:lnTo>
                  <a:lnTo>
                    <a:pt x="300" y="492"/>
                  </a:lnTo>
                  <a:lnTo>
                    <a:pt x="302" y="506"/>
                  </a:lnTo>
                  <a:lnTo>
                    <a:pt x="306" y="557"/>
                  </a:lnTo>
                  <a:lnTo>
                    <a:pt x="306" y="557"/>
                  </a:lnTo>
                  <a:lnTo>
                    <a:pt x="338" y="553"/>
                  </a:lnTo>
                  <a:lnTo>
                    <a:pt x="366" y="545"/>
                  </a:lnTo>
                  <a:lnTo>
                    <a:pt x="350" y="496"/>
                  </a:lnTo>
                  <a:lnTo>
                    <a:pt x="346" y="484"/>
                  </a:lnTo>
                  <a:lnTo>
                    <a:pt x="346" y="484"/>
                  </a:lnTo>
                  <a:lnTo>
                    <a:pt x="366" y="476"/>
                  </a:lnTo>
                  <a:lnTo>
                    <a:pt x="386" y="466"/>
                  </a:lnTo>
                  <a:lnTo>
                    <a:pt x="392" y="478"/>
                  </a:lnTo>
                  <a:lnTo>
                    <a:pt x="418" y="523"/>
                  </a:lnTo>
                  <a:lnTo>
                    <a:pt x="418" y="523"/>
                  </a:lnTo>
                  <a:lnTo>
                    <a:pt x="444" y="506"/>
                  </a:lnTo>
                  <a:lnTo>
                    <a:pt x="468" y="488"/>
                  </a:lnTo>
                  <a:lnTo>
                    <a:pt x="434" y="450"/>
                  </a:lnTo>
                  <a:lnTo>
                    <a:pt x="424" y="438"/>
                  </a:lnTo>
                  <a:close/>
                  <a:moveTo>
                    <a:pt x="120" y="280"/>
                  </a:moveTo>
                  <a:lnTo>
                    <a:pt x="120" y="280"/>
                  </a:lnTo>
                  <a:lnTo>
                    <a:pt x="120" y="262"/>
                  </a:lnTo>
                  <a:lnTo>
                    <a:pt x="122" y="246"/>
                  </a:lnTo>
                  <a:lnTo>
                    <a:pt x="126" y="232"/>
                  </a:lnTo>
                  <a:lnTo>
                    <a:pt x="132" y="216"/>
                  </a:lnTo>
                  <a:lnTo>
                    <a:pt x="138" y="202"/>
                  </a:lnTo>
                  <a:lnTo>
                    <a:pt x="146" y="190"/>
                  </a:lnTo>
                  <a:lnTo>
                    <a:pt x="156" y="176"/>
                  </a:lnTo>
                  <a:lnTo>
                    <a:pt x="166" y="166"/>
                  </a:lnTo>
                  <a:lnTo>
                    <a:pt x="178" y="154"/>
                  </a:lnTo>
                  <a:lnTo>
                    <a:pt x="190" y="146"/>
                  </a:lnTo>
                  <a:lnTo>
                    <a:pt x="204" y="138"/>
                  </a:lnTo>
                  <a:lnTo>
                    <a:pt x="218" y="130"/>
                  </a:lnTo>
                  <a:lnTo>
                    <a:pt x="232" y="126"/>
                  </a:lnTo>
                  <a:lnTo>
                    <a:pt x="248" y="122"/>
                  </a:lnTo>
                  <a:lnTo>
                    <a:pt x="264" y="120"/>
                  </a:lnTo>
                  <a:lnTo>
                    <a:pt x="280" y="118"/>
                  </a:lnTo>
                  <a:lnTo>
                    <a:pt x="280" y="118"/>
                  </a:lnTo>
                  <a:lnTo>
                    <a:pt x="296" y="120"/>
                  </a:lnTo>
                  <a:lnTo>
                    <a:pt x="312" y="122"/>
                  </a:lnTo>
                  <a:lnTo>
                    <a:pt x="328" y="126"/>
                  </a:lnTo>
                  <a:lnTo>
                    <a:pt x="342" y="130"/>
                  </a:lnTo>
                  <a:lnTo>
                    <a:pt x="356" y="138"/>
                  </a:lnTo>
                  <a:lnTo>
                    <a:pt x="370" y="146"/>
                  </a:lnTo>
                  <a:lnTo>
                    <a:pt x="382" y="154"/>
                  </a:lnTo>
                  <a:lnTo>
                    <a:pt x="394" y="166"/>
                  </a:lnTo>
                  <a:lnTo>
                    <a:pt x="404" y="176"/>
                  </a:lnTo>
                  <a:lnTo>
                    <a:pt x="414" y="190"/>
                  </a:lnTo>
                  <a:lnTo>
                    <a:pt x="422" y="202"/>
                  </a:lnTo>
                  <a:lnTo>
                    <a:pt x="428" y="216"/>
                  </a:lnTo>
                  <a:lnTo>
                    <a:pt x="434" y="232"/>
                  </a:lnTo>
                  <a:lnTo>
                    <a:pt x="438" y="246"/>
                  </a:lnTo>
                  <a:lnTo>
                    <a:pt x="440" y="262"/>
                  </a:lnTo>
                  <a:lnTo>
                    <a:pt x="442" y="280"/>
                  </a:lnTo>
                  <a:lnTo>
                    <a:pt x="442" y="280"/>
                  </a:lnTo>
                  <a:lnTo>
                    <a:pt x="440" y="296"/>
                  </a:lnTo>
                  <a:lnTo>
                    <a:pt x="438" y="312"/>
                  </a:lnTo>
                  <a:lnTo>
                    <a:pt x="434" y="328"/>
                  </a:lnTo>
                  <a:lnTo>
                    <a:pt x="428" y="342"/>
                  </a:lnTo>
                  <a:lnTo>
                    <a:pt x="422" y="356"/>
                  </a:lnTo>
                  <a:lnTo>
                    <a:pt x="414" y="370"/>
                  </a:lnTo>
                  <a:lnTo>
                    <a:pt x="404" y="382"/>
                  </a:lnTo>
                  <a:lnTo>
                    <a:pt x="394" y="394"/>
                  </a:lnTo>
                  <a:lnTo>
                    <a:pt x="382" y="404"/>
                  </a:lnTo>
                  <a:lnTo>
                    <a:pt x="370" y="412"/>
                  </a:lnTo>
                  <a:lnTo>
                    <a:pt x="356" y="422"/>
                  </a:lnTo>
                  <a:lnTo>
                    <a:pt x="342" y="428"/>
                  </a:lnTo>
                  <a:lnTo>
                    <a:pt x="328" y="434"/>
                  </a:lnTo>
                  <a:lnTo>
                    <a:pt x="312" y="438"/>
                  </a:lnTo>
                  <a:lnTo>
                    <a:pt x="296" y="440"/>
                  </a:lnTo>
                  <a:lnTo>
                    <a:pt x="280" y="440"/>
                  </a:lnTo>
                  <a:lnTo>
                    <a:pt x="280" y="440"/>
                  </a:lnTo>
                  <a:lnTo>
                    <a:pt x="264" y="440"/>
                  </a:lnTo>
                  <a:lnTo>
                    <a:pt x="248" y="438"/>
                  </a:lnTo>
                  <a:lnTo>
                    <a:pt x="232" y="434"/>
                  </a:lnTo>
                  <a:lnTo>
                    <a:pt x="218" y="428"/>
                  </a:lnTo>
                  <a:lnTo>
                    <a:pt x="204" y="422"/>
                  </a:lnTo>
                  <a:lnTo>
                    <a:pt x="190" y="412"/>
                  </a:lnTo>
                  <a:lnTo>
                    <a:pt x="178" y="404"/>
                  </a:lnTo>
                  <a:lnTo>
                    <a:pt x="166" y="394"/>
                  </a:lnTo>
                  <a:lnTo>
                    <a:pt x="156" y="382"/>
                  </a:lnTo>
                  <a:lnTo>
                    <a:pt x="146" y="370"/>
                  </a:lnTo>
                  <a:lnTo>
                    <a:pt x="138" y="356"/>
                  </a:lnTo>
                  <a:lnTo>
                    <a:pt x="132" y="342"/>
                  </a:lnTo>
                  <a:lnTo>
                    <a:pt x="126" y="328"/>
                  </a:lnTo>
                  <a:lnTo>
                    <a:pt x="122" y="312"/>
                  </a:lnTo>
                  <a:lnTo>
                    <a:pt x="120" y="296"/>
                  </a:lnTo>
                  <a:lnTo>
                    <a:pt x="120" y="280"/>
                  </a:lnTo>
                  <a:lnTo>
                    <a:pt x="120" y="28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307"/>
            <p:cNvSpPr>
              <a:spLocks/>
            </p:cNvSpPr>
            <p:nvPr/>
          </p:nvSpPr>
          <p:spPr bwMode="auto">
            <a:xfrm>
              <a:off x="20046095" y="7407275"/>
              <a:ext cx="254000" cy="257175"/>
            </a:xfrm>
            <a:custGeom>
              <a:avLst/>
              <a:gdLst>
                <a:gd name="T0" fmla="*/ 80 w 160"/>
                <a:gd name="T1" fmla="*/ 0 h 162"/>
                <a:gd name="T2" fmla="*/ 80 w 160"/>
                <a:gd name="T3" fmla="*/ 0 h 162"/>
                <a:gd name="T4" fmla="*/ 64 w 160"/>
                <a:gd name="T5" fmla="*/ 2 h 162"/>
                <a:gd name="T6" fmla="*/ 48 w 160"/>
                <a:gd name="T7" fmla="*/ 8 h 162"/>
                <a:gd name="T8" fmla="*/ 36 w 160"/>
                <a:gd name="T9" fmla="*/ 14 h 162"/>
                <a:gd name="T10" fmla="*/ 24 w 160"/>
                <a:gd name="T11" fmla="*/ 24 h 162"/>
                <a:gd name="T12" fmla="*/ 14 w 160"/>
                <a:gd name="T13" fmla="*/ 36 h 162"/>
                <a:gd name="T14" fmla="*/ 6 w 160"/>
                <a:gd name="T15" fmla="*/ 50 h 162"/>
                <a:gd name="T16" fmla="*/ 2 w 160"/>
                <a:gd name="T17" fmla="*/ 66 h 162"/>
                <a:gd name="T18" fmla="*/ 0 w 160"/>
                <a:gd name="T19" fmla="*/ 82 h 162"/>
                <a:gd name="T20" fmla="*/ 0 w 160"/>
                <a:gd name="T21" fmla="*/ 82 h 162"/>
                <a:gd name="T22" fmla="*/ 2 w 160"/>
                <a:gd name="T23" fmla="*/ 98 h 162"/>
                <a:gd name="T24" fmla="*/ 6 w 160"/>
                <a:gd name="T25" fmla="*/ 112 h 162"/>
                <a:gd name="T26" fmla="*/ 14 w 160"/>
                <a:gd name="T27" fmla="*/ 126 h 162"/>
                <a:gd name="T28" fmla="*/ 24 w 160"/>
                <a:gd name="T29" fmla="*/ 138 h 162"/>
                <a:gd name="T30" fmla="*/ 36 w 160"/>
                <a:gd name="T31" fmla="*/ 148 h 162"/>
                <a:gd name="T32" fmla="*/ 48 w 160"/>
                <a:gd name="T33" fmla="*/ 156 h 162"/>
                <a:gd name="T34" fmla="*/ 64 w 160"/>
                <a:gd name="T35" fmla="*/ 160 h 162"/>
                <a:gd name="T36" fmla="*/ 80 w 160"/>
                <a:gd name="T37" fmla="*/ 162 h 162"/>
                <a:gd name="T38" fmla="*/ 80 w 160"/>
                <a:gd name="T39" fmla="*/ 162 h 162"/>
                <a:gd name="T40" fmla="*/ 96 w 160"/>
                <a:gd name="T41" fmla="*/ 160 h 162"/>
                <a:gd name="T42" fmla="*/ 112 w 160"/>
                <a:gd name="T43" fmla="*/ 156 h 162"/>
                <a:gd name="T44" fmla="*/ 126 w 160"/>
                <a:gd name="T45" fmla="*/ 148 h 162"/>
                <a:gd name="T46" fmla="*/ 138 w 160"/>
                <a:gd name="T47" fmla="*/ 138 h 162"/>
                <a:gd name="T48" fmla="*/ 146 w 160"/>
                <a:gd name="T49" fmla="*/ 126 h 162"/>
                <a:gd name="T50" fmla="*/ 154 w 160"/>
                <a:gd name="T51" fmla="*/ 112 h 162"/>
                <a:gd name="T52" fmla="*/ 160 w 160"/>
                <a:gd name="T53" fmla="*/ 98 h 162"/>
                <a:gd name="T54" fmla="*/ 160 w 160"/>
                <a:gd name="T55" fmla="*/ 82 h 162"/>
                <a:gd name="T56" fmla="*/ 160 w 160"/>
                <a:gd name="T57" fmla="*/ 82 h 162"/>
                <a:gd name="T58" fmla="*/ 160 w 160"/>
                <a:gd name="T59" fmla="*/ 66 h 162"/>
                <a:gd name="T60" fmla="*/ 154 w 160"/>
                <a:gd name="T61" fmla="*/ 50 h 162"/>
                <a:gd name="T62" fmla="*/ 146 w 160"/>
                <a:gd name="T63" fmla="*/ 36 h 162"/>
                <a:gd name="T64" fmla="*/ 138 w 160"/>
                <a:gd name="T65" fmla="*/ 24 h 162"/>
                <a:gd name="T66" fmla="*/ 126 w 160"/>
                <a:gd name="T67" fmla="*/ 14 h 162"/>
                <a:gd name="T68" fmla="*/ 112 w 160"/>
                <a:gd name="T69" fmla="*/ 8 h 162"/>
                <a:gd name="T70" fmla="*/ 96 w 160"/>
                <a:gd name="T71" fmla="*/ 2 h 162"/>
                <a:gd name="T72" fmla="*/ 80 w 160"/>
                <a:gd name="T73" fmla="*/ 0 h 162"/>
                <a:gd name="T74" fmla="*/ 80 w 160"/>
                <a:gd name="T7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2">
                  <a:moveTo>
                    <a:pt x="80" y="0"/>
                  </a:moveTo>
                  <a:lnTo>
                    <a:pt x="80" y="0"/>
                  </a:lnTo>
                  <a:lnTo>
                    <a:pt x="64" y="2"/>
                  </a:lnTo>
                  <a:lnTo>
                    <a:pt x="48" y="8"/>
                  </a:lnTo>
                  <a:lnTo>
                    <a:pt x="36" y="14"/>
                  </a:lnTo>
                  <a:lnTo>
                    <a:pt x="24" y="24"/>
                  </a:lnTo>
                  <a:lnTo>
                    <a:pt x="14" y="36"/>
                  </a:lnTo>
                  <a:lnTo>
                    <a:pt x="6" y="50"/>
                  </a:lnTo>
                  <a:lnTo>
                    <a:pt x="2" y="66"/>
                  </a:lnTo>
                  <a:lnTo>
                    <a:pt x="0" y="82"/>
                  </a:lnTo>
                  <a:lnTo>
                    <a:pt x="0" y="82"/>
                  </a:lnTo>
                  <a:lnTo>
                    <a:pt x="2" y="98"/>
                  </a:lnTo>
                  <a:lnTo>
                    <a:pt x="6" y="112"/>
                  </a:lnTo>
                  <a:lnTo>
                    <a:pt x="14" y="126"/>
                  </a:lnTo>
                  <a:lnTo>
                    <a:pt x="24" y="138"/>
                  </a:lnTo>
                  <a:lnTo>
                    <a:pt x="36" y="148"/>
                  </a:lnTo>
                  <a:lnTo>
                    <a:pt x="48" y="156"/>
                  </a:lnTo>
                  <a:lnTo>
                    <a:pt x="64" y="160"/>
                  </a:lnTo>
                  <a:lnTo>
                    <a:pt x="80" y="162"/>
                  </a:lnTo>
                  <a:lnTo>
                    <a:pt x="80" y="162"/>
                  </a:lnTo>
                  <a:lnTo>
                    <a:pt x="96" y="160"/>
                  </a:lnTo>
                  <a:lnTo>
                    <a:pt x="112" y="156"/>
                  </a:lnTo>
                  <a:lnTo>
                    <a:pt x="126" y="148"/>
                  </a:lnTo>
                  <a:lnTo>
                    <a:pt x="138" y="138"/>
                  </a:lnTo>
                  <a:lnTo>
                    <a:pt x="146" y="126"/>
                  </a:lnTo>
                  <a:lnTo>
                    <a:pt x="154" y="112"/>
                  </a:lnTo>
                  <a:lnTo>
                    <a:pt x="160" y="98"/>
                  </a:lnTo>
                  <a:lnTo>
                    <a:pt x="160" y="82"/>
                  </a:lnTo>
                  <a:lnTo>
                    <a:pt x="160" y="82"/>
                  </a:lnTo>
                  <a:lnTo>
                    <a:pt x="160" y="66"/>
                  </a:lnTo>
                  <a:lnTo>
                    <a:pt x="154" y="50"/>
                  </a:lnTo>
                  <a:lnTo>
                    <a:pt x="146" y="36"/>
                  </a:lnTo>
                  <a:lnTo>
                    <a:pt x="138" y="24"/>
                  </a:lnTo>
                  <a:lnTo>
                    <a:pt x="126" y="14"/>
                  </a:lnTo>
                  <a:lnTo>
                    <a:pt x="112" y="8"/>
                  </a:lnTo>
                  <a:lnTo>
                    <a:pt x="96" y="2"/>
                  </a:lnTo>
                  <a:lnTo>
                    <a:pt x="80" y="0"/>
                  </a:lnTo>
                  <a:lnTo>
                    <a:pt x="8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308"/>
            <p:cNvSpPr>
              <a:spLocks/>
            </p:cNvSpPr>
            <p:nvPr/>
          </p:nvSpPr>
          <p:spPr bwMode="auto">
            <a:xfrm>
              <a:off x="22516245" y="6038850"/>
              <a:ext cx="92075" cy="387350"/>
            </a:xfrm>
            <a:custGeom>
              <a:avLst/>
              <a:gdLst>
                <a:gd name="T0" fmla="*/ 10 w 58"/>
                <a:gd name="T1" fmla="*/ 244 h 244"/>
                <a:gd name="T2" fmla="*/ 0 w 58"/>
                <a:gd name="T3" fmla="*/ 242 h 244"/>
                <a:gd name="T4" fmla="*/ 50 w 58"/>
                <a:gd name="T5" fmla="*/ 0 h 244"/>
                <a:gd name="T6" fmla="*/ 58 w 58"/>
                <a:gd name="T7" fmla="*/ 2 h 244"/>
                <a:gd name="T8" fmla="*/ 10 w 58"/>
                <a:gd name="T9" fmla="*/ 244 h 244"/>
              </a:gdLst>
              <a:ahLst/>
              <a:cxnLst>
                <a:cxn ang="0">
                  <a:pos x="T0" y="T1"/>
                </a:cxn>
                <a:cxn ang="0">
                  <a:pos x="T2" y="T3"/>
                </a:cxn>
                <a:cxn ang="0">
                  <a:pos x="T4" y="T5"/>
                </a:cxn>
                <a:cxn ang="0">
                  <a:pos x="T6" y="T7"/>
                </a:cxn>
                <a:cxn ang="0">
                  <a:pos x="T8" y="T9"/>
                </a:cxn>
              </a:cxnLst>
              <a:rect l="0" t="0" r="r" b="b"/>
              <a:pathLst>
                <a:path w="58" h="244">
                  <a:moveTo>
                    <a:pt x="10" y="244"/>
                  </a:moveTo>
                  <a:lnTo>
                    <a:pt x="0" y="242"/>
                  </a:lnTo>
                  <a:lnTo>
                    <a:pt x="50" y="0"/>
                  </a:lnTo>
                  <a:lnTo>
                    <a:pt x="58" y="2"/>
                  </a:lnTo>
                  <a:lnTo>
                    <a:pt x="10" y="244"/>
                  </a:lnTo>
                  <a:close/>
                </a:path>
              </a:pathLst>
            </a:custGeom>
            <a:solidFill>
              <a:srgbClr val="B5B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309"/>
            <p:cNvSpPr>
              <a:spLocks/>
            </p:cNvSpPr>
            <p:nvPr/>
          </p:nvSpPr>
          <p:spPr bwMode="auto">
            <a:xfrm>
              <a:off x="22281295" y="6007100"/>
              <a:ext cx="146050" cy="419100"/>
            </a:xfrm>
            <a:custGeom>
              <a:avLst/>
              <a:gdLst>
                <a:gd name="T0" fmla="*/ 82 w 92"/>
                <a:gd name="T1" fmla="*/ 264 h 264"/>
                <a:gd name="T2" fmla="*/ 0 w 92"/>
                <a:gd name="T3" fmla="*/ 2 h 264"/>
                <a:gd name="T4" fmla="*/ 8 w 92"/>
                <a:gd name="T5" fmla="*/ 0 h 264"/>
                <a:gd name="T6" fmla="*/ 92 w 92"/>
                <a:gd name="T7" fmla="*/ 260 h 264"/>
                <a:gd name="T8" fmla="*/ 82 w 92"/>
                <a:gd name="T9" fmla="*/ 264 h 264"/>
              </a:gdLst>
              <a:ahLst/>
              <a:cxnLst>
                <a:cxn ang="0">
                  <a:pos x="T0" y="T1"/>
                </a:cxn>
                <a:cxn ang="0">
                  <a:pos x="T2" y="T3"/>
                </a:cxn>
                <a:cxn ang="0">
                  <a:pos x="T4" y="T5"/>
                </a:cxn>
                <a:cxn ang="0">
                  <a:pos x="T6" y="T7"/>
                </a:cxn>
                <a:cxn ang="0">
                  <a:pos x="T8" y="T9"/>
                </a:cxn>
              </a:cxnLst>
              <a:rect l="0" t="0" r="r" b="b"/>
              <a:pathLst>
                <a:path w="92" h="264">
                  <a:moveTo>
                    <a:pt x="82" y="264"/>
                  </a:moveTo>
                  <a:lnTo>
                    <a:pt x="0" y="2"/>
                  </a:lnTo>
                  <a:lnTo>
                    <a:pt x="8" y="0"/>
                  </a:lnTo>
                  <a:lnTo>
                    <a:pt x="92" y="260"/>
                  </a:lnTo>
                  <a:lnTo>
                    <a:pt x="82" y="264"/>
                  </a:lnTo>
                  <a:close/>
                </a:path>
              </a:pathLst>
            </a:custGeom>
            <a:solidFill>
              <a:srgbClr val="B5B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Rectangle 310"/>
            <p:cNvSpPr>
              <a:spLocks noChangeArrowheads="1"/>
            </p:cNvSpPr>
            <p:nvPr/>
          </p:nvSpPr>
          <p:spPr bwMode="auto">
            <a:xfrm>
              <a:off x="22452745" y="6108700"/>
              <a:ext cx="12700" cy="292100"/>
            </a:xfrm>
            <a:prstGeom prst="rect">
              <a:avLst/>
            </a:prstGeom>
            <a:solidFill>
              <a:srgbClr val="B5B7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311"/>
            <p:cNvSpPr>
              <a:spLocks/>
            </p:cNvSpPr>
            <p:nvPr/>
          </p:nvSpPr>
          <p:spPr bwMode="auto">
            <a:xfrm>
              <a:off x="22062220" y="5791200"/>
              <a:ext cx="292100" cy="600075"/>
            </a:xfrm>
            <a:custGeom>
              <a:avLst/>
              <a:gdLst>
                <a:gd name="T0" fmla="*/ 176 w 184"/>
                <a:gd name="T1" fmla="*/ 378 h 378"/>
                <a:gd name="T2" fmla="*/ 0 w 184"/>
                <a:gd name="T3" fmla="*/ 4 h 378"/>
                <a:gd name="T4" fmla="*/ 10 w 184"/>
                <a:gd name="T5" fmla="*/ 0 h 378"/>
                <a:gd name="T6" fmla="*/ 184 w 184"/>
                <a:gd name="T7" fmla="*/ 372 h 378"/>
                <a:gd name="T8" fmla="*/ 176 w 184"/>
                <a:gd name="T9" fmla="*/ 378 h 378"/>
              </a:gdLst>
              <a:ahLst/>
              <a:cxnLst>
                <a:cxn ang="0">
                  <a:pos x="T0" y="T1"/>
                </a:cxn>
                <a:cxn ang="0">
                  <a:pos x="T2" y="T3"/>
                </a:cxn>
                <a:cxn ang="0">
                  <a:pos x="T4" y="T5"/>
                </a:cxn>
                <a:cxn ang="0">
                  <a:pos x="T6" y="T7"/>
                </a:cxn>
                <a:cxn ang="0">
                  <a:pos x="T8" y="T9"/>
                </a:cxn>
              </a:cxnLst>
              <a:rect l="0" t="0" r="r" b="b"/>
              <a:pathLst>
                <a:path w="184" h="378">
                  <a:moveTo>
                    <a:pt x="176" y="378"/>
                  </a:moveTo>
                  <a:lnTo>
                    <a:pt x="0" y="4"/>
                  </a:lnTo>
                  <a:lnTo>
                    <a:pt x="10" y="0"/>
                  </a:lnTo>
                  <a:lnTo>
                    <a:pt x="184" y="372"/>
                  </a:lnTo>
                  <a:lnTo>
                    <a:pt x="176" y="378"/>
                  </a:lnTo>
                  <a:close/>
                </a:path>
              </a:pathLst>
            </a:custGeom>
            <a:solidFill>
              <a:srgbClr val="B5B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312"/>
            <p:cNvSpPr>
              <a:spLocks/>
            </p:cNvSpPr>
            <p:nvPr/>
          </p:nvSpPr>
          <p:spPr bwMode="auto">
            <a:xfrm>
              <a:off x="22570220" y="5791200"/>
              <a:ext cx="292100" cy="600075"/>
            </a:xfrm>
            <a:custGeom>
              <a:avLst/>
              <a:gdLst>
                <a:gd name="T0" fmla="*/ 8 w 184"/>
                <a:gd name="T1" fmla="*/ 378 h 378"/>
                <a:gd name="T2" fmla="*/ 0 w 184"/>
                <a:gd name="T3" fmla="*/ 372 h 378"/>
                <a:gd name="T4" fmla="*/ 174 w 184"/>
                <a:gd name="T5" fmla="*/ 0 h 378"/>
                <a:gd name="T6" fmla="*/ 184 w 184"/>
                <a:gd name="T7" fmla="*/ 4 h 378"/>
                <a:gd name="T8" fmla="*/ 8 w 184"/>
                <a:gd name="T9" fmla="*/ 378 h 378"/>
              </a:gdLst>
              <a:ahLst/>
              <a:cxnLst>
                <a:cxn ang="0">
                  <a:pos x="T0" y="T1"/>
                </a:cxn>
                <a:cxn ang="0">
                  <a:pos x="T2" y="T3"/>
                </a:cxn>
                <a:cxn ang="0">
                  <a:pos x="T4" y="T5"/>
                </a:cxn>
                <a:cxn ang="0">
                  <a:pos x="T6" y="T7"/>
                </a:cxn>
                <a:cxn ang="0">
                  <a:pos x="T8" y="T9"/>
                </a:cxn>
              </a:cxnLst>
              <a:rect l="0" t="0" r="r" b="b"/>
              <a:pathLst>
                <a:path w="184" h="378">
                  <a:moveTo>
                    <a:pt x="8" y="378"/>
                  </a:moveTo>
                  <a:lnTo>
                    <a:pt x="0" y="372"/>
                  </a:lnTo>
                  <a:lnTo>
                    <a:pt x="174" y="0"/>
                  </a:lnTo>
                  <a:lnTo>
                    <a:pt x="184" y="4"/>
                  </a:lnTo>
                  <a:lnTo>
                    <a:pt x="8" y="378"/>
                  </a:lnTo>
                  <a:close/>
                </a:path>
              </a:pathLst>
            </a:custGeom>
            <a:solidFill>
              <a:srgbClr val="B5B7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313"/>
            <p:cNvSpPr>
              <a:spLocks/>
            </p:cNvSpPr>
            <p:nvPr/>
          </p:nvSpPr>
          <p:spPr bwMode="auto">
            <a:xfrm>
              <a:off x="22036820" y="5181600"/>
              <a:ext cx="850900" cy="930275"/>
            </a:xfrm>
            <a:custGeom>
              <a:avLst/>
              <a:gdLst>
                <a:gd name="T0" fmla="*/ 536 w 536"/>
                <a:gd name="T1" fmla="*/ 292 h 586"/>
                <a:gd name="T2" fmla="*/ 530 w 536"/>
                <a:gd name="T3" fmla="*/ 352 h 586"/>
                <a:gd name="T4" fmla="*/ 514 w 536"/>
                <a:gd name="T5" fmla="*/ 406 h 586"/>
                <a:gd name="T6" fmla="*/ 490 w 536"/>
                <a:gd name="T7" fmla="*/ 456 h 586"/>
                <a:gd name="T8" fmla="*/ 458 w 536"/>
                <a:gd name="T9" fmla="*/ 500 h 586"/>
                <a:gd name="T10" fmla="*/ 418 w 536"/>
                <a:gd name="T11" fmla="*/ 536 h 586"/>
                <a:gd name="T12" fmla="*/ 372 w 536"/>
                <a:gd name="T13" fmla="*/ 562 h 586"/>
                <a:gd name="T14" fmla="*/ 322 w 536"/>
                <a:gd name="T15" fmla="*/ 580 h 586"/>
                <a:gd name="T16" fmla="*/ 268 w 536"/>
                <a:gd name="T17" fmla="*/ 586 h 586"/>
                <a:gd name="T18" fmla="*/ 240 w 536"/>
                <a:gd name="T19" fmla="*/ 584 h 586"/>
                <a:gd name="T20" fmla="*/ 188 w 536"/>
                <a:gd name="T21" fmla="*/ 572 h 586"/>
                <a:gd name="T22" fmla="*/ 140 w 536"/>
                <a:gd name="T23" fmla="*/ 550 h 586"/>
                <a:gd name="T24" fmla="*/ 98 w 536"/>
                <a:gd name="T25" fmla="*/ 518 h 586"/>
                <a:gd name="T26" fmla="*/ 62 w 536"/>
                <a:gd name="T27" fmla="*/ 478 h 586"/>
                <a:gd name="T28" fmla="*/ 32 w 536"/>
                <a:gd name="T29" fmla="*/ 432 h 586"/>
                <a:gd name="T30" fmla="*/ 12 w 536"/>
                <a:gd name="T31" fmla="*/ 380 h 586"/>
                <a:gd name="T32" fmla="*/ 2 w 536"/>
                <a:gd name="T33" fmla="*/ 322 h 586"/>
                <a:gd name="T34" fmla="*/ 0 w 536"/>
                <a:gd name="T35" fmla="*/ 292 h 586"/>
                <a:gd name="T36" fmla="*/ 6 w 536"/>
                <a:gd name="T37" fmla="*/ 234 h 586"/>
                <a:gd name="T38" fmla="*/ 22 w 536"/>
                <a:gd name="T39" fmla="*/ 178 h 586"/>
                <a:gd name="T40" fmla="*/ 46 w 536"/>
                <a:gd name="T41" fmla="*/ 128 h 586"/>
                <a:gd name="T42" fmla="*/ 78 w 536"/>
                <a:gd name="T43" fmla="*/ 86 h 586"/>
                <a:gd name="T44" fmla="*/ 118 w 536"/>
                <a:gd name="T45" fmla="*/ 50 h 586"/>
                <a:gd name="T46" fmla="*/ 164 w 536"/>
                <a:gd name="T47" fmla="*/ 22 h 586"/>
                <a:gd name="T48" fmla="*/ 214 w 536"/>
                <a:gd name="T49" fmla="*/ 6 h 586"/>
                <a:gd name="T50" fmla="*/ 268 w 536"/>
                <a:gd name="T51" fmla="*/ 0 h 586"/>
                <a:gd name="T52" fmla="*/ 296 w 536"/>
                <a:gd name="T53" fmla="*/ 2 h 586"/>
                <a:gd name="T54" fmla="*/ 348 w 536"/>
                <a:gd name="T55" fmla="*/ 12 h 586"/>
                <a:gd name="T56" fmla="*/ 396 w 536"/>
                <a:gd name="T57" fmla="*/ 36 h 586"/>
                <a:gd name="T58" fmla="*/ 438 w 536"/>
                <a:gd name="T59" fmla="*/ 66 h 586"/>
                <a:gd name="T60" fmla="*/ 474 w 536"/>
                <a:gd name="T61" fmla="*/ 106 h 586"/>
                <a:gd name="T62" fmla="*/ 504 w 536"/>
                <a:gd name="T63" fmla="*/ 152 h 586"/>
                <a:gd name="T64" fmla="*/ 524 w 536"/>
                <a:gd name="T65" fmla="*/ 206 h 586"/>
                <a:gd name="T66" fmla="*/ 534 w 536"/>
                <a:gd name="T67" fmla="*/ 262 h 586"/>
                <a:gd name="T68" fmla="*/ 536 w 536"/>
                <a:gd name="T69" fmla="*/ 29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6" h="586">
                  <a:moveTo>
                    <a:pt x="536" y="292"/>
                  </a:moveTo>
                  <a:lnTo>
                    <a:pt x="536" y="292"/>
                  </a:lnTo>
                  <a:lnTo>
                    <a:pt x="534" y="322"/>
                  </a:lnTo>
                  <a:lnTo>
                    <a:pt x="530" y="352"/>
                  </a:lnTo>
                  <a:lnTo>
                    <a:pt x="524" y="380"/>
                  </a:lnTo>
                  <a:lnTo>
                    <a:pt x="514" y="406"/>
                  </a:lnTo>
                  <a:lnTo>
                    <a:pt x="504" y="432"/>
                  </a:lnTo>
                  <a:lnTo>
                    <a:pt x="490" y="456"/>
                  </a:lnTo>
                  <a:lnTo>
                    <a:pt x="474" y="478"/>
                  </a:lnTo>
                  <a:lnTo>
                    <a:pt x="458" y="500"/>
                  </a:lnTo>
                  <a:lnTo>
                    <a:pt x="438" y="518"/>
                  </a:lnTo>
                  <a:lnTo>
                    <a:pt x="418" y="536"/>
                  </a:lnTo>
                  <a:lnTo>
                    <a:pt x="396" y="550"/>
                  </a:lnTo>
                  <a:lnTo>
                    <a:pt x="372" y="562"/>
                  </a:lnTo>
                  <a:lnTo>
                    <a:pt x="348" y="572"/>
                  </a:lnTo>
                  <a:lnTo>
                    <a:pt x="322" y="580"/>
                  </a:lnTo>
                  <a:lnTo>
                    <a:pt x="296" y="584"/>
                  </a:lnTo>
                  <a:lnTo>
                    <a:pt x="268" y="586"/>
                  </a:lnTo>
                  <a:lnTo>
                    <a:pt x="268" y="586"/>
                  </a:lnTo>
                  <a:lnTo>
                    <a:pt x="240" y="584"/>
                  </a:lnTo>
                  <a:lnTo>
                    <a:pt x="214" y="580"/>
                  </a:lnTo>
                  <a:lnTo>
                    <a:pt x="188" y="572"/>
                  </a:lnTo>
                  <a:lnTo>
                    <a:pt x="164" y="562"/>
                  </a:lnTo>
                  <a:lnTo>
                    <a:pt x="140" y="550"/>
                  </a:lnTo>
                  <a:lnTo>
                    <a:pt x="118" y="536"/>
                  </a:lnTo>
                  <a:lnTo>
                    <a:pt x="98" y="518"/>
                  </a:lnTo>
                  <a:lnTo>
                    <a:pt x="78" y="500"/>
                  </a:lnTo>
                  <a:lnTo>
                    <a:pt x="62" y="478"/>
                  </a:lnTo>
                  <a:lnTo>
                    <a:pt x="46" y="456"/>
                  </a:lnTo>
                  <a:lnTo>
                    <a:pt x="32" y="432"/>
                  </a:lnTo>
                  <a:lnTo>
                    <a:pt x="22" y="406"/>
                  </a:lnTo>
                  <a:lnTo>
                    <a:pt x="12" y="380"/>
                  </a:lnTo>
                  <a:lnTo>
                    <a:pt x="6" y="352"/>
                  </a:lnTo>
                  <a:lnTo>
                    <a:pt x="2" y="322"/>
                  </a:lnTo>
                  <a:lnTo>
                    <a:pt x="0" y="292"/>
                  </a:lnTo>
                  <a:lnTo>
                    <a:pt x="0" y="292"/>
                  </a:lnTo>
                  <a:lnTo>
                    <a:pt x="2" y="262"/>
                  </a:lnTo>
                  <a:lnTo>
                    <a:pt x="6" y="234"/>
                  </a:lnTo>
                  <a:lnTo>
                    <a:pt x="12" y="206"/>
                  </a:lnTo>
                  <a:lnTo>
                    <a:pt x="22" y="178"/>
                  </a:lnTo>
                  <a:lnTo>
                    <a:pt x="32" y="152"/>
                  </a:lnTo>
                  <a:lnTo>
                    <a:pt x="46" y="128"/>
                  </a:lnTo>
                  <a:lnTo>
                    <a:pt x="62" y="106"/>
                  </a:lnTo>
                  <a:lnTo>
                    <a:pt x="78" y="86"/>
                  </a:lnTo>
                  <a:lnTo>
                    <a:pt x="98" y="66"/>
                  </a:lnTo>
                  <a:lnTo>
                    <a:pt x="118" y="50"/>
                  </a:lnTo>
                  <a:lnTo>
                    <a:pt x="140" y="36"/>
                  </a:lnTo>
                  <a:lnTo>
                    <a:pt x="164" y="22"/>
                  </a:lnTo>
                  <a:lnTo>
                    <a:pt x="188" y="12"/>
                  </a:lnTo>
                  <a:lnTo>
                    <a:pt x="214" y="6"/>
                  </a:lnTo>
                  <a:lnTo>
                    <a:pt x="240" y="2"/>
                  </a:lnTo>
                  <a:lnTo>
                    <a:pt x="268" y="0"/>
                  </a:lnTo>
                  <a:lnTo>
                    <a:pt x="268" y="0"/>
                  </a:lnTo>
                  <a:lnTo>
                    <a:pt x="296" y="2"/>
                  </a:lnTo>
                  <a:lnTo>
                    <a:pt x="322" y="6"/>
                  </a:lnTo>
                  <a:lnTo>
                    <a:pt x="348" y="12"/>
                  </a:lnTo>
                  <a:lnTo>
                    <a:pt x="372" y="22"/>
                  </a:lnTo>
                  <a:lnTo>
                    <a:pt x="396" y="36"/>
                  </a:lnTo>
                  <a:lnTo>
                    <a:pt x="418" y="50"/>
                  </a:lnTo>
                  <a:lnTo>
                    <a:pt x="438" y="66"/>
                  </a:lnTo>
                  <a:lnTo>
                    <a:pt x="458" y="86"/>
                  </a:lnTo>
                  <a:lnTo>
                    <a:pt x="474" y="106"/>
                  </a:lnTo>
                  <a:lnTo>
                    <a:pt x="490" y="128"/>
                  </a:lnTo>
                  <a:lnTo>
                    <a:pt x="504" y="152"/>
                  </a:lnTo>
                  <a:lnTo>
                    <a:pt x="514" y="178"/>
                  </a:lnTo>
                  <a:lnTo>
                    <a:pt x="524" y="206"/>
                  </a:lnTo>
                  <a:lnTo>
                    <a:pt x="530" y="234"/>
                  </a:lnTo>
                  <a:lnTo>
                    <a:pt x="534" y="262"/>
                  </a:lnTo>
                  <a:lnTo>
                    <a:pt x="536" y="292"/>
                  </a:lnTo>
                  <a:lnTo>
                    <a:pt x="536" y="292"/>
                  </a:lnTo>
                  <a:close/>
                </a:path>
              </a:pathLst>
            </a:custGeom>
            <a:solidFill>
              <a:srgbClr val="FF95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314"/>
            <p:cNvSpPr>
              <a:spLocks/>
            </p:cNvSpPr>
            <p:nvPr/>
          </p:nvSpPr>
          <p:spPr bwMode="auto">
            <a:xfrm>
              <a:off x="22100320" y="5181600"/>
              <a:ext cx="723900" cy="930275"/>
            </a:xfrm>
            <a:custGeom>
              <a:avLst/>
              <a:gdLst>
                <a:gd name="T0" fmla="*/ 456 w 456"/>
                <a:gd name="T1" fmla="*/ 292 h 586"/>
                <a:gd name="T2" fmla="*/ 452 w 456"/>
                <a:gd name="T3" fmla="*/ 352 h 586"/>
                <a:gd name="T4" fmla="*/ 438 w 456"/>
                <a:gd name="T5" fmla="*/ 406 h 586"/>
                <a:gd name="T6" fmla="*/ 418 w 456"/>
                <a:gd name="T7" fmla="*/ 456 h 586"/>
                <a:gd name="T8" fmla="*/ 390 w 456"/>
                <a:gd name="T9" fmla="*/ 500 h 586"/>
                <a:gd name="T10" fmla="*/ 356 w 456"/>
                <a:gd name="T11" fmla="*/ 536 h 586"/>
                <a:gd name="T12" fmla="*/ 316 w 456"/>
                <a:gd name="T13" fmla="*/ 562 h 586"/>
                <a:gd name="T14" fmla="*/ 274 w 456"/>
                <a:gd name="T15" fmla="*/ 580 h 586"/>
                <a:gd name="T16" fmla="*/ 228 w 456"/>
                <a:gd name="T17" fmla="*/ 586 h 586"/>
                <a:gd name="T18" fmla="*/ 204 w 456"/>
                <a:gd name="T19" fmla="*/ 584 h 586"/>
                <a:gd name="T20" fmla="*/ 160 w 456"/>
                <a:gd name="T21" fmla="*/ 572 h 586"/>
                <a:gd name="T22" fmla="*/ 120 w 456"/>
                <a:gd name="T23" fmla="*/ 550 h 586"/>
                <a:gd name="T24" fmla="*/ 82 w 456"/>
                <a:gd name="T25" fmla="*/ 518 h 586"/>
                <a:gd name="T26" fmla="*/ 52 w 456"/>
                <a:gd name="T27" fmla="*/ 478 h 586"/>
                <a:gd name="T28" fmla="*/ 28 w 456"/>
                <a:gd name="T29" fmla="*/ 432 h 586"/>
                <a:gd name="T30" fmla="*/ 10 w 456"/>
                <a:gd name="T31" fmla="*/ 380 h 586"/>
                <a:gd name="T32" fmla="*/ 2 w 456"/>
                <a:gd name="T33" fmla="*/ 322 h 586"/>
                <a:gd name="T34" fmla="*/ 0 w 456"/>
                <a:gd name="T35" fmla="*/ 292 h 586"/>
                <a:gd name="T36" fmla="*/ 4 w 456"/>
                <a:gd name="T37" fmla="*/ 234 h 586"/>
                <a:gd name="T38" fmla="*/ 18 w 456"/>
                <a:gd name="T39" fmla="*/ 178 h 586"/>
                <a:gd name="T40" fmla="*/ 38 w 456"/>
                <a:gd name="T41" fmla="*/ 128 h 586"/>
                <a:gd name="T42" fmla="*/ 66 w 456"/>
                <a:gd name="T43" fmla="*/ 86 h 586"/>
                <a:gd name="T44" fmla="*/ 100 w 456"/>
                <a:gd name="T45" fmla="*/ 50 h 586"/>
                <a:gd name="T46" fmla="*/ 140 w 456"/>
                <a:gd name="T47" fmla="*/ 22 h 586"/>
                <a:gd name="T48" fmla="*/ 182 w 456"/>
                <a:gd name="T49" fmla="*/ 6 h 586"/>
                <a:gd name="T50" fmla="*/ 228 w 456"/>
                <a:gd name="T51" fmla="*/ 0 h 586"/>
                <a:gd name="T52" fmla="*/ 252 w 456"/>
                <a:gd name="T53" fmla="*/ 2 h 586"/>
                <a:gd name="T54" fmla="*/ 296 w 456"/>
                <a:gd name="T55" fmla="*/ 12 h 586"/>
                <a:gd name="T56" fmla="*/ 336 w 456"/>
                <a:gd name="T57" fmla="*/ 36 h 586"/>
                <a:gd name="T58" fmla="*/ 374 w 456"/>
                <a:gd name="T59" fmla="*/ 66 h 586"/>
                <a:gd name="T60" fmla="*/ 404 w 456"/>
                <a:gd name="T61" fmla="*/ 106 h 586"/>
                <a:gd name="T62" fmla="*/ 428 w 456"/>
                <a:gd name="T63" fmla="*/ 152 h 586"/>
                <a:gd name="T64" fmla="*/ 446 w 456"/>
                <a:gd name="T65" fmla="*/ 206 h 586"/>
                <a:gd name="T66" fmla="*/ 456 w 456"/>
                <a:gd name="T67" fmla="*/ 262 h 586"/>
                <a:gd name="T68" fmla="*/ 456 w 456"/>
                <a:gd name="T69" fmla="*/ 29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586">
                  <a:moveTo>
                    <a:pt x="456" y="292"/>
                  </a:moveTo>
                  <a:lnTo>
                    <a:pt x="456" y="292"/>
                  </a:lnTo>
                  <a:lnTo>
                    <a:pt x="456" y="322"/>
                  </a:lnTo>
                  <a:lnTo>
                    <a:pt x="452" y="352"/>
                  </a:lnTo>
                  <a:lnTo>
                    <a:pt x="446" y="380"/>
                  </a:lnTo>
                  <a:lnTo>
                    <a:pt x="438" y="406"/>
                  </a:lnTo>
                  <a:lnTo>
                    <a:pt x="428" y="432"/>
                  </a:lnTo>
                  <a:lnTo>
                    <a:pt x="418" y="456"/>
                  </a:lnTo>
                  <a:lnTo>
                    <a:pt x="404" y="478"/>
                  </a:lnTo>
                  <a:lnTo>
                    <a:pt x="390" y="500"/>
                  </a:lnTo>
                  <a:lnTo>
                    <a:pt x="374" y="518"/>
                  </a:lnTo>
                  <a:lnTo>
                    <a:pt x="356" y="536"/>
                  </a:lnTo>
                  <a:lnTo>
                    <a:pt x="336" y="550"/>
                  </a:lnTo>
                  <a:lnTo>
                    <a:pt x="316" y="562"/>
                  </a:lnTo>
                  <a:lnTo>
                    <a:pt x="296" y="572"/>
                  </a:lnTo>
                  <a:lnTo>
                    <a:pt x="274" y="580"/>
                  </a:lnTo>
                  <a:lnTo>
                    <a:pt x="252" y="584"/>
                  </a:lnTo>
                  <a:lnTo>
                    <a:pt x="228" y="586"/>
                  </a:lnTo>
                  <a:lnTo>
                    <a:pt x="228" y="586"/>
                  </a:lnTo>
                  <a:lnTo>
                    <a:pt x="204" y="584"/>
                  </a:lnTo>
                  <a:lnTo>
                    <a:pt x="182" y="580"/>
                  </a:lnTo>
                  <a:lnTo>
                    <a:pt x="160" y="572"/>
                  </a:lnTo>
                  <a:lnTo>
                    <a:pt x="140" y="562"/>
                  </a:lnTo>
                  <a:lnTo>
                    <a:pt x="120" y="550"/>
                  </a:lnTo>
                  <a:lnTo>
                    <a:pt x="100" y="536"/>
                  </a:lnTo>
                  <a:lnTo>
                    <a:pt x="82" y="518"/>
                  </a:lnTo>
                  <a:lnTo>
                    <a:pt x="66" y="500"/>
                  </a:lnTo>
                  <a:lnTo>
                    <a:pt x="52" y="478"/>
                  </a:lnTo>
                  <a:lnTo>
                    <a:pt x="38" y="456"/>
                  </a:lnTo>
                  <a:lnTo>
                    <a:pt x="28" y="432"/>
                  </a:lnTo>
                  <a:lnTo>
                    <a:pt x="18" y="406"/>
                  </a:lnTo>
                  <a:lnTo>
                    <a:pt x="10" y="380"/>
                  </a:lnTo>
                  <a:lnTo>
                    <a:pt x="4" y="352"/>
                  </a:lnTo>
                  <a:lnTo>
                    <a:pt x="2" y="322"/>
                  </a:lnTo>
                  <a:lnTo>
                    <a:pt x="0" y="292"/>
                  </a:lnTo>
                  <a:lnTo>
                    <a:pt x="0" y="292"/>
                  </a:lnTo>
                  <a:lnTo>
                    <a:pt x="2" y="262"/>
                  </a:lnTo>
                  <a:lnTo>
                    <a:pt x="4" y="234"/>
                  </a:lnTo>
                  <a:lnTo>
                    <a:pt x="10" y="206"/>
                  </a:lnTo>
                  <a:lnTo>
                    <a:pt x="18" y="178"/>
                  </a:lnTo>
                  <a:lnTo>
                    <a:pt x="28" y="152"/>
                  </a:lnTo>
                  <a:lnTo>
                    <a:pt x="38" y="128"/>
                  </a:lnTo>
                  <a:lnTo>
                    <a:pt x="52" y="106"/>
                  </a:lnTo>
                  <a:lnTo>
                    <a:pt x="66" y="86"/>
                  </a:lnTo>
                  <a:lnTo>
                    <a:pt x="82" y="66"/>
                  </a:lnTo>
                  <a:lnTo>
                    <a:pt x="100" y="50"/>
                  </a:lnTo>
                  <a:lnTo>
                    <a:pt x="120" y="36"/>
                  </a:lnTo>
                  <a:lnTo>
                    <a:pt x="140" y="22"/>
                  </a:lnTo>
                  <a:lnTo>
                    <a:pt x="160" y="12"/>
                  </a:lnTo>
                  <a:lnTo>
                    <a:pt x="182" y="6"/>
                  </a:lnTo>
                  <a:lnTo>
                    <a:pt x="204" y="2"/>
                  </a:lnTo>
                  <a:lnTo>
                    <a:pt x="228" y="0"/>
                  </a:lnTo>
                  <a:lnTo>
                    <a:pt x="228" y="0"/>
                  </a:lnTo>
                  <a:lnTo>
                    <a:pt x="252" y="2"/>
                  </a:lnTo>
                  <a:lnTo>
                    <a:pt x="274" y="6"/>
                  </a:lnTo>
                  <a:lnTo>
                    <a:pt x="296" y="12"/>
                  </a:lnTo>
                  <a:lnTo>
                    <a:pt x="316" y="22"/>
                  </a:lnTo>
                  <a:lnTo>
                    <a:pt x="336" y="36"/>
                  </a:lnTo>
                  <a:lnTo>
                    <a:pt x="356" y="50"/>
                  </a:lnTo>
                  <a:lnTo>
                    <a:pt x="374" y="66"/>
                  </a:lnTo>
                  <a:lnTo>
                    <a:pt x="390" y="86"/>
                  </a:lnTo>
                  <a:lnTo>
                    <a:pt x="404" y="106"/>
                  </a:lnTo>
                  <a:lnTo>
                    <a:pt x="418" y="128"/>
                  </a:lnTo>
                  <a:lnTo>
                    <a:pt x="428" y="152"/>
                  </a:lnTo>
                  <a:lnTo>
                    <a:pt x="438" y="178"/>
                  </a:lnTo>
                  <a:lnTo>
                    <a:pt x="446" y="206"/>
                  </a:lnTo>
                  <a:lnTo>
                    <a:pt x="452" y="234"/>
                  </a:lnTo>
                  <a:lnTo>
                    <a:pt x="456" y="262"/>
                  </a:lnTo>
                  <a:lnTo>
                    <a:pt x="456" y="292"/>
                  </a:lnTo>
                  <a:lnTo>
                    <a:pt x="456" y="2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315"/>
            <p:cNvSpPr>
              <a:spLocks/>
            </p:cNvSpPr>
            <p:nvPr/>
          </p:nvSpPr>
          <p:spPr bwMode="auto">
            <a:xfrm>
              <a:off x="22192395" y="5181600"/>
              <a:ext cx="539750" cy="930275"/>
            </a:xfrm>
            <a:custGeom>
              <a:avLst/>
              <a:gdLst>
                <a:gd name="T0" fmla="*/ 340 w 340"/>
                <a:gd name="T1" fmla="*/ 292 h 586"/>
                <a:gd name="T2" fmla="*/ 338 w 340"/>
                <a:gd name="T3" fmla="*/ 352 h 586"/>
                <a:gd name="T4" fmla="*/ 328 w 340"/>
                <a:gd name="T5" fmla="*/ 406 h 586"/>
                <a:gd name="T6" fmla="*/ 312 w 340"/>
                <a:gd name="T7" fmla="*/ 456 h 586"/>
                <a:gd name="T8" fmla="*/ 290 w 340"/>
                <a:gd name="T9" fmla="*/ 500 h 586"/>
                <a:gd name="T10" fmla="*/ 266 w 340"/>
                <a:gd name="T11" fmla="*/ 536 h 586"/>
                <a:gd name="T12" fmla="*/ 236 w 340"/>
                <a:gd name="T13" fmla="*/ 562 h 586"/>
                <a:gd name="T14" fmla="*/ 204 w 340"/>
                <a:gd name="T15" fmla="*/ 580 h 586"/>
                <a:gd name="T16" fmla="*/ 170 w 340"/>
                <a:gd name="T17" fmla="*/ 586 h 586"/>
                <a:gd name="T18" fmla="*/ 152 w 340"/>
                <a:gd name="T19" fmla="*/ 584 h 586"/>
                <a:gd name="T20" fmla="*/ 120 w 340"/>
                <a:gd name="T21" fmla="*/ 572 h 586"/>
                <a:gd name="T22" fmla="*/ 88 w 340"/>
                <a:gd name="T23" fmla="*/ 550 h 586"/>
                <a:gd name="T24" fmla="*/ 62 w 340"/>
                <a:gd name="T25" fmla="*/ 518 h 586"/>
                <a:gd name="T26" fmla="*/ 38 w 340"/>
                <a:gd name="T27" fmla="*/ 478 h 586"/>
                <a:gd name="T28" fmla="*/ 20 w 340"/>
                <a:gd name="T29" fmla="*/ 432 h 586"/>
                <a:gd name="T30" fmla="*/ 8 w 340"/>
                <a:gd name="T31" fmla="*/ 380 h 586"/>
                <a:gd name="T32" fmla="*/ 0 w 340"/>
                <a:gd name="T33" fmla="*/ 322 h 586"/>
                <a:gd name="T34" fmla="*/ 0 w 340"/>
                <a:gd name="T35" fmla="*/ 292 h 586"/>
                <a:gd name="T36" fmla="*/ 4 w 340"/>
                <a:gd name="T37" fmla="*/ 234 h 586"/>
                <a:gd name="T38" fmla="*/ 14 w 340"/>
                <a:gd name="T39" fmla="*/ 178 h 586"/>
                <a:gd name="T40" fmla="*/ 28 w 340"/>
                <a:gd name="T41" fmla="*/ 128 h 586"/>
                <a:gd name="T42" fmla="*/ 50 w 340"/>
                <a:gd name="T43" fmla="*/ 86 h 586"/>
                <a:gd name="T44" fmla="*/ 74 w 340"/>
                <a:gd name="T45" fmla="*/ 50 h 586"/>
                <a:gd name="T46" fmla="*/ 104 w 340"/>
                <a:gd name="T47" fmla="*/ 22 h 586"/>
                <a:gd name="T48" fmla="*/ 136 w 340"/>
                <a:gd name="T49" fmla="*/ 6 h 586"/>
                <a:gd name="T50" fmla="*/ 170 w 340"/>
                <a:gd name="T51" fmla="*/ 0 h 586"/>
                <a:gd name="T52" fmla="*/ 188 w 340"/>
                <a:gd name="T53" fmla="*/ 2 h 586"/>
                <a:gd name="T54" fmla="*/ 220 w 340"/>
                <a:gd name="T55" fmla="*/ 12 h 586"/>
                <a:gd name="T56" fmla="*/ 252 w 340"/>
                <a:gd name="T57" fmla="*/ 36 h 586"/>
                <a:gd name="T58" fmla="*/ 278 w 340"/>
                <a:gd name="T59" fmla="*/ 66 h 586"/>
                <a:gd name="T60" fmla="*/ 302 w 340"/>
                <a:gd name="T61" fmla="*/ 106 h 586"/>
                <a:gd name="T62" fmla="*/ 320 w 340"/>
                <a:gd name="T63" fmla="*/ 152 h 586"/>
                <a:gd name="T64" fmla="*/ 332 w 340"/>
                <a:gd name="T65" fmla="*/ 206 h 586"/>
                <a:gd name="T66" fmla="*/ 340 w 340"/>
                <a:gd name="T67" fmla="*/ 262 h 586"/>
                <a:gd name="T68" fmla="*/ 340 w 340"/>
                <a:gd name="T69" fmla="*/ 29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586">
                  <a:moveTo>
                    <a:pt x="340" y="292"/>
                  </a:moveTo>
                  <a:lnTo>
                    <a:pt x="340" y="292"/>
                  </a:lnTo>
                  <a:lnTo>
                    <a:pt x="340" y="322"/>
                  </a:lnTo>
                  <a:lnTo>
                    <a:pt x="338" y="352"/>
                  </a:lnTo>
                  <a:lnTo>
                    <a:pt x="332" y="380"/>
                  </a:lnTo>
                  <a:lnTo>
                    <a:pt x="328" y="406"/>
                  </a:lnTo>
                  <a:lnTo>
                    <a:pt x="320" y="432"/>
                  </a:lnTo>
                  <a:lnTo>
                    <a:pt x="312" y="456"/>
                  </a:lnTo>
                  <a:lnTo>
                    <a:pt x="302" y="478"/>
                  </a:lnTo>
                  <a:lnTo>
                    <a:pt x="290" y="500"/>
                  </a:lnTo>
                  <a:lnTo>
                    <a:pt x="278" y="518"/>
                  </a:lnTo>
                  <a:lnTo>
                    <a:pt x="266" y="536"/>
                  </a:lnTo>
                  <a:lnTo>
                    <a:pt x="252" y="550"/>
                  </a:lnTo>
                  <a:lnTo>
                    <a:pt x="236" y="562"/>
                  </a:lnTo>
                  <a:lnTo>
                    <a:pt x="220" y="572"/>
                  </a:lnTo>
                  <a:lnTo>
                    <a:pt x="204" y="580"/>
                  </a:lnTo>
                  <a:lnTo>
                    <a:pt x="188" y="584"/>
                  </a:lnTo>
                  <a:lnTo>
                    <a:pt x="170" y="586"/>
                  </a:lnTo>
                  <a:lnTo>
                    <a:pt x="170" y="586"/>
                  </a:lnTo>
                  <a:lnTo>
                    <a:pt x="152" y="584"/>
                  </a:lnTo>
                  <a:lnTo>
                    <a:pt x="136" y="580"/>
                  </a:lnTo>
                  <a:lnTo>
                    <a:pt x="120" y="572"/>
                  </a:lnTo>
                  <a:lnTo>
                    <a:pt x="104" y="562"/>
                  </a:lnTo>
                  <a:lnTo>
                    <a:pt x="88" y="550"/>
                  </a:lnTo>
                  <a:lnTo>
                    <a:pt x="74" y="536"/>
                  </a:lnTo>
                  <a:lnTo>
                    <a:pt x="62" y="518"/>
                  </a:lnTo>
                  <a:lnTo>
                    <a:pt x="50" y="500"/>
                  </a:lnTo>
                  <a:lnTo>
                    <a:pt x="38" y="478"/>
                  </a:lnTo>
                  <a:lnTo>
                    <a:pt x="28" y="456"/>
                  </a:lnTo>
                  <a:lnTo>
                    <a:pt x="20" y="432"/>
                  </a:lnTo>
                  <a:lnTo>
                    <a:pt x="14" y="406"/>
                  </a:lnTo>
                  <a:lnTo>
                    <a:pt x="8" y="380"/>
                  </a:lnTo>
                  <a:lnTo>
                    <a:pt x="4" y="352"/>
                  </a:lnTo>
                  <a:lnTo>
                    <a:pt x="0" y="322"/>
                  </a:lnTo>
                  <a:lnTo>
                    <a:pt x="0" y="292"/>
                  </a:lnTo>
                  <a:lnTo>
                    <a:pt x="0" y="292"/>
                  </a:lnTo>
                  <a:lnTo>
                    <a:pt x="0" y="262"/>
                  </a:lnTo>
                  <a:lnTo>
                    <a:pt x="4" y="234"/>
                  </a:lnTo>
                  <a:lnTo>
                    <a:pt x="8" y="206"/>
                  </a:lnTo>
                  <a:lnTo>
                    <a:pt x="14" y="178"/>
                  </a:lnTo>
                  <a:lnTo>
                    <a:pt x="20" y="152"/>
                  </a:lnTo>
                  <a:lnTo>
                    <a:pt x="28" y="128"/>
                  </a:lnTo>
                  <a:lnTo>
                    <a:pt x="38" y="106"/>
                  </a:lnTo>
                  <a:lnTo>
                    <a:pt x="50" y="86"/>
                  </a:lnTo>
                  <a:lnTo>
                    <a:pt x="62" y="66"/>
                  </a:lnTo>
                  <a:lnTo>
                    <a:pt x="74" y="50"/>
                  </a:lnTo>
                  <a:lnTo>
                    <a:pt x="88" y="36"/>
                  </a:lnTo>
                  <a:lnTo>
                    <a:pt x="104" y="22"/>
                  </a:lnTo>
                  <a:lnTo>
                    <a:pt x="120" y="12"/>
                  </a:lnTo>
                  <a:lnTo>
                    <a:pt x="136" y="6"/>
                  </a:lnTo>
                  <a:lnTo>
                    <a:pt x="152" y="2"/>
                  </a:lnTo>
                  <a:lnTo>
                    <a:pt x="170" y="0"/>
                  </a:lnTo>
                  <a:lnTo>
                    <a:pt x="170" y="0"/>
                  </a:lnTo>
                  <a:lnTo>
                    <a:pt x="188" y="2"/>
                  </a:lnTo>
                  <a:lnTo>
                    <a:pt x="204" y="6"/>
                  </a:lnTo>
                  <a:lnTo>
                    <a:pt x="220" y="12"/>
                  </a:lnTo>
                  <a:lnTo>
                    <a:pt x="236" y="22"/>
                  </a:lnTo>
                  <a:lnTo>
                    <a:pt x="252" y="36"/>
                  </a:lnTo>
                  <a:lnTo>
                    <a:pt x="266" y="50"/>
                  </a:lnTo>
                  <a:lnTo>
                    <a:pt x="278" y="66"/>
                  </a:lnTo>
                  <a:lnTo>
                    <a:pt x="290" y="86"/>
                  </a:lnTo>
                  <a:lnTo>
                    <a:pt x="302" y="106"/>
                  </a:lnTo>
                  <a:lnTo>
                    <a:pt x="312" y="128"/>
                  </a:lnTo>
                  <a:lnTo>
                    <a:pt x="320" y="152"/>
                  </a:lnTo>
                  <a:lnTo>
                    <a:pt x="328" y="178"/>
                  </a:lnTo>
                  <a:lnTo>
                    <a:pt x="332" y="206"/>
                  </a:lnTo>
                  <a:lnTo>
                    <a:pt x="338" y="234"/>
                  </a:lnTo>
                  <a:lnTo>
                    <a:pt x="340" y="262"/>
                  </a:lnTo>
                  <a:lnTo>
                    <a:pt x="340" y="292"/>
                  </a:lnTo>
                  <a:lnTo>
                    <a:pt x="340" y="292"/>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316"/>
            <p:cNvSpPr>
              <a:spLocks/>
            </p:cNvSpPr>
            <p:nvPr/>
          </p:nvSpPr>
          <p:spPr bwMode="auto">
            <a:xfrm>
              <a:off x="22287645" y="5181600"/>
              <a:ext cx="349250" cy="930275"/>
            </a:xfrm>
            <a:custGeom>
              <a:avLst/>
              <a:gdLst>
                <a:gd name="T0" fmla="*/ 220 w 220"/>
                <a:gd name="T1" fmla="*/ 292 h 586"/>
                <a:gd name="T2" fmla="*/ 220 w 220"/>
                <a:gd name="T3" fmla="*/ 292 h 586"/>
                <a:gd name="T4" fmla="*/ 218 w 220"/>
                <a:gd name="T5" fmla="*/ 352 h 586"/>
                <a:gd name="T6" fmla="*/ 212 w 220"/>
                <a:gd name="T7" fmla="*/ 406 h 586"/>
                <a:gd name="T8" fmla="*/ 202 w 220"/>
                <a:gd name="T9" fmla="*/ 456 h 586"/>
                <a:gd name="T10" fmla="*/ 196 w 220"/>
                <a:gd name="T11" fmla="*/ 478 h 586"/>
                <a:gd name="T12" fmla="*/ 188 w 220"/>
                <a:gd name="T13" fmla="*/ 500 h 586"/>
                <a:gd name="T14" fmla="*/ 180 w 220"/>
                <a:gd name="T15" fmla="*/ 518 h 586"/>
                <a:gd name="T16" fmla="*/ 172 w 220"/>
                <a:gd name="T17" fmla="*/ 536 h 586"/>
                <a:gd name="T18" fmla="*/ 162 w 220"/>
                <a:gd name="T19" fmla="*/ 550 h 586"/>
                <a:gd name="T20" fmla="*/ 154 w 220"/>
                <a:gd name="T21" fmla="*/ 562 h 586"/>
                <a:gd name="T22" fmla="*/ 142 w 220"/>
                <a:gd name="T23" fmla="*/ 572 h 586"/>
                <a:gd name="T24" fmla="*/ 132 w 220"/>
                <a:gd name="T25" fmla="*/ 580 h 586"/>
                <a:gd name="T26" fmla="*/ 122 w 220"/>
                <a:gd name="T27" fmla="*/ 584 h 586"/>
                <a:gd name="T28" fmla="*/ 110 w 220"/>
                <a:gd name="T29" fmla="*/ 586 h 586"/>
                <a:gd name="T30" fmla="*/ 110 w 220"/>
                <a:gd name="T31" fmla="*/ 586 h 586"/>
                <a:gd name="T32" fmla="*/ 98 w 220"/>
                <a:gd name="T33" fmla="*/ 584 h 586"/>
                <a:gd name="T34" fmla="*/ 88 w 220"/>
                <a:gd name="T35" fmla="*/ 580 h 586"/>
                <a:gd name="T36" fmla="*/ 78 w 220"/>
                <a:gd name="T37" fmla="*/ 572 h 586"/>
                <a:gd name="T38" fmla="*/ 68 w 220"/>
                <a:gd name="T39" fmla="*/ 562 h 586"/>
                <a:gd name="T40" fmla="*/ 58 w 220"/>
                <a:gd name="T41" fmla="*/ 550 h 586"/>
                <a:gd name="T42" fmla="*/ 48 w 220"/>
                <a:gd name="T43" fmla="*/ 536 h 586"/>
                <a:gd name="T44" fmla="*/ 40 w 220"/>
                <a:gd name="T45" fmla="*/ 518 h 586"/>
                <a:gd name="T46" fmla="*/ 32 w 220"/>
                <a:gd name="T47" fmla="*/ 500 h 586"/>
                <a:gd name="T48" fmla="*/ 24 w 220"/>
                <a:gd name="T49" fmla="*/ 478 h 586"/>
                <a:gd name="T50" fmla="*/ 18 w 220"/>
                <a:gd name="T51" fmla="*/ 456 h 586"/>
                <a:gd name="T52" fmla="*/ 8 w 220"/>
                <a:gd name="T53" fmla="*/ 406 h 586"/>
                <a:gd name="T54" fmla="*/ 2 w 220"/>
                <a:gd name="T55" fmla="*/ 352 h 586"/>
                <a:gd name="T56" fmla="*/ 0 w 220"/>
                <a:gd name="T57" fmla="*/ 292 h 586"/>
                <a:gd name="T58" fmla="*/ 0 w 220"/>
                <a:gd name="T59" fmla="*/ 292 h 586"/>
                <a:gd name="T60" fmla="*/ 2 w 220"/>
                <a:gd name="T61" fmla="*/ 234 h 586"/>
                <a:gd name="T62" fmla="*/ 8 w 220"/>
                <a:gd name="T63" fmla="*/ 178 h 586"/>
                <a:gd name="T64" fmla="*/ 18 w 220"/>
                <a:gd name="T65" fmla="*/ 128 h 586"/>
                <a:gd name="T66" fmla="*/ 24 w 220"/>
                <a:gd name="T67" fmla="*/ 106 h 586"/>
                <a:gd name="T68" fmla="*/ 32 w 220"/>
                <a:gd name="T69" fmla="*/ 86 h 586"/>
                <a:gd name="T70" fmla="*/ 40 w 220"/>
                <a:gd name="T71" fmla="*/ 66 h 586"/>
                <a:gd name="T72" fmla="*/ 48 w 220"/>
                <a:gd name="T73" fmla="*/ 50 h 586"/>
                <a:gd name="T74" fmla="*/ 58 w 220"/>
                <a:gd name="T75" fmla="*/ 36 h 586"/>
                <a:gd name="T76" fmla="*/ 68 w 220"/>
                <a:gd name="T77" fmla="*/ 22 h 586"/>
                <a:gd name="T78" fmla="*/ 78 w 220"/>
                <a:gd name="T79" fmla="*/ 12 h 586"/>
                <a:gd name="T80" fmla="*/ 88 w 220"/>
                <a:gd name="T81" fmla="*/ 6 h 586"/>
                <a:gd name="T82" fmla="*/ 98 w 220"/>
                <a:gd name="T83" fmla="*/ 2 h 586"/>
                <a:gd name="T84" fmla="*/ 110 w 220"/>
                <a:gd name="T85" fmla="*/ 0 h 586"/>
                <a:gd name="T86" fmla="*/ 110 w 220"/>
                <a:gd name="T87" fmla="*/ 0 h 586"/>
                <a:gd name="T88" fmla="*/ 122 w 220"/>
                <a:gd name="T89" fmla="*/ 2 h 586"/>
                <a:gd name="T90" fmla="*/ 132 w 220"/>
                <a:gd name="T91" fmla="*/ 6 h 586"/>
                <a:gd name="T92" fmla="*/ 142 w 220"/>
                <a:gd name="T93" fmla="*/ 12 h 586"/>
                <a:gd name="T94" fmla="*/ 154 w 220"/>
                <a:gd name="T95" fmla="*/ 22 h 586"/>
                <a:gd name="T96" fmla="*/ 162 w 220"/>
                <a:gd name="T97" fmla="*/ 36 h 586"/>
                <a:gd name="T98" fmla="*/ 172 w 220"/>
                <a:gd name="T99" fmla="*/ 50 h 586"/>
                <a:gd name="T100" fmla="*/ 180 w 220"/>
                <a:gd name="T101" fmla="*/ 66 h 586"/>
                <a:gd name="T102" fmla="*/ 188 w 220"/>
                <a:gd name="T103" fmla="*/ 86 h 586"/>
                <a:gd name="T104" fmla="*/ 196 w 220"/>
                <a:gd name="T105" fmla="*/ 106 h 586"/>
                <a:gd name="T106" fmla="*/ 202 w 220"/>
                <a:gd name="T107" fmla="*/ 128 h 586"/>
                <a:gd name="T108" fmla="*/ 212 w 220"/>
                <a:gd name="T109" fmla="*/ 178 h 586"/>
                <a:gd name="T110" fmla="*/ 218 w 220"/>
                <a:gd name="T111" fmla="*/ 234 h 586"/>
                <a:gd name="T112" fmla="*/ 220 w 220"/>
                <a:gd name="T113" fmla="*/ 292 h 586"/>
                <a:gd name="T114" fmla="*/ 220 w 220"/>
                <a:gd name="T115" fmla="*/ 29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0" h="586">
                  <a:moveTo>
                    <a:pt x="220" y="292"/>
                  </a:moveTo>
                  <a:lnTo>
                    <a:pt x="220" y="292"/>
                  </a:lnTo>
                  <a:lnTo>
                    <a:pt x="218" y="352"/>
                  </a:lnTo>
                  <a:lnTo>
                    <a:pt x="212" y="406"/>
                  </a:lnTo>
                  <a:lnTo>
                    <a:pt x="202" y="456"/>
                  </a:lnTo>
                  <a:lnTo>
                    <a:pt x="196" y="478"/>
                  </a:lnTo>
                  <a:lnTo>
                    <a:pt x="188" y="500"/>
                  </a:lnTo>
                  <a:lnTo>
                    <a:pt x="180" y="518"/>
                  </a:lnTo>
                  <a:lnTo>
                    <a:pt x="172" y="536"/>
                  </a:lnTo>
                  <a:lnTo>
                    <a:pt x="162" y="550"/>
                  </a:lnTo>
                  <a:lnTo>
                    <a:pt x="154" y="562"/>
                  </a:lnTo>
                  <a:lnTo>
                    <a:pt x="142" y="572"/>
                  </a:lnTo>
                  <a:lnTo>
                    <a:pt x="132" y="580"/>
                  </a:lnTo>
                  <a:lnTo>
                    <a:pt x="122" y="584"/>
                  </a:lnTo>
                  <a:lnTo>
                    <a:pt x="110" y="586"/>
                  </a:lnTo>
                  <a:lnTo>
                    <a:pt x="110" y="586"/>
                  </a:lnTo>
                  <a:lnTo>
                    <a:pt x="98" y="584"/>
                  </a:lnTo>
                  <a:lnTo>
                    <a:pt x="88" y="580"/>
                  </a:lnTo>
                  <a:lnTo>
                    <a:pt x="78" y="572"/>
                  </a:lnTo>
                  <a:lnTo>
                    <a:pt x="68" y="562"/>
                  </a:lnTo>
                  <a:lnTo>
                    <a:pt x="58" y="550"/>
                  </a:lnTo>
                  <a:lnTo>
                    <a:pt x="48" y="536"/>
                  </a:lnTo>
                  <a:lnTo>
                    <a:pt x="40" y="518"/>
                  </a:lnTo>
                  <a:lnTo>
                    <a:pt x="32" y="500"/>
                  </a:lnTo>
                  <a:lnTo>
                    <a:pt x="24" y="478"/>
                  </a:lnTo>
                  <a:lnTo>
                    <a:pt x="18" y="456"/>
                  </a:lnTo>
                  <a:lnTo>
                    <a:pt x="8" y="406"/>
                  </a:lnTo>
                  <a:lnTo>
                    <a:pt x="2" y="352"/>
                  </a:lnTo>
                  <a:lnTo>
                    <a:pt x="0" y="292"/>
                  </a:lnTo>
                  <a:lnTo>
                    <a:pt x="0" y="292"/>
                  </a:lnTo>
                  <a:lnTo>
                    <a:pt x="2" y="234"/>
                  </a:lnTo>
                  <a:lnTo>
                    <a:pt x="8" y="178"/>
                  </a:lnTo>
                  <a:lnTo>
                    <a:pt x="18" y="128"/>
                  </a:lnTo>
                  <a:lnTo>
                    <a:pt x="24" y="106"/>
                  </a:lnTo>
                  <a:lnTo>
                    <a:pt x="32" y="86"/>
                  </a:lnTo>
                  <a:lnTo>
                    <a:pt x="40" y="66"/>
                  </a:lnTo>
                  <a:lnTo>
                    <a:pt x="48" y="50"/>
                  </a:lnTo>
                  <a:lnTo>
                    <a:pt x="58" y="36"/>
                  </a:lnTo>
                  <a:lnTo>
                    <a:pt x="68" y="22"/>
                  </a:lnTo>
                  <a:lnTo>
                    <a:pt x="78" y="12"/>
                  </a:lnTo>
                  <a:lnTo>
                    <a:pt x="88" y="6"/>
                  </a:lnTo>
                  <a:lnTo>
                    <a:pt x="98" y="2"/>
                  </a:lnTo>
                  <a:lnTo>
                    <a:pt x="110" y="0"/>
                  </a:lnTo>
                  <a:lnTo>
                    <a:pt x="110" y="0"/>
                  </a:lnTo>
                  <a:lnTo>
                    <a:pt x="122" y="2"/>
                  </a:lnTo>
                  <a:lnTo>
                    <a:pt x="132" y="6"/>
                  </a:lnTo>
                  <a:lnTo>
                    <a:pt x="142" y="12"/>
                  </a:lnTo>
                  <a:lnTo>
                    <a:pt x="154" y="22"/>
                  </a:lnTo>
                  <a:lnTo>
                    <a:pt x="162" y="36"/>
                  </a:lnTo>
                  <a:lnTo>
                    <a:pt x="172" y="50"/>
                  </a:lnTo>
                  <a:lnTo>
                    <a:pt x="180" y="66"/>
                  </a:lnTo>
                  <a:lnTo>
                    <a:pt x="188" y="86"/>
                  </a:lnTo>
                  <a:lnTo>
                    <a:pt x="196" y="106"/>
                  </a:lnTo>
                  <a:lnTo>
                    <a:pt x="202" y="128"/>
                  </a:lnTo>
                  <a:lnTo>
                    <a:pt x="212" y="178"/>
                  </a:lnTo>
                  <a:lnTo>
                    <a:pt x="218" y="234"/>
                  </a:lnTo>
                  <a:lnTo>
                    <a:pt x="220" y="292"/>
                  </a:lnTo>
                  <a:lnTo>
                    <a:pt x="220" y="2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317"/>
            <p:cNvSpPr>
              <a:spLocks/>
            </p:cNvSpPr>
            <p:nvPr/>
          </p:nvSpPr>
          <p:spPr bwMode="auto">
            <a:xfrm>
              <a:off x="22395595" y="5181600"/>
              <a:ext cx="133350" cy="930275"/>
            </a:xfrm>
            <a:custGeom>
              <a:avLst/>
              <a:gdLst>
                <a:gd name="T0" fmla="*/ 84 w 84"/>
                <a:gd name="T1" fmla="*/ 292 h 586"/>
                <a:gd name="T2" fmla="*/ 84 w 84"/>
                <a:gd name="T3" fmla="*/ 292 h 586"/>
                <a:gd name="T4" fmla="*/ 84 w 84"/>
                <a:gd name="T5" fmla="*/ 352 h 586"/>
                <a:gd name="T6" fmla="*/ 80 w 84"/>
                <a:gd name="T7" fmla="*/ 406 h 586"/>
                <a:gd name="T8" fmla="*/ 76 w 84"/>
                <a:gd name="T9" fmla="*/ 456 h 586"/>
                <a:gd name="T10" fmla="*/ 72 w 84"/>
                <a:gd name="T11" fmla="*/ 500 h 586"/>
                <a:gd name="T12" fmla="*/ 66 w 84"/>
                <a:gd name="T13" fmla="*/ 536 h 586"/>
                <a:gd name="T14" fmla="*/ 58 w 84"/>
                <a:gd name="T15" fmla="*/ 562 h 586"/>
                <a:gd name="T16" fmla="*/ 54 w 84"/>
                <a:gd name="T17" fmla="*/ 572 h 586"/>
                <a:gd name="T18" fmla="*/ 50 w 84"/>
                <a:gd name="T19" fmla="*/ 580 h 586"/>
                <a:gd name="T20" fmla="*/ 46 w 84"/>
                <a:gd name="T21" fmla="*/ 584 h 586"/>
                <a:gd name="T22" fmla="*/ 42 w 84"/>
                <a:gd name="T23" fmla="*/ 586 h 586"/>
                <a:gd name="T24" fmla="*/ 42 w 84"/>
                <a:gd name="T25" fmla="*/ 586 h 586"/>
                <a:gd name="T26" fmla="*/ 38 w 84"/>
                <a:gd name="T27" fmla="*/ 584 h 586"/>
                <a:gd name="T28" fmla="*/ 34 w 84"/>
                <a:gd name="T29" fmla="*/ 580 h 586"/>
                <a:gd name="T30" fmla="*/ 30 w 84"/>
                <a:gd name="T31" fmla="*/ 572 h 586"/>
                <a:gd name="T32" fmla="*/ 26 w 84"/>
                <a:gd name="T33" fmla="*/ 562 h 586"/>
                <a:gd name="T34" fmla="*/ 18 w 84"/>
                <a:gd name="T35" fmla="*/ 536 h 586"/>
                <a:gd name="T36" fmla="*/ 12 w 84"/>
                <a:gd name="T37" fmla="*/ 500 h 586"/>
                <a:gd name="T38" fmla="*/ 8 w 84"/>
                <a:gd name="T39" fmla="*/ 456 h 586"/>
                <a:gd name="T40" fmla="*/ 4 w 84"/>
                <a:gd name="T41" fmla="*/ 406 h 586"/>
                <a:gd name="T42" fmla="*/ 0 w 84"/>
                <a:gd name="T43" fmla="*/ 352 h 586"/>
                <a:gd name="T44" fmla="*/ 0 w 84"/>
                <a:gd name="T45" fmla="*/ 292 h 586"/>
                <a:gd name="T46" fmla="*/ 0 w 84"/>
                <a:gd name="T47" fmla="*/ 292 h 586"/>
                <a:gd name="T48" fmla="*/ 0 w 84"/>
                <a:gd name="T49" fmla="*/ 234 h 586"/>
                <a:gd name="T50" fmla="*/ 4 w 84"/>
                <a:gd name="T51" fmla="*/ 178 h 586"/>
                <a:gd name="T52" fmla="*/ 8 w 84"/>
                <a:gd name="T53" fmla="*/ 128 h 586"/>
                <a:gd name="T54" fmla="*/ 12 w 84"/>
                <a:gd name="T55" fmla="*/ 86 h 586"/>
                <a:gd name="T56" fmla="*/ 18 w 84"/>
                <a:gd name="T57" fmla="*/ 50 h 586"/>
                <a:gd name="T58" fmla="*/ 26 w 84"/>
                <a:gd name="T59" fmla="*/ 22 h 586"/>
                <a:gd name="T60" fmla="*/ 30 w 84"/>
                <a:gd name="T61" fmla="*/ 12 h 586"/>
                <a:gd name="T62" fmla="*/ 34 w 84"/>
                <a:gd name="T63" fmla="*/ 6 h 586"/>
                <a:gd name="T64" fmla="*/ 38 w 84"/>
                <a:gd name="T65" fmla="*/ 2 h 586"/>
                <a:gd name="T66" fmla="*/ 42 w 84"/>
                <a:gd name="T67" fmla="*/ 0 h 586"/>
                <a:gd name="T68" fmla="*/ 42 w 84"/>
                <a:gd name="T69" fmla="*/ 0 h 586"/>
                <a:gd name="T70" fmla="*/ 46 w 84"/>
                <a:gd name="T71" fmla="*/ 2 h 586"/>
                <a:gd name="T72" fmla="*/ 50 w 84"/>
                <a:gd name="T73" fmla="*/ 6 h 586"/>
                <a:gd name="T74" fmla="*/ 54 w 84"/>
                <a:gd name="T75" fmla="*/ 12 h 586"/>
                <a:gd name="T76" fmla="*/ 58 w 84"/>
                <a:gd name="T77" fmla="*/ 22 h 586"/>
                <a:gd name="T78" fmla="*/ 66 w 84"/>
                <a:gd name="T79" fmla="*/ 50 h 586"/>
                <a:gd name="T80" fmla="*/ 72 w 84"/>
                <a:gd name="T81" fmla="*/ 86 h 586"/>
                <a:gd name="T82" fmla="*/ 76 w 84"/>
                <a:gd name="T83" fmla="*/ 128 h 586"/>
                <a:gd name="T84" fmla="*/ 80 w 84"/>
                <a:gd name="T85" fmla="*/ 178 h 586"/>
                <a:gd name="T86" fmla="*/ 84 w 84"/>
                <a:gd name="T87" fmla="*/ 234 h 586"/>
                <a:gd name="T88" fmla="*/ 84 w 84"/>
                <a:gd name="T89" fmla="*/ 292 h 586"/>
                <a:gd name="T90" fmla="*/ 84 w 84"/>
                <a:gd name="T91" fmla="*/ 29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 h="586">
                  <a:moveTo>
                    <a:pt x="84" y="292"/>
                  </a:moveTo>
                  <a:lnTo>
                    <a:pt x="84" y="292"/>
                  </a:lnTo>
                  <a:lnTo>
                    <a:pt x="84" y="352"/>
                  </a:lnTo>
                  <a:lnTo>
                    <a:pt x="80" y="406"/>
                  </a:lnTo>
                  <a:lnTo>
                    <a:pt x="76" y="456"/>
                  </a:lnTo>
                  <a:lnTo>
                    <a:pt x="72" y="500"/>
                  </a:lnTo>
                  <a:lnTo>
                    <a:pt x="66" y="536"/>
                  </a:lnTo>
                  <a:lnTo>
                    <a:pt x="58" y="562"/>
                  </a:lnTo>
                  <a:lnTo>
                    <a:pt x="54" y="572"/>
                  </a:lnTo>
                  <a:lnTo>
                    <a:pt x="50" y="580"/>
                  </a:lnTo>
                  <a:lnTo>
                    <a:pt x="46" y="584"/>
                  </a:lnTo>
                  <a:lnTo>
                    <a:pt x="42" y="586"/>
                  </a:lnTo>
                  <a:lnTo>
                    <a:pt x="42" y="586"/>
                  </a:lnTo>
                  <a:lnTo>
                    <a:pt x="38" y="584"/>
                  </a:lnTo>
                  <a:lnTo>
                    <a:pt x="34" y="580"/>
                  </a:lnTo>
                  <a:lnTo>
                    <a:pt x="30" y="572"/>
                  </a:lnTo>
                  <a:lnTo>
                    <a:pt x="26" y="562"/>
                  </a:lnTo>
                  <a:lnTo>
                    <a:pt x="18" y="536"/>
                  </a:lnTo>
                  <a:lnTo>
                    <a:pt x="12" y="500"/>
                  </a:lnTo>
                  <a:lnTo>
                    <a:pt x="8" y="456"/>
                  </a:lnTo>
                  <a:lnTo>
                    <a:pt x="4" y="406"/>
                  </a:lnTo>
                  <a:lnTo>
                    <a:pt x="0" y="352"/>
                  </a:lnTo>
                  <a:lnTo>
                    <a:pt x="0" y="292"/>
                  </a:lnTo>
                  <a:lnTo>
                    <a:pt x="0" y="292"/>
                  </a:lnTo>
                  <a:lnTo>
                    <a:pt x="0" y="234"/>
                  </a:lnTo>
                  <a:lnTo>
                    <a:pt x="4" y="178"/>
                  </a:lnTo>
                  <a:lnTo>
                    <a:pt x="8" y="128"/>
                  </a:lnTo>
                  <a:lnTo>
                    <a:pt x="12" y="86"/>
                  </a:lnTo>
                  <a:lnTo>
                    <a:pt x="18" y="50"/>
                  </a:lnTo>
                  <a:lnTo>
                    <a:pt x="26" y="22"/>
                  </a:lnTo>
                  <a:lnTo>
                    <a:pt x="30" y="12"/>
                  </a:lnTo>
                  <a:lnTo>
                    <a:pt x="34" y="6"/>
                  </a:lnTo>
                  <a:lnTo>
                    <a:pt x="38" y="2"/>
                  </a:lnTo>
                  <a:lnTo>
                    <a:pt x="42" y="0"/>
                  </a:lnTo>
                  <a:lnTo>
                    <a:pt x="42" y="0"/>
                  </a:lnTo>
                  <a:lnTo>
                    <a:pt x="46" y="2"/>
                  </a:lnTo>
                  <a:lnTo>
                    <a:pt x="50" y="6"/>
                  </a:lnTo>
                  <a:lnTo>
                    <a:pt x="54" y="12"/>
                  </a:lnTo>
                  <a:lnTo>
                    <a:pt x="58" y="22"/>
                  </a:lnTo>
                  <a:lnTo>
                    <a:pt x="66" y="50"/>
                  </a:lnTo>
                  <a:lnTo>
                    <a:pt x="72" y="86"/>
                  </a:lnTo>
                  <a:lnTo>
                    <a:pt x="76" y="128"/>
                  </a:lnTo>
                  <a:lnTo>
                    <a:pt x="80" y="178"/>
                  </a:lnTo>
                  <a:lnTo>
                    <a:pt x="84" y="234"/>
                  </a:lnTo>
                  <a:lnTo>
                    <a:pt x="84" y="292"/>
                  </a:lnTo>
                  <a:lnTo>
                    <a:pt x="84" y="292"/>
                  </a:lnTo>
                  <a:close/>
                </a:path>
              </a:pathLst>
            </a:custGeom>
            <a:solidFill>
              <a:srgbClr val="FF95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318"/>
            <p:cNvSpPr>
              <a:spLocks/>
            </p:cNvSpPr>
            <p:nvPr/>
          </p:nvSpPr>
          <p:spPr bwMode="auto">
            <a:xfrm>
              <a:off x="22335270" y="6378575"/>
              <a:ext cx="254000" cy="219075"/>
            </a:xfrm>
            <a:custGeom>
              <a:avLst/>
              <a:gdLst>
                <a:gd name="T0" fmla="*/ 0 w 160"/>
                <a:gd name="T1" fmla="*/ 0 h 138"/>
                <a:gd name="T2" fmla="*/ 0 w 160"/>
                <a:gd name="T3" fmla="*/ 104 h 138"/>
                <a:gd name="T4" fmla="*/ 0 w 160"/>
                <a:gd name="T5" fmla="*/ 104 h 138"/>
                <a:gd name="T6" fmla="*/ 0 w 160"/>
                <a:gd name="T7" fmla="*/ 112 h 138"/>
                <a:gd name="T8" fmla="*/ 2 w 160"/>
                <a:gd name="T9" fmla="*/ 118 h 138"/>
                <a:gd name="T10" fmla="*/ 4 w 160"/>
                <a:gd name="T11" fmla="*/ 124 h 138"/>
                <a:gd name="T12" fmla="*/ 8 w 160"/>
                <a:gd name="T13" fmla="*/ 128 h 138"/>
                <a:gd name="T14" fmla="*/ 14 w 160"/>
                <a:gd name="T15" fmla="*/ 132 h 138"/>
                <a:gd name="T16" fmla="*/ 20 w 160"/>
                <a:gd name="T17" fmla="*/ 136 h 138"/>
                <a:gd name="T18" fmla="*/ 26 w 160"/>
                <a:gd name="T19" fmla="*/ 138 h 138"/>
                <a:gd name="T20" fmla="*/ 32 w 160"/>
                <a:gd name="T21" fmla="*/ 138 h 138"/>
                <a:gd name="T22" fmla="*/ 128 w 160"/>
                <a:gd name="T23" fmla="*/ 138 h 138"/>
                <a:gd name="T24" fmla="*/ 128 w 160"/>
                <a:gd name="T25" fmla="*/ 138 h 138"/>
                <a:gd name="T26" fmla="*/ 134 w 160"/>
                <a:gd name="T27" fmla="*/ 138 h 138"/>
                <a:gd name="T28" fmla="*/ 140 w 160"/>
                <a:gd name="T29" fmla="*/ 136 h 138"/>
                <a:gd name="T30" fmla="*/ 146 w 160"/>
                <a:gd name="T31" fmla="*/ 132 h 138"/>
                <a:gd name="T32" fmla="*/ 152 w 160"/>
                <a:gd name="T33" fmla="*/ 128 h 138"/>
                <a:gd name="T34" fmla="*/ 156 w 160"/>
                <a:gd name="T35" fmla="*/ 124 h 138"/>
                <a:gd name="T36" fmla="*/ 158 w 160"/>
                <a:gd name="T37" fmla="*/ 118 h 138"/>
                <a:gd name="T38" fmla="*/ 160 w 160"/>
                <a:gd name="T39" fmla="*/ 112 h 138"/>
                <a:gd name="T40" fmla="*/ 160 w 160"/>
                <a:gd name="T41" fmla="*/ 104 h 138"/>
                <a:gd name="T42" fmla="*/ 160 w 160"/>
                <a:gd name="T43" fmla="*/ 0 h 138"/>
                <a:gd name="T44" fmla="*/ 0 w 160"/>
                <a:gd name="T4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138">
                  <a:moveTo>
                    <a:pt x="0" y="0"/>
                  </a:moveTo>
                  <a:lnTo>
                    <a:pt x="0" y="104"/>
                  </a:lnTo>
                  <a:lnTo>
                    <a:pt x="0" y="104"/>
                  </a:lnTo>
                  <a:lnTo>
                    <a:pt x="0" y="112"/>
                  </a:lnTo>
                  <a:lnTo>
                    <a:pt x="2" y="118"/>
                  </a:lnTo>
                  <a:lnTo>
                    <a:pt x="4" y="124"/>
                  </a:lnTo>
                  <a:lnTo>
                    <a:pt x="8" y="128"/>
                  </a:lnTo>
                  <a:lnTo>
                    <a:pt x="14" y="132"/>
                  </a:lnTo>
                  <a:lnTo>
                    <a:pt x="20" y="136"/>
                  </a:lnTo>
                  <a:lnTo>
                    <a:pt x="26" y="138"/>
                  </a:lnTo>
                  <a:lnTo>
                    <a:pt x="32" y="138"/>
                  </a:lnTo>
                  <a:lnTo>
                    <a:pt x="128" y="138"/>
                  </a:lnTo>
                  <a:lnTo>
                    <a:pt x="128" y="138"/>
                  </a:lnTo>
                  <a:lnTo>
                    <a:pt x="134" y="138"/>
                  </a:lnTo>
                  <a:lnTo>
                    <a:pt x="140" y="136"/>
                  </a:lnTo>
                  <a:lnTo>
                    <a:pt x="146" y="132"/>
                  </a:lnTo>
                  <a:lnTo>
                    <a:pt x="152" y="128"/>
                  </a:lnTo>
                  <a:lnTo>
                    <a:pt x="156" y="124"/>
                  </a:lnTo>
                  <a:lnTo>
                    <a:pt x="158" y="118"/>
                  </a:lnTo>
                  <a:lnTo>
                    <a:pt x="160" y="112"/>
                  </a:lnTo>
                  <a:lnTo>
                    <a:pt x="160" y="104"/>
                  </a:lnTo>
                  <a:lnTo>
                    <a:pt x="160" y="0"/>
                  </a:lnTo>
                  <a:lnTo>
                    <a:pt x="0" y="0"/>
                  </a:lnTo>
                  <a:close/>
                </a:path>
              </a:pathLst>
            </a:custGeom>
            <a:solidFill>
              <a:srgbClr val="FF95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319"/>
            <p:cNvSpPr>
              <a:spLocks/>
            </p:cNvSpPr>
            <p:nvPr/>
          </p:nvSpPr>
          <p:spPr bwMode="auto">
            <a:xfrm>
              <a:off x="22335270" y="6378575"/>
              <a:ext cx="254000" cy="219075"/>
            </a:xfrm>
            <a:custGeom>
              <a:avLst/>
              <a:gdLst>
                <a:gd name="T0" fmla="*/ 0 w 160"/>
                <a:gd name="T1" fmla="*/ 0 h 138"/>
                <a:gd name="T2" fmla="*/ 0 w 160"/>
                <a:gd name="T3" fmla="*/ 104 h 138"/>
                <a:gd name="T4" fmla="*/ 0 w 160"/>
                <a:gd name="T5" fmla="*/ 104 h 138"/>
                <a:gd name="T6" fmla="*/ 0 w 160"/>
                <a:gd name="T7" fmla="*/ 112 h 138"/>
                <a:gd name="T8" fmla="*/ 2 w 160"/>
                <a:gd name="T9" fmla="*/ 118 h 138"/>
                <a:gd name="T10" fmla="*/ 4 w 160"/>
                <a:gd name="T11" fmla="*/ 124 h 138"/>
                <a:gd name="T12" fmla="*/ 8 w 160"/>
                <a:gd name="T13" fmla="*/ 128 h 138"/>
                <a:gd name="T14" fmla="*/ 14 w 160"/>
                <a:gd name="T15" fmla="*/ 132 h 138"/>
                <a:gd name="T16" fmla="*/ 20 w 160"/>
                <a:gd name="T17" fmla="*/ 136 h 138"/>
                <a:gd name="T18" fmla="*/ 26 w 160"/>
                <a:gd name="T19" fmla="*/ 138 h 138"/>
                <a:gd name="T20" fmla="*/ 32 w 160"/>
                <a:gd name="T21" fmla="*/ 138 h 138"/>
                <a:gd name="T22" fmla="*/ 128 w 160"/>
                <a:gd name="T23" fmla="*/ 138 h 138"/>
                <a:gd name="T24" fmla="*/ 128 w 160"/>
                <a:gd name="T25" fmla="*/ 138 h 138"/>
                <a:gd name="T26" fmla="*/ 134 w 160"/>
                <a:gd name="T27" fmla="*/ 138 h 138"/>
                <a:gd name="T28" fmla="*/ 140 w 160"/>
                <a:gd name="T29" fmla="*/ 136 h 138"/>
                <a:gd name="T30" fmla="*/ 146 w 160"/>
                <a:gd name="T31" fmla="*/ 132 h 138"/>
                <a:gd name="T32" fmla="*/ 152 w 160"/>
                <a:gd name="T33" fmla="*/ 128 h 138"/>
                <a:gd name="T34" fmla="*/ 156 w 160"/>
                <a:gd name="T35" fmla="*/ 124 h 138"/>
                <a:gd name="T36" fmla="*/ 158 w 160"/>
                <a:gd name="T37" fmla="*/ 118 h 138"/>
                <a:gd name="T38" fmla="*/ 160 w 160"/>
                <a:gd name="T39" fmla="*/ 112 h 138"/>
                <a:gd name="T40" fmla="*/ 160 w 160"/>
                <a:gd name="T41" fmla="*/ 104 h 138"/>
                <a:gd name="T42" fmla="*/ 160 w 160"/>
                <a:gd name="T43" fmla="*/ 0 h 138"/>
                <a:gd name="T44" fmla="*/ 0 w 160"/>
                <a:gd name="T4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138">
                  <a:moveTo>
                    <a:pt x="0" y="0"/>
                  </a:moveTo>
                  <a:lnTo>
                    <a:pt x="0" y="104"/>
                  </a:lnTo>
                  <a:lnTo>
                    <a:pt x="0" y="104"/>
                  </a:lnTo>
                  <a:lnTo>
                    <a:pt x="0" y="112"/>
                  </a:lnTo>
                  <a:lnTo>
                    <a:pt x="2" y="118"/>
                  </a:lnTo>
                  <a:lnTo>
                    <a:pt x="4" y="124"/>
                  </a:lnTo>
                  <a:lnTo>
                    <a:pt x="8" y="128"/>
                  </a:lnTo>
                  <a:lnTo>
                    <a:pt x="14" y="132"/>
                  </a:lnTo>
                  <a:lnTo>
                    <a:pt x="20" y="136"/>
                  </a:lnTo>
                  <a:lnTo>
                    <a:pt x="26" y="138"/>
                  </a:lnTo>
                  <a:lnTo>
                    <a:pt x="32" y="138"/>
                  </a:lnTo>
                  <a:lnTo>
                    <a:pt x="128" y="138"/>
                  </a:lnTo>
                  <a:lnTo>
                    <a:pt x="128" y="138"/>
                  </a:lnTo>
                  <a:lnTo>
                    <a:pt x="134" y="138"/>
                  </a:lnTo>
                  <a:lnTo>
                    <a:pt x="140" y="136"/>
                  </a:lnTo>
                  <a:lnTo>
                    <a:pt x="146" y="132"/>
                  </a:lnTo>
                  <a:lnTo>
                    <a:pt x="152" y="128"/>
                  </a:lnTo>
                  <a:lnTo>
                    <a:pt x="156" y="124"/>
                  </a:lnTo>
                  <a:lnTo>
                    <a:pt x="158" y="118"/>
                  </a:lnTo>
                  <a:lnTo>
                    <a:pt x="160" y="112"/>
                  </a:lnTo>
                  <a:lnTo>
                    <a:pt x="160" y="104"/>
                  </a:lnTo>
                  <a:lnTo>
                    <a:pt x="16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Rectangle 320"/>
            <p:cNvSpPr>
              <a:spLocks noChangeArrowheads="1"/>
            </p:cNvSpPr>
            <p:nvPr/>
          </p:nvSpPr>
          <p:spPr bwMode="auto">
            <a:xfrm>
              <a:off x="22325745" y="6362700"/>
              <a:ext cx="266700" cy="38100"/>
            </a:xfrm>
            <a:prstGeom prst="rect">
              <a:avLst/>
            </a:prstGeom>
            <a:solidFill>
              <a:srgbClr val="FF5D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Rectangle 323"/>
            <p:cNvSpPr>
              <a:spLocks noChangeArrowheads="1"/>
            </p:cNvSpPr>
            <p:nvPr/>
          </p:nvSpPr>
          <p:spPr bwMode="auto">
            <a:xfrm>
              <a:off x="14542232" y="10768013"/>
              <a:ext cx="711200" cy="6350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Rectangle 324"/>
            <p:cNvSpPr>
              <a:spLocks noChangeArrowheads="1"/>
            </p:cNvSpPr>
            <p:nvPr/>
          </p:nvSpPr>
          <p:spPr bwMode="auto">
            <a:xfrm>
              <a:off x="14542232" y="10895013"/>
              <a:ext cx="711200" cy="6350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Rectangle 325"/>
            <p:cNvSpPr>
              <a:spLocks noChangeArrowheads="1"/>
            </p:cNvSpPr>
            <p:nvPr/>
          </p:nvSpPr>
          <p:spPr bwMode="auto">
            <a:xfrm>
              <a:off x="14542232" y="11022013"/>
              <a:ext cx="711200" cy="63500"/>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326"/>
            <p:cNvSpPr>
              <a:spLocks/>
            </p:cNvSpPr>
            <p:nvPr/>
          </p:nvSpPr>
          <p:spPr bwMode="auto">
            <a:xfrm>
              <a:off x="18801495" y="8685213"/>
              <a:ext cx="650875" cy="650875"/>
            </a:xfrm>
            <a:custGeom>
              <a:avLst/>
              <a:gdLst>
                <a:gd name="T0" fmla="*/ 0 w 410"/>
                <a:gd name="T1" fmla="*/ 206 h 410"/>
                <a:gd name="T2" fmla="*/ 4 w 410"/>
                <a:gd name="T3" fmla="*/ 164 h 410"/>
                <a:gd name="T4" fmla="*/ 16 w 410"/>
                <a:gd name="T5" fmla="*/ 126 h 410"/>
                <a:gd name="T6" fmla="*/ 36 w 410"/>
                <a:gd name="T7" fmla="*/ 90 h 410"/>
                <a:gd name="T8" fmla="*/ 60 w 410"/>
                <a:gd name="T9" fmla="*/ 60 h 410"/>
                <a:gd name="T10" fmla="*/ 90 w 410"/>
                <a:gd name="T11" fmla="*/ 36 h 410"/>
                <a:gd name="T12" fmla="*/ 126 w 410"/>
                <a:gd name="T13" fmla="*/ 16 h 410"/>
                <a:gd name="T14" fmla="*/ 164 w 410"/>
                <a:gd name="T15" fmla="*/ 4 h 410"/>
                <a:gd name="T16" fmla="*/ 206 w 410"/>
                <a:gd name="T17" fmla="*/ 0 h 410"/>
                <a:gd name="T18" fmla="*/ 226 w 410"/>
                <a:gd name="T19" fmla="*/ 2 h 410"/>
                <a:gd name="T20" fmla="*/ 266 w 410"/>
                <a:gd name="T21" fmla="*/ 10 h 410"/>
                <a:gd name="T22" fmla="*/ 304 w 410"/>
                <a:gd name="T23" fmla="*/ 26 h 410"/>
                <a:gd name="T24" fmla="*/ 336 w 410"/>
                <a:gd name="T25" fmla="*/ 48 h 410"/>
                <a:gd name="T26" fmla="*/ 364 w 410"/>
                <a:gd name="T27" fmla="*/ 76 h 410"/>
                <a:gd name="T28" fmla="*/ 386 w 410"/>
                <a:gd name="T29" fmla="*/ 108 h 410"/>
                <a:gd name="T30" fmla="*/ 402 w 410"/>
                <a:gd name="T31" fmla="*/ 144 h 410"/>
                <a:gd name="T32" fmla="*/ 410 w 410"/>
                <a:gd name="T33" fmla="*/ 184 h 410"/>
                <a:gd name="T34" fmla="*/ 410 w 410"/>
                <a:gd name="T35" fmla="*/ 206 h 410"/>
                <a:gd name="T36" fmla="*/ 406 w 410"/>
                <a:gd name="T37" fmla="*/ 248 h 410"/>
                <a:gd name="T38" fmla="*/ 394 w 410"/>
                <a:gd name="T39" fmla="*/ 286 h 410"/>
                <a:gd name="T40" fmla="*/ 376 w 410"/>
                <a:gd name="T41" fmla="*/ 320 h 410"/>
                <a:gd name="T42" fmla="*/ 350 w 410"/>
                <a:gd name="T43" fmla="*/ 350 h 410"/>
                <a:gd name="T44" fmla="*/ 320 w 410"/>
                <a:gd name="T45" fmla="*/ 376 h 410"/>
                <a:gd name="T46" fmla="*/ 286 w 410"/>
                <a:gd name="T47" fmla="*/ 394 h 410"/>
                <a:gd name="T48" fmla="*/ 246 w 410"/>
                <a:gd name="T49" fmla="*/ 406 h 410"/>
                <a:gd name="T50" fmla="*/ 206 w 410"/>
                <a:gd name="T51" fmla="*/ 410 h 410"/>
                <a:gd name="T52" fmla="*/ 184 w 410"/>
                <a:gd name="T53" fmla="*/ 410 h 410"/>
                <a:gd name="T54" fmla="*/ 144 w 410"/>
                <a:gd name="T55" fmla="*/ 402 h 410"/>
                <a:gd name="T56" fmla="*/ 108 w 410"/>
                <a:gd name="T57" fmla="*/ 386 h 410"/>
                <a:gd name="T58" fmla="*/ 74 w 410"/>
                <a:gd name="T59" fmla="*/ 364 h 410"/>
                <a:gd name="T60" fmla="*/ 48 w 410"/>
                <a:gd name="T61" fmla="*/ 336 h 410"/>
                <a:gd name="T62" fmla="*/ 24 w 410"/>
                <a:gd name="T63" fmla="*/ 304 h 410"/>
                <a:gd name="T64" fmla="*/ 10 w 410"/>
                <a:gd name="T65" fmla="*/ 266 h 410"/>
                <a:gd name="T66" fmla="*/ 2 w 410"/>
                <a:gd name="T67" fmla="*/ 226 h 410"/>
                <a:gd name="T68" fmla="*/ 0 w 410"/>
                <a:gd name="T69" fmla="*/ 20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0" h="410">
                  <a:moveTo>
                    <a:pt x="0" y="206"/>
                  </a:moveTo>
                  <a:lnTo>
                    <a:pt x="0" y="206"/>
                  </a:lnTo>
                  <a:lnTo>
                    <a:pt x="2" y="184"/>
                  </a:lnTo>
                  <a:lnTo>
                    <a:pt x="4" y="164"/>
                  </a:lnTo>
                  <a:lnTo>
                    <a:pt x="10" y="144"/>
                  </a:lnTo>
                  <a:lnTo>
                    <a:pt x="16" y="126"/>
                  </a:lnTo>
                  <a:lnTo>
                    <a:pt x="24" y="108"/>
                  </a:lnTo>
                  <a:lnTo>
                    <a:pt x="36" y="90"/>
                  </a:lnTo>
                  <a:lnTo>
                    <a:pt x="48" y="76"/>
                  </a:lnTo>
                  <a:lnTo>
                    <a:pt x="60" y="60"/>
                  </a:lnTo>
                  <a:lnTo>
                    <a:pt x="74" y="48"/>
                  </a:lnTo>
                  <a:lnTo>
                    <a:pt x="90" y="36"/>
                  </a:lnTo>
                  <a:lnTo>
                    <a:pt x="108" y="26"/>
                  </a:lnTo>
                  <a:lnTo>
                    <a:pt x="126" y="16"/>
                  </a:lnTo>
                  <a:lnTo>
                    <a:pt x="144" y="10"/>
                  </a:lnTo>
                  <a:lnTo>
                    <a:pt x="164" y="4"/>
                  </a:lnTo>
                  <a:lnTo>
                    <a:pt x="184" y="2"/>
                  </a:lnTo>
                  <a:lnTo>
                    <a:pt x="206" y="0"/>
                  </a:lnTo>
                  <a:lnTo>
                    <a:pt x="206" y="0"/>
                  </a:lnTo>
                  <a:lnTo>
                    <a:pt x="226" y="2"/>
                  </a:lnTo>
                  <a:lnTo>
                    <a:pt x="246" y="4"/>
                  </a:lnTo>
                  <a:lnTo>
                    <a:pt x="266" y="10"/>
                  </a:lnTo>
                  <a:lnTo>
                    <a:pt x="286" y="16"/>
                  </a:lnTo>
                  <a:lnTo>
                    <a:pt x="304" y="26"/>
                  </a:lnTo>
                  <a:lnTo>
                    <a:pt x="320" y="36"/>
                  </a:lnTo>
                  <a:lnTo>
                    <a:pt x="336" y="48"/>
                  </a:lnTo>
                  <a:lnTo>
                    <a:pt x="350" y="60"/>
                  </a:lnTo>
                  <a:lnTo>
                    <a:pt x="364" y="76"/>
                  </a:lnTo>
                  <a:lnTo>
                    <a:pt x="376" y="90"/>
                  </a:lnTo>
                  <a:lnTo>
                    <a:pt x="386" y="108"/>
                  </a:lnTo>
                  <a:lnTo>
                    <a:pt x="394" y="126"/>
                  </a:lnTo>
                  <a:lnTo>
                    <a:pt x="402" y="144"/>
                  </a:lnTo>
                  <a:lnTo>
                    <a:pt x="406" y="164"/>
                  </a:lnTo>
                  <a:lnTo>
                    <a:pt x="410" y="184"/>
                  </a:lnTo>
                  <a:lnTo>
                    <a:pt x="410" y="206"/>
                  </a:lnTo>
                  <a:lnTo>
                    <a:pt x="410" y="206"/>
                  </a:lnTo>
                  <a:lnTo>
                    <a:pt x="410" y="226"/>
                  </a:lnTo>
                  <a:lnTo>
                    <a:pt x="406" y="248"/>
                  </a:lnTo>
                  <a:lnTo>
                    <a:pt x="402" y="266"/>
                  </a:lnTo>
                  <a:lnTo>
                    <a:pt x="394" y="286"/>
                  </a:lnTo>
                  <a:lnTo>
                    <a:pt x="386" y="304"/>
                  </a:lnTo>
                  <a:lnTo>
                    <a:pt x="376" y="320"/>
                  </a:lnTo>
                  <a:lnTo>
                    <a:pt x="364" y="336"/>
                  </a:lnTo>
                  <a:lnTo>
                    <a:pt x="350" y="350"/>
                  </a:lnTo>
                  <a:lnTo>
                    <a:pt x="336" y="364"/>
                  </a:lnTo>
                  <a:lnTo>
                    <a:pt x="320" y="376"/>
                  </a:lnTo>
                  <a:lnTo>
                    <a:pt x="304" y="386"/>
                  </a:lnTo>
                  <a:lnTo>
                    <a:pt x="286" y="394"/>
                  </a:lnTo>
                  <a:lnTo>
                    <a:pt x="266" y="402"/>
                  </a:lnTo>
                  <a:lnTo>
                    <a:pt x="246" y="406"/>
                  </a:lnTo>
                  <a:lnTo>
                    <a:pt x="226" y="410"/>
                  </a:lnTo>
                  <a:lnTo>
                    <a:pt x="206" y="410"/>
                  </a:lnTo>
                  <a:lnTo>
                    <a:pt x="206" y="410"/>
                  </a:lnTo>
                  <a:lnTo>
                    <a:pt x="184" y="410"/>
                  </a:lnTo>
                  <a:lnTo>
                    <a:pt x="164" y="406"/>
                  </a:lnTo>
                  <a:lnTo>
                    <a:pt x="144" y="402"/>
                  </a:lnTo>
                  <a:lnTo>
                    <a:pt x="126" y="394"/>
                  </a:lnTo>
                  <a:lnTo>
                    <a:pt x="108" y="386"/>
                  </a:lnTo>
                  <a:lnTo>
                    <a:pt x="90" y="376"/>
                  </a:lnTo>
                  <a:lnTo>
                    <a:pt x="74" y="364"/>
                  </a:lnTo>
                  <a:lnTo>
                    <a:pt x="60" y="350"/>
                  </a:lnTo>
                  <a:lnTo>
                    <a:pt x="48" y="336"/>
                  </a:lnTo>
                  <a:lnTo>
                    <a:pt x="36" y="320"/>
                  </a:lnTo>
                  <a:lnTo>
                    <a:pt x="24" y="304"/>
                  </a:lnTo>
                  <a:lnTo>
                    <a:pt x="16" y="286"/>
                  </a:lnTo>
                  <a:lnTo>
                    <a:pt x="10" y="266"/>
                  </a:lnTo>
                  <a:lnTo>
                    <a:pt x="4" y="248"/>
                  </a:lnTo>
                  <a:lnTo>
                    <a:pt x="2" y="226"/>
                  </a:lnTo>
                  <a:lnTo>
                    <a:pt x="0" y="206"/>
                  </a:lnTo>
                  <a:lnTo>
                    <a:pt x="0" y="206"/>
                  </a:lnTo>
                  <a:close/>
                </a:path>
              </a:pathLst>
            </a:custGeom>
            <a:solidFill>
              <a:srgbClr val="FF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327"/>
            <p:cNvSpPr>
              <a:spLocks/>
            </p:cNvSpPr>
            <p:nvPr/>
          </p:nvSpPr>
          <p:spPr bwMode="auto">
            <a:xfrm>
              <a:off x="18966595" y="8869363"/>
              <a:ext cx="301625" cy="292100"/>
            </a:xfrm>
            <a:custGeom>
              <a:avLst/>
              <a:gdLst>
                <a:gd name="T0" fmla="*/ 0 w 190"/>
                <a:gd name="T1" fmla="*/ 122 h 184"/>
                <a:gd name="T2" fmla="*/ 56 w 190"/>
                <a:gd name="T3" fmla="*/ 14 h 184"/>
                <a:gd name="T4" fmla="*/ 116 w 190"/>
                <a:gd name="T5" fmla="*/ 184 h 184"/>
                <a:gd name="T6" fmla="*/ 190 w 190"/>
                <a:gd name="T7" fmla="*/ 0 h 184"/>
                <a:gd name="T8" fmla="*/ 0 w 190"/>
                <a:gd name="T9" fmla="*/ 122 h 184"/>
              </a:gdLst>
              <a:ahLst/>
              <a:cxnLst>
                <a:cxn ang="0">
                  <a:pos x="T0" y="T1"/>
                </a:cxn>
                <a:cxn ang="0">
                  <a:pos x="T2" y="T3"/>
                </a:cxn>
                <a:cxn ang="0">
                  <a:pos x="T4" y="T5"/>
                </a:cxn>
                <a:cxn ang="0">
                  <a:pos x="T6" y="T7"/>
                </a:cxn>
                <a:cxn ang="0">
                  <a:pos x="T8" y="T9"/>
                </a:cxn>
              </a:cxnLst>
              <a:rect l="0" t="0" r="r" b="b"/>
              <a:pathLst>
                <a:path w="190" h="184">
                  <a:moveTo>
                    <a:pt x="0" y="122"/>
                  </a:moveTo>
                  <a:lnTo>
                    <a:pt x="56" y="14"/>
                  </a:lnTo>
                  <a:lnTo>
                    <a:pt x="116" y="184"/>
                  </a:lnTo>
                  <a:lnTo>
                    <a:pt x="190" y="0"/>
                  </a:lnTo>
                  <a:lnTo>
                    <a:pt x="0" y="122"/>
                  </a:lnTo>
                  <a:close/>
                </a:path>
              </a:pathLst>
            </a:custGeom>
            <a:solidFill>
              <a:srgbClr val="FF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328"/>
            <p:cNvSpPr>
              <a:spLocks/>
            </p:cNvSpPr>
            <p:nvPr/>
          </p:nvSpPr>
          <p:spPr bwMode="auto">
            <a:xfrm>
              <a:off x="18966595" y="8869363"/>
              <a:ext cx="301625" cy="292100"/>
            </a:xfrm>
            <a:custGeom>
              <a:avLst/>
              <a:gdLst>
                <a:gd name="T0" fmla="*/ 0 w 190"/>
                <a:gd name="T1" fmla="*/ 122 h 184"/>
                <a:gd name="T2" fmla="*/ 56 w 190"/>
                <a:gd name="T3" fmla="*/ 14 h 184"/>
                <a:gd name="T4" fmla="*/ 116 w 190"/>
                <a:gd name="T5" fmla="*/ 184 h 184"/>
                <a:gd name="T6" fmla="*/ 190 w 190"/>
                <a:gd name="T7" fmla="*/ 0 h 184"/>
              </a:gdLst>
              <a:ahLst/>
              <a:cxnLst>
                <a:cxn ang="0">
                  <a:pos x="T0" y="T1"/>
                </a:cxn>
                <a:cxn ang="0">
                  <a:pos x="T2" y="T3"/>
                </a:cxn>
                <a:cxn ang="0">
                  <a:pos x="T4" y="T5"/>
                </a:cxn>
                <a:cxn ang="0">
                  <a:pos x="T6" y="T7"/>
                </a:cxn>
              </a:cxnLst>
              <a:rect l="0" t="0" r="r" b="b"/>
              <a:pathLst>
                <a:path w="190" h="184">
                  <a:moveTo>
                    <a:pt x="0" y="122"/>
                  </a:moveTo>
                  <a:lnTo>
                    <a:pt x="56" y="14"/>
                  </a:lnTo>
                  <a:lnTo>
                    <a:pt x="116" y="184"/>
                  </a:lnTo>
                  <a:lnTo>
                    <a:pt x="1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329"/>
            <p:cNvSpPr>
              <a:spLocks/>
            </p:cNvSpPr>
            <p:nvPr/>
          </p:nvSpPr>
          <p:spPr bwMode="auto">
            <a:xfrm>
              <a:off x="18947545" y="8843963"/>
              <a:ext cx="339725" cy="374650"/>
            </a:xfrm>
            <a:custGeom>
              <a:avLst/>
              <a:gdLst>
                <a:gd name="T0" fmla="*/ 24 w 214"/>
                <a:gd name="T1" fmla="*/ 144 h 236"/>
                <a:gd name="T2" fmla="*/ 66 w 214"/>
                <a:gd name="T3" fmla="*/ 60 h 236"/>
                <a:gd name="T4" fmla="*/ 126 w 214"/>
                <a:gd name="T5" fmla="*/ 236 h 236"/>
                <a:gd name="T6" fmla="*/ 214 w 214"/>
                <a:gd name="T7" fmla="*/ 20 h 236"/>
                <a:gd name="T8" fmla="*/ 214 w 214"/>
                <a:gd name="T9" fmla="*/ 20 h 236"/>
                <a:gd name="T10" fmla="*/ 214 w 214"/>
                <a:gd name="T11" fmla="*/ 16 h 236"/>
                <a:gd name="T12" fmla="*/ 214 w 214"/>
                <a:gd name="T13" fmla="*/ 10 h 236"/>
                <a:gd name="T14" fmla="*/ 210 w 214"/>
                <a:gd name="T15" fmla="*/ 8 h 236"/>
                <a:gd name="T16" fmla="*/ 206 w 214"/>
                <a:gd name="T17" fmla="*/ 4 h 236"/>
                <a:gd name="T18" fmla="*/ 206 w 214"/>
                <a:gd name="T19" fmla="*/ 4 h 236"/>
                <a:gd name="T20" fmla="*/ 202 w 214"/>
                <a:gd name="T21" fmla="*/ 4 h 236"/>
                <a:gd name="T22" fmla="*/ 198 w 214"/>
                <a:gd name="T23" fmla="*/ 4 h 236"/>
                <a:gd name="T24" fmla="*/ 194 w 214"/>
                <a:gd name="T25" fmla="*/ 8 h 236"/>
                <a:gd name="T26" fmla="*/ 190 w 214"/>
                <a:gd name="T27" fmla="*/ 12 h 236"/>
                <a:gd name="T28" fmla="*/ 128 w 214"/>
                <a:gd name="T29" fmla="*/ 166 h 236"/>
                <a:gd name="T30" fmla="*/ 70 w 214"/>
                <a:gd name="T31" fmla="*/ 0 h 236"/>
                <a:gd name="T32" fmla="*/ 2 w 214"/>
                <a:gd name="T33" fmla="*/ 132 h 236"/>
                <a:gd name="T34" fmla="*/ 2 w 214"/>
                <a:gd name="T35" fmla="*/ 132 h 236"/>
                <a:gd name="T36" fmla="*/ 0 w 214"/>
                <a:gd name="T37" fmla="*/ 136 h 236"/>
                <a:gd name="T38" fmla="*/ 2 w 214"/>
                <a:gd name="T39" fmla="*/ 142 h 236"/>
                <a:gd name="T40" fmla="*/ 4 w 214"/>
                <a:gd name="T41" fmla="*/ 146 h 236"/>
                <a:gd name="T42" fmla="*/ 8 w 214"/>
                <a:gd name="T43" fmla="*/ 148 h 236"/>
                <a:gd name="T44" fmla="*/ 8 w 214"/>
                <a:gd name="T45" fmla="*/ 148 h 236"/>
                <a:gd name="T46" fmla="*/ 12 w 214"/>
                <a:gd name="T47" fmla="*/ 150 h 236"/>
                <a:gd name="T48" fmla="*/ 16 w 214"/>
                <a:gd name="T49" fmla="*/ 150 h 236"/>
                <a:gd name="T50" fmla="*/ 20 w 214"/>
                <a:gd name="T51" fmla="*/ 146 h 236"/>
                <a:gd name="T52" fmla="*/ 24 w 214"/>
                <a:gd name="T53" fmla="*/ 144 h 236"/>
                <a:gd name="T54" fmla="*/ 24 w 214"/>
                <a:gd name="T55" fmla="*/ 14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236">
                  <a:moveTo>
                    <a:pt x="24" y="144"/>
                  </a:moveTo>
                  <a:lnTo>
                    <a:pt x="66" y="60"/>
                  </a:lnTo>
                  <a:lnTo>
                    <a:pt x="126" y="236"/>
                  </a:lnTo>
                  <a:lnTo>
                    <a:pt x="214" y="20"/>
                  </a:lnTo>
                  <a:lnTo>
                    <a:pt x="214" y="20"/>
                  </a:lnTo>
                  <a:lnTo>
                    <a:pt x="214" y="16"/>
                  </a:lnTo>
                  <a:lnTo>
                    <a:pt x="214" y="10"/>
                  </a:lnTo>
                  <a:lnTo>
                    <a:pt x="210" y="8"/>
                  </a:lnTo>
                  <a:lnTo>
                    <a:pt x="206" y="4"/>
                  </a:lnTo>
                  <a:lnTo>
                    <a:pt x="206" y="4"/>
                  </a:lnTo>
                  <a:lnTo>
                    <a:pt x="202" y="4"/>
                  </a:lnTo>
                  <a:lnTo>
                    <a:pt x="198" y="4"/>
                  </a:lnTo>
                  <a:lnTo>
                    <a:pt x="194" y="8"/>
                  </a:lnTo>
                  <a:lnTo>
                    <a:pt x="190" y="12"/>
                  </a:lnTo>
                  <a:lnTo>
                    <a:pt x="128" y="166"/>
                  </a:lnTo>
                  <a:lnTo>
                    <a:pt x="70" y="0"/>
                  </a:lnTo>
                  <a:lnTo>
                    <a:pt x="2" y="132"/>
                  </a:lnTo>
                  <a:lnTo>
                    <a:pt x="2" y="132"/>
                  </a:lnTo>
                  <a:lnTo>
                    <a:pt x="0" y="136"/>
                  </a:lnTo>
                  <a:lnTo>
                    <a:pt x="2" y="142"/>
                  </a:lnTo>
                  <a:lnTo>
                    <a:pt x="4" y="146"/>
                  </a:lnTo>
                  <a:lnTo>
                    <a:pt x="8" y="148"/>
                  </a:lnTo>
                  <a:lnTo>
                    <a:pt x="8" y="148"/>
                  </a:lnTo>
                  <a:lnTo>
                    <a:pt x="12" y="150"/>
                  </a:lnTo>
                  <a:lnTo>
                    <a:pt x="16" y="150"/>
                  </a:lnTo>
                  <a:lnTo>
                    <a:pt x="20" y="146"/>
                  </a:lnTo>
                  <a:lnTo>
                    <a:pt x="24" y="144"/>
                  </a:lnTo>
                  <a:lnTo>
                    <a:pt x="2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330"/>
            <p:cNvSpPr>
              <a:spLocks/>
            </p:cNvSpPr>
            <p:nvPr/>
          </p:nvSpPr>
          <p:spPr bwMode="auto">
            <a:xfrm>
              <a:off x="18918970" y="9037638"/>
              <a:ext cx="82550" cy="82550"/>
            </a:xfrm>
            <a:custGeom>
              <a:avLst/>
              <a:gdLst>
                <a:gd name="T0" fmla="*/ 0 w 52"/>
                <a:gd name="T1" fmla="*/ 26 h 52"/>
                <a:gd name="T2" fmla="*/ 0 w 52"/>
                <a:gd name="T3" fmla="*/ 26 h 52"/>
                <a:gd name="T4" fmla="*/ 2 w 52"/>
                <a:gd name="T5" fmla="*/ 16 h 52"/>
                <a:gd name="T6" fmla="*/ 8 w 52"/>
                <a:gd name="T7" fmla="*/ 8 h 52"/>
                <a:gd name="T8" fmla="*/ 16 w 52"/>
                <a:gd name="T9" fmla="*/ 2 h 52"/>
                <a:gd name="T10" fmla="*/ 26 w 52"/>
                <a:gd name="T11" fmla="*/ 0 h 52"/>
                <a:gd name="T12" fmla="*/ 26 w 52"/>
                <a:gd name="T13" fmla="*/ 0 h 52"/>
                <a:gd name="T14" fmla="*/ 36 w 52"/>
                <a:gd name="T15" fmla="*/ 2 h 52"/>
                <a:gd name="T16" fmla="*/ 44 w 52"/>
                <a:gd name="T17" fmla="*/ 8 h 52"/>
                <a:gd name="T18" fmla="*/ 50 w 52"/>
                <a:gd name="T19" fmla="*/ 16 h 52"/>
                <a:gd name="T20" fmla="*/ 52 w 52"/>
                <a:gd name="T21" fmla="*/ 26 h 52"/>
                <a:gd name="T22" fmla="*/ 52 w 52"/>
                <a:gd name="T23" fmla="*/ 26 h 52"/>
                <a:gd name="T24" fmla="*/ 50 w 52"/>
                <a:gd name="T25" fmla="*/ 36 h 52"/>
                <a:gd name="T26" fmla="*/ 44 w 52"/>
                <a:gd name="T27" fmla="*/ 44 h 52"/>
                <a:gd name="T28" fmla="*/ 36 w 52"/>
                <a:gd name="T29" fmla="*/ 50 h 52"/>
                <a:gd name="T30" fmla="*/ 26 w 52"/>
                <a:gd name="T31" fmla="*/ 52 h 52"/>
                <a:gd name="T32" fmla="*/ 26 w 52"/>
                <a:gd name="T33" fmla="*/ 52 h 52"/>
                <a:gd name="T34" fmla="*/ 16 w 52"/>
                <a:gd name="T35" fmla="*/ 50 h 52"/>
                <a:gd name="T36" fmla="*/ 8 w 52"/>
                <a:gd name="T37" fmla="*/ 44 h 52"/>
                <a:gd name="T38" fmla="*/ 2 w 52"/>
                <a:gd name="T39" fmla="*/ 36 h 52"/>
                <a:gd name="T40" fmla="*/ 0 w 52"/>
                <a:gd name="T41" fmla="*/ 26 h 52"/>
                <a:gd name="T42" fmla="*/ 0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0" y="26"/>
                  </a:moveTo>
                  <a:lnTo>
                    <a:pt x="0" y="26"/>
                  </a:lnTo>
                  <a:lnTo>
                    <a:pt x="2" y="16"/>
                  </a:lnTo>
                  <a:lnTo>
                    <a:pt x="8" y="8"/>
                  </a:lnTo>
                  <a:lnTo>
                    <a:pt x="16" y="2"/>
                  </a:lnTo>
                  <a:lnTo>
                    <a:pt x="26" y="0"/>
                  </a:lnTo>
                  <a:lnTo>
                    <a:pt x="26" y="0"/>
                  </a:lnTo>
                  <a:lnTo>
                    <a:pt x="36" y="2"/>
                  </a:lnTo>
                  <a:lnTo>
                    <a:pt x="44" y="8"/>
                  </a:lnTo>
                  <a:lnTo>
                    <a:pt x="50" y="16"/>
                  </a:lnTo>
                  <a:lnTo>
                    <a:pt x="52" y="26"/>
                  </a:lnTo>
                  <a:lnTo>
                    <a:pt x="52" y="26"/>
                  </a:lnTo>
                  <a:lnTo>
                    <a:pt x="50" y="36"/>
                  </a:lnTo>
                  <a:lnTo>
                    <a:pt x="44" y="44"/>
                  </a:lnTo>
                  <a:lnTo>
                    <a:pt x="36" y="50"/>
                  </a:lnTo>
                  <a:lnTo>
                    <a:pt x="26" y="52"/>
                  </a:lnTo>
                  <a:lnTo>
                    <a:pt x="26" y="52"/>
                  </a:lnTo>
                  <a:lnTo>
                    <a:pt x="16" y="50"/>
                  </a:lnTo>
                  <a:lnTo>
                    <a:pt x="8" y="44"/>
                  </a:lnTo>
                  <a:lnTo>
                    <a:pt x="2" y="36"/>
                  </a:lnTo>
                  <a:lnTo>
                    <a:pt x="0" y="26"/>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331"/>
            <p:cNvSpPr>
              <a:spLocks/>
            </p:cNvSpPr>
            <p:nvPr/>
          </p:nvSpPr>
          <p:spPr bwMode="auto">
            <a:xfrm>
              <a:off x="19020570" y="8809038"/>
              <a:ext cx="82550" cy="82550"/>
            </a:xfrm>
            <a:custGeom>
              <a:avLst/>
              <a:gdLst>
                <a:gd name="T0" fmla="*/ 0 w 52"/>
                <a:gd name="T1" fmla="*/ 26 h 52"/>
                <a:gd name="T2" fmla="*/ 0 w 52"/>
                <a:gd name="T3" fmla="*/ 26 h 52"/>
                <a:gd name="T4" fmla="*/ 2 w 52"/>
                <a:gd name="T5" fmla="*/ 16 h 52"/>
                <a:gd name="T6" fmla="*/ 8 w 52"/>
                <a:gd name="T7" fmla="*/ 8 h 52"/>
                <a:gd name="T8" fmla="*/ 16 w 52"/>
                <a:gd name="T9" fmla="*/ 2 h 52"/>
                <a:gd name="T10" fmla="*/ 26 w 52"/>
                <a:gd name="T11" fmla="*/ 0 h 52"/>
                <a:gd name="T12" fmla="*/ 26 w 52"/>
                <a:gd name="T13" fmla="*/ 0 h 52"/>
                <a:gd name="T14" fmla="*/ 36 w 52"/>
                <a:gd name="T15" fmla="*/ 2 h 52"/>
                <a:gd name="T16" fmla="*/ 44 w 52"/>
                <a:gd name="T17" fmla="*/ 8 h 52"/>
                <a:gd name="T18" fmla="*/ 50 w 52"/>
                <a:gd name="T19" fmla="*/ 16 h 52"/>
                <a:gd name="T20" fmla="*/ 52 w 52"/>
                <a:gd name="T21" fmla="*/ 26 h 52"/>
                <a:gd name="T22" fmla="*/ 52 w 52"/>
                <a:gd name="T23" fmla="*/ 26 h 52"/>
                <a:gd name="T24" fmla="*/ 50 w 52"/>
                <a:gd name="T25" fmla="*/ 36 h 52"/>
                <a:gd name="T26" fmla="*/ 44 w 52"/>
                <a:gd name="T27" fmla="*/ 44 h 52"/>
                <a:gd name="T28" fmla="*/ 36 w 52"/>
                <a:gd name="T29" fmla="*/ 50 h 52"/>
                <a:gd name="T30" fmla="*/ 26 w 52"/>
                <a:gd name="T31" fmla="*/ 52 h 52"/>
                <a:gd name="T32" fmla="*/ 26 w 52"/>
                <a:gd name="T33" fmla="*/ 52 h 52"/>
                <a:gd name="T34" fmla="*/ 16 w 52"/>
                <a:gd name="T35" fmla="*/ 50 h 52"/>
                <a:gd name="T36" fmla="*/ 8 w 52"/>
                <a:gd name="T37" fmla="*/ 44 h 52"/>
                <a:gd name="T38" fmla="*/ 2 w 52"/>
                <a:gd name="T39" fmla="*/ 36 h 52"/>
                <a:gd name="T40" fmla="*/ 0 w 52"/>
                <a:gd name="T41" fmla="*/ 26 h 52"/>
                <a:gd name="T42" fmla="*/ 0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0" y="26"/>
                  </a:moveTo>
                  <a:lnTo>
                    <a:pt x="0" y="26"/>
                  </a:lnTo>
                  <a:lnTo>
                    <a:pt x="2" y="16"/>
                  </a:lnTo>
                  <a:lnTo>
                    <a:pt x="8" y="8"/>
                  </a:lnTo>
                  <a:lnTo>
                    <a:pt x="16" y="2"/>
                  </a:lnTo>
                  <a:lnTo>
                    <a:pt x="26" y="0"/>
                  </a:lnTo>
                  <a:lnTo>
                    <a:pt x="26" y="0"/>
                  </a:lnTo>
                  <a:lnTo>
                    <a:pt x="36" y="2"/>
                  </a:lnTo>
                  <a:lnTo>
                    <a:pt x="44" y="8"/>
                  </a:lnTo>
                  <a:lnTo>
                    <a:pt x="50" y="16"/>
                  </a:lnTo>
                  <a:lnTo>
                    <a:pt x="52" y="26"/>
                  </a:lnTo>
                  <a:lnTo>
                    <a:pt x="52" y="26"/>
                  </a:lnTo>
                  <a:lnTo>
                    <a:pt x="50" y="36"/>
                  </a:lnTo>
                  <a:lnTo>
                    <a:pt x="44" y="44"/>
                  </a:lnTo>
                  <a:lnTo>
                    <a:pt x="36" y="50"/>
                  </a:lnTo>
                  <a:lnTo>
                    <a:pt x="26" y="52"/>
                  </a:lnTo>
                  <a:lnTo>
                    <a:pt x="26" y="52"/>
                  </a:lnTo>
                  <a:lnTo>
                    <a:pt x="16" y="50"/>
                  </a:lnTo>
                  <a:lnTo>
                    <a:pt x="8" y="44"/>
                  </a:lnTo>
                  <a:lnTo>
                    <a:pt x="2" y="36"/>
                  </a:lnTo>
                  <a:lnTo>
                    <a:pt x="0" y="26"/>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332"/>
            <p:cNvSpPr>
              <a:spLocks/>
            </p:cNvSpPr>
            <p:nvPr/>
          </p:nvSpPr>
          <p:spPr bwMode="auto">
            <a:xfrm>
              <a:off x="19109470" y="9164638"/>
              <a:ext cx="82550" cy="82550"/>
            </a:xfrm>
            <a:custGeom>
              <a:avLst/>
              <a:gdLst>
                <a:gd name="T0" fmla="*/ 0 w 52"/>
                <a:gd name="T1" fmla="*/ 26 h 52"/>
                <a:gd name="T2" fmla="*/ 0 w 52"/>
                <a:gd name="T3" fmla="*/ 26 h 52"/>
                <a:gd name="T4" fmla="*/ 2 w 52"/>
                <a:gd name="T5" fmla="*/ 16 h 52"/>
                <a:gd name="T6" fmla="*/ 8 w 52"/>
                <a:gd name="T7" fmla="*/ 8 h 52"/>
                <a:gd name="T8" fmla="*/ 16 w 52"/>
                <a:gd name="T9" fmla="*/ 2 h 52"/>
                <a:gd name="T10" fmla="*/ 26 w 52"/>
                <a:gd name="T11" fmla="*/ 0 h 52"/>
                <a:gd name="T12" fmla="*/ 26 w 52"/>
                <a:gd name="T13" fmla="*/ 0 h 52"/>
                <a:gd name="T14" fmla="*/ 36 w 52"/>
                <a:gd name="T15" fmla="*/ 2 h 52"/>
                <a:gd name="T16" fmla="*/ 44 w 52"/>
                <a:gd name="T17" fmla="*/ 8 h 52"/>
                <a:gd name="T18" fmla="*/ 50 w 52"/>
                <a:gd name="T19" fmla="*/ 16 h 52"/>
                <a:gd name="T20" fmla="*/ 52 w 52"/>
                <a:gd name="T21" fmla="*/ 26 h 52"/>
                <a:gd name="T22" fmla="*/ 52 w 52"/>
                <a:gd name="T23" fmla="*/ 26 h 52"/>
                <a:gd name="T24" fmla="*/ 50 w 52"/>
                <a:gd name="T25" fmla="*/ 36 h 52"/>
                <a:gd name="T26" fmla="*/ 44 w 52"/>
                <a:gd name="T27" fmla="*/ 44 h 52"/>
                <a:gd name="T28" fmla="*/ 36 w 52"/>
                <a:gd name="T29" fmla="*/ 50 h 52"/>
                <a:gd name="T30" fmla="*/ 26 w 52"/>
                <a:gd name="T31" fmla="*/ 52 h 52"/>
                <a:gd name="T32" fmla="*/ 26 w 52"/>
                <a:gd name="T33" fmla="*/ 52 h 52"/>
                <a:gd name="T34" fmla="*/ 16 w 52"/>
                <a:gd name="T35" fmla="*/ 50 h 52"/>
                <a:gd name="T36" fmla="*/ 8 w 52"/>
                <a:gd name="T37" fmla="*/ 44 h 52"/>
                <a:gd name="T38" fmla="*/ 2 w 52"/>
                <a:gd name="T39" fmla="*/ 36 h 52"/>
                <a:gd name="T40" fmla="*/ 0 w 52"/>
                <a:gd name="T41" fmla="*/ 26 h 52"/>
                <a:gd name="T42" fmla="*/ 0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0" y="26"/>
                  </a:moveTo>
                  <a:lnTo>
                    <a:pt x="0" y="26"/>
                  </a:lnTo>
                  <a:lnTo>
                    <a:pt x="2" y="16"/>
                  </a:lnTo>
                  <a:lnTo>
                    <a:pt x="8" y="8"/>
                  </a:lnTo>
                  <a:lnTo>
                    <a:pt x="16" y="2"/>
                  </a:lnTo>
                  <a:lnTo>
                    <a:pt x="26" y="0"/>
                  </a:lnTo>
                  <a:lnTo>
                    <a:pt x="26" y="0"/>
                  </a:lnTo>
                  <a:lnTo>
                    <a:pt x="36" y="2"/>
                  </a:lnTo>
                  <a:lnTo>
                    <a:pt x="44" y="8"/>
                  </a:lnTo>
                  <a:lnTo>
                    <a:pt x="50" y="16"/>
                  </a:lnTo>
                  <a:lnTo>
                    <a:pt x="52" y="26"/>
                  </a:lnTo>
                  <a:lnTo>
                    <a:pt x="52" y="26"/>
                  </a:lnTo>
                  <a:lnTo>
                    <a:pt x="50" y="36"/>
                  </a:lnTo>
                  <a:lnTo>
                    <a:pt x="44" y="44"/>
                  </a:lnTo>
                  <a:lnTo>
                    <a:pt x="36" y="50"/>
                  </a:lnTo>
                  <a:lnTo>
                    <a:pt x="26" y="52"/>
                  </a:lnTo>
                  <a:lnTo>
                    <a:pt x="26" y="52"/>
                  </a:lnTo>
                  <a:lnTo>
                    <a:pt x="16" y="50"/>
                  </a:lnTo>
                  <a:lnTo>
                    <a:pt x="8" y="44"/>
                  </a:lnTo>
                  <a:lnTo>
                    <a:pt x="2" y="36"/>
                  </a:lnTo>
                  <a:lnTo>
                    <a:pt x="0" y="26"/>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333"/>
            <p:cNvSpPr>
              <a:spLocks/>
            </p:cNvSpPr>
            <p:nvPr/>
          </p:nvSpPr>
          <p:spPr bwMode="auto">
            <a:xfrm>
              <a:off x="19236470" y="8821738"/>
              <a:ext cx="82550" cy="82550"/>
            </a:xfrm>
            <a:custGeom>
              <a:avLst/>
              <a:gdLst>
                <a:gd name="T0" fmla="*/ 0 w 52"/>
                <a:gd name="T1" fmla="*/ 26 h 52"/>
                <a:gd name="T2" fmla="*/ 0 w 52"/>
                <a:gd name="T3" fmla="*/ 26 h 52"/>
                <a:gd name="T4" fmla="*/ 2 w 52"/>
                <a:gd name="T5" fmla="*/ 16 h 52"/>
                <a:gd name="T6" fmla="*/ 8 w 52"/>
                <a:gd name="T7" fmla="*/ 8 h 52"/>
                <a:gd name="T8" fmla="*/ 16 w 52"/>
                <a:gd name="T9" fmla="*/ 2 h 52"/>
                <a:gd name="T10" fmla="*/ 26 w 52"/>
                <a:gd name="T11" fmla="*/ 0 h 52"/>
                <a:gd name="T12" fmla="*/ 26 w 52"/>
                <a:gd name="T13" fmla="*/ 0 h 52"/>
                <a:gd name="T14" fmla="*/ 36 w 52"/>
                <a:gd name="T15" fmla="*/ 2 h 52"/>
                <a:gd name="T16" fmla="*/ 44 w 52"/>
                <a:gd name="T17" fmla="*/ 8 h 52"/>
                <a:gd name="T18" fmla="*/ 50 w 52"/>
                <a:gd name="T19" fmla="*/ 16 h 52"/>
                <a:gd name="T20" fmla="*/ 52 w 52"/>
                <a:gd name="T21" fmla="*/ 26 h 52"/>
                <a:gd name="T22" fmla="*/ 52 w 52"/>
                <a:gd name="T23" fmla="*/ 26 h 52"/>
                <a:gd name="T24" fmla="*/ 50 w 52"/>
                <a:gd name="T25" fmla="*/ 36 h 52"/>
                <a:gd name="T26" fmla="*/ 44 w 52"/>
                <a:gd name="T27" fmla="*/ 44 h 52"/>
                <a:gd name="T28" fmla="*/ 36 w 52"/>
                <a:gd name="T29" fmla="*/ 50 h 52"/>
                <a:gd name="T30" fmla="*/ 26 w 52"/>
                <a:gd name="T31" fmla="*/ 52 h 52"/>
                <a:gd name="T32" fmla="*/ 26 w 52"/>
                <a:gd name="T33" fmla="*/ 52 h 52"/>
                <a:gd name="T34" fmla="*/ 16 w 52"/>
                <a:gd name="T35" fmla="*/ 50 h 52"/>
                <a:gd name="T36" fmla="*/ 8 w 52"/>
                <a:gd name="T37" fmla="*/ 44 h 52"/>
                <a:gd name="T38" fmla="*/ 2 w 52"/>
                <a:gd name="T39" fmla="*/ 36 h 52"/>
                <a:gd name="T40" fmla="*/ 0 w 52"/>
                <a:gd name="T41" fmla="*/ 26 h 52"/>
                <a:gd name="T42" fmla="*/ 0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0" y="26"/>
                  </a:moveTo>
                  <a:lnTo>
                    <a:pt x="0" y="26"/>
                  </a:lnTo>
                  <a:lnTo>
                    <a:pt x="2" y="16"/>
                  </a:lnTo>
                  <a:lnTo>
                    <a:pt x="8" y="8"/>
                  </a:lnTo>
                  <a:lnTo>
                    <a:pt x="16" y="2"/>
                  </a:lnTo>
                  <a:lnTo>
                    <a:pt x="26" y="0"/>
                  </a:lnTo>
                  <a:lnTo>
                    <a:pt x="26" y="0"/>
                  </a:lnTo>
                  <a:lnTo>
                    <a:pt x="36" y="2"/>
                  </a:lnTo>
                  <a:lnTo>
                    <a:pt x="44" y="8"/>
                  </a:lnTo>
                  <a:lnTo>
                    <a:pt x="50" y="16"/>
                  </a:lnTo>
                  <a:lnTo>
                    <a:pt x="52" y="26"/>
                  </a:lnTo>
                  <a:lnTo>
                    <a:pt x="52" y="26"/>
                  </a:lnTo>
                  <a:lnTo>
                    <a:pt x="50" y="36"/>
                  </a:lnTo>
                  <a:lnTo>
                    <a:pt x="44" y="44"/>
                  </a:lnTo>
                  <a:lnTo>
                    <a:pt x="36" y="50"/>
                  </a:lnTo>
                  <a:lnTo>
                    <a:pt x="26" y="52"/>
                  </a:lnTo>
                  <a:lnTo>
                    <a:pt x="26" y="52"/>
                  </a:lnTo>
                  <a:lnTo>
                    <a:pt x="16" y="50"/>
                  </a:lnTo>
                  <a:lnTo>
                    <a:pt x="8" y="44"/>
                  </a:lnTo>
                  <a:lnTo>
                    <a:pt x="2" y="36"/>
                  </a:lnTo>
                  <a:lnTo>
                    <a:pt x="0" y="26"/>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334"/>
            <p:cNvSpPr>
              <a:spLocks noEditPoints="1"/>
            </p:cNvSpPr>
            <p:nvPr/>
          </p:nvSpPr>
          <p:spPr bwMode="auto">
            <a:xfrm>
              <a:off x="22205095" y="6521450"/>
              <a:ext cx="850900" cy="850900"/>
            </a:xfrm>
            <a:custGeom>
              <a:avLst/>
              <a:gdLst>
                <a:gd name="T0" fmla="*/ 110 w 536"/>
                <a:gd name="T1" fmla="*/ 334 h 536"/>
                <a:gd name="T2" fmla="*/ 104 w 536"/>
                <a:gd name="T3" fmla="*/ 326 h 536"/>
                <a:gd name="T4" fmla="*/ 108 w 536"/>
                <a:gd name="T5" fmla="*/ 314 h 536"/>
                <a:gd name="T6" fmla="*/ 146 w 536"/>
                <a:gd name="T7" fmla="*/ 274 h 536"/>
                <a:gd name="T8" fmla="*/ 138 w 536"/>
                <a:gd name="T9" fmla="*/ 254 h 536"/>
                <a:gd name="T10" fmla="*/ 140 w 536"/>
                <a:gd name="T11" fmla="*/ 240 h 536"/>
                <a:gd name="T12" fmla="*/ 152 w 536"/>
                <a:gd name="T13" fmla="*/ 226 h 536"/>
                <a:gd name="T14" fmla="*/ 172 w 536"/>
                <a:gd name="T15" fmla="*/ 220 h 536"/>
                <a:gd name="T16" fmla="*/ 184 w 536"/>
                <a:gd name="T17" fmla="*/ 224 h 536"/>
                <a:gd name="T18" fmla="*/ 198 w 536"/>
                <a:gd name="T19" fmla="*/ 236 h 536"/>
                <a:gd name="T20" fmla="*/ 204 w 536"/>
                <a:gd name="T21" fmla="*/ 254 h 536"/>
                <a:gd name="T22" fmla="*/ 202 w 536"/>
                <a:gd name="T23" fmla="*/ 268 h 536"/>
                <a:gd name="T24" fmla="*/ 192 w 536"/>
                <a:gd name="T25" fmla="*/ 280 h 536"/>
                <a:gd name="T26" fmla="*/ 238 w 536"/>
                <a:gd name="T27" fmla="*/ 318 h 536"/>
                <a:gd name="T28" fmla="*/ 236 w 536"/>
                <a:gd name="T29" fmla="*/ 330 h 536"/>
                <a:gd name="T30" fmla="*/ 228 w 536"/>
                <a:gd name="T31" fmla="*/ 334 h 536"/>
                <a:gd name="T32" fmla="*/ 222 w 536"/>
                <a:gd name="T33" fmla="*/ 332 h 536"/>
                <a:gd name="T34" fmla="*/ 204 w 536"/>
                <a:gd name="T35" fmla="*/ 400 h 536"/>
                <a:gd name="T36" fmla="*/ 196 w 536"/>
                <a:gd name="T37" fmla="*/ 410 h 536"/>
                <a:gd name="T38" fmla="*/ 188 w 536"/>
                <a:gd name="T39" fmla="*/ 410 h 536"/>
                <a:gd name="T40" fmla="*/ 180 w 536"/>
                <a:gd name="T41" fmla="*/ 400 h 536"/>
                <a:gd name="T42" fmla="*/ 156 w 536"/>
                <a:gd name="T43" fmla="*/ 400 h 536"/>
                <a:gd name="T44" fmla="*/ 152 w 536"/>
                <a:gd name="T45" fmla="*/ 410 h 536"/>
                <a:gd name="T46" fmla="*/ 144 w 536"/>
                <a:gd name="T47" fmla="*/ 410 h 536"/>
                <a:gd name="T48" fmla="*/ 140 w 536"/>
                <a:gd name="T49" fmla="*/ 316 h 536"/>
                <a:gd name="T50" fmla="*/ 118 w 536"/>
                <a:gd name="T51" fmla="*/ 334 h 536"/>
                <a:gd name="T52" fmla="*/ 268 w 536"/>
                <a:gd name="T53" fmla="*/ 0 h 536"/>
                <a:gd name="T54" fmla="*/ 242 w 536"/>
                <a:gd name="T55" fmla="*/ 14 h 536"/>
                <a:gd name="T56" fmla="*/ 238 w 536"/>
                <a:gd name="T57" fmla="*/ 34 h 536"/>
                <a:gd name="T58" fmla="*/ 222 w 536"/>
                <a:gd name="T59" fmla="*/ 46 h 536"/>
                <a:gd name="T60" fmla="*/ 114 w 536"/>
                <a:gd name="T61" fmla="*/ 48 h 536"/>
                <a:gd name="T62" fmla="*/ 68 w 536"/>
                <a:gd name="T63" fmla="*/ 90 h 536"/>
                <a:gd name="T64" fmla="*/ 18 w 536"/>
                <a:gd name="T65" fmla="*/ 172 h 536"/>
                <a:gd name="T66" fmla="*/ 0 w 536"/>
                <a:gd name="T67" fmla="*/ 268 h 536"/>
                <a:gd name="T68" fmla="*/ 4 w 536"/>
                <a:gd name="T69" fmla="*/ 312 h 536"/>
                <a:gd name="T70" fmla="*/ 14 w 536"/>
                <a:gd name="T71" fmla="*/ 354 h 536"/>
                <a:gd name="T72" fmla="*/ 30 w 536"/>
                <a:gd name="T73" fmla="*/ 328 h 536"/>
                <a:gd name="T74" fmla="*/ 58 w 536"/>
                <a:gd name="T75" fmla="*/ 310 h 536"/>
                <a:gd name="T76" fmla="*/ 70 w 536"/>
                <a:gd name="T77" fmla="*/ 306 h 536"/>
                <a:gd name="T78" fmla="*/ 78 w 536"/>
                <a:gd name="T79" fmla="*/ 312 h 536"/>
                <a:gd name="T80" fmla="*/ 78 w 536"/>
                <a:gd name="T81" fmla="*/ 318 h 536"/>
                <a:gd name="T82" fmla="*/ 72 w 536"/>
                <a:gd name="T83" fmla="*/ 322 h 536"/>
                <a:gd name="T84" fmla="*/ 40 w 536"/>
                <a:gd name="T85" fmla="*/ 340 h 536"/>
                <a:gd name="T86" fmla="*/ 32 w 536"/>
                <a:gd name="T87" fmla="*/ 352 h 536"/>
                <a:gd name="T88" fmla="*/ 28 w 536"/>
                <a:gd name="T89" fmla="*/ 388 h 536"/>
                <a:gd name="T90" fmla="*/ 46 w 536"/>
                <a:gd name="T91" fmla="*/ 420 h 536"/>
                <a:gd name="T92" fmla="*/ 82 w 536"/>
                <a:gd name="T93" fmla="*/ 462 h 536"/>
                <a:gd name="T94" fmla="*/ 126 w 536"/>
                <a:gd name="T95" fmla="*/ 496 h 536"/>
                <a:gd name="T96" fmla="*/ 174 w 536"/>
                <a:gd name="T97" fmla="*/ 520 h 536"/>
                <a:gd name="T98" fmla="*/ 230 w 536"/>
                <a:gd name="T99" fmla="*/ 534 h 536"/>
                <a:gd name="T100" fmla="*/ 268 w 536"/>
                <a:gd name="T101" fmla="*/ 536 h 536"/>
                <a:gd name="T102" fmla="*/ 348 w 536"/>
                <a:gd name="T103" fmla="*/ 524 h 536"/>
                <a:gd name="T104" fmla="*/ 418 w 536"/>
                <a:gd name="T105" fmla="*/ 490 h 536"/>
                <a:gd name="T106" fmla="*/ 476 w 536"/>
                <a:gd name="T107" fmla="*/ 438 h 536"/>
                <a:gd name="T108" fmla="*/ 516 w 536"/>
                <a:gd name="T109" fmla="*/ 372 h 536"/>
                <a:gd name="T110" fmla="*/ 534 w 536"/>
                <a:gd name="T111" fmla="*/ 296 h 536"/>
                <a:gd name="T112" fmla="*/ 534 w 536"/>
                <a:gd name="T113" fmla="*/ 240 h 536"/>
                <a:gd name="T114" fmla="*/ 516 w 536"/>
                <a:gd name="T115" fmla="*/ 164 h 536"/>
                <a:gd name="T116" fmla="*/ 476 w 536"/>
                <a:gd name="T117" fmla="*/ 98 h 536"/>
                <a:gd name="T118" fmla="*/ 418 w 536"/>
                <a:gd name="T119" fmla="*/ 46 h 536"/>
                <a:gd name="T120" fmla="*/ 348 w 536"/>
                <a:gd name="T121" fmla="*/ 12 h 536"/>
                <a:gd name="T122" fmla="*/ 268 w 536"/>
                <a:gd name="T123"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6" h="536">
                  <a:moveTo>
                    <a:pt x="114" y="334"/>
                  </a:moveTo>
                  <a:lnTo>
                    <a:pt x="114" y="334"/>
                  </a:lnTo>
                  <a:lnTo>
                    <a:pt x="110" y="334"/>
                  </a:lnTo>
                  <a:lnTo>
                    <a:pt x="106" y="330"/>
                  </a:lnTo>
                  <a:lnTo>
                    <a:pt x="106" y="330"/>
                  </a:lnTo>
                  <a:lnTo>
                    <a:pt x="104" y="326"/>
                  </a:lnTo>
                  <a:lnTo>
                    <a:pt x="104" y="322"/>
                  </a:lnTo>
                  <a:lnTo>
                    <a:pt x="104" y="318"/>
                  </a:lnTo>
                  <a:lnTo>
                    <a:pt x="108" y="314"/>
                  </a:lnTo>
                  <a:lnTo>
                    <a:pt x="150" y="280"/>
                  </a:lnTo>
                  <a:lnTo>
                    <a:pt x="150" y="280"/>
                  </a:lnTo>
                  <a:lnTo>
                    <a:pt x="146" y="274"/>
                  </a:lnTo>
                  <a:lnTo>
                    <a:pt x="142" y="268"/>
                  </a:lnTo>
                  <a:lnTo>
                    <a:pt x="138" y="262"/>
                  </a:lnTo>
                  <a:lnTo>
                    <a:pt x="138" y="254"/>
                  </a:lnTo>
                  <a:lnTo>
                    <a:pt x="138" y="254"/>
                  </a:lnTo>
                  <a:lnTo>
                    <a:pt x="138" y="248"/>
                  </a:lnTo>
                  <a:lnTo>
                    <a:pt x="140" y="240"/>
                  </a:lnTo>
                  <a:lnTo>
                    <a:pt x="144" y="236"/>
                  </a:lnTo>
                  <a:lnTo>
                    <a:pt x="148" y="230"/>
                  </a:lnTo>
                  <a:lnTo>
                    <a:pt x="152" y="226"/>
                  </a:lnTo>
                  <a:lnTo>
                    <a:pt x="158" y="224"/>
                  </a:lnTo>
                  <a:lnTo>
                    <a:pt x="164" y="222"/>
                  </a:lnTo>
                  <a:lnTo>
                    <a:pt x="172" y="220"/>
                  </a:lnTo>
                  <a:lnTo>
                    <a:pt x="172" y="220"/>
                  </a:lnTo>
                  <a:lnTo>
                    <a:pt x="178" y="222"/>
                  </a:lnTo>
                  <a:lnTo>
                    <a:pt x="184" y="224"/>
                  </a:lnTo>
                  <a:lnTo>
                    <a:pt x="190" y="226"/>
                  </a:lnTo>
                  <a:lnTo>
                    <a:pt x="194" y="230"/>
                  </a:lnTo>
                  <a:lnTo>
                    <a:pt x="198" y="236"/>
                  </a:lnTo>
                  <a:lnTo>
                    <a:pt x="202" y="240"/>
                  </a:lnTo>
                  <a:lnTo>
                    <a:pt x="204" y="248"/>
                  </a:lnTo>
                  <a:lnTo>
                    <a:pt x="204" y="254"/>
                  </a:lnTo>
                  <a:lnTo>
                    <a:pt x="204" y="254"/>
                  </a:lnTo>
                  <a:lnTo>
                    <a:pt x="204" y="262"/>
                  </a:lnTo>
                  <a:lnTo>
                    <a:pt x="202" y="268"/>
                  </a:lnTo>
                  <a:lnTo>
                    <a:pt x="198" y="274"/>
                  </a:lnTo>
                  <a:lnTo>
                    <a:pt x="192" y="280"/>
                  </a:lnTo>
                  <a:lnTo>
                    <a:pt x="192" y="280"/>
                  </a:lnTo>
                  <a:lnTo>
                    <a:pt x="234" y="314"/>
                  </a:lnTo>
                  <a:lnTo>
                    <a:pt x="234" y="314"/>
                  </a:lnTo>
                  <a:lnTo>
                    <a:pt x="238" y="318"/>
                  </a:lnTo>
                  <a:lnTo>
                    <a:pt x="240" y="322"/>
                  </a:lnTo>
                  <a:lnTo>
                    <a:pt x="238" y="326"/>
                  </a:lnTo>
                  <a:lnTo>
                    <a:pt x="236" y="330"/>
                  </a:lnTo>
                  <a:lnTo>
                    <a:pt x="236" y="330"/>
                  </a:lnTo>
                  <a:lnTo>
                    <a:pt x="234" y="334"/>
                  </a:lnTo>
                  <a:lnTo>
                    <a:pt x="228" y="334"/>
                  </a:lnTo>
                  <a:lnTo>
                    <a:pt x="228" y="334"/>
                  </a:lnTo>
                  <a:lnTo>
                    <a:pt x="226" y="334"/>
                  </a:lnTo>
                  <a:lnTo>
                    <a:pt x="222" y="332"/>
                  </a:lnTo>
                  <a:lnTo>
                    <a:pt x="204" y="316"/>
                  </a:lnTo>
                  <a:lnTo>
                    <a:pt x="204" y="400"/>
                  </a:lnTo>
                  <a:lnTo>
                    <a:pt x="204" y="400"/>
                  </a:lnTo>
                  <a:lnTo>
                    <a:pt x="202" y="404"/>
                  </a:lnTo>
                  <a:lnTo>
                    <a:pt x="200" y="408"/>
                  </a:lnTo>
                  <a:lnTo>
                    <a:pt x="196" y="410"/>
                  </a:lnTo>
                  <a:lnTo>
                    <a:pt x="192" y="412"/>
                  </a:lnTo>
                  <a:lnTo>
                    <a:pt x="192" y="412"/>
                  </a:lnTo>
                  <a:lnTo>
                    <a:pt x="188" y="410"/>
                  </a:lnTo>
                  <a:lnTo>
                    <a:pt x="184" y="408"/>
                  </a:lnTo>
                  <a:lnTo>
                    <a:pt x="182" y="404"/>
                  </a:lnTo>
                  <a:lnTo>
                    <a:pt x="180" y="400"/>
                  </a:lnTo>
                  <a:lnTo>
                    <a:pt x="180" y="364"/>
                  </a:lnTo>
                  <a:lnTo>
                    <a:pt x="156" y="364"/>
                  </a:lnTo>
                  <a:lnTo>
                    <a:pt x="156" y="400"/>
                  </a:lnTo>
                  <a:lnTo>
                    <a:pt x="156" y="400"/>
                  </a:lnTo>
                  <a:lnTo>
                    <a:pt x="154" y="408"/>
                  </a:lnTo>
                  <a:lnTo>
                    <a:pt x="152" y="410"/>
                  </a:lnTo>
                  <a:lnTo>
                    <a:pt x="148" y="412"/>
                  </a:lnTo>
                  <a:lnTo>
                    <a:pt x="148" y="412"/>
                  </a:lnTo>
                  <a:lnTo>
                    <a:pt x="144" y="410"/>
                  </a:lnTo>
                  <a:lnTo>
                    <a:pt x="142" y="408"/>
                  </a:lnTo>
                  <a:lnTo>
                    <a:pt x="140" y="400"/>
                  </a:lnTo>
                  <a:lnTo>
                    <a:pt x="140" y="316"/>
                  </a:lnTo>
                  <a:lnTo>
                    <a:pt x="120" y="332"/>
                  </a:lnTo>
                  <a:lnTo>
                    <a:pt x="120" y="332"/>
                  </a:lnTo>
                  <a:lnTo>
                    <a:pt x="118" y="334"/>
                  </a:lnTo>
                  <a:lnTo>
                    <a:pt x="114" y="334"/>
                  </a:lnTo>
                  <a:close/>
                  <a:moveTo>
                    <a:pt x="268" y="0"/>
                  </a:moveTo>
                  <a:lnTo>
                    <a:pt x="268" y="0"/>
                  </a:lnTo>
                  <a:lnTo>
                    <a:pt x="242" y="0"/>
                  </a:lnTo>
                  <a:lnTo>
                    <a:pt x="242" y="14"/>
                  </a:lnTo>
                  <a:lnTo>
                    <a:pt x="242" y="14"/>
                  </a:lnTo>
                  <a:lnTo>
                    <a:pt x="242" y="22"/>
                  </a:lnTo>
                  <a:lnTo>
                    <a:pt x="240" y="28"/>
                  </a:lnTo>
                  <a:lnTo>
                    <a:pt x="238" y="34"/>
                  </a:lnTo>
                  <a:lnTo>
                    <a:pt x="234" y="38"/>
                  </a:lnTo>
                  <a:lnTo>
                    <a:pt x="228" y="42"/>
                  </a:lnTo>
                  <a:lnTo>
                    <a:pt x="222" y="46"/>
                  </a:lnTo>
                  <a:lnTo>
                    <a:pt x="216" y="48"/>
                  </a:lnTo>
                  <a:lnTo>
                    <a:pt x="210" y="48"/>
                  </a:lnTo>
                  <a:lnTo>
                    <a:pt x="114" y="48"/>
                  </a:lnTo>
                  <a:lnTo>
                    <a:pt x="114" y="48"/>
                  </a:lnTo>
                  <a:lnTo>
                    <a:pt x="90" y="68"/>
                  </a:lnTo>
                  <a:lnTo>
                    <a:pt x="68" y="90"/>
                  </a:lnTo>
                  <a:lnTo>
                    <a:pt x="48" y="114"/>
                  </a:lnTo>
                  <a:lnTo>
                    <a:pt x="32" y="142"/>
                  </a:lnTo>
                  <a:lnTo>
                    <a:pt x="18" y="172"/>
                  </a:lnTo>
                  <a:lnTo>
                    <a:pt x="8" y="202"/>
                  </a:lnTo>
                  <a:lnTo>
                    <a:pt x="2" y="234"/>
                  </a:lnTo>
                  <a:lnTo>
                    <a:pt x="0" y="268"/>
                  </a:lnTo>
                  <a:lnTo>
                    <a:pt x="0" y="268"/>
                  </a:lnTo>
                  <a:lnTo>
                    <a:pt x="0" y="290"/>
                  </a:lnTo>
                  <a:lnTo>
                    <a:pt x="4" y="312"/>
                  </a:lnTo>
                  <a:lnTo>
                    <a:pt x="8" y="334"/>
                  </a:lnTo>
                  <a:lnTo>
                    <a:pt x="14" y="354"/>
                  </a:lnTo>
                  <a:lnTo>
                    <a:pt x="14" y="354"/>
                  </a:lnTo>
                  <a:lnTo>
                    <a:pt x="20" y="340"/>
                  </a:lnTo>
                  <a:lnTo>
                    <a:pt x="30" y="328"/>
                  </a:lnTo>
                  <a:lnTo>
                    <a:pt x="30" y="328"/>
                  </a:lnTo>
                  <a:lnTo>
                    <a:pt x="38" y="322"/>
                  </a:lnTo>
                  <a:lnTo>
                    <a:pt x="48" y="316"/>
                  </a:lnTo>
                  <a:lnTo>
                    <a:pt x="58" y="310"/>
                  </a:lnTo>
                  <a:lnTo>
                    <a:pt x="68" y="308"/>
                  </a:lnTo>
                  <a:lnTo>
                    <a:pt x="68" y="308"/>
                  </a:lnTo>
                  <a:lnTo>
                    <a:pt x="70" y="306"/>
                  </a:lnTo>
                  <a:lnTo>
                    <a:pt x="70" y="306"/>
                  </a:lnTo>
                  <a:lnTo>
                    <a:pt x="76" y="308"/>
                  </a:lnTo>
                  <a:lnTo>
                    <a:pt x="78" y="312"/>
                  </a:lnTo>
                  <a:lnTo>
                    <a:pt x="78" y="312"/>
                  </a:lnTo>
                  <a:lnTo>
                    <a:pt x="78" y="316"/>
                  </a:lnTo>
                  <a:lnTo>
                    <a:pt x="78" y="318"/>
                  </a:lnTo>
                  <a:lnTo>
                    <a:pt x="76" y="322"/>
                  </a:lnTo>
                  <a:lnTo>
                    <a:pt x="72" y="322"/>
                  </a:lnTo>
                  <a:lnTo>
                    <a:pt x="72" y="322"/>
                  </a:lnTo>
                  <a:lnTo>
                    <a:pt x="56" y="330"/>
                  </a:lnTo>
                  <a:lnTo>
                    <a:pt x="48" y="334"/>
                  </a:lnTo>
                  <a:lnTo>
                    <a:pt x="40" y="340"/>
                  </a:lnTo>
                  <a:lnTo>
                    <a:pt x="40" y="340"/>
                  </a:lnTo>
                  <a:lnTo>
                    <a:pt x="36" y="346"/>
                  </a:lnTo>
                  <a:lnTo>
                    <a:pt x="32" y="352"/>
                  </a:lnTo>
                  <a:lnTo>
                    <a:pt x="28" y="360"/>
                  </a:lnTo>
                  <a:lnTo>
                    <a:pt x="28" y="368"/>
                  </a:lnTo>
                  <a:lnTo>
                    <a:pt x="28" y="388"/>
                  </a:lnTo>
                  <a:lnTo>
                    <a:pt x="28" y="388"/>
                  </a:lnTo>
                  <a:lnTo>
                    <a:pt x="36" y="404"/>
                  </a:lnTo>
                  <a:lnTo>
                    <a:pt x="46" y="420"/>
                  </a:lnTo>
                  <a:lnTo>
                    <a:pt x="58" y="434"/>
                  </a:lnTo>
                  <a:lnTo>
                    <a:pt x="70" y="448"/>
                  </a:lnTo>
                  <a:lnTo>
                    <a:pt x="82" y="462"/>
                  </a:lnTo>
                  <a:lnTo>
                    <a:pt x="96" y="474"/>
                  </a:lnTo>
                  <a:lnTo>
                    <a:pt x="110" y="484"/>
                  </a:lnTo>
                  <a:lnTo>
                    <a:pt x="126" y="496"/>
                  </a:lnTo>
                  <a:lnTo>
                    <a:pt x="142" y="504"/>
                  </a:lnTo>
                  <a:lnTo>
                    <a:pt x="158" y="512"/>
                  </a:lnTo>
                  <a:lnTo>
                    <a:pt x="174" y="520"/>
                  </a:lnTo>
                  <a:lnTo>
                    <a:pt x="192" y="526"/>
                  </a:lnTo>
                  <a:lnTo>
                    <a:pt x="210" y="530"/>
                  </a:lnTo>
                  <a:lnTo>
                    <a:pt x="230" y="534"/>
                  </a:lnTo>
                  <a:lnTo>
                    <a:pt x="248" y="536"/>
                  </a:lnTo>
                  <a:lnTo>
                    <a:pt x="268" y="536"/>
                  </a:lnTo>
                  <a:lnTo>
                    <a:pt x="268" y="536"/>
                  </a:lnTo>
                  <a:lnTo>
                    <a:pt x="296" y="534"/>
                  </a:lnTo>
                  <a:lnTo>
                    <a:pt x="322" y="530"/>
                  </a:lnTo>
                  <a:lnTo>
                    <a:pt x="348" y="524"/>
                  </a:lnTo>
                  <a:lnTo>
                    <a:pt x="372" y="516"/>
                  </a:lnTo>
                  <a:lnTo>
                    <a:pt x="396" y="504"/>
                  </a:lnTo>
                  <a:lnTo>
                    <a:pt x="418" y="490"/>
                  </a:lnTo>
                  <a:lnTo>
                    <a:pt x="438" y="476"/>
                  </a:lnTo>
                  <a:lnTo>
                    <a:pt x="458" y="458"/>
                  </a:lnTo>
                  <a:lnTo>
                    <a:pt x="476" y="438"/>
                  </a:lnTo>
                  <a:lnTo>
                    <a:pt x="490" y="418"/>
                  </a:lnTo>
                  <a:lnTo>
                    <a:pt x="504" y="396"/>
                  </a:lnTo>
                  <a:lnTo>
                    <a:pt x="516" y="372"/>
                  </a:lnTo>
                  <a:lnTo>
                    <a:pt x="524" y="348"/>
                  </a:lnTo>
                  <a:lnTo>
                    <a:pt x="530" y="322"/>
                  </a:lnTo>
                  <a:lnTo>
                    <a:pt x="534" y="296"/>
                  </a:lnTo>
                  <a:lnTo>
                    <a:pt x="536" y="268"/>
                  </a:lnTo>
                  <a:lnTo>
                    <a:pt x="536" y="268"/>
                  </a:lnTo>
                  <a:lnTo>
                    <a:pt x="534" y="240"/>
                  </a:lnTo>
                  <a:lnTo>
                    <a:pt x="530" y="214"/>
                  </a:lnTo>
                  <a:lnTo>
                    <a:pt x="524" y="188"/>
                  </a:lnTo>
                  <a:lnTo>
                    <a:pt x="516" y="164"/>
                  </a:lnTo>
                  <a:lnTo>
                    <a:pt x="504" y="140"/>
                  </a:lnTo>
                  <a:lnTo>
                    <a:pt x="490" y="118"/>
                  </a:lnTo>
                  <a:lnTo>
                    <a:pt x="476" y="98"/>
                  </a:lnTo>
                  <a:lnTo>
                    <a:pt x="458" y="78"/>
                  </a:lnTo>
                  <a:lnTo>
                    <a:pt x="438" y="60"/>
                  </a:lnTo>
                  <a:lnTo>
                    <a:pt x="418" y="46"/>
                  </a:lnTo>
                  <a:lnTo>
                    <a:pt x="396" y="32"/>
                  </a:lnTo>
                  <a:lnTo>
                    <a:pt x="372" y="20"/>
                  </a:lnTo>
                  <a:lnTo>
                    <a:pt x="348" y="12"/>
                  </a:lnTo>
                  <a:lnTo>
                    <a:pt x="322" y="6"/>
                  </a:lnTo>
                  <a:lnTo>
                    <a:pt x="296" y="2"/>
                  </a:lnTo>
                  <a:lnTo>
                    <a:pt x="268"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335"/>
            <p:cNvSpPr>
              <a:spLocks/>
            </p:cNvSpPr>
            <p:nvPr/>
          </p:nvSpPr>
          <p:spPr bwMode="auto">
            <a:xfrm>
              <a:off x="22370195" y="6870700"/>
              <a:ext cx="215900" cy="304800"/>
            </a:xfrm>
            <a:custGeom>
              <a:avLst/>
              <a:gdLst>
                <a:gd name="T0" fmla="*/ 10 w 136"/>
                <a:gd name="T1" fmla="*/ 114 h 192"/>
                <a:gd name="T2" fmla="*/ 2 w 136"/>
                <a:gd name="T3" fmla="*/ 110 h 192"/>
                <a:gd name="T4" fmla="*/ 0 w 136"/>
                <a:gd name="T5" fmla="*/ 106 h 192"/>
                <a:gd name="T6" fmla="*/ 0 w 136"/>
                <a:gd name="T7" fmla="*/ 98 h 192"/>
                <a:gd name="T8" fmla="*/ 46 w 136"/>
                <a:gd name="T9" fmla="*/ 60 h 192"/>
                <a:gd name="T10" fmla="*/ 42 w 136"/>
                <a:gd name="T11" fmla="*/ 54 h 192"/>
                <a:gd name="T12" fmla="*/ 34 w 136"/>
                <a:gd name="T13" fmla="*/ 42 h 192"/>
                <a:gd name="T14" fmla="*/ 34 w 136"/>
                <a:gd name="T15" fmla="*/ 34 h 192"/>
                <a:gd name="T16" fmla="*/ 36 w 136"/>
                <a:gd name="T17" fmla="*/ 20 h 192"/>
                <a:gd name="T18" fmla="*/ 44 w 136"/>
                <a:gd name="T19" fmla="*/ 10 h 192"/>
                <a:gd name="T20" fmla="*/ 54 w 136"/>
                <a:gd name="T21" fmla="*/ 4 h 192"/>
                <a:gd name="T22" fmla="*/ 68 w 136"/>
                <a:gd name="T23" fmla="*/ 0 h 192"/>
                <a:gd name="T24" fmla="*/ 74 w 136"/>
                <a:gd name="T25" fmla="*/ 2 h 192"/>
                <a:gd name="T26" fmla="*/ 86 w 136"/>
                <a:gd name="T27" fmla="*/ 6 h 192"/>
                <a:gd name="T28" fmla="*/ 94 w 136"/>
                <a:gd name="T29" fmla="*/ 16 h 192"/>
                <a:gd name="T30" fmla="*/ 100 w 136"/>
                <a:gd name="T31" fmla="*/ 28 h 192"/>
                <a:gd name="T32" fmla="*/ 100 w 136"/>
                <a:gd name="T33" fmla="*/ 34 h 192"/>
                <a:gd name="T34" fmla="*/ 98 w 136"/>
                <a:gd name="T35" fmla="*/ 48 h 192"/>
                <a:gd name="T36" fmla="*/ 88 w 136"/>
                <a:gd name="T37" fmla="*/ 60 h 192"/>
                <a:gd name="T38" fmla="*/ 130 w 136"/>
                <a:gd name="T39" fmla="*/ 94 h 192"/>
                <a:gd name="T40" fmla="*/ 134 w 136"/>
                <a:gd name="T41" fmla="*/ 98 h 192"/>
                <a:gd name="T42" fmla="*/ 134 w 136"/>
                <a:gd name="T43" fmla="*/ 106 h 192"/>
                <a:gd name="T44" fmla="*/ 132 w 136"/>
                <a:gd name="T45" fmla="*/ 110 h 192"/>
                <a:gd name="T46" fmla="*/ 124 w 136"/>
                <a:gd name="T47" fmla="*/ 114 h 192"/>
                <a:gd name="T48" fmla="*/ 122 w 136"/>
                <a:gd name="T49" fmla="*/ 114 h 192"/>
                <a:gd name="T50" fmla="*/ 100 w 136"/>
                <a:gd name="T51" fmla="*/ 96 h 192"/>
                <a:gd name="T52" fmla="*/ 100 w 136"/>
                <a:gd name="T53" fmla="*/ 180 h 192"/>
                <a:gd name="T54" fmla="*/ 96 w 136"/>
                <a:gd name="T55" fmla="*/ 188 h 192"/>
                <a:gd name="T56" fmla="*/ 88 w 136"/>
                <a:gd name="T57" fmla="*/ 192 h 192"/>
                <a:gd name="T58" fmla="*/ 84 w 136"/>
                <a:gd name="T59" fmla="*/ 190 h 192"/>
                <a:gd name="T60" fmla="*/ 78 w 136"/>
                <a:gd name="T61" fmla="*/ 184 h 192"/>
                <a:gd name="T62" fmla="*/ 76 w 136"/>
                <a:gd name="T63" fmla="*/ 144 h 192"/>
                <a:gd name="T64" fmla="*/ 52 w 136"/>
                <a:gd name="T65" fmla="*/ 180 h 192"/>
                <a:gd name="T66" fmla="*/ 50 w 136"/>
                <a:gd name="T67" fmla="*/ 188 h 192"/>
                <a:gd name="T68" fmla="*/ 44 w 136"/>
                <a:gd name="T69" fmla="*/ 192 h 192"/>
                <a:gd name="T70" fmla="*/ 40 w 136"/>
                <a:gd name="T71" fmla="*/ 190 h 192"/>
                <a:gd name="T72" fmla="*/ 36 w 136"/>
                <a:gd name="T73" fmla="*/ 180 h 192"/>
                <a:gd name="T74" fmla="*/ 16 w 136"/>
                <a:gd name="T75" fmla="*/ 112 h 192"/>
                <a:gd name="T76" fmla="*/ 14 w 136"/>
                <a:gd name="T77" fmla="*/ 1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92">
                  <a:moveTo>
                    <a:pt x="10" y="114"/>
                  </a:moveTo>
                  <a:lnTo>
                    <a:pt x="10" y="114"/>
                  </a:lnTo>
                  <a:lnTo>
                    <a:pt x="6" y="114"/>
                  </a:lnTo>
                  <a:lnTo>
                    <a:pt x="2" y="110"/>
                  </a:lnTo>
                  <a:lnTo>
                    <a:pt x="2" y="110"/>
                  </a:lnTo>
                  <a:lnTo>
                    <a:pt x="0" y="106"/>
                  </a:lnTo>
                  <a:lnTo>
                    <a:pt x="0" y="102"/>
                  </a:lnTo>
                  <a:lnTo>
                    <a:pt x="0" y="98"/>
                  </a:lnTo>
                  <a:lnTo>
                    <a:pt x="4" y="94"/>
                  </a:lnTo>
                  <a:lnTo>
                    <a:pt x="46" y="60"/>
                  </a:lnTo>
                  <a:lnTo>
                    <a:pt x="46" y="60"/>
                  </a:lnTo>
                  <a:lnTo>
                    <a:pt x="42" y="54"/>
                  </a:lnTo>
                  <a:lnTo>
                    <a:pt x="38" y="48"/>
                  </a:lnTo>
                  <a:lnTo>
                    <a:pt x="34" y="42"/>
                  </a:lnTo>
                  <a:lnTo>
                    <a:pt x="34" y="34"/>
                  </a:lnTo>
                  <a:lnTo>
                    <a:pt x="34" y="34"/>
                  </a:lnTo>
                  <a:lnTo>
                    <a:pt x="34" y="28"/>
                  </a:lnTo>
                  <a:lnTo>
                    <a:pt x="36" y="20"/>
                  </a:lnTo>
                  <a:lnTo>
                    <a:pt x="40" y="16"/>
                  </a:lnTo>
                  <a:lnTo>
                    <a:pt x="44" y="10"/>
                  </a:lnTo>
                  <a:lnTo>
                    <a:pt x="48" y="6"/>
                  </a:lnTo>
                  <a:lnTo>
                    <a:pt x="54" y="4"/>
                  </a:lnTo>
                  <a:lnTo>
                    <a:pt x="60" y="2"/>
                  </a:lnTo>
                  <a:lnTo>
                    <a:pt x="68" y="0"/>
                  </a:lnTo>
                  <a:lnTo>
                    <a:pt x="68" y="0"/>
                  </a:lnTo>
                  <a:lnTo>
                    <a:pt x="74" y="2"/>
                  </a:lnTo>
                  <a:lnTo>
                    <a:pt x="80" y="4"/>
                  </a:lnTo>
                  <a:lnTo>
                    <a:pt x="86" y="6"/>
                  </a:lnTo>
                  <a:lnTo>
                    <a:pt x="90" y="10"/>
                  </a:lnTo>
                  <a:lnTo>
                    <a:pt x="94" y="16"/>
                  </a:lnTo>
                  <a:lnTo>
                    <a:pt x="98" y="20"/>
                  </a:lnTo>
                  <a:lnTo>
                    <a:pt x="100" y="28"/>
                  </a:lnTo>
                  <a:lnTo>
                    <a:pt x="100" y="34"/>
                  </a:lnTo>
                  <a:lnTo>
                    <a:pt x="100" y="34"/>
                  </a:lnTo>
                  <a:lnTo>
                    <a:pt x="100" y="42"/>
                  </a:lnTo>
                  <a:lnTo>
                    <a:pt x="98" y="48"/>
                  </a:lnTo>
                  <a:lnTo>
                    <a:pt x="94" y="54"/>
                  </a:lnTo>
                  <a:lnTo>
                    <a:pt x="88" y="60"/>
                  </a:lnTo>
                  <a:lnTo>
                    <a:pt x="88" y="60"/>
                  </a:lnTo>
                  <a:lnTo>
                    <a:pt x="130" y="94"/>
                  </a:lnTo>
                  <a:lnTo>
                    <a:pt x="130" y="94"/>
                  </a:lnTo>
                  <a:lnTo>
                    <a:pt x="134" y="98"/>
                  </a:lnTo>
                  <a:lnTo>
                    <a:pt x="136" y="102"/>
                  </a:lnTo>
                  <a:lnTo>
                    <a:pt x="134" y="106"/>
                  </a:lnTo>
                  <a:lnTo>
                    <a:pt x="132" y="110"/>
                  </a:lnTo>
                  <a:lnTo>
                    <a:pt x="132" y="110"/>
                  </a:lnTo>
                  <a:lnTo>
                    <a:pt x="130" y="114"/>
                  </a:lnTo>
                  <a:lnTo>
                    <a:pt x="124" y="114"/>
                  </a:lnTo>
                  <a:lnTo>
                    <a:pt x="124" y="114"/>
                  </a:lnTo>
                  <a:lnTo>
                    <a:pt x="122" y="114"/>
                  </a:lnTo>
                  <a:lnTo>
                    <a:pt x="118" y="112"/>
                  </a:lnTo>
                  <a:lnTo>
                    <a:pt x="100" y="96"/>
                  </a:lnTo>
                  <a:lnTo>
                    <a:pt x="100" y="180"/>
                  </a:lnTo>
                  <a:lnTo>
                    <a:pt x="100" y="180"/>
                  </a:lnTo>
                  <a:lnTo>
                    <a:pt x="98" y="184"/>
                  </a:lnTo>
                  <a:lnTo>
                    <a:pt x="96" y="188"/>
                  </a:lnTo>
                  <a:lnTo>
                    <a:pt x="92" y="190"/>
                  </a:lnTo>
                  <a:lnTo>
                    <a:pt x="88" y="192"/>
                  </a:lnTo>
                  <a:lnTo>
                    <a:pt x="88" y="192"/>
                  </a:lnTo>
                  <a:lnTo>
                    <a:pt x="84" y="190"/>
                  </a:lnTo>
                  <a:lnTo>
                    <a:pt x="80" y="188"/>
                  </a:lnTo>
                  <a:lnTo>
                    <a:pt x="78" y="184"/>
                  </a:lnTo>
                  <a:lnTo>
                    <a:pt x="76" y="180"/>
                  </a:lnTo>
                  <a:lnTo>
                    <a:pt x="76" y="144"/>
                  </a:lnTo>
                  <a:lnTo>
                    <a:pt x="52" y="144"/>
                  </a:lnTo>
                  <a:lnTo>
                    <a:pt x="52" y="180"/>
                  </a:lnTo>
                  <a:lnTo>
                    <a:pt x="52" y="180"/>
                  </a:lnTo>
                  <a:lnTo>
                    <a:pt x="50" y="188"/>
                  </a:lnTo>
                  <a:lnTo>
                    <a:pt x="48" y="190"/>
                  </a:lnTo>
                  <a:lnTo>
                    <a:pt x="44" y="192"/>
                  </a:lnTo>
                  <a:lnTo>
                    <a:pt x="44" y="192"/>
                  </a:lnTo>
                  <a:lnTo>
                    <a:pt x="40" y="190"/>
                  </a:lnTo>
                  <a:lnTo>
                    <a:pt x="38" y="188"/>
                  </a:lnTo>
                  <a:lnTo>
                    <a:pt x="36" y="180"/>
                  </a:lnTo>
                  <a:lnTo>
                    <a:pt x="36" y="96"/>
                  </a:lnTo>
                  <a:lnTo>
                    <a:pt x="16" y="112"/>
                  </a:lnTo>
                  <a:lnTo>
                    <a:pt x="16" y="112"/>
                  </a:lnTo>
                  <a:lnTo>
                    <a:pt x="14" y="114"/>
                  </a:lnTo>
                  <a:lnTo>
                    <a:pt x="10" y="1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336"/>
            <p:cNvSpPr>
              <a:spLocks/>
            </p:cNvSpPr>
            <p:nvPr/>
          </p:nvSpPr>
          <p:spPr bwMode="auto">
            <a:xfrm>
              <a:off x="22205095" y="6521450"/>
              <a:ext cx="850900" cy="850900"/>
            </a:xfrm>
            <a:custGeom>
              <a:avLst/>
              <a:gdLst>
                <a:gd name="T0" fmla="*/ 268 w 536"/>
                <a:gd name="T1" fmla="*/ 0 h 536"/>
                <a:gd name="T2" fmla="*/ 242 w 536"/>
                <a:gd name="T3" fmla="*/ 14 h 536"/>
                <a:gd name="T4" fmla="*/ 242 w 536"/>
                <a:gd name="T5" fmla="*/ 22 h 536"/>
                <a:gd name="T6" fmla="*/ 238 w 536"/>
                <a:gd name="T7" fmla="*/ 34 h 536"/>
                <a:gd name="T8" fmla="*/ 228 w 536"/>
                <a:gd name="T9" fmla="*/ 42 h 536"/>
                <a:gd name="T10" fmla="*/ 216 w 536"/>
                <a:gd name="T11" fmla="*/ 48 h 536"/>
                <a:gd name="T12" fmla="*/ 114 w 536"/>
                <a:gd name="T13" fmla="*/ 48 h 536"/>
                <a:gd name="T14" fmla="*/ 90 w 536"/>
                <a:gd name="T15" fmla="*/ 68 h 536"/>
                <a:gd name="T16" fmla="*/ 48 w 536"/>
                <a:gd name="T17" fmla="*/ 114 h 536"/>
                <a:gd name="T18" fmla="*/ 18 w 536"/>
                <a:gd name="T19" fmla="*/ 172 h 536"/>
                <a:gd name="T20" fmla="*/ 2 w 536"/>
                <a:gd name="T21" fmla="*/ 234 h 536"/>
                <a:gd name="T22" fmla="*/ 0 w 536"/>
                <a:gd name="T23" fmla="*/ 268 h 536"/>
                <a:gd name="T24" fmla="*/ 4 w 536"/>
                <a:gd name="T25" fmla="*/ 312 h 536"/>
                <a:gd name="T26" fmla="*/ 14 w 536"/>
                <a:gd name="T27" fmla="*/ 354 h 536"/>
                <a:gd name="T28" fmla="*/ 20 w 536"/>
                <a:gd name="T29" fmla="*/ 340 h 536"/>
                <a:gd name="T30" fmla="*/ 30 w 536"/>
                <a:gd name="T31" fmla="*/ 328 h 536"/>
                <a:gd name="T32" fmla="*/ 48 w 536"/>
                <a:gd name="T33" fmla="*/ 316 h 536"/>
                <a:gd name="T34" fmla="*/ 68 w 536"/>
                <a:gd name="T35" fmla="*/ 308 h 536"/>
                <a:gd name="T36" fmla="*/ 70 w 536"/>
                <a:gd name="T37" fmla="*/ 306 h 536"/>
                <a:gd name="T38" fmla="*/ 76 w 536"/>
                <a:gd name="T39" fmla="*/ 308 h 536"/>
                <a:gd name="T40" fmla="*/ 78 w 536"/>
                <a:gd name="T41" fmla="*/ 312 h 536"/>
                <a:gd name="T42" fmla="*/ 78 w 536"/>
                <a:gd name="T43" fmla="*/ 318 h 536"/>
                <a:gd name="T44" fmla="*/ 72 w 536"/>
                <a:gd name="T45" fmla="*/ 322 h 536"/>
                <a:gd name="T46" fmla="*/ 56 w 536"/>
                <a:gd name="T47" fmla="*/ 330 h 536"/>
                <a:gd name="T48" fmla="*/ 40 w 536"/>
                <a:gd name="T49" fmla="*/ 340 h 536"/>
                <a:gd name="T50" fmla="*/ 36 w 536"/>
                <a:gd name="T51" fmla="*/ 346 h 536"/>
                <a:gd name="T52" fmla="*/ 28 w 536"/>
                <a:gd name="T53" fmla="*/ 360 h 536"/>
                <a:gd name="T54" fmla="*/ 28 w 536"/>
                <a:gd name="T55" fmla="*/ 388 h 536"/>
                <a:gd name="T56" fmla="*/ 36 w 536"/>
                <a:gd name="T57" fmla="*/ 404 h 536"/>
                <a:gd name="T58" fmla="*/ 58 w 536"/>
                <a:gd name="T59" fmla="*/ 434 h 536"/>
                <a:gd name="T60" fmla="*/ 82 w 536"/>
                <a:gd name="T61" fmla="*/ 462 h 536"/>
                <a:gd name="T62" fmla="*/ 110 w 536"/>
                <a:gd name="T63" fmla="*/ 484 h 536"/>
                <a:gd name="T64" fmla="*/ 142 w 536"/>
                <a:gd name="T65" fmla="*/ 504 h 536"/>
                <a:gd name="T66" fmla="*/ 174 w 536"/>
                <a:gd name="T67" fmla="*/ 520 h 536"/>
                <a:gd name="T68" fmla="*/ 210 w 536"/>
                <a:gd name="T69" fmla="*/ 530 h 536"/>
                <a:gd name="T70" fmla="*/ 248 w 536"/>
                <a:gd name="T71" fmla="*/ 536 h 536"/>
                <a:gd name="T72" fmla="*/ 268 w 536"/>
                <a:gd name="T73" fmla="*/ 536 h 536"/>
                <a:gd name="T74" fmla="*/ 322 w 536"/>
                <a:gd name="T75" fmla="*/ 530 h 536"/>
                <a:gd name="T76" fmla="*/ 372 w 536"/>
                <a:gd name="T77" fmla="*/ 516 h 536"/>
                <a:gd name="T78" fmla="*/ 418 w 536"/>
                <a:gd name="T79" fmla="*/ 490 h 536"/>
                <a:gd name="T80" fmla="*/ 458 w 536"/>
                <a:gd name="T81" fmla="*/ 458 h 536"/>
                <a:gd name="T82" fmla="*/ 490 w 536"/>
                <a:gd name="T83" fmla="*/ 418 h 536"/>
                <a:gd name="T84" fmla="*/ 516 w 536"/>
                <a:gd name="T85" fmla="*/ 372 h 536"/>
                <a:gd name="T86" fmla="*/ 530 w 536"/>
                <a:gd name="T87" fmla="*/ 322 h 536"/>
                <a:gd name="T88" fmla="*/ 536 w 536"/>
                <a:gd name="T89" fmla="*/ 268 h 536"/>
                <a:gd name="T90" fmla="*/ 534 w 536"/>
                <a:gd name="T91" fmla="*/ 240 h 536"/>
                <a:gd name="T92" fmla="*/ 524 w 536"/>
                <a:gd name="T93" fmla="*/ 188 h 536"/>
                <a:gd name="T94" fmla="*/ 504 w 536"/>
                <a:gd name="T95" fmla="*/ 140 h 536"/>
                <a:gd name="T96" fmla="*/ 476 w 536"/>
                <a:gd name="T97" fmla="*/ 98 h 536"/>
                <a:gd name="T98" fmla="*/ 438 w 536"/>
                <a:gd name="T99" fmla="*/ 60 h 536"/>
                <a:gd name="T100" fmla="*/ 396 w 536"/>
                <a:gd name="T101" fmla="*/ 32 h 536"/>
                <a:gd name="T102" fmla="*/ 348 w 536"/>
                <a:gd name="T103" fmla="*/ 12 h 536"/>
                <a:gd name="T104" fmla="*/ 296 w 536"/>
                <a:gd name="T105" fmla="*/ 2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6" h="536">
                  <a:moveTo>
                    <a:pt x="268" y="0"/>
                  </a:moveTo>
                  <a:lnTo>
                    <a:pt x="268" y="0"/>
                  </a:lnTo>
                  <a:lnTo>
                    <a:pt x="242" y="0"/>
                  </a:lnTo>
                  <a:lnTo>
                    <a:pt x="242" y="14"/>
                  </a:lnTo>
                  <a:lnTo>
                    <a:pt x="242" y="14"/>
                  </a:lnTo>
                  <a:lnTo>
                    <a:pt x="242" y="22"/>
                  </a:lnTo>
                  <a:lnTo>
                    <a:pt x="240" y="28"/>
                  </a:lnTo>
                  <a:lnTo>
                    <a:pt x="238" y="34"/>
                  </a:lnTo>
                  <a:lnTo>
                    <a:pt x="234" y="38"/>
                  </a:lnTo>
                  <a:lnTo>
                    <a:pt x="228" y="42"/>
                  </a:lnTo>
                  <a:lnTo>
                    <a:pt x="222" y="46"/>
                  </a:lnTo>
                  <a:lnTo>
                    <a:pt x="216" y="48"/>
                  </a:lnTo>
                  <a:lnTo>
                    <a:pt x="210" y="48"/>
                  </a:lnTo>
                  <a:lnTo>
                    <a:pt x="114" y="48"/>
                  </a:lnTo>
                  <a:lnTo>
                    <a:pt x="114" y="48"/>
                  </a:lnTo>
                  <a:lnTo>
                    <a:pt x="90" y="68"/>
                  </a:lnTo>
                  <a:lnTo>
                    <a:pt x="68" y="90"/>
                  </a:lnTo>
                  <a:lnTo>
                    <a:pt x="48" y="114"/>
                  </a:lnTo>
                  <a:lnTo>
                    <a:pt x="32" y="142"/>
                  </a:lnTo>
                  <a:lnTo>
                    <a:pt x="18" y="172"/>
                  </a:lnTo>
                  <a:lnTo>
                    <a:pt x="8" y="202"/>
                  </a:lnTo>
                  <a:lnTo>
                    <a:pt x="2" y="234"/>
                  </a:lnTo>
                  <a:lnTo>
                    <a:pt x="0" y="268"/>
                  </a:lnTo>
                  <a:lnTo>
                    <a:pt x="0" y="268"/>
                  </a:lnTo>
                  <a:lnTo>
                    <a:pt x="0" y="290"/>
                  </a:lnTo>
                  <a:lnTo>
                    <a:pt x="4" y="312"/>
                  </a:lnTo>
                  <a:lnTo>
                    <a:pt x="8" y="334"/>
                  </a:lnTo>
                  <a:lnTo>
                    <a:pt x="14" y="354"/>
                  </a:lnTo>
                  <a:lnTo>
                    <a:pt x="14" y="354"/>
                  </a:lnTo>
                  <a:lnTo>
                    <a:pt x="20" y="340"/>
                  </a:lnTo>
                  <a:lnTo>
                    <a:pt x="30" y="328"/>
                  </a:lnTo>
                  <a:lnTo>
                    <a:pt x="30" y="328"/>
                  </a:lnTo>
                  <a:lnTo>
                    <a:pt x="38" y="322"/>
                  </a:lnTo>
                  <a:lnTo>
                    <a:pt x="48" y="316"/>
                  </a:lnTo>
                  <a:lnTo>
                    <a:pt x="58" y="310"/>
                  </a:lnTo>
                  <a:lnTo>
                    <a:pt x="68" y="308"/>
                  </a:lnTo>
                  <a:lnTo>
                    <a:pt x="68" y="308"/>
                  </a:lnTo>
                  <a:lnTo>
                    <a:pt x="70" y="306"/>
                  </a:lnTo>
                  <a:lnTo>
                    <a:pt x="70" y="306"/>
                  </a:lnTo>
                  <a:lnTo>
                    <a:pt x="76" y="308"/>
                  </a:lnTo>
                  <a:lnTo>
                    <a:pt x="78" y="312"/>
                  </a:lnTo>
                  <a:lnTo>
                    <a:pt x="78" y="312"/>
                  </a:lnTo>
                  <a:lnTo>
                    <a:pt x="78" y="316"/>
                  </a:lnTo>
                  <a:lnTo>
                    <a:pt x="78" y="318"/>
                  </a:lnTo>
                  <a:lnTo>
                    <a:pt x="76" y="322"/>
                  </a:lnTo>
                  <a:lnTo>
                    <a:pt x="72" y="322"/>
                  </a:lnTo>
                  <a:lnTo>
                    <a:pt x="72" y="322"/>
                  </a:lnTo>
                  <a:lnTo>
                    <a:pt x="56" y="330"/>
                  </a:lnTo>
                  <a:lnTo>
                    <a:pt x="48" y="334"/>
                  </a:lnTo>
                  <a:lnTo>
                    <a:pt x="40" y="340"/>
                  </a:lnTo>
                  <a:lnTo>
                    <a:pt x="40" y="340"/>
                  </a:lnTo>
                  <a:lnTo>
                    <a:pt x="36" y="346"/>
                  </a:lnTo>
                  <a:lnTo>
                    <a:pt x="32" y="352"/>
                  </a:lnTo>
                  <a:lnTo>
                    <a:pt x="28" y="360"/>
                  </a:lnTo>
                  <a:lnTo>
                    <a:pt x="28" y="368"/>
                  </a:lnTo>
                  <a:lnTo>
                    <a:pt x="28" y="388"/>
                  </a:lnTo>
                  <a:lnTo>
                    <a:pt x="28" y="388"/>
                  </a:lnTo>
                  <a:lnTo>
                    <a:pt x="36" y="404"/>
                  </a:lnTo>
                  <a:lnTo>
                    <a:pt x="46" y="420"/>
                  </a:lnTo>
                  <a:lnTo>
                    <a:pt x="58" y="434"/>
                  </a:lnTo>
                  <a:lnTo>
                    <a:pt x="70" y="448"/>
                  </a:lnTo>
                  <a:lnTo>
                    <a:pt x="82" y="462"/>
                  </a:lnTo>
                  <a:lnTo>
                    <a:pt x="96" y="474"/>
                  </a:lnTo>
                  <a:lnTo>
                    <a:pt x="110" y="484"/>
                  </a:lnTo>
                  <a:lnTo>
                    <a:pt x="126" y="496"/>
                  </a:lnTo>
                  <a:lnTo>
                    <a:pt x="142" y="504"/>
                  </a:lnTo>
                  <a:lnTo>
                    <a:pt x="158" y="512"/>
                  </a:lnTo>
                  <a:lnTo>
                    <a:pt x="174" y="520"/>
                  </a:lnTo>
                  <a:lnTo>
                    <a:pt x="192" y="526"/>
                  </a:lnTo>
                  <a:lnTo>
                    <a:pt x="210" y="530"/>
                  </a:lnTo>
                  <a:lnTo>
                    <a:pt x="230" y="534"/>
                  </a:lnTo>
                  <a:lnTo>
                    <a:pt x="248" y="536"/>
                  </a:lnTo>
                  <a:lnTo>
                    <a:pt x="268" y="536"/>
                  </a:lnTo>
                  <a:lnTo>
                    <a:pt x="268" y="536"/>
                  </a:lnTo>
                  <a:lnTo>
                    <a:pt x="296" y="534"/>
                  </a:lnTo>
                  <a:lnTo>
                    <a:pt x="322" y="530"/>
                  </a:lnTo>
                  <a:lnTo>
                    <a:pt x="348" y="524"/>
                  </a:lnTo>
                  <a:lnTo>
                    <a:pt x="372" y="516"/>
                  </a:lnTo>
                  <a:lnTo>
                    <a:pt x="396" y="504"/>
                  </a:lnTo>
                  <a:lnTo>
                    <a:pt x="418" y="490"/>
                  </a:lnTo>
                  <a:lnTo>
                    <a:pt x="438" y="476"/>
                  </a:lnTo>
                  <a:lnTo>
                    <a:pt x="458" y="458"/>
                  </a:lnTo>
                  <a:lnTo>
                    <a:pt x="476" y="438"/>
                  </a:lnTo>
                  <a:lnTo>
                    <a:pt x="490" y="418"/>
                  </a:lnTo>
                  <a:lnTo>
                    <a:pt x="504" y="396"/>
                  </a:lnTo>
                  <a:lnTo>
                    <a:pt x="516" y="372"/>
                  </a:lnTo>
                  <a:lnTo>
                    <a:pt x="524" y="348"/>
                  </a:lnTo>
                  <a:lnTo>
                    <a:pt x="530" y="322"/>
                  </a:lnTo>
                  <a:lnTo>
                    <a:pt x="534" y="296"/>
                  </a:lnTo>
                  <a:lnTo>
                    <a:pt x="536" y="268"/>
                  </a:lnTo>
                  <a:lnTo>
                    <a:pt x="536" y="268"/>
                  </a:lnTo>
                  <a:lnTo>
                    <a:pt x="534" y="240"/>
                  </a:lnTo>
                  <a:lnTo>
                    <a:pt x="530" y="214"/>
                  </a:lnTo>
                  <a:lnTo>
                    <a:pt x="524" y="188"/>
                  </a:lnTo>
                  <a:lnTo>
                    <a:pt x="516" y="164"/>
                  </a:lnTo>
                  <a:lnTo>
                    <a:pt x="504" y="140"/>
                  </a:lnTo>
                  <a:lnTo>
                    <a:pt x="490" y="118"/>
                  </a:lnTo>
                  <a:lnTo>
                    <a:pt x="476" y="98"/>
                  </a:lnTo>
                  <a:lnTo>
                    <a:pt x="458" y="78"/>
                  </a:lnTo>
                  <a:lnTo>
                    <a:pt x="438" y="60"/>
                  </a:lnTo>
                  <a:lnTo>
                    <a:pt x="418" y="46"/>
                  </a:lnTo>
                  <a:lnTo>
                    <a:pt x="396" y="32"/>
                  </a:lnTo>
                  <a:lnTo>
                    <a:pt x="372" y="20"/>
                  </a:lnTo>
                  <a:lnTo>
                    <a:pt x="348" y="12"/>
                  </a:lnTo>
                  <a:lnTo>
                    <a:pt x="322" y="6"/>
                  </a:lnTo>
                  <a:lnTo>
                    <a:pt x="296" y="2"/>
                  </a:lnTo>
                  <a:lnTo>
                    <a:pt x="2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337"/>
            <p:cNvSpPr>
              <a:spLocks/>
            </p:cNvSpPr>
            <p:nvPr/>
          </p:nvSpPr>
          <p:spPr bwMode="auto">
            <a:xfrm>
              <a:off x="22370195" y="6870700"/>
              <a:ext cx="215900" cy="304800"/>
            </a:xfrm>
            <a:custGeom>
              <a:avLst/>
              <a:gdLst>
                <a:gd name="T0" fmla="*/ 68 w 136"/>
                <a:gd name="T1" fmla="*/ 0 h 192"/>
                <a:gd name="T2" fmla="*/ 54 w 136"/>
                <a:gd name="T3" fmla="*/ 4 h 192"/>
                <a:gd name="T4" fmla="*/ 44 w 136"/>
                <a:gd name="T5" fmla="*/ 10 h 192"/>
                <a:gd name="T6" fmla="*/ 36 w 136"/>
                <a:gd name="T7" fmla="*/ 20 h 192"/>
                <a:gd name="T8" fmla="*/ 34 w 136"/>
                <a:gd name="T9" fmla="*/ 34 h 192"/>
                <a:gd name="T10" fmla="*/ 34 w 136"/>
                <a:gd name="T11" fmla="*/ 42 h 192"/>
                <a:gd name="T12" fmla="*/ 42 w 136"/>
                <a:gd name="T13" fmla="*/ 54 h 192"/>
                <a:gd name="T14" fmla="*/ 4 w 136"/>
                <a:gd name="T15" fmla="*/ 94 h 192"/>
                <a:gd name="T16" fmla="*/ 0 w 136"/>
                <a:gd name="T17" fmla="*/ 98 h 192"/>
                <a:gd name="T18" fmla="*/ 0 w 136"/>
                <a:gd name="T19" fmla="*/ 106 h 192"/>
                <a:gd name="T20" fmla="*/ 2 w 136"/>
                <a:gd name="T21" fmla="*/ 110 h 192"/>
                <a:gd name="T22" fmla="*/ 10 w 136"/>
                <a:gd name="T23" fmla="*/ 114 h 192"/>
                <a:gd name="T24" fmla="*/ 14 w 136"/>
                <a:gd name="T25" fmla="*/ 114 h 192"/>
                <a:gd name="T26" fmla="*/ 36 w 136"/>
                <a:gd name="T27" fmla="*/ 96 h 192"/>
                <a:gd name="T28" fmla="*/ 36 w 136"/>
                <a:gd name="T29" fmla="*/ 180 h 192"/>
                <a:gd name="T30" fmla="*/ 40 w 136"/>
                <a:gd name="T31" fmla="*/ 190 h 192"/>
                <a:gd name="T32" fmla="*/ 44 w 136"/>
                <a:gd name="T33" fmla="*/ 192 h 192"/>
                <a:gd name="T34" fmla="*/ 50 w 136"/>
                <a:gd name="T35" fmla="*/ 188 h 192"/>
                <a:gd name="T36" fmla="*/ 52 w 136"/>
                <a:gd name="T37" fmla="*/ 144 h 192"/>
                <a:gd name="T38" fmla="*/ 76 w 136"/>
                <a:gd name="T39" fmla="*/ 180 h 192"/>
                <a:gd name="T40" fmla="*/ 78 w 136"/>
                <a:gd name="T41" fmla="*/ 184 h 192"/>
                <a:gd name="T42" fmla="*/ 84 w 136"/>
                <a:gd name="T43" fmla="*/ 190 h 192"/>
                <a:gd name="T44" fmla="*/ 88 w 136"/>
                <a:gd name="T45" fmla="*/ 192 h 192"/>
                <a:gd name="T46" fmla="*/ 96 w 136"/>
                <a:gd name="T47" fmla="*/ 188 h 192"/>
                <a:gd name="T48" fmla="*/ 100 w 136"/>
                <a:gd name="T49" fmla="*/ 180 h 192"/>
                <a:gd name="T50" fmla="*/ 118 w 136"/>
                <a:gd name="T51" fmla="*/ 112 h 192"/>
                <a:gd name="T52" fmla="*/ 122 w 136"/>
                <a:gd name="T53" fmla="*/ 114 h 192"/>
                <a:gd name="T54" fmla="*/ 124 w 136"/>
                <a:gd name="T55" fmla="*/ 114 h 192"/>
                <a:gd name="T56" fmla="*/ 132 w 136"/>
                <a:gd name="T57" fmla="*/ 110 h 192"/>
                <a:gd name="T58" fmla="*/ 134 w 136"/>
                <a:gd name="T59" fmla="*/ 106 h 192"/>
                <a:gd name="T60" fmla="*/ 134 w 136"/>
                <a:gd name="T61" fmla="*/ 98 h 192"/>
                <a:gd name="T62" fmla="*/ 88 w 136"/>
                <a:gd name="T63" fmla="*/ 60 h 192"/>
                <a:gd name="T64" fmla="*/ 88 w 136"/>
                <a:gd name="T65" fmla="*/ 60 h 192"/>
                <a:gd name="T66" fmla="*/ 98 w 136"/>
                <a:gd name="T67" fmla="*/ 48 h 192"/>
                <a:gd name="T68" fmla="*/ 100 w 136"/>
                <a:gd name="T69" fmla="*/ 34 h 192"/>
                <a:gd name="T70" fmla="*/ 100 w 136"/>
                <a:gd name="T71" fmla="*/ 28 h 192"/>
                <a:gd name="T72" fmla="*/ 94 w 136"/>
                <a:gd name="T73" fmla="*/ 16 h 192"/>
                <a:gd name="T74" fmla="*/ 86 w 136"/>
                <a:gd name="T75" fmla="*/ 6 h 192"/>
                <a:gd name="T76" fmla="*/ 74 w 136"/>
                <a:gd name="T77"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92">
                  <a:moveTo>
                    <a:pt x="68" y="0"/>
                  </a:moveTo>
                  <a:lnTo>
                    <a:pt x="68" y="0"/>
                  </a:lnTo>
                  <a:lnTo>
                    <a:pt x="60" y="2"/>
                  </a:lnTo>
                  <a:lnTo>
                    <a:pt x="54" y="4"/>
                  </a:lnTo>
                  <a:lnTo>
                    <a:pt x="48" y="6"/>
                  </a:lnTo>
                  <a:lnTo>
                    <a:pt x="44" y="10"/>
                  </a:lnTo>
                  <a:lnTo>
                    <a:pt x="40" y="16"/>
                  </a:lnTo>
                  <a:lnTo>
                    <a:pt x="36" y="20"/>
                  </a:lnTo>
                  <a:lnTo>
                    <a:pt x="34" y="28"/>
                  </a:lnTo>
                  <a:lnTo>
                    <a:pt x="34" y="34"/>
                  </a:lnTo>
                  <a:lnTo>
                    <a:pt x="34" y="34"/>
                  </a:lnTo>
                  <a:lnTo>
                    <a:pt x="34" y="42"/>
                  </a:lnTo>
                  <a:lnTo>
                    <a:pt x="38" y="48"/>
                  </a:lnTo>
                  <a:lnTo>
                    <a:pt x="42" y="54"/>
                  </a:lnTo>
                  <a:lnTo>
                    <a:pt x="46" y="60"/>
                  </a:lnTo>
                  <a:lnTo>
                    <a:pt x="4" y="94"/>
                  </a:lnTo>
                  <a:lnTo>
                    <a:pt x="4" y="94"/>
                  </a:lnTo>
                  <a:lnTo>
                    <a:pt x="0" y="98"/>
                  </a:lnTo>
                  <a:lnTo>
                    <a:pt x="0" y="102"/>
                  </a:lnTo>
                  <a:lnTo>
                    <a:pt x="0" y="106"/>
                  </a:lnTo>
                  <a:lnTo>
                    <a:pt x="2" y="110"/>
                  </a:lnTo>
                  <a:lnTo>
                    <a:pt x="2" y="110"/>
                  </a:lnTo>
                  <a:lnTo>
                    <a:pt x="6" y="114"/>
                  </a:lnTo>
                  <a:lnTo>
                    <a:pt x="10" y="114"/>
                  </a:lnTo>
                  <a:lnTo>
                    <a:pt x="10" y="114"/>
                  </a:lnTo>
                  <a:lnTo>
                    <a:pt x="14" y="114"/>
                  </a:lnTo>
                  <a:lnTo>
                    <a:pt x="16" y="112"/>
                  </a:lnTo>
                  <a:lnTo>
                    <a:pt x="36" y="96"/>
                  </a:lnTo>
                  <a:lnTo>
                    <a:pt x="36" y="180"/>
                  </a:lnTo>
                  <a:lnTo>
                    <a:pt x="36" y="180"/>
                  </a:lnTo>
                  <a:lnTo>
                    <a:pt x="38" y="188"/>
                  </a:lnTo>
                  <a:lnTo>
                    <a:pt x="40" y="190"/>
                  </a:lnTo>
                  <a:lnTo>
                    <a:pt x="44" y="192"/>
                  </a:lnTo>
                  <a:lnTo>
                    <a:pt x="44" y="192"/>
                  </a:lnTo>
                  <a:lnTo>
                    <a:pt x="48" y="190"/>
                  </a:lnTo>
                  <a:lnTo>
                    <a:pt x="50" y="188"/>
                  </a:lnTo>
                  <a:lnTo>
                    <a:pt x="52" y="180"/>
                  </a:lnTo>
                  <a:lnTo>
                    <a:pt x="52" y="144"/>
                  </a:lnTo>
                  <a:lnTo>
                    <a:pt x="76" y="144"/>
                  </a:lnTo>
                  <a:lnTo>
                    <a:pt x="76" y="180"/>
                  </a:lnTo>
                  <a:lnTo>
                    <a:pt x="76" y="180"/>
                  </a:lnTo>
                  <a:lnTo>
                    <a:pt x="78" y="184"/>
                  </a:lnTo>
                  <a:lnTo>
                    <a:pt x="80" y="188"/>
                  </a:lnTo>
                  <a:lnTo>
                    <a:pt x="84" y="190"/>
                  </a:lnTo>
                  <a:lnTo>
                    <a:pt x="88" y="192"/>
                  </a:lnTo>
                  <a:lnTo>
                    <a:pt x="88" y="192"/>
                  </a:lnTo>
                  <a:lnTo>
                    <a:pt x="92" y="190"/>
                  </a:lnTo>
                  <a:lnTo>
                    <a:pt x="96" y="188"/>
                  </a:lnTo>
                  <a:lnTo>
                    <a:pt x="98" y="184"/>
                  </a:lnTo>
                  <a:lnTo>
                    <a:pt x="100" y="180"/>
                  </a:lnTo>
                  <a:lnTo>
                    <a:pt x="100" y="96"/>
                  </a:lnTo>
                  <a:lnTo>
                    <a:pt x="118" y="112"/>
                  </a:lnTo>
                  <a:lnTo>
                    <a:pt x="118" y="112"/>
                  </a:lnTo>
                  <a:lnTo>
                    <a:pt x="122" y="114"/>
                  </a:lnTo>
                  <a:lnTo>
                    <a:pt x="124" y="114"/>
                  </a:lnTo>
                  <a:lnTo>
                    <a:pt x="124" y="114"/>
                  </a:lnTo>
                  <a:lnTo>
                    <a:pt x="130" y="114"/>
                  </a:lnTo>
                  <a:lnTo>
                    <a:pt x="132" y="110"/>
                  </a:lnTo>
                  <a:lnTo>
                    <a:pt x="132" y="110"/>
                  </a:lnTo>
                  <a:lnTo>
                    <a:pt x="134" y="106"/>
                  </a:lnTo>
                  <a:lnTo>
                    <a:pt x="136" y="102"/>
                  </a:lnTo>
                  <a:lnTo>
                    <a:pt x="134" y="98"/>
                  </a:lnTo>
                  <a:lnTo>
                    <a:pt x="130" y="94"/>
                  </a:lnTo>
                  <a:lnTo>
                    <a:pt x="88" y="60"/>
                  </a:lnTo>
                  <a:lnTo>
                    <a:pt x="88" y="60"/>
                  </a:lnTo>
                  <a:lnTo>
                    <a:pt x="88" y="60"/>
                  </a:lnTo>
                  <a:lnTo>
                    <a:pt x="94" y="54"/>
                  </a:lnTo>
                  <a:lnTo>
                    <a:pt x="98" y="48"/>
                  </a:lnTo>
                  <a:lnTo>
                    <a:pt x="100" y="42"/>
                  </a:lnTo>
                  <a:lnTo>
                    <a:pt x="100" y="34"/>
                  </a:lnTo>
                  <a:lnTo>
                    <a:pt x="100" y="34"/>
                  </a:lnTo>
                  <a:lnTo>
                    <a:pt x="100" y="28"/>
                  </a:lnTo>
                  <a:lnTo>
                    <a:pt x="98" y="20"/>
                  </a:lnTo>
                  <a:lnTo>
                    <a:pt x="94" y="16"/>
                  </a:lnTo>
                  <a:lnTo>
                    <a:pt x="90" y="10"/>
                  </a:lnTo>
                  <a:lnTo>
                    <a:pt x="86" y="6"/>
                  </a:lnTo>
                  <a:lnTo>
                    <a:pt x="80" y="4"/>
                  </a:lnTo>
                  <a:lnTo>
                    <a:pt x="74" y="2"/>
                  </a:lnTo>
                  <a:lnTo>
                    <a:pt x="68" y="0"/>
                  </a:lnTo>
                  <a:close/>
                </a:path>
              </a:pathLst>
            </a:custGeom>
            <a:solidFill>
              <a:srgbClr val="DCCF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338"/>
            <p:cNvSpPr>
              <a:spLocks/>
            </p:cNvSpPr>
            <p:nvPr/>
          </p:nvSpPr>
          <p:spPr bwMode="auto">
            <a:xfrm>
              <a:off x="22370195" y="6870700"/>
              <a:ext cx="215900" cy="304800"/>
            </a:xfrm>
            <a:custGeom>
              <a:avLst/>
              <a:gdLst>
                <a:gd name="T0" fmla="*/ 68 w 136"/>
                <a:gd name="T1" fmla="*/ 0 h 192"/>
                <a:gd name="T2" fmla="*/ 54 w 136"/>
                <a:gd name="T3" fmla="*/ 4 h 192"/>
                <a:gd name="T4" fmla="*/ 44 w 136"/>
                <a:gd name="T5" fmla="*/ 10 h 192"/>
                <a:gd name="T6" fmla="*/ 36 w 136"/>
                <a:gd name="T7" fmla="*/ 20 h 192"/>
                <a:gd name="T8" fmla="*/ 34 w 136"/>
                <a:gd name="T9" fmla="*/ 34 h 192"/>
                <a:gd name="T10" fmla="*/ 34 w 136"/>
                <a:gd name="T11" fmla="*/ 42 h 192"/>
                <a:gd name="T12" fmla="*/ 42 w 136"/>
                <a:gd name="T13" fmla="*/ 54 h 192"/>
                <a:gd name="T14" fmla="*/ 4 w 136"/>
                <a:gd name="T15" fmla="*/ 94 h 192"/>
                <a:gd name="T16" fmla="*/ 0 w 136"/>
                <a:gd name="T17" fmla="*/ 98 h 192"/>
                <a:gd name="T18" fmla="*/ 0 w 136"/>
                <a:gd name="T19" fmla="*/ 106 h 192"/>
                <a:gd name="T20" fmla="*/ 2 w 136"/>
                <a:gd name="T21" fmla="*/ 110 h 192"/>
                <a:gd name="T22" fmla="*/ 10 w 136"/>
                <a:gd name="T23" fmla="*/ 114 h 192"/>
                <a:gd name="T24" fmla="*/ 14 w 136"/>
                <a:gd name="T25" fmla="*/ 114 h 192"/>
                <a:gd name="T26" fmla="*/ 36 w 136"/>
                <a:gd name="T27" fmla="*/ 96 h 192"/>
                <a:gd name="T28" fmla="*/ 36 w 136"/>
                <a:gd name="T29" fmla="*/ 180 h 192"/>
                <a:gd name="T30" fmla="*/ 40 w 136"/>
                <a:gd name="T31" fmla="*/ 190 h 192"/>
                <a:gd name="T32" fmla="*/ 44 w 136"/>
                <a:gd name="T33" fmla="*/ 192 h 192"/>
                <a:gd name="T34" fmla="*/ 50 w 136"/>
                <a:gd name="T35" fmla="*/ 188 h 192"/>
                <a:gd name="T36" fmla="*/ 52 w 136"/>
                <a:gd name="T37" fmla="*/ 144 h 192"/>
                <a:gd name="T38" fmla="*/ 76 w 136"/>
                <a:gd name="T39" fmla="*/ 180 h 192"/>
                <a:gd name="T40" fmla="*/ 78 w 136"/>
                <a:gd name="T41" fmla="*/ 184 h 192"/>
                <a:gd name="T42" fmla="*/ 84 w 136"/>
                <a:gd name="T43" fmla="*/ 190 h 192"/>
                <a:gd name="T44" fmla="*/ 88 w 136"/>
                <a:gd name="T45" fmla="*/ 192 h 192"/>
                <a:gd name="T46" fmla="*/ 96 w 136"/>
                <a:gd name="T47" fmla="*/ 188 h 192"/>
                <a:gd name="T48" fmla="*/ 100 w 136"/>
                <a:gd name="T49" fmla="*/ 180 h 192"/>
                <a:gd name="T50" fmla="*/ 118 w 136"/>
                <a:gd name="T51" fmla="*/ 112 h 192"/>
                <a:gd name="T52" fmla="*/ 122 w 136"/>
                <a:gd name="T53" fmla="*/ 114 h 192"/>
                <a:gd name="T54" fmla="*/ 124 w 136"/>
                <a:gd name="T55" fmla="*/ 114 h 192"/>
                <a:gd name="T56" fmla="*/ 132 w 136"/>
                <a:gd name="T57" fmla="*/ 110 h 192"/>
                <a:gd name="T58" fmla="*/ 134 w 136"/>
                <a:gd name="T59" fmla="*/ 106 h 192"/>
                <a:gd name="T60" fmla="*/ 134 w 136"/>
                <a:gd name="T61" fmla="*/ 98 h 192"/>
                <a:gd name="T62" fmla="*/ 88 w 136"/>
                <a:gd name="T63" fmla="*/ 60 h 192"/>
                <a:gd name="T64" fmla="*/ 88 w 136"/>
                <a:gd name="T65" fmla="*/ 60 h 192"/>
                <a:gd name="T66" fmla="*/ 98 w 136"/>
                <a:gd name="T67" fmla="*/ 48 h 192"/>
                <a:gd name="T68" fmla="*/ 100 w 136"/>
                <a:gd name="T69" fmla="*/ 34 h 192"/>
                <a:gd name="T70" fmla="*/ 100 w 136"/>
                <a:gd name="T71" fmla="*/ 28 h 192"/>
                <a:gd name="T72" fmla="*/ 94 w 136"/>
                <a:gd name="T73" fmla="*/ 16 h 192"/>
                <a:gd name="T74" fmla="*/ 86 w 136"/>
                <a:gd name="T75" fmla="*/ 6 h 192"/>
                <a:gd name="T76" fmla="*/ 74 w 136"/>
                <a:gd name="T77"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92">
                  <a:moveTo>
                    <a:pt x="68" y="0"/>
                  </a:moveTo>
                  <a:lnTo>
                    <a:pt x="68" y="0"/>
                  </a:lnTo>
                  <a:lnTo>
                    <a:pt x="60" y="2"/>
                  </a:lnTo>
                  <a:lnTo>
                    <a:pt x="54" y="4"/>
                  </a:lnTo>
                  <a:lnTo>
                    <a:pt x="48" y="6"/>
                  </a:lnTo>
                  <a:lnTo>
                    <a:pt x="44" y="10"/>
                  </a:lnTo>
                  <a:lnTo>
                    <a:pt x="40" y="16"/>
                  </a:lnTo>
                  <a:lnTo>
                    <a:pt x="36" y="20"/>
                  </a:lnTo>
                  <a:lnTo>
                    <a:pt x="34" y="28"/>
                  </a:lnTo>
                  <a:lnTo>
                    <a:pt x="34" y="34"/>
                  </a:lnTo>
                  <a:lnTo>
                    <a:pt x="34" y="34"/>
                  </a:lnTo>
                  <a:lnTo>
                    <a:pt x="34" y="42"/>
                  </a:lnTo>
                  <a:lnTo>
                    <a:pt x="38" y="48"/>
                  </a:lnTo>
                  <a:lnTo>
                    <a:pt x="42" y="54"/>
                  </a:lnTo>
                  <a:lnTo>
                    <a:pt x="46" y="60"/>
                  </a:lnTo>
                  <a:lnTo>
                    <a:pt x="4" y="94"/>
                  </a:lnTo>
                  <a:lnTo>
                    <a:pt x="4" y="94"/>
                  </a:lnTo>
                  <a:lnTo>
                    <a:pt x="0" y="98"/>
                  </a:lnTo>
                  <a:lnTo>
                    <a:pt x="0" y="102"/>
                  </a:lnTo>
                  <a:lnTo>
                    <a:pt x="0" y="106"/>
                  </a:lnTo>
                  <a:lnTo>
                    <a:pt x="2" y="110"/>
                  </a:lnTo>
                  <a:lnTo>
                    <a:pt x="2" y="110"/>
                  </a:lnTo>
                  <a:lnTo>
                    <a:pt x="6" y="114"/>
                  </a:lnTo>
                  <a:lnTo>
                    <a:pt x="10" y="114"/>
                  </a:lnTo>
                  <a:lnTo>
                    <a:pt x="10" y="114"/>
                  </a:lnTo>
                  <a:lnTo>
                    <a:pt x="14" y="114"/>
                  </a:lnTo>
                  <a:lnTo>
                    <a:pt x="16" y="112"/>
                  </a:lnTo>
                  <a:lnTo>
                    <a:pt x="36" y="96"/>
                  </a:lnTo>
                  <a:lnTo>
                    <a:pt x="36" y="180"/>
                  </a:lnTo>
                  <a:lnTo>
                    <a:pt x="36" y="180"/>
                  </a:lnTo>
                  <a:lnTo>
                    <a:pt x="38" y="188"/>
                  </a:lnTo>
                  <a:lnTo>
                    <a:pt x="40" y="190"/>
                  </a:lnTo>
                  <a:lnTo>
                    <a:pt x="44" y="192"/>
                  </a:lnTo>
                  <a:lnTo>
                    <a:pt x="44" y="192"/>
                  </a:lnTo>
                  <a:lnTo>
                    <a:pt x="48" y="190"/>
                  </a:lnTo>
                  <a:lnTo>
                    <a:pt x="50" y="188"/>
                  </a:lnTo>
                  <a:lnTo>
                    <a:pt x="52" y="180"/>
                  </a:lnTo>
                  <a:lnTo>
                    <a:pt x="52" y="144"/>
                  </a:lnTo>
                  <a:lnTo>
                    <a:pt x="76" y="144"/>
                  </a:lnTo>
                  <a:lnTo>
                    <a:pt x="76" y="180"/>
                  </a:lnTo>
                  <a:lnTo>
                    <a:pt x="76" y="180"/>
                  </a:lnTo>
                  <a:lnTo>
                    <a:pt x="78" y="184"/>
                  </a:lnTo>
                  <a:lnTo>
                    <a:pt x="80" y="188"/>
                  </a:lnTo>
                  <a:lnTo>
                    <a:pt x="84" y="190"/>
                  </a:lnTo>
                  <a:lnTo>
                    <a:pt x="88" y="192"/>
                  </a:lnTo>
                  <a:lnTo>
                    <a:pt x="88" y="192"/>
                  </a:lnTo>
                  <a:lnTo>
                    <a:pt x="92" y="190"/>
                  </a:lnTo>
                  <a:lnTo>
                    <a:pt x="96" y="188"/>
                  </a:lnTo>
                  <a:lnTo>
                    <a:pt x="98" y="184"/>
                  </a:lnTo>
                  <a:lnTo>
                    <a:pt x="100" y="180"/>
                  </a:lnTo>
                  <a:lnTo>
                    <a:pt x="100" y="96"/>
                  </a:lnTo>
                  <a:lnTo>
                    <a:pt x="118" y="112"/>
                  </a:lnTo>
                  <a:lnTo>
                    <a:pt x="118" y="112"/>
                  </a:lnTo>
                  <a:lnTo>
                    <a:pt x="122" y="114"/>
                  </a:lnTo>
                  <a:lnTo>
                    <a:pt x="124" y="114"/>
                  </a:lnTo>
                  <a:lnTo>
                    <a:pt x="124" y="114"/>
                  </a:lnTo>
                  <a:lnTo>
                    <a:pt x="130" y="114"/>
                  </a:lnTo>
                  <a:lnTo>
                    <a:pt x="132" y="110"/>
                  </a:lnTo>
                  <a:lnTo>
                    <a:pt x="132" y="110"/>
                  </a:lnTo>
                  <a:lnTo>
                    <a:pt x="134" y="106"/>
                  </a:lnTo>
                  <a:lnTo>
                    <a:pt x="136" y="102"/>
                  </a:lnTo>
                  <a:lnTo>
                    <a:pt x="134" y="98"/>
                  </a:lnTo>
                  <a:lnTo>
                    <a:pt x="130" y="94"/>
                  </a:lnTo>
                  <a:lnTo>
                    <a:pt x="88" y="60"/>
                  </a:lnTo>
                  <a:lnTo>
                    <a:pt x="88" y="60"/>
                  </a:lnTo>
                  <a:lnTo>
                    <a:pt x="88" y="60"/>
                  </a:lnTo>
                  <a:lnTo>
                    <a:pt x="94" y="54"/>
                  </a:lnTo>
                  <a:lnTo>
                    <a:pt x="98" y="48"/>
                  </a:lnTo>
                  <a:lnTo>
                    <a:pt x="100" y="42"/>
                  </a:lnTo>
                  <a:lnTo>
                    <a:pt x="100" y="34"/>
                  </a:lnTo>
                  <a:lnTo>
                    <a:pt x="100" y="34"/>
                  </a:lnTo>
                  <a:lnTo>
                    <a:pt x="100" y="28"/>
                  </a:lnTo>
                  <a:lnTo>
                    <a:pt x="98" y="20"/>
                  </a:lnTo>
                  <a:lnTo>
                    <a:pt x="94" y="16"/>
                  </a:lnTo>
                  <a:lnTo>
                    <a:pt x="90" y="10"/>
                  </a:lnTo>
                  <a:lnTo>
                    <a:pt x="86" y="6"/>
                  </a:lnTo>
                  <a:lnTo>
                    <a:pt x="80" y="4"/>
                  </a:lnTo>
                  <a:lnTo>
                    <a:pt x="74" y="2"/>
                  </a:lnTo>
                  <a:lnTo>
                    <a:pt x="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339"/>
            <p:cNvSpPr>
              <a:spLocks/>
            </p:cNvSpPr>
            <p:nvPr/>
          </p:nvSpPr>
          <p:spPr bwMode="auto">
            <a:xfrm>
              <a:off x="22227320" y="7007225"/>
              <a:ext cx="101600" cy="130175"/>
            </a:xfrm>
            <a:custGeom>
              <a:avLst/>
              <a:gdLst>
                <a:gd name="T0" fmla="*/ 56 w 64"/>
                <a:gd name="T1" fmla="*/ 0 h 82"/>
                <a:gd name="T2" fmla="*/ 56 w 64"/>
                <a:gd name="T3" fmla="*/ 0 h 82"/>
                <a:gd name="T4" fmla="*/ 54 w 64"/>
                <a:gd name="T5" fmla="*/ 2 h 82"/>
                <a:gd name="T6" fmla="*/ 54 w 64"/>
                <a:gd name="T7" fmla="*/ 2 h 82"/>
                <a:gd name="T8" fmla="*/ 44 w 64"/>
                <a:gd name="T9" fmla="*/ 4 h 82"/>
                <a:gd name="T10" fmla="*/ 34 w 64"/>
                <a:gd name="T11" fmla="*/ 10 h 82"/>
                <a:gd name="T12" fmla="*/ 24 w 64"/>
                <a:gd name="T13" fmla="*/ 16 h 82"/>
                <a:gd name="T14" fmla="*/ 16 w 64"/>
                <a:gd name="T15" fmla="*/ 22 h 82"/>
                <a:gd name="T16" fmla="*/ 16 w 64"/>
                <a:gd name="T17" fmla="*/ 22 h 82"/>
                <a:gd name="T18" fmla="*/ 6 w 64"/>
                <a:gd name="T19" fmla="*/ 34 h 82"/>
                <a:gd name="T20" fmla="*/ 0 w 64"/>
                <a:gd name="T21" fmla="*/ 48 h 82"/>
                <a:gd name="T22" fmla="*/ 0 w 64"/>
                <a:gd name="T23" fmla="*/ 48 h 82"/>
                <a:gd name="T24" fmla="*/ 6 w 64"/>
                <a:gd name="T25" fmla="*/ 66 h 82"/>
                <a:gd name="T26" fmla="*/ 14 w 64"/>
                <a:gd name="T27" fmla="*/ 82 h 82"/>
                <a:gd name="T28" fmla="*/ 14 w 64"/>
                <a:gd name="T29" fmla="*/ 62 h 82"/>
                <a:gd name="T30" fmla="*/ 14 w 64"/>
                <a:gd name="T31" fmla="*/ 62 h 82"/>
                <a:gd name="T32" fmla="*/ 14 w 64"/>
                <a:gd name="T33" fmla="*/ 54 h 82"/>
                <a:gd name="T34" fmla="*/ 18 w 64"/>
                <a:gd name="T35" fmla="*/ 46 h 82"/>
                <a:gd name="T36" fmla="*/ 22 w 64"/>
                <a:gd name="T37" fmla="*/ 40 h 82"/>
                <a:gd name="T38" fmla="*/ 26 w 64"/>
                <a:gd name="T39" fmla="*/ 34 h 82"/>
                <a:gd name="T40" fmla="*/ 26 w 64"/>
                <a:gd name="T41" fmla="*/ 34 h 82"/>
                <a:gd name="T42" fmla="*/ 34 w 64"/>
                <a:gd name="T43" fmla="*/ 28 h 82"/>
                <a:gd name="T44" fmla="*/ 42 w 64"/>
                <a:gd name="T45" fmla="*/ 24 h 82"/>
                <a:gd name="T46" fmla="*/ 58 w 64"/>
                <a:gd name="T47" fmla="*/ 16 h 82"/>
                <a:gd name="T48" fmla="*/ 58 w 64"/>
                <a:gd name="T49" fmla="*/ 16 h 82"/>
                <a:gd name="T50" fmla="*/ 62 w 64"/>
                <a:gd name="T51" fmla="*/ 16 h 82"/>
                <a:gd name="T52" fmla="*/ 64 w 64"/>
                <a:gd name="T53" fmla="*/ 12 h 82"/>
                <a:gd name="T54" fmla="*/ 64 w 64"/>
                <a:gd name="T55" fmla="*/ 10 h 82"/>
                <a:gd name="T56" fmla="*/ 64 w 64"/>
                <a:gd name="T57" fmla="*/ 6 h 82"/>
                <a:gd name="T58" fmla="*/ 64 w 64"/>
                <a:gd name="T59" fmla="*/ 6 h 82"/>
                <a:gd name="T60" fmla="*/ 62 w 64"/>
                <a:gd name="T61" fmla="*/ 2 h 82"/>
                <a:gd name="T62" fmla="*/ 56 w 64"/>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82">
                  <a:moveTo>
                    <a:pt x="56" y="0"/>
                  </a:moveTo>
                  <a:lnTo>
                    <a:pt x="56" y="0"/>
                  </a:lnTo>
                  <a:lnTo>
                    <a:pt x="54" y="2"/>
                  </a:lnTo>
                  <a:lnTo>
                    <a:pt x="54" y="2"/>
                  </a:lnTo>
                  <a:lnTo>
                    <a:pt x="44" y="4"/>
                  </a:lnTo>
                  <a:lnTo>
                    <a:pt x="34" y="10"/>
                  </a:lnTo>
                  <a:lnTo>
                    <a:pt x="24" y="16"/>
                  </a:lnTo>
                  <a:lnTo>
                    <a:pt x="16" y="22"/>
                  </a:lnTo>
                  <a:lnTo>
                    <a:pt x="16" y="22"/>
                  </a:lnTo>
                  <a:lnTo>
                    <a:pt x="6" y="34"/>
                  </a:lnTo>
                  <a:lnTo>
                    <a:pt x="0" y="48"/>
                  </a:lnTo>
                  <a:lnTo>
                    <a:pt x="0" y="48"/>
                  </a:lnTo>
                  <a:lnTo>
                    <a:pt x="6" y="66"/>
                  </a:lnTo>
                  <a:lnTo>
                    <a:pt x="14" y="82"/>
                  </a:lnTo>
                  <a:lnTo>
                    <a:pt x="14" y="62"/>
                  </a:lnTo>
                  <a:lnTo>
                    <a:pt x="14" y="62"/>
                  </a:lnTo>
                  <a:lnTo>
                    <a:pt x="14" y="54"/>
                  </a:lnTo>
                  <a:lnTo>
                    <a:pt x="18" y="46"/>
                  </a:lnTo>
                  <a:lnTo>
                    <a:pt x="22" y="40"/>
                  </a:lnTo>
                  <a:lnTo>
                    <a:pt x="26" y="34"/>
                  </a:lnTo>
                  <a:lnTo>
                    <a:pt x="26" y="34"/>
                  </a:lnTo>
                  <a:lnTo>
                    <a:pt x="34" y="28"/>
                  </a:lnTo>
                  <a:lnTo>
                    <a:pt x="42" y="24"/>
                  </a:lnTo>
                  <a:lnTo>
                    <a:pt x="58" y="16"/>
                  </a:lnTo>
                  <a:lnTo>
                    <a:pt x="58" y="16"/>
                  </a:lnTo>
                  <a:lnTo>
                    <a:pt x="62" y="16"/>
                  </a:lnTo>
                  <a:lnTo>
                    <a:pt x="64" y="12"/>
                  </a:lnTo>
                  <a:lnTo>
                    <a:pt x="64" y="10"/>
                  </a:lnTo>
                  <a:lnTo>
                    <a:pt x="64" y="6"/>
                  </a:lnTo>
                  <a:lnTo>
                    <a:pt x="64" y="6"/>
                  </a:lnTo>
                  <a:lnTo>
                    <a:pt x="62" y="2"/>
                  </a:lnTo>
                  <a:lnTo>
                    <a:pt x="56" y="0"/>
                  </a:lnTo>
                  <a:close/>
                </a:path>
              </a:pathLst>
            </a:custGeom>
            <a:solidFill>
              <a:srgbClr val="A1D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340"/>
            <p:cNvSpPr>
              <a:spLocks/>
            </p:cNvSpPr>
            <p:nvPr/>
          </p:nvSpPr>
          <p:spPr bwMode="auto">
            <a:xfrm>
              <a:off x="22227320" y="7007225"/>
              <a:ext cx="101600" cy="130175"/>
            </a:xfrm>
            <a:custGeom>
              <a:avLst/>
              <a:gdLst>
                <a:gd name="T0" fmla="*/ 56 w 64"/>
                <a:gd name="T1" fmla="*/ 0 h 82"/>
                <a:gd name="T2" fmla="*/ 56 w 64"/>
                <a:gd name="T3" fmla="*/ 0 h 82"/>
                <a:gd name="T4" fmla="*/ 54 w 64"/>
                <a:gd name="T5" fmla="*/ 2 h 82"/>
                <a:gd name="T6" fmla="*/ 54 w 64"/>
                <a:gd name="T7" fmla="*/ 2 h 82"/>
                <a:gd name="T8" fmla="*/ 44 w 64"/>
                <a:gd name="T9" fmla="*/ 4 h 82"/>
                <a:gd name="T10" fmla="*/ 34 w 64"/>
                <a:gd name="T11" fmla="*/ 10 h 82"/>
                <a:gd name="T12" fmla="*/ 24 w 64"/>
                <a:gd name="T13" fmla="*/ 16 h 82"/>
                <a:gd name="T14" fmla="*/ 16 w 64"/>
                <a:gd name="T15" fmla="*/ 22 h 82"/>
                <a:gd name="T16" fmla="*/ 16 w 64"/>
                <a:gd name="T17" fmla="*/ 22 h 82"/>
                <a:gd name="T18" fmla="*/ 6 w 64"/>
                <a:gd name="T19" fmla="*/ 34 h 82"/>
                <a:gd name="T20" fmla="*/ 0 w 64"/>
                <a:gd name="T21" fmla="*/ 48 h 82"/>
                <a:gd name="T22" fmla="*/ 0 w 64"/>
                <a:gd name="T23" fmla="*/ 48 h 82"/>
                <a:gd name="T24" fmla="*/ 6 w 64"/>
                <a:gd name="T25" fmla="*/ 66 h 82"/>
                <a:gd name="T26" fmla="*/ 14 w 64"/>
                <a:gd name="T27" fmla="*/ 82 h 82"/>
                <a:gd name="T28" fmla="*/ 14 w 64"/>
                <a:gd name="T29" fmla="*/ 62 h 82"/>
                <a:gd name="T30" fmla="*/ 14 w 64"/>
                <a:gd name="T31" fmla="*/ 62 h 82"/>
                <a:gd name="T32" fmla="*/ 14 w 64"/>
                <a:gd name="T33" fmla="*/ 54 h 82"/>
                <a:gd name="T34" fmla="*/ 18 w 64"/>
                <a:gd name="T35" fmla="*/ 46 h 82"/>
                <a:gd name="T36" fmla="*/ 22 w 64"/>
                <a:gd name="T37" fmla="*/ 40 h 82"/>
                <a:gd name="T38" fmla="*/ 26 w 64"/>
                <a:gd name="T39" fmla="*/ 34 h 82"/>
                <a:gd name="T40" fmla="*/ 26 w 64"/>
                <a:gd name="T41" fmla="*/ 34 h 82"/>
                <a:gd name="T42" fmla="*/ 34 w 64"/>
                <a:gd name="T43" fmla="*/ 28 h 82"/>
                <a:gd name="T44" fmla="*/ 42 w 64"/>
                <a:gd name="T45" fmla="*/ 24 h 82"/>
                <a:gd name="T46" fmla="*/ 58 w 64"/>
                <a:gd name="T47" fmla="*/ 16 h 82"/>
                <a:gd name="T48" fmla="*/ 58 w 64"/>
                <a:gd name="T49" fmla="*/ 16 h 82"/>
                <a:gd name="T50" fmla="*/ 62 w 64"/>
                <a:gd name="T51" fmla="*/ 16 h 82"/>
                <a:gd name="T52" fmla="*/ 64 w 64"/>
                <a:gd name="T53" fmla="*/ 12 h 82"/>
                <a:gd name="T54" fmla="*/ 64 w 64"/>
                <a:gd name="T55" fmla="*/ 10 h 82"/>
                <a:gd name="T56" fmla="*/ 64 w 64"/>
                <a:gd name="T57" fmla="*/ 6 h 82"/>
                <a:gd name="T58" fmla="*/ 64 w 64"/>
                <a:gd name="T59" fmla="*/ 6 h 82"/>
                <a:gd name="T60" fmla="*/ 62 w 64"/>
                <a:gd name="T61" fmla="*/ 2 h 82"/>
                <a:gd name="T62" fmla="*/ 56 w 64"/>
                <a:gd name="T6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82">
                  <a:moveTo>
                    <a:pt x="56" y="0"/>
                  </a:moveTo>
                  <a:lnTo>
                    <a:pt x="56" y="0"/>
                  </a:lnTo>
                  <a:lnTo>
                    <a:pt x="54" y="2"/>
                  </a:lnTo>
                  <a:lnTo>
                    <a:pt x="54" y="2"/>
                  </a:lnTo>
                  <a:lnTo>
                    <a:pt x="44" y="4"/>
                  </a:lnTo>
                  <a:lnTo>
                    <a:pt x="34" y="10"/>
                  </a:lnTo>
                  <a:lnTo>
                    <a:pt x="24" y="16"/>
                  </a:lnTo>
                  <a:lnTo>
                    <a:pt x="16" y="22"/>
                  </a:lnTo>
                  <a:lnTo>
                    <a:pt x="16" y="22"/>
                  </a:lnTo>
                  <a:lnTo>
                    <a:pt x="6" y="34"/>
                  </a:lnTo>
                  <a:lnTo>
                    <a:pt x="0" y="48"/>
                  </a:lnTo>
                  <a:lnTo>
                    <a:pt x="0" y="48"/>
                  </a:lnTo>
                  <a:lnTo>
                    <a:pt x="6" y="66"/>
                  </a:lnTo>
                  <a:lnTo>
                    <a:pt x="14" y="82"/>
                  </a:lnTo>
                  <a:lnTo>
                    <a:pt x="14" y="62"/>
                  </a:lnTo>
                  <a:lnTo>
                    <a:pt x="14" y="62"/>
                  </a:lnTo>
                  <a:lnTo>
                    <a:pt x="14" y="54"/>
                  </a:lnTo>
                  <a:lnTo>
                    <a:pt x="18" y="46"/>
                  </a:lnTo>
                  <a:lnTo>
                    <a:pt x="22" y="40"/>
                  </a:lnTo>
                  <a:lnTo>
                    <a:pt x="26" y="34"/>
                  </a:lnTo>
                  <a:lnTo>
                    <a:pt x="26" y="34"/>
                  </a:lnTo>
                  <a:lnTo>
                    <a:pt x="34" y="28"/>
                  </a:lnTo>
                  <a:lnTo>
                    <a:pt x="42" y="24"/>
                  </a:lnTo>
                  <a:lnTo>
                    <a:pt x="58" y="16"/>
                  </a:lnTo>
                  <a:lnTo>
                    <a:pt x="58" y="16"/>
                  </a:lnTo>
                  <a:lnTo>
                    <a:pt x="62" y="16"/>
                  </a:lnTo>
                  <a:lnTo>
                    <a:pt x="64" y="12"/>
                  </a:lnTo>
                  <a:lnTo>
                    <a:pt x="64" y="10"/>
                  </a:lnTo>
                  <a:lnTo>
                    <a:pt x="64" y="6"/>
                  </a:lnTo>
                  <a:lnTo>
                    <a:pt x="64" y="6"/>
                  </a:lnTo>
                  <a:lnTo>
                    <a:pt x="62" y="2"/>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341"/>
            <p:cNvSpPr>
              <a:spLocks/>
            </p:cNvSpPr>
            <p:nvPr/>
          </p:nvSpPr>
          <p:spPr bwMode="auto">
            <a:xfrm>
              <a:off x="22386070" y="6521450"/>
              <a:ext cx="203200" cy="76200"/>
            </a:xfrm>
            <a:custGeom>
              <a:avLst/>
              <a:gdLst>
                <a:gd name="T0" fmla="*/ 128 w 128"/>
                <a:gd name="T1" fmla="*/ 0 h 48"/>
                <a:gd name="T2" fmla="*/ 128 w 128"/>
                <a:gd name="T3" fmla="*/ 0 h 48"/>
                <a:gd name="T4" fmla="*/ 94 w 128"/>
                <a:gd name="T5" fmla="*/ 6 h 48"/>
                <a:gd name="T6" fmla="*/ 60 w 128"/>
                <a:gd name="T7" fmla="*/ 16 h 48"/>
                <a:gd name="T8" fmla="*/ 30 w 128"/>
                <a:gd name="T9" fmla="*/ 30 h 48"/>
                <a:gd name="T10" fmla="*/ 0 w 128"/>
                <a:gd name="T11" fmla="*/ 48 h 48"/>
                <a:gd name="T12" fmla="*/ 96 w 128"/>
                <a:gd name="T13" fmla="*/ 48 h 48"/>
                <a:gd name="T14" fmla="*/ 96 w 128"/>
                <a:gd name="T15" fmla="*/ 48 h 48"/>
                <a:gd name="T16" fmla="*/ 102 w 128"/>
                <a:gd name="T17" fmla="*/ 48 h 48"/>
                <a:gd name="T18" fmla="*/ 108 w 128"/>
                <a:gd name="T19" fmla="*/ 46 h 48"/>
                <a:gd name="T20" fmla="*/ 114 w 128"/>
                <a:gd name="T21" fmla="*/ 42 h 48"/>
                <a:gd name="T22" fmla="*/ 120 w 128"/>
                <a:gd name="T23" fmla="*/ 38 h 48"/>
                <a:gd name="T24" fmla="*/ 124 w 128"/>
                <a:gd name="T25" fmla="*/ 34 h 48"/>
                <a:gd name="T26" fmla="*/ 126 w 128"/>
                <a:gd name="T27" fmla="*/ 28 h 48"/>
                <a:gd name="T28" fmla="*/ 128 w 128"/>
                <a:gd name="T29" fmla="*/ 22 h 48"/>
                <a:gd name="T30" fmla="*/ 128 w 128"/>
                <a:gd name="T31" fmla="*/ 14 h 48"/>
                <a:gd name="T32" fmla="*/ 128 w 128"/>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8">
                  <a:moveTo>
                    <a:pt x="128" y="0"/>
                  </a:moveTo>
                  <a:lnTo>
                    <a:pt x="128" y="0"/>
                  </a:lnTo>
                  <a:lnTo>
                    <a:pt x="94" y="6"/>
                  </a:lnTo>
                  <a:lnTo>
                    <a:pt x="60" y="16"/>
                  </a:lnTo>
                  <a:lnTo>
                    <a:pt x="30" y="30"/>
                  </a:lnTo>
                  <a:lnTo>
                    <a:pt x="0" y="48"/>
                  </a:lnTo>
                  <a:lnTo>
                    <a:pt x="96" y="48"/>
                  </a:lnTo>
                  <a:lnTo>
                    <a:pt x="96" y="48"/>
                  </a:lnTo>
                  <a:lnTo>
                    <a:pt x="102" y="48"/>
                  </a:lnTo>
                  <a:lnTo>
                    <a:pt x="108" y="46"/>
                  </a:lnTo>
                  <a:lnTo>
                    <a:pt x="114" y="42"/>
                  </a:lnTo>
                  <a:lnTo>
                    <a:pt x="120" y="38"/>
                  </a:lnTo>
                  <a:lnTo>
                    <a:pt x="124" y="34"/>
                  </a:lnTo>
                  <a:lnTo>
                    <a:pt x="126" y="28"/>
                  </a:lnTo>
                  <a:lnTo>
                    <a:pt x="128" y="22"/>
                  </a:lnTo>
                  <a:lnTo>
                    <a:pt x="128" y="14"/>
                  </a:lnTo>
                  <a:lnTo>
                    <a:pt x="128" y="0"/>
                  </a:lnTo>
                  <a:close/>
                </a:path>
              </a:pathLst>
            </a:custGeom>
            <a:solidFill>
              <a:srgbClr val="FF9E0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342"/>
            <p:cNvSpPr>
              <a:spLocks/>
            </p:cNvSpPr>
            <p:nvPr/>
          </p:nvSpPr>
          <p:spPr bwMode="auto">
            <a:xfrm>
              <a:off x="22386070" y="6521450"/>
              <a:ext cx="203200" cy="76200"/>
            </a:xfrm>
            <a:custGeom>
              <a:avLst/>
              <a:gdLst>
                <a:gd name="T0" fmla="*/ 128 w 128"/>
                <a:gd name="T1" fmla="*/ 0 h 48"/>
                <a:gd name="T2" fmla="*/ 128 w 128"/>
                <a:gd name="T3" fmla="*/ 0 h 48"/>
                <a:gd name="T4" fmla="*/ 94 w 128"/>
                <a:gd name="T5" fmla="*/ 6 h 48"/>
                <a:gd name="T6" fmla="*/ 60 w 128"/>
                <a:gd name="T7" fmla="*/ 16 h 48"/>
                <a:gd name="T8" fmla="*/ 30 w 128"/>
                <a:gd name="T9" fmla="*/ 30 h 48"/>
                <a:gd name="T10" fmla="*/ 0 w 128"/>
                <a:gd name="T11" fmla="*/ 48 h 48"/>
                <a:gd name="T12" fmla="*/ 96 w 128"/>
                <a:gd name="T13" fmla="*/ 48 h 48"/>
                <a:gd name="T14" fmla="*/ 96 w 128"/>
                <a:gd name="T15" fmla="*/ 48 h 48"/>
                <a:gd name="T16" fmla="*/ 102 w 128"/>
                <a:gd name="T17" fmla="*/ 48 h 48"/>
                <a:gd name="T18" fmla="*/ 108 w 128"/>
                <a:gd name="T19" fmla="*/ 46 h 48"/>
                <a:gd name="T20" fmla="*/ 114 w 128"/>
                <a:gd name="T21" fmla="*/ 42 h 48"/>
                <a:gd name="T22" fmla="*/ 120 w 128"/>
                <a:gd name="T23" fmla="*/ 38 h 48"/>
                <a:gd name="T24" fmla="*/ 124 w 128"/>
                <a:gd name="T25" fmla="*/ 34 h 48"/>
                <a:gd name="T26" fmla="*/ 126 w 128"/>
                <a:gd name="T27" fmla="*/ 28 h 48"/>
                <a:gd name="T28" fmla="*/ 128 w 128"/>
                <a:gd name="T29" fmla="*/ 22 h 48"/>
                <a:gd name="T30" fmla="*/ 128 w 128"/>
                <a:gd name="T31" fmla="*/ 14 h 48"/>
                <a:gd name="T32" fmla="*/ 128 w 128"/>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8">
                  <a:moveTo>
                    <a:pt x="128" y="0"/>
                  </a:moveTo>
                  <a:lnTo>
                    <a:pt x="128" y="0"/>
                  </a:lnTo>
                  <a:lnTo>
                    <a:pt x="94" y="6"/>
                  </a:lnTo>
                  <a:lnTo>
                    <a:pt x="60" y="16"/>
                  </a:lnTo>
                  <a:lnTo>
                    <a:pt x="30" y="30"/>
                  </a:lnTo>
                  <a:lnTo>
                    <a:pt x="0" y="48"/>
                  </a:lnTo>
                  <a:lnTo>
                    <a:pt x="96" y="48"/>
                  </a:lnTo>
                  <a:lnTo>
                    <a:pt x="96" y="48"/>
                  </a:lnTo>
                  <a:lnTo>
                    <a:pt x="102" y="48"/>
                  </a:lnTo>
                  <a:lnTo>
                    <a:pt x="108" y="46"/>
                  </a:lnTo>
                  <a:lnTo>
                    <a:pt x="114" y="42"/>
                  </a:lnTo>
                  <a:lnTo>
                    <a:pt x="120" y="38"/>
                  </a:lnTo>
                  <a:lnTo>
                    <a:pt x="124" y="34"/>
                  </a:lnTo>
                  <a:lnTo>
                    <a:pt x="126" y="28"/>
                  </a:lnTo>
                  <a:lnTo>
                    <a:pt x="128" y="22"/>
                  </a:lnTo>
                  <a:lnTo>
                    <a:pt x="128" y="14"/>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343"/>
            <p:cNvSpPr>
              <a:spLocks/>
            </p:cNvSpPr>
            <p:nvPr/>
          </p:nvSpPr>
          <p:spPr bwMode="auto">
            <a:xfrm>
              <a:off x="22490845" y="6642100"/>
              <a:ext cx="266700" cy="596900"/>
            </a:xfrm>
            <a:custGeom>
              <a:avLst/>
              <a:gdLst>
                <a:gd name="T0" fmla="*/ 0 w 168"/>
                <a:gd name="T1" fmla="*/ 62 h 376"/>
                <a:gd name="T2" fmla="*/ 0 w 168"/>
                <a:gd name="T3" fmla="*/ 106 h 376"/>
                <a:gd name="T4" fmla="*/ 64 w 168"/>
                <a:gd name="T5" fmla="*/ 60 h 376"/>
                <a:gd name="T6" fmla="*/ 64 w 168"/>
                <a:gd name="T7" fmla="*/ 376 h 376"/>
                <a:gd name="T8" fmla="*/ 104 w 168"/>
                <a:gd name="T9" fmla="*/ 376 h 376"/>
                <a:gd name="T10" fmla="*/ 104 w 168"/>
                <a:gd name="T11" fmla="*/ 58 h 376"/>
                <a:gd name="T12" fmla="*/ 168 w 168"/>
                <a:gd name="T13" fmla="*/ 106 h 376"/>
                <a:gd name="T14" fmla="*/ 168 w 168"/>
                <a:gd name="T15" fmla="*/ 62 h 376"/>
                <a:gd name="T16" fmla="*/ 86 w 168"/>
                <a:gd name="T17" fmla="*/ 0 h 376"/>
                <a:gd name="T18" fmla="*/ 0 w 168"/>
                <a:gd name="T19" fmla="*/ 62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376">
                  <a:moveTo>
                    <a:pt x="0" y="62"/>
                  </a:moveTo>
                  <a:lnTo>
                    <a:pt x="0" y="106"/>
                  </a:lnTo>
                  <a:lnTo>
                    <a:pt x="64" y="60"/>
                  </a:lnTo>
                  <a:lnTo>
                    <a:pt x="64" y="376"/>
                  </a:lnTo>
                  <a:lnTo>
                    <a:pt x="104" y="376"/>
                  </a:lnTo>
                  <a:lnTo>
                    <a:pt x="104" y="58"/>
                  </a:lnTo>
                  <a:lnTo>
                    <a:pt x="168" y="106"/>
                  </a:lnTo>
                  <a:lnTo>
                    <a:pt x="168" y="62"/>
                  </a:lnTo>
                  <a:lnTo>
                    <a:pt x="86" y="0"/>
                  </a:lnTo>
                  <a:lnTo>
                    <a:pt x="0" y="6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326"/>
            <p:cNvSpPr>
              <a:spLocks/>
            </p:cNvSpPr>
            <p:nvPr/>
          </p:nvSpPr>
          <p:spPr bwMode="auto">
            <a:xfrm>
              <a:off x="14553823" y="9947784"/>
              <a:ext cx="650875" cy="650875"/>
            </a:xfrm>
            <a:custGeom>
              <a:avLst/>
              <a:gdLst>
                <a:gd name="T0" fmla="*/ 0 w 410"/>
                <a:gd name="T1" fmla="*/ 206 h 410"/>
                <a:gd name="T2" fmla="*/ 4 w 410"/>
                <a:gd name="T3" fmla="*/ 164 h 410"/>
                <a:gd name="T4" fmla="*/ 16 w 410"/>
                <a:gd name="T5" fmla="*/ 126 h 410"/>
                <a:gd name="T6" fmla="*/ 36 w 410"/>
                <a:gd name="T7" fmla="*/ 90 h 410"/>
                <a:gd name="T8" fmla="*/ 60 w 410"/>
                <a:gd name="T9" fmla="*/ 60 h 410"/>
                <a:gd name="T10" fmla="*/ 90 w 410"/>
                <a:gd name="T11" fmla="*/ 36 h 410"/>
                <a:gd name="T12" fmla="*/ 126 w 410"/>
                <a:gd name="T13" fmla="*/ 16 h 410"/>
                <a:gd name="T14" fmla="*/ 164 w 410"/>
                <a:gd name="T15" fmla="*/ 4 h 410"/>
                <a:gd name="T16" fmla="*/ 206 w 410"/>
                <a:gd name="T17" fmla="*/ 0 h 410"/>
                <a:gd name="T18" fmla="*/ 226 w 410"/>
                <a:gd name="T19" fmla="*/ 2 h 410"/>
                <a:gd name="T20" fmla="*/ 266 w 410"/>
                <a:gd name="T21" fmla="*/ 10 h 410"/>
                <a:gd name="T22" fmla="*/ 304 w 410"/>
                <a:gd name="T23" fmla="*/ 26 h 410"/>
                <a:gd name="T24" fmla="*/ 336 w 410"/>
                <a:gd name="T25" fmla="*/ 48 h 410"/>
                <a:gd name="T26" fmla="*/ 364 w 410"/>
                <a:gd name="T27" fmla="*/ 76 h 410"/>
                <a:gd name="T28" fmla="*/ 386 w 410"/>
                <a:gd name="T29" fmla="*/ 108 h 410"/>
                <a:gd name="T30" fmla="*/ 402 w 410"/>
                <a:gd name="T31" fmla="*/ 144 h 410"/>
                <a:gd name="T32" fmla="*/ 410 w 410"/>
                <a:gd name="T33" fmla="*/ 184 h 410"/>
                <a:gd name="T34" fmla="*/ 410 w 410"/>
                <a:gd name="T35" fmla="*/ 206 h 410"/>
                <a:gd name="T36" fmla="*/ 406 w 410"/>
                <a:gd name="T37" fmla="*/ 248 h 410"/>
                <a:gd name="T38" fmla="*/ 394 w 410"/>
                <a:gd name="T39" fmla="*/ 286 h 410"/>
                <a:gd name="T40" fmla="*/ 376 w 410"/>
                <a:gd name="T41" fmla="*/ 320 h 410"/>
                <a:gd name="T42" fmla="*/ 350 w 410"/>
                <a:gd name="T43" fmla="*/ 350 h 410"/>
                <a:gd name="T44" fmla="*/ 320 w 410"/>
                <a:gd name="T45" fmla="*/ 376 h 410"/>
                <a:gd name="T46" fmla="*/ 286 w 410"/>
                <a:gd name="T47" fmla="*/ 394 h 410"/>
                <a:gd name="T48" fmla="*/ 246 w 410"/>
                <a:gd name="T49" fmla="*/ 406 h 410"/>
                <a:gd name="T50" fmla="*/ 206 w 410"/>
                <a:gd name="T51" fmla="*/ 410 h 410"/>
                <a:gd name="T52" fmla="*/ 184 w 410"/>
                <a:gd name="T53" fmla="*/ 410 h 410"/>
                <a:gd name="T54" fmla="*/ 144 w 410"/>
                <a:gd name="T55" fmla="*/ 402 h 410"/>
                <a:gd name="T56" fmla="*/ 108 w 410"/>
                <a:gd name="T57" fmla="*/ 386 h 410"/>
                <a:gd name="T58" fmla="*/ 74 w 410"/>
                <a:gd name="T59" fmla="*/ 364 h 410"/>
                <a:gd name="T60" fmla="*/ 48 w 410"/>
                <a:gd name="T61" fmla="*/ 336 h 410"/>
                <a:gd name="T62" fmla="*/ 24 w 410"/>
                <a:gd name="T63" fmla="*/ 304 h 410"/>
                <a:gd name="T64" fmla="*/ 10 w 410"/>
                <a:gd name="T65" fmla="*/ 266 h 410"/>
                <a:gd name="T66" fmla="*/ 2 w 410"/>
                <a:gd name="T67" fmla="*/ 226 h 410"/>
                <a:gd name="T68" fmla="*/ 0 w 410"/>
                <a:gd name="T69" fmla="*/ 20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0" h="410">
                  <a:moveTo>
                    <a:pt x="0" y="206"/>
                  </a:moveTo>
                  <a:lnTo>
                    <a:pt x="0" y="206"/>
                  </a:lnTo>
                  <a:lnTo>
                    <a:pt x="2" y="184"/>
                  </a:lnTo>
                  <a:lnTo>
                    <a:pt x="4" y="164"/>
                  </a:lnTo>
                  <a:lnTo>
                    <a:pt x="10" y="144"/>
                  </a:lnTo>
                  <a:lnTo>
                    <a:pt x="16" y="126"/>
                  </a:lnTo>
                  <a:lnTo>
                    <a:pt x="24" y="108"/>
                  </a:lnTo>
                  <a:lnTo>
                    <a:pt x="36" y="90"/>
                  </a:lnTo>
                  <a:lnTo>
                    <a:pt x="48" y="76"/>
                  </a:lnTo>
                  <a:lnTo>
                    <a:pt x="60" y="60"/>
                  </a:lnTo>
                  <a:lnTo>
                    <a:pt x="74" y="48"/>
                  </a:lnTo>
                  <a:lnTo>
                    <a:pt x="90" y="36"/>
                  </a:lnTo>
                  <a:lnTo>
                    <a:pt x="108" y="26"/>
                  </a:lnTo>
                  <a:lnTo>
                    <a:pt x="126" y="16"/>
                  </a:lnTo>
                  <a:lnTo>
                    <a:pt x="144" y="10"/>
                  </a:lnTo>
                  <a:lnTo>
                    <a:pt x="164" y="4"/>
                  </a:lnTo>
                  <a:lnTo>
                    <a:pt x="184" y="2"/>
                  </a:lnTo>
                  <a:lnTo>
                    <a:pt x="206" y="0"/>
                  </a:lnTo>
                  <a:lnTo>
                    <a:pt x="206" y="0"/>
                  </a:lnTo>
                  <a:lnTo>
                    <a:pt x="226" y="2"/>
                  </a:lnTo>
                  <a:lnTo>
                    <a:pt x="246" y="4"/>
                  </a:lnTo>
                  <a:lnTo>
                    <a:pt x="266" y="10"/>
                  </a:lnTo>
                  <a:lnTo>
                    <a:pt x="286" y="16"/>
                  </a:lnTo>
                  <a:lnTo>
                    <a:pt x="304" y="26"/>
                  </a:lnTo>
                  <a:lnTo>
                    <a:pt x="320" y="36"/>
                  </a:lnTo>
                  <a:lnTo>
                    <a:pt x="336" y="48"/>
                  </a:lnTo>
                  <a:lnTo>
                    <a:pt x="350" y="60"/>
                  </a:lnTo>
                  <a:lnTo>
                    <a:pt x="364" y="76"/>
                  </a:lnTo>
                  <a:lnTo>
                    <a:pt x="376" y="90"/>
                  </a:lnTo>
                  <a:lnTo>
                    <a:pt x="386" y="108"/>
                  </a:lnTo>
                  <a:lnTo>
                    <a:pt x="394" y="126"/>
                  </a:lnTo>
                  <a:lnTo>
                    <a:pt x="402" y="144"/>
                  </a:lnTo>
                  <a:lnTo>
                    <a:pt x="406" y="164"/>
                  </a:lnTo>
                  <a:lnTo>
                    <a:pt x="410" y="184"/>
                  </a:lnTo>
                  <a:lnTo>
                    <a:pt x="410" y="206"/>
                  </a:lnTo>
                  <a:lnTo>
                    <a:pt x="410" y="206"/>
                  </a:lnTo>
                  <a:lnTo>
                    <a:pt x="410" y="226"/>
                  </a:lnTo>
                  <a:lnTo>
                    <a:pt x="406" y="248"/>
                  </a:lnTo>
                  <a:lnTo>
                    <a:pt x="402" y="266"/>
                  </a:lnTo>
                  <a:lnTo>
                    <a:pt x="394" y="286"/>
                  </a:lnTo>
                  <a:lnTo>
                    <a:pt x="386" y="304"/>
                  </a:lnTo>
                  <a:lnTo>
                    <a:pt x="376" y="320"/>
                  </a:lnTo>
                  <a:lnTo>
                    <a:pt x="364" y="336"/>
                  </a:lnTo>
                  <a:lnTo>
                    <a:pt x="350" y="350"/>
                  </a:lnTo>
                  <a:lnTo>
                    <a:pt x="336" y="364"/>
                  </a:lnTo>
                  <a:lnTo>
                    <a:pt x="320" y="376"/>
                  </a:lnTo>
                  <a:lnTo>
                    <a:pt x="304" y="386"/>
                  </a:lnTo>
                  <a:lnTo>
                    <a:pt x="286" y="394"/>
                  </a:lnTo>
                  <a:lnTo>
                    <a:pt x="266" y="402"/>
                  </a:lnTo>
                  <a:lnTo>
                    <a:pt x="246" y="406"/>
                  </a:lnTo>
                  <a:lnTo>
                    <a:pt x="226" y="410"/>
                  </a:lnTo>
                  <a:lnTo>
                    <a:pt x="206" y="410"/>
                  </a:lnTo>
                  <a:lnTo>
                    <a:pt x="206" y="410"/>
                  </a:lnTo>
                  <a:lnTo>
                    <a:pt x="184" y="410"/>
                  </a:lnTo>
                  <a:lnTo>
                    <a:pt x="164" y="406"/>
                  </a:lnTo>
                  <a:lnTo>
                    <a:pt x="144" y="402"/>
                  </a:lnTo>
                  <a:lnTo>
                    <a:pt x="126" y="394"/>
                  </a:lnTo>
                  <a:lnTo>
                    <a:pt x="108" y="386"/>
                  </a:lnTo>
                  <a:lnTo>
                    <a:pt x="90" y="376"/>
                  </a:lnTo>
                  <a:lnTo>
                    <a:pt x="74" y="364"/>
                  </a:lnTo>
                  <a:lnTo>
                    <a:pt x="60" y="350"/>
                  </a:lnTo>
                  <a:lnTo>
                    <a:pt x="48" y="336"/>
                  </a:lnTo>
                  <a:lnTo>
                    <a:pt x="36" y="320"/>
                  </a:lnTo>
                  <a:lnTo>
                    <a:pt x="24" y="304"/>
                  </a:lnTo>
                  <a:lnTo>
                    <a:pt x="16" y="286"/>
                  </a:lnTo>
                  <a:lnTo>
                    <a:pt x="10" y="266"/>
                  </a:lnTo>
                  <a:lnTo>
                    <a:pt x="4" y="248"/>
                  </a:lnTo>
                  <a:lnTo>
                    <a:pt x="2" y="226"/>
                  </a:lnTo>
                  <a:lnTo>
                    <a:pt x="0" y="206"/>
                  </a:lnTo>
                  <a:lnTo>
                    <a:pt x="0" y="20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329"/>
            <p:cNvSpPr>
              <a:spLocks/>
            </p:cNvSpPr>
            <p:nvPr/>
          </p:nvSpPr>
          <p:spPr bwMode="auto">
            <a:xfrm>
              <a:off x="14699873" y="10106534"/>
              <a:ext cx="339725" cy="374650"/>
            </a:xfrm>
            <a:custGeom>
              <a:avLst/>
              <a:gdLst>
                <a:gd name="T0" fmla="*/ 24 w 214"/>
                <a:gd name="T1" fmla="*/ 144 h 236"/>
                <a:gd name="T2" fmla="*/ 66 w 214"/>
                <a:gd name="T3" fmla="*/ 60 h 236"/>
                <a:gd name="T4" fmla="*/ 126 w 214"/>
                <a:gd name="T5" fmla="*/ 236 h 236"/>
                <a:gd name="T6" fmla="*/ 214 w 214"/>
                <a:gd name="T7" fmla="*/ 20 h 236"/>
                <a:gd name="T8" fmla="*/ 214 w 214"/>
                <a:gd name="T9" fmla="*/ 20 h 236"/>
                <a:gd name="T10" fmla="*/ 214 w 214"/>
                <a:gd name="T11" fmla="*/ 16 h 236"/>
                <a:gd name="T12" fmla="*/ 214 w 214"/>
                <a:gd name="T13" fmla="*/ 10 h 236"/>
                <a:gd name="T14" fmla="*/ 210 w 214"/>
                <a:gd name="T15" fmla="*/ 8 h 236"/>
                <a:gd name="T16" fmla="*/ 206 w 214"/>
                <a:gd name="T17" fmla="*/ 4 h 236"/>
                <a:gd name="T18" fmla="*/ 206 w 214"/>
                <a:gd name="T19" fmla="*/ 4 h 236"/>
                <a:gd name="T20" fmla="*/ 202 w 214"/>
                <a:gd name="T21" fmla="*/ 4 h 236"/>
                <a:gd name="T22" fmla="*/ 198 w 214"/>
                <a:gd name="T23" fmla="*/ 4 h 236"/>
                <a:gd name="T24" fmla="*/ 194 w 214"/>
                <a:gd name="T25" fmla="*/ 8 h 236"/>
                <a:gd name="T26" fmla="*/ 190 w 214"/>
                <a:gd name="T27" fmla="*/ 12 h 236"/>
                <a:gd name="T28" fmla="*/ 128 w 214"/>
                <a:gd name="T29" fmla="*/ 166 h 236"/>
                <a:gd name="T30" fmla="*/ 70 w 214"/>
                <a:gd name="T31" fmla="*/ 0 h 236"/>
                <a:gd name="T32" fmla="*/ 2 w 214"/>
                <a:gd name="T33" fmla="*/ 132 h 236"/>
                <a:gd name="T34" fmla="*/ 2 w 214"/>
                <a:gd name="T35" fmla="*/ 132 h 236"/>
                <a:gd name="T36" fmla="*/ 0 w 214"/>
                <a:gd name="T37" fmla="*/ 136 h 236"/>
                <a:gd name="T38" fmla="*/ 2 w 214"/>
                <a:gd name="T39" fmla="*/ 142 h 236"/>
                <a:gd name="T40" fmla="*/ 4 w 214"/>
                <a:gd name="T41" fmla="*/ 146 h 236"/>
                <a:gd name="T42" fmla="*/ 8 w 214"/>
                <a:gd name="T43" fmla="*/ 148 h 236"/>
                <a:gd name="T44" fmla="*/ 8 w 214"/>
                <a:gd name="T45" fmla="*/ 148 h 236"/>
                <a:gd name="T46" fmla="*/ 12 w 214"/>
                <a:gd name="T47" fmla="*/ 150 h 236"/>
                <a:gd name="T48" fmla="*/ 16 w 214"/>
                <a:gd name="T49" fmla="*/ 150 h 236"/>
                <a:gd name="T50" fmla="*/ 20 w 214"/>
                <a:gd name="T51" fmla="*/ 146 h 236"/>
                <a:gd name="T52" fmla="*/ 24 w 214"/>
                <a:gd name="T53" fmla="*/ 144 h 236"/>
                <a:gd name="T54" fmla="*/ 24 w 214"/>
                <a:gd name="T55" fmla="*/ 14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236">
                  <a:moveTo>
                    <a:pt x="24" y="144"/>
                  </a:moveTo>
                  <a:lnTo>
                    <a:pt x="66" y="60"/>
                  </a:lnTo>
                  <a:lnTo>
                    <a:pt x="126" y="236"/>
                  </a:lnTo>
                  <a:lnTo>
                    <a:pt x="214" y="20"/>
                  </a:lnTo>
                  <a:lnTo>
                    <a:pt x="214" y="20"/>
                  </a:lnTo>
                  <a:lnTo>
                    <a:pt x="214" y="16"/>
                  </a:lnTo>
                  <a:lnTo>
                    <a:pt x="214" y="10"/>
                  </a:lnTo>
                  <a:lnTo>
                    <a:pt x="210" y="8"/>
                  </a:lnTo>
                  <a:lnTo>
                    <a:pt x="206" y="4"/>
                  </a:lnTo>
                  <a:lnTo>
                    <a:pt x="206" y="4"/>
                  </a:lnTo>
                  <a:lnTo>
                    <a:pt x="202" y="4"/>
                  </a:lnTo>
                  <a:lnTo>
                    <a:pt x="198" y="4"/>
                  </a:lnTo>
                  <a:lnTo>
                    <a:pt x="194" y="8"/>
                  </a:lnTo>
                  <a:lnTo>
                    <a:pt x="190" y="12"/>
                  </a:lnTo>
                  <a:lnTo>
                    <a:pt x="128" y="166"/>
                  </a:lnTo>
                  <a:lnTo>
                    <a:pt x="70" y="0"/>
                  </a:lnTo>
                  <a:lnTo>
                    <a:pt x="2" y="132"/>
                  </a:lnTo>
                  <a:lnTo>
                    <a:pt x="2" y="132"/>
                  </a:lnTo>
                  <a:lnTo>
                    <a:pt x="0" y="136"/>
                  </a:lnTo>
                  <a:lnTo>
                    <a:pt x="2" y="142"/>
                  </a:lnTo>
                  <a:lnTo>
                    <a:pt x="4" y="146"/>
                  </a:lnTo>
                  <a:lnTo>
                    <a:pt x="8" y="148"/>
                  </a:lnTo>
                  <a:lnTo>
                    <a:pt x="8" y="148"/>
                  </a:lnTo>
                  <a:lnTo>
                    <a:pt x="12" y="150"/>
                  </a:lnTo>
                  <a:lnTo>
                    <a:pt x="16" y="150"/>
                  </a:lnTo>
                  <a:lnTo>
                    <a:pt x="20" y="146"/>
                  </a:lnTo>
                  <a:lnTo>
                    <a:pt x="24" y="144"/>
                  </a:lnTo>
                  <a:lnTo>
                    <a:pt x="2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29" name="Title 1"/>
          <p:cNvSpPr txBox="1">
            <a:spLocks/>
          </p:cNvSpPr>
          <p:nvPr/>
        </p:nvSpPr>
        <p:spPr>
          <a:xfrm>
            <a:off x="1536812"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Profit From Media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Network</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530" name="Subtitle 2"/>
          <p:cNvSpPr txBox="1">
            <a:spLocks/>
          </p:cNvSpPr>
          <p:nvPr/>
        </p:nvSpPr>
        <p:spPr>
          <a:xfrm>
            <a:off x="2449382" y="1065898"/>
            <a:ext cx="7308850" cy="369332"/>
          </a:xfrm>
          <a:prstGeom prst="rect">
            <a:avLst/>
          </a:prstGeom>
        </p:spPr>
        <p:txBody>
          <a:bodyPr vert="horz" wrap="square" lIns="121920" tIns="60960" rIns="121920" bIns="60960" rtlCol="0">
            <a:spAutoFit/>
          </a:bodyPr>
          <a:lstStyle/>
          <a:p>
            <a:pPr marL="0" marR="0" lvl="0" indent="0" algn="ctr"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spTree>
    <p:extLst>
      <p:ext uri="{BB962C8B-B14F-4D97-AF65-F5344CB8AC3E}">
        <p14:creationId xmlns:p14="http://schemas.microsoft.com/office/powerpoint/2010/main" val="1104229456"/>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29"/>
                                        </p:tgtEl>
                                        <p:attrNameLst>
                                          <p:attrName>style.visibility</p:attrName>
                                        </p:attrNameLst>
                                      </p:cBhvr>
                                      <p:to>
                                        <p:strVal val="visible"/>
                                      </p:to>
                                    </p:set>
                                    <p:animEffect transition="in" filter="barn(outVertical)">
                                      <p:cBhvr>
                                        <p:cTn id="7" dur="500"/>
                                        <p:tgtEl>
                                          <p:spTgt spid="52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30"/>
                                        </p:tgtEl>
                                        <p:attrNameLst>
                                          <p:attrName>style.visibility</p:attrName>
                                        </p:attrNameLst>
                                      </p:cBhvr>
                                      <p:to>
                                        <p:strVal val="visible"/>
                                      </p:to>
                                    </p:set>
                                    <p:animEffect transition="in" filter="fade">
                                      <p:cBhvr>
                                        <p:cTn id="11" dur="500"/>
                                        <p:tgtEl>
                                          <p:spTgt spid="530"/>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41"/>
                                        </p:tgtEl>
                                        <p:attrNameLst>
                                          <p:attrName>style.visibility</p:attrName>
                                        </p:attrNameLst>
                                      </p:cBhvr>
                                      <p:to>
                                        <p:strVal val="visible"/>
                                      </p:to>
                                    </p:set>
                                    <p:animEffect transition="in" filter="wipe(up)">
                                      <p:cBhvr>
                                        <p:cTn id="15" dur="500"/>
                                        <p:tgtEl>
                                          <p:spTgt spid="141"/>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anim calcmode="lin" valueType="num">
                                      <p:cBhvr>
                                        <p:cTn id="20" dur="500" fill="hold"/>
                                        <p:tgtEl>
                                          <p:spTgt spid="2"/>
                                        </p:tgtEl>
                                        <p:attrNameLst>
                                          <p:attrName>ppt_x</p:attrName>
                                        </p:attrNameLst>
                                      </p:cBhvr>
                                      <p:tavLst>
                                        <p:tav tm="0">
                                          <p:val>
                                            <p:strVal val="#ppt_x"/>
                                          </p:val>
                                        </p:tav>
                                        <p:tav tm="100000">
                                          <p:val>
                                            <p:strVal val="#ppt_x"/>
                                          </p:val>
                                        </p:tav>
                                      </p:tavLst>
                                    </p:anim>
                                    <p:anim calcmode="lin" valueType="num">
                                      <p:cBhvr>
                                        <p:cTn id="21" dur="5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53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33"/>
          <p:cNvSpPr txBox="1"/>
          <p:nvPr/>
        </p:nvSpPr>
        <p:spPr>
          <a:xfrm>
            <a:off x="7926426" y="1922887"/>
            <a:ext cx="67037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Lato Regular"/>
              </a:rPr>
              <a:t>Price</a:t>
            </a:r>
            <a:endParaRPr kumimoji="0" lang="id-ID"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Lato Regular"/>
            </a:endParaRPr>
          </a:p>
        </p:txBody>
      </p:sp>
      <p:sp>
        <p:nvSpPr>
          <p:cNvPr id="35" name="TextBox 34"/>
          <p:cNvSpPr txBox="1"/>
          <p:nvPr/>
        </p:nvSpPr>
        <p:spPr>
          <a:xfrm>
            <a:off x="7926426" y="2181167"/>
            <a:ext cx="223968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Penime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estebup</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manime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lvepa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ante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Suka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imare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pimasa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quosm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santLrem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pusamu</a:t>
            </a:r>
            <a:endParaRPr kumimoji="0" lang="en-US" sz="1200" b="0" i="0" u="none" strike="noStrike" kern="1200" cap="none" spc="0" normalizeH="0" baseline="0" noProof="0" dirty="0">
              <a:ln>
                <a:noFill/>
              </a:ln>
              <a:solidFill>
                <a:prstClr val="black">
                  <a:lumMod val="85000"/>
                  <a:lumOff val="15000"/>
                </a:prstClr>
              </a:solidFill>
              <a:effectLst/>
              <a:uLnTx/>
              <a:uFillTx/>
              <a:latin typeface="Lato Light" panose="020F0302020204030203" pitchFamily="34" charset="0"/>
              <a:ea typeface="+mn-ea"/>
              <a:cs typeface="+mn-cs"/>
            </a:endParaRPr>
          </a:p>
        </p:txBody>
      </p:sp>
      <p:sp>
        <p:nvSpPr>
          <p:cNvPr id="36" name="TextBox 35"/>
          <p:cNvSpPr txBox="1"/>
          <p:nvPr/>
        </p:nvSpPr>
        <p:spPr>
          <a:xfrm>
            <a:off x="8352211" y="3280846"/>
            <a:ext cx="112223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75000"/>
                    <a:lumOff val="25000"/>
                  </a:prstClr>
                </a:solidFill>
                <a:effectLst/>
                <a:uLnTx/>
                <a:uFillTx/>
                <a:latin typeface="Signika" panose="02010003020600000004" pitchFamily="50" charset="0"/>
                <a:ea typeface="+mn-ea"/>
                <a:cs typeface="Lato Regular"/>
              </a:rPr>
              <a:t>Promotion</a:t>
            </a:r>
            <a:endParaRPr kumimoji="0" lang="id-ID" sz="1600" b="1" i="0" u="none" strike="noStrike" kern="1200" cap="none" spc="0" normalizeH="0" baseline="0" noProof="0" dirty="0">
              <a:ln>
                <a:noFill/>
              </a:ln>
              <a:solidFill>
                <a:prstClr val="black">
                  <a:lumMod val="75000"/>
                  <a:lumOff val="25000"/>
                </a:prstClr>
              </a:solidFill>
              <a:effectLst/>
              <a:uLnTx/>
              <a:uFillTx/>
              <a:latin typeface="Signika" panose="02010003020600000004" pitchFamily="50" charset="0"/>
              <a:ea typeface="+mn-ea"/>
              <a:cs typeface="Lato Regular"/>
            </a:endParaRPr>
          </a:p>
        </p:txBody>
      </p:sp>
      <p:sp>
        <p:nvSpPr>
          <p:cNvPr id="37" name="TextBox 36"/>
          <p:cNvSpPr txBox="1"/>
          <p:nvPr/>
        </p:nvSpPr>
        <p:spPr>
          <a:xfrm>
            <a:off x="8352211" y="3539126"/>
            <a:ext cx="223968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Penime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estebup</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manime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lvepa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ante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Suka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imare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pimasa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quosm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santLrem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pusamu</a:t>
            </a:r>
            <a:endParaRPr kumimoji="0" lang="en-US" sz="1200" b="0" i="0" u="none" strike="noStrike" kern="1200" cap="none" spc="0" normalizeH="0" baseline="0" noProof="0" dirty="0">
              <a:ln>
                <a:noFill/>
              </a:ln>
              <a:solidFill>
                <a:prstClr val="black">
                  <a:lumMod val="85000"/>
                  <a:lumOff val="15000"/>
                </a:prstClr>
              </a:solidFill>
              <a:effectLst/>
              <a:uLnTx/>
              <a:uFillTx/>
              <a:latin typeface="Lato Light" panose="020F0302020204030203" pitchFamily="34" charset="0"/>
              <a:ea typeface="+mn-ea"/>
              <a:cs typeface="+mn-cs"/>
            </a:endParaRPr>
          </a:p>
        </p:txBody>
      </p:sp>
      <p:sp>
        <p:nvSpPr>
          <p:cNvPr id="38" name="TextBox 37"/>
          <p:cNvSpPr txBox="1"/>
          <p:nvPr/>
        </p:nvSpPr>
        <p:spPr>
          <a:xfrm>
            <a:off x="7926426" y="4640496"/>
            <a:ext cx="79919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75000"/>
                    <a:lumOff val="25000"/>
                  </a:prstClr>
                </a:solidFill>
                <a:effectLst/>
                <a:uLnTx/>
                <a:uFillTx/>
                <a:latin typeface="Signika" panose="02010003020600000004" pitchFamily="50" charset="0"/>
                <a:ea typeface="+mn-ea"/>
                <a:cs typeface="Lato Regular"/>
              </a:rPr>
              <a:t>Digital</a:t>
            </a:r>
            <a:endParaRPr kumimoji="0" lang="id-ID" sz="1600" b="1" i="0" u="none" strike="noStrike" kern="1200" cap="none" spc="0" normalizeH="0" baseline="0" noProof="0" dirty="0">
              <a:ln>
                <a:noFill/>
              </a:ln>
              <a:solidFill>
                <a:prstClr val="black">
                  <a:lumMod val="75000"/>
                  <a:lumOff val="25000"/>
                </a:prstClr>
              </a:solidFill>
              <a:effectLst/>
              <a:uLnTx/>
              <a:uFillTx/>
              <a:latin typeface="Signika" panose="02010003020600000004" pitchFamily="50" charset="0"/>
              <a:ea typeface="+mn-ea"/>
              <a:cs typeface="Lato Regular"/>
            </a:endParaRPr>
          </a:p>
        </p:txBody>
      </p:sp>
      <p:sp>
        <p:nvSpPr>
          <p:cNvPr id="39" name="TextBox 38"/>
          <p:cNvSpPr txBox="1"/>
          <p:nvPr/>
        </p:nvSpPr>
        <p:spPr>
          <a:xfrm>
            <a:off x="7926426" y="4898776"/>
            <a:ext cx="223968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Penime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estebup</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manime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lvepa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ante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Suka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imare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pimasa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quosm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santLrem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pusamu</a:t>
            </a:r>
            <a:endParaRPr kumimoji="0" lang="en-US" sz="1200" b="0" i="0" u="none" strike="noStrike" kern="1200" cap="none" spc="0" normalizeH="0" baseline="0" noProof="0" dirty="0">
              <a:ln>
                <a:noFill/>
              </a:ln>
              <a:solidFill>
                <a:prstClr val="black">
                  <a:lumMod val="85000"/>
                  <a:lumOff val="15000"/>
                </a:prstClr>
              </a:solidFill>
              <a:effectLst/>
              <a:uLnTx/>
              <a:uFillTx/>
              <a:latin typeface="Lato Light" panose="020F0302020204030203" pitchFamily="34" charset="0"/>
              <a:ea typeface="+mn-ea"/>
              <a:cs typeface="+mn-cs"/>
            </a:endParaRPr>
          </a:p>
        </p:txBody>
      </p:sp>
      <p:sp>
        <p:nvSpPr>
          <p:cNvPr id="40" name="TextBox 39"/>
          <p:cNvSpPr txBox="1"/>
          <p:nvPr/>
        </p:nvSpPr>
        <p:spPr>
          <a:xfrm flipH="1">
            <a:off x="3343968" y="1922887"/>
            <a:ext cx="938077" cy="33855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Lato Regular"/>
              </a:rPr>
              <a:t>Product</a:t>
            </a:r>
            <a:endParaRPr kumimoji="0" lang="id-ID"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Lato Regular"/>
            </a:endParaRPr>
          </a:p>
        </p:txBody>
      </p:sp>
      <p:sp>
        <p:nvSpPr>
          <p:cNvPr id="41" name="TextBox 40"/>
          <p:cNvSpPr txBox="1"/>
          <p:nvPr/>
        </p:nvSpPr>
        <p:spPr>
          <a:xfrm flipH="1">
            <a:off x="2042359" y="2181167"/>
            <a:ext cx="223968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Penime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estebup</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manime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lvepa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ante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Suka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imare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pimasa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quosm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santLrem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pusamu</a:t>
            </a:r>
            <a:endParaRPr kumimoji="0" lang="en-US" sz="1200" b="0" i="0" u="none" strike="noStrike" kern="1200" cap="none" spc="0" normalizeH="0" baseline="0" noProof="0" dirty="0">
              <a:ln>
                <a:noFill/>
              </a:ln>
              <a:solidFill>
                <a:prstClr val="black">
                  <a:lumMod val="85000"/>
                  <a:lumOff val="15000"/>
                </a:prstClr>
              </a:solidFill>
              <a:effectLst/>
              <a:uLnTx/>
              <a:uFillTx/>
              <a:latin typeface="Lato Light" panose="020F0302020204030203" pitchFamily="34" charset="0"/>
              <a:ea typeface="+mn-ea"/>
              <a:cs typeface="+mn-cs"/>
            </a:endParaRPr>
          </a:p>
        </p:txBody>
      </p:sp>
      <p:sp>
        <p:nvSpPr>
          <p:cNvPr id="55" name="TextBox 54"/>
          <p:cNvSpPr txBox="1"/>
          <p:nvPr/>
        </p:nvSpPr>
        <p:spPr>
          <a:xfrm flipH="1">
            <a:off x="2881489" y="3280846"/>
            <a:ext cx="696024" cy="33855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Lato Regular"/>
              </a:rPr>
              <a:t>Place</a:t>
            </a:r>
            <a:endParaRPr kumimoji="0" lang="id-ID"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Lato Regular"/>
            </a:endParaRPr>
          </a:p>
        </p:txBody>
      </p:sp>
      <p:sp>
        <p:nvSpPr>
          <p:cNvPr id="56" name="TextBox 55"/>
          <p:cNvSpPr txBox="1"/>
          <p:nvPr/>
        </p:nvSpPr>
        <p:spPr>
          <a:xfrm flipH="1">
            <a:off x="1337827" y="3539126"/>
            <a:ext cx="223968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Penime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estebup</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manime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lvepa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ante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Suka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imare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pimasa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quosm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santLrem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pusamu</a:t>
            </a:r>
            <a:endParaRPr kumimoji="0" lang="en-US" sz="1200" b="0" i="0" u="none" strike="noStrike" kern="1200" cap="none" spc="0" normalizeH="0" baseline="0" noProof="0" dirty="0">
              <a:ln>
                <a:noFill/>
              </a:ln>
              <a:solidFill>
                <a:prstClr val="black">
                  <a:lumMod val="85000"/>
                  <a:lumOff val="15000"/>
                </a:prstClr>
              </a:solidFill>
              <a:effectLst/>
              <a:uLnTx/>
              <a:uFillTx/>
              <a:latin typeface="Lato Light" panose="020F0302020204030203" pitchFamily="34" charset="0"/>
              <a:ea typeface="+mn-ea"/>
              <a:cs typeface="+mn-cs"/>
            </a:endParaRPr>
          </a:p>
        </p:txBody>
      </p:sp>
      <p:sp>
        <p:nvSpPr>
          <p:cNvPr id="57" name="TextBox 56"/>
          <p:cNvSpPr txBox="1"/>
          <p:nvPr/>
        </p:nvSpPr>
        <p:spPr>
          <a:xfrm flipH="1">
            <a:off x="3180461" y="4640496"/>
            <a:ext cx="1101584" cy="33855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Lato Regular"/>
              </a:rPr>
              <a:t>Customer</a:t>
            </a:r>
            <a:endParaRPr kumimoji="0" lang="id-ID"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Lato Regular"/>
            </a:endParaRPr>
          </a:p>
        </p:txBody>
      </p:sp>
      <p:sp>
        <p:nvSpPr>
          <p:cNvPr id="58" name="TextBox 57"/>
          <p:cNvSpPr txBox="1"/>
          <p:nvPr/>
        </p:nvSpPr>
        <p:spPr>
          <a:xfrm flipH="1">
            <a:off x="2042359" y="4898776"/>
            <a:ext cx="2239686"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Penime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estebup</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manime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lvepa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ante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Suka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imare</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pimasa</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quosm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santLrem</a:t>
            </a:r>
            <a:r>
              <a:rPr kumimoji="0" lang="en-US"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 </a:t>
            </a:r>
            <a:r>
              <a:rPr kumimoji="0" lang="en-US" sz="1200" b="0" i="0" u="none" strike="noStrike" kern="1200" cap="none" spc="0" normalizeH="0" baseline="0" noProof="0" dirty="0" err="1">
                <a:ln>
                  <a:noFill/>
                </a:ln>
                <a:solidFill>
                  <a:prstClr val="black">
                    <a:lumMod val="65000"/>
                    <a:lumOff val="35000"/>
                  </a:prstClr>
                </a:solidFill>
                <a:effectLst/>
                <a:uLnTx/>
                <a:uFillTx/>
                <a:latin typeface="Lato Light" panose="020F0302020204030203" pitchFamily="34" charset="0"/>
                <a:ea typeface="+mn-ea"/>
                <a:cs typeface="Clear Sans Light" panose="020B0303030202020304" pitchFamily="34" charset="0"/>
              </a:rPr>
              <a:t>pusamu</a:t>
            </a:r>
            <a:endParaRPr kumimoji="0" lang="en-US" sz="1200" b="0" i="0" u="none" strike="noStrike" kern="1200" cap="none" spc="0" normalizeH="0" baseline="0" noProof="0" dirty="0">
              <a:ln>
                <a:noFill/>
              </a:ln>
              <a:solidFill>
                <a:prstClr val="black">
                  <a:lumMod val="85000"/>
                  <a:lumOff val="15000"/>
                </a:prstClr>
              </a:solidFill>
              <a:effectLst/>
              <a:uLnTx/>
              <a:uFillTx/>
              <a:latin typeface="Lato Light" panose="020F0302020204030203" pitchFamily="34" charset="0"/>
              <a:ea typeface="+mn-ea"/>
              <a:cs typeface="+mn-cs"/>
            </a:endParaRPr>
          </a:p>
        </p:txBody>
      </p:sp>
      <p:grpSp>
        <p:nvGrpSpPr>
          <p:cNvPr id="74" name="Group 73"/>
          <p:cNvGrpSpPr/>
          <p:nvPr/>
        </p:nvGrpSpPr>
        <p:grpSpPr>
          <a:xfrm>
            <a:off x="4267828" y="2258970"/>
            <a:ext cx="3817641" cy="5101606"/>
            <a:chOff x="-10088563" y="674688"/>
            <a:chExt cx="10261601" cy="13712826"/>
          </a:xfrm>
        </p:grpSpPr>
        <p:sp>
          <p:nvSpPr>
            <p:cNvPr id="75" name="Freeform 5"/>
            <p:cNvSpPr>
              <a:spLocks/>
            </p:cNvSpPr>
            <p:nvPr/>
          </p:nvSpPr>
          <p:spPr bwMode="auto">
            <a:xfrm>
              <a:off x="-3006725" y="7496176"/>
              <a:ext cx="1370013" cy="906463"/>
            </a:xfrm>
            <a:custGeom>
              <a:avLst/>
              <a:gdLst>
                <a:gd name="T0" fmla="*/ 51 w 863"/>
                <a:gd name="T1" fmla="*/ 0 h 571"/>
                <a:gd name="T2" fmla="*/ 811 w 863"/>
                <a:gd name="T3" fmla="*/ 0 h 571"/>
                <a:gd name="T4" fmla="*/ 811 w 863"/>
                <a:gd name="T5" fmla="*/ 0 h 571"/>
                <a:gd name="T6" fmla="*/ 823 w 863"/>
                <a:gd name="T7" fmla="*/ 2 h 571"/>
                <a:gd name="T8" fmla="*/ 832 w 863"/>
                <a:gd name="T9" fmla="*/ 3 h 571"/>
                <a:gd name="T10" fmla="*/ 840 w 863"/>
                <a:gd name="T11" fmla="*/ 9 h 571"/>
                <a:gd name="T12" fmla="*/ 848 w 863"/>
                <a:gd name="T13" fmla="*/ 15 h 571"/>
                <a:gd name="T14" fmla="*/ 856 w 863"/>
                <a:gd name="T15" fmla="*/ 23 h 571"/>
                <a:gd name="T16" fmla="*/ 860 w 863"/>
                <a:gd name="T17" fmla="*/ 33 h 571"/>
                <a:gd name="T18" fmla="*/ 863 w 863"/>
                <a:gd name="T19" fmla="*/ 42 h 571"/>
                <a:gd name="T20" fmla="*/ 863 w 863"/>
                <a:gd name="T21" fmla="*/ 52 h 571"/>
                <a:gd name="T22" fmla="*/ 863 w 863"/>
                <a:gd name="T23" fmla="*/ 521 h 571"/>
                <a:gd name="T24" fmla="*/ 863 w 863"/>
                <a:gd name="T25" fmla="*/ 521 h 571"/>
                <a:gd name="T26" fmla="*/ 863 w 863"/>
                <a:gd name="T27" fmla="*/ 531 h 571"/>
                <a:gd name="T28" fmla="*/ 860 w 863"/>
                <a:gd name="T29" fmla="*/ 540 h 571"/>
                <a:gd name="T30" fmla="*/ 856 w 863"/>
                <a:gd name="T31" fmla="*/ 548 h 571"/>
                <a:gd name="T32" fmla="*/ 848 w 863"/>
                <a:gd name="T33" fmla="*/ 556 h 571"/>
                <a:gd name="T34" fmla="*/ 840 w 863"/>
                <a:gd name="T35" fmla="*/ 564 h 571"/>
                <a:gd name="T36" fmla="*/ 832 w 863"/>
                <a:gd name="T37" fmla="*/ 568 h 571"/>
                <a:gd name="T38" fmla="*/ 823 w 863"/>
                <a:gd name="T39" fmla="*/ 571 h 571"/>
                <a:gd name="T40" fmla="*/ 811 w 863"/>
                <a:gd name="T41" fmla="*/ 571 h 571"/>
                <a:gd name="T42" fmla="*/ 51 w 863"/>
                <a:gd name="T43" fmla="*/ 571 h 571"/>
                <a:gd name="T44" fmla="*/ 51 w 863"/>
                <a:gd name="T45" fmla="*/ 571 h 571"/>
                <a:gd name="T46" fmla="*/ 41 w 863"/>
                <a:gd name="T47" fmla="*/ 571 h 571"/>
                <a:gd name="T48" fmla="*/ 31 w 863"/>
                <a:gd name="T49" fmla="*/ 568 h 571"/>
                <a:gd name="T50" fmla="*/ 23 w 863"/>
                <a:gd name="T51" fmla="*/ 564 h 571"/>
                <a:gd name="T52" fmla="*/ 16 w 863"/>
                <a:gd name="T53" fmla="*/ 556 h 571"/>
                <a:gd name="T54" fmla="*/ 8 w 863"/>
                <a:gd name="T55" fmla="*/ 548 h 571"/>
                <a:gd name="T56" fmla="*/ 4 w 863"/>
                <a:gd name="T57" fmla="*/ 540 h 571"/>
                <a:gd name="T58" fmla="*/ 0 w 863"/>
                <a:gd name="T59" fmla="*/ 531 h 571"/>
                <a:gd name="T60" fmla="*/ 0 w 863"/>
                <a:gd name="T61" fmla="*/ 521 h 571"/>
                <a:gd name="T62" fmla="*/ 0 w 863"/>
                <a:gd name="T63" fmla="*/ 52 h 571"/>
                <a:gd name="T64" fmla="*/ 0 w 863"/>
                <a:gd name="T65" fmla="*/ 52 h 571"/>
                <a:gd name="T66" fmla="*/ 0 w 863"/>
                <a:gd name="T67" fmla="*/ 42 h 571"/>
                <a:gd name="T68" fmla="*/ 4 w 863"/>
                <a:gd name="T69" fmla="*/ 33 h 571"/>
                <a:gd name="T70" fmla="*/ 8 w 863"/>
                <a:gd name="T71" fmla="*/ 23 h 571"/>
                <a:gd name="T72" fmla="*/ 16 w 863"/>
                <a:gd name="T73" fmla="*/ 15 h 571"/>
                <a:gd name="T74" fmla="*/ 23 w 863"/>
                <a:gd name="T75" fmla="*/ 9 h 571"/>
                <a:gd name="T76" fmla="*/ 31 w 863"/>
                <a:gd name="T77" fmla="*/ 3 h 571"/>
                <a:gd name="T78" fmla="*/ 41 w 863"/>
                <a:gd name="T79" fmla="*/ 2 h 571"/>
                <a:gd name="T80" fmla="*/ 51 w 863"/>
                <a:gd name="T81" fmla="*/ 0 h 571"/>
                <a:gd name="T82" fmla="*/ 51 w 863"/>
                <a:gd name="T83"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3" h="571">
                  <a:moveTo>
                    <a:pt x="51" y="0"/>
                  </a:moveTo>
                  <a:lnTo>
                    <a:pt x="811" y="0"/>
                  </a:lnTo>
                  <a:lnTo>
                    <a:pt x="811" y="0"/>
                  </a:lnTo>
                  <a:lnTo>
                    <a:pt x="823" y="2"/>
                  </a:lnTo>
                  <a:lnTo>
                    <a:pt x="832" y="3"/>
                  </a:lnTo>
                  <a:lnTo>
                    <a:pt x="840" y="9"/>
                  </a:lnTo>
                  <a:lnTo>
                    <a:pt x="848" y="15"/>
                  </a:lnTo>
                  <a:lnTo>
                    <a:pt x="856" y="23"/>
                  </a:lnTo>
                  <a:lnTo>
                    <a:pt x="860" y="33"/>
                  </a:lnTo>
                  <a:lnTo>
                    <a:pt x="863" y="42"/>
                  </a:lnTo>
                  <a:lnTo>
                    <a:pt x="863" y="52"/>
                  </a:lnTo>
                  <a:lnTo>
                    <a:pt x="863" y="521"/>
                  </a:lnTo>
                  <a:lnTo>
                    <a:pt x="863" y="521"/>
                  </a:lnTo>
                  <a:lnTo>
                    <a:pt x="863" y="531"/>
                  </a:lnTo>
                  <a:lnTo>
                    <a:pt x="860" y="540"/>
                  </a:lnTo>
                  <a:lnTo>
                    <a:pt x="856" y="548"/>
                  </a:lnTo>
                  <a:lnTo>
                    <a:pt x="848" y="556"/>
                  </a:lnTo>
                  <a:lnTo>
                    <a:pt x="840" y="564"/>
                  </a:lnTo>
                  <a:lnTo>
                    <a:pt x="832" y="568"/>
                  </a:lnTo>
                  <a:lnTo>
                    <a:pt x="823" y="571"/>
                  </a:lnTo>
                  <a:lnTo>
                    <a:pt x="811" y="571"/>
                  </a:lnTo>
                  <a:lnTo>
                    <a:pt x="51" y="571"/>
                  </a:lnTo>
                  <a:lnTo>
                    <a:pt x="51" y="571"/>
                  </a:lnTo>
                  <a:lnTo>
                    <a:pt x="41" y="571"/>
                  </a:lnTo>
                  <a:lnTo>
                    <a:pt x="31" y="568"/>
                  </a:lnTo>
                  <a:lnTo>
                    <a:pt x="23" y="564"/>
                  </a:lnTo>
                  <a:lnTo>
                    <a:pt x="16" y="556"/>
                  </a:lnTo>
                  <a:lnTo>
                    <a:pt x="8" y="548"/>
                  </a:lnTo>
                  <a:lnTo>
                    <a:pt x="4" y="540"/>
                  </a:lnTo>
                  <a:lnTo>
                    <a:pt x="0" y="531"/>
                  </a:lnTo>
                  <a:lnTo>
                    <a:pt x="0" y="521"/>
                  </a:lnTo>
                  <a:lnTo>
                    <a:pt x="0" y="52"/>
                  </a:lnTo>
                  <a:lnTo>
                    <a:pt x="0" y="52"/>
                  </a:lnTo>
                  <a:lnTo>
                    <a:pt x="0" y="42"/>
                  </a:lnTo>
                  <a:lnTo>
                    <a:pt x="4" y="33"/>
                  </a:lnTo>
                  <a:lnTo>
                    <a:pt x="8" y="23"/>
                  </a:lnTo>
                  <a:lnTo>
                    <a:pt x="16" y="15"/>
                  </a:lnTo>
                  <a:lnTo>
                    <a:pt x="23" y="9"/>
                  </a:lnTo>
                  <a:lnTo>
                    <a:pt x="31" y="3"/>
                  </a:lnTo>
                  <a:lnTo>
                    <a:pt x="41" y="2"/>
                  </a:lnTo>
                  <a:lnTo>
                    <a:pt x="51" y="0"/>
                  </a:lnTo>
                  <a:lnTo>
                    <a:pt x="51" y="0"/>
                  </a:lnTo>
                  <a:close/>
                </a:path>
              </a:pathLst>
            </a:custGeom>
            <a:solidFill>
              <a:srgbClr val="74AADB"/>
            </a:solidFill>
            <a:ln w="3175">
              <a:solidFill>
                <a:srgbClr val="74AADB"/>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
            <p:cNvSpPr>
              <a:spLocks noEditPoints="1"/>
            </p:cNvSpPr>
            <p:nvPr/>
          </p:nvSpPr>
          <p:spPr bwMode="auto">
            <a:xfrm>
              <a:off x="-3006725" y="7702551"/>
              <a:ext cx="1370013" cy="604838"/>
            </a:xfrm>
            <a:custGeom>
              <a:avLst/>
              <a:gdLst>
                <a:gd name="T0" fmla="*/ 0 w 863"/>
                <a:gd name="T1" fmla="*/ 0 h 381"/>
                <a:gd name="T2" fmla="*/ 863 w 863"/>
                <a:gd name="T3" fmla="*/ 0 h 381"/>
                <a:gd name="T4" fmla="*/ 863 w 863"/>
                <a:gd name="T5" fmla="*/ 86 h 381"/>
                <a:gd name="T6" fmla="*/ 0 w 863"/>
                <a:gd name="T7" fmla="*/ 86 h 381"/>
                <a:gd name="T8" fmla="*/ 0 w 863"/>
                <a:gd name="T9" fmla="*/ 0 h 381"/>
                <a:gd name="T10" fmla="*/ 0 w 863"/>
                <a:gd name="T11" fmla="*/ 0 h 381"/>
                <a:gd name="T12" fmla="*/ 62 w 863"/>
                <a:gd name="T13" fmla="*/ 257 h 381"/>
                <a:gd name="T14" fmla="*/ 62 w 863"/>
                <a:gd name="T15" fmla="*/ 257 h 381"/>
                <a:gd name="T16" fmla="*/ 319 w 863"/>
                <a:gd name="T17" fmla="*/ 257 h 381"/>
                <a:gd name="T18" fmla="*/ 319 w 863"/>
                <a:gd name="T19" fmla="*/ 282 h 381"/>
                <a:gd name="T20" fmla="*/ 62 w 863"/>
                <a:gd name="T21" fmla="*/ 282 h 381"/>
                <a:gd name="T22" fmla="*/ 62 w 863"/>
                <a:gd name="T23" fmla="*/ 257 h 381"/>
                <a:gd name="T24" fmla="*/ 62 w 863"/>
                <a:gd name="T25" fmla="*/ 257 h 381"/>
                <a:gd name="T26" fmla="*/ 62 w 863"/>
                <a:gd name="T27" fmla="*/ 305 h 381"/>
                <a:gd name="T28" fmla="*/ 62 w 863"/>
                <a:gd name="T29" fmla="*/ 305 h 381"/>
                <a:gd name="T30" fmla="*/ 319 w 863"/>
                <a:gd name="T31" fmla="*/ 305 h 381"/>
                <a:gd name="T32" fmla="*/ 319 w 863"/>
                <a:gd name="T33" fmla="*/ 333 h 381"/>
                <a:gd name="T34" fmla="*/ 62 w 863"/>
                <a:gd name="T35" fmla="*/ 333 h 381"/>
                <a:gd name="T36" fmla="*/ 62 w 863"/>
                <a:gd name="T37" fmla="*/ 305 h 381"/>
                <a:gd name="T38" fmla="*/ 62 w 863"/>
                <a:gd name="T39" fmla="*/ 305 h 381"/>
                <a:gd name="T40" fmla="*/ 62 w 863"/>
                <a:gd name="T41" fmla="*/ 356 h 381"/>
                <a:gd name="T42" fmla="*/ 62 w 863"/>
                <a:gd name="T43" fmla="*/ 356 h 381"/>
                <a:gd name="T44" fmla="*/ 191 w 863"/>
                <a:gd name="T45" fmla="*/ 356 h 381"/>
                <a:gd name="T46" fmla="*/ 191 w 863"/>
                <a:gd name="T47" fmla="*/ 381 h 381"/>
                <a:gd name="T48" fmla="*/ 62 w 863"/>
                <a:gd name="T49" fmla="*/ 381 h 381"/>
                <a:gd name="T50" fmla="*/ 62 w 863"/>
                <a:gd name="T51" fmla="*/ 356 h 381"/>
                <a:gd name="T52" fmla="*/ 62 w 863"/>
                <a:gd name="T53" fmla="*/ 356 h 381"/>
                <a:gd name="T54" fmla="*/ 690 w 863"/>
                <a:gd name="T55" fmla="*/ 257 h 381"/>
                <a:gd name="T56" fmla="*/ 690 w 863"/>
                <a:gd name="T57" fmla="*/ 257 h 381"/>
                <a:gd name="T58" fmla="*/ 774 w 863"/>
                <a:gd name="T59" fmla="*/ 257 h 381"/>
                <a:gd name="T60" fmla="*/ 774 w 863"/>
                <a:gd name="T61" fmla="*/ 257 h 381"/>
                <a:gd name="T62" fmla="*/ 782 w 863"/>
                <a:gd name="T63" fmla="*/ 259 h 381"/>
                <a:gd name="T64" fmla="*/ 788 w 863"/>
                <a:gd name="T65" fmla="*/ 263 h 381"/>
                <a:gd name="T66" fmla="*/ 793 w 863"/>
                <a:gd name="T67" fmla="*/ 268 h 381"/>
                <a:gd name="T68" fmla="*/ 793 w 863"/>
                <a:gd name="T69" fmla="*/ 276 h 381"/>
                <a:gd name="T70" fmla="*/ 793 w 863"/>
                <a:gd name="T71" fmla="*/ 362 h 381"/>
                <a:gd name="T72" fmla="*/ 793 w 863"/>
                <a:gd name="T73" fmla="*/ 362 h 381"/>
                <a:gd name="T74" fmla="*/ 793 w 863"/>
                <a:gd name="T75" fmla="*/ 369 h 381"/>
                <a:gd name="T76" fmla="*/ 788 w 863"/>
                <a:gd name="T77" fmla="*/ 375 h 381"/>
                <a:gd name="T78" fmla="*/ 782 w 863"/>
                <a:gd name="T79" fmla="*/ 379 h 381"/>
                <a:gd name="T80" fmla="*/ 774 w 863"/>
                <a:gd name="T81" fmla="*/ 381 h 381"/>
                <a:gd name="T82" fmla="*/ 690 w 863"/>
                <a:gd name="T83" fmla="*/ 381 h 381"/>
                <a:gd name="T84" fmla="*/ 690 w 863"/>
                <a:gd name="T85" fmla="*/ 381 h 381"/>
                <a:gd name="T86" fmla="*/ 683 w 863"/>
                <a:gd name="T87" fmla="*/ 379 h 381"/>
                <a:gd name="T88" fmla="*/ 675 w 863"/>
                <a:gd name="T89" fmla="*/ 375 h 381"/>
                <a:gd name="T90" fmla="*/ 671 w 863"/>
                <a:gd name="T91" fmla="*/ 369 h 381"/>
                <a:gd name="T92" fmla="*/ 669 w 863"/>
                <a:gd name="T93" fmla="*/ 362 h 381"/>
                <a:gd name="T94" fmla="*/ 669 w 863"/>
                <a:gd name="T95" fmla="*/ 276 h 381"/>
                <a:gd name="T96" fmla="*/ 669 w 863"/>
                <a:gd name="T97" fmla="*/ 276 h 381"/>
                <a:gd name="T98" fmla="*/ 671 w 863"/>
                <a:gd name="T99" fmla="*/ 268 h 381"/>
                <a:gd name="T100" fmla="*/ 675 w 863"/>
                <a:gd name="T101" fmla="*/ 263 h 381"/>
                <a:gd name="T102" fmla="*/ 683 w 863"/>
                <a:gd name="T103" fmla="*/ 259 h 381"/>
                <a:gd name="T104" fmla="*/ 690 w 863"/>
                <a:gd name="T105" fmla="*/ 257 h 381"/>
                <a:gd name="T106" fmla="*/ 690 w 863"/>
                <a:gd name="T107" fmla="*/ 25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3" h="381">
                  <a:moveTo>
                    <a:pt x="0" y="0"/>
                  </a:moveTo>
                  <a:lnTo>
                    <a:pt x="863" y="0"/>
                  </a:lnTo>
                  <a:lnTo>
                    <a:pt x="863" y="86"/>
                  </a:lnTo>
                  <a:lnTo>
                    <a:pt x="0" y="86"/>
                  </a:lnTo>
                  <a:lnTo>
                    <a:pt x="0" y="0"/>
                  </a:lnTo>
                  <a:lnTo>
                    <a:pt x="0" y="0"/>
                  </a:lnTo>
                  <a:close/>
                  <a:moveTo>
                    <a:pt x="62" y="257"/>
                  </a:moveTo>
                  <a:lnTo>
                    <a:pt x="62" y="257"/>
                  </a:lnTo>
                  <a:lnTo>
                    <a:pt x="319" y="257"/>
                  </a:lnTo>
                  <a:lnTo>
                    <a:pt x="319" y="282"/>
                  </a:lnTo>
                  <a:lnTo>
                    <a:pt x="62" y="282"/>
                  </a:lnTo>
                  <a:lnTo>
                    <a:pt x="62" y="257"/>
                  </a:lnTo>
                  <a:lnTo>
                    <a:pt x="62" y="257"/>
                  </a:lnTo>
                  <a:close/>
                  <a:moveTo>
                    <a:pt x="62" y="305"/>
                  </a:moveTo>
                  <a:lnTo>
                    <a:pt x="62" y="305"/>
                  </a:lnTo>
                  <a:lnTo>
                    <a:pt x="319" y="305"/>
                  </a:lnTo>
                  <a:lnTo>
                    <a:pt x="319" y="333"/>
                  </a:lnTo>
                  <a:lnTo>
                    <a:pt x="62" y="333"/>
                  </a:lnTo>
                  <a:lnTo>
                    <a:pt x="62" y="305"/>
                  </a:lnTo>
                  <a:lnTo>
                    <a:pt x="62" y="305"/>
                  </a:lnTo>
                  <a:close/>
                  <a:moveTo>
                    <a:pt x="62" y="356"/>
                  </a:moveTo>
                  <a:lnTo>
                    <a:pt x="62" y="356"/>
                  </a:lnTo>
                  <a:lnTo>
                    <a:pt x="191" y="356"/>
                  </a:lnTo>
                  <a:lnTo>
                    <a:pt x="191" y="381"/>
                  </a:lnTo>
                  <a:lnTo>
                    <a:pt x="62" y="381"/>
                  </a:lnTo>
                  <a:lnTo>
                    <a:pt x="62" y="356"/>
                  </a:lnTo>
                  <a:lnTo>
                    <a:pt x="62" y="356"/>
                  </a:lnTo>
                  <a:close/>
                  <a:moveTo>
                    <a:pt x="690" y="257"/>
                  </a:moveTo>
                  <a:lnTo>
                    <a:pt x="690" y="257"/>
                  </a:lnTo>
                  <a:lnTo>
                    <a:pt x="774" y="257"/>
                  </a:lnTo>
                  <a:lnTo>
                    <a:pt x="774" y="257"/>
                  </a:lnTo>
                  <a:lnTo>
                    <a:pt x="782" y="259"/>
                  </a:lnTo>
                  <a:lnTo>
                    <a:pt x="788" y="263"/>
                  </a:lnTo>
                  <a:lnTo>
                    <a:pt x="793" y="268"/>
                  </a:lnTo>
                  <a:lnTo>
                    <a:pt x="793" y="276"/>
                  </a:lnTo>
                  <a:lnTo>
                    <a:pt x="793" y="362"/>
                  </a:lnTo>
                  <a:lnTo>
                    <a:pt x="793" y="362"/>
                  </a:lnTo>
                  <a:lnTo>
                    <a:pt x="793" y="369"/>
                  </a:lnTo>
                  <a:lnTo>
                    <a:pt x="788" y="375"/>
                  </a:lnTo>
                  <a:lnTo>
                    <a:pt x="782" y="379"/>
                  </a:lnTo>
                  <a:lnTo>
                    <a:pt x="774" y="381"/>
                  </a:lnTo>
                  <a:lnTo>
                    <a:pt x="690" y="381"/>
                  </a:lnTo>
                  <a:lnTo>
                    <a:pt x="690" y="381"/>
                  </a:lnTo>
                  <a:lnTo>
                    <a:pt x="683" y="379"/>
                  </a:lnTo>
                  <a:lnTo>
                    <a:pt x="675" y="375"/>
                  </a:lnTo>
                  <a:lnTo>
                    <a:pt x="671" y="369"/>
                  </a:lnTo>
                  <a:lnTo>
                    <a:pt x="669" y="362"/>
                  </a:lnTo>
                  <a:lnTo>
                    <a:pt x="669" y="276"/>
                  </a:lnTo>
                  <a:lnTo>
                    <a:pt x="669" y="276"/>
                  </a:lnTo>
                  <a:lnTo>
                    <a:pt x="671" y="268"/>
                  </a:lnTo>
                  <a:lnTo>
                    <a:pt x="675" y="263"/>
                  </a:lnTo>
                  <a:lnTo>
                    <a:pt x="683" y="259"/>
                  </a:lnTo>
                  <a:lnTo>
                    <a:pt x="690" y="257"/>
                  </a:lnTo>
                  <a:lnTo>
                    <a:pt x="690" y="257"/>
                  </a:lnTo>
                  <a:close/>
                </a:path>
              </a:pathLst>
            </a:custGeom>
            <a:solidFill>
              <a:srgbClr val="579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7"/>
            <p:cNvSpPr>
              <a:spLocks noEditPoints="1"/>
            </p:cNvSpPr>
            <p:nvPr/>
          </p:nvSpPr>
          <p:spPr bwMode="auto">
            <a:xfrm>
              <a:off x="-7526338" y="4867276"/>
              <a:ext cx="898525" cy="1414463"/>
            </a:xfrm>
            <a:custGeom>
              <a:avLst/>
              <a:gdLst>
                <a:gd name="T0" fmla="*/ 344 w 566"/>
                <a:gd name="T1" fmla="*/ 0 h 891"/>
                <a:gd name="T2" fmla="*/ 389 w 566"/>
                <a:gd name="T3" fmla="*/ 8 h 891"/>
                <a:gd name="T4" fmla="*/ 426 w 566"/>
                <a:gd name="T5" fmla="*/ 26 h 891"/>
                <a:gd name="T6" fmla="*/ 447 w 566"/>
                <a:gd name="T7" fmla="*/ 43 h 891"/>
                <a:gd name="T8" fmla="*/ 473 w 566"/>
                <a:gd name="T9" fmla="*/ 78 h 891"/>
                <a:gd name="T10" fmla="*/ 488 w 566"/>
                <a:gd name="T11" fmla="*/ 119 h 891"/>
                <a:gd name="T12" fmla="*/ 492 w 566"/>
                <a:gd name="T13" fmla="*/ 325 h 891"/>
                <a:gd name="T14" fmla="*/ 517 w 566"/>
                <a:gd name="T15" fmla="*/ 325 h 891"/>
                <a:gd name="T16" fmla="*/ 548 w 566"/>
                <a:gd name="T17" fmla="*/ 343 h 891"/>
                <a:gd name="T18" fmla="*/ 566 w 566"/>
                <a:gd name="T19" fmla="*/ 374 h 891"/>
                <a:gd name="T20" fmla="*/ 566 w 566"/>
                <a:gd name="T21" fmla="*/ 831 h 891"/>
                <a:gd name="T22" fmla="*/ 556 w 566"/>
                <a:gd name="T23" fmla="*/ 864 h 891"/>
                <a:gd name="T24" fmla="*/ 529 w 566"/>
                <a:gd name="T25" fmla="*/ 885 h 891"/>
                <a:gd name="T26" fmla="*/ 307 w 566"/>
                <a:gd name="T27" fmla="*/ 891 h 891"/>
                <a:gd name="T28" fmla="*/ 319 w 566"/>
                <a:gd name="T29" fmla="*/ 738 h 891"/>
                <a:gd name="T30" fmla="*/ 336 w 566"/>
                <a:gd name="T31" fmla="*/ 734 h 891"/>
                <a:gd name="T32" fmla="*/ 350 w 566"/>
                <a:gd name="T33" fmla="*/ 722 h 891"/>
                <a:gd name="T34" fmla="*/ 350 w 566"/>
                <a:gd name="T35" fmla="*/ 703 h 891"/>
                <a:gd name="T36" fmla="*/ 325 w 566"/>
                <a:gd name="T37" fmla="*/ 570 h 891"/>
                <a:gd name="T38" fmla="*/ 338 w 566"/>
                <a:gd name="T39" fmla="*/ 533 h 891"/>
                <a:gd name="T40" fmla="*/ 335 w 566"/>
                <a:gd name="T41" fmla="*/ 512 h 891"/>
                <a:gd name="T42" fmla="*/ 315 w 566"/>
                <a:gd name="T43" fmla="*/ 489 h 891"/>
                <a:gd name="T44" fmla="*/ 284 w 566"/>
                <a:gd name="T45" fmla="*/ 479 h 891"/>
                <a:gd name="T46" fmla="*/ 418 w 566"/>
                <a:gd name="T47" fmla="*/ 148 h 891"/>
                <a:gd name="T48" fmla="*/ 412 w 566"/>
                <a:gd name="T49" fmla="*/ 119 h 891"/>
                <a:gd name="T50" fmla="*/ 397 w 566"/>
                <a:gd name="T51" fmla="*/ 96 h 891"/>
                <a:gd name="T52" fmla="*/ 360 w 566"/>
                <a:gd name="T53" fmla="*/ 76 h 891"/>
                <a:gd name="T54" fmla="*/ 284 w 566"/>
                <a:gd name="T55" fmla="*/ 0 h 891"/>
                <a:gd name="T56" fmla="*/ 60 w 566"/>
                <a:gd name="T57" fmla="*/ 325 h 891"/>
                <a:gd name="T58" fmla="*/ 27 w 566"/>
                <a:gd name="T59" fmla="*/ 335 h 891"/>
                <a:gd name="T60" fmla="*/ 6 w 566"/>
                <a:gd name="T61" fmla="*/ 362 h 891"/>
                <a:gd name="T62" fmla="*/ 0 w 566"/>
                <a:gd name="T63" fmla="*/ 831 h 891"/>
                <a:gd name="T64" fmla="*/ 6 w 566"/>
                <a:gd name="T65" fmla="*/ 854 h 891"/>
                <a:gd name="T66" fmla="*/ 27 w 566"/>
                <a:gd name="T67" fmla="*/ 880 h 891"/>
                <a:gd name="T68" fmla="*/ 60 w 566"/>
                <a:gd name="T69" fmla="*/ 891 h 891"/>
                <a:gd name="T70" fmla="*/ 249 w 566"/>
                <a:gd name="T71" fmla="*/ 738 h 891"/>
                <a:gd name="T72" fmla="*/ 230 w 566"/>
                <a:gd name="T73" fmla="*/ 734 h 891"/>
                <a:gd name="T74" fmla="*/ 216 w 566"/>
                <a:gd name="T75" fmla="*/ 722 h 891"/>
                <a:gd name="T76" fmla="*/ 216 w 566"/>
                <a:gd name="T77" fmla="*/ 703 h 891"/>
                <a:gd name="T78" fmla="*/ 241 w 566"/>
                <a:gd name="T79" fmla="*/ 570 h 891"/>
                <a:gd name="T80" fmla="*/ 228 w 566"/>
                <a:gd name="T81" fmla="*/ 533 h 891"/>
                <a:gd name="T82" fmla="*/ 233 w 566"/>
                <a:gd name="T83" fmla="*/ 516 h 891"/>
                <a:gd name="T84" fmla="*/ 253 w 566"/>
                <a:gd name="T85" fmla="*/ 491 h 891"/>
                <a:gd name="T86" fmla="*/ 284 w 566"/>
                <a:gd name="T87" fmla="*/ 479 h 891"/>
                <a:gd name="T88" fmla="*/ 150 w 566"/>
                <a:gd name="T89" fmla="*/ 148 h 891"/>
                <a:gd name="T90" fmla="*/ 156 w 566"/>
                <a:gd name="T91" fmla="*/ 119 h 891"/>
                <a:gd name="T92" fmla="*/ 171 w 566"/>
                <a:gd name="T93" fmla="*/ 96 h 891"/>
                <a:gd name="T94" fmla="*/ 208 w 566"/>
                <a:gd name="T95" fmla="*/ 76 h 891"/>
                <a:gd name="T96" fmla="*/ 284 w 566"/>
                <a:gd name="T97" fmla="*/ 0 h 891"/>
                <a:gd name="T98" fmla="*/ 208 w 566"/>
                <a:gd name="T99" fmla="*/ 2 h 891"/>
                <a:gd name="T100" fmla="*/ 165 w 566"/>
                <a:gd name="T101" fmla="*/ 12 h 891"/>
                <a:gd name="T102" fmla="*/ 128 w 566"/>
                <a:gd name="T103" fmla="*/ 35 h 891"/>
                <a:gd name="T104" fmla="*/ 109 w 566"/>
                <a:gd name="T105" fmla="*/ 55 h 891"/>
                <a:gd name="T106" fmla="*/ 88 w 566"/>
                <a:gd name="T107" fmla="*/ 90 h 891"/>
                <a:gd name="T108" fmla="*/ 76 w 566"/>
                <a:gd name="T109" fmla="*/ 133 h 891"/>
                <a:gd name="T110" fmla="*/ 60 w 566"/>
                <a:gd name="T111" fmla="*/ 32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6" h="891">
                  <a:moveTo>
                    <a:pt x="284" y="0"/>
                  </a:moveTo>
                  <a:lnTo>
                    <a:pt x="344" y="0"/>
                  </a:lnTo>
                  <a:lnTo>
                    <a:pt x="344" y="0"/>
                  </a:lnTo>
                  <a:lnTo>
                    <a:pt x="360" y="2"/>
                  </a:lnTo>
                  <a:lnTo>
                    <a:pt x="373" y="4"/>
                  </a:lnTo>
                  <a:lnTo>
                    <a:pt x="389" y="8"/>
                  </a:lnTo>
                  <a:lnTo>
                    <a:pt x="401" y="12"/>
                  </a:lnTo>
                  <a:lnTo>
                    <a:pt x="414" y="18"/>
                  </a:lnTo>
                  <a:lnTo>
                    <a:pt x="426" y="26"/>
                  </a:lnTo>
                  <a:lnTo>
                    <a:pt x="438" y="35"/>
                  </a:lnTo>
                  <a:lnTo>
                    <a:pt x="447" y="43"/>
                  </a:lnTo>
                  <a:lnTo>
                    <a:pt x="447" y="43"/>
                  </a:lnTo>
                  <a:lnTo>
                    <a:pt x="457" y="55"/>
                  </a:lnTo>
                  <a:lnTo>
                    <a:pt x="467" y="66"/>
                  </a:lnTo>
                  <a:lnTo>
                    <a:pt x="473" y="78"/>
                  </a:lnTo>
                  <a:lnTo>
                    <a:pt x="480" y="90"/>
                  </a:lnTo>
                  <a:lnTo>
                    <a:pt x="484" y="103"/>
                  </a:lnTo>
                  <a:lnTo>
                    <a:pt x="488" y="119"/>
                  </a:lnTo>
                  <a:lnTo>
                    <a:pt x="490" y="133"/>
                  </a:lnTo>
                  <a:lnTo>
                    <a:pt x="492" y="148"/>
                  </a:lnTo>
                  <a:lnTo>
                    <a:pt x="492" y="325"/>
                  </a:lnTo>
                  <a:lnTo>
                    <a:pt x="506" y="325"/>
                  </a:lnTo>
                  <a:lnTo>
                    <a:pt x="506" y="325"/>
                  </a:lnTo>
                  <a:lnTo>
                    <a:pt x="517" y="325"/>
                  </a:lnTo>
                  <a:lnTo>
                    <a:pt x="529" y="329"/>
                  </a:lnTo>
                  <a:lnTo>
                    <a:pt x="541" y="335"/>
                  </a:lnTo>
                  <a:lnTo>
                    <a:pt x="548" y="343"/>
                  </a:lnTo>
                  <a:lnTo>
                    <a:pt x="556" y="352"/>
                  </a:lnTo>
                  <a:lnTo>
                    <a:pt x="562" y="362"/>
                  </a:lnTo>
                  <a:lnTo>
                    <a:pt x="566" y="374"/>
                  </a:lnTo>
                  <a:lnTo>
                    <a:pt x="566" y="385"/>
                  </a:lnTo>
                  <a:lnTo>
                    <a:pt x="566" y="831"/>
                  </a:lnTo>
                  <a:lnTo>
                    <a:pt x="566" y="831"/>
                  </a:lnTo>
                  <a:lnTo>
                    <a:pt x="566" y="843"/>
                  </a:lnTo>
                  <a:lnTo>
                    <a:pt x="562" y="854"/>
                  </a:lnTo>
                  <a:lnTo>
                    <a:pt x="556" y="864"/>
                  </a:lnTo>
                  <a:lnTo>
                    <a:pt x="548" y="874"/>
                  </a:lnTo>
                  <a:lnTo>
                    <a:pt x="541" y="880"/>
                  </a:lnTo>
                  <a:lnTo>
                    <a:pt x="529" y="885"/>
                  </a:lnTo>
                  <a:lnTo>
                    <a:pt x="517" y="889"/>
                  </a:lnTo>
                  <a:lnTo>
                    <a:pt x="506" y="891"/>
                  </a:lnTo>
                  <a:lnTo>
                    <a:pt x="307" y="891"/>
                  </a:lnTo>
                  <a:lnTo>
                    <a:pt x="284" y="891"/>
                  </a:lnTo>
                  <a:lnTo>
                    <a:pt x="284" y="738"/>
                  </a:lnTo>
                  <a:lnTo>
                    <a:pt x="319" y="738"/>
                  </a:lnTo>
                  <a:lnTo>
                    <a:pt x="319" y="738"/>
                  </a:lnTo>
                  <a:lnTo>
                    <a:pt x="329" y="736"/>
                  </a:lnTo>
                  <a:lnTo>
                    <a:pt x="336" y="734"/>
                  </a:lnTo>
                  <a:lnTo>
                    <a:pt x="342" y="732"/>
                  </a:lnTo>
                  <a:lnTo>
                    <a:pt x="348" y="728"/>
                  </a:lnTo>
                  <a:lnTo>
                    <a:pt x="350" y="722"/>
                  </a:lnTo>
                  <a:lnTo>
                    <a:pt x="352" y="716"/>
                  </a:lnTo>
                  <a:lnTo>
                    <a:pt x="352" y="710"/>
                  </a:lnTo>
                  <a:lnTo>
                    <a:pt x="350" y="703"/>
                  </a:lnTo>
                  <a:lnTo>
                    <a:pt x="315" y="578"/>
                  </a:lnTo>
                  <a:lnTo>
                    <a:pt x="315" y="578"/>
                  </a:lnTo>
                  <a:lnTo>
                    <a:pt x="325" y="570"/>
                  </a:lnTo>
                  <a:lnTo>
                    <a:pt x="333" y="561"/>
                  </a:lnTo>
                  <a:lnTo>
                    <a:pt x="336" y="547"/>
                  </a:lnTo>
                  <a:lnTo>
                    <a:pt x="338" y="533"/>
                  </a:lnTo>
                  <a:lnTo>
                    <a:pt x="338" y="533"/>
                  </a:lnTo>
                  <a:lnTo>
                    <a:pt x="338" y="524"/>
                  </a:lnTo>
                  <a:lnTo>
                    <a:pt x="335" y="512"/>
                  </a:lnTo>
                  <a:lnTo>
                    <a:pt x="329" y="502"/>
                  </a:lnTo>
                  <a:lnTo>
                    <a:pt x="323" y="494"/>
                  </a:lnTo>
                  <a:lnTo>
                    <a:pt x="315" y="489"/>
                  </a:lnTo>
                  <a:lnTo>
                    <a:pt x="305" y="483"/>
                  </a:lnTo>
                  <a:lnTo>
                    <a:pt x="294" y="481"/>
                  </a:lnTo>
                  <a:lnTo>
                    <a:pt x="284" y="479"/>
                  </a:lnTo>
                  <a:lnTo>
                    <a:pt x="284" y="325"/>
                  </a:lnTo>
                  <a:lnTo>
                    <a:pt x="418" y="325"/>
                  </a:lnTo>
                  <a:lnTo>
                    <a:pt x="418" y="148"/>
                  </a:lnTo>
                  <a:lnTo>
                    <a:pt x="418" y="148"/>
                  </a:lnTo>
                  <a:lnTo>
                    <a:pt x="416" y="133"/>
                  </a:lnTo>
                  <a:lnTo>
                    <a:pt x="412" y="119"/>
                  </a:lnTo>
                  <a:lnTo>
                    <a:pt x="405" y="107"/>
                  </a:lnTo>
                  <a:lnTo>
                    <a:pt x="397" y="96"/>
                  </a:lnTo>
                  <a:lnTo>
                    <a:pt x="397" y="96"/>
                  </a:lnTo>
                  <a:lnTo>
                    <a:pt x="385" y="86"/>
                  </a:lnTo>
                  <a:lnTo>
                    <a:pt x="373" y="80"/>
                  </a:lnTo>
                  <a:lnTo>
                    <a:pt x="360" y="76"/>
                  </a:lnTo>
                  <a:lnTo>
                    <a:pt x="344" y="74"/>
                  </a:lnTo>
                  <a:lnTo>
                    <a:pt x="284" y="74"/>
                  </a:lnTo>
                  <a:lnTo>
                    <a:pt x="284" y="0"/>
                  </a:lnTo>
                  <a:lnTo>
                    <a:pt x="284" y="0"/>
                  </a:lnTo>
                  <a:close/>
                  <a:moveTo>
                    <a:pt x="60" y="325"/>
                  </a:moveTo>
                  <a:lnTo>
                    <a:pt x="60" y="325"/>
                  </a:lnTo>
                  <a:lnTo>
                    <a:pt x="49" y="325"/>
                  </a:lnTo>
                  <a:lnTo>
                    <a:pt x="37" y="329"/>
                  </a:lnTo>
                  <a:lnTo>
                    <a:pt x="27" y="335"/>
                  </a:lnTo>
                  <a:lnTo>
                    <a:pt x="18" y="343"/>
                  </a:lnTo>
                  <a:lnTo>
                    <a:pt x="12" y="352"/>
                  </a:lnTo>
                  <a:lnTo>
                    <a:pt x="6" y="362"/>
                  </a:lnTo>
                  <a:lnTo>
                    <a:pt x="2" y="374"/>
                  </a:lnTo>
                  <a:lnTo>
                    <a:pt x="0" y="385"/>
                  </a:lnTo>
                  <a:lnTo>
                    <a:pt x="0" y="831"/>
                  </a:lnTo>
                  <a:lnTo>
                    <a:pt x="0" y="831"/>
                  </a:lnTo>
                  <a:lnTo>
                    <a:pt x="2" y="843"/>
                  </a:lnTo>
                  <a:lnTo>
                    <a:pt x="6" y="854"/>
                  </a:lnTo>
                  <a:lnTo>
                    <a:pt x="12" y="864"/>
                  </a:lnTo>
                  <a:lnTo>
                    <a:pt x="18" y="874"/>
                  </a:lnTo>
                  <a:lnTo>
                    <a:pt x="27" y="880"/>
                  </a:lnTo>
                  <a:lnTo>
                    <a:pt x="37" y="885"/>
                  </a:lnTo>
                  <a:lnTo>
                    <a:pt x="49" y="889"/>
                  </a:lnTo>
                  <a:lnTo>
                    <a:pt x="60" y="891"/>
                  </a:lnTo>
                  <a:lnTo>
                    <a:pt x="284" y="891"/>
                  </a:lnTo>
                  <a:lnTo>
                    <a:pt x="284" y="738"/>
                  </a:lnTo>
                  <a:lnTo>
                    <a:pt x="249" y="738"/>
                  </a:lnTo>
                  <a:lnTo>
                    <a:pt x="249" y="738"/>
                  </a:lnTo>
                  <a:lnTo>
                    <a:pt x="239" y="736"/>
                  </a:lnTo>
                  <a:lnTo>
                    <a:pt x="230" y="734"/>
                  </a:lnTo>
                  <a:lnTo>
                    <a:pt x="224" y="732"/>
                  </a:lnTo>
                  <a:lnTo>
                    <a:pt x="220" y="728"/>
                  </a:lnTo>
                  <a:lnTo>
                    <a:pt x="216" y="722"/>
                  </a:lnTo>
                  <a:lnTo>
                    <a:pt x="214" y="716"/>
                  </a:lnTo>
                  <a:lnTo>
                    <a:pt x="216" y="710"/>
                  </a:lnTo>
                  <a:lnTo>
                    <a:pt x="216" y="703"/>
                  </a:lnTo>
                  <a:lnTo>
                    <a:pt x="251" y="578"/>
                  </a:lnTo>
                  <a:lnTo>
                    <a:pt x="251" y="578"/>
                  </a:lnTo>
                  <a:lnTo>
                    <a:pt x="241" y="570"/>
                  </a:lnTo>
                  <a:lnTo>
                    <a:pt x="235" y="562"/>
                  </a:lnTo>
                  <a:lnTo>
                    <a:pt x="230" y="551"/>
                  </a:lnTo>
                  <a:lnTo>
                    <a:pt x="228" y="533"/>
                  </a:lnTo>
                  <a:lnTo>
                    <a:pt x="228" y="533"/>
                  </a:lnTo>
                  <a:lnTo>
                    <a:pt x="230" y="524"/>
                  </a:lnTo>
                  <a:lnTo>
                    <a:pt x="233" y="516"/>
                  </a:lnTo>
                  <a:lnTo>
                    <a:pt x="237" y="506"/>
                  </a:lnTo>
                  <a:lnTo>
                    <a:pt x="245" y="496"/>
                  </a:lnTo>
                  <a:lnTo>
                    <a:pt x="253" y="491"/>
                  </a:lnTo>
                  <a:lnTo>
                    <a:pt x="263" y="485"/>
                  </a:lnTo>
                  <a:lnTo>
                    <a:pt x="272" y="481"/>
                  </a:lnTo>
                  <a:lnTo>
                    <a:pt x="284" y="479"/>
                  </a:lnTo>
                  <a:lnTo>
                    <a:pt x="284" y="325"/>
                  </a:lnTo>
                  <a:lnTo>
                    <a:pt x="150" y="325"/>
                  </a:lnTo>
                  <a:lnTo>
                    <a:pt x="150" y="148"/>
                  </a:lnTo>
                  <a:lnTo>
                    <a:pt x="150" y="148"/>
                  </a:lnTo>
                  <a:lnTo>
                    <a:pt x="150" y="133"/>
                  </a:lnTo>
                  <a:lnTo>
                    <a:pt x="156" y="119"/>
                  </a:lnTo>
                  <a:lnTo>
                    <a:pt x="161" y="107"/>
                  </a:lnTo>
                  <a:lnTo>
                    <a:pt x="171" y="96"/>
                  </a:lnTo>
                  <a:lnTo>
                    <a:pt x="171" y="96"/>
                  </a:lnTo>
                  <a:lnTo>
                    <a:pt x="181" y="86"/>
                  </a:lnTo>
                  <a:lnTo>
                    <a:pt x="195" y="80"/>
                  </a:lnTo>
                  <a:lnTo>
                    <a:pt x="208" y="76"/>
                  </a:lnTo>
                  <a:lnTo>
                    <a:pt x="222" y="74"/>
                  </a:lnTo>
                  <a:lnTo>
                    <a:pt x="284" y="74"/>
                  </a:lnTo>
                  <a:lnTo>
                    <a:pt x="284" y="0"/>
                  </a:lnTo>
                  <a:lnTo>
                    <a:pt x="222" y="0"/>
                  </a:lnTo>
                  <a:lnTo>
                    <a:pt x="222" y="0"/>
                  </a:lnTo>
                  <a:lnTo>
                    <a:pt x="208" y="2"/>
                  </a:lnTo>
                  <a:lnTo>
                    <a:pt x="193" y="4"/>
                  </a:lnTo>
                  <a:lnTo>
                    <a:pt x="179" y="8"/>
                  </a:lnTo>
                  <a:lnTo>
                    <a:pt x="165" y="12"/>
                  </a:lnTo>
                  <a:lnTo>
                    <a:pt x="152" y="18"/>
                  </a:lnTo>
                  <a:lnTo>
                    <a:pt x="140" y="26"/>
                  </a:lnTo>
                  <a:lnTo>
                    <a:pt x="128" y="35"/>
                  </a:lnTo>
                  <a:lnTo>
                    <a:pt x="119" y="43"/>
                  </a:lnTo>
                  <a:lnTo>
                    <a:pt x="119" y="43"/>
                  </a:lnTo>
                  <a:lnTo>
                    <a:pt x="109" y="55"/>
                  </a:lnTo>
                  <a:lnTo>
                    <a:pt x="101" y="66"/>
                  </a:lnTo>
                  <a:lnTo>
                    <a:pt x="93" y="78"/>
                  </a:lnTo>
                  <a:lnTo>
                    <a:pt x="88" y="90"/>
                  </a:lnTo>
                  <a:lnTo>
                    <a:pt x="82" y="103"/>
                  </a:lnTo>
                  <a:lnTo>
                    <a:pt x="78" y="119"/>
                  </a:lnTo>
                  <a:lnTo>
                    <a:pt x="76" y="133"/>
                  </a:lnTo>
                  <a:lnTo>
                    <a:pt x="76" y="148"/>
                  </a:lnTo>
                  <a:lnTo>
                    <a:pt x="76" y="325"/>
                  </a:lnTo>
                  <a:lnTo>
                    <a:pt x="60" y="325"/>
                  </a:lnTo>
                  <a:lnTo>
                    <a:pt x="60" y="325"/>
                  </a:lnTo>
                  <a:close/>
                </a:path>
              </a:pathLst>
            </a:custGeom>
            <a:solidFill>
              <a:srgbClr val="74A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8"/>
            <p:cNvSpPr>
              <a:spLocks/>
            </p:cNvSpPr>
            <p:nvPr/>
          </p:nvSpPr>
          <p:spPr bwMode="auto">
            <a:xfrm>
              <a:off x="-7431088" y="5102226"/>
              <a:ext cx="25400" cy="280988"/>
            </a:xfrm>
            <a:custGeom>
              <a:avLst/>
              <a:gdLst>
                <a:gd name="T0" fmla="*/ 0 w 16"/>
                <a:gd name="T1" fmla="*/ 177 h 177"/>
                <a:gd name="T2" fmla="*/ 16 w 16"/>
                <a:gd name="T3" fmla="*/ 177 h 177"/>
                <a:gd name="T4" fmla="*/ 16 w 16"/>
                <a:gd name="T5" fmla="*/ 0 h 177"/>
              </a:gdLst>
              <a:ahLst/>
              <a:cxnLst>
                <a:cxn ang="0">
                  <a:pos x="T0" y="T1"/>
                </a:cxn>
                <a:cxn ang="0">
                  <a:pos x="T2" y="T3"/>
                </a:cxn>
                <a:cxn ang="0">
                  <a:pos x="T4" y="T5"/>
                </a:cxn>
              </a:cxnLst>
              <a:rect l="0" t="0" r="r" b="b"/>
              <a:pathLst>
                <a:path w="16" h="177">
                  <a:moveTo>
                    <a:pt x="0" y="177"/>
                  </a:moveTo>
                  <a:lnTo>
                    <a:pt x="16" y="177"/>
                  </a:lnTo>
                  <a:lnTo>
                    <a:pt x="16"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9"/>
            <p:cNvSpPr>
              <a:spLocks/>
            </p:cNvSpPr>
            <p:nvPr/>
          </p:nvSpPr>
          <p:spPr bwMode="auto">
            <a:xfrm>
              <a:off x="-7405688" y="4867276"/>
              <a:ext cx="231775" cy="234950"/>
            </a:xfrm>
            <a:custGeom>
              <a:avLst/>
              <a:gdLst>
                <a:gd name="T0" fmla="*/ 0 w 146"/>
                <a:gd name="T1" fmla="*/ 148 h 148"/>
                <a:gd name="T2" fmla="*/ 0 w 146"/>
                <a:gd name="T3" fmla="*/ 148 h 148"/>
                <a:gd name="T4" fmla="*/ 0 w 146"/>
                <a:gd name="T5" fmla="*/ 133 h 148"/>
                <a:gd name="T6" fmla="*/ 2 w 146"/>
                <a:gd name="T7" fmla="*/ 119 h 148"/>
                <a:gd name="T8" fmla="*/ 6 w 146"/>
                <a:gd name="T9" fmla="*/ 103 h 148"/>
                <a:gd name="T10" fmla="*/ 12 w 146"/>
                <a:gd name="T11" fmla="*/ 90 h 148"/>
                <a:gd name="T12" fmla="*/ 17 w 146"/>
                <a:gd name="T13" fmla="*/ 78 h 148"/>
                <a:gd name="T14" fmla="*/ 25 w 146"/>
                <a:gd name="T15" fmla="*/ 66 h 148"/>
                <a:gd name="T16" fmla="*/ 33 w 146"/>
                <a:gd name="T17" fmla="*/ 55 h 148"/>
                <a:gd name="T18" fmla="*/ 43 w 146"/>
                <a:gd name="T19" fmla="*/ 43 h 148"/>
                <a:gd name="T20" fmla="*/ 43 w 146"/>
                <a:gd name="T21" fmla="*/ 43 h 148"/>
                <a:gd name="T22" fmla="*/ 52 w 146"/>
                <a:gd name="T23" fmla="*/ 35 h 148"/>
                <a:gd name="T24" fmla="*/ 64 w 146"/>
                <a:gd name="T25" fmla="*/ 26 h 148"/>
                <a:gd name="T26" fmla="*/ 76 w 146"/>
                <a:gd name="T27" fmla="*/ 18 h 148"/>
                <a:gd name="T28" fmla="*/ 89 w 146"/>
                <a:gd name="T29" fmla="*/ 12 h 148"/>
                <a:gd name="T30" fmla="*/ 103 w 146"/>
                <a:gd name="T31" fmla="*/ 8 h 148"/>
                <a:gd name="T32" fmla="*/ 117 w 146"/>
                <a:gd name="T33" fmla="*/ 4 h 148"/>
                <a:gd name="T34" fmla="*/ 132 w 146"/>
                <a:gd name="T35" fmla="*/ 2 h 148"/>
                <a:gd name="T36" fmla="*/ 146 w 146"/>
                <a:gd name="T3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148">
                  <a:moveTo>
                    <a:pt x="0" y="148"/>
                  </a:moveTo>
                  <a:lnTo>
                    <a:pt x="0" y="148"/>
                  </a:lnTo>
                  <a:lnTo>
                    <a:pt x="0" y="133"/>
                  </a:lnTo>
                  <a:lnTo>
                    <a:pt x="2" y="119"/>
                  </a:lnTo>
                  <a:lnTo>
                    <a:pt x="6" y="103"/>
                  </a:lnTo>
                  <a:lnTo>
                    <a:pt x="12" y="90"/>
                  </a:lnTo>
                  <a:lnTo>
                    <a:pt x="17" y="78"/>
                  </a:lnTo>
                  <a:lnTo>
                    <a:pt x="25" y="66"/>
                  </a:lnTo>
                  <a:lnTo>
                    <a:pt x="33" y="55"/>
                  </a:lnTo>
                  <a:lnTo>
                    <a:pt x="43" y="43"/>
                  </a:lnTo>
                  <a:lnTo>
                    <a:pt x="43" y="43"/>
                  </a:lnTo>
                  <a:lnTo>
                    <a:pt x="52" y="35"/>
                  </a:lnTo>
                  <a:lnTo>
                    <a:pt x="64" y="26"/>
                  </a:lnTo>
                  <a:lnTo>
                    <a:pt x="76" y="18"/>
                  </a:lnTo>
                  <a:lnTo>
                    <a:pt x="89" y="12"/>
                  </a:lnTo>
                  <a:lnTo>
                    <a:pt x="103" y="8"/>
                  </a:lnTo>
                  <a:lnTo>
                    <a:pt x="117" y="4"/>
                  </a:lnTo>
                  <a:lnTo>
                    <a:pt x="132" y="2"/>
                  </a:lnTo>
                  <a:lnTo>
                    <a:pt x="146"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Line 10"/>
            <p:cNvSpPr>
              <a:spLocks noChangeShapeType="1"/>
            </p:cNvSpPr>
            <p:nvPr/>
          </p:nvSpPr>
          <p:spPr bwMode="auto">
            <a:xfrm>
              <a:off x="-7173913" y="4867276"/>
              <a:ext cx="193675"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11"/>
            <p:cNvSpPr>
              <a:spLocks/>
            </p:cNvSpPr>
            <p:nvPr/>
          </p:nvSpPr>
          <p:spPr bwMode="auto">
            <a:xfrm>
              <a:off x="-6980238" y="4867276"/>
              <a:ext cx="234950" cy="234950"/>
            </a:xfrm>
            <a:custGeom>
              <a:avLst/>
              <a:gdLst>
                <a:gd name="T0" fmla="*/ 0 w 148"/>
                <a:gd name="T1" fmla="*/ 0 h 148"/>
                <a:gd name="T2" fmla="*/ 0 w 148"/>
                <a:gd name="T3" fmla="*/ 0 h 148"/>
                <a:gd name="T4" fmla="*/ 16 w 148"/>
                <a:gd name="T5" fmla="*/ 2 h 148"/>
                <a:gd name="T6" fmla="*/ 29 w 148"/>
                <a:gd name="T7" fmla="*/ 4 h 148"/>
                <a:gd name="T8" fmla="*/ 45 w 148"/>
                <a:gd name="T9" fmla="*/ 8 h 148"/>
                <a:gd name="T10" fmla="*/ 57 w 148"/>
                <a:gd name="T11" fmla="*/ 12 h 148"/>
                <a:gd name="T12" fmla="*/ 70 w 148"/>
                <a:gd name="T13" fmla="*/ 18 h 148"/>
                <a:gd name="T14" fmla="*/ 82 w 148"/>
                <a:gd name="T15" fmla="*/ 26 h 148"/>
                <a:gd name="T16" fmla="*/ 94 w 148"/>
                <a:gd name="T17" fmla="*/ 35 h 148"/>
                <a:gd name="T18" fmla="*/ 103 w 148"/>
                <a:gd name="T19" fmla="*/ 43 h 148"/>
                <a:gd name="T20" fmla="*/ 103 w 148"/>
                <a:gd name="T21" fmla="*/ 43 h 148"/>
                <a:gd name="T22" fmla="*/ 113 w 148"/>
                <a:gd name="T23" fmla="*/ 55 h 148"/>
                <a:gd name="T24" fmla="*/ 123 w 148"/>
                <a:gd name="T25" fmla="*/ 66 h 148"/>
                <a:gd name="T26" fmla="*/ 129 w 148"/>
                <a:gd name="T27" fmla="*/ 78 h 148"/>
                <a:gd name="T28" fmla="*/ 136 w 148"/>
                <a:gd name="T29" fmla="*/ 90 h 148"/>
                <a:gd name="T30" fmla="*/ 140 w 148"/>
                <a:gd name="T31" fmla="*/ 103 h 148"/>
                <a:gd name="T32" fmla="*/ 144 w 148"/>
                <a:gd name="T33" fmla="*/ 119 h 148"/>
                <a:gd name="T34" fmla="*/ 146 w 148"/>
                <a:gd name="T35" fmla="*/ 133 h 148"/>
                <a:gd name="T36" fmla="*/ 148 w 148"/>
                <a:gd name="T3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148">
                  <a:moveTo>
                    <a:pt x="0" y="0"/>
                  </a:moveTo>
                  <a:lnTo>
                    <a:pt x="0" y="0"/>
                  </a:lnTo>
                  <a:lnTo>
                    <a:pt x="16" y="2"/>
                  </a:lnTo>
                  <a:lnTo>
                    <a:pt x="29" y="4"/>
                  </a:lnTo>
                  <a:lnTo>
                    <a:pt x="45" y="8"/>
                  </a:lnTo>
                  <a:lnTo>
                    <a:pt x="57" y="12"/>
                  </a:lnTo>
                  <a:lnTo>
                    <a:pt x="70" y="18"/>
                  </a:lnTo>
                  <a:lnTo>
                    <a:pt x="82" y="26"/>
                  </a:lnTo>
                  <a:lnTo>
                    <a:pt x="94" y="35"/>
                  </a:lnTo>
                  <a:lnTo>
                    <a:pt x="103" y="43"/>
                  </a:lnTo>
                  <a:lnTo>
                    <a:pt x="103" y="43"/>
                  </a:lnTo>
                  <a:lnTo>
                    <a:pt x="113" y="55"/>
                  </a:lnTo>
                  <a:lnTo>
                    <a:pt x="123" y="66"/>
                  </a:lnTo>
                  <a:lnTo>
                    <a:pt x="129" y="78"/>
                  </a:lnTo>
                  <a:lnTo>
                    <a:pt x="136" y="90"/>
                  </a:lnTo>
                  <a:lnTo>
                    <a:pt x="140" y="103"/>
                  </a:lnTo>
                  <a:lnTo>
                    <a:pt x="144" y="119"/>
                  </a:lnTo>
                  <a:lnTo>
                    <a:pt x="146" y="133"/>
                  </a:lnTo>
                  <a:lnTo>
                    <a:pt x="148" y="148"/>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12"/>
            <p:cNvSpPr>
              <a:spLocks/>
            </p:cNvSpPr>
            <p:nvPr/>
          </p:nvSpPr>
          <p:spPr bwMode="auto">
            <a:xfrm>
              <a:off x="-6745288" y="5102226"/>
              <a:ext cx="22225" cy="280988"/>
            </a:xfrm>
            <a:custGeom>
              <a:avLst/>
              <a:gdLst>
                <a:gd name="T0" fmla="*/ 0 w 14"/>
                <a:gd name="T1" fmla="*/ 0 h 177"/>
                <a:gd name="T2" fmla="*/ 0 w 14"/>
                <a:gd name="T3" fmla="*/ 177 h 177"/>
                <a:gd name="T4" fmla="*/ 14 w 14"/>
                <a:gd name="T5" fmla="*/ 177 h 177"/>
              </a:gdLst>
              <a:ahLst/>
              <a:cxnLst>
                <a:cxn ang="0">
                  <a:pos x="T0" y="T1"/>
                </a:cxn>
                <a:cxn ang="0">
                  <a:pos x="T2" y="T3"/>
                </a:cxn>
                <a:cxn ang="0">
                  <a:pos x="T4" y="T5"/>
                </a:cxn>
              </a:cxnLst>
              <a:rect l="0" t="0" r="r" b="b"/>
              <a:pathLst>
                <a:path w="14" h="177">
                  <a:moveTo>
                    <a:pt x="0" y="0"/>
                  </a:moveTo>
                  <a:lnTo>
                    <a:pt x="0" y="177"/>
                  </a:lnTo>
                  <a:lnTo>
                    <a:pt x="14" y="177"/>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13"/>
            <p:cNvSpPr>
              <a:spLocks/>
            </p:cNvSpPr>
            <p:nvPr/>
          </p:nvSpPr>
          <p:spPr bwMode="auto">
            <a:xfrm>
              <a:off x="-6723063" y="5383213"/>
              <a:ext cx="95250" cy="95250"/>
            </a:xfrm>
            <a:custGeom>
              <a:avLst/>
              <a:gdLst>
                <a:gd name="T0" fmla="*/ 0 w 60"/>
                <a:gd name="T1" fmla="*/ 0 h 60"/>
                <a:gd name="T2" fmla="*/ 0 w 60"/>
                <a:gd name="T3" fmla="*/ 0 h 60"/>
                <a:gd name="T4" fmla="*/ 11 w 60"/>
                <a:gd name="T5" fmla="*/ 0 h 60"/>
                <a:gd name="T6" fmla="*/ 23 w 60"/>
                <a:gd name="T7" fmla="*/ 4 h 60"/>
                <a:gd name="T8" fmla="*/ 35 w 60"/>
                <a:gd name="T9" fmla="*/ 10 h 60"/>
                <a:gd name="T10" fmla="*/ 42 w 60"/>
                <a:gd name="T11" fmla="*/ 18 h 60"/>
                <a:gd name="T12" fmla="*/ 50 w 60"/>
                <a:gd name="T13" fmla="*/ 27 h 60"/>
                <a:gd name="T14" fmla="*/ 56 w 60"/>
                <a:gd name="T15" fmla="*/ 37 h 60"/>
                <a:gd name="T16" fmla="*/ 60 w 60"/>
                <a:gd name="T17" fmla="*/ 49 h 60"/>
                <a:gd name="T18" fmla="*/ 60 w 60"/>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0" y="0"/>
                  </a:moveTo>
                  <a:lnTo>
                    <a:pt x="0" y="0"/>
                  </a:lnTo>
                  <a:lnTo>
                    <a:pt x="11" y="0"/>
                  </a:lnTo>
                  <a:lnTo>
                    <a:pt x="23" y="4"/>
                  </a:lnTo>
                  <a:lnTo>
                    <a:pt x="35" y="10"/>
                  </a:lnTo>
                  <a:lnTo>
                    <a:pt x="42" y="18"/>
                  </a:lnTo>
                  <a:lnTo>
                    <a:pt x="50" y="27"/>
                  </a:lnTo>
                  <a:lnTo>
                    <a:pt x="56" y="37"/>
                  </a:lnTo>
                  <a:lnTo>
                    <a:pt x="60" y="49"/>
                  </a:lnTo>
                  <a:lnTo>
                    <a:pt x="60" y="6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Line 14"/>
            <p:cNvSpPr>
              <a:spLocks noChangeShapeType="1"/>
            </p:cNvSpPr>
            <p:nvPr/>
          </p:nvSpPr>
          <p:spPr bwMode="auto">
            <a:xfrm>
              <a:off x="-6627813" y="5478463"/>
              <a:ext cx="0" cy="708025"/>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15"/>
            <p:cNvSpPr>
              <a:spLocks/>
            </p:cNvSpPr>
            <p:nvPr/>
          </p:nvSpPr>
          <p:spPr bwMode="auto">
            <a:xfrm>
              <a:off x="-6723063" y="6186488"/>
              <a:ext cx="95250" cy="95250"/>
            </a:xfrm>
            <a:custGeom>
              <a:avLst/>
              <a:gdLst>
                <a:gd name="T0" fmla="*/ 60 w 60"/>
                <a:gd name="T1" fmla="*/ 0 h 60"/>
                <a:gd name="T2" fmla="*/ 60 w 60"/>
                <a:gd name="T3" fmla="*/ 0 h 60"/>
                <a:gd name="T4" fmla="*/ 60 w 60"/>
                <a:gd name="T5" fmla="*/ 12 h 60"/>
                <a:gd name="T6" fmla="*/ 56 w 60"/>
                <a:gd name="T7" fmla="*/ 23 h 60"/>
                <a:gd name="T8" fmla="*/ 50 w 60"/>
                <a:gd name="T9" fmla="*/ 33 h 60"/>
                <a:gd name="T10" fmla="*/ 42 w 60"/>
                <a:gd name="T11" fmla="*/ 43 h 60"/>
                <a:gd name="T12" fmla="*/ 35 w 60"/>
                <a:gd name="T13" fmla="*/ 49 h 60"/>
                <a:gd name="T14" fmla="*/ 23 w 60"/>
                <a:gd name="T15" fmla="*/ 54 h 60"/>
                <a:gd name="T16" fmla="*/ 11 w 60"/>
                <a:gd name="T17" fmla="*/ 58 h 60"/>
                <a:gd name="T18" fmla="*/ 0 w 60"/>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0"/>
                  </a:moveTo>
                  <a:lnTo>
                    <a:pt x="60" y="0"/>
                  </a:lnTo>
                  <a:lnTo>
                    <a:pt x="60" y="12"/>
                  </a:lnTo>
                  <a:lnTo>
                    <a:pt x="56" y="23"/>
                  </a:lnTo>
                  <a:lnTo>
                    <a:pt x="50" y="33"/>
                  </a:lnTo>
                  <a:lnTo>
                    <a:pt x="42" y="43"/>
                  </a:lnTo>
                  <a:lnTo>
                    <a:pt x="35" y="49"/>
                  </a:lnTo>
                  <a:lnTo>
                    <a:pt x="23" y="54"/>
                  </a:lnTo>
                  <a:lnTo>
                    <a:pt x="11" y="58"/>
                  </a:lnTo>
                  <a:lnTo>
                    <a:pt x="0" y="6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16"/>
            <p:cNvSpPr>
              <a:spLocks/>
            </p:cNvSpPr>
            <p:nvPr/>
          </p:nvSpPr>
          <p:spPr bwMode="auto">
            <a:xfrm>
              <a:off x="-7431088" y="6281738"/>
              <a:ext cx="708025" cy="0"/>
            </a:xfrm>
            <a:custGeom>
              <a:avLst/>
              <a:gdLst>
                <a:gd name="T0" fmla="*/ 446 w 446"/>
                <a:gd name="T1" fmla="*/ 247 w 446"/>
                <a:gd name="T2" fmla="*/ 0 w 446"/>
              </a:gdLst>
              <a:ahLst/>
              <a:cxnLst>
                <a:cxn ang="0">
                  <a:pos x="T0" y="0"/>
                </a:cxn>
                <a:cxn ang="0">
                  <a:pos x="T1" y="0"/>
                </a:cxn>
                <a:cxn ang="0">
                  <a:pos x="T2" y="0"/>
                </a:cxn>
              </a:cxnLst>
              <a:rect l="0" t="0" r="r" b="b"/>
              <a:pathLst>
                <a:path w="446">
                  <a:moveTo>
                    <a:pt x="446" y="0"/>
                  </a:moveTo>
                  <a:lnTo>
                    <a:pt x="247" y="0"/>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17"/>
            <p:cNvSpPr>
              <a:spLocks/>
            </p:cNvSpPr>
            <p:nvPr/>
          </p:nvSpPr>
          <p:spPr bwMode="auto">
            <a:xfrm>
              <a:off x="-7526338" y="6186488"/>
              <a:ext cx="95250" cy="95250"/>
            </a:xfrm>
            <a:custGeom>
              <a:avLst/>
              <a:gdLst>
                <a:gd name="T0" fmla="*/ 60 w 60"/>
                <a:gd name="T1" fmla="*/ 60 h 60"/>
                <a:gd name="T2" fmla="*/ 60 w 60"/>
                <a:gd name="T3" fmla="*/ 60 h 60"/>
                <a:gd name="T4" fmla="*/ 49 w 60"/>
                <a:gd name="T5" fmla="*/ 58 h 60"/>
                <a:gd name="T6" fmla="*/ 37 w 60"/>
                <a:gd name="T7" fmla="*/ 54 h 60"/>
                <a:gd name="T8" fmla="*/ 27 w 60"/>
                <a:gd name="T9" fmla="*/ 49 h 60"/>
                <a:gd name="T10" fmla="*/ 18 w 60"/>
                <a:gd name="T11" fmla="*/ 43 h 60"/>
                <a:gd name="T12" fmla="*/ 12 w 60"/>
                <a:gd name="T13" fmla="*/ 33 h 60"/>
                <a:gd name="T14" fmla="*/ 6 w 60"/>
                <a:gd name="T15" fmla="*/ 23 h 60"/>
                <a:gd name="T16" fmla="*/ 2 w 60"/>
                <a:gd name="T17" fmla="*/ 12 h 60"/>
                <a:gd name="T18" fmla="*/ 0 w 6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60" y="60"/>
                  </a:moveTo>
                  <a:lnTo>
                    <a:pt x="60" y="60"/>
                  </a:lnTo>
                  <a:lnTo>
                    <a:pt x="49" y="58"/>
                  </a:lnTo>
                  <a:lnTo>
                    <a:pt x="37" y="54"/>
                  </a:lnTo>
                  <a:lnTo>
                    <a:pt x="27" y="49"/>
                  </a:lnTo>
                  <a:lnTo>
                    <a:pt x="18" y="43"/>
                  </a:lnTo>
                  <a:lnTo>
                    <a:pt x="12" y="33"/>
                  </a:lnTo>
                  <a:lnTo>
                    <a:pt x="6" y="23"/>
                  </a:lnTo>
                  <a:lnTo>
                    <a:pt x="2" y="12"/>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Line 18"/>
            <p:cNvSpPr>
              <a:spLocks noChangeShapeType="1"/>
            </p:cNvSpPr>
            <p:nvPr/>
          </p:nvSpPr>
          <p:spPr bwMode="auto">
            <a:xfrm flipV="1">
              <a:off x="-7526338" y="5478463"/>
              <a:ext cx="0" cy="708025"/>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9"/>
            <p:cNvSpPr>
              <a:spLocks/>
            </p:cNvSpPr>
            <p:nvPr/>
          </p:nvSpPr>
          <p:spPr bwMode="auto">
            <a:xfrm>
              <a:off x="-7526338" y="5383213"/>
              <a:ext cx="95250" cy="95250"/>
            </a:xfrm>
            <a:custGeom>
              <a:avLst/>
              <a:gdLst>
                <a:gd name="T0" fmla="*/ 0 w 60"/>
                <a:gd name="T1" fmla="*/ 60 h 60"/>
                <a:gd name="T2" fmla="*/ 0 w 60"/>
                <a:gd name="T3" fmla="*/ 60 h 60"/>
                <a:gd name="T4" fmla="*/ 2 w 60"/>
                <a:gd name="T5" fmla="*/ 49 h 60"/>
                <a:gd name="T6" fmla="*/ 6 w 60"/>
                <a:gd name="T7" fmla="*/ 37 h 60"/>
                <a:gd name="T8" fmla="*/ 12 w 60"/>
                <a:gd name="T9" fmla="*/ 27 h 60"/>
                <a:gd name="T10" fmla="*/ 18 w 60"/>
                <a:gd name="T11" fmla="*/ 18 h 60"/>
                <a:gd name="T12" fmla="*/ 27 w 60"/>
                <a:gd name="T13" fmla="*/ 10 h 60"/>
                <a:gd name="T14" fmla="*/ 37 w 60"/>
                <a:gd name="T15" fmla="*/ 4 h 60"/>
                <a:gd name="T16" fmla="*/ 49 w 60"/>
                <a:gd name="T17" fmla="*/ 0 h 60"/>
                <a:gd name="T18" fmla="*/ 60 w 6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0" y="60"/>
                  </a:moveTo>
                  <a:lnTo>
                    <a:pt x="0" y="60"/>
                  </a:lnTo>
                  <a:lnTo>
                    <a:pt x="2" y="49"/>
                  </a:lnTo>
                  <a:lnTo>
                    <a:pt x="6" y="37"/>
                  </a:lnTo>
                  <a:lnTo>
                    <a:pt x="12" y="27"/>
                  </a:lnTo>
                  <a:lnTo>
                    <a:pt x="18" y="18"/>
                  </a:lnTo>
                  <a:lnTo>
                    <a:pt x="27" y="10"/>
                  </a:lnTo>
                  <a:lnTo>
                    <a:pt x="37" y="4"/>
                  </a:lnTo>
                  <a:lnTo>
                    <a:pt x="49" y="0"/>
                  </a:lnTo>
                  <a:lnTo>
                    <a:pt x="6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20"/>
            <p:cNvSpPr>
              <a:spLocks/>
            </p:cNvSpPr>
            <p:nvPr/>
          </p:nvSpPr>
          <p:spPr bwMode="auto">
            <a:xfrm>
              <a:off x="-7288213" y="5102226"/>
              <a:ext cx="425450" cy="280988"/>
            </a:xfrm>
            <a:custGeom>
              <a:avLst/>
              <a:gdLst>
                <a:gd name="T0" fmla="*/ 0 w 268"/>
                <a:gd name="T1" fmla="*/ 177 h 177"/>
                <a:gd name="T2" fmla="*/ 268 w 268"/>
                <a:gd name="T3" fmla="*/ 177 h 177"/>
                <a:gd name="T4" fmla="*/ 268 w 268"/>
                <a:gd name="T5" fmla="*/ 0 h 177"/>
              </a:gdLst>
              <a:ahLst/>
              <a:cxnLst>
                <a:cxn ang="0">
                  <a:pos x="T0" y="T1"/>
                </a:cxn>
                <a:cxn ang="0">
                  <a:pos x="T2" y="T3"/>
                </a:cxn>
                <a:cxn ang="0">
                  <a:pos x="T4" y="T5"/>
                </a:cxn>
              </a:cxnLst>
              <a:rect l="0" t="0" r="r" b="b"/>
              <a:pathLst>
                <a:path w="268" h="177">
                  <a:moveTo>
                    <a:pt x="0" y="177"/>
                  </a:moveTo>
                  <a:lnTo>
                    <a:pt x="268" y="177"/>
                  </a:lnTo>
                  <a:lnTo>
                    <a:pt x="268"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21"/>
            <p:cNvSpPr>
              <a:spLocks/>
            </p:cNvSpPr>
            <p:nvPr/>
          </p:nvSpPr>
          <p:spPr bwMode="auto">
            <a:xfrm>
              <a:off x="-6980238" y="4984751"/>
              <a:ext cx="117475" cy="117475"/>
            </a:xfrm>
            <a:custGeom>
              <a:avLst/>
              <a:gdLst>
                <a:gd name="T0" fmla="*/ 74 w 74"/>
                <a:gd name="T1" fmla="*/ 74 h 74"/>
                <a:gd name="T2" fmla="*/ 74 w 74"/>
                <a:gd name="T3" fmla="*/ 74 h 74"/>
                <a:gd name="T4" fmla="*/ 72 w 74"/>
                <a:gd name="T5" fmla="*/ 59 h 74"/>
                <a:gd name="T6" fmla="*/ 68 w 74"/>
                <a:gd name="T7" fmla="*/ 45 h 74"/>
                <a:gd name="T8" fmla="*/ 61 w 74"/>
                <a:gd name="T9" fmla="*/ 33 h 74"/>
                <a:gd name="T10" fmla="*/ 53 w 74"/>
                <a:gd name="T11" fmla="*/ 22 h 74"/>
                <a:gd name="T12" fmla="*/ 53 w 74"/>
                <a:gd name="T13" fmla="*/ 22 h 74"/>
                <a:gd name="T14" fmla="*/ 41 w 74"/>
                <a:gd name="T15" fmla="*/ 12 h 74"/>
                <a:gd name="T16" fmla="*/ 29 w 74"/>
                <a:gd name="T17" fmla="*/ 6 h 74"/>
                <a:gd name="T18" fmla="*/ 16 w 74"/>
                <a:gd name="T19" fmla="*/ 2 h 74"/>
                <a:gd name="T20" fmla="*/ 0 w 74"/>
                <a:gd name="T2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74">
                  <a:moveTo>
                    <a:pt x="74" y="74"/>
                  </a:moveTo>
                  <a:lnTo>
                    <a:pt x="74" y="74"/>
                  </a:lnTo>
                  <a:lnTo>
                    <a:pt x="72" y="59"/>
                  </a:lnTo>
                  <a:lnTo>
                    <a:pt x="68" y="45"/>
                  </a:lnTo>
                  <a:lnTo>
                    <a:pt x="61" y="33"/>
                  </a:lnTo>
                  <a:lnTo>
                    <a:pt x="53" y="22"/>
                  </a:lnTo>
                  <a:lnTo>
                    <a:pt x="53" y="22"/>
                  </a:lnTo>
                  <a:lnTo>
                    <a:pt x="41" y="12"/>
                  </a:lnTo>
                  <a:lnTo>
                    <a:pt x="29" y="6"/>
                  </a:lnTo>
                  <a:lnTo>
                    <a:pt x="16" y="2"/>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2"/>
            <p:cNvSpPr>
              <a:spLocks noChangeShapeType="1"/>
            </p:cNvSpPr>
            <p:nvPr/>
          </p:nvSpPr>
          <p:spPr bwMode="auto">
            <a:xfrm flipH="1">
              <a:off x="-7173913" y="4984751"/>
              <a:ext cx="193675"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23"/>
            <p:cNvSpPr>
              <a:spLocks/>
            </p:cNvSpPr>
            <p:nvPr/>
          </p:nvSpPr>
          <p:spPr bwMode="auto">
            <a:xfrm>
              <a:off x="-7288213" y="4984751"/>
              <a:ext cx="114300" cy="117475"/>
            </a:xfrm>
            <a:custGeom>
              <a:avLst/>
              <a:gdLst>
                <a:gd name="T0" fmla="*/ 72 w 72"/>
                <a:gd name="T1" fmla="*/ 0 h 74"/>
                <a:gd name="T2" fmla="*/ 72 w 72"/>
                <a:gd name="T3" fmla="*/ 0 h 74"/>
                <a:gd name="T4" fmla="*/ 58 w 72"/>
                <a:gd name="T5" fmla="*/ 2 h 74"/>
                <a:gd name="T6" fmla="*/ 45 w 72"/>
                <a:gd name="T7" fmla="*/ 6 h 74"/>
                <a:gd name="T8" fmla="*/ 31 w 72"/>
                <a:gd name="T9" fmla="*/ 12 h 74"/>
                <a:gd name="T10" fmla="*/ 21 w 72"/>
                <a:gd name="T11" fmla="*/ 22 h 74"/>
                <a:gd name="T12" fmla="*/ 21 w 72"/>
                <a:gd name="T13" fmla="*/ 22 h 74"/>
                <a:gd name="T14" fmla="*/ 11 w 72"/>
                <a:gd name="T15" fmla="*/ 33 h 74"/>
                <a:gd name="T16" fmla="*/ 6 w 72"/>
                <a:gd name="T17" fmla="*/ 45 h 74"/>
                <a:gd name="T18" fmla="*/ 0 w 72"/>
                <a:gd name="T19" fmla="*/ 59 h 74"/>
                <a:gd name="T20" fmla="*/ 0 w 72"/>
                <a:gd name="T2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4">
                  <a:moveTo>
                    <a:pt x="72" y="0"/>
                  </a:moveTo>
                  <a:lnTo>
                    <a:pt x="72" y="0"/>
                  </a:lnTo>
                  <a:lnTo>
                    <a:pt x="58" y="2"/>
                  </a:lnTo>
                  <a:lnTo>
                    <a:pt x="45" y="6"/>
                  </a:lnTo>
                  <a:lnTo>
                    <a:pt x="31" y="12"/>
                  </a:lnTo>
                  <a:lnTo>
                    <a:pt x="21" y="22"/>
                  </a:lnTo>
                  <a:lnTo>
                    <a:pt x="21" y="22"/>
                  </a:lnTo>
                  <a:lnTo>
                    <a:pt x="11" y="33"/>
                  </a:lnTo>
                  <a:lnTo>
                    <a:pt x="6" y="45"/>
                  </a:lnTo>
                  <a:lnTo>
                    <a:pt x="0" y="59"/>
                  </a:lnTo>
                  <a:lnTo>
                    <a:pt x="0" y="74"/>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4"/>
            <p:cNvSpPr>
              <a:spLocks noChangeShapeType="1"/>
            </p:cNvSpPr>
            <p:nvPr/>
          </p:nvSpPr>
          <p:spPr bwMode="auto">
            <a:xfrm>
              <a:off x="-7288213" y="5102226"/>
              <a:ext cx="0" cy="280988"/>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25"/>
            <p:cNvSpPr>
              <a:spLocks/>
            </p:cNvSpPr>
            <p:nvPr/>
          </p:nvSpPr>
          <p:spPr bwMode="auto">
            <a:xfrm>
              <a:off x="-7164388" y="5627688"/>
              <a:ext cx="88900" cy="157163"/>
            </a:xfrm>
            <a:custGeom>
              <a:avLst/>
              <a:gdLst>
                <a:gd name="T0" fmla="*/ 56 w 56"/>
                <a:gd name="T1" fmla="*/ 0 h 99"/>
                <a:gd name="T2" fmla="*/ 56 w 56"/>
                <a:gd name="T3" fmla="*/ 0 h 99"/>
                <a:gd name="T4" fmla="*/ 44 w 56"/>
                <a:gd name="T5" fmla="*/ 2 h 99"/>
                <a:gd name="T6" fmla="*/ 35 w 56"/>
                <a:gd name="T7" fmla="*/ 6 h 99"/>
                <a:gd name="T8" fmla="*/ 25 w 56"/>
                <a:gd name="T9" fmla="*/ 12 h 99"/>
                <a:gd name="T10" fmla="*/ 17 w 56"/>
                <a:gd name="T11" fmla="*/ 17 h 99"/>
                <a:gd name="T12" fmla="*/ 9 w 56"/>
                <a:gd name="T13" fmla="*/ 27 h 99"/>
                <a:gd name="T14" fmla="*/ 5 w 56"/>
                <a:gd name="T15" fmla="*/ 37 h 99"/>
                <a:gd name="T16" fmla="*/ 2 w 56"/>
                <a:gd name="T17" fmla="*/ 45 h 99"/>
                <a:gd name="T18" fmla="*/ 0 w 56"/>
                <a:gd name="T19" fmla="*/ 54 h 99"/>
                <a:gd name="T20" fmla="*/ 0 w 56"/>
                <a:gd name="T21" fmla="*/ 54 h 99"/>
                <a:gd name="T22" fmla="*/ 2 w 56"/>
                <a:gd name="T23" fmla="*/ 72 h 99"/>
                <a:gd name="T24" fmla="*/ 7 w 56"/>
                <a:gd name="T25" fmla="*/ 83 h 99"/>
                <a:gd name="T26" fmla="*/ 13 w 56"/>
                <a:gd name="T27" fmla="*/ 91 h 99"/>
                <a:gd name="T28" fmla="*/ 23 w 56"/>
                <a:gd name="T2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99">
                  <a:moveTo>
                    <a:pt x="56" y="0"/>
                  </a:moveTo>
                  <a:lnTo>
                    <a:pt x="56" y="0"/>
                  </a:lnTo>
                  <a:lnTo>
                    <a:pt x="44" y="2"/>
                  </a:lnTo>
                  <a:lnTo>
                    <a:pt x="35" y="6"/>
                  </a:lnTo>
                  <a:lnTo>
                    <a:pt x="25" y="12"/>
                  </a:lnTo>
                  <a:lnTo>
                    <a:pt x="17" y="17"/>
                  </a:lnTo>
                  <a:lnTo>
                    <a:pt x="9" y="27"/>
                  </a:lnTo>
                  <a:lnTo>
                    <a:pt x="5" y="37"/>
                  </a:lnTo>
                  <a:lnTo>
                    <a:pt x="2" y="45"/>
                  </a:lnTo>
                  <a:lnTo>
                    <a:pt x="0" y="54"/>
                  </a:lnTo>
                  <a:lnTo>
                    <a:pt x="0" y="54"/>
                  </a:lnTo>
                  <a:lnTo>
                    <a:pt x="2" y="72"/>
                  </a:lnTo>
                  <a:lnTo>
                    <a:pt x="7" y="83"/>
                  </a:lnTo>
                  <a:lnTo>
                    <a:pt x="13" y="91"/>
                  </a:lnTo>
                  <a:lnTo>
                    <a:pt x="23" y="99"/>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6"/>
            <p:cNvSpPr>
              <a:spLocks noChangeShapeType="1"/>
            </p:cNvSpPr>
            <p:nvPr/>
          </p:nvSpPr>
          <p:spPr bwMode="auto">
            <a:xfrm flipH="1">
              <a:off x="-7183438" y="5784851"/>
              <a:ext cx="55563" cy="198438"/>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27"/>
            <p:cNvSpPr>
              <a:spLocks/>
            </p:cNvSpPr>
            <p:nvPr/>
          </p:nvSpPr>
          <p:spPr bwMode="auto">
            <a:xfrm>
              <a:off x="-7186613" y="5983288"/>
              <a:ext cx="55563" cy="55563"/>
            </a:xfrm>
            <a:custGeom>
              <a:avLst/>
              <a:gdLst>
                <a:gd name="T0" fmla="*/ 2 w 35"/>
                <a:gd name="T1" fmla="*/ 0 h 35"/>
                <a:gd name="T2" fmla="*/ 2 w 35"/>
                <a:gd name="T3" fmla="*/ 0 h 35"/>
                <a:gd name="T4" fmla="*/ 2 w 35"/>
                <a:gd name="T5" fmla="*/ 7 h 35"/>
                <a:gd name="T6" fmla="*/ 0 w 35"/>
                <a:gd name="T7" fmla="*/ 13 h 35"/>
                <a:gd name="T8" fmla="*/ 2 w 35"/>
                <a:gd name="T9" fmla="*/ 19 h 35"/>
                <a:gd name="T10" fmla="*/ 6 w 35"/>
                <a:gd name="T11" fmla="*/ 25 h 35"/>
                <a:gd name="T12" fmla="*/ 10 w 35"/>
                <a:gd name="T13" fmla="*/ 29 h 35"/>
                <a:gd name="T14" fmla="*/ 16 w 35"/>
                <a:gd name="T15" fmla="*/ 31 h 35"/>
                <a:gd name="T16" fmla="*/ 25 w 35"/>
                <a:gd name="T17" fmla="*/ 33 h 35"/>
                <a:gd name="T18" fmla="*/ 35 w 35"/>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2" y="0"/>
                  </a:moveTo>
                  <a:lnTo>
                    <a:pt x="2" y="0"/>
                  </a:lnTo>
                  <a:lnTo>
                    <a:pt x="2" y="7"/>
                  </a:lnTo>
                  <a:lnTo>
                    <a:pt x="0" y="13"/>
                  </a:lnTo>
                  <a:lnTo>
                    <a:pt x="2" y="19"/>
                  </a:lnTo>
                  <a:lnTo>
                    <a:pt x="6" y="25"/>
                  </a:lnTo>
                  <a:lnTo>
                    <a:pt x="10" y="29"/>
                  </a:lnTo>
                  <a:lnTo>
                    <a:pt x="16" y="31"/>
                  </a:lnTo>
                  <a:lnTo>
                    <a:pt x="25" y="33"/>
                  </a:lnTo>
                  <a:lnTo>
                    <a:pt x="35" y="35"/>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
            <p:cNvSpPr>
              <a:spLocks noChangeShapeType="1"/>
            </p:cNvSpPr>
            <p:nvPr/>
          </p:nvSpPr>
          <p:spPr bwMode="auto">
            <a:xfrm>
              <a:off x="-7131050" y="6038851"/>
              <a:ext cx="111125"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29"/>
            <p:cNvSpPr>
              <a:spLocks/>
            </p:cNvSpPr>
            <p:nvPr/>
          </p:nvSpPr>
          <p:spPr bwMode="auto">
            <a:xfrm>
              <a:off x="-7019925" y="5983288"/>
              <a:ext cx="52388" cy="55563"/>
            </a:xfrm>
            <a:custGeom>
              <a:avLst/>
              <a:gdLst>
                <a:gd name="T0" fmla="*/ 0 w 33"/>
                <a:gd name="T1" fmla="*/ 35 h 35"/>
                <a:gd name="T2" fmla="*/ 0 w 33"/>
                <a:gd name="T3" fmla="*/ 35 h 35"/>
                <a:gd name="T4" fmla="*/ 10 w 33"/>
                <a:gd name="T5" fmla="*/ 33 h 35"/>
                <a:gd name="T6" fmla="*/ 17 w 33"/>
                <a:gd name="T7" fmla="*/ 31 h 35"/>
                <a:gd name="T8" fmla="*/ 23 w 33"/>
                <a:gd name="T9" fmla="*/ 29 h 35"/>
                <a:gd name="T10" fmla="*/ 29 w 33"/>
                <a:gd name="T11" fmla="*/ 25 h 35"/>
                <a:gd name="T12" fmla="*/ 31 w 33"/>
                <a:gd name="T13" fmla="*/ 19 h 35"/>
                <a:gd name="T14" fmla="*/ 33 w 33"/>
                <a:gd name="T15" fmla="*/ 13 h 35"/>
                <a:gd name="T16" fmla="*/ 33 w 33"/>
                <a:gd name="T17" fmla="*/ 7 h 35"/>
                <a:gd name="T18" fmla="*/ 31 w 33"/>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5">
                  <a:moveTo>
                    <a:pt x="0" y="35"/>
                  </a:moveTo>
                  <a:lnTo>
                    <a:pt x="0" y="35"/>
                  </a:lnTo>
                  <a:lnTo>
                    <a:pt x="10" y="33"/>
                  </a:lnTo>
                  <a:lnTo>
                    <a:pt x="17" y="31"/>
                  </a:lnTo>
                  <a:lnTo>
                    <a:pt x="23" y="29"/>
                  </a:lnTo>
                  <a:lnTo>
                    <a:pt x="29" y="25"/>
                  </a:lnTo>
                  <a:lnTo>
                    <a:pt x="31" y="19"/>
                  </a:lnTo>
                  <a:lnTo>
                    <a:pt x="33" y="13"/>
                  </a:lnTo>
                  <a:lnTo>
                    <a:pt x="33" y="7"/>
                  </a:lnTo>
                  <a:lnTo>
                    <a:pt x="31"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30"/>
            <p:cNvSpPr>
              <a:spLocks noChangeShapeType="1"/>
            </p:cNvSpPr>
            <p:nvPr/>
          </p:nvSpPr>
          <p:spPr bwMode="auto">
            <a:xfrm flipH="1" flipV="1">
              <a:off x="-7026275" y="5784851"/>
              <a:ext cx="55563" cy="198438"/>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31"/>
            <p:cNvSpPr>
              <a:spLocks/>
            </p:cNvSpPr>
            <p:nvPr/>
          </p:nvSpPr>
          <p:spPr bwMode="auto">
            <a:xfrm>
              <a:off x="-7075488" y="5627688"/>
              <a:ext cx="85725" cy="157163"/>
            </a:xfrm>
            <a:custGeom>
              <a:avLst/>
              <a:gdLst>
                <a:gd name="T0" fmla="*/ 31 w 54"/>
                <a:gd name="T1" fmla="*/ 99 h 99"/>
                <a:gd name="T2" fmla="*/ 31 w 54"/>
                <a:gd name="T3" fmla="*/ 99 h 99"/>
                <a:gd name="T4" fmla="*/ 41 w 54"/>
                <a:gd name="T5" fmla="*/ 91 h 99"/>
                <a:gd name="T6" fmla="*/ 49 w 54"/>
                <a:gd name="T7" fmla="*/ 82 h 99"/>
                <a:gd name="T8" fmla="*/ 52 w 54"/>
                <a:gd name="T9" fmla="*/ 68 h 99"/>
                <a:gd name="T10" fmla="*/ 54 w 54"/>
                <a:gd name="T11" fmla="*/ 54 h 99"/>
                <a:gd name="T12" fmla="*/ 54 w 54"/>
                <a:gd name="T13" fmla="*/ 54 h 99"/>
                <a:gd name="T14" fmla="*/ 54 w 54"/>
                <a:gd name="T15" fmla="*/ 45 h 99"/>
                <a:gd name="T16" fmla="*/ 51 w 54"/>
                <a:gd name="T17" fmla="*/ 33 h 99"/>
                <a:gd name="T18" fmla="*/ 45 w 54"/>
                <a:gd name="T19" fmla="*/ 23 h 99"/>
                <a:gd name="T20" fmla="*/ 39 w 54"/>
                <a:gd name="T21" fmla="*/ 15 h 99"/>
                <a:gd name="T22" fmla="*/ 31 w 54"/>
                <a:gd name="T23" fmla="*/ 10 h 99"/>
                <a:gd name="T24" fmla="*/ 21 w 54"/>
                <a:gd name="T25" fmla="*/ 4 h 99"/>
                <a:gd name="T26" fmla="*/ 10 w 54"/>
                <a:gd name="T27" fmla="*/ 2 h 99"/>
                <a:gd name="T28" fmla="*/ 0 w 54"/>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99">
                  <a:moveTo>
                    <a:pt x="31" y="99"/>
                  </a:moveTo>
                  <a:lnTo>
                    <a:pt x="31" y="99"/>
                  </a:lnTo>
                  <a:lnTo>
                    <a:pt x="41" y="91"/>
                  </a:lnTo>
                  <a:lnTo>
                    <a:pt x="49" y="82"/>
                  </a:lnTo>
                  <a:lnTo>
                    <a:pt x="52" y="68"/>
                  </a:lnTo>
                  <a:lnTo>
                    <a:pt x="54" y="54"/>
                  </a:lnTo>
                  <a:lnTo>
                    <a:pt x="54" y="54"/>
                  </a:lnTo>
                  <a:lnTo>
                    <a:pt x="54" y="45"/>
                  </a:lnTo>
                  <a:lnTo>
                    <a:pt x="51" y="33"/>
                  </a:lnTo>
                  <a:lnTo>
                    <a:pt x="45" y="23"/>
                  </a:lnTo>
                  <a:lnTo>
                    <a:pt x="39" y="15"/>
                  </a:lnTo>
                  <a:lnTo>
                    <a:pt x="31" y="10"/>
                  </a:lnTo>
                  <a:lnTo>
                    <a:pt x="21" y="4"/>
                  </a:lnTo>
                  <a:lnTo>
                    <a:pt x="10" y="2"/>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32"/>
            <p:cNvSpPr>
              <a:spLocks noEditPoints="1"/>
            </p:cNvSpPr>
            <p:nvPr/>
          </p:nvSpPr>
          <p:spPr bwMode="auto">
            <a:xfrm>
              <a:off x="-5964238" y="1681163"/>
              <a:ext cx="1543050" cy="1544638"/>
            </a:xfrm>
            <a:custGeom>
              <a:avLst/>
              <a:gdLst>
                <a:gd name="T0" fmla="*/ 517 w 972"/>
                <a:gd name="T1" fmla="*/ 179 h 973"/>
                <a:gd name="T2" fmla="*/ 607 w 972"/>
                <a:gd name="T3" fmla="*/ 202 h 973"/>
                <a:gd name="T4" fmla="*/ 683 w 972"/>
                <a:gd name="T5" fmla="*/ 247 h 973"/>
                <a:gd name="T6" fmla="*/ 743 w 972"/>
                <a:gd name="T7" fmla="*/ 313 h 973"/>
                <a:gd name="T8" fmla="*/ 782 w 972"/>
                <a:gd name="T9" fmla="*/ 395 h 973"/>
                <a:gd name="T10" fmla="*/ 795 w 972"/>
                <a:gd name="T11" fmla="*/ 486 h 973"/>
                <a:gd name="T12" fmla="*/ 790 w 972"/>
                <a:gd name="T13" fmla="*/ 549 h 973"/>
                <a:gd name="T14" fmla="*/ 758 w 972"/>
                <a:gd name="T15" fmla="*/ 634 h 973"/>
                <a:gd name="T16" fmla="*/ 706 w 972"/>
                <a:gd name="T17" fmla="*/ 704 h 973"/>
                <a:gd name="T18" fmla="*/ 634 w 972"/>
                <a:gd name="T19" fmla="*/ 759 h 973"/>
                <a:gd name="T20" fmla="*/ 548 w 972"/>
                <a:gd name="T21" fmla="*/ 790 h 973"/>
                <a:gd name="T22" fmla="*/ 486 w 972"/>
                <a:gd name="T23" fmla="*/ 973 h 973"/>
                <a:gd name="T24" fmla="*/ 560 w 972"/>
                <a:gd name="T25" fmla="*/ 881 h 973"/>
                <a:gd name="T26" fmla="*/ 665 w 972"/>
                <a:gd name="T27" fmla="*/ 943 h 973"/>
                <a:gd name="T28" fmla="*/ 747 w 972"/>
                <a:gd name="T29" fmla="*/ 792 h 973"/>
                <a:gd name="T30" fmla="*/ 871 w 972"/>
                <a:gd name="T31" fmla="*/ 794 h 973"/>
                <a:gd name="T32" fmla="*/ 865 w 972"/>
                <a:gd name="T33" fmla="*/ 621 h 973"/>
                <a:gd name="T34" fmla="*/ 972 w 972"/>
                <a:gd name="T35" fmla="*/ 560 h 973"/>
                <a:gd name="T36" fmla="*/ 881 w 972"/>
                <a:gd name="T37" fmla="*/ 412 h 973"/>
                <a:gd name="T38" fmla="*/ 943 w 972"/>
                <a:gd name="T39" fmla="*/ 307 h 973"/>
                <a:gd name="T40" fmla="*/ 792 w 972"/>
                <a:gd name="T41" fmla="*/ 226 h 973"/>
                <a:gd name="T42" fmla="*/ 793 w 972"/>
                <a:gd name="T43" fmla="*/ 103 h 973"/>
                <a:gd name="T44" fmla="*/ 620 w 972"/>
                <a:gd name="T45" fmla="*/ 107 h 973"/>
                <a:gd name="T46" fmla="*/ 560 w 972"/>
                <a:gd name="T47" fmla="*/ 0 h 973"/>
                <a:gd name="T48" fmla="*/ 486 w 972"/>
                <a:gd name="T49" fmla="*/ 177 h 973"/>
                <a:gd name="T50" fmla="*/ 455 w 972"/>
                <a:gd name="T51" fmla="*/ 179 h 973"/>
                <a:gd name="T52" fmla="*/ 366 w 972"/>
                <a:gd name="T53" fmla="*/ 202 h 973"/>
                <a:gd name="T54" fmla="*/ 290 w 972"/>
                <a:gd name="T55" fmla="*/ 247 h 973"/>
                <a:gd name="T56" fmla="*/ 230 w 972"/>
                <a:gd name="T57" fmla="*/ 313 h 973"/>
                <a:gd name="T58" fmla="*/ 191 w 972"/>
                <a:gd name="T59" fmla="*/ 395 h 973"/>
                <a:gd name="T60" fmla="*/ 177 w 972"/>
                <a:gd name="T61" fmla="*/ 486 h 973"/>
                <a:gd name="T62" fmla="*/ 183 w 972"/>
                <a:gd name="T63" fmla="*/ 549 h 973"/>
                <a:gd name="T64" fmla="*/ 214 w 972"/>
                <a:gd name="T65" fmla="*/ 634 h 973"/>
                <a:gd name="T66" fmla="*/ 268 w 972"/>
                <a:gd name="T67" fmla="*/ 704 h 973"/>
                <a:gd name="T68" fmla="*/ 338 w 972"/>
                <a:gd name="T69" fmla="*/ 759 h 973"/>
                <a:gd name="T70" fmla="*/ 424 w 972"/>
                <a:gd name="T71" fmla="*/ 790 h 973"/>
                <a:gd name="T72" fmla="*/ 486 w 972"/>
                <a:gd name="T73" fmla="*/ 796 h 973"/>
                <a:gd name="T74" fmla="*/ 412 w 972"/>
                <a:gd name="T75" fmla="*/ 881 h 973"/>
                <a:gd name="T76" fmla="*/ 352 w 972"/>
                <a:gd name="T77" fmla="*/ 866 h 973"/>
                <a:gd name="T78" fmla="*/ 226 w 972"/>
                <a:gd name="T79" fmla="*/ 792 h 973"/>
                <a:gd name="T80" fmla="*/ 181 w 972"/>
                <a:gd name="T81" fmla="*/ 747 h 973"/>
                <a:gd name="T82" fmla="*/ 107 w 972"/>
                <a:gd name="T83" fmla="*/ 621 h 973"/>
                <a:gd name="T84" fmla="*/ 91 w 972"/>
                <a:gd name="T85" fmla="*/ 560 h 973"/>
                <a:gd name="T86" fmla="*/ 91 w 972"/>
                <a:gd name="T87" fmla="*/ 412 h 973"/>
                <a:gd name="T88" fmla="*/ 107 w 972"/>
                <a:gd name="T89" fmla="*/ 352 h 973"/>
                <a:gd name="T90" fmla="*/ 181 w 972"/>
                <a:gd name="T91" fmla="*/ 226 h 973"/>
                <a:gd name="T92" fmla="*/ 226 w 972"/>
                <a:gd name="T93" fmla="*/ 181 h 973"/>
                <a:gd name="T94" fmla="*/ 352 w 972"/>
                <a:gd name="T95" fmla="*/ 107 h 973"/>
                <a:gd name="T96" fmla="*/ 412 w 972"/>
                <a:gd name="T97" fmla="*/ 91 h 973"/>
                <a:gd name="T98" fmla="*/ 486 w 972"/>
                <a:gd name="T99" fmla="*/ 177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2" h="973">
                  <a:moveTo>
                    <a:pt x="486" y="177"/>
                  </a:moveTo>
                  <a:lnTo>
                    <a:pt x="486" y="177"/>
                  </a:lnTo>
                  <a:lnTo>
                    <a:pt x="517" y="179"/>
                  </a:lnTo>
                  <a:lnTo>
                    <a:pt x="548" y="183"/>
                  </a:lnTo>
                  <a:lnTo>
                    <a:pt x="578" y="191"/>
                  </a:lnTo>
                  <a:lnTo>
                    <a:pt x="607" y="202"/>
                  </a:lnTo>
                  <a:lnTo>
                    <a:pt x="634" y="214"/>
                  </a:lnTo>
                  <a:lnTo>
                    <a:pt x="659" y="230"/>
                  </a:lnTo>
                  <a:lnTo>
                    <a:pt x="683" y="247"/>
                  </a:lnTo>
                  <a:lnTo>
                    <a:pt x="706" y="268"/>
                  </a:lnTo>
                  <a:lnTo>
                    <a:pt x="725" y="290"/>
                  </a:lnTo>
                  <a:lnTo>
                    <a:pt x="743" y="313"/>
                  </a:lnTo>
                  <a:lnTo>
                    <a:pt x="758" y="338"/>
                  </a:lnTo>
                  <a:lnTo>
                    <a:pt x="772" y="366"/>
                  </a:lnTo>
                  <a:lnTo>
                    <a:pt x="782" y="395"/>
                  </a:lnTo>
                  <a:lnTo>
                    <a:pt x="790" y="424"/>
                  </a:lnTo>
                  <a:lnTo>
                    <a:pt x="793" y="455"/>
                  </a:lnTo>
                  <a:lnTo>
                    <a:pt x="795" y="486"/>
                  </a:lnTo>
                  <a:lnTo>
                    <a:pt x="795" y="486"/>
                  </a:lnTo>
                  <a:lnTo>
                    <a:pt x="793" y="517"/>
                  </a:lnTo>
                  <a:lnTo>
                    <a:pt x="790" y="549"/>
                  </a:lnTo>
                  <a:lnTo>
                    <a:pt x="782" y="578"/>
                  </a:lnTo>
                  <a:lnTo>
                    <a:pt x="772" y="607"/>
                  </a:lnTo>
                  <a:lnTo>
                    <a:pt x="758" y="634"/>
                  </a:lnTo>
                  <a:lnTo>
                    <a:pt x="743" y="659"/>
                  </a:lnTo>
                  <a:lnTo>
                    <a:pt x="725" y="683"/>
                  </a:lnTo>
                  <a:lnTo>
                    <a:pt x="706" y="704"/>
                  </a:lnTo>
                  <a:lnTo>
                    <a:pt x="683" y="726"/>
                  </a:lnTo>
                  <a:lnTo>
                    <a:pt x="659" y="743"/>
                  </a:lnTo>
                  <a:lnTo>
                    <a:pt x="634" y="759"/>
                  </a:lnTo>
                  <a:lnTo>
                    <a:pt x="607" y="772"/>
                  </a:lnTo>
                  <a:lnTo>
                    <a:pt x="578" y="782"/>
                  </a:lnTo>
                  <a:lnTo>
                    <a:pt x="548" y="790"/>
                  </a:lnTo>
                  <a:lnTo>
                    <a:pt x="517" y="794"/>
                  </a:lnTo>
                  <a:lnTo>
                    <a:pt x="486" y="796"/>
                  </a:lnTo>
                  <a:lnTo>
                    <a:pt x="486" y="973"/>
                  </a:lnTo>
                  <a:lnTo>
                    <a:pt x="560" y="973"/>
                  </a:lnTo>
                  <a:lnTo>
                    <a:pt x="560" y="881"/>
                  </a:lnTo>
                  <a:lnTo>
                    <a:pt x="560" y="881"/>
                  </a:lnTo>
                  <a:lnTo>
                    <a:pt x="591" y="875"/>
                  </a:lnTo>
                  <a:lnTo>
                    <a:pt x="620" y="866"/>
                  </a:lnTo>
                  <a:lnTo>
                    <a:pt x="665" y="943"/>
                  </a:lnTo>
                  <a:lnTo>
                    <a:pt x="793" y="869"/>
                  </a:lnTo>
                  <a:lnTo>
                    <a:pt x="747" y="792"/>
                  </a:lnTo>
                  <a:lnTo>
                    <a:pt x="747" y="792"/>
                  </a:lnTo>
                  <a:lnTo>
                    <a:pt x="770" y="770"/>
                  </a:lnTo>
                  <a:lnTo>
                    <a:pt x="792" y="747"/>
                  </a:lnTo>
                  <a:lnTo>
                    <a:pt x="871" y="794"/>
                  </a:lnTo>
                  <a:lnTo>
                    <a:pt x="943" y="665"/>
                  </a:lnTo>
                  <a:lnTo>
                    <a:pt x="865" y="621"/>
                  </a:lnTo>
                  <a:lnTo>
                    <a:pt x="865" y="621"/>
                  </a:lnTo>
                  <a:lnTo>
                    <a:pt x="875" y="591"/>
                  </a:lnTo>
                  <a:lnTo>
                    <a:pt x="881" y="560"/>
                  </a:lnTo>
                  <a:lnTo>
                    <a:pt x="972" y="560"/>
                  </a:lnTo>
                  <a:lnTo>
                    <a:pt x="972" y="412"/>
                  </a:lnTo>
                  <a:lnTo>
                    <a:pt x="881" y="412"/>
                  </a:lnTo>
                  <a:lnTo>
                    <a:pt x="881" y="412"/>
                  </a:lnTo>
                  <a:lnTo>
                    <a:pt x="875" y="383"/>
                  </a:lnTo>
                  <a:lnTo>
                    <a:pt x="865" y="352"/>
                  </a:lnTo>
                  <a:lnTo>
                    <a:pt x="943" y="307"/>
                  </a:lnTo>
                  <a:lnTo>
                    <a:pt x="871" y="179"/>
                  </a:lnTo>
                  <a:lnTo>
                    <a:pt x="792" y="226"/>
                  </a:lnTo>
                  <a:lnTo>
                    <a:pt x="792" y="226"/>
                  </a:lnTo>
                  <a:lnTo>
                    <a:pt x="770" y="202"/>
                  </a:lnTo>
                  <a:lnTo>
                    <a:pt x="747" y="181"/>
                  </a:lnTo>
                  <a:lnTo>
                    <a:pt x="793" y="103"/>
                  </a:lnTo>
                  <a:lnTo>
                    <a:pt x="665" y="29"/>
                  </a:lnTo>
                  <a:lnTo>
                    <a:pt x="620" y="107"/>
                  </a:lnTo>
                  <a:lnTo>
                    <a:pt x="620" y="107"/>
                  </a:lnTo>
                  <a:lnTo>
                    <a:pt x="591" y="99"/>
                  </a:lnTo>
                  <a:lnTo>
                    <a:pt x="560" y="91"/>
                  </a:lnTo>
                  <a:lnTo>
                    <a:pt x="560" y="0"/>
                  </a:lnTo>
                  <a:lnTo>
                    <a:pt x="486" y="0"/>
                  </a:lnTo>
                  <a:lnTo>
                    <a:pt x="486" y="177"/>
                  </a:lnTo>
                  <a:lnTo>
                    <a:pt x="486" y="177"/>
                  </a:lnTo>
                  <a:close/>
                  <a:moveTo>
                    <a:pt x="486" y="177"/>
                  </a:moveTo>
                  <a:lnTo>
                    <a:pt x="486" y="177"/>
                  </a:lnTo>
                  <a:lnTo>
                    <a:pt x="455" y="179"/>
                  </a:lnTo>
                  <a:lnTo>
                    <a:pt x="424" y="183"/>
                  </a:lnTo>
                  <a:lnTo>
                    <a:pt x="395" y="191"/>
                  </a:lnTo>
                  <a:lnTo>
                    <a:pt x="366" y="202"/>
                  </a:lnTo>
                  <a:lnTo>
                    <a:pt x="338" y="214"/>
                  </a:lnTo>
                  <a:lnTo>
                    <a:pt x="313" y="230"/>
                  </a:lnTo>
                  <a:lnTo>
                    <a:pt x="290" y="247"/>
                  </a:lnTo>
                  <a:lnTo>
                    <a:pt x="268" y="268"/>
                  </a:lnTo>
                  <a:lnTo>
                    <a:pt x="249" y="290"/>
                  </a:lnTo>
                  <a:lnTo>
                    <a:pt x="230" y="313"/>
                  </a:lnTo>
                  <a:lnTo>
                    <a:pt x="214" y="338"/>
                  </a:lnTo>
                  <a:lnTo>
                    <a:pt x="202" y="366"/>
                  </a:lnTo>
                  <a:lnTo>
                    <a:pt x="191" y="395"/>
                  </a:lnTo>
                  <a:lnTo>
                    <a:pt x="183" y="424"/>
                  </a:lnTo>
                  <a:lnTo>
                    <a:pt x="179" y="455"/>
                  </a:lnTo>
                  <a:lnTo>
                    <a:pt x="177" y="486"/>
                  </a:lnTo>
                  <a:lnTo>
                    <a:pt x="177" y="486"/>
                  </a:lnTo>
                  <a:lnTo>
                    <a:pt x="179" y="517"/>
                  </a:lnTo>
                  <a:lnTo>
                    <a:pt x="183" y="549"/>
                  </a:lnTo>
                  <a:lnTo>
                    <a:pt x="191" y="578"/>
                  </a:lnTo>
                  <a:lnTo>
                    <a:pt x="202" y="607"/>
                  </a:lnTo>
                  <a:lnTo>
                    <a:pt x="214" y="634"/>
                  </a:lnTo>
                  <a:lnTo>
                    <a:pt x="230" y="659"/>
                  </a:lnTo>
                  <a:lnTo>
                    <a:pt x="249" y="683"/>
                  </a:lnTo>
                  <a:lnTo>
                    <a:pt x="268" y="704"/>
                  </a:lnTo>
                  <a:lnTo>
                    <a:pt x="290" y="726"/>
                  </a:lnTo>
                  <a:lnTo>
                    <a:pt x="313" y="743"/>
                  </a:lnTo>
                  <a:lnTo>
                    <a:pt x="338" y="759"/>
                  </a:lnTo>
                  <a:lnTo>
                    <a:pt x="366" y="772"/>
                  </a:lnTo>
                  <a:lnTo>
                    <a:pt x="395" y="782"/>
                  </a:lnTo>
                  <a:lnTo>
                    <a:pt x="424" y="790"/>
                  </a:lnTo>
                  <a:lnTo>
                    <a:pt x="455" y="794"/>
                  </a:lnTo>
                  <a:lnTo>
                    <a:pt x="486" y="796"/>
                  </a:lnTo>
                  <a:lnTo>
                    <a:pt x="486" y="796"/>
                  </a:lnTo>
                  <a:lnTo>
                    <a:pt x="486" y="973"/>
                  </a:lnTo>
                  <a:lnTo>
                    <a:pt x="412" y="973"/>
                  </a:lnTo>
                  <a:lnTo>
                    <a:pt x="412" y="881"/>
                  </a:lnTo>
                  <a:lnTo>
                    <a:pt x="412" y="881"/>
                  </a:lnTo>
                  <a:lnTo>
                    <a:pt x="383" y="875"/>
                  </a:lnTo>
                  <a:lnTo>
                    <a:pt x="352" y="866"/>
                  </a:lnTo>
                  <a:lnTo>
                    <a:pt x="307" y="943"/>
                  </a:lnTo>
                  <a:lnTo>
                    <a:pt x="181" y="869"/>
                  </a:lnTo>
                  <a:lnTo>
                    <a:pt x="226" y="792"/>
                  </a:lnTo>
                  <a:lnTo>
                    <a:pt x="226" y="792"/>
                  </a:lnTo>
                  <a:lnTo>
                    <a:pt x="202" y="770"/>
                  </a:lnTo>
                  <a:lnTo>
                    <a:pt x="181" y="747"/>
                  </a:lnTo>
                  <a:lnTo>
                    <a:pt x="103" y="794"/>
                  </a:lnTo>
                  <a:lnTo>
                    <a:pt x="29" y="665"/>
                  </a:lnTo>
                  <a:lnTo>
                    <a:pt x="107" y="621"/>
                  </a:lnTo>
                  <a:lnTo>
                    <a:pt x="107" y="621"/>
                  </a:lnTo>
                  <a:lnTo>
                    <a:pt x="99" y="591"/>
                  </a:lnTo>
                  <a:lnTo>
                    <a:pt x="91" y="560"/>
                  </a:lnTo>
                  <a:lnTo>
                    <a:pt x="0" y="560"/>
                  </a:lnTo>
                  <a:lnTo>
                    <a:pt x="0" y="412"/>
                  </a:lnTo>
                  <a:lnTo>
                    <a:pt x="91" y="412"/>
                  </a:lnTo>
                  <a:lnTo>
                    <a:pt x="91" y="412"/>
                  </a:lnTo>
                  <a:lnTo>
                    <a:pt x="99" y="383"/>
                  </a:lnTo>
                  <a:lnTo>
                    <a:pt x="107" y="352"/>
                  </a:lnTo>
                  <a:lnTo>
                    <a:pt x="29" y="307"/>
                  </a:lnTo>
                  <a:lnTo>
                    <a:pt x="103" y="179"/>
                  </a:lnTo>
                  <a:lnTo>
                    <a:pt x="181" y="226"/>
                  </a:lnTo>
                  <a:lnTo>
                    <a:pt x="181" y="226"/>
                  </a:lnTo>
                  <a:lnTo>
                    <a:pt x="202" y="202"/>
                  </a:lnTo>
                  <a:lnTo>
                    <a:pt x="226" y="181"/>
                  </a:lnTo>
                  <a:lnTo>
                    <a:pt x="181" y="103"/>
                  </a:lnTo>
                  <a:lnTo>
                    <a:pt x="307" y="29"/>
                  </a:lnTo>
                  <a:lnTo>
                    <a:pt x="352" y="107"/>
                  </a:lnTo>
                  <a:lnTo>
                    <a:pt x="352" y="107"/>
                  </a:lnTo>
                  <a:lnTo>
                    <a:pt x="383" y="99"/>
                  </a:lnTo>
                  <a:lnTo>
                    <a:pt x="412" y="91"/>
                  </a:lnTo>
                  <a:lnTo>
                    <a:pt x="412" y="0"/>
                  </a:lnTo>
                  <a:lnTo>
                    <a:pt x="486" y="0"/>
                  </a:lnTo>
                  <a:lnTo>
                    <a:pt x="486" y="177"/>
                  </a:lnTo>
                  <a:lnTo>
                    <a:pt x="486" y="177"/>
                  </a:lnTo>
                  <a:lnTo>
                    <a:pt x="486" y="177"/>
                  </a:lnTo>
                  <a:close/>
                </a:path>
              </a:pathLst>
            </a:custGeom>
            <a:solidFill>
              <a:srgbClr val="74A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33"/>
            <p:cNvSpPr>
              <a:spLocks/>
            </p:cNvSpPr>
            <p:nvPr/>
          </p:nvSpPr>
          <p:spPr bwMode="auto">
            <a:xfrm>
              <a:off x="-5683250" y="1962151"/>
              <a:ext cx="981075" cy="982663"/>
            </a:xfrm>
            <a:custGeom>
              <a:avLst/>
              <a:gdLst>
                <a:gd name="T0" fmla="*/ 309 w 618"/>
                <a:gd name="T1" fmla="*/ 0 h 619"/>
                <a:gd name="T2" fmla="*/ 371 w 618"/>
                <a:gd name="T3" fmla="*/ 6 h 619"/>
                <a:gd name="T4" fmla="*/ 430 w 618"/>
                <a:gd name="T5" fmla="*/ 25 h 619"/>
                <a:gd name="T6" fmla="*/ 482 w 618"/>
                <a:gd name="T7" fmla="*/ 53 h 619"/>
                <a:gd name="T8" fmla="*/ 529 w 618"/>
                <a:gd name="T9" fmla="*/ 91 h 619"/>
                <a:gd name="T10" fmla="*/ 566 w 618"/>
                <a:gd name="T11" fmla="*/ 136 h 619"/>
                <a:gd name="T12" fmla="*/ 595 w 618"/>
                <a:gd name="T13" fmla="*/ 189 h 619"/>
                <a:gd name="T14" fmla="*/ 613 w 618"/>
                <a:gd name="T15" fmla="*/ 247 h 619"/>
                <a:gd name="T16" fmla="*/ 618 w 618"/>
                <a:gd name="T17" fmla="*/ 309 h 619"/>
                <a:gd name="T18" fmla="*/ 616 w 618"/>
                <a:gd name="T19" fmla="*/ 340 h 619"/>
                <a:gd name="T20" fmla="*/ 605 w 618"/>
                <a:gd name="T21" fmla="*/ 401 h 619"/>
                <a:gd name="T22" fmla="*/ 581 w 618"/>
                <a:gd name="T23" fmla="*/ 457 h 619"/>
                <a:gd name="T24" fmla="*/ 548 w 618"/>
                <a:gd name="T25" fmla="*/ 506 h 619"/>
                <a:gd name="T26" fmla="*/ 506 w 618"/>
                <a:gd name="T27" fmla="*/ 549 h 619"/>
                <a:gd name="T28" fmla="*/ 457 w 618"/>
                <a:gd name="T29" fmla="*/ 582 h 619"/>
                <a:gd name="T30" fmla="*/ 401 w 618"/>
                <a:gd name="T31" fmla="*/ 605 h 619"/>
                <a:gd name="T32" fmla="*/ 340 w 618"/>
                <a:gd name="T33" fmla="*/ 617 h 619"/>
                <a:gd name="T34" fmla="*/ 309 w 618"/>
                <a:gd name="T35" fmla="*/ 619 h 619"/>
                <a:gd name="T36" fmla="*/ 247 w 618"/>
                <a:gd name="T37" fmla="*/ 613 h 619"/>
                <a:gd name="T38" fmla="*/ 189 w 618"/>
                <a:gd name="T39" fmla="*/ 595 h 619"/>
                <a:gd name="T40" fmla="*/ 136 w 618"/>
                <a:gd name="T41" fmla="*/ 566 h 619"/>
                <a:gd name="T42" fmla="*/ 91 w 618"/>
                <a:gd name="T43" fmla="*/ 527 h 619"/>
                <a:gd name="T44" fmla="*/ 53 w 618"/>
                <a:gd name="T45" fmla="*/ 482 h 619"/>
                <a:gd name="T46" fmla="*/ 25 w 618"/>
                <a:gd name="T47" fmla="*/ 430 h 619"/>
                <a:gd name="T48" fmla="*/ 6 w 618"/>
                <a:gd name="T49" fmla="*/ 372 h 619"/>
                <a:gd name="T50" fmla="*/ 0 w 618"/>
                <a:gd name="T51" fmla="*/ 309 h 619"/>
                <a:gd name="T52" fmla="*/ 2 w 618"/>
                <a:gd name="T53" fmla="*/ 278 h 619"/>
                <a:gd name="T54" fmla="*/ 14 w 618"/>
                <a:gd name="T55" fmla="*/ 218 h 619"/>
                <a:gd name="T56" fmla="*/ 37 w 618"/>
                <a:gd name="T57" fmla="*/ 161 h 619"/>
                <a:gd name="T58" fmla="*/ 72 w 618"/>
                <a:gd name="T59" fmla="*/ 113 h 619"/>
                <a:gd name="T60" fmla="*/ 113 w 618"/>
                <a:gd name="T61" fmla="*/ 70 h 619"/>
                <a:gd name="T62" fmla="*/ 161 w 618"/>
                <a:gd name="T63" fmla="*/ 37 h 619"/>
                <a:gd name="T64" fmla="*/ 218 w 618"/>
                <a:gd name="T65" fmla="*/ 14 h 619"/>
                <a:gd name="T66" fmla="*/ 278 w 618"/>
                <a:gd name="T67" fmla="*/ 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8" h="619">
                  <a:moveTo>
                    <a:pt x="309" y="0"/>
                  </a:moveTo>
                  <a:lnTo>
                    <a:pt x="309" y="0"/>
                  </a:lnTo>
                  <a:lnTo>
                    <a:pt x="340" y="2"/>
                  </a:lnTo>
                  <a:lnTo>
                    <a:pt x="371" y="6"/>
                  </a:lnTo>
                  <a:lnTo>
                    <a:pt x="401" y="14"/>
                  </a:lnTo>
                  <a:lnTo>
                    <a:pt x="430" y="25"/>
                  </a:lnTo>
                  <a:lnTo>
                    <a:pt x="457" y="37"/>
                  </a:lnTo>
                  <a:lnTo>
                    <a:pt x="482" y="53"/>
                  </a:lnTo>
                  <a:lnTo>
                    <a:pt x="506" y="70"/>
                  </a:lnTo>
                  <a:lnTo>
                    <a:pt x="529" y="91"/>
                  </a:lnTo>
                  <a:lnTo>
                    <a:pt x="548" y="113"/>
                  </a:lnTo>
                  <a:lnTo>
                    <a:pt x="566" y="136"/>
                  </a:lnTo>
                  <a:lnTo>
                    <a:pt x="581" y="161"/>
                  </a:lnTo>
                  <a:lnTo>
                    <a:pt x="595" y="189"/>
                  </a:lnTo>
                  <a:lnTo>
                    <a:pt x="605" y="218"/>
                  </a:lnTo>
                  <a:lnTo>
                    <a:pt x="613" y="247"/>
                  </a:lnTo>
                  <a:lnTo>
                    <a:pt x="616" y="278"/>
                  </a:lnTo>
                  <a:lnTo>
                    <a:pt x="618" y="309"/>
                  </a:lnTo>
                  <a:lnTo>
                    <a:pt x="618" y="309"/>
                  </a:lnTo>
                  <a:lnTo>
                    <a:pt x="616" y="340"/>
                  </a:lnTo>
                  <a:lnTo>
                    <a:pt x="613" y="372"/>
                  </a:lnTo>
                  <a:lnTo>
                    <a:pt x="605" y="401"/>
                  </a:lnTo>
                  <a:lnTo>
                    <a:pt x="595" y="430"/>
                  </a:lnTo>
                  <a:lnTo>
                    <a:pt x="581" y="457"/>
                  </a:lnTo>
                  <a:lnTo>
                    <a:pt x="566" y="482"/>
                  </a:lnTo>
                  <a:lnTo>
                    <a:pt x="548" y="506"/>
                  </a:lnTo>
                  <a:lnTo>
                    <a:pt x="529" y="527"/>
                  </a:lnTo>
                  <a:lnTo>
                    <a:pt x="506" y="549"/>
                  </a:lnTo>
                  <a:lnTo>
                    <a:pt x="482" y="566"/>
                  </a:lnTo>
                  <a:lnTo>
                    <a:pt x="457" y="582"/>
                  </a:lnTo>
                  <a:lnTo>
                    <a:pt x="430" y="595"/>
                  </a:lnTo>
                  <a:lnTo>
                    <a:pt x="401" y="605"/>
                  </a:lnTo>
                  <a:lnTo>
                    <a:pt x="371" y="613"/>
                  </a:lnTo>
                  <a:lnTo>
                    <a:pt x="340" y="617"/>
                  </a:lnTo>
                  <a:lnTo>
                    <a:pt x="309" y="619"/>
                  </a:lnTo>
                  <a:lnTo>
                    <a:pt x="309" y="619"/>
                  </a:lnTo>
                  <a:lnTo>
                    <a:pt x="278" y="617"/>
                  </a:lnTo>
                  <a:lnTo>
                    <a:pt x="247" y="613"/>
                  </a:lnTo>
                  <a:lnTo>
                    <a:pt x="218" y="605"/>
                  </a:lnTo>
                  <a:lnTo>
                    <a:pt x="189" y="595"/>
                  </a:lnTo>
                  <a:lnTo>
                    <a:pt x="161" y="582"/>
                  </a:lnTo>
                  <a:lnTo>
                    <a:pt x="136" y="566"/>
                  </a:lnTo>
                  <a:lnTo>
                    <a:pt x="113" y="549"/>
                  </a:lnTo>
                  <a:lnTo>
                    <a:pt x="91" y="527"/>
                  </a:lnTo>
                  <a:lnTo>
                    <a:pt x="72" y="506"/>
                  </a:lnTo>
                  <a:lnTo>
                    <a:pt x="53" y="482"/>
                  </a:lnTo>
                  <a:lnTo>
                    <a:pt x="37" y="457"/>
                  </a:lnTo>
                  <a:lnTo>
                    <a:pt x="25" y="430"/>
                  </a:lnTo>
                  <a:lnTo>
                    <a:pt x="14" y="401"/>
                  </a:lnTo>
                  <a:lnTo>
                    <a:pt x="6" y="372"/>
                  </a:lnTo>
                  <a:lnTo>
                    <a:pt x="2" y="340"/>
                  </a:lnTo>
                  <a:lnTo>
                    <a:pt x="0" y="309"/>
                  </a:lnTo>
                  <a:lnTo>
                    <a:pt x="0" y="309"/>
                  </a:lnTo>
                  <a:lnTo>
                    <a:pt x="2" y="278"/>
                  </a:lnTo>
                  <a:lnTo>
                    <a:pt x="6" y="247"/>
                  </a:lnTo>
                  <a:lnTo>
                    <a:pt x="14" y="218"/>
                  </a:lnTo>
                  <a:lnTo>
                    <a:pt x="25" y="189"/>
                  </a:lnTo>
                  <a:lnTo>
                    <a:pt x="37" y="161"/>
                  </a:lnTo>
                  <a:lnTo>
                    <a:pt x="53" y="136"/>
                  </a:lnTo>
                  <a:lnTo>
                    <a:pt x="72" y="113"/>
                  </a:lnTo>
                  <a:lnTo>
                    <a:pt x="91" y="91"/>
                  </a:lnTo>
                  <a:lnTo>
                    <a:pt x="113" y="70"/>
                  </a:lnTo>
                  <a:lnTo>
                    <a:pt x="136" y="53"/>
                  </a:lnTo>
                  <a:lnTo>
                    <a:pt x="161" y="37"/>
                  </a:lnTo>
                  <a:lnTo>
                    <a:pt x="189" y="25"/>
                  </a:lnTo>
                  <a:lnTo>
                    <a:pt x="218" y="14"/>
                  </a:lnTo>
                  <a:lnTo>
                    <a:pt x="247" y="6"/>
                  </a:lnTo>
                  <a:lnTo>
                    <a:pt x="278" y="2"/>
                  </a:lnTo>
                  <a:lnTo>
                    <a:pt x="309"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34"/>
            <p:cNvSpPr>
              <a:spLocks/>
            </p:cNvSpPr>
            <p:nvPr/>
          </p:nvSpPr>
          <p:spPr bwMode="auto">
            <a:xfrm>
              <a:off x="-4565650" y="2335213"/>
              <a:ext cx="144463" cy="234950"/>
            </a:xfrm>
            <a:custGeom>
              <a:avLst/>
              <a:gdLst>
                <a:gd name="T0" fmla="*/ 91 w 91"/>
                <a:gd name="T1" fmla="*/ 0 h 148"/>
                <a:gd name="T2" fmla="*/ 91 w 91"/>
                <a:gd name="T3" fmla="*/ 148 h 148"/>
                <a:gd name="T4" fmla="*/ 0 w 91"/>
                <a:gd name="T5" fmla="*/ 148 h 148"/>
              </a:gdLst>
              <a:ahLst/>
              <a:cxnLst>
                <a:cxn ang="0">
                  <a:pos x="T0" y="T1"/>
                </a:cxn>
                <a:cxn ang="0">
                  <a:pos x="T2" y="T3"/>
                </a:cxn>
                <a:cxn ang="0">
                  <a:pos x="T4" y="T5"/>
                </a:cxn>
              </a:cxnLst>
              <a:rect l="0" t="0" r="r" b="b"/>
              <a:pathLst>
                <a:path w="91" h="148">
                  <a:moveTo>
                    <a:pt x="91" y="0"/>
                  </a:moveTo>
                  <a:lnTo>
                    <a:pt x="91" y="148"/>
                  </a:lnTo>
                  <a:lnTo>
                    <a:pt x="0" y="148"/>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35"/>
            <p:cNvSpPr>
              <a:spLocks/>
            </p:cNvSpPr>
            <p:nvPr/>
          </p:nvSpPr>
          <p:spPr bwMode="auto">
            <a:xfrm>
              <a:off x="-4591050" y="2570163"/>
              <a:ext cx="25400" cy="96838"/>
            </a:xfrm>
            <a:custGeom>
              <a:avLst/>
              <a:gdLst>
                <a:gd name="T0" fmla="*/ 16 w 16"/>
                <a:gd name="T1" fmla="*/ 0 h 61"/>
                <a:gd name="T2" fmla="*/ 16 w 16"/>
                <a:gd name="T3" fmla="*/ 0 h 61"/>
                <a:gd name="T4" fmla="*/ 10 w 16"/>
                <a:gd name="T5" fmla="*/ 31 h 61"/>
                <a:gd name="T6" fmla="*/ 0 w 16"/>
                <a:gd name="T7" fmla="*/ 61 h 61"/>
              </a:gdLst>
              <a:ahLst/>
              <a:cxnLst>
                <a:cxn ang="0">
                  <a:pos x="T0" y="T1"/>
                </a:cxn>
                <a:cxn ang="0">
                  <a:pos x="T2" y="T3"/>
                </a:cxn>
                <a:cxn ang="0">
                  <a:pos x="T4" y="T5"/>
                </a:cxn>
                <a:cxn ang="0">
                  <a:pos x="T6" y="T7"/>
                </a:cxn>
              </a:cxnLst>
              <a:rect l="0" t="0" r="r" b="b"/>
              <a:pathLst>
                <a:path w="16" h="61">
                  <a:moveTo>
                    <a:pt x="16" y="0"/>
                  </a:moveTo>
                  <a:lnTo>
                    <a:pt x="16" y="0"/>
                  </a:lnTo>
                  <a:lnTo>
                    <a:pt x="10" y="31"/>
                  </a:lnTo>
                  <a:lnTo>
                    <a:pt x="0" y="61"/>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36"/>
            <p:cNvSpPr>
              <a:spLocks/>
            </p:cNvSpPr>
            <p:nvPr/>
          </p:nvSpPr>
          <p:spPr bwMode="auto">
            <a:xfrm>
              <a:off x="-4706937" y="2667001"/>
              <a:ext cx="239713" cy="274638"/>
            </a:xfrm>
            <a:custGeom>
              <a:avLst/>
              <a:gdLst>
                <a:gd name="T0" fmla="*/ 73 w 151"/>
                <a:gd name="T1" fmla="*/ 0 h 173"/>
                <a:gd name="T2" fmla="*/ 151 w 151"/>
                <a:gd name="T3" fmla="*/ 44 h 173"/>
                <a:gd name="T4" fmla="*/ 79 w 151"/>
                <a:gd name="T5" fmla="*/ 173 h 173"/>
                <a:gd name="T6" fmla="*/ 0 w 151"/>
                <a:gd name="T7" fmla="*/ 126 h 173"/>
              </a:gdLst>
              <a:ahLst/>
              <a:cxnLst>
                <a:cxn ang="0">
                  <a:pos x="T0" y="T1"/>
                </a:cxn>
                <a:cxn ang="0">
                  <a:pos x="T2" y="T3"/>
                </a:cxn>
                <a:cxn ang="0">
                  <a:pos x="T4" y="T5"/>
                </a:cxn>
                <a:cxn ang="0">
                  <a:pos x="T6" y="T7"/>
                </a:cxn>
              </a:cxnLst>
              <a:rect l="0" t="0" r="r" b="b"/>
              <a:pathLst>
                <a:path w="151" h="173">
                  <a:moveTo>
                    <a:pt x="73" y="0"/>
                  </a:moveTo>
                  <a:lnTo>
                    <a:pt x="151" y="44"/>
                  </a:lnTo>
                  <a:lnTo>
                    <a:pt x="79" y="173"/>
                  </a:lnTo>
                  <a:lnTo>
                    <a:pt x="0" y="126"/>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37"/>
            <p:cNvSpPr>
              <a:spLocks/>
            </p:cNvSpPr>
            <p:nvPr/>
          </p:nvSpPr>
          <p:spPr bwMode="auto">
            <a:xfrm>
              <a:off x="-4778375" y="2867026"/>
              <a:ext cx="71438" cy="71438"/>
            </a:xfrm>
            <a:custGeom>
              <a:avLst/>
              <a:gdLst>
                <a:gd name="T0" fmla="*/ 45 w 45"/>
                <a:gd name="T1" fmla="*/ 0 h 45"/>
                <a:gd name="T2" fmla="*/ 45 w 45"/>
                <a:gd name="T3" fmla="*/ 0 h 45"/>
                <a:gd name="T4" fmla="*/ 23 w 45"/>
                <a:gd name="T5" fmla="*/ 23 h 45"/>
                <a:gd name="T6" fmla="*/ 0 w 45"/>
                <a:gd name="T7" fmla="*/ 45 h 45"/>
              </a:gdLst>
              <a:ahLst/>
              <a:cxnLst>
                <a:cxn ang="0">
                  <a:pos x="T0" y="T1"/>
                </a:cxn>
                <a:cxn ang="0">
                  <a:pos x="T2" y="T3"/>
                </a:cxn>
                <a:cxn ang="0">
                  <a:pos x="T4" y="T5"/>
                </a:cxn>
                <a:cxn ang="0">
                  <a:pos x="T6" y="T7"/>
                </a:cxn>
              </a:cxnLst>
              <a:rect l="0" t="0" r="r" b="b"/>
              <a:pathLst>
                <a:path w="45" h="45">
                  <a:moveTo>
                    <a:pt x="45" y="0"/>
                  </a:moveTo>
                  <a:lnTo>
                    <a:pt x="45" y="0"/>
                  </a:lnTo>
                  <a:lnTo>
                    <a:pt x="23" y="23"/>
                  </a:lnTo>
                  <a:lnTo>
                    <a:pt x="0" y="45"/>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38"/>
            <p:cNvSpPr>
              <a:spLocks/>
            </p:cNvSpPr>
            <p:nvPr/>
          </p:nvSpPr>
          <p:spPr bwMode="auto">
            <a:xfrm>
              <a:off x="-4979988" y="2938463"/>
              <a:ext cx="274638" cy="239713"/>
            </a:xfrm>
            <a:custGeom>
              <a:avLst/>
              <a:gdLst>
                <a:gd name="T0" fmla="*/ 127 w 173"/>
                <a:gd name="T1" fmla="*/ 0 h 151"/>
                <a:gd name="T2" fmla="*/ 173 w 173"/>
                <a:gd name="T3" fmla="*/ 77 h 151"/>
                <a:gd name="T4" fmla="*/ 45 w 173"/>
                <a:gd name="T5" fmla="*/ 151 h 151"/>
                <a:gd name="T6" fmla="*/ 0 w 173"/>
                <a:gd name="T7" fmla="*/ 74 h 151"/>
              </a:gdLst>
              <a:ahLst/>
              <a:cxnLst>
                <a:cxn ang="0">
                  <a:pos x="T0" y="T1"/>
                </a:cxn>
                <a:cxn ang="0">
                  <a:pos x="T2" y="T3"/>
                </a:cxn>
                <a:cxn ang="0">
                  <a:pos x="T4" y="T5"/>
                </a:cxn>
                <a:cxn ang="0">
                  <a:pos x="T6" y="T7"/>
                </a:cxn>
              </a:cxnLst>
              <a:rect l="0" t="0" r="r" b="b"/>
              <a:pathLst>
                <a:path w="173" h="151">
                  <a:moveTo>
                    <a:pt x="127" y="0"/>
                  </a:moveTo>
                  <a:lnTo>
                    <a:pt x="173" y="77"/>
                  </a:lnTo>
                  <a:lnTo>
                    <a:pt x="45" y="151"/>
                  </a:lnTo>
                  <a:lnTo>
                    <a:pt x="0" y="74"/>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39"/>
            <p:cNvSpPr>
              <a:spLocks/>
            </p:cNvSpPr>
            <p:nvPr/>
          </p:nvSpPr>
          <p:spPr bwMode="auto">
            <a:xfrm>
              <a:off x="-5075238" y="3055938"/>
              <a:ext cx="95250" cy="23813"/>
            </a:xfrm>
            <a:custGeom>
              <a:avLst/>
              <a:gdLst>
                <a:gd name="T0" fmla="*/ 60 w 60"/>
                <a:gd name="T1" fmla="*/ 0 h 15"/>
                <a:gd name="T2" fmla="*/ 60 w 60"/>
                <a:gd name="T3" fmla="*/ 0 h 15"/>
                <a:gd name="T4" fmla="*/ 31 w 60"/>
                <a:gd name="T5" fmla="*/ 9 h 15"/>
                <a:gd name="T6" fmla="*/ 0 w 60"/>
                <a:gd name="T7" fmla="*/ 15 h 15"/>
              </a:gdLst>
              <a:ahLst/>
              <a:cxnLst>
                <a:cxn ang="0">
                  <a:pos x="T0" y="T1"/>
                </a:cxn>
                <a:cxn ang="0">
                  <a:pos x="T2" y="T3"/>
                </a:cxn>
                <a:cxn ang="0">
                  <a:pos x="T4" y="T5"/>
                </a:cxn>
                <a:cxn ang="0">
                  <a:pos x="T6" y="T7"/>
                </a:cxn>
              </a:cxnLst>
              <a:rect l="0" t="0" r="r" b="b"/>
              <a:pathLst>
                <a:path w="60" h="15">
                  <a:moveTo>
                    <a:pt x="60" y="0"/>
                  </a:moveTo>
                  <a:lnTo>
                    <a:pt x="60" y="0"/>
                  </a:lnTo>
                  <a:lnTo>
                    <a:pt x="31" y="9"/>
                  </a:lnTo>
                  <a:lnTo>
                    <a:pt x="0" y="15"/>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40"/>
            <p:cNvSpPr>
              <a:spLocks/>
            </p:cNvSpPr>
            <p:nvPr/>
          </p:nvSpPr>
          <p:spPr bwMode="auto">
            <a:xfrm>
              <a:off x="-5310188" y="3079751"/>
              <a:ext cx="234950" cy="146050"/>
            </a:xfrm>
            <a:custGeom>
              <a:avLst/>
              <a:gdLst>
                <a:gd name="T0" fmla="*/ 148 w 148"/>
                <a:gd name="T1" fmla="*/ 0 h 92"/>
                <a:gd name="T2" fmla="*/ 148 w 148"/>
                <a:gd name="T3" fmla="*/ 92 h 92"/>
                <a:gd name="T4" fmla="*/ 0 w 148"/>
                <a:gd name="T5" fmla="*/ 92 h 92"/>
                <a:gd name="T6" fmla="*/ 0 w 148"/>
                <a:gd name="T7" fmla="*/ 0 h 92"/>
              </a:gdLst>
              <a:ahLst/>
              <a:cxnLst>
                <a:cxn ang="0">
                  <a:pos x="T0" y="T1"/>
                </a:cxn>
                <a:cxn ang="0">
                  <a:pos x="T2" y="T3"/>
                </a:cxn>
                <a:cxn ang="0">
                  <a:pos x="T4" y="T5"/>
                </a:cxn>
                <a:cxn ang="0">
                  <a:pos x="T6" y="T7"/>
                </a:cxn>
              </a:cxnLst>
              <a:rect l="0" t="0" r="r" b="b"/>
              <a:pathLst>
                <a:path w="148" h="92">
                  <a:moveTo>
                    <a:pt x="148" y="0"/>
                  </a:moveTo>
                  <a:lnTo>
                    <a:pt x="148" y="92"/>
                  </a:lnTo>
                  <a:lnTo>
                    <a:pt x="0" y="92"/>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41"/>
            <p:cNvSpPr>
              <a:spLocks/>
            </p:cNvSpPr>
            <p:nvPr/>
          </p:nvSpPr>
          <p:spPr bwMode="auto">
            <a:xfrm>
              <a:off x="-5405438" y="3055938"/>
              <a:ext cx="95250" cy="23813"/>
            </a:xfrm>
            <a:custGeom>
              <a:avLst/>
              <a:gdLst>
                <a:gd name="T0" fmla="*/ 60 w 60"/>
                <a:gd name="T1" fmla="*/ 15 h 15"/>
                <a:gd name="T2" fmla="*/ 60 w 60"/>
                <a:gd name="T3" fmla="*/ 15 h 15"/>
                <a:gd name="T4" fmla="*/ 31 w 60"/>
                <a:gd name="T5" fmla="*/ 9 h 15"/>
                <a:gd name="T6" fmla="*/ 0 w 60"/>
                <a:gd name="T7" fmla="*/ 0 h 15"/>
              </a:gdLst>
              <a:ahLst/>
              <a:cxnLst>
                <a:cxn ang="0">
                  <a:pos x="T0" y="T1"/>
                </a:cxn>
                <a:cxn ang="0">
                  <a:pos x="T2" y="T3"/>
                </a:cxn>
                <a:cxn ang="0">
                  <a:pos x="T4" y="T5"/>
                </a:cxn>
                <a:cxn ang="0">
                  <a:pos x="T6" y="T7"/>
                </a:cxn>
              </a:cxnLst>
              <a:rect l="0" t="0" r="r" b="b"/>
              <a:pathLst>
                <a:path w="60" h="15">
                  <a:moveTo>
                    <a:pt x="60" y="15"/>
                  </a:moveTo>
                  <a:lnTo>
                    <a:pt x="60" y="15"/>
                  </a:lnTo>
                  <a:lnTo>
                    <a:pt x="31" y="9"/>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42"/>
            <p:cNvSpPr>
              <a:spLocks/>
            </p:cNvSpPr>
            <p:nvPr/>
          </p:nvSpPr>
          <p:spPr bwMode="auto">
            <a:xfrm>
              <a:off x="-5676900" y="2938463"/>
              <a:ext cx="271463" cy="239713"/>
            </a:xfrm>
            <a:custGeom>
              <a:avLst/>
              <a:gdLst>
                <a:gd name="T0" fmla="*/ 171 w 171"/>
                <a:gd name="T1" fmla="*/ 74 h 151"/>
                <a:gd name="T2" fmla="*/ 126 w 171"/>
                <a:gd name="T3" fmla="*/ 151 h 151"/>
                <a:gd name="T4" fmla="*/ 0 w 171"/>
                <a:gd name="T5" fmla="*/ 77 h 151"/>
                <a:gd name="T6" fmla="*/ 45 w 171"/>
                <a:gd name="T7" fmla="*/ 0 h 151"/>
              </a:gdLst>
              <a:ahLst/>
              <a:cxnLst>
                <a:cxn ang="0">
                  <a:pos x="T0" y="T1"/>
                </a:cxn>
                <a:cxn ang="0">
                  <a:pos x="T2" y="T3"/>
                </a:cxn>
                <a:cxn ang="0">
                  <a:pos x="T4" y="T5"/>
                </a:cxn>
                <a:cxn ang="0">
                  <a:pos x="T6" y="T7"/>
                </a:cxn>
              </a:cxnLst>
              <a:rect l="0" t="0" r="r" b="b"/>
              <a:pathLst>
                <a:path w="171" h="151">
                  <a:moveTo>
                    <a:pt x="171" y="74"/>
                  </a:moveTo>
                  <a:lnTo>
                    <a:pt x="126" y="151"/>
                  </a:lnTo>
                  <a:lnTo>
                    <a:pt x="0" y="77"/>
                  </a:lnTo>
                  <a:lnTo>
                    <a:pt x="45"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3"/>
            <p:cNvSpPr>
              <a:spLocks/>
            </p:cNvSpPr>
            <p:nvPr/>
          </p:nvSpPr>
          <p:spPr bwMode="auto">
            <a:xfrm>
              <a:off x="-5676900" y="2867026"/>
              <a:ext cx="71438" cy="71438"/>
            </a:xfrm>
            <a:custGeom>
              <a:avLst/>
              <a:gdLst>
                <a:gd name="T0" fmla="*/ 45 w 45"/>
                <a:gd name="T1" fmla="*/ 45 h 45"/>
                <a:gd name="T2" fmla="*/ 45 w 45"/>
                <a:gd name="T3" fmla="*/ 45 h 45"/>
                <a:gd name="T4" fmla="*/ 21 w 45"/>
                <a:gd name="T5" fmla="*/ 23 h 45"/>
                <a:gd name="T6" fmla="*/ 0 w 45"/>
                <a:gd name="T7" fmla="*/ 0 h 45"/>
              </a:gdLst>
              <a:ahLst/>
              <a:cxnLst>
                <a:cxn ang="0">
                  <a:pos x="T0" y="T1"/>
                </a:cxn>
                <a:cxn ang="0">
                  <a:pos x="T2" y="T3"/>
                </a:cxn>
                <a:cxn ang="0">
                  <a:pos x="T4" y="T5"/>
                </a:cxn>
                <a:cxn ang="0">
                  <a:pos x="T6" y="T7"/>
                </a:cxn>
              </a:cxnLst>
              <a:rect l="0" t="0" r="r" b="b"/>
              <a:pathLst>
                <a:path w="45" h="45">
                  <a:moveTo>
                    <a:pt x="45" y="45"/>
                  </a:moveTo>
                  <a:lnTo>
                    <a:pt x="45" y="45"/>
                  </a:lnTo>
                  <a:lnTo>
                    <a:pt x="21" y="23"/>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4"/>
            <p:cNvSpPr>
              <a:spLocks/>
            </p:cNvSpPr>
            <p:nvPr/>
          </p:nvSpPr>
          <p:spPr bwMode="auto">
            <a:xfrm>
              <a:off x="-5918200" y="2667001"/>
              <a:ext cx="241300" cy="274638"/>
            </a:xfrm>
            <a:custGeom>
              <a:avLst/>
              <a:gdLst>
                <a:gd name="T0" fmla="*/ 152 w 152"/>
                <a:gd name="T1" fmla="*/ 126 h 173"/>
                <a:gd name="T2" fmla="*/ 74 w 152"/>
                <a:gd name="T3" fmla="*/ 173 h 173"/>
                <a:gd name="T4" fmla="*/ 0 w 152"/>
                <a:gd name="T5" fmla="*/ 44 h 173"/>
                <a:gd name="T6" fmla="*/ 78 w 152"/>
                <a:gd name="T7" fmla="*/ 0 h 173"/>
              </a:gdLst>
              <a:ahLst/>
              <a:cxnLst>
                <a:cxn ang="0">
                  <a:pos x="T0" y="T1"/>
                </a:cxn>
                <a:cxn ang="0">
                  <a:pos x="T2" y="T3"/>
                </a:cxn>
                <a:cxn ang="0">
                  <a:pos x="T4" y="T5"/>
                </a:cxn>
                <a:cxn ang="0">
                  <a:pos x="T6" y="T7"/>
                </a:cxn>
              </a:cxnLst>
              <a:rect l="0" t="0" r="r" b="b"/>
              <a:pathLst>
                <a:path w="152" h="173">
                  <a:moveTo>
                    <a:pt x="152" y="126"/>
                  </a:moveTo>
                  <a:lnTo>
                    <a:pt x="74" y="173"/>
                  </a:lnTo>
                  <a:lnTo>
                    <a:pt x="0" y="44"/>
                  </a:lnTo>
                  <a:lnTo>
                    <a:pt x="78"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5"/>
            <p:cNvSpPr>
              <a:spLocks/>
            </p:cNvSpPr>
            <p:nvPr/>
          </p:nvSpPr>
          <p:spPr bwMode="auto">
            <a:xfrm>
              <a:off x="-5819775" y="2570163"/>
              <a:ext cx="25400" cy="96838"/>
            </a:xfrm>
            <a:custGeom>
              <a:avLst/>
              <a:gdLst>
                <a:gd name="T0" fmla="*/ 16 w 16"/>
                <a:gd name="T1" fmla="*/ 61 h 61"/>
                <a:gd name="T2" fmla="*/ 16 w 16"/>
                <a:gd name="T3" fmla="*/ 61 h 61"/>
                <a:gd name="T4" fmla="*/ 8 w 16"/>
                <a:gd name="T5" fmla="*/ 31 h 61"/>
                <a:gd name="T6" fmla="*/ 0 w 16"/>
                <a:gd name="T7" fmla="*/ 0 h 61"/>
              </a:gdLst>
              <a:ahLst/>
              <a:cxnLst>
                <a:cxn ang="0">
                  <a:pos x="T0" y="T1"/>
                </a:cxn>
                <a:cxn ang="0">
                  <a:pos x="T2" y="T3"/>
                </a:cxn>
                <a:cxn ang="0">
                  <a:pos x="T4" y="T5"/>
                </a:cxn>
                <a:cxn ang="0">
                  <a:pos x="T6" y="T7"/>
                </a:cxn>
              </a:cxnLst>
              <a:rect l="0" t="0" r="r" b="b"/>
              <a:pathLst>
                <a:path w="16" h="61">
                  <a:moveTo>
                    <a:pt x="16" y="61"/>
                  </a:moveTo>
                  <a:lnTo>
                    <a:pt x="16" y="61"/>
                  </a:lnTo>
                  <a:lnTo>
                    <a:pt x="8" y="31"/>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6"/>
            <p:cNvSpPr>
              <a:spLocks/>
            </p:cNvSpPr>
            <p:nvPr/>
          </p:nvSpPr>
          <p:spPr bwMode="auto">
            <a:xfrm>
              <a:off x="-5964238" y="2335213"/>
              <a:ext cx="144463" cy="234950"/>
            </a:xfrm>
            <a:custGeom>
              <a:avLst/>
              <a:gdLst>
                <a:gd name="T0" fmla="*/ 91 w 91"/>
                <a:gd name="T1" fmla="*/ 148 h 148"/>
                <a:gd name="T2" fmla="*/ 0 w 91"/>
                <a:gd name="T3" fmla="*/ 148 h 148"/>
                <a:gd name="T4" fmla="*/ 0 w 91"/>
                <a:gd name="T5" fmla="*/ 0 h 148"/>
                <a:gd name="T6" fmla="*/ 91 w 91"/>
                <a:gd name="T7" fmla="*/ 0 h 148"/>
              </a:gdLst>
              <a:ahLst/>
              <a:cxnLst>
                <a:cxn ang="0">
                  <a:pos x="T0" y="T1"/>
                </a:cxn>
                <a:cxn ang="0">
                  <a:pos x="T2" y="T3"/>
                </a:cxn>
                <a:cxn ang="0">
                  <a:pos x="T4" y="T5"/>
                </a:cxn>
                <a:cxn ang="0">
                  <a:pos x="T6" y="T7"/>
                </a:cxn>
              </a:cxnLst>
              <a:rect l="0" t="0" r="r" b="b"/>
              <a:pathLst>
                <a:path w="91" h="148">
                  <a:moveTo>
                    <a:pt x="91" y="148"/>
                  </a:moveTo>
                  <a:lnTo>
                    <a:pt x="0" y="148"/>
                  </a:lnTo>
                  <a:lnTo>
                    <a:pt x="0" y="0"/>
                  </a:lnTo>
                  <a:lnTo>
                    <a:pt x="91"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7"/>
            <p:cNvSpPr>
              <a:spLocks/>
            </p:cNvSpPr>
            <p:nvPr/>
          </p:nvSpPr>
          <p:spPr bwMode="auto">
            <a:xfrm>
              <a:off x="-5819775" y="2239963"/>
              <a:ext cx="25400" cy="95250"/>
            </a:xfrm>
            <a:custGeom>
              <a:avLst/>
              <a:gdLst>
                <a:gd name="T0" fmla="*/ 0 w 16"/>
                <a:gd name="T1" fmla="*/ 60 h 60"/>
                <a:gd name="T2" fmla="*/ 0 w 16"/>
                <a:gd name="T3" fmla="*/ 60 h 60"/>
                <a:gd name="T4" fmla="*/ 8 w 16"/>
                <a:gd name="T5" fmla="*/ 31 h 60"/>
                <a:gd name="T6" fmla="*/ 16 w 16"/>
                <a:gd name="T7" fmla="*/ 0 h 60"/>
              </a:gdLst>
              <a:ahLst/>
              <a:cxnLst>
                <a:cxn ang="0">
                  <a:pos x="T0" y="T1"/>
                </a:cxn>
                <a:cxn ang="0">
                  <a:pos x="T2" y="T3"/>
                </a:cxn>
                <a:cxn ang="0">
                  <a:pos x="T4" y="T5"/>
                </a:cxn>
                <a:cxn ang="0">
                  <a:pos x="T6" y="T7"/>
                </a:cxn>
              </a:cxnLst>
              <a:rect l="0" t="0" r="r" b="b"/>
              <a:pathLst>
                <a:path w="16" h="60">
                  <a:moveTo>
                    <a:pt x="0" y="60"/>
                  </a:moveTo>
                  <a:lnTo>
                    <a:pt x="0" y="60"/>
                  </a:lnTo>
                  <a:lnTo>
                    <a:pt x="8" y="31"/>
                  </a:lnTo>
                  <a:lnTo>
                    <a:pt x="16"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8"/>
            <p:cNvSpPr>
              <a:spLocks/>
            </p:cNvSpPr>
            <p:nvPr/>
          </p:nvSpPr>
          <p:spPr bwMode="auto">
            <a:xfrm>
              <a:off x="-5918200" y="1965326"/>
              <a:ext cx="241300" cy="274638"/>
            </a:xfrm>
            <a:custGeom>
              <a:avLst/>
              <a:gdLst>
                <a:gd name="T0" fmla="*/ 78 w 152"/>
                <a:gd name="T1" fmla="*/ 173 h 173"/>
                <a:gd name="T2" fmla="*/ 0 w 152"/>
                <a:gd name="T3" fmla="*/ 128 h 173"/>
                <a:gd name="T4" fmla="*/ 74 w 152"/>
                <a:gd name="T5" fmla="*/ 0 h 173"/>
                <a:gd name="T6" fmla="*/ 152 w 152"/>
                <a:gd name="T7" fmla="*/ 47 h 173"/>
              </a:gdLst>
              <a:ahLst/>
              <a:cxnLst>
                <a:cxn ang="0">
                  <a:pos x="T0" y="T1"/>
                </a:cxn>
                <a:cxn ang="0">
                  <a:pos x="T2" y="T3"/>
                </a:cxn>
                <a:cxn ang="0">
                  <a:pos x="T4" y="T5"/>
                </a:cxn>
                <a:cxn ang="0">
                  <a:pos x="T6" y="T7"/>
                </a:cxn>
              </a:cxnLst>
              <a:rect l="0" t="0" r="r" b="b"/>
              <a:pathLst>
                <a:path w="152" h="173">
                  <a:moveTo>
                    <a:pt x="78" y="173"/>
                  </a:moveTo>
                  <a:lnTo>
                    <a:pt x="0" y="128"/>
                  </a:lnTo>
                  <a:lnTo>
                    <a:pt x="74" y="0"/>
                  </a:lnTo>
                  <a:lnTo>
                    <a:pt x="152" y="47"/>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9"/>
            <p:cNvSpPr>
              <a:spLocks/>
            </p:cNvSpPr>
            <p:nvPr/>
          </p:nvSpPr>
          <p:spPr bwMode="auto">
            <a:xfrm>
              <a:off x="-5676900" y="1968501"/>
              <a:ext cx="71438" cy="71438"/>
            </a:xfrm>
            <a:custGeom>
              <a:avLst/>
              <a:gdLst>
                <a:gd name="T0" fmla="*/ 0 w 45"/>
                <a:gd name="T1" fmla="*/ 45 h 45"/>
                <a:gd name="T2" fmla="*/ 0 w 45"/>
                <a:gd name="T3" fmla="*/ 45 h 45"/>
                <a:gd name="T4" fmla="*/ 21 w 45"/>
                <a:gd name="T5" fmla="*/ 21 h 45"/>
                <a:gd name="T6" fmla="*/ 45 w 45"/>
                <a:gd name="T7" fmla="*/ 0 h 45"/>
              </a:gdLst>
              <a:ahLst/>
              <a:cxnLst>
                <a:cxn ang="0">
                  <a:pos x="T0" y="T1"/>
                </a:cxn>
                <a:cxn ang="0">
                  <a:pos x="T2" y="T3"/>
                </a:cxn>
                <a:cxn ang="0">
                  <a:pos x="T4" y="T5"/>
                </a:cxn>
                <a:cxn ang="0">
                  <a:pos x="T6" y="T7"/>
                </a:cxn>
              </a:cxnLst>
              <a:rect l="0" t="0" r="r" b="b"/>
              <a:pathLst>
                <a:path w="45" h="45">
                  <a:moveTo>
                    <a:pt x="0" y="45"/>
                  </a:moveTo>
                  <a:lnTo>
                    <a:pt x="0" y="45"/>
                  </a:lnTo>
                  <a:lnTo>
                    <a:pt x="21" y="21"/>
                  </a:lnTo>
                  <a:lnTo>
                    <a:pt x="45"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50"/>
            <p:cNvSpPr>
              <a:spLocks/>
            </p:cNvSpPr>
            <p:nvPr/>
          </p:nvSpPr>
          <p:spPr bwMode="auto">
            <a:xfrm>
              <a:off x="-5676900" y="1727201"/>
              <a:ext cx="271463" cy="241300"/>
            </a:xfrm>
            <a:custGeom>
              <a:avLst/>
              <a:gdLst>
                <a:gd name="T0" fmla="*/ 45 w 171"/>
                <a:gd name="T1" fmla="*/ 152 h 152"/>
                <a:gd name="T2" fmla="*/ 0 w 171"/>
                <a:gd name="T3" fmla="*/ 74 h 152"/>
                <a:gd name="T4" fmla="*/ 126 w 171"/>
                <a:gd name="T5" fmla="*/ 0 h 152"/>
                <a:gd name="T6" fmla="*/ 171 w 171"/>
                <a:gd name="T7" fmla="*/ 78 h 152"/>
              </a:gdLst>
              <a:ahLst/>
              <a:cxnLst>
                <a:cxn ang="0">
                  <a:pos x="T0" y="T1"/>
                </a:cxn>
                <a:cxn ang="0">
                  <a:pos x="T2" y="T3"/>
                </a:cxn>
                <a:cxn ang="0">
                  <a:pos x="T4" y="T5"/>
                </a:cxn>
                <a:cxn ang="0">
                  <a:pos x="T6" y="T7"/>
                </a:cxn>
              </a:cxnLst>
              <a:rect l="0" t="0" r="r" b="b"/>
              <a:pathLst>
                <a:path w="171" h="152">
                  <a:moveTo>
                    <a:pt x="45" y="152"/>
                  </a:moveTo>
                  <a:lnTo>
                    <a:pt x="0" y="74"/>
                  </a:lnTo>
                  <a:lnTo>
                    <a:pt x="126" y="0"/>
                  </a:lnTo>
                  <a:lnTo>
                    <a:pt x="171" y="78"/>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51"/>
            <p:cNvSpPr>
              <a:spLocks/>
            </p:cNvSpPr>
            <p:nvPr/>
          </p:nvSpPr>
          <p:spPr bwMode="auto">
            <a:xfrm>
              <a:off x="-5405438" y="1825626"/>
              <a:ext cx="95250" cy="25400"/>
            </a:xfrm>
            <a:custGeom>
              <a:avLst/>
              <a:gdLst>
                <a:gd name="T0" fmla="*/ 0 w 60"/>
                <a:gd name="T1" fmla="*/ 16 h 16"/>
                <a:gd name="T2" fmla="*/ 0 w 60"/>
                <a:gd name="T3" fmla="*/ 16 h 16"/>
                <a:gd name="T4" fmla="*/ 31 w 60"/>
                <a:gd name="T5" fmla="*/ 8 h 16"/>
                <a:gd name="T6" fmla="*/ 60 w 60"/>
                <a:gd name="T7" fmla="*/ 0 h 16"/>
              </a:gdLst>
              <a:ahLst/>
              <a:cxnLst>
                <a:cxn ang="0">
                  <a:pos x="T0" y="T1"/>
                </a:cxn>
                <a:cxn ang="0">
                  <a:pos x="T2" y="T3"/>
                </a:cxn>
                <a:cxn ang="0">
                  <a:pos x="T4" y="T5"/>
                </a:cxn>
                <a:cxn ang="0">
                  <a:pos x="T6" y="T7"/>
                </a:cxn>
              </a:cxnLst>
              <a:rect l="0" t="0" r="r" b="b"/>
              <a:pathLst>
                <a:path w="60" h="16">
                  <a:moveTo>
                    <a:pt x="0" y="16"/>
                  </a:moveTo>
                  <a:lnTo>
                    <a:pt x="0" y="16"/>
                  </a:lnTo>
                  <a:lnTo>
                    <a:pt x="31" y="8"/>
                  </a:lnTo>
                  <a:lnTo>
                    <a:pt x="6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52"/>
            <p:cNvSpPr>
              <a:spLocks/>
            </p:cNvSpPr>
            <p:nvPr/>
          </p:nvSpPr>
          <p:spPr bwMode="auto">
            <a:xfrm>
              <a:off x="-5310188" y="1681163"/>
              <a:ext cx="234950" cy="144463"/>
            </a:xfrm>
            <a:custGeom>
              <a:avLst/>
              <a:gdLst>
                <a:gd name="T0" fmla="*/ 0 w 148"/>
                <a:gd name="T1" fmla="*/ 91 h 91"/>
                <a:gd name="T2" fmla="*/ 0 w 148"/>
                <a:gd name="T3" fmla="*/ 0 h 91"/>
                <a:gd name="T4" fmla="*/ 148 w 148"/>
                <a:gd name="T5" fmla="*/ 0 h 91"/>
                <a:gd name="T6" fmla="*/ 148 w 148"/>
                <a:gd name="T7" fmla="*/ 91 h 91"/>
              </a:gdLst>
              <a:ahLst/>
              <a:cxnLst>
                <a:cxn ang="0">
                  <a:pos x="T0" y="T1"/>
                </a:cxn>
                <a:cxn ang="0">
                  <a:pos x="T2" y="T3"/>
                </a:cxn>
                <a:cxn ang="0">
                  <a:pos x="T4" y="T5"/>
                </a:cxn>
                <a:cxn ang="0">
                  <a:pos x="T6" y="T7"/>
                </a:cxn>
              </a:cxnLst>
              <a:rect l="0" t="0" r="r" b="b"/>
              <a:pathLst>
                <a:path w="148" h="91">
                  <a:moveTo>
                    <a:pt x="0" y="91"/>
                  </a:moveTo>
                  <a:lnTo>
                    <a:pt x="0" y="0"/>
                  </a:lnTo>
                  <a:lnTo>
                    <a:pt x="148" y="0"/>
                  </a:lnTo>
                  <a:lnTo>
                    <a:pt x="148" y="91"/>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3"/>
            <p:cNvSpPr>
              <a:spLocks/>
            </p:cNvSpPr>
            <p:nvPr/>
          </p:nvSpPr>
          <p:spPr bwMode="auto">
            <a:xfrm>
              <a:off x="-5075238" y="1825626"/>
              <a:ext cx="95250" cy="25400"/>
            </a:xfrm>
            <a:custGeom>
              <a:avLst/>
              <a:gdLst>
                <a:gd name="T0" fmla="*/ 0 w 60"/>
                <a:gd name="T1" fmla="*/ 0 h 16"/>
                <a:gd name="T2" fmla="*/ 0 w 60"/>
                <a:gd name="T3" fmla="*/ 0 h 16"/>
                <a:gd name="T4" fmla="*/ 31 w 60"/>
                <a:gd name="T5" fmla="*/ 8 h 16"/>
                <a:gd name="T6" fmla="*/ 60 w 60"/>
                <a:gd name="T7" fmla="*/ 16 h 16"/>
              </a:gdLst>
              <a:ahLst/>
              <a:cxnLst>
                <a:cxn ang="0">
                  <a:pos x="T0" y="T1"/>
                </a:cxn>
                <a:cxn ang="0">
                  <a:pos x="T2" y="T3"/>
                </a:cxn>
                <a:cxn ang="0">
                  <a:pos x="T4" y="T5"/>
                </a:cxn>
                <a:cxn ang="0">
                  <a:pos x="T6" y="T7"/>
                </a:cxn>
              </a:cxnLst>
              <a:rect l="0" t="0" r="r" b="b"/>
              <a:pathLst>
                <a:path w="60" h="16">
                  <a:moveTo>
                    <a:pt x="0" y="0"/>
                  </a:moveTo>
                  <a:lnTo>
                    <a:pt x="0" y="0"/>
                  </a:lnTo>
                  <a:lnTo>
                    <a:pt x="31" y="8"/>
                  </a:lnTo>
                  <a:lnTo>
                    <a:pt x="60" y="16"/>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4"/>
            <p:cNvSpPr>
              <a:spLocks/>
            </p:cNvSpPr>
            <p:nvPr/>
          </p:nvSpPr>
          <p:spPr bwMode="auto">
            <a:xfrm>
              <a:off x="-4979988" y="1727201"/>
              <a:ext cx="274638" cy="241300"/>
            </a:xfrm>
            <a:custGeom>
              <a:avLst/>
              <a:gdLst>
                <a:gd name="T0" fmla="*/ 0 w 173"/>
                <a:gd name="T1" fmla="*/ 78 h 152"/>
                <a:gd name="T2" fmla="*/ 45 w 173"/>
                <a:gd name="T3" fmla="*/ 0 h 152"/>
                <a:gd name="T4" fmla="*/ 173 w 173"/>
                <a:gd name="T5" fmla="*/ 74 h 152"/>
                <a:gd name="T6" fmla="*/ 127 w 173"/>
                <a:gd name="T7" fmla="*/ 152 h 152"/>
              </a:gdLst>
              <a:ahLst/>
              <a:cxnLst>
                <a:cxn ang="0">
                  <a:pos x="T0" y="T1"/>
                </a:cxn>
                <a:cxn ang="0">
                  <a:pos x="T2" y="T3"/>
                </a:cxn>
                <a:cxn ang="0">
                  <a:pos x="T4" y="T5"/>
                </a:cxn>
                <a:cxn ang="0">
                  <a:pos x="T6" y="T7"/>
                </a:cxn>
              </a:cxnLst>
              <a:rect l="0" t="0" r="r" b="b"/>
              <a:pathLst>
                <a:path w="173" h="152">
                  <a:moveTo>
                    <a:pt x="0" y="78"/>
                  </a:moveTo>
                  <a:lnTo>
                    <a:pt x="45" y="0"/>
                  </a:lnTo>
                  <a:lnTo>
                    <a:pt x="173" y="74"/>
                  </a:lnTo>
                  <a:lnTo>
                    <a:pt x="127" y="15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5"/>
            <p:cNvSpPr>
              <a:spLocks/>
            </p:cNvSpPr>
            <p:nvPr/>
          </p:nvSpPr>
          <p:spPr bwMode="auto">
            <a:xfrm>
              <a:off x="-4778375" y="1968501"/>
              <a:ext cx="71438" cy="71438"/>
            </a:xfrm>
            <a:custGeom>
              <a:avLst/>
              <a:gdLst>
                <a:gd name="T0" fmla="*/ 0 w 45"/>
                <a:gd name="T1" fmla="*/ 0 h 45"/>
                <a:gd name="T2" fmla="*/ 0 w 45"/>
                <a:gd name="T3" fmla="*/ 0 h 45"/>
                <a:gd name="T4" fmla="*/ 23 w 45"/>
                <a:gd name="T5" fmla="*/ 21 h 45"/>
                <a:gd name="T6" fmla="*/ 45 w 45"/>
                <a:gd name="T7" fmla="*/ 45 h 45"/>
              </a:gdLst>
              <a:ahLst/>
              <a:cxnLst>
                <a:cxn ang="0">
                  <a:pos x="T0" y="T1"/>
                </a:cxn>
                <a:cxn ang="0">
                  <a:pos x="T2" y="T3"/>
                </a:cxn>
                <a:cxn ang="0">
                  <a:pos x="T4" y="T5"/>
                </a:cxn>
                <a:cxn ang="0">
                  <a:pos x="T6" y="T7"/>
                </a:cxn>
              </a:cxnLst>
              <a:rect l="0" t="0" r="r" b="b"/>
              <a:pathLst>
                <a:path w="45" h="45">
                  <a:moveTo>
                    <a:pt x="0" y="0"/>
                  </a:moveTo>
                  <a:lnTo>
                    <a:pt x="0" y="0"/>
                  </a:lnTo>
                  <a:lnTo>
                    <a:pt x="23" y="21"/>
                  </a:lnTo>
                  <a:lnTo>
                    <a:pt x="45" y="45"/>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6"/>
            <p:cNvSpPr>
              <a:spLocks/>
            </p:cNvSpPr>
            <p:nvPr/>
          </p:nvSpPr>
          <p:spPr bwMode="auto">
            <a:xfrm>
              <a:off x="-4706937" y="1965326"/>
              <a:ext cx="239713" cy="274638"/>
            </a:xfrm>
            <a:custGeom>
              <a:avLst/>
              <a:gdLst>
                <a:gd name="T0" fmla="*/ 0 w 151"/>
                <a:gd name="T1" fmla="*/ 47 h 173"/>
                <a:gd name="T2" fmla="*/ 79 w 151"/>
                <a:gd name="T3" fmla="*/ 0 h 173"/>
                <a:gd name="T4" fmla="*/ 151 w 151"/>
                <a:gd name="T5" fmla="*/ 128 h 173"/>
                <a:gd name="T6" fmla="*/ 73 w 151"/>
                <a:gd name="T7" fmla="*/ 173 h 173"/>
              </a:gdLst>
              <a:ahLst/>
              <a:cxnLst>
                <a:cxn ang="0">
                  <a:pos x="T0" y="T1"/>
                </a:cxn>
                <a:cxn ang="0">
                  <a:pos x="T2" y="T3"/>
                </a:cxn>
                <a:cxn ang="0">
                  <a:pos x="T4" y="T5"/>
                </a:cxn>
                <a:cxn ang="0">
                  <a:pos x="T6" y="T7"/>
                </a:cxn>
              </a:cxnLst>
              <a:rect l="0" t="0" r="r" b="b"/>
              <a:pathLst>
                <a:path w="151" h="173">
                  <a:moveTo>
                    <a:pt x="0" y="47"/>
                  </a:moveTo>
                  <a:lnTo>
                    <a:pt x="79" y="0"/>
                  </a:lnTo>
                  <a:lnTo>
                    <a:pt x="151" y="128"/>
                  </a:lnTo>
                  <a:lnTo>
                    <a:pt x="73" y="173"/>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7"/>
            <p:cNvSpPr>
              <a:spLocks/>
            </p:cNvSpPr>
            <p:nvPr/>
          </p:nvSpPr>
          <p:spPr bwMode="auto">
            <a:xfrm>
              <a:off x="-4591050" y="2239963"/>
              <a:ext cx="25400" cy="95250"/>
            </a:xfrm>
            <a:custGeom>
              <a:avLst/>
              <a:gdLst>
                <a:gd name="T0" fmla="*/ 0 w 16"/>
                <a:gd name="T1" fmla="*/ 0 h 60"/>
                <a:gd name="T2" fmla="*/ 0 w 16"/>
                <a:gd name="T3" fmla="*/ 0 h 60"/>
                <a:gd name="T4" fmla="*/ 10 w 16"/>
                <a:gd name="T5" fmla="*/ 31 h 60"/>
                <a:gd name="T6" fmla="*/ 16 w 16"/>
                <a:gd name="T7" fmla="*/ 60 h 60"/>
              </a:gdLst>
              <a:ahLst/>
              <a:cxnLst>
                <a:cxn ang="0">
                  <a:pos x="T0" y="T1"/>
                </a:cxn>
                <a:cxn ang="0">
                  <a:pos x="T2" y="T3"/>
                </a:cxn>
                <a:cxn ang="0">
                  <a:pos x="T4" y="T5"/>
                </a:cxn>
                <a:cxn ang="0">
                  <a:pos x="T6" y="T7"/>
                </a:cxn>
              </a:cxnLst>
              <a:rect l="0" t="0" r="r" b="b"/>
              <a:pathLst>
                <a:path w="16" h="60">
                  <a:moveTo>
                    <a:pt x="0" y="0"/>
                  </a:moveTo>
                  <a:lnTo>
                    <a:pt x="0" y="0"/>
                  </a:lnTo>
                  <a:lnTo>
                    <a:pt x="10" y="31"/>
                  </a:lnTo>
                  <a:lnTo>
                    <a:pt x="16" y="6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Line 58"/>
            <p:cNvSpPr>
              <a:spLocks noChangeShapeType="1"/>
            </p:cNvSpPr>
            <p:nvPr/>
          </p:nvSpPr>
          <p:spPr bwMode="auto">
            <a:xfrm>
              <a:off x="-4565650" y="2335213"/>
              <a:ext cx="144463"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9"/>
            <p:cNvSpPr>
              <a:spLocks/>
            </p:cNvSpPr>
            <p:nvPr/>
          </p:nvSpPr>
          <p:spPr bwMode="auto">
            <a:xfrm>
              <a:off x="-8270875" y="1674813"/>
              <a:ext cx="1535113" cy="1127125"/>
            </a:xfrm>
            <a:custGeom>
              <a:avLst/>
              <a:gdLst>
                <a:gd name="T0" fmla="*/ 102 w 967"/>
                <a:gd name="T1" fmla="*/ 0 h 710"/>
                <a:gd name="T2" fmla="*/ 967 w 967"/>
                <a:gd name="T3" fmla="*/ 553 h 710"/>
                <a:gd name="T4" fmla="*/ 868 w 967"/>
                <a:gd name="T5" fmla="*/ 710 h 710"/>
                <a:gd name="T6" fmla="*/ 0 w 967"/>
                <a:gd name="T7" fmla="*/ 158 h 710"/>
                <a:gd name="T8" fmla="*/ 102 w 967"/>
                <a:gd name="T9" fmla="*/ 0 h 710"/>
              </a:gdLst>
              <a:ahLst/>
              <a:cxnLst>
                <a:cxn ang="0">
                  <a:pos x="T0" y="T1"/>
                </a:cxn>
                <a:cxn ang="0">
                  <a:pos x="T2" y="T3"/>
                </a:cxn>
                <a:cxn ang="0">
                  <a:pos x="T4" y="T5"/>
                </a:cxn>
                <a:cxn ang="0">
                  <a:pos x="T6" y="T7"/>
                </a:cxn>
                <a:cxn ang="0">
                  <a:pos x="T8" y="T9"/>
                </a:cxn>
              </a:cxnLst>
              <a:rect l="0" t="0" r="r" b="b"/>
              <a:pathLst>
                <a:path w="967" h="710">
                  <a:moveTo>
                    <a:pt x="102" y="0"/>
                  </a:moveTo>
                  <a:lnTo>
                    <a:pt x="967" y="553"/>
                  </a:lnTo>
                  <a:lnTo>
                    <a:pt x="868" y="710"/>
                  </a:lnTo>
                  <a:lnTo>
                    <a:pt x="0" y="158"/>
                  </a:lnTo>
                  <a:lnTo>
                    <a:pt x="102" y="0"/>
                  </a:lnTo>
                  <a:close/>
                </a:path>
              </a:pathLst>
            </a:custGeom>
            <a:solidFill>
              <a:srgbClr val="74AADB"/>
            </a:solidFill>
            <a:ln w="3175">
              <a:solidFill>
                <a:srgbClr val="74AADB"/>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60"/>
            <p:cNvSpPr>
              <a:spLocks/>
            </p:cNvSpPr>
            <p:nvPr/>
          </p:nvSpPr>
          <p:spPr bwMode="auto">
            <a:xfrm>
              <a:off x="-8628063" y="1403351"/>
              <a:ext cx="650875" cy="647700"/>
            </a:xfrm>
            <a:custGeom>
              <a:avLst/>
              <a:gdLst>
                <a:gd name="T0" fmla="*/ 315 w 410"/>
                <a:gd name="T1" fmla="*/ 31 h 408"/>
                <a:gd name="T2" fmla="*/ 315 w 410"/>
                <a:gd name="T3" fmla="*/ 31 h 408"/>
                <a:gd name="T4" fmla="*/ 292 w 410"/>
                <a:gd name="T5" fmla="*/ 19 h 408"/>
                <a:gd name="T6" fmla="*/ 268 w 410"/>
                <a:gd name="T7" fmla="*/ 10 h 408"/>
                <a:gd name="T8" fmla="*/ 243 w 410"/>
                <a:gd name="T9" fmla="*/ 4 h 408"/>
                <a:gd name="T10" fmla="*/ 220 w 410"/>
                <a:gd name="T11" fmla="*/ 0 h 408"/>
                <a:gd name="T12" fmla="*/ 194 w 410"/>
                <a:gd name="T13" fmla="*/ 0 h 408"/>
                <a:gd name="T14" fmla="*/ 169 w 410"/>
                <a:gd name="T15" fmla="*/ 2 h 408"/>
                <a:gd name="T16" fmla="*/ 146 w 410"/>
                <a:gd name="T17" fmla="*/ 8 h 408"/>
                <a:gd name="T18" fmla="*/ 122 w 410"/>
                <a:gd name="T19" fmla="*/ 17 h 408"/>
                <a:gd name="T20" fmla="*/ 241 w 410"/>
                <a:gd name="T21" fmla="*/ 91 h 408"/>
                <a:gd name="T22" fmla="*/ 258 w 410"/>
                <a:gd name="T23" fmla="*/ 171 h 408"/>
                <a:gd name="T24" fmla="*/ 276 w 410"/>
                <a:gd name="T25" fmla="*/ 249 h 408"/>
                <a:gd name="T26" fmla="*/ 196 w 410"/>
                <a:gd name="T27" fmla="*/ 266 h 408"/>
                <a:gd name="T28" fmla="*/ 118 w 410"/>
                <a:gd name="T29" fmla="*/ 284 h 408"/>
                <a:gd name="T30" fmla="*/ 0 w 410"/>
                <a:gd name="T31" fmla="*/ 210 h 408"/>
                <a:gd name="T32" fmla="*/ 0 w 410"/>
                <a:gd name="T33" fmla="*/ 210 h 408"/>
                <a:gd name="T34" fmla="*/ 2 w 410"/>
                <a:gd name="T35" fmla="*/ 233 h 408"/>
                <a:gd name="T36" fmla="*/ 8 w 410"/>
                <a:gd name="T37" fmla="*/ 259 h 408"/>
                <a:gd name="T38" fmla="*/ 15 w 410"/>
                <a:gd name="T39" fmla="*/ 282 h 408"/>
                <a:gd name="T40" fmla="*/ 25 w 410"/>
                <a:gd name="T41" fmla="*/ 303 h 408"/>
                <a:gd name="T42" fmla="*/ 39 w 410"/>
                <a:gd name="T43" fmla="*/ 325 h 408"/>
                <a:gd name="T44" fmla="*/ 54 w 410"/>
                <a:gd name="T45" fmla="*/ 344 h 408"/>
                <a:gd name="T46" fmla="*/ 74 w 410"/>
                <a:gd name="T47" fmla="*/ 362 h 408"/>
                <a:gd name="T48" fmla="*/ 95 w 410"/>
                <a:gd name="T49" fmla="*/ 377 h 408"/>
                <a:gd name="T50" fmla="*/ 95 w 410"/>
                <a:gd name="T51" fmla="*/ 377 h 408"/>
                <a:gd name="T52" fmla="*/ 113 w 410"/>
                <a:gd name="T53" fmla="*/ 387 h 408"/>
                <a:gd name="T54" fmla="*/ 132 w 410"/>
                <a:gd name="T55" fmla="*/ 397 h 408"/>
                <a:gd name="T56" fmla="*/ 151 w 410"/>
                <a:gd name="T57" fmla="*/ 403 h 408"/>
                <a:gd name="T58" fmla="*/ 171 w 410"/>
                <a:gd name="T59" fmla="*/ 407 h 408"/>
                <a:gd name="T60" fmla="*/ 190 w 410"/>
                <a:gd name="T61" fmla="*/ 408 h 408"/>
                <a:gd name="T62" fmla="*/ 210 w 410"/>
                <a:gd name="T63" fmla="*/ 408 h 408"/>
                <a:gd name="T64" fmla="*/ 229 w 410"/>
                <a:gd name="T65" fmla="*/ 408 h 408"/>
                <a:gd name="T66" fmla="*/ 249 w 410"/>
                <a:gd name="T67" fmla="*/ 405 h 408"/>
                <a:gd name="T68" fmla="*/ 268 w 410"/>
                <a:gd name="T69" fmla="*/ 399 h 408"/>
                <a:gd name="T70" fmla="*/ 288 w 410"/>
                <a:gd name="T71" fmla="*/ 393 h 408"/>
                <a:gd name="T72" fmla="*/ 305 w 410"/>
                <a:gd name="T73" fmla="*/ 383 h 408"/>
                <a:gd name="T74" fmla="*/ 321 w 410"/>
                <a:gd name="T75" fmla="*/ 373 h 408"/>
                <a:gd name="T76" fmla="*/ 338 w 410"/>
                <a:gd name="T77" fmla="*/ 362 h 408"/>
                <a:gd name="T78" fmla="*/ 352 w 410"/>
                <a:gd name="T79" fmla="*/ 346 h 408"/>
                <a:gd name="T80" fmla="*/ 365 w 410"/>
                <a:gd name="T81" fmla="*/ 333 h 408"/>
                <a:gd name="T82" fmla="*/ 377 w 410"/>
                <a:gd name="T83" fmla="*/ 315 h 408"/>
                <a:gd name="T84" fmla="*/ 377 w 410"/>
                <a:gd name="T85" fmla="*/ 315 h 408"/>
                <a:gd name="T86" fmla="*/ 389 w 410"/>
                <a:gd name="T87" fmla="*/ 296 h 408"/>
                <a:gd name="T88" fmla="*/ 397 w 410"/>
                <a:gd name="T89" fmla="*/ 278 h 408"/>
                <a:gd name="T90" fmla="*/ 402 w 410"/>
                <a:gd name="T91" fmla="*/ 259 h 408"/>
                <a:gd name="T92" fmla="*/ 406 w 410"/>
                <a:gd name="T93" fmla="*/ 239 h 408"/>
                <a:gd name="T94" fmla="*/ 410 w 410"/>
                <a:gd name="T95" fmla="*/ 218 h 408"/>
                <a:gd name="T96" fmla="*/ 410 w 410"/>
                <a:gd name="T97" fmla="*/ 198 h 408"/>
                <a:gd name="T98" fmla="*/ 408 w 410"/>
                <a:gd name="T99" fmla="*/ 179 h 408"/>
                <a:gd name="T100" fmla="*/ 404 w 410"/>
                <a:gd name="T101" fmla="*/ 159 h 408"/>
                <a:gd name="T102" fmla="*/ 400 w 410"/>
                <a:gd name="T103" fmla="*/ 140 h 408"/>
                <a:gd name="T104" fmla="*/ 393 w 410"/>
                <a:gd name="T105" fmla="*/ 123 h 408"/>
                <a:gd name="T106" fmla="*/ 385 w 410"/>
                <a:gd name="T107" fmla="*/ 105 h 408"/>
                <a:gd name="T108" fmla="*/ 373 w 410"/>
                <a:gd name="T109" fmla="*/ 88 h 408"/>
                <a:gd name="T110" fmla="*/ 362 w 410"/>
                <a:gd name="T111" fmla="*/ 72 h 408"/>
                <a:gd name="T112" fmla="*/ 348 w 410"/>
                <a:gd name="T113" fmla="*/ 56 h 408"/>
                <a:gd name="T114" fmla="*/ 332 w 410"/>
                <a:gd name="T115" fmla="*/ 43 h 408"/>
                <a:gd name="T116" fmla="*/ 315 w 410"/>
                <a:gd name="T117" fmla="*/ 31 h 408"/>
                <a:gd name="T118" fmla="*/ 315 w 410"/>
                <a:gd name="T119" fmla="*/ 31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0" h="408">
                  <a:moveTo>
                    <a:pt x="315" y="31"/>
                  </a:moveTo>
                  <a:lnTo>
                    <a:pt x="315" y="31"/>
                  </a:lnTo>
                  <a:lnTo>
                    <a:pt x="292" y="19"/>
                  </a:lnTo>
                  <a:lnTo>
                    <a:pt x="268" y="10"/>
                  </a:lnTo>
                  <a:lnTo>
                    <a:pt x="243" y="4"/>
                  </a:lnTo>
                  <a:lnTo>
                    <a:pt x="220" y="0"/>
                  </a:lnTo>
                  <a:lnTo>
                    <a:pt x="194" y="0"/>
                  </a:lnTo>
                  <a:lnTo>
                    <a:pt x="169" y="2"/>
                  </a:lnTo>
                  <a:lnTo>
                    <a:pt x="146" y="8"/>
                  </a:lnTo>
                  <a:lnTo>
                    <a:pt x="122" y="17"/>
                  </a:lnTo>
                  <a:lnTo>
                    <a:pt x="241" y="91"/>
                  </a:lnTo>
                  <a:lnTo>
                    <a:pt x="258" y="171"/>
                  </a:lnTo>
                  <a:lnTo>
                    <a:pt x="276" y="249"/>
                  </a:lnTo>
                  <a:lnTo>
                    <a:pt x="196" y="266"/>
                  </a:lnTo>
                  <a:lnTo>
                    <a:pt x="118" y="284"/>
                  </a:lnTo>
                  <a:lnTo>
                    <a:pt x="0" y="210"/>
                  </a:lnTo>
                  <a:lnTo>
                    <a:pt x="0" y="210"/>
                  </a:lnTo>
                  <a:lnTo>
                    <a:pt x="2" y="233"/>
                  </a:lnTo>
                  <a:lnTo>
                    <a:pt x="8" y="259"/>
                  </a:lnTo>
                  <a:lnTo>
                    <a:pt x="15" y="282"/>
                  </a:lnTo>
                  <a:lnTo>
                    <a:pt x="25" y="303"/>
                  </a:lnTo>
                  <a:lnTo>
                    <a:pt x="39" y="325"/>
                  </a:lnTo>
                  <a:lnTo>
                    <a:pt x="54" y="344"/>
                  </a:lnTo>
                  <a:lnTo>
                    <a:pt x="74" y="362"/>
                  </a:lnTo>
                  <a:lnTo>
                    <a:pt x="95" y="377"/>
                  </a:lnTo>
                  <a:lnTo>
                    <a:pt x="95" y="377"/>
                  </a:lnTo>
                  <a:lnTo>
                    <a:pt x="113" y="387"/>
                  </a:lnTo>
                  <a:lnTo>
                    <a:pt x="132" y="397"/>
                  </a:lnTo>
                  <a:lnTo>
                    <a:pt x="151" y="403"/>
                  </a:lnTo>
                  <a:lnTo>
                    <a:pt x="171" y="407"/>
                  </a:lnTo>
                  <a:lnTo>
                    <a:pt x="190" y="408"/>
                  </a:lnTo>
                  <a:lnTo>
                    <a:pt x="210" y="408"/>
                  </a:lnTo>
                  <a:lnTo>
                    <a:pt x="229" y="408"/>
                  </a:lnTo>
                  <a:lnTo>
                    <a:pt x="249" y="405"/>
                  </a:lnTo>
                  <a:lnTo>
                    <a:pt x="268" y="399"/>
                  </a:lnTo>
                  <a:lnTo>
                    <a:pt x="288" y="393"/>
                  </a:lnTo>
                  <a:lnTo>
                    <a:pt x="305" y="383"/>
                  </a:lnTo>
                  <a:lnTo>
                    <a:pt x="321" y="373"/>
                  </a:lnTo>
                  <a:lnTo>
                    <a:pt x="338" y="362"/>
                  </a:lnTo>
                  <a:lnTo>
                    <a:pt x="352" y="346"/>
                  </a:lnTo>
                  <a:lnTo>
                    <a:pt x="365" y="333"/>
                  </a:lnTo>
                  <a:lnTo>
                    <a:pt x="377" y="315"/>
                  </a:lnTo>
                  <a:lnTo>
                    <a:pt x="377" y="315"/>
                  </a:lnTo>
                  <a:lnTo>
                    <a:pt x="389" y="296"/>
                  </a:lnTo>
                  <a:lnTo>
                    <a:pt x="397" y="278"/>
                  </a:lnTo>
                  <a:lnTo>
                    <a:pt x="402" y="259"/>
                  </a:lnTo>
                  <a:lnTo>
                    <a:pt x="406" y="239"/>
                  </a:lnTo>
                  <a:lnTo>
                    <a:pt x="410" y="218"/>
                  </a:lnTo>
                  <a:lnTo>
                    <a:pt x="410" y="198"/>
                  </a:lnTo>
                  <a:lnTo>
                    <a:pt x="408" y="179"/>
                  </a:lnTo>
                  <a:lnTo>
                    <a:pt x="404" y="159"/>
                  </a:lnTo>
                  <a:lnTo>
                    <a:pt x="400" y="140"/>
                  </a:lnTo>
                  <a:lnTo>
                    <a:pt x="393" y="123"/>
                  </a:lnTo>
                  <a:lnTo>
                    <a:pt x="385" y="105"/>
                  </a:lnTo>
                  <a:lnTo>
                    <a:pt x="373" y="88"/>
                  </a:lnTo>
                  <a:lnTo>
                    <a:pt x="362" y="72"/>
                  </a:lnTo>
                  <a:lnTo>
                    <a:pt x="348" y="56"/>
                  </a:lnTo>
                  <a:lnTo>
                    <a:pt x="332" y="43"/>
                  </a:lnTo>
                  <a:lnTo>
                    <a:pt x="315" y="31"/>
                  </a:lnTo>
                  <a:lnTo>
                    <a:pt x="315" y="31"/>
                  </a:lnTo>
                  <a:close/>
                </a:path>
              </a:pathLst>
            </a:custGeom>
            <a:solidFill>
              <a:srgbClr val="74AADB"/>
            </a:solidFill>
            <a:ln w="3175">
              <a:solidFill>
                <a:srgbClr val="74AADB"/>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61"/>
            <p:cNvSpPr>
              <a:spLocks/>
            </p:cNvSpPr>
            <p:nvPr/>
          </p:nvSpPr>
          <p:spPr bwMode="auto">
            <a:xfrm>
              <a:off x="-7029450" y="2422526"/>
              <a:ext cx="650875" cy="647700"/>
            </a:xfrm>
            <a:custGeom>
              <a:avLst/>
              <a:gdLst>
                <a:gd name="T0" fmla="*/ 315 w 410"/>
                <a:gd name="T1" fmla="*/ 31 h 408"/>
                <a:gd name="T2" fmla="*/ 315 w 410"/>
                <a:gd name="T3" fmla="*/ 31 h 408"/>
                <a:gd name="T4" fmla="*/ 337 w 410"/>
                <a:gd name="T5" fmla="*/ 47 h 408"/>
                <a:gd name="T6" fmla="*/ 356 w 410"/>
                <a:gd name="T7" fmla="*/ 64 h 408"/>
                <a:gd name="T8" fmla="*/ 372 w 410"/>
                <a:gd name="T9" fmla="*/ 83 h 408"/>
                <a:gd name="T10" fmla="*/ 385 w 410"/>
                <a:gd name="T11" fmla="*/ 105 h 408"/>
                <a:gd name="T12" fmla="*/ 395 w 410"/>
                <a:gd name="T13" fmla="*/ 128 h 408"/>
                <a:gd name="T14" fmla="*/ 403 w 410"/>
                <a:gd name="T15" fmla="*/ 152 h 408"/>
                <a:gd name="T16" fmla="*/ 409 w 410"/>
                <a:gd name="T17" fmla="*/ 175 h 408"/>
                <a:gd name="T18" fmla="*/ 410 w 410"/>
                <a:gd name="T19" fmla="*/ 200 h 408"/>
                <a:gd name="T20" fmla="*/ 294 w 410"/>
                <a:gd name="T21" fmla="*/ 124 h 408"/>
                <a:gd name="T22" fmla="*/ 214 w 410"/>
                <a:gd name="T23" fmla="*/ 142 h 408"/>
                <a:gd name="T24" fmla="*/ 134 w 410"/>
                <a:gd name="T25" fmla="*/ 159 h 408"/>
                <a:gd name="T26" fmla="*/ 152 w 410"/>
                <a:gd name="T27" fmla="*/ 239 h 408"/>
                <a:gd name="T28" fmla="*/ 169 w 410"/>
                <a:gd name="T29" fmla="*/ 317 h 408"/>
                <a:gd name="T30" fmla="*/ 288 w 410"/>
                <a:gd name="T31" fmla="*/ 393 h 408"/>
                <a:gd name="T32" fmla="*/ 288 w 410"/>
                <a:gd name="T33" fmla="*/ 393 h 408"/>
                <a:gd name="T34" fmla="*/ 265 w 410"/>
                <a:gd name="T35" fmla="*/ 401 h 408"/>
                <a:gd name="T36" fmla="*/ 241 w 410"/>
                <a:gd name="T37" fmla="*/ 406 h 408"/>
                <a:gd name="T38" fmla="*/ 216 w 410"/>
                <a:gd name="T39" fmla="*/ 408 h 408"/>
                <a:gd name="T40" fmla="*/ 191 w 410"/>
                <a:gd name="T41" fmla="*/ 408 h 408"/>
                <a:gd name="T42" fmla="*/ 167 w 410"/>
                <a:gd name="T43" fmla="*/ 406 h 408"/>
                <a:gd name="T44" fmla="*/ 142 w 410"/>
                <a:gd name="T45" fmla="*/ 399 h 408"/>
                <a:gd name="T46" fmla="*/ 119 w 410"/>
                <a:gd name="T47" fmla="*/ 391 h 408"/>
                <a:gd name="T48" fmla="*/ 95 w 410"/>
                <a:gd name="T49" fmla="*/ 377 h 408"/>
                <a:gd name="T50" fmla="*/ 95 w 410"/>
                <a:gd name="T51" fmla="*/ 377 h 408"/>
                <a:gd name="T52" fmla="*/ 78 w 410"/>
                <a:gd name="T53" fmla="*/ 366 h 408"/>
                <a:gd name="T54" fmla="*/ 62 w 410"/>
                <a:gd name="T55" fmla="*/ 352 h 408"/>
                <a:gd name="T56" fmla="*/ 49 w 410"/>
                <a:gd name="T57" fmla="*/ 336 h 408"/>
                <a:gd name="T58" fmla="*/ 37 w 410"/>
                <a:gd name="T59" fmla="*/ 321 h 408"/>
                <a:gd name="T60" fmla="*/ 27 w 410"/>
                <a:gd name="T61" fmla="*/ 303 h 408"/>
                <a:gd name="T62" fmla="*/ 18 w 410"/>
                <a:gd name="T63" fmla="*/ 286 h 408"/>
                <a:gd name="T64" fmla="*/ 10 w 410"/>
                <a:gd name="T65" fmla="*/ 268 h 408"/>
                <a:gd name="T66" fmla="*/ 6 w 410"/>
                <a:gd name="T67" fmla="*/ 249 h 408"/>
                <a:gd name="T68" fmla="*/ 2 w 410"/>
                <a:gd name="T69" fmla="*/ 229 h 408"/>
                <a:gd name="T70" fmla="*/ 0 w 410"/>
                <a:gd name="T71" fmla="*/ 210 h 408"/>
                <a:gd name="T72" fmla="*/ 2 w 410"/>
                <a:gd name="T73" fmla="*/ 190 h 408"/>
                <a:gd name="T74" fmla="*/ 4 w 410"/>
                <a:gd name="T75" fmla="*/ 171 h 408"/>
                <a:gd name="T76" fmla="*/ 8 w 410"/>
                <a:gd name="T77" fmla="*/ 152 h 408"/>
                <a:gd name="T78" fmla="*/ 14 w 410"/>
                <a:gd name="T79" fmla="*/ 132 h 408"/>
                <a:gd name="T80" fmla="*/ 22 w 410"/>
                <a:gd name="T81" fmla="*/ 113 h 408"/>
                <a:gd name="T82" fmla="*/ 33 w 410"/>
                <a:gd name="T83" fmla="*/ 95 h 408"/>
                <a:gd name="T84" fmla="*/ 33 w 410"/>
                <a:gd name="T85" fmla="*/ 95 h 408"/>
                <a:gd name="T86" fmla="*/ 45 w 410"/>
                <a:gd name="T87" fmla="*/ 78 h 408"/>
                <a:gd name="T88" fmla="*/ 58 w 410"/>
                <a:gd name="T89" fmla="*/ 62 h 408"/>
                <a:gd name="T90" fmla="*/ 74 w 410"/>
                <a:gd name="T91" fmla="*/ 48 h 408"/>
                <a:gd name="T92" fmla="*/ 90 w 410"/>
                <a:gd name="T93" fmla="*/ 35 h 408"/>
                <a:gd name="T94" fmla="*/ 107 w 410"/>
                <a:gd name="T95" fmla="*/ 25 h 408"/>
                <a:gd name="T96" fmla="*/ 125 w 410"/>
                <a:gd name="T97" fmla="*/ 17 h 408"/>
                <a:gd name="T98" fmla="*/ 142 w 410"/>
                <a:gd name="T99" fmla="*/ 10 h 408"/>
                <a:gd name="T100" fmla="*/ 162 w 410"/>
                <a:gd name="T101" fmla="*/ 4 h 408"/>
                <a:gd name="T102" fmla="*/ 181 w 410"/>
                <a:gd name="T103" fmla="*/ 2 h 408"/>
                <a:gd name="T104" fmla="*/ 200 w 410"/>
                <a:gd name="T105" fmla="*/ 0 h 408"/>
                <a:gd name="T106" fmla="*/ 220 w 410"/>
                <a:gd name="T107" fmla="*/ 0 h 408"/>
                <a:gd name="T108" fmla="*/ 239 w 410"/>
                <a:gd name="T109" fmla="*/ 2 h 408"/>
                <a:gd name="T110" fmla="*/ 259 w 410"/>
                <a:gd name="T111" fmla="*/ 6 h 408"/>
                <a:gd name="T112" fmla="*/ 278 w 410"/>
                <a:gd name="T113" fmla="*/ 13 h 408"/>
                <a:gd name="T114" fmla="*/ 298 w 410"/>
                <a:gd name="T115" fmla="*/ 21 h 408"/>
                <a:gd name="T116" fmla="*/ 315 w 410"/>
                <a:gd name="T117" fmla="*/ 31 h 408"/>
                <a:gd name="T118" fmla="*/ 315 w 410"/>
                <a:gd name="T119" fmla="*/ 31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0" h="408">
                  <a:moveTo>
                    <a:pt x="315" y="31"/>
                  </a:moveTo>
                  <a:lnTo>
                    <a:pt x="315" y="31"/>
                  </a:lnTo>
                  <a:lnTo>
                    <a:pt x="337" y="47"/>
                  </a:lnTo>
                  <a:lnTo>
                    <a:pt x="356" y="64"/>
                  </a:lnTo>
                  <a:lnTo>
                    <a:pt x="372" y="83"/>
                  </a:lnTo>
                  <a:lnTo>
                    <a:pt x="385" y="105"/>
                  </a:lnTo>
                  <a:lnTo>
                    <a:pt x="395" y="128"/>
                  </a:lnTo>
                  <a:lnTo>
                    <a:pt x="403" y="152"/>
                  </a:lnTo>
                  <a:lnTo>
                    <a:pt x="409" y="175"/>
                  </a:lnTo>
                  <a:lnTo>
                    <a:pt x="410" y="200"/>
                  </a:lnTo>
                  <a:lnTo>
                    <a:pt x="294" y="124"/>
                  </a:lnTo>
                  <a:lnTo>
                    <a:pt x="214" y="142"/>
                  </a:lnTo>
                  <a:lnTo>
                    <a:pt x="134" y="159"/>
                  </a:lnTo>
                  <a:lnTo>
                    <a:pt x="152" y="239"/>
                  </a:lnTo>
                  <a:lnTo>
                    <a:pt x="169" y="317"/>
                  </a:lnTo>
                  <a:lnTo>
                    <a:pt x="288" y="393"/>
                  </a:lnTo>
                  <a:lnTo>
                    <a:pt x="288" y="393"/>
                  </a:lnTo>
                  <a:lnTo>
                    <a:pt x="265" y="401"/>
                  </a:lnTo>
                  <a:lnTo>
                    <a:pt x="241" y="406"/>
                  </a:lnTo>
                  <a:lnTo>
                    <a:pt x="216" y="408"/>
                  </a:lnTo>
                  <a:lnTo>
                    <a:pt x="191" y="408"/>
                  </a:lnTo>
                  <a:lnTo>
                    <a:pt x="167" y="406"/>
                  </a:lnTo>
                  <a:lnTo>
                    <a:pt x="142" y="399"/>
                  </a:lnTo>
                  <a:lnTo>
                    <a:pt x="119" y="391"/>
                  </a:lnTo>
                  <a:lnTo>
                    <a:pt x="95" y="377"/>
                  </a:lnTo>
                  <a:lnTo>
                    <a:pt x="95" y="377"/>
                  </a:lnTo>
                  <a:lnTo>
                    <a:pt x="78" y="366"/>
                  </a:lnTo>
                  <a:lnTo>
                    <a:pt x="62" y="352"/>
                  </a:lnTo>
                  <a:lnTo>
                    <a:pt x="49" y="336"/>
                  </a:lnTo>
                  <a:lnTo>
                    <a:pt x="37" y="321"/>
                  </a:lnTo>
                  <a:lnTo>
                    <a:pt x="27" y="303"/>
                  </a:lnTo>
                  <a:lnTo>
                    <a:pt x="18" y="286"/>
                  </a:lnTo>
                  <a:lnTo>
                    <a:pt x="10" y="268"/>
                  </a:lnTo>
                  <a:lnTo>
                    <a:pt x="6" y="249"/>
                  </a:lnTo>
                  <a:lnTo>
                    <a:pt x="2" y="229"/>
                  </a:lnTo>
                  <a:lnTo>
                    <a:pt x="0" y="210"/>
                  </a:lnTo>
                  <a:lnTo>
                    <a:pt x="2" y="190"/>
                  </a:lnTo>
                  <a:lnTo>
                    <a:pt x="4" y="171"/>
                  </a:lnTo>
                  <a:lnTo>
                    <a:pt x="8" y="152"/>
                  </a:lnTo>
                  <a:lnTo>
                    <a:pt x="14" y="132"/>
                  </a:lnTo>
                  <a:lnTo>
                    <a:pt x="22" y="113"/>
                  </a:lnTo>
                  <a:lnTo>
                    <a:pt x="33" y="95"/>
                  </a:lnTo>
                  <a:lnTo>
                    <a:pt x="33" y="95"/>
                  </a:lnTo>
                  <a:lnTo>
                    <a:pt x="45" y="78"/>
                  </a:lnTo>
                  <a:lnTo>
                    <a:pt x="58" y="62"/>
                  </a:lnTo>
                  <a:lnTo>
                    <a:pt x="74" y="48"/>
                  </a:lnTo>
                  <a:lnTo>
                    <a:pt x="90" y="35"/>
                  </a:lnTo>
                  <a:lnTo>
                    <a:pt x="107" y="25"/>
                  </a:lnTo>
                  <a:lnTo>
                    <a:pt x="125" y="17"/>
                  </a:lnTo>
                  <a:lnTo>
                    <a:pt x="142" y="10"/>
                  </a:lnTo>
                  <a:lnTo>
                    <a:pt x="162" y="4"/>
                  </a:lnTo>
                  <a:lnTo>
                    <a:pt x="181" y="2"/>
                  </a:lnTo>
                  <a:lnTo>
                    <a:pt x="200" y="0"/>
                  </a:lnTo>
                  <a:lnTo>
                    <a:pt x="220" y="0"/>
                  </a:lnTo>
                  <a:lnTo>
                    <a:pt x="239" y="2"/>
                  </a:lnTo>
                  <a:lnTo>
                    <a:pt x="259" y="6"/>
                  </a:lnTo>
                  <a:lnTo>
                    <a:pt x="278" y="13"/>
                  </a:lnTo>
                  <a:lnTo>
                    <a:pt x="298" y="21"/>
                  </a:lnTo>
                  <a:lnTo>
                    <a:pt x="315" y="31"/>
                  </a:lnTo>
                  <a:lnTo>
                    <a:pt x="315" y="31"/>
                  </a:lnTo>
                  <a:close/>
                </a:path>
              </a:pathLst>
            </a:custGeom>
            <a:solidFill>
              <a:srgbClr val="74AADB"/>
            </a:solidFill>
            <a:ln w="3175">
              <a:solidFill>
                <a:srgbClr val="74AADB"/>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62"/>
            <p:cNvSpPr>
              <a:spLocks noEditPoints="1"/>
            </p:cNvSpPr>
            <p:nvPr/>
          </p:nvSpPr>
          <p:spPr bwMode="auto">
            <a:xfrm>
              <a:off x="-1614487" y="5370513"/>
              <a:ext cx="1787525" cy="1446213"/>
            </a:xfrm>
            <a:custGeom>
              <a:avLst/>
              <a:gdLst>
                <a:gd name="T0" fmla="*/ 1126 w 1126"/>
                <a:gd name="T1" fmla="*/ 802 h 911"/>
                <a:gd name="T2" fmla="*/ 1105 w 1126"/>
                <a:gd name="T3" fmla="*/ 858 h 911"/>
                <a:gd name="T4" fmla="*/ 1040 w 1126"/>
                <a:gd name="T5" fmla="*/ 907 h 911"/>
                <a:gd name="T6" fmla="*/ 640 w 1126"/>
                <a:gd name="T7" fmla="*/ 911 h 911"/>
                <a:gd name="T8" fmla="*/ 685 w 1126"/>
                <a:gd name="T9" fmla="*/ 804 h 911"/>
                <a:gd name="T10" fmla="*/ 755 w 1126"/>
                <a:gd name="T11" fmla="*/ 740 h 911"/>
                <a:gd name="T12" fmla="*/ 1126 w 1126"/>
                <a:gd name="T13" fmla="*/ 699 h 911"/>
                <a:gd name="T14" fmla="*/ 683 w 1126"/>
                <a:gd name="T15" fmla="*/ 738 h 911"/>
                <a:gd name="T16" fmla="*/ 640 w 1126"/>
                <a:gd name="T17" fmla="*/ 765 h 911"/>
                <a:gd name="T18" fmla="*/ 729 w 1126"/>
                <a:gd name="T19" fmla="*/ 183 h 911"/>
                <a:gd name="T20" fmla="*/ 708 w 1126"/>
                <a:gd name="T21" fmla="*/ 135 h 911"/>
                <a:gd name="T22" fmla="*/ 655 w 1126"/>
                <a:gd name="T23" fmla="*/ 82 h 911"/>
                <a:gd name="T24" fmla="*/ 667 w 1126"/>
                <a:gd name="T25" fmla="*/ 24 h 911"/>
                <a:gd name="T26" fmla="*/ 753 w 1126"/>
                <a:gd name="T27" fmla="*/ 102 h 911"/>
                <a:gd name="T28" fmla="*/ 1005 w 1126"/>
                <a:gd name="T29" fmla="*/ 183 h 911"/>
                <a:gd name="T30" fmla="*/ 1040 w 1126"/>
                <a:gd name="T31" fmla="*/ 189 h 911"/>
                <a:gd name="T32" fmla="*/ 1105 w 1126"/>
                <a:gd name="T33" fmla="*/ 238 h 911"/>
                <a:gd name="T34" fmla="*/ 1126 w 1126"/>
                <a:gd name="T35" fmla="*/ 292 h 911"/>
                <a:gd name="T36" fmla="*/ 640 w 1126"/>
                <a:gd name="T37" fmla="*/ 911 h 911"/>
                <a:gd name="T38" fmla="*/ 564 w 1126"/>
                <a:gd name="T39" fmla="*/ 837 h 911"/>
                <a:gd name="T40" fmla="*/ 640 w 1126"/>
                <a:gd name="T41" fmla="*/ 825 h 911"/>
                <a:gd name="T42" fmla="*/ 640 w 1126"/>
                <a:gd name="T43" fmla="*/ 74 h 911"/>
                <a:gd name="T44" fmla="*/ 583 w 1126"/>
                <a:gd name="T45" fmla="*/ 57 h 911"/>
                <a:gd name="T46" fmla="*/ 583 w 1126"/>
                <a:gd name="T47" fmla="*/ 0 h 911"/>
                <a:gd name="T48" fmla="*/ 640 w 1126"/>
                <a:gd name="T49" fmla="*/ 12 h 911"/>
                <a:gd name="T50" fmla="*/ 564 w 1126"/>
                <a:gd name="T51" fmla="*/ 634 h 911"/>
                <a:gd name="T52" fmla="*/ 640 w 1126"/>
                <a:gd name="T53" fmla="*/ 699 h 911"/>
                <a:gd name="T54" fmla="*/ 605 w 1126"/>
                <a:gd name="T55" fmla="*/ 776 h 911"/>
                <a:gd name="T56" fmla="*/ 564 w 1126"/>
                <a:gd name="T57" fmla="*/ 782 h 911"/>
                <a:gd name="T58" fmla="*/ 488 w 1126"/>
                <a:gd name="T59" fmla="*/ 911 h 911"/>
                <a:gd name="T60" fmla="*/ 564 w 1126"/>
                <a:gd name="T61" fmla="*/ 837 h 911"/>
                <a:gd name="T62" fmla="*/ 488 w 1126"/>
                <a:gd name="T63" fmla="*/ 825 h 911"/>
                <a:gd name="T64" fmla="*/ 488 w 1126"/>
                <a:gd name="T65" fmla="*/ 765 h 911"/>
                <a:gd name="T66" fmla="*/ 564 w 1126"/>
                <a:gd name="T67" fmla="*/ 782 h 911"/>
                <a:gd name="T68" fmla="*/ 488 w 1126"/>
                <a:gd name="T69" fmla="*/ 765 h 911"/>
                <a:gd name="T70" fmla="*/ 564 w 1126"/>
                <a:gd name="T71" fmla="*/ 183 h 911"/>
                <a:gd name="T72" fmla="*/ 488 w 1126"/>
                <a:gd name="T73" fmla="*/ 72 h 911"/>
                <a:gd name="T74" fmla="*/ 543 w 1126"/>
                <a:gd name="T75" fmla="*/ 57 h 911"/>
                <a:gd name="T76" fmla="*/ 564 w 1126"/>
                <a:gd name="T77" fmla="*/ 0 h 911"/>
                <a:gd name="T78" fmla="*/ 488 w 1126"/>
                <a:gd name="T79" fmla="*/ 12 h 911"/>
                <a:gd name="T80" fmla="*/ 488 w 1126"/>
                <a:gd name="T81" fmla="*/ 72 h 911"/>
                <a:gd name="T82" fmla="*/ 432 w 1126"/>
                <a:gd name="T83" fmla="*/ 119 h 911"/>
                <a:gd name="T84" fmla="*/ 397 w 1126"/>
                <a:gd name="T85" fmla="*/ 183 h 911"/>
                <a:gd name="T86" fmla="*/ 0 w 1126"/>
                <a:gd name="T87" fmla="*/ 306 h 911"/>
                <a:gd name="T88" fmla="*/ 6 w 1126"/>
                <a:gd name="T89" fmla="*/ 269 h 911"/>
                <a:gd name="T90" fmla="*/ 55 w 1126"/>
                <a:gd name="T91" fmla="*/ 205 h 911"/>
                <a:gd name="T92" fmla="*/ 109 w 1126"/>
                <a:gd name="T93" fmla="*/ 185 h 911"/>
                <a:gd name="T94" fmla="*/ 348 w 1126"/>
                <a:gd name="T95" fmla="*/ 154 h 911"/>
                <a:gd name="T96" fmla="*/ 412 w 1126"/>
                <a:gd name="T97" fmla="*/ 57 h 911"/>
                <a:gd name="T98" fmla="*/ 488 w 1126"/>
                <a:gd name="T99" fmla="*/ 12 h 911"/>
                <a:gd name="T100" fmla="*/ 467 w 1126"/>
                <a:gd name="T101" fmla="*/ 751 h 911"/>
                <a:gd name="T102" fmla="*/ 488 w 1126"/>
                <a:gd name="T103" fmla="*/ 699 h 911"/>
                <a:gd name="T104" fmla="*/ 465 w 1126"/>
                <a:gd name="T105" fmla="*/ 815 h 911"/>
                <a:gd name="T106" fmla="*/ 389 w 1126"/>
                <a:gd name="T107" fmla="*/ 759 h 911"/>
                <a:gd name="T108" fmla="*/ 0 w 1126"/>
                <a:gd name="T109" fmla="*/ 699 h 911"/>
                <a:gd name="T110" fmla="*/ 4 w 1126"/>
                <a:gd name="T111" fmla="*/ 815 h 911"/>
                <a:gd name="T112" fmla="*/ 37 w 1126"/>
                <a:gd name="T113" fmla="*/ 876 h 911"/>
                <a:gd name="T114" fmla="*/ 97 w 1126"/>
                <a:gd name="T115" fmla="*/ 909 h 911"/>
                <a:gd name="T116" fmla="*/ 488 w 1126"/>
                <a:gd name="T117" fmla="*/ 825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6" h="911">
                  <a:moveTo>
                    <a:pt x="1126" y="699"/>
                  </a:moveTo>
                  <a:lnTo>
                    <a:pt x="1126" y="790"/>
                  </a:lnTo>
                  <a:lnTo>
                    <a:pt x="1126" y="790"/>
                  </a:lnTo>
                  <a:lnTo>
                    <a:pt x="1126" y="802"/>
                  </a:lnTo>
                  <a:lnTo>
                    <a:pt x="1124" y="815"/>
                  </a:lnTo>
                  <a:lnTo>
                    <a:pt x="1120" y="827"/>
                  </a:lnTo>
                  <a:lnTo>
                    <a:pt x="1116" y="837"/>
                  </a:lnTo>
                  <a:lnTo>
                    <a:pt x="1105" y="858"/>
                  </a:lnTo>
                  <a:lnTo>
                    <a:pt x="1091" y="876"/>
                  </a:lnTo>
                  <a:lnTo>
                    <a:pt x="1073" y="891"/>
                  </a:lnTo>
                  <a:lnTo>
                    <a:pt x="1052" y="901"/>
                  </a:lnTo>
                  <a:lnTo>
                    <a:pt x="1040" y="907"/>
                  </a:lnTo>
                  <a:lnTo>
                    <a:pt x="1029" y="909"/>
                  </a:lnTo>
                  <a:lnTo>
                    <a:pt x="1017" y="911"/>
                  </a:lnTo>
                  <a:lnTo>
                    <a:pt x="1005" y="911"/>
                  </a:lnTo>
                  <a:lnTo>
                    <a:pt x="640" y="911"/>
                  </a:lnTo>
                  <a:lnTo>
                    <a:pt x="640" y="825"/>
                  </a:lnTo>
                  <a:lnTo>
                    <a:pt x="640" y="825"/>
                  </a:lnTo>
                  <a:lnTo>
                    <a:pt x="663" y="815"/>
                  </a:lnTo>
                  <a:lnTo>
                    <a:pt x="685" y="804"/>
                  </a:lnTo>
                  <a:lnTo>
                    <a:pt x="704" y="792"/>
                  </a:lnTo>
                  <a:lnTo>
                    <a:pt x="723" y="776"/>
                  </a:lnTo>
                  <a:lnTo>
                    <a:pt x="741" y="759"/>
                  </a:lnTo>
                  <a:lnTo>
                    <a:pt x="755" y="740"/>
                  </a:lnTo>
                  <a:lnTo>
                    <a:pt x="768" y="720"/>
                  </a:lnTo>
                  <a:lnTo>
                    <a:pt x="780" y="699"/>
                  </a:lnTo>
                  <a:lnTo>
                    <a:pt x="1126" y="699"/>
                  </a:lnTo>
                  <a:lnTo>
                    <a:pt x="1126" y="699"/>
                  </a:lnTo>
                  <a:close/>
                  <a:moveTo>
                    <a:pt x="640" y="765"/>
                  </a:moveTo>
                  <a:lnTo>
                    <a:pt x="640" y="765"/>
                  </a:lnTo>
                  <a:lnTo>
                    <a:pt x="663" y="753"/>
                  </a:lnTo>
                  <a:lnTo>
                    <a:pt x="683" y="738"/>
                  </a:lnTo>
                  <a:lnTo>
                    <a:pt x="702" y="718"/>
                  </a:lnTo>
                  <a:lnTo>
                    <a:pt x="718" y="699"/>
                  </a:lnTo>
                  <a:lnTo>
                    <a:pt x="640" y="699"/>
                  </a:lnTo>
                  <a:lnTo>
                    <a:pt x="640" y="765"/>
                  </a:lnTo>
                  <a:lnTo>
                    <a:pt x="640" y="765"/>
                  </a:lnTo>
                  <a:close/>
                  <a:moveTo>
                    <a:pt x="640" y="634"/>
                  </a:moveTo>
                  <a:lnTo>
                    <a:pt x="640" y="183"/>
                  </a:lnTo>
                  <a:lnTo>
                    <a:pt x="729" y="183"/>
                  </a:lnTo>
                  <a:lnTo>
                    <a:pt x="729" y="183"/>
                  </a:lnTo>
                  <a:lnTo>
                    <a:pt x="723" y="166"/>
                  </a:lnTo>
                  <a:lnTo>
                    <a:pt x="716" y="150"/>
                  </a:lnTo>
                  <a:lnTo>
                    <a:pt x="708" y="135"/>
                  </a:lnTo>
                  <a:lnTo>
                    <a:pt x="696" y="119"/>
                  </a:lnTo>
                  <a:lnTo>
                    <a:pt x="685" y="105"/>
                  </a:lnTo>
                  <a:lnTo>
                    <a:pt x="671" y="94"/>
                  </a:lnTo>
                  <a:lnTo>
                    <a:pt x="655" y="82"/>
                  </a:lnTo>
                  <a:lnTo>
                    <a:pt x="640" y="74"/>
                  </a:lnTo>
                  <a:lnTo>
                    <a:pt x="640" y="12"/>
                  </a:lnTo>
                  <a:lnTo>
                    <a:pt x="640" y="12"/>
                  </a:lnTo>
                  <a:lnTo>
                    <a:pt x="667" y="24"/>
                  </a:lnTo>
                  <a:lnTo>
                    <a:pt x="692" y="39"/>
                  </a:lnTo>
                  <a:lnTo>
                    <a:pt x="716" y="59"/>
                  </a:lnTo>
                  <a:lnTo>
                    <a:pt x="735" y="78"/>
                  </a:lnTo>
                  <a:lnTo>
                    <a:pt x="753" y="102"/>
                  </a:lnTo>
                  <a:lnTo>
                    <a:pt x="768" y="127"/>
                  </a:lnTo>
                  <a:lnTo>
                    <a:pt x="780" y="154"/>
                  </a:lnTo>
                  <a:lnTo>
                    <a:pt x="786" y="183"/>
                  </a:lnTo>
                  <a:lnTo>
                    <a:pt x="1005" y="183"/>
                  </a:lnTo>
                  <a:lnTo>
                    <a:pt x="1005" y="183"/>
                  </a:lnTo>
                  <a:lnTo>
                    <a:pt x="1017" y="185"/>
                  </a:lnTo>
                  <a:lnTo>
                    <a:pt x="1029" y="187"/>
                  </a:lnTo>
                  <a:lnTo>
                    <a:pt x="1040" y="189"/>
                  </a:lnTo>
                  <a:lnTo>
                    <a:pt x="1052" y="193"/>
                  </a:lnTo>
                  <a:lnTo>
                    <a:pt x="1073" y="205"/>
                  </a:lnTo>
                  <a:lnTo>
                    <a:pt x="1091" y="220"/>
                  </a:lnTo>
                  <a:lnTo>
                    <a:pt x="1105" y="238"/>
                  </a:lnTo>
                  <a:lnTo>
                    <a:pt x="1116" y="259"/>
                  </a:lnTo>
                  <a:lnTo>
                    <a:pt x="1120" y="269"/>
                  </a:lnTo>
                  <a:lnTo>
                    <a:pt x="1124" y="280"/>
                  </a:lnTo>
                  <a:lnTo>
                    <a:pt x="1126" y="292"/>
                  </a:lnTo>
                  <a:lnTo>
                    <a:pt x="1126" y="306"/>
                  </a:lnTo>
                  <a:lnTo>
                    <a:pt x="1126" y="634"/>
                  </a:lnTo>
                  <a:lnTo>
                    <a:pt x="640" y="634"/>
                  </a:lnTo>
                  <a:close/>
                  <a:moveTo>
                    <a:pt x="640" y="911"/>
                  </a:moveTo>
                  <a:lnTo>
                    <a:pt x="564" y="911"/>
                  </a:lnTo>
                  <a:lnTo>
                    <a:pt x="564" y="837"/>
                  </a:lnTo>
                  <a:lnTo>
                    <a:pt x="564" y="837"/>
                  </a:lnTo>
                  <a:lnTo>
                    <a:pt x="564" y="837"/>
                  </a:lnTo>
                  <a:lnTo>
                    <a:pt x="583" y="837"/>
                  </a:lnTo>
                  <a:lnTo>
                    <a:pt x="603" y="835"/>
                  </a:lnTo>
                  <a:lnTo>
                    <a:pt x="622" y="831"/>
                  </a:lnTo>
                  <a:lnTo>
                    <a:pt x="640" y="825"/>
                  </a:lnTo>
                  <a:lnTo>
                    <a:pt x="640" y="911"/>
                  </a:lnTo>
                  <a:lnTo>
                    <a:pt x="640" y="911"/>
                  </a:lnTo>
                  <a:close/>
                  <a:moveTo>
                    <a:pt x="640" y="12"/>
                  </a:moveTo>
                  <a:lnTo>
                    <a:pt x="640" y="74"/>
                  </a:lnTo>
                  <a:lnTo>
                    <a:pt x="640" y="74"/>
                  </a:lnTo>
                  <a:lnTo>
                    <a:pt x="622" y="67"/>
                  </a:lnTo>
                  <a:lnTo>
                    <a:pt x="603" y="61"/>
                  </a:lnTo>
                  <a:lnTo>
                    <a:pt x="583" y="57"/>
                  </a:lnTo>
                  <a:lnTo>
                    <a:pt x="564" y="55"/>
                  </a:lnTo>
                  <a:lnTo>
                    <a:pt x="564" y="0"/>
                  </a:lnTo>
                  <a:lnTo>
                    <a:pt x="564" y="0"/>
                  </a:lnTo>
                  <a:lnTo>
                    <a:pt x="583" y="0"/>
                  </a:lnTo>
                  <a:lnTo>
                    <a:pt x="603" y="2"/>
                  </a:lnTo>
                  <a:lnTo>
                    <a:pt x="622" y="6"/>
                  </a:lnTo>
                  <a:lnTo>
                    <a:pt x="640" y="12"/>
                  </a:lnTo>
                  <a:lnTo>
                    <a:pt x="640" y="12"/>
                  </a:lnTo>
                  <a:close/>
                  <a:moveTo>
                    <a:pt x="640" y="183"/>
                  </a:moveTo>
                  <a:lnTo>
                    <a:pt x="640" y="634"/>
                  </a:lnTo>
                  <a:lnTo>
                    <a:pt x="564" y="634"/>
                  </a:lnTo>
                  <a:lnTo>
                    <a:pt x="564" y="634"/>
                  </a:lnTo>
                  <a:lnTo>
                    <a:pt x="564" y="183"/>
                  </a:lnTo>
                  <a:lnTo>
                    <a:pt x="640" y="183"/>
                  </a:lnTo>
                  <a:lnTo>
                    <a:pt x="640" y="183"/>
                  </a:lnTo>
                  <a:close/>
                  <a:moveTo>
                    <a:pt x="640" y="699"/>
                  </a:moveTo>
                  <a:lnTo>
                    <a:pt x="640" y="765"/>
                  </a:lnTo>
                  <a:lnTo>
                    <a:pt x="640" y="765"/>
                  </a:lnTo>
                  <a:lnTo>
                    <a:pt x="622" y="773"/>
                  </a:lnTo>
                  <a:lnTo>
                    <a:pt x="605" y="776"/>
                  </a:lnTo>
                  <a:lnTo>
                    <a:pt x="585" y="780"/>
                  </a:lnTo>
                  <a:lnTo>
                    <a:pt x="564" y="782"/>
                  </a:lnTo>
                  <a:lnTo>
                    <a:pt x="564" y="782"/>
                  </a:lnTo>
                  <a:lnTo>
                    <a:pt x="564" y="782"/>
                  </a:lnTo>
                  <a:lnTo>
                    <a:pt x="564" y="699"/>
                  </a:lnTo>
                  <a:lnTo>
                    <a:pt x="640" y="699"/>
                  </a:lnTo>
                  <a:lnTo>
                    <a:pt x="640" y="699"/>
                  </a:lnTo>
                  <a:close/>
                  <a:moveTo>
                    <a:pt x="488" y="911"/>
                  </a:moveTo>
                  <a:lnTo>
                    <a:pt x="564" y="911"/>
                  </a:lnTo>
                  <a:lnTo>
                    <a:pt x="564" y="911"/>
                  </a:lnTo>
                  <a:lnTo>
                    <a:pt x="564" y="837"/>
                  </a:lnTo>
                  <a:lnTo>
                    <a:pt x="564" y="837"/>
                  </a:lnTo>
                  <a:lnTo>
                    <a:pt x="545" y="837"/>
                  </a:lnTo>
                  <a:lnTo>
                    <a:pt x="525" y="835"/>
                  </a:lnTo>
                  <a:lnTo>
                    <a:pt x="506" y="829"/>
                  </a:lnTo>
                  <a:lnTo>
                    <a:pt x="488" y="825"/>
                  </a:lnTo>
                  <a:lnTo>
                    <a:pt x="488" y="911"/>
                  </a:lnTo>
                  <a:lnTo>
                    <a:pt x="488" y="911"/>
                  </a:lnTo>
                  <a:close/>
                  <a:moveTo>
                    <a:pt x="488" y="765"/>
                  </a:moveTo>
                  <a:lnTo>
                    <a:pt x="488" y="765"/>
                  </a:lnTo>
                  <a:lnTo>
                    <a:pt x="506" y="773"/>
                  </a:lnTo>
                  <a:lnTo>
                    <a:pt x="525" y="776"/>
                  </a:lnTo>
                  <a:lnTo>
                    <a:pt x="543" y="780"/>
                  </a:lnTo>
                  <a:lnTo>
                    <a:pt x="564" y="782"/>
                  </a:lnTo>
                  <a:lnTo>
                    <a:pt x="564" y="699"/>
                  </a:lnTo>
                  <a:lnTo>
                    <a:pt x="564" y="699"/>
                  </a:lnTo>
                  <a:lnTo>
                    <a:pt x="488" y="699"/>
                  </a:lnTo>
                  <a:lnTo>
                    <a:pt x="488" y="765"/>
                  </a:lnTo>
                  <a:lnTo>
                    <a:pt x="488" y="765"/>
                  </a:lnTo>
                  <a:close/>
                  <a:moveTo>
                    <a:pt x="488" y="634"/>
                  </a:moveTo>
                  <a:lnTo>
                    <a:pt x="564" y="634"/>
                  </a:lnTo>
                  <a:lnTo>
                    <a:pt x="564" y="183"/>
                  </a:lnTo>
                  <a:lnTo>
                    <a:pt x="488" y="183"/>
                  </a:lnTo>
                  <a:lnTo>
                    <a:pt x="488" y="634"/>
                  </a:lnTo>
                  <a:lnTo>
                    <a:pt x="488" y="634"/>
                  </a:lnTo>
                  <a:close/>
                  <a:moveTo>
                    <a:pt x="488" y="72"/>
                  </a:moveTo>
                  <a:lnTo>
                    <a:pt x="488" y="72"/>
                  </a:lnTo>
                  <a:lnTo>
                    <a:pt x="506" y="65"/>
                  </a:lnTo>
                  <a:lnTo>
                    <a:pt x="525" y="61"/>
                  </a:lnTo>
                  <a:lnTo>
                    <a:pt x="543" y="57"/>
                  </a:lnTo>
                  <a:lnTo>
                    <a:pt x="564" y="55"/>
                  </a:lnTo>
                  <a:lnTo>
                    <a:pt x="564" y="0"/>
                  </a:lnTo>
                  <a:lnTo>
                    <a:pt x="564" y="0"/>
                  </a:lnTo>
                  <a:lnTo>
                    <a:pt x="564" y="0"/>
                  </a:lnTo>
                  <a:lnTo>
                    <a:pt x="545" y="0"/>
                  </a:lnTo>
                  <a:lnTo>
                    <a:pt x="525" y="2"/>
                  </a:lnTo>
                  <a:lnTo>
                    <a:pt x="506" y="6"/>
                  </a:lnTo>
                  <a:lnTo>
                    <a:pt x="488" y="12"/>
                  </a:lnTo>
                  <a:lnTo>
                    <a:pt x="488" y="72"/>
                  </a:lnTo>
                  <a:close/>
                  <a:moveTo>
                    <a:pt x="488" y="12"/>
                  </a:moveTo>
                  <a:lnTo>
                    <a:pt x="488" y="72"/>
                  </a:lnTo>
                  <a:lnTo>
                    <a:pt x="488" y="72"/>
                  </a:lnTo>
                  <a:lnTo>
                    <a:pt x="473" y="82"/>
                  </a:lnTo>
                  <a:lnTo>
                    <a:pt x="457" y="92"/>
                  </a:lnTo>
                  <a:lnTo>
                    <a:pt x="443" y="105"/>
                  </a:lnTo>
                  <a:lnTo>
                    <a:pt x="432" y="119"/>
                  </a:lnTo>
                  <a:lnTo>
                    <a:pt x="420" y="133"/>
                  </a:lnTo>
                  <a:lnTo>
                    <a:pt x="410" y="150"/>
                  </a:lnTo>
                  <a:lnTo>
                    <a:pt x="403" y="166"/>
                  </a:lnTo>
                  <a:lnTo>
                    <a:pt x="397" y="183"/>
                  </a:lnTo>
                  <a:lnTo>
                    <a:pt x="488" y="183"/>
                  </a:lnTo>
                  <a:lnTo>
                    <a:pt x="488" y="634"/>
                  </a:lnTo>
                  <a:lnTo>
                    <a:pt x="0" y="634"/>
                  </a:lnTo>
                  <a:lnTo>
                    <a:pt x="0" y="306"/>
                  </a:lnTo>
                  <a:lnTo>
                    <a:pt x="0" y="306"/>
                  </a:lnTo>
                  <a:lnTo>
                    <a:pt x="2" y="292"/>
                  </a:lnTo>
                  <a:lnTo>
                    <a:pt x="4" y="280"/>
                  </a:lnTo>
                  <a:lnTo>
                    <a:pt x="6" y="269"/>
                  </a:lnTo>
                  <a:lnTo>
                    <a:pt x="10" y="259"/>
                  </a:lnTo>
                  <a:lnTo>
                    <a:pt x="21" y="238"/>
                  </a:lnTo>
                  <a:lnTo>
                    <a:pt x="37" y="220"/>
                  </a:lnTo>
                  <a:lnTo>
                    <a:pt x="55" y="205"/>
                  </a:lnTo>
                  <a:lnTo>
                    <a:pt x="76" y="193"/>
                  </a:lnTo>
                  <a:lnTo>
                    <a:pt x="86" y="189"/>
                  </a:lnTo>
                  <a:lnTo>
                    <a:pt x="97" y="187"/>
                  </a:lnTo>
                  <a:lnTo>
                    <a:pt x="109" y="185"/>
                  </a:lnTo>
                  <a:lnTo>
                    <a:pt x="123" y="183"/>
                  </a:lnTo>
                  <a:lnTo>
                    <a:pt x="340" y="183"/>
                  </a:lnTo>
                  <a:lnTo>
                    <a:pt x="340" y="183"/>
                  </a:lnTo>
                  <a:lnTo>
                    <a:pt x="348" y="154"/>
                  </a:lnTo>
                  <a:lnTo>
                    <a:pt x="360" y="127"/>
                  </a:lnTo>
                  <a:lnTo>
                    <a:pt x="373" y="102"/>
                  </a:lnTo>
                  <a:lnTo>
                    <a:pt x="391" y="78"/>
                  </a:lnTo>
                  <a:lnTo>
                    <a:pt x="412" y="57"/>
                  </a:lnTo>
                  <a:lnTo>
                    <a:pt x="436" y="39"/>
                  </a:lnTo>
                  <a:lnTo>
                    <a:pt x="461" y="24"/>
                  </a:lnTo>
                  <a:lnTo>
                    <a:pt x="488" y="12"/>
                  </a:lnTo>
                  <a:lnTo>
                    <a:pt x="488" y="12"/>
                  </a:lnTo>
                  <a:close/>
                  <a:moveTo>
                    <a:pt x="488" y="699"/>
                  </a:moveTo>
                  <a:lnTo>
                    <a:pt x="488" y="765"/>
                  </a:lnTo>
                  <a:lnTo>
                    <a:pt x="488" y="765"/>
                  </a:lnTo>
                  <a:lnTo>
                    <a:pt x="467" y="751"/>
                  </a:lnTo>
                  <a:lnTo>
                    <a:pt x="445" y="736"/>
                  </a:lnTo>
                  <a:lnTo>
                    <a:pt x="428" y="718"/>
                  </a:lnTo>
                  <a:lnTo>
                    <a:pt x="412" y="699"/>
                  </a:lnTo>
                  <a:lnTo>
                    <a:pt x="488" y="699"/>
                  </a:lnTo>
                  <a:lnTo>
                    <a:pt x="488" y="699"/>
                  </a:lnTo>
                  <a:close/>
                  <a:moveTo>
                    <a:pt x="488" y="825"/>
                  </a:moveTo>
                  <a:lnTo>
                    <a:pt x="488" y="825"/>
                  </a:lnTo>
                  <a:lnTo>
                    <a:pt x="465" y="815"/>
                  </a:lnTo>
                  <a:lnTo>
                    <a:pt x="443" y="804"/>
                  </a:lnTo>
                  <a:lnTo>
                    <a:pt x="424" y="790"/>
                  </a:lnTo>
                  <a:lnTo>
                    <a:pt x="406" y="775"/>
                  </a:lnTo>
                  <a:lnTo>
                    <a:pt x="389" y="759"/>
                  </a:lnTo>
                  <a:lnTo>
                    <a:pt x="373" y="740"/>
                  </a:lnTo>
                  <a:lnTo>
                    <a:pt x="362" y="720"/>
                  </a:lnTo>
                  <a:lnTo>
                    <a:pt x="350" y="699"/>
                  </a:lnTo>
                  <a:lnTo>
                    <a:pt x="0" y="699"/>
                  </a:lnTo>
                  <a:lnTo>
                    <a:pt x="0" y="790"/>
                  </a:lnTo>
                  <a:lnTo>
                    <a:pt x="0" y="790"/>
                  </a:lnTo>
                  <a:lnTo>
                    <a:pt x="2" y="802"/>
                  </a:lnTo>
                  <a:lnTo>
                    <a:pt x="4" y="815"/>
                  </a:lnTo>
                  <a:lnTo>
                    <a:pt x="6" y="827"/>
                  </a:lnTo>
                  <a:lnTo>
                    <a:pt x="10" y="837"/>
                  </a:lnTo>
                  <a:lnTo>
                    <a:pt x="21" y="858"/>
                  </a:lnTo>
                  <a:lnTo>
                    <a:pt x="37" y="876"/>
                  </a:lnTo>
                  <a:lnTo>
                    <a:pt x="55" y="891"/>
                  </a:lnTo>
                  <a:lnTo>
                    <a:pt x="76" y="901"/>
                  </a:lnTo>
                  <a:lnTo>
                    <a:pt x="86" y="907"/>
                  </a:lnTo>
                  <a:lnTo>
                    <a:pt x="97" y="909"/>
                  </a:lnTo>
                  <a:lnTo>
                    <a:pt x="109" y="911"/>
                  </a:lnTo>
                  <a:lnTo>
                    <a:pt x="123" y="911"/>
                  </a:lnTo>
                  <a:lnTo>
                    <a:pt x="488" y="911"/>
                  </a:lnTo>
                  <a:lnTo>
                    <a:pt x="488" y="825"/>
                  </a:lnTo>
                  <a:close/>
                </a:path>
              </a:pathLst>
            </a:custGeom>
            <a:solidFill>
              <a:srgbClr val="74A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Line 63"/>
            <p:cNvSpPr>
              <a:spLocks noChangeShapeType="1"/>
            </p:cNvSpPr>
            <p:nvPr/>
          </p:nvSpPr>
          <p:spPr bwMode="auto">
            <a:xfrm>
              <a:off x="173038" y="6480176"/>
              <a:ext cx="0" cy="144463"/>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4"/>
            <p:cNvSpPr>
              <a:spLocks/>
            </p:cNvSpPr>
            <p:nvPr/>
          </p:nvSpPr>
          <p:spPr bwMode="auto">
            <a:xfrm>
              <a:off x="-19050" y="6624638"/>
              <a:ext cx="192088" cy="192088"/>
            </a:xfrm>
            <a:custGeom>
              <a:avLst/>
              <a:gdLst>
                <a:gd name="T0" fmla="*/ 121 w 121"/>
                <a:gd name="T1" fmla="*/ 0 h 121"/>
                <a:gd name="T2" fmla="*/ 121 w 121"/>
                <a:gd name="T3" fmla="*/ 0 h 121"/>
                <a:gd name="T4" fmla="*/ 121 w 121"/>
                <a:gd name="T5" fmla="*/ 12 h 121"/>
                <a:gd name="T6" fmla="*/ 119 w 121"/>
                <a:gd name="T7" fmla="*/ 25 h 121"/>
                <a:gd name="T8" fmla="*/ 115 w 121"/>
                <a:gd name="T9" fmla="*/ 37 h 121"/>
                <a:gd name="T10" fmla="*/ 111 w 121"/>
                <a:gd name="T11" fmla="*/ 47 h 121"/>
                <a:gd name="T12" fmla="*/ 100 w 121"/>
                <a:gd name="T13" fmla="*/ 68 h 121"/>
                <a:gd name="T14" fmla="*/ 86 w 121"/>
                <a:gd name="T15" fmla="*/ 86 h 121"/>
                <a:gd name="T16" fmla="*/ 68 w 121"/>
                <a:gd name="T17" fmla="*/ 101 h 121"/>
                <a:gd name="T18" fmla="*/ 47 w 121"/>
                <a:gd name="T19" fmla="*/ 111 h 121"/>
                <a:gd name="T20" fmla="*/ 35 w 121"/>
                <a:gd name="T21" fmla="*/ 117 h 121"/>
                <a:gd name="T22" fmla="*/ 24 w 121"/>
                <a:gd name="T23" fmla="*/ 119 h 121"/>
                <a:gd name="T24" fmla="*/ 12 w 121"/>
                <a:gd name="T25" fmla="*/ 121 h 121"/>
                <a:gd name="T26" fmla="*/ 0 w 121"/>
                <a:gd name="T2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1">
                  <a:moveTo>
                    <a:pt x="121" y="0"/>
                  </a:moveTo>
                  <a:lnTo>
                    <a:pt x="121" y="0"/>
                  </a:lnTo>
                  <a:lnTo>
                    <a:pt x="121" y="12"/>
                  </a:lnTo>
                  <a:lnTo>
                    <a:pt x="119" y="25"/>
                  </a:lnTo>
                  <a:lnTo>
                    <a:pt x="115" y="37"/>
                  </a:lnTo>
                  <a:lnTo>
                    <a:pt x="111" y="47"/>
                  </a:lnTo>
                  <a:lnTo>
                    <a:pt x="100" y="68"/>
                  </a:lnTo>
                  <a:lnTo>
                    <a:pt x="86" y="86"/>
                  </a:lnTo>
                  <a:lnTo>
                    <a:pt x="68" y="101"/>
                  </a:lnTo>
                  <a:lnTo>
                    <a:pt x="47" y="111"/>
                  </a:lnTo>
                  <a:lnTo>
                    <a:pt x="35" y="117"/>
                  </a:lnTo>
                  <a:lnTo>
                    <a:pt x="24" y="119"/>
                  </a:lnTo>
                  <a:lnTo>
                    <a:pt x="12" y="121"/>
                  </a:lnTo>
                  <a:lnTo>
                    <a:pt x="0" y="121"/>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Line 65"/>
            <p:cNvSpPr>
              <a:spLocks noChangeShapeType="1"/>
            </p:cNvSpPr>
            <p:nvPr/>
          </p:nvSpPr>
          <p:spPr bwMode="auto">
            <a:xfrm flipH="1">
              <a:off x="-1419225" y="6816726"/>
              <a:ext cx="1400175"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6"/>
            <p:cNvSpPr>
              <a:spLocks/>
            </p:cNvSpPr>
            <p:nvPr/>
          </p:nvSpPr>
          <p:spPr bwMode="auto">
            <a:xfrm>
              <a:off x="-1614487" y="6624638"/>
              <a:ext cx="195263" cy="192088"/>
            </a:xfrm>
            <a:custGeom>
              <a:avLst/>
              <a:gdLst>
                <a:gd name="T0" fmla="*/ 123 w 123"/>
                <a:gd name="T1" fmla="*/ 121 h 121"/>
                <a:gd name="T2" fmla="*/ 123 w 123"/>
                <a:gd name="T3" fmla="*/ 121 h 121"/>
                <a:gd name="T4" fmla="*/ 109 w 123"/>
                <a:gd name="T5" fmla="*/ 121 h 121"/>
                <a:gd name="T6" fmla="*/ 97 w 123"/>
                <a:gd name="T7" fmla="*/ 119 h 121"/>
                <a:gd name="T8" fmla="*/ 86 w 123"/>
                <a:gd name="T9" fmla="*/ 117 h 121"/>
                <a:gd name="T10" fmla="*/ 76 w 123"/>
                <a:gd name="T11" fmla="*/ 111 h 121"/>
                <a:gd name="T12" fmla="*/ 55 w 123"/>
                <a:gd name="T13" fmla="*/ 101 h 121"/>
                <a:gd name="T14" fmla="*/ 37 w 123"/>
                <a:gd name="T15" fmla="*/ 86 h 121"/>
                <a:gd name="T16" fmla="*/ 21 w 123"/>
                <a:gd name="T17" fmla="*/ 68 h 121"/>
                <a:gd name="T18" fmla="*/ 10 w 123"/>
                <a:gd name="T19" fmla="*/ 47 h 121"/>
                <a:gd name="T20" fmla="*/ 6 w 123"/>
                <a:gd name="T21" fmla="*/ 37 h 121"/>
                <a:gd name="T22" fmla="*/ 4 w 123"/>
                <a:gd name="T23" fmla="*/ 25 h 121"/>
                <a:gd name="T24" fmla="*/ 2 w 123"/>
                <a:gd name="T25" fmla="*/ 12 h 121"/>
                <a:gd name="T26" fmla="*/ 0 w 123"/>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1">
                  <a:moveTo>
                    <a:pt x="123" y="121"/>
                  </a:moveTo>
                  <a:lnTo>
                    <a:pt x="123" y="121"/>
                  </a:lnTo>
                  <a:lnTo>
                    <a:pt x="109" y="121"/>
                  </a:lnTo>
                  <a:lnTo>
                    <a:pt x="97" y="119"/>
                  </a:lnTo>
                  <a:lnTo>
                    <a:pt x="86" y="117"/>
                  </a:lnTo>
                  <a:lnTo>
                    <a:pt x="76" y="111"/>
                  </a:lnTo>
                  <a:lnTo>
                    <a:pt x="55" y="101"/>
                  </a:lnTo>
                  <a:lnTo>
                    <a:pt x="37" y="86"/>
                  </a:lnTo>
                  <a:lnTo>
                    <a:pt x="21" y="68"/>
                  </a:lnTo>
                  <a:lnTo>
                    <a:pt x="10" y="47"/>
                  </a:lnTo>
                  <a:lnTo>
                    <a:pt x="6" y="37"/>
                  </a:lnTo>
                  <a:lnTo>
                    <a:pt x="4" y="25"/>
                  </a:lnTo>
                  <a:lnTo>
                    <a:pt x="2" y="12"/>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7"/>
            <p:cNvSpPr>
              <a:spLocks/>
            </p:cNvSpPr>
            <p:nvPr/>
          </p:nvSpPr>
          <p:spPr bwMode="auto">
            <a:xfrm>
              <a:off x="-1614487" y="6480176"/>
              <a:ext cx="555625" cy="144463"/>
            </a:xfrm>
            <a:custGeom>
              <a:avLst/>
              <a:gdLst>
                <a:gd name="T0" fmla="*/ 0 w 350"/>
                <a:gd name="T1" fmla="*/ 91 h 91"/>
                <a:gd name="T2" fmla="*/ 0 w 350"/>
                <a:gd name="T3" fmla="*/ 0 h 91"/>
                <a:gd name="T4" fmla="*/ 350 w 350"/>
                <a:gd name="T5" fmla="*/ 0 h 91"/>
              </a:gdLst>
              <a:ahLst/>
              <a:cxnLst>
                <a:cxn ang="0">
                  <a:pos x="T0" y="T1"/>
                </a:cxn>
                <a:cxn ang="0">
                  <a:pos x="T2" y="T3"/>
                </a:cxn>
                <a:cxn ang="0">
                  <a:pos x="T4" y="T5"/>
                </a:cxn>
              </a:cxnLst>
              <a:rect l="0" t="0" r="r" b="b"/>
              <a:pathLst>
                <a:path w="350" h="91">
                  <a:moveTo>
                    <a:pt x="0" y="91"/>
                  </a:moveTo>
                  <a:lnTo>
                    <a:pt x="0" y="0"/>
                  </a:lnTo>
                  <a:lnTo>
                    <a:pt x="35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8"/>
            <p:cNvSpPr>
              <a:spLocks/>
            </p:cNvSpPr>
            <p:nvPr/>
          </p:nvSpPr>
          <p:spPr bwMode="auto">
            <a:xfrm>
              <a:off x="-1058862" y="6480176"/>
              <a:ext cx="682625" cy="219075"/>
            </a:xfrm>
            <a:custGeom>
              <a:avLst/>
              <a:gdLst>
                <a:gd name="T0" fmla="*/ 0 w 430"/>
                <a:gd name="T1" fmla="*/ 0 h 138"/>
                <a:gd name="T2" fmla="*/ 0 w 430"/>
                <a:gd name="T3" fmla="*/ 0 h 138"/>
                <a:gd name="T4" fmla="*/ 8 w 430"/>
                <a:gd name="T5" fmla="*/ 13 h 138"/>
                <a:gd name="T6" fmla="*/ 16 w 430"/>
                <a:gd name="T7" fmla="*/ 29 h 138"/>
                <a:gd name="T8" fmla="*/ 25 w 430"/>
                <a:gd name="T9" fmla="*/ 42 h 138"/>
                <a:gd name="T10" fmla="*/ 35 w 430"/>
                <a:gd name="T11" fmla="*/ 56 h 138"/>
                <a:gd name="T12" fmla="*/ 47 w 430"/>
                <a:gd name="T13" fmla="*/ 68 h 138"/>
                <a:gd name="T14" fmla="*/ 58 w 430"/>
                <a:gd name="T15" fmla="*/ 79 h 138"/>
                <a:gd name="T16" fmla="*/ 72 w 430"/>
                <a:gd name="T17" fmla="*/ 89 h 138"/>
                <a:gd name="T18" fmla="*/ 86 w 430"/>
                <a:gd name="T19" fmla="*/ 99 h 138"/>
                <a:gd name="T20" fmla="*/ 99 w 430"/>
                <a:gd name="T21" fmla="*/ 109 h 138"/>
                <a:gd name="T22" fmla="*/ 115 w 430"/>
                <a:gd name="T23" fmla="*/ 116 h 138"/>
                <a:gd name="T24" fmla="*/ 130 w 430"/>
                <a:gd name="T25" fmla="*/ 122 h 138"/>
                <a:gd name="T26" fmla="*/ 146 w 430"/>
                <a:gd name="T27" fmla="*/ 128 h 138"/>
                <a:gd name="T28" fmla="*/ 163 w 430"/>
                <a:gd name="T29" fmla="*/ 132 h 138"/>
                <a:gd name="T30" fmla="*/ 179 w 430"/>
                <a:gd name="T31" fmla="*/ 136 h 138"/>
                <a:gd name="T32" fmla="*/ 196 w 430"/>
                <a:gd name="T33" fmla="*/ 138 h 138"/>
                <a:gd name="T34" fmla="*/ 214 w 430"/>
                <a:gd name="T35" fmla="*/ 138 h 138"/>
                <a:gd name="T36" fmla="*/ 214 w 430"/>
                <a:gd name="T37" fmla="*/ 138 h 138"/>
                <a:gd name="T38" fmla="*/ 233 w 430"/>
                <a:gd name="T39" fmla="*/ 138 h 138"/>
                <a:gd name="T40" fmla="*/ 251 w 430"/>
                <a:gd name="T41" fmla="*/ 136 h 138"/>
                <a:gd name="T42" fmla="*/ 267 w 430"/>
                <a:gd name="T43" fmla="*/ 132 h 138"/>
                <a:gd name="T44" fmla="*/ 284 w 430"/>
                <a:gd name="T45" fmla="*/ 128 h 138"/>
                <a:gd name="T46" fmla="*/ 300 w 430"/>
                <a:gd name="T47" fmla="*/ 122 h 138"/>
                <a:gd name="T48" fmla="*/ 315 w 430"/>
                <a:gd name="T49" fmla="*/ 116 h 138"/>
                <a:gd name="T50" fmla="*/ 331 w 430"/>
                <a:gd name="T51" fmla="*/ 109 h 138"/>
                <a:gd name="T52" fmla="*/ 344 w 430"/>
                <a:gd name="T53" fmla="*/ 99 h 138"/>
                <a:gd name="T54" fmla="*/ 358 w 430"/>
                <a:gd name="T55" fmla="*/ 89 h 138"/>
                <a:gd name="T56" fmla="*/ 372 w 430"/>
                <a:gd name="T57" fmla="*/ 79 h 138"/>
                <a:gd name="T58" fmla="*/ 383 w 430"/>
                <a:gd name="T59" fmla="*/ 68 h 138"/>
                <a:gd name="T60" fmla="*/ 395 w 430"/>
                <a:gd name="T61" fmla="*/ 56 h 138"/>
                <a:gd name="T62" fmla="*/ 405 w 430"/>
                <a:gd name="T63" fmla="*/ 42 h 138"/>
                <a:gd name="T64" fmla="*/ 414 w 430"/>
                <a:gd name="T65" fmla="*/ 29 h 138"/>
                <a:gd name="T66" fmla="*/ 422 w 430"/>
                <a:gd name="T67" fmla="*/ 13 h 138"/>
                <a:gd name="T68" fmla="*/ 430 w 430"/>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0" h="138">
                  <a:moveTo>
                    <a:pt x="0" y="0"/>
                  </a:moveTo>
                  <a:lnTo>
                    <a:pt x="0" y="0"/>
                  </a:lnTo>
                  <a:lnTo>
                    <a:pt x="8" y="13"/>
                  </a:lnTo>
                  <a:lnTo>
                    <a:pt x="16" y="29"/>
                  </a:lnTo>
                  <a:lnTo>
                    <a:pt x="25" y="42"/>
                  </a:lnTo>
                  <a:lnTo>
                    <a:pt x="35" y="56"/>
                  </a:lnTo>
                  <a:lnTo>
                    <a:pt x="47" y="68"/>
                  </a:lnTo>
                  <a:lnTo>
                    <a:pt x="58" y="79"/>
                  </a:lnTo>
                  <a:lnTo>
                    <a:pt x="72" y="89"/>
                  </a:lnTo>
                  <a:lnTo>
                    <a:pt x="86" y="99"/>
                  </a:lnTo>
                  <a:lnTo>
                    <a:pt x="99" y="109"/>
                  </a:lnTo>
                  <a:lnTo>
                    <a:pt x="115" y="116"/>
                  </a:lnTo>
                  <a:lnTo>
                    <a:pt x="130" y="122"/>
                  </a:lnTo>
                  <a:lnTo>
                    <a:pt x="146" y="128"/>
                  </a:lnTo>
                  <a:lnTo>
                    <a:pt x="163" y="132"/>
                  </a:lnTo>
                  <a:lnTo>
                    <a:pt x="179" y="136"/>
                  </a:lnTo>
                  <a:lnTo>
                    <a:pt x="196" y="138"/>
                  </a:lnTo>
                  <a:lnTo>
                    <a:pt x="214" y="138"/>
                  </a:lnTo>
                  <a:lnTo>
                    <a:pt x="214" y="138"/>
                  </a:lnTo>
                  <a:lnTo>
                    <a:pt x="233" y="138"/>
                  </a:lnTo>
                  <a:lnTo>
                    <a:pt x="251" y="136"/>
                  </a:lnTo>
                  <a:lnTo>
                    <a:pt x="267" y="132"/>
                  </a:lnTo>
                  <a:lnTo>
                    <a:pt x="284" y="128"/>
                  </a:lnTo>
                  <a:lnTo>
                    <a:pt x="300" y="122"/>
                  </a:lnTo>
                  <a:lnTo>
                    <a:pt x="315" y="116"/>
                  </a:lnTo>
                  <a:lnTo>
                    <a:pt x="331" y="109"/>
                  </a:lnTo>
                  <a:lnTo>
                    <a:pt x="344" y="99"/>
                  </a:lnTo>
                  <a:lnTo>
                    <a:pt x="358" y="89"/>
                  </a:lnTo>
                  <a:lnTo>
                    <a:pt x="372" y="79"/>
                  </a:lnTo>
                  <a:lnTo>
                    <a:pt x="383" y="68"/>
                  </a:lnTo>
                  <a:lnTo>
                    <a:pt x="395" y="56"/>
                  </a:lnTo>
                  <a:lnTo>
                    <a:pt x="405" y="42"/>
                  </a:lnTo>
                  <a:lnTo>
                    <a:pt x="414" y="29"/>
                  </a:lnTo>
                  <a:lnTo>
                    <a:pt x="422" y="13"/>
                  </a:lnTo>
                  <a:lnTo>
                    <a:pt x="43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Line 69"/>
            <p:cNvSpPr>
              <a:spLocks noChangeShapeType="1"/>
            </p:cNvSpPr>
            <p:nvPr/>
          </p:nvSpPr>
          <p:spPr bwMode="auto">
            <a:xfrm>
              <a:off x="-376237" y="6480176"/>
              <a:ext cx="549275"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Line 70"/>
            <p:cNvSpPr>
              <a:spLocks noChangeShapeType="1"/>
            </p:cNvSpPr>
            <p:nvPr/>
          </p:nvSpPr>
          <p:spPr bwMode="auto">
            <a:xfrm>
              <a:off x="-1419225" y="5661026"/>
              <a:ext cx="344488"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71"/>
            <p:cNvSpPr>
              <a:spLocks/>
            </p:cNvSpPr>
            <p:nvPr/>
          </p:nvSpPr>
          <p:spPr bwMode="auto">
            <a:xfrm>
              <a:off x="-1074737" y="5370513"/>
              <a:ext cx="708025" cy="290513"/>
            </a:xfrm>
            <a:custGeom>
              <a:avLst/>
              <a:gdLst>
                <a:gd name="T0" fmla="*/ 0 w 446"/>
                <a:gd name="T1" fmla="*/ 183 h 183"/>
                <a:gd name="T2" fmla="*/ 0 w 446"/>
                <a:gd name="T3" fmla="*/ 183 h 183"/>
                <a:gd name="T4" fmla="*/ 4 w 446"/>
                <a:gd name="T5" fmla="*/ 166 h 183"/>
                <a:gd name="T6" fmla="*/ 10 w 446"/>
                <a:gd name="T7" fmla="*/ 146 h 183"/>
                <a:gd name="T8" fmla="*/ 18 w 446"/>
                <a:gd name="T9" fmla="*/ 129 h 183"/>
                <a:gd name="T10" fmla="*/ 28 w 446"/>
                <a:gd name="T11" fmla="*/ 111 h 183"/>
                <a:gd name="T12" fmla="*/ 39 w 446"/>
                <a:gd name="T13" fmla="*/ 96 h 183"/>
                <a:gd name="T14" fmla="*/ 51 w 446"/>
                <a:gd name="T15" fmla="*/ 80 h 183"/>
                <a:gd name="T16" fmla="*/ 63 w 446"/>
                <a:gd name="T17" fmla="*/ 65 h 183"/>
                <a:gd name="T18" fmla="*/ 78 w 446"/>
                <a:gd name="T19" fmla="*/ 53 h 183"/>
                <a:gd name="T20" fmla="*/ 94 w 446"/>
                <a:gd name="T21" fmla="*/ 41 h 183"/>
                <a:gd name="T22" fmla="*/ 109 w 446"/>
                <a:gd name="T23" fmla="*/ 30 h 183"/>
                <a:gd name="T24" fmla="*/ 127 w 446"/>
                <a:gd name="T25" fmla="*/ 22 h 183"/>
                <a:gd name="T26" fmla="*/ 144 w 446"/>
                <a:gd name="T27" fmla="*/ 14 h 183"/>
                <a:gd name="T28" fmla="*/ 164 w 446"/>
                <a:gd name="T29" fmla="*/ 8 h 183"/>
                <a:gd name="T30" fmla="*/ 183 w 446"/>
                <a:gd name="T31" fmla="*/ 2 h 183"/>
                <a:gd name="T32" fmla="*/ 203 w 446"/>
                <a:gd name="T33" fmla="*/ 0 h 183"/>
                <a:gd name="T34" fmla="*/ 224 w 446"/>
                <a:gd name="T35" fmla="*/ 0 h 183"/>
                <a:gd name="T36" fmla="*/ 224 w 446"/>
                <a:gd name="T37" fmla="*/ 0 h 183"/>
                <a:gd name="T38" fmla="*/ 243 w 446"/>
                <a:gd name="T39" fmla="*/ 0 h 183"/>
                <a:gd name="T40" fmla="*/ 265 w 446"/>
                <a:gd name="T41" fmla="*/ 2 h 183"/>
                <a:gd name="T42" fmla="*/ 284 w 446"/>
                <a:gd name="T43" fmla="*/ 8 h 183"/>
                <a:gd name="T44" fmla="*/ 302 w 446"/>
                <a:gd name="T45" fmla="*/ 14 h 183"/>
                <a:gd name="T46" fmla="*/ 321 w 446"/>
                <a:gd name="T47" fmla="*/ 22 h 183"/>
                <a:gd name="T48" fmla="*/ 337 w 446"/>
                <a:gd name="T49" fmla="*/ 30 h 183"/>
                <a:gd name="T50" fmla="*/ 354 w 446"/>
                <a:gd name="T51" fmla="*/ 41 h 183"/>
                <a:gd name="T52" fmla="*/ 370 w 446"/>
                <a:gd name="T53" fmla="*/ 53 h 183"/>
                <a:gd name="T54" fmla="*/ 383 w 446"/>
                <a:gd name="T55" fmla="*/ 65 h 183"/>
                <a:gd name="T56" fmla="*/ 397 w 446"/>
                <a:gd name="T57" fmla="*/ 80 h 183"/>
                <a:gd name="T58" fmla="*/ 409 w 446"/>
                <a:gd name="T59" fmla="*/ 96 h 183"/>
                <a:gd name="T60" fmla="*/ 418 w 446"/>
                <a:gd name="T61" fmla="*/ 111 h 183"/>
                <a:gd name="T62" fmla="*/ 428 w 446"/>
                <a:gd name="T63" fmla="*/ 129 h 183"/>
                <a:gd name="T64" fmla="*/ 436 w 446"/>
                <a:gd name="T65" fmla="*/ 146 h 183"/>
                <a:gd name="T66" fmla="*/ 442 w 446"/>
                <a:gd name="T67" fmla="*/ 166 h 183"/>
                <a:gd name="T68" fmla="*/ 446 w 446"/>
                <a:gd name="T6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6" h="183">
                  <a:moveTo>
                    <a:pt x="0" y="183"/>
                  </a:moveTo>
                  <a:lnTo>
                    <a:pt x="0" y="183"/>
                  </a:lnTo>
                  <a:lnTo>
                    <a:pt x="4" y="166"/>
                  </a:lnTo>
                  <a:lnTo>
                    <a:pt x="10" y="146"/>
                  </a:lnTo>
                  <a:lnTo>
                    <a:pt x="18" y="129"/>
                  </a:lnTo>
                  <a:lnTo>
                    <a:pt x="28" y="111"/>
                  </a:lnTo>
                  <a:lnTo>
                    <a:pt x="39" y="96"/>
                  </a:lnTo>
                  <a:lnTo>
                    <a:pt x="51" y="80"/>
                  </a:lnTo>
                  <a:lnTo>
                    <a:pt x="63" y="65"/>
                  </a:lnTo>
                  <a:lnTo>
                    <a:pt x="78" y="53"/>
                  </a:lnTo>
                  <a:lnTo>
                    <a:pt x="94" y="41"/>
                  </a:lnTo>
                  <a:lnTo>
                    <a:pt x="109" y="30"/>
                  </a:lnTo>
                  <a:lnTo>
                    <a:pt x="127" y="22"/>
                  </a:lnTo>
                  <a:lnTo>
                    <a:pt x="144" y="14"/>
                  </a:lnTo>
                  <a:lnTo>
                    <a:pt x="164" y="8"/>
                  </a:lnTo>
                  <a:lnTo>
                    <a:pt x="183" y="2"/>
                  </a:lnTo>
                  <a:lnTo>
                    <a:pt x="203" y="0"/>
                  </a:lnTo>
                  <a:lnTo>
                    <a:pt x="224" y="0"/>
                  </a:lnTo>
                  <a:lnTo>
                    <a:pt x="224" y="0"/>
                  </a:lnTo>
                  <a:lnTo>
                    <a:pt x="243" y="0"/>
                  </a:lnTo>
                  <a:lnTo>
                    <a:pt x="265" y="2"/>
                  </a:lnTo>
                  <a:lnTo>
                    <a:pt x="284" y="8"/>
                  </a:lnTo>
                  <a:lnTo>
                    <a:pt x="302" y="14"/>
                  </a:lnTo>
                  <a:lnTo>
                    <a:pt x="321" y="22"/>
                  </a:lnTo>
                  <a:lnTo>
                    <a:pt x="337" y="30"/>
                  </a:lnTo>
                  <a:lnTo>
                    <a:pt x="354" y="41"/>
                  </a:lnTo>
                  <a:lnTo>
                    <a:pt x="370" y="53"/>
                  </a:lnTo>
                  <a:lnTo>
                    <a:pt x="383" y="65"/>
                  </a:lnTo>
                  <a:lnTo>
                    <a:pt x="397" y="80"/>
                  </a:lnTo>
                  <a:lnTo>
                    <a:pt x="409" y="96"/>
                  </a:lnTo>
                  <a:lnTo>
                    <a:pt x="418" y="111"/>
                  </a:lnTo>
                  <a:lnTo>
                    <a:pt x="428" y="129"/>
                  </a:lnTo>
                  <a:lnTo>
                    <a:pt x="436" y="146"/>
                  </a:lnTo>
                  <a:lnTo>
                    <a:pt x="442" y="166"/>
                  </a:lnTo>
                  <a:lnTo>
                    <a:pt x="446" y="183"/>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Line 72"/>
            <p:cNvSpPr>
              <a:spLocks noChangeShapeType="1"/>
            </p:cNvSpPr>
            <p:nvPr/>
          </p:nvSpPr>
          <p:spPr bwMode="auto">
            <a:xfrm>
              <a:off x="-366712" y="5661026"/>
              <a:ext cx="347663"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3"/>
            <p:cNvSpPr>
              <a:spLocks/>
            </p:cNvSpPr>
            <p:nvPr/>
          </p:nvSpPr>
          <p:spPr bwMode="auto">
            <a:xfrm>
              <a:off x="-19050" y="5661026"/>
              <a:ext cx="192088" cy="195263"/>
            </a:xfrm>
            <a:custGeom>
              <a:avLst/>
              <a:gdLst>
                <a:gd name="T0" fmla="*/ 0 w 121"/>
                <a:gd name="T1" fmla="*/ 0 h 123"/>
                <a:gd name="T2" fmla="*/ 0 w 121"/>
                <a:gd name="T3" fmla="*/ 0 h 123"/>
                <a:gd name="T4" fmla="*/ 12 w 121"/>
                <a:gd name="T5" fmla="*/ 2 h 123"/>
                <a:gd name="T6" fmla="*/ 24 w 121"/>
                <a:gd name="T7" fmla="*/ 4 h 123"/>
                <a:gd name="T8" fmla="*/ 35 w 121"/>
                <a:gd name="T9" fmla="*/ 6 h 123"/>
                <a:gd name="T10" fmla="*/ 47 w 121"/>
                <a:gd name="T11" fmla="*/ 10 h 123"/>
                <a:gd name="T12" fmla="*/ 68 w 121"/>
                <a:gd name="T13" fmla="*/ 22 h 123"/>
                <a:gd name="T14" fmla="*/ 86 w 121"/>
                <a:gd name="T15" fmla="*/ 37 h 123"/>
                <a:gd name="T16" fmla="*/ 100 w 121"/>
                <a:gd name="T17" fmla="*/ 55 h 123"/>
                <a:gd name="T18" fmla="*/ 111 w 121"/>
                <a:gd name="T19" fmla="*/ 76 h 123"/>
                <a:gd name="T20" fmla="*/ 115 w 121"/>
                <a:gd name="T21" fmla="*/ 86 h 123"/>
                <a:gd name="T22" fmla="*/ 119 w 121"/>
                <a:gd name="T23" fmla="*/ 97 h 123"/>
                <a:gd name="T24" fmla="*/ 121 w 121"/>
                <a:gd name="T25" fmla="*/ 109 h 123"/>
                <a:gd name="T26" fmla="*/ 121 w 121"/>
                <a:gd name="T2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23">
                  <a:moveTo>
                    <a:pt x="0" y="0"/>
                  </a:moveTo>
                  <a:lnTo>
                    <a:pt x="0" y="0"/>
                  </a:lnTo>
                  <a:lnTo>
                    <a:pt x="12" y="2"/>
                  </a:lnTo>
                  <a:lnTo>
                    <a:pt x="24" y="4"/>
                  </a:lnTo>
                  <a:lnTo>
                    <a:pt x="35" y="6"/>
                  </a:lnTo>
                  <a:lnTo>
                    <a:pt x="47" y="10"/>
                  </a:lnTo>
                  <a:lnTo>
                    <a:pt x="68" y="22"/>
                  </a:lnTo>
                  <a:lnTo>
                    <a:pt x="86" y="37"/>
                  </a:lnTo>
                  <a:lnTo>
                    <a:pt x="100" y="55"/>
                  </a:lnTo>
                  <a:lnTo>
                    <a:pt x="111" y="76"/>
                  </a:lnTo>
                  <a:lnTo>
                    <a:pt x="115" y="86"/>
                  </a:lnTo>
                  <a:lnTo>
                    <a:pt x="119" y="97"/>
                  </a:lnTo>
                  <a:lnTo>
                    <a:pt x="121" y="109"/>
                  </a:lnTo>
                  <a:lnTo>
                    <a:pt x="121" y="123"/>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74"/>
            <p:cNvSpPr>
              <a:spLocks/>
            </p:cNvSpPr>
            <p:nvPr/>
          </p:nvSpPr>
          <p:spPr bwMode="auto">
            <a:xfrm>
              <a:off x="-1614487" y="5856288"/>
              <a:ext cx="1787525" cy="520700"/>
            </a:xfrm>
            <a:custGeom>
              <a:avLst/>
              <a:gdLst>
                <a:gd name="T0" fmla="*/ 1126 w 1126"/>
                <a:gd name="T1" fmla="*/ 0 h 328"/>
                <a:gd name="T2" fmla="*/ 1126 w 1126"/>
                <a:gd name="T3" fmla="*/ 328 h 328"/>
                <a:gd name="T4" fmla="*/ 0 w 1126"/>
                <a:gd name="T5" fmla="*/ 328 h 328"/>
                <a:gd name="T6" fmla="*/ 0 w 1126"/>
                <a:gd name="T7" fmla="*/ 0 h 328"/>
              </a:gdLst>
              <a:ahLst/>
              <a:cxnLst>
                <a:cxn ang="0">
                  <a:pos x="T0" y="T1"/>
                </a:cxn>
                <a:cxn ang="0">
                  <a:pos x="T2" y="T3"/>
                </a:cxn>
                <a:cxn ang="0">
                  <a:pos x="T4" y="T5"/>
                </a:cxn>
                <a:cxn ang="0">
                  <a:pos x="T6" y="T7"/>
                </a:cxn>
              </a:cxnLst>
              <a:rect l="0" t="0" r="r" b="b"/>
              <a:pathLst>
                <a:path w="1126" h="328">
                  <a:moveTo>
                    <a:pt x="1126" y="0"/>
                  </a:moveTo>
                  <a:lnTo>
                    <a:pt x="1126" y="328"/>
                  </a:lnTo>
                  <a:lnTo>
                    <a:pt x="0" y="328"/>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75"/>
            <p:cNvSpPr>
              <a:spLocks/>
            </p:cNvSpPr>
            <p:nvPr/>
          </p:nvSpPr>
          <p:spPr bwMode="auto">
            <a:xfrm>
              <a:off x="-1614487" y="5661026"/>
              <a:ext cx="195263" cy="195263"/>
            </a:xfrm>
            <a:custGeom>
              <a:avLst/>
              <a:gdLst>
                <a:gd name="T0" fmla="*/ 0 w 123"/>
                <a:gd name="T1" fmla="*/ 123 h 123"/>
                <a:gd name="T2" fmla="*/ 0 w 123"/>
                <a:gd name="T3" fmla="*/ 123 h 123"/>
                <a:gd name="T4" fmla="*/ 2 w 123"/>
                <a:gd name="T5" fmla="*/ 109 h 123"/>
                <a:gd name="T6" fmla="*/ 4 w 123"/>
                <a:gd name="T7" fmla="*/ 97 h 123"/>
                <a:gd name="T8" fmla="*/ 6 w 123"/>
                <a:gd name="T9" fmla="*/ 86 h 123"/>
                <a:gd name="T10" fmla="*/ 10 w 123"/>
                <a:gd name="T11" fmla="*/ 76 h 123"/>
                <a:gd name="T12" fmla="*/ 21 w 123"/>
                <a:gd name="T13" fmla="*/ 55 h 123"/>
                <a:gd name="T14" fmla="*/ 37 w 123"/>
                <a:gd name="T15" fmla="*/ 37 h 123"/>
                <a:gd name="T16" fmla="*/ 55 w 123"/>
                <a:gd name="T17" fmla="*/ 22 h 123"/>
                <a:gd name="T18" fmla="*/ 76 w 123"/>
                <a:gd name="T19" fmla="*/ 10 h 123"/>
                <a:gd name="T20" fmla="*/ 86 w 123"/>
                <a:gd name="T21" fmla="*/ 6 h 123"/>
                <a:gd name="T22" fmla="*/ 97 w 123"/>
                <a:gd name="T23" fmla="*/ 4 h 123"/>
                <a:gd name="T24" fmla="*/ 109 w 123"/>
                <a:gd name="T25" fmla="*/ 2 h 123"/>
                <a:gd name="T26" fmla="*/ 123 w 123"/>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23">
                  <a:moveTo>
                    <a:pt x="0" y="123"/>
                  </a:moveTo>
                  <a:lnTo>
                    <a:pt x="0" y="123"/>
                  </a:lnTo>
                  <a:lnTo>
                    <a:pt x="2" y="109"/>
                  </a:lnTo>
                  <a:lnTo>
                    <a:pt x="4" y="97"/>
                  </a:lnTo>
                  <a:lnTo>
                    <a:pt x="6" y="86"/>
                  </a:lnTo>
                  <a:lnTo>
                    <a:pt x="10" y="76"/>
                  </a:lnTo>
                  <a:lnTo>
                    <a:pt x="21" y="55"/>
                  </a:lnTo>
                  <a:lnTo>
                    <a:pt x="37" y="37"/>
                  </a:lnTo>
                  <a:lnTo>
                    <a:pt x="55" y="22"/>
                  </a:lnTo>
                  <a:lnTo>
                    <a:pt x="76" y="10"/>
                  </a:lnTo>
                  <a:lnTo>
                    <a:pt x="86" y="6"/>
                  </a:lnTo>
                  <a:lnTo>
                    <a:pt x="97" y="4"/>
                  </a:lnTo>
                  <a:lnTo>
                    <a:pt x="109" y="2"/>
                  </a:lnTo>
                  <a:lnTo>
                    <a:pt x="123"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Line 76"/>
            <p:cNvSpPr>
              <a:spLocks noChangeShapeType="1"/>
            </p:cNvSpPr>
            <p:nvPr/>
          </p:nvSpPr>
          <p:spPr bwMode="auto">
            <a:xfrm>
              <a:off x="-984250" y="5661026"/>
              <a:ext cx="527050"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77"/>
            <p:cNvSpPr>
              <a:spLocks/>
            </p:cNvSpPr>
            <p:nvPr/>
          </p:nvSpPr>
          <p:spPr bwMode="auto">
            <a:xfrm>
              <a:off x="-984250" y="5457826"/>
              <a:ext cx="527050" cy="203200"/>
            </a:xfrm>
            <a:custGeom>
              <a:avLst/>
              <a:gdLst>
                <a:gd name="T0" fmla="*/ 332 w 332"/>
                <a:gd name="T1" fmla="*/ 128 h 128"/>
                <a:gd name="T2" fmla="*/ 332 w 332"/>
                <a:gd name="T3" fmla="*/ 128 h 128"/>
                <a:gd name="T4" fmla="*/ 328 w 332"/>
                <a:gd name="T5" fmla="*/ 115 h 128"/>
                <a:gd name="T6" fmla="*/ 323 w 332"/>
                <a:gd name="T7" fmla="*/ 103 h 128"/>
                <a:gd name="T8" fmla="*/ 309 w 332"/>
                <a:gd name="T9" fmla="*/ 78 h 128"/>
                <a:gd name="T10" fmla="*/ 293 w 332"/>
                <a:gd name="T11" fmla="*/ 56 h 128"/>
                <a:gd name="T12" fmla="*/ 272 w 332"/>
                <a:gd name="T13" fmla="*/ 37 h 128"/>
                <a:gd name="T14" fmla="*/ 249 w 332"/>
                <a:gd name="T15" fmla="*/ 21 h 128"/>
                <a:gd name="T16" fmla="*/ 237 w 332"/>
                <a:gd name="T17" fmla="*/ 15 h 128"/>
                <a:gd name="T18" fmla="*/ 223 w 332"/>
                <a:gd name="T19" fmla="*/ 10 h 128"/>
                <a:gd name="T20" fmla="*/ 210 w 332"/>
                <a:gd name="T21" fmla="*/ 6 h 128"/>
                <a:gd name="T22" fmla="*/ 196 w 332"/>
                <a:gd name="T23" fmla="*/ 4 h 128"/>
                <a:gd name="T24" fmla="*/ 181 w 332"/>
                <a:gd name="T25" fmla="*/ 2 h 128"/>
                <a:gd name="T26" fmla="*/ 167 w 332"/>
                <a:gd name="T27" fmla="*/ 0 h 128"/>
                <a:gd name="T28" fmla="*/ 167 w 332"/>
                <a:gd name="T29" fmla="*/ 0 h 128"/>
                <a:gd name="T30" fmla="*/ 151 w 332"/>
                <a:gd name="T31" fmla="*/ 2 h 128"/>
                <a:gd name="T32" fmla="*/ 138 w 332"/>
                <a:gd name="T33" fmla="*/ 4 h 128"/>
                <a:gd name="T34" fmla="*/ 122 w 332"/>
                <a:gd name="T35" fmla="*/ 6 h 128"/>
                <a:gd name="T36" fmla="*/ 109 w 332"/>
                <a:gd name="T37" fmla="*/ 10 h 128"/>
                <a:gd name="T38" fmla="*/ 97 w 332"/>
                <a:gd name="T39" fmla="*/ 15 h 128"/>
                <a:gd name="T40" fmla="*/ 83 w 332"/>
                <a:gd name="T41" fmla="*/ 21 h 128"/>
                <a:gd name="T42" fmla="*/ 60 w 332"/>
                <a:gd name="T43" fmla="*/ 37 h 128"/>
                <a:gd name="T44" fmla="*/ 41 w 332"/>
                <a:gd name="T45" fmla="*/ 56 h 128"/>
                <a:gd name="T46" fmla="*/ 23 w 332"/>
                <a:gd name="T47" fmla="*/ 78 h 128"/>
                <a:gd name="T48" fmla="*/ 9 w 332"/>
                <a:gd name="T49" fmla="*/ 103 h 128"/>
                <a:gd name="T50" fmla="*/ 6 w 332"/>
                <a:gd name="T51" fmla="*/ 115 h 128"/>
                <a:gd name="T52" fmla="*/ 0 w 332"/>
                <a:gd name="T5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128">
                  <a:moveTo>
                    <a:pt x="332" y="128"/>
                  </a:moveTo>
                  <a:lnTo>
                    <a:pt x="332" y="128"/>
                  </a:lnTo>
                  <a:lnTo>
                    <a:pt x="328" y="115"/>
                  </a:lnTo>
                  <a:lnTo>
                    <a:pt x="323" y="103"/>
                  </a:lnTo>
                  <a:lnTo>
                    <a:pt x="309" y="78"/>
                  </a:lnTo>
                  <a:lnTo>
                    <a:pt x="293" y="56"/>
                  </a:lnTo>
                  <a:lnTo>
                    <a:pt x="272" y="37"/>
                  </a:lnTo>
                  <a:lnTo>
                    <a:pt x="249" y="21"/>
                  </a:lnTo>
                  <a:lnTo>
                    <a:pt x="237" y="15"/>
                  </a:lnTo>
                  <a:lnTo>
                    <a:pt x="223" y="10"/>
                  </a:lnTo>
                  <a:lnTo>
                    <a:pt x="210" y="6"/>
                  </a:lnTo>
                  <a:lnTo>
                    <a:pt x="196" y="4"/>
                  </a:lnTo>
                  <a:lnTo>
                    <a:pt x="181" y="2"/>
                  </a:lnTo>
                  <a:lnTo>
                    <a:pt x="167" y="0"/>
                  </a:lnTo>
                  <a:lnTo>
                    <a:pt x="167" y="0"/>
                  </a:lnTo>
                  <a:lnTo>
                    <a:pt x="151" y="2"/>
                  </a:lnTo>
                  <a:lnTo>
                    <a:pt x="138" y="4"/>
                  </a:lnTo>
                  <a:lnTo>
                    <a:pt x="122" y="6"/>
                  </a:lnTo>
                  <a:lnTo>
                    <a:pt x="109" y="10"/>
                  </a:lnTo>
                  <a:lnTo>
                    <a:pt x="97" y="15"/>
                  </a:lnTo>
                  <a:lnTo>
                    <a:pt x="83" y="21"/>
                  </a:lnTo>
                  <a:lnTo>
                    <a:pt x="60" y="37"/>
                  </a:lnTo>
                  <a:lnTo>
                    <a:pt x="41" y="56"/>
                  </a:lnTo>
                  <a:lnTo>
                    <a:pt x="23" y="78"/>
                  </a:lnTo>
                  <a:lnTo>
                    <a:pt x="9" y="103"/>
                  </a:lnTo>
                  <a:lnTo>
                    <a:pt x="6" y="115"/>
                  </a:lnTo>
                  <a:lnTo>
                    <a:pt x="0" y="128"/>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Line 78"/>
            <p:cNvSpPr>
              <a:spLocks noChangeShapeType="1"/>
            </p:cNvSpPr>
            <p:nvPr/>
          </p:nvSpPr>
          <p:spPr bwMode="auto">
            <a:xfrm>
              <a:off x="-960437" y="6480176"/>
              <a:ext cx="485775"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79"/>
            <p:cNvSpPr>
              <a:spLocks/>
            </p:cNvSpPr>
            <p:nvPr/>
          </p:nvSpPr>
          <p:spPr bwMode="auto">
            <a:xfrm>
              <a:off x="-960437" y="6480176"/>
              <a:ext cx="485775" cy="131763"/>
            </a:xfrm>
            <a:custGeom>
              <a:avLst/>
              <a:gdLst>
                <a:gd name="T0" fmla="*/ 306 w 306"/>
                <a:gd name="T1" fmla="*/ 0 h 83"/>
                <a:gd name="T2" fmla="*/ 306 w 306"/>
                <a:gd name="T3" fmla="*/ 0 h 83"/>
                <a:gd name="T4" fmla="*/ 292 w 306"/>
                <a:gd name="T5" fmla="*/ 17 h 83"/>
                <a:gd name="T6" fmla="*/ 276 w 306"/>
                <a:gd name="T7" fmla="*/ 33 h 83"/>
                <a:gd name="T8" fmla="*/ 259 w 306"/>
                <a:gd name="T9" fmla="*/ 48 h 83"/>
                <a:gd name="T10" fmla="*/ 241 w 306"/>
                <a:gd name="T11" fmla="*/ 60 h 83"/>
                <a:gd name="T12" fmla="*/ 220 w 306"/>
                <a:gd name="T13" fmla="*/ 70 h 83"/>
                <a:gd name="T14" fmla="*/ 199 w 306"/>
                <a:gd name="T15" fmla="*/ 77 h 83"/>
                <a:gd name="T16" fmla="*/ 177 w 306"/>
                <a:gd name="T17" fmla="*/ 81 h 83"/>
                <a:gd name="T18" fmla="*/ 152 w 306"/>
                <a:gd name="T19" fmla="*/ 83 h 83"/>
                <a:gd name="T20" fmla="*/ 152 w 306"/>
                <a:gd name="T21" fmla="*/ 83 h 83"/>
                <a:gd name="T22" fmla="*/ 129 w 306"/>
                <a:gd name="T23" fmla="*/ 81 h 83"/>
                <a:gd name="T24" fmla="*/ 107 w 306"/>
                <a:gd name="T25" fmla="*/ 77 h 83"/>
                <a:gd name="T26" fmla="*/ 86 w 306"/>
                <a:gd name="T27" fmla="*/ 70 h 83"/>
                <a:gd name="T28" fmla="*/ 64 w 306"/>
                <a:gd name="T29" fmla="*/ 60 h 83"/>
                <a:gd name="T30" fmla="*/ 47 w 306"/>
                <a:gd name="T31" fmla="*/ 48 h 83"/>
                <a:gd name="T32" fmla="*/ 29 w 306"/>
                <a:gd name="T33" fmla="*/ 33 h 83"/>
                <a:gd name="T34" fmla="*/ 14 w 306"/>
                <a:gd name="T35" fmla="*/ 17 h 83"/>
                <a:gd name="T36" fmla="*/ 0 w 306"/>
                <a:gd name="T3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6" h="83">
                  <a:moveTo>
                    <a:pt x="306" y="0"/>
                  </a:moveTo>
                  <a:lnTo>
                    <a:pt x="306" y="0"/>
                  </a:lnTo>
                  <a:lnTo>
                    <a:pt x="292" y="17"/>
                  </a:lnTo>
                  <a:lnTo>
                    <a:pt x="276" y="33"/>
                  </a:lnTo>
                  <a:lnTo>
                    <a:pt x="259" y="48"/>
                  </a:lnTo>
                  <a:lnTo>
                    <a:pt x="241" y="60"/>
                  </a:lnTo>
                  <a:lnTo>
                    <a:pt x="220" y="70"/>
                  </a:lnTo>
                  <a:lnTo>
                    <a:pt x="199" y="77"/>
                  </a:lnTo>
                  <a:lnTo>
                    <a:pt x="177" y="81"/>
                  </a:lnTo>
                  <a:lnTo>
                    <a:pt x="152" y="83"/>
                  </a:lnTo>
                  <a:lnTo>
                    <a:pt x="152" y="83"/>
                  </a:lnTo>
                  <a:lnTo>
                    <a:pt x="129" y="81"/>
                  </a:lnTo>
                  <a:lnTo>
                    <a:pt x="107" y="77"/>
                  </a:lnTo>
                  <a:lnTo>
                    <a:pt x="86" y="70"/>
                  </a:lnTo>
                  <a:lnTo>
                    <a:pt x="64" y="60"/>
                  </a:lnTo>
                  <a:lnTo>
                    <a:pt x="47" y="48"/>
                  </a:lnTo>
                  <a:lnTo>
                    <a:pt x="29" y="33"/>
                  </a:lnTo>
                  <a:lnTo>
                    <a:pt x="14" y="17"/>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80"/>
            <p:cNvSpPr>
              <a:spLocks noEditPoints="1"/>
            </p:cNvSpPr>
            <p:nvPr/>
          </p:nvSpPr>
          <p:spPr bwMode="auto">
            <a:xfrm>
              <a:off x="-8075613" y="6911976"/>
              <a:ext cx="1806575" cy="1519238"/>
            </a:xfrm>
            <a:custGeom>
              <a:avLst/>
              <a:gdLst>
                <a:gd name="T0" fmla="*/ 1052 w 1138"/>
                <a:gd name="T1" fmla="*/ 521 h 957"/>
                <a:gd name="T2" fmla="*/ 1052 w 1138"/>
                <a:gd name="T3" fmla="*/ 445 h 957"/>
                <a:gd name="T4" fmla="*/ 1128 w 1138"/>
                <a:gd name="T5" fmla="*/ 449 h 957"/>
                <a:gd name="T6" fmla="*/ 1054 w 1138"/>
                <a:gd name="T7" fmla="*/ 545 h 957"/>
                <a:gd name="T8" fmla="*/ 1031 w 1138"/>
                <a:gd name="T9" fmla="*/ 461 h 957"/>
                <a:gd name="T10" fmla="*/ 1017 w 1138"/>
                <a:gd name="T11" fmla="*/ 432 h 957"/>
                <a:gd name="T12" fmla="*/ 1031 w 1138"/>
                <a:gd name="T13" fmla="*/ 461 h 957"/>
                <a:gd name="T14" fmla="*/ 109 w 1138"/>
                <a:gd name="T15" fmla="*/ 582 h 957"/>
                <a:gd name="T16" fmla="*/ 109 w 1138"/>
                <a:gd name="T17" fmla="*/ 545 h 957"/>
                <a:gd name="T18" fmla="*/ 109 w 1138"/>
                <a:gd name="T19" fmla="*/ 434 h 957"/>
                <a:gd name="T20" fmla="*/ 875 w 1138"/>
                <a:gd name="T21" fmla="*/ 617 h 957"/>
                <a:gd name="T22" fmla="*/ 918 w 1138"/>
                <a:gd name="T23" fmla="*/ 654 h 957"/>
                <a:gd name="T24" fmla="*/ 873 w 1138"/>
                <a:gd name="T25" fmla="*/ 957 h 957"/>
                <a:gd name="T26" fmla="*/ 1001 w 1138"/>
                <a:gd name="T27" fmla="*/ 854 h 957"/>
                <a:gd name="T28" fmla="*/ 867 w 1138"/>
                <a:gd name="T29" fmla="*/ 422 h 957"/>
                <a:gd name="T30" fmla="*/ 966 w 1138"/>
                <a:gd name="T31" fmla="*/ 494 h 957"/>
                <a:gd name="T32" fmla="*/ 1005 w 1138"/>
                <a:gd name="T33" fmla="*/ 432 h 957"/>
                <a:gd name="T34" fmla="*/ 848 w 1138"/>
                <a:gd name="T35" fmla="*/ 632 h 957"/>
                <a:gd name="T36" fmla="*/ 824 w 1138"/>
                <a:gd name="T37" fmla="*/ 867 h 957"/>
                <a:gd name="T38" fmla="*/ 719 w 1138"/>
                <a:gd name="T39" fmla="*/ 877 h 957"/>
                <a:gd name="T40" fmla="*/ 762 w 1138"/>
                <a:gd name="T41" fmla="*/ 640 h 957"/>
                <a:gd name="T42" fmla="*/ 867 w 1138"/>
                <a:gd name="T43" fmla="*/ 280 h 957"/>
                <a:gd name="T44" fmla="*/ 719 w 1138"/>
                <a:gd name="T45" fmla="*/ 420 h 957"/>
                <a:gd name="T46" fmla="*/ 599 w 1138"/>
                <a:gd name="T47" fmla="*/ 628 h 957"/>
                <a:gd name="T48" fmla="*/ 603 w 1138"/>
                <a:gd name="T49" fmla="*/ 856 h 957"/>
                <a:gd name="T50" fmla="*/ 710 w 1138"/>
                <a:gd name="T51" fmla="*/ 879 h 957"/>
                <a:gd name="T52" fmla="*/ 679 w 1138"/>
                <a:gd name="T53" fmla="*/ 747 h 957"/>
                <a:gd name="T54" fmla="*/ 719 w 1138"/>
                <a:gd name="T55" fmla="*/ 582 h 957"/>
                <a:gd name="T56" fmla="*/ 686 w 1138"/>
                <a:gd name="T57" fmla="*/ 33 h 957"/>
                <a:gd name="T58" fmla="*/ 601 w 1138"/>
                <a:gd name="T59" fmla="*/ 16 h 957"/>
                <a:gd name="T60" fmla="*/ 618 w 1138"/>
                <a:gd name="T61" fmla="*/ 99 h 957"/>
                <a:gd name="T62" fmla="*/ 719 w 1138"/>
                <a:gd name="T63" fmla="*/ 420 h 957"/>
                <a:gd name="T64" fmla="*/ 570 w 1138"/>
                <a:gd name="T65" fmla="*/ 617 h 957"/>
                <a:gd name="T66" fmla="*/ 531 w 1138"/>
                <a:gd name="T67" fmla="*/ 747 h 957"/>
                <a:gd name="T68" fmla="*/ 570 w 1138"/>
                <a:gd name="T69" fmla="*/ 879 h 957"/>
                <a:gd name="T70" fmla="*/ 455 w 1138"/>
                <a:gd name="T71" fmla="*/ 867 h 957"/>
                <a:gd name="T72" fmla="*/ 453 w 1138"/>
                <a:gd name="T73" fmla="*/ 640 h 957"/>
                <a:gd name="T74" fmla="*/ 420 w 1138"/>
                <a:gd name="T75" fmla="*/ 545 h 957"/>
                <a:gd name="T76" fmla="*/ 449 w 1138"/>
                <a:gd name="T77" fmla="*/ 53 h 957"/>
                <a:gd name="T78" fmla="*/ 511 w 1138"/>
                <a:gd name="T79" fmla="*/ 2 h 957"/>
                <a:gd name="T80" fmla="*/ 544 w 1138"/>
                <a:gd name="T81" fmla="*/ 82 h 957"/>
                <a:gd name="T82" fmla="*/ 270 w 1138"/>
                <a:gd name="T83" fmla="*/ 619 h 957"/>
                <a:gd name="T84" fmla="*/ 321 w 1138"/>
                <a:gd name="T85" fmla="*/ 848 h 957"/>
                <a:gd name="T86" fmla="*/ 270 w 1138"/>
                <a:gd name="T87" fmla="*/ 957 h 957"/>
                <a:gd name="T88" fmla="*/ 375 w 1138"/>
                <a:gd name="T89" fmla="*/ 654 h 957"/>
                <a:gd name="T90" fmla="*/ 420 w 1138"/>
                <a:gd name="T91" fmla="*/ 617 h 957"/>
                <a:gd name="T92" fmla="*/ 420 w 1138"/>
                <a:gd name="T93" fmla="*/ 115 h 957"/>
                <a:gd name="T94" fmla="*/ 270 w 1138"/>
                <a:gd name="T95" fmla="*/ 875 h 957"/>
                <a:gd name="T96" fmla="*/ 220 w 1138"/>
                <a:gd name="T97" fmla="*/ 646 h 957"/>
                <a:gd name="T98" fmla="*/ 270 w 1138"/>
                <a:gd name="T99" fmla="*/ 582 h 957"/>
                <a:gd name="T100" fmla="*/ 198 w 1138"/>
                <a:gd name="T101" fmla="*/ 945 h 957"/>
                <a:gd name="T102" fmla="*/ 122 w 1138"/>
                <a:gd name="T103" fmla="*/ 432 h 957"/>
                <a:gd name="T104" fmla="*/ 173 w 1138"/>
                <a:gd name="T105" fmla="*/ 482 h 957"/>
                <a:gd name="T106" fmla="*/ 270 w 1138"/>
                <a:gd name="T107" fmla="*/ 422 h 957"/>
                <a:gd name="T108" fmla="*/ 82 w 1138"/>
                <a:gd name="T109" fmla="*/ 451 h 957"/>
                <a:gd name="T110" fmla="*/ 93 w 1138"/>
                <a:gd name="T111" fmla="*/ 525 h 957"/>
                <a:gd name="T112" fmla="*/ 6 w 1138"/>
                <a:gd name="T113" fmla="*/ 506 h 957"/>
                <a:gd name="T114" fmla="*/ 109 w 1138"/>
                <a:gd name="T115" fmla="*/ 422 h 957"/>
                <a:gd name="T116" fmla="*/ 109 w 1138"/>
                <a:gd name="T117" fmla="*/ 461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8" h="957">
                  <a:moveTo>
                    <a:pt x="1031" y="582"/>
                  </a:moveTo>
                  <a:lnTo>
                    <a:pt x="1048" y="582"/>
                  </a:lnTo>
                  <a:lnTo>
                    <a:pt x="1031" y="689"/>
                  </a:lnTo>
                  <a:lnTo>
                    <a:pt x="1031" y="582"/>
                  </a:lnTo>
                  <a:lnTo>
                    <a:pt x="1031" y="582"/>
                  </a:lnTo>
                  <a:close/>
                  <a:moveTo>
                    <a:pt x="1031" y="545"/>
                  </a:moveTo>
                  <a:lnTo>
                    <a:pt x="1031" y="533"/>
                  </a:lnTo>
                  <a:lnTo>
                    <a:pt x="1031" y="533"/>
                  </a:lnTo>
                  <a:lnTo>
                    <a:pt x="1038" y="531"/>
                  </a:lnTo>
                  <a:lnTo>
                    <a:pt x="1046" y="525"/>
                  </a:lnTo>
                  <a:lnTo>
                    <a:pt x="1052" y="521"/>
                  </a:lnTo>
                  <a:lnTo>
                    <a:pt x="1058" y="515"/>
                  </a:lnTo>
                  <a:lnTo>
                    <a:pt x="1062" y="508"/>
                  </a:lnTo>
                  <a:lnTo>
                    <a:pt x="1066" y="500"/>
                  </a:lnTo>
                  <a:lnTo>
                    <a:pt x="1068" y="492"/>
                  </a:lnTo>
                  <a:lnTo>
                    <a:pt x="1069" y="482"/>
                  </a:lnTo>
                  <a:lnTo>
                    <a:pt x="1069" y="482"/>
                  </a:lnTo>
                  <a:lnTo>
                    <a:pt x="1068" y="475"/>
                  </a:lnTo>
                  <a:lnTo>
                    <a:pt x="1066" y="465"/>
                  </a:lnTo>
                  <a:lnTo>
                    <a:pt x="1062" y="457"/>
                  </a:lnTo>
                  <a:lnTo>
                    <a:pt x="1058" y="451"/>
                  </a:lnTo>
                  <a:lnTo>
                    <a:pt x="1052" y="445"/>
                  </a:lnTo>
                  <a:lnTo>
                    <a:pt x="1046" y="440"/>
                  </a:lnTo>
                  <a:lnTo>
                    <a:pt x="1038" y="436"/>
                  </a:lnTo>
                  <a:lnTo>
                    <a:pt x="1031" y="434"/>
                  </a:lnTo>
                  <a:lnTo>
                    <a:pt x="1031" y="422"/>
                  </a:lnTo>
                  <a:lnTo>
                    <a:pt x="1054" y="422"/>
                  </a:lnTo>
                  <a:lnTo>
                    <a:pt x="1054" y="422"/>
                  </a:lnTo>
                  <a:lnTo>
                    <a:pt x="1075" y="422"/>
                  </a:lnTo>
                  <a:lnTo>
                    <a:pt x="1091" y="426"/>
                  </a:lnTo>
                  <a:lnTo>
                    <a:pt x="1106" y="434"/>
                  </a:lnTo>
                  <a:lnTo>
                    <a:pt x="1118" y="442"/>
                  </a:lnTo>
                  <a:lnTo>
                    <a:pt x="1128" y="449"/>
                  </a:lnTo>
                  <a:lnTo>
                    <a:pt x="1134" y="461"/>
                  </a:lnTo>
                  <a:lnTo>
                    <a:pt x="1138" y="471"/>
                  </a:lnTo>
                  <a:lnTo>
                    <a:pt x="1138" y="482"/>
                  </a:lnTo>
                  <a:lnTo>
                    <a:pt x="1136" y="494"/>
                  </a:lnTo>
                  <a:lnTo>
                    <a:pt x="1132" y="506"/>
                  </a:lnTo>
                  <a:lnTo>
                    <a:pt x="1126" y="515"/>
                  </a:lnTo>
                  <a:lnTo>
                    <a:pt x="1116" y="525"/>
                  </a:lnTo>
                  <a:lnTo>
                    <a:pt x="1104" y="533"/>
                  </a:lnTo>
                  <a:lnTo>
                    <a:pt x="1091" y="539"/>
                  </a:lnTo>
                  <a:lnTo>
                    <a:pt x="1073" y="543"/>
                  </a:lnTo>
                  <a:lnTo>
                    <a:pt x="1054" y="545"/>
                  </a:lnTo>
                  <a:lnTo>
                    <a:pt x="1031" y="545"/>
                  </a:lnTo>
                  <a:lnTo>
                    <a:pt x="1031" y="545"/>
                  </a:lnTo>
                  <a:close/>
                  <a:moveTo>
                    <a:pt x="1031" y="504"/>
                  </a:moveTo>
                  <a:lnTo>
                    <a:pt x="1031" y="504"/>
                  </a:lnTo>
                  <a:lnTo>
                    <a:pt x="1034" y="500"/>
                  </a:lnTo>
                  <a:lnTo>
                    <a:pt x="1034" y="500"/>
                  </a:lnTo>
                  <a:lnTo>
                    <a:pt x="1040" y="494"/>
                  </a:lnTo>
                  <a:lnTo>
                    <a:pt x="1042" y="484"/>
                  </a:lnTo>
                  <a:lnTo>
                    <a:pt x="1042" y="477"/>
                  </a:lnTo>
                  <a:lnTo>
                    <a:pt x="1036" y="469"/>
                  </a:lnTo>
                  <a:lnTo>
                    <a:pt x="1031" y="461"/>
                  </a:lnTo>
                  <a:lnTo>
                    <a:pt x="1031" y="504"/>
                  </a:lnTo>
                  <a:close/>
                  <a:moveTo>
                    <a:pt x="1017" y="582"/>
                  </a:moveTo>
                  <a:lnTo>
                    <a:pt x="1031" y="582"/>
                  </a:lnTo>
                  <a:lnTo>
                    <a:pt x="1031" y="689"/>
                  </a:lnTo>
                  <a:lnTo>
                    <a:pt x="1017" y="762"/>
                  </a:lnTo>
                  <a:lnTo>
                    <a:pt x="1017" y="582"/>
                  </a:lnTo>
                  <a:lnTo>
                    <a:pt x="1017" y="582"/>
                  </a:lnTo>
                  <a:close/>
                  <a:moveTo>
                    <a:pt x="1031" y="422"/>
                  </a:moveTo>
                  <a:lnTo>
                    <a:pt x="1031" y="434"/>
                  </a:lnTo>
                  <a:lnTo>
                    <a:pt x="1031" y="434"/>
                  </a:lnTo>
                  <a:lnTo>
                    <a:pt x="1017" y="432"/>
                  </a:lnTo>
                  <a:lnTo>
                    <a:pt x="1017" y="422"/>
                  </a:lnTo>
                  <a:lnTo>
                    <a:pt x="1031" y="422"/>
                  </a:lnTo>
                  <a:lnTo>
                    <a:pt x="1031" y="422"/>
                  </a:lnTo>
                  <a:close/>
                  <a:moveTo>
                    <a:pt x="1031" y="461"/>
                  </a:moveTo>
                  <a:lnTo>
                    <a:pt x="1031" y="504"/>
                  </a:lnTo>
                  <a:lnTo>
                    <a:pt x="1031" y="504"/>
                  </a:lnTo>
                  <a:lnTo>
                    <a:pt x="1023" y="506"/>
                  </a:lnTo>
                  <a:lnTo>
                    <a:pt x="1017" y="506"/>
                  </a:lnTo>
                  <a:lnTo>
                    <a:pt x="1017" y="506"/>
                  </a:lnTo>
                  <a:lnTo>
                    <a:pt x="1017" y="447"/>
                  </a:lnTo>
                  <a:lnTo>
                    <a:pt x="1031" y="461"/>
                  </a:lnTo>
                  <a:lnTo>
                    <a:pt x="1031" y="461"/>
                  </a:lnTo>
                  <a:close/>
                  <a:moveTo>
                    <a:pt x="1031" y="533"/>
                  </a:moveTo>
                  <a:lnTo>
                    <a:pt x="1031" y="545"/>
                  </a:lnTo>
                  <a:lnTo>
                    <a:pt x="1017" y="545"/>
                  </a:lnTo>
                  <a:lnTo>
                    <a:pt x="1017" y="545"/>
                  </a:lnTo>
                  <a:lnTo>
                    <a:pt x="1017" y="535"/>
                  </a:lnTo>
                  <a:lnTo>
                    <a:pt x="1017" y="535"/>
                  </a:lnTo>
                  <a:lnTo>
                    <a:pt x="1031" y="533"/>
                  </a:lnTo>
                  <a:lnTo>
                    <a:pt x="1031" y="533"/>
                  </a:lnTo>
                  <a:close/>
                  <a:moveTo>
                    <a:pt x="109" y="689"/>
                  </a:moveTo>
                  <a:lnTo>
                    <a:pt x="109" y="582"/>
                  </a:lnTo>
                  <a:lnTo>
                    <a:pt x="122" y="582"/>
                  </a:lnTo>
                  <a:lnTo>
                    <a:pt x="122" y="762"/>
                  </a:lnTo>
                  <a:lnTo>
                    <a:pt x="122" y="762"/>
                  </a:lnTo>
                  <a:lnTo>
                    <a:pt x="109" y="689"/>
                  </a:lnTo>
                  <a:lnTo>
                    <a:pt x="109" y="689"/>
                  </a:lnTo>
                  <a:close/>
                  <a:moveTo>
                    <a:pt x="109" y="545"/>
                  </a:moveTo>
                  <a:lnTo>
                    <a:pt x="109" y="533"/>
                  </a:lnTo>
                  <a:lnTo>
                    <a:pt x="109" y="533"/>
                  </a:lnTo>
                  <a:lnTo>
                    <a:pt x="122" y="535"/>
                  </a:lnTo>
                  <a:lnTo>
                    <a:pt x="122" y="545"/>
                  </a:lnTo>
                  <a:lnTo>
                    <a:pt x="109" y="545"/>
                  </a:lnTo>
                  <a:lnTo>
                    <a:pt x="109" y="545"/>
                  </a:lnTo>
                  <a:close/>
                  <a:moveTo>
                    <a:pt x="109" y="504"/>
                  </a:moveTo>
                  <a:lnTo>
                    <a:pt x="109" y="461"/>
                  </a:lnTo>
                  <a:lnTo>
                    <a:pt x="122" y="447"/>
                  </a:lnTo>
                  <a:lnTo>
                    <a:pt x="122" y="447"/>
                  </a:lnTo>
                  <a:lnTo>
                    <a:pt x="122" y="506"/>
                  </a:lnTo>
                  <a:lnTo>
                    <a:pt x="122" y="506"/>
                  </a:lnTo>
                  <a:lnTo>
                    <a:pt x="115" y="506"/>
                  </a:lnTo>
                  <a:lnTo>
                    <a:pt x="109" y="504"/>
                  </a:lnTo>
                  <a:lnTo>
                    <a:pt x="109" y="504"/>
                  </a:lnTo>
                  <a:close/>
                  <a:moveTo>
                    <a:pt x="109" y="434"/>
                  </a:moveTo>
                  <a:lnTo>
                    <a:pt x="109" y="422"/>
                  </a:lnTo>
                  <a:lnTo>
                    <a:pt x="122" y="422"/>
                  </a:lnTo>
                  <a:lnTo>
                    <a:pt x="122" y="422"/>
                  </a:lnTo>
                  <a:lnTo>
                    <a:pt x="122" y="432"/>
                  </a:lnTo>
                  <a:lnTo>
                    <a:pt x="122" y="432"/>
                  </a:lnTo>
                  <a:lnTo>
                    <a:pt x="109" y="434"/>
                  </a:lnTo>
                  <a:lnTo>
                    <a:pt x="109" y="434"/>
                  </a:lnTo>
                  <a:close/>
                  <a:moveTo>
                    <a:pt x="867" y="582"/>
                  </a:moveTo>
                  <a:lnTo>
                    <a:pt x="867" y="619"/>
                  </a:lnTo>
                  <a:lnTo>
                    <a:pt x="867" y="619"/>
                  </a:lnTo>
                  <a:lnTo>
                    <a:pt x="875" y="617"/>
                  </a:lnTo>
                  <a:lnTo>
                    <a:pt x="883" y="617"/>
                  </a:lnTo>
                  <a:lnTo>
                    <a:pt x="883" y="617"/>
                  </a:lnTo>
                  <a:lnTo>
                    <a:pt x="891" y="617"/>
                  </a:lnTo>
                  <a:lnTo>
                    <a:pt x="898" y="619"/>
                  </a:lnTo>
                  <a:lnTo>
                    <a:pt x="904" y="622"/>
                  </a:lnTo>
                  <a:lnTo>
                    <a:pt x="910" y="628"/>
                  </a:lnTo>
                  <a:lnTo>
                    <a:pt x="914" y="632"/>
                  </a:lnTo>
                  <a:lnTo>
                    <a:pt x="918" y="640"/>
                  </a:lnTo>
                  <a:lnTo>
                    <a:pt x="918" y="646"/>
                  </a:lnTo>
                  <a:lnTo>
                    <a:pt x="918" y="654"/>
                  </a:lnTo>
                  <a:lnTo>
                    <a:pt x="918" y="654"/>
                  </a:lnTo>
                  <a:lnTo>
                    <a:pt x="906" y="747"/>
                  </a:lnTo>
                  <a:lnTo>
                    <a:pt x="906" y="747"/>
                  </a:lnTo>
                  <a:lnTo>
                    <a:pt x="893" y="840"/>
                  </a:lnTo>
                  <a:lnTo>
                    <a:pt x="893" y="840"/>
                  </a:lnTo>
                  <a:lnTo>
                    <a:pt x="891" y="852"/>
                  </a:lnTo>
                  <a:lnTo>
                    <a:pt x="885" y="860"/>
                  </a:lnTo>
                  <a:lnTo>
                    <a:pt x="877" y="869"/>
                  </a:lnTo>
                  <a:lnTo>
                    <a:pt x="867" y="875"/>
                  </a:lnTo>
                  <a:lnTo>
                    <a:pt x="867" y="957"/>
                  </a:lnTo>
                  <a:lnTo>
                    <a:pt x="873" y="957"/>
                  </a:lnTo>
                  <a:lnTo>
                    <a:pt x="873" y="957"/>
                  </a:lnTo>
                  <a:lnTo>
                    <a:pt x="904" y="955"/>
                  </a:lnTo>
                  <a:lnTo>
                    <a:pt x="916" y="951"/>
                  </a:lnTo>
                  <a:lnTo>
                    <a:pt x="929" y="949"/>
                  </a:lnTo>
                  <a:lnTo>
                    <a:pt x="939" y="945"/>
                  </a:lnTo>
                  <a:lnTo>
                    <a:pt x="951" y="939"/>
                  </a:lnTo>
                  <a:lnTo>
                    <a:pt x="959" y="934"/>
                  </a:lnTo>
                  <a:lnTo>
                    <a:pt x="966" y="928"/>
                  </a:lnTo>
                  <a:lnTo>
                    <a:pt x="980" y="912"/>
                  </a:lnTo>
                  <a:lnTo>
                    <a:pt x="990" y="895"/>
                  </a:lnTo>
                  <a:lnTo>
                    <a:pt x="996" y="875"/>
                  </a:lnTo>
                  <a:lnTo>
                    <a:pt x="1001" y="854"/>
                  </a:lnTo>
                  <a:lnTo>
                    <a:pt x="1017" y="762"/>
                  </a:lnTo>
                  <a:lnTo>
                    <a:pt x="1017" y="582"/>
                  </a:lnTo>
                  <a:lnTo>
                    <a:pt x="867" y="582"/>
                  </a:lnTo>
                  <a:lnTo>
                    <a:pt x="867" y="582"/>
                  </a:lnTo>
                  <a:lnTo>
                    <a:pt x="867" y="582"/>
                  </a:lnTo>
                  <a:close/>
                  <a:moveTo>
                    <a:pt x="1017" y="422"/>
                  </a:moveTo>
                  <a:lnTo>
                    <a:pt x="994" y="422"/>
                  </a:lnTo>
                  <a:lnTo>
                    <a:pt x="867" y="280"/>
                  </a:lnTo>
                  <a:lnTo>
                    <a:pt x="867" y="346"/>
                  </a:lnTo>
                  <a:lnTo>
                    <a:pt x="935" y="422"/>
                  </a:lnTo>
                  <a:lnTo>
                    <a:pt x="867" y="422"/>
                  </a:lnTo>
                  <a:lnTo>
                    <a:pt x="867" y="545"/>
                  </a:lnTo>
                  <a:lnTo>
                    <a:pt x="1017" y="545"/>
                  </a:lnTo>
                  <a:lnTo>
                    <a:pt x="1017" y="535"/>
                  </a:lnTo>
                  <a:lnTo>
                    <a:pt x="1017" y="535"/>
                  </a:lnTo>
                  <a:lnTo>
                    <a:pt x="1007" y="533"/>
                  </a:lnTo>
                  <a:lnTo>
                    <a:pt x="998" y="531"/>
                  </a:lnTo>
                  <a:lnTo>
                    <a:pt x="988" y="525"/>
                  </a:lnTo>
                  <a:lnTo>
                    <a:pt x="980" y="519"/>
                  </a:lnTo>
                  <a:lnTo>
                    <a:pt x="974" y="512"/>
                  </a:lnTo>
                  <a:lnTo>
                    <a:pt x="968" y="504"/>
                  </a:lnTo>
                  <a:lnTo>
                    <a:pt x="966" y="494"/>
                  </a:lnTo>
                  <a:lnTo>
                    <a:pt x="964" y="482"/>
                  </a:lnTo>
                  <a:lnTo>
                    <a:pt x="964" y="482"/>
                  </a:lnTo>
                  <a:lnTo>
                    <a:pt x="966" y="471"/>
                  </a:lnTo>
                  <a:lnTo>
                    <a:pt x="970" y="461"/>
                  </a:lnTo>
                  <a:lnTo>
                    <a:pt x="1003" y="498"/>
                  </a:lnTo>
                  <a:lnTo>
                    <a:pt x="1003" y="498"/>
                  </a:lnTo>
                  <a:lnTo>
                    <a:pt x="1009" y="504"/>
                  </a:lnTo>
                  <a:lnTo>
                    <a:pt x="1017" y="506"/>
                  </a:lnTo>
                  <a:lnTo>
                    <a:pt x="1017" y="447"/>
                  </a:lnTo>
                  <a:lnTo>
                    <a:pt x="1005" y="432"/>
                  </a:lnTo>
                  <a:lnTo>
                    <a:pt x="1005" y="432"/>
                  </a:lnTo>
                  <a:lnTo>
                    <a:pt x="1017" y="432"/>
                  </a:lnTo>
                  <a:lnTo>
                    <a:pt x="1017" y="422"/>
                  </a:lnTo>
                  <a:lnTo>
                    <a:pt x="1017" y="422"/>
                  </a:lnTo>
                  <a:lnTo>
                    <a:pt x="1017" y="422"/>
                  </a:lnTo>
                  <a:close/>
                  <a:moveTo>
                    <a:pt x="719" y="582"/>
                  </a:moveTo>
                  <a:lnTo>
                    <a:pt x="719" y="582"/>
                  </a:lnTo>
                  <a:lnTo>
                    <a:pt x="867" y="582"/>
                  </a:lnTo>
                  <a:lnTo>
                    <a:pt x="867" y="619"/>
                  </a:lnTo>
                  <a:lnTo>
                    <a:pt x="867" y="619"/>
                  </a:lnTo>
                  <a:lnTo>
                    <a:pt x="856" y="624"/>
                  </a:lnTo>
                  <a:lnTo>
                    <a:pt x="848" y="632"/>
                  </a:lnTo>
                  <a:lnTo>
                    <a:pt x="840" y="642"/>
                  </a:lnTo>
                  <a:lnTo>
                    <a:pt x="836" y="654"/>
                  </a:lnTo>
                  <a:lnTo>
                    <a:pt x="836" y="654"/>
                  </a:lnTo>
                  <a:lnTo>
                    <a:pt x="826" y="747"/>
                  </a:lnTo>
                  <a:lnTo>
                    <a:pt x="826" y="747"/>
                  </a:lnTo>
                  <a:lnTo>
                    <a:pt x="817" y="840"/>
                  </a:lnTo>
                  <a:lnTo>
                    <a:pt x="817" y="840"/>
                  </a:lnTo>
                  <a:lnTo>
                    <a:pt x="817" y="848"/>
                  </a:lnTo>
                  <a:lnTo>
                    <a:pt x="819" y="856"/>
                  </a:lnTo>
                  <a:lnTo>
                    <a:pt x="821" y="862"/>
                  </a:lnTo>
                  <a:lnTo>
                    <a:pt x="824" y="867"/>
                  </a:lnTo>
                  <a:lnTo>
                    <a:pt x="830" y="871"/>
                  </a:lnTo>
                  <a:lnTo>
                    <a:pt x="836" y="875"/>
                  </a:lnTo>
                  <a:lnTo>
                    <a:pt x="844" y="877"/>
                  </a:lnTo>
                  <a:lnTo>
                    <a:pt x="850" y="879"/>
                  </a:lnTo>
                  <a:lnTo>
                    <a:pt x="850" y="879"/>
                  </a:lnTo>
                  <a:lnTo>
                    <a:pt x="859" y="877"/>
                  </a:lnTo>
                  <a:lnTo>
                    <a:pt x="867" y="875"/>
                  </a:lnTo>
                  <a:lnTo>
                    <a:pt x="867" y="957"/>
                  </a:lnTo>
                  <a:lnTo>
                    <a:pt x="719" y="957"/>
                  </a:lnTo>
                  <a:lnTo>
                    <a:pt x="719" y="877"/>
                  </a:lnTo>
                  <a:lnTo>
                    <a:pt x="719" y="877"/>
                  </a:lnTo>
                  <a:lnTo>
                    <a:pt x="731" y="871"/>
                  </a:lnTo>
                  <a:lnTo>
                    <a:pt x="741" y="864"/>
                  </a:lnTo>
                  <a:lnTo>
                    <a:pt x="747" y="854"/>
                  </a:lnTo>
                  <a:lnTo>
                    <a:pt x="751" y="840"/>
                  </a:lnTo>
                  <a:lnTo>
                    <a:pt x="751" y="840"/>
                  </a:lnTo>
                  <a:lnTo>
                    <a:pt x="756" y="747"/>
                  </a:lnTo>
                  <a:lnTo>
                    <a:pt x="756" y="747"/>
                  </a:lnTo>
                  <a:lnTo>
                    <a:pt x="764" y="654"/>
                  </a:lnTo>
                  <a:lnTo>
                    <a:pt x="764" y="654"/>
                  </a:lnTo>
                  <a:lnTo>
                    <a:pt x="764" y="646"/>
                  </a:lnTo>
                  <a:lnTo>
                    <a:pt x="762" y="640"/>
                  </a:lnTo>
                  <a:lnTo>
                    <a:pt x="758" y="632"/>
                  </a:lnTo>
                  <a:lnTo>
                    <a:pt x="754" y="628"/>
                  </a:lnTo>
                  <a:lnTo>
                    <a:pt x="749" y="622"/>
                  </a:lnTo>
                  <a:lnTo>
                    <a:pt x="741" y="619"/>
                  </a:lnTo>
                  <a:lnTo>
                    <a:pt x="733" y="617"/>
                  </a:lnTo>
                  <a:lnTo>
                    <a:pt x="725" y="617"/>
                  </a:lnTo>
                  <a:lnTo>
                    <a:pt x="725" y="617"/>
                  </a:lnTo>
                  <a:lnTo>
                    <a:pt x="719" y="617"/>
                  </a:lnTo>
                  <a:lnTo>
                    <a:pt x="719" y="582"/>
                  </a:lnTo>
                  <a:lnTo>
                    <a:pt x="719" y="582"/>
                  </a:lnTo>
                  <a:close/>
                  <a:moveTo>
                    <a:pt x="867" y="280"/>
                  </a:moveTo>
                  <a:lnTo>
                    <a:pt x="867" y="280"/>
                  </a:lnTo>
                  <a:lnTo>
                    <a:pt x="867" y="346"/>
                  </a:lnTo>
                  <a:lnTo>
                    <a:pt x="719" y="181"/>
                  </a:lnTo>
                  <a:lnTo>
                    <a:pt x="719" y="113"/>
                  </a:lnTo>
                  <a:lnTo>
                    <a:pt x="867" y="280"/>
                  </a:lnTo>
                  <a:lnTo>
                    <a:pt x="867" y="280"/>
                  </a:lnTo>
                  <a:close/>
                  <a:moveTo>
                    <a:pt x="867" y="422"/>
                  </a:moveTo>
                  <a:lnTo>
                    <a:pt x="867" y="422"/>
                  </a:lnTo>
                  <a:lnTo>
                    <a:pt x="867" y="545"/>
                  </a:lnTo>
                  <a:lnTo>
                    <a:pt x="719" y="545"/>
                  </a:lnTo>
                  <a:lnTo>
                    <a:pt x="719" y="420"/>
                  </a:lnTo>
                  <a:lnTo>
                    <a:pt x="719" y="420"/>
                  </a:lnTo>
                  <a:lnTo>
                    <a:pt x="867" y="422"/>
                  </a:lnTo>
                  <a:lnTo>
                    <a:pt x="867" y="422"/>
                  </a:lnTo>
                  <a:close/>
                  <a:moveTo>
                    <a:pt x="570" y="582"/>
                  </a:moveTo>
                  <a:lnTo>
                    <a:pt x="570" y="617"/>
                  </a:lnTo>
                  <a:lnTo>
                    <a:pt x="570" y="617"/>
                  </a:lnTo>
                  <a:lnTo>
                    <a:pt x="570" y="617"/>
                  </a:lnTo>
                  <a:lnTo>
                    <a:pt x="577" y="617"/>
                  </a:lnTo>
                  <a:lnTo>
                    <a:pt x="585" y="619"/>
                  </a:lnTo>
                  <a:lnTo>
                    <a:pt x="593" y="622"/>
                  </a:lnTo>
                  <a:lnTo>
                    <a:pt x="599" y="628"/>
                  </a:lnTo>
                  <a:lnTo>
                    <a:pt x="603" y="632"/>
                  </a:lnTo>
                  <a:lnTo>
                    <a:pt x="607" y="640"/>
                  </a:lnTo>
                  <a:lnTo>
                    <a:pt x="609" y="646"/>
                  </a:lnTo>
                  <a:lnTo>
                    <a:pt x="611" y="654"/>
                  </a:lnTo>
                  <a:lnTo>
                    <a:pt x="611" y="654"/>
                  </a:lnTo>
                  <a:lnTo>
                    <a:pt x="609" y="747"/>
                  </a:lnTo>
                  <a:lnTo>
                    <a:pt x="609" y="747"/>
                  </a:lnTo>
                  <a:lnTo>
                    <a:pt x="607" y="840"/>
                  </a:lnTo>
                  <a:lnTo>
                    <a:pt x="607" y="840"/>
                  </a:lnTo>
                  <a:lnTo>
                    <a:pt x="607" y="848"/>
                  </a:lnTo>
                  <a:lnTo>
                    <a:pt x="603" y="856"/>
                  </a:lnTo>
                  <a:lnTo>
                    <a:pt x="601" y="862"/>
                  </a:lnTo>
                  <a:lnTo>
                    <a:pt x="595" y="867"/>
                  </a:lnTo>
                  <a:lnTo>
                    <a:pt x="589" y="871"/>
                  </a:lnTo>
                  <a:lnTo>
                    <a:pt x="583" y="875"/>
                  </a:lnTo>
                  <a:lnTo>
                    <a:pt x="577" y="877"/>
                  </a:lnTo>
                  <a:lnTo>
                    <a:pt x="570" y="879"/>
                  </a:lnTo>
                  <a:lnTo>
                    <a:pt x="570" y="957"/>
                  </a:lnTo>
                  <a:lnTo>
                    <a:pt x="719" y="957"/>
                  </a:lnTo>
                  <a:lnTo>
                    <a:pt x="719" y="877"/>
                  </a:lnTo>
                  <a:lnTo>
                    <a:pt x="719" y="877"/>
                  </a:lnTo>
                  <a:lnTo>
                    <a:pt x="710" y="879"/>
                  </a:lnTo>
                  <a:lnTo>
                    <a:pt x="710" y="879"/>
                  </a:lnTo>
                  <a:lnTo>
                    <a:pt x="702" y="877"/>
                  </a:lnTo>
                  <a:lnTo>
                    <a:pt x="696" y="875"/>
                  </a:lnTo>
                  <a:lnTo>
                    <a:pt x="690" y="871"/>
                  </a:lnTo>
                  <a:lnTo>
                    <a:pt x="684" y="867"/>
                  </a:lnTo>
                  <a:lnTo>
                    <a:pt x="681" y="862"/>
                  </a:lnTo>
                  <a:lnTo>
                    <a:pt x="677" y="856"/>
                  </a:lnTo>
                  <a:lnTo>
                    <a:pt x="675" y="848"/>
                  </a:lnTo>
                  <a:lnTo>
                    <a:pt x="675" y="840"/>
                  </a:lnTo>
                  <a:lnTo>
                    <a:pt x="675" y="840"/>
                  </a:lnTo>
                  <a:lnTo>
                    <a:pt x="679" y="747"/>
                  </a:lnTo>
                  <a:lnTo>
                    <a:pt x="679" y="747"/>
                  </a:lnTo>
                  <a:lnTo>
                    <a:pt x="682" y="654"/>
                  </a:lnTo>
                  <a:lnTo>
                    <a:pt x="682" y="654"/>
                  </a:lnTo>
                  <a:lnTo>
                    <a:pt x="684" y="648"/>
                  </a:lnTo>
                  <a:lnTo>
                    <a:pt x="686" y="640"/>
                  </a:lnTo>
                  <a:lnTo>
                    <a:pt x="690" y="634"/>
                  </a:lnTo>
                  <a:lnTo>
                    <a:pt x="694" y="630"/>
                  </a:lnTo>
                  <a:lnTo>
                    <a:pt x="706" y="620"/>
                  </a:lnTo>
                  <a:lnTo>
                    <a:pt x="712" y="619"/>
                  </a:lnTo>
                  <a:lnTo>
                    <a:pt x="719" y="617"/>
                  </a:lnTo>
                  <a:lnTo>
                    <a:pt x="719" y="582"/>
                  </a:lnTo>
                  <a:lnTo>
                    <a:pt x="570" y="582"/>
                  </a:lnTo>
                  <a:lnTo>
                    <a:pt x="570" y="582"/>
                  </a:lnTo>
                  <a:lnTo>
                    <a:pt x="570" y="582"/>
                  </a:lnTo>
                  <a:close/>
                  <a:moveTo>
                    <a:pt x="719" y="113"/>
                  </a:moveTo>
                  <a:lnTo>
                    <a:pt x="684" y="74"/>
                  </a:lnTo>
                  <a:lnTo>
                    <a:pt x="684" y="74"/>
                  </a:lnTo>
                  <a:lnTo>
                    <a:pt x="688" y="64"/>
                  </a:lnTo>
                  <a:lnTo>
                    <a:pt x="690" y="53"/>
                  </a:lnTo>
                  <a:lnTo>
                    <a:pt x="690" y="53"/>
                  </a:lnTo>
                  <a:lnTo>
                    <a:pt x="688" y="43"/>
                  </a:lnTo>
                  <a:lnTo>
                    <a:pt x="686" y="33"/>
                  </a:lnTo>
                  <a:lnTo>
                    <a:pt x="681" y="23"/>
                  </a:lnTo>
                  <a:lnTo>
                    <a:pt x="675" y="16"/>
                  </a:lnTo>
                  <a:lnTo>
                    <a:pt x="667" y="10"/>
                  </a:lnTo>
                  <a:lnTo>
                    <a:pt x="657" y="4"/>
                  </a:lnTo>
                  <a:lnTo>
                    <a:pt x="647" y="2"/>
                  </a:lnTo>
                  <a:lnTo>
                    <a:pt x="638" y="0"/>
                  </a:lnTo>
                  <a:lnTo>
                    <a:pt x="638" y="0"/>
                  </a:lnTo>
                  <a:lnTo>
                    <a:pt x="628" y="2"/>
                  </a:lnTo>
                  <a:lnTo>
                    <a:pt x="618" y="4"/>
                  </a:lnTo>
                  <a:lnTo>
                    <a:pt x="609" y="10"/>
                  </a:lnTo>
                  <a:lnTo>
                    <a:pt x="601" y="16"/>
                  </a:lnTo>
                  <a:lnTo>
                    <a:pt x="595" y="23"/>
                  </a:lnTo>
                  <a:lnTo>
                    <a:pt x="591" y="33"/>
                  </a:lnTo>
                  <a:lnTo>
                    <a:pt x="587" y="43"/>
                  </a:lnTo>
                  <a:lnTo>
                    <a:pt x="585" y="53"/>
                  </a:lnTo>
                  <a:lnTo>
                    <a:pt x="585" y="53"/>
                  </a:lnTo>
                  <a:lnTo>
                    <a:pt x="587" y="62"/>
                  </a:lnTo>
                  <a:lnTo>
                    <a:pt x="591" y="72"/>
                  </a:lnTo>
                  <a:lnTo>
                    <a:pt x="595" y="82"/>
                  </a:lnTo>
                  <a:lnTo>
                    <a:pt x="601" y="89"/>
                  </a:lnTo>
                  <a:lnTo>
                    <a:pt x="609" y="95"/>
                  </a:lnTo>
                  <a:lnTo>
                    <a:pt x="618" y="99"/>
                  </a:lnTo>
                  <a:lnTo>
                    <a:pt x="628" y="103"/>
                  </a:lnTo>
                  <a:lnTo>
                    <a:pt x="638" y="105"/>
                  </a:lnTo>
                  <a:lnTo>
                    <a:pt x="638" y="105"/>
                  </a:lnTo>
                  <a:lnTo>
                    <a:pt x="649" y="103"/>
                  </a:lnTo>
                  <a:lnTo>
                    <a:pt x="649" y="103"/>
                  </a:lnTo>
                  <a:lnTo>
                    <a:pt x="651" y="105"/>
                  </a:lnTo>
                  <a:lnTo>
                    <a:pt x="719" y="181"/>
                  </a:lnTo>
                  <a:lnTo>
                    <a:pt x="719" y="113"/>
                  </a:lnTo>
                  <a:lnTo>
                    <a:pt x="719" y="113"/>
                  </a:lnTo>
                  <a:lnTo>
                    <a:pt x="719" y="113"/>
                  </a:lnTo>
                  <a:close/>
                  <a:moveTo>
                    <a:pt x="719" y="420"/>
                  </a:moveTo>
                  <a:lnTo>
                    <a:pt x="719" y="420"/>
                  </a:lnTo>
                  <a:lnTo>
                    <a:pt x="570" y="420"/>
                  </a:lnTo>
                  <a:lnTo>
                    <a:pt x="570" y="545"/>
                  </a:lnTo>
                  <a:lnTo>
                    <a:pt x="719" y="545"/>
                  </a:lnTo>
                  <a:lnTo>
                    <a:pt x="719" y="420"/>
                  </a:lnTo>
                  <a:lnTo>
                    <a:pt x="719" y="420"/>
                  </a:lnTo>
                  <a:lnTo>
                    <a:pt x="719" y="420"/>
                  </a:lnTo>
                  <a:close/>
                  <a:moveTo>
                    <a:pt x="420" y="582"/>
                  </a:moveTo>
                  <a:lnTo>
                    <a:pt x="420" y="582"/>
                  </a:lnTo>
                  <a:lnTo>
                    <a:pt x="570" y="582"/>
                  </a:lnTo>
                  <a:lnTo>
                    <a:pt x="570" y="617"/>
                  </a:lnTo>
                  <a:lnTo>
                    <a:pt x="570" y="617"/>
                  </a:lnTo>
                  <a:lnTo>
                    <a:pt x="560" y="617"/>
                  </a:lnTo>
                  <a:lnTo>
                    <a:pt x="554" y="619"/>
                  </a:lnTo>
                  <a:lnTo>
                    <a:pt x="546" y="622"/>
                  </a:lnTo>
                  <a:lnTo>
                    <a:pt x="541" y="628"/>
                  </a:lnTo>
                  <a:lnTo>
                    <a:pt x="535" y="632"/>
                  </a:lnTo>
                  <a:lnTo>
                    <a:pt x="531" y="640"/>
                  </a:lnTo>
                  <a:lnTo>
                    <a:pt x="529" y="646"/>
                  </a:lnTo>
                  <a:lnTo>
                    <a:pt x="529" y="654"/>
                  </a:lnTo>
                  <a:lnTo>
                    <a:pt x="529" y="654"/>
                  </a:lnTo>
                  <a:lnTo>
                    <a:pt x="531" y="747"/>
                  </a:lnTo>
                  <a:lnTo>
                    <a:pt x="531" y="747"/>
                  </a:lnTo>
                  <a:lnTo>
                    <a:pt x="531" y="840"/>
                  </a:lnTo>
                  <a:lnTo>
                    <a:pt x="531" y="840"/>
                  </a:lnTo>
                  <a:lnTo>
                    <a:pt x="533" y="848"/>
                  </a:lnTo>
                  <a:lnTo>
                    <a:pt x="535" y="856"/>
                  </a:lnTo>
                  <a:lnTo>
                    <a:pt x="539" y="862"/>
                  </a:lnTo>
                  <a:lnTo>
                    <a:pt x="542" y="867"/>
                  </a:lnTo>
                  <a:lnTo>
                    <a:pt x="548" y="871"/>
                  </a:lnTo>
                  <a:lnTo>
                    <a:pt x="554" y="875"/>
                  </a:lnTo>
                  <a:lnTo>
                    <a:pt x="562" y="877"/>
                  </a:lnTo>
                  <a:lnTo>
                    <a:pt x="570" y="879"/>
                  </a:lnTo>
                  <a:lnTo>
                    <a:pt x="570" y="879"/>
                  </a:lnTo>
                  <a:lnTo>
                    <a:pt x="570" y="957"/>
                  </a:lnTo>
                  <a:lnTo>
                    <a:pt x="420" y="957"/>
                  </a:lnTo>
                  <a:lnTo>
                    <a:pt x="420" y="877"/>
                  </a:lnTo>
                  <a:lnTo>
                    <a:pt x="420" y="877"/>
                  </a:lnTo>
                  <a:lnTo>
                    <a:pt x="428" y="879"/>
                  </a:lnTo>
                  <a:lnTo>
                    <a:pt x="428" y="879"/>
                  </a:lnTo>
                  <a:lnTo>
                    <a:pt x="436" y="877"/>
                  </a:lnTo>
                  <a:lnTo>
                    <a:pt x="443" y="875"/>
                  </a:lnTo>
                  <a:lnTo>
                    <a:pt x="449" y="871"/>
                  </a:lnTo>
                  <a:lnTo>
                    <a:pt x="455" y="867"/>
                  </a:lnTo>
                  <a:lnTo>
                    <a:pt x="459" y="862"/>
                  </a:lnTo>
                  <a:lnTo>
                    <a:pt x="461" y="856"/>
                  </a:lnTo>
                  <a:lnTo>
                    <a:pt x="463" y="848"/>
                  </a:lnTo>
                  <a:lnTo>
                    <a:pt x="465" y="840"/>
                  </a:lnTo>
                  <a:lnTo>
                    <a:pt x="465" y="840"/>
                  </a:lnTo>
                  <a:lnTo>
                    <a:pt x="459" y="747"/>
                  </a:lnTo>
                  <a:lnTo>
                    <a:pt x="459" y="747"/>
                  </a:lnTo>
                  <a:lnTo>
                    <a:pt x="455" y="654"/>
                  </a:lnTo>
                  <a:lnTo>
                    <a:pt x="455" y="654"/>
                  </a:lnTo>
                  <a:lnTo>
                    <a:pt x="455" y="648"/>
                  </a:lnTo>
                  <a:lnTo>
                    <a:pt x="453" y="640"/>
                  </a:lnTo>
                  <a:lnTo>
                    <a:pt x="449" y="634"/>
                  </a:lnTo>
                  <a:lnTo>
                    <a:pt x="445" y="630"/>
                  </a:lnTo>
                  <a:lnTo>
                    <a:pt x="434" y="620"/>
                  </a:lnTo>
                  <a:lnTo>
                    <a:pt x="426" y="619"/>
                  </a:lnTo>
                  <a:lnTo>
                    <a:pt x="420" y="617"/>
                  </a:lnTo>
                  <a:lnTo>
                    <a:pt x="420" y="582"/>
                  </a:lnTo>
                  <a:lnTo>
                    <a:pt x="420" y="582"/>
                  </a:lnTo>
                  <a:close/>
                  <a:moveTo>
                    <a:pt x="570" y="420"/>
                  </a:moveTo>
                  <a:lnTo>
                    <a:pt x="570" y="420"/>
                  </a:lnTo>
                  <a:lnTo>
                    <a:pt x="570" y="545"/>
                  </a:lnTo>
                  <a:lnTo>
                    <a:pt x="420" y="545"/>
                  </a:lnTo>
                  <a:lnTo>
                    <a:pt x="420" y="420"/>
                  </a:lnTo>
                  <a:lnTo>
                    <a:pt x="420" y="420"/>
                  </a:lnTo>
                  <a:lnTo>
                    <a:pt x="570" y="420"/>
                  </a:lnTo>
                  <a:lnTo>
                    <a:pt x="570" y="420"/>
                  </a:lnTo>
                  <a:close/>
                  <a:moveTo>
                    <a:pt x="420" y="181"/>
                  </a:moveTo>
                  <a:lnTo>
                    <a:pt x="420" y="181"/>
                  </a:lnTo>
                  <a:lnTo>
                    <a:pt x="420" y="115"/>
                  </a:lnTo>
                  <a:lnTo>
                    <a:pt x="455" y="74"/>
                  </a:lnTo>
                  <a:lnTo>
                    <a:pt x="455" y="74"/>
                  </a:lnTo>
                  <a:lnTo>
                    <a:pt x="451" y="64"/>
                  </a:lnTo>
                  <a:lnTo>
                    <a:pt x="449" y="53"/>
                  </a:lnTo>
                  <a:lnTo>
                    <a:pt x="449" y="53"/>
                  </a:lnTo>
                  <a:lnTo>
                    <a:pt x="449" y="43"/>
                  </a:lnTo>
                  <a:lnTo>
                    <a:pt x="453" y="33"/>
                  </a:lnTo>
                  <a:lnTo>
                    <a:pt x="457" y="23"/>
                  </a:lnTo>
                  <a:lnTo>
                    <a:pt x="465" y="16"/>
                  </a:lnTo>
                  <a:lnTo>
                    <a:pt x="472" y="10"/>
                  </a:lnTo>
                  <a:lnTo>
                    <a:pt x="480" y="4"/>
                  </a:lnTo>
                  <a:lnTo>
                    <a:pt x="490" y="2"/>
                  </a:lnTo>
                  <a:lnTo>
                    <a:pt x="502" y="0"/>
                  </a:lnTo>
                  <a:lnTo>
                    <a:pt x="502" y="0"/>
                  </a:lnTo>
                  <a:lnTo>
                    <a:pt x="511" y="2"/>
                  </a:lnTo>
                  <a:lnTo>
                    <a:pt x="521" y="4"/>
                  </a:lnTo>
                  <a:lnTo>
                    <a:pt x="529" y="10"/>
                  </a:lnTo>
                  <a:lnTo>
                    <a:pt x="537" y="16"/>
                  </a:lnTo>
                  <a:lnTo>
                    <a:pt x="544" y="23"/>
                  </a:lnTo>
                  <a:lnTo>
                    <a:pt x="548" y="33"/>
                  </a:lnTo>
                  <a:lnTo>
                    <a:pt x="552" y="43"/>
                  </a:lnTo>
                  <a:lnTo>
                    <a:pt x="552" y="53"/>
                  </a:lnTo>
                  <a:lnTo>
                    <a:pt x="552" y="53"/>
                  </a:lnTo>
                  <a:lnTo>
                    <a:pt x="552" y="62"/>
                  </a:lnTo>
                  <a:lnTo>
                    <a:pt x="548" y="72"/>
                  </a:lnTo>
                  <a:lnTo>
                    <a:pt x="544" y="82"/>
                  </a:lnTo>
                  <a:lnTo>
                    <a:pt x="537" y="89"/>
                  </a:lnTo>
                  <a:lnTo>
                    <a:pt x="529" y="95"/>
                  </a:lnTo>
                  <a:lnTo>
                    <a:pt x="521" y="99"/>
                  </a:lnTo>
                  <a:lnTo>
                    <a:pt x="511" y="103"/>
                  </a:lnTo>
                  <a:lnTo>
                    <a:pt x="502" y="105"/>
                  </a:lnTo>
                  <a:lnTo>
                    <a:pt x="502" y="105"/>
                  </a:lnTo>
                  <a:lnTo>
                    <a:pt x="488" y="103"/>
                  </a:lnTo>
                  <a:lnTo>
                    <a:pt x="420" y="181"/>
                  </a:lnTo>
                  <a:lnTo>
                    <a:pt x="420" y="181"/>
                  </a:lnTo>
                  <a:close/>
                  <a:moveTo>
                    <a:pt x="270" y="582"/>
                  </a:moveTo>
                  <a:lnTo>
                    <a:pt x="270" y="619"/>
                  </a:lnTo>
                  <a:lnTo>
                    <a:pt x="270" y="619"/>
                  </a:lnTo>
                  <a:lnTo>
                    <a:pt x="282" y="624"/>
                  </a:lnTo>
                  <a:lnTo>
                    <a:pt x="292" y="632"/>
                  </a:lnTo>
                  <a:lnTo>
                    <a:pt x="297" y="642"/>
                  </a:lnTo>
                  <a:lnTo>
                    <a:pt x="301" y="654"/>
                  </a:lnTo>
                  <a:lnTo>
                    <a:pt x="301" y="654"/>
                  </a:lnTo>
                  <a:lnTo>
                    <a:pt x="311" y="747"/>
                  </a:lnTo>
                  <a:lnTo>
                    <a:pt x="311" y="747"/>
                  </a:lnTo>
                  <a:lnTo>
                    <a:pt x="321" y="840"/>
                  </a:lnTo>
                  <a:lnTo>
                    <a:pt x="321" y="840"/>
                  </a:lnTo>
                  <a:lnTo>
                    <a:pt x="321" y="848"/>
                  </a:lnTo>
                  <a:lnTo>
                    <a:pt x="319" y="856"/>
                  </a:lnTo>
                  <a:lnTo>
                    <a:pt x="317" y="862"/>
                  </a:lnTo>
                  <a:lnTo>
                    <a:pt x="313" y="867"/>
                  </a:lnTo>
                  <a:lnTo>
                    <a:pt x="307" y="871"/>
                  </a:lnTo>
                  <a:lnTo>
                    <a:pt x="301" y="875"/>
                  </a:lnTo>
                  <a:lnTo>
                    <a:pt x="295" y="877"/>
                  </a:lnTo>
                  <a:lnTo>
                    <a:pt x="288" y="879"/>
                  </a:lnTo>
                  <a:lnTo>
                    <a:pt x="288" y="879"/>
                  </a:lnTo>
                  <a:lnTo>
                    <a:pt x="280" y="877"/>
                  </a:lnTo>
                  <a:lnTo>
                    <a:pt x="270" y="875"/>
                  </a:lnTo>
                  <a:lnTo>
                    <a:pt x="270" y="957"/>
                  </a:lnTo>
                  <a:lnTo>
                    <a:pt x="420" y="957"/>
                  </a:lnTo>
                  <a:lnTo>
                    <a:pt x="420" y="877"/>
                  </a:lnTo>
                  <a:lnTo>
                    <a:pt x="420" y="877"/>
                  </a:lnTo>
                  <a:lnTo>
                    <a:pt x="408" y="871"/>
                  </a:lnTo>
                  <a:lnTo>
                    <a:pt x="399" y="864"/>
                  </a:lnTo>
                  <a:lnTo>
                    <a:pt x="391" y="854"/>
                  </a:lnTo>
                  <a:lnTo>
                    <a:pt x="389" y="840"/>
                  </a:lnTo>
                  <a:lnTo>
                    <a:pt x="389" y="840"/>
                  </a:lnTo>
                  <a:lnTo>
                    <a:pt x="381" y="747"/>
                  </a:lnTo>
                  <a:lnTo>
                    <a:pt x="381" y="747"/>
                  </a:lnTo>
                  <a:lnTo>
                    <a:pt x="375" y="654"/>
                  </a:lnTo>
                  <a:lnTo>
                    <a:pt x="375" y="654"/>
                  </a:lnTo>
                  <a:lnTo>
                    <a:pt x="375" y="646"/>
                  </a:lnTo>
                  <a:lnTo>
                    <a:pt x="377" y="640"/>
                  </a:lnTo>
                  <a:lnTo>
                    <a:pt x="379" y="632"/>
                  </a:lnTo>
                  <a:lnTo>
                    <a:pt x="385" y="628"/>
                  </a:lnTo>
                  <a:lnTo>
                    <a:pt x="391" y="622"/>
                  </a:lnTo>
                  <a:lnTo>
                    <a:pt x="397" y="619"/>
                  </a:lnTo>
                  <a:lnTo>
                    <a:pt x="404" y="617"/>
                  </a:lnTo>
                  <a:lnTo>
                    <a:pt x="412" y="617"/>
                  </a:lnTo>
                  <a:lnTo>
                    <a:pt x="412" y="617"/>
                  </a:lnTo>
                  <a:lnTo>
                    <a:pt x="420" y="617"/>
                  </a:lnTo>
                  <a:lnTo>
                    <a:pt x="420" y="582"/>
                  </a:lnTo>
                  <a:lnTo>
                    <a:pt x="270" y="582"/>
                  </a:lnTo>
                  <a:lnTo>
                    <a:pt x="270" y="582"/>
                  </a:lnTo>
                  <a:lnTo>
                    <a:pt x="270" y="582"/>
                  </a:lnTo>
                  <a:close/>
                  <a:moveTo>
                    <a:pt x="420" y="115"/>
                  </a:moveTo>
                  <a:lnTo>
                    <a:pt x="270" y="280"/>
                  </a:lnTo>
                  <a:lnTo>
                    <a:pt x="270" y="346"/>
                  </a:lnTo>
                  <a:lnTo>
                    <a:pt x="420" y="181"/>
                  </a:lnTo>
                  <a:lnTo>
                    <a:pt x="420" y="115"/>
                  </a:lnTo>
                  <a:lnTo>
                    <a:pt x="420" y="115"/>
                  </a:lnTo>
                  <a:lnTo>
                    <a:pt x="420" y="115"/>
                  </a:lnTo>
                  <a:close/>
                  <a:moveTo>
                    <a:pt x="420" y="420"/>
                  </a:moveTo>
                  <a:lnTo>
                    <a:pt x="420" y="420"/>
                  </a:lnTo>
                  <a:lnTo>
                    <a:pt x="270" y="422"/>
                  </a:lnTo>
                  <a:lnTo>
                    <a:pt x="270" y="545"/>
                  </a:lnTo>
                  <a:lnTo>
                    <a:pt x="420" y="545"/>
                  </a:lnTo>
                  <a:lnTo>
                    <a:pt x="420" y="420"/>
                  </a:lnTo>
                  <a:lnTo>
                    <a:pt x="420" y="420"/>
                  </a:lnTo>
                  <a:lnTo>
                    <a:pt x="420" y="420"/>
                  </a:lnTo>
                  <a:close/>
                  <a:moveTo>
                    <a:pt x="266" y="957"/>
                  </a:moveTo>
                  <a:lnTo>
                    <a:pt x="270" y="957"/>
                  </a:lnTo>
                  <a:lnTo>
                    <a:pt x="270" y="875"/>
                  </a:lnTo>
                  <a:lnTo>
                    <a:pt x="270" y="875"/>
                  </a:lnTo>
                  <a:lnTo>
                    <a:pt x="262" y="869"/>
                  </a:lnTo>
                  <a:lnTo>
                    <a:pt x="255" y="860"/>
                  </a:lnTo>
                  <a:lnTo>
                    <a:pt x="249" y="852"/>
                  </a:lnTo>
                  <a:lnTo>
                    <a:pt x="245" y="840"/>
                  </a:lnTo>
                  <a:lnTo>
                    <a:pt x="245" y="840"/>
                  </a:lnTo>
                  <a:lnTo>
                    <a:pt x="233" y="747"/>
                  </a:lnTo>
                  <a:lnTo>
                    <a:pt x="233" y="747"/>
                  </a:lnTo>
                  <a:lnTo>
                    <a:pt x="220" y="654"/>
                  </a:lnTo>
                  <a:lnTo>
                    <a:pt x="220" y="654"/>
                  </a:lnTo>
                  <a:lnTo>
                    <a:pt x="220" y="646"/>
                  </a:lnTo>
                  <a:lnTo>
                    <a:pt x="222" y="640"/>
                  </a:lnTo>
                  <a:lnTo>
                    <a:pt x="224" y="632"/>
                  </a:lnTo>
                  <a:lnTo>
                    <a:pt x="229" y="628"/>
                  </a:lnTo>
                  <a:lnTo>
                    <a:pt x="233" y="622"/>
                  </a:lnTo>
                  <a:lnTo>
                    <a:pt x="241" y="619"/>
                  </a:lnTo>
                  <a:lnTo>
                    <a:pt x="249" y="617"/>
                  </a:lnTo>
                  <a:lnTo>
                    <a:pt x="257" y="617"/>
                  </a:lnTo>
                  <a:lnTo>
                    <a:pt x="257" y="617"/>
                  </a:lnTo>
                  <a:lnTo>
                    <a:pt x="264" y="617"/>
                  </a:lnTo>
                  <a:lnTo>
                    <a:pt x="270" y="619"/>
                  </a:lnTo>
                  <a:lnTo>
                    <a:pt x="270" y="582"/>
                  </a:lnTo>
                  <a:lnTo>
                    <a:pt x="122" y="582"/>
                  </a:lnTo>
                  <a:lnTo>
                    <a:pt x="122" y="762"/>
                  </a:lnTo>
                  <a:lnTo>
                    <a:pt x="138" y="854"/>
                  </a:lnTo>
                  <a:lnTo>
                    <a:pt x="138" y="854"/>
                  </a:lnTo>
                  <a:lnTo>
                    <a:pt x="142" y="875"/>
                  </a:lnTo>
                  <a:lnTo>
                    <a:pt x="150" y="895"/>
                  </a:lnTo>
                  <a:lnTo>
                    <a:pt x="159" y="912"/>
                  </a:lnTo>
                  <a:lnTo>
                    <a:pt x="171" y="928"/>
                  </a:lnTo>
                  <a:lnTo>
                    <a:pt x="181" y="934"/>
                  </a:lnTo>
                  <a:lnTo>
                    <a:pt x="189" y="939"/>
                  </a:lnTo>
                  <a:lnTo>
                    <a:pt x="198" y="945"/>
                  </a:lnTo>
                  <a:lnTo>
                    <a:pt x="210" y="949"/>
                  </a:lnTo>
                  <a:lnTo>
                    <a:pt x="222" y="951"/>
                  </a:lnTo>
                  <a:lnTo>
                    <a:pt x="235" y="955"/>
                  </a:lnTo>
                  <a:lnTo>
                    <a:pt x="266" y="957"/>
                  </a:lnTo>
                  <a:lnTo>
                    <a:pt x="266" y="957"/>
                  </a:lnTo>
                  <a:lnTo>
                    <a:pt x="266" y="957"/>
                  </a:lnTo>
                  <a:close/>
                  <a:moveTo>
                    <a:pt x="270" y="280"/>
                  </a:moveTo>
                  <a:lnTo>
                    <a:pt x="144" y="422"/>
                  </a:lnTo>
                  <a:lnTo>
                    <a:pt x="122" y="422"/>
                  </a:lnTo>
                  <a:lnTo>
                    <a:pt x="122" y="432"/>
                  </a:lnTo>
                  <a:lnTo>
                    <a:pt x="122" y="432"/>
                  </a:lnTo>
                  <a:lnTo>
                    <a:pt x="134" y="432"/>
                  </a:lnTo>
                  <a:lnTo>
                    <a:pt x="122" y="447"/>
                  </a:lnTo>
                  <a:lnTo>
                    <a:pt x="122" y="506"/>
                  </a:lnTo>
                  <a:lnTo>
                    <a:pt x="122" y="506"/>
                  </a:lnTo>
                  <a:lnTo>
                    <a:pt x="128" y="504"/>
                  </a:lnTo>
                  <a:lnTo>
                    <a:pt x="134" y="498"/>
                  </a:lnTo>
                  <a:lnTo>
                    <a:pt x="169" y="461"/>
                  </a:lnTo>
                  <a:lnTo>
                    <a:pt x="169" y="461"/>
                  </a:lnTo>
                  <a:lnTo>
                    <a:pt x="173" y="471"/>
                  </a:lnTo>
                  <a:lnTo>
                    <a:pt x="173" y="482"/>
                  </a:lnTo>
                  <a:lnTo>
                    <a:pt x="173" y="482"/>
                  </a:lnTo>
                  <a:lnTo>
                    <a:pt x="173" y="494"/>
                  </a:lnTo>
                  <a:lnTo>
                    <a:pt x="169" y="504"/>
                  </a:lnTo>
                  <a:lnTo>
                    <a:pt x="165" y="512"/>
                  </a:lnTo>
                  <a:lnTo>
                    <a:pt x="157" y="519"/>
                  </a:lnTo>
                  <a:lnTo>
                    <a:pt x="150" y="525"/>
                  </a:lnTo>
                  <a:lnTo>
                    <a:pt x="142" y="531"/>
                  </a:lnTo>
                  <a:lnTo>
                    <a:pt x="132" y="533"/>
                  </a:lnTo>
                  <a:lnTo>
                    <a:pt x="122" y="535"/>
                  </a:lnTo>
                  <a:lnTo>
                    <a:pt x="122" y="545"/>
                  </a:lnTo>
                  <a:lnTo>
                    <a:pt x="270" y="545"/>
                  </a:lnTo>
                  <a:lnTo>
                    <a:pt x="270" y="422"/>
                  </a:lnTo>
                  <a:lnTo>
                    <a:pt x="204" y="422"/>
                  </a:lnTo>
                  <a:lnTo>
                    <a:pt x="270" y="346"/>
                  </a:lnTo>
                  <a:lnTo>
                    <a:pt x="270" y="280"/>
                  </a:lnTo>
                  <a:lnTo>
                    <a:pt x="270" y="280"/>
                  </a:lnTo>
                  <a:close/>
                  <a:moveTo>
                    <a:pt x="109" y="422"/>
                  </a:moveTo>
                  <a:lnTo>
                    <a:pt x="109" y="434"/>
                  </a:lnTo>
                  <a:lnTo>
                    <a:pt x="109" y="434"/>
                  </a:lnTo>
                  <a:lnTo>
                    <a:pt x="101" y="436"/>
                  </a:lnTo>
                  <a:lnTo>
                    <a:pt x="93" y="440"/>
                  </a:lnTo>
                  <a:lnTo>
                    <a:pt x="87" y="445"/>
                  </a:lnTo>
                  <a:lnTo>
                    <a:pt x="82" y="451"/>
                  </a:lnTo>
                  <a:lnTo>
                    <a:pt x="76" y="457"/>
                  </a:lnTo>
                  <a:lnTo>
                    <a:pt x="74" y="465"/>
                  </a:lnTo>
                  <a:lnTo>
                    <a:pt x="70" y="475"/>
                  </a:lnTo>
                  <a:lnTo>
                    <a:pt x="70" y="482"/>
                  </a:lnTo>
                  <a:lnTo>
                    <a:pt x="70" y="482"/>
                  </a:lnTo>
                  <a:lnTo>
                    <a:pt x="70" y="492"/>
                  </a:lnTo>
                  <a:lnTo>
                    <a:pt x="74" y="500"/>
                  </a:lnTo>
                  <a:lnTo>
                    <a:pt x="76" y="508"/>
                  </a:lnTo>
                  <a:lnTo>
                    <a:pt x="82" y="515"/>
                  </a:lnTo>
                  <a:lnTo>
                    <a:pt x="87" y="521"/>
                  </a:lnTo>
                  <a:lnTo>
                    <a:pt x="93" y="525"/>
                  </a:lnTo>
                  <a:lnTo>
                    <a:pt x="101" y="531"/>
                  </a:lnTo>
                  <a:lnTo>
                    <a:pt x="109" y="533"/>
                  </a:lnTo>
                  <a:lnTo>
                    <a:pt x="109" y="545"/>
                  </a:lnTo>
                  <a:lnTo>
                    <a:pt x="84" y="545"/>
                  </a:lnTo>
                  <a:lnTo>
                    <a:pt x="84" y="545"/>
                  </a:lnTo>
                  <a:lnTo>
                    <a:pt x="64" y="543"/>
                  </a:lnTo>
                  <a:lnTo>
                    <a:pt x="49" y="539"/>
                  </a:lnTo>
                  <a:lnTo>
                    <a:pt x="33" y="533"/>
                  </a:lnTo>
                  <a:lnTo>
                    <a:pt x="21" y="525"/>
                  </a:lnTo>
                  <a:lnTo>
                    <a:pt x="14" y="515"/>
                  </a:lnTo>
                  <a:lnTo>
                    <a:pt x="6" y="506"/>
                  </a:lnTo>
                  <a:lnTo>
                    <a:pt x="2" y="494"/>
                  </a:lnTo>
                  <a:lnTo>
                    <a:pt x="0" y="482"/>
                  </a:lnTo>
                  <a:lnTo>
                    <a:pt x="2" y="471"/>
                  </a:lnTo>
                  <a:lnTo>
                    <a:pt x="6" y="461"/>
                  </a:lnTo>
                  <a:lnTo>
                    <a:pt x="12" y="449"/>
                  </a:lnTo>
                  <a:lnTo>
                    <a:pt x="21" y="442"/>
                  </a:lnTo>
                  <a:lnTo>
                    <a:pt x="33" y="434"/>
                  </a:lnTo>
                  <a:lnTo>
                    <a:pt x="47" y="426"/>
                  </a:lnTo>
                  <a:lnTo>
                    <a:pt x="64" y="422"/>
                  </a:lnTo>
                  <a:lnTo>
                    <a:pt x="84" y="422"/>
                  </a:lnTo>
                  <a:lnTo>
                    <a:pt x="109" y="422"/>
                  </a:lnTo>
                  <a:lnTo>
                    <a:pt x="109" y="422"/>
                  </a:lnTo>
                  <a:close/>
                  <a:moveTo>
                    <a:pt x="109" y="461"/>
                  </a:moveTo>
                  <a:lnTo>
                    <a:pt x="101" y="469"/>
                  </a:lnTo>
                  <a:lnTo>
                    <a:pt x="101" y="469"/>
                  </a:lnTo>
                  <a:lnTo>
                    <a:pt x="97" y="477"/>
                  </a:lnTo>
                  <a:lnTo>
                    <a:pt x="95" y="484"/>
                  </a:lnTo>
                  <a:lnTo>
                    <a:pt x="97" y="494"/>
                  </a:lnTo>
                  <a:lnTo>
                    <a:pt x="103" y="500"/>
                  </a:lnTo>
                  <a:lnTo>
                    <a:pt x="103" y="500"/>
                  </a:lnTo>
                  <a:lnTo>
                    <a:pt x="109" y="504"/>
                  </a:lnTo>
                  <a:lnTo>
                    <a:pt x="109" y="461"/>
                  </a:lnTo>
                  <a:lnTo>
                    <a:pt x="109" y="461"/>
                  </a:lnTo>
                  <a:close/>
                  <a:moveTo>
                    <a:pt x="109" y="582"/>
                  </a:moveTo>
                  <a:lnTo>
                    <a:pt x="109" y="689"/>
                  </a:lnTo>
                  <a:lnTo>
                    <a:pt x="89" y="582"/>
                  </a:lnTo>
                  <a:lnTo>
                    <a:pt x="109" y="582"/>
                  </a:lnTo>
                  <a:close/>
                </a:path>
              </a:pathLst>
            </a:custGeom>
            <a:solidFill>
              <a:srgbClr val="74A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81"/>
            <p:cNvSpPr>
              <a:spLocks/>
            </p:cNvSpPr>
            <p:nvPr/>
          </p:nvSpPr>
          <p:spPr bwMode="auto">
            <a:xfrm>
              <a:off x="-7856538" y="8267701"/>
              <a:ext cx="203200" cy="163513"/>
            </a:xfrm>
            <a:custGeom>
              <a:avLst/>
              <a:gdLst>
                <a:gd name="T0" fmla="*/ 128 w 128"/>
                <a:gd name="T1" fmla="*/ 103 h 103"/>
                <a:gd name="T2" fmla="*/ 128 w 128"/>
                <a:gd name="T3" fmla="*/ 103 h 103"/>
                <a:gd name="T4" fmla="*/ 97 w 128"/>
                <a:gd name="T5" fmla="*/ 101 h 103"/>
                <a:gd name="T6" fmla="*/ 84 w 128"/>
                <a:gd name="T7" fmla="*/ 97 h 103"/>
                <a:gd name="T8" fmla="*/ 72 w 128"/>
                <a:gd name="T9" fmla="*/ 95 h 103"/>
                <a:gd name="T10" fmla="*/ 60 w 128"/>
                <a:gd name="T11" fmla="*/ 91 h 103"/>
                <a:gd name="T12" fmla="*/ 51 w 128"/>
                <a:gd name="T13" fmla="*/ 85 h 103"/>
                <a:gd name="T14" fmla="*/ 43 w 128"/>
                <a:gd name="T15" fmla="*/ 80 h 103"/>
                <a:gd name="T16" fmla="*/ 33 w 128"/>
                <a:gd name="T17" fmla="*/ 74 h 103"/>
                <a:gd name="T18" fmla="*/ 21 w 128"/>
                <a:gd name="T19" fmla="*/ 58 h 103"/>
                <a:gd name="T20" fmla="*/ 12 w 128"/>
                <a:gd name="T21" fmla="*/ 41 h 103"/>
                <a:gd name="T22" fmla="*/ 4 w 128"/>
                <a:gd name="T23" fmla="*/ 21 h 103"/>
                <a:gd name="T24" fmla="*/ 0 w 12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03">
                  <a:moveTo>
                    <a:pt x="128" y="103"/>
                  </a:moveTo>
                  <a:lnTo>
                    <a:pt x="128" y="103"/>
                  </a:lnTo>
                  <a:lnTo>
                    <a:pt x="97" y="101"/>
                  </a:lnTo>
                  <a:lnTo>
                    <a:pt x="84" y="97"/>
                  </a:lnTo>
                  <a:lnTo>
                    <a:pt x="72" y="95"/>
                  </a:lnTo>
                  <a:lnTo>
                    <a:pt x="60" y="91"/>
                  </a:lnTo>
                  <a:lnTo>
                    <a:pt x="51" y="85"/>
                  </a:lnTo>
                  <a:lnTo>
                    <a:pt x="43" y="80"/>
                  </a:lnTo>
                  <a:lnTo>
                    <a:pt x="33" y="74"/>
                  </a:lnTo>
                  <a:lnTo>
                    <a:pt x="21" y="58"/>
                  </a:lnTo>
                  <a:lnTo>
                    <a:pt x="12" y="41"/>
                  </a:lnTo>
                  <a:lnTo>
                    <a:pt x="4" y="21"/>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82"/>
            <p:cNvSpPr>
              <a:spLocks/>
            </p:cNvSpPr>
            <p:nvPr/>
          </p:nvSpPr>
          <p:spPr bwMode="auto">
            <a:xfrm>
              <a:off x="-7934325" y="7835901"/>
              <a:ext cx="1522413" cy="431800"/>
            </a:xfrm>
            <a:custGeom>
              <a:avLst/>
              <a:gdLst>
                <a:gd name="T0" fmla="*/ 49 w 959"/>
                <a:gd name="T1" fmla="*/ 272 h 272"/>
                <a:gd name="T2" fmla="*/ 0 w 959"/>
                <a:gd name="T3" fmla="*/ 0 h 272"/>
                <a:gd name="T4" fmla="*/ 959 w 959"/>
                <a:gd name="T5" fmla="*/ 0 h 272"/>
                <a:gd name="T6" fmla="*/ 912 w 959"/>
                <a:gd name="T7" fmla="*/ 272 h 272"/>
              </a:gdLst>
              <a:ahLst/>
              <a:cxnLst>
                <a:cxn ang="0">
                  <a:pos x="T0" y="T1"/>
                </a:cxn>
                <a:cxn ang="0">
                  <a:pos x="T2" y="T3"/>
                </a:cxn>
                <a:cxn ang="0">
                  <a:pos x="T4" y="T5"/>
                </a:cxn>
                <a:cxn ang="0">
                  <a:pos x="T6" y="T7"/>
                </a:cxn>
              </a:cxnLst>
              <a:rect l="0" t="0" r="r" b="b"/>
              <a:pathLst>
                <a:path w="959" h="272">
                  <a:moveTo>
                    <a:pt x="49" y="272"/>
                  </a:moveTo>
                  <a:lnTo>
                    <a:pt x="0" y="0"/>
                  </a:lnTo>
                  <a:lnTo>
                    <a:pt x="959" y="0"/>
                  </a:lnTo>
                  <a:lnTo>
                    <a:pt x="912" y="27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83"/>
            <p:cNvSpPr>
              <a:spLocks/>
            </p:cNvSpPr>
            <p:nvPr/>
          </p:nvSpPr>
          <p:spPr bwMode="auto">
            <a:xfrm>
              <a:off x="-6689725" y="8267701"/>
              <a:ext cx="203200" cy="163513"/>
            </a:xfrm>
            <a:custGeom>
              <a:avLst/>
              <a:gdLst>
                <a:gd name="T0" fmla="*/ 128 w 128"/>
                <a:gd name="T1" fmla="*/ 0 h 103"/>
                <a:gd name="T2" fmla="*/ 128 w 128"/>
                <a:gd name="T3" fmla="*/ 0 h 103"/>
                <a:gd name="T4" fmla="*/ 123 w 128"/>
                <a:gd name="T5" fmla="*/ 21 h 103"/>
                <a:gd name="T6" fmla="*/ 117 w 128"/>
                <a:gd name="T7" fmla="*/ 41 h 103"/>
                <a:gd name="T8" fmla="*/ 107 w 128"/>
                <a:gd name="T9" fmla="*/ 58 h 103"/>
                <a:gd name="T10" fmla="*/ 93 w 128"/>
                <a:gd name="T11" fmla="*/ 74 h 103"/>
                <a:gd name="T12" fmla="*/ 86 w 128"/>
                <a:gd name="T13" fmla="*/ 80 h 103"/>
                <a:gd name="T14" fmla="*/ 78 w 128"/>
                <a:gd name="T15" fmla="*/ 85 h 103"/>
                <a:gd name="T16" fmla="*/ 66 w 128"/>
                <a:gd name="T17" fmla="*/ 91 h 103"/>
                <a:gd name="T18" fmla="*/ 56 w 128"/>
                <a:gd name="T19" fmla="*/ 95 h 103"/>
                <a:gd name="T20" fmla="*/ 43 w 128"/>
                <a:gd name="T21" fmla="*/ 97 h 103"/>
                <a:gd name="T22" fmla="*/ 31 w 128"/>
                <a:gd name="T23" fmla="*/ 101 h 103"/>
                <a:gd name="T24" fmla="*/ 0 w 128"/>
                <a:gd name="T25"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03">
                  <a:moveTo>
                    <a:pt x="128" y="0"/>
                  </a:moveTo>
                  <a:lnTo>
                    <a:pt x="128" y="0"/>
                  </a:lnTo>
                  <a:lnTo>
                    <a:pt x="123" y="21"/>
                  </a:lnTo>
                  <a:lnTo>
                    <a:pt x="117" y="41"/>
                  </a:lnTo>
                  <a:lnTo>
                    <a:pt x="107" y="58"/>
                  </a:lnTo>
                  <a:lnTo>
                    <a:pt x="93" y="74"/>
                  </a:lnTo>
                  <a:lnTo>
                    <a:pt x="86" y="80"/>
                  </a:lnTo>
                  <a:lnTo>
                    <a:pt x="78" y="85"/>
                  </a:lnTo>
                  <a:lnTo>
                    <a:pt x="66" y="91"/>
                  </a:lnTo>
                  <a:lnTo>
                    <a:pt x="56" y="95"/>
                  </a:lnTo>
                  <a:lnTo>
                    <a:pt x="43" y="97"/>
                  </a:lnTo>
                  <a:lnTo>
                    <a:pt x="31" y="101"/>
                  </a:lnTo>
                  <a:lnTo>
                    <a:pt x="0" y="103"/>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Line 84"/>
            <p:cNvSpPr>
              <a:spLocks noChangeShapeType="1"/>
            </p:cNvSpPr>
            <p:nvPr/>
          </p:nvSpPr>
          <p:spPr bwMode="auto">
            <a:xfrm flipH="1">
              <a:off x="-7653338" y="8431213"/>
              <a:ext cx="963613" cy="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85"/>
            <p:cNvSpPr>
              <a:spLocks/>
            </p:cNvSpPr>
            <p:nvPr/>
          </p:nvSpPr>
          <p:spPr bwMode="auto">
            <a:xfrm>
              <a:off x="-7942263" y="7581901"/>
              <a:ext cx="1673225" cy="195263"/>
            </a:xfrm>
            <a:custGeom>
              <a:avLst/>
              <a:gdLst>
                <a:gd name="T0" fmla="*/ 0 w 1054"/>
                <a:gd name="T1" fmla="*/ 123 h 123"/>
                <a:gd name="T2" fmla="*/ 0 w 1054"/>
                <a:gd name="T3" fmla="*/ 123 h 123"/>
                <a:gd name="T4" fmla="*/ 970 w 1054"/>
                <a:gd name="T5" fmla="*/ 123 h 123"/>
                <a:gd name="T6" fmla="*/ 970 w 1054"/>
                <a:gd name="T7" fmla="*/ 123 h 123"/>
                <a:gd name="T8" fmla="*/ 989 w 1054"/>
                <a:gd name="T9" fmla="*/ 121 h 123"/>
                <a:gd name="T10" fmla="*/ 1007 w 1054"/>
                <a:gd name="T11" fmla="*/ 117 h 123"/>
                <a:gd name="T12" fmla="*/ 1020 w 1054"/>
                <a:gd name="T13" fmla="*/ 111 h 123"/>
                <a:gd name="T14" fmla="*/ 1032 w 1054"/>
                <a:gd name="T15" fmla="*/ 103 h 123"/>
                <a:gd name="T16" fmla="*/ 1042 w 1054"/>
                <a:gd name="T17" fmla="*/ 93 h 123"/>
                <a:gd name="T18" fmla="*/ 1048 w 1054"/>
                <a:gd name="T19" fmla="*/ 84 h 123"/>
                <a:gd name="T20" fmla="*/ 1052 w 1054"/>
                <a:gd name="T21" fmla="*/ 72 h 123"/>
                <a:gd name="T22" fmla="*/ 1054 w 1054"/>
                <a:gd name="T23" fmla="*/ 60 h 123"/>
                <a:gd name="T24" fmla="*/ 1054 w 1054"/>
                <a:gd name="T25" fmla="*/ 49 h 123"/>
                <a:gd name="T26" fmla="*/ 1050 w 1054"/>
                <a:gd name="T27" fmla="*/ 39 h 123"/>
                <a:gd name="T28" fmla="*/ 1044 w 1054"/>
                <a:gd name="T29" fmla="*/ 27 h 123"/>
                <a:gd name="T30" fmla="*/ 1034 w 1054"/>
                <a:gd name="T31" fmla="*/ 20 h 123"/>
                <a:gd name="T32" fmla="*/ 1022 w 1054"/>
                <a:gd name="T33" fmla="*/ 12 h 123"/>
                <a:gd name="T34" fmla="*/ 1007 w 1054"/>
                <a:gd name="T35" fmla="*/ 4 h 123"/>
                <a:gd name="T36" fmla="*/ 991 w 1054"/>
                <a:gd name="T37" fmla="*/ 0 h 123"/>
                <a:gd name="T38" fmla="*/ 970 w 1054"/>
                <a:gd name="T39" fmla="*/ 0 h 123"/>
                <a:gd name="T40" fmla="*/ 970 w 1054"/>
                <a:gd name="T41" fmla="*/ 0 h 123"/>
                <a:gd name="T42" fmla="*/ 910 w 1054"/>
                <a:gd name="T4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4" h="123">
                  <a:moveTo>
                    <a:pt x="0" y="123"/>
                  </a:moveTo>
                  <a:lnTo>
                    <a:pt x="0" y="123"/>
                  </a:lnTo>
                  <a:lnTo>
                    <a:pt x="970" y="123"/>
                  </a:lnTo>
                  <a:lnTo>
                    <a:pt x="970" y="123"/>
                  </a:lnTo>
                  <a:lnTo>
                    <a:pt x="989" y="121"/>
                  </a:lnTo>
                  <a:lnTo>
                    <a:pt x="1007" y="117"/>
                  </a:lnTo>
                  <a:lnTo>
                    <a:pt x="1020" y="111"/>
                  </a:lnTo>
                  <a:lnTo>
                    <a:pt x="1032" y="103"/>
                  </a:lnTo>
                  <a:lnTo>
                    <a:pt x="1042" y="93"/>
                  </a:lnTo>
                  <a:lnTo>
                    <a:pt x="1048" y="84"/>
                  </a:lnTo>
                  <a:lnTo>
                    <a:pt x="1052" y="72"/>
                  </a:lnTo>
                  <a:lnTo>
                    <a:pt x="1054" y="60"/>
                  </a:lnTo>
                  <a:lnTo>
                    <a:pt x="1054" y="49"/>
                  </a:lnTo>
                  <a:lnTo>
                    <a:pt x="1050" y="39"/>
                  </a:lnTo>
                  <a:lnTo>
                    <a:pt x="1044" y="27"/>
                  </a:lnTo>
                  <a:lnTo>
                    <a:pt x="1034" y="20"/>
                  </a:lnTo>
                  <a:lnTo>
                    <a:pt x="1022" y="12"/>
                  </a:lnTo>
                  <a:lnTo>
                    <a:pt x="1007" y="4"/>
                  </a:lnTo>
                  <a:lnTo>
                    <a:pt x="991" y="0"/>
                  </a:lnTo>
                  <a:lnTo>
                    <a:pt x="970" y="0"/>
                  </a:lnTo>
                  <a:lnTo>
                    <a:pt x="970" y="0"/>
                  </a:lnTo>
                  <a:lnTo>
                    <a:pt x="91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Line 86"/>
            <p:cNvSpPr>
              <a:spLocks noChangeShapeType="1"/>
            </p:cNvSpPr>
            <p:nvPr/>
          </p:nvSpPr>
          <p:spPr bwMode="auto">
            <a:xfrm flipH="1" flipV="1">
              <a:off x="-6989763" y="7029451"/>
              <a:ext cx="492125" cy="55245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87"/>
            <p:cNvSpPr>
              <a:spLocks/>
            </p:cNvSpPr>
            <p:nvPr/>
          </p:nvSpPr>
          <p:spPr bwMode="auto">
            <a:xfrm>
              <a:off x="-7146925" y="6911976"/>
              <a:ext cx="166688" cy="166688"/>
            </a:xfrm>
            <a:custGeom>
              <a:avLst/>
              <a:gdLst>
                <a:gd name="T0" fmla="*/ 99 w 105"/>
                <a:gd name="T1" fmla="*/ 74 h 105"/>
                <a:gd name="T2" fmla="*/ 99 w 105"/>
                <a:gd name="T3" fmla="*/ 74 h 105"/>
                <a:gd name="T4" fmla="*/ 103 w 105"/>
                <a:gd name="T5" fmla="*/ 64 h 105"/>
                <a:gd name="T6" fmla="*/ 105 w 105"/>
                <a:gd name="T7" fmla="*/ 53 h 105"/>
                <a:gd name="T8" fmla="*/ 105 w 105"/>
                <a:gd name="T9" fmla="*/ 53 h 105"/>
                <a:gd name="T10" fmla="*/ 103 w 105"/>
                <a:gd name="T11" fmla="*/ 43 h 105"/>
                <a:gd name="T12" fmla="*/ 101 w 105"/>
                <a:gd name="T13" fmla="*/ 33 h 105"/>
                <a:gd name="T14" fmla="*/ 96 w 105"/>
                <a:gd name="T15" fmla="*/ 23 h 105"/>
                <a:gd name="T16" fmla="*/ 90 w 105"/>
                <a:gd name="T17" fmla="*/ 16 h 105"/>
                <a:gd name="T18" fmla="*/ 82 w 105"/>
                <a:gd name="T19" fmla="*/ 10 h 105"/>
                <a:gd name="T20" fmla="*/ 72 w 105"/>
                <a:gd name="T21" fmla="*/ 4 h 105"/>
                <a:gd name="T22" fmla="*/ 62 w 105"/>
                <a:gd name="T23" fmla="*/ 2 h 105"/>
                <a:gd name="T24" fmla="*/ 53 w 105"/>
                <a:gd name="T25" fmla="*/ 0 h 105"/>
                <a:gd name="T26" fmla="*/ 53 w 105"/>
                <a:gd name="T27" fmla="*/ 0 h 105"/>
                <a:gd name="T28" fmla="*/ 43 w 105"/>
                <a:gd name="T29" fmla="*/ 2 h 105"/>
                <a:gd name="T30" fmla="*/ 33 w 105"/>
                <a:gd name="T31" fmla="*/ 4 h 105"/>
                <a:gd name="T32" fmla="*/ 24 w 105"/>
                <a:gd name="T33" fmla="*/ 10 h 105"/>
                <a:gd name="T34" fmla="*/ 16 w 105"/>
                <a:gd name="T35" fmla="*/ 16 h 105"/>
                <a:gd name="T36" fmla="*/ 10 w 105"/>
                <a:gd name="T37" fmla="*/ 23 h 105"/>
                <a:gd name="T38" fmla="*/ 6 w 105"/>
                <a:gd name="T39" fmla="*/ 33 h 105"/>
                <a:gd name="T40" fmla="*/ 2 w 105"/>
                <a:gd name="T41" fmla="*/ 43 h 105"/>
                <a:gd name="T42" fmla="*/ 0 w 105"/>
                <a:gd name="T43" fmla="*/ 53 h 105"/>
                <a:gd name="T44" fmla="*/ 0 w 105"/>
                <a:gd name="T45" fmla="*/ 53 h 105"/>
                <a:gd name="T46" fmla="*/ 2 w 105"/>
                <a:gd name="T47" fmla="*/ 62 h 105"/>
                <a:gd name="T48" fmla="*/ 6 w 105"/>
                <a:gd name="T49" fmla="*/ 72 h 105"/>
                <a:gd name="T50" fmla="*/ 10 w 105"/>
                <a:gd name="T51" fmla="*/ 82 h 105"/>
                <a:gd name="T52" fmla="*/ 16 w 105"/>
                <a:gd name="T53" fmla="*/ 89 h 105"/>
                <a:gd name="T54" fmla="*/ 24 w 105"/>
                <a:gd name="T55" fmla="*/ 95 h 105"/>
                <a:gd name="T56" fmla="*/ 33 w 105"/>
                <a:gd name="T57" fmla="*/ 99 h 105"/>
                <a:gd name="T58" fmla="*/ 43 w 105"/>
                <a:gd name="T59" fmla="*/ 103 h 105"/>
                <a:gd name="T60" fmla="*/ 53 w 105"/>
                <a:gd name="T61" fmla="*/ 105 h 105"/>
                <a:gd name="T62" fmla="*/ 53 w 105"/>
                <a:gd name="T63" fmla="*/ 105 h 105"/>
                <a:gd name="T64" fmla="*/ 64 w 105"/>
                <a:gd name="T65" fmla="*/ 103 h 105"/>
                <a:gd name="T66" fmla="*/ 64 w 105"/>
                <a:gd name="T67" fmla="*/ 103 h 105"/>
                <a:gd name="T68" fmla="*/ 66 w 105"/>
                <a:gd name="T6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05">
                  <a:moveTo>
                    <a:pt x="99" y="74"/>
                  </a:moveTo>
                  <a:lnTo>
                    <a:pt x="99" y="74"/>
                  </a:lnTo>
                  <a:lnTo>
                    <a:pt x="103" y="64"/>
                  </a:lnTo>
                  <a:lnTo>
                    <a:pt x="105" y="53"/>
                  </a:lnTo>
                  <a:lnTo>
                    <a:pt x="105" y="53"/>
                  </a:lnTo>
                  <a:lnTo>
                    <a:pt x="103" y="43"/>
                  </a:lnTo>
                  <a:lnTo>
                    <a:pt x="101" y="33"/>
                  </a:lnTo>
                  <a:lnTo>
                    <a:pt x="96" y="23"/>
                  </a:lnTo>
                  <a:lnTo>
                    <a:pt x="90" y="16"/>
                  </a:lnTo>
                  <a:lnTo>
                    <a:pt x="82" y="10"/>
                  </a:lnTo>
                  <a:lnTo>
                    <a:pt x="72" y="4"/>
                  </a:lnTo>
                  <a:lnTo>
                    <a:pt x="62" y="2"/>
                  </a:lnTo>
                  <a:lnTo>
                    <a:pt x="53" y="0"/>
                  </a:lnTo>
                  <a:lnTo>
                    <a:pt x="53" y="0"/>
                  </a:lnTo>
                  <a:lnTo>
                    <a:pt x="43" y="2"/>
                  </a:lnTo>
                  <a:lnTo>
                    <a:pt x="33" y="4"/>
                  </a:lnTo>
                  <a:lnTo>
                    <a:pt x="24" y="10"/>
                  </a:lnTo>
                  <a:lnTo>
                    <a:pt x="16" y="16"/>
                  </a:lnTo>
                  <a:lnTo>
                    <a:pt x="10" y="23"/>
                  </a:lnTo>
                  <a:lnTo>
                    <a:pt x="6" y="33"/>
                  </a:lnTo>
                  <a:lnTo>
                    <a:pt x="2" y="43"/>
                  </a:lnTo>
                  <a:lnTo>
                    <a:pt x="0" y="53"/>
                  </a:lnTo>
                  <a:lnTo>
                    <a:pt x="0" y="53"/>
                  </a:lnTo>
                  <a:lnTo>
                    <a:pt x="2" y="62"/>
                  </a:lnTo>
                  <a:lnTo>
                    <a:pt x="6" y="72"/>
                  </a:lnTo>
                  <a:lnTo>
                    <a:pt x="10" y="82"/>
                  </a:lnTo>
                  <a:lnTo>
                    <a:pt x="16" y="89"/>
                  </a:lnTo>
                  <a:lnTo>
                    <a:pt x="24" y="95"/>
                  </a:lnTo>
                  <a:lnTo>
                    <a:pt x="33" y="99"/>
                  </a:lnTo>
                  <a:lnTo>
                    <a:pt x="43" y="103"/>
                  </a:lnTo>
                  <a:lnTo>
                    <a:pt x="53" y="105"/>
                  </a:lnTo>
                  <a:lnTo>
                    <a:pt x="53" y="105"/>
                  </a:lnTo>
                  <a:lnTo>
                    <a:pt x="64" y="103"/>
                  </a:lnTo>
                  <a:lnTo>
                    <a:pt x="64" y="103"/>
                  </a:lnTo>
                  <a:lnTo>
                    <a:pt x="66" y="105"/>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Line 88"/>
            <p:cNvSpPr>
              <a:spLocks noChangeShapeType="1"/>
            </p:cNvSpPr>
            <p:nvPr/>
          </p:nvSpPr>
          <p:spPr bwMode="auto">
            <a:xfrm>
              <a:off x="-7042150" y="7078663"/>
              <a:ext cx="450850" cy="503238"/>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89"/>
            <p:cNvSpPr>
              <a:spLocks/>
            </p:cNvSpPr>
            <p:nvPr/>
          </p:nvSpPr>
          <p:spPr bwMode="auto">
            <a:xfrm>
              <a:off x="-7751763" y="7581901"/>
              <a:ext cx="1160463" cy="0"/>
            </a:xfrm>
            <a:custGeom>
              <a:avLst/>
              <a:gdLst>
                <a:gd name="T0" fmla="*/ 731 w 731"/>
                <a:gd name="T1" fmla="*/ 731 w 731"/>
                <a:gd name="T2" fmla="*/ 0 w 731"/>
              </a:gdLst>
              <a:ahLst/>
              <a:cxnLst>
                <a:cxn ang="0">
                  <a:pos x="T0" y="0"/>
                </a:cxn>
                <a:cxn ang="0">
                  <a:pos x="T1" y="0"/>
                </a:cxn>
                <a:cxn ang="0">
                  <a:pos x="T2" y="0"/>
                </a:cxn>
              </a:cxnLst>
              <a:rect l="0" t="0" r="r" b="b"/>
              <a:pathLst>
                <a:path w="731">
                  <a:moveTo>
                    <a:pt x="731" y="0"/>
                  </a:moveTo>
                  <a:lnTo>
                    <a:pt x="731" y="0"/>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Line 90"/>
            <p:cNvSpPr>
              <a:spLocks noChangeShapeType="1"/>
            </p:cNvSpPr>
            <p:nvPr/>
          </p:nvSpPr>
          <p:spPr bwMode="auto">
            <a:xfrm flipV="1">
              <a:off x="-7751763" y="7075488"/>
              <a:ext cx="450850" cy="506413"/>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91"/>
            <p:cNvSpPr>
              <a:spLocks/>
            </p:cNvSpPr>
            <p:nvPr/>
          </p:nvSpPr>
          <p:spPr bwMode="auto">
            <a:xfrm>
              <a:off x="-7362825" y="6911976"/>
              <a:ext cx="163513" cy="166688"/>
            </a:xfrm>
            <a:custGeom>
              <a:avLst/>
              <a:gdLst>
                <a:gd name="T0" fmla="*/ 39 w 103"/>
                <a:gd name="T1" fmla="*/ 103 h 105"/>
                <a:gd name="T2" fmla="*/ 39 w 103"/>
                <a:gd name="T3" fmla="*/ 103 h 105"/>
                <a:gd name="T4" fmla="*/ 53 w 103"/>
                <a:gd name="T5" fmla="*/ 105 h 105"/>
                <a:gd name="T6" fmla="*/ 53 w 103"/>
                <a:gd name="T7" fmla="*/ 105 h 105"/>
                <a:gd name="T8" fmla="*/ 62 w 103"/>
                <a:gd name="T9" fmla="*/ 103 h 105"/>
                <a:gd name="T10" fmla="*/ 72 w 103"/>
                <a:gd name="T11" fmla="*/ 99 h 105"/>
                <a:gd name="T12" fmla="*/ 80 w 103"/>
                <a:gd name="T13" fmla="*/ 95 h 105"/>
                <a:gd name="T14" fmla="*/ 88 w 103"/>
                <a:gd name="T15" fmla="*/ 89 h 105"/>
                <a:gd name="T16" fmla="*/ 95 w 103"/>
                <a:gd name="T17" fmla="*/ 82 h 105"/>
                <a:gd name="T18" fmla="*/ 99 w 103"/>
                <a:gd name="T19" fmla="*/ 72 h 105"/>
                <a:gd name="T20" fmla="*/ 103 w 103"/>
                <a:gd name="T21" fmla="*/ 62 h 105"/>
                <a:gd name="T22" fmla="*/ 103 w 103"/>
                <a:gd name="T23" fmla="*/ 53 h 105"/>
                <a:gd name="T24" fmla="*/ 103 w 103"/>
                <a:gd name="T25" fmla="*/ 53 h 105"/>
                <a:gd name="T26" fmla="*/ 103 w 103"/>
                <a:gd name="T27" fmla="*/ 43 h 105"/>
                <a:gd name="T28" fmla="*/ 99 w 103"/>
                <a:gd name="T29" fmla="*/ 33 h 105"/>
                <a:gd name="T30" fmla="*/ 95 w 103"/>
                <a:gd name="T31" fmla="*/ 23 h 105"/>
                <a:gd name="T32" fmla="*/ 88 w 103"/>
                <a:gd name="T33" fmla="*/ 16 h 105"/>
                <a:gd name="T34" fmla="*/ 80 w 103"/>
                <a:gd name="T35" fmla="*/ 10 h 105"/>
                <a:gd name="T36" fmla="*/ 72 w 103"/>
                <a:gd name="T37" fmla="*/ 4 h 105"/>
                <a:gd name="T38" fmla="*/ 62 w 103"/>
                <a:gd name="T39" fmla="*/ 2 h 105"/>
                <a:gd name="T40" fmla="*/ 53 w 103"/>
                <a:gd name="T41" fmla="*/ 0 h 105"/>
                <a:gd name="T42" fmla="*/ 53 w 103"/>
                <a:gd name="T43" fmla="*/ 0 h 105"/>
                <a:gd name="T44" fmla="*/ 41 w 103"/>
                <a:gd name="T45" fmla="*/ 2 h 105"/>
                <a:gd name="T46" fmla="*/ 31 w 103"/>
                <a:gd name="T47" fmla="*/ 4 h 105"/>
                <a:gd name="T48" fmla="*/ 23 w 103"/>
                <a:gd name="T49" fmla="*/ 10 h 105"/>
                <a:gd name="T50" fmla="*/ 16 w 103"/>
                <a:gd name="T51" fmla="*/ 16 h 105"/>
                <a:gd name="T52" fmla="*/ 8 w 103"/>
                <a:gd name="T53" fmla="*/ 23 h 105"/>
                <a:gd name="T54" fmla="*/ 4 w 103"/>
                <a:gd name="T55" fmla="*/ 33 h 105"/>
                <a:gd name="T56" fmla="*/ 0 w 103"/>
                <a:gd name="T57" fmla="*/ 43 h 105"/>
                <a:gd name="T58" fmla="*/ 0 w 103"/>
                <a:gd name="T59" fmla="*/ 53 h 105"/>
                <a:gd name="T60" fmla="*/ 0 w 103"/>
                <a:gd name="T61" fmla="*/ 53 h 105"/>
                <a:gd name="T62" fmla="*/ 2 w 103"/>
                <a:gd name="T63" fmla="*/ 64 h 105"/>
                <a:gd name="T64" fmla="*/ 6 w 103"/>
                <a:gd name="T65" fmla="*/ 7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105">
                  <a:moveTo>
                    <a:pt x="39" y="103"/>
                  </a:moveTo>
                  <a:lnTo>
                    <a:pt x="39" y="103"/>
                  </a:lnTo>
                  <a:lnTo>
                    <a:pt x="53" y="105"/>
                  </a:lnTo>
                  <a:lnTo>
                    <a:pt x="53" y="105"/>
                  </a:lnTo>
                  <a:lnTo>
                    <a:pt x="62" y="103"/>
                  </a:lnTo>
                  <a:lnTo>
                    <a:pt x="72" y="99"/>
                  </a:lnTo>
                  <a:lnTo>
                    <a:pt x="80" y="95"/>
                  </a:lnTo>
                  <a:lnTo>
                    <a:pt x="88" y="89"/>
                  </a:lnTo>
                  <a:lnTo>
                    <a:pt x="95" y="82"/>
                  </a:lnTo>
                  <a:lnTo>
                    <a:pt x="99" y="72"/>
                  </a:lnTo>
                  <a:lnTo>
                    <a:pt x="103" y="62"/>
                  </a:lnTo>
                  <a:lnTo>
                    <a:pt x="103" y="53"/>
                  </a:lnTo>
                  <a:lnTo>
                    <a:pt x="103" y="53"/>
                  </a:lnTo>
                  <a:lnTo>
                    <a:pt x="103" y="43"/>
                  </a:lnTo>
                  <a:lnTo>
                    <a:pt x="99" y="33"/>
                  </a:lnTo>
                  <a:lnTo>
                    <a:pt x="95" y="23"/>
                  </a:lnTo>
                  <a:lnTo>
                    <a:pt x="88" y="16"/>
                  </a:lnTo>
                  <a:lnTo>
                    <a:pt x="80" y="10"/>
                  </a:lnTo>
                  <a:lnTo>
                    <a:pt x="72" y="4"/>
                  </a:lnTo>
                  <a:lnTo>
                    <a:pt x="62" y="2"/>
                  </a:lnTo>
                  <a:lnTo>
                    <a:pt x="53" y="0"/>
                  </a:lnTo>
                  <a:lnTo>
                    <a:pt x="53" y="0"/>
                  </a:lnTo>
                  <a:lnTo>
                    <a:pt x="41" y="2"/>
                  </a:lnTo>
                  <a:lnTo>
                    <a:pt x="31" y="4"/>
                  </a:lnTo>
                  <a:lnTo>
                    <a:pt x="23" y="10"/>
                  </a:lnTo>
                  <a:lnTo>
                    <a:pt x="16" y="16"/>
                  </a:lnTo>
                  <a:lnTo>
                    <a:pt x="8" y="23"/>
                  </a:lnTo>
                  <a:lnTo>
                    <a:pt x="4" y="33"/>
                  </a:lnTo>
                  <a:lnTo>
                    <a:pt x="0" y="43"/>
                  </a:lnTo>
                  <a:lnTo>
                    <a:pt x="0" y="53"/>
                  </a:lnTo>
                  <a:lnTo>
                    <a:pt x="0" y="53"/>
                  </a:lnTo>
                  <a:lnTo>
                    <a:pt x="2" y="64"/>
                  </a:lnTo>
                  <a:lnTo>
                    <a:pt x="6" y="74"/>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Line 92"/>
            <p:cNvSpPr>
              <a:spLocks noChangeShapeType="1"/>
            </p:cNvSpPr>
            <p:nvPr/>
          </p:nvSpPr>
          <p:spPr bwMode="auto">
            <a:xfrm flipH="1">
              <a:off x="-7847013" y="7029451"/>
              <a:ext cx="493713" cy="55245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93"/>
            <p:cNvSpPr>
              <a:spLocks/>
            </p:cNvSpPr>
            <p:nvPr/>
          </p:nvSpPr>
          <p:spPr bwMode="auto">
            <a:xfrm>
              <a:off x="-8075613" y="7581901"/>
              <a:ext cx="228600" cy="195263"/>
            </a:xfrm>
            <a:custGeom>
              <a:avLst/>
              <a:gdLst>
                <a:gd name="T0" fmla="*/ 144 w 144"/>
                <a:gd name="T1" fmla="*/ 0 h 123"/>
                <a:gd name="T2" fmla="*/ 144 w 144"/>
                <a:gd name="T3" fmla="*/ 0 h 123"/>
                <a:gd name="T4" fmla="*/ 84 w 144"/>
                <a:gd name="T5" fmla="*/ 0 h 123"/>
                <a:gd name="T6" fmla="*/ 84 w 144"/>
                <a:gd name="T7" fmla="*/ 0 h 123"/>
                <a:gd name="T8" fmla="*/ 64 w 144"/>
                <a:gd name="T9" fmla="*/ 0 h 123"/>
                <a:gd name="T10" fmla="*/ 47 w 144"/>
                <a:gd name="T11" fmla="*/ 4 h 123"/>
                <a:gd name="T12" fmla="*/ 33 w 144"/>
                <a:gd name="T13" fmla="*/ 12 h 123"/>
                <a:gd name="T14" fmla="*/ 21 w 144"/>
                <a:gd name="T15" fmla="*/ 20 h 123"/>
                <a:gd name="T16" fmla="*/ 12 w 144"/>
                <a:gd name="T17" fmla="*/ 27 h 123"/>
                <a:gd name="T18" fmla="*/ 6 w 144"/>
                <a:gd name="T19" fmla="*/ 39 h 123"/>
                <a:gd name="T20" fmla="*/ 2 w 144"/>
                <a:gd name="T21" fmla="*/ 49 h 123"/>
                <a:gd name="T22" fmla="*/ 0 w 144"/>
                <a:gd name="T23" fmla="*/ 60 h 123"/>
                <a:gd name="T24" fmla="*/ 2 w 144"/>
                <a:gd name="T25" fmla="*/ 72 h 123"/>
                <a:gd name="T26" fmla="*/ 6 w 144"/>
                <a:gd name="T27" fmla="*/ 84 h 123"/>
                <a:gd name="T28" fmla="*/ 14 w 144"/>
                <a:gd name="T29" fmla="*/ 93 h 123"/>
                <a:gd name="T30" fmla="*/ 21 w 144"/>
                <a:gd name="T31" fmla="*/ 103 h 123"/>
                <a:gd name="T32" fmla="*/ 33 w 144"/>
                <a:gd name="T33" fmla="*/ 111 h 123"/>
                <a:gd name="T34" fmla="*/ 49 w 144"/>
                <a:gd name="T35" fmla="*/ 117 h 123"/>
                <a:gd name="T36" fmla="*/ 64 w 144"/>
                <a:gd name="T37" fmla="*/ 121 h 123"/>
                <a:gd name="T38" fmla="*/ 84 w 144"/>
                <a:gd name="T3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123">
                  <a:moveTo>
                    <a:pt x="144" y="0"/>
                  </a:moveTo>
                  <a:lnTo>
                    <a:pt x="144" y="0"/>
                  </a:lnTo>
                  <a:lnTo>
                    <a:pt x="84" y="0"/>
                  </a:lnTo>
                  <a:lnTo>
                    <a:pt x="84" y="0"/>
                  </a:lnTo>
                  <a:lnTo>
                    <a:pt x="64" y="0"/>
                  </a:lnTo>
                  <a:lnTo>
                    <a:pt x="47" y="4"/>
                  </a:lnTo>
                  <a:lnTo>
                    <a:pt x="33" y="12"/>
                  </a:lnTo>
                  <a:lnTo>
                    <a:pt x="21" y="20"/>
                  </a:lnTo>
                  <a:lnTo>
                    <a:pt x="12" y="27"/>
                  </a:lnTo>
                  <a:lnTo>
                    <a:pt x="6" y="39"/>
                  </a:lnTo>
                  <a:lnTo>
                    <a:pt x="2" y="49"/>
                  </a:lnTo>
                  <a:lnTo>
                    <a:pt x="0" y="60"/>
                  </a:lnTo>
                  <a:lnTo>
                    <a:pt x="2" y="72"/>
                  </a:lnTo>
                  <a:lnTo>
                    <a:pt x="6" y="84"/>
                  </a:lnTo>
                  <a:lnTo>
                    <a:pt x="14" y="93"/>
                  </a:lnTo>
                  <a:lnTo>
                    <a:pt x="21" y="103"/>
                  </a:lnTo>
                  <a:lnTo>
                    <a:pt x="33" y="111"/>
                  </a:lnTo>
                  <a:lnTo>
                    <a:pt x="49" y="117"/>
                  </a:lnTo>
                  <a:lnTo>
                    <a:pt x="64" y="121"/>
                  </a:lnTo>
                  <a:lnTo>
                    <a:pt x="84" y="123"/>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Line 94"/>
            <p:cNvSpPr>
              <a:spLocks noChangeShapeType="1"/>
            </p:cNvSpPr>
            <p:nvPr/>
          </p:nvSpPr>
          <p:spPr bwMode="auto">
            <a:xfrm flipH="1" flipV="1">
              <a:off x="-6480175" y="7597776"/>
              <a:ext cx="49213" cy="58738"/>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95"/>
            <p:cNvSpPr>
              <a:spLocks/>
            </p:cNvSpPr>
            <p:nvPr/>
          </p:nvSpPr>
          <p:spPr bwMode="auto">
            <a:xfrm>
              <a:off x="-6545263" y="7597776"/>
              <a:ext cx="166688" cy="163513"/>
            </a:xfrm>
            <a:custGeom>
              <a:avLst/>
              <a:gdLst>
                <a:gd name="T0" fmla="*/ 41 w 105"/>
                <a:gd name="T1" fmla="*/ 0 h 103"/>
                <a:gd name="T2" fmla="*/ 41 w 105"/>
                <a:gd name="T3" fmla="*/ 0 h 103"/>
                <a:gd name="T4" fmla="*/ 53 w 105"/>
                <a:gd name="T5" fmla="*/ 0 h 103"/>
                <a:gd name="T6" fmla="*/ 53 w 105"/>
                <a:gd name="T7" fmla="*/ 0 h 103"/>
                <a:gd name="T8" fmla="*/ 63 w 105"/>
                <a:gd name="T9" fmla="*/ 0 h 103"/>
                <a:gd name="T10" fmla="*/ 72 w 105"/>
                <a:gd name="T11" fmla="*/ 4 h 103"/>
                <a:gd name="T12" fmla="*/ 82 w 105"/>
                <a:gd name="T13" fmla="*/ 8 h 103"/>
                <a:gd name="T14" fmla="*/ 90 w 105"/>
                <a:gd name="T15" fmla="*/ 13 h 103"/>
                <a:gd name="T16" fmla="*/ 96 w 105"/>
                <a:gd name="T17" fmla="*/ 21 h 103"/>
                <a:gd name="T18" fmla="*/ 100 w 105"/>
                <a:gd name="T19" fmla="*/ 31 h 103"/>
                <a:gd name="T20" fmla="*/ 104 w 105"/>
                <a:gd name="T21" fmla="*/ 41 h 103"/>
                <a:gd name="T22" fmla="*/ 105 w 105"/>
                <a:gd name="T23" fmla="*/ 50 h 103"/>
                <a:gd name="T24" fmla="*/ 105 w 105"/>
                <a:gd name="T25" fmla="*/ 50 h 103"/>
                <a:gd name="T26" fmla="*/ 104 w 105"/>
                <a:gd name="T27" fmla="*/ 62 h 103"/>
                <a:gd name="T28" fmla="*/ 100 w 105"/>
                <a:gd name="T29" fmla="*/ 72 h 103"/>
                <a:gd name="T30" fmla="*/ 96 w 105"/>
                <a:gd name="T31" fmla="*/ 80 h 103"/>
                <a:gd name="T32" fmla="*/ 90 w 105"/>
                <a:gd name="T33" fmla="*/ 87 h 103"/>
                <a:gd name="T34" fmla="*/ 82 w 105"/>
                <a:gd name="T35" fmla="*/ 93 h 103"/>
                <a:gd name="T36" fmla="*/ 72 w 105"/>
                <a:gd name="T37" fmla="*/ 99 h 103"/>
                <a:gd name="T38" fmla="*/ 63 w 105"/>
                <a:gd name="T39" fmla="*/ 101 h 103"/>
                <a:gd name="T40" fmla="*/ 53 w 105"/>
                <a:gd name="T41" fmla="*/ 103 h 103"/>
                <a:gd name="T42" fmla="*/ 53 w 105"/>
                <a:gd name="T43" fmla="*/ 103 h 103"/>
                <a:gd name="T44" fmla="*/ 43 w 105"/>
                <a:gd name="T45" fmla="*/ 101 h 103"/>
                <a:gd name="T46" fmla="*/ 34 w 105"/>
                <a:gd name="T47" fmla="*/ 99 h 103"/>
                <a:gd name="T48" fmla="*/ 24 w 105"/>
                <a:gd name="T49" fmla="*/ 93 h 103"/>
                <a:gd name="T50" fmla="*/ 16 w 105"/>
                <a:gd name="T51" fmla="*/ 87 h 103"/>
                <a:gd name="T52" fmla="*/ 10 w 105"/>
                <a:gd name="T53" fmla="*/ 80 h 103"/>
                <a:gd name="T54" fmla="*/ 4 w 105"/>
                <a:gd name="T55" fmla="*/ 72 h 103"/>
                <a:gd name="T56" fmla="*/ 2 w 105"/>
                <a:gd name="T57" fmla="*/ 62 h 103"/>
                <a:gd name="T58" fmla="*/ 0 w 105"/>
                <a:gd name="T59" fmla="*/ 50 h 103"/>
                <a:gd name="T60" fmla="*/ 0 w 105"/>
                <a:gd name="T61" fmla="*/ 50 h 103"/>
                <a:gd name="T62" fmla="*/ 2 w 105"/>
                <a:gd name="T63" fmla="*/ 39 h 103"/>
                <a:gd name="T64" fmla="*/ 6 w 105"/>
                <a:gd name="T65"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103">
                  <a:moveTo>
                    <a:pt x="41" y="0"/>
                  </a:moveTo>
                  <a:lnTo>
                    <a:pt x="41" y="0"/>
                  </a:lnTo>
                  <a:lnTo>
                    <a:pt x="53" y="0"/>
                  </a:lnTo>
                  <a:lnTo>
                    <a:pt x="53" y="0"/>
                  </a:lnTo>
                  <a:lnTo>
                    <a:pt x="63" y="0"/>
                  </a:lnTo>
                  <a:lnTo>
                    <a:pt x="72" y="4"/>
                  </a:lnTo>
                  <a:lnTo>
                    <a:pt x="82" y="8"/>
                  </a:lnTo>
                  <a:lnTo>
                    <a:pt x="90" y="13"/>
                  </a:lnTo>
                  <a:lnTo>
                    <a:pt x="96" y="21"/>
                  </a:lnTo>
                  <a:lnTo>
                    <a:pt x="100" y="31"/>
                  </a:lnTo>
                  <a:lnTo>
                    <a:pt x="104" y="41"/>
                  </a:lnTo>
                  <a:lnTo>
                    <a:pt x="105" y="50"/>
                  </a:lnTo>
                  <a:lnTo>
                    <a:pt x="105" y="50"/>
                  </a:lnTo>
                  <a:lnTo>
                    <a:pt x="104" y="62"/>
                  </a:lnTo>
                  <a:lnTo>
                    <a:pt x="100" y="72"/>
                  </a:lnTo>
                  <a:lnTo>
                    <a:pt x="96" y="80"/>
                  </a:lnTo>
                  <a:lnTo>
                    <a:pt x="90" y="87"/>
                  </a:lnTo>
                  <a:lnTo>
                    <a:pt x="82" y="93"/>
                  </a:lnTo>
                  <a:lnTo>
                    <a:pt x="72" y="99"/>
                  </a:lnTo>
                  <a:lnTo>
                    <a:pt x="63" y="101"/>
                  </a:lnTo>
                  <a:lnTo>
                    <a:pt x="53" y="103"/>
                  </a:lnTo>
                  <a:lnTo>
                    <a:pt x="53" y="103"/>
                  </a:lnTo>
                  <a:lnTo>
                    <a:pt x="43" y="101"/>
                  </a:lnTo>
                  <a:lnTo>
                    <a:pt x="34" y="99"/>
                  </a:lnTo>
                  <a:lnTo>
                    <a:pt x="24" y="93"/>
                  </a:lnTo>
                  <a:lnTo>
                    <a:pt x="16" y="87"/>
                  </a:lnTo>
                  <a:lnTo>
                    <a:pt x="10" y="80"/>
                  </a:lnTo>
                  <a:lnTo>
                    <a:pt x="4" y="72"/>
                  </a:lnTo>
                  <a:lnTo>
                    <a:pt x="2" y="62"/>
                  </a:lnTo>
                  <a:lnTo>
                    <a:pt x="0" y="50"/>
                  </a:lnTo>
                  <a:lnTo>
                    <a:pt x="0" y="50"/>
                  </a:lnTo>
                  <a:lnTo>
                    <a:pt x="2" y="39"/>
                  </a:lnTo>
                  <a:lnTo>
                    <a:pt x="6" y="29"/>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Line 96"/>
            <p:cNvSpPr>
              <a:spLocks noChangeShapeType="1"/>
            </p:cNvSpPr>
            <p:nvPr/>
          </p:nvSpPr>
          <p:spPr bwMode="auto">
            <a:xfrm>
              <a:off x="-6535738" y="7643813"/>
              <a:ext cx="52388" cy="58738"/>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97"/>
            <p:cNvSpPr>
              <a:spLocks/>
            </p:cNvSpPr>
            <p:nvPr/>
          </p:nvSpPr>
          <p:spPr bwMode="auto">
            <a:xfrm>
              <a:off x="-6483350" y="7702551"/>
              <a:ext cx="49213" cy="12700"/>
            </a:xfrm>
            <a:custGeom>
              <a:avLst/>
              <a:gdLst>
                <a:gd name="T0" fmla="*/ 0 w 31"/>
                <a:gd name="T1" fmla="*/ 0 h 8"/>
                <a:gd name="T2" fmla="*/ 0 w 31"/>
                <a:gd name="T3" fmla="*/ 0 h 8"/>
                <a:gd name="T4" fmla="*/ 8 w 31"/>
                <a:gd name="T5" fmla="*/ 6 h 8"/>
                <a:gd name="T6" fmla="*/ 16 w 31"/>
                <a:gd name="T7" fmla="*/ 8 h 8"/>
                <a:gd name="T8" fmla="*/ 24 w 31"/>
                <a:gd name="T9" fmla="*/ 8 h 8"/>
                <a:gd name="T10" fmla="*/ 31 w 31"/>
                <a:gd name="T11" fmla="*/ 2 h 8"/>
              </a:gdLst>
              <a:ahLst/>
              <a:cxnLst>
                <a:cxn ang="0">
                  <a:pos x="T0" y="T1"/>
                </a:cxn>
                <a:cxn ang="0">
                  <a:pos x="T2" y="T3"/>
                </a:cxn>
                <a:cxn ang="0">
                  <a:pos x="T4" y="T5"/>
                </a:cxn>
                <a:cxn ang="0">
                  <a:pos x="T6" y="T7"/>
                </a:cxn>
                <a:cxn ang="0">
                  <a:pos x="T8" y="T9"/>
                </a:cxn>
                <a:cxn ang="0">
                  <a:pos x="T10" y="T11"/>
                </a:cxn>
              </a:cxnLst>
              <a:rect l="0" t="0" r="r" b="b"/>
              <a:pathLst>
                <a:path w="31" h="8">
                  <a:moveTo>
                    <a:pt x="0" y="0"/>
                  </a:moveTo>
                  <a:lnTo>
                    <a:pt x="0" y="0"/>
                  </a:lnTo>
                  <a:lnTo>
                    <a:pt x="8" y="6"/>
                  </a:lnTo>
                  <a:lnTo>
                    <a:pt x="16" y="8"/>
                  </a:lnTo>
                  <a:lnTo>
                    <a:pt x="24" y="8"/>
                  </a:lnTo>
                  <a:lnTo>
                    <a:pt x="31" y="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98"/>
            <p:cNvSpPr>
              <a:spLocks/>
            </p:cNvSpPr>
            <p:nvPr/>
          </p:nvSpPr>
          <p:spPr bwMode="auto">
            <a:xfrm>
              <a:off x="-6434138" y="7656513"/>
              <a:ext cx="12700" cy="49213"/>
            </a:xfrm>
            <a:custGeom>
              <a:avLst/>
              <a:gdLst>
                <a:gd name="T0" fmla="*/ 0 w 8"/>
                <a:gd name="T1" fmla="*/ 31 h 31"/>
                <a:gd name="T2" fmla="*/ 0 w 8"/>
                <a:gd name="T3" fmla="*/ 31 h 31"/>
                <a:gd name="T4" fmla="*/ 6 w 8"/>
                <a:gd name="T5" fmla="*/ 25 h 31"/>
                <a:gd name="T6" fmla="*/ 8 w 8"/>
                <a:gd name="T7" fmla="*/ 15 h 31"/>
                <a:gd name="T8" fmla="*/ 8 w 8"/>
                <a:gd name="T9" fmla="*/ 8 h 31"/>
                <a:gd name="T10" fmla="*/ 2 w 8"/>
                <a:gd name="T11" fmla="*/ 0 h 31"/>
              </a:gdLst>
              <a:ahLst/>
              <a:cxnLst>
                <a:cxn ang="0">
                  <a:pos x="T0" y="T1"/>
                </a:cxn>
                <a:cxn ang="0">
                  <a:pos x="T2" y="T3"/>
                </a:cxn>
                <a:cxn ang="0">
                  <a:pos x="T4" y="T5"/>
                </a:cxn>
                <a:cxn ang="0">
                  <a:pos x="T6" y="T7"/>
                </a:cxn>
                <a:cxn ang="0">
                  <a:pos x="T8" y="T9"/>
                </a:cxn>
                <a:cxn ang="0">
                  <a:pos x="T10" y="T11"/>
                </a:cxn>
              </a:cxnLst>
              <a:rect l="0" t="0" r="r" b="b"/>
              <a:pathLst>
                <a:path w="8" h="31">
                  <a:moveTo>
                    <a:pt x="0" y="31"/>
                  </a:moveTo>
                  <a:lnTo>
                    <a:pt x="0" y="31"/>
                  </a:lnTo>
                  <a:lnTo>
                    <a:pt x="6" y="25"/>
                  </a:lnTo>
                  <a:lnTo>
                    <a:pt x="8" y="15"/>
                  </a:lnTo>
                  <a:lnTo>
                    <a:pt x="8" y="8"/>
                  </a:lnTo>
                  <a:lnTo>
                    <a:pt x="2"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99"/>
            <p:cNvSpPr>
              <a:spLocks noChangeShapeType="1"/>
            </p:cNvSpPr>
            <p:nvPr/>
          </p:nvSpPr>
          <p:spPr bwMode="auto">
            <a:xfrm flipH="1">
              <a:off x="-7862888" y="7643813"/>
              <a:ext cx="55563" cy="58738"/>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0"/>
            <p:cNvSpPr>
              <a:spLocks/>
            </p:cNvSpPr>
            <p:nvPr/>
          </p:nvSpPr>
          <p:spPr bwMode="auto">
            <a:xfrm>
              <a:off x="-7912100" y="7702551"/>
              <a:ext cx="49213" cy="12700"/>
            </a:xfrm>
            <a:custGeom>
              <a:avLst/>
              <a:gdLst>
                <a:gd name="T0" fmla="*/ 31 w 31"/>
                <a:gd name="T1" fmla="*/ 0 h 8"/>
                <a:gd name="T2" fmla="*/ 31 w 31"/>
                <a:gd name="T3" fmla="*/ 0 h 8"/>
                <a:gd name="T4" fmla="*/ 25 w 31"/>
                <a:gd name="T5" fmla="*/ 6 h 8"/>
                <a:gd name="T6" fmla="*/ 16 w 31"/>
                <a:gd name="T7" fmla="*/ 8 h 8"/>
                <a:gd name="T8" fmla="*/ 8 w 31"/>
                <a:gd name="T9" fmla="*/ 8 h 8"/>
                <a:gd name="T10" fmla="*/ 0 w 31"/>
                <a:gd name="T11" fmla="*/ 2 h 8"/>
              </a:gdLst>
              <a:ahLst/>
              <a:cxnLst>
                <a:cxn ang="0">
                  <a:pos x="T0" y="T1"/>
                </a:cxn>
                <a:cxn ang="0">
                  <a:pos x="T2" y="T3"/>
                </a:cxn>
                <a:cxn ang="0">
                  <a:pos x="T4" y="T5"/>
                </a:cxn>
                <a:cxn ang="0">
                  <a:pos x="T6" y="T7"/>
                </a:cxn>
                <a:cxn ang="0">
                  <a:pos x="T8" y="T9"/>
                </a:cxn>
                <a:cxn ang="0">
                  <a:pos x="T10" y="T11"/>
                </a:cxn>
              </a:cxnLst>
              <a:rect l="0" t="0" r="r" b="b"/>
              <a:pathLst>
                <a:path w="31" h="8">
                  <a:moveTo>
                    <a:pt x="31" y="0"/>
                  </a:moveTo>
                  <a:lnTo>
                    <a:pt x="31" y="0"/>
                  </a:lnTo>
                  <a:lnTo>
                    <a:pt x="25" y="6"/>
                  </a:lnTo>
                  <a:lnTo>
                    <a:pt x="16" y="8"/>
                  </a:lnTo>
                  <a:lnTo>
                    <a:pt x="8" y="8"/>
                  </a:lnTo>
                  <a:lnTo>
                    <a:pt x="0" y="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1"/>
            <p:cNvSpPr>
              <a:spLocks/>
            </p:cNvSpPr>
            <p:nvPr/>
          </p:nvSpPr>
          <p:spPr bwMode="auto">
            <a:xfrm>
              <a:off x="-7924800" y="7656513"/>
              <a:ext cx="12700" cy="49213"/>
            </a:xfrm>
            <a:custGeom>
              <a:avLst/>
              <a:gdLst>
                <a:gd name="T0" fmla="*/ 8 w 8"/>
                <a:gd name="T1" fmla="*/ 31 h 31"/>
                <a:gd name="T2" fmla="*/ 8 w 8"/>
                <a:gd name="T3" fmla="*/ 31 h 31"/>
                <a:gd name="T4" fmla="*/ 2 w 8"/>
                <a:gd name="T5" fmla="*/ 25 h 31"/>
                <a:gd name="T6" fmla="*/ 0 w 8"/>
                <a:gd name="T7" fmla="*/ 15 h 31"/>
                <a:gd name="T8" fmla="*/ 2 w 8"/>
                <a:gd name="T9" fmla="*/ 8 h 31"/>
                <a:gd name="T10" fmla="*/ 6 w 8"/>
                <a:gd name="T11" fmla="*/ 0 h 31"/>
              </a:gdLst>
              <a:ahLst/>
              <a:cxnLst>
                <a:cxn ang="0">
                  <a:pos x="T0" y="T1"/>
                </a:cxn>
                <a:cxn ang="0">
                  <a:pos x="T2" y="T3"/>
                </a:cxn>
                <a:cxn ang="0">
                  <a:pos x="T4" y="T5"/>
                </a:cxn>
                <a:cxn ang="0">
                  <a:pos x="T6" y="T7"/>
                </a:cxn>
                <a:cxn ang="0">
                  <a:pos x="T8" y="T9"/>
                </a:cxn>
                <a:cxn ang="0">
                  <a:pos x="T10" y="T11"/>
                </a:cxn>
              </a:cxnLst>
              <a:rect l="0" t="0" r="r" b="b"/>
              <a:pathLst>
                <a:path w="8" h="31">
                  <a:moveTo>
                    <a:pt x="8" y="31"/>
                  </a:moveTo>
                  <a:lnTo>
                    <a:pt x="8" y="31"/>
                  </a:lnTo>
                  <a:lnTo>
                    <a:pt x="2" y="25"/>
                  </a:lnTo>
                  <a:lnTo>
                    <a:pt x="0" y="15"/>
                  </a:lnTo>
                  <a:lnTo>
                    <a:pt x="2" y="8"/>
                  </a:lnTo>
                  <a:lnTo>
                    <a:pt x="6"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Line 102"/>
            <p:cNvSpPr>
              <a:spLocks noChangeShapeType="1"/>
            </p:cNvSpPr>
            <p:nvPr/>
          </p:nvSpPr>
          <p:spPr bwMode="auto">
            <a:xfrm flipV="1">
              <a:off x="-7915275" y="7597776"/>
              <a:ext cx="52388" cy="58738"/>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3"/>
            <p:cNvSpPr>
              <a:spLocks/>
            </p:cNvSpPr>
            <p:nvPr/>
          </p:nvSpPr>
          <p:spPr bwMode="auto">
            <a:xfrm>
              <a:off x="-7964488" y="7597776"/>
              <a:ext cx="163513" cy="163513"/>
            </a:xfrm>
            <a:custGeom>
              <a:avLst/>
              <a:gdLst>
                <a:gd name="T0" fmla="*/ 64 w 103"/>
                <a:gd name="T1" fmla="*/ 0 h 103"/>
                <a:gd name="T2" fmla="*/ 64 w 103"/>
                <a:gd name="T3" fmla="*/ 0 h 103"/>
                <a:gd name="T4" fmla="*/ 52 w 103"/>
                <a:gd name="T5" fmla="*/ 0 h 103"/>
                <a:gd name="T6" fmla="*/ 52 w 103"/>
                <a:gd name="T7" fmla="*/ 0 h 103"/>
                <a:gd name="T8" fmla="*/ 41 w 103"/>
                <a:gd name="T9" fmla="*/ 0 h 103"/>
                <a:gd name="T10" fmla="*/ 31 w 103"/>
                <a:gd name="T11" fmla="*/ 4 h 103"/>
                <a:gd name="T12" fmla="*/ 23 w 103"/>
                <a:gd name="T13" fmla="*/ 8 h 103"/>
                <a:gd name="T14" fmla="*/ 15 w 103"/>
                <a:gd name="T15" fmla="*/ 13 h 103"/>
                <a:gd name="T16" fmla="*/ 10 w 103"/>
                <a:gd name="T17" fmla="*/ 21 h 103"/>
                <a:gd name="T18" fmla="*/ 4 w 103"/>
                <a:gd name="T19" fmla="*/ 31 h 103"/>
                <a:gd name="T20" fmla="*/ 2 w 103"/>
                <a:gd name="T21" fmla="*/ 41 h 103"/>
                <a:gd name="T22" fmla="*/ 0 w 103"/>
                <a:gd name="T23" fmla="*/ 50 h 103"/>
                <a:gd name="T24" fmla="*/ 0 w 103"/>
                <a:gd name="T25" fmla="*/ 50 h 103"/>
                <a:gd name="T26" fmla="*/ 2 w 103"/>
                <a:gd name="T27" fmla="*/ 62 h 103"/>
                <a:gd name="T28" fmla="*/ 4 w 103"/>
                <a:gd name="T29" fmla="*/ 72 h 103"/>
                <a:gd name="T30" fmla="*/ 10 w 103"/>
                <a:gd name="T31" fmla="*/ 80 h 103"/>
                <a:gd name="T32" fmla="*/ 15 w 103"/>
                <a:gd name="T33" fmla="*/ 87 h 103"/>
                <a:gd name="T34" fmla="*/ 23 w 103"/>
                <a:gd name="T35" fmla="*/ 93 h 103"/>
                <a:gd name="T36" fmla="*/ 31 w 103"/>
                <a:gd name="T37" fmla="*/ 99 h 103"/>
                <a:gd name="T38" fmla="*/ 41 w 103"/>
                <a:gd name="T39" fmla="*/ 101 h 103"/>
                <a:gd name="T40" fmla="*/ 52 w 103"/>
                <a:gd name="T41" fmla="*/ 103 h 103"/>
                <a:gd name="T42" fmla="*/ 52 w 103"/>
                <a:gd name="T43" fmla="*/ 103 h 103"/>
                <a:gd name="T44" fmla="*/ 62 w 103"/>
                <a:gd name="T45" fmla="*/ 101 h 103"/>
                <a:gd name="T46" fmla="*/ 72 w 103"/>
                <a:gd name="T47" fmla="*/ 99 h 103"/>
                <a:gd name="T48" fmla="*/ 80 w 103"/>
                <a:gd name="T49" fmla="*/ 93 h 103"/>
                <a:gd name="T50" fmla="*/ 87 w 103"/>
                <a:gd name="T51" fmla="*/ 87 h 103"/>
                <a:gd name="T52" fmla="*/ 95 w 103"/>
                <a:gd name="T53" fmla="*/ 80 h 103"/>
                <a:gd name="T54" fmla="*/ 99 w 103"/>
                <a:gd name="T55" fmla="*/ 72 h 103"/>
                <a:gd name="T56" fmla="*/ 103 w 103"/>
                <a:gd name="T57" fmla="*/ 62 h 103"/>
                <a:gd name="T58" fmla="*/ 103 w 103"/>
                <a:gd name="T59" fmla="*/ 50 h 103"/>
                <a:gd name="T60" fmla="*/ 103 w 103"/>
                <a:gd name="T61" fmla="*/ 50 h 103"/>
                <a:gd name="T62" fmla="*/ 103 w 103"/>
                <a:gd name="T63" fmla="*/ 39 h 103"/>
                <a:gd name="T64" fmla="*/ 99 w 103"/>
                <a:gd name="T65"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103">
                  <a:moveTo>
                    <a:pt x="64" y="0"/>
                  </a:moveTo>
                  <a:lnTo>
                    <a:pt x="64" y="0"/>
                  </a:lnTo>
                  <a:lnTo>
                    <a:pt x="52" y="0"/>
                  </a:lnTo>
                  <a:lnTo>
                    <a:pt x="52" y="0"/>
                  </a:lnTo>
                  <a:lnTo>
                    <a:pt x="41" y="0"/>
                  </a:lnTo>
                  <a:lnTo>
                    <a:pt x="31" y="4"/>
                  </a:lnTo>
                  <a:lnTo>
                    <a:pt x="23" y="8"/>
                  </a:lnTo>
                  <a:lnTo>
                    <a:pt x="15" y="13"/>
                  </a:lnTo>
                  <a:lnTo>
                    <a:pt x="10" y="21"/>
                  </a:lnTo>
                  <a:lnTo>
                    <a:pt x="4" y="31"/>
                  </a:lnTo>
                  <a:lnTo>
                    <a:pt x="2" y="41"/>
                  </a:lnTo>
                  <a:lnTo>
                    <a:pt x="0" y="50"/>
                  </a:lnTo>
                  <a:lnTo>
                    <a:pt x="0" y="50"/>
                  </a:lnTo>
                  <a:lnTo>
                    <a:pt x="2" y="62"/>
                  </a:lnTo>
                  <a:lnTo>
                    <a:pt x="4" y="72"/>
                  </a:lnTo>
                  <a:lnTo>
                    <a:pt x="10" y="80"/>
                  </a:lnTo>
                  <a:lnTo>
                    <a:pt x="15" y="87"/>
                  </a:lnTo>
                  <a:lnTo>
                    <a:pt x="23" y="93"/>
                  </a:lnTo>
                  <a:lnTo>
                    <a:pt x="31" y="99"/>
                  </a:lnTo>
                  <a:lnTo>
                    <a:pt x="41" y="101"/>
                  </a:lnTo>
                  <a:lnTo>
                    <a:pt x="52" y="103"/>
                  </a:lnTo>
                  <a:lnTo>
                    <a:pt x="52" y="103"/>
                  </a:lnTo>
                  <a:lnTo>
                    <a:pt x="62" y="101"/>
                  </a:lnTo>
                  <a:lnTo>
                    <a:pt x="72" y="99"/>
                  </a:lnTo>
                  <a:lnTo>
                    <a:pt x="80" y="93"/>
                  </a:lnTo>
                  <a:lnTo>
                    <a:pt x="87" y="87"/>
                  </a:lnTo>
                  <a:lnTo>
                    <a:pt x="95" y="80"/>
                  </a:lnTo>
                  <a:lnTo>
                    <a:pt x="99" y="72"/>
                  </a:lnTo>
                  <a:lnTo>
                    <a:pt x="103" y="62"/>
                  </a:lnTo>
                  <a:lnTo>
                    <a:pt x="103" y="50"/>
                  </a:lnTo>
                  <a:lnTo>
                    <a:pt x="103" y="50"/>
                  </a:lnTo>
                  <a:lnTo>
                    <a:pt x="103" y="39"/>
                  </a:lnTo>
                  <a:lnTo>
                    <a:pt x="99" y="29"/>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04"/>
            <p:cNvSpPr>
              <a:spLocks/>
            </p:cNvSpPr>
            <p:nvPr/>
          </p:nvSpPr>
          <p:spPr bwMode="auto">
            <a:xfrm>
              <a:off x="-7667625" y="7891463"/>
              <a:ext cx="101600" cy="415925"/>
            </a:xfrm>
            <a:custGeom>
              <a:avLst/>
              <a:gdLst>
                <a:gd name="T0" fmla="*/ 0 w 64"/>
                <a:gd name="T1" fmla="*/ 0 h 262"/>
                <a:gd name="T2" fmla="*/ 0 w 64"/>
                <a:gd name="T3" fmla="*/ 0 h 262"/>
                <a:gd name="T4" fmla="*/ 7 w 64"/>
                <a:gd name="T5" fmla="*/ 0 h 262"/>
                <a:gd name="T6" fmla="*/ 15 w 64"/>
                <a:gd name="T7" fmla="*/ 2 h 262"/>
                <a:gd name="T8" fmla="*/ 23 w 64"/>
                <a:gd name="T9" fmla="*/ 5 h 262"/>
                <a:gd name="T10" fmla="*/ 29 w 64"/>
                <a:gd name="T11" fmla="*/ 11 h 262"/>
                <a:gd name="T12" fmla="*/ 35 w 64"/>
                <a:gd name="T13" fmla="*/ 15 h 262"/>
                <a:gd name="T14" fmla="*/ 40 w 64"/>
                <a:gd name="T15" fmla="*/ 23 h 262"/>
                <a:gd name="T16" fmla="*/ 42 w 64"/>
                <a:gd name="T17" fmla="*/ 29 h 262"/>
                <a:gd name="T18" fmla="*/ 44 w 64"/>
                <a:gd name="T19" fmla="*/ 37 h 262"/>
                <a:gd name="T20" fmla="*/ 44 w 64"/>
                <a:gd name="T21" fmla="*/ 37 h 262"/>
                <a:gd name="T22" fmla="*/ 54 w 64"/>
                <a:gd name="T23" fmla="*/ 130 h 262"/>
                <a:gd name="T24" fmla="*/ 54 w 64"/>
                <a:gd name="T25" fmla="*/ 130 h 262"/>
                <a:gd name="T26" fmla="*/ 64 w 64"/>
                <a:gd name="T27" fmla="*/ 223 h 262"/>
                <a:gd name="T28" fmla="*/ 64 w 64"/>
                <a:gd name="T29" fmla="*/ 223 h 262"/>
                <a:gd name="T30" fmla="*/ 64 w 64"/>
                <a:gd name="T31" fmla="*/ 231 h 262"/>
                <a:gd name="T32" fmla="*/ 62 w 64"/>
                <a:gd name="T33" fmla="*/ 239 h 262"/>
                <a:gd name="T34" fmla="*/ 60 w 64"/>
                <a:gd name="T35" fmla="*/ 245 h 262"/>
                <a:gd name="T36" fmla="*/ 56 w 64"/>
                <a:gd name="T37" fmla="*/ 250 h 262"/>
                <a:gd name="T38" fmla="*/ 50 w 64"/>
                <a:gd name="T39" fmla="*/ 254 h 262"/>
                <a:gd name="T40" fmla="*/ 44 w 64"/>
                <a:gd name="T41" fmla="*/ 258 h 262"/>
                <a:gd name="T42" fmla="*/ 38 w 64"/>
                <a:gd name="T43" fmla="*/ 260 h 262"/>
                <a:gd name="T44" fmla="*/ 31 w 64"/>
                <a:gd name="T45"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262">
                  <a:moveTo>
                    <a:pt x="0" y="0"/>
                  </a:moveTo>
                  <a:lnTo>
                    <a:pt x="0" y="0"/>
                  </a:lnTo>
                  <a:lnTo>
                    <a:pt x="7" y="0"/>
                  </a:lnTo>
                  <a:lnTo>
                    <a:pt x="15" y="2"/>
                  </a:lnTo>
                  <a:lnTo>
                    <a:pt x="23" y="5"/>
                  </a:lnTo>
                  <a:lnTo>
                    <a:pt x="29" y="11"/>
                  </a:lnTo>
                  <a:lnTo>
                    <a:pt x="35" y="15"/>
                  </a:lnTo>
                  <a:lnTo>
                    <a:pt x="40" y="23"/>
                  </a:lnTo>
                  <a:lnTo>
                    <a:pt x="42" y="29"/>
                  </a:lnTo>
                  <a:lnTo>
                    <a:pt x="44" y="37"/>
                  </a:lnTo>
                  <a:lnTo>
                    <a:pt x="44" y="37"/>
                  </a:lnTo>
                  <a:lnTo>
                    <a:pt x="54" y="130"/>
                  </a:lnTo>
                  <a:lnTo>
                    <a:pt x="54" y="130"/>
                  </a:lnTo>
                  <a:lnTo>
                    <a:pt x="64" y="223"/>
                  </a:lnTo>
                  <a:lnTo>
                    <a:pt x="64" y="223"/>
                  </a:lnTo>
                  <a:lnTo>
                    <a:pt x="64" y="231"/>
                  </a:lnTo>
                  <a:lnTo>
                    <a:pt x="62" y="239"/>
                  </a:lnTo>
                  <a:lnTo>
                    <a:pt x="60" y="245"/>
                  </a:lnTo>
                  <a:lnTo>
                    <a:pt x="56" y="250"/>
                  </a:lnTo>
                  <a:lnTo>
                    <a:pt x="50" y="254"/>
                  </a:lnTo>
                  <a:lnTo>
                    <a:pt x="44" y="258"/>
                  </a:lnTo>
                  <a:lnTo>
                    <a:pt x="38" y="260"/>
                  </a:lnTo>
                  <a:lnTo>
                    <a:pt x="31" y="26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05"/>
            <p:cNvSpPr>
              <a:spLocks/>
            </p:cNvSpPr>
            <p:nvPr/>
          </p:nvSpPr>
          <p:spPr bwMode="auto">
            <a:xfrm>
              <a:off x="-7726363" y="7891463"/>
              <a:ext cx="107950" cy="415925"/>
            </a:xfrm>
            <a:custGeom>
              <a:avLst/>
              <a:gdLst>
                <a:gd name="T0" fmla="*/ 68 w 68"/>
                <a:gd name="T1" fmla="*/ 262 h 262"/>
                <a:gd name="T2" fmla="*/ 68 w 68"/>
                <a:gd name="T3" fmla="*/ 262 h 262"/>
                <a:gd name="T4" fmla="*/ 60 w 68"/>
                <a:gd name="T5" fmla="*/ 260 h 262"/>
                <a:gd name="T6" fmla="*/ 54 w 68"/>
                <a:gd name="T7" fmla="*/ 258 h 262"/>
                <a:gd name="T8" fmla="*/ 46 w 68"/>
                <a:gd name="T9" fmla="*/ 254 h 262"/>
                <a:gd name="T10" fmla="*/ 40 w 68"/>
                <a:gd name="T11" fmla="*/ 250 h 262"/>
                <a:gd name="T12" fmla="*/ 35 w 68"/>
                <a:gd name="T13" fmla="*/ 245 h 262"/>
                <a:gd name="T14" fmla="*/ 31 w 68"/>
                <a:gd name="T15" fmla="*/ 239 h 262"/>
                <a:gd name="T16" fmla="*/ 27 w 68"/>
                <a:gd name="T17" fmla="*/ 231 h 262"/>
                <a:gd name="T18" fmla="*/ 25 w 68"/>
                <a:gd name="T19" fmla="*/ 223 h 262"/>
                <a:gd name="T20" fmla="*/ 25 w 68"/>
                <a:gd name="T21" fmla="*/ 223 h 262"/>
                <a:gd name="T22" fmla="*/ 13 w 68"/>
                <a:gd name="T23" fmla="*/ 130 h 262"/>
                <a:gd name="T24" fmla="*/ 13 w 68"/>
                <a:gd name="T25" fmla="*/ 130 h 262"/>
                <a:gd name="T26" fmla="*/ 0 w 68"/>
                <a:gd name="T27" fmla="*/ 37 h 262"/>
                <a:gd name="T28" fmla="*/ 0 w 68"/>
                <a:gd name="T29" fmla="*/ 37 h 262"/>
                <a:gd name="T30" fmla="*/ 0 w 68"/>
                <a:gd name="T31" fmla="*/ 29 h 262"/>
                <a:gd name="T32" fmla="*/ 2 w 68"/>
                <a:gd name="T33" fmla="*/ 23 h 262"/>
                <a:gd name="T34" fmla="*/ 4 w 68"/>
                <a:gd name="T35" fmla="*/ 15 h 262"/>
                <a:gd name="T36" fmla="*/ 9 w 68"/>
                <a:gd name="T37" fmla="*/ 11 h 262"/>
                <a:gd name="T38" fmla="*/ 13 w 68"/>
                <a:gd name="T39" fmla="*/ 5 h 262"/>
                <a:gd name="T40" fmla="*/ 21 w 68"/>
                <a:gd name="T41" fmla="*/ 2 h 262"/>
                <a:gd name="T42" fmla="*/ 29 w 68"/>
                <a:gd name="T43" fmla="*/ 0 h 262"/>
                <a:gd name="T44" fmla="*/ 37 w 68"/>
                <a:gd name="T45"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262">
                  <a:moveTo>
                    <a:pt x="68" y="262"/>
                  </a:moveTo>
                  <a:lnTo>
                    <a:pt x="68" y="262"/>
                  </a:lnTo>
                  <a:lnTo>
                    <a:pt x="60" y="260"/>
                  </a:lnTo>
                  <a:lnTo>
                    <a:pt x="54" y="258"/>
                  </a:lnTo>
                  <a:lnTo>
                    <a:pt x="46" y="254"/>
                  </a:lnTo>
                  <a:lnTo>
                    <a:pt x="40" y="250"/>
                  </a:lnTo>
                  <a:lnTo>
                    <a:pt x="35" y="245"/>
                  </a:lnTo>
                  <a:lnTo>
                    <a:pt x="31" y="239"/>
                  </a:lnTo>
                  <a:lnTo>
                    <a:pt x="27" y="231"/>
                  </a:lnTo>
                  <a:lnTo>
                    <a:pt x="25" y="223"/>
                  </a:lnTo>
                  <a:lnTo>
                    <a:pt x="25" y="223"/>
                  </a:lnTo>
                  <a:lnTo>
                    <a:pt x="13" y="130"/>
                  </a:lnTo>
                  <a:lnTo>
                    <a:pt x="13" y="130"/>
                  </a:lnTo>
                  <a:lnTo>
                    <a:pt x="0" y="37"/>
                  </a:lnTo>
                  <a:lnTo>
                    <a:pt x="0" y="37"/>
                  </a:lnTo>
                  <a:lnTo>
                    <a:pt x="0" y="29"/>
                  </a:lnTo>
                  <a:lnTo>
                    <a:pt x="2" y="23"/>
                  </a:lnTo>
                  <a:lnTo>
                    <a:pt x="4" y="15"/>
                  </a:lnTo>
                  <a:lnTo>
                    <a:pt x="9" y="11"/>
                  </a:lnTo>
                  <a:lnTo>
                    <a:pt x="13" y="5"/>
                  </a:lnTo>
                  <a:lnTo>
                    <a:pt x="21" y="2"/>
                  </a:lnTo>
                  <a:lnTo>
                    <a:pt x="29" y="0"/>
                  </a:lnTo>
                  <a:lnTo>
                    <a:pt x="37"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06"/>
            <p:cNvSpPr>
              <a:spLocks/>
            </p:cNvSpPr>
            <p:nvPr/>
          </p:nvSpPr>
          <p:spPr bwMode="auto">
            <a:xfrm>
              <a:off x="-7421563" y="7891463"/>
              <a:ext cx="84138" cy="415925"/>
            </a:xfrm>
            <a:custGeom>
              <a:avLst/>
              <a:gdLst>
                <a:gd name="T0" fmla="*/ 0 w 53"/>
                <a:gd name="T1" fmla="*/ 0 h 262"/>
                <a:gd name="T2" fmla="*/ 0 w 53"/>
                <a:gd name="T3" fmla="*/ 0 h 262"/>
                <a:gd name="T4" fmla="*/ 10 w 53"/>
                <a:gd name="T5" fmla="*/ 0 h 262"/>
                <a:gd name="T6" fmla="*/ 18 w 53"/>
                <a:gd name="T7" fmla="*/ 2 h 262"/>
                <a:gd name="T8" fmla="*/ 24 w 53"/>
                <a:gd name="T9" fmla="*/ 5 h 262"/>
                <a:gd name="T10" fmla="*/ 29 w 53"/>
                <a:gd name="T11" fmla="*/ 11 h 262"/>
                <a:gd name="T12" fmla="*/ 35 w 53"/>
                <a:gd name="T13" fmla="*/ 15 h 262"/>
                <a:gd name="T14" fmla="*/ 39 w 53"/>
                <a:gd name="T15" fmla="*/ 23 h 262"/>
                <a:gd name="T16" fmla="*/ 43 w 53"/>
                <a:gd name="T17" fmla="*/ 29 h 262"/>
                <a:gd name="T18" fmla="*/ 43 w 53"/>
                <a:gd name="T19" fmla="*/ 37 h 262"/>
                <a:gd name="T20" fmla="*/ 43 w 53"/>
                <a:gd name="T21" fmla="*/ 37 h 262"/>
                <a:gd name="T22" fmla="*/ 47 w 53"/>
                <a:gd name="T23" fmla="*/ 130 h 262"/>
                <a:gd name="T24" fmla="*/ 47 w 53"/>
                <a:gd name="T25" fmla="*/ 130 h 262"/>
                <a:gd name="T26" fmla="*/ 53 w 53"/>
                <a:gd name="T27" fmla="*/ 223 h 262"/>
                <a:gd name="T28" fmla="*/ 53 w 53"/>
                <a:gd name="T29" fmla="*/ 223 h 262"/>
                <a:gd name="T30" fmla="*/ 51 w 53"/>
                <a:gd name="T31" fmla="*/ 231 h 262"/>
                <a:gd name="T32" fmla="*/ 49 w 53"/>
                <a:gd name="T33" fmla="*/ 239 h 262"/>
                <a:gd name="T34" fmla="*/ 47 w 53"/>
                <a:gd name="T35" fmla="*/ 245 h 262"/>
                <a:gd name="T36" fmla="*/ 43 w 53"/>
                <a:gd name="T37" fmla="*/ 250 h 262"/>
                <a:gd name="T38" fmla="*/ 37 w 53"/>
                <a:gd name="T39" fmla="*/ 254 h 262"/>
                <a:gd name="T40" fmla="*/ 31 w 53"/>
                <a:gd name="T41" fmla="*/ 258 h 262"/>
                <a:gd name="T42" fmla="*/ 24 w 53"/>
                <a:gd name="T43" fmla="*/ 260 h 262"/>
                <a:gd name="T44" fmla="*/ 16 w 53"/>
                <a:gd name="T45"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62">
                  <a:moveTo>
                    <a:pt x="0" y="0"/>
                  </a:moveTo>
                  <a:lnTo>
                    <a:pt x="0" y="0"/>
                  </a:lnTo>
                  <a:lnTo>
                    <a:pt x="10" y="0"/>
                  </a:lnTo>
                  <a:lnTo>
                    <a:pt x="18" y="2"/>
                  </a:lnTo>
                  <a:lnTo>
                    <a:pt x="24" y="5"/>
                  </a:lnTo>
                  <a:lnTo>
                    <a:pt x="29" y="11"/>
                  </a:lnTo>
                  <a:lnTo>
                    <a:pt x="35" y="15"/>
                  </a:lnTo>
                  <a:lnTo>
                    <a:pt x="39" y="23"/>
                  </a:lnTo>
                  <a:lnTo>
                    <a:pt x="43" y="29"/>
                  </a:lnTo>
                  <a:lnTo>
                    <a:pt x="43" y="37"/>
                  </a:lnTo>
                  <a:lnTo>
                    <a:pt x="43" y="37"/>
                  </a:lnTo>
                  <a:lnTo>
                    <a:pt x="47" y="130"/>
                  </a:lnTo>
                  <a:lnTo>
                    <a:pt x="47" y="130"/>
                  </a:lnTo>
                  <a:lnTo>
                    <a:pt x="53" y="223"/>
                  </a:lnTo>
                  <a:lnTo>
                    <a:pt x="53" y="223"/>
                  </a:lnTo>
                  <a:lnTo>
                    <a:pt x="51" y="231"/>
                  </a:lnTo>
                  <a:lnTo>
                    <a:pt x="49" y="239"/>
                  </a:lnTo>
                  <a:lnTo>
                    <a:pt x="47" y="245"/>
                  </a:lnTo>
                  <a:lnTo>
                    <a:pt x="43" y="250"/>
                  </a:lnTo>
                  <a:lnTo>
                    <a:pt x="37" y="254"/>
                  </a:lnTo>
                  <a:lnTo>
                    <a:pt x="31" y="258"/>
                  </a:lnTo>
                  <a:lnTo>
                    <a:pt x="24" y="260"/>
                  </a:lnTo>
                  <a:lnTo>
                    <a:pt x="16" y="26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07"/>
            <p:cNvSpPr>
              <a:spLocks/>
            </p:cNvSpPr>
            <p:nvPr/>
          </p:nvSpPr>
          <p:spPr bwMode="auto">
            <a:xfrm>
              <a:off x="-7480300" y="7891463"/>
              <a:ext cx="84138" cy="415925"/>
            </a:xfrm>
            <a:custGeom>
              <a:avLst/>
              <a:gdLst>
                <a:gd name="T0" fmla="*/ 53 w 53"/>
                <a:gd name="T1" fmla="*/ 262 h 262"/>
                <a:gd name="T2" fmla="*/ 53 w 53"/>
                <a:gd name="T3" fmla="*/ 262 h 262"/>
                <a:gd name="T4" fmla="*/ 47 w 53"/>
                <a:gd name="T5" fmla="*/ 260 h 262"/>
                <a:gd name="T6" fmla="*/ 39 w 53"/>
                <a:gd name="T7" fmla="*/ 258 h 262"/>
                <a:gd name="T8" fmla="*/ 33 w 53"/>
                <a:gd name="T9" fmla="*/ 254 h 262"/>
                <a:gd name="T10" fmla="*/ 27 w 53"/>
                <a:gd name="T11" fmla="*/ 250 h 262"/>
                <a:gd name="T12" fmla="*/ 22 w 53"/>
                <a:gd name="T13" fmla="*/ 245 h 262"/>
                <a:gd name="T14" fmla="*/ 18 w 53"/>
                <a:gd name="T15" fmla="*/ 239 h 262"/>
                <a:gd name="T16" fmla="*/ 16 w 53"/>
                <a:gd name="T17" fmla="*/ 231 h 262"/>
                <a:gd name="T18" fmla="*/ 14 w 53"/>
                <a:gd name="T19" fmla="*/ 223 h 262"/>
                <a:gd name="T20" fmla="*/ 14 w 53"/>
                <a:gd name="T21" fmla="*/ 223 h 262"/>
                <a:gd name="T22" fmla="*/ 6 w 53"/>
                <a:gd name="T23" fmla="*/ 130 h 262"/>
                <a:gd name="T24" fmla="*/ 6 w 53"/>
                <a:gd name="T25" fmla="*/ 130 h 262"/>
                <a:gd name="T26" fmla="*/ 0 w 53"/>
                <a:gd name="T27" fmla="*/ 37 h 262"/>
                <a:gd name="T28" fmla="*/ 0 w 53"/>
                <a:gd name="T29" fmla="*/ 37 h 262"/>
                <a:gd name="T30" fmla="*/ 0 w 53"/>
                <a:gd name="T31" fmla="*/ 29 h 262"/>
                <a:gd name="T32" fmla="*/ 2 w 53"/>
                <a:gd name="T33" fmla="*/ 23 h 262"/>
                <a:gd name="T34" fmla="*/ 4 w 53"/>
                <a:gd name="T35" fmla="*/ 15 h 262"/>
                <a:gd name="T36" fmla="*/ 10 w 53"/>
                <a:gd name="T37" fmla="*/ 11 h 262"/>
                <a:gd name="T38" fmla="*/ 16 w 53"/>
                <a:gd name="T39" fmla="*/ 5 h 262"/>
                <a:gd name="T40" fmla="*/ 22 w 53"/>
                <a:gd name="T41" fmla="*/ 2 h 262"/>
                <a:gd name="T42" fmla="*/ 29 w 53"/>
                <a:gd name="T43" fmla="*/ 0 h 262"/>
                <a:gd name="T44" fmla="*/ 37 w 53"/>
                <a:gd name="T45"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62">
                  <a:moveTo>
                    <a:pt x="53" y="262"/>
                  </a:moveTo>
                  <a:lnTo>
                    <a:pt x="53" y="262"/>
                  </a:lnTo>
                  <a:lnTo>
                    <a:pt x="47" y="260"/>
                  </a:lnTo>
                  <a:lnTo>
                    <a:pt x="39" y="258"/>
                  </a:lnTo>
                  <a:lnTo>
                    <a:pt x="33" y="254"/>
                  </a:lnTo>
                  <a:lnTo>
                    <a:pt x="27" y="250"/>
                  </a:lnTo>
                  <a:lnTo>
                    <a:pt x="22" y="245"/>
                  </a:lnTo>
                  <a:lnTo>
                    <a:pt x="18" y="239"/>
                  </a:lnTo>
                  <a:lnTo>
                    <a:pt x="16" y="231"/>
                  </a:lnTo>
                  <a:lnTo>
                    <a:pt x="14" y="223"/>
                  </a:lnTo>
                  <a:lnTo>
                    <a:pt x="14" y="223"/>
                  </a:lnTo>
                  <a:lnTo>
                    <a:pt x="6" y="130"/>
                  </a:lnTo>
                  <a:lnTo>
                    <a:pt x="6" y="130"/>
                  </a:lnTo>
                  <a:lnTo>
                    <a:pt x="0" y="37"/>
                  </a:lnTo>
                  <a:lnTo>
                    <a:pt x="0" y="37"/>
                  </a:lnTo>
                  <a:lnTo>
                    <a:pt x="0" y="29"/>
                  </a:lnTo>
                  <a:lnTo>
                    <a:pt x="2" y="23"/>
                  </a:lnTo>
                  <a:lnTo>
                    <a:pt x="4" y="15"/>
                  </a:lnTo>
                  <a:lnTo>
                    <a:pt x="10" y="11"/>
                  </a:lnTo>
                  <a:lnTo>
                    <a:pt x="16" y="5"/>
                  </a:lnTo>
                  <a:lnTo>
                    <a:pt x="22" y="2"/>
                  </a:lnTo>
                  <a:lnTo>
                    <a:pt x="29" y="0"/>
                  </a:lnTo>
                  <a:lnTo>
                    <a:pt x="37"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08"/>
            <p:cNvSpPr>
              <a:spLocks/>
            </p:cNvSpPr>
            <p:nvPr/>
          </p:nvSpPr>
          <p:spPr bwMode="auto">
            <a:xfrm>
              <a:off x="-7170738" y="7891463"/>
              <a:ext cx="65088" cy="415925"/>
            </a:xfrm>
            <a:custGeom>
              <a:avLst/>
              <a:gdLst>
                <a:gd name="T0" fmla="*/ 0 w 41"/>
                <a:gd name="T1" fmla="*/ 0 h 262"/>
                <a:gd name="T2" fmla="*/ 0 w 41"/>
                <a:gd name="T3" fmla="*/ 0 h 262"/>
                <a:gd name="T4" fmla="*/ 7 w 41"/>
                <a:gd name="T5" fmla="*/ 0 h 262"/>
                <a:gd name="T6" fmla="*/ 15 w 41"/>
                <a:gd name="T7" fmla="*/ 2 h 262"/>
                <a:gd name="T8" fmla="*/ 23 w 41"/>
                <a:gd name="T9" fmla="*/ 5 h 262"/>
                <a:gd name="T10" fmla="*/ 29 w 41"/>
                <a:gd name="T11" fmla="*/ 11 h 262"/>
                <a:gd name="T12" fmla="*/ 33 w 41"/>
                <a:gd name="T13" fmla="*/ 15 h 262"/>
                <a:gd name="T14" fmla="*/ 37 w 41"/>
                <a:gd name="T15" fmla="*/ 23 h 262"/>
                <a:gd name="T16" fmla="*/ 39 w 41"/>
                <a:gd name="T17" fmla="*/ 29 h 262"/>
                <a:gd name="T18" fmla="*/ 41 w 41"/>
                <a:gd name="T19" fmla="*/ 37 h 262"/>
                <a:gd name="T20" fmla="*/ 41 w 41"/>
                <a:gd name="T21" fmla="*/ 37 h 262"/>
                <a:gd name="T22" fmla="*/ 39 w 41"/>
                <a:gd name="T23" fmla="*/ 130 h 262"/>
                <a:gd name="T24" fmla="*/ 39 w 41"/>
                <a:gd name="T25" fmla="*/ 130 h 262"/>
                <a:gd name="T26" fmla="*/ 37 w 41"/>
                <a:gd name="T27" fmla="*/ 223 h 262"/>
                <a:gd name="T28" fmla="*/ 37 w 41"/>
                <a:gd name="T29" fmla="*/ 223 h 262"/>
                <a:gd name="T30" fmla="*/ 37 w 41"/>
                <a:gd name="T31" fmla="*/ 231 h 262"/>
                <a:gd name="T32" fmla="*/ 33 w 41"/>
                <a:gd name="T33" fmla="*/ 239 h 262"/>
                <a:gd name="T34" fmla="*/ 31 w 41"/>
                <a:gd name="T35" fmla="*/ 245 h 262"/>
                <a:gd name="T36" fmla="*/ 25 w 41"/>
                <a:gd name="T37" fmla="*/ 250 h 262"/>
                <a:gd name="T38" fmla="*/ 19 w 41"/>
                <a:gd name="T39" fmla="*/ 254 h 262"/>
                <a:gd name="T40" fmla="*/ 13 w 41"/>
                <a:gd name="T41" fmla="*/ 258 h 262"/>
                <a:gd name="T42" fmla="*/ 7 w 41"/>
                <a:gd name="T43" fmla="*/ 260 h 262"/>
                <a:gd name="T44" fmla="*/ 0 w 41"/>
                <a:gd name="T45"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262">
                  <a:moveTo>
                    <a:pt x="0" y="0"/>
                  </a:moveTo>
                  <a:lnTo>
                    <a:pt x="0" y="0"/>
                  </a:lnTo>
                  <a:lnTo>
                    <a:pt x="7" y="0"/>
                  </a:lnTo>
                  <a:lnTo>
                    <a:pt x="15" y="2"/>
                  </a:lnTo>
                  <a:lnTo>
                    <a:pt x="23" y="5"/>
                  </a:lnTo>
                  <a:lnTo>
                    <a:pt x="29" y="11"/>
                  </a:lnTo>
                  <a:lnTo>
                    <a:pt x="33" y="15"/>
                  </a:lnTo>
                  <a:lnTo>
                    <a:pt x="37" y="23"/>
                  </a:lnTo>
                  <a:lnTo>
                    <a:pt x="39" y="29"/>
                  </a:lnTo>
                  <a:lnTo>
                    <a:pt x="41" y="37"/>
                  </a:lnTo>
                  <a:lnTo>
                    <a:pt x="41" y="37"/>
                  </a:lnTo>
                  <a:lnTo>
                    <a:pt x="39" y="130"/>
                  </a:lnTo>
                  <a:lnTo>
                    <a:pt x="39" y="130"/>
                  </a:lnTo>
                  <a:lnTo>
                    <a:pt x="37" y="223"/>
                  </a:lnTo>
                  <a:lnTo>
                    <a:pt x="37" y="223"/>
                  </a:lnTo>
                  <a:lnTo>
                    <a:pt x="37" y="231"/>
                  </a:lnTo>
                  <a:lnTo>
                    <a:pt x="33" y="239"/>
                  </a:lnTo>
                  <a:lnTo>
                    <a:pt x="31" y="245"/>
                  </a:lnTo>
                  <a:lnTo>
                    <a:pt x="25" y="250"/>
                  </a:lnTo>
                  <a:lnTo>
                    <a:pt x="19" y="254"/>
                  </a:lnTo>
                  <a:lnTo>
                    <a:pt x="13" y="258"/>
                  </a:lnTo>
                  <a:lnTo>
                    <a:pt x="7" y="260"/>
                  </a:lnTo>
                  <a:lnTo>
                    <a:pt x="0" y="26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09"/>
            <p:cNvSpPr>
              <a:spLocks/>
            </p:cNvSpPr>
            <p:nvPr/>
          </p:nvSpPr>
          <p:spPr bwMode="auto">
            <a:xfrm>
              <a:off x="-7235825" y="7891463"/>
              <a:ext cx="65088" cy="415925"/>
            </a:xfrm>
            <a:custGeom>
              <a:avLst/>
              <a:gdLst>
                <a:gd name="T0" fmla="*/ 41 w 41"/>
                <a:gd name="T1" fmla="*/ 262 h 262"/>
                <a:gd name="T2" fmla="*/ 41 w 41"/>
                <a:gd name="T3" fmla="*/ 262 h 262"/>
                <a:gd name="T4" fmla="*/ 33 w 41"/>
                <a:gd name="T5" fmla="*/ 260 h 262"/>
                <a:gd name="T6" fmla="*/ 25 w 41"/>
                <a:gd name="T7" fmla="*/ 258 h 262"/>
                <a:gd name="T8" fmla="*/ 19 w 41"/>
                <a:gd name="T9" fmla="*/ 254 h 262"/>
                <a:gd name="T10" fmla="*/ 13 w 41"/>
                <a:gd name="T11" fmla="*/ 250 h 262"/>
                <a:gd name="T12" fmla="*/ 10 w 41"/>
                <a:gd name="T13" fmla="*/ 245 h 262"/>
                <a:gd name="T14" fmla="*/ 6 w 41"/>
                <a:gd name="T15" fmla="*/ 239 h 262"/>
                <a:gd name="T16" fmla="*/ 4 w 41"/>
                <a:gd name="T17" fmla="*/ 231 h 262"/>
                <a:gd name="T18" fmla="*/ 2 w 41"/>
                <a:gd name="T19" fmla="*/ 223 h 262"/>
                <a:gd name="T20" fmla="*/ 2 w 41"/>
                <a:gd name="T21" fmla="*/ 223 h 262"/>
                <a:gd name="T22" fmla="*/ 2 w 41"/>
                <a:gd name="T23" fmla="*/ 130 h 262"/>
                <a:gd name="T24" fmla="*/ 2 w 41"/>
                <a:gd name="T25" fmla="*/ 130 h 262"/>
                <a:gd name="T26" fmla="*/ 0 w 41"/>
                <a:gd name="T27" fmla="*/ 37 h 262"/>
                <a:gd name="T28" fmla="*/ 0 w 41"/>
                <a:gd name="T29" fmla="*/ 37 h 262"/>
                <a:gd name="T30" fmla="*/ 0 w 41"/>
                <a:gd name="T31" fmla="*/ 29 h 262"/>
                <a:gd name="T32" fmla="*/ 2 w 41"/>
                <a:gd name="T33" fmla="*/ 23 h 262"/>
                <a:gd name="T34" fmla="*/ 6 w 41"/>
                <a:gd name="T35" fmla="*/ 15 h 262"/>
                <a:gd name="T36" fmla="*/ 12 w 41"/>
                <a:gd name="T37" fmla="*/ 11 h 262"/>
                <a:gd name="T38" fmla="*/ 17 w 41"/>
                <a:gd name="T39" fmla="*/ 5 h 262"/>
                <a:gd name="T40" fmla="*/ 25 w 41"/>
                <a:gd name="T41" fmla="*/ 2 h 262"/>
                <a:gd name="T42" fmla="*/ 33 w 41"/>
                <a:gd name="T43" fmla="*/ 0 h 262"/>
                <a:gd name="T44" fmla="*/ 41 w 41"/>
                <a:gd name="T45"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262">
                  <a:moveTo>
                    <a:pt x="41" y="262"/>
                  </a:moveTo>
                  <a:lnTo>
                    <a:pt x="41" y="262"/>
                  </a:lnTo>
                  <a:lnTo>
                    <a:pt x="33" y="260"/>
                  </a:lnTo>
                  <a:lnTo>
                    <a:pt x="25" y="258"/>
                  </a:lnTo>
                  <a:lnTo>
                    <a:pt x="19" y="254"/>
                  </a:lnTo>
                  <a:lnTo>
                    <a:pt x="13" y="250"/>
                  </a:lnTo>
                  <a:lnTo>
                    <a:pt x="10" y="245"/>
                  </a:lnTo>
                  <a:lnTo>
                    <a:pt x="6" y="239"/>
                  </a:lnTo>
                  <a:lnTo>
                    <a:pt x="4" y="231"/>
                  </a:lnTo>
                  <a:lnTo>
                    <a:pt x="2" y="223"/>
                  </a:lnTo>
                  <a:lnTo>
                    <a:pt x="2" y="223"/>
                  </a:lnTo>
                  <a:lnTo>
                    <a:pt x="2" y="130"/>
                  </a:lnTo>
                  <a:lnTo>
                    <a:pt x="2" y="130"/>
                  </a:lnTo>
                  <a:lnTo>
                    <a:pt x="0" y="37"/>
                  </a:lnTo>
                  <a:lnTo>
                    <a:pt x="0" y="37"/>
                  </a:lnTo>
                  <a:lnTo>
                    <a:pt x="0" y="29"/>
                  </a:lnTo>
                  <a:lnTo>
                    <a:pt x="2" y="23"/>
                  </a:lnTo>
                  <a:lnTo>
                    <a:pt x="6" y="15"/>
                  </a:lnTo>
                  <a:lnTo>
                    <a:pt x="12" y="11"/>
                  </a:lnTo>
                  <a:lnTo>
                    <a:pt x="17" y="5"/>
                  </a:lnTo>
                  <a:lnTo>
                    <a:pt x="25" y="2"/>
                  </a:lnTo>
                  <a:lnTo>
                    <a:pt x="33" y="0"/>
                  </a:lnTo>
                  <a:lnTo>
                    <a:pt x="41"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10"/>
            <p:cNvSpPr>
              <a:spLocks/>
            </p:cNvSpPr>
            <p:nvPr/>
          </p:nvSpPr>
          <p:spPr bwMode="auto">
            <a:xfrm>
              <a:off x="-6726238" y="7891463"/>
              <a:ext cx="107950" cy="415925"/>
            </a:xfrm>
            <a:custGeom>
              <a:avLst/>
              <a:gdLst>
                <a:gd name="T0" fmla="*/ 33 w 68"/>
                <a:gd name="T1" fmla="*/ 0 h 262"/>
                <a:gd name="T2" fmla="*/ 33 w 68"/>
                <a:gd name="T3" fmla="*/ 0 h 262"/>
                <a:gd name="T4" fmla="*/ 41 w 68"/>
                <a:gd name="T5" fmla="*/ 0 h 262"/>
                <a:gd name="T6" fmla="*/ 48 w 68"/>
                <a:gd name="T7" fmla="*/ 2 h 262"/>
                <a:gd name="T8" fmla="*/ 54 w 68"/>
                <a:gd name="T9" fmla="*/ 5 h 262"/>
                <a:gd name="T10" fmla="*/ 60 w 68"/>
                <a:gd name="T11" fmla="*/ 11 h 262"/>
                <a:gd name="T12" fmla="*/ 64 w 68"/>
                <a:gd name="T13" fmla="*/ 15 h 262"/>
                <a:gd name="T14" fmla="*/ 68 w 68"/>
                <a:gd name="T15" fmla="*/ 23 h 262"/>
                <a:gd name="T16" fmla="*/ 68 w 68"/>
                <a:gd name="T17" fmla="*/ 29 h 262"/>
                <a:gd name="T18" fmla="*/ 68 w 68"/>
                <a:gd name="T19" fmla="*/ 37 h 262"/>
                <a:gd name="T20" fmla="*/ 68 w 68"/>
                <a:gd name="T21" fmla="*/ 37 h 262"/>
                <a:gd name="T22" fmla="*/ 56 w 68"/>
                <a:gd name="T23" fmla="*/ 130 h 262"/>
                <a:gd name="T24" fmla="*/ 56 w 68"/>
                <a:gd name="T25" fmla="*/ 130 h 262"/>
                <a:gd name="T26" fmla="*/ 43 w 68"/>
                <a:gd name="T27" fmla="*/ 223 h 262"/>
                <a:gd name="T28" fmla="*/ 43 w 68"/>
                <a:gd name="T29" fmla="*/ 223 h 262"/>
                <a:gd name="T30" fmla="*/ 41 w 68"/>
                <a:gd name="T31" fmla="*/ 231 h 262"/>
                <a:gd name="T32" fmla="*/ 39 w 68"/>
                <a:gd name="T33" fmla="*/ 239 h 262"/>
                <a:gd name="T34" fmla="*/ 33 w 68"/>
                <a:gd name="T35" fmla="*/ 245 h 262"/>
                <a:gd name="T36" fmla="*/ 29 w 68"/>
                <a:gd name="T37" fmla="*/ 250 h 262"/>
                <a:gd name="T38" fmla="*/ 21 w 68"/>
                <a:gd name="T39" fmla="*/ 254 h 262"/>
                <a:gd name="T40" fmla="*/ 15 w 68"/>
                <a:gd name="T41" fmla="*/ 258 h 262"/>
                <a:gd name="T42" fmla="*/ 7 w 68"/>
                <a:gd name="T43" fmla="*/ 260 h 262"/>
                <a:gd name="T44" fmla="*/ 0 w 68"/>
                <a:gd name="T45"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262">
                  <a:moveTo>
                    <a:pt x="33" y="0"/>
                  </a:moveTo>
                  <a:lnTo>
                    <a:pt x="33" y="0"/>
                  </a:lnTo>
                  <a:lnTo>
                    <a:pt x="41" y="0"/>
                  </a:lnTo>
                  <a:lnTo>
                    <a:pt x="48" y="2"/>
                  </a:lnTo>
                  <a:lnTo>
                    <a:pt x="54" y="5"/>
                  </a:lnTo>
                  <a:lnTo>
                    <a:pt x="60" y="11"/>
                  </a:lnTo>
                  <a:lnTo>
                    <a:pt x="64" y="15"/>
                  </a:lnTo>
                  <a:lnTo>
                    <a:pt x="68" y="23"/>
                  </a:lnTo>
                  <a:lnTo>
                    <a:pt x="68" y="29"/>
                  </a:lnTo>
                  <a:lnTo>
                    <a:pt x="68" y="37"/>
                  </a:lnTo>
                  <a:lnTo>
                    <a:pt x="68" y="37"/>
                  </a:lnTo>
                  <a:lnTo>
                    <a:pt x="56" y="130"/>
                  </a:lnTo>
                  <a:lnTo>
                    <a:pt x="56" y="130"/>
                  </a:lnTo>
                  <a:lnTo>
                    <a:pt x="43" y="223"/>
                  </a:lnTo>
                  <a:lnTo>
                    <a:pt x="43" y="223"/>
                  </a:lnTo>
                  <a:lnTo>
                    <a:pt x="41" y="231"/>
                  </a:lnTo>
                  <a:lnTo>
                    <a:pt x="39" y="239"/>
                  </a:lnTo>
                  <a:lnTo>
                    <a:pt x="33" y="245"/>
                  </a:lnTo>
                  <a:lnTo>
                    <a:pt x="29" y="250"/>
                  </a:lnTo>
                  <a:lnTo>
                    <a:pt x="21" y="254"/>
                  </a:lnTo>
                  <a:lnTo>
                    <a:pt x="15" y="258"/>
                  </a:lnTo>
                  <a:lnTo>
                    <a:pt x="7" y="260"/>
                  </a:lnTo>
                  <a:lnTo>
                    <a:pt x="0" y="26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11"/>
            <p:cNvSpPr>
              <a:spLocks/>
            </p:cNvSpPr>
            <p:nvPr/>
          </p:nvSpPr>
          <p:spPr bwMode="auto">
            <a:xfrm>
              <a:off x="-6778625" y="7891463"/>
              <a:ext cx="104775" cy="415925"/>
            </a:xfrm>
            <a:custGeom>
              <a:avLst/>
              <a:gdLst>
                <a:gd name="T0" fmla="*/ 33 w 66"/>
                <a:gd name="T1" fmla="*/ 262 h 262"/>
                <a:gd name="T2" fmla="*/ 33 w 66"/>
                <a:gd name="T3" fmla="*/ 262 h 262"/>
                <a:gd name="T4" fmla="*/ 27 w 66"/>
                <a:gd name="T5" fmla="*/ 260 h 262"/>
                <a:gd name="T6" fmla="*/ 19 w 66"/>
                <a:gd name="T7" fmla="*/ 258 h 262"/>
                <a:gd name="T8" fmla="*/ 13 w 66"/>
                <a:gd name="T9" fmla="*/ 254 h 262"/>
                <a:gd name="T10" fmla="*/ 7 w 66"/>
                <a:gd name="T11" fmla="*/ 250 h 262"/>
                <a:gd name="T12" fmla="*/ 4 w 66"/>
                <a:gd name="T13" fmla="*/ 245 h 262"/>
                <a:gd name="T14" fmla="*/ 2 w 66"/>
                <a:gd name="T15" fmla="*/ 239 h 262"/>
                <a:gd name="T16" fmla="*/ 0 w 66"/>
                <a:gd name="T17" fmla="*/ 231 h 262"/>
                <a:gd name="T18" fmla="*/ 0 w 66"/>
                <a:gd name="T19" fmla="*/ 223 h 262"/>
                <a:gd name="T20" fmla="*/ 0 w 66"/>
                <a:gd name="T21" fmla="*/ 223 h 262"/>
                <a:gd name="T22" fmla="*/ 9 w 66"/>
                <a:gd name="T23" fmla="*/ 130 h 262"/>
                <a:gd name="T24" fmla="*/ 9 w 66"/>
                <a:gd name="T25" fmla="*/ 130 h 262"/>
                <a:gd name="T26" fmla="*/ 19 w 66"/>
                <a:gd name="T27" fmla="*/ 37 h 262"/>
                <a:gd name="T28" fmla="*/ 19 w 66"/>
                <a:gd name="T29" fmla="*/ 37 h 262"/>
                <a:gd name="T30" fmla="*/ 21 w 66"/>
                <a:gd name="T31" fmla="*/ 29 h 262"/>
                <a:gd name="T32" fmla="*/ 25 w 66"/>
                <a:gd name="T33" fmla="*/ 23 h 262"/>
                <a:gd name="T34" fmla="*/ 29 w 66"/>
                <a:gd name="T35" fmla="*/ 15 h 262"/>
                <a:gd name="T36" fmla="*/ 35 w 66"/>
                <a:gd name="T37" fmla="*/ 11 h 262"/>
                <a:gd name="T38" fmla="*/ 42 w 66"/>
                <a:gd name="T39" fmla="*/ 5 h 262"/>
                <a:gd name="T40" fmla="*/ 48 w 66"/>
                <a:gd name="T41" fmla="*/ 2 h 262"/>
                <a:gd name="T42" fmla="*/ 56 w 66"/>
                <a:gd name="T43" fmla="*/ 0 h 262"/>
                <a:gd name="T44" fmla="*/ 66 w 66"/>
                <a:gd name="T45"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262">
                  <a:moveTo>
                    <a:pt x="33" y="262"/>
                  </a:moveTo>
                  <a:lnTo>
                    <a:pt x="33" y="262"/>
                  </a:lnTo>
                  <a:lnTo>
                    <a:pt x="27" y="260"/>
                  </a:lnTo>
                  <a:lnTo>
                    <a:pt x="19" y="258"/>
                  </a:lnTo>
                  <a:lnTo>
                    <a:pt x="13" y="254"/>
                  </a:lnTo>
                  <a:lnTo>
                    <a:pt x="7" y="250"/>
                  </a:lnTo>
                  <a:lnTo>
                    <a:pt x="4" y="245"/>
                  </a:lnTo>
                  <a:lnTo>
                    <a:pt x="2" y="239"/>
                  </a:lnTo>
                  <a:lnTo>
                    <a:pt x="0" y="231"/>
                  </a:lnTo>
                  <a:lnTo>
                    <a:pt x="0" y="223"/>
                  </a:lnTo>
                  <a:lnTo>
                    <a:pt x="0" y="223"/>
                  </a:lnTo>
                  <a:lnTo>
                    <a:pt x="9" y="130"/>
                  </a:lnTo>
                  <a:lnTo>
                    <a:pt x="9" y="130"/>
                  </a:lnTo>
                  <a:lnTo>
                    <a:pt x="19" y="37"/>
                  </a:lnTo>
                  <a:lnTo>
                    <a:pt x="19" y="37"/>
                  </a:lnTo>
                  <a:lnTo>
                    <a:pt x="21" y="29"/>
                  </a:lnTo>
                  <a:lnTo>
                    <a:pt x="25" y="23"/>
                  </a:lnTo>
                  <a:lnTo>
                    <a:pt x="29" y="15"/>
                  </a:lnTo>
                  <a:lnTo>
                    <a:pt x="35" y="11"/>
                  </a:lnTo>
                  <a:lnTo>
                    <a:pt x="42" y="5"/>
                  </a:lnTo>
                  <a:lnTo>
                    <a:pt x="48" y="2"/>
                  </a:lnTo>
                  <a:lnTo>
                    <a:pt x="56" y="0"/>
                  </a:lnTo>
                  <a:lnTo>
                    <a:pt x="66"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12"/>
            <p:cNvSpPr>
              <a:spLocks/>
            </p:cNvSpPr>
            <p:nvPr/>
          </p:nvSpPr>
          <p:spPr bwMode="auto">
            <a:xfrm>
              <a:off x="-6948488" y="7891463"/>
              <a:ext cx="85725" cy="415925"/>
            </a:xfrm>
            <a:custGeom>
              <a:avLst/>
              <a:gdLst>
                <a:gd name="T0" fmla="*/ 15 w 54"/>
                <a:gd name="T1" fmla="*/ 0 h 262"/>
                <a:gd name="T2" fmla="*/ 15 w 54"/>
                <a:gd name="T3" fmla="*/ 0 h 262"/>
                <a:gd name="T4" fmla="*/ 23 w 54"/>
                <a:gd name="T5" fmla="*/ 0 h 262"/>
                <a:gd name="T6" fmla="*/ 31 w 54"/>
                <a:gd name="T7" fmla="*/ 2 h 262"/>
                <a:gd name="T8" fmla="*/ 39 w 54"/>
                <a:gd name="T9" fmla="*/ 5 h 262"/>
                <a:gd name="T10" fmla="*/ 44 w 54"/>
                <a:gd name="T11" fmla="*/ 11 h 262"/>
                <a:gd name="T12" fmla="*/ 48 w 54"/>
                <a:gd name="T13" fmla="*/ 15 h 262"/>
                <a:gd name="T14" fmla="*/ 52 w 54"/>
                <a:gd name="T15" fmla="*/ 23 h 262"/>
                <a:gd name="T16" fmla="*/ 54 w 54"/>
                <a:gd name="T17" fmla="*/ 29 h 262"/>
                <a:gd name="T18" fmla="*/ 54 w 54"/>
                <a:gd name="T19" fmla="*/ 37 h 262"/>
                <a:gd name="T20" fmla="*/ 54 w 54"/>
                <a:gd name="T21" fmla="*/ 37 h 262"/>
                <a:gd name="T22" fmla="*/ 46 w 54"/>
                <a:gd name="T23" fmla="*/ 130 h 262"/>
                <a:gd name="T24" fmla="*/ 46 w 54"/>
                <a:gd name="T25" fmla="*/ 130 h 262"/>
                <a:gd name="T26" fmla="*/ 41 w 54"/>
                <a:gd name="T27" fmla="*/ 223 h 262"/>
                <a:gd name="T28" fmla="*/ 41 w 54"/>
                <a:gd name="T29" fmla="*/ 223 h 262"/>
                <a:gd name="T30" fmla="*/ 39 w 54"/>
                <a:gd name="T31" fmla="*/ 231 h 262"/>
                <a:gd name="T32" fmla="*/ 35 w 54"/>
                <a:gd name="T33" fmla="*/ 239 h 262"/>
                <a:gd name="T34" fmla="*/ 31 w 54"/>
                <a:gd name="T35" fmla="*/ 245 h 262"/>
                <a:gd name="T36" fmla="*/ 27 w 54"/>
                <a:gd name="T37" fmla="*/ 250 h 262"/>
                <a:gd name="T38" fmla="*/ 21 w 54"/>
                <a:gd name="T39" fmla="*/ 254 h 262"/>
                <a:gd name="T40" fmla="*/ 15 w 54"/>
                <a:gd name="T41" fmla="*/ 258 h 262"/>
                <a:gd name="T42" fmla="*/ 7 w 54"/>
                <a:gd name="T43" fmla="*/ 260 h 262"/>
                <a:gd name="T44" fmla="*/ 0 w 54"/>
                <a:gd name="T45"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62">
                  <a:moveTo>
                    <a:pt x="15" y="0"/>
                  </a:moveTo>
                  <a:lnTo>
                    <a:pt x="15" y="0"/>
                  </a:lnTo>
                  <a:lnTo>
                    <a:pt x="23" y="0"/>
                  </a:lnTo>
                  <a:lnTo>
                    <a:pt x="31" y="2"/>
                  </a:lnTo>
                  <a:lnTo>
                    <a:pt x="39" y="5"/>
                  </a:lnTo>
                  <a:lnTo>
                    <a:pt x="44" y="11"/>
                  </a:lnTo>
                  <a:lnTo>
                    <a:pt x="48" y="15"/>
                  </a:lnTo>
                  <a:lnTo>
                    <a:pt x="52" y="23"/>
                  </a:lnTo>
                  <a:lnTo>
                    <a:pt x="54" y="29"/>
                  </a:lnTo>
                  <a:lnTo>
                    <a:pt x="54" y="37"/>
                  </a:lnTo>
                  <a:lnTo>
                    <a:pt x="54" y="37"/>
                  </a:lnTo>
                  <a:lnTo>
                    <a:pt x="46" y="130"/>
                  </a:lnTo>
                  <a:lnTo>
                    <a:pt x="46" y="130"/>
                  </a:lnTo>
                  <a:lnTo>
                    <a:pt x="41" y="223"/>
                  </a:lnTo>
                  <a:lnTo>
                    <a:pt x="41" y="223"/>
                  </a:lnTo>
                  <a:lnTo>
                    <a:pt x="39" y="231"/>
                  </a:lnTo>
                  <a:lnTo>
                    <a:pt x="35" y="239"/>
                  </a:lnTo>
                  <a:lnTo>
                    <a:pt x="31" y="245"/>
                  </a:lnTo>
                  <a:lnTo>
                    <a:pt x="27" y="250"/>
                  </a:lnTo>
                  <a:lnTo>
                    <a:pt x="21" y="254"/>
                  </a:lnTo>
                  <a:lnTo>
                    <a:pt x="15" y="258"/>
                  </a:lnTo>
                  <a:lnTo>
                    <a:pt x="7" y="260"/>
                  </a:lnTo>
                  <a:lnTo>
                    <a:pt x="0" y="26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13"/>
            <p:cNvSpPr>
              <a:spLocks/>
            </p:cNvSpPr>
            <p:nvPr/>
          </p:nvSpPr>
          <p:spPr bwMode="auto">
            <a:xfrm>
              <a:off x="-7004050" y="7891463"/>
              <a:ext cx="79375" cy="415925"/>
            </a:xfrm>
            <a:custGeom>
              <a:avLst/>
              <a:gdLst>
                <a:gd name="T0" fmla="*/ 35 w 50"/>
                <a:gd name="T1" fmla="*/ 262 h 262"/>
                <a:gd name="T2" fmla="*/ 35 w 50"/>
                <a:gd name="T3" fmla="*/ 262 h 262"/>
                <a:gd name="T4" fmla="*/ 27 w 50"/>
                <a:gd name="T5" fmla="*/ 260 h 262"/>
                <a:gd name="T6" fmla="*/ 21 w 50"/>
                <a:gd name="T7" fmla="*/ 258 h 262"/>
                <a:gd name="T8" fmla="*/ 15 w 50"/>
                <a:gd name="T9" fmla="*/ 254 h 262"/>
                <a:gd name="T10" fmla="*/ 9 w 50"/>
                <a:gd name="T11" fmla="*/ 250 h 262"/>
                <a:gd name="T12" fmla="*/ 6 w 50"/>
                <a:gd name="T13" fmla="*/ 245 h 262"/>
                <a:gd name="T14" fmla="*/ 2 w 50"/>
                <a:gd name="T15" fmla="*/ 239 h 262"/>
                <a:gd name="T16" fmla="*/ 0 w 50"/>
                <a:gd name="T17" fmla="*/ 231 h 262"/>
                <a:gd name="T18" fmla="*/ 0 w 50"/>
                <a:gd name="T19" fmla="*/ 223 h 262"/>
                <a:gd name="T20" fmla="*/ 0 w 50"/>
                <a:gd name="T21" fmla="*/ 223 h 262"/>
                <a:gd name="T22" fmla="*/ 4 w 50"/>
                <a:gd name="T23" fmla="*/ 130 h 262"/>
                <a:gd name="T24" fmla="*/ 4 w 50"/>
                <a:gd name="T25" fmla="*/ 130 h 262"/>
                <a:gd name="T26" fmla="*/ 7 w 50"/>
                <a:gd name="T27" fmla="*/ 37 h 262"/>
                <a:gd name="T28" fmla="*/ 7 w 50"/>
                <a:gd name="T29" fmla="*/ 37 h 262"/>
                <a:gd name="T30" fmla="*/ 9 w 50"/>
                <a:gd name="T31" fmla="*/ 29 h 262"/>
                <a:gd name="T32" fmla="*/ 11 w 50"/>
                <a:gd name="T33" fmla="*/ 23 h 262"/>
                <a:gd name="T34" fmla="*/ 15 w 50"/>
                <a:gd name="T35" fmla="*/ 15 h 262"/>
                <a:gd name="T36" fmla="*/ 21 w 50"/>
                <a:gd name="T37" fmla="*/ 11 h 262"/>
                <a:gd name="T38" fmla="*/ 27 w 50"/>
                <a:gd name="T39" fmla="*/ 5 h 262"/>
                <a:gd name="T40" fmla="*/ 35 w 50"/>
                <a:gd name="T41" fmla="*/ 2 h 262"/>
                <a:gd name="T42" fmla="*/ 42 w 50"/>
                <a:gd name="T43" fmla="*/ 0 h 262"/>
                <a:gd name="T44" fmla="*/ 50 w 50"/>
                <a:gd name="T45"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262">
                  <a:moveTo>
                    <a:pt x="35" y="262"/>
                  </a:moveTo>
                  <a:lnTo>
                    <a:pt x="35" y="262"/>
                  </a:lnTo>
                  <a:lnTo>
                    <a:pt x="27" y="260"/>
                  </a:lnTo>
                  <a:lnTo>
                    <a:pt x="21" y="258"/>
                  </a:lnTo>
                  <a:lnTo>
                    <a:pt x="15" y="254"/>
                  </a:lnTo>
                  <a:lnTo>
                    <a:pt x="9" y="250"/>
                  </a:lnTo>
                  <a:lnTo>
                    <a:pt x="6" y="245"/>
                  </a:lnTo>
                  <a:lnTo>
                    <a:pt x="2" y="239"/>
                  </a:lnTo>
                  <a:lnTo>
                    <a:pt x="0" y="231"/>
                  </a:lnTo>
                  <a:lnTo>
                    <a:pt x="0" y="223"/>
                  </a:lnTo>
                  <a:lnTo>
                    <a:pt x="0" y="223"/>
                  </a:lnTo>
                  <a:lnTo>
                    <a:pt x="4" y="130"/>
                  </a:lnTo>
                  <a:lnTo>
                    <a:pt x="4" y="130"/>
                  </a:lnTo>
                  <a:lnTo>
                    <a:pt x="7" y="37"/>
                  </a:lnTo>
                  <a:lnTo>
                    <a:pt x="7" y="37"/>
                  </a:lnTo>
                  <a:lnTo>
                    <a:pt x="9" y="29"/>
                  </a:lnTo>
                  <a:lnTo>
                    <a:pt x="11" y="23"/>
                  </a:lnTo>
                  <a:lnTo>
                    <a:pt x="15" y="15"/>
                  </a:lnTo>
                  <a:lnTo>
                    <a:pt x="21" y="11"/>
                  </a:lnTo>
                  <a:lnTo>
                    <a:pt x="27" y="5"/>
                  </a:lnTo>
                  <a:lnTo>
                    <a:pt x="35" y="2"/>
                  </a:lnTo>
                  <a:lnTo>
                    <a:pt x="42" y="0"/>
                  </a:lnTo>
                  <a:lnTo>
                    <a:pt x="5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14"/>
            <p:cNvSpPr>
              <a:spLocks noEditPoints="1"/>
            </p:cNvSpPr>
            <p:nvPr/>
          </p:nvSpPr>
          <p:spPr bwMode="auto">
            <a:xfrm>
              <a:off x="-8042275" y="3125788"/>
              <a:ext cx="1093788" cy="1096963"/>
            </a:xfrm>
            <a:custGeom>
              <a:avLst/>
              <a:gdLst>
                <a:gd name="T0" fmla="*/ 265 w 689"/>
                <a:gd name="T1" fmla="*/ 475 h 691"/>
                <a:gd name="T2" fmla="*/ 284 w 689"/>
                <a:gd name="T3" fmla="*/ 549 h 691"/>
                <a:gd name="T4" fmla="*/ 271 w 689"/>
                <a:gd name="T5" fmla="*/ 607 h 691"/>
                <a:gd name="T6" fmla="*/ 236 w 689"/>
                <a:gd name="T7" fmla="*/ 442 h 691"/>
                <a:gd name="T8" fmla="*/ 286 w 689"/>
                <a:gd name="T9" fmla="*/ 327 h 691"/>
                <a:gd name="T10" fmla="*/ 362 w 689"/>
                <a:gd name="T11" fmla="*/ 401 h 691"/>
                <a:gd name="T12" fmla="*/ 405 w 689"/>
                <a:gd name="T13" fmla="*/ 522 h 691"/>
                <a:gd name="T14" fmla="*/ 415 w 689"/>
                <a:gd name="T15" fmla="*/ 576 h 691"/>
                <a:gd name="T16" fmla="*/ 455 w 689"/>
                <a:gd name="T17" fmla="*/ 597 h 691"/>
                <a:gd name="T18" fmla="*/ 492 w 689"/>
                <a:gd name="T19" fmla="*/ 584 h 691"/>
                <a:gd name="T20" fmla="*/ 506 w 689"/>
                <a:gd name="T21" fmla="*/ 549 h 691"/>
                <a:gd name="T22" fmla="*/ 463 w 689"/>
                <a:gd name="T23" fmla="*/ 374 h 691"/>
                <a:gd name="T24" fmla="*/ 381 w 689"/>
                <a:gd name="T25" fmla="*/ 275 h 691"/>
                <a:gd name="T26" fmla="*/ 282 w 689"/>
                <a:gd name="T27" fmla="*/ 212 h 691"/>
                <a:gd name="T28" fmla="*/ 236 w 689"/>
                <a:gd name="T29" fmla="*/ 111 h 691"/>
                <a:gd name="T30" fmla="*/ 358 w 689"/>
                <a:gd name="T31" fmla="*/ 156 h 691"/>
                <a:gd name="T32" fmla="*/ 459 w 689"/>
                <a:gd name="T33" fmla="*/ 232 h 691"/>
                <a:gd name="T34" fmla="*/ 570 w 689"/>
                <a:gd name="T35" fmla="*/ 415 h 691"/>
                <a:gd name="T36" fmla="*/ 590 w 689"/>
                <a:gd name="T37" fmla="*/ 549 h 691"/>
                <a:gd name="T38" fmla="*/ 611 w 689"/>
                <a:gd name="T39" fmla="*/ 590 h 691"/>
                <a:gd name="T40" fmla="*/ 650 w 689"/>
                <a:gd name="T41" fmla="*/ 597 h 691"/>
                <a:gd name="T42" fmla="*/ 685 w 689"/>
                <a:gd name="T43" fmla="*/ 568 h 691"/>
                <a:gd name="T44" fmla="*/ 687 w 689"/>
                <a:gd name="T45" fmla="*/ 492 h 691"/>
                <a:gd name="T46" fmla="*/ 656 w 689"/>
                <a:gd name="T47" fmla="*/ 360 h 691"/>
                <a:gd name="T48" fmla="*/ 595 w 689"/>
                <a:gd name="T49" fmla="*/ 242 h 691"/>
                <a:gd name="T50" fmla="*/ 529 w 689"/>
                <a:gd name="T51" fmla="*/ 162 h 691"/>
                <a:gd name="T52" fmla="*/ 358 w 689"/>
                <a:gd name="T53" fmla="*/ 45 h 691"/>
                <a:gd name="T54" fmla="*/ 189 w 689"/>
                <a:gd name="T55" fmla="*/ 415 h 691"/>
                <a:gd name="T56" fmla="*/ 236 w 689"/>
                <a:gd name="T57" fmla="*/ 442 h 691"/>
                <a:gd name="T58" fmla="*/ 201 w 689"/>
                <a:gd name="T59" fmla="*/ 677 h 691"/>
                <a:gd name="T60" fmla="*/ 236 w 689"/>
                <a:gd name="T61" fmla="*/ 111 h 691"/>
                <a:gd name="T62" fmla="*/ 189 w 689"/>
                <a:gd name="T63" fmla="*/ 2 h 691"/>
                <a:gd name="T64" fmla="*/ 236 w 689"/>
                <a:gd name="T65" fmla="*/ 302 h 691"/>
                <a:gd name="T66" fmla="*/ 189 w 689"/>
                <a:gd name="T67" fmla="*/ 187 h 691"/>
                <a:gd name="T68" fmla="*/ 142 w 689"/>
                <a:gd name="T69" fmla="*/ 407 h 691"/>
                <a:gd name="T70" fmla="*/ 88 w 689"/>
                <a:gd name="T71" fmla="*/ 417 h 691"/>
                <a:gd name="T72" fmla="*/ 33 w 689"/>
                <a:gd name="T73" fmla="*/ 457 h 691"/>
                <a:gd name="T74" fmla="*/ 4 w 689"/>
                <a:gd name="T75" fmla="*/ 520 h 691"/>
                <a:gd name="T76" fmla="*/ 4 w 689"/>
                <a:gd name="T77" fmla="*/ 576 h 691"/>
                <a:gd name="T78" fmla="*/ 33 w 689"/>
                <a:gd name="T79" fmla="*/ 638 h 691"/>
                <a:gd name="T80" fmla="*/ 88 w 689"/>
                <a:gd name="T81" fmla="*/ 679 h 691"/>
                <a:gd name="T82" fmla="*/ 142 w 689"/>
                <a:gd name="T83" fmla="*/ 691 h 691"/>
                <a:gd name="T84" fmla="*/ 166 w 689"/>
                <a:gd name="T85" fmla="*/ 409 h 691"/>
                <a:gd name="T86" fmla="*/ 189 w 689"/>
                <a:gd name="T87" fmla="*/ 2 h 691"/>
                <a:gd name="T88" fmla="*/ 115 w 689"/>
                <a:gd name="T89" fmla="*/ 10 h 691"/>
                <a:gd name="T90" fmla="*/ 92 w 689"/>
                <a:gd name="T91" fmla="*/ 51 h 691"/>
                <a:gd name="T92" fmla="*/ 107 w 689"/>
                <a:gd name="T93" fmla="*/ 86 h 691"/>
                <a:gd name="T94" fmla="*/ 142 w 689"/>
                <a:gd name="T95" fmla="*/ 101 h 691"/>
                <a:gd name="T96" fmla="*/ 189 w 689"/>
                <a:gd name="T97" fmla="*/ 2 h 691"/>
                <a:gd name="T98" fmla="*/ 142 w 689"/>
                <a:gd name="T99" fmla="*/ 185 h 691"/>
                <a:gd name="T100" fmla="*/ 101 w 689"/>
                <a:gd name="T101" fmla="*/ 207 h 691"/>
                <a:gd name="T102" fmla="*/ 94 w 689"/>
                <a:gd name="T103" fmla="*/ 243 h 691"/>
                <a:gd name="T104" fmla="*/ 123 w 689"/>
                <a:gd name="T105" fmla="*/ 280 h 691"/>
                <a:gd name="T106" fmla="*/ 189 w 689"/>
                <a:gd name="T107" fmla="*/ 288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9" h="691">
                  <a:moveTo>
                    <a:pt x="236" y="442"/>
                  </a:moveTo>
                  <a:lnTo>
                    <a:pt x="236" y="442"/>
                  </a:lnTo>
                  <a:lnTo>
                    <a:pt x="247" y="452"/>
                  </a:lnTo>
                  <a:lnTo>
                    <a:pt x="255" y="463"/>
                  </a:lnTo>
                  <a:lnTo>
                    <a:pt x="265" y="475"/>
                  </a:lnTo>
                  <a:lnTo>
                    <a:pt x="271" y="489"/>
                  </a:lnTo>
                  <a:lnTo>
                    <a:pt x="276" y="502"/>
                  </a:lnTo>
                  <a:lnTo>
                    <a:pt x="280" y="518"/>
                  </a:lnTo>
                  <a:lnTo>
                    <a:pt x="282" y="533"/>
                  </a:lnTo>
                  <a:lnTo>
                    <a:pt x="284" y="549"/>
                  </a:lnTo>
                  <a:lnTo>
                    <a:pt x="284" y="549"/>
                  </a:lnTo>
                  <a:lnTo>
                    <a:pt x="282" y="564"/>
                  </a:lnTo>
                  <a:lnTo>
                    <a:pt x="280" y="578"/>
                  </a:lnTo>
                  <a:lnTo>
                    <a:pt x="276" y="594"/>
                  </a:lnTo>
                  <a:lnTo>
                    <a:pt x="271" y="607"/>
                  </a:lnTo>
                  <a:lnTo>
                    <a:pt x="265" y="621"/>
                  </a:lnTo>
                  <a:lnTo>
                    <a:pt x="255" y="632"/>
                  </a:lnTo>
                  <a:lnTo>
                    <a:pt x="247" y="644"/>
                  </a:lnTo>
                  <a:lnTo>
                    <a:pt x="236" y="654"/>
                  </a:lnTo>
                  <a:lnTo>
                    <a:pt x="236" y="442"/>
                  </a:lnTo>
                  <a:lnTo>
                    <a:pt x="236" y="442"/>
                  </a:lnTo>
                  <a:close/>
                  <a:moveTo>
                    <a:pt x="236" y="302"/>
                  </a:moveTo>
                  <a:lnTo>
                    <a:pt x="236" y="302"/>
                  </a:lnTo>
                  <a:lnTo>
                    <a:pt x="261" y="313"/>
                  </a:lnTo>
                  <a:lnTo>
                    <a:pt x="286" y="327"/>
                  </a:lnTo>
                  <a:lnTo>
                    <a:pt x="308" y="343"/>
                  </a:lnTo>
                  <a:lnTo>
                    <a:pt x="329" y="362"/>
                  </a:lnTo>
                  <a:lnTo>
                    <a:pt x="329" y="362"/>
                  </a:lnTo>
                  <a:lnTo>
                    <a:pt x="346" y="380"/>
                  </a:lnTo>
                  <a:lnTo>
                    <a:pt x="362" y="401"/>
                  </a:lnTo>
                  <a:lnTo>
                    <a:pt x="374" y="422"/>
                  </a:lnTo>
                  <a:lnTo>
                    <a:pt x="385" y="446"/>
                  </a:lnTo>
                  <a:lnTo>
                    <a:pt x="395" y="469"/>
                  </a:lnTo>
                  <a:lnTo>
                    <a:pt x="401" y="494"/>
                  </a:lnTo>
                  <a:lnTo>
                    <a:pt x="405" y="522"/>
                  </a:lnTo>
                  <a:lnTo>
                    <a:pt x="407" y="549"/>
                  </a:lnTo>
                  <a:lnTo>
                    <a:pt x="407" y="549"/>
                  </a:lnTo>
                  <a:lnTo>
                    <a:pt x="407" y="559"/>
                  </a:lnTo>
                  <a:lnTo>
                    <a:pt x="411" y="568"/>
                  </a:lnTo>
                  <a:lnTo>
                    <a:pt x="415" y="576"/>
                  </a:lnTo>
                  <a:lnTo>
                    <a:pt x="420" y="584"/>
                  </a:lnTo>
                  <a:lnTo>
                    <a:pt x="428" y="590"/>
                  </a:lnTo>
                  <a:lnTo>
                    <a:pt x="436" y="594"/>
                  </a:lnTo>
                  <a:lnTo>
                    <a:pt x="446" y="597"/>
                  </a:lnTo>
                  <a:lnTo>
                    <a:pt x="455" y="597"/>
                  </a:lnTo>
                  <a:lnTo>
                    <a:pt x="455" y="597"/>
                  </a:lnTo>
                  <a:lnTo>
                    <a:pt x="467" y="597"/>
                  </a:lnTo>
                  <a:lnTo>
                    <a:pt x="475" y="594"/>
                  </a:lnTo>
                  <a:lnTo>
                    <a:pt x="485" y="590"/>
                  </a:lnTo>
                  <a:lnTo>
                    <a:pt x="492" y="584"/>
                  </a:lnTo>
                  <a:lnTo>
                    <a:pt x="498" y="576"/>
                  </a:lnTo>
                  <a:lnTo>
                    <a:pt x="502" y="568"/>
                  </a:lnTo>
                  <a:lnTo>
                    <a:pt x="506" y="559"/>
                  </a:lnTo>
                  <a:lnTo>
                    <a:pt x="506" y="549"/>
                  </a:lnTo>
                  <a:lnTo>
                    <a:pt x="506" y="549"/>
                  </a:lnTo>
                  <a:lnTo>
                    <a:pt x="504" y="512"/>
                  </a:lnTo>
                  <a:lnTo>
                    <a:pt x="498" y="475"/>
                  </a:lnTo>
                  <a:lnTo>
                    <a:pt x="490" y="440"/>
                  </a:lnTo>
                  <a:lnTo>
                    <a:pt x="477" y="407"/>
                  </a:lnTo>
                  <a:lnTo>
                    <a:pt x="463" y="374"/>
                  </a:lnTo>
                  <a:lnTo>
                    <a:pt x="444" y="345"/>
                  </a:lnTo>
                  <a:lnTo>
                    <a:pt x="422" y="317"/>
                  </a:lnTo>
                  <a:lnTo>
                    <a:pt x="399" y="290"/>
                  </a:lnTo>
                  <a:lnTo>
                    <a:pt x="399" y="290"/>
                  </a:lnTo>
                  <a:lnTo>
                    <a:pt x="381" y="275"/>
                  </a:lnTo>
                  <a:lnTo>
                    <a:pt x="364" y="259"/>
                  </a:lnTo>
                  <a:lnTo>
                    <a:pt x="345" y="245"/>
                  </a:lnTo>
                  <a:lnTo>
                    <a:pt x="325" y="234"/>
                  </a:lnTo>
                  <a:lnTo>
                    <a:pt x="304" y="222"/>
                  </a:lnTo>
                  <a:lnTo>
                    <a:pt x="282" y="212"/>
                  </a:lnTo>
                  <a:lnTo>
                    <a:pt x="259" y="203"/>
                  </a:lnTo>
                  <a:lnTo>
                    <a:pt x="236" y="197"/>
                  </a:lnTo>
                  <a:lnTo>
                    <a:pt x="236" y="302"/>
                  </a:lnTo>
                  <a:lnTo>
                    <a:pt x="236" y="302"/>
                  </a:lnTo>
                  <a:close/>
                  <a:moveTo>
                    <a:pt x="236" y="111"/>
                  </a:moveTo>
                  <a:lnTo>
                    <a:pt x="236" y="111"/>
                  </a:lnTo>
                  <a:lnTo>
                    <a:pt x="269" y="119"/>
                  </a:lnTo>
                  <a:lnTo>
                    <a:pt x="298" y="129"/>
                  </a:lnTo>
                  <a:lnTo>
                    <a:pt x="329" y="140"/>
                  </a:lnTo>
                  <a:lnTo>
                    <a:pt x="358" y="156"/>
                  </a:lnTo>
                  <a:lnTo>
                    <a:pt x="385" y="171"/>
                  </a:lnTo>
                  <a:lnTo>
                    <a:pt x="411" y="191"/>
                  </a:lnTo>
                  <a:lnTo>
                    <a:pt x="436" y="210"/>
                  </a:lnTo>
                  <a:lnTo>
                    <a:pt x="459" y="232"/>
                  </a:lnTo>
                  <a:lnTo>
                    <a:pt x="459" y="232"/>
                  </a:lnTo>
                  <a:lnTo>
                    <a:pt x="488" y="263"/>
                  </a:lnTo>
                  <a:lnTo>
                    <a:pt x="514" y="298"/>
                  </a:lnTo>
                  <a:lnTo>
                    <a:pt x="535" y="335"/>
                  </a:lnTo>
                  <a:lnTo>
                    <a:pt x="555" y="374"/>
                  </a:lnTo>
                  <a:lnTo>
                    <a:pt x="570" y="415"/>
                  </a:lnTo>
                  <a:lnTo>
                    <a:pt x="580" y="457"/>
                  </a:lnTo>
                  <a:lnTo>
                    <a:pt x="588" y="502"/>
                  </a:lnTo>
                  <a:lnTo>
                    <a:pt x="590" y="525"/>
                  </a:lnTo>
                  <a:lnTo>
                    <a:pt x="590" y="549"/>
                  </a:lnTo>
                  <a:lnTo>
                    <a:pt x="590" y="549"/>
                  </a:lnTo>
                  <a:lnTo>
                    <a:pt x="591" y="559"/>
                  </a:lnTo>
                  <a:lnTo>
                    <a:pt x="593" y="568"/>
                  </a:lnTo>
                  <a:lnTo>
                    <a:pt x="597" y="576"/>
                  </a:lnTo>
                  <a:lnTo>
                    <a:pt x="605" y="584"/>
                  </a:lnTo>
                  <a:lnTo>
                    <a:pt x="611" y="590"/>
                  </a:lnTo>
                  <a:lnTo>
                    <a:pt x="621" y="594"/>
                  </a:lnTo>
                  <a:lnTo>
                    <a:pt x="630" y="597"/>
                  </a:lnTo>
                  <a:lnTo>
                    <a:pt x="640" y="597"/>
                  </a:lnTo>
                  <a:lnTo>
                    <a:pt x="640" y="597"/>
                  </a:lnTo>
                  <a:lnTo>
                    <a:pt x="650" y="597"/>
                  </a:lnTo>
                  <a:lnTo>
                    <a:pt x="660" y="594"/>
                  </a:lnTo>
                  <a:lnTo>
                    <a:pt x="667" y="590"/>
                  </a:lnTo>
                  <a:lnTo>
                    <a:pt x="675" y="584"/>
                  </a:lnTo>
                  <a:lnTo>
                    <a:pt x="681" y="576"/>
                  </a:lnTo>
                  <a:lnTo>
                    <a:pt x="685" y="568"/>
                  </a:lnTo>
                  <a:lnTo>
                    <a:pt x="689" y="559"/>
                  </a:lnTo>
                  <a:lnTo>
                    <a:pt x="689" y="549"/>
                  </a:lnTo>
                  <a:lnTo>
                    <a:pt x="689" y="549"/>
                  </a:lnTo>
                  <a:lnTo>
                    <a:pt x="689" y="520"/>
                  </a:lnTo>
                  <a:lnTo>
                    <a:pt x="687" y="492"/>
                  </a:lnTo>
                  <a:lnTo>
                    <a:pt x="683" y="465"/>
                  </a:lnTo>
                  <a:lnTo>
                    <a:pt x="679" y="438"/>
                  </a:lnTo>
                  <a:lnTo>
                    <a:pt x="673" y="411"/>
                  </a:lnTo>
                  <a:lnTo>
                    <a:pt x="665" y="385"/>
                  </a:lnTo>
                  <a:lnTo>
                    <a:pt x="656" y="360"/>
                  </a:lnTo>
                  <a:lnTo>
                    <a:pt x="646" y="335"/>
                  </a:lnTo>
                  <a:lnTo>
                    <a:pt x="636" y="312"/>
                  </a:lnTo>
                  <a:lnTo>
                    <a:pt x="623" y="288"/>
                  </a:lnTo>
                  <a:lnTo>
                    <a:pt x="611" y="265"/>
                  </a:lnTo>
                  <a:lnTo>
                    <a:pt x="595" y="242"/>
                  </a:lnTo>
                  <a:lnTo>
                    <a:pt x="582" y="220"/>
                  </a:lnTo>
                  <a:lnTo>
                    <a:pt x="564" y="201"/>
                  </a:lnTo>
                  <a:lnTo>
                    <a:pt x="547" y="179"/>
                  </a:lnTo>
                  <a:lnTo>
                    <a:pt x="529" y="162"/>
                  </a:lnTo>
                  <a:lnTo>
                    <a:pt x="529" y="162"/>
                  </a:lnTo>
                  <a:lnTo>
                    <a:pt x="498" y="133"/>
                  </a:lnTo>
                  <a:lnTo>
                    <a:pt x="467" y="107"/>
                  </a:lnTo>
                  <a:lnTo>
                    <a:pt x="432" y="84"/>
                  </a:lnTo>
                  <a:lnTo>
                    <a:pt x="395" y="63"/>
                  </a:lnTo>
                  <a:lnTo>
                    <a:pt x="358" y="45"/>
                  </a:lnTo>
                  <a:lnTo>
                    <a:pt x="319" y="30"/>
                  </a:lnTo>
                  <a:lnTo>
                    <a:pt x="278" y="18"/>
                  </a:lnTo>
                  <a:lnTo>
                    <a:pt x="236" y="8"/>
                  </a:lnTo>
                  <a:lnTo>
                    <a:pt x="236" y="111"/>
                  </a:lnTo>
                  <a:close/>
                  <a:moveTo>
                    <a:pt x="189" y="415"/>
                  </a:moveTo>
                  <a:lnTo>
                    <a:pt x="189" y="415"/>
                  </a:lnTo>
                  <a:lnTo>
                    <a:pt x="201" y="419"/>
                  </a:lnTo>
                  <a:lnTo>
                    <a:pt x="214" y="426"/>
                  </a:lnTo>
                  <a:lnTo>
                    <a:pt x="226" y="434"/>
                  </a:lnTo>
                  <a:lnTo>
                    <a:pt x="236" y="442"/>
                  </a:lnTo>
                  <a:lnTo>
                    <a:pt x="236" y="654"/>
                  </a:lnTo>
                  <a:lnTo>
                    <a:pt x="236" y="654"/>
                  </a:lnTo>
                  <a:lnTo>
                    <a:pt x="226" y="664"/>
                  </a:lnTo>
                  <a:lnTo>
                    <a:pt x="214" y="671"/>
                  </a:lnTo>
                  <a:lnTo>
                    <a:pt x="201" y="677"/>
                  </a:lnTo>
                  <a:lnTo>
                    <a:pt x="189" y="683"/>
                  </a:lnTo>
                  <a:lnTo>
                    <a:pt x="189" y="415"/>
                  </a:lnTo>
                  <a:lnTo>
                    <a:pt x="189" y="415"/>
                  </a:lnTo>
                  <a:close/>
                  <a:moveTo>
                    <a:pt x="236" y="8"/>
                  </a:moveTo>
                  <a:lnTo>
                    <a:pt x="236" y="111"/>
                  </a:lnTo>
                  <a:lnTo>
                    <a:pt x="236" y="111"/>
                  </a:lnTo>
                  <a:lnTo>
                    <a:pt x="212" y="105"/>
                  </a:lnTo>
                  <a:lnTo>
                    <a:pt x="189" y="103"/>
                  </a:lnTo>
                  <a:lnTo>
                    <a:pt x="189" y="103"/>
                  </a:lnTo>
                  <a:lnTo>
                    <a:pt x="189" y="2"/>
                  </a:lnTo>
                  <a:lnTo>
                    <a:pt x="189" y="2"/>
                  </a:lnTo>
                  <a:lnTo>
                    <a:pt x="236" y="8"/>
                  </a:lnTo>
                  <a:lnTo>
                    <a:pt x="236" y="8"/>
                  </a:lnTo>
                  <a:close/>
                  <a:moveTo>
                    <a:pt x="236" y="197"/>
                  </a:moveTo>
                  <a:lnTo>
                    <a:pt x="236" y="302"/>
                  </a:lnTo>
                  <a:lnTo>
                    <a:pt x="236" y="302"/>
                  </a:lnTo>
                  <a:lnTo>
                    <a:pt x="212" y="294"/>
                  </a:lnTo>
                  <a:lnTo>
                    <a:pt x="189" y="288"/>
                  </a:lnTo>
                  <a:lnTo>
                    <a:pt x="189" y="288"/>
                  </a:lnTo>
                  <a:lnTo>
                    <a:pt x="189" y="187"/>
                  </a:lnTo>
                  <a:lnTo>
                    <a:pt x="189" y="187"/>
                  </a:lnTo>
                  <a:lnTo>
                    <a:pt x="212" y="191"/>
                  </a:lnTo>
                  <a:lnTo>
                    <a:pt x="236" y="197"/>
                  </a:lnTo>
                  <a:lnTo>
                    <a:pt x="236" y="197"/>
                  </a:lnTo>
                  <a:close/>
                  <a:moveTo>
                    <a:pt x="142" y="407"/>
                  </a:moveTo>
                  <a:lnTo>
                    <a:pt x="142" y="407"/>
                  </a:lnTo>
                  <a:lnTo>
                    <a:pt x="129" y="407"/>
                  </a:lnTo>
                  <a:lnTo>
                    <a:pt x="113" y="409"/>
                  </a:lnTo>
                  <a:lnTo>
                    <a:pt x="99" y="413"/>
                  </a:lnTo>
                  <a:lnTo>
                    <a:pt x="88" y="417"/>
                  </a:lnTo>
                  <a:lnTo>
                    <a:pt x="74" y="424"/>
                  </a:lnTo>
                  <a:lnTo>
                    <a:pt x="63" y="430"/>
                  </a:lnTo>
                  <a:lnTo>
                    <a:pt x="53" y="438"/>
                  </a:lnTo>
                  <a:lnTo>
                    <a:pt x="41" y="448"/>
                  </a:lnTo>
                  <a:lnTo>
                    <a:pt x="33" y="457"/>
                  </a:lnTo>
                  <a:lnTo>
                    <a:pt x="26" y="469"/>
                  </a:lnTo>
                  <a:lnTo>
                    <a:pt x="18" y="481"/>
                  </a:lnTo>
                  <a:lnTo>
                    <a:pt x="12" y="492"/>
                  </a:lnTo>
                  <a:lnTo>
                    <a:pt x="6" y="506"/>
                  </a:lnTo>
                  <a:lnTo>
                    <a:pt x="4" y="520"/>
                  </a:lnTo>
                  <a:lnTo>
                    <a:pt x="2" y="533"/>
                  </a:lnTo>
                  <a:lnTo>
                    <a:pt x="0" y="549"/>
                  </a:lnTo>
                  <a:lnTo>
                    <a:pt x="0" y="549"/>
                  </a:lnTo>
                  <a:lnTo>
                    <a:pt x="2" y="562"/>
                  </a:lnTo>
                  <a:lnTo>
                    <a:pt x="4" y="576"/>
                  </a:lnTo>
                  <a:lnTo>
                    <a:pt x="6" y="590"/>
                  </a:lnTo>
                  <a:lnTo>
                    <a:pt x="12" y="603"/>
                  </a:lnTo>
                  <a:lnTo>
                    <a:pt x="18" y="615"/>
                  </a:lnTo>
                  <a:lnTo>
                    <a:pt x="26" y="627"/>
                  </a:lnTo>
                  <a:lnTo>
                    <a:pt x="33" y="638"/>
                  </a:lnTo>
                  <a:lnTo>
                    <a:pt x="41" y="648"/>
                  </a:lnTo>
                  <a:lnTo>
                    <a:pt x="53" y="658"/>
                  </a:lnTo>
                  <a:lnTo>
                    <a:pt x="63" y="666"/>
                  </a:lnTo>
                  <a:lnTo>
                    <a:pt x="74" y="673"/>
                  </a:lnTo>
                  <a:lnTo>
                    <a:pt x="88" y="679"/>
                  </a:lnTo>
                  <a:lnTo>
                    <a:pt x="99" y="683"/>
                  </a:lnTo>
                  <a:lnTo>
                    <a:pt x="113" y="687"/>
                  </a:lnTo>
                  <a:lnTo>
                    <a:pt x="129" y="689"/>
                  </a:lnTo>
                  <a:lnTo>
                    <a:pt x="142" y="691"/>
                  </a:lnTo>
                  <a:lnTo>
                    <a:pt x="142" y="691"/>
                  </a:lnTo>
                  <a:lnTo>
                    <a:pt x="166" y="689"/>
                  </a:lnTo>
                  <a:lnTo>
                    <a:pt x="189" y="683"/>
                  </a:lnTo>
                  <a:lnTo>
                    <a:pt x="189" y="415"/>
                  </a:lnTo>
                  <a:lnTo>
                    <a:pt x="189" y="415"/>
                  </a:lnTo>
                  <a:lnTo>
                    <a:pt x="166" y="409"/>
                  </a:lnTo>
                  <a:lnTo>
                    <a:pt x="142" y="407"/>
                  </a:lnTo>
                  <a:lnTo>
                    <a:pt x="142" y="407"/>
                  </a:lnTo>
                  <a:lnTo>
                    <a:pt x="142" y="407"/>
                  </a:lnTo>
                  <a:close/>
                  <a:moveTo>
                    <a:pt x="189" y="2"/>
                  </a:moveTo>
                  <a:lnTo>
                    <a:pt x="189" y="2"/>
                  </a:lnTo>
                  <a:lnTo>
                    <a:pt x="142" y="0"/>
                  </a:lnTo>
                  <a:lnTo>
                    <a:pt x="142" y="0"/>
                  </a:lnTo>
                  <a:lnTo>
                    <a:pt x="133" y="2"/>
                  </a:lnTo>
                  <a:lnTo>
                    <a:pt x="123" y="4"/>
                  </a:lnTo>
                  <a:lnTo>
                    <a:pt x="115" y="10"/>
                  </a:lnTo>
                  <a:lnTo>
                    <a:pt x="107" y="16"/>
                  </a:lnTo>
                  <a:lnTo>
                    <a:pt x="101" y="24"/>
                  </a:lnTo>
                  <a:lnTo>
                    <a:pt x="96" y="31"/>
                  </a:lnTo>
                  <a:lnTo>
                    <a:pt x="94" y="41"/>
                  </a:lnTo>
                  <a:lnTo>
                    <a:pt x="92" y="51"/>
                  </a:lnTo>
                  <a:lnTo>
                    <a:pt x="92" y="51"/>
                  </a:lnTo>
                  <a:lnTo>
                    <a:pt x="94" y="61"/>
                  </a:lnTo>
                  <a:lnTo>
                    <a:pt x="96" y="70"/>
                  </a:lnTo>
                  <a:lnTo>
                    <a:pt x="101" y="78"/>
                  </a:lnTo>
                  <a:lnTo>
                    <a:pt x="107" y="86"/>
                  </a:lnTo>
                  <a:lnTo>
                    <a:pt x="115" y="92"/>
                  </a:lnTo>
                  <a:lnTo>
                    <a:pt x="123" y="98"/>
                  </a:lnTo>
                  <a:lnTo>
                    <a:pt x="133" y="100"/>
                  </a:lnTo>
                  <a:lnTo>
                    <a:pt x="142" y="101"/>
                  </a:lnTo>
                  <a:lnTo>
                    <a:pt x="142" y="101"/>
                  </a:lnTo>
                  <a:lnTo>
                    <a:pt x="166" y="101"/>
                  </a:lnTo>
                  <a:lnTo>
                    <a:pt x="189" y="103"/>
                  </a:lnTo>
                  <a:lnTo>
                    <a:pt x="189" y="2"/>
                  </a:lnTo>
                  <a:lnTo>
                    <a:pt x="189" y="2"/>
                  </a:lnTo>
                  <a:lnTo>
                    <a:pt x="189" y="2"/>
                  </a:lnTo>
                  <a:close/>
                  <a:moveTo>
                    <a:pt x="189" y="187"/>
                  </a:moveTo>
                  <a:lnTo>
                    <a:pt x="189" y="187"/>
                  </a:lnTo>
                  <a:lnTo>
                    <a:pt x="166" y="185"/>
                  </a:lnTo>
                  <a:lnTo>
                    <a:pt x="142" y="185"/>
                  </a:lnTo>
                  <a:lnTo>
                    <a:pt x="142" y="185"/>
                  </a:lnTo>
                  <a:lnTo>
                    <a:pt x="133" y="185"/>
                  </a:lnTo>
                  <a:lnTo>
                    <a:pt x="123" y="189"/>
                  </a:lnTo>
                  <a:lnTo>
                    <a:pt x="115" y="193"/>
                  </a:lnTo>
                  <a:lnTo>
                    <a:pt x="107" y="199"/>
                  </a:lnTo>
                  <a:lnTo>
                    <a:pt x="101" y="207"/>
                  </a:lnTo>
                  <a:lnTo>
                    <a:pt x="96" y="214"/>
                  </a:lnTo>
                  <a:lnTo>
                    <a:pt x="94" y="224"/>
                  </a:lnTo>
                  <a:lnTo>
                    <a:pt x="92" y="234"/>
                  </a:lnTo>
                  <a:lnTo>
                    <a:pt x="92" y="234"/>
                  </a:lnTo>
                  <a:lnTo>
                    <a:pt x="94" y="243"/>
                  </a:lnTo>
                  <a:lnTo>
                    <a:pt x="96" y="253"/>
                  </a:lnTo>
                  <a:lnTo>
                    <a:pt x="101" y="263"/>
                  </a:lnTo>
                  <a:lnTo>
                    <a:pt x="107" y="269"/>
                  </a:lnTo>
                  <a:lnTo>
                    <a:pt x="115" y="275"/>
                  </a:lnTo>
                  <a:lnTo>
                    <a:pt x="123" y="280"/>
                  </a:lnTo>
                  <a:lnTo>
                    <a:pt x="133" y="282"/>
                  </a:lnTo>
                  <a:lnTo>
                    <a:pt x="142" y="284"/>
                  </a:lnTo>
                  <a:lnTo>
                    <a:pt x="142" y="284"/>
                  </a:lnTo>
                  <a:lnTo>
                    <a:pt x="166" y="284"/>
                  </a:lnTo>
                  <a:lnTo>
                    <a:pt x="189" y="288"/>
                  </a:lnTo>
                  <a:lnTo>
                    <a:pt x="189" y="187"/>
                  </a:lnTo>
                  <a:lnTo>
                    <a:pt x="189" y="187"/>
                  </a:lnTo>
                  <a:close/>
                </a:path>
              </a:pathLst>
            </a:custGeom>
            <a:solidFill>
              <a:srgbClr val="74A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15"/>
            <p:cNvSpPr>
              <a:spLocks/>
            </p:cNvSpPr>
            <p:nvPr/>
          </p:nvSpPr>
          <p:spPr bwMode="auto">
            <a:xfrm>
              <a:off x="-8042275" y="3771901"/>
              <a:ext cx="450850" cy="450850"/>
            </a:xfrm>
            <a:custGeom>
              <a:avLst/>
              <a:gdLst>
                <a:gd name="T0" fmla="*/ 142 w 284"/>
                <a:gd name="T1" fmla="*/ 0 h 284"/>
                <a:gd name="T2" fmla="*/ 171 w 284"/>
                <a:gd name="T3" fmla="*/ 2 h 284"/>
                <a:gd name="T4" fmla="*/ 197 w 284"/>
                <a:gd name="T5" fmla="*/ 10 h 284"/>
                <a:gd name="T6" fmla="*/ 222 w 284"/>
                <a:gd name="T7" fmla="*/ 23 h 284"/>
                <a:gd name="T8" fmla="*/ 243 w 284"/>
                <a:gd name="T9" fmla="*/ 41 h 284"/>
                <a:gd name="T10" fmla="*/ 259 w 284"/>
                <a:gd name="T11" fmla="*/ 62 h 284"/>
                <a:gd name="T12" fmla="*/ 273 w 284"/>
                <a:gd name="T13" fmla="*/ 85 h 284"/>
                <a:gd name="T14" fmla="*/ 280 w 284"/>
                <a:gd name="T15" fmla="*/ 113 h 284"/>
                <a:gd name="T16" fmla="*/ 284 w 284"/>
                <a:gd name="T17" fmla="*/ 142 h 284"/>
                <a:gd name="T18" fmla="*/ 284 w 284"/>
                <a:gd name="T19" fmla="*/ 155 h 284"/>
                <a:gd name="T20" fmla="*/ 278 w 284"/>
                <a:gd name="T21" fmla="*/ 183 h 284"/>
                <a:gd name="T22" fmla="*/ 267 w 284"/>
                <a:gd name="T23" fmla="*/ 208 h 284"/>
                <a:gd name="T24" fmla="*/ 251 w 284"/>
                <a:gd name="T25" fmla="*/ 231 h 284"/>
                <a:gd name="T26" fmla="*/ 232 w 284"/>
                <a:gd name="T27" fmla="*/ 251 h 284"/>
                <a:gd name="T28" fmla="*/ 210 w 284"/>
                <a:gd name="T29" fmla="*/ 266 h 284"/>
                <a:gd name="T30" fmla="*/ 185 w 284"/>
                <a:gd name="T31" fmla="*/ 276 h 284"/>
                <a:gd name="T32" fmla="*/ 156 w 284"/>
                <a:gd name="T33" fmla="*/ 282 h 284"/>
                <a:gd name="T34" fmla="*/ 142 w 284"/>
                <a:gd name="T35" fmla="*/ 284 h 284"/>
                <a:gd name="T36" fmla="*/ 113 w 284"/>
                <a:gd name="T37" fmla="*/ 280 h 284"/>
                <a:gd name="T38" fmla="*/ 88 w 284"/>
                <a:gd name="T39" fmla="*/ 272 h 284"/>
                <a:gd name="T40" fmla="*/ 63 w 284"/>
                <a:gd name="T41" fmla="*/ 259 h 284"/>
                <a:gd name="T42" fmla="*/ 41 w 284"/>
                <a:gd name="T43" fmla="*/ 241 h 284"/>
                <a:gd name="T44" fmla="*/ 26 w 284"/>
                <a:gd name="T45" fmla="*/ 220 h 284"/>
                <a:gd name="T46" fmla="*/ 12 w 284"/>
                <a:gd name="T47" fmla="*/ 196 h 284"/>
                <a:gd name="T48" fmla="*/ 4 w 284"/>
                <a:gd name="T49" fmla="*/ 169 h 284"/>
                <a:gd name="T50" fmla="*/ 0 w 284"/>
                <a:gd name="T51" fmla="*/ 142 h 284"/>
                <a:gd name="T52" fmla="*/ 2 w 284"/>
                <a:gd name="T53" fmla="*/ 126 h 284"/>
                <a:gd name="T54" fmla="*/ 6 w 284"/>
                <a:gd name="T55" fmla="*/ 99 h 284"/>
                <a:gd name="T56" fmla="*/ 18 w 284"/>
                <a:gd name="T57" fmla="*/ 74 h 284"/>
                <a:gd name="T58" fmla="*/ 33 w 284"/>
                <a:gd name="T59" fmla="*/ 50 h 284"/>
                <a:gd name="T60" fmla="*/ 53 w 284"/>
                <a:gd name="T61" fmla="*/ 31 h 284"/>
                <a:gd name="T62" fmla="*/ 74 w 284"/>
                <a:gd name="T63" fmla="*/ 17 h 284"/>
                <a:gd name="T64" fmla="*/ 99 w 284"/>
                <a:gd name="T65" fmla="*/ 6 h 284"/>
                <a:gd name="T66" fmla="*/ 129 w 284"/>
                <a:gd name="T67"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4" h="284">
                  <a:moveTo>
                    <a:pt x="142" y="0"/>
                  </a:moveTo>
                  <a:lnTo>
                    <a:pt x="142" y="0"/>
                  </a:lnTo>
                  <a:lnTo>
                    <a:pt x="156" y="0"/>
                  </a:lnTo>
                  <a:lnTo>
                    <a:pt x="171" y="2"/>
                  </a:lnTo>
                  <a:lnTo>
                    <a:pt x="185" y="6"/>
                  </a:lnTo>
                  <a:lnTo>
                    <a:pt x="197" y="10"/>
                  </a:lnTo>
                  <a:lnTo>
                    <a:pt x="210" y="17"/>
                  </a:lnTo>
                  <a:lnTo>
                    <a:pt x="222" y="23"/>
                  </a:lnTo>
                  <a:lnTo>
                    <a:pt x="232" y="31"/>
                  </a:lnTo>
                  <a:lnTo>
                    <a:pt x="243" y="41"/>
                  </a:lnTo>
                  <a:lnTo>
                    <a:pt x="251" y="50"/>
                  </a:lnTo>
                  <a:lnTo>
                    <a:pt x="259" y="62"/>
                  </a:lnTo>
                  <a:lnTo>
                    <a:pt x="267" y="74"/>
                  </a:lnTo>
                  <a:lnTo>
                    <a:pt x="273" y="85"/>
                  </a:lnTo>
                  <a:lnTo>
                    <a:pt x="278" y="99"/>
                  </a:lnTo>
                  <a:lnTo>
                    <a:pt x="280" y="113"/>
                  </a:lnTo>
                  <a:lnTo>
                    <a:pt x="284" y="126"/>
                  </a:lnTo>
                  <a:lnTo>
                    <a:pt x="284" y="142"/>
                  </a:lnTo>
                  <a:lnTo>
                    <a:pt x="284" y="142"/>
                  </a:lnTo>
                  <a:lnTo>
                    <a:pt x="284" y="155"/>
                  </a:lnTo>
                  <a:lnTo>
                    <a:pt x="280" y="169"/>
                  </a:lnTo>
                  <a:lnTo>
                    <a:pt x="278" y="183"/>
                  </a:lnTo>
                  <a:lnTo>
                    <a:pt x="273" y="196"/>
                  </a:lnTo>
                  <a:lnTo>
                    <a:pt x="267" y="208"/>
                  </a:lnTo>
                  <a:lnTo>
                    <a:pt x="259" y="220"/>
                  </a:lnTo>
                  <a:lnTo>
                    <a:pt x="251" y="231"/>
                  </a:lnTo>
                  <a:lnTo>
                    <a:pt x="243" y="241"/>
                  </a:lnTo>
                  <a:lnTo>
                    <a:pt x="232" y="251"/>
                  </a:lnTo>
                  <a:lnTo>
                    <a:pt x="222" y="259"/>
                  </a:lnTo>
                  <a:lnTo>
                    <a:pt x="210" y="266"/>
                  </a:lnTo>
                  <a:lnTo>
                    <a:pt x="197" y="272"/>
                  </a:lnTo>
                  <a:lnTo>
                    <a:pt x="185" y="276"/>
                  </a:lnTo>
                  <a:lnTo>
                    <a:pt x="171" y="280"/>
                  </a:lnTo>
                  <a:lnTo>
                    <a:pt x="156" y="282"/>
                  </a:lnTo>
                  <a:lnTo>
                    <a:pt x="142" y="284"/>
                  </a:lnTo>
                  <a:lnTo>
                    <a:pt x="142" y="284"/>
                  </a:lnTo>
                  <a:lnTo>
                    <a:pt x="129" y="282"/>
                  </a:lnTo>
                  <a:lnTo>
                    <a:pt x="113" y="280"/>
                  </a:lnTo>
                  <a:lnTo>
                    <a:pt x="99" y="276"/>
                  </a:lnTo>
                  <a:lnTo>
                    <a:pt x="88" y="272"/>
                  </a:lnTo>
                  <a:lnTo>
                    <a:pt x="74" y="266"/>
                  </a:lnTo>
                  <a:lnTo>
                    <a:pt x="63" y="259"/>
                  </a:lnTo>
                  <a:lnTo>
                    <a:pt x="53" y="251"/>
                  </a:lnTo>
                  <a:lnTo>
                    <a:pt x="41" y="241"/>
                  </a:lnTo>
                  <a:lnTo>
                    <a:pt x="33" y="231"/>
                  </a:lnTo>
                  <a:lnTo>
                    <a:pt x="26" y="220"/>
                  </a:lnTo>
                  <a:lnTo>
                    <a:pt x="18" y="208"/>
                  </a:lnTo>
                  <a:lnTo>
                    <a:pt x="12" y="196"/>
                  </a:lnTo>
                  <a:lnTo>
                    <a:pt x="6" y="183"/>
                  </a:lnTo>
                  <a:lnTo>
                    <a:pt x="4" y="169"/>
                  </a:lnTo>
                  <a:lnTo>
                    <a:pt x="2" y="155"/>
                  </a:lnTo>
                  <a:lnTo>
                    <a:pt x="0" y="142"/>
                  </a:lnTo>
                  <a:lnTo>
                    <a:pt x="0" y="142"/>
                  </a:lnTo>
                  <a:lnTo>
                    <a:pt x="2" y="126"/>
                  </a:lnTo>
                  <a:lnTo>
                    <a:pt x="4" y="113"/>
                  </a:lnTo>
                  <a:lnTo>
                    <a:pt x="6" y="99"/>
                  </a:lnTo>
                  <a:lnTo>
                    <a:pt x="12" y="85"/>
                  </a:lnTo>
                  <a:lnTo>
                    <a:pt x="18" y="74"/>
                  </a:lnTo>
                  <a:lnTo>
                    <a:pt x="26" y="62"/>
                  </a:lnTo>
                  <a:lnTo>
                    <a:pt x="33" y="50"/>
                  </a:lnTo>
                  <a:lnTo>
                    <a:pt x="41" y="41"/>
                  </a:lnTo>
                  <a:lnTo>
                    <a:pt x="53" y="31"/>
                  </a:lnTo>
                  <a:lnTo>
                    <a:pt x="63" y="23"/>
                  </a:lnTo>
                  <a:lnTo>
                    <a:pt x="74" y="17"/>
                  </a:lnTo>
                  <a:lnTo>
                    <a:pt x="88" y="10"/>
                  </a:lnTo>
                  <a:lnTo>
                    <a:pt x="99" y="6"/>
                  </a:lnTo>
                  <a:lnTo>
                    <a:pt x="113" y="2"/>
                  </a:lnTo>
                  <a:lnTo>
                    <a:pt x="129" y="0"/>
                  </a:lnTo>
                  <a:lnTo>
                    <a:pt x="142"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16"/>
            <p:cNvSpPr>
              <a:spLocks/>
            </p:cNvSpPr>
            <p:nvPr/>
          </p:nvSpPr>
          <p:spPr bwMode="auto">
            <a:xfrm>
              <a:off x="-7896225" y="3125788"/>
              <a:ext cx="947738" cy="947738"/>
            </a:xfrm>
            <a:custGeom>
              <a:avLst/>
              <a:gdLst>
                <a:gd name="T0" fmla="*/ 50 w 597"/>
                <a:gd name="T1" fmla="*/ 101 h 597"/>
                <a:gd name="T2" fmla="*/ 31 w 597"/>
                <a:gd name="T3" fmla="*/ 98 h 597"/>
                <a:gd name="T4" fmla="*/ 15 w 597"/>
                <a:gd name="T5" fmla="*/ 86 h 597"/>
                <a:gd name="T6" fmla="*/ 4 w 597"/>
                <a:gd name="T7" fmla="*/ 70 h 597"/>
                <a:gd name="T8" fmla="*/ 0 w 597"/>
                <a:gd name="T9" fmla="*/ 51 h 597"/>
                <a:gd name="T10" fmla="*/ 2 w 597"/>
                <a:gd name="T11" fmla="*/ 41 h 597"/>
                <a:gd name="T12" fmla="*/ 9 w 597"/>
                <a:gd name="T13" fmla="*/ 24 h 597"/>
                <a:gd name="T14" fmla="*/ 23 w 597"/>
                <a:gd name="T15" fmla="*/ 10 h 597"/>
                <a:gd name="T16" fmla="*/ 41 w 597"/>
                <a:gd name="T17" fmla="*/ 2 h 597"/>
                <a:gd name="T18" fmla="*/ 50 w 597"/>
                <a:gd name="T19" fmla="*/ 0 h 597"/>
                <a:gd name="T20" fmla="*/ 107 w 597"/>
                <a:gd name="T21" fmla="*/ 4 h 597"/>
                <a:gd name="T22" fmla="*/ 161 w 597"/>
                <a:gd name="T23" fmla="*/ 12 h 597"/>
                <a:gd name="T24" fmla="*/ 214 w 597"/>
                <a:gd name="T25" fmla="*/ 26 h 597"/>
                <a:gd name="T26" fmla="*/ 264 w 597"/>
                <a:gd name="T27" fmla="*/ 43 h 597"/>
                <a:gd name="T28" fmla="*/ 311 w 597"/>
                <a:gd name="T29" fmla="*/ 66 h 597"/>
                <a:gd name="T30" fmla="*/ 356 w 597"/>
                <a:gd name="T31" fmla="*/ 94 h 597"/>
                <a:gd name="T32" fmla="*/ 398 w 597"/>
                <a:gd name="T33" fmla="*/ 125 h 597"/>
                <a:gd name="T34" fmla="*/ 437 w 597"/>
                <a:gd name="T35" fmla="*/ 162 h 597"/>
                <a:gd name="T36" fmla="*/ 455 w 597"/>
                <a:gd name="T37" fmla="*/ 179 h 597"/>
                <a:gd name="T38" fmla="*/ 490 w 597"/>
                <a:gd name="T39" fmla="*/ 220 h 597"/>
                <a:gd name="T40" fmla="*/ 519 w 597"/>
                <a:gd name="T41" fmla="*/ 265 h 597"/>
                <a:gd name="T42" fmla="*/ 544 w 597"/>
                <a:gd name="T43" fmla="*/ 312 h 597"/>
                <a:gd name="T44" fmla="*/ 564 w 597"/>
                <a:gd name="T45" fmla="*/ 360 h 597"/>
                <a:gd name="T46" fmla="*/ 581 w 597"/>
                <a:gd name="T47" fmla="*/ 411 h 597"/>
                <a:gd name="T48" fmla="*/ 591 w 597"/>
                <a:gd name="T49" fmla="*/ 465 h 597"/>
                <a:gd name="T50" fmla="*/ 597 w 597"/>
                <a:gd name="T51" fmla="*/ 520 h 597"/>
                <a:gd name="T52" fmla="*/ 597 w 597"/>
                <a:gd name="T53" fmla="*/ 549 h 597"/>
                <a:gd name="T54" fmla="*/ 593 w 597"/>
                <a:gd name="T55" fmla="*/ 568 h 597"/>
                <a:gd name="T56" fmla="*/ 583 w 597"/>
                <a:gd name="T57" fmla="*/ 584 h 597"/>
                <a:gd name="T58" fmla="*/ 568 w 597"/>
                <a:gd name="T59" fmla="*/ 594 h 597"/>
                <a:gd name="T60" fmla="*/ 548 w 597"/>
                <a:gd name="T61" fmla="*/ 597 h 597"/>
                <a:gd name="T62" fmla="*/ 538 w 597"/>
                <a:gd name="T63" fmla="*/ 597 h 597"/>
                <a:gd name="T64" fmla="*/ 519 w 597"/>
                <a:gd name="T65" fmla="*/ 590 h 597"/>
                <a:gd name="T66" fmla="*/ 505 w 597"/>
                <a:gd name="T67" fmla="*/ 576 h 597"/>
                <a:gd name="T68" fmla="*/ 499 w 597"/>
                <a:gd name="T69" fmla="*/ 559 h 597"/>
                <a:gd name="T70" fmla="*/ 498 w 597"/>
                <a:gd name="T71" fmla="*/ 549 h 597"/>
                <a:gd name="T72" fmla="*/ 496 w 597"/>
                <a:gd name="T73" fmla="*/ 502 h 597"/>
                <a:gd name="T74" fmla="*/ 478 w 597"/>
                <a:gd name="T75" fmla="*/ 415 h 597"/>
                <a:gd name="T76" fmla="*/ 443 w 597"/>
                <a:gd name="T77" fmla="*/ 335 h 597"/>
                <a:gd name="T78" fmla="*/ 396 w 597"/>
                <a:gd name="T79" fmla="*/ 263 h 597"/>
                <a:gd name="T80" fmla="*/ 367 w 597"/>
                <a:gd name="T81" fmla="*/ 232 h 597"/>
                <a:gd name="T82" fmla="*/ 301 w 597"/>
                <a:gd name="T83" fmla="*/ 177 h 597"/>
                <a:gd name="T84" fmla="*/ 225 w 597"/>
                <a:gd name="T85" fmla="*/ 136 h 597"/>
                <a:gd name="T86" fmla="*/ 140 w 597"/>
                <a:gd name="T87" fmla="*/ 109 h 597"/>
                <a:gd name="T88" fmla="*/ 74 w 597"/>
                <a:gd name="T89" fmla="*/ 10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7" h="597">
                  <a:moveTo>
                    <a:pt x="50" y="101"/>
                  </a:moveTo>
                  <a:lnTo>
                    <a:pt x="50" y="101"/>
                  </a:lnTo>
                  <a:lnTo>
                    <a:pt x="41" y="100"/>
                  </a:lnTo>
                  <a:lnTo>
                    <a:pt x="31" y="98"/>
                  </a:lnTo>
                  <a:lnTo>
                    <a:pt x="23" y="92"/>
                  </a:lnTo>
                  <a:lnTo>
                    <a:pt x="15" y="86"/>
                  </a:lnTo>
                  <a:lnTo>
                    <a:pt x="9" y="78"/>
                  </a:lnTo>
                  <a:lnTo>
                    <a:pt x="4" y="70"/>
                  </a:lnTo>
                  <a:lnTo>
                    <a:pt x="2" y="61"/>
                  </a:lnTo>
                  <a:lnTo>
                    <a:pt x="0" y="51"/>
                  </a:lnTo>
                  <a:lnTo>
                    <a:pt x="0" y="51"/>
                  </a:lnTo>
                  <a:lnTo>
                    <a:pt x="2" y="41"/>
                  </a:lnTo>
                  <a:lnTo>
                    <a:pt x="4" y="31"/>
                  </a:lnTo>
                  <a:lnTo>
                    <a:pt x="9" y="24"/>
                  </a:lnTo>
                  <a:lnTo>
                    <a:pt x="15" y="16"/>
                  </a:lnTo>
                  <a:lnTo>
                    <a:pt x="23" y="10"/>
                  </a:lnTo>
                  <a:lnTo>
                    <a:pt x="31" y="4"/>
                  </a:lnTo>
                  <a:lnTo>
                    <a:pt x="41" y="2"/>
                  </a:lnTo>
                  <a:lnTo>
                    <a:pt x="50" y="0"/>
                  </a:lnTo>
                  <a:lnTo>
                    <a:pt x="50" y="0"/>
                  </a:lnTo>
                  <a:lnTo>
                    <a:pt x="77" y="2"/>
                  </a:lnTo>
                  <a:lnTo>
                    <a:pt x="107" y="4"/>
                  </a:lnTo>
                  <a:lnTo>
                    <a:pt x="134" y="6"/>
                  </a:lnTo>
                  <a:lnTo>
                    <a:pt x="161" y="12"/>
                  </a:lnTo>
                  <a:lnTo>
                    <a:pt x="186" y="18"/>
                  </a:lnTo>
                  <a:lnTo>
                    <a:pt x="214" y="26"/>
                  </a:lnTo>
                  <a:lnTo>
                    <a:pt x="239" y="33"/>
                  </a:lnTo>
                  <a:lnTo>
                    <a:pt x="264" y="43"/>
                  </a:lnTo>
                  <a:lnTo>
                    <a:pt x="288" y="55"/>
                  </a:lnTo>
                  <a:lnTo>
                    <a:pt x="311" y="66"/>
                  </a:lnTo>
                  <a:lnTo>
                    <a:pt x="334" y="80"/>
                  </a:lnTo>
                  <a:lnTo>
                    <a:pt x="356" y="94"/>
                  </a:lnTo>
                  <a:lnTo>
                    <a:pt x="377" y="109"/>
                  </a:lnTo>
                  <a:lnTo>
                    <a:pt x="398" y="125"/>
                  </a:lnTo>
                  <a:lnTo>
                    <a:pt x="418" y="142"/>
                  </a:lnTo>
                  <a:lnTo>
                    <a:pt x="437" y="162"/>
                  </a:lnTo>
                  <a:lnTo>
                    <a:pt x="437" y="162"/>
                  </a:lnTo>
                  <a:lnTo>
                    <a:pt x="455" y="179"/>
                  </a:lnTo>
                  <a:lnTo>
                    <a:pt x="472" y="201"/>
                  </a:lnTo>
                  <a:lnTo>
                    <a:pt x="490" y="220"/>
                  </a:lnTo>
                  <a:lnTo>
                    <a:pt x="503" y="242"/>
                  </a:lnTo>
                  <a:lnTo>
                    <a:pt x="519" y="265"/>
                  </a:lnTo>
                  <a:lnTo>
                    <a:pt x="531" y="288"/>
                  </a:lnTo>
                  <a:lnTo>
                    <a:pt x="544" y="312"/>
                  </a:lnTo>
                  <a:lnTo>
                    <a:pt x="554" y="335"/>
                  </a:lnTo>
                  <a:lnTo>
                    <a:pt x="564" y="360"/>
                  </a:lnTo>
                  <a:lnTo>
                    <a:pt x="573" y="385"/>
                  </a:lnTo>
                  <a:lnTo>
                    <a:pt x="581" y="411"/>
                  </a:lnTo>
                  <a:lnTo>
                    <a:pt x="587" y="438"/>
                  </a:lnTo>
                  <a:lnTo>
                    <a:pt x="591" y="465"/>
                  </a:lnTo>
                  <a:lnTo>
                    <a:pt x="595" y="492"/>
                  </a:lnTo>
                  <a:lnTo>
                    <a:pt x="597" y="520"/>
                  </a:lnTo>
                  <a:lnTo>
                    <a:pt x="597" y="549"/>
                  </a:lnTo>
                  <a:lnTo>
                    <a:pt x="597" y="549"/>
                  </a:lnTo>
                  <a:lnTo>
                    <a:pt x="597" y="559"/>
                  </a:lnTo>
                  <a:lnTo>
                    <a:pt x="593" y="568"/>
                  </a:lnTo>
                  <a:lnTo>
                    <a:pt x="589" y="576"/>
                  </a:lnTo>
                  <a:lnTo>
                    <a:pt x="583" y="584"/>
                  </a:lnTo>
                  <a:lnTo>
                    <a:pt x="575" y="590"/>
                  </a:lnTo>
                  <a:lnTo>
                    <a:pt x="568" y="594"/>
                  </a:lnTo>
                  <a:lnTo>
                    <a:pt x="558" y="597"/>
                  </a:lnTo>
                  <a:lnTo>
                    <a:pt x="548" y="597"/>
                  </a:lnTo>
                  <a:lnTo>
                    <a:pt x="548" y="597"/>
                  </a:lnTo>
                  <a:lnTo>
                    <a:pt x="538" y="597"/>
                  </a:lnTo>
                  <a:lnTo>
                    <a:pt x="529" y="594"/>
                  </a:lnTo>
                  <a:lnTo>
                    <a:pt x="519" y="590"/>
                  </a:lnTo>
                  <a:lnTo>
                    <a:pt x="513" y="584"/>
                  </a:lnTo>
                  <a:lnTo>
                    <a:pt x="505" y="576"/>
                  </a:lnTo>
                  <a:lnTo>
                    <a:pt x="501" y="568"/>
                  </a:lnTo>
                  <a:lnTo>
                    <a:pt x="499" y="559"/>
                  </a:lnTo>
                  <a:lnTo>
                    <a:pt x="498" y="549"/>
                  </a:lnTo>
                  <a:lnTo>
                    <a:pt x="498" y="549"/>
                  </a:lnTo>
                  <a:lnTo>
                    <a:pt x="498" y="525"/>
                  </a:lnTo>
                  <a:lnTo>
                    <a:pt x="496" y="502"/>
                  </a:lnTo>
                  <a:lnTo>
                    <a:pt x="488" y="457"/>
                  </a:lnTo>
                  <a:lnTo>
                    <a:pt x="478" y="415"/>
                  </a:lnTo>
                  <a:lnTo>
                    <a:pt x="463" y="374"/>
                  </a:lnTo>
                  <a:lnTo>
                    <a:pt x="443" y="335"/>
                  </a:lnTo>
                  <a:lnTo>
                    <a:pt x="422" y="298"/>
                  </a:lnTo>
                  <a:lnTo>
                    <a:pt x="396" y="263"/>
                  </a:lnTo>
                  <a:lnTo>
                    <a:pt x="367" y="232"/>
                  </a:lnTo>
                  <a:lnTo>
                    <a:pt x="367" y="232"/>
                  </a:lnTo>
                  <a:lnTo>
                    <a:pt x="334" y="203"/>
                  </a:lnTo>
                  <a:lnTo>
                    <a:pt x="301" y="177"/>
                  </a:lnTo>
                  <a:lnTo>
                    <a:pt x="264" y="154"/>
                  </a:lnTo>
                  <a:lnTo>
                    <a:pt x="225" y="136"/>
                  </a:lnTo>
                  <a:lnTo>
                    <a:pt x="182" y="121"/>
                  </a:lnTo>
                  <a:lnTo>
                    <a:pt x="140" y="109"/>
                  </a:lnTo>
                  <a:lnTo>
                    <a:pt x="97" y="103"/>
                  </a:lnTo>
                  <a:lnTo>
                    <a:pt x="74" y="101"/>
                  </a:lnTo>
                  <a:lnTo>
                    <a:pt x="50" y="101"/>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17"/>
            <p:cNvSpPr>
              <a:spLocks/>
            </p:cNvSpPr>
            <p:nvPr/>
          </p:nvSpPr>
          <p:spPr bwMode="auto">
            <a:xfrm>
              <a:off x="-7896225" y="3419476"/>
              <a:ext cx="657225" cy="654050"/>
            </a:xfrm>
            <a:custGeom>
              <a:avLst/>
              <a:gdLst>
                <a:gd name="T0" fmla="*/ 50 w 414"/>
                <a:gd name="T1" fmla="*/ 99 h 412"/>
                <a:gd name="T2" fmla="*/ 31 w 414"/>
                <a:gd name="T3" fmla="*/ 95 h 412"/>
                <a:gd name="T4" fmla="*/ 15 w 414"/>
                <a:gd name="T5" fmla="*/ 84 h 412"/>
                <a:gd name="T6" fmla="*/ 4 w 414"/>
                <a:gd name="T7" fmla="*/ 68 h 412"/>
                <a:gd name="T8" fmla="*/ 0 w 414"/>
                <a:gd name="T9" fmla="*/ 49 h 412"/>
                <a:gd name="T10" fmla="*/ 2 w 414"/>
                <a:gd name="T11" fmla="*/ 39 h 412"/>
                <a:gd name="T12" fmla="*/ 9 w 414"/>
                <a:gd name="T13" fmla="*/ 22 h 412"/>
                <a:gd name="T14" fmla="*/ 23 w 414"/>
                <a:gd name="T15" fmla="*/ 8 h 412"/>
                <a:gd name="T16" fmla="*/ 41 w 414"/>
                <a:gd name="T17" fmla="*/ 0 h 412"/>
                <a:gd name="T18" fmla="*/ 50 w 414"/>
                <a:gd name="T19" fmla="*/ 0 h 412"/>
                <a:gd name="T20" fmla="*/ 124 w 414"/>
                <a:gd name="T21" fmla="*/ 6 h 412"/>
                <a:gd name="T22" fmla="*/ 192 w 414"/>
                <a:gd name="T23" fmla="*/ 27 h 412"/>
                <a:gd name="T24" fmla="*/ 254 w 414"/>
                <a:gd name="T25" fmla="*/ 60 h 412"/>
                <a:gd name="T26" fmla="*/ 307 w 414"/>
                <a:gd name="T27" fmla="*/ 105 h 412"/>
                <a:gd name="T28" fmla="*/ 330 w 414"/>
                <a:gd name="T29" fmla="*/ 132 h 412"/>
                <a:gd name="T30" fmla="*/ 371 w 414"/>
                <a:gd name="T31" fmla="*/ 189 h 412"/>
                <a:gd name="T32" fmla="*/ 398 w 414"/>
                <a:gd name="T33" fmla="*/ 255 h 412"/>
                <a:gd name="T34" fmla="*/ 412 w 414"/>
                <a:gd name="T35" fmla="*/ 327 h 412"/>
                <a:gd name="T36" fmla="*/ 414 w 414"/>
                <a:gd name="T37" fmla="*/ 364 h 412"/>
                <a:gd name="T38" fmla="*/ 410 w 414"/>
                <a:gd name="T39" fmla="*/ 383 h 412"/>
                <a:gd name="T40" fmla="*/ 400 w 414"/>
                <a:gd name="T41" fmla="*/ 399 h 412"/>
                <a:gd name="T42" fmla="*/ 383 w 414"/>
                <a:gd name="T43" fmla="*/ 409 h 412"/>
                <a:gd name="T44" fmla="*/ 363 w 414"/>
                <a:gd name="T45" fmla="*/ 412 h 412"/>
                <a:gd name="T46" fmla="*/ 354 w 414"/>
                <a:gd name="T47" fmla="*/ 412 h 412"/>
                <a:gd name="T48" fmla="*/ 336 w 414"/>
                <a:gd name="T49" fmla="*/ 405 h 412"/>
                <a:gd name="T50" fmla="*/ 323 w 414"/>
                <a:gd name="T51" fmla="*/ 391 h 412"/>
                <a:gd name="T52" fmla="*/ 315 w 414"/>
                <a:gd name="T53" fmla="*/ 374 h 412"/>
                <a:gd name="T54" fmla="*/ 315 w 414"/>
                <a:gd name="T55" fmla="*/ 364 h 412"/>
                <a:gd name="T56" fmla="*/ 309 w 414"/>
                <a:gd name="T57" fmla="*/ 309 h 412"/>
                <a:gd name="T58" fmla="*/ 293 w 414"/>
                <a:gd name="T59" fmla="*/ 261 h 412"/>
                <a:gd name="T60" fmla="*/ 270 w 414"/>
                <a:gd name="T61" fmla="*/ 216 h 412"/>
                <a:gd name="T62" fmla="*/ 237 w 414"/>
                <a:gd name="T63" fmla="*/ 177 h 412"/>
                <a:gd name="T64" fmla="*/ 217 w 414"/>
                <a:gd name="T65" fmla="*/ 160 h 412"/>
                <a:gd name="T66" fmla="*/ 177 w 414"/>
                <a:gd name="T67" fmla="*/ 130 h 412"/>
                <a:gd name="T68" fmla="*/ 128 w 414"/>
                <a:gd name="T69" fmla="*/ 111 h 412"/>
                <a:gd name="T70" fmla="*/ 77 w 414"/>
                <a:gd name="T71" fmla="*/ 10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4" h="412">
                  <a:moveTo>
                    <a:pt x="50" y="99"/>
                  </a:moveTo>
                  <a:lnTo>
                    <a:pt x="50" y="99"/>
                  </a:lnTo>
                  <a:lnTo>
                    <a:pt x="41" y="97"/>
                  </a:lnTo>
                  <a:lnTo>
                    <a:pt x="31" y="95"/>
                  </a:lnTo>
                  <a:lnTo>
                    <a:pt x="23" y="90"/>
                  </a:lnTo>
                  <a:lnTo>
                    <a:pt x="15" y="84"/>
                  </a:lnTo>
                  <a:lnTo>
                    <a:pt x="9" y="78"/>
                  </a:lnTo>
                  <a:lnTo>
                    <a:pt x="4" y="68"/>
                  </a:lnTo>
                  <a:lnTo>
                    <a:pt x="2" y="58"/>
                  </a:lnTo>
                  <a:lnTo>
                    <a:pt x="0" y="49"/>
                  </a:lnTo>
                  <a:lnTo>
                    <a:pt x="0" y="49"/>
                  </a:lnTo>
                  <a:lnTo>
                    <a:pt x="2" y="39"/>
                  </a:lnTo>
                  <a:lnTo>
                    <a:pt x="4" y="29"/>
                  </a:lnTo>
                  <a:lnTo>
                    <a:pt x="9" y="22"/>
                  </a:lnTo>
                  <a:lnTo>
                    <a:pt x="15" y="14"/>
                  </a:lnTo>
                  <a:lnTo>
                    <a:pt x="23" y="8"/>
                  </a:lnTo>
                  <a:lnTo>
                    <a:pt x="31" y="4"/>
                  </a:lnTo>
                  <a:lnTo>
                    <a:pt x="41" y="0"/>
                  </a:lnTo>
                  <a:lnTo>
                    <a:pt x="50" y="0"/>
                  </a:lnTo>
                  <a:lnTo>
                    <a:pt x="50" y="0"/>
                  </a:lnTo>
                  <a:lnTo>
                    <a:pt x="87" y="0"/>
                  </a:lnTo>
                  <a:lnTo>
                    <a:pt x="124" y="6"/>
                  </a:lnTo>
                  <a:lnTo>
                    <a:pt x="159" y="16"/>
                  </a:lnTo>
                  <a:lnTo>
                    <a:pt x="192" y="27"/>
                  </a:lnTo>
                  <a:lnTo>
                    <a:pt x="223" y="43"/>
                  </a:lnTo>
                  <a:lnTo>
                    <a:pt x="254" y="60"/>
                  </a:lnTo>
                  <a:lnTo>
                    <a:pt x="282" y="82"/>
                  </a:lnTo>
                  <a:lnTo>
                    <a:pt x="307" y="105"/>
                  </a:lnTo>
                  <a:lnTo>
                    <a:pt x="307" y="105"/>
                  </a:lnTo>
                  <a:lnTo>
                    <a:pt x="330" y="132"/>
                  </a:lnTo>
                  <a:lnTo>
                    <a:pt x="352" y="160"/>
                  </a:lnTo>
                  <a:lnTo>
                    <a:pt x="371" y="189"/>
                  </a:lnTo>
                  <a:lnTo>
                    <a:pt x="385" y="222"/>
                  </a:lnTo>
                  <a:lnTo>
                    <a:pt x="398" y="255"/>
                  </a:lnTo>
                  <a:lnTo>
                    <a:pt x="406" y="290"/>
                  </a:lnTo>
                  <a:lnTo>
                    <a:pt x="412" y="327"/>
                  </a:lnTo>
                  <a:lnTo>
                    <a:pt x="414" y="364"/>
                  </a:lnTo>
                  <a:lnTo>
                    <a:pt x="414" y="364"/>
                  </a:lnTo>
                  <a:lnTo>
                    <a:pt x="414" y="374"/>
                  </a:lnTo>
                  <a:lnTo>
                    <a:pt x="410" y="383"/>
                  </a:lnTo>
                  <a:lnTo>
                    <a:pt x="406" y="391"/>
                  </a:lnTo>
                  <a:lnTo>
                    <a:pt x="400" y="399"/>
                  </a:lnTo>
                  <a:lnTo>
                    <a:pt x="393" y="405"/>
                  </a:lnTo>
                  <a:lnTo>
                    <a:pt x="383" y="409"/>
                  </a:lnTo>
                  <a:lnTo>
                    <a:pt x="375" y="412"/>
                  </a:lnTo>
                  <a:lnTo>
                    <a:pt x="363" y="412"/>
                  </a:lnTo>
                  <a:lnTo>
                    <a:pt x="363" y="412"/>
                  </a:lnTo>
                  <a:lnTo>
                    <a:pt x="354" y="412"/>
                  </a:lnTo>
                  <a:lnTo>
                    <a:pt x="344" y="409"/>
                  </a:lnTo>
                  <a:lnTo>
                    <a:pt x="336" y="405"/>
                  </a:lnTo>
                  <a:lnTo>
                    <a:pt x="328" y="399"/>
                  </a:lnTo>
                  <a:lnTo>
                    <a:pt x="323" y="391"/>
                  </a:lnTo>
                  <a:lnTo>
                    <a:pt x="319" y="383"/>
                  </a:lnTo>
                  <a:lnTo>
                    <a:pt x="315" y="374"/>
                  </a:lnTo>
                  <a:lnTo>
                    <a:pt x="315" y="364"/>
                  </a:lnTo>
                  <a:lnTo>
                    <a:pt x="315" y="364"/>
                  </a:lnTo>
                  <a:lnTo>
                    <a:pt x="313" y="337"/>
                  </a:lnTo>
                  <a:lnTo>
                    <a:pt x="309" y="309"/>
                  </a:lnTo>
                  <a:lnTo>
                    <a:pt x="303" y="284"/>
                  </a:lnTo>
                  <a:lnTo>
                    <a:pt x="293" y="261"/>
                  </a:lnTo>
                  <a:lnTo>
                    <a:pt x="282" y="237"/>
                  </a:lnTo>
                  <a:lnTo>
                    <a:pt x="270" y="216"/>
                  </a:lnTo>
                  <a:lnTo>
                    <a:pt x="254" y="195"/>
                  </a:lnTo>
                  <a:lnTo>
                    <a:pt x="237" y="177"/>
                  </a:lnTo>
                  <a:lnTo>
                    <a:pt x="237" y="177"/>
                  </a:lnTo>
                  <a:lnTo>
                    <a:pt x="217" y="160"/>
                  </a:lnTo>
                  <a:lnTo>
                    <a:pt x="198" y="144"/>
                  </a:lnTo>
                  <a:lnTo>
                    <a:pt x="177" y="130"/>
                  </a:lnTo>
                  <a:lnTo>
                    <a:pt x="153" y="121"/>
                  </a:lnTo>
                  <a:lnTo>
                    <a:pt x="128" y="111"/>
                  </a:lnTo>
                  <a:lnTo>
                    <a:pt x="103" y="105"/>
                  </a:lnTo>
                  <a:lnTo>
                    <a:pt x="77" y="101"/>
                  </a:lnTo>
                  <a:lnTo>
                    <a:pt x="50" y="99"/>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18"/>
            <p:cNvSpPr>
              <a:spLocks noEditPoints="1"/>
            </p:cNvSpPr>
            <p:nvPr/>
          </p:nvSpPr>
          <p:spPr bwMode="auto">
            <a:xfrm>
              <a:off x="-3405187" y="3787776"/>
              <a:ext cx="796925" cy="1457325"/>
            </a:xfrm>
            <a:custGeom>
              <a:avLst/>
              <a:gdLst>
                <a:gd name="T0" fmla="*/ 381 w 502"/>
                <a:gd name="T1" fmla="*/ 77 h 918"/>
                <a:gd name="T2" fmla="*/ 432 w 502"/>
                <a:gd name="T3" fmla="*/ 118 h 918"/>
                <a:gd name="T4" fmla="*/ 467 w 502"/>
                <a:gd name="T5" fmla="*/ 175 h 918"/>
                <a:gd name="T6" fmla="*/ 352 w 502"/>
                <a:gd name="T7" fmla="*/ 245 h 918"/>
                <a:gd name="T8" fmla="*/ 340 w 502"/>
                <a:gd name="T9" fmla="*/ 210 h 918"/>
                <a:gd name="T10" fmla="*/ 333 w 502"/>
                <a:gd name="T11" fmla="*/ 377 h 918"/>
                <a:gd name="T12" fmla="*/ 409 w 502"/>
                <a:gd name="T13" fmla="*/ 410 h 918"/>
                <a:gd name="T14" fmla="*/ 457 w 502"/>
                <a:gd name="T15" fmla="*/ 451 h 918"/>
                <a:gd name="T16" fmla="*/ 484 w 502"/>
                <a:gd name="T17" fmla="*/ 496 h 918"/>
                <a:gd name="T18" fmla="*/ 502 w 502"/>
                <a:gd name="T19" fmla="*/ 568 h 918"/>
                <a:gd name="T20" fmla="*/ 500 w 502"/>
                <a:gd name="T21" fmla="*/ 632 h 918"/>
                <a:gd name="T22" fmla="*/ 471 w 502"/>
                <a:gd name="T23" fmla="*/ 710 h 918"/>
                <a:gd name="T24" fmla="*/ 436 w 502"/>
                <a:gd name="T25" fmla="*/ 756 h 918"/>
                <a:gd name="T26" fmla="*/ 381 w 502"/>
                <a:gd name="T27" fmla="*/ 793 h 918"/>
                <a:gd name="T28" fmla="*/ 333 w 502"/>
                <a:gd name="T29" fmla="*/ 690 h 918"/>
                <a:gd name="T30" fmla="*/ 364 w 502"/>
                <a:gd name="T31" fmla="*/ 657 h 918"/>
                <a:gd name="T32" fmla="*/ 377 w 502"/>
                <a:gd name="T33" fmla="*/ 606 h 918"/>
                <a:gd name="T34" fmla="*/ 356 w 502"/>
                <a:gd name="T35" fmla="*/ 546 h 918"/>
                <a:gd name="T36" fmla="*/ 333 w 502"/>
                <a:gd name="T37" fmla="*/ 377 h 918"/>
                <a:gd name="T38" fmla="*/ 199 w 502"/>
                <a:gd name="T39" fmla="*/ 692 h 918"/>
                <a:gd name="T40" fmla="*/ 216 w 502"/>
                <a:gd name="T41" fmla="*/ 824 h 918"/>
                <a:gd name="T42" fmla="*/ 290 w 502"/>
                <a:gd name="T43" fmla="*/ 822 h 918"/>
                <a:gd name="T44" fmla="*/ 333 w 502"/>
                <a:gd name="T45" fmla="*/ 690 h 918"/>
                <a:gd name="T46" fmla="*/ 290 w 502"/>
                <a:gd name="T47" fmla="*/ 708 h 918"/>
                <a:gd name="T48" fmla="*/ 333 w 502"/>
                <a:gd name="T49" fmla="*/ 527 h 918"/>
                <a:gd name="T50" fmla="*/ 290 w 502"/>
                <a:gd name="T51" fmla="*/ 163 h 918"/>
                <a:gd name="T52" fmla="*/ 325 w 502"/>
                <a:gd name="T53" fmla="*/ 188 h 918"/>
                <a:gd name="T54" fmla="*/ 313 w 502"/>
                <a:gd name="T55" fmla="*/ 54 h 918"/>
                <a:gd name="T56" fmla="*/ 216 w 502"/>
                <a:gd name="T57" fmla="*/ 50 h 918"/>
                <a:gd name="T58" fmla="*/ 183 w 502"/>
                <a:gd name="T59" fmla="*/ 180 h 918"/>
                <a:gd name="T60" fmla="*/ 216 w 502"/>
                <a:gd name="T61" fmla="*/ 340 h 918"/>
                <a:gd name="T62" fmla="*/ 183 w 502"/>
                <a:gd name="T63" fmla="*/ 476 h 918"/>
                <a:gd name="T64" fmla="*/ 216 w 502"/>
                <a:gd name="T65" fmla="*/ 702 h 918"/>
                <a:gd name="T66" fmla="*/ 148 w 502"/>
                <a:gd name="T67" fmla="*/ 461 h 918"/>
                <a:gd name="T68" fmla="*/ 78 w 502"/>
                <a:gd name="T69" fmla="*/ 410 h 918"/>
                <a:gd name="T70" fmla="*/ 47 w 502"/>
                <a:gd name="T71" fmla="*/ 367 h 918"/>
                <a:gd name="T72" fmla="*/ 23 w 502"/>
                <a:gd name="T73" fmla="*/ 297 h 918"/>
                <a:gd name="T74" fmla="*/ 22 w 502"/>
                <a:gd name="T75" fmla="*/ 237 h 918"/>
                <a:gd name="T76" fmla="*/ 41 w 502"/>
                <a:gd name="T77" fmla="*/ 163 h 918"/>
                <a:gd name="T78" fmla="*/ 74 w 502"/>
                <a:gd name="T79" fmla="*/ 116 h 918"/>
                <a:gd name="T80" fmla="*/ 123 w 502"/>
                <a:gd name="T81" fmla="*/ 77 h 918"/>
                <a:gd name="T82" fmla="*/ 183 w 502"/>
                <a:gd name="T83" fmla="*/ 180 h 918"/>
                <a:gd name="T84" fmla="*/ 167 w 502"/>
                <a:gd name="T85" fmla="*/ 196 h 918"/>
                <a:gd name="T86" fmla="*/ 150 w 502"/>
                <a:gd name="T87" fmla="*/ 250 h 918"/>
                <a:gd name="T88" fmla="*/ 158 w 502"/>
                <a:gd name="T89" fmla="*/ 289 h 918"/>
                <a:gd name="T90" fmla="*/ 183 w 502"/>
                <a:gd name="T91" fmla="*/ 321 h 918"/>
                <a:gd name="T92" fmla="*/ 183 w 502"/>
                <a:gd name="T93" fmla="*/ 818 h 918"/>
                <a:gd name="T94" fmla="*/ 95 w 502"/>
                <a:gd name="T95" fmla="*/ 780 h 918"/>
                <a:gd name="T96" fmla="*/ 47 w 502"/>
                <a:gd name="T97" fmla="*/ 727 h 918"/>
                <a:gd name="T98" fmla="*/ 10 w 502"/>
                <a:gd name="T99" fmla="*/ 649 h 918"/>
                <a:gd name="T100" fmla="*/ 134 w 502"/>
                <a:gd name="T101" fmla="*/ 587 h 918"/>
                <a:gd name="T102" fmla="*/ 165 w 502"/>
                <a:gd name="T103" fmla="*/ 659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2" h="918">
                  <a:moveTo>
                    <a:pt x="333" y="58"/>
                  </a:moveTo>
                  <a:lnTo>
                    <a:pt x="333" y="58"/>
                  </a:lnTo>
                  <a:lnTo>
                    <a:pt x="358" y="66"/>
                  </a:lnTo>
                  <a:lnTo>
                    <a:pt x="381" y="77"/>
                  </a:lnTo>
                  <a:lnTo>
                    <a:pt x="401" y="91"/>
                  </a:lnTo>
                  <a:lnTo>
                    <a:pt x="420" y="105"/>
                  </a:lnTo>
                  <a:lnTo>
                    <a:pt x="420" y="105"/>
                  </a:lnTo>
                  <a:lnTo>
                    <a:pt x="432" y="118"/>
                  </a:lnTo>
                  <a:lnTo>
                    <a:pt x="442" y="130"/>
                  </a:lnTo>
                  <a:lnTo>
                    <a:pt x="451" y="144"/>
                  </a:lnTo>
                  <a:lnTo>
                    <a:pt x="459" y="159"/>
                  </a:lnTo>
                  <a:lnTo>
                    <a:pt x="467" y="175"/>
                  </a:lnTo>
                  <a:lnTo>
                    <a:pt x="473" y="192"/>
                  </a:lnTo>
                  <a:lnTo>
                    <a:pt x="479" y="210"/>
                  </a:lnTo>
                  <a:lnTo>
                    <a:pt x="482" y="229"/>
                  </a:lnTo>
                  <a:lnTo>
                    <a:pt x="352" y="245"/>
                  </a:lnTo>
                  <a:lnTo>
                    <a:pt x="352" y="245"/>
                  </a:lnTo>
                  <a:lnTo>
                    <a:pt x="348" y="233"/>
                  </a:lnTo>
                  <a:lnTo>
                    <a:pt x="344" y="219"/>
                  </a:lnTo>
                  <a:lnTo>
                    <a:pt x="340" y="210"/>
                  </a:lnTo>
                  <a:lnTo>
                    <a:pt x="333" y="200"/>
                  </a:lnTo>
                  <a:lnTo>
                    <a:pt x="333" y="58"/>
                  </a:lnTo>
                  <a:lnTo>
                    <a:pt x="333" y="58"/>
                  </a:lnTo>
                  <a:close/>
                  <a:moveTo>
                    <a:pt x="333" y="377"/>
                  </a:moveTo>
                  <a:lnTo>
                    <a:pt x="333" y="377"/>
                  </a:lnTo>
                  <a:lnTo>
                    <a:pt x="333" y="377"/>
                  </a:lnTo>
                  <a:lnTo>
                    <a:pt x="374" y="392"/>
                  </a:lnTo>
                  <a:lnTo>
                    <a:pt x="409" y="410"/>
                  </a:lnTo>
                  <a:lnTo>
                    <a:pt x="424" y="420"/>
                  </a:lnTo>
                  <a:lnTo>
                    <a:pt x="436" y="429"/>
                  </a:lnTo>
                  <a:lnTo>
                    <a:pt x="447" y="441"/>
                  </a:lnTo>
                  <a:lnTo>
                    <a:pt x="457" y="451"/>
                  </a:lnTo>
                  <a:lnTo>
                    <a:pt x="457" y="451"/>
                  </a:lnTo>
                  <a:lnTo>
                    <a:pt x="469" y="464"/>
                  </a:lnTo>
                  <a:lnTo>
                    <a:pt x="479" y="480"/>
                  </a:lnTo>
                  <a:lnTo>
                    <a:pt x="484" y="496"/>
                  </a:lnTo>
                  <a:lnTo>
                    <a:pt x="492" y="511"/>
                  </a:lnTo>
                  <a:lnTo>
                    <a:pt x="496" y="529"/>
                  </a:lnTo>
                  <a:lnTo>
                    <a:pt x="500" y="548"/>
                  </a:lnTo>
                  <a:lnTo>
                    <a:pt x="502" y="568"/>
                  </a:lnTo>
                  <a:lnTo>
                    <a:pt x="502" y="587"/>
                  </a:lnTo>
                  <a:lnTo>
                    <a:pt x="502" y="587"/>
                  </a:lnTo>
                  <a:lnTo>
                    <a:pt x="502" y="610"/>
                  </a:lnTo>
                  <a:lnTo>
                    <a:pt x="500" y="632"/>
                  </a:lnTo>
                  <a:lnTo>
                    <a:pt x="494" y="653"/>
                  </a:lnTo>
                  <a:lnTo>
                    <a:pt x="488" y="673"/>
                  </a:lnTo>
                  <a:lnTo>
                    <a:pt x="480" y="692"/>
                  </a:lnTo>
                  <a:lnTo>
                    <a:pt x="471" y="710"/>
                  </a:lnTo>
                  <a:lnTo>
                    <a:pt x="459" y="727"/>
                  </a:lnTo>
                  <a:lnTo>
                    <a:pt x="447" y="745"/>
                  </a:lnTo>
                  <a:lnTo>
                    <a:pt x="447" y="745"/>
                  </a:lnTo>
                  <a:lnTo>
                    <a:pt x="436" y="756"/>
                  </a:lnTo>
                  <a:lnTo>
                    <a:pt x="424" y="766"/>
                  </a:lnTo>
                  <a:lnTo>
                    <a:pt x="410" y="778"/>
                  </a:lnTo>
                  <a:lnTo>
                    <a:pt x="397" y="785"/>
                  </a:lnTo>
                  <a:lnTo>
                    <a:pt x="381" y="793"/>
                  </a:lnTo>
                  <a:lnTo>
                    <a:pt x="366" y="801"/>
                  </a:lnTo>
                  <a:lnTo>
                    <a:pt x="333" y="813"/>
                  </a:lnTo>
                  <a:lnTo>
                    <a:pt x="333" y="690"/>
                  </a:lnTo>
                  <a:lnTo>
                    <a:pt x="333" y="690"/>
                  </a:lnTo>
                  <a:lnTo>
                    <a:pt x="344" y="682"/>
                  </a:lnTo>
                  <a:lnTo>
                    <a:pt x="352" y="673"/>
                  </a:lnTo>
                  <a:lnTo>
                    <a:pt x="352" y="673"/>
                  </a:lnTo>
                  <a:lnTo>
                    <a:pt x="364" y="657"/>
                  </a:lnTo>
                  <a:lnTo>
                    <a:pt x="372" y="641"/>
                  </a:lnTo>
                  <a:lnTo>
                    <a:pt x="375" y="624"/>
                  </a:lnTo>
                  <a:lnTo>
                    <a:pt x="377" y="606"/>
                  </a:lnTo>
                  <a:lnTo>
                    <a:pt x="377" y="606"/>
                  </a:lnTo>
                  <a:lnTo>
                    <a:pt x="375" y="589"/>
                  </a:lnTo>
                  <a:lnTo>
                    <a:pt x="372" y="573"/>
                  </a:lnTo>
                  <a:lnTo>
                    <a:pt x="366" y="560"/>
                  </a:lnTo>
                  <a:lnTo>
                    <a:pt x="356" y="546"/>
                  </a:lnTo>
                  <a:lnTo>
                    <a:pt x="356" y="546"/>
                  </a:lnTo>
                  <a:lnTo>
                    <a:pt x="346" y="536"/>
                  </a:lnTo>
                  <a:lnTo>
                    <a:pt x="333" y="527"/>
                  </a:lnTo>
                  <a:lnTo>
                    <a:pt x="333" y="377"/>
                  </a:lnTo>
                  <a:lnTo>
                    <a:pt x="333" y="377"/>
                  </a:lnTo>
                  <a:close/>
                  <a:moveTo>
                    <a:pt x="216" y="702"/>
                  </a:moveTo>
                  <a:lnTo>
                    <a:pt x="216" y="702"/>
                  </a:lnTo>
                  <a:lnTo>
                    <a:pt x="199" y="692"/>
                  </a:lnTo>
                  <a:lnTo>
                    <a:pt x="183" y="678"/>
                  </a:lnTo>
                  <a:lnTo>
                    <a:pt x="183" y="818"/>
                  </a:lnTo>
                  <a:lnTo>
                    <a:pt x="183" y="818"/>
                  </a:lnTo>
                  <a:lnTo>
                    <a:pt x="216" y="824"/>
                  </a:lnTo>
                  <a:lnTo>
                    <a:pt x="216" y="918"/>
                  </a:lnTo>
                  <a:lnTo>
                    <a:pt x="290" y="918"/>
                  </a:lnTo>
                  <a:lnTo>
                    <a:pt x="290" y="822"/>
                  </a:lnTo>
                  <a:lnTo>
                    <a:pt x="290" y="822"/>
                  </a:lnTo>
                  <a:lnTo>
                    <a:pt x="313" y="818"/>
                  </a:lnTo>
                  <a:lnTo>
                    <a:pt x="333" y="813"/>
                  </a:lnTo>
                  <a:lnTo>
                    <a:pt x="333" y="690"/>
                  </a:lnTo>
                  <a:lnTo>
                    <a:pt x="333" y="690"/>
                  </a:lnTo>
                  <a:lnTo>
                    <a:pt x="323" y="696"/>
                  </a:lnTo>
                  <a:lnTo>
                    <a:pt x="313" y="702"/>
                  </a:lnTo>
                  <a:lnTo>
                    <a:pt x="302" y="706"/>
                  </a:lnTo>
                  <a:lnTo>
                    <a:pt x="290" y="708"/>
                  </a:lnTo>
                  <a:lnTo>
                    <a:pt x="290" y="507"/>
                  </a:lnTo>
                  <a:lnTo>
                    <a:pt x="290" y="507"/>
                  </a:lnTo>
                  <a:lnTo>
                    <a:pt x="313" y="517"/>
                  </a:lnTo>
                  <a:lnTo>
                    <a:pt x="333" y="527"/>
                  </a:lnTo>
                  <a:lnTo>
                    <a:pt x="333" y="377"/>
                  </a:lnTo>
                  <a:lnTo>
                    <a:pt x="333" y="377"/>
                  </a:lnTo>
                  <a:lnTo>
                    <a:pt x="290" y="363"/>
                  </a:lnTo>
                  <a:lnTo>
                    <a:pt x="290" y="163"/>
                  </a:lnTo>
                  <a:lnTo>
                    <a:pt x="290" y="163"/>
                  </a:lnTo>
                  <a:lnTo>
                    <a:pt x="304" y="171"/>
                  </a:lnTo>
                  <a:lnTo>
                    <a:pt x="315" y="179"/>
                  </a:lnTo>
                  <a:lnTo>
                    <a:pt x="325" y="188"/>
                  </a:lnTo>
                  <a:lnTo>
                    <a:pt x="333" y="200"/>
                  </a:lnTo>
                  <a:lnTo>
                    <a:pt x="333" y="58"/>
                  </a:lnTo>
                  <a:lnTo>
                    <a:pt x="333" y="58"/>
                  </a:lnTo>
                  <a:lnTo>
                    <a:pt x="313" y="54"/>
                  </a:lnTo>
                  <a:lnTo>
                    <a:pt x="290" y="50"/>
                  </a:lnTo>
                  <a:lnTo>
                    <a:pt x="290" y="0"/>
                  </a:lnTo>
                  <a:lnTo>
                    <a:pt x="216" y="0"/>
                  </a:lnTo>
                  <a:lnTo>
                    <a:pt x="216" y="50"/>
                  </a:lnTo>
                  <a:lnTo>
                    <a:pt x="216" y="50"/>
                  </a:lnTo>
                  <a:lnTo>
                    <a:pt x="183" y="54"/>
                  </a:lnTo>
                  <a:lnTo>
                    <a:pt x="183" y="180"/>
                  </a:lnTo>
                  <a:lnTo>
                    <a:pt x="183" y="180"/>
                  </a:lnTo>
                  <a:lnTo>
                    <a:pt x="199" y="169"/>
                  </a:lnTo>
                  <a:lnTo>
                    <a:pt x="216" y="161"/>
                  </a:lnTo>
                  <a:lnTo>
                    <a:pt x="216" y="340"/>
                  </a:lnTo>
                  <a:lnTo>
                    <a:pt x="216" y="340"/>
                  </a:lnTo>
                  <a:lnTo>
                    <a:pt x="199" y="330"/>
                  </a:lnTo>
                  <a:lnTo>
                    <a:pt x="183" y="321"/>
                  </a:lnTo>
                  <a:lnTo>
                    <a:pt x="183" y="476"/>
                  </a:lnTo>
                  <a:lnTo>
                    <a:pt x="183" y="476"/>
                  </a:lnTo>
                  <a:lnTo>
                    <a:pt x="216" y="486"/>
                  </a:lnTo>
                  <a:lnTo>
                    <a:pt x="216" y="702"/>
                  </a:lnTo>
                  <a:lnTo>
                    <a:pt x="216" y="702"/>
                  </a:lnTo>
                  <a:lnTo>
                    <a:pt x="216" y="702"/>
                  </a:lnTo>
                  <a:close/>
                  <a:moveTo>
                    <a:pt x="183" y="476"/>
                  </a:moveTo>
                  <a:lnTo>
                    <a:pt x="183" y="476"/>
                  </a:lnTo>
                  <a:lnTo>
                    <a:pt x="183" y="476"/>
                  </a:lnTo>
                  <a:lnTo>
                    <a:pt x="148" y="461"/>
                  </a:lnTo>
                  <a:lnTo>
                    <a:pt x="117" y="443"/>
                  </a:lnTo>
                  <a:lnTo>
                    <a:pt x="103" y="431"/>
                  </a:lnTo>
                  <a:lnTo>
                    <a:pt x="90" y="422"/>
                  </a:lnTo>
                  <a:lnTo>
                    <a:pt x="78" y="410"/>
                  </a:lnTo>
                  <a:lnTo>
                    <a:pt x="68" y="398"/>
                  </a:lnTo>
                  <a:lnTo>
                    <a:pt x="68" y="398"/>
                  </a:lnTo>
                  <a:lnTo>
                    <a:pt x="57" y="385"/>
                  </a:lnTo>
                  <a:lnTo>
                    <a:pt x="47" y="367"/>
                  </a:lnTo>
                  <a:lnTo>
                    <a:pt x="39" y="352"/>
                  </a:lnTo>
                  <a:lnTo>
                    <a:pt x="33" y="334"/>
                  </a:lnTo>
                  <a:lnTo>
                    <a:pt x="27" y="317"/>
                  </a:lnTo>
                  <a:lnTo>
                    <a:pt x="23" y="297"/>
                  </a:lnTo>
                  <a:lnTo>
                    <a:pt x="22" y="278"/>
                  </a:lnTo>
                  <a:lnTo>
                    <a:pt x="22" y="258"/>
                  </a:lnTo>
                  <a:lnTo>
                    <a:pt x="22" y="258"/>
                  </a:lnTo>
                  <a:lnTo>
                    <a:pt x="22" y="237"/>
                  </a:lnTo>
                  <a:lnTo>
                    <a:pt x="23" y="217"/>
                  </a:lnTo>
                  <a:lnTo>
                    <a:pt x="29" y="198"/>
                  </a:lnTo>
                  <a:lnTo>
                    <a:pt x="33" y="180"/>
                  </a:lnTo>
                  <a:lnTo>
                    <a:pt x="41" y="163"/>
                  </a:lnTo>
                  <a:lnTo>
                    <a:pt x="51" y="145"/>
                  </a:lnTo>
                  <a:lnTo>
                    <a:pt x="62" y="130"/>
                  </a:lnTo>
                  <a:lnTo>
                    <a:pt x="74" y="116"/>
                  </a:lnTo>
                  <a:lnTo>
                    <a:pt x="74" y="116"/>
                  </a:lnTo>
                  <a:lnTo>
                    <a:pt x="86" y="105"/>
                  </a:lnTo>
                  <a:lnTo>
                    <a:pt x="97" y="95"/>
                  </a:lnTo>
                  <a:lnTo>
                    <a:pt x="109" y="85"/>
                  </a:lnTo>
                  <a:lnTo>
                    <a:pt x="123" y="77"/>
                  </a:lnTo>
                  <a:lnTo>
                    <a:pt x="136" y="70"/>
                  </a:lnTo>
                  <a:lnTo>
                    <a:pt x="152" y="64"/>
                  </a:lnTo>
                  <a:lnTo>
                    <a:pt x="183" y="54"/>
                  </a:lnTo>
                  <a:lnTo>
                    <a:pt x="183" y="180"/>
                  </a:lnTo>
                  <a:lnTo>
                    <a:pt x="183" y="180"/>
                  </a:lnTo>
                  <a:lnTo>
                    <a:pt x="175" y="188"/>
                  </a:lnTo>
                  <a:lnTo>
                    <a:pt x="167" y="196"/>
                  </a:lnTo>
                  <a:lnTo>
                    <a:pt x="167" y="196"/>
                  </a:lnTo>
                  <a:lnTo>
                    <a:pt x="160" y="210"/>
                  </a:lnTo>
                  <a:lnTo>
                    <a:pt x="154" y="223"/>
                  </a:lnTo>
                  <a:lnTo>
                    <a:pt x="150" y="237"/>
                  </a:lnTo>
                  <a:lnTo>
                    <a:pt x="150" y="250"/>
                  </a:lnTo>
                  <a:lnTo>
                    <a:pt x="150" y="250"/>
                  </a:lnTo>
                  <a:lnTo>
                    <a:pt x="150" y="264"/>
                  </a:lnTo>
                  <a:lnTo>
                    <a:pt x="154" y="278"/>
                  </a:lnTo>
                  <a:lnTo>
                    <a:pt x="158" y="289"/>
                  </a:lnTo>
                  <a:lnTo>
                    <a:pt x="165" y="301"/>
                  </a:lnTo>
                  <a:lnTo>
                    <a:pt x="165" y="301"/>
                  </a:lnTo>
                  <a:lnTo>
                    <a:pt x="173" y="311"/>
                  </a:lnTo>
                  <a:lnTo>
                    <a:pt x="183" y="321"/>
                  </a:lnTo>
                  <a:lnTo>
                    <a:pt x="183" y="476"/>
                  </a:lnTo>
                  <a:lnTo>
                    <a:pt x="183" y="476"/>
                  </a:lnTo>
                  <a:close/>
                  <a:moveTo>
                    <a:pt x="183" y="818"/>
                  </a:moveTo>
                  <a:lnTo>
                    <a:pt x="183" y="818"/>
                  </a:lnTo>
                  <a:lnTo>
                    <a:pt x="183" y="818"/>
                  </a:lnTo>
                  <a:lnTo>
                    <a:pt x="150" y="809"/>
                  </a:lnTo>
                  <a:lnTo>
                    <a:pt x="121" y="795"/>
                  </a:lnTo>
                  <a:lnTo>
                    <a:pt x="95" y="780"/>
                  </a:lnTo>
                  <a:lnTo>
                    <a:pt x="72" y="758"/>
                  </a:lnTo>
                  <a:lnTo>
                    <a:pt x="72" y="758"/>
                  </a:lnTo>
                  <a:lnTo>
                    <a:pt x="58" y="745"/>
                  </a:lnTo>
                  <a:lnTo>
                    <a:pt x="47" y="727"/>
                  </a:lnTo>
                  <a:lnTo>
                    <a:pt x="35" y="710"/>
                  </a:lnTo>
                  <a:lnTo>
                    <a:pt x="25" y="692"/>
                  </a:lnTo>
                  <a:lnTo>
                    <a:pt x="18" y="671"/>
                  </a:lnTo>
                  <a:lnTo>
                    <a:pt x="10" y="649"/>
                  </a:lnTo>
                  <a:lnTo>
                    <a:pt x="4" y="626"/>
                  </a:lnTo>
                  <a:lnTo>
                    <a:pt x="0" y="603"/>
                  </a:lnTo>
                  <a:lnTo>
                    <a:pt x="134" y="587"/>
                  </a:lnTo>
                  <a:lnTo>
                    <a:pt x="134" y="587"/>
                  </a:lnTo>
                  <a:lnTo>
                    <a:pt x="140" y="606"/>
                  </a:lnTo>
                  <a:lnTo>
                    <a:pt x="146" y="626"/>
                  </a:lnTo>
                  <a:lnTo>
                    <a:pt x="156" y="643"/>
                  </a:lnTo>
                  <a:lnTo>
                    <a:pt x="165" y="659"/>
                  </a:lnTo>
                  <a:lnTo>
                    <a:pt x="165" y="659"/>
                  </a:lnTo>
                  <a:lnTo>
                    <a:pt x="183" y="678"/>
                  </a:lnTo>
                  <a:lnTo>
                    <a:pt x="183" y="818"/>
                  </a:lnTo>
                  <a:close/>
                </a:path>
              </a:pathLst>
            </a:custGeom>
            <a:solidFill>
              <a:srgbClr val="74A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Line 119"/>
            <p:cNvSpPr>
              <a:spLocks noChangeShapeType="1"/>
            </p:cNvSpPr>
            <p:nvPr/>
          </p:nvSpPr>
          <p:spPr bwMode="auto">
            <a:xfrm flipV="1">
              <a:off x="-3062287" y="4559301"/>
              <a:ext cx="0" cy="34290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120"/>
            <p:cNvSpPr>
              <a:spLocks/>
            </p:cNvSpPr>
            <p:nvPr/>
          </p:nvSpPr>
          <p:spPr bwMode="auto">
            <a:xfrm>
              <a:off x="-3370262" y="3867151"/>
              <a:ext cx="307975" cy="692150"/>
            </a:xfrm>
            <a:custGeom>
              <a:avLst/>
              <a:gdLst>
                <a:gd name="T0" fmla="*/ 194 w 194"/>
                <a:gd name="T1" fmla="*/ 436 h 436"/>
                <a:gd name="T2" fmla="*/ 194 w 194"/>
                <a:gd name="T3" fmla="*/ 436 h 436"/>
                <a:gd name="T4" fmla="*/ 169 w 194"/>
                <a:gd name="T5" fmla="*/ 428 h 436"/>
                <a:gd name="T6" fmla="*/ 147 w 194"/>
                <a:gd name="T7" fmla="*/ 420 h 436"/>
                <a:gd name="T8" fmla="*/ 126 w 194"/>
                <a:gd name="T9" fmla="*/ 411 h 436"/>
                <a:gd name="T10" fmla="*/ 107 w 194"/>
                <a:gd name="T11" fmla="*/ 399 h 436"/>
                <a:gd name="T12" fmla="*/ 89 w 194"/>
                <a:gd name="T13" fmla="*/ 389 h 436"/>
                <a:gd name="T14" fmla="*/ 73 w 194"/>
                <a:gd name="T15" fmla="*/ 376 h 436"/>
                <a:gd name="T16" fmla="*/ 58 w 194"/>
                <a:gd name="T17" fmla="*/ 364 h 436"/>
                <a:gd name="T18" fmla="*/ 46 w 194"/>
                <a:gd name="T19" fmla="*/ 348 h 436"/>
                <a:gd name="T20" fmla="*/ 46 w 194"/>
                <a:gd name="T21" fmla="*/ 348 h 436"/>
                <a:gd name="T22" fmla="*/ 35 w 194"/>
                <a:gd name="T23" fmla="*/ 335 h 436"/>
                <a:gd name="T24" fmla="*/ 25 w 194"/>
                <a:gd name="T25" fmla="*/ 317 h 436"/>
                <a:gd name="T26" fmla="*/ 17 w 194"/>
                <a:gd name="T27" fmla="*/ 302 h 436"/>
                <a:gd name="T28" fmla="*/ 11 w 194"/>
                <a:gd name="T29" fmla="*/ 284 h 436"/>
                <a:gd name="T30" fmla="*/ 5 w 194"/>
                <a:gd name="T31" fmla="*/ 267 h 436"/>
                <a:gd name="T32" fmla="*/ 1 w 194"/>
                <a:gd name="T33" fmla="*/ 247 h 436"/>
                <a:gd name="T34" fmla="*/ 0 w 194"/>
                <a:gd name="T35" fmla="*/ 228 h 436"/>
                <a:gd name="T36" fmla="*/ 0 w 194"/>
                <a:gd name="T37" fmla="*/ 208 h 436"/>
                <a:gd name="T38" fmla="*/ 0 w 194"/>
                <a:gd name="T39" fmla="*/ 208 h 436"/>
                <a:gd name="T40" fmla="*/ 0 w 194"/>
                <a:gd name="T41" fmla="*/ 187 h 436"/>
                <a:gd name="T42" fmla="*/ 1 w 194"/>
                <a:gd name="T43" fmla="*/ 167 h 436"/>
                <a:gd name="T44" fmla="*/ 7 w 194"/>
                <a:gd name="T45" fmla="*/ 148 h 436"/>
                <a:gd name="T46" fmla="*/ 11 w 194"/>
                <a:gd name="T47" fmla="*/ 130 h 436"/>
                <a:gd name="T48" fmla="*/ 19 w 194"/>
                <a:gd name="T49" fmla="*/ 113 h 436"/>
                <a:gd name="T50" fmla="*/ 29 w 194"/>
                <a:gd name="T51" fmla="*/ 95 h 436"/>
                <a:gd name="T52" fmla="*/ 40 w 194"/>
                <a:gd name="T53" fmla="*/ 80 h 436"/>
                <a:gd name="T54" fmla="*/ 52 w 194"/>
                <a:gd name="T55" fmla="*/ 66 h 436"/>
                <a:gd name="T56" fmla="*/ 52 w 194"/>
                <a:gd name="T57" fmla="*/ 66 h 436"/>
                <a:gd name="T58" fmla="*/ 66 w 194"/>
                <a:gd name="T59" fmla="*/ 53 h 436"/>
                <a:gd name="T60" fmla="*/ 81 w 194"/>
                <a:gd name="T61" fmla="*/ 41 h 436"/>
                <a:gd name="T62" fmla="*/ 97 w 194"/>
                <a:gd name="T63" fmla="*/ 29 h 436"/>
                <a:gd name="T64" fmla="*/ 114 w 194"/>
                <a:gd name="T65" fmla="*/ 22 h 436"/>
                <a:gd name="T66" fmla="*/ 132 w 194"/>
                <a:gd name="T67" fmla="*/ 14 h 436"/>
                <a:gd name="T68" fmla="*/ 151 w 194"/>
                <a:gd name="T69" fmla="*/ 8 h 436"/>
                <a:gd name="T70" fmla="*/ 173 w 194"/>
                <a:gd name="T71" fmla="*/ 2 h 436"/>
                <a:gd name="T72" fmla="*/ 194 w 194"/>
                <a:gd name="T73"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436">
                  <a:moveTo>
                    <a:pt x="194" y="436"/>
                  </a:moveTo>
                  <a:lnTo>
                    <a:pt x="194" y="436"/>
                  </a:lnTo>
                  <a:lnTo>
                    <a:pt x="169" y="428"/>
                  </a:lnTo>
                  <a:lnTo>
                    <a:pt x="147" y="420"/>
                  </a:lnTo>
                  <a:lnTo>
                    <a:pt x="126" y="411"/>
                  </a:lnTo>
                  <a:lnTo>
                    <a:pt x="107" y="399"/>
                  </a:lnTo>
                  <a:lnTo>
                    <a:pt x="89" y="389"/>
                  </a:lnTo>
                  <a:lnTo>
                    <a:pt x="73" y="376"/>
                  </a:lnTo>
                  <a:lnTo>
                    <a:pt x="58" y="364"/>
                  </a:lnTo>
                  <a:lnTo>
                    <a:pt x="46" y="348"/>
                  </a:lnTo>
                  <a:lnTo>
                    <a:pt x="46" y="348"/>
                  </a:lnTo>
                  <a:lnTo>
                    <a:pt x="35" y="335"/>
                  </a:lnTo>
                  <a:lnTo>
                    <a:pt x="25" y="317"/>
                  </a:lnTo>
                  <a:lnTo>
                    <a:pt x="17" y="302"/>
                  </a:lnTo>
                  <a:lnTo>
                    <a:pt x="11" y="284"/>
                  </a:lnTo>
                  <a:lnTo>
                    <a:pt x="5" y="267"/>
                  </a:lnTo>
                  <a:lnTo>
                    <a:pt x="1" y="247"/>
                  </a:lnTo>
                  <a:lnTo>
                    <a:pt x="0" y="228"/>
                  </a:lnTo>
                  <a:lnTo>
                    <a:pt x="0" y="208"/>
                  </a:lnTo>
                  <a:lnTo>
                    <a:pt x="0" y="208"/>
                  </a:lnTo>
                  <a:lnTo>
                    <a:pt x="0" y="187"/>
                  </a:lnTo>
                  <a:lnTo>
                    <a:pt x="1" y="167"/>
                  </a:lnTo>
                  <a:lnTo>
                    <a:pt x="7" y="148"/>
                  </a:lnTo>
                  <a:lnTo>
                    <a:pt x="11" y="130"/>
                  </a:lnTo>
                  <a:lnTo>
                    <a:pt x="19" y="113"/>
                  </a:lnTo>
                  <a:lnTo>
                    <a:pt x="29" y="95"/>
                  </a:lnTo>
                  <a:lnTo>
                    <a:pt x="40" y="80"/>
                  </a:lnTo>
                  <a:lnTo>
                    <a:pt x="52" y="66"/>
                  </a:lnTo>
                  <a:lnTo>
                    <a:pt x="52" y="66"/>
                  </a:lnTo>
                  <a:lnTo>
                    <a:pt x="66" y="53"/>
                  </a:lnTo>
                  <a:lnTo>
                    <a:pt x="81" y="41"/>
                  </a:lnTo>
                  <a:lnTo>
                    <a:pt x="97" y="29"/>
                  </a:lnTo>
                  <a:lnTo>
                    <a:pt x="114" y="22"/>
                  </a:lnTo>
                  <a:lnTo>
                    <a:pt x="132" y="14"/>
                  </a:lnTo>
                  <a:lnTo>
                    <a:pt x="151" y="8"/>
                  </a:lnTo>
                  <a:lnTo>
                    <a:pt x="173" y="2"/>
                  </a:lnTo>
                  <a:lnTo>
                    <a:pt x="194"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21"/>
            <p:cNvSpPr>
              <a:spLocks/>
            </p:cNvSpPr>
            <p:nvPr/>
          </p:nvSpPr>
          <p:spPr bwMode="auto">
            <a:xfrm>
              <a:off x="-3062287" y="3787776"/>
              <a:ext cx="117475" cy="79375"/>
            </a:xfrm>
            <a:custGeom>
              <a:avLst/>
              <a:gdLst>
                <a:gd name="T0" fmla="*/ 0 w 74"/>
                <a:gd name="T1" fmla="*/ 50 h 50"/>
                <a:gd name="T2" fmla="*/ 0 w 74"/>
                <a:gd name="T3" fmla="*/ 0 h 50"/>
                <a:gd name="T4" fmla="*/ 74 w 74"/>
                <a:gd name="T5" fmla="*/ 0 h 50"/>
                <a:gd name="T6" fmla="*/ 74 w 74"/>
                <a:gd name="T7" fmla="*/ 50 h 50"/>
              </a:gdLst>
              <a:ahLst/>
              <a:cxnLst>
                <a:cxn ang="0">
                  <a:pos x="T0" y="T1"/>
                </a:cxn>
                <a:cxn ang="0">
                  <a:pos x="T2" y="T3"/>
                </a:cxn>
                <a:cxn ang="0">
                  <a:pos x="T4" y="T5"/>
                </a:cxn>
                <a:cxn ang="0">
                  <a:pos x="T6" y="T7"/>
                </a:cxn>
              </a:cxnLst>
              <a:rect l="0" t="0" r="r" b="b"/>
              <a:pathLst>
                <a:path w="74" h="50">
                  <a:moveTo>
                    <a:pt x="0" y="50"/>
                  </a:moveTo>
                  <a:lnTo>
                    <a:pt x="0" y="0"/>
                  </a:lnTo>
                  <a:lnTo>
                    <a:pt x="74" y="0"/>
                  </a:lnTo>
                  <a:lnTo>
                    <a:pt x="74" y="5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122"/>
            <p:cNvSpPr>
              <a:spLocks/>
            </p:cNvSpPr>
            <p:nvPr/>
          </p:nvSpPr>
          <p:spPr bwMode="auto">
            <a:xfrm>
              <a:off x="-2944812" y="3867151"/>
              <a:ext cx="304800" cy="284163"/>
            </a:xfrm>
            <a:custGeom>
              <a:avLst/>
              <a:gdLst>
                <a:gd name="T0" fmla="*/ 0 w 192"/>
                <a:gd name="T1" fmla="*/ 0 h 179"/>
                <a:gd name="T2" fmla="*/ 0 w 192"/>
                <a:gd name="T3" fmla="*/ 0 h 179"/>
                <a:gd name="T4" fmla="*/ 19 w 192"/>
                <a:gd name="T5" fmla="*/ 2 h 179"/>
                <a:gd name="T6" fmla="*/ 39 w 192"/>
                <a:gd name="T7" fmla="*/ 6 h 179"/>
                <a:gd name="T8" fmla="*/ 56 w 192"/>
                <a:gd name="T9" fmla="*/ 12 h 179"/>
                <a:gd name="T10" fmla="*/ 74 w 192"/>
                <a:gd name="T11" fmla="*/ 18 h 179"/>
                <a:gd name="T12" fmla="*/ 89 w 192"/>
                <a:gd name="T13" fmla="*/ 25 h 179"/>
                <a:gd name="T14" fmla="*/ 103 w 192"/>
                <a:gd name="T15" fmla="*/ 35 h 179"/>
                <a:gd name="T16" fmla="*/ 117 w 192"/>
                <a:gd name="T17" fmla="*/ 45 h 179"/>
                <a:gd name="T18" fmla="*/ 130 w 192"/>
                <a:gd name="T19" fmla="*/ 55 h 179"/>
                <a:gd name="T20" fmla="*/ 130 w 192"/>
                <a:gd name="T21" fmla="*/ 55 h 179"/>
                <a:gd name="T22" fmla="*/ 142 w 192"/>
                <a:gd name="T23" fmla="*/ 68 h 179"/>
                <a:gd name="T24" fmla="*/ 152 w 192"/>
                <a:gd name="T25" fmla="*/ 80 h 179"/>
                <a:gd name="T26" fmla="*/ 161 w 192"/>
                <a:gd name="T27" fmla="*/ 94 h 179"/>
                <a:gd name="T28" fmla="*/ 169 w 192"/>
                <a:gd name="T29" fmla="*/ 109 h 179"/>
                <a:gd name="T30" fmla="*/ 177 w 192"/>
                <a:gd name="T31" fmla="*/ 125 h 179"/>
                <a:gd name="T32" fmla="*/ 183 w 192"/>
                <a:gd name="T33" fmla="*/ 142 h 179"/>
                <a:gd name="T34" fmla="*/ 189 w 192"/>
                <a:gd name="T35" fmla="*/ 160 h 179"/>
                <a:gd name="T36" fmla="*/ 192 w 192"/>
                <a:gd name="T37"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79">
                  <a:moveTo>
                    <a:pt x="0" y="0"/>
                  </a:moveTo>
                  <a:lnTo>
                    <a:pt x="0" y="0"/>
                  </a:lnTo>
                  <a:lnTo>
                    <a:pt x="19" y="2"/>
                  </a:lnTo>
                  <a:lnTo>
                    <a:pt x="39" y="6"/>
                  </a:lnTo>
                  <a:lnTo>
                    <a:pt x="56" y="12"/>
                  </a:lnTo>
                  <a:lnTo>
                    <a:pt x="74" y="18"/>
                  </a:lnTo>
                  <a:lnTo>
                    <a:pt x="89" y="25"/>
                  </a:lnTo>
                  <a:lnTo>
                    <a:pt x="103" y="35"/>
                  </a:lnTo>
                  <a:lnTo>
                    <a:pt x="117" y="45"/>
                  </a:lnTo>
                  <a:lnTo>
                    <a:pt x="130" y="55"/>
                  </a:lnTo>
                  <a:lnTo>
                    <a:pt x="130" y="55"/>
                  </a:lnTo>
                  <a:lnTo>
                    <a:pt x="142" y="68"/>
                  </a:lnTo>
                  <a:lnTo>
                    <a:pt x="152" y="80"/>
                  </a:lnTo>
                  <a:lnTo>
                    <a:pt x="161" y="94"/>
                  </a:lnTo>
                  <a:lnTo>
                    <a:pt x="169" y="109"/>
                  </a:lnTo>
                  <a:lnTo>
                    <a:pt x="177" y="125"/>
                  </a:lnTo>
                  <a:lnTo>
                    <a:pt x="183" y="142"/>
                  </a:lnTo>
                  <a:lnTo>
                    <a:pt x="189" y="160"/>
                  </a:lnTo>
                  <a:lnTo>
                    <a:pt x="192" y="179"/>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123"/>
            <p:cNvSpPr>
              <a:spLocks noChangeShapeType="1"/>
            </p:cNvSpPr>
            <p:nvPr/>
          </p:nvSpPr>
          <p:spPr bwMode="auto">
            <a:xfrm flipH="1">
              <a:off x="-2846387" y="4151313"/>
              <a:ext cx="206375" cy="2540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124"/>
            <p:cNvSpPr>
              <a:spLocks/>
            </p:cNvSpPr>
            <p:nvPr/>
          </p:nvSpPr>
          <p:spPr bwMode="auto">
            <a:xfrm>
              <a:off x="-2944812" y="4046538"/>
              <a:ext cx="98425" cy="130175"/>
            </a:xfrm>
            <a:custGeom>
              <a:avLst/>
              <a:gdLst>
                <a:gd name="T0" fmla="*/ 62 w 62"/>
                <a:gd name="T1" fmla="*/ 82 h 82"/>
                <a:gd name="T2" fmla="*/ 62 w 62"/>
                <a:gd name="T3" fmla="*/ 82 h 82"/>
                <a:gd name="T4" fmla="*/ 58 w 62"/>
                <a:gd name="T5" fmla="*/ 68 h 82"/>
                <a:gd name="T6" fmla="*/ 54 w 62"/>
                <a:gd name="T7" fmla="*/ 54 h 82"/>
                <a:gd name="T8" fmla="*/ 49 w 62"/>
                <a:gd name="T9" fmla="*/ 43 h 82"/>
                <a:gd name="T10" fmla="*/ 41 w 62"/>
                <a:gd name="T11" fmla="*/ 31 h 82"/>
                <a:gd name="T12" fmla="*/ 33 w 62"/>
                <a:gd name="T13" fmla="*/ 21 h 82"/>
                <a:gd name="T14" fmla="*/ 23 w 62"/>
                <a:gd name="T15" fmla="*/ 14 h 82"/>
                <a:gd name="T16" fmla="*/ 12 w 62"/>
                <a:gd name="T17" fmla="*/ 6 h 82"/>
                <a:gd name="T18" fmla="*/ 0 w 62"/>
                <a:gd name="T1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2">
                  <a:moveTo>
                    <a:pt x="62" y="82"/>
                  </a:moveTo>
                  <a:lnTo>
                    <a:pt x="62" y="82"/>
                  </a:lnTo>
                  <a:lnTo>
                    <a:pt x="58" y="68"/>
                  </a:lnTo>
                  <a:lnTo>
                    <a:pt x="54" y="54"/>
                  </a:lnTo>
                  <a:lnTo>
                    <a:pt x="49" y="43"/>
                  </a:lnTo>
                  <a:lnTo>
                    <a:pt x="41" y="31"/>
                  </a:lnTo>
                  <a:lnTo>
                    <a:pt x="33" y="21"/>
                  </a:lnTo>
                  <a:lnTo>
                    <a:pt x="23" y="14"/>
                  </a:lnTo>
                  <a:lnTo>
                    <a:pt x="12" y="6"/>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Line 125"/>
            <p:cNvSpPr>
              <a:spLocks noChangeShapeType="1"/>
            </p:cNvSpPr>
            <p:nvPr/>
          </p:nvSpPr>
          <p:spPr bwMode="auto">
            <a:xfrm>
              <a:off x="-2944812" y="4046538"/>
              <a:ext cx="0" cy="31750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126"/>
            <p:cNvSpPr>
              <a:spLocks/>
            </p:cNvSpPr>
            <p:nvPr/>
          </p:nvSpPr>
          <p:spPr bwMode="auto">
            <a:xfrm>
              <a:off x="-2944812" y="4364038"/>
              <a:ext cx="336550" cy="728663"/>
            </a:xfrm>
            <a:custGeom>
              <a:avLst/>
              <a:gdLst>
                <a:gd name="T0" fmla="*/ 0 w 212"/>
                <a:gd name="T1" fmla="*/ 0 h 459"/>
                <a:gd name="T2" fmla="*/ 0 w 212"/>
                <a:gd name="T3" fmla="*/ 0 h 459"/>
                <a:gd name="T4" fmla="*/ 29 w 212"/>
                <a:gd name="T5" fmla="*/ 10 h 459"/>
                <a:gd name="T6" fmla="*/ 56 w 212"/>
                <a:gd name="T7" fmla="*/ 20 h 459"/>
                <a:gd name="T8" fmla="*/ 82 w 212"/>
                <a:gd name="T9" fmla="*/ 29 h 459"/>
                <a:gd name="T10" fmla="*/ 103 w 212"/>
                <a:gd name="T11" fmla="*/ 39 h 459"/>
                <a:gd name="T12" fmla="*/ 124 w 212"/>
                <a:gd name="T13" fmla="*/ 51 h 459"/>
                <a:gd name="T14" fmla="*/ 140 w 212"/>
                <a:gd name="T15" fmla="*/ 63 h 459"/>
                <a:gd name="T16" fmla="*/ 155 w 212"/>
                <a:gd name="T17" fmla="*/ 74 h 459"/>
                <a:gd name="T18" fmla="*/ 167 w 212"/>
                <a:gd name="T19" fmla="*/ 88 h 459"/>
                <a:gd name="T20" fmla="*/ 167 w 212"/>
                <a:gd name="T21" fmla="*/ 88 h 459"/>
                <a:gd name="T22" fmla="*/ 179 w 212"/>
                <a:gd name="T23" fmla="*/ 101 h 459"/>
                <a:gd name="T24" fmla="*/ 189 w 212"/>
                <a:gd name="T25" fmla="*/ 117 h 459"/>
                <a:gd name="T26" fmla="*/ 194 w 212"/>
                <a:gd name="T27" fmla="*/ 133 h 459"/>
                <a:gd name="T28" fmla="*/ 202 w 212"/>
                <a:gd name="T29" fmla="*/ 148 h 459"/>
                <a:gd name="T30" fmla="*/ 206 w 212"/>
                <a:gd name="T31" fmla="*/ 166 h 459"/>
                <a:gd name="T32" fmla="*/ 210 w 212"/>
                <a:gd name="T33" fmla="*/ 185 h 459"/>
                <a:gd name="T34" fmla="*/ 212 w 212"/>
                <a:gd name="T35" fmla="*/ 205 h 459"/>
                <a:gd name="T36" fmla="*/ 212 w 212"/>
                <a:gd name="T37" fmla="*/ 224 h 459"/>
                <a:gd name="T38" fmla="*/ 212 w 212"/>
                <a:gd name="T39" fmla="*/ 224 h 459"/>
                <a:gd name="T40" fmla="*/ 212 w 212"/>
                <a:gd name="T41" fmla="*/ 247 h 459"/>
                <a:gd name="T42" fmla="*/ 210 w 212"/>
                <a:gd name="T43" fmla="*/ 269 h 459"/>
                <a:gd name="T44" fmla="*/ 204 w 212"/>
                <a:gd name="T45" fmla="*/ 290 h 459"/>
                <a:gd name="T46" fmla="*/ 198 w 212"/>
                <a:gd name="T47" fmla="*/ 310 h 459"/>
                <a:gd name="T48" fmla="*/ 190 w 212"/>
                <a:gd name="T49" fmla="*/ 329 h 459"/>
                <a:gd name="T50" fmla="*/ 181 w 212"/>
                <a:gd name="T51" fmla="*/ 347 h 459"/>
                <a:gd name="T52" fmla="*/ 169 w 212"/>
                <a:gd name="T53" fmla="*/ 364 h 459"/>
                <a:gd name="T54" fmla="*/ 157 w 212"/>
                <a:gd name="T55" fmla="*/ 382 h 459"/>
                <a:gd name="T56" fmla="*/ 157 w 212"/>
                <a:gd name="T57" fmla="*/ 382 h 459"/>
                <a:gd name="T58" fmla="*/ 142 w 212"/>
                <a:gd name="T59" fmla="*/ 395 h 459"/>
                <a:gd name="T60" fmla="*/ 126 w 212"/>
                <a:gd name="T61" fmla="*/ 409 h 459"/>
                <a:gd name="T62" fmla="*/ 109 w 212"/>
                <a:gd name="T63" fmla="*/ 422 h 459"/>
                <a:gd name="T64" fmla="*/ 89 w 212"/>
                <a:gd name="T65" fmla="*/ 432 h 459"/>
                <a:gd name="T66" fmla="*/ 70 w 212"/>
                <a:gd name="T67" fmla="*/ 442 h 459"/>
                <a:gd name="T68" fmla="*/ 47 w 212"/>
                <a:gd name="T69" fmla="*/ 450 h 459"/>
                <a:gd name="T70" fmla="*/ 25 w 212"/>
                <a:gd name="T71" fmla="*/ 455 h 459"/>
                <a:gd name="T72" fmla="*/ 0 w 212"/>
                <a:gd name="T73" fmla="*/ 45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 h="459">
                  <a:moveTo>
                    <a:pt x="0" y="0"/>
                  </a:moveTo>
                  <a:lnTo>
                    <a:pt x="0" y="0"/>
                  </a:lnTo>
                  <a:lnTo>
                    <a:pt x="29" y="10"/>
                  </a:lnTo>
                  <a:lnTo>
                    <a:pt x="56" y="20"/>
                  </a:lnTo>
                  <a:lnTo>
                    <a:pt x="82" y="29"/>
                  </a:lnTo>
                  <a:lnTo>
                    <a:pt x="103" y="39"/>
                  </a:lnTo>
                  <a:lnTo>
                    <a:pt x="124" y="51"/>
                  </a:lnTo>
                  <a:lnTo>
                    <a:pt x="140" y="63"/>
                  </a:lnTo>
                  <a:lnTo>
                    <a:pt x="155" y="74"/>
                  </a:lnTo>
                  <a:lnTo>
                    <a:pt x="167" y="88"/>
                  </a:lnTo>
                  <a:lnTo>
                    <a:pt x="167" y="88"/>
                  </a:lnTo>
                  <a:lnTo>
                    <a:pt x="179" y="101"/>
                  </a:lnTo>
                  <a:lnTo>
                    <a:pt x="189" y="117"/>
                  </a:lnTo>
                  <a:lnTo>
                    <a:pt x="194" y="133"/>
                  </a:lnTo>
                  <a:lnTo>
                    <a:pt x="202" y="148"/>
                  </a:lnTo>
                  <a:lnTo>
                    <a:pt x="206" y="166"/>
                  </a:lnTo>
                  <a:lnTo>
                    <a:pt x="210" y="185"/>
                  </a:lnTo>
                  <a:lnTo>
                    <a:pt x="212" y="205"/>
                  </a:lnTo>
                  <a:lnTo>
                    <a:pt x="212" y="224"/>
                  </a:lnTo>
                  <a:lnTo>
                    <a:pt x="212" y="224"/>
                  </a:lnTo>
                  <a:lnTo>
                    <a:pt x="212" y="247"/>
                  </a:lnTo>
                  <a:lnTo>
                    <a:pt x="210" y="269"/>
                  </a:lnTo>
                  <a:lnTo>
                    <a:pt x="204" y="290"/>
                  </a:lnTo>
                  <a:lnTo>
                    <a:pt x="198" y="310"/>
                  </a:lnTo>
                  <a:lnTo>
                    <a:pt x="190" y="329"/>
                  </a:lnTo>
                  <a:lnTo>
                    <a:pt x="181" y="347"/>
                  </a:lnTo>
                  <a:lnTo>
                    <a:pt x="169" y="364"/>
                  </a:lnTo>
                  <a:lnTo>
                    <a:pt x="157" y="382"/>
                  </a:lnTo>
                  <a:lnTo>
                    <a:pt x="157" y="382"/>
                  </a:lnTo>
                  <a:lnTo>
                    <a:pt x="142" y="395"/>
                  </a:lnTo>
                  <a:lnTo>
                    <a:pt x="126" y="409"/>
                  </a:lnTo>
                  <a:lnTo>
                    <a:pt x="109" y="422"/>
                  </a:lnTo>
                  <a:lnTo>
                    <a:pt x="89" y="432"/>
                  </a:lnTo>
                  <a:lnTo>
                    <a:pt x="70" y="442"/>
                  </a:lnTo>
                  <a:lnTo>
                    <a:pt x="47" y="450"/>
                  </a:lnTo>
                  <a:lnTo>
                    <a:pt x="25" y="455"/>
                  </a:lnTo>
                  <a:lnTo>
                    <a:pt x="0" y="459"/>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27"/>
            <p:cNvSpPr>
              <a:spLocks/>
            </p:cNvSpPr>
            <p:nvPr/>
          </p:nvSpPr>
          <p:spPr bwMode="auto">
            <a:xfrm>
              <a:off x="-3062287" y="5092701"/>
              <a:ext cx="117475" cy="152400"/>
            </a:xfrm>
            <a:custGeom>
              <a:avLst/>
              <a:gdLst>
                <a:gd name="T0" fmla="*/ 74 w 74"/>
                <a:gd name="T1" fmla="*/ 0 h 96"/>
                <a:gd name="T2" fmla="*/ 74 w 74"/>
                <a:gd name="T3" fmla="*/ 96 h 96"/>
                <a:gd name="T4" fmla="*/ 0 w 74"/>
                <a:gd name="T5" fmla="*/ 96 h 96"/>
                <a:gd name="T6" fmla="*/ 0 w 74"/>
                <a:gd name="T7" fmla="*/ 2 h 96"/>
              </a:gdLst>
              <a:ahLst/>
              <a:cxnLst>
                <a:cxn ang="0">
                  <a:pos x="T0" y="T1"/>
                </a:cxn>
                <a:cxn ang="0">
                  <a:pos x="T2" y="T3"/>
                </a:cxn>
                <a:cxn ang="0">
                  <a:pos x="T4" y="T5"/>
                </a:cxn>
                <a:cxn ang="0">
                  <a:pos x="T6" y="T7"/>
                </a:cxn>
              </a:cxnLst>
              <a:rect l="0" t="0" r="r" b="b"/>
              <a:pathLst>
                <a:path w="74" h="96">
                  <a:moveTo>
                    <a:pt x="74" y="0"/>
                  </a:moveTo>
                  <a:lnTo>
                    <a:pt x="74" y="96"/>
                  </a:lnTo>
                  <a:lnTo>
                    <a:pt x="0" y="96"/>
                  </a:lnTo>
                  <a:lnTo>
                    <a:pt x="0" y="2"/>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28"/>
            <p:cNvSpPr>
              <a:spLocks/>
            </p:cNvSpPr>
            <p:nvPr/>
          </p:nvSpPr>
          <p:spPr bwMode="auto">
            <a:xfrm>
              <a:off x="-3405187" y="4745038"/>
              <a:ext cx="342900" cy="350838"/>
            </a:xfrm>
            <a:custGeom>
              <a:avLst/>
              <a:gdLst>
                <a:gd name="T0" fmla="*/ 216 w 216"/>
                <a:gd name="T1" fmla="*/ 221 h 221"/>
                <a:gd name="T2" fmla="*/ 216 w 216"/>
                <a:gd name="T3" fmla="*/ 221 h 221"/>
                <a:gd name="T4" fmla="*/ 195 w 216"/>
                <a:gd name="T5" fmla="*/ 217 h 221"/>
                <a:gd name="T6" fmla="*/ 173 w 216"/>
                <a:gd name="T7" fmla="*/ 214 h 221"/>
                <a:gd name="T8" fmla="*/ 154 w 216"/>
                <a:gd name="T9" fmla="*/ 208 h 221"/>
                <a:gd name="T10" fmla="*/ 134 w 216"/>
                <a:gd name="T11" fmla="*/ 200 h 221"/>
                <a:gd name="T12" fmla="*/ 117 w 216"/>
                <a:gd name="T13" fmla="*/ 190 h 221"/>
                <a:gd name="T14" fmla="*/ 101 w 216"/>
                <a:gd name="T15" fmla="*/ 180 h 221"/>
                <a:gd name="T16" fmla="*/ 86 w 216"/>
                <a:gd name="T17" fmla="*/ 169 h 221"/>
                <a:gd name="T18" fmla="*/ 72 w 216"/>
                <a:gd name="T19" fmla="*/ 155 h 221"/>
                <a:gd name="T20" fmla="*/ 72 w 216"/>
                <a:gd name="T21" fmla="*/ 155 h 221"/>
                <a:gd name="T22" fmla="*/ 58 w 216"/>
                <a:gd name="T23" fmla="*/ 142 h 221"/>
                <a:gd name="T24" fmla="*/ 47 w 216"/>
                <a:gd name="T25" fmla="*/ 124 h 221"/>
                <a:gd name="T26" fmla="*/ 35 w 216"/>
                <a:gd name="T27" fmla="*/ 107 h 221"/>
                <a:gd name="T28" fmla="*/ 25 w 216"/>
                <a:gd name="T29" fmla="*/ 89 h 221"/>
                <a:gd name="T30" fmla="*/ 18 w 216"/>
                <a:gd name="T31" fmla="*/ 68 h 221"/>
                <a:gd name="T32" fmla="*/ 10 w 216"/>
                <a:gd name="T33" fmla="*/ 46 h 221"/>
                <a:gd name="T34" fmla="*/ 4 w 216"/>
                <a:gd name="T35" fmla="*/ 23 h 221"/>
                <a:gd name="T36" fmla="*/ 0 w 216"/>
                <a:gd name="T37"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6" h="221">
                  <a:moveTo>
                    <a:pt x="216" y="221"/>
                  </a:moveTo>
                  <a:lnTo>
                    <a:pt x="216" y="221"/>
                  </a:lnTo>
                  <a:lnTo>
                    <a:pt x="195" y="217"/>
                  </a:lnTo>
                  <a:lnTo>
                    <a:pt x="173" y="214"/>
                  </a:lnTo>
                  <a:lnTo>
                    <a:pt x="154" y="208"/>
                  </a:lnTo>
                  <a:lnTo>
                    <a:pt x="134" y="200"/>
                  </a:lnTo>
                  <a:lnTo>
                    <a:pt x="117" y="190"/>
                  </a:lnTo>
                  <a:lnTo>
                    <a:pt x="101" y="180"/>
                  </a:lnTo>
                  <a:lnTo>
                    <a:pt x="86" y="169"/>
                  </a:lnTo>
                  <a:lnTo>
                    <a:pt x="72" y="155"/>
                  </a:lnTo>
                  <a:lnTo>
                    <a:pt x="72" y="155"/>
                  </a:lnTo>
                  <a:lnTo>
                    <a:pt x="58" y="142"/>
                  </a:lnTo>
                  <a:lnTo>
                    <a:pt x="47" y="124"/>
                  </a:lnTo>
                  <a:lnTo>
                    <a:pt x="35" y="107"/>
                  </a:lnTo>
                  <a:lnTo>
                    <a:pt x="25" y="89"/>
                  </a:lnTo>
                  <a:lnTo>
                    <a:pt x="18" y="68"/>
                  </a:lnTo>
                  <a:lnTo>
                    <a:pt x="10" y="46"/>
                  </a:lnTo>
                  <a:lnTo>
                    <a:pt x="4" y="23"/>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Line 129"/>
            <p:cNvSpPr>
              <a:spLocks noChangeShapeType="1"/>
            </p:cNvSpPr>
            <p:nvPr/>
          </p:nvSpPr>
          <p:spPr bwMode="auto">
            <a:xfrm flipV="1">
              <a:off x="-3405187" y="4719638"/>
              <a:ext cx="212725" cy="25400"/>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30"/>
            <p:cNvSpPr>
              <a:spLocks/>
            </p:cNvSpPr>
            <p:nvPr/>
          </p:nvSpPr>
          <p:spPr bwMode="auto">
            <a:xfrm>
              <a:off x="-3192462" y="4719638"/>
              <a:ext cx="130175" cy="182563"/>
            </a:xfrm>
            <a:custGeom>
              <a:avLst/>
              <a:gdLst>
                <a:gd name="T0" fmla="*/ 0 w 82"/>
                <a:gd name="T1" fmla="*/ 0 h 115"/>
                <a:gd name="T2" fmla="*/ 0 w 82"/>
                <a:gd name="T3" fmla="*/ 0 h 115"/>
                <a:gd name="T4" fmla="*/ 6 w 82"/>
                <a:gd name="T5" fmla="*/ 19 h 115"/>
                <a:gd name="T6" fmla="*/ 12 w 82"/>
                <a:gd name="T7" fmla="*/ 39 h 115"/>
                <a:gd name="T8" fmla="*/ 22 w 82"/>
                <a:gd name="T9" fmla="*/ 56 h 115"/>
                <a:gd name="T10" fmla="*/ 31 w 82"/>
                <a:gd name="T11" fmla="*/ 72 h 115"/>
                <a:gd name="T12" fmla="*/ 31 w 82"/>
                <a:gd name="T13" fmla="*/ 72 h 115"/>
                <a:gd name="T14" fmla="*/ 43 w 82"/>
                <a:gd name="T15" fmla="*/ 86 h 115"/>
                <a:gd name="T16" fmla="*/ 55 w 82"/>
                <a:gd name="T17" fmla="*/ 97 h 115"/>
                <a:gd name="T18" fmla="*/ 68 w 82"/>
                <a:gd name="T19" fmla="*/ 107 h 115"/>
                <a:gd name="T20" fmla="*/ 82 w 82"/>
                <a:gd name="T21"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15">
                  <a:moveTo>
                    <a:pt x="0" y="0"/>
                  </a:moveTo>
                  <a:lnTo>
                    <a:pt x="0" y="0"/>
                  </a:lnTo>
                  <a:lnTo>
                    <a:pt x="6" y="19"/>
                  </a:lnTo>
                  <a:lnTo>
                    <a:pt x="12" y="39"/>
                  </a:lnTo>
                  <a:lnTo>
                    <a:pt x="22" y="56"/>
                  </a:lnTo>
                  <a:lnTo>
                    <a:pt x="31" y="72"/>
                  </a:lnTo>
                  <a:lnTo>
                    <a:pt x="31" y="72"/>
                  </a:lnTo>
                  <a:lnTo>
                    <a:pt x="43" y="86"/>
                  </a:lnTo>
                  <a:lnTo>
                    <a:pt x="55" y="97"/>
                  </a:lnTo>
                  <a:lnTo>
                    <a:pt x="68" y="107"/>
                  </a:lnTo>
                  <a:lnTo>
                    <a:pt x="82" y="115"/>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31"/>
            <p:cNvSpPr>
              <a:spLocks/>
            </p:cNvSpPr>
            <p:nvPr/>
          </p:nvSpPr>
          <p:spPr bwMode="auto">
            <a:xfrm>
              <a:off x="-3167062" y="4043363"/>
              <a:ext cx="104775" cy="284163"/>
            </a:xfrm>
            <a:custGeom>
              <a:avLst/>
              <a:gdLst>
                <a:gd name="T0" fmla="*/ 66 w 66"/>
                <a:gd name="T1" fmla="*/ 0 h 179"/>
                <a:gd name="T2" fmla="*/ 66 w 66"/>
                <a:gd name="T3" fmla="*/ 0 h 179"/>
                <a:gd name="T4" fmla="*/ 50 w 66"/>
                <a:gd name="T5" fmla="*/ 6 h 179"/>
                <a:gd name="T6" fmla="*/ 39 w 66"/>
                <a:gd name="T7" fmla="*/ 16 h 179"/>
                <a:gd name="T8" fmla="*/ 27 w 66"/>
                <a:gd name="T9" fmla="*/ 23 h 179"/>
                <a:gd name="T10" fmla="*/ 17 w 66"/>
                <a:gd name="T11" fmla="*/ 35 h 179"/>
                <a:gd name="T12" fmla="*/ 17 w 66"/>
                <a:gd name="T13" fmla="*/ 35 h 179"/>
                <a:gd name="T14" fmla="*/ 10 w 66"/>
                <a:gd name="T15" fmla="*/ 49 h 179"/>
                <a:gd name="T16" fmla="*/ 4 w 66"/>
                <a:gd name="T17" fmla="*/ 62 h 179"/>
                <a:gd name="T18" fmla="*/ 0 w 66"/>
                <a:gd name="T19" fmla="*/ 76 h 179"/>
                <a:gd name="T20" fmla="*/ 0 w 66"/>
                <a:gd name="T21" fmla="*/ 89 h 179"/>
                <a:gd name="T22" fmla="*/ 0 w 66"/>
                <a:gd name="T23" fmla="*/ 89 h 179"/>
                <a:gd name="T24" fmla="*/ 0 w 66"/>
                <a:gd name="T25" fmla="*/ 103 h 179"/>
                <a:gd name="T26" fmla="*/ 4 w 66"/>
                <a:gd name="T27" fmla="*/ 117 h 179"/>
                <a:gd name="T28" fmla="*/ 8 w 66"/>
                <a:gd name="T29" fmla="*/ 128 h 179"/>
                <a:gd name="T30" fmla="*/ 15 w 66"/>
                <a:gd name="T31" fmla="*/ 140 h 179"/>
                <a:gd name="T32" fmla="*/ 15 w 66"/>
                <a:gd name="T33" fmla="*/ 140 h 179"/>
                <a:gd name="T34" fmla="*/ 25 w 66"/>
                <a:gd name="T35" fmla="*/ 152 h 179"/>
                <a:gd name="T36" fmla="*/ 37 w 66"/>
                <a:gd name="T37" fmla="*/ 161 h 179"/>
                <a:gd name="T38" fmla="*/ 50 w 66"/>
                <a:gd name="T39" fmla="*/ 171 h 179"/>
                <a:gd name="T40" fmla="*/ 66 w 66"/>
                <a:gd name="T4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179">
                  <a:moveTo>
                    <a:pt x="66" y="0"/>
                  </a:moveTo>
                  <a:lnTo>
                    <a:pt x="66" y="0"/>
                  </a:lnTo>
                  <a:lnTo>
                    <a:pt x="50" y="6"/>
                  </a:lnTo>
                  <a:lnTo>
                    <a:pt x="39" y="16"/>
                  </a:lnTo>
                  <a:lnTo>
                    <a:pt x="27" y="23"/>
                  </a:lnTo>
                  <a:lnTo>
                    <a:pt x="17" y="35"/>
                  </a:lnTo>
                  <a:lnTo>
                    <a:pt x="17" y="35"/>
                  </a:lnTo>
                  <a:lnTo>
                    <a:pt x="10" y="49"/>
                  </a:lnTo>
                  <a:lnTo>
                    <a:pt x="4" y="62"/>
                  </a:lnTo>
                  <a:lnTo>
                    <a:pt x="0" y="76"/>
                  </a:lnTo>
                  <a:lnTo>
                    <a:pt x="0" y="89"/>
                  </a:lnTo>
                  <a:lnTo>
                    <a:pt x="0" y="89"/>
                  </a:lnTo>
                  <a:lnTo>
                    <a:pt x="0" y="103"/>
                  </a:lnTo>
                  <a:lnTo>
                    <a:pt x="4" y="117"/>
                  </a:lnTo>
                  <a:lnTo>
                    <a:pt x="8" y="128"/>
                  </a:lnTo>
                  <a:lnTo>
                    <a:pt x="15" y="140"/>
                  </a:lnTo>
                  <a:lnTo>
                    <a:pt x="15" y="140"/>
                  </a:lnTo>
                  <a:lnTo>
                    <a:pt x="25" y="152"/>
                  </a:lnTo>
                  <a:lnTo>
                    <a:pt x="37" y="161"/>
                  </a:lnTo>
                  <a:lnTo>
                    <a:pt x="50" y="171"/>
                  </a:lnTo>
                  <a:lnTo>
                    <a:pt x="66" y="179"/>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Line 132"/>
            <p:cNvSpPr>
              <a:spLocks noChangeShapeType="1"/>
            </p:cNvSpPr>
            <p:nvPr/>
          </p:nvSpPr>
          <p:spPr bwMode="auto">
            <a:xfrm flipV="1">
              <a:off x="-3062287" y="4043363"/>
              <a:ext cx="0" cy="284163"/>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33"/>
            <p:cNvSpPr>
              <a:spLocks/>
            </p:cNvSpPr>
            <p:nvPr/>
          </p:nvSpPr>
          <p:spPr bwMode="auto">
            <a:xfrm>
              <a:off x="-2944812" y="4592638"/>
              <a:ext cx="138113" cy="319088"/>
            </a:xfrm>
            <a:custGeom>
              <a:avLst/>
              <a:gdLst>
                <a:gd name="T0" fmla="*/ 0 w 87"/>
                <a:gd name="T1" fmla="*/ 201 h 201"/>
                <a:gd name="T2" fmla="*/ 0 w 87"/>
                <a:gd name="T3" fmla="*/ 201 h 201"/>
                <a:gd name="T4" fmla="*/ 19 w 87"/>
                <a:gd name="T5" fmla="*/ 197 h 201"/>
                <a:gd name="T6" fmla="*/ 35 w 87"/>
                <a:gd name="T7" fmla="*/ 189 h 201"/>
                <a:gd name="T8" fmla="*/ 50 w 87"/>
                <a:gd name="T9" fmla="*/ 179 h 201"/>
                <a:gd name="T10" fmla="*/ 62 w 87"/>
                <a:gd name="T11" fmla="*/ 166 h 201"/>
                <a:gd name="T12" fmla="*/ 62 w 87"/>
                <a:gd name="T13" fmla="*/ 166 h 201"/>
                <a:gd name="T14" fmla="*/ 74 w 87"/>
                <a:gd name="T15" fmla="*/ 150 h 201"/>
                <a:gd name="T16" fmla="*/ 82 w 87"/>
                <a:gd name="T17" fmla="*/ 134 h 201"/>
                <a:gd name="T18" fmla="*/ 85 w 87"/>
                <a:gd name="T19" fmla="*/ 117 h 201"/>
                <a:gd name="T20" fmla="*/ 87 w 87"/>
                <a:gd name="T21" fmla="*/ 99 h 201"/>
                <a:gd name="T22" fmla="*/ 87 w 87"/>
                <a:gd name="T23" fmla="*/ 99 h 201"/>
                <a:gd name="T24" fmla="*/ 85 w 87"/>
                <a:gd name="T25" fmla="*/ 82 h 201"/>
                <a:gd name="T26" fmla="*/ 82 w 87"/>
                <a:gd name="T27" fmla="*/ 66 h 201"/>
                <a:gd name="T28" fmla="*/ 76 w 87"/>
                <a:gd name="T29" fmla="*/ 53 h 201"/>
                <a:gd name="T30" fmla="*/ 66 w 87"/>
                <a:gd name="T31" fmla="*/ 39 h 201"/>
                <a:gd name="T32" fmla="*/ 66 w 87"/>
                <a:gd name="T33" fmla="*/ 39 h 201"/>
                <a:gd name="T34" fmla="*/ 54 w 87"/>
                <a:gd name="T35" fmla="*/ 27 h 201"/>
                <a:gd name="T36" fmla="*/ 41 w 87"/>
                <a:gd name="T37" fmla="*/ 18 h 201"/>
                <a:gd name="T38" fmla="*/ 21 w 87"/>
                <a:gd name="T39" fmla="*/ 8 h 201"/>
                <a:gd name="T40" fmla="*/ 0 w 87"/>
                <a:gd name="T41"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201">
                  <a:moveTo>
                    <a:pt x="0" y="201"/>
                  </a:moveTo>
                  <a:lnTo>
                    <a:pt x="0" y="201"/>
                  </a:lnTo>
                  <a:lnTo>
                    <a:pt x="19" y="197"/>
                  </a:lnTo>
                  <a:lnTo>
                    <a:pt x="35" y="189"/>
                  </a:lnTo>
                  <a:lnTo>
                    <a:pt x="50" y="179"/>
                  </a:lnTo>
                  <a:lnTo>
                    <a:pt x="62" y="166"/>
                  </a:lnTo>
                  <a:lnTo>
                    <a:pt x="62" y="166"/>
                  </a:lnTo>
                  <a:lnTo>
                    <a:pt x="74" y="150"/>
                  </a:lnTo>
                  <a:lnTo>
                    <a:pt x="82" y="134"/>
                  </a:lnTo>
                  <a:lnTo>
                    <a:pt x="85" y="117"/>
                  </a:lnTo>
                  <a:lnTo>
                    <a:pt x="87" y="99"/>
                  </a:lnTo>
                  <a:lnTo>
                    <a:pt x="87" y="99"/>
                  </a:lnTo>
                  <a:lnTo>
                    <a:pt x="85" y="82"/>
                  </a:lnTo>
                  <a:lnTo>
                    <a:pt x="82" y="66"/>
                  </a:lnTo>
                  <a:lnTo>
                    <a:pt x="76" y="53"/>
                  </a:lnTo>
                  <a:lnTo>
                    <a:pt x="66" y="39"/>
                  </a:lnTo>
                  <a:lnTo>
                    <a:pt x="66" y="39"/>
                  </a:lnTo>
                  <a:lnTo>
                    <a:pt x="54" y="27"/>
                  </a:lnTo>
                  <a:lnTo>
                    <a:pt x="41" y="18"/>
                  </a:lnTo>
                  <a:lnTo>
                    <a:pt x="21" y="8"/>
                  </a:lnTo>
                  <a:lnTo>
                    <a:pt x="0" y="0"/>
                  </a:lnTo>
                </a:path>
              </a:pathLst>
            </a:custGeom>
            <a:noFill/>
            <a:ln w="3175">
              <a:solidFill>
                <a:srgbClr val="74AAD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Line 134"/>
            <p:cNvSpPr>
              <a:spLocks noChangeShapeType="1"/>
            </p:cNvSpPr>
            <p:nvPr/>
          </p:nvSpPr>
          <p:spPr bwMode="auto">
            <a:xfrm>
              <a:off x="-2944812" y="4592638"/>
              <a:ext cx="0" cy="319088"/>
            </a:xfrm>
            <a:prstGeom prst="line">
              <a:avLst/>
            </a:prstGeom>
            <a:noFill/>
            <a:ln w="3175">
              <a:solidFill>
                <a:srgbClr val="74AAD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35"/>
            <p:cNvSpPr>
              <a:spLocks/>
            </p:cNvSpPr>
            <p:nvPr/>
          </p:nvSpPr>
          <p:spPr bwMode="auto">
            <a:xfrm>
              <a:off x="-10088563" y="4895851"/>
              <a:ext cx="1120775" cy="1481138"/>
            </a:xfrm>
            <a:custGeom>
              <a:avLst/>
              <a:gdLst>
                <a:gd name="T0" fmla="*/ 706 w 706"/>
                <a:gd name="T1" fmla="*/ 0 h 933"/>
                <a:gd name="T2" fmla="*/ 706 w 706"/>
                <a:gd name="T3" fmla="*/ 628 h 933"/>
                <a:gd name="T4" fmla="*/ 702 w 706"/>
                <a:gd name="T5" fmla="*/ 690 h 933"/>
                <a:gd name="T6" fmla="*/ 688 w 706"/>
                <a:gd name="T7" fmla="*/ 735 h 933"/>
                <a:gd name="T8" fmla="*/ 679 w 706"/>
                <a:gd name="T9" fmla="*/ 751 h 933"/>
                <a:gd name="T10" fmla="*/ 648 w 706"/>
                <a:gd name="T11" fmla="*/ 782 h 933"/>
                <a:gd name="T12" fmla="*/ 628 w 706"/>
                <a:gd name="T13" fmla="*/ 793 h 933"/>
                <a:gd name="T14" fmla="*/ 583 w 706"/>
                <a:gd name="T15" fmla="*/ 811 h 933"/>
                <a:gd name="T16" fmla="*/ 531 w 706"/>
                <a:gd name="T17" fmla="*/ 817 h 933"/>
                <a:gd name="T18" fmla="*/ 502 w 706"/>
                <a:gd name="T19" fmla="*/ 815 h 933"/>
                <a:gd name="T20" fmla="*/ 476 w 706"/>
                <a:gd name="T21" fmla="*/ 807 h 933"/>
                <a:gd name="T22" fmla="*/ 453 w 706"/>
                <a:gd name="T23" fmla="*/ 797 h 933"/>
                <a:gd name="T24" fmla="*/ 434 w 706"/>
                <a:gd name="T25" fmla="*/ 782 h 933"/>
                <a:gd name="T26" fmla="*/ 424 w 706"/>
                <a:gd name="T27" fmla="*/ 772 h 933"/>
                <a:gd name="T28" fmla="*/ 410 w 706"/>
                <a:gd name="T29" fmla="*/ 753 h 933"/>
                <a:gd name="T30" fmla="*/ 401 w 706"/>
                <a:gd name="T31" fmla="*/ 729 h 933"/>
                <a:gd name="T32" fmla="*/ 397 w 706"/>
                <a:gd name="T33" fmla="*/ 704 h 933"/>
                <a:gd name="T34" fmla="*/ 397 w 706"/>
                <a:gd name="T35" fmla="*/ 690 h 933"/>
                <a:gd name="T36" fmla="*/ 399 w 706"/>
                <a:gd name="T37" fmla="*/ 663 h 933"/>
                <a:gd name="T38" fmla="*/ 406 w 706"/>
                <a:gd name="T39" fmla="*/ 636 h 933"/>
                <a:gd name="T40" fmla="*/ 420 w 706"/>
                <a:gd name="T41" fmla="*/ 613 h 933"/>
                <a:gd name="T42" fmla="*/ 439 w 706"/>
                <a:gd name="T43" fmla="*/ 591 h 933"/>
                <a:gd name="T44" fmla="*/ 451 w 706"/>
                <a:gd name="T45" fmla="*/ 581 h 933"/>
                <a:gd name="T46" fmla="*/ 476 w 706"/>
                <a:gd name="T47" fmla="*/ 566 h 933"/>
                <a:gd name="T48" fmla="*/ 504 w 706"/>
                <a:gd name="T49" fmla="*/ 556 h 933"/>
                <a:gd name="T50" fmla="*/ 535 w 706"/>
                <a:gd name="T51" fmla="*/ 552 h 933"/>
                <a:gd name="T52" fmla="*/ 552 w 706"/>
                <a:gd name="T53" fmla="*/ 550 h 933"/>
                <a:gd name="T54" fmla="*/ 593 w 706"/>
                <a:gd name="T55" fmla="*/ 554 h 933"/>
                <a:gd name="T56" fmla="*/ 615 w 706"/>
                <a:gd name="T57" fmla="*/ 562 h 933"/>
                <a:gd name="T58" fmla="*/ 650 w 706"/>
                <a:gd name="T59" fmla="*/ 165 h 933"/>
                <a:gd name="T60" fmla="*/ 311 w 706"/>
                <a:gd name="T61" fmla="*/ 743 h 933"/>
                <a:gd name="T62" fmla="*/ 311 w 706"/>
                <a:gd name="T63" fmla="*/ 776 h 933"/>
                <a:gd name="T64" fmla="*/ 301 w 706"/>
                <a:gd name="T65" fmla="*/ 828 h 933"/>
                <a:gd name="T66" fmla="*/ 294 w 706"/>
                <a:gd name="T67" fmla="*/ 850 h 933"/>
                <a:gd name="T68" fmla="*/ 268 w 706"/>
                <a:gd name="T69" fmla="*/ 885 h 933"/>
                <a:gd name="T70" fmla="*/ 231 w 706"/>
                <a:gd name="T71" fmla="*/ 912 h 933"/>
                <a:gd name="T72" fmla="*/ 208 w 706"/>
                <a:gd name="T73" fmla="*/ 922 h 933"/>
                <a:gd name="T74" fmla="*/ 159 w 706"/>
                <a:gd name="T75" fmla="*/ 933 h 933"/>
                <a:gd name="T76" fmla="*/ 134 w 706"/>
                <a:gd name="T77" fmla="*/ 933 h 933"/>
                <a:gd name="T78" fmla="*/ 91 w 706"/>
                <a:gd name="T79" fmla="*/ 930 h 933"/>
                <a:gd name="T80" fmla="*/ 68 w 706"/>
                <a:gd name="T81" fmla="*/ 920 h 933"/>
                <a:gd name="T82" fmla="*/ 47 w 706"/>
                <a:gd name="T83" fmla="*/ 908 h 933"/>
                <a:gd name="T84" fmla="*/ 37 w 706"/>
                <a:gd name="T85" fmla="*/ 898 h 933"/>
                <a:gd name="T86" fmla="*/ 21 w 706"/>
                <a:gd name="T87" fmla="*/ 881 h 933"/>
                <a:gd name="T88" fmla="*/ 10 w 706"/>
                <a:gd name="T89" fmla="*/ 860 h 933"/>
                <a:gd name="T90" fmla="*/ 4 w 706"/>
                <a:gd name="T91" fmla="*/ 834 h 933"/>
                <a:gd name="T92" fmla="*/ 0 w 706"/>
                <a:gd name="T93" fmla="*/ 809 h 933"/>
                <a:gd name="T94" fmla="*/ 2 w 706"/>
                <a:gd name="T95" fmla="*/ 793 h 933"/>
                <a:gd name="T96" fmla="*/ 8 w 706"/>
                <a:gd name="T97" fmla="*/ 766 h 933"/>
                <a:gd name="T98" fmla="*/ 18 w 706"/>
                <a:gd name="T99" fmla="*/ 741 h 933"/>
                <a:gd name="T100" fmla="*/ 33 w 706"/>
                <a:gd name="T101" fmla="*/ 718 h 933"/>
                <a:gd name="T102" fmla="*/ 45 w 706"/>
                <a:gd name="T103" fmla="*/ 708 h 933"/>
                <a:gd name="T104" fmla="*/ 68 w 706"/>
                <a:gd name="T105" fmla="*/ 690 h 933"/>
                <a:gd name="T106" fmla="*/ 93 w 706"/>
                <a:gd name="T107" fmla="*/ 677 h 933"/>
                <a:gd name="T108" fmla="*/ 124 w 706"/>
                <a:gd name="T109" fmla="*/ 671 h 933"/>
                <a:gd name="T110" fmla="*/ 158 w 706"/>
                <a:gd name="T111" fmla="*/ 667 h 933"/>
                <a:gd name="T112" fmla="*/ 179 w 706"/>
                <a:gd name="T113" fmla="*/ 669 h 933"/>
                <a:gd name="T114" fmla="*/ 229 w 706"/>
                <a:gd name="T115" fmla="*/ 683 h 933"/>
                <a:gd name="T116" fmla="*/ 255 w 706"/>
                <a:gd name="T117" fmla="*/ 140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933">
                  <a:moveTo>
                    <a:pt x="255" y="140"/>
                  </a:moveTo>
                  <a:lnTo>
                    <a:pt x="706" y="0"/>
                  </a:lnTo>
                  <a:lnTo>
                    <a:pt x="706" y="628"/>
                  </a:lnTo>
                  <a:lnTo>
                    <a:pt x="706" y="628"/>
                  </a:lnTo>
                  <a:lnTo>
                    <a:pt x="706" y="661"/>
                  </a:lnTo>
                  <a:lnTo>
                    <a:pt x="702" y="690"/>
                  </a:lnTo>
                  <a:lnTo>
                    <a:pt x="696" y="714"/>
                  </a:lnTo>
                  <a:lnTo>
                    <a:pt x="688" y="735"/>
                  </a:lnTo>
                  <a:lnTo>
                    <a:pt x="688" y="735"/>
                  </a:lnTo>
                  <a:lnTo>
                    <a:pt x="679" y="751"/>
                  </a:lnTo>
                  <a:lnTo>
                    <a:pt x="665" y="766"/>
                  </a:lnTo>
                  <a:lnTo>
                    <a:pt x="648" y="782"/>
                  </a:lnTo>
                  <a:lnTo>
                    <a:pt x="628" y="793"/>
                  </a:lnTo>
                  <a:lnTo>
                    <a:pt x="628" y="793"/>
                  </a:lnTo>
                  <a:lnTo>
                    <a:pt x="607" y="803"/>
                  </a:lnTo>
                  <a:lnTo>
                    <a:pt x="583" y="811"/>
                  </a:lnTo>
                  <a:lnTo>
                    <a:pt x="558" y="815"/>
                  </a:lnTo>
                  <a:lnTo>
                    <a:pt x="531" y="817"/>
                  </a:lnTo>
                  <a:lnTo>
                    <a:pt x="531" y="817"/>
                  </a:lnTo>
                  <a:lnTo>
                    <a:pt x="502" y="815"/>
                  </a:lnTo>
                  <a:lnTo>
                    <a:pt x="488" y="811"/>
                  </a:lnTo>
                  <a:lnTo>
                    <a:pt x="476" y="807"/>
                  </a:lnTo>
                  <a:lnTo>
                    <a:pt x="465" y="803"/>
                  </a:lnTo>
                  <a:lnTo>
                    <a:pt x="453" y="797"/>
                  </a:lnTo>
                  <a:lnTo>
                    <a:pt x="443" y="790"/>
                  </a:lnTo>
                  <a:lnTo>
                    <a:pt x="434" y="782"/>
                  </a:lnTo>
                  <a:lnTo>
                    <a:pt x="434" y="782"/>
                  </a:lnTo>
                  <a:lnTo>
                    <a:pt x="424" y="772"/>
                  </a:lnTo>
                  <a:lnTo>
                    <a:pt x="416" y="762"/>
                  </a:lnTo>
                  <a:lnTo>
                    <a:pt x="410" y="753"/>
                  </a:lnTo>
                  <a:lnTo>
                    <a:pt x="404" y="741"/>
                  </a:lnTo>
                  <a:lnTo>
                    <a:pt x="401" y="729"/>
                  </a:lnTo>
                  <a:lnTo>
                    <a:pt x="399" y="716"/>
                  </a:lnTo>
                  <a:lnTo>
                    <a:pt x="397" y="704"/>
                  </a:lnTo>
                  <a:lnTo>
                    <a:pt x="397" y="690"/>
                  </a:lnTo>
                  <a:lnTo>
                    <a:pt x="397" y="690"/>
                  </a:lnTo>
                  <a:lnTo>
                    <a:pt x="397" y="675"/>
                  </a:lnTo>
                  <a:lnTo>
                    <a:pt x="399" y="663"/>
                  </a:lnTo>
                  <a:lnTo>
                    <a:pt x="403" y="650"/>
                  </a:lnTo>
                  <a:lnTo>
                    <a:pt x="406" y="636"/>
                  </a:lnTo>
                  <a:lnTo>
                    <a:pt x="412" y="624"/>
                  </a:lnTo>
                  <a:lnTo>
                    <a:pt x="420" y="613"/>
                  </a:lnTo>
                  <a:lnTo>
                    <a:pt x="430" y="603"/>
                  </a:lnTo>
                  <a:lnTo>
                    <a:pt x="439" y="591"/>
                  </a:lnTo>
                  <a:lnTo>
                    <a:pt x="439" y="591"/>
                  </a:lnTo>
                  <a:lnTo>
                    <a:pt x="451" y="581"/>
                  </a:lnTo>
                  <a:lnTo>
                    <a:pt x="463" y="574"/>
                  </a:lnTo>
                  <a:lnTo>
                    <a:pt x="476" y="566"/>
                  </a:lnTo>
                  <a:lnTo>
                    <a:pt x="490" y="560"/>
                  </a:lnTo>
                  <a:lnTo>
                    <a:pt x="504" y="556"/>
                  </a:lnTo>
                  <a:lnTo>
                    <a:pt x="519" y="554"/>
                  </a:lnTo>
                  <a:lnTo>
                    <a:pt x="535" y="552"/>
                  </a:lnTo>
                  <a:lnTo>
                    <a:pt x="552" y="550"/>
                  </a:lnTo>
                  <a:lnTo>
                    <a:pt x="552" y="550"/>
                  </a:lnTo>
                  <a:lnTo>
                    <a:pt x="574" y="552"/>
                  </a:lnTo>
                  <a:lnTo>
                    <a:pt x="593" y="554"/>
                  </a:lnTo>
                  <a:lnTo>
                    <a:pt x="593" y="554"/>
                  </a:lnTo>
                  <a:lnTo>
                    <a:pt x="615" y="562"/>
                  </a:lnTo>
                  <a:lnTo>
                    <a:pt x="650" y="576"/>
                  </a:lnTo>
                  <a:lnTo>
                    <a:pt x="650" y="165"/>
                  </a:lnTo>
                  <a:lnTo>
                    <a:pt x="311" y="268"/>
                  </a:lnTo>
                  <a:lnTo>
                    <a:pt x="311" y="743"/>
                  </a:lnTo>
                  <a:lnTo>
                    <a:pt x="311" y="743"/>
                  </a:lnTo>
                  <a:lnTo>
                    <a:pt x="311" y="776"/>
                  </a:lnTo>
                  <a:lnTo>
                    <a:pt x="307" y="805"/>
                  </a:lnTo>
                  <a:lnTo>
                    <a:pt x="301" y="828"/>
                  </a:lnTo>
                  <a:lnTo>
                    <a:pt x="294" y="850"/>
                  </a:lnTo>
                  <a:lnTo>
                    <a:pt x="294" y="850"/>
                  </a:lnTo>
                  <a:lnTo>
                    <a:pt x="282" y="869"/>
                  </a:lnTo>
                  <a:lnTo>
                    <a:pt x="268" y="885"/>
                  </a:lnTo>
                  <a:lnTo>
                    <a:pt x="251" y="898"/>
                  </a:lnTo>
                  <a:lnTo>
                    <a:pt x="231" y="912"/>
                  </a:lnTo>
                  <a:lnTo>
                    <a:pt x="231" y="912"/>
                  </a:lnTo>
                  <a:lnTo>
                    <a:pt x="208" y="922"/>
                  </a:lnTo>
                  <a:lnTo>
                    <a:pt x="185" y="928"/>
                  </a:lnTo>
                  <a:lnTo>
                    <a:pt x="159" y="933"/>
                  </a:lnTo>
                  <a:lnTo>
                    <a:pt x="134" y="933"/>
                  </a:lnTo>
                  <a:lnTo>
                    <a:pt x="134" y="933"/>
                  </a:lnTo>
                  <a:lnTo>
                    <a:pt x="105" y="932"/>
                  </a:lnTo>
                  <a:lnTo>
                    <a:pt x="91" y="930"/>
                  </a:lnTo>
                  <a:lnTo>
                    <a:pt x="80" y="926"/>
                  </a:lnTo>
                  <a:lnTo>
                    <a:pt x="68" y="920"/>
                  </a:lnTo>
                  <a:lnTo>
                    <a:pt x="56" y="914"/>
                  </a:lnTo>
                  <a:lnTo>
                    <a:pt x="47" y="908"/>
                  </a:lnTo>
                  <a:lnTo>
                    <a:pt x="37" y="898"/>
                  </a:lnTo>
                  <a:lnTo>
                    <a:pt x="37" y="898"/>
                  </a:lnTo>
                  <a:lnTo>
                    <a:pt x="29" y="891"/>
                  </a:lnTo>
                  <a:lnTo>
                    <a:pt x="21" y="881"/>
                  </a:lnTo>
                  <a:lnTo>
                    <a:pt x="16" y="869"/>
                  </a:lnTo>
                  <a:lnTo>
                    <a:pt x="10" y="860"/>
                  </a:lnTo>
                  <a:lnTo>
                    <a:pt x="6" y="848"/>
                  </a:lnTo>
                  <a:lnTo>
                    <a:pt x="4" y="834"/>
                  </a:lnTo>
                  <a:lnTo>
                    <a:pt x="2" y="823"/>
                  </a:lnTo>
                  <a:lnTo>
                    <a:pt x="0" y="809"/>
                  </a:lnTo>
                  <a:lnTo>
                    <a:pt x="0" y="809"/>
                  </a:lnTo>
                  <a:lnTo>
                    <a:pt x="2" y="793"/>
                  </a:lnTo>
                  <a:lnTo>
                    <a:pt x="4" y="780"/>
                  </a:lnTo>
                  <a:lnTo>
                    <a:pt x="8" y="766"/>
                  </a:lnTo>
                  <a:lnTo>
                    <a:pt x="12" y="753"/>
                  </a:lnTo>
                  <a:lnTo>
                    <a:pt x="18" y="741"/>
                  </a:lnTo>
                  <a:lnTo>
                    <a:pt x="25" y="729"/>
                  </a:lnTo>
                  <a:lnTo>
                    <a:pt x="33" y="718"/>
                  </a:lnTo>
                  <a:lnTo>
                    <a:pt x="45" y="708"/>
                  </a:lnTo>
                  <a:lnTo>
                    <a:pt x="45" y="708"/>
                  </a:lnTo>
                  <a:lnTo>
                    <a:pt x="54" y="698"/>
                  </a:lnTo>
                  <a:lnTo>
                    <a:pt x="68" y="690"/>
                  </a:lnTo>
                  <a:lnTo>
                    <a:pt x="80" y="683"/>
                  </a:lnTo>
                  <a:lnTo>
                    <a:pt x="93" y="677"/>
                  </a:lnTo>
                  <a:lnTo>
                    <a:pt x="109" y="673"/>
                  </a:lnTo>
                  <a:lnTo>
                    <a:pt x="124" y="671"/>
                  </a:lnTo>
                  <a:lnTo>
                    <a:pt x="140" y="669"/>
                  </a:lnTo>
                  <a:lnTo>
                    <a:pt x="158" y="667"/>
                  </a:lnTo>
                  <a:lnTo>
                    <a:pt x="158" y="667"/>
                  </a:lnTo>
                  <a:lnTo>
                    <a:pt x="179" y="669"/>
                  </a:lnTo>
                  <a:lnTo>
                    <a:pt x="204" y="675"/>
                  </a:lnTo>
                  <a:lnTo>
                    <a:pt x="229" y="683"/>
                  </a:lnTo>
                  <a:lnTo>
                    <a:pt x="255" y="694"/>
                  </a:lnTo>
                  <a:lnTo>
                    <a:pt x="255" y="140"/>
                  </a:lnTo>
                  <a:close/>
                </a:path>
              </a:pathLst>
            </a:custGeom>
            <a:solidFill>
              <a:srgbClr val="74AADB"/>
            </a:solidFill>
            <a:ln w="3175">
              <a:solidFill>
                <a:srgbClr val="74AADB"/>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36"/>
            <p:cNvSpPr>
              <a:spLocks/>
            </p:cNvSpPr>
            <p:nvPr/>
          </p:nvSpPr>
          <p:spPr bwMode="auto">
            <a:xfrm>
              <a:off x="-2886075" y="674688"/>
              <a:ext cx="1408113" cy="862013"/>
            </a:xfrm>
            <a:custGeom>
              <a:avLst/>
              <a:gdLst>
                <a:gd name="T0" fmla="*/ 208 w 887"/>
                <a:gd name="T1" fmla="*/ 193 h 543"/>
                <a:gd name="T2" fmla="*/ 235 w 887"/>
                <a:gd name="T3" fmla="*/ 193 h 543"/>
                <a:gd name="T4" fmla="*/ 233 w 887"/>
                <a:gd name="T5" fmla="*/ 175 h 543"/>
                <a:gd name="T6" fmla="*/ 237 w 887"/>
                <a:gd name="T7" fmla="*/ 140 h 543"/>
                <a:gd name="T8" fmla="*/ 249 w 887"/>
                <a:gd name="T9" fmla="*/ 107 h 543"/>
                <a:gd name="T10" fmla="*/ 268 w 887"/>
                <a:gd name="T11" fmla="*/ 76 h 543"/>
                <a:gd name="T12" fmla="*/ 295 w 887"/>
                <a:gd name="T13" fmla="*/ 51 h 543"/>
                <a:gd name="T14" fmla="*/ 325 w 887"/>
                <a:gd name="T15" fmla="*/ 29 h 543"/>
                <a:gd name="T16" fmla="*/ 362 w 887"/>
                <a:gd name="T17" fmla="*/ 14 h 543"/>
                <a:gd name="T18" fmla="*/ 400 w 887"/>
                <a:gd name="T19" fmla="*/ 4 h 543"/>
                <a:gd name="T20" fmla="*/ 443 w 887"/>
                <a:gd name="T21" fmla="*/ 0 h 543"/>
                <a:gd name="T22" fmla="*/ 465 w 887"/>
                <a:gd name="T23" fmla="*/ 0 h 543"/>
                <a:gd name="T24" fmla="*/ 505 w 887"/>
                <a:gd name="T25" fmla="*/ 8 h 543"/>
                <a:gd name="T26" fmla="*/ 542 w 887"/>
                <a:gd name="T27" fmla="*/ 21 h 543"/>
                <a:gd name="T28" fmla="*/ 575 w 887"/>
                <a:gd name="T29" fmla="*/ 39 h 543"/>
                <a:gd name="T30" fmla="*/ 605 w 887"/>
                <a:gd name="T31" fmla="*/ 62 h 543"/>
                <a:gd name="T32" fmla="*/ 626 w 887"/>
                <a:gd name="T33" fmla="*/ 91 h 543"/>
                <a:gd name="T34" fmla="*/ 644 w 887"/>
                <a:gd name="T35" fmla="*/ 122 h 543"/>
                <a:gd name="T36" fmla="*/ 651 w 887"/>
                <a:gd name="T37" fmla="*/ 157 h 543"/>
                <a:gd name="T38" fmla="*/ 651 w 887"/>
                <a:gd name="T39" fmla="*/ 175 h 543"/>
                <a:gd name="T40" fmla="*/ 651 w 887"/>
                <a:gd name="T41" fmla="*/ 193 h 543"/>
                <a:gd name="T42" fmla="*/ 677 w 887"/>
                <a:gd name="T43" fmla="*/ 193 h 543"/>
                <a:gd name="T44" fmla="*/ 719 w 887"/>
                <a:gd name="T45" fmla="*/ 196 h 543"/>
                <a:gd name="T46" fmla="*/ 758 w 887"/>
                <a:gd name="T47" fmla="*/ 206 h 543"/>
                <a:gd name="T48" fmla="*/ 793 w 887"/>
                <a:gd name="T49" fmla="*/ 222 h 543"/>
                <a:gd name="T50" fmla="*/ 824 w 887"/>
                <a:gd name="T51" fmla="*/ 243 h 543"/>
                <a:gd name="T52" fmla="*/ 850 w 887"/>
                <a:gd name="T53" fmla="*/ 268 h 543"/>
                <a:gd name="T54" fmla="*/ 869 w 887"/>
                <a:gd name="T55" fmla="*/ 299 h 543"/>
                <a:gd name="T56" fmla="*/ 881 w 887"/>
                <a:gd name="T57" fmla="*/ 333 h 543"/>
                <a:gd name="T58" fmla="*/ 887 w 887"/>
                <a:gd name="T59" fmla="*/ 368 h 543"/>
                <a:gd name="T60" fmla="*/ 885 w 887"/>
                <a:gd name="T61" fmla="*/ 385 h 543"/>
                <a:gd name="T62" fmla="*/ 877 w 887"/>
                <a:gd name="T63" fmla="*/ 420 h 543"/>
                <a:gd name="T64" fmla="*/ 861 w 887"/>
                <a:gd name="T65" fmla="*/ 451 h 543"/>
                <a:gd name="T66" fmla="*/ 838 w 887"/>
                <a:gd name="T67" fmla="*/ 478 h 543"/>
                <a:gd name="T68" fmla="*/ 809 w 887"/>
                <a:gd name="T69" fmla="*/ 502 h 543"/>
                <a:gd name="T70" fmla="*/ 776 w 887"/>
                <a:gd name="T71" fmla="*/ 521 h 543"/>
                <a:gd name="T72" fmla="*/ 739 w 887"/>
                <a:gd name="T73" fmla="*/ 535 h 543"/>
                <a:gd name="T74" fmla="*/ 698 w 887"/>
                <a:gd name="T75" fmla="*/ 543 h 543"/>
                <a:gd name="T76" fmla="*/ 208 w 887"/>
                <a:gd name="T77" fmla="*/ 543 h 543"/>
                <a:gd name="T78" fmla="*/ 187 w 887"/>
                <a:gd name="T79" fmla="*/ 543 h 543"/>
                <a:gd name="T80" fmla="*/ 146 w 887"/>
                <a:gd name="T81" fmla="*/ 535 h 543"/>
                <a:gd name="T82" fmla="*/ 109 w 887"/>
                <a:gd name="T83" fmla="*/ 521 h 543"/>
                <a:gd name="T84" fmla="*/ 76 w 887"/>
                <a:gd name="T85" fmla="*/ 502 h 543"/>
                <a:gd name="T86" fmla="*/ 47 w 887"/>
                <a:gd name="T87" fmla="*/ 478 h 543"/>
                <a:gd name="T88" fmla="*/ 25 w 887"/>
                <a:gd name="T89" fmla="*/ 451 h 543"/>
                <a:gd name="T90" fmla="*/ 8 w 887"/>
                <a:gd name="T91" fmla="*/ 420 h 543"/>
                <a:gd name="T92" fmla="*/ 0 w 887"/>
                <a:gd name="T93" fmla="*/ 385 h 543"/>
                <a:gd name="T94" fmla="*/ 0 w 887"/>
                <a:gd name="T95" fmla="*/ 368 h 543"/>
                <a:gd name="T96" fmla="*/ 4 w 887"/>
                <a:gd name="T97" fmla="*/ 333 h 543"/>
                <a:gd name="T98" fmla="*/ 15 w 887"/>
                <a:gd name="T99" fmla="*/ 299 h 543"/>
                <a:gd name="T100" fmla="*/ 35 w 887"/>
                <a:gd name="T101" fmla="*/ 268 h 543"/>
                <a:gd name="T102" fmla="*/ 60 w 887"/>
                <a:gd name="T103" fmla="*/ 243 h 543"/>
                <a:gd name="T104" fmla="*/ 91 w 887"/>
                <a:gd name="T105" fmla="*/ 222 h 543"/>
                <a:gd name="T106" fmla="*/ 126 w 887"/>
                <a:gd name="T107" fmla="*/ 206 h 543"/>
                <a:gd name="T108" fmla="*/ 167 w 887"/>
                <a:gd name="T109" fmla="*/ 196 h 543"/>
                <a:gd name="T110" fmla="*/ 208 w 887"/>
                <a:gd name="T111" fmla="*/ 19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7" h="543">
                  <a:moveTo>
                    <a:pt x="208" y="193"/>
                  </a:moveTo>
                  <a:lnTo>
                    <a:pt x="208" y="193"/>
                  </a:lnTo>
                  <a:lnTo>
                    <a:pt x="235" y="193"/>
                  </a:lnTo>
                  <a:lnTo>
                    <a:pt x="235" y="193"/>
                  </a:lnTo>
                  <a:lnTo>
                    <a:pt x="233" y="175"/>
                  </a:lnTo>
                  <a:lnTo>
                    <a:pt x="233" y="175"/>
                  </a:lnTo>
                  <a:lnTo>
                    <a:pt x="235" y="157"/>
                  </a:lnTo>
                  <a:lnTo>
                    <a:pt x="237" y="140"/>
                  </a:lnTo>
                  <a:lnTo>
                    <a:pt x="243" y="122"/>
                  </a:lnTo>
                  <a:lnTo>
                    <a:pt x="249" y="107"/>
                  </a:lnTo>
                  <a:lnTo>
                    <a:pt x="258" y="91"/>
                  </a:lnTo>
                  <a:lnTo>
                    <a:pt x="268" y="76"/>
                  </a:lnTo>
                  <a:lnTo>
                    <a:pt x="282" y="62"/>
                  </a:lnTo>
                  <a:lnTo>
                    <a:pt x="295" y="51"/>
                  </a:lnTo>
                  <a:lnTo>
                    <a:pt x="309" y="39"/>
                  </a:lnTo>
                  <a:lnTo>
                    <a:pt x="325" y="29"/>
                  </a:lnTo>
                  <a:lnTo>
                    <a:pt x="342" y="21"/>
                  </a:lnTo>
                  <a:lnTo>
                    <a:pt x="362" y="14"/>
                  </a:lnTo>
                  <a:lnTo>
                    <a:pt x="381" y="8"/>
                  </a:lnTo>
                  <a:lnTo>
                    <a:pt x="400" y="4"/>
                  </a:lnTo>
                  <a:lnTo>
                    <a:pt x="422" y="0"/>
                  </a:lnTo>
                  <a:lnTo>
                    <a:pt x="443" y="0"/>
                  </a:lnTo>
                  <a:lnTo>
                    <a:pt x="443" y="0"/>
                  </a:lnTo>
                  <a:lnTo>
                    <a:pt x="465" y="0"/>
                  </a:lnTo>
                  <a:lnTo>
                    <a:pt x="484" y="4"/>
                  </a:lnTo>
                  <a:lnTo>
                    <a:pt x="505" y="8"/>
                  </a:lnTo>
                  <a:lnTo>
                    <a:pt x="525" y="14"/>
                  </a:lnTo>
                  <a:lnTo>
                    <a:pt x="542" y="21"/>
                  </a:lnTo>
                  <a:lnTo>
                    <a:pt x="560" y="29"/>
                  </a:lnTo>
                  <a:lnTo>
                    <a:pt x="575" y="39"/>
                  </a:lnTo>
                  <a:lnTo>
                    <a:pt x="591" y="51"/>
                  </a:lnTo>
                  <a:lnTo>
                    <a:pt x="605" y="62"/>
                  </a:lnTo>
                  <a:lnTo>
                    <a:pt x="616" y="76"/>
                  </a:lnTo>
                  <a:lnTo>
                    <a:pt x="626" y="91"/>
                  </a:lnTo>
                  <a:lnTo>
                    <a:pt x="636" y="107"/>
                  </a:lnTo>
                  <a:lnTo>
                    <a:pt x="644" y="122"/>
                  </a:lnTo>
                  <a:lnTo>
                    <a:pt x="647" y="140"/>
                  </a:lnTo>
                  <a:lnTo>
                    <a:pt x="651" y="157"/>
                  </a:lnTo>
                  <a:lnTo>
                    <a:pt x="651" y="175"/>
                  </a:lnTo>
                  <a:lnTo>
                    <a:pt x="651" y="175"/>
                  </a:lnTo>
                  <a:lnTo>
                    <a:pt x="651" y="193"/>
                  </a:lnTo>
                  <a:lnTo>
                    <a:pt x="651" y="193"/>
                  </a:lnTo>
                  <a:lnTo>
                    <a:pt x="677" y="193"/>
                  </a:lnTo>
                  <a:lnTo>
                    <a:pt x="677" y="193"/>
                  </a:lnTo>
                  <a:lnTo>
                    <a:pt x="698" y="193"/>
                  </a:lnTo>
                  <a:lnTo>
                    <a:pt x="719" y="196"/>
                  </a:lnTo>
                  <a:lnTo>
                    <a:pt x="739" y="200"/>
                  </a:lnTo>
                  <a:lnTo>
                    <a:pt x="758" y="206"/>
                  </a:lnTo>
                  <a:lnTo>
                    <a:pt x="776" y="214"/>
                  </a:lnTo>
                  <a:lnTo>
                    <a:pt x="793" y="222"/>
                  </a:lnTo>
                  <a:lnTo>
                    <a:pt x="809" y="231"/>
                  </a:lnTo>
                  <a:lnTo>
                    <a:pt x="824" y="243"/>
                  </a:lnTo>
                  <a:lnTo>
                    <a:pt x="838" y="257"/>
                  </a:lnTo>
                  <a:lnTo>
                    <a:pt x="850" y="268"/>
                  </a:lnTo>
                  <a:lnTo>
                    <a:pt x="861" y="284"/>
                  </a:lnTo>
                  <a:lnTo>
                    <a:pt x="869" y="299"/>
                  </a:lnTo>
                  <a:lnTo>
                    <a:pt x="877" y="315"/>
                  </a:lnTo>
                  <a:lnTo>
                    <a:pt x="881" y="333"/>
                  </a:lnTo>
                  <a:lnTo>
                    <a:pt x="885" y="350"/>
                  </a:lnTo>
                  <a:lnTo>
                    <a:pt x="887" y="368"/>
                  </a:lnTo>
                  <a:lnTo>
                    <a:pt x="887" y="368"/>
                  </a:lnTo>
                  <a:lnTo>
                    <a:pt x="885" y="385"/>
                  </a:lnTo>
                  <a:lnTo>
                    <a:pt x="881" y="403"/>
                  </a:lnTo>
                  <a:lnTo>
                    <a:pt x="877" y="420"/>
                  </a:lnTo>
                  <a:lnTo>
                    <a:pt x="869" y="436"/>
                  </a:lnTo>
                  <a:lnTo>
                    <a:pt x="861" y="451"/>
                  </a:lnTo>
                  <a:lnTo>
                    <a:pt x="850" y="465"/>
                  </a:lnTo>
                  <a:lnTo>
                    <a:pt x="838" y="478"/>
                  </a:lnTo>
                  <a:lnTo>
                    <a:pt x="824" y="492"/>
                  </a:lnTo>
                  <a:lnTo>
                    <a:pt x="809" y="502"/>
                  </a:lnTo>
                  <a:lnTo>
                    <a:pt x="793" y="513"/>
                  </a:lnTo>
                  <a:lnTo>
                    <a:pt x="776" y="521"/>
                  </a:lnTo>
                  <a:lnTo>
                    <a:pt x="758" y="529"/>
                  </a:lnTo>
                  <a:lnTo>
                    <a:pt x="739" y="535"/>
                  </a:lnTo>
                  <a:lnTo>
                    <a:pt x="719" y="539"/>
                  </a:lnTo>
                  <a:lnTo>
                    <a:pt x="698" y="543"/>
                  </a:lnTo>
                  <a:lnTo>
                    <a:pt x="677" y="543"/>
                  </a:lnTo>
                  <a:lnTo>
                    <a:pt x="208" y="543"/>
                  </a:lnTo>
                  <a:lnTo>
                    <a:pt x="208" y="543"/>
                  </a:lnTo>
                  <a:lnTo>
                    <a:pt x="187" y="543"/>
                  </a:lnTo>
                  <a:lnTo>
                    <a:pt x="167" y="539"/>
                  </a:lnTo>
                  <a:lnTo>
                    <a:pt x="146" y="535"/>
                  </a:lnTo>
                  <a:lnTo>
                    <a:pt x="126" y="529"/>
                  </a:lnTo>
                  <a:lnTo>
                    <a:pt x="109" y="521"/>
                  </a:lnTo>
                  <a:lnTo>
                    <a:pt x="91" y="513"/>
                  </a:lnTo>
                  <a:lnTo>
                    <a:pt x="76" y="502"/>
                  </a:lnTo>
                  <a:lnTo>
                    <a:pt x="60" y="492"/>
                  </a:lnTo>
                  <a:lnTo>
                    <a:pt x="47" y="478"/>
                  </a:lnTo>
                  <a:lnTo>
                    <a:pt x="35" y="465"/>
                  </a:lnTo>
                  <a:lnTo>
                    <a:pt x="25" y="451"/>
                  </a:lnTo>
                  <a:lnTo>
                    <a:pt x="15" y="436"/>
                  </a:lnTo>
                  <a:lnTo>
                    <a:pt x="8" y="420"/>
                  </a:lnTo>
                  <a:lnTo>
                    <a:pt x="4" y="403"/>
                  </a:lnTo>
                  <a:lnTo>
                    <a:pt x="0" y="385"/>
                  </a:lnTo>
                  <a:lnTo>
                    <a:pt x="0" y="368"/>
                  </a:lnTo>
                  <a:lnTo>
                    <a:pt x="0" y="368"/>
                  </a:lnTo>
                  <a:lnTo>
                    <a:pt x="0" y="350"/>
                  </a:lnTo>
                  <a:lnTo>
                    <a:pt x="4" y="333"/>
                  </a:lnTo>
                  <a:lnTo>
                    <a:pt x="8" y="315"/>
                  </a:lnTo>
                  <a:lnTo>
                    <a:pt x="15" y="299"/>
                  </a:lnTo>
                  <a:lnTo>
                    <a:pt x="25" y="284"/>
                  </a:lnTo>
                  <a:lnTo>
                    <a:pt x="35" y="268"/>
                  </a:lnTo>
                  <a:lnTo>
                    <a:pt x="47" y="257"/>
                  </a:lnTo>
                  <a:lnTo>
                    <a:pt x="60" y="243"/>
                  </a:lnTo>
                  <a:lnTo>
                    <a:pt x="76" y="231"/>
                  </a:lnTo>
                  <a:lnTo>
                    <a:pt x="91" y="222"/>
                  </a:lnTo>
                  <a:lnTo>
                    <a:pt x="109" y="214"/>
                  </a:lnTo>
                  <a:lnTo>
                    <a:pt x="126" y="206"/>
                  </a:lnTo>
                  <a:lnTo>
                    <a:pt x="146" y="200"/>
                  </a:lnTo>
                  <a:lnTo>
                    <a:pt x="167" y="196"/>
                  </a:lnTo>
                  <a:lnTo>
                    <a:pt x="187" y="193"/>
                  </a:lnTo>
                  <a:lnTo>
                    <a:pt x="208" y="193"/>
                  </a:lnTo>
                  <a:lnTo>
                    <a:pt x="208" y="193"/>
                  </a:lnTo>
                  <a:close/>
                </a:path>
              </a:pathLst>
            </a:custGeom>
            <a:solidFill>
              <a:srgbClr val="74AADB"/>
            </a:solidFill>
            <a:ln w="3175">
              <a:solidFill>
                <a:srgbClr val="74AADB"/>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37"/>
            <p:cNvSpPr>
              <a:spLocks/>
            </p:cNvSpPr>
            <p:nvPr/>
          </p:nvSpPr>
          <p:spPr bwMode="auto">
            <a:xfrm>
              <a:off x="-8643938" y="10450513"/>
              <a:ext cx="3725863" cy="3937000"/>
            </a:xfrm>
            <a:custGeom>
              <a:avLst/>
              <a:gdLst>
                <a:gd name="T0" fmla="*/ 1035 w 2347"/>
                <a:gd name="T1" fmla="*/ 0 h 2480"/>
                <a:gd name="T2" fmla="*/ 2347 w 2347"/>
                <a:gd name="T3" fmla="*/ 549 h 2480"/>
                <a:gd name="T4" fmla="*/ 1540 w 2347"/>
                <a:gd name="T5" fmla="*/ 2480 h 2480"/>
                <a:gd name="T6" fmla="*/ 0 w 2347"/>
                <a:gd name="T7" fmla="*/ 2480 h 2480"/>
                <a:gd name="T8" fmla="*/ 1035 w 2347"/>
                <a:gd name="T9" fmla="*/ 0 h 2480"/>
              </a:gdLst>
              <a:ahLst/>
              <a:cxnLst>
                <a:cxn ang="0">
                  <a:pos x="T0" y="T1"/>
                </a:cxn>
                <a:cxn ang="0">
                  <a:pos x="T2" y="T3"/>
                </a:cxn>
                <a:cxn ang="0">
                  <a:pos x="T4" y="T5"/>
                </a:cxn>
                <a:cxn ang="0">
                  <a:pos x="T6" y="T7"/>
                </a:cxn>
                <a:cxn ang="0">
                  <a:pos x="T8" y="T9"/>
                </a:cxn>
              </a:cxnLst>
              <a:rect l="0" t="0" r="r" b="b"/>
              <a:pathLst>
                <a:path w="2347" h="2480">
                  <a:moveTo>
                    <a:pt x="1035" y="0"/>
                  </a:moveTo>
                  <a:lnTo>
                    <a:pt x="2347" y="549"/>
                  </a:lnTo>
                  <a:lnTo>
                    <a:pt x="1540" y="2480"/>
                  </a:lnTo>
                  <a:lnTo>
                    <a:pt x="0" y="2480"/>
                  </a:lnTo>
                  <a:lnTo>
                    <a:pt x="1035" y="0"/>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38"/>
            <p:cNvSpPr>
              <a:spLocks/>
            </p:cNvSpPr>
            <p:nvPr/>
          </p:nvSpPr>
          <p:spPr bwMode="auto">
            <a:xfrm>
              <a:off x="-7408863" y="8283576"/>
              <a:ext cx="3892550" cy="3892550"/>
            </a:xfrm>
            <a:custGeom>
              <a:avLst/>
              <a:gdLst>
                <a:gd name="T0" fmla="*/ 2452 w 2452"/>
                <a:gd name="T1" fmla="*/ 793 h 2452"/>
                <a:gd name="T2" fmla="*/ 2174 w 2452"/>
                <a:gd name="T3" fmla="*/ 1616 h 2452"/>
                <a:gd name="T4" fmla="*/ 2124 w 2452"/>
                <a:gd name="T5" fmla="*/ 1729 h 2452"/>
                <a:gd name="T6" fmla="*/ 2065 w 2452"/>
                <a:gd name="T7" fmla="*/ 1834 h 2452"/>
                <a:gd name="T8" fmla="*/ 2005 w 2452"/>
                <a:gd name="T9" fmla="*/ 1933 h 2452"/>
                <a:gd name="T10" fmla="*/ 1939 w 2452"/>
                <a:gd name="T11" fmla="*/ 2022 h 2452"/>
                <a:gd name="T12" fmla="*/ 1869 w 2452"/>
                <a:gd name="T13" fmla="*/ 2106 h 2452"/>
                <a:gd name="T14" fmla="*/ 1797 w 2452"/>
                <a:gd name="T15" fmla="*/ 2182 h 2452"/>
                <a:gd name="T16" fmla="*/ 1721 w 2452"/>
                <a:gd name="T17" fmla="*/ 2248 h 2452"/>
                <a:gd name="T18" fmla="*/ 1643 w 2452"/>
                <a:gd name="T19" fmla="*/ 2306 h 2452"/>
                <a:gd name="T20" fmla="*/ 1563 w 2452"/>
                <a:gd name="T21" fmla="*/ 2355 h 2452"/>
                <a:gd name="T22" fmla="*/ 1484 w 2452"/>
                <a:gd name="T23" fmla="*/ 2394 h 2452"/>
                <a:gd name="T24" fmla="*/ 1402 w 2452"/>
                <a:gd name="T25" fmla="*/ 2423 h 2452"/>
                <a:gd name="T26" fmla="*/ 1322 w 2452"/>
                <a:gd name="T27" fmla="*/ 2443 h 2452"/>
                <a:gd name="T28" fmla="*/ 1243 w 2452"/>
                <a:gd name="T29" fmla="*/ 2450 h 2452"/>
                <a:gd name="T30" fmla="*/ 1165 w 2452"/>
                <a:gd name="T31" fmla="*/ 2448 h 2452"/>
                <a:gd name="T32" fmla="*/ 1087 w 2452"/>
                <a:gd name="T33" fmla="*/ 2437 h 2452"/>
                <a:gd name="T34" fmla="*/ 1013 w 2452"/>
                <a:gd name="T35" fmla="*/ 2411 h 2452"/>
                <a:gd name="T36" fmla="*/ 471 w 2452"/>
                <a:gd name="T37" fmla="*/ 2184 h 2452"/>
                <a:gd name="T38" fmla="*/ 401 w 2452"/>
                <a:gd name="T39" fmla="*/ 2151 h 2452"/>
                <a:gd name="T40" fmla="*/ 334 w 2452"/>
                <a:gd name="T41" fmla="*/ 2110 h 2452"/>
                <a:gd name="T42" fmla="*/ 274 w 2452"/>
                <a:gd name="T43" fmla="*/ 2065 h 2452"/>
                <a:gd name="T44" fmla="*/ 220 w 2452"/>
                <a:gd name="T45" fmla="*/ 2015 h 2452"/>
                <a:gd name="T46" fmla="*/ 171 w 2452"/>
                <a:gd name="T47" fmla="*/ 1958 h 2452"/>
                <a:gd name="T48" fmla="*/ 126 w 2452"/>
                <a:gd name="T49" fmla="*/ 1900 h 2452"/>
                <a:gd name="T50" fmla="*/ 89 w 2452"/>
                <a:gd name="T51" fmla="*/ 1836 h 2452"/>
                <a:gd name="T52" fmla="*/ 58 w 2452"/>
                <a:gd name="T53" fmla="*/ 1770 h 2452"/>
                <a:gd name="T54" fmla="*/ 35 w 2452"/>
                <a:gd name="T55" fmla="*/ 1700 h 2452"/>
                <a:gd name="T56" fmla="*/ 16 w 2452"/>
                <a:gd name="T57" fmla="*/ 1630 h 2452"/>
                <a:gd name="T58" fmla="*/ 6 w 2452"/>
                <a:gd name="T59" fmla="*/ 1556 h 2452"/>
                <a:gd name="T60" fmla="*/ 0 w 2452"/>
                <a:gd name="T61" fmla="*/ 1482 h 2452"/>
                <a:gd name="T62" fmla="*/ 4 w 2452"/>
                <a:gd name="T63" fmla="*/ 1408 h 2452"/>
                <a:gd name="T64" fmla="*/ 16 w 2452"/>
                <a:gd name="T65" fmla="*/ 1332 h 2452"/>
                <a:gd name="T66" fmla="*/ 33 w 2452"/>
                <a:gd name="T67" fmla="*/ 1258 h 2452"/>
                <a:gd name="T68" fmla="*/ 60 w 2452"/>
                <a:gd name="T69" fmla="*/ 1186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52" h="2452">
                  <a:moveTo>
                    <a:pt x="554" y="0"/>
                  </a:moveTo>
                  <a:lnTo>
                    <a:pt x="2452" y="793"/>
                  </a:lnTo>
                  <a:lnTo>
                    <a:pt x="2174" y="1616"/>
                  </a:lnTo>
                  <a:lnTo>
                    <a:pt x="2174" y="1616"/>
                  </a:lnTo>
                  <a:lnTo>
                    <a:pt x="2149" y="1672"/>
                  </a:lnTo>
                  <a:lnTo>
                    <a:pt x="2124" y="1729"/>
                  </a:lnTo>
                  <a:lnTo>
                    <a:pt x="2094" y="1781"/>
                  </a:lnTo>
                  <a:lnTo>
                    <a:pt x="2065" y="1834"/>
                  </a:lnTo>
                  <a:lnTo>
                    <a:pt x="2036" y="1884"/>
                  </a:lnTo>
                  <a:lnTo>
                    <a:pt x="2005" y="1933"/>
                  </a:lnTo>
                  <a:lnTo>
                    <a:pt x="1972" y="1980"/>
                  </a:lnTo>
                  <a:lnTo>
                    <a:pt x="1939" y="2022"/>
                  </a:lnTo>
                  <a:lnTo>
                    <a:pt x="1904" y="2065"/>
                  </a:lnTo>
                  <a:lnTo>
                    <a:pt x="1869" y="2106"/>
                  </a:lnTo>
                  <a:lnTo>
                    <a:pt x="1832" y="2145"/>
                  </a:lnTo>
                  <a:lnTo>
                    <a:pt x="1797" y="2182"/>
                  </a:lnTo>
                  <a:lnTo>
                    <a:pt x="1758" y="2215"/>
                  </a:lnTo>
                  <a:lnTo>
                    <a:pt x="1721" y="2248"/>
                  </a:lnTo>
                  <a:lnTo>
                    <a:pt x="1682" y="2277"/>
                  </a:lnTo>
                  <a:lnTo>
                    <a:pt x="1643" y="2306"/>
                  </a:lnTo>
                  <a:lnTo>
                    <a:pt x="1602" y="2332"/>
                  </a:lnTo>
                  <a:lnTo>
                    <a:pt x="1563" y="2355"/>
                  </a:lnTo>
                  <a:lnTo>
                    <a:pt x="1523" y="2375"/>
                  </a:lnTo>
                  <a:lnTo>
                    <a:pt x="1484" y="2394"/>
                  </a:lnTo>
                  <a:lnTo>
                    <a:pt x="1443" y="2410"/>
                  </a:lnTo>
                  <a:lnTo>
                    <a:pt x="1402" y="2423"/>
                  </a:lnTo>
                  <a:lnTo>
                    <a:pt x="1363" y="2435"/>
                  </a:lnTo>
                  <a:lnTo>
                    <a:pt x="1322" y="2443"/>
                  </a:lnTo>
                  <a:lnTo>
                    <a:pt x="1283" y="2448"/>
                  </a:lnTo>
                  <a:lnTo>
                    <a:pt x="1243" y="2450"/>
                  </a:lnTo>
                  <a:lnTo>
                    <a:pt x="1204" y="2452"/>
                  </a:lnTo>
                  <a:lnTo>
                    <a:pt x="1165" y="2448"/>
                  </a:lnTo>
                  <a:lnTo>
                    <a:pt x="1126" y="2445"/>
                  </a:lnTo>
                  <a:lnTo>
                    <a:pt x="1087" y="2437"/>
                  </a:lnTo>
                  <a:lnTo>
                    <a:pt x="1050" y="2425"/>
                  </a:lnTo>
                  <a:lnTo>
                    <a:pt x="1013" y="2411"/>
                  </a:lnTo>
                  <a:lnTo>
                    <a:pt x="471" y="2184"/>
                  </a:lnTo>
                  <a:lnTo>
                    <a:pt x="471" y="2184"/>
                  </a:lnTo>
                  <a:lnTo>
                    <a:pt x="434" y="2168"/>
                  </a:lnTo>
                  <a:lnTo>
                    <a:pt x="401" y="2151"/>
                  </a:lnTo>
                  <a:lnTo>
                    <a:pt x="366" y="2131"/>
                  </a:lnTo>
                  <a:lnTo>
                    <a:pt x="334" y="2110"/>
                  </a:lnTo>
                  <a:lnTo>
                    <a:pt x="303" y="2089"/>
                  </a:lnTo>
                  <a:lnTo>
                    <a:pt x="274" y="2065"/>
                  </a:lnTo>
                  <a:lnTo>
                    <a:pt x="247" y="2040"/>
                  </a:lnTo>
                  <a:lnTo>
                    <a:pt x="220" y="2015"/>
                  </a:lnTo>
                  <a:lnTo>
                    <a:pt x="194" y="1987"/>
                  </a:lnTo>
                  <a:lnTo>
                    <a:pt x="171" y="1958"/>
                  </a:lnTo>
                  <a:lnTo>
                    <a:pt x="148" y="1929"/>
                  </a:lnTo>
                  <a:lnTo>
                    <a:pt x="126" y="1900"/>
                  </a:lnTo>
                  <a:lnTo>
                    <a:pt x="107" y="1869"/>
                  </a:lnTo>
                  <a:lnTo>
                    <a:pt x="89" y="1836"/>
                  </a:lnTo>
                  <a:lnTo>
                    <a:pt x="74" y="1803"/>
                  </a:lnTo>
                  <a:lnTo>
                    <a:pt x="58" y="1770"/>
                  </a:lnTo>
                  <a:lnTo>
                    <a:pt x="45" y="1735"/>
                  </a:lnTo>
                  <a:lnTo>
                    <a:pt x="35" y="1700"/>
                  </a:lnTo>
                  <a:lnTo>
                    <a:pt x="23" y="1665"/>
                  </a:lnTo>
                  <a:lnTo>
                    <a:pt x="16" y="1630"/>
                  </a:lnTo>
                  <a:lnTo>
                    <a:pt x="10" y="1593"/>
                  </a:lnTo>
                  <a:lnTo>
                    <a:pt x="6" y="1556"/>
                  </a:lnTo>
                  <a:lnTo>
                    <a:pt x="2" y="1519"/>
                  </a:lnTo>
                  <a:lnTo>
                    <a:pt x="0" y="1482"/>
                  </a:lnTo>
                  <a:lnTo>
                    <a:pt x="2" y="1445"/>
                  </a:lnTo>
                  <a:lnTo>
                    <a:pt x="4" y="1408"/>
                  </a:lnTo>
                  <a:lnTo>
                    <a:pt x="8" y="1371"/>
                  </a:lnTo>
                  <a:lnTo>
                    <a:pt x="16" y="1332"/>
                  </a:lnTo>
                  <a:lnTo>
                    <a:pt x="23" y="1295"/>
                  </a:lnTo>
                  <a:lnTo>
                    <a:pt x="33" y="1258"/>
                  </a:lnTo>
                  <a:lnTo>
                    <a:pt x="45" y="1221"/>
                  </a:lnTo>
                  <a:lnTo>
                    <a:pt x="60" y="1186"/>
                  </a:lnTo>
                  <a:lnTo>
                    <a:pt x="554" y="0"/>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39"/>
            <p:cNvSpPr>
              <a:spLocks/>
            </p:cNvSpPr>
            <p:nvPr/>
          </p:nvSpPr>
          <p:spPr bwMode="auto">
            <a:xfrm>
              <a:off x="-8748713" y="10375901"/>
              <a:ext cx="3760788" cy="4011613"/>
            </a:xfrm>
            <a:custGeom>
              <a:avLst/>
              <a:gdLst>
                <a:gd name="T0" fmla="*/ 1056 w 2369"/>
                <a:gd name="T1" fmla="*/ 0 h 2527"/>
                <a:gd name="T2" fmla="*/ 2369 w 2369"/>
                <a:gd name="T3" fmla="*/ 549 h 2527"/>
                <a:gd name="T4" fmla="*/ 1542 w 2369"/>
                <a:gd name="T5" fmla="*/ 2527 h 2527"/>
                <a:gd name="T6" fmla="*/ 0 w 2369"/>
                <a:gd name="T7" fmla="*/ 2527 h 2527"/>
                <a:gd name="T8" fmla="*/ 1056 w 2369"/>
                <a:gd name="T9" fmla="*/ 0 h 2527"/>
              </a:gdLst>
              <a:ahLst/>
              <a:cxnLst>
                <a:cxn ang="0">
                  <a:pos x="T0" y="T1"/>
                </a:cxn>
                <a:cxn ang="0">
                  <a:pos x="T2" y="T3"/>
                </a:cxn>
                <a:cxn ang="0">
                  <a:pos x="T4" y="T5"/>
                </a:cxn>
                <a:cxn ang="0">
                  <a:pos x="T6" y="T7"/>
                </a:cxn>
                <a:cxn ang="0">
                  <a:pos x="T8" y="T9"/>
                </a:cxn>
              </a:cxnLst>
              <a:rect l="0" t="0" r="r" b="b"/>
              <a:pathLst>
                <a:path w="2369" h="2527">
                  <a:moveTo>
                    <a:pt x="1056" y="0"/>
                  </a:moveTo>
                  <a:lnTo>
                    <a:pt x="2369" y="549"/>
                  </a:lnTo>
                  <a:lnTo>
                    <a:pt x="1542" y="2527"/>
                  </a:lnTo>
                  <a:lnTo>
                    <a:pt x="0" y="2527"/>
                  </a:lnTo>
                  <a:lnTo>
                    <a:pt x="1056" y="0"/>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40"/>
            <p:cNvSpPr>
              <a:spLocks/>
            </p:cNvSpPr>
            <p:nvPr/>
          </p:nvSpPr>
          <p:spPr bwMode="auto">
            <a:xfrm>
              <a:off x="-7480300" y="8212138"/>
              <a:ext cx="3979863" cy="3890963"/>
            </a:xfrm>
            <a:custGeom>
              <a:avLst/>
              <a:gdLst>
                <a:gd name="T0" fmla="*/ 2507 w 2507"/>
                <a:gd name="T1" fmla="*/ 815 h 2451"/>
                <a:gd name="T2" fmla="*/ 2172 w 2507"/>
                <a:gd name="T3" fmla="*/ 1616 h 2451"/>
                <a:gd name="T4" fmla="*/ 2122 w 2507"/>
                <a:gd name="T5" fmla="*/ 1727 h 2451"/>
                <a:gd name="T6" fmla="*/ 2065 w 2507"/>
                <a:gd name="T7" fmla="*/ 1832 h 2451"/>
                <a:gd name="T8" fmla="*/ 2003 w 2507"/>
                <a:gd name="T9" fmla="*/ 1931 h 2451"/>
                <a:gd name="T10" fmla="*/ 1937 w 2507"/>
                <a:gd name="T11" fmla="*/ 2023 h 2451"/>
                <a:gd name="T12" fmla="*/ 1867 w 2507"/>
                <a:gd name="T13" fmla="*/ 2104 h 2451"/>
                <a:gd name="T14" fmla="*/ 1795 w 2507"/>
                <a:gd name="T15" fmla="*/ 2180 h 2451"/>
                <a:gd name="T16" fmla="*/ 1719 w 2507"/>
                <a:gd name="T17" fmla="*/ 2246 h 2451"/>
                <a:gd name="T18" fmla="*/ 1642 w 2507"/>
                <a:gd name="T19" fmla="*/ 2305 h 2451"/>
                <a:gd name="T20" fmla="*/ 1562 w 2507"/>
                <a:gd name="T21" fmla="*/ 2353 h 2451"/>
                <a:gd name="T22" fmla="*/ 1482 w 2507"/>
                <a:gd name="T23" fmla="*/ 2392 h 2451"/>
                <a:gd name="T24" fmla="*/ 1402 w 2507"/>
                <a:gd name="T25" fmla="*/ 2421 h 2451"/>
                <a:gd name="T26" fmla="*/ 1321 w 2507"/>
                <a:gd name="T27" fmla="*/ 2441 h 2451"/>
                <a:gd name="T28" fmla="*/ 1241 w 2507"/>
                <a:gd name="T29" fmla="*/ 2451 h 2451"/>
                <a:gd name="T30" fmla="*/ 1163 w 2507"/>
                <a:gd name="T31" fmla="*/ 2449 h 2451"/>
                <a:gd name="T32" fmla="*/ 1087 w 2507"/>
                <a:gd name="T33" fmla="*/ 2435 h 2451"/>
                <a:gd name="T34" fmla="*/ 1013 w 2507"/>
                <a:gd name="T35" fmla="*/ 2410 h 2451"/>
                <a:gd name="T36" fmla="*/ 469 w 2507"/>
                <a:gd name="T37" fmla="*/ 2184 h 2451"/>
                <a:gd name="T38" fmla="*/ 399 w 2507"/>
                <a:gd name="T39" fmla="*/ 2149 h 2451"/>
                <a:gd name="T40" fmla="*/ 333 w 2507"/>
                <a:gd name="T41" fmla="*/ 2110 h 2451"/>
                <a:gd name="T42" fmla="*/ 272 w 2507"/>
                <a:gd name="T43" fmla="*/ 2064 h 2451"/>
                <a:gd name="T44" fmla="*/ 218 w 2507"/>
                <a:gd name="T45" fmla="*/ 2013 h 2451"/>
                <a:gd name="T46" fmla="*/ 169 w 2507"/>
                <a:gd name="T47" fmla="*/ 1959 h 2451"/>
                <a:gd name="T48" fmla="*/ 127 w 2507"/>
                <a:gd name="T49" fmla="*/ 1898 h 2451"/>
                <a:gd name="T50" fmla="*/ 90 w 2507"/>
                <a:gd name="T51" fmla="*/ 1834 h 2451"/>
                <a:gd name="T52" fmla="*/ 59 w 2507"/>
                <a:gd name="T53" fmla="*/ 1768 h 2451"/>
                <a:gd name="T54" fmla="*/ 33 w 2507"/>
                <a:gd name="T55" fmla="*/ 1700 h 2451"/>
                <a:gd name="T56" fmla="*/ 16 w 2507"/>
                <a:gd name="T57" fmla="*/ 1628 h 2451"/>
                <a:gd name="T58" fmla="*/ 4 w 2507"/>
                <a:gd name="T59" fmla="*/ 1556 h 2451"/>
                <a:gd name="T60" fmla="*/ 0 w 2507"/>
                <a:gd name="T61" fmla="*/ 1482 h 2451"/>
                <a:gd name="T62" fmla="*/ 2 w 2507"/>
                <a:gd name="T63" fmla="*/ 1406 h 2451"/>
                <a:gd name="T64" fmla="*/ 14 w 2507"/>
                <a:gd name="T65" fmla="*/ 1332 h 2451"/>
                <a:gd name="T66" fmla="*/ 31 w 2507"/>
                <a:gd name="T67" fmla="*/ 1258 h 2451"/>
                <a:gd name="T68" fmla="*/ 59 w 2507"/>
                <a:gd name="T69" fmla="*/ 1184 h 2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7" h="2451">
                  <a:moveTo>
                    <a:pt x="553" y="0"/>
                  </a:moveTo>
                  <a:lnTo>
                    <a:pt x="2507" y="815"/>
                  </a:lnTo>
                  <a:lnTo>
                    <a:pt x="2172" y="1616"/>
                  </a:lnTo>
                  <a:lnTo>
                    <a:pt x="2172" y="1616"/>
                  </a:lnTo>
                  <a:lnTo>
                    <a:pt x="2147" y="1673"/>
                  </a:lnTo>
                  <a:lnTo>
                    <a:pt x="2122" y="1727"/>
                  </a:lnTo>
                  <a:lnTo>
                    <a:pt x="2095" y="1782"/>
                  </a:lnTo>
                  <a:lnTo>
                    <a:pt x="2065" y="1832"/>
                  </a:lnTo>
                  <a:lnTo>
                    <a:pt x="2034" y="1883"/>
                  </a:lnTo>
                  <a:lnTo>
                    <a:pt x="2003" y="1931"/>
                  </a:lnTo>
                  <a:lnTo>
                    <a:pt x="1970" y="1978"/>
                  </a:lnTo>
                  <a:lnTo>
                    <a:pt x="1937" y="2023"/>
                  </a:lnTo>
                  <a:lnTo>
                    <a:pt x="1904" y="2066"/>
                  </a:lnTo>
                  <a:lnTo>
                    <a:pt x="1867" y="2104"/>
                  </a:lnTo>
                  <a:lnTo>
                    <a:pt x="1832" y="2143"/>
                  </a:lnTo>
                  <a:lnTo>
                    <a:pt x="1795" y="2180"/>
                  </a:lnTo>
                  <a:lnTo>
                    <a:pt x="1758" y="2215"/>
                  </a:lnTo>
                  <a:lnTo>
                    <a:pt x="1719" y="2246"/>
                  </a:lnTo>
                  <a:lnTo>
                    <a:pt x="1680" y="2278"/>
                  </a:lnTo>
                  <a:lnTo>
                    <a:pt x="1642" y="2305"/>
                  </a:lnTo>
                  <a:lnTo>
                    <a:pt x="1603" y="2330"/>
                  </a:lnTo>
                  <a:lnTo>
                    <a:pt x="1562" y="2353"/>
                  </a:lnTo>
                  <a:lnTo>
                    <a:pt x="1523" y="2375"/>
                  </a:lnTo>
                  <a:lnTo>
                    <a:pt x="1482" y="2392"/>
                  </a:lnTo>
                  <a:lnTo>
                    <a:pt x="1441" y="2408"/>
                  </a:lnTo>
                  <a:lnTo>
                    <a:pt x="1402" y="2421"/>
                  </a:lnTo>
                  <a:lnTo>
                    <a:pt x="1361" y="2433"/>
                  </a:lnTo>
                  <a:lnTo>
                    <a:pt x="1321" y="2441"/>
                  </a:lnTo>
                  <a:lnTo>
                    <a:pt x="1282" y="2447"/>
                  </a:lnTo>
                  <a:lnTo>
                    <a:pt x="1241" y="2451"/>
                  </a:lnTo>
                  <a:lnTo>
                    <a:pt x="1202" y="2451"/>
                  </a:lnTo>
                  <a:lnTo>
                    <a:pt x="1163" y="2449"/>
                  </a:lnTo>
                  <a:lnTo>
                    <a:pt x="1124" y="2443"/>
                  </a:lnTo>
                  <a:lnTo>
                    <a:pt x="1087" y="2435"/>
                  </a:lnTo>
                  <a:lnTo>
                    <a:pt x="1050" y="2425"/>
                  </a:lnTo>
                  <a:lnTo>
                    <a:pt x="1013" y="2410"/>
                  </a:lnTo>
                  <a:lnTo>
                    <a:pt x="469" y="2184"/>
                  </a:lnTo>
                  <a:lnTo>
                    <a:pt x="469" y="2184"/>
                  </a:lnTo>
                  <a:lnTo>
                    <a:pt x="434" y="2167"/>
                  </a:lnTo>
                  <a:lnTo>
                    <a:pt x="399" y="2149"/>
                  </a:lnTo>
                  <a:lnTo>
                    <a:pt x="366" y="2130"/>
                  </a:lnTo>
                  <a:lnTo>
                    <a:pt x="333" y="2110"/>
                  </a:lnTo>
                  <a:lnTo>
                    <a:pt x="302" y="2087"/>
                  </a:lnTo>
                  <a:lnTo>
                    <a:pt x="272" y="2064"/>
                  </a:lnTo>
                  <a:lnTo>
                    <a:pt x="245" y="2040"/>
                  </a:lnTo>
                  <a:lnTo>
                    <a:pt x="218" y="2013"/>
                  </a:lnTo>
                  <a:lnTo>
                    <a:pt x="193" y="1986"/>
                  </a:lnTo>
                  <a:lnTo>
                    <a:pt x="169" y="1959"/>
                  </a:lnTo>
                  <a:lnTo>
                    <a:pt x="146" y="1929"/>
                  </a:lnTo>
                  <a:lnTo>
                    <a:pt x="127" y="1898"/>
                  </a:lnTo>
                  <a:lnTo>
                    <a:pt x="107" y="1867"/>
                  </a:lnTo>
                  <a:lnTo>
                    <a:pt x="90" y="1834"/>
                  </a:lnTo>
                  <a:lnTo>
                    <a:pt x="72" y="1803"/>
                  </a:lnTo>
                  <a:lnTo>
                    <a:pt x="59" y="1768"/>
                  </a:lnTo>
                  <a:lnTo>
                    <a:pt x="45" y="1735"/>
                  </a:lnTo>
                  <a:lnTo>
                    <a:pt x="33" y="1700"/>
                  </a:lnTo>
                  <a:lnTo>
                    <a:pt x="24" y="1663"/>
                  </a:lnTo>
                  <a:lnTo>
                    <a:pt x="16" y="1628"/>
                  </a:lnTo>
                  <a:lnTo>
                    <a:pt x="8" y="1591"/>
                  </a:lnTo>
                  <a:lnTo>
                    <a:pt x="4" y="1556"/>
                  </a:lnTo>
                  <a:lnTo>
                    <a:pt x="0" y="1519"/>
                  </a:lnTo>
                  <a:lnTo>
                    <a:pt x="0" y="1482"/>
                  </a:lnTo>
                  <a:lnTo>
                    <a:pt x="0" y="1443"/>
                  </a:lnTo>
                  <a:lnTo>
                    <a:pt x="2" y="1406"/>
                  </a:lnTo>
                  <a:lnTo>
                    <a:pt x="8" y="1369"/>
                  </a:lnTo>
                  <a:lnTo>
                    <a:pt x="14" y="1332"/>
                  </a:lnTo>
                  <a:lnTo>
                    <a:pt x="22" y="1295"/>
                  </a:lnTo>
                  <a:lnTo>
                    <a:pt x="31" y="1258"/>
                  </a:lnTo>
                  <a:lnTo>
                    <a:pt x="45" y="1221"/>
                  </a:lnTo>
                  <a:lnTo>
                    <a:pt x="59" y="1184"/>
                  </a:lnTo>
                  <a:lnTo>
                    <a:pt x="553" y="0"/>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141"/>
            <p:cNvSpPr>
              <a:spLocks/>
            </p:cNvSpPr>
            <p:nvPr/>
          </p:nvSpPr>
          <p:spPr bwMode="auto">
            <a:xfrm>
              <a:off x="-5859463" y="5578476"/>
              <a:ext cx="1944688" cy="3551238"/>
            </a:xfrm>
            <a:custGeom>
              <a:avLst/>
              <a:gdLst>
                <a:gd name="T0" fmla="*/ 1072 w 1225"/>
                <a:gd name="T1" fmla="*/ 19 h 2237"/>
                <a:gd name="T2" fmla="*/ 1048 w 1225"/>
                <a:gd name="T3" fmla="*/ 9 h 2237"/>
                <a:gd name="T4" fmla="*/ 1000 w 1225"/>
                <a:gd name="T5" fmla="*/ 0 h 2237"/>
                <a:gd name="T6" fmla="*/ 951 w 1225"/>
                <a:gd name="T7" fmla="*/ 2 h 2237"/>
                <a:gd name="T8" fmla="*/ 904 w 1225"/>
                <a:gd name="T9" fmla="*/ 11 h 2237"/>
                <a:gd name="T10" fmla="*/ 860 w 1225"/>
                <a:gd name="T11" fmla="*/ 29 h 2237"/>
                <a:gd name="T12" fmla="*/ 819 w 1225"/>
                <a:gd name="T13" fmla="*/ 54 h 2237"/>
                <a:gd name="T14" fmla="*/ 784 w 1225"/>
                <a:gd name="T15" fmla="*/ 89 h 2237"/>
                <a:gd name="T16" fmla="*/ 757 w 1225"/>
                <a:gd name="T17" fmla="*/ 130 h 2237"/>
                <a:gd name="T18" fmla="*/ 20 w 1225"/>
                <a:gd name="T19" fmla="*/ 1892 h 2237"/>
                <a:gd name="T20" fmla="*/ 12 w 1225"/>
                <a:gd name="T21" fmla="*/ 1916 h 2237"/>
                <a:gd name="T22" fmla="*/ 2 w 1225"/>
                <a:gd name="T23" fmla="*/ 1964 h 2237"/>
                <a:gd name="T24" fmla="*/ 2 w 1225"/>
                <a:gd name="T25" fmla="*/ 2013 h 2237"/>
                <a:gd name="T26" fmla="*/ 12 w 1225"/>
                <a:gd name="T27" fmla="*/ 2060 h 2237"/>
                <a:gd name="T28" fmla="*/ 29 w 1225"/>
                <a:gd name="T29" fmla="*/ 2104 h 2237"/>
                <a:gd name="T30" fmla="*/ 57 w 1225"/>
                <a:gd name="T31" fmla="*/ 2143 h 2237"/>
                <a:gd name="T32" fmla="*/ 90 w 1225"/>
                <a:gd name="T33" fmla="*/ 2178 h 2237"/>
                <a:gd name="T34" fmla="*/ 130 w 1225"/>
                <a:gd name="T35" fmla="*/ 2207 h 2237"/>
                <a:gd name="T36" fmla="*/ 154 w 1225"/>
                <a:gd name="T37" fmla="*/ 2217 h 2237"/>
                <a:gd name="T38" fmla="*/ 177 w 1225"/>
                <a:gd name="T39" fmla="*/ 2227 h 2237"/>
                <a:gd name="T40" fmla="*/ 226 w 1225"/>
                <a:gd name="T41" fmla="*/ 2237 h 2237"/>
                <a:gd name="T42" fmla="*/ 274 w 1225"/>
                <a:gd name="T43" fmla="*/ 2237 h 2237"/>
                <a:gd name="T44" fmla="*/ 321 w 1225"/>
                <a:gd name="T45" fmla="*/ 2227 h 2237"/>
                <a:gd name="T46" fmla="*/ 366 w 1225"/>
                <a:gd name="T47" fmla="*/ 2207 h 2237"/>
                <a:gd name="T48" fmla="*/ 407 w 1225"/>
                <a:gd name="T49" fmla="*/ 2182 h 2237"/>
                <a:gd name="T50" fmla="*/ 442 w 1225"/>
                <a:gd name="T51" fmla="*/ 2147 h 2237"/>
                <a:gd name="T52" fmla="*/ 469 w 1225"/>
                <a:gd name="T53" fmla="*/ 2106 h 2237"/>
                <a:gd name="T54" fmla="*/ 1206 w 1225"/>
                <a:gd name="T55" fmla="*/ 346 h 2237"/>
                <a:gd name="T56" fmla="*/ 1216 w 1225"/>
                <a:gd name="T57" fmla="*/ 321 h 2237"/>
                <a:gd name="T58" fmla="*/ 1223 w 1225"/>
                <a:gd name="T59" fmla="*/ 272 h 2237"/>
                <a:gd name="T60" fmla="*/ 1223 w 1225"/>
                <a:gd name="T61" fmla="*/ 223 h 2237"/>
                <a:gd name="T62" fmla="*/ 1214 w 1225"/>
                <a:gd name="T63" fmla="*/ 177 h 2237"/>
                <a:gd name="T64" fmla="*/ 1196 w 1225"/>
                <a:gd name="T65" fmla="*/ 132 h 2237"/>
                <a:gd name="T66" fmla="*/ 1171 w 1225"/>
                <a:gd name="T67" fmla="*/ 93 h 2237"/>
                <a:gd name="T68" fmla="*/ 1136 w 1225"/>
                <a:gd name="T69" fmla="*/ 58 h 2237"/>
                <a:gd name="T70" fmla="*/ 1095 w 1225"/>
                <a:gd name="T71" fmla="*/ 29 h 2237"/>
                <a:gd name="T72" fmla="*/ 1072 w 1225"/>
                <a:gd name="T73" fmla="*/ 19 h 2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25" h="2237">
                  <a:moveTo>
                    <a:pt x="1072" y="19"/>
                  </a:moveTo>
                  <a:lnTo>
                    <a:pt x="1072" y="19"/>
                  </a:lnTo>
                  <a:lnTo>
                    <a:pt x="1072" y="19"/>
                  </a:lnTo>
                  <a:lnTo>
                    <a:pt x="1048" y="9"/>
                  </a:lnTo>
                  <a:lnTo>
                    <a:pt x="1023" y="4"/>
                  </a:lnTo>
                  <a:lnTo>
                    <a:pt x="1000" y="0"/>
                  </a:lnTo>
                  <a:lnTo>
                    <a:pt x="974" y="0"/>
                  </a:lnTo>
                  <a:lnTo>
                    <a:pt x="951" y="2"/>
                  </a:lnTo>
                  <a:lnTo>
                    <a:pt x="928" y="4"/>
                  </a:lnTo>
                  <a:lnTo>
                    <a:pt x="904" y="11"/>
                  </a:lnTo>
                  <a:lnTo>
                    <a:pt x="881" y="19"/>
                  </a:lnTo>
                  <a:lnTo>
                    <a:pt x="860" y="29"/>
                  </a:lnTo>
                  <a:lnTo>
                    <a:pt x="838" y="41"/>
                  </a:lnTo>
                  <a:lnTo>
                    <a:pt x="819" y="54"/>
                  </a:lnTo>
                  <a:lnTo>
                    <a:pt x="801" y="72"/>
                  </a:lnTo>
                  <a:lnTo>
                    <a:pt x="784" y="89"/>
                  </a:lnTo>
                  <a:lnTo>
                    <a:pt x="770" y="109"/>
                  </a:lnTo>
                  <a:lnTo>
                    <a:pt x="757" y="130"/>
                  </a:lnTo>
                  <a:lnTo>
                    <a:pt x="745" y="153"/>
                  </a:lnTo>
                  <a:lnTo>
                    <a:pt x="20" y="1892"/>
                  </a:lnTo>
                  <a:lnTo>
                    <a:pt x="20" y="1892"/>
                  </a:lnTo>
                  <a:lnTo>
                    <a:pt x="12" y="1916"/>
                  </a:lnTo>
                  <a:lnTo>
                    <a:pt x="4" y="1939"/>
                  </a:lnTo>
                  <a:lnTo>
                    <a:pt x="2" y="1964"/>
                  </a:lnTo>
                  <a:lnTo>
                    <a:pt x="0" y="1988"/>
                  </a:lnTo>
                  <a:lnTo>
                    <a:pt x="2" y="2013"/>
                  </a:lnTo>
                  <a:lnTo>
                    <a:pt x="6" y="2036"/>
                  </a:lnTo>
                  <a:lnTo>
                    <a:pt x="12" y="2060"/>
                  </a:lnTo>
                  <a:lnTo>
                    <a:pt x="20" y="2083"/>
                  </a:lnTo>
                  <a:lnTo>
                    <a:pt x="29" y="2104"/>
                  </a:lnTo>
                  <a:lnTo>
                    <a:pt x="41" y="2124"/>
                  </a:lnTo>
                  <a:lnTo>
                    <a:pt x="57" y="2143"/>
                  </a:lnTo>
                  <a:lnTo>
                    <a:pt x="72" y="2163"/>
                  </a:lnTo>
                  <a:lnTo>
                    <a:pt x="90" y="2178"/>
                  </a:lnTo>
                  <a:lnTo>
                    <a:pt x="109" y="2194"/>
                  </a:lnTo>
                  <a:lnTo>
                    <a:pt x="130" y="2207"/>
                  </a:lnTo>
                  <a:lnTo>
                    <a:pt x="154" y="2217"/>
                  </a:lnTo>
                  <a:lnTo>
                    <a:pt x="154" y="2217"/>
                  </a:lnTo>
                  <a:lnTo>
                    <a:pt x="154" y="2217"/>
                  </a:lnTo>
                  <a:lnTo>
                    <a:pt x="177" y="2227"/>
                  </a:lnTo>
                  <a:lnTo>
                    <a:pt x="202" y="2233"/>
                  </a:lnTo>
                  <a:lnTo>
                    <a:pt x="226" y="2237"/>
                  </a:lnTo>
                  <a:lnTo>
                    <a:pt x="251" y="2237"/>
                  </a:lnTo>
                  <a:lnTo>
                    <a:pt x="274" y="2237"/>
                  </a:lnTo>
                  <a:lnTo>
                    <a:pt x="298" y="2233"/>
                  </a:lnTo>
                  <a:lnTo>
                    <a:pt x="321" y="2227"/>
                  </a:lnTo>
                  <a:lnTo>
                    <a:pt x="344" y="2217"/>
                  </a:lnTo>
                  <a:lnTo>
                    <a:pt x="366" y="2207"/>
                  </a:lnTo>
                  <a:lnTo>
                    <a:pt x="387" y="2196"/>
                  </a:lnTo>
                  <a:lnTo>
                    <a:pt x="407" y="2182"/>
                  </a:lnTo>
                  <a:lnTo>
                    <a:pt x="424" y="2165"/>
                  </a:lnTo>
                  <a:lnTo>
                    <a:pt x="442" y="2147"/>
                  </a:lnTo>
                  <a:lnTo>
                    <a:pt x="455" y="2128"/>
                  </a:lnTo>
                  <a:lnTo>
                    <a:pt x="469" y="2106"/>
                  </a:lnTo>
                  <a:lnTo>
                    <a:pt x="480" y="2083"/>
                  </a:lnTo>
                  <a:lnTo>
                    <a:pt x="1206" y="346"/>
                  </a:lnTo>
                  <a:lnTo>
                    <a:pt x="1206" y="346"/>
                  </a:lnTo>
                  <a:lnTo>
                    <a:pt x="1216" y="321"/>
                  </a:lnTo>
                  <a:lnTo>
                    <a:pt x="1221" y="297"/>
                  </a:lnTo>
                  <a:lnTo>
                    <a:pt x="1223" y="272"/>
                  </a:lnTo>
                  <a:lnTo>
                    <a:pt x="1225" y="249"/>
                  </a:lnTo>
                  <a:lnTo>
                    <a:pt x="1223" y="223"/>
                  </a:lnTo>
                  <a:lnTo>
                    <a:pt x="1219" y="200"/>
                  </a:lnTo>
                  <a:lnTo>
                    <a:pt x="1214" y="177"/>
                  </a:lnTo>
                  <a:lnTo>
                    <a:pt x="1206" y="155"/>
                  </a:lnTo>
                  <a:lnTo>
                    <a:pt x="1196" y="132"/>
                  </a:lnTo>
                  <a:lnTo>
                    <a:pt x="1184" y="113"/>
                  </a:lnTo>
                  <a:lnTo>
                    <a:pt x="1171" y="93"/>
                  </a:lnTo>
                  <a:lnTo>
                    <a:pt x="1153" y="74"/>
                  </a:lnTo>
                  <a:lnTo>
                    <a:pt x="1136" y="58"/>
                  </a:lnTo>
                  <a:lnTo>
                    <a:pt x="1116" y="43"/>
                  </a:lnTo>
                  <a:lnTo>
                    <a:pt x="1095" y="29"/>
                  </a:lnTo>
                  <a:lnTo>
                    <a:pt x="1072" y="19"/>
                  </a:lnTo>
                  <a:lnTo>
                    <a:pt x="1072" y="19"/>
                  </a:lnTo>
                  <a:close/>
                </a:path>
              </a:pathLst>
            </a:custGeom>
            <a:solidFill>
              <a:srgbClr val="FBBA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142"/>
            <p:cNvSpPr>
              <a:spLocks/>
            </p:cNvSpPr>
            <p:nvPr/>
          </p:nvSpPr>
          <p:spPr bwMode="auto">
            <a:xfrm>
              <a:off x="-7029450" y="5473701"/>
              <a:ext cx="2228850" cy="4235450"/>
            </a:xfrm>
            <a:custGeom>
              <a:avLst/>
              <a:gdLst>
                <a:gd name="T0" fmla="*/ 1252 w 1404"/>
                <a:gd name="T1" fmla="*/ 19 h 2668"/>
                <a:gd name="T2" fmla="*/ 1276 w 1404"/>
                <a:gd name="T3" fmla="*/ 31 h 2668"/>
                <a:gd name="T4" fmla="*/ 1317 w 1404"/>
                <a:gd name="T5" fmla="*/ 58 h 2668"/>
                <a:gd name="T6" fmla="*/ 1350 w 1404"/>
                <a:gd name="T7" fmla="*/ 93 h 2668"/>
                <a:gd name="T8" fmla="*/ 1377 w 1404"/>
                <a:gd name="T9" fmla="*/ 134 h 2668"/>
                <a:gd name="T10" fmla="*/ 1394 w 1404"/>
                <a:gd name="T11" fmla="*/ 177 h 2668"/>
                <a:gd name="T12" fmla="*/ 1404 w 1404"/>
                <a:gd name="T13" fmla="*/ 225 h 2668"/>
                <a:gd name="T14" fmla="*/ 1404 w 1404"/>
                <a:gd name="T15" fmla="*/ 274 h 2668"/>
                <a:gd name="T16" fmla="*/ 1394 w 1404"/>
                <a:gd name="T17" fmla="*/ 322 h 2668"/>
                <a:gd name="T18" fmla="*/ 480 w 1404"/>
                <a:gd name="T19" fmla="*/ 2515 h 2668"/>
                <a:gd name="T20" fmla="*/ 469 w 1404"/>
                <a:gd name="T21" fmla="*/ 2538 h 2668"/>
                <a:gd name="T22" fmla="*/ 442 w 1404"/>
                <a:gd name="T23" fmla="*/ 2579 h 2668"/>
                <a:gd name="T24" fmla="*/ 407 w 1404"/>
                <a:gd name="T25" fmla="*/ 2612 h 2668"/>
                <a:gd name="T26" fmla="*/ 366 w 1404"/>
                <a:gd name="T27" fmla="*/ 2639 h 2668"/>
                <a:gd name="T28" fmla="*/ 321 w 1404"/>
                <a:gd name="T29" fmla="*/ 2657 h 2668"/>
                <a:gd name="T30" fmla="*/ 274 w 1404"/>
                <a:gd name="T31" fmla="*/ 2666 h 2668"/>
                <a:gd name="T32" fmla="*/ 226 w 1404"/>
                <a:gd name="T33" fmla="*/ 2666 h 2668"/>
                <a:gd name="T34" fmla="*/ 177 w 1404"/>
                <a:gd name="T35" fmla="*/ 2657 h 2668"/>
                <a:gd name="T36" fmla="*/ 154 w 1404"/>
                <a:gd name="T37" fmla="*/ 2649 h 2668"/>
                <a:gd name="T38" fmla="*/ 130 w 1404"/>
                <a:gd name="T39" fmla="*/ 2637 h 2668"/>
                <a:gd name="T40" fmla="*/ 90 w 1404"/>
                <a:gd name="T41" fmla="*/ 2610 h 2668"/>
                <a:gd name="T42" fmla="*/ 57 w 1404"/>
                <a:gd name="T43" fmla="*/ 2575 h 2668"/>
                <a:gd name="T44" fmla="*/ 29 w 1404"/>
                <a:gd name="T45" fmla="*/ 2534 h 2668"/>
                <a:gd name="T46" fmla="*/ 12 w 1404"/>
                <a:gd name="T47" fmla="*/ 2491 h 2668"/>
                <a:gd name="T48" fmla="*/ 2 w 1404"/>
                <a:gd name="T49" fmla="*/ 2443 h 2668"/>
                <a:gd name="T50" fmla="*/ 2 w 1404"/>
                <a:gd name="T51" fmla="*/ 2396 h 2668"/>
                <a:gd name="T52" fmla="*/ 12 w 1404"/>
                <a:gd name="T53" fmla="*/ 2347 h 2668"/>
                <a:gd name="T54" fmla="*/ 926 w 1404"/>
                <a:gd name="T55" fmla="*/ 153 h 2668"/>
                <a:gd name="T56" fmla="*/ 937 w 1404"/>
                <a:gd name="T57" fmla="*/ 130 h 2668"/>
                <a:gd name="T58" fmla="*/ 965 w 1404"/>
                <a:gd name="T59" fmla="*/ 89 h 2668"/>
                <a:gd name="T60" fmla="*/ 1000 w 1404"/>
                <a:gd name="T61" fmla="*/ 56 h 2668"/>
                <a:gd name="T62" fmla="*/ 1039 w 1404"/>
                <a:gd name="T63" fmla="*/ 29 h 2668"/>
                <a:gd name="T64" fmla="*/ 1083 w 1404"/>
                <a:gd name="T65" fmla="*/ 11 h 2668"/>
                <a:gd name="T66" fmla="*/ 1130 w 1404"/>
                <a:gd name="T67" fmla="*/ 2 h 2668"/>
                <a:gd name="T68" fmla="*/ 1179 w 1404"/>
                <a:gd name="T69" fmla="*/ 2 h 2668"/>
                <a:gd name="T70" fmla="*/ 1227 w 1404"/>
                <a:gd name="T71" fmla="*/ 11 h 2668"/>
                <a:gd name="T72" fmla="*/ 1252 w 1404"/>
                <a:gd name="T73" fmla="*/ 19 h 2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4" h="2668">
                  <a:moveTo>
                    <a:pt x="1252" y="19"/>
                  </a:moveTo>
                  <a:lnTo>
                    <a:pt x="1252" y="19"/>
                  </a:lnTo>
                  <a:lnTo>
                    <a:pt x="1252" y="19"/>
                  </a:lnTo>
                  <a:lnTo>
                    <a:pt x="1276" y="31"/>
                  </a:lnTo>
                  <a:lnTo>
                    <a:pt x="1295" y="44"/>
                  </a:lnTo>
                  <a:lnTo>
                    <a:pt x="1317" y="58"/>
                  </a:lnTo>
                  <a:lnTo>
                    <a:pt x="1334" y="75"/>
                  </a:lnTo>
                  <a:lnTo>
                    <a:pt x="1350" y="93"/>
                  </a:lnTo>
                  <a:lnTo>
                    <a:pt x="1363" y="112"/>
                  </a:lnTo>
                  <a:lnTo>
                    <a:pt x="1377" y="134"/>
                  </a:lnTo>
                  <a:lnTo>
                    <a:pt x="1387" y="155"/>
                  </a:lnTo>
                  <a:lnTo>
                    <a:pt x="1394" y="177"/>
                  </a:lnTo>
                  <a:lnTo>
                    <a:pt x="1400" y="200"/>
                  </a:lnTo>
                  <a:lnTo>
                    <a:pt x="1404" y="225"/>
                  </a:lnTo>
                  <a:lnTo>
                    <a:pt x="1404" y="249"/>
                  </a:lnTo>
                  <a:lnTo>
                    <a:pt x="1404" y="274"/>
                  </a:lnTo>
                  <a:lnTo>
                    <a:pt x="1400" y="297"/>
                  </a:lnTo>
                  <a:lnTo>
                    <a:pt x="1394" y="322"/>
                  </a:lnTo>
                  <a:lnTo>
                    <a:pt x="1387" y="346"/>
                  </a:lnTo>
                  <a:lnTo>
                    <a:pt x="480" y="2515"/>
                  </a:lnTo>
                  <a:lnTo>
                    <a:pt x="480" y="2515"/>
                  </a:lnTo>
                  <a:lnTo>
                    <a:pt x="469" y="2538"/>
                  </a:lnTo>
                  <a:lnTo>
                    <a:pt x="455" y="2559"/>
                  </a:lnTo>
                  <a:lnTo>
                    <a:pt x="442" y="2579"/>
                  </a:lnTo>
                  <a:lnTo>
                    <a:pt x="424" y="2596"/>
                  </a:lnTo>
                  <a:lnTo>
                    <a:pt x="407" y="2612"/>
                  </a:lnTo>
                  <a:lnTo>
                    <a:pt x="387" y="2627"/>
                  </a:lnTo>
                  <a:lnTo>
                    <a:pt x="366" y="2639"/>
                  </a:lnTo>
                  <a:lnTo>
                    <a:pt x="344" y="2649"/>
                  </a:lnTo>
                  <a:lnTo>
                    <a:pt x="321" y="2657"/>
                  </a:lnTo>
                  <a:lnTo>
                    <a:pt x="300" y="2662"/>
                  </a:lnTo>
                  <a:lnTo>
                    <a:pt x="274" y="2666"/>
                  </a:lnTo>
                  <a:lnTo>
                    <a:pt x="251" y="2668"/>
                  </a:lnTo>
                  <a:lnTo>
                    <a:pt x="226" y="2666"/>
                  </a:lnTo>
                  <a:lnTo>
                    <a:pt x="202" y="2664"/>
                  </a:lnTo>
                  <a:lnTo>
                    <a:pt x="177" y="2657"/>
                  </a:lnTo>
                  <a:lnTo>
                    <a:pt x="154" y="2649"/>
                  </a:lnTo>
                  <a:lnTo>
                    <a:pt x="154" y="2649"/>
                  </a:lnTo>
                  <a:lnTo>
                    <a:pt x="154" y="2649"/>
                  </a:lnTo>
                  <a:lnTo>
                    <a:pt x="130" y="2637"/>
                  </a:lnTo>
                  <a:lnTo>
                    <a:pt x="109" y="2625"/>
                  </a:lnTo>
                  <a:lnTo>
                    <a:pt x="90" y="2610"/>
                  </a:lnTo>
                  <a:lnTo>
                    <a:pt x="72" y="2592"/>
                  </a:lnTo>
                  <a:lnTo>
                    <a:pt x="57" y="2575"/>
                  </a:lnTo>
                  <a:lnTo>
                    <a:pt x="41" y="2555"/>
                  </a:lnTo>
                  <a:lnTo>
                    <a:pt x="29" y="2534"/>
                  </a:lnTo>
                  <a:lnTo>
                    <a:pt x="20" y="2513"/>
                  </a:lnTo>
                  <a:lnTo>
                    <a:pt x="12" y="2491"/>
                  </a:lnTo>
                  <a:lnTo>
                    <a:pt x="6" y="2468"/>
                  </a:lnTo>
                  <a:lnTo>
                    <a:pt x="2" y="2443"/>
                  </a:lnTo>
                  <a:lnTo>
                    <a:pt x="0" y="2419"/>
                  </a:lnTo>
                  <a:lnTo>
                    <a:pt x="2" y="2396"/>
                  </a:lnTo>
                  <a:lnTo>
                    <a:pt x="6" y="2371"/>
                  </a:lnTo>
                  <a:lnTo>
                    <a:pt x="12" y="2347"/>
                  </a:lnTo>
                  <a:lnTo>
                    <a:pt x="20" y="2322"/>
                  </a:lnTo>
                  <a:lnTo>
                    <a:pt x="926" y="153"/>
                  </a:lnTo>
                  <a:lnTo>
                    <a:pt x="926" y="153"/>
                  </a:lnTo>
                  <a:lnTo>
                    <a:pt x="937" y="130"/>
                  </a:lnTo>
                  <a:lnTo>
                    <a:pt x="949" y="109"/>
                  </a:lnTo>
                  <a:lnTo>
                    <a:pt x="965" y="89"/>
                  </a:lnTo>
                  <a:lnTo>
                    <a:pt x="980" y="72"/>
                  </a:lnTo>
                  <a:lnTo>
                    <a:pt x="1000" y="56"/>
                  </a:lnTo>
                  <a:lnTo>
                    <a:pt x="1019" y="40"/>
                  </a:lnTo>
                  <a:lnTo>
                    <a:pt x="1039" y="29"/>
                  </a:lnTo>
                  <a:lnTo>
                    <a:pt x="1062" y="19"/>
                  </a:lnTo>
                  <a:lnTo>
                    <a:pt x="1083" y="11"/>
                  </a:lnTo>
                  <a:lnTo>
                    <a:pt x="1107" y="5"/>
                  </a:lnTo>
                  <a:lnTo>
                    <a:pt x="1130" y="2"/>
                  </a:lnTo>
                  <a:lnTo>
                    <a:pt x="1155" y="0"/>
                  </a:lnTo>
                  <a:lnTo>
                    <a:pt x="1179" y="2"/>
                  </a:lnTo>
                  <a:lnTo>
                    <a:pt x="1204" y="5"/>
                  </a:lnTo>
                  <a:lnTo>
                    <a:pt x="1227" y="11"/>
                  </a:lnTo>
                  <a:lnTo>
                    <a:pt x="1252" y="19"/>
                  </a:lnTo>
                  <a:lnTo>
                    <a:pt x="1252" y="19"/>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43"/>
            <p:cNvSpPr>
              <a:spLocks/>
            </p:cNvSpPr>
            <p:nvPr/>
          </p:nvSpPr>
          <p:spPr bwMode="auto">
            <a:xfrm>
              <a:off x="-7754938" y="9320213"/>
              <a:ext cx="2417763" cy="2217738"/>
            </a:xfrm>
            <a:custGeom>
              <a:avLst/>
              <a:gdLst>
                <a:gd name="T0" fmla="*/ 486 w 1523"/>
                <a:gd name="T1" fmla="*/ 1371 h 1397"/>
                <a:gd name="T2" fmla="*/ 387 w 1523"/>
                <a:gd name="T3" fmla="*/ 1338 h 1397"/>
                <a:gd name="T4" fmla="*/ 302 w 1523"/>
                <a:gd name="T5" fmla="*/ 1294 h 1397"/>
                <a:gd name="T6" fmla="*/ 228 w 1523"/>
                <a:gd name="T7" fmla="*/ 1235 h 1397"/>
                <a:gd name="T8" fmla="*/ 164 w 1523"/>
                <a:gd name="T9" fmla="*/ 1169 h 1397"/>
                <a:gd name="T10" fmla="*/ 113 w 1523"/>
                <a:gd name="T11" fmla="*/ 1093 h 1397"/>
                <a:gd name="T12" fmla="*/ 72 w 1523"/>
                <a:gd name="T13" fmla="*/ 1010 h 1397"/>
                <a:gd name="T14" fmla="*/ 41 w 1523"/>
                <a:gd name="T15" fmla="*/ 922 h 1397"/>
                <a:gd name="T16" fmla="*/ 20 w 1523"/>
                <a:gd name="T17" fmla="*/ 827 h 1397"/>
                <a:gd name="T18" fmla="*/ 6 w 1523"/>
                <a:gd name="T19" fmla="*/ 730 h 1397"/>
                <a:gd name="T20" fmla="*/ 0 w 1523"/>
                <a:gd name="T21" fmla="*/ 630 h 1397"/>
                <a:gd name="T22" fmla="*/ 4 w 1523"/>
                <a:gd name="T23" fmla="*/ 529 h 1397"/>
                <a:gd name="T24" fmla="*/ 12 w 1523"/>
                <a:gd name="T25" fmla="*/ 430 h 1397"/>
                <a:gd name="T26" fmla="*/ 29 w 1523"/>
                <a:gd name="T27" fmla="*/ 331 h 1397"/>
                <a:gd name="T28" fmla="*/ 51 w 1523"/>
                <a:gd name="T29" fmla="*/ 235 h 1397"/>
                <a:gd name="T30" fmla="*/ 78 w 1523"/>
                <a:gd name="T31" fmla="*/ 146 h 1397"/>
                <a:gd name="T32" fmla="*/ 109 w 1523"/>
                <a:gd name="T33" fmla="*/ 60 h 1397"/>
                <a:gd name="T34" fmla="*/ 115 w 1523"/>
                <a:gd name="T35" fmla="*/ 49 h 1397"/>
                <a:gd name="T36" fmla="*/ 128 w 1523"/>
                <a:gd name="T37" fmla="*/ 29 h 1397"/>
                <a:gd name="T38" fmla="*/ 148 w 1523"/>
                <a:gd name="T39" fmla="*/ 14 h 1397"/>
                <a:gd name="T40" fmla="*/ 169 w 1523"/>
                <a:gd name="T41" fmla="*/ 4 h 1397"/>
                <a:gd name="T42" fmla="*/ 197 w 1523"/>
                <a:gd name="T43" fmla="*/ 0 h 1397"/>
                <a:gd name="T44" fmla="*/ 241 w 1523"/>
                <a:gd name="T45" fmla="*/ 2 h 1397"/>
                <a:gd name="T46" fmla="*/ 313 w 1523"/>
                <a:gd name="T47" fmla="*/ 18 h 1397"/>
                <a:gd name="T48" fmla="*/ 395 w 1523"/>
                <a:gd name="T49" fmla="*/ 49 h 1397"/>
                <a:gd name="T50" fmla="*/ 484 w 1523"/>
                <a:gd name="T51" fmla="*/ 94 h 1397"/>
                <a:gd name="T52" fmla="*/ 584 w 1523"/>
                <a:gd name="T53" fmla="*/ 146 h 1397"/>
                <a:gd name="T54" fmla="*/ 796 w 1523"/>
                <a:gd name="T55" fmla="*/ 276 h 1397"/>
                <a:gd name="T56" fmla="*/ 1126 w 1523"/>
                <a:gd name="T57" fmla="*/ 494 h 1397"/>
                <a:gd name="T58" fmla="*/ 1336 w 1523"/>
                <a:gd name="T59" fmla="*/ 630 h 1397"/>
                <a:gd name="T60" fmla="*/ 1523 w 1523"/>
                <a:gd name="T61" fmla="*/ 739 h 1397"/>
                <a:gd name="T62" fmla="*/ 1511 w 1523"/>
                <a:gd name="T63" fmla="*/ 782 h 1397"/>
                <a:gd name="T64" fmla="*/ 1482 w 1523"/>
                <a:gd name="T65" fmla="*/ 864 h 1397"/>
                <a:gd name="T66" fmla="*/ 1445 w 1523"/>
                <a:gd name="T67" fmla="*/ 942 h 1397"/>
                <a:gd name="T68" fmla="*/ 1402 w 1523"/>
                <a:gd name="T69" fmla="*/ 1015 h 1397"/>
                <a:gd name="T70" fmla="*/ 1352 w 1523"/>
                <a:gd name="T71" fmla="*/ 1082 h 1397"/>
                <a:gd name="T72" fmla="*/ 1295 w 1523"/>
                <a:gd name="T73" fmla="*/ 1144 h 1397"/>
                <a:gd name="T74" fmla="*/ 1235 w 1523"/>
                <a:gd name="T75" fmla="*/ 1198 h 1397"/>
                <a:gd name="T76" fmla="*/ 1169 w 1523"/>
                <a:gd name="T77" fmla="*/ 1249 h 1397"/>
                <a:gd name="T78" fmla="*/ 1099 w 1523"/>
                <a:gd name="T79" fmla="*/ 1292 h 1397"/>
                <a:gd name="T80" fmla="*/ 1023 w 1523"/>
                <a:gd name="T81" fmla="*/ 1329 h 1397"/>
                <a:gd name="T82" fmla="*/ 947 w 1523"/>
                <a:gd name="T83" fmla="*/ 1356 h 1397"/>
                <a:gd name="T84" fmla="*/ 866 w 1523"/>
                <a:gd name="T85" fmla="*/ 1377 h 1397"/>
                <a:gd name="T86" fmla="*/ 784 w 1523"/>
                <a:gd name="T87" fmla="*/ 1391 h 1397"/>
                <a:gd name="T88" fmla="*/ 700 w 1523"/>
                <a:gd name="T89" fmla="*/ 1397 h 1397"/>
                <a:gd name="T90" fmla="*/ 615 w 1523"/>
                <a:gd name="T91" fmla="*/ 1393 h 1397"/>
                <a:gd name="T92" fmla="*/ 529 w 1523"/>
                <a:gd name="T93" fmla="*/ 1381 h 1397"/>
                <a:gd name="T94" fmla="*/ 486 w 1523"/>
                <a:gd name="T95" fmla="*/ 1371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3" h="1397">
                  <a:moveTo>
                    <a:pt x="486" y="1371"/>
                  </a:moveTo>
                  <a:lnTo>
                    <a:pt x="486" y="1371"/>
                  </a:lnTo>
                  <a:lnTo>
                    <a:pt x="434" y="1356"/>
                  </a:lnTo>
                  <a:lnTo>
                    <a:pt x="387" y="1338"/>
                  </a:lnTo>
                  <a:lnTo>
                    <a:pt x="342" y="1317"/>
                  </a:lnTo>
                  <a:lnTo>
                    <a:pt x="302" y="1294"/>
                  </a:lnTo>
                  <a:lnTo>
                    <a:pt x="263" y="1266"/>
                  </a:lnTo>
                  <a:lnTo>
                    <a:pt x="228" y="1235"/>
                  </a:lnTo>
                  <a:lnTo>
                    <a:pt x="195" y="1204"/>
                  </a:lnTo>
                  <a:lnTo>
                    <a:pt x="164" y="1169"/>
                  </a:lnTo>
                  <a:lnTo>
                    <a:pt x="138" y="1132"/>
                  </a:lnTo>
                  <a:lnTo>
                    <a:pt x="113" y="1093"/>
                  </a:lnTo>
                  <a:lnTo>
                    <a:pt x="92" y="1052"/>
                  </a:lnTo>
                  <a:lnTo>
                    <a:pt x="72" y="1010"/>
                  </a:lnTo>
                  <a:lnTo>
                    <a:pt x="55" y="967"/>
                  </a:lnTo>
                  <a:lnTo>
                    <a:pt x="41" y="922"/>
                  </a:lnTo>
                  <a:lnTo>
                    <a:pt x="29" y="875"/>
                  </a:lnTo>
                  <a:lnTo>
                    <a:pt x="20" y="827"/>
                  </a:lnTo>
                  <a:lnTo>
                    <a:pt x="12" y="778"/>
                  </a:lnTo>
                  <a:lnTo>
                    <a:pt x="6" y="730"/>
                  </a:lnTo>
                  <a:lnTo>
                    <a:pt x="2" y="681"/>
                  </a:lnTo>
                  <a:lnTo>
                    <a:pt x="0" y="630"/>
                  </a:lnTo>
                  <a:lnTo>
                    <a:pt x="0" y="580"/>
                  </a:lnTo>
                  <a:lnTo>
                    <a:pt x="4" y="529"/>
                  </a:lnTo>
                  <a:lnTo>
                    <a:pt x="8" y="481"/>
                  </a:lnTo>
                  <a:lnTo>
                    <a:pt x="12" y="430"/>
                  </a:lnTo>
                  <a:lnTo>
                    <a:pt x="20" y="381"/>
                  </a:lnTo>
                  <a:lnTo>
                    <a:pt x="29" y="331"/>
                  </a:lnTo>
                  <a:lnTo>
                    <a:pt x="39" y="284"/>
                  </a:lnTo>
                  <a:lnTo>
                    <a:pt x="51" y="235"/>
                  </a:lnTo>
                  <a:lnTo>
                    <a:pt x="62" y="191"/>
                  </a:lnTo>
                  <a:lnTo>
                    <a:pt x="78" y="146"/>
                  </a:lnTo>
                  <a:lnTo>
                    <a:pt x="92" y="101"/>
                  </a:lnTo>
                  <a:lnTo>
                    <a:pt x="109" y="60"/>
                  </a:lnTo>
                  <a:lnTo>
                    <a:pt x="109" y="60"/>
                  </a:lnTo>
                  <a:lnTo>
                    <a:pt x="115" y="49"/>
                  </a:lnTo>
                  <a:lnTo>
                    <a:pt x="121" y="37"/>
                  </a:lnTo>
                  <a:lnTo>
                    <a:pt x="128" y="29"/>
                  </a:lnTo>
                  <a:lnTo>
                    <a:pt x="138" y="22"/>
                  </a:lnTo>
                  <a:lnTo>
                    <a:pt x="148" y="14"/>
                  </a:lnTo>
                  <a:lnTo>
                    <a:pt x="158" y="8"/>
                  </a:lnTo>
                  <a:lnTo>
                    <a:pt x="169" y="4"/>
                  </a:lnTo>
                  <a:lnTo>
                    <a:pt x="183" y="2"/>
                  </a:lnTo>
                  <a:lnTo>
                    <a:pt x="197" y="0"/>
                  </a:lnTo>
                  <a:lnTo>
                    <a:pt x="210" y="0"/>
                  </a:lnTo>
                  <a:lnTo>
                    <a:pt x="241" y="2"/>
                  </a:lnTo>
                  <a:lnTo>
                    <a:pt x="276" y="8"/>
                  </a:lnTo>
                  <a:lnTo>
                    <a:pt x="313" y="18"/>
                  </a:lnTo>
                  <a:lnTo>
                    <a:pt x="352" y="31"/>
                  </a:lnTo>
                  <a:lnTo>
                    <a:pt x="395" y="49"/>
                  </a:lnTo>
                  <a:lnTo>
                    <a:pt x="440" y="70"/>
                  </a:lnTo>
                  <a:lnTo>
                    <a:pt x="484" y="94"/>
                  </a:lnTo>
                  <a:lnTo>
                    <a:pt x="533" y="119"/>
                  </a:lnTo>
                  <a:lnTo>
                    <a:pt x="584" y="146"/>
                  </a:lnTo>
                  <a:lnTo>
                    <a:pt x="687" y="208"/>
                  </a:lnTo>
                  <a:lnTo>
                    <a:pt x="796" y="276"/>
                  </a:lnTo>
                  <a:lnTo>
                    <a:pt x="904" y="346"/>
                  </a:lnTo>
                  <a:lnTo>
                    <a:pt x="1126" y="494"/>
                  </a:lnTo>
                  <a:lnTo>
                    <a:pt x="1233" y="564"/>
                  </a:lnTo>
                  <a:lnTo>
                    <a:pt x="1336" y="630"/>
                  </a:lnTo>
                  <a:lnTo>
                    <a:pt x="1433" y="689"/>
                  </a:lnTo>
                  <a:lnTo>
                    <a:pt x="1523" y="739"/>
                  </a:lnTo>
                  <a:lnTo>
                    <a:pt x="1523" y="739"/>
                  </a:lnTo>
                  <a:lnTo>
                    <a:pt x="1511" y="782"/>
                  </a:lnTo>
                  <a:lnTo>
                    <a:pt x="1498" y="825"/>
                  </a:lnTo>
                  <a:lnTo>
                    <a:pt x="1482" y="864"/>
                  </a:lnTo>
                  <a:lnTo>
                    <a:pt x="1464" y="905"/>
                  </a:lnTo>
                  <a:lnTo>
                    <a:pt x="1445" y="942"/>
                  </a:lnTo>
                  <a:lnTo>
                    <a:pt x="1424" y="979"/>
                  </a:lnTo>
                  <a:lnTo>
                    <a:pt x="1402" y="1015"/>
                  </a:lnTo>
                  <a:lnTo>
                    <a:pt x="1377" y="1049"/>
                  </a:lnTo>
                  <a:lnTo>
                    <a:pt x="1352" y="1082"/>
                  </a:lnTo>
                  <a:lnTo>
                    <a:pt x="1324" y="1113"/>
                  </a:lnTo>
                  <a:lnTo>
                    <a:pt x="1295" y="1144"/>
                  </a:lnTo>
                  <a:lnTo>
                    <a:pt x="1266" y="1173"/>
                  </a:lnTo>
                  <a:lnTo>
                    <a:pt x="1235" y="1198"/>
                  </a:lnTo>
                  <a:lnTo>
                    <a:pt x="1202" y="1226"/>
                  </a:lnTo>
                  <a:lnTo>
                    <a:pt x="1169" y="1249"/>
                  </a:lnTo>
                  <a:lnTo>
                    <a:pt x="1134" y="1270"/>
                  </a:lnTo>
                  <a:lnTo>
                    <a:pt x="1099" y="1292"/>
                  </a:lnTo>
                  <a:lnTo>
                    <a:pt x="1062" y="1311"/>
                  </a:lnTo>
                  <a:lnTo>
                    <a:pt x="1023" y="1329"/>
                  </a:lnTo>
                  <a:lnTo>
                    <a:pt x="986" y="1342"/>
                  </a:lnTo>
                  <a:lnTo>
                    <a:pt x="947" y="1356"/>
                  </a:lnTo>
                  <a:lnTo>
                    <a:pt x="906" y="1368"/>
                  </a:lnTo>
                  <a:lnTo>
                    <a:pt x="866" y="1377"/>
                  </a:lnTo>
                  <a:lnTo>
                    <a:pt x="825" y="1385"/>
                  </a:lnTo>
                  <a:lnTo>
                    <a:pt x="784" y="1391"/>
                  </a:lnTo>
                  <a:lnTo>
                    <a:pt x="741" y="1395"/>
                  </a:lnTo>
                  <a:lnTo>
                    <a:pt x="700" y="1397"/>
                  </a:lnTo>
                  <a:lnTo>
                    <a:pt x="657" y="1397"/>
                  </a:lnTo>
                  <a:lnTo>
                    <a:pt x="615" y="1393"/>
                  </a:lnTo>
                  <a:lnTo>
                    <a:pt x="572" y="1389"/>
                  </a:lnTo>
                  <a:lnTo>
                    <a:pt x="529" y="1381"/>
                  </a:lnTo>
                  <a:lnTo>
                    <a:pt x="486" y="1371"/>
                  </a:lnTo>
                  <a:lnTo>
                    <a:pt x="486" y="1371"/>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44"/>
            <p:cNvSpPr>
              <a:spLocks/>
            </p:cNvSpPr>
            <p:nvPr/>
          </p:nvSpPr>
          <p:spPr bwMode="auto">
            <a:xfrm>
              <a:off x="-7331075" y="11333163"/>
              <a:ext cx="1870075" cy="842963"/>
            </a:xfrm>
            <a:custGeom>
              <a:avLst/>
              <a:gdLst>
                <a:gd name="T0" fmla="*/ 0 w 1178"/>
                <a:gd name="T1" fmla="*/ 0 h 531"/>
                <a:gd name="T2" fmla="*/ 13 w 1178"/>
                <a:gd name="T3" fmla="*/ 39 h 531"/>
                <a:gd name="T4" fmla="*/ 33 w 1178"/>
                <a:gd name="T5" fmla="*/ 76 h 531"/>
                <a:gd name="T6" fmla="*/ 54 w 1178"/>
                <a:gd name="T7" fmla="*/ 107 h 531"/>
                <a:gd name="T8" fmla="*/ 108 w 1178"/>
                <a:gd name="T9" fmla="*/ 162 h 531"/>
                <a:gd name="T10" fmla="*/ 175 w 1178"/>
                <a:gd name="T11" fmla="*/ 205 h 531"/>
                <a:gd name="T12" fmla="*/ 248 w 1178"/>
                <a:gd name="T13" fmla="*/ 242 h 531"/>
                <a:gd name="T14" fmla="*/ 369 w 1178"/>
                <a:gd name="T15" fmla="*/ 290 h 531"/>
                <a:gd name="T16" fmla="*/ 536 w 1178"/>
                <a:gd name="T17" fmla="*/ 352 h 531"/>
                <a:gd name="T18" fmla="*/ 581 w 1178"/>
                <a:gd name="T19" fmla="*/ 372 h 531"/>
                <a:gd name="T20" fmla="*/ 705 w 1178"/>
                <a:gd name="T21" fmla="*/ 432 h 531"/>
                <a:gd name="T22" fmla="*/ 822 w 1178"/>
                <a:gd name="T23" fmla="*/ 487 h 531"/>
                <a:gd name="T24" fmla="*/ 898 w 1178"/>
                <a:gd name="T25" fmla="*/ 514 h 531"/>
                <a:gd name="T26" fmla="*/ 976 w 1178"/>
                <a:gd name="T27" fmla="*/ 529 h 531"/>
                <a:gd name="T28" fmla="*/ 1054 w 1178"/>
                <a:gd name="T29" fmla="*/ 531 h 531"/>
                <a:gd name="T30" fmla="*/ 1114 w 1178"/>
                <a:gd name="T31" fmla="*/ 522 h 531"/>
                <a:gd name="T32" fmla="*/ 1157 w 1178"/>
                <a:gd name="T33" fmla="*/ 508 h 531"/>
                <a:gd name="T34" fmla="*/ 1178 w 1178"/>
                <a:gd name="T35" fmla="*/ 500 h 531"/>
                <a:gd name="T36" fmla="*/ 1104 w 1178"/>
                <a:gd name="T37" fmla="*/ 506 h 531"/>
                <a:gd name="T38" fmla="*/ 1032 w 1178"/>
                <a:gd name="T39" fmla="*/ 498 h 531"/>
                <a:gd name="T40" fmla="*/ 960 w 1178"/>
                <a:gd name="T41" fmla="*/ 477 h 531"/>
                <a:gd name="T42" fmla="*/ 888 w 1178"/>
                <a:gd name="T43" fmla="*/ 446 h 531"/>
                <a:gd name="T44" fmla="*/ 739 w 1178"/>
                <a:gd name="T45" fmla="*/ 366 h 531"/>
                <a:gd name="T46" fmla="*/ 614 w 1178"/>
                <a:gd name="T47" fmla="*/ 302 h 531"/>
                <a:gd name="T48" fmla="*/ 571 w 1178"/>
                <a:gd name="T49" fmla="*/ 282 h 531"/>
                <a:gd name="T50" fmla="*/ 488 w 1178"/>
                <a:gd name="T51" fmla="*/ 253 h 531"/>
                <a:gd name="T52" fmla="*/ 328 w 1178"/>
                <a:gd name="T53" fmla="*/ 203 h 531"/>
                <a:gd name="T54" fmla="*/ 215 w 1178"/>
                <a:gd name="T55" fmla="*/ 164 h 531"/>
                <a:gd name="T56" fmla="*/ 145 w 1178"/>
                <a:gd name="T57" fmla="*/ 131 h 531"/>
                <a:gd name="T58" fmla="*/ 81 w 1178"/>
                <a:gd name="T59" fmla="*/ 88 h 531"/>
                <a:gd name="T60" fmla="*/ 25 w 1178"/>
                <a:gd name="T61" fmla="*/ 33 h 531"/>
                <a:gd name="T62" fmla="*/ 0 w 1178"/>
                <a:gd name="T63"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8" h="531">
                  <a:moveTo>
                    <a:pt x="0" y="0"/>
                  </a:moveTo>
                  <a:lnTo>
                    <a:pt x="0" y="0"/>
                  </a:lnTo>
                  <a:lnTo>
                    <a:pt x="5" y="22"/>
                  </a:lnTo>
                  <a:lnTo>
                    <a:pt x="13" y="39"/>
                  </a:lnTo>
                  <a:lnTo>
                    <a:pt x="23" y="59"/>
                  </a:lnTo>
                  <a:lnTo>
                    <a:pt x="33" y="76"/>
                  </a:lnTo>
                  <a:lnTo>
                    <a:pt x="44" y="92"/>
                  </a:lnTo>
                  <a:lnTo>
                    <a:pt x="54" y="107"/>
                  </a:lnTo>
                  <a:lnTo>
                    <a:pt x="81" y="135"/>
                  </a:lnTo>
                  <a:lnTo>
                    <a:pt x="108" y="162"/>
                  </a:lnTo>
                  <a:lnTo>
                    <a:pt x="142" y="185"/>
                  </a:lnTo>
                  <a:lnTo>
                    <a:pt x="175" y="205"/>
                  </a:lnTo>
                  <a:lnTo>
                    <a:pt x="210" y="224"/>
                  </a:lnTo>
                  <a:lnTo>
                    <a:pt x="248" y="242"/>
                  </a:lnTo>
                  <a:lnTo>
                    <a:pt x="287" y="259"/>
                  </a:lnTo>
                  <a:lnTo>
                    <a:pt x="369" y="290"/>
                  </a:lnTo>
                  <a:lnTo>
                    <a:pt x="453" y="319"/>
                  </a:lnTo>
                  <a:lnTo>
                    <a:pt x="536" y="352"/>
                  </a:lnTo>
                  <a:lnTo>
                    <a:pt x="536" y="352"/>
                  </a:lnTo>
                  <a:lnTo>
                    <a:pt x="581" y="372"/>
                  </a:lnTo>
                  <a:lnTo>
                    <a:pt x="624" y="391"/>
                  </a:lnTo>
                  <a:lnTo>
                    <a:pt x="705" y="432"/>
                  </a:lnTo>
                  <a:lnTo>
                    <a:pt x="785" y="469"/>
                  </a:lnTo>
                  <a:lnTo>
                    <a:pt x="822" y="487"/>
                  </a:lnTo>
                  <a:lnTo>
                    <a:pt x="861" y="500"/>
                  </a:lnTo>
                  <a:lnTo>
                    <a:pt x="898" y="514"/>
                  </a:lnTo>
                  <a:lnTo>
                    <a:pt x="937" y="524"/>
                  </a:lnTo>
                  <a:lnTo>
                    <a:pt x="976" y="529"/>
                  </a:lnTo>
                  <a:lnTo>
                    <a:pt x="1015" y="531"/>
                  </a:lnTo>
                  <a:lnTo>
                    <a:pt x="1054" y="531"/>
                  </a:lnTo>
                  <a:lnTo>
                    <a:pt x="1094" y="525"/>
                  </a:lnTo>
                  <a:lnTo>
                    <a:pt x="1114" y="522"/>
                  </a:lnTo>
                  <a:lnTo>
                    <a:pt x="1135" y="516"/>
                  </a:lnTo>
                  <a:lnTo>
                    <a:pt x="1157" y="508"/>
                  </a:lnTo>
                  <a:lnTo>
                    <a:pt x="1178" y="500"/>
                  </a:lnTo>
                  <a:lnTo>
                    <a:pt x="1178" y="500"/>
                  </a:lnTo>
                  <a:lnTo>
                    <a:pt x="1139" y="506"/>
                  </a:lnTo>
                  <a:lnTo>
                    <a:pt x="1104" y="506"/>
                  </a:lnTo>
                  <a:lnTo>
                    <a:pt x="1067" y="504"/>
                  </a:lnTo>
                  <a:lnTo>
                    <a:pt x="1032" y="498"/>
                  </a:lnTo>
                  <a:lnTo>
                    <a:pt x="995" y="489"/>
                  </a:lnTo>
                  <a:lnTo>
                    <a:pt x="960" y="477"/>
                  </a:lnTo>
                  <a:lnTo>
                    <a:pt x="925" y="461"/>
                  </a:lnTo>
                  <a:lnTo>
                    <a:pt x="888" y="446"/>
                  </a:lnTo>
                  <a:lnTo>
                    <a:pt x="816" y="407"/>
                  </a:lnTo>
                  <a:lnTo>
                    <a:pt x="739" y="366"/>
                  </a:lnTo>
                  <a:lnTo>
                    <a:pt x="657" y="323"/>
                  </a:lnTo>
                  <a:lnTo>
                    <a:pt x="614" y="302"/>
                  </a:lnTo>
                  <a:lnTo>
                    <a:pt x="571" y="282"/>
                  </a:lnTo>
                  <a:lnTo>
                    <a:pt x="571" y="282"/>
                  </a:lnTo>
                  <a:lnTo>
                    <a:pt x="529" y="267"/>
                  </a:lnTo>
                  <a:lnTo>
                    <a:pt x="488" y="253"/>
                  </a:lnTo>
                  <a:lnTo>
                    <a:pt x="406" y="226"/>
                  </a:lnTo>
                  <a:lnTo>
                    <a:pt x="328" y="203"/>
                  </a:lnTo>
                  <a:lnTo>
                    <a:pt x="250" y="177"/>
                  </a:lnTo>
                  <a:lnTo>
                    <a:pt x="215" y="164"/>
                  </a:lnTo>
                  <a:lnTo>
                    <a:pt x="180" y="148"/>
                  </a:lnTo>
                  <a:lnTo>
                    <a:pt x="145" y="131"/>
                  </a:lnTo>
                  <a:lnTo>
                    <a:pt x="112" y="111"/>
                  </a:lnTo>
                  <a:lnTo>
                    <a:pt x="81" y="88"/>
                  </a:lnTo>
                  <a:lnTo>
                    <a:pt x="52" y="63"/>
                  </a:lnTo>
                  <a:lnTo>
                    <a:pt x="25" y="33"/>
                  </a:lnTo>
                  <a:lnTo>
                    <a:pt x="0" y="0"/>
                  </a:lnTo>
                  <a:lnTo>
                    <a:pt x="0" y="0"/>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45"/>
            <p:cNvSpPr>
              <a:spLocks/>
            </p:cNvSpPr>
            <p:nvPr/>
          </p:nvSpPr>
          <p:spPr bwMode="auto">
            <a:xfrm>
              <a:off x="-5954713" y="5703888"/>
              <a:ext cx="2865438" cy="3894138"/>
            </a:xfrm>
            <a:custGeom>
              <a:avLst/>
              <a:gdLst>
                <a:gd name="T0" fmla="*/ 1694 w 1805"/>
                <a:gd name="T1" fmla="*/ 43 h 2453"/>
                <a:gd name="T2" fmla="*/ 1715 w 1805"/>
                <a:gd name="T3" fmla="*/ 57 h 2453"/>
                <a:gd name="T4" fmla="*/ 1750 w 1805"/>
                <a:gd name="T5" fmla="*/ 94 h 2453"/>
                <a:gd name="T6" fmla="*/ 1775 w 1805"/>
                <a:gd name="T7" fmla="*/ 133 h 2453"/>
                <a:gd name="T8" fmla="*/ 1795 w 1805"/>
                <a:gd name="T9" fmla="*/ 177 h 2453"/>
                <a:gd name="T10" fmla="*/ 1803 w 1805"/>
                <a:gd name="T11" fmla="*/ 224 h 2453"/>
                <a:gd name="T12" fmla="*/ 1805 w 1805"/>
                <a:gd name="T13" fmla="*/ 273 h 2453"/>
                <a:gd name="T14" fmla="*/ 1795 w 1805"/>
                <a:gd name="T15" fmla="*/ 321 h 2453"/>
                <a:gd name="T16" fmla="*/ 1775 w 1805"/>
                <a:gd name="T17" fmla="*/ 366 h 2453"/>
                <a:gd name="T18" fmla="*/ 457 w 1805"/>
                <a:gd name="T19" fmla="*/ 2342 h 2453"/>
                <a:gd name="T20" fmla="*/ 441 w 1805"/>
                <a:gd name="T21" fmla="*/ 2364 h 2453"/>
                <a:gd name="T22" fmla="*/ 406 w 1805"/>
                <a:gd name="T23" fmla="*/ 2399 h 2453"/>
                <a:gd name="T24" fmla="*/ 365 w 1805"/>
                <a:gd name="T25" fmla="*/ 2424 h 2453"/>
                <a:gd name="T26" fmla="*/ 321 w 1805"/>
                <a:gd name="T27" fmla="*/ 2443 h 2453"/>
                <a:gd name="T28" fmla="*/ 274 w 1805"/>
                <a:gd name="T29" fmla="*/ 2451 h 2453"/>
                <a:gd name="T30" fmla="*/ 225 w 1805"/>
                <a:gd name="T31" fmla="*/ 2453 h 2453"/>
                <a:gd name="T32" fmla="*/ 179 w 1805"/>
                <a:gd name="T33" fmla="*/ 2443 h 2453"/>
                <a:gd name="T34" fmla="*/ 132 w 1805"/>
                <a:gd name="T35" fmla="*/ 2424 h 2453"/>
                <a:gd name="T36" fmla="*/ 111 w 1805"/>
                <a:gd name="T37" fmla="*/ 2412 h 2453"/>
                <a:gd name="T38" fmla="*/ 89 w 1805"/>
                <a:gd name="T39" fmla="*/ 2397 h 2453"/>
                <a:gd name="T40" fmla="*/ 56 w 1805"/>
                <a:gd name="T41" fmla="*/ 2362 h 2453"/>
                <a:gd name="T42" fmla="*/ 29 w 1805"/>
                <a:gd name="T43" fmla="*/ 2321 h 2453"/>
                <a:gd name="T44" fmla="*/ 12 w 1805"/>
                <a:gd name="T45" fmla="*/ 2276 h 2453"/>
                <a:gd name="T46" fmla="*/ 2 w 1805"/>
                <a:gd name="T47" fmla="*/ 2230 h 2453"/>
                <a:gd name="T48" fmla="*/ 2 w 1805"/>
                <a:gd name="T49" fmla="*/ 2181 h 2453"/>
                <a:gd name="T50" fmla="*/ 10 w 1805"/>
                <a:gd name="T51" fmla="*/ 2134 h 2453"/>
                <a:gd name="T52" fmla="*/ 29 w 1805"/>
                <a:gd name="T53" fmla="*/ 2088 h 2453"/>
                <a:gd name="T54" fmla="*/ 1348 w 1805"/>
                <a:gd name="T55" fmla="*/ 111 h 2453"/>
                <a:gd name="T56" fmla="*/ 1363 w 1805"/>
                <a:gd name="T57" fmla="*/ 90 h 2453"/>
                <a:gd name="T58" fmla="*/ 1398 w 1805"/>
                <a:gd name="T59" fmla="*/ 57 h 2453"/>
                <a:gd name="T60" fmla="*/ 1439 w 1805"/>
                <a:gd name="T61" fmla="*/ 30 h 2453"/>
                <a:gd name="T62" fmla="*/ 1484 w 1805"/>
                <a:gd name="T63" fmla="*/ 12 h 2453"/>
                <a:gd name="T64" fmla="*/ 1530 w 1805"/>
                <a:gd name="T65" fmla="*/ 2 h 2453"/>
                <a:gd name="T66" fmla="*/ 1579 w 1805"/>
                <a:gd name="T67" fmla="*/ 2 h 2453"/>
                <a:gd name="T68" fmla="*/ 1626 w 1805"/>
                <a:gd name="T69" fmla="*/ 10 h 2453"/>
                <a:gd name="T70" fmla="*/ 1672 w 1805"/>
                <a:gd name="T71" fmla="*/ 30 h 2453"/>
                <a:gd name="T72" fmla="*/ 1694 w 1805"/>
                <a:gd name="T73" fmla="*/ 43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05" h="2453">
                  <a:moveTo>
                    <a:pt x="1694" y="43"/>
                  </a:moveTo>
                  <a:lnTo>
                    <a:pt x="1694" y="43"/>
                  </a:lnTo>
                  <a:lnTo>
                    <a:pt x="1694" y="43"/>
                  </a:lnTo>
                  <a:lnTo>
                    <a:pt x="1715" y="57"/>
                  </a:lnTo>
                  <a:lnTo>
                    <a:pt x="1733" y="74"/>
                  </a:lnTo>
                  <a:lnTo>
                    <a:pt x="1750" y="94"/>
                  </a:lnTo>
                  <a:lnTo>
                    <a:pt x="1764" y="113"/>
                  </a:lnTo>
                  <a:lnTo>
                    <a:pt x="1775" y="133"/>
                  </a:lnTo>
                  <a:lnTo>
                    <a:pt x="1785" y="156"/>
                  </a:lnTo>
                  <a:lnTo>
                    <a:pt x="1795" y="177"/>
                  </a:lnTo>
                  <a:lnTo>
                    <a:pt x="1801" y="201"/>
                  </a:lnTo>
                  <a:lnTo>
                    <a:pt x="1803" y="224"/>
                  </a:lnTo>
                  <a:lnTo>
                    <a:pt x="1805" y="249"/>
                  </a:lnTo>
                  <a:lnTo>
                    <a:pt x="1805" y="273"/>
                  </a:lnTo>
                  <a:lnTo>
                    <a:pt x="1801" y="298"/>
                  </a:lnTo>
                  <a:lnTo>
                    <a:pt x="1795" y="321"/>
                  </a:lnTo>
                  <a:lnTo>
                    <a:pt x="1787" y="345"/>
                  </a:lnTo>
                  <a:lnTo>
                    <a:pt x="1775" y="366"/>
                  </a:lnTo>
                  <a:lnTo>
                    <a:pt x="1764" y="389"/>
                  </a:lnTo>
                  <a:lnTo>
                    <a:pt x="457" y="2342"/>
                  </a:lnTo>
                  <a:lnTo>
                    <a:pt x="457" y="2342"/>
                  </a:lnTo>
                  <a:lnTo>
                    <a:pt x="441" y="2364"/>
                  </a:lnTo>
                  <a:lnTo>
                    <a:pt x="424" y="2381"/>
                  </a:lnTo>
                  <a:lnTo>
                    <a:pt x="406" y="2399"/>
                  </a:lnTo>
                  <a:lnTo>
                    <a:pt x="387" y="2412"/>
                  </a:lnTo>
                  <a:lnTo>
                    <a:pt x="365" y="2424"/>
                  </a:lnTo>
                  <a:lnTo>
                    <a:pt x="344" y="2436"/>
                  </a:lnTo>
                  <a:lnTo>
                    <a:pt x="321" y="2443"/>
                  </a:lnTo>
                  <a:lnTo>
                    <a:pt x="297" y="2449"/>
                  </a:lnTo>
                  <a:lnTo>
                    <a:pt x="274" y="2451"/>
                  </a:lnTo>
                  <a:lnTo>
                    <a:pt x="251" y="2453"/>
                  </a:lnTo>
                  <a:lnTo>
                    <a:pt x="225" y="2453"/>
                  </a:lnTo>
                  <a:lnTo>
                    <a:pt x="202" y="2449"/>
                  </a:lnTo>
                  <a:lnTo>
                    <a:pt x="179" y="2443"/>
                  </a:lnTo>
                  <a:lnTo>
                    <a:pt x="155" y="2436"/>
                  </a:lnTo>
                  <a:lnTo>
                    <a:pt x="132" y="2424"/>
                  </a:lnTo>
                  <a:lnTo>
                    <a:pt x="111" y="2412"/>
                  </a:lnTo>
                  <a:lnTo>
                    <a:pt x="111" y="2412"/>
                  </a:lnTo>
                  <a:lnTo>
                    <a:pt x="111" y="2412"/>
                  </a:lnTo>
                  <a:lnTo>
                    <a:pt x="89" y="2397"/>
                  </a:lnTo>
                  <a:lnTo>
                    <a:pt x="72" y="2379"/>
                  </a:lnTo>
                  <a:lnTo>
                    <a:pt x="56" y="2362"/>
                  </a:lnTo>
                  <a:lnTo>
                    <a:pt x="41" y="2342"/>
                  </a:lnTo>
                  <a:lnTo>
                    <a:pt x="29" y="2321"/>
                  </a:lnTo>
                  <a:lnTo>
                    <a:pt x="19" y="2300"/>
                  </a:lnTo>
                  <a:lnTo>
                    <a:pt x="12" y="2276"/>
                  </a:lnTo>
                  <a:lnTo>
                    <a:pt x="6" y="2253"/>
                  </a:lnTo>
                  <a:lnTo>
                    <a:pt x="2" y="2230"/>
                  </a:lnTo>
                  <a:lnTo>
                    <a:pt x="0" y="2204"/>
                  </a:lnTo>
                  <a:lnTo>
                    <a:pt x="2" y="2181"/>
                  </a:lnTo>
                  <a:lnTo>
                    <a:pt x="4" y="2158"/>
                  </a:lnTo>
                  <a:lnTo>
                    <a:pt x="10" y="2134"/>
                  </a:lnTo>
                  <a:lnTo>
                    <a:pt x="17" y="2111"/>
                  </a:lnTo>
                  <a:lnTo>
                    <a:pt x="29" y="2088"/>
                  </a:lnTo>
                  <a:lnTo>
                    <a:pt x="43" y="2066"/>
                  </a:lnTo>
                  <a:lnTo>
                    <a:pt x="1348" y="111"/>
                  </a:lnTo>
                  <a:lnTo>
                    <a:pt x="1348" y="111"/>
                  </a:lnTo>
                  <a:lnTo>
                    <a:pt x="1363" y="90"/>
                  </a:lnTo>
                  <a:lnTo>
                    <a:pt x="1381" y="72"/>
                  </a:lnTo>
                  <a:lnTo>
                    <a:pt x="1398" y="57"/>
                  </a:lnTo>
                  <a:lnTo>
                    <a:pt x="1418" y="41"/>
                  </a:lnTo>
                  <a:lnTo>
                    <a:pt x="1439" y="30"/>
                  </a:lnTo>
                  <a:lnTo>
                    <a:pt x="1460" y="20"/>
                  </a:lnTo>
                  <a:lnTo>
                    <a:pt x="1484" y="12"/>
                  </a:lnTo>
                  <a:lnTo>
                    <a:pt x="1507" y="6"/>
                  </a:lnTo>
                  <a:lnTo>
                    <a:pt x="1530" y="2"/>
                  </a:lnTo>
                  <a:lnTo>
                    <a:pt x="1554" y="0"/>
                  </a:lnTo>
                  <a:lnTo>
                    <a:pt x="1579" y="2"/>
                  </a:lnTo>
                  <a:lnTo>
                    <a:pt x="1602" y="4"/>
                  </a:lnTo>
                  <a:lnTo>
                    <a:pt x="1626" y="10"/>
                  </a:lnTo>
                  <a:lnTo>
                    <a:pt x="1649" y="18"/>
                  </a:lnTo>
                  <a:lnTo>
                    <a:pt x="1672" y="30"/>
                  </a:lnTo>
                  <a:lnTo>
                    <a:pt x="1694" y="43"/>
                  </a:lnTo>
                  <a:lnTo>
                    <a:pt x="1694" y="43"/>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46"/>
            <p:cNvSpPr>
              <a:spLocks/>
            </p:cNvSpPr>
            <p:nvPr/>
          </p:nvSpPr>
          <p:spPr bwMode="auto">
            <a:xfrm>
              <a:off x="-5989638" y="5611813"/>
              <a:ext cx="2865438" cy="3894138"/>
            </a:xfrm>
            <a:custGeom>
              <a:avLst/>
              <a:gdLst>
                <a:gd name="T0" fmla="*/ 1694 w 1805"/>
                <a:gd name="T1" fmla="*/ 41 h 2453"/>
                <a:gd name="T2" fmla="*/ 1714 w 1805"/>
                <a:gd name="T3" fmla="*/ 57 h 2453"/>
                <a:gd name="T4" fmla="*/ 1749 w 1805"/>
                <a:gd name="T5" fmla="*/ 92 h 2453"/>
                <a:gd name="T6" fmla="*/ 1776 w 1805"/>
                <a:gd name="T7" fmla="*/ 132 h 2453"/>
                <a:gd name="T8" fmla="*/ 1793 w 1805"/>
                <a:gd name="T9" fmla="*/ 177 h 2453"/>
                <a:gd name="T10" fmla="*/ 1803 w 1805"/>
                <a:gd name="T11" fmla="*/ 224 h 2453"/>
                <a:gd name="T12" fmla="*/ 1803 w 1805"/>
                <a:gd name="T13" fmla="*/ 272 h 2453"/>
                <a:gd name="T14" fmla="*/ 1793 w 1805"/>
                <a:gd name="T15" fmla="*/ 319 h 2453"/>
                <a:gd name="T16" fmla="*/ 1776 w 1805"/>
                <a:gd name="T17" fmla="*/ 366 h 2453"/>
                <a:gd name="T18" fmla="*/ 457 w 1805"/>
                <a:gd name="T19" fmla="*/ 2342 h 2453"/>
                <a:gd name="T20" fmla="*/ 442 w 1805"/>
                <a:gd name="T21" fmla="*/ 2361 h 2453"/>
                <a:gd name="T22" fmla="*/ 407 w 1805"/>
                <a:gd name="T23" fmla="*/ 2396 h 2453"/>
                <a:gd name="T24" fmla="*/ 366 w 1805"/>
                <a:gd name="T25" fmla="*/ 2424 h 2453"/>
                <a:gd name="T26" fmla="*/ 321 w 1805"/>
                <a:gd name="T27" fmla="*/ 2441 h 2453"/>
                <a:gd name="T28" fmla="*/ 275 w 1805"/>
                <a:gd name="T29" fmla="*/ 2451 h 2453"/>
                <a:gd name="T30" fmla="*/ 226 w 1805"/>
                <a:gd name="T31" fmla="*/ 2451 h 2453"/>
                <a:gd name="T32" fmla="*/ 177 w 1805"/>
                <a:gd name="T33" fmla="*/ 2443 h 2453"/>
                <a:gd name="T34" fmla="*/ 133 w 1805"/>
                <a:gd name="T35" fmla="*/ 2424 h 2453"/>
                <a:gd name="T36" fmla="*/ 111 w 1805"/>
                <a:gd name="T37" fmla="*/ 2410 h 2453"/>
                <a:gd name="T38" fmla="*/ 90 w 1805"/>
                <a:gd name="T39" fmla="*/ 2396 h 2453"/>
                <a:gd name="T40" fmla="*/ 55 w 1805"/>
                <a:gd name="T41" fmla="*/ 2359 h 2453"/>
                <a:gd name="T42" fmla="*/ 30 w 1805"/>
                <a:gd name="T43" fmla="*/ 2319 h 2453"/>
                <a:gd name="T44" fmla="*/ 10 w 1805"/>
                <a:gd name="T45" fmla="*/ 2276 h 2453"/>
                <a:gd name="T46" fmla="*/ 0 w 1805"/>
                <a:gd name="T47" fmla="*/ 2227 h 2453"/>
                <a:gd name="T48" fmla="*/ 0 w 1805"/>
                <a:gd name="T49" fmla="*/ 2181 h 2453"/>
                <a:gd name="T50" fmla="*/ 10 w 1805"/>
                <a:gd name="T51" fmla="*/ 2132 h 2453"/>
                <a:gd name="T52" fmla="*/ 30 w 1805"/>
                <a:gd name="T53" fmla="*/ 2087 h 2453"/>
                <a:gd name="T54" fmla="*/ 1348 w 1805"/>
                <a:gd name="T55" fmla="*/ 111 h 2453"/>
                <a:gd name="T56" fmla="*/ 1364 w 1805"/>
                <a:gd name="T57" fmla="*/ 90 h 2453"/>
                <a:gd name="T58" fmla="*/ 1399 w 1805"/>
                <a:gd name="T59" fmla="*/ 55 h 2453"/>
                <a:gd name="T60" fmla="*/ 1440 w 1805"/>
                <a:gd name="T61" fmla="*/ 29 h 2453"/>
                <a:gd name="T62" fmla="*/ 1484 w 1805"/>
                <a:gd name="T63" fmla="*/ 10 h 2453"/>
                <a:gd name="T64" fmla="*/ 1531 w 1805"/>
                <a:gd name="T65" fmla="*/ 0 h 2453"/>
                <a:gd name="T66" fmla="*/ 1578 w 1805"/>
                <a:gd name="T67" fmla="*/ 0 h 2453"/>
                <a:gd name="T68" fmla="*/ 1626 w 1805"/>
                <a:gd name="T69" fmla="*/ 10 h 2453"/>
                <a:gd name="T70" fmla="*/ 1673 w 1805"/>
                <a:gd name="T71" fmla="*/ 29 h 2453"/>
                <a:gd name="T72" fmla="*/ 1694 w 1805"/>
                <a:gd name="T73" fmla="*/ 41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05" h="2453">
                  <a:moveTo>
                    <a:pt x="1694" y="41"/>
                  </a:moveTo>
                  <a:lnTo>
                    <a:pt x="1694" y="41"/>
                  </a:lnTo>
                  <a:lnTo>
                    <a:pt x="1694" y="41"/>
                  </a:lnTo>
                  <a:lnTo>
                    <a:pt x="1714" y="57"/>
                  </a:lnTo>
                  <a:lnTo>
                    <a:pt x="1733" y="74"/>
                  </a:lnTo>
                  <a:lnTo>
                    <a:pt x="1749" y="92"/>
                  </a:lnTo>
                  <a:lnTo>
                    <a:pt x="1764" y="111"/>
                  </a:lnTo>
                  <a:lnTo>
                    <a:pt x="1776" y="132"/>
                  </a:lnTo>
                  <a:lnTo>
                    <a:pt x="1786" y="154"/>
                  </a:lnTo>
                  <a:lnTo>
                    <a:pt x="1793" y="177"/>
                  </a:lnTo>
                  <a:lnTo>
                    <a:pt x="1799" y="200"/>
                  </a:lnTo>
                  <a:lnTo>
                    <a:pt x="1803" y="224"/>
                  </a:lnTo>
                  <a:lnTo>
                    <a:pt x="1805" y="249"/>
                  </a:lnTo>
                  <a:lnTo>
                    <a:pt x="1803" y="272"/>
                  </a:lnTo>
                  <a:lnTo>
                    <a:pt x="1799" y="296"/>
                  </a:lnTo>
                  <a:lnTo>
                    <a:pt x="1793" y="319"/>
                  </a:lnTo>
                  <a:lnTo>
                    <a:pt x="1786" y="342"/>
                  </a:lnTo>
                  <a:lnTo>
                    <a:pt x="1776" y="366"/>
                  </a:lnTo>
                  <a:lnTo>
                    <a:pt x="1762" y="387"/>
                  </a:lnTo>
                  <a:lnTo>
                    <a:pt x="457" y="2342"/>
                  </a:lnTo>
                  <a:lnTo>
                    <a:pt x="457" y="2342"/>
                  </a:lnTo>
                  <a:lnTo>
                    <a:pt x="442" y="2361"/>
                  </a:lnTo>
                  <a:lnTo>
                    <a:pt x="424" y="2381"/>
                  </a:lnTo>
                  <a:lnTo>
                    <a:pt x="407" y="2396"/>
                  </a:lnTo>
                  <a:lnTo>
                    <a:pt x="386" y="2412"/>
                  </a:lnTo>
                  <a:lnTo>
                    <a:pt x="366" y="2424"/>
                  </a:lnTo>
                  <a:lnTo>
                    <a:pt x="343" y="2433"/>
                  </a:lnTo>
                  <a:lnTo>
                    <a:pt x="321" y="2441"/>
                  </a:lnTo>
                  <a:lnTo>
                    <a:pt x="298" y="2447"/>
                  </a:lnTo>
                  <a:lnTo>
                    <a:pt x="275" y="2451"/>
                  </a:lnTo>
                  <a:lnTo>
                    <a:pt x="249" y="2453"/>
                  </a:lnTo>
                  <a:lnTo>
                    <a:pt x="226" y="2451"/>
                  </a:lnTo>
                  <a:lnTo>
                    <a:pt x="203" y="2449"/>
                  </a:lnTo>
                  <a:lnTo>
                    <a:pt x="177" y="2443"/>
                  </a:lnTo>
                  <a:lnTo>
                    <a:pt x="154" y="2433"/>
                  </a:lnTo>
                  <a:lnTo>
                    <a:pt x="133" y="2424"/>
                  </a:lnTo>
                  <a:lnTo>
                    <a:pt x="111" y="2410"/>
                  </a:lnTo>
                  <a:lnTo>
                    <a:pt x="111" y="2410"/>
                  </a:lnTo>
                  <a:lnTo>
                    <a:pt x="111" y="2410"/>
                  </a:lnTo>
                  <a:lnTo>
                    <a:pt x="90" y="2396"/>
                  </a:lnTo>
                  <a:lnTo>
                    <a:pt x="72" y="2379"/>
                  </a:lnTo>
                  <a:lnTo>
                    <a:pt x="55" y="2359"/>
                  </a:lnTo>
                  <a:lnTo>
                    <a:pt x="41" y="2340"/>
                  </a:lnTo>
                  <a:lnTo>
                    <a:pt x="30" y="2319"/>
                  </a:lnTo>
                  <a:lnTo>
                    <a:pt x="18" y="2297"/>
                  </a:lnTo>
                  <a:lnTo>
                    <a:pt x="10" y="2276"/>
                  </a:lnTo>
                  <a:lnTo>
                    <a:pt x="4" y="2253"/>
                  </a:lnTo>
                  <a:lnTo>
                    <a:pt x="0" y="2227"/>
                  </a:lnTo>
                  <a:lnTo>
                    <a:pt x="0" y="2204"/>
                  </a:lnTo>
                  <a:lnTo>
                    <a:pt x="0" y="2181"/>
                  </a:lnTo>
                  <a:lnTo>
                    <a:pt x="4" y="2155"/>
                  </a:lnTo>
                  <a:lnTo>
                    <a:pt x="10" y="2132"/>
                  </a:lnTo>
                  <a:lnTo>
                    <a:pt x="18" y="2109"/>
                  </a:lnTo>
                  <a:lnTo>
                    <a:pt x="30" y="2087"/>
                  </a:lnTo>
                  <a:lnTo>
                    <a:pt x="41" y="2064"/>
                  </a:lnTo>
                  <a:lnTo>
                    <a:pt x="1348" y="111"/>
                  </a:lnTo>
                  <a:lnTo>
                    <a:pt x="1348" y="111"/>
                  </a:lnTo>
                  <a:lnTo>
                    <a:pt x="1364" y="90"/>
                  </a:lnTo>
                  <a:lnTo>
                    <a:pt x="1379" y="72"/>
                  </a:lnTo>
                  <a:lnTo>
                    <a:pt x="1399" y="55"/>
                  </a:lnTo>
                  <a:lnTo>
                    <a:pt x="1418" y="41"/>
                  </a:lnTo>
                  <a:lnTo>
                    <a:pt x="1440" y="29"/>
                  </a:lnTo>
                  <a:lnTo>
                    <a:pt x="1461" y="18"/>
                  </a:lnTo>
                  <a:lnTo>
                    <a:pt x="1484" y="10"/>
                  </a:lnTo>
                  <a:lnTo>
                    <a:pt x="1508" y="4"/>
                  </a:lnTo>
                  <a:lnTo>
                    <a:pt x="1531" y="0"/>
                  </a:lnTo>
                  <a:lnTo>
                    <a:pt x="1554" y="0"/>
                  </a:lnTo>
                  <a:lnTo>
                    <a:pt x="1578" y="0"/>
                  </a:lnTo>
                  <a:lnTo>
                    <a:pt x="1603" y="4"/>
                  </a:lnTo>
                  <a:lnTo>
                    <a:pt x="1626" y="10"/>
                  </a:lnTo>
                  <a:lnTo>
                    <a:pt x="1650" y="18"/>
                  </a:lnTo>
                  <a:lnTo>
                    <a:pt x="1673" y="29"/>
                  </a:lnTo>
                  <a:lnTo>
                    <a:pt x="1694" y="41"/>
                  </a:lnTo>
                  <a:lnTo>
                    <a:pt x="1694" y="41"/>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47"/>
            <p:cNvSpPr>
              <a:spLocks/>
            </p:cNvSpPr>
            <p:nvPr/>
          </p:nvSpPr>
          <p:spPr bwMode="auto">
            <a:xfrm>
              <a:off x="-6875463" y="3500438"/>
              <a:ext cx="3433763" cy="6959600"/>
            </a:xfrm>
            <a:custGeom>
              <a:avLst/>
              <a:gdLst>
                <a:gd name="T0" fmla="*/ 1916 w 2163"/>
                <a:gd name="T1" fmla="*/ 0 h 4384"/>
                <a:gd name="T2" fmla="*/ 1941 w 2163"/>
                <a:gd name="T3" fmla="*/ 2 h 4384"/>
                <a:gd name="T4" fmla="*/ 1990 w 2163"/>
                <a:gd name="T5" fmla="*/ 11 h 4384"/>
                <a:gd name="T6" fmla="*/ 2034 w 2163"/>
                <a:gd name="T7" fmla="*/ 31 h 4384"/>
                <a:gd name="T8" fmla="*/ 2073 w 2163"/>
                <a:gd name="T9" fmla="*/ 56 h 4384"/>
                <a:gd name="T10" fmla="*/ 2106 w 2163"/>
                <a:gd name="T11" fmla="*/ 91 h 4384"/>
                <a:gd name="T12" fmla="*/ 2134 w 2163"/>
                <a:gd name="T13" fmla="*/ 130 h 4384"/>
                <a:gd name="T14" fmla="*/ 2153 w 2163"/>
                <a:gd name="T15" fmla="*/ 175 h 4384"/>
                <a:gd name="T16" fmla="*/ 2163 w 2163"/>
                <a:gd name="T17" fmla="*/ 221 h 4384"/>
                <a:gd name="T18" fmla="*/ 2163 w 2163"/>
                <a:gd name="T19" fmla="*/ 4137 h 4384"/>
                <a:gd name="T20" fmla="*/ 2163 w 2163"/>
                <a:gd name="T21" fmla="*/ 4160 h 4384"/>
                <a:gd name="T22" fmla="*/ 2153 w 2163"/>
                <a:gd name="T23" fmla="*/ 4209 h 4384"/>
                <a:gd name="T24" fmla="*/ 2134 w 2163"/>
                <a:gd name="T25" fmla="*/ 4254 h 4384"/>
                <a:gd name="T26" fmla="*/ 2106 w 2163"/>
                <a:gd name="T27" fmla="*/ 4292 h 4384"/>
                <a:gd name="T28" fmla="*/ 2073 w 2163"/>
                <a:gd name="T29" fmla="*/ 4326 h 4384"/>
                <a:gd name="T30" fmla="*/ 2034 w 2163"/>
                <a:gd name="T31" fmla="*/ 4353 h 4384"/>
                <a:gd name="T32" fmla="*/ 1990 w 2163"/>
                <a:gd name="T33" fmla="*/ 4372 h 4384"/>
                <a:gd name="T34" fmla="*/ 1941 w 2163"/>
                <a:gd name="T35" fmla="*/ 4382 h 4384"/>
                <a:gd name="T36" fmla="*/ 249 w 2163"/>
                <a:gd name="T37" fmla="*/ 4384 h 4384"/>
                <a:gd name="T38" fmla="*/ 224 w 2163"/>
                <a:gd name="T39" fmla="*/ 4382 h 4384"/>
                <a:gd name="T40" fmla="*/ 175 w 2163"/>
                <a:gd name="T41" fmla="*/ 4372 h 4384"/>
                <a:gd name="T42" fmla="*/ 131 w 2163"/>
                <a:gd name="T43" fmla="*/ 4353 h 4384"/>
                <a:gd name="T44" fmla="*/ 92 w 2163"/>
                <a:gd name="T45" fmla="*/ 4326 h 4384"/>
                <a:gd name="T46" fmla="*/ 59 w 2163"/>
                <a:gd name="T47" fmla="*/ 4292 h 4384"/>
                <a:gd name="T48" fmla="*/ 31 w 2163"/>
                <a:gd name="T49" fmla="*/ 4254 h 4384"/>
                <a:gd name="T50" fmla="*/ 12 w 2163"/>
                <a:gd name="T51" fmla="*/ 4209 h 4384"/>
                <a:gd name="T52" fmla="*/ 2 w 2163"/>
                <a:gd name="T53" fmla="*/ 4160 h 4384"/>
                <a:gd name="T54" fmla="*/ 0 w 2163"/>
                <a:gd name="T55" fmla="*/ 247 h 4384"/>
                <a:gd name="T56" fmla="*/ 2 w 2163"/>
                <a:gd name="T57" fmla="*/ 221 h 4384"/>
                <a:gd name="T58" fmla="*/ 12 w 2163"/>
                <a:gd name="T59" fmla="*/ 175 h 4384"/>
                <a:gd name="T60" fmla="*/ 31 w 2163"/>
                <a:gd name="T61" fmla="*/ 130 h 4384"/>
                <a:gd name="T62" fmla="*/ 59 w 2163"/>
                <a:gd name="T63" fmla="*/ 91 h 4384"/>
                <a:gd name="T64" fmla="*/ 92 w 2163"/>
                <a:gd name="T65" fmla="*/ 56 h 4384"/>
                <a:gd name="T66" fmla="*/ 131 w 2163"/>
                <a:gd name="T67" fmla="*/ 31 h 4384"/>
                <a:gd name="T68" fmla="*/ 175 w 2163"/>
                <a:gd name="T69" fmla="*/ 11 h 4384"/>
                <a:gd name="T70" fmla="*/ 224 w 2163"/>
                <a:gd name="T71" fmla="*/ 2 h 4384"/>
                <a:gd name="T72" fmla="*/ 249 w 2163"/>
                <a:gd name="T73" fmla="*/ 0 h 4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63" h="4384">
                  <a:moveTo>
                    <a:pt x="249" y="0"/>
                  </a:moveTo>
                  <a:lnTo>
                    <a:pt x="1916" y="0"/>
                  </a:lnTo>
                  <a:lnTo>
                    <a:pt x="1916" y="0"/>
                  </a:lnTo>
                  <a:lnTo>
                    <a:pt x="1941" y="2"/>
                  </a:lnTo>
                  <a:lnTo>
                    <a:pt x="1966" y="6"/>
                  </a:lnTo>
                  <a:lnTo>
                    <a:pt x="1990" y="11"/>
                  </a:lnTo>
                  <a:lnTo>
                    <a:pt x="2013" y="19"/>
                  </a:lnTo>
                  <a:lnTo>
                    <a:pt x="2034" y="31"/>
                  </a:lnTo>
                  <a:lnTo>
                    <a:pt x="2054" y="42"/>
                  </a:lnTo>
                  <a:lnTo>
                    <a:pt x="2073" y="56"/>
                  </a:lnTo>
                  <a:lnTo>
                    <a:pt x="2091" y="74"/>
                  </a:lnTo>
                  <a:lnTo>
                    <a:pt x="2106" y="91"/>
                  </a:lnTo>
                  <a:lnTo>
                    <a:pt x="2122" y="109"/>
                  </a:lnTo>
                  <a:lnTo>
                    <a:pt x="2134" y="130"/>
                  </a:lnTo>
                  <a:lnTo>
                    <a:pt x="2143" y="151"/>
                  </a:lnTo>
                  <a:lnTo>
                    <a:pt x="2153" y="175"/>
                  </a:lnTo>
                  <a:lnTo>
                    <a:pt x="2159" y="198"/>
                  </a:lnTo>
                  <a:lnTo>
                    <a:pt x="2163" y="221"/>
                  </a:lnTo>
                  <a:lnTo>
                    <a:pt x="2163" y="247"/>
                  </a:lnTo>
                  <a:lnTo>
                    <a:pt x="2163" y="4137"/>
                  </a:lnTo>
                  <a:lnTo>
                    <a:pt x="2163" y="4137"/>
                  </a:lnTo>
                  <a:lnTo>
                    <a:pt x="2163" y="4160"/>
                  </a:lnTo>
                  <a:lnTo>
                    <a:pt x="2159" y="4185"/>
                  </a:lnTo>
                  <a:lnTo>
                    <a:pt x="2153" y="4209"/>
                  </a:lnTo>
                  <a:lnTo>
                    <a:pt x="2143" y="4232"/>
                  </a:lnTo>
                  <a:lnTo>
                    <a:pt x="2134" y="4254"/>
                  </a:lnTo>
                  <a:lnTo>
                    <a:pt x="2122" y="4273"/>
                  </a:lnTo>
                  <a:lnTo>
                    <a:pt x="2106" y="4292"/>
                  </a:lnTo>
                  <a:lnTo>
                    <a:pt x="2091" y="4310"/>
                  </a:lnTo>
                  <a:lnTo>
                    <a:pt x="2073" y="4326"/>
                  </a:lnTo>
                  <a:lnTo>
                    <a:pt x="2054" y="4341"/>
                  </a:lnTo>
                  <a:lnTo>
                    <a:pt x="2034" y="4353"/>
                  </a:lnTo>
                  <a:lnTo>
                    <a:pt x="2013" y="4364"/>
                  </a:lnTo>
                  <a:lnTo>
                    <a:pt x="1990" y="4372"/>
                  </a:lnTo>
                  <a:lnTo>
                    <a:pt x="1966" y="4378"/>
                  </a:lnTo>
                  <a:lnTo>
                    <a:pt x="1941" y="4382"/>
                  </a:lnTo>
                  <a:lnTo>
                    <a:pt x="1916" y="4384"/>
                  </a:lnTo>
                  <a:lnTo>
                    <a:pt x="249" y="4384"/>
                  </a:lnTo>
                  <a:lnTo>
                    <a:pt x="249" y="4384"/>
                  </a:lnTo>
                  <a:lnTo>
                    <a:pt x="224" y="4382"/>
                  </a:lnTo>
                  <a:lnTo>
                    <a:pt x="199" y="4378"/>
                  </a:lnTo>
                  <a:lnTo>
                    <a:pt x="175" y="4372"/>
                  </a:lnTo>
                  <a:lnTo>
                    <a:pt x="152" y="4364"/>
                  </a:lnTo>
                  <a:lnTo>
                    <a:pt x="131" y="4353"/>
                  </a:lnTo>
                  <a:lnTo>
                    <a:pt x="111" y="4341"/>
                  </a:lnTo>
                  <a:lnTo>
                    <a:pt x="92" y="4326"/>
                  </a:lnTo>
                  <a:lnTo>
                    <a:pt x="74" y="4310"/>
                  </a:lnTo>
                  <a:lnTo>
                    <a:pt x="59" y="4292"/>
                  </a:lnTo>
                  <a:lnTo>
                    <a:pt x="43" y="4273"/>
                  </a:lnTo>
                  <a:lnTo>
                    <a:pt x="31" y="4254"/>
                  </a:lnTo>
                  <a:lnTo>
                    <a:pt x="20" y="4232"/>
                  </a:lnTo>
                  <a:lnTo>
                    <a:pt x="12" y="4209"/>
                  </a:lnTo>
                  <a:lnTo>
                    <a:pt x="6" y="4185"/>
                  </a:lnTo>
                  <a:lnTo>
                    <a:pt x="2" y="4160"/>
                  </a:lnTo>
                  <a:lnTo>
                    <a:pt x="0" y="4137"/>
                  </a:lnTo>
                  <a:lnTo>
                    <a:pt x="0" y="247"/>
                  </a:lnTo>
                  <a:lnTo>
                    <a:pt x="0" y="247"/>
                  </a:lnTo>
                  <a:lnTo>
                    <a:pt x="2" y="221"/>
                  </a:lnTo>
                  <a:lnTo>
                    <a:pt x="6" y="198"/>
                  </a:lnTo>
                  <a:lnTo>
                    <a:pt x="12" y="175"/>
                  </a:lnTo>
                  <a:lnTo>
                    <a:pt x="20" y="151"/>
                  </a:lnTo>
                  <a:lnTo>
                    <a:pt x="31" y="130"/>
                  </a:lnTo>
                  <a:lnTo>
                    <a:pt x="43" y="109"/>
                  </a:lnTo>
                  <a:lnTo>
                    <a:pt x="59" y="91"/>
                  </a:lnTo>
                  <a:lnTo>
                    <a:pt x="74" y="74"/>
                  </a:lnTo>
                  <a:lnTo>
                    <a:pt x="92" y="56"/>
                  </a:lnTo>
                  <a:lnTo>
                    <a:pt x="111" y="42"/>
                  </a:lnTo>
                  <a:lnTo>
                    <a:pt x="131" y="31"/>
                  </a:lnTo>
                  <a:lnTo>
                    <a:pt x="152" y="19"/>
                  </a:lnTo>
                  <a:lnTo>
                    <a:pt x="175" y="11"/>
                  </a:lnTo>
                  <a:lnTo>
                    <a:pt x="199" y="6"/>
                  </a:lnTo>
                  <a:lnTo>
                    <a:pt x="224" y="2"/>
                  </a:lnTo>
                  <a:lnTo>
                    <a:pt x="249" y="0"/>
                  </a:lnTo>
                  <a:lnTo>
                    <a:pt x="249" y="0"/>
                  </a:lnTo>
                  <a:close/>
                </a:path>
              </a:pathLst>
            </a:custGeom>
            <a:solidFill>
              <a:srgbClr val="3A6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Rectangle 148"/>
            <p:cNvSpPr>
              <a:spLocks noChangeArrowheads="1"/>
            </p:cNvSpPr>
            <p:nvPr/>
          </p:nvSpPr>
          <p:spPr bwMode="auto">
            <a:xfrm>
              <a:off x="-6615113" y="4354513"/>
              <a:ext cx="2913063" cy="49625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Rectangle 149"/>
            <p:cNvSpPr>
              <a:spLocks noChangeArrowheads="1"/>
            </p:cNvSpPr>
            <p:nvPr/>
          </p:nvSpPr>
          <p:spPr bwMode="auto">
            <a:xfrm>
              <a:off x="-6615113" y="6650038"/>
              <a:ext cx="968375" cy="107950"/>
            </a:xfrm>
            <a:prstGeom prst="rect">
              <a:avLst/>
            </a:prstGeom>
            <a:solidFill>
              <a:srgbClr val="3A62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Rectangle 150"/>
            <p:cNvSpPr>
              <a:spLocks noChangeArrowheads="1"/>
            </p:cNvSpPr>
            <p:nvPr/>
          </p:nvSpPr>
          <p:spPr bwMode="auto">
            <a:xfrm>
              <a:off x="-6615113" y="5948363"/>
              <a:ext cx="73025" cy="701675"/>
            </a:xfrm>
            <a:prstGeom prst="rect">
              <a:avLst/>
            </a:prstGeom>
            <a:solidFill>
              <a:srgbClr val="83B8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Rectangle 151"/>
            <p:cNvSpPr>
              <a:spLocks noChangeArrowheads="1"/>
            </p:cNvSpPr>
            <p:nvPr/>
          </p:nvSpPr>
          <p:spPr bwMode="auto">
            <a:xfrm>
              <a:off x="-6500813" y="6300788"/>
              <a:ext cx="255588" cy="349250"/>
            </a:xfrm>
            <a:prstGeom prst="rect">
              <a:avLst/>
            </a:prstGeom>
            <a:solidFill>
              <a:srgbClr val="EF62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152"/>
            <p:cNvSpPr>
              <a:spLocks noChangeArrowheads="1"/>
            </p:cNvSpPr>
            <p:nvPr/>
          </p:nvSpPr>
          <p:spPr bwMode="auto">
            <a:xfrm>
              <a:off x="-6205538" y="5526088"/>
              <a:ext cx="260350" cy="1123950"/>
            </a:xfrm>
            <a:prstGeom prst="rect">
              <a:avLst/>
            </a:prstGeom>
            <a:solidFill>
              <a:srgbClr val="ACD8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Rectangle 153"/>
            <p:cNvSpPr>
              <a:spLocks noChangeArrowheads="1"/>
            </p:cNvSpPr>
            <p:nvPr/>
          </p:nvSpPr>
          <p:spPr bwMode="auto">
            <a:xfrm>
              <a:off x="-5905500" y="5716588"/>
              <a:ext cx="258763" cy="933450"/>
            </a:xfrm>
            <a:prstGeom prst="rect">
              <a:avLst/>
            </a:prstGeom>
            <a:solidFill>
              <a:srgbClr val="FFAE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154"/>
            <p:cNvSpPr>
              <a:spLocks/>
            </p:cNvSpPr>
            <p:nvPr/>
          </p:nvSpPr>
          <p:spPr bwMode="auto">
            <a:xfrm>
              <a:off x="-6615113" y="7104063"/>
              <a:ext cx="889000" cy="996950"/>
            </a:xfrm>
            <a:custGeom>
              <a:avLst/>
              <a:gdLst>
                <a:gd name="T0" fmla="*/ 247 w 560"/>
                <a:gd name="T1" fmla="*/ 0 h 628"/>
                <a:gd name="T2" fmla="*/ 247 w 560"/>
                <a:gd name="T3" fmla="*/ 0 h 628"/>
                <a:gd name="T4" fmla="*/ 278 w 560"/>
                <a:gd name="T5" fmla="*/ 2 h 628"/>
                <a:gd name="T6" fmla="*/ 309 w 560"/>
                <a:gd name="T7" fmla="*/ 5 h 628"/>
                <a:gd name="T8" fmla="*/ 340 w 560"/>
                <a:gd name="T9" fmla="*/ 13 h 628"/>
                <a:gd name="T10" fmla="*/ 369 w 560"/>
                <a:gd name="T11" fmla="*/ 25 h 628"/>
                <a:gd name="T12" fmla="*/ 396 w 560"/>
                <a:gd name="T13" fmla="*/ 37 h 628"/>
                <a:gd name="T14" fmla="*/ 422 w 560"/>
                <a:gd name="T15" fmla="*/ 54 h 628"/>
                <a:gd name="T16" fmla="*/ 447 w 560"/>
                <a:gd name="T17" fmla="*/ 72 h 628"/>
                <a:gd name="T18" fmla="*/ 468 w 560"/>
                <a:gd name="T19" fmla="*/ 91 h 628"/>
                <a:gd name="T20" fmla="*/ 490 w 560"/>
                <a:gd name="T21" fmla="*/ 114 h 628"/>
                <a:gd name="T22" fmla="*/ 507 w 560"/>
                <a:gd name="T23" fmla="*/ 138 h 628"/>
                <a:gd name="T24" fmla="*/ 523 w 560"/>
                <a:gd name="T25" fmla="*/ 165 h 628"/>
                <a:gd name="T26" fmla="*/ 536 w 560"/>
                <a:gd name="T27" fmla="*/ 192 h 628"/>
                <a:gd name="T28" fmla="*/ 546 w 560"/>
                <a:gd name="T29" fmla="*/ 221 h 628"/>
                <a:gd name="T30" fmla="*/ 554 w 560"/>
                <a:gd name="T31" fmla="*/ 250 h 628"/>
                <a:gd name="T32" fmla="*/ 560 w 560"/>
                <a:gd name="T33" fmla="*/ 282 h 628"/>
                <a:gd name="T34" fmla="*/ 560 w 560"/>
                <a:gd name="T35" fmla="*/ 315 h 628"/>
                <a:gd name="T36" fmla="*/ 560 w 560"/>
                <a:gd name="T37" fmla="*/ 315 h 628"/>
                <a:gd name="T38" fmla="*/ 560 w 560"/>
                <a:gd name="T39" fmla="*/ 346 h 628"/>
                <a:gd name="T40" fmla="*/ 554 w 560"/>
                <a:gd name="T41" fmla="*/ 377 h 628"/>
                <a:gd name="T42" fmla="*/ 546 w 560"/>
                <a:gd name="T43" fmla="*/ 408 h 628"/>
                <a:gd name="T44" fmla="*/ 536 w 560"/>
                <a:gd name="T45" fmla="*/ 437 h 628"/>
                <a:gd name="T46" fmla="*/ 523 w 560"/>
                <a:gd name="T47" fmla="*/ 464 h 628"/>
                <a:gd name="T48" fmla="*/ 507 w 560"/>
                <a:gd name="T49" fmla="*/ 490 h 628"/>
                <a:gd name="T50" fmla="*/ 490 w 560"/>
                <a:gd name="T51" fmla="*/ 515 h 628"/>
                <a:gd name="T52" fmla="*/ 468 w 560"/>
                <a:gd name="T53" fmla="*/ 536 h 628"/>
                <a:gd name="T54" fmla="*/ 447 w 560"/>
                <a:gd name="T55" fmla="*/ 556 h 628"/>
                <a:gd name="T56" fmla="*/ 422 w 560"/>
                <a:gd name="T57" fmla="*/ 575 h 628"/>
                <a:gd name="T58" fmla="*/ 396 w 560"/>
                <a:gd name="T59" fmla="*/ 591 h 628"/>
                <a:gd name="T60" fmla="*/ 369 w 560"/>
                <a:gd name="T61" fmla="*/ 604 h 628"/>
                <a:gd name="T62" fmla="*/ 340 w 560"/>
                <a:gd name="T63" fmla="*/ 614 h 628"/>
                <a:gd name="T64" fmla="*/ 309 w 560"/>
                <a:gd name="T65" fmla="*/ 622 h 628"/>
                <a:gd name="T66" fmla="*/ 278 w 560"/>
                <a:gd name="T67" fmla="*/ 628 h 628"/>
                <a:gd name="T68" fmla="*/ 247 w 560"/>
                <a:gd name="T69" fmla="*/ 628 h 628"/>
                <a:gd name="T70" fmla="*/ 247 w 560"/>
                <a:gd name="T71" fmla="*/ 628 h 628"/>
                <a:gd name="T72" fmla="*/ 210 w 560"/>
                <a:gd name="T73" fmla="*/ 626 h 628"/>
                <a:gd name="T74" fmla="*/ 175 w 560"/>
                <a:gd name="T75" fmla="*/ 620 h 628"/>
                <a:gd name="T76" fmla="*/ 140 w 560"/>
                <a:gd name="T77" fmla="*/ 610 h 628"/>
                <a:gd name="T78" fmla="*/ 109 w 560"/>
                <a:gd name="T79" fmla="*/ 597 h 628"/>
                <a:gd name="T80" fmla="*/ 78 w 560"/>
                <a:gd name="T81" fmla="*/ 579 h 628"/>
                <a:gd name="T82" fmla="*/ 50 w 560"/>
                <a:gd name="T83" fmla="*/ 560 h 628"/>
                <a:gd name="T84" fmla="*/ 23 w 560"/>
                <a:gd name="T85" fmla="*/ 536 h 628"/>
                <a:gd name="T86" fmla="*/ 0 w 560"/>
                <a:gd name="T87" fmla="*/ 511 h 628"/>
                <a:gd name="T88" fmla="*/ 0 w 560"/>
                <a:gd name="T89" fmla="*/ 118 h 628"/>
                <a:gd name="T90" fmla="*/ 0 w 560"/>
                <a:gd name="T91" fmla="*/ 118 h 628"/>
                <a:gd name="T92" fmla="*/ 23 w 560"/>
                <a:gd name="T93" fmla="*/ 91 h 628"/>
                <a:gd name="T94" fmla="*/ 50 w 560"/>
                <a:gd name="T95" fmla="*/ 70 h 628"/>
                <a:gd name="T96" fmla="*/ 78 w 560"/>
                <a:gd name="T97" fmla="*/ 48 h 628"/>
                <a:gd name="T98" fmla="*/ 109 w 560"/>
                <a:gd name="T99" fmla="*/ 31 h 628"/>
                <a:gd name="T100" fmla="*/ 140 w 560"/>
                <a:gd name="T101" fmla="*/ 17 h 628"/>
                <a:gd name="T102" fmla="*/ 175 w 560"/>
                <a:gd name="T103" fmla="*/ 7 h 628"/>
                <a:gd name="T104" fmla="*/ 210 w 560"/>
                <a:gd name="T105" fmla="*/ 2 h 628"/>
                <a:gd name="T106" fmla="*/ 247 w 560"/>
                <a:gd name="T107" fmla="*/ 0 h 628"/>
                <a:gd name="T108" fmla="*/ 247 w 560"/>
                <a:gd name="T109" fmla="*/ 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0" h="628">
                  <a:moveTo>
                    <a:pt x="247" y="0"/>
                  </a:moveTo>
                  <a:lnTo>
                    <a:pt x="247" y="0"/>
                  </a:lnTo>
                  <a:lnTo>
                    <a:pt x="278" y="2"/>
                  </a:lnTo>
                  <a:lnTo>
                    <a:pt x="309" y="5"/>
                  </a:lnTo>
                  <a:lnTo>
                    <a:pt x="340" y="13"/>
                  </a:lnTo>
                  <a:lnTo>
                    <a:pt x="369" y="25"/>
                  </a:lnTo>
                  <a:lnTo>
                    <a:pt x="396" y="37"/>
                  </a:lnTo>
                  <a:lnTo>
                    <a:pt x="422" y="54"/>
                  </a:lnTo>
                  <a:lnTo>
                    <a:pt x="447" y="72"/>
                  </a:lnTo>
                  <a:lnTo>
                    <a:pt x="468" y="91"/>
                  </a:lnTo>
                  <a:lnTo>
                    <a:pt x="490" y="114"/>
                  </a:lnTo>
                  <a:lnTo>
                    <a:pt x="507" y="138"/>
                  </a:lnTo>
                  <a:lnTo>
                    <a:pt x="523" y="165"/>
                  </a:lnTo>
                  <a:lnTo>
                    <a:pt x="536" y="192"/>
                  </a:lnTo>
                  <a:lnTo>
                    <a:pt x="546" y="221"/>
                  </a:lnTo>
                  <a:lnTo>
                    <a:pt x="554" y="250"/>
                  </a:lnTo>
                  <a:lnTo>
                    <a:pt x="560" y="282"/>
                  </a:lnTo>
                  <a:lnTo>
                    <a:pt x="560" y="315"/>
                  </a:lnTo>
                  <a:lnTo>
                    <a:pt x="560" y="315"/>
                  </a:lnTo>
                  <a:lnTo>
                    <a:pt x="560" y="346"/>
                  </a:lnTo>
                  <a:lnTo>
                    <a:pt x="554" y="377"/>
                  </a:lnTo>
                  <a:lnTo>
                    <a:pt x="546" y="408"/>
                  </a:lnTo>
                  <a:lnTo>
                    <a:pt x="536" y="437"/>
                  </a:lnTo>
                  <a:lnTo>
                    <a:pt x="523" y="464"/>
                  </a:lnTo>
                  <a:lnTo>
                    <a:pt x="507" y="490"/>
                  </a:lnTo>
                  <a:lnTo>
                    <a:pt x="490" y="515"/>
                  </a:lnTo>
                  <a:lnTo>
                    <a:pt x="468" y="536"/>
                  </a:lnTo>
                  <a:lnTo>
                    <a:pt x="447" y="556"/>
                  </a:lnTo>
                  <a:lnTo>
                    <a:pt x="422" y="575"/>
                  </a:lnTo>
                  <a:lnTo>
                    <a:pt x="396" y="591"/>
                  </a:lnTo>
                  <a:lnTo>
                    <a:pt x="369" y="604"/>
                  </a:lnTo>
                  <a:lnTo>
                    <a:pt x="340" y="614"/>
                  </a:lnTo>
                  <a:lnTo>
                    <a:pt x="309" y="622"/>
                  </a:lnTo>
                  <a:lnTo>
                    <a:pt x="278" y="628"/>
                  </a:lnTo>
                  <a:lnTo>
                    <a:pt x="247" y="628"/>
                  </a:lnTo>
                  <a:lnTo>
                    <a:pt x="247" y="628"/>
                  </a:lnTo>
                  <a:lnTo>
                    <a:pt x="210" y="626"/>
                  </a:lnTo>
                  <a:lnTo>
                    <a:pt x="175" y="620"/>
                  </a:lnTo>
                  <a:lnTo>
                    <a:pt x="140" y="610"/>
                  </a:lnTo>
                  <a:lnTo>
                    <a:pt x="109" y="597"/>
                  </a:lnTo>
                  <a:lnTo>
                    <a:pt x="78" y="579"/>
                  </a:lnTo>
                  <a:lnTo>
                    <a:pt x="50" y="560"/>
                  </a:lnTo>
                  <a:lnTo>
                    <a:pt x="23" y="536"/>
                  </a:lnTo>
                  <a:lnTo>
                    <a:pt x="0" y="511"/>
                  </a:lnTo>
                  <a:lnTo>
                    <a:pt x="0" y="118"/>
                  </a:lnTo>
                  <a:lnTo>
                    <a:pt x="0" y="118"/>
                  </a:lnTo>
                  <a:lnTo>
                    <a:pt x="23" y="91"/>
                  </a:lnTo>
                  <a:lnTo>
                    <a:pt x="50" y="70"/>
                  </a:lnTo>
                  <a:lnTo>
                    <a:pt x="78" y="48"/>
                  </a:lnTo>
                  <a:lnTo>
                    <a:pt x="109" y="31"/>
                  </a:lnTo>
                  <a:lnTo>
                    <a:pt x="140" y="17"/>
                  </a:lnTo>
                  <a:lnTo>
                    <a:pt x="175" y="7"/>
                  </a:lnTo>
                  <a:lnTo>
                    <a:pt x="210" y="2"/>
                  </a:lnTo>
                  <a:lnTo>
                    <a:pt x="247" y="0"/>
                  </a:lnTo>
                  <a:lnTo>
                    <a:pt x="247" y="0"/>
                  </a:lnTo>
                  <a:close/>
                </a:path>
              </a:pathLst>
            </a:custGeom>
            <a:solidFill>
              <a:srgbClr val="3A6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155"/>
            <p:cNvSpPr>
              <a:spLocks/>
            </p:cNvSpPr>
            <p:nvPr/>
          </p:nvSpPr>
          <p:spPr bwMode="auto">
            <a:xfrm>
              <a:off x="-6615113" y="7104063"/>
              <a:ext cx="392113" cy="820738"/>
            </a:xfrm>
            <a:custGeom>
              <a:avLst/>
              <a:gdLst>
                <a:gd name="T0" fmla="*/ 247 w 247"/>
                <a:gd name="T1" fmla="*/ 315 h 517"/>
                <a:gd name="T2" fmla="*/ 6 w 247"/>
                <a:gd name="T3" fmla="*/ 517 h 517"/>
                <a:gd name="T4" fmla="*/ 6 w 247"/>
                <a:gd name="T5" fmla="*/ 517 h 517"/>
                <a:gd name="T6" fmla="*/ 0 w 247"/>
                <a:gd name="T7" fmla="*/ 511 h 517"/>
                <a:gd name="T8" fmla="*/ 0 w 247"/>
                <a:gd name="T9" fmla="*/ 118 h 517"/>
                <a:gd name="T10" fmla="*/ 0 w 247"/>
                <a:gd name="T11" fmla="*/ 118 h 517"/>
                <a:gd name="T12" fmla="*/ 23 w 247"/>
                <a:gd name="T13" fmla="*/ 91 h 517"/>
                <a:gd name="T14" fmla="*/ 50 w 247"/>
                <a:gd name="T15" fmla="*/ 70 h 517"/>
                <a:gd name="T16" fmla="*/ 78 w 247"/>
                <a:gd name="T17" fmla="*/ 48 h 517"/>
                <a:gd name="T18" fmla="*/ 109 w 247"/>
                <a:gd name="T19" fmla="*/ 31 h 517"/>
                <a:gd name="T20" fmla="*/ 140 w 247"/>
                <a:gd name="T21" fmla="*/ 17 h 517"/>
                <a:gd name="T22" fmla="*/ 175 w 247"/>
                <a:gd name="T23" fmla="*/ 7 h 517"/>
                <a:gd name="T24" fmla="*/ 210 w 247"/>
                <a:gd name="T25" fmla="*/ 2 h 517"/>
                <a:gd name="T26" fmla="*/ 247 w 247"/>
                <a:gd name="T27" fmla="*/ 0 h 517"/>
                <a:gd name="T28" fmla="*/ 247 w 247"/>
                <a:gd name="T29" fmla="*/ 315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517">
                  <a:moveTo>
                    <a:pt x="247" y="315"/>
                  </a:moveTo>
                  <a:lnTo>
                    <a:pt x="6" y="517"/>
                  </a:lnTo>
                  <a:lnTo>
                    <a:pt x="6" y="517"/>
                  </a:lnTo>
                  <a:lnTo>
                    <a:pt x="0" y="511"/>
                  </a:lnTo>
                  <a:lnTo>
                    <a:pt x="0" y="118"/>
                  </a:lnTo>
                  <a:lnTo>
                    <a:pt x="0" y="118"/>
                  </a:lnTo>
                  <a:lnTo>
                    <a:pt x="23" y="91"/>
                  </a:lnTo>
                  <a:lnTo>
                    <a:pt x="50" y="70"/>
                  </a:lnTo>
                  <a:lnTo>
                    <a:pt x="78" y="48"/>
                  </a:lnTo>
                  <a:lnTo>
                    <a:pt x="109" y="31"/>
                  </a:lnTo>
                  <a:lnTo>
                    <a:pt x="140" y="17"/>
                  </a:lnTo>
                  <a:lnTo>
                    <a:pt x="175" y="7"/>
                  </a:lnTo>
                  <a:lnTo>
                    <a:pt x="210" y="2"/>
                  </a:lnTo>
                  <a:lnTo>
                    <a:pt x="247" y="0"/>
                  </a:lnTo>
                  <a:lnTo>
                    <a:pt x="247" y="315"/>
                  </a:lnTo>
                  <a:close/>
                </a:path>
              </a:pathLst>
            </a:custGeom>
            <a:solidFill>
              <a:srgbClr val="ACD8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156"/>
            <p:cNvSpPr>
              <a:spLocks/>
            </p:cNvSpPr>
            <p:nvPr/>
          </p:nvSpPr>
          <p:spPr bwMode="auto">
            <a:xfrm>
              <a:off x="-6615113" y="7104063"/>
              <a:ext cx="392113" cy="500063"/>
            </a:xfrm>
            <a:custGeom>
              <a:avLst/>
              <a:gdLst>
                <a:gd name="T0" fmla="*/ 247 w 247"/>
                <a:gd name="T1" fmla="*/ 315 h 315"/>
                <a:gd name="T2" fmla="*/ 0 w 247"/>
                <a:gd name="T3" fmla="*/ 315 h 315"/>
                <a:gd name="T4" fmla="*/ 0 w 247"/>
                <a:gd name="T5" fmla="*/ 118 h 315"/>
                <a:gd name="T6" fmla="*/ 0 w 247"/>
                <a:gd name="T7" fmla="*/ 118 h 315"/>
                <a:gd name="T8" fmla="*/ 23 w 247"/>
                <a:gd name="T9" fmla="*/ 91 h 315"/>
                <a:gd name="T10" fmla="*/ 50 w 247"/>
                <a:gd name="T11" fmla="*/ 70 h 315"/>
                <a:gd name="T12" fmla="*/ 78 w 247"/>
                <a:gd name="T13" fmla="*/ 48 h 315"/>
                <a:gd name="T14" fmla="*/ 109 w 247"/>
                <a:gd name="T15" fmla="*/ 31 h 315"/>
                <a:gd name="T16" fmla="*/ 140 w 247"/>
                <a:gd name="T17" fmla="*/ 17 h 315"/>
                <a:gd name="T18" fmla="*/ 175 w 247"/>
                <a:gd name="T19" fmla="*/ 7 h 315"/>
                <a:gd name="T20" fmla="*/ 210 w 247"/>
                <a:gd name="T21" fmla="*/ 2 h 315"/>
                <a:gd name="T22" fmla="*/ 247 w 247"/>
                <a:gd name="T23" fmla="*/ 0 h 315"/>
                <a:gd name="T24" fmla="*/ 247 w 247"/>
                <a:gd name="T25" fmla="*/ 31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7" h="315">
                  <a:moveTo>
                    <a:pt x="247" y="315"/>
                  </a:moveTo>
                  <a:lnTo>
                    <a:pt x="0" y="315"/>
                  </a:lnTo>
                  <a:lnTo>
                    <a:pt x="0" y="118"/>
                  </a:lnTo>
                  <a:lnTo>
                    <a:pt x="0" y="118"/>
                  </a:lnTo>
                  <a:lnTo>
                    <a:pt x="23" y="91"/>
                  </a:lnTo>
                  <a:lnTo>
                    <a:pt x="50" y="70"/>
                  </a:lnTo>
                  <a:lnTo>
                    <a:pt x="78" y="48"/>
                  </a:lnTo>
                  <a:lnTo>
                    <a:pt x="109" y="31"/>
                  </a:lnTo>
                  <a:lnTo>
                    <a:pt x="140" y="17"/>
                  </a:lnTo>
                  <a:lnTo>
                    <a:pt x="175" y="7"/>
                  </a:lnTo>
                  <a:lnTo>
                    <a:pt x="210" y="2"/>
                  </a:lnTo>
                  <a:lnTo>
                    <a:pt x="247" y="0"/>
                  </a:lnTo>
                  <a:lnTo>
                    <a:pt x="247" y="315"/>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157"/>
            <p:cNvSpPr>
              <a:spLocks/>
            </p:cNvSpPr>
            <p:nvPr/>
          </p:nvSpPr>
          <p:spPr bwMode="auto">
            <a:xfrm>
              <a:off x="-6615113" y="7421563"/>
              <a:ext cx="392113" cy="182563"/>
            </a:xfrm>
            <a:custGeom>
              <a:avLst/>
              <a:gdLst>
                <a:gd name="T0" fmla="*/ 247 w 247"/>
                <a:gd name="T1" fmla="*/ 115 h 115"/>
                <a:gd name="T2" fmla="*/ 0 w 247"/>
                <a:gd name="T3" fmla="*/ 115 h 115"/>
                <a:gd name="T4" fmla="*/ 0 w 247"/>
                <a:gd name="T5" fmla="*/ 0 h 115"/>
                <a:gd name="T6" fmla="*/ 247 w 247"/>
                <a:gd name="T7" fmla="*/ 115 h 115"/>
              </a:gdLst>
              <a:ahLst/>
              <a:cxnLst>
                <a:cxn ang="0">
                  <a:pos x="T0" y="T1"/>
                </a:cxn>
                <a:cxn ang="0">
                  <a:pos x="T2" y="T3"/>
                </a:cxn>
                <a:cxn ang="0">
                  <a:pos x="T4" y="T5"/>
                </a:cxn>
                <a:cxn ang="0">
                  <a:pos x="T6" y="T7"/>
                </a:cxn>
              </a:cxnLst>
              <a:rect l="0" t="0" r="r" b="b"/>
              <a:pathLst>
                <a:path w="247" h="115">
                  <a:moveTo>
                    <a:pt x="247" y="115"/>
                  </a:moveTo>
                  <a:lnTo>
                    <a:pt x="0" y="115"/>
                  </a:lnTo>
                  <a:lnTo>
                    <a:pt x="0" y="0"/>
                  </a:lnTo>
                  <a:lnTo>
                    <a:pt x="247" y="115"/>
                  </a:lnTo>
                  <a:close/>
                </a:path>
              </a:pathLst>
            </a:custGeom>
            <a:solidFill>
              <a:srgbClr val="EF62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Rectangle 158"/>
            <p:cNvSpPr>
              <a:spLocks noChangeArrowheads="1"/>
            </p:cNvSpPr>
            <p:nvPr/>
          </p:nvSpPr>
          <p:spPr bwMode="auto">
            <a:xfrm>
              <a:off x="-6615113" y="8428038"/>
              <a:ext cx="333375" cy="9842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Rectangle 159"/>
            <p:cNvSpPr>
              <a:spLocks noChangeArrowheads="1"/>
            </p:cNvSpPr>
            <p:nvPr/>
          </p:nvSpPr>
          <p:spPr bwMode="auto">
            <a:xfrm>
              <a:off x="-6615113" y="8594726"/>
              <a:ext cx="960438" cy="9525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Rectangle 160"/>
            <p:cNvSpPr>
              <a:spLocks noChangeArrowheads="1"/>
            </p:cNvSpPr>
            <p:nvPr/>
          </p:nvSpPr>
          <p:spPr bwMode="auto">
            <a:xfrm>
              <a:off x="-6615113" y="8758238"/>
              <a:ext cx="960438" cy="9525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Rectangle 161"/>
            <p:cNvSpPr>
              <a:spLocks noChangeArrowheads="1"/>
            </p:cNvSpPr>
            <p:nvPr/>
          </p:nvSpPr>
          <p:spPr bwMode="auto">
            <a:xfrm>
              <a:off x="-6615113" y="8921751"/>
              <a:ext cx="960438" cy="9683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Rectangle 162"/>
            <p:cNvSpPr>
              <a:spLocks noChangeArrowheads="1"/>
            </p:cNvSpPr>
            <p:nvPr/>
          </p:nvSpPr>
          <p:spPr bwMode="auto">
            <a:xfrm>
              <a:off x="-6615113" y="9085263"/>
              <a:ext cx="960438" cy="9683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Rectangle 163"/>
            <p:cNvSpPr>
              <a:spLocks noChangeArrowheads="1"/>
            </p:cNvSpPr>
            <p:nvPr/>
          </p:nvSpPr>
          <p:spPr bwMode="auto">
            <a:xfrm>
              <a:off x="-6615113" y="4527551"/>
              <a:ext cx="333375" cy="9683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Rectangle 164"/>
            <p:cNvSpPr>
              <a:spLocks noChangeArrowheads="1"/>
            </p:cNvSpPr>
            <p:nvPr/>
          </p:nvSpPr>
          <p:spPr bwMode="auto">
            <a:xfrm>
              <a:off x="-6615113" y="4691063"/>
              <a:ext cx="960438" cy="9683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Rectangle 165"/>
            <p:cNvSpPr>
              <a:spLocks noChangeArrowheads="1"/>
            </p:cNvSpPr>
            <p:nvPr/>
          </p:nvSpPr>
          <p:spPr bwMode="auto">
            <a:xfrm>
              <a:off x="-6615113" y="4856163"/>
              <a:ext cx="960438" cy="9525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Rectangle 166"/>
            <p:cNvSpPr>
              <a:spLocks noChangeArrowheads="1"/>
            </p:cNvSpPr>
            <p:nvPr/>
          </p:nvSpPr>
          <p:spPr bwMode="auto">
            <a:xfrm>
              <a:off x="-6615113" y="5019676"/>
              <a:ext cx="960438" cy="9842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Rectangle 167"/>
            <p:cNvSpPr>
              <a:spLocks noChangeArrowheads="1"/>
            </p:cNvSpPr>
            <p:nvPr/>
          </p:nvSpPr>
          <p:spPr bwMode="auto">
            <a:xfrm>
              <a:off x="-6615113" y="5183188"/>
              <a:ext cx="960438" cy="9842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Rectangle 168"/>
            <p:cNvSpPr>
              <a:spLocks noChangeArrowheads="1"/>
            </p:cNvSpPr>
            <p:nvPr/>
          </p:nvSpPr>
          <p:spPr bwMode="auto">
            <a:xfrm>
              <a:off x="-5216525" y="4522788"/>
              <a:ext cx="808038" cy="166688"/>
            </a:xfrm>
            <a:prstGeom prst="rect">
              <a:avLst/>
            </a:prstGeom>
            <a:solidFill>
              <a:srgbClr val="EF62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Rectangle 169"/>
            <p:cNvSpPr>
              <a:spLocks noChangeArrowheads="1"/>
            </p:cNvSpPr>
            <p:nvPr/>
          </p:nvSpPr>
          <p:spPr bwMode="auto">
            <a:xfrm>
              <a:off x="-5216525" y="4824413"/>
              <a:ext cx="1517650" cy="571500"/>
            </a:xfrm>
            <a:prstGeom prst="rect">
              <a:avLst/>
            </a:prstGeom>
            <a:solidFill>
              <a:srgbClr val="83B8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170"/>
            <p:cNvSpPr>
              <a:spLocks/>
            </p:cNvSpPr>
            <p:nvPr/>
          </p:nvSpPr>
          <p:spPr bwMode="auto">
            <a:xfrm>
              <a:off x="-5143500" y="5006976"/>
              <a:ext cx="96838" cy="206375"/>
            </a:xfrm>
            <a:custGeom>
              <a:avLst/>
              <a:gdLst>
                <a:gd name="T0" fmla="*/ 51 w 61"/>
                <a:gd name="T1" fmla="*/ 0 h 130"/>
                <a:gd name="T2" fmla="*/ 59 w 61"/>
                <a:gd name="T3" fmla="*/ 2 h 130"/>
                <a:gd name="T4" fmla="*/ 61 w 61"/>
                <a:gd name="T5" fmla="*/ 10 h 130"/>
                <a:gd name="T6" fmla="*/ 18 w 61"/>
                <a:gd name="T7" fmla="*/ 66 h 130"/>
                <a:gd name="T8" fmla="*/ 61 w 61"/>
                <a:gd name="T9" fmla="*/ 119 h 130"/>
                <a:gd name="T10" fmla="*/ 59 w 61"/>
                <a:gd name="T11" fmla="*/ 128 h 130"/>
                <a:gd name="T12" fmla="*/ 53 w 61"/>
                <a:gd name="T13" fmla="*/ 130 h 130"/>
                <a:gd name="T14" fmla="*/ 2 w 61"/>
                <a:gd name="T15" fmla="*/ 72 h 130"/>
                <a:gd name="T16" fmla="*/ 2 w 61"/>
                <a:gd name="T17" fmla="*/ 72 h 130"/>
                <a:gd name="T18" fmla="*/ 2 w 61"/>
                <a:gd name="T19" fmla="*/ 72 h 130"/>
                <a:gd name="T20" fmla="*/ 2 w 61"/>
                <a:gd name="T21" fmla="*/ 72 h 130"/>
                <a:gd name="T22" fmla="*/ 2 w 61"/>
                <a:gd name="T23" fmla="*/ 70 h 130"/>
                <a:gd name="T24" fmla="*/ 2 w 61"/>
                <a:gd name="T25" fmla="*/ 70 h 130"/>
                <a:gd name="T26" fmla="*/ 2 w 61"/>
                <a:gd name="T27" fmla="*/ 70 h 130"/>
                <a:gd name="T28" fmla="*/ 2 w 61"/>
                <a:gd name="T29" fmla="*/ 70 h 130"/>
                <a:gd name="T30" fmla="*/ 2 w 61"/>
                <a:gd name="T31" fmla="*/ 70 h 130"/>
                <a:gd name="T32" fmla="*/ 0 w 61"/>
                <a:gd name="T33" fmla="*/ 70 h 130"/>
                <a:gd name="T34" fmla="*/ 0 w 61"/>
                <a:gd name="T35" fmla="*/ 68 h 130"/>
                <a:gd name="T36" fmla="*/ 0 w 61"/>
                <a:gd name="T37" fmla="*/ 68 h 130"/>
                <a:gd name="T38" fmla="*/ 0 w 61"/>
                <a:gd name="T39" fmla="*/ 68 h 130"/>
                <a:gd name="T40" fmla="*/ 0 w 61"/>
                <a:gd name="T41" fmla="*/ 68 h 130"/>
                <a:gd name="T42" fmla="*/ 0 w 61"/>
                <a:gd name="T43" fmla="*/ 68 h 130"/>
                <a:gd name="T44" fmla="*/ 0 w 61"/>
                <a:gd name="T45" fmla="*/ 68 h 130"/>
                <a:gd name="T46" fmla="*/ 0 w 61"/>
                <a:gd name="T47" fmla="*/ 68 h 130"/>
                <a:gd name="T48" fmla="*/ 0 w 61"/>
                <a:gd name="T49" fmla="*/ 66 h 130"/>
                <a:gd name="T50" fmla="*/ 0 w 61"/>
                <a:gd name="T51" fmla="*/ 66 h 130"/>
                <a:gd name="T52" fmla="*/ 0 w 61"/>
                <a:gd name="T53" fmla="*/ 66 h 130"/>
                <a:gd name="T54" fmla="*/ 0 w 61"/>
                <a:gd name="T55" fmla="*/ 66 h 130"/>
                <a:gd name="T56" fmla="*/ 0 w 61"/>
                <a:gd name="T57" fmla="*/ 66 h 130"/>
                <a:gd name="T58" fmla="*/ 0 w 61"/>
                <a:gd name="T59" fmla="*/ 64 h 130"/>
                <a:gd name="T60" fmla="*/ 0 w 61"/>
                <a:gd name="T61" fmla="*/ 64 h 130"/>
                <a:gd name="T62" fmla="*/ 0 w 61"/>
                <a:gd name="T63" fmla="*/ 64 h 130"/>
                <a:gd name="T64" fmla="*/ 0 w 61"/>
                <a:gd name="T65" fmla="*/ 64 h 130"/>
                <a:gd name="T66" fmla="*/ 0 w 61"/>
                <a:gd name="T67" fmla="*/ 64 h 130"/>
                <a:gd name="T68" fmla="*/ 0 w 61"/>
                <a:gd name="T69" fmla="*/ 64 h 130"/>
                <a:gd name="T70" fmla="*/ 0 w 61"/>
                <a:gd name="T71" fmla="*/ 62 h 130"/>
                <a:gd name="T72" fmla="*/ 0 w 61"/>
                <a:gd name="T73" fmla="*/ 62 h 130"/>
                <a:gd name="T74" fmla="*/ 0 w 61"/>
                <a:gd name="T75" fmla="*/ 62 h 130"/>
                <a:gd name="T76" fmla="*/ 0 w 61"/>
                <a:gd name="T77" fmla="*/ 62 h 130"/>
                <a:gd name="T78" fmla="*/ 0 w 61"/>
                <a:gd name="T79" fmla="*/ 62 h 130"/>
                <a:gd name="T80" fmla="*/ 0 w 61"/>
                <a:gd name="T81" fmla="*/ 62 h 130"/>
                <a:gd name="T82" fmla="*/ 2 w 61"/>
                <a:gd name="T83" fmla="*/ 60 h 130"/>
                <a:gd name="T84" fmla="*/ 2 w 61"/>
                <a:gd name="T85" fmla="*/ 60 h 130"/>
                <a:gd name="T86" fmla="*/ 2 w 61"/>
                <a:gd name="T87" fmla="*/ 60 h 130"/>
                <a:gd name="T88" fmla="*/ 2 w 61"/>
                <a:gd name="T89" fmla="*/ 60 h 130"/>
                <a:gd name="T90" fmla="*/ 2 w 61"/>
                <a:gd name="T91" fmla="*/ 60 h 130"/>
                <a:gd name="T92" fmla="*/ 2 w 61"/>
                <a:gd name="T93" fmla="*/ 60 h 130"/>
                <a:gd name="T94" fmla="*/ 2 w 61"/>
                <a:gd name="T95" fmla="*/ 60 h 130"/>
                <a:gd name="T96" fmla="*/ 2 w 61"/>
                <a:gd name="T97" fmla="*/ 58 h 130"/>
                <a:gd name="T98" fmla="*/ 2 w 61"/>
                <a:gd name="T99" fmla="*/ 5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130">
                  <a:moveTo>
                    <a:pt x="49" y="2"/>
                  </a:moveTo>
                  <a:lnTo>
                    <a:pt x="49" y="2"/>
                  </a:lnTo>
                  <a:lnTo>
                    <a:pt x="51" y="0"/>
                  </a:lnTo>
                  <a:lnTo>
                    <a:pt x="53" y="0"/>
                  </a:lnTo>
                  <a:lnTo>
                    <a:pt x="57" y="0"/>
                  </a:lnTo>
                  <a:lnTo>
                    <a:pt x="59" y="2"/>
                  </a:lnTo>
                  <a:lnTo>
                    <a:pt x="59" y="2"/>
                  </a:lnTo>
                  <a:lnTo>
                    <a:pt x="61" y="6"/>
                  </a:lnTo>
                  <a:lnTo>
                    <a:pt x="61" y="10"/>
                  </a:lnTo>
                  <a:lnTo>
                    <a:pt x="61" y="13"/>
                  </a:lnTo>
                  <a:lnTo>
                    <a:pt x="59" y="15"/>
                  </a:lnTo>
                  <a:lnTo>
                    <a:pt x="18" y="66"/>
                  </a:lnTo>
                  <a:lnTo>
                    <a:pt x="59" y="115"/>
                  </a:lnTo>
                  <a:lnTo>
                    <a:pt x="59" y="115"/>
                  </a:lnTo>
                  <a:lnTo>
                    <a:pt x="61" y="119"/>
                  </a:lnTo>
                  <a:lnTo>
                    <a:pt x="61" y="120"/>
                  </a:lnTo>
                  <a:lnTo>
                    <a:pt x="61" y="124"/>
                  </a:lnTo>
                  <a:lnTo>
                    <a:pt x="59" y="128"/>
                  </a:lnTo>
                  <a:lnTo>
                    <a:pt x="59" y="128"/>
                  </a:lnTo>
                  <a:lnTo>
                    <a:pt x="57" y="130"/>
                  </a:lnTo>
                  <a:lnTo>
                    <a:pt x="53" y="130"/>
                  </a:lnTo>
                  <a:lnTo>
                    <a:pt x="51" y="130"/>
                  </a:lnTo>
                  <a:lnTo>
                    <a:pt x="49" y="128"/>
                  </a:lnTo>
                  <a:lnTo>
                    <a:pt x="2" y="72"/>
                  </a:lnTo>
                  <a:lnTo>
                    <a:pt x="2" y="72"/>
                  </a:lnTo>
                  <a:lnTo>
                    <a:pt x="2" y="72"/>
                  </a:lnTo>
                  <a:lnTo>
                    <a:pt x="2" y="72"/>
                  </a:lnTo>
                  <a:lnTo>
                    <a:pt x="2" y="72"/>
                  </a:lnTo>
                  <a:lnTo>
                    <a:pt x="2" y="72"/>
                  </a:lnTo>
                  <a:lnTo>
                    <a:pt x="2" y="72"/>
                  </a:lnTo>
                  <a:lnTo>
                    <a:pt x="2" y="72"/>
                  </a:lnTo>
                  <a:lnTo>
                    <a:pt x="2" y="72"/>
                  </a:lnTo>
                  <a:lnTo>
                    <a:pt x="2" y="72"/>
                  </a:lnTo>
                  <a:lnTo>
                    <a:pt x="2" y="72"/>
                  </a:lnTo>
                  <a:lnTo>
                    <a:pt x="2" y="72"/>
                  </a:lnTo>
                  <a:lnTo>
                    <a:pt x="2" y="70"/>
                  </a:lnTo>
                  <a:lnTo>
                    <a:pt x="2" y="70"/>
                  </a:lnTo>
                  <a:lnTo>
                    <a:pt x="2" y="70"/>
                  </a:lnTo>
                  <a:lnTo>
                    <a:pt x="2" y="70"/>
                  </a:lnTo>
                  <a:lnTo>
                    <a:pt x="2" y="70"/>
                  </a:lnTo>
                  <a:lnTo>
                    <a:pt x="2" y="70"/>
                  </a:lnTo>
                  <a:lnTo>
                    <a:pt x="2" y="70"/>
                  </a:lnTo>
                  <a:lnTo>
                    <a:pt x="2" y="70"/>
                  </a:lnTo>
                  <a:lnTo>
                    <a:pt x="2" y="70"/>
                  </a:lnTo>
                  <a:lnTo>
                    <a:pt x="2" y="70"/>
                  </a:lnTo>
                  <a:lnTo>
                    <a:pt x="2" y="70"/>
                  </a:lnTo>
                  <a:lnTo>
                    <a:pt x="2" y="70"/>
                  </a:lnTo>
                  <a:lnTo>
                    <a:pt x="2" y="70"/>
                  </a:lnTo>
                  <a:lnTo>
                    <a:pt x="2" y="70"/>
                  </a:lnTo>
                  <a:lnTo>
                    <a:pt x="0" y="70"/>
                  </a:lnTo>
                  <a:lnTo>
                    <a:pt x="0" y="70"/>
                  </a:lnTo>
                  <a:lnTo>
                    <a:pt x="0" y="70"/>
                  </a:lnTo>
                  <a:lnTo>
                    <a:pt x="0" y="70"/>
                  </a:lnTo>
                  <a:lnTo>
                    <a:pt x="0" y="68"/>
                  </a:lnTo>
                  <a:lnTo>
                    <a:pt x="0" y="68"/>
                  </a:lnTo>
                  <a:lnTo>
                    <a:pt x="0" y="68"/>
                  </a:lnTo>
                  <a:lnTo>
                    <a:pt x="0" y="68"/>
                  </a:lnTo>
                  <a:lnTo>
                    <a:pt x="0" y="68"/>
                  </a:lnTo>
                  <a:lnTo>
                    <a:pt x="0" y="68"/>
                  </a:lnTo>
                  <a:lnTo>
                    <a:pt x="0" y="68"/>
                  </a:lnTo>
                  <a:lnTo>
                    <a:pt x="0" y="68"/>
                  </a:lnTo>
                  <a:lnTo>
                    <a:pt x="0" y="68"/>
                  </a:lnTo>
                  <a:lnTo>
                    <a:pt x="0" y="68"/>
                  </a:lnTo>
                  <a:lnTo>
                    <a:pt x="0" y="68"/>
                  </a:lnTo>
                  <a:lnTo>
                    <a:pt x="0" y="68"/>
                  </a:lnTo>
                  <a:lnTo>
                    <a:pt x="0" y="68"/>
                  </a:lnTo>
                  <a:lnTo>
                    <a:pt x="0" y="68"/>
                  </a:lnTo>
                  <a:lnTo>
                    <a:pt x="0" y="68"/>
                  </a:lnTo>
                  <a:lnTo>
                    <a:pt x="0" y="68"/>
                  </a:lnTo>
                  <a:lnTo>
                    <a:pt x="0" y="68"/>
                  </a:lnTo>
                  <a:lnTo>
                    <a:pt x="0" y="68"/>
                  </a:lnTo>
                  <a:lnTo>
                    <a:pt x="0" y="68"/>
                  </a:lnTo>
                  <a:lnTo>
                    <a:pt x="0" y="66"/>
                  </a:lnTo>
                  <a:lnTo>
                    <a:pt x="0" y="66"/>
                  </a:lnTo>
                  <a:lnTo>
                    <a:pt x="0" y="66"/>
                  </a:lnTo>
                  <a:lnTo>
                    <a:pt x="0" y="66"/>
                  </a:lnTo>
                  <a:lnTo>
                    <a:pt x="0" y="66"/>
                  </a:lnTo>
                  <a:lnTo>
                    <a:pt x="0" y="66"/>
                  </a:lnTo>
                  <a:lnTo>
                    <a:pt x="0" y="66"/>
                  </a:lnTo>
                  <a:lnTo>
                    <a:pt x="0" y="66"/>
                  </a:lnTo>
                  <a:lnTo>
                    <a:pt x="0" y="66"/>
                  </a:lnTo>
                  <a:lnTo>
                    <a:pt x="0" y="66"/>
                  </a:lnTo>
                  <a:lnTo>
                    <a:pt x="0" y="66"/>
                  </a:lnTo>
                  <a:lnTo>
                    <a:pt x="0" y="66"/>
                  </a:lnTo>
                  <a:lnTo>
                    <a:pt x="0" y="66"/>
                  </a:lnTo>
                  <a:lnTo>
                    <a:pt x="0" y="66"/>
                  </a:lnTo>
                  <a:lnTo>
                    <a:pt x="0" y="66"/>
                  </a:lnTo>
                  <a:lnTo>
                    <a:pt x="0" y="66"/>
                  </a:lnTo>
                  <a:lnTo>
                    <a:pt x="0" y="66"/>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4"/>
                  </a:lnTo>
                  <a:lnTo>
                    <a:pt x="0" y="62"/>
                  </a:lnTo>
                  <a:lnTo>
                    <a:pt x="0" y="62"/>
                  </a:lnTo>
                  <a:lnTo>
                    <a:pt x="0" y="62"/>
                  </a:lnTo>
                  <a:lnTo>
                    <a:pt x="0" y="62"/>
                  </a:lnTo>
                  <a:lnTo>
                    <a:pt x="0" y="62"/>
                  </a:lnTo>
                  <a:lnTo>
                    <a:pt x="0" y="62"/>
                  </a:lnTo>
                  <a:lnTo>
                    <a:pt x="0" y="62"/>
                  </a:lnTo>
                  <a:lnTo>
                    <a:pt x="0" y="62"/>
                  </a:lnTo>
                  <a:lnTo>
                    <a:pt x="0" y="62"/>
                  </a:lnTo>
                  <a:lnTo>
                    <a:pt x="0" y="62"/>
                  </a:lnTo>
                  <a:lnTo>
                    <a:pt x="0" y="62"/>
                  </a:lnTo>
                  <a:lnTo>
                    <a:pt x="0" y="62"/>
                  </a:lnTo>
                  <a:lnTo>
                    <a:pt x="0" y="62"/>
                  </a:lnTo>
                  <a:lnTo>
                    <a:pt x="0" y="62"/>
                  </a:lnTo>
                  <a:lnTo>
                    <a:pt x="0" y="62"/>
                  </a:lnTo>
                  <a:lnTo>
                    <a:pt x="0" y="62"/>
                  </a:lnTo>
                  <a:lnTo>
                    <a:pt x="0" y="62"/>
                  </a:lnTo>
                  <a:lnTo>
                    <a:pt x="0" y="62"/>
                  </a:lnTo>
                  <a:lnTo>
                    <a:pt x="2" y="60"/>
                  </a:lnTo>
                  <a:lnTo>
                    <a:pt x="2" y="60"/>
                  </a:lnTo>
                  <a:lnTo>
                    <a:pt x="2" y="60"/>
                  </a:lnTo>
                  <a:lnTo>
                    <a:pt x="2" y="60"/>
                  </a:lnTo>
                  <a:lnTo>
                    <a:pt x="2" y="60"/>
                  </a:lnTo>
                  <a:lnTo>
                    <a:pt x="2" y="60"/>
                  </a:lnTo>
                  <a:lnTo>
                    <a:pt x="2" y="60"/>
                  </a:lnTo>
                  <a:lnTo>
                    <a:pt x="2" y="60"/>
                  </a:lnTo>
                  <a:lnTo>
                    <a:pt x="2" y="60"/>
                  </a:lnTo>
                  <a:lnTo>
                    <a:pt x="2" y="60"/>
                  </a:lnTo>
                  <a:lnTo>
                    <a:pt x="2" y="60"/>
                  </a:lnTo>
                  <a:lnTo>
                    <a:pt x="2" y="60"/>
                  </a:lnTo>
                  <a:lnTo>
                    <a:pt x="2" y="60"/>
                  </a:lnTo>
                  <a:lnTo>
                    <a:pt x="2" y="60"/>
                  </a:lnTo>
                  <a:lnTo>
                    <a:pt x="2" y="60"/>
                  </a:lnTo>
                  <a:lnTo>
                    <a:pt x="2" y="60"/>
                  </a:lnTo>
                  <a:lnTo>
                    <a:pt x="2" y="60"/>
                  </a:lnTo>
                  <a:lnTo>
                    <a:pt x="2" y="60"/>
                  </a:lnTo>
                  <a:lnTo>
                    <a:pt x="2" y="60"/>
                  </a:lnTo>
                  <a:lnTo>
                    <a:pt x="2" y="60"/>
                  </a:lnTo>
                  <a:lnTo>
                    <a:pt x="2" y="58"/>
                  </a:lnTo>
                  <a:lnTo>
                    <a:pt x="2" y="58"/>
                  </a:lnTo>
                  <a:lnTo>
                    <a:pt x="2" y="58"/>
                  </a:lnTo>
                  <a:lnTo>
                    <a:pt x="2" y="58"/>
                  </a:lnTo>
                  <a:lnTo>
                    <a:pt x="2" y="58"/>
                  </a:lnTo>
                  <a:lnTo>
                    <a:pt x="2" y="58"/>
                  </a:lnTo>
                  <a:lnTo>
                    <a:pt x="4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Rectangle 171"/>
            <p:cNvSpPr>
              <a:spLocks noChangeArrowheads="1"/>
            </p:cNvSpPr>
            <p:nvPr/>
          </p:nvSpPr>
          <p:spPr bwMode="auto">
            <a:xfrm>
              <a:off x="-5216525" y="5534026"/>
              <a:ext cx="742950" cy="165100"/>
            </a:xfrm>
            <a:prstGeom prst="rect">
              <a:avLst/>
            </a:prstGeom>
            <a:solidFill>
              <a:srgbClr val="FFAE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Rectangle 172"/>
            <p:cNvSpPr>
              <a:spLocks noChangeArrowheads="1"/>
            </p:cNvSpPr>
            <p:nvPr/>
          </p:nvSpPr>
          <p:spPr bwMode="auto">
            <a:xfrm>
              <a:off x="-4316412" y="5534026"/>
              <a:ext cx="617538" cy="165100"/>
            </a:xfrm>
            <a:prstGeom prst="rect">
              <a:avLst/>
            </a:prstGeom>
            <a:solidFill>
              <a:srgbClr val="83B8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Rectangle 173"/>
            <p:cNvSpPr>
              <a:spLocks noChangeArrowheads="1"/>
            </p:cNvSpPr>
            <p:nvPr/>
          </p:nvSpPr>
          <p:spPr bwMode="auto">
            <a:xfrm>
              <a:off x="-5216525" y="5778501"/>
              <a:ext cx="742950" cy="555625"/>
            </a:xfrm>
            <a:prstGeom prst="rect">
              <a:avLst/>
            </a:prstGeom>
            <a:solidFill>
              <a:srgbClr val="EF62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Rectangle 174"/>
            <p:cNvSpPr>
              <a:spLocks noChangeArrowheads="1"/>
            </p:cNvSpPr>
            <p:nvPr/>
          </p:nvSpPr>
          <p:spPr bwMode="auto">
            <a:xfrm>
              <a:off x="-4316412" y="5778501"/>
              <a:ext cx="617538" cy="555625"/>
            </a:xfrm>
            <a:prstGeom prst="rect">
              <a:avLst/>
            </a:prstGeom>
            <a:solidFill>
              <a:srgbClr val="FFAE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Rectangle 175"/>
            <p:cNvSpPr>
              <a:spLocks noChangeArrowheads="1"/>
            </p:cNvSpPr>
            <p:nvPr/>
          </p:nvSpPr>
          <p:spPr bwMode="auto">
            <a:xfrm>
              <a:off x="-5216525" y="6516688"/>
              <a:ext cx="677863" cy="11112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Rectangle 176"/>
            <p:cNvSpPr>
              <a:spLocks noChangeArrowheads="1"/>
            </p:cNvSpPr>
            <p:nvPr/>
          </p:nvSpPr>
          <p:spPr bwMode="auto">
            <a:xfrm>
              <a:off x="-5216525" y="6723063"/>
              <a:ext cx="1517650" cy="11112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Rectangle 177"/>
            <p:cNvSpPr>
              <a:spLocks noChangeArrowheads="1"/>
            </p:cNvSpPr>
            <p:nvPr/>
          </p:nvSpPr>
          <p:spPr bwMode="auto">
            <a:xfrm>
              <a:off x="-5216525" y="6931026"/>
              <a:ext cx="1517650" cy="1143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Rectangle 178"/>
            <p:cNvSpPr>
              <a:spLocks noChangeArrowheads="1"/>
            </p:cNvSpPr>
            <p:nvPr/>
          </p:nvSpPr>
          <p:spPr bwMode="auto">
            <a:xfrm>
              <a:off x="-5216525" y="7140576"/>
              <a:ext cx="1517650" cy="11112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179"/>
            <p:cNvSpPr>
              <a:spLocks noChangeArrowheads="1"/>
            </p:cNvSpPr>
            <p:nvPr/>
          </p:nvSpPr>
          <p:spPr bwMode="auto">
            <a:xfrm>
              <a:off x="-5216525" y="7350126"/>
              <a:ext cx="1517650" cy="11112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Rectangle 180"/>
            <p:cNvSpPr>
              <a:spLocks noChangeArrowheads="1"/>
            </p:cNvSpPr>
            <p:nvPr/>
          </p:nvSpPr>
          <p:spPr bwMode="auto">
            <a:xfrm>
              <a:off x="-5216525" y="7558088"/>
              <a:ext cx="1517650" cy="112713"/>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Rectangle 181"/>
            <p:cNvSpPr>
              <a:spLocks noChangeArrowheads="1"/>
            </p:cNvSpPr>
            <p:nvPr/>
          </p:nvSpPr>
          <p:spPr bwMode="auto">
            <a:xfrm>
              <a:off x="-5216525" y="7767638"/>
              <a:ext cx="1517650" cy="111125"/>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Rectangle 182"/>
            <p:cNvSpPr>
              <a:spLocks noChangeArrowheads="1"/>
            </p:cNvSpPr>
            <p:nvPr/>
          </p:nvSpPr>
          <p:spPr bwMode="auto">
            <a:xfrm>
              <a:off x="-5216525" y="7974013"/>
              <a:ext cx="1517650" cy="1143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Rectangle 183"/>
            <p:cNvSpPr>
              <a:spLocks noChangeArrowheads="1"/>
            </p:cNvSpPr>
            <p:nvPr/>
          </p:nvSpPr>
          <p:spPr bwMode="auto">
            <a:xfrm>
              <a:off x="-5216525" y="8555038"/>
              <a:ext cx="1517650" cy="623888"/>
            </a:xfrm>
            <a:prstGeom prst="rect">
              <a:avLst/>
            </a:prstGeom>
            <a:solidFill>
              <a:srgbClr val="ACD8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Rectangle 184"/>
            <p:cNvSpPr>
              <a:spLocks noChangeArrowheads="1"/>
            </p:cNvSpPr>
            <p:nvPr/>
          </p:nvSpPr>
          <p:spPr bwMode="auto">
            <a:xfrm>
              <a:off x="-5216525" y="8294688"/>
              <a:ext cx="742950" cy="161925"/>
            </a:xfrm>
            <a:prstGeom prst="rect">
              <a:avLst/>
            </a:prstGeom>
            <a:solidFill>
              <a:srgbClr val="EF62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85"/>
            <p:cNvSpPr>
              <a:spLocks/>
            </p:cNvSpPr>
            <p:nvPr/>
          </p:nvSpPr>
          <p:spPr bwMode="auto">
            <a:xfrm>
              <a:off x="-7646988" y="8242301"/>
              <a:ext cx="1143000" cy="2060575"/>
            </a:xfrm>
            <a:custGeom>
              <a:avLst/>
              <a:gdLst>
                <a:gd name="T0" fmla="*/ 700 w 720"/>
                <a:gd name="T1" fmla="*/ 461 h 1298"/>
                <a:gd name="T2" fmla="*/ 710 w 720"/>
                <a:gd name="T3" fmla="*/ 428 h 1298"/>
                <a:gd name="T4" fmla="*/ 720 w 720"/>
                <a:gd name="T5" fmla="*/ 364 h 1298"/>
                <a:gd name="T6" fmla="*/ 718 w 720"/>
                <a:gd name="T7" fmla="*/ 302 h 1298"/>
                <a:gd name="T8" fmla="*/ 708 w 720"/>
                <a:gd name="T9" fmla="*/ 243 h 1298"/>
                <a:gd name="T10" fmla="*/ 689 w 720"/>
                <a:gd name="T11" fmla="*/ 189 h 1298"/>
                <a:gd name="T12" fmla="*/ 661 w 720"/>
                <a:gd name="T13" fmla="*/ 140 h 1298"/>
                <a:gd name="T14" fmla="*/ 630 w 720"/>
                <a:gd name="T15" fmla="*/ 98 h 1298"/>
                <a:gd name="T16" fmla="*/ 593 w 720"/>
                <a:gd name="T17" fmla="*/ 63 h 1298"/>
                <a:gd name="T18" fmla="*/ 554 w 720"/>
                <a:gd name="T19" fmla="*/ 33 h 1298"/>
                <a:gd name="T20" fmla="*/ 512 w 720"/>
                <a:gd name="T21" fmla="*/ 14 h 1298"/>
                <a:gd name="T22" fmla="*/ 471 w 720"/>
                <a:gd name="T23" fmla="*/ 2 h 1298"/>
                <a:gd name="T24" fmla="*/ 428 w 720"/>
                <a:gd name="T25" fmla="*/ 0 h 1298"/>
                <a:gd name="T26" fmla="*/ 389 w 720"/>
                <a:gd name="T27" fmla="*/ 10 h 1298"/>
                <a:gd name="T28" fmla="*/ 354 w 720"/>
                <a:gd name="T29" fmla="*/ 29 h 1298"/>
                <a:gd name="T30" fmla="*/ 323 w 720"/>
                <a:gd name="T31" fmla="*/ 63 h 1298"/>
                <a:gd name="T32" fmla="*/ 298 w 720"/>
                <a:gd name="T33" fmla="*/ 107 h 1298"/>
                <a:gd name="T34" fmla="*/ 31 w 720"/>
                <a:gd name="T35" fmla="*/ 944 h 1298"/>
                <a:gd name="T36" fmla="*/ 22 w 720"/>
                <a:gd name="T37" fmla="*/ 965 h 1298"/>
                <a:gd name="T38" fmla="*/ 8 w 720"/>
                <a:gd name="T39" fmla="*/ 1006 h 1298"/>
                <a:gd name="T40" fmla="*/ 2 w 720"/>
                <a:gd name="T41" fmla="*/ 1045 h 1298"/>
                <a:gd name="T42" fmla="*/ 0 w 720"/>
                <a:gd name="T43" fmla="*/ 1082 h 1298"/>
                <a:gd name="T44" fmla="*/ 6 w 720"/>
                <a:gd name="T45" fmla="*/ 1117 h 1298"/>
                <a:gd name="T46" fmla="*/ 16 w 720"/>
                <a:gd name="T47" fmla="*/ 1150 h 1298"/>
                <a:gd name="T48" fmla="*/ 33 w 720"/>
                <a:gd name="T49" fmla="*/ 1179 h 1298"/>
                <a:gd name="T50" fmla="*/ 55 w 720"/>
                <a:gd name="T51" fmla="*/ 1206 h 1298"/>
                <a:gd name="T52" fmla="*/ 82 w 720"/>
                <a:gd name="T53" fmla="*/ 1232 h 1298"/>
                <a:gd name="T54" fmla="*/ 113 w 720"/>
                <a:gd name="T55" fmla="*/ 1251 h 1298"/>
                <a:gd name="T56" fmla="*/ 150 w 720"/>
                <a:gd name="T57" fmla="*/ 1268 h 1298"/>
                <a:gd name="T58" fmla="*/ 191 w 720"/>
                <a:gd name="T59" fmla="*/ 1282 h 1298"/>
                <a:gd name="T60" fmla="*/ 236 w 720"/>
                <a:gd name="T61" fmla="*/ 1292 h 1298"/>
                <a:gd name="T62" fmla="*/ 284 w 720"/>
                <a:gd name="T63" fmla="*/ 1296 h 1298"/>
                <a:gd name="T64" fmla="*/ 337 w 720"/>
                <a:gd name="T65" fmla="*/ 1298 h 1298"/>
                <a:gd name="T66" fmla="*/ 424 w 720"/>
                <a:gd name="T67" fmla="*/ 1288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0" h="1298">
                  <a:moveTo>
                    <a:pt x="424" y="1288"/>
                  </a:moveTo>
                  <a:lnTo>
                    <a:pt x="700" y="461"/>
                  </a:lnTo>
                  <a:lnTo>
                    <a:pt x="700" y="461"/>
                  </a:lnTo>
                  <a:lnTo>
                    <a:pt x="710" y="428"/>
                  </a:lnTo>
                  <a:lnTo>
                    <a:pt x="716" y="395"/>
                  </a:lnTo>
                  <a:lnTo>
                    <a:pt x="720" y="364"/>
                  </a:lnTo>
                  <a:lnTo>
                    <a:pt x="720" y="333"/>
                  </a:lnTo>
                  <a:lnTo>
                    <a:pt x="718" y="302"/>
                  </a:lnTo>
                  <a:lnTo>
                    <a:pt x="714" y="273"/>
                  </a:lnTo>
                  <a:lnTo>
                    <a:pt x="708" y="243"/>
                  </a:lnTo>
                  <a:lnTo>
                    <a:pt x="698" y="216"/>
                  </a:lnTo>
                  <a:lnTo>
                    <a:pt x="689" y="189"/>
                  </a:lnTo>
                  <a:lnTo>
                    <a:pt x="675" y="166"/>
                  </a:lnTo>
                  <a:lnTo>
                    <a:pt x="661" y="140"/>
                  </a:lnTo>
                  <a:lnTo>
                    <a:pt x="646" y="119"/>
                  </a:lnTo>
                  <a:lnTo>
                    <a:pt x="630" y="98"/>
                  </a:lnTo>
                  <a:lnTo>
                    <a:pt x="613" y="80"/>
                  </a:lnTo>
                  <a:lnTo>
                    <a:pt x="593" y="63"/>
                  </a:lnTo>
                  <a:lnTo>
                    <a:pt x="574" y="47"/>
                  </a:lnTo>
                  <a:lnTo>
                    <a:pt x="554" y="33"/>
                  </a:lnTo>
                  <a:lnTo>
                    <a:pt x="533" y="22"/>
                  </a:lnTo>
                  <a:lnTo>
                    <a:pt x="512" y="14"/>
                  </a:lnTo>
                  <a:lnTo>
                    <a:pt x="490" y="6"/>
                  </a:lnTo>
                  <a:lnTo>
                    <a:pt x="471" y="2"/>
                  </a:lnTo>
                  <a:lnTo>
                    <a:pt x="449" y="0"/>
                  </a:lnTo>
                  <a:lnTo>
                    <a:pt x="428" y="0"/>
                  </a:lnTo>
                  <a:lnTo>
                    <a:pt x="409" y="4"/>
                  </a:lnTo>
                  <a:lnTo>
                    <a:pt x="389" y="10"/>
                  </a:lnTo>
                  <a:lnTo>
                    <a:pt x="372" y="18"/>
                  </a:lnTo>
                  <a:lnTo>
                    <a:pt x="354" y="29"/>
                  </a:lnTo>
                  <a:lnTo>
                    <a:pt x="339" y="45"/>
                  </a:lnTo>
                  <a:lnTo>
                    <a:pt x="323" y="63"/>
                  </a:lnTo>
                  <a:lnTo>
                    <a:pt x="309" y="84"/>
                  </a:lnTo>
                  <a:lnTo>
                    <a:pt x="298" y="107"/>
                  </a:lnTo>
                  <a:lnTo>
                    <a:pt x="288" y="135"/>
                  </a:lnTo>
                  <a:lnTo>
                    <a:pt x="31" y="944"/>
                  </a:lnTo>
                  <a:lnTo>
                    <a:pt x="31" y="944"/>
                  </a:lnTo>
                  <a:lnTo>
                    <a:pt x="22" y="965"/>
                  </a:lnTo>
                  <a:lnTo>
                    <a:pt x="14" y="986"/>
                  </a:lnTo>
                  <a:lnTo>
                    <a:pt x="8" y="1006"/>
                  </a:lnTo>
                  <a:lnTo>
                    <a:pt x="4" y="1025"/>
                  </a:lnTo>
                  <a:lnTo>
                    <a:pt x="2" y="1045"/>
                  </a:lnTo>
                  <a:lnTo>
                    <a:pt x="0" y="1064"/>
                  </a:lnTo>
                  <a:lnTo>
                    <a:pt x="0" y="1082"/>
                  </a:lnTo>
                  <a:lnTo>
                    <a:pt x="2" y="1099"/>
                  </a:lnTo>
                  <a:lnTo>
                    <a:pt x="6" y="1117"/>
                  </a:lnTo>
                  <a:lnTo>
                    <a:pt x="10" y="1134"/>
                  </a:lnTo>
                  <a:lnTo>
                    <a:pt x="16" y="1150"/>
                  </a:lnTo>
                  <a:lnTo>
                    <a:pt x="24" y="1165"/>
                  </a:lnTo>
                  <a:lnTo>
                    <a:pt x="33" y="1179"/>
                  </a:lnTo>
                  <a:lnTo>
                    <a:pt x="43" y="1193"/>
                  </a:lnTo>
                  <a:lnTo>
                    <a:pt x="55" y="1206"/>
                  </a:lnTo>
                  <a:lnTo>
                    <a:pt x="66" y="1220"/>
                  </a:lnTo>
                  <a:lnTo>
                    <a:pt x="82" y="1232"/>
                  </a:lnTo>
                  <a:lnTo>
                    <a:pt x="96" y="1241"/>
                  </a:lnTo>
                  <a:lnTo>
                    <a:pt x="113" y="1251"/>
                  </a:lnTo>
                  <a:lnTo>
                    <a:pt x="131" y="1261"/>
                  </a:lnTo>
                  <a:lnTo>
                    <a:pt x="150" y="1268"/>
                  </a:lnTo>
                  <a:lnTo>
                    <a:pt x="169" y="1276"/>
                  </a:lnTo>
                  <a:lnTo>
                    <a:pt x="191" y="1282"/>
                  </a:lnTo>
                  <a:lnTo>
                    <a:pt x="212" y="1288"/>
                  </a:lnTo>
                  <a:lnTo>
                    <a:pt x="236" y="1292"/>
                  </a:lnTo>
                  <a:lnTo>
                    <a:pt x="259" y="1294"/>
                  </a:lnTo>
                  <a:lnTo>
                    <a:pt x="284" y="1296"/>
                  </a:lnTo>
                  <a:lnTo>
                    <a:pt x="309" y="1298"/>
                  </a:lnTo>
                  <a:lnTo>
                    <a:pt x="337" y="1298"/>
                  </a:lnTo>
                  <a:lnTo>
                    <a:pt x="366" y="1296"/>
                  </a:lnTo>
                  <a:lnTo>
                    <a:pt x="424" y="1288"/>
                  </a:lnTo>
                  <a:lnTo>
                    <a:pt x="424" y="1288"/>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86"/>
            <p:cNvSpPr>
              <a:spLocks/>
            </p:cNvSpPr>
            <p:nvPr/>
          </p:nvSpPr>
          <p:spPr bwMode="auto">
            <a:xfrm>
              <a:off x="-7223125" y="7415213"/>
              <a:ext cx="1431925" cy="1731963"/>
            </a:xfrm>
            <a:custGeom>
              <a:avLst/>
              <a:gdLst>
                <a:gd name="T0" fmla="*/ 214 w 902"/>
                <a:gd name="T1" fmla="*/ 1091 h 1091"/>
                <a:gd name="T2" fmla="*/ 735 w 902"/>
                <a:gd name="T3" fmla="*/ 636 h 1091"/>
                <a:gd name="T4" fmla="*/ 735 w 902"/>
                <a:gd name="T5" fmla="*/ 636 h 1091"/>
                <a:gd name="T6" fmla="*/ 760 w 902"/>
                <a:gd name="T7" fmla="*/ 613 h 1091"/>
                <a:gd name="T8" fmla="*/ 783 w 902"/>
                <a:gd name="T9" fmla="*/ 585 h 1091"/>
                <a:gd name="T10" fmla="*/ 805 w 902"/>
                <a:gd name="T11" fmla="*/ 560 h 1091"/>
                <a:gd name="T12" fmla="*/ 822 w 902"/>
                <a:gd name="T13" fmla="*/ 531 h 1091"/>
                <a:gd name="T14" fmla="*/ 840 w 902"/>
                <a:gd name="T15" fmla="*/ 502 h 1091"/>
                <a:gd name="T16" fmla="*/ 853 w 902"/>
                <a:gd name="T17" fmla="*/ 473 h 1091"/>
                <a:gd name="T18" fmla="*/ 867 w 902"/>
                <a:gd name="T19" fmla="*/ 442 h 1091"/>
                <a:gd name="T20" fmla="*/ 877 w 902"/>
                <a:gd name="T21" fmla="*/ 410 h 1091"/>
                <a:gd name="T22" fmla="*/ 886 w 902"/>
                <a:gd name="T23" fmla="*/ 379 h 1091"/>
                <a:gd name="T24" fmla="*/ 892 w 902"/>
                <a:gd name="T25" fmla="*/ 348 h 1091"/>
                <a:gd name="T26" fmla="*/ 898 w 902"/>
                <a:gd name="T27" fmla="*/ 315 h 1091"/>
                <a:gd name="T28" fmla="*/ 902 w 902"/>
                <a:gd name="T29" fmla="*/ 286 h 1091"/>
                <a:gd name="T30" fmla="*/ 902 w 902"/>
                <a:gd name="T31" fmla="*/ 255 h 1091"/>
                <a:gd name="T32" fmla="*/ 902 w 902"/>
                <a:gd name="T33" fmla="*/ 226 h 1091"/>
                <a:gd name="T34" fmla="*/ 900 w 902"/>
                <a:gd name="T35" fmla="*/ 196 h 1091"/>
                <a:gd name="T36" fmla="*/ 896 w 902"/>
                <a:gd name="T37" fmla="*/ 169 h 1091"/>
                <a:gd name="T38" fmla="*/ 892 w 902"/>
                <a:gd name="T39" fmla="*/ 144 h 1091"/>
                <a:gd name="T40" fmla="*/ 886 w 902"/>
                <a:gd name="T41" fmla="*/ 119 h 1091"/>
                <a:gd name="T42" fmla="*/ 877 w 902"/>
                <a:gd name="T43" fmla="*/ 95 h 1091"/>
                <a:gd name="T44" fmla="*/ 869 w 902"/>
                <a:gd name="T45" fmla="*/ 76 h 1091"/>
                <a:gd name="T46" fmla="*/ 857 w 902"/>
                <a:gd name="T47" fmla="*/ 56 h 1091"/>
                <a:gd name="T48" fmla="*/ 846 w 902"/>
                <a:gd name="T49" fmla="*/ 41 h 1091"/>
                <a:gd name="T50" fmla="*/ 832 w 902"/>
                <a:gd name="T51" fmla="*/ 27 h 1091"/>
                <a:gd name="T52" fmla="*/ 818 w 902"/>
                <a:gd name="T53" fmla="*/ 16 h 1091"/>
                <a:gd name="T54" fmla="*/ 803 w 902"/>
                <a:gd name="T55" fmla="*/ 8 h 1091"/>
                <a:gd name="T56" fmla="*/ 785 w 902"/>
                <a:gd name="T57" fmla="*/ 2 h 1091"/>
                <a:gd name="T58" fmla="*/ 768 w 902"/>
                <a:gd name="T59" fmla="*/ 0 h 1091"/>
                <a:gd name="T60" fmla="*/ 748 w 902"/>
                <a:gd name="T61" fmla="*/ 2 h 1091"/>
                <a:gd name="T62" fmla="*/ 729 w 902"/>
                <a:gd name="T63" fmla="*/ 8 h 1091"/>
                <a:gd name="T64" fmla="*/ 707 w 902"/>
                <a:gd name="T65" fmla="*/ 18 h 1091"/>
                <a:gd name="T66" fmla="*/ 686 w 902"/>
                <a:gd name="T67" fmla="*/ 31 h 1091"/>
                <a:gd name="T68" fmla="*/ 663 w 902"/>
                <a:gd name="T69" fmla="*/ 49 h 1091"/>
                <a:gd name="T70" fmla="*/ 52 w 902"/>
                <a:gd name="T71" fmla="*/ 584 h 1091"/>
                <a:gd name="T72" fmla="*/ 52 w 902"/>
                <a:gd name="T73" fmla="*/ 584 h 1091"/>
                <a:gd name="T74" fmla="*/ 40 w 902"/>
                <a:gd name="T75" fmla="*/ 595 h 1091"/>
                <a:gd name="T76" fmla="*/ 31 w 902"/>
                <a:gd name="T77" fmla="*/ 607 h 1091"/>
                <a:gd name="T78" fmla="*/ 21 w 902"/>
                <a:gd name="T79" fmla="*/ 619 h 1091"/>
                <a:gd name="T80" fmla="*/ 15 w 902"/>
                <a:gd name="T81" fmla="*/ 632 h 1091"/>
                <a:gd name="T82" fmla="*/ 9 w 902"/>
                <a:gd name="T83" fmla="*/ 646 h 1091"/>
                <a:gd name="T84" fmla="*/ 4 w 902"/>
                <a:gd name="T85" fmla="*/ 661 h 1091"/>
                <a:gd name="T86" fmla="*/ 2 w 902"/>
                <a:gd name="T87" fmla="*/ 675 h 1091"/>
                <a:gd name="T88" fmla="*/ 0 w 902"/>
                <a:gd name="T89" fmla="*/ 691 h 1091"/>
                <a:gd name="T90" fmla="*/ 0 w 902"/>
                <a:gd name="T91" fmla="*/ 706 h 1091"/>
                <a:gd name="T92" fmla="*/ 0 w 902"/>
                <a:gd name="T93" fmla="*/ 722 h 1091"/>
                <a:gd name="T94" fmla="*/ 5 w 902"/>
                <a:gd name="T95" fmla="*/ 757 h 1091"/>
                <a:gd name="T96" fmla="*/ 15 w 902"/>
                <a:gd name="T97" fmla="*/ 790 h 1091"/>
                <a:gd name="T98" fmla="*/ 27 w 902"/>
                <a:gd name="T99" fmla="*/ 825 h 1091"/>
                <a:gd name="T100" fmla="*/ 44 w 902"/>
                <a:gd name="T101" fmla="*/ 860 h 1091"/>
                <a:gd name="T102" fmla="*/ 64 w 902"/>
                <a:gd name="T103" fmla="*/ 895 h 1091"/>
                <a:gd name="T104" fmla="*/ 85 w 902"/>
                <a:gd name="T105" fmla="*/ 930 h 1091"/>
                <a:gd name="T106" fmla="*/ 109 w 902"/>
                <a:gd name="T107" fmla="*/ 965 h 1091"/>
                <a:gd name="T108" fmla="*/ 134 w 902"/>
                <a:gd name="T109" fmla="*/ 998 h 1091"/>
                <a:gd name="T110" fmla="*/ 159 w 902"/>
                <a:gd name="T111" fmla="*/ 1031 h 1091"/>
                <a:gd name="T112" fmla="*/ 186 w 902"/>
                <a:gd name="T113" fmla="*/ 1062 h 1091"/>
                <a:gd name="T114" fmla="*/ 214 w 902"/>
                <a:gd name="T115" fmla="*/ 1091 h 1091"/>
                <a:gd name="T116" fmla="*/ 214 w 902"/>
                <a:gd name="T117" fmla="*/ 1091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2" h="1091">
                  <a:moveTo>
                    <a:pt x="214" y="1091"/>
                  </a:moveTo>
                  <a:lnTo>
                    <a:pt x="735" y="636"/>
                  </a:lnTo>
                  <a:lnTo>
                    <a:pt x="735" y="636"/>
                  </a:lnTo>
                  <a:lnTo>
                    <a:pt x="760" y="613"/>
                  </a:lnTo>
                  <a:lnTo>
                    <a:pt x="783" y="585"/>
                  </a:lnTo>
                  <a:lnTo>
                    <a:pt x="805" y="560"/>
                  </a:lnTo>
                  <a:lnTo>
                    <a:pt x="822" y="531"/>
                  </a:lnTo>
                  <a:lnTo>
                    <a:pt x="840" y="502"/>
                  </a:lnTo>
                  <a:lnTo>
                    <a:pt x="853" y="473"/>
                  </a:lnTo>
                  <a:lnTo>
                    <a:pt x="867" y="442"/>
                  </a:lnTo>
                  <a:lnTo>
                    <a:pt x="877" y="410"/>
                  </a:lnTo>
                  <a:lnTo>
                    <a:pt x="886" y="379"/>
                  </a:lnTo>
                  <a:lnTo>
                    <a:pt x="892" y="348"/>
                  </a:lnTo>
                  <a:lnTo>
                    <a:pt x="898" y="315"/>
                  </a:lnTo>
                  <a:lnTo>
                    <a:pt x="902" y="286"/>
                  </a:lnTo>
                  <a:lnTo>
                    <a:pt x="902" y="255"/>
                  </a:lnTo>
                  <a:lnTo>
                    <a:pt x="902" y="226"/>
                  </a:lnTo>
                  <a:lnTo>
                    <a:pt x="900" y="196"/>
                  </a:lnTo>
                  <a:lnTo>
                    <a:pt x="896" y="169"/>
                  </a:lnTo>
                  <a:lnTo>
                    <a:pt x="892" y="144"/>
                  </a:lnTo>
                  <a:lnTo>
                    <a:pt x="886" y="119"/>
                  </a:lnTo>
                  <a:lnTo>
                    <a:pt x="877" y="95"/>
                  </a:lnTo>
                  <a:lnTo>
                    <a:pt x="869" y="76"/>
                  </a:lnTo>
                  <a:lnTo>
                    <a:pt x="857" y="56"/>
                  </a:lnTo>
                  <a:lnTo>
                    <a:pt x="846" y="41"/>
                  </a:lnTo>
                  <a:lnTo>
                    <a:pt x="832" y="27"/>
                  </a:lnTo>
                  <a:lnTo>
                    <a:pt x="818" y="16"/>
                  </a:lnTo>
                  <a:lnTo>
                    <a:pt x="803" y="8"/>
                  </a:lnTo>
                  <a:lnTo>
                    <a:pt x="785" y="2"/>
                  </a:lnTo>
                  <a:lnTo>
                    <a:pt x="768" y="0"/>
                  </a:lnTo>
                  <a:lnTo>
                    <a:pt x="748" y="2"/>
                  </a:lnTo>
                  <a:lnTo>
                    <a:pt x="729" y="8"/>
                  </a:lnTo>
                  <a:lnTo>
                    <a:pt x="707" y="18"/>
                  </a:lnTo>
                  <a:lnTo>
                    <a:pt x="686" y="31"/>
                  </a:lnTo>
                  <a:lnTo>
                    <a:pt x="663" y="49"/>
                  </a:lnTo>
                  <a:lnTo>
                    <a:pt x="52" y="584"/>
                  </a:lnTo>
                  <a:lnTo>
                    <a:pt x="52" y="584"/>
                  </a:lnTo>
                  <a:lnTo>
                    <a:pt x="40" y="595"/>
                  </a:lnTo>
                  <a:lnTo>
                    <a:pt x="31" y="607"/>
                  </a:lnTo>
                  <a:lnTo>
                    <a:pt x="21" y="619"/>
                  </a:lnTo>
                  <a:lnTo>
                    <a:pt x="15" y="632"/>
                  </a:lnTo>
                  <a:lnTo>
                    <a:pt x="9" y="646"/>
                  </a:lnTo>
                  <a:lnTo>
                    <a:pt x="4" y="661"/>
                  </a:lnTo>
                  <a:lnTo>
                    <a:pt x="2" y="675"/>
                  </a:lnTo>
                  <a:lnTo>
                    <a:pt x="0" y="691"/>
                  </a:lnTo>
                  <a:lnTo>
                    <a:pt x="0" y="706"/>
                  </a:lnTo>
                  <a:lnTo>
                    <a:pt x="0" y="722"/>
                  </a:lnTo>
                  <a:lnTo>
                    <a:pt x="5" y="757"/>
                  </a:lnTo>
                  <a:lnTo>
                    <a:pt x="15" y="790"/>
                  </a:lnTo>
                  <a:lnTo>
                    <a:pt x="27" y="825"/>
                  </a:lnTo>
                  <a:lnTo>
                    <a:pt x="44" y="860"/>
                  </a:lnTo>
                  <a:lnTo>
                    <a:pt x="64" y="895"/>
                  </a:lnTo>
                  <a:lnTo>
                    <a:pt x="85" y="930"/>
                  </a:lnTo>
                  <a:lnTo>
                    <a:pt x="109" y="965"/>
                  </a:lnTo>
                  <a:lnTo>
                    <a:pt x="134" y="998"/>
                  </a:lnTo>
                  <a:lnTo>
                    <a:pt x="159" y="1031"/>
                  </a:lnTo>
                  <a:lnTo>
                    <a:pt x="186" y="1062"/>
                  </a:lnTo>
                  <a:lnTo>
                    <a:pt x="214" y="1091"/>
                  </a:lnTo>
                  <a:lnTo>
                    <a:pt x="214" y="1091"/>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87"/>
            <p:cNvSpPr>
              <a:spLocks/>
            </p:cNvSpPr>
            <p:nvPr/>
          </p:nvSpPr>
          <p:spPr bwMode="auto">
            <a:xfrm>
              <a:off x="-7726363" y="8189913"/>
              <a:ext cx="1141413" cy="2230438"/>
            </a:xfrm>
            <a:custGeom>
              <a:avLst/>
              <a:gdLst>
                <a:gd name="T0" fmla="*/ 702 w 719"/>
                <a:gd name="T1" fmla="*/ 461 h 1405"/>
                <a:gd name="T2" fmla="*/ 709 w 719"/>
                <a:gd name="T3" fmla="*/ 428 h 1405"/>
                <a:gd name="T4" fmla="*/ 719 w 719"/>
                <a:gd name="T5" fmla="*/ 364 h 1405"/>
                <a:gd name="T6" fmla="*/ 717 w 719"/>
                <a:gd name="T7" fmla="*/ 302 h 1405"/>
                <a:gd name="T8" fmla="*/ 706 w 719"/>
                <a:gd name="T9" fmla="*/ 243 h 1405"/>
                <a:gd name="T10" fmla="*/ 686 w 719"/>
                <a:gd name="T11" fmla="*/ 189 h 1405"/>
                <a:gd name="T12" fmla="*/ 661 w 719"/>
                <a:gd name="T13" fmla="*/ 140 h 1405"/>
                <a:gd name="T14" fmla="*/ 628 w 719"/>
                <a:gd name="T15" fmla="*/ 97 h 1405"/>
                <a:gd name="T16" fmla="*/ 593 w 719"/>
                <a:gd name="T17" fmla="*/ 62 h 1405"/>
                <a:gd name="T18" fmla="*/ 554 w 719"/>
                <a:gd name="T19" fmla="*/ 33 h 1405"/>
                <a:gd name="T20" fmla="*/ 511 w 719"/>
                <a:gd name="T21" fmla="*/ 14 h 1405"/>
                <a:gd name="T22" fmla="*/ 470 w 719"/>
                <a:gd name="T23" fmla="*/ 2 h 1405"/>
                <a:gd name="T24" fmla="*/ 429 w 719"/>
                <a:gd name="T25" fmla="*/ 0 h 1405"/>
                <a:gd name="T26" fmla="*/ 391 w 719"/>
                <a:gd name="T27" fmla="*/ 10 h 1405"/>
                <a:gd name="T28" fmla="*/ 356 w 719"/>
                <a:gd name="T29" fmla="*/ 29 h 1405"/>
                <a:gd name="T30" fmla="*/ 324 w 719"/>
                <a:gd name="T31" fmla="*/ 62 h 1405"/>
                <a:gd name="T32" fmla="*/ 299 w 719"/>
                <a:gd name="T33" fmla="*/ 107 h 1405"/>
                <a:gd name="T34" fmla="*/ 33 w 719"/>
                <a:gd name="T35" fmla="*/ 946 h 1405"/>
                <a:gd name="T36" fmla="*/ 23 w 719"/>
                <a:gd name="T37" fmla="*/ 965 h 1405"/>
                <a:gd name="T38" fmla="*/ 9 w 719"/>
                <a:gd name="T39" fmla="*/ 1010 h 1405"/>
                <a:gd name="T40" fmla="*/ 2 w 719"/>
                <a:gd name="T41" fmla="*/ 1053 h 1405"/>
                <a:gd name="T42" fmla="*/ 0 w 719"/>
                <a:gd name="T43" fmla="*/ 1095 h 1405"/>
                <a:gd name="T44" fmla="*/ 4 w 719"/>
                <a:gd name="T45" fmla="*/ 1138 h 1405"/>
                <a:gd name="T46" fmla="*/ 13 w 719"/>
                <a:gd name="T47" fmla="*/ 1181 h 1405"/>
                <a:gd name="T48" fmla="*/ 29 w 719"/>
                <a:gd name="T49" fmla="*/ 1220 h 1405"/>
                <a:gd name="T50" fmla="*/ 48 w 719"/>
                <a:gd name="T51" fmla="*/ 1257 h 1405"/>
                <a:gd name="T52" fmla="*/ 74 w 719"/>
                <a:gd name="T53" fmla="*/ 1292 h 1405"/>
                <a:gd name="T54" fmla="*/ 103 w 719"/>
                <a:gd name="T55" fmla="*/ 1323 h 1405"/>
                <a:gd name="T56" fmla="*/ 138 w 719"/>
                <a:gd name="T57" fmla="*/ 1350 h 1405"/>
                <a:gd name="T58" fmla="*/ 177 w 719"/>
                <a:gd name="T59" fmla="*/ 1372 h 1405"/>
                <a:gd name="T60" fmla="*/ 221 w 719"/>
                <a:gd name="T61" fmla="*/ 1389 h 1405"/>
                <a:gd name="T62" fmla="*/ 270 w 719"/>
                <a:gd name="T63" fmla="*/ 1401 h 1405"/>
                <a:gd name="T64" fmla="*/ 322 w 719"/>
                <a:gd name="T65" fmla="*/ 1405 h 1405"/>
                <a:gd name="T66" fmla="*/ 379 w 719"/>
                <a:gd name="T67" fmla="*/ 1403 h 1405"/>
                <a:gd name="T68" fmla="*/ 408 w 719"/>
                <a:gd name="T69" fmla="*/ 1401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9" h="1405">
                  <a:moveTo>
                    <a:pt x="408" y="1401"/>
                  </a:moveTo>
                  <a:lnTo>
                    <a:pt x="702" y="461"/>
                  </a:lnTo>
                  <a:lnTo>
                    <a:pt x="702" y="461"/>
                  </a:lnTo>
                  <a:lnTo>
                    <a:pt x="709" y="428"/>
                  </a:lnTo>
                  <a:lnTo>
                    <a:pt x="715" y="395"/>
                  </a:lnTo>
                  <a:lnTo>
                    <a:pt x="719" y="364"/>
                  </a:lnTo>
                  <a:lnTo>
                    <a:pt x="719" y="333"/>
                  </a:lnTo>
                  <a:lnTo>
                    <a:pt x="717" y="302"/>
                  </a:lnTo>
                  <a:lnTo>
                    <a:pt x="713" y="273"/>
                  </a:lnTo>
                  <a:lnTo>
                    <a:pt x="706" y="243"/>
                  </a:lnTo>
                  <a:lnTo>
                    <a:pt x="698" y="216"/>
                  </a:lnTo>
                  <a:lnTo>
                    <a:pt x="686" y="189"/>
                  </a:lnTo>
                  <a:lnTo>
                    <a:pt x="674" y="164"/>
                  </a:lnTo>
                  <a:lnTo>
                    <a:pt x="661" y="140"/>
                  </a:lnTo>
                  <a:lnTo>
                    <a:pt x="645" y="119"/>
                  </a:lnTo>
                  <a:lnTo>
                    <a:pt x="628" y="97"/>
                  </a:lnTo>
                  <a:lnTo>
                    <a:pt x="610" y="78"/>
                  </a:lnTo>
                  <a:lnTo>
                    <a:pt x="593" y="62"/>
                  </a:lnTo>
                  <a:lnTo>
                    <a:pt x="573" y="47"/>
                  </a:lnTo>
                  <a:lnTo>
                    <a:pt x="554" y="33"/>
                  </a:lnTo>
                  <a:lnTo>
                    <a:pt x="532" y="22"/>
                  </a:lnTo>
                  <a:lnTo>
                    <a:pt x="511" y="14"/>
                  </a:lnTo>
                  <a:lnTo>
                    <a:pt x="492" y="6"/>
                  </a:lnTo>
                  <a:lnTo>
                    <a:pt x="470" y="2"/>
                  </a:lnTo>
                  <a:lnTo>
                    <a:pt x="449" y="0"/>
                  </a:lnTo>
                  <a:lnTo>
                    <a:pt x="429" y="0"/>
                  </a:lnTo>
                  <a:lnTo>
                    <a:pt x="410" y="4"/>
                  </a:lnTo>
                  <a:lnTo>
                    <a:pt x="391" y="10"/>
                  </a:lnTo>
                  <a:lnTo>
                    <a:pt x="373" y="18"/>
                  </a:lnTo>
                  <a:lnTo>
                    <a:pt x="356" y="29"/>
                  </a:lnTo>
                  <a:lnTo>
                    <a:pt x="340" y="45"/>
                  </a:lnTo>
                  <a:lnTo>
                    <a:pt x="324" y="62"/>
                  </a:lnTo>
                  <a:lnTo>
                    <a:pt x="311" y="84"/>
                  </a:lnTo>
                  <a:lnTo>
                    <a:pt x="299" y="107"/>
                  </a:lnTo>
                  <a:lnTo>
                    <a:pt x="289" y="134"/>
                  </a:lnTo>
                  <a:lnTo>
                    <a:pt x="33" y="946"/>
                  </a:lnTo>
                  <a:lnTo>
                    <a:pt x="33" y="946"/>
                  </a:lnTo>
                  <a:lnTo>
                    <a:pt x="23" y="965"/>
                  </a:lnTo>
                  <a:lnTo>
                    <a:pt x="15" y="986"/>
                  </a:lnTo>
                  <a:lnTo>
                    <a:pt x="9" y="1010"/>
                  </a:lnTo>
                  <a:lnTo>
                    <a:pt x="5" y="1031"/>
                  </a:lnTo>
                  <a:lnTo>
                    <a:pt x="2" y="1053"/>
                  </a:lnTo>
                  <a:lnTo>
                    <a:pt x="0" y="1074"/>
                  </a:lnTo>
                  <a:lnTo>
                    <a:pt x="0" y="1095"/>
                  </a:lnTo>
                  <a:lnTo>
                    <a:pt x="2" y="1117"/>
                  </a:lnTo>
                  <a:lnTo>
                    <a:pt x="4" y="1138"/>
                  </a:lnTo>
                  <a:lnTo>
                    <a:pt x="7" y="1160"/>
                  </a:lnTo>
                  <a:lnTo>
                    <a:pt x="13" y="1181"/>
                  </a:lnTo>
                  <a:lnTo>
                    <a:pt x="19" y="1200"/>
                  </a:lnTo>
                  <a:lnTo>
                    <a:pt x="29" y="1220"/>
                  </a:lnTo>
                  <a:lnTo>
                    <a:pt x="37" y="1239"/>
                  </a:lnTo>
                  <a:lnTo>
                    <a:pt x="48" y="1257"/>
                  </a:lnTo>
                  <a:lnTo>
                    <a:pt x="60" y="1274"/>
                  </a:lnTo>
                  <a:lnTo>
                    <a:pt x="74" y="1292"/>
                  </a:lnTo>
                  <a:lnTo>
                    <a:pt x="87" y="1307"/>
                  </a:lnTo>
                  <a:lnTo>
                    <a:pt x="103" y="1323"/>
                  </a:lnTo>
                  <a:lnTo>
                    <a:pt x="120" y="1337"/>
                  </a:lnTo>
                  <a:lnTo>
                    <a:pt x="138" y="1350"/>
                  </a:lnTo>
                  <a:lnTo>
                    <a:pt x="157" y="1362"/>
                  </a:lnTo>
                  <a:lnTo>
                    <a:pt x="177" y="1372"/>
                  </a:lnTo>
                  <a:lnTo>
                    <a:pt x="198" y="1381"/>
                  </a:lnTo>
                  <a:lnTo>
                    <a:pt x="221" y="1389"/>
                  </a:lnTo>
                  <a:lnTo>
                    <a:pt x="245" y="1395"/>
                  </a:lnTo>
                  <a:lnTo>
                    <a:pt x="270" y="1401"/>
                  </a:lnTo>
                  <a:lnTo>
                    <a:pt x="295" y="1403"/>
                  </a:lnTo>
                  <a:lnTo>
                    <a:pt x="322" y="1405"/>
                  </a:lnTo>
                  <a:lnTo>
                    <a:pt x="350" y="1405"/>
                  </a:lnTo>
                  <a:lnTo>
                    <a:pt x="379" y="1403"/>
                  </a:lnTo>
                  <a:lnTo>
                    <a:pt x="408" y="1401"/>
                  </a:lnTo>
                  <a:lnTo>
                    <a:pt x="408" y="1401"/>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88"/>
            <p:cNvSpPr>
              <a:spLocks/>
            </p:cNvSpPr>
            <p:nvPr/>
          </p:nvSpPr>
          <p:spPr bwMode="auto">
            <a:xfrm>
              <a:off x="-3797300" y="7872413"/>
              <a:ext cx="1081088" cy="1192213"/>
            </a:xfrm>
            <a:custGeom>
              <a:avLst/>
              <a:gdLst>
                <a:gd name="T0" fmla="*/ 578 w 681"/>
                <a:gd name="T1" fmla="*/ 47 h 751"/>
                <a:gd name="T2" fmla="*/ 597 w 681"/>
                <a:gd name="T3" fmla="*/ 62 h 751"/>
                <a:gd name="T4" fmla="*/ 632 w 681"/>
                <a:gd name="T5" fmla="*/ 99 h 751"/>
                <a:gd name="T6" fmla="*/ 657 w 681"/>
                <a:gd name="T7" fmla="*/ 140 h 751"/>
                <a:gd name="T8" fmla="*/ 673 w 681"/>
                <a:gd name="T9" fmla="*/ 185 h 751"/>
                <a:gd name="T10" fmla="*/ 681 w 681"/>
                <a:gd name="T11" fmla="*/ 233 h 751"/>
                <a:gd name="T12" fmla="*/ 679 w 681"/>
                <a:gd name="T13" fmla="*/ 280 h 751"/>
                <a:gd name="T14" fmla="*/ 669 w 681"/>
                <a:gd name="T15" fmla="*/ 329 h 751"/>
                <a:gd name="T16" fmla="*/ 648 w 681"/>
                <a:gd name="T17" fmla="*/ 373 h 751"/>
                <a:gd name="T18" fmla="*/ 453 w 681"/>
                <a:gd name="T19" fmla="*/ 648 h 751"/>
                <a:gd name="T20" fmla="*/ 436 w 681"/>
                <a:gd name="T21" fmla="*/ 667 h 751"/>
                <a:gd name="T22" fmla="*/ 401 w 681"/>
                <a:gd name="T23" fmla="*/ 700 h 751"/>
                <a:gd name="T24" fmla="*/ 358 w 681"/>
                <a:gd name="T25" fmla="*/ 725 h 751"/>
                <a:gd name="T26" fmla="*/ 313 w 681"/>
                <a:gd name="T27" fmla="*/ 743 h 751"/>
                <a:gd name="T28" fmla="*/ 267 w 681"/>
                <a:gd name="T29" fmla="*/ 751 h 751"/>
                <a:gd name="T30" fmla="*/ 218 w 681"/>
                <a:gd name="T31" fmla="*/ 749 h 751"/>
                <a:gd name="T32" fmla="*/ 171 w 681"/>
                <a:gd name="T33" fmla="*/ 737 h 751"/>
                <a:gd name="T34" fmla="*/ 125 w 681"/>
                <a:gd name="T35" fmla="*/ 718 h 751"/>
                <a:gd name="T36" fmla="*/ 103 w 681"/>
                <a:gd name="T37" fmla="*/ 704 h 751"/>
                <a:gd name="T38" fmla="*/ 84 w 681"/>
                <a:gd name="T39" fmla="*/ 688 h 751"/>
                <a:gd name="T40" fmla="*/ 51 w 681"/>
                <a:gd name="T41" fmla="*/ 652 h 751"/>
                <a:gd name="T42" fmla="*/ 25 w 681"/>
                <a:gd name="T43" fmla="*/ 611 h 751"/>
                <a:gd name="T44" fmla="*/ 10 w 681"/>
                <a:gd name="T45" fmla="*/ 564 h 751"/>
                <a:gd name="T46" fmla="*/ 2 w 681"/>
                <a:gd name="T47" fmla="*/ 517 h 751"/>
                <a:gd name="T48" fmla="*/ 2 w 681"/>
                <a:gd name="T49" fmla="*/ 469 h 751"/>
                <a:gd name="T50" fmla="*/ 14 w 681"/>
                <a:gd name="T51" fmla="*/ 422 h 751"/>
                <a:gd name="T52" fmla="*/ 33 w 681"/>
                <a:gd name="T53" fmla="*/ 377 h 751"/>
                <a:gd name="T54" fmla="*/ 230 w 681"/>
                <a:gd name="T55" fmla="*/ 103 h 751"/>
                <a:gd name="T56" fmla="*/ 245 w 681"/>
                <a:gd name="T57" fmla="*/ 84 h 751"/>
                <a:gd name="T58" fmla="*/ 282 w 681"/>
                <a:gd name="T59" fmla="*/ 50 h 751"/>
                <a:gd name="T60" fmla="*/ 323 w 681"/>
                <a:gd name="T61" fmla="*/ 25 h 751"/>
                <a:gd name="T62" fmla="*/ 370 w 681"/>
                <a:gd name="T63" fmla="*/ 8 h 751"/>
                <a:gd name="T64" fmla="*/ 416 w 681"/>
                <a:gd name="T65" fmla="*/ 0 h 751"/>
                <a:gd name="T66" fmla="*/ 465 w 681"/>
                <a:gd name="T67" fmla="*/ 2 h 751"/>
                <a:gd name="T68" fmla="*/ 512 w 681"/>
                <a:gd name="T69" fmla="*/ 12 h 751"/>
                <a:gd name="T70" fmla="*/ 556 w 681"/>
                <a:gd name="T71" fmla="*/ 33 h 751"/>
                <a:gd name="T72" fmla="*/ 578 w 681"/>
                <a:gd name="T73" fmla="*/ 47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1" h="751">
                  <a:moveTo>
                    <a:pt x="578" y="47"/>
                  </a:moveTo>
                  <a:lnTo>
                    <a:pt x="578" y="47"/>
                  </a:lnTo>
                  <a:lnTo>
                    <a:pt x="578" y="47"/>
                  </a:lnTo>
                  <a:lnTo>
                    <a:pt x="597" y="62"/>
                  </a:lnTo>
                  <a:lnTo>
                    <a:pt x="617" y="80"/>
                  </a:lnTo>
                  <a:lnTo>
                    <a:pt x="632" y="99"/>
                  </a:lnTo>
                  <a:lnTo>
                    <a:pt x="646" y="119"/>
                  </a:lnTo>
                  <a:lnTo>
                    <a:pt x="657" y="140"/>
                  </a:lnTo>
                  <a:lnTo>
                    <a:pt x="665" y="163"/>
                  </a:lnTo>
                  <a:lnTo>
                    <a:pt x="673" y="185"/>
                  </a:lnTo>
                  <a:lnTo>
                    <a:pt x="679" y="210"/>
                  </a:lnTo>
                  <a:lnTo>
                    <a:pt x="681" y="233"/>
                  </a:lnTo>
                  <a:lnTo>
                    <a:pt x="681" y="257"/>
                  </a:lnTo>
                  <a:lnTo>
                    <a:pt x="679" y="280"/>
                  </a:lnTo>
                  <a:lnTo>
                    <a:pt x="675" y="305"/>
                  </a:lnTo>
                  <a:lnTo>
                    <a:pt x="669" y="329"/>
                  </a:lnTo>
                  <a:lnTo>
                    <a:pt x="659" y="352"/>
                  </a:lnTo>
                  <a:lnTo>
                    <a:pt x="648" y="373"/>
                  </a:lnTo>
                  <a:lnTo>
                    <a:pt x="634" y="395"/>
                  </a:lnTo>
                  <a:lnTo>
                    <a:pt x="453" y="648"/>
                  </a:lnTo>
                  <a:lnTo>
                    <a:pt x="453" y="648"/>
                  </a:lnTo>
                  <a:lnTo>
                    <a:pt x="436" y="667"/>
                  </a:lnTo>
                  <a:lnTo>
                    <a:pt x="418" y="685"/>
                  </a:lnTo>
                  <a:lnTo>
                    <a:pt x="401" y="700"/>
                  </a:lnTo>
                  <a:lnTo>
                    <a:pt x="379" y="714"/>
                  </a:lnTo>
                  <a:lnTo>
                    <a:pt x="358" y="725"/>
                  </a:lnTo>
                  <a:lnTo>
                    <a:pt x="337" y="735"/>
                  </a:lnTo>
                  <a:lnTo>
                    <a:pt x="313" y="743"/>
                  </a:lnTo>
                  <a:lnTo>
                    <a:pt x="290" y="747"/>
                  </a:lnTo>
                  <a:lnTo>
                    <a:pt x="267" y="751"/>
                  </a:lnTo>
                  <a:lnTo>
                    <a:pt x="241" y="751"/>
                  </a:lnTo>
                  <a:lnTo>
                    <a:pt x="218" y="749"/>
                  </a:lnTo>
                  <a:lnTo>
                    <a:pt x="195" y="745"/>
                  </a:lnTo>
                  <a:lnTo>
                    <a:pt x="171" y="737"/>
                  </a:lnTo>
                  <a:lnTo>
                    <a:pt x="148" y="729"/>
                  </a:lnTo>
                  <a:lnTo>
                    <a:pt x="125" y="718"/>
                  </a:lnTo>
                  <a:lnTo>
                    <a:pt x="103" y="704"/>
                  </a:lnTo>
                  <a:lnTo>
                    <a:pt x="103" y="704"/>
                  </a:lnTo>
                  <a:lnTo>
                    <a:pt x="103" y="704"/>
                  </a:lnTo>
                  <a:lnTo>
                    <a:pt x="84" y="688"/>
                  </a:lnTo>
                  <a:lnTo>
                    <a:pt x="66" y="671"/>
                  </a:lnTo>
                  <a:lnTo>
                    <a:pt x="51" y="652"/>
                  </a:lnTo>
                  <a:lnTo>
                    <a:pt x="37" y="632"/>
                  </a:lnTo>
                  <a:lnTo>
                    <a:pt x="25" y="611"/>
                  </a:lnTo>
                  <a:lnTo>
                    <a:pt x="16" y="587"/>
                  </a:lnTo>
                  <a:lnTo>
                    <a:pt x="10" y="564"/>
                  </a:lnTo>
                  <a:lnTo>
                    <a:pt x="4" y="541"/>
                  </a:lnTo>
                  <a:lnTo>
                    <a:pt x="2" y="517"/>
                  </a:lnTo>
                  <a:lnTo>
                    <a:pt x="0" y="494"/>
                  </a:lnTo>
                  <a:lnTo>
                    <a:pt x="2" y="469"/>
                  </a:lnTo>
                  <a:lnTo>
                    <a:pt x="8" y="445"/>
                  </a:lnTo>
                  <a:lnTo>
                    <a:pt x="14" y="422"/>
                  </a:lnTo>
                  <a:lnTo>
                    <a:pt x="24" y="399"/>
                  </a:lnTo>
                  <a:lnTo>
                    <a:pt x="33" y="377"/>
                  </a:lnTo>
                  <a:lnTo>
                    <a:pt x="47" y="356"/>
                  </a:lnTo>
                  <a:lnTo>
                    <a:pt x="230" y="103"/>
                  </a:lnTo>
                  <a:lnTo>
                    <a:pt x="230" y="103"/>
                  </a:lnTo>
                  <a:lnTo>
                    <a:pt x="245" y="84"/>
                  </a:lnTo>
                  <a:lnTo>
                    <a:pt x="263" y="66"/>
                  </a:lnTo>
                  <a:lnTo>
                    <a:pt x="282" y="50"/>
                  </a:lnTo>
                  <a:lnTo>
                    <a:pt x="302" y="37"/>
                  </a:lnTo>
                  <a:lnTo>
                    <a:pt x="323" y="25"/>
                  </a:lnTo>
                  <a:lnTo>
                    <a:pt x="346" y="15"/>
                  </a:lnTo>
                  <a:lnTo>
                    <a:pt x="370" y="8"/>
                  </a:lnTo>
                  <a:lnTo>
                    <a:pt x="393" y="4"/>
                  </a:lnTo>
                  <a:lnTo>
                    <a:pt x="416" y="0"/>
                  </a:lnTo>
                  <a:lnTo>
                    <a:pt x="440" y="0"/>
                  </a:lnTo>
                  <a:lnTo>
                    <a:pt x="465" y="2"/>
                  </a:lnTo>
                  <a:lnTo>
                    <a:pt x="488" y="6"/>
                  </a:lnTo>
                  <a:lnTo>
                    <a:pt x="512" y="12"/>
                  </a:lnTo>
                  <a:lnTo>
                    <a:pt x="535" y="21"/>
                  </a:lnTo>
                  <a:lnTo>
                    <a:pt x="556" y="33"/>
                  </a:lnTo>
                  <a:lnTo>
                    <a:pt x="578" y="47"/>
                  </a:lnTo>
                  <a:lnTo>
                    <a:pt x="578" y="47"/>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89"/>
            <p:cNvSpPr>
              <a:spLocks/>
            </p:cNvSpPr>
            <p:nvPr/>
          </p:nvSpPr>
          <p:spPr bwMode="auto">
            <a:xfrm>
              <a:off x="-4189412" y="6804026"/>
              <a:ext cx="1238250" cy="1411288"/>
            </a:xfrm>
            <a:custGeom>
              <a:avLst/>
              <a:gdLst>
                <a:gd name="T0" fmla="*/ 677 w 780"/>
                <a:gd name="T1" fmla="*/ 47 h 889"/>
                <a:gd name="T2" fmla="*/ 696 w 780"/>
                <a:gd name="T3" fmla="*/ 62 h 889"/>
                <a:gd name="T4" fmla="*/ 731 w 780"/>
                <a:gd name="T5" fmla="*/ 99 h 889"/>
                <a:gd name="T6" fmla="*/ 757 w 780"/>
                <a:gd name="T7" fmla="*/ 140 h 889"/>
                <a:gd name="T8" fmla="*/ 772 w 780"/>
                <a:gd name="T9" fmla="*/ 185 h 889"/>
                <a:gd name="T10" fmla="*/ 780 w 780"/>
                <a:gd name="T11" fmla="*/ 233 h 889"/>
                <a:gd name="T12" fmla="*/ 778 w 780"/>
                <a:gd name="T13" fmla="*/ 280 h 889"/>
                <a:gd name="T14" fmla="*/ 768 w 780"/>
                <a:gd name="T15" fmla="*/ 329 h 889"/>
                <a:gd name="T16" fmla="*/ 747 w 780"/>
                <a:gd name="T17" fmla="*/ 373 h 889"/>
                <a:gd name="T18" fmla="*/ 451 w 780"/>
                <a:gd name="T19" fmla="*/ 786 h 889"/>
                <a:gd name="T20" fmla="*/ 436 w 780"/>
                <a:gd name="T21" fmla="*/ 805 h 889"/>
                <a:gd name="T22" fmla="*/ 399 w 780"/>
                <a:gd name="T23" fmla="*/ 838 h 889"/>
                <a:gd name="T24" fmla="*/ 358 w 780"/>
                <a:gd name="T25" fmla="*/ 864 h 889"/>
                <a:gd name="T26" fmla="*/ 313 w 780"/>
                <a:gd name="T27" fmla="*/ 881 h 889"/>
                <a:gd name="T28" fmla="*/ 267 w 780"/>
                <a:gd name="T29" fmla="*/ 889 h 889"/>
                <a:gd name="T30" fmla="*/ 218 w 780"/>
                <a:gd name="T31" fmla="*/ 887 h 889"/>
                <a:gd name="T32" fmla="*/ 171 w 780"/>
                <a:gd name="T33" fmla="*/ 875 h 889"/>
                <a:gd name="T34" fmla="*/ 125 w 780"/>
                <a:gd name="T35" fmla="*/ 856 h 889"/>
                <a:gd name="T36" fmla="*/ 103 w 780"/>
                <a:gd name="T37" fmla="*/ 842 h 889"/>
                <a:gd name="T38" fmla="*/ 84 w 780"/>
                <a:gd name="T39" fmla="*/ 827 h 889"/>
                <a:gd name="T40" fmla="*/ 51 w 780"/>
                <a:gd name="T41" fmla="*/ 790 h 889"/>
                <a:gd name="T42" fmla="*/ 25 w 780"/>
                <a:gd name="T43" fmla="*/ 747 h 889"/>
                <a:gd name="T44" fmla="*/ 8 w 780"/>
                <a:gd name="T45" fmla="*/ 702 h 889"/>
                <a:gd name="T46" fmla="*/ 0 w 780"/>
                <a:gd name="T47" fmla="*/ 655 h 889"/>
                <a:gd name="T48" fmla="*/ 2 w 780"/>
                <a:gd name="T49" fmla="*/ 607 h 889"/>
                <a:gd name="T50" fmla="*/ 14 w 780"/>
                <a:gd name="T51" fmla="*/ 560 h 889"/>
                <a:gd name="T52" fmla="*/ 33 w 780"/>
                <a:gd name="T53" fmla="*/ 515 h 889"/>
                <a:gd name="T54" fmla="*/ 329 w 780"/>
                <a:gd name="T55" fmla="*/ 103 h 889"/>
                <a:gd name="T56" fmla="*/ 344 w 780"/>
                <a:gd name="T57" fmla="*/ 84 h 889"/>
                <a:gd name="T58" fmla="*/ 381 w 780"/>
                <a:gd name="T59" fmla="*/ 49 h 889"/>
                <a:gd name="T60" fmla="*/ 422 w 780"/>
                <a:gd name="T61" fmla="*/ 23 h 889"/>
                <a:gd name="T62" fmla="*/ 469 w 780"/>
                <a:gd name="T63" fmla="*/ 8 h 889"/>
                <a:gd name="T64" fmla="*/ 516 w 780"/>
                <a:gd name="T65" fmla="*/ 0 h 889"/>
                <a:gd name="T66" fmla="*/ 564 w 780"/>
                <a:gd name="T67" fmla="*/ 2 h 889"/>
                <a:gd name="T68" fmla="*/ 611 w 780"/>
                <a:gd name="T69" fmla="*/ 12 h 889"/>
                <a:gd name="T70" fmla="*/ 656 w 780"/>
                <a:gd name="T71" fmla="*/ 33 h 889"/>
                <a:gd name="T72" fmla="*/ 677 w 780"/>
                <a:gd name="T73" fmla="*/ 47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0" h="889">
                  <a:moveTo>
                    <a:pt x="677" y="47"/>
                  </a:moveTo>
                  <a:lnTo>
                    <a:pt x="677" y="47"/>
                  </a:lnTo>
                  <a:lnTo>
                    <a:pt x="677" y="47"/>
                  </a:lnTo>
                  <a:lnTo>
                    <a:pt x="696" y="62"/>
                  </a:lnTo>
                  <a:lnTo>
                    <a:pt x="716" y="80"/>
                  </a:lnTo>
                  <a:lnTo>
                    <a:pt x="731" y="99"/>
                  </a:lnTo>
                  <a:lnTo>
                    <a:pt x="745" y="119"/>
                  </a:lnTo>
                  <a:lnTo>
                    <a:pt x="757" y="140"/>
                  </a:lnTo>
                  <a:lnTo>
                    <a:pt x="764" y="163"/>
                  </a:lnTo>
                  <a:lnTo>
                    <a:pt x="772" y="185"/>
                  </a:lnTo>
                  <a:lnTo>
                    <a:pt x="778" y="208"/>
                  </a:lnTo>
                  <a:lnTo>
                    <a:pt x="780" y="233"/>
                  </a:lnTo>
                  <a:lnTo>
                    <a:pt x="780" y="257"/>
                  </a:lnTo>
                  <a:lnTo>
                    <a:pt x="778" y="280"/>
                  </a:lnTo>
                  <a:lnTo>
                    <a:pt x="774" y="305"/>
                  </a:lnTo>
                  <a:lnTo>
                    <a:pt x="768" y="329"/>
                  </a:lnTo>
                  <a:lnTo>
                    <a:pt x="759" y="352"/>
                  </a:lnTo>
                  <a:lnTo>
                    <a:pt x="747" y="373"/>
                  </a:lnTo>
                  <a:lnTo>
                    <a:pt x="733" y="395"/>
                  </a:lnTo>
                  <a:lnTo>
                    <a:pt x="451" y="786"/>
                  </a:lnTo>
                  <a:lnTo>
                    <a:pt x="451" y="786"/>
                  </a:lnTo>
                  <a:lnTo>
                    <a:pt x="436" y="805"/>
                  </a:lnTo>
                  <a:lnTo>
                    <a:pt x="418" y="823"/>
                  </a:lnTo>
                  <a:lnTo>
                    <a:pt x="399" y="838"/>
                  </a:lnTo>
                  <a:lnTo>
                    <a:pt x="379" y="852"/>
                  </a:lnTo>
                  <a:lnTo>
                    <a:pt x="358" y="864"/>
                  </a:lnTo>
                  <a:lnTo>
                    <a:pt x="337" y="873"/>
                  </a:lnTo>
                  <a:lnTo>
                    <a:pt x="313" y="881"/>
                  </a:lnTo>
                  <a:lnTo>
                    <a:pt x="290" y="885"/>
                  </a:lnTo>
                  <a:lnTo>
                    <a:pt x="267" y="889"/>
                  </a:lnTo>
                  <a:lnTo>
                    <a:pt x="241" y="889"/>
                  </a:lnTo>
                  <a:lnTo>
                    <a:pt x="218" y="887"/>
                  </a:lnTo>
                  <a:lnTo>
                    <a:pt x="195" y="883"/>
                  </a:lnTo>
                  <a:lnTo>
                    <a:pt x="171" y="875"/>
                  </a:lnTo>
                  <a:lnTo>
                    <a:pt x="148" y="867"/>
                  </a:lnTo>
                  <a:lnTo>
                    <a:pt x="125" y="856"/>
                  </a:lnTo>
                  <a:lnTo>
                    <a:pt x="103" y="842"/>
                  </a:lnTo>
                  <a:lnTo>
                    <a:pt x="103" y="842"/>
                  </a:lnTo>
                  <a:lnTo>
                    <a:pt x="103" y="842"/>
                  </a:lnTo>
                  <a:lnTo>
                    <a:pt x="84" y="827"/>
                  </a:lnTo>
                  <a:lnTo>
                    <a:pt x="66" y="807"/>
                  </a:lnTo>
                  <a:lnTo>
                    <a:pt x="51" y="790"/>
                  </a:lnTo>
                  <a:lnTo>
                    <a:pt x="37" y="768"/>
                  </a:lnTo>
                  <a:lnTo>
                    <a:pt x="25" y="747"/>
                  </a:lnTo>
                  <a:lnTo>
                    <a:pt x="16" y="725"/>
                  </a:lnTo>
                  <a:lnTo>
                    <a:pt x="8" y="702"/>
                  </a:lnTo>
                  <a:lnTo>
                    <a:pt x="4" y="679"/>
                  </a:lnTo>
                  <a:lnTo>
                    <a:pt x="0" y="655"/>
                  </a:lnTo>
                  <a:lnTo>
                    <a:pt x="0" y="632"/>
                  </a:lnTo>
                  <a:lnTo>
                    <a:pt x="2" y="607"/>
                  </a:lnTo>
                  <a:lnTo>
                    <a:pt x="6" y="583"/>
                  </a:lnTo>
                  <a:lnTo>
                    <a:pt x="14" y="560"/>
                  </a:lnTo>
                  <a:lnTo>
                    <a:pt x="22" y="537"/>
                  </a:lnTo>
                  <a:lnTo>
                    <a:pt x="33" y="515"/>
                  </a:lnTo>
                  <a:lnTo>
                    <a:pt x="47" y="494"/>
                  </a:lnTo>
                  <a:lnTo>
                    <a:pt x="329" y="103"/>
                  </a:lnTo>
                  <a:lnTo>
                    <a:pt x="329" y="103"/>
                  </a:lnTo>
                  <a:lnTo>
                    <a:pt x="344" y="84"/>
                  </a:lnTo>
                  <a:lnTo>
                    <a:pt x="362" y="64"/>
                  </a:lnTo>
                  <a:lnTo>
                    <a:pt x="381" y="49"/>
                  </a:lnTo>
                  <a:lnTo>
                    <a:pt x="401" y="35"/>
                  </a:lnTo>
                  <a:lnTo>
                    <a:pt x="422" y="23"/>
                  </a:lnTo>
                  <a:lnTo>
                    <a:pt x="446" y="15"/>
                  </a:lnTo>
                  <a:lnTo>
                    <a:pt x="469" y="8"/>
                  </a:lnTo>
                  <a:lnTo>
                    <a:pt x="492" y="2"/>
                  </a:lnTo>
                  <a:lnTo>
                    <a:pt x="516" y="0"/>
                  </a:lnTo>
                  <a:lnTo>
                    <a:pt x="539" y="0"/>
                  </a:lnTo>
                  <a:lnTo>
                    <a:pt x="564" y="2"/>
                  </a:lnTo>
                  <a:lnTo>
                    <a:pt x="587" y="6"/>
                  </a:lnTo>
                  <a:lnTo>
                    <a:pt x="611" y="12"/>
                  </a:lnTo>
                  <a:lnTo>
                    <a:pt x="634" y="21"/>
                  </a:lnTo>
                  <a:lnTo>
                    <a:pt x="656" y="33"/>
                  </a:lnTo>
                  <a:lnTo>
                    <a:pt x="677" y="47"/>
                  </a:lnTo>
                  <a:lnTo>
                    <a:pt x="677" y="47"/>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90"/>
            <p:cNvSpPr>
              <a:spLocks/>
            </p:cNvSpPr>
            <p:nvPr/>
          </p:nvSpPr>
          <p:spPr bwMode="auto">
            <a:xfrm>
              <a:off x="-4222750" y="6711951"/>
              <a:ext cx="1238250" cy="1408113"/>
            </a:xfrm>
            <a:custGeom>
              <a:avLst/>
              <a:gdLst>
                <a:gd name="T0" fmla="*/ 677 w 780"/>
                <a:gd name="T1" fmla="*/ 46 h 887"/>
                <a:gd name="T2" fmla="*/ 714 w 780"/>
                <a:gd name="T3" fmla="*/ 79 h 887"/>
                <a:gd name="T4" fmla="*/ 743 w 780"/>
                <a:gd name="T5" fmla="*/ 118 h 887"/>
                <a:gd name="T6" fmla="*/ 764 w 780"/>
                <a:gd name="T7" fmla="*/ 161 h 887"/>
                <a:gd name="T8" fmla="*/ 776 w 780"/>
                <a:gd name="T9" fmla="*/ 208 h 887"/>
                <a:gd name="T10" fmla="*/ 780 w 780"/>
                <a:gd name="T11" fmla="*/ 256 h 887"/>
                <a:gd name="T12" fmla="*/ 774 w 780"/>
                <a:gd name="T13" fmla="*/ 303 h 887"/>
                <a:gd name="T14" fmla="*/ 758 w 780"/>
                <a:gd name="T15" fmla="*/ 350 h 887"/>
                <a:gd name="T16" fmla="*/ 733 w 780"/>
                <a:gd name="T17" fmla="*/ 394 h 887"/>
                <a:gd name="T18" fmla="*/ 451 w 780"/>
                <a:gd name="T19" fmla="*/ 783 h 887"/>
                <a:gd name="T20" fmla="*/ 418 w 780"/>
                <a:gd name="T21" fmla="*/ 822 h 887"/>
                <a:gd name="T22" fmla="*/ 379 w 780"/>
                <a:gd name="T23" fmla="*/ 851 h 887"/>
                <a:gd name="T24" fmla="*/ 334 w 780"/>
                <a:gd name="T25" fmla="*/ 873 h 887"/>
                <a:gd name="T26" fmla="*/ 288 w 780"/>
                <a:gd name="T27" fmla="*/ 885 h 887"/>
                <a:gd name="T28" fmla="*/ 241 w 780"/>
                <a:gd name="T29" fmla="*/ 887 h 887"/>
                <a:gd name="T30" fmla="*/ 192 w 780"/>
                <a:gd name="T31" fmla="*/ 881 h 887"/>
                <a:gd name="T32" fmla="*/ 146 w 780"/>
                <a:gd name="T33" fmla="*/ 865 h 887"/>
                <a:gd name="T34" fmla="*/ 103 w 780"/>
                <a:gd name="T35" fmla="*/ 840 h 887"/>
                <a:gd name="T36" fmla="*/ 103 w 780"/>
                <a:gd name="T37" fmla="*/ 840 h 887"/>
                <a:gd name="T38" fmla="*/ 66 w 780"/>
                <a:gd name="T39" fmla="*/ 807 h 887"/>
                <a:gd name="T40" fmla="*/ 35 w 780"/>
                <a:gd name="T41" fmla="*/ 768 h 887"/>
                <a:gd name="T42" fmla="*/ 15 w 780"/>
                <a:gd name="T43" fmla="*/ 725 h 887"/>
                <a:gd name="T44" fmla="*/ 4 w 780"/>
                <a:gd name="T45" fmla="*/ 678 h 887"/>
                <a:gd name="T46" fmla="*/ 0 w 780"/>
                <a:gd name="T47" fmla="*/ 630 h 887"/>
                <a:gd name="T48" fmla="*/ 6 w 780"/>
                <a:gd name="T49" fmla="*/ 583 h 887"/>
                <a:gd name="T50" fmla="*/ 21 w 780"/>
                <a:gd name="T51" fmla="*/ 536 h 887"/>
                <a:gd name="T52" fmla="*/ 46 w 780"/>
                <a:gd name="T53" fmla="*/ 492 h 887"/>
                <a:gd name="T54" fmla="*/ 328 w 780"/>
                <a:gd name="T55" fmla="*/ 103 h 887"/>
                <a:gd name="T56" fmla="*/ 362 w 780"/>
                <a:gd name="T57" fmla="*/ 64 h 887"/>
                <a:gd name="T58" fmla="*/ 400 w 780"/>
                <a:gd name="T59" fmla="*/ 35 h 887"/>
                <a:gd name="T60" fmla="*/ 443 w 780"/>
                <a:gd name="T61" fmla="*/ 13 h 887"/>
                <a:gd name="T62" fmla="*/ 490 w 780"/>
                <a:gd name="T63" fmla="*/ 2 h 887"/>
                <a:gd name="T64" fmla="*/ 538 w 780"/>
                <a:gd name="T65" fmla="*/ 0 h 887"/>
                <a:gd name="T66" fmla="*/ 585 w 780"/>
                <a:gd name="T67" fmla="*/ 5 h 887"/>
                <a:gd name="T68" fmla="*/ 632 w 780"/>
                <a:gd name="T69" fmla="*/ 21 h 887"/>
                <a:gd name="T70" fmla="*/ 677 w 780"/>
                <a:gd name="T71" fmla="*/ 46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0" h="887">
                  <a:moveTo>
                    <a:pt x="677" y="46"/>
                  </a:moveTo>
                  <a:lnTo>
                    <a:pt x="677" y="46"/>
                  </a:lnTo>
                  <a:lnTo>
                    <a:pt x="696" y="62"/>
                  </a:lnTo>
                  <a:lnTo>
                    <a:pt x="714" y="79"/>
                  </a:lnTo>
                  <a:lnTo>
                    <a:pt x="729" y="99"/>
                  </a:lnTo>
                  <a:lnTo>
                    <a:pt x="743" y="118"/>
                  </a:lnTo>
                  <a:lnTo>
                    <a:pt x="754" y="140"/>
                  </a:lnTo>
                  <a:lnTo>
                    <a:pt x="764" y="161"/>
                  </a:lnTo>
                  <a:lnTo>
                    <a:pt x="772" y="184"/>
                  </a:lnTo>
                  <a:lnTo>
                    <a:pt x="776" y="208"/>
                  </a:lnTo>
                  <a:lnTo>
                    <a:pt x="780" y="231"/>
                  </a:lnTo>
                  <a:lnTo>
                    <a:pt x="780" y="256"/>
                  </a:lnTo>
                  <a:lnTo>
                    <a:pt x="778" y="280"/>
                  </a:lnTo>
                  <a:lnTo>
                    <a:pt x="774" y="303"/>
                  </a:lnTo>
                  <a:lnTo>
                    <a:pt x="766" y="326"/>
                  </a:lnTo>
                  <a:lnTo>
                    <a:pt x="758" y="350"/>
                  </a:lnTo>
                  <a:lnTo>
                    <a:pt x="747" y="373"/>
                  </a:lnTo>
                  <a:lnTo>
                    <a:pt x="733" y="394"/>
                  </a:lnTo>
                  <a:lnTo>
                    <a:pt x="451" y="783"/>
                  </a:lnTo>
                  <a:lnTo>
                    <a:pt x="451" y="783"/>
                  </a:lnTo>
                  <a:lnTo>
                    <a:pt x="435" y="805"/>
                  </a:lnTo>
                  <a:lnTo>
                    <a:pt x="418" y="822"/>
                  </a:lnTo>
                  <a:lnTo>
                    <a:pt x="398" y="838"/>
                  </a:lnTo>
                  <a:lnTo>
                    <a:pt x="379" y="851"/>
                  </a:lnTo>
                  <a:lnTo>
                    <a:pt x="358" y="863"/>
                  </a:lnTo>
                  <a:lnTo>
                    <a:pt x="334" y="873"/>
                  </a:lnTo>
                  <a:lnTo>
                    <a:pt x="313" y="879"/>
                  </a:lnTo>
                  <a:lnTo>
                    <a:pt x="288" y="885"/>
                  </a:lnTo>
                  <a:lnTo>
                    <a:pt x="264" y="887"/>
                  </a:lnTo>
                  <a:lnTo>
                    <a:pt x="241" y="887"/>
                  </a:lnTo>
                  <a:lnTo>
                    <a:pt x="218" y="887"/>
                  </a:lnTo>
                  <a:lnTo>
                    <a:pt x="192" y="881"/>
                  </a:lnTo>
                  <a:lnTo>
                    <a:pt x="169" y="875"/>
                  </a:lnTo>
                  <a:lnTo>
                    <a:pt x="146" y="865"/>
                  </a:lnTo>
                  <a:lnTo>
                    <a:pt x="124" y="855"/>
                  </a:lnTo>
                  <a:lnTo>
                    <a:pt x="103" y="840"/>
                  </a:lnTo>
                  <a:lnTo>
                    <a:pt x="103" y="840"/>
                  </a:lnTo>
                  <a:lnTo>
                    <a:pt x="103" y="840"/>
                  </a:lnTo>
                  <a:lnTo>
                    <a:pt x="83" y="824"/>
                  </a:lnTo>
                  <a:lnTo>
                    <a:pt x="66" y="807"/>
                  </a:lnTo>
                  <a:lnTo>
                    <a:pt x="48" y="787"/>
                  </a:lnTo>
                  <a:lnTo>
                    <a:pt x="35" y="768"/>
                  </a:lnTo>
                  <a:lnTo>
                    <a:pt x="25" y="746"/>
                  </a:lnTo>
                  <a:lnTo>
                    <a:pt x="15" y="725"/>
                  </a:lnTo>
                  <a:lnTo>
                    <a:pt x="8" y="702"/>
                  </a:lnTo>
                  <a:lnTo>
                    <a:pt x="4" y="678"/>
                  </a:lnTo>
                  <a:lnTo>
                    <a:pt x="0" y="655"/>
                  </a:lnTo>
                  <a:lnTo>
                    <a:pt x="0" y="630"/>
                  </a:lnTo>
                  <a:lnTo>
                    <a:pt x="2" y="606"/>
                  </a:lnTo>
                  <a:lnTo>
                    <a:pt x="6" y="583"/>
                  </a:lnTo>
                  <a:lnTo>
                    <a:pt x="11" y="560"/>
                  </a:lnTo>
                  <a:lnTo>
                    <a:pt x="21" y="536"/>
                  </a:lnTo>
                  <a:lnTo>
                    <a:pt x="33" y="513"/>
                  </a:lnTo>
                  <a:lnTo>
                    <a:pt x="46" y="492"/>
                  </a:lnTo>
                  <a:lnTo>
                    <a:pt x="328" y="103"/>
                  </a:lnTo>
                  <a:lnTo>
                    <a:pt x="328" y="103"/>
                  </a:lnTo>
                  <a:lnTo>
                    <a:pt x="344" y="81"/>
                  </a:lnTo>
                  <a:lnTo>
                    <a:pt x="362" y="64"/>
                  </a:lnTo>
                  <a:lnTo>
                    <a:pt x="381" y="48"/>
                  </a:lnTo>
                  <a:lnTo>
                    <a:pt x="400" y="35"/>
                  </a:lnTo>
                  <a:lnTo>
                    <a:pt x="422" y="23"/>
                  </a:lnTo>
                  <a:lnTo>
                    <a:pt x="443" y="13"/>
                  </a:lnTo>
                  <a:lnTo>
                    <a:pt x="467" y="7"/>
                  </a:lnTo>
                  <a:lnTo>
                    <a:pt x="490" y="2"/>
                  </a:lnTo>
                  <a:lnTo>
                    <a:pt x="515" y="0"/>
                  </a:lnTo>
                  <a:lnTo>
                    <a:pt x="538" y="0"/>
                  </a:lnTo>
                  <a:lnTo>
                    <a:pt x="562" y="0"/>
                  </a:lnTo>
                  <a:lnTo>
                    <a:pt x="585" y="5"/>
                  </a:lnTo>
                  <a:lnTo>
                    <a:pt x="610" y="11"/>
                  </a:lnTo>
                  <a:lnTo>
                    <a:pt x="632" y="21"/>
                  </a:lnTo>
                  <a:lnTo>
                    <a:pt x="655" y="31"/>
                  </a:lnTo>
                  <a:lnTo>
                    <a:pt x="677" y="46"/>
                  </a:lnTo>
                  <a:lnTo>
                    <a:pt x="677" y="46"/>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91"/>
            <p:cNvSpPr>
              <a:spLocks/>
            </p:cNvSpPr>
            <p:nvPr/>
          </p:nvSpPr>
          <p:spPr bwMode="auto">
            <a:xfrm>
              <a:off x="-4151312" y="7566026"/>
              <a:ext cx="549275" cy="550863"/>
            </a:xfrm>
            <a:custGeom>
              <a:avLst/>
              <a:gdLst>
                <a:gd name="T0" fmla="*/ 89 w 346"/>
                <a:gd name="T1" fmla="*/ 296 h 347"/>
                <a:gd name="T2" fmla="*/ 89 w 346"/>
                <a:gd name="T3" fmla="*/ 296 h 347"/>
                <a:gd name="T4" fmla="*/ 62 w 346"/>
                <a:gd name="T5" fmla="*/ 278 h 347"/>
                <a:gd name="T6" fmla="*/ 40 w 346"/>
                <a:gd name="T7" fmla="*/ 257 h 347"/>
                <a:gd name="T8" fmla="*/ 23 w 346"/>
                <a:gd name="T9" fmla="*/ 236 h 347"/>
                <a:gd name="T10" fmla="*/ 9 w 346"/>
                <a:gd name="T11" fmla="*/ 214 h 347"/>
                <a:gd name="T12" fmla="*/ 5 w 346"/>
                <a:gd name="T13" fmla="*/ 203 h 347"/>
                <a:gd name="T14" fmla="*/ 1 w 346"/>
                <a:gd name="T15" fmla="*/ 191 h 347"/>
                <a:gd name="T16" fmla="*/ 0 w 346"/>
                <a:gd name="T17" fmla="*/ 181 h 347"/>
                <a:gd name="T18" fmla="*/ 0 w 346"/>
                <a:gd name="T19" fmla="*/ 172 h 347"/>
                <a:gd name="T20" fmla="*/ 0 w 346"/>
                <a:gd name="T21" fmla="*/ 160 h 347"/>
                <a:gd name="T22" fmla="*/ 1 w 346"/>
                <a:gd name="T23" fmla="*/ 150 h 347"/>
                <a:gd name="T24" fmla="*/ 5 w 346"/>
                <a:gd name="T25" fmla="*/ 142 h 347"/>
                <a:gd name="T26" fmla="*/ 11 w 346"/>
                <a:gd name="T27" fmla="*/ 133 h 347"/>
                <a:gd name="T28" fmla="*/ 11 w 346"/>
                <a:gd name="T29" fmla="*/ 133 h 347"/>
                <a:gd name="T30" fmla="*/ 29 w 346"/>
                <a:gd name="T31" fmla="*/ 107 h 347"/>
                <a:gd name="T32" fmla="*/ 48 w 346"/>
                <a:gd name="T33" fmla="*/ 84 h 347"/>
                <a:gd name="T34" fmla="*/ 66 w 346"/>
                <a:gd name="T35" fmla="*/ 65 h 347"/>
                <a:gd name="T36" fmla="*/ 83 w 346"/>
                <a:gd name="T37" fmla="*/ 49 h 347"/>
                <a:gd name="T38" fmla="*/ 101 w 346"/>
                <a:gd name="T39" fmla="*/ 33 h 347"/>
                <a:gd name="T40" fmla="*/ 116 w 346"/>
                <a:gd name="T41" fmla="*/ 22 h 347"/>
                <a:gd name="T42" fmla="*/ 134 w 346"/>
                <a:gd name="T43" fmla="*/ 12 h 347"/>
                <a:gd name="T44" fmla="*/ 149 w 346"/>
                <a:gd name="T45" fmla="*/ 6 h 347"/>
                <a:gd name="T46" fmla="*/ 167 w 346"/>
                <a:gd name="T47" fmla="*/ 2 h 347"/>
                <a:gd name="T48" fmla="*/ 182 w 346"/>
                <a:gd name="T49" fmla="*/ 0 h 347"/>
                <a:gd name="T50" fmla="*/ 200 w 346"/>
                <a:gd name="T51" fmla="*/ 0 h 347"/>
                <a:gd name="T52" fmla="*/ 215 w 346"/>
                <a:gd name="T53" fmla="*/ 2 h 347"/>
                <a:gd name="T54" fmla="*/ 231 w 346"/>
                <a:gd name="T55" fmla="*/ 6 h 347"/>
                <a:gd name="T56" fmla="*/ 248 w 346"/>
                <a:gd name="T57" fmla="*/ 12 h 347"/>
                <a:gd name="T58" fmla="*/ 264 w 346"/>
                <a:gd name="T59" fmla="*/ 22 h 347"/>
                <a:gd name="T60" fmla="*/ 282 w 346"/>
                <a:gd name="T61" fmla="*/ 31 h 347"/>
                <a:gd name="T62" fmla="*/ 282 w 346"/>
                <a:gd name="T63" fmla="*/ 31 h 347"/>
                <a:gd name="T64" fmla="*/ 295 w 346"/>
                <a:gd name="T65" fmla="*/ 43 h 347"/>
                <a:gd name="T66" fmla="*/ 309 w 346"/>
                <a:gd name="T67" fmla="*/ 57 h 347"/>
                <a:gd name="T68" fmla="*/ 320 w 346"/>
                <a:gd name="T69" fmla="*/ 70 h 347"/>
                <a:gd name="T70" fmla="*/ 328 w 346"/>
                <a:gd name="T71" fmla="*/ 84 h 347"/>
                <a:gd name="T72" fmla="*/ 336 w 346"/>
                <a:gd name="T73" fmla="*/ 100 h 347"/>
                <a:gd name="T74" fmla="*/ 342 w 346"/>
                <a:gd name="T75" fmla="*/ 115 h 347"/>
                <a:gd name="T76" fmla="*/ 346 w 346"/>
                <a:gd name="T77" fmla="*/ 131 h 347"/>
                <a:gd name="T78" fmla="*/ 346 w 346"/>
                <a:gd name="T79" fmla="*/ 148 h 347"/>
                <a:gd name="T80" fmla="*/ 346 w 346"/>
                <a:gd name="T81" fmla="*/ 166 h 347"/>
                <a:gd name="T82" fmla="*/ 342 w 346"/>
                <a:gd name="T83" fmla="*/ 185 h 347"/>
                <a:gd name="T84" fmla="*/ 336 w 346"/>
                <a:gd name="T85" fmla="*/ 205 h 347"/>
                <a:gd name="T86" fmla="*/ 328 w 346"/>
                <a:gd name="T87" fmla="*/ 224 h 347"/>
                <a:gd name="T88" fmla="*/ 317 w 346"/>
                <a:gd name="T89" fmla="*/ 247 h 347"/>
                <a:gd name="T90" fmla="*/ 305 w 346"/>
                <a:gd name="T91" fmla="*/ 271 h 347"/>
                <a:gd name="T92" fmla="*/ 287 w 346"/>
                <a:gd name="T93" fmla="*/ 294 h 347"/>
                <a:gd name="T94" fmla="*/ 270 w 346"/>
                <a:gd name="T95" fmla="*/ 319 h 347"/>
                <a:gd name="T96" fmla="*/ 270 w 346"/>
                <a:gd name="T97" fmla="*/ 319 h 347"/>
                <a:gd name="T98" fmla="*/ 262 w 346"/>
                <a:gd name="T99" fmla="*/ 327 h 347"/>
                <a:gd name="T100" fmla="*/ 256 w 346"/>
                <a:gd name="T101" fmla="*/ 333 h 347"/>
                <a:gd name="T102" fmla="*/ 247 w 346"/>
                <a:gd name="T103" fmla="*/ 339 h 347"/>
                <a:gd name="T104" fmla="*/ 237 w 346"/>
                <a:gd name="T105" fmla="*/ 343 h 347"/>
                <a:gd name="T106" fmla="*/ 227 w 346"/>
                <a:gd name="T107" fmla="*/ 345 h 347"/>
                <a:gd name="T108" fmla="*/ 217 w 346"/>
                <a:gd name="T109" fmla="*/ 347 h 347"/>
                <a:gd name="T110" fmla="*/ 206 w 346"/>
                <a:gd name="T111" fmla="*/ 347 h 347"/>
                <a:gd name="T112" fmla="*/ 194 w 346"/>
                <a:gd name="T113" fmla="*/ 347 h 347"/>
                <a:gd name="T114" fmla="*/ 169 w 346"/>
                <a:gd name="T115" fmla="*/ 341 h 347"/>
                <a:gd name="T116" fmla="*/ 143 w 346"/>
                <a:gd name="T117" fmla="*/ 331 h 347"/>
                <a:gd name="T118" fmla="*/ 116 w 346"/>
                <a:gd name="T119" fmla="*/ 315 h 347"/>
                <a:gd name="T120" fmla="*/ 89 w 346"/>
                <a:gd name="T121" fmla="*/ 296 h 347"/>
                <a:gd name="T122" fmla="*/ 89 w 346"/>
                <a:gd name="T123" fmla="*/ 29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347">
                  <a:moveTo>
                    <a:pt x="89" y="296"/>
                  </a:moveTo>
                  <a:lnTo>
                    <a:pt x="89" y="296"/>
                  </a:lnTo>
                  <a:lnTo>
                    <a:pt x="62" y="278"/>
                  </a:lnTo>
                  <a:lnTo>
                    <a:pt x="40" y="257"/>
                  </a:lnTo>
                  <a:lnTo>
                    <a:pt x="23" y="236"/>
                  </a:lnTo>
                  <a:lnTo>
                    <a:pt x="9" y="214"/>
                  </a:lnTo>
                  <a:lnTo>
                    <a:pt x="5" y="203"/>
                  </a:lnTo>
                  <a:lnTo>
                    <a:pt x="1" y="191"/>
                  </a:lnTo>
                  <a:lnTo>
                    <a:pt x="0" y="181"/>
                  </a:lnTo>
                  <a:lnTo>
                    <a:pt x="0" y="172"/>
                  </a:lnTo>
                  <a:lnTo>
                    <a:pt x="0" y="160"/>
                  </a:lnTo>
                  <a:lnTo>
                    <a:pt x="1" y="150"/>
                  </a:lnTo>
                  <a:lnTo>
                    <a:pt x="5" y="142"/>
                  </a:lnTo>
                  <a:lnTo>
                    <a:pt x="11" y="133"/>
                  </a:lnTo>
                  <a:lnTo>
                    <a:pt x="11" y="133"/>
                  </a:lnTo>
                  <a:lnTo>
                    <a:pt x="29" y="107"/>
                  </a:lnTo>
                  <a:lnTo>
                    <a:pt x="48" y="84"/>
                  </a:lnTo>
                  <a:lnTo>
                    <a:pt x="66" y="65"/>
                  </a:lnTo>
                  <a:lnTo>
                    <a:pt x="83" y="49"/>
                  </a:lnTo>
                  <a:lnTo>
                    <a:pt x="101" y="33"/>
                  </a:lnTo>
                  <a:lnTo>
                    <a:pt x="116" y="22"/>
                  </a:lnTo>
                  <a:lnTo>
                    <a:pt x="134" y="12"/>
                  </a:lnTo>
                  <a:lnTo>
                    <a:pt x="149" y="6"/>
                  </a:lnTo>
                  <a:lnTo>
                    <a:pt x="167" y="2"/>
                  </a:lnTo>
                  <a:lnTo>
                    <a:pt x="182" y="0"/>
                  </a:lnTo>
                  <a:lnTo>
                    <a:pt x="200" y="0"/>
                  </a:lnTo>
                  <a:lnTo>
                    <a:pt x="215" y="2"/>
                  </a:lnTo>
                  <a:lnTo>
                    <a:pt x="231" y="6"/>
                  </a:lnTo>
                  <a:lnTo>
                    <a:pt x="248" y="12"/>
                  </a:lnTo>
                  <a:lnTo>
                    <a:pt x="264" y="22"/>
                  </a:lnTo>
                  <a:lnTo>
                    <a:pt x="282" y="31"/>
                  </a:lnTo>
                  <a:lnTo>
                    <a:pt x="282" y="31"/>
                  </a:lnTo>
                  <a:lnTo>
                    <a:pt x="295" y="43"/>
                  </a:lnTo>
                  <a:lnTo>
                    <a:pt x="309" y="57"/>
                  </a:lnTo>
                  <a:lnTo>
                    <a:pt x="320" y="70"/>
                  </a:lnTo>
                  <a:lnTo>
                    <a:pt x="328" y="84"/>
                  </a:lnTo>
                  <a:lnTo>
                    <a:pt x="336" y="100"/>
                  </a:lnTo>
                  <a:lnTo>
                    <a:pt x="342" y="115"/>
                  </a:lnTo>
                  <a:lnTo>
                    <a:pt x="346" y="131"/>
                  </a:lnTo>
                  <a:lnTo>
                    <a:pt x="346" y="148"/>
                  </a:lnTo>
                  <a:lnTo>
                    <a:pt x="346" y="166"/>
                  </a:lnTo>
                  <a:lnTo>
                    <a:pt x="342" y="185"/>
                  </a:lnTo>
                  <a:lnTo>
                    <a:pt x="336" y="205"/>
                  </a:lnTo>
                  <a:lnTo>
                    <a:pt x="328" y="224"/>
                  </a:lnTo>
                  <a:lnTo>
                    <a:pt x="317" y="247"/>
                  </a:lnTo>
                  <a:lnTo>
                    <a:pt x="305" y="271"/>
                  </a:lnTo>
                  <a:lnTo>
                    <a:pt x="287" y="294"/>
                  </a:lnTo>
                  <a:lnTo>
                    <a:pt x="270" y="319"/>
                  </a:lnTo>
                  <a:lnTo>
                    <a:pt x="270" y="319"/>
                  </a:lnTo>
                  <a:lnTo>
                    <a:pt x="262" y="327"/>
                  </a:lnTo>
                  <a:lnTo>
                    <a:pt x="256" y="333"/>
                  </a:lnTo>
                  <a:lnTo>
                    <a:pt x="247" y="339"/>
                  </a:lnTo>
                  <a:lnTo>
                    <a:pt x="237" y="343"/>
                  </a:lnTo>
                  <a:lnTo>
                    <a:pt x="227" y="345"/>
                  </a:lnTo>
                  <a:lnTo>
                    <a:pt x="217" y="347"/>
                  </a:lnTo>
                  <a:lnTo>
                    <a:pt x="206" y="347"/>
                  </a:lnTo>
                  <a:lnTo>
                    <a:pt x="194" y="347"/>
                  </a:lnTo>
                  <a:lnTo>
                    <a:pt x="169" y="341"/>
                  </a:lnTo>
                  <a:lnTo>
                    <a:pt x="143" y="331"/>
                  </a:lnTo>
                  <a:lnTo>
                    <a:pt x="116" y="315"/>
                  </a:lnTo>
                  <a:lnTo>
                    <a:pt x="89" y="296"/>
                  </a:lnTo>
                  <a:lnTo>
                    <a:pt x="89" y="296"/>
                  </a:lnTo>
                  <a:close/>
                </a:path>
              </a:pathLst>
            </a:custGeom>
            <a:solidFill>
              <a:srgbClr val="FFE8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92"/>
            <p:cNvSpPr>
              <a:spLocks/>
            </p:cNvSpPr>
            <p:nvPr/>
          </p:nvSpPr>
          <p:spPr bwMode="auto">
            <a:xfrm>
              <a:off x="-8640763" y="11544301"/>
              <a:ext cx="3395663" cy="2843213"/>
            </a:xfrm>
            <a:custGeom>
              <a:avLst/>
              <a:gdLst>
                <a:gd name="T0" fmla="*/ 0 w 2139"/>
                <a:gd name="T1" fmla="*/ 1128 h 1791"/>
                <a:gd name="T2" fmla="*/ 1583 w 2139"/>
                <a:gd name="T3" fmla="*/ 1791 h 1791"/>
                <a:gd name="T4" fmla="*/ 1682 w 2139"/>
                <a:gd name="T5" fmla="*/ 1791 h 1791"/>
                <a:gd name="T6" fmla="*/ 2139 w 2139"/>
                <a:gd name="T7" fmla="*/ 696 h 1791"/>
                <a:gd name="T8" fmla="*/ 471 w 2139"/>
                <a:gd name="T9" fmla="*/ 0 h 1791"/>
                <a:gd name="T10" fmla="*/ 0 w 2139"/>
                <a:gd name="T11" fmla="*/ 1128 h 1791"/>
              </a:gdLst>
              <a:ahLst/>
              <a:cxnLst>
                <a:cxn ang="0">
                  <a:pos x="T0" y="T1"/>
                </a:cxn>
                <a:cxn ang="0">
                  <a:pos x="T2" y="T3"/>
                </a:cxn>
                <a:cxn ang="0">
                  <a:pos x="T4" y="T5"/>
                </a:cxn>
                <a:cxn ang="0">
                  <a:pos x="T6" y="T7"/>
                </a:cxn>
                <a:cxn ang="0">
                  <a:pos x="T8" y="T9"/>
                </a:cxn>
                <a:cxn ang="0">
                  <a:pos x="T10" y="T11"/>
                </a:cxn>
              </a:cxnLst>
              <a:rect l="0" t="0" r="r" b="b"/>
              <a:pathLst>
                <a:path w="2139" h="1791">
                  <a:moveTo>
                    <a:pt x="0" y="1128"/>
                  </a:moveTo>
                  <a:lnTo>
                    <a:pt x="1583" y="1791"/>
                  </a:lnTo>
                  <a:lnTo>
                    <a:pt x="1682" y="1791"/>
                  </a:lnTo>
                  <a:lnTo>
                    <a:pt x="2139" y="696"/>
                  </a:lnTo>
                  <a:lnTo>
                    <a:pt x="471" y="0"/>
                  </a:lnTo>
                  <a:lnTo>
                    <a:pt x="0" y="1128"/>
                  </a:lnTo>
                  <a:close/>
                </a:path>
              </a:pathLst>
            </a:custGeom>
            <a:solidFill>
              <a:srgbClr val="F9C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93"/>
            <p:cNvSpPr>
              <a:spLocks/>
            </p:cNvSpPr>
            <p:nvPr/>
          </p:nvSpPr>
          <p:spPr bwMode="auto">
            <a:xfrm>
              <a:off x="-7316788" y="12096751"/>
              <a:ext cx="2071688" cy="2290763"/>
            </a:xfrm>
            <a:custGeom>
              <a:avLst/>
              <a:gdLst>
                <a:gd name="T0" fmla="*/ 0 w 1305"/>
                <a:gd name="T1" fmla="*/ 1128 h 1443"/>
                <a:gd name="T2" fmla="*/ 749 w 1305"/>
                <a:gd name="T3" fmla="*/ 1443 h 1443"/>
                <a:gd name="T4" fmla="*/ 848 w 1305"/>
                <a:gd name="T5" fmla="*/ 1443 h 1443"/>
                <a:gd name="T6" fmla="*/ 1305 w 1305"/>
                <a:gd name="T7" fmla="*/ 348 h 1443"/>
                <a:gd name="T8" fmla="*/ 471 w 1305"/>
                <a:gd name="T9" fmla="*/ 0 h 1443"/>
                <a:gd name="T10" fmla="*/ 0 w 1305"/>
                <a:gd name="T11" fmla="*/ 1128 h 1443"/>
              </a:gdLst>
              <a:ahLst/>
              <a:cxnLst>
                <a:cxn ang="0">
                  <a:pos x="T0" y="T1"/>
                </a:cxn>
                <a:cxn ang="0">
                  <a:pos x="T2" y="T3"/>
                </a:cxn>
                <a:cxn ang="0">
                  <a:pos x="T4" y="T5"/>
                </a:cxn>
                <a:cxn ang="0">
                  <a:pos x="T6" y="T7"/>
                </a:cxn>
                <a:cxn ang="0">
                  <a:pos x="T8" y="T9"/>
                </a:cxn>
                <a:cxn ang="0">
                  <a:pos x="T10" y="T11"/>
                </a:cxn>
              </a:cxnLst>
              <a:rect l="0" t="0" r="r" b="b"/>
              <a:pathLst>
                <a:path w="1305" h="1443">
                  <a:moveTo>
                    <a:pt x="0" y="1128"/>
                  </a:moveTo>
                  <a:lnTo>
                    <a:pt x="749" y="1443"/>
                  </a:lnTo>
                  <a:lnTo>
                    <a:pt x="848" y="1443"/>
                  </a:lnTo>
                  <a:lnTo>
                    <a:pt x="1305" y="348"/>
                  </a:lnTo>
                  <a:lnTo>
                    <a:pt x="471" y="0"/>
                  </a:lnTo>
                  <a:lnTo>
                    <a:pt x="0" y="1128"/>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94"/>
            <p:cNvSpPr>
              <a:spLocks/>
            </p:cNvSpPr>
            <p:nvPr/>
          </p:nvSpPr>
          <p:spPr bwMode="auto">
            <a:xfrm>
              <a:off x="-7961313" y="11966576"/>
              <a:ext cx="252413" cy="254000"/>
            </a:xfrm>
            <a:custGeom>
              <a:avLst/>
              <a:gdLst>
                <a:gd name="T0" fmla="*/ 111 w 159"/>
                <a:gd name="T1" fmla="*/ 6 h 160"/>
                <a:gd name="T2" fmla="*/ 111 w 159"/>
                <a:gd name="T3" fmla="*/ 6 h 160"/>
                <a:gd name="T4" fmla="*/ 126 w 159"/>
                <a:gd name="T5" fmla="*/ 14 h 160"/>
                <a:gd name="T6" fmla="*/ 138 w 159"/>
                <a:gd name="T7" fmla="*/ 23 h 160"/>
                <a:gd name="T8" fmla="*/ 148 w 159"/>
                <a:gd name="T9" fmla="*/ 37 h 160"/>
                <a:gd name="T10" fmla="*/ 153 w 159"/>
                <a:gd name="T11" fmla="*/ 49 h 160"/>
                <a:gd name="T12" fmla="*/ 159 w 159"/>
                <a:gd name="T13" fmla="*/ 64 h 160"/>
                <a:gd name="T14" fmla="*/ 159 w 159"/>
                <a:gd name="T15" fmla="*/ 80 h 160"/>
                <a:gd name="T16" fmla="*/ 159 w 159"/>
                <a:gd name="T17" fmla="*/ 95 h 160"/>
                <a:gd name="T18" fmla="*/ 153 w 159"/>
                <a:gd name="T19" fmla="*/ 111 h 160"/>
                <a:gd name="T20" fmla="*/ 153 w 159"/>
                <a:gd name="T21" fmla="*/ 111 h 160"/>
                <a:gd name="T22" fmla="*/ 146 w 159"/>
                <a:gd name="T23" fmla="*/ 125 h 160"/>
                <a:gd name="T24" fmla="*/ 136 w 159"/>
                <a:gd name="T25" fmla="*/ 138 h 160"/>
                <a:gd name="T26" fmla="*/ 124 w 159"/>
                <a:gd name="T27" fmla="*/ 148 h 160"/>
                <a:gd name="T28" fmla="*/ 111 w 159"/>
                <a:gd name="T29" fmla="*/ 154 h 160"/>
                <a:gd name="T30" fmla="*/ 95 w 159"/>
                <a:gd name="T31" fmla="*/ 158 h 160"/>
                <a:gd name="T32" fmla="*/ 80 w 159"/>
                <a:gd name="T33" fmla="*/ 160 h 160"/>
                <a:gd name="T34" fmla="*/ 64 w 159"/>
                <a:gd name="T35" fmla="*/ 160 h 160"/>
                <a:gd name="T36" fmla="*/ 48 w 159"/>
                <a:gd name="T37" fmla="*/ 154 h 160"/>
                <a:gd name="T38" fmla="*/ 48 w 159"/>
                <a:gd name="T39" fmla="*/ 154 h 160"/>
                <a:gd name="T40" fmla="*/ 35 w 159"/>
                <a:gd name="T41" fmla="*/ 146 h 160"/>
                <a:gd name="T42" fmla="*/ 23 w 159"/>
                <a:gd name="T43" fmla="*/ 136 h 160"/>
                <a:gd name="T44" fmla="*/ 13 w 159"/>
                <a:gd name="T45" fmla="*/ 125 h 160"/>
                <a:gd name="T46" fmla="*/ 6 w 159"/>
                <a:gd name="T47" fmla="*/ 111 h 160"/>
                <a:gd name="T48" fmla="*/ 2 w 159"/>
                <a:gd name="T49" fmla="*/ 95 h 160"/>
                <a:gd name="T50" fmla="*/ 0 w 159"/>
                <a:gd name="T51" fmla="*/ 80 h 160"/>
                <a:gd name="T52" fmla="*/ 2 w 159"/>
                <a:gd name="T53" fmla="*/ 64 h 160"/>
                <a:gd name="T54" fmla="*/ 6 w 159"/>
                <a:gd name="T55" fmla="*/ 49 h 160"/>
                <a:gd name="T56" fmla="*/ 6 w 159"/>
                <a:gd name="T57" fmla="*/ 49 h 160"/>
                <a:gd name="T58" fmla="*/ 13 w 159"/>
                <a:gd name="T59" fmla="*/ 35 h 160"/>
                <a:gd name="T60" fmla="*/ 23 w 159"/>
                <a:gd name="T61" fmla="*/ 23 h 160"/>
                <a:gd name="T62" fmla="*/ 37 w 159"/>
                <a:gd name="T63" fmla="*/ 14 h 160"/>
                <a:gd name="T64" fmla="*/ 50 w 159"/>
                <a:gd name="T65" fmla="*/ 6 h 160"/>
                <a:gd name="T66" fmla="*/ 64 w 159"/>
                <a:gd name="T67" fmla="*/ 2 h 160"/>
                <a:gd name="T68" fmla="*/ 80 w 159"/>
                <a:gd name="T69" fmla="*/ 0 h 160"/>
                <a:gd name="T70" fmla="*/ 95 w 159"/>
                <a:gd name="T71" fmla="*/ 2 h 160"/>
                <a:gd name="T72" fmla="*/ 111 w 159"/>
                <a:gd name="T73" fmla="*/ 6 h 160"/>
                <a:gd name="T74" fmla="*/ 111 w 159"/>
                <a:gd name="T75"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60">
                  <a:moveTo>
                    <a:pt x="111" y="6"/>
                  </a:moveTo>
                  <a:lnTo>
                    <a:pt x="111" y="6"/>
                  </a:lnTo>
                  <a:lnTo>
                    <a:pt x="126" y="14"/>
                  </a:lnTo>
                  <a:lnTo>
                    <a:pt x="138" y="23"/>
                  </a:lnTo>
                  <a:lnTo>
                    <a:pt x="148" y="37"/>
                  </a:lnTo>
                  <a:lnTo>
                    <a:pt x="153" y="49"/>
                  </a:lnTo>
                  <a:lnTo>
                    <a:pt x="159" y="64"/>
                  </a:lnTo>
                  <a:lnTo>
                    <a:pt x="159" y="80"/>
                  </a:lnTo>
                  <a:lnTo>
                    <a:pt x="159" y="95"/>
                  </a:lnTo>
                  <a:lnTo>
                    <a:pt x="153" y="111"/>
                  </a:lnTo>
                  <a:lnTo>
                    <a:pt x="153" y="111"/>
                  </a:lnTo>
                  <a:lnTo>
                    <a:pt x="146" y="125"/>
                  </a:lnTo>
                  <a:lnTo>
                    <a:pt x="136" y="138"/>
                  </a:lnTo>
                  <a:lnTo>
                    <a:pt x="124" y="148"/>
                  </a:lnTo>
                  <a:lnTo>
                    <a:pt x="111" y="154"/>
                  </a:lnTo>
                  <a:lnTo>
                    <a:pt x="95" y="158"/>
                  </a:lnTo>
                  <a:lnTo>
                    <a:pt x="80" y="160"/>
                  </a:lnTo>
                  <a:lnTo>
                    <a:pt x="64" y="160"/>
                  </a:lnTo>
                  <a:lnTo>
                    <a:pt x="48" y="154"/>
                  </a:lnTo>
                  <a:lnTo>
                    <a:pt x="48" y="154"/>
                  </a:lnTo>
                  <a:lnTo>
                    <a:pt x="35" y="146"/>
                  </a:lnTo>
                  <a:lnTo>
                    <a:pt x="23" y="136"/>
                  </a:lnTo>
                  <a:lnTo>
                    <a:pt x="13" y="125"/>
                  </a:lnTo>
                  <a:lnTo>
                    <a:pt x="6" y="111"/>
                  </a:lnTo>
                  <a:lnTo>
                    <a:pt x="2" y="95"/>
                  </a:lnTo>
                  <a:lnTo>
                    <a:pt x="0" y="80"/>
                  </a:lnTo>
                  <a:lnTo>
                    <a:pt x="2" y="64"/>
                  </a:lnTo>
                  <a:lnTo>
                    <a:pt x="6" y="49"/>
                  </a:lnTo>
                  <a:lnTo>
                    <a:pt x="6" y="49"/>
                  </a:lnTo>
                  <a:lnTo>
                    <a:pt x="13" y="35"/>
                  </a:lnTo>
                  <a:lnTo>
                    <a:pt x="23" y="23"/>
                  </a:lnTo>
                  <a:lnTo>
                    <a:pt x="37" y="14"/>
                  </a:lnTo>
                  <a:lnTo>
                    <a:pt x="50" y="6"/>
                  </a:lnTo>
                  <a:lnTo>
                    <a:pt x="64" y="2"/>
                  </a:lnTo>
                  <a:lnTo>
                    <a:pt x="80" y="0"/>
                  </a:lnTo>
                  <a:lnTo>
                    <a:pt x="95" y="2"/>
                  </a:lnTo>
                  <a:lnTo>
                    <a:pt x="111" y="6"/>
                  </a:lnTo>
                  <a:lnTo>
                    <a:pt x="111" y="6"/>
                  </a:lnTo>
                  <a:close/>
                </a:path>
              </a:pathLst>
            </a:custGeom>
            <a:solidFill>
              <a:srgbClr val="F9C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95"/>
            <p:cNvSpPr>
              <a:spLocks/>
            </p:cNvSpPr>
            <p:nvPr/>
          </p:nvSpPr>
          <p:spPr bwMode="auto">
            <a:xfrm>
              <a:off x="-7254875" y="7319963"/>
              <a:ext cx="1435100" cy="1731963"/>
            </a:xfrm>
            <a:custGeom>
              <a:avLst/>
              <a:gdLst>
                <a:gd name="T0" fmla="*/ 214 w 904"/>
                <a:gd name="T1" fmla="*/ 1091 h 1091"/>
                <a:gd name="T2" fmla="*/ 735 w 904"/>
                <a:gd name="T3" fmla="*/ 636 h 1091"/>
                <a:gd name="T4" fmla="*/ 735 w 904"/>
                <a:gd name="T5" fmla="*/ 636 h 1091"/>
                <a:gd name="T6" fmla="*/ 761 w 904"/>
                <a:gd name="T7" fmla="*/ 610 h 1091"/>
                <a:gd name="T8" fmla="*/ 784 w 904"/>
                <a:gd name="T9" fmla="*/ 585 h 1091"/>
                <a:gd name="T10" fmla="*/ 805 w 904"/>
                <a:gd name="T11" fmla="*/ 558 h 1091"/>
                <a:gd name="T12" fmla="*/ 825 w 904"/>
                <a:gd name="T13" fmla="*/ 531 h 1091"/>
                <a:gd name="T14" fmla="*/ 840 w 904"/>
                <a:gd name="T15" fmla="*/ 502 h 1091"/>
                <a:gd name="T16" fmla="*/ 856 w 904"/>
                <a:gd name="T17" fmla="*/ 470 h 1091"/>
                <a:gd name="T18" fmla="*/ 867 w 904"/>
                <a:gd name="T19" fmla="*/ 439 h 1091"/>
                <a:gd name="T20" fmla="*/ 879 w 904"/>
                <a:gd name="T21" fmla="*/ 408 h 1091"/>
                <a:gd name="T22" fmla="*/ 887 w 904"/>
                <a:gd name="T23" fmla="*/ 377 h 1091"/>
                <a:gd name="T24" fmla="*/ 895 w 904"/>
                <a:gd name="T25" fmla="*/ 346 h 1091"/>
                <a:gd name="T26" fmla="*/ 899 w 904"/>
                <a:gd name="T27" fmla="*/ 315 h 1091"/>
                <a:gd name="T28" fmla="*/ 902 w 904"/>
                <a:gd name="T29" fmla="*/ 284 h 1091"/>
                <a:gd name="T30" fmla="*/ 904 w 904"/>
                <a:gd name="T31" fmla="*/ 255 h 1091"/>
                <a:gd name="T32" fmla="*/ 902 w 904"/>
                <a:gd name="T33" fmla="*/ 223 h 1091"/>
                <a:gd name="T34" fmla="*/ 902 w 904"/>
                <a:gd name="T35" fmla="*/ 196 h 1091"/>
                <a:gd name="T36" fmla="*/ 899 w 904"/>
                <a:gd name="T37" fmla="*/ 169 h 1091"/>
                <a:gd name="T38" fmla="*/ 893 w 904"/>
                <a:gd name="T39" fmla="*/ 142 h 1091"/>
                <a:gd name="T40" fmla="*/ 887 w 904"/>
                <a:gd name="T41" fmla="*/ 118 h 1091"/>
                <a:gd name="T42" fmla="*/ 879 w 904"/>
                <a:gd name="T43" fmla="*/ 95 h 1091"/>
                <a:gd name="T44" fmla="*/ 869 w 904"/>
                <a:gd name="T45" fmla="*/ 74 h 1091"/>
                <a:gd name="T46" fmla="*/ 858 w 904"/>
                <a:gd name="T47" fmla="*/ 56 h 1091"/>
                <a:gd name="T48" fmla="*/ 846 w 904"/>
                <a:gd name="T49" fmla="*/ 39 h 1091"/>
                <a:gd name="T50" fmla="*/ 832 w 904"/>
                <a:gd name="T51" fmla="*/ 25 h 1091"/>
                <a:gd name="T52" fmla="*/ 819 w 904"/>
                <a:gd name="T53" fmla="*/ 15 h 1091"/>
                <a:gd name="T54" fmla="*/ 803 w 904"/>
                <a:gd name="T55" fmla="*/ 6 h 1091"/>
                <a:gd name="T56" fmla="*/ 786 w 904"/>
                <a:gd name="T57" fmla="*/ 2 h 1091"/>
                <a:gd name="T58" fmla="*/ 768 w 904"/>
                <a:gd name="T59" fmla="*/ 0 h 1091"/>
                <a:gd name="T60" fmla="*/ 749 w 904"/>
                <a:gd name="T61" fmla="*/ 2 h 1091"/>
                <a:gd name="T62" fmla="*/ 729 w 904"/>
                <a:gd name="T63" fmla="*/ 8 h 1091"/>
                <a:gd name="T64" fmla="*/ 708 w 904"/>
                <a:gd name="T65" fmla="*/ 17 h 1091"/>
                <a:gd name="T66" fmla="*/ 687 w 904"/>
                <a:gd name="T67" fmla="*/ 31 h 1091"/>
                <a:gd name="T68" fmla="*/ 663 w 904"/>
                <a:gd name="T69" fmla="*/ 48 h 1091"/>
                <a:gd name="T70" fmla="*/ 53 w 904"/>
                <a:gd name="T71" fmla="*/ 581 h 1091"/>
                <a:gd name="T72" fmla="*/ 53 w 904"/>
                <a:gd name="T73" fmla="*/ 581 h 1091"/>
                <a:gd name="T74" fmla="*/ 41 w 904"/>
                <a:gd name="T75" fmla="*/ 593 h 1091"/>
                <a:gd name="T76" fmla="*/ 31 w 904"/>
                <a:gd name="T77" fmla="*/ 605 h 1091"/>
                <a:gd name="T78" fmla="*/ 22 w 904"/>
                <a:gd name="T79" fmla="*/ 618 h 1091"/>
                <a:gd name="T80" fmla="*/ 16 w 904"/>
                <a:gd name="T81" fmla="*/ 632 h 1091"/>
                <a:gd name="T82" fmla="*/ 10 w 904"/>
                <a:gd name="T83" fmla="*/ 645 h 1091"/>
                <a:gd name="T84" fmla="*/ 6 w 904"/>
                <a:gd name="T85" fmla="*/ 659 h 1091"/>
                <a:gd name="T86" fmla="*/ 2 w 904"/>
                <a:gd name="T87" fmla="*/ 675 h 1091"/>
                <a:gd name="T88" fmla="*/ 0 w 904"/>
                <a:gd name="T89" fmla="*/ 690 h 1091"/>
                <a:gd name="T90" fmla="*/ 0 w 904"/>
                <a:gd name="T91" fmla="*/ 706 h 1091"/>
                <a:gd name="T92" fmla="*/ 2 w 904"/>
                <a:gd name="T93" fmla="*/ 721 h 1091"/>
                <a:gd name="T94" fmla="*/ 6 w 904"/>
                <a:gd name="T95" fmla="*/ 754 h 1091"/>
                <a:gd name="T96" fmla="*/ 16 w 904"/>
                <a:gd name="T97" fmla="*/ 789 h 1091"/>
                <a:gd name="T98" fmla="*/ 29 w 904"/>
                <a:gd name="T99" fmla="*/ 824 h 1091"/>
                <a:gd name="T100" fmla="*/ 45 w 904"/>
                <a:gd name="T101" fmla="*/ 859 h 1091"/>
                <a:gd name="T102" fmla="*/ 64 w 904"/>
                <a:gd name="T103" fmla="*/ 894 h 1091"/>
                <a:gd name="T104" fmla="*/ 86 w 904"/>
                <a:gd name="T105" fmla="*/ 929 h 1091"/>
                <a:gd name="T106" fmla="*/ 109 w 904"/>
                <a:gd name="T107" fmla="*/ 964 h 1091"/>
                <a:gd name="T108" fmla="*/ 134 w 904"/>
                <a:gd name="T109" fmla="*/ 998 h 1091"/>
                <a:gd name="T110" fmla="*/ 160 w 904"/>
                <a:gd name="T111" fmla="*/ 1031 h 1091"/>
                <a:gd name="T112" fmla="*/ 187 w 904"/>
                <a:gd name="T113" fmla="*/ 1062 h 1091"/>
                <a:gd name="T114" fmla="*/ 214 w 904"/>
                <a:gd name="T115" fmla="*/ 1091 h 1091"/>
                <a:gd name="T116" fmla="*/ 214 w 904"/>
                <a:gd name="T117" fmla="*/ 1091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1091">
                  <a:moveTo>
                    <a:pt x="214" y="1091"/>
                  </a:moveTo>
                  <a:lnTo>
                    <a:pt x="735" y="636"/>
                  </a:lnTo>
                  <a:lnTo>
                    <a:pt x="735" y="636"/>
                  </a:lnTo>
                  <a:lnTo>
                    <a:pt x="761" y="610"/>
                  </a:lnTo>
                  <a:lnTo>
                    <a:pt x="784" y="585"/>
                  </a:lnTo>
                  <a:lnTo>
                    <a:pt x="805" y="558"/>
                  </a:lnTo>
                  <a:lnTo>
                    <a:pt x="825" y="531"/>
                  </a:lnTo>
                  <a:lnTo>
                    <a:pt x="840" y="502"/>
                  </a:lnTo>
                  <a:lnTo>
                    <a:pt x="856" y="470"/>
                  </a:lnTo>
                  <a:lnTo>
                    <a:pt x="867" y="439"/>
                  </a:lnTo>
                  <a:lnTo>
                    <a:pt x="879" y="408"/>
                  </a:lnTo>
                  <a:lnTo>
                    <a:pt x="887" y="377"/>
                  </a:lnTo>
                  <a:lnTo>
                    <a:pt x="895" y="346"/>
                  </a:lnTo>
                  <a:lnTo>
                    <a:pt x="899" y="315"/>
                  </a:lnTo>
                  <a:lnTo>
                    <a:pt x="902" y="284"/>
                  </a:lnTo>
                  <a:lnTo>
                    <a:pt x="904" y="255"/>
                  </a:lnTo>
                  <a:lnTo>
                    <a:pt x="902" y="223"/>
                  </a:lnTo>
                  <a:lnTo>
                    <a:pt x="902" y="196"/>
                  </a:lnTo>
                  <a:lnTo>
                    <a:pt x="899" y="169"/>
                  </a:lnTo>
                  <a:lnTo>
                    <a:pt x="893" y="142"/>
                  </a:lnTo>
                  <a:lnTo>
                    <a:pt x="887" y="118"/>
                  </a:lnTo>
                  <a:lnTo>
                    <a:pt x="879" y="95"/>
                  </a:lnTo>
                  <a:lnTo>
                    <a:pt x="869" y="74"/>
                  </a:lnTo>
                  <a:lnTo>
                    <a:pt x="858" y="56"/>
                  </a:lnTo>
                  <a:lnTo>
                    <a:pt x="846" y="39"/>
                  </a:lnTo>
                  <a:lnTo>
                    <a:pt x="832" y="25"/>
                  </a:lnTo>
                  <a:lnTo>
                    <a:pt x="819" y="15"/>
                  </a:lnTo>
                  <a:lnTo>
                    <a:pt x="803" y="6"/>
                  </a:lnTo>
                  <a:lnTo>
                    <a:pt x="786" y="2"/>
                  </a:lnTo>
                  <a:lnTo>
                    <a:pt x="768" y="0"/>
                  </a:lnTo>
                  <a:lnTo>
                    <a:pt x="749" y="2"/>
                  </a:lnTo>
                  <a:lnTo>
                    <a:pt x="729" y="8"/>
                  </a:lnTo>
                  <a:lnTo>
                    <a:pt x="708" y="17"/>
                  </a:lnTo>
                  <a:lnTo>
                    <a:pt x="687" y="31"/>
                  </a:lnTo>
                  <a:lnTo>
                    <a:pt x="663" y="48"/>
                  </a:lnTo>
                  <a:lnTo>
                    <a:pt x="53" y="581"/>
                  </a:lnTo>
                  <a:lnTo>
                    <a:pt x="53" y="581"/>
                  </a:lnTo>
                  <a:lnTo>
                    <a:pt x="41" y="593"/>
                  </a:lnTo>
                  <a:lnTo>
                    <a:pt x="31" y="605"/>
                  </a:lnTo>
                  <a:lnTo>
                    <a:pt x="22" y="618"/>
                  </a:lnTo>
                  <a:lnTo>
                    <a:pt x="16" y="632"/>
                  </a:lnTo>
                  <a:lnTo>
                    <a:pt x="10" y="645"/>
                  </a:lnTo>
                  <a:lnTo>
                    <a:pt x="6" y="659"/>
                  </a:lnTo>
                  <a:lnTo>
                    <a:pt x="2" y="675"/>
                  </a:lnTo>
                  <a:lnTo>
                    <a:pt x="0" y="690"/>
                  </a:lnTo>
                  <a:lnTo>
                    <a:pt x="0" y="706"/>
                  </a:lnTo>
                  <a:lnTo>
                    <a:pt x="2" y="721"/>
                  </a:lnTo>
                  <a:lnTo>
                    <a:pt x="6" y="754"/>
                  </a:lnTo>
                  <a:lnTo>
                    <a:pt x="16" y="789"/>
                  </a:lnTo>
                  <a:lnTo>
                    <a:pt x="29" y="824"/>
                  </a:lnTo>
                  <a:lnTo>
                    <a:pt x="45" y="859"/>
                  </a:lnTo>
                  <a:lnTo>
                    <a:pt x="64" y="894"/>
                  </a:lnTo>
                  <a:lnTo>
                    <a:pt x="86" y="929"/>
                  </a:lnTo>
                  <a:lnTo>
                    <a:pt x="109" y="964"/>
                  </a:lnTo>
                  <a:lnTo>
                    <a:pt x="134" y="998"/>
                  </a:lnTo>
                  <a:lnTo>
                    <a:pt x="160" y="1031"/>
                  </a:lnTo>
                  <a:lnTo>
                    <a:pt x="187" y="1062"/>
                  </a:lnTo>
                  <a:lnTo>
                    <a:pt x="214" y="1091"/>
                  </a:lnTo>
                  <a:lnTo>
                    <a:pt x="214" y="1091"/>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196"/>
            <p:cNvSpPr>
              <a:spLocks/>
            </p:cNvSpPr>
            <p:nvPr/>
          </p:nvSpPr>
          <p:spPr bwMode="auto">
            <a:xfrm>
              <a:off x="-6597650" y="7334251"/>
              <a:ext cx="552450" cy="571500"/>
            </a:xfrm>
            <a:custGeom>
              <a:avLst/>
              <a:gdLst>
                <a:gd name="T0" fmla="*/ 181 w 348"/>
                <a:gd name="T1" fmla="*/ 349 h 360"/>
                <a:gd name="T2" fmla="*/ 181 w 348"/>
                <a:gd name="T3" fmla="*/ 349 h 360"/>
                <a:gd name="T4" fmla="*/ 216 w 348"/>
                <a:gd name="T5" fmla="*/ 319 h 360"/>
                <a:gd name="T6" fmla="*/ 247 w 348"/>
                <a:gd name="T7" fmla="*/ 290 h 360"/>
                <a:gd name="T8" fmla="*/ 273 w 348"/>
                <a:gd name="T9" fmla="*/ 261 h 360"/>
                <a:gd name="T10" fmla="*/ 294 w 348"/>
                <a:gd name="T11" fmla="*/ 234 h 360"/>
                <a:gd name="T12" fmla="*/ 312 w 348"/>
                <a:gd name="T13" fmla="*/ 207 h 360"/>
                <a:gd name="T14" fmla="*/ 325 w 348"/>
                <a:gd name="T15" fmla="*/ 181 h 360"/>
                <a:gd name="T16" fmla="*/ 337 w 348"/>
                <a:gd name="T17" fmla="*/ 154 h 360"/>
                <a:gd name="T18" fmla="*/ 343 w 348"/>
                <a:gd name="T19" fmla="*/ 131 h 360"/>
                <a:gd name="T20" fmla="*/ 347 w 348"/>
                <a:gd name="T21" fmla="*/ 107 h 360"/>
                <a:gd name="T22" fmla="*/ 348 w 348"/>
                <a:gd name="T23" fmla="*/ 86 h 360"/>
                <a:gd name="T24" fmla="*/ 347 w 348"/>
                <a:gd name="T25" fmla="*/ 67 h 360"/>
                <a:gd name="T26" fmla="*/ 343 w 348"/>
                <a:gd name="T27" fmla="*/ 49 h 360"/>
                <a:gd name="T28" fmla="*/ 337 w 348"/>
                <a:gd name="T29" fmla="*/ 34 h 360"/>
                <a:gd name="T30" fmla="*/ 329 w 348"/>
                <a:gd name="T31" fmla="*/ 20 h 360"/>
                <a:gd name="T32" fmla="*/ 319 w 348"/>
                <a:gd name="T33" fmla="*/ 8 h 360"/>
                <a:gd name="T34" fmla="*/ 310 w 348"/>
                <a:gd name="T35" fmla="*/ 0 h 360"/>
                <a:gd name="T36" fmla="*/ 310 w 348"/>
                <a:gd name="T37" fmla="*/ 0 h 360"/>
                <a:gd name="T38" fmla="*/ 296 w 348"/>
                <a:gd name="T39" fmla="*/ 6 h 360"/>
                <a:gd name="T40" fmla="*/ 280 w 348"/>
                <a:gd name="T41" fmla="*/ 16 h 360"/>
                <a:gd name="T42" fmla="*/ 265 w 348"/>
                <a:gd name="T43" fmla="*/ 26 h 360"/>
                <a:gd name="T44" fmla="*/ 249 w 348"/>
                <a:gd name="T45" fmla="*/ 39 h 360"/>
                <a:gd name="T46" fmla="*/ 0 w 348"/>
                <a:gd name="T47" fmla="*/ 257 h 360"/>
                <a:gd name="T48" fmla="*/ 0 w 348"/>
                <a:gd name="T49" fmla="*/ 257 h 360"/>
                <a:gd name="T50" fmla="*/ 22 w 348"/>
                <a:gd name="T51" fmla="*/ 284 h 360"/>
                <a:gd name="T52" fmla="*/ 45 w 348"/>
                <a:gd name="T53" fmla="*/ 308 h 360"/>
                <a:gd name="T54" fmla="*/ 70 w 348"/>
                <a:gd name="T55" fmla="*/ 329 h 360"/>
                <a:gd name="T56" fmla="*/ 94 w 348"/>
                <a:gd name="T57" fmla="*/ 345 h 360"/>
                <a:gd name="T58" fmla="*/ 105 w 348"/>
                <a:gd name="T59" fmla="*/ 351 h 360"/>
                <a:gd name="T60" fmla="*/ 117 w 348"/>
                <a:gd name="T61" fmla="*/ 356 h 360"/>
                <a:gd name="T62" fmla="*/ 129 w 348"/>
                <a:gd name="T63" fmla="*/ 358 h 360"/>
                <a:gd name="T64" fmla="*/ 140 w 348"/>
                <a:gd name="T65" fmla="*/ 360 h 360"/>
                <a:gd name="T66" fmla="*/ 150 w 348"/>
                <a:gd name="T67" fmla="*/ 360 h 360"/>
                <a:gd name="T68" fmla="*/ 162 w 348"/>
                <a:gd name="T69" fmla="*/ 358 h 360"/>
                <a:gd name="T70" fmla="*/ 172 w 348"/>
                <a:gd name="T71" fmla="*/ 354 h 360"/>
                <a:gd name="T72" fmla="*/ 181 w 348"/>
                <a:gd name="T73" fmla="*/ 349 h 360"/>
                <a:gd name="T74" fmla="*/ 181 w 348"/>
                <a:gd name="T75" fmla="*/ 34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8" h="360">
                  <a:moveTo>
                    <a:pt x="181" y="349"/>
                  </a:moveTo>
                  <a:lnTo>
                    <a:pt x="181" y="349"/>
                  </a:lnTo>
                  <a:lnTo>
                    <a:pt x="216" y="319"/>
                  </a:lnTo>
                  <a:lnTo>
                    <a:pt x="247" y="290"/>
                  </a:lnTo>
                  <a:lnTo>
                    <a:pt x="273" y="261"/>
                  </a:lnTo>
                  <a:lnTo>
                    <a:pt x="294" y="234"/>
                  </a:lnTo>
                  <a:lnTo>
                    <a:pt x="312" y="207"/>
                  </a:lnTo>
                  <a:lnTo>
                    <a:pt x="325" y="181"/>
                  </a:lnTo>
                  <a:lnTo>
                    <a:pt x="337" y="154"/>
                  </a:lnTo>
                  <a:lnTo>
                    <a:pt x="343" y="131"/>
                  </a:lnTo>
                  <a:lnTo>
                    <a:pt x="347" y="107"/>
                  </a:lnTo>
                  <a:lnTo>
                    <a:pt x="348" y="86"/>
                  </a:lnTo>
                  <a:lnTo>
                    <a:pt x="347" y="67"/>
                  </a:lnTo>
                  <a:lnTo>
                    <a:pt x="343" y="49"/>
                  </a:lnTo>
                  <a:lnTo>
                    <a:pt x="337" y="34"/>
                  </a:lnTo>
                  <a:lnTo>
                    <a:pt x="329" y="20"/>
                  </a:lnTo>
                  <a:lnTo>
                    <a:pt x="319" y="8"/>
                  </a:lnTo>
                  <a:lnTo>
                    <a:pt x="310" y="0"/>
                  </a:lnTo>
                  <a:lnTo>
                    <a:pt x="310" y="0"/>
                  </a:lnTo>
                  <a:lnTo>
                    <a:pt x="296" y="6"/>
                  </a:lnTo>
                  <a:lnTo>
                    <a:pt x="280" y="16"/>
                  </a:lnTo>
                  <a:lnTo>
                    <a:pt x="265" y="26"/>
                  </a:lnTo>
                  <a:lnTo>
                    <a:pt x="249" y="39"/>
                  </a:lnTo>
                  <a:lnTo>
                    <a:pt x="0" y="257"/>
                  </a:lnTo>
                  <a:lnTo>
                    <a:pt x="0" y="257"/>
                  </a:lnTo>
                  <a:lnTo>
                    <a:pt x="22" y="284"/>
                  </a:lnTo>
                  <a:lnTo>
                    <a:pt x="45" y="308"/>
                  </a:lnTo>
                  <a:lnTo>
                    <a:pt x="70" y="329"/>
                  </a:lnTo>
                  <a:lnTo>
                    <a:pt x="94" y="345"/>
                  </a:lnTo>
                  <a:lnTo>
                    <a:pt x="105" y="351"/>
                  </a:lnTo>
                  <a:lnTo>
                    <a:pt x="117" y="356"/>
                  </a:lnTo>
                  <a:lnTo>
                    <a:pt x="129" y="358"/>
                  </a:lnTo>
                  <a:lnTo>
                    <a:pt x="140" y="360"/>
                  </a:lnTo>
                  <a:lnTo>
                    <a:pt x="150" y="360"/>
                  </a:lnTo>
                  <a:lnTo>
                    <a:pt x="162" y="358"/>
                  </a:lnTo>
                  <a:lnTo>
                    <a:pt x="172" y="354"/>
                  </a:lnTo>
                  <a:lnTo>
                    <a:pt x="181" y="349"/>
                  </a:lnTo>
                  <a:lnTo>
                    <a:pt x="181" y="349"/>
                  </a:lnTo>
                  <a:close/>
                </a:path>
              </a:pathLst>
            </a:custGeom>
            <a:solidFill>
              <a:srgbClr val="FFE8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97"/>
            <p:cNvSpPr>
              <a:spLocks/>
            </p:cNvSpPr>
            <p:nvPr/>
          </p:nvSpPr>
          <p:spPr bwMode="auto">
            <a:xfrm>
              <a:off x="-3830637" y="7780338"/>
              <a:ext cx="1079500" cy="1190625"/>
            </a:xfrm>
            <a:custGeom>
              <a:avLst/>
              <a:gdLst>
                <a:gd name="T0" fmla="*/ 577 w 680"/>
                <a:gd name="T1" fmla="*/ 46 h 750"/>
                <a:gd name="T2" fmla="*/ 597 w 680"/>
                <a:gd name="T3" fmla="*/ 62 h 750"/>
                <a:gd name="T4" fmla="*/ 630 w 680"/>
                <a:gd name="T5" fmla="*/ 99 h 750"/>
                <a:gd name="T6" fmla="*/ 655 w 680"/>
                <a:gd name="T7" fmla="*/ 140 h 750"/>
                <a:gd name="T8" fmla="*/ 673 w 680"/>
                <a:gd name="T9" fmla="*/ 184 h 750"/>
                <a:gd name="T10" fmla="*/ 680 w 680"/>
                <a:gd name="T11" fmla="*/ 233 h 750"/>
                <a:gd name="T12" fmla="*/ 678 w 680"/>
                <a:gd name="T13" fmla="*/ 280 h 750"/>
                <a:gd name="T14" fmla="*/ 667 w 680"/>
                <a:gd name="T15" fmla="*/ 328 h 750"/>
                <a:gd name="T16" fmla="*/ 647 w 680"/>
                <a:gd name="T17" fmla="*/ 373 h 750"/>
                <a:gd name="T18" fmla="*/ 451 w 680"/>
                <a:gd name="T19" fmla="*/ 647 h 750"/>
                <a:gd name="T20" fmla="*/ 435 w 680"/>
                <a:gd name="T21" fmla="*/ 667 h 750"/>
                <a:gd name="T22" fmla="*/ 398 w 680"/>
                <a:gd name="T23" fmla="*/ 700 h 750"/>
                <a:gd name="T24" fmla="*/ 358 w 680"/>
                <a:gd name="T25" fmla="*/ 725 h 750"/>
                <a:gd name="T26" fmla="*/ 313 w 680"/>
                <a:gd name="T27" fmla="*/ 743 h 750"/>
                <a:gd name="T28" fmla="*/ 264 w 680"/>
                <a:gd name="T29" fmla="*/ 748 h 750"/>
                <a:gd name="T30" fmla="*/ 218 w 680"/>
                <a:gd name="T31" fmla="*/ 748 h 750"/>
                <a:gd name="T32" fmla="*/ 169 w 680"/>
                <a:gd name="T33" fmla="*/ 737 h 750"/>
                <a:gd name="T34" fmla="*/ 124 w 680"/>
                <a:gd name="T35" fmla="*/ 717 h 750"/>
                <a:gd name="T36" fmla="*/ 103 w 680"/>
                <a:gd name="T37" fmla="*/ 704 h 750"/>
                <a:gd name="T38" fmla="*/ 83 w 680"/>
                <a:gd name="T39" fmla="*/ 686 h 750"/>
                <a:gd name="T40" fmla="*/ 50 w 680"/>
                <a:gd name="T41" fmla="*/ 651 h 750"/>
                <a:gd name="T42" fmla="*/ 25 w 680"/>
                <a:gd name="T43" fmla="*/ 608 h 750"/>
                <a:gd name="T44" fmla="*/ 8 w 680"/>
                <a:gd name="T45" fmla="*/ 564 h 750"/>
                <a:gd name="T46" fmla="*/ 0 w 680"/>
                <a:gd name="T47" fmla="*/ 517 h 750"/>
                <a:gd name="T48" fmla="*/ 2 w 680"/>
                <a:gd name="T49" fmla="*/ 468 h 750"/>
                <a:gd name="T50" fmla="*/ 13 w 680"/>
                <a:gd name="T51" fmla="*/ 422 h 750"/>
                <a:gd name="T52" fmla="*/ 33 w 680"/>
                <a:gd name="T53" fmla="*/ 377 h 750"/>
                <a:gd name="T54" fmla="*/ 229 w 680"/>
                <a:gd name="T55" fmla="*/ 103 h 750"/>
                <a:gd name="T56" fmla="*/ 245 w 680"/>
                <a:gd name="T57" fmla="*/ 81 h 750"/>
                <a:gd name="T58" fmla="*/ 282 w 680"/>
                <a:gd name="T59" fmla="*/ 48 h 750"/>
                <a:gd name="T60" fmla="*/ 323 w 680"/>
                <a:gd name="T61" fmla="*/ 23 h 750"/>
                <a:gd name="T62" fmla="*/ 367 w 680"/>
                <a:gd name="T63" fmla="*/ 7 h 750"/>
                <a:gd name="T64" fmla="*/ 416 w 680"/>
                <a:gd name="T65" fmla="*/ 0 h 750"/>
                <a:gd name="T66" fmla="*/ 463 w 680"/>
                <a:gd name="T67" fmla="*/ 1 h 750"/>
                <a:gd name="T68" fmla="*/ 511 w 680"/>
                <a:gd name="T69" fmla="*/ 11 h 750"/>
                <a:gd name="T70" fmla="*/ 556 w 680"/>
                <a:gd name="T71" fmla="*/ 33 h 750"/>
                <a:gd name="T72" fmla="*/ 577 w 680"/>
                <a:gd name="T73" fmla="*/ 46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0" h="750">
                  <a:moveTo>
                    <a:pt x="577" y="46"/>
                  </a:moveTo>
                  <a:lnTo>
                    <a:pt x="577" y="46"/>
                  </a:lnTo>
                  <a:lnTo>
                    <a:pt x="577" y="46"/>
                  </a:lnTo>
                  <a:lnTo>
                    <a:pt x="597" y="62"/>
                  </a:lnTo>
                  <a:lnTo>
                    <a:pt x="614" y="79"/>
                  </a:lnTo>
                  <a:lnTo>
                    <a:pt x="630" y="99"/>
                  </a:lnTo>
                  <a:lnTo>
                    <a:pt x="643" y="118"/>
                  </a:lnTo>
                  <a:lnTo>
                    <a:pt x="655" y="140"/>
                  </a:lnTo>
                  <a:lnTo>
                    <a:pt x="665" y="161"/>
                  </a:lnTo>
                  <a:lnTo>
                    <a:pt x="673" y="184"/>
                  </a:lnTo>
                  <a:lnTo>
                    <a:pt x="677" y="208"/>
                  </a:lnTo>
                  <a:lnTo>
                    <a:pt x="680" y="233"/>
                  </a:lnTo>
                  <a:lnTo>
                    <a:pt x="680" y="256"/>
                  </a:lnTo>
                  <a:lnTo>
                    <a:pt x="678" y="280"/>
                  </a:lnTo>
                  <a:lnTo>
                    <a:pt x="675" y="303"/>
                  </a:lnTo>
                  <a:lnTo>
                    <a:pt x="667" y="328"/>
                  </a:lnTo>
                  <a:lnTo>
                    <a:pt x="659" y="350"/>
                  </a:lnTo>
                  <a:lnTo>
                    <a:pt x="647" y="373"/>
                  </a:lnTo>
                  <a:lnTo>
                    <a:pt x="634" y="394"/>
                  </a:lnTo>
                  <a:lnTo>
                    <a:pt x="451" y="647"/>
                  </a:lnTo>
                  <a:lnTo>
                    <a:pt x="451" y="647"/>
                  </a:lnTo>
                  <a:lnTo>
                    <a:pt x="435" y="667"/>
                  </a:lnTo>
                  <a:lnTo>
                    <a:pt x="418" y="684"/>
                  </a:lnTo>
                  <a:lnTo>
                    <a:pt x="398" y="700"/>
                  </a:lnTo>
                  <a:lnTo>
                    <a:pt x="379" y="713"/>
                  </a:lnTo>
                  <a:lnTo>
                    <a:pt x="358" y="725"/>
                  </a:lnTo>
                  <a:lnTo>
                    <a:pt x="334" y="735"/>
                  </a:lnTo>
                  <a:lnTo>
                    <a:pt x="313" y="743"/>
                  </a:lnTo>
                  <a:lnTo>
                    <a:pt x="290" y="746"/>
                  </a:lnTo>
                  <a:lnTo>
                    <a:pt x="264" y="748"/>
                  </a:lnTo>
                  <a:lnTo>
                    <a:pt x="241" y="750"/>
                  </a:lnTo>
                  <a:lnTo>
                    <a:pt x="218" y="748"/>
                  </a:lnTo>
                  <a:lnTo>
                    <a:pt x="192" y="745"/>
                  </a:lnTo>
                  <a:lnTo>
                    <a:pt x="169" y="737"/>
                  </a:lnTo>
                  <a:lnTo>
                    <a:pt x="148" y="729"/>
                  </a:lnTo>
                  <a:lnTo>
                    <a:pt x="124" y="717"/>
                  </a:lnTo>
                  <a:lnTo>
                    <a:pt x="103" y="704"/>
                  </a:lnTo>
                  <a:lnTo>
                    <a:pt x="103" y="704"/>
                  </a:lnTo>
                  <a:lnTo>
                    <a:pt x="103" y="704"/>
                  </a:lnTo>
                  <a:lnTo>
                    <a:pt x="83" y="686"/>
                  </a:lnTo>
                  <a:lnTo>
                    <a:pt x="66" y="669"/>
                  </a:lnTo>
                  <a:lnTo>
                    <a:pt x="50" y="651"/>
                  </a:lnTo>
                  <a:lnTo>
                    <a:pt x="37" y="630"/>
                  </a:lnTo>
                  <a:lnTo>
                    <a:pt x="25" y="608"/>
                  </a:lnTo>
                  <a:lnTo>
                    <a:pt x="15" y="587"/>
                  </a:lnTo>
                  <a:lnTo>
                    <a:pt x="8" y="564"/>
                  </a:lnTo>
                  <a:lnTo>
                    <a:pt x="4" y="540"/>
                  </a:lnTo>
                  <a:lnTo>
                    <a:pt x="0" y="517"/>
                  </a:lnTo>
                  <a:lnTo>
                    <a:pt x="0" y="492"/>
                  </a:lnTo>
                  <a:lnTo>
                    <a:pt x="2" y="468"/>
                  </a:lnTo>
                  <a:lnTo>
                    <a:pt x="6" y="445"/>
                  </a:lnTo>
                  <a:lnTo>
                    <a:pt x="13" y="422"/>
                  </a:lnTo>
                  <a:lnTo>
                    <a:pt x="21" y="398"/>
                  </a:lnTo>
                  <a:lnTo>
                    <a:pt x="33" y="377"/>
                  </a:lnTo>
                  <a:lnTo>
                    <a:pt x="46" y="355"/>
                  </a:lnTo>
                  <a:lnTo>
                    <a:pt x="229" y="103"/>
                  </a:lnTo>
                  <a:lnTo>
                    <a:pt x="229" y="103"/>
                  </a:lnTo>
                  <a:lnTo>
                    <a:pt x="245" y="81"/>
                  </a:lnTo>
                  <a:lnTo>
                    <a:pt x="262" y="64"/>
                  </a:lnTo>
                  <a:lnTo>
                    <a:pt x="282" y="48"/>
                  </a:lnTo>
                  <a:lnTo>
                    <a:pt x="301" y="35"/>
                  </a:lnTo>
                  <a:lnTo>
                    <a:pt x="323" y="23"/>
                  </a:lnTo>
                  <a:lnTo>
                    <a:pt x="344" y="13"/>
                  </a:lnTo>
                  <a:lnTo>
                    <a:pt x="367" y="7"/>
                  </a:lnTo>
                  <a:lnTo>
                    <a:pt x="391" y="1"/>
                  </a:lnTo>
                  <a:lnTo>
                    <a:pt x="416" y="0"/>
                  </a:lnTo>
                  <a:lnTo>
                    <a:pt x="439" y="0"/>
                  </a:lnTo>
                  <a:lnTo>
                    <a:pt x="463" y="1"/>
                  </a:lnTo>
                  <a:lnTo>
                    <a:pt x="488" y="5"/>
                  </a:lnTo>
                  <a:lnTo>
                    <a:pt x="511" y="11"/>
                  </a:lnTo>
                  <a:lnTo>
                    <a:pt x="533" y="21"/>
                  </a:lnTo>
                  <a:lnTo>
                    <a:pt x="556" y="33"/>
                  </a:lnTo>
                  <a:lnTo>
                    <a:pt x="577" y="46"/>
                  </a:lnTo>
                  <a:lnTo>
                    <a:pt x="577" y="46"/>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98"/>
            <p:cNvSpPr>
              <a:spLocks/>
            </p:cNvSpPr>
            <p:nvPr/>
          </p:nvSpPr>
          <p:spPr bwMode="auto">
            <a:xfrm>
              <a:off x="-3768725" y="8369301"/>
              <a:ext cx="549275" cy="552450"/>
            </a:xfrm>
            <a:custGeom>
              <a:avLst/>
              <a:gdLst>
                <a:gd name="T0" fmla="*/ 89 w 346"/>
                <a:gd name="T1" fmla="*/ 298 h 348"/>
                <a:gd name="T2" fmla="*/ 89 w 346"/>
                <a:gd name="T3" fmla="*/ 298 h 348"/>
                <a:gd name="T4" fmla="*/ 62 w 346"/>
                <a:gd name="T5" fmla="*/ 278 h 348"/>
                <a:gd name="T6" fmla="*/ 41 w 346"/>
                <a:gd name="T7" fmla="*/ 257 h 348"/>
                <a:gd name="T8" fmla="*/ 23 w 346"/>
                <a:gd name="T9" fmla="*/ 235 h 348"/>
                <a:gd name="T10" fmla="*/ 9 w 346"/>
                <a:gd name="T11" fmla="*/ 214 h 348"/>
                <a:gd name="T12" fmla="*/ 6 w 346"/>
                <a:gd name="T13" fmla="*/ 202 h 348"/>
                <a:gd name="T14" fmla="*/ 2 w 346"/>
                <a:gd name="T15" fmla="*/ 193 h 348"/>
                <a:gd name="T16" fmla="*/ 0 w 346"/>
                <a:gd name="T17" fmla="*/ 181 h 348"/>
                <a:gd name="T18" fmla="*/ 0 w 346"/>
                <a:gd name="T19" fmla="*/ 171 h 348"/>
                <a:gd name="T20" fmla="*/ 0 w 346"/>
                <a:gd name="T21" fmla="*/ 161 h 348"/>
                <a:gd name="T22" fmla="*/ 2 w 346"/>
                <a:gd name="T23" fmla="*/ 152 h 348"/>
                <a:gd name="T24" fmla="*/ 6 w 346"/>
                <a:gd name="T25" fmla="*/ 142 h 348"/>
                <a:gd name="T26" fmla="*/ 11 w 346"/>
                <a:gd name="T27" fmla="*/ 132 h 348"/>
                <a:gd name="T28" fmla="*/ 11 w 346"/>
                <a:gd name="T29" fmla="*/ 132 h 348"/>
                <a:gd name="T30" fmla="*/ 29 w 346"/>
                <a:gd name="T31" fmla="*/ 107 h 348"/>
                <a:gd name="T32" fmla="*/ 46 w 346"/>
                <a:gd name="T33" fmla="*/ 86 h 348"/>
                <a:gd name="T34" fmla="*/ 66 w 346"/>
                <a:gd name="T35" fmla="*/ 64 h 348"/>
                <a:gd name="T36" fmla="*/ 83 w 346"/>
                <a:gd name="T37" fmla="*/ 49 h 348"/>
                <a:gd name="T38" fmla="*/ 99 w 346"/>
                <a:gd name="T39" fmla="*/ 33 h 348"/>
                <a:gd name="T40" fmla="*/ 116 w 346"/>
                <a:gd name="T41" fmla="*/ 21 h 348"/>
                <a:gd name="T42" fmla="*/ 134 w 346"/>
                <a:gd name="T43" fmla="*/ 14 h 348"/>
                <a:gd name="T44" fmla="*/ 149 w 346"/>
                <a:gd name="T45" fmla="*/ 6 h 348"/>
                <a:gd name="T46" fmla="*/ 167 w 346"/>
                <a:gd name="T47" fmla="*/ 2 h 348"/>
                <a:gd name="T48" fmla="*/ 182 w 346"/>
                <a:gd name="T49" fmla="*/ 0 h 348"/>
                <a:gd name="T50" fmla="*/ 200 w 346"/>
                <a:gd name="T51" fmla="*/ 0 h 348"/>
                <a:gd name="T52" fmla="*/ 216 w 346"/>
                <a:gd name="T53" fmla="*/ 2 h 348"/>
                <a:gd name="T54" fmla="*/ 231 w 346"/>
                <a:gd name="T55" fmla="*/ 6 h 348"/>
                <a:gd name="T56" fmla="*/ 249 w 346"/>
                <a:gd name="T57" fmla="*/ 14 h 348"/>
                <a:gd name="T58" fmla="*/ 264 w 346"/>
                <a:gd name="T59" fmla="*/ 21 h 348"/>
                <a:gd name="T60" fmla="*/ 282 w 346"/>
                <a:gd name="T61" fmla="*/ 31 h 348"/>
                <a:gd name="T62" fmla="*/ 282 w 346"/>
                <a:gd name="T63" fmla="*/ 31 h 348"/>
                <a:gd name="T64" fmla="*/ 295 w 346"/>
                <a:gd name="T65" fmla="*/ 43 h 348"/>
                <a:gd name="T66" fmla="*/ 309 w 346"/>
                <a:gd name="T67" fmla="*/ 56 h 348"/>
                <a:gd name="T68" fmla="*/ 321 w 346"/>
                <a:gd name="T69" fmla="*/ 70 h 348"/>
                <a:gd name="T70" fmla="*/ 328 w 346"/>
                <a:gd name="T71" fmla="*/ 84 h 348"/>
                <a:gd name="T72" fmla="*/ 336 w 346"/>
                <a:gd name="T73" fmla="*/ 99 h 348"/>
                <a:gd name="T74" fmla="*/ 342 w 346"/>
                <a:gd name="T75" fmla="*/ 115 h 348"/>
                <a:gd name="T76" fmla="*/ 344 w 346"/>
                <a:gd name="T77" fmla="*/ 130 h 348"/>
                <a:gd name="T78" fmla="*/ 346 w 346"/>
                <a:gd name="T79" fmla="*/ 148 h 348"/>
                <a:gd name="T80" fmla="*/ 344 w 346"/>
                <a:gd name="T81" fmla="*/ 165 h 348"/>
                <a:gd name="T82" fmla="*/ 342 w 346"/>
                <a:gd name="T83" fmla="*/ 185 h 348"/>
                <a:gd name="T84" fmla="*/ 336 w 346"/>
                <a:gd name="T85" fmla="*/ 204 h 348"/>
                <a:gd name="T86" fmla="*/ 328 w 346"/>
                <a:gd name="T87" fmla="*/ 226 h 348"/>
                <a:gd name="T88" fmla="*/ 317 w 346"/>
                <a:gd name="T89" fmla="*/ 247 h 348"/>
                <a:gd name="T90" fmla="*/ 303 w 346"/>
                <a:gd name="T91" fmla="*/ 270 h 348"/>
                <a:gd name="T92" fmla="*/ 287 w 346"/>
                <a:gd name="T93" fmla="*/ 294 h 348"/>
                <a:gd name="T94" fmla="*/ 270 w 346"/>
                <a:gd name="T95" fmla="*/ 319 h 348"/>
                <a:gd name="T96" fmla="*/ 270 w 346"/>
                <a:gd name="T97" fmla="*/ 319 h 348"/>
                <a:gd name="T98" fmla="*/ 262 w 346"/>
                <a:gd name="T99" fmla="*/ 327 h 348"/>
                <a:gd name="T100" fmla="*/ 254 w 346"/>
                <a:gd name="T101" fmla="*/ 335 h 348"/>
                <a:gd name="T102" fmla="*/ 247 w 346"/>
                <a:gd name="T103" fmla="*/ 339 h 348"/>
                <a:gd name="T104" fmla="*/ 237 w 346"/>
                <a:gd name="T105" fmla="*/ 342 h 348"/>
                <a:gd name="T106" fmla="*/ 227 w 346"/>
                <a:gd name="T107" fmla="*/ 346 h 348"/>
                <a:gd name="T108" fmla="*/ 217 w 346"/>
                <a:gd name="T109" fmla="*/ 346 h 348"/>
                <a:gd name="T110" fmla="*/ 206 w 346"/>
                <a:gd name="T111" fmla="*/ 348 h 348"/>
                <a:gd name="T112" fmla="*/ 194 w 346"/>
                <a:gd name="T113" fmla="*/ 346 h 348"/>
                <a:gd name="T114" fmla="*/ 169 w 346"/>
                <a:gd name="T115" fmla="*/ 340 h 348"/>
                <a:gd name="T116" fmla="*/ 144 w 346"/>
                <a:gd name="T117" fmla="*/ 331 h 348"/>
                <a:gd name="T118" fmla="*/ 116 w 346"/>
                <a:gd name="T119" fmla="*/ 317 h 348"/>
                <a:gd name="T120" fmla="*/ 89 w 346"/>
                <a:gd name="T121" fmla="*/ 298 h 348"/>
                <a:gd name="T122" fmla="*/ 89 w 346"/>
                <a:gd name="T123" fmla="*/ 29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348">
                  <a:moveTo>
                    <a:pt x="89" y="298"/>
                  </a:moveTo>
                  <a:lnTo>
                    <a:pt x="89" y="298"/>
                  </a:lnTo>
                  <a:lnTo>
                    <a:pt x="62" y="278"/>
                  </a:lnTo>
                  <a:lnTo>
                    <a:pt x="41" y="257"/>
                  </a:lnTo>
                  <a:lnTo>
                    <a:pt x="23" y="235"/>
                  </a:lnTo>
                  <a:lnTo>
                    <a:pt x="9" y="214"/>
                  </a:lnTo>
                  <a:lnTo>
                    <a:pt x="6" y="202"/>
                  </a:lnTo>
                  <a:lnTo>
                    <a:pt x="2" y="193"/>
                  </a:lnTo>
                  <a:lnTo>
                    <a:pt x="0" y="181"/>
                  </a:lnTo>
                  <a:lnTo>
                    <a:pt x="0" y="171"/>
                  </a:lnTo>
                  <a:lnTo>
                    <a:pt x="0" y="161"/>
                  </a:lnTo>
                  <a:lnTo>
                    <a:pt x="2" y="152"/>
                  </a:lnTo>
                  <a:lnTo>
                    <a:pt x="6" y="142"/>
                  </a:lnTo>
                  <a:lnTo>
                    <a:pt x="11" y="132"/>
                  </a:lnTo>
                  <a:lnTo>
                    <a:pt x="11" y="132"/>
                  </a:lnTo>
                  <a:lnTo>
                    <a:pt x="29" y="107"/>
                  </a:lnTo>
                  <a:lnTo>
                    <a:pt x="46" y="86"/>
                  </a:lnTo>
                  <a:lnTo>
                    <a:pt x="66" y="64"/>
                  </a:lnTo>
                  <a:lnTo>
                    <a:pt x="83" y="49"/>
                  </a:lnTo>
                  <a:lnTo>
                    <a:pt x="99" y="33"/>
                  </a:lnTo>
                  <a:lnTo>
                    <a:pt x="116" y="21"/>
                  </a:lnTo>
                  <a:lnTo>
                    <a:pt x="134" y="14"/>
                  </a:lnTo>
                  <a:lnTo>
                    <a:pt x="149" y="6"/>
                  </a:lnTo>
                  <a:lnTo>
                    <a:pt x="167" y="2"/>
                  </a:lnTo>
                  <a:lnTo>
                    <a:pt x="182" y="0"/>
                  </a:lnTo>
                  <a:lnTo>
                    <a:pt x="200" y="0"/>
                  </a:lnTo>
                  <a:lnTo>
                    <a:pt x="216" y="2"/>
                  </a:lnTo>
                  <a:lnTo>
                    <a:pt x="231" y="6"/>
                  </a:lnTo>
                  <a:lnTo>
                    <a:pt x="249" y="14"/>
                  </a:lnTo>
                  <a:lnTo>
                    <a:pt x="264" y="21"/>
                  </a:lnTo>
                  <a:lnTo>
                    <a:pt x="282" y="31"/>
                  </a:lnTo>
                  <a:lnTo>
                    <a:pt x="282" y="31"/>
                  </a:lnTo>
                  <a:lnTo>
                    <a:pt x="295" y="43"/>
                  </a:lnTo>
                  <a:lnTo>
                    <a:pt x="309" y="56"/>
                  </a:lnTo>
                  <a:lnTo>
                    <a:pt x="321" y="70"/>
                  </a:lnTo>
                  <a:lnTo>
                    <a:pt x="328" y="84"/>
                  </a:lnTo>
                  <a:lnTo>
                    <a:pt x="336" y="99"/>
                  </a:lnTo>
                  <a:lnTo>
                    <a:pt x="342" y="115"/>
                  </a:lnTo>
                  <a:lnTo>
                    <a:pt x="344" y="130"/>
                  </a:lnTo>
                  <a:lnTo>
                    <a:pt x="346" y="148"/>
                  </a:lnTo>
                  <a:lnTo>
                    <a:pt x="344" y="165"/>
                  </a:lnTo>
                  <a:lnTo>
                    <a:pt x="342" y="185"/>
                  </a:lnTo>
                  <a:lnTo>
                    <a:pt x="336" y="204"/>
                  </a:lnTo>
                  <a:lnTo>
                    <a:pt x="328" y="226"/>
                  </a:lnTo>
                  <a:lnTo>
                    <a:pt x="317" y="247"/>
                  </a:lnTo>
                  <a:lnTo>
                    <a:pt x="303" y="270"/>
                  </a:lnTo>
                  <a:lnTo>
                    <a:pt x="287" y="294"/>
                  </a:lnTo>
                  <a:lnTo>
                    <a:pt x="270" y="319"/>
                  </a:lnTo>
                  <a:lnTo>
                    <a:pt x="270" y="319"/>
                  </a:lnTo>
                  <a:lnTo>
                    <a:pt x="262" y="327"/>
                  </a:lnTo>
                  <a:lnTo>
                    <a:pt x="254" y="335"/>
                  </a:lnTo>
                  <a:lnTo>
                    <a:pt x="247" y="339"/>
                  </a:lnTo>
                  <a:lnTo>
                    <a:pt x="237" y="342"/>
                  </a:lnTo>
                  <a:lnTo>
                    <a:pt x="227" y="346"/>
                  </a:lnTo>
                  <a:lnTo>
                    <a:pt x="217" y="346"/>
                  </a:lnTo>
                  <a:lnTo>
                    <a:pt x="206" y="348"/>
                  </a:lnTo>
                  <a:lnTo>
                    <a:pt x="194" y="346"/>
                  </a:lnTo>
                  <a:lnTo>
                    <a:pt x="169" y="340"/>
                  </a:lnTo>
                  <a:lnTo>
                    <a:pt x="144" y="331"/>
                  </a:lnTo>
                  <a:lnTo>
                    <a:pt x="116" y="317"/>
                  </a:lnTo>
                  <a:lnTo>
                    <a:pt x="89" y="298"/>
                  </a:lnTo>
                  <a:lnTo>
                    <a:pt x="89" y="298"/>
                  </a:lnTo>
                  <a:close/>
                </a:path>
              </a:pathLst>
            </a:custGeom>
            <a:solidFill>
              <a:srgbClr val="FFE8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99"/>
            <p:cNvSpPr>
              <a:spLocks/>
            </p:cNvSpPr>
            <p:nvPr/>
          </p:nvSpPr>
          <p:spPr bwMode="auto">
            <a:xfrm>
              <a:off x="-9261475" y="12319001"/>
              <a:ext cx="3819525" cy="2068513"/>
            </a:xfrm>
            <a:custGeom>
              <a:avLst/>
              <a:gdLst>
                <a:gd name="T0" fmla="*/ 545 w 2406"/>
                <a:gd name="T1" fmla="*/ 0 h 1303"/>
                <a:gd name="T2" fmla="*/ 2406 w 2406"/>
                <a:gd name="T3" fmla="*/ 778 h 1303"/>
                <a:gd name="T4" fmla="*/ 2188 w 2406"/>
                <a:gd name="T5" fmla="*/ 1303 h 1303"/>
                <a:gd name="T6" fmla="*/ 0 w 2406"/>
                <a:gd name="T7" fmla="*/ 1303 h 1303"/>
                <a:gd name="T8" fmla="*/ 545 w 2406"/>
                <a:gd name="T9" fmla="*/ 0 h 1303"/>
              </a:gdLst>
              <a:ahLst/>
              <a:cxnLst>
                <a:cxn ang="0">
                  <a:pos x="T0" y="T1"/>
                </a:cxn>
                <a:cxn ang="0">
                  <a:pos x="T2" y="T3"/>
                </a:cxn>
                <a:cxn ang="0">
                  <a:pos x="T4" y="T5"/>
                </a:cxn>
                <a:cxn ang="0">
                  <a:pos x="T6" y="T7"/>
                </a:cxn>
                <a:cxn ang="0">
                  <a:pos x="T8" y="T9"/>
                </a:cxn>
              </a:cxnLst>
              <a:rect l="0" t="0" r="r" b="b"/>
              <a:pathLst>
                <a:path w="2406" h="1303">
                  <a:moveTo>
                    <a:pt x="545" y="0"/>
                  </a:moveTo>
                  <a:lnTo>
                    <a:pt x="2406" y="778"/>
                  </a:lnTo>
                  <a:lnTo>
                    <a:pt x="2188" y="1303"/>
                  </a:lnTo>
                  <a:lnTo>
                    <a:pt x="0" y="1303"/>
                  </a:lnTo>
                  <a:lnTo>
                    <a:pt x="545" y="0"/>
                  </a:lnTo>
                  <a:close/>
                </a:path>
              </a:pathLst>
            </a:custGeom>
            <a:solidFill>
              <a:srgbClr val="EF62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00"/>
            <p:cNvSpPr>
              <a:spLocks/>
            </p:cNvSpPr>
            <p:nvPr/>
          </p:nvSpPr>
          <p:spPr bwMode="auto">
            <a:xfrm>
              <a:off x="-7526338" y="12936538"/>
              <a:ext cx="2084388" cy="1450975"/>
            </a:xfrm>
            <a:custGeom>
              <a:avLst/>
              <a:gdLst>
                <a:gd name="T0" fmla="*/ 381 w 1313"/>
                <a:gd name="T1" fmla="*/ 0 h 914"/>
                <a:gd name="T2" fmla="*/ 1313 w 1313"/>
                <a:gd name="T3" fmla="*/ 389 h 914"/>
                <a:gd name="T4" fmla="*/ 1095 w 1313"/>
                <a:gd name="T5" fmla="*/ 914 h 914"/>
                <a:gd name="T6" fmla="*/ 0 w 1313"/>
                <a:gd name="T7" fmla="*/ 914 h 914"/>
                <a:gd name="T8" fmla="*/ 381 w 1313"/>
                <a:gd name="T9" fmla="*/ 0 h 914"/>
              </a:gdLst>
              <a:ahLst/>
              <a:cxnLst>
                <a:cxn ang="0">
                  <a:pos x="T0" y="T1"/>
                </a:cxn>
                <a:cxn ang="0">
                  <a:pos x="T2" y="T3"/>
                </a:cxn>
                <a:cxn ang="0">
                  <a:pos x="T4" y="T5"/>
                </a:cxn>
                <a:cxn ang="0">
                  <a:pos x="T6" y="T7"/>
                </a:cxn>
                <a:cxn ang="0">
                  <a:pos x="T8" y="T9"/>
                </a:cxn>
              </a:cxnLst>
              <a:rect l="0" t="0" r="r" b="b"/>
              <a:pathLst>
                <a:path w="1313" h="914">
                  <a:moveTo>
                    <a:pt x="381" y="0"/>
                  </a:moveTo>
                  <a:lnTo>
                    <a:pt x="1313" y="389"/>
                  </a:lnTo>
                  <a:lnTo>
                    <a:pt x="1095" y="914"/>
                  </a:lnTo>
                  <a:lnTo>
                    <a:pt x="0" y="914"/>
                  </a:lnTo>
                  <a:lnTo>
                    <a:pt x="381" y="0"/>
                  </a:lnTo>
                  <a:close/>
                </a:path>
              </a:pathLst>
            </a:custGeom>
            <a:solidFill>
              <a:srgbClr val="DD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01"/>
            <p:cNvSpPr>
              <a:spLocks noEditPoints="1"/>
            </p:cNvSpPr>
            <p:nvPr/>
          </p:nvSpPr>
          <p:spPr bwMode="auto">
            <a:xfrm>
              <a:off x="-4173537" y="982663"/>
              <a:ext cx="1490663" cy="1489075"/>
            </a:xfrm>
            <a:custGeom>
              <a:avLst/>
              <a:gdLst>
                <a:gd name="T0" fmla="*/ 758 w 939"/>
                <a:gd name="T1" fmla="*/ 0 h 938"/>
                <a:gd name="T2" fmla="*/ 811 w 939"/>
                <a:gd name="T3" fmla="*/ 8 h 938"/>
                <a:gd name="T4" fmla="*/ 858 w 939"/>
                <a:gd name="T5" fmla="*/ 32 h 938"/>
                <a:gd name="T6" fmla="*/ 896 w 939"/>
                <a:gd name="T7" fmla="*/ 67 h 938"/>
                <a:gd name="T8" fmla="*/ 924 w 939"/>
                <a:gd name="T9" fmla="*/ 111 h 938"/>
                <a:gd name="T10" fmla="*/ 937 w 939"/>
                <a:gd name="T11" fmla="*/ 162 h 938"/>
                <a:gd name="T12" fmla="*/ 939 w 939"/>
                <a:gd name="T13" fmla="*/ 757 h 938"/>
                <a:gd name="T14" fmla="*/ 929 w 939"/>
                <a:gd name="T15" fmla="*/ 812 h 938"/>
                <a:gd name="T16" fmla="*/ 908 w 939"/>
                <a:gd name="T17" fmla="*/ 858 h 938"/>
                <a:gd name="T18" fmla="*/ 873 w 939"/>
                <a:gd name="T19" fmla="*/ 897 h 938"/>
                <a:gd name="T20" fmla="*/ 828 w 939"/>
                <a:gd name="T21" fmla="*/ 924 h 938"/>
                <a:gd name="T22" fmla="*/ 776 w 939"/>
                <a:gd name="T23" fmla="*/ 936 h 938"/>
                <a:gd name="T24" fmla="*/ 702 w 939"/>
                <a:gd name="T25" fmla="*/ 185 h 938"/>
                <a:gd name="T26" fmla="*/ 723 w 939"/>
                <a:gd name="T27" fmla="*/ 181 h 938"/>
                <a:gd name="T28" fmla="*/ 749 w 939"/>
                <a:gd name="T29" fmla="*/ 162 h 938"/>
                <a:gd name="T30" fmla="*/ 758 w 939"/>
                <a:gd name="T31" fmla="*/ 129 h 938"/>
                <a:gd name="T32" fmla="*/ 754 w 939"/>
                <a:gd name="T33" fmla="*/ 107 h 938"/>
                <a:gd name="T34" fmla="*/ 733 w 939"/>
                <a:gd name="T35" fmla="*/ 82 h 938"/>
                <a:gd name="T36" fmla="*/ 702 w 939"/>
                <a:gd name="T37" fmla="*/ 72 h 938"/>
                <a:gd name="T38" fmla="*/ 243 w 939"/>
                <a:gd name="T39" fmla="*/ 0 h 938"/>
                <a:gd name="T40" fmla="*/ 255 w 939"/>
                <a:gd name="T41" fmla="*/ 74 h 938"/>
                <a:gd name="T42" fmla="*/ 282 w 939"/>
                <a:gd name="T43" fmla="*/ 90 h 938"/>
                <a:gd name="T44" fmla="*/ 297 w 939"/>
                <a:gd name="T45" fmla="*/ 117 h 938"/>
                <a:gd name="T46" fmla="*/ 297 w 939"/>
                <a:gd name="T47" fmla="*/ 140 h 938"/>
                <a:gd name="T48" fmla="*/ 282 w 939"/>
                <a:gd name="T49" fmla="*/ 170 h 938"/>
                <a:gd name="T50" fmla="*/ 255 w 939"/>
                <a:gd name="T51" fmla="*/ 185 h 938"/>
                <a:gd name="T52" fmla="*/ 702 w 939"/>
                <a:gd name="T53" fmla="*/ 938 h 938"/>
                <a:gd name="T54" fmla="*/ 690 w 939"/>
                <a:gd name="T55" fmla="*/ 185 h 938"/>
                <a:gd name="T56" fmla="*/ 661 w 939"/>
                <a:gd name="T57" fmla="*/ 170 h 938"/>
                <a:gd name="T58" fmla="*/ 646 w 939"/>
                <a:gd name="T59" fmla="*/ 140 h 938"/>
                <a:gd name="T60" fmla="*/ 646 w 939"/>
                <a:gd name="T61" fmla="*/ 117 h 938"/>
                <a:gd name="T62" fmla="*/ 661 w 939"/>
                <a:gd name="T63" fmla="*/ 90 h 938"/>
                <a:gd name="T64" fmla="*/ 690 w 939"/>
                <a:gd name="T65" fmla="*/ 74 h 938"/>
                <a:gd name="T66" fmla="*/ 243 w 939"/>
                <a:gd name="T67" fmla="*/ 0 h 938"/>
                <a:gd name="T68" fmla="*/ 181 w 939"/>
                <a:gd name="T69" fmla="*/ 0 h 938"/>
                <a:gd name="T70" fmla="*/ 243 w 939"/>
                <a:gd name="T71" fmla="*/ 72 h 938"/>
                <a:gd name="T72" fmla="*/ 220 w 939"/>
                <a:gd name="T73" fmla="*/ 76 h 938"/>
                <a:gd name="T74" fmla="*/ 196 w 939"/>
                <a:gd name="T75" fmla="*/ 98 h 938"/>
                <a:gd name="T76" fmla="*/ 187 w 939"/>
                <a:gd name="T77" fmla="*/ 129 h 938"/>
                <a:gd name="T78" fmla="*/ 191 w 939"/>
                <a:gd name="T79" fmla="*/ 152 h 938"/>
                <a:gd name="T80" fmla="*/ 212 w 939"/>
                <a:gd name="T81" fmla="*/ 176 h 938"/>
                <a:gd name="T82" fmla="*/ 243 w 939"/>
                <a:gd name="T83" fmla="*/ 185 h 938"/>
                <a:gd name="T84" fmla="*/ 181 w 939"/>
                <a:gd name="T85" fmla="*/ 938 h 938"/>
                <a:gd name="T86" fmla="*/ 128 w 939"/>
                <a:gd name="T87" fmla="*/ 930 h 938"/>
                <a:gd name="T88" fmla="*/ 80 w 939"/>
                <a:gd name="T89" fmla="*/ 907 h 938"/>
                <a:gd name="T90" fmla="*/ 43 w 939"/>
                <a:gd name="T91" fmla="*/ 872 h 938"/>
                <a:gd name="T92" fmla="*/ 15 w 939"/>
                <a:gd name="T93" fmla="*/ 827 h 938"/>
                <a:gd name="T94" fmla="*/ 2 w 939"/>
                <a:gd name="T95" fmla="*/ 775 h 938"/>
                <a:gd name="T96" fmla="*/ 0 w 939"/>
                <a:gd name="T97" fmla="*/ 181 h 938"/>
                <a:gd name="T98" fmla="*/ 10 w 939"/>
                <a:gd name="T99" fmla="*/ 127 h 938"/>
                <a:gd name="T100" fmla="*/ 31 w 939"/>
                <a:gd name="T101" fmla="*/ 80 h 938"/>
                <a:gd name="T102" fmla="*/ 66 w 939"/>
                <a:gd name="T103" fmla="*/ 41 h 938"/>
                <a:gd name="T104" fmla="*/ 111 w 939"/>
                <a:gd name="T105" fmla="*/ 14 h 938"/>
                <a:gd name="T106" fmla="*/ 163 w 939"/>
                <a:gd name="T107"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9" h="938">
                  <a:moveTo>
                    <a:pt x="702" y="0"/>
                  </a:moveTo>
                  <a:lnTo>
                    <a:pt x="758" y="0"/>
                  </a:lnTo>
                  <a:lnTo>
                    <a:pt x="758" y="0"/>
                  </a:lnTo>
                  <a:lnTo>
                    <a:pt x="776" y="0"/>
                  </a:lnTo>
                  <a:lnTo>
                    <a:pt x="793" y="4"/>
                  </a:lnTo>
                  <a:lnTo>
                    <a:pt x="811" y="8"/>
                  </a:lnTo>
                  <a:lnTo>
                    <a:pt x="828" y="14"/>
                  </a:lnTo>
                  <a:lnTo>
                    <a:pt x="844" y="22"/>
                  </a:lnTo>
                  <a:lnTo>
                    <a:pt x="858" y="32"/>
                  </a:lnTo>
                  <a:lnTo>
                    <a:pt x="873" y="41"/>
                  </a:lnTo>
                  <a:lnTo>
                    <a:pt x="885" y="53"/>
                  </a:lnTo>
                  <a:lnTo>
                    <a:pt x="896" y="67"/>
                  </a:lnTo>
                  <a:lnTo>
                    <a:pt x="908" y="80"/>
                  </a:lnTo>
                  <a:lnTo>
                    <a:pt x="916" y="96"/>
                  </a:lnTo>
                  <a:lnTo>
                    <a:pt x="924" y="111"/>
                  </a:lnTo>
                  <a:lnTo>
                    <a:pt x="929" y="127"/>
                  </a:lnTo>
                  <a:lnTo>
                    <a:pt x="935" y="144"/>
                  </a:lnTo>
                  <a:lnTo>
                    <a:pt x="937" y="162"/>
                  </a:lnTo>
                  <a:lnTo>
                    <a:pt x="939" y="181"/>
                  </a:lnTo>
                  <a:lnTo>
                    <a:pt x="939" y="757"/>
                  </a:lnTo>
                  <a:lnTo>
                    <a:pt x="939" y="757"/>
                  </a:lnTo>
                  <a:lnTo>
                    <a:pt x="937" y="775"/>
                  </a:lnTo>
                  <a:lnTo>
                    <a:pt x="935" y="794"/>
                  </a:lnTo>
                  <a:lnTo>
                    <a:pt x="929" y="812"/>
                  </a:lnTo>
                  <a:lnTo>
                    <a:pt x="924" y="827"/>
                  </a:lnTo>
                  <a:lnTo>
                    <a:pt x="916" y="843"/>
                  </a:lnTo>
                  <a:lnTo>
                    <a:pt x="908" y="858"/>
                  </a:lnTo>
                  <a:lnTo>
                    <a:pt x="896" y="872"/>
                  </a:lnTo>
                  <a:lnTo>
                    <a:pt x="885" y="885"/>
                  </a:lnTo>
                  <a:lnTo>
                    <a:pt x="873" y="897"/>
                  </a:lnTo>
                  <a:lnTo>
                    <a:pt x="858" y="907"/>
                  </a:lnTo>
                  <a:lnTo>
                    <a:pt x="844" y="917"/>
                  </a:lnTo>
                  <a:lnTo>
                    <a:pt x="828" y="924"/>
                  </a:lnTo>
                  <a:lnTo>
                    <a:pt x="811" y="930"/>
                  </a:lnTo>
                  <a:lnTo>
                    <a:pt x="793" y="934"/>
                  </a:lnTo>
                  <a:lnTo>
                    <a:pt x="776" y="936"/>
                  </a:lnTo>
                  <a:lnTo>
                    <a:pt x="758" y="938"/>
                  </a:lnTo>
                  <a:lnTo>
                    <a:pt x="702" y="938"/>
                  </a:lnTo>
                  <a:lnTo>
                    <a:pt x="702" y="185"/>
                  </a:lnTo>
                  <a:lnTo>
                    <a:pt x="702" y="185"/>
                  </a:lnTo>
                  <a:lnTo>
                    <a:pt x="714" y="185"/>
                  </a:lnTo>
                  <a:lnTo>
                    <a:pt x="723" y="181"/>
                  </a:lnTo>
                  <a:lnTo>
                    <a:pt x="733" y="176"/>
                  </a:lnTo>
                  <a:lnTo>
                    <a:pt x="743" y="170"/>
                  </a:lnTo>
                  <a:lnTo>
                    <a:pt x="749" y="162"/>
                  </a:lnTo>
                  <a:lnTo>
                    <a:pt x="754" y="152"/>
                  </a:lnTo>
                  <a:lnTo>
                    <a:pt x="756" y="140"/>
                  </a:lnTo>
                  <a:lnTo>
                    <a:pt x="758" y="129"/>
                  </a:lnTo>
                  <a:lnTo>
                    <a:pt x="758" y="129"/>
                  </a:lnTo>
                  <a:lnTo>
                    <a:pt x="756" y="117"/>
                  </a:lnTo>
                  <a:lnTo>
                    <a:pt x="754" y="107"/>
                  </a:lnTo>
                  <a:lnTo>
                    <a:pt x="749" y="98"/>
                  </a:lnTo>
                  <a:lnTo>
                    <a:pt x="743" y="90"/>
                  </a:lnTo>
                  <a:lnTo>
                    <a:pt x="733" y="82"/>
                  </a:lnTo>
                  <a:lnTo>
                    <a:pt x="723" y="76"/>
                  </a:lnTo>
                  <a:lnTo>
                    <a:pt x="714" y="74"/>
                  </a:lnTo>
                  <a:lnTo>
                    <a:pt x="702" y="72"/>
                  </a:lnTo>
                  <a:lnTo>
                    <a:pt x="702" y="0"/>
                  </a:lnTo>
                  <a:lnTo>
                    <a:pt x="702" y="0"/>
                  </a:lnTo>
                  <a:close/>
                  <a:moveTo>
                    <a:pt x="243" y="0"/>
                  </a:moveTo>
                  <a:lnTo>
                    <a:pt x="243" y="72"/>
                  </a:lnTo>
                  <a:lnTo>
                    <a:pt x="243" y="72"/>
                  </a:lnTo>
                  <a:lnTo>
                    <a:pt x="255" y="74"/>
                  </a:lnTo>
                  <a:lnTo>
                    <a:pt x="264" y="76"/>
                  </a:lnTo>
                  <a:lnTo>
                    <a:pt x="274" y="82"/>
                  </a:lnTo>
                  <a:lnTo>
                    <a:pt x="282" y="90"/>
                  </a:lnTo>
                  <a:lnTo>
                    <a:pt x="290" y="98"/>
                  </a:lnTo>
                  <a:lnTo>
                    <a:pt x="296" y="107"/>
                  </a:lnTo>
                  <a:lnTo>
                    <a:pt x="297" y="117"/>
                  </a:lnTo>
                  <a:lnTo>
                    <a:pt x="299" y="129"/>
                  </a:lnTo>
                  <a:lnTo>
                    <a:pt x="299" y="129"/>
                  </a:lnTo>
                  <a:lnTo>
                    <a:pt x="297" y="140"/>
                  </a:lnTo>
                  <a:lnTo>
                    <a:pt x="296" y="152"/>
                  </a:lnTo>
                  <a:lnTo>
                    <a:pt x="290" y="162"/>
                  </a:lnTo>
                  <a:lnTo>
                    <a:pt x="282" y="170"/>
                  </a:lnTo>
                  <a:lnTo>
                    <a:pt x="274" y="176"/>
                  </a:lnTo>
                  <a:lnTo>
                    <a:pt x="264" y="181"/>
                  </a:lnTo>
                  <a:lnTo>
                    <a:pt x="255" y="185"/>
                  </a:lnTo>
                  <a:lnTo>
                    <a:pt x="243" y="185"/>
                  </a:lnTo>
                  <a:lnTo>
                    <a:pt x="243" y="938"/>
                  </a:lnTo>
                  <a:lnTo>
                    <a:pt x="702" y="938"/>
                  </a:lnTo>
                  <a:lnTo>
                    <a:pt x="702" y="185"/>
                  </a:lnTo>
                  <a:lnTo>
                    <a:pt x="702" y="185"/>
                  </a:lnTo>
                  <a:lnTo>
                    <a:pt x="690" y="185"/>
                  </a:lnTo>
                  <a:lnTo>
                    <a:pt x="681" y="181"/>
                  </a:lnTo>
                  <a:lnTo>
                    <a:pt x="671" y="176"/>
                  </a:lnTo>
                  <a:lnTo>
                    <a:pt x="661" y="170"/>
                  </a:lnTo>
                  <a:lnTo>
                    <a:pt x="655" y="162"/>
                  </a:lnTo>
                  <a:lnTo>
                    <a:pt x="649" y="152"/>
                  </a:lnTo>
                  <a:lnTo>
                    <a:pt x="646" y="140"/>
                  </a:lnTo>
                  <a:lnTo>
                    <a:pt x="646" y="129"/>
                  </a:lnTo>
                  <a:lnTo>
                    <a:pt x="646" y="129"/>
                  </a:lnTo>
                  <a:lnTo>
                    <a:pt x="646" y="117"/>
                  </a:lnTo>
                  <a:lnTo>
                    <a:pt x="649" y="107"/>
                  </a:lnTo>
                  <a:lnTo>
                    <a:pt x="655" y="98"/>
                  </a:lnTo>
                  <a:lnTo>
                    <a:pt x="661" y="90"/>
                  </a:lnTo>
                  <a:lnTo>
                    <a:pt x="671" y="82"/>
                  </a:lnTo>
                  <a:lnTo>
                    <a:pt x="681" y="76"/>
                  </a:lnTo>
                  <a:lnTo>
                    <a:pt x="690" y="74"/>
                  </a:lnTo>
                  <a:lnTo>
                    <a:pt x="702" y="72"/>
                  </a:lnTo>
                  <a:lnTo>
                    <a:pt x="702" y="0"/>
                  </a:lnTo>
                  <a:lnTo>
                    <a:pt x="243" y="0"/>
                  </a:lnTo>
                  <a:lnTo>
                    <a:pt x="243" y="0"/>
                  </a:lnTo>
                  <a:lnTo>
                    <a:pt x="243" y="0"/>
                  </a:lnTo>
                  <a:close/>
                  <a:moveTo>
                    <a:pt x="181" y="0"/>
                  </a:moveTo>
                  <a:lnTo>
                    <a:pt x="181" y="0"/>
                  </a:lnTo>
                  <a:lnTo>
                    <a:pt x="243" y="0"/>
                  </a:lnTo>
                  <a:lnTo>
                    <a:pt x="243" y="72"/>
                  </a:lnTo>
                  <a:lnTo>
                    <a:pt x="243" y="72"/>
                  </a:lnTo>
                  <a:lnTo>
                    <a:pt x="231" y="74"/>
                  </a:lnTo>
                  <a:lnTo>
                    <a:pt x="220" y="76"/>
                  </a:lnTo>
                  <a:lnTo>
                    <a:pt x="212" y="82"/>
                  </a:lnTo>
                  <a:lnTo>
                    <a:pt x="202" y="90"/>
                  </a:lnTo>
                  <a:lnTo>
                    <a:pt x="196" y="98"/>
                  </a:lnTo>
                  <a:lnTo>
                    <a:pt x="191" y="107"/>
                  </a:lnTo>
                  <a:lnTo>
                    <a:pt x="187" y="117"/>
                  </a:lnTo>
                  <a:lnTo>
                    <a:pt x="187" y="129"/>
                  </a:lnTo>
                  <a:lnTo>
                    <a:pt x="187" y="129"/>
                  </a:lnTo>
                  <a:lnTo>
                    <a:pt x="187" y="140"/>
                  </a:lnTo>
                  <a:lnTo>
                    <a:pt x="191" y="152"/>
                  </a:lnTo>
                  <a:lnTo>
                    <a:pt x="196" y="162"/>
                  </a:lnTo>
                  <a:lnTo>
                    <a:pt x="202" y="170"/>
                  </a:lnTo>
                  <a:lnTo>
                    <a:pt x="212" y="176"/>
                  </a:lnTo>
                  <a:lnTo>
                    <a:pt x="220" y="181"/>
                  </a:lnTo>
                  <a:lnTo>
                    <a:pt x="231" y="185"/>
                  </a:lnTo>
                  <a:lnTo>
                    <a:pt x="243" y="185"/>
                  </a:lnTo>
                  <a:lnTo>
                    <a:pt x="243" y="938"/>
                  </a:lnTo>
                  <a:lnTo>
                    <a:pt x="181" y="938"/>
                  </a:lnTo>
                  <a:lnTo>
                    <a:pt x="181" y="938"/>
                  </a:lnTo>
                  <a:lnTo>
                    <a:pt x="163" y="936"/>
                  </a:lnTo>
                  <a:lnTo>
                    <a:pt x="146" y="934"/>
                  </a:lnTo>
                  <a:lnTo>
                    <a:pt x="128" y="930"/>
                  </a:lnTo>
                  <a:lnTo>
                    <a:pt x="111" y="924"/>
                  </a:lnTo>
                  <a:lnTo>
                    <a:pt x="95" y="917"/>
                  </a:lnTo>
                  <a:lnTo>
                    <a:pt x="80" y="907"/>
                  </a:lnTo>
                  <a:lnTo>
                    <a:pt x="66" y="897"/>
                  </a:lnTo>
                  <a:lnTo>
                    <a:pt x="54" y="885"/>
                  </a:lnTo>
                  <a:lnTo>
                    <a:pt x="43" y="872"/>
                  </a:lnTo>
                  <a:lnTo>
                    <a:pt x="31" y="858"/>
                  </a:lnTo>
                  <a:lnTo>
                    <a:pt x="23" y="843"/>
                  </a:lnTo>
                  <a:lnTo>
                    <a:pt x="15" y="827"/>
                  </a:lnTo>
                  <a:lnTo>
                    <a:pt x="10" y="812"/>
                  </a:lnTo>
                  <a:lnTo>
                    <a:pt x="4" y="794"/>
                  </a:lnTo>
                  <a:lnTo>
                    <a:pt x="2" y="775"/>
                  </a:lnTo>
                  <a:lnTo>
                    <a:pt x="0" y="757"/>
                  </a:lnTo>
                  <a:lnTo>
                    <a:pt x="0" y="181"/>
                  </a:lnTo>
                  <a:lnTo>
                    <a:pt x="0" y="181"/>
                  </a:lnTo>
                  <a:lnTo>
                    <a:pt x="2" y="162"/>
                  </a:lnTo>
                  <a:lnTo>
                    <a:pt x="4" y="144"/>
                  </a:lnTo>
                  <a:lnTo>
                    <a:pt x="10" y="127"/>
                  </a:lnTo>
                  <a:lnTo>
                    <a:pt x="15" y="111"/>
                  </a:lnTo>
                  <a:lnTo>
                    <a:pt x="23" y="96"/>
                  </a:lnTo>
                  <a:lnTo>
                    <a:pt x="31" y="80"/>
                  </a:lnTo>
                  <a:lnTo>
                    <a:pt x="43" y="67"/>
                  </a:lnTo>
                  <a:lnTo>
                    <a:pt x="54" y="53"/>
                  </a:lnTo>
                  <a:lnTo>
                    <a:pt x="66" y="41"/>
                  </a:lnTo>
                  <a:lnTo>
                    <a:pt x="80" y="32"/>
                  </a:lnTo>
                  <a:lnTo>
                    <a:pt x="95" y="22"/>
                  </a:lnTo>
                  <a:lnTo>
                    <a:pt x="111" y="14"/>
                  </a:lnTo>
                  <a:lnTo>
                    <a:pt x="128" y="8"/>
                  </a:lnTo>
                  <a:lnTo>
                    <a:pt x="146" y="4"/>
                  </a:lnTo>
                  <a:lnTo>
                    <a:pt x="163" y="0"/>
                  </a:lnTo>
                  <a:lnTo>
                    <a:pt x="181" y="0"/>
                  </a:lnTo>
                  <a:lnTo>
                    <a:pt x="181"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02"/>
            <p:cNvSpPr>
              <a:spLocks noEditPoints="1"/>
            </p:cNvSpPr>
            <p:nvPr/>
          </p:nvSpPr>
          <p:spPr bwMode="auto">
            <a:xfrm>
              <a:off x="-4173537" y="982663"/>
              <a:ext cx="1490663" cy="365125"/>
            </a:xfrm>
            <a:custGeom>
              <a:avLst/>
              <a:gdLst>
                <a:gd name="T0" fmla="*/ 758 w 939"/>
                <a:gd name="T1" fmla="*/ 0 h 230"/>
                <a:gd name="T2" fmla="*/ 811 w 939"/>
                <a:gd name="T3" fmla="*/ 8 h 230"/>
                <a:gd name="T4" fmla="*/ 858 w 939"/>
                <a:gd name="T5" fmla="*/ 32 h 230"/>
                <a:gd name="T6" fmla="*/ 896 w 939"/>
                <a:gd name="T7" fmla="*/ 67 h 230"/>
                <a:gd name="T8" fmla="*/ 924 w 939"/>
                <a:gd name="T9" fmla="*/ 111 h 230"/>
                <a:gd name="T10" fmla="*/ 937 w 939"/>
                <a:gd name="T11" fmla="*/ 162 h 230"/>
                <a:gd name="T12" fmla="*/ 939 w 939"/>
                <a:gd name="T13" fmla="*/ 181 h 230"/>
                <a:gd name="T14" fmla="*/ 702 w 939"/>
                <a:gd name="T15" fmla="*/ 185 h 230"/>
                <a:gd name="T16" fmla="*/ 723 w 939"/>
                <a:gd name="T17" fmla="*/ 181 h 230"/>
                <a:gd name="T18" fmla="*/ 749 w 939"/>
                <a:gd name="T19" fmla="*/ 162 h 230"/>
                <a:gd name="T20" fmla="*/ 758 w 939"/>
                <a:gd name="T21" fmla="*/ 129 h 230"/>
                <a:gd name="T22" fmla="*/ 754 w 939"/>
                <a:gd name="T23" fmla="*/ 107 h 230"/>
                <a:gd name="T24" fmla="*/ 733 w 939"/>
                <a:gd name="T25" fmla="*/ 82 h 230"/>
                <a:gd name="T26" fmla="*/ 702 w 939"/>
                <a:gd name="T27" fmla="*/ 72 h 230"/>
                <a:gd name="T28" fmla="*/ 243 w 939"/>
                <a:gd name="T29" fmla="*/ 0 h 230"/>
                <a:gd name="T30" fmla="*/ 255 w 939"/>
                <a:gd name="T31" fmla="*/ 74 h 230"/>
                <a:gd name="T32" fmla="*/ 282 w 939"/>
                <a:gd name="T33" fmla="*/ 90 h 230"/>
                <a:gd name="T34" fmla="*/ 297 w 939"/>
                <a:gd name="T35" fmla="*/ 117 h 230"/>
                <a:gd name="T36" fmla="*/ 297 w 939"/>
                <a:gd name="T37" fmla="*/ 140 h 230"/>
                <a:gd name="T38" fmla="*/ 282 w 939"/>
                <a:gd name="T39" fmla="*/ 170 h 230"/>
                <a:gd name="T40" fmla="*/ 255 w 939"/>
                <a:gd name="T41" fmla="*/ 185 h 230"/>
                <a:gd name="T42" fmla="*/ 702 w 939"/>
                <a:gd name="T43" fmla="*/ 230 h 230"/>
                <a:gd name="T44" fmla="*/ 690 w 939"/>
                <a:gd name="T45" fmla="*/ 185 h 230"/>
                <a:gd name="T46" fmla="*/ 661 w 939"/>
                <a:gd name="T47" fmla="*/ 170 h 230"/>
                <a:gd name="T48" fmla="*/ 646 w 939"/>
                <a:gd name="T49" fmla="*/ 140 h 230"/>
                <a:gd name="T50" fmla="*/ 646 w 939"/>
                <a:gd name="T51" fmla="*/ 117 h 230"/>
                <a:gd name="T52" fmla="*/ 661 w 939"/>
                <a:gd name="T53" fmla="*/ 90 h 230"/>
                <a:gd name="T54" fmla="*/ 690 w 939"/>
                <a:gd name="T55" fmla="*/ 74 h 230"/>
                <a:gd name="T56" fmla="*/ 243 w 939"/>
                <a:gd name="T57" fmla="*/ 0 h 230"/>
                <a:gd name="T58" fmla="*/ 181 w 939"/>
                <a:gd name="T59" fmla="*/ 0 h 230"/>
                <a:gd name="T60" fmla="*/ 243 w 939"/>
                <a:gd name="T61" fmla="*/ 72 h 230"/>
                <a:gd name="T62" fmla="*/ 220 w 939"/>
                <a:gd name="T63" fmla="*/ 76 h 230"/>
                <a:gd name="T64" fmla="*/ 196 w 939"/>
                <a:gd name="T65" fmla="*/ 98 h 230"/>
                <a:gd name="T66" fmla="*/ 187 w 939"/>
                <a:gd name="T67" fmla="*/ 129 h 230"/>
                <a:gd name="T68" fmla="*/ 191 w 939"/>
                <a:gd name="T69" fmla="*/ 152 h 230"/>
                <a:gd name="T70" fmla="*/ 212 w 939"/>
                <a:gd name="T71" fmla="*/ 176 h 230"/>
                <a:gd name="T72" fmla="*/ 243 w 939"/>
                <a:gd name="T73" fmla="*/ 185 h 230"/>
                <a:gd name="T74" fmla="*/ 0 w 939"/>
                <a:gd name="T75" fmla="*/ 181 h 230"/>
                <a:gd name="T76" fmla="*/ 2 w 939"/>
                <a:gd name="T77" fmla="*/ 162 h 230"/>
                <a:gd name="T78" fmla="*/ 15 w 939"/>
                <a:gd name="T79" fmla="*/ 111 h 230"/>
                <a:gd name="T80" fmla="*/ 43 w 939"/>
                <a:gd name="T81" fmla="*/ 67 h 230"/>
                <a:gd name="T82" fmla="*/ 82 w 939"/>
                <a:gd name="T83" fmla="*/ 32 h 230"/>
                <a:gd name="T84" fmla="*/ 128 w 939"/>
                <a:gd name="T85" fmla="*/ 8 h 230"/>
                <a:gd name="T86" fmla="*/ 181 w 939"/>
                <a:gd name="T8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39" h="230">
                  <a:moveTo>
                    <a:pt x="702" y="0"/>
                  </a:moveTo>
                  <a:lnTo>
                    <a:pt x="758" y="0"/>
                  </a:lnTo>
                  <a:lnTo>
                    <a:pt x="758" y="0"/>
                  </a:lnTo>
                  <a:lnTo>
                    <a:pt x="776" y="0"/>
                  </a:lnTo>
                  <a:lnTo>
                    <a:pt x="793" y="4"/>
                  </a:lnTo>
                  <a:lnTo>
                    <a:pt x="811" y="8"/>
                  </a:lnTo>
                  <a:lnTo>
                    <a:pt x="828" y="14"/>
                  </a:lnTo>
                  <a:lnTo>
                    <a:pt x="844" y="22"/>
                  </a:lnTo>
                  <a:lnTo>
                    <a:pt x="858" y="32"/>
                  </a:lnTo>
                  <a:lnTo>
                    <a:pt x="873" y="41"/>
                  </a:lnTo>
                  <a:lnTo>
                    <a:pt x="885" y="53"/>
                  </a:lnTo>
                  <a:lnTo>
                    <a:pt x="896" y="67"/>
                  </a:lnTo>
                  <a:lnTo>
                    <a:pt x="908" y="80"/>
                  </a:lnTo>
                  <a:lnTo>
                    <a:pt x="916" y="94"/>
                  </a:lnTo>
                  <a:lnTo>
                    <a:pt x="924" y="111"/>
                  </a:lnTo>
                  <a:lnTo>
                    <a:pt x="929" y="127"/>
                  </a:lnTo>
                  <a:lnTo>
                    <a:pt x="935" y="144"/>
                  </a:lnTo>
                  <a:lnTo>
                    <a:pt x="937" y="162"/>
                  </a:lnTo>
                  <a:lnTo>
                    <a:pt x="939" y="181"/>
                  </a:lnTo>
                  <a:lnTo>
                    <a:pt x="939" y="181"/>
                  </a:lnTo>
                  <a:lnTo>
                    <a:pt x="939" y="181"/>
                  </a:lnTo>
                  <a:lnTo>
                    <a:pt x="939" y="230"/>
                  </a:lnTo>
                  <a:lnTo>
                    <a:pt x="702" y="230"/>
                  </a:lnTo>
                  <a:lnTo>
                    <a:pt x="702" y="185"/>
                  </a:lnTo>
                  <a:lnTo>
                    <a:pt x="702" y="185"/>
                  </a:lnTo>
                  <a:lnTo>
                    <a:pt x="714" y="185"/>
                  </a:lnTo>
                  <a:lnTo>
                    <a:pt x="723" y="181"/>
                  </a:lnTo>
                  <a:lnTo>
                    <a:pt x="733" y="176"/>
                  </a:lnTo>
                  <a:lnTo>
                    <a:pt x="743" y="170"/>
                  </a:lnTo>
                  <a:lnTo>
                    <a:pt x="749" y="162"/>
                  </a:lnTo>
                  <a:lnTo>
                    <a:pt x="754" y="152"/>
                  </a:lnTo>
                  <a:lnTo>
                    <a:pt x="756" y="140"/>
                  </a:lnTo>
                  <a:lnTo>
                    <a:pt x="758" y="129"/>
                  </a:lnTo>
                  <a:lnTo>
                    <a:pt x="758" y="129"/>
                  </a:lnTo>
                  <a:lnTo>
                    <a:pt x="756" y="117"/>
                  </a:lnTo>
                  <a:lnTo>
                    <a:pt x="754" y="107"/>
                  </a:lnTo>
                  <a:lnTo>
                    <a:pt x="749" y="98"/>
                  </a:lnTo>
                  <a:lnTo>
                    <a:pt x="743" y="90"/>
                  </a:lnTo>
                  <a:lnTo>
                    <a:pt x="733" y="82"/>
                  </a:lnTo>
                  <a:lnTo>
                    <a:pt x="723" y="76"/>
                  </a:lnTo>
                  <a:lnTo>
                    <a:pt x="714" y="74"/>
                  </a:lnTo>
                  <a:lnTo>
                    <a:pt x="702" y="72"/>
                  </a:lnTo>
                  <a:lnTo>
                    <a:pt x="702" y="0"/>
                  </a:lnTo>
                  <a:lnTo>
                    <a:pt x="702" y="0"/>
                  </a:lnTo>
                  <a:close/>
                  <a:moveTo>
                    <a:pt x="243" y="0"/>
                  </a:moveTo>
                  <a:lnTo>
                    <a:pt x="243" y="72"/>
                  </a:lnTo>
                  <a:lnTo>
                    <a:pt x="243" y="72"/>
                  </a:lnTo>
                  <a:lnTo>
                    <a:pt x="255" y="74"/>
                  </a:lnTo>
                  <a:lnTo>
                    <a:pt x="264" y="76"/>
                  </a:lnTo>
                  <a:lnTo>
                    <a:pt x="274" y="82"/>
                  </a:lnTo>
                  <a:lnTo>
                    <a:pt x="282" y="90"/>
                  </a:lnTo>
                  <a:lnTo>
                    <a:pt x="290" y="98"/>
                  </a:lnTo>
                  <a:lnTo>
                    <a:pt x="296" y="107"/>
                  </a:lnTo>
                  <a:lnTo>
                    <a:pt x="297" y="117"/>
                  </a:lnTo>
                  <a:lnTo>
                    <a:pt x="299" y="129"/>
                  </a:lnTo>
                  <a:lnTo>
                    <a:pt x="299" y="129"/>
                  </a:lnTo>
                  <a:lnTo>
                    <a:pt x="297" y="140"/>
                  </a:lnTo>
                  <a:lnTo>
                    <a:pt x="296" y="152"/>
                  </a:lnTo>
                  <a:lnTo>
                    <a:pt x="290" y="162"/>
                  </a:lnTo>
                  <a:lnTo>
                    <a:pt x="282" y="170"/>
                  </a:lnTo>
                  <a:lnTo>
                    <a:pt x="274" y="176"/>
                  </a:lnTo>
                  <a:lnTo>
                    <a:pt x="264" y="181"/>
                  </a:lnTo>
                  <a:lnTo>
                    <a:pt x="255" y="185"/>
                  </a:lnTo>
                  <a:lnTo>
                    <a:pt x="243" y="185"/>
                  </a:lnTo>
                  <a:lnTo>
                    <a:pt x="243" y="230"/>
                  </a:lnTo>
                  <a:lnTo>
                    <a:pt x="702" y="230"/>
                  </a:lnTo>
                  <a:lnTo>
                    <a:pt x="702" y="185"/>
                  </a:lnTo>
                  <a:lnTo>
                    <a:pt x="702" y="185"/>
                  </a:lnTo>
                  <a:lnTo>
                    <a:pt x="690" y="185"/>
                  </a:lnTo>
                  <a:lnTo>
                    <a:pt x="681" y="181"/>
                  </a:lnTo>
                  <a:lnTo>
                    <a:pt x="671" y="176"/>
                  </a:lnTo>
                  <a:lnTo>
                    <a:pt x="661" y="170"/>
                  </a:lnTo>
                  <a:lnTo>
                    <a:pt x="655" y="162"/>
                  </a:lnTo>
                  <a:lnTo>
                    <a:pt x="649" y="152"/>
                  </a:lnTo>
                  <a:lnTo>
                    <a:pt x="646" y="140"/>
                  </a:lnTo>
                  <a:lnTo>
                    <a:pt x="646" y="129"/>
                  </a:lnTo>
                  <a:lnTo>
                    <a:pt x="646" y="129"/>
                  </a:lnTo>
                  <a:lnTo>
                    <a:pt x="646" y="117"/>
                  </a:lnTo>
                  <a:lnTo>
                    <a:pt x="649" y="107"/>
                  </a:lnTo>
                  <a:lnTo>
                    <a:pt x="655" y="98"/>
                  </a:lnTo>
                  <a:lnTo>
                    <a:pt x="661" y="90"/>
                  </a:lnTo>
                  <a:lnTo>
                    <a:pt x="671" y="82"/>
                  </a:lnTo>
                  <a:lnTo>
                    <a:pt x="681" y="76"/>
                  </a:lnTo>
                  <a:lnTo>
                    <a:pt x="690" y="74"/>
                  </a:lnTo>
                  <a:lnTo>
                    <a:pt x="702" y="72"/>
                  </a:lnTo>
                  <a:lnTo>
                    <a:pt x="702" y="0"/>
                  </a:lnTo>
                  <a:lnTo>
                    <a:pt x="243" y="0"/>
                  </a:lnTo>
                  <a:lnTo>
                    <a:pt x="243" y="0"/>
                  </a:lnTo>
                  <a:lnTo>
                    <a:pt x="243" y="0"/>
                  </a:lnTo>
                  <a:close/>
                  <a:moveTo>
                    <a:pt x="181" y="0"/>
                  </a:moveTo>
                  <a:lnTo>
                    <a:pt x="181" y="0"/>
                  </a:lnTo>
                  <a:lnTo>
                    <a:pt x="243" y="0"/>
                  </a:lnTo>
                  <a:lnTo>
                    <a:pt x="243" y="72"/>
                  </a:lnTo>
                  <a:lnTo>
                    <a:pt x="243" y="72"/>
                  </a:lnTo>
                  <a:lnTo>
                    <a:pt x="231" y="74"/>
                  </a:lnTo>
                  <a:lnTo>
                    <a:pt x="220" y="76"/>
                  </a:lnTo>
                  <a:lnTo>
                    <a:pt x="212" y="82"/>
                  </a:lnTo>
                  <a:lnTo>
                    <a:pt x="202" y="90"/>
                  </a:lnTo>
                  <a:lnTo>
                    <a:pt x="196" y="98"/>
                  </a:lnTo>
                  <a:lnTo>
                    <a:pt x="191" y="107"/>
                  </a:lnTo>
                  <a:lnTo>
                    <a:pt x="187" y="117"/>
                  </a:lnTo>
                  <a:lnTo>
                    <a:pt x="187" y="129"/>
                  </a:lnTo>
                  <a:lnTo>
                    <a:pt x="187" y="129"/>
                  </a:lnTo>
                  <a:lnTo>
                    <a:pt x="187" y="140"/>
                  </a:lnTo>
                  <a:lnTo>
                    <a:pt x="191" y="152"/>
                  </a:lnTo>
                  <a:lnTo>
                    <a:pt x="196" y="162"/>
                  </a:lnTo>
                  <a:lnTo>
                    <a:pt x="202" y="170"/>
                  </a:lnTo>
                  <a:lnTo>
                    <a:pt x="212" y="176"/>
                  </a:lnTo>
                  <a:lnTo>
                    <a:pt x="220" y="181"/>
                  </a:lnTo>
                  <a:lnTo>
                    <a:pt x="231" y="185"/>
                  </a:lnTo>
                  <a:lnTo>
                    <a:pt x="243" y="185"/>
                  </a:lnTo>
                  <a:lnTo>
                    <a:pt x="243" y="230"/>
                  </a:lnTo>
                  <a:lnTo>
                    <a:pt x="0" y="230"/>
                  </a:lnTo>
                  <a:lnTo>
                    <a:pt x="0" y="181"/>
                  </a:lnTo>
                  <a:lnTo>
                    <a:pt x="0" y="181"/>
                  </a:lnTo>
                  <a:lnTo>
                    <a:pt x="0" y="181"/>
                  </a:lnTo>
                  <a:lnTo>
                    <a:pt x="2" y="162"/>
                  </a:lnTo>
                  <a:lnTo>
                    <a:pt x="4" y="144"/>
                  </a:lnTo>
                  <a:lnTo>
                    <a:pt x="10" y="127"/>
                  </a:lnTo>
                  <a:lnTo>
                    <a:pt x="15" y="111"/>
                  </a:lnTo>
                  <a:lnTo>
                    <a:pt x="23" y="94"/>
                  </a:lnTo>
                  <a:lnTo>
                    <a:pt x="31" y="80"/>
                  </a:lnTo>
                  <a:lnTo>
                    <a:pt x="43" y="67"/>
                  </a:lnTo>
                  <a:lnTo>
                    <a:pt x="54" y="53"/>
                  </a:lnTo>
                  <a:lnTo>
                    <a:pt x="66" y="41"/>
                  </a:lnTo>
                  <a:lnTo>
                    <a:pt x="82" y="32"/>
                  </a:lnTo>
                  <a:lnTo>
                    <a:pt x="95" y="22"/>
                  </a:lnTo>
                  <a:lnTo>
                    <a:pt x="111" y="14"/>
                  </a:lnTo>
                  <a:lnTo>
                    <a:pt x="128" y="8"/>
                  </a:lnTo>
                  <a:lnTo>
                    <a:pt x="146" y="4"/>
                  </a:lnTo>
                  <a:lnTo>
                    <a:pt x="163" y="0"/>
                  </a:lnTo>
                  <a:lnTo>
                    <a:pt x="181" y="0"/>
                  </a:lnTo>
                  <a:lnTo>
                    <a:pt x="181" y="0"/>
                  </a:lnTo>
                  <a:close/>
                </a:path>
              </a:pathLst>
            </a:custGeom>
            <a:solidFill>
              <a:srgbClr val="EF62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03"/>
            <p:cNvSpPr>
              <a:spLocks/>
            </p:cNvSpPr>
            <p:nvPr/>
          </p:nvSpPr>
          <p:spPr bwMode="auto">
            <a:xfrm>
              <a:off x="-3843337" y="736601"/>
              <a:ext cx="111125" cy="493713"/>
            </a:xfrm>
            <a:custGeom>
              <a:avLst/>
              <a:gdLst>
                <a:gd name="T0" fmla="*/ 35 w 70"/>
                <a:gd name="T1" fmla="*/ 0 h 311"/>
                <a:gd name="T2" fmla="*/ 35 w 70"/>
                <a:gd name="T3" fmla="*/ 0 h 311"/>
                <a:gd name="T4" fmla="*/ 35 w 70"/>
                <a:gd name="T5" fmla="*/ 0 h 311"/>
                <a:gd name="T6" fmla="*/ 41 w 70"/>
                <a:gd name="T7" fmla="*/ 2 h 311"/>
                <a:gd name="T8" fmla="*/ 49 w 70"/>
                <a:gd name="T9" fmla="*/ 4 h 311"/>
                <a:gd name="T10" fmla="*/ 54 w 70"/>
                <a:gd name="T11" fmla="*/ 6 h 311"/>
                <a:gd name="T12" fmla="*/ 60 w 70"/>
                <a:gd name="T13" fmla="*/ 12 h 311"/>
                <a:gd name="T14" fmla="*/ 64 w 70"/>
                <a:gd name="T15" fmla="*/ 15 h 311"/>
                <a:gd name="T16" fmla="*/ 66 w 70"/>
                <a:gd name="T17" fmla="*/ 21 h 311"/>
                <a:gd name="T18" fmla="*/ 68 w 70"/>
                <a:gd name="T19" fmla="*/ 29 h 311"/>
                <a:gd name="T20" fmla="*/ 70 w 70"/>
                <a:gd name="T21" fmla="*/ 35 h 311"/>
                <a:gd name="T22" fmla="*/ 70 w 70"/>
                <a:gd name="T23" fmla="*/ 274 h 311"/>
                <a:gd name="T24" fmla="*/ 70 w 70"/>
                <a:gd name="T25" fmla="*/ 274 h 311"/>
                <a:gd name="T26" fmla="*/ 68 w 70"/>
                <a:gd name="T27" fmla="*/ 282 h 311"/>
                <a:gd name="T28" fmla="*/ 66 w 70"/>
                <a:gd name="T29" fmla="*/ 290 h 311"/>
                <a:gd name="T30" fmla="*/ 64 w 70"/>
                <a:gd name="T31" fmla="*/ 295 h 311"/>
                <a:gd name="T32" fmla="*/ 60 w 70"/>
                <a:gd name="T33" fmla="*/ 299 h 311"/>
                <a:gd name="T34" fmla="*/ 54 w 70"/>
                <a:gd name="T35" fmla="*/ 303 h 311"/>
                <a:gd name="T36" fmla="*/ 49 w 70"/>
                <a:gd name="T37" fmla="*/ 307 h 311"/>
                <a:gd name="T38" fmla="*/ 41 w 70"/>
                <a:gd name="T39" fmla="*/ 309 h 311"/>
                <a:gd name="T40" fmla="*/ 35 w 70"/>
                <a:gd name="T41" fmla="*/ 311 h 311"/>
                <a:gd name="T42" fmla="*/ 35 w 70"/>
                <a:gd name="T43" fmla="*/ 311 h 311"/>
                <a:gd name="T44" fmla="*/ 35 w 70"/>
                <a:gd name="T45" fmla="*/ 311 h 311"/>
                <a:gd name="T46" fmla="*/ 27 w 70"/>
                <a:gd name="T47" fmla="*/ 309 h 311"/>
                <a:gd name="T48" fmla="*/ 21 w 70"/>
                <a:gd name="T49" fmla="*/ 307 h 311"/>
                <a:gd name="T50" fmla="*/ 16 w 70"/>
                <a:gd name="T51" fmla="*/ 303 h 311"/>
                <a:gd name="T52" fmla="*/ 10 w 70"/>
                <a:gd name="T53" fmla="*/ 299 h 311"/>
                <a:gd name="T54" fmla="*/ 6 w 70"/>
                <a:gd name="T55" fmla="*/ 295 h 311"/>
                <a:gd name="T56" fmla="*/ 2 w 70"/>
                <a:gd name="T57" fmla="*/ 290 h 311"/>
                <a:gd name="T58" fmla="*/ 0 w 70"/>
                <a:gd name="T59" fmla="*/ 282 h 311"/>
                <a:gd name="T60" fmla="*/ 0 w 70"/>
                <a:gd name="T61" fmla="*/ 274 h 311"/>
                <a:gd name="T62" fmla="*/ 0 w 70"/>
                <a:gd name="T63" fmla="*/ 35 h 311"/>
                <a:gd name="T64" fmla="*/ 0 w 70"/>
                <a:gd name="T65" fmla="*/ 35 h 311"/>
                <a:gd name="T66" fmla="*/ 0 w 70"/>
                <a:gd name="T67" fmla="*/ 29 h 311"/>
                <a:gd name="T68" fmla="*/ 2 w 70"/>
                <a:gd name="T69" fmla="*/ 21 h 311"/>
                <a:gd name="T70" fmla="*/ 6 w 70"/>
                <a:gd name="T71" fmla="*/ 15 h 311"/>
                <a:gd name="T72" fmla="*/ 10 w 70"/>
                <a:gd name="T73" fmla="*/ 12 h 311"/>
                <a:gd name="T74" fmla="*/ 16 w 70"/>
                <a:gd name="T75" fmla="*/ 6 h 311"/>
                <a:gd name="T76" fmla="*/ 21 w 70"/>
                <a:gd name="T77" fmla="*/ 4 h 311"/>
                <a:gd name="T78" fmla="*/ 27 w 70"/>
                <a:gd name="T79" fmla="*/ 2 h 311"/>
                <a:gd name="T80" fmla="*/ 35 w 70"/>
                <a:gd name="T81" fmla="*/ 0 h 311"/>
                <a:gd name="T82" fmla="*/ 35 w 70"/>
                <a:gd name="T8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311">
                  <a:moveTo>
                    <a:pt x="35" y="0"/>
                  </a:moveTo>
                  <a:lnTo>
                    <a:pt x="35" y="0"/>
                  </a:lnTo>
                  <a:lnTo>
                    <a:pt x="35" y="0"/>
                  </a:lnTo>
                  <a:lnTo>
                    <a:pt x="41" y="2"/>
                  </a:lnTo>
                  <a:lnTo>
                    <a:pt x="49" y="4"/>
                  </a:lnTo>
                  <a:lnTo>
                    <a:pt x="54" y="6"/>
                  </a:lnTo>
                  <a:lnTo>
                    <a:pt x="60" y="12"/>
                  </a:lnTo>
                  <a:lnTo>
                    <a:pt x="64" y="15"/>
                  </a:lnTo>
                  <a:lnTo>
                    <a:pt x="66" y="21"/>
                  </a:lnTo>
                  <a:lnTo>
                    <a:pt x="68" y="29"/>
                  </a:lnTo>
                  <a:lnTo>
                    <a:pt x="70" y="35"/>
                  </a:lnTo>
                  <a:lnTo>
                    <a:pt x="70" y="274"/>
                  </a:lnTo>
                  <a:lnTo>
                    <a:pt x="70" y="274"/>
                  </a:lnTo>
                  <a:lnTo>
                    <a:pt x="68" y="282"/>
                  </a:lnTo>
                  <a:lnTo>
                    <a:pt x="66" y="290"/>
                  </a:lnTo>
                  <a:lnTo>
                    <a:pt x="64" y="295"/>
                  </a:lnTo>
                  <a:lnTo>
                    <a:pt x="60" y="299"/>
                  </a:lnTo>
                  <a:lnTo>
                    <a:pt x="54" y="303"/>
                  </a:lnTo>
                  <a:lnTo>
                    <a:pt x="49" y="307"/>
                  </a:lnTo>
                  <a:lnTo>
                    <a:pt x="41" y="309"/>
                  </a:lnTo>
                  <a:lnTo>
                    <a:pt x="35" y="311"/>
                  </a:lnTo>
                  <a:lnTo>
                    <a:pt x="35" y="311"/>
                  </a:lnTo>
                  <a:lnTo>
                    <a:pt x="35" y="311"/>
                  </a:lnTo>
                  <a:lnTo>
                    <a:pt x="27" y="309"/>
                  </a:lnTo>
                  <a:lnTo>
                    <a:pt x="21" y="307"/>
                  </a:lnTo>
                  <a:lnTo>
                    <a:pt x="16" y="303"/>
                  </a:lnTo>
                  <a:lnTo>
                    <a:pt x="10" y="299"/>
                  </a:lnTo>
                  <a:lnTo>
                    <a:pt x="6" y="295"/>
                  </a:lnTo>
                  <a:lnTo>
                    <a:pt x="2" y="290"/>
                  </a:lnTo>
                  <a:lnTo>
                    <a:pt x="0" y="282"/>
                  </a:lnTo>
                  <a:lnTo>
                    <a:pt x="0" y="274"/>
                  </a:lnTo>
                  <a:lnTo>
                    <a:pt x="0" y="35"/>
                  </a:lnTo>
                  <a:lnTo>
                    <a:pt x="0" y="35"/>
                  </a:lnTo>
                  <a:lnTo>
                    <a:pt x="0" y="29"/>
                  </a:lnTo>
                  <a:lnTo>
                    <a:pt x="2" y="21"/>
                  </a:lnTo>
                  <a:lnTo>
                    <a:pt x="6" y="15"/>
                  </a:lnTo>
                  <a:lnTo>
                    <a:pt x="10" y="12"/>
                  </a:lnTo>
                  <a:lnTo>
                    <a:pt x="16" y="6"/>
                  </a:lnTo>
                  <a:lnTo>
                    <a:pt x="21" y="4"/>
                  </a:lnTo>
                  <a:lnTo>
                    <a:pt x="27" y="2"/>
                  </a:lnTo>
                  <a:lnTo>
                    <a:pt x="35" y="0"/>
                  </a:lnTo>
                  <a:lnTo>
                    <a:pt x="35" y="0"/>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04"/>
            <p:cNvSpPr>
              <a:spLocks/>
            </p:cNvSpPr>
            <p:nvPr/>
          </p:nvSpPr>
          <p:spPr bwMode="auto">
            <a:xfrm>
              <a:off x="-3114675" y="736601"/>
              <a:ext cx="111125" cy="493713"/>
            </a:xfrm>
            <a:custGeom>
              <a:avLst/>
              <a:gdLst>
                <a:gd name="T0" fmla="*/ 35 w 70"/>
                <a:gd name="T1" fmla="*/ 0 h 311"/>
                <a:gd name="T2" fmla="*/ 35 w 70"/>
                <a:gd name="T3" fmla="*/ 0 h 311"/>
                <a:gd name="T4" fmla="*/ 43 w 70"/>
                <a:gd name="T5" fmla="*/ 2 h 311"/>
                <a:gd name="T6" fmla="*/ 49 w 70"/>
                <a:gd name="T7" fmla="*/ 4 h 311"/>
                <a:gd name="T8" fmla="*/ 54 w 70"/>
                <a:gd name="T9" fmla="*/ 6 h 311"/>
                <a:gd name="T10" fmla="*/ 60 w 70"/>
                <a:gd name="T11" fmla="*/ 12 h 311"/>
                <a:gd name="T12" fmla="*/ 64 w 70"/>
                <a:gd name="T13" fmla="*/ 15 h 311"/>
                <a:gd name="T14" fmla="*/ 68 w 70"/>
                <a:gd name="T15" fmla="*/ 21 h 311"/>
                <a:gd name="T16" fmla="*/ 70 w 70"/>
                <a:gd name="T17" fmla="*/ 29 h 311"/>
                <a:gd name="T18" fmla="*/ 70 w 70"/>
                <a:gd name="T19" fmla="*/ 35 h 311"/>
                <a:gd name="T20" fmla="*/ 70 w 70"/>
                <a:gd name="T21" fmla="*/ 274 h 311"/>
                <a:gd name="T22" fmla="*/ 70 w 70"/>
                <a:gd name="T23" fmla="*/ 274 h 311"/>
                <a:gd name="T24" fmla="*/ 70 w 70"/>
                <a:gd name="T25" fmla="*/ 282 h 311"/>
                <a:gd name="T26" fmla="*/ 68 w 70"/>
                <a:gd name="T27" fmla="*/ 290 h 311"/>
                <a:gd name="T28" fmla="*/ 64 w 70"/>
                <a:gd name="T29" fmla="*/ 295 h 311"/>
                <a:gd name="T30" fmla="*/ 60 w 70"/>
                <a:gd name="T31" fmla="*/ 299 h 311"/>
                <a:gd name="T32" fmla="*/ 54 w 70"/>
                <a:gd name="T33" fmla="*/ 303 h 311"/>
                <a:gd name="T34" fmla="*/ 49 w 70"/>
                <a:gd name="T35" fmla="*/ 307 h 311"/>
                <a:gd name="T36" fmla="*/ 43 w 70"/>
                <a:gd name="T37" fmla="*/ 309 h 311"/>
                <a:gd name="T38" fmla="*/ 35 w 70"/>
                <a:gd name="T39" fmla="*/ 311 h 311"/>
                <a:gd name="T40" fmla="*/ 35 w 70"/>
                <a:gd name="T41" fmla="*/ 311 h 311"/>
                <a:gd name="T42" fmla="*/ 27 w 70"/>
                <a:gd name="T43" fmla="*/ 309 h 311"/>
                <a:gd name="T44" fmla="*/ 21 w 70"/>
                <a:gd name="T45" fmla="*/ 307 h 311"/>
                <a:gd name="T46" fmla="*/ 16 w 70"/>
                <a:gd name="T47" fmla="*/ 303 h 311"/>
                <a:gd name="T48" fmla="*/ 10 w 70"/>
                <a:gd name="T49" fmla="*/ 299 h 311"/>
                <a:gd name="T50" fmla="*/ 6 w 70"/>
                <a:gd name="T51" fmla="*/ 295 h 311"/>
                <a:gd name="T52" fmla="*/ 2 w 70"/>
                <a:gd name="T53" fmla="*/ 290 h 311"/>
                <a:gd name="T54" fmla="*/ 0 w 70"/>
                <a:gd name="T55" fmla="*/ 282 h 311"/>
                <a:gd name="T56" fmla="*/ 0 w 70"/>
                <a:gd name="T57" fmla="*/ 274 h 311"/>
                <a:gd name="T58" fmla="*/ 0 w 70"/>
                <a:gd name="T59" fmla="*/ 35 h 311"/>
                <a:gd name="T60" fmla="*/ 0 w 70"/>
                <a:gd name="T61" fmla="*/ 35 h 311"/>
                <a:gd name="T62" fmla="*/ 0 w 70"/>
                <a:gd name="T63" fmla="*/ 29 h 311"/>
                <a:gd name="T64" fmla="*/ 2 w 70"/>
                <a:gd name="T65" fmla="*/ 21 h 311"/>
                <a:gd name="T66" fmla="*/ 6 w 70"/>
                <a:gd name="T67" fmla="*/ 15 h 311"/>
                <a:gd name="T68" fmla="*/ 10 w 70"/>
                <a:gd name="T69" fmla="*/ 12 h 311"/>
                <a:gd name="T70" fmla="*/ 16 w 70"/>
                <a:gd name="T71" fmla="*/ 6 h 311"/>
                <a:gd name="T72" fmla="*/ 21 w 70"/>
                <a:gd name="T73" fmla="*/ 4 h 311"/>
                <a:gd name="T74" fmla="*/ 27 w 70"/>
                <a:gd name="T75" fmla="*/ 2 h 311"/>
                <a:gd name="T76" fmla="*/ 35 w 70"/>
                <a:gd name="T77" fmla="*/ 0 h 311"/>
                <a:gd name="T78" fmla="*/ 35 w 70"/>
                <a:gd name="T7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311">
                  <a:moveTo>
                    <a:pt x="35" y="0"/>
                  </a:moveTo>
                  <a:lnTo>
                    <a:pt x="35" y="0"/>
                  </a:lnTo>
                  <a:lnTo>
                    <a:pt x="43" y="2"/>
                  </a:lnTo>
                  <a:lnTo>
                    <a:pt x="49" y="4"/>
                  </a:lnTo>
                  <a:lnTo>
                    <a:pt x="54" y="6"/>
                  </a:lnTo>
                  <a:lnTo>
                    <a:pt x="60" y="12"/>
                  </a:lnTo>
                  <a:lnTo>
                    <a:pt x="64" y="15"/>
                  </a:lnTo>
                  <a:lnTo>
                    <a:pt x="68" y="21"/>
                  </a:lnTo>
                  <a:lnTo>
                    <a:pt x="70" y="29"/>
                  </a:lnTo>
                  <a:lnTo>
                    <a:pt x="70" y="35"/>
                  </a:lnTo>
                  <a:lnTo>
                    <a:pt x="70" y="274"/>
                  </a:lnTo>
                  <a:lnTo>
                    <a:pt x="70" y="274"/>
                  </a:lnTo>
                  <a:lnTo>
                    <a:pt x="70" y="282"/>
                  </a:lnTo>
                  <a:lnTo>
                    <a:pt x="68" y="290"/>
                  </a:lnTo>
                  <a:lnTo>
                    <a:pt x="64" y="295"/>
                  </a:lnTo>
                  <a:lnTo>
                    <a:pt x="60" y="299"/>
                  </a:lnTo>
                  <a:lnTo>
                    <a:pt x="54" y="303"/>
                  </a:lnTo>
                  <a:lnTo>
                    <a:pt x="49" y="307"/>
                  </a:lnTo>
                  <a:lnTo>
                    <a:pt x="43" y="309"/>
                  </a:lnTo>
                  <a:lnTo>
                    <a:pt x="35" y="311"/>
                  </a:lnTo>
                  <a:lnTo>
                    <a:pt x="35" y="311"/>
                  </a:lnTo>
                  <a:lnTo>
                    <a:pt x="27" y="309"/>
                  </a:lnTo>
                  <a:lnTo>
                    <a:pt x="21" y="307"/>
                  </a:lnTo>
                  <a:lnTo>
                    <a:pt x="16" y="303"/>
                  </a:lnTo>
                  <a:lnTo>
                    <a:pt x="10" y="299"/>
                  </a:lnTo>
                  <a:lnTo>
                    <a:pt x="6" y="295"/>
                  </a:lnTo>
                  <a:lnTo>
                    <a:pt x="2" y="290"/>
                  </a:lnTo>
                  <a:lnTo>
                    <a:pt x="0" y="282"/>
                  </a:lnTo>
                  <a:lnTo>
                    <a:pt x="0" y="274"/>
                  </a:lnTo>
                  <a:lnTo>
                    <a:pt x="0" y="35"/>
                  </a:lnTo>
                  <a:lnTo>
                    <a:pt x="0" y="35"/>
                  </a:lnTo>
                  <a:lnTo>
                    <a:pt x="0" y="29"/>
                  </a:lnTo>
                  <a:lnTo>
                    <a:pt x="2" y="21"/>
                  </a:lnTo>
                  <a:lnTo>
                    <a:pt x="6" y="15"/>
                  </a:lnTo>
                  <a:lnTo>
                    <a:pt x="10" y="12"/>
                  </a:lnTo>
                  <a:lnTo>
                    <a:pt x="16" y="6"/>
                  </a:lnTo>
                  <a:lnTo>
                    <a:pt x="21" y="4"/>
                  </a:lnTo>
                  <a:lnTo>
                    <a:pt x="27" y="2"/>
                  </a:lnTo>
                  <a:lnTo>
                    <a:pt x="35" y="0"/>
                  </a:lnTo>
                  <a:lnTo>
                    <a:pt x="35" y="0"/>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06"/>
            <p:cNvSpPr>
              <a:spLocks noEditPoints="1"/>
            </p:cNvSpPr>
            <p:nvPr/>
          </p:nvSpPr>
          <p:spPr bwMode="auto">
            <a:xfrm>
              <a:off x="-3868737" y="1560513"/>
              <a:ext cx="842963" cy="655638"/>
            </a:xfrm>
            <a:custGeom>
              <a:avLst/>
              <a:gdLst>
                <a:gd name="T0" fmla="*/ 277 w 531"/>
                <a:gd name="T1" fmla="*/ 413 h 413"/>
                <a:gd name="T2" fmla="*/ 0 w 531"/>
                <a:gd name="T3" fmla="*/ 413 h 413"/>
                <a:gd name="T4" fmla="*/ 10 w 531"/>
                <a:gd name="T5" fmla="*/ 372 h 413"/>
                <a:gd name="T6" fmla="*/ 28 w 531"/>
                <a:gd name="T7" fmla="*/ 335 h 413"/>
                <a:gd name="T8" fmla="*/ 41 w 531"/>
                <a:gd name="T9" fmla="*/ 313 h 413"/>
                <a:gd name="T10" fmla="*/ 86 w 531"/>
                <a:gd name="T11" fmla="*/ 265 h 413"/>
                <a:gd name="T12" fmla="*/ 115 w 531"/>
                <a:gd name="T13" fmla="*/ 236 h 413"/>
                <a:gd name="T14" fmla="*/ 174 w 531"/>
                <a:gd name="T15" fmla="*/ 179 h 413"/>
                <a:gd name="T16" fmla="*/ 181 w 531"/>
                <a:gd name="T17" fmla="*/ 169 h 413"/>
                <a:gd name="T18" fmla="*/ 193 w 531"/>
                <a:gd name="T19" fmla="*/ 144 h 413"/>
                <a:gd name="T20" fmla="*/ 197 w 531"/>
                <a:gd name="T21" fmla="*/ 121 h 413"/>
                <a:gd name="T22" fmla="*/ 197 w 531"/>
                <a:gd name="T23" fmla="*/ 107 h 413"/>
                <a:gd name="T24" fmla="*/ 189 w 531"/>
                <a:gd name="T25" fmla="*/ 88 h 413"/>
                <a:gd name="T26" fmla="*/ 183 w 531"/>
                <a:gd name="T27" fmla="*/ 80 h 413"/>
                <a:gd name="T28" fmla="*/ 166 w 531"/>
                <a:gd name="T29" fmla="*/ 70 h 413"/>
                <a:gd name="T30" fmla="*/ 144 w 531"/>
                <a:gd name="T31" fmla="*/ 66 h 413"/>
                <a:gd name="T32" fmla="*/ 133 w 531"/>
                <a:gd name="T33" fmla="*/ 66 h 413"/>
                <a:gd name="T34" fmla="*/ 113 w 531"/>
                <a:gd name="T35" fmla="*/ 74 h 413"/>
                <a:gd name="T36" fmla="*/ 105 w 531"/>
                <a:gd name="T37" fmla="*/ 80 h 413"/>
                <a:gd name="T38" fmla="*/ 94 w 531"/>
                <a:gd name="T39" fmla="*/ 101 h 413"/>
                <a:gd name="T40" fmla="*/ 88 w 531"/>
                <a:gd name="T41" fmla="*/ 130 h 413"/>
                <a:gd name="T42" fmla="*/ 10 w 531"/>
                <a:gd name="T43" fmla="*/ 123 h 413"/>
                <a:gd name="T44" fmla="*/ 20 w 531"/>
                <a:gd name="T45" fmla="*/ 78 h 413"/>
                <a:gd name="T46" fmla="*/ 30 w 531"/>
                <a:gd name="T47" fmla="*/ 55 h 413"/>
                <a:gd name="T48" fmla="*/ 45 w 531"/>
                <a:gd name="T49" fmla="*/ 37 h 413"/>
                <a:gd name="T50" fmla="*/ 53 w 531"/>
                <a:gd name="T51" fmla="*/ 29 h 413"/>
                <a:gd name="T52" fmla="*/ 96 w 531"/>
                <a:gd name="T53" fmla="*/ 8 h 413"/>
                <a:gd name="T54" fmla="*/ 146 w 531"/>
                <a:gd name="T55" fmla="*/ 0 h 413"/>
                <a:gd name="T56" fmla="*/ 175 w 531"/>
                <a:gd name="T57" fmla="*/ 2 h 413"/>
                <a:gd name="T58" fmla="*/ 201 w 531"/>
                <a:gd name="T59" fmla="*/ 8 h 413"/>
                <a:gd name="T60" fmla="*/ 222 w 531"/>
                <a:gd name="T61" fmla="*/ 20 h 413"/>
                <a:gd name="T62" fmla="*/ 242 w 531"/>
                <a:gd name="T63" fmla="*/ 33 h 413"/>
                <a:gd name="T64" fmla="*/ 257 w 531"/>
                <a:gd name="T65" fmla="*/ 51 h 413"/>
                <a:gd name="T66" fmla="*/ 267 w 531"/>
                <a:gd name="T67" fmla="*/ 70 h 413"/>
                <a:gd name="T68" fmla="*/ 275 w 531"/>
                <a:gd name="T69" fmla="*/ 92 h 413"/>
                <a:gd name="T70" fmla="*/ 277 w 531"/>
                <a:gd name="T71" fmla="*/ 115 h 413"/>
                <a:gd name="T72" fmla="*/ 275 w 531"/>
                <a:gd name="T73" fmla="*/ 142 h 413"/>
                <a:gd name="T74" fmla="*/ 267 w 531"/>
                <a:gd name="T75" fmla="*/ 167 h 413"/>
                <a:gd name="T76" fmla="*/ 261 w 531"/>
                <a:gd name="T77" fmla="*/ 181 h 413"/>
                <a:gd name="T78" fmla="*/ 236 w 531"/>
                <a:gd name="T79" fmla="*/ 220 h 413"/>
                <a:gd name="T80" fmla="*/ 214 w 531"/>
                <a:gd name="T81" fmla="*/ 243 h 413"/>
                <a:gd name="T82" fmla="*/ 183 w 531"/>
                <a:gd name="T83" fmla="*/ 272 h 413"/>
                <a:gd name="T84" fmla="*/ 137 w 531"/>
                <a:gd name="T85" fmla="*/ 317 h 413"/>
                <a:gd name="T86" fmla="*/ 127 w 531"/>
                <a:gd name="T87" fmla="*/ 329 h 413"/>
                <a:gd name="T88" fmla="*/ 277 w 531"/>
                <a:gd name="T89" fmla="*/ 341 h 413"/>
                <a:gd name="T90" fmla="*/ 531 w 531"/>
                <a:gd name="T91" fmla="*/ 413 h 413"/>
                <a:gd name="T92" fmla="*/ 452 w 531"/>
                <a:gd name="T93" fmla="*/ 413 h 413"/>
                <a:gd name="T94" fmla="*/ 452 w 531"/>
                <a:gd name="T95" fmla="*/ 117 h 413"/>
                <a:gd name="T96" fmla="*/ 405 w 531"/>
                <a:gd name="T97" fmla="*/ 152 h 413"/>
                <a:gd name="T98" fmla="*/ 350 w 531"/>
                <a:gd name="T99" fmla="*/ 175 h 413"/>
                <a:gd name="T100" fmla="*/ 350 w 531"/>
                <a:gd name="T101" fmla="*/ 105 h 413"/>
                <a:gd name="T102" fmla="*/ 384 w 531"/>
                <a:gd name="T103" fmla="*/ 90 h 413"/>
                <a:gd name="T104" fmla="*/ 417 w 531"/>
                <a:gd name="T105" fmla="*/ 66 h 413"/>
                <a:gd name="T106" fmla="*/ 434 w 531"/>
                <a:gd name="T107" fmla="*/ 51 h 413"/>
                <a:gd name="T108" fmla="*/ 459 w 531"/>
                <a:gd name="T109" fmla="*/ 20 h 413"/>
                <a:gd name="T110" fmla="*/ 531 w 531"/>
                <a:gd name="T11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1" h="413">
                  <a:moveTo>
                    <a:pt x="277" y="341"/>
                  </a:moveTo>
                  <a:lnTo>
                    <a:pt x="277" y="413"/>
                  </a:lnTo>
                  <a:lnTo>
                    <a:pt x="0" y="413"/>
                  </a:lnTo>
                  <a:lnTo>
                    <a:pt x="0" y="413"/>
                  </a:lnTo>
                  <a:lnTo>
                    <a:pt x="4" y="393"/>
                  </a:lnTo>
                  <a:lnTo>
                    <a:pt x="10" y="372"/>
                  </a:lnTo>
                  <a:lnTo>
                    <a:pt x="18" y="352"/>
                  </a:lnTo>
                  <a:lnTo>
                    <a:pt x="28" y="335"/>
                  </a:lnTo>
                  <a:lnTo>
                    <a:pt x="28" y="335"/>
                  </a:lnTo>
                  <a:lnTo>
                    <a:pt x="41" y="313"/>
                  </a:lnTo>
                  <a:lnTo>
                    <a:pt x="61" y="292"/>
                  </a:lnTo>
                  <a:lnTo>
                    <a:pt x="86" y="265"/>
                  </a:lnTo>
                  <a:lnTo>
                    <a:pt x="115" y="236"/>
                  </a:lnTo>
                  <a:lnTo>
                    <a:pt x="115" y="236"/>
                  </a:lnTo>
                  <a:lnTo>
                    <a:pt x="158" y="195"/>
                  </a:lnTo>
                  <a:lnTo>
                    <a:pt x="174" y="179"/>
                  </a:lnTo>
                  <a:lnTo>
                    <a:pt x="181" y="169"/>
                  </a:lnTo>
                  <a:lnTo>
                    <a:pt x="181" y="169"/>
                  </a:lnTo>
                  <a:lnTo>
                    <a:pt x="189" y="156"/>
                  </a:lnTo>
                  <a:lnTo>
                    <a:pt x="193" y="144"/>
                  </a:lnTo>
                  <a:lnTo>
                    <a:pt x="197" y="132"/>
                  </a:lnTo>
                  <a:lnTo>
                    <a:pt x="197" y="121"/>
                  </a:lnTo>
                  <a:lnTo>
                    <a:pt x="197" y="121"/>
                  </a:lnTo>
                  <a:lnTo>
                    <a:pt x="197" y="107"/>
                  </a:lnTo>
                  <a:lnTo>
                    <a:pt x="193" y="97"/>
                  </a:lnTo>
                  <a:lnTo>
                    <a:pt x="189" y="88"/>
                  </a:lnTo>
                  <a:lnTo>
                    <a:pt x="183" y="80"/>
                  </a:lnTo>
                  <a:lnTo>
                    <a:pt x="183" y="80"/>
                  </a:lnTo>
                  <a:lnTo>
                    <a:pt x="175" y="74"/>
                  </a:lnTo>
                  <a:lnTo>
                    <a:pt x="166" y="70"/>
                  </a:lnTo>
                  <a:lnTo>
                    <a:pt x="156" y="66"/>
                  </a:lnTo>
                  <a:lnTo>
                    <a:pt x="144" y="66"/>
                  </a:lnTo>
                  <a:lnTo>
                    <a:pt x="144" y="66"/>
                  </a:lnTo>
                  <a:lnTo>
                    <a:pt x="133" y="66"/>
                  </a:lnTo>
                  <a:lnTo>
                    <a:pt x="123" y="70"/>
                  </a:lnTo>
                  <a:lnTo>
                    <a:pt x="113" y="74"/>
                  </a:lnTo>
                  <a:lnTo>
                    <a:pt x="105" y="80"/>
                  </a:lnTo>
                  <a:lnTo>
                    <a:pt x="105" y="80"/>
                  </a:lnTo>
                  <a:lnTo>
                    <a:pt x="98" y="90"/>
                  </a:lnTo>
                  <a:lnTo>
                    <a:pt x="94" y="101"/>
                  </a:lnTo>
                  <a:lnTo>
                    <a:pt x="90" y="115"/>
                  </a:lnTo>
                  <a:lnTo>
                    <a:pt x="88" y="130"/>
                  </a:lnTo>
                  <a:lnTo>
                    <a:pt x="10" y="123"/>
                  </a:lnTo>
                  <a:lnTo>
                    <a:pt x="10" y="123"/>
                  </a:lnTo>
                  <a:lnTo>
                    <a:pt x="16" y="92"/>
                  </a:lnTo>
                  <a:lnTo>
                    <a:pt x="20" y="78"/>
                  </a:lnTo>
                  <a:lnTo>
                    <a:pt x="24" y="66"/>
                  </a:lnTo>
                  <a:lnTo>
                    <a:pt x="30" y="55"/>
                  </a:lnTo>
                  <a:lnTo>
                    <a:pt x="37" y="45"/>
                  </a:lnTo>
                  <a:lnTo>
                    <a:pt x="45" y="37"/>
                  </a:lnTo>
                  <a:lnTo>
                    <a:pt x="53" y="29"/>
                  </a:lnTo>
                  <a:lnTo>
                    <a:pt x="53" y="29"/>
                  </a:lnTo>
                  <a:lnTo>
                    <a:pt x="74" y="16"/>
                  </a:lnTo>
                  <a:lnTo>
                    <a:pt x="96" y="8"/>
                  </a:lnTo>
                  <a:lnTo>
                    <a:pt x="119" y="2"/>
                  </a:lnTo>
                  <a:lnTo>
                    <a:pt x="146" y="0"/>
                  </a:lnTo>
                  <a:lnTo>
                    <a:pt x="146" y="0"/>
                  </a:lnTo>
                  <a:lnTo>
                    <a:pt x="175" y="2"/>
                  </a:lnTo>
                  <a:lnTo>
                    <a:pt x="187" y="6"/>
                  </a:lnTo>
                  <a:lnTo>
                    <a:pt x="201" y="8"/>
                  </a:lnTo>
                  <a:lnTo>
                    <a:pt x="212" y="14"/>
                  </a:lnTo>
                  <a:lnTo>
                    <a:pt x="222" y="20"/>
                  </a:lnTo>
                  <a:lnTo>
                    <a:pt x="232" y="25"/>
                  </a:lnTo>
                  <a:lnTo>
                    <a:pt x="242" y="33"/>
                  </a:lnTo>
                  <a:lnTo>
                    <a:pt x="242" y="33"/>
                  </a:lnTo>
                  <a:lnTo>
                    <a:pt x="257" y="51"/>
                  </a:lnTo>
                  <a:lnTo>
                    <a:pt x="263" y="60"/>
                  </a:lnTo>
                  <a:lnTo>
                    <a:pt x="267" y="70"/>
                  </a:lnTo>
                  <a:lnTo>
                    <a:pt x="271" y="80"/>
                  </a:lnTo>
                  <a:lnTo>
                    <a:pt x="275" y="92"/>
                  </a:lnTo>
                  <a:lnTo>
                    <a:pt x="277" y="115"/>
                  </a:lnTo>
                  <a:lnTo>
                    <a:pt x="277" y="115"/>
                  </a:lnTo>
                  <a:lnTo>
                    <a:pt x="277" y="129"/>
                  </a:lnTo>
                  <a:lnTo>
                    <a:pt x="275" y="142"/>
                  </a:lnTo>
                  <a:lnTo>
                    <a:pt x="271" y="156"/>
                  </a:lnTo>
                  <a:lnTo>
                    <a:pt x="267" y="167"/>
                  </a:lnTo>
                  <a:lnTo>
                    <a:pt x="267" y="167"/>
                  </a:lnTo>
                  <a:lnTo>
                    <a:pt x="261" y="181"/>
                  </a:lnTo>
                  <a:lnTo>
                    <a:pt x="253" y="193"/>
                  </a:lnTo>
                  <a:lnTo>
                    <a:pt x="236" y="220"/>
                  </a:lnTo>
                  <a:lnTo>
                    <a:pt x="236" y="220"/>
                  </a:lnTo>
                  <a:lnTo>
                    <a:pt x="214" y="243"/>
                  </a:lnTo>
                  <a:lnTo>
                    <a:pt x="183" y="272"/>
                  </a:lnTo>
                  <a:lnTo>
                    <a:pt x="183" y="272"/>
                  </a:lnTo>
                  <a:lnTo>
                    <a:pt x="152" y="302"/>
                  </a:lnTo>
                  <a:lnTo>
                    <a:pt x="137" y="317"/>
                  </a:lnTo>
                  <a:lnTo>
                    <a:pt x="137" y="317"/>
                  </a:lnTo>
                  <a:lnTo>
                    <a:pt x="127" y="329"/>
                  </a:lnTo>
                  <a:lnTo>
                    <a:pt x="121" y="341"/>
                  </a:lnTo>
                  <a:lnTo>
                    <a:pt x="277" y="341"/>
                  </a:lnTo>
                  <a:lnTo>
                    <a:pt x="277" y="341"/>
                  </a:lnTo>
                  <a:close/>
                  <a:moveTo>
                    <a:pt x="531" y="413"/>
                  </a:moveTo>
                  <a:lnTo>
                    <a:pt x="531" y="413"/>
                  </a:lnTo>
                  <a:lnTo>
                    <a:pt x="452" y="413"/>
                  </a:lnTo>
                  <a:lnTo>
                    <a:pt x="452" y="117"/>
                  </a:lnTo>
                  <a:lnTo>
                    <a:pt x="452" y="117"/>
                  </a:lnTo>
                  <a:lnTo>
                    <a:pt x="430" y="134"/>
                  </a:lnTo>
                  <a:lnTo>
                    <a:pt x="405" y="152"/>
                  </a:lnTo>
                  <a:lnTo>
                    <a:pt x="380" y="166"/>
                  </a:lnTo>
                  <a:lnTo>
                    <a:pt x="350" y="175"/>
                  </a:lnTo>
                  <a:lnTo>
                    <a:pt x="350" y="105"/>
                  </a:lnTo>
                  <a:lnTo>
                    <a:pt x="350" y="105"/>
                  </a:lnTo>
                  <a:lnTo>
                    <a:pt x="366" y="97"/>
                  </a:lnTo>
                  <a:lnTo>
                    <a:pt x="384" y="90"/>
                  </a:lnTo>
                  <a:lnTo>
                    <a:pt x="399" y="80"/>
                  </a:lnTo>
                  <a:lnTo>
                    <a:pt x="417" y="66"/>
                  </a:lnTo>
                  <a:lnTo>
                    <a:pt x="417" y="66"/>
                  </a:lnTo>
                  <a:lnTo>
                    <a:pt x="434" y="51"/>
                  </a:lnTo>
                  <a:lnTo>
                    <a:pt x="448" y="35"/>
                  </a:lnTo>
                  <a:lnTo>
                    <a:pt x="459" y="20"/>
                  </a:lnTo>
                  <a:lnTo>
                    <a:pt x="467" y="0"/>
                  </a:lnTo>
                  <a:lnTo>
                    <a:pt x="531" y="0"/>
                  </a:lnTo>
                  <a:lnTo>
                    <a:pt x="531" y="413"/>
                  </a:lnTo>
                  <a:close/>
                </a:path>
              </a:pathLst>
            </a:custGeom>
            <a:solidFill>
              <a:srgbClr val="3A6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07"/>
            <p:cNvSpPr>
              <a:spLocks/>
            </p:cNvSpPr>
            <p:nvPr/>
          </p:nvSpPr>
          <p:spPr bwMode="auto">
            <a:xfrm>
              <a:off x="-9461500" y="2867026"/>
              <a:ext cx="1712913" cy="1039813"/>
            </a:xfrm>
            <a:custGeom>
              <a:avLst/>
              <a:gdLst>
                <a:gd name="T0" fmla="*/ 906 w 1079"/>
                <a:gd name="T1" fmla="*/ 0 h 655"/>
                <a:gd name="T2" fmla="*/ 923 w 1079"/>
                <a:gd name="T3" fmla="*/ 0 h 655"/>
                <a:gd name="T4" fmla="*/ 958 w 1079"/>
                <a:gd name="T5" fmla="*/ 8 h 655"/>
                <a:gd name="T6" fmla="*/ 990 w 1079"/>
                <a:gd name="T7" fmla="*/ 21 h 655"/>
                <a:gd name="T8" fmla="*/ 1017 w 1079"/>
                <a:gd name="T9" fmla="*/ 39 h 655"/>
                <a:gd name="T10" fmla="*/ 1040 w 1079"/>
                <a:gd name="T11" fmla="*/ 62 h 655"/>
                <a:gd name="T12" fmla="*/ 1058 w 1079"/>
                <a:gd name="T13" fmla="*/ 91 h 655"/>
                <a:gd name="T14" fmla="*/ 1071 w 1079"/>
                <a:gd name="T15" fmla="*/ 122 h 655"/>
                <a:gd name="T16" fmla="*/ 1079 w 1079"/>
                <a:gd name="T17" fmla="*/ 156 h 655"/>
                <a:gd name="T18" fmla="*/ 1079 w 1079"/>
                <a:gd name="T19" fmla="*/ 484 h 655"/>
                <a:gd name="T20" fmla="*/ 1079 w 1079"/>
                <a:gd name="T21" fmla="*/ 502 h 655"/>
                <a:gd name="T22" fmla="*/ 1071 w 1079"/>
                <a:gd name="T23" fmla="*/ 535 h 655"/>
                <a:gd name="T24" fmla="*/ 1058 w 1079"/>
                <a:gd name="T25" fmla="*/ 566 h 655"/>
                <a:gd name="T26" fmla="*/ 1040 w 1079"/>
                <a:gd name="T27" fmla="*/ 593 h 655"/>
                <a:gd name="T28" fmla="*/ 1017 w 1079"/>
                <a:gd name="T29" fmla="*/ 617 h 655"/>
                <a:gd name="T30" fmla="*/ 990 w 1079"/>
                <a:gd name="T31" fmla="*/ 636 h 655"/>
                <a:gd name="T32" fmla="*/ 958 w 1079"/>
                <a:gd name="T33" fmla="*/ 648 h 655"/>
                <a:gd name="T34" fmla="*/ 923 w 1079"/>
                <a:gd name="T35" fmla="*/ 655 h 655"/>
                <a:gd name="T36" fmla="*/ 173 w 1079"/>
                <a:gd name="T37" fmla="*/ 655 h 655"/>
                <a:gd name="T38" fmla="*/ 155 w 1079"/>
                <a:gd name="T39" fmla="*/ 655 h 655"/>
                <a:gd name="T40" fmla="*/ 122 w 1079"/>
                <a:gd name="T41" fmla="*/ 648 h 655"/>
                <a:gd name="T42" fmla="*/ 91 w 1079"/>
                <a:gd name="T43" fmla="*/ 636 h 655"/>
                <a:gd name="T44" fmla="*/ 62 w 1079"/>
                <a:gd name="T45" fmla="*/ 617 h 655"/>
                <a:gd name="T46" fmla="*/ 39 w 1079"/>
                <a:gd name="T47" fmla="*/ 593 h 655"/>
                <a:gd name="T48" fmla="*/ 21 w 1079"/>
                <a:gd name="T49" fmla="*/ 566 h 655"/>
                <a:gd name="T50" fmla="*/ 8 w 1079"/>
                <a:gd name="T51" fmla="*/ 535 h 655"/>
                <a:gd name="T52" fmla="*/ 2 w 1079"/>
                <a:gd name="T53" fmla="*/ 502 h 655"/>
                <a:gd name="T54" fmla="*/ 0 w 1079"/>
                <a:gd name="T55" fmla="*/ 173 h 655"/>
                <a:gd name="T56" fmla="*/ 2 w 1079"/>
                <a:gd name="T57" fmla="*/ 156 h 655"/>
                <a:gd name="T58" fmla="*/ 8 w 1079"/>
                <a:gd name="T59" fmla="*/ 122 h 655"/>
                <a:gd name="T60" fmla="*/ 21 w 1079"/>
                <a:gd name="T61" fmla="*/ 91 h 655"/>
                <a:gd name="T62" fmla="*/ 39 w 1079"/>
                <a:gd name="T63" fmla="*/ 62 h 655"/>
                <a:gd name="T64" fmla="*/ 62 w 1079"/>
                <a:gd name="T65" fmla="*/ 39 h 655"/>
                <a:gd name="T66" fmla="*/ 91 w 1079"/>
                <a:gd name="T67" fmla="*/ 21 h 655"/>
                <a:gd name="T68" fmla="*/ 122 w 1079"/>
                <a:gd name="T69" fmla="*/ 8 h 655"/>
                <a:gd name="T70" fmla="*/ 155 w 1079"/>
                <a:gd name="T71" fmla="*/ 0 h 655"/>
                <a:gd name="T72" fmla="*/ 173 w 1079"/>
                <a:gd name="T73"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9" h="655">
                  <a:moveTo>
                    <a:pt x="173" y="0"/>
                  </a:moveTo>
                  <a:lnTo>
                    <a:pt x="906" y="0"/>
                  </a:lnTo>
                  <a:lnTo>
                    <a:pt x="906" y="0"/>
                  </a:lnTo>
                  <a:lnTo>
                    <a:pt x="923" y="0"/>
                  </a:lnTo>
                  <a:lnTo>
                    <a:pt x="941" y="4"/>
                  </a:lnTo>
                  <a:lnTo>
                    <a:pt x="958" y="8"/>
                  </a:lnTo>
                  <a:lnTo>
                    <a:pt x="974" y="14"/>
                  </a:lnTo>
                  <a:lnTo>
                    <a:pt x="990" y="21"/>
                  </a:lnTo>
                  <a:lnTo>
                    <a:pt x="1003" y="29"/>
                  </a:lnTo>
                  <a:lnTo>
                    <a:pt x="1017" y="39"/>
                  </a:lnTo>
                  <a:lnTo>
                    <a:pt x="1028" y="51"/>
                  </a:lnTo>
                  <a:lnTo>
                    <a:pt x="1040" y="62"/>
                  </a:lnTo>
                  <a:lnTo>
                    <a:pt x="1050" y="76"/>
                  </a:lnTo>
                  <a:lnTo>
                    <a:pt x="1058" y="91"/>
                  </a:lnTo>
                  <a:lnTo>
                    <a:pt x="1065" y="105"/>
                  </a:lnTo>
                  <a:lnTo>
                    <a:pt x="1071" y="122"/>
                  </a:lnTo>
                  <a:lnTo>
                    <a:pt x="1075" y="138"/>
                  </a:lnTo>
                  <a:lnTo>
                    <a:pt x="1079" y="156"/>
                  </a:lnTo>
                  <a:lnTo>
                    <a:pt x="1079" y="173"/>
                  </a:lnTo>
                  <a:lnTo>
                    <a:pt x="1079" y="484"/>
                  </a:lnTo>
                  <a:lnTo>
                    <a:pt x="1079" y="484"/>
                  </a:lnTo>
                  <a:lnTo>
                    <a:pt x="1079" y="502"/>
                  </a:lnTo>
                  <a:lnTo>
                    <a:pt x="1075" y="519"/>
                  </a:lnTo>
                  <a:lnTo>
                    <a:pt x="1071" y="535"/>
                  </a:lnTo>
                  <a:lnTo>
                    <a:pt x="1065" y="550"/>
                  </a:lnTo>
                  <a:lnTo>
                    <a:pt x="1058" y="566"/>
                  </a:lnTo>
                  <a:lnTo>
                    <a:pt x="1050" y="580"/>
                  </a:lnTo>
                  <a:lnTo>
                    <a:pt x="1040" y="593"/>
                  </a:lnTo>
                  <a:lnTo>
                    <a:pt x="1028" y="605"/>
                  </a:lnTo>
                  <a:lnTo>
                    <a:pt x="1017" y="617"/>
                  </a:lnTo>
                  <a:lnTo>
                    <a:pt x="1003" y="626"/>
                  </a:lnTo>
                  <a:lnTo>
                    <a:pt x="990" y="636"/>
                  </a:lnTo>
                  <a:lnTo>
                    <a:pt x="974" y="642"/>
                  </a:lnTo>
                  <a:lnTo>
                    <a:pt x="958" y="648"/>
                  </a:lnTo>
                  <a:lnTo>
                    <a:pt x="941" y="653"/>
                  </a:lnTo>
                  <a:lnTo>
                    <a:pt x="923" y="655"/>
                  </a:lnTo>
                  <a:lnTo>
                    <a:pt x="906" y="655"/>
                  </a:lnTo>
                  <a:lnTo>
                    <a:pt x="173" y="655"/>
                  </a:lnTo>
                  <a:lnTo>
                    <a:pt x="173" y="655"/>
                  </a:lnTo>
                  <a:lnTo>
                    <a:pt x="155" y="655"/>
                  </a:lnTo>
                  <a:lnTo>
                    <a:pt x="138" y="653"/>
                  </a:lnTo>
                  <a:lnTo>
                    <a:pt x="122" y="648"/>
                  </a:lnTo>
                  <a:lnTo>
                    <a:pt x="105" y="642"/>
                  </a:lnTo>
                  <a:lnTo>
                    <a:pt x="91" y="636"/>
                  </a:lnTo>
                  <a:lnTo>
                    <a:pt x="76" y="626"/>
                  </a:lnTo>
                  <a:lnTo>
                    <a:pt x="62" y="617"/>
                  </a:lnTo>
                  <a:lnTo>
                    <a:pt x="50" y="605"/>
                  </a:lnTo>
                  <a:lnTo>
                    <a:pt x="39" y="593"/>
                  </a:lnTo>
                  <a:lnTo>
                    <a:pt x="29" y="580"/>
                  </a:lnTo>
                  <a:lnTo>
                    <a:pt x="21" y="566"/>
                  </a:lnTo>
                  <a:lnTo>
                    <a:pt x="13" y="550"/>
                  </a:lnTo>
                  <a:lnTo>
                    <a:pt x="8" y="535"/>
                  </a:lnTo>
                  <a:lnTo>
                    <a:pt x="4" y="519"/>
                  </a:lnTo>
                  <a:lnTo>
                    <a:pt x="2" y="502"/>
                  </a:lnTo>
                  <a:lnTo>
                    <a:pt x="0" y="484"/>
                  </a:lnTo>
                  <a:lnTo>
                    <a:pt x="0" y="173"/>
                  </a:lnTo>
                  <a:lnTo>
                    <a:pt x="0" y="173"/>
                  </a:lnTo>
                  <a:lnTo>
                    <a:pt x="2" y="156"/>
                  </a:lnTo>
                  <a:lnTo>
                    <a:pt x="4" y="138"/>
                  </a:lnTo>
                  <a:lnTo>
                    <a:pt x="8" y="122"/>
                  </a:lnTo>
                  <a:lnTo>
                    <a:pt x="13" y="105"/>
                  </a:lnTo>
                  <a:lnTo>
                    <a:pt x="21" y="91"/>
                  </a:lnTo>
                  <a:lnTo>
                    <a:pt x="29" y="76"/>
                  </a:lnTo>
                  <a:lnTo>
                    <a:pt x="39" y="62"/>
                  </a:lnTo>
                  <a:lnTo>
                    <a:pt x="50" y="51"/>
                  </a:lnTo>
                  <a:lnTo>
                    <a:pt x="62" y="39"/>
                  </a:lnTo>
                  <a:lnTo>
                    <a:pt x="76" y="29"/>
                  </a:lnTo>
                  <a:lnTo>
                    <a:pt x="91" y="21"/>
                  </a:lnTo>
                  <a:lnTo>
                    <a:pt x="105" y="14"/>
                  </a:lnTo>
                  <a:lnTo>
                    <a:pt x="122" y="8"/>
                  </a:lnTo>
                  <a:lnTo>
                    <a:pt x="138" y="4"/>
                  </a:lnTo>
                  <a:lnTo>
                    <a:pt x="155" y="0"/>
                  </a:lnTo>
                  <a:lnTo>
                    <a:pt x="173" y="0"/>
                  </a:lnTo>
                  <a:lnTo>
                    <a:pt x="173" y="0"/>
                  </a:lnTo>
                  <a:close/>
                </a:path>
              </a:pathLst>
            </a:custGeom>
            <a:solidFill>
              <a:srgbClr val="F99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08"/>
            <p:cNvSpPr>
              <a:spLocks/>
            </p:cNvSpPr>
            <p:nvPr/>
          </p:nvSpPr>
          <p:spPr bwMode="auto">
            <a:xfrm>
              <a:off x="-9393238" y="2959101"/>
              <a:ext cx="1644650" cy="947738"/>
            </a:xfrm>
            <a:custGeom>
              <a:avLst/>
              <a:gdLst>
                <a:gd name="T0" fmla="*/ 993 w 1036"/>
                <a:gd name="T1" fmla="*/ 0 h 597"/>
                <a:gd name="T2" fmla="*/ 993 w 1036"/>
                <a:gd name="T3" fmla="*/ 0 h 597"/>
                <a:gd name="T4" fmla="*/ 1003 w 1036"/>
                <a:gd name="T5" fmla="*/ 12 h 597"/>
                <a:gd name="T6" fmla="*/ 1011 w 1036"/>
                <a:gd name="T7" fmla="*/ 26 h 597"/>
                <a:gd name="T8" fmla="*/ 1019 w 1036"/>
                <a:gd name="T9" fmla="*/ 39 h 597"/>
                <a:gd name="T10" fmla="*/ 1024 w 1036"/>
                <a:gd name="T11" fmla="*/ 53 h 597"/>
                <a:gd name="T12" fmla="*/ 1030 w 1036"/>
                <a:gd name="T13" fmla="*/ 68 h 597"/>
                <a:gd name="T14" fmla="*/ 1034 w 1036"/>
                <a:gd name="T15" fmla="*/ 82 h 597"/>
                <a:gd name="T16" fmla="*/ 1036 w 1036"/>
                <a:gd name="T17" fmla="*/ 99 h 597"/>
                <a:gd name="T18" fmla="*/ 1036 w 1036"/>
                <a:gd name="T19" fmla="*/ 115 h 597"/>
                <a:gd name="T20" fmla="*/ 1036 w 1036"/>
                <a:gd name="T21" fmla="*/ 426 h 597"/>
                <a:gd name="T22" fmla="*/ 1036 w 1036"/>
                <a:gd name="T23" fmla="*/ 426 h 597"/>
                <a:gd name="T24" fmla="*/ 1036 w 1036"/>
                <a:gd name="T25" fmla="*/ 444 h 597"/>
                <a:gd name="T26" fmla="*/ 1032 w 1036"/>
                <a:gd name="T27" fmla="*/ 461 h 597"/>
                <a:gd name="T28" fmla="*/ 1028 w 1036"/>
                <a:gd name="T29" fmla="*/ 477 h 597"/>
                <a:gd name="T30" fmla="*/ 1022 w 1036"/>
                <a:gd name="T31" fmla="*/ 492 h 597"/>
                <a:gd name="T32" fmla="*/ 1015 w 1036"/>
                <a:gd name="T33" fmla="*/ 508 h 597"/>
                <a:gd name="T34" fmla="*/ 1007 w 1036"/>
                <a:gd name="T35" fmla="*/ 522 h 597"/>
                <a:gd name="T36" fmla="*/ 997 w 1036"/>
                <a:gd name="T37" fmla="*/ 535 h 597"/>
                <a:gd name="T38" fmla="*/ 985 w 1036"/>
                <a:gd name="T39" fmla="*/ 547 h 597"/>
                <a:gd name="T40" fmla="*/ 974 w 1036"/>
                <a:gd name="T41" fmla="*/ 559 h 597"/>
                <a:gd name="T42" fmla="*/ 960 w 1036"/>
                <a:gd name="T43" fmla="*/ 568 h 597"/>
                <a:gd name="T44" fmla="*/ 947 w 1036"/>
                <a:gd name="T45" fmla="*/ 578 h 597"/>
                <a:gd name="T46" fmla="*/ 931 w 1036"/>
                <a:gd name="T47" fmla="*/ 584 h 597"/>
                <a:gd name="T48" fmla="*/ 915 w 1036"/>
                <a:gd name="T49" fmla="*/ 590 h 597"/>
                <a:gd name="T50" fmla="*/ 898 w 1036"/>
                <a:gd name="T51" fmla="*/ 595 h 597"/>
                <a:gd name="T52" fmla="*/ 880 w 1036"/>
                <a:gd name="T53" fmla="*/ 597 h 597"/>
                <a:gd name="T54" fmla="*/ 863 w 1036"/>
                <a:gd name="T55" fmla="*/ 597 h 597"/>
                <a:gd name="T56" fmla="*/ 130 w 1036"/>
                <a:gd name="T57" fmla="*/ 597 h 597"/>
                <a:gd name="T58" fmla="*/ 130 w 1036"/>
                <a:gd name="T59" fmla="*/ 597 h 597"/>
                <a:gd name="T60" fmla="*/ 110 w 1036"/>
                <a:gd name="T61" fmla="*/ 597 h 597"/>
                <a:gd name="T62" fmla="*/ 93 w 1036"/>
                <a:gd name="T63" fmla="*/ 594 h 597"/>
                <a:gd name="T64" fmla="*/ 73 w 1036"/>
                <a:gd name="T65" fmla="*/ 590 h 597"/>
                <a:gd name="T66" fmla="*/ 58 w 1036"/>
                <a:gd name="T67" fmla="*/ 582 h 597"/>
                <a:gd name="T68" fmla="*/ 40 w 1036"/>
                <a:gd name="T69" fmla="*/ 574 h 597"/>
                <a:gd name="T70" fmla="*/ 27 w 1036"/>
                <a:gd name="T71" fmla="*/ 564 h 597"/>
                <a:gd name="T72" fmla="*/ 13 w 1036"/>
                <a:gd name="T73" fmla="*/ 553 h 597"/>
                <a:gd name="T74" fmla="*/ 0 w 1036"/>
                <a:gd name="T75" fmla="*/ 539 h 597"/>
                <a:gd name="T76" fmla="*/ 993 w 1036"/>
                <a:gd name="T7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6" h="597">
                  <a:moveTo>
                    <a:pt x="993" y="0"/>
                  </a:moveTo>
                  <a:lnTo>
                    <a:pt x="993" y="0"/>
                  </a:lnTo>
                  <a:lnTo>
                    <a:pt x="1003" y="12"/>
                  </a:lnTo>
                  <a:lnTo>
                    <a:pt x="1011" y="26"/>
                  </a:lnTo>
                  <a:lnTo>
                    <a:pt x="1019" y="39"/>
                  </a:lnTo>
                  <a:lnTo>
                    <a:pt x="1024" y="53"/>
                  </a:lnTo>
                  <a:lnTo>
                    <a:pt x="1030" y="68"/>
                  </a:lnTo>
                  <a:lnTo>
                    <a:pt x="1034" y="82"/>
                  </a:lnTo>
                  <a:lnTo>
                    <a:pt x="1036" y="99"/>
                  </a:lnTo>
                  <a:lnTo>
                    <a:pt x="1036" y="115"/>
                  </a:lnTo>
                  <a:lnTo>
                    <a:pt x="1036" y="426"/>
                  </a:lnTo>
                  <a:lnTo>
                    <a:pt x="1036" y="426"/>
                  </a:lnTo>
                  <a:lnTo>
                    <a:pt x="1036" y="444"/>
                  </a:lnTo>
                  <a:lnTo>
                    <a:pt x="1032" y="461"/>
                  </a:lnTo>
                  <a:lnTo>
                    <a:pt x="1028" y="477"/>
                  </a:lnTo>
                  <a:lnTo>
                    <a:pt x="1022" y="492"/>
                  </a:lnTo>
                  <a:lnTo>
                    <a:pt x="1015" y="508"/>
                  </a:lnTo>
                  <a:lnTo>
                    <a:pt x="1007" y="522"/>
                  </a:lnTo>
                  <a:lnTo>
                    <a:pt x="997" y="535"/>
                  </a:lnTo>
                  <a:lnTo>
                    <a:pt x="985" y="547"/>
                  </a:lnTo>
                  <a:lnTo>
                    <a:pt x="974" y="559"/>
                  </a:lnTo>
                  <a:lnTo>
                    <a:pt x="960" y="568"/>
                  </a:lnTo>
                  <a:lnTo>
                    <a:pt x="947" y="578"/>
                  </a:lnTo>
                  <a:lnTo>
                    <a:pt x="931" y="584"/>
                  </a:lnTo>
                  <a:lnTo>
                    <a:pt x="915" y="590"/>
                  </a:lnTo>
                  <a:lnTo>
                    <a:pt x="898" y="595"/>
                  </a:lnTo>
                  <a:lnTo>
                    <a:pt x="880" y="597"/>
                  </a:lnTo>
                  <a:lnTo>
                    <a:pt x="863" y="597"/>
                  </a:lnTo>
                  <a:lnTo>
                    <a:pt x="130" y="597"/>
                  </a:lnTo>
                  <a:lnTo>
                    <a:pt x="130" y="597"/>
                  </a:lnTo>
                  <a:lnTo>
                    <a:pt x="110" y="597"/>
                  </a:lnTo>
                  <a:lnTo>
                    <a:pt x="93" y="594"/>
                  </a:lnTo>
                  <a:lnTo>
                    <a:pt x="73" y="590"/>
                  </a:lnTo>
                  <a:lnTo>
                    <a:pt x="58" y="582"/>
                  </a:lnTo>
                  <a:lnTo>
                    <a:pt x="40" y="574"/>
                  </a:lnTo>
                  <a:lnTo>
                    <a:pt x="27" y="564"/>
                  </a:lnTo>
                  <a:lnTo>
                    <a:pt x="13" y="553"/>
                  </a:lnTo>
                  <a:lnTo>
                    <a:pt x="0" y="539"/>
                  </a:lnTo>
                  <a:lnTo>
                    <a:pt x="993" y="0"/>
                  </a:lnTo>
                  <a:close/>
                </a:path>
              </a:pathLst>
            </a:custGeom>
            <a:solidFill>
              <a:srgbClr val="EF62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09"/>
            <p:cNvSpPr>
              <a:spLocks/>
            </p:cNvSpPr>
            <p:nvPr/>
          </p:nvSpPr>
          <p:spPr bwMode="auto">
            <a:xfrm>
              <a:off x="-8837613" y="3119438"/>
              <a:ext cx="533400" cy="630238"/>
            </a:xfrm>
            <a:custGeom>
              <a:avLst/>
              <a:gdLst>
                <a:gd name="T0" fmla="*/ 0 w 336"/>
                <a:gd name="T1" fmla="*/ 0 h 397"/>
                <a:gd name="T2" fmla="*/ 336 w 336"/>
                <a:gd name="T3" fmla="*/ 199 h 397"/>
                <a:gd name="T4" fmla="*/ 0 w 336"/>
                <a:gd name="T5" fmla="*/ 397 h 397"/>
                <a:gd name="T6" fmla="*/ 0 w 336"/>
                <a:gd name="T7" fmla="*/ 0 h 397"/>
              </a:gdLst>
              <a:ahLst/>
              <a:cxnLst>
                <a:cxn ang="0">
                  <a:pos x="T0" y="T1"/>
                </a:cxn>
                <a:cxn ang="0">
                  <a:pos x="T2" y="T3"/>
                </a:cxn>
                <a:cxn ang="0">
                  <a:pos x="T4" y="T5"/>
                </a:cxn>
                <a:cxn ang="0">
                  <a:pos x="T6" y="T7"/>
                </a:cxn>
              </a:cxnLst>
              <a:rect l="0" t="0" r="r" b="b"/>
              <a:pathLst>
                <a:path w="336" h="397">
                  <a:moveTo>
                    <a:pt x="0" y="0"/>
                  </a:moveTo>
                  <a:lnTo>
                    <a:pt x="336" y="199"/>
                  </a:lnTo>
                  <a:lnTo>
                    <a:pt x="0" y="39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10"/>
            <p:cNvSpPr>
              <a:spLocks/>
            </p:cNvSpPr>
            <p:nvPr/>
          </p:nvSpPr>
          <p:spPr bwMode="auto">
            <a:xfrm>
              <a:off x="-6157913" y="9669463"/>
              <a:ext cx="1801813" cy="287338"/>
            </a:xfrm>
            <a:custGeom>
              <a:avLst/>
              <a:gdLst>
                <a:gd name="T0" fmla="*/ 108 w 1135"/>
                <a:gd name="T1" fmla="*/ 0 h 181"/>
                <a:gd name="T2" fmla="*/ 1026 w 1135"/>
                <a:gd name="T3" fmla="*/ 0 h 181"/>
                <a:gd name="T4" fmla="*/ 1026 w 1135"/>
                <a:gd name="T5" fmla="*/ 0 h 181"/>
                <a:gd name="T6" fmla="*/ 1052 w 1135"/>
                <a:gd name="T7" fmla="*/ 2 h 181"/>
                <a:gd name="T8" fmla="*/ 1073 w 1135"/>
                <a:gd name="T9" fmla="*/ 8 h 181"/>
                <a:gd name="T10" fmla="*/ 1092 w 1135"/>
                <a:gd name="T11" fmla="*/ 15 h 181"/>
                <a:gd name="T12" fmla="*/ 1108 w 1135"/>
                <a:gd name="T13" fmla="*/ 27 h 181"/>
                <a:gd name="T14" fmla="*/ 1120 w 1135"/>
                <a:gd name="T15" fmla="*/ 41 h 181"/>
                <a:gd name="T16" fmla="*/ 1127 w 1135"/>
                <a:gd name="T17" fmla="*/ 56 h 181"/>
                <a:gd name="T18" fmla="*/ 1133 w 1135"/>
                <a:gd name="T19" fmla="*/ 74 h 181"/>
                <a:gd name="T20" fmla="*/ 1135 w 1135"/>
                <a:gd name="T21" fmla="*/ 89 h 181"/>
                <a:gd name="T22" fmla="*/ 1133 w 1135"/>
                <a:gd name="T23" fmla="*/ 107 h 181"/>
                <a:gd name="T24" fmla="*/ 1127 w 1135"/>
                <a:gd name="T25" fmla="*/ 122 h 181"/>
                <a:gd name="T26" fmla="*/ 1120 w 1135"/>
                <a:gd name="T27" fmla="*/ 138 h 181"/>
                <a:gd name="T28" fmla="*/ 1108 w 1135"/>
                <a:gd name="T29" fmla="*/ 152 h 181"/>
                <a:gd name="T30" fmla="*/ 1092 w 1135"/>
                <a:gd name="T31" fmla="*/ 163 h 181"/>
                <a:gd name="T32" fmla="*/ 1073 w 1135"/>
                <a:gd name="T33" fmla="*/ 173 h 181"/>
                <a:gd name="T34" fmla="*/ 1052 w 1135"/>
                <a:gd name="T35" fmla="*/ 179 h 181"/>
                <a:gd name="T36" fmla="*/ 1026 w 1135"/>
                <a:gd name="T37" fmla="*/ 181 h 181"/>
                <a:gd name="T38" fmla="*/ 108 w 1135"/>
                <a:gd name="T39" fmla="*/ 181 h 181"/>
                <a:gd name="T40" fmla="*/ 108 w 1135"/>
                <a:gd name="T41" fmla="*/ 181 h 181"/>
                <a:gd name="T42" fmla="*/ 83 w 1135"/>
                <a:gd name="T43" fmla="*/ 179 h 181"/>
                <a:gd name="T44" fmla="*/ 60 w 1135"/>
                <a:gd name="T45" fmla="*/ 173 h 181"/>
                <a:gd name="T46" fmla="*/ 42 w 1135"/>
                <a:gd name="T47" fmla="*/ 163 h 181"/>
                <a:gd name="T48" fmla="*/ 27 w 1135"/>
                <a:gd name="T49" fmla="*/ 152 h 181"/>
                <a:gd name="T50" fmla="*/ 15 w 1135"/>
                <a:gd name="T51" fmla="*/ 138 h 181"/>
                <a:gd name="T52" fmla="*/ 7 w 1135"/>
                <a:gd name="T53" fmla="*/ 122 h 181"/>
                <a:gd name="T54" fmla="*/ 1 w 1135"/>
                <a:gd name="T55" fmla="*/ 107 h 181"/>
                <a:gd name="T56" fmla="*/ 0 w 1135"/>
                <a:gd name="T57" fmla="*/ 89 h 181"/>
                <a:gd name="T58" fmla="*/ 1 w 1135"/>
                <a:gd name="T59" fmla="*/ 74 h 181"/>
                <a:gd name="T60" fmla="*/ 7 w 1135"/>
                <a:gd name="T61" fmla="*/ 56 h 181"/>
                <a:gd name="T62" fmla="*/ 15 w 1135"/>
                <a:gd name="T63" fmla="*/ 41 h 181"/>
                <a:gd name="T64" fmla="*/ 27 w 1135"/>
                <a:gd name="T65" fmla="*/ 27 h 181"/>
                <a:gd name="T66" fmla="*/ 42 w 1135"/>
                <a:gd name="T67" fmla="*/ 15 h 181"/>
                <a:gd name="T68" fmla="*/ 60 w 1135"/>
                <a:gd name="T69" fmla="*/ 8 h 181"/>
                <a:gd name="T70" fmla="*/ 83 w 1135"/>
                <a:gd name="T71" fmla="*/ 2 h 181"/>
                <a:gd name="T72" fmla="*/ 108 w 1135"/>
                <a:gd name="T73" fmla="*/ 0 h 181"/>
                <a:gd name="T74" fmla="*/ 108 w 1135"/>
                <a:gd name="T7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81">
                  <a:moveTo>
                    <a:pt x="108" y="0"/>
                  </a:moveTo>
                  <a:lnTo>
                    <a:pt x="1026" y="0"/>
                  </a:lnTo>
                  <a:lnTo>
                    <a:pt x="1026" y="0"/>
                  </a:lnTo>
                  <a:lnTo>
                    <a:pt x="1052" y="2"/>
                  </a:lnTo>
                  <a:lnTo>
                    <a:pt x="1073" y="8"/>
                  </a:lnTo>
                  <a:lnTo>
                    <a:pt x="1092" y="15"/>
                  </a:lnTo>
                  <a:lnTo>
                    <a:pt x="1108" y="27"/>
                  </a:lnTo>
                  <a:lnTo>
                    <a:pt x="1120" y="41"/>
                  </a:lnTo>
                  <a:lnTo>
                    <a:pt x="1127" y="56"/>
                  </a:lnTo>
                  <a:lnTo>
                    <a:pt x="1133" y="74"/>
                  </a:lnTo>
                  <a:lnTo>
                    <a:pt x="1135" y="89"/>
                  </a:lnTo>
                  <a:lnTo>
                    <a:pt x="1133" y="107"/>
                  </a:lnTo>
                  <a:lnTo>
                    <a:pt x="1127" y="122"/>
                  </a:lnTo>
                  <a:lnTo>
                    <a:pt x="1120" y="138"/>
                  </a:lnTo>
                  <a:lnTo>
                    <a:pt x="1108" y="152"/>
                  </a:lnTo>
                  <a:lnTo>
                    <a:pt x="1092" y="163"/>
                  </a:lnTo>
                  <a:lnTo>
                    <a:pt x="1073" y="173"/>
                  </a:lnTo>
                  <a:lnTo>
                    <a:pt x="1052" y="179"/>
                  </a:lnTo>
                  <a:lnTo>
                    <a:pt x="1026" y="181"/>
                  </a:lnTo>
                  <a:lnTo>
                    <a:pt x="108" y="181"/>
                  </a:lnTo>
                  <a:lnTo>
                    <a:pt x="108" y="181"/>
                  </a:lnTo>
                  <a:lnTo>
                    <a:pt x="83" y="179"/>
                  </a:lnTo>
                  <a:lnTo>
                    <a:pt x="60" y="173"/>
                  </a:lnTo>
                  <a:lnTo>
                    <a:pt x="42" y="163"/>
                  </a:lnTo>
                  <a:lnTo>
                    <a:pt x="27" y="152"/>
                  </a:lnTo>
                  <a:lnTo>
                    <a:pt x="15" y="138"/>
                  </a:lnTo>
                  <a:lnTo>
                    <a:pt x="7" y="122"/>
                  </a:lnTo>
                  <a:lnTo>
                    <a:pt x="1" y="107"/>
                  </a:lnTo>
                  <a:lnTo>
                    <a:pt x="0" y="89"/>
                  </a:lnTo>
                  <a:lnTo>
                    <a:pt x="1" y="74"/>
                  </a:lnTo>
                  <a:lnTo>
                    <a:pt x="7" y="56"/>
                  </a:lnTo>
                  <a:lnTo>
                    <a:pt x="15" y="41"/>
                  </a:lnTo>
                  <a:lnTo>
                    <a:pt x="27" y="27"/>
                  </a:lnTo>
                  <a:lnTo>
                    <a:pt x="42" y="15"/>
                  </a:lnTo>
                  <a:lnTo>
                    <a:pt x="60" y="8"/>
                  </a:lnTo>
                  <a:lnTo>
                    <a:pt x="83" y="2"/>
                  </a:lnTo>
                  <a:lnTo>
                    <a:pt x="108" y="0"/>
                  </a:lnTo>
                  <a:lnTo>
                    <a:pt x="108" y="0"/>
                  </a:lnTo>
                  <a:close/>
                </a:path>
              </a:pathLst>
            </a:custGeom>
            <a:solidFill>
              <a:srgbClr val="5481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11"/>
            <p:cNvSpPr>
              <a:spLocks/>
            </p:cNvSpPr>
            <p:nvPr/>
          </p:nvSpPr>
          <p:spPr bwMode="auto">
            <a:xfrm>
              <a:off x="-2627312" y="2474913"/>
              <a:ext cx="1303338" cy="1250950"/>
            </a:xfrm>
            <a:custGeom>
              <a:avLst/>
              <a:gdLst>
                <a:gd name="T0" fmla="*/ 411 w 821"/>
                <a:gd name="T1" fmla="*/ 0 h 788"/>
                <a:gd name="T2" fmla="*/ 327 w 821"/>
                <a:gd name="T3" fmla="*/ 8 h 788"/>
                <a:gd name="T4" fmla="*/ 251 w 821"/>
                <a:gd name="T5" fmla="*/ 29 h 788"/>
                <a:gd name="T6" fmla="*/ 181 w 821"/>
                <a:gd name="T7" fmla="*/ 60 h 788"/>
                <a:gd name="T8" fmla="*/ 119 w 821"/>
                <a:gd name="T9" fmla="*/ 105 h 788"/>
                <a:gd name="T10" fmla="*/ 70 w 821"/>
                <a:gd name="T11" fmla="*/ 157 h 788"/>
                <a:gd name="T12" fmla="*/ 31 w 821"/>
                <a:gd name="T13" fmla="*/ 218 h 788"/>
                <a:gd name="T14" fmla="*/ 8 w 821"/>
                <a:gd name="T15" fmla="*/ 284 h 788"/>
                <a:gd name="T16" fmla="*/ 0 w 821"/>
                <a:gd name="T17" fmla="*/ 356 h 788"/>
                <a:gd name="T18" fmla="*/ 0 w 821"/>
                <a:gd name="T19" fmla="*/ 377 h 788"/>
                <a:gd name="T20" fmla="*/ 6 w 821"/>
                <a:gd name="T21" fmla="*/ 420 h 788"/>
                <a:gd name="T22" fmla="*/ 18 w 821"/>
                <a:gd name="T23" fmla="*/ 461 h 788"/>
                <a:gd name="T24" fmla="*/ 35 w 821"/>
                <a:gd name="T25" fmla="*/ 500 h 788"/>
                <a:gd name="T26" fmla="*/ 57 w 821"/>
                <a:gd name="T27" fmla="*/ 537 h 788"/>
                <a:gd name="T28" fmla="*/ 84 w 821"/>
                <a:gd name="T29" fmla="*/ 570 h 788"/>
                <a:gd name="T30" fmla="*/ 115 w 821"/>
                <a:gd name="T31" fmla="*/ 601 h 788"/>
                <a:gd name="T32" fmla="*/ 150 w 821"/>
                <a:gd name="T33" fmla="*/ 628 h 788"/>
                <a:gd name="T34" fmla="*/ 109 w 821"/>
                <a:gd name="T35" fmla="*/ 788 h 788"/>
                <a:gd name="T36" fmla="*/ 251 w 821"/>
                <a:gd name="T37" fmla="*/ 683 h 788"/>
                <a:gd name="T38" fmla="*/ 329 w 821"/>
                <a:gd name="T39" fmla="*/ 702 h 788"/>
                <a:gd name="T40" fmla="*/ 411 w 821"/>
                <a:gd name="T41" fmla="*/ 710 h 788"/>
                <a:gd name="T42" fmla="*/ 451 w 821"/>
                <a:gd name="T43" fmla="*/ 708 h 788"/>
                <a:gd name="T44" fmla="*/ 533 w 821"/>
                <a:gd name="T45" fmla="*/ 694 h 788"/>
                <a:gd name="T46" fmla="*/ 607 w 821"/>
                <a:gd name="T47" fmla="*/ 667 h 788"/>
                <a:gd name="T48" fmla="*/ 671 w 821"/>
                <a:gd name="T49" fmla="*/ 628 h 788"/>
                <a:gd name="T50" fmla="*/ 728 w 821"/>
                <a:gd name="T51" fmla="*/ 581 h 788"/>
                <a:gd name="T52" fmla="*/ 772 w 821"/>
                <a:gd name="T53" fmla="*/ 525 h 788"/>
                <a:gd name="T54" fmla="*/ 803 w 821"/>
                <a:gd name="T55" fmla="*/ 461 h 788"/>
                <a:gd name="T56" fmla="*/ 819 w 821"/>
                <a:gd name="T57" fmla="*/ 391 h 788"/>
                <a:gd name="T58" fmla="*/ 821 w 821"/>
                <a:gd name="T59" fmla="*/ 356 h 788"/>
                <a:gd name="T60" fmla="*/ 813 w 821"/>
                <a:gd name="T61" fmla="*/ 284 h 788"/>
                <a:gd name="T62" fmla="*/ 790 w 821"/>
                <a:gd name="T63" fmla="*/ 218 h 788"/>
                <a:gd name="T64" fmla="*/ 751 w 821"/>
                <a:gd name="T65" fmla="*/ 157 h 788"/>
                <a:gd name="T66" fmla="*/ 700 w 821"/>
                <a:gd name="T67" fmla="*/ 105 h 788"/>
                <a:gd name="T68" fmla="*/ 640 w 821"/>
                <a:gd name="T69" fmla="*/ 60 h 788"/>
                <a:gd name="T70" fmla="*/ 570 w 821"/>
                <a:gd name="T71" fmla="*/ 29 h 788"/>
                <a:gd name="T72" fmla="*/ 492 w 821"/>
                <a:gd name="T73" fmla="*/ 8 h 788"/>
                <a:gd name="T74" fmla="*/ 411 w 821"/>
                <a:gd name="T75"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1" h="788">
                  <a:moveTo>
                    <a:pt x="411" y="0"/>
                  </a:moveTo>
                  <a:lnTo>
                    <a:pt x="411" y="0"/>
                  </a:lnTo>
                  <a:lnTo>
                    <a:pt x="368" y="2"/>
                  </a:lnTo>
                  <a:lnTo>
                    <a:pt x="327" y="8"/>
                  </a:lnTo>
                  <a:lnTo>
                    <a:pt x="288" y="17"/>
                  </a:lnTo>
                  <a:lnTo>
                    <a:pt x="251" y="29"/>
                  </a:lnTo>
                  <a:lnTo>
                    <a:pt x="214" y="43"/>
                  </a:lnTo>
                  <a:lnTo>
                    <a:pt x="181" y="60"/>
                  </a:lnTo>
                  <a:lnTo>
                    <a:pt x="148" y="82"/>
                  </a:lnTo>
                  <a:lnTo>
                    <a:pt x="119" y="105"/>
                  </a:lnTo>
                  <a:lnTo>
                    <a:pt x="94" y="130"/>
                  </a:lnTo>
                  <a:lnTo>
                    <a:pt x="70" y="157"/>
                  </a:lnTo>
                  <a:lnTo>
                    <a:pt x="49" y="187"/>
                  </a:lnTo>
                  <a:lnTo>
                    <a:pt x="31" y="218"/>
                  </a:lnTo>
                  <a:lnTo>
                    <a:pt x="18" y="249"/>
                  </a:lnTo>
                  <a:lnTo>
                    <a:pt x="8" y="284"/>
                  </a:lnTo>
                  <a:lnTo>
                    <a:pt x="2" y="319"/>
                  </a:lnTo>
                  <a:lnTo>
                    <a:pt x="0" y="356"/>
                  </a:lnTo>
                  <a:lnTo>
                    <a:pt x="0" y="356"/>
                  </a:lnTo>
                  <a:lnTo>
                    <a:pt x="0" y="377"/>
                  </a:lnTo>
                  <a:lnTo>
                    <a:pt x="2" y="399"/>
                  </a:lnTo>
                  <a:lnTo>
                    <a:pt x="6" y="420"/>
                  </a:lnTo>
                  <a:lnTo>
                    <a:pt x="12" y="441"/>
                  </a:lnTo>
                  <a:lnTo>
                    <a:pt x="18" y="461"/>
                  </a:lnTo>
                  <a:lnTo>
                    <a:pt x="25" y="480"/>
                  </a:lnTo>
                  <a:lnTo>
                    <a:pt x="35" y="500"/>
                  </a:lnTo>
                  <a:lnTo>
                    <a:pt x="45" y="519"/>
                  </a:lnTo>
                  <a:lnTo>
                    <a:pt x="57" y="537"/>
                  </a:lnTo>
                  <a:lnTo>
                    <a:pt x="70" y="554"/>
                  </a:lnTo>
                  <a:lnTo>
                    <a:pt x="84" y="570"/>
                  </a:lnTo>
                  <a:lnTo>
                    <a:pt x="97" y="585"/>
                  </a:lnTo>
                  <a:lnTo>
                    <a:pt x="115" y="601"/>
                  </a:lnTo>
                  <a:lnTo>
                    <a:pt x="130" y="617"/>
                  </a:lnTo>
                  <a:lnTo>
                    <a:pt x="150" y="628"/>
                  </a:lnTo>
                  <a:lnTo>
                    <a:pt x="167" y="642"/>
                  </a:lnTo>
                  <a:lnTo>
                    <a:pt x="109" y="788"/>
                  </a:lnTo>
                  <a:lnTo>
                    <a:pt x="251" y="683"/>
                  </a:lnTo>
                  <a:lnTo>
                    <a:pt x="251" y="683"/>
                  </a:lnTo>
                  <a:lnTo>
                    <a:pt x="290" y="694"/>
                  </a:lnTo>
                  <a:lnTo>
                    <a:pt x="329" y="702"/>
                  </a:lnTo>
                  <a:lnTo>
                    <a:pt x="368" y="708"/>
                  </a:lnTo>
                  <a:lnTo>
                    <a:pt x="411" y="710"/>
                  </a:lnTo>
                  <a:lnTo>
                    <a:pt x="411" y="710"/>
                  </a:lnTo>
                  <a:lnTo>
                    <a:pt x="451" y="708"/>
                  </a:lnTo>
                  <a:lnTo>
                    <a:pt x="492" y="702"/>
                  </a:lnTo>
                  <a:lnTo>
                    <a:pt x="533" y="694"/>
                  </a:lnTo>
                  <a:lnTo>
                    <a:pt x="570" y="683"/>
                  </a:lnTo>
                  <a:lnTo>
                    <a:pt x="607" y="667"/>
                  </a:lnTo>
                  <a:lnTo>
                    <a:pt x="640" y="650"/>
                  </a:lnTo>
                  <a:lnTo>
                    <a:pt x="671" y="628"/>
                  </a:lnTo>
                  <a:lnTo>
                    <a:pt x="700" y="607"/>
                  </a:lnTo>
                  <a:lnTo>
                    <a:pt x="728" y="581"/>
                  </a:lnTo>
                  <a:lnTo>
                    <a:pt x="751" y="554"/>
                  </a:lnTo>
                  <a:lnTo>
                    <a:pt x="772" y="525"/>
                  </a:lnTo>
                  <a:lnTo>
                    <a:pt x="790" y="494"/>
                  </a:lnTo>
                  <a:lnTo>
                    <a:pt x="803" y="461"/>
                  </a:lnTo>
                  <a:lnTo>
                    <a:pt x="813" y="426"/>
                  </a:lnTo>
                  <a:lnTo>
                    <a:pt x="819" y="391"/>
                  </a:lnTo>
                  <a:lnTo>
                    <a:pt x="821" y="356"/>
                  </a:lnTo>
                  <a:lnTo>
                    <a:pt x="821" y="356"/>
                  </a:lnTo>
                  <a:lnTo>
                    <a:pt x="819" y="319"/>
                  </a:lnTo>
                  <a:lnTo>
                    <a:pt x="813" y="284"/>
                  </a:lnTo>
                  <a:lnTo>
                    <a:pt x="803" y="249"/>
                  </a:lnTo>
                  <a:lnTo>
                    <a:pt x="790" y="218"/>
                  </a:lnTo>
                  <a:lnTo>
                    <a:pt x="772" y="187"/>
                  </a:lnTo>
                  <a:lnTo>
                    <a:pt x="751" y="157"/>
                  </a:lnTo>
                  <a:lnTo>
                    <a:pt x="728" y="130"/>
                  </a:lnTo>
                  <a:lnTo>
                    <a:pt x="700" y="105"/>
                  </a:lnTo>
                  <a:lnTo>
                    <a:pt x="671" y="82"/>
                  </a:lnTo>
                  <a:lnTo>
                    <a:pt x="640" y="60"/>
                  </a:lnTo>
                  <a:lnTo>
                    <a:pt x="607" y="43"/>
                  </a:lnTo>
                  <a:lnTo>
                    <a:pt x="570" y="29"/>
                  </a:lnTo>
                  <a:lnTo>
                    <a:pt x="533" y="17"/>
                  </a:lnTo>
                  <a:lnTo>
                    <a:pt x="492" y="8"/>
                  </a:lnTo>
                  <a:lnTo>
                    <a:pt x="451" y="2"/>
                  </a:lnTo>
                  <a:lnTo>
                    <a:pt x="411" y="0"/>
                  </a:lnTo>
                  <a:lnTo>
                    <a:pt x="411"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12"/>
            <p:cNvSpPr>
              <a:spLocks/>
            </p:cNvSpPr>
            <p:nvPr/>
          </p:nvSpPr>
          <p:spPr bwMode="auto">
            <a:xfrm>
              <a:off x="-2151062" y="2200276"/>
              <a:ext cx="1304925" cy="1250950"/>
            </a:xfrm>
            <a:custGeom>
              <a:avLst/>
              <a:gdLst>
                <a:gd name="T0" fmla="*/ 412 w 822"/>
                <a:gd name="T1" fmla="*/ 0 h 788"/>
                <a:gd name="T2" fmla="*/ 494 w 822"/>
                <a:gd name="T3" fmla="*/ 6 h 788"/>
                <a:gd name="T4" fmla="*/ 571 w 822"/>
                <a:gd name="T5" fmla="*/ 27 h 788"/>
                <a:gd name="T6" fmla="*/ 641 w 822"/>
                <a:gd name="T7" fmla="*/ 60 h 788"/>
                <a:gd name="T8" fmla="*/ 702 w 822"/>
                <a:gd name="T9" fmla="*/ 103 h 788"/>
                <a:gd name="T10" fmla="*/ 752 w 822"/>
                <a:gd name="T11" fmla="*/ 155 h 788"/>
                <a:gd name="T12" fmla="*/ 789 w 822"/>
                <a:gd name="T13" fmla="*/ 216 h 788"/>
                <a:gd name="T14" fmla="*/ 814 w 822"/>
                <a:gd name="T15" fmla="*/ 282 h 788"/>
                <a:gd name="T16" fmla="*/ 822 w 822"/>
                <a:gd name="T17" fmla="*/ 354 h 788"/>
                <a:gd name="T18" fmla="*/ 822 w 822"/>
                <a:gd name="T19" fmla="*/ 375 h 788"/>
                <a:gd name="T20" fmla="*/ 816 w 822"/>
                <a:gd name="T21" fmla="*/ 418 h 788"/>
                <a:gd name="T22" fmla="*/ 803 w 822"/>
                <a:gd name="T23" fmla="*/ 459 h 788"/>
                <a:gd name="T24" fmla="*/ 787 w 822"/>
                <a:gd name="T25" fmla="*/ 498 h 788"/>
                <a:gd name="T26" fmla="*/ 764 w 822"/>
                <a:gd name="T27" fmla="*/ 535 h 788"/>
                <a:gd name="T28" fmla="*/ 739 w 822"/>
                <a:gd name="T29" fmla="*/ 570 h 788"/>
                <a:gd name="T30" fmla="*/ 708 w 822"/>
                <a:gd name="T31" fmla="*/ 601 h 788"/>
                <a:gd name="T32" fmla="*/ 673 w 822"/>
                <a:gd name="T33" fmla="*/ 628 h 788"/>
                <a:gd name="T34" fmla="*/ 711 w 822"/>
                <a:gd name="T35" fmla="*/ 788 h 788"/>
                <a:gd name="T36" fmla="*/ 569 w 822"/>
                <a:gd name="T37" fmla="*/ 681 h 788"/>
                <a:gd name="T38" fmla="*/ 494 w 822"/>
                <a:gd name="T39" fmla="*/ 702 h 788"/>
                <a:gd name="T40" fmla="*/ 412 w 822"/>
                <a:gd name="T41" fmla="*/ 708 h 788"/>
                <a:gd name="T42" fmla="*/ 369 w 822"/>
                <a:gd name="T43" fmla="*/ 708 h 788"/>
                <a:gd name="T44" fmla="*/ 289 w 822"/>
                <a:gd name="T45" fmla="*/ 692 h 788"/>
                <a:gd name="T46" fmla="*/ 216 w 822"/>
                <a:gd name="T47" fmla="*/ 665 h 788"/>
                <a:gd name="T48" fmla="*/ 149 w 822"/>
                <a:gd name="T49" fmla="*/ 628 h 788"/>
                <a:gd name="T50" fmla="*/ 95 w 822"/>
                <a:gd name="T51" fmla="*/ 579 h 788"/>
                <a:gd name="T52" fmla="*/ 50 w 822"/>
                <a:gd name="T53" fmla="*/ 523 h 788"/>
                <a:gd name="T54" fmla="*/ 19 w 822"/>
                <a:gd name="T55" fmla="*/ 459 h 788"/>
                <a:gd name="T56" fmla="*/ 2 w 822"/>
                <a:gd name="T57" fmla="*/ 391 h 788"/>
                <a:gd name="T58" fmla="*/ 0 w 822"/>
                <a:gd name="T59" fmla="*/ 354 h 788"/>
                <a:gd name="T60" fmla="*/ 9 w 822"/>
                <a:gd name="T61" fmla="*/ 282 h 788"/>
                <a:gd name="T62" fmla="*/ 33 w 822"/>
                <a:gd name="T63" fmla="*/ 216 h 788"/>
                <a:gd name="T64" fmla="*/ 70 w 822"/>
                <a:gd name="T65" fmla="*/ 155 h 788"/>
                <a:gd name="T66" fmla="*/ 120 w 822"/>
                <a:gd name="T67" fmla="*/ 103 h 788"/>
                <a:gd name="T68" fmla="*/ 182 w 822"/>
                <a:gd name="T69" fmla="*/ 60 h 788"/>
                <a:gd name="T70" fmla="*/ 251 w 822"/>
                <a:gd name="T71" fmla="*/ 27 h 788"/>
                <a:gd name="T72" fmla="*/ 328 w 822"/>
                <a:gd name="T73" fmla="*/ 6 h 788"/>
                <a:gd name="T74" fmla="*/ 412 w 822"/>
                <a:gd name="T75"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2" h="788">
                  <a:moveTo>
                    <a:pt x="412" y="0"/>
                  </a:moveTo>
                  <a:lnTo>
                    <a:pt x="412" y="0"/>
                  </a:lnTo>
                  <a:lnTo>
                    <a:pt x="453" y="2"/>
                  </a:lnTo>
                  <a:lnTo>
                    <a:pt x="494" y="6"/>
                  </a:lnTo>
                  <a:lnTo>
                    <a:pt x="534" y="15"/>
                  </a:lnTo>
                  <a:lnTo>
                    <a:pt x="571" y="27"/>
                  </a:lnTo>
                  <a:lnTo>
                    <a:pt x="606" y="43"/>
                  </a:lnTo>
                  <a:lnTo>
                    <a:pt x="641" y="60"/>
                  </a:lnTo>
                  <a:lnTo>
                    <a:pt x="673" y="80"/>
                  </a:lnTo>
                  <a:lnTo>
                    <a:pt x="702" y="103"/>
                  </a:lnTo>
                  <a:lnTo>
                    <a:pt x="729" y="128"/>
                  </a:lnTo>
                  <a:lnTo>
                    <a:pt x="752" y="155"/>
                  </a:lnTo>
                  <a:lnTo>
                    <a:pt x="774" y="185"/>
                  </a:lnTo>
                  <a:lnTo>
                    <a:pt x="789" y="216"/>
                  </a:lnTo>
                  <a:lnTo>
                    <a:pt x="805" y="249"/>
                  </a:lnTo>
                  <a:lnTo>
                    <a:pt x="814" y="282"/>
                  </a:lnTo>
                  <a:lnTo>
                    <a:pt x="820" y="317"/>
                  </a:lnTo>
                  <a:lnTo>
                    <a:pt x="822" y="354"/>
                  </a:lnTo>
                  <a:lnTo>
                    <a:pt x="822" y="354"/>
                  </a:lnTo>
                  <a:lnTo>
                    <a:pt x="822" y="375"/>
                  </a:lnTo>
                  <a:lnTo>
                    <a:pt x="818" y="397"/>
                  </a:lnTo>
                  <a:lnTo>
                    <a:pt x="816" y="418"/>
                  </a:lnTo>
                  <a:lnTo>
                    <a:pt x="811" y="439"/>
                  </a:lnTo>
                  <a:lnTo>
                    <a:pt x="803" y="459"/>
                  </a:lnTo>
                  <a:lnTo>
                    <a:pt x="795" y="480"/>
                  </a:lnTo>
                  <a:lnTo>
                    <a:pt x="787" y="498"/>
                  </a:lnTo>
                  <a:lnTo>
                    <a:pt x="776" y="517"/>
                  </a:lnTo>
                  <a:lnTo>
                    <a:pt x="764" y="535"/>
                  </a:lnTo>
                  <a:lnTo>
                    <a:pt x="752" y="552"/>
                  </a:lnTo>
                  <a:lnTo>
                    <a:pt x="739" y="570"/>
                  </a:lnTo>
                  <a:lnTo>
                    <a:pt x="723" y="585"/>
                  </a:lnTo>
                  <a:lnTo>
                    <a:pt x="708" y="601"/>
                  </a:lnTo>
                  <a:lnTo>
                    <a:pt x="690" y="614"/>
                  </a:lnTo>
                  <a:lnTo>
                    <a:pt x="673" y="628"/>
                  </a:lnTo>
                  <a:lnTo>
                    <a:pt x="653" y="640"/>
                  </a:lnTo>
                  <a:lnTo>
                    <a:pt x="711" y="788"/>
                  </a:lnTo>
                  <a:lnTo>
                    <a:pt x="569" y="681"/>
                  </a:lnTo>
                  <a:lnTo>
                    <a:pt x="569" y="681"/>
                  </a:lnTo>
                  <a:lnTo>
                    <a:pt x="533" y="692"/>
                  </a:lnTo>
                  <a:lnTo>
                    <a:pt x="494" y="702"/>
                  </a:lnTo>
                  <a:lnTo>
                    <a:pt x="453" y="708"/>
                  </a:lnTo>
                  <a:lnTo>
                    <a:pt x="412" y="708"/>
                  </a:lnTo>
                  <a:lnTo>
                    <a:pt x="412" y="708"/>
                  </a:lnTo>
                  <a:lnTo>
                    <a:pt x="369" y="708"/>
                  </a:lnTo>
                  <a:lnTo>
                    <a:pt x="328" y="702"/>
                  </a:lnTo>
                  <a:lnTo>
                    <a:pt x="289" y="692"/>
                  </a:lnTo>
                  <a:lnTo>
                    <a:pt x="251" y="681"/>
                  </a:lnTo>
                  <a:lnTo>
                    <a:pt x="216" y="665"/>
                  </a:lnTo>
                  <a:lnTo>
                    <a:pt x="182" y="648"/>
                  </a:lnTo>
                  <a:lnTo>
                    <a:pt x="149" y="628"/>
                  </a:lnTo>
                  <a:lnTo>
                    <a:pt x="120" y="605"/>
                  </a:lnTo>
                  <a:lnTo>
                    <a:pt x="95" y="579"/>
                  </a:lnTo>
                  <a:lnTo>
                    <a:pt x="70" y="552"/>
                  </a:lnTo>
                  <a:lnTo>
                    <a:pt x="50" y="523"/>
                  </a:lnTo>
                  <a:lnTo>
                    <a:pt x="33" y="492"/>
                  </a:lnTo>
                  <a:lnTo>
                    <a:pt x="19" y="459"/>
                  </a:lnTo>
                  <a:lnTo>
                    <a:pt x="9" y="426"/>
                  </a:lnTo>
                  <a:lnTo>
                    <a:pt x="2" y="391"/>
                  </a:lnTo>
                  <a:lnTo>
                    <a:pt x="0" y="354"/>
                  </a:lnTo>
                  <a:lnTo>
                    <a:pt x="0" y="354"/>
                  </a:lnTo>
                  <a:lnTo>
                    <a:pt x="2" y="317"/>
                  </a:lnTo>
                  <a:lnTo>
                    <a:pt x="9" y="282"/>
                  </a:lnTo>
                  <a:lnTo>
                    <a:pt x="19" y="249"/>
                  </a:lnTo>
                  <a:lnTo>
                    <a:pt x="33" y="216"/>
                  </a:lnTo>
                  <a:lnTo>
                    <a:pt x="50" y="185"/>
                  </a:lnTo>
                  <a:lnTo>
                    <a:pt x="70" y="155"/>
                  </a:lnTo>
                  <a:lnTo>
                    <a:pt x="95" y="128"/>
                  </a:lnTo>
                  <a:lnTo>
                    <a:pt x="120" y="103"/>
                  </a:lnTo>
                  <a:lnTo>
                    <a:pt x="149" y="80"/>
                  </a:lnTo>
                  <a:lnTo>
                    <a:pt x="182" y="60"/>
                  </a:lnTo>
                  <a:lnTo>
                    <a:pt x="216" y="43"/>
                  </a:lnTo>
                  <a:lnTo>
                    <a:pt x="251" y="27"/>
                  </a:lnTo>
                  <a:lnTo>
                    <a:pt x="289" y="15"/>
                  </a:lnTo>
                  <a:lnTo>
                    <a:pt x="328" y="6"/>
                  </a:lnTo>
                  <a:lnTo>
                    <a:pt x="369" y="2"/>
                  </a:lnTo>
                  <a:lnTo>
                    <a:pt x="412" y="0"/>
                  </a:lnTo>
                  <a:lnTo>
                    <a:pt x="412" y="0"/>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13"/>
            <p:cNvSpPr>
              <a:spLocks/>
            </p:cNvSpPr>
            <p:nvPr/>
          </p:nvSpPr>
          <p:spPr bwMode="auto">
            <a:xfrm>
              <a:off x="-1255712" y="2667001"/>
              <a:ext cx="215900" cy="215900"/>
            </a:xfrm>
            <a:custGeom>
              <a:avLst/>
              <a:gdLst>
                <a:gd name="T0" fmla="*/ 68 w 136"/>
                <a:gd name="T1" fmla="*/ 136 h 136"/>
                <a:gd name="T2" fmla="*/ 68 w 136"/>
                <a:gd name="T3" fmla="*/ 136 h 136"/>
                <a:gd name="T4" fmla="*/ 81 w 136"/>
                <a:gd name="T5" fmla="*/ 134 h 136"/>
                <a:gd name="T6" fmla="*/ 93 w 136"/>
                <a:gd name="T7" fmla="*/ 130 h 136"/>
                <a:gd name="T8" fmla="*/ 105 w 136"/>
                <a:gd name="T9" fmla="*/ 124 h 136"/>
                <a:gd name="T10" fmla="*/ 116 w 136"/>
                <a:gd name="T11" fmla="*/ 114 h 136"/>
                <a:gd name="T12" fmla="*/ 124 w 136"/>
                <a:gd name="T13" fmla="*/ 105 h 136"/>
                <a:gd name="T14" fmla="*/ 130 w 136"/>
                <a:gd name="T15" fmla="*/ 93 h 136"/>
                <a:gd name="T16" fmla="*/ 134 w 136"/>
                <a:gd name="T17" fmla="*/ 81 h 136"/>
                <a:gd name="T18" fmla="*/ 136 w 136"/>
                <a:gd name="T19" fmla="*/ 68 h 136"/>
                <a:gd name="T20" fmla="*/ 136 w 136"/>
                <a:gd name="T21" fmla="*/ 68 h 136"/>
                <a:gd name="T22" fmla="*/ 134 w 136"/>
                <a:gd name="T23" fmla="*/ 54 h 136"/>
                <a:gd name="T24" fmla="*/ 130 w 136"/>
                <a:gd name="T25" fmla="*/ 40 h 136"/>
                <a:gd name="T26" fmla="*/ 124 w 136"/>
                <a:gd name="T27" fmla="*/ 29 h 136"/>
                <a:gd name="T28" fmla="*/ 116 w 136"/>
                <a:gd name="T29" fmla="*/ 19 h 136"/>
                <a:gd name="T30" fmla="*/ 105 w 136"/>
                <a:gd name="T31" fmla="*/ 11 h 136"/>
                <a:gd name="T32" fmla="*/ 93 w 136"/>
                <a:gd name="T33" fmla="*/ 3 h 136"/>
                <a:gd name="T34" fmla="*/ 81 w 136"/>
                <a:gd name="T35" fmla="*/ 0 h 136"/>
                <a:gd name="T36" fmla="*/ 68 w 136"/>
                <a:gd name="T37" fmla="*/ 0 h 136"/>
                <a:gd name="T38" fmla="*/ 68 w 136"/>
                <a:gd name="T39" fmla="*/ 0 h 136"/>
                <a:gd name="T40" fmla="*/ 54 w 136"/>
                <a:gd name="T41" fmla="*/ 0 h 136"/>
                <a:gd name="T42" fmla="*/ 40 w 136"/>
                <a:gd name="T43" fmla="*/ 3 h 136"/>
                <a:gd name="T44" fmla="*/ 29 w 136"/>
                <a:gd name="T45" fmla="*/ 11 h 136"/>
                <a:gd name="T46" fmla="*/ 19 w 136"/>
                <a:gd name="T47" fmla="*/ 19 h 136"/>
                <a:gd name="T48" fmla="*/ 11 w 136"/>
                <a:gd name="T49" fmla="*/ 29 h 136"/>
                <a:gd name="T50" fmla="*/ 5 w 136"/>
                <a:gd name="T51" fmla="*/ 40 h 136"/>
                <a:gd name="T52" fmla="*/ 0 w 136"/>
                <a:gd name="T53" fmla="*/ 54 h 136"/>
                <a:gd name="T54" fmla="*/ 0 w 136"/>
                <a:gd name="T55" fmla="*/ 68 h 136"/>
                <a:gd name="T56" fmla="*/ 0 w 136"/>
                <a:gd name="T57" fmla="*/ 68 h 136"/>
                <a:gd name="T58" fmla="*/ 0 w 136"/>
                <a:gd name="T59" fmla="*/ 81 h 136"/>
                <a:gd name="T60" fmla="*/ 5 w 136"/>
                <a:gd name="T61" fmla="*/ 93 h 136"/>
                <a:gd name="T62" fmla="*/ 11 w 136"/>
                <a:gd name="T63" fmla="*/ 105 h 136"/>
                <a:gd name="T64" fmla="*/ 19 w 136"/>
                <a:gd name="T65" fmla="*/ 114 h 136"/>
                <a:gd name="T66" fmla="*/ 29 w 136"/>
                <a:gd name="T67" fmla="*/ 124 h 136"/>
                <a:gd name="T68" fmla="*/ 40 w 136"/>
                <a:gd name="T69" fmla="*/ 130 h 136"/>
                <a:gd name="T70" fmla="*/ 54 w 136"/>
                <a:gd name="T71" fmla="*/ 134 h 136"/>
                <a:gd name="T72" fmla="*/ 68 w 136"/>
                <a:gd name="T73" fmla="*/ 136 h 136"/>
                <a:gd name="T74" fmla="*/ 68 w 136"/>
                <a:gd name="T75"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36">
                  <a:moveTo>
                    <a:pt x="68" y="136"/>
                  </a:moveTo>
                  <a:lnTo>
                    <a:pt x="68" y="136"/>
                  </a:lnTo>
                  <a:lnTo>
                    <a:pt x="81" y="134"/>
                  </a:lnTo>
                  <a:lnTo>
                    <a:pt x="93" y="130"/>
                  </a:lnTo>
                  <a:lnTo>
                    <a:pt x="105" y="124"/>
                  </a:lnTo>
                  <a:lnTo>
                    <a:pt x="116" y="114"/>
                  </a:lnTo>
                  <a:lnTo>
                    <a:pt x="124" y="105"/>
                  </a:lnTo>
                  <a:lnTo>
                    <a:pt x="130" y="93"/>
                  </a:lnTo>
                  <a:lnTo>
                    <a:pt x="134" y="81"/>
                  </a:lnTo>
                  <a:lnTo>
                    <a:pt x="136" y="68"/>
                  </a:lnTo>
                  <a:lnTo>
                    <a:pt x="136" y="68"/>
                  </a:lnTo>
                  <a:lnTo>
                    <a:pt x="134" y="54"/>
                  </a:lnTo>
                  <a:lnTo>
                    <a:pt x="130" y="40"/>
                  </a:lnTo>
                  <a:lnTo>
                    <a:pt x="124" y="29"/>
                  </a:lnTo>
                  <a:lnTo>
                    <a:pt x="116" y="19"/>
                  </a:lnTo>
                  <a:lnTo>
                    <a:pt x="105" y="11"/>
                  </a:lnTo>
                  <a:lnTo>
                    <a:pt x="93" y="3"/>
                  </a:lnTo>
                  <a:lnTo>
                    <a:pt x="81" y="0"/>
                  </a:lnTo>
                  <a:lnTo>
                    <a:pt x="68" y="0"/>
                  </a:lnTo>
                  <a:lnTo>
                    <a:pt x="68" y="0"/>
                  </a:lnTo>
                  <a:lnTo>
                    <a:pt x="54" y="0"/>
                  </a:lnTo>
                  <a:lnTo>
                    <a:pt x="40" y="3"/>
                  </a:lnTo>
                  <a:lnTo>
                    <a:pt x="29" y="11"/>
                  </a:lnTo>
                  <a:lnTo>
                    <a:pt x="19" y="19"/>
                  </a:lnTo>
                  <a:lnTo>
                    <a:pt x="11" y="29"/>
                  </a:lnTo>
                  <a:lnTo>
                    <a:pt x="5" y="40"/>
                  </a:lnTo>
                  <a:lnTo>
                    <a:pt x="0" y="54"/>
                  </a:lnTo>
                  <a:lnTo>
                    <a:pt x="0" y="68"/>
                  </a:lnTo>
                  <a:lnTo>
                    <a:pt x="0" y="68"/>
                  </a:lnTo>
                  <a:lnTo>
                    <a:pt x="0" y="81"/>
                  </a:lnTo>
                  <a:lnTo>
                    <a:pt x="5" y="93"/>
                  </a:lnTo>
                  <a:lnTo>
                    <a:pt x="11" y="105"/>
                  </a:lnTo>
                  <a:lnTo>
                    <a:pt x="19" y="114"/>
                  </a:lnTo>
                  <a:lnTo>
                    <a:pt x="29" y="124"/>
                  </a:lnTo>
                  <a:lnTo>
                    <a:pt x="40" y="130"/>
                  </a:lnTo>
                  <a:lnTo>
                    <a:pt x="54" y="134"/>
                  </a:lnTo>
                  <a:lnTo>
                    <a:pt x="68" y="136"/>
                  </a:lnTo>
                  <a:lnTo>
                    <a:pt x="68"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14"/>
            <p:cNvSpPr>
              <a:spLocks/>
            </p:cNvSpPr>
            <p:nvPr/>
          </p:nvSpPr>
          <p:spPr bwMode="auto">
            <a:xfrm>
              <a:off x="-1604962" y="2667001"/>
              <a:ext cx="215900" cy="215900"/>
            </a:xfrm>
            <a:custGeom>
              <a:avLst/>
              <a:gdLst>
                <a:gd name="T0" fmla="*/ 68 w 136"/>
                <a:gd name="T1" fmla="*/ 136 h 136"/>
                <a:gd name="T2" fmla="*/ 68 w 136"/>
                <a:gd name="T3" fmla="*/ 136 h 136"/>
                <a:gd name="T4" fmla="*/ 82 w 136"/>
                <a:gd name="T5" fmla="*/ 134 h 136"/>
                <a:gd name="T6" fmla="*/ 93 w 136"/>
                <a:gd name="T7" fmla="*/ 130 h 136"/>
                <a:gd name="T8" fmla="*/ 105 w 136"/>
                <a:gd name="T9" fmla="*/ 124 h 136"/>
                <a:gd name="T10" fmla="*/ 115 w 136"/>
                <a:gd name="T11" fmla="*/ 114 h 136"/>
                <a:gd name="T12" fmla="*/ 124 w 136"/>
                <a:gd name="T13" fmla="*/ 105 h 136"/>
                <a:gd name="T14" fmla="*/ 130 w 136"/>
                <a:gd name="T15" fmla="*/ 93 h 136"/>
                <a:gd name="T16" fmla="*/ 134 w 136"/>
                <a:gd name="T17" fmla="*/ 81 h 136"/>
                <a:gd name="T18" fmla="*/ 136 w 136"/>
                <a:gd name="T19" fmla="*/ 68 h 136"/>
                <a:gd name="T20" fmla="*/ 136 w 136"/>
                <a:gd name="T21" fmla="*/ 68 h 136"/>
                <a:gd name="T22" fmla="*/ 134 w 136"/>
                <a:gd name="T23" fmla="*/ 54 h 136"/>
                <a:gd name="T24" fmla="*/ 130 w 136"/>
                <a:gd name="T25" fmla="*/ 40 h 136"/>
                <a:gd name="T26" fmla="*/ 124 w 136"/>
                <a:gd name="T27" fmla="*/ 29 h 136"/>
                <a:gd name="T28" fmla="*/ 115 w 136"/>
                <a:gd name="T29" fmla="*/ 19 h 136"/>
                <a:gd name="T30" fmla="*/ 105 w 136"/>
                <a:gd name="T31" fmla="*/ 11 h 136"/>
                <a:gd name="T32" fmla="*/ 93 w 136"/>
                <a:gd name="T33" fmla="*/ 3 h 136"/>
                <a:gd name="T34" fmla="*/ 82 w 136"/>
                <a:gd name="T35" fmla="*/ 0 h 136"/>
                <a:gd name="T36" fmla="*/ 68 w 136"/>
                <a:gd name="T37" fmla="*/ 0 h 136"/>
                <a:gd name="T38" fmla="*/ 68 w 136"/>
                <a:gd name="T39" fmla="*/ 0 h 136"/>
                <a:gd name="T40" fmla="*/ 54 w 136"/>
                <a:gd name="T41" fmla="*/ 0 h 136"/>
                <a:gd name="T42" fmla="*/ 41 w 136"/>
                <a:gd name="T43" fmla="*/ 3 h 136"/>
                <a:gd name="T44" fmla="*/ 29 w 136"/>
                <a:gd name="T45" fmla="*/ 11 h 136"/>
                <a:gd name="T46" fmla="*/ 19 w 136"/>
                <a:gd name="T47" fmla="*/ 19 h 136"/>
                <a:gd name="T48" fmla="*/ 12 w 136"/>
                <a:gd name="T49" fmla="*/ 29 h 136"/>
                <a:gd name="T50" fmla="*/ 4 w 136"/>
                <a:gd name="T51" fmla="*/ 40 h 136"/>
                <a:gd name="T52" fmla="*/ 0 w 136"/>
                <a:gd name="T53" fmla="*/ 54 h 136"/>
                <a:gd name="T54" fmla="*/ 0 w 136"/>
                <a:gd name="T55" fmla="*/ 68 h 136"/>
                <a:gd name="T56" fmla="*/ 0 w 136"/>
                <a:gd name="T57" fmla="*/ 68 h 136"/>
                <a:gd name="T58" fmla="*/ 0 w 136"/>
                <a:gd name="T59" fmla="*/ 81 h 136"/>
                <a:gd name="T60" fmla="*/ 4 w 136"/>
                <a:gd name="T61" fmla="*/ 93 h 136"/>
                <a:gd name="T62" fmla="*/ 12 w 136"/>
                <a:gd name="T63" fmla="*/ 105 h 136"/>
                <a:gd name="T64" fmla="*/ 19 w 136"/>
                <a:gd name="T65" fmla="*/ 114 h 136"/>
                <a:gd name="T66" fmla="*/ 29 w 136"/>
                <a:gd name="T67" fmla="*/ 124 h 136"/>
                <a:gd name="T68" fmla="*/ 41 w 136"/>
                <a:gd name="T69" fmla="*/ 130 h 136"/>
                <a:gd name="T70" fmla="*/ 54 w 136"/>
                <a:gd name="T71" fmla="*/ 134 h 136"/>
                <a:gd name="T72" fmla="*/ 68 w 136"/>
                <a:gd name="T73" fmla="*/ 136 h 136"/>
                <a:gd name="T74" fmla="*/ 68 w 136"/>
                <a:gd name="T75"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136">
                  <a:moveTo>
                    <a:pt x="68" y="136"/>
                  </a:moveTo>
                  <a:lnTo>
                    <a:pt x="68" y="136"/>
                  </a:lnTo>
                  <a:lnTo>
                    <a:pt x="82" y="134"/>
                  </a:lnTo>
                  <a:lnTo>
                    <a:pt x="93" y="130"/>
                  </a:lnTo>
                  <a:lnTo>
                    <a:pt x="105" y="124"/>
                  </a:lnTo>
                  <a:lnTo>
                    <a:pt x="115" y="114"/>
                  </a:lnTo>
                  <a:lnTo>
                    <a:pt x="124" y="105"/>
                  </a:lnTo>
                  <a:lnTo>
                    <a:pt x="130" y="93"/>
                  </a:lnTo>
                  <a:lnTo>
                    <a:pt x="134" y="81"/>
                  </a:lnTo>
                  <a:lnTo>
                    <a:pt x="136" y="68"/>
                  </a:lnTo>
                  <a:lnTo>
                    <a:pt x="136" y="68"/>
                  </a:lnTo>
                  <a:lnTo>
                    <a:pt x="134" y="54"/>
                  </a:lnTo>
                  <a:lnTo>
                    <a:pt x="130" y="40"/>
                  </a:lnTo>
                  <a:lnTo>
                    <a:pt x="124" y="29"/>
                  </a:lnTo>
                  <a:lnTo>
                    <a:pt x="115" y="19"/>
                  </a:lnTo>
                  <a:lnTo>
                    <a:pt x="105" y="11"/>
                  </a:lnTo>
                  <a:lnTo>
                    <a:pt x="93" y="3"/>
                  </a:lnTo>
                  <a:lnTo>
                    <a:pt x="82" y="0"/>
                  </a:lnTo>
                  <a:lnTo>
                    <a:pt x="68" y="0"/>
                  </a:lnTo>
                  <a:lnTo>
                    <a:pt x="68" y="0"/>
                  </a:lnTo>
                  <a:lnTo>
                    <a:pt x="54" y="0"/>
                  </a:lnTo>
                  <a:lnTo>
                    <a:pt x="41" y="3"/>
                  </a:lnTo>
                  <a:lnTo>
                    <a:pt x="29" y="11"/>
                  </a:lnTo>
                  <a:lnTo>
                    <a:pt x="19" y="19"/>
                  </a:lnTo>
                  <a:lnTo>
                    <a:pt x="12" y="29"/>
                  </a:lnTo>
                  <a:lnTo>
                    <a:pt x="4" y="40"/>
                  </a:lnTo>
                  <a:lnTo>
                    <a:pt x="0" y="54"/>
                  </a:lnTo>
                  <a:lnTo>
                    <a:pt x="0" y="68"/>
                  </a:lnTo>
                  <a:lnTo>
                    <a:pt x="0" y="68"/>
                  </a:lnTo>
                  <a:lnTo>
                    <a:pt x="0" y="81"/>
                  </a:lnTo>
                  <a:lnTo>
                    <a:pt x="4" y="93"/>
                  </a:lnTo>
                  <a:lnTo>
                    <a:pt x="12" y="105"/>
                  </a:lnTo>
                  <a:lnTo>
                    <a:pt x="19" y="114"/>
                  </a:lnTo>
                  <a:lnTo>
                    <a:pt x="29" y="124"/>
                  </a:lnTo>
                  <a:lnTo>
                    <a:pt x="41" y="130"/>
                  </a:lnTo>
                  <a:lnTo>
                    <a:pt x="54" y="134"/>
                  </a:lnTo>
                  <a:lnTo>
                    <a:pt x="68" y="136"/>
                  </a:lnTo>
                  <a:lnTo>
                    <a:pt x="68"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15"/>
            <p:cNvSpPr>
              <a:spLocks/>
            </p:cNvSpPr>
            <p:nvPr/>
          </p:nvSpPr>
          <p:spPr bwMode="auto">
            <a:xfrm>
              <a:off x="-1957387" y="2667001"/>
              <a:ext cx="219075" cy="215900"/>
            </a:xfrm>
            <a:custGeom>
              <a:avLst/>
              <a:gdLst>
                <a:gd name="T0" fmla="*/ 70 w 138"/>
                <a:gd name="T1" fmla="*/ 136 h 136"/>
                <a:gd name="T2" fmla="*/ 70 w 138"/>
                <a:gd name="T3" fmla="*/ 136 h 136"/>
                <a:gd name="T4" fmla="*/ 84 w 138"/>
                <a:gd name="T5" fmla="*/ 134 h 136"/>
                <a:gd name="T6" fmla="*/ 95 w 138"/>
                <a:gd name="T7" fmla="*/ 130 h 136"/>
                <a:gd name="T8" fmla="*/ 107 w 138"/>
                <a:gd name="T9" fmla="*/ 124 h 136"/>
                <a:gd name="T10" fmla="*/ 117 w 138"/>
                <a:gd name="T11" fmla="*/ 114 h 136"/>
                <a:gd name="T12" fmla="*/ 127 w 138"/>
                <a:gd name="T13" fmla="*/ 105 h 136"/>
                <a:gd name="T14" fmla="*/ 132 w 138"/>
                <a:gd name="T15" fmla="*/ 93 h 136"/>
                <a:gd name="T16" fmla="*/ 136 w 138"/>
                <a:gd name="T17" fmla="*/ 81 h 136"/>
                <a:gd name="T18" fmla="*/ 138 w 138"/>
                <a:gd name="T19" fmla="*/ 68 h 136"/>
                <a:gd name="T20" fmla="*/ 138 w 138"/>
                <a:gd name="T21" fmla="*/ 68 h 136"/>
                <a:gd name="T22" fmla="*/ 136 w 138"/>
                <a:gd name="T23" fmla="*/ 54 h 136"/>
                <a:gd name="T24" fmla="*/ 132 w 138"/>
                <a:gd name="T25" fmla="*/ 40 h 136"/>
                <a:gd name="T26" fmla="*/ 127 w 138"/>
                <a:gd name="T27" fmla="*/ 29 h 136"/>
                <a:gd name="T28" fmla="*/ 117 w 138"/>
                <a:gd name="T29" fmla="*/ 19 h 136"/>
                <a:gd name="T30" fmla="*/ 107 w 138"/>
                <a:gd name="T31" fmla="*/ 11 h 136"/>
                <a:gd name="T32" fmla="*/ 95 w 138"/>
                <a:gd name="T33" fmla="*/ 3 h 136"/>
                <a:gd name="T34" fmla="*/ 84 w 138"/>
                <a:gd name="T35" fmla="*/ 0 h 136"/>
                <a:gd name="T36" fmla="*/ 70 w 138"/>
                <a:gd name="T37" fmla="*/ 0 h 136"/>
                <a:gd name="T38" fmla="*/ 70 w 138"/>
                <a:gd name="T39" fmla="*/ 0 h 136"/>
                <a:gd name="T40" fmla="*/ 55 w 138"/>
                <a:gd name="T41" fmla="*/ 0 h 136"/>
                <a:gd name="T42" fmla="*/ 43 w 138"/>
                <a:gd name="T43" fmla="*/ 3 h 136"/>
                <a:gd name="T44" fmla="*/ 31 w 138"/>
                <a:gd name="T45" fmla="*/ 11 h 136"/>
                <a:gd name="T46" fmla="*/ 22 w 138"/>
                <a:gd name="T47" fmla="*/ 19 h 136"/>
                <a:gd name="T48" fmla="*/ 12 w 138"/>
                <a:gd name="T49" fmla="*/ 29 h 136"/>
                <a:gd name="T50" fmla="*/ 6 w 138"/>
                <a:gd name="T51" fmla="*/ 40 h 136"/>
                <a:gd name="T52" fmla="*/ 2 w 138"/>
                <a:gd name="T53" fmla="*/ 54 h 136"/>
                <a:gd name="T54" fmla="*/ 0 w 138"/>
                <a:gd name="T55" fmla="*/ 68 h 136"/>
                <a:gd name="T56" fmla="*/ 0 w 138"/>
                <a:gd name="T57" fmla="*/ 68 h 136"/>
                <a:gd name="T58" fmla="*/ 2 w 138"/>
                <a:gd name="T59" fmla="*/ 81 h 136"/>
                <a:gd name="T60" fmla="*/ 6 w 138"/>
                <a:gd name="T61" fmla="*/ 93 h 136"/>
                <a:gd name="T62" fmla="*/ 12 w 138"/>
                <a:gd name="T63" fmla="*/ 105 h 136"/>
                <a:gd name="T64" fmla="*/ 22 w 138"/>
                <a:gd name="T65" fmla="*/ 114 h 136"/>
                <a:gd name="T66" fmla="*/ 31 w 138"/>
                <a:gd name="T67" fmla="*/ 124 h 136"/>
                <a:gd name="T68" fmla="*/ 43 w 138"/>
                <a:gd name="T69" fmla="*/ 130 h 136"/>
                <a:gd name="T70" fmla="*/ 55 w 138"/>
                <a:gd name="T71" fmla="*/ 134 h 136"/>
                <a:gd name="T72" fmla="*/ 70 w 138"/>
                <a:gd name="T73" fmla="*/ 136 h 136"/>
                <a:gd name="T74" fmla="*/ 70 w 138"/>
                <a:gd name="T75"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36">
                  <a:moveTo>
                    <a:pt x="70" y="136"/>
                  </a:moveTo>
                  <a:lnTo>
                    <a:pt x="70" y="136"/>
                  </a:lnTo>
                  <a:lnTo>
                    <a:pt x="84" y="134"/>
                  </a:lnTo>
                  <a:lnTo>
                    <a:pt x="95" y="130"/>
                  </a:lnTo>
                  <a:lnTo>
                    <a:pt x="107" y="124"/>
                  </a:lnTo>
                  <a:lnTo>
                    <a:pt x="117" y="114"/>
                  </a:lnTo>
                  <a:lnTo>
                    <a:pt x="127" y="105"/>
                  </a:lnTo>
                  <a:lnTo>
                    <a:pt x="132" y="93"/>
                  </a:lnTo>
                  <a:lnTo>
                    <a:pt x="136" y="81"/>
                  </a:lnTo>
                  <a:lnTo>
                    <a:pt x="138" y="68"/>
                  </a:lnTo>
                  <a:lnTo>
                    <a:pt x="138" y="68"/>
                  </a:lnTo>
                  <a:lnTo>
                    <a:pt x="136" y="54"/>
                  </a:lnTo>
                  <a:lnTo>
                    <a:pt x="132" y="40"/>
                  </a:lnTo>
                  <a:lnTo>
                    <a:pt x="127" y="29"/>
                  </a:lnTo>
                  <a:lnTo>
                    <a:pt x="117" y="19"/>
                  </a:lnTo>
                  <a:lnTo>
                    <a:pt x="107" y="11"/>
                  </a:lnTo>
                  <a:lnTo>
                    <a:pt x="95" y="3"/>
                  </a:lnTo>
                  <a:lnTo>
                    <a:pt x="84" y="0"/>
                  </a:lnTo>
                  <a:lnTo>
                    <a:pt x="70" y="0"/>
                  </a:lnTo>
                  <a:lnTo>
                    <a:pt x="70" y="0"/>
                  </a:lnTo>
                  <a:lnTo>
                    <a:pt x="55" y="0"/>
                  </a:lnTo>
                  <a:lnTo>
                    <a:pt x="43" y="3"/>
                  </a:lnTo>
                  <a:lnTo>
                    <a:pt x="31" y="11"/>
                  </a:lnTo>
                  <a:lnTo>
                    <a:pt x="22" y="19"/>
                  </a:lnTo>
                  <a:lnTo>
                    <a:pt x="12" y="29"/>
                  </a:lnTo>
                  <a:lnTo>
                    <a:pt x="6" y="40"/>
                  </a:lnTo>
                  <a:lnTo>
                    <a:pt x="2" y="54"/>
                  </a:lnTo>
                  <a:lnTo>
                    <a:pt x="0" y="68"/>
                  </a:lnTo>
                  <a:lnTo>
                    <a:pt x="0" y="68"/>
                  </a:lnTo>
                  <a:lnTo>
                    <a:pt x="2" y="81"/>
                  </a:lnTo>
                  <a:lnTo>
                    <a:pt x="6" y="93"/>
                  </a:lnTo>
                  <a:lnTo>
                    <a:pt x="12" y="105"/>
                  </a:lnTo>
                  <a:lnTo>
                    <a:pt x="22" y="114"/>
                  </a:lnTo>
                  <a:lnTo>
                    <a:pt x="31" y="124"/>
                  </a:lnTo>
                  <a:lnTo>
                    <a:pt x="43" y="130"/>
                  </a:lnTo>
                  <a:lnTo>
                    <a:pt x="55" y="134"/>
                  </a:lnTo>
                  <a:lnTo>
                    <a:pt x="70" y="136"/>
                  </a:lnTo>
                  <a:lnTo>
                    <a:pt x="70"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Rectangle 216"/>
            <p:cNvSpPr>
              <a:spLocks noChangeArrowheads="1"/>
            </p:cNvSpPr>
            <p:nvPr/>
          </p:nvSpPr>
          <p:spPr bwMode="auto">
            <a:xfrm>
              <a:off x="-7507288" y="1239838"/>
              <a:ext cx="2438400" cy="1290638"/>
            </a:xfrm>
            <a:prstGeom prst="rect">
              <a:avLst/>
            </a:prstGeom>
            <a:solidFill>
              <a:srgbClr val="6987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Rectangle 217"/>
            <p:cNvSpPr>
              <a:spLocks noChangeArrowheads="1"/>
            </p:cNvSpPr>
            <p:nvPr/>
          </p:nvSpPr>
          <p:spPr bwMode="auto">
            <a:xfrm>
              <a:off x="-7408863" y="1338263"/>
              <a:ext cx="2241550" cy="1093788"/>
            </a:xfrm>
            <a:prstGeom prst="rect">
              <a:avLst/>
            </a:prstGeom>
            <a:solidFill>
              <a:srgbClr val="ACD8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18"/>
            <p:cNvSpPr>
              <a:spLocks/>
            </p:cNvSpPr>
            <p:nvPr/>
          </p:nvSpPr>
          <p:spPr bwMode="auto">
            <a:xfrm>
              <a:off x="-6745288" y="1428751"/>
              <a:ext cx="914400" cy="912813"/>
            </a:xfrm>
            <a:custGeom>
              <a:avLst/>
              <a:gdLst>
                <a:gd name="T0" fmla="*/ 288 w 576"/>
                <a:gd name="T1" fmla="*/ 0 h 575"/>
                <a:gd name="T2" fmla="*/ 346 w 576"/>
                <a:gd name="T3" fmla="*/ 5 h 575"/>
                <a:gd name="T4" fmla="*/ 401 w 576"/>
                <a:gd name="T5" fmla="*/ 23 h 575"/>
                <a:gd name="T6" fmla="*/ 449 w 576"/>
                <a:gd name="T7" fmla="*/ 48 h 575"/>
                <a:gd name="T8" fmla="*/ 492 w 576"/>
                <a:gd name="T9" fmla="*/ 83 h 575"/>
                <a:gd name="T10" fmla="*/ 527 w 576"/>
                <a:gd name="T11" fmla="*/ 126 h 575"/>
                <a:gd name="T12" fmla="*/ 552 w 576"/>
                <a:gd name="T13" fmla="*/ 175 h 575"/>
                <a:gd name="T14" fmla="*/ 570 w 576"/>
                <a:gd name="T15" fmla="*/ 229 h 575"/>
                <a:gd name="T16" fmla="*/ 576 w 576"/>
                <a:gd name="T17" fmla="*/ 287 h 575"/>
                <a:gd name="T18" fmla="*/ 574 w 576"/>
                <a:gd name="T19" fmla="*/ 317 h 575"/>
                <a:gd name="T20" fmla="*/ 562 w 576"/>
                <a:gd name="T21" fmla="*/ 373 h 575"/>
                <a:gd name="T22" fmla="*/ 541 w 576"/>
                <a:gd name="T23" fmla="*/ 426 h 575"/>
                <a:gd name="T24" fmla="*/ 510 w 576"/>
                <a:gd name="T25" fmla="*/ 470 h 575"/>
                <a:gd name="T26" fmla="*/ 471 w 576"/>
                <a:gd name="T27" fmla="*/ 509 h 575"/>
                <a:gd name="T28" fmla="*/ 426 w 576"/>
                <a:gd name="T29" fmla="*/ 540 h 575"/>
                <a:gd name="T30" fmla="*/ 373 w 576"/>
                <a:gd name="T31" fmla="*/ 562 h 575"/>
                <a:gd name="T32" fmla="*/ 317 w 576"/>
                <a:gd name="T33" fmla="*/ 573 h 575"/>
                <a:gd name="T34" fmla="*/ 288 w 576"/>
                <a:gd name="T35" fmla="*/ 575 h 575"/>
                <a:gd name="T36" fmla="*/ 230 w 576"/>
                <a:gd name="T37" fmla="*/ 569 h 575"/>
                <a:gd name="T38" fmla="*/ 175 w 576"/>
                <a:gd name="T39" fmla="*/ 552 h 575"/>
                <a:gd name="T40" fmla="*/ 126 w 576"/>
                <a:gd name="T41" fmla="*/ 527 h 575"/>
                <a:gd name="T42" fmla="*/ 84 w 576"/>
                <a:gd name="T43" fmla="*/ 492 h 575"/>
                <a:gd name="T44" fmla="*/ 49 w 576"/>
                <a:gd name="T45" fmla="*/ 449 h 575"/>
                <a:gd name="T46" fmla="*/ 23 w 576"/>
                <a:gd name="T47" fmla="*/ 400 h 575"/>
                <a:gd name="T48" fmla="*/ 6 w 576"/>
                <a:gd name="T49" fmla="*/ 346 h 575"/>
                <a:gd name="T50" fmla="*/ 0 w 576"/>
                <a:gd name="T51" fmla="*/ 287 h 575"/>
                <a:gd name="T52" fmla="*/ 2 w 576"/>
                <a:gd name="T53" fmla="*/ 258 h 575"/>
                <a:gd name="T54" fmla="*/ 14 w 576"/>
                <a:gd name="T55" fmla="*/ 202 h 575"/>
                <a:gd name="T56" fmla="*/ 35 w 576"/>
                <a:gd name="T57" fmla="*/ 149 h 575"/>
                <a:gd name="T58" fmla="*/ 66 w 576"/>
                <a:gd name="T59" fmla="*/ 105 h 575"/>
                <a:gd name="T60" fmla="*/ 105 w 576"/>
                <a:gd name="T61" fmla="*/ 66 h 575"/>
                <a:gd name="T62" fmla="*/ 150 w 576"/>
                <a:gd name="T63" fmla="*/ 35 h 575"/>
                <a:gd name="T64" fmla="*/ 202 w 576"/>
                <a:gd name="T65" fmla="*/ 13 h 575"/>
                <a:gd name="T66" fmla="*/ 259 w 576"/>
                <a:gd name="T67" fmla="*/ 1 h 575"/>
                <a:gd name="T68" fmla="*/ 288 w 576"/>
                <a:gd name="T69" fmla="*/ 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6" h="575">
                  <a:moveTo>
                    <a:pt x="288" y="0"/>
                  </a:moveTo>
                  <a:lnTo>
                    <a:pt x="288" y="0"/>
                  </a:lnTo>
                  <a:lnTo>
                    <a:pt x="317" y="1"/>
                  </a:lnTo>
                  <a:lnTo>
                    <a:pt x="346" y="5"/>
                  </a:lnTo>
                  <a:lnTo>
                    <a:pt x="373" y="13"/>
                  </a:lnTo>
                  <a:lnTo>
                    <a:pt x="401" y="23"/>
                  </a:lnTo>
                  <a:lnTo>
                    <a:pt x="426" y="35"/>
                  </a:lnTo>
                  <a:lnTo>
                    <a:pt x="449" y="48"/>
                  </a:lnTo>
                  <a:lnTo>
                    <a:pt x="471" y="66"/>
                  </a:lnTo>
                  <a:lnTo>
                    <a:pt x="492" y="83"/>
                  </a:lnTo>
                  <a:lnTo>
                    <a:pt x="510" y="105"/>
                  </a:lnTo>
                  <a:lnTo>
                    <a:pt x="527" y="126"/>
                  </a:lnTo>
                  <a:lnTo>
                    <a:pt x="541" y="149"/>
                  </a:lnTo>
                  <a:lnTo>
                    <a:pt x="552" y="175"/>
                  </a:lnTo>
                  <a:lnTo>
                    <a:pt x="562" y="202"/>
                  </a:lnTo>
                  <a:lnTo>
                    <a:pt x="570" y="229"/>
                  </a:lnTo>
                  <a:lnTo>
                    <a:pt x="574" y="258"/>
                  </a:lnTo>
                  <a:lnTo>
                    <a:pt x="576" y="287"/>
                  </a:lnTo>
                  <a:lnTo>
                    <a:pt x="576" y="287"/>
                  </a:lnTo>
                  <a:lnTo>
                    <a:pt x="574" y="317"/>
                  </a:lnTo>
                  <a:lnTo>
                    <a:pt x="570" y="346"/>
                  </a:lnTo>
                  <a:lnTo>
                    <a:pt x="562" y="373"/>
                  </a:lnTo>
                  <a:lnTo>
                    <a:pt x="552" y="400"/>
                  </a:lnTo>
                  <a:lnTo>
                    <a:pt x="541" y="426"/>
                  </a:lnTo>
                  <a:lnTo>
                    <a:pt x="527" y="449"/>
                  </a:lnTo>
                  <a:lnTo>
                    <a:pt x="510" y="470"/>
                  </a:lnTo>
                  <a:lnTo>
                    <a:pt x="492" y="492"/>
                  </a:lnTo>
                  <a:lnTo>
                    <a:pt x="471" y="509"/>
                  </a:lnTo>
                  <a:lnTo>
                    <a:pt x="449" y="527"/>
                  </a:lnTo>
                  <a:lnTo>
                    <a:pt x="426" y="540"/>
                  </a:lnTo>
                  <a:lnTo>
                    <a:pt x="401" y="552"/>
                  </a:lnTo>
                  <a:lnTo>
                    <a:pt x="373" y="562"/>
                  </a:lnTo>
                  <a:lnTo>
                    <a:pt x="346" y="569"/>
                  </a:lnTo>
                  <a:lnTo>
                    <a:pt x="317" y="573"/>
                  </a:lnTo>
                  <a:lnTo>
                    <a:pt x="288" y="575"/>
                  </a:lnTo>
                  <a:lnTo>
                    <a:pt x="288" y="575"/>
                  </a:lnTo>
                  <a:lnTo>
                    <a:pt x="259" y="573"/>
                  </a:lnTo>
                  <a:lnTo>
                    <a:pt x="230" y="569"/>
                  </a:lnTo>
                  <a:lnTo>
                    <a:pt x="202" y="562"/>
                  </a:lnTo>
                  <a:lnTo>
                    <a:pt x="175" y="552"/>
                  </a:lnTo>
                  <a:lnTo>
                    <a:pt x="150" y="540"/>
                  </a:lnTo>
                  <a:lnTo>
                    <a:pt x="126" y="527"/>
                  </a:lnTo>
                  <a:lnTo>
                    <a:pt x="105" y="509"/>
                  </a:lnTo>
                  <a:lnTo>
                    <a:pt x="84" y="492"/>
                  </a:lnTo>
                  <a:lnTo>
                    <a:pt x="66" y="470"/>
                  </a:lnTo>
                  <a:lnTo>
                    <a:pt x="49" y="449"/>
                  </a:lnTo>
                  <a:lnTo>
                    <a:pt x="35" y="426"/>
                  </a:lnTo>
                  <a:lnTo>
                    <a:pt x="23" y="400"/>
                  </a:lnTo>
                  <a:lnTo>
                    <a:pt x="14" y="373"/>
                  </a:lnTo>
                  <a:lnTo>
                    <a:pt x="6" y="346"/>
                  </a:lnTo>
                  <a:lnTo>
                    <a:pt x="2" y="317"/>
                  </a:lnTo>
                  <a:lnTo>
                    <a:pt x="0" y="287"/>
                  </a:lnTo>
                  <a:lnTo>
                    <a:pt x="0" y="287"/>
                  </a:lnTo>
                  <a:lnTo>
                    <a:pt x="2" y="258"/>
                  </a:lnTo>
                  <a:lnTo>
                    <a:pt x="6" y="229"/>
                  </a:lnTo>
                  <a:lnTo>
                    <a:pt x="14" y="202"/>
                  </a:lnTo>
                  <a:lnTo>
                    <a:pt x="23" y="175"/>
                  </a:lnTo>
                  <a:lnTo>
                    <a:pt x="35" y="149"/>
                  </a:lnTo>
                  <a:lnTo>
                    <a:pt x="49" y="126"/>
                  </a:lnTo>
                  <a:lnTo>
                    <a:pt x="66" y="105"/>
                  </a:lnTo>
                  <a:lnTo>
                    <a:pt x="84" y="83"/>
                  </a:lnTo>
                  <a:lnTo>
                    <a:pt x="105" y="66"/>
                  </a:lnTo>
                  <a:lnTo>
                    <a:pt x="126" y="48"/>
                  </a:lnTo>
                  <a:lnTo>
                    <a:pt x="150" y="35"/>
                  </a:lnTo>
                  <a:lnTo>
                    <a:pt x="175" y="23"/>
                  </a:lnTo>
                  <a:lnTo>
                    <a:pt x="202" y="13"/>
                  </a:lnTo>
                  <a:lnTo>
                    <a:pt x="230" y="5"/>
                  </a:lnTo>
                  <a:lnTo>
                    <a:pt x="259" y="1"/>
                  </a:lnTo>
                  <a:lnTo>
                    <a:pt x="288" y="0"/>
                  </a:lnTo>
                  <a:lnTo>
                    <a:pt x="288" y="0"/>
                  </a:lnTo>
                  <a:close/>
                </a:path>
              </a:pathLst>
            </a:custGeom>
            <a:solidFill>
              <a:srgbClr val="698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19"/>
            <p:cNvSpPr>
              <a:spLocks/>
            </p:cNvSpPr>
            <p:nvPr/>
          </p:nvSpPr>
          <p:spPr bwMode="auto">
            <a:xfrm>
              <a:off x="-5395913" y="1239838"/>
              <a:ext cx="323850" cy="323850"/>
            </a:xfrm>
            <a:custGeom>
              <a:avLst/>
              <a:gdLst>
                <a:gd name="T0" fmla="*/ 103 w 204"/>
                <a:gd name="T1" fmla="*/ 0 h 204"/>
                <a:gd name="T2" fmla="*/ 103 w 204"/>
                <a:gd name="T3" fmla="*/ 0 h 204"/>
                <a:gd name="T4" fmla="*/ 122 w 204"/>
                <a:gd name="T5" fmla="*/ 2 h 204"/>
                <a:gd name="T6" fmla="*/ 142 w 204"/>
                <a:gd name="T7" fmla="*/ 8 h 204"/>
                <a:gd name="T8" fmla="*/ 159 w 204"/>
                <a:gd name="T9" fmla="*/ 17 h 204"/>
                <a:gd name="T10" fmla="*/ 175 w 204"/>
                <a:gd name="T11" fmla="*/ 31 h 204"/>
                <a:gd name="T12" fmla="*/ 187 w 204"/>
                <a:gd name="T13" fmla="*/ 45 h 204"/>
                <a:gd name="T14" fmla="*/ 196 w 204"/>
                <a:gd name="T15" fmla="*/ 62 h 204"/>
                <a:gd name="T16" fmla="*/ 202 w 204"/>
                <a:gd name="T17" fmla="*/ 82 h 204"/>
                <a:gd name="T18" fmla="*/ 204 w 204"/>
                <a:gd name="T19" fmla="*/ 103 h 204"/>
                <a:gd name="T20" fmla="*/ 204 w 204"/>
                <a:gd name="T21" fmla="*/ 103 h 204"/>
                <a:gd name="T22" fmla="*/ 202 w 204"/>
                <a:gd name="T23" fmla="*/ 122 h 204"/>
                <a:gd name="T24" fmla="*/ 196 w 204"/>
                <a:gd name="T25" fmla="*/ 142 h 204"/>
                <a:gd name="T26" fmla="*/ 187 w 204"/>
                <a:gd name="T27" fmla="*/ 159 h 204"/>
                <a:gd name="T28" fmla="*/ 175 w 204"/>
                <a:gd name="T29" fmla="*/ 175 h 204"/>
                <a:gd name="T30" fmla="*/ 159 w 204"/>
                <a:gd name="T31" fmla="*/ 187 h 204"/>
                <a:gd name="T32" fmla="*/ 142 w 204"/>
                <a:gd name="T33" fmla="*/ 196 h 204"/>
                <a:gd name="T34" fmla="*/ 122 w 204"/>
                <a:gd name="T35" fmla="*/ 202 h 204"/>
                <a:gd name="T36" fmla="*/ 103 w 204"/>
                <a:gd name="T37" fmla="*/ 204 h 204"/>
                <a:gd name="T38" fmla="*/ 103 w 204"/>
                <a:gd name="T39" fmla="*/ 204 h 204"/>
                <a:gd name="T40" fmla="*/ 82 w 204"/>
                <a:gd name="T41" fmla="*/ 202 h 204"/>
                <a:gd name="T42" fmla="*/ 62 w 204"/>
                <a:gd name="T43" fmla="*/ 196 h 204"/>
                <a:gd name="T44" fmla="*/ 47 w 204"/>
                <a:gd name="T45" fmla="*/ 187 h 204"/>
                <a:gd name="T46" fmla="*/ 31 w 204"/>
                <a:gd name="T47" fmla="*/ 175 h 204"/>
                <a:gd name="T48" fmla="*/ 17 w 204"/>
                <a:gd name="T49" fmla="*/ 159 h 204"/>
                <a:gd name="T50" fmla="*/ 10 w 204"/>
                <a:gd name="T51" fmla="*/ 142 h 204"/>
                <a:gd name="T52" fmla="*/ 2 w 204"/>
                <a:gd name="T53" fmla="*/ 122 h 204"/>
                <a:gd name="T54" fmla="*/ 0 w 204"/>
                <a:gd name="T55" fmla="*/ 103 h 204"/>
                <a:gd name="T56" fmla="*/ 0 w 204"/>
                <a:gd name="T57" fmla="*/ 103 h 204"/>
                <a:gd name="T58" fmla="*/ 2 w 204"/>
                <a:gd name="T59" fmla="*/ 82 h 204"/>
                <a:gd name="T60" fmla="*/ 10 w 204"/>
                <a:gd name="T61" fmla="*/ 62 h 204"/>
                <a:gd name="T62" fmla="*/ 17 w 204"/>
                <a:gd name="T63" fmla="*/ 45 h 204"/>
                <a:gd name="T64" fmla="*/ 31 w 204"/>
                <a:gd name="T65" fmla="*/ 31 h 204"/>
                <a:gd name="T66" fmla="*/ 47 w 204"/>
                <a:gd name="T67" fmla="*/ 17 h 204"/>
                <a:gd name="T68" fmla="*/ 62 w 204"/>
                <a:gd name="T69" fmla="*/ 8 h 204"/>
                <a:gd name="T70" fmla="*/ 82 w 204"/>
                <a:gd name="T71" fmla="*/ 2 h 204"/>
                <a:gd name="T72" fmla="*/ 103 w 204"/>
                <a:gd name="T73" fmla="*/ 0 h 204"/>
                <a:gd name="T74" fmla="*/ 103 w 204"/>
                <a:gd name="T7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04">
                  <a:moveTo>
                    <a:pt x="103" y="0"/>
                  </a:moveTo>
                  <a:lnTo>
                    <a:pt x="103" y="0"/>
                  </a:lnTo>
                  <a:lnTo>
                    <a:pt x="122" y="2"/>
                  </a:lnTo>
                  <a:lnTo>
                    <a:pt x="142" y="8"/>
                  </a:lnTo>
                  <a:lnTo>
                    <a:pt x="159" y="17"/>
                  </a:lnTo>
                  <a:lnTo>
                    <a:pt x="175" y="31"/>
                  </a:lnTo>
                  <a:lnTo>
                    <a:pt x="187" y="45"/>
                  </a:lnTo>
                  <a:lnTo>
                    <a:pt x="196" y="62"/>
                  </a:lnTo>
                  <a:lnTo>
                    <a:pt x="202" y="82"/>
                  </a:lnTo>
                  <a:lnTo>
                    <a:pt x="204" y="103"/>
                  </a:lnTo>
                  <a:lnTo>
                    <a:pt x="204" y="103"/>
                  </a:lnTo>
                  <a:lnTo>
                    <a:pt x="202" y="122"/>
                  </a:lnTo>
                  <a:lnTo>
                    <a:pt x="196" y="142"/>
                  </a:lnTo>
                  <a:lnTo>
                    <a:pt x="187" y="159"/>
                  </a:lnTo>
                  <a:lnTo>
                    <a:pt x="175" y="175"/>
                  </a:lnTo>
                  <a:lnTo>
                    <a:pt x="159" y="187"/>
                  </a:lnTo>
                  <a:lnTo>
                    <a:pt x="142" y="196"/>
                  </a:lnTo>
                  <a:lnTo>
                    <a:pt x="122" y="202"/>
                  </a:lnTo>
                  <a:lnTo>
                    <a:pt x="103" y="204"/>
                  </a:lnTo>
                  <a:lnTo>
                    <a:pt x="103" y="204"/>
                  </a:lnTo>
                  <a:lnTo>
                    <a:pt x="82" y="202"/>
                  </a:lnTo>
                  <a:lnTo>
                    <a:pt x="62" y="196"/>
                  </a:lnTo>
                  <a:lnTo>
                    <a:pt x="47" y="187"/>
                  </a:lnTo>
                  <a:lnTo>
                    <a:pt x="31" y="175"/>
                  </a:lnTo>
                  <a:lnTo>
                    <a:pt x="17" y="159"/>
                  </a:lnTo>
                  <a:lnTo>
                    <a:pt x="10" y="142"/>
                  </a:lnTo>
                  <a:lnTo>
                    <a:pt x="2" y="122"/>
                  </a:lnTo>
                  <a:lnTo>
                    <a:pt x="0" y="103"/>
                  </a:lnTo>
                  <a:lnTo>
                    <a:pt x="0" y="103"/>
                  </a:lnTo>
                  <a:lnTo>
                    <a:pt x="2" y="82"/>
                  </a:lnTo>
                  <a:lnTo>
                    <a:pt x="10" y="62"/>
                  </a:lnTo>
                  <a:lnTo>
                    <a:pt x="17" y="45"/>
                  </a:lnTo>
                  <a:lnTo>
                    <a:pt x="31" y="31"/>
                  </a:lnTo>
                  <a:lnTo>
                    <a:pt x="47" y="17"/>
                  </a:lnTo>
                  <a:lnTo>
                    <a:pt x="62" y="8"/>
                  </a:lnTo>
                  <a:lnTo>
                    <a:pt x="82" y="2"/>
                  </a:lnTo>
                  <a:lnTo>
                    <a:pt x="103" y="0"/>
                  </a:lnTo>
                  <a:lnTo>
                    <a:pt x="103" y="0"/>
                  </a:lnTo>
                  <a:close/>
                </a:path>
              </a:pathLst>
            </a:custGeom>
            <a:solidFill>
              <a:srgbClr val="698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20"/>
            <p:cNvSpPr>
              <a:spLocks/>
            </p:cNvSpPr>
            <p:nvPr/>
          </p:nvSpPr>
          <p:spPr bwMode="auto">
            <a:xfrm>
              <a:off x="-7507288" y="2206626"/>
              <a:ext cx="323850" cy="323850"/>
            </a:xfrm>
            <a:custGeom>
              <a:avLst/>
              <a:gdLst>
                <a:gd name="T0" fmla="*/ 101 w 204"/>
                <a:gd name="T1" fmla="*/ 0 h 204"/>
                <a:gd name="T2" fmla="*/ 101 w 204"/>
                <a:gd name="T3" fmla="*/ 0 h 204"/>
                <a:gd name="T4" fmla="*/ 122 w 204"/>
                <a:gd name="T5" fmla="*/ 2 h 204"/>
                <a:gd name="T6" fmla="*/ 142 w 204"/>
                <a:gd name="T7" fmla="*/ 7 h 204"/>
                <a:gd name="T8" fmla="*/ 157 w 204"/>
                <a:gd name="T9" fmla="*/ 17 h 204"/>
                <a:gd name="T10" fmla="*/ 173 w 204"/>
                <a:gd name="T11" fmla="*/ 29 h 204"/>
                <a:gd name="T12" fmla="*/ 186 w 204"/>
                <a:gd name="T13" fmla="*/ 44 h 204"/>
                <a:gd name="T14" fmla="*/ 194 w 204"/>
                <a:gd name="T15" fmla="*/ 62 h 204"/>
                <a:gd name="T16" fmla="*/ 202 w 204"/>
                <a:gd name="T17" fmla="*/ 81 h 204"/>
                <a:gd name="T18" fmla="*/ 204 w 204"/>
                <a:gd name="T19" fmla="*/ 101 h 204"/>
                <a:gd name="T20" fmla="*/ 204 w 204"/>
                <a:gd name="T21" fmla="*/ 101 h 204"/>
                <a:gd name="T22" fmla="*/ 202 w 204"/>
                <a:gd name="T23" fmla="*/ 122 h 204"/>
                <a:gd name="T24" fmla="*/ 194 w 204"/>
                <a:gd name="T25" fmla="*/ 142 h 204"/>
                <a:gd name="T26" fmla="*/ 186 w 204"/>
                <a:gd name="T27" fmla="*/ 159 h 204"/>
                <a:gd name="T28" fmla="*/ 173 w 204"/>
                <a:gd name="T29" fmla="*/ 175 h 204"/>
                <a:gd name="T30" fmla="*/ 157 w 204"/>
                <a:gd name="T31" fmla="*/ 186 h 204"/>
                <a:gd name="T32" fmla="*/ 142 w 204"/>
                <a:gd name="T33" fmla="*/ 196 h 204"/>
                <a:gd name="T34" fmla="*/ 122 w 204"/>
                <a:gd name="T35" fmla="*/ 202 h 204"/>
                <a:gd name="T36" fmla="*/ 101 w 204"/>
                <a:gd name="T37" fmla="*/ 204 h 204"/>
                <a:gd name="T38" fmla="*/ 101 w 204"/>
                <a:gd name="T39" fmla="*/ 204 h 204"/>
                <a:gd name="T40" fmla="*/ 81 w 204"/>
                <a:gd name="T41" fmla="*/ 202 h 204"/>
                <a:gd name="T42" fmla="*/ 62 w 204"/>
                <a:gd name="T43" fmla="*/ 196 h 204"/>
                <a:gd name="T44" fmla="*/ 44 w 204"/>
                <a:gd name="T45" fmla="*/ 186 h 204"/>
                <a:gd name="T46" fmla="*/ 29 w 204"/>
                <a:gd name="T47" fmla="*/ 175 h 204"/>
                <a:gd name="T48" fmla="*/ 17 w 204"/>
                <a:gd name="T49" fmla="*/ 159 h 204"/>
                <a:gd name="T50" fmla="*/ 8 w 204"/>
                <a:gd name="T51" fmla="*/ 142 h 204"/>
                <a:gd name="T52" fmla="*/ 2 w 204"/>
                <a:gd name="T53" fmla="*/ 122 h 204"/>
                <a:gd name="T54" fmla="*/ 0 w 204"/>
                <a:gd name="T55" fmla="*/ 101 h 204"/>
                <a:gd name="T56" fmla="*/ 0 w 204"/>
                <a:gd name="T57" fmla="*/ 101 h 204"/>
                <a:gd name="T58" fmla="*/ 2 w 204"/>
                <a:gd name="T59" fmla="*/ 81 h 204"/>
                <a:gd name="T60" fmla="*/ 8 w 204"/>
                <a:gd name="T61" fmla="*/ 62 h 204"/>
                <a:gd name="T62" fmla="*/ 17 w 204"/>
                <a:gd name="T63" fmla="*/ 44 h 204"/>
                <a:gd name="T64" fmla="*/ 29 w 204"/>
                <a:gd name="T65" fmla="*/ 29 h 204"/>
                <a:gd name="T66" fmla="*/ 44 w 204"/>
                <a:gd name="T67" fmla="*/ 17 h 204"/>
                <a:gd name="T68" fmla="*/ 62 w 204"/>
                <a:gd name="T69" fmla="*/ 7 h 204"/>
                <a:gd name="T70" fmla="*/ 81 w 204"/>
                <a:gd name="T71" fmla="*/ 2 h 204"/>
                <a:gd name="T72" fmla="*/ 101 w 204"/>
                <a:gd name="T73" fmla="*/ 0 h 204"/>
                <a:gd name="T74" fmla="*/ 101 w 204"/>
                <a:gd name="T7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04">
                  <a:moveTo>
                    <a:pt x="101" y="0"/>
                  </a:moveTo>
                  <a:lnTo>
                    <a:pt x="101" y="0"/>
                  </a:lnTo>
                  <a:lnTo>
                    <a:pt x="122" y="2"/>
                  </a:lnTo>
                  <a:lnTo>
                    <a:pt x="142" y="7"/>
                  </a:lnTo>
                  <a:lnTo>
                    <a:pt x="157" y="17"/>
                  </a:lnTo>
                  <a:lnTo>
                    <a:pt x="173" y="29"/>
                  </a:lnTo>
                  <a:lnTo>
                    <a:pt x="186" y="44"/>
                  </a:lnTo>
                  <a:lnTo>
                    <a:pt x="194" y="62"/>
                  </a:lnTo>
                  <a:lnTo>
                    <a:pt x="202" y="81"/>
                  </a:lnTo>
                  <a:lnTo>
                    <a:pt x="204" y="101"/>
                  </a:lnTo>
                  <a:lnTo>
                    <a:pt x="204" y="101"/>
                  </a:lnTo>
                  <a:lnTo>
                    <a:pt x="202" y="122"/>
                  </a:lnTo>
                  <a:lnTo>
                    <a:pt x="194" y="142"/>
                  </a:lnTo>
                  <a:lnTo>
                    <a:pt x="186" y="159"/>
                  </a:lnTo>
                  <a:lnTo>
                    <a:pt x="173" y="175"/>
                  </a:lnTo>
                  <a:lnTo>
                    <a:pt x="157" y="186"/>
                  </a:lnTo>
                  <a:lnTo>
                    <a:pt x="142" y="196"/>
                  </a:lnTo>
                  <a:lnTo>
                    <a:pt x="122" y="202"/>
                  </a:lnTo>
                  <a:lnTo>
                    <a:pt x="101" y="204"/>
                  </a:lnTo>
                  <a:lnTo>
                    <a:pt x="101" y="204"/>
                  </a:lnTo>
                  <a:lnTo>
                    <a:pt x="81" y="202"/>
                  </a:lnTo>
                  <a:lnTo>
                    <a:pt x="62" y="196"/>
                  </a:lnTo>
                  <a:lnTo>
                    <a:pt x="44" y="186"/>
                  </a:lnTo>
                  <a:lnTo>
                    <a:pt x="29" y="175"/>
                  </a:lnTo>
                  <a:lnTo>
                    <a:pt x="17" y="159"/>
                  </a:lnTo>
                  <a:lnTo>
                    <a:pt x="8" y="142"/>
                  </a:lnTo>
                  <a:lnTo>
                    <a:pt x="2" y="122"/>
                  </a:lnTo>
                  <a:lnTo>
                    <a:pt x="0" y="101"/>
                  </a:lnTo>
                  <a:lnTo>
                    <a:pt x="0" y="101"/>
                  </a:lnTo>
                  <a:lnTo>
                    <a:pt x="2" y="81"/>
                  </a:lnTo>
                  <a:lnTo>
                    <a:pt x="8" y="62"/>
                  </a:lnTo>
                  <a:lnTo>
                    <a:pt x="17" y="44"/>
                  </a:lnTo>
                  <a:lnTo>
                    <a:pt x="29" y="29"/>
                  </a:lnTo>
                  <a:lnTo>
                    <a:pt x="44" y="17"/>
                  </a:lnTo>
                  <a:lnTo>
                    <a:pt x="62" y="7"/>
                  </a:lnTo>
                  <a:lnTo>
                    <a:pt x="81" y="2"/>
                  </a:lnTo>
                  <a:lnTo>
                    <a:pt x="101" y="0"/>
                  </a:lnTo>
                  <a:lnTo>
                    <a:pt x="101" y="0"/>
                  </a:lnTo>
                  <a:close/>
                </a:path>
              </a:pathLst>
            </a:custGeom>
            <a:solidFill>
              <a:srgbClr val="698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21"/>
            <p:cNvSpPr>
              <a:spLocks noEditPoints="1"/>
            </p:cNvSpPr>
            <p:nvPr/>
          </p:nvSpPr>
          <p:spPr bwMode="auto">
            <a:xfrm>
              <a:off x="-6529388" y="1524001"/>
              <a:ext cx="482600" cy="722313"/>
            </a:xfrm>
            <a:custGeom>
              <a:avLst/>
              <a:gdLst>
                <a:gd name="T0" fmla="*/ 160 w 304"/>
                <a:gd name="T1" fmla="*/ 66 h 455"/>
                <a:gd name="T2" fmla="*/ 218 w 304"/>
                <a:gd name="T3" fmla="*/ 70 h 455"/>
                <a:gd name="T4" fmla="*/ 251 w 304"/>
                <a:gd name="T5" fmla="*/ 83 h 455"/>
                <a:gd name="T6" fmla="*/ 276 w 304"/>
                <a:gd name="T7" fmla="*/ 111 h 455"/>
                <a:gd name="T8" fmla="*/ 286 w 304"/>
                <a:gd name="T9" fmla="*/ 138 h 455"/>
                <a:gd name="T10" fmla="*/ 286 w 304"/>
                <a:gd name="T11" fmla="*/ 159 h 455"/>
                <a:gd name="T12" fmla="*/ 274 w 304"/>
                <a:gd name="T13" fmla="*/ 190 h 455"/>
                <a:gd name="T14" fmla="*/ 261 w 304"/>
                <a:gd name="T15" fmla="*/ 208 h 455"/>
                <a:gd name="T16" fmla="*/ 241 w 304"/>
                <a:gd name="T17" fmla="*/ 220 h 455"/>
                <a:gd name="T18" fmla="*/ 278 w 304"/>
                <a:gd name="T19" fmla="*/ 239 h 455"/>
                <a:gd name="T20" fmla="*/ 294 w 304"/>
                <a:gd name="T21" fmla="*/ 260 h 455"/>
                <a:gd name="T22" fmla="*/ 304 w 304"/>
                <a:gd name="T23" fmla="*/ 299 h 455"/>
                <a:gd name="T24" fmla="*/ 300 w 304"/>
                <a:gd name="T25" fmla="*/ 321 h 455"/>
                <a:gd name="T26" fmla="*/ 292 w 304"/>
                <a:gd name="T27" fmla="*/ 342 h 455"/>
                <a:gd name="T28" fmla="*/ 272 w 304"/>
                <a:gd name="T29" fmla="*/ 369 h 455"/>
                <a:gd name="T30" fmla="*/ 255 w 304"/>
                <a:gd name="T31" fmla="*/ 383 h 455"/>
                <a:gd name="T32" fmla="*/ 220 w 304"/>
                <a:gd name="T33" fmla="*/ 393 h 455"/>
                <a:gd name="T34" fmla="*/ 158 w 304"/>
                <a:gd name="T35" fmla="*/ 338 h 455"/>
                <a:gd name="T36" fmla="*/ 200 w 304"/>
                <a:gd name="T37" fmla="*/ 336 h 455"/>
                <a:gd name="T38" fmla="*/ 220 w 304"/>
                <a:gd name="T39" fmla="*/ 329 h 455"/>
                <a:gd name="T40" fmla="*/ 230 w 304"/>
                <a:gd name="T41" fmla="*/ 319 h 455"/>
                <a:gd name="T42" fmla="*/ 235 w 304"/>
                <a:gd name="T43" fmla="*/ 295 h 455"/>
                <a:gd name="T44" fmla="*/ 228 w 304"/>
                <a:gd name="T45" fmla="*/ 270 h 455"/>
                <a:gd name="T46" fmla="*/ 206 w 304"/>
                <a:gd name="T47" fmla="*/ 257 h 455"/>
                <a:gd name="T48" fmla="*/ 158 w 304"/>
                <a:gd name="T49" fmla="*/ 251 h 455"/>
                <a:gd name="T50" fmla="*/ 187 w 304"/>
                <a:gd name="T51" fmla="*/ 196 h 455"/>
                <a:gd name="T52" fmla="*/ 200 w 304"/>
                <a:gd name="T53" fmla="*/ 192 h 455"/>
                <a:gd name="T54" fmla="*/ 212 w 304"/>
                <a:gd name="T55" fmla="*/ 185 h 455"/>
                <a:gd name="T56" fmla="*/ 222 w 304"/>
                <a:gd name="T57" fmla="*/ 165 h 455"/>
                <a:gd name="T58" fmla="*/ 220 w 304"/>
                <a:gd name="T59" fmla="*/ 144 h 455"/>
                <a:gd name="T60" fmla="*/ 214 w 304"/>
                <a:gd name="T61" fmla="*/ 134 h 455"/>
                <a:gd name="T62" fmla="*/ 197 w 304"/>
                <a:gd name="T63" fmla="*/ 122 h 455"/>
                <a:gd name="T64" fmla="*/ 158 w 304"/>
                <a:gd name="T65" fmla="*/ 120 h 455"/>
                <a:gd name="T66" fmla="*/ 49 w 304"/>
                <a:gd name="T67" fmla="*/ 66 h 455"/>
                <a:gd name="T68" fmla="*/ 0 w 304"/>
                <a:gd name="T69" fmla="*/ 66 h 455"/>
                <a:gd name="T70" fmla="*/ 27 w 304"/>
                <a:gd name="T71" fmla="*/ 340 h 455"/>
                <a:gd name="T72" fmla="*/ 27 w 304"/>
                <a:gd name="T73" fmla="*/ 395 h 455"/>
                <a:gd name="T74" fmla="*/ 49 w 304"/>
                <a:gd name="T75" fmla="*/ 455 h 455"/>
                <a:gd name="T76" fmla="*/ 105 w 304"/>
                <a:gd name="T77" fmla="*/ 395 h 455"/>
                <a:gd name="T78" fmla="*/ 146 w 304"/>
                <a:gd name="T79" fmla="*/ 395 h 455"/>
                <a:gd name="T80" fmla="*/ 158 w 304"/>
                <a:gd name="T81" fmla="*/ 338 h 455"/>
                <a:gd name="T82" fmla="*/ 94 w 304"/>
                <a:gd name="T83" fmla="*/ 251 h 455"/>
                <a:gd name="T84" fmla="*/ 158 w 304"/>
                <a:gd name="T85" fmla="*/ 251 h 455"/>
                <a:gd name="T86" fmla="*/ 138 w 304"/>
                <a:gd name="T87" fmla="*/ 196 h 455"/>
                <a:gd name="T88" fmla="*/ 132 w 304"/>
                <a:gd name="T89" fmla="*/ 120 h 455"/>
                <a:gd name="T90" fmla="*/ 158 w 304"/>
                <a:gd name="T91" fmla="*/ 66 h 455"/>
                <a:gd name="T92" fmla="*/ 105 w 304"/>
                <a:gd name="T93" fmla="*/ 0 h 455"/>
                <a:gd name="T94" fmla="*/ 92 w 304"/>
                <a:gd name="T95" fmla="*/ 0 h 455"/>
                <a:gd name="T96" fmla="*/ 49 w 304"/>
                <a:gd name="T97" fmla="*/ 6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 h="455">
                  <a:moveTo>
                    <a:pt x="158" y="66"/>
                  </a:moveTo>
                  <a:lnTo>
                    <a:pt x="160" y="66"/>
                  </a:lnTo>
                  <a:lnTo>
                    <a:pt x="160" y="66"/>
                  </a:lnTo>
                  <a:lnTo>
                    <a:pt x="193" y="66"/>
                  </a:lnTo>
                  <a:lnTo>
                    <a:pt x="218" y="70"/>
                  </a:lnTo>
                  <a:lnTo>
                    <a:pt x="218" y="70"/>
                  </a:lnTo>
                  <a:lnTo>
                    <a:pt x="235" y="74"/>
                  </a:lnTo>
                  <a:lnTo>
                    <a:pt x="251" y="83"/>
                  </a:lnTo>
                  <a:lnTo>
                    <a:pt x="251" y="83"/>
                  </a:lnTo>
                  <a:lnTo>
                    <a:pt x="265" y="95"/>
                  </a:lnTo>
                  <a:lnTo>
                    <a:pt x="276" y="111"/>
                  </a:lnTo>
                  <a:lnTo>
                    <a:pt x="276" y="111"/>
                  </a:lnTo>
                  <a:lnTo>
                    <a:pt x="282" y="118"/>
                  </a:lnTo>
                  <a:lnTo>
                    <a:pt x="284" y="128"/>
                  </a:lnTo>
                  <a:lnTo>
                    <a:pt x="286" y="138"/>
                  </a:lnTo>
                  <a:lnTo>
                    <a:pt x="286" y="148"/>
                  </a:lnTo>
                  <a:lnTo>
                    <a:pt x="286" y="148"/>
                  </a:lnTo>
                  <a:lnTo>
                    <a:pt x="286" y="159"/>
                  </a:lnTo>
                  <a:lnTo>
                    <a:pt x="284" y="171"/>
                  </a:lnTo>
                  <a:lnTo>
                    <a:pt x="280" y="181"/>
                  </a:lnTo>
                  <a:lnTo>
                    <a:pt x="274" y="190"/>
                  </a:lnTo>
                  <a:lnTo>
                    <a:pt x="274" y="190"/>
                  </a:lnTo>
                  <a:lnTo>
                    <a:pt x="269" y="200"/>
                  </a:lnTo>
                  <a:lnTo>
                    <a:pt x="261" y="208"/>
                  </a:lnTo>
                  <a:lnTo>
                    <a:pt x="251" y="214"/>
                  </a:lnTo>
                  <a:lnTo>
                    <a:pt x="241" y="220"/>
                  </a:lnTo>
                  <a:lnTo>
                    <a:pt x="241" y="220"/>
                  </a:lnTo>
                  <a:lnTo>
                    <a:pt x="255" y="225"/>
                  </a:lnTo>
                  <a:lnTo>
                    <a:pt x="267" y="231"/>
                  </a:lnTo>
                  <a:lnTo>
                    <a:pt x="278" y="239"/>
                  </a:lnTo>
                  <a:lnTo>
                    <a:pt x="286" y="249"/>
                  </a:lnTo>
                  <a:lnTo>
                    <a:pt x="286" y="249"/>
                  </a:lnTo>
                  <a:lnTo>
                    <a:pt x="294" y="260"/>
                  </a:lnTo>
                  <a:lnTo>
                    <a:pt x="300" y="272"/>
                  </a:lnTo>
                  <a:lnTo>
                    <a:pt x="302" y="286"/>
                  </a:lnTo>
                  <a:lnTo>
                    <a:pt x="304" y="299"/>
                  </a:lnTo>
                  <a:lnTo>
                    <a:pt x="304" y="299"/>
                  </a:lnTo>
                  <a:lnTo>
                    <a:pt x="302" y="311"/>
                  </a:lnTo>
                  <a:lnTo>
                    <a:pt x="300" y="321"/>
                  </a:lnTo>
                  <a:lnTo>
                    <a:pt x="298" y="332"/>
                  </a:lnTo>
                  <a:lnTo>
                    <a:pt x="292" y="342"/>
                  </a:lnTo>
                  <a:lnTo>
                    <a:pt x="292" y="342"/>
                  </a:lnTo>
                  <a:lnTo>
                    <a:pt x="286" y="352"/>
                  </a:lnTo>
                  <a:lnTo>
                    <a:pt x="280" y="362"/>
                  </a:lnTo>
                  <a:lnTo>
                    <a:pt x="272" y="369"/>
                  </a:lnTo>
                  <a:lnTo>
                    <a:pt x="265" y="377"/>
                  </a:lnTo>
                  <a:lnTo>
                    <a:pt x="265" y="377"/>
                  </a:lnTo>
                  <a:lnTo>
                    <a:pt x="255" y="383"/>
                  </a:lnTo>
                  <a:lnTo>
                    <a:pt x="243" y="387"/>
                  </a:lnTo>
                  <a:lnTo>
                    <a:pt x="232" y="391"/>
                  </a:lnTo>
                  <a:lnTo>
                    <a:pt x="220" y="393"/>
                  </a:lnTo>
                  <a:lnTo>
                    <a:pt x="220" y="393"/>
                  </a:lnTo>
                  <a:lnTo>
                    <a:pt x="158" y="395"/>
                  </a:lnTo>
                  <a:lnTo>
                    <a:pt x="158" y="338"/>
                  </a:lnTo>
                  <a:lnTo>
                    <a:pt x="158" y="338"/>
                  </a:lnTo>
                  <a:lnTo>
                    <a:pt x="185" y="338"/>
                  </a:lnTo>
                  <a:lnTo>
                    <a:pt x="200" y="336"/>
                  </a:lnTo>
                  <a:lnTo>
                    <a:pt x="200" y="336"/>
                  </a:lnTo>
                  <a:lnTo>
                    <a:pt x="214" y="332"/>
                  </a:lnTo>
                  <a:lnTo>
                    <a:pt x="220" y="329"/>
                  </a:lnTo>
                  <a:lnTo>
                    <a:pt x="226" y="325"/>
                  </a:lnTo>
                  <a:lnTo>
                    <a:pt x="226" y="325"/>
                  </a:lnTo>
                  <a:lnTo>
                    <a:pt x="230" y="319"/>
                  </a:lnTo>
                  <a:lnTo>
                    <a:pt x="232" y="311"/>
                  </a:lnTo>
                  <a:lnTo>
                    <a:pt x="234" y="305"/>
                  </a:lnTo>
                  <a:lnTo>
                    <a:pt x="235" y="295"/>
                  </a:lnTo>
                  <a:lnTo>
                    <a:pt x="235" y="295"/>
                  </a:lnTo>
                  <a:lnTo>
                    <a:pt x="234" y="282"/>
                  </a:lnTo>
                  <a:lnTo>
                    <a:pt x="228" y="270"/>
                  </a:lnTo>
                  <a:lnTo>
                    <a:pt x="228" y="270"/>
                  </a:lnTo>
                  <a:lnTo>
                    <a:pt x="218" y="262"/>
                  </a:lnTo>
                  <a:lnTo>
                    <a:pt x="206" y="257"/>
                  </a:lnTo>
                  <a:lnTo>
                    <a:pt x="206" y="257"/>
                  </a:lnTo>
                  <a:lnTo>
                    <a:pt x="189" y="253"/>
                  </a:lnTo>
                  <a:lnTo>
                    <a:pt x="158" y="251"/>
                  </a:lnTo>
                  <a:lnTo>
                    <a:pt x="158" y="196"/>
                  </a:lnTo>
                  <a:lnTo>
                    <a:pt x="158" y="196"/>
                  </a:lnTo>
                  <a:lnTo>
                    <a:pt x="187" y="196"/>
                  </a:lnTo>
                  <a:lnTo>
                    <a:pt x="187" y="196"/>
                  </a:lnTo>
                  <a:lnTo>
                    <a:pt x="195" y="194"/>
                  </a:lnTo>
                  <a:lnTo>
                    <a:pt x="200" y="192"/>
                  </a:lnTo>
                  <a:lnTo>
                    <a:pt x="208" y="189"/>
                  </a:lnTo>
                  <a:lnTo>
                    <a:pt x="212" y="185"/>
                  </a:lnTo>
                  <a:lnTo>
                    <a:pt x="212" y="185"/>
                  </a:lnTo>
                  <a:lnTo>
                    <a:pt x="216" y="179"/>
                  </a:lnTo>
                  <a:lnTo>
                    <a:pt x="220" y="173"/>
                  </a:lnTo>
                  <a:lnTo>
                    <a:pt x="222" y="165"/>
                  </a:lnTo>
                  <a:lnTo>
                    <a:pt x="222" y="157"/>
                  </a:lnTo>
                  <a:lnTo>
                    <a:pt x="222" y="157"/>
                  </a:lnTo>
                  <a:lnTo>
                    <a:pt x="220" y="144"/>
                  </a:lnTo>
                  <a:lnTo>
                    <a:pt x="218" y="138"/>
                  </a:lnTo>
                  <a:lnTo>
                    <a:pt x="214" y="134"/>
                  </a:lnTo>
                  <a:lnTo>
                    <a:pt x="214" y="134"/>
                  </a:lnTo>
                  <a:lnTo>
                    <a:pt x="210" y="128"/>
                  </a:lnTo>
                  <a:lnTo>
                    <a:pt x="204" y="126"/>
                  </a:lnTo>
                  <a:lnTo>
                    <a:pt x="197" y="122"/>
                  </a:lnTo>
                  <a:lnTo>
                    <a:pt x="189" y="122"/>
                  </a:lnTo>
                  <a:lnTo>
                    <a:pt x="189" y="122"/>
                  </a:lnTo>
                  <a:lnTo>
                    <a:pt x="158" y="120"/>
                  </a:lnTo>
                  <a:lnTo>
                    <a:pt x="158" y="66"/>
                  </a:lnTo>
                  <a:lnTo>
                    <a:pt x="158" y="66"/>
                  </a:lnTo>
                  <a:close/>
                  <a:moveTo>
                    <a:pt x="49" y="66"/>
                  </a:moveTo>
                  <a:lnTo>
                    <a:pt x="43" y="66"/>
                  </a:lnTo>
                  <a:lnTo>
                    <a:pt x="27" y="66"/>
                  </a:lnTo>
                  <a:lnTo>
                    <a:pt x="0" y="66"/>
                  </a:lnTo>
                  <a:lnTo>
                    <a:pt x="0" y="120"/>
                  </a:lnTo>
                  <a:lnTo>
                    <a:pt x="27" y="120"/>
                  </a:lnTo>
                  <a:lnTo>
                    <a:pt x="27" y="340"/>
                  </a:lnTo>
                  <a:lnTo>
                    <a:pt x="0" y="340"/>
                  </a:lnTo>
                  <a:lnTo>
                    <a:pt x="0" y="395"/>
                  </a:lnTo>
                  <a:lnTo>
                    <a:pt x="27" y="395"/>
                  </a:lnTo>
                  <a:lnTo>
                    <a:pt x="43" y="395"/>
                  </a:lnTo>
                  <a:lnTo>
                    <a:pt x="49" y="395"/>
                  </a:lnTo>
                  <a:lnTo>
                    <a:pt x="49" y="455"/>
                  </a:lnTo>
                  <a:lnTo>
                    <a:pt x="92" y="455"/>
                  </a:lnTo>
                  <a:lnTo>
                    <a:pt x="92" y="395"/>
                  </a:lnTo>
                  <a:lnTo>
                    <a:pt x="105" y="395"/>
                  </a:lnTo>
                  <a:lnTo>
                    <a:pt x="105" y="455"/>
                  </a:lnTo>
                  <a:lnTo>
                    <a:pt x="146" y="455"/>
                  </a:lnTo>
                  <a:lnTo>
                    <a:pt x="146" y="395"/>
                  </a:lnTo>
                  <a:lnTo>
                    <a:pt x="146" y="395"/>
                  </a:lnTo>
                  <a:lnTo>
                    <a:pt x="158" y="395"/>
                  </a:lnTo>
                  <a:lnTo>
                    <a:pt x="158" y="338"/>
                  </a:lnTo>
                  <a:lnTo>
                    <a:pt x="156" y="338"/>
                  </a:lnTo>
                  <a:lnTo>
                    <a:pt x="94" y="338"/>
                  </a:lnTo>
                  <a:lnTo>
                    <a:pt x="94" y="251"/>
                  </a:lnTo>
                  <a:lnTo>
                    <a:pt x="148" y="251"/>
                  </a:lnTo>
                  <a:lnTo>
                    <a:pt x="148" y="251"/>
                  </a:lnTo>
                  <a:lnTo>
                    <a:pt x="158" y="251"/>
                  </a:lnTo>
                  <a:lnTo>
                    <a:pt x="158" y="196"/>
                  </a:lnTo>
                  <a:lnTo>
                    <a:pt x="158" y="196"/>
                  </a:lnTo>
                  <a:lnTo>
                    <a:pt x="138" y="196"/>
                  </a:lnTo>
                  <a:lnTo>
                    <a:pt x="94" y="196"/>
                  </a:lnTo>
                  <a:lnTo>
                    <a:pt x="94" y="120"/>
                  </a:lnTo>
                  <a:lnTo>
                    <a:pt x="132" y="120"/>
                  </a:lnTo>
                  <a:lnTo>
                    <a:pt x="132" y="120"/>
                  </a:lnTo>
                  <a:lnTo>
                    <a:pt x="158" y="120"/>
                  </a:lnTo>
                  <a:lnTo>
                    <a:pt x="158" y="66"/>
                  </a:lnTo>
                  <a:lnTo>
                    <a:pt x="146" y="66"/>
                  </a:lnTo>
                  <a:lnTo>
                    <a:pt x="146" y="0"/>
                  </a:lnTo>
                  <a:lnTo>
                    <a:pt x="105" y="0"/>
                  </a:lnTo>
                  <a:lnTo>
                    <a:pt x="105" y="66"/>
                  </a:lnTo>
                  <a:lnTo>
                    <a:pt x="92" y="66"/>
                  </a:lnTo>
                  <a:lnTo>
                    <a:pt x="92" y="0"/>
                  </a:lnTo>
                  <a:lnTo>
                    <a:pt x="49" y="0"/>
                  </a:lnTo>
                  <a:lnTo>
                    <a:pt x="49" y="66"/>
                  </a:lnTo>
                  <a:lnTo>
                    <a:pt x="49" y="66"/>
                  </a:lnTo>
                  <a:close/>
                </a:path>
              </a:pathLst>
            </a:custGeom>
            <a:solidFill>
              <a:srgbClr val="ACD8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22"/>
            <p:cNvSpPr>
              <a:spLocks noEditPoints="1"/>
            </p:cNvSpPr>
            <p:nvPr/>
          </p:nvSpPr>
          <p:spPr bwMode="auto">
            <a:xfrm>
              <a:off x="-7343775" y="1416051"/>
              <a:ext cx="509588" cy="242888"/>
            </a:xfrm>
            <a:custGeom>
              <a:avLst/>
              <a:gdLst>
                <a:gd name="T0" fmla="*/ 278 w 321"/>
                <a:gd name="T1" fmla="*/ 128 h 153"/>
                <a:gd name="T2" fmla="*/ 288 w 321"/>
                <a:gd name="T3" fmla="*/ 115 h 153"/>
                <a:gd name="T4" fmla="*/ 291 w 321"/>
                <a:gd name="T5" fmla="*/ 78 h 153"/>
                <a:gd name="T6" fmla="*/ 286 w 321"/>
                <a:gd name="T7" fmla="*/ 33 h 153"/>
                <a:gd name="T8" fmla="*/ 272 w 321"/>
                <a:gd name="T9" fmla="*/ 25 h 153"/>
                <a:gd name="T10" fmla="*/ 291 w 321"/>
                <a:gd name="T11" fmla="*/ 4 h 153"/>
                <a:gd name="T12" fmla="*/ 313 w 321"/>
                <a:gd name="T13" fmla="*/ 27 h 153"/>
                <a:gd name="T14" fmla="*/ 321 w 321"/>
                <a:gd name="T15" fmla="*/ 78 h 153"/>
                <a:gd name="T16" fmla="*/ 307 w 321"/>
                <a:gd name="T17" fmla="*/ 138 h 153"/>
                <a:gd name="T18" fmla="*/ 284 w 321"/>
                <a:gd name="T19" fmla="*/ 151 h 153"/>
                <a:gd name="T20" fmla="*/ 272 w 321"/>
                <a:gd name="T21" fmla="*/ 0 h 153"/>
                <a:gd name="T22" fmla="*/ 247 w 321"/>
                <a:gd name="T23" fmla="*/ 9 h 153"/>
                <a:gd name="T24" fmla="*/ 227 w 321"/>
                <a:gd name="T25" fmla="*/ 41 h 153"/>
                <a:gd name="T26" fmla="*/ 225 w 321"/>
                <a:gd name="T27" fmla="*/ 97 h 153"/>
                <a:gd name="T28" fmla="*/ 237 w 321"/>
                <a:gd name="T29" fmla="*/ 136 h 153"/>
                <a:gd name="T30" fmla="*/ 272 w 321"/>
                <a:gd name="T31" fmla="*/ 153 h 153"/>
                <a:gd name="T32" fmla="*/ 272 w 321"/>
                <a:gd name="T33" fmla="*/ 130 h 153"/>
                <a:gd name="T34" fmla="*/ 260 w 321"/>
                <a:gd name="T35" fmla="*/ 120 h 153"/>
                <a:gd name="T36" fmla="*/ 255 w 321"/>
                <a:gd name="T37" fmla="*/ 78 h 153"/>
                <a:gd name="T38" fmla="*/ 256 w 321"/>
                <a:gd name="T39" fmla="*/ 39 h 153"/>
                <a:gd name="T40" fmla="*/ 268 w 321"/>
                <a:gd name="T41" fmla="*/ 25 h 153"/>
                <a:gd name="T42" fmla="*/ 272 w 321"/>
                <a:gd name="T43" fmla="*/ 0 h 153"/>
                <a:gd name="T44" fmla="*/ 157 w 321"/>
                <a:gd name="T45" fmla="*/ 130 h 153"/>
                <a:gd name="T46" fmla="*/ 167 w 321"/>
                <a:gd name="T47" fmla="*/ 126 h 153"/>
                <a:gd name="T48" fmla="*/ 175 w 321"/>
                <a:gd name="T49" fmla="*/ 99 h 153"/>
                <a:gd name="T50" fmla="*/ 173 w 321"/>
                <a:gd name="T51" fmla="*/ 41 h 153"/>
                <a:gd name="T52" fmla="*/ 167 w 321"/>
                <a:gd name="T53" fmla="*/ 27 h 153"/>
                <a:gd name="T54" fmla="*/ 157 w 321"/>
                <a:gd name="T55" fmla="*/ 0 h 153"/>
                <a:gd name="T56" fmla="*/ 190 w 321"/>
                <a:gd name="T57" fmla="*/ 15 h 153"/>
                <a:gd name="T58" fmla="*/ 204 w 321"/>
                <a:gd name="T59" fmla="*/ 56 h 153"/>
                <a:gd name="T60" fmla="*/ 202 w 321"/>
                <a:gd name="T61" fmla="*/ 113 h 153"/>
                <a:gd name="T62" fmla="*/ 185 w 321"/>
                <a:gd name="T63" fmla="*/ 144 h 153"/>
                <a:gd name="T64" fmla="*/ 157 w 321"/>
                <a:gd name="T65" fmla="*/ 153 h 153"/>
                <a:gd name="T66" fmla="*/ 37 w 321"/>
                <a:gd name="T67" fmla="*/ 43 h 153"/>
                <a:gd name="T68" fmla="*/ 11 w 321"/>
                <a:gd name="T69" fmla="*/ 60 h 153"/>
                <a:gd name="T70" fmla="*/ 11 w 321"/>
                <a:gd name="T71" fmla="*/ 33 h 153"/>
                <a:gd name="T72" fmla="*/ 43 w 321"/>
                <a:gd name="T73" fmla="*/ 0 h 153"/>
                <a:gd name="T74" fmla="*/ 157 w 321"/>
                <a:gd name="T75" fmla="*/ 0 h 153"/>
                <a:gd name="T76" fmla="*/ 138 w 321"/>
                <a:gd name="T77" fmla="*/ 4 h 153"/>
                <a:gd name="T78" fmla="*/ 116 w 321"/>
                <a:gd name="T79" fmla="*/ 27 h 153"/>
                <a:gd name="T80" fmla="*/ 109 w 321"/>
                <a:gd name="T81" fmla="*/ 76 h 153"/>
                <a:gd name="T82" fmla="*/ 122 w 321"/>
                <a:gd name="T83" fmla="*/ 136 h 153"/>
                <a:gd name="T84" fmla="*/ 148 w 321"/>
                <a:gd name="T85" fmla="*/ 151 h 153"/>
                <a:gd name="T86" fmla="*/ 157 w 321"/>
                <a:gd name="T87" fmla="*/ 130 h 153"/>
                <a:gd name="T88" fmla="*/ 148 w 321"/>
                <a:gd name="T89" fmla="*/ 126 h 153"/>
                <a:gd name="T90" fmla="*/ 140 w 321"/>
                <a:gd name="T91" fmla="*/ 99 h 153"/>
                <a:gd name="T92" fmla="*/ 142 w 321"/>
                <a:gd name="T93" fmla="*/ 39 h 153"/>
                <a:gd name="T94" fmla="*/ 148 w 321"/>
                <a:gd name="T95" fmla="*/ 27 h 153"/>
                <a:gd name="T96" fmla="*/ 157 w 321"/>
                <a:gd name="T9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1" h="153">
                  <a:moveTo>
                    <a:pt x="272" y="153"/>
                  </a:moveTo>
                  <a:lnTo>
                    <a:pt x="272" y="130"/>
                  </a:lnTo>
                  <a:lnTo>
                    <a:pt x="272" y="130"/>
                  </a:lnTo>
                  <a:lnTo>
                    <a:pt x="278" y="128"/>
                  </a:lnTo>
                  <a:lnTo>
                    <a:pt x="282" y="126"/>
                  </a:lnTo>
                  <a:lnTo>
                    <a:pt x="282" y="126"/>
                  </a:lnTo>
                  <a:lnTo>
                    <a:pt x="286" y="120"/>
                  </a:lnTo>
                  <a:lnTo>
                    <a:pt x="288" y="115"/>
                  </a:lnTo>
                  <a:lnTo>
                    <a:pt x="288" y="115"/>
                  </a:lnTo>
                  <a:lnTo>
                    <a:pt x="291" y="99"/>
                  </a:lnTo>
                  <a:lnTo>
                    <a:pt x="291" y="78"/>
                  </a:lnTo>
                  <a:lnTo>
                    <a:pt x="291" y="78"/>
                  </a:lnTo>
                  <a:lnTo>
                    <a:pt x="291" y="54"/>
                  </a:lnTo>
                  <a:lnTo>
                    <a:pt x="290" y="41"/>
                  </a:lnTo>
                  <a:lnTo>
                    <a:pt x="290" y="41"/>
                  </a:lnTo>
                  <a:lnTo>
                    <a:pt x="286" y="33"/>
                  </a:lnTo>
                  <a:lnTo>
                    <a:pt x="282" y="27"/>
                  </a:lnTo>
                  <a:lnTo>
                    <a:pt x="282" y="27"/>
                  </a:lnTo>
                  <a:lnTo>
                    <a:pt x="278" y="25"/>
                  </a:lnTo>
                  <a:lnTo>
                    <a:pt x="272" y="25"/>
                  </a:lnTo>
                  <a:lnTo>
                    <a:pt x="272" y="0"/>
                  </a:lnTo>
                  <a:lnTo>
                    <a:pt x="272" y="0"/>
                  </a:lnTo>
                  <a:lnTo>
                    <a:pt x="284" y="2"/>
                  </a:lnTo>
                  <a:lnTo>
                    <a:pt x="291" y="4"/>
                  </a:lnTo>
                  <a:lnTo>
                    <a:pt x="299" y="9"/>
                  </a:lnTo>
                  <a:lnTo>
                    <a:pt x="307" y="15"/>
                  </a:lnTo>
                  <a:lnTo>
                    <a:pt x="307" y="15"/>
                  </a:lnTo>
                  <a:lnTo>
                    <a:pt x="313" y="27"/>
                  </a:lnTo>
                  <a:lnTo>
                    <a:pt x="319" y="41"/>
                  </a:lnTo>
                  <a:lnTo>
                    <a:pt x="321" y="56"/>
                  </a:lnTo>
                  <a:lnTo>
                    <a:pt x="321" y="78"/>
                  </a:lnTo>
                  <a:lnTo>
                    <a:pt x="321" y="78"/>
                  </a:lnTo>
                  <a:lnTo>
                    <a:pt x="321" y="97"/>
                  </a:lnTo>
                  <a:lnTo>
                    <a:pt x="317" y="113"/>
                  </a:lnTo>
                  <a:lnTo>
                    <a:pt x="313" y="126"/>
                  </a:lnTo>
                  <a:lnTo>
                    <a:pt x="307" y="138"/>
                  </a:lnTo>
                  <a:lnTo>
                    <a:pt x="307" y="138"/>
                  </a:lnTo>
                  <a:lnTo>
                    <a:pt x="299" y="144"/>
                  </a:lnTo>
                  <a:lnTo>
                    <a:pt x="291" y="150"/>
                  </a:lnTo>
                  <a:lnTo>
                    <a:pt x="284" y="151"/>
                  </a:lnTo>
                  <a:lnTo>
                    <a:pt x="272" y="153"/>
                  </a:lnTo>
                  <a:lnTo>
                    <a:pt x="272" y="153"/>
                  </a:lnTo>
                  <a:close/>
                  <a:moveTo>
                    <a:pt x="272" y="0"/>
                  </a:moveTo>
                  <a:lnTo>
                    <a:pt x="272" y="0"/>
                  </a:lnTo>
                  <a:lnTo>
                    <a:pt x="272" y="0"/>
                  </a:lnTo>
                  <a:lnTo>
                    <a:pt x="262" y="2"/>
                  </a:lnTo>
                  <a:lnTo>
                    <a:pt x="255" y="4"/>
                  </a:lnTo>
                  <a:lnTo>
                    <a:pt x="247" y="9"/>
                  </a:lnTo>
                  <a:lnTo>
                    <a:pt x="239" y="15"/>
                  </a:lnTo>
                  <a:lnTo>
                    <a:pt x="239" y="15"/>
                  </a:lnTo>
                  <a:lnTo>
                    <a:pt x="233" y="27"/>
                  </a:lnTo>
                  <a:lnTo>
                    <a:pt x="227" y="41"/>
                  </a:lnTo>
                  <a:lnTo>
                    <a:pt x="225" y="56"/>
                  </a:lnTo>
                  <a:lnTo>
                    <a:pt x="225" y="76"/>
                  </a:lnTo>
                  <a:lnTo>
                    <a:pt x="225" y="76"/>
                  </a:lnTo>
                  <a:lnTo>
                    <a:pt x="225" y="97"/>
                  </a:lnTo>
                  <a:lnTo>
                    <a:pt x="227" y="113"/>
                  </a:lnTo>
                  <a:lnTo>
                    <a:pt x="231" y="126"/>
                  </a:lnTo>
                  <a:lnTo>
                    <a:pt x="237" y="136"/>
                  </a:lnTo>
                  <a:lnTo>
                    <a:pt x="237" y="136"/>
                  </a:lnTo>
                  <a:lnTo>
                    <a:pt x="245" y="144"/>
                  </a:lnTo>
                  <a:lnTo>
                    <a:pt x="253" y="150"/>
                  </a:lnTo>
                  <a:lnTo>
                    <a:pt x="262" y="151"/>
                  </a:lnTo>
                  <a:lnTo>
                    <a:pt x="272" y="153"/>
                  </a:lnTo>
                  <a:lnTo>
                    <a:pt x="272" y="153"/>
                  </a:lnTo>
                  <a:lnTo>
                    <a:pt x="272" y="130"/>
                  </a:lnTo>
                  <a:lnTo>
                    <a:pt x="272" y="130"/>
                  </a:lnTo>
                  <a:lnTo>
                    <a:pt x="272" y="130"/>
                  </a:lnTo>
                  <a:lnTo>
                    <a:pt x="268" y="128"/>
                  </a:lnTo>
                  <a:lnTo>
                    <a:pt x="264" y="126"/>
                  </a:lnTo>
                  <a:lnTo>
                    <a:pt x="264" y="126"/>
                  </a:lnTo>
                  <a:lnTo>
                    <a:pt x="260" y="120"/>
                  </a:lnTo>
                  <a:lnTo>
                    <a:pt x="256" y="113"/>
                  </a:lnTo>
                  <a:lnTo>
                    <a:pt x="256" y="113"/>
                  </a:lnTo>
                  <a:lnTo>
                    <a:pt x="255" y="99"/>
                  </a:lnTo>
                  <a:lnTo>
                    <a:pt x="255" y="78"/>
                  </a:lnTo>
                  <a:lnTo>
                    <a:pt x="255" y="78"/>
                  </a:lnTo>
                  <a:lnTo>
                    <a:pt x="255" y="54"/>
                  </a:lnTo>
                  <a:lnTo>
                    <a:pt x="256" y="39"/>
                  </a:lnTo>
                  <a:lnTo>
                    <a:pt x="256" y="39"/>
                  </a:lnTo>
                  <a:lnTo>
                    <a:pt x="260" y="33"/>
                  </a:lnTo>
                  <a:lnTo>
                    <a:pt x="264" y="27"/>
                  </a:lnTo>
                  <a:lnTo>
                    <a:pt x="264" y="27"/>
                  </a:lnTo>
                  <a:lnTo>
                    <a:pt x="268" y="25"/>
                  </a:lnTo>
                  <a:lnTo>
                    <a:pt x="272" y="25"/>
                  </a:lnTo>
                  <a:lnTo>
                    <a:pt x="272" y="25"/>
                  </a:lnTo>
                  <a:lnTo>
                    <a:pt x="272" y="0"/>
                  </a:lnTo>
                  <a:lnTo>
                    <a:pt x="272" y="0"/>
                  </a:lnTo>
                  <a:lnTo>
                    <a:pt x="272" y="0"/>
                  </a:lnTo>
                  <a:close/>
                  <a:moveTo>
                    <a:pt x="157" y="153"/>
                  </a:moveTo>
                  <a:lnTo>
                    <a:pt x="157" y="153"/>
                  </a:lnTo>
                  <a:lnTo>
                    <a:pt x="157" y="130"/>
                  </a:lnTo>
                  <a:lnTo>
                    <a:pt x="157" y="130"/>
                  </a:lnTo>
                  <a:lnTo>
                    <a:pt x="161" y="128"/>
                  </a:lnTo>
                  <a:lnTo>
                    <a:pt x="167" y="126"/>
                  </a:lnTo>
                  <a:lnTo>
                    <a:pt x="167" y="126"/>
                  </a:lnTo>
                  <a:lnTo>
                    <a:pt x="169" y="120"/>
                  </a:lnTo>
                  <a:lnTo>
                    <a:pt x="173" y="115"/>
                  </a:lnTo>
                  <a:lnTo>
                    <a:pt x="173" y="115"/>
                  </a:lnTo>
                  <a:lnTo>
                    <a:pt x="175" y="99"/>
                  </a:lnTo>
                  <a:lnTo>
                    <a:pt x="175" y="78"/>
                  </a:lnTo>
                  <a:lnTo>
                    <a:pt x="175" y="78"/>
                  </a:lnTo>
                  <a:lnTo>
                    <a:pt x="175" y="54"/>
                  </a:lnTo>
                  <a:lnTo>
                    <a:pt x="173" y="41"/>
                  </a:lnTo>
                  <a:lnTo>
                    <a:pt x="173" y="41"/>
                  </a:lnTo>
                  <a:lnTo>
                    <a:pt x="169" y="33"/>
                  </a:lnTo>
                  <a:lnTo>
                    <a:pt x="167" y="27"/>
                  </a:lnTo>
                  <a:lnTo>
                    <a:pt x="167" y="27"/>
                  </a:lnTo>
                  <a:lnTo>
                    <a:pt x="161" y="25"/>
                  </a:lnTo>
                  <a:lnTo>
                    <a:pt x="157" y="25"/>
                  </a:lnTo>
                  <a:lnTo>
                    <a:pt x="157" y="0"/>
                  </a:lnTo>
                  <a:lnTo>
                    <a:pt x="157" y="0"/>
                  </a:lnTo>
                  <a:lnTo>
                    <a:pt x="167" y="2"/>
                  </a:lnTo>
                  <a:lnTo>
                    <a:pt x="177" y="4"/>
                  </a:lnTo>
                  <a:lnTo>
                    <a:pt x="185" y="9"/>
                  </a:lnTo>
                  <a:lnTo>
                    <a:pt x="190" y="15"/>
                  </a:lnTo>
                  <a:lnTo>
                    <a:pt x="190" y="15"/>
                  </a:lnTo>
                  <a:lnTo>
                    <a:pt x="198" y="27"/>
                  </a:lnTo>
                  <a:lnTo>
                    <a:pt x="202" y="41"/>
                  </a:lnTo>
                  <a:lnTo>
                    <a:pt x="204" y="56"/>
                  </a:lnTo>
                  <a:lnTo>
                    <a:pt x="206" y="78"/>
                  </a:lnTo>
                  <a:lnTo>
                    <a:pt x="206" y="78"/>
                  </a:lnTo>
                  <a:lnTo>
                    <a:pt x="204" y="97"/>
                  </a:lnTo>
                  <a:lnTo>
                    <a:pt x="202" y="113"/>
                  </a:lnTo>
                  <a:lnTo>
                    <a:pt x="198" y="126"/>
                  </a:lnTo>
                  <a:lnTo>
                    <a:pt x="190" y="138"/>
                  </a:lnTo>
                  <a:lnTo>
                    <a:pt x="190" y="138"/>
                  </a:lnTo>
                  <a:lnTo>
                    <a:pt x="185" y="144"/>
                  </a:lnTo>
                  <a:lnTo>
                    <a:pt x="177" y="150"/>
                  </a:lnTo>
                  <a:lnTo>
                    <a:pt x="167" y="151"/>
                  </a:lnTo>
                  <a:lnTo>
                    <a:pt x="157" y="153"/>
                  </a:lnTo>
                  <a:lnTo>
                    <a:pt x="157" y="153"/>
                  </a:lnTo>
                  <a:close/>
                  <a:moveTo>
                    <a:pt x="66" y="150"/>
                  </a:moveTo>
                  <a:lnTo>
                    <a:pt x="66" y="150"/>
                  </a:lnTo>
                  <a:lnTo>
                    <a:pt x="37" y="150"/>
                  </a:lnTo>
                  <a:lnTo>
                    <a:pt x="37" y="43"/>
                  </a:lnTo>
                  <a:lnTo>
                    <a:pt x="37" y="43"/>
                  </a:lnTo>
                  <a:lnTo>
                    <a:pt x="29" y="48"/>
                  </a:lnTo>
                  <a:lnTo>
                    <a:pt x="21" y="56"/>
                  </a:lnTo>
                  <a:lnTo>
                    <a:pt x="11" y="60"/>
                  </a:lnTo>
                  <a:lnTo>
                    <a:pt x="0" y="64"/>
                  </a:lnTo>
                  <a:lnTo>
                    <a:pt x="0" y="39"/>
                  </a:lnTo>
                  <a:lnTo>
                    <a:pt x="0" y="39"/>
                  </a:lnTo>
                  <a:lnTo>
                    <a:pt x="11" y="33"/>
                  </a:lnTo>
                  <a:lnTo>
                    <a:pt x="25" y="25"/>
                  </a:lnTo>
                  <a:lnTo>
                    <a:pt x="25" y="25"/>
                  </a:lnTo>
                  <a:lnTo>
                    <a:pt x="35" y="13"/>
                  </a:lnTo>
                  <a:lnTo>
                    <a:pt x="43" y="0"/>
                  </a:lnTo>
                  <a:lnTo>
                    <a:pt x="66" y="0"/>
                  </a:lnTo>
                  <a:lnTo>
                    <a:pt x="66" y="150"/>
                  </a:lnTo>
                  <a:lnTo>
                    <a:pt x="66" y="150"/>
                  </a:lnTo>
                  <a:close/>
                  <a:moveTo>
                    <a:pt x="157" y="0"/>
                  </a:moveTo>
                  <a:lnTo>
                    <a:pt x="157" y="0"/>
                  </a:lnTo>
                  <a:lnTo>
                    <a:pt x="157" y="0"/>
                  </a:lnTo>
                  <a:lnTo>
                    <a:pt x="148" y="2"/>
                  </a:lnTo>
                  <a:lnTo>
                    <a:pt x="138" y="4"/>
                  </a:lnTo>
                  <a:lnTo>
                    <a:pt x="130" y="9"/>
                  </a:lnTo>
                  <a:lnTo>
                    <a:pt x="122" y="15"/>
                  </a:lnTo>
                  <a:lnTo>
                    <a:pt x="122" y="15"/>
                  </a:lnTo>
                  <a:lnTo>
                    <a:pt x="116" y="27"/>
                  </a:lnTo>
                  <a:lnTo>
                    <a:pt x="113" y="41"/>
                  </a:lnTo>
                  <a:lnTo>
                    <a:pt x="109" y="56"/>
                  </a:lnTo>
                  <a:lnTo>
                    <a:pt x="109" y="76"/>
                  </a:lnTo>
                  <a:lnTo>
                    <a:pt x="109" y="76"/>
                  </a:lnTo>
                  <a:lnTo>
                    <a:pt x="109" y="97"/>
                  </a:lnTo>
                  <a:lnTo>
                    <a:pt x="113" y="113"/>
                  </a:lnTo>
                  <a:lnTo>
                    <a:pt x="116" y="126"/>
                  </a:lnTo>
                  <a:lnTo>
                    <a:pt x="122" y="136"/>
                  </a:lnTo>
                  <a:lnTo>
                    <a:pt x="122" y="136"/>
                  </a:lnTo>
                  <a:lnTo>
                    <a:pt x="128" y="144"/>
                  </a:lnTo>
                  <a:lnTo>
                    <a:pt x="138" y="150"/>
                  </a:lnTo>
                  <a:lnTo>
                    <a:pt x="148" y="151"/>
                  </a:lnTo>
                  <a:lnTo>
                    <a:pt x="157" y="153"/>
                  </a:lnTo>
                  <a:lnTo>
                    <a:pt x="157" y="153"/>
                  </a:lnTo>
                  <a:lnTo>
                    <a:pt x="157" y="130"/>
                  </a:lnTo>
                  <a:lnTo>
                    <a:pt x="157" y="130"/>
                  </a:lnTo>
                  <a:lnTo>
                    <a:pt x="157" y="130"/>
                  </a:lnTo>
                  <a:lnTo>
                    <a:pt x="151" y="128"/>
                  </a:lnTo>
                  <a:lnTo>
                    <a:pt x="148" y="126"/>
                  </a:lnTo>
                  <a:lnTo>
                    <a:pt x="148" y="126"/>
                  </a:lnTo>
                  <a:lnTo>
                    <a:pt x="144" y="120"/>
                  </a:lnTo>
                  <a:lnTo>
                    <a:pt x="142" y="113"/>
                  </a:lnTo>
                  <a:lnTo>
                    <a:pt x="142" y="113"/>
                  </a:lnTo>
                  <a:lnTo>
                    <a:pt x="140" y="99"/>
                  </a:lnTo>
                  <a:lnTo>
                    <a:pt x="138" y="78"/>
                  </a:lnTo>
                  <a:lnTo>
                    <a:pt x="138" y="78"/>
                  </a:lnTo>
                  <a:lnTo>
                    <a:pt x="140" y="54"/>
                  </a:lnTo>
                  <a:lnTo>
                    <a:pt x="142" y="39"/>
                  </a:lnTo>
                  <a:lnTo>
                    <a:pt x="142" y="39"/>
                  </a:lnTo>
                  <a:lnTo>
                    <a:pt x="144" y="33"/>
                  </a:lnTo>
                  <a:lnTo>
                    <a:pt x="148" y="27"/>
                  </a:lnTo>
                  <a:lnTo>
                    <a:pt x="148" y="27"/>
                  </a:lnTo>
                  <a:lnTo>
                    <a:pt x="151" y="25"/>
                  </a:lnTo>
                  <a:lnTo>
                    <a:pt x="157" y="25"/>
                  </a:lnTo>
                  <a:lnTo>
                    <a:pt x="157" y="25"/>
                  </a:lnTo>
                  <a:lnTo>
                    <a:pt x="157" y="0"/>
                  </a:lnTo>
                  <a:lnTo>
                    <a:pt x="157" y="0"/>
                  </a:lnTo>
                  <a:close/>
                </a:path>
              </a:pathLst>
            </a:custGeom>
            <a:solidFill>
              <a:srgbClr val="698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23"/>
            <p:cNvSpPr>
              <a:spLocks noEditPoints="1"/>
            </p:cNvSpPr>
            <p:nvPr/>
          </p:nvSpPr>
          <p:spPr bwMode="auto">
            <a:xfrm>
              <a:off x="-5751513" y="2128838"/>
              <a:ext cx="509588" cy="241300"/>
            </a:xfrm>
            <a:custGeom>
              <a:avLst/>
              <a:gdLst>
                <a:gd name="T0" fmla="*/ 278 w 321"/>
                <a:gd name="T1" fmla="*/ 127 h 152"/>
                <a:gd name="T2" fmla="*/ 288 w 321"/>
                <a:gd name="T3" fmla="*/ 113 h 152"/>
                <a:gd name="T4" fmla="*/ 292 w 321"/>
                <a:gd name="T5" fmla="*/ 76 h 152"/>
                <a:gd name="T6" fmla="*/ 286 w 321"/>
                <a:gd name="T7" fmla="*/ 31 h 152"/>
                <a:gd name="T8" fmla="*/ 272 w 321"/>
                <a:gd name="T9" fmla="*/ 23 h 152"/>
                <a:gd name="T10" fmla="*/ 292 w 321"/>
                <a:gd name="T11" fmla="*/ 4 h 152"/>
                <a:gd name="T12" fmla="*/ 313 w 321"/>
                <a:gd name="T13" fmla="*/ 25 h 152"/>
                <a:gd name="T14" fmla="*/ 321 w 321"/>
                <a:gd name="T15" fmla="*/ 76 h 152"/>
                <a:gd name="T16" fmla="*/ 306 w 321"/>
                <a:gd name="T17" fmla="*/ 136 h 152"/>
                <a:gd name="T18" fmla="*/ 282 w 321"/>
                <a:gd name="T19" fmla="*/ 152 h 152"/>
                <a:gd name="T20" fmla="*/ 272 w 321"/>
                <a:gd name="T21" fmla="*/ 0 h 152"/>
                <a:gd name="T22" fmla="*/ 245 w 321"/>
                <a:gd name="T23" fmla="*/ 8 h 152"/>
                <a:gd name="T24" fmla="*/ 228 w 321"/>
                <a:gd name="T25" fmla="*/ 39 h 152"/>
                <a:gd name="T26" fmla="*/ 224 w 321"/>
                <a:gd name="T27" fmla="*/ 95 h 152"/>
                <a:gd name="T28" fmla="*/ 237 w 321"/>
                <a:gd name="T29" fmla="*/ 134 h 152"/>
                <a:gd name="T30" fmla="*/ 272 w 321"/>
                <a:gd name="T31" fmla="*/ 152 h 152"/>
                <a:gd name="T32" fmla="*/ 272 w 321"/>
                <a:gd name="T33" fmla="*/ 128 h 152"/>
                <a:gd name="T34" fmla="*/ 259 w 321"/>
                <a:gd name="T35" fmla="*/ 121 h 152"/>
                <a:gd name="T36" fmla="*/ 253 w 321"/>
                <a:gd name="T37" fmla="*/ 76 h 152"/>
                <a:gd name="T38" fmla="*/ 257 w 321"/>
                <a:gd name="T39" fmla="*/ 39 h 152"/>
                <a:gd name="T40" fmla="*/ 267 w 321"/>
                <a:gd name="T41" fmla="*/ 23 h 152"/>
                <a:gd name="T42" fmla="*/ 272 w 321"/>
                <a:gd name="T43" fmla="*/ 0 h 152"/>
                <a:gd name="T44" fmla="*/ 156 w 321"/>
                <a:gd name="T45" fmla="*/ 128 h 152"/>
                <a:gd name="T46" fmla="*/ 166 w 321"/>
                <a:gd name="T47" fmla="*/ 125 h 152"/>
                <a:gd name="T48" fmla="*/ 175 w 321"/>
                <a:gd name="T49" fmla="*/ 97 h 152"/>
                <a:gd name="T50" fmla="*/ 173 w 321"/>
                <a:gd name="T51" fmla="*/ 39 h 152"/>
                <a:gd name="T52" fmla="*/ 166 w 321"/>
                <a:gd name="T53" fmla="*/ 27 h 152"/>
                <a:gd name="T54" fmla="*/ 156 w 321"/>
                <a:gd name="T55" fmla="*/ 0 h 152"/>
                <a:gd name="T56" fmla="*/ 191 w 321"/>
                <a:gd name="T57" fmla="*/ 16 h 152"/>
                <a:gd name="T58" fmla="*/ 204 w 321"/>
                <a:gd name="T59" fmla="*/ 56 h 152"/>
                <a:gd name="T60" fmla="*/ 201 w 321"/>
                <a:gd name="T61" fmla="*/ 113 h 152"/>
                <a:gd name="T62" fmla="*/ 183 w 321"/>
                <a:gd name="T63" fmla="*/ 144 h 152"/>
                <a:gd name="T64" fmla="*/ 156 w 321"/>
                <a:gd name="T65" fmla="*/ 152 h 152"/>
                <a:gd name="T66" fmla="*/ 37 w 321"/>
                <a:gd name="T67" fmla="*/ 41 h 152"/>
                <a:gd name="T68" fmla="*/ 0 w 321"/>
                <a:gd name="T69" fmla="*/ 62 h 152"/>
                <a:gd name="T70" fmla="*/ 24 w 321"/>
                <a:gd name="T71" fmla="*/ 23 h 152"/>
                <a:gd name="T72" fmla="*/ 64 w 321"/>
                <a:gd name="T73" fmla="*/ 0 h 152"/>
                <a:gd name="T74" fmla="*/ 156 w 321"/>
                <a:gd name="T75" fmla="*/ 0 h 152"/>
                <a:gd name="T76" fmla="*/ 129 w 321"/>
                <a:gd name="T77" fmla="*/ 8 h 152"/>
                <a:gd name="T78" fmla="*/ 111 w 321"/>
                <a:gd name="T79" fmla="*/ 39 h 152"/>
                <a:gd name="T80" fmla="*/ 109 w 321"/>
                <a:gd name="T81" fmla="*/ 95 h 152"/>
                <a:gd name="T82" fmla="*/ 121 w 321"/>
                <a:gd name="T83" fmla="*/ 134 h 152"/>
                <a:gd name="T84" fmla="*/ 156 w 321"/>
                <a:gd name="T85" fmla="*/ 152 h 152"/>
                <a:gd name="T86" fmla="*/ 156 w 321"/>
                <a:gd name="T87" fmla="*/ 128 h 152"/>
                <a:gd name="T88" fmla="*/ 144 w 321"/>
                <a:gd name="T89" fmla="*/ 121 h 152"/>
                <a:gd name="T90" fmla="*/ 138 w 321"/>
                <a:gd name="T91" fmla="*/ 76 h 152"/>
                <a:gd name="T92" fmla="*/ 140 w 321"/>
                <a:gd name="T93" fmla="*/ 39 h 152"/>
                <a:gd name="T94" fmla="*/ 152 w 321"/>
                <a:gd name="T95" fmla="*/ 23 h 152"/>
                <a:gd name="T96" fmla="*/ 156 w 321"/>
                <a:gd name="T9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1" h="152">
                  <a:moveTo>
                    <a:pt x="272" y="152"/>
                  </a:moveTo>
                  <a:lnTo>
                    <a:pt x="272" y="128"/>
                  </a:lnTo>
                  <a:lnTo>
                    <a:pt x="272" y="128"/>
                  </a:lnTo>
                  <a:lnTo>
                    <a:pt x="278" y="127"/>
                  </a:lnTo>
                  <a:lnTo>
                    <a:pt x="282" y="125"/>
                  </a:lnTo>
                  <a:lnTo>
                    <a:pt x="282" y="125"/>
                  </a:lnTo>
                  <a:lnTo>
                    <a:pt x="286" y="121"/>
                  </a:lnTo>
                  <a:lnTo>
                    <a:pt x="288" y="113"/>
                  </a:lnTo>
                  <a:lnTo>
                    <a:pt x="288" y="113"/>
                  </a:lnTo>
                  <a:lnTo>
                    <a:pt x="290" y="97"/>
                  </a:lnTo>
                  <a:lnTo>
                    <a:pt x="292" y="76"/>
                  </a:lnTo>
                  <a:lnTo>
                    <a:pt x="292" y="76"/>
                  </a:lnTo>
                  <a:lnTo>
                    <a:pt x="290" y="53"/>
                  </a:lnTo>
                  <a:lnTo>
                    <a:pt x="288" y="39"/>
                  </a:lnTo>
                  <a:lnTo>
                    <a:pt x="288" y="39"/>
                  </a:lnTo>
                  <a:lnTo>
                    <a:pt x="286" y="31"/>
                  </a:lnTo>
                  <a:lnTo>
                    <a:pt x="282" y="27"/>
                  </a:lnTo>
                  <a:lnTo>
                    <a:pt x="282" y="27"/>
                  </a:lnTo>
                  <a:lnTo>
                    <a:pt x="276" y="23"/>
                  </a:lnTo>
                  <a:lnTo>
                    <a:pt x="272" y="23"/>
                  </a:lnTo>
                  <a:lnTo>
                    <a:pt x="272" y="0"/>
                  </a:lnTo>
                  <a:lnTo>
                    <a:pt x="272" y="0"/>
                  </a:lnTo>
                  <a:lnTo>
                    <a:pt x="282" y="0"/>
                  </a:lnTo>
                  <a:lnTo>
                    <a:pt x="292" y="4"/>
                  </a:lnTo>
                  <a:lnTo>
                    <a:pt x="300" y="8"/>
                  </a:lnTo>
                  <a:lnTo>
                    <a:pt x="306" y="16"/>
                  </a:lnTo>
                  <a:lnTo>
                    <a:pt x="306" y="16"/>
                  </a:lnTo>
                  <a:lnTo>
                    <a:pt x="313" y="25"/>
                  </a:lnTo>
                  <a:lnTo>
                    <a:pt x="317" y="39"/>
                  </a:lnTo>
                  <a:lnTo>
                    <a:pt x="319" y="56"/>
                  </a:lnTo>
                  <a:lnTo>
                    <a:pt x="321" y="76"/>
                  </a:lnTo>
                  <a:lnTo>
                    <a:pt x="321" y="76"/>
                  </a:lnTo>
                  <a:lnTo>
                    <a:pt x="319" y="95"/>
                  </a:lnTo>
                  <a:lnTo>
                    <a:pt x="317" y="113"/>
                  </a:lnTo>
                  <a:lnTo>
                    <a:pt x="313" y="127"/>
                  </a:lnTo>
                  <a:lnTo>
                    <a:pt x="306" y="136"/>
                  </a:lnTo>
                  <a:lnTo>
                    <a:pt x="306" y="136"/>
                  </a:lnTo>
                  <a:lnTo>
                    <a:pt x="300" y="144"/>
                  </a:lnTo>
                  <a:lnTo>
                    <a:pt x="292" y="148"/>
                  </a:lnTo>
                  <a:lnTo>
                    <a:pt x="282" y="152"/>
                  </a:lnTo>
                  <a:lnTo>
                    <a:pt x="272" y="152"/>
                  </a:lnTo>
                  <a:lnTo>
                    <a:pt x="272" y="152"/>
                  </a:lnTo>
                  <a:close/>
                  <a:moveTo>
                    <a:pt x="272" y="0"/>
                  </a:moveTo>
                  <a:lnTo>
                    <a:pt x="272" y="0"/>
                  </a:lnTo>
                  <a:lnTo>
                    <a:pt x="272" y="0"/>
                  </a:lnTo>
                  <a:lnTo>
                    <a:pt x="263" y="0"/>
                  </a:lnTo>
                  <a:lnTo>
                    <a:pt x="253" y="4"/>
                  </a:lnTo>
                  <a:lnTo>
                    <a:pt x="245" y="8"/>
                  </a:lnTo>
                  <a:lnTo>
                    <a:pt x="239" y="16"/>
                  </a:lnTo>
                  <a:lnTo>
                    <a:pt x="239" y="16"/>
                  </a:lnTo>
                  <a:lnTo>
                    <a:pt x="232" y="25"/>
                  </a:lnTo>
                  <a:lnTo>
                    <a:pt x="228" y="39"/>
                  </a:lnTo>
                  <a:lnTo>
                    <a:pt x="226" y="56"/>
                  </a:lnTo>
                  <a:lnTo>
                    <a:pt x="224" y="76"/>
                  </a:lnTo>
                  <a:lnTo>
                    <a:pt x="224" y="76"/>
                  </a:lnTo>
                  <a:lnTo>
                    <a:pt x="224" y="95"/>
                  </a:lnTo>
                  <a:lnTo>
                    <a:pt x="228" y="111"/>
                  </a:lnTo>
                  <a:lnTo>
                    <a:pt x="232" y="125"/>
                  </a:lnTo>
                  <a:lnTo>
                    <a:pt x="237" y="134"/>
                  </a:lnTo>
                  <a:lnTo>
                    <a:pt x="237" y="134"/>
                  </a:lnTo>
                  <a:lnTo>
                    <a:pt x="245" y="142"/>
                  </a:lnTo>
                  <a:lnTo>
                    <a:pt x="253" y="148"/>
                  </a:lnTo>
                  <a:lnTo>
                    <a:pt x="263" y="150"/>
                  </a:lnTo>
                  <a:lnTo>
                    <a:pt x="272" y="152"/>
                  </a:lnTo>
                  <a:lnTo>
                    <a:pt x="272" y="152"/>
                  </a:lnTo>
                  <a:lnTo>
                    <a:pt x="272" y="128"/>
                  </a:lnTo>
                  <a:lnTo>
                    <a:pt x="272" y="128"/>
                  </a:lnTo>
                  <a:lnTo>
                    <a:pt x="272" y="128"/>
                  </a:lnTo>
                  <a:lnTo>
                    <a:pt x="267" y="127"/>
                  </a:lnTo>
                  <a:lnTo>
                    <a:pt x="263" y="125"/>
                  </a:lnTo>
                  <a:lnTo>
                    <a:pt x="263" y="125"/>
                  </a:lnTo>
                  <a:lnTo>
                    <a:pt x="259" y="121"/>
                  </a:lnTo>
                  <a:lnTo>
                    <a:pt x="257" y="111"/>
                  </a:lnTo>
                  <a:lnTo>
                    <a:pt x="257" y="111"/>
                  </a:lnTo>
                  <a:lnTo>
                    <a:pt x="255" y="97"/>
                  </a:lnTo>
                  <a:lnTo>
                    <a:pt x="253" y="76"/>
                  </a:lnTo>
                  <a:lnTo>
                    <a:pt x="253" y="76"/>
                  </a:lnTo>
                  <a:lnTo>
                    <a:pt x="255" y="53"/>
                  </a:lnTo>
                  <a:lnTo>
                    <a:pt x="257" y="39"/>
                  </a:lnTo>
                  <a:lnTo>
                    <a:pt x="257" y="39"/>
                  </a:lnTo>
                  <a:lnTo>
                    <a:pt x="259" y="31"/>
                  </a:lnTo>
                  <a:lnTo>
                    <a:pt x="263" y="27"/>
                  </a:lnTo>
                  <a:lnTo>
                    <a:pt x="263" y="27"/>
                  </a:lnTo>
                  <a:lnTo>
                    <a:pt x="267" y="23"/>
                  </a:lnTo>
                  <a:lnTo>
                    <a:pt x="272" y="23"/>
                  </a:lnTo>
                  <a:lnTo>
                    <a:pt x="272" y="23"/>
                  </a:lnTo>
                  <a:lnTo>
                    <a:pt x="272" y="0"/>
                  </a:lnTo>
                  <a:lnTo>
                    <a:pt x="272" y="0"/>
                  </a:lnTo>
                  <a:lnTo>
                    <a:pt x="272" y="0"/>
                  </a:lnTo>
                  <a:close/>
                  <a:moveTo>
                    <a:pt x="156" y="152"/>
                  </a:moveTo>
                  <a:lnTo>
                    <a:pt x="156" y="152"/>
                  </a:lnTo>
                  <a:lnTo>
                    <a:pt x="156" y="128"/>
                  </a:lnTo>
                  <a:lnTo>
                    <a:pt x="156" y="128"/>
                  </a:lnTo>
                  <a:lnTo>
                    <a:pt x="162" y="127"/>
                  </a:lnTo>
                  <a:lnTo>
                    <a:pt x="166" y="125"/>
                  </a:lnTo>
                  <a:lnTo>
                    <a:pt x="166" y="125"/>
                  </a:lnTo>
                  <a:lnTo>
                    <a:pt x="169" y="121"/>
                  </a:lnTo>
                  <a:lnTo>
                    <a:pt x="171" y="113"/>
                  </a:lnTo>
                  <a:lnTo>
                    <a:pt x="171" y="113"/>
                  </a:lnTo>
                  <a:lnTo>
                    <a:pt x="175" y="97"/>
                  </a:lnTo>
                  <a:lnTo>
                    <a:pt x="175" y="76"/>
                  </a:lnTo>
                  <a:lnTo>
                    <a:pt x="175" y="76"/>
                  </a:lnTo>
                  <a:lnTo>
                    <a:pt x="175" y="53"/>
                  </a:lnTo>
                  <a:lnTo>
                    <a:pt x="173" y="39"/>
                  </a:lnTo>
                  <a:lnTo>
                    <a:pt x="173" y="39"/>
                  </a:lnTo>
                  <a:lnTo>
                    <a:pt x="169" y="31"/>
                  </a:lnTo>
                  <a:lnTo>
                    <a:pt x="166" y="27"/>
                  </a:lnTo>
                  <a:lnTo>
                    <a:pt x="166" y="27"/>
                  </a:lnTo>
                  <a:lnTo>
                    <a:pt x="162" y="23"/>
                  </a:lnTo>
                  <a:lnTo>
                    <a:pt x="156" y="23"/>
                  </a:lnTo>
                  <a:lnTo>
                    <a:pt x="156" y="0"/>
                  </a:lnTo>
                  <a:lnTo>
                    <a:pt x="156" y="0"/>
                  </a:lnTo>
                  <a:lnTo>
                    <a:pt x="167" y="0"/>
                  </a:lnTo>
                  <a:lnTo>
                    <a:pt x="175" y="4"/>
                  </a:lnTo>
                  <a:lnTo>
                    <a:pt x="183" y="8"/>
                  </a:lnTo>
                  <a:lnTo>
                    <a:pt x="191" y="16"/>
                  </a:lnTo>
                  <a:lnTo>
                    <a:pt x="191" y="16"/>
                  </a:lnTo>
                  <a:lnTo>
                    <a:pt x="197" y="25"/>
                  </a:lnTo>
                  <a:lnTo>
                    <a:pt x="201" y="39"/>
                  </a:lnTo>
                  <a:lnTo>
                    <a:pt x="204" y="56"/>
                  </a:lnTo>
                  <a:lnTo>
                    <a:pt x="204" y="76"/>
                  </a:lnTo>
                  <a:lnTo>
                    <a:pt x="204" y="76"/>
                  </a:lnTo>
                  <a:lnTo>
                    <a:pt x="204" y="95"/>
                  </a:lnTo>
                  <a:lnTo>
                    <a:pt x="201" y="113"/>
                  </a:lnTo>
                  <a:lnTo>
                    <a:pt x="197" y="127"/>
                  </a:lnTo>
                  <a:lnTo>
                    <a:pt x="191" y="136"/>
                  </a:lnTo>
                  <a:lnTo>
                    <a:pt x="191" y="136"/>
                  </a:lnTo>
                  <a:lnTo>
                    <a:pt x="183" y="144"/>
                  </a:lnTo>
                  <a:lnTo>
                    <a:pt x="175" y="148"/>
                  </a:lnTo>
                  <a:lnTo>
                    <a:pt x="167" y="152"/>
                  </a:lnTo>
                  <a:lnTo>
                    <a:pt x="156" y="152"/>
                  </a:lnTo>
                  <a:lnTo>
                    <a:pt x="156" y="152"/>
                  </a:lnTo>
                  <a:close/>
                  <a:moveTo>
                    <a:pt x="64" y="150"/>
                  </a:moveTo>
                  <a:lnTo>
                    <a:pt x="64" y="150"/>
                  </a:lnTo>
                  <a:lnTo>
                    <a:pt x="37" y="150"/>
                  </a:lnTo>
                  <a:lnTo>
                    <a:pt x="37" y="41"/>
                  </a:lnTo>
                  <a:lnTo>
                    <a:pt x="37" y="41"/>
                  </a:lnTo>
                  <a:lnTo>
                    <a:pt x="29" y="49"/>
                  </a:lnTo>
                  <a:lnTo>
                    <a:pt x="20" y="55"/>
                  </a:lnTo>
                  <a:lnTo>
                    <a:pt x="0" y="62"/>
                  </a:lnTo>
                  <a:lnTo>
                    <a:pt x="0" y="37"/>
                  </a:lnTo>
                  <a:lnTo>
                    <a:pt x="0" y="37"/>
                  </a:lnTo>
                  <a:lnTo>
                    <a:pt x="12" y="31"/>
                  </a:lnTo>
                  <a:lnTo>
                    <a:pt x="24" y="23"/>
                  </a:lnTo>
                  <a:lnTo>
                    <a:pt x="24" y="23"/>
                  </a:lnTo>
                  <a:lnTo>
                    <a:pt x="35" y="12"/>
                  </a:lnTo>
                  <a:lnTo>
                    <a:pt x="43" y="0"/>
                  </a:lnTo>
                  <a:lnTo>
                    <a:pt x="64" y="0"/>
                  </a:lnTo>
                  <a:lnTo>
                    <a:pt x="64" y="150"/>
                  </a:lnTo>
                  <a:lnTo>
                    <a:pt x="64" y="150"/>
                  </a:lnTo>
                  <a:close/>
                  <a:moveTo>
                    <a:pt x="156" y="0"/>
                  </a:moveTo>
                  <a:lnTo>
                    <a:pt x="156" y="0"/>
                  </a:lnTo>
                  <a:lnTo>
                    <a:pt x="156" y="0"/>
                  </a:lnTo>
                  <a:lnTo>
                    <a:pt x="146" y="0"/>
                  </a:lnTo>
                  <a:lnTo>
                    <a:pt x="136" y="4"/>
                  </a:lnTo>
                  <a:lnTo>
                    <a:pt x="129" y="8"/>
                  </a:lnTo>
                  <a:lnTo>
                    <a:pt x="123" y="16"/>
                  </a:lnTo>
                  <a:lnTo>
                    <a:pt x="123" y="16"/>
                  </a:lnTo>
                  <a:lnTo>
                    <a:pt x="117" y="25"/>
                  </a:lnTo>
                  <a:lnTo>
                    <a:pt x="111" y="39"/>
                  </a:lnTo>
                  <a:lnTo>
                    <a:pt x="109" y="56"/>
                  </a:lnTo>
                  <a:lnTo>
                    <a:pt x="107" y="76"/>
                  </a:lnTo>
                  <a:lnTo>
                    <a:pt x="107" y="76"/>
                  </a:lnTo>
                  <a:lnTo>
                    <a:pt x="109" y="95"/>
                  </a:lnTo>
                  <a:lnTo>
                    <a:pt x="111" y="111"/>
                  </a:lnTo>
                  <a:lnTo>
                    <a:pt x="115" y="125"/>
                  </a:lnTo>
                  <a:lnTo>
                    <a:pt x="121" y="134"/>
                  </a:lnTo>
                  <a:lnTo>
                    <a:pt x="121" y="134"/>
                  </a:lnTo>
                  <a:lnTo>
                    <a:pt x="129" y="142"/>
                  </a:lnTo>
                  <a:lnTo>
                    <a:pt x="136" y="148"/>
                  </a:lnTo>
                  <a:lnTo>
                    <a:pt x="146" y="150"/>
                  </a:lnTo>
                  <a:lnTo>
                    <a:pt x="156" y="152"/>
                  </a:lnTo>
                  <a:lnTo>
                    <a:pt x="156" y="152"/>
                  </a:lnTo>
                  <a:lnTo>
                    <a:pt x="156" y="128"/>
                  </a:lnTo>
                  <a:lnTo>
                    <a:pt x="156" y="128"/>
                  </a:lnTo>
                  <a:lnTo>
                    <a:pt x="156" y="128"/>
                  </a:lnTo>
                  <a:lnTo>
                    <a:pt x="152" y="127"/>
                  </a:lnTo>
                  <a:lnTo>
                    <a:pt x="148" y="125"/>
                  </a:lnTo>
                  <a:lnTo>
                    <a:pt x="148" y="125"/>
                  </a:lnTo>
                  <a:lnTo>
                    <a:pt x="144" y="121"/>
                  </a:lnTo>
                  <a:lnTo>
                    <a:pt x="140" y="111"/>
                  </a:lnTo>
                  <a:lnTo>
                    <a:pt x="140" y="111"/>
                  </a:lnTo>
                  <a:lnTo>
                    <a:pt x="138" y="97"/>
                  </a:lnTo>
                  <a:lnTo>
                    <a:pt x="138" y="76"/>
                  </a:lnTo>
                  <a:lnTo>
                    <a:pt x="138" y="76"/>
                  </a:lnTo>
                  <a:lnTo>
                    <a:pt x="138" y="53"/>
                  </a:lnTo>
                  <a:lnTo>
                    <a:pt x="140" y="39"/>
                  </a:lnTo>
                  <a:lnTo>
                    <a:pt x="140" y="39"/>
                  </a:lnTo>
                  <a:lnTo>
                    <a:pt x="144" y="31"/>
                  </a:lnTo>
                  <a:lnTo>
                    <a:pt x="148" y="27"/>
                  </a:lnTo>
                  <a:lnTo>
                    <a:pt x="148" y="27"/>
                  </a:lnTo>
                  <a:lnTo>
                    <a:pt x="152" y="23"/>
                  </a:lnTo>
                  <a:lnTo>
                    <a:pt x="156" y="23"/>
                  </a:lnTo>
                  <a:lnTo>
                    <a:pt x="156" y="23"/>
                  </a:lnTo>
                  <a:lnTo>
                    <a:pt x="156" y="0"/>
                  </a:lnTo>
                  <a:lnTo>
                    <a:pt x="156" y="0"/>
                  </a:lnTo>
                  <a:close/>
                </a:path>
              </a:pathLst>
            </a:custGeom>
            <a:solidFill>
              <a:srgbClr val="698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24"/>
            <p:cNvSpPr>
              <a:spLocks/>
            </p:cNvSpPr>
            <p:nvPr/>
          </p:nvSpPr>
          <p:spPr bwMode="auto">
            <a:xfrm>
              <a:off x="-5676900" y="1004888"/>
              <a:ext cx="777875" cy="777875"/>
            </a:xfrm>
            <a:custGeom>
              <a:avLst/>
              <a:gdLst>
                <a:gd name="T0" fmla="*/ 245 w 490"/>
                <a:gd name="T1" fmla="*/ 490 h 490"/>
                <a:gd name="T2" fmla="*/ 294 w 490"/>
                <a:gd name="T3" fmla="*/ 484 h 490"/>
                <a:gd name="T4" fmla="*/ 340 w 490"/>
                <a:gd name="T5" fmla="*/ 471 h 490"/>
                <a:gd name="T6" fmla="*/ 381 w 490"/>
                <a:gd name="T7" fmla="*/ 447 h 490"/>
                <a:gd name="T8" fmla="*/ 418 w 490"/>
                <a:gd name="T9" fmla="*/ 418 h 490"/>
                <a:gd name="T10" fmla="*/ 447 w 490"/>
                <a:gd name="T11" fmla="*/ 381 h 490"/>
                <a:gd name="T12" fmla="*/ 471 w 490"/>
                <a:gd name="T13" fmla="*/ 340 h 490"/>
                <a:gd name="T14" fmla="*/ 484 w 490"/>
                <a:gd name="T15" fmla="*/ 294 h 490"/>
                <a:gd name="T16" fmla="*/ 490 w 490"/>
                <a:gd name="T17" fmla="*/ 245 h 490"/>
                <a:gd name="T18" fmla="*/ 488 w 490"/>
                <a:gd name="T19" fmla="*/ 220 h 490"/>
                <a:gd name="T20" fmla="*/ 478 w 490"/>
                <a:gd name="T21" fmla="*/ 171 h 490"/>
                <a:gd name="T22" fmla="*/ 459 w 490"/>
                <a:gd name="T23" fmla="*/ 128 h 490"/>
                <a:gd name="T24" fmla="*/ 434 w 490"/>
                <a:gd name="T25" fmla="*/ 90 h 490"/>
                <a:gd name="T26" fmla="*/ 400 w 490"/>
                <a:gd name="T27" fmla="*/ 56 h 490"/>
                <a:gd name="T28" fmla="*/ 362 w 490"/>
                <a:gd name="T29" fmla="*/ 29 h 490"/>
                <a:gd name="T30" fmla="*/ 317 w 490"/>
                <a:gd name="T31" fmla="*/ 10 h 490"/>
                <a:gd name="T32" fmla="*/ 268 w 490"/>
                <a:gd name="T33" fmla="*/ 0 h 490"/>
                <a:gd name="T34" fmla="*/ 245 w 490"/>
                <a:gd name="T35" fmla="*/ 0 h 490"/>
                <a:gd name="T36" fmla="*/ 194 w 490"/>
                <a:gd name="T37" fmla="*/ 4 h 490"/>
                <a:gd name="T38" fmla="*/ 150 w 490"/>
                <a:gd name="T39" fmla="*/ 20 h 490"/>
                <a:gd name="T40" fmla="*/ 107 w 490"/>
                <a:gd name="T41" fmla="*/ 41 h 490"/>
                <a:gd name="T42" fmla="*/ 72 w 490"/>
                <a:gd name="T43" fmla="*/ 72 h 490"/>
                <a:gd name="T44" fmla="*/ 41 w 490"/>
                <a:gd name="T45" fmla="*/ 107 h 490"/>
                <a:gd name="T46" fmla="*/ 19 w 490"/>
                <a:gd name="T47" fmla="*/ 150 h 490"/>
                <a:gd name="T48" fmla="*/ 4 w 490"/>
                <a:gd name="T49" fmla="*/ 195 h 490"/>
                <a:gd name="T50" fmla="*/ 0 w 490"/>
                <a:gd name="T51" fmla="*/ 245 h 490"/>
                <a:gd name="T52" fmla="*/ 0 w 490"/>
                <a:gd name="T53" fmla="*/ 270 h 490"/>
                <a:gd name="T54" fmla="*/ 10 w 490"/>
                <a:gd name="T55" fmla="*/ 317 h 490"/>
                <a:gd name="T56" fmla="*/ 29 w 490"/>
                <a:gd name="T57" fmla="*/ 362 h 490"/>
                <a:gd name="T58" fmla="*/ 54 w 490"/>
                <a:gd name="T59" fmla="*/ 401 h 490"/>
                <a:gd name="T60" fmla="*/ 89 w 490"/>
                <a:gd name="T61" fmla="*/ 434 h 490"/>
                <a:gd name="T62" fmla="*/ 128 w 490"/>
                <a:gd name="T63" fmla="*/ 459 h 490"/>
                <a:gd name="T64" fmla="*/ 171 w 490"/>
                <a:gd name="T65" fmla="*/ 479 h 490"/>
                <a:gd name="T66" fmla="*/ 220 w 490"/>
                <a:gd name="T67" fmla="*/ 488 h 490"/>
                <a:gd name="T68" fmla="*/ 245 w 490"/>
                <a:gd name="T69"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0" h="490">
                  <a:moveTo>
                    <a:pt x="245" y="490"/>
                  </a:moveTo>
                  <a:lnTo>
                    <a:pt x="245" y="490"/>
                  </a:lnTo>
                  <a:lnTo>
                    <a:pt x="268" y="488"/>
                  </a:lnTo>
                  <a:lnTo>
                    <a:pt x="294" y="484"/>
                  </a:lnTo>
                  <a:lnTo>
                    <a:pt x="317" y="479"/>
                  </a:lnTo>
                  <a:lnTo>
                    <a:pt x="340" y="471"/>
                  </a:lnTo>
                  <a:lnTo>
                    <a:pt x="362" y="459"/>
                  </a:lnTo>
                  <a:lnTo>
                    <a:pt x="381" y="447"/>
                  </a:lnTo>
                  <a:lnTo>
                    <a:pt x="400" y="434"/>
                  </a:lnTo>
                  <a:lnTo>
                    <a:pt x="418" y="418"/>
                  </a:lnTo>
                  <a:lnTo>
                    <a:pt x="434" y="401"/>
                  </a:lnTo>
                  <a:lnTo>
                    <a:pt x="447" y="381"/>
                  </a:lnTo>
                  <a:lnTo>
                    <a:pt x="459" y="362"/>
                  </a:lnTo>
                  <a:lnTo>
                    <a:pt x="471" y="340"/>
                  </a:lnTo>
                  <a:lnTo>
                    <a:pt x="478" y="317"/>
                  </a:lnTo>
                  <a:lnTo>
                    <a:pt x="484" y="294"/>
                  </a:lnTo>
                  <a:lnTo>
                    <a:pt x="488" y="270"/>
                  </a:lnTo>
                  <a:lnTo>
                    <a:pt x="490" y="245"/>
                  </a:lnTo>
                  <a:lnTo>
                    <a:pt x="490" y="245"/>
                  </a:lnTo>
                  <a:lnTo>
                    <a:pt x="488" y="220"/>
                  </a:lnTo>
                  <a:lnTo>
                    <a:pt x="484" y="195"/>
                  </a:lnTo>
                  <a:lnTo>
                    <a:pt x="478" y="171"/>
                  </a:lnTo>
                  <a:lnTo>
                    <a:pt x="471" y="150"/>
                  </a:lnTo>
                  <a:lnTo>
                    <a:pt x="459" y="128"/>
                  </a:lnTo>
                  <a:lnTo>
                    <a:pt x="447" y="107"/>
                  </a:lnTo>
                  <a:lnTo>
                    <a:pt x="434" y="90"/>
                  </a:lnTo>
                  <a:lnTo>
                    <a:pt x="418" y="72"/>
                  </a:lnTo>
                  <a:lnTo>
                    <a:pt x="400" y="56"/>
                  </a:lnTo>
                  <a:lnTo>
                    <a:pt x="381" y="41"/>
                  </a:lnTo>
                  <a:lnTo>
                    <a:pt x="362" y="29"/>
                  </a:lnTo>
                  <a:lnTo>
                    <a:pt x="340" y="20"/>
                  </a:lnTo>
                  <a:lnTo>
                    <a:pt x="317" y="10"/>
                  </a:lnTo>
                  <a:lnTo>
                    <a:pt x="294" y="4"/>
                  </a:lnTo>
                  <a:lnTo>
                    <a:pt x="268" y="0"/>
                  </a:lnTo>
                  <a:lnTo>
                    <a:pt x="245" y="0"/>
                  </a:lnTo>
                  <a:lnTo>
                    <a:pt x="245" y="0"/>
                  </a:lnTo>
                  <a:lnTo>
                    <a:pt x="220" y="0"/>
                  </a:lnTo>
                  <a:lnTo>
                    <a:pt x="194" y="4"/>
                  </a:lnTo>
                  <a:lnTo>
                    <a:pt x="171" y="10"/>
                  </a:lnTo>
                  <a:lnTo>
                    <a:pt x="150" y="20"/>
                  </a:lnTo>
                  <a:lnTo>
                    <a:pt x="128" y="29"/>
                  </a:lnTo>
                  <a:lnTo>
                    <a:pt x="107" y="41"/>
                  </a:lnTo>
                  <a:lnTo>
                    <a:pt x="89" y="56"/>
                  </a:lnTo>
                  <a:lnTo>
                    <a:pt x="72" y="72"/>
                  </a:lnTo>
                  <a:lnTo>
                    <a:pt x="54" y="90"/>
                  </a:lnTo>
                  <a:lnTo>
                    <a:pt x="41" y="107"/>
                  </a:lnTo>
                  <a:lnTo>
                    <a:pt x="29" y="128"/>
                  </a:lnTo>
                  <a:lnTo>
                    <a:pt x="19" y="150"/>
                  </a:lnTo>
                  <a:lnTo>
                    <a:pt x="10" y="171"/>
                  </a:lnTo>
                  <a:lnTo>
                    <a:pt x="4" y="195"/>
                  </a:lnTo>
                  <a:lnTo>
                    <a:pt x="0" y="220"/>
                  </a:lnTo>
                  <a:lnTo>
                    <a:pt x="0" y="245"/>
                  </a:lnTo>
                  <a:lnTo>
                    <a:pt x="0" y="245"/>
                  </a:lnTo>
                  <a:lnTo>
                    <a:pt x="0" y="270"/>
                  </a:lnTo>
                  <a:lnTo>
                    <a:pt x="4" y="294"/>
                  </a:lnTo>
                  <a:lnTo>
                    <a:pt x="10" y="317"/>
                  </a:lnTo>
                  <a:lnTo>
                    <a:pt x="19" y="340"/>
                  </a:lnTo>
                  <a:lnTo>
                    <a:pt x="29" y="362"/>
                  </a:lnTo>
                  <a:lnTo>
                    <a:pt x="41" y="381"/>
                  </a:lnTo>
                  <a:lnTo>
                    <a:pt x="54" y="401"/>
                  </a:lnTo>
                  <a:lnTo>
                    <a:pt x="72" y="418"/>
                  </a:lnTo>
                  <a:lnTo>
                    <a:pt x="89" y="434"/>
                  </a:lnTo>
                  <a:lnTo>
                    <a:pt x="107" y="447"/>
                  </a:lnTo>
                  <a:lnTo>
                    <a:pt x="128" y="459"/>
                  </a:lnTo>
                  <a:lnTo>
                    <a:pt x="150" y="471"/>
                  </a:lnTo>
                  <a:lnTo>
                    <a:pt x="171" y="479"/>
                  </a:lnTo>
                  <a:lnTo>
                    <a:pt x="194" y="484"/>
                  </a:lnTo>
                  <a:lnTo>
                    <a:pt x="220" y="488"/>
                  </a:lnTo>
                  <a:lnTo>
                    <a:pt x="245" y="490"/>
                  </a:lnTo>
                  <a:lnTo>
                    <a:pt x="245" y="490"/>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25"/>
            <p:cNvSpPr>
              <a:spLocks/>
            </p:cNvSpPr>
            <p:nvPr/>
          </p:nvSpPr>
          <p:spPr bwMode="auto">
            <a:xfrm>
              <a:off x="-5634038" y="1050926"/>
              <a:ext cx="688975" cy="685800"/>
            </a:xfrm>
            <a:custGeom>
              <a:avLst/>
              <a:gdLst>
                <a:gd name="T0" fmla="*/ 218 w 434"/>
                <a:gd name="T1" fmla="*/ 432 h 432"/>
                <a:gd name="T2" fmla="*/ 261 w 434"/>
                <a:gd name="T3" fmla="*/ 428 h 432"/>
                <a:gd name="T4" fmla="*/ 302 w 434"/>
                <a:gd name="T5" fmla="*/ 415 h 432"/>
                <a:gd name="T6" fmla="*/ 338 w 434"/>
                <a:gd name="T7" fmla="*/ 395 h 432"/>
                <a:gd name="T8" fmla="*/ 370 w 434"/>
                <a:gd name="T9" fmla="*/ 368 h 432"/>
                <a:gd name="T10" fmla="*/ 397 w 434"/>
                <a:gd name="T11" fmla="*/ 337 h 432"/>
                <a:gd name="T12" fmla="*/ 416 w 434"/>
                <a:gd name="T13" fmla="*/ 300 h 432"/>
                <a:gd name="T14" fmla="*/ 428 w 434"/>
                <a:gd name="T15" fmla="*/ 259 h 432"/>
                <a:gd name="T16" fmla="*/ 434 w 434"/>
                <a:gd name="T17" fmla="*/ 216 h 432"/>
                <a:gd name="T18" fmla="*/ 432 w 434"/>
                <a:gd name="T19" fmla="*/ 193 h 432"/>
                <a:gd name="T20" fmla="*/ 424 w 434"/>
                <a:gd name="T21" fmla="*/ 152 h 432"/>
                <a:gd name="T22" fmla="*/ 407 w 434"/>
                <a:gd name="T23" fmla="*/ 113 h 432"/>
                <a:gd name="T24" fmla="*/ 383 w 434"/>
                <a:gd name="T25" fmla="*/ 78 h 432"/>
                <a:gd name="T26" fmla="*/ 354 w 434"/>
                <a:gd name="T27" fmla="*/ 49 h 432"/>
                <a:gd name="T28" fmla="*/ 319 w 434"/>
                <a:gd name="T29" fmla="*/ 26 h 432"/>
                <a:gd name="T30" fmla="*/ 282 w 434"/>
                <a:gd name="T31" fmla="*/ 10 h 432"/>
                <a:gd name="T32" fmla="*/ 239 w 434"/>
                <a:gd name="T33" fmla="*/ 0 h 432"/>
                <a:gd name="T34" fmla="*/ 218 w 434"/>
                <a:gd name="T35" fmla="*/ 0 h 432"/>
                <a:gd name="T36" fmla="*/ 173 w 434"/>
                <a:gd name="T37" fmla="*/ 4 h 432"/>
                <a:gd name="T38" fmla="*/ 132 w 434"/>
                <a:gd name="T39" fmla="*/ 16 h 432"/>
                <a:gd name="T40" fmla="*/ 95 w 434"/>
                <a:gd name="T41" fmla="*/ 37 h 432"/>
                <a:gd name="T42" fmla="*/ 64 w 434"/>
                <a:gd name="T43" fmla="*/ 62 h 432"/>
                <a:gd name="T44" fmla="*/ 37 w 434"/>
                <a:gd name="T45" fmla="*/ 96 h 432"/>
                <a:gd name="T46" fmla="*/ 18 w 434"/>
                <a:gd name="T47" fmla="*/ 133 h 432"/>
                <a:gd name="T48" fmla="*/ 6 w 434"/>
                <a:gd name="T49" fmla="*/ 171 h 432"/>
                <a:gd name="T50" fmla="*/ 0 w 434"/>
                <a:gd name="T51" fmla="*/ 216 h 432"/>
                <a:gd name="T52" fmla="*/ 2 w 434"/>
                <a:gd name="T53" fmla="*/ 238 h 432"/>
                <a:gd name="T54" fmla="*/ 10 w 434"/>
                <a:gd name="T55" fmla="*/ 280 h 432"/>
                <a:gd name="T56" fmla="*/ 27 w 434"/>
                <a:gd name="T57" fmla="*/ 319 h 432"/>
                <a:gd name="T58" fmla="*/ 51 w 434"/>
                <a:gd name="T59" fmla="*/ 352 h 432"/>
                <a:gd name="T60" fmla="*/ 80 w 434"/>
                <a:gd name="T61" fmla="*/ 381 h 432"/>
                <a:gd name="T62" fmla="*/ 115 w 434"/>
                <a:gd name="T63" fmla="*/ 405 h 432"/>
                <a:gd name="T64" fmla="*/ 154 w 434"/>
                <a:gd name="T65" fmla="*/ 422 h 432"/>
                <a:gd name="T66" fmla="*/ 195 w 434"/>
                <a:gd name="T67" fmla="*/ 430 h 432"/>
                <a:gd name="T68" fmla="*/ 218 w 434"/>
                <a:gd name="T69"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4" h="432">
                  <a:moveTo>
                    <a:pt x="218" y="432"/>
                  </a:moveTo>
                  <a:lnTo>
                    <a:pt x="218" y="432"/>
                  </a:lnTo>
                  <a:lnTo>
                    <a:pt x="239" y="430"/>
                  </a:lnTo>
                  <a:lnTo>
                    <a:pt x="261" y="428"/>
                  </a:lnTo>
                  <a:lnTo>
                    <a:pt x="282" y="422"/>
                  </a:lnTo>
                  <a:lnTo>
                    <a:pt x="302" y="415"/>
                  </a:lnTo>
                  <a:lnTo>
                    <a:pt x="319" y="405"/>
                  </a:lnTo>
                  <a:lnTo>
                    <a:pt x="338" y="395"/>
                  </a:lnTo>
                  <a:lnTo>
                    <a:pt x="354" y="381"/>
                  </a:lnTo>
                  <a:lnTo>
                    <a:pt x="370" y="368"/>
                  </a:lnTo>
                  <a:lnTo>
                    <a:pt x="383" y="352"/>
                  </a:lnTo>
                  <a:lnTo>
                    <a:pt x="397" y="337"/>
                  </a:lnTo>
                  <a:lnTo>
                    <a:pt x="407" y="319"/>
                  </a:lnTo>
                  <a:lnTo>
                    <a:pt x="416" y="300"/>
                  </a:lnTo>
                  <a:lnTo>
                    <a:pt x="424" y="280"/>
                  </a:lnTo>
                  <a:lnTo>
                    <a:pt x="428" y="259"/>
                  </a:lnTo>
                  <a:lnTo>
                    <a:pt x="432" y="238"/>
                  </a:lnTo>
                  <a:lnTo>
                    <a:pt x="434" y="216"/>
                  </a:lnTo>
                  <a:lnTo>
                    <a:pt x="434" y="216"/>
                  </a:lnTo>
                  <a:lnTo>
                    <a:pt x="432" y="193"/>
                  </a:lnTo>
                  <a:lnTo>
                    <a:pt x="428" y="171"/>
                  </a:lnTo>
                  <a:lnTo>
                    <a:pt x="424" y="152"/>
                  </a:lnTo>
                  <a:lnTo>
                    <a:pt x="416" y="133"/>
                  </a:lnTo>
                  <a:lnTo>
                    <a:pt x="407" y="113"/>
                  </a:lnTo>
                  <a:lnTo>
                    <a:pt x="397" y="96"/>
                  </a:lnTo>
                  <a:lnTo>
                    <a:pt x="383" y="78"/>
                  </a:lnTo>
                  <a:lnTo>
                    <a:pt x="370" y="62"/>
                  </a:lnTo>
                  <a:lnTo>
                    <a:pt x="354" y="49"/>
                  </a:lnTo>
                  <a:lnTo>
                    <a:pt x="338" y="37"/>
                  </a:lnTo>
                  <a:lnTo>
                    <a:pt x="319" y="26"/>
                  </a:lnTo>
                  <a:lnTo>
                    <a:pt x="302" y="16"/>
                  </a:lnTo>
                  <a:lnTo>
                    <a:pt x="282" y="10"/>
                  </a:lnTo>
                  <a:lnTo>
                    <a:pt x="261" y="4"/>
                  </a:lnTo>
                  <a:lnTo>
                    <a:pt x="239" y="0"/>
                  </a:lnTo>
                  <a:lnTo>
                    <a:pt x="218" y="0"/>
                  </a:lnTo>
                  <a:lnTo>
                    <a:pt x="218" y="0"/>
                  </a:lnTo>
                  <a:lnTo>
                    <a:pt x="195" y="0"/>
                  </a:lnTo>
                  <a:lnTo>
                    <a:pt x="173" y="4"/>
                  </a:lnTo>
                  <a:lnTo>
                    <a:pt x="154" y="10"/>
                  </a:lnTo>
                  <a:lnTo>
                    <a:pt x="132" y="16"/>
                  </a:lnTo>
                  <a:lnTo>
                    <a:pt x="115" y="26"/>
                  </a:lnTo>
                  <a:lnTo>
                    <a:pt x="95" y="37"/>
                  </a:lnTo>
                  <a:lnTo>
                    <a:pt x="80" y="49"/>
                  </a:lnTo>
                  <a:lnTo>
                    <a:pt x="64" y="62"/>
                  </a:lnTo>
                  <a:lnTo>
                    <a:pt x="51" y="78"/>
                  </a:lnTo>
                  <a:lnTo>
                    <a:pt x="37" y="96"/>
                  </a:lnTo>
                  <a:lnTo>
                    <a:pt x="27" y="113"/>
                  </a:lnTo>
                  <a:lnTo>
                    <a:pt x="18" y="133"/>
                  </a:lnTo>
                  <a:lnTo>
                    <a:pt x="10" y="152"/>
                  </a:lnTo>
                  <a:lnTo>
                    <a:pt x="6" y="171"/>
                  </a:lnTo>
                  <a:lnTo>
                    <a:pt x="2" y="193"/>
                  </a:lnTo>
                  <a:lnTo>
                    <a:pt x="0" y="216"/>
                  </a:lnTo>
                  <a:lnTo>
                    <a:pt x="0" y="216"/>
                  </a:lnTo>
                  <a:lnTo>
                    <a:pt x="2" y="238"/>
                  </a:lnTo>
                  <a:lnTo>
                    <a:pt x="6" y="259"/>
                  </a:lnTo>
                  <a:lnTo>
                    <a:pt x="10" y="280"/>
                  </a:lnTo>
                  <a:lnTo>
                    <a:pt x="18" y="300"/>
                  </a:lnTo>
                  <a:lnTo>
                    <a:pt x="27" y="319"/>
                  </a:lnTo>
                  <a:lnTo>
                    <a:pt x="37" y="337"/>
                  </a:lnTo>
                  <a:lnTo>
                    <a:pt x="51" y="352"/>
                  </a:lnTo>
                  <a:lnTo>
                    <a:pt x="64" y="368"/>
                  </a:lnTo>
                  <a:lnTo>
                    <a:pt x="80" y="381"/>
                  </a:lnTo>
                  <a:lnTo>
                    <a:pt x="95" y="395"/>
                  </a:lnTo>
                  <a:lnTo>
                    <a:pt x="115" y="405"/>
                  </a:lnTo>
                  <a:lnTo>
                    <a:pt x="132" y="415"/>
                  </a:lnTo>
                  <a:lnTo>
                    <a:pt x="154" y="422"/>
                  </a:lnTo>
                  <a:lnTo>
                    <a:pt x="173" y="428"/>
                  </a:lnTo>
                  <a:lnTo>
                    <a:pt x="195" y="430"/>
                  </a:lnTo>
                  <a:lnTo>
                    <a:pt x="218" y="432"/>
                  </a:lnTo>
                  <a:lnTo>
                    <a:pt x="218" y="432"/>
                  </a:lnTo>
                  <a:close/>
                </a:path>
              </a:pathLst>
            </a:custGeom>
            <a:solidFill>
              <a:srgbClr val="FFDB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26"/>
            <p:cNvSpPr>
              <a:spLocks noEditPoints="1"/>
            </p:cNvSpPr>
            <p:nvPr/>
          </p:nvSpPr>
          <p:spPr bwMode="auto">
            <a:xfrm>
              <a:off x="-5470525" y="1119188"/>
              <a:ext cx="368300" cy="549275"/>
            </a:xfrm>
            <a:custGeom>
              <a:avLst/>
              <a:gdLst>
                <a:gd name="T0" fmla="*/ 121 w 232"/>
                <a:gd name="T1" fmla="*/ 49 h 346"/>
                <a:gd name="T2" fmla="*/ 165 w 232"/>
                <a:gd name="T3" fmla="*/ 53 h 346"/>
                <a:gd name="T4" fmla="*/ 193 w 232"/>
                <a:gd name="T5" fmla="*/ 62 h 346"/>
                <a:gd name="T6" fmla="*/ 212 w 232"/>
                <a:gd name="T7" fmla="*/ 84 h 346"/>
                <a:gd name="T8" fmla="*/ 220 w 232"/>
                <a:gd name="T9" fmla="*/ 113 h 346"/>
                <a:gd name="T10" fmla="*/ 214 w 232"/>
                <a:gd name="T11" fmla="*/ 138 h 346"/>
                <a:gd name="T12" fmla="*/ 204 w 232"/>
                <a:gd name="T13" fmla="*/ 152 h 346"/>
                <a:gd name="T14" fmla="*/ 185 w 232"/>
                <a:gd name="T15" fmla="*/ 167 h 346"/>
                <a:gd name="T16" fmla="*/ 204 w 232"/>
                <a:gd name="T17" fmla="*/ 175 h 346"/>
                <a:gd name="T18" fmla="*/ 220 w 232"/>
                <a:gd name="T19" fmla="*/ 189 h 346"/>
                <a:gd name="T20" fmla="*/ 232 w 232"/>
                <a:gd name="T21" fmla="*/ 216 h 346"/>
                <a:gd name="T22" fmla="*/ 230 w 232"/>
                <a:gd name="T23" fmla="*/ 245 h 346"/>
                <a:gd name="T24" fmla="*/ 214 w 232"/>
                <a:gd name="T25" fmla="*/ 274 h 346"/>
                <a:gd name="T26" fmla="*/ 195 w 232"/>
                <a:gd name="T27" fmla="*/ 292 h 346"/>
                <a:gd name="T28" fmla="*/ 167 w 232"/>
                <a:gd name="T29" fmla="*/ 298 h 346"/>
                <a:gd name="T30" fmla="*/ 121 w 232"/>
                <a:gd name="T31" fmla="*/ 259 h 346"/>
                <a:gd name="T32" fmla="*/ 154 w 232"/>
                <a:gd name="T33" fmla="*/ 257 h 346"/>
                <a:gd name="T34" fmla="*/ 171 w 232"/>
                <a:gd name="T35" fmla="*/ 247 h 346"/>
                <a:gd name="T36" fmla="*/ 179 w 232"/>
                <a:gd name="T37" fmla="*/ 226 h 346"/>
                <a:gd name="T38" fmla="*/ 173 w 232"/>
                <a:gd name="T39" fmla="*/ 206 h 346"/>
                <a:gd name="T40" fmla="*/ 158 w 232"/>
                <a:gd name="T41" fmla="*/ 195 h 346"/>
                <a:gd name="T42" fmla="*/ 121 w 232"/>
                <a:gd name="T43" fmla="*/ 150 h 346"/>
                <a:gd name="T44" fmla="*/ 142 w 232"/>
                <a:gd name="T45" fmla="*/ 148 h 346"/>
                <a:gd name="T46" fmla="*/ 162 w 232"/>
                <a:gd name="T47" fmla="*/ 140 h 346"/>
                <a:gd name="T48" fmla="*/ 169 w 232"/>
                <a:gd name="T49" fmla="*/ 119 h 346"/>
                <a:gd name="T50" fmla="*/ 164 w 232"/>
                <a:gd name="T51" fmla="*/ 101 h 346"/>
                <a:gd name="T52" fmla="*/ 144 w 232"/>
                <a:gd name="T53" fmla="*/ 91 h 346"/>
                <a:gd name="T54" fmla="*/ 121 w 232"/>
                <a:gd name="T55" fmla="*/ 49 h 346"/>
                <a:gd name="T56" fmla="*/ 22 w 232"/>
                <a:gd name="T57" fmla="*/ 49 h 346"/>
                <a:gd name="T58" fmla="*/ 22 w 232"/>
                <a:gd name="T59" fmla="*/ 91 h 346"/>
                <a:gd name="T60" fmla="*/ 0 w 232"/>
                <a:gd name="T61" fmla="*/ 300 h 346"/>
                <a:gd name="T62" fmla="*/ 37 w 232"/>
                <a:gd name="T63" fmla="*/ 300 h 346"/>
                <a:gd name="T64" fmla="*/ 70 w 232"/>
                <a:gd name="T65" fmla="*/ 300 h 346"/>
                <a:gd name="T66" fmla="*/ 113 w 232"/>
                <a:gd name="T67" fmla="*/ 346 h 346"/>
                <a:gd name="T68" fmla="*/ 121 w 232"/>
                <a:gd name="T69" fmla="*/ 259 h 346"/>
                <a:gd name="T70" fmla="*/ 72 w 232"/>
                <a:gd name="T71" fmla="*/ 191 h 346"/>
                <a:gd name="T72" fmla="*/ 121 w 232"/>
                <a:gd name="T73" fmla="*/ 191 h 346"/>
                <a:gd name="T74" fmla="*/ 105 w 232"/>
                <a:gd name="T75" fmla="*/ 150 h 346"/>
                <a:gd name="T76" fmla="*/ 101 w 232"/>
                <a:gd name="T77" fmla="*/ 91 h 346"/>
                <a:gd name="T78" fmla="*/ 121 w 232"/>
                <a:gd name="T79" fmla="*/ 49 h 346"/>
                <a:gd name="T80" fmla="*/ 80 w 232"/>
                <a:gd name="T81" fmla="*/ 0 h 346"/>
                <a:gd name="T82" fmla="*/ 70 w 232"/>
                <a:gd name="T83" fmla="*/ 0 h 346"/>
                <a:gd name="T84" fmla="*/ 37 w 232"/>
                <a:gd name="T85" fmla="*/ 4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 h="346">
                  <a:moveTo>
                    <a:pt x="121" y="49"/>
                  </a:moveTo>
                  <a:lnTo>
                    <a:pt x="121" y="49"/>
                  </a:lnTo>
                  <a:lnTo>
                    <a:pt x="121" y="49"/>
                  </a:lnTo>
                  <a:lnTo>
                    <a:pt x="148" y="51"/>
                  </a:lnTo>
                  <a:lnTo>
                    <a:pt x="165" y="53"/>
                  </a:lnTo>
                  <a:lnTo>
                    <a:pt x="165" y="53"/>
                  </a:lnTo>
                  <a:lnTo>
                    <a:pt x="179" y="56"/>
                  </a:lnTo>
                  <a:lnTo>
                    <a:pt x="193" y="62"/>
                  </a:lnTo>
                  <a:lnTo>
                    <a:pt x="193" y="62"/>
                  </a:lnTo>
                  <a:lnTo>
                    <a:pt x="202" y="72"/>
                  </a:lnTo>
                  <a:lnTo>
                    <a:pt x="212" y="84"/>
                  </a:lnTo>
                  <a:lnTo>
                    <a:pt x="212" y="84"/>
                  </a:lnTo>
                  <a:lnTo>
                    <a:pt x="218" y="97"/>
                  </a:lnTo>
                  <a:lnTo>
                    <a:pt x="220" y="113"/>
                  </a:lnTo>
                  <a:lnTo>
                    <a:pt x="220" y="113"/>
                  </a:lnTo>
                  <a:lnTo>
                    <a:pt x="218" y="121"/>
                  </a:lnTo>
                  <a:lnTo>
                    <a:pt x="216" y="128"/>
                  </a:lnTo>
                  <a:lnTo>
                    <a:pt x="214" y="138"/>
                  </a:lnTo>
                  <a:lnTo>
                    <a:pt x="210" y="144"/>
                  </a:lnTo>
                  <a:lnTo>
                    <a:pt x="210" y="144"/>
                  </a:lnTo>
                  <a:lnTo>
                    <a:pt x="204" y="152"/>
                  </a:lnTo>
                  <a:lnTo>
                    <a:pt x="199" y="158"/>
                  </a:lnTo>
                  <a:lnTo>
                    <a:pt x="191" y="163"/>
                  </a:lnTo>
                  <a:lnTo>
                    <a:pt x="185" y="167"/>
                  </a:lnTo>
                  <a:lnTo>
                    <a:pt x="185" y="167"/>
                  </a:lnTo>
                  <a:lnTo>
                    <a:pt x="195" y="171"/>
                  </a:lnTo>
                  <a:lnTo>
                    <a:pt x="204" y="175"/>
                  </a:lnTo>
                  <a:lnTo>
                    <a:pt x="212" y="183"/>
                  </a:lnTo>
                  <a:lnTo>
                    <a:pt x="220" y="189"/>
                  </a:lnTo>
                  <a:lnTo>
                    <a:pt x="220" y="189"/>
                  </a:lnTo>
                  <a:lnTo>
                    <a:pt x="224" y="198"/>
                  </a:lnTo>
                  <a:lnTo>
                    <a:pt x="228" y="206"/>
                  </a:lnTo>
                  <a:lnTo>
                    <a:pt x="232" y="216"/>
                  </a:lnTo>
                  <a:lnTo>
                    <a:pt x="232" y="228"/>
                  </a:lnTo>
                  <a:lnTo>
                    <a:pt x="232" y="228"/>
                  </a:lnTo>
                  <a:lnTo>
                    <a:pt x="230" y="245"/>
                  </a:lnTo>
                  <a:lnTo>
                    <a:pt x="224" y="261"/>
                  </a:lnTo>
                  <a:lnTo>
                    <a:pt x="224" y="261"/>
                  </a:lnTo>
                  <a:lnTo>
                    <a:pt x="214" y="274"/>
                  </a:lnTo>
                  <a:lnTo>
                    <a:pt x="202" y="286"/>
                  </a:lnTo>
                  <a:lnTo>
                    <a:pt x="202" y="286"/>
                  </a:lnTo>
                  <a:lnTo>
                    <a:pt x="195" y="292"/>
                  </a:lnTo>
                  <a:lnTo>
                    <a:pt x="187" y="294"/>
                  </a:lnTo>
                  <a:lnTo>
                    <a:pt x="167" y="298"/>
                  </a:lnTo>
                  <a:lnTo>
                    <a:pt x="167" y="298"/>
                  </a:lnTo>
                  <a:lnTo>
                    <a:pt x="121" y="300"/>
                  </a:lnTo>
                  <a:lnTo>
                    <a:pt x="121" y="259"/>
                  </a:lnTo>
                  <a:lnTo>
                    <a:pt x="121" y="259"/>
                  </a:lnTo>
                  <a:lnTo>
                    <a:pt x="142" y="257"/>
                  </a:lnTo>
                  <a:lnTo>
                    <a:pt x="154" y="257"/>
                  </a:lnTo>
                  <a:lnTo>
                    <a:pt x="154" y="257"/>
                  </a:lnTo>
                  <a:lnTo>
                    <a:pt x="164" y="253"/>
                  </a:lnTo>
                  <a:lnTo>
                    <a:pt x="171" y="247"/>
                  </a:lnTo>
                  <a:lnTo>
                    <a:pt x="171" y="247"/>
                  </a:lnTo>
                  <a:lnTo>
                    <a:pt x="177" y="237"/>
                  </a:lnTo>
                  <a:lnTo>
                    <a:pt x="179" y="226"/>
                  </a:lnTo>
                  <a:lnTo>
                    <a:pt x="179" y="226"/>
                  </a:lnTo>
                  <a:lnTo>
                    <a:pt x="177" y="214"/>
                  </a:lnTo>
                  <a:lnTo>
                    <a:pt x="173" y="206"/>
                  </a:lnTo>
                  <a:lnTo>
                    <a:pt x="173" y="206"/>
                  </a:lnTo>
                  <a:lnTo>
                    <a:pt x="167" y="198"/>
                  </a:lnTo>
                  <a:lnTo>
                    <a:pt x="158" y="195"/>
                  </a:lnTo>
                  <a:lnTo>
                    <a:pt x="158" y="195"/>
                  </a:lnTo>
                  <a:lnTo>
                    <a:pt x="144" y="193"/>
                  </a:lnTo>
                  <a:lnTo>
                    <a:pt x="121" y="191"/>
                  </a:lnTo>
                  <a:lnTo>
                    <a:pt x="121" y="150"/>
                  </a:lnTo>
                  <a:lnTo>
                    <a:pt x="121" y="150"/>
                  </a:lnTo>
                  <a:lnTo>
                    <a:pt x="142" y="148"/>
                  </a:lnTo>
                  <a:lnTo>
                    <a:pt x="142" y="148"/>
                  </a:lnTo>
                  <a:lnTo>
                    <a:pt x="154" y="146"/>
                  </a:lnTo>
                  <a:lnTo>
                    <a:pt x="162" y="140"/>
                  </a:lnTo>
                  <a:lnTo>
                    <a:pt x="162" y="140"/>
                  </a:lnTo>
                  <a:lnTo>
                    <a:pt x="167" y="130"/>
                  </a:lnTo>
                  <a:lnTo>
                    <a:pt x="169" y="119"/>
                  </a:lnTo>
                  <a:lnTo>
                    <a:pt x="169" y="119"/>
                  </a:lnTo>
                  <a:lnTo>
                    <a:pt x="167" y="109"/>
                  </a:lnTo>
                  <a:lnTo>
                    <a:pt x="164" y="101"/>
                  </a:lnTo>
                  <a:lnTo>
                    <a:pt x="164" y="101"/>
                  </a:lnTo>
                  <a:lnTo>
                    <a:pt x="156" y="95"/>
                  </a:lnTo>
                  <a:lnTo>
                    <a:pt x="144" y="91"/>
                  </a:lnTo>
                  <a:lnTo>
                    <a:pt x="144" y="91"/>
                  </a:lnTo>
                  <a:lnTo>
                    <a:pt x="121" y="91"/>
                  </a:lnTo>
                  <a:lnTo>
                    <a:pt x="121" y="49"/>
                  </a:lnTo>
                  <a:lnTo>
                    <a:pt x="121" y="49"/>
                  </a:lnTo>
                  <a:close/>
                  <a:moveTo>
                    <a:pt x="37" y="49"/>
                  </a:moveTo>
                  <a:lnTo>
                    <a:pt x="31" y="49"/>
                  </a:lnTo>
                  <a:lnTo>
                    <a:pt x="22" y="49"/>
                  </a:lnTo>
                  <a:lnTo>
                    <a:pt x="0" y="49"/>
                  </a:lnTo>
                  <a:lnTo>
                    <a:pt x="0" y="91"/>
                  </a:lnTo>
                  <a:lnTo>
                    <a:pt x="22" y="91"/>
                  </a:lnTo>
                  <a:lnTo>
                    <a:pt x="22" y="259"/>
                  </a:lnTo>
                  <a:lnTo>
                    <a:pt x="0" y="259"/>
                  </a:lnTo>
                  <a:lnTo>
                    <a:pt x="0" y="300"/>
                  </a:lnTo>
                  <a:lnTo>
                    <a:pt x="22" y="300"/>
                  </a:lnTo>
                  <a:lnTo>
                    <a:pt x="31" y="300"/>
                  </a:lnTo>
                  <a:lnTo>
                    <a:pt x="37" y="300"/>
                  </a:lnTo>
                  <a:lnTo>
                    <a:pt x="37" y="346"/>
                  </a:lnTo>
                  <a:lnTo>
                    <a:pt x="70" y="346"/>
                  </a:lnTo>
                  <a:lnTo>
                    <a:pt x="70" y="300"/>
                  </a:lnTo>
                  <a:lnTo>
                    <a:pt x="80" y="300"/>
                  </a:lnTo>
                  <a:lnTo>
                    <a:pt x="80" y="346"/>
                  </a:lnTo>
                  <a:lnTo>
                    <a:pt x="113" y="346"/>
                  </a:lnTo>
                  <a:lnTo>
                    <a:pt x="113" y="300"/>
                  </a:lnTo>
                  <a:lnTo>
                    <a:pt x="121" y="300"/>
                  </a:lnTo>
                  <a:lnTo>
                    <a:pt x="121" y="259"/>
                  </a:lnTo>
                  <a:lnTo>
                    <a:pt x="119" y="259"/>
                  </a:lnTo>
                  <a:lnTo>
                    <a:pt x="72" y="259"/>
                  </a:lnTo>
                  <a:lnTo>
                    <a:pt x="72" y="191"/>
                  </a:lnTo>
                  <a:lnTo>
                    <a:pt x="113" y="191"/>
                  </a:lnTo>
                  <a:lnTo>
                    <a:pt x="113" y="191"/>
                  </a:lnTo>
                  <a:lnTo>
                    <a:pt x="121" y="191"/>
                  </a:lnTo>
                  <a:lnTo>
                    <a:pt x="121" y="150"/>
                  </a:lnTo>
                  <a:lnTo>
                    <a:pt x="121" y="150"/>
                  </a:lnTo>
                  <a:lnTo>
                    <a:pt x="105" y="150"/>
                  </a:lnTo>
                  <a:lnTo>
                    <a:pt x="72" y="150"/>
                  </a:lnTo>
                  <a:lnTo>
                    <a:pt x="72" y="91"/>
                  </a:lnTo>
                  <a:lnTo>
                    <a:pt x="101" y="91"/>
                  </a:lnTo>
                  <a:lnTo>
                    <a:pt x="101" y="91"/>
                  </a:lnTo>
                  <a:lnTo>
                    <a:pt x="121" y="91"/>
                  </a:lnTo>
                  <a:lnTo>
                    <a:pt x="121" y="49"/>
                  </a:lnTo>
                  <a:lnTo>
                    <a:pt x="113" y="49"/>
                  </a:lnTo>
                  <a:lnTo>
                    <a:pt x="113" y="0"/>
                  </a:lnTo>
                  <a:lnTo>
                    <a:pt x="80" y="0"/>
                  </a:lnTo>
                  <a:lnTo>
                    <a:pt x="80" y="49"/>
                  </a:lnTo>
                  <a:lnTo>
                    <a:pt x="70" y="49"/>
                  </a:lnTo>
                  <a:lnTo>
                    <a:pt x="70" y="0"/>
                  </a:lnTo>
                  <a:lnTo>
                    <a:pt x="37" y="0"/>
                  </a:lnTo>
                  <a:lnTo>
                    <a:pt x="37" y="49"/>
                  </a:lnTo>
                  <a:lnTo>
                    <a:pt x="37" y="49"/>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27"/>
            <p:cNvSpPr>
              <a:spLocks noEditPoints="1"/>
            </p:cNvSpPr>
            <p:nvPr/>
          </p:nvSpPr>
          <p:spPr bwMode="auto">
            <a:xfrm>
              <a:off x="-9267825" y="6615113"/>
              <a:ext cx="1071563" cy="1071563"/>
            </a:xfrm>
            <a:custGeom>
              <a:avLst/>
              <a:gdLst>
                <a:gd name="T0" fmla="*/ 364 w 675"/>
                <a:gd name="T1" fmla="*/ 0 h 675"/>
                <a:gd name="T2" fmla="*/ 444 w 675"/>
                <a:gd name="T3" fmla="*/ 18 h 675"/>
                <a:gd name="T4" fmla="*/ 519 w 675"/>
                <a:gd name="T5" fmla="*/ 53 h 675"/>
                <a:gd name="T6" fmla="*/ 570 w 675"/>
                <a:gd name="T7" fmla="*/ 92 h 675"/>
                <a:gd name="T8" fmla="*/ 630 w 675"/>
                <a:gd name="T9" fmla="*/ 171 h 675"/>
                <a:gd name="T10" fmla="*/ 665 w 675"/>
                <a:gd name="T11" fmla="*/ 263 h 675"/>
                <a:gd name="T12" fmla="*/ 673 w 675"/>
                <a:gd name="T13" fmla="*/ 358 h 675"/>
                <a:gd name="T14" fmla="*/ 654 w 675"/>
                <a:gd name="T15" fmla="*/ 455 h 675"/>
                <a:gd name="T16" fmla="*/ 605 w 675"/>
                <a:gd name="T17" fmla="*/ 543 h 675"/>
                <a:gd name="T18" fmla="*/ 578 w 675"/>
                <a:gd name="T19" fmla="*/ 574 h 675"/>
                <a:gd name="T20" fmla="*/ 484 w 675"/>
                <a:gd name="T21" fmla="*/ 640 h 675"/>
                <a:gd name="T22" fmla="*/ 376 w 675"/>
                <a:gd name="T23" fmla="*/ 671 h 675"/>
                <a:gd name="T24" fmla="*/ 337 w 675"/>
                <a:gd name="T25" fmla="*/ 594 h 675"/>
                <a:gd name="T26" fmla="*/ 422 w 675"/>
                <a:gd name="T27" fmla="*/ 580 h 675"/>
                <a:gd name="T28" fmla="*/ 498 w 675"/>
                <a:gd name="T29" fmla="*/ 537 h 675"/>
                <a:gd name="T30" fmla="*/ 541 w 675"/>
                <a:gd name="T31" fmla="*/ 494 h 675"/>
                <a:gd name="T32" fmla="*/ 578 w 675"/>
                <a:gd name="T33" fmla="*/ 426 h 675"/>
                <a:gd name="T34" fmla="*/ 593 w 675"/>
                <a:gd name="T35" fmla="*/ 354 h 675"/>
                <a:gd name="T36" fmla="*/ 588 w 675"/>
                <a:gd name="T37" fmla="*/ 280 h 675"/>
                <a:gd name="T38" fmla="*/ 560 w 675"/>
                <a:gd name="T39" fmla="*/ 210 h 675"/>
                <a:gd name="T40" fmla="*/ 514 w 675"/>
                <a:gd name="T41" fmla="*/ 150 h 675"/>
                <a:gd name="T42" fmla="*/ 477 w 675"/>
                <a:gd name="T43" fmla="*/ 121 h 675"/>
                <a:gd name="T44" fmla="*/ 418 w 675"/>
                <a:gd name="T45" fmla="*/ 94 h 675"/>
                <a:gd name="T46" fmla="*/ 358 w 675"/>
                <a:gd name="T47" fmla="*/ 80 h 675"/>
                <a:gd name="T48" fmla="*/ 337 w 675"/>
                <a:gd name="T49" fmla="*/ 0 h 675"/>
                <a:gd name="T50" fmla="*/ 51 w 675"/>
                <a:gd name="T51" fmla="*/ 160 h 675"/>
                <a:gd name="T52" fmla="*/ 12 w 675"/>
                <a:gd name="T53" fmla="*/ 251 h 675"/>
                <a:gd name="T54" fmla="*/ 0 w 675"/>
                <a:gd name="T55" fmla="*/ 348 h 675"/>
                <a:gd name="T56" fmla="*/ 18 w 675"/>
                <a:gd name="T57" fmla="*/ 444 h 675"/>
                <a:gd name="T58" fmla="*/ 61 w 675"/>
                <a:gd name="T59" fmla="*/ 531 h 675"/>
                <a:gd name="T60" fmla="*/ 131 w 675"/>
                <a:gd name="T61" fmla="*/ 603 h 675"/>
                <a:gd name="T62" fmla="*/ 179 w 675"/>
                <a:gd name="T63" fmla="*/ 634 h 675"/>
                <a:gd name="T64" fmla="*/ 257 w 675"/>
                <a:gd name="T65" fmla="*/ 665 h 675"/>
                <a:gd name="T66" fmla="*/ 337 w 675"/>
                <a:gd name="T67" fmla="*/ 675 h 675"/>
                <a:gd name="T68" fmla="*/ 317 w 675"/>
                <a:gd name="T69" fmla="*/ 594 h 675"/>
                <a:gd name="T70" fmla="*/ 255 w 675"/>
                <a:gd name="T71" fmla="*/ 580 h 675"/>
                <a:gd name="T72" fmla="*/ 199 w 675"/>
                <a:gd name="T73" fmla="*/ 553 h 675"/>
                <a:gd name="T74" fmla="*/ 160 w 675"/>
                <a:gd name="T75" fmla="*/ 523 h 675"/>
                <a:gd name="T76" fmla="*/ 113 w 675"/>
                <a:gd name="T77" fmla="*/ 463 h 675"/>
                <a:gd name="T78" fmla="*/ 86 w 675"/>
                <a:gd name="T79" fmla="*/ 393 h 675"/>
                <a:gd name="T80" fmla="*/ 80 w 675"/>
                <a:gd name="T81" fmla="*/ 321 h 675"/>
                <a:gd name="T82" fmla="*/ 96 w 675"/>
                <a:gd name="T83" fmla="*/ 247 h 675"/>
                <a:gd name="T84" fmla="*/ 134 w 675"/>
                <a:gd name="T85" fmla="*/ 179 h 675"/>
                <a:gd name="T86" fmla="*/ 177 w 675"/>
                <a:gd name="T87" fmla="*/ 136 h 675"/>
                <a:gd name="T88" fmla="*/ 253 w 675"/>
                <a:gd name="T89" fmla="*/ 94 h 675"/>
                <a:gd name="T90" fmla="*/ 337 w 675"/>
                <a:gd name="T91" fmla="*/ 80 h 675"/>
                <a:gd name="T92" fmla="*/ 300 w 675"/>
                <a:gd name="T93" fmla="*/ 2 h 675"/>
                <a:gd name="T94" fmla="*/ 191 w 675"/>
                <a:gd name="T95" fmla="*/ 33 h 675"/>
                <a:gd name="T96" fmla="*/ 98 w 675"/>
                <a:gd name="T97" fmla="*/ 99 h 675"/>
                <a:gd name="T98" fmla="*/ 70 w 675"/>
                <a:gd name="T99" fmla="*/ 13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5" h="675">
                  <a:moveTo>
                    <a:pt x="337" y="0"/>
                  </a:moveTo>
                  <a:lnTo>
                    <a:pt x="337" y="0"/>
                  </a:lnTo>
                  <a:lnTo>
                    <a:pt x="364" y="0"/>
                  </a:lnTo>
                  <a:lnTo>
                    <a:pt x="391" y="4"/>
                  </a:lnTo>
                  <a:lnTo>
                    <a:pt x="418" y="10"/>
                  </a:lnTo>
                  <a:lnTo>
                    <a:pt x="444" y="18"/>
                  </a:lnTo>
                  <a:lnTo>
                    <a:pt x="471" y="27"/>
                  </a:lnTo>
                  <a:lnTo>
                    <a:pt x="496" y="39"/>
                  </a:lnTo>
                  <a:lnTo>
                    <a:pt x="519" y="53"/>
                  </a:lnTo>
                  <a:lnTo>
                    <a:pt x="543" y="70"/>
                  </a:lnTo>
                  <a:lnTo>
                    <a:pt x="543" y="70"/>
                  </a:lnTo>
                  <a:lnTo>
                    <a:pt x="570" y="92"/>
                  </a:lnTo>
                  <a:lnTo>
                    <a:pt x="593" y="117"/>
                  </a:lnTo>
                  <a:lnTo>
                    <a:pt x="613" y="144"/>
                  </a:lnTo>
                  <a:lnTo>
                    <a:pt x="630" y="171"/>
                  </a:lnTo>
                  <a:lnTo>
                    <a:pt x="646" y="201"/>
                  </a:lnTo>
                  <a:lnTo>
                    <a:pt x="658" y="232"/>
                  </a:lnTo>
                  <a:lnTo>
                    <a:pt x="665" y="263"/>
                  </a:lnTo>
                  <a:lnTo>
                    <a:pt x="671" y="294"/>
                  </a:lnTo>
                  <a:lnTo>
                    <a:pt x="675" y="327"/>
                  </a:lnTo>
                  <a:lnTo>
                    <a:pt x="673" y="358"/>
                  </a:lnTo>
                  <a:lnTo>
                    <a:pt x="671" y="391"/>
                  </a:lnTo>
                  <a:lnTo>
                    <a:pt x="663" y="422"/>
                  </a:lnTo>
                  <a:lnTo>
                    <a:pt x="654" y="455"/>
                  </a:lnTo>
                  <a:lnTo>
                    <a:pt x="640" y="485"/>
                  </a:lnTo>
                  <a:lnTo>
                    <a:pt x="625" y="516"/>
                  </a:lnTo>
                  <a:lnTo>
                    <a:pt x="605" y="543"/>
                  </a:lnTo>
                  <a:lnTo>
                    <a:pt x="605" y="543"/>
                  </a:lnTo>
                  <a:lnTo>
                    <a:pt x="591" y="558"/>
                  </a:lnTo>
                  <a:lnTo>
                    <a:pt x="578" y="574"/>
                  </a:lnTo>
                  <a:lnTo>
                    <a:pt x="549" y="599"/>
                  </a:lnTo>
                  <a:lnTo>
                    <a:pt x="518" y="623"/>
                  </a:lnTo>
                  <a:lnTo>
                    <a:pt x="484" y="640"/>
                  </a:lnTo>
                  <a:lnTo>
                    <a:pt x="449" y="656"/>
                  </a:lnTo>
                  <a:lnTo>
                    <a:pt x="413" y="665"/>
                  </a:lnTo>
                  <a:lnTo>
                    <a:pt x="376" y="671"/>
                  </a:lnTo>
                  <a:lnTo>
                    <a:pt x="337" y="675"/>
                  </a:lnTo>
                  <a:lnTo>
                    <a:pt x="337" y="594"/>
                  </a:lnTo>
                  <a:lnTo>
                    <a:pt x="337" y="594"/>
                  </a:lnTo>
                  <a:lnTo>
                    <a:pt x="366" y="592"/>
                  </a:lnTo>
                  <a:lnTo>
                    <a:pt x="395" y="588"/>
                  </a:lnTo>
                  <a:lnTo>
                    <a:pt x="422" y="580"/>
                  </a:lnTo>
                  <a:lnTo>
                    <a:pt x="449" y="568"/>
                  </a:lnTo>
                  <a:lnTo>
                    <a:pt x="475" y="555"/>
                  </a:lnTo>
                  <a:lnTo>
                    <a:pt x="498" y="537"/>
                  </a:lnTo>
                  <a:lnTo>
                    <a:pt x="521" y="518"/>
                  </a:lnTo>
                  <a:lnTo>
                    <a:pt x="541" y="494"/>
                  </a:lnTo>
                  <a:lnTo>
                    <a:pt x="541" y="494"/>
                  </a:lnTo>
                  <a:lnTo>
                    <a:pt x="556" y="473"/>
                  </a:lnTo>
                  <a:lnTo>
                    <a:pt x="568" y="450"/>
                  </a:lnTo>
                  <a:lnTo>
                    <a:pt x="578" y="426"/>
                  </a:lnTo>
                  <a:lnTo>
                    <a:pt x="586" y="403"/>
                  </a:lnTo>
                  <a:lnTo>
                    <a:pt x="591" y="378"/>
                  </a:lnTo>
                  <a:lnTo>
                    <a:pt x="593" y="354"/>
                  </a:lnTo>
                  <a:lnTo>
                    <a:pt x="593" y="329"/>
                  </a:lnTo>
                  <a:lnTo>
                    <a:pt x="591" y="304"/>
                  </a:lnTo>
                  <a:lnTo>
                    <a:pt x="588" y="280"/>
                  </a:lnTo>
                  <a:lnTo>
                    <a:pt x="582" y="257"/>
                  </a:lnTo>
                  <a:lnTo>
                    <a:pt x="572" y="234"/>
                  </a:lnTo>
                  <a:lnTo>
                    <a:pt x="560" y="210"/>
                  </a:lnTo>
                  <a:lnTo>
                    <a:pt x="549" y="189"/>
                  </a:lnTo>
                  <a:lnTo>
                    <a:pt x="531" y="169"/>
                  </a:lnTo>
                  <a:lnTo>
                    <a:pt x="514" y="150"/>
                  </a:lnTo>
                  <a:lnTo>
                    <a:pt x="494" y="134"/>
                  </a:lnTo>
                  <a:lnTo>
                    <a:pt x="494" y="134"/>
                  </a:lnTo>
                  <a:lnTo>
                    <a:pt x="477" y="121"/>
                  </a:lnTo>
                  <a:lnTo>
                    <a:pt x="457" y="109"/>
                  </a:lnTo>
                  <a:lnTo>
                    <a:pt x="438" y="101"/>
                  </a:lnTo>
                  <a:lnTo>
                    <a:pt x="418" y="94"/>
                  </a:lnTo>
                  <a:lnTo>
                    <a:pt x="399" y="88"/>
                  </a:lnTo>
                  <a:lnTo>
                    <a:pt x="378" y="84"/>
                  </a:lnTo>
                  <a:lnTo>
                    <a:pt x="358" y="80"/>
                  </a:lnTo>
                  <a:lnTo>
                    <a:pt x="337" y="80"/>
                  </a:lnTo>
                  <a:lnTo>
                    <a:pt x="337" y="0"/>
                  </a:lnTo>
                  <a:lnTo>
                    <a:pt x="337" y="0"/>
                  </a:lnTo>
                  <a:close/>
                  <a:moveTo>
                    <a:pt x="70" y="131"/>
                  </a:moveTo>
                  <a:lnTo>
                    <a:pt x="70" y="131"/>
                  </a:lnTo>
                  <a:lnTo>
                    <a:pt x="51" y="160"/>
                  </a:lnTo>
                  <a:lnTo>
                    <a:pt x="33" y="189"/>
                  </a:lnTo>
                  <a:lnTo>
                    <a:pt x="22" y="220"/>
                  </a:lnTo>
                  <a:lnTo>
                    <a:pt x="12" y="251"/>
                  </a:lnTo>
                  <a:lnTo>
                    <a:pt x="4" y="282"/>
                  </a:lnTo>
                  <a:lnTo>
                    <a:pt x="0" y="315"/>
                  </a:lnTo>
                  <a:lnTo>
                    <a:pt x="0" y="348"/>
                  </a:lnTo>
                  <a:lnTo>
                    <a:pt x="2" y="380"/>
                  </a:lnTo>
                  <a:lnTo>
                    <a:pt x="8" y="413"/>
                  </a:lnTo>
                  <a:lnTo>
                    <a:pt x="18" y="444"/>
                  </a:lnTo>
                  <a:lnTo>
                    <a:pt x="29" y="473"/>
                  </a:lnTo>
                  <a:lnTo>
                    <a:pt x="43" y="502"/>
                  </a:lnTo>
                  <a:lnTo>
                    <a:pt x="61" y="531"/>
                  </a:lnTo>
                  <a:lnTo>
                    <a:pt x="82" y="557"/>
                  </a:lnTo>
                  <a:lnTo>
                    <a:pt x="105" y="582"/>
                  </a:lnTo>
                  <a:lnTo>
                    <a:pt x="131" y="603"/>
                  </a:lnTo>
                  <a:lnTo>
                    <a:pt x="131" y="603"/>
                  </a:lnTo>
                  <a:lnTo>
                    <a:pt x="154" y="621"/>
                  </a:lnTo>
                  <a:lnTo>
                    <a:pt x="179" y="634"/>
                  </a:lnTo>
                  <a:lnTo>
                    <a:pt x="204" y="648"/>
                  </a:lnTo>
                  <a:lnTo>
                    <a:pt x="230" y="658"/>
                  </a:lnTo>
                  <a:lnTo>
                    <a:pt x="257" y="665"/>
                  </a:lnTo>
                  <a:lnTo>
                    <a:pt x="284" y="669"/>
                  </a:lnTo>
                  <a:lnTo>
                    <a:pt x="309" y="673"/>
                  </a:lnTo>
                  <a:lnTo>
                    <a:pt x="337" y="675"/>
                  </a:lnTo>
                  <a:lnTo>
                    <a:pt x="337" y="594"/>
                  </a:lnTo>
                  <a:lnTo>
                    <a:pt x="337" y="594"/>
                  </a:lnTo>
                  <a:lnTo>
                    <a:pt x="317" y="594"/>
                  </a:lnTo>
                  <a:lnTo>
                    <a:pt x="296" y="590"/>
                  </a:lnTo>
                  <a:lnTo>
                    <a:pt x="276" y="586"/>
                  </a:lnTo>
                  <a:lnTo>
                    <a:pt x="255" y="580"/>
                  </a:lnTo>
                  <a:lnTo>
                    <a:pt x="236" y="574"/>
                  </a:lnTo>
                  <a:lnTo>
                    <a:pt x="216" y="564"/>
                  </a:lnTo>
                  <a:lnTo>
                    <a:pt x="199" y="553"/>
                  </a:lnTo>
                  <a:lnTo>
                    <a:pt x="181" y="541"/>
                  </a:lnTo>
                  <a:lnTo>
                    <a:pt x="181" y="541"/>
                  </a:lnTo>
                  <a:lnTo>
                    <a:pt x="160" y="523"/>
                  </a:lnTo>
                  <a:lnTo>
                    <a:pt x="142" y="504"/>
                  </a:lnTo>
                  <a:lnTo>
                    <a:pt x="127" y="485"/>
                  </a:lnTo>
                  <a:lnTo>
                    <a:pt x="113" y="463"/>
                  </a:lnTo>
                  <a:lnTo>
                    <a:pt x="101" y="440"/>
                  </a:lnTo>
                  <a:lnTo>
                    <a:pt x="94" y="418"/>
                  </a:lnTo>
                  <a:lnTo>
                    <a:pt x="86" y="393"/>
                  </a:lnTo>
                  <a:lnTo>
                    <a:pt x="82" y="370"/>
                  </a:lnTo>
                  <a:lnTo>
                    <a:pt x="80" y="345"/>
                  </a:lnTo>
                  <a:lnTo>
                    <a:pt x="80" y="321"/>
                  </a:lnTo>
                  <a:lnTo>
                    <a:pt x="84" y="296"/>
                  </a:lnTo>
                  <a:lnTo>
                    <a:pt x="90" y="271"/>
                  </a:lnTo>
                  <a:lnTo>
                    <a:pt x="96" y="247"/>
                  </a:lnTo>
                  <a:lnTo>
                    <a:pt x="107" y="224"/>
                  </a:lnTo>
                  <a:lnTo>
                    <a:pt x="119" y="201"/>
                  </a:lnTo>
                  <a:lnTo>
                    <a:pt x="134" y="179"/>
                  </a:lnTo>
                  <a:lnTo>
                    <a:pt x="134" y="179"/>
                  </a:lnTo>
                  <a:lnTo>
                    <a:pt x="154" y="156"/>
                  </a:lnTo>
                  <a:lnTo>
                    <a:pt x="177" y="136"/>
                  </a:lnTo>
                  <a:lnTo>
                    <a:pt x="201" y="119"/>
                  </a:lnTo>
                  <a:lnTo>
                    <a:pt x="226" y="105"/>
                  </a:lnTo>
                  <a:lnTo>
                    <a:pt x="253" y="94"/>
                  </a:lnTo>
                  <a:lnTo>
                    <a:pt x="280" y="86"/>
                  </a:lnTo>
                  <a:lnTo>
                    <a:pt x="309" y="82"/>
                  </a:lnTo>
                  <a:lnTo>
                    <a:pt x="337" y="80"/>
                  </a:lnTo>
                  <a:lnTo>
                    <a:pt x="337" y="0"/>
                  </a:lnTo>
                  <a:lnTo>
                    <a:pt x="337" y="0"/>
                  </a:lnTo>
                  <a:lnTo>
                    <a:pt x="300" y="2"/>
                  </a:lnTo>
                  <a:lnTo>
                    <a:pt x="263" y="8"/>
                  </a:lnTo>
                  <a:lnTo>
                    <a:pt x="226" y="18"/>
                  </a:lnTo>
                  <a:lnTo>
                    <a:pt x="191" y="33"/>
                  </a:lnTo>
                  <a:lnTo>
                    <a:pt x="158" y="51"/>
                  </a:lnTo>
                  <a:lnTo>
                    <a:pt x="127" y="74"/>
                  </a:lnTo>
                  <a:lnTo>
                    <a:pt x="98" y="99"/>
                  </a:lnTo>
                  <a:lnTo>
                    <a:pt x="84" y="115"/>
                  </a:lnTo>
                  <a:lnTo>
                    <a:pt x="70" y="131"/>
                  </a:lnTo>
                  <a:lnTo>
                    <a:pt x="70" y="131"/>
                  </a:lnTo>
                  <a:close/>
                </a:path>
              </a:pathLst>
            </a:custGeom>
            <a:solidFill>
              <a:srgbClr val="F9C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28"/>
            <p:cNvSpPr>
              <a:spLocks/>
            </p:cNvSpPr>
            <p:nvPr/>
          </p:nvSpPr>
          <p:spPr bwMode="auto">
            <a:xfrm>
              <a:off x="-8448675" y="7340601"/>
              <a:ext cx="601663" cy="522288"/>
            </a:xfrm>
            <a:custGeom>
              <a:avLst/>
              <a:gdLst>
                <a:gd name="T0" fmla="*/ 313 w 379"/>
                <a:gd name="T1" fmla="*/ 329 h 329"/>
                <a:gd name="T2" fmla="*/ 379 w 379"/>
                <a:gd name="T3" fmla="*/ 242 h 329"/>
                <a:gd name="T4" fmla="*/ 66 w 379"/>
                <a:gd name="T5" fmla="*/ 0 h 329"/>
                <a:gd name="T6" fmla="*/ 0 w 379"/>
                <a:gd name="T7" fmla="*/ 86 h 329"/>
                <a:gd name="T8" fmla="*/ 313 w 379"/>
                <a:gd name="T9" fmla="*/ 329 h 329"/>
              </a:gdLst>
              <a:ahLst/>
              <a:cxnLst>
                <a:cxn ang="0">
                  <a:pos x="T0" y="T1"/>
                </a:cxn>
                <a:cxn ang="0">
                  <a:pos x="T2" y="T3"/>
                </a:cxn>
                <a:cxn ang="0">
                  <a:pos x="T4" y="T5"/>
                </a:cxn>
                <a:cxn ang="0">
                  <a:pos x="T6" y="T7"/>
                </a:cxn>
                <a:cxn ang="0">
                  <a:pos x="T8" y="T9"/>
                </a:cxn>
              </a:cxnLst>
              <a:rect l="0" t="0" r="r" b="b"/>
              <a:pathLst>
                <a:path w="379" h="329">
                  <a:moveTo>
                    <a:pt x="313" y="329"/>
                  </a:moveTo>
                  <a:lnTo>
                    <a:pt x="379" y="242"/>
                  </a:lnTo>
                  <a:lnTo>
                    <a:pt x="66" y="0"/>
                  </a:lnTo>
                  <a:lnTo>
                    <a:pt x="0" y="86"/>
                  </a:lnTo>
                  <a:lnTo>
                    <a:pt x="313" y="329"/>
                  </a:lnTo>
                  <a:close/>
                </a:path>
              </a:pathLst>
            </a:custGeom>
            <a:solidFill>
              <a:srgbClr val="F9C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29"/>
            <p:cNvSpPr>
              <a:spLocks/>
            </p:cNvSpPr>
            <p:nvPr/>
          </p:nvSpPr>
          <p:spPr bwMode="auto">
            <a:xfrm>
              <a:off x="-8248650" y="7500938"/>
              <a:ext cx="352425" cy="315913"/>
            </a:xfrm>
            <a:custGeom>
              <a:avLst/>
              <a:gdLst>
                <a:gd name="T0" fmla="*/ 165 w 222"/>
                <a:gd name="T1" fmla="*/ 199 h 199"/>
                <a:gd name="T2" fmla="*/ 222 w 222"/>
                <a:gd name="T3" fmla="*/ 127 h 199"/>
                <a:gd name="T4" fmla="*/ 56 w 222"/>
                <a:gd name="T5" fmla="*/ 0 h 199"/>
                <a:gd name="T6" fmla="*/ 0 w 222"/>
                <a:gd name="T7" fmla="*/ 72 h 199"/>
                <a:gd name="T8" fmla="*/ 165 w 222"/>
                <a:gd name="T9" fmla="*/ 199 h 199"/>
              </a:gdLst>
              <a:ahLst/>
              <a:cxnLst>
                <a:cxn ang="0">
                  <a:pos x="T0" y="T1"/>
                </a:cxn>
                <a:cxn ang="0">
                  <a:pos x="T2" y="T3"/>
                </a:cxn>
                <a:cxn ang="0">
                  <a:pos x="T4" y="T5"/>
                </a:cxn>
                <a:cxn ang="0">
                  <a:pos x="T6" y="T7"/>
                </a:cxn>
                <a:cxn ang="0">
                  <a:pos x="T8" y="T9"/>
                </a:cxn>
              </a:cxnLst>
              <a:rect l="0" t="0" r="r" b="b"/>
              <a:pathLst>
                <a:path w="222" h="199">
                  <a:moveTo>
                    <a:pt x="165" y="199"/>
                  </a:moveTo>
                  <a:lnTo>
                    <a:pt x="222" y="127"/>
                  </a:lnTo>
                  <a:lnTo>
                    <a:pt x="56" y="0"/>
                  </a:lnTo>
                  <a:lnTo>
                    <a:pt x="0" y="72"/>
                  </a:lnTo>
                  <a:lnTo>
                    <a:pt x="165" y="199"/>
                  </a:lnTo>
                  <a:close/>
                </a:path>
              </a:pathLst>
            </a:custGeom>
            <a:solidFill>
              <a:srgbClr val="ACD8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30"/>
            <p:cNvSpPr>
              <a:spLocks/>
            </p:cNvSpPr>
            <p:nvPr/>
          </p:nvSpPr>
          <p:spPr bwMode="auto">
            <a:xfrm>
              <a:off x="-8248650" y="7499351"/>
              <a:ext cx="561975" cy="487363"/>
            </a:xfrm>
            <a:custGeom>
              <a:avLst/>
              <a:gdLst>
                <a:gd name="T0" fmla="*/ 237 w 354"/>
                <a:gd name="T1" fmla="*/ 291 h 307"/>
                <a:gd name="T2" fmla="*/ 237 w 354"/>
                <a:gd name="T3" fmla="*/ 291 h 307"/>
                <a:gd name="T4" fmla="*/ 249 w 354"/>
                <a:gd name="T5" fmla="*/ 299 h 307"/>
                <a:gd name="T6" fmla="*/ 263 w 354"/>
                <a:gd name="T7" fmla="*/ 303 h 307"/>
                <a:gd name="T8" fmla="*/ 276 w 354"/>
                <a:gd name="T9" fmla="*/ 307 h 307"/>
                <a:gd name="T10" fmla="*/ 292 w 354"/>
                <a:gd name="T11" fmla="*/ 305 h 307"/>
                <a:gd name="T12" fmla="*/ 305 w 354"/>
                <a:gd name="T13" fmla="*/ 303 h 307"/>
                <a:gd name="T14" fmla="*/ 317 w 354"/>
                <a:gd name="T15" fmla="*/ 297 h 307"/>
                <a:gd name="T16" fmla="*/ 329 w 354"/>
                <a:gd name="T17" fmla="*/ 289 h 307"/>
                <a:gd name="T18" fmla="*/ 340 w 354"/>
                <a:gd name="T19" fmla="*/ 278 h 307"/>
                <a:gd name="T20" fmla="*/ 340 w 354"/>
                <a:gd name="T21" fmla="*/ 278 h 307"/>
                <a:gd name="T22" fmla="*/ 348 w 354"/>
                <a:gd name="T23" fmla="*/ 266 h 307"/>
                <a:gd name="T24" fmla="*/ 352 w 354"/>
                <a:gd name="T25" fmla="*/ 252 h 307"/>
                <a:gd name="T26" fmla="*/ 354 w 354"/>
                <a:gd name="T27" fmla="*/ 239 h 307"/>
                <a:gd name="T28" fmla="*/ 354 w 354"/>
                <a:gd name="T29" fmla="*/ 223 h 307"/>
                <a:gd name="T30" fmla="*/ 352 w 354"/>
                <a:gd name="T31" fmla="*/ 210 h 307"/>
                <a:gd name="T32" fmla="*/ 346 w 354"/>
                <a:gd name="T33" fmla="*/ 198 h 307"/>
                <a:gd name="T34" fmla="*/ 336 w 354"/>
                <a:gd name="T35" fmla="*/ 186 h 307"/>
                <a:gd name="T36" fmla="*/ 327 w 354"/>
                <a:gd name="T37" fmla="*/ 175 h 307"/>
                <a:gd name="T38" fmla="*/ 117 w 354"/>
                <a:gd name="T39" fmla="*/ 13 h 307"/>
                <a:gd name="T40" fmla="*/ 117 w 354"/>
                <a:gd name="T41" fmla="*/ 13 h 307"/>
                <a:gd name="T42" fmla="*/ 103 w 354"/>
                <a:gd name="T43" fmla="*/ 5 h 307"/>
                <a:gd name="T44" fmla="*/ 88 w 354"/>
                <a:gd name="T45" fmla="*/ 0 h 307"/>
                <a:gd name="T46" fmla="*/ 72 w 354"/>
                <a:gd name="T47" fmla="*/ 0 h 307"/>
                <a:gd name="T48" fmla="*/ 56 w 354"/>
                <a:gd name="T49" fmla="*/ 1 h 307"/>
                <a:gd name="T50" fmla="*/ 0 w 354"/>
                <a:gd name="T51" fmla="*/ 73 h 307"/>
                <a:gd name="T52" fmla="*/ 0 w 354"/>
                <a:gd name="T53" fmla="*/ 73 h 307"/>
                <a:gd name="T54" fmla="*/ 2 w 354"/>
                <a:gd name="T55" fmla="*/ 89 h 307"/>
                <a:gd name="T56" fmla="*/ 8 w 354"/>
                <a:gd name="T57" fmla="*/ 105 h 307"/>
                <a:gd name="T58" fmla="*/ 16 w 354"/>
                <a:gd name="T59" fmla="*/ 118 h 307"/>
                <a:gd name="T60" fmla="*/ 29 w 354"/>
                <a:gd name="T61" fmla="*/ 130 h 307"/>
                <a:gd name="T62" fmla="*/ 237 w 354"/>
                <a:gd name="T63" fmla="*/ 29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4" h="307">
                  <a:moveTo>
                    <a:pt x="237" y="291"/>
                  </a:moveTo>
                  <a:lnTo>
                    <a:pt x="237" y="291"/>
                  </a:lnTo>
                  <a:lnTo>
                    <a:pt x="249" y="299"/>
                  </a:lnTo>
                  <a:lnTo>
                    <a:pt x="263" y="303"/>
                  </a:lnTo>
                  <a:lnTo>
                    <a:pt x="276" y="307"/>
                  </a:lnTo>
                  <a:lnTo>
                    <a:pt x="292" y="305"/>
                  </a:lnTo>
                  <a:lnTo>
                    <a:pt x="305" y="303"/>
                  </a:lnTo>
                  <a:lnTo>
                    <a:pt x="317" y="297"/>
                  </a:lnTo>
                  <a:lnTo>
                    <a:pt x="329" y="289"/>
                  </a:lnTo>
                  <a:lnTo>
                    <a:pt x="340" y="278"/>
                  </a:lnTo>
                  <a:lnTo>
                    <a:pt x="340" y="278"/>
                  </a:lnTo>
                  <a:lnTo>
                    <a:pt x="348" y="266"/>
                  </a:lnTo>
                  <a:lnTo>
                    <a:pt x="352" y="252"/>
                  </a:lnTo>
                  <a:lnTo>
                    <a:pt x="354" y="239"/>
                  </a:lnTo>
                  <a:lnTo>
                    <a:pt x="354" y="223"/>
                  </a:lnTo>
                  <a:lnTo>
                    <a:pt x="352" y="210"/>
                  </a:lnTo>
                  <a:lnTo>
                    <a:pt x="346" y="198"/>
                  </a:lnTo>
                  <a:lnTo>
                    <a:pt x="336" y="186"/>
                  </a:lnTo>
                  <a:lnTo>
                    <a:pt x="327" y="175"/>
                  </a:lnTo>
                  <a:lnTo>
                    <a:pt x="117" y="13"/>
                  </a:lnTo>
                  <a:lnTo>
                    <a:pt x="117" y="13"/>
                  </a:lnTo>
                  <a:lnTo>
                    <a:pt x="103" y="5"/>
                  </a:lnTo>
                  <a:lnTo>
                    <a:pt x="88" y="0"/>
                  </a:lnTo>
                  <a:lnTo>
                    <a:pt x="72" y="0"/>
                  </a:lnTo>
                  <a:lnTo>
                    <a:pt x="56" y="1"/>
                  </a:lnTo>
                  <a:lnTo>
                    <a:pt x="0" y="73"/>
                  </a:lnTo>
                  <a:lnTo>
                    <a:pt x="0" y="73"/>
                  </a:lnTo>
                  <a:lnTo>
                    <a:pt x="2" y="89"/>
                  </a:lnTo>
                  <a:lnTo>
                    <a:pt x="8" y="105"/>
                  </a:lnTo>
                  <a:lnTo>
                    <a:pt x="16" y="118"/>
                  </a:lnTo>
                  <a:lnTo>
                    <a:pt x="29" y="130"/>
                  </a:lnTo>
                  <a:lnTo>
                    <a:pt x="237" y="291"/>
                  </a:lnTo>
                  <a:close/>
                </a:path>
              </a:pathLst>
            </a:custGeom>
            <a:solidFill>
              <a:srgbClr val="ACD8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Rectangle 231"/>
            <p:cNvSpPr>
              <a:spLocks noChangeArrowheads="1"/>
            </p:cNvSpPr>
            <p:nvPr/>
          </p:nvSpPr>
          <p:spPr bwMode="auto">
            <a:xfrm>
              <a:off x="-2182812" y="6692901"/>
              <a:ext cx="1006475" cy="1006475"/>
            </a:xfrm>
            <a:prstGeom prst="rect">
              <a:avLst/>
            </a:prstGeom>
            <a:solidFill>
              <a:srgbClr val="EF62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32"/>
            <p:cNvSpPr>
              <a:spLocks noEditPoints="1"/>
            </p:cNvSpPr>
            <p:nvPr/>
          </p:nvSpPr>
          <p:spPr bwMode="auto">
            <a:xfrm>
              <a:off x="-2314575" y="6213476"/>
              <a:ext cx="1271588" cy="1511300"/>
            </a:xfrm>
            <a:custGeom>
              <a:avLst/>
              <a:gdLst>
                <a:gd name="T0" fmla="*/ 599 w 801"/>
                <a:gd name="T1" fmla="*/ 296 h 952"/>
                <a:gd name="T2" fmla="*/ 682 w 801"/>
                <a:gd name="T3" fmla="*/ 261 h 952"/>
                <a:gd name="T4" fmla="*/ 748 w 801"/>
                <a:gd name="T5" fmla="*/ 218 h 952"/>
                <a:gd name="T6" fmla="*/ 791 w 801"/>
                <a:gd name="T7" fmla="*/ 166 h 952"/>
                <a:gd name="T8" fmla="*/ 799 w 801"/>
                <a:gd name="T9" fmla="*/ 109 h 952"/>
                <a:gd name="T10" fmla="*/ 764 w 801"/>
                <a:gd name="T11" fmla="*/ 47 h 952"/>
                <a:gd name="T12" fmla="*/ 742 w 801"/>
                <a:gd name="T13" fmla="*/ 28 h 952"/>
                <a:gd name="T14" fmla="*/ 707 w 801"/>
                <a:gd name="T15" fmla="*/ 8 h 952"/>
                <a:gd name="T16" fmla="*/ 671 w 801"/>
                <a:gd name="T17" fmla="*/ 0 h 952"/>
                <a:gd name="T18" fmla="*/ 593 w 801"/>
                <a:gd name="T19" fmla="*/ 16 h 952"/>
                <a:gd name="T20" fmla="*/ 567 w 801"/>
                <a:gd name="T21" fmla="*/ 84 h 952"/>
                <a:gd name="T22" fmla="*/ 616 w 801"/>
                <a:gd name="T23" fmla="*/ 72 h 952"/>
                <a:gd name="T24" fmla="*/ 661 w 801"/>
                <a:gd name="T25" fmla="*/ 82 h 952"/>
                <a:gd name="T26" fmla="*/ 688 w 801"/>
                <a:gd name="T27" fmla="*/ 103 h 952"/>
                <a:gd name="T28" fmla="*/ 711 w 801"/>
                <a:gd name="T29" fmla="*/ 144 h 952"/>
                <a:gd name="T30" fmla="*/ 707 w 801"/>
                <a:gd name="T31" fmla="*/ 183 h 952"/>
                <a:gd name="T32" fmla="*/ 682 w 801"/>
                <a:gd name="T33" fmla="*/ 216 h 952"/>
                <a:gd name="T34" fmla="*/ 641 w 801"/>
                <a:gd name="T35" fmla="*/ 247 h 952"/>
                <a:gd name="T36" fmla="*/ 567 w 801"/>
                <a:gd name="T37" fmla="*/ 306 h 952"/>
                <a:gd name="T38" fmla="*/ 400 w 801"/>
                <a:gd name="T39" fmla="*/ 230 h 952"/>
                <a:gd name="T40" fmla="*/ 447 w 801"/>
                <a:gd name="T41" fmla="*/ 142 h 952"/>
                <a:gd name="T42" fmla="*/ 515 w 801"/>
                <a:gd name="T43" fmla="*/ 67 h 952"/>
                <a:gd name="T44" fmla="*/ 567 w 801"/>
                <a:gd name="T45" fmla="*/ 84 h 952"/>
                <a:gd name="T46" fmla="*/ 538 w 801"/>
                <a:gd name="T47" fmla="*/ 100 h 952"/>
                <a:gd name="T48" fmla="*/ 497 w 801"/>
                <a:gd name="T49" fmla="*/ 135 h 952"/>
                <a:gd name="T50" fmla="*/ 445 w 801"/>
                <a:gd name="T51" fmla="*/ 209 h 952"/>
                <a:gd name="T52" fmla="*/ 427 w 801"/>
                <a:gd name="T53" fmla="*/ 257 h 952"/>
                <a:gd name="T54" fmla="*/ 424 w 801"/>
                <a:gd name="T55" fmla="*/ 302 h 952"/>
                <a:gd name="T56" fmla="*/ 496 w 801"/>
                <a:gd name="T57" fmla="*/ 296 h 952"/>
                <a:gd name="T58" fmla="*/ 567 w 801"/>
                <a:gd name="T59" fmla="*/ 306 h 952"/>
                <a:gd name="T60" fmla="*/ 462 w 801"/>
                <a:gd name="T61" fmla="*/ 329 h 952"/>
                <a:gd name="T62" fmla="*/ 338 w 801"/>
                <a:gd name="T63" fmla="*/ 329 h 952"/>
                <a:gd name="T64" fmla="*/ 233 w 801"/>
                <a:gd name="T65" fmla="*/ 306 h 952"/>
                <a:gd name="T66" fmla="*/ 268 w 801"/>
                <a:gd name="T67" fmla="*/ 288 h 952"/>
                <a:gd name="T68" fmla="*/ 377 w 801"/>
                <a:gd name="T69" fmla="*/ 302 h 952"/>
                <a:gd name="T70" fmla="*/ 375 w 801"/>
                <a:gd name="T71" fmla="*/ 273 h 952"/>
                <a:gd name="T72" fmla="*/ 361 w 801"/>
                <a:gd name="T73" fmla="*/ 224 h 952"/>
                <a:gd name="T74" fmla="*/ 315 w 801"/>
                <a:gd name="T75" fmla="*/ 148 h 952"/>
                <a:gd name="T76" fmla="*/ 276 w 801"/>
                <a:gd name="T77" fmla="*/ 109 h 952"/>
                <a:gd name="T78" fmla="*/ 233 w 801"/>
                <a:gd name="T79" fmla="*/ 84 h 952"/>
                <a:gd name="T80" fmla="*/ 258 w 801"/>
                <a:gd name="T81" fmla="*/ 45 h 952"/>
                <a:gd name="T82" fmla="*/ 332 w 801"/>
                <a:gd name="T83" fmla="*/ 115 h 952"/>
                <a:gd name="T84" fmla="*/ 387 w 801"/>
                <a:gd name="T85" fmla="*/ 199 h 952"/>
                <a:gd name="T86" fmla="*/ 400 w 801"/>
                <a:gd name="T87" fmla="*/ 230 h 952"/>
                <a:gd name="T88" fmla="*/ 233 w 801"/>
                <a:gd name="T89" fmla="*/ 28 h 952"/>
                <a:gd name="T90" fmla="*/ 155 w 801"/>
                <a:gd name="T91" fmla="*/ 0 h 952"/>
                <a:gd name="T92" fmla="*/ 105 w 801"/>
                <a:gd name="T93" fmla="*/ 4 h 952"/>
                <a:gd name="T94" fmla="*/ 70 w 801"/>
                <a:gd name="T95" fmla="*/ 20 h 952"/>
                <a:gd name="T96" fmla="*/ 37 w 801"/>
                <a:gd name="T97" fmla="*/ 47 h 952"/>
                <a:gd name="T98" fmla="*/ 7 w 801"/>
                <a:gd name="T99" fmla="*/ 88 h 952"/>
                <a:gd name="T100" fmla="*/ 4 w 801"/>
                <a:gd name="T101" fmla="*/ 148 h 952"/>
                <a:gd name="T102" fmla="*/ 35 w 801"/>
                <a:gd name="T103" fmla="*/ 201 h 952"/>
                <a:gd name="T104" fmla="*/ 95 w 801"/>
                <a:gd name="T105" fmla="*/ 247 h 952"/>
                <a:gd name="T106" fmla="*/ 173 w 801"/>
                <a:gd name="T107" fmla="*/ 286 h 952"/>
                <a:gd name="T108" fmla="*/ 233 w 801"/>
                <a:gd name="T109" fmla="*/ 279 h 952"/>
                <a:gd name="T110" fmla="*/ 159 w 801"/>
                <a:gd name="T111" fmla="*/ 247 h 952"/>
                <a:gd name="T112" fmla="*/ 118 w 801"/>
                <a:gd name="T113" fmla="*/ 216 h 952"/>
                <a:gd name="T114" fmla="*/ 93 w 801"/>
                <a:gd name="T115" fmla="*/ 183 h 952"/>
                <a:gd name="T116" fmla="*/ 89 w 801"/>
                <a:gd name="T117" fmla="*/ 144 h 952"/>
                <a:gd name="T118" fmla="*/ 112 w 801"/>
                <a:gd name="T119" fmla="*/ 103 h 952"/>
                <a:gd name="T120" fmla="*/ 140 w 801"/>
                <a:gd name="T121" fmla="*/ 82 h 952"/>
                <a:gd name="T122" fmla="*/ 186 w 801"/>
                <a:gd name="T123" fmla="*/ 72 h 952"/>
                <a:gd name="T124" fmla="*/ 233 w 801"/>
                <a:gd name="T125" fmla="*/ 84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1" h="952">
                  <a:moveTo>
                    <a:pt x="567" y="306"/>
                  </a:moveTo>
                  <a:lnTo>
                    <a:pt x="567" y="306"/>
                  </a:lnTo>
                  <a:lnTo>
                    <a:pt x="599" y="296"/>
                  </a:lnTo>
                  <a:lnTo>
                    <a:pt x="628" y="286"/>
                  </a:lnTo>
                  <a:lnTo>
                    <a:pt x="655" y="275"/>
                  </a:lnTo>
                  <a:lnTo>
                    <a:pt x="682" y="261"/>
                  </a:lnTo>
                  <a:lnTo>
                    <a:pt x="706" y="247"/>
                  </a:lnTo>
                  <a:lnTo>
                    <a:pt x="729" y="234"/>
                  </a:lnTo>
                  <a:lnTo>
                    <a:pt x="748" y="218"/>
                  </a:lnTo>
                  <a:lnTo>
                    <a:pt x="766" y="201"/>
                  </a:lnTo>
                  <a:lnTo>
                    <a:pt x="779" y="183"/>
                  </a:lnTo>
                  <a:lnTo>
                    <a:pt x="791" y="166"/>
                  </a:lnTo>
                  <a:lnTo>
                    <a:pt x="799" y="148"/>
                  </a:lnTo>
                  <a:lnTo>
                    <a:pt x="801" y="129"/>
                  </a:lnTo>
                  <a:lnTo>
                    <a:pt x="799" y="109"/>
                  </a:lnTo>
                  <a:lnTo>
                    <a:pt x="793" y="88"/>
                  </a:lnTo>
                  <a:lnTo>
                    <a:pt x="781" y="68"/>
                  </a:lnTo>
                  <a:lnTo>
                    <a:pt x="764" y="47"/>
                  </a:lnTo>
                  <a:lnTo>
                    <a:pt x="764" y="47"/>
                  </a:lnTo>
                  <a:lnTo>
                    <a:pt x="754" y="35"/>
                  </a:lnTo>
                  <a:lnTo>
                    <a:pt x="742" y="28"/>
                  </a:lnTo>
                  <a:lnTo>
                    <a:pt x="731" y="20"/>
                  </a:lnTo>
                  <a:lnTo>
                    <a:pt x="719" y="12"/>
                  </a:lnTo>
                  <a:lnTo>
                    <a:pt x="707" y="8"/>
                  </a:lnTo>
                  <a:lnTo>
                    <a:pt x="696" y="4"/>
                  </a:lnTo>
                  <a:lnTo>
                    <a:pt x="682" y="2"/>
                  </a:lnTo>
                  <a:lnTo>
                    <a:pt x="671" y="0"/>
                  </a:lnTo>
                  <a:lnTo>
                    <a:pt x="645" y="0"/>
                  </a:lnTo>
                  <a:lnTo>
                    <a:pt x="620" y="6"/>
                  </a:lnTo>
                  <a:lnTo>
                    <a:pt x="593" y="16"/>
                  </a:lnTo>
                  <a:lnTo>
                    <a:pt x="567" y="28"/>
                  </a:lnTo>
                  <a:lnTo>
                    <a:pt x="567" y="84"/>
                  </a:lnTo>
                  <a:lnTo>
                    <a:pt x="567" y="84"/>
                  </a:lnTo>
                  <a:lnTo>
                    <a:pt x="585" y="76"/>
                  </a:lnTo>
                  <a:lnTo>
                    <a:pt x="601" y="74"/>
                  </a:lnTo>
                  <a:lnTo>
                    <a:pt x="616" y="72"/>
                  </a:lnTo>
                  <a:lnTo>
                    <a:pt x="630" y="72"/>
                  </a:lnTo>
                  <a:lnTo>
                    <a:pt x="645" y="76"/>
                  </a:lnTo>
                  <a:lnTo>
                    <a:pt x="661" y="82"/>
                  </a:lnTo>
                  <a:lnTo>
                    <a:pt x="674" y="92"/>
                  </a:lnTo>
                  <a:lnTo>
                    <a:pt x="688" y="103"/>
                  </a:lnTo>
                  <a:lnTo>
                    <a:pt x="688" y="103"/>
                  </a:lnTo>
                  <a:lnTo>
                    <a:pt x="700" y="117"/>
                  </a:lnTo>
                  <a:lnTo>
                    <a:pt x="707" y="131"/>
                  </a:lnTo>
                  <a:lnTo>
                    <a:pt x="711" y="144"/>
                  </a:lnTo>
                  <a:lnTo>
                    <a:pt x="713" y="158"/>
                  </a:lnTo>
                  <a:lnTo>
                    <a:pt x="711" y="170"/>
                  </a:lnTo>
                  <a:lnTo>
                    <a:pt x="707" y="183"/>
                  </a:lnTo>
                  <a:lnTo>
                    <a:pt x="702" y="195"/>
                  </a:lnTo>
                  <a:lnTo>
                    <a:pt x="694" y="207"/>
                  </a:lnTo>
                  <a:lnTo>
                    <a:pt x="682" y="216"/>
                  </a:lnTo>
                  <a:lnTo>
                    <a:pt x="671" y="228"/>
                  </a:lnTo>
                  <a:lnTo>
                    <a:pt x="657" y="238"/>
                  </a:lnTo>
                  <a:lnTo>
                    <a:pt x="641" y="247"/>
                  </a:lnTo>
                  <a:lnTo>
                    <a:pt x="606" y="263"/>
                  </a:lnTo>
                  <a:lnTo>
                    <a:pt x="567" y="279"/>
                  </a:lnTo>
                  <a:lnTo>
                    <a:pt x="567" y="306"/>
                  </a:lnTo>
                  <a:lnTo>
                    <a:pt x="567" y="306"/>
                  </a:lnTo>
                  <a:close/>
                  <a:moveTo>
                    <a:pt x="400" y="230"/>
                  </a:moveTo>
                  <a:lnTo>
                    <a:pt x="400" y="230"/>
                  </a:lnTo>
                  <a:lnTo>
                    <a:pt x="414" y="199"/>
                  </a:lnTo>
                  <a:lnTo>
                    <a:pt x="429" y="170"/>
                  </a:lnTo>
                  <a:lnTo>
                    <a:pt x="447" y="142"/>
                  </a:lnTo>
                  <a:lnTo>
                    <a:pt x="468" y="115"/>
                  </a:lnTo>
                  <a:lnTo>
                    <a:pt x="492" y="90"/>
                  </a:lnTo>
                  <a:lnTo>
                    <a:pt x="515" y="67"/>
                  </a:lnTo>
                  <a:lnTo>
                    <a:pt x="542" y="45"/>
                  </a:lnTo>
                  <a:lnTo>
                    <a:pt x="567" y="28"/>
                  </a:lnTo>
                  <a:lnTo>
                    <a:pt x="567" y="84"/>
                  </a:lnTo>
                  <a:lnTo>
                    <a:pt x="567" y="84"/>
                  </a:lnTo>
                  <a:lnTo>
                    <a:pt x="554" y="90"/>
                  </a:lnTo>
                  <a:lnTo>
                    <a:pt x="538" y="100"/>
                  </a:lnTo>
                  <a:lnTo>
                    <a:pt x="525" y="109"/>
                  </a:lnTo>
                  <a:lnTo>
                    <a:pt x="511" y="121"/>
                  </a:lnTo>
                  <a:lnTo>
                    <a:pt x="497" y="135"/>
                  </a:lnTo>
                  <a:lnTo>
                    <a:pt x="486" y="148"/>
                  </a:lnTo>
                  <a:lnTo>
                    <a:pt x="464" y="177"/>
                  </a:lnTo>
                  <a:lnTo>
                    <a:pt x="445" y="209"/>
                  </a:lnTo>
                  <a:lnTo>
                    <a:pt x="439" y="224"/>
                  </a:lnTo>
                  <a:lnTo>
                    <a:pt x="433" y="242"/>
                  </a:lnTo>
                  <a:lnTo>
                    <a:pt x="427" y="257"/>
                  </a:lnTo>
                  <a:lnTo>
                    <a:pt x="425" y="273"/>
                  </a:lnTo>
                  <a:lnTo>
                    <a:pt x="424" y="288"/>
                  </a:lnTo>
                  <a:lnTo>
                    <a:pt x="424" y="302"/>
                  </a:lnTo>
                  <a:lnTo>
                    <a:pt x="424" y="302"/>
                  </a:lnTo>
                  <a:lnTo>
                    <a:pt x="459" y="302"/>
                  </a:lnTo>
                  <a:lnTo>
                    <a:pt x="496" y="296"/>
                  </a:lnTo>
                  <a:lnTo>
                    <a:pt x="532" y="288"/>
                  </a:lnTo>
                  <a:lnTo>
                    <a:pt x="567" y="279"/>
                  </a:lnTo>
                  <a:lnTo>
                    <a:pt x="567" y="306"/>
                  </a:lnTo>
                  <a:lnTo>
                    <a:pt x="567" y="306"/>
                  </a:lnTo>
                  <a:lnTo>
                    <a:pt x="515" y="319"/>
                  </a:lnTo>
                  <a:lnTo>
                    <a:pt x="462" y="329"/>
                  </a:lnTo>
                  <a:lnTo>
                    <a:pt x="462" y="952"/>
                  </a:lnTo>
                  <a:lnTo>
                    <a:pt x="338" y="952"/>
                  </a:lnTo>
                  <a:lnTo>
                    <a:pt x="338" y="329"/>
                  </a:lnTo>
                  <a:lnTo>
                    <a:pt x="338" y="329"/>
                  </a:lnTo>
                  <a:lnTo>
                    <a:pt x="285" y="319"/>
                  </a:lnTo>
                  <a:lnTo>
                    <a:pt x="233" y="306"/>
                  </a:lnTo>
                  <a:lnTo>
                    <a:pt x="233" y="279"/>
                  </a:lnTo>
                  <a:lnTo>
                    <a:pt x="233" y="279"/>
                  </a:lnTo>
                  <a:lnTo>
                    <a:pt x="268" y="288"/>
                  </a:lnTo>
                  <a:lnTo>
                    <a:pt x="305" y="296"/>
                  </a:lnTo>
                  <a:lnTo>
                    <a:pt x="342" y="302"/>
                  </a:lnTo>
                  <a:lnTo>
                    <a:pt x="377" y="302"/>
                  </a:lnTo>
                  <a:lnTo>
                    <a:pt x="377" y="302"/>
                  </a:lnTo>
                  <a:lnTo>
                    <a:pt x="377" y="288"/>
                  </a:lnTo>
                  <a:lnTo>
                    <a:pt x="375" y="273"/>
                  </a:lnTo>
                  <a:lnTo>
                    <a:pt x="373" y="257"/>
                  </a:lnTo>
                  <a:lnTo>
                    <a:pt x="367" y="242"/>
                  </a:lnTo>
                  <a:lnTo>
                    <a:pt x="361" y="224"/>
                  </a:lnTo>
                  <a:lnTo>
                    <a:pt x="355" y="209"/>
                  </a:lnTo>
                  <a:lnTo>
                    <a:pt x="336" y="177"/>
                  </a:lnTo>
                  <a:lnTo>
                    <a:pt x="315" y="148"/>
                  </a:lnTo>
                  <a:lnTo>
                    <a:pt x="303" y="135"/>
                  </a:lnTo>
                  <a:lnTo>
                    <a:pt x="289" y="121"/>
                  </a:lnTo>
                  <a:lnTo>
                    <a:pt x="276" y="109"/>
                  </a:lnTo>
                  <a:lnTo>
                    <a:pt x="262" y="100"/>
                  </a:lnTo>
                  <a:lnTo>
                    <a:pt x="247" y="90"/>
                  </a:lnTo>
                  <a:lnTo>
                    <a:pt x="233" y="84"/>
                  </a:lnTo>
                  <a:lnTo>
                    <a:pt x="233" y="28"/>
                  </a:lnTo>
                  <a:lnTo>
                    <a:pt x="233" y="28"/>
                  </a:lnTo>
                  <a:lnTo>
                    <a:pt x="258" y="45"/>
                  </a:lnTo>
                  <a:lnTo>
                    <a:pt x="285" y="67"/>
                  </a:lnTo>
                  <a:lnTo>
                    <a:pt x="309" y="90"/>
                  </a:lnTo>
                  <a:lnTo>
                    <a:pt x="332" y="115"/>
                  </a:lnTo>
                  <a:lnTo>
                    <a:pt x="354" y="142"/>
                  </a:lnTo>
                  <a:lnTo>
                    <a:pt x="371" y="170"/>
                  </a:lnTo>
                  <a:lnTo>
                    <a:pt x="387" y="199"/>
                  </a:lnTo>
                  <a:lnTo>
                    <a:pt x="400" y="230"/>
                  </a:lnTo>
                  <a:lnTo>
                    <a:pt x="400" y="230"/>
                  </a:lnTo>
                  <a:lnTo>
                    <a:pt x="400" y="230"/>
                  </a:lnTo>
                  <a:close/>
                  <a:moveTo>
                    <a:pt x="233" y="28"/>
                  </a:moveTo>
                  <a:lnTo>
                    <a:pt x="233" y="28"/>
                  </a:lnTo>
                  <a:lnTo>
                    <a:pt x="233" y="28"/>
                  </a:lnTo>
                  <a:lnTo>
                    <a:pt x="208" y="16"/>
                  </a:lnTo>
                  <a:lnTo>
                    <a:pt x="180" y="6"/>
                  </a:lnTo>
                  <a:lnTo>
                    <a:pt x="155" y="0"/>
                  </a:lnTo>
                  <a:lnTo>
                    <a:pt x="130" y="0"/>
                  </a:lnTo>
                  <a:lnTo>
                    <a:pt x="118" y="2"/>
                  </a:lnTo>
                  <a:lnTo>
                    <a:pt x="105" y="4"/>
                  </a:lnTo>
                  <a:lnTo>
                    <a:pt x="93" y="8"/>
                  </a:lnTo>
                  <a:lnTo>
                    <a:pt x="81" y="12"/>
                  </a:lnTo>
                  <a:lnTo>
                    <a:pt x="70" y="20"/>
                  </a:lnTo>
                  <a:lnTo>
                    <a:pt x="58" y="28"/>
                  </a:lnTo>
                  <a:lnTo>
                    <a:pt x="46" y="35"/>
                  </a:lnTo>
                  <a:lnTo>
                    <a:pt x="37" y="47"/>
                  </a:lnTo>
                  <a:lnTo>
                    <a:pt x="37" y="47"/>
                  </a:lnTo>
                  <a:lnTo>
                    <a:pt x="19" y="68"/>
                  </a:lnTo>
                  <a:lnTo>
                    <a:pt x="7" y="88"/>
                  </a:lnTo>
                  <a:lnTo>
                    <a:pt x="2" y="109"/>
                  </a:lnTo>
                  <a:lnTo>
                    <a:pt x="0" y="129"/>
                  </a:lnTo>
                  <a:lnTo>
                    <a:pt x="4" y="148"/>
                  </a:lnTo>
                  <a:lnTo>
                    <a:pt x="9" y="166"/>
                  </a:lnTo>
                  <a:lnTo>
                    <a:pt x="21" y="183"/>
                  </a:lnTo>
                  <a:lnTo>
                    <a:pt x="35" y="201"/>
                  </a:lnTo>
                  <a:lnTo>
                    <a:pt x="52" y="218"/>
                  </a:lnTo>
                  <a:lnTo>
                    <a:pt x="72" y="234"/>
                  </a:lnTo>
                  <a:lnTo>
                    <a:pt x="95" y="247"/>
                  </a:lnTo>
                  <a:lnTo>
                    <a:pt x="118" y="261"/>
                  </a:lnTo>
                  <a:lnTo>
                    <a:pt x="145" y="275"/>
                  </a:lnTo>
                  <a:lnTo>
                    <a:pt x="173" y="286"/>
                  </a:lnTo>
                  <a:lnTo>
                    <a:pt x="202" y="296"/>
                  </a:lnTo>
                  <a:lnTo>
                    <a:pt x="233" y="306"/>
                  </a:lnTo>
                  <a:lnTo>
                    <a:pt x="233" y="279"/>
                  </a:lnTo>
                  <a:lnTo>
                    <a:pt x="233" y="279"/>
                  </a:lnTo>
                  <a:lnTo>
                    <a:pt x="194" y="263"/>
                  </a:lnTo>
                  <a:lnTo>
                    <a:pt x="159" y="247"/>
                  </a:lnTo>
                  <a:lnTo>
                    <a:pt x="144" y="238"/>
                  </a:lnTo>
                  <a:lnTo>
                    <a:pt x="130" y="228"/>
                  </a:lnTo>
                  <a:lnTo>
                    <a:pt x="118" y="216"/>
                  </a:lnTo>
                  <a:lnTo>
                    <a:pt x="109" y="207"/>
                  </a:lnTo>
                  <a:lnTo>
                    <a:pt x="99" y="195"/>
                  </a:lnTo>
                  <a:lnTo>
                    <a:pt x="93" y="183"/>
                  </a:lnTo>
                  <a:lnTo>
                    <a:pt x="89" y="170"/>
                  </a:lnTo>
                  <a:lnTo>
                    <a:pt x="87" y="158"/>
                  </a:lnTo>
                  <a:lnTo>
                    <a:pt x="89" y="144"/>
                  </a:lnTo>
                  <a:lnTo>
                    <a:pt x="93" y="131"/>
                  </a:lnTo>
                  <a:lnTo>
                    <a:pt x="101" y="117"/>
                  </a:lnTo>
                  <a:lnTo>
                    <a:pt x="112" y="103"/>
                  </a:lnTo>
                  <a:lnTo>
                    <a:pt x="112" y="103"/>
                  </a:lnTo>
                  <a:lnTo>
                    <a:pt x="126" y="92"/>
                  </a:lnTo>
                  <a:lnTo>
                    <a:pt x="140" y="82"/>
                  </a:lnTo>
                  <a:lnTo>
                    <a:pt x="155" y="76"/>
                  </a:lnTo>
                  <a:lnTo>
                    <a:pt x="171" y="72"/>
                  </a:lnTo>
                  <a:lnTo>
                    <a:pt x="186" y="72"/>
                  </a:lnTo>
                  <a:lnTo>
                    <a:pt x="202" y="74"/>
                  </a:lnTo>
                  <a:lnTo>
                    <a:pt x="217" y="76"/>
                  </a:lnTo>
                  <a:lnTo>
                    <a:pt x="233" y="84"/>
                  </a:lnTo>
                  <a:lnTo>
                    <a:pt x="233" y="28"/>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Rectangle 233"/>
            <p:cNvSpPr>
              <a:spLocks noChangeArrowheads="1"/>
            </p:cNvSpPr>
            <p:nvPr/>
          </p:nvSpPr>
          <p:spPr bwMode="auto">
            <a:xfrm>
              <a:off x="-2071687" y="5510213"/>
              <a:ext cx="1479550" cy="136525"/>
            </a:xfrm>
            <a:prstGeom prst="rect">
              <a:avLst/>
            </a:prstGeom>
            <a:solidFill>
              <a:srgbClr val="FFAE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Rectangle 234"/>
            <p:cNvSpPr>
              <a:spLocks noChangeArrowheads="1"/>
            </p:cNvSpPr>
            <p:nvPr/>
          </p:nvSpPr>
          <p:spPr bwMode="auto">
            <a:xfrm>
              <a:off x="-925512" y="4611688"/>
              <a:ext cx="333375" cy="898525"/>
            </a:xfrm>
            <a:prstGeom prst="rect">
              <a:avLst/>
            </a:prstGeom>
            <a:solidFill>
              <a:schemeClr val="bg1">
                <a:lumMod val="9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Rectangle 235"/>
            <p:cNvSpPr>
              <a:spLocks noChangeArrowheads="1"/>
            </p:cNvSpPr>
            <p:nvPr/>
          </p:nvSpPr>
          <p:spPr bwMode="auto">
            <a:xfrm>
              <a:off x="-1308100" y="5059363"/>
              <a:ext cx="333375" cy="450850"/>
            </a:xfrm>
            <a:prstGeom prst="rect">
              <a:avLst/>
            </a:prstGeom>
            <a:solidFill>
              <a:srgbClr val="FFAE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36"/>
            <p:cNvSpPr>
              <a:spLocks noChangeArrowheads="1"/>
            </p:cNvSpPr>
            <p:nvPr/>
          </p:nvSpPr>
          <p:spPr bwMode="auto">
            <a:xfrm>
              <a:off x="-1692275" y="4065588"/>
              <a:ext cx="333375" cy="1444625"/>
            </a:xfrm>
            <a:prstGeom prst="rect">
              <a:avLst/>
            </a:prstGeom>
            <a:solidFill>
              <a:srgbClr val="EF62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Rectangle 237"/>
            <p:cNvSpPr>
              <a:spLocks noChangeArrowheads="1"/>
            </p:cNvSpPr>
            <p:nvPr/>
          </p:nvSpPr>
          <p:spPr bwMode="auto">
            <a:xfrm>
              <a:off x="-2071687" y="4311651"/>
              <a:ext cx="330200" cy="1198563"/>
            </a:xfrm>
            <a:prstGeom prst="rect">
              <a:avLst/>
            </a:prstGeom>
            <a:solidFill>
              <a:srgbClr val="ACD8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238"/>
            <p:cNvSpPr>
              <a:spLocks noEditPoints="1"/>
            </p:cNvSpPr>
            <p:nvPr/>
          </p:nvSpPr>
          <p:spPr bwMode="auto">
            <a:xfrm>
              <a:off x="-9418638" y="4800601"/>
              <a:ext cx="911225" cy="1308100"/>
            </a:xfrm>
            <a:custGeom>
              <a:avLst/>
              <a:gdLst>
                <a:gd name="T0" fmla="*/ 572 w 574"/>
                <a:gd name="T1" fmla="*/ 320 h 824"/>
                <a:gd name="T2" fmla="*/ 527 w 574"/>
                <a:gd name="T3" fmla="*/ 132 h 824"/>
                <a:gd name="T4" fmla="*/ 368 w 574"/>
                <a:gd name="T5" fmla="*/ 11 h 824"/>
                <a:gd name="T6" fmla="*/ 379 w 574"/>
                <a:gd name="T7" fmla="*/ 256 h 824"/>
                <a:gd name="T8" fmla="*/ 399 w 574"/>
                <a:gd name="T9" fmla="*/ 284 h 824"/>
                <a:gd name="T10" fmla="*/ 432 w 574"/>
                <a:gd name="T11" fmla="*/ 264 h 824"/>
                <a:gd name="T12" fmla="*/ 416 w 574"/>
                <a:gd name="T13" fmla="*/ 577 h 824"/>
                <a:gd name="T14" fmla="*/ 368 w 574"/>
                <a:gd name="T15" fmla="*/ 320 h 824"/>
                <a:gd name="T16" fmla="*/ 350 w 574"/>
                <a:gd name="T17" fmla="*/ 7 h 824"/>
                <a:gd name="T18" fmla="*/ 362 w 574"/>
                <a:gd name="T19" fmla="*/ 285 h 824"/>
                <a:gd name="T20" fmla="*/ 350 w 574"/>
                <a:gd name="T21" fmla="*/ 544 h 824"/>
                <a:gd name="T22" fmla="*/ 350 w 574"/>
                <a:gd name="T23" fmla="*/ 317 h 824"/>
                <a:gd name="T24" fmla="*/ 354 w 574"/>
                <a:gd name="T25" fmla="*/ 214 h 824"/>
                <a:gd name="T26" fmla="*/ 350 w 574"/>
                <a:gd name="T27" fmla="*/ 7 h 824"/>
                <a:gd name="T28" fmla="*/ 338 w 574"/>
                <a:gd name="T29" fmla="*/ 579 h 824"/>
                <a:gd name="T30" fmla="*/ 338 w 574"/>
                <a:gd name="T31" fmla="*/ 278 h 824"/>
                <a:gd name="T32" fmla="*/ 338 w 574"/>
                <a:gd name="T33" fmla="*/ 503 h 824"/>
                <a:gd name="T34" fmla="*/ 338 w 574"/>
                <a:gd name="T35" fmla="*/ 579 h 824"/>
                <a:gd name="T36" fmla="*/ 336 w 574"/>
                <a:gd name="T37" fmla="*/ 309 h 824"/>
                <a:gd name="T38" fmla="*/ 338 w 574"/>
                <a:gd name="T39" fmla="*/ 208 h 824"/>
                <a:gd name="T40" fmla="*/ 327 w 574"/>
                <a:gd name="T41" fmla="*/ 3 h 824"/>
                <a:gd name="T42" fmla="*/ 327 w 574"/>
                <a:gd name="T43" fmla="*/ 186 h 824"/>
                <a:gd name="T44" fmla="*/ 294 w 574"/>
                <a:gd name="T45" fmla="*/ 225 h 824"/>
                <a:gd name="T46" fmla="*/ 294 w 574"/>
                <a:gd name="T47" fmla="*/ 299 h 824"/>
                <a:gd name="T48" fmla="*/ 327 w 574"/>
                <a:gd name="T49" fmla="*/ 3 h 824"/>
                <a:gd name="T50" fmla="*/ 323 w 574"/>
                <a:gd name="T51" fmla="*/ 252 h 824"/>
                <a:gd name="T52" fmla="*/ 278 w 574"/>
                <a:gd name="T53" fmla="*/ 324 h 824"/>
                <a:gd name="T54" fmla="*/ 290 w 574"/>
                <a:gd name="T55" fmla="*/ 733 h 824"/>
                <a:gd name="T56" fmla="*/ 327 w 574"/>
                <a:gd name="T57" fmla="*/ 616 h 824"/>
                <a:gd name="T58" fmla="*/ 264 w 574"/>
                <a:gd name="T59" fmla="*/ 729 h 824"/>
                <a:gd name="T60" fmla="*/ 263 w 574"/>
                <a:gd name="T61" fmla="*/ 322 h 824"/>
                <a:gd name="T62" fmla="*/ 278 w 574"/>
                <a:gd name="T63" fmla="*/ 0 h 824"/>
                <a:gd name="T64" fmla="*/ 261 w 574"/>
                <a:gd name="T65" fmla="*/ 243 h 824"/>
                <a:gd name="T66" fmla="*/ 229 w 574"/>
                <a:gd name="T67" fmla="*/ 186 h 824"/>
                <a:gd name="T68" fmla="*/ 247 w 574"/>
                <a:gd name="T69" fmla="*/ 295 h 824"/>
                <a:gd name="T70" fmla="*/ 229 w 574"/>
                <a:gd name="T71" fmla="*/ 313 h 824"/>
                <a:gd name="T72" fmla="*/ 229 w 574"/>
                <a:gd name="T73" fmla="*/ 824 h 824"/>
                <a:gd name="T74" fmla="*/ 239 w 574"/>
                <a:gd name="T75" fmla="*/ 221 h 824"/>
                <a:gd name="T76" fmla="*/ 229 w 574"/>
                <a:gd name="T77" fmla="*/ 186 h 824"/>
                <a:gd name="T78" fmla="*/ 229 w 574"/>
                <a:gd name="T79" fmla="*/ 264 h 824"/>
                <a:gd name="T80" fmla="*/ 229 w 574"/>
                <a:gd name="T81" fmla="*/ 210 h 824"/>
                <a:gd name="T82" fmla="*/ 229 w 574"/>
                <a:gd name="T83" fmla="*/ 313 h 824"/>
                <a:gd name="T84" fmla="*/ 206 w 574"/>
                <a:gd name="T85" fmla="*/ 824 h 824"/>
                <a:gd name="T86" fmla="*/ 218 w 574"/>
                <a:gd name="T87" fmla="*/ 311 h 824"/>
                <a:gd name="T88" fmla="*/ 218 w 574"/>
                <a:gd name="T89" fmla="*/ 278 h 824"/>
                <a:gd name="T90" fmla="*/ 206 w 574"/>
                <a:gd name="T91" fmla="*/ 186 h 824"/>
                <a:gd name="T92" fmla="*/ 206 w 574"/>
                <a:gd name="T93" fmla="*/ 186 h 824"/>
                <a:gd name="T94" fmla="*/ 177 w 574"/>
                <a:gd name="T95" fmla="*/ 256 h 824"/>
                <a:gd name="T96" fmla="*/ 189 w 574"/>
                <a:gd name="T97" fmla="*/ 297 h 824"/>
                <a:gd name="T98" fmla="*/ 140 w 574"/>
                <a:gd name="T99" fmla="*/ 262 h 824"/>
                <a:gd name="T100" fmla="*/ 206 w 574"/>
                <a:gd name="T101" fmla="*/ 544 h 824"/>
                <a:gd name="T102" fmla="*/ 136 w 574"/>
                <a:gd name="T103" fmla="*/ 536 h 824"/>
                <a:gd name="T104" fmla="*/ 8 w 574"/>
                <a:gd name="T105" fmla="*/ 352 h 824"/>
                <a:gd name="T106" fmla="*/ 35 w 574"/>
                <a:gd name="T107" fmla="*/ 151 h 824"/>
                <a:gd name="T108" fmla="*/ 185 w 574"/>
                <a:gd name="T109" fmla="*/ 19 h 824"/>
                <a:gd name="T110" fmla="*/ 196 w 574"/>
                <a:gd name="T111" fmla="*/ 237 h 824"/>
                <a:gd name="T112" fmla="*/ 198 w 574"/>
                <a:gd name="T113" fmla="*/ 319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4" h="824">
                  <a:moveTo>
                    <a:pt x="467" y="509"/>
                  </a:moveTo>
                  <a:lnTo>
                    <a:pt x="467" y="509"/>
                  </a:lnTo>
                  <a:lnTo>
                    <a:pt x="490" y="488"/>
                  </a:lnTo>
                  <a:lnTo>
                    <a:pt x="509" y="464"/>
                  </a:lnTo>
                  <a:lnTo>
                    <a:pt x="529" y="439"/>
                  </a:lnTo>
                  <a:lnTo>
                    <a:pt x="544" y="412"/>
                  </a:lnTo>
                  <a:lnTo>
                    <a:pt x="556" y="383"/>
                  </a:lnTo>
                  <a:lnTo>
                    <a:pt x="566" y="352"/>
                  </a:lnTo>
                  <a:lnTo>
                    <a:pt x="572" y="320"/>
                  </a:lnTo>
                  <a:lnTo>
                    <a:pt x="574" y="285"/>
                  </a:lnTo>
                  <a:lnTo>
                    <a:pt x="574" y="285"/>
                  </a:lnTo>
                  <a:lnTo>
                    <a:pt x="572" y="262"/>
                  </a:lnTo>
                  <a:lnTo>
                    <a:pt x="568" y="239"/>
                  </a:lnTo>
                  <a:lnTo>
                    <a:pt x="564" y="215"/>
                  </a:lnTo>
                  <a:lnTo>
                    <a:pt x="558" y="194"/>
                  </a:lnTo>
                  <a:lnTo>
                    <a:pt x="548" y="173"/>
                  </a:lnTo>
                  <a:lnTo>
                    <a:pt x="539" y="151"/>
                  </a:lnTo>
                  <a:lnTo>
                    <a:pt x="527" y="132"/>
                  </a:lnTo>
                  <a:lnTo>
                    <a:pt x="515" y="114"/>
                  </a:lnTo>
                  <a:lnTo>
                    <a:pt x="500" y="97"/>
                  </a:lnTo>
                  <a:lnTo>
                    <a:pt x="484" y="79"/>
                  </a:lnTo>
                  <a:lnTo>
                    <a:pt x="469" y="66"/>
                  </a:lnTo>
                  <a:lnTo>
                    <a:pt x="449" y="52"/>
                  </a:lnTo>
                  <a:lnTo>
                    <a:pt x="432" y="38"/>
                  </a:lnTo>
                  <a:lnTo>
                    <a:pt x="410" y="29"/>
                  </a:lnTo>
                  <a:lnTo>
                    <a:pt x="389" y="19"/>
                  </a:lnTo>
                  <a:lnTo>
                    <a:pt x="368" y="11"/>
                  </a:lnTo>
                  <a:lnTo>
                    <a:pt x="368" y="194"/>
                  </a:lnTo>
                  <a:lnTo>
                    <a:pt x="368" y="194"/>
                  </a:lnTo>
                  <a:lnTo>
                    <a:pt x="371" y="198"/>
                  </a:lnTo>
                  <a:lnTo>
                    <a:pt x="371" y="198"/>
                  </a:lnTo>
                  <a:lnTo>
                    <a:pt x="379" y="208"/>
                  </a:lnTo>
                  <a:lnTo>
                    <a:pt x="383" y="221"/>
                  </a:lnTo>
                  <a:lnTo>
                    <a:pt x="383" y="237"/>
                  </a:lnTo>
                  <a:lnTo>
                    <a:pt x="379" y="256"/>
                  </a:lnTo>
                  <a:lnTo>
                    <a:pt x="379" y="256"/>
                  </a:lnTo>
                  <a:lnTo>
                    <a:pt x="373" y="268"/>
                  </a:lnTo>
                  <a:lnTo>
                    <a:pt x="368" y="278"/>
                  </a:lnTo>
                  <a:lnTo>
                    <a:pt x="368" y="297"/>
                  </a:lnTo>
                  <a:lnTo>
                    <a:pt x="368" y="297"/>
                  </a:lnTo>
                  <a:lnTo>
                    <a:pt x="375" y="297"/>
                  </a:lnTo>
                  <a:lnTo>
                    <a:pt x="383" y="295"/>
                  </a:lnTo>
                  <a:lnTo>
                    <a:pt x="383" y="295"/>
                  </a:lnTo>
                  <a:lnTo>
                    <a:pt x="391" y="291"/>
                  </a:lnTo>
                  <a:lnTo>
                    <a:pt x="399" y="284"/>
                  </a:lnTo>
                  <a:lnTo>
                    <a:pt x="404" y="276"/>
                  </a:lnTo>
                  <a:lnTo>
                    <a:pt x="412" y="264"/>
                  </a:lnTo>
                  <a:lnTo>
                    <a:pt x="412" y="264"/>
                  </a:lnTo>
                  <a:lnTo>
                    <a:pt x="416" y="262"/>
                  </a:lnTo>
                  <a:lnTo>
                    <a:pt x="420" y="260"/>
                  </a:lnTo>
                  <a:lnTo>
                    <a:pt x="424" y="260"/>
                  </a:lnTo>
                  <a:lnTo>
                    <a:pt x="428" y="262"/>
                  </a:lnTo>
                  <a:lnTo>
                    <a:pt x="428" y="262"/>
                  </a:lnTo>
                  <a:lnTo>
                    <a:pt x="432" y="264"/>
                  </a:lnTo>
                  <a:lnTo>
                    <a:pt x="434" y="268"/>
                  </a:lnTo>
                  <a:lnTo>
                    <a:pt x="434" y="272"/>
                  </a:lnTo>
                  <a:lnTo>
                    <a:pt x="434" y="276"/>
                  </a:lnTo>
                  <a:lnTo>
                    <a:pt x="368" y="484"/>
                  </a:lnTo>
                  <a:lnTo>
                    <a:pt x="368" y="824"/>
                  </a:lnTo>
                  <a:lnTo>
                    <a:pt x="416" y="824"/>
                  </a:lnTo>
                  <a:lnTo>
                    <a:pt x="416" y="601"/>
                  </a:lnTo>
                  <a:lnTo>
                    <a:pt x="416" y="601"/>
                  </a:lnTo>
                  <a:lnTo>
                    <a:pt x="416" y="577"/>
                  </a:lnTo>
                  <a:lnTo>
                    <a:pt x="418" y="568"/>
                  </a:lnTo>
                  <a:lnTo>
                    <a:pt x="420" y="558"/>
                  </a:lnTo>
                  <a:lnTo>
                    <a:pt x="426" y="548"/>
                  </a:lnTo>
                  <a:lnTo>
                    <a:pt x="434" y="538"/>
                  </a:lnTo>
                  <a:lnTo>
                    <a:pt x="447" y="525"/>
                  </a:lnTo>
                  <a:lnTo>
                    <a:pt x="467" y="509"/>
                  </a:lnTo>
                  <a:lnTo>
                    <a:pt x="467" y="509"/>
                  </a:lnTo>
                  <a:close/>
                  <a:moveTo>
                    <a:pt x="368" y="408"/>
                  </a:moveTo>
                  <a:lnTo>
                    <a:pt x="368" y="320"/>
                  </a:lnTo>
                  <a:lnTo>
                    <a:pt x="368" y="320"/>
                  </a:lnTo>
                  <a:lnTo>
                    <a:pt x="379" y="319"/>
                  </a:lnTo>
                  <a:lnTo>
                    <a:pt x="393" y="315"/>
                  </a:lnTo>
                  <a:lnTo>
                    <a:pt x="393" y="315"/>
                  </a:lnTo>
                  <a:lnTo>
                    <a:pt x="397" y="313"/>
                  </a:lnTo>
                  <a:lnTo>
                    <a:pt x="368" y="408"/>
                  </a:lnTo>
                  <a:close/>
                  <a:moveTo>
                    <a:pt x="368" y="11"/>
                  </a:moveTo>
                  <a:lnTo>
                    <a:pt x="368" y="11"/>
                  </a:lnTo>
                  <a:lnTo>
                    <a:pt x="350" y="7"/>
                  </a:lnTo>
                  <a:lnTo>
                    <a:pt x="350" y="186"/>
                  </a:lnTo>
                  <a:lnTo>
                    <a:pt x="350" y="186"/>
                  </a:lnTo>
                  <a:lnTo>
                    <a:pt x="360" y="188"/>
                  </a:lnTo>
                  <a:lnTo>
                    <a:pt x="368" y="194"/>
                  </a:lnTo>
                  <a:lnTo>
                    <a:pt x="368" y="11"/>
                  </a:lnTo>
                  <a:lnTo>
                    <a:pt x="368" y="11"/>
                  </a:lnTo>
                  <a:close/>
                  <a:moveTo>
                    <a:pt x="368" y="278"/>
                  </a:moveTo>
                  <a:lnTo>
                    <a:pt x="368" y="278"/>
                  </a:lnTo>
                  <a:lnTo>
                    <a:pt x="362" y="285"/>
                  </a:lnTo>
                  <a:lnTo>
                    <a:pt x="354" y="293"/>
                  </a:lnTo>
                  <a:lnTo>
                    <a:pt x="354" y="293"/>
                  </a:lnTo>
                  <a:lnTo>
                    <a:pt x="362" y="297"/>
                  </a:lnTo>
                  <a:lnTo>
                    <a:pt x="368" y="297"/>
                  </a:lnTo>
                  <a:lnTo>
                    <a:pt x="368" y="297"/>
                  </a:lnTo>
                  <a:lnTo>
                    <a:pt x="368" y="278"/>
                  </a:lnTo>
                  <a:lnTo>
                    <a:pt x="368" y="278"/>
                  </a:lnTo>
                  <a:close/>
                  <a:moveTo>
                    <a:pt x="368" y="484"/>
                  </a:moveTo>
                  <a:lnTo>
                    <a:pt x="350" y="544"/>
                  </a:lnTo>
                  <a:lnTo>
                    <a:pt x="350" y="824"/>
                  </a:lnTo>
                  <a:lnTo>
                    <a:pt x="368" y="824"/>
                  </a:lnTo>
                  <a:lnTo>
                    <a:pt x="368" y="484"/>
                  </a:lnTo>
                  <a:lnTo>
                    <a:pt x="368" y="484"/>
                  </a:lnTo>
                  <a:close/>
                  <a:moveTo>
                    <a:pt x="368" y="320"/>
                  </a:moveTo>
                  <a:lnTo>
                    <a:pt x="368" y="408"/>
                  </a:lnTo>
                  <a:lnTo>
                    <a:pt x="350" y="466"/>
                  </a:lnTo>
                  <a:lnTo>
                    <a:pt x="350" y="317"/>
                  </a:lnTo>
                  <a:lnTo>
                    <a:pt x="350" y="317"/>
                  </a:lnTo>
                  <a:lnTo>
                    <a:pt x="358" y="319"/>
                  </a:lnTo>
                  <a:lnTo>
                    <a:pt x="366" y="320"/>
                  </a:lnTo>
                  <a:lnTo>
                    <a:pt x="366" y="320"/>
                  </a:lnTo>
                  <a:lnTo>
                    <a:pt x="368" y="320"/>
                  </a:lnTo>
                  <a:lnTo>
                    <a:pt x="368" y="320"/>
                  </a:lnTo>
                  <a:close/>
                  <a:moveTo>
                    <a:pt x="350" y="264"/>
                  </a:moveTo>
                  <a:lnTo>
                    <a:pt x="350" y="210"/>
                  </a:lnTo>
                  <a:lnTo>
                    <a:pt x="350" y="210"/>
                  </a:lnTo>
                  <a:lnTo>
                    <a:pt x="354" y="214"/>
                  </a:lnTo>
                  <a:lnTo>
                    <a:pt x="354" y="214"/>
                  </a:lnTo>
                  <a:lnTo>
                    <a:pt x="358" y="219"/>
                  </a:lnTo>
                  <a:lnTo>
                    <a:pt x="360" y="227"/>
                  </a:lnTo>
                  <a:lnTo>
                    <a:pt x="360" y="237"/>
                  </a:lnTo>
                  <a:lnTo>
                    <a:pt x="358" y="249"/>
                  </a:lnTo>
                  <a:lnTo>
                    <a:pt x="358" y="249"/>
                  </a:lnTo>
                  <a:lnTo>
                    <a:pt x="350" y="264"/>
                  </a:lnTo>
                  <a:lnTo>
                    <a:pt x="350" y="264"/>
                  </a:lnTo>
                  <a:close/>
                  <a:moveTo>
                    <a:pt x="350" y="7"/>
                  </a:moveTo>
                  <a:lnTo>
                    <a:pt x="350" y="7"/>
                  </a:lnTo>
                  <a:lnTo>
                    <a:pt x="338" y="5"/>
                  </a:lnTo>
                  <a:lnTo>
                    <a:pt x="338" y="184"/>
                  </a:lnTo>
                  <a:lnTo>
                    <a:pt x="338" y="184"/>
                  </a:lnTo>
                  <a:lnTo>
                    <a:pt x="350" y="186"/>
                  </a:lnTo>
                  <a:lnTo>
                    <a:pt x="350" y="7"/>
                  </a:lnTo>
                  <a:lnTo>
                    <a:pt x="350" y="7"/>
                  </a:lnTo>
                  <a:close/>
                  <a:moveTo>
                    <a:pt x="350" y="544"/>
                  </a:moveTo>
                  <a:lnTo>
                    <a:pt x="338" y="579"/>
                  </a:lnTo>
                  <a:lnTo>
                    <a:pt x="338" y="824"/>
                  </a:lnTo>
                  <a:lnTo>
                    <a:pt x="350" y="824"/>
                  </a:lnTo>
                  <a:lnTo>
                    <a:pt x="350" y="544"/>
                  </a:lnTo>
                  <a:lnTo>
                    <a:pt x="350" y="544"/>
                  </a:lnTo>
                  <a:close/>
                  <a:moveTo>
                    <a:pt x="350" y="210"/>
                  </a:moveTo>
                  <a:lnTo>
                    <a:pt x="350" y="264"/>
                  </a:lnTo>
                  <a:lnTo>
                    <a:pt x="350" y="264"/>
                  </a:lnTo>
                  <a:lnTo>
                    <a:pt x="338" y="278"/>
                  </a:lnTo>
                  <a:lnTo>
                    <a:pt x="338" y="278"/>
                  </a:lnTo>
                  <a:lnTo>
                    <a:pt x="338" y="208"/>
                  </a:lnTo>
                  <a:lnTo>
                    <a:pt x="338" y="208"/>
                  </a:lnTo>
                  <a:lnTo>
                    <a:pt x="344" y="208"/>
                  </a:lnTo>
                  <a:lnTo>
                    <a:pt x="350" y="210"/>
                  </a:lnTo>
                  <a:lnTo>
                    <a:pt x="350" y="210"/>
                  </a:lnTo>
                  <a:close/>
                  <a:moveTo>
                    <a:pt x="350" y="317"/>
                  </a:moveTo>
                  <a:lnTo>
                    <a:pt x="350" y="466"/>
                  </a:lnTo>
                  <a:lnTo>
                    <a:pt x="338" y="503"/>
                  </a:lnTo>
                  <a:lnTo>
                    <a:pt x="338" y="503"/>
                  </a:lnTo>
                  <a:lnTo>
                    <a:pt x="338" y="311"/>
                  </a:lnTo>
                  <a:lnTo>
                    <a:pt x="338" y="311"/>
                  </a:lnTo>
                  <a:lnTo>
                    <a:pt x="340" y="313"/>
                  </a:lnTo>
                  <a:lnTo>
                    <a:pt x="340" y="313"/>
                  </a:lnTo>
                  <a:lnTo>
                    <a:pt x="350" y="317"/>
                  </a:lnTo>
                  <a:lnTo>
                    <a:pt x="350" y="317"/>
                  </a:lnTo>
                  <a:close/>
                  <a:moveTo>
                    <a:pt x="327" y="824"/>
                  </a:moveTo>
                  <a:lnTo>
                    <a:pt x="327" y="616"/>
                  </a:lnTo>
                  <a:lnTo>
                    <a:pt x="338" y="579"/>
                  </a:lnTo>
                  <a:lnTo>
                    <a:pt x="338" y="824"/>
                  </a:lnTo>
                  <a:lnTo>
                    <a:pt x="327" y="824"/>
                  </a:lnTo>
                  <a:lnTo>
                    <a:pt x="327" y="824"/>
                  </a:lnTo>
                  <a:close/>
                  <a:moveTo>
                    <a:pt x="327" y="538"/>
                  </a:moveTo>
                  <a:lnTo>
                    <a:pt x="338" y="503"/>
                  </a:lnTo>
                  <a:lnTo>
                    <a:pt x="338" y="311"/>
                  </a:lnTo>
                  <a:lnTo>
                    <a:pt x="338" y="311"/>
                  </a:lnTo>
                  <a:lnTo>
                    <a:pt x="338" y="311"/>
                  </a:lnTo>
                  <a:lnTo>
                    <a:pt x="336" y="309"/>
                  </a:lnTo>
                  <a:lnTo>
                    <a:pt x="336" y="309"/>
                  </a:lnTo>
                  <a:lnTo>
                    <a:pt x="327" y="313"/>
                  </a:lnTo>
                  <a:lnTo>
                    <a:pt x="327" y="538"/>
                  </a:lnTo>
                  <a:lnTo>
                    <a:pt x="327" y="538"/>
                  </a:lnTo>
                  <a:close/>
                  <a:moveTo>
                    <a:pt x="327" y="264"/>
                  </a:moveTo>
                  <a:lnTo>
                    <a:pt x="327" y="264"/>
                  </a:lnTo>
                  <a:lnTo>
                    <a:pt x="338" y="278"/>
                  </a:lnTo>
                  <a:lnTo>
                    <a:pt x="338" y="278"/>
                  </a:lnTo>
                  <a:lnTo>
                    <a:pt x="338" y="208"/>
                  </a:lnTo>
                  <a:lnTo>
                    <a:pt x="338" y="208"/>
                  </a:lnTo>
                  <a:lnTo>
                    <a:pt x="338" y="208"/>
                  </a:lnTo>
                  <a:lnTo>
                    <a:pt x="336" y="208"/>
                  </a:lnTo>
                  <a:lnTo>
                    <a:pt x="336" y="208"/>
                  </a:lnTo>
                  <a:lnTo>
                    <a:pt x="327" y="210"/>
                  </a:lnTo>
                  <a:lnTo>
                    <a:pt x="327" y="264"/>
                  </a:lnTo>
                  <a:lnTo>
                    <a:pt x="327" y="264"/>
                  </a:lnTo>
                  <a:close/>
                  <a:moveTo>
                    <a:pt x="327" y="186"/>
                  </a:moveTo>
                  <a:lnTo>
                    <a:pt x="327" y="3"/>
                  </a:lnTo>
                  <a:lnTo>
                    <a:pt x="327" y="3"/>
                  </a:lnTo>
                  <a:lnTo>
                    <a:pt x="338" y="5"/>
                  </a:lnTo>
                  <a:lnTo>
                    <a:pt x="338" y="5"/>
                  </a:lnTo>
                  <a:lnTo>
                    <a:pt x="338" y="184"/>
                  </a:lnTo>
                  <a:lnTo>
                    <a:pt x="338" y="184"/>
                  </a:lnTo>
                  <a:lnTo>
                    <a:pt x="336" y="184"/>
                  </a:lnTo>
                  <a:lnTo>
                    <a:pt x="336" y="184"/>
                  </a:lnTo>
                  <a:lnTo>
                    <a:pt x="327" y="186"/>
                  </a:lnTo>
                  <a:lnTo>
                    <a:pt x="327" y="186"/>
                  </a:lnTo>
                  <a:close/>
                  <a:moveTo>
                    <a:pt x="327" y="3"/>
                  </a:moveTo>
                  <a:lnTo>
                    <a:pt x="327" y="186"/>
                  </a:lnTo>
                  <a:lnTo>
                    <a:pt x="327" y="186"/>
                  </a:lnTo>
                  <a:lnTo>
                    <a:pt x="315" y="190"/>
                  </a:lnTo>
                  <a:lnTo>
                    <a:pt x="309" y="196"/>
                  </a:lnTo>
                  <a:lnTo>
                    <a:pt x="303" y="200"/>
                  </a:lnTo>
                  <a:lnTo>
                    <a:pt x="303" y="200"/>
                  </a:lnTo>
                  <a:lnTo>
                    <a:pt x="298" y="212"/>
                  </a:lnTo>
                  <a:lnTo>
                    <a:pt x="294" y="225"/>
                  </a:lnTo>
                  <a:lnTo>
                    <a:pt x="296" y="243"/>
                  </a:lnTo>
                  <a:lnTo>
                    <a:pt x="301" y="262"/>
                  </a:lnTo>
                  <a:lnTo>
                    <a:pt x="301" y="262"/>
                  </a:lnTo>
                  <a:lnTo>
                    <a:pt x="309" y="278"/>
                  </a:lnTo>
                  <a:lnTo>
                    <a:pt x="319" y="291"/>
                  </a:lnTo>
                  <a:lnTo>
                    <a:pt x="319" y="291"/>
                  </a:lnTo>
                  <a:lnTo>
                    <a:pt x="309" y="295"/>
                  </a:lnTo>
                  <a:lnTo>
                    <a:pt x="309" y="295"/>
                  </a:lnTo>
                  <a:lnTo>
                    <a:pt x="294" y="299"/>
                  </a:lnTo>
                  <a:lnTo>
                    <a:pt x="278" y="301"/>
                  </a:lnTo>
                  <a:lnTo>
                    <a:pt x="278" y="301"/>
                  </a:lnTo>
                  <a:lnTo>
                    <a:pt x="278" y="0"/>
                  </a:lnTo>
                  <a:lnTo>
                    <a:pt x="278" y="0"/>
                  </a:lnTo>
                  <a:lnTo>
                    <a:pt x="286" y="0"/>
                  </a:lnTo>
                  <a:lnTo>
                    <a:pt x="286" y="0"/>
                  </a:lnTo>
                  <a:lnTo>
                    <a:pt x="307" y="2"/>
                  </a:lnTo>
                  <a:lnTo>
                    <a:pt x="327" y="3"/>
                  </a:lnTo>
                  <a:lnTo>
                    <a:pt x="327" y="3"/>
                  </a:lnTo>
                  <a:close/>
                  <a:moveTo>
                    <a:pt x="327" y="210"/>
                  </a:moveTo>
                  <a:lnTo>
                    <a:pt x="327" y="210"/>
                  </a:lnTo>
                  <a:lnTo>
                    <a:pt x="321" y="215"/>
                  </a:lnTo>
                  <a:lnTo>
                    <a:pt x="321" y="215"/>
                  </a:lnTo>
                  <a:lnTo>
                    <a:pt x="317" y="221"/>
                  </a:lnTo>
                  <a:lnTo>
                    <a:pt x="317" y="229"/>
                  </a:lnTo>
                  <a:lnTo>
                    <a:pt x="317" y="241"/>
                  </a:lnTo>
                  <a:lnTo>
                    <a:pt x="323" y="252"/>
                  </a:lnTo>
                  <a:lnTo>
                    <a:pt x="323" y="252"/>
                  </a:lnTo>
                  <a:lnTo>
                    <a:pt x="327" y="264"/>
                  </a:lnTo>
                  <a:lnTo>
                    <a:pt x="327" y="210"/>
                  </a:lnTo>
                  <a:lnTo>
                    <a:pt x="327" y="210"/>
                  </a:lnTo>
                  <a:close/>
                  <a:moveTo>
                    <a:pt x="327" y="313"/>
                  </a:moveTo>
                  <a:lnTo>
                    <a:pt x="327" y="538"/>
                  </a:lnTo>
                  <a:lnTo>
                    <a:pt x="278" y="700"/>
                  </a:lnTo>
                  <a:lnTo>
                    <a:pt x="278" y="324"/>
                  </a:lnTo>
                  <a:lnTo>
                    <a:pt x="278" y="324"/>
                  </a:lnTo>
                  <a:lnTo>
                    <a:pt x="278" y="324"/>
                  </a:lnTo>
                  <a:lnTo>
                    <a:pt x="298" y="322"/>
                  </a:lnTo>
                  <a:lnTo>
                    <a:pt x="317" y="317"/>
                  </a:lnTo>
                  <a:lnTo>
                    <a:pt x="317" y="317"/>
                  </a:lnTo>
                  <a:lnTo>
                    <a:pt x="327" y="313"/>
                  </a:lnTo>
                  <a:lnTo>
                    <a:pt x="327" y="313"/>
                  </a:lnTo>
                  <a:close/>
                  <a:moveTo>
                    <a:pt x="327" y="616"/>
                  </a:moveTo>
                  <a:lnTo>
                    <a:pt x="292" y="729"/>
                  </a:lnTo>
                  <a:lnTo>
                    <a:pt x="292" y="729"/>
                  </a:lnTo>
                  <a:lnTo>
                    <a:pt x="290" y="733"/>
                  </a:lnTo>
                  <a:lnTo>
                    <a:pt x="286" y="737"/>
                  </a:lnTo>
                  <a:lnTo>
                    <a:pt x="282" y="737"/>
                  </a:lnTo>
                  <a:lnTo>
                    <a:pt x="278" y="737"/>
                  </a:lnTo>
                  <a:lnTo>
                    <a:pt x="278" y="737"/>
                  </a:lnTo>
                  <a:lnTo>
                    <a:pt x="278" y="824"/>
                  </a:lnTo>
                  <a:lnTo>
                    <a:pt x="278" y="824"/>
                  </a:lnTo>
                  <a:lnTo>
                    <a:pt x="327" y="824"/>
                  </a:lnTo>
                  <a:lnTo>
                    <a:pt x="327" y="616"/>
                  </a:lnTo>
                  <a:lnTo>
                    <a:pt x="327" y="616"/>
                  </a:lnTo>
                  <a:close/>
                  <a:moveTo>
                    <a:pt x="247" y="824"/>
                  </a:moveTo>
                  <a:lnTo>
                    <a:pt x="278" y="824"/>
                  </a:lnTo>
                  <a:lnTo>
                    <a:pt x="278" y="737"/>
                  </a:lnTo>
                  <a:lnTo>
                    <a:pt x="278" y="737"/>
                  </a:lnTo>
                  <a:lnTo>
                    <a:pt x="278" y="737"/>
                  </a:lnTo>
                  <a:lnTo>
                    <a:pt x="274" y="737"/>
                  </a:lnTo>
                  <a:lnTo>
                    <a:pt x="270" y="737"/>
                  </a:lnTo>
                  <a:lnTo>
                    <a:pt x="266" y="733"/>
                  </a:lnTo>
                  <a:lnTo>
                    <a:pt x="264" y="729"/>
                  </a:lnTo>
                  <a:lnTo>
                    <a:pt x="247" y="678"/>
                  </a:lnTo>
                  <a:lnTo>
                    <a:pt x="247" y="824"/>
                  </a:lnTo>
                  <a:lnTo>
                    <a:pt x="247" y="824"/>
                  </a:lnTo>
                  <a:close/>
                  <a:moveTo>
                    <a:pt x="247" y="601"/>
                  </a:moveTo>
                  <a:lnTo>
                    <a:pt x="278" y="700"/>
                  </a:lnTo>
                  <a:lnTo>
                    <a:pt x="278" y="324"/>
                  </a:lnTo>
                  <a:lnTo>
                    <a:pt x="278" y="324"/>
                  </a:lnTo>
                  <a:lnTo>
                    <a:pt x="278" y="324"/>
                  </a:lnTo>
                  <a:lnTo>
                    <a:pt x="263" y="322"/>
                  </a:lnTo>
                  <a:lnTo>
                    <a:pt x="247" y="319"/>
                  </a:lnTo>
                  <a:lnTo>
                    <a:pt x="247" y="601"/>
                  </a:lnTo>
                  <a:lnTo>
                    <a:pt x="247" y="601"/>
                  </a:lnTo>
                  <a:close/>
                  <a:moveTo>
                    <a:pt x="247" y="295"/>
                  </a:moveTo>
                  <a:lnTo>
                    <a:pt x="247" y="295"/>
                  </a:lnTo>
                  <a:lnTo>
                    <a:pt x="263" y="299"/>
                  </a:lnTo>
                  <a:lnTo>
                    <a:pt x="278" y="301"/>
                  </a:lnTo>
                  <a:lnTo>
                    <a:pt x="278" y="0"/>
                  </a:lnTo>
                  <a:lnTo>
                    <a:pt x="278" y="0"/>
                  </a:lnTo>
                  <a:lnTo>
                    <a:pt x="278" y="0"/>
                  </a:lnTo>
                  <a:lnTo>
                    <a:pt x="247" y="3"/>
                  </a:lnTo>
                  <a:lnTo>
                    <a:pt x="247" y="196"/>
                  </a:lnTo>
                  <a:lnTo>
                    <a:pt x="247" y="196"/>
                  </a:lnTo>
                  <a:lnTo>
                    <a:pt x="253" y="200"/>
                  </a:lnTo>
                  <a:lnTo>
                    <a:pt x="253" y="200"/>
                  </a:lnTo>
                  <a:lnTo>
                    <a:pt x="259" y="212"/>
                  </a:lnTo>
                  <a:lnTo>
                    <a:pt x="263" y="225"/>
                  </a:lnTo>
                  <a:lnTo>
                    <a:pt x="261" y="243"/>
                  </a:lnTo>
                  <a:lnTo>
                    <a:pt x="255" y="262"/>
                  </a:lnTo>
                  <a:lnTo>
                    <a:pt x="255" y="262"/>
                  </a:lnTo>
                  <a:lnTo>
                    <a:pt x="247" y="276"/>
                  </a:lnTo>
                  <a:lnTo>
                    <a:pt x="247" y="295"/>
                  </a:lnTo>
                  <a:close/>
                  <a:moveTo>
                    <a:pt x="247" y="3"/>
                  </a:moveTo>
                  <a:lnTo>
                    <a:pt x="247" y="196"/>
                  </a:lnTo>
                  <a:lnTo>
                    <a:pt x="247" y="196"/>
                  </a:lnTo>
                  <a:lnTo>
                    <a:pt x="239" y="188"/>
                  </a:lnTo>
                  <a:lnTo>
                    <a:pt x="229" y="186"/>
                  </a:lnTo>
                  <a:lnTo>
                    <a:pt x="229" y="5"/>
                  </a:lnTo>
                  <a:lnTo>
                    <a:pt x="229" y="5"/>
                  </a:lnTo>
                  <a:lnTo>
                    <a:pt x="247" y="3"/>
                  </a:lnTo>
                  <a:lnTo>
                    <a:pt x="247" y="3"/>
                  </a:lnTo>
                  <a:close/>
                  <a:moveTo>
                    <a:pt x="247" y="276"/>
                  </a:moveTo>
                  <a:lnTo>
                    <a:pt x="247" y="295"/>
                  </a:lnTo>
                  <a:lnTo>
                    <a:pt x="247" y="295"/>
                  </a:lnTo>
                  <a:lnTo>
                    <a:pt x="247" y="295"/>
                  </a:lnTo>
                  <a:lnTo>
                    <a:pt x="247" y="295"/>
                  </a:lnTo>
                  <a:lnTo>
                    <a:pt x="237" y="291"/>
                  </a:lnTo>
                  <a:lnTo>
                    <a:pt x="237" y="291"/>
                  </a:lnTo>
                  <a:lnTo>
                    <a:pt x="247" y="276"/>
                  </a:lnTo>
                  <a:lnTo>
                    <a:pt x="247" y="276"/>
                  </a:lnTo>
                  <a:close/>
                  <a:moveTo>
                    <a:pt x="247" y="319"/>
                  </a:moveTo>
                  <a:lnTo>
                    <a:pt x="247" y="601"/>
                  </a:lnTo>
                  <a:lnTo>
                    <a:pt x="229" y="538"/>
                  </a:lnTo>
                  <a:lnTo>
                    <a:pt x="229" y="313"/>
                  </a:lnTo>
                  <a:lnTo>
                    <a:pt x="229" y="313"/>
                  </a:lnTo>
                  <a:lnTo>
                    <a:pt x="239" y="317"/>
                  </a:lnTo>
                  <a:lnTo>
                    <a:pt x="239" y="317"/>
                  </a:lnTo>
                  <a:lnTo>
                    <a:pt x="239" y="317"/>
                  </a:lnTo>
                  <a:lnTo>
                    <a:pt x="239" y="317"/>
                  </a:lnTo>
                  <a:lnTo>
                    <a:pt x="247" y="319"/>
                  </a:lnTo>
                  <a:lnTo>
                    <a:pt x="247" y="319"/>
                  </a:lnTo>
                  <a:close/>
                  <a:moveTo>
                    <a:pt x="247" y="678"/>
                  </a:moveTo>
                  <a:lnTo>
                    <a:pt x="247" y="824"/>
                  </a:lnTo>
                  <a:lnTo>
                    <a:pt x="229" y="824"/>
                  </a:lnTo>
                  <a:lnTo>
                    <a:pt x="229" y="616"/>
                  </a:lnTo>
                  <a:lnTo>
                    <a:pt x="247" y="678"/>
                  </a:lnTo>
                  <a:lnTo>
                    <a:pt x="247" y="678"/>
                  </a:lnTo>
                  <a:close/>
                  <a:moveTo>
                    <a:pt x="229" y="264"/>
                  </a:moveTo>
                  <a:lnTo>
                    <a:pt x="229" y="210"/>
                  </a:lnTo>
                  <a:lnTo>
                    <a:pt x="229" y="210"/>
                  </a:lnTo>
                  <a:lnTo>
                    <a:pt x="235" y="215"/>
                  </a:lnTo>
                  <a:lnTo>
                    <a:pt x="235" y="215"/>
                  </a:lnTo>
                  <a:lnTo>
                    <a:pt x="239" y="221"/>
                  </a:lnTo>
                  <a:lnTo>
                    <a:pt x="239" y="229"/>
                  </a:lnTo>
                  <a:lnTo>
                    <a:pt x="239" y="241"/>
                  </a:lnTo>
                  <a:lnTo>
                    <a:pt x="233" y="252"/>
                  </a:lnTo>
                  <a:lnTo>
                    <a:pt x="233" y="252"/>
                  </a:lnTo>
                  <a:lnTo>
                    <a:pt x="229" y="264"/>
                  </a:lnTo>
                  <a:lnTo>
                    <a:pt x="229" y="264"/>
                  </a:lnTo>
                  <a:close/>
                  <a:moveTo>
                    <a:pt x="229" y="5"/>
                  </a:moveTo>
                  <a:lnTo>
                    <a:pt x="229" y="186"/>
                  </a:lnTo>
                  <a:lnTo>
                    <a:pt x="229" y="186"/>
                  </a:lnTo>
                  <a:lnTo>
                    <a:pt x="220" y="184"/>
                  </a:lnTo>
                  <a:lnTo>
                    <a:pt x="220" y="184"/>
                  </a:lnTo>
                  <a:lnTo>
                    <a:pt x="218" y="184"/>
                  </a:lnTo>
                  <a:lnTo>
                    <a:pt x="218" y="9"/>
                  </a:lnTo>
                  <a:lnTo>
                    <a:pt x="218" y="9"/>
                  </a:lnTo>
                  <a:lnTo>
                    <a:pt x="229" y="5"/>
                  </a:lnTo>
                  <a:lnTo>
                    <a:pt x="229" y="5"/>
                  </a:lnTo>
                  <a:close/>
                  <a:moveTo>
                    <a:pt x="229" y="210"/>
                  </a:moveTo>
                  <a:lnTo>
                    <a:pt x="229" y="264"/>
                  </a:lnTo>
                  <a:lnTo>
                    <a:pt x="229" y="264"/>
                  </a:lnTo>
                  <a:lnTo>
                    <a:pt x="218" y="278"/>
                  </a:lnTo>
                  <a:lnTo>
                    <a:pt x="218" y="278"/>
                  </a:lnTo>
                  <a:lnTo>
                    <a:pt x="218" y="278"/>
                  </a:lnTo>
                  <a:lnTo>
                    <a:pt x="218" y="208"/>
                  </a:lnTo>
                  <a:lnTo>
                    <a:pt x="218" y="208"/>
                  </a:lnTo>
                  <a:lnTo>
                    <a:pt x="220" y="208"/>
                  </a:lnTo>
                  <a:lnTo>
                    <a:pt x="220" y="208"/>
                  </a:lnTo>
                  <a:lnTo>
                    <a:pt x="229" y="210"/>
                  </a:lnTo>
                  <a:lnTo>
                    <a:pt x="229" y="210"/>
                  </a:lnTo>
                  <a:close/>
                  <a:moveTo>
                    <a:pt x="229" y="313"/>
                  </a:moveTo>
                  <a:lnTo>
                    <a:pt x="229" y="538"/>
                  </a:lnTo>
                  <a:lnTo>
                    <a:pt x="218" y="503"/>
                  </a:lnTo>
                  <a:lnTo>
                    <a:pt x="218" y="311"/>
                  </a:lnTo>
                  <a:lnTo>
                    <a:pt x="218" y="311"/>
                  </a:lnTo>
                  <a:lnTo>
                    <a:pt x="220" y="309"/>
                  </a:lnTo>
                  <a:lnTo>
                    <a:pt x="220" y="309"/>
                  </a:lnTo>
                  <a:lnTo>
                    <a:pt x="229" y="313"/>
                  </a:lnTo>
                  <a:lnTo>
                    <a:pt x="229" y="313"/>
                  </a:lnTo>
                  <a:close/>
                  <a:moveTo>
                    <a:pt x="229" y="616"/>
                  </a:moveTo>
                  <a:lnTo>
                    <a:pt x="229" y="824"/>
                  </a:lnTo>
                  <a:lnTo>
                    <a:pt x="218" y="824"/>
                  </a:lnTo>
                  <a:lnTo>
                    <a:pt x="218" y="824"/>
                  </a:lnTo>
                  <a:lnTo>
                    <a:pt x="218" y="579"/>
                  </a:lnTo>
                  <a:lnTo>
                    <a:pt x="229" y="616"/>
                  </a:lnTo>
                  <a:lnTo>
                    <a:pt x="229" y="616"/>
                  </a:lnTo>
                  <a:close/>
                  <a:moveTo>
                    <a:pt x="206" y="824"/>
                  </a:moveTo>
                  <a:lnTo>
                    <a:pt x="218" y="824"/>
                  </a:lnTo>
                  <a:lnTo>
                    <a:pt x="218" y="579"/>
                  </a:lnTo>
                  <a:lnTo>
                    <a:pt x="206" y="544"/>
                  </a:lnTo>
                  <a:lnTo>
                    <a:pt x="206" y="824"/>
                  </a:lnTo>
                  <a:lnTo>
                    <a:pt x="206" y="824"/>
                  </a:lnTo>
                  <a:close/>
                  <a:moveTo>
                    <a:pt x="206" y="466"/>
                  </a:moveTo>
                  <a:lnTo>
                    <a:pt x="218" y="503"/>
                  </a:lnTo>
                  <a:lnTo>
                    <a:pt x="218" y="311"/>
                  </a:lnTo>
                  <a:lnTo>
                    <a:pt x="218" y="311"/>
                  </a:lnTo>
                  <a:lnTo>
                    <a:pt x="218" y="311"/>
                  </a:lnTo>
                  <a:lnTo>
                    <a:pt x="216" y="313"/>
                  </a:lnTo>
                  <a:lnTo>
                    <a:pt x="216" y="313"/>
                  </a:lnTo>
                  <a:lnTo>
                    <a:pt x="206" y="317"/>
                  </a:lnTo>
                  <a:lnTo>
                    <a:pt x="206" y="466"/>
                  </a:lnTo>
                  <a:lnTo>
                    <a:pt x="206" y="466"/>
                  </a:lnTo>
                  <a:close/>
                  <a:moveTo>
                    <a:pt x="206" y="264"/>
                  </a:moveTo>
                  <a:lnTo>
                    <a:pt x="206" y="264"/>
                  </a:lnTo>
                  <a:lnTo>
                    <a:pt x="218" y="278"/>
                  </a:lnTo>
                  <a:lnTo>
                    <a:pt x="218" y="208"/>
                  </a:lnTo>
                  <a:lnTo>
                    <a:pt x="218" y="208"/>
                  </a:lnTo>
                  <a:lnTo>
                    <a:pt x="218" y="208"/>
                  </a:lnTo>
                  <a:lnTo>
                    <a:pt x="212" y="208"/>
                  </a:lnTo>
                  <a:lnTo>
                    <a:pt x="206" y="210"/>
                  </a:lnTo>
                  <a:lnTo>
                    <a:pt x="206" y="264"/>
                  </a:lnTo>
                  <a:lnTo>
                    <a:pt x="206" y="264"/>
                  </a:lnTo>
                  <a:close/>
                  <a:moveTo>
                    <a:pt x="206" y="186"/>
                  </a:moveTo>
                  <a:lnTo>
                    <a:pt x="206" y="186"/>
                  </a:lnTo>
                  <a:lnTo>
                    <a:pt x="218" y="184"/>
                  </a:lnTo>
                  <a:lnTo>
                    <a:pt x="218" y="9"/>
                  </a:lnTo>
                  <a:lnTo>
                    <a:pt x="218" y="9"/>
                  </a:lnTo>
                  <a:lnTo>
                    <a:pt x="218" y="9"/>
                  </a:lnTo>
                  <a:lnTo>
                    <a:pt x="206" y="11"/>
                  </a:lnTo>
                  <a:lnTo>
                    <a:pt x="206" y="186"/>
                  </a:lnTo>
                  <a:close/>
                  <a:moveTo>
                    <a:pt x="206" y="11"/>
                  </a:moveTo>
                  <a:lnTo>
                    <a:pt x="206" y="186"/>
                  </a:lnTo>
                  <a:lnTo>
                    <a:pt x="206" y="186"/>
                  </a:lnTo>
                  <a:lnTo>
                    <a:pt x="194" y="190"/>
                  </a:lnTo>
                  <a:lnTo>
                    <a:pt x="185" y="198"/>
                  </a:lnTo>
                  <a:lnTo>
                    <a:pt x="185" y="198"/>
                  </a:lnTo>
                  <a:lnTo>
                    <a:pt x="177" y="208"/>
                  </a:lnTo>
                  <a:lnTo>
                    <a:pt x="173" y="221"/>
                  </a:lnTo>
                  <a:lnTo>
                    <a:pt x="173" y="237"/>
                  </a:lnTo>
                  <a:lnTo>
                    <a:pt x="177" y="254"/>
                  </a:lnTo>
                  <a:lnTo>
                    <a:pt x="177" y="254"/>
                  </a:lnTo>
                  <a:lnTo>
                    <a:pt x="177" y="256"/>
                  </a:lnTo>
                  <a:lnTo>
                    <a:pt x="177" y="256"/>
                  </a:lnTo>
                  <a:lnTo>
                    <a:pt x="181" y="266"/>
                  </a:lnTo>
                  <a:lnTo>
                    <a:pt x="187" y="276"/>
                  </a:lnTo>
                  <a:lnTo>
                    <a:pt x="194" y="285"/>
                  </a:lnTo>
                  <a:lnTo>
                    <a:pt x="202" y="293"/>
                  </a:lnTo>
                  <a:lnTo>
                    <a:pt x="202" y="293"/>
                  </a:lnTo>
                  <a:lnTo>
                    <a:pt x="194" y="297"/>
                  </a:lnTo>
                  <a:lnTo>
                    <a:pt x="189" y="297"/>
                  </a:lnTo>
                  <a:lnTo>
                    <a:pt x="189" y="297"/>
                  </a:lnTo>
                  <a:lnTo>
                    <a:pt x="181" y="297"/>
                  </a:lnTo>
                  <a:lnTo>
                    <a:pt x="173" y="295"/>
                  </a:lnTo>
                  <a:lnTo>
                    <a:pt x="173" y="295"/>
                  </a:lnTo>
                  <a:lnTo>
                    <a:pt x="165" y="291"/>
                  </a:lnTo>
                  <a:lnTo>
                    <a:pt x="158" y="284"/>
                  </a:lnTo>
                  <a:lnTo>
                    <a:pt x="152" y="276"/>
                  </a:lnTo>
                  <a:lnTo>
                    <a:pt x="144" y="264"/>
                  </a:lnTo>
                  <a:lnTo>
                    <a:pt x="144" y="264"/>
                  </a:lnTo>
                  <a:lnTo>
                    <a:pt x="140" y="262"/>
                  </a:lnTo>
                  <a:lnTo>
                    <a:pt x="136" y="260"/>
                  </a:lnTo>
                  <a:lnTo>
                    <a:pt x="132" y="260"/>
                  </a:lnTo>
                  <a:lnTo>
                    <a:pt x="128" y="262"/>
                  </a:lnTo>
                  <a:lnTo>
                    <a:pt x="128" y="262"/>
                  </a:lnTo>
                  <a:lnTo>
                    <a:pt x="124" y="264"/>
                  </a:lnTo>
                  <a:lnTo>
                    <a:pt x="123" y="268"/>
                  </a:lnTo>
                  <a:lnTo>
                    <a:pt x="123" y="272"/>
                  </a:lnTo>
                  <a:lnTo>
                    <a:pt x="123" y="276"/>
                  </a:lnTo>
                  <a:lnTo>
                    <a:pt x="206" y="544"/>
                  </a:lnTo>
                  <a:lnTo>
                    <a:pt x="206" y="824"/>
                  </a:lnTo>
                  <a:lnTo>
                    <a:pt x="156" y="824"/>
                  </a:lnTo>
                  <a:lnTo>
                    <a:pt x="156" y="597"/>
                  </a:lnTo>
                  <a:lnTo>
                    <a:pt x="156" y="597"/>
                  </a:lnTo>
                  <a:lnTo>
                    <a:pt x="156" y="575"/>
                  </a:lnTo>
                  <a:lnTo>
                    <a:pt x="154" y="566"/>
                  </a:lnTo>
                  <a:lnTo>
                    <a:pt x="152" y="556"/>
                  </a:lnTo>
                  <a:lnTo>
                    <a:pt x="146" y="546"/>
                  </a:lnTo>
                  <a:lnTo>
                    <a:pt x="136" y="536"/>
                  </a:lnTo>
                  <a:lnTo>
                    <a:pt x="123" y="523"/>
                  </a:lnTo>
                  <a:lnTo>
                    <a:pt x="105" y="507"/>
                  </a:lnTo>
                  <a:lnTo>
                    <a:pt x="105" y="507"/>
                  </a:lnTo>
                  <a:lnTo>
                    <a:pt x="82" y="486"/>
                  </a:lnTo>
                  <a:lnTo>
                    <a:pt x="62" y="462"/>
                  </a:lnTo>
                  <a:lnTo>
                    <a:pt x="45" y="437"/>
                  </a:lnTo>
                  <a:lnTo>
                    <a:pt x="29" y="410"/>
                  </a:lnTo>
                  <a:lnTo>
                    <a:pt x="17" y="381"/>
                  </a:lnTo>
                  <a:lnTo>
                    <a:pt x="8" y="352"/>
                  </a:lnTo>
                  <a:lnTo>
                    <a:pt x="2" y="319"/>
                  </a:lnTo>
                  <a:lnTo>
                    <a:pt x="0" y="285"/>
                  </a:lnTo>
                  <a:lnTo>
                    <a:pt x="0" y="285"/>
                  </a:lnTo>
                  <a:lnTo>
                    <a:pt x="2" y="262"/>
                  </a:lnTo>
                  <a:lnTo>
                    <a:pt x="4" y="239"/>
                  </a:lnTo>
                  <a:lnTo>
                    <a:pt x="10" y="215"/>
                  </a:lnTo>
                  <a:lnTo>
                    <a:pt x="16" y="194"/>
                  </a:lnTo>
                  <a:lnTo>
                    <a:pt x="23" y="173"/>
                  </a:lnTo>
                  <a:lnTo>
                    <a:pt x="35" y="151"/>
                  </a:lnTo>
                  <a:lnTo>
                    <a:pt x="47" y="132"/>
                  </a:lnTo>
                  <a:lnTo>
                    <a:pt x="58" y="112"/>
                  </a:lnTo>
                  <a:lnTo>
                    <a:pt x="74" y="95"/>
                  </a:lnTo>
                  <a:lnTo>
                    <a:pt x="89" y="79"/>
                  </a:lnTo>
                  <a:lnTo>
                    <a:pt x="105" y="64"/>
                  </a:lnTo>
                  <a:lnTo>
                    <a:pt x="124" y="50"/>
                  </a:lnTo>
                  <a:lnTo>
                    <a:pt x="144" y="38"/>
                  </a:lnTo>
                  <a:lnTo>
                    <a:pt x="163" y="29"/>
                  </a:lnTo>
                  <a:lnTo>
                    <a:pt x="185" y="19"/>
                  </a:lnTo>
                  <a:lnTo>
                    <a:pt x="206" y="11"/>
                  </a:lnTo>
                  <a:lnTo>
                    <a:pt x="206" y="11"/>
                  </a:lnTo>
                  <a:close/>
                  <a:moveTo>
                    <a:pt x="206" y="210"/>
                  </a:moveTo>
                  <a:lnTo>
                    <a:pt x="206" y="210"/>
                  </a:lnTo>
                  <a:lnTo>
                    <a:pt x="202" y="214"/>
                  </a:lnTo>
                  <a:lnTo>
                    <a:pt x="202" y="214"/>
                  </a:lnTo>
                  <a:lnTo>
                    <a:pt x="198" y="219"/>
                  </a:lnTo>
                  <a:lnTo>
                    <a:pt x="196" y="227"/>
                  </a:lnTo>
                  <a:lnTo>
                    <a:pt x="196" y="237"/>
                  </a:lnTo>
                  <a:lnTo>
                    <a:pt x="198" y="247"/>
                  </a:lnTo>
                  <a:lnTo>
                    <a:pt x="198" y="249"/>
                  </a:lnTo>
                  <a:lnTo>
                    <a:pt x="198" y="249"/>
                  </a:lnTo>
                  <a:lnTo>
                    <a:pt x="206" y="264"/>
                  </a:lnTo>
                  <a:lnTo>
                    <a:pt x="206" y="210"/>
                  </a:lnTo>
                  <a:lnTo>
                    <a:pt x="206" y="210"/>
                  </a:lnTo>
                  <a:close/>
                  <a:moveTo>
                    <a:pt x="206" y="317"/>
                  </a:moveTo>
                  <a:lnTo>
                    <a:pt x="206" y="317"/>
                  </a:lnTo>
                  <a:lnTo>
                    <a:pt x="198" y="319"/>
                  </a:lnTo>
                  <a:lnTo>
                    <a:pt x="191" y="320"/>
                  </a:lnTo>
                  <a:lnTo>
                    <a:pt x="191" y="320"/>
                  </a:lnTo>
                  <a:lnTo>
                    <a:pt x="177" y="320"/>
                  </a:lnTo>
                  <a:lnTo>
                    <a:pt x="163" y="315"/>
                  </a:lnTo>
                  <a:lnTo>
                    <a:pt x="163" y="315"/>
                  </a:lnTo>
                  <a:lnTo>
                    <a:pt x="159" y="313"/>
                  </a:lnTo>
                  <a:lnTo>
                    <a:pt x="206" y="466"/>
                  </a:lnTo>
                  <a:lnTo>
                    <a:pt x="206" y="317"/>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239"/>
            <p:cNvSpPr>
              <a:spLocks noEditPoints="1"/>
            </p:cNvSpPr>
            <p:nvPr/>
          </p:nvSpPr>
          <p:spPr bwMode="auto">
            <a:xfrm>
              <a:off x="-9229725" y="5699126"/>
              <a:ext cx="530225" cy="533400"/>
            </a:xfrm>
            <a:custGeom>
              <a:avLst/>
              <a:gdLst>
                <a:gd name="T0" fmla="*/ 68 w 334"/>
                <a:gd name="T1" fmla="*/ 289 h 336"/>
                <a:gd name="T2" fmla="*/ 99 w 334"/>
                <a:gd name="T3" fmla="*/ 317 h 336"/>
                <a:gd name="T4" fmla="*/ 138 w 334"/>
                <a:gd name="T5" fmla="*/ 334 h 336"/>
                <a:gd name="T6" fmla="*/ 167 w 334"/>
                <a:gd name="T7" fmla="*/ 336 h 336"/>
                <a:gd name="T8" fmla="*/ 223 w 334"/>
                <a:gd name="T9" fmla="*/ 324 h 336"/>
                <a:gd name="T10" fmla="*/ 266 w 334"/>
                <a:gd name="T11" fmla="*/ 291 h 336"/>
                <a:gd name="T12" fmla="*/ 291 w 334"/>
                <a:gd name="T13" fmla="*/ 260 h 336"/>
                <a:gd name="T14" fmla="*/ 309 w 334"/>
                <a:gd name="T15" fmla="*/ 254 h 336"/>
                <a:gd name="T16" fmla="*/ 328 w 334"/>
                <a:gd name="T17" fmla="*/ 235 h 336"/>
                <a:gd name="T18" fmla="*/ 334 w 334"/>
                <a:gd name="T19" fmla="*/ 210 h 336"/>
                <a:gd name="T20" fmla="*/ 334 w 334"/>
                <a:gd name="T21" fmla="*/ 202 h 336"/>
                <a:gd name="T22" fmla="*/ 322 w 334"/>
                <a:gd name="T23" fmla="*/ 182 h 336"/>
                <a:gd name="T24" fmla="*/ 301 w 334"/>
                <a:gd name="T25" fmla="*/ 173 h 336"/>
                <a:gd name="T26" fmla="*/ 293 w 334"/>
                <a:gd name="T27" fmla="*/ 173 h 336"/>
                <a:gd name="T28" fmla="*/ 317 w 334"/>
                <a:gd name="T29" fmla="*/ 161 h 336"/>
                <a:gd name="T30" fmla="*/ 332 w 334"/>
                <a:gd name="T31" fmla="*/ 140 h 336"/>
                <a:gd name="T32" fmla="*/ 334 w 334"/>
                <a:gd name="T33" fmla="*/ 124 h 336"/>
                <a:gd name="T34" fmla="*/ 332 w 334"/>
                <a:gd name="T35" fmla="*/ 107 h 336"/>
                <a:gd name="T36" fmla="*/ 317 w 334"/>
                <a:gd name="T37" fmla="*/ 91 h 336"/>
                <a:gd name="T38" fmla="*/ 291 w 334"/>
                <a:gd name="T39" fmla="*/ 85 h 336"/>
                <a:gd name="T40" fmla="*/ 291 w 334"/>
                <a:gd name="T41" fmla="*/ 85 h 336"/>
                <a:gd name="T42" fmla="*/ 309 w 334"/>
                <a:gd name="T43" fmla="*/ 79 h 336"/>
                <a:gd name="T44" fmla="*/ 328 w 334"/>
                <a:gd name="T45" fmla="*/ 62 h 336"/>
                <a:gd name="T46" fmla="*/ 334 w 334"/>
                <a:gd name="T47" fmla="*/ 37 h 336"/>
                <a:gd name="T48" fmla="*/ 334 w 334"/>
                <a:gd name="T49" fmla="*/ 29 h 336"/>
                <a:gd name="T50" fmla="*/ 322 w 334"/>
                <a:gd name="T51" fmla="*/ 7 h 336"/>
                <a:gd name="T52" fmla="*/ 301 w 334"/>
                <a:gd name="T53" fmla="*/ 0 h 336"/>
                <a:gd name="T54" fmla="*/ 58 w 334"/>
                <a:gd name="T55" fmla="*/ 118 h 336"/>
                <a:gd name="T56" fmla="*/ 58 w 334"/>
                <a:gd name="T57" fmla="*/ 291 h 336"/>
                <a:gd name="T58" fmla="*/ 42 w 334"/>
                <a:gd name="T59" fmla="*/ 293 h 336"/>
                <a:gd name="T60" fmla="*/ 19 w 334"/>
                <a:gd name="T61" fmla="*/ 289 h 336"/>
                <a:gd name="T62" fmla="*/ 4 w 334"/>
                <a:gd name="T63" fmla="*/ 272 h 336"/>
                <a:gd name="T64" fmla="*/ 0 w 334"/>
                <a:gd name="T65" fmla="*/ 256 h 336"/>
                <a:gd name="T66" fmla="*/ 4 w 334"/>
                <a:gd name="T67" fmla="*/ 241 h 336"/>
                <a:gd name="T68" fmla="*/ 17 w 334"/>
                <a:gd name="T69" fmla="*/ 219 h 336"/>
                <a:gd name="T70" fmla="*/ 37 w 334"/>
                <a:gd name="T71" fmla="*/ 208 h 336"/>
                <a:gd name="T72" fmla="*/ 29 w 334"/>
                <a:gd name="T73" fmla="*/ 206 h 336"/>
                <a:gd name="T74" fmla="*/ 11 w 334"/>
                <a:gd name="T75" fmla="*/ 196 h 336"/>
                <a:gd name="T76" fmla="*/ 2 w 334"/>
                <a:gd name="T77" fmla="*/ 177 h 336"/>
                <a:gd name="T78" fmla="*/ 0 w 334"/>
                <a:gd name="T79" fmla="*/ 169 h 336"/>
                <a:gd name="T80" fmla="*/ 7 w 334"/>
                <a:gd name="T81" fmla="*/ 144 h 336"/>
                <a:gd name="T82" fmla="*/ 27 w 334"/>
                <a:gd name="T83" fmla="*/ 126 h 336"/>
                <a:gd name="T84" fmla="*/ 42 w 334"/>
                <a:gd name="T85" fmla="*/ 120 h 336"/>
                <a:gd name="T86" fmla="*/ 19 w 334"/>
                <a:gd name="T87" fmla="*/ 116 h 336"/>
                <a:gd name="T88" fmla="*/ 4 w 334"/>
                <a:gd name="T89" fmla="*/ 99 h 336"/>
                <a:gd name="T90" fmla="*/ 0 w 334"/>
                <a:gd name="T91" fmla="*/ 81 h 336"/>
                <a:gd name="T92" fmla="*/ 4 w 334"/>
                <a:gd name="T93" fmla="*/ 64 h 336"/>
                <a:gd name="T94" fmla="*/ 19 w 334"/>
                <a:gd name="T95" fmla="*/ 44 h 336"/>
                <a:gd name="T96" fmla="*/ 42 w 334"/>
                <a:gd name="T97" fmla="*/ 33 h 336"/>
                <a:gd name="T98" fmla="*/ 42 w 334"/>
                <a:gd name="T99" fmla="*/ 120 h 336"/>
                <a:gd name="T100" fmla="*/ 42 w 334"/>
                <a:gd name="T101" fmla="*/ 293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4" h="336">
                  <a:moveTo>
                    <a:pt x="58" y="291"/>
                  </a:moveTo>
                  <a:lnTo>
                    <a:pt x="68" y="289"/>
                  </a:lnTo>
                  <a:lnTo>
                    <a:pt x="68" y="289"/>
                  </a:lnTo>
                  <a:lnTo>
                    <a:pt x="77" y="301"/>
                  </a:lnTo>
                  <a:lnTo>
                    <a:pt x="87" y="309"/>
                  </a:lnTo>
                  <a:lnTo>
                    <a:pt x="99" y="317"/>
                  </a:lnTo>
                  <a:lnTo>
                    <a:pt x="112" y="324"/>
                  </a:lnTo>
                  <a:lnTo>
                    <a:pt x="124" y="330"/>
                  </a:lnTo>
                  <a:lnTo>
                    <a:pt x="138" y="334"/>
                  </a:lnTo>
                  <a:lnTo>
                    <a:pt x="153" y="336"/>
                  </a:lnTo>
                  <a:lnTo>
                    <a:pt x="167" y="336"/>
                  </a:lnTo>
                  <a:lnTo>
                    <a:pt x="167" y="336"/>
                  </a:lnTo>
                  <a:lnTo>
                    <a:pt x="186" y="336"/>
                  </a:lnTo>
                  <a:lnTo>
                    <a:pt x="206" y="330"/>
                  </a:lnTo>
                  <a:lnTo>
                    <a:pt x="223" y="324"/>
                  </a:lnTo>
                  <a:lnTo>
                    <a:pt x="239" y="315"/>
                  </a:lnTo>
                  <a:lnTo>
                    <a:pt x="252" y="305"/>
                  </a:lnTo>
                  <a:lnTo>
                    <a:pt x="266" y="291"/>
                  </a:lnTo>
                  <a:lnTo>
                    <a:pt x="278" y="276"/>
                  </a:lnTo>
                  <a:lnTo>
                    <a:pt x="285" y="260"/>
                  </a:lnTo>
                  <a:lnTo>
                    <a:pt x="291" y="260"/>
                  </a:lnTo>
                  <a:lnTo>
                    <a:pt x="291" y="260"/>
                  </a:lnTo>
                  <a:lnTo>
                    <a:pt x="301" y="258"/>
                  </a:lnTo>
                  <a:lnTo>
                    <a:pt x="309" y="254"/>
                  </a:lnTo>
                  <a:lnTo>
                    <a:pt x="317" y="249"/>
                  </a:lnTo>
                  <a:lnTo>
                    <a:pt x="322" y="243"/>
                  </a:lnTo>
                  <a:lnTo>
                    <a:pt x="328" y="235"/>
                  </a:lnTo>
                  <a:lnTo>
                    <a:pt x="332" y="227"/>
                  </a:lnTo>
                  <a:lnTo>
                    <a:pt x="334" y="219"/>
                  </a:lnTo>
                  <a:lnTo>
                    <a:pt x="334" y="210"/>
                  </a:lnTo>
                  <a:lnTo>
                    <a:pt x="334" y="210"/>
                  </a:lnTo>
                  <a:lnTo>
                    <a:pt x="334" y="210"/>
                  </a:lnTo>
                  <a:lnTo>
                    <a:pt x="334" y="202"/>
                  </a:lnTo>
                  <a:lnTo>
                    <a:pt x="332" y="194"/>
                  </a:lnTo>
                  <a:lnTo>
                    <a:pt x="328" y="188"/>
                  </a:lnTo>
                  <a:lnTo>
                    <a:pt x="322" y="182"/>
                  </a:lnTo>
                  <a:lnTo>
                    <a:pt x="317" y="177"/>
                  </a:lnTo>
                  <a:lnTo>
                    <a:pt x="309" y="175"/>
                  </a:lnTo>
                  <a:lnTo>
                    <a:pt x="301" y="173"/>
                  </a:lnTo>
                  <a:lnTo>
                    <a:pt x="293" y="173"/>
                  </a:lnTo>
                  <a:lnTo>
                    <a:pt x="293" y="173"/>
                  </a:lnTo>
                  <a:lnTo>
                    <a:pt x="293" y="173"/>
                  </a:lnTo>
                  <a:lnTo>
                    <a:pt x="301" y="171"/>
                  </a:lnTo>
                  <a:lnTo>
                    <a:pt x="309" y="167"/>
                  </a:lnTo>
                  <a:lnTo>
                    <a:pt x="317" y="161"/>
                  </a:lnTo>
                  <a:lnTo>
                    <a:pt x="322" y="155"/>
                  </a:lnTo>
                  <a:lnTo>
                    <a:pt x="328" y="147"/>
                  </a:lnTo>
                  <a:lnTo>
                    <a:pt x="332" y="140"/>
                  </a:lnTo>
                  <a:lnTo>
                    <a:pt x="334" y="132"/>
                  </a:lnTo>
                  <a:lnTo>
                    <a:pt x="334" y="124"/>
                  </a:lnTo>
                  <a:lnTo>
                    <a:pt x="334" y="124"/>
                  </a:lnTo>
                  <a:lnTo>
                    <a:pt x="334" y="124"/>
                  </a:lnTo>
                  <a:lnTo>
                    <a:pt x="334" y="114"/>
                  </a:lnTo>
                  <a:lnTo>
                    <a:pt x="332" y="107"/>
                  </a:lnTo>
                  <a:lnTo>
                    <a:pt x="328" y="101"/>
                  </a:lnTo>
                  <a:lnTo>
                    <a:pt x="322" y="95"/>
                  </a:lnTo>
                  <a:lnTo>
                    <a:pt x="317" y="91"/>
                  </a:lnTo>
                  <a:lnTo>
                    <a:pt x="309" y="87"/>
                  </a:lnTo>
                  <a:lnTo>
                    <a:pt x="301" y="85"/>
                  </a:lnTo>
                  <a:lnTo>
                    <a:pt x="291" y="85"/>
                  </a:lnTo>
                  <a:lnTo>
                    <a:pt x="233" y="93"/>
                  </a:lnTo>
                  <a:lnTo>
                    <a:pt x="233" y="93"/>
                  </a:lnTo>
                  <a:lnTo>
                    <a:pt x="291" y="85"/>
                  </a:lnTo>
                  <a:lnTo>
                    <a:pt x="291" y="85"/>
                  </a:lnTo>
                  <a:lnTo>
                    <a:pt x="301" y="83"/>
                  </a:lnTo>
                  <a:lnTo>
                    <a:pt x="309" y="79"/>
                  </a:lnTo>
                  <a:lnTo>
                    <a:pt x="317" y="75"/>
                  </a:lnTo>
                  <a:lnTo>
                    <a:pt x="322" y="70"/>
                  </a:lnTo>
                  <a:lnTo>
                    <a:pt x="328" y="62"/>
                  </a:lnTo>
                  <a:lnTo>
                    <a:pt x="332" y="54"/>
                  </a:lnTo>
                  <a:lnTo>
                    <a:pt x="334" y="46"/>
                  </a:lnTo>
                  <a:lnTo>
                    <a:pt x="334" y="37"/>
                  </a:lnTo>
                  <a:lnTo>
                    <a:pt x="334" y="37"/>
                  </a:lnTo>
                  <a:lnTo>
                    <a:pt x="334" y="37"/>
                  </a:lnTo>
                  <a:lnTo>
                    <a:pt x="334" y="29"/>
                  </a:lnTo>
                  <a:lnTo>
                    <a:pt x="332" y="21"/>
                  </a:lnTo>
                  <a:lnTo>
                    <a:pt x="328" y="13"/>
                  </a:lnTo>
                  <a:lnTo>
                    <a:pt x="322" y="7"/>
                  </a:lnTo>
                  <a:lnTo>
                    <a:pt x="317" y="3"/>
                  </a:lnTo>
                  <a:lnTo>
                    <a:pt x="309" y="0"/>
                  </a:lnTo>
                  <a:lnTo>
                    <a:pt x="301" y="0"/>
                  </a:lnTo>
                  <a:lnTo>
                    <a:pt x="291" y="0"/>
                  </a:lnTo>
                  <a:lnTo>
                    <a:pt x="58" y="31"/>
                  </a:lnTo>
                  <a:lnTo>
                    <a:pt x="58" y="118"/>
                  </a:lnTo>
                  <a:lnTo>
                    <a:pt x="74" y="116"/>
                  </a:lnTo>
                  <a:lnTo>
                    <a:pt x="58" y="118"/>
                  </a:lnTo>
                  <a:lnTo>
                    <a:pt x="58" y="291"/>
                  </a:lnTo>
                  <a:lnTo>
                    <a:pt x="58" y="291"/>
                  </a:lnTo>
                  <a:close/>
                  <a:moveTo>
                    <a:pt x="42" y="293"/>
                  </a:moveTo>
                  <a:lnTo>
                    <a:pt x="42" y="293"/>
                  </a:lnTo>
                  <a:lnTo>
                    <a:pt x="35" y="293"/>
                  </a:lnTo>
                  <a:lnTo>
                    <a:pt x="27" y="291"/>
                  </a:lnTo>
                  <a:lnTo>
                    <a:pt x="19" y="289"/>
                  </a:lnTo>
                  <a:lnTo>
                    <a:pt x="13" y="285"/>
                  </a:lnTo>
                  <a:lnTo>
                    <a:pt x="7" y="280"/>
                  </a:lnTo>
                  <a:lnTo>
                    <a:pt x="4" y="272"/>
                  </a:lnTo>
                  <a:lnTo>
                    <a:pt x="2" y="264"/>
                  </a:lnTo>
                  <a:lnTo>
                    <a:pt x="0" y="256"/>
                  </a:lnTo>
                  <a:lnTo>
                    <a:pt x="0" y="256"/>
                  </a:lnTo>
                  <a:lnTo>
                    <a:pt x="0" y="256"/>
                  </a:lnTo>
                  <a:lnTo>
                    <a:pt x="2" y="249"/>
                  </a:lnTo>
                  <a:lnTo>
                    <a:pt x="4" y="241"/>
                  </a:lnTo>
                  <a:lnTo>
                    <a:pt x="7" y="233"/>
                  </a:lnTo>
                  <a:lnTo>
                    <a:pt x="11" y="225"/>
                  </a:lnTo>
                  <a:lnTo>
                    <a:pt x="17" y="219"/>
                  </a:lnTo>
                  <a:lnTo>
                    <a:pt x="23" y="215"/>
                  </a:lnTo>
                  <a:lnTo>
                    <a:pt x="29" y="210"/>
                  </a:lnTo>
                  <a:lnTo>
                    <a:pt x="37" y="208"/>
                  </a:lnTo>
                  <a:lnTo>
                    <a:pt x="37" y="208"/>
                  </a:lnTo>
                  <a:lnTo>
                    <a:pt x="37" y="208"/>
                  </a:lnTo>
                  <a:lnTo>
                    <a:pt x="29" y="206"/>
                  </a:lnTo>
                  <a:lnTo>
                    <a:pt x="23" y="204"/>
                  </a:lnTo>
                  <a:lnTo>
                    <a:pt x="17" y="200"/>
                  </a:lnTo>
                  <a:lnTo>
                    <a:pt x="11" y="196"/>
                  </a:lnTo>
                  <a:lnTo>
                    <a:pt x="7" y="190"/>
                  </a:lnTo>
                  <a:lnTo>
                    <a:pt x="4" y="184"/>
                  </a:lnTo>
                  <a:lnTo>
                    <a:pt x="2" y="177"/>
                  </a:lnTo>
                  <a:lnTo>
                    <a:pt x="0" y="169"/>
                  </a:lnTo>
                  <a:lnTo>
                    <a:pt x="0" y="169"/>
                  </a:lnTo>
                  <a:lnTo>
                    <a:pt x="0" y="169"/>
                  </a:lnTo>
                  <a:lnTo>
                    <a:pt x="2" y="159"/>
                  </a:lnTo>
                  <a:lnTo>
                    <a:pt x="4" y="151"/>
                  </a:lnTo>
                  <a:lnTo>
                    <a:pt x="7" y="144"/>
                  </a:lnTo>
                  <a:lnTo>
                    <a:pt x="13" y="136"/>
                  </a:lnTo>
                  <a:lnTo>
                    <a:pt x="19" y="130"/>
                  </a:lnTo>
                  <a:lnTo>
                    <a:pt x="27" y="126"/>
                  </a:lnTo>
                  <a:lnTo>
                    <a:pt x="35" y="122"/>
                  </a:lnTo>
                  <a:lnTo>
                    <a:pt x="42" y="120"/>
                  </a:lnTo>
                  <a:lnTo>
                    <a:pt x="42" y="120"/>
                  </a:lnTo>
                  <a:lnTo>
                    <a:pt x="35" y="120"/>
                  </a:lnTo>
                  <a:lnTo>
                    <a:pt x="27" y="118"/>
                  </a:lnTo>
                  <a:lnTo>
                    <a:pt x="19" y="116"/>
                  </a:lnTo>
                  <a:lnTo>
                    <a:pt x="13" y="110"/>
                  </a:lnTo>
                  <a:lnTo>
                    <a:pt x="7" y="105"/>
                  </a:lnTo>
                  <a:lnTo>
                    <a:pt x="4" y="99"/>
                  </a:lnTo>
                  <a:lnTo>
                    <a:pt x="2" y="91"/>
                  </a:lnTo>
                  <a:lnTo>
                    <a:pt x="0" y="81"/>
                  </a:lnTo>
                  <a:lnTo>
                    <a:pt x="0" y="81"/>
                  </a:lnTo>
                  <a:lnTo>
                    <a:pt x="0" y="81"/>
                  </a:lnTo>
                  <a:lnTo>
                    <a:pt x="2" y="73"/>
                  </a:lnTo>
                  <a:lnTo>
                    <a:pt x="4" y="64"/>
                  </a:lnTo>
                  <a:lnTo>
                    <a:pt x="7" y="56"/>
                  </a:lnTo>
                  <a:lnTo>
                    <a:pt x="13" y="50"/>
                  </a:lnTo>
                  <a:lnTo>
                    <a:pt x="19" y="44"/>
                  </a:lnTo>
                  <a:lnTo>
                    <a:pt x="27" y="38"/>
                  </a:lnTo>
                  <a:lnTo>
                    <a:pt x="35" y="35"/>
                  </a:lnTo>
                  <a:lnTo>
                    <a:pt x="42" y="33"/>
                  </a:lnTo>
                  <a:lnTo>
                    <a:pt x="58" y="31"/>
                  </a:lnTo>
                  <a:lnTo>
                    <a:pt x="58" y="118"/>
                  </a:lnTo>
                  <a:lnTo>
                    <a:pt x="42" y="120"/>
                  </a:lnTo>
                  <a:lnTo>
                    <a:pt x="58" y="118"/>
                  </a:lnTo>
                  <a:lnTo>
                    <a:pt x="58" y="291"/>
                  </a:lnTo>
                  <a:lnTo>
                    <a:pt x="42" y="293"/>
                  </a:lnTo>
                  <a:lnTo>
                    <a:pt x="42" y="293"/>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240"/>
            <p:cNvSpPr>
              <a:spLocks/>
            </p:cNvSpPr>
            <p:nvPr/>
          </p:nvSpPr>
          <p:spPr bwMode="auto">
            <a:xfrm>
              <a:off x="-8967788" y="4364038"/>
              <a:ext cx="30163" cy="201613"/>
            </a:xfrm>
            <a:custGeom>
              <a:avLst/>
              <a:gdLst>
                <a:gd name="T0" fmla="*/ 0 w 19"/>
                <a:gd name="T1" fmla="*/ 8 h 127"/>
                <a:gd name="T2" fmla="*/ 0 w 19"/>
                <a:gd name="T3" fmla="*/ 8 h 127"/>
                <a:gd name="T4" fmla="*/ 2 w 19"/>
                <a:gd name="T5" fmla="*/ 6 h 127"/>
                <a:gd name="T6" fmla="*/ 4 w 19"/>
                <a:gd name="T7" fmla="*/ 2 h 127"/>
                <a:gd name="T8" fmla="*/ 6 w 19"/>
                <a:gd name="T9" fmla="*/ 0 h 127"/>
                <a:gd name="T10" fmla="*/ 10 w 19"/>
                <a:gd name="T11" fmla="*/ 0 h 127"/>
                <a:gd name="T12" fmla="*/ 10 w 19"/>
                <a:gd name="T13" fmla="*/ 0 h 127"/>
                <a:gd name="T14" fmla="*/ 14 w 19"/>
                <a:gd name="T15" fmla="*/ 0 h 127"/>
                <a:gd name="T16" fmla="*/ 15 w 19"/>
                <a:gd name="T17" fmla="*/ 2 h 127"/>
                <a:gd name="T18" fmla="*/ 17 w 19"/>
                <a:gd name="T19" fmla="*/ 6 h 127"/>
                <a:gd name="T20" fmla="*/ 19 w 19"/>
                <a:gd name="T21" fmla="*/ 8 h 127"/>
                <a:gd name="T22" fmla="*/ 19 w 19"/>
                <a:gd name="T23" fmla="*/ 117 h 127"/>
                <a:gd name="T24" fmla="*/ 19 w 19"/>
                <a:gd name="T25" fmla="*/ 117 h 127"/>
                <a:gd name="T26" fmla="*/ 17 w 19"/>
                <a:gd name="T27" fmla="*/ 121 h 127"/>
                <a:gd name="T28" fmla="*/ 15 w 19"/>
                <a:gd name="T29" fmla="*/ 123 h 127"/>
                <a:gd name="T30" fmla="*/ 14 w 19"/>
                <a:gd name="T31" fmla="*/ 125 h 127"/>
                <a:gd name="T32" fmla="*/ 10 w 19"/>
                <a:gd name="T33" fmla="*/ 127 h 127"/>
                <a:gd name="T34" fmla="*/ 10 w 19"/>
                <a:gd name="T35" fmla="*/ 127 h 127"/>
                <a:gd name="T36" fmla="*/ 6 w 19"/>
                <a:gd name="T37" fmla="*/ 125 h 127"/>
                <a:gd name="T38" fmla="*/ 4 w 19"/>
                <a:gd name="T39" fmla="*/ 123 h 127"/>
                <a:gd name="T40" fmla="*/ 2 w 19"/>
                <a:gd name="T41" fmla="*/ 121 h 127"/>
                <a:gd name="T42" fmla="*/ 0 w 19"/>
                <a:gd name="T43" fmla="*/ 117 h 127"/>
                <a:gd name="T44" fmla="*/ 0 w 19"/>
                <a:gd name="T45" fmla="*/ 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27">
                  <a:moveTo>
                    <a:pt x="0" y="8"/>
                  </a:moveTo>
                  <a:lnTo>
                    <a:pt x="0" y="8"/>
                  </a:lnTo>
                  <a:lnTo>
                    <a:pt x="2" y="6"/>
                  </a:lnTo>
                  <a:lnTo>
                    <a:pt x="4" y="2"/>
                  </a:lnTo>
                  <a:lnTo>
                    <a:pt x="6" y="0"/>
                  </a:lnTo>
                  <a:lnTo>
                    <a:pt x="10" y="0"/>
                  </a:lnTo>
                  <a:lnTo>
                    <a:pt x="10" y="0"/>
                  </a:lnTo>
                  <a:lnTo>
                    <a:pt x="14" y="0"/>
                  </a:lnTo>
                  <a:lnTo>
                    <a:pt x="15" y="2"/>
                  </a:lnTo>
                  <a:lnTo>
                    <a:pt x="17" y="6"/>
                  </a:lnTo>
                  <a:lnTo>
                    <a:pt x="19" y="8"/>
                  </a:lnTo>
                  <a:lnTo>
                    <a:pt x="19" y="117"/>
                  </a:lnTo>
                  <a:lnTo>
                    <a:pt x="19" y="117"/>
                  </a:lnTo>
                  <a:lnTo>
                    <a:pt x="17" y="121"/>
                  </a:lnTo>
                  <a:lnTo>
                    <a:pt x="15" y="123"/>
                  </a:lnTo>
                  <a:lnTo>
                    <a:pt x="14" y="125"/>
                  </a:lnTo>
                  <a:lnTo>
                    <a:pt x="10" y="127"/>
                  </a:lnTo>
                  <a:lnTo>
                    <a:pt x="10" y="127"/>
                  </a:lnTo>
                  <a:lnTo>
                    <a:pt x="6" y="125"/>
                  </a:lnTo>
                  <a:lnTo>
                    <a:pt x="4" y="123"/>
                  </a:lnTo>
                  <a:lnTo>
                    <a:pt x="2" y="121"/>
                  </a:lnTo>
                  <a:lnTo>
                    <a:pt x="0" y="11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241"/>
            <p:cNvSpPr>
              <a:spLocks/>
            </p:cNvSpPr>
            <p:nvPr/>
          </p:nvSpPr>
          <p:spPr bwMode="auto">
            <a:xfrm>
              <a:off x="-8726488" y="4419601"/>
              <a:ext cx="85725" cy="192088"/>
            </a:xfrm>
            <a:custGeom>
              <a:avLst/>
              <a:gdLst>
                <a:gd name="T0" fmla="*/ 37 w 54"/>
                <a:gd name="T1" fmla="*/ 6 h 121"/>
                <a:gd name="T2" fmla="*/ 37 w 54"/>
                <a:gd name="T3" fmla="*/ 6 h 121"/>
                <a:gd name="T4" fmla="*/ 38 w 54"/>
                <a:gd name="T5" fmla="*/ 2 h 121"/>
                <a:gd name="T6" fmla="*/ 40 w 54"/>
                <a:gd name="T7" fmla="*/ 0 h 121"/>
                <a:gd name="T8" fmla="*/ 44 w 54"/>
                <a:gd name="T9" fmla="*/ 0 h 121"/>
                <a:gd name="T10" fmla="*/ 48 w 54"/>
                <a:gd name="T11" fmla="*/ 0 h 121"/>
                <a:gd name="T12" fmla="*/ 48 w 54"/>
                <a:gd name="T13" fmla="*/ 0 h 121"/>
                <a:gd name="T14" fmla="*/ 52 w 54"/>
                <a:gd name="T15" fmla="*/ 2 h 121"/>
                <a:gd name="T16" fmla="*/ 54 w 54"/>
                <a:gd name="T17" fmla="*/ 6 h 121"/>
                <a:gd name="T18" fmla="*/ 54 w 54"/>
                <a:gd name="T19" fmla="*/ 8 h 121"/>
                <a:gd name="T20" fmla="*/ 54 w 54"/>
                <a:gd name="T21" fmla="*/ 12 h 121"/>
                <a:gd name="T22" fmla="*/ 17 w 54"/>
                <a:gd name="T23" fmla="*/ 113 h 121"/>
                <a:gd name="T24" fmla="*/ 17 w 54"/>
                <a:gd name="T25" fmla="*/ 113 h 121"/>
                <a:gd name="T26" fmla="*/ 15 w 54"/>
                <a:gd name="T27" fmla="*/ 117 h 121"/>
                <a:gd name="T28" fmla="*/ 13 w 54"/>
                <a:gd name="T29" fmla="*/ 119 h 121"/>
                <a:gd name="T30" fmla="*/ 9 w 54"/>
                <a:gd name="T31" fmla="*/ 121 h 121"/>
                <a:gd name="T32" fmla="*/ 5 w 54"/>
                <a:gd name="T33" fmla="*/ 119 h 121"/>
                <a:gd name="T34" fmla="*/ 5 w 54"/>
                <a:gd name="T35" fmla="*/ 119 h 121"/>
                <a:gd name="T36" fmla="*/ 2 w 54"/>
                <a:gd name="T37" fmla="*/ 117 h 121"/>
                <a:gd name="T38" fmla="*/ 0 w 54"/>
                <a:gd name="T39" fmla="*/ 115 h 121"/>
                <a:gd name="T40" fmla="*/ 0 w 54"/>
                <a:gd name="T41" fmla="*/ 111 h 121"/>
                <a:gd name="T42" fmla="*/ 0 w 54"/>
                <a:gd name="T43" fmla="*/ 107 h 121"/>
                <a:gd name="T44" fmla="*/ 37 w 54"/>
                <a:gd name="T45"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121">
                  <a:moveTo>
                    <a:pt x="37" y="6"/>
                  </a:moveTo>
                  <a:lnTo>
                    <a:pt x="37" y="6"/>
                  </a:lnTo>
                  <a:lnTo>
                    <a:pt x="38" y="2"/>
                  </a:lnTo>
                  <a:lnTo>
                    <a:pt x="40" y="0"/>
                  </a:lnTo>
                  <a:lnTo>
                    <a:pt x="44" y="0"/>
                  </a:lnTo>
                  <a:lnTo>
                    <a:pt x="48" y="0"/>
                  </a:lnTo>
                  <a:lnTo>
                    <a:pt x="48" y="0"/>
                  </a:lnTo>
                  <a:lnTo>
                    <a:pt x="52" y="2"/>
                  </a:lnTo>
                  <a:lnTo>
                    <a:pt x="54" y="6"/>
                  </a:lnTo>
                  <a:lnTo>
                    <a:pt x="54" y="8"/>
                  </a:lnTo>
                  <a:lnTo>
                    <a:pt x="54" y="12"/>
                  </a:lnTo>
                  <a:lnTo>
                    <a:pt x="17" y="113"/>
                  </a:lnTo>
                  <a:lnTo>
                    <a:pt x="17" y="113"/>
                  </a:lnTo>
                  <a:lnTo>
                    <a:pt x="15" y="117"/>
                  </a:lnTo>
                  <a:lnTo>
                    <a:pt x="13" y="119"/>
                  </a:lnTo>
                  <a:lnTo>
                    <a:pt x="9" y="121"/>
                  </a:lnTo>
                  <a:lnTo>
                    <a:pt x="5" y="119"/>
                  </a:lnTo>
                  <a:lnTo>
                    <a:pt x="5" y="119"/>
                  </a:lnTo>
                  <a:lnTo>
                    <a:pt x="2" y="117"/>
                  </a:lnTo>
                  <a:lnTo>
                    <a:pt x="0" y="115"/>
                  </a:lnTo>
                  <a:lnTo>
                    <a:pt x="0" y="111"/>
                  </a:lnTo>
                  <a:lnTo>
                    <a:pt x="0" y="107"/>
                  </a:lnTo>
                  <a:lnTo>
                    <a:pt x="37"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242"/>
            <p:cNvSpPr>
              <a:spLocks/>
            </p:cNvSpPr>
            <p:nvPr/>
          </p:nvSpPr>
          <p:spPr bwMode="auto">
            <a:xfrm>
              <a:off x="-8520113" y="4575176"/>
              <a:ext cx="141288" cy="160338"/>
            </a:xfrm>
            <a:custGeom>
              <a:avLst/>
              <a:gdLst>
                <a:gd name="T0" fmla="*/ 72 w 89"/>
                <a:gd name="T1" fmla="*/ 3 h 101"/>
                <a:gd name="T2" fmla="*/ 72 w 89"/>
                <a:gd name="T3" fmla="*/ 3 h 101"/>
                <a:gd name="T4" fmla="*/ 76 w 89"/>
                <a:gd name="T5" fmla="*/ 2 h 101"/>
                <a:gd name="T6" fmla="*/ 78 w 89"/>
                <a:gd name="T7" fmla="*/ 0 h 101"/>
                <a:gd name="T8" fmla="*/ 82 w 89"/>
                <a:gd name="T9" fmla="*/ 0 h 101"/>
                <a:gd name="T10" fmla="*/ 85 w 89"/>
                <a:gd name="T11" fmla="*/ 2 h 101"/>
                <a:gd name="T12" fmla="*/ 85 w 89"/>
                <a:gd name="T13" fmla="*/ 2 h 101"/>
                <a:gd name="T14" fmla="*/ 87 w 89"/>
                <a:gd name="T15" fmla="*/ 5 h 101"/>
                <a:gd name="T16" fmla="*/ 89 w 89"/>
                <a:gd name="T17" fmla="*/ 7 h 101"/>
                <a:gd name="T18" fmla="*/ 87 w 89"/>
                <a:gd name="T19" fmla="*/ 11 h 101"/>
                <a:gd name="T20" fmla="*/ 85 w 89"/>
                <a:gd name="T21" fmla="*/ 15 h 101"/>
                <a:gd name="T22" fmla="*/ 17 w 89"/>
                <a:gd name="T23" fmla="*/ 97 h 101"/>
                <a:gd name="T24" fmla="*/ 17 w 89"/>
                <a:gd name="T25" fmla="*/ 97 h 101"/>
                <a:gd name="T26" fmla="*/ 13 w 89"/>
                <a:gd name="T27" fmla="*/ 101 h 101"/>
                <a:gd name="T28" fmla="*/ 12 w 89"/>
                <a:gd name="T29" fmla="*/ 101 h 101"/>
                <a:gd name="T30" fmla="*/ 8 w 89"/>
                <a:gd name="T31" fmla="*/ 101 h 101"/>
                <a:gd name="T32" fmla="*/ 4 w 89"/>
                <a:gd name="T33" fmla="*/ 99 h 101"/>
                <a:gd name="T34" fmla="*/ 4 w 89"/>
                <a:gd name="T35" fmla="*/ 99 h 101"/>
                <a:gd name="T36" fmla="*/ 2 w 89"/>
                <a:gd name="T37" fmla="*/ 95 h 101"/>
                <a:gd name="T38" fmla="*/ 0 w 89"/>
                <a:gd name="T39" fmla="*/ 93 h 101"/>
                <a:gd name="T40" fmla="*/ 2 w 89"/>
                <a:gd name="T41" fmla="*/ 89 h 101"/>
                <a:gd name="T42" fmla="*/ 4 w 89"/>
                <a:gd name="T43" fmla="*/ 85 h 101"/>
                <a:gd name="T44" fmla="*/ 72 w 89"/>
                <a:gd name="T45"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 h="101">
                  <a:moveTo>
                    <a:pt x="72" y="3"/>
                  </a:moveTo>
                  <a:lnTo>
                    <a:pt x="72" y="3"/>
                  </a:lnTo>
                  <a:lnTo>
                    <a:pt x="76" y="2"/>
                  </a:lnTo>
                  <a:lnTo>
                    <a:pt x="78" y="0"/>
                  </a:lnTo>
                  <a:lnTo>
                    <a:pt x="82" y="0"/>
                  </a:lnTo>
                  <a:lnTo>
                    <a:pt x="85" y="2"/>
                  </a:lnTo>
                  <a:lnTo>
                    <a:pt x="85" y="2"/>
                  </a:lnTo>
                  <a:lnTo>
                    <a:pt x="87" y="5"/>
                  </a:lnTo>
                  <a:lnTo>
                    <a:pt x="89" y="7"/>
                  </a:lnTo>
                  <a:lnTo>
                    <a:pt x="87" y="11"/>
                  </a:lnTo>
                  <a:lnTo>
                    <a:pt x="85" y="15"/>
                  </a:lnTo>
                  <a:lnTo>
                    <a:pt x="17" y="97"/>
                  </a:lnTo>
                  <a:lnTo>
                    <a:pt x="17" y="97"/>
                  </a:lnTo>
                  <a:lnTo>
                    <a:pt x="13" y="101"/>
                  </a:lnTo>
                  <a:lnTo>
                    <a:pt x="12" y="101"/>
                  </a:lnTo>
                  <a:lnTo>
                    <a:pt x="8" y="101"/>
                  </a:lnTo>
                  <a:lnTo>
                    <a:pt x="4" y="99"/>
                  </a:lnTo>
                  <a:lnTo>
                    <a:pt x="4" y="99"/>
                  </a:lnTo>
                  <a:lnTo>
                    <a:pt x="2" y="95"/>
                  </a:lnTo>
                  <a:lnTo>
                    <a:pt x="0" y="93"/>
                  </a:lnTo>
                  <a:lnTo>
                    <a:pt x="2" y="89"/>
                  </a:lnTo>
                  <a:lnTo>
                    <a:pt x="4" y="85"/>
                  </a:lnTo>
                  <a:lnTo>
                    <a:pt x="7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243"/>
            <p:cNvSpPr>
              <a:spLocks/>
            </p:cNvSpPr>
            <p:nvPr/>
          </p:nvSpPr>
          <p:spPr bwMode="auto">
            <a:xfrm>
              <a:off x="-8366125" y="4808538"/>
              <a:ext cx="179388" cy="114300"/>
            </a:xfrm>
            <a:custGeom>
              <a:avLst/>
              <a:gdLst>
                <a:gd name="T0" fmla="*/ 99 w 113"/>
                <a:gd name="T1" fmla="*/ 2 h 72"/>
                <a:gd name="T2" fmla="*/ 99 w 113"/>
                <a:gd name="T3" fmla="*/ 2 h 72"/>
                <a:gd name="T4" fmla="*/ 101 w 113"/>
                <a:gd name="T5" fmla="*/ 0 h 72"/>
                <a:gd name="T6" fmla="*/ 105 w 113"/>
                <a:gd name="T7" fmla="*/ 0 h 72"/>
                <a:gd name="T8" fmla="*/ 109 w 113"/>
                <a:gd name="T9" fmla="*/ 2 h 72"/>
                <a:gd name="T10" fmla="*/ 111 w 113"/>
                <a:gd name="T11" fmla="*/ 4 h 72"/>
                <a:gd name="T12" fmla="*/ 111 w 113"/>
                <a:gd name="T13" fmla="*/ 4 h 72"/>
                <a:gd name="T14" fmla="*/ 113 w 113"/>
                <a:gd name="T15" fmla="*/ 8 h 72"/>
                <a:gd name="T16" fmla="*/ 113 w 113"/>
                <a:gd name="T17" fmla="*/ 12 h 72"/>
                <a:gd name="T18" fmla="*/ 111 w 113"/>
                <a:gd name="T19" fmla="*/ 16 h 72"/>
                <a:gd name="T20" fmla="*/ 107 w 113"/>
                <a:gd name="T21" fmla="*/ 18 h 72"/>
                <a:gd name="T22" fmla="*/ 14 w 113"/>
                <a:gd name="T23" fmla="*/ 72 h 72"/>
                <a:gd name="T24" fmla="*/ 14 w 113"/>
                <a:gd name="T25" fmla="*/ 72 h 72"/>
                <a:gd name="T26" fmla="*/ 12 w 113"/>
                <a:gd name="T27" fmla="*/ 72 h 72"/>
                <a:gd name="T28" fmla="*/ 8 w 113"/>
                <a:gd name="T29" fmla="*/ 72 h 72"/>
                <a:gd name="T30" fmla="*/ 4 w 113"/>
                <a:gd name="T31" fmla="*/ 70 h 72"/>
                <a:gd name="T32" fmla="*/ 2 w 113"/>
                <a:gd name="T33" fmla="*/ 68 h 72"/>
                <a:gd name="T34" fmla="*/ 2 w 113"/>
                <a:gd name="T35" fmla="*/ 68 h 72"/>
                <a:gd name="T36" fmla="*/ 0 w 113"/>
                <a:gd name="T37" fmla="*/ 65 h 72"/>
                <a:gd name="T38" fmla="*/ 0 w 113"/>
                <a:gd name="T39" fmla="*/ 61 h 72"/>
                <a:gd name="T40" fmla="*/ 2 w 113"/>
                <a:gd name="T41" fmla="*/ 59 h 72"/>
                <a:gd name="T42" fmla="*/ 6 w 113"/>
                <a:gd name="T43" fmla="*/ 55 h 72"/>
                <a:gd name="T44" fmla="*/ 99 w 113"/>
                <a:gd name="T45"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 h="72">
                  <a:moveTo>
                    <a:pt x="99" y="2"/>
                  </a:moveTo>
                  <a:lnTo>
                    <a:pt x="99" y="2"/>
                  </a:lnTo>
                  <a:lnTo>
                    <a:pt x="101" y="0"/>
                  </a:lnTo>
                  <a:lnTo>
                    <a:pt x="105" y="0"/>
                  </a:lnTo>
                  <a:lnTo>
                    <a:pt x="109" y="2"/>
                  </a:lnTo>
                  <a:lnTo>
                    <a:pt x="111" y="4"/>
                  </a:lnTo>
                  <a:lnTo>
                    <a:pt x="111" y="4"/>
                  </a:lnTo>
                  <a:lnTo>
                    <a:pt x="113" y="8"/>
                  </a:lnTo>
                  <a:lnTo>
                    <a:pt x="113" y="12"/>
                  </a:lnTo>
                  <a:lnTo>
                    <a:pt x="111" y="16"/>
                  </a:lnTo>
                  <a:lnTo>
                    <a:pt x="107" y="18"/>
                  </a:lnTo>
                  <a:lnTo>
                    <a:pt x="14" y="72"/>
                  </a:lnTo>
                  <a:lnTo>
                    <a:pt x="14" y="72"/>
                  </a:lnTo>
                  <a:lnTo>
                    <a:pt x="12" y="72"/>
                  </a:lnTo>
                  <a:lnTo>
                    <a:pt x="8" y="72"/>
                  </a:lnTo>
                  <a:lnTo>
                    <a:pt x="4" y="70"/>
                  </a:lnTo>
                  <a:lnTo>
                    <a:pt x="2" y="68"/>
                  </a:lnTo>
                  <a:lnTo>
                    <a:pt x="2" y="68"/>
                  </a:lnTo>
                  <a:lnTo>
                    <a:pt x="0" y="65"/>
                  </a:lnTo>
                  <a:lnTo>
                    <a:pt x="0" y="61"/>
                  </a:lnTo>
                  <a:lnTo>
                    <a:pt x="2" y="59"/>
                  </a:lnTo>
                  <a:lnTo>
                    <a:pt x="6" y="55"/>
                  </a:lnTo>
                  <a:lnTo>
                    <a:pt x="9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244"/>
            <p:cNvSpPr>
              <a:spLocks/>
            </p:cNvSpPr>
            <p:nvPr/>
          </p:nvSpPr>
          <p:spPr bwMode="auto">
            <a:xfrm>
              <a:off x="-8285163" y="5095876"/>
              <a:ext cx="196850" cy="58738"/>
            </a:xfrm>
            <a:custGeom>
              <a:avLst/>
              <a:gdLst>
                <a:gd name="T0" fmla="*/ 114 w 124"/>
                <a:gd name="T1" fmla="*/ 0 h 37"/>
                <a:gd name="T2" fmla="*/ 114 w 124"/>
                <a:gd name="T3" fmla="*/ 0 h 37"/>
                <a:gd name="T4" fmla="*/ 116 w 124"/>
                <a:gd name="T5" fmla="*/ 0 h 37"/>
                <a:gd name="T6" fmla="*/ 120 w 124"/>
                <a:gd name="T7" fmla="*/ 2 h 37"/>
                <a:gd name="T8" fmla="*/ 122 w 124"/>
                <a:gd name="T9" fmla="*/ 4 h 37"/>
                <a:gd name="T10" fmla="*/ 124 w 124"/>
                <a:gd name="T11" fmla="*/ 8 h 37"/>
                <a:gd name="T12" fmla="*/ 124 w 124"/>
                <a:gd name="T13" fmla="*/ 8 h 37"/>
                <a:gd name="T14" fmla="*/ 124 w 124"/>
                <a:gd name="T15" fmla="*/ 12 h 37"/>
                <a:gd name="T16" fmla="*/ 122 w 124"/>
                <a:gd name="T17" fmla="*/ 14 h 37"/>
                <a:gd name="T18" fmla="*/ 120 w 124"/>
                <a:gd name="T19" fmla="*/ 18 h 37"/>
                <a:gd name="T20" fmla="*/ 116 w 124"/>
                <a:gd name="T21" fmla="*/ 18 h 37"/>
                <a:gd name="T22" fmla="*/ 11 w 124"/>
                <a:gd name="T23" fmla="*/ 37 h 37"/>
                <a:gd name="T24" fmla="*/ 11 w 124"/>
                <a:gd name="T25" fmla="*/ 37 h 37"/>
                <a:gd name="T26" fmla="*/ 7 w 124"/>
                <a:gd name="T27" fmla="*/ 37 h 37"/>
                <a:gd name="T28" fmla="*/ 4 w 124"/>
                <a:gd name="T29" fmla="*/ 35 h 37"/>
                <a:gd name="T30" fmla="*/ 2 w 124"/>
                <a:gd name="T31" fmla="*/ 33 h 37"/>
                <a:gd name="T32" fmla="*/ 0 w 124"/>
                <a:gd name="T33" fmla="*/ 29 h 37"/>
                <a:gd name="T34" fmla="*/ 0 w 124"/>
                <a:gd name="T35" fmla="*/ 29 h 37"/>
                <a:gd name="T36" fmla="*/ 0 w 124"/>
                <a:gd name="T37" fmla="*/ 26 h 37"/>
                <a:gd name="T38" fmla="*/ 2 w 124"/>
                <a:gd name="T39" fmla="*/ 22 h 37"/>
                <a:gd name="T40" fmla="*/ 4 w 124"/>
                <a:gd name="T41" fmla="*/ 20 h 37"/>
                <a:gd name="T42" fmla="*/ 7 w 124"/>
                <a:gd name="T43" fmla="*/ 18 h 37"/>
                <a:gd name="T44" fmla="*/ 114 w 124"/>
                <a:gd name="T4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37">
                  <a:moveTo>
                    <a:pt x="114" y="0"/>
                  </a:moveTo>
                  <a:lnTo>
                    <a:pt x="114" y="0"/>
                  </a:lnTo>
                  <a:lnTo>
                    <a:pt x="116" y="0"/>
                  </a:lnTo>
                  <a:lnTo>
                    <a:pt x="120" y="2"/>
                  </a:lnTo>
                  <a:lnTo>
                    <a:pt x="122" y="4"/>
                  </a:lnTo>
                  <a:lnTo>
                    <a:pt x="124" y="8"/>
                  </a:lnTo>
                  <a:lnTo>
                    <a:pt x="124" y="8"/>
                  </a:lnTo>
                  <a:lnTo>
                    <a:pt x="124" y="12"/>
                  </a:lnTo>
                  <a:lnTo>
                    <a:pt x="122" y="14"/>
                  </a:lnTo>
                  <a:lnTo>
                    <a:pt x="120" y="18"/>
                  </a:lnTo>
                  <a:lnTo>
                    <a:pt x="116" y="18"/>
                  </a:lnTo>
                  <a:lnTo>
                    <a:pt x="11" y="37"/>
                  </a:lnTo>
                  <a:lnTo>
                    <a:pt x="11" y="37"/>
                  </a:lnTo>
                  <a:lnTo>
                    <a:pt x="7" y="37"/>
                  </a:lnTo>
                  <a:lnTo>
                    <a:pt x="4" y="35"/>
                  </a:lnTo>
                  <a:lnTo>
                    <a:pt x="2" y="33"/>
                  </a:lnTo>
                  <a:lnTo>
                    <a:pt x="0" y="29"/>
                  </a:lnTo>
                  <a:lnTo>
                    <a:pt x="0" y="29"/>
                  </a:lnTo>
                  <a:lnTo>
                    <a:pt x="0" y="26"/>
                  </a:lnTo>
                  <a:lnTo>
                    <a:pt x="2" y="22"/>
                  </a:lnTo>
                  <a:lnTo>
                    <a:pt x="4" y="20"/>
                  </a:lnTo>
                  <a:lnTo>
                    <a:pt x="7" y="18"/>
                  </a:lnTo>
                  <a:lnTo>
                    <a:pt x="1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245"/>
            <p:cNvSpPr>
              <a:spLocks/>
            </p:cNvSpPr>
            <p:nvPr/>
          </p:nvSpPr>
          <p:spPr bwMode="auto">
            <a:xfrm>
              <a:off x="-8288338" y="5367338"/>
              <a:ext cx="196850" cy="58738"/>
            </a:xfrm>
            <a:custGeom>
              <a:avLst/>
              <a:gdLst>
                <a:gd name="T0" fmla="*/ 116 w 124"/>
                <a:gd name="T1" fmla="*/ 20 h 37"/>
                <a:gd name="T2" fmla="*/ 116 w 124"/>
                <a:gd name="T3" fmla="*/ 20 h 37"/>
                <a:gd name="T4" fmla="*/ 120 w 124"/>
                <a:gd name="T5" fmla="*/ 22 h 37"/>
                <a:gd name="T6" fmla="*/ 122 w 124"/>
                <a:gd name="T7" fmla="*/ 24 h 37"/>
                <a:gd name="T8" fmla="*/ 124 w 124"/>
                <a:gd name="T9" fmla="*/ 28 h 37"/>
                <a:gd name="T10" fmla="*/ 124 w 124"/>
                <a:gd name="T11" fmla="*/ 32 h 37"/>
                <a:gd name="T12" fmla="*/ 124 w 124"/>
                <a:gd name="T13" fmla="*/ 32 h 37"/>
                <a:gd name="T14" fmla="*/ 122 w 124"/>
                <a:gd name="T15" fmla="*/ 34 h 37"/>
                <a:gd name="T16" fmla="*/ 120 w 124"/>
                <a:gd name="T17" fmla="*/ 37 h 37"/>
                <a:gd name="T18" fmla="*/ 116 w 124"/>
                <a:gd name="T19" fmla="*/ 37 h 37"/>
                <a:gd name="T20" fmla="*/ 113 w 124"/>
                <a:gd name="T21" fmla="*/ 37 h 37"/>
                <a:gd name="T22" fmla="*/ 8 w 124"/>
                <a:gd name="T23" fmla="*/ 20 h 37"/>
                <a:gd name="T24" fmla="*/ 8 w 124"/>
                <a:gd name="T25" fmla="*/ 20 h 37"/>
                <a:gd name="T26" fmla="*/ 4 w 124"/>
                <a:gd name="T27" fmla="*/ 18 h 37"/>
                <a:gd name="T28" fmla="*/ 2 w 124"/>
                <a:gd name="T29" fmla="*/ 16 h 37"/>
                <a:gd name="T30" fmla="*/ 0 w 124"/>
                <a:gd name="T31" fmla="*/ 12 h 37"/>
                <a:gd name="T32" fmla="*/ 0 w 124"/>
                <a:gd name="T33" fmla="*/ 8 h 37"/>
                <a:gd name="T34" fmla="*/ 0 w 124"/>
                <a:gd name="T35" fmla="*/ 8 h 37"/>
                <a:gd name="T36" fmla="*/ 2 w 124"/>
                <a:gd name="T37" fmla="*/ 4 h 37"/>
                <a:gd name="T38" fmla="*/ 4 w 124"/>
                <a:gd name="T39" fmla="*/ 2 h 37"/>
                <a:gd name="T40" fmla="*/ 6 w 124"/>
                <a:gd name="T41" fmla="*/ 0 h 37"/>
                <a:gd name="T42" fmla="*/ 9 w 124"/>
                <a:gd name="T43" fmla="*/ 0 h 37"/>
                <a:gd name="T44" fmla="*/ 116 w 124"/>
                <a:gd name="T45"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37">
                  <a:moveTo>
                    <a:pt x="116" y="20"/>
                  </a:moveTo>
                  <a:lnTo>
                    <a:pt x="116" y="20"/>
                  </a:lnTo>
                  <a:lnTo>
                    <a:pt x="120" y="22"/>
                  </a:lnTo>
                  <a:lnTo>
                    <a:pt x="122" y="24"/>
                  </a:lnTo>
                  <a:lnTo>
                    <a:pt x="124" y="28"/>
                  </a:lnTo>
                  <a:lnTo>
                    <a:pt x="124" y="32"/>
                  </a:lnTo>
                  <a:lnTo>
                    <a:pt x="124" y="32"/>
                  </a:lnTo>
                  <a:lnTo>
                    <a:pt x="122" y="34"/>
                  </a:lnTo>
                  <a:lnTo>
                    <a:pt x="120" y="37"/>
                  </a:lnTo>
                  <a:lnTo>
                    <a:pt x="116" y="37"/>
                  </a:lnTo>
                  <a:lnTo>
                    <a:pt x="113" y="37"/>
                  </a:lnTo>
                  <a:lnTo>
                    <a:pt x="8" y="20"/>
                  </a:lnTo>
                  <a:lnTo>
                    <a:pt x="8" y="20"/>
                  </a:lnTo>
                  <a:lnTo>
                    <a:pt x="4" y="18"/>
                  </a:lnTo>
                  <a:lnTo>
                    <a:pt x="2" y="16"/>
                  </a:lnTo>
                  <a:lnTo>
                    <a:pt x="0" y="12"/>
                  </a:lnTo>
                  <a:lnTo>
                    <a:pt x="0" y="8"/>
                  </a:lnTo>
                  <a:lnTo>
                    <a:pt x="0" y="8"/>
                  </a:lnTo>
                  <a:lnTo>
                    <a:pt x="2" y="4"/>
                  </a:lnTo>
                  <a:lnTo>
                    <a:pt x="4" y="2"/>
                  </a:lnTo>
                  <a:lnTo>
                    <a:pt x="6" y="0"/>
                  </a:lnTo>
                  <a:lnTo>
                    <a:pt x="9" y="0"/>
                  </a:lnTo>
                  <a:lnTo>
                    <a:pt x="116"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246"/>
            <p:cNvSpPr>
              <a:spLocks/>
            </p:cNvSpPr>
            <p:nvPr/>
          </p:nvSpPr>
          <p:spPr bwMode="auto">
            <a:xfrm>
              <a:off x="-8375650" y="5595938"/>
              <a:ext cx="176213" cy="114300"/>
            </a:xfrm>
            <a:custGeom>
              <a:avLst/>
              <a:gdLst>
                <a:gd name="T0" fmla="*/ 107 w 111"/>
                <a:gd name="T1" fmla="*/ 55 h 72"/>
                <a:gd name="T2" fmla="*/ 107 w 111"/>
                <a:gd name="T3" fmla="*/ 55 h 72"/>
                <a:gd name="T4" fmla="*/ 109 w 111"/>
                <a:gd name="T5" fmla="*/ 59 h 72"/>
                <a:gd name="T6" fmla="*/ 111 w 111"/>
                <a:gd name="T7" fmla="*/ 61 h 72"/>
                <a:gd name="T8" fmla="*/ 111 w 111"/>
                <a:gd name="T9" fmla="*/ 65 h 72"/>
                <a:gd name="T10" fmla="*/ 109 w 111"/>
                <a:gd name="T11" fmla="*/ 68 h 72"/>
                <a:gd name="T12" fmla="*/ 109 w 111"/>
                <a:gd name="T13" fmla="*/ 68 h 72"/>
                <a:gd name="T14" fmla="*/ 107 w 111"/>
                <a:gd name="T15" fmla="*/ 70 h 72"/>
                <a:gd name="T16" fmla="*/ 105 w 111"/>
                <a:gd name="T17" fmla="*/ 72 h 72"/>
                <a:gd name="T18" fmla="*/ 101 w 111"/>
                <a:gd name="T19" fmla="*/ 72 h 72"/>
                <a:gd name="T20" fmla="*/ 98 w 111"/>
                <a:gd name="T21" fmla="*/ 72 h 72"/>
                <a:gd name="T22" fmla="*/ 4 w 111"/>
                <a:gd name="T23" fmla="*/ 18 h 72"/>
                <a:gd name="T24" fmla="*/ 4 w 111"/>
                <a:gd name="T25" fmla="*/ 18 h 72"/>
                <a:gd name="T26" fmla="*/ 2 w 111"/>
                <a:gd name="T27" fmla="*/ 16 h 72"/>
                <a:gd name="T28" fmla="*/ 0 w 111"/>
                <a:gd name="T29" fmla="*/ 12 h 72"/>
                <a:gd name="T30" fmla="*/ 0 w 111"/>
                <a:gd name="T31" fmla="*/ 8 h 72"/>
                <a:gd name="T32" fmla="*/ 0 w 111"/>
                <a:gd name="T33" fmla="*/ 4 h 72"/>
                <a:gd name="T34" fmla="*/ 0 w 111"/>
                <a:gd name="T35" fmla="*/ 4 h 72"/>
                <a:gd name="T36" fmla="*/ 2 w 111"/>
                <a:gd name="T37" fmla="*/ 2 h 72"/>
                <a:gd name="T38" fmla="*/ 6 w 111"/>
                <a:gd name="T39" fmla="*/ 0 h 72"/>
                <a:gd name="T40" fmla="*/ 10 w 111"/>
                <a:gd name="T41" fmla="*/ 0 h 72"/>
                <a:gd name="T42" fmla="*/ 14 w 111"/>
                <a:gd name="T43" fmla="*/ 2 h 72"/>
                <a:gd name="T44" fmla="*/ 107 w 111"/>
                <a:gd name="T45" fmla="*/ 5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72">
                  <a:moveTo>
                    <a:pt x="107" y="55"/>
                  </a:moveTo>
                  <a:lnTo>
                    <a:pt x="107" y="55"/>
                  </a:lnTo>
                  <a:lnTo>
                    <a:pt x="109" y="59"/>
                  </a:lnTo>
                  <a:lnTo>
                    <a:pt x="111" y="61"/>
                  </a:lnTo>
                  <a:lnTo>
                    <a:pt x="111" y="65"/>
                  </a:lnTo>
                  <a:lnTo>
                    <a:pt x="109" y="68"/>
                  </a:lnTo>
                  <a:lnTo>
                    <a:pt x="109" y="68"/>
                  </a:lnTo>
                  <a:lnTo>
                    <a:pt x="107" y="70"/>
                  </a:lnTo>
                  <a:lnTo>
                    <a:pt x="105" y="72"/>
                  </a:lnTo>
                  <a:lnTo>
                    <a:pt x="101" y="72"/>
                  </a:lnTo>
                  <a:lnTo>
                    <a:pt x="98" y="72"/>
                  </a:lnTo>
                  <a:lnTo>
                    <a:pt x="4" y="18"/>
                  </a:lnTo>
                  <a:lnTo>
                    <a:pt x="4" y="18"/>
                  </a:lnTo>
                  <a:lnTo>
                    <a:pt x="2" y="16"/>
                  </a:lnTo>
                  <a:lnTo>
                    <a:pt x="0" y="12"/>
                  </a:lnTo>
                  <a:lnTo>
                    <a:pt x="0" y="8"/>
                  </a:lnTo>
                  <a:lnTo>
                    <a:pt x="0" y="4"/>
                  </a:lnTo>
                  <a:lnTo>
                    <a:pt x="0" y="4"/>
                  </a:lnTo>
                  <a:lnTo>
                    <a:pt x="2" y="2"/>
                  </a:lnTo>
                  <a:lnTo>
                    <a:pt x="6" y="0"/>
                  </a:lnTo>
                  <a:lnTo>
                    <a:pt x="10" y="0"/>
                  </a:lnTo>
                  <a:lnTo>
                    <a:pt x="14" y="2"/>
                  </a:lnTo>
                  <a:lnTo>
                    <a:pt x="107"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247"/>
            <p:cNvSpPr>
              <a:spLocks/>
            </p:cNvSpPr>
            <p:nvPr/>
          </p:nvSpPr>
          <p:spPr bwMode="auto">
            <a:xfrm>
              <a:off x="-8535988" y="5781676"/>
              <a:ext cx="139700" cy="160338"/>
            </a:xfrm>
            <a:custGeom>
              <a:avLst/>
              <a:gdLst>
                <a:gd name="T0" fmla="*/ 86 w 88"/>
                <a:gd name="T1" fmla="*/ 86 h 101"/>
                <a:gd name="T2" fmla="*/ 86 w 88"/>
                <a:gd name="T3" fmla="*/ 86 h 101"/>
                <a:gd name="T4" fmla="*/ 88 w 88"/>
                <a:gd name="T5" fmla="*/ 90 h 101"/>
                <a:gd name="T6" fmla="*/ 88 w 88"/>
                <a:gd name="T7" fmla="*/ 92 h 101"/>
                <a:gd name="T8" fmla="*/ 88 w 88"/>
                <a:gd name="T9" fmla="*/ 95 h 101"/>
                <a:gd name="T10" fmla="*/ 84 w 88"/>
                <a:gd name="T11" fmla="*/ 99 h 101"/>
                <a:gd name="T12" fmla="*/ 84 w 88"/>
                <a:gd name="T13" fmla="*/ 99 h 101"/>
                <a:gd name="T14" fmla="*/ 82 w 88"/>
                <a:gd name="T15" fmla="*/ 99 h 101"/>
                <a:gd name="T16" fmla="*/ 78 w 88"/>
                <a:gd name="T17" fmla="*/ 101 h 101"/>
                <a:gd name="T18" fmla="*/ 74 w 88"/>
                <a:gd name="T19" fmla="*/ 99 h 101"/>
                <a:gd name="T20" fmla="*/ 72 w 88"/>
                <a:gd name="T21" fmla="*/ 97 h 101"/>
                <a:gd name="T22" fmla="*/ 2 w 88"/>
                <a:gd name="T23" fmla="*/ 14 h 101"/>
                <a:gd name="T24" fmla="*/ 2 w 88"/>
                <a:gd name="T25" fmla="*/ 14 h 101"/>
                <a:gd name="T26" fmla="*/ 0 w 88"/>
                <a:gd name="T27" fmla="*/ 12 h 101"/>
                <a:gd name="T28" fmla="*/ 0 w 88"/>
                <a:gd name="T29" fmla="*/ 8 h 101"/>
                <a:gd name="T30" fmla="*/ 0 w 88"/>
                <a:gd name="T31" fmla="*/ 4 h 101"/>
                <a:gd name="T32" fmla="*/ 4 w 88"/>
                <a:gd name="T33" fmla="*/ 2 h 101"/>
                <a:gd name="T34" fmla="*/ 4 w 88"/>
                <a:gd name="T35" fmla="*/ 2 h 101"/>
                <a:gd name="T36" fmla="*/ 6 w 88"/>
                <a:gd name="T37" fmla="*/ 0 h 101"/>
                <a:gd name="T38" fmla="*/ 10 w 88"/>
                <a:gd name="T39" fmla="*/ 0 h 101"/>
                <a:gd name="T40" fmla="*/ 14 w 88"/>
                <a:gd name="T41" fmla="*/ 0 h 101"/>
                <a:gd name="T42" fmla="*/ 16 w 88"/>
                <a:gd name="T43" fmla="*/ 2 h 101"/>
                <a:gd name="T44" fmla="*/ 86 w 88"/>
                <a:gd name="T45"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01">
                  <a:moveTo>
                    <a:pt x="86" y="86"/>
                  </a:moveTo>
                  <a:lnTo>
                    <a:pt x="86" y="86"/>
                  </a:lnTo>
                  <a:lnTo>
                    <a:pt x="88" y="90"/>
                  </a:lnTo>
                  <a:lnTo>
                    <a:pt x="88" y="92"/>
                  </a:lnTo>
                  <a:lnTo>
                    <a:pt x="88" y="95"/>
                  </a:lnTo>
                  <a:lnTo>
                    <a:pt x="84" y="99"/>
                  </a:lnTo>
                  <a:lnTo>
                    <a:pt x="84" y="99"/>
                  </a:lnTo>
                  <a:lnTo>
                    <a:pt x="82" y="99"/>
                  </a:lnTo>
                  <a:lnTo>
                    <a:pt x="78" y="101"/>
                  </a:lnTo>
                  <a:lnTo>
                    <a:pt x="74" y="99"/>
                  </a:lnTo>
                  <a:lnTo>
                    <a:pt x="72" y="97"/>
                  </a:lnTo>
                  <a:lnTo>
                    <a:pt x="2" y="14"/>
                  </a:lnTo>
                  <a:lnTo>
                    <a:pt x="2" y="14"/>
                  </a:lnTo>
                  <a:lnTo>
                    <a:pt x="0" y="12"/>
                  </a:lnTo>
                  <a:lnTo>
                    <a:pt x="0" y="8"/>
                  </a:lnTo>
                  <a:lnTo>
                    <a:pt x="0" y="4"/>
                  </a:lnTo>
                  <a:lnTo>
                    <a:pt x="4" y="2"/>
                  </a:lnTo>
                  <a:lnTo>
                    <a:pt x="4" y="2"/>
                  </a:lnTo>
                  <a:lnTo>
                    <a:pt x="6" y="0"/>
                  </a:lnTo>
                  <a:lnTo>
                    <a:pt x="10" y="0"/>
                  </a:lnTo>
                  <a:lnTo>
                    <a:pt x="14" y="0"/>
                  </a:lnTo>
                  <a:lnTo>
                    <a:pt x="16" y="2"/>
                  </a:lnTo>
                  <a:lnTo>
                    <a:pt x="86"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248"/>
            <p:cNvSpPr>
              <a:spLocks/>
            </p:cNvSpPr>
            <p:nvPr/>
          </p:nvSpPr>
          <p:spPr bwMode="auto">
            <a:xfrm>
              <a:off x="-9264650" y="4419601"/>
              <a:ext cx="87313" cy="192088"/>
            </a:xfrm>
            <a:custGeom>
              <a:avLst/>
              <a:gdLst>
                <a:gd name="T0" fmla="*/ 0 w 55"/>
                <a:gd name="T1" fmla="*/ 12 h 121"/>
                <a:gd name="T2" fmla="*/ 0 w 55"/>
                <a:gd name="T3" fmla="*/ 12 h 121"/>
                <a:gd name="T4" fmla="*/ 0 w 55"/>
                <a:gd name="T5" fmla="*/ 8 h 121"/>
                <a:gd name="T6" fmla="*/ 0 w 55"/>
                <a:gd name="T7" fmla="*/ 6 h 121"/>
                <a:gd name="T8" fmla="*/ 2 w 55"/>
                <a:gd name="T9" fmla="*/ 2 h 121"/>
                <a:gd name="T10" fmla="*/ 6 w 55"/>
                <a:gd name="T11" fmla="*/ 0 h 121"/>
                <a:gd name="T12" fmla="*/ 6 w 55"/>
                <a:gd name="T13" fmla="*/ 0 h 121"/>
                <a:gd name="T14" fmla="*/ 10 w 55"/>
                <a:gd name="T15" fmla="*/ 0 h 121"/>
                <a:gd name="T16" fmla="*/ 14 w 55"/>
                <a:gd name="T17" fmla="*/ 0 h 121"/>
                <a:gd name="T18" fmla="*/ 16 w 55"/>
                <a:gd name="T19" fmla="*/ 2 h 121"/>
                <a:gd name="T20" fmla="*/ 18 w 55"/>
                <a:gd name="T21" fmla="*/ 6 h 121"/>
                <a:gd name="T22" fmla="*/ 55 w 55"/>
                <a:gd name="T23" fmla="*/ 107 h 121"/>
                <a:gd name="T24" fmla="*/ 55 w 55"/>
                <a:gd name="T25" fmla="*/ 107 h 121"/>
                <a:gd name="T26" fmla="*/ 55 w 55"/>
                <a:gd name="T27" fmla="*/ 111 h 121"/>
                <a:gd name="T28" fmla="*/ 55 w 55"/>
                <a:gd name="T29" fmla="*/ 115 h 121"/>
                <a:gd name="T30" fmla="*/ 53 w 55"/>
                <a:gd name="T31" fmla="*/ 117 h 121"/>
                <a:gd name="T32" fmla="*/ 49 w 55"/>
                <a:gd name="T33" fmla="*/ 119 h 121"/>
                <a:gd name="T34" fmla="*/ 49 w 55"/>
                <a:gd name="T35" fmla="*/ 119 h 121"/>
                <a:gd name="T36" fmla="*/ 45 w 55"/>
                <a:gd name="T37" fmla="*/ 121 h 121"/>
                <a:gd name="T38" fmla="*/ 41 w 55"/>
                <a:gd name="T39" fmla="*/ 119 h 121"/>
                <a:gd name="T40" fmla="*/ 39 w 55"/>
                <a:gd name="T41" fmla="*/ 117 h 121"/>
                <a:gd name="T42" fmla="*/ 37 w 55"/>
                <a:gd name="T43" fmla="*/ 113 h 121"/>
                <a:gd name="T44" fmla="*/ 0 w 55"/>
                <a:gd name="T45"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21">
                  <a:moveTo>
                    <a:pt x="0" y="12"/>
                  </a:moveTo>
                  <a:lnTo>
                    <a:pt x="0" y="12"/>
                  </a:lnTo>
                  <a:lnTo>
                    <a:pt x="0" y="8"/>
                  </a:lnTo>
                  <a:lnTo>
                    <a:pt x="0" y="6"/>
                  </a:lnTo>
                  <a:lnTo>
                    <a:pt x="2" y="2"/>
                  </a:lnTo>
                  <a:lnTo>
                    <a:pt x="6" y="0"/>
                  </a:lnTo>
                  <a:lnTo>
                    <a:pt x="6" y="0"/>
                  </a:lnTo>
                  <a:lnTo>
                    <a:pt x="10" y="0"/>
                  </a:lnTo>
                  <a:lnTo>
                    <a:pt x="14" y="0"/>
                  </a:lnTo>
                  <a:lnTo>
                    <a:pt x="16" y="2"/>
                  </a:lnTo>
                  <a:lnTo>
                    <a:pt x="18" y="6"/>
                  </a:lnTo>
                  <a:lnTo>
                    <a:pt x="55" y="107"/>
                  </a:lnTo>
                  <a:lnTo>
                    <a:pt x="55" y="107"/>
                  </a:lnTo>
                  <a:lnTo>
                    <a:pt x="55" y="111"/>
                  </a:lnTo>
                  <a:lnTo>
                    <a:pt x="55" y="115"/>
                  </a:lnTo>
                  <a:lnTo>
                    <a:pt x="53" y="117"/>
                  </a:lnTo>
                  <a:lnTo>
                    <a:pt x="49" y="119"/>
                  </a:lnTo>
                  <a:lnTo>
                    <a:pt x="49" y="119"/>
                  </a:lnTo>
                  <a:lnTo>
                    <a:pt x="45" y="121"/>
                  </a:lnTo>
                  <a:lnTo>
                    <a:pt x="41" y="119"/>
                  </a:lnTo>
                  <a:lnTo>
                    <a:pt x="39" y="117"/>
                  </a:lnTo>
                  <a:lnTo>
                    <a:pt x="37" y="113"/>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249"/>
            <p:cNvSpPr>
              <a:spLocks/>
            </p:cNvSpPr>
            <p:nvPr/>
          </p:nvSpPr>
          <p:spPr bwMode="auto">
            <a:xfrm>
              <a:off x="-9526588" y="4575176"/>
              <a:ext cx="141288" cy="160338"/>
            </a:xfrm>
            <a:custGeom>
              <a:avLst/>
              <a:gdLst>
                <a:gd name="T0" fmla="*/ 2 w 89"/>
                <a:gd name="T1" fmla="*/ 15 h 101"/>
                <a:gd name="T2" fmla="*/ 2 w 89"/>
                <a:gd name="T3" fmla="*/ 15 h 101"/>
                <a:gd name="T4" fmla="*/ 2 w 89"/>
                <a:gd name="T5" fmla="*/ 11 h 101"/>
                <a:gd name="T6" fmla="*/ 0 w 89"/>
                <a:gd name="T7" fmla="*/ 7 h 101"/>
                <a:gd name="T8" fmla="*/ 2 w 89"/>
                <a:gd name="T9" fmla="*/ 5 h 101"/>
                <a:gd name="T10" fmla="*/ 4 w 89"/>
                <a:gd name="T11" fmla="*/ 2 h 101"/>
                <a:gd name="T12" fmla="*/ 4 w 89"/>
                <a:gd name="T13" fmla="*/ 2 h 101"/>
                <a:gd name="T14" fmla="*/ 8 w 89"/>
                <a:gd name="T15" fmla="*/ 0 h 101"/>
                <a:gd name="T16" fmla="*/ 12 w 89"/>
                <a:gd name="T17" fmla="*/ 0 h 101"/>
                <a:gd name="T18" fmla="*/ 14 w 89"/>
                <a:gd name="T19" fmla="*/ 2 h 101"/>
                <a:gd name="T20" fmla="*/ 17 w 89"/>
                <a:gd name="T21" fmla="*/ 3 h 101"/>
                <a:gd name="T22" fmla="*/ 85 w 89"/>
                <a:gd name="T23" fmla="*/ 85 h 101"/>
                <a:gd name="T24" fmla="*/ 85 w 89"/>
                <a:gd name="T25" fmla="*/ 85 h 101"/>
                <a:gd name="T26" fmla="*/ 87 w 89"/>
                <a:gd name="T27" fmla="*/ 89 h 101"/>
                <a:gd name="T28" fmla="*/ 89 w 89"/>
                <a:gd name="T29" fmla="*/ 93 h 101"/>
                <a:gd name="T30" fmla="*/ 87 w 89"/>
                <a:gd name="T31" fmla="*/ 95 h 101"/>
                <a:gd name="T32" fmla="*/ 85 w 89"/>
                <a:gd name="T33" fmla="*/ 99 h 101"/>
                <a:gd name="T34" fmla="*/ 85 w 89"/>
                <a:gd name="T35" fmla="*/ 99 h 101"/>
                <a:gd name="T36" fmla="*/ 82 w 89"/>
                <a:gd name="T37" fmla="*/ 101 h 101"/>
                <a:gd name="T38" fmla="*/ 78 w 89"/>
                <a:gd name="T39" fmla="*/ 101 h 101"/>
                <a:gd name="T40" fmla="*/ 76 w 89"/>
                <a:gd name="T41" fmla="*/ 101 h 101"/>
                <a:gd name="T42" fmla="*/ 72 w 89"/>
                <a:gd name="T43" fmla="*/ 97 h 101"/>
                <a:gd name="T44" fmla="*/ 2 w 89"/>
                <a:gd name="T45"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 h="101">
                  <a:moveTo>
                    <a:pt x="2" y="15"/>
                  </a:moveTo>
                  <a:lnTo>
                    <a:pt x="2" y="15"/>
                  </a:lnTo>
                  <a:lnTo>
                    <a:pt x="2" y="11"/>
                  </a:lnTo>
                  <a:lnTo>
                    <a:pt x="0" y="7"/>
                  </a:lnTo>
                  <a:lnTo>
                    <a:pt x="2" y="5"/>
                  </a:lnTo>
                  <a:lnTo>
                    <a:pt x="4" y="2"/>
                  </a:lnTo>
                  <a:lnTo>
                    <a:pt x="4" y="2"/>
                  </a:lnTo>
                  <a:lnTo>
                    <a:pt x="8" y="0"/>
                  </a:lnTo>
                  <a:lnTo>
                    <a:pt x="12" y="0"/>
                  </a:lnTo>
                  <a:lnTo>
                    <a:pt x="14" y="2"/>
                  </a:lnTo>
                  <a:lnTo>
                    <a:pt x="17" y="3"/>
                  </a:lnTo>
                  <a:lnTo>
                    <a:pt x="85" y="85"/>
                  </a:lnTo>
                  <a:lnTo>
                    <a:pt x="85" y="85"/>
                  </a:lnTo>
                  <a:lnTo>
                    <a:pt x="87" y="89"/>
                  </a:lnTo>
                  <a:lnTo>
                    <a:pt x="89" y="93"/>
                  </a:lnTo>
                  <a:lnTo>
                    <a:pt x="87" y="95"/>
                  </a:lnTo>
                  <a:lnTo>
                    <a:pt x="85" y="99"/>
                  </a:lnTo>
                  <a:lnTo>
                    <a:pt x="85" y="99"/>
                  </a:lnTo>
                  <a:lnTo>
                    <a:pt x="82" y="101"/>
                  </a:lnTo>
                  <a:lnTo>
                    <a:pt x="78" y="101"/>
                  </a:lnTo>
                  <a:lnTo>
                    <a:pt x="76" y="101"/>
                  </a:lnTo>
                  <a:lnTo>
                    <a:pt x="72" y="97"/>
                  </a:lnTo>
                  <a:lnTo>
                    <a:pt x="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250"/>
            <p:cNvSpPr>
              <a:spLocks/>
            </p:cNvSpPr>
            <p:nvPr/>
          </p:nvSpPr>
          <p:spPr bwMode="auto">
            <a:xfrm>
              <a:off x="-9718675" y="4808538"/>
              <a:ext cx="179388" cy="114300"/>
            </a:xfrm>
            <a:custGeom>
              <a:avLst/>
              <a:gdLst>
                <a:gd name="T0" fmla="*/ 6 w 113"/>
                <a:gd name="T1" fmla="*/ 18 h 72"/>
                <a:gd name="T2" fmla="*/ 6 w 113"/>
                <a:gd name="T3" fmla="*/ 18 h 72"/>
                <a:gd name="T4" fmla="*/ 2 w 113"/>
                <a:gd name="T5" fmla="*/ 16 h 72"/>
                <a:gd name="T6" fmla="*/ 0 w 113"/>
                <a:gd name="T7" fmla="*/ 12 h 72"/>
                <a:gd name="T8" fmla="*/ 0 w 113"/>
                <a:gd name="T9" fmla="*/ 8 h 72"/>
                <a:gd name="T10" fmla="*/ 2 w 113"/>
                <a:gd name="T11" fmla="*/ 4 h 72"/>
                <a:gd name="T12" fmla="*/ 2 w 113"/>
                <a:gd name="T13" fmla="*/ 4 h 72"/>
                <a:gd name="T14" fmla="*/ 4 w 113"/>
                <a:gd name="T15" fmla="*/ 2 h 72"/>
                <a:gd name="T16" fmla="*/ 8 w 113"/>
                <a:gd name="T17" fmla="*/ 0 h 72"/>
                <a:gd name="T18" fmla="*/ 12 w 113"/>
                <a:gd name="T19" fmla="*/ 0 h 72"/>
                <a:gd name="T20" fmla="*/ 14 w 113"/>
                <a:gd name="T21" fmla="*/ 2 h 72"/>
                <a:gd name="T22" fmla="*/ 107 w 113"/>
                <a:gd name="T23" fmla="*/ 55 h 72"/>
                <a:gd name="T24" fmla="*/ 107 w 113"/>
                <a:gd name="T25" fmla="*/ 55 h 72"/>
                <a:gd name="T26" fmla="*/ 111 w 113"/>
                <a:gd name="T27" fmla="*/ 59 h 72"/>
                <a:gd name="T28" fmla="*/ 113 w 113"/>
                <a:gd name="T29" fmla="*/ 61 h 72"/>
                <a:gd name="T30" fmla="*/ 113 w 113"/>
                <a:gd name="T31" fmla="*/ 65 h 72"/>
                <a:gd name="T32" fmla="*/ 111 w 113"/>
                <a:gd name="T33" fmla="*/ 68 h 72"/>
                <a:gd name="T34" fmla="*/ 111 w 113"/>
                <a:gd name="T35" fmla="*/ 68 h 72"/>
                <a:gd name="T36" fmla="*/ 109 w 113"/>
                <a:gd name="T37" fmla="*/ 70 h 72"/>
                <a:gd name="T38" fmla="*/ 105 w 113"/>
                <a:gd name="T39" fmla="*/ 72 h 72"/>
                <a:gd name="T40" fmla="*/ 101 w 113"/>
                <a:gd name="T41" fmla="*/ 72 h 72"/>
                <a:gd name="T42" fmla="*/ 100 w 113"/>
                <a:gd name="T43" fmla="*/ 72 h 72"/>
                <a:gd name="T44" fmla="*/ 6 w 113"/>
                <a:gd name="T45"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 h="72">
                  <a:moveTo>
                    <a:pt x="6" y="18"/>
                  </a:moveTo>
                  <a:lnTo>
                    <a:pt x="6" y="18"/>
                  </a:lnTo>
                  <a:lnTo>
                    <a:pt x="2" y="16"/>
                  </a:lnTo>
                  <a:lnTo>
                    <a:pt x="0" y="12"/>
                  </a:lnTo>
                  <a:lnTo>
                    <a:pt x="0" y="8"/>
                  </a:lnTo>
                  <a:lnTo>
                    <a:pt x="2" y="4"/>
                  </a:lnTo>
                  <a:lnTo>
                    <a:pt x="2" y="4"/>
                  </a:lnTo>
                  <a:lnTo>
                    <a:pt x="4" y="2"/>
                  </a:lnTo>
                  <a:lnTo>
                    <a:pt x="8" y="0"/>
                  </a:lnTo>
                  <a:lnTo>
                    <a:pt x="12" y="0"/>
                  </a:lnTo>
                  <a:lnTo>
                    <a:pt x="14" y="2"/>
                  </a:lnTo>
                  <a:lnTo>
                    <a:pt x="107" y="55"/>
                  </a:lnTo>
                  <a:lnTo>
                    <a:pt x="107" y="55"/>
                  </a:lnTo>
                  <a:lnTo>
                    <a:pt x="111" y="59"/>
                  </a:lnTo>
                  <a:lnTo>
                    <a:pt x="113" y="61"/>
                  </a:lnTo>
                  <a:lnTo>
                    <a:pt x="113" y="65"/>
                  </a:lnTo>
                  <a:lnTo>
                    <a:pt x="111" y="68"/>
                  </a:lnTo>
                  <a:lnTo>
                    <a:pt x="111" y="68"/>
                  </a:lnTo>
                  <a:lnTo>
                    <a:pt x="109" y="70"/>
                  </a:lnTo>
                  <a:lnTo>
                    <a:pt x="105" y="72"/>
                  </a:lnTo>
                  <a:lnTo>
                    <a:pt x="101" y="72"/>
                  </a:lnTo>
                  <a:lnTo>
                    <a:pt x="100" y="72"/>
                  </a:lnTo>
                  <a:lnTo>
                    <a:pt x="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251"/>
            <p:cNvSpPr>
              <a:spLocks/>
            </p:cNvSpPr>
            <p:nvPr/>
          </p:nvSpPr>
          <p:spPr bwMode="auto">
            <a:xfrm>
              <a:off x="-9817100" y="5095876"/>
              <a:ext cx="198438" cy="58738"/>
            </a:xfrm>
            <a:custGeom>
              <a:avLst/>
              <a:gdLst>
                <a:gd name="T0" fmla="*/ 8 w 125"/>
                <a:gd name="T1" fmla="*/ 18 h 37"/>
                <a:gd name="T2" fmla="*/ 8 w 125"/>
                <a:gd name="T3" fmla="*/ 18 h 37"/>
                <a:gd name="T4" fmla="*/ 4 w 125"/>
                <a:gd name="T5" fmla="*/ 18 h 37"/>
                <a:gd name="T6" fmla="*/ 2 w 125"/>
                <a:gd name="T7" fmla="*/ 14 h 37"/>
                <a:gd name="T8" fmla="*/ 0 w 125"/>
                <a:gd name="T9" fmla="*/ 12 h 37"/>
                <a:gd name="T10" fmla="*/ 0 w 125"/>
                <a:gd name="T11" fmla="*/ 8 h 37"/>
                <a:gd name="T12" fmla="*/ 0 w 125"/>
                <a:gd name="T13" fmla="*/ 8 h 37"/>
                <a:gd name="T14" fmla="*/ 2 w 125"/>
                <a:gd name="T15" fmla="*/ 4 h 37"/>
                <a:gd name="T16" fmla="*/ 4 w 125"/>
                <a:gd name="T17" fmla="*/ 2 h 37"/>
                <a:gd name="T18" fmla="*/ 8 w 125"/>
                <a:gd name="T19" fmla="*/ 0 h 37"/>
                <a:gd name="T20" fmla="*/ 10 w 125"/>
                <a:gd name="T21" fmla="*/ 0 h 37"/>
                <a:gd name="T22" fmla="*/ 117 w 125"/>
                <a:gd name="T23" fmla="*/ 18 h 37"/>
                <a:gd name="T24" fmla="*/ 117 w 125"/>
                <a:gd name="T25" fmla="*/ 18 h 37"/>
                <a:gd name="T26" fmla="*/ 121 w 125"/>
                <a:gd name="T27" fmla="*/ 20 h 37"/>
                <a:gd name="T28" fmla="*/ 123 w 125"/>
                <a:gd name="T29" fmla="*/ 22 h 37"/>
                <a:gd name="T30" fmla="*/ 125 w 125"/>
                <a:gd name="T31" fmla="*/ 26 h 37"/>
                <a:gd name="T32" fmla="*/ 125 w 125"/>
                <a:gd name="T33" fmla="*/ 29 h 37"/>
                <a:gd name="T34" fmla="*/ 125 w 125"/>
                <a:gd name="T35" fmla="*/ 29 h 37"/>
                <a:gd name="T36" fmla="*/ 123 w 125"/>
                <a:gd name="T37" fmla="*/ 33 h 37"/>
                <a:gd name="T38" fmla="*/ 121 w 125"/>
                <a:gd name="T39" fmla="*/ 35 h 37"/>
                <a:gd name="T40" fmla="*/ 117 w 125"/>
                <a:gd name="T41" fmla="*/ 37 h 37"/>
                <a:gd name="T42" fmla="*/ 113 w 125"/>
                <a:gd name="T43" fmla="*/ 37 h 37"/>
                <a:gd name="T44" fmla="*/ 8 w 125"/>
                <a:gd name="T45"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37">
                  <a:moveTo>
                    <a:pt x="8" y="18"/>
                  </a:moveTo>
                  <a:lnTo>
                    <a:pt x="8" y="18"/>
                  </a:lnTo>
                  <a:lnTo>
                    <a:pt x="4" y="18"/>
                  </a:lnTo>
                  <a:lnTo>
                    <a:pt x="2" y="14"/>
                  </a:lnTo>
                  <a:lnTo>
                    <a:pt x="0" y="12"/>
                  </a:lnTo>
                  <a:lnTo>
                    <a:pt x="0" y="8"/>
                  </a:lnTo>
                  <a:lnTo>
                    <a:pt x="0" y="8"/>
                  </a:lnTo>
                  <a:lnTo>
                    <a:pt x="2" y="4"/>
                  </a:lnTo>
                  <a:lnTo>
                    <a:pt x="4" y="2"/>
                  </a:lnTo>
                  <a:lnTo>
                    <a:pt x="8" y="0"/>
                  </a:lnTo>
                  <a:lnTo>
                    <a:pt x="10" y="0"/>
                  </a:lnTo>
                  <a:lnTo>
                    <a:pt x="117" y="18"/>
                  </a:lnTo>
                  <a:lnTo>
                    <a:pt x="117" y="18"/>
                  </a:lnTo>
                  <a:lnTo>
                    <a:pt x="121" y="20"/>
                  </a:lnTo>
                  <a:lnTo>
                    <a:pt x="123" y="22"/>
                  </a:lnTo>
                  <a:lnTo>
                    <a:pt x="125" y="26"/>
                  </a:lnTo>
                  <a:lnTo>
                    <a:pt x="125" y="29"/>
                  </a:lnTo>
                  <a:lnTo>
                    <a:pt x="125" y="29"/>
                  </a:lnTo>
                  <a:lnTo>
                    <a:pt x="123" y="33"/>
                  </a:lnTo>
                  <a:lnTo>
                    <a:pt x="121" y="35"/>
                  </a:lnTo>
                  <a:lnTo>
                    <a:pt x="117" y="37"/>
                  </a:lnTo>
                  <a:lnTo>
                    <a:pt x="113" y="37"/>
                  </a:lnTo>
                  <a:lnTo>
                    <a:pt x="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252"/>
            <p:cNvSpPr>
              <a:spLocks/>
            </p:cNvSpPr>
            <p:nvPr/>
          </p:nvSpPr>
          <p:spPr bwMode="auto">
            <a:xfrm>
              <a:off x="-9813925" y="5367338"/>
              <a:ext cx="198438" cy="58738"/>
            </a:xfrm>
            <a:custGeom>
              <a:avLst/>
              <a:gdLst>
                <a:gd name="T0" fmla="*/ 12 w 125"/>
                <a:gd name="T1" fmla="*/ 37 h 37"/>
                <a:gd name="T2" fmla="*/ 12 w 125"/>
                <a:gd name="T3" fmla="*/ 37 h 37"/>
                <a:gd name="T4" fmla="*/ 8 w 125"/>
                <a:gd name="T5" fmla="*/ 37 h 37"/>
                <a:gd name="T6" fmla="*/ 4 w 125"/>
                <a:gd name="T7" fmla="*/ 37 h 37"/>
                <a:gd name="T8" fmla="*/ 2 w 125"/>
                <a:gd name="T9" fmla="*/ 34 h 37"/>
                <a:gd name="T10" fmla="*/ 0 w 125"/>
                <a:gd name="T11" fmla="*/ 32 h 37"/>
                <a:gd name="T12" fmla="*/ 0 w 125"/>
                <a:gd name="T13" fmla="*/ 32 h 37"/>
                <a:gd name="T14" fmla="*/ 0 w 125"/>
                <a:gd name="T15" fmla="*/ 28 h 37"/>
                <a:gd name="T16" fmla="*/ 2 w 125"/>
                <a:gd name="T17" fmla="*/ 24 h 37"/>
                <a:gd name="T18" fmla="*/ 4 w 125"/>
                <a:gd name="T19" fmla="*/ 22 h 37"/>
                <a:gd name="T20" fmla="*/ 8 w 125"/>
                <a:gd name="T21" fmla="*/ 20 h 37"/>
                <a:gd name="T22" fmla="*/ 115 w 125"/>
                <a:gd name="T23" fmla="*/ 0 h 37"/>
                <a:gd name="T24" fmla="*/ 115 w 125"/>
                <a:gd name="T25" fmla="*/ 0 h 37"/>
                <a:gd name="T26" fmla="*/ 119 w 125"/>
                <a:gd name="T27" fmla="*/ 0 h 37"/>
                <a:gd name="T28" fmla="*/ 121 w 125"/>
                <a:gd name="T29" fmla="*/ 2 h 37"/>
                <a:gd name="T30" fmla="*/ 123 w 125"/>
                <a:gd name="T31" fmla="*/ 4 h 37"/>
                <a:gd name="T32" fmla="*/ 125 w 125"/>
                <a:gd name="T33" fmla="*/ 8 h 37"/>
                <a:gd name="T34" fmla="*/ 125 w 125"/>
                <a:gd name="T35" fmla="*/ 8 h 37"/>
                <a:gd name="T36" fmla="*/ 125 w 125"/>
                <a:gd name="T37" fmla="*/ 12 h 37"/>
                <a:gd name="T38" fmla="*/ 123 w 125"/>
                <a:gd name="T39" fmla="*/ 16 h 37"/>
                <a:gd name="T40" fmla="*/ 121 w 125"/>
                <a:gd name="T41" fmla="*/ 18 h 37"/>
                <a:gd name="T42" fmla="*/ 117 w 125"/>
                <a:gd name="T43" fmla="*/ 20 h 37"/>
                <a:gd name="T44" fmla="*/ 12 w 125"/>
                <a:gd name="T4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37">
                  <a:moveTo>
                    <a:pt x="12" y="37"/>
                  </a:moveTo>
                  <a:lnTo>
                    <a:pt x="12" y="37"/>
                  </a:lnTo>
                  <a:lnTo>
                    <a:pt x="8" y="37"/>
                  </a:lnTo>
                  <a:lnTo>
                    <a:pt x="4" y="37"/>
                  </a:lnTo>
                  <a:lnTo>
                    <a:pt x="2" y="34"/>
                  </a:lnTo>
                  <a:lnTo>
                    <a:pt x="0" y="32"/>
                  </a:lnTo>
                  <a:lnTo>
                    <a:pt x="0" y="32"/>
                  </a:lnTo>
                  <a:lnTo>
                    <a:pt x="0" y="28"/>
                  </a:lnTo>
                  <a:lnTo>
                    <a:pt x="2" y="24"/>
                  </a:lnTo>
                  <a:lnTo>
                    <a:pt x="4" y="22"/>
                  </a:lnTo>
                  <a:lnTo>
                    <a:pt x="8" y="20"/>
                  </a:lnTo>
                  <a:lnTo>
                    <a:pt x="115" y="0"/>
                  </a:lnTo>
                  <a:lnTo>
                    <a:pt x="115" y="0"/>
                  </a:lnTo>
                  <a:lnTo>
                    <a:pt x="119" y="0"/>
                  </a:lnTo>
                  <a:lnTo>
                    <a:pt x="121" y="2"/>
                  </a:lnTo>
                  <a:lnTo>
                    <a:pt x="123" y="4"/>
                  </a:lnTo>
                  <a:lnTo>
                    <a:pt x="125" y="8"/>
                  </a:lnTo>
                  <a:lnTo>
                    <a:pt x="125" y="8"/>
                  </a:lnTo>
                  <a:lnTo>
                    <a:pt x="125" y="12"/>
                  </a:lnTo>
                  <a:lnTo>
                    <a:pt x="123" y="16"/>
                  </a:lnTo>
                  <a:lnTo>
                    <a:pt x="121" y="18"/>
                  </a:lnTo>
                  <a:lnTo>
                    <a:pt x="117" y="20"/>
                  </a:lnTo>
                  <a:lnTo>
                    <a:pt x="12"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253"/>
            <p:cNvSpPr>
              <a:spLocks/>
            </p:cNvSpPr>
            <p:nvPr/>
          </p:nvSpPr>
          <p:spPr bwMode="auto">
            <a:xfrm>
              <a:off x="-9705975" y="5595938"/>
              <a:ext cx="176213" cy="114300"/>
            </a:xfrm>
            <a:custGeom>
              <a:avLst/>
              <a:gdLst>
                <a:gd name="T0" fmla="*/ 14 w 111"/>
                <a:gd name="T1" fmla="*/ 72 h 72"/>
                <a:gd name="T2" fmla="*/ 14 w 111"/>
                <a:gd name="T3" fmla="*/ 72 h 72"/>
                <a:gd name="T4" fmla="*/ 10 w 111"/>
                <a:gd name="T5" fmla="*/ 72 h 72"/>
                <a:gd name="T6" fmla="*/ 6 w 111"/>
                <a:gd name="T7" fmla="*/ 72 h 72"/>
                <a:gd name="T8" fmla="*/ 4 w 111"/>
                <a:gd name="T9" fmla="*/ 70 h 72"/>
                <a:gd name="T10" fmla="*/ 0 w 111"/>
                <a:gd name="T11" fmla="*/ 68 h 72"/>
                <a:gd name="T12" fmla="*/ 0 w 111"/>
                <a:gd name="T13" fmla="*/ 68 h 72"/>
                <a:gd name="T14" fmla="*/ 0 w 111"/>
                <a:gd name="T15" fmla="*/ 65 h 72"/>
                <a:gd name="T16" fmla="*/ 0 w 111"/>
                <a:gd name="T17" fmla="*/ 61 h 72"/>
                <a:gd name="T18" fmla="*/ 2 w 111"/>
                <a:gd name="T19" fmla="*/ 59 h 72"/>
                <a:gd name="T20" fmla="*/ 4 w 111"/>
                <a:gd name="T21" fmla="*/ 55 h 72"/>
                <a:gd name="T22" fmla="*/ 97 w 111"/>
                <a:gd name="T23" fmla="*/ 2 h 72"/>
                <a:gd name="T24" fmla="*/ 97 w 111"/>
                <a:gd name="T25" fmla="*/ 2 h 72"/>
                <a:gd name="T26" fmla="*/ 101 w 111"/>
                <a:gd name="T27" fmla="*/ 0 h 72"/>
                <a:gd name="T28" fmla="*/ 105 w 111"/>
                <a:gd name="T29" fmla="*/ 0 h 72"/>
                <a:gd name="T30" fmla="*/ 109 w 111"/>
                <a:gd name="T31" fmla="*/ 2 h 72"/>
                <a:gd name="T32" fmla="*/ 111 w 111"/>
                <a:gd name="T33" fmla="*/ 4 h 72"/>
                <a:gd name="T34" fmla="*/ 111 w 111"/>
                <a:gd name="T35" fmla="*/ 4 h 72"/>
                <a:gd name="T36" fmla="*/ 111 w 111"/>
                <a:gd name="T37" fmla="*/ 8 h 72"/>
                <a:gd name="T38" fmla="*/ 111 w 111"/>
                <a:gd name="T39" fmla="*/ 12 h 72"/>
                <a:gd name="T40" fmla="*/ 109 w 111"/>
                <a:gd name="T41" fmla="*/ 16 h 72"/>
                <a:gd name="T42" fmla="*/ 107 w 111"/>
                <a:gd name="T43" fmla="*/ 18 h 72"/>
                <a:gd name="T44" fmla="*/ 14 w 111"/>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72">
                  <a:moveTo>
                    <a:pt x="14" y="72"/>
                  </a:moveTo>
                  <a:lnTo>
                    <a:pt x="14" y="72"/>
                  </a:lnTo>
                  <a:lnTo>
                    <a:pt x="10" y="72"/>
                  </a:lnTo>
                  <a:lnTo>
                    <a:pt x="6" y="72"/>
                  </a:lnTo>
                  <a:lnTo>
                    <a:pt x="4" y="70"/>
                  </a:lnTo>
                  <a:lnTo>
                    <a:pt x="0" y="68"/>
                  </a:lnTo>
                  <a:lnTo>
                    <a:pt x="0" y="68"/>
                  </a:lnTo>
                  <a:lnTo>
                    <a:pt x="0" y="65"/>
                  </a:lnTo>
                  <a:lnTo>
                    <a:pt x="0" y="61"/>
                  </a:lnTo>
                  <a:lnTo>
                    <a:pt x="2" y="59"/>
                  </a:lnTo>
                  <a:lnTo>
                    <a:pt x="4" y="55"/>
                  </a:lnTo>
                  <a:lnTo>
                    <a:pt x="97" y="2"/>
                  </a:lnTo>
                  <a:lnTo>
                    <a:pt x="97" y="2"/>
                  </a:lnTo>
                  <a:lnTo>
                    <a:pt x="101" y="0"/>
                  </a:lnTo>
                  <a:lnTo>
                    <a:pt x="105" y="0"/>
                  </a:lnTo>
                  <a:lnTo>
                    <a:pt x="109" y="2"/>
                  </a:lnTo>
                  <a:lnTo>
                    <a:pt x="111" y="4"/>
                  </a:lnTo>
                  <a:lnTo>
                    <a:pt x="111" y="4"/>
                  </a:lnTo>
                  <a:lnTo>
                    <a:pt x="111" y="8"/>
                  </a:lnTo>
                  <a:lnTo>
                    <a:pt x="111" y="12"/>
                  </a:lnTo>
                  <a:lnTo>
                    <a:pt x="109" y="16"/>
                  </a:lnTo>
                  <a:lnTo>
                    <a:pt x="107" y="18"/>
                  </a:lnTo>
                  <a:lnTo>
                    <a:pt x="14"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254"/>
            <p:cNvSpPr>
              <a:spLocks/>
            </p:cNvSpPr>
            <p:nvPr/>
          </p:nvSpPr>
          <p:spPr bwMode="auto">
            <a:xfrm>
              <a:off x="-9507538" y="5781676"/>
              <a:ext cx="138113" cy="160338"/>
            </a:xfrm>
            <a:custGeom>
              <a:avLst/>
              <a:gdLst>
                <a:gd name="T0" fmla="*/ 15 w 87"/>
                <a:gd name="T1" fmla="*/ 97 h 101"/>
                <a:gd name="T2" fmla="*/ 15 w 87"/>
                <a:gd name="T3" fmla="*/ 97 h 101"/>
                <a:gd name="T4" fmla="*/ 13 w 87"/>
                <a:gd name="T5" fmla="*/ 99 h 101"/>
                <a:gd name="T6" fmla="*/ 9 w 87"/>
                <a:gd name="T7" fmla="*/ 101 h 101"/>
                <a:gd name="T8" fmla="*/ 5 w 87"/>
                <a:gd name="T9" fmla="*/ 99 h 101"/>
                <a:gd name="T10" fmla="*/ 3 w 87"/>
                <a:gd name="T11" fmla="*/ 99 h 101"/>
                <a:gd name="T12" fmla="*/ 3 w 87"/>
                <a:gd name="T13" fmla="*/ 99 h 101"/>
                <a:gd name="T14" fmla="*/ 0 w 87"/>
                <a:gd name="T15" fmla="*/ 95 h 101"/>
                <a:gd name="T16" fmla="*/ 0 w 87"/>
                <a:gd name="T17" fmla="*/ 92 h 101"/>
                <a:gd name="T18" fmla="*/ 0 w 87"/>
                <a:gd name="T19" fmla="*/ 90 h 101"/>
                <a:gd name="T20" fmla="*/ 2 w 87"/>
                <a:gd name="T21" fmla="*/ 86 h 101"/>
                <a:gd name="T22" fmla="*/ 72 w 87"/>
                <a:gd name="T23" fmla="*/ 2 h 101"/>
                <a:gd name="T24" fmla="*/ 72 w 87"/>
                <a:gd name="T25" fmla="*/ 2 h 101"/>
                <a:gd name="T26" fmla="*/ 73 w 87"/>
                <a:gd name="T27" fmla="*/ 0 h 101"/>
                <a:gd name="T28" fmla="*/ 77 w 87"/>
                <a:gd name="T29" fmla="*/ 0 h 101"/>
                <a:gd name="T30" fmla="*/ 81 w 87"/>
                <a:gd name="T31" fmla="*/ 0 h 101"/>
                <a:gd name="T32" fmla="*/ 83 w 87"/>
                <a:gd name="T33" fmla="*/ 2 h 101"/>
                <a:gd name="T34" fmla="*/ 83 w 87"/>
                <a:gd name="T35" fmla="*/ 2 h 101"/>
                <a:gd name="T36" fmla="*/ 87 w 87"/>
                <a:gd name="T37" fmla="*/ 4 h 101"/>
                <a:gd name="T38" fmla="*/ 87 w 87"/>
                <a:gd name="T39" fmla="*/ 8 h 101"/>
                <a:gd name="T40" fmla="*/ 87 w 87"/>
                <a:gd name="T41" fmla="*/ 12 h 101"/>
                <a:gd name="T42" fmla="*/ 85 w 87"/>
                <a:gd name="T43" fmla="*/ 14 h 101"/>
                <a:gd name="T44" fmla="*/ 15 w 87"/>
                <a:gd name="T45" fmla="*/ 9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01">
                  <a:moveTo>
                    <a:pt x="15" y="97"/>
                  </a:moveTo>
                  <a:lnTo>
                    <a:pt x="15" y="97"/>
                  </a:lnTo>
                  <a:lnTo>
                    <a:pt x="13" y="99"/>
                  </a:lnTo>
                  <a:lnTo>
                    <a:pt x="9" y="101"/>
                  </a:lnTo>
                  <a:lnTo>
                    <a:pt x="5" y="99"/>
                  </a:lnTo>
                  <a:lnTo>
                    <a:pt x="3" y="99"/>
                  </a:lnTo>
                  <a:lnTo>
                    <a:pt x="3" y="99"/>
                  </a:lnTo>
                  <a:lnTo>
                    <a:pt x="0" y="95"/>
                  </a:lnTo>
                  <a:lnTo>
                    <a:pt x="0" y="92"/>
                  </a:lnTo>
                  <a:lnTo>
                    <a:pt x="0" y="90"/>
                  </a:lnTo>
                  <a:lnTo>
                    <a:pt x="2" y="86"/>
                  </a:lnTo>
                  <a:lnTo>
                    <a:pt x="72" y="2"/>
                  </a:lnTo>
                  <a:lnTo>
                    <a:pt x="72" y="2"/>
                  </a:lnTo>
                  <a:lnTo>
                    <a:pt x="73" y="0"/>
                  </a:lnTo>
                  <a:lnTo>
                    <a:pt x="77" y="0"/>
                  </a:lnTo>
                  <a:lnTo>
                    <a:pt x="81" y="0"/>
                  </a:lnTo>
                  <a:lnTo>
                    <a:pt x="83" y="2"/>
                  </a:lnTo>
                  <a:lnTo>
                    <a:pt x="83" y="2"/>
                  </a:lnTo>
                  <a:lnTo>
                    <a:pt x="87" y="4"/>
                  </a:lnTo>
                  <a:lnTo>
                    <a:pt x="87" y="8"/>
                  </a:lnTo>
                  <a:lnTo>
                    <a:pt x="87" y="12"/>
                  </a:lnTo>
                  <a:lnTo>
                    <a:pt x="85" y="14"/>
                  </a:lnTo>
                  <a:lnTo>
                    <a:pt x="15" y="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255"/>
            <p:cNvSpPr>
              <a:spLocks/>
            </p:cNvSpPr>
            <p:nvPr/>
          </p:nvSpPr>
          <p:spPr bwMode="auto">
            <a:xfrm>
              <a:off x="-5483225" y="3759201"/>
              <a:ext cx="652463" cy="200025"/>
            </a:xfrm>
            <a:custGeom>
              <a:avLst/>
              <a:gdLst>
                <a:gd name="T0" fmla="*/ 63 w 411"/>
                <a:gd name="T1" fmla="*/ 0 h 126"/>
                <a:gd name="T2" fmla="*/ 349 w 411"/>
                <a:gd name="T3" fmla="*/ 0 h 126"/>
                <a:gd name="T4" fmla="*/ 349 w 411"/>
                <a:gd name="T5" fmla="*/ 0 h 126"/>
                <a:gd name="T6" fmla="*/ 360 w 411"/>
                <a:gd name="T7" fmla="*/ 2 h 126"/>
                <a:gd name="T8" fmla="*/ 372 w 411"/>
                <a:gd name="T9" fmla="*/ 6 h 126"/>
                <a:gd name="T10" fmla="*/ 384 w 411"/>
                <a:gd name="T11" fmla="*/ 12 h 126"/>
                <a:gd name="T12" fmla="*/ 391 w 411"/>
                <a:gd name="T13" fmla="*/ 20 h 126"/>
                <a:gd name="T14" fmla="*/ 399 w 411"/>
                <a:gd name="T15" fmla="*/ 29 h 126"/>
                <a:gd name="T16" fmla="*/ 405 w 411"/>
                <a:gd name="T17" fmla="*/ 39 h 126"/>
                <a:gd name="T18" fmla="*/ 409 w 411"/>
                <a:gd name="T19" fmla="*/ 51 h 126"/>
                <a:gd name="T20" fmla="*/ 411 w 411"/>
                <a:gd name="T21" fmla="*/ 62 h 126"/>
                <a:gd name="T22" fmla="*/ 411 w 411"/>
                <a:gd name="T23" fmla="*/ 62 h 126"/>
                <a:gd name="T24" fmla="*/ 409 w 411"/>
                <a:gd name="T25" fmla="*/ 76 h 126"/>
                <a:gd name="T26" fmla="*/ 405 w 411"/>
                <a:gd name="T27" fmla="*/ 88 h 126"/>
                <a:gd name="T28" fmla="*/ 399 w 411"/>
                <a:gd name="T29" fmla="*/ 97 h 126"/>
                <a:gd name="T30" fmla="*/ 391 w 411"/>
                <a:gd name="T31" fmla="*/ 107 h 126"/>
                <a:gd name="T32" fmla="*/ 384 w 411"/>
                <a:gd name="T33" fmla="*/ 115 h 126"/>
                <a:gd name="T34" fmla="*/ 372 w 411"/>
                <a:gd name="T35" fmla="*/ 121 h 126"/>
                <a:gd name="T36" fmla="*/ 360 w 411"/>
                <a:gd name="T37" fmla="*/ 125 h 126"/>
                <a:gd name="T38" fmla="*/ 349 w 411"/>
                <a:gd name="T39" fmla="*/ 126 h 126"/>
                <a:gd name="T40" fmla="*/ 63 w 411"/>
                <a:gd name="T41" fmla="*/ 125 h 126"/>
                <a:gd name="T42" fmla="*/ 63 w 411"/>
                <a:gd name="T43" fmla="*/ 125 h 126"/>
                <a:gd name="T44" fmla="*/ 51 w 411"/>
                <a:gd name="T45" fmla="*/ 125 h 126"/>
                <a:gd name="T46" fmla="*/ 39 w 411"/>
                <a:gd name="T47" fmla="*/ 121 h 126"/>
                <a:gd name="T48" fmla="*/ 28 w 411"/>
                <a:gd name="T49" fmla="*/ 115 h 126"/>
                <a:gd name="T50" fmla="*/ 18 w 411"/>
                <a:gd name="T51" fmla="*/ 107 h 126"/>
                <a:gd name="T52" fmla="*/ 10 w 411"/>
                <a:gd name="T53" fmla="*/ 97 h 126"/>
                <a:gd name="T54" fmla="*/ 6 w 411"/>
                <a:gd name="T55" fmla="*/ 88 h 126"/>
                <a:gd name="T56" fmla="*/ 2 w 411"/>
                <a:gd name="T57" fmla="*/ 76 h 126"/>
                <a:gd name="T58" fmla="*/ 0 w 411"/>
                <a:gd name="T59" fmla="*/ 62 h 126"/>
                <a:gd name="T60" fmla="*/ 0 w 411"/>
                <a:gd name="T61" fmla="*/ 62 h 126"/>
                <a:gd name="T62" fmla="*/ 2 w 411"/>
                <a:gd name="T63" fmla="*/ 51 h 126"/>
                <a:gd name="T64" fmla="*/ 6 w 411"/>
                <a:gd name="T65" fmla="*/ 39 h 126"/>
                <a:gd name="T66" fmla="*/ 10 w 411"/>
                <a:gd name="T67" fmla="*/ 29 h 126"/>
                <a:gd name="T68" fmla="*/ 18 w 411"/>
                <a:gd name="T69" fmla="*/ 20 h 126"/>
                <a:gd name="T70" fmla="*/ 28 w 411"/>
                <a:gd name="T71" fmla="*/ 12 h 126"/>
                <a:gd name="T72" fmla="*/ 39 w 411"/>
                <a:gd name="T73" fmla="*/ 6 h 126"/>
                <a:gd name="T74" fmla="*/ 51 w 411"/>
                <a:gd name="T75" fmla="*/ 2 h 126"/>
                <a:gd name="T76" fmla="*/ 63 w 411"/>
                <a:gd name="T77" fmla="*/ 0 h 126"/>
                <a:gd name="T78" fmla="*/ 63 w 411"/>
                <a:gd name="T7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1" h="126">
                  <a:moveTo>
                    <a:pt x="63" y="0"/>
                  </a:moveTo>
                  <a:lnTo>
                    <a:pt x="349" y="0"/>
                  </a:lnTo>
                  <a:lnTo>
                    <a:pt x="349" y="0"/>
                  </a:lnTo>
                  <a:lnTo>
                    <a:pt x="360" y="2"/>
                  </a:lnTo>
                  <a:lnTo>
                    <a:pt x="372" y="6"/>
                  </a:lnTo>
                  <a:lnTo>
                    <a:pt x="384" y="12"/>
                  </a:lnTo>
                  <a:lnTo>
                    <a:pt x="391" y="20"/>
                  </a:lnTo>
                  <a:lnTo>
                    <a:pt x="399" y="29"/>
                  </a:lnTo>
                  <a:lnTo>
                    <a:pt x="405" y="39"/>
                  </a:lnTo>
                  <a:lnTo>
                    <a:pt x="409" y="51"/>
                  </a:lnTo>
                  <a:lnTo>
                    <a:pt x="411" y="62"/>
                  </a:lnTo>
                  <a:lnTo>
                    <a:pt x="411" y="62"/>
                  </a:lnTo>
                  <a:lnTo>
                    <a:pt x="409" y="76"/>
                  </a:lnTo>
                  <a:lnTo>
                    <a:pt x="405" y="88"/>
                  </a:lnTo>
                  <a:lnTo>
                    <a:pt x="399" y="97"/>
                  </a:lnTo>
                  <a:lnTo>
                    <a:pt x="391" y="107"/>
                  </a:lnTo>
                  <a:lnTo>
                    <a:pt x="384" y="115"/>
                  </a:lnTo>
                  <a:lnTo>
                    <a:pt x="372" y="121"/>
                  </a:lnTo>
                  <a:lnTo>
                    <a:pt x="360" y="125"/>
                  </a:lnTo>
                  <a:lnTo>
                    <a:pt x="349" y="126"/>
                  </a:lnTo>
                  <a:lnTo>
                    <a:pt x="63" y="125"/>
                  </a:lnTo>
                  <a:lnTo>
                    <a:pt x="63" y="125"/>
                  </a:lnTo>
                  <a:lnTo>
                    <a:pt x="51" y="125"/>
                  </a:lnTo>
                  <a:lnTo>
                    <a:pt x="39" y="121"/>
                  </a:lnTo>
                  <a:lnTo>
                    <a:pt x="28" y="115"/>
                  </a:lnTo>
                  <a:lnTo>
                    <a:pt x="18" y="107"/>
                  </a:lnTo>
                  <a:lnTo>
                    <a:pt x="10" y="97"/>
                  </a:lnTo>
                  <a:lnTo>
                    <a:pt x="6" y="88"/>
                  </a:lnTo>
                  <a:lnTo>
                    <a:pt x="2" y="76"/>
                  </a:lnTo>
                  <a:lnTo>
                    <a:pt x="0" y="62"/>
                  </a:lnTo>
                  <a:lnTo>
                    <a:pt x="0" y="62"/>
                  </a:lnTo>
                  <a:lnTo>
                    <a:pt x="2" y="51"/>
                  </a:lnTo>
                  <a:lnTo>
                    <a:pt x="6" y="39"/>
                  </a:lnTo>
                  <a:lnTo>
                    <a:pt x="10" y="29"/>
                  </a:lnTo>
                  <a:lnTo>
                    <a:pt x="18" y="20"/>
                  </a:lnTo>
                  <a:lnTo>
                    <a:pt x="28" y="12"/>
                  </a:lnTo>
                  <a:lnTo>
                    <a:pt x="39" y="6"/>
                  </a:lnTo>
                  <a:lnTo>
                    <a:pt x="51" y="2"/>
                  </a:lnTo>
                  <a:lnTo>
                    <a:pt x="63" y="0"/>
                  </a:lnTo>
                  <a:lnTo>
                    <a:pt x="63" y="0"/>
                  </a:lnTo>
                  <a:close/>
                </a:path>
              </a:pathLst>
            </a:custGeom>
            <a:solidFill>
              <a:srgbClr val="5481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256"/>
            <p:cNvSpPr>
              <a:spLocks/>
            </p:cNvSpPr>
            <p:nvPr/>
          </p:nvSpPr>
          <p:spPr bwMode="auto">
            <a:xfrm>
              <a:off x="-7310438" y="9474201"/>
              <a:ext cx="1374775" cy="1844675"/>
            </a:xfrm>
            <a:custGeom>
              <a:avLst/>
              <a:gdLst>
                <a:gd name="T0" fmla="*/ 729 w 866"/>
                <a:gd name="T1" fmla="*/ 1115 h 1162"/>
                <a:gd name="T2" fmla="*/ 591 w 866"/>
                <a:gd name="T3" fmla="*/ 1146 h 1162"/>
                <a:gd name="T4" fmla="*/ 467 w 866"/>
                <a:gd name="T5" fmla="*/ 1160 h 1162"/>
                <a:gd name="T6" fmla="*/ 356 w 866"/>
                <a:gd name="T7" fmla="*/ 1158 h 1162"/>
                <a:gd name="T8" fmla="*/ 261 w 866"/>
                <a:gd name="T9" fmla="*/ 1142 h 1162"/>
                <a:gd name="T10" fmla="*/ 199 w 866"/>
                <a:gd name="T11" fmla="*/ 1119 h 1162"/>
                <a:gd name="T12" fmla="*/ 162 w 866"/>
                <a:gd name="T13" fmla="*/ 1099 h 1162"/>
                <a:gd name="T14" fmla="*/ 129 w 866"/>
                <a:gd name="T15" fmla="*/ 1078 h 1162"/>
                <a:gd name="T16" fmla="*/ 99 w 866"/>
                <a:gd name="T17" fmla="*/ 1051 h 1162"/>
                <a:gd name="T18" fmla="*/ 74 w 866"/>
                <a:gd name="T19" fmla="*/ 1022 h 1162"/>
                <a:gd name="T20" fmla="*/ 51 w 866"/>
                <a:gd name="T21" fmla="*/ 990 h 1162"/>
                <a:gd name="T22" fmla="*/ 33 w 866"/>
                <a:gd name="T23" fmla="*/ 955 h 1162"/>
                <a:gd name="T24" fmla="*/ 14 w 866"/>
                <a:gd name="T25" fmla="*/ 895 h 1162"/>
                <a:gd name="T26" fmla="*/ 0 w 866"/>
                <a:gd name="T27" fmla="*/ 808 h 1162"/>
                <a:gd name="T28" fmla="*/ 4 w 866"/>
                <a:gd name="T29" fmla="*/ 708 h 1162"/>
                <a:gd name="T30" fmla="*/ 24 w 866"/>
                <a:gd name="T31" fmla="*/ 599 h 1162"/>
                <a:gd name="T32" fmla="*/ 59 w 866"/>
                <a:gd name="T33" fmla="*/ 481 h 1162"/>
                <a:gd name="T34" fmla="*/ 111 w 866"/>
                <a:gd name="T35" fmla="*/ 352 h 1162"/>
                <a:gd name="T36" fmla="*/ 181 w 866"/>
                <a:gd name="T37" fmla="*/ 218 h 1162"/>
                <a:gd name="T38" fmla="*/ 269 w 866"/>
                <a:gd name="T39" fmla="*/ 74 h 1162"/>
                <a:gd name="T40" fmla="*/ 317 w 866"/>
                <a:gd name="T41" fmla="*/ 0 h 1162"/>
                <a:gd name="T42" fmla="*/ 420 w 866"/>
                <a:gd name="T43" fmla="*/ 20 h 1162"/>
                <a:gd name="T44" fmla="*/ 512 w 866"/>
                <a:gd name="T45" fmla="*/ 55 h 1162"/>
                <a:gd name="T46" fmla="*/ 591 w 866"/>
                <a:gd name="T47" fmla="*/ 100 h 1162"/>
                <a:gd name="T48" fmla="*/ 661 w 866"/>
                <a:gd name="T49" fmla="*/ 158 h 1162"/>
                <a:gd name="T50" fmla="*/ 720 w 866"/>
                <a:gd name="T51" fmla="*/ 222 h 1162"/>
                <a:gd name="T52" fmla="*/ 768 w 866"/>
                <a:gd name="T53" fmla="*/ 296 h 1162"/>
                <a:gd name="T54" fmla="*/ 807 w 866"/>
                <a:gd name="T55" fmla="*/ 376 h 1162"/>
                <a:gd name="T56" fmla="*/ 836 w 866"/>
                <a:gd name="T57" fmla="*/ 461 h 1162"/>
                <a:gd name="T58" fmla="*/ 854 w 866"/>
                <a:gd name="T59" fmla="*/ 547 h 1162"/>
                <a:gd name="T60" fmla="*/ 864 w 866"/>
                <a:gd name="T61" fmla="*/ 636 h 1162"/>
                <a:gd name="T62" fmla="*/ 864 w 866"/>
                <a:gd name="T63" fmla="*/ 726 h 1162"/>
                <a:gd name="T64" fmla="*/ 854 w 866"/>
                <a:gd name="T65" fmla="*/ 811 h 1162"/>
                <a:gd name="T66" fmla="*/ 836 w 866"/>
                <a:gd name="T67" fmla="*/ 897 h 1162"/>
                <a:gd name="T68" fmla="*/ 809 w 866"/>
                <a:gd name="T69" fmla="*/ 975 h 1162"/>
                <a:gd name="T70" fmla="*/ 772 w 866"/>
                <a:gd name="T71" fmla="*/ 1049 h 1162"/>
                <a:gd name="T72" fmla="*/ 729 w 866"/>
                <a:gd name="T73" fmla="*/ 1115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6" h="1162">
                  <a:moveTo>
                    <a:pt x="729" y="1115"/>
                  </a:moveTo>
                  <a:lnTo>
                    <a:pt x="729" y="1115"/>
                  </a:lnTo>
                  <a:lnTo>
                    <a:pt x="657" y="1132"/>
                  </a:lnTo>
                  <a:lnTo>
                    <a:pt x="591" y="1146"/>
                  </a:lnTo>
                  <a:lnTo>
                    <a:pt x="527" y="1154"/>
                  </a:lnTo>
                  <a:lnTo>
                    <a:pt x="467" y="1160"/>
                  </a:lnTo>
                  <a:lnTo>
                    <a:pt x="411" y="1162"/>
                  </a:lnTo>
                  <a:lnTo>
                    <a:pt x="356" y="1158"/>
                  </a:lnTo>
                  <a:lnTo>
                    <a:pt x="307" y="1152"/>
                  </a:lnTo>
                  <a:lnTo>
                    <a:pt x="261" y="1142"/>
                  </a:lnTo>
                  <a:lnTo>
                    <a:pt x="218" y="1127"/>
                  </a:lnTo>
                  <a:lnTo>
                    <a:pt x="199" y="1119"/>
                  </a:lnTo>
                  <a:lnTo>
                    <a:pt x="179" y="1109"/>
                  </a:lnTo>
                  <a:lnTo>
                    <a:pt x="162" y="1099"/>
                  </a:lnTo>
                  <a:lnTo>
                    <a:pt x="144" y="1090"/>
                  </a:lnTo>
                  <a:lnTo>
                    <a:pt x="129" y="1078"/>
                  </a:lnTo>
                  <a:lnTo>
                    <a:pt x="113" y="1064"/>
                  </a:lnTo>
                  <a:lnTo>
                    <a:pt x="99" y="1051"/>
                  </a:lnTo>
                  <a:lnTo>
                    <a:pt x="86" y="1037"/>
                  </a:lnTo>
                  <a:lnTo>
                    <a:pt x="74" y="1022"/>
                  </a:lnTo>
                  <a:lnTo>
                    <a:pt x="62" y="1006"/>
                  </a:lnTo>
                  <a:lnTo>
                    <a:pt x="51" y="990"/>
                  </a:lnTo>
                  <a:lnTo>
                    <a:pt x="43" y="973"/>
                  </a:lnTo>
                  <a:lnTo>
                    <a:pt x="33" y="955"/>
                  </a:lnTo>
                  <a:lnTo>
                    <a:pt x="25" y="936"/>
                  </a:lnTo>
                  <a:lnTo>
                    <a:pt x="14" y="895"/>
                  </a:lnTo>
                  <a:lnTo>
                    <a:pt x="6" y="852"/>
                  </a:lnTo>
                  <a:lnTo>
                    <a:pt x="0" y="808"/>
                  </a:lnTo>
                  <a:lnTo>
                    <a:pt x="0" y="759"/>
                  </a:lnTo>
                  <a:lnTo>
                    <a:pt x="4" y="708"/>
                  </a:lnTo>
                  <a:lnTo>
                    <a:pt x="12" y="656"/>
                  </a:lnTo>
                  <a:lnTo>
                    <a:pt x="24" y="599"/>
                  </a:lnTo>
                  <a:lnTo>
                    <a:pt x="39" y="541"/>
                  </a:lnTo>
                  <a:lnTo>
                    <a:pt x="59" y="481"/>
                  </a:lnTo>
                  <a:lnTo>
                    <a:pt x="84" y="419"/>
                  </a:lnTo>
                  <a:lnTo>
                    <a:pt x="111" y="352"/>
                  </a:lnTo>
                  <a:lnTo>
                    <a:pt x="144" y="286"/>
                  </a:lnTo>
                  <a:lnTo>
                    <a:pt x="181" y="218"/>
                  </a:lnTo>
                  <a:lnTo>
                    <a:pt x="222" y="146"/>
                  </a:lnTo>
                  <a:lnTo>
                    <a:pt x="269" y="74"/>
                  </a:lnTo>
                  <a:lnTo>
                    <a:pt x="317" y="0"/>
                  </a:lnTo>
                  <a:lnTo>
                    <a:pt x="317" y="0"/>
                  </a:lnTo>
                  <a:lnTo>
                    <a:pt x="370" y="8"/>
                  </a:lnTo>
                  <a:lnTo>
                    <a:pt x="420" y="20"/>
                  </a:lnTo>
                  <a:lnTo>
                    <a:pt x="467" y="35"/>
                  </a:lnTo>
                  <a:lnTo>
                    <a:pt x="512" y="55"/>
                  </a:lnTo>
                  <a:lnTo>
                    <a:pt x="552" y="76"/>
                  </a:lnTo>
                  <a:lnTo>
                    <a:pt x="591" y="100"/>
                  </a:lnTo>
                  <a:lnTo>
                    <a:pt x="626" y="127"/>
                  </a:lnTo>
                  <a:lnTo>
                    <a:pt x="661" y="158"/>
                  </a:lnTo>
                  <a:lnTo>
                    <a:pt x="691" y="189"/>
                  </a:lnTo>
                  <a:lnTo>
                    <a:pt x="720" y="222"/>
                  </a:lnTo>
                  <a:lnTo>
                    <a:pt x="745" y="259"/>
                  </a:lnTo>
                  <a:lnTo>
                    <a:pt x="768" y="296"/>
                  </a:lnTo>
                  <a:lnTo>
                    <a:pt x="790" y="335"/>
                  </a:lnTo>
                  <a:lnTo>
                    <a:pt x="807" y="376"/>
                  </a:lnTo>
                  <a:lnTo>
                    <a:pt x="823" y="419"/>
                  </a:lnTo>
                  <a:lnTo>
                    <a:pt x="836" y="461"/>
                  </a:lnTo>
                  <a:lnTo>
                    <a:pt x="846" y="504"/>
                  </a:lnTo>
                  <a:lnTo>
                    <a:pt x="854" y="547"/>
                  </a:lnTo>
                  <a:lnTo>
                    <a:pt x="860" y="592"/>
                  </a:lnTo>
                  <a:lnTo>
                    <a:pt x="864" y="636"/>
                  </a:lnTo>
                  <a:lnTo>
                    <a:pt x="866" y="681"/>
                  </a:lnTo>
                  <a:lnTo>
                    <a:pt x="864" y="726"/>
                  </a:lnTo>
                  <a:lnTo>
                    <a:pt x="860" y="769"/>
                  </a:lnTo>
                  <a:lnTo>
                    <a:pt x="854" y="811"/>
                  </a:lnTo>
                  <a:lnTo>
                    <a:pt x="846" y="854"/>
                  </a:lnTo>
                  <a:lnTo>
                    <a:pt x="836" y="897"/>
                  </a:lnTo>
                  <a:lnTo>
                    <a:pt x="825" y="936"/>
                  </a:lnTo>
                  <a:lnTo>
                    <a:pt x="809" y="975"/>
                  </a:lnTo>
                  <a:lnTo>
                    <a:pt x="792" y="1014"/>
                  </a:lnTo>
                  <a:lnTo>
                    <a:pt x="772" y="1049"/>
                  </a:lnTo>
                  <a:lnTo>
                    <a:pt x="753" y="1082"/>
                  </a:lnTo>
                  <a:lnTo>
                    <a:pt x="729" y="1115"/>
                  </a:lnTo>
                  <a:lnTo>
                    <a:pt x="729" y="1115"/>
                  </a:lnTo>
                  <a:close/>
                </a:path>
              </a:pathLst>
            </a:custGeom>
            <a:solidFill>
              <a:srgbClr val="FFD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257"/>
            <p:cNvSpPr>
              <a:spLocks/>
            </p:cNvSpPr>
            <p:nvPr/>
          </p:nvSpPr>
          <p:spPr bwMode="auto">
            <a:xfrm>
              <a:off x="-6807200" y="9474201"/>
              <a:ext cx="871538" cy="1770063"/>
            </a:xfrm>
            <a:custGeom>
              <a:avLst/>
              <a:gdLst>
                <a:gd name="T0" fmla="*/ 412 w 549"/>
                <a:gd name="T1" fmla="*/ 1115 h 1115"/>
                <a:gd name="T2" fmla="*/ 430 w 549"/>
                <a:gd name="T3" fmla="*/ 1045 h 1115"/>
                <a:gd name="T4" fmla="*/ 445 w 549"/>
                <a:gd name="T5" fmla="*/ 971 h 1115"/>
                <a:gd name="T6" fmla="*/ 453 w 549"/>
                <a:gd name="T7" fmla="*/ 893 h 1115"/>
                <a:gd name="T8" fmla="*/ 457 w 549"/>
                <a:gd name="T9" fmla="*/ 813 h 1115"/>
                <a:gd name="T10" fmla="*/ 455 w 549"/>
                <a:gd name="T11" fmla="*/ 732 h 1115"/>
                <a:gd name="T12" fmla="*/ 447 w 549"/>
                <a:gd name="T13" fmla="*/ 648 h 1115"/>
                <a:gd name="T14" fmla="*/ 434 w 549"/>
                <a:gd name="T15" fmla="*/ 566 h 1115"/>
                <a:gd name="T16" fmla="*/ 412 w 549"/>
                <a:gd name="T17" fmla="*/ 485 h 1115"/>
                <a:gd name="T18" fmla="*/ 385 w 549"/>
                <a:gd name="T19" fmla="*/ 407 h 1115"/>
                <a:gd name="T20" fmla="*/ 352 w 549"/>
                <a:gd name="T21" fmla="*/ 331 h 1115"/>
                <a:gd name="T22" fmla="*/ 311 w 549"/>
                <a:gd name="T23" fmla="*/ 261 h 1115"/>
                <a:gd name="T24" fmla="*/ 265 w 549"/>
                <a:gd name="T25" fmla="*/ 195 h 1115"/>
                <a:gd name="T26" fmla="*/ 210 w 549"/>
                <a:gd name="T27" fmla="*/ 135 h 1115"/>
                <a:gd name="T28" fmla="*/ 148 w 549"/>
                <a:gd name="T29" fmla="*/ 80 h 1115"/>
                <a:gd name="T30" fmla="*/ 78 w 549"/>
                <a:gd name="T31" fmla="*/ 35 h 1115"/>
                <a:gd name="T32" fmla="*/ 0 w 549"/>
                <a:gd name="T33" fmla="*/ 0 h 1115"/>
                <a:gd name="T34" fmla="*/ 53 w 549"/>
                <a:gd name="T35" fmla="*/ 8 h 1115"/>
                <a:gd name="T36" fmla="*/ 150 w 549"/>
                <a:gd name="T37" fmla="*/ 35 h 1115"/>
                <a:gd name="T38" fmla="*/ 235 w 549"/>
                <a:gd name="T39" fmla="*/ 76 h 1115"/>
                <a:gd name="T40" fmla="*/ 309 w 549"/>
                <a:gd name="T41" fmla="*/ 127 h 1115"/>
                <a:gd name="T42" fmla="*/ 374 w 549"/>
                <a:gd name="T43" fmla="*/ 189 h 1115"/>
                <a:gd name="T44" fmla="*/ 428 w 549"/>
                <a:gd name="T45" fmla="*/ 259 h 1115"/>
                <a:gd name="T46" fmla="*/ 473 w 549"/>
                <a:gd name="T47" fmla="*/ 335 h 1115"/>
                <a:gd name="T48" fmla="*/ 506 w 549"/>
                <a:gd name="T49" fmla="*/ 419 h 1115"/>
                <a:gd name="T50" fmla="*/ 529 w 549"/>
                <a:gd name="T51" fmla="*/ 504 h 1115"/>
                <a:gd name="T52" fmla="*/ 543 w 549"/>
                <a:gd name="T53" fmla="*/ 592 h 1115"/>
                <a:gd name="T54" fmla="*/ 549 w 549"/>
                <a:gd name="T55" fmla="*/ 681 h 1115"/>
                <a:gd name="T56" fmla="*/ 543 w 549"/>
                <a:gd name="T57" fmla="*/ 769 h 1115"/>
                <a:gd name="T58" fmla="*/ 529 w 549"/>
                <a:gd name="T59" fmla="*/ 854 h 1115"/>
                <a:gd name="T60" fmla="*/ 508 w 549"/>
                <a:gd name="T61" fmla="*/ 936 h 1115"/>
                <a:gd name="T62" fmla="*/ 475 w 549"/>
                <a:gd name="T63" fmla="*/ 1014 h 1115"/>
                <a:gd name="T64" fmla="*/ 436 w 549"/>
                <a:gd name="T65" fmla="*/ 1082 h 1115"/>
                <a:gd name="T66" fmla="*/ 412 w 549"/>
                <a:gd name="T67" fmla="*/ 1115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9" h="1115">
                  <a:moveTo>
                    <a:pt x="412" y="1115"/>
                  </a:moveTo>
                  <a:lnTo>
                    <a:pt x="412" y="1115"/>
                  </a:lnTo>
                  <a:lnTo>
                    <a:pt x="422" y="1080"/>
                  </a:lnTo>
                  <a:lnTo>
                    <a:pt x="430" y="1045"/>
                  </a:lnTo>
                  <a:lnTo>
                    <a:pt x="438" y="1008"/>
                  </a:lnTo>
                  <a:lnTo>
                    <a:pt x="445" y="971"/>
                  </a:lnTo>
                  <a:lnTo>
                    <a:pt x="449" y="932"/>
                  </a:lnTo>
                  <a:lnTo>
                    <a:pt x="453" y="893"/>
                  </a:lnTo>
                  <a:lnTo>
                    <a:pt x="457" y="852"/>
                  </a:lnTo>
                  <a:lnTo>
                    <a:pt x="457" y="813"/>
                  </a:lnTo>
                  <a:lnTo>
                    <a:pt x="457" y="773"/>
                  </a:lnTo>
                  <a:lnTo>
                    <a:pt x="455" y="732"/>
                  </a:lnTo>
                  <a:lnTo>
                    <a:pt x="451" y="689"/>
                  </a:lnTo>
                  <a:lnTo>
                    <a:pt x="447" y="648"/>
                  </a:lnTo>
                  <a:lnTo>
                    <a:pt x="442" y="607"/>
                  </a:lnTo>
                  <a:lnTo>
                    <a:pt x="434" y="566"/>
                  </a:lnTo>
                  <a:lnTo>
                    <a:pt x="424" y="526"/>
                  </a:lnTo>
                  <a:lnTo>
                    <a:pt x="412" y="485"/>
                  </a:lnTo>
                  <a:lnTo>
                    <a:pt x="401" y="446"/>
                  </a:lnTo>
                  <a:lnTo>
                    <a:pt x="385" y="407"/>
                  </a:lnTo>
                  <a:lnTo>
                    <a:pt x="370" y="368"/>
                  </a:lnTo>
                  <a:lnTo>
                    <a:pt x="352" y="331"/>
                  </a:lnTo>
                  <a:lnTo>
                    <a:pt x="333" y="296"/>
                  </a:lnTo>
                  <a:lnTo>
                    <a:pt x="311" y="261"/>
                  </a:lnTo>
                  <a:lnTo>
                    <a:pt x="290" y="226"/>
                  </a:lnTo>
                  <a:lnTo>
                    <a:pt x="265" y="195"/>
                  </a:lnTo>
                  <a:lnTo>
                    <a:pt x="237" y="164"/>
                  </a:lnTo>
                  <a:lnTo>
                    <a:pt x="210" y="135"/>
                  </a:lnTo>
                  <a:lnTo>
                    <a:pt x="179" y="107"/>
                  </a:lnTo>
                  <a:lnTo>
                    <a:pt x="148" y="80"/>
                  </a:lnTo>
                  <a:lnTo>
                    <a:pt x="115" y="57"/>
                  </a:lnTo>
                  <a:lnTo>
                    <a:pt x="78" y="35"/>
                  </a:lnTo>
                  <a:lnTo>
                    <a:pt x="41" y="18"/>
                  </a:lnTo>
                  <a:lnTo>
                    <a:pt x="0" y="0"/>
                  </a:lnTo>
                  <a:lnTo>
                    <a:pt x="0" y="0"/>
                  </a:lnTo>
                  <a:lnTo>
                    <a:pt x="53" y="8"/>
                  </a:lnTo>
                  <a:lnTo>
                    <a:pt x="103" y="20"/>
                  </a:lnTo>
                  <a:lnTo>
                    <a:pt x="150" y="35"/>
                  </a:lnTo>
                  <a:lnTo>
                    <a:pt x="195" y="55"/>
                  </a:lnTo>
                  <a:lnTo>
                    <a:pt x="235" y="76"/>
                  </a:lnTo>
                  <a:lnTo>
                    <a:pt x="274" y="100"/>
                  </a:lnTo>
                  <a:lnTo>
                    <a:pt x="309" y="127"/>
                  </a:lnTo>
                  <a:lnTo>
                    <a:pt x="344" y="158"/>
                  </a:lnTo>
                  <a:lnTo>
                    <a:pt x="374" y="189"/>
                  </a:lnTo>
                  <a:lnTo>
                    <a:pt x="403" y="222"/>
                  </a:lnTo>
                  <a:lnTo>
                    <a:pt x="428" y="259"/>
                  </a:lnTo>
                  <a:lnTo>
                    <a:pt x="451" y="296"/>
                  </a:lnTo>
                  <a:lnTo>
                    <a:pt x="473" y="335"/>
                  </a:lnTo>
                  <a:lnTo>
                    <a:pt x="490" y="376"/>
                  </a:lnTo>
                  <a:lnTo>
                    <a:pt x="506" y="419"/>
                  </a:lnTo>
                  <a:lnTo>
                    <a:pt x="519" y="461"/>
                  </a:lnTo>
                  <a:lnTo>
                    <a:pt x="529" y="504"/>
                  </a:lnTo>
                  <a:lnTo>
                    <a:pt x="537" y="547"/>
                  </a:lnTo>
                  <a:lnTo>
                    <a:pt x="543" y="592"/>
                  </a:lnTo>
                  <a:lnTo>
                    <a:pt x="547" y="636"/>
                  </a:lnTo>
                  <a:lnTo>
                    <a:pt x="549" y="681"/>
                  </a:lnTo>
                  <a:lnTo>
                    <a:pt x="547" y="726"/>
                  </a:lnTo>
                  <a:lnTo>
                    <a:pt x="543" y="769"/>
                  </a:lnTo>
                  <a:lnTo>
                    <a:pt x="537" y="811"/>
                  </a:lnTo>
                  <a:lnTo>
                    <a:pt x="529" y="854"/>
                  </a:lnTo>
                  <a:lnTo>
                    <a:pt x="519" y="897"/>
                  </a:lnTo>
                  <a:lnTo>
                    <a:pt x="508" y="936"/>
                  </a:lnTo>
                  <a:lnTo>
                    <a:pt x="492" y="975"/>
                  </a:lnTo>
                  <a:lnTo>
                    <a:pt x="475" y="1014"/>
                  </a:lnTo>
                  <a:lnTo>
                    <a:pt x="455" y="1049"/>
                  </a:lnTo>
                  <a:lnTo>
                    <a:pt x="436" y="1082"/>
                  </a:lnTo>
                  <a:lnTo>
                    <a:pt x="412" y="1115"/>
                  </a:lnTo>
                  <a:lnTo>
                    <a:pt x="412" y="1115"/>
                  </a:lnTo>
                  <a:close/>
                </a:path>
              </a:pathLst>
            </a:custGeom>
            <a:solidFill>
              <a:srgbClr val="E9B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8" name="Title 1"/>
          <p:cNvSpPr txBox="1">
            <a:spLocks/>
          </p:cNvSpPr>
          <p:nvPr/>
        </p:nvSpPr>
        <p:spPr>
          <a:xfrm>
            <a:off x="1536812"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Market Life Cycle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Asessment</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329" name="Subtitle 2"/>
          <p:cNvSpPr txBox="1">
            <a:spLocks/>
          </p:cNvSpPr>
          <p:nvPr/>
        </p:nvSpPr>
        <p:spPr>
          <a:xfrm>
            <a:off x="2449382" y="1065898"/>
            <a:ext cx="7308850" cy="369332"/>
          </a:xfrm>
          <a:prstGeom prst="rect">
            <a:avLst/>
          </a:prstGeom>
        </p:spPr>
        <p:txBody>
          <a:bodyPr vert="horz" wrap="square" lIns="121920" tIns="60960" rIns="121920" bIns="60960" rtlCol="0">
            <a:spAutoFit/>
          </a:bodyPr>
          <a:lstStyle/>
          <a:p>
            <a:pPr marL="0" marR="0" lvl="0" indent="0" algn="ctr"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330" name="Group 329"/>
          <p:cNvGrpSpPr/>
          <p:nvPr/>
        </p:nvGrpSpPr>
        <p:grpSpPr>
          <a:xfrm>
            <a:off x="11407081" y="2540787"/>
            <a:ext cx="1108769" cy="2178976"/>
            <a:chOff x="8907612" y="2055054"/>
            <a:chExt cx="2894819" cy="2178976"/>
          </a:xfrm>
        </p:grpSpPr>
        <p:sp>
          <p:nvSpPr>
            <p:cNvPr id="331" name="Rounded Rectangle 330"/>
            <p:cNvSpPr/>
            <p:nvPr/>
          </p:nvSpPr>
          <p:spPr>
            <a:xfrm>
              <a:off x="8907612" y="2055054"/>
              <a:ext cx="2894819" cy="685456"/>
            </a:xfrm>
            <a:prstGeom prst="roundRect">
              <a:avLst>
                <a:gd name="adj" fmla="val 50000"/>
              </a:avLst>
            </a:prstGeom>
            <a:solidFill>
              <a:schemeClr val="accent2">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2" name="Rounded Rectangle 331"/>
            <p:cNvSpPr/>
            <p:nvPr/>
          </p:nvSpPr>
          <p:spPr>
            <a:xfrm>
              <a:off x="8907612" y="2801814"/>
              <a:ext cx="2894819" cy="685456"/>
            </a:xfrm>
            <a:prstGeom prst="roundRect">
              <a:avLst>
                <a:gd name="adj" fmla="val 50000"/>
              </a:avLst>
            </a:prstGeom>
            <a:solidFill>
              <a:schemeClr val="accent2">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3" name="Rounded Rectangle 332"/>
            <p:cNvSpPr/>
            <p:nvPr/>
          </p:nvSpPr>
          <p:spPr>
            <a:xfrm>
              <a:off x="8907612" y="3548574"/>
              <a:ext cx="2894819" cy="685456"/>
            </a:xfrm>
            <a:prstGeom prst="roundRect">
              <a:avLst>
                <a:gd name="adj" fmla="val 50000"/>
              </a:avLst>
            </a:prstGeom>
            <a:solidFill>
              <a:schemeClr val="accent2">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38" name="Group 337"/>
          <p:cNvGrpSpPr/>
          <p:nvPr/>
        </p:nvGrpSpPr>
        <p:grpSpPr>
          <a:xfrm>
            <a:off x="-335283" y="2540787"/>
            <a:ext cx="1108769" cy="2178976"/>
            <a:chOff x="8907612" y="2055054"/>
            <a:chExt cx="2894819" cy="2178976"/>
          </a:xfrm>
        </p:grpSpPr>
        <p:sp>
          <p:nvSpPr>
            <p:cNvPr id="339" name="Rounded Rectangle 338"/>
            <p:cNvSpPr/>
            <p:nvPr/>
          </p:nvSpPr>
          <p:spPr>
            <a:xfrm>
              <a:off x="8907612" y="2055054"/>
              <a:ext cx="2894819" cy="685456"/>
            </a:xfrm>
            <a:prstGeom prst="roundRect">
              <a:avLst>
                <a:gd name="adj" fmla="val 50000"/>
              </a:avLst>
            </a:prstGeom>
            <a:solidFill>
              <a:schemeClr val="accent2">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Rounded Rectangle 339"/>
            <p:cNvSpPr/>
            <p:nvPr/>
          </p:nvSpPr>
          <p:spPr>
            <a:xfrm>
              <a:off x="8907612" y="2801814"/>
              <a:ext cx="2894819" cy="685456"/>
            </a:xfrm>
            <a:prstGeom prst="roundRect">
              <a:avLst>
                <a:gd name="adj" fmla="val 50000"/>
              </a:avLst>
            </a:prstGeom>
            <a:solidFill>
              <a:schemeClr val="accent2">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Rounded Rectangle 340"/>
            <p:cNvSpPr/>
            <p:nvPr/>
          </p:nvSpPr>
          <p:spPr>
            <a:xfrm>
              <a:off x="8907612" y="3548574"/>
              <a:ext cx="2894819" cy="685456"/>
            </a:xfrm>
            <a:prstGeom prst="roundRect">
              <a:avLst>
                <a:gd name="adj" fmla="val 50000"/>
              </a:avLst>
            </a:prstGeom>
            <a:solidFill>
              <a:schemeClr val="accent2">
                <a:lumMod val="5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34" name="TextBox 333"/>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335" name="TextBox 334"/>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17</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3756659206"/>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28"/>
                                        </p:tgtEl>
                                        <p:attrNameLst>
                                          <p:attrName>style.visibility</p:attrName>
                                        </p:attrNameLst>
                                      </p:cBhvr>
                                      <p:to>
                                        <p:strVal val="visible"/>
                                      </p:to>
                                    </p:set>
                                    <p:animEffect transition="in" filter="barn(outVertical)">
                                      <p:cBhvr>
                                        <p:cTn id="7" dur="500"/>
                                        <p:tgtEl>
                                          <p:spTgt spid="32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9"/>
                                        </p:tgtEl>
                                        <p:attrNameLst>
                                          <p:attrName>style.visibility</p:attrName>
                                        </p:attrNameLst>
                                      </p:cBhvr>
                                      <p:to>
                                        <p:strVal val="visible"/>
                                      </p:to>
                                    </p:set>
                                    <p:animEffect transition="in" filter="fade">
                                      <p:cBhvr>
                                        <p:cTn id="11" dur="500"/>
                                        <p:tgtEl>
                                          <p:spTgt spid="32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fade">
                                      <p:cBhvr>
                                        <p:cTn id="15" dur="1000"/>
                                        <p:tgtEl>
                                          <p:spTgt spid="74"/>
                                        </p:tgtEl>
                                      </p:cBhvr>
                                    </p:animEffect>
                                    <p:anim calcmode="lin" valueType="num">
                                      <p:cBhvr>
                                        <p:cTn id="16" dur="1000" fill="hold"/>
                                        <p:tgtEl>
                                          <p:spTgt spid="74"/>
                                        </p:tgtEl>
                                        <p:attrNameLst>
                                          <p:attrName>ppt_x</p:attrName>
                                        </p:attrNameLst>
                                      </p:cBhvr>
                                      <p:tavLst>
                                        <p:tav tm="0">
                                          <p:val>
                                            <p:strVal val="#ppt_x"/>
                                          </p:val>
                                        </p:tav>
                                        <p:tav tm="100000">
                                          <p:val>
                                            <p:strVal val="#ppt_x"/>
                                          </p:val>
                                        </p:tav>
                                      </p:tavLst>
                                    </p:anim>
                                    <p:anim calcmode="lin" valueType="num">
                                      <p:cBhvr>
                                        <p:cTn id="17" dur="1000" fill="hold"/>
                                        <p:tgtEl>
                                          <p:spTgt spid="74"/>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500"/>
                                        <p:tgtEl>
                                          <p:spTgt spid="40"/>
                                        </p:tgtEl>
                                      </p:cBhvr>
                                    </p:animEffect>
                                  </p:childTnLst>
                                </p:cTn>
                              </p:par>
                            </p:childTnLst>
                          </p:cTn>
                        </p:par>
                        <p:par>
                          <p:cTn id="22" fill="hold">
                            <p:stCondLst>
                              <p:cond delay="2500"/>
                            </p:stCondLst>
                            <p:childTnLst>
                              <p:par>
                                <p:cTn id="23" presetID="22" presetClass="entr" presetSubtype="2" fill="hold" grpId="0" nodeType="after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wipe(right)">
                                      <p:cBhvr>
                                        <p:cTn id="25" dur="500"/>
                                        <p:tgtEl>
                                          <p:spTgt spid="41"/>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childTnLst>
                          </p:cTn>
                        </p:par>
                        <p:par>
                          <p:cTn id="30" fill="hold">
                            <p:stCondLst>
                              <p:cond delay="3500"/>
                            </p:stCondLst>
                            <p:childTnLst>
                              <p:par>
                                <p:cTn id="31" presetID="22" presetClass="entr" presetSubtype="8" fill="hold" grpId="0" nodeType="after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childTnLst>
                                </p:cTn>
                              </p:par>
                            </p:childTnLst>
                          </p:cTn>
                        </p:par>
                        <p:par>
                          <p:cTn id="38" fill="hold">
                            <p:stCondLst>
                              <p:cond delay="4500"/>
                            </p:stCondLst>
                            <p:childTnLst>
                              <p:par>
                                <p:cTn id="39" presetID="22" presetClass="entr" presetSubtype="2" fill="hold" grpId="0" nodeType="afterEffect">
                                  <p:stCondLst>
                                    <p:cond delay="0"/>
                                  </p:stCondLst>
                                  <p:childTnLst>
                                    <p:set>
                                      <p:cBhvr>
                                        <p:cTn id="40" dur="1" fill="hold">
                                          <p:stCondLst>
                                            <p:cond delay="0"/>
                                          </p:stCondLst>
                                        </p:cTn>
                                        <p:tgtEl>
                                          <p:spTgt spid="56"/>
                                        </p:tgtEl>
                                        <p:attrNameLst>
                                          <p:attrName>style.visibility</p:attrName>
                                        </p:attrNameLst>
                                      </p:cBhvr>
                                      <p:to>
                                        <p:strVal val="visible"/>
                                      </p:to>
                                    </p:set>
                                    <p:animEffect transition="in" filter="wipe(right)">
                                      <p:cBhvr>
                                        <p:cTn id="41" dur="500"/>
                                        <p:tgtEl>
                                          <p:spTgt spid="56"/>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36"/>
                                        </p:tgtEl>
                                        <p:attrNameLst>
                                          <p:attrName>style.visibility</p:attrName>
                                        </p:attrNameLst>
                                      </p:cBhvr>
                                      <p:to>
                                        <p:strVal val="visible"/>
                                      </p:to>
                                    </p:set>
                                    <p:animEffect transition="in" filter="fade">
                                      <p:cBhvr>
                                        <p:cTn id="45" dur="500"/>
                                        <p:tgtEl>
                                          <p:spTgt spid="36"/>
                                        </p:tgtEl>
                                      </p:cBhvr>
                                    </p:animEffect>
                                  </p:childTnLst>
                                </p:cTn>
                              </p:par>
                            </p:childTnLst>
                          </p:cTn>
                        </p:par>
                        <p:par>
                          <p:cTn id="46" fill="hold">
                            <p:stCondLst>
                              <p:cond delay="5500"/>
                            </p:stCondLst>
                            <p:childTnLst>
                              <p:par>
                                <p:cTn id="47" presetID="22" presetClass="entr" presetSubtype="8"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wipe(left)">
                                      <p:cBhvr>
                                        <p:cTn id="49" dur="500"/>
                                        <p:tgtEl>
                                          <p:spTgt spid="37"/>
                                        </p:tgtEl>
                                      </p:cBhvr>
                                    </p:animEffect>
                                  </p:childTnLst>
                                </p:cTn>
                              </p:par>
                            </p:childTnLst>
                          </p:cTn>
                        </p:par>
                        <p:par>
                          <p:cTn id="50" fill="hold">
                            <p:stCondLst>
                              <p:cond delay="6000"/>
                            </p:stCondLst>
                            <p:childTnLst>
                              <p:par>
                                <p:cTn id="51" presetID="10" presetClass="entr" presetSubtype="0"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500"/>
                                        <p:tgtEl>
                                          <p:spTgt spid="57"/>
                                        </p:tgtEl>
                                      </p:cBhvr>
                                    </p:animEffect>
                                  </p:childTnLst>
                                </p:cTn>
                              </p:par>
                            </p:childTnLst>
                          </p:cTn>
                        </p:par>
                        <p:par>
                          <p:cTn id="54" fill="hold">
                            <p:stCondLst>
                              <p:cond delay="6500"/>
                            </p:stCondLst>
                            <p:childTnLst>
                              <p:par>
                                <p:cTn id="55" presetID="22" presetClass="entr" presetSubtype="2" fill="hold" grpId="0" nodeType="afterEffect">
                                  <p:stCondLst>
                                    <p:cond delay="0"/>
                                  </p:stCondLst>
                                  <p:childTnLst>
                                    <p:set>
                                      <p:cBhvr>
                                        <p:cTn id="56" dur="1" fill="hold">
                                          <p:stCondLst>
                                            <p:cond delay="0"/>
                                          </p:stCondLst>
                                        </p:cTn>
                                        <p:tgtEl>
                                          <p:spTgt spid="58"/>
                                        </p:tgtEl>
                                        <p:attrNameLst>
                                          <p:attrName>style.visibility</p:attrName>
                                        </p:attrNameLst>
                                      </p:cBhvr>
                                      <p:to>
                                        <p:strVal val="visible"/>
                                      </p:to>
                                    </p:set>
                                    <p:animEffect transition="in" filter="wipe(right)">
                                      <p:cBhvr>
                                        <p:cTn id="57" dur="500"/>
                                        <p:tgtEl>
                                          <p:spTgt spid="58"/>
                                        </p:tgtEl>
                                      </p:cBhvr>
                                    </p:animEffect>
                                  </p:childTnLst>
                                </p:cTn>
                              </p:par>
                            </p:childTnLst>
                          </p:cTn>
                        </p:par>
                        <p:par>
                          <p:cTn id="58" fill="hold">
                            <p:stCondLst>
                              <p:cond delay="7000"/>
                            </p:stCondLst>
                            <p:childTnLst>
                              <p:par>
                                <p:cTn id="59" presetID="10" presetClass="entr" presetSubtype="0" fill="hold" grpId="0" nodeType="after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fade">
                                      <p:cBhvr>
                                        <p:cTn id="61" dur="500"/>
                                        <p:tgtEl>
                                          <p:spTgt spid="38"/>
                                        </p:tgtEl>
                                      </p:cBhvr>
                                    </p:animEffect>
                                  </p:childTnLst>
                                </p:cTn>
                              </p:par>
                            </p:childTnLst>
                          </p:cTn>
                        </p:par>
                        <p:par>
                          <p:cTn id="62" fill="hold">
                            <p:stCondLst>
                              <p:cond delay="7500"/>
                            </p:stCondLst>
                            <p:childTnLst>
                              <p:par>
                                <p:cTn id="63" presetID="22" presetClass="entr" presetSubtype="8"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wipe(left)">
                                      <p:cBhvr>
                                        <p:cTn id="6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8" grpId="0"/>
      <p:bldP spid="39" grpId="0"/>
      <p:bldP spid="40" grpId="0"/>
      <p:bldP spid="41" grpId="0"/>
      <p:bldP spid="55" grpId="0"/>
      <p:bldP spid="56" grpId="0"/>
      <p:bldP spid="57" grpId="0"/>
      <p:bldP spid="58" grpId="0"/>
      <p:bldP spid="328" grpId="0"/>
      <p:bldP spid="32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p:txBody>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5659160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Mobile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Developing Fact</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42" name="Group 41"/>
          <p:cNvGrpSpPr/>
          <p:nvPr/>
        </p:nvGrpSpPr>
        <p:grpSpPr>
          <a:xfrm>
            <a:off x="850384" y="6184413"/>
            <a:ext cx="386623" cy="412734"/>
            <a:chOff x="1255425" y="2043569"/>
            <a:chExt cx="3430875" cy="3662585"/>
          </a:xfrm>
        </p:grpSpPr>
        <p:sp>
          <p:nvSpPr>
            <p:cNvPr id="43" name="Freeform 42"/>
            <p:cNvSpPr>
              <a:spLocks/>
            </p:cNvSpPr>
            <p:nvPr/>
          </p:nvSpPr>
          <p:spPr bwMode="auto">
            <a:xfrm flipH="1">
              <a:off x="3253296" y="3471148"/>
              <a:ext cx="342570" cy="1048436"/>
            </a:xfrm>
            <a:custGeom>
              <a:avLst/>
              <a:gdLst>
                <a:gd name="connsiteX0" fmla="*/ 278529 w 399320"/>
                <a:gd name="connsiteY0" fmla="*/ 0 h 1222118"/>
                <a:gd name="connsiteX1" fmla="*/ 248687 w 399320"/>
                <a:gd name="connsiteY1" fmla="*/ 49737 h 1222118"/>
                <a:gd name="connsiteX2" fmla="*/ 220266 w 399320"/>
                <a:gd name="connsiteY2" fmla="*/ 99475 h 1222118"/>
                <a:gd name="connsiteX3" fmla="*/ 191844 w 399320"/>
                <a:gd name="connsiteY3" fmla="*/ 150633 h 1222118"/>
                <a:gd name="connsiteX4" fmla="*/ 166265 w 399320"/>
                <a:gd name="connsiteY4" fmla="*/ 200371 h 1222118"/>
                <a:gd name="connsiteX5" fmla="*/ 140686 w 399320"/>
                <a:gd name="connsiteY5" fmla="*/ 254371 h 1222118"/>
                <a:gd name="connsiteX6" fmla="*/ 119370 w 399320"/>
                <a:gd name="connsiteY6" fmla="*/ 305530 h 1222118"/>
                <a:gd name="connsiteX7" fmla="*/ 112889 w 399320"/>
                <a:gd name="connsiteY7" fmla="*/ 322658 h 1222118"/>
                <a:gd name="connsiteX8" fmla="*/ 119119 w 399320"/>
                <a:gd name="connsiteY8" fmla="*/ 382502 h 1222118"/>
                <a:gd name="connsiteX9" fmla="*/ 104765 w 399320"/>
                <a:gd name="connsiteY9" fmla="*/ 344127 h 1222118"/>
                <a:gd name="connsiteX10" fmla="*/ 99475 w 399320"/>
                <a:gd name="connsiteY10" fmla="*/ 358109 h 1222118"/>
                <a:gd name="connsiteX11" fmla="*/ 79580 w 399320"/>
                <a:gd name="connsiteY11" fmla="*/ 413531 h 1222118"/>
                <a:gd name="connsiteX12" fmla="*/ 62527 w 399320"/>
                <a:gd name="connsiteY12" fmla="*/ 466110 h 1222118"/>
                <a:gd name="connsiteX13" fmla="*/ 48316 w 399320"/>
                <a:gd name="connsiteY13" fmla="*/ 520111 h 1222118"/>
                <a:gd name="connsiteX14" fmla="*/ 34106 w 399320"/>
                <a:gd name="connsiteY14" fmla="*/ 576954 h 1222118"/>
                <a:gd name="connsiteX15" fmla="*/ 24158 w 399320"/>
                <a:gd name="connsiteY15" fmla="*/ 633796 h 1222118"/>
                <a:gd name="connsiteX16" fmla="*/ 14211 w 399320"/>
                <a:gd name="connsiteY16" fmla="*/ 689218 h 1222118"/>
                <a:gd name="connsiteX17" fmla="*/ 13991 w 399320"/>
                <a:gd name="connsiteY17" fmla="*/ 691027 h 1222118"/>
                <a:gd name="connsiteX18" fmla="*/ 42481 w 399320"/>
                <a:gd name="connsiteY18" fmla="*/ 816882 h 1222118"/>
                <a:gd name="connsiteX19" fmla="*/ 7177 w 399320"/>
                <a:gd name="connsiteY19" fmla="*/ 746889 h 1222118"/>
                <a:gd name="connsiteX20" fmla="*/ 7105 w 399320"/>
                <a:gd name="connsiteY20" fmla="*/ 747482 h 1222118"/>
                <a:gd name="connsiteX21" fmla="*/ 2842 w 399320"/>
                <a:gd name="connsiteY21" fmla="*/ 804324 h 1222118"/>
                <a:gd name="connsiteX22" fmla="*/ 0 w 399320"/>
                <a:gd name="connsiteY22" fmla="*/ 862588 h 1222118"/>
                <a:gd name="connsiteX23" fmla="*/ 1421 w 399320"/>
                <a:gd name="connsiteY23" fmla="*/ 873957 h 1222118"/>
                <a:gd name="connsiteX24" fmla="*/ 4263 w 399320"/>
                <a:gd name="connsiteY24" fmla="*/ 895273 h 1222118"/>
                <a:gd name="connsiteX25" fmla="*/ 18474 w 399320"/>
                <a:gd name="connsiteY25" fmla="*/ 952115 h 1222118"/>
                <a:gd name="connsiteX26" fmla="*/ 27000 w 399320"/>
                <a:gd name="connsiteY26" fmla="*/ 980537 h 1222118"/>
                <a:gd name="connsiteX27" fmla="*/ 34106 w 399320"/>
                <a:gd name="connsiteY27" fmla="*/ 1006116 h 1222118"/>
                <a:gd name="connsiteX28" fmla="*/ 42632 w 399320"/>
                <a:gd name="connsiteY28" fmla="*/ 1027432 h 1222118"/>
                <a:gd name="connsiteX29" fmla="*/ 45474 w 399320"/>
                <a:gd name="connsiteY29" fmla="*/ 1035958 h 1222118"/>
                <a:gd name="connsiteX30" fmla="*/ 49737 w 399320"/>
                <a:gd name="connsiteY30" fmla="*/ 1040222 h 1222118"/>
                <a:gd name="connsiteX31" fmla="*/ 41211 w 399320"/>
                <a:gd name="connsiteY31" fmla="*/ 1037379 h 1222118"/>
                <a:gd name="connsiteX32" fmla="*/ 34106 w 399320"/>
                <a:gd name="connsiteY32" fmla="*/ 1033116 h 1222118"/>
                <a:gd name="connsiteX33" fmla="*/ 28421 w 399320"/>
                <a:gd name="connsiteY33" fmla="*/ 1030274 h 1222118"/>
                <a:gd name="connsiteX34" fmla="*/ 24158 w 399320"/>
                <a:gd name="connsiteY34" fmla="*/ 1026011 h 1222118"/>
                <a:gd name="connsiteX35" fmla="*/ 15632 w 399320"/>
                <a:gd name="connsiteY35" fmla="*/ 1014642 h 1222118"/>
                <a:gd name="connsiteX36" fmla="*/ 8527 w 399320"/>
                <a:gd name="connsiteY36" fmla="*/ 1004695 h 1222118"/>
                <a:gd name="connsiteX37" fmla="*/ 2842 w 399320"/>
                <a:gd name="connsiteY37" fmla="*/ 990484 h 1222118"/>
                <a:gd name="connsiteX38" fmla="*/ 2842 w 399320"/>
                <a:gd name="connsiteY38" fmla="*/ 994747 h 1222118"/>
                <a:gd name="connsiteX39" fmla="*/ 7105 w 399320"/>
                <a:gd name="connsiteY39" fmla="*/ 1051590 h 1222118"/>
                <a:gd name="connsiteX40" fmla="*/ 14211 w 399320"/>
                <a:gd name="connsiteY40" fmla="*/ 1107012 h 1222118"/>
                <a:gd name="connsiteX41" fmla="*/ 24158 w 399320"/>
                <a:gd name="connsiteY41" fmla="*/ 1165275 h 1222118"/>
                <a:gd name="connsiteX42" fmla="*/ 34106 w 399320"/>
                <a:gd name="connsiteY42" fmla="*/ 1222118 h 1222118"/>
                <a:gd name="connsiteX43" fmla="*/ 211739 w 399320"/>
                <a:gd name="connsiteY43" fmla="*/ 1038801 h 1222118"/>
                <a:gd name="connsiteX44" fmla="*/ 387952 w 399320"/>
                <a:gd name="connsiteY44" fmla="*/ 849799 h 1222118"/>
                <a:gd name="connsiteX45" fmla="*/ 387952 w 399320"/>
                <a:gd name="connsiteY45" fmla="*/ 758850 h 1222118"/>
                <a:gd name="connsiteX46" fmla="*/ 387952 w 399320"/>
                <a:gd name="connsiteY46" fmla="*/ 666481 h 1222118"/>
                <a:gd name="connsiteX47" fmla="*/ 392215 w 399320"/>
                <a:gd name="connsiteY47" fmla="*/ 483163 h 1222118"/>
                <a:gd name="connsiteX48" fmla="*/ 397899 w 399320"/>
                <a:gd name="connsiteY48" fmla="*/ 299845 h 1222118"/>
                <a:gd name="connsiteX49" fmla="*/ 399320 w 399320"/>
                <a:gd name="connsiteY49" fmla="*/ 210318 h 1222118"/>
                <a:gd name="connsiteX50" fmla="*/ 399320 w 399320"/>
                <a:gd name="connsiteY50" fmla="*/ 119370 h 1222118"/>
                <a:gd name="connsiteX51" fmla="*/ 385109 w 399320"/>
                <a:gd name="connsiteY51" fmla="*/ 234476 h 122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9320" h="1222118">
                  <a:moveTo>
                    <a:pt x="278529" y="0"/>
                  </a:moveTo>
                  <a:lnTo>
                    <a:pt x="248687" y="49737"/>
                  </a:lnTo>
                  <a:lnTo>
                    <a:pt x="220266" y="99475"/>
                  </a:lnTo>
                  <a:lnTo>
                    <a:pt x="191844" y="150633"/>
                  </a:lnTo>
                  <a:lnTo>
                    <a:pt x="166265" y="200371"/>
                  </a:lnTo>
                  <a:lnTo>
                    <a:pt x="140686" y="254371"/>
                  </a:lnTo>
                  <a:lnTo>
                    <a:pt x="119370" y="305530"/>
                  </a:lnTo>
                  <a:lnTo>
                    <a:pt x="112889" y="322658"/>
                  </a:lnTo>
                  <a:lnTo>
                    <a:pt x="119119" y="382502"/>
                  </a:lnTo>
                  <a:lnTo>
                    <a:pt x="104765" y="344127"/>
                  </a:lnTo>
                  <a:lnTo>
                    <a:pt x="99475" y="358109"/>
                  </a:lnTo>
                  <a:lnTo>
                    <a:pt x="79580" y="413531"/>
                  </a:lnTo>
                  <a:lnTo>
                    <a:pt x="62527" y="466110"/>
                  </a:lnTo>
                  <a:lnTo>
                    <a:pt x="48316" y="520111"/>
                  </a:lnTo>
                  <a:lnTo>
                    <a:pt x="34106" y="576954"/>
                  </a:lnTo>
                  <a:lnTo>
                    <a:pt x="24158" y="633796"/>
                  </a:lnTo>
                  <a:lnTo>
                    <a:pt x="14211" y="689218"/>
                  </a:lnTo>
                  <a:lnTo>
                    <a:pt x="13991" y="691027"/>
                  </a:lnTo>
                  <a:lnTo>
                    <a:pt x="42481" y="816882"/>
                  </a:lnTo>
                  <a:lnTo>
                    <a:pt x="7177" y="746889"/>
                  </a:lnTo>
                  <a:lnTo>
                    <a:pt x="7105" y="747482"/>
                  </a:lnTo>
                  <a:lnTo>
                    <a:pt x="2842" y="804324"/>
                  </a:lnTo>
                  <a:lnTo>
                    <a:pt x="0" y="862588"/>
                  </a:lnTo>
                  <a:lnTo>
                    <a:pt x="1421" y="873957"/>
                  </a:lnTo>
                  <a:lnTo>
                    <a:pt x="4263" y="895273"/>
                  </a:lnTo>
                  <a:lnTo>
                    <a:pt x="18474" y="952115"/>
                  </a:lnTo>
                  <a:lnTo>
                    <a:pt x="27000" y="980537"/>
                  </a:lnTo>
                  <a:lnTo>
                    <a:pt x="34106" y="1006116"/>
                  </a:lnTo>
                  <a:lnTo>
                    <a:pt x="42632" y="1027432"/>
                  </a:lnTo>
                  <a:lnTo>
                    <a:pt x="45474" y="1035958"/>
                  </a:lnTo>
                  <a:lnTo>
                    <a:pt x="49737" y="1040222"/>
                  </a:lnTo>
                  <a:lnTo>
                    <a:pt x="41211" y="1037379"/>
                  </a:lnTo>
                  <a:lnTo>
                    <a:pt x="34106" y="1033116"/>
                  </a:lnTo>
                  <a:lnTo>
                    <a:pt x="28421" y="1030274"/>
                  </a:lnTo>
                  <a:lnTo>
                    <a:pt x="24158" y="1026011"/>
                  </a:lnTo>
                  <a:lnTo>
                    <a:pt x="15632" y="1014642"/>
                  </a:lnTo>
                  <a:lnTo>
                    <a:pt x="8527" y="1004695"/>
                  </a:lnTo>
                  <a:lnTo>
                    <a:pt x="2842" y="990484"/>
                  </a:lnTo>
                  <a:lnTo>
                    <a:pt x="2842" y="994747"/>
                  </a:lnTo>
                  <a:lnTo>
                    <a:pt x="7105" y="1051590"/>
                  </a:lnTo>
                  <a:lnTo>
                    <a:pt x="14211" y="1107012"/>
                  </a:lnTo>
                  <a:lnTo>
                    <a:pt x="24158" y="1165275"/>
                  </a:lnTo>
                  <a:lnTo>
                    <a:pt x="34106" y="1222118"/>
                  </a:lnTo>
                  <a:lnTo>
                    <a:pt x="211739" y="1038801"/>
                  </a:lnTo>
                  <a:lnTo>
                    <a:pt x="387952" y="849799"/>
                  </a:lnTo>
                  <a:lnTo>
                    <a:pt x="387952" y="758850"/>
                  </a:lnTo>
                  <a:lnTo>
                    <a:pt x="387952" y="666481"/>
                  </a:lnTo>
                  <a:lnTo>
                    <a:pt x="392215" y="483163"/>
                  </a:lnTo>
                  <a:lnTo>
                    <a:pt x="397899" y="299845"/>
                  </a:lnTo>
                  <a:lnTo>
                    <a:pt x="399320" y="210318"/>
                  </a:lnTo>
                  <a:lnTo>
                    <a:pt x="399320" y="119370"/>
                  </a:lnTo>
                  <a:lnTo>
                    <a:pt x="385109" y="234476"/>
                  </a:ln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8"/>
            <p:cNvSpPr>
              <a:spLocks/>
            </p:cNvSpPr>
            <p:nvPr/>
          </p:nvSpPr>
          <p:spPr bwMode="auto">
            <a:xfrm flipH="1">
              <a:off x="2415766" y="2582417"/>
              <a:ext cx="43888" cy="29259"/>
            </a:xfrm>
            <a:custGeom>
              <a:avLst/>
              <a:gdLst>
                <a:gd name="T0" fmla="*/ 0 w 36"/>
                <a:gd name="T1" fmla="*/ 24 h 24"/>
                <a:gd name="T2" fmla="*/ 0 w 36"/>
                <a:gd name="T3" fmla="*/ 24 h 24"/>
                <a:gd name="T4" fmla="*/ 12 w 36"/>
                <a:gd name="T5" fmla="*/ 21 h 24"/>
                <a:gd name="T6" fmla="*/ 24 w 36"/>
                <a:gd name="T7" fmla="*/ 16 h 24"/>
                <a:gd name="T8" fmla="*/ 24 w 36"/>
                <a:gd name="T9" fmla="*/ 16 h 24"/>
                <a:gd name="T10" fmla="*/ 36 w 36"/>
                <a:gd name="T11" fmla="*/ 0 h 24"/>
                <a:gd name="T12" fmla="*/ 36 w 36"/>
                <a:gd name="T13" fmla="*/ 0 h 24"/>
                <a:gd name="T14" fmla="*/ 0 w 36"/>
                <a:gd name="T15" fmla="*/ 24 h 24"/>
                <a:gd name="T16" fmla="*/ 0 w 36"/>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4">
                  <a:moveTo>
                    <a:pt x="0" y="24"/>
                  </a:moveTo>
                  <a:lnTo>
                    <a:pt x="0" y="24"/>
                  </a:lnTo>
                  <a:lnTo>
                    <a:pt x="12" y="21"/>
                  </a:lnTo>
                  <a:lnTo>
                    <a:pt x="24" y="16"/>
                  </a:lnTo>
                  <a:lnTo>
                    <a:pt x="24" y="16"/>
                  </a:lnTo>
                  <a:lnTo>
                    <a:pt x="36" y="0"/>
                  </a:lnTo>
                  <a:lnTo>
                    <a:pt x="36" y="0"/>
                  </a:lnTo>
                  <a:lnTo>
                    <a:pt x="0" y="24"/>
                  </a:lnTo>
                  <a:lnTo>
                    <a:pt x="0" y="24"/>
                  </a:lnTo>
                  <a:close/>
                </a:path>
              </a:pathLst>
            </a:custGeom>
            <a:solidFill>
              <a:srgbClr val="E5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9"/>
            <p:cNvSpPr>
              <a:spLocks/>
            </p:cNvSpPr>
            <p:nvPr/>
          </p:nvSpPr>
          <p:spPr bwMode="auto">
            <a:xfrm flipH="1">
              <a:off x="2393822" y="2567787"/>
              <a:ext cx="36573" cy="34135"/>
            </a:xfrm>
            <a:custGeom>
              <a:avLst/>
              <a:gdLst>
                <a:gd name="T0" fmla="*/ 29 w 30"/>
                <a:gd name="T1" fmla="*/ 6 h 28"/>
                <a:gd name="T2" fmla="*/ 29 w 30"/>
                <a:gd name="T3" fmla="*/ 6 h 28"/>
                <a:gd name="T4" fmla="*/ 30 w 30"/>
                <a:gd name="T5" fmla="*/ 0 h 28"/>
                <a:gd name="T6" fmla="*/ 30 w 30"/>
                <a:gd name="T7" fmla="*/ 0 h 28"/>
                <a:gd name="T8" fmla="*/ 12 w 30"/>
                <a:gd name="T9" fmla="*/ 12 h 28"/>
                <a:gd name="T10" fmla="*/ 12 w 30"/>
                <a:gd name="T11" fmla="*/ 12 h 28"/>
                <a:gd name="T12" fmla="*/ 0 w 30"/>
                <a:gd name="T13" fmla="*/ 28 h 28"/>
                <a:gd name="T14" fmla="*/ 0 w 30"/>
                <a:gd name="T15" fmla="*/ 28 h 28"/>
                <a:gd name="T16" fmla="*/ 8 w 30"/>
                <a:gd name="T17" fmla="*/ 24 h 28"/>
                <a:gd name="T18" fmla="*/ 17 w 30"/>
                <a:gd name="T19" fmla="*/ 19 h 28"/>
                <a:gd name="T20" fmla="*/ 23 w 30"/>
                <a:gd name="T21" fmla="*/ 12 h 28"/>
                <a:gd name="T22" fmla="*/ 29 w 30"/>
                <a:gd name="T23" fmla="*/ 6 h 28"/>
                <a:gd name="T24" fmla="*/ 29 w 30"/>
                <a:gd name="T2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8">
                  <a:moveTo>
                    <a:pt x="29" y="6"/>
                  </a:moveTo>
                  <a:lnTo>
                    <a:pt x="29" y="6"/>
                  </a:lnTo>
                  <a:lnTo>
                    <a:pt x="30" y="0"/>
                  </a:lnTo>
                  <a:lnTo>
                    <a:pt x="30" y="0"/>
                  </a:lnTo>
                  <a:lnTo>
                    <a:pt x="12" y="12"/>
                  </a:lnTo>
                  <a:lnTo>
                    <a:pt x="12" y="12"/>
                  </a:lnTo>
                  <a:lnTo>
                    <a:pt x="0" y="28"/>
                  </a:lnTo>
                  <a:lnTo>
                    <a:pt x="0" y="28"/>
                  </a:lnTo>
                  <a:lnTo>
                    <a:pt x="8" y="24"/>
                  </a:lnTo>
                  <a:lnTo>
                    <a:pt x="17" y="19"/>
                  </a:lnTo>
                  <a:lnTo>
                    <a:pt x="23" y="12"/>
                  </a:lnTo>
                  <a:lnTo>
                    <a:pt x="29" y="6"/>
                  </a:lnTo>
                  <a:lnTo>
                    <a:pt x="29" y="6"/>
                  </a:lnTo>
                  <a:close/>
                </a:path>
              </a:pathLst>
            </a:custGeom>
            <a:solidFill>
              <a:srgbClr val="F37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
            <p:cNvSpPr>
              <a:spLocks/>
            </p:cNvSpPr>
            <p:nvPr/>
          </p:nvSpPr>
          <p:spPr bwMode="auto">
            <a:xfrm flipH="1">
              <a:off x="2388946" y="2566567"/>
              <a:ext cx="6096" cy="8533"/>
            </a:xfrm>
            <a:custGeom>
              <a:avLst/>
              <a:gdLst>
                <a:gd name="T0" fmla="*/ 1 w 5"/>
                <a:gd name="T1" fmla="*/ 1 h 7"/>
                <a:gd name="T2" fmla="*/ 1 w 5"/>
                <a:gd name="T3" fmla="*/ 1 h 7"/>
                <a:gd name="T4" fmla="*/ 0 w 5"/>
                <a:gd name="T5" fmla="*/ 7 h 7"/>
                <a:gd name="T6" fmla="*/ 0 w 5"/>
                <a:gd name="T7" fmla="*/ 7 h 7"/>
                <a:gd name="T8" fmla="*/ 5 w 5"/>
                <a:gd name="T9" fmla="*/ 0 h 7"/>
                <a:gd name="T10" fmla="*/ 5 w 5"/>
                <a:gd name="T11" fmla="*/ 0 h 7"/>
                <a:gd name="T12" fmla="*/ 1 w 5"/>
                <a:gd name="T13" fmla="*/ 1 h 7"/>
                <a:gd name="T14" fmla="*/ 1 w 5"/>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1" y="1"/>
                  </a:moveTo>
                  <a:lnTo>
                    <a:pt x="1" y="1"/>
                  </a:lnTo>
                  <a:lnTo>
                    <a:pt x="0" y="7"/>
                  </a:lnTo>
                  <a:lnTo>
                    <a:pt x="0" y="7"/>
                  </a:lnTo>
                  <a:lnTo>
                    <a:pt x="5" y="0"/>
                  </a:lnTo>
                  <a:lnTo>
                    <a:pt x="5" y="0"/>
                  </a:lnTo>
                  <a:lnTo>
                    <a:pt x="1" y="1"/>
                  </a:lnTo>
                  <a:lnTo>
                    <a:pt x="1" y="1"/>
                  </a:lnTo>
                  <a:close/>
                </a:path>
              </a:pathLst>
            </a:custGeom>
            <a:solidFill>
              <a:srgbClr val="F896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p:cNvSpPr>
              <a:spLocks/>
            </p:cNvSpPr>
            <p:nvPr/>
          </p:nvSpPr>
          <p:spPr bwMode="auto">
            <a:xfrm flipH="1">
              <a:off x="2207297" y="2565349"/>
              <a:ext cx="1055751" cy="1634828"/>
            </a:xfrm>
            <a:custGeom>
              <a:avLst/>
              <a:gdLst>
                <a:gd name="connsiteX0" fmla="*/ 238259 w 1230645"/>
                <a:gd name="connsiteY0" fmla="*/ 1147740 h 1905650"/>
                <a:gd name="connsiteX1" fmla="*/ 225949 w 1230645"/>
                <a:gd name="connsiteY1" fmla="*/ 1189433 h 1905650"/>
                <a:gd name="connsiteX2" fmla="*/ 204634 w 1230645"/>
                <a:gd name="connsiteY2" fmla="*/ 1263329 h 1905650"/>
                <a:gd name="connsiteX3" fmla="*/ 184739 w 1230645"/>
                <a:gd name="connsiteY3" fmla="*/ 1338645 h 1905650"/>
                <a:gd name="connsiteX4" fmla="*/ 166265 w 1230645"/>
                <a:gd name="connsiteY4" fmla="*/ 1413962 h 1905650"/>
                <a:gd name="connsiteX5" fmla="*/ 150633 w 1230645"/>
                <a:gd name="connsiteY5" fmla="*/ 1489278 h 1905650"/>
                <a:gd name="connsiteX6" fmla="*/ 166265 w 1230645"/>
                <a:gd name="connsiteY6" fmla="*/ 1413961 h 1905650"/>
                <a:gd name="connsiteX7" fmla="*/ 184739 w 1230645"/>
                <a:gd name="connsiteY7" fmla="*/ 1338645 h 1905650"/>
                <a:gd name="connsiteX8" fmla="*/ 204634 w 1230645"/>
                <a:gd name="connsiteY8" fmla="*/ 1263328 h 1905650"/>
                <a:gd name="connsiteX9" fmla="*/ 225949 w 1230645"/>
                <a:gd name="connsiteY9" fmla="*/ 1189433 h 1905650"/>
                <a:gd name="connsiteX10" fmla="*/ 1018906 w 1230645"/>
                <a:gd name="connsiteY10" fmla="*/ 0 h 1905650"/>
                <a:gd name="connsiteX11" fmla="*/ 1018906 w 1230645"/>
                <a:gd name="connsiteY11" fmla="*/ 1422 h 1905650"/>
                <a:gd name="connsiteX12" fmla="*/ 1011801 w 1230645"/>
                <a:gd name="connsiteY12" fmla="*/ 11369 h 1905650"/>
                <a:gd name="connsiteX13" fmla="*/ 999011 w 1230645"/>
                <a:gd name="connsiteY13" fmla="*/ 66791 h 1905650"/>
                <a:gd name="connsiteX14" fmla="*/ 986222 w 1230645"/>
                <a:gd name="connsiteY14" fmla="*/ 123633 h 1905650"/>
                <a:gd name="connsiteX15" fmla="*/ 974853 w 1230645"/>
                <a:gd name="connsiteY15" fmla="*/ 179055 h 1905650"/>
                <a:gd name="connsiteX16" fmla="*/ 964905 w 1230645"/>
                <a:gd name="connsiteY16" fmla="*/ 235897 h 1905650"/>
                <a:gd name="connsiteX17" fmla="*/ 957800 w 1230645"/>
                <a:gd name="connsiteY17" fmla="*/ 292740 h 1905650"/>
                <a:gd name="connsiteX18" fmla="*/ 949274 w 1230645"/>
                <a:gd name="connsiteY18" fmla="*/ 349583 h 1905650"/>
                <a:gd name="connsiteX19" fmla="*/ 937905 w 1230645"/>
                <a:gd name="connsiteY19" fmla="*/ 461846 h 1905650"/>
                <a:gd name="connsiteX20" fmla="*/ 927957 w 1230645"/>
                <a:gd name="connsiteY20" fmla="*/ 576953 h 1905650"/>
                <a:gd name="connsiteX21" fmla="*/ 937904 w 1230645"/>
                <a:gd name="connsiteY21" fmla="*/ 461846 h 1905650"/>
                <a:gd name="connsiteX22" fmla="*/ 949273 w 1230645"/>
                <a:gd name="connsiteY22" fmla="*/ 349583 h 1905650"/>
                <a:gd name="connsiteX23" fmla="*/ 957799 w 1230645"/>
                <a:gd name="connsiteY23" fmla="*/ 292740 h 1905650"/>
                <a:gd name="connsiteX24" fmla="*/ 964905 w 1230645"/>
                <a:gd name="connsiteY24" fmla="*/ 235897 h 1905650"/>
                <a:gd name="connsiteX25" fmla="*/ 974852 w 1230645"/>
                <a:gd name="connsiteY25" fmla="*/ 179055 h 1905650"/>
                <a:gd name="connsiteX26" fmla="*/ 986221 w 1230645"/>
                <a:gd name="connsiteY26" fmla="*/ 123633 h 1905650"/>
                <a:gd name="connsiteX27" fmla="*/ 999011 w 1230645"/>
                <a:gd name="connsiteY27" fmla="*/ 66791 h 1905650"/>
                <a:gd name="connsiteX28" fmla="*/ 1011800 w 1230645"/>
                <a:gd name="connsiteY28" fmla="*/ 11369 h 1905650"/>
                <a:gd name="connsiteX29" fmla="*/ 1003274 w 1230645"/>
                <a:gd name="connsiteY29" fmla="*/ 19895 h 1905650"/>
                <a:gd name="connsiteX30" fmla="*/ 994747 w 1230645"/>
                <a:gd name="connsiteY30" fmla="*/ 29843 h 1905650"/>
                <a:gd name="connsiteX31" fmla="*/ 981958 w 1230645"/>
                <a:gd name="connsiteY31" fmla="*/ 36948 h 1905650"/>
                <a:gd name="connsiteX32" fmla="*/ 970589 w 1230645"/>
                <a:gd name="connsiteY32" fmla="*/ 42632 h 1905650"/>
                <a:gd name="connsiteX33" fmla="*/ 970589 w 1230645"/>
                <a:gd name="connsiteY33" fmla="*/ 42632 h 1905650"/>
                <a:gd name="connsiteX34" fmla="*/ 953537 w 1230645"/>
                <a:gd name="connsiteY34" fmla="*/ 49738 h 1905650"/>
                <a:gd name="connsiteX35" fmla="*/ 936484 w 1230645"/>
                <a:gd name="connsiteY35" fmla="*/ 54001 h 1905650"/>
                <a:gd name="connsiteX36" fmla="*/ 868273 w 1230645"/>
                <a:gd name="connsiteY36" fmla="*/ 100896 h 1905650"/>
                <a:gd name="connsiteX37" fmla="*/ 801482 w 1230645"/>
                <a:gd name="connsiteY37" fmla="*/ 147791 h 1905650"/>
                <a:gd name="connsiteX38" fmla="*/ 734692 w 1230645"/>
                <a:gd name="connsiteY38" fmla="*/ 196107 h 1905650"/>
                <a:gd name="connsiteX39" fmla="*/ 669323 w 1230645"/>
                <a:gd name="connsiteY39" fmla="*/ 245845 h 1905650"/>
                <a:gd name="connsiteX40" fmla="*/ 660797 w 1230645"/>
                <a:gd name="connsiteY40" fmla="*/ 257214 h 1905650"/>
                <a:gd name="connsiteX41" fmla="*/ 648007 w 1230645"/>
                <a:gd name="connsiteY41" fmla="*/ 284213 h 1905650"/>
                <a:gd name="connsiteX42" fmla="*/ 615323 w 1230645"/>
                <a:gd name="connsiteY42" fmla="*/ 362373 h 1905650"/>
                <a:gd name="connsiteX43" fmla="*/ 578375 w 1230645"/>
                <a:gd name="connsiteY43" fmla="*/ 453321 h 1905650"/>
                <a:gd name="connsiteX44" fmla="*/ 562743 w 1230645"/>
                <a:gd name="connsiteY44" fmla="*/ 493111 h 1905650"/>
                <a:gd name="connsiteX45" fmla="*/ 554216 w 1230645"/>
                <a:gd name="connsiteY45" fmla="*/ 522953 h 1905650"/>
                <a:gd name="connsiteX46" fmla="*/ 549954 w 1230645"/>
                <a:gd name="connsiteY46" fmla="*/ 515848 h 1905650"/>
                <a:gd name="connsiteX47" fmla="*/ 549954 w 1230645"/>
                <a:gd name="connsiteY47" fmla="*/ 505900 h 1905650"/>
                <a:gd name="connsiteX48" fmla="*/ 555638 w 1230645"/>
                <a:gd name="connsiteY48" fmla="*/ 477479 h 1905650"/>
                <a:gd name="connsiteX49" fmla="*/ 561322 w 1230645"/>
                <a:gd name="connsiteY49" fmla="*/ 440531 h 1905650"/>
                <a:gd name="connsiteX50" fmla="*/ 571269 w 1230645"/>
                <a:gd name="connsiteY50" fmla="*/ 400741 h 1905650"/>
                <a:gd name="connsiteX51" fmla="*/ 588322 w 1230645"/>
                <a:gd name="connsiteY51" fmla="*/ 332530 h 1905650"/>
                <a:gd name="connsiteX52" fmla="*/ 594006 w 1230645"/>
                <a:gd name="connsiteY52" fmla="*/ 311214 h 1905650"/>
                <a:gd name="connsiteX53" fmla="*/ 594006 w 1230645"/>
                <a:gd name="connsiteY53" fmla="*/ 306951 h 1905650"/>
                <a:gd name="connsiteX54" fmla="*/ 592586 w 1230645"/>
                <a:gd name="connsiteY54" fmla="*/ 305530 h 1905650"/>
                <a:gd name="connsiteX55" fmla="*/ 535743 w 1230645"/>
                <a:gd name="connsiteY55" fmla="*/ 351004 h 1905650"/>
                <a:gd name="connsiteX56" fmla="*/ 481742 w 1230645"/>
                <a:gd name="connsiteY56" fmla="*/ 396477 h 1905650"/>
                <a:gd name="connsiteX57" fmla="*/ 397899 w 1230645"/>
                <a:gd name="connsiteY57" fmla="*/ 470373 h 1905650"/>
                <a:gd name="connsiteX58" fmla="*/ 315477 w 1230645"/>
                <a:gd name="connsiteY58" fmla="*/ 547110 h 1905650"/>
                <a:gd name="connsiteX59" fmla="*/ 245845 w 1230645"/>
                <a:gd name="connsiteY59" fmla="*/ 615322 h 1905650"/>
                <a:gd name="connsiteX60" fmla="*/ 181897 w 1230645"/>
                <a:gd name="connsiteY60" fmla="*/ 682112 h 1905650"/>
                <a:gd name="connsiteX61" fmla="*/ 117948 w 1230645"/>
                <a:gd name="connsiteY61" fmla="*/ 753166 h 1905650"/>
                <a:gd name="connsiteX62" fmla="*/ 56843 w 1230645"/>
                <a:gd name="connsiteY62" fmla="*/ 825639 h 1905650"/>
                <a:gd name="connsiteX63" fmla="*/ 43943 w 1230645"/>
                <a:gd name="connsiteY63" fmla="*/ 926691 h 1905650"/>
                <a:gd name="connsiteX64" fmla="*/ 80254 w 1230645"/>
                <a:gd name="connsiteY64" fmla="*/ 1168781 h 1905650"/>
                <a:gd name="connsiteX65" fmla="*/ 27725 w 1230645"/>
                <a:gd name="connsiteY65" fmla="*/ 1053728 h 1905650"/>
                <a:gd name="connsiteX66" fmla="*/ 22737 w 1230645"/>
                <a:gd name="connsiteY66" fmla="*/ 1092800 h 1905650"/>
                <a:gd name="connsiteX67" fmla="*/ 11369 w 1230645"/>
                <a:gd name="connsiteY67" fmla="*/ 1175222 h 1905650"/>
                <a:gd name="connsiteX68" fmla="*/ 11369 w 1230645"/>
                <a:gd name="connsiteY68" fmla="*/ 1266170 h 1905650"/>
                <a:gd name="connsiteX69" fmla="*/ 9947 w 1230645"/>
                <a:gd name="connsiteY69" fmla="*/ 1355698 h 1905650"/>
                <a:gd name="connsiteX70" fmla="*/ 4263 w 1230645"/>
                <a:gd name="connsiteY70" fmla="*/ 1539015 h 1905650"/>
                <a:gd name="connsiteX71" fmla="*/ 0 w 1230645"/>
                <a:gd name="connsiteY71" fmla="*/ 1722333 h 1905650"/>
                <a:gd name="connsiteX72" fmla="*/ 0 w 1230645"/>
                <a:gd name="connsiteY72" fmla="*/ 1814702 h 1905650"/>
                <a:gd name="connsiteX73" fmla="*/ 0 w 1230645"/>
                <a:gd name="connsiteY73" fmla="*/ 1905650 h 1905650"/>
                <a:gd name="connsiteX74" fmla="*/ 105159 w 1230645"/>
                <a:gd name="connsiteY74" fmla="*/ 1796228 h 1905650"/>
                <a:gd name="connsiteX75" fmla="*/ 395057 w 1230645"/>
                <a:gd name="connsiteY75" fmla="*/ 1485015 h 1905650"/>
                <a:gd name="connsiteX76" fmla="*/ 395057 w 1230645"/>
                <a:gd name="connsiteY76" fmla="*/ 1485014 h 1905650"/>
                <a:gd name="connsiteX77" fmla="*/ 653691 w 1230645"/>
                <a:gd name="connsiteY77" fmla="*/ 1205065 h 1905650"/>
                <a:gd name="connsiteX78" fmla="*/ 913746 w 1230645"/>
                <a:gd name="connsiteY78" fmla="*/ 919430 h 1905650"/>
                <a:gd name="connsiteX79" fmla="*/ 916589 w 1230645"/>
                <a:gd name="connsiteY79" fmla="*/ 804324 h 1905650"/>
                <a:gd name="connsiteX80" fmla="*/ 913747 w 1230645"/>
                <a:gd name="connsiteY80" fmla="*/ 919430 h 1905650"/>
                <a:gd name="connsiteX81" fmla="*/ 1215014 w 1230645"/>
                <a:gd name="connsiteY81" fmla="*/ 581216 h 1905650"/>
                <a:gd name="connsiteX82" fmla="*/ 1230645 w 1230645"/>
                <a:gd name="connsiteY82" fmla="*/ 466110 h 190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30645" h="1905650">
                  <a:moveTo>
                    <a:pt x="238259" y="1147740"/>
                  </a:moveTo>
                  <a:lnTo>
                    <a:pt x="225949" y="1189433"/>
                  </a:lnTo>
                  <a:lnTo>
                    <a:pt x="204634" y="1263329"/>
                  </a:lnTo>
                  <a:lnTo>
                    <a:pt x="184739" y="1338645"/>
                  </a:lnTo>
                  <a:lnTo>
                    <a:pt x="166265" y="1413962"/>
                  </a:lnTo>
                  <a:lnTo>
                    <a:pt x="150633" y="1489278"/>
                  </a:lnTo>
                  <a:lnTo>
                    <a:pt x="166265" y="1413961"/>
                  </a:lnTo>
                  <a:lnTo>
                    <a:pt x="184739" y="1338645"/>
                  </a:lnTo>
                  <a:lnTo>
                    <a:pt x="204634" y="1263328"/>
                  </a:lnTo>
                  <a:lnTo>
                    <a:pt x="225949" y="1189433"/>
                  </a:lnTo>
                  <a:close/>
                  <a:moveTo>
                    <a:pt x="1018906" y="0"/>
                  </a:moveTo>
                  <a:lnTo>
                    <a:pt x="1018906" y="1422"/>
                  </a:lnTo>
                  <a:lnTo>
                    <a:pt x="1011801" y="11369"/>
                  </a:lnTo>
                  <a:lnTo>
                    <a:pt x="999011" y="66791"/>
                  </a:lnTo>
                  <a:lnTo>
                    <a:pt x="986222" y="123633"/>
                  </a:lnTo>
                  <a:lnTo>
                    <a:pt x="974853" y="179055"/>
                  </a:lnTo>
                  <a:lnTo>
                    <a:pt x="964905" y="235897"/>
                  </a:lnTo>
                  <a:lnTo>
                    <a:pt x="957800" y="292740"/>
                  </a:lnTo>
                  <a:lnTo>
                    <a:pt x="949274" y="349583"/>
                  </a:lnTo>
                  <a:lnTo>
                    <a:pt x="937905" y="461846"/>
                  </a:lnTo>
                  <a:lnTo>
                    <a:pt x="927957" y="576953"/>
                  </a:lnTo>
                  <a:lnTo>
                    <a:pt x="937904" y="461846"/>
                  </a:lnTo>
                  <a:lnTo>
                    <a:pt x="949273" y="349583"/>
                  </a:lnTo>
                  <a:lnTo>
                    <a:pt x="957799" y="292740"/>
                  </a:lnTo>
                  <a:lnTo>
                    <a:pt x="964905" y="235897"/>
                  </a:lnTo>
                  <a:lnTo>
                    <a:pt x="974852" y="179055"/>
                  </a:lnTo>
                  <a:lnTo>
                    <a:pt x="986221" y="123633"/>
                  </a:lnTo>
                  <a:lnTo>
                    <a:pt x="999011" y="66791"/>
                  </a:lnTo>
                  <a:lnTo>
                    <a:pt x="1011800" y="11369"/>
                  </a:lnTo>
                  <a:lnTo>
                    <a:pt x="1003274" y="19895"/>
                  </a:lnTo>
                  <a:lnTo>
                    <a:pt x="994747" y="29843"/>
                  </a:lnTo>
                  <a:lnTo>
                    <a:pt x="981958" y="36948"/>
                  </a:lnTo>
                  <a:lnTo>
                    <a:pt x="970589" y="42632"/>
                  </a:lnTo>
                  <a:lnTo>
                    <a:pt x="970589" y="42632"/>
                  </a:lnTo>
                  <a:lnTo>
                    <a:pt x="953537" y="49738"/>
                  </a:lnTo>
                  <a:lnTo>
                    <a:pt x="936484" y="54001"/>
                  </a:lnTo>
                  <a:lnTo>
                    <a:pt x="868273" y="100896"/>
                  </a:lnTo>
                  <a:lnTo>
                    <a:pt x="801482" y="147791"/>
                  </a:lnTo>
                  <a:lnTo>
                    <a:pt x="734692" y="196107"/>
                  </a:lnTo>
                  <a:lnTo>
                    <a:pt x="669323" y="245845"/>
                  </a:lnTo>
                  <a:lnTo>
                    <a:pt x="660797" y="257214"/>
                  </a:lnTo>
                  <a:lnTo>
                    <a:pt x="648007" y="284213"/>
                  </a:lnTo>
                  <a:lnTo>
                    <a:pt x="615323" y="362373"/>
                  </a:lnTo>
                  <a:lnTo>
                    <a:pt x="578375" y="453321"/>
                  </a:lnTo>
                  <a:lnTo>
                    <a:pt x="562743" y="493111"/>
                  </a:lnTo>
                  <a:lnTo>
                    <a:pt x="554216" y="522953"/>
                  </a:lnTo>
                  <a:lnTo>
                    <a:pt x="549954" y="515848"/>
                  </a:lnTo>
                  <a:lnTo>
                    <a:pt x="549954" y="505900"/>
                  </a:lnTo>
                  <a:lnTo>
                    <a:pt x="555638" y="477479"/>
                  </a:lnTo>
                  <a:lnTo>
                    <a:pt x="561322" y="440531"/>
                  </a:lnTo>
                  <a:lnTo>
                    <a:pt x="571269" y="400741"/>
                  </a:lnTo>
                  <a:lnTo>
                    <a:pt x="588322" y="332530"/>
                  </a:lnTo>
                  <a:lnTo>
                    <a:pt x="594006" y="311214"/>
                  </a:lnTo>
                  <a:lnTo>
                    <a:pt x="594006" y="306951"/>
                  </a:lnTo>
                  <a:lnTo>
                    <a:pt x="592586" y="305530"/>
                  </a:lnTo>
                  <a:lnTo>
                    <a:pt x="535743" y="351004"/>
                  </a:lnTo>
                  <a:lnTo>
                    <a:pt x="481742" y="396477"/>
                  </a:lnTo>
                  <a:lnTo>
                    <a:pt x="397899" y="470373"/>
                  </a:lnTo>
                  <a:lnTo>
                    <a:pt x="315477" y="547110"/>
                  </a:lnTo>
                  <a:lnTo>
                    <a:pt x="245845" y="615322"/>
                  </a:lnTo>
                  <a:lnTo>
                    <a:pt x="181897" y="682112"/>
                  </a:lnTo>
                  <a:lnTo>
                    <a:pt x="117948" y="753166"/>
                  </a:lnTo>
                  <a:lnTo>
                    <a:pt x="56843" y="825639"/>
                  </a:lnTo>
                  <a:lnTo>
                    <a:pt x="43943" y="926691"/>
                  </a:lnTo>
                  <a:lnTo>
                    <a:pt x="80254" y="1168781"/>
                  </a:lnTo>
                  <a:lnTo>
                    <a:pt x="27725" y="1053728"/>
                  </a:lnTo>
                  <a:lnTo>
                    <a:pt x="22737" y="1092800"/>
                  </a:lnTo>
                  <a:lnTo>
                    <a:pt x="11369" y="1175222"/>
                  </a:lnTo>
                  <a:lnTo>
                    <a:pt x="11369" y="1266170"/>
                  </a:lnTo>
                  <a:lnTo>
                    <a:pt x="9947" y="1355698"/>
                  </a:lnTo>
                  <a:lnTo>
                    <a:pt x="4263" y="1539015"/>
                  </a:lnTo>
                  <a:lnTo>
                    <a:pt x="0" y="1722333"/>
                  </a:lnTo>
                  <a:lnTo>
                    <a:pt x="0" y="1814702"/>
                  </a:lnTo>
                  <a:lnTo>
                    <a:pt x="0" y="1905650"/>
                  </a:lnTo>
                  <a:lnTo>
                    <a:pt x="105159" y="1796228"/>
                  </a:lnTo>
                  <a:lnTo>
                    <a:pt x="395057" y="1485015"/>
                  </a:lnTo>
                  <a:lnTo>
                    <a:pt x="395057" y="1485014"/>
                  </a:lnTo>
                  <a:lnTo>
                    <a:pt x="653691" y="1205065"/>
                  </a:lnTo>
                  <a:lnTo>
                    <a:pt x="913746" y="919430"/>
                  </a:lnTo>
                  <a:lnTo>
                    <a:pt x="916589" y="804324"/>
                  </a:lnTo>
                  <a:lnTo>
                    <a:pt x="913747" y="919430"/>
                  </a:lnTo>
                  <a:lnTo>
                    <a:pt x="1215014" y="581216"/>
                  </a:lnTo>
                  <a:lnTo>
                    <a:pt x="1230645" y="466110"/>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p:cNvSpPr>
              <a:spLocks/>
            </p:cNvSpPr>
            <p:nvPr/>
          </p:nvSpPr>
          <p:spPr bwMode="auto">
            <a:xfrm flipH="1">
              <a:off x="1335634" y="2043569"/>
              <a:ext cx="885075" cy="1020396"/>
            </a:xfrm>
            <a:custGeom>
              <a:avLst/>
              <a:gdLst>
                <a:gd name="connsiteX0" fmla="*/ 1000432 w 1031695"/>
                <a:gd name="connsiteY0" fmla="*/ 0 h 1189433"/>
                <a:gd name="connsiteX1" fmla="*/ 984800 w 1031695"/>
                <a:gd name="connsiteY1" fmla="*/ 1422 h 1189433"/>
                <a:gd name="connsiteX2" fmla="*/ 970590 w 1031695"/>
                <a:gd name="connsiteY2" fmla="*/ 7106 h 1189433"/>
                <a:gd name="connsiteX3" fmla="*/ 885326 w 1031695"/>
                <a:gd name="connsiteY3" fmla="*/ 39790 h 1189433"/>
                <a:gd name="connsiteX4" fmla="*/ 784429 w 1031695"/>
                <a:gd name="connsiteY4" fmla="*/ 83843 h 1189433"/>
                <a:gd name="connsiteX5" fmla="*/ 669323 w 1031695"/>
                <a:gd name="connsiteY5" fmla="*/ 136423 h 1189433"/>
                <a:gd name="connsiteX6" fmla="*/ 577224 w 1031695"/>
                <a:gd name="connsiteY6" fmla="*/ 179885 h 1189433"/>
                <a:gd name="connsiteX7" fmla="*/ 499540 w 1031695"/>
                <a:gd name="connsiteY7" fmla="*/ 346882 h 1189433"/>
                <a:gd name="connsiteX8" fmla="*/ 511485 w 1031695"/>
                <a:gd name="connsiteY8" fmla="*/ 211789 h 1189433"/>
                <a:gd name="connsiteX9" fmla="*/ 440531 w 1031695"/>
                <a:gd name="connsiteY9" fmla="*/ 247266 h 1189433"/>
                <a:gd name="connsiteX10" fmla="*/ 331109 w 1031695"/>
                <a:gd name="connsiteY10" fmla="*/ 302688 h 1189433"/>
                <a:gd name="connsiteX11" fmla="*/ 217423 w 1031695"/>
                <a:gd name="connsiteY11" fmla="*/ 363793 h 1189433"/>
                <a:gd name="connsiteX12" fmla="*/ 102317 w 1031695"/>
                <a:gd name="connsiteY12" fmla="*/ 427742 h 1189433"/>
                <a:gd name="connsiteX13" fmla="*/ 17053 w 1031695"/>
                <a:gd name="connsiteY13" fmla="*/ 1078590 h 1189433"/>
                <a:gd name="connsiteX14" fmla="*/ 15631 w 1031695"/>
                <a:gd name="connsiteY14" fmla="*/ 1074327 h 1189433"/>
                <a:gd name="connsiteX15" fmla="*/ 0 w 1031695"/>
                <a:gd name="connsiteY15" fmla="*/ 1189433 h 1189433"/>
                <a:gd name="connsiteX16" fmla="*/ 312635 w 1031695"/>
                <a:gd name="connsiteY16" fmla="*/ 837008 h 1189433"/>
                <a:gd name="connsiteX17" fmla="*/ 395057 w 1031695"/>
                <a:gd name="connsiteY17" fmla="*/ 743218 h 1189433"/>
                <a:gd name="connsiteX18" fmla="*/ 716218 w 1031695"/>
                <a:gd name="connsiteY18" fmla="*/ 372320 h 1189433"/>
                <a:gd name="connsiteX19" fmla="*/ 1031695 w 1031695"/>
                <a:gd name="connsiteY19" fmla="*/ 7106 h 1189433"/>
                <a:gd name="connsiteX20" fmla="*/ 1017484 w 1031695"/>
                <a:gd name="connsiteY20" fmla="*/ 1422 h 118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1695" h="1189433">
                  <a:moveTo>
                    <a:pt x="1000432" y="0"/>
                  </a:moveTo>
                  <a:lnTo>
                    <a:pt x="984800" y="1422"/>
                  </a:lnTo>
                  <a:lnTo>
                    <a:pt x="970590" y="7106"/>
                  </a:lnTo>
                  <a:lnTo>
                    <a:pt x="885326" y="39790"/>
                  </a:lnTo>
                  <a:lnTo>
                    <a:pt x="784429" y="83843"/>
                  </a:lnTo>
                  <a:lnTo>
                    <a:pt x="669323" y="136423"/>
                  </a:lnTo>
                  <a:lnTo>
                    <a:pt x="577224" y="179885"/>
                  </a:lnTo>
                  <a:lnTo>
                    <a:pt x="499540" y="346882"/>
                  </a:lnTo>
                  <a:lnTo>
                    <a:pt x="511485" y="211789"/>
                  </a:lnTo>
                  <a:lnTo>
                    <a:pt x="440531" y="247266"/>
                  </a:lnTo>
                  <a:lnTo>
                    <a:pt x="331109" y="302688"/>
                  </a:lnTo>
                  <a:lnTo>
                    <a:pt x="217423" y="363793"/>
                  </a:lnTo>
                  <a:lnTo>
                    <a:pt x="102317" y="427742"/>
                  </a:lnTo>
                  <a:lnTo>
                    <a:pt x="17053" y="1078590"/>
                  </a:lnTo>
                  <a:lnTo>
                    <a:pt x="15631" y="1074327"/>
                  </a:lnTo>
                  <a:lnTo>
                    <a:pt x="0" y="1189433"/>
                  </a:lnTo>
                  <a:lnTo>
                    <a:pt x="312635" y="837008"/>
                  </a:lnTo>
                  <a:lnTo>
                    <a:pt x="395057" y="743218"/>
                  </a:lnTo>
                  <a:lnTo>
                    <a:pt x="716218" y="372320"/>
                  </a:lnTo>
                  <a:lnTo>
                    <a:pt x="1031695" y="7106"/>
                  </a:lnTo>
                  <a:lnTo>
                    <a:pt x="1017484" y="1422"/>
                  </a:ln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p:cNvSpPr>
              <a:spLocks/>
            </p:cNvSpPr>
            <p:nvPr/>
          </p:nvSpPr>
          <p:spPr bwMode="auto">
            <a:xfrm flipH="1">
              <a:off x="3595866" y="4628460"/>
              <a:ext cx="1090434" cy="1077694"/>
            </a:xfrm>
            <a:custGeom>
              <a:avLst/>
              <a:gdLst>
                <a:gd name="connsiteX0" fmla="*/ 1206486 w 1271073"/>
                <a:gd name="connsiteY0" fmla="*/ 0 h 1256223"/>
                <a:gd name="connsiteX1" fmla="*/ 1017484 w 1271073"/>
                <a:gd name="connsiteY1" fmla="*/ 193265 h 1256223"/>
                <a:gd name="connsiteX2" fmla="*/ 832746 w 1271073"/>
                <a:gd name="connsiteY2" fmla="*/ 382267 h 1256223"/>
                <a:gd name="connsiteX3" fmla="*/ 652270 w 1271073"/>
                <a:gd name="connsiteY3" fmla="*/ 562743 h 1256223"/>
                <a:gd name="connsiteX4" fmla="*/ 476058 w 1271073"/>
                <a:gd name="connsiteY4" fmla="*/ 738955 h 1256223"/>
                <a:gd name="connsiteX5" fmla="*/ 0 w 1271073"/>
                <a:gd name="connsiteY5" fmla="*/ 1256223 h 1256223"/>
                <a:gd name="connsiteX6" fmla="*/ 352776 w 1271073"/>
                <a:gd name="connsiteY6" fmla="*/ 1104290 h 1256223"/>
                <a:gd name="connsiteX7" fmla="*/ 638122 w 1271073"/>
                <a:gd name="connsiteY7" fmla="*/ 744692 h 1256223"/>
                <a:gd name="connsiteX8" fmla="*/ 899438 w 1271073"/>
                <a:gd name="connsiteY8" fmla="*/ 442040 h 1256223"/>
                <a:gd name="connsiteX9" fmla="*/ 1167077 w 1271073"/>
                <a:gd name="connsiteY9" fmla="*/ 132067 h 1256223"/>
                <a:gd name="connsiteX10" fmla="*/ 1271073 w 1271073"/>
                <a:gd name="connsiteY10" fmla="*/ 8806 h 1256223"/>
                <a:gd name="connsiteX11" fmla="*/ 1253382 w 1271073"/>
                <a:gd name="connsiteY11" fmla="*/ 5684 h 1256223"/>
                <a:gd name="connsiteX12" fmla="*/ 1230645 w 1271073"/>
                <a:gd name="connsiteY12" fmla="*/ 2842 h 12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073" h="1256223">
                  <a:moveTo>
                    <a:pt x="1206486" y="0"/>
                  </a:moveTo>
                  <a:lnTo>
                    <a:pt x="1017484" y="193265"/>
                  </a:lnTo>
                  <a:lnTo>
                    <a:pt x="832746" y="382267"/>
                  </a:lnTo>
                  <a:lnTo>
                    <a:pt x="652270" y="562743"/>
                  </a:lnTo>
                  <a:lnTo>
                    <a:pt x="476058" y="738955"/>
                  </a:lnTo>
                  <a:lnTo>
                    <a:pt x="0" y="1256223"/>
                  </a:lnTo>
                  <a:lnTo>
                    <a:pt x="352776" y="1104290"/>
                  </a:lnTo>
                  <a:lnTo>
                    <a:pt x="638122" y="744692"/>
                  </a:lnTo>
                  <a:lnTo>
                    <a:pt x="899438" y="442040"/>
                  </a:lnTo>
                  <a:lnTo>
                    <a:pt x="1167077" y="132067"/>
                  </a:lnTo>
                  <a:lnTo>
                    <a:pt x="1271073" y="8806"/>
                  </a:lnTo>
                  <a:lnTo>
                    <a:pt x="1253382" y="5684"/>
                  </a:lnTo>
                  <a:lnTo>
                    <a:pt x="1230645" y="2842"/>
                  </a:lnTo>
                  <a:close/>
                </a:path>
              </a:pathLst>
            </a:custGeom>
            <a:solidFill>
              <a:srgbClr val="49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p:cNvSpPr>
              <a:spLocks/>
            </p:cNvSpPr>
            <p:nvPr/>
          </p:nvSpPr>
          <p:spPr bwMode="auto">
            <a:xfrm flipH="1">
              <a:off x="2018335" y="3757640"/>
              <a:ext cx="1536080" cy="910676"/>
            </a:xfrm>
            <a:custGeom>
              <a:avLst/>
              <a:gdLst>
                <a:gd name="connsiteX0" fmla="*/ 875383 w 1790544"/>
                <a:gd name="connsiteY0" fmla="*/ 511533 h 1061537"/>
                <a:gd name="connsiteX1" fmla="*/ 876799 w 1790544"/>
                <a:gd name="connsiteY1" fmla="*/ 511585 h 1061537"/>
                <a:gd name="connsiteX2" fmla="*/ 876798 w 1790544"/>
                <a:gd name="connsiteY2" fmla="*/ 511585 h 1061537"/>
                <a:gd name="connsiteX3" fmla="*/ 1020326 w 1790544"/>
                <a:gd name="connsiteY3" fmla="*/ 0 h 1061537"/>
                <a:gd name="connsiteX4" fmla="*/ 956378 w 1790544"/>
                <a:gd name="connsiteY4" fmla="*/ 0 h 1061537"/>
                <a:gd name="connsiteX5" fmla="*/ 945010 w 1790544"/>
                <a:gd name="connsiteY5" fmla="*/ 0 h 1061537"/>
                <a:gd name="connsiteX6" fmla="*/ 932220 w 1790544"/>
                <a:gd name="connsiteY6" fmla="*/ 1422 h 1061537"/>
                <a:gd name="connsiteX7" fmla="*/ 724744 w 1790544"/>
                <a:gd name="connsiteY7" fmla="*/ 227371 h 1061537"/>
                <a:gd name="connsiteX8" fmla="*/ 520111 w 1790544"/>
                <a:gd name="connsiteY8" fmla="*/ 446215 h 1061537"/>
                <a:gd name="connsiteX9" fmla="*/ 559900 w 1790544"/>
                <a:gd name="connsiteY9" fmla="*/ 459005 h 1061537"/>
                <a:gd name="connsiteX10" fmla="*/ 601112 w 1790544"/>
                <a:gd name="connsiteY10" fmla="*/ 471795 h 1061537"/>
                <a:gd name="connsiteX11" fmla="*/ 639480 w 1790544"/>
                <a:gd name="connsiteY11" fmla="*/ 481743 h 1061537"/>
                <a:gd name="connsiteX12" fmla="*/ 601111 w 1790544"/>
                <a:gd name="connsiteY12" fmla="*/ 471795 h 1061537"/>
                <a:gd name="connsiteX13" fmla="*/ 559900 w 1790544"/>
                <a:gd name="connsiteY13" fmla="*/ 459005 h 1061537"/>
                <a:gd name="connsiteX14" fmla="*/ 520110 w 1790544"/>
                <a:gd name="connsiteY14" fmla="*/ 446215 h 1061537"/>
                <a:gd name="connsiteX15" fmla="*/ 237318 w 1790544"/>
                <a:gd name="connsiteY15" fmla="*/ 744640 h 1061537"/>
                <a:gd name="connsiteX16" fmla="*/ 0 w 1790544"/>
                <a:gd name="connsiteY16" fmla="*/ 993326 h 1061537"/>
                <a:gd name="connsiteX17" fmla="*/ 24158 w 1790544"/>
                <a:gd name="connsiteY17" fmla="*/ 996168 h 1061537"/>
                <a:gd name="connsiteX18" fmla="*/ 46895 w 1790544"/>
                <a:gd name="connsiteY18" fmla="*/ 999010 h 1061537"/>
                <a:gd name="connsiteX19" fmla="*/ 71053 w 1790544"/>
                <a:gd name="connsiteY19" fmla="*/ 1003274 h 1061537"/>
                <a:gd name="connsiteX20" fmla="*/ 93791 w 1790544"/>
                <a:gd name="connsiteY20" fmla="*/ 1010379 h 1061537"/>
                <a:gd name="connsiteX21" fmla="*/ 116528 w 1790544"/>
                <a:gd name="connsiteY21" fmla="*/ 1020327 h 1061537"/>
                <a:gd name="connsiteX22" fmla="*/ 139265 w 1790544"/>
                <a:gd name="connsiteY22" fmla="*/ 1028853 h 1061537"/>
                <a:gd name="connsiteX23" fmla="*/ 160580 w 1790544"/>
                <a:gd name="connsiteY23" fmla="*/ 1043064 h 1061537"/>
                <a:gd name="connsiteX24" fmla="*/ 179055 w 1790544"/>
                <a:gd name="connsiteY24" fmla="*/ 1060117 h 1061537"/>
                <a:gd name="connsiteX25" fmla="*/ 223107 w 1790544"/>
                <a:gd name="connsiteY25" fmla="*/ 1061537 h 1061537"/>
                <a:gd name="connsiteX26" fmla="*/ 265739 w 1790544"/>
                <a:gd name="connsiteY26" fmla="*/ 1061537 h 1061537"/>
                <a:gd name="connsiteX27" fmla="*/ 308371 w 1790544"/>
                <a:gd name="connsiteY27" fmla="*/ 1061537 h 1061537"/>
                <a:gd name="connsiteX28" fmla="*/ 349583 w 1790544"/>
                <a:gd name="connsiteY28" fmla="*/ 1060117 h 1061537"/>
                <a:gd name="connsiteX29" fmla="*/ 392215 w 1790544"/>
                <a:gd name="connsiteY29" fmla="*/ 1058695 h 1061537"/>
                <a:gd name="connsiteX30" fmla="*/ 433425 w 1790544"/>
                <a:gd name="connsiteY30" fmla="*/ 1054432 h 1061537"/>
                <a:gd name="connsiteX31" fmla="*/ 473215 w 1790544"/>
                <a:gd name="connsiteY31" fmla="*/ 1050169 h 1061537"/>
                <a:gd name="connsiteX32" fmla="*/ 514426 w 1790544"/>
                <a:gd name="connsiteY32" fmla="*/ 1043064 h 1061537"/>
                <a:gd name="connsiteX33" fmla="*/ 554216 w 1790544"/>
                <a:gd name="connsiteY33" fmla="*/ 1037380 h 1061537"/>
                <a:gd name="connsiteX34" fmla="*/ 592585 w 1790544"/>
                <a:gd name="connsiteY34" fmla="*/ 1028853 h 1061537"/>
                <a:gd name="connsiteX35" fmla="*/ 632375 w 1790544"/>
                <a:gd name="connsiteY35" fmla="*/ 1020327 h 1061537"/>
                <a:gd name="connsiteX36" fmla="*/ 670744 w 1790544"/>
                <a:gd name="connsiteY36" fmla="*/ 1010379 h 1061537"/>
                <a:gd name="connsiteX37" fmla="*/ 707691 w 1790544"/>
                <a:gd name="connsiteY37" fmla="*/ 999010 h 1061537"/>
                <a:gd name="connsiteX38" fmla="*/ 747481 w 1790544"/>
                <a:gd name="connsiteY38" fmla="*/ 987642 h 1061537"/>
                <a:gd name="connsiteX39" fmla="*/ 784429 w 1790544"/>
                <a:gd name="connsiteY39" fmla="*/ 974853 h 1061537"/>
                <a:gd name="connsiteX40" fmla="*/ 821377 w 1790544"/>
                <a:gd name="connsiteY40" fmla="*/ 960642 h 1061537"/>
                <a:gd name="connsiteX41" fmla="*/ 545690 w 1790544"/>
                <a:gd name="connsiteY41" fmla="*/ 804324 h 1061537"/>
                <a:gd name="connsiteX42" fmla="*/ 585480 w 1790544"/>
                <a:gd name="connsiteY42" fmla="*/ 802903 h 1061537"/>
                <a:gd name="connsiteX43" fmla="*/ 847444 w 1790544"/>
                <a:gd name="connsiteY43" fmla="*/ 793128 h 1061537"/>
                <a:gd name="connsiteX44" fmla="*/ 807634 w 1790544"/>
                <a:gd name="connsiteY44" fmla="*/ 762431 h 1061537"/>
                <a:gd name="connsiteX45" fmla="*/ 912319 w 1790544"/>
                <a:gd name="connsiteY45" fmla="*/ 790708 h 1061537"/>
                <a:gd name="connsiteX46" fmla="*/ 1156748 w 1790544"/>
                <a:gd name="connsiteY46" fmla="*/ 781587 h 1061537"/>
                <a:gd name="connsiteX47" fmla="*/ 1196538 w 1790544"/>
                <a:gd name="connsiteY47" fmla="*/ 754587 h 1061537"/>
                <a:gd name="connsiteX48" fmla="*/ 1236328 w 1790544"/>
                <a:gd name="connsiteY48" fmla="*/ 724745 h 1061537"/>
                <a:gd name="connsiteX49" fmla="*/ 1274697 w 1790544"/>
                <a:gd name="connsiteY49" fmla="*/ 696323 h 1061537"/>
                <a:gd name="connsiteX50" fmla="*/ 1311644 w 1790544"/>
                <a:gd name="connsiteY50" fmla="*/ 663638 h 1061537"/>
                <a:gd name="connsiteX51" fmla="*/ 1348592 w 1790544"/>
                <a:gd name="connsiteY51" fmla="*/ 633796 h 1061537"/>
                <a:gd name="connsiteX52" fmla="*/ 1385540 w 1790544"/>
                <a:gd name="connsiteY52" fmla="*/ 599691 h 1061537"/>
                <a:gd name="connsiteX53" fmla="*/ 1421067 w 1790544"/>
                <a:gd name="connsiteY53" fmla="*/ 565585 h 1061537"/>
                <a:gd name="connsiteX54" fmla="*/ 1456593 w 1790544"/>
                <a:gd name="connsiteY54" fmla="*/ 532900 h 1061537"/>
                <a:gd name="connsiteX55" fmla="*/ 1490699 w 1790544"/>
                <a:gd name="connsiteY55" fmla="*/ 497374 h 1061537"/>
                <a:gd name="connsiteX56" fmla="*/ 1524804 w 1790544"/>
                <a:gd name="connsiteY56" fmla="*/ 461848 h 1061537"/>
                <a:gd name="connsiteX57" fmla="*/ 1591595 w 1790544"/>
                <a:gd name="connsiteY57" fmla="*/ 386531 h 1061537"/>
                <a:gd name="connsiteX58" fmla="*/ 1629068 w 1790544"/>
                <a:gd name="connsiteY58" fmla="*/ 340730 h 1061537"/>
                <a:gd name="connsiteX59" fmla="*/ 1596711 w 1790544"/>
                <a:gd name="connsiteY59" fmla="*/ 319108 h 1061537"/>
                <a:gd name="connsiteX60" fmla="*/ 1680232 w 1790544"/>
                <a:gd name="connsiteY60" fmla="*/ 277511 h 1061537"/>
                <a:gd name="connsiteX61" fmla="*/ 1718069 w 1790544"/>
                <a:gd name="connsiteY61" fmla="*/ 230214 h 1061537"/>
                <a:gd name="connsiteX62" fmla="*/ 1718070 w 1790544"/>
                <a:gd name="connsiteY62" fmla="*/ 230213 h 1061537"/>
                <a:gd name="connsiteX63" fmla="*/ 1753596 w 1790544"/>
                <a:gd name="connsiteY63" fmla="*/ 180476 h 1061537"/>
                <a:gd name="connsiteX64" fmla="*/ 1790544 w 1790544"/>
                <a:gd name="connsiteY64" fmla="*/ 130738 h 1061537"/>
                <a:gd name="connsiteX65" fmla="*/ 1429593 w 1790544"/>
                <a:gd name="connsiteY65" fmla="*/ 31264 h 1061537"/>
                <a:gd name="connsiteX66" fmla="*/ 1436699 w 1790544"/>
                <a:gd name="connsiteY66" fmla="*/ 29843 h 1061537"/>
                <a:gd name="connsiteX67" fmla="*/ 1377014 w 1790544"/>
                <a:gd name="connsiteY67" fmla="*/ 25579 h 1061537"/>
                <a:gd name="connsiteX68" fmla="*/ 1318750 w 1790544"/>
                <a:gd name="connsiteY68" fmla="*/ 21317 h 1061537"/>
                <a:gd name="connsiteX69" fmla="*/ 1202223 w 1790544"/>
                <a:gd name="connsiteY69" fmla="*/ 11369 h 1061537"/>
                <a:gd name="connsiteX70" fmla="*/ 1142538 w 1790544"/>
                <a:gd name="connsiteY70" fmla="*/ 7106 h 1061537"/>
                <a:gd name="connsiteX71" fmla="*/ 1081432 w 1790544"/>
                <a:gd name="connsiteY71" fmla="*/ 4264 h 10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90544" h="1061537">
                  <a:moveTo>
                    <a:pt x="875383" y="511533"/>
                  </a:moveTo>
                  <a:lnTo>
                    <a:pt x="876799" y="511585"/>
                  </a:lnTo>
                  <a:lnTo>
                    <a:pt x="876798" y="511585"/>
                  </a:lnTo>
                  <a:close/>
                  <a:moveTo>
                    <a:pt x="1020326" y="0"/>
                  </a:moveTo>
                  <a:lnTo>
                    <a:pt x="956378" y="0"/>
                  </a:lnTo>
                  <a:lnTo>
                    <a:pt x="945010" y="0"/>
                  </a:lnTo>
                  <a:lnTo>
                    <a:pt x="932220" y="1422"/>
                  </a:lnTo>
                  <a:lnTo>
                    <a:pt x="724744" y="227371"/>
                  </a:lnTo>
                  <a:lnTo>
                    <a:pt x="520111" y="446215"/>
                  </a:lnTo>
                  <a:lnTo>
                    <a:pt x="559900" y="459005"/>
                  </a:lnTo>
                  <a:lnTo>
                    <a:pt x="601112" y="471795"/>
                  </a:lnTo>
                  <a:lnTo>
                    <a:pt x="639480" y="481743"/>
                  </a:lnTo>
                  <a:lnTo>
                    <a:pt x="601111" y="471795"/>
                  </a:lnTo>
                  <a:lnTo>
                    <a:pt x="559900" y="459005"/>
                  </a:lnTo>
                  <a:lnTo>
                    <a:pt x="520110" y="446215"/>
                  </a:lnTo>
                  <a:lnTo>
                    <a:pt x="237318" y="744640"/>
                  </a:lnTo>
                  <a:lnTo>
                    <a:pt x="0" y="993326"/>
                  </a:lnTo>
                  <a:lnTo>
                    <a:pt x="24158" y="996168"/>
                  </a:lnTo>
                  <a:lnTo>
                    <a:pt x="46895" y="999010"/>
                  </a:lnTo>
                  <a:lnTo>
                    <a:pt x="71053" y="1003274"/>
                  </a:lnTo>
                  <a:lnTo>
                    <a:pt x="93791" y="1010379"/>
                  </a:lnTo>
                  <a:lnTo>
                    <a:pt x="116528" y="1020327"/>
                  </a:lnTo>
                  <a:lnTo>
                    <a:pt x="139265" y="1028853"/>
                  </a:lnTo>
                  <a:lnTo>
                    <a:pt x="160580" y="1043064"/>
                  </a:lnTo>
                  <a:lnTo>
                    <a:pt x="179055" y="1060117"/>
                  </a:lnTo>
                  <a:lnTo>
                    <a:pt x="223107" y="1061537"/>
                  </a:lnTo>
                  <a:lnTo>
                    <a:pt x="265739" y="1061537"/>
                  </a:lnTo>
                  <a:lnTo>
                    <a:pt x="308371" y="1061537"/>
                  </a:lnTo>
                  <a:lnTo>
                    <a:pt x="349583" y="1060117"/>
                  </a:lnTo>
                  <a:lnTo>
                    <a:pt x="392215" y="1058695"/>
                  </a:lnTo>
                  <a:lnTo>
                    <a:pt x="433425" y="1054432"/>
                  </a:lnTo>
                  <a:lnTo>
                    <a:pt x="473215" y="1050169"/>
                  </a:lnTo>
                  <a:lnTo>
                    <a:pt x="514426" y="1043064"/>
                  </a:lnTo>
                  <a:lnTo>
                    <a:pt x="554216" y="1037380"/>
                  </a:lnTo>
                  <a:lnTo>
                    <a:pt x="592585" y="1028853"/>
                  </a:lnTo>
                  <a:lnTo>
                    <a:pt x="632375" y="1020327"/>
                  </a:lnTo>
                  <a:lnTo>
                    <a:pt x="670744" y="1010379"/>
                  </a:lnTo>
                  <a:lnTo>
                    <a:pt x="707691" y="999010"/>
                  </a:lnTo>
                  <a:lnTo>
                    <a:pt x="747481" y="987642"/>
                  </a:lnTo>
                  <a:lnTo>
                    <a:pt x="784429" y="974853"/>
                  </a:lnTo>
                  <a:lnTo>
                    <a:pt x="821377" y="960642"/>
                  </a:lnTo>
                  <a:lnTo>
                    <a:pt x="545690" y="804324"/>
                  </a:lnTo>
                  <a:lnTo>
                    <a:pt x="585480" y="802903"/>
                  </a:lnTo>
                  <a:lnTo>
                    <a:pt x="847444" y="793128"/>
                  </a:lnTo>
                  <a:lnTo>
                    <a:pt x="807634" y="762431"/>
                  </a:lnTo>
                  <a:lnTo>
                    <a:pt x="912319" y="790708"/>
                  </a:lnTo>
                  <a:lnTo>
                    <a:pt x="1156748" y="781587"/>
                  </a:lnTo>
                  <a:lnTo>
                    <a:pt x="1196538" y="754587"/>
                  </a:lnTo>
                  <a:lnTo>
                    <a:pt x="1236328" y="724745"/>
                  </a:lnTo>
                  <a:lnTo>
                    <a:pt x="1274697" y="696323"/>
                  </a:lnTo>
                  <a:lnTo>
                    <a:pt x="1311644" y="663638"/>
                  </a:lnTo>
                  <a:lnTo>
                    <a:pt x="1348592" y="633796"/>
                  </a:lnTo>
                  <a:lnTo>
                    <a:pt x="1385540" y="599691"/>
                  </a:lnTo>
                  <a:lnTo>
                    <a:pt x="1421067" y="565585"/>
                  </a:lnTo>
                  <a:lnTo>
                    <a:pt x="1456593" y="532900"/>
                  </a:lnTo>
                  <a:lnTo>
                    <a:pt x="1490699" y="497374"/>
                  </a:lnTo>
                  <a:lnTo>
                    <a:pt x="1524804" y="461848"/>
                  </a:lnTo>
                  <a:lnTo>
                    <a:pt x="1591595" y="386531"/>
                  </a:lnTo>
                  <a:lnTo>
                    <a:pt x="1629068" y="340730"/>
                  </a:lnTo>
                  <a:lnTo>
                    <a:pt x="1596711" y="319108"/>
                  </a:lnTo>
                  <a:lnTo>
                    <a:pt x="1680232" y="277511"/>
                  </a:lnTo>
                  <a:lnTo>
                    <a:pt x="1718069" y="230214"/>
                  </a:lnTo>
                  <a:lnTo>
                    <a:pt x="1718070" y="230213"/>
                  </a:lnTo>
                  <a:lnTo>
                    <a:pt x="1753596" y="180476"/>
                  </a:lnTo>
                  <a:lnTo>
                    <a:pt x="1790544" y="130738"/>
                  </a:lnTo>
                  <a:lnTo>
                    <a:pt x="1429593" y="31264"/>
                  </a:lnTo>
                  <a:lnTo>
                    <a:pt x="1436699" y="29843"/>
                  </a:lnTo>
                  <a:lnTo>
                    <a:pt x="1377014" y="25579"/>
                  </a:lnTo>
                  <a:lnTo>
                    <a:pt x="1318750" y="21317"/>
                  </a:lnTo>
                  <a:lnTo>
                    <a:pt x="1202223" y="11369"/>
                  </a:lnTo>
                  <a:lnTo>
                    <a:pt x="1142538" y="7106"/>
                  </a:lnTo>
                  <a:lnTo>
                    <a:pt x="1081432" y="4264"/>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p:cNvSpPr>
              <a:spLocks/>
            </p:cNvSpPr>
            <p:nvPr/>
          </p:nvSpPr>
          <p:spPr bwMode="auto">
            <a:xfrm flipH="1">
              <a:off x="1255425" y="2063470"/>
              <a:ext cx="1461714" cy="1676278"/>
            </a:xfrm>
            <a:custGeom>
              <a:avLst/>
              <a:gdLst>
                <a:gd name="connsiteX0" fmla="*/ 1200802 w 1703859"/>
                <a:gd name="connsiteY0" fmla="*/ 1264750 h 1953967"/>
                <a:gd name="connsiteX1" fmla="*/ 1178065 w 1703859"/>
                <a:gd name="connsiteY1" fmla="*/ 1277540 h 1953967"/>
                <a:gd name="connsiteX2" fmla="*/ 1155328 w 1703859"/>
                <a:gd name="connsiteY2" fmla="*/ 1288909 h 1953967"/>
                <a:gd name="connsiteX3" fmla="*/ 1131169 w 1703859"/>
                <a:gd name="connsiteY3" fmla="*/ 1300277 h 1953967"/>
                <a:gd name="connsiteX4" fmla="*/ 1107011 w 1703859"/>
                <a:gd name="connsiteY4" fmla="*/ 1311646 h 1953967"/>
                <a:gd name="connsiteX5" fmla="*/ 1093079 w 1703859"/>
                <a:gd name="connsiteY5" fmla="*/ 1317741 h 1953967"/>
                <a:gd name="connsiteX6" fmla="*/ 1084275 w 1703859"/>
                <a:gd name="connsiteY6" fmla="*/ 1321593 h 1953967"/>
                <a:gd name="connsiteX7" fmla="*/ 1058695 w 1703859"/>
                <a:gd name="connsiteY7" fmla="*/ 1330119 h 1953967"/>
                <a:gd name="connsiteX8" fmla="*/ 1034537 w 1703859"/>
                <a:gd name="connsiteY8" fmla="*/ 1335803 h 1953967"/>
                <a:gd name="connsiteX9" fmla="*/ 1010378 w 1703859"/>
                <a:gd name="connsiteY9" fmla="*/ 1342909 h 1953967"/>
                <a:gd name="connsiteX10" fmla="*/ 984799 w 1703859"/>
                <a:gd name="connsiteY10" fmla="*/ 1348593 h 1953967"/>
                <a:gd name="connsiteX11" fmla="*/ 960642 w 1703859"/>
                <a:gd name="connsiteY11" fmla="*/ 1351436 h 1953967"/>
                <a:gd name="connsiteX12" fmla="*/ 935062 w 1703859"/>
                <a:gd name="connsiteY12" fmla="*/ 1357120 h 1953967"/>
                <a:gd name="connsiteX13" fmla="*/ 909483 w 1703859"/>
                <a:gd name="connsiteY13" fmla="*/ 1358540 h 1953967"/>
                <a:gd name="connsiteX14" fmla="*/ 883904 w 1703859"/>
                <a:gd name="connsiteY14" fmla="*/ 1359962 h 1953967"/>
                <a:gd name="connsiteX15" fmla="*/ 858325 w 1703859"/>
                <a:gd name="connsiteY15" fmla="*/ 1359962 h 1953967"/>
                <a:gd name="connsiteX16" fmla="*/ 832745 w 1703859"/>
                <a:gd name="connsiteY16" fmla="*/ 1358540 h 1953967"/>
                <a:gd name="connsiteX17" fmla="*/ 858325 w 1703859"/>
                <a:gd name="connsiteY17" fmla="*/ 1359961 h 1953967"/>
                <a:gd name="connsiteX18" fmla="*/ 883904 w 1703859"/>
                <a:gd name="connsiteY18" fmla="*/ 1359961 h 1953967"/>
                <a:gd name="connsiteX19" fmla="*/ 909483 w 1703859"/>
                <a:gd name="connsiteY19" fmla="*/ 1358540 h 1953967"/>
                <a:gd name="connsiteX20" fmla="*/ 935062 w 1703859"/>
                <a:gd name="connsiteY20" fmla="*/ 1357119 h 1953967"/>
                <a:gd name="connsiteX21" fmla="*/ 960642 w 1703859"/>
                <a:gd name="connsiteY21" fmla="*/ 1351435 h 1953967"/>
                <a:gd name="connsiteX22" fmla="*/ 984800 w 1703859"/>
                <a:gd name="connsiteY22" fmla="*/ 1348593 h 1953967"/>
                <a:gd name="connsiteX23" fmla="*/ 1010379 w 1703859"/>
                <a:gd name="connsiteY23" fmla="*/ 1342908 h 1953967"/>
                <a:gd name="connsiteX24" fmla="*/ 1034537 w 1703859"/>
                <a:gd name="connsiteY24" fmla="*/ 1335803 h 1953967"/>
                <a:gd name="connsiteX25" fmla="*/ 1058695 w 1703859"/>
                <a:gd name="connsiteY25" fmla="*/ 1330119 h 1953967"/>
                <a:gd name="connsiteX26" fmla="*/ 1084274 w 1703859"/>
                <a:gd name="connsiteY26" fmla="*/ 1321593 h 1953967"/>
                <a:gd name="connsiteX27" fmla="*/ 1093079 w 1703859"/>
                <a:gd name="connsiteY27" fmla="*/ 1317741 h 1953967"/>
                <a:gd name="connsiteX28" fmla="*/ 1107012 w 1703859"/>
                <a:gd name="connsiteY28" fmla="*/ 1311645 h 1953967"/>
                <a:gd name="connsiteX29" fmla="*/ 1131169 w 1703859"/>
                <a:gd name="connsiteY29" fmla="*/ 1300276 h 1953967"/>
                <a:gd name="connsiteX30" fmla="*/ 1155328 w 1703859"/>
                <a:gd name="connsiteY30" fmla="*/ 1288908 h 1953967"/>
                <a:gd name="connsiteX31" fmla="*/ 1178065 w 1703859"/>
                <a:gd name="connsiteY31" fmla="*/ 1277539 h 1953967"/>
                <a:gd name="connsiteX32" fmla="*/ 1284645 w 1703859"/>
                <a:gd name="connsiteY32" fmla="*/ 1202223 h 1953967"/>
                <a:gd name="connsiteX33" fmla="*/ 1264750 w 1703859"/>
                <a:gd name="connsiteY33" fmla="*/ 1220697 h 1953967"/>
                <a:gd name="connsiteX34" fmla="*/ 1243434 w 1703859"/>
                <a:gd name="connsiteY34" fmla="*/ 1234908 h 1953967"/>
                <a:gd name="connsiteX35" fmla="*/ 1222118 w 1703859"/>
                <a:gd name="connsiteY35" fmla="*/ 1250539 h 1953967"/>
                <a:gd name="connsiteX36" fmla="*/ 1243434 w 1703859"/>
                <a:gd name="connsiteY36" fmla="*/ 1234907 h 1953967"/>
                <a:gd name="connsiteX37" fmla="*/ 1264750 w 1703859"/>
                <a:gd name="connsiteY37" fmla="*/ 1220696 h 1953967"/>
                <a:gd name="connsiteX38" fmla="*/ 1441223 w 1703859"/>
                <a:gd name="connsiteY38" fmla="*/ 812589 h 1953967"/>
                <a:gd name="connsiteX39" fmla="*/ 1412542 w 1703859"/>
                <a:gd name="connsiteY39" fmla="*/ 841272 h 1953967"/>
                <a:gd name="connsiteX40" fmla="*/ 1409078 w 1703859"/>
                <a:gd name="connsiteY40" fmla="*/ 844615 h 1953967"/>
                <a:gd name="connsiteX41" fmla="*/ 1412541 w 1703859"/>
                <a:gd name="connsiteY41" fmla="*/ 841272 h 1953967"/>
                <a:gd name="connsiteX42" fmla="*/ 1703859 w 1703859"/>
                <a:gd name="connsiteY42" fmla="*/ 0 h 1953967"/>
                <a:gd name="connsiteX43" fmla="*/ 1418225 w 1703859"/>
                <a:gd name="connsiteY43" fmla="*/ 333950 h 1953967"/>
                <a:gd name="connsiteX44" fmla="*/ 1126906 w 1703859"/>
                <a:gd name="connsiteY44" fmla="*/ 669322 h 1953967"/>
                <a:gd name="connsiteX45" fmla="*/ 1153907 w 1703859"/>
                <a:gd name="connsiteY45" fmla="*/ 675007 h 1953967"/>
                <a:gd name="connsiteX46" fmla="*/ 1179486 w 1703859"/>
                <a:gd name="connsiteY46" fmla="*/ 677849 h 1953967"/>
                <a:gd name="connsiteX47" fmla="*/ 1206486 w 1703859"/>
                <a:gd name="connsiteY47" fmla="*/ 680691 h 1953967"/>
                <a:gd name="connsiteX48" fmla="*/ 1234907 w 1703859"/>
                <a:gd name="connsiteY48" fmla="*/ 680691 h 1953967"/>
                <a:gd name="connsiteX49" fmla="*/ 1260486 w 1703859"/>
                <a:gd name="connsiteY49" fmla="*/ 680691 h 1953967"/>
                <a:gd name="connsiteX50" fmla="*/ 1286065 w 1703859"/>
                <a:gd name="connsiteY50" fmla="*/ 676428 h 1953967"/>
                <a:gd name="connsiteX51" fmla="*/ 1313066 w 1703859"/>
                <a:gd name="connsiteY51" fmla="*/ 673586 h 1953967"/>
                <a:gd name="connsiteX52" fmla="*/ 1338645 w 1703859"/>
                <a:gd name="connsiteY52" fmla="*/ 669322 h 1953967"/>
                <a:gd name="connsiteX53" fmla="*/ 1364224 w 1703859"/>
                <a:gd name="connsiteY53" fmla="*/ 662217 h 1953967"/>
                <a:gd name="connsiteX54" fmla="*/ 1338645 w 1703859"/>
                <a:gd name="connsiteY54" fmla="*/ 669323 h 1953967"/>
                <a:gd name="connsiteX55" fmla="*/ 1313066 w 1703859"/>
                <a:gd name="connsiteY55" fmla="*/ 673586 h 1953967"/>
                <a:gd name="connsiteX56" fmla="*/ 1286066 w 1703859"/>
                <a:gd name="connsiteY56" fmla="*/ 676428 h 1953967"/>
                <a:gd name="connsiteX57" fmla="*/ 1260487 w 1703859"/>
                <a:gd name="connsiteY57" fmla="*/ 680692 h 1953967"/>
                <a:gd name="connsiteX58" fmla="*/ 1234908 w 1703859"/>
                <a:gd name="connsiteY58" fmla="*/ 680692 h 1953967"/>
                <a:gd name="connsiteX59" fmla="*/ 1206486 w 1703859"/>
                <a:gd name="connsiteY59" fmla="*/ 680692 h 1953967"/>
                <a:gd name="connsiteX60" fmla="*/ 1179486 w 1703859"/>
                <a:gd name="connsiteY60" fmla="*/ 677850 h 1953967"/>
                <a:gd name="connsiteX61" fmla="*/ 1153907 w 1703859"/>
                <a:gd name="connsiteY61" fmla="*/ 675008 h 1953967"/>
                <a:gd name="connsiteX62" fmla="*/ 1126907 w 1703859"/>
                <a:gd name="connsiteY62" fmla="*/ 669323 h 1953967"/>
                <a:gd name="connsiteX63" fmla="*/ 1078590 w 1703859"/>
                <a:gd name="connsiteY63" fmla="*/ 723324 h 1953967"/>
                <a:gd name="connsiteX64" fmla="*/ 891009 w 1703859"/>
                <a:gd name="connsiteY64" fmla="*/ 937905 h 1953967"/>
                <a:gd name="connsiteX65" fmla="*/ 702007 w 1703859"/>
                <a:gd name="connsiteY65" fmla="*/ 1149643 h 1953967"/>
                <a:gd name="connsiteX66" fmla="*/ 585480 w 1703859"/>
                <a:gd name="connsiteY66" fmla="*/ 1281803 h 1953967"/>
                <a:gd name="connsiteX67" fmla="*/ 609637 w 1703859"/>
                <a:gd name="connsiteY67" fmla="*/ 1294592 h 1953967"/>
                <a:gd name="connsiteX68" fmla="*/ 633796 w 1703859"/>
                <a:gd name="connsiteY68" fmla="*/ 1307382 h 1953967"/>
                <a:gd name="connsiteX69" fmla="*/ 656533 w 1703859"/>
                <a:gd name="connsiteY69" fmla="*/ 1317329 h 1953967"/>
                <a:gd name="connsiteX70" fmla="*/ 680691 w 1703859"/>
                <a:gd name="connsiteY70" fmla="*/ 1325855 h 1953967"/>
                <a:gd name="connsiteX71" fmla="*/ 707692 w 1703859"/>
                <a:gd name="connsiteY71" fmla="*/ 1334382 h 1953967"/>
                <a:gd name="connsiteX72" fmla="*/ 731849 w 1703859"/>
                <a:gd name="connsiteY72" fmla="*/ 1342908 h 1953967"/>
                <a:gd name="connsiteX73" fmla="*/ 757428 w 1703859"/>
                <a:gd name="connsiteY73" fmla="*/ 1347172 h 1953967"/>
                <a:gd name="connsiteX74" fmla="*/ 783008 w 1703859"/>
                <a:gd name="connsiteY74" fmla="*/ 1351435 h 1953967"/>
                <a:gd name="connsiteX75" fmla="*/ 808587 w 1703859"/>
                <a:gd name="connsiteY75" fmla="*/ 1355698 h 1953967"/>
                <a:gd name="connsiteX76" fmla="*/ 783008 w 1703859"/>
                <a:gd name="connsiteY76" fmla="*/ 1351436 h 1953967"/>
                <a:gd name="connsiteX77" fmla="*/ 757428 w 1703859"/>
                <a:gd name="connsiteY77" fmla="*/ 1347172 h 1953967"/>
                <a:gd name="connsiteX78" fmla="*/ 731849 w 1703859"/>
                <a:gd name="connsiteY78" fmla="*/ 1342909 h 1953967"/>
                <a:gd name="connsiteX79" fmla="*/ 707692 w 1703859"/>
                <a:gd name="connsiteY79" fmla="*/ 1334383 h 1953967"/>
                <a:gd name="connsiteX80" fmla="*/ 680691 w 1703859"/>
                <a:gd name="connsiteY80" fmla="*/ 1325856 h 1953967"/>
                <a:gd name="connsiteX81" fmla="*/ 656533 w 1703859"/>
                <a:gd name="connsiteY81" fmla="*/ 1317330 h 1953967"/>
                <a:gd name="connsiteX82" fmla="*/ 633796 w 1703859"/>
                <a:gd name="connsiteY82" fmla="*/ 1307382 h 1953967"/>
                <a:gd name="connsiteX83" fmla="*/ 609637 w 1703859"/>
                <a:gd name="connsiteY83" fmla="*/ 1294593 h 1953967"/>
                <a:gd name="connsiteX84" fmla="*/ 585480 w 1703859"/>
                <a:gd name="connsiteY84" fmla="*/ 1281803 h 1953967"/>
                <a:gd name="connsiteX85" fmla="*/ 255792 w 1703859"/>
                <a:gd name="connsiteY85" fmla="*/ 1647018 h 1953967"/>
                <a:gd name="connsiteX86" fmla="*/ 0 w 1703859"/>
                <a:gd name="connsiteY86" fmla="*/ 1925546 h 1953967"/>
                <a:gd name="connsiteX87" fmla="*/ 12789 w 1703859"/>
                <a:gd name="connsiteY87" fmla="*/ 1924125 h 1953967"/>
                <a:gd name="connsiteX88" fmla="*/ 24158 w 1703859"/>
                <a:gd name="connsiteY88" fmla="*/ 1924125 h 1953967"/>
                <a:gd name="connsiteX89" fmla="*/ 88106 w 1703859"/>
                <a:gd name="connsiteY89" fmla="*/ 1924125 h 1953967"/>
                <a:gd name="connsiteX90" fmla="*/ 149212 w 1703859"/>
                <a:gd name="connsiteY90" fmla="*/ 1928388 h 1953967"/>
                <a:gd name="connsiteX91" fmla="*/ 210318 w 1703859"/>
                <a:gd name="connsiteY91" fmla="*/ 1931230 h 1953967"/>
                <a:gd name="connsiteX92" fmla="*/ 270003 w 1703859"/>
                <a:gd name="connsiteY92" fmla="*/ 1935494 h 1953967"/>
                <a:gd name="connsiteX93" fmla="*/ 386530 w 1703859"/>
                <a:gd name="connsiteY93" fmla="*/ 1945441 h 1953967"/>
                <a:gd name="connsiteX94" fmla="*/ 444794 w 1703859"/>
                <a:gd name="connsiteY94" fmla="*/ 1949704 h 1953967"/>
                <a:gd name="connsiteX95" fmla="*/ 504479 w 1703859"/>
                <a:gd name="connsiteY95" fmla="*/ 1953967 h 1953967"/>
                <a:gd name="connsiteX96" fmla="*/ 1018905 w 1703859"/>
                <a:gd name="connsiteY96" fmla="*/ 1801913 h 1953967"/>
                <a:gd name="connsiteX97" fmla="*/ 1078590 w 1703859"/>
                <a:gd name="connsiteY97" fmla="*/ 1699597 h 1953967"/>
                <a:gd name="connsiteX98" fmla="*/ 1134012 w 1703859"/>
                <a:gd name="connsiteY98" fmla="*/ 1593017 h 1953967"/>
                <a:gd name="connsiteX99" fmla="*/ 1188012 w 1703859"/>
                <a:gd name="connsiteY99" fmla="*/ 1487858 h 1953967"/>
                <a:gd name="connsiteX100" fmla="*/ 1239171 w 1703859"/>
                <a:gd name="connsiteY100" fmla="*/ 1381278 h 1953967"/>
                <a:gd name="connsiteX101" fmla="*/ 1239171 w 1703859"/>
                <a:gd name="connsiteY101" fmla="*/ 1378435 h 1953967"/>
                <a:gd name="connsiteX102" fmla="*/ 1237750 w 1703859"/>
                <a:gd name="connsiteY102" fmla="*/ 1378435 h 1953967"/>
                <a:gd name="connsiteX103" fmla="*/ 1227802 w 1703859"/>
                <a:gd name="connsiteY103" fmla="*/ 1379857 h 1953967"/>
                <a:gd name="connsiteX104" fmla="*/ 1190854 w 1703859"/>
                <a:gd name="connsiteY104" fmla="*/ 1392646 h 1953967"/>
                <a:gd name="connsiteX105" fmla="*/ 1169539 w 1703859"/>
                <a:gd name="connsiteY105" fmla="*/ 1398330 h 1953967"/>
                <a:gd name="connsiteX106" fmla="*/ 1161012 w 1703859"/>
                <a:gd name="connsiteY106" fmla="*/ 1402594 h 1953967"/>
                <a:gd name="connsiteX107" fmla="*/ 1151064 w 1703859"/>
                <a:gd name="connsiteY107" fmla="*/ 1404015 h 1953967"/>
                <a:gd name="connsiteX108" fmla="*/ 1141117 w 1703859"/>
                <a:gd name="connsiteY108" fmla="*/ 1404015 h 1953967"/>
                <a:gd name="connsiteX109" fmla="*/ 1134012 w 1703859"/>
                <a:gd name="connsiteY109" fmla="*/ 1402594 h 1953967"/>
                <a:gd name="connsiteX110" fmla="*/ 1128327 w 1703859"/>
                <a:gd name="connsiteY110" fmla="*/ 1396910 h 1953967"/>
                <a:gd name="connsiteX111" fmla="*/ 1125485 w 1703859"/>
                <a:gd name="connsiteY111" fmla="*/ 1392646 h 1953967"/>
                <a:gd name="connsiteX112" fmla="*/ 1132591 w 1703859"/>
                <a:gd name="connsiteY112" fmla="*/ 1389804 h 1953967"/>
                <a:gd name="connsiteX113" fmla="*/ 1143960 w 1703859"/>
                <a:gd name="connsiteY113" fmla="*/ 1384120 h 1953967"/>
                <a:gd name="connsiteX114" fmla="*/ 1168117 w 1703859"/>
                <a:gd name="connsiteY114" fmla="*/ 1372751 h 1953967"/>
                <a:gd name="connsiteX115" fmla="*/ 1193696 w 1703859"/>
                <a:gd name="connsiteY115" fmla="*/ 1357120 h 1953967"/>
                <a:gd name="connsiteX116" fmla="*/ 1219276 w 1703859"/>
                <a:gd name="connsiteY116" fmla="*/ 1338646 h 1953967"/>
                <a:gd name="connsiteX117" fmla="*/ 1242013 w 1703859"/>
                <a:gd name="connsiteY117" fmla="*/ 1321593 h 1953967"/>
                <a:gd name="connsiteX118" fmla="*/ 1261908 w 1703859"/>
                <a:gd name="connsiteY118" fmla="*/ 1307382 h 1953967"/>
                <a:gd name="connsiteX119" fmla="*/ 1276118 w 1703859"/>
                <a:gd name="connsiteY119" fmla="*/ 1294593 h 1953967"/>
                <a:gd name="connsiteX120" fmla="*/ 1283224 w 1703859"/>
                <a:gd name="connsiteY120" fmla="*/ 1287487 h 1953967"/>
                <a:gd name="connsiteX121" fmla="*/ 1287487 w 1703859"/>
                <a:gd name="connsiteY121" fmla="*/ 1273276 h 1953967"/>
                <a:gd name="connsiteX122" fmla="*/ 1341487 w 1703859"/>
                <a:gd name="connsiteY122" fmla="*/ 1148224 h 1953967"/>
                <a:gd name="connsiteX123" fmla="*/ 1331488 w 1703859"/>
                <a:gd name="connsiteY123" fmla="*/ 1158222 h 1953967"/>
                <a:gd name="connsiteX124" fmla="*/ 1323014 w 1703859"/>
                <a:gd name="connsiteY124" fmla="*/ 1166697 h 1953967"/>
                <a:gd name="connsiteX125" fmla="*/ 1304540 w 1703859"/>
                <a:gd name="connsiteY125" fmla="*/ 1185170 h 1953967"/>
                <a:gd name="connsiteX126" fmla="*/ 1323014 w 1703859"/>
                <a:gd name="connsiteY126" fmla="*/ 1166696 h 1953967"/>
                <a:gd name="connsiteX127" fmla="*/ 1331488 w 1703859"/>
                <a:gd name="connsiteY127" fmla="*/ 1158222 h 1953967"/>
                <a:gd name="connsiteX128" fmla="*/ 1341487 w 1703859"/>
                <a:gd name="connsiteY128" fmla="*/ 1148223 h 1953967"/>
                <a:gd name="connsiteX129" fmla="*/ 1341487 w 1703859"/>
                <a:gd name="connsiteY129" fmla="*/ 1148224 h 1953967"/>
                <a:gd name="connsiteX130" fmla="*/ 1341488 w 1703859"/>
                <a:gd name="connsiteY130" fmla="*/ 1148223 h 1953967"/>
                <a:gd name="connsiteX131" fmla="*/ 1394067 w 1703859"/>
                <a:gd name="connsiteY131" fmla="*/ 1017484 h 1953967"/>
                <a:gd name="connsiteX132" fmla="*/ 1441592 w 1703859"/>
                <a:gd name="connsiteY132" fmla="*/ 894712 h 1953967"/>
                <a:gd name="connsiteX133" fmla="*/ 1420508 w 1703859"/>
                <a:gd name="connsiteY133" fmla="*/ 894577 h 1953967"/>
                <a:gd name="connsiteX134" fmla="*/ 1475791 w 1703859"/>
                <a:gd name="connsiteY134" fmla="*/ 799361 h 1953967"/>
                <a:gd name="connsiteX135" fmla="*/ 1490699 w 1703859"/>
                <a:gd name="connsiteY135" fmla="*/ 757430 h 1953967"/>
                <a:gd name="connsiteX136" fmla="*/ 1453752 w 1703859"/>
                <a:gd name="connsiteY136" fmla="*/ 800061 h 1953967"/>
                <a:gd name="connsiteX137" fmla="*/ 1453752 w 1703859"/>
                <a:gd name="connsiteY137" fmla="*/ 800061 h 1953967"/>
                <a:gd name="connsiteX138" fmla="*/ 1490700 w 1703859"/>
                <a:gd name="connsiteY138" fmla="*/ 757429 h 1953967"/>
                <a:gd name="connsiteX139" fmla="*/ 1490699 w 1703859"/>
                <a:gd name="connsiteY139" fmla="*/ 757430 h 1953967"/>
                <a:gd name="connsiteX140" fmla="*/ 1490700 w 1703859"/>
                <a:gd name="connsiteY140" fmla="*/ 757429 h 1953967"/>
                <a:gd name="connsiteX141" fmla="*/ 1543279 w 1703859"/>
                <a:gd name="connsiteY141" fmla="*/ 599691 h 1953967"/>
                <a:gd name="connsiteX142" fmla="*/ 1492121 w 1703859"/>
                <a:gd name="connsiteY142" fmla="*/ 621007 h 1953967"/>
                <a:gd name="connsiteX143" fmla="*/ 1442384 w 1703859"/>
                <a:gd name="connsiteY143" fmla="*/ 639480 h 1953967"/>
                <a:gd name="connsiteX144" fmla="*/ 1389804 w 1703859"/>
                <a:gd name="connsiteY144" fmla="*/ 656533 h 1953967"/>
                <a:gd name="connsiteX145" fmla="*/ 1442383 w 1703859"/>
                <a:gd name="connsiteY145" fmla="*/ 639480 h 1953967"/>
                <a:gd name="connsiteX146" fmla="*/ 1492121 w 1703859"/>
                <a:gd name="connsiteY146" fmla="*/ 621006 h 1953967"/>
                <a:gd name="connsiteX147" fmla="*/ 1543279 w 1703859"/>
                <a:gd name="connsiteY147" fmla="*/ 599691 h 1953967"/>
                <a:gd name="connsiteX148" fmla="*/ 1570279 w 1703859"/>
                <a:gd name="connsiteY148" fmla="*/ 511584 h 1953967"/>
                <a:gd name="connsiteX149" fmla="*/ 1595858 w 1703859"/>
                <a:gd name="connsiteY149" fmla="*/ 426320 h 1953967"/>
                <a:gd name="connsiteX150" fmla="*/ 1639911 w 1703859"/>
                <a:gd name="connsiteY150" fmla="*/ 270003 h 1953967"/>
                <a:gd name="connsiteX151" fmla="*/ 1675438 w 1703859"/>
                <a:gd name="connsiteY151" fmla="*/ 135002 h 1953967"/>
                <a:gd name="connsiteX152" fmla="*/ 1702438 w 1703859"/>
                <a:gd name="connsiteY152" fmla="*/ 25579 h 1953967"/>
                <a:gd name="connsiteX153" fmla="*/ 1703859 w 1703859"/>
                <a:gd name="connsiteY153" fmla="*/ 12790 h 195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703859" h="1953967">
                  <a:moveTo>
                    <a:pt x="1200802" y="1264750"/>
                  </a:moveTo>
                  <a:lnTo>
                    <a:pt x="1178065" y="1277540"/>
                  </a:lnTo>
                  <a:lnTo>
                    <a:pt x="1155328" y="1288909"/>
                  </a:lnTo>
                  <a:lnTo>
                    <a:pt x="1131169" y="1300277"/>
                  </a:lnTo>
                  <a:lnTo>
                    <a:pt x="1107011" y="1311646"/>
                  </a:lnTo>
                  <a:lnTo>
                    <a:pt x="1093079" y="1317741"/>
                  </a:lnTo>
                  <a:lnTo>
                    <a:pt x="1084275" y="1321593"/>
                  </a:lnTo>
                  <a:lnTo>
                    <a:pt x="1058695" y="1330119"/>
                  </a:lnTo>
                  <a:lnTo>
                    <a:pt x="1034537" y="1335803"/>
                  </a:lnTo>
                  <a:lnTo>
                    <a:pt x="1010378" y="1342909"/>
                  </a:lnTo>
                  <a:lnTo>
                    <a:pt x="984799" y="1348593"/>
                  </a:lnTo>
                  <a:lnTo>
                    <a:pt x="960642" y="1351436"/>
                  </a:lnTo>
                  <a:lnTo>
                    <a:pt x="935062" y="1357120"/>
                  </a:lnTo>
                  <a:lnTo>
                    <a:pt x="909483" y="1358540"/>
                  </a:lnTo>
                  <a:lnTo>
                    <a:pt x="883904" y="1359962"/>
                  </a:lnTo>
                  <a:lnTo>
                    <a:pt x="858325" y="1359962"/>
                  </a:lnTo>
                  <a:lnTo>
                    <a:pt x="832745" y="1358540"/>
                  </a:lnTo>
                  <a:lnTo>
                    <a:pt x="858325" y="1359961"/>
                  </a:lnTo>
                  <a:lnTo>
                    <a:pt x="883904" y="1359961"/>
                  </a:lnTo>
                  <a:lnTo>
                    <a:pt x="909483" y="1358540"/>
                  </a:lnTo>
                  <a:lnTo>
                    <a:pt x="935062" y="1357119"/>
                  </a:lnTo>
                  <a:lnTo>
                    <a:pt x="960642" y="1351435"/>
                  </a:lnTo>
                  <a:lnTo>
                    <a:pt x="984800" y="1348593"/>
                  </a:lnTo>
                  <a:lnTo>
                    <a:pt x="1010379" y="1342908"/>
                  </a:lnTo>
                  <a:lnTo>
                    <a:pt x="1034537" y="1335803"/>
                  </a:lnTo>
                  <a:lnTo>
                    <a:pt x="1058695" y="1330119"/>
                  </a:lnTo>
                  <a:lnTo>
                    <a:pt x="1084274" y="1321593"/>
                  </a:lnTo>
                  <a:lnTo>
                    <a:pt x="1093079" y="1317741"/>
                  </a:lnTo>
                  <a:lnTo>
                    <a:pt x="1107012" y="1311645"/>
                  </a:lnTo>
                  <a:lnTo>
                    <a:pt x="1131169" y="1300276"/>
                  </a:lnTo>
                  <a:lnTo>
                    <a:pt x="1155328" y="1288908"/>
                  </a:lnTo>
                  <a:lnTo>
                    <a:pt x="1178065" y="1277539"/>
                  </a:lnTo>
                  <a:close/>
                  <a:moveTo>
                    <a:pt x="1284645" y="1202223"/>
                  </a:moveTo>
                  <a:lnTo>
                    <a:pt x="1264750" y="1220697"/>
                  </a:lnTo>
                  <a:lnTo>
                    <a:pt x="1243434" y="1234908"/>
                  </a:lnTo>
                  <a:lnTo>
                    <a:pt x="1222118" y="1250539"/>
                  </a:lnTo>
                  <a:lnTo>
                    <a:pt x="1243434" y="1234907"/>
                  </a:lnTo>
                  <a:lnTo>
                    <a:pt x="1264750" y="1220696"/>
                  </a:lnTo>
                  <a:close/>
                  <a:moveTo>
                    <a:pt x="1441223" y="812589"/>
                  </a:moveTo>
                  <a:lnTo>
                    <a:pt x="1412542" y="841272"/>
                  </a:lnTo>
                  <a:lnTo>
                    <a:pt x="1409078" y="844615"/>
                  </a:lnTo>
                  <a:lnTo>
                    <a:pt x="1412541" y="841272"/>
                  </a:lnTo>
                  <a:close/>
                  <a:moveTo>
                    <a:pt x="1703859" y="0"/>
                  </a:moveTo>
                  <a:lnTo>
                    <a:pt x="1418225" y="333950"/>
                  </a:lnTo>
                  <a:lnTo>
                    <a:pt x="1126906" y="669322"/>
                  </a:lnTo>
                  <a:lnTo>
                    <a:pt x="1153907" y="675007"/>
                  </a:lnTo>
                  <a:lnTo>
                    <a:pt x="1179486" y="677849"/>
                  </a:lnTo>
                  <a:lnTo>
                    <a:pt x="1206486" y="680691"/>
                  </a:lnTo>
                  <a:lnTo>
                    <a:pt x="1234907" y="680691"/>
                  </a:lnTo>
                  <a:lnTo>
                    <a:pt x="1260486" y="680691"/>
                  </a:lnTo>
                  <a:lnTo>
                    <a:pt x="1286065" y="676428"/>
                  </a:lnTo>
                  <a:lnTo>
                    <a:pt x="1313066" y="673586"/>
                  </a:lnTo>
                  <a:lnTo>
                    <a:pt x="1338645" y="669322"/>
                  </a:lnTo>
                  <a:lnTo>
                    <a:pt x="1364224" y="662217"/>
                  </a:lnTo>
                  <a:lnTo>
                    <a:pt x="1338645" y="669323"/>
                  </a:lnTo>
                  <a:lnTo>
                    <a:pt x="1313066" y="673586"/>
                  </a:lnTo>
                  <a:lnTo>
                    <a:pt x="1286066" y="676428"/>
                  </a:lnTo>
                  <a:lnTo>
                    <a:pt x="1260487" y="680692"/>
                  </a:lnTo>
                  <a:lnTo>
                    <a:pt x="1234908" y="680692"/>
                  </a:lnTo>
                  <a:lnTo>
                    <a:pt x="1206486" y="680692"/>
                  </a:lnTo>
                  <a:lnTo>
                    <a:pt x="1179486" y="677850"/>
                  </a:lnTo>
                  <a:lnTo>
                    <a:pt x="1153907" y="675008"/>
                  </a:lnTo>
                  <a:lnTo>
                    <a:pt x="1126907" y="669323"/>
                  </a:lnTo>
                  <a:lnTo>
                    <a:pt x="1078590" y="723324"/>
                  </a:lnTo>
                  <a:lnTo>
                    <a:pt x="891009" y="937905"/>
                  </a:lnTo>
                  <a:lnTo>
                    <a:pt x="702007" y="1149643"/>
                  </a:lnTo>
                  <a:lnTo>
                    <a:pt x="585480" y="1281803"/>
                  </a:lnTo>
                  <a:lnTo>
                    <a:pt x="609637" y="1294592"/>
                  </a:lnTo>
                  <a:lnTo>
                    <a:pt x="633796" y="1307382"/>
                  </a:lnTo>
                  <a:lnTo>
                    <a:pt x="656533" y="1317329"/>
                  </a:lnTo>
                  <a:lnTo>
                    <a:pt x="680691" y="1325855"/>
                  </a:lnTo>
                  <a:lnTo>
                    <a:pt x="707692" y="1334382"/>
                  </a:lnTo>
                  <a:lnTo>
                    <a:pt x="731849" y="1342908"/>
                  </a:lnTo>
                  <a:lnTo>
                    <a:pt x="757428" y="1347172"/>
                  </a:lnTo>
                  <a:lnTo>
                    <a:pt x="783008" y="1351435"/>
                  </a:lnTo>
                  <a:lnTo>
                    <a:pt x="808587" y="1355698"/>
                  </a:lnTo>
                  <a:lnTo>
                    <a:pt x="783008" y="1351436"/>
                  </a:lnTo>
                  <a:lnTo>
                    <a:pt x="757428" y="1347172"/>
                  </a:lnTo>
                  <a:lnTo>
                    <a:pt x="731849" y="1342909"/>
                  </a:lnTo>
                  <a:lnTo>
                    <a:pt x="707692" y="1334383"/>
                  </a:lnTo>
                  <a:lnTo>
                    <a:pt x="680691" y="1325856"/>
                  </a:lnTo>
                  <a:lnTo>
                    <a:pt x="656533" y="1317330"/>
                  </a:lnTo>
                  <a:lnTo>
                    <a:pt x="633796" y="1307382"/>
                  </a:lnTo>
                  <a:lnTo>
                    <a:pt x="609637" y="1294593"/>
                  </a:lnTo>
                  <a:lnTo>
                    <a:pt x="585480" y="1281803"/>
                  </a:lnTo>
                  <a:lnTo>
                    <a:pt x="255792" y="1647018"/>
                  </a:lnTo>
                  <a:lnTo>
                    <a:pt x="0" y="1925546"/>
                  </a:lnTo>
                  <a:lnTo>
                    <a:pt x="12789" y="1924125"/>
                  </a:lnTo>
                  <a:lnTo>
                    <a:pt x="24158" y="1924125"/>
                  </a:lnTo>
                  <a:lnTo>
                    <a:pt x="88106" y="1924125"/>
                  </a:lnTo>
                  <a:lnTo>
                    <a:pt x="149212" y="1928388"/>
                  </a:lnTo>
                  <a:lnTo>
                    <a:pt x="210318" y="1931230"/>
                  </a:lnTo>
                  <a:lnTo>
                    <a:pt x="270003" y="1935494"/>
                  </a:lnTo>
                  <a:lnTo>
                    <a:pt x="386530" y="1945441"/>
                  </a:lnTo>
                  <a:lnTo>
                    <a:pt x="444794" y="1949704"/>
                  </a:lnTo>
                  <a:lnTo>
                    <a:pt x="504479" y="1953967"/>
                  </a:lnTo>
                  <a:lnTo>
                    <a:pt x="1018905" y="1801913"/>
                  </a:lnTo>
                  <a:lnTo>
                    <a:pt x="1078590" y="1699597"/>
                  </a:lnTo>
                  <a:lnTo>
                    <a:pt x="1134012" y="1593017"/>
                  </a:lnTo>
                  <a:lnTo>
                    <a:pt x="1188012" y="1487858"/>
                  </a:lnTo>
                  <a:lnTo>
                    <a:pt x="1239171" y="1381278"/>
                  </a:lnTo>
                  <a:lnTo>
                    <a:pt x="1239171" y="1378435"/>
                  </a:lnTo>
                  <a:lnTo>
                    <a:pt x="1237750" y="1378435"/>
                  </a:lnTo>
                  <a:lnTo>
                    <a:pt x="1227802" y="1379857"/>
                  </a:lnTo>
                  <a:lnTo>
                    <a:pt x="1190854" y="1392646"/>
                  </a:lnTo>
                  <a:lnTo>
                    <a:pt x="1169539" y="1398330"/>
                  </a:lnTo>
                  <a:lnTo>
                    <a:pt x="1161012" y="1402594"/>
                  </a:lnTo>
                  <a:lnTo>
                    <a:pt x="1151064" y="1404015"/>
                  </a:lnTo>
                  <a:lnTo>
                    <a:pt x="1141117" y="1404015"/>
                  </a:lnTo>
                  <a:lnTo>
                    <a:pt x="1134012" y="1402594"/>
                  </a:lnTo>
                  <a:lnTo>
                    <a:pt x="1128327" y="1396910"/>
                  </a:lnTo>
                  <a:lnTo>
                    <a:pt x="1125485" y="1392646"/>
                  </a:lnTo>
                  <a:lnTo>
                    <a:pt x="1132591" y="1389804"/>
                  </a:lnTo>
                  <a:lnTo>
                    <a:pt x="1143960" y="1384120"/>
                  </a:lnTo>
                  <a:lnTo>
                    <a:pt x="1168117" y="1372751"/>
                  </a:lnTo>
                  <a:lnTo>
                    <a:pt x="1193696" y="1357120"/>
                  </a:lnTo>
                  <a:lnTo>
                    <a:pt x="1219276" y="1338646"/>
                  </a:lnTo>
                  <a:lnTo>
                    <a:pt x="1242013" y="1321593"/>
                  </a:lnTo>
                  <a:lnTo>
                    <a:pt x="1261908" y="1307382"/>
                  </a:lnTo>
                  <a:lnTo>
                    <a:pt x="1276118" y="1294593"/>
                  </a:lnTo>
                  <a:lnTo>
                    <a:pt x="1283224" y="1287487"/>
                  </a:lnTo>
                  <a:lnTo>
                    <a:pt x="1287487" y="1273276"/>
                  </a:lnTo>
                  <a:lnTo>
                    <a:pt x="1341487" y="1148224"/>
                  </a:lnTo>
                  <a:lnTo>
                    <a:pt x="1331488" y="1158222"/>
                  </a:lnTo>
                  <a:lnTo>
                    <a:pt x="1323014" y="1166697"/>
                  </a:lnTo>
                  <a:lnTo>
                    <a:pt x="1304540" y="1185170"/>
                  </a:lnTo>
                  <a:lnTo>
                    <a:pt x="1323014" y="1166696"/>
                  </a:lnTo>
                  <a:lnTo>
                    <a:pt x="1331488" y="1158222"/>
                  </a:lnTo>
                  <a:lnTo>
                    <a:pt x="1341487" y="1148223"/>
                  </a:lnTo>
                  <a:lnTo>
                    <a:pt x="1341487" y="1148224"/>
                  </a:lnTo>
                  <a:lnTo>
                    <a:pt x="1341488" y="1148223"/>
                  </a:lnTo>
                  <a:lnTo>
                    <a:pt x="1394067" y="1017484"/>
                  </a:lnTo>
                  <a:lnTo>
                    <a:pt x="1441592" y="894712"/>
                  </a:lnTo>
                  <a:lnTo>
                    <a:pt x="1420508" y="894577"/>
                  </a:lnTo>
                  <a:lnTo>
                    <a:pt x="1475791" y="799361"/>
                  </a:lnTo>
                  <a:lnTo>
                    <a:pt x="1490699" y="757430"/>
                  </a:lnTo>
                  <a:lnTo>
                    <a:pt x="1453752" y="800061"/>
                  </a:lnTo>
                  <a:lnTo>
                    <a:pt x="1453752" y="800061"/>
                  </a:lnTo>
                  <a:lnTo>
                    <a:pt x="1490700" y="757429"/>
                  </a:lnTo>
                  <a:lnTo>
                    <a:pt x="1490699" y="757430"/>
                  </a:lnTo>
                  <a:lnTo>
                    <a:pt x="1490700" y="757429"/>
                  </a:lnTo>
                  <a:lnTo>
                    <a:pt x="1543279" y="599691"/>
                  </a:lnTo>
                  <a:lnTo>
                    <a:pt x="1492121" y="621007"/>
                  </a:lnTo>
                  <a:lnTo>
                    <a:pt x="1442384" y="639480"/>
                  </a:lnTo>
                  <a:lnTo>
                    <a:pt x="1389804" y="656533"/>
                  </a:lnTo>
                  <a:lnTo>
                    <a:pt x="1442383" y="639480"/>
                  </a:lnTo>
                  <a:lnTo>
                    <a:pt x="1492121" y="621006"/>
                  </a:lnTo>
                  <a:lnTo>
                    <a:pt x="1543279" y="599691"/>
                  </a:lnTo>
                  <a:lnTo>
                    <a:pt x="1570279" y="511584"/>
                  </a:lnTo>
                  <a:lnTo>
                    <a:pt x="1595858" y="426320"/>
                  </a:lnTo>
                  <a:lnTo>
                    <a:pt x="1639911" y="270003"/>
                  </a:lnTo>
                  <a:lnTo>
                    <a:pt x="1675438" y="135002"/>
                  </a:lnTo>
                  <a:lnTo>
                    <a:pt x="1702438" y="25579"/>
                  </a:lnTo>
                  <a:lnTo>
                    <a:pt x="1703859" y="12790"/>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2" name="Group 51"/>
            <p:cNvGrpSpPr/>
            <p:nvPr/>
          </p:nvGrpSpPr>
          <p:grpSpPr>
            <a:xfrm rot="8100000">
              <a:off x="3532005" y="4574529"/>
              <a:ext cx="142009" cy="89828"/>
              <a:chOff x="5247563" y="3615397"/>
              <a:chExt cx="405525" cy="256516"/>
            </a:xfrm>
            <a:solidFill>
              <a:srgbClr val="49180E"/>
            </a:solidFill>
          </p:grpSpPr>
          <p:sp>
            <p:nvSpPr>
              <p:cNvPr id="53" name="Rounded Rectangle 52"/>
              <p:cNvSpPr/>
              <p:nvPr/>
            </p:nvSpPr>
            <p:spPr>
              <a:xfrm>
                <a:off x="5317589" y="3615397"/>
                <a:ext cx="261680" cy="124351"/>
              </a:xfrm>
              <a:prstGeom prst="roundRect">
                <a:avLst>
                  <a:gd name="adj" fmla="val 3364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ounded Rectangle 53"/>
              <p:cNvSpPr/>
              <p:nvPr/>
            </p:nvSpPr>
            <p:spPr>
              <a:xfrm>
                <a:off x="5247563" y="3701648"/>
                <a:ext cx="405525" cy="170265"/>
              </a:xfrm>
              <a:prstGeom prst="roundRect">
                <a:avLst>
                  <a:gd name="adj" fmla="val 3364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 name="Group 18"/>
          <p:cNvGrpSpPr>
            <a:grpSpLocks noChangeAspect="1"/>
          </p:cNvGrpSpPr>
          <p:nvPr/>
        </p:nvGrpSpPr>
        <p:grpSpPr>
          <a:xfrm rot="20542728">
            <a:off x="6024874" y="3087837"/>
            <a:ext cx="5943977" cy="2464576"/>
            <a:chOff x="3962400" y="3409950"/>
            <a:chExt cx="3124200" cy="1295400"/>
          </a:xfrm>
          <a:solidFill>
            <a:schemeClr val="tx1">
              <a:lumMod val="85000"/>
              <a:lumOff val="15000"/>
            </a:schemeClr>
          </a:solidFill>
          <a:effectLst>
            <a:outerShdw blurRad="431800" dir="18900000" sy="23000" kx="-1200000" algn="bl" rotWithShape="0">
              <a:prstClr val="black">
                <a:alpha val="20000"/>
              </a:prstClr>
            </a:outerShdw>
          </a:effectLst>
        </p:grpSpPr>
        <p:sp>
          <p:nvSpPr>
            <p:cNvPr id="20" name="Freeform 208"/>
            <p:cNvSpPr>
              <a:spLocks/>
            </p:cNvSpPr>
            <p:nvPr/>
          </p:nvSpPr>
          <p:spPr bwMode="auto">
            <a:xfrm>
              <a:off x="3981382" y="3824784"/>
              <a:ext cx="3082442" cy="880566"/>
            </a:xfrm>
            <a:custGeom>
              <a:avLst/>
              <a:gdLst/>
              <a:ahLst/>
              <a:cxnLst>
                <a:cxn ang="0">
                  <a:pos x="817" y="22"/>
                </a:cxn>
                <a:cxn ang="0">
                  <a:pos x="817" y="25"/>
                </a:cxn>
                <a:cxn ang="0">
                  <a:pos x="816" y="28"/>
                </a:cxn>
                <a:cxn ang="0">
                  <a:pos x="815" y="31"/>
                </a:cxn>
                <a:cxn ang="0">
                  <a:pos x="813" y="34"/>
                </a:cxn>
                <a:cxn ang="0">
                  <a:pos x="811" y="36"/>
                </a:cxn>
                <a:cxn ang="0">
                  <a:pos x="807" y="40"/>
                </a:cxn>
                <a:cxn ang="0">
                  <a:pos x="803" y="43"/>
                </a:cxn>
                <a:cxn ang="0">
                  <a:pos x="317" y="326"/>
                </a:cxn>
                <a:cxn ang="0">
                  <a:pos x="298" y="336"/>
                </a:cxn>
                <a:cxn ang="0">
                  <a:pos x="292" y="338"/>
                </a:cxn>
                <a:cxn ang="0">
                  <a:pos x="284" y="340"/>
                </a:cxn>
                <a:cxn ang="0">
                  <a:pos x="276" y="341"/>
                </a:cxn>
                <a:cxn ang="0">
                  <a:pos x="271" y="342"/>
                </a:cxn>
                <a:cxn ang="0">
                  <a:pos x="269" y="342"/>
                </a:cxn>
                <a:cxn ang="0">
                  <a:pos x="266" y="342"/>
                </a:cxn>
                <a:cxn ang="0">
                  <a:pos x="265" y="342"/>
                </a:cxn>
                <a:cxn ang="0">
                  <a:pos x="263" y="342"/>
                </a:cxn>
                <a:cxn ang="0">
                  <a:pos x="258" y="341"/>
                </a:cxn>
                <a:cxn ang="0">
                  <a:pos x="253" y="341"/>
                </a:cxn>
                <a:cxn ang="0">
                  <a:pos x="248" y="340"/>
                </a:cxn>
                <a:cxn ang="0">
                  <a:pos x="243" y="339"/>
                </a:cxn>
                <a:cxn ang="0">
                  <a:pos x="234" y="336"/>
                </a:cxn>
                <a:cxn ang="0">
                  <a:pos x="16" y="210"/>
                </a:cxn>
                <a:cxn ang="0">
                  <a:pos x="16" y="217"/>
                </a:cxn>
                <a:cxn ang="0">
                  <a:pos x="234" y="343"/>
                </a:cxn>
                <a:cxn ang="0">
                  <a:pos x="243" y="346"/>
                </a:cxn>
                <a:cxn ang="0">
                  <a:pos x="248" y="347"/>
                </a:cxn>
                <a:cxn ang="0">
                  <a:pos x="253" y="348"/>
                </a:cxn>
                <a:cxn ang="0">
                  <a:pos x="258" y="349"/>
                </a:cxn>
                <a:cxn ang="0">
                  <a:pos x="263" y="349"/>
                </a:cxn>
                <a:cxn ang="0">
                  <a:pos x="265" y="349"/>
                </a:cxn>
                <a:cxn ang="0">
                  <a:pos x="266" y="349"/>
                </a:cxn>
                <a:cxn ang="0">
                  <a:pos x="269" y="349"/>
                </a:cxn>
                <a:cxn ang="0">
                  <a:pos x="271" y="349"/>
                </a:cxn>
                <a:cxn ang="0">
                  <a:pos x="276" y="349"/>
                </a:cxn>
                <a:cxn ang="0">
                  <a:pos x="284" y="347"/>
                </a:cxn>
                <a:cxn ang="0">
                  <a:pos x="292" y="345"/>
                </a:cxn>
                <a:cxn ang="0">
                  <a:pos x="298" y="343"/>
                </a:cxn>
                <a:cxn ang="0">
                  <a:pos x="317" y="333"/>
                </a:cxn>
                <a:cxn ang="0">
                  <a:pos x="803" y="50"/>
                </a:cxn>
                <a:cxn ang="0">
                  <a:pos x="807" y="47"/>
                </a:cxn>
                <a:cxn ang="0">
                  <a:pos x="811" y="43"/>
                </a:cxn>
                <a:cxn ang="0">
                  <a:pos x="813" y="41"/>
                </a:cxn>
                <a:cxn ang="0">
                  <a:pos x="815" y="38"/>
                </a:cxn>
                <a:cxn ang="0">
                  <a:pos x="816" y="35"/>
                </a:cxn>
                <a:cxn ang="0">
                  <a:pos x="817" y="32"/>
                </a:cxn>
                <a:cxn ang="0">
                  <a:pos x="817" y="29"/>
                </a:cxn>
              </a:cxnLst>
              <a:rect l="0" t="0" r="r" b="b"/>
              <a:pathLst>
                <a:path w="817" h="349">
                  <a:moveTo>
                    <a:pt x="817" y="0"/>
                  </a:moveTo>
                  <a:cubicBezTo>
                    <a:pt x="817" y="0"/>
                    <a:pt x="817" y="1"/>
                    <a:pt x="817" y="1"/>
                  </a:cubicBezTo>
                  <a:cubicBezTo>
                    <a:pt x="817" y="8"/>
                    <a:pt x="817" y="15"/>
                    <a:pt x="817" y="22"/>
                  </a:cubicBezTo>
                  <a:cubicBezTo>
                    <a:pt x="817" y="22"/>
                    <a:pt x="817" y="22"/>
                    <a:pt x="817" y="22"/>
                  </a:cubicBezTo>
                  <a:cubicBezTo>
                    <a:pt x="817" y="23"/>
                    <a:pt x="817" y="23"/>
                    <a:pt x="817" y="24"/>
                  </a:cubicBezTo>
                  <a:cubicBezTo>
                    <a:pt x="817" y="24"/>
                    <a:pt x="817" y="25"/>
                    <a:pt x="817" y="25"/>
                  </a:cubicBezTo>
                  <a:cubicBezTo>
                    <a:pt x="817" y="26"/>
                    <a:pt x="817" y="26"/>
                    <a:pt x="817" y="26"/>
                  </a:cubicBezTo>
                  <a:cubicBezTo>
                    <a:pt x="817" y="27"/>
                    <a:pt x="817" y="27"/>
                    <a:pt x="817" y="27"/>
                  </a:cubicBezTo>
                  <a:cubicBezTo>
                    <a:pt x="817" y="27"/>
                    <a:pt x="816" y="28"/>
                    <a:pt x="816" y="28"/>
                  </a:cubicBezTo>
                  <a:cubicBezTo>
                    <a:pt x="816" y="29"/>
                    <a:pt x="816" y="29"/>
                    <a:pt x="816" y="29"/>
                  </a:cubicBezTo>
                  <a:cubicBezTo>
                    <a:pt x="816" y="30"/>
                    <a:pt x="816" y="30"/>
                    <a:pt x="816" y="30"/>
                  </a:cubicBezTo>
                  <a:cubicBezTo>
                    <a:pt x="816" y="30"/>
                    <a:pt x="815" y="31"/>
                    <a:pt x="815" y="31"/>
                  </a:cubicBezTo>
                  <a:cubicBezTo>
                    <a:pt x="815" y="32"/>
                    <a:pt x="815" y="32"/>
                    <a:pt x="815" y="32"/>
                  </a:cubicBezTo>
                  <a:cubicBezTo>
                    <a:pt x="814" y="32"/>
                    <a:pt x="814" y="32"/>
                    <a:pt x="814" y="32"/>
                  </a:cubicBezTo>
                  <a:cubicBezTo>
                    <a:pt x="814" y="33"/>
                    <a:pt x="813" y="34"/>
                    <a:pt x="813" y="34"/>
                  </a:cubicBezTo>
                  <a:cubicBezTo>
                    <a:pt x="813" y="35"/>
                    <a:pt x="813" y="35"/>
                    <a:pt x="813" y="35"/>
                  </a:cubicBezTo>
                  <a:cubicBezTo>
                    <a:pt x="812" y="35"/>
                    <a:pt x="812" y="36"/>
                    <a:pt x="812" y="36"/>
                  </a:cubicBezTo>
                  <a:cubicBezTo>
                    <a:pt x="811" y="36"/>
                    <a:pt x="811" y="36"/>
                    <a:pt x="811" y="36"/>
                  </a:cubicBezTo>
                  <a:cubicBezTo>
                    <a:pt x="811" y="37"/>
                    <a:pt x="810" y="38"/>
                    <a:pt x="809" y="38"/>
                  </a:cubicBezTo>
                  <a:cubicBezTo>
                    <a:pt x="809" y="39"/>
                    <a:pt x="809" y="39"/>
                    <a:pt x="809" y="39"/>
                  </a:cubicBezTo>
                  <a:cubicBezTo>
                    <a:pt x="809" y="39"/>
                    <a:pt x="808" y="39"/>
                    <a:pt x="807" y="40"/>
                  </a:cubicBezTo>
                  <a:cubicBezTo>
                    <a:pt x="807" y="40"/>
                    <a:pt x="806" y="41"/>
                    <a:pt x="806" y="41"/>
                  </a:cubicBezTo>
                  <a:cubicBezTo>
                    <a:pt x="805" y="41"/>
                    <a:pt x="805" y="42"/>
                    <a:pt x="804" y="42"/>
                  </a:cubicBezTo>
                  <a:cubicBezTo>
                    <a:pt x="804" y="43"/>
                    <a:pt x="803" y="43"/>
                    <a:pt x="803" y="43"/>
                  </a:cubicBezTo>
                  <a:cubicBezTo>
                    <a:pt x="802" y="44"/>
                    <a:pt x="802" y="44"/>
                    <a:pt x="802" y="44"/>
                  </a:cubicBezTo>
                  <a:cubicBezTo>
                    <a:pt x="777" y="58"/>
                    <a:pt x="777" y="58"/>
                    <a:pt x="777" y="58"/>
                  </a:cubicBezTo>
                  <a:cubicBezTo>
                    <a:pt x="317" y="326"/>
                    <a:pt x="317" y="326"/>
                    <a:pt x="317" y="326"/>
                  </a:cubicBezTo>
                  <a:cubicBezTo>
                    <a:pt x="304" y="333"/>
                    <a:pt x="304" y="333"/>
                    <a:pt x="304" y="333"/>
                  </a:cubicBezTo>
                  <a:cubicBezTo>
                    <a:pt x="303" y="334"/>
                    <a:pt x="301" y="335"/>
                    <a:pt x="299" y="335"/>
                  </a:cubicBezTo>
                  <a:cubicBezTo>
                    <a:pt x="299" y="336"/>
                    <a:pt x="298" y="336"/>
                    <a:pt x="298" y="336"/>
                  </a:cubicBezTo>
                  <a:cubicBezTo>
                    <a:pt x="296" y="337"/>
                    <a:pt x="295" y="337"/>
                    <a:pt x="293" y="338"/>
                  </a:cubicBezTo>
                  <a:cubicBezTo>
                    <a:pt x="293" y="338"/>
                    <a:pt x="293" y="338"/>
                    <a:pt x="293" y="338"/>
                  </a:cubicBezTo>
                  <a:cubicBezTo>
                    <a:pt x="292" y="338"/>
                    <a:pt x="292" y="338"/>
                    <a:pt x="292" y="338"/>
                  </a:cubicBezTo>
                  <a:cubicBezTo>
                    <a:pt x="291" y="339"/>
                    <a:pt x="290" y="339"/>
                    <a:pt x="289" y="339"/>
                  </a:cubicBezTo>
                  <a:cubicBezTo>
                    <a:pt x="289" y="339"/>
                    <a:pt x="288" y="339"/>
                    <a:pt x="287" y="340"/>
                  </a:cubicBezTo>
                  <a:cubicBezTo>
                    <a:pt x="286" y="340"/>
                    <a:pt x="285" y="340"/>
                    <a:pt x="284" y="340"/>
                  </a:cubicBezTo>
                  <a:cubicBezTo>
                    <a:pt x="284" y="340"/>
                    <a:pt x="283" y="340"/>
                    <a:pt x="283" y="341"/>
                  </a:cubicBezTo>
                  <a:cubicBezTo>
                    <a:pt x="282" y="341"/>
                    <a:pt x="282" y="341"/>
                    <a:pt x="282" y="341"/>
                  </a:cubicBezTo>
                  <a:cubicBezTo>
                    <a:pt x="280" y="341"/>
                    <a:pt x="278" y="341"/>
                    <a:pt x="276" y="341"/>
                  </a:cubicBezTo>
                  <a:cubicBezTo>
                    <a:pt x="276" y="341"/>
                    <a:pt x="276" y="341"/>
                    <a:pt x="276" y="341"/>
                  </a:cubicBezTo>
                  <a:cubicBezTo>
                    <a:pt x="275" y="342"/>
                    <a:pt x="275" y="342"/>
                    <a:pt x="274" y="342"/>
                  </a:cubicBezTo>
                  <a:cubicBezTo>
                    <a:pt x="273" y="342"/>
                    <a:pt x="272" y="342"/>
                    <a:pt x="271" y="342"/>
                  </a:cubicBezTo>
                  <a:cubicBezTo>
                    <a:pt x="270" y="342"/>
                    <a:pt x="270" y="342"/>
                    <a:pt x="270" y="342"/>
                  </a:cubicBezTo>
                  <a:cubicBezTo>
                    <a:pt x="270" y="342"/>
                    <a:pt x="269" y="342"/>
                    <a:pt x="269" y="342"/>
                  </a:cubicBezTo>
                  <a:cubicBezTo>
                    <a:pt x="269" y="342"/>
                    <a:pt x="269" y="342"/>
                    <a:pt x="269" y="342"/>
                  </a:cubicBezTo>
                  <a:cubicBezTo>
                    <a:pt x="269" y="342"/>
                    <a:pt x="269" y="342"/>
                    <a:pt x="269" y="342"/>
                  </a:cubicBezTo>
                  <a:cubicBezTo>
                    <a:pt x="269" y="342"/>
                    <a:pt x="268" y="342"/>
                    <a:pt x="268" y="342"/>
                  </a:cubicBezTo>
                  <a:cubicBezTo>
                    <a:pt x="268" y="342"/>
                    <a:pt x="267" y="342"/>
                    <a:pt x="266" y="342"/>
                  </a:cubicBezTo>
                  <a:cubicBezTo>
                    <a:pt x="266" y="342"/>
                    <a:pt x="266" y="342"/>
                    <a:pt x="265" y="342"/>
                  </a:cubicBezTo>
                  <a:cubicBezTo>
                    <a:pt x="265" y="342"/>
                    <a:pt x="265" y="342"/>
                    <a:pt x="265" y="342"/>
                  </a:cubicBezTo>
                  <a:cubicBezTo>
                    <a:pt x="265" y="342"/>
                    <a:pt x="265" y="342"/>
                    <a:pt x="265" y="342"/>
                  </a:cubicBezTo>
                  <a:cubicBezTo>
                    <a:pt x="265" y="342"/>
                    <a:pt x="265" y="342"/>
                    <a:pt x="264" y="342"/>
                  </a:cubicBezTo>
                  <a:cubicBezTo>
                    <a:pt x="264" y="342"/>
                    <a:pt x="264" y="342"/>
                    <a:pt x="264" y="342"/>
                  </a:cubicBezTo>
                  <a:cubicBezTo>
                    <a:pt x="264" y="342"/>
                    <a:pt x="263" y="342"/>
                    <a:pt x="263" y="342"/>
                  </a:cubicBezTo>
                  <a:cubicBezTo>
                    <a:pt x="262" y="342"/>
                    <a:pt x="261" y="342"/>
                    <a:pt x="260" y="342"/>
                  </a:cubicBezTo>
                  <a:cubicBezTo>
                    <a:pt x="260" y="342"/>
                    <a:pt x="259" y="342"/>
                    <a:pt x="259" y="342"/>
                  </a:cubicBezTo>
                  <a:cubicBezTo>
                    <a:pt x="259" y="342"/>
                    <a:pt x="258" y="342"/>
                    <a:pt x="258" y="341"/>
                  </a:cubicBezTo>
                  <a:cubicBezTo>
                    <a:pt x="257" y="341"/>
                    <a:pt x="256" y="341"/>
                    <a:pt x="255" y="341"/>
                  </a:cubicBezTo>
                  <a:cubicBezTo>
                    <a:pt x="255" y="341"/>
                    <a:pt x="254" y="341"/>
                    <a:pt x="254" y="341"/>
                  </a:cubicBezTo>
                  <a:cubicBezTo>
                    <a:pt x="254" y="341"/>
                    <a:pt x="253" y="341"/>
                    <a:pt x="253" y="341"/>
                  </a:cubicBezTo>
                  <a:cubicBezTo>
                    <a:pt x="252" y="341"/>
                    <a:pt x="251" y="341"/>
                    <a:pt x="250" y="340"/>
                  </a:cubicBezTo>
                  <a:cubicBezTo>
                    <a:pt x="250" y="340"/>
                    <a:pt x="249" y="340"/>
                    <a:pt x="249" y="340"/>
                  </a:cubicBezTo>
                  <a:cubicBezTo>
                    <a:pt x="248" y="340"/>
                    <a:pt x="248" y="340"/>
                    <a:pt x="248" y="340"/>
                  </a:cubicBezTo>
                  <a:cubicBezTo>
                    <a:pt x="247" y="340"/>
                    <a:pt x="246" y="339"/>
                    <a:pt x="244" y="339"/>
                  </a:cubicBezTo>
                  <a:cubicBezTo>
                    <a:pt x="244" y="339"/>
                    <a:pt x="244" y="339"/>
                    <a:pt x="243" y="339"/>
                  </a:cubicBezTo>
                  <a:cubicBezTo>
                    <a:pt x="243" y="339"/>
                    <a:pt x="243" y="339"/>
                    <a:pt x="243" y="339"/>
                  </a:cubicBezTo>
                  <a:cubicBezTo>
                    <a:pt x="241" y="338"/>
                    <a:pt x="239" y="337"/>
                    <a:pt x="237" y="337"/>
                  </a:cubicBezTo>
                  <a:cubicBezTo>
                    <a:pt x="237" y="337"/>
                    <a:pt x="237" y="337"/>
                    <a:pt x="237" y="337"/>
                  </a:cubicBezTo>
                  <a:cubicBezTo>
                    <a:pt x="236" y="336"/>
                    <a:pt x="235" y="336"/>
                    <a:pt x="234" y="336"/>
                  </a:cubicBezTo>
                  <a:cubicBezTo>
                    <a:pt x="234" y="335"/>
                    <a:pt x="233" y="335"/>
                    <a:pt x="233" y="335"/>
                  </a:cubicBezTo>
                  <a:cubicBezTo>
                    <a:pt x="232" y="334"/>
                    <a:pt x="230" y="334"/>
                    <a:pt x="229" y="333"/>
                  </a:cubicBezTo>
                  <a:cubicBezTo>
                    <a:pt x="16" y="210"/>
                    <a:pt x="16" y="210"/>
                    <a:pt x="16" y="210"/>
                  </a:cubicBezTo>
                  <a:cubicBezTo>
                    <a:pt x="6" y="204"/>
                    <a:pt x="1" y="197"/>
                    <a:pt x="1" y="189"/>
                  </a:cubicBezTo>
                  <a:cubicBezTo>
                    <a:pt x="1" y="195"/>
                    <a:pt x="1" y="195"/>
                    <a:pt x="1" y="195"/>
                  </a:cubicBezTo>
                  <a:cubicBezTo>
                    <a:pt x="0" y="203"/>
                    <a:pt x="6" y="211"/>
                    <a:pt x="16" y="217"/>
                  </a:cubicBezTo>
                  <a:cubicBezTo>
                    <a:pt x="229" y="340"/>
                    <a:pt x="229" y="340"/>
                    <a:pt x="229" y="340"/>
                  </a:cubicBezTo>
                  <a:cubicBezTo>
                    <a:pt x="230" y="341"/>
                    <a:pt x="232" y="341"/>
                    <a:pt x="233" y="342"/>
                  </a:cubicBezTo>
                  <a:cubicBezTo>
                    <a:pt x="233" y="342"/>
                    <a:pt x="234" y="342"/>
                    <a:pt x="234" y="343"/>
                  </a:cubicBezTo>
                  <a:cubicBezTo>
                    <a:pt x="235" y="343"/>
                    <a:pt x="236" y="343"/>
                    <a:pt x="237" y="344"/>
                  </a:cubicBezTo>
                  <a:cubicBezTo>
                    <a:pt x="237" y="344"/>
                    <a:pt x="237" y="344"/>
                    <a:pt x="237" y="344"/>
                  </a:cubicBezTo>
                  <a:cubicBezTo>
                    <a:pt x="239" y="345"/>
                    <a:pt x="241" y="345"/>
                    <a:pt x="243" y="346"/>
                  </a:cubicBezTo>
                  <a:cubicBezTo>
                    <a:pt x="243" y="346"/>
                    <a:pt x="243" y="346"/>
                    <a:pt x="243" y="346"/>
                  </a:cubicBezTo>
                  <a:cubicBezTo>
                    <a:pt x="244" y="346"/>
                    <a:pt x="244" y="346"/>
                    <a:pt x="244" y="346"/>
                  </a:cubicBezTo>
                  <a:cubicBezTo>
                    <a:pt x="246" y="346"/>
                    <a:pt x="247" y="347"/>
                    <a:pt x="248" y="347"/>
                  </a:cubicBezTo>
                  <a:cubicBezTo>
                    <a:pt x="249" y="347"/>
                    <a:pt x="249" y="347"/>
                    <a:pt x="249" y="347"/>
                  </a:cubicBezTo>
                  <a:cubicBezTo>
                    <a:pt x="249" y="347"/>
                    <a:pt x="250" y="347"/>
                    <a:pt x="250" y="347"/>
                  </a:cubicBezTo>
                  <a:cubicBezTo>
                    <a:pt x="251" y="348"/>
                    <a:pt x="252" y="348"/>
                    <a:pt x="253" y="348"/>
                  </a:cubicBezTo>
                  <a:cubicBezTo>
                    <a:pt x="253" y="348"/>
                    <a:pt x="254" y="348"/>
                    <a:pt x="254" y="348"/>
                  </a:cubicBezTo>
                  <a:cubicBezTo>
                    <a:pt x="254" y="348"/>
                    <a:pt x="255" y="348"/>
                    <a:pt x="255" y="348"/>
                  </a:cubicBezTo>
                  <a:cubicBezTo>
                    <a:pt x="256" y="348"/>
                    <a:pt x="257" y="348"/>
                    <a:pt x="258" y="349"/>
                  </a:cubicBezTo>
                  <a:cubicBezTo>
                    <a:pt x="258" y="349"/>
                    <a:pt x="259" y="349"/>
                    <a:pt x="259" y="349"/>
                  </a:cubicBezTo>
                  <a:cubicBezTo>
                    <a:pt x="259" y="349"/>
                    <a:pt x="260" y="349"/>
                    <a:pt x="260" y="349"/>
                  </a:cubicBezTo>
                  <a:cubicBezTo>
                    <a:pt x="261" y="349"/>
                    <a:pt x="262" y="349"/>
                    <a:pt x="263" y="349"/>
                  </a:cubicBezTo>
                  <a:cubicBezTo>
                    <a:pt x="263" y="349"/>
                    <a:pt x="264" y="349"/>
                    <a:pt x="264" y="349"/>
                  </a:cubicBezTo>
                  <a:cubicBezTo>
                    <a:pt x="264" y="349"/>
                    <a:pt x="264" y="349"/>
                    <a:pt x="265" y="349"/>
                  </a:cubicBezTo>
                  <a:cubicBezTo>
                    <a:pt x="265" y="349"/>
                    <a:pt x="265" y="349"/>
                    <a:pt x="265" y="349"/>
                  </a:cubicBezTo>
                  <a:cubicBezTo>
                    <a:pt x="265" y="349"/>
                    <a:pt x="265" y="349"/>
                    <a:pt x="265" y="349"/>
                  </a:cubicBezTo>
                  <a:cubicBezTo>
                    <a:pt x="265" y="349"/>
                    <a:pt x="265" y="349"/>
                    <a:pt x="265" y="349"/>
                  </a:cubicBezTo>
                  <a:cubicBezTo>
                    <a:pt x="266" y="349"/>
                    <a:pt x="266" y="349"/>
                    <a:pt x="266" y="349"/>
                  </a:cubicBezTo>
                  <a:cubicBezTo>
                    <a:pt x="267" y="349"/>
                    <a:pt x="268" y="349"/>
                    <a:pt x="268" y="349"/>
                  </a:cubicBezTo>
                  <a:cubicBezTo>
                    <a:pt x="268" y="349"/>
                    <a:pt x="269" y="349"/>
                    <a:pt x="269" y="349"/>
                  </a:cubicBezTo>
                  <a:cubicBezTo>
                    <a:pt x="269" y="349"/>
                    <a:pt x="269" y="349"/>
                    <a:pt x="269" y="349"/>
                  </a:cubicBezTo>
                  <a:cubicBezTo>
                    <a:pt x="269" y="349"/>
                    <a:pt x="269" y="349"/>
                    <a:pt x="269" y="349"/>
                  </a:cubicBezTo>
                  <a:cubicBezTo>
                    <a:pt x="269" y="349"/>
                    <a:pt x="270" y="349"/>
                    <a:pt x="270" y="349"/>
                  </a:cubicBezTo>
                  <a:cubicBezTo>
                    <a:pt x="271" y="349"/>
                    <a:pt x="271" y="349"/>
                    <a:pt x="271" y="349"/>
                  </a:cubicBezTo>
                  <a:cubicBezTo>
                    <a:pt x="272" y="349"/>
                    <a:pt x="273" y="349"/>
                    <a:pt x="274" y="349"/>
                  </a:cubicBezTo>
                  <a:cubicBezTo>
                    <a:pt x="275" y="349"/>
                    <a:pt x="275" y="349"/>
                    <a:pt x="276" y="349"/>
                  </a:cubicBezTo>
                  <a:cubicBezTo>
                    <a:pt x="276" y="349"/>
                    <a:pt x="276" y="349"/>
                    <a:pt x="276" y="349"/>
                  </a:cubicBezTo>
                  <a:cubicBezTo>
                    <a:pt x="278" y="348"/>
                    <a:pt x="280" y="348"/>
                    <a:pt x="282" y="348"/>
                  </a:cubicBezTo>
                  <a:cubicBezTo>
                    <a:pt x="283" y="348"/>
                    <a:pt x="283" y="348"/>
                    <a:pt x="283" y="348"/>
                  </a:cubicBezTo>
                  <a:cubicBezTo>
                    <a:pt x="283" y="348"/>
                    <a:pt x="284" y="347"/>
                    <a:pt x="284" y="347"/>
                  </a:cubicBezTo>
                  <a:cubicBezTo>
                    <a:pt x="285" y="347"/>
                    <a:pt x="286" y="347"/>
                    <a:pt x="287" y="347"/>
                  </a:cubicBezTo>
                  <a:cubicBezTo>
                    <a:pt x="288" y="346"/>
                    <a:pt x="289" y="346"/>
                    <a:pt x="289" y="346"/>
                  </a:cubicBezTo>
                  <a:cubicBezTo>
                    <a:pt x="290" y="346"/>
                    <a:pt x="291" y="346"/>
                    <a:pt x="292" y="345"/>
                  </a:cubicBezTo>
                  <a:cubicBezTo>
                    <a:pt x="293" y="345"/>
                    <a:pt x="293" y="345"/>
                    <a:pt x="293" y="345"/>
                  </a:cubicBezTo>
                  <a:cubicBezTo>
                    <a:pt x="293" y="345"/>
                    <a:pt x="293" y="345"/>
                    <a:pt x="293" y="345"/>
                  </a:cubicBezTo>
                  <a:cubicBezTo>
                    <a:pt x="295" y="344"/>
                    <a:pt x="296" y="344"/>
                    <a:pt x="298" y="343"/>
                  </a:cubicBezTo>
                  <a:cubicBezTo>
                    <a:pt x="298" y="343"/>
                    <a:pt x="299" y="343"/>
                    <a:pt x="299" y="343"/>
                  </a:cubicBezTo>
                  <a:cubicBezTo>
                    <a:pt x="301" y="342"/>
                    <a:pt x="303" y="341"/>
                    <a:pt x="304" y="340"/>
                  </a:cubicBezTo>
                  <a:cubicBezTo>
                    <a:pt x="317" y="333"/>
                    <a:pt x="317" y="333"/>
                    <a:pt x="317" y="333"/>
                  </a:cubicBezTo>
                  <a:cubicBezTo>
                    <a:pt x="777" y="65"/>
                    <a:pt x="777" y="65"/>
                    <a:pt x="777" y="65"/>
                  </a:cubicBezTo>
                  <a:cubicBezTo>
                    <a:pt x="802" y="51"/>
                    <a:pt x="802" y="51"/>
                    <a:pt x="802" y="51"/>
                  </a:cubicBezTo>
                  <a:cubicBezTo>
                    <a:pt x="803" y="50"/>
                    <a:pt x="803" y="50"/>
                    <a:pt x="803" y="50"/>
                  </a:cubicBezTo>
                  <a:cubicBezTo>
                    <a:pt x="803" y="50"/>
                    <a:pt x="804" y="50"/>
                    <a:pt x="804" y="49"/>
                  </a:cubicBezTo>
                  <a:cubicBezTo>
                    <a:pt x="805" y="49"/>
                    <a:pt x="805" y="49"/>
                    <a:pt x="806" y="48"/>
                  </a:cubicBezTo>
                  <a:cubicBezTo>
                    <a:pt x="806" y="48"/>
                    <a:pt x="807" y="47"/>
                    <a:pt x="807" y="47"/>
                  </a:cubicBezTo>
                  <a:cubicBezTo>
                    <a:pt x="808" y="46"/>
                    <a:pt x="809" y="46"/>
                    <a:pt x="809" y="46"/>
                  </a:cubicBezTo>
                  <a:cubicBezTo>
                    <a:pt x="809" y="45"/>
                    <a:pt x="809" y="45"/>
                    <a:pt x="809" y="45"/>
                  </a:cubicBezTo>
                  <a:cubicBezTo>
                    <a:pt x="810" y="45"/>
                    <a:pt x="811" y="44"/>
                    <a:pt x="811" y="43"/>
                  </a:cubicBezTo>
                  <a:cubicBezTo>
                    <a:pt x="812" y="43"/>
                    <a:pt x="812" y="43"/>
                    <a:pt x="812" y="43"/>
                  </a:cubicBezTo>
                  <a:cubicBezTo>
                    <a:pt x="812" y="43"/>
                    <a:pt x="812" y="42"/>
                    <a:pt x="813" y="42"/>
                  </a:cubicBezTo>
                  <a:cubicBezTo>
                    <a:pt x="813" y="41"/>
                    <a:pt x="813" y="41"/>
                    <a:pt x="813" y="41"/>
                  </a:cubicBezTo>
                  <a:cubicBezTo>
                    <a:pt x="813" y="41"/>
                    <a:pt x="814" y="40"/>
                    <a:pt x="814" y="39"/>
                  </a:cubicBezTo>
                  <a:cubicBezTo>
                    <a:pt x="815" y="39"/>
                    <a:pt x="815" y="39"/>
                    <a:pt x="815" y="39"/>
                  </a:cubicBezTo>
                  <a:cubicBezTo>
                    <a:pt x="815" y="38"/>
                    <a:pt x="815" y="38"/>
                    <a:pt x="815" y="38"/>
                  </a:cubicBezTo>
                  <a:cubicBezTo>
                    <a:pt x="815" y="38"/>
                    <a:pt x="816" y="37"/>
                    <a:pt x="816" y="37"/>
                  </a:cubicBezTo>
                  <a:cubicBezTo>
                    <a:pt x="816" y="36"/>
                    <a:pt x="816" y="36"/>
                    <a:pt x="816" y="36"/>
                  </a:cubicBezTo>
                  <a:cubicBezTo>
                    <a:pt x="816" y="35"/>
                    <a:pt x="816" y="35"/>
                    <a:pt x="816" y="35"/>
                  </a:cubicBezTo>
                  <a:cubicBezTo>
                    <a:pt x="816" y="35"/>
                    <a:pt x="817" y="34"/>
                    <a:pt x="817" y="34"/>
                  </a:cubicBezTo>
                  <a:cubicBezTo>
                    <a:pt x="817" y="33"/>
                    <a:pt x="817" y="33"/>
                    <a:pt x="817" y="33"/>
                  </a:cubicBezTo>
                  <a:cubicBezTo>
                    <a:pt x="817" y="32"/>
                    <a:pt x="817" y="32"/>
                    <a:pt x="817" y="32"/>
                  </a:cubicBezTo>
                  <a:cubicBezTo>
                    <a:pt x="817" y="32"/>
                    <a:pt x="817" y="31"/>
                    <a:pt x="817" y="31"/>
                  </a:cubicBezTo>
                  <a:cubicBezTo>
                    <a:pt x="817" y="30"/>
                    <a:pt x="817" y="30"/>
                    <a:pt x="817" y="30"/>
                  </a:cubicBezTo>
                  <a:cubicBezTo>
                    <a:pt x="817" y="29"/>
                    <a:pt x="817" y="29"/>
                    <a:pt x="817" y="29"/>
                  </a:cubicBezTo>
                  <a:cubicBezTo>
                    <a:pt x="817" y="19"/>
                    <a:pt x="817" y="10"/>
                    <a:pt x="81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209"/>
            <p:cNvSpPr>
              <a:spLocks/>
            </p:cNvSpPr>
            <p:nvPr/>
          </p:nvSpPr>
          <p:spPr bwMode="auto">
            <a:xfrm>
              <a:off x="4127156" y="349232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210"/>
            <p:cNvSpPr>
              <a:spLocks/>
            </p:cNvSpPr>
            <p:nvPr/>
          </p:nvSpPr>
          <p:spPr bwMode="auto">
            <a:xfrm>
              <a:off x="4178273" y="3473758"/>
              <a:ext cx="2729405" cy="1063805"/>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solidFill>
              <a:schemeClr val="bg1">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211"/>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212"/>
            <p:cNvSpPr>
              <a:spLocks/>
            </p:cNvSpPr>
            <p:nvPr/>
          </p:nvSpPr>
          <p:spPr bwMode="auto">
            <a:xfrm>
              <a:off x="4121837" y="3488845"/>
              <a:ext cx="2759773" cy="1073985"/>
            </a:xfrm>
            <a:custGeom>
              <a:avLst/>
              <a:gdLst/>
              <a:ahLst/>
              <a:cxnLst>
                <a:cxn ang="0">
                  <a:pos x="462" y="2"/>
                </a:cxn>
                <a:cxn ang="0">
                  <a:pos x="461" y="0"/>
                </a:cxn>
                <a:cxn ang="0">
                  <a:pos x="0" y="269"/>
                </a:cxn>
                <a:cxn ang="0">
                  <a:pos x="265" y="422"/>
                </a:cxn>
                <a:cxn ang="0">
                  <a:pos x="727" y="153"/>
                </a:cxn>
                <a:cxn ang="0">
                  <a:pos x="462" y="0"/>
                </a:cxn>
                <a:cxn ang="0">
                  <a:pos x="461" y="0"/>
                </a:cxn>
                <a:cxn ang="0">
                  <a:pos x="462" y="2"/>
                </a:cxn>
                <a:cxn ang="0">
                  <a:pos x="461" y="4"/>
                </a:cxn>
                <a:cxn ang="0">
                  <a:pos x="719" y="153"/>
                </a:cxn>
                <a:cxn ang="0">
                  <a:pos x="265" y="417"/>
                </a:cxn>
                <a:cxn ang="0">
                  <a:pos x="8" y="269"/>
                </a:cxn>
                <a:cxn ang="0">
                  <a:pos x="463" y="4"/>
                </a:cxn>
                <a:cxn ang="0">
                  <a:pos x="462" y="2"/>
                </a:cxn>
                <a:cxn ang="0">
                  <a:pos x="461" y="4"/>
                </a:cxn>
                <a:cxn ang="0">
                  <a:pos x="462" y="2"/>
                </a:cxn>
              </a:cxnLst>
              <a:rect l="0" t="0" r="r" b="b"/>
              <a:pathLst>
                <a:path w="727" h="422">
                  <a:moveTo>
                    <a:pt x="462" y="2"/>
                  </a:moveTo>
                  <a:lnTo>
                    <a:pt x="461" y="0"/>
                  </a:lnTo>
                  <a:lnTo>
                    <a:pt x="0" y="269"/>
                  </a:lnTo>
                  <a:lnTo>
                    <a:pt x="265" y="422"/>
                  </a:lnTo>
                  <a:lnTo>
                    <a:pt x="727" y="153"/>
                  </a:lnTo>
                  <a:lnTo>
                    <a:pt x="462" y="0"/>
                  </a:lnTo>
                  <a:lnTo>
                    <a:pt x="461" y="0"/>
                  </a:lnTo>
                  <a:lnTo>
                    <a:pt x="462" y="2"/>
                  </a:lnTo>
                  <a:lnTo>
                    <a:pt x="461" y="4"/>
                  </a:lnTo>
                  <a:lnTo>
                    <a:pt x="719" y="153"/>
                  </a:lnTo>
                  <a:lnTo>
                    <a:pt x="265" y="417"/>
                  </a:lnTo>
                  <a:lnTo>
                    <a:pt x="8" y="269"/>
                  </a:lnTo>
                  <a:lnTo>
                    <a:pt x="463" y="4"/>
                  </a:lnTo>
                  <a:lnTo>
                    <a:pt x="462" y="2"/>
                  </a:lnTo>
                  <a:lnTo>
                    <a:pt x="461" y="4"/>
                  </a:lnTo>
                  <a:lnTo>
                    <a:pt x="462" y="2"/>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213"/>
            <p:cNvSpPr>
              <a:spLocks/>
            </p:cNvSpPr>
            <p:nvPr/>
          </p:nvSpPr>
          <p:spPr bwMode="auto">
            <a:xfrm>
              <a:off x="6259048" y="3552469"/>
              <a:ext cx="455533" cy="178149"/>
            </a:xfrm>
            <a:custGeom>
              <a:avLst/>
              <a:gdLst/>
              <a:ahLst/>
              <a:cxnLst>
                <a:cxn ang="0">
                  <a:pos x="118" y="61"/>
                </a:cxn>
                <a:cxn ang="0">
                  <a:pos x="118" y="67"/>
                </a:cxn>
                <a:cxn ang="0">
                  <a:pos x="115" y="68"/>
                </a:cxn>
                <a:cxn ang="0">
                  <a:pos x="105" y="68"/>
                </a:cxn>
                <a:cxn ang="0">
                  <a:pos x="3" y="9"/>
                </a:cxn>
                <a:cxn ang="0">
                  <a:pos x="3" y="3"/>
                </a:cxn>
                <a:cxn ang="0">
                  <a:pos x="5" y="2"/>
                </a:cxn>
                <a:cxn ang="0">
                  <a:pos x="15" y="2"/>
                </a:cxn>
                <a:cxn ang="0">
                  <a:pos x="118" y="61"/>
                </a:cxn>
              </a:cxnLst>
              <a:rect l="0" t="0" r="r" b="b"/>
              <a:pathLst>
                <a:path w="121" h="70">
                  <a:moveTo>
                    <a:pt x="118" y="61"/>
                  </a:moveTo>
                  <a:cubicBezTo>
                    <a:pt x="121" y="63"/>
                    <a:pt x="121" y="65"/>
                    <a:pt x="118" y="67"/>
                  </a:cubicBezTo>
                  <a:cubicBezTo>
                    <a:pt x="115" y="68"/>
                    <a:pt x="115" y="68"/>
                    <a:pt x="115" y="68"/>
                  </a:cubicBezTo>
                  <a:cubicBezTo>
                    <a:pt x="113" y="70"/>
                    <a:pt x="108" y="70"/>
                    <a:pt x="105" y="68"/>
                  </a:cubicBezTo>
                  <a:cubicBezTo>
                    <a:pt x="3" y="9"/>
                    <a:pt x="3" y="9"/>
                    <a:pt x="3" y="9"/>
                  </a:cubicBezTo>
                  <a:cubicBezTo>
                    <a:pt x="0" y="7"/>
                    <a:pt x="0" y="5"/>
                    <a:pt x="3" y="3"/>
                  </a:cubicBezTo>
                  <a:cubicBezTo>
                    <a:pt x="5" y="2"/>
                    <a:pt x="5" y="2"/>
                    <a:pt x="5" y="2"/>
                  </a:cubicBezTo>
                  <a:cubicBezTo>
                    <a:pt x="8" y="0"/>
                    <a:pt x="12" y="0"/>
                    <a:pt x="15" y="2"/>
                  </a:cubicBezTo>
                  <a:cubicBezTo>
                    <a:pt x="118" y="61"/>
                    <a:pt x="118" y="61"/>
                    <a:pt x="118" y="6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214"/>
            <p:cNvSpPr>
              <a:spLocks/>
            </p:cNvSpPr>
            <p:nvPr/>
          </p:nvSpPr>
          <p:spPr bwMode="auto">
            <a:xfrm>
              <a:off x="6733561" y="3738254"/>
              <a:ext cx="72127" cy="27996"/>
            </a:xfrm>
            <a:custGeom>
              <a:avLst/>
              <a:gdLst/>
              <a:ahLst/>
              <a:cxnLst>
                <a:cxn ang="0">
                  <a:pos x="16" y="2"/>
                </a:cxn>
                <a:cxn ang="0">
                  <a:pos x="16" y="9"/>
                </a:cxn>
                <a:cxn ang="0">
                  <a:pos x="3" y="9"/>
                </a:cxn>
                <a:cxn ang="0">
                  <a:pos x="3" y="2"/>
                </a:cxn>
                <a:cxn ang="0">
                  <a:pos x="16" y="2"/>
                </a:cxn>
              </a:cxnLst>
              <a:rect l="0" t="0" r="r" b="b"/>
              <a:pathLst>
                <a:path w="19" h="11">
                  <a:moveTo>
                    <a:pt x="16" y="2"/>
                  </a:moveTo>
                  <a:cubicBezTo>
                    <a:pt x="19" y="4"/>
                    <a:pt x="19" y="7"/>
                    <a:pt x="16" y="9"/>
                  </a:cubicBezTo>
                  <a:cubicBezTo>
                    <a:pt x="12" y="11"/>
                    <a:pt x="7" y="11"/>
                    <a:pt x="3" y="9"/>
                  </a:cubicBezTo>
                  <a:cubicBezTo>
                    <a:pt x="0" y="7"/>
                    <a:pt x="0" y="4"/>
                    <a:pt x="3" y="2"/>
                  </a:cubicBezTo>
                  <a:cubicBezTo>
                    <a:pt x="7" y="0"/>
                    <a:pt x="12" y="0"/>
                    <a:pt x="16"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15"/>
            <p:cNvSpPr>
              <a:spLocks noEditPoints="1"/>
            </p:cNvSpPr>
            <p:nvPr/>
          </p:nvSpPr>
          <p:spPr bwMode="auto">
            <a:xfrm>
              <a:off x="3962400" y="3409950"/>
              <a:ext cx="3124200" cy="1213960"/>
            </a:xfrm>
            <a:custGeom>
              <a:avLst/>
              <a:gdLst/>
              <a:ahLst/>
              <a:cxnLst>
                <a:cxn ang="0">
                  <a:pos x="807" y="135"/>
                </a:cxn>
                <a:cxn ang="0">
                  <a:pos x="594" y="12"/>
                </a:cxn>
                <a:cxn ang="0">
                  <a:pos x="519" y="12"/>
                </a:cxn>
                <a:cxn ang="0">
                  <a:pos x="494" y="27"/>
                </a:cxn>
                <a:cxn ang="0">
                  <a:pos x="33" y="295"/>
                </a:cxn>
                <a:cxn ang="0">
                  <a:pos x="21" y="302"/>
                </a:cxn>
                <a:cxn ang="0">
                  <a:pos x="21" y="345"/>
                </a:cxn>
                <a:cxn ang="0">
                  <a:pos x="234" y="468"/>
                </a:cxn>
                <a:cxn ang="0">
                  <a:pos x="309" y="468"/>
                </a:cxn>
                <a:cxn ang="0">
                  <a:pos x="322" y="461"/>
                </a:cxn>
                <a:cxn ang="0">
                  <a:pos x="782" y="193"/>
                </a:cxn>
                <a:cxn ang="0">
                  <a:pos x="807" y="179"/>
                </a:cxn>
                <a:cxn ang="0">
                  <a:pos x="807" y="135"/>
                </a:cxn>
                <a:cxn ang="0">
                  <a:pos x="738" y="132"/>
                </a:cxn>
                <a:cxn ang="0">
                  <a:pos x="751" y="132"/>
                </a:cxn>
                <a:cxn ang="0">
                  <a:pos x="751" y="139"/>
                </a:cxn>
                <a:cxn ang="0">
                  <a:pos x="738" y="139"/>
                </a:cxn>
                <a:cxn ang="0">
                  <a:pos x="738" y="132"/>
                </a:cxn>
                <a:cxn ang="0">
                  <a:pos x="612" y="60"/>
                </a:cxn>
                <a:cxn ang="0">
                  <a:pos x="614" y="59"/>
                </a:cxn>
                <a:cxn ang="0">
                  <a:pos x="624" y="59"/>
                </a:cxn>
                <a:cxn ang="0">
                  <a:pos x="727" y="118"/>
                </a:cxn>
                <a:cxn ang="0">
                  <a:pos x="727" y="124"/>
                </a:cxn>
                <a:cxn ang="0">
                  <a:pos x="724" y="125"/>
                </a:cxn>
                <a:cxn ang="0">
                  <a:pos x="714" y="125"/>
                </a:cxn>
                <a:cxn ang="0">
                  <a:pos x="612" y="66"/>
                </a:cxn>
                <a:cxn ang="0">
                  <a:pos x="612" y="60"/>
                </a:cxn>
                <a:cxn ang="0">
                  <a:pos x="309" y="454"/>
                </a:cxn>
                <a:cxn ang="0">
                  <a:pos x="114" y="341"/>
                </a:cxn>
                <a:cxn ang="0">
                  <a:pos x="46" y="302"/>
                </a:cxn>
                <a:cxn ang="0">
                  <a:pos x="507" y="34"/>
                </a:cxn>
                <a:cxn ang="0">
                  <a:pos x="770" y="186"/>
                </a:cxn>
                <a:cxn ang="0">
                  <a:pos x="309" y="454"/>
                </a:cxn>
              </a:cxnLst>
              <a:rect l="0" t="0" r="r" b="b"/>
              <a:pathLst>
                <a:path w="828" h="480">
                  <a:moveTo>
                    <a:pt x="807" y="135"/>
                  </a:moveTo>
                  <a:cubicBezTo>
                    <a:pt x="594" y="12"/>
                    <a:pt x="594" y="12"/>
                    <a:pt x="594" y="12"/>
                  </a:cubicBezTo>
                  <a:cubicBezTo>
                    <a:pt x="573" y="0"/>
                    <a:pt x="539" y="0"/>
                    <a:pt x="519" y="12"/>
                  </a:cubicBezTo>
                  <a:cubicBezTo>
                    <a:pt x="494" y="27"/>
                    <a:pt x="494" y="27"/>
                    <a:pt x="494" y="27"/>
                  </a:cubicBezTo>
                  <a:cubicBezTo>
                    <a:pt x="33" y="295"/>
                    <a:pt x="33" y="295"/>
                    <a:pt x="33" y="295"/>
                  </a:cubicBezTo>
                  <a:cubicBezTo>
                    <a:pt x="21" y="302"/>
                    <a:pt x="21" y="302"/>
                    <a:pt x="21" y="302"/>
                  </a:cubicBezTo>
                  <a:cubicBezTo>
                    <a:pt x="0" y="314"/>
                    <a:pt x="0" y="333"/>
                    <a:pt x="21" y="345"/>
                  </a:cubicBezTo>
                  <a:cubicBezTo>
                    <a:pt x="234" y="468"/>
                    <a:pt x="234" y="468"/>
                    <a:pt x="234" y="468"/>
                  </a:cubicBezTo>
                  <a:cubicBezTo>
                    <a:pt x="255" y="480"/>
                    <a:pt x="289" y="480"/>
                    <a:pt x="309" y="468"/>
                  </a:cubicBezTo>
                  <a:cubicBezTo>
                    <a:pt x="322" y="461"/>
                    <a:pt x="322" y="461"/>
                    <a:pt x="322" y="461"/>
                  </a:cubicBezTo>
                  <a:cubicBezTo>
                    <a:pt x="782" y="193"/>
                    <a:pt x="782" y="193"/>
                    <a:pt x="782" y="193"/>
                  </a:cubicBezTo>
                  <a:cubicBezTo>
                    <a:pt x="807" y="179"/>
                    <a:pt x="807" y="179"/>
                    <a:pt x="807" y="179"/>
                  </a:cubicBezTo>
                  <a:cubicBezTo>
                    <a:pt x="828" y="167"/>
                    <a:pt x="828" y="147"/>
                    <a:pt x="807" y="135"/>
                  </a:cubicBezTo>
                  <a:moveTo>
                    <a:pt x="738" y="132"/>
                  </a:moveTo>
                  <a:cubicBezTo>
                    <a:pt x="742" y="130"/>
                    <a:pt x="747" y="130"/>
                    <a:pt x="751" y="132"/>
                  </a:cubicBezTo>
                  <a:cubicBezTo>
                    <a:pt x="754" y="134"/>
                    <a:pt x="754" y="137"/>
                    <a:pt x="751" y="139"/>
                  </a:cubicBezTo>
                  <a:cubicBezTo>
                    <a:pt x="747" y="141"/>
                    <a:pt x="742" y="141"/>
                    <a:pt x="738" y="139"/>
                  </a:cubicBezTo>
                  <a:cubicBezTo>
                    <a:pt x="735" y="137"/>
                    <a:pt x="735" y="134"/>
                    <a:pt x="738" y="132"/>
                  </a:cubicBezTo>
                  <a:moveTo>
                    <a:pt x="612" y="60"/>
                  </a:moveTo>
                  <a:cubicBezTo>
                    <a:pt x="614" y="59"/>
                    <a:pt x="614" y="59"/>
                    <a:pt x="614" y="59"/>
                  </a:cubicBezTo>
                  <a:cubicBezTo>
                    <a:pt x="617" y="57"/>
                    <a:pt x="621" y="57"/>
                    <a:pt x="624" y="59"/>
                  </a:cubicBezTo>
                  <a:cubicBezTo>
                    <a:pt x="727" y="118"/>
                    <a:pt x="727" y="118"/>
                    <a:pt x="727" y="118"/>
                  </a:cubicBezTo>
                  <a:cubicBezTo>
                    <a:pt x="730" y="120"/>
                    <a:pt x="730" y="122"/>
                    <a:pt x="727" y="124"/>
                  </a:cubicBezTo>
                  <a:cubicBezTo>
                    <a:pt x="724" y="125"/>
                    <a:pt x="724" y="125"/>
                    <a:pt x="724" y="125"/>
                  </a:cubicBezTo>
                  <a:cubicBezTo>
                    <a:pt x="722" y="127"/>
                    <a:pt x="717" y="127"/>
                    <a:pt x="714" y="125"/>
                  </a:cubicBezTo>
                  <a:cubicBezTo>
                    <a:pt x="612" y="66"/>
                    <a:pt x="612" y="66"/>
                    <a:pt x="612" y="66"/>
                  </a:cubicBezTo>
                  <a:cubicBezTo>
                    <a:pt x="609" y="64"/>
                    <a:pt x="609" y="62"/>
                    <a:pt x="612" y="60"/>
                  </a:cubicBezTo>
                  <a:moveTo>
                    <a:pt x="309" y="454"/>
                  </a:moveTo>
                  <a:cubicBezTo>
                    <a:pt x="114" y="341"/>
                    <a:pt x="114" y="341"/>
                    <a:pt x="114" y="341"/>
                  </a:cubicBezTo>
                  <a:cubicBezTo>
                    <a:pt x="46" y="302"/>
                    <a:pt x="46" y="302"/>
                    <a:pt x="46" y="302"/>
                  </a:cubicBezTo>
                  <a:cubicBezTo>
                    <a:pt x="507" y="34"/>
                    <a:pt x="507" y="34"/>
                    <a:pt x="507" y="34"/>
                  </a:cubicBezTo>
                  <a:cubicBezTo>
                    <a:pt x="770" y="186"/>
                    <a:pt x="770" y="186"/>
                    <a:pt x="770" y="186"/>
                  </a:cubicBezTo>
                  <a:cubicBezTo>
                    <a:pt x="309" y="454"/>
                    <a:pt x="309" y="454"/>
                    <a:pt x="309" y="45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8" name="Freeform 210"/>
          <p:cNvSpPr>
            <a:spLocks/>
          </p:cNvSpPr>
          <p:nvPr/>
        </p:nvSpPr>
        <p:spPr bwMode="auto">
          <a:xfrm rot="20542728">
            <a:off x="6430002" y="2895649"/>
            <a:ext cx="5192857" cy="2023953"/>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solidFill>
            <a:schemeClr val="bg1">
              <a:lumMod val="65000"/>
            </a:schemeClr>
          </a:solid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10"/>
          <p:cNvSpPr>
            <a:spLocks/>
          </p:cNvSpPr>
          <p:nvPr/>
        </p:nvSpPr>
        <p:spPr bwMode="auto">
          <a:xfrm rot="20542728">
            <a:off x="6406619" y="2526090"/>
            <a:ext cx="5192857" cy="2023953"/>
          </a:xfrm>
          <a:custGeom>
            <a:avLst/>
            <a:gdLst/>
            <a:ahLst/>
            <a:cxnLst>
              <a:cxn ang="0">
                <a:pos x="458" y="0"/>
              </a:cxn>
              <a:cxn ang="0">
                <a:pos x="0" y="267"/>
              </a:cxn>
              <a:cxn ang="0">
                <a:pos x="261" y="418"/>
              </a:cxn>
              <a:cxn ang="0">
                <a:pos x="719" y="151"/>
              </a:cxn>
              <a:cxn ang="0">
                <a:pos x="458" y="0"/>
              </a:cxn>
            </a:cxnLst>
            <a:rect l="0" t="0" r="r" b="b"/>
            <a:pathLst>
              <a:path w="719" h="418">
                <a:moveTo>
                  <a:pt x="458" y="0"/>
                </a:moveTo>
                <a:lnTo>
                  <a:pt x="0" y="267"/>
                </a:lnTo>
                <a:lnTo>
                  <a:pt x="261" y="418"/>
                </a:lnTo>
                <a:lnTo>
                  <a:pt x="719" y="151"/>
                </a:lnTo>
                <a:lnTo>
                  <a:pt x="458" y="0"/>
                </a:lnTo>
              </a:path>
            </a:pathLst>
          </a:custGeom>
          <a:solidFill>
            <a:schemeClr val="bg1">
              <a:lumMod val="75000"/>
            </a:schemeClr>
          </a:solidFill>
          <a:ln w="9525">
            <a:solidFill>
              <a:schemeClr val="bg1">
                <a:lumMod val="85000"/>
              </a:schemeClr>
            </a:solidFill>
            <a:round/>
            <a:headEnd/>
            <a:tailEnd/>
          </a:ln>
        </p:spPr>
        <p:txBody>
          <a:bodyPr vert="horz" wrap="square" lIns="121920" tIns="60960" rIns="121920" bIns="6096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30" name="Straight Connector 29"/>
          <p:cNvCxnSpPr/>
          <p:nvPr/>
        </p:nvCxnSpPr>
        <p:spPr>
          <a:xfrm rot="20542728" flipV="1">
            <a:off x="6718024" y="3617937"/>
            <a:ext cx="0" cy="1580278"/>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rot="20542728">
            <a:off x="10082452" y="3727546"/>
            <a:ext cx="633403" cy="644895"/>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32" name="Content Placeholder 2"/>
          <p:cNvSpPr txBox="1">
            <a:spLocks/>
          </p:cNvSpPr>
          <p:nvPr/>
        </p:nvSpPr>
        <p:spPr>
          <a:xfrm>
            <a:off x="5724520" y="3214536"/>
            <a:ext cx="1355501" cy="39887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400" b="1" i="0" u="none" strike="noStrike" kern="1200" cap="none" spc="0" normalizeH="0" baseline="0" noProof="0" dirty="0">
                <a:ln>
                  <a:noFill/>
                </a:ln>
                <a:solidFill>
                  <a:prstClr val="white">
                    <a:lumMod val="50000"/>
                  </a:prstClr>
                </a:solidFill>
                <a:effectLst/>
                <a:uLnTx/>
                <a:uFillTx/>
                <a:latin typeface="Lato Black" panose="020F0A02020204030203" pitchFamily="34" charset="0"/>
                <a:ea typeface="+mn-ea"/>
                <a:cs typeface="+mn-cs"/>
              </a:rPr>
              <a:t>Layer 1</a:t>
            </a:r>
            <a:endParaRPr kumimoji="0" lang="en-US" sz="1100" b="0" i="0" u="none" strike="noStrike" kern="1200" cap="none" spc="0" normalizeH="0" baseline="0" noProof="0" dirty="0">
              <a:ln>
                <a:noFill/>
              </a:ln>
              <a:solidFill>
                <a:prstClr val="white">
                  <a:lumMod val="50000"/>
                </a:prstClr>
              </a:solidFill>
              <a:effectLst/>
              <a:uLnTx/>
              <a:uFillTx/>
              <a:latin typeface="Lato Black" panose="020F0A02020204030203" pitchFamily="34" charset="0"/>
              <a:ea typeface="+mn-ea"/>
              <a:cs typeface="+mn-cs"/>
            </a:endParaRPr>
          </a:p>
        </p:txBody>
      </p:sp>
      <p:sp>
        <p:nvSpPr>
          <p:cNvPr id="33" name="Content Placeholder 2"/>
          <p:cNvSpPr txBox="1">
            <a:spLocks/>
          </p:cNvSpPr>
          <p:nvPr/>
        </p:nvSpPr>
        <p:spPr>
          <a:xfrm>
            <a:off x="10328917" y="4369614"/>
            <a:ext cx="1355501" cy="2903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400" b="1" i="0" u="none" strike="noStrike" kern="1200" cap="none" spc="0" normalizeH="0" baseline="0" noProof="0" dirty="0">
                <a:ln>
                  <a:noFill/>
                </a:ln>
                <a:solidFill>
                  <a:prstClr val="white">
                    <a:lumMod val="50000"/>
                  </a:prstClr>
                </a:solidFill>
                <a:effectLst/>
                <a:uLnTx/>
                <a:uFillTx/>
                <a:latin typeface="Lato Black" panose="020F0A02020204030203" pitchFamily="34" charset="0"/>
                <a:ea typeface="+mn-ea"/>
                <a:cs typeface="+mn-cs"/>
              </a:rPr>
              <a:t>Layer 2</a:t>
            </a:r>
            <a:endParaRPr kumimoji="0" lang="en-US" sz="1000" b="0" i="0" u="none" strike="noStrike" kern="1200" cap="none" spc="0" normalizeH="0" baseline="0" noProof="0" dirty="0">
              <a:ln>
                <a:noFill/>
              </a:ln>
              <a:solidFill>
                <a:prstClr val="white">
                  <a:lumMod val="50000"/>
                </a:prstClr>
              </a:solidFill>
              <a:effectLst/>
              <a:uLnTx/>
              <a:uFillTx/>
              <a:latin typeface="Lato Black" panose="020F0A02020204030203" pitchFamily="34" charset="0"/>
              <a:ea typeface="+mn-ea"/>
              <a:cs typeface="+mn-cs"/>
            </a:endParaRPr>
          </a:p>
        </p:txBody>
      </p:sp>
      <p:sp>
        <p:nvSpPr>
          <p:cNvPr id="34" name="Content Placeholder 2"/>
          <p:cNvSpPr txBox="1">
            <a:spLocks/>
          </p:cNvSpPr>
          <p:nvPr/>
        </p:nvSpPr>
        <p:spPr>
          <a:xfrm>
            <a:off x="7528364" y="2170056"/>
            <a:ext cx="1355501" cy="398873"/>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400" b="1" i="0" u="none" strike="noStrike" kern="1200" cap="none" spc="0" normalizeH="0" baseline="0" noProof="0" dirty="0">
                <a:ln>
                  <a:noFill/>
                </a:ln>
                <a:solidFill>
                  <a:prstClr val="white">
                    <a:lumMod val="50000"/>
                  </a:prstClr>
                </a:solidFill>
                <a:effectLst/>
                <a:uLnTx/>
                <a:uFillTx/>
                <a:latin typeface="Lato Black" panose="020F0A02020204030203" pitchFamily="34" charset="0"/>
                <a:ea typeface="+mn-ea"/>
                <a:cs typeface="+mn-cs"/>
              </a:rPr>
              <a:t>Layer 3</a:t>
            </a:r>
            <a:endParaRPr kumimoji="0" lang="en-US" sz="1100" b="0" i="0" u="none" strike="noStrike" kern="1200" cap="none" spc="0" normalizeH="0" baseline="0" noProof="0" dirty="0">
              <a:ln>
                <a:noFill/>
              </a:ln>
              <a:solidFill>
                <a:prstClr val="white">
                  <a:lumMod val="50000"/>
                </a:prstClr>
              </a:solidFill>
              <a:effectLst/>
              <a:uLnTx/>
              <a:uFillTx/>
              <a:latin typeface="Lato Black" panose="020F0A02020204030203" pitchFamily="34" charset="0"/>
              <a:ea typeface="+mn-ea"/>
              <a:cs typeface="+mn-cs"/>
            </a:endParaRPr>
          </a:p>
        </p:txBody>
      </p:sp>
      <p:cxnSp>
        <p:nvCxnSpPr>
          <p:cNvPr id="35" name="Straight Connector 34"/>
          <p:cNvCxnSpPr/>
          <p:nvPr/>
        </p:nvCxnSpPr>
        <p:spPr>
          <a:xfrm>
            <a:off x="8268294" y="5516505"/>
            <a:ext cx="844590" cy="237799"/>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36" name="Content Placeholder 2"/>
          <p:cNvSpPr txBox="1">
            <a:spLocks/>
          </p:cNvSpPr>
          <p:nvPr/>
        </p:nvSpPr>
        <p:spPr>
          <a:xfrm>
            <a:off x="8878538" y="5750506"/>
            <a:ext cx="1355501" cy="2903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400" b="1" i="0" u="none" strike="noStrike" kern="1200" cap="none" spc="0" normalizeH="0" baseline="0" noProof="0" dirty="0">
                <a:ln>
                  <a:noFill/>
                </a:ln>
                <a:solidFill>
                  <a:prstClr val="white">
                    <a:lumMod val="50000"/>
                  </a:prstClr>
                </a:solidFill>
                <a:effectLst/>
                <a:uLnTx/>
                <a:uFillTx/>
                <a:latin typeface="Lato Black" panose="020F0A02020204030203" pitchFamily="34" charset="0"/>
                <a:ea typeface="+mn-ea"/>
                <a:cs typeface="+mn-cs"/>
              </a:rPr>
              <a:t>Chasing</a:t>
            </a:r>
            <a:endParaRPr kumimoji="0" lang="en-US" sz="1000" b="0" i="0" u="none" strike="noStrike" kern="1200" cap="none" spc="0" normalizeH="0" baseline="0" noProof="0" dirty="0">
              <a:ln>
                <a:noFill/>
              </a:ln>
              <a:solidFill>
                <a:prstClr val="white">
                  <a:lumMod val="50000"/>
                </a:prstClr>
              </a:solidFill>
              <a:effectLst/>
              <a:uLnTx/>
              <a:uFillTx/>
              <a:latin typeface="Lato Black" panose="020F0A02020204030203" pitchFamily="34" charset="0"/>
              <a:ea typeface="+mn-ea"/>
              <a:cs typeface="+mn-cs"/>
            </a:endParaRPr>
          </a:p>
        </p:txBody>
      </p:sp>
      <p:cxnSp>
        <p:nvCxnSpPr>
          <p:cNvPr id="82" name="Straight Connector 81"/>
          <p:cNvCxnSpPr/>
          <p:nvPr/>
        </p:nvCxnSpPr>
        <p:spPr>
          <a:xfrm flipH="1" flipV="1">
            <a:off x="8264012" y="2551771"/>
            <a:ext cx="190509" cy="599790"/>
          </a:xfrm>
          <a:prstGeom prst="line">
            <a:avLst/>
          </a:prstGeom>
          <a:ln>
            <a:solidFill>
              <a:schemeClr val="bg1">
                <a:lumMod val="7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83" name="TextBox 82"/>
          <p:cNvSpPr txBox="1"/>
          <p:nvPr/>
        </p:nvSpPr>
        <p:spPr>
          <a:xfrm>
            <a:off x="1769691" y="1812622"/>
            <a:ext cx="2054077" cy="553998"/>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0" lang="id-ID" sz="1600" b="1" i="0" u="none" strike="noStrike" kern="1200" cap="none" spc="30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Professional </a:t>
            </a:r>
            <a:r>
              <a:rPr kumimoji="0" lang="id-ID" sz="1600" b="0" i="0" u="none" strike="noStrike" kern="1200" cap="none" spc="300" normalizeH="0" baseline="0" noProof="0" dirty="0">
                <a:ln>
                  <a:noFill/>
                </a:ln>
                <a:solidFill>
                  <a:prstClr val="black">
                    <a:lumMod val="65000"/>
                    <a:lumOff val="35000"/>
                  </a:prstClr>
                </a:solidFill>
                <a:effectLst/>
                <a:uLnTx/>
                <a:uFillTx/>
                <a:latin typeface="Lato Light" panose="020F0302020204030203" pitchFamily="34" charset="0"/>
                <a:ea typeface="Montserrat" charset="0"/>
                <a:cs typeface="Montserrat" charset="0"/>
              </a:rPr>
              <a:t>Skill</a:t>
            </a:r>
            <a:endParaRPr kumimoji="0" lang="en-US" sz="1600" b="0" i="0" u="none" strike="noStrike" kern="1200" cap="none" spc="300" normalizeH="0" baseline="0" noProof="0" dirty="0">
              <a:ln>
                <a:noFill/>
              </a:ln>
              <a:solidFill>
                <a:prstClr val="black">
                  <a:lumMod val="65000"/>
                  <a:lumOff val="35000"/>
                </a:prstClr>
              </a:solidFill>
              <a:effectLst/>
              <a:uLnTx/>
              <a:uFillTx/>
              <a:latin typeface="Lato Light" panose="020F0302020204030203" pitchFamily="34" charset="0"/>
              <a:ea typeface="Montserrat" charset="0"/>
              <a:cs typeface="Montserrat" charset="0"/>
            </a:endParaRPr>
          </a:p>
        </p:txBody>
      </p:sp>
      <p:sp>
        <p:nvSpPr>
          <p:cNvPr id="84" name="TextBox 83"/>
          <p:cNvSpPr txBox="1"/>
          <p:nvPr/>
        </p:nvSpPr>
        <p:spPr>
          <a:xfrm>
            <a:off x="1799249" y="2332681"/>
            <a:ext cx="2869098" cy="886846"/>
          </a:xfrm>
          <a:prstGeom prst="rect">
            <a:avLst/>
          </a:prstGeom>
          <a:noFill/>
        </p:spPr>
        <p:txBody>
          <a:bodyPr wrap="square" numCol="1" spcCol="457200" rtlCol="0">
            <a:spAutoFit/>
          </a:bodyPr>
          <a:lstStyle/>
          <a:p>
            <a:pPr marL="0" marR="0" lvl="0" indent="0" algn="l" defTabSz="914400" rtl="0" eaLnBrk="1" fontAlgn="auto" latinLnBrk="0" hangingPunct="1">
              <a:lnSpc>
                <a:spcPct val="150000"/>
              </a:lnSpc>
              <a:spcBef>
                <a:spcPts val="0"/>
              </a:spcBef>
              <a:spcAft>
                <a:spcPts val="60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Begin with awesome and great texts perhaps here please chorend cool guys. Lorem ipsum dolor.</a:t>
            </a:r>
            <a:endParaRPr kumimoji="0" lang="en-AU"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grpSp>
        <p:nvGrpSpPr>
          <p:cNvPr id="2" name="Group 1"/>
          <p:cNvGrpSpPr/>
          <p:nvPr/>
        </p:nvGrpSpPr>
        <p:grpSpPr>
          <a:xfrm>
            <a:off x="1913133" y="3517715"/>
            <a:ext cx="1641168" cy="237744"/>
            <a:chOff x="1913133" y="3517715"/>
            <a:chExt cx="1641168" cy="237744"/>
          </a:xfrm>
        </p:grpSpPr>
        <p:sp>
          <p:nvSpPr>
            <p:cNvPr id="86" name="Rectangle 85"/>
            <p:cNvSpPr/>
            <p:nvPr/>
          </p:nvSpPr>
          <p:spPr>
            <a:xfrm flipH="1">
              <a:off x="1913133" y="3517715"/>
              <a:ext cx="1056939" cy="2377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TextBox 90"/>
            <p:cNvSpPr txBox="1"/>
            <p:nvPr/>
          </p:nvSpPr>
          <p:spPr>
            <a:xfrm flipH="1">
              <a:off x="1918615" y="3517715"/>
              <a:ext cx="8871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Performance</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96" name="TextBox 95"/>
            <p:cNvSpPr txBox="1"/>
            <p:nvPr/>
          </p:nvSpPr>
          <p:spPr>
            <a:xfrm flipH="1">
              <a:off x="2971308" y="3526768"/>
              <a:ext cx="582993"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Light" charset="0"/>
                  <a:cs typeface="Montserrat Light" charset="0"/>
                </a:rPr>
                <a:t>60%</a:t>
              </a:r>
            </a:p>
          </p:txBody>
        </p:sp>
      </p:grpSp>
      <p:grpSp>
        <p:nvGrpSpPr>
          <p:cNvPr id="5" name="Group 4"/>
          <p:cNvGrpSpPr/>
          <p:nvPr/>
        </p:nvGrpSpPr>
        <p:grpSpPr>
          <a:xfrm>
            <a:off x="1913133" y="3861746"/>
            <a:ext cx="2990040" cy="237744"/>
            <a:chOff x="1913133" y="3861746"/>
            <a:chExt cx="2990040" cy="237744"/>
          </a:xfrm>
        </p:grpSpPr>
        <p:sp>
          <p:nvSpPr>
            <p:cNvPr id="87" name="Rectangle 86"/>
            <p:cNvSpPr/>
            <p:nvPr/>
          </p:nvSpPr>
          <p:spPr>
            <a:xfrm flipH="1">
              <a:off x="1913133" y="3861746"/>
              <a:ext cx="2406946" cy="23774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2" name="TextBox 91"/>
            <p:cNvSpPr txBox="1"/>
            <p:nvPr/>
          </p:nvSpPr>
          <p:spPr>
            <a:xfrm flipH="1">
              <a:off x="1918615" y="3863098"/>
              <a:ext cx="8871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Power Saving</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97" name="TextBox 96"/>
            <p:cNvSpPr txBox="1"/>
            <p:nvPr/>
          </p:nvSpPr>
          <p:spPr>
            <a:xfrm flipH="1">
              <a:off x="4320180" y="3884851"/>
              <a:ext cx="582993"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Light" charset="0"/>
                  <a:cs typeface="Montserrat Light" charset="0"/>
                </a:rPr>
                <a:t>75%</a:t>
              </a:r>
            </a:p>
          </p:txBody>
        </p:sp>
      </p:grpSp>
      <p:grpSp>
        <p:nvGrpSpPr>
          <p:cNvPr id="6" name="Group 5"/>
          <p:cNvGrpSpPr/>
          <p:nvPr/>
        </p:nvGrpSpPr>
        <p:grpSpPr>
          <a:xfrm>
            <a:off x="1913132" y="4205777"/>
            <a:ext cx="2365285" cy="237744"/>
            <a:chOff x="1913132" y="4205777"/>
            <a:chExt cx="2365285" cy="237744"/>
          </a:xfrm>
        </p:grpSpPr>
        <p:sp>
          <p:nvSpPr>
            <p:cNvPr id="88" name="Rectangle 87"/>
            <p:cNvSpPr/>
            <p:nvPr/>
          </p:nvSpPr>
          <p:spPr>
            <a:xfrm flipH="1">
              <a:off x="1913132" y="4205777"/>
              <a:ext cx="1807427" cy="23774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3" name="TextBox 92"/>
            <p:cNvSpPr txBox="1"/>
            <p:nvPr/>
          </p:nvSpPr>
          <p:spPr>
            <a:xfrm flipH="1">
              <a:off x="1918616" y="4205848"/>
              <a:ext cx="8157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Feature</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98" name="TextBox 97"/>
            <p:cNvSpPr txBox="1"/>
            <p:nvPr/>
          </p:nvSpPr>
          <p:spPr>
            <a:xfrm flipH="1">
              <a:off x="3742345" y="4227601"/>
              <a:ext cx="53607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Light" charset="0"/>
                  <a:cs typeface="Montserrat Light" charset="0"/>
                </a:rPr>
                <a:t>90%</a:t>
              </a:r>
            </a:p>
          </p:txBody>
        </p:sp>
      </p:grpSp>
      <p:grpSp>
        <p:nvGrpSpPr>
          <p:cNvPr id="7" name="Group 6"/>
          <p:cNvGrpSpPr/>
          <p:nvPr/>
        </p:nvGrpSpPr>
        <p:grpSpPr>
          <a:xfrm>
            <a:off x="1913133" y="4549808"/>
            <a:ext cx="1991147" cy="237744"/>
            <a:chOff x="1913133" y="4549808"/>
            <a:chExt cx="1991147" cy="237744"/>
          </a:xfrm>
        </p:grpSpPr>
        <p:sp>
          <p:nvSpPr>
            <p:cNvPr id="89" name="Rectangle 88"/>
            <p:cNvSpPr/>
            <p:nvPr/>
          </p:nvSpPr>
          <p:spPr>
            <a:xfrm flipH="1">
              <a:off x="1913133" y="4549808"/>
              <a:ext cx="1438345" cy="23774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TextBox 93"/>
            <p:cNvSpPr txBox="1"/>
            <p:nvPr/>
          </p:nvSpPr>
          <p:spPr>
            <a:xfrm flipH="1">
              <a:off x="1918616" y="4551185"/>
              <a:ext cx="8157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Chasing</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99" name="TextBox 98"/>
            <p:cNvSpPr txBox="1"/>
            <p:nvPr/>
          </p:nvSpPr>
          <p:spPr>
            <a:xfrm flipH="1">
              <a:off x="3368208" y="4578344"/>
              <a:ext cx="53607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Light" charset="0"/>
                  <a:cs typeface="Montserrat Light" charset="0"/>
                </a:rPr>
                <a:t>50%</a:t>
              </a:r>
            </a:p>
          </p:txBody>
        </p:sp>
      </p:grpSp>
      <p:grpSp>
        <p:nvGrpSpPr>
          <p:cNvPr id="8" name="Group 7"/>
          <p:cNvGrpSpPr/>
          <p:nvPr/>
        </p:nvGrpSpPr>
        <p:grpSpPr>
          <a:xfrm>
            <a:off x="1913132" y="4893839"/>
            <a:ext cx="1572855" cy="237744"/>
            <a:chOff x="1913132" y="4893839"/>
            <a:chExt cx="1572855" cy="237744"/>
          </a:xfrm>
        </p:grpSpPr>
        <p:sp>
          <p:nvSpPr>
            <p:cNvPr id="90" name="Rectangle 89"/>
            <p:cNvSpPr/>
            <p:nvPr/>
          </p:nvSpPr>
          <p:spPr>
            <a:xfrm flipH="1">
              <a:off x="1913132" y="4893839"/>
              <a:ext cx="1036782" cy="23774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5" name="TextBox 94"/>
            <p:cNvSpPr txBox="1"/>
            <p:nvPr/>
          </p:nvSpPr>
          <p:spPr>
            <a:xfrm flipH="1">
              <a:off x="1918616" y="4895981"/>
              <a:ext cx="81575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id-ID"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rPr>
                <a:t>Asist</a:t>
              </a:r>
              <a:endParaRPr kumimoji="0" lang="en-US" sz="8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Light" charset="0"/>
                <a:cs typeface="Montserrat Light" charset="0"/>
              </a:endParaRPr>
            </a:p>
          </p:txBody>
        </p:sp>
        <p:sp>
          <p:nvSpPr>
            <p:cNvPr id="100" name="TextBox 99"/>
            <p:cNvSpPr txBox="1"/>
            <p:nvPr/>
          </p:nvSpPr>
          <p:spPr>
            <a:xfrm flipH="1">
              <a:off x="2949915" y="4923140"/>
              <a:ext cx="536072" cy="207749"/>
            </a:xfrm>
            <a:prstGeom prst="rect">
              <a:avLst/>
            </a:prstGeom>
            <a:noFill/>
          </p:spPr>
          <p:txBody>
            <a:bodyPr wrap="square" numCol="1" spcCol="0" rtlCol="0" anchor="ctr">
              <a:spAutoFit/>
            </a:bodyP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Light" charset="0"/>
                  <a:cs typeface="Montserrat Light" charset="0"/>
                </a:rPr>
                <a:t>35%</a:t>
              </a:r>
            </a:p>
          </p:txBody>
        </p:sp>
      </p:grpSp>
      <p:grpSp>
        <p:nvGrpSpPr>
          <p:cNvPr id="9" name="Group 8"/>
          <p:cNvGrpSpPr/>
          <p:nvPr/>
        </p:nvGrpSpPr>
        <p:grpSpPr>
          <a:xfrm>
            <a:off x="1395247" y="5399915"/>
            <a:ext cx="3384898" cy="577081"/>
            <a:chOff x="1395247" y="5399915"/>
            <a:chExt cx="3384898" cy="577081"/>
          </a:xfrm>
        </p:grpSpPr>
        <p:sp>
          <p:nvSpPr>
            <p:cNvPr id="101" name="Freeform 222"/>
            <p:cNvSpPr>
              <a:spLocks noEditPoints="1"/>
            </p:cNvSpPr>
            <p:nvPr/>
          </p:nvSpPr>
          <p:spPr bwMode="auto">
            <a:xfrm>
              <a:off x="1395247" y="5430454"/>
              <a:ext cx="316375" cy="317768"/>
            </a:xfrm>
            <a:custGeom>
              <a:avLst/>
              <a:gdLst>
                <a:gd name="T0" fmla="*/ 206 w 412"/>
                <a:gd name="T1" fmla="*/ 0 h 412"/>
                <a:gd name="T2" fmla="*/ 0 w 412"/>
                <a:gd name="T3" fmla="*/ 206 h 412"/>
                <a:gd name="T4" fmla="*/ 206 w 412"/>
                <a:gd name="T5" fmla="*/ 412 h 412"/>
                <a:gd name="T6" fmla="*/ 412 w 412"/>
                <a:gd name="T7" fmla="*/ 206 h 412"/>
                <a:gd name="T8" fmla="*/ 206 w 412"/>
                <a:gd name="T9" fmla="*/ 0 h 412"/>
                <a:gd name="T10" fmla="*/ 171 w 412"/>
                <a:gd name="T11" fmla="*/ 317 h 412"/>
                <a:gd name="T12" fmla="*/ 74 w 412"/>
                <a:gd name="T13" fmla="*/ 220 h 412"/>
                <a:gd name="T14" fmla="*/ 115 w 412"/>
                <a:gd name="T15" fmla="*/ 178 h 412"/>
                <a:gd name="T16" fmla="*/ 171 w 412"/>
                <a:gd name="T17" fmla="*/ 234 h 412"/>
                <a:gd name="T18" fmla="*/ 300 w 412"/>
                <a:gd name="T19" fmla="*/ 105 h 412"/>
                <a:gd name="T20" fmla="*/ 341 w 412"/>
                <a:gd name="T21" fmla="*/ 146 h 412"/>
                <a:gd name="T22" fmla="*/ 171 w 412"/>
                <a:gd name="T23" fmla="*/ 31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2" h="412">
                  <a:moveTo>
                    <a:pt x="206" y="0"/>
                  </a:moveTo>
                  <a:cubicBezTo>
                    <a:pt x="92" y="0"/>
                    <a:pt x="0" y="92"/>
                    <a:pt x="0" y="206"/>
                  </a:cubicBezTo>
                  <a:cubicBezTo>
                    <a:pt x="0" y="320"/>
                    <a:pt x="92" y="412"/>
                    <a:pt x="206" y="412"/>
                  </a:cubicBezTo>
                  <a:cubicBezTo>
                    <a:pt x="320" y="412"/>
                    <a:pt x="412" y="320"/>
                    <a:pt x="412" y="206"/>
                  </a:cubicBezTo>
                  <a:cubicBezTo>
                    <a:pt x="412" y="92"/>
                    <a:pt x="320" y="0"/>
                    <a:pt x="206" y="0"/>
                  </a:cubicBezTo>
                  <a:close/>
                  <a:moveTo>
                    <a:pt x="171" y="317"/>
                  </a:moveTo>
                  <a:cubicBezTo>
                    <a:pt x="74" y="220"/>
                    <a:pt x="74" y="220"/>
                    <a:pt x="74" y="220"/>
                  </a:cubicBezTo>
                  <a:cubicBezTo>
                    <a:pt x="115" y="178"/>
                    <a:pt x="115" y="178"/>
                    <a:pt x="115" y="178"/>
                  </a:cubicBezTo>
                  <a:cubicBezTo>
                    <a:pt x="171" y="234"/>
                    <a:pt x="171" y="234"/>
                    <a:pt x="171" y="234"/>
                  </a:cubicBezTo>
                  <a:cubicBezTo>
                    <a:pt x="300" y="105"/>
                    <a:pt x="300" y="105"/>
                    <a:pt x="300" y="105"/>
                  </a:cubicBezTo>
                  <a:cubicBezTo>
                    <a:pt x="341" y="146"/>
                    <a:pt x="341" y="146"/>
                    <a:pt x="341" y="146"/>
                  </a:cubicBezTo>
                  <a:cubicBezTo>
                    <a:pt x="171" y="317"/>
                    <a:pt x="171" y="317"/>
                    <a:pt x="171" y="317"/>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546A"/>
                </a:solidFill>
                <a:effectLst/>
                <a:uLnTx/>
                <a:uFillTx/>
                <a:latin typeface="Calibri" panose="020F0502020204030204"/>
                <a:ea typeface="+mn-ea"/>
                <a:cs typeface="+mn-cs"/>
              </a:endParaRPr>
            </a:p>
          </p:txBody>
        </p:sp>
        <p:sp>
          <p:nvSpPr>
            <p:cNvPr id="102" name="TextBox 101"/>
            <p:cNvSpPr txBox="1"/>
            <p:nvPr/>
          </p:nvSpPr>
          <p:spPr>
            <a:xfrm>
              <a:off x="1823425" y="5399915"/>
              <a:ext cx="2956720" cy="5770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id-ID" sz="1050" b="0" i="1"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mn-cs"/>
                </a:rPr>
                <a:t>Begin with awesome and great texts perhaps here please chorend cool guys. Lorem ipsum dolor sit ame.Have no idea. fon’t ask.</a:t>
              </a:r>
              <a:endParaRPr kumimoji="0" lang="en-AU" sz="1050" b="0" i="1"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mn-cs"/>
              </a:endParaRPr>
            </a:p>
          </p:txBody>
        </p:sp>
      </p:grpSp>
      <p:sp>
        <p:nvSpPr>
          <p:cNvPr id="63" name="TextBox 62"/>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64" name="TextBox 63"/>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2445331151"/>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10"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750"/>
                            </p:stCondLst>
                            <p:childTnLst>
                              <p:par>
                                <p:cTn id="17" presetID="22" presetClass="entr" presetSubtype="1" fill="hold"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up)">
                                      <p:cBhvr>
                                        <p:cTn id="19" dur="500"/>
                                        <p:tgtEl>
                                          <p:spTgt spid="35"/>
                                        </p:tgtEl>
                                      </p:cBhvr>
                                    </p:animEffect>
                                  </p:childTnLst>
                                </p:cTn>
                              </p:par>
                            </p:childTnLst>
                          </p:cTn>
                        </p:par>
                        <p:par>
                          <p:cTn id="20" fill="hold">
                            <p:stCondLst>
                              <p:cond delay="225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childTnLst>
                          </p:cTn>
                        </p:par>
                        <p:par>
                          <p:cTn id="26" fill="hold">
                            <p:stCondLst>
                              <p:cond delay="2750"/>
                            </p:stCondLst>
                            <p:childTnLst>
                              <p:par>
                                <p:cTn id="27" presetID="22" presetClass="entr" presetSubtype="4"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down)">
                                      <p:cBhvr>
                                        <p:cTn id="29" dur="500"/>
                                        <p:tgtEl>
                                          <p:spTgt spid="30"/>
                                        </p:tgtEl>
                                      </p:cBhvr>
                                    </p:animEffect>
                                  </p:childTnLst>
                                </p:cTn>
                              </p:par>
                            </p:childTnLst>
                          </p:cTn>
                        </p:par>
                        <p:par>
                          <p:cTn id="30" fill="hold">
                            <p:stCondLst>
                              <p:cond delay="3250"/>
                            </p:stCondLst>
                            <p:childTnLst>
                              <p:par>
                                <p:cTn id="31" presetID="53" presetClass="entr" presetSubtype="1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fade">
                                      <p:cBhvr>
                                        <p:cTn id="39" dur="1000"/>
                                        <p:tgtEl>
                                          <p:spTgt spid="28"/>
                                        </p:tgtEl>
                                      </p:cBhvr>
                                    </p:animEffect>
                                    <p:anim calcmode="lin" valueType="num">
                                      <p:cBhvr>
                                        <p:cTn id="40" dur="1000" fill="hold"/>
                                        <p:tgtEl>
                                          <p:spTgt spid="28"/>
                                        </p:tgtEl>
                                        <p:attrNameLst>
                                          <p:attrName>ppt_x</p:attrName>
                                        </p:attrNameLst>
                                      </p:cBhvr>
                                      <p:tavLst>
                                        <p:tav tm="0">
                                          <p:val>
                                            <p:strVal val="#ppt_x"/>
                                          </p:val>
                                        </p:tav>
                                        <p:tav tm="100000">
                                          <p:val>
                                            <p:strVal val="#ppt_x"/>
                                          </p:val>
                                        </p:tav>
                                      </p:tavLst>
                                    </p:anim>
                                    <p:anim calcmode="lin" valueType="num">
                                      <p:cBhvr>
                                        <p:cTn id="41" dur="1000" fill="hold"/>
                                        <p:tgtEl>
                                          <p:spTgt spid="28"/>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22" presetClass="entr" presetSubtype="1" fill="hold"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wipe(up)">
                                      <p:cBhvr>
                                        <p:cTn id="45" dur="500"/>
                                        <p:tgtEl>
                                          <p:spTgt spid="31"/>
                                        </p:tgtEl>
                                      </p:cBhvr>
                                    </p:animEffect>
                                  </p:childTnLst>
                                </p:cTn>
                              </p:par>
                            </p:childTnLst>
                          </p:cTn>
                        </p:par>
                        <p:par>
                          <p:cTn id="46" fill="hold">
                            <p:stCondLst>
                              <p:cond delay="5250"/>
                            </p:stCondLst>
                            <p:childTnLst>
                              <p:par>
                                <p:cTn id="47" presetID="53" presetClass="entr" presetSubtype="16" fill="hold" grpId="0" nodeType="after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p:cTn id="49" dur="500" fill="hold"/>
                                        <p:tgtEl>
                                          <p:spTgt spid="33"/>
                                        </p:tgtEl>
                                        <p:attrNameLst>
                                          <p:attrName>ppt_w</p:attrName>
                                        </p:attrNameLst>
                                      </p:cBhvr>
                                      <p:tavLst>
                                        <p:tav tm="0">
                                          <p:val>
                                            <p:fltVal val="0"/>
                                          </p:val>
                                        </p:tav>
                                        <p:tav tm="100000">
                                          <p:val>
                                            <p:strVal val="#ppt_w"/>
                                          </p:val>
                                        </p:tav>
                                      </p:tavLst>
                                    </p:anim>
                                    <p:anim calcmode="lin" valueType="num">
                                      <p:cBhvr>
                                        <p:cTn id="50" dur="500" fill="hold"/>
                                        <p:tgtEl>
                                          <p:spTgt spid="33"/>
                                        </p:tgtEl>
                                        <p:attrNameLst>
                                          <p:attrName>ppt_h</p:attrName>
                                        </p:attrNameLst>
                                      </p:cBhvr>
                                      <p:tavLst>
                                        <p:tav tm="0">
                                          <p:val>
                                            <p:fltVal val="0"/>
                                          </p:val>
                                        </p:tav>
                                        <p:tav tm="100000">
                                          <p:val>
                                            <p:strVal val="#ppt_h"/>
                                          </p:val>
                                        </p:tav>
                                      </p:tavLst>
                                    </p:anim>
                                    <p:animEffect transition="in" filter="fade">
                                      <p:cBhvr>
                                        <p:cTn id="51" dur="500"/>
                                        <p:tgtEl>
                                          <p:spTgt spid="33"/>
                                        </p:tgtEl>
                                      </p:cBhvr>
                                    </p:animEffect>
                                  </p:childTnLst>
                                </p:cTn>
                              </p:par>
                            </p:childTnLst>
                          </p:cTn>
                        </p:par>
                        <p:par>
                          <p:cTn id="52" fill="hold">
                            <p:stCondLst>
                              <p:cond delay="5750"/>
                            </p:stCondLst>
                            <p:childTnLst>
                              <p:par>
                                <p:cTn id="53" presetID="42" presetClass="entr" presetSubtype="0" fill="hold" grpId="0" nodeType="after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1000"/>
                                        <p:tgtEl>
                                          <p:spTgt spid="29"/>
                                        </p:tgtEl>
                                      </p:cBhvr>
                                    </p:animEffect>
                                    <p:anim calcmode="lin" valueType="num">
                                      <p:cBhvr>
                                        <p:cTn id="56" dur="1000" fill="hold"/>
                                        <p:tgtEl>
                                          <p:spTgt spid="29"/>
                                        </p:tgtEl>
                                        <p:attrNameLst>
                                          <p:attrName>ppt_x</p:attrName>
                                        </p:attrNameLst>
                                      </p:cBhvr>
                                      <p:tavLst>
                                        <p:tav tm="0">
                                          <p:val>
                                            <p:strVal val="#ppt_x"/>
                                          </p:val>
                                        </p:tav>
                                        <p:tav tm="100000">
                                          <p:val>
                                            <p:strVal val="#ppt_x"/>
                                          </p:val>
                                        </p:tav>
                                      </p:tavLst>
                                    </p:anim>
                                    <p:anim calcmode="lin" valueType="num">
                                      <p:cBhvr>
                                        <p:cTn id="57" dur="1000" fill="hold"/>
                                        <p:tgtEl>
                                          <p:spTgt spid="29"/>
                                        </p:tgtEl>
                                        <p:attrNameLst>
                                          <p:attrName>ppt_y</p:attrName>
                                        </p:attrNameLst>
                                      </p:cBhvr>
                                      <p:tavLst>
                                        <p:tav tm="0">
                                          <p:val>
                                            <p:strVal val="#ppt_y+.1"/>
                                          </p:val>
                                        </p:tav>
                                        <p:tav tm="100000">
                                          <p:val>
                                            <p:strVal val="#ppt_y"/>
                                          </p:val>
                                        </p:tav>
                                      </p:tavLst>
                                    </p:anim>
                                  </p:childTnLst>
                                </p:cTn>
                              </p:par>
                            </p:childTnLst>
                          </p:cTn>
                        </p:par>
                        <p:par>
                          <p:cTn id="58" fill="hold">
                            <p:stCondLst>
                              <p:cond delay="6750"/>
                            </p:stCondLst>
                            <p:childTnLst>
                              <p:par>
                                <p:cTn id="59" presetID="22" presetClass="entr" presetSubtype="4" fill="hold" nodeType="afterEffect">
                                  <p:stCondLst>
                                    <p:cond delay="0"/>
                                  </p:stCondLst>
                                  <p:childTnLst>
                                    <p:set>
                                      <p:cBhvr>
                                        <p:cTn id="60" dur="1" fill="hold">
                                          <p:stCondLst>
                                            <p:cond delay="0"/>
                                          </p:stCondLst>
                                        </p:cTn>
                                        <p:tgtEl>
                                          <p:spTgt spid="82"/>
                                        </p:tgtEl>
                                        <p:attrNameLst>
                                          <p:attrName>style.visibility</p:attrName>
                                        </p:attrNameLst>
                                      </p:cBhvr>
                                      <p:to>
                                        <p:strVal val="visible"/>
                                      </p:to>
                                    </p:set>
                                    <p:animEffect transition="in" filter="wipe(down)">
                                      <p:cBhvr>
                                        <p:cTn id="61" dur="500"/>
                                        <p:tgtEl>
                                          <p:spTgt spid="82"/>
                                        </p:tgtEl>
                                      </p:cBhvr>
                                    </p:animEffect>
                                  </p:childTnLst>
                                </p:cTn>
                              </p:par>
                            </p:childTnLst>
                          </p:cTn>
                        </p:par>
                        <p:par>
                          <p:cTn id="62" fill="hold">
                            <p:stCondLst>
                              <p:cond delay="7250"/>
                            </p:stCondLst>
                            <p:childTnLst>
                              <p:par>
                                <p:cTn id="63" presetID="53" presetClass="entr" presetSubtype="16"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 calcmode="lin" valueType="num">
                                      <p:cBhvr>
                                        <p:cTn id="65" dur="500" fill="hold"/>
                                        <p:tgtEl>
                                          <p:spTgt spid="34"/>
                                        </p:tgtEl>
                                        <p:attrNameLst>
                                          <p:attrName>ppt_w</p:attrName>
                                        </p:attrNameLst>
                                      </p:cBhvr>
                                      <p:tavLst>
                                        <p:tav tm="0">
                                          <p:val>
                                            <p:fltVal val="0"/>
                                          </p:val>
                                        </p:tav>
                                        <p:tav tm="100000">
                                          <p:val>
                                            <p:strVal val="#ppt_w"/>
                                          </p:val>
                                        </p:tav>
                                      </p:tavLst>
                                    </p:anim>
                                    <p:anim calcmode="lin" valueType="num">
                                      <p:cBhvr>
                                        <p:cTn id="66" dur="500" fill="hold"/>
                                        <p:tgtEl>
                                          <p:spTgt spid="34"/>
                                        </p:tgtEl>
                                        <p:attrNameLst>
                                          <p:attrName>ppt_h</p:attrName>
                                        </p:attrNameLst>
                                      </p:cBhvr>
                                      <p:tavLst>
                                        <p:tav tm="0">
                                          <p:val>
                                            <p:fltVal val="0"/>
                                          </p:val>
                                        </p:tav>
                                        <p:tav tm="100000">
                                          <p:val>
                                            <p:strVal val="#ppt_h"/>
                                          </p:val>
                                        </p:tav>
                                      </p:tavLst>
                                    </p:anim>
                                    <p:animEffect transition="in" filter="fade">
                                      <p:cBhvr>
                                        <p:cTn id="67" dur="500"/>
                                        <p:tgtEl>
                                          <p:spTgt spid="34"/>
                                        </p:tgtEl>
                                      </p:cBhvr>
                                    </p:animEffect>
                                  </p:childTnLst>
                                </p:cTn>
                              </p:par>
                            </p:childTnLst>
                          </p:cTn>
                        </p:par>
                        <p:par>
                          <p:cTn id="68" fill="hold">
                            <p:stCondLst>
                              <p:cond delay="7750"/>
                            </p:stCondLst>
                            <p:childTnLst>
                              <p:par>
                                <p:cTn id="69" presetID="42" presetClass="entr" presetSubtype="0" fill="hold" grpId="0" nodeType="afterEffect">
                                  <p:stCondLst>
                                    <p:cond delay="0"/>
                                  </p:stCondLst>
                                  <p:childTnLst>
                                    <p:set>
                                      <p:cBhvr>
                                        <p:cTn id="70" dur="1" fill="hold">
                                          <p:stCondLst>
                                            <p:cond delay="0"/>
                                          </p:stCondLst>
                                        </p:cTn>
                                        <p:tgtEl>
                                          <p:spTgt spid="83"/>
                                        </p:tgtEl>
                                        <p:attrNameLst>
                                          <p:attrName>style.visibility</p:attrName>
                                        </p:attrNameLst>
                                      </p:cBhvr>
                                      <p:to>
                                        <p:strVal val="visible"/>
                                      </p:to>
                                    </p:set>
                                    <p:animEffect transition="in" filter="fade">
                                      <p:cBhvr>
                                        <p:cTn id="71" dur="500"/>
                                        <p:tgtEl>
                                          <p:spTgt spid="83"/>
                                        </p:tgtEl>
                                      </p:cBhvr>
                                    </p:animEffect>
                                    <p:anim calcmode="lin" valueType="num">
                                      <p:cBhvr>
                                        <p:cTn id="72" dur="500" fill="hold"/>
                                        <p:tgtEl>
                                          <p:spTgt spid="83"/>
                                        </p:tgtEl>
                                        <p:attrNameLst>
                                          <p:attrName>ppt_x</p:attrName>
                                        </p:attrNameLst>
                                      </p:cBhvr>
                                      <p:tavLst>
                                        <p:tav tm="0">
                                          <p:val>
                                            <p:strVal val="#ppt_x"/>
                                          </p:val>
                                        </p:tav>
                                        <p:tav tm="100000">
                                          <p:val>
                                            <p:strVal val="#ppt_x"/>
                                          </p:val>
                                        </p:tav>
                                      </p:tavLst>
                                    </p:anim>
                                    <p:anim calcmode="lin" valueType="num">
                                      <p:cBhvr>
                                        <p:cTn id="73" dur="500" fill="hold"/>
                                        <p:tgtEl>
                                          <p:spTgt spid="83"/>
                                        </p:tgtEl>
                                        <p:attrNameLst>
                                          <p:attrName>ppt_y</p:attrName>
                                        </p:attrNameLst>
                                      </p:cBhvr>
                                      <p:tavLst>
                                        <p:tav tm="0">
                                          <p:val>
                                            <p:strVal val="#ppt_y+.1"/>
                                          </p:val>
                                        </p:tav>
                                        <p:tav tm="100000">
                                          <p:val>
                                            <p:strVal val="#ppt_y"/>
                                          </p:val>
                                        </p:tav>
                                      </p:tavLst>
                                    </p:anim>
                                  </p:childTnLst>
                                </p:cTn>
                              </p:par>
                            </p:childTnLst>
                          </p:cTn>
                        </p:par>
                        <p:par>
                          <p:cTn id="74" fill="hold">
                            <p:stCondLst>
                              <p:cond delay="8250"/>
                            </p:stCondLst>
                            <p:childTnLst>
                              <p:par>
                                <p:cTn id="75" presetID="42" presetClass="entr" presetSubtype="0" fill="hold" grpId="0" nodeType="afterEffect">
                                  <p:stCondLst>
                                    <p:cond delay="0"/>
                                  </p:stCondLst>
                                  <p:childTnLst>
                                    <p:set>
                                      <p:cBhvr>
                                        <p:cTn id="76" dur="1" fill="hold">
                                          <p:stCondLst>
                                            <p:cond delay="0"/>
                                          </p:stCondLst>
                                        </p:cTn>
                                        <p:tgtEl>
                                          <p:spTgt spid="84"/>
                                        </p:tgtEl>
                                        <p:attrNameLst>
                                          <p:attrName>style.visibility</p:attrName>
                                        </p:attrNameLst>
                                      </p:cBhvr>
                                      <p:to>
                                        <p:strVal val="visible"/>
                                      </p:to>
                                    </p:set>
                                    <p:animEffect transition="in" filter="fade">
                                      <p:cBhvr>
                                        <p:cTn id="77" dur="500"/>
                                        <p:tgtEl>
                                          <p:spTgt spid="84"/>
                                        </p:tgtEl>
                                      </p:cBhvr>
                                    </p:animEffect>
                                    <p:anim calcmode="lin" valueType="num">
                                      <p:cBhvr>
                                        <p:cTn id="78" dur="500" fill="hold"/>
                                        <p:tgtEl>
                                          <p:spTgt spid="84"/>
                                        </p:tgtEl>
                                        <p:attrNameLst>
                                          <p:attrName>ppt_x</p:attrName>
                                        </p:attrNameLst>
                                      </p:cBhvr>
                                      <p:tavLst>
                                        <p:tav tm="0">
                                          <p:val>
                                            <p:strVal val="#ppt_x"/>
                                          </p:val>
                                        </p:tav>
                                        <p:tav tm="100000">
                                          <p:val>
                                            <p:strVal val="#ppt_x"/>
                                          </p:val>
                                        </p:tav>
                                      </p:tavLst>
                                    </p:anim>
                                    <p:anim calcmode="lin" valueType="num">
                                      <p:cBhvr>
                                        <p:cTn id="79" dur="500" fill="hold"/>
                                        <p:tgtEl>
                                          <p:spTgt spid="84"/>
                                        </p:tgtEl>
                                        <p:attrNameLst>
                                          <p:attrName>ppt_y</p:attrName>
                                        </p:attrNameLst>
                                      </p:cBhvr>
                                      <p:tavLst>
                                        <p:tav tm="0">
                                          <p:val>
                                            <p:strVal val="#ppt_y+.1"/>
                                          </p:val>
                                        </p:tav>
                                        <p:tav tm="100000">
                                          <p:val>
                                            <p:strVal val="#ppt_y"/>
                                          </p:val>
                                        </p:tav>
                                      </p:tavLst>
                                    </p:anim>
                                  </p:childTnLst>
                                </p:cTn>
                              </p:par>
                            </p:childTnLst>
                          </p:cTn>
                        </p:par>
                        <p:par>
                          <p:cTn id="80" fill="hold">
                            <p:stCondLst>
                              <p:cond delay="8750"/>
                            </p:stCondLst>
                            <p:childTnLst>
                              <p:par>
                                <p:cTn id="81" presetID="22" presetClass="entr" presetSubtype="8" fill="hold" nodeType="afterEffect">
                                  <p:stCondLst>
                                    <p:cond delay="0"/>
                                  </p:stCondLst>
                                  <p:childTnLst>
                                    <p:set>
                                      <p:cBhvr>
                                        <p:cTn id="82" dur="1" fill="hold">
                                          <p:stCondLst>
                                            <p:cond delay="0"/>
                                          </p:stCondLst>
                                        </p:cTn>
                                        <p:tgtEl>
                                          <p:spTgt spid="2"/>
                                        </p:tgtEl>
                                        <p:attrNameLst>
                                          <p:attrName>style.visibility</p:attrName>
                                        </p:attrNameLst>
                                      </p:cBhvr>
                                      <p:to>
                                        <p:strVal val="visible"/>
                                      </p:to>
                                    </p:set>
                                    <p:animEffect transition="in" filter="wipe(left)">
                                      <p:cBhvr>
                                        <p:cTn id="83" dur="500"/>
                                        <p:tgtEl>
                                          <p:spTgt spid="2"/>
                                        </p:tgtEl>
                                      </p:cBhvr>
                                    </p:animEffect>
                                  </p:childTnLst>
                                </p:cTn>
                              </p:par>
                            </p:childTnLst>
                          </p:cTn>
                        </p:par>
                        <p:par>
                          <p:cTn id="84" fill="hold">
                            <p:stCondLst>
                              <p:cond delay="9250"/>
                            </p:stCondLst>
                            <p:childTnLst>
                              <p:par>
                                <p:cTn id="85" presetID="22" presetClass="entr" presetSubtype="8" fill="hold" nodeType="after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wipe(left)">
                                      <p:cBhvr>
                                        <p:cTn id="87" dur="500"/>
                                        <p:tgtEl>
                                          <p:spTgt spid="5"/>
                                        </p:tgtEl>
                                      </p:cBhvr>
                                    </p:animEffect>
                                  </p:childTnLst>
                                </p:cTn>
                              </p:par>
                            </p:childTnLst>
                          </p:cTn>
                        </p:par>
                        <p:par>
                          <p:cTn id="88" fill="hold">
                            <p:stCondLst>
                              <p:cond delay="9750"/>
                            </p:stCondLst>
                            <p:childTnLst>
                              <p:par>
                                <p:cTn id="89" presetID="22" presetClass="entr" presetSubtype="8" fill="hold" nodeType="afterEffect">
                                  <p:stCondLst>
                                    <p:cond delay="0"/>
                                  </p:stCondLst>
                                  <p:childTnLst>
                                    <p:set>
                                      <p:cBhvr>
                                        <p:cTn id="90" dur="1" fill="hold">
                                          <p:stCondLst>
                                            <p:cond delay="0"/>
                                          </p:stCondLst>
                                        </p:cTn>
                                        <p:tgtEl>
                                          <p:spTgt spid="6"/>
                                        </p:tgtEl>
                                        <p:attrNameLst>
                                          <p:attrName>style.visibility</p:attrName>
                                        </p:attrNameLst>
                                      </p:cBhvr>
                                      <p:to>
                                        <p:strVal val="visible"/>
                                      </p:to>
                                    </p:set>
                                    <p:animEffect transition="in" filter="wipe(left)">
                                      <p:cBhvr>
                                        <p:cTn id="91" dur="500"/>
                                        <p:tgtEl>
                                          <p:spTgt spid="6"/>
                                        </p:tgtEl>
                                      </p:cBhvr>
                                    </p:animEffect>
                                  </p:childTnLst>
                                </p:cTn>
                              </p:par>
                            </p:childTnLst>
                          </p:cTn>
                        </p:par>
                        <p:par>
                          <p:cTn id="92" fill="hold">
                            <p:stCondLst>
                              <p:cond delay="10250"/>
                            </p:stCondLst>
                            <p:childTnLst>
                              <p:par>
                                <p:cTn id="93" presetID="22" presetClass="entr" presetSubtype="8" fill="hold" nodeType="afterEffect">
                                  <p:stCondLst>
                                    <p:cond delay="0"/>
                                  </p:stCondLst>
                                  <p:childTnLst>
                                    <p:set>
                                      <p:cBhvr>
                                        <p:cTn id="94" dur="1" fill="hold">
                                          <p:stCondLst>
                                            <p:cond delay="0"/>
                                          </p:stCondLst>
                                        </p:cTn>
                                        <p:tgtEl>
                                          <p:spTgt spid="7"/>
                                        </p:tgtEl>
                                        <p:attrNameLst>
                                          <p:attrName>style.visibility</p:attrName>
                                        </p:attrNameLst>
                                      </p:cBhvr>
                                      <p:to>
                                        <p:strVal val="visible"/>
                                      </p:to>
                                    </p:set>
                                    <p:animEffect transition="in" filter="wipe(left)">
                                      <p:cBhvr>
                                        <p:cTn id="95" dur="500"/>
                                        <p:tgtEl>
                                          <p:spTgt spid="7"/>
                                        </p:tgtEl>
                                      </p:cBhvr>
                                    </p:animEffect>
                                  </p:childTnLst>
                                </p:cTn>
                              </p:par>
                            </p:childTnLst>
                          </p:cTn>
                        </p:par>
                        <p:par>
                          <p:cTn id="96" fill="hold">
                            <p:stCondLst>
                              <p:cond delay="10750"/>
                            </p:stCondLst>
                            <p:childTnLst>
                              <p:par>
                                <p:cTn id="97" presetID="22" presetClass="entr" presetSubtype="8" fill="hold" nodeType="afterEffect">
                                  <p:stCondLst>
                                    <p:cond delay="0"/>
                                  </p:stCondLst>
                                  <p:childTnLst>
                                    <p:set>
                                      <p:cBhvr>
                                        <p:cTn id="98" dur="1" fill="hold">
                                          <p:stCondLst>
                                            <p:cond delay="0"/>
                                          </p:stCondLst>
                                        </p:cTn>
                                        <p:tgtEl>
                                          <p:spTgt spid="8"/>
                                        </p:tgtEl>
                                        <p:attrNameLst>
                                          <p:attrName>style.visibility</p:attrName>
                                        </p:attrNameLst>
                                      </p:cBhvr>
                                      <p:to>
                                        <p:strVal val="visible"/>
                                      </p:to>
                                    </p:set>
                                    <p:animEffect transition="in" filter="wipe(left)">
                                      <p:cBhvr>
                                        <p:cTn id="99" dur="500"/>
                                        <p:tgtEl>
                                          <p:spTgt spid="8"/>
                                        </p:tgtEl>
                                      </p:cBhvr>
                                    </p:animEffect>
                                  </p:childTnLst>
                                </p:cTn>
                              </p:par>
                            </p:childTnLst>
                          </p:cTn>
                        </p:par>
                        <p:par>
                          <p:cTn id="100" fill="hold">
                            <p:stCondLst>
                              <p:cond delay="11250"/>
                            </p:stCondLst>
                            <p:childTnLst>
                              <p:par>
                                <p:cTn id="101" presetID="10" presetClass="entr" presetSubtype="0" fill="hold" nodeType="afterEffect">
                                  <p:stCondLst>
                                    <p:cond delay="0"/>
                                  </p:stCondLst>
                                  <p:childTnLst>
                                    <p:set>
                                      <p:cBhvr>
                                        <p:cTn id="102" dur="1" fill="hold">
                                          <p:stCondLst>
                                            <p:cond delay="0"/>
                                          </p:stCondLst>
                                        </p:cTn>
                                        <p:tgtEl>
                                          <p:spTgt spid="9"/>
                                        </p:tgtEl>
                                        <p:attrNameLst>
                                          <p:attrName>style.visibility</p:attrName>
                                        </p:attrNameLst>
                                      </p:cBhvr>
                                      <p:to>
                                        <p:strVal val="visible"/>
                                      </p:to>
                                    </p:set>
                                    <p:animEffect transition="in" filter="fade">
                                      <p:cBhvr>
                                        <p:cTn id="10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8" grpId="0" animBg="1"/>
      <p:bldP spid="29" grpId="0" animBg="1"/>
      <p:bldP spid="32" grpId="0"/>
      <p:bldP spid="33" grpId="0"/>
      <p:bldP spid="34" grpId="0"/>
      <p:bldP spid="36" grpId="0"/>
      <p:bldP spid="83" grpId="0"/>
      <p:bldP spid="8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1935" y="3241132"/>
            <a:ext cx="12192000" cy="11940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ectangle 19"/>
          <p:cNvSpPr/>
          <p:nvPr/>
        </p:nvSpPr>
        <p:spPr>
          <a:xfrm>
            <a:off x="0" y="320561"/>
            <a:ext cx="12192000" cy="284903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p:cNvGrpSpPr/>
          <p:nvPr/>
        </p:nvGrpSpPr>
        <p:grpSpPr>
          <a:xfrm>
            <a:off x="3740546" y="1871067"/>
            <a:ext cx="4724869" cy="2719152"/>
            <a:chOff x="8440747" y="4796156"/>
            <a:chExt cx="2786063" cy="1603375"/>
          </a:xfrm>
        </p:grpSpPr>
        <p:sp>
          <p:nvSpPr>
            <p:cNvPr id="22" name="Freeform 45"/>
            <p:cNvSpPr>
              <a:spLocks/>
            </p:cNvSpPr>
            <p:nvPr/>
          </p:nvSpPr>
          <p:spPr bwMode="auto">
            <a:xfrm>
              <a:off x="8440747" y="6337618"/>
              <a:ext cx="1403350" cy="61913"/>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46"/>
            <p:cNvSpPr>
              <a:spLocks/>
            </p:cNvSpPr>
            <p:nvPr/>
          </p:nvSpPr>
          <p:spPr bwMode="auto">
            <a:xfrm>
              <a:off x="9823459" y="6337618"/>
              <a:ext cx="1403350" cy="61913"/>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47"/>
            <p:cNvSpPr>
              <a:spLocks/>
            </p:cNvSpPr>
            <p:nvPr/>
          </p:nvSpPr>
          <p:spPr bwMode="auto">
            <a:xfrm>
              <a:off x="8715384" y="4796156"/>
              <a:ext cx="2257425" cy="1546225"/>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48"/>
            <p:cNvSpPr>
              <a:spLocks/>
            </p:cNvSpPr>
            <p:nvPr/>
          </p:nvSpPr>
          <p:spPr bwMode="auto">
            <a:xfrm>
              <a:off x="8723322" y="4804093"/>
              <a:ext cx="2243138" cy="1530350"/>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49"/>
            <p:cNvSpPr>
              <a:spLocks/>
            </p:cNvSpPr>
            <p:nvPr/>
          </p:nvSpPr>
          <p:spPr bwMode="auto">
            <a:xfrm>
              <a:off x="8723322" y="6269356"/>
              <a:ext cx="2243138" cy="65088"/>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Rectangle 50"/>
            <p:cNvSpPr>
              <a:spLocks noChangeArrowheads="1"/>
            </p:cNvSpPr>
            <p:nvPr/>
          </p:nvSpPr>
          <p:spPr bwMode="auto">
            <a:xfrm>
              <a:off x="8440747" y="6312218"/>
              <a:ext cx="2786063" cy="50800"/>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51"/>
            <p:cNvSpPr>
              <a:spLocks/>
            </p:cNvSpPr>
            <p:nvPr/>
          </p:nvSpPr>
          <p:spPr bwMode="auto">
            <a:xfrm>
              <a:off x="9632959" y="6312218"/>
              <a:ext cx="400050" cy="28575"/>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Rectangle 52"/>
            <p:cNvSpPr>
              <a:spLocks noChangeArrowheads="1"/>
            </p:cNvSpPr>
            <p:nvPr/>
          </p:nvSpPr>
          <p:spPr bwMode="auto">
            <a:xfrm>
              <a:off x="8797934" y="4900931"/>
              <a:ext cx="2093913" cy="13223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Rectangle 53"/>
            <p:cNvSpPr>
              <a:spLocks noChangeArrowheads="1"/>
            </p:cNvSpPr>
            <p:nvPr/>
          </p:nvSpPr>
          <p:spPr bwMode="auto">
            <a:xfrm>
              <a:off x="8804284" y="4908868"/>
              <a:ext cx="2079625" cy="1308100"/>
            </a:xfrm>
            <a:prstGeom prst="rect">
              <a:avLst/>
            </a:prstGeom>
            <a:solidFill>
              <a:srgbClr val="C6C6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Oval 54"/>
            <p:cNvSpPr>
              <a:spLocks noChangeArrowheads="1"/>
            </p:cNvSpPr>
            <p:nvPr/>
          </p:nvSpPr>
          <p:spPr bwMode="auto">
            <a:xfrm>
              <a:off x="9831397" y="4845368"/>
              <a:ext cx="23813" cy="2381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Oval 55"/>
            <p:cNvSpPr>
              <a:spLocks noChangeArrowheads="1"/>
            </p:cNvSpPr>
            <p:nvPr/>
          </p:nvSpPr>
          <p:spPr bwMode="auto">
            <a:xfrm>
              <a:off x="9831397" y="4843781"/>
              <a:ext cx="23813" cy="22225"/>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Oval 56"/>
            <p:cNvSpPr>
              <a:spLocks noChangeArrowheads="1"/>
            </p:cNvSpPr>
            <p:nvPr/>
          </p:nvSpPr>
          <p:spPr bwMode="auto">
            <a:xfrm>
              <a:off x="9836159" y="4846956"/>
              <a:ext cx="14288" cy="158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Oval 57"/>
            <p:cNvSpPr>
              <a:spLocks noChangeArrowheads="1"/>
            </p:cNvSpPr>
            <p:nvPr/>
          </p:nvSpPr>
          <p:spPr bwMode="auto">
            <a:xfrm>
              <a:off x="9839334" y="4851718"/>
              <a:ext cx="7938" cy="793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58"/>
            <p:cNvSpPr>
              <a:spLocks/>
            </p:cNvSpPr>
            <p:nvPr/>
          </p:nvSpPr>
          <p:spPr bwMode="auto">
            <a:xfrm>
              <a:off x="9842509" y="4853306"/>
              <a:ext cx="1588" cy="3175"/>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6" name="Rectangle 35"/>
          <p:cNvSpPr/>
          <p:nvPr/>
        </p:nvSpPr>
        <p:spPr>
          <a:xfrm>
            <a:off x="4357066" y="2059521"/>
            <a:ext cx="3526826" cy="555507"/>
          </a:xfrm>
          <a:prstGeom prst="rect">
            <a:avLst/>
          </a:prstGeom>
          <a:solidFill>
            <a:srgbClr val="00BBD6"/>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Lato Black" panose="020F0A02020204030203" pitchFamily="34" charset="0"/>
                <a:ea typeface="+mn-ea"/>
                <a:cs typeface="Clear Sans" panose="020B0503030202020304" pitchFamily="34" charset="0"/>
              </a:rPr>
              <a:t>Maintenance</a:t>
            </a:r>
          </a:p>
        </p:txBody>
      </p:sp>
      <p:sp>
        <p:nvSpPr>
          <p:cNvPr id="37" name="Rectangle 36"/>
          <p:cNvSpPr/>
          <p:nvPr/>
        </p:nvSpPr>
        <p:spPr>
          <a:xfrm>
            <a:off x="4357066" y="2615028"/>
            <a:ext cx="3526826" cy="5555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Lato Black" panose="020F0A02020204030203" pitchFamily="34" charset="0"/>
                <a:ea typeface="+mn-ea"/>
                <a:cs typeface="Clear Sans" panose="020B0503030202020304" pitchFamily="34" charset="0"/>
              </a:rPr>
              <a:t>Market Research</a:t>
            </a:r>
          </a:p>
        </p:txBody>
      </p:sp>
      <p:sp>
        <p:nvSpPr>
          <p:cNvPr id="38" name="Rectangle 37"/>
          <p:cNvSpPr/>
          <p:nvPr/>
        </p:nvSpPr>
        <p:spPr>
          <a:xfrm>
            <a:off x="4357066" y="3169599"/>
            <a:ext cx="3526826" cy="555507"/>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prstClr val="white"/>
                </a:solidFill>
                <a:effectLst/>
                <a:uLnTx/>
                <a:uFillTx/>
                <a:latin typeface="Lato Black" panose="020F0A02020204030203" pitchFamily="34" charset="0"/>
                <a:ea typeface="+mn-ea"/>
                <a:cs typeface="Clear Sans" panose="020B0503030202020304" pitchFamily="34" charset="0"/>
              </a:rPr>
              <a:t>Costudial</a:t>
            </a:r>
            <a:r>
              <a:rPr kumimoji="0" lang="en-US" sz="1800" b="1" i="0" u="none" strike="noStrike" kern="1200" cap="none" spc="0" normalizeH="0" baseline="0" noProof="0" dirty="0">
                <a:ln>
                  <a:noFill/>
                </a:ln>
                <a:solidFill>
                  <a:prstClr val="white"/>
                </a:solidFill>
                <a:effectLst/>
                <a:uLnTx/>
                <a:uFillTx/>
                <a:latin typeface="Lato Black" panose="020F0A02020204030203" pitchFamily="34" charset="0"/>
                <a:ea typeface="+mn-ea"/>
                <a:cs typeface="Clear Sans" panose="020B0503030202020304" pitchFamily="34" charset="0"/>
              </a:rPr>
              <a:t> Service</a:t>
            </a:r>
          </a:p>
        </p:txBody>
      </p:sp>
      <p:sp>
        <p:nvSpPr>
          <p:cNvPr id="39" name="Rectangle 38"/>
          <p:cNvSpPr/>
          <p:nvPr/>
        </p:nvSpPr>
        <p:spPr>
          <a:xfrm>
            <a:off x="4357066" y="3725105"/>
            <a:ext cx="3526826" cy="5555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5200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Lato Black" panose="020F0A02020204030203" pitchFamily="34" charset="0"/>
                <a:ea typeface="+mn-ea"/>
                <a:cs typeface="Clear Sans" panose="020B0503030202020304" pitchFamily="34" charset="0"/>
              </a:rPr>
              <a:t>Website Designing</a:t>
            </a:r>
          </a:p>
        </p:txBody>
      </p:sp>
      <p:grpSp>
        <p:nvGrpSpPr>
          <p:cNvPr id="70" name="Group 69"/>
          <p:cNvGrpSpPr/>
          <p:nvPr/>
        </p:nvGrpSpPr>
        <p:grpSpPr>
          <a:xfrm>
            <a:off x="9092471" y="3451790"/>
            <a:ext cx="2444750" cy="1166813"/>
            <a:chOff x="9092471" y="3451790"/>
            <a:chExt cx="2444750" cy="1166813"/>
          </a:xfrm>
        </p:grpSpPr>
        <p:sp>
          <p:nvSpPr>
            <p:cNvPr id="71" name="Freeform 16"/>
            <p:cNvSpPr>
              <a:spLocks/>
            </p:cNvSpPr>
            <p:nvPr/>
          </p:nvSpPr>
          <p:spPr bwMode="auto">
            <a:xfrm>
              <a:off x="9092471" y="3451790"/>
              <a:ext cx="2444750" cy="1166813"/>
            </a:xfrm>
            <a:custGeom>
              <a:avLst/>
              <a:gdLst>
                <a:gd name="T0" fmla="*/ 1541 w 3080"/>
                <a:gd name="T1" fmla="*/ 1470 h 1470"/>
                <a:gd name="T2" fmla="*/ 3080 w 3080"/>
                <a:gd name="T3" fmla="*/ 1058 h 1470"/>
                <a:gd name="T4" fmla="*/ 3080 w 3080"/>
                <a:gd name="T5" fmla="*/ 0 h 1470"/>
                <a:gd name="T6" fmla="*/ 0 w 3080"/>
                <a:gd name="T7" fmla="*/ 0 h 1470"/>
                <a:gd name="T8" fmla="*/ 0 w 3080"/>
                <a:gd name="T9" fmla="*/ 1058 h 1470"/>
                <a:gd name="T10" fmla="*/ 1541 w 3080"/>
                <a:gd name="T11" fmla="*/ 1470 h 1470"/>
              </a:gdLst>
              <a:ahLst/>
              <a:cxnLst>
                <a:cxn ang="0">
                  <a:pos x="T0" y="T1"/>
                </a:cxn>
                <a:cxn ang="0">
                  <a:pos x="T2" y="T3"/>
                </a:cxn>
                <a:cxn ang="0">
                  <a:pos x="T4" y="T5"/>
                </a:cxn>
                <a:cxn ang="0">
                  <a:pos x="T6" y="T7"/>
                </a:cxn>
                <a:cxn ang="0">
                  <a:pos x="T8" y="T9"/>
                </a:cxn>
                <a:cxn ang="0">
                  <a:pos x="T10" y="T11"/>
                </a:cxn>
              </a:cxnLst>
              <a:rect l="0" t="0" r="r" b="b"/>
              <a:pathLst>
                <a:path w="3080" h="1470">
                  <a:moveTo>
                    <a:pt x="1541" y="1470"/>
                  </a:moveTo>
                  <a:lnTo>
                    <a:pt x="3080" y="1058"/>
                  </a:lnTo>
                  <a:lnTo>
                    <a:pt x="3080" y="0"/>
                  </a:lnTo>
                  <a:lnTo>
                    <a:pt x="0" y="0"/>
                  </a:lnTo>
                  <a:lnTo>
                    <a:pt x="0" y="1058"/>
                  </a:lnTo>
                  <a:lnTo>
                    <a:pt x="1541" y="1470"/>
                  </a:lnTo>
                  <a:close/>
                </a:path>
              </a:pathLst>
            </a:custGeom>
            <a:noFill/>
            <a:ln w="28575">
              <a:solidFill>
                <a:schemeClr val="bg1">
                  <a:lumMod val="50000"/>
                </a:schemeClr>
              </a:solidFill>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72" name="Rectangle 71"/>
            <p:cNvSpPr/>
            <p:nvPr/>
          </p:nvSpPr>
          <p:spPr>
            <a:xfrm>
              <a:off x="9110731" y="3605816"/>
              <a:ext cx="2382159" cy="6924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a:t>
              </a:r>
              <a:r>
                <a:rPr kumimoji="0" lang="en-US" sz="1300" b="0" i="0" u="none" strike="noStrike" kern="1200" cap="none" spc="0" normalizeH="0" baseline="0" noProof="0" dirty="0" err="1">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Lorem</a:t>
              </a:r>
              <a:r>
                <a:rPr kumimoji="0" lang="en-US"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 </a:t>
              </a:r>
              <a:r>
                <a:rPr kumimoji="0" lang="en-US" sz="1300" b="0" i="0" u="none" strike="noStrike" kern="1200" cap="none" spc="0" normalizeH="0" baseline="0" noProof="0" dirty="0" err="1">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Ipsum</a:t>
              </a:r>
              <a:r>
                <a:rPr kumimoji="0" lang="en-US"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 is dolor </a:t>
              </a:r>
              <a:r>
                <a:rPr kumimoji="0" lang="en-US" sz="1300" b="0" i="0" u="none" strike="noStrike" kern="1200" cap="none" spc="0" normalizeH="0" baseline="0" noProof="0" dirty="0" err="1">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sita</a:t>
              </a:r>
              <a:r>
                <a:rPr kumimoji="0" lang="en-US"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 slider power </a:t>
              </a:r>
              <a:r>
                <a:rPr kumimoji="0" lang="en-US" sz="1300" b="0" i="0" u="none" strike="noStrike" kern="1200" cap="none" spc="0" normalizeH="0" baseline="0" noProof="0" dirty="0" err="1">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adus</a:t>
              </a:r>
              <a:r>
                <a:rPr kumimoji="0" lang="en-US"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 </a:t>
              </a:r>
              <a:r>
                <a:rPr kumimoji="0" lang="en-US" sz="1300" b="0" i="0" u="none" strike="noStrike" kern="1200" cap="none" spc="0" normalizeH="0" baseline="0" noProof="0" dirty="0" err="1">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na</a:t>
              </a:r>
              <a:r>
                <a:rPr kumimoji="0" lang="en-US"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 but </a:t>
              </a:r>
              <a:r>
                <a:rPr kumimoji="0" lang="en-US" sz="1300" b="0" i="0" u="none" strike="noStrike" kern="1200" cap="none" spc="0" normalizeH="0" baseline="0" noProof="0" dirty="0" err="1">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volup</a:t>
              </a:r>
              <a:endParaRPr kumimoji="0" lang="en-US"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dirty="0" err="1">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anande</a:t>
              </a:r>
              <a:r>
                <a:rPr kumimoji="0" lang="en-US"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 </a:t>
              </a:r>
              <a:r>
                <a:rPr kumimoji="0" lang="en-US" sz="1300" b="0" i="0" u="none" strike="noStrike" kern="1200" cap="none" spc="0" normalizeH="0" baseline="0" noProof="0" dirty="0" err="1">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inteman</a:t>
              </a:r>
              <a:r>
                <a:rPr kumimoji="0" lang="en-US"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rPr>
                <a:t>.”</a:t>
              </a:r>
              <a:endParaRPr kumimoji="0" lang="en-US" sz="13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Open Sans" panose="020B0606030504020204" pitchFamily="34" charset="0"/>
                <a:cs typeface="Open Sans" panose="020B0606030504020204" pitchFamily="34" charset="0"/>
              </a:endParaRPr>
            </a:p>
          </p:txBody>
        </p:sp>
      </p:grpSp>
      <p:sp>
        <p:nvSpPr>
          <p:cNvPr id="76" name="TextBox 75"/>
          <p:cNvSpPr txBox="1"/>
          <p:nvPr/>
        </p:nvSpPr>
        <p:spPr>
          <a:xfrm>
            <a:off x="4154508" y="4957766"/>
            <a:ext cx="3858826" cy="579326"/>
          </a:xfrm>
          <a:prstGeom prst="rect">
            <a:avLst/>
          </a:prstGeom>
          <a:noFill/>
        </p:spPr>
        <p:txBody>
          <a:bodyPr wrap="square" rtlCol="0" anchor="ctr">
            <a:spAutoFit/>
          </a:bodyPr>
          <a:lstStyle/>
          <a:p>
            <a:pPr marL="0" marR="0" lvl="0" indent="0" algn="ctr" defTabSz="914400" rtl="0" eaLnBrk="1" fontAlgn="auto" latinLnBrk="0" hangingPunct="1">
              <a:lnSpc>
                <a:spcPts val="3700"/>
              </a:lnSpc>
              <a:spcBef>
                <a:spcPts val="0"/>
              </a:spcBef>
              <a:spcAft>
                <a:spcPts val="0"/>
              </a:spcAft>
              <a:buClrTx/>
              <a:buSzTx/>
              <a:buFontTx/>
              <a:buNone/>
              <a:tabLst/>
              <a:defRPr/>
            </a:pPr>
            <a:r>
              <a:rPr kumimoji="0" lang="id-ID" sz="4800" b="1" i="0" u="none" strike="noStrike" kern="1200" cap="none" spc="-400" normalizeH="0" baseline="0" noProof="0" dirty="0">
                <a:ln>
                  <a:noFill/>
                </a:ln>
                <a:solidFill>
                  <a:prstClr val="black">
                    <a:lumMod val="65000"/>
                    <a:lumOff val="35000"/>
                    <a:alpha val="20000"/>
                  </a:prstClr>
                </a:solidFill>
                <a:effectLst/>
                <a:uLnTx/>
                <a:uFillTx/>
                <a:latin typeface="Lato Hairline" panose="020F0202020204030203" pitchFamily="34" charset="0"/>
                <a:ea typeface="Montserrat Black" charset="0"/>
                <a:cs typeface="Montserrat Black" charset="0"/>
              </a:rPr>
              <a:t>DEVICE</a:t>
            </a:r>
            <a:r>
              <a:rPr kumimoji="0" lang="id-ID" sz="4800" b="1" i="0" u="none" strike="noStrike" kern="1200" cap="none" spc="-400" normalizeH="0" baseline="0" noProof="0" dirty="0">
                <a:ln>
                  <a:noFill/>
                </a:ln>
                <a:solidFill>
                  <a:prstClr val="black">
                    <a:lumMod val="65000"/>
                    <a:lumOff val="35000"/>
                    <a:alpha val="20000"/>
                  </a:prstClr>
                </a:solidFill>
                <a:effectLst/>
                <a:uLnTx/>
                <a:uFillTx/>
                <a:latin typeface="Lato Black" panose="020F0A02020204030203" pitchFamily="34" charset="0"/>
                <a:ea typeface="Montserrat Black" charset="0"/>
                <a:cs typeface="Montserrat Black" charset="0"/>
              </a:rPr>
              <a:t>  </a:t>
            </a:r>
            <a:r>
              <a:rPr kumimoji="0" lang="id-ID" sz="4800" b="1" i="0" u="none" strike="noStrike" kern="1200" cap="none" spc="-400" normalizeH="0" baseline="0" noProof="0" dirty="0">
                <a:ln>
                  <a:noFill/>
                </a:ln>
                <a:solidFill>
                  <a:prstClr val="black">
                    <a:lumMod val="95000"/>
                    <a:lumOff val="5000"/>
                    <a:alpha val="20000"/>
                  </a:prstClr>
                </a:solidFill>
                <a:effectLst/>
                <a:uLnTx/>
                <a:uFillTx/>
                <a:latin typeface="Lato Black" panose="020F0A02020204030203" pitchFamily="34" charset="0"/>
                <a:ea typeface="Montserrat Black" charset="0"/>
                <a:cs typeface="Montserrat Black" charset="0"/>
              </a:rPr>
              <a:t>BACK</a:t>
            </a:r>
            <a:endParaRPr kumimoji="0" lang="en-US" sz="4800" b="1" i="0" u="none" strike="noStrike" kern="1200" cap="none" spc="-400" normalizeH="0" baseline="0" noProof="0" dirty="0">
              <a:ln>
                <a:noFill/>
              </a:ln>
              <a:solidFill>
                <a:prstClr val="black">
                  <a:lumMod val="95000"/>
                  <a:lumOff val="5000"/>
                  <a:alpha val="20000"/>
                </a:prstClr>
              </a:solidFill>
              <a:effectLst/>
              <a:uLnTx/>
              <a:uFillTx/>
              <a:latin typeface="Lato Black" panose="020F0A02020204030203" pitchFamily="34" charset="0"/>
              <a:ea typeface="Montserrat Black" charset="0"/>
              <a:cs typeface="Montserrat Black" charset="0"/>
            </a:endParaRPr>
          </a:p>
        </p:txBody>
      </p:sp>
      <p:grpSp>
        <p:nvGrpSpPr>
          <p:cNvPr id="3" name="Group 2"/>
          <p:cNvGrpSpPr/>
          <p:nvPr/>
        </p:nvGrpSpPr>
        <p:grpSpPr>
          <a:xfrm>
            <a:off x="4990596" y="5537092"/>
            <a:ext cx="2309613" cy="552442"/>
            <a:chOff x="4990596" y="5537092"/>
            <a:chExt cx="2309613" cy="552442"/>
          </a:xfrm>
        </p:grpSpPr>
        <p:sp>
          <p:nvSpPr>
            <p:cNvPr id="77" name="TextBox 76"/>
            <p:cNvSpPr txBox="1"/>
            <p:nvPr/>
          </p:nvSpPr>
          <p:spPr>
            <a:xfrm>
              <a:off x="4990596" y="5537092"/>
              <a:ext cx="2309613"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amet put any thing here please.</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grpSp>
          <p:nvGrpSpPr>
            <p:cNvPr id="78" name="Group 77"/>
            <p:cNvGrpSpPr/>
            <p:nvPr/>
          </p:nvGrpSpPr>
          <p:grpSpPr>
            <a:xfrm flipV="1">
              <a:off x="5787879" y="6004651"/>
              <a:ext cx="608162" cy="84883"/>
              <a:chOff x="5317188" y="3092930"/>
              <a:chExt cx="1537345" cy="214571"/>
            </a:xfrm>
            <a:solidFill>
              <a:schemeClr val="accent4"/>
            </a:solidFill>
          </p:grpSpPr>
          <p:sp>
            <p:nvSpPr>
              <p:cNvPr id="79" name="5-Point Star 78"/>
              <p:cNvSpPr/>
              <p:nvPr/>
            </p:nvSpPr>
            <p:spPr>
              <a:xfrm>
                <a:off x="5317188" y="3092930"/>
                <a:ext cx="214571" cy="214571"/>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0" name="5-Point Star 79"/>
              <p:cNvSpPr/>
              <p:nvPr/>
            </p:nvSpPr>
            <p:spPr>
              <a:xfrm>
                <a:off x="5651581" y="3092930"/>
                <a:ext cx="214571" cy="214571"/>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5-Point Star 80"/>
              <p:cNvSpPr/>
              <p:nvPr/>
            </p:nvSpPr>
            <p:spPr>
              <a:xfrm>
                <a:off x="5983013" y="3092930"/>
                <a:ext cx="214571" cy="214571"/>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5-Point Star 81"/>
              <p:cNvSpPr/>
              <p:nvPr/>
            </p:nvSpPr>
            <p:spPr>
              <a:xfrm>
                <a:off x="6317406" y="3092930"/>
                <a:ext cx="214571" cy="214571"/>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5-Point Star 82"/>
              <p:cNvSpPr/>
              <p:nvPr/>
            </p:nvSpPr>
            <p:spPr>
              <a:xfrm>
                <a:off x="6639962" y="3092930"/>
                <a:ext cx="214571" cy="214571"/>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4" name="Title 1"/>
          <p:cNvSpPr txBox="1">
            <a:spLocks/>
          </p:cNvSpPr>
          <p:nvPr/>
        </p:nvSpPr>
        <p:spPr>
          <a:xfrm>
            <a:off x="1536812"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Analysing The Offer </a:t>
            </a:r>
            <a:r>
              <a:rPr kumimoji="0" lang="id-ID" sz="3800" b="0" i="0" u="none" strike="noStrike" kern="1200" cap="none" spc="0" normalizeH="0" baseline="0" noProof="0" dirty="0">
                <a:ln>
                  <a:noFill/>
                </a:ln>
                <a:solidFill>
                  <a:prstClr val="white">
                    <a:lumMod val="95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Development</a:t>
            </a: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 </a:t>
            </a:r>
            <a:endParaRPr kumimoji="0" lang="en-GB" sz="3800" b="0" i="0" u="none" strike="noStrike" kern="1200" cap="none" spc="0" normalizeH="0" baseline="0" noProof="0" dirty="0">
              <a:ln>
                <a:noFill/>
              </a:ln>
              <a:solidFill>
                <a:prstClr val="white"/>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85" name="Subtitle 2"/>
          <p:cNvSpPr txBox="1">
            <a:spLocks/>
          </p:cNvSpPr>
          <p:nvPr/>
        </p:nvSpPr>
        <p:spPr>
          <a:xfrm>
            <a:off x="2449382" y="1065898"/>
            <a:ext cx="7308850" cy="369332"/>
          </a:xfrm>
          <a:prstGeom prst="rect">
            <a:avLst/>
          </a:prstGeom>
        </p:spPr>
        <p:txBody>
          <a:bodyPr vert="horz" wrap="square" lIns="121920" tIns="60960" rIns="121920" bIns="60960" rtlCol="0">
            <a:spAutoFit/>
          </a:bodyPr>
          <a:lstStyle/>
          <a:p>
            <a:pPr marL="0" marR="0" lvl="0" indent="0" algn="ctr"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white"/>
              </a:solidFill>
              <a:effectLst/>
              <a:uLnTx/>
              <a:uFillTx/>
              <a:latin typeface="Lato Light" panose="020F0302020204030203" pitchFamily="34" charset="0"/>
              <a:ea typeface="+mn-ea"/>
              <a:cs typeface="Clear Sans Light" panose="020B0303030202020304" pitchFamily="34" charset="0"/>
            </a:endParaRPr>
          </a:p>
        </p:txBody>
      </p:sp>
      <p:grpSp>
        <p:nvGrpSpPr>
          <p:cNvPr id="2" name="Group 1"/>
          <p:cNvGrpSpPr/>
          <p:nvPr/>
        </p:nvGrpSpPr>
        <p:grpSpPr>
          <a:xfrm>
            <a:off x="650709" y="2992290"/>
            <a:ext cx="2444750" cy="1626313"/>
            <a:chOff x="650709" y="2992290"/>
            <a:chExt cx="2444750" cy="1626313"/>
          </a:xfrm>
        </p:grpSpPr>
        <p:sp>
          <p:nvSpPr>
            <p:cNvPr id="58" name="Freeform 16"/>
            <p:cNvSpPr>
              <a:spLocks/>
            </p:cNvSpPr>
            <p:nvPr/>
          </p:nvSpPr>
          <p:spPr bwMode="auto">
            <a:xfrm>
              <a:off x="650709" y="3451790"/>
              <a:ext cx="2444750" cy="1166813"/>
            </a:xfrm>
            <a:custGeom>
              <a:avLst/>
              <a:gdLst>
                <a:gd name="T0" fmla="*/ 1541 w 3080"/>
                <a:gd name="T1" fmla="*/ 1470 h 1470"/>
                <a:gd name="T2" fmla="*/ 3080 w 3080"/>
                <a:gd name="T3" fmla="*/ 1058 h 1470"/>
                <a:gd name="T4" fmla="*/ 3080 w 3080"/>
                <a:gd name="T5" fmla="*/ 0 h 1470"/>
                <a:gd name="T6" fmla="*/ 0 w 3080"/>
                <a:gd name="T7" fmla="*/ 0 h 1470"/>
                <a:gd name="T8" fmla="*/ 0 w 3080"/>
                <a:gd name="T9" fmla="*/ 1058 h 1470"/>
                <a:gd name="T10" fmla="*/ 1541 w 3080"/>
                <a:gd name="T11" fmla="*/ 1470 h 1470"/>
              </a:gdLst>
              <a:ahLst/>
              <a:cxnLst>
                <a:cxn ang="0">
                  <a:pos x="T0" y="T1"/>
                </a:cxn>
                <a:cxn ang="0">
                  <a:pos x="T2" y="T3"/>
                </a:cxn>
                <a:cxn ang="0">
                  <a:pos x="T4" y="T5"/>
                </a:cxn>
                <a:cxn ang="0">
                  <a:pos x="T6" y="T7"/>
                </a:cxn>
                <a:cxn ang="0">
                  <a:pos x="T8" y="T9"/>
                </a:cxn>
                <a:cxn ang="0">
                  <a:pos x="T10" y="T11"/>
                </a:cxn>
              </a:cxnLst>
              <a:rect l="0" t="0" r="r" b="b"/>
              <a:pathLst>
                <a:path w="3080" h="1470">
                  <a:moveTo>
                    <a:pt x="1541" y="1470"/>
                  </a:moveTo>
                  <a:lnTo>
                    <a:pt x="3080" y="1058"/>
                  </a:lnTo>
                  <a:lnTo>
                    <a:pt x="3080" y="0"/>
                  </a:lnTo>
                  <a:lnTo>
                    <a:pt x="0" y="0"/>
                  </a:lnTo>
                  <a:lnTo>
                    <a:pt x="0" y="1058"/>
                  </a:lnTo>
                  <a:lnTo>
                    <a:pt x="1541" y="1470"/>
                  </a:lnTo>
                  <a:close/>
                </a:path>
              </a:pathLst>
            </a:custGeom>
            <a:noFill/>
            <a:ln w="28575">
              <a:solidFill>
                <a:schemeClr val="bg1">
                  <a:lumMod val="50000"/>
                </a:schemeClr>
              </a:solidFill>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59" name="TextBox 58"/>
            <p:cNvSpPr txBox="1"/>
            <p:nvPr/>
          </p:nvSpPr>
          <p:spPr>
            <a:xfrm>
              <a:off x="1184579" y="4335827"/>
              <a:ext cx="1481419" cy="166712"/>
            </a:xfrm>
            <a:prstGeom prst="rect">
              <a:avLst/>
            </a:prstGeom>
            <a:noFill/>
          </p:spPr>
          <p:txBody>
            <a:bodyPr wrap="square" lIns="0" tIns="0" rIns="0" bIns="0" rtlCol="1">
              <a:spAutoFit/>
            </a:bodyPr>
            <a:lstStyle/>
            <a:p>
              <a:pPr marL="0" marR="0" lvl="0" indent="0" algn="ctr" defTabSz="914400" rtl="0" eaLnBrk="1" fontAlgn="auto" latinLnBrk="0" hangingPunct="1">
                <a:lnSpc>
                  <a:spcPts val="1300"/>
                </a:lnSpc>
                <a:spcBef>
                  <a:spcPts val="0"/>
                </a:spcBef>
                <a:spcAft>
                  <a:spcPts val="1200"/>
                </a:spcAft>
                <a:buClrTx/>
                <a:buSzTx/>
                <a:buFontTx/>
                <a:buNone/>
                <a:tabLst/>
                <a:defRPr/>
              </a:pPr>
              <a:r>
                <a:rPr kumimoji="0" lang="en-US" sz="1600" b="0" i="0" u="none" strike="noStrike" kern="0" cap="none" spc="0" normalizeH="0" baseline="0" noProof="0" dirty="0">
                  <a:ln>
                    <a:noFill/>
                  </a:ln>
                  <a:solidFill>
                    <a:prstClr val="black">
                      <a:lumMod val="65000"/>
                      <a:lumOff val="35000"/>
                    </a:prstClr>
                  </a:solidFill>
                  <a:effectLst/>
                  <a:uLnTx/>
                  <a:uFillTx/>
                  <a:latin typeface="Lato Black" panose="020F0A02020204030203" pitchFamily="34" charset="0"/>
                  <a:ea typeface="Open Sans" pitchFamily="34" charset="0"/>
                  <a:cs typeface="Open Sans" pitchFamily="34" charset="0"/>
                </a:rPr>
                <a:t>$920.000 </a:t>
              </a:r>
            </a:p>
          </p:txBody>
        </p:sp>
        <p:grpSp>
          <p:nvGrpSpPr>
            <p:cNvPr id="86" name="Group 85"/>
            <p:cNvGrpSpPr/>
            <p:nvPr/>
          </p:nvGrpSpPr>
          <p:grpSpPr>
            <a:xfrm>
              <a:off x="1087338" y="2992290"/>
              <a:ext cx="1571491" cy="1326777"/>
              <a:chOff x="6459538" y="2963863"/>
              <a:chExt cx="11458575" cy="9674225"/>
            </a:xfrm>
          </p:grpSpPr>
          <p:sp>
            <p:nvSpPr>
              <p:cNvPr id="87" name="AutoShape 10056"/>
              <p:cNvSpPr>
                <a:spLocks noChangeAspect="1" noChangeArrowheads="1" noTextEdit="1"/>
              </p:cNvSpPr>
              <p:nvPr/>
            </p:nvSpPr>
            <p:spPr bwMode="auto">
              <a:xfrm>
                <a:off x="6459538" y="2963863"/>
                <a:ext cx="11458575" cy="967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0134"/>
              <p:cNvSpPr>
                <a:spLocks/>
              </p:cNvSpPr>
              <p:nvPr/>
            </p:nvSpPr>
            <p:spPr bwMode="auto">
              <a:xfrm>
                <a:off x="8167688" y="11577638"/>
                <a:ext cx="9070975" cy="342900"/>
              </a:xfrm>
              <a:custGeom>
                <a:avLst/>
                <a:gdLst>
                  <a:gd name="T0" fmla="*/ 5714 w 5714"/>
                  <a:gd name="T1" fmla="*/ 108 h 216"/>
                  <a:gd name="T2" fmla="*/ 5710 w 5714"/>
                  <a:gd name="T3" fmla="*/ 102 h 216"/>
                  <a:gd name="T4" fmla="*/ 5682 w 5714"/>
                  <a:gd name="T5" fmla="*/ 92 h 216"/>
                  <a:gd name="T6" fmla="*/ 5586 w 5714"/>
                  <a:gd name="T7" fmla="*/ 76 h 216"/>
                  <a:gd name="T8" fmla="*/ 5370 w 5714"/>
                  <a:gd name="T9" fmla="*/ 56 h 216"/>
                  <a:gd name="T10" fmla="*/ 5062 w 5714"/>
                  <a:gd name="T11" fmla="*/ 40 h 216"/>
                  <a:gd name="T12" fmla="*/ 4674 w 5714"/>
                  <a:gd name="T13" fmla="*/ 24 h 216"/>
                  <a:gd name="T14" fmla="*/ 3970 w 5714"/>
                  <a:gd name="T15" fmla="*/ 8 h 216"/>
                  <a:gd name="T16" fmla="*/ 2856 w 5714"/>
                  <a:gd name="T17" fmla="*/ 0 h 216"/>
                  <a:gd name="T18" fmla="*/ 2280 w 5714"/>
                  <a:gd name="T19" fmla="*/ 2 h 216"/>
                  <a:gd name="T20" fmla="*/ 1260 w 5714"/>
                  <a:gd name="T21" fmla="*/ 18 h 216"/>
                  <a:gd name="T22" fmla="*/ 836 w 5714"/>
                  <a:gd name="T23" fmla="*/ 32 h 216"/>
                  <a:gd name="T24" fmla="*/ 488 w 5714"/>
                  <a:gd name="T25" fmla="*/ 48 h 216"/>
                  <a:gd name="T26" fmla="*/ 224 w 5714"/>
                  <a:gd name="T27" fmla="*/ 66 h 216"/>
                  <a:gd name="T28" fmla="*/ 58 w 5714"/>
                  <a:gd name="T29" fmla="*/ 86 h 216"/>
                  <a:gd name="T30" fmla="*/ 14 w 5714"/>
                  <a:gd name="T31" fmla="*/ 98 h 216"/>
                  <a:gd name="T32" fmla="*/ 0 w 5714"/>
                  <a:gd name="T33" fmla="*/ 106 h 216"/>
                  <a:gd name="T34" fmla="*/ 0 w 5714"/>
                  <a:gd name="T35" fmla="*/ 108 h 216"/>
                  <a:gd name="T36" fmla="*/ 2 w 5714"/>
                  <a:gd name="T37" fmla="*/ 114 h 216"/>
                  <a:gd name="T38" fmla="*/ 32 w 5714"/>
                  <a:gd name="T39" fmla="*/ 124 h 216"/>
                  <a:gd name="T40" fmla="*/ 128 w 5714"/>
                  <a:gd name="T41" fmla="*/ 140 h 216"/>
                  <a:gd name="T42" fmla="*/ 344 w 5714"/>
                  <a:gd name="T43" fmla="*/ 160 h 216"/>
                  <a:gd name="T44" fmla="*/ 652 w 5714"/>
                  <a:gd name="T45" fmla="*/ 176 h 216"/>
                  <a:gd name="T46" fmla="*/ 1040 w 5714"/>
                  <a:gd name="T47" fmla="*/ 192 h 216"/>
                  <a:gd name="T48" fmla="*/ 1744 w 5714"/>
                  <a:gd name="T49" fmla="*/ 208 h 216"/>
                  <a:gd name="T50" fmla="*/ 2856 w 5714"/>
                  <a:gd name="T51" fmla="*/ 216 h 216"/>
                  <a:gd name="T52" fmla="*/ 3432 w 5714"/>
                  <a:gd name="T53" fmla="*/ 214 h 216"/>
                  <a:gd name="T54" fmla="*/ 4454 w 5714"/>
                  <a:gd name="T55" fmla="*/ 198 h 216"/>
                  <a:gd name="T56" fmla="*/ 4878 w 5714"/>
                  <a:gd name="T57" fmla="*/ 184 h 216"/>
                  <a:gd name="T58" fmla="*/ 5226 w 5714"/>
                  <a:gd name="T59" fmla="*/ 168 h 216"/>
                  <a:gd name="T60" fmla="*/ 5490 w 5714"/>
                  <a:gd name="T61" fmla="*/ 150 h 216"/>
                  <a:gd name="T62" fmla="*/ 5656 w 5714"/>
                  <a:gd name="T63" fmla="*/ 130 h 216"/>
                  <a:gd name="T64" fmla="*/ 5700 w 5714"/>
                  <a:gd name="T65" fmla="*/ 120 h 216"/>
                  <a:gd name="T66" fmla="*/ 5714 w 5714"/>
                  <a:gd name="T67" fmla="*/ 11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14" h="216">
                    <a:moveTo>
                      <a:pt x="5714" y="108"/>
                    </a:moveTo>
                    <a:lnTo>
                      <a:pt x="5714" y="108"/>
                    </a:lnTo>
                    <a:lnTo>
                      <a:pt x="5714" y="106"/>
                    </a:lnTo>
                    <a:lnTo>
                      <a:pt x="5710" y="102"/>
                    </a:lnTo>
                    <a:lnTo>
                      <a:pt x="5700" y="98"/>
                    </a:lnTo>
                    <a:lnTo>
                      <a:pt x="5682" y="92"/>
                    </a:lnTo>
                    <a:lnTo>
                      <a:pt x="5656" y="86"/>
                    </a:lnTo>
                    <a:lnTo>
                      <a:pt x="5586" y="76"/>
                    </a:lnTo>
                    <a:lnTo>
                      <a:pt x="5490" y="66"/>
                    </a:lnTo>
                    <a:lnTo>
                      <a:pt x="5370" y="56"/>
                    </a:lnTo>
                    <a:lnTo>
                      <a:pt x="5226" y="48"/>
                    </a:lnTo>
                    <a:lnTo>
                      <a:pt x="5062" y="40"/>
                    </a:lnTo>
                    <a:lnTo>
                      <a:pt x="4878" y="32"/>
                    </a:lnTo>
                    <a:lnTo>
                      <a:pt x="4674" y="24"/>
                    </a:lnTo>
                    <a:lnTo>
                      <a:pt x="4454" y="18"/>
                    </a:lnTo>
                    <a:lnTo>
                      <a:pt x="3970" y="8"/>
                    </a:lnTo>
                    <a:lnTo>
                      <a:pt x="3432" y="2"/>
                    </a:lnTo>
                    <a:lnTo>
                      <a:pt x="2856" y="0"/>
                    </a:lnTo>
                    <a:lnTo>
                      <a:pt x="2856" y="0"/>
                    </a:lnTo>
                    <a:lnTo>
                      <a:pt x="2280" y="2"/>
                    </a:lnTo>
                    <a:lnTo>
                      <a:pt x="1744" y="8"/>
                    </a:lnTo>
                    <a:lnTo>
                      <a:pt x="1260" y="18"/>
                    </a:lnTo>
                    <a:lnTo>
                      <a:pt x="1040" y="24"/>
                    </a:lnTo>
                    <a:lnTo>
                      <a:pt x="836" y="32"/>
                    </a:lnTo>
                    <a:lnTo>
                      <a:pt x="652" y="40"/>
                    </a:lnTo>
                    <a:lnTo>
                      <a:pt x="488" y="48"/>
                    </a:lnTo>
                    <a:lnTo>
                      <a:pt x="344" y="56"/>
                    </a:lnTo>
                    <a:lnTo>
                      <a:pt x="224" y="66"/>
                    </a:lnTo>
                    <a:lnTo>
                      <a:pt x="128" y="76"/>
                    </a:lnTo>
                    <a:lnTo>
                      <a:pt x="58" y="86"/>
                    </a:lnTo>
                    <a:lnTo>
                      <a:pt x="32" y="92"/>
                    </a:lnTo>
                    <a:lnTo>
                      <a:pt x="14" y="98"/>
                    </a:lnTo>
                    <a:lnTo>
                      <a:pt x="2" y="102"/>
                    </a:lnTo>
                    <a:lnTo>
                      <a:pt x="0" y="106"/>
                    </a:lnTo>
                    <a:lnTo>
                      <a:pt x="0" y="108"/>
                    </a:lnTo>
                    <a:lnTo>
                      <a:pt x="0" y="108"/>
                    </a:lnTo>
                    <a:lnTo>
                      <a:pt x="0" y="112"/>
                    </a:lnTo>
                    <a:lnTo>
                      <a:pt x="2" y="114"/>
                    </a:lnTo>
                    <a:lnTo>
                      <a:pt x="14" y="120"/>
                    </a:lnTo>
                    <a:lnTo>
                      <a:pt x="32" y="124"/>
                    </a:lnTo>
                    <a:lnTo>
                      <a:pt x="58" y="130"/>
                    </a:lnTo>
                    <a:lnTo>
                      <a:pt x="128" y="140"/>
                    </a:lnTo>
                    <a:lnTo>
                      <a:pt x="224" y="150"/>
                    </a:lnTo>
                    <a:lnTo>
                      <a:pt x="344" y="160"/>
                    </a:lnTo>
                    <a:lnTo>
                      <a:pt x="488" y="168"/>
                    </a:lnTo>
                    <a:lnTo>
                      <a:pt x="652" y="176"/>
                    </a:lnTo>
                    <a:lnTo>
                      <a:pt x="836" y="184"/>
                    </a:lnTo>
                    <a:lnTo>
                      <a:pt x="1040" y="192"/>
                    </a:lnTo>
                    <a:lnTo>
                      <a:pt x="1260" y="198"/>
                    </a:lnTo>
                    <a:lnTo>
                      <a:pt x="1744" y="208"/>
                    </a:lnTo>
                    <a:lnTo>
                      <a:pt x="2280" y="214"/>
                    </a:lnTo>
                    <a:lnTo>
                      <a:pt x="2856" y="216"/>
                    </a:lnTo>
                    <a:lnTo>
                      <a:pt x="2856" y="216"/>
                    </a:lnTo>
                    <a:lnTo>
                      <a:pt x="3432" y="214"/>
                    </a:lnTo>
                    <a:lnTo>
                      <a:pt x="3970" y="208"/>
                    </a:lnTo>
                    <a:lnTo>
                      <a:pt x="4454" y="198"/>
                    </a:lnTo>
                    <a:lnTo>
                      <a:pt x="4674" y="192"/>
                    </a:lnTo>
                    <a:lnTo>
                      <a:pt x="4878" y="184"/>
                    </a:lnTo>
                    <a:lnTo>
                      <a:pt x="5062" y="176"/>
                    </a:lnTo>
                    <a:lnTo>
                      <a:pt x="5226" y="168"/>
                    </a:lnTo>
                    <a:lnTo>
                      <a:pt x="5370" y="160"/>
                    </a:lnTo>
                    <a:lnTo>
                      <a:pt x="5490" y="150"/>
                    </a:lnTo>
                    <a:lnTo>
                      <a:pt x="5586" y="140"/>
                    </a:lnTo>
                    <a:lnTo>
                      <a:pt x="5656" y="130"/>
                    </a:lnTo>
                    <a:lnTo>
                      <a:pt x="5682" y="124"/>
                    </a:lnTo>
                    <a:lnTo>
                      <a:pt x="5700" y="120"/>
                    </a:lnTo>
                    <a:lnTo>
                      <a:pt x="5710" y="114"/>
                    </a:lnTo>
                    <a:lnTo>
                      <a:pt x="5714" y="112"/>
                    </a:lnTo>
                    <a:lnTo>
                      <a:pt x="5714" y="108"/>
                    </a:lnTo>
                    <a:close/>
                  </a:path>
                </a:pathLst>
              </a:custGeom>
              <a:solidFill>
                <a:srgbClr val="387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10135"/>
              <p:cNvSpPr>
                <a:spLocks/>
              </p:cNvSpPr>
              <p:nvPr/>
            </p:nvSpPr>
            <p:spPr bwMode="auto">
              <a:xfrm>
                <a:off x="8167688" y="11577638"/>
                <a:ext cx="9070975" cy="342900"/>
              </a:xfrm>
              <a:custGeom>
                <a:avLst/>
                <a:gdLst>
                  <a:gd name="T0" fmla="*/ 5714 w 5714"/>
                  <a:gd name="T1" fmla="*/ 108 h 216"/>
                  <a:gd name="T2" fmla="*/ 5710 w 5714"/>
                  <a:gd name="T3" fmla="*/ 102 h 216"/>
                  <a:gd name="T4" fmla="*/ 5682 w 5714"/>
                  <a:gd name="T5" fmla="*/ 92 h 216"/>
                  <a:gd name="T6" fmla="*/ 5586 w 5714"/>
                  <a:gd name="T7" fmla="*/ 76 h 216"/>
                  <a:gd name="T8" fmla="*/ 5370 w 5714"/>
                  <a:gd name="T9" fmla="*/ 56 h 216"/>
                  <a:gd name="T10" fmla="*/ 5062 w 5714"/>
                  <a:gd name="T11" fmla="*/ 40 h 216"/>
                  <a:gd name="T12" fmla="*/ 4674 w 5714"/>
                  <a:gd name="T13" fmla="*/ 24 h 216"/>
                  <a:gd name="T14" fmla="*/ 3970 w 5714"/>
                  <a:gd name="T15" fmla="*/ 8 h 216"/>
                  <a:gd name="T16" fmla="*/ 2856 w 5714"/>
                  <a:gd name="T17" fmla="*/ 0 h 216"/>
                  <a:gd name="T18" fmla="*/ 2280 w 5714"/>
                  <a:gd name="T19" fmla="*/ 2 h 216"/>
                  <a:gd name="T20" fmla="*/ 1260 w 5714"/>
                  <a:gd name="T21" fmla="*/ 18 h 216"/>
                  <a:gd name="T22" fmla="*/ 836 w 5714"/>
                  <a:gd name="T23" fmla="*/ 32 h 216"/>
                  <a:gd name="T24" fmla="*/ 488 w 5714"/>
                  <a:gd name="T25" fmla="*/ 48 h 216"/>
                  <a:gd name="T26" fmla="*/ 224 w 5714"/>
                  <a:gd name="T27" fmla="*/ 66 h 216"/>
                  <a:gd name="T28" fmla="*/ 58 w 5714"/>
                  <a:gd name="T29" fmla="*/ 86 h 216"/>
                  <a:gd name="T30" fmla="*/ 14 w 5714"/>
                  <a:gd name="T31" fmla="*/ 98 h 216"/>
                  <a:gd name="T32" fmla="*/ 0 w 5714"/>
                  <a:gd name="T33" fmla="*/ 106 h 216"/>
                  <a:gd name="T34" fmla="*/ 0 w 5714"/>
                  <a:gd name="T35" fmla="*/ 108 h 216"/>
                  <a:gd name="T36" fmla="*/ 2 w 5714"/>
                  <a:gd name="T37" fmla="*/ 114 h 216"/>
                  <a:gd name="T38" fmla="*/ 32 w 5714"/>
                  <a:gd name="T39" fmla="*/ 124 h 216"/>
                  <a:gd name="T40" fmla="*/ 128 w 5714"/>
                  <a:gd name="T41" fmla="*/ 140 h 216"/>
                  <a:gd name="T42" fmla="*/ 344 w 5714"/>
                  <a:gd name="T43" fmla="*/ 160 h 216"/>
                  <a:gd name="T44" fmla="*/ 652 w 5714"/>
                  <a:gd name="T45" fmla="*/ 176 h 216"/>
                  <a:gd name="T46" fmla="*/ 1040 w 5714"/>
                  <a:gd name="T47" fmla="*/ 192 h 216"/>
                  <a:gd name="T48" fmla="*/ 1744 w 5714"/>
                  <a:gd name="T49" fmla="*/ 208 h 216"/>
                  <a:gd name="T50" fmla="*/ 2856 w 5714"/>
                  <a:gd name="T51" fmla="*/ 216 h 216"/>
                  <a:gd name="T52" fmla="*/ 3432 w 5714"/>
                  <a:gd name="T53" fmla="*/ 214 h 216"/>
                  <a:gd name="T54" fmla="*/ 4454 w 5714"/>
                  <a:gd name="T55" fmla="*/ 198 h 216"/>
                  <a:gd name="T56" fmla="*/ 4878 w 5714"/>
                  <a:gd name="T57" fmla="*/ 184 h 216"/>
                  <a:gd name="T58" fmla="*/ 5226 w 5714"/>
                  <a:gd name="T59" fmla="*/ 168 h 216"/>
                  <a:gd name="T60" fmla="*/ 5490 w 5714"/>
                  <a:gd name="T61" fmla="*/ 150 h 216"/>
                  <a:gd name="T62" fmla="*/ 5656 w 5714"/>
                  <a:gd name="T63" fmla="*/ 130 h 216"/>
                  <a:gd name="T64" fmla="*/ 5700 w 5714"/>
                  <a:gd name="T65" fmla="*/ 120 h 216"/>
                  <a:gd name="T66" fmla="*/ 5714 w 5714"/>
                  <a:gd name="T67" fmla="*/ 11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14" h="216">
                    <a:moveTo>
                      <a:pt x="5714" y="108"/>
                    </a:moveTo>
                    <a:lnTo>
                      <a:pt x="5714" y="108"/>
                    </a:lnTo>
                    <a:lnTo>
                      <a:pt x="5714" y="106"/>
                    </a:lnTo>
                    <a:lnTo>
                      <a:pt x="5710" y="102"/>
                    </a:lnTo>
                    <a:lnTo>
                      <a:pt x="5700" y="98"/>
                    </a:lnTo>
                    <a:lnTo>
                      <a:pt x="5682" y="92"/>
                    </a:lnTo>
                    <a:lnTo>
                      <a:pt x="5656" y="86"/>
                    </a:lnTo>
                    <a:lnTo>
                      <a:pt x="5586" y="76"/>
                    </a:lnTo>
                    <a:lnTo>
                      <a:pt x="5490" y="66"/>
                    </a:lnTo>
                    <a:lnTo>
                      <a:pt x="5370" y="56"/>
                    </a:lnTo>
                    <a:lnTo>
                      <a:pt x="5226" y="48"/>
                    </a:lnTo>
                    <a:lnTo>
                      <a:pt x="5062" y="40"/>
                    </a:lnTo>
                    <a:lnTo>
                      <a:pt x="4878" y="32"/>
                    </a:lnTo>
                    <a:lnTo>
                      <a:pt x="4674" y="24"/>
                    </a:lnTo>
                    <a:lnTo>
                      <a:pt x="4454" y="18"/>
                    </a:lnTo>
                    <a:lnTo>
                      <a:pt x="3970" y="8"/>
                    </a:lnTo>
                    <a:lnTo>
                      <a:pt x="3432" y="2"/>
                    </a:lnTo>
                    <a:lnTo>
                      <a:pt x="2856" y="0"/>
                    </a:lnTo>
                    <a:lnTo>
                      <a:pt x="2856" y="0"/>
                    </a:lnTo>
                    <a:lnTo>
                      <a:pt x="2280" y="2"/>
                    </a:lnTo>
                    <a:lnTo>
                      <a:pt x="1744" y="8"/>
                    </a:lnTo>
                    <a:lnTo>
                      <a:pt x="1260" y="18"/>
                    </a:lnTo>
                    <a:lnTo>
                      <a:pt x="1040" y="24"/>
                    </a:lnTo>
                    <a:lnTo>
                      <a:pt x="836" y="32"/>
                    </a:lnTo>
                    <a:lnTo>
                      <a:pt x="652" y="40"/>
                    </a:lnTo>
                    <a:lnTo>
                      <a:pt x="488" y="48"/>
                    </a:lnTo>
                    <a:lnTo>
                      <a:pt x="344" y="56"/>
                    </a:lnTo>
                    <a:lnTo>
                      <a:pt x="224" y="66"/>
                    </a:lnTo>
                    <a:lnTo>
                      <a:pt x="128" y="76"/>
                    </a:lnTo>
                    <a:lnTo>
                      <a:pt x="58" y="86"/>
                    </a:lnTo>
                    <a:lnTo>
                      <a:pt x="32" y="92"/>
                    </a:lnTo>
                    <a:lnTo>
                      <a:pt x="14" y="98"/>
                    </a:lnTo>
                    <a:lnTo>
                      <a:pt x="2" y="102"/>
                    </a:lnTo>
                    <a:lnTo>
                      <a:pt x="0" y="106"/>
                    </a:lnTo>
                    <a:lnTo>
                      <a:pt x="0" y="108"/>
                    </a:lnTo>
                    <a:lnTo>
                      <a:pt x="0" y="108"/>
                    </a:lnTo>
                    <a:lnTo>
                      <a:pt x="0" y="112"/>
                    </a:lnTo>
                    <a:lnTo>
                      <a:pt x="2" y="114"/>
                    </a:lnTo>
                    <a:lnTo>
                      <a:pt x="14" y="120"/>
                    </a:lnTo>
                    <a:lnTo>
                      <a:pt x="32" y="124"/>
                    </a:lnTo>
                    <a:lnTo>
                      <a:pt x="58" y="130"/>
                    </a:lnTo>
                    <a:lnTo>
                      <a:pt x="128" y="140"/>
                    </a:lnTo>
                    <a:lnTo>
                      <a:pt x="224" y="150"/>
                    </a:lnTo>
                    <a:lnTo>
                      <a:pt x="344" y="160"/>
                    </a:lnTo>
                    <a:lnTo>
                      <a:pt x="488" y="168"/>
                    </a:lnTo>
                    <a:lnTo>
                      <a:pt x="652" y="176"/>
                    </a:lnTo>
                    <a:lnTo>
                      <a:pt x="836" y="184"/>
                    </a:lnTo>
                    <a:lnTo>
                      <a:pt x="1040" y="192"/>
                    </a:lnTo>
                    <a:lnTo>
                      <a:pt x="1260" y="198"/>
                    </a:lnTo>
                    <a:lnTo>
                      <a:pt x="1744" y="208"/>
                    </a:lnTo>
                    <a:lnTo>
                      <a:pt x="2280" y="214"/>
                    </a:lnTo>
                    <a:lnTo>
                      <a:pt x="2856" y="216"/>
                    </a:lnTo>
                    <a:lnTo>
                      <a:pt x="2856" y="216"/>
                    </a:lnTo>
                    <a:lnTo>
                      <a:pt x="3432" y="214"/>
                    </a:lnTo>
                    <a:lnTo>
                      <a:pt x="3970" y="208"/>
                    </a:lnTo>
                    <a:lnTo>
                      <a:pt x="4454" y="198"/>
                    </a:lnTo>
                    <a:lnTo>
                      <a:pt x="4674" y="192"/>
                    </a:lnTo>
                    <a:lnTo>
                      <a:pt x="4878" y="184"/>
                    </a:lnTo>
                    <a:lnTo>
                      <a:pt x="5062" y="176"/>
                    </a:lnTo>
                    <a:lnTo>
                      <a:pt x="5226" y="168"/>
                    </a:lnTo>
                    <a:lnTo>
                      <a:pt x="5370" y="160"/>
                    </a:lnTo>
                    <a:lnTo>
                      <a:pt x="5490" y="150"/>
                    </a:lnTo>
                    <a:lnTo>
                      <a:pt x="5586" y="140"/>
                    </a:lnTo>
                    <a:lnTo>
                      <a:pt x="5656" y="130"/>
                    </a:lnTo>
                    <a:lnTo>
                      <a:pt x="5682" y="124"/>
                    </a:lnTo>
                    <a:lnTo>
                      <a:pt x="5700" y="120"/>
                    </a:lnTo>
                    <a:lnTo>
                      <a:pt x="5710" y="114"/>
                    </a:lnTo>
                    <a:lnTo>
                      <a:pt x="5714" y="112"/>
                    </a:lnTo>
                    <a:lnTo>
                      <a:pt x="5714"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10136"/>
              <p:cNvSpPr>
                <a:spLocks/>
              </p:cNvSpPr>
              <p:nvPr/>
            </p:nvSpPr>
            <p:spPr bwMode="auto">
              <a:xfrm>
                <a:off x="6459538" y="5614988"/>
                <a:ext cx="10598150" cy="6442075"/>
              </a:xfrm>
              <a:custGeom>
                <a:avLst/>
                <a:gdLst>
                  <a:gd name="T0" fmla="*/ 0 w 6676"/>
                  <a:gd name="T1" fmla="*/ 3346 h 4058"/>
                  <a:gd name="T2" fmla="*/ 2246 w 6676"/>
                  <a:gd name="T3" fmla="*/ 1892 h 4058"/>
                  <a:gd name="T4" fmla="*/ 2972 w 6676"/>
                  <a:gd name="T5" fmla="*/ 2508 h 4058"/>
                  <a:gd name="T6" fmla="*/ 4462 w 6676"/>
                  <a:gd name="T7" fmla="*/ 1070 h 4058"/>
                  <a:gd name="T8" fmla="*/ 4846 w 6676"/>
                  <a:gd name="T9" fmla="*/ 1386 h 4058"/>
                  <a:gd name="T10" fmla="*/ 5712 w 6676"/>
                  <a:gd name="T11" fmla="*/ 642 h 4058"/>
                  <a:gd name="T12" fmla="*/ 5550 w 6676"/>
                  <a:gd name="T13" fmla="*/ 682 h 4058"/>
                  <a:gd name="T14" fmla="*/ 5550 w 6676"/>
                  <a:gd name="T15" fmla="*/ 406 h 4058"/>
                  <a:gd name="T16" fmla="*/ 6676 w 6676"/>
                  <a:gd name="T17" fmla="*/ 0 h 4058"/>
                  <a:gd name="T18" fmla="*/ 6676 w 6676"/>
                  <a:gd name="T19" fmla="*/ 276 h 4058"/>
                  <a:gd name="T20" fmla="*/ 6448 w 6676"/>
                  <a:gd name="T21" fmla="*/ 1266 h 4058"/>
                  <a:gd name="T22" fmla="*/ 6060 w 6676"/>
                  <a:gd name="T23" fmla="*/ 898 h 4058"/>
                  <a:gd name="T24" fmla="*/ 4846 w 6676"/>
                  <a:gd name="T25" fmla="*/ 2098 h 4058"/>
                  <a:gd name="T26" fmla="*/ 4466 w 6676"/>
                  <a:gd name="T27" fmla="*/ 1730 h 4058"/>
                  <a:gd name="T28" fmla="*/ 3068 w 6676"/>
                  <a:gd name="T29" fmla="*/ 3156 h 4058"/>
                  <a:gd name="T30" fmla="*/ 2278 w 6676"/>
                  <a:gd name="T31" fmla="*/ 2594 h 4058"/>
                  <a:gd name="T32" fmla="*/ 436 w 6676"/>
                  <a:gd name="T33" fmla="*/ 4058 h 4058"/>
                  <a:gd name="T34" fmla="*/ 0 w 6676"/>
                  <a:gd name="T35" fmla="*/ 3622 h 4058"/>
                  <a:gd name="T36" fmla="*/ 0 w 6676"/>
                  <a:gd name="T37" fmla="*/ 3346 h 4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76" h="4058">
                    <a:moveTo>
                      <a:pt x="0" y="3346"/>
                    </a:moveTo>
                    <a:lnTo>
                      <a:pt x="2246" y="1892"/>
                    </a:lnTo>
                    <a:lnTo>
                      <a:pt x="2972" y="2508"/>
                    </a:lnTo>
                    <a:lnTo>
                      <a:pt x="4462" y="1070"/>
                    </a:lnTo>
                    <a:lnTo>
                      <a:pt x="4846" y="1386"/>
                    </a:lnTo>
                    <a:lnTo>
                      <a:pt x="5712" y="642"/>
                    </a:lnTo>
                    <a:lnTo>
                      <a:pt x="5550" y="682"/>
                    </a:lnTo>
                    <a:lnTo>
                      <a:pt x="5550" y="406"/>
                    </a:lnTo>
                    <a:lnTo>
                      <a:pt x="6676" y="0"/>
                    </a:lnTo>
                    <a:lnTo>
                      <a:pt x="6676" y="276"/>
                    </a:lnTo>
                    <a:lnTo>
                      <a:pt x="6448" y="1266"/>
                    </a:lnTo>
                    <a:lnTo>
                      <a:pt x="6060" y="898"/>
                    </a:lnTo>
                    <a:lnTo>
                      <a:pt x="4846" y="2098"/>
                    </a:lnTo>
                    <a:lnTo>
                      <a:pt x="4466" y="1730"/>
                    </a:lnTo>
                    <a:lnTo>
                      <a:pt x="3068" y="3156"/>
                    </a:lnTo>
                    <a:lnTo>
                      <a:pt x="2278" y="2594"/>
                    </a:lnTo>
                    <a:lnTo>
                      <a:pt x="436" y="4058"/>
                    </a:lnTo>
                    <a:lnTo>
                      <a:pt x="0" y="3622"/>
                    </a:lnTo>
                    <a:lnTo>
                      <a:pt x="0" y="3346"/>
                    </a:lnTo>
                    <a:close/>
                  </a:path>
                </a:pathLst>
              </a:custGeom>
              <a:solidFill>
                <a:srgbClr val="D42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10137"/>
              <p:cNvSpPr>
                <a:spLocks/>
              </p:cNvSpPr>
              <p:nvPr/>
            </p:nvSpPr>
            <p:spPr bwMode="auto">
              <a:xfrm>
                <a:off x="6459538" y="6053135"/>
                <a:ext cx="10598151" cy="6175376"/>
              </a:xfrm>
              <a:custGeom>
                <a:avLst/>
                <a:gdLst>
                  <a:gd name="T0" fmla="*/ 0 w 6676"/>
                  <a:gd name="T1" fmla="*/ 3346 h 3890"/>
                  <a:gd name="T2" fmla="*/ 2246 w 6676"/>
                  <a:gd name="T3" fmla="*/ 1892 h 3890"/>
                  <a:gd name="T4" fmla="*/ 2972 w 6676"/>
                  <a:gd name="T5" fmla="*/ 2508 h 3890"/>
                  <a:gd name="T6" fmla="*/ 4462 w 6676"/>
                  <a:gd name="T7" fmla="*/ 1070 h 3890"/>
                  <a:gd name="T8" fmla="*/ 4846 w 6676"/>
                  <a:gd name="T9" fmla="*/ 1386 h 3890"/>
                  <a:gd name="T10" fmla="*/ 5778 w 6676"/>
                  <a:gd name="T11" fmla="*/ 586 h 3890"/>
                  <a:gd name="T12" fmla="*/ 5550 w 6676"/>
                  <a:gd name="T13" fmla="*/ 406 h 3890"/>
                  <a:gd name="T14" fmla="*/ 6676 w 6676"/>
                  <a:gd name="T15" fmla="*/ 0 h 3890"/>
                  <a:gd name="T16" fmla="*/ 6448 w 6676"/>
                  <a:gd name="T17" fmla="*/ 1266 h 3890"/>
                  <a:gd name="T18" fmla="*/ 6060 w 6676"/>
                  <a:gd name="T19" fmla="*/ 898 h 3890"/>
                  <a:gd name="T20" fmla="*/ 4846 w 6676"/>
                  <a:gd name="T21" fmla="*/ 2098 h 3890"/>
                  <a:gd name="T22" fmla="*/ 4466 w 6676"/>
                  <a:gd name="T23" fmla="*/ 1730 h 3890"/>
                  <a:gd name="T24" fmla="*/ 3068 w 6676"/>
                  <a:gd name="T25" fmla="*/ 3156 h 3890"/>
                  <a:gd name="T26" fmla="*/ 2218 w 6676"/>
                  <a:gd name="T27" fmla="*/ 2496 h 3890"/>
                  <a:gd name="T28" fmla="*/ 332 w 6676"/>
                  <a:gd name="T29" fmla="*/ 3890 h 3890"/>
                  <a:gd name="T30" fmla="*/ 0 w 6676"/>
                  <a:gd name="T31" fmla="*/ 3346 h 3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76" h="3890">
                    <a:moveTo>
                      <a:pt x="0" y="3346"/>
                    </a:moveTo>
                    <a:lnTo>
                      <a:pt x="2246" y="1892"/>
                    </a:lnTo>
                    <a:lnTo>
                      <a:pt x="2972" y="2508"/>
                    </a:lnTo>
                    <a:lnTo>
                      <a:pt x="4462" y="1070"/>
                    </a:lnTo>
                    <a:lnTo>
                      <a:pt x="4846" y="1386"/>
                    </a:lnTo>
                    <a:lnTo>
                      <a:pt x="5778" y="586"/>
                    </a:lnTo>
                    <a:lnTo>
                      <a:pt x="5550" y="406"/>
                    </a:lnTo>
                    <a:lnTo>
                      <a:pt x="6676" y="0"/>
                    </a:lnTo>
                    <a:lnTo>
                      <a:pt x="6448" y="1266"/>
                    </a:lnTo>
                    <a:lnTo>
                      <a:pt x="6060" y="898"/>
                    </a:lnTo>
                    <a:lnTo>
                      <a:pt x="4846" y="2098"/>
                    </a:lnTo>
                    <a:lnTo>
                      <a:pt x="4466" y="1730"/>
                    </a:lnTo>
                    <a:lnTo>
                      <a:pt x="3068" y="3156"/>
                    </a:lnTo>
                    <a:lnTo>
                      <a:pt x="2218" y="2496"/>
                    </a:lnTo>
                    <a:lnTo>
                      <a:pt x="332" y="3890"/>
                    </a:lnTo>
                    <a:lnTo>
                      <a:pt x="0" y="3346"/>
                    </a:lnTo>
                    <a:close/>
                  </a:path>
                </a:pathLst>
              </a:custGeom>
              <a:solidFill>
                <a:srgbClr val="AE1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10138"/>
              <p:cNvSpPr>
                <a:spLocks/>
              </p:cNvSpPr>
              <p:nvPr/>
            </p:nvSpPr>
            <p:spPr bwMode="auto">
              <a:xfrm>
                <a:off x="12949238" y="6792913"/>
                <a:ext cx="2663825" cy="1317625"/>
              </a:xfrm>
              <a:custGeom>
                <a:avLst/>
                <a:gdLst>
                  <a:gd name="T0" fmla="*/ 0 w 1678"/>
                  <a:gd name="T1" fmla="*/ 788 h 830"/>
                  <a:gd name="T2" fmla="*/ 120 w 1678"/>
                  <a:gd name="T3" fmla="*/ 656 h 830"/>
                  <a:gd name="T4" fmla="*/ 262 w 1678"/>
                  <a:gd name="T5" fmla="*/ 504 h 830"/>
                  <a:gd name="T6" fmla="*/ 356 w 1678"/>
                  <a:gd name="T7" fmla="*/ 412 h 830"/>
                  <a:gd name="T8" fmla="*/ 398 w 1678"/>
                  <a:gd name="T9" fmla="*/ 382 h 830"/>
                  <a:gd name="T10" fmla="*/ 410 w 1678"/>
                  <a:gd name="T11" fmla="*/ 380 h 830"/>
                  <a:gd name="T12" fmla="*/ 420 w 1678"/>
                  <a:gd name="T13" fmla="*/ 384 h 830"/>
                  <a:gd name="T14" fmla="*/ 474 w 1678"/>
                  <a:gd name="T15" fmla="*/ 438 h 830"/>
                  <a:gd name="T16" fmla="*/ 636 w 1678"/>
                  <a:gd name="T17" fmla="*/ 612 h 830"/>
                  <a:gd name="T18" fmla="*/ 688 w 1678"/>
                  <a:gd name="T19" fmla="*/ 658 h 830"/>
                  <a:gd name="T20" fmla="*/ 730 w 1678"/>
                  <a:gd name="T21" fmla="*/ 686 h 830"/>
                  <a:gd name="T22" fmla="*/ 746 w 1678"/>
                  <a:gd name="T23" fmla="*/ 690 h 830"/>
                  <a:gd name="T24" fmla="*/ 758 w 1678"/>
                  <a:gd name="T25" fmla="*/ 686 h 830"/>
                  <a:gd name="T26" fmla="*/ 1540 w 1678"/>
                  <a:gd name="T27" fmla="*/ 0 h 830"/>
                  <a:gd name="T28" fmla="*/ 1678 w 1678"/>
                  <a:gd name="T29" fmla="*/ 108 h 830"/>
                  <a:gd name="T30" fmla="*/ 1256 w 1678"/>
                  <a:gd name="T31" fmla="*/ 450 h 830"/>
                  <a:gd name="T32" fmla="*/ 944 w 1678"/>
                  <a:gd name="T33" fmla="*/ 696 h 830"/>
                  <a:gd name="T34" fmla="*/ 786 w 1678"/>
                  <a:gd name="T35" fmla="*/ 814 h 830"/>
                  <a:gd name="T36" fmla="*/ 758 w 1678"/>
                  <a:gd name="T37" fmla="*/ 830 h 830"/>
                  <a:gd name="T38" fmla="*/ 652 w 1678"/>
                  <a:gd name="T39" fmla="*/ 740 h 830"/>
                  <a:gd name="T40" fmla="*/ 522 w 1678"/>
                  <a:gd name="T41" fmla="*/ 634 h 830"/>
                  <a:gd name="T42" fmla="*/ 432 w 1678"/>
                  <a:gd name="T43" fmla="*/ 572 h 830"/>
                  <a:gd name="T44" fmla="*/ 388 w 1678"/>
                  <a:gd name="T45" fmla="*/ 552 h 830"/>
                  <a:gd name="T46" fmla="*/ 374 w 1678"/>
                  <a:gd name="T47" fmla="*/ 550 h 830"/>
                  <a:gd name="T48" fmla="*/ 360 w 1678"/>
                  <a:gd name="T49" fmla="*/ 554 h 830"/>
                  <a:gd name="T50" fmla="*/ 324 w 1678"/>
                  <a:gd name="T51" fmla="*/ 576 h 830"/>
                  <a:gd name="T52" fmla="*/ 250 w 1678"/>
                  <a:gd name="T53" fmla="*/ 636 h 830"/>
                  <a:gd name="T54" fmla="*/ 136 w 1678"/>
                  <a:gd name="T55" fmla="*/ 726 h 830"/>
                  <a:gd name="T56" fmla="*/ 82 w 1678"/>
                  <a:gd name="T57" fmla="*/ 762 h 830"/>
                  <a:gd name="T58" fmla="*/ 36 w 1678"/>
                  <a:gd name="T59" fmla="*/ 786 h 830"/>
                  <a:gd name="T60" fmla="*/ 16 w 1678"/>
                  <a:gd name="T61" fmla="*/ 790 h 830"/>
                  <a:gd name="T62" fmla="*/ 0 w 1678"/>
                  <a:gd name="T63" fmla="*/ 788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8" h="830">
                    <a:moveTo>
                      <a:pt x="0" y="788"/>
                    </a:moveTo>
                    <a:lnTo>
                      <a:pt x="0" y="788"/>
                    </a:lnTo>
                    <a:lnTo>
                      <a:pt x="58" y="722"/>
                    </a:lnTo>
                    <a:lnTo>
                      <a:pt x="120" y="656"/>
                    </a:lnTo>
                    <a:lnTo>
                      <a:pt x="190" y="580"/>
                    </a:lnTo>
                    <a:lnTo>
                      <a:pt x="262" y="504"/>
                    </a:lnTo>
                    <a:lnTo>
                      <a:pt x="328" y="438"/>
                    </a:lnTo>
                    <a:lnTo>
                      <a:pt x="356" y="412"/>
                    </a:lnTo>
                    <a:lnTo>
                      <a:pt x="380" y="394"/>
                    </a:lnTo>
                    <a:lnTo>
                      <a:pt x="398" y="382"/>
                    </a:lnTo>
                    <a:lnTo>
                      <a:pt x="404" y="380"/>
                    </a:lnTo>
                    <a:lnTo>
                      <a:pt x="410" y="380"/>
                    </a:lnTo>
                    <a:lnTo>
                      <a:pt x="410" y="380"/>
                    </a:lnTo>
                    <a:lnTo>
                      <a:pt x="420" y="384"/>
                    </a:lnTo>
                    <a:lnTo>
                      <a:pt x="434" y="398"/>
                    </a:lnTo>
                    <a:lnTo>
                      <a:pt x="474" y="438"/>
                    </a:lnTo>
                    <a:lnTo>
                      <a:pt x="580" y="554"/>
                    </a:lnTo>
                    <a:lnTo>
                      <a:pt x="636" y="612"/>
                    </a:lnTo>
                    <a:lnTo>
                      <a:pt x="662" y="636"/>
                    </a:lnTo>
                    <a:lnTo>
                      <a:pt x="688" y="658"/>
                    </a:lnTo>
                    <a:lnTo>
                      <a:pt x="710" y="676"/>
                    </a:lnTo>
                    <a:lnTo>
                      <a:pt x="730" y="686"/>
                    </a:lnTo>
                    <a:lnTo>
                      <a:pt x="740" y="688"/>
                    </a:lnTo>
                    <a:lnTo>
                      <a:pt x="746" y="690"/>
                    </a:lnTo>
                    <a:lnTo>
                      <a:pt x="754" y="688"/>
                    </a:lnTo>
                    <a:lnTo>
                      <a:pt x="758" y="686"/>
                    </a:lnTo>
                    <a:lnTo>
                      <a:pt x="758" y="686"/>
                    </a:lnTo>
                    <a:lnTo>
                      <a:pt x="1540" y="0"/>
                    </a:lnTo>
                    <a:lnTo>
                      <a:pt x="1678" y="108"/>
                    </a:lnTo>
                    <a:lnTo>
                      <a:pt x="1678" y="108"/>
                    </a:lnTo>
                    <a:lnTo>
                      <a:pt x="1548" y="214"/>
                    </a:lnTo>
                    <a:lnTo>
                      <a:pt x="1256" y="450"/>
                    </a:lnTo>
                    <a:lnTo>
                      <a:pt x="1092" y="580"/>
                    </a:lnTo>
                    <a:lnTo>
                      <a:pt x="944" y="696"/>
                    </a:lnTo>
                    <a:lnTo>
                      <a:pt x="826" y="784"/>
                    </a:lnTo>
                    <a:lnTo>
                      <a:pt x="786" y="814"/>
                    </a:lnTo>
                    <a:lnTo>
                      <a:pt x="758" y="830"/>
                    </a:lnTo>
                    <a:lnTo>
                      <a:pt x="758" y="830"/>
                    </a:lnTo>
                    <a:lnTo>
                      <a:pt x="708" y="786"/>
                    </a:lnTo>
                    <a:lnTo>
                      <a:pt x="652" y="740"/>
                    </a:lnTo>
                    <a:lnTo>
                      <a:pt x="588" y="686"/>
                    </a:lnTo>
                    <a:lnTo>
                      <a:pt x="522" y="634"/>
                    </a:lnTo>
                    <a:lnTo>
                      <a:pt x="460" y="590"/>
                    </a:lnTo>
                    <a:lnTo>
                      <a:pt x="432" y="572"/>
                    </a:lnTo>
                    <a:lnTo>
                      <a:pt x="408" y="560"/>
                    </a:lnTo>
                    <a:lnTo>
                      <a:pt x="388" y="552"/>
                    </a:lnTo>
                    <a:lnTo>
                      <a:pt x="380" y="550"/>
                    </a:lnTo>
                    <a:lnTo>
                      <a:pt x="374" y="550"/>
                    </a:lnTo>
                    <a:lnTo>
                      <a:pt x="374" y="550"/>
                    </a:lnTo>
                    <a:lnTo>
                      <a:pt x="360" y="554"/>
                    </a:lnTo>
                    <a:lnTo>
                      <a:pt x="344" y="564"/>
                    </a:lnTo>
                    <a:lnTo>
                      <a:pt x="324" y="576"/>
                    </a:lnTo>
                    <a:lnTo>
                      <a:pt x="300" y="594"/>
                    </a:lnTo>
                    <a:lnTo>
                      <a:pt x="250" y="636"/>
                    </a:lnTo>
                    <a:lnTo>
                      <a:pt x="194" y="682"/>
                    </a:lnTo>
                    <a:lnTo>
                      <a:pt x="136" y="726"/>
                    </a:lnTo>
                    <a:lnTo>
                      <a:pt x="108" y="746"/>
                    </a:lnTo>
                    <a:lnTo>
                      <a:pt x="82" y="762"/>
                    </a:lnTo>
                    <a:lnTo>
                      <a:pt x="58" y="776"/>
                    </a:lnTo>
                    <a:lnTo>
                      <a:pt x="36" y="786"/>
                    </a:lnTo>
                    <a:lnTo>
                      <a:pt x="26" y="788"/>
                    </a:lnTo>
                    <a:lnTo>
                      <a:pt x="16" y="790"/>
                    </a:lnTo>
                    <a:lnTo>
                      <a:pt x="8" y="790"/>
                    </a:lnTo>
                    <a:lnTo>
                      <a:pt x="0" y="788"/>
                    </a:lnTo>
                    <a:close/>
                  </a:path>
                </a:pathLst>
              </a:custGeom>
              <a:solidFill>
                <a:srgbClr val="921A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10139"/>
              <p:cNvSpPr>
                <a:spLocks/>
              </p:cNvSpPr>
              <p:nvPr/>
            </p:nvSpPr>
            <p:spPr bwMode="auto">
              <a:xfrm>
                <a:off x="12949238" y="6792913"/>
                <a:ext cx="2663825" cy="1317625"/>
              </a:xfrm>
              <a:custGeom>
                <a:avLst/>
                <a:gdLst>
                  <a:gd name="T0" fmla="*/ 0 w 1678"/>
                  <a:gd name="T1" fmla="*/ 788 h 830"/>
                  <a:gd name="T2" fmla="*/ 120 w 1678"/>
                  <a:gd name="T3" fmla="*/ 656 h 830"/>
                  <a:gd name="T4" fmla="*/ 262 w 1678"/>
                  <a:gd name="T5" fmla="*/ 504 h 830"/>
                  <a:gd name="T6" fmla="*/ 356 w 1678"/>
                  <a:gd name="T7" fmla="*/ 412 h 830"/>
                  <a:gd name="T8" fmla="*/ 398 w 1678"/>
                  <a:gd name="T9" fmla="*/ 382 h 830"/>
                  <a:gd name="T10" fmla="*/ 410 w 1678"/>
                  <a:gd name="T11" fmla="*/ 380 h 830"/>
                  <a:gd name="T12" fmla="*/ 420 w 1678"/>
                  <a:gd name="T13" fmla="*/ 384 h 830"/>
                  <a:gd name="T14" fmla="*/ 474 w 1678"/>
                  <a:gd name="T15" fmla="*/ 438 h 830"/>
                  <a:gd name="T16" fmla="*/ 636 w 1678"/>
                  <a:gd name="T17" fmla="*/ 612 h 830"/>
                  <a:gd name="T18" fmla="*/ 688 w 1678"/>
                  <a:gd name="T19" fmla="*/ 658 h 830"/>
                  <a:gd name="T20" fmla="*/ 730 w 1678"/>
                  <a:gd name="T21" fmla="*/ 686 h 830"/>
                  <a:gd name="T22" fmla="*/ 746 w 1678"/>
                  <a:gd name="T23" fmla="*/ 690 h 830"/>
                  <a:gd name="T24" fmla="*/ 758 w 1678"/>
                  <a:gd name="T25" fmla="*/ 686 h 830"/>
                  <a:gd name="T26" fmla="*/ 1540 w 1678"/>
                  <a:gd name="T27" fmla="*/ 0 h 830"/>
                  <a:gd name="T28" fmla="*/ 1678 w 1678"/>
                  <a:gd name="T29" fmla="*/ 108 h 830"/>
                  <a:gd name="T30" fmla="*/ 1256 w 1678"/>
                  <a:gd name="T31" fmla="*/ 450 h 830"/>
                  <a:gd name="T32" fmla="*/ 944 w 1678"/>
                  <a:gd name="T33" fmla="*/ 696 h 830"/>
                  <a:gd name="T34" fmla="*/ 786 w 1678"/>
                  <a:gd name="T35" fmla="*/ 814 h 830"/>
                  <a:gd name="T36" fmla="*/ 758 w 1678"/>
                  <a:gd name="T37" fmla="*/ 830 h 830"/>
                  <a:gd name="T38" fmla="*/ 652 w 1678"/>
                  <a:gd name="T39" fmla="*/ 740 h 830"/>
                  <a:gd name="T40" fmla="*/ 522 w 1678"/>
                  <a:gd name="T41" fmla="*/ 634 h 830"/>
                  <a:gd name="T42" fmla="*/ 432 w 1678"/>
                  <a:gd name="T43" fmla="*/ 572 h 830"/>
                  <a:gd name="T44" fmla="*/ 388 w 1678"/>
                  <a:gd name="T45" fmla="*/ 552 h 830"/>
                  <a:gd name="T46" fmla="*/ 374 w 1678"/>
                  <a:gd name="T47" fmla="*/ 550 h 830"/>
                  <a:gd name="T48" fmla="*/ 360 w 1678"/>
                  <a:gd name="T49" fmla="*/ 554 h 830"/>
                  <a:gd name="T50" fmla="*/ 324 w 1678"/>
                  <a:gd name="T51" fmla="*/ 576 h 830"/>
                  <a:gd name="T52" fmla="*/ 250 w 1678"/>
                  <a:gd name="T53" fmla="*/ 636 h 830"/>
                  <a:gd name="T54" fmla="*/ 136 w 1678"/>
                  <a:gd name="T55" fmla="*/ 726 h 830"/>
                  <a:gd name="T56" fmla="*/ 82 w 1678"/>
                  <a:gd name="T57" fmla="*/ 762 h 830"/>
                  <a:gd name="T58" fmla="*/ 36 w 1678"/>
                  <a:gd name="T59" fmla="*/ 786 h 830"/>
                  <a:gd name="T60" fmla="*/ 16 w 1678"/>
                  <a:gd name="T61" fmla="*/ 790 h 830"/>
                  <a:gd name="T62" fmla="*/ 0 w 1678"/>
                  <a:gd name="T63" fmla="*/ 788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8" h="830">
                    <a:moveTo>
                      <a:pt x="0" y="788"/>
                    </a:moveTo>
                    <a:lnTo>
                      <a:pt x="0" y="788"/>
                    </a:lnTo>
                    <a:lnTo>
                      <a:pt x="58" y="722"/>
                    </a:lnTo>
                    <a:lnTo>
                      <a:pt x="120" y="656"/>
                    </a:lnTo>
                    <a:lnTo>
                      <a:pt x="190" y="580"/>
                    </a:lnTo>
                    <a:lnTo>
                      <a:pt x="262" y="504"/>
                    </a:lnTo>
                    <a:lnTo>
                      <a:pt x="328" y="438"/>
                    </a:lnTo>
                    <a:lnTo>
                      <a:pt x="356" y="412"/>
                    </a:lnTo>
                    <a:lnTo>
                      <a:pt x="380" y="394"/>
                    </a:lnTo>
                    <a:lnTo>
                      <a:pt x="398" y="382"/>
                    </a:lnTo>
                    <a:lnTo>
                      <a:pt x="404" y="380"/>
                    </a:lnTo>
                    <a:lnTo>
                      <a:pt x="410" y="380"/>
                    </a:lnTo>
                    <a:lnTo>
                      <a:pt x="410" y="380"/>
                    </a:lnTo>
                    <a:lnTo>
                      <a:pt x="420" y="384"/>
                    </a:lnTo>
                    <a:lnTo>
                      <a:pt x="434" y="398"/>
                    </a:lnTo>
                    <a:lnTo>
                      <a:pt x="474" y="438"/>
                    </a:lnTo>
                    <a:lnTo>
                      <a:pt x="580" y="554"/>
                    </a:lnTo>
                    <a:lnTo>
                      <a:pt x="636" y="612"/>
                    </a:lnTo>
                    <a:lnTo>
                      <a:pt x="662" y="636"/>
                    </a:lnTo>
                    <a:lnTo>
                      <a:pt x="688" y="658"/>
                    </a:lnTo>
                    <a:lnTo>
                      <a:pt x="710" y="676"/>
                    </a:lnTo>
                    <a:lnTo>
                      <a:pt x="730" y="686"/>
                    </a:lnTo>
                    <a:lnTo>
                      <a:pt x="740" y="688"/>
                    </a:lnTo>
                    <a:lnTo>
                      <a:pt x="746" y="690"/>
                    </a:lnTo>
                    <a:lnTo>
                      <a:pt x="754" y="688"/>
                    </a:lnTo>
                    <a:lnTo>
                      <a:pt x="758" y="686"/>
                    </a:lnTo>
                    <a:lnTo>
                      <a:pt x="758" y="686"/>
                    </a:lnTo>
                    <a:lnTo>
                      <a:pt x="1540" y="0"/>
                    </a:lnTo>
                    <a:lnTo>
                      <a:pt x="1678" y="108"/>
                    </a:lnTo>
                    <a:lnTo>
                      <a:pt x="1678" y="108"/>
                    </a:lnTo>
                    <a:lnTo>
                      <a:pt x="1548" y="214"/>
                    </a:lnTo>
                    <a:lnTo>
                      <a:pt x="1256" y="450"/>
                    </a:lnTo>
                    <a:lnTo>
                      <a:pt x="1092" y="580"/>
                    </a:lnTo>
                    <a:lnTo>
                      <a:pt x="944" y="696"/>
                    </a:lnTo>
                    <a:lnTo>
                      <a:pt x="826" y="784"/>
                    </a:lnTo>
                    <a:lnTo>
                      <a:pt x="786" y="814"/>
                    </a:lnTo>
                    <a:lnTo>
                      <a:pt x="758" y="830"/>
                    </a:lnTo>
                    <a:lnTo>
                      <a:pt x="758" y="830"/>
                    </a:lnTo>
                    <a:lnTo>
                      <a:pt x="708" y="786"/>
                    </a:lnTo>
                    <a:lnTo>
                      <a:pt x="652" y="740"/>
                    </a:lnTo>
                    <a:lnTo>
                      <a:pt x="588" y="686"/>
                    </a:lnTo>
                    <a:lnTo>
                      <a:pt x="522" y="634"/>
                    </a:lnTo>
                    <a:lnTo>
                      <a:pt x="460" y="590"/>
                    </a:lnTo>
                    <a:lnTo>
                      <a:pt x="432" y="572"/>
                    </a:lnTo>
                    <a:lnTo>
                      <a:pt x="408" y="560"/>
                    </a:lnTo>
                    <a:lnTo>
                      <a:pt x="388" y="552"/>
                    </a:lnTo>
                    <a:lnTo>
                      <a:pt x="380" y="550"/>
                    </a:lnTo>
                    <a:lnTo>
                      <a:pt x="374" y="550"/>
                    </a:lnTo>
                    <a:lnTo>
                      <a:pt x="374" y="550"/>
                    </a:lnTo>
                    <a:lnTo>
                      <a:pt x="360" y="554"/>
                    </a:lnTo>
                    <a:lnTo>
                      <a:pt x="344" y="564"/>
                    </a:lnTo>
                    <a:lnTo>
                      <a:pt x="324" y="576"/>
                    </a:lnTo>
                    <a:lnTo>
                      <a:pt x="300" y="594"/>
                    </a:lnTo>
                    <a:lnTo>
                      <a:pt x="250" y="636"/>
                    </a:lnTo>
                    <a:lnTo>
                      <a:pt x="194" y="682"/>
                    </a:lnTo>
                    <a:lnTo>
                      <a:pt x="136" y="726"/>
                    </a:lnTo>
                    <a:lnTo>
                      <a:pt x="108" y="746"/>
                    </a:lnTo>
                    <a:lnTo>
                      <a:pt x="82" y="762"/>
                    </a:lnTo>
                    <a:lnTo>
                      <a:pt x="58" y="776"/>
                    </a:lnTo>
                    <a:lnTo>
                      <a:pt x="36" y="786"/>
                    </a:lnTo>
                    <a:lnTo>
                      <a:pt x="26" y="788"/>
                    </a:lnTo>
                    <a:lnTo>
                      <a:pt x="16" y="790"/>
                    </a:lnTo>
                    <a:lnTo>
                      <a:pt x="8" y="790"/>
                    </a:lnTo>
                    <a:lnTo>
                      <a:pt x="0" y="7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10140"/>
              <p:cNvSpPr>
                <a:spLocks/>
              </p:cNvSpPr>
              <p:nvPr/>
            </p:nvSpPr>
            <p:spPr bwMode="auto">
              <a:xfrm>
                <a:off x="15270163" y="6202363"/>
                <a:ext cx="577850" cy="358775"/>
              </a:xfrm>
              <a:custGeom>
                <a:avLst/>
                <a:gdLst>
                  <a:gd name="T0" fmla="*/ 0 w 364"/>
                  <a:gd name="T1" fmla="*/ 226 h 226"/>
                  <a:gd name="T2" fmla="*/ 0 w 364"/>
                  <a:gd name="T3" fmla="*/ 226 h 226"/>
                  <a:gd name="T4" fmla="*/ 58 w 364"/>
                  <a:gd name="T5" fmla="*/ 208 h 226"/>
                  <a:gd name="T6" fmla="*/ 118 w 364"/>
                  <a:gd name="T7" fmla="*/ 190 h 226"/>
                  <a:gd name="T8" fmla="*/ 186 w 364"/>
                  <a:gd name="T9" fmla="*/ 166 h 226"/>
                  <a:gd name="T10" fmla="*/ 220 w 364"/>
                  <a:gd name="T11" fmla="*/ 152 h 226"/>
                  <a:gd name="T12" fmla="*/ 252 w 364"/>
                  <a:gd name="T13" fmla="*/ 138 h 226"/>
                  <a:gd name="T14" fmla="*/ 284 w 364"/>
                  <a:gd name="T15" fmla="*/ 122 h 226"/>
                  <a:gd name="T16" fmla="*/ 310 w 364"/>
                  <a:gd name="T17" fmla="*/ 106 h 226"/>
                  <a:gd name="T18" fmla="*/ 334 w 364"/>
                  <a:gd name="T19" fmla="*/ 90 h 226"/>
                  <a:gd name="T20" fmla="*/ 350 w 364"/>
                  <a:gd name="T21" fmla="*/ 74 h 226"/>
                  <a:gd name="T22" fmla="*/ 356 w 364"/>
                  <a:gd name="T23" fmla="*/ 66 h 226"/>
                  <a:gd name="T24" fmla="*/ 362 w 364"/>
                  <a:gd name="T25" fmla="*/ 56 h 226"/>
                  <a:gd name="T26" fmla="*/ 364 w 364"/>
                  <a:gd name="T27" fmla="*/ 48 h 226"/>
                  <a:gd name="T28" fmla="*/ 364 w 364"/>
                  <a:gd name="T29" fmla="*/ 40 h 226"/>
                  <a:gd name="T30" fmla="*/ 364 w 364"/>
                  <a:gd name="T31" fmla="*/ 40 h 226"/>
                  <a:gd name="T32" fmla="*/ 362 w 364"/>
                  <a:gd name="T33" fmla="*/ 32 h 226"/>
                  <a:gd name="T34" fmla="*/ 358 w 364"/>
                  <a:gd name="T35" fmla="*/ 26 h 226"/>
                  <a:gd name="T36" fmla="*/ 354 w 364"/>
                  <a:gd name="T37" fmla="*/ 20 h 226"/>
                  <a:gd name="T38" fmla="*/ 346 w 364"/>
                  <a:gd name="T39" fmla="*/ 16 h 226"/>
                  <a:gd name="T40" fmla="*/ 338 w 364"/>
                  <a:gd name="T41" fmla="*/ 12 h 226"/>
                  <a:gd name="T42" fmla="*/ 328 w 364"/>
                  <a:gd name="T43" fmla="*/ 8 h 226"/>
                  <a:gd name="T44" fmla="*/ 304 w 364"/>
                  <a:gd name="T45" fmla="*/ 4 h 226"/>
                  <a:gd name="T46" fmla="*/ 276 w 364"/>
                  <a:gd name="T47" fmla="*/ 0 h 226"/>
                  <a:gd name="T48" fmla="*/ 246 w 364"/>
                  <a:gd name="T49" fmla="*/ 0 h 226"/>
                  <a:gd name="T50" fmla="*/ 212 w 364"/>
                  <a:gd name="T51" fmla="*/ 2 h 226"/>
                  <a:gd name="T52" fmla="*/ 180 w 364"/>
                  <a:gd name="T53" fmla="*/ 6 h 226"/>
                  <a:gd name="T54" fmla="*/ 114 w 364"/>
                  <a:gd name="T55" fmla="*/ 14 h 226"/>
                  <a:gd name="T56" fmla="*/ 56 w 364"/>
                  <a:gd name="T57" fmla="*/ 24 h 226"/>
                  <a:gd name="T58" fmla="*/ 0 w 364"/>
                  <a:gd name="T59" fmla="*/ 36 h 226"/>
                  <a:gd name="T60" fmla="*/ 0 w 364"/>
                  <a:gd name="T6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4" h="226">
                    <a:moveTo>
                      <a:pt x="0" y="226"/>
                    </a:moveTo>
                    <a:lnTo>
                      <a:pt x="0" y="226"/>
                    </a:lnTo>
                    <a:lnTo>
                      <a:pt x="58" y="208"/>
                    </a:lnTo>
                    <a:lnTo>
                      <a:pt x="118" y="190"/>
                    </a:lnTo>
                    <a:lnTo>
                      <a:pt x="186" y="166"/>
                    </a:lnTo>
                    <a:lnTo>
                      <a:pt x="220" y="152"/>
                    </a:lnTo>
                    <a:lnTo>
                      <a:pt x="252" y="138"/>
                    </a:lnTo>
                    <a:lnTo>
                      <a:pt x="284" y="122"/>
                    </a:lnTo>
                    <a:lnTo>
                      <a:pt x="310" y="106"/>
                    </a:lnTo>
                    <a:lnTo>
                      <a:pt x="334" y="90"/>
                    </a:lnTo>
                    <a:lnTo>
                      <a:pt x="350" y="74"/>
                    </a:lnTo>
                    <a:lnTo>
                      <a:pt x="356" y="66"/>
                    </a:lnTo>
                    <a:lnTo>
                      <a:pt x="362" y="56"/>
                    </a:lnTo>
                    <a:lnTo>
                      <a:pt x="364" y="48"/>
                    </a:lnTo>
                    <a:lnTo>
                      <a:pt x="364" y="40"/>
                    </a:lnTo>
                    <a:lnTo>
                      <a:pt x="364" y="40"/>
                    </a:lnTo>
                    <a:lnTo>
                      <a:pt x="362" y="32"/>
                    </a:lnTo>
                    <a:lnTo>
                      <a:pt x="358" y="26"/>
                    </a:lnTo>
                    <a:lnTo>
                      <a:pt x="354" y="20"/>
                    </a:lnTo>
                    <a:lnTo>
                      <a:pt x="346" y="16"/>
                    </a:lnTo>
                    <a:lnTo>
                      <a:pt x="338" y="12"/>
                    </a:lnTo>
                    <a:lnTo>
                      <a:pt x="328" y="8"/>
                    </a:lnTo>
                    <a:lnTo>
                      <a:pt x="304" y="4"/>
                    </a:lnTo>
                    <a:lnTo>
                      <a:pt x="276" y="0"/>
                    </a:lnTo>
                    <a:lnTo>
                      <a:pt x="246" y="0"/>
                    </a:lnTo>
                    <a:lnTo>
                      <a:pt x="212" y="2"/>
                    </a:lnTo>
                    <a:lnTo>
                      <a:pt x="180" y="6"/>
                    </a:lnTo>
                    <a:lnTo>
                      <a:pt x="114" y="14"/>
                    </a:lnTo>
                    <a:lnTo>
                      <a:pt x="56" y="24"/>
                    </a:lnTo>
                    <a:lnTo>
                      <a:pt x="0" y="36"/>
                    </a:lnTo>
                    <a:lnTo>
                      <a:pt x="0" y="226"/>
                    </a:lnTo>
                    <a:close/>
                  </a:path>
                </a:pathLst>
              </a:custGeom>
              <a:solidFill>
                <a:srgbClr val="921A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10141"/>
              <p:cNvSpPr>
                <a:spLocks/>
              </p:cNvSpPr>
              <p:nvPr/>
            </p:nvSpPr>
            <p:spPr bwMode="auto">
              <a:xfrm>
                <a:off x="11101388" y="8199438"/>
                <a:ext cx="1260475" cy="1133475"/>
              </a:xfrm>
              <a:custGeom>
                <a:avLst/>
                <a:gdLst>
                  <a:gd name="T0" fmla="*/ 362 w 794"/>
                  <a:gd name="T1" fmla="*/ 714 h 714"/>
                  <a:gd name="T2" fmla="*/ 0 w 794"/>
                  <a:gd name="T3" fmla="*/ 662 h 714"/>
                  <a:gd name="T4" fmla="*/ 274 w 794"/>
                  <a:gd name="T5" fmla="*/ 548 h 714"/>
                  <a:gd name="T6" fmla="*/ 164 w 794"/>
                  <a:gd name="T7" fmla="*/ 172 h 714"/>
                  <a:gd name="T8" fmla="*/ 430 w 794"/>
                  <a:gd name="T9" fmla="*/ 382 h 714"/>
                  <a:gd name="T10" fmla="*/ 466 w 794"/>
                  <a:gd name="T11" fmla="*/ 0 h 714"/>
                  <a:gd name="T12" fmla="*/ 554 w 794"/>
                  <a:gd name="T13" fmla="*/ 288 h 714"/>
                  <a:gd name="T14" fmla="*/ 794 w 794"/>
                  <a:gd name="T15" fmla="*/ 0 h 714"/>
                  <a:gd name="T16" fmla="*/ 672 w 794"/>
                  <a:gd name="T17" fmla="*/ 446 h 714"/>
                  <a:gd name="T18" fmla="*/ 362 w 794"/>
                  <a:gd name="T19" fmla="*/ 71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4" h="714">
                    <a:moveTo>
                      <a:pt x="362" y="714"/>
                    </a:moveTo>
                    <a:lnTo>
                      <a:pt x="0" y="662"/>
                    </a:lnTo>
                    <a:lnTo>
                      <a:pt x="274" y="548"/>
                    </a:lnTo>
                    <a:lnTo>
                      <a:pt x="164" y="172"/>
                    </a:lnTo>
                    <a:lnTo>
                      <a:pt x="430" y="382"/>
                    </a:lnTo>
                    <a:lnTo>
                      <a:pt x="466" y="0"/>
                    </a:lnTo>
                    <a:lnTo>
                      <a:pt x="554" y="288"/>
                    </a:lnTo>
                    <a:lnTo>
                      <a:pt x="794" y="0"/>
                    </a:lnTo>
                    <a:lnTo>
                      <a:pt x="672" y="446"/>
                    </a:lnTo>
                    <a:lnTo>
                      <a:pt x="362" y="714"/>
                    </a:lnTo>
                    <a:close/>
                  </a:path>
                </a:pathLst>
              </a:custGeom>
              <a:solidFill>
                <a:srgbClr val="F8E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10142"/>
              <p:cNvSpPr>
                <a:spLocks/>
              </p:cNvSpPr>
              <p:nvPr/>
            </p:nvSpPr>
            <p:spPr bwMode="auto">
              <a:xfrm>
                <a:off x="11809413" y="6878638"/>
                <a:ext cx="50800" cy="57150"/>
              </a:xfrm>
              <a:custGeom>
                <a:avLst/>
                <a:gdLst>
                  <a:gd name="T0" fmla="*/ 32 w 32"/>
                  <a:gd name="T1" fmla="*/ 0 h 36"/>
                  <a:gd name="T2" fmla="*/ 32 w 32"/>
                  <a:gd name="T3" fmla="*/ 0 h 36"/>
                  <a:gd name="T4" fmla="*/ 24 w 32"/>
                  <a:gd name="T5" fmla="*/ 10 h 36"/>
                  <a:gd name="T6" fmla="*/ 0 w 32"/>
                  <a:gd name="T7" fmla="*/ 36 h 36"/>
                </a:gdLst>
                <a:ahLst/>
                <a:cxnLst>
                  <a:cxn ang="0">
                    <a:pos x="T0" y="T1"/>
                  </a:cxn>
                  <a:cxn ang="0">
                    <a:pos x="T2" y="T3"/>
                  </a:cxn>
                  <a:cxn ang="0">
                    <a:pos x="T4" y="T5"/>
                  </a:cxn>
                  <a:cxn ang="0">
                    <a:pos x="T6" y="T7"/>
                  </a:cxn>
                </a:cxnLst>
                <a:rect l="0" t="0" r="r" b="b"/>
                <a:pathLst>
                  <a:path w="32" h="36">
                    <a:moveTo>
                      <a:pt x="32" y="0"/>
                    </a:moveTo>
                    <a:lnTo>
                      <a:pt x="32" y="0"/>
                    </a:lnTo>
                    <a:lnTo>
                      <a:pt x="24" y="10"/>
                    </a:lnTo>
                    <a:lnTo>
                      <a:pt x="0" y="36"/>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10143"/>
              <p:cNvSpPr>
                <a:spLocks/>
              </p:cNvSpPr>
              <p:nvPr/>
            </p:nvSpPr>
            <p:spPr bwMode="auto">
              <a:xfrm>
                <a:off x="11634788" y="7046913"/>
                <a:ext cx="82550" cy="114300"/>
              </a:xfrm>
              <a:custGeom>
                <a:avLst/>
                <a:gdLst>
                  <a:gd name="T0" fmla="*/ 52 w 52"/>
                  <a:gd name="T1" fmla="*/ 0 h 72"/>
                  <a:gd name="T2" fmla="*/ 12 w 52"/>
                  <a:gd name="T3" fmla="*/ 54 h 72"/>
                  <a:gd name="T4" fmla="*/ 0 w 52"/>
                  <a:gd name="T5" fmla="*/ 72 h 72"/>
                </a:gdLst>
                <a:ahLst/>
                <a:cxnLst>
                  <a:cxn ang="0">
                    <a:pos x="T0" y="T1"/>
                  </a:cxn>
                  <a:cxn ang="0">
                    <a:pos x="T2" y="T3"/>
                  </a:cxn>
                  <a:cxn ang="0">
                    <a:pos x="T4" y="T5"/>
                  </a:cxn>
                </a:cxnLst>
                <a:rect l="0" t="0" r="r" b="b"/>
                <a:pathLst>
                  <a:path w="52" h="72">
                    <a:moveTo>
                      <a:pt x="52" y="0"/>
                    </a:moveTo>
                    <a:lnTo>
                      <a:pt x="12" y="54"/>
                    </a:lnTo>
                    <a:lnTo>
                      <a:pt x="0" y="72"/>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10144"/>
              <p:cNvSpPr>
                <a:spLocks/>
              </p:cNvSpPr>
              <p:nvPr/>
            </p:nvSpPr>
            <p:spPr bwMode="auto">
              <a:xfrm>
                <a:off x="11498263" y="7281863"/>
                <a:ext cx="63500" cy="123825"/>
              </a:xfrm>
              <a:custGeom>
                <a:avLst/>
                <a:gdLst>
                  <a:gd name="T0" fmla="*/ 40 w 40"/>
                  <a:gd name="T1" fmla="*/ 0 h 78"/>
                  <a:gd name="T2" fmla="*/ 38 w 40"/>
                  <a:gd name="T3" fmla="*/ 4 h 78"/>
                  <a:gd name="T4" fmla="*/ 18 w 40"/>
                  <a:gd name="T5" fmla="*/ 40 h 78"/>
                  <a:gd name="T6" fmla="*/ 0 w 40"/>
                  <a:gd name="T7" fmla="*/ 78 h 78"/>
                </a:gdLst>
                <a:ahLst/>
                <a:cxnLst>
                  <a:cxn ang="0">
                    <a:pos x="T0" y="T1"/>
                  </a:cxn>
                  <a:cxn ang="0">
                    <a:pos x="T2" y="T3"/>
                  </a:cxn>
                  <a:cxn ang="0">
                    <a:pos x="T4" y="T5"/>
                  </a:cxn>
                  <a:cxn ang="0">
                    <a:pos x="T6" y="T7"/>
                  </a:cxn>
                </a:cxnLst>
                <a:rect l="0" t="0" r="r" b="b"/>
                <a:pathLst>
                  <a:path w="40" h="78">
                    <a:moveTo>
                      <a:pt x="40" y="0"/>
                    </a:moveTo>
                    <a:lnTo>
                      <a:pt x="38" y="4"/>
                    </a:lnTo>
                    <a:lnTo>
                      <a:pt x="18" y="40"/>
                    </a:lnTo>
                    <a:lnTo>
                      <a:pt x="0" y="78"/>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10145"/>
              <p:cNvSpPr>
                <a:spLocks/>
              </p:cNvSpPr>
              <p:nvPr/>
            </p:nvSpPr>
            <p:spPr bwMode="auto">
              <a:xfrm>
                <a:off x="11409363" y="7535863"/>
                <a:ext cx="38100" cy="133350"/>
              </a:xfrm>
              <a:custGeom>
                <a:avLst/>
                <a:gdLst>
                  <a:gd name="T0" fmla="*/ 24 w 24"/>
                  <a:gd name="T1" fmla="*/ 0 h 84"/>
                  <a:gd name="T2" fmla="*/ 24 w 24"/>
                  <a:gd name="T3" fmla="*/ 0 h 84"/>
                  <a:gd name="T4" fmla="*/ 10 w 24"/>
                  <a:gd name="T5" fmla="*/ 44 h 84"/>
                  <a:gd name="T6" fmla="*/ 0 w 24"/>
                  <a:gd name="T7" fmla="*/ 84 h 84"/>
                </a:gdLst>
                <a:ahLst/>
                <a:cxnLst>
                  <a:cxn ang="0">
                    <a:pos x="T0" y="T1"/>
                  </a:cxn>
                  <a:cxn ang="0">
                    <a:pos x="T2" y="T3"/>
                  </a:cxn>
                  <a:cxn ang="0">
                    <a:pos x="T4" y="T5"/>
                  </a:cxn>
                  <a:cxn ang="0">
                    <a:pos x="T6" y="T7"/>
                  </a:cxn>
                </a:cxnLst>
                <a:rect l="0" t="0" r="r" b="b"/>
                <a:pathLst>
                  <a:path w="24" h="84">
                    <a:moveTo>
                      <a:pt x="24" y="0"/>
                    </a:moveTo>
                    <a:lnTo>
                      <a:pt x="24" y="0"/>
                    </a:lnTo>
                    <a:lnTo>
                      <a:pt x="10" y="44"/>
                    </a:lnTo>
                    <a:lnTo>
                      <a:pt x="0" y="84"/>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10146"/>
              <p:cNvSpPr>
                <a:spLocks/>
              </p:cNvSpPr>
              <p:nvPr/>
            </p:nvSpPr>
            <p:spPr bwMode="auto">
              <a:xfrm>
                <a:off x="11377613" y="7805738"/>
                <a:ext cx="6350" cy="139700"/>
              </a:xfrm>
              <a:custGeom>
                <a:avLst/>
                <a:gdLst>
                  <a:gd name="T0" fmla="*/ 4 w 4"/>
                  <a:gd name="T1" fmla="*/ 0 h 88"/>
                  <a:gd name="T2" fmla="*/ 2 w 4"/>
                  <a:gd name="T3" fmla="*/ 10 h 88"/>
                  <a:gd name="T4" fmla="*/ 0 w 4"/>
                  <a:gd name="T5" fmla="*/ 58 h 88"/>
                  <a:gd name="T6" fmla="*/ 0 w 4"/>
                  <a:gd name="T7" fmla="*/ 88 h 88"/>
                </a:gdLst>
                <a:ahLst/>
                <a:cxnLst>
                  <a:cxn ang="0">
                    <a:pos x="T0" y="T1"/>
                  </a:cxn>
                  <a:cxn ang="0">
                    <a:pos x="T2" y="T3"/>
                  </a:cxn>
                  <a:cxn ang="0">
                    <a:pos x="T4" y="T5"/>
                  </a:cxn>
                  <a:cxn ang="0">
                    <a:pos x="T6" y="T7"/>
                  </a:cxn>
                </a:cxnLst>
                <a:rect l="0" t="0" r="r" b="b"/>
                <a:pathLst>
                  <a:path w="4" h="88">
                    <a:moveTo>
                      <a:pt x="4" y="0"/>
                    </a:moveTo>
                    <a:lnTo>
                      <a:pt x="2" y="10"/>
                    </a:lnTo>
                    <a:lnTo>
                      <a:pt x="0" y="58"/>
                    </a:lnTo>
                    <a:lnTo>
                      <a:pt x="0" y="88"/>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10147"/>
              <p:cNvSpPr>
                <a:spLocks/>
              </p:cNvSpPr>
              <p:nvPr/>
            </p:nvSpPr>
            <p:spPr bwMode="auto">
              <a:xfrm>
                <a:off x="11396663" y="8126413"/>
                <a:ext cx="15875" cy="73025"/>
              </a:xfrm>
              <a:custGeom>
                <a:avLst/>
                <a:gdLst>
                  <a:gd name="T0" fmla="*/ 0 w 10"/>
                  <a:gd name="T1" fmla="*/ 0 h 46"/>
                  <a:gd name="T2" fmla="*/ 0 w 10"/>
                  <a:gd name="T3" fmla="*/ 0 h 46"/>
                  <a:gd name="T4" fmla="*/ 10 w 10"/>
                  <a:gd name="T5" fmla="*/ 46 h 46"/>
                </a:gdLst>
                <a:ahLst/>
                <a:cxnLst>
                  <a:cxn ang="0">
                    <a:pos x="T0" y="T1"/>
                  </a:cxn>
                  <a:cxn ang="0">
                    <a:pos x="T2" y="T3"/>
                  </a:cxn>
                  <a:cxn ang="0">
                    <a:pos x="T4" y="T5"/>
                  </a:cxn>
                </a:cxnLst>
                <a:rect l="0" t="0" r="r" b="b"/>
                <a:pathLst>
                  <a:path w="10" h="46">
                    <a:moveTo>
                      <a:pt x="0" y="0"/>
                    </a:moveTo>
                    <a:lnTo>
                      <a:pt x="0" y="0"/>
                    </a:lnTo>
                    <a:lnTo>
                      <a:pt x="10" y="46"/>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10148"/>
              <p:cNvSpPr>
                <a:spLocks/>
              </p:cNvSpPr>
              <p:nvPr/>
            </p:nvSpPr>
            <p:spPr bwMode="auto">
              <a:xfrm>
                <a:off x="8167688" y="8564563"/>
                <a:ext cx="60325" cy="47625"/>
              </a:xfrm>
              <a:custGeom>
                <a:avLst/>
                <a:gdLst>
                  <a:gd name="T0" fmla="*/ 0 w 38"/>
                  <a:gd name="T1" fmla="*/ 30 h 30"/>
                  <a:gd name="T2" fmla="*/ 0 w 38"/>
                  <a:gd name="T3" fmla="*/ 30 h 30"/>
                  <a:gd name="T4" fmla="*/ 38 w 38"/>
                  <a:gd name="T5" fmla="*/ 0 h 30"/>
                </a:gdLst>
                <a:ahLst/>
                <a:cxnLst>
                  <a:cxn ang="0">
                    <a:pos x="T0" y="T1"/>
                  </a:cxn>
                  <a:cxn ang="0">
                    <a:pos x="T2" y="T3"/>
                  </a:cxn>
                  <a:cxn ang="0">
                    <a:pos x="T4" y="T5"/>
                  </a:cxn>
                </a:cxnLst>
                <a:rect l="0" t="0" r="r" b="b"/>
                <a:pathLst>
                  <a:path w="38" h="30">
                    <a:moveTo>
                      <a:pt x="0" y="30"/>
                    </a:moveTo>
                    <a:lnTo>
                      <a:pt x="0" y="30"/>
                    </a:lnTo>
                    <a:lnTo>
                      <a:pt x="38"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10149"/>
              <p:cNvSpPr>
                <a:spLocks/>
              </p:cNvSpPr>
              <p:nvPr/>
            </p:nvSpPr>
            <p:spPr bwMode="auto">
              <a:xfrm>
                <a:off x="8351838" y="8402638"/>
                <a:ext cx="130175" cy="79375"/>
              </a:xfrm>
              <a:custGeom>
                <a:avLst/>
                <a:gdLst>
                  <a:gd name="T0" fmla="*/ 0 w 82"/>
                  <a:gd name="T1" fmla="*/ 50 h 50"/>
                  <a:gd name="T2" fmla="*/ 60 w 82"/>
                  <a:gd name="T3" fmla="*/ 12 h 50"/>
                  <a:gd name="T4" fmla="*/ 82 w 82"/>
                  <a:gd name="T5" fmla="*/ 0 h 50"/>
                </a:gdLst>
                <a:ahLst/>
                <a:cxnLst>
                  <a:cxn ang="0">
                    <a:pos x="T0" y="T1"/>
                  </a:cxn>
                  <a:cxn ang="0">
                    <a:pos x="T2" y="T3"/>
                  </a:cxn>
                  <a:cxn ang="0">
                    <a:pos x="T4" y="T5"/>
                  </a:cxn>
                </a:cxnLst>
                <a:rect l="0" t="0" r="r" b="b"/>
                <a:pathLst>
                  <a:path w="82" h="50">
                    <a:moveTo>
                      <a:pt x="0" y="50"/>
                    </a:moveTo>
                    <a:lnTo>
                      <a:pt x="60" y="12"/>
                    </a:lnTo>
                    <a:lnTo>
                      <a:pt x="82"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10150"/>
              <p:cNvSpPr>
                <a:spLocks/>
              </p:cNvSpPr>
              <p:nvPr/>
            </p:nvSpPr>
            <p:spPr bwMode="auto">
              <a:xfrm>
                <a:off x="8615363" y="8256588"/>
                <a:ext cx="136525" cy="69850"/>
              </a:xfrm>
              <a:custGeom>
                <a:avLst/>
                <a:gdLst>
                  <a:gd name="T0" fmla="*/ 0 w 86"/>
                  <a:gd name="T1" fmla="*/ 44 h 44"/>
                  <a:gd name="T2" fmla="*/ 46 w 86"/>
                  <a:gd name="T3" fmla="*/ 20 h 44"/>
                  <a:gd name="T4" fmla="*/ 86 w 86"/>
                  <a:gd name="T5" fmla="*/ 0 h 44"/>
                </a:gdLst>
                <a:ahLst/>
                <a:cxnLst>
                  <a:cxn ang="0">
                    <a:pos x="T0" y="T1"/>
                  </a:cxn>
                  <a:cxn ang="0">
                    <a:pos x="T2" y="T3"/>
                  </a:cxn>
                  <a:cxn ang="0">
                    <a:pos x="T4" y="T5"/>
                  </a:cxn>
                </a:cxnLst>
                <a:rect l="0" t="0" r="r" b="b"/>
                <a:pathLst>
                  <a:path w="86" h="44">
                    <a:moveTo>
                      <a:pt x="0" y="44"/>
                    </a:moveTo>
                    <a:lnTo>
                      <a:pt x="46" y="20"/>
                    </a:lnTo>
                    <a:lnTo>
                      <a:pt x="86"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10151"/>
              <p:cNvSpPr>
                <a:spLocks/>
              </p:cNvSpPr>
              <p:nvPr/>
            </p:nvSpPr>
            <p:spPr bwMode="auto">
              <a:xfrm>
                <a:off x="8888413" y="8132763"/>
                <a:ext cx="139700" cy="60325"/>
              </a:xfrm>
              <a:custGeom>
                <a:avLst/>
                <a:gdLst>
                  <a:gd name="T0" fmla="*/ 0 w 88"/>
                  <a:gd name="T1" fmla="*/ 38 h 38"/>
                  <a:gd name="T2" fmla="*/ 10 w 88"/>
                  <a:gd name="T3" fmla="*/ 32 h 38"/>
                  <a:gd name="T4" fmla="*/ 60 w 88"/>
                  <a:gd name="T5" fmla="*/ 12 h 38"/>
                  <a:gd name="T6" fmla="*/ 88 w 88"/>
                  <a:gd name="T7" fmla="*/ 0 h 38"/>
                </a:gdLst>
                <a:ahLst/>
                <a:cxnLst>
                  <a:cxn ang="0">
                    <a:pos x="T0" y="T1"/>
                  </a:cxn>
                  <a:cxn ang="0">
                    <a:pos x="T2" y="T3"/>
                  </a:cxn>
                  <a:cxn ang="0">
                    <a:pos x="T4" y="T5"/>
                  </a:cxn>
                  <a:cxn ang="0">
                    <a:pos x="T6" y="T7"/>
                  </a:cxn>
                </a:cxnLst>
                <a:rect l="0" t="0" r="r" b="b"/>
                <a:pathLst>
                  <a:path w="88" h="38">
                    <a:moveTo>
                      <a:pt x="0" y="38"/>
                    </a:moveTo>
                    <a:lnTo>
                      <a:pt x="10" y="32"/>
                    </a:lnTo>
                    <a:lnTo>
                      <a:pt x="60" y="12"/>
                    </a:lnTo>
                    <a:lnTo>
                      <a:pt x="88"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152"/>
              <p:cNvSpPr>
                <a:spLocks/>
              </p:cNvSpPr>
              <p:nvPr/>
            </p:nvSpPr>
            <p:spPr bwMode="auto">
              <a:xfrm>
                <a:off x="9170988" y="8034338"/>
                <a:ext cx="146050" cy="44450"/>
              </a:xfrm>
              <a:custGeom>
                <a:avLst/>
                <a:gdLst>
                  <a:gd name="T0" fmla="*/ 0 w 92"/>
                  <a:gd name="T1" fmla="*/ 28 h 28"/>
                  <a:gd name="T2" fmla="*/ 42 w 92"/>
                  <a:gd name="T3" fmla="*/ 14 h 28"/>
                  <a:gd name="T4" fmla="*/ 92 w 92"/>
                  <a:gd name="T5" fmla="*/ 0 h 28"/>
                </a:gdLst>
                <a:ahLst/>
                <a:cxnLst>
                  <a:cxn ang="0">
                    <a:pos x="T0" y="T1"/>
                  </a:cxn>
                  <a:cxn ang="0">
                    <a:pos x="T2" y="T3"/>
                  </a:cxn>
                  <a:cxn ang="0">
                    <a:pos x="T4" y="T5"/>
                  </a:cxn>
                </a:cxnLst>
                <a:rect l="0" t="0" r="r" b="b"/>
                <a:pathLst>
                  <a:path w="92" h="28">
                    <a:moveTo>
                      <a:pt x="0" y="28"/>
                    </a:moveTo>
                    <a:lnTo>
                      <a:pt x="42" y="14"/>
                    </a:lnTo>
                    <a:lnTo>
                      <a:pt x="92"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53"/>
              <p:cNvSpPr>
                <a:spLocks/>
              </p:cNvSpPr>
              <p:nvPr/>
            </p:nvSpPr>
            <p:spPr bwMode="auto">
              <a:xfrm>
                <a:off x="9463088" y="7964488"/>
                <a:ext cx="149225" cy="31750"/>
              </a:xfrm>
              <a:custGeom>
                <a:avLst/>
                <a:gdLst>
                  <a:gd name="T0" fmla="*/ 0 w 94"/>
                  <a:gd name="T1" fmla="*/ 20 h 20"/>
                  <a:gd name="T2" fmla="*/ 28 w 94"/>
                  <a:gd name="T3" fmla="*/ 12 h 20"/>
                  <a:gd name="T4" fmla="*/ 88 w 94"/>
                  <a:gd name="T5" fmla="*/ 0 h 20"/>
                  <a:gd name="T6" fmla="*/ 94 w 94"/>
                  <a:gd name="T7" fmla="*/ 0 h 20"/>
                </a:gdLst>
                <a:ahLst/>
                <a:cxnLst>
                  <a:cxn ang="0">
                    <a:pos x="T0" y="T1"/>
                  </a:cxn>
                  <a:cxn ang="0">
                    <a:pos x="T2" y="T3"/>
                  </a:cxn>
                  <a:cxn ang="0">
                    <a:pos x="T4" y="T5"/>
                  </a:cxn>
                  <a:cxn ang="0">
                    <a:pos x="T6" y="T7"/>
                  </a:cxn>
                </a:cxnLst>
                <a:rect l="0" t="0" r="r" b="b"/>
                <a:pathLst>
                  <a:path w="94" h="20">
                    <a:moveTo>
                      <a:pt x="0" y="20"/>
                    </a:moveTo>
                    <a:lnTo>
                      <a:pt x="28" y="12"/>
                    </a:lnTo>
                    <a:lnTo>
                      <a:pt x="88" y="0"/>
                    </a:lnTo>
                    <a:lnTo>
                      <a:pt x="94"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154"/>
              <p:cNvSpPr>
                <a:spLocks/>
              </p:cNvSpPr>
              <p:nvPr/>
            </p:nvSpPr>
            <p:spPr bwMode="auto">
              <a:xfrm>
                <a:off x="9764713" y="7929563"/>
                <a:ext cx="152400" cy="12700"/>
              </a:xfrm>
              <a:custGeom>
                <a:avLst/>
                <a:gdLst>
                  <a:gd name="T0" fmla="*/ 0 w 96"/>
                  <a:gd name="T1" fmla="*/ 8 h 8"/>
                  <a:gd name="T2" fmla="*/ 20 w 96"/>
                  <a:gd name="T3" fmla="*/ 4 h 8"/>
                  <a:gd name="T4" fmla="*/ 82 w 96"/>
                  <a:gd name="T5" fmla="*/ 0 h 8"/>
                  <a:gd name="T6" fmla="*/ 96 w 96"/>
                  <a:gd name="T7" fmla="*/ 0 h 8"/>
                </a:gdLst>
                <a:ahLst/>
                <a:cxnLst>
                  <a:cxn ang="0">
                    <a:pos x="T0" y="T1"/>
                  </a:cxn>
                  <a:cxn ang="0">
                    <a:pos x="T2" y="T3"/>
                  </a:cxn>
                  <a:cxn ang="0">
                    <a:pos x="T4" y="T5"/>
                  </a:cxn>
                  <a:cxn ang="0">
                    <a:pos x="T6" y="T7"/>
                  </a:cxn>
                </a:cxnLst>
                <a:rect l="0" t="0" r="r" b="b"/>
                <a:pathLst>
                  <a:path w="96" h="8">
                    <a:moveTo>
                      <a:pt x="0" y="8"/>
                    </a:moveTo>
                    <a:lnTo>
                      <a:pt x="20" y="4"/>
                    </a:lnTo>
                    <a:lnTo>
                      <a:pt x="82" y="0"/>
                    </a:lnTo>
                    <a:lnTo>
                      <a:pt x="96" y="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155"/>
              <p:cNvSpPr>
                <a:spLocks/>
              </p:cNvSpPr>
              <p:nvPr/>
            </p:nvSpPr>
            <p:spPr bwMode="auto">
              <a:xfrm>
                <a:off x="10069513" y="7926388"/>
                <a:ext cx="149225" cy="9525"/>
              </a:xfrm>
              <a:custGeom>
                <a:avLst/>
                <a:gdLst>
                  <a:gd name="T0" fmla="*/ 0 w 94"/>
                  <a:gd name="T1" fmla="*/ 0 h 6"/>
                  <a:gd name="T2" fmla="*/ 18 w 94"/>
                  <a:gd name="T3" fmla="*/ 0 h 6"/>
                  <a:gd name="T4" fmla="*/ 80 w 94"/>
                  <a:gd name="T5" fmla="*/ 4 h 6"/>
                  <a:gd name="T6" fmla="*/ 94 w 94"/>
                  <a:gd name="T7" fmla="*/ 6 h 6"/>
                </a:gdLst>
                <a:ahLst/>
                <a:cxnLst>
                  <a:cxn ang="0">
                    <a:pos x="T0" y="T1"/>
                  </a:cxn>
                  <a:cxn ang="0">
                    <a:pos x="T2" y="T3"/>
                  </a:cxn>
                  <a:cxn ang="0">
                    <a:pos x="T4" y="T5"/>
                  </a:cxn>
                  <a:cxn ang="0">
                    <a:pos x="T6" y="T7"/>
                  </a:cxn>
                </a:cxnLst>
                <a:rect l="0" t="0" r="r" b="b"/>
                <a:pathLst>
                  <a:path w="94" h="6">
                    <a:moveTo>
                      <a:pt x="0" y="0"/>
                    </a:moveTo>
                    <a:lnTo>
                      <a:pt x="18" y="0"/>
                    </a:lnTo>
                    <a:lnTo>
                      <a:pt x="80" y="4"/>
                    </a:lnTo>
                    <a:lnTo>
                      <a:pt x="94" y="6"/>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156"/>
              <p:cNvSpPr>
                <a:spLocks/>
              </p:cNvSpPr>
              <p:nvPr/>
            </p:nvSpPr>
            <p:spPr bwMode="auto">
              <a:xfrm>
                <a:off x="10371138" y="7954963"/>
                <a:ext cx="149225" cy="31750"/>
              </a:xfrm>
              <a:custGeom>
                <a:avLst/>
                <a:gdLst>
                  <a:gd name="T0" fmla="*/ 0 w 94"/>
                  <a:gd name="T1" fmla="*/ 0 h 20"/>
                  <a:gd name="T2" fmla="*/ 20 w 94"/>
                  <a:gd name="T3" fmla="*/ 2 h 20"/>
                  <a:gd name="T4" fmla="*/ 84 w 94"/>
                  <a:gd name="T5" fmla="*/ 18 h 20"/>
                  <a:gd name="T6" fmla="*/ 94 w 94"/>
                  <a:gd name="T7" fmla="*/ 20 h 20"/>
                </a:gdLst>
                <a:ahLst/>
                <a:cxnLst>
                  <a:cxn ang="0">
                    <a:pos x="T0" y="T1"/>
                  </a:cxn>
                  <a:cxn ang="0">
                    <a:pos x="T2" y="T3"/>
                  </a:cxn>
                  <a:cxn ang="0">
                    <a:pos x="T4" y="T5"/>
                  </a:cxn>
                  <a:cxn ang="0">
                    <a:pos x="T6" y="T7"/>
                  </a:cxn>
                </a:cxnLst>
                <a:rect l="0" t="0" r="r" b="b"/>
                <a:pathLst>
                  <a:path w="94" h="20">
                    <a:moveTo>
                      <a:pt x="0" y="0"/>
                    </a:moveTo>
                    <a:lnTo>
                      <a:pt x="20" y="2"/>
                    </a:lnTo>
                    <a:lnTo>
                      <a:pt x="84" y="18"/>
                    </a:lnTo>
                    <a:lnTo>
                      <a:pt x="94" y="2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157"/>
              <p:cNvSpPr>
                <a:spLocks/>
              </p:cNvSpPr>
              <p:nvPr/>
            </p:nvSpPr>
            <p:spPr bwMode="auto">
              <a:xfrm>
                <a:off x="10666413" y="8031163"/>
                <a:ext cx="142875" cy="53975"/>
              </a:xfrm>
              <a:custGeom>
                <a:avLst/>
                <a:gdLst>
                  <a:gd name="T0" fmla="*/ 0 w 90"/>
                  <a:gd name="T1" fmla="*/ 0 h 34"/>
                  <a:gd name="T2" fmla="*/ 28 w 90"/>
                  <a:gd name="T3" fmla="*/ 10 h 34"/>
                  <a:gd name="T4" fmla="*/ 90 w 90"/>
                  <a:gd name="T5" fmla="*/ 34 h 34"/>
                </a:gdLst>
                <a:ahLst/>
                <a:cxnLst>
                  <a:cxn ang="0">
                    <a:pos x="T0" y="T1"/>
                  </a:cxn>
                  <a:cxn ang="0">
                    <a:pos x="T2" y="T3"/>
                  </a:cxn>
                  <a:cxn ang="0">
                    <a:pos x="T4" y="T5"/>
                  </a:cxn>
                </a:cxnLst>
                <a:rect l="0" t="0" r="r" b="b"/>
                <a:pathLst>
                  <a:path w="90" h="34">
                    <a:moveTo>
                      <a:pt x="0" y="0"/>
                    </a:moveTo>
                    <a:lnTo>
                      <a:pt x="28" y="10"/>
                    </a:lnTo>
                    <a:lnTo>
                      <a:pt x="90" y="34"/>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158"/>
              <p:cNvSpPr>
                <a:spLocks/>
              </p:cNvSpPr>
              <p:nvPr/>
            </p:nvSpPr>
            <p:spPr bwMode="auto">
              <a:xfrm>
                <a:off x="10942638" y="8154988"/>
                <a:ext cx="133350" cy="76200"/>
              </a:xfrm>
              <a:custGeom>
                <a:avLst/>
                <a:gdLst>
                  <a:gd name="T0" fmla="*/ 0 w 84"/>
                  <a:gd name="T1" fmla="*/ 0 h 48"/>
                  <a:gd name="T2" fmla="*/ 46 w 84"/>
                  <a:gd name="T3" fmla="*/ 24 h 48"/>
                  <a:gd name="T4" fmla="*/ 84 w 84"/>
                  <a:gd name="T5" fmla="*/ 48 h 48"/>
                </a:gdLst>
                <a:ahLst/>
                <a:cxnLst>
                  <a:cxn ang="0">
                    <a:pos x="T0" y="T1"/>
                  </a:cxn>
                  <a:cxn ang="0">
                    <a:pos x="T2" y="T3"/>
                  </a:cxn>
                  <a:cxn ang="0">
                    <a:pos x="T4" y="T5"/>
                  </a:cxn>
                </a:cxnLst>
                <a:rect l="0" t="0" r="r" b="b"/>
                <a:pathLst>
                  <a:path w="84" h="48">
                    <a:moveTo>
                      <a:pt x="0" y="0"/>
                    </a:moveTo>
                    <a:lnTo>
                      <a:pt x="46" y="24"/>
                    </a:lnTo>
                    <a:lnTo>
                      <a:pt x="84" y="48"/>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159"/>
              <p:cNvSpPr>
                <a:spLocks/>
              </p:cNvSpPr>
              <p:nvPr/>
            </p:nvSpPr>
            <p:spPr bwMode="auto">
              <a:xfrm>
                <a:off x="11174413" y="8301038"/>
                <a:ext cx="60325" cy="47625"/>
              </a:xfrm>
              <a:custGeom>
                <a:avLst/>
                <a:gdLst>
                  <a:gd name="T0" fmla="*/ 0 w 38"/>
                  <a:gd name="T1" fmla="*/ 0 h 30"/>
                  <a:gd name="T2" fmla="*/ 0 w 38"/>
                  <a:gd name="T3" fmla="*/ 0 h 30"/>
                  <a:gd name="T4" fmla="*/ 38 w 38"/>
                  <a:gd name="T5" fmla="*/ 30 h 30"/>
                </a:gdLst>
                <a:ahLst/>
                <a:cxnLst>
                  <a:cxn ang="0">
                    <a:pos x="T0" y="T1"/>
                  </a:cxn>
                  <a:cxn ang="0">
                    <a:pos x="T2" y="T3"/>
                  </a:cxn>
                  <a:cxn ang="0">
                    <a:pos x="T4" y="T5"/>
                  </a:cxn>
                </a:cxnLst>
                <a:rect l="0" t="0" r="r" b="b"/>
                <a:pathLst>
                  <a:path w="38" h="30">
                    <a:moveTo>
                      <a:pt x="0" y="0"/>
                    </a:moveTo>
                    <a:lnTo>
                      <a:pt x="0" y="0"/>
                    </a:lnTo>
                    <a:lnTo>
                      <a:pt x="38" y="30"/>
                    </a:lnTo>
                  </a:path>
                </a:pathLst>
              </a:custGeom>
              <a:noFill/>
              <a:ln w="38100">
                <a:solidFill>
                  <a:srgbClr val="F8E3B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160"/>
              <p:cNvSpPr>
                <a:spLocks/>
              </p:cNvSpPr>
              <p:nvPr/>
            </p:nvSpPr>
            <p:spPr bwMode="auto">
              <a:xfrm>
                <a:off x="13758863" y="4506913"/>
                <a:ext cx="790575" cy="469900"/>
              </a:xfrm>
              <a:custGeom>
                <a:avLst/>
                <a:gdLst>
                  <a:gd name="T0" fmla="*/ 0 w 498"/>
                  <a:gd name="T1" fmla="*/ 0 h 296"/>
                  <a:gd name="T2" fmla="*/ 0 w 498"/>
                  <a:gd name="T3" fmla="*/ 0 h 296"/>
                  <a:gd name="T4" fmla="*/ 60 w 498"/>
                  <a:gd name="T5" fmla="*/ 16 h 296"/>
                  <a:gd name="T6" fmla="*/ 126 w 498"/>
                  <a:gd name="T7" fmla="*/ 36 h 296"/>
                  <a:gd name="T8" fmla="*/ 202 w 498"/>
                  <a:gd name="T9" fmla="*/ 60 h 296"/>
                  <a:gd name="T10" fmla="*/ 244 w 498"/>
                  <a:gd name="T11" fmla="*/ 76 h 296"/>
                  <a:gd name="T12" fmla="*/ 286 w 498"/>
                  <a:gd name="T13" fmla="*/ 92 h 296"/>
                  <a:gd name="T14" fmla="*/ 328 w 498"/>
                  <a:gd name="T15" fmla="*/ 110 h 296"/>
                  <a:gd name="T16" fmla="*/ 368 w 498"/>
                  <a:gd name="T17" fmla="*/ 130 h 296"/>
                  <a:gd name="T18" fmla="*/ 406 w 498"/>
                  <a:gd name="T19" fmla="*/ 150 h 296"/>
                  <a:gd name="T20" fmla="*/ 440 w 498"/>
                  <a:gd name="T21" fmla="*/ 172 h 296"/>
                  <a:gd name="T22" fmla="*/ 472 w 498"/>
                  <a:gd name="T23" fmla="*/ 194 h 296"/>
                  <a:gd name="T24" fmla="*/ 498 w 498"/>
                  <a:gd name="T25" fmla="*/ 218 h 296"/>
                  <a:gd name="T26" fmla="*/ 498 w 498"/>
                  <a:gd name="T27" fmla="*/ 218 h 296"/>
                  <a:gd name="T28" fmla="*/ 484 w 498"/>
                  <a:gd name="T29" fmla="*/ 236 h 296"/>
                  <a:gd name="T30" fmla="*/ 468 w 498"/>
                  <a:gd name="T31" fmla="*/ 252 h 296"/>
                  <a:gd name="T32" fmla="*/ 448 w 498"/>
                  <a:gd name="T33" fmla="*/ 270 h 296"/>
                  <a:gd name="T34" fmla="*/ 438 w 498"/>
                  <a:gd name="T35" fmla="*/ 278 h 296"/>
                  <a:gd name="T36" fmla="*/ 426 w 498"/>
                  <a:gd name="T37" fmla="*/ 284 h 296"/>
                  <a:gd name="T38" fmla="*/ 412 w 498"/>
                  <a:gd name="T39" fmla="*/ 290 h 296"/>
                  <a:gd name="T40" fmla="*/ 400 w 498"/>
                  <a:gd name="T41" fmla="*/ 294 h 296"/>
                  <a:gd name="T42" fmla="*/ 386 w 498"/>
                  <a:gd name="T43" fmla="*/ 296 h 296"/>
                  <a:gd name="T44" fmla="*/ 372 w 498"/>
                  <a:gd name="T45" fmla="*/ 296 h 296"/>
                  <a:gd name="T46" fmla="*/ 356 w 498"/>
                  <a:gd name="T47" fmla="*/ 292 h 296"/>
                  <a:gd name="T48" fmla="*/ 342 w 498"/>
                  <a:gd name="T49" fmla="*/ 284 h 296"/>
                  <a:gd name="T50" fmla="*/ 342 w 498"/>
                  <a:gd name="T51" fmla="*/ 284 h 296"/>
                  <a:gd name="T52" fmla="*/ 256 w 498"/>
                  <a:gd name="T53" fmla="*/ 226 h 296"/>
                  <a:gd name="T54" fmla="*/ 200 w 498"/>
                  <a:gd name="T55" fmla="*/ 188 h 296"/>
                  <a:gd name="T56" fmla="*/ 142 w 498"/>
                  <a:gd name="T57" fmla="*/ 144 h 296"/>
                  <a:gd name="T58" fmla="*/ 88 w 498"/>
                  <a:gd name="T59" fmla="*/ 102 h 296"/>
                  <a:gd name="T60" fmla="*/ 64 w 498"/>
                  <a:gd name="T61" fmla="*/ 82 h 296"/>
                  <a:gd name="T62" fmla="*/ 42 w 498"/>
                  <a:gd name="T63" fmla="*/ 62 h 296"/>
                  <a:gd name="T64" fmla="*/ 26 w 498"/>
                  <a:gd name="T65" fmla="*/ 44 h 296"/>
                  <a:gd name="T66" fmla="*/ 12 w 498"/>
                  <a:gd name="T67" fmla="*/ 26 h 296"/>
                  <a:gd name="T68" fmla="*/ 4 w 498"/>
                  <a:gd name="T69" fmla="*/ 12 h 296"/>
                  <a:gd name="T70" fmla="*/ 2 w 498"/>
                  <a:gd name="T71" fmla="*/ 6 h 296"/>
                  <a:gd name="T72" fmla="*/ 0 w 498"/>
                  <a:gd name="T73"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8" h="296">
                    <a:moveTo>
                      <a:pt x="0" y="0"/>
                    </a:moveTo>
                    <a:lnTo>
                      <a:pt x="0" y="0"/>
                    </a:lnTo>
                    <a:lnTo>
                      <a:pt x="60" y="16"/>
                    </a:lnTo>
                    <a:lnTo>
                      <a:pt x="126" y="36"/>
                    </a:lnTo>
                    <a:lnTo>
                      <a:pt x="202" y="60"/>
                    </a:lnTo>
                    <a:lnTo>
                      <a:pt x="244" y="76"/>
                    </a:lnTo>
                    <a:lnTo>
                      <a:pt x="286" y="92"/>
                    </a:lnTo>
                    <a:lnTo>
                      <a:pt x="328" y="110"/>
                    </a:lnTo>
                    <a:lnTo>
                      <a:pt x="368" y="130"/>
                    </a:lnTo>
                    <a:lnTo>
                      <a:pt x="406" y="150"/>
                    </a:lnTo>
                    <a:lnTo>
                      <a:pt x="440" y="172"/>
                    </a:lnTo>
                    <a:lnTo>
                      <a:pt x="472" y="194"/>
                    </a:lnTo>
                    <a:lnTo>
                      <a:pt x="498" y="218"/>
                    </a:lnTo>
                    <a:lnTo>
                      <a:pt x="498" y="218"/>
                    </a:lnTo>
                    <a:lnTo>
                      <a:pt x="484" y="236"/>
                    </a:lnTo>
                    <a:lnTo>
                      <a:pt x="468" y="252"/>
                    </a:lnTo>
                    <a:lnTo>
                      <a:pt x="448" y="270"/>
                    </a:lnTo>
                    <a:lnTo>
                      <a:pt x="438" y="278"/>
                    </a:lnTo>
                    <a:lnTo>
                      <a:pt x="426" y="284"/>
                    </a:lnTo>
                    <a:lnTo>
                      <a:pt x="412" y="290"/>
                    </a:lnTo>
                    <a:lnTo>
                      <a:pt x="400" y="294"/>
                    </a:lnTo>
                    <a:lnTo>
                      <a:pt x="386" y="296"/>
                    </a:lnTo>
                    <a:lnTo>
                      <a:pt x="372" y="296"/>
                    </a:lnTo>
                    <a:lnTo>
                      <a:pt x="356" y="292"/>
                    </a:lnTo>
                    <a:lnTo>
                      <a:pt x="342" y="284"/>
                    </a:lnTo>
                    <a:lnTo>
                      <a:pt x="342" y="284"/>
                    </a:lnTo>
                    <a:lnTo>
                      <a:pt x="256" y="226"/>
                    </a:lnTo>
                    <a:lnTo>
                      <a:pt x="200" y="188"/>
                    </a:lnTo>
                    <a:lnTo>
                      <a:pt x="142" y="144"/>
                    </a:lnTo>
                    <a:lnTo>
                      <a:pt x="88" y="102"/>
                    </a:lnTo>
                    <a:lnTo>
                      <a:pt x="64" y="82"/>
                    </a:lnTo>
                    <a:lnTo>
                      <a:pt x="42" y="62"/>
                    </a:lnTo>
                    <a:lnTo>
                      <a:pt x="26" y="44"/>
                    </a:lnTo>
                    <a:lnTo>
                      <a:pt x="12" y="26"/>
                    </a:lnTo>
                    <a:lnTo>
                      <a:pt x="4" y="12"/>
                    </a:lnTo>
                    <a:lnTo>
                      <a:pt x="2" y="6"/>
                    </a:lnTo>
                    <a:lnTo>
                      <a:pt x="0" y="0"/>
                    </a:lnTo>
                    <a:close/>
                  </a:path>
                </a:pathLst>
              </a:custGeom>
              <a:solidFill>
                <a:srgbClr val="F1C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161"/>
              <p:cNvSpPr>
                <a:spLocks/>
              </p:cNvSpPr>
              <p:nvPr/>
            </p:nvSpPr>
            <p:spPr bwMode="auto">
              <a:xfrm>
                <a:off x="13758863" y="4506913"/>
                <a:ext cx="790575" cy="469900"/>
              </a:xfrm>
              <a:custGeom>
                <a:avLst/>
                <a:gdLst>
                  <a:gd name="T0" fmla="*/ 0 w 498"/>
                  <a:gd name="T1" fmla="*/ 0 h 296"/>
                  <a:gd name="T2" fmla="*/ 0 w 498"/>
                  <a:gd name="T3" fmla="*/ 0 h 296"/>
                  <a:gd name="T4" fmla="*/ 60 w 498"/>
                  <a:gd name="T5" fmla="*/ 16 h 296"/>
                  <a:gd name="T6" fmla="*/ 126 w 498"/>
                  <a:gd name="T7" fmla="*/ 36 h 296"/>
                  <a:gd name="T8" fmla="*/ 202 w 498"/>
                  <a:gd name="T9" fmla="*/ 60 h 296"/>
                  <a:gd name="T10" fmla="*/ 244 w 498"/>
                  <a:gd name="T11" fmla="*/ 76 h 296"/>
                  <a:gd name="T12" fmla="*/ 286 w 498"/>
                  <a:gd name="T13" fmla="*/ 92 h 296"/>
                  <a:gd name="T14" fmla="*/ 328 w 498"/>
                  <a:gd name="T15" fmla="*/ 110 h 296"/>
                  <a:gd name="T16" fmla="*/ 368 w 498"/>
                  <a:gd name="T17" fmla="*/ 130 h 296"/>
                  <a:gd name="T18" fmla="*/ 406 w 498"/>
                  <a:gd name="T19" fmla="*/ 150 h 296"/>
                  <a:gd name="T20" fmla="*/ 440 w 498"/>
                  <a:gd name="T21" fmla="*/ 172 h 296"/>
                  <a:gd name="T22" fmla="*/ 472 w 498"/>
                  <a:gd name="T23" fmla="*/ 194 h 296"/>
                  <a:gd name="T24" fmla="*/ 498 w 498"/>
                  <a:gd name="T25" fmla="*/ 218 h 296"/>
                  <a:gd name="T26" fmla="*/ 498 w 498"/>
                  <a:gd name="T27" fmla="*/ 218 h 296"/>
                  <a:gd name="T28" fmla="*/ 484 w 498"/>
                  <a:gd name="T29" fmla="*/ 236 h 296"/>
                  <a:gd name="T30" fmla="*/ 468 w 498"/>
                  <a:gd name="T31" fmla="*/ 252 h 296"/>
                  <a:gd name="T32" fmla="*/ 448 w 498"/>
                  <a:gd name="T33" fmla="*/ 270 h 296"/>
                  <a:gd name="T34" fmla="*/ 438 w 498"/>
                  <a:gd name="T35" fmla="*/ 278 h 296"/>
                  <a:gd name="T36" fmla="*/ 426 w 498"/>
                  <a:gd name="T37" fmla="*/ 284 h 296"/>
                  <a:gd name="T38" fmla="*/ 412 w 498"/>
                  <a:gd name="T39" fmla="*/ 290 h 296"/>
                  <a:gd name="T40" fmla="*/ 400 w 498"/>
                  <a:gd name="T41" fmla="*/ 294 h 296"/>
                  <a:gd name="T42" fmla="*/ 386 w 498"/>
                  <a:gd name="T43" fmla="*/ 296 h 296"/>
                  <a:gd name="T44" fmla="*/ 372 w 498"/>
                  <a:gd name="T45" fmla="*/ 296 h 296"/>
                  <a:gd name="T46" fmla="*/ 356 w 498"/>
                  <a:gd name="T47" fmla="*/ 292 h 296"/>
                  <a:gd name="T48" fmla="*/ 342 w 498"/>
                  <a:gd name="T49" fmla="*/ 284 h 296"/>
                  <a:gd name="T50" fmla="*/ 342 w 498"/>
                  <a:gd name="T51" fmla="*/ 284 h 296"/>
                  <a:gd name="T52" fmla="*/ 256 w 498"/>
                  <a:gd name="T53" fmla="*/ 226 h 296"/>
                  <a:gd name="T54" fmla="*/ 200 w 498"/>
                  <a:gd name="T55" fmla="*/ 188 h 296"/>
                  <a:gd name="T56" fmla="*/ 142 w 498"/>
                  <a:gd name="T57" fmla="*/ 144 h 296"/>
                  <a:gd name="T58" fmla="*/ 88 w 498"/>
                  <a:gd name="T59" fmla="*/ 102 h 296"/>
                  <a:gd name="T60" fmla="*/ 64 w 498"/>
                  <a:gd name="T61" fmla="*/ 82 h 296"/>
                  <a:gd name="T62" fmla="*/ 42 w 498"/>
                  <a:gd name="T63" fmla="*/ 62 h 296"/>
                  <a:gd name="T64" fmla="*/ 26 w 498"/>
                  <a:gd name="T65" fmla="*/ 44 h 296"/>
                  <a:gd name="T66" fmla="*/ 12 w 498"/>
                  <a:gd name="T67" fmla="*/ 26 h 296"/>
                  <a:gd name="T68" fmla="*/ 4 w 498"/>
                  <a:gd name="T69" fmla="*/ 12 h 296"/>
                  <a:gd name="T70" fmla="*/ 2 w 498"/>
                  <a:gd name="T71" fmla="*/ 6 h 296"/>
                  <a:gd name="T72" fmla="*/ 0 w 498"/>
                  <a:gd name="T73"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8" h="296">
                    <a:moveTo>
                      <a:pt x="0" y="0"/>
                    </a:moveTo>
                    <a:lnTo>
                      <a:pt x="0" y="0"/>
                    </a:lnTo>
                    <a:lnTo>
                      <a:pt x="60" y="16"/>
                    </a:lnTo>
                    <a:lnTo>
                      <a:pt x="126" y="36"/>
                    </a:lnTo>
                    <a:lnTo>
                      <a:pt x="202" y="60"/>
                    </a:lnTo>
                    <a:lnTo>
                      <a:pt x="244" y="76"/>
                    </a:lnTo>
                    <a:lnTo>
                      <a:pt x="286" y="92"/>
                    </a:lnTo>
                    <a:lnTo>
                      <a:pt x="328" y="110"/>
                    </a:lnTo>
                    <a:lnTo>
                      <a:pt x="368" y="130"/>
                    </a:lnTo>
                    <a:lnTo>
                      <a:pt x="406" y="150"/>
                    </a:lnTo>
                    <a:lnTo>
                      <a:pt x="440" y="172"/>
                    </a:lnTo>
                    <a:lnTo>
                      <a:pt x="472" y="194"/>
                    </a:lnTo>
                    <a:lnTo>
                      <a:pt x="498" y="218"/>
                    </a:lnTo>
                    <a:lnTo>
                      <a:pt x="498" y="218"/>
                    </a:lnTo>
                    <a:lnTo>
                      <a:pt x="484" y="236"/>
                    </a:lnTo>
                    <a:lnTo>
                      <a:pt x="468" y="252"/>
                    </a:lnTo>
                    <a:lnTo>
                      <a:pt x="448" y="270"/>
                    </a:lnTo>
                    <a:lnTo>
                      <a:pt x="438" y="278"/>
                    </a:lnTo>
                    <a:lnTo>
                      <a:pt x="426" y="284"/>
                    </a:lnTo>
                    <a:lnTo>
                      <a:pt x="412" y="290"/>
                    </a:lnTo>
                    <a:lnTo>
                      <a:pt x="400" y="294"/>
                    </a:lnTo>
                    <a:lnTo>
                      <a:pt x="386" y="296"/>
                    </a:lnTo>
                    <a:lnTo>
                      <a:pt x="372" y="296"/>
                    </a:lnTo>
                    <a:lnTo>
                      <a:pt x="356" y="292"/>
                    </a:lnTo>
                    <a:lnTo>
                      <a:pt x="342" y="284"/>
                    </a:lnTo>
                    <a:lnTo>
                      <a:pt x="342" y="284"/>
                    </a:lnTo>
                    <a:lnTo>
                      <a:pt x="256" y="226"/>
                    </a:lnTo>
                    <a:lnTo>
                      <a:pt x="200" y="188"/>
                    </a:lnTo>
                    <a:lnTo>
                      <a:pt x="142" y="144"/>
                    </a:lnTo>
                    <a:lnTo>
                      <a:pt x="88" y="102"/>
                    </a:lnTo>
                    <a:lnTo>
                      <a:pt x="64" y="82"/>
                    </a:lnTo>
                    <a:lnTo>
                      <a:pt x="42" y="62"/>
                    </a:lnTo>
                    <a:lnTo>
                      <a:pt x="26" y="44"/>
                    </a:lnTo>
                    <a:lnTo>
                      <a:pt x="12" y="26"/>
                    </a:lnTo>
                    <a:lnTo>
                      <a:pt x="4" y="12"/>
                    </a:lnTo>
                    <a:lnTo>
                      <a:pt x="2"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162"/>
              <p:cNvSpPr>
                <a:spLocks/>
              </p:cNvSpPr>
              <p:nvPr/>
            </p:nvSpPr>
            <p:spPr bwMode="auto">
              <a:xfrm>
                <a:off x="13476288" y="4084638"/>
                <a:ext cx="574675" cy="514350"/>
              </a:xfrm>
              <a:custGeom>
                <a:avLst/>
                <a:gdLst>
                  <a:gd name="T0" fmla="*/ 0 w 362"/>
                  <a:gd name="T1" fmla="*/ 272 h 324"/>
                  <a:gd name="T2" fmla="*/ 0 w 362"/>
                  <a:gd name="T3" fmla="*/ 272 h 324"/>
                  <a:gd name="T4" fmla="*/ 2 w 362"/>
                  <a:gd name="T5" fmla="*/ 252 h 324"/>
                  <a:gd name="T6" fmla="*/ 12 w 362"/>
                  <a:gd name="T7" fmla="*/ 206 h 324"/>
                  <a:gd name="T8" fmla="*/ 18 w 362"/>
                  <a:gd name="T9" fmla="*/ 178 h 324"/>
                  <a:gd name="T10" fmla="*/ 28 w 362"/>
                  <a:gd name="T11" fmla="*/ 150 h 324"/>
                  <a:gd name="T12" fmla="*/ 40 w 362"/>
                  <a:gd name="T13" fmla="*/ 126 h 324"/>
                  <a:gd name="T14" fmla="*/ 46 w 362"/>
                  <a:gd name="T15" fmla="*/ 116 h 324"/>
                  <a:gd name="T16" fmla="*/ 54 w 362"/>
                  <a:gd name="T17" fmla="*/ 106 h 324"/>
                  <a:gd name="T18" fmla="*/ 54 w 362"/>
                  <a:gd name="T19" fmla="*/ 106 h 324"/>
                  <a:gd name="T20" fmla="*/ 74 w 362"/>
                  <a:gd name="T21" fmla="*/ 88 h 324"/>
                  <a:gd name="T22" fmla="*/ 98 w 362"/>
                  <a:gd name="T23" fmla="*/ 70 h 324"/>
                  <a:gd name="T24" fmla="*/ 126 w 362"/>
                  <a:gd name="T25" fmla="*/ 52 h 324"/>
                  <a:gd name="T26" fmla="*/ 156 w 362"/>
                  <a:gd name="T27" fmla="*/ 36 h 324"/>
                  <a:gd name="T28" fmla="*/ 206 w 362"/>
                  <a:gd name="T29" fmla="*/ 10 h 324"/>
                  <a:gd name="T30" fmla="*/ 228 w 362"/>
                  <a:gd name="T31" fmla="*/ 0 h 324"/>
                  <a:gd name="T32" fmla="*/ 228 w 362"/>
                  <a:gd name="T33" fmla="*/ 0 h 324"/>
                  <a:gd name="T34" fmla="*/ 284 w 362"/>
                  <a:gd name="T35" fmla="*/ 82 h 324"/>
                  <a:gd name="T36" fmla="*/ 330 w 362"/>
                  <a:gd name="T37" fmla="*/ 150 h 324"/>
                  <a:gd name="T38" fmla="*/ 348 w 362"/>
                  <a:gd name="T39" fmla="*/ 180 h 324"/>
                  <a:gd name="T40" fmla="*/ 362 w 362"/>
                  <a:gd name="T41" fmla="*/ 206 h 324"/>
                  <a:gd name="T42" fmla="*/ 362 w 362"/>
                  <a:gd name="T43" fmla="*/ 206 h 324"/>
                  <a:gd name="T44" fmla="*/ 338 w 362"/>
                  <a:gd name="T45" fmla="*/ 222 h 324"/>
                  <a:gd name="T46" fmla="*/ 278 w 362"/>
                  <a:gd name="T47" fmla="*/ 262 h 324"/>
                  <a:gd name="T48" fmla="*/ 242 w 362"/>
                  <a:gd name="T49" fmla="*/ 282 h 324"/>
                  <a:gd name="T50" fmla="*/ 204 w 362"/>
                  <a:gd name="T51" fmla="*/ 302 h 324"/>
                  <a:gd name="T52" fmla="*/ 168 w 362"/>
                  <a:gd name="T53" fmla="*/ 316 h 324"/>
                  <a:gd name="T54" fmla="*/ 152 w 362"/>
                  <a:gd name="T55" fmla="*/ 320 h 324"/>
                  <a:gd name="T56" fmla="*/ 138 w 362"/>
                  <a:gd name="T57" fmla="*/ 324 h 324"/>
                  <a:gd name="T58" fmla="*/ 138 w 362"/>
                  <a:gd name="T59" fmla="*/ 324 h 324"/>
                  <a:gd name="T60" fmla="*/ 124 w 362"/>
                  <a:gd name="T61" fmla="*/ 324 h 324"/>
                  <a:gd name="T62" fmla="*/ 110 w 362"/>
                  <a:gd name="T63" fmla="*/ 324 h 324"/>
                  <a:gd name="T64" fmla="*/ 86 w 362"/>
                  <a:gd name="T65" fmla="*/ 320 h 324"/>
                  <a:gd name="T66" fmla="*/ 62 w 362"/>
                  <a:gd name="T67" fmla="*/ 312 h 324"/>
                  <a:gd name="T68" fmla="*/ 40 w 362"/>
                  <a:gd name="T69" fmla="*/ 300 h 324"/>
                  <a:gd name="T70" fmla="*/ 24 w 362"/>
                  <a:gd name="T71" fmla="*/ 290 h 324"/>
                  <a:gd name="T72" fmla="*/ 10 w 362"/>
                  <a:gd name="T73" fmla="*/ 280 h 324"/>
                  <a:gd name="T74" fmla="*/ 0 w 362"/>
                  <a:gd name="T75" fmla="*/ 27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24">
                    <a:moveTo>
                      <a:pt x="0" y="272"/>
                    </a:moveTo>
                    <a:lnTo>
                      <a:pt x="0" y="272"/>
                    </a:lnTo>
                    <a:lnTo>
                      <a:pt x="2" y="252"/>
                    </a:lnTo>
                    <a:lnTo>
                      <a:pt x="12" y="206"/>
                    </a:lnTo>
                    <a:lnTo>
                      <a:pt x="18" y="178"/>
                    </a:lnTo>
                    <a:lnTo>
                      <a:pt x="28" y="150"/>
                    </a:lnTo>
                    <a:lnTo>
                      <a:pt x="40" y="126"/>
                    </a:lnTo>
                    <a:lnTo>
                      <a:pt x="46" y="116"/>
                    </a:lnTo>
                    <a:lnTo>
                      <a:pt x="54" y="106"/>
                    </a:lnTo>
                    <a:lnTo>
                      <a:pt x="54" y="106"/>
                    </a:lnTo>
                    <a:lnTo>
                      <a:pt x="74" y="88"/>
                    </a:lnTo>
                    <a:lnTo>
                      <a:pt x="98" y="70"/>
                    </a:lnTo>
                    <a:lnTo>
                      <a:pt x="126" y="52"/>
                    </a:lnTo>
                    <a:lnTo>
                      <a:pt x="156" y="36"/>
                    </a:lnTo>
                    <a:lnTo>
                      <a:pt x="206" y="10"/>
                    </a:lnTo>
                    <a:lnTo>
                      <a:pt x="228" y="0"/>
                    </a:lnTo>
                    <a:lnTo>
                      <a:pt x="228" y="0"/>
                    </a:lnTo>
                    <a:lnTo>
                      <a:pt x="284" y="82"/>
                    </a:lnTo>
                    <a:lnTo>
                      <a:pt x="330" y="150"/>
                    </a:lnTo>
                    <a:lnTo>
                      <a:pt x="348" y="180"/>
                    </a:lnTo>
                    <a:lnTo>
                      <a:pt x="362" y="206"/>
                    </a:lnTo>
                    <a:lnTo>
                      <a:pt x="362" y="206"/>
                    </a:lnTo>
                    <a:lnTo>
                      <a:pt x="338" y="222"/>
                    </a:lnTo>
                    <a:lnTo>
                      <a:pt x="278" y="262"/>
                    </a:lnTo>
                    <a:lnTo>
                      <a:pt x="242" y="282"/>
                    </a:lnTo>
                    <a:lnTo>
                      <a:pt x="204" y="302"/>
                    </a:lnTo>
                    <a:lnTo>
                      <a:pt x="168" y="316"/>
                    </a:lnTo>
                    <a:lnTo>
                      <a:pt x="152" y="320"/>
                    </a:lnTo>
                    <a:lnTo>
                      <a:pt x="138" y="324"/>
                    </a:lnTo>
                    <a:lnTo>
                      <a:pt x="138" y="324"/>
                    </a:lnTo>
                    <a:lnTo>
                      <a:pt x="124" y="324"/>
                    </a:lnTo>
                    <a:lnTo>
                      <a:pt x="110" y="324"/>
                    </a:lnTo>
                    <a:lnTo>
                      <a:pt x="86" y="320"/>
                    </a:lnTo>
                    <a:lnTo>
                      <a:pt x="62" y="312"/>
                    </a:lnTo>
                    <a:lnTo>
                      <a:pt x="40" y="300"/>
                    </a:lnTo>
                    <a:lnTo>
                      <a:pt x="24" y="290"/>
                    </a:lnTo>
                    <a:lnTo>
                      <a:pt x="10" y="280"/>
                    </a:lnTo>
                    <a:lnTo>
                      <a:pt x="0" y="272"/>
                    </a:lnTo>
                    <a:close/>
                  </a:path>
                </a:pathLst>
              </a:custGeom>
              <a:solidFill>
                <a:srgbClr val="89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0163"/>
              <p:cNvSpPr>
                <a:spLocks/>
              </p:cNvSpPr>
              <p:nvPr/>
            </p:nvSpPr>
            <p:spPr bwMode="auto">
              <a:xfrm>
                <a:off x="13476288" y="4084638"/>
                <a:ext cx="574675" cy="514350"/>
              </a:xfrm>
              <a:custGeom>
                <a:avLst/>
                <a:gdLst>
                  <a:gd name="T0" fmla="*/ 0 w 362"/>
                  <a:gd name="T1" fmla="*/ 272 h 324"/>
                  <a:gd name="T2" fmla="*/ 0 w 362"/>
                  <a:gd name="T3" fmla="*/ 272 h 324"/>
                  <a:gd name="T4" fmla="*/ 2 w 362"/>
                  <a:gd name="T5" fmla="*/ 252 h 324"/>
                  <a:gd name="T6" fmla="*/ 12 w 362"/>
                  <a:gd name="T7" fmla="*/ 206 h 324"/>
                  <a:gd name="T8" fmla="*/ 18 w 362"/>
                  <a:gd name="T9" fmla="*/ 178 h 324"/>
                  <a:gd name="T10" fmla="*/ 28 w 362"/>
                  <a:gd name="T11" fmla="*/ 150 h 324"/>
                  <a:gd name="T12" fmla="*/ 40 w 362"/>
                  <a:gd name="T13" fmla="*/ 126 h 324"/>
                  <a:gd name="T14" fmla="*/ 46 w 362"/>
                  <a:gd name="T15" fmla="*/ 116 h 324"/>
                  <a:gd name="T16" fmla="*/ 54 w 362"/>
                  <a:gd name="T17" fmla="*/ 106 h 324"/>
                  <a:gd name="T18" fmla="*/ 54 w 362"/>
                  <a:gd name="T19" fmla="*/ 106 h 324"/>
                  <a:gd name="T20" fmla="*/ 74 w 362"/>
                  <a:gd name="T21" fmla="*/ 88 h 324"/>
                  <a:gd name="T22" fmla="*/ 98 w 362"/>
                  <a:gd name="T23" fmla="*/ 70 h 324"/>
                  <a:gd name="T24" fmla="*/ 126 w 362"/>
                  <a:gd name="T25" fmla="*/ 52 h 324"/>
                  <a:gd name="T26" fmla="*/ 156 w 362"/>
                  <a:gd name="T27" fmla="*/ 36 h 324"/>
                  <a:gd name="T28" fmla="*/ 206 w 362"/>
                  <a:gd name="T29" fmla="*/ 10 h 324"/>
                  <a:gd name="T30" fmla="*/ 228 w 362"/>
                  <a:gd name="T31" fmla="*/ 0 h 324"/>
                  <a:gd name="T32" fmla="*/ 228 w 362"/>
                  <a:gd name="T33" fmla="*/ 0 h 324"/>
                  <a:gd name="T34" fmla="*/ 284 w 362"/>
                  <a:gd name="T35" fmla="*/ 82 h 324"/>
                  <a:gd name="T36" fmla="*/ 330 w 362"/>
                  <a:gd name="T37" fmla="*/ 150 h 324"/>
                  <a:gd name="T38" fmla="*/ 348 w 362"/>
                  <a:gd name="T39" fmla="*/ 180 h 324"/>
                  <a:gd name="T40" fmla="*/ 362 w 362"/>
                  <a:gd name="T41" fmla="*/ 206 h 324"/>
                  <a:gd name="T42" fmla="*/ 362 w 362"/>
                  <a:gd name="T43" fmla="*/ 206 h 324"/>
                  <a:gd name="T44" fmla="*/ 338 w 362"/>
                  <a:gd name="T45" fmla="*/ 222 h 324"/>
                  <a:gd name="T46" fmla="*/ 278 w 362"/>
                  <a:gd name="T47" fmla="*/ 262 h 324"/>
                  <a:gd name="T48" fmla="*/ 242 w 362"/>
                  <a:gd name="T49" fmla="*/ 282 h 324"/>
                  <a:gd name="T50" fmla="*/ 204 w 362"/>
                  <a:gd name="T51" fmla="*/ 302 h 324"/>
                  <a:gd name="T52" fmla="*/ 168 w 362"/>
                  <a:gd name="T53" fmla="*/ 316 h 324"/>
                  <a:gd name="T54" fmla="*/ 152 w 362"/>
                  <a:gd name="T55" fmla="*/ 320 h 324"/>
                  <a:gd name="T56" fmla="*/ 138 w 362"/>
                  <a:gd name="T57" fmla="*/ 324 h 324"/>
                  <a:gd name="T58" fmla="*/ 138 w 362"/>
                  <a:gd name="T59" fmla="*/ 324 h 324"/>
                  <a:gd name="T60" fmla="*/ 124 w 362"/>
                  <a:gd name="T61" fmla="*/ 324 h 324"/>
                  <a:gd name="T62" fmla="*/ 110 w 362"/>
                  <a:gd name="T63" fmla="*/ 324 h 324"/>
                  <a:gd name="T64" fmla="*/ 86 w 362"/>
                  <a:gd name="T65" fmla="*/ 320 h 324"/>
                  <a:gd name="T66" fmla="*/ 62 w 362"/>
                  <a:gd name="T67" fmla="*/ 312 h 324"/>
                  <a:gd name="T68" fmla="*/ 40 w 362"/>
                  <a:gd name="T69" fmla="*/ 300 h 324"/>
                  <a:gd name="T70" fmla="*/ 24 w 362"/>
                  <a:gd name="T71" fmla="*/ 290 h 324"/>
                  <a:gd name="T72" fmla="*/ 10 w 362"/>
                  <a:gd name="T73" fmla="*/ 280 h 324"/>
                  <a:gd name="T74" fmla="*/ 0 w 362"/>
                  <a:gd name="T75" fmla="*/ 27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324">
                    <a:moveTo>
                      <a:pt x="0" y="272"/>
                    </a:moveTo>
                    <a:lnTo>
                      <a:pt x="0" y="272"/>
                    </a:lnTo>
                    <a:lnTo>
                      <a:pt x="2" y="252"/>
                    </a:lnTo>
                    <a:lnTo>
                      <a:pt x="12" y="206"/>
                    </a:lnTo>
                    <a:lnTo>
                      <a:pt x="18" y="178"/>
                    </a:lnTo>
                    <a:lnTo>
                      <a:pt x="28" y="150"/>
                    </a:lnTo>
                    <a:lnTo>
                      <a:pt x="40" y="126"/>
                    </a:lnTo>
                    <a:lnTo>
                      <a:pt x="46" y="116"/>
                    </a:lnTo>
                    <a:lnTo>
                      <a:pt x="54" y="106"/>
                    </a:lnTo>
                    <a:lnTo>
                      <a:pt x="54" y="106"/>
                    </a:lnTo>
                    <a:lnTo>
                      <a:pt x="74" y="88"/>
                    </a:lnTo>
                    <a:lnTo>
                      <a:pt x="98" y="70"/>
                    </a:lnTo>
                    <a:lnTo>
                      <a:pt x="126" y="52"/>
                    </a:lnTo>
                    <a:lnTo>
                      <a:pt x="156" y="36"/>
                    </a:lnTo>
                    <a:lnTo>
                      <a:pt x="206" y="10"/>
                    </a:lnTo>
                    <a:lnTo>
                      <a:pt x="228" y="0"/>
                    </a:lnTo>
                    <a:lnTo>
                      <a:pt x="228" y="0"/>
                    </a:lnTo>
                    <a:lnTo>
                      <a:pt x="284" y="82"/>
                    </a:lnTo>
                    <a:lnTo>
                      <a:pt x="330" y="150"/>
                    </a:lnTo>
                    <a:lnTo>
                      <a:pt x="348" y="180"/>
                    </a:lnTo>
                    <a:lnTo>
                      <a:pt x="362" y="206"/>
                    </a:lnTo>
                    <a:lnTo>
                      <a:pt x="362" y="206"/>
                    </a:lnTo>
                    <a:lnTo>
                      <a:pt x="338" y="222"/>
                    </a:lnTo>
                    <a:lnTo>
                      <a:pt x="278" y="262"/>
                    </a:lnTo>
                    <a:lnTo>
                      <a:pt x="242" y="282"/>
                    </a:lnTo>
                    <a:lnTo>
                      <a:pt x="204" y="302"/>
                    </a:lnTo>
                    <a:lnTo>
                      <a:pt x="168" y="316"/>
                    </a:lnTo>
                    <a:lnTo>
                      <a:pt x="152" y="320"/>
                    </a:lnTo>
                    <a:lnTo>
                      <a:pt x="138" y="324"/>
                    </a:lnTo>
                    <a:lnTo>
                      <a:pt x="138" y="324"/>
                    </a:lnTo>
                    <a:lnTo>
                      <a:pt x="124" y="324"/>
                    </a:lnTo>
                    <a:lnTo>
                      <a:pt x="110" y="324"/>
                    </a:lnTo>
                    <a:lnTo>
                      <a:pt x="86" y="320"/>
                    </a:lnTo>
                    <a:lnTo>
                      <a:pt x="62" y="312"/>
                    </a:lnTo>
                    <a:lnTo>
                      <a:pt x="40" y="300"/>
                    </a:lnTo>
                    <a:lnTo>
                      <a:pt x="24" y="290"/>
                    </a:lnTo>
                    <a:lnTo>
                      <a:pt x="10" y="280"/>
                    </a:lnTo>
                    <a:lnTo>
                      <a:pt x="0" y="2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0164"/>
              <p:cNvSpPr>
                <a:spLocks/>
              </p:cNvSpPr>
              <p:nvPr/>
            </p:nvSpPr>
            <p:spPr bwMode="auto">
              <a:xfrm>
                <a:off x="13549313" y="4119563"/>
                <a:ext cx="422275" cy="377825"/>
              </a:xfrm>
              <a:custGeom>
                <a:avLst/>
                <a:gdLst>
                  <a:gd name="T0" fmla="*/ 0 w 266"/>
                  <a:gd name="T1" fmla="*/ 200 h 238"/>
                  <a:gd name="T2" fmla="*/ 0 w 266"/>
                  <a:gd name="T3" fmla="*/ 200 h 238"/>
                  <a:gd name="T4" fmla="*/ 2 w 266"/>
                  <a:gd name="T5" fmla="*/ 184 h 238"/>
                  <a:gd name="T6" fmla="*/ 8 w 266"/>
                  <a:gd name="T7" fmla="*/ 150 h 238"/>
                  <a:gd name="T8" fmla="*/ 14 w 266"/>
                  <a:gd name="T9" fmla="*/ 130 h 238"/>
                  <a:gd name="T10" fmla="*/ 22 w 266"/>
                  <a:gd name="T11" fmla="*/ 110 h 238"/>
                  <a:gd name="T12" fmla="*/ 30 w 266"/>
                  <a:gd name="T13" fmla="*/ 92 h 238"/>
                  <a:gd name="T14" fmla="*/ 40 w 266"/>
                  <a:gd name="T15" fmla="*/ 78 h 238"/>
                  <a:gd name="T16" fmla="*/ 40 w 266"/>
                  <a:gd name="T17" fmla="*/ 78 h 238"/>
                  <a:gd name="T18" fmla="*/ 54 w 266"/>
                  <a:gd name="T19" fmla="*/ 64 h 238"/>
                  <a:gd name="T20" fmla="*/ 72 w 266"/>
                  <a:gd name="T21" fmla="*/ 52 h 238"/>
                  <a:gd name="T22" fmla="*/ 94 w 266"/>
                  <a:gd name="T23" fmla="*/ 38 h 238"/>
                  <a:gd name="T24" fmla="*/ 114 w 266"/>
                  <a:gd name="T25" fmla="*/ 26 h 238"/>
                  <a:gd name="T26" fmla="*/ 152 w 266"/>
                  <a:gd name="T27" fmla="*/ 8 h 238"/>
                  <a:gd name="T28" fmla="*/ 166 w 266"/>
                  <a:gd name="T29" fmla="*/ 0 h 238"/>
                  <a:gd name="T30" fmla="*/ 166 w 266"/>
                  <a:gd name="T31" fmla="*/ 0 h 238"/>
                  <a:gd name="T32" fmla="*/ 208 w 266"/>
                  <a:gd name="T33" fmla="*/ 60 h 238"/>
                  <a:gd name="T34" fmla="*/ 242 w 266"/>
                  <a:gd name="T35" fmla="*/ 110 h 238"/>
                  <a:gd name="T36" fmla="*/ 266 w 266"/>
                  <a:gd name="T37" fmla="*/ 150 h 238"/>
                  <a:gd name="T38" fmla="*/ 266 w 266"/>
                  <a:gd name="T39" fmla="*/ 150 h 238"/>
                  <a:gd name="T40" fmla="*/ 248 w 266"/>
                  <a:gd name="T41" fmla="*/ 164 h 238"/>
                  <a:gd name="T42" fmla="*/ 204 w 266"/>
                  <a:gd name="T43" fmla="*/ 192 h 238"/>
                  <a:gd name="T44" fmla="*/ 176 w 266"/>
                  <a:gd name="T45" fmla="*/ 208 h 238"/>
                  <a:gd name="T46" fmla="*/ 150 w 266"/>
                  <a:gd name="T47" fmla="*/ 222 h 238"/>
                  <a:gd name="T48" fmla="*/ 124 w 266"/>
                  <a:gd name="T49" fmla="*/ 232 h 238"/>
                  <a:gd name="T50" fmla="*/ 112 w 266"/>
                  <a:gd name="T51" fmla="*/ 236 h 238"/>
                  <a:gd name="T52" fmla="*/ 102 w 266"/>
                  <a:gd name="T53" fmla="*/ 238 h 238"/>
                  <a:gd name="T54" fmla="*/ 102 w 266"/>
                  <a:gd name="T55" fmla="*/ 238 h 238"/>
                  <a:gd name="T56" fmla="*/ 82 w 266"/>
                  <a:gd name="T57" fmla="*/ 238 h 238"/>
                  <a:gd name="T58" fmla="*/ 62 w 266"/>
                  <a:gd name="T59" fmla="*/ 234 h 238"/>
                  <a:gd name="T60" fmla="*/ 46 w 266"/>
                  <a:gd name="T61" fmla="*/ 228 h 238"/>
                  <a:gd name="T62" fmla="*/ 30 w 266"/>
                  <a:gd name="T63" fmla="*/ 220 h 238"/>
                  <a:gd name="T64" fmla="*/ 8 w 266"/>
                  <a:gd name="T65" fmla="*/ 206 h 238"/>
                  <a:gd name="T66" fmla="*/ 0 w 266"/>
                  <a:gd name="T67" fmla="*/ 20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 h="238">
                    <a:moveTo>
                      <a:pt x="0" y="200"/>
                    </a:moveTo>
                    <a:lnTo>
                      <a:pt x="0" y="200"/>
                    </a:lnTo>
                    <a:lnTo>
                      <a:pt x="2" y="184"/>
                    </a:lnTo>
                    <a:lnTo>
                      <a:pt x="8" y="150"/>
                    </a:lnTo>
                    <a:lnTo>
                      <a:pt x="14" y="130"/>
                    </a:lnTo>
                    <a:lnTo>
                      <a:pt x="22" y="110"/>
                    </a:lnTo>
                    <a:lnTo>
                      <a:pt x="30" y="92"/>
                    </a:lnTo>
                    <a:lnTo>
                      <a:pt x="40" y="78"/>
                    </a:lnTo>
                    <a:lnTo>
                      <a:pt x="40" y="78"/>
                    </a:lnTo>
                    <a:lnTo>
                      <a:pt x="54" y="64"/>
                    </a:lnTo>
                    <a:lnTo>
                      <a:pt x="72" y="52"/>
                    </a:lnTo>
                    <a:lnTo>
                      <a:pt x="94" y="38"/>
                    </a:lnTo>
                    <a:lnTo>
                      <a:pt x="114" y="26"/>
                    </a:lnTo>
                    <a:lnTo>
                      <a:pt x="152" y="8"/>
                    </a:lnTo>
                    <a:lnTo>
                      <a:pt x="166" y="0"/>
                    </a:lnTo>
                    <a:lnTo>
                      <a:pt x="166" y="0"/>
                    </a:lnTo>
                    <a:lnTo>
                      <a:pt x="208" y="60"/>
                    </a:lnTo>
                    <a:lnTo>
                      <a:pt x="242" y="110"/>
                    </a:lnTo>
                    <a:lnTo>
                      <a:pt x="266" y="150"/>
                    </a:lnTo>
                    <a:lnTo>
                      <a:pt x="266" y="150"/>
                    </a:lnTo>
                    <a:lnTo>
                      <a:pt x="248" y="164"/>
                    </a:lnTo>
                    <a:lnTo>
                      <a:pt x="204" y="192"/>
                    </a:lnTo>
                    <a:lnTo>
                      <a:pt x="176" y="208"/>
                    </a:lnTo>
                    <a:lnTo>
                      <a:pt x="150" y="222"/>
                    </a:lnTo>
                    <a:lnTo>
                      <a:pt x="124" y="232"/>
                    </a:lnTo>
                    <a:lnTo>
                      <a:pt x="112" y="236"/>
                    </a:lnTo>
                    <a:lnTo>
                      <a:pt x="102" y="238"/>
                    </a:lnTo>
                    <a:lnTo>
                      <a:pt x="102" y="238"/>
                    </a:lnTo>
                    <a:lnTo>
                      <a:pt x="82" y="238"/>
                    </a:lnTo>
                    <a:lnTo>
                      <a:pt x="62" y="234"/>
                    </a:lnTo>
                    <a:lnTo>
                      <a:pt x="46" y="228"/>
                    </a:lnTo>
                    <a:lnTo>
                      <a:pt x="30" y="220"/>
                    </a:lnTo>
                    <a:lnTo>
                      <a:pt x="8" y="206"/>
                    </a:lnTo>
                    <a:lnTo>
                      <a:pt x="0" y="200"/>
                    </a:lnTo>
                    <a:close/>
                  </a:path>
                </a:pathLst>
              </a:custGeom>
              <a:solidFill>
                <a:srgbClr val="D4E1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0165"/>
              <p:cNvSpPr>
                <a:spLocks/>
              </p:cNvSpPr>
              <p:nvPr/>
            </p:nvSpPr>
            <p:spPr bwMode="auto">
              <a:xfrm>
                <a:off x="13549313" y="4119563"/>
                <a:ext cx="422275" cy="377825"/>
              </a:xfrm>
              <a:custGeom>
                <a:avLst/>
                <a:gdLst>
                  <a:gd name="T0" fmla="*/ 0 w 266"/>
                  <a:gd name="T1" fmla="*/ 200 h 238"/>
                  <a:gd name="T2" fmla="*/ 0 w 266"/>
                  <a:gd name="T3" fmla="*/ 200 h 238"/>
                  <a:gd name="T4" fmla="*/ 2 w 266"/>
                  <a:gd name="T5" fmla="*/ 184 h 238"/>
                  <a:gd name="T6" fmla="*/ 8 w 266"/>
                  <a:gd name="T7" fmla="*/ 150 h 238"/>
                  <a:gd name="T8" fmla="*/ 14 w 266"/>
                  <a:gd name="T9" fmla="*/ 130 h 238"/>
                  <a:gd name="T10" fmla="*/ 22 w 266"/>
                  <a:gd name="T11" fmla="*/ 110 h 238"/>
                  <a:gd name="T12" fmla="*/ 30 w 266"/>
                  <a:gd name="T13" fmla="*/ 92 h 238"/>
                  <a:gd name="T14" fmla="*/ 40 w 266"/>
                  <a:gd name="T15" fmla="*/ 78 h 238"/>
                  <a:gd name="T16" fmla="*/ 40 w 266"/>
                  <a:gd name="T17" fmla="*/ 78 h 238"/>
                  <a:gd name="T18" fmla="*/ 54 w 266"/>
                  <a:gd name="T19" fmla="*/ 64 h 238"/>
                  <a:gd name="T20" fmla="*/ 72 w 266"/>
                  <a:gd name="T21" fmla="*/ 52 h 238"/>
                  <a:gd name="T22" fmla="*/ 94 w 266"/>
                  <a:gd name="T23" fmla="*/ 38 h 238"/>
                  <a:gd name="T24" fmla="*/ 114 w 266"/>
                  <a:gd name="T25" fmla="*/ 26 h 238"/>
                  <a:gd name="T26" fmla="*/ 152 w 266"/>
                  <a:gd name="T27" fmla="*/ 8 h 238"/>
                  <a:gd name="T28" fmla="*/ 166 w 266"/>
                  <a:gd name="T29" fmla="*/ 0 h 238"/>
                  <a:gd name="T30" fmla="*/ 166 w 266"/>
                  <a:gd name="T31" fmla="*/ 0 h 238"/>
                  <a:gd name="T32" fmla="*/ 208 w 266"/>
                  <a:gd name="T33" fmla="*/ 60 h 238"/>
                  <a:gd name="T34" fmla="*/ 242 w 266"/>
                  <a:gd name="T35" fmla="*/ 110 h 238"/>
                  <a:gd name="T36" fmla="*/ 266 w 266"/>
                  <a:gd name="T37" fmla="*/ 150 h 238"/>
                  <a:gd name="T38" fmla="*/ 266 w 266"/>
                  <a:gd name="T39" fmla="*/ 150 h 238"/>
                  <a:gd name="T40" fmla="*/ 248 w 266"/>
                  <a:gd name="T41" fmla="*/ 164 h 238"/>
                  <a:gd name="T42" fmla="*/ 204 w 266"/>
                  <a:gd name="T43" fmla="*/ 192 h 238"/>
                  <a:gd name="T44" fmla="*/ 176 w 266"/>
                  <a:gd name="T45" fmla="*/ 208 h 238"/>
                  <a:gd name="T46" fmla="*/ 150 w 266"/>
                  <a:gd name="T47" fmla="*/ 222 h 238"/>
                  <a:gd name="T48" fmla="*/ 124 w 266"/>
                  <a:gd name="T49" fmla="*/ 232 h 238"/>
                  <a:gd name="T50" fmla="*/ 112 w 266"/>
                  <a:gd name="T51" fmla="*/ 236 h 238"/>
                  <a:gd name="T52" fmla="*/ 102 w 266"/>
                  <a:gd name="T53" fmla="*/ 238 h 238"/>
                  <a:gd name="T54" fmla="*/ 102 w 266"/>
                  <a:gd name="T55" fmla="*/ 238 h 238"/>
                  <a:gd name="T56" fmla="*/ 82 w 266"/>
                  <a:gd name="T57" fmla="*/ 238 h 238"/>
                  <a:gd name="T58" fmla="*/ 62 w 266"/>
                  <a:gd name="T59" fmla="*/ 234 h 238"/>
                  <a:gd name="T60" fmla="*/ 46 w 266"/>
                  <a:gd name="T61" fmla="*/ 228 h 238"/>
                  <a:gd name="T62" fmla="*/ 30 w 266"/>
                  <a:gd name="T63" fmla="*/ 220 h 238"/>
                  <a:gd name="T64" fmla="*/ 8 w 266"/>
                  <a:gd name="T65" fmla="*/ 206 h 238"/>
                  <a:gd name="T66" fmla="*/ 0 w 266"/>
                  <a:gd name="T67" fmla="*/ 20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 h="238">
                    <a:moveTo>
                      <a:pt x="0" y="200"/>
                    </a:moveTo>
                    <a:lnTo>
                      <a:pt x="0" y="200"/>
                    </a:lnTo>
                    <a:lnTo>
                      <a:pt x="2" y="184"/>
                    </a:lnTo>
                    <a:lnTo>
                      <a:pt x="8" y="150"/>
                    </a:lnTo>
                    <a:lnTo>
                      <a:pt x="14" y="130"/>
                    </a:lnTo>
                    <a:lnTo>
                      <a:pt x="22" y="110"/>
                    </a:lnTo>
                    <a:lnTo>
                      <a:pt x="30" y="92"/>
                    </a:lnTo>
                    <a:lnTo>
                      <a:pt x="40" y="78"/>
                    </a:lnTo>
                    <a:lnTo>
                      <a:pt x="40" y="78"/>
                    </a:lnTo>
                    <a:lnTo>
                      <a:pt x="54" y="64"/>
                    </a:lnTo>
                    <a:lnTo>
                      <a:pt x="72" y="52"/>
                    </a:lnTo>
                    <a:lnTo>
                      <a:pt x="94" y="38"/>
                    </a:lnTo>
                    <a:lnTo>
                      <a:pt x="114" y="26"/>
                    </a:lnTo>
                    <a:lnTo>
                      <a:pt x="152" y="8"/>
                    </a:lnTo>
                    <a:lnTo>
                      <a:pt x="166" y="0"/>
                    </a:lnTo>
                    <a:lnTo>
                      <a:pt x="166" y="0"/>
                    </a:lnTo>
                    <a:lnTo>
                      <a:pt x="208" y="60"/>
                    </a:lnTo>
                    <a:lnTo>
                      <a:pt x="242" y="110"/>
                    </a:lnTo>
                    <a:lnTo>
                      <a:pt x="266" y="150"/>
                    </a:lnTo>
                    <a:lnTo>
                      <a:pt x="266" y="150"/>
                    </a:lnTo>
                    <a:lnTo>
                      <a:pt x="248" y="164"/>
                    </a:lnTo>
                    <a:lnTo>
                      <a:pt x="204" y="192"/>
                    </a:lnTo>
                    <a:lnTo>
                      <a:pt x="176" y="208"/>
                    </a:lnTo>
                    <a:lnTo>
                      <a:pt x="150" y="222"/>
                    </a:lnTo>
                    <a:lnTo>
                      <a:pt x="124" y="232"/>
                    </a:lnTo>
                    <a:lnTo>
                      <a:pt x="112" y="236"/>
                    </a:lnTo>
                    <a:lnTo>
                      <a:pt x="102" y="238"/>
                    </a:lnTo>
                    <a:lnTo>
                      <a:pt x="102" y="238"/>
                    </a:lnTo>
                    <a:lnTo>
                      <a:pt x="82" y="238"/>
                    </a:lnTo>
                    <a:lnTo>
                      <a:pt x="62" y="234"/>
                    </a:lnTo>
                    <a:lnTo>
                      <a:pt x="46" y="228"/>
                    </a:lnTo>
                    <a:lnTo>
                      <a:pt x="30" y="220"/>
                    </a:lnTo>
                    <a:lnTo>
                      <a:pt x="8" y="206"/>
                    </a:lnTo>
                    <a:lnTo>
                      <a:pt x="0" y="2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0166"/>
              <p:cNvSpPr>
                <a:spLocks/>
              </p:cNvSpPr>
              <p:nvPr/>
            </p:nvSpPr>
            <p:spPr bwMode="auto">
              <a:xfrm>
                <a:off x="13717588" y="4144963"/>
                <a:ext cx="241300" cy="327025"/>
              </a:xfrm>
              <a:custGeom>
                <a:avLst/>
                <a:gdLst>
                  <a:gd name="T0" fmla="*/ 0 w 152"/>
                  <a:gd name="T1" fmla="*/ 0 h 206"/>
                  <a:gd name="T2" fmla="*/ 0 w 152"/>
                  <a:gd name="T3" fmla="*/ 0 h 206"/>
                  <a:gd name="T4" fmla="*/ 18 w 152"/>
                  <a:gd name="T5" fmla="*/ 26 h 206"/>
                  <a:gd name="T6" fmla="*/ 58 w 152"/>
                  <a:gd name="T7" fmla="*/ 88 h 206"/>
                  <a:gd name="T8" fmla="*/ 108 w 152"/>
                  <a:gd name="T9" fmla="*/ 156 h 206"/>
                  <a:gd name="T10" fmla="*/ 132 w 152"/>
                  <a:gd name="T11" fmla="*/ 186 h 206"/>
                  <a:gd name="T12" fmla="*/ 152 w 152"/>
                  <a:gd name="T13" fmla="*/ 206 h 206"/>
                  <a:gd name="T14" fmla="*/ 152 w 152"/>
                  <a:gd name="T15" fmla="*/ 206 h 206"/>
                  <a:gd name="T16" fmla="*/ 132 w 152"/>
                  <a:gd name="T17" fmla="*/ 188 h 206"/>
                  <a:gd name="T18" fmla="*/ 110 w 152"/>
                  <a:gd name="T19" fmla="*/ 168 h 206"/>
                  <a:gd name="T20" fmla="*/ 86 w 152"/>
                  <a:gd name="T21" fmla="*/ 142 h 206"/>
                  <a:gd name="T22" fmla="*/ 60 w 152"/>
                  <a:gd name="T23" fmla="*/ 110 h 206"/>
                  <a:gd name="T24" fmla="*/ 34 w 152"/>
                  <a:gd name="T25" fmla="*/ 74 h 206"/>
                  <a:gd name="T26" fmla="*/ 24 w 152"/>
                  <a:gd name="T27" fmla="*/ 56 h 206"/>
                  <a:gd name="T28" fmla="*/ 14 w 152"/>
                  <a:gd name="T29" fmla="*/ 38 h 206"/>
                  <a:gd name="T30" fmla="*/ 6 w 152"/>
                  <a:gd name="T31" fmla="*/ 20 h 206"/>
                  <a:gd name="T32" fmla="*/ 0 w 152"/>
                  <a:gd name="T3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206">
                    <a:moveTo>
                      <a:pt x="0" y="0"/>
                    </a:moveTo>
                    <a:lnTo>
                      <a:pt x="0" y="0"/>
                    </a:lnTo>
                    <a:lnTo>
                      <a:pt x="18" y="26"/>
                    </a:lnTo>
                    <a:lnTo>
                      <a:pt x="58" y="88"/>
                    </a:lnTo>
                    <a:lnTo>
                      <a:pt x="108" y="156"/>
                    </a:lnTo>
                    <a:lnTo>
                      <a:pt x="132" y="186"/>
                    </a:lnTo>
                    <a:lnTo>
                      <a:pt x="152" y="206"/>
                    </a:lnTo>
                    <a:lnTo>
                      <a:pt x="152" y="206"/>
                    </a:lnTo>
                    <a:lnTo>
                      <a:pt x="132" y="188"/>
                    </a:lnTo>
                    <a:lnTo>
                      <a:pt x="110" y="168"/>
                    </a:lnTo>
                    <a:lnTo>
                      <a:pt x="86" y="142"/>
                    </a:lnTo>
                    <a:lnTo>
                      <a:pt x="60" y="110"/>
                    </a:lnTo>
                    <a:lnTo>
                      <a:pt x="34" y="74"/>
                    </a:lnTo>
                    <a:lnTo>
                      <a:pt x="24" y="56"/>
                    </a:lnTo>
                    <a:lnTo>
                      <a:pt x="14" y="38"/>
                    </a:lnTo>
                    <a:lnTo>
                      <a:pt x="6" y="20"/>
                    </a:lnTo>
                    <a:lnTo>
                      <a:pt x="0" y="0"/>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0167"/>
              <p:cNvSpPr>
                <a:spLocks/>
              </p:cNvSpPr>
              <p:nvPr/>
            </p:nvSpPr>
            <p:spPr bwMode="auto">
              <a:xfrm>
                <a:off x="13717588" y="4144963"/>
                <a:ext cx="241300" cy="327025"/>
              </a:xfrm>
              <a:custGeom>
                <a:avLst/>
                <a:gdLst>
                  <a:gd name="T0" fmla="*/ 0 w 152"/>
                  <a:gd name="T1" fmla="*/ 0 h 206"/>
                  <a:gd name="T2" fmla="*/ 0 w 152"/>
                  <a:gd name="T3" fmla="*/ 0 h 206"/>
                  <a:gd name="T4" fmla="*/ 18 w 152"/>
                  <a:gd name="T5" fmla="*/ 26 h 206"/>
                  <a:gd name="T6" fmla="*/ 58 w 152"/>
                  <a:gd name="T7" fmla="*/ 88 h 206"/>
                  <a:gd name="T8" fmla="*/ 108 w 152"/>
                  <a:gd name="T9" fmla="*/ 156 h 206"/>
                  <a:gd name="T10" fmla="*/ 132 w 152"/>
                  <a:gd name="T11" fmla="*/ 186 h 206"/>
                  <a:gd name="T12" fmla="*/ 152 w 152"/>
                  <a:gd name="T13" fmla="*/ 206 h 206"/>
                  <a:gd name="T14" fmla="*/ 152 w 152"/>
                  <a:gd name="T15" fmla="*/ 206 h 206"/>
                  <a:gd name="T16" fmla="*/ 132 w 152"/>
                  <a:gd name="T17" fmla="*/ 188 h 206"/>
                  <a:gd name="T18" fmla="*/ 110 w 152"/>
                  <a:gd name="T19" fmla="*/ 168 h 206"/>
                  <a:gd name="T20" fmla="*/ 86 w 152"/>
                  <a:gd name="T21" fmla="*/ 142 h 206"/>
                  <a:gd name="T22" fmla="*/ 60 w 152"/>
                  <a:gd name="T23" fmla="*/ 110 h 206"/>
                  <a:gd name="T24" fmla="*/ 34 w 152"/>
                  <a:gd name="T25" fmla="*/ 74 h 206"/>
                  <a:gd name="T26" fmla="*/ 24 w 152"/>
                  <a:gd name="T27" fmla="*/ 56 h 206"/>
                  <a:gd name="T28" fmla="*/ 14 w 152"/>
                  <a:gd name="T29" fmla="*/ 38 h 206"/>
                  <a:gd name="T30" fmla="*/ 6 w 152"/>
                  <a:gd name="T31" fmla="*/ 20 h 206"/>
                  <a:gd name="T32" fmla="*/ 0 w 152"/>
                  <a:gd name="T3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206">
                    <a:moveTo>
                      <a:pt x="0" y="0"/>
                    </a:moveTo>
                    <a:lnTo>
                      <a:pt x="0" y="0"/>
                    </a:lnTo>
                    <a:lnTo>
                      <a:pt x="18" y="26"/>
                    </a:lnTo>
                    <a:lnTo>
                      <a:pt x="58" y="88"/>
                    </a:lnTo>
                    <a:lnTo>
                      <a:pt x="108" y="156"/>
                    </a:lnTo>
                    <a:lnTo>
                      <a:pt x="132" y="186"/>
                    </a:lnTo>
                    <a:lnTo>
                      <a:pt x="152" y="206"/>
                    </a:lnTo>
                    <a:lnTo>
                      <a:pt x="152" y="206"/>
                    </a:lnTo>
                    <a:lnTo>
                      <a:pt x="132" y="188"/>
                    </a:lnTo>
                    <a:lnTo>
                      <a:pt x="110" y="168"/>
                    </a:lnTo>
                    <a:lnTo>
                      <a:pt x="86" y="142"/>
                    </a:lnTo>
                    <a:lnTo>
                      <a:pt x="60" y="110"/>
                    </a:lnTo>
                    <a:lnTo>
                      <a:pt x="34" y="74"/>
                    </a:lnTo>
                    <a:lnTo>
                      <a:pt x="24" y="56"/>
                    </a:lnTo>
                    <a:lnTo>
                      <a:pt x="14" y="38"/>
                    </a:lnTo>
                    <a:lnTo>
                      <a:pt x="6" y="2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0168"/>
              <p:cNvSpPr>
                <a:spLocks/>
              </p:cNvSpPr>
              <p:nvPr/>
            </p:nvSpPr>
            <p:spPr bwMode="auto">
              <a:xfrm>
                <a:off x="12253913" y="6265863"/>
                <a:ext cx="1127125" cy="1130300"/>
              </a:xfrm>
              <a:custGeom>
                <a:avLst/>
                <a:gdLst>
                  <a:gd name="T0" fmla="*/ 710 w 710"/>
                  <a:gd name="T1" fmla="*/ 382 h 712"/>
                  <a:gd name="T2" fmla="*/ 698 w 710"/>
                  <a:gd name="T3" fmla="*/ 454 h 712"/>
                  <a:gd name="T4" fmla="*/ 672 w 710"/>
                  <a:gd name="T5" fmla="*/ 518 h 712"/>
                  <a:gd name="T6" fmla="*/ 634 w 710"/>
                  <a:gd name="T7" fmla="*/ 576 h 712"/>
                  <a:gd name="T8" fmla="*/ 588 w 710"/>
                  <a:gd name="T9" fmla="*/ 626 h 712"/>
                  <a:gd name="T10" fmla="*/ 532 w 710"/>
                  <a:gd name="T11" fmla="*/ 664 h 712"/>
                  <a:gd name="T12" fmla="*/ 470 w 710"/>
                  <a:gd name="T13" fmla="*/ 692 h 712"/>
                  <a:gd name="T14" fmla="*/ 402 w 710"/>
                  <a:gd name="T15" fmla="*/ 708 h 712"/>
                  <a:gd name="T16" fmla="*/ 330 w 710"/>
                  <a:gd name="T17" fmla="*/ 710 h 712"/>
                  <a:gd name="T18" fmla="*/ 294 w 710"/>
                  <a:gd name="T19" fmla="*/ 706 h 712"/>
                  <a:gd name="T20" fmla="*/ 224 w 710"/>
                  <a:gd name="T21" fmla="*/ 686 h 712"/>
                  <a:gd name="T22" fmla="*/ 164 w 710"/>
                  <a:gd name="T23" fmla="*/ 654 h 712"/>
                  <a:gd name="T24" fmla="*/ 110 w 710"/>
                  <a:gd name="T25" fmla="*/ 612 h 712"/>
                  <a:gd name="T26" fmla="*/ 66 w 710"/>
                  <a:gd name="T27" fmla="*/ 560 h 712"/>
                  <a:gd name="T28" fmla="*/ 32 w 710"/>
                  <a:gd name="T29" fmla="*/ 502 h 712"/>
                  <a:gd name="T30" fmla="*/ 10 w 710"/>
                  <a:gd name="T31" fmla="*/ 436 h 712"/>
                  <a:gd name="T32" fmla="*/ 0 w 710"/>
                  <a:gd name="T33" fmla="*/ 366 h 712"/>
                  <a:gd name="T34" fmla="*/ 2 w 710"/>
                  <a:gd name="T35" fmla="*/ 330 h 712"/>
                  <a:gd name="T36" fmla="*/ 14 w 710"/>
                  <a:gd name="T37" fmla="*/ 258 h 712"/>
                  <a:gd name="T38" fmla="*/ 40 w 710"/>
                  <a:gd name="T39" fmla="*/ 194 h 712"/>
                  <a:gd name="T40" fmla="*/ 76 w 710"/>
                  <a:gd name="T41" fmla="*/ 136 h 712"/>
                  <a:gd name="T42" fmla="*/ 124 w 710"/>
                  <a:gd name="T43" fmla="*/ 86 h 712"/>
                  <a:gd name="T44" fmla="*/ 180 w 710"/>
                  <a:gd name="T45" fmla="*/ 48 h 712"/>
                  <a:gd name="T46" fmla="*/ 242 w 710"/>
                  <a:gd name="T47" fmla="*/ 20 h 712"/>
                  <a:gd name="T48" fmla="*/ 310 w 710"/>
                  <a:gd name="T49" fmla="*/ 4 h 712"/>
                  <a:gd name="T50" fmla="*/ 382 w 710"/>
                  <a:gd name="T51" fmla="*/ 2 h 712"/>
                  <a:gd name="T52" fmla="*/ 418 w 710"/>
                  <a:gd name="T53" fmla="*/ 6 h 712"/>
                  <a:gd name="T54" fmla="*/ 486 w 710"/>
                  <a:gd name="T55" fmla="*/ 26 h 712"/>
                  <a:gd name="T56" fmla="*/ 548 w 710"/>
                  <a:gd name="T57" fmla="*/ 56 h 712"/>
                  <a:gd name="T58" fmla="*/ 602 w 710"/>
                  <a:gd name="T59" fmla="*/ 100 h 712"/>
                  <a:gd name="T60" fmla="*/ 646 w 710"/>
                  <a:gd name="T61" fmla="*/ 150 h 712"/>
                  <a:gd name="T62" fmla="*/ 680 w 710"/>
                  <a:gd name="T63" fmla="*/ 210 h 712"/>
                  <a:gd name="T64" fmla="*/ 702 w 710"/>
                  <a:gd name="T65" fmla="*/ 276 h 712"/>
                  <a:gd name="T66" fmla="*/ 710 w 710"/>
                  <a:gd name="T67" fmla="*/ 346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0" h="712">
                    <a:moveTo>
                      <a:pt x="710" y="382"/>
                    </a:moveTo>
                    <a:lnTo>
                      <a:pt x="710" y="382"/>
                    </a:lnTo>
                    <a:lnTo>
                      <a:pt x="706" y="418"/>
                    </a:lnTo>
                    <a:lnTo>
                      <a:pt x="698" y="454"/>
                    </a:lnTo>
                    <a:lnTo>
                      <a:pt x="686" y="486"/>
                    </a:lnTo>
                    <a:lnTo>
                      <a:pt x="672" y="518"/>
                    </a:lnTo>
                    <a:lnTo>
                      <a:pt x="654" y="548"/>
                    </a:lnTo>
                    <a:lnTo>
                      <a:pt x="634" y="576"/>
                    </a:lnTo>
                    <a:lnTo>
                      <a:pt x="612" y="602"/>
                    </a:lnTo>
                    <a:lnTo>
                      <a:pt x="588" y="626"/>
                    </a:lnTo>
                    <a:lnTo>
                      <a:pt x="560" y="646"/>
                    </a:lnTo>
                    <a:lnTo>
                      <a:pt x="532" y="664"/>
                    </a:lnTo>
                    <a:lnTo>
                      <a:pt x="502" y="680"/>
                    </a:lnTo>
                    <a:lnTo>
                      <a:pt x="470" y="692"/>
                    </a:lnTo>
                    <a:lnTo>
                      <a:pt x="436" y="702"/>
                    </a:lnTo>
                    <a:lnTo>
                      <a:pt x="402" y="708"/>
                    </a:lnTo>
                    <a:lnTo>
                      <a:pt x="366" y="712"/>
                    </a:lnTo>
                    <a:lnTo>
                      <a:pt x="330" y="710"/>
                    </a:lnTo>
                    <a:lnTo>
                      <a:pt x="330" y="710"/>
                    </a:lnTo>
                    <a:lnTo>
                      <a:pt x="294" y="706"/>
                    </a:lnTo>
                    <a:lnTo>
                      <a:pt x="258" y="698"/>
                    </a:lnTo>
                    <a:lnTo>
                      <a:pt x="224" y="686"/>
                    </a:lnTo>
                    <a:lnTo>
                      <a:pt x="194" y="672"/>
                    </a:lnTo>
                    <a:lnTo>
                      <a:pt x="164" y="654"/>
                    </a:lnTo>
                    <a:lnTo>
                      <a:pt x="136" y="634"/>
                    </a:lnTo>
                    <a:lnTo>
                      <a:pt x="110" y="612"/>
                    </a:lnTo>
                    <a:lnTo>
                      <a:pt x="86" y="588"/>
                    </a:lnTo>
                    <a:lnTo>
                      <a:pt x="66" y="560"/>
                    </a:lnTo>
                    <a:lnTo>
                      <a:pt x="48" y="532"/>
                    </a:lnTo>
                    <a:lnTo>
                      <a:pt x="32" y="502"/>
                    </a:lnTo>
                    <a:lnTo>
                      <a:pt x="18" y="470"/>
                    </a:lnTo>
                    <a:lnTo>
                      <a:pt x="10" y="436"/>
                    </a:lnTo>
                    <a:lnTo>
                      <a:pt x="4" y="402"/>
                    </a:lnTo>
                    <a:lnTo>
                      <a:pt x="0" y="366"/>
                    </a:lnTo>
                    <a:lnTo>
                      <a:pt x="2" y="330"/>
                    </a:lnTo>
                    <a:lnTo>
                      <a:pt x="2" y="330"/>
                    </a:lnTo>
                    <a:lnTo>
                      <a:pt x="6" y="294"/>
                    </a:lnTo>
                    <a:lnTo>
                      <a:pt x="14" y="258"/>
                    </a:lnTo>
                    <a:lnTo>
                      <a:pt x="26" y="226"/>
                    </a:lnTo>
                    <a:lnTo>
                      <a:pt x="40" y="194"/>
                    </a:lnTo>
                    <a:lnTo>
                      <a:pt x="56" y="164"/>
                    </a:lnTo>
                    <a:lnTo>
                      <a:pt x="76" y="136"/>
                    </a:lnTo>
                    <a:lnTo>
                      <a:pt x="100" y="110"/>
                    </a:lnTo>
                    <a:lnTo>
                      <a:pt x="124" y="86"/>
                    </a:lnTo>
                    <a:lnTo>
                      <a:pt x="150" y="66"/>
                    </a:lnTo>
                    <a:lnTo>
                      <a:pt x="180" y="48"/>
                    </a:lnTo>
                    <a:lnTo>
                      <a:pt x="210" y="32"/>
                    </a:lnTo>
                    <a:lnTo>
                      <a:pt x="242" y="20"/>
                    </a:lnTo>
                    <a:lnTo>
                      <a:pt x="276" y="10"/>
                    </a:lnTo>
                    <a:lnTo>
                      <a:pt x="310" y="4"/>
                    </a:lnTo>
                    <a:lnTo>
                      <a:pt x="346" y="0"/>
                    </a:lnTo>
                    <a:lnTo>
                      <a:pt x="382" y="2"/>
                    </a:lnTo>
                    <a:lnTo>
                      <a:pt x="382" y="2"/>
                    </a:lnTo>
                    <a:lnTo>
                      <a:pt x="418" y="6"/>
                    </a:lnTo>
                    <a:lnTo>
                      <a:pt x="454" y="14"/>
                    </a:lnTo>
                    <a:lnTo>
                      <a:pt x="486" y="26"/>
                    </a:lnTo>
                    <a:lnTo>
                      <a:pt x="518" y="40"/>
                    </a:lnTo>
                    <a:lnTo>
                      <a:pt x="548" y="56"/>
                    </a:lnTo>
                    <a:lnTo>
                      <a:pt x="576" y="76"/>
                    </a:lnTo>
                    <a:lnTo>
                      <a:pt x="602" y="100"/>
                    </a:lnTo>
                    <a:lnTo>
                      <a:pt x="624" y="124"/>
                    </a:lnTo>
                    <a:lnTo>
                      <a:pt x="646" y="150"/>
                    </a:lnTo>
                    <a:lnTo>
                      <a:pt x="664" y="180"/>
                    </a:lnTo>
                    <a:lnTo>
                      <a:pt x="680" y="210"/>
                    </a:lnTo>
                    <a:lnTo>
                      <a:pt x="692" y="242"/>
                    </a:lnTo>
                    <a:lnTo>
                      <a:pt x="702" y="276"/>
                    </a:lnTo>
                    <a:lnTo>
                      <a:pt x="708" y="310"/>
                    </a:lnTo>
                    <a:lnTo>
                      <a:pt x="710" y="346"/>
                    </a:lnTo>
                    <a:lnTo>
                      <a:pt x="710" y="382"/>
                    </a:lnTo>
                    <a:close/>
                  </a:path>
                </a:pathLst>
              </a:custGeom>
              <a:solidFill>
                <a:srgbClr val="2A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0169"/>
              <p:cNvSpPr>
                <a:spLocks/>
              </p:cNvSpPr>
              <p:nvPr/>
            </p:nvSpPr>
            <p:spPr bwMode="auto">
              <a:xfrm>
                <a:off x="12253913" y="6265863"/>
                <a:ext cx="1127125" cy="1130300"/>
              </a:xfrm>
              <a:custGeom>
                <a:avLst/>
                <a:gdLst>
                  <a:gd name="T0" fmla="*/ 710 w 710"/>
                  <a:gd name="T1" fmla="*/ 382 h 712"/>
                  <a:gd name="T2" fmla="*/ 698 w 710"/>
                  <a:gd name="T3" fmla="*/ 454 h 712"/>
                  <a:gd name="T4" fmla="*/ 672 w 710"/>
                  <a:gd name="T5" fmla="*/ 518 h 712"/>
                  <a:gd name="T6" fmla="*/ 634 w 710"/>
                  <a:gd name="T7" fmla="*/ 576 h 712"/>
                  <a:gd name="T8" fmla="*/ 588 w 710"/>
                  <a:gd name="T9" fmla="*/ 626 h 712"/>
                  <a:gd name="T10" fmla="*/ 532 w 710"/>
                  <a:gd name="T11" fmla="*/ 664 h 712"/>
                  <a:gd name="T12" fmla="*/ 470 w 710"/>
                  <a:gd name="T13" fmla="*/ 692 h 712"/>
                  <a:gd name="T14" fmla="*/ 402 w 710"/>
                  <a:gd name="T15" fmla="*/ 708 h 712"/>
                  <a:gd name="T16" fmla="*/ 330 w 710"/>
                  <a:gd name="T17" fmla="*/ 710 h 712"/>
                  <a:gd name="T18" fmla="*/ 294 w 710"/>
                  <a:gd name="T19" fmla="*/ 706 h 712"/>
                  <a:gd name="T20" fmla="*/ 224 w 710"/>
                  <a:gd name="T21" fmla="*/ 686 h 712"/>
                  <a:gd name="T22" fmla="*/ 164 w 710"/>
                  <a:gd name="T23" fmla="*/ 654 h 712"/>
                  <a:gd name="T24" fmla="*/ 110 w 710"/>
                  <a:gd name="T25" fmla="*/ 612 h 712"/>
                  <a:gd name="T26" fmla="*/ 66 w 710"/>
                  <a:gd name="T27" fmla="*/ 560 h 712"/>
                  <a:gd name="T28" fmla="*/ 32 w 710"/>
                  <a:gd name="T29" fmla="*/ 502 h 712"/>
                  <a:gd name="T30" fmla="*/ 10 w 710"/>
                  <a:gd name="T31" fmla="*/ 436 h 712"/>
                  <a:gd name="T32" fmla="*/ 0 w 710"/>
                  <a:gd name="T33" fmla="*/ 366 h 712"/>
                  <a:gd name="T34" fmla="*/ 2 w 710"/>
                  <a:gd name="T35" fmla="*/ 330 h 712"/>
                  <a:gd name="T36" fmla="*/ 14 w 710"/>
                  <a:gd name="T37" fmla="*/ 258 h 712"/>
                  <a:gd name="T38" fmla="*/ 40 w 710"/>
                  <a:gd name="T39" fmla="*/ 194 h 712"/>
                  <a:gd name="T40" fmla="*/ 76 w 710"/>
                  <a:gd name="T41" fmla="*/ 136 h 712"/>
                  <a:gd name="T42" fmla="*/ 124 w 710"/>
                  <a:gd name="T43" fmla="*/ 86 h 712"/>
                  <a:gd name="T44" fmla="*/ 180 w 710"/>
                  <a:gd name="T45" fmla="*/ 48 h 712"/>
                  <a:gd name="T46" fmla="*/ 242 w 710"/>
                  <a:gd name="T47" fmla="*/ 20 h 712"/>
                  <a:gd name="T48" fmla="*/ 310 w 710"/>
                  <a:gd name="T49" fmla="*/ 4 h 712"/>
                  <a:gd name="T50" fmla="*/ 382 w 710"/>
                  <a:gd name="T51" fmla="*/ 2 h 712"/>
                  <a:gd name="T52" fmla="*/ 418 w 710"/>
                  <a:gd name="T53" fmla="*/ 6 h 712"/>
                  <a:gd name="T54" fmla="*/ 486 w 710"/>
                  <a:gd name="T55" fmla="*/ 26 h 712"/>
                  <a:gd name="T56" fmla="*/ 548 w 710"/>
                  <a:gd name="T57" fmla="*/ 56 h 712"/>
                  <a:gd name="T58" fmla="*/ 602 w 710"/>
                  <a:gd name="T59" fmla="*/ 100 h 712"/>
                  <a:gd name="T60" fmla="*/ 646 w 710"/>
                  <a:gd name="T61" fmla="*/ 150 h 712"/>
                  <a:gd name="T62" fmla="*/ 680 w 710"/>
                  <a:gd name="T63" fmla="*/ 210 h 712"/>
                  <a:gd name="T64" fmla="*/ 702 w 710"/>
                  <a:gd name="T65" fmla="*/ 276 h 712"/>
                  <a:gd name="T66" fmla="*/ 710 w 710"/>
                  <a:gd name="T67" fmla="*/ 346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0" h="712">
                    <a:moveTo>
                      <a:pt x="710" y="382"/>
                    </a:moveTo>
                    <a:lnTo>
                      <a:pt x="710" y="382"/>
                    </a:lnTo>
                    <a:lnTo>
                      <a:pt x="706" y="418"/>
                    </a:lnTo>
                    <a:lnTo>
                      <a:pt x="698" y="454"/>
                    </a:lnTo>
                    <a:lnTo>
                      <a:pt x="686" y="486"/>
                    </a:lnTo>
                    <a:lnTo>
                      <a:pt x="672" y="518"/>
                    </a:lnTo>
                    <a:lnTo>
                      <a:pt x="654" y="548"/>
                    </a:lnTo>
                    <a:lnTo>
                      <a:pt x="634" y="576"/>
                    </a:lnTo>
                    <a:lnTo>
                      <a:pt x="612" y="602"/>
                    </a:lnTo>
                    <a:lnTo>
                      <a:pt x="588" y="626"/>
                    </a:lnTo>
                    <a:lnTo>
                      <a:pt x="560" y="646"/>
                    </a:lnTo>
                    <a:lnTo>
                      <a:pt x="532" y="664"/>
                    </a:lnTo>
                    <a:lnTo>
                      <a:pt x="502" y="680"/>
                    </a:lnTo>
                    <a:lnTo>
                      <a:pt x="470" y="692"/>
                    </a:lnTo>
                    <a:lnTo>
                      <a:pt x="436" y="702"/>
                    </a:lnTo>
                    <a:lnTo>
                      <a:pt x="402" y="708"/>
                    </a:lnTo>
                    <a:lnTo>
                      <a:pt x="366" y="712"/>
                    </a:lnTo>
                    <a:lnTo>
                      <a:pt x="330" y="710"/>
                    </a:lnTo>
                    <a:lnTo>
                      <a:pt x="330" y="710"/>
                    </a:lnTo>
                    <a:lnTo>
                      <a:pt x="294" y="706"/>
                    </a:lnTo>
                    <a:lnTo>
                      <a:pt x="258" y="698"/>
                    </a:lnTo>
                    <a:lnTo>
                      <a:pt x="224" y="686"/>
                    </a:lnTo>
                    <a:lnTo>
                      <a:pt x="194" y="672"/>
                    </a:lnTo>
                    <a:lnTo>
                      <a:pt x="164" y="654"/>
                    </a:lnTo>
                    <a:lnTo>
                      <a:pt x="136" y="634"/>
                    </a:lnTo>
                    <a:lnTo>
                      <a:pt x="110" y="612"/>
                    </a:lnTo>
                    <a:lnTo>
                      <a:pt x="86" y="588"/>
                    </a:lnTo>
                    <a:lnTo>
                      <a:pt x="66" y="560"/>
                    </a:lnTo>
                    <a:lnTo>
                      <a:pt x="48" y="532"/>
                    </a:lnTo>
                    <a:lnTo>
                      <a:pt x="32" y="502"/>
                    </a:lnTo>
                    <a:lnTo>
                      <a:pt x="18" y="470"/>
                    </a:lnTo>
                    <a:lnTo>
                      <a:pt x="10" y="436"/>
                    </a:lnTo>
                    <a:lnTo>
                      <a:pt x="4" y="402"/>
                    </a:lnTo>
                    <a:lnTo>
                      <a:pt x="0" y="366"/>
                    </a:lnTo>
                    <a:lnTo>
                      <a:pt x="2" y="330"/>
                    </a:lnTo>
                    <a:lnTo>
                      <a:pt x="2" y="330"/>
                    </a:lnTo>
                    <a:lnTo>
                      <a:pt x="6" y="294"/>
                    </a:lnTo>
                    <a:lnTo>
                      <a:pt x="14" y="258"/>
                    </a:lnTo>
                    <a:lnTo>
                      <a:pt x="26" y="226"/>
                    </a:lnTo>
                    <a:lnTo>
                      <a:pt x="40" y="194"/>
                    </a:lnTo>
                    <a:lnTo>
                      <a:pt x="56" y="164"/>
                    </a:lnTo>
                    <a:lnTo>
                      <a:pt x="76" y="136"/>
                    </a:lnTo>
                    <a:lnTo>
                      <a:pt x="100" y="110"/>
                    </a:lnTo>
                    <a:lnTo>
                      <a:pt x="124" y="86"/>
                    </a:lnTo>
                    <a:lnTo>
                      <a:pt x="150" y="66"/>
                    </a:lnTo>
                    <a:lnTo>
                      <a:pt x="180" y="48"/>
                    </a:lnTo>
                    <a:lnTo>
                      <a:pt x="210" y="32"/>
                    </a:lnTo>
                    <a:lnTo>
                      <a:pt x="242" y="20"/>
                    </a:lnTo>
                    <a:lnTo>
                      <a:pt x="276" y="10"/>
                    </a:lnTo>
                    <a:lnTo>
                      <a:pt x="310" y="4"/>
                    </a:lnTo>
                    <a:lnTo>
                      <a:pt x="346" y="0"/>
                    </a:lnTo>
                    <a:lnTo>
                      <a:pt x="382" y="2"/>
                    </a:lnTo>
                    <a:lnTo>
                      <a:pt x="382" y="2"/>
                    </a:lnTo>
                    <a:lnTo>
                      <a:pt x="418" y="6"/>
                    </a:lnTo>
                    <a:lnTo>
                      <a:pt x="454" y="14"/>
                    </a:lnTo>
                    <a:lnTo>
                      <a:pt x="486" y="26"/>
                    </a:lnTo>
                    <a:lnTo>
                      <a:pt x="518" y="40"/>
                    </a:lnTo>
                    <a:lnTo>
                      <a:pt x="548" y="56"/>
                    </a:lnTo>
                    <a:lnTo>
                      <a:pt x="576" y="76"/>
                    </a:lnTo>
                    <a:lnTo>
                      <a:pt x="602" y="100"/>
                    </a:lnTo>
                    <a:lnTo>
                      <a:pt x="624" y="124"/>
                    </a:lnTo>
                    <a:lnTo>
                      <a:pt x="646" y="150"/>
                    </a:lnTo>
                    <a:lnTo>
                      <a:pt x="664" y="180"/>
                    </a:lnTo>
                    <a:lnTo>
                      <a:pt x="680" y="210"/>
                    </a:lnTo>
                    <a:lnTo>
                      <a:pt x="692" y="242"/>
                    </a:lnTo>
                    <a:lnTo>
                      <a:pt x="702" y="276"/>
                    </a:lnTo>
                    <a:lnTo>
                      <a:pt x="708" y="310"/>
                    </a:lnTo>
                    <a:lnTo>
                      <a:pt x="710" y="346"/>
                    </a:lnTo>
                    <a:lnTo>
                      <a:pt x="710" y="3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0170"/>
              <p:cNvSpPr>
                <a:spLocks/>
              </p:cNvSpPr>
              <p:nvPr/>
            </p:nvSpPr>
            <p:spPr bwMode="auto">
              <a:xfrm>
                <a:off x="12399963" y="6411913"/>
                <a:ext cx="838200" cy="838200"/>
              </a:xfrm>
              <a:custGeom>
                <a:avLst/>
                <a:gdLst>
                  <a:gd name="T0" fmla="*/ 526 w 528"/>
                  <a:gd name="T1" fmla="*/ 284 h 528"/>
                  <a:gd name="T2" fmla="*/ 518 w 528"/>
                  <a:gd name="T3" fmla="*/ 336 h 528"/>
                  <a:gd name="T4" fmla="*/ 498 w 528"/>
                  <a:gd name="T5" fmla="*/ 384 h 528"/>
                  <a:gd name="T6" fmla="*/ 470 w 528"/>
                  <a:gd name="T7" fmla="*/ 428 h 528"/>
                  <a:gd name="T8" fmla="*/ 436 w 528"/>
                  <a:gd name="T9" fmla="*/ 464 h 528"/>
                  <a:gd name="T10" fmla="*/ 394 w 528"/>
                  <a:gd name="T11" fmla="*/ 492 h 528"/>
                  <a:gd name="T12" fmla="*/ 348 w 528"/>
                  <a:gd name="T13" fmla="*/ 514 h 528"/>
                  <a:gd name="T14" fmla="*/ 298 w 528"/>
                  <a:gd name="T15" fmla="*/ 526 h 528"/>
                  <a:gd name="T16" fmla="*/ 244 w 528"/>
                  <a:gd name="T17" fmla="*/ 526 h 528"/>
                  <a:gd name="T18" fmla="*/ 218 w 528"/>
                  <a:gd name="T19" fmla="*/ 524 h 528"/>
                  <a:gd name="T20" fmla="*/ 166 w 528"/>
                  <a:gd name="T21" fmla="*/ 510 h 528"/>
                  <a:gd name="T22" fmla="*/ 120 w 528"/>
                  <a:gd name="T23" fmla="*/ 486 h 528"/>
                  <a:gd name="T24" fmla="*/ 82 w 528"/>
                  <a:gd name="T25" fmla="*/ 454 h 528"/>
                  <a:gd name="T26" fmla="*/ 48 w 528"/>
                  <a:gd name="T27" fmla="*/ 416 h 528"/>
                  <a:gd name="T28" fmla="*/ 24 w 528"/>
                  <a:gd name="T29" fmla="*/ 372 h 528"/>
                  <a:gd name="T30" fmla="*/ 6 w 528"/>
                  <a:gd name="T31" fmla="*/ 324 h 528"/>
                  <a:gd name="T32" fmla="*/ 0 w 528"/>
                  <a:gd name="T33" fmla="*/ 272 h 528"/>
                  <a:gd name="T34" fmla="*/ 0 w 528"/>
                  <a:gd name="T35" fmla="*/ 244 h 528"/>
                  <a:gd name="T36" fmla="*/ 10 w 528"/>
                  <a:gd name="T37" fmla="*/ 192 h 528"/>
                  <a:gd name="T38" fmla="*/ 28 w 528"/>
                  <a:gd name="T39" fmla="*/ 144 h 528"/>
                  <a:gd name="T40" fmla="*/ 56 w 528"/>
                  <a:gd name="T41" fmla="*/ 100 h 528"/>
                  <a:gd name="T42" fmla="*/ 92 w 528"/>
                  <a:gd name="T43" fmla="*/ 64 h 528"/>
                  <a:gd name="T44" fmla="*/ 132 w 528"/>
                  <a:gd name="T45" fmla="*/ 34 h 528"/>
                  <a:gd name="T46" fmla="*/ 180 w 528"/>
                  <a:gd name="T47" fmla="*/ 14 h 528"/>
                  <a:gd name="T48" fmla="*/ 230 w 528"/>
                  <a:gd name="T49" fmla="*/ 2 h 528"/>
                  <a:gd name="T50" fmla="*/ 284 w 528"/>
                  <a:gd name="T51" fmla="*/ 0 h 528"/>
                  <a:gd name="T52" fmla="*/ 310 w 528"/>
                  <a:gd name="T53" fmla="*/ 4 h 528"/>
                  <a:gd name="T54" fmla="*/ 360 w 528"/>
                  <a:gd name="T55" fmla="*/ 18 h 528"/>
                  <a:gd name="T56" fmla="*/ 406 w 528"/>
                  <a:gd name="T57" fmla="*/ 42 h 528"/>
                  <a:gd name="T58" fmla="*/ 446 w 528"/>
                  <a:gd name="T59" fmla="*/ 74 h 528"/>
                  <a:gd name="T60" fmla="*/ 480 w 528"/>
                  <a:gd name="T61" fmla="*/ 112 h 528"/>
                  <a:gd name="T62" fmla="*/ 504 w 528"/>
                  <a:gd name="T63" fmla="*/ 156 h 528"/>
                  <a:gd name="T64" fmla="*/ 520 w 528"/>
                  <a:gd name="T65" fmla="*/ 204 h 528"/>
                  <a:gd name="T66" fmla="*/ 528 w 528"/>
                  <a:gd name="T67" fmla="*/ 25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8" h="528">
                    <a:moveTo>
                      <a:pt x="526" y="284"/>
                    </a:moveTo>
                    <a:lnTo>
                      <a:pt x="526" y="284"/>
                    </a:lnTo>
                    <a:lnTo>
                      <a:pt x="524" y="310"/>
                    </a:lnTo>
                    <a:lnTo>
                      <a:pt x="518" y="336"/>
                    </a:lnTo>
                    <a:lnTo>
                      <a:pt x="508" y="360"/>
                    </a:lnTo>
                    <a:lnTo>
                      <a:pt x="498" y="384"/>
                    </a:lnTo>
                    <a:lnTo>
                      <a:pt x="486" y="406"/>
                    </a:lnTo>
                    <a:lnTo>
                      <a:pt x="470" y="428"/>
                    </a:lnTo>
                    <a:lnTo>
                      <a:pt x="454" y="446"/>
                    </a:lnTo>
                    <a:lnTo>
                      <a:pt x="436" y="464"/>
                    </a:lnTo>
                    <a:lnTo>
                      <a:pt x="416" y="480"/>
                    </a:lnTo>
                    <a:lnTo>
                      <a:pt x="394" y="492"/>
                    </a:lnTo>
                    <a:lnTo>
                      <a:pt x="372" y="504"/>
                    </a:lnTo>
                    <a:lnTo>
                      <a:pt x="348" y="514"/>
                    </a:lnTo>
                    <a:lnTo>
                      <a:pt x="324" y="520"/>
                    </a:lnTo>
                    <a:lnTo>
                      <a:pt x="298" y="526"/>
                    </a:lnTo>
                    <a:lnTo>
                      <a:pt x="270" y="528"/>
                    </a:lnTo>
                    <a:lnTo>
                      <a:pt x="244" y="526"/>
                    </a:lnTo>
                    <a:lnTo>
                      <a:pt x="244" y="526"/>
                    </a:lnTo>
                    <a:lnTo>
                      <a:pt x="218" y="524"/>
                    </a:lnTo>
                    <a:lnTo>
                      <a:pt x="192" y="518"/>
                    </a:lnTo>
                    <a:lnTo>
                      <a:pt x="166" y="510"/>
                    </a:lnTo>
                    <a:lnTo>
                      <a:pt x="144" y="498"/>
                    </a:lnTo>
                    <a:lnTo>
                      <a:pt x="120" y="486"/>
                    </a:lnTo>
                    <a:lnTo>
                      <a:pt x="100" y="470"/>
                    </a:lnTo>
                    <a:lnTo>
                      <a:pt x="82" y="454"/>
                    </a:lnTo>
                    <a:lnTo>
                      <a:pt x="64" y="436"/>
                    </a:lnTo>
                    <a:lnTo>
                      <a:pt x="48" y="416"/>
                    </a:lnTo>
                    <a:lnTo>
                      <a:pt x="34" y="394"/>
                    </a:lnTo>
                    <a:lnTo>
                      <a:pt x="24" y="372"/>
                    </a:lnTo>
                    <a:lnTo>
                      <a:pt x="14" y="348"/>
                    </a:lnTo>
                    <a:lnTo>
                      <a:pt x="6" y="324"/>
                    </a:lnTo>
                    <a:lnTo>
                      <a:pt x="2" y="298"/>
                    </a:lnTo>
                    <a:lnTo>
                      <a:pt x="0" y="272"/>
                    </a:lnTo>
                    <a:lnTo>
                      <a:pt x="0" y="244"/>
                    </a:lnTo>
                    <a:lnTo>
                      <a:pt x="0" y="244"/>
                    </a:lnTo>
                    <a:lnTo>
                      <a:pt x="4" y="218"/>
                    </a:lnTo>
                    <a:lnTo>
                      <a:pt x="10" y="192"/>
                    </a:lnTo>
                    <a:lnTo>
                      <a:pt x="18" y="166"/>
                    </a:lnTo>
                    <a:lnTo>
                      <a:pt x="28" y="144"/>
                    </a:lnTo>
                    <a:lnTo>
                      <a:pt x="42" y="122"/>
                    </a:lnTo>
                    <a:lnTo>
                      <a:pt x="56" y="100"/>
                    </a:lnTo>
                    <a:lnTo>
                      <a:pt x="74" y="82"/>
                    </a:lnTo>
                    <a:lnTo>
                      <a:pt x="92" y="64"/>
                    </a:lnTo>
                    <a:lnTo>
                      <a:pt x="112" y="48"/>
                    </a:lnTo>
                    <a:lnTo>
                      <a:pt x="132" y="34"/>
                    </a:lnTo>
                    <a:lnTo>
                      <a:pt x="156" y="24"/>
                    </a:lnTo>
                    <a:lnTo>
                      <a:pt x="180" y="14"/>
                    </a:lnTo>
                    <a:lnTo>
                      <a:pt x="204" y="6"/>
                    </a:lnTo>
                    <a:lnTo>
                      <a:pt x="230" y="2"/>
                    </a:lnTo>
                    <a:lnTo>
                      <a:pt x="256" y="0"/>
                    </a:lnTo>
                    <a:lnTo>
                      <a:pt x="284" y="0"/>
                    </a:lnTo>
                    <a:lnTo>
                      <a:pt x="284" y="0"/>
                    </a:lnTo>
                    <a:lnTo>
                      <a:pt x="310" y="4"/>
                    </a:lnTo>
                    <a:lnTo>
                      <a:pt x="336" y="10"/>
                    </a:lnTo>
                    <a:lnTo>
                      <a:pt x="360" y="18"/>
                    </a:lnTo>
                    <a:lnTo>
                      <a:pt x="384" y="30"/>
                    </a:lnTo>
                    <a:lnTo>
                      <a:pt x="406" y="42"/>
                    </a:lnTo>
                    <a:lnTo>
                      <a:pt x="428" y="56"/>
                    </a:lnTo>
                    <a:lnTo>
                      <a:pt x="446" y="74"/>
                    </a:lnTo>
                    <a:lnTo>
                      <a:pt x="464" y="92"/>
                    </a:lnTo>
                    <a:lnTo>
                      <a:pt x="480" y="112"/>
                    </a:lnTo>
                    <a:lnTo>
                      <a:pt x="492" y="134"/>
                    </a:lnTo>
                    <a:lnTo>
                      <a:pt x="504" y="156"/>
                    </a:lnTo>
                    <a:lnTo>
                      <a:pt x="514" y="180"/>
                    </a:lnTo>
                    <a:lnTo>
                      <a:pt x="520" y="204"/>
                    </a:lnTo>
                    <a:lnTo>
                      <a:pt x="526" y="230"/>
                    </a:lnTo>
                    <a:lnTo>
                      <a:pt x="528" y="256"/>
                    </a:lnTo>
                    <a:lnTo>
                      <a:pt x="526" y="284"/>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0171"/>
              <p:cNvSpPr>
                <a:spLocks/>
              </p:cNvSpPr>
              <p:nvPr/>
            </p:nvSpPr>
            <p:spPr bwMode="auto">
              <a:xfrm>
                <a:off x="12399963" y="6411913"/>
                <a:ext cx="838200" cy="838200"/>
              </a:xfrm>
              <a:custGeom>
                <a:avLst/>
                <a:gdLst>
                  <a:gd name="T0" fmla="*/ 526 w 528"/>
                  <a:gd name="T1" fmla="*/ 284 h 528"/>
                  <a:gd name="T2" fmla="*/ 518 w 528"/>
                  <a:gd name="T3" fmla="*/ 336 h 528"/>
                  <a:gd name="T4" fmla="*/ 498 w 528"/>
                  <a:gd name="T5" fmla="*/ 384 h 528"/>
                  <a:gd name="T6" fmla="*/ 470 w 528"/>
                  <a:gd name="T7" fmla="*/ 428 h 528"/>
                  <a:gd name="T8" fmla="*/ 436 w 528"/>
                  <a:gd name="T9" fmla="*/ 464 h 528"/>
                  <a:gd name="T10" fmla="*/ 394 w 528"/>
                  <a:gd name="T11" fmla="*/ 492 h 528"/>
                  <a:gd name="T12" fmla="*/ 348 w 528"/>
                  <a:gd name="T13" fmla="*/ 514 h 528"/>
                  <a:gd name="T14" fmla="*/ 298 w 528"/>
                  <a:gd name="T15" fmla="*/ 526 h 528"/>
                  <a:gd name="T16" fmla="*/ 244 w 528"/>
                  <a:gd name="T17" fmla="*/ 526 h 528"/>
                  <a:gd name="T18" fmla="*/ 218 w 528"/>
                  <a:gd name="T19" fmla="*/ 524 h 528"/>
                  <a:gd name="T20" fmla="*/ 166 w 528"/>
                  <a:gd name="T21" fmla="*/ 510 h 528"/>
                  <a:gd name="T22" fmla="*/ 120 w 528"/>
                  <a:gd name="T23" fmla="*/ 486 h 528"/>
                  <a:gd name="T24" fmla="*/ 82 w 528"/>
                  <a:gd name="T25" fmla="*/ 454 h 528"/>
                  <a:gd name="T26" fmla="*/ 48 w 528"/>
                  <a:gd name="T27" fmla="*/ 416 h 528"/>
                  <a:gd name="T28" fmla="*/ 24 w 528"/>
                  <a:gd name="T29" fmla="*/ 372 h 528"/>
                  <a:gd name="T30" fmla="*/ 6 w 528"/>
                  <a:gd name="T31" fmla="*/ 324 h 528"/>
                  <a:gd name="T32" fmla="*/ 0 w 528"/>
                  <a:gd name="T33" fmla="*/ 272 h 528"/>
                  <a:gd name="T34" fmla="*/ 0 w 528"/>
                  <a:gd name="T35" fmla="*/ 244 h 528"/>
                  <a:gd name="T36" fmla="*/ 10 w 528"/>
                  <a:gd name="T37" fmla="*/ 192 h 528"/>
                  <a:gd name="T38" fmla="*/ 28 w 528"/>
                  <a:gd name="T39" fmla="*/ 144 h 528"/>
                  <a:gd name="T40" fmla="*/ 56 w 528"/>
                  <a:gd name="T41" fmla="*/ 100 h 528"/>
                  <a:gd name="T42" fmla="*/ 92 w 528"/>
                  <a:gd name="T43" fmla="*/ 64 h 528"/>
                  <a:gd name="T44" fmla="*/ 132 w 528"/>
                  <a:gd name="T45" fmla="*/ 34 h 528"/>
                  <a:gd name="T46" fmla="*/ 180 w 528"/>
                  <a:gd name="T47" fmla="*/ 14 h 528"/>
                  <a:gd name="T48" fmla="*/ 230 w 528"/>
                  <a:gd name="T49" fmla="*/ 2 h 528"/>
                  <a:gd name="T50" fmla="*/ 284 w 528"/>
                  <a:gd name="T51" fmla="*/ 0 h 528"/>
                  <a:gd name="T52" fmla="*/ 310 w 528"/>
                  <a:gd name="T53" fmla="*/ 4 h 528"/>
                  <a:gd name="T54" fmla="*/ 360 w 528"/>
                  <a:gd name="T55" fmla="*/ 18 h 528"/>
                  <a:gd name="T56" fmla="*/ 406 w 528"/>
                  <a:gd name="T57" fmla="*/ 42 h 528"/>
                  <a:gd name="T58" fmla="*/ 446 w 528"/>
                  <a:gd name="T59" fmla="*/ 74 h 528"/>
                  <a:gd name="T60" fmla="*/ 480 w 528"/>
                  <a:gd name="T61" fmla="*/ 112 h 528"/>
                  <a:gd name="T62" fmla="*/ 504 w 528"/>
                  <a:gd name="T63" fmla="*/ 156 h 528"/>
                  <a:gd name="T64" fmla="*/ 520 w 528"/>
                  <a:gd name="T65" fmla="*/ 204 h 528"/>
                  <a:gd name="T66" fmla="*/ 528 w 528"/>
                  <a:gd name="T67" fmla="*/ 25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8" h="528">
                    <a:moveTo>
                      <a:pt x="526" y="284"/>
                    </a:moveTo>
                    <a:lnTo>
                      <a:pt x="526" y="284"/>
                    </a:lnTo>
                    <a:lnTo>
                      <a:pt x="524" y="310"/>
                    </a:lnTo>
                    <a:lnTo>
                      <a:pt x="518" y="336"/>
                    </a:lnTo>
                    <a:lnTo>
                      <a:pt x="508" y="360"/>
                    </a:lnTo>
                    <a:lnTo>
                      <a:pt x="498" y="384"/>
                    </a:lnTo>
                    <a:lnTo>
                      <a:pt x="486" y="406"/>
                    </a:lnTo>
                    <a:lnTo>
                      <a:pt x="470" y="428"/>
                    </a:lnTo>
                    <a:lnTo>
                      <a:pt x="454" y="446"/>
                    </a:lnTo>
                    <a:lnTo>
                      <a:pt x="436" y="464"/>
                    </a:lnTo>
                    <a:lnTo>
                      <a:pt x="416" y="480"/>
                    </a:lnTo>
                    <a:lnTo>
                      <a:pt x="394" y="492"/>
                    </a:lnTo>
                    <a:lnTo>
                      <a:pt x="372" y="504"/>
                    </a:lnTo>
                    <a:lnTo>
                      <a:pt x="348" y="514"/>
                    </a:lnTo>
                    <a:lnTo>
                      <a:pt x="324" y="520"/>
                    </a:lnTo>
                    <a:lnTo>
                      <a:pt x="298" y="526"/>
                    </a:lnTo>
                    <a:lnTo>
                      <a:pt x="270" y="528"/>
                    </a:lnTo>
                    <a:lnTo>
                      <a:pt x="244" y="526"/>
                    </a:lnTo>
                    <a:lnTo>
                      <a:pt x="244" y="526"/>
                    </a:lnTo>
                    <a:lnTo>
                      <a:pt x="218" y="524"/>
                    </a:lnTo>
                    <a:lnTo>
                      <a:pt x="192" y="518"/>
                    </a:lnTo>
                    <a:lnTo>
                      <a:pt x="166" y="510"/>
                    </a:lnTo>
                    <a:lnTo>
                      <a:pt x="144" y="498"/>
                    </a:lnTo>
                    <a:lnTo>
                      <a:pt x="120" y="486"/>
                    </a:lnTo>
                    <a:lnTo>
                      <a:pt x="100" y="470"/>
                    </a:lnTo>
                    <a:lnTo>
                      <a:pt x="82" y="454"/>
                    </a:lnTo>
                    <a:lnTo>
                      <a:pt x="64" y="436"/>
                    </a:lnTo>
                    <a:lnTo>
                      <a:pt x="48" y="416"/>
                    </a:lnTo>
                    <a:lnTo>
                      <a:pt x="34" y="394"/>
                    </a:lnTo>
                    <a:lnTo>
                      <a:pt x="24" y="372"/>
                    </a:lnTo>
                    <a:lnTo>
                      <a:pt x="14" y="348"/>
                    </a:lnTo>
                    <a:lnTo>
                      <a:pt x="6" y="324"/>
                    </a:lnTo>
                    <a:lnTo>
                      <a:pt x="2" y="298"/>
                    </a:lnTo>
                    <a:lnTo>
                      <a:pt x="0" y="272"/>
                    </a:lnTo>
                    <a:lnTo>
                      <a:pt x="0" y="244"/>
                    </a:lnTo>
                    <a:lnTo>
                      <a:pt x="0" y="244"/>
                    </a:lnTo>
                    <a:lnTo>
                      <a:pt x="4" y="218"/>
                    </a:lnTo>
                    <a:lnTo>
                      <a:pt x="10" y="192"/>
                    </a:lnTo>
                    <a:lnTo>
                      <a:pt x="18" y="166"/>
                    </a:lnTo>
                    <a:lnTo>
                      <a:pt x="28" y="144"/>
                    </a:lnTo>
                    <a:lnTo>
                      <a:pt x="42" y="122"/>
                    </a:lnTo>
                    <a:lnTo>
                      <a:pt x="56" y="100"/>
                    </a:lnTo>
                    <a:lnTo>
                      <a:pt x="74" y="82"/>
                    </a:lnTo>
                    <a:lnTo>
                      <a:pt x="92" y="64"/>
                    </a:lnTo>
                    <a:lnTo>
                      <a:pt x="112" y="48"/>
                    </a:lnTo>
                    <a:lnTo>
                      <a:pt x="132" y="34"/>
                    </a:lnTo>
                    <a:lnTo>
                      <a:pt x="156" y="24"/>
                    </a:lnTo>
                    <a:lnTo>
                      <a:pt x="180" y="14"/>
                    </a:lnTo>
                    <a:lnTo>
                      <a:pt x="204" y="6"/>
                    </a:lnTo>
                    <a:lnTo>
                      <a:pt x="230" y="2"/>
                    </a:lnTo>
                    <a:lnTo>
                      <a:pt x="256" y="0"/>
                    </a:lnTo>
                    <a:lnTo>
                      <a:pt x="284" y="0"/>
                    </a:lnTo>
                    <a:lnTo>
                      <a:pt x="284" y="0"/>
                    </a:lnTo>
                    <a:lnTo>
                      <a:pt x="310" y="4"/>
                    </a:lnTo>
                    <a:lnTo>
                      <a:pt x="336" y="10"/>
                    </a:lnTo>
                    <a:lnTo>
                      <a:pt x="360" y="18"/>
                    </a:lnTo>
                    <a:lnTo>
                      <a:pt x="384" y="30"/>
                    </a:lnTo>
                    <a:lnTo>
                      <a:pt x="406" y="42"/>
                    </a:lnTo>
                    <a:lnTo>
                      <a:pt x="428" y="56"/>
                    </a:lnTo>
                    <a:lnTo>
                      <a:pt x="446" y="74"/>
                    </a:lnTo>
                    <a:lnTo>
                      <a:pt x="464" y="92"/>
                    </a:lnTo>
                    <a:lnTo>
                      <a:pt x="480" y="112"/>
                    </a:lnTo>
                    <a:lnTo>
                      <a:pt x="492" y="134"/>
                    </a:lnTo>
                    <a:lnTo>
                      <a:pt x="504" y="156"/>
                    </a:lnTo>
                    <a:lnTo>
                      <a:pt x="514" y="180"/>
                    </a:lnTo>
                    <a:lnTo>
                      <a:pt x="520" y="204"/>
                    </a:lnTo>
                    <a:lnTo>
                      <a:pt x="526" y="230"/>
                    </a:lnTo>
                    <a:lnTo>
                      <a:pt x="528" y="256"/>
                    </a:lnTo>
                    <a:lnTo>
                      <a:pt x="526"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0172"/>
              <p:cNvSpPr>
                <a:spLocks/>
              </p:cNvSpPr>
              <p:nvPr/>
            </p:nvSpPr>
            <p:spPr bwMode="auto">
              <a:xfrm>
                <a:off x="12460288" y="6472238"/>
                <a:ext cx="717550" cy="717550"/>
              </a:xfrm>
              <a:custGeom>
                <a:avLst/>
                <a:gdLst>
                  <a:gd name="T0" fmla="*/ 452 w 452"/>
                  <a:gd name="T1" fmla="*/ 242 h 452"/>
                  <a:gd name="T2" fmla="*/ 444 w 452"/>
                  <a:gd name="T3" fmla="*/ 288 h 452"/>
                  <a:gd name="T4" fmla="*/ 426 w 452"/>
                  <a:gd name="T5" fmla="*/ 330 h 452"/>
                  <a:gd name="T6" fmla="*/ 404 w 452"/>
                  <a:gd name="T7" fmla="*/ 366 h 452"/>
                  <a:gd name="T8" fmla="*/ 374 w 452"/>
                  <a:gd name="T9" fmla="*/ 398 h 452"/>
                  <a:gd name="T10" fmla="*/ 338 w 452"/>
                  <a:gd name="T11" fmla="*/ 422 h 452"/>
                  <a:gd name="T12" fmla="*/ 298 w 452"/>
                  <a:gd name="T13" fmla="*/ 440 h 452"/>
                  <a:gd name="T14" fmla="*/ 254 w 452"/>
                  <a:gd name="T15" fmla="*/ 450 h 452"/>
                  <a:gd name="T16" fmla="*/ 208 w 452"/>
                  <a:gd name="T17" fmla="*/ 452 h 452"/>
                  <a:gd name="T18" fmla="*/ 186 w 452"/>
                  <a:gd name="T19" fmla="*/ 448 h 452"/>
                  <a:gd name="T20" fmla="*/ 142 w 452"/>
                  <a:gd name="T21" fmla="*/ 436 h 452"/>
                  <a:gd name="T22" fmla="*/ 104 w 452"/>
                  <a:gd name="T23" fmla="*/ 416 h 452"/>
                  <a:gd name="T24" fmla="*/ 70 w 452"/>
                  <a:gd name="T25" fmla="*/ 390 h 452"/>
                  <a:gd name="T26" fmla="*/ 40 w 452"/>
                  <a:gd name="T27" fmla="*/ 356 h 452"/>
                  <a:gd name="T28" fmla="*/ 20 w 452"/>
                  <a:gd name="T29" fmla="*/ 318 h 452"/>
                  <a:gd name="T30" fmla="*/ 6 w 452"/>
                  <a:gd name="T31" fmla="*/ 276 h 452"/>
                  <a:gd name="T32" fmla="*/ 0 w 452"/>
                  <a:gd name="T33" fmla="*/ 232 h 452"/>
                  <a:gd name="T34" fmla="*/ 0 w 452"/>
                  <a:gd name="T35" fmla="*/ 208 h 452"/>
                  <a:gd name="T36" fmla="*/ 8 w 452"/>
                  <a:gd name="T37" fmla="*/ 164 h 452"/>
                  <a:gd name="T38" fmla="*/ 24 w 452"/>
                  <a:gd name="T39" fmla="*/ 122 h 452"/>
                  <a:gd name="T40" fmla="*/ 48 w 452"/>
                  <a:gd name="T41" fmla="*/ 86 h 452"/>
                  <a:gd name="T42" fmla="*/ 78 w 452"/>
                  <a:gd name="T43" fmla="*/ 54 h 452"/>
                  <a:gd name="T44" fmla="*/ 114 w 452"/>
                  <a:gd name="T45" fmla="*/ 30 h 452"/>
                  <a:gd name="T46" fmla="*/ 154 w 452"/>
                  <a:gd name="T47" fmla="*/ 12 h 452"/>
                  <a:gd name="T48" fmla="*/ 196 w 452"/>
                  <a:gd name="T49" fmla="*/ 2 h 452"/>
                  <a:gd name="T50" fmla="*/ 242 w 452"/>
                  <a:gd name="T51" fmla="*/ 0 h 452"/>
                  <a:gd name="T52" fmla="*/ 266 w 452"/>
                  <a:gd name="T53" fmla="*/ 4 h 452"/>
                  <a:gd name="T54" fmla="*/ 308 w 452"/>
                  <a:gd name="T55" fmla="*/ 16 h 452"/>
                  <a:gd name="T56" fmla="*/ 348 w 452"/>
                  <a:gd name="T57" fmla="*/ 36 h 452"/>
                  <a:gd name="T58" fmla="*/ 382 w 452"/>
                  <a:gd name="T59" fmla="*/ 62 h 452"/>
                  <a:gd name="T60" fmla="*/ 410 w 452"/>
                  <a:gd name="T61" fmla="*/ 96 h 452"/>
                  <a:gd name="T62" fmla="*/ 432 w 452"/>
                  <a:gd name="T63" fmla="*/ 134 h 452"/>
                  <a:gd name="T64" fmla="*/ 446 w 452"/>
                  <a:gd name="T65" fmla="*/ 174 h 452"/>
                  <a:gd name="T66" fmla="*/ 452 w 452"/>
                  <a:gd name="T67" fmla="*/ 22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452" y="242"/>
                    </a:moveTo>
                    <a:lnTo>
                      <a:pt x="452" y="242"/>
                    </a:lnTo>
                    <a:lnTo>
                      <a:pt x="448" y="266"/>
                    </a:lnTo>
                    <a:lnTo>
                      <a:pt x="444" y="288"/>
                    </a:lnTo>
                    <a:lnTo>
                      <a:pt x="436" y="308"/>
                    </a:lnTo>
                    <a:lnTo>
                      <a:pt x="426" y="330"/>
                    </a:lnTo>
                    <a:lnTo>
                      <a:pt x="416" y="348"/>
                    </a:lnTo>
                    <a:lnTo>
                      <a:pt x="404" y="366"/>
                    </a:lnTo>
                    <a:lnTo>
                      <a:pt x="388" y="382"/>
                    </a:lnTo>
                    <a:lnTo>
                      <a:pt x="374" y="398"/>
                    </a:lnTo>
                    <a:lnTo>
                      <a:pt x="356" y="410"/>
                    </a:lnTo>
                    <a:lnTo>
                      <a:pt x="338" y="422"/>
                    </a:lnTo>
                    <a:lnTo>
                      <a:pt x="318" y="432"/>
                    </a:lnTo>
                    <a:lnTo>
                      <a:pt x="298" y="440"/>
                    </a:lnTo>
                    <a:lnTo>
                      <a:pt x="276" y="446"/>
                    </a:lnTo>
                    <a:lnTo>
                      <a:pt x="254" y="450"/>
                    </a:lnTo>
                    <a:lnTo>
                      <a:pt x="232" y="452"/>
                    </a:lnTo>
                    <a:lnTo>
                      <a:pt x="208" y="452"/>
                    </a:lnTo>
                    <a:lnTo>
                      <a:pt x="208" y="452"/>
                    </a:lnTo>
                    <a:lnTo>
                      <a:pt x="186" y="448"/>
                    </a:lnTo>
                    <a:lnTo>
                      <a:pt x="164" y="444"/>
                    </a:lnTo>
                    <a:lnTo>
                      <a:pt x="142" y="436"/>
                    </a:lnTo>
                    <a:lnTo>
                      <a:pt x="122" y="426"/>
                    </a:lnTo>
                    <a:lnTo>
                      <a:pt x="104" y="416"/>
                    </a:lnTo>
                    <a:lnTo>
                      <a:pt x="86" y="404"/>
                    </a:lnTo>
                    <a:lnTo>
                      <a:pt x="70" y="390"/>
                    </a:lnTo>
                    <a:lnTo>
                      <a:pt x="54" y="374"/>
                    </a:lnTo>
                    <a:lnTo>
                      <a:pt x="40" y="356"/>
                    </a:lnTo>
                    <a:lnTo>
                      <a:pt x="30" y="338"/>
                    </a:lnTo>
                    <a:lnTo>
                      <a:pt x="20" y="318"/>
                    </a:lnTo>
                    <a:lnTo>
                      <a:pt x="12" y="298"/>
                    </a:lnTo>
                    <a:lnTo>
                      <a:pt x="6" y="276"/>
                    </a:lnTo>
                    <a:lnTo>
                      <a:pt x="2" y="254"/>
                    </a:lnTo>
                    <a:lnTo>
                      <a:pt x="0" y="232"/>
                    </a:lnTo>
                    <a:lnTo>
                      <a:pt x="0" y="208"/>
                    </a:lnTo>
                    <a:lnTo>
                      <a:pt x="0" y="208"/>
                    </a:lnTo>
                    <a:lnTo>
                      <a:pt x="4" y="186"/>
                    </a:lnTo>
                    <a:lnTo>
                      <a:pt x="8" y="164"/>
                    </a:lnTo>
                    <a:lnTo>
                      <a:pt x="16" y="142"/>
                    </a:lnTo>
                    <a:lnTo>
                      <a:pt x="24" y="122"/>
                    </a:lnTo>
                    <a:lnTo>
                      <a:pt x="36" y="104"/>
                    </a:lnTo>
                    <a:lnTo>
                      <a:pt x="48" y="86"/>
                    </a:lnTo>
                    <a:lnTo>
                      <a:pt x="62" y="70"/>
                    </a:lnTo>
                    <a:lnTo>
                      <a:pt x="78" y="54"/>
                    </a:lnTo>
                    <a:lnTo>
                      <a:pt x="96" y="42"/>
                    </a:lnTo>
                    <a:lnTo>
                      <a:pt x="114" y="30"/>
                    </a:lnTo>
                    <a:lnTo>
                      <a:pt x="134" y="20"/>
                    </a:lnTo>
                    <a:lnTo>
                      <a:pt x="154" y="12"/>
                    </a:lnTo>
                    <a:lnTo>
                      <a:pt x="174" y="6"/>
                    </a:lnTo>
                    <a:lnTo>
                      <a:pt x="196" y="2"/>
                    </a:lnTo>
                    <a:lnTo>
                      <a:pt x="220" y="0"/>
                    </a:lnTo>
                    <a:lnTo>
                      <a:pt x="242" y="0"/>
                    </a:lnTo>
                    <a:lnTo>
                      <a:pt x="242" y="0"/>
                    </a:lnTo>
                    <a:lnTo>
                      <a:pt x="266" y="4"/>
                    </a:lnTo>
                    <a:lnTo>
                      <a:pt x="288" y="8"/>
                    </a:lnTo>
                    <a:lnTo>
                      <a:pt x="308" y="16"/>
                    </a:lnTo>
                    <a:lnTo>
                      <a:pt x="328" y="24"/>
                    </a:lnTo>
                    <a:lnTo>
                      <a:pt x="348" y="36"/>
                    </a:lnTo>
                    <a:lnTo>
                      <a:pt x="366" y="48"/>
                    </a:lnTo>
                    <a:lnTo>
                      <a:pt x="382" y="62"/>
                    </a:lnTo>
                    <a:lnTo>
                      <a:pt x="396" y="78"/>
                    </a:lnTo>
                    <a:lnTo>
                      <a:pt x="410" y="96"/>
                    </a:lnTo>
                    <a:lnTo>
                      <a:pt x="422" y="114"/>
                    </a:lnTo>
                    <a:lnTo>
                      <a:pt x="432" y="134"/>
                    </a:lnTo>
                    <a:lnTo>
                      <a:pt x="440" y="154"/>
                    </a:lnTo>
                    <a:lnTo>
                      <a:pt x="446" y="174"/>
                    </a:lnTo>
                    <a:lnTo>
                      <a:pt x="450" y="196"/>
                    </a:lnTo>
                    <a:lnTo>
                      <a:pt x="452" y="220"/>
                    </a:lnTo>
                    <a:lnTo>
                      <a:pt x="452" y="242"/>
                    </a:ln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0173"/>
              <p:cNvSpPr>
                <a:spLocks/>
              </p:cNvSpPr>
              <p:nvPr/>
            </p:nvSpPr>
            <p:spPr bwMode="auto">
              <a:xfrm>
                <a:off x="12460288" y="6472238"/>
                <a:ext cx="717550" cy="717550"/>
              </a:xfrm>
              <a:custGeom>
                <a:avLst/>
                <a:gdLst>
                  <a:gd name="T0" fmla="*/ 452 w 452"/>
                  <a:gd name="T1" fmla="*/ 242 h 452"/>
                  <a:gd name="T2" fmla="*/ 444 w 452"/>
                  <a:gd name="T3" fmla="*/ 288 h 452"/>
                  <a:gd name="T4" fmla="*/ 426 w 452"/>
                  <a:gd name="T5" fmla="*/ 330 h 452"/>
                  <a:gd name="T6" fmla="*/ 404 w 452"/>
                  <a:gd name="T7" fmla="*/ 366 h 452"/>
                  <a:gd name="T8" fmla="*/ 374 w 452"/>
                  <a:gd name="T9" fmla="*/ 398 h 452"/>
                  <a:gd name="T10" fmla="*/ 338 w 452"/>
                  <a:gd name="T11" fmla="*/ 422 h 452"/>
                  <a:gd name="T12" fmla="*/ 298 w 452"/>
                  <a:gd name="T13" fmla="*/ 440 h 452"/>
                  <a:gd name="T14" fmla="*/ 254 w 452"/>
                  <a:gd name="T15" fmla="*/ 450 h 452"/>
                  <a:gd name="T16" fmla="*/ 208 w 452"/>
                  <a:gd name="T17" fmla="*/ 452 h 452"/>
                  <a:gd name="T18" fmla="*/ 186 w 452"/>
                  <a:gd name="T19" fmla="*/ 448 h 452"/>
                  <a:gd name="T20" fmla="*/ 142 w 452"/>
                  <a:gd name="T21" fmla="*/ 436 h 452"/>
                  <a:gd name="T22" fmla="*/ 104 w 452"/>
                  <a:gd name="T23" fmla="*/ 416 h 452"/>
                  <a:gd name="T24" fmla="*/ 70 w 452"/>
                  <a:gd name="T25" fmla="*/ 390 h 452"/>
                  <a:gd name="T26" fmla="*/ 40 w 452"/>
                  <a:gd name="T27" fmla="*/ 356 h 452"/>
                  <a:gd name="T28" fmla="*/ 20 w 452"/>
                  <a:gd name="T29" fmla="*/ 318 h 452"/>
                  <a:gd name="T30" fmla="*/ 6 w 452"/>
                  <a:gd name="T31" fmla="*/ 276 h 452"/>
                  <a:gd name="T32" fmla="*/ 0 w 452"/>
                  <a:gd name="T33" fmla="*/ 232 h 452"/>
                  <a:gd name="T34" fmla="*/ 0 w 452"/>
                  <a:gd name="T35" fmla="*/ 208 h 452"/>
                  <a:gd name="T36" fmla="*/ 8 w 452"/>
                  <a:gd name="T37" fmla="*/ 164 h 452"/>
                  <a:gd name="T38" fmla="*/ 24 w 452"/>
                  <a:gd name="T39" fmla="*/ 122 h 452"/>
                  <a:gd name="T40" fmla="*/ 48 w 452"/>
                  <a:gd name="T41" fmla="*/ 86 h 452"/>
                  <a:gd name="T42" fmla="*/ 78 w 452"/>
                  <a:gd name="T43" fmla="*/ 54 h 452"/>
                  <a:gd name="T44" fmla="*/ 114 w 452"/>
                  <a:gd name="T45" fmla="*/ 30 h 452"/>
                  <a:gd name="T46" fmla="*/ 154 w 452"/>
                  <a:gd name="T47" fmla="*/ 12 h 452"/>
                  <a:gd name="T48" fmla="*/ 196 w 452"/>
                  <a:gd name="T49" fmla="*/ 2 h 452"/>
                  <a:gd name="T50" fmla="*/ 242 w 452"/>
                  <a:gd name="T51" fmla="*/ 0 h 452"/>
                  <a:gd name="T52" fmla="*/ 266 w 452"/>
                  <a:gd name="T53" fmla="*/ 4 h 452"/>
                  <a:gd name="T54" fmla="*/ 308 w 452"/>
                  <a:gd name="T55" fmla="*/ 16 h 452"/>
                  <a:gd name="T56" fmla="*/ 348 w 452"/>
                  <a:gd name="T57" fmla="*/ 36 h 452"/>
                  <a:gd name="T58" fmla="*/ 382 w 452"/>
                  <a:gd name="T59" fmla="*/ 62 h 452"/>
                  <a:gd name="T60" fmla="*/ 410 w 452"/>
                  <a:gd name="T61" fmla="*/ 96 h 452"/>
                  <a:gd name="T62" fmla="*/ 432 w 452"/>
                  <a:gd name="T63" fmla="*/ 134 h 452"/>
                  <a:gd name="T64" fmla="*/ 446 w 452"/>
                  <a:gd name="T65" fmla="*/ 174 h 452"/>
                  <a:gd name="T66" fmla="*/ 452 w 452"/>
                  <a:gd name="T67" fmla="*/ 22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452" y="242"/>
                    </a:moveTo>
                    <a:lnTo>
                      <a:pt x="452" y="242"/>
                    </a:lnTo>
                    <a:lnTo>
                      <a:pt x="448" y="266"/>
                    </a:lnTo>
                    <a:lnTo>
                      <a:pt x="444" y="288"/>
                    </a:lnTo>
                    <a:lnTo>
                      <a:pt x="436" y="308"/>
                    </a:lnTo>
                    <a:lnTo>
                      <a:pt x="426" y="330"/>
                    </a:lnTo>
                    <a:lnTo>
                      <a:pt x="416" y="348"/>
                    </a:lnTo>
                    <a:lnTo>
                      <a:pt x="404" y="366"/>
                    </a:lnTo>
                    <a:lnTo>
                      <a:pt x="388" y="382"/>
                    </a:lnTo>
                    <a:lnTo>
                      <a:pt x="374" y="398"/>
                    </a:lnTo>
                    <a:lnTo>
                      <a:pt x="356" y="410"/>
                    </a:lnTo>
                    <a:lnTo>
                      <a:pt x="338" y="422"/>
                    </a:lnTo>
                    <a:lnTo>
                      <a:pt x="318" y="432"/>
                    </a:lnTo>
                    <a:lnTo>
                      <a:pt x="298" y="440"/>
                    </a:lnTo>
                    <a:lnTo>
                      <a:pt x="276" y="446"/>
                    </a:lnTo>
                    <a:lnTo>
                      <a:pt x="254" y="450"/>
                    </a:lnTo>
                    <a:lnTo>
                      <a:pt x="232" y="452"/>
                    </a:lnTo>
                    <a:lnTo>
                      <a:pt x="208" y="452"/>
                    </a:lnTo>
                    <a:lnTo>
                      <a:pt x="208" y="452"/>
                    </a:lnTo>
                    <a:lnTo>
                      <a:pt x="186" y="448"/>
                    </a:lnTo>
                    <a:lnTo>
                      <a:pt x="164" y="444"/>
                    </a:lnTo>
                    <a:lnTo>
                      <a:pt x="142" y="436"/>
                    </a:lnTo>
                    <a:lnTo>
                      <a:pt x="122" y="426"/>
                    </a:lnTo>
                    <a:lnTo>
                      <a:pt x="104" y="416"/>
                    </a:lnTo>
                    <a:lnTo>
                      <a:pt x="86" y="404"/>
                    </a:lnTo>
                    <a:lnTo>
                      <a:pt x="70" y="390"/>
                    </a:lnTo>
                    <a:lnTo>
                      <a:pt x="54" y="374"/>
                    </a:lnTo>
                    <a:lnTo>
                      <a:pt x="40" y="356"/>
                    </a:lnTo>
                    <a:lnTo>
                      <a:pt x="30" y="338"/>
                    </a:lnTo>
                    <a:lnTo>
                      <a:pt x="20" y="318"/>
                    </a:lnTo>
                    <a:lnTo>
                      <a:pt x="12" y="298"/>
                    </a:lnTo>
                    <a:lnTo>
                      <a:pt x="6" y="276"/>
                    </a:lnTo>
                    <a:lnTo>
                      <a:pt x="2" y="254"/>
                    </a:lnTo>
                    <a:lnTo>
                      <a:pt x="0" y="232"/>
                    </a:lnTo>
                    <a:lnTo>
                      <a:pt x="0" y="208"/>
                    </a:lnTo>
                    <a:lnTo>
                      <a:pt x="0" y="208"/>
                    </a:lnTo>
                    <a:lnTo>
                      <a:pt x="4" y="186"/>
                    </a:lnTo>
                    <a:lnTo>
                      <a:pt x="8" y="164"/>
                    </a:lnTo>
                    <a:lnTo>
                      <a:pt x="16" y="142"/>
                    </a:lnTo>
                    <a:lnTo>
                      <a:pt x="24" y="122"/>
                    </a:lnTo>
                    <a:lnTo>
                      <a:pt x="36" y="104"/>
                    </a:lnTo>
                    <a:lnTo>
                      <a:pt x="48" y="86"/>
                    </a:lnTo>
                    <a:lnTo>
                      <a:pt x="62" y="70"/>
                    </a:lnTo>
                    <a:lnTo>
                      <a:pt x="78" y="54"/>
                    </a:lnTo>
                    <a:lnTo>
                      <a:pt x="96" y="42"/>
                    </a:lnTo>
                    <a:lnTo>
                      <a:pt x="114" y="30"/>
                    </a:lnTo>
                    <a:lnTo>
                      <a:pt x="134" y="20"/>
                    </a:lnTo>
                    <a:lnTo>
                      <a:pt x="154" y="12"/>
                    </a:lnTo>
                    <a:lnTo>
                      <a:pt x="174" y="6"/>
                    </a:lnTo>
                    <a:lnTo>
                      <a:pt x="196" y="2"/>
                    </a:lnTo>
                    <a:lnTo>
                      <a:pt x="220" y="0"/>
                    </a:lnTo>
                    <a:lnTo>
                      <a:pt x="242" y="0"/>
                    </a:lnTo>
                    <a:lnTo>
                      <a:pt x="242" y="0"/>
                    </a:lnTo>
                    <a:lnTo>
                      <a:pt x="266" y="4"/>
                    </a:lnTo>
                    <a:lnTo>
                      <a:pt x="288" y="8"/>
                    </a:lnTo>
                    <a:lnTo>
                      <a:pt x="308" y="16"/>
                    </a:lnTo>
                    <a:lnTo>
                      <a:pt x="328" y="24"/>
                    </a:lnTo>
                    <a:lnTo>
                      <a:pt x="348" y="36"/>
                    </a:lnTo>
                    <a:lnTo>
                      <a:pt x="366" y="48"/>
                    </a:lnTo>
                    <a:lnTo>
                      <a:pt x="382" y="62"/>
                    </a:lnTo>
                    <a:lnTo>
                      <a:pt x="396" y="78"/>
                    </a:lnTo>
                    <a:lnTo>
                      <a:pt x="410" y="96"/>
                    </a:lnTo>
                    <a:lnTo>
                      <a:pt x="422" y="114"/>
                    </a:lnTo>
                    <a:lnTo>
                      <a:pt x="432" y="134"/>
                    </a:lnTo>
                    <a:lnTo>
                      <a:pt x="440" y="154"/>
                    </a:lnTo>
                    <a:lnTo>
                      <a:pt x="446" y="174"/>
                    </a:lnTo>
                    <a:lnTo>
                      <a:pt x="450" y="196"/>
                    </a:lnTo>
                    <a:lnTo>
                      <a:pt x="452" y="220"/>
                    </a:lnTo>
                    <a:lnTo>
                      <a:pt x="452" y="2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0174"/>
              <p:cNvSpPr>
                <a:spLocks/>
              </p:cNvSpPr>
              <p:nvPr/>
            </p:nvSpPr>
            <p:spPr bwMode="auto">
              <a:xfrm>
                <a:off x="12685713" y="6697663"/>
                <a:ext cx="266700" cy="266700"/>
              </a:xfrm>
              <a:custGeom>
                <a:avLst/>
                <a:gdLst>
                  <a:gd name="T0" fmla="*/ 168 w 168"/>
                  <a:gd name="T1" fmla="*/ 90 h 168"/>
                  <a:gd name="T2" fmla="*/ 168 w 168"/>
                  <a:gd name="T3" fmla="*/ 90 h 168"/>
                  <a:gd name="T4" fmla="*/ 166 w 168"/>
                  <a:gd name="T5" fmla="*/ 108 h 168"/>
                  <a:gd name="T6" fmla="*/ 160 w 168"/>
                  <a:gd name="T7" fmla="*/ 122 h 168"/>
                  <a:gd name="T8" fmla="*/ 150 w 168"/>
                  <a:gd name="T9" fmla="*/ 136 h 168"/>
                  <a:gd name="T10" fmla="*/ 138 w 168"/>
                  <a:gd name="T11" fmla="*/ 148 h 168"/>
                  <a:gd name="T12" fmla="*/ 126 w 168"/>
                  <a:gd name="T13" fmla="*/ 158 h 168"/>
                  <a:gd name="T14" fmla="*/ 110 w 168"/>
                  <a:gd name="T15" fmla="*/ 164 h 168"/>
                  <a:gd name="T16" fmla="*/ 94 w 168"/>
                  <a:gd name="T17" fmla="*/ 168 h 168"/>
                  <a:gd name="T18" fmla="*/ 78 w 168"/>
                  <a:gd name="T19" fmla="*/ 168 h 168"/>
                  <a:gd name="T20" fmla="*/ 78 w 168"/>
                  <a:gd name="T21" fmla="*/ 168 h 168"/>
                  <a:gd name="T22" fmla="*/ 60 w 168"/>
                  <a:gd name="T23" fmla="*/ 166 h 168"/>
                  <a:gd name="T24" fmla="*/ 44 w 168"/>
                  <a:gd name="T25" fmla="*/ 160 h 168"/>
                  <a:gd name="T26" fmla="*/ 32 w 168"/>
                  <a:gd name="T27" fmla="*/ 150 h 168"/>
                  <a:gd name="T28" fmla="*/ 20 w 168"/>
                  <a:gd name="T29" fmla="*/ 140 h 168"/>
                  <a:gd name="T30" fmla="*/ 10 w 168"/>
                  <a:gd name="T31" fmla="*/ 126 h 168"/>
                  <a:gd name="T32" fmla="*/ 4 w 168"/>
                  <a:gd name="T33" fmla="*/ 110 h 168"/>
                  <a:gd name="T34" fmla="*/ 0 w 168"/>
                  <a:gd name="T35" fmla="*/ 94 h 168"/>
                  <a:gd name="T36" fmla="*/ 0 w 168"/>
                  <a:gd name="T37" fmla="*/ 78 h 168"/>
                  <a:gd name="T38" fmla="*/ 0 w 168"/>
                  <a:gd name="T39" fmla="*/ 78 h 168"/>
                  <a:gd name="T40" fmla="*/ 2 w 168"/>
                  <a:gd name="T41" fmla="*/ 60 h 168"/>
                  <a:gd name="T42" fmla="*/ 8 w 168"/>
                  <a:gd name="T43" fmla="*/ 46 h 168"/>
                  <a:gd name="T44" fmla="*/ 18 w 168"/>
                  <a:gd name="T45" fmla="*/ 32 h 168"/>
                  <a:gd name="T46" fmla="*/ 28 w 168"/>
                  <a:gd name="T47" fmla="*/ 20 h 168"/>
                  <a:gd name="T48" fmla="*/ 42 w 168"/>
                  <a:gd name="T49" fmla="*/ 10 h 168"/>
                  <a:gd name="T50" fmla="*/ 56 w 168"/>
                  <a:gd name="T51" fmla="*/ 4 h 168"/>
                  <a:gd name="T52" fmla="*/ 72 w 168"/>
                  <a:gd name="T53" fmla="*/ 0 h 168"/>
                  <a:gd name="T54" fmla="*/ 90 w 168"/>
                  <a:gd name="T55" fmla="*/ 0 h 168"/>
                  <a:gd name="T56" fmla="*/ 90 w 168"/>
                  <a:gd name="T57" fmla="*/ 0 h 168"/>
                  <a:gd name="T58" fmla="*/ 106 w 168"/>
                  <a:gd name="T59" fmla="*/ 2 h 168"/>
                  <a:gd name="T60" fmla="*/ 122 w 168"/>
                  <a:gd name="T61" fmla="*/ 8 h 168"/>
                  <a:gd name="T62" fmla="*/ 136 w 168"/>
                  <a:gd name="T63" fmla="*/ 18 h 168"/>
                  <a:gd name="T64" fmla="*/ 148 w 168"/>
                  <a:gd name="T65" fmla="*/ 28 h 168"/>
                  <a:gd name="T66" fmla="*/ 158 w 168"/>
                  <a:gd name="T67" fmla="*/ 42 h 168"/>
                  <a:gd name="T68" fmla="*/ 164 w 168"/>
                  <a:gd name="T69" fmla="*/ 56 h 168"/>
                  <a:gd name="T70" fmla="*/ 168 w 168"/>
                  <a:gd name="T71" fmla="*/ 72 h 168"/>
                  <a:gd name="T72" fmla="*/ 168 w 168"/>
                  <a:gd name="T73" fmla="*/ 9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8" h="168">
                    <a:moveTo>
                      <a:pt x="168" y="90"/>
                    </a:moveTo>
                    <a:lnTo>
                      <a:pt x="168" y="90"/>
                    </a:lnTo>
                    <a:lnTo>
                      <a:pt x="166" y="108"/>
                    </a:lnTo>
                    <a:lnTo>
                      <a:pt x="160" y="122"/>
                    </a:lnTo>
                    <a:lnTo>
                      <a:pt x="150" y="136"/>
                    </a:lnTo>
                    <a:lnTo>
                      <a:pt x="138" y="148"/>
                    </a:lnTo>
                    <a:lnTo>
                      <a:pt x="126" y="158"/>
                    </a:lnTo>
                    <a:lnTo>
                      <a:pt x="110" y="164"/>
                    </a:lnTo>
                    <a:lnTo>
                      <a:pt x="94" y="168"/>
                    </a:lnTo>
                    <a:lnTo>
                      <a:pt x="78" y="168"/>
                    </a:lnTo>
                    <a:lnTo>
                      <a:pt x="78" y="168"/>
                    </a:lnTo>
                    <a:lnTo>
                      <a:pt x="60" y="166"/>
                    </a:lnTo>
                    <a:lnTo>
                      <a:pt x="44" y="160"/>
                    </a:lnTo>
                    <a:lnTo>
                      <a:pt x="32" y="150"/>
                    </a:lnTo>
                    <a:lnTo>
                      <a:pt x="20" y="140"/>
                    </a:lnTo>
                    <a:lnTo>
                      <a:pt x="10" y="126"/>
                    </a:lnTo>
                    <a:lnTo>
                      <a:pt x="4" y="110"/>
                    </a:lnTo>
                    <a:lnTo>
                      <a:pt x="0" y="94"/>
                    </a:lnTo>
                    <a:lnTo>
                      <a:pt x="0" y="78"/>
                    </a:lnTo>
                    <a:lnTo>
                      <a:pt x="0" y="78"/>
                    </a:lnTo>
                    <a:lnTo>
                      <a:pt x="2" y="60"/>
                    </a:lnTo>
                    <a:lnTo>
                      <a:pt x="8" y="46"/>
                    </a:lnTo>
                    <a:lnTo>
                      <a:pt x="18" y="32"/>
                    </a:lnTo>
                    <a:lnTo>
                      <a:pt x="28" y="20"/>
                    </a:lnTo>
                    <a:lnTo>
                      <a:pt x="42" y="10"/>
                    </a:lnTo>
                    <a:lnTo>
                      <a:pt x="56" y="4"/>
                    </a:lnTo>
                    <a:lnTo>
                      <a:pt x="72" y="0"/>
                    </a:lnTo>
                    <a:lnTo>
                      <a:pt x="90" y="0"/>
                    </a:lnTo>
                    <a:lnTo>
                      <a:pt x="90" y="0"/>
                    </a:lnTo>
                    <a:lnTo>
                      <a:pt x="106" y="2"/>
                    </a:lnTo>
                    <a:lnTo>
                      <a:pt x="122" y="8"/>
                    </a:lnTo>
                    <a:lnTo>
                      <a:pt x="136" y="18"/>
                    </a:lnTo>
                    <a:lnTo>
                      <a:pt x="148" y="28"/>
                    </a:lnTo>
                    <a:lnTo>
                      <a:pt x="158" y="42"/>
                    </a:lnTo>
                    <a:lnTo>
                      <a:pt x="164" y="56"/>
                    </a:lnTo>
                    <a:lnTo>
                      <a:pt x="168" y="72"/>
                    </a:lnTo>
                    <a:lnTo>
                      <a:pt x="168" y="9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0175"/>
              <p:cNvSpPr>
                <a:spLocks/>
              </p:cNvSpPr>
              <p:nvPr/>
            </p:nvSpPr>
            <p:spPr bwMode="auto">
              <a:xfrm>
                <a:off x="12685713" y="6697663"/>
                <a:ext cx="266700" cy="266700"/>
              </a:xfrm>
              <a:custGeom>
                <a:avLst/>
                <a:gdLst>
                  <a:gd name="T0" fmla="*/ 168 w 168"/>
                  <a:gd name="T1" fmla="*/ 90 h 168"/>
                  <a:gd name="T2" fmla="*/ 168 w 168"/>
                  <a:gd name="T3" fmla="*/ 90 h 168"/>
                  <a:gd name="T4" fmla="*/ 166 w 168"/>
                  <a:gd name="T5" fmla="*/ 108 h 168"/>
                  <a:gd name="T6" fmla="*/ 160 w 168"/>
                  <a:gd name="T7" fmla="*/ 122 h 168"/>
                  <a:gd name="T8" fmla="*/ 150 w 168"/>
                  <a:gd name="T9" fmla="*/ 136 h 168"/>
                  <a:gd name="T10" fmla="*/ 138 w 168"/>
                  <a:gd name="T11" fmla="*/ 148 h 168"/>
                  <a:gd name="T12" fmla="*/ 126 w 168"/>
                  <a:gd name="T13" fmla="*/ 158 h 168"/>
                  <a:gd name="T14" fmla="*/ 110 w 168"/>
                  <a:gd name="T15" fmla="*/ 164 h 168"/>
                  <a:gd name="T16" fmla="*/ 94 w 168"/>
                  <a:gd name="T17" fmla="*/ 168 h 168"/>
                  <a:gd name="T18" fmla="*/ 78 w 168"/>
                  <a:gd name="T19" fmla="*/ 168 h 168"/>
                  <a:gd name="T20" fmla="*/ 78 w 168"/>
                  <a:gd name="T21" fmla="*/ 168 h 168"/>
                  <a:gd name="T22" fmla="*/ 60 w 168"/>
                  <a:gd name="T23" fmla="*/ 166 h 168"/>
                  <a:gd name="T24" fmla="*/ 44 w 168"/>
                  <a:gd name="T25" fmla="*/ 160 h 168"/>
                  <a:gd name="T26" fmla="*/ 32 w 168"/>
                  <a:gd name="T27" fmla="*/ 150 h 168"/>
                  <a:gd name="T28" fmla="*/ 20 w 168"/>
                  <a:gd name="T29" fmla="*/ 140 h 168"/>
                  <a:gd name="T30" fmla="*/ 10 w 168"/>
                  <a:gd name="T31" fmla="*/ 126 h 168"/>
                  <a:gd name="T32" fmla="*/ 4 w 168"/>
                  <a:gd name="T33" fmla="*/ 110 h 168"/>
                  <a:gd name="T34" fmla="*/ 0 w 168"/>
                  <a:gd name="T35" fmla="*/ 94 h 168"/>
                  <a:gd name="T36" fmla="*/ 0 w 168"/>
                  <a:gd name="T37" fmla="*/ 78 h 168"/>
                  <a:gd name="T38" fmla="*/ 0 w 168"/>
                  <a:gd name="T39" fmla="*/ 78 h 168"/>
                  <a:gd name="T40" fmla="*/ 2 w 168"/>
                  <a:gd name="T41" fmla="*/ 60 h 168"/>
                  <a:gd name="T42" fmla="*/ 8 w 168"/>
                  <a:gd name="T43" fmla="*/ 46 h 168"/>
                  <a:gd name="T44" fmla="*/ 18 w 168"/>
                  <a:gd name="T45" fmla="*/ 32 h 168"/>
                  <a:gd name="T46" fmla="*/ 28 w 168"/>
                  <a:gd name="T47" fmla="*/ 20 h 168"/>
                  <a:gd name="T48" fmla="*/ 42 w 168"/>
                  <a:gd name="T49" fmla="*/ 10 h 168"/>
                  <a:gd name="T50" fmla="*/ 56 w 168"/>
                  <a:gd name="T51" fmla="*/ 4 h 168"/>
                  <a:gd name="T52" fmla="*/ 72 w 168"/>
                  <a:gd name="T53" fmla="*/ 0 h 168"/>
                  <a:gd name="T54" fmla="*/ 90 w 168"/>
                  <a:gd name="T55" fmla="*/ 0 h 168"/>
                  <a:gd name="T56" fmla="*/ 90 w 168"/>
                  <a:gd name="T57" fmla="*/ 0 h 168"/>
                  <a:gd name="T58" fmla="*/ 106 w 168"/>
                  <a:gd name="T59" fmla="*/ 2 h 168"/>
                  <a:gd name="T60" fmla="*/ 122 w 168"/>
                  <a:gd name="T61" fmla="*/ 8 h 168"/>
                  <a:gd name="T62" fmla="*/ 136 w 168"/>
                  <a:gd name="T63" fmla="*/ 18 h 168"/>
                  <a:gd name="T64" fmla="*/ 148 w 168"/>
                  <a:gd name="T65" fmla="*/ 28 h 168"/>
                  <a:gd name="T66" fmla="*/ 158 w 168"/>
                  <a:gd name="T67" fmla="*/ 42 h 168"/>
                  <a:gd name="T68" fmla="*/ 164 w 168"/>
                  <a:gd name="T69" fmla="*/ 56 h 168"/>
                  <a:gd name="T70" fmla="*/ 168 w 168"/>
                  <a:gd name="T71" fmla="*/ 72 h 168"/>
                  <a:gd name="T72" fmla="*/ 168 w 168"/>
                  <a:gd name="T73" fmla="*/ 9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8" h="168">
                    <a:moveTo>
                      <a:pt x="168" y="90"/>
                    </a:moveTo>
                    <a:lnTo>
                      <a:pt x="168" y="90"/>
                    </a:lnTo>
                    <a:lnTo>
                      <a:pt x="166" y="108"/>
                    </a:lnTo>
                    <a:lnTo>
                      <a:pt x="160" y="122"/>
                    </a:lnTo>
                    <a:lnTo>
                      <a:pt x="150" y="136"/>
                    </a:lnTo>
                    <a:lnTo>
                      <a:pt x="138" y="148"/>
                    </a:lnTo>
                    <a:lnTo>
                      <a:pt x="126" y="158"/>
                    </a:lnTo>
                    <a:lnTo>
                      <a:pt x="110" y="164"/>
                    </a:lnTo>
                    <a:lnTo>
                      <a:pt x="94" y="168"/>
                    </a:lnTo>
                    <a:lnTo>
                      <a:pt x="78" y="168"/>
                    </a:lnTo>
                    <a:lnTo>
                      <a:pt x="78" y="168"/>
                    </a:lnTo>
                    <a:lnTo>
                      <a:pt x="60" y="166"/>
                    </a:lnTo>
                    <a:lnTo>
                      <a:pt x="44" y="160"/>
                    </a:lnTo>
                    <a:lnTo>
                      <a:pt x="32" y="150"/>
                    </a:lnTo>
                    <a:lnTo>
                      <a:pt x="20" y="140"/>
                    </a:lnTo>
                    <a:lnTo>
                      <a:pt x="10" y="126"/>
                    </a:lnTo>
                    <a:lnTo>
                      <a:pt x="4" y="110"/>
                    </a:lnTo>
                    <a:lnTo>
                      <a:pt x="0" y="94"/>
                    </a:lnTo>
                    <a:lnTo>
                      <a:pt x="0" y="78"/>
                    </a:lnTo>
                    <a:lnTo>
                      <a:pt x="0" y="78"/>
                    </a:lnTo>
                    <a:lnTo>
                      <a:pt x="2" y="60"/>
                    </a:lnTo>
                    <a:lnTo>
                      <a:pt x="8" y="46"/>
                    </a:lnTo>
                    <a:lnTo>
                      <a:pt x="18" y="32"/>
                    </a:lnTo>
                    <a:lnTo>
                      <a:pt x="28" y="20"/>
                    </a:lnTo>
                    <a:lnTo>
                      <a:pt x="42" y="10"/>
                    </a:lnTo>
                    <a:lnTo>
                      <a:pt x="56" y="4"/>
                    </a:lnTo>
                    <a:lnTo>
                      <a:pt x="72" y="0"/>
                    </a:lnTo>
                    <a:lnTo>
                      <a:pt x="90" y="0"/>
                    </a:lnTo>
                    <a:lnTo>
                      <a:pt x="90" y="0"/>
                    </a:lnTo>
                    <a:lnTo>
                      <a:pt x="106" y="2"/>
                    </a:lnTo>
                    <a:lnTo>
                      <a:pt x="122" y="8"/>
                    </a:lnTo>
                    <a:lnTo>
                      <a:pt x="136" y="18"/>
                    </a:lnTo>
                    <a:lnTo>
                      <a:pt x="148" y="28"/>
                    </a:lnTo>
                    <a:lnTo>
                      <a:pt x="158" y="42"/>
                    </a:lnTo>
                    <a:lnTo>
                      <a:pt x="164" y="56"/>
                    </a:lnTo>
                    <a:lnTo>
                      <a:pt x="168" y="72"/>
                    </a:lnTo>
                    <a:lnTo>
                      <a:pt x="168"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0176"/>
              <p:cNvSpPr>
                <a:spLocks/>
              </p:cNvSpPr>
              <p:nvPr/>
            </p:nvSpPr>
            <p:spPr bwMode="auto">
              <a:xfrm>
                <a:off x="12485688" y="6472238"/>
                <a:ext cx="396875" cy="406400"/>
              </a:xfrm>
              <a:custGeom>
                <a:avLst/>
                <a:gdLst>
                  <a:gd name="T0" fmla="*/ 0 w 250"/>
                  <a:gd name="T1" fmla="*/ 50 h 256"/>
                  <a:gd name="T2" fmla="*/ 196 w 250"/>
                  <a:gd name="T3" fmla="*/ 256 h 256"/>
                  <a:gd name="T4" fmla="*/ 250 w 250"/>
                  <a:gd name="T5" fmla="*/ 210 h 256"/>
                  <a:gd name="T6" fmla="*/ 60 w 250"/>
                  <a:gd name="T7" fmla="*/ 0 h 256"/>
                  <a:gd name="T8" fmla="*/ 0 w 250"/>
                  <a:gd name="T9" fmla="*/ 50 h 256"/>
                </a:gdLst>
                <a:ahLst/>
                <a:cxnLst>
                  <a:cxn ang="0">
                    <a:pos x="T0" y="T1"/>
                  </a:cxn>
                  <a:cxn ang="0">
                    <a:pos x="T2" y="T3"/>
                  </a:cxn>
                  <a:cxn ang="0">
                    <a:pos x="T4" y="T5"/>
                  </a:cxn>
                  <a:cxn ang="0">
                    <a:pos x="T6" y="T7"/>
                  </a:cxn>
                  <a:cxn ang="0">
                    <a:pos x="T8" y="T9"/>
                  </a:cxn>
                </a:cxnLst>
                <a:rect l="0" t="0" r="r" b="b"/>
                <a:pathLst>
                  <a:path w="250" h="256">
                    <a:moveTo>
                      <a:pt x="0" y="50"/>
                    </a:moveTo>
                    <a:lnTo>
                      <a:pt x="196" y="256"/>
                    </a:lnTo>
                    <a:lnTo>
                      <a:pt x="250" y="210"/>
                    </a:lnTo>
                    <a:lnTo>
                      <a:pt x="60" y="0"/>
                    </a:lnTo>
                    <a:lnTo>
                      <a:pt x="0" y="5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0177"/>
              <p:cNvSpPr>
                <a:spLocks/>
              </p:cNvSpPr>
              <p:nvPr/>
            </p:nvSpPr>
            <p:spPr bwMode="auto">
              <a:xfrm>
                <a:off x="12742863" y="6754813"/>
                <a:ext cx="152400" cy="152400"/>
              </a:xfrm>
              <a:custGeom>
                <a:avLst/>
                <a:gdLst>
                  <a:gd name="T0" fmla="*/ 96 w 96"/>
                  <a:gd name="T1" fmla="*/ 52 h 96"/>
                  <a:gd name="T2" fmla="*/ 96 w 96"/>
                  <a:gd name="T3" fmla="*/ 52 h 96"/>
                  <a:gd name="T4" fmla="*/ 94 w 96"/>
                  <a:gd name="T5" fmla="*/ 62 h 96"/>
                  <a:gd name="T6" fmla="*/ 90 w 96"/>
                  <a:gd name="T7" fmla="*/ 70 h 96"/>
                  <a:gd name="T8" fmla="*/ 86 w 96"/>
                  <a:gd name="T9" fmla="*/ 78 h 96"/>
                  <a:gd name="T10" fmla="*/ 80 w 96"/>
                  <a:gd name="T11" fmla="*/ 84 h 96"/>
                  <a:gd name="T12" fmla="*/ 72 w 96"/>
                  <a:gd name="T13" fmla="*/ 90 h 96"/>
                  <a:gd name="T14" fmla="*/ 64 w 96"/>
                  <a:gd name="T15" fmla="*/ 94 h 96"/>
                  <a:gd name="T16" fmla="*/ 54 w 96"/>
                  <a:gd name="T17" fmla="*/ 96 h 96"/>
                  <a:gd name="T18" fmla="*/ 44 w 96"/>
                  <a:gd name="T19" fmla="*/ 96 h 96"/>
                  <a:gd name="T20" fmla="*/ 44 w 96"/>
                  <a:gd name="T21" fmla="*/ 96 h 96"/>
                  <a:gd name="T22" fmla="*/ 34 w 96"/>
                  <a:gd name="T23" fmla="*/ 94 h 96"/>
                  <a:gd name="T24" fmla="*/ 26 w 96"/>
                  <a:gd name="T25" fmla="*/ 90 h 96"/>
                  <a:gd name="T26" fmla="*/ 18 w 96"/>
                  <a:gd name="T27" fmla="*/ 86 h 96"/>
                  <a:gd name="T28" fmla="*/ 10 w 96"/>
                  <a:gd name="T29" fmla="*/ 80 h 96"/>
                  <a:gd name="T30" fmla="*/ 6 w 96"/>
                  <a:gd name="T31" fmla="*/ 72 h 96"/>
                  <a:gd name="T32" fmla="*/ 2 w 96"/>
                  <a:gd name="T33" fmla="*/ 64 h 96"/>
                  <a:gd name="T34" fmla="*/ 0 w 96"/>
                  <a:gd name="T35" fmla="*/ 54 h 96"/>
                  <a:gd name="T36" fmla="*/ 0 w 96"/>
                  <a:gd name="T37" fmla="*/ 44 h 96"/>
                  <a:gd name="T38" fmla="*/ 0 w 96"/>
                  <a:gd name="T39" fmla="*/ 44 h 96"/>
                  <a:gd name="T40" fmla="*/ 2 w 96"/>
                  <a:gd name="T41" fmla="*/ 34 h 96"/>
                  <a:gd name="T42" fmla="*/ 4 w 96"/>
                  <a:gd name="T43" fmla="*/ 26 h 96"/>
                  <a:gd name="T44" fmla="*/ 10 w 96"/>
                  <a:gd name="T45" fmla="*/ 18 h 96"/>
                  <a:gd name="T46" fmla="*/ 16 w 96"/>
                  <a:gd name="T47" fmla="*/ 12 h 96"/>
                  <a:gd name="T48" fmla="*/ 24 w 96"/>
                  <a:gd name="T49" fmla="*/ 6 h 96"/>
                  <a:gd name="T50" fmla="*/ 32 w 96"/>
                  <a:gd name="T51" fmla="*/ 2 h 96"/>
                  <a:gd name="T52" fmla="*/ 42 w 96"/>
                  <a:gd name="T53" fmla="*/ 0 h 96"/>
                  <a:gd name="T54" fmla="*/ 52 w 96"/>
                  <a:gd name="T55" fmla="*/ 0 h 96"/>
                  <a:gd name="T56" fmla="*/ 52 w 96"/>
                  <a:gd name="T57" fmla="*/ 0 h 96"/>
                  <a:gd name="T58" fmla="*/ 60 w 96"/>
                  <a:gd name="T59" fmla="*/ 2 h 96"/>
                  <a:gd name="T60" fmla="*/ 70 w 96"/>
                  <a:gd name="T61" fmla="*/ 4 h 96"/>
                  <a:gd name="T62" fmla="*/ 78 w 96"/>
                  <a:gd name="T63" fmla="*/ 10 h 96"/>
                  <a:gd name="T64" fmla="*/ 84 w 96"/>
                  <a:gd name="T65" fmla="*/ 16 h 96"/>
                  <a:gd name="T66" fmla="*/ 90 w 96"/>
                  <a:gd name="T67" fmla="*/ 24 h 96"/>
                  <a:gd name="T68" fmla="*/ 94 w 96"/>
                  <a:gd name="T69" fmla="*/ 32 h 96"/>
                  <a:gd name="T70" fmla="*/ 96 w 96"/>
                  <a:gd name="T71" fmla="*/ 42 h 96"/>
                  <a:gd name="T72" fmla="*/ 96 w 96"/>
                  <a:gd name="T7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6">
                    <a:moveTo>
                      <a:pt x="96" y="52"/>
                    </a:moveTo>
                    <a:lnTo>
                      <a:pt x="96" y="52"/>
                    </a:lnTo>
                    <a:lnTo>
                      <a:pt x="94" y="62"/>
                    </a:lnTo>
                    <a:lnTo>
                      <a:pt x="90" y="70"/>
                    </a:lnTo>
                    <a:lnTo>
                      <a:pt x="86" y="78"/>
                    </a:lnTo>
                    <a:lnTo>
                      <a:pt x="80" y="84"/>
                    </a:lnTo>
                    <a:lnTo>
                      <a:pt x="72" y="90"/>
                    </a:lnTo>
                    <a:lnTo>
                      <a:pt x="64" y="94"/>
                    </a:lnTo>
                    <a:lnTo>
                      <a:pt x="54" y="96"/>
                    </a:lnTo>
                    <a:lnTo>
                      <a:pt x="44" y="96"/>
                    </a:lnTo>
                    <a:lnTo>
                      <a:pt x="44" y="96"/>
                    </a:lnTo>
                    <a:lnTo>
                      <a:pt x="34" y="94"/>
                    </a:lnTo>
                    <a:lnTo>
                      <a:pt x="26" y="90"/>
                    </a:lnTo>
                    <a:lnTo>
                      <a:pt x="18" y="86"/>
                    </a:lnTo>
                    <a:lnTo>
                      <a:pt x="10" y="80"/>
                    </a:lnTo>
                    <a:lnTo>
                      <a:pt x="6" y="72"/>
                    </a:lnTo>
                    <a:lnTo>
                      <a:pt x="2" y="64"/>
                    </a:lnTo>
                    <a:lnTo>
                      <a:pt x="0" y="54"/>
                    </a:lnTo>
                    <a:lnTo>
                      <a:pt x="0" y="44"/>
                    </a:lnTo>
                    <a:lnTo>
                      <a:pt x="0" y="44"/>
                    </a:lnTo>
                    <a:lnTo>
                      <a:pt x="2" y="34"/>
                    </a:lnTo>
                    <a:lnTo>
                      <a:pt x="4" y="26"/>
                    </a:lnTo>
                    <a:lnTo>
                      <a:pt x="10" y="18"/>
                    </a:lnTo>
                    <a:lnTo>
                      <a:pt x="16" y="12"/>
                    </a:lnTo>
                    <a:lnTo>
                      <a:pt x="24" y="6"/>
                    </a:lnTo>
                    <a:lnTo>
                      <a:pt x="32" y="2"/>
                    </a:lnTo>
                    <a:lnTo>
                      <a:pt x="42" y="0"/>
                    </a:lnTo>
                    <a:lnTo>
                      <a:pt x="52" y="0"/>
                    </a:lnTo>
                    <a:lnTo>
                      <a:pt x="52" y="0"/>
                    </a:lnTo>
                    <a:lnTo>
                      <a:pt x="60" y="2"/>
                    </a:lnTo>
                    <a:lnTo>
                      <a:pt x="70" y="4"/>
                    </a:lnTo>
                    <a:lnTo>
                      <a:pt x="78" y="10"/>
                    </a:lnTo>
                    <a:lnTo>
                      <a:pt x="84" y="16"/>
                    </a:lnTo>
                    <a:lnTo>
                      <a:pt x="90" y="24"/>
                    </a:lnTo>
                    <a:lnTo>
                      <a:pt x="94" y="32"/>
                    </a:lnTo>
                    <a:lnTo>
                      <a:pt x="96" y="42"/>
                    </a:lnTo>
                    <a:lnTo>
                      <a:pt x="96" y="52"/>
                    </a:lnTo>
                    <a:close/>
                  </a:path>
                </a:pathLst>
              </a:custGeom>
              <a:solidFill>
                <a:srgbClr val="D1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0178"/>
              <p:cNvSpPr>
                <a:spLocks/>
              </p:cNvSpPr>
              <p:nvPr/>
            </p:nvSpPr>
            <p:spPr bwMode="auto">
              <a:xfrm>
                <a:off x="12742863" y="6754813"/>
                <a:ext cx="152400" cy="152400"/>
              </a:xfrm>
              <a:custGeom>
                <a:avLst/>
                <a:gdLst>
                  <a:gd name="T0" fmla="*/ 96 w 96"/>
                  <a:gd name="T1" fmla="*/ 52 h 96"/>
                  <a:gd name="T2" fmla="*/ 96 w 96"/>
                  <a:gd name="T3" fmla="*/ 52 h 96"/>
                  <a:gd name="T4" fmla="*/ 94 w 96"/>
                  <a:gd name="T5" fmla="*/ 62 h 96"/>
                  <a:gd name="T6" fmla="*/ 90 w 96"/>
                  <a:gd name="T7" fmla="*/ 70 h 96"/>
                  <a:gd name="T8" fmla="*/ 86 w 96"/>
                  <a:gd name="T9" fmla="*/ 78 h 96"/>
                  <a:gd name="T10" fmla="*/ 80 w 96"/>
                  <a:gd name="T11" fmla="*/ 84 h 96"/>
                  <a:gd name="T12" fmla="*/ 72 w 96"/>
                  <a:gd name="T13" fmla="*/ 90 h 96"/>
                  <a:gd name="T14" fmla="*/ 64 w 96"/>
                  <a:gd name="T15" fmla="*/ 94 h 96"/>
                  <a:gd name="T16" fmla="*/ 54 w 96"/>
                  <a:gd name="T17" fmla="*/ 96 h 96"/>
                  <a:gd name="T18" fmla="*/ 44 w 96"/>
                  <a:gd name="T19" fmla="*/ 96 h 96"/>
                  <a:gd name="T20" fmla="*/ 44 w 96"/>
                  <a:gd name="T21" fmla="*/ 96 h 96"/>
                  <a:gd name="T22" fmla="*/ 34 w 96"/>
                  <a:gd name="T23" fmla="*/ 94 h 96"/>
                  <a:gd name="T24" fmla="*/ 26 w 96"/>
                  <a:gd name="T25" fmla="*/ 90 h 96"/>
                  <a:gd name="T26" fmla="*/ 18 w 96"/>
                  <a:gd name="T27" fmla="*/ 86 h 96"/>
                  <a:gd name="T28" fmla="*/ 10 w 96"/>
                  <a:gd name="T29" fmla="*/ 80 h 96"/>
                  <a:gd name="T30" fmla="*/ 6 w 96"/>
                  <a:gd name="T31" fmla="*/ 72 h 96"/>
                  <a:gd name="T32" fmla="*/ 2 w 96"/>
                  <a:gd name="T33" fmla="*/ 64 h 96"/>
                  <a:gd name="T34" fmla="*/ 0 w 96"/>
                  <a:gd name="T35" fmla="*/ 54 h 96"/>
                  <a:gd name="T36" fmla="*/ 0 w 96"/>
                  <a:gd name="T37" fmla="*/ 44 h 96"/>
                  <a:gd name="T38" fmla="*/ 0 w 96"/>
                  <a:gd name="T39" fmla="*/ 44 h 96"/>
                  <a:gd name="T40" fmla="*/ 2 w 96"/>
                  <a:gd name="T41" fmla="*/ 34 h 96"/>
                  <a:gd name="T42" fmla="*/ 4 w 96"/>
                  <a:gd name="T43" fmla="*/ 26 h 96"/>
                  <a:gd name="T44" fmla="*/ 10 w 96"/>
                  <a:gd name="T45" fmla="*/ 18 h 96"/>
                  <a:gd name="T46" fmla="*/ 16 w 96"/>
                  <a:gd name="T47" fmla="*/ 12 h 96"/>
                  <a:gd name="T48" fmla="*/ 24 w 96"/>
                  <a:gd name="T49" fmla="*/ 6 h 96"/>
                  <a:gd name="T50" fmla="*/ 32 w 96"/>
                  <a:gd name="T51" fmla="*/ 2 h 96"/>
                  <a:gd name="T52" fmla="*/ 42 w 96"/>
                  <a:gd name="T53" fmla="*/ 0 h 96"/>
                  <a:gd name="T54" fmla="*/ 52 w 96"/>
                  <a:gd name="T55" fmla="*/ 0 h 96"/>
                  <a:gd name="T56" fmla="*/ 52 w 96"/>
                  <a:gd name="T57" fmla="*/ 0 h 96"/>
                  <a:gd name="T58" fmla="*/ 60 w 96"/>
                  <a:gd name="T59" fmla="*/ 2 h 96"/>
                  <a:gd name="T60" fmla="*/ 70 w 96"/>
                  <a:gd name="T61" fmla="*/ 4 h 96"/>
                  <a:gd name="T62" fmla="*/ 78 w 96"/>
                  <a:gd name="T63" fmla="*/ 10 h 96"/>
                  <a:gd name="T64" fmla="*/ 84 w 96"/>
                  <a:gd name="T65" fmla="*/ 16 h 96"/>
                  <a:gd name="T66" fmla="*/ 90 w 96"/>
                  <a:gd name="T67" fmla="*/ 24 h 96"/>
                  <a:gd name="T68" fmla="*/ 94 w 96"/>
                  <a:gd name="T69" fmla="*/ 32 h 96"/>
                  <a:gd name="T70" fmla="*/ 96 w 96"/>
                  <a:gd name="T71" fmla="*/ 42 h 96"/>
                  <a:gd name="T72" fmla="*/ 96 w 96"/>
                  <a:gd name="T7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6">
                    <a:moveTo>
                      <a:pt x="96" y="52"/>
                    </a:moveTo>
                    <a:lnTo>
                      <a:pt x="96" y="52"/>
                    </a:lnTo>
                    <a:lnTo>
                      <a:pt x="94" y="62"/>
                    </a:lnTo>
                    <a:lnTo>
                      <a:pt x="90" y="70"/>
                    </a:lnTo>
                    <a:lnTo>
                      <a:pt x="86" y="78"/>
                    </a:lnTo>
                    <a:lnTo>
                      <a:pt x="80" y="84"/>
                    </a:lnTo>
                    <a:lnTo>
                      <a:pt x="72" y="90"/>
                    </a:lnTo>
                    <a:lnTo>
                      <a:pt x="64" y="94"/>
                    </a:lnTo>
                    <a:lnTo>
                      <a:pt x="54" y="96"/>
                    </a:lnTo>
                    <a:lnTo>
                      <a:pt x="44" y="96"/>
                    </a:lnTo>
                    <a:lnTo>
                      <a:pt x="44" y="96"/>
                    </a:lnTo>
                    <a:lnTo>
                      <a:pt x="34" y="94"/>
                    </a:lnTo>
                    <a:lnTo>
                      <a:pt x="26" y="90"/>
                    </a:lnTo>
                    <a:lnTo>
                      <a:pt x="18" y="86"/>
                    </a:lnTo>
                    <a:lnTo>
                      <a:pt x="10" y="80"/>
                    </a:lnTo>
                    <a:lnTo>
                      <a:pt x="6" y="72"/>
                    </a:lnTo>
                    <a:lnTo>
                      <a:pt x="2" y="64"/>
                    </a:lnTo>
                    <a:lnTo>
                      <a:pt x="0" y="54"/>
                    </a:lnTo>
                    <a:lnTo>
                      <a:pt x="0" y="44"/>
                    </a:lnTo>
                    <a:lnTo>
                      <a:pt x="0" y="44"/>
                    </a:lnTo>
                    <a:lnTo>
                      <a:pt x="2" y="34"/>
                    </a:lnTo>
                    <a:lnTo>
                      <a:pt x="4" y="26"/>
                    </a:lnTo>
                    <a:lnTo>
                      <a:pt x="10" y="18"/>
                    </a:lnTo>
                    <a:lnTo>
                      <a:pt x="16" y="12"/>
                    </a:lnTo>
                    <a:lnTo>
                      <a:pt x="24" y="6"/>
                    </a:lnTo>
                    <a:lnTo>
                      <a:pt x="32" y="2"/>
                    </a:lnTo>
                    <a:lnTo>
                      <a:pt x="42" y="0"/>
                    </a:lnTo>
                    <a:lnTo>
                      <a:pt x="52" y="0"/>
                    </a:lnTo>
                    <a:lnTo>
                      <a:pt x="52" y="0"/>
                    </a:lnTo>
                    <a:lnTo>
                      <a:pt x="60" y="2"/>
                    </a:lnTo>
                    <a:lnTo>
                      <a:pt x="70" y="4"/>
                    </a:lnTo>
                    <a:lnTo>
                      <a:pt x="78" y="10"/>
                    </a:lnTo>
                    <a:lnTo>
                      <a:pt x="84" y="16"/>
                    </a:lnTo>
                    <a:lnTo>
                      <a:pt x="90" y="24"/>
                    </a:lnTo>
                    <a:lnTo>
                      <a:pt x="94" y="32"/>
                    </a:lnTo>
                    <a:lnTo>
                      <a:pt x="96" y="42"/>
                    </a:lnTo>
                    <a:lnTo>
                      <a:pt x="96"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0179"/>
              <p:cNvSpPr>
                <a:spLocks/>
              </p:cNvSpPr>
              <p:nvPr/>
            </p:nvSpPr>
            <p:spPr bwMode="auto">
              <a:xfrm>
                <a:off x="14409738" y="4706938"/>
                <a:ext cx="1130300" cy="1127125"/>
              </a:xfrm>
              <a:custGeom>
                <a:avLst/>
                <a:gdLst>
                  <a:gd name="T0" fmla="*/ 710 w 712"/>
                  <a:gd name="T1" fmla="*/ 382 h 710"/>
                  <a:gd name="T2" fmla="*/ 698 w 712"/>
                  <a:gd name="T3" fmla="*/ 452 h 710"/>
                  <a:gd name="T4" fmla="*/ 672 w 712"/>
                  <a:gd name="T5" fmla="*/ 518 h 710"/>
                  <a:gd name="T6" fmla="*/ 636 w 712"/>
                  <a:gd name="T7" fmla="*/ 574 h 710"/>
                  <a:gd name="T8" fmla="*/ 588 w 712"/>
                  <a:gd name="T9" fmla="*/ 624 h 710"/>
                  <a:gd name="T10" fmla="*/ 532 w 712"/>
                  <a:gd name="T11" fmla="*/ 664 h 710"/>
                  <a:gd name="T12" fmla="*/ 470 w 712"/>
                  <a:gd name="T13" fmla="*/ 692 h 710"/>
                  <a:gd name="T14" fmla="*/ 402 w 712"/>
                  <a:gd name="T15" fmla="*/ 708 h 710"/>
                  <a:gd name="T16" fmla="*/ 330 w 712"/>
                  <a:gd name="T17" fmla="*/ 710 h 710"/>
                  <a:gd name="T18" fmla="*/ 294 w 712"/>
                  <a:gd name="T19" fmla="*/ 704 h 710"/>
                  <a:gd name="T20" fmla="*/ 226 w 712"/>
                  <a:gd name="T21" fmla="*/ 686 h 710"/>
                  <a:gd name="T22" fmla="*/ 164 w 712"/>
                  <a:gd name="T23" fmla="*/ 654 h 710"/>
                  <a:gd name="T24" fmla="*/ 110 w 712"/>
                  <a:gd name="T25" fmla="*/ 612 h 710"/>
                  <a:gd name="T26" fmla="*/ 66 w 712"/>
                  <a:gd name="T27" fmla="*/ 560 h 710"/>
                  <a:gd name="T28" fmla="*/ 32 w 712"/>
                  <a:gd name="T29" fmla="*/ 500 h 710"/>
                  <a:gd name="T30" fmla="*/ 10 w 712"/>
                  <a:gd name="T31" fmla="*/ 434 h 710"/>
                  <a:gd name="T32" fmla="*/ 0 w 712"/>
                  <a:gd name="T33" fmla="*/ 364 h 710"/>
                  <a:gd name="T34" fmla="*/ 2 w 712"/>
                  <a:gd name="T35" fmla="*/ 328 h 710"/>
                  <a:gd name="T36" fmla="*/ 14 w 712"/>
                  <a:gd name="T37" fmla="*/ 258 h 710"/>
                  <a:gd name="T38" fmla="*/ 40 w 712"/>
                  <a:gd name="T39" fmla="*/ 192 h 710"/>
                  <a:gd name="T40" fmla="*/ 78 w 712"/>
                  <a:gd name="T41" fmla="*/ 134 h 710"/>
                  <a:gd name="T42" fmla="*/ 124 w 712"/>
                  <a:gd name="T43" fmla="*/ 86 h 710"/>
                  <a:gd name="T44" fmla="*/ 180 w 712"/>
                  <a:gd name="T45" fmla="*/ 46 h 710"/>
                  <a:gd name="T46" fmla="*/ 242 w 712"/>
                  <a:gd name="T47" fmla="*/ 18 h 710"/>
                  <a:gd name="T48" fmla="*/ 310 w 712"/>
                  <a:gd name="T49" fmla="*/ 2 h 710"/>
                  <a:gd name="T50" fmla="*/ 382 w 712"/>
                  <a:gd name="T51" fmla="*/ 0 h 710"/>
                  <a:gd name="T52" fmla="*/ 418 w 712"/>
                  <a:gd name="T53" fmla="*/ 4 h 710"/>
                  <a:gd name="T54" fmla="*/ 486 w 712"/>
                  <a:gd name="T55" fmla="*/ 24 h 710"/>
                  <a:gd name="T56" fmla="*/ 548 w 712"/>
                  <a:gd name="T57" fmla="*/ 56 h 710"/>
                  <a:gd name="T58" fmla="*/ 602 w 712"/>
                  <a:gd name="T59" fmla="*/ 98 h 710"/>
                  <a:gd name="T60" fmla="*/ 646 w 712"/>
                  <a:gd name="T61" fmla="*/ 150 h 710"/>
                  <a:gd name="T62" fmla="*/ 680 w 712"/>
                  <a:gd name="T63" fmla="*/ 210 h 710"/>
                  <a:gd name="T64" fmla="*/ 702 w 712"/>
                  <a:gd name="T65" fmla="*/ 274 h 710"/>
                  <a:gd name="T66" fmla="*/ 712 w 712"/>
                  <a:gd name="T67" fmla="*/ 3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2" h="710">
                    <a:moveTo>
                      <a:pt x="710" y="382"/>
                    </a:moveTo>
                    <a:lnTo>
                      <a:pt x="710" y="382"/>
                    </a:lnTo>
                    <a:lnTo>
                      <a:pt x="706" y="418"/>
                    </a:lnTo>
                    <a:lnTo>
                      <a:pt x="698" y="452"/>
                    </a:lnTo>
                    <a:lnTo>
                      <a:pt x="686" y="486"/>
                    </a:lnTo>
                    <a:lnTo>
                      <a:pt x="672" y="518"/>
                    </a:lnTo>
                    <a:lnTo>
                      <a:pt x="654" y="546"/>
                    </a:lnTo>
                    <a:lnTo>
                      <a:pt x="636" y="574"/>
                    </a:lnTo>
                    <a:lnTo>
                      <a:pt x="612" y="600"/>
                    </a:lnTo>
                    <a:lnTo>
                      <a:pt x="588" y="624"/>
                    </a:lnTo>
                    <a:lnTo>
                      <a:pt x="560" y="644"/>
                    </a:lnTo>
                    <a:lnTo>
                      <a:pt x="532" y="664"/>
                    </a:lnTo>
                    <a:lnTo>
                      <a:pt x="502" y="678"/>
                    </a:lnTo>
                    <a:lnTo>
                      <a:pt x="470" y="692"/>
                    </a:lnTo>
                    <a:lnTo>
                      <a:pt x="436" y="700"/>
                    </a:lnTo>
                    <a:lnTo>
                      <a:pt x="402" y="708"/>
                    </a:lnTo>
                    <a:lnTo>
                      <a:pt x="366" y="710"/>
                    </a:lnTo>
                    <a:lnTo>
                      <a:pt x="330" y="710"/>
                    </a:lnTo>
                    <a:lnTo>
                      <a:pt x="330" y="710"/>
                    </a:lnTo>
                    <a:lnTo>
                      <a:pt x="294" y="704"/>
                    </a:lnTo>
                    <a:lnTo>
                      <a:pt x="258" y="696"/>
                    </a:lnTo>
                    <a:lnTo>
                      <a:pt x="226" y="686"/>
                    </a:lnTo>
                    <a:lnTo>
                      <a:pt x="194" y="670"/>
                    </a:lnTo>
                    <a:lnTo>
                      <a:pt x="164" y="654"/>
                    </a:lnTo>
                    <a:lnTo>
                      <a:pt x="136" y="634"/>
                    </a:lnTo>
                    <a:lnTo>
                      <a:pt x="110" y="612"/>
                    </a:lnTo>
                    <a:lnTo>
                      <a:pt x="86" y="586"/>
                    </a:lnTo>
                    <a:lnTo>
                      <a:pt x="66" y="560"/>
                    </a:lnTo>
                    <a:lnTo>
                      <a:pt x="48" y="530"/>
                    </a:lnTo>
                    <a:lnTo>
                      <a:pt x="32" y="500"/>
                    </a:lnTo>
                    <a:lnTo>
                      <a:pt x="20" y="468"/>
                    </a:lnTo>
                    <a:lnTo>
                      <a:pt x="10" y="434"/>
                    </a:lnTo>
                    <a:lnTo>
                      <a:pt x="4" y="400"/>
                    </a:lnTo>
                    <a:lnTo>
                      <a:pt x="0" y="364"/>
                    </a:lnTo>
                    <a:lnTo>
                      <a:pt x="2" y="328"/>
                    </a:lnTo>
                    <a:lnTo>
                      <a:pt x="2" y="328"/>
                    </a:lnTo>
                    <a:lnTo>
                      <a:pt x="6" y="292"/>
                    </a:lnTo>
                    <a:lnTo>
                      <a:pt x="14" y="258"/>
                    </a:lnTo>
                    <a:lnTo>
                      <a:pt x="26" y="224"/>
                    </a:lnTo>
                    <a:lnTo>
                      <a:pt x="40" y="192"/>
                    </a:lnTo>
                    <a:lnTo>
                      <a:pt x="58" y="162"/>
                    </a:lnTo>
                    <a:lnTo>
                      <a:pt x="78" y="134"/>
                    </a:lnTo>
                    <a:lnTo>
                      <a:pt x="100" y="108"/>
                    </a:lnTo>
                    <a:lnTo>
                      <a:pt x="124" y="86"/>
                    </a:lnTo>
                    <a:lnTo>
                      <a:pt x="152" y="64"/>
                    </a:lnTo>
                    <a:lnTo>
                      <a:pt x="180" y="46"/>
                    </a:lnTo>
                    <a:lnTo>
                      <a:pt x="210" y="30"/>
                    </a:lnTo>
                    <a:lnTo>
                      <a:pt x="242" y="18"/>
                    </a:lnTo>
                    <a:lnTo>
                      <a:pt x="276" y="8"/>
                    </a:lnTo>
                    <a:lnTo>
                      <a:pt x="310" y="2"/>
                    </a:lnTo>
                    <a:lnTo>
                      <a:pt x="346" y="0"/>
                    </a:lnTo>
                    <a:lnTo>
                      <a:pt x="382" y="0"/>
                    </a:lnTo>
                    <a:lnTo>
                      <a:pt x="382" y="0"/>
                    </a:lnTo>
                    <a:lnTo>
                      <a:pt x="418" y="4"/>
                    </a:lnTo>
                    <a:lnTo>
                      <a:pt x="454" y="12"/>
                    </a:lnTo>
                    <a:lnTo>
                      <a:pt x="486" y="24"/>
                    </a:lnTo>
                    <a:lnTo>
                      <a:pt x="518" y="38"/>
                    </a:lnTo>
                    <a:lnTo>
                      <a:pt x="548" y="56"/>
                    </a:lnTo>
                    <a:lnTo>
                      <a:pt x="576" y="76"/>
                    </a:lnTo>
                    <a:lnTo>
                      <a:pt x="602" y="98"/>
                    </a:lnTo>
                    <a:lnTo>
                      <a:pt x="626" y="122"/>
                    </a:lnTo>
                    <a:lnTo>
                      <a:pt x="646" y="150"/>
                    </a:lnTo>
                    <a:lnTo>
                      <a:pt x="664" y="178"/>
                    </a:lnTo>
                    <a:lnTo>
                      <a:pt x="680" y="210"/>
                    </a:lnTo>
                    <a:lnTo>
                      <a:pt x="692" y="242"/>
                    </a:lnTo>
                    <a:lnTo>
                      <a:pt x="702" y="274"/>
                    </a:lnTo>
                    <a:lnTo>
                      <a:pt x="708" y="310"/>
                    </a:lnTo>
                    <a:lnTo>
                      <a:pt x="712" y="344"/>
                    </a:lnTo>
                    <a:lnTo>
                      <a:pt x="710" y="382"/>
                    </a:lnTo>
                    <a:close/>
                  </a:path>
                </a:pathLst>
              </a:custGeom>
              <a:solidFill>
                <a:srgbClr val="2A2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0180"/>
              <p:cNvSpPr>
                <a:spLocks/>
              </p:cNvSpPr>
              <p:nvPr/>
            </p:nvSpPr>
            <p:spPr bwMode="auto">
              <a:xfrm>
                <a:off x="14409738" y="4706938"/>
                <a:ext cx="1130300" cy="1127125"/>
              </a:xfrm>
              <a:custGeom>
                <a:avLst/>
                <a:gdLst>
                  <a:gd name="T0" fmla="*/ 710 w 712"/>
                  <a:gd name="T1" fmla="*/ 382 h 710"/>
                  <a:gd name="T2" fmla="*/ 698 w 712"/>
                  <a:gd name="T3" fmla="*/ 452 h 710"/>
                  <a:gd name="T4" fmla="*/ 672 w 712"/>
                  <a:gd name="T5" fmla="*/ 518 h 710"/>
                  <a:gd name="T6" fmla="*/ 636 w 712"/>
                  <a:gd name="T7" fmla="*/ 574 h 710"/>
                  <a:gd name="T8" fmla="*/ 588 w 712"/>
                  <a:gd name="T9" fmla="*/ 624 h 710"/>
                  <a:gd name="T10" fmla="*/ 532 w 712"/>
                  <a:gd name="T11" fmla="*/ 664 h 710"/>
                  <a:gd name="T12" fmla="*/ 470 w 712"/>
                  <a:gd name="T13" fmla="*/ 692 h 710"/>
                  <a:gd name="T14" fmla="*/ 402 w 712"/>
                  <a:gd name="T15" fmla="*/ 708 h 710"/>
                  <a:gd name="T16" fmla="*/ 330 w 712"/>
                  <a:gd name="T17" fmla="*/ 710 h 710"/>
                  <a:gd name="T18" fmla="*/ 294 w 712"/>
                  <a:gd name="T19" fmla="*/ 704 h 710"/>
                  <a:gd name="T20" fmla="*/ 226 w 712"/>
                  <a:gd name="T21" fmla="*/ 686 h 710"/>
                  <a:gd name="T22" fmla="*/ 164 w 712"/>
                  <a:gd name="T23" fmla="*/ 654 h 710"/>
                  <a:gd name="T24" fmla="*/ 110 w 712"/>
                  <a:gd name="T25" fmla="*/ 612 h 710"/>
                  <a:gd name="T26" fmla="*/ 66 w 712"/>
                  <a:gd name="T27" fmla="*/ 560 h 710"/>
                  <a:gd name="T28" fmla="*/ 32 w 712"/>
                  <a:gd name="T29" fmla="*/ 500 h 710"/>
                  <a:gd name="T30" fmla="*/ 10 w 712"/>
                  <a:gd name="T31" fmla="*/ 434 h 710"/>
                  <a:gd name="T32" fmla="*/ 0 w 712"/>
                  <a:gd name="T33" fmla="*/ 364 h 710"/>
                  <a:gd name="T34" fmla="*/ 2 w 712"/>
                  <a:gd name="T35" fmla="*/ 328 h 710"/>
                  <a:gd name="T36" fmla="*/ 14 w 712"/>
                  <a:gd name="T37" fmla="*/ 258 h 710"/>
                  <a:gd name="T38" fmla="*/ 40 w 712"/>
                  <a:gd name="T39" fmla="*/ 192 h 710"/>
                  <a:gd name="T40" fmla="*/ 78 w 712"/>
                  <a:gd name="T41" fmla="*/ 134 h 710"/>
                  <a:gd name="T42" fmla="*/ 124 w 712"/>
                  <a:gd name="T43" fmla="*/ 86 h 710"/>
                  <a:gd name="T44" fmla="*/ 180 w 712"/>
                  <a:gd name="T45" fmla="*/ 46 h 710"/>
                  <a:gd name="T46" fmla="*/ 242 w 712"/>
                  <a:gd name="T47" fmla="*/ 18 h 710"/>
                  <a:gd name="T48" fmla="*/ 310 w 712"/>
                  <a:gd name="T49" fmla="*/ 2 h 710"/>
                  <a:gd name="T50" fmla="*/ 382 w 712"/>
                  <a:gd name="T51" fmla="*/ 0 h 710"/>
                  <a:gd name="T52" fmla="*/ 418 w 712"/>
                  <a:gd name="T53" fmla="*/ 4 h 710"/>
                  <a:gd name="T54" fmla="*/ 486 w 712"/>
                  <a:gd name="T55" fmla="*/ 24 h 710"/>
                  <a:gd name="T56" fmla="*/ 548 w 712"/>
                  <a:gd name="T57" fmla="*/ 56 h 710"/>
                  <a:gd name="T58" fmla="*/ 602 w 712"/>
                  <a:gd name="T59" fmla="*/ 98 h 710"/>
                  <a:gd name="T60" fmla="*/ 646 w 712"/>
                  <a:gd name="T61" fmla="*/ 150 h 710"/>
                  <a:gd name="T62" fmla="*/ 680 w 712"/>
                  <a:gd name="T63" fmla="*/ 210 h 710"/>
                  <a:gd name="T64" fmla="*/ 702 w 712"/>
                  <a:gd name="T65" fmla="*/ 274 h 710"/>
                  <a:gd name="T66" fmla="*/ 712 w 712"/>
                  <a:gd name="T67" fmla="*/ 344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2" h="710">
                    <a:moveTo>
                      <a:pt x="710" y="382"/>
                    </a:moveTo>
                    <a:lnTo>
                      <a:pt x="710" y="382"/>
                    </a:lnTo>
                    <a:lnTo>
                      <a:pt x="706" y="418"/>
                    </a:lnTo>
                    <a:lnTo>
                      <a:pt x="698" y="452"/>
                    </a:lnTo>
                    <a:lnTo>
                      <a:pt x="686" y="486"/>
                    </a:lnTo>
                    <a:lnTo>
                      <a:pt x="672" y="518"/>
                    </a:lnTo>
                    <a:lnTo>
                      <a:pt x="654" y="546"/>
                    </a:lnTo>
                    <a:lnTo>
                      <a:pt x="636" y="574"/>
                    </a:lnTo>
                    <a:lnTo>
                      <a:pt x="612" y="600"/>
                    </a:lnTo>
                    <a:lnTo>
                      <a:pt x="588" y="624"/>
                    </a:lnTo>
                    <a:lnTo>
                      <a:pt x="560" y="644"/>
                    </a:lnTo>
                    <a:lnTo>
                      <a:pt x="532" y="664"/>
                    </a:lnTo>
                    <a:lnTo>
                      <a:pt x="502" y="678"/>
                    </a:lnTo>
                    <a:lnTo>
                      <a:pt x="470" y="692"/>
                    </a:lnTo>
                    <a:lnTo>
                      <a:pt x="436" y="700"/>
                    </a:lnTo>
                    <a:lnTo>
                      <a:pt x="402" y="708"/>
                    </a:lnTo>
                    <a:lnTo>
                      <a:pt x="366" y="710"/>
                    </a:lnTo>
                    <a:lnTo>
                      <a:pt x="330" y="710"/>
                    </a:lnTo>
                    <a:lnTo>
                      <a:pt x="330" y="710"/>
                    </a:lnTo>
                    <a:lnTo>
                      <a:pt x="294" y="704"/>
                    </a:lnTo>
                    <a:lnTo>
                      <a:pt x="258" y="696"/>
                    </a:lnTo>
                    <a:lnTo>
                      <a:pt x="226" y="686"/>
                    </a:lnTo>
                    <a:lnTo>
                      <a:pt x="194" y="670"/>
                    </a:lnTo>
                    <a:lnTo>
                      <a:pt x="164" y="654"/>
                    </a:lnTo>
                    <a:lnTo>
                      <a:pt x="136" y="634"/>
                    </a:lnTo>
                    <a:lnTo>
                      <a:pt x="110" y="612"/>
                    </a:lnTo>
                    <a:lnTo>
                      <a:pt x="86" y="586"/>
                    </a:lnTo>
                    <a:lnTo>
                      <a:pt x="66" y="560"/>
                    </a:lnTo>
                    <a:lnTo>
                      <a:pt x="48" y="530"/>
                    </a:lnTo>
                    <a:lnTo>
                      <a:pt x="32" y="500"/>
                    </a:lnTo>
                    <a:lnTo>
                      <a:pt x="20" y="468"/>
                    </a:lnTo>
                    <a:lnTo>
                      <a:pt x="10" y="434"/>
                    </a:lnTo>
                    <a:lnTo>
                      <a:pt x="4" y="400"/>
                    </a:lnTo>
                    <a:lnTo>
                      <a:pt x="0" y="364"/>
                    </a:lnTo>
                    <a:lnTo>
                      <a:pt x="2" y="328"/>
                    </a:lnTo>
                    <a:lnTo>
                      <a:pt x="2" y="328"/>
                    </a:lnTo>
                    <a:lnTo>
                      <a:pt x="6" y="292"/>
                    </a:lnTo>
                    <a:lnTo>
                      <a:pt x="14" y="258"/>
                    </a:lnTo>
                    <a:lnTo>
                      <a:pt x="26" y="224"/>
                    </a:lnTo>
                    <a:lnTo>
                      <a:pt x="40" y="192"/>
                    </a:lnTo>
                    <a:lnTo>
                      <a:pt x="58" y="162"/>
                    </a:lnTo>
                    <a:lnTo>
                      <a:pt x="78" y="134"/>
                    </a:lnTo>
                    <a:lnTo>
                      <a:pt x="100" y="108"/>
                    </a:lnTo>
                    <a:lnTo>
                      <a:pt x="124" y="86"/>
                    </a:lnTo>
                    <a:lnTo>
                      <a:pt x="152" y="64"/>
                    </a:lnTo>
                    <a:lnTo>
                      <a:pt x="180" y="46"/>
                    </a:lnTo>
                    <a:lnTo>
                      <a:pt x="210" y="30"/>
                    </a:lnTo>
                    <a:lnTo>
                      <a:pt x="242" y="18"/>
                    </a:lnTo>
                    <a:lnTo>
                      <a:pt x="276" y="8"/>
                    </a:lnTo>
                    <a:lnTo>
                      <a:pt x="310" y="2"/>
                    </a:lnTo>
                    <a:lnTo>
                      <a:pt x="346" y="0"/>
                    </a:lnTo>
                    <a:lnTo>
                      <a:pt x="382" y="0"/>
                    </a:lnTo>
                    <a:lnTo>
                      <a:pt x="382" y="0"/>
                    </a:lnTo>
                    <a:lnTo>
                      <a:pt x="418" y="4"/>
                    </a:lnTo>
                    <a:lnTo>
                      <a:pt x="454" y="12"/>
                    </a:lnTo>
                    <a:lnTo>
                      <a:pt x="486" y="24"/>
                    </a:lnTo>
                    <a:lnTo>
                      <a:pt x="518" y="38"/>
                    </a:lnTo>
                    <a:lnTo>
                      <a:pt x="548" y="56"/>
                    </a:lnTo>
                    <a:lnTo>
                      <a:pt x="576" y="76"/>
                    </a:lnTo>
                    <a:lnTo>
                      <a:pt x="602" y="98"/>
                    </a:lnTo>
                    <a:lnTo>
                      <a:pt x="626" y="122"/>
                    </a:lnTo>
                    <a:lnTo>
                      <a:pt x="646" y="150"/>
                    </a:lnTo>
                    <a:lnTo>
                      <a:pt x="664" y="178"/>
                    </a:lnTo>
                    <a:lnTo>
                      <a:pt x="680" y="210"/>
                    </a:lnTo>
                    <a:lnTo>
                      <a:pt x="692" y="242"/>
                    </a:lnTo>
                    <a:lnTo>
                      <a:pt x="702" y="274"/>
                    </a:lnTo>
                    <a:lnTo>
                      <a:pt x="708" y="310"/>
                    </a:lnTo>
                    <a:lnTo>
                      <a:pt x="712" y="344"/>
                    </a:lnTo>
                    <a:lnTo>
                      <a:pt x="710" y="3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0181"/>
              <p:cNvSpPr>
                <a:spLocks/>
              </p:cNvSpPr>
              <p:nvPr/>
            </p:nvSpPr>
            <p:spPr bwMode="auto">
              <a:xfrm>
                <a:off x="14555788" y="4852988"/>
                <a:ext cx="838200" cy="835025"/>
              </a:xfrm>
              <a:custGeom>
                <a:avLst/>
                <a:gdLst>
                  <a:gd name="T0" fmla="*/ 528 w 528"/>
                  <a:gd name="T1" fmla="*/ 282 h 526"/>
                  <a:gd name="T2" fmla="*/ 518 w 528"/>
                  <a:gd name="T3" fmla="*/ 334 h 526"/>
                  <a:gd name="T4" fmla="*/ 498 w 528"/>
                  <a:gd name="T5" fmla="*/ 384 h 526"/>
                  <a:gd name="T6" fmla="*/ 472 w 528"/>
                  <a:gd name="T7" fmla="*/ 426 h 526"/>
                  <a:gd name="T8" fmla="*/ 436 w 528"/>
                  <a:gd name="T9" fmla="*/ 462 h 526"/>
                  <a:gd name="T10" fmla="*/ 394 w 528"/>
                  <a:gd name="T11" fmla="*/ 492 h 526"/>
                  <a:gd name="T12" fmla="*/ 348 w 528"/>
                  <a:gd name="T13" fmla="*/ 512 h 526"/>
                  <a:gd name="T14" fmla="*/ 298 w 528"/>
                  <a:gd name="T15" fmla="*/ 524 h 526"/>
                  <a:gd name="T16" fmla="*/ 244 w 528"/>
                  <a:gd name="T17" fmla="*/ 526 h 526"/>
                  <a:gd name="T18" fmla="*/ 218 w 528"/>
                  <a:gd name="T19" fmla="*/ 522 h 526"/>
                  <a:gd name="T20" fmla="*/ 168 w 528"/>
                  <a:gd name="T21" fmla="*/ 508 h 526"/>
                  <a:gd name="T22" fmla="*/ 122 w 528"/>
                  <a:gd name="T23" fmla="*/ 484 h 526"/>
                  <a:gd name="T24" fmla="*/ 82 w 528"/>
                  <a:gd name="T25" fmla="*/ 454 h 526"/>
                  <a:gd name="T26" fmla="*/ 48 w 528"/>
                  <a:gd name="T27" fmla="*/ 414 h 526"/>
                  <a:gd name="T28" fmla="*/ 24 w 528"/>
                  <a:gd name="T29" fmla="*/ 370 h 526"/>
                  <a:gd name="T30" fmla="*/ 8 w 528"/>
                  <a:gd name="T31" fmla="*/ 322 h 526"/>
                  <a:gd name="T32" fmla="*/ 0 w 528"/>
                  <a:gd name="T33" fmla="*/ 270 h 526"/>
                  <a:gd name="T34" fmla="*/ 2 w 528"/>
                  <a:gd name="T35" fmla="*/ 244 h 526"/>
                  <a:gd name="T36" fmla="*/ 10 w 528"/>
                  <a:gd name="T37" fmla="*/ 190 h 526"/>
                  <a:gd name="T38" fmla="*/ 30 w 528"/>
                  <a:gd name="T39" fmla="*/ 142 h 526"/>
                  <a:gd name="T40" fmla="*/ 56 w 528"/>
                  <a:gd name="T41" fmla="*/ 100 h 526"/>
                  <a:gd name="T42" fmla="*/ 92 w 528"/>
                  <a:gd name="T43" fmla="*/ 62 h 526"/>
                  <a:gd name="T44" fmla="*/ 134 w 528"/>
                  <a:gd name="T45" fmla="*/ 34 h 526"/>
                  <a:gd name="T46" fmla="*/ 180 w 528"/>
                  <a:gd name="T47" fmla="*/ 12 h 526"/>
                  <a:gd name="T48" fmla="*/ 230 w 528"/>
                  <a:gd name="T49" fmla="*/ 2 h 526"/>
                  <a:gd name="T50" fmla="*/ 284 w 528"/>
                  <a:gd name="T51" fmla="*/ 0 h 526"/>
                  <a:gd name="T52" fmla="*/ 310 w 528"/>
                  <a:gd name="T53" fmla="*/ 4 h 526"/>
                  <a:gd name="T54" fmla="*/ 362 w 528"/>
                  <a:gd name="T55" fmla="*/ 18 h 526"/>
                  <a:gd name="T56" fmla="*/ 406 w 528"/>
                  <a:gd name="T57" fmla="*/ 40 h 526"/>
                  <a:gd name="T58" fmla="*/ 446 w 528"/>
                  <a:gd name="T59" fmla="*/ 72 h 526"/>
                  <a:gd name="T60" fmla="*/ 480 w 528"/>
                  <a:gd name="T61" fmla="*/ 110 h 526"/>
                  <a:gd name="T62" fmla="*/ 504 w 528"/>
                  <a:gd name="T63" fmla="*/ 154 h 526"/>
                  <a:gd name="T64" fmla="*/ 522 w 528"/>
                  <a:gd name="T65" fmla="*/ 204 h 526"/>
                  <a:gd name="T66" fmla="*/ 528 w 528"/>
                  <a:gd name="T67" fmla="*/ 25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8" h="526">
                    <a:moveTo>
                      <a:pt x="528" y="282"/>
                    </a:moveTo>
                    <a:lnTo>
                      <a:pt x="528" y="282"/>
                    </a:lnTo>
                    <a:lnTo>
                      <a:pt x="524" y="310"/>
                    </a:lnTo>
                    <a:lnTo>
                      <a:pt x="518" y="334"/>
                    </a:lnTo>
                    <a:lnTo>
                      <a:pt x="510" y="360"/>
                    </a:lnTo>
                    <a:lnTo>
                      <a:pt x="498" y="384"/>
                    </a:lnTo>
                    <a:lnTo>
                      <a:pt x="486" y="406"/>
                    </a:lnTo>
                    <a:lnTo>
                      <a:pt x="472" y="426"/>
                    </a:lnTo>
                    <a:lnTo>
                      <a:pt x="454" y="446"/>
                    </a:lnTo>
                    <a:lnTo>
                      <a:pt x="436" y="462"/>
                    </a:lnTo>
                    <a:lnTo>
                      <a:pt x="416" y="478"/>
                    </a:lnTo>
                    <a:lnTo>
                      <a:pt x="394" y="492"/>
                    </a:lnTo>
                    <a:lnTo>
                      <a:pt x="372" y="504"/>
                    </a:lnTo>
                    <a:lnTo>
                      <a:pt x="348" y="512"/>
                    </a:lnTo>
                    <a:lnTo>
                      <a:pt x="324" y="520"/>
                    </a:lnTo>
                    <a:lnTo>
                      <a:pt x="298" y="524"/>
                    </a:lnTo>
                    <a:lnTo>
                      <a:pt x="272" y="526"/>
                    </a:lnTo>
                    <a:lnTo>
                      <a:pt x="244" y="526"/>
                    </a:lnTo>
                    <a:lnTo>
                      <a:pt x="244" y="526"/>
                    </a:lnTo>
                    <a:lnTo>
                      <a:pt x="218" y="522"/>
                    </a:lnTo>
                    <a:lnTo>
                      <a:pt x="192" y="516"/>
                    </a:lnTo>
                    <a:lnTo>
                      <a:pt x="168" y="508"/>
                    </a:lnTo>
                    <a:lnTo>
                      <a:pt x="144" y="498"/>
                    </a:lnTo>
                    <a:lnTo>
                      <a:pt x="122" y="484"/>
                    </a:lnTo>
                    <a:lnTo>
                      <a:pt x="100" y="470"/>
                    </a:lnTo>
                    <a:lnTo>
                      <a:pt x="82" y="454"/>
                    </a:lnTo>
                    <a:lnTo>
                      <a:pt x="64" y="434"/>
                    </a:lnTo>
                    <a:lnTo>
                      <a:pt x="48" y="414"/>
                    </a:lnTo>
                    <a:lnTo>
                      <a:pt x="34" y="394"/>
                    </a:lnTo>
                    <a:lnTo>
                      <a:pt x="24" y="370"/>
                    </a:lnTo>
                    <a:lnTo>
                      <a:pt x="14" y="346"/>
                    </a:lnTo>
                    <a:lnTo>
                      <a:pt x="8" y="322"/>
                    </a:lnTo>
                    <a:lnTo>
                      <a:pt x="2" y="296"/>
                    </a:lnTo>
                    <a:lnTo>
                      <a:pt x="0" y="270"/>
                    </a:lnTo>
                    <a:lnTo>
                      <a:pt x="2" y="244"/>
                    </a:lnTo>
                    <a:lnTo>
                      <a:pt x="2" y="244"/>
                    </a:lnTo>
                    <a:lnTo>
                      <a:pt x="4" y="216"/>
                    </a:lnTo>
                    <a:lnTo>
                      <a:pt x="10" y="190"/>
                    </a:lnTo>
                    <a:lnTo>
                      <a:pt x="18" y="166"/>
                    </a:lnTo>
                    <a:lnTo>
                      <a:pt x="30" y="142"/>
                    </a:lnTo>
                    <a:lnTo>
                      <a:pt x="42" y="120"/>
                    </a:lnTo>
                    <a:lnTo>
                      <a:pt x="56" y="100"/>
                    </a:lnTo>
                    <a:lnTo>
                      <a:pt x="74" y="80"/>
                    </a:lnTo>
                    <a:lnTo>
                      <a:pt x="92" y="62"/>
                    </a:lnTo>
                    <a:lnTo>
                      <a:pt x="112" y="48"/>
                    </a:lnTo>
                    <a:lnTo>
                      <a:pt x="134" y="34"/>
                    </a:lnTo>
                    <a:lnTo>
                      <a:pt x="156" y="22"/>
                    </a:lnTo>
                    <a:lnTo>
                      <a:pt x="180" y="12"/>
                    </a:lnTo>
                    <a:lnTo>
                      <a:pt x="204" y="6"/>
                    </a:lnTo>
                    <a:lnTo>
                      <a:pt x="230" y="2"/>
                    </a:lnTo>
                    <a:lnTo>
                      <a:pt x="256" y="0"/>
                    </a:lnTo>
                    <a:lnTo>
                      <a:pt x="284" y="0"/>
                    </a:lnTo>
                    <a:lnTo>
                      <a:pt x="284" y="0"/>
                    </a:lnTo>
                    <a:lnTo>
                      <a:pt x="310" y="4"/>
                    </a:lnTo>
                    <a:lnTo>
                      <a:pt x="336" y="10"/>
                    </a:lnTo>
                    <a:lnTo>
                      <a:pt x="362" y="18"/>
                    </a:lnTo>
                    <a:lnTo>
                      <a:pt x="384" y="28"/>
                    </a:lnTo>
                    <a:lnTo>
                      <a:pt x="406" y="40"/>
                    </a:lnTo>
                    <a:lnTo>
                      <a:pt x="428" y="56"/>
                    </a:lnTo>
                    <a:lnTo>
                      <a:pt x="446" y="72"/>
                    </a:lnTo>
                    <a:lnTo>
                      <a:pt x="464" y="90"/>
                    </a:lnTo>
                    <a:lnTo>
                      <a:pt x="480" y="110"/>
                    </a:lnTo>
                    <a:lnTo>
                      <a:pt x="494" y="132"/>
                    </a:lnTo>
                    <a:lnTo>
                      <a:pt x="504" y="154"/>
                    </a:lnTo>
                    <a:lnTo>
                      <a:pt x="514" y="178"/>
                    </a:lnTo>
                    <a:lnTo>
                      <a:pt x="522" y="204"/>
                    </a:lnTo>
                    <a:lnTo>
                      <a:pt x="526" y="228"/>
                    </a:lnTo>
                    <a:lnTo>
                      <a:pt x="528" y="256"/>
                    </a:lnTo>
                    <a:lnTo>
                      <a:pt x="528" y="28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0182"/>
              <p:cNvSpPr>
                <a:spLocks/>
              </p:cNvSpPr>
              <p:nvPr/>
            </p:nvSpPr>
            <p:spPr bwMode="auto">
              <a:xfrm>
                <a:off x="14555788" y="4852988"/>
                <a:ext cx="838200" cy="835025"/>
              </a:xfrm>
              <a:custGeom>
                <a:avLst/>
                <a:gdLst>
                  <a:gd name="T0" fmla="*/ 528 w 528"/>
                  <a:gd name="T1" fmla="*/ 282 h 526"/>
                  <a:gd name="T2" fmla="*/ 518 w 528"/>
                  <a:gd name="T3" fmla="*/ 334 h 526"/>
                  <a:gd name="T4" fmla="*/ 498 w 528"/>
                  <a:gd name="T5" fmla="*/ 384 h 526"/>
                  <a:gd name="T6" fmla="*/ 472 w 528"/>
                  <a:gd name="T7" fmla="*/ 426 h 526"/>
                  <a:gd name="T8" fmla="*/ 436 w 528"/>
                  <a:gd name="T9" fmla="*/ 462 h 526"/>
                  <a:gd name="T10" fmla="*/ 394 w 528"/>
                  <a:gd name="T11" fmla="*/ 492 h 526"/>
                  <a:gd name="T12" fmla="*/ 348 w 528"/>
                  <a:gd name="T13" fmla="*/ 512 h 526"/>
                  <a:gd name="T14" fmla="*/ 298 w 528"/>
                  <a:gd name="T15" fmla="*/ 524 h 526"/>
                  <a:gd name="T16" fmla="*/ 244 w 528"/>
                  <a:gd name="T17" fmla="*/ 526 h 526"/>
                  <a:gd name="T18" fmla="*/ 218 w 528"/>
                  <a:gd name="T19" fmla="*/ 522 h 526"/>
                  <a:gd name="T20" fmla="*/ 168 w 528"/>
                  <a:gd name="T21" fmla="*/ 508 h 526"/>
                  <a:gd name="T22" fmla="*/ 122 w 528"/>
                  <a:gd name="T23" fmla="*/ 484 h 526"/>
                  <a:gd name="T24" fmla="*/ 82 w 528"/>
                  <a:gd name="T25" fmla="*/ 454 h 526"/>
                  <a:gd name="T26" fmla="*/ 48 w 528"/>
                  <a:gd name="T27" fmla="*/ 414 h 526"/>
                  <a:gd name="T28" fmla="*/ 24 w 528"/>
                  <a:gd name="T29" fmla="*/ 370 h 526"/>
                  <a:gd name="T30" fmla="*/ 8 w 528"/>
                  <a:gd name="T31" fmla="*/ 322 h 526"/>
                  <a:gd name="T32" fmla="*/ 0 w 528"/>
                  <a:gd name="T33" fmla="*/ 270 h 526"/>
                  <a:gd name="T34" fmla="*/ 2 w 528"/>
                  <a:gd name="T35" fmla="*/ 244 h 526"/>
                  <a:gd name="T36" fmla="*/ 10 w 528"/>
                  <a:gd name="T37" fmla="*/ 190 h 526"/>
                  <a:gd name="T38" fmla="*/ 30 w 528"/>
                  <a:gd name="T39" fmla="*/ 142 h 526"/>
                  <a:gd name="T40" fmla="*/ 56 w 528"/>
                  <a:gd name="T41" fmla="*/ 100 h 526"/>
                  <a:gd name="T42" fmla="*/ 92 w 528"/>
                  <a:gd name="T43" fmla="*/ 62 h 526"/>
                  <a:gd name="T44" fmla="*/ 134 w 528"/>
                  <a:gd name="T45" fmla="*/ 34 h 526"/>
                  <a:gd name="T46" fmla="*/ 180 w 528"/>
                  <a:gd name="T47" fmla="*/ 12 h 526"/>
                  <a:gd name="T48" fmla="*/ 230 w 528"/>
                  <a:gd name="T49" fmla="*/ 2 h 526"/>
                  <a:gd name="T50" fmla="*/ 284 w 528"/>
                  <a:gd name="T51" fmla="*/ 0 h 526"/>
                  <a:gd name="T52" fmla="*/ 310 w 528"/>
                  <a:gd name="T53" fmla="*/ 4 h 526"/>
                  <a:gd name="T54" fmla="*/ 362 w 528"/>
                  <a:gd name="T55" fmla="*/ 18 h 526"/>
                  <a:gd name="T56" fmla="*/ 406 w 528"/>
                  <a:gd name="T57" fmla="*/ 40 h 526"/>
                  <a:gd name="T58" fmla="*/ 446 w 528"/>
                  <a:gd name="T59" fmla="*/ 72 h 526"/>
                  <a:gd name="T60" fmla="*/ 480 w 528"/>
                  <a:gd name="T61" fmla="*/ 110 h 526"/>
                  <a:gd name="T62" fmla="*/ 504 w 528"/>
                  <a:gd name="T63" fmla="*/ 154 h 526"/>
                  <a:gd name="T64" fmla="*/ 522 w 528"/>
                  <a:gd name="T65" fmla="*/ 204 h 526"/>
                  <a:gd name="T66" fmla="*/ 528 w 528"/>
                  <a:gd name="T67" fmla="*/ 25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8" h="526">
                    <a:moveTo>
                      <a:pt x="528" y="282"/>
                    </a:moveTo>
                    <a:lnTo>
                      <a:pt x="528" y="282"/>
                    </a:lnTo>
                    <a:lnTo>
                      <a:pt x="524" y="310"/>
                    </a:lnTo>
                    <a:lnTo>
                      <a:pt x="518" y="334"/>
                    </a:lnTo>
                    <a:lnTo>
                      <a:pt x="510" y="360"/>
                    </a:lnTo>
                    <a:lnTo>
                      <a:pt x="498" y="384"/>
                    </a:lnTo>
                    <a:lnTo>
                      <a:pt x="486" y="406"/>
                    </a:lnTo>
                    <a:lnTo>
                      <a:pt x="472" y="426"/>
                    </a:lnTo>
                    <a:lnTo>
                      <a:pt x="454" y="446"/>
                    </a:lnTo>
                    <a:lnTo>
                      <a:pt x="436" y="462"/>
                    </a:lnTo>
                    <a:lnTo>
                      <a:pt x="416" y="478"/>
                    </a:lnTo>
                    <a:lnTo>
                      <a:pt x="394" y="492"/>
                    </a:lnTo>
                    <a:lnTo>
                      <a:pt x="372" y="504"/>
                    </a:lnTo>
                    <a:lnTo>
                      <a:pt x="348" y="512"/>
                    </a:lnTo>
                    <a:lnTo>
                      <a:pt x="324" y="520"/>
                    </a:lnTo>
                    <a:lnTo>
                      <a:pt x="298" y="524"/>
                    </a:lnTo>
                    <a:lnTo>
                      <a:pt x="272" y="526"/>
                    </a:lnTo>
                    <a:lnTo>
                      <a:pt x="244" y="526"/>
                    </a:lnTo>
                    <a:lnTo>
                      <a:pt x="244" y="526"/>
                    </a:lnTo>
                    <a:lnTo>
                      <a:pt x="218" y="522"/>
                    </a:lnTo>
                    <a:lnTo>
                      <a:pt x="192" y="516"/>
                    </a:lnTo>
                    <a:lnTo>
                      <a:pt x="168" y="508"/>
                    </a:lnTo>
                    <a:lnTo>
                      <a:pt x="144" y="498"/>
                    </a:lnTo>
                    <a:lnTo>
                      <a:pt x="122" y="484"/>
                    </a:lnTo>
                    <a:lnTo>
                      <a:pt x="100" y="470"/>
                    </a:lnTo>
                    <a:lnTo>
                      <a:pt x="82" y="454"/>
                    </a:lnTo>
                    <a:lnTo>
                      <a:pt x="64" y="434"/>
                    </a:lnTo>
                    <a:lnTo>
                      <a:pt x="48" y="414"/>
                    </a:lnTo>
                    <a:lnTo>
                      <a:pt x="34" y="394"/>
                    </a:lnTo>
                    <a:lnTo>
                      <a:pt x="24" y="370"/>
                    </a:lnTo>
                    <a:lnTo>
                      <a:pt x="14" y="346"/>
                    </a:lnTo>
                    <a:lnTo>
                      <a:pt x="8" y="322"/>
                    </a:lnTo>
                    <a:lnTo>
                      <a:pt x="2" y="296"/>
                    </a:lnTo>
                    <a:lnTo>
                      <a:pt x="0" y="270"/>
                    </a:lnTo>
                    <a:lnTo>
                      <a:pt x="2" y="244"/>
                    </a:lnTo>
                    <a:lnTo>
                      <a:pt x="2" y="244"/>
                    </a:lnTo>
                    <a:lnTo>
                      <a:pt x="4" y="216"/>
                    </a:lnTo>
                    <a:lnTo>
                      <a:pt x="10" y="190"/>
                    </a:lnTo>
                    <a:lnTo>
                      <a:pt x="18" y="166"/>
                    </a:lnTo>
                    <a:lnTo>
                      <a:pt x="30" y="142"/>
                    </a:lnTo>
                    <a:lnTo>
                      <a:pt x="42" y="120"/>
                    </a:lnTo>
                    <a:lnTo>
                      <a:pt x="56" y="100"/>
                    </a:lnTo>
                    <a:lnTo>
                      <a:pt x="74" y="80"/>
                    </a:lnTo>
                    <a:lnTo>
                      <a:pt x="92" y="62"/>
                    </a:lnTo>
                    <a:lnTo>
                      <a:pt x="112" y="48"/>
                    </a:lnTo>
                    <a:lnTo>
                      <a:pt x="134" y="34"/>
                    </a:lnTo>
                    <a:lnTo>
                      <a:pt x="156" y="22"/>
                    </a:lnTo>
                    <a:lnTo>
                      <a:pt x="180" y="12"/>
                    </a:lnTo>
                    <a:lnTo>
                      <a:pt x="204" y="6"/>
                    </a:lnTo>
                    <a:lnTo>
                      <a:pt x="230" y="2"/>
                    </a:lnTo>
                    <a:lnTo>
                      <a:pt x="256" y="0"/>
                    </a:lnTo>
                    <a:lnTo>
                      <a:pt x="284" y="0"/>
                    </a:lnTo>
                    <a:lnTo>
                      <a:pt x="284" y="0"/>
                    </a:lnTo>
                    <a:lnTo>
                      <a:pt x="310" y="4"/>
                    </a:lnTo>
                    <a:lnTo>
                      <a:pt x="336" y="10"/>
                    </a:lnTo>
                    <a:lnTo>
                      <a:pt x="362" y="18"/>
                    </a:lnTo>
                    <a:lnTo>
                      <a:pt x="384" y="28"/>
                    </a:lnTo>
                    <a:lnTo>
                      <a:pt x="406" y="40"/>
                    </a:lnTo>
                    <a:lnTo>
                      <a:pt x="428" y="56"/>
                    </a:lnTo>
                    <a:lnTo>
                      <a:pt x="446" y="72"/>
                    </a:lnTo>
                    <a:lnTo>
                      <a:pt x="464" y="90"/>
                    </a:lnTo>
                    <a:lnTo>
                      <a:pt x="480" y="110"/>
                    </a:lnTo>
                    <a:lnTo>
                      <a:pt x="494" y="132"/>
                    </a:lnTo>
                    <a:lnTo>
                      <a:pt x="504" y="154"/>
                    </a:lnTo>
                    <a:lnTo>
                      <a:pt x="514" y="178"/>
                    </a:lnTo>
                    <a:lnTo>
                      <a:pt x="522" y="204"/>
                    </a:lnTo>
                    <a:lnTo>
                      <a:pt x="526" y="228"/>
                    </a:lnTo>
                    <a:lnTo>
                      <a:pt x="528" y="256"/>
                    </a:lnTo>
                    <a:lnTo>
                      <a:pt x="528" y="2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0183"/>
              <p:cNvSpPr>
                <a:spLocks/>
              </p:cNvSpPr>
              <p:nvPr/>
            </p:nvSpPr>
            <p:spPr bwMode="auto">
              <a:xfrm>
                <a:off x="14616113" y="4910138"/>
                <a:ext cx="717550" cy="717550"/>
              </a:xfrm>
              <a:custGeom>
                <a:avLst/>
                <a:gdLst>
                  <a:gd name="T0" fmla="*/ 452 w 452"/>
                  <a:gd name="T1" fmla="*/ 244 h 452"/>
                  <a:gd name="T2" fmla="*/ 444 w 452"/>
                  <a:gd name="T3" fmla="*/ 288 h 452"/>
                  <a:gd name="T4" fmla="*/ 428 w 452"/>
                  <a:gd name="T5" fmla="*/ 330 h 452"/>
                  <a:gd name="T6" fmla="*/ 404 w 452"/>
                  <a:gd name="T7" fmla="*/ 366 h 452"/>
                  <a:gd name="T8" fmla="*/ 374 w 452"/>
                  <a:gd name="T9" fmla="*/ 398 h 452"/>
                  <a:gd name="T10" fmla="*/ 338 w 452"/>
                  <a:gd name="T11" fmla="*/ 424 h 452"/>
                  <a:gd name="T12" fmla="*/ 298 w 452"/>
                  <a:gd name="T13" fmla="*/ 440 h 452"/>
                  <a:gd name="T14" fmla="*/ 254 w 452"/>
                  <a:gd name="T15" fmla="*/ 450 h 452"/>
                  <a:gd name="T16" fmla="*/ 210 w 452"/>
                  <a:gd name="T17" fmla="*/ 452 h 452"/>
                  <a:gd name="T18" fmla="*/ 186 w 452"/>
                  <a:gd name="T19" fmla="*/ 450 h 452"/>
                  <a:gd name="T20" fmla="*/ 142 w 452"/>
                  <a:gd name="T21" fmla="*/ 436 h 452"/>
                  <a:gd name="T22" fmla="*/ 104 w 452"/>
                  <a:gd name="T23" fmla="*/ 416 h 452"/>
                  <a:gd name="T24" fmla="*/ 70 w 452"/>
                  <a:gd name="T25" fmla="*/ 390 h 452"/>
                  <a:gd name="T26" fmla="*/ 42 w 452"/>
                  <a:gd name="T27" fmla="*/ 358 h 452"/>
                  <a:gd name="T28" fmla="*/ 20 w 452"/>
                  <a:gd name="T29" fmla="*/ 320 h 452"/>
                  <a:gd name="T30" fmla="*/ 6 w 452"/>
                  <a:gd name="T31" fmla="*/ 278 h 452"/>
                  <a:gd name="T32" fmla="*/ 0 w 452"/>
                  <a:gd name="T33" fmla="*/ 232 h 452"/>
                  <a:gd name="T34" fmla="*/ 0 w 452"/>
                  <a:gd name="T35" fmla="*/ 210 h 452"/>
                  <a:gd name="T36" fmla="*/ 8 w 452"/>
                  <a:gd name="T37" fmla="*/ 164 h 452"/>
                  <a:gd name="T38" fmla="*/ 24 w 452"/>
                  <a:gd name="T39" fmla="*/ 124 h 452"/>
                  <a:gd name="T40" fmla="*/ 48 w 452"/>
                  <a:gd name="T41" fmla="*/ 86 h 452"/>
                  <a:gd name="T42" fmla="*/ 78 w 452"/>
                  <a:gd name="T43" fmla="*/ 56 h 452"/>
                  <a:gd name="T44" fmla="*/ 114 w 452"/>
                  <a:gd name="T45" fmla="*/ 30 h 452"/>
                  <a:gd name="T46" fmla="*/ 154 w 452"/>
                  <a:gd name="T47" fmla="*/ 12 h 452"/>
                  <a:gd name="T48" fmla="*/ 198 w 452"/>
                  <a:gd name="T49" fmla="*/ 2 h 452"/>
                  <a:gd name="T50" fmla="*/ 242 w 452"/>
                  <a:gd name="T51" fmla="*/ 2 h 452"/>
                  <a:gd name="T52" fmla="*/ 266 w 452"/>
                  <a:gd name="T53" fmla="*/ 4 h 452"/>
                  <a:gd name="T54" fmla="*/ 310 w 452"/>
                  <a:gd name="T55" fmla="*/ 16 h 452"/>
                  <a:gd name="T56" fmla="*/ 348 w 452"/>
                  <a:gd name="T57" fmla="*/ 36 h 452"/>
                  <a:gd name="T58" fmla="*/ 382 w 452"/>
                  <a:gd name="T59" fmla="*/ 64 h 452"/>
                  <a:gd name="T60" fmla="*/ 410 w 452"/>
                  <a:gd name="T61" fmla="*/ 96 h 452"/>
                  <a:gd name="T62" fmla="*/ 432 w 452"/>
                  <a:gd name="T63" fmla="*/ 134 h 452"/>
                  <a:gd name="T64" fmla="*/ 446 w 452"/>
                  <a:gd name="T65" fmla="*/ 176 h 452"/>
                  <a:gd name="T66" fmla="*/ 452 w 452"/>
                  <a:gd name="T67" fmla="*/ 22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452" y="244"/>
                    </a:moveTo>
                    <a:lnTo>
                      <a:pt x="452" y="244"/>
                    </a:lnTo>
                    <a:lnTo>
                      <a:pt x="448" y="266"/>
                    </a:lnTo>
                    <a:lnTo>
                      <a:pt x="444" y="288"/>
                    </a:lnTo>
                    <a:lnTo>
                      <a:pt x="436" y="310"/>
                    </a:lnTo>
                    <a:lnTo>
                      <a:pt x="428" y="330"/>
                    </a:lnTo>
                    <a:lnTo>
                      <a:pt x="416" y="348"/>
                    </a:lnTo>
                    <a:lnTo>
                      <a:pt x="404" y="366"/>
                    </a:lnTo>
                    <a:lnTo>
                      <a:pt x="390" y="384"/>
                    </a:lnTo>
                    <a:lnTo>
                      <a:pt x="374" y="398"/>
                    </a:lnTo>
                    <a:lnTo>
                      <a:pt x="356" y="412"/>
                    </a:lnTo>
                    <a:lnTo>
                      <a:pt x="338" y="424"/>
                    </a:lnTo>
                    <a:lnTo>
                      <a:pt x="318" y="432"/>
                    </a:lnTo>
                    <a:lnTo>
                      <a:pt x="298" y="440"/>
                    </a:lnTo>
                    <a:lnTo>
                      <a:pt x="276" y="446"/>
                    </a:lnTo>
                    <a:lnTo>
                      <a:pt x="254" y="450"/>
                    </a:lnTo>
                    <a:lnTo>
                      <a:pt x="232" y="452"/>
                    </a:lnTo>
                    <a:lnTo>
                      <a:pt x="210" y="452"/>
                    </a:lnTo>
                    <a:lnTo>
                      <a:pt x="210" y="452"/>
                    </a:lnTo>
                    <a:lnTo>
                      <a:pt x="186" y="450"/>
                    </a:lnTo>
                    <a:lnTo>
                      <a:pt x="164" y="444"/>
                    </a:lnTo>
                    <a:lnTo>
                      <a:pt x="142" y="436"/>
                    </a:lnTo>
                    <a:lnTo>
                      <a:pt x="122" y="428"/>
                    </a:lnTo>
                    <a:lnTo>
                      <a:pt x="104" y="416"/>
                    </a:lnTo>
                    <a:lnTo>
                      <a:pt x="86" y="404"/>
                    </a:lnTo>
                    <a:lnTo>
                      <a:pt x="70" y="390"/>
                    </a:lnTo>
                    <a:lnTo>
                      <a:pt x="54" y="374"/>
                    </a:lnTo>
                    <a:lnTo>
                      <a:pt x="42" y="358"/>
                    </a:lnTo>
                    <a:lnTo>
                      <a:pt x="30" y="338"/>
                    </a:lnTo>
                    <a:lnTo>
                      <a:pt x="20" y="320"/>
                    </a:lnTo>
                    <a:lnTo>
                      <a:pt x="12" y="298"/>
                    </a:lnTo>
                    <a:lnTo>
                      <a:pt x="6" y="278"/>
                    </a:lnTo>
                    <a:lnTo>
                      <a:pt x="2" y="256"/>
                    </a:lnTo>
                    <a:lnTo>
                      <a:pt x="0" y="232"/>
                    </a:lnTo>
                    <a:lnTo>
                      <a:pt x="0" y="210"/>
                    </a:lnTo>
                    <a:lnTo>
                      <a:pt x="0" y="210"/>
                    </a:lnTo>
                    <a:lnTo>
                      <a:pt x="4" y="186"/>
                    </a:lnTo>
                    <a:lnTo>
                      <a:pt x="8" y="164"/>
                    </a:lnTo>
                    <a:lnTo>
                      <a:pt x="16" y="144"/>
                    </a:lnTo>
                    <a:lnTo>
                      <a:pt x="24" y="124"/>
                    </a:lnTo>
                    <a:lnTo>
                      <a:pt x="36" y="104"/>
                    </a:lnTo>
                    <a:lnTo>
                      <a:pt x="48" y="86"/>
                    </a:lnTo>
                    <a:lnTo>
                      <a:pt x="62" y="70"/>
                    </a:lnTo>
                    <a:lnTo>
                      <a:pt x="78" y="56"/>
                    </a:lnTo>
                    <a:lnTo>
                      <a:pt x="96" y="42"/>
                    </a:lnTo>
                    <a:lnTo>
                      <a:pt x="114" y="30"/>
                    </a:lnTo>
                    <a:lnTo>
                      <a:pt x="134" y="20"/>
                    </a:lnTo>
                    <a:lnTo>
                      <a:pt x="154" y="12"/>
                    </a:lnTo>
                    <a:lnTo>
                      <a:pt x="176" y="6"/>
                    </a:lnTo>
                    <a:lnTo>
                      <a:pt x="198" y="2"/>
                    </a:lnTo>
                    <a:lnTo>
                      <a:pt x="220" y="0"/>
                    </a:lnTo>
                    <a:lnTo>
                      <a:pt x="242" y="2"/>
                    </a:lnTo>
                    <a:lnTo>
                      <a:pt x="242" y="2"/>
                    </a:lnTo>
                    <a:lnTo>
                      <a:pt x="266" y="4"/>
                    </a:lnTo>
                    <a:lnTo>
                      <a:pt x="288" y="10"/>
                    </a:lnTo>
                    <a:lnTo>
                      <a:pt x="310" y="16"/>
                    </a:lnTo>
                    <a:lnTo>
                      <a:pt x="330" y="26"/>
                    </a:lnTo>
                    <a:lnTo>
                      <a:pt x="348" y="36"/>
                    </a:lnTo>
                    <a:lnTo>
                      <a:pt x="366" y="50"/>
                    </a:lnTo>
                    <a:lnTo>
                      <a:pt x="382" y="64"/>
                    </a:lnTo>
                    <a:lnTo>
                      <a:pt x="398" y="80"/>
                    </a:lnTo>
                    <a:lnTo>
                      <a:pt x="410" y="96"/>
                    </a:lnTo>
                    <a:lnTo>
                      <a:pt x="422" y="114"/>
                    </a:lnTo>
                    <a:lnTo>
                      <a:pt x="432" y="134"/>
                    </a:lnTo>
                    <a:lnTo>
                      <a:pt x="440" y="154"/>
                    </a:lnTo>
                    <a:lnTo>
                      <a:pt x="446" y="176"/>
                    </a:lnTo>
                    <a:lnTo>
                      <a:pt x="450" y="198"/>
                    </a:lnTo>
                    <a:lnTo>
                      <a:pt x="452" y="220"/>
                    </a:lnTo>
                    <a:lnTo>
                      <a:pt x="452" y="244"/>
                    </a:ln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0184"/>
              <p:cNvSpPr>
                <a:spLocks/>
              </p:cNvSpPr>
              <p:nvPr/>
            </p:nvSpPr>
            <p:spPr bwMode="auto">
              <a:xfrm>
                <a:off x="14616113" y="4910138"/>
                <a:ext cx="717550" cy="717550"/>
              </a:xfrm>
              <a:custGeom>
                <a:avLst/>
                <a:gdLst>
                  <a:gd name="T0" fmla="*/ 452 w 452"/>
                  <a:gd name="T1" fmla="*/ 244 h 452"/>
                  <a:gd name="T2" fmla="*/ 444 w 452"/>
                  <a:gd name="T3" fmla="*/ 288 h 452"/>
                  <a:gd name="T4" fmla="*/ 428 w 452"/>
                  <a:gd name="T5" fmla="*/ 330 h 452"/>
                  <a:gd name="T6" fmla="*/ 404 w 452"/>
                  <a:gd name="T7" fmla="*/ 366 h 452"/>
                  <a:gd name="T8" fmla="*/ 374 w 452"/>
                  <a:gd name="T9" fmla="*/ 398 h 452"/>
                  <a:gd name="T10" fmla="*/ 338 w 452"/>
                  <a:gd name="T11" fmla="*/ 424 h 452"/>
                  <a:gd name="T12" fmla="*/ 298 w 452"/>
                  <a:gd name="T13" fmla="*/ 440 h 452"/>
                  <a:gd name="T14" fmla="*/ 254 w 452"/>
                  <a:gd name="T15" fmla="*/ 450 h 452"/>
                  <a:gd name="T16" fmla="*/ 210 w 452"/>
                  <a:gd name="T17" fmla="*/ 452 h 452"/>
                  <a:gd name="T18" fmla="*/ 186 w 452"/>
                  <a:gd name="T19" fmla="*/ 450 h 452"/>
                  <a:gd name="T20" fmla="*/ 142 w 452"/>
                  <a:gd name="T21" fmla="*/ 436 h 452"/>
                  <a:gd name="T22" fmla="*/ 104 w 452"/>
                  <a:gd name="T23" fmla="*/ 416 h 452"/>
                  <a:gd name="T24" fmla="*/ 70 w 452"/>
                  <a:gd name="T25" fmla="*/ 390 h 452"/>
                  <a:gd name="T26" fmla="*/ 42 w 452"/>
                  <a:gd name="T27" fmla="*/ 358 h 452"/>
                  <a:gd name="T28" fmla="*/ 20 w 452"/>
                  <a:gd name="T29" fmla="*/ 320 h 452"/>
                  <a:gd name="T30" fmla="*/ 6 w 452"/>
                  <a:gd name="T31" fmla="*/ 278 h 452"/>
                  <a:gd name="T32" fmla="*/ 0 w 452"/>
                  <a:gd name="T33" fmla="*/ 232 h 452"/>
                  <a:gd name="T34" fmla="*/ 0 w 452"/>
                  <a:gd name="T35" fmla="*/ 210 h 452"/>
                  <a:gd name="T36" fmla="*/ 8 w 452"/>
                  <a:gd name="T37" fmla="*/ 164 h 452"/>
                  <a:gd name="T38" fmla="*/ 24 w 452"/>
                  <a:gd name="T39" fmla="*/ 124 h 452"/>
                  <a:gd name="T40" fmla="*/ 48 w 452"/>
                  <a:gd name="T41" fmla="*/ 86 h 452"/>
                  <a:gd name="T42" fmla="*/ 78 w 452"/>
                  <a:gd name="T43" fmla="*/ 56 h 452"/>
                  <a:gd name="T44" fmla="*/ 114 w 452"/>
                  <a:gd name="T45" fmla="*/ 30 h 452"/>
                  <a:gd name="T46" fmla="*/ 154 w 452"/>
                  <a:gd name="T47" fmla="*/ 12 h 452"/>
                  <a:gd name="T48" fmla="*/ 198 w 452"/>
                  <a:gd name="T49" fmla="*/ 2 h 452"/>
                  <a:gd name="T50" fmla="*/ 242 w 452"/>
                  <a:gd name="T51" fmla="*/ 2 h 452"/>
                  <a:gd name="T52" fmla="*/ 266 w 452"/>
                  <a:gd name="T53" fmla="*/ 4 h 452"/>
                  <a:gd name="T54" fmla="*/ 310 w 452"/>
                  <a:gd name="T55" fmla="*/ 16 h 452"/>
                  <a:gd name="T56" fmla="*/ 348 w 452"/>
                  <a:gd name="T57" fmla="*/ 36 h 452"/>
                  <a:gd name="T58" fmla="*/ 382 w 452"/>
                  <a:gd name="T59" fmla="*/ 64 h 452"/>
                  <a:gd name="T60" fmla="*/ 410 w 452"/>
                  <a:gd name="T61" fmla="*/ 96 h 452"/>
                  <a:gd name="T62" fmla="*/ 432 w 452"/>
                  <a:gd name="T63" fmla="*/ 134 h 452"/>
                  <a:gd name="T64" fmla="*/ 446 w 452"/>
                  <a:gd name="T65" fmla="*/ 176 h 452"/>
                  <a:gd name="T66" fmla="*/ 452 w 452"/>
                  <a:gd name="T67" fmla="*/ 22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452">
                    <a:moveTo>
                      <a:pt x="452" y="244"/>
                    </a:moveTo>
                    <a:lnTo>
                      <a:pt x="452" y="244"/>
                    </a:lnTo>
                    <a:lnTo>
                      <a:pt x="448" y="266"/>
                    </a:lnTo>
                    <a:lnTo>
                      <a:pt x="444" y="288"/>
                    </a:lnTo>
                    <a:lnTo>
                      <a:pt x="436" y="310"/>
                    </a:lnTo>
                    <a:lnTo>
                      <a:pt x="428" y="330"/>
                    </a:lnTo>
                    <a:lnTo>
                      <a:pt x="416" y="348"/>
                    </a:lnTo>
                    <a:lnTo>
                      <a:pt x="404" y="366"/>
                    </a:lnTo>
                    <a:lnTo>
                      <a:pt x="390" y="384"/>
                    </a:lnTo>
                    <a:lnTo>
                      <a:pt x="374" y="398"/>
                    </a:lnTo>
                    <a:lnTo>
                      <a:pt x="356" y="412"/>
                    </a:lnTo>
                    <a:lnTo>
                      <a:pt x="338" y="424"/>
                    </a:lnTo>
                    <a:lnTo>
                      <a:pt x="318" y="432"/>
                    </a:lnTo>
                    <a:lnTo>
                      <a:pt x="298" y="440"/>
                    </a:lnTo>
                    <a:lnTo>
                      <a:pt x="276" y="446"/>
                    </a:lnTo>
                    <a:lnTo>
                      <a:pt x="254" y="450"/>
                    </a:lnTo>
                    <a:lnTo>
                      <a:pt x="232" y="452"/>
                    </a:lnTo>
                    <a:lnTo>
                      <a:pt x="210" y="452"/>
                    </a:lnTo>
                    <a:lnTo>
                      <a:pt x="210" y="452"/>
                    </a:lnTo>
                    <a:lnTo>
                      <a:pt x="186" y="450"/>
                    </a:lnTo>
                    <a:lnTo>
                      <a:pt x="164" y="444"/>
                    </a:lnTo>
                    <a:lnTo>
                      <a:pt x="142" y="436"/>
                    </a:lnTo>
                    <a:lnTo>
                      <a:pt x="122" y="428"/>
                    </a:lnTo>
                    <a:lnTo>
                      <a:pt x="104" y="416"/>
                    </a:lnTo>
                    <a:lnTo>
                      <a:pt x="86" y="404"/>
                    </a:lnTo>
                    <a:lnTo>
                      <a:pt x="70" y="390"/>
                    </a:lnTo>
                    <a:lnTo>
                      <a:pt x="54" y="374"/>
                    </a:lnTo>
                    <a:lnTo>
                      <a:pt x="42" y="358"/>
                    </a:lnTo>
                    <a:lnTo>
                      <a:pt x="30" y="338"/>
                    </a:lnTo>
                    <a:lnTo>
                      <a:pt x="20" y="320"/>
                    </a:lnTo>
                    <a:lnTo>
                      <a:pt x="12" y="298"/>
                    </a:lnTo>
                    <a:lnTo>
                      <a:pt x="6" y="278"/>
                    </a:lnTo>
                    <a:lnTo>
                      <a:pt x="2" y="256"/>
                    </a:lnTo>
                    <a:lnTo>
                      <a:pt x="0" y="232"/>
                    </a:lnTo>
                    <a:lnTo>
                      <a:pt x="0" y="210"/>
                    </a:lnTo>
                    <a:lnTo>
                      <a:pt x="0" y="210"/>
                    </a:lnTo>
                    <a:lnTo>
                      <a:pt x="4" y="186"/>
                    </a:lnTo>
                    <a:lnTo>
                      <a:pt x="8" y="164"/>
                    </a:lnTo>
                    <a:lnTo>
                      <a:pt x="16" y="144"/>
                    </a:lnTo>
                    <a:lnTo>
                      <a:pt x="24" y="124"/>
                    </a:lnTo>
                    <a:lnTo>
                      <a:pt x="36" y="104"/>
                    </a:lnTo>
                    <a:lnTo>
                      <a:pt x="48" y="86"/>
                    </a:lnTo>
                    <a:lnTo>
                      <a:pt x="62" y="70"/>
                    </a:lnTo>
                    <a:lnTo>
                      <a:pt x="78" y="56"/>
                    </a:lnTo>
                    <a:lnTo>
                      <a:pt x="96" y="42"/>
                    </a:lnTo>
                    <a:lnTo>
                      <a:pt x="114" y="30"/>
                    </a:lnTo>
                    <a:lnTo>
                      <a:pt x="134" y="20"/>
                    </a:lnTo>
                    <a:lnTo>
                      <a:pt x="154" y="12"/>
                    </a:lnTo>
                    <a:lnTo>
                      <a:pt x="176" y="6"/>
                    </a:lnTo>
                    <a:lnTo>
                      <a:pt x="198" y="2"/>
                    </a:lnTo>
                    <a:lnTo>
                      <a:pt x="220" y="0"/>
                    </a:lnTo>
                    <a:lnTo>
                      <a:pt x="242" y="2"/>
                    </a:lnTo>
                    <a:lnTo>
                      <a:pt x="242" y="2"/>
                    </a:lnTo>
                    <a:lnTo>
                      <a:pt x="266" y="4"/>
                    </a:lnTo>
                    <a:lnTo>
                      <a:pt x="288" y="10"/>
                    </a:lnTo>
                    <a:lnTo>
                      <a:pt x="310" y="16"/>
                    </a:lnTo>
                    <a:lnTo>
                      <a:pt x="330" y="26"/>
                    </a:lnTo>
                    <a:lnTo>
                      <a:pt x="348" y="36"/>
                    </a:lnTo>
                    <a:lnTo>
                      <a:pt x="366" y="50"/>
                    </a:lnTo>
                    <a:lnTo>
                      <a:pt x="382" y="64"/>
                    </a:lnTo>
                    <a:lnTo>
                      <a:pt x="398" y="80"/>
                    </a:lnTo>
                    <a:lnTo>
                      <a:pt x="410" y="96"/>
                    </a:lnTo>
                    <a:lnTo>
                      <a:pt x="422" y="114"/>
                    </a:lnTo>
                    <a:lnTo>
                      <a:pt x="432" y="134"/>
                    </a:lnTo>
                    <a:lnTo>
                      <a:pt x="440" y="154"/>
                    </a:lnTo>
                    <a:lnTo>
                      <a:pt x="446" y="176"/>
                    </a:lnTo>
                    <a:lnTo>
                      <a:pt x="450" y="198"/>
                    </a:lnTo>
                    <a:lnTo>
                      <a:pt x="452" y="220"/>
                    </a:lnTo>
                    <a:lnTo>
                      <a:pt x="452" y="2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0185"/>
              <p:cNvSpPr>
                <a:spLocks/>
              </p:cNvSpPr>
              <p:nvPr/>
            </p:nvSpPr>
            <p:spPr bwMode="auto">
              <a:xfrm>
                <a:off x="14841538" y="5135563"/>
                <a:ext cx="266700" cy="269875"/>
              </a:xfrm>
              <a:custGeom>
                <a:avLst/>
                <a:gdLst>
                  <a:gd name="T0" fmla="*/ 168 w 168"/>
                  <a:gd name="T1" fmla="*/ 92 h 170"/>
                  <a:gd name="T2" fmla="*/ 168 w 168"/>
                  <a:gd name="T3" fmla="*/ 92 h 170"/>
                  <a:gd name="T4" fmla="*/ 166 w 168"/>
                  <a:gd name="T5" fmla="*/ 108 h 170"/>
                  <a:gd name="T6" fmla="*/ 160 w 168"/>
                  <a:gd name="T7" fmla="*/ 124 h 170"/>
                  <a:gd name="T8" fmla="*/ 150 w 168"/>
                  <a:gd name="T9" fmla="*/ 138 h 170"/>
                  <a:gd name="T10" fmla="*/ 140 w 168"/>
                  <a:gd name="T11" fmla="*/ 148 h 170"/>
                  <a:gd name="T12" fmla="*/ 126 w 168"/>
                  <a:gd name="T13" fmla="*/ 158 h 170"/>
                  <a:gd name="T14" fmla="*/ 112 w 168"/>
                  <a:gd name="T15" fmla="*/ 166 h 170"/>
                  <a:gd name="T16" fmla="*/ 94 w 168"/>
                  <a:gd name="T17" fmla="*/ 168 h 170"/>
                  <a:gd name="T18" fmla="*/ 78 w 168"/>
                  <a:gd name="T19" fmla="*/ 170 h 170"/>
                  <a:gd name="T20" fmla="*/ 78 w 168"/>
                  <a:gd name="T21" fmla="*/ 170 h 170"/>
                  <a:gd name="T22" fmla="*/ 60 w 168"/>
                  <a:gd name="T23" fmla="*/ 166 h 170"/>
                  <a:gd name="T24" fmla="*/ 46 w 168"/>
                  <a:gd name="T25" fmla="*/ 160 h 170"/>
                  <a:gd name="T26" fmla="*/ 32 w 168"/>
                  <a:gd name="T27" fmla="*/ 152 h 170"/>
                  <a:gd name="T28" fmla="*/ 20 w 168"/>
                  <a:gd name="T29" fmla="*/ 140 h 170"/>
                  <a:gd name="T30" fmla="*/ 10 w 168"/>
                  <a:gd name="T31" fmla="*/ 126 h 170"/>
                  <a:gd name="T32" fmla="*/ 4 w 168"/>
                  <a:gd name="T33" fmla="*/ 112 h 170"/>
                  <a:gd name="T34" fmla="*/ 0 w 168"/>
                  <a:gd name="T35" fmla="*/ 96 h 170"/>
                  <a:gd name="T36" fmla="*/ 0 w 168"/>
                  <a:gd name="T37" fmla="*/ 78 h 170"/>
                  <a:gd name="T38" fmla="*/ 0 w 168"/>
                  <a:gd name="T39" fmla="*/ 78 h 170"/>
                  <a:gd name="T40" fmla="*/ 2 w 168"/>
                  <a:gd name="T41" fmla="*/ 62 h 170"/>
                  <a:gd name="T42" fmla="*/ 8 w 168"/>
                  <a:gd name="T43" fmla="*/ 46 h 170"/>
                  <a:gd name="T44" fmla="*/ 18 w 168"/>
                  <a:gd name="T45" fmla="*/ 32 h 170"/>
                  <a:gd name="T46" fmla="*/ 28 w 168"/>
                  <a:gd name="T47" fmla="*/ 20 h 170"/>
                  <a:gd name="T48" fmla="*/ 42 w 168"/>
                  <a:gd name="T49" fmla="*/ 12 h 170"/>
                  <a:gd name="T50" fmla="*/ 56 w 168"/>
                  <a:gd name="T51" fmla="*/ 4 h 170"/>
                  <a:gd name="T52" fmla="*/ 74 w 168"/>
                  <a:gd name="T53" fmla="*/ 0 h 170"/>
                  <a:gd name="T54" fmla="*/ 90 w 168"/>
                  <a:gd name="T55" fmla="*/ 0 h 170"/>
                  <a:gd name="T56" fmla="*/ 90 w 168"/>
                  <a:gd name="T57" fmla="*/ 0 h 170"/>
                  <a:gd name="T58" fmla="*/ 108 w 168"/>
                  <a:gd name="T59" fmla="*/ 4 h 170"/>
                  <a:gd name="T60" fmla="*/ 122 w 168"/>
                  <a:gd name="T61" fmla="*/ 10 h 170"/>
                  <a:gd name="T62" fmla="*/ 136 w 168"/>
                  <a:gd name="T63" fmla="*/ 18 h 170"/>
                  <a:gd name="T64" fmla="*/ 148 w 168"/>
                  <a:gd name="T65" fmla="*/ 30 h 170"/>
                  <a:gd name="T66" fmla="*/ 158 w 168"/>
                  <a:gd name="T67" fmla="*/ 42 h 170"/>
                  <a:gd name="T68" fmla="*/ 164 w 168"/>
                  <a:gd name="T69" fmla="*/ 58 h 170"/>
                  <a:gd name="T70" fmla="*/ 168 w 168"/>
                  <a:gd name="T71" fmla="*/ 74 h 170"/>
                  <a:gd name="T72" fmla="*/ 168 w 168"/>
                  <a:gd name="T73" fmla="*/ 9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8" h="170">
                    <a:moveTo>
                      <a:pt x="168" y="92"/>
                    </a:moveTo>
                    <a:lnTo>
                      <a:pt x="168" y="92"/>
                    </a:lnTo>
                    <a:lnTo>
                      <a:pt x="166" y="108"/>
                    </a:lnTo>
                    <a:lnTo>
                      <a:pt x="160" y="124"/>
                    </a:lnTo>
                    <a:lnTo>
                      <a:pt x="150" y="138"/>
                    </a:lnTo>
                    <a:lnTo>
                      <a:pt x="140" y="148"/>
                    </a:lnTo>
                    <a:lnTo>
                      <a:pt x="126" y="158"/>
                    </a:lnTo>
                    <a:lnTo>
                      <a:pt x="112" y="166"/>
                    </a:lnTo>
                    <a:lnTo>
                      <a:pt x="94" y="168"/>
                    </a:lnTo>
                    <a:lnTo>
                      <a:pt x="78" y="170"/>
                    </a:lnTo>
                    <a:lnTo>
                      <a:pt x="78" y="170"/>
                    </a:lnTo>
                    <a:lnTo>
                      <a:pt x="60" y="166"/>
                    </a:lnTo>
                    <a:lnTo>
                      <a:pt x="46" y="160"/>
                    </a:lnTo>
                    <a:lnTo>
                      <a:pt x="32" y="152"/>
                    </a:lnTo>
                    <a:lnTo>
                      <a:pt x="20" y="140"/>
                    </a:lnTo>
                    <a:lnTo>
                      <a:pt x="10" y="126"/>
                    </a:lnTo>
                    <a:lnTo>
                      <a:pt x="4" y="112"/>
                    </a:lnTo>
                    <a:lnTo>
                      <a:pt x="0" y="96"/>
                    </a:lnTo>
                    <a:lnTo>
                      <a:pt x="0" y="78"/>
                    </a:lnTo>
                    <a:lnTo>
                      <a:pt x="0" y="78"/>
                    </a:lnTo>
                    <a:lnTo>
                      <a:pt x="2" y="62"/>
                    </a:lnTo>
                    <a:lnTo>
                      <a:pt x="8" y="46"/>
                    </a:lnTo>
                    <a:lnTo>
                      <a:pt x="18" y="32"/>
                    </a:lnTo>
                    <a:lnTo>
                      <a:pt x="28" y="20"/>
                    </a:lnTo>
                    <a:lnTo>
                      <a:pt x="42" y="12"/>
                    </a:lnTo>
                    <a:lnTo>
                      <a:pt x="56" y="4"/>
                    </a:lnTo>
                    <a:lnTo>
                      <a:pt x="74" y="0"/>
                    </a:lnTo>
                    <a:lnTo>
                      <a:pt x="90" y="0"/>
                    </a:lnTo>
                    <a:lnTo>
                      <a:pt x="90" y="0"/>
                    </a:lnTo>
                    <a:lnTo>
                      <a:pt x="108" y="4"/>
                    </a:lnTo>
                    <a:lnTo>
                      <a:pt x="122" y="10"/>
                    </a:lnTo>
                    <a:lnTo>
                      <a:pt x="136" y="18"/>
                    </a:lnTo>
                    <a:lnTo>
                      <a:pt x="148" y="30"/>
                    </a:lnTo>
                    <a:lnTo>
                      <a:pt x="158" y="42"/>
                    </a:lnTo>
                    <a:lnTo>
                      <a:pt x="164" y="58"/>
                    </a:lnTo>
                    <a:lnTo>
                      <a:pt x="168" y="74"/>
                    </a:lnTo>
                    <a:lnTo>
                      <a:pt x="168" y="92"/>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0186"/>
              <p:cNvSpPr>
                <a:spLocks/>
              </p:cNvSpPr>
              <p:nvPr/>
            </p:nvSpPr>
            <p:spPr bwMode="auto">
              <a:xfrm>
                <a:off x="14841538" y="5135563"/>
                <a:ext cx="266700" cy="269875"/>
              </a:xfrm>
              <a:custGeom>
                <a:avLst/>
                <a:gdLst>
                  <a:gd name="T0" fmla="*/ 168 w 168"/>
                  <a:gd name="T1" fmla="*/ 92 h 170"/>
                  <a:gd name="T2" fmla="*/ 168 w 168"/>
                  <a:gd name="T3" fmla="*/ 92 h 170"/>
                  <a:gd name="T4" fmla="*/ 166 w 168"/>
                  <a:gd name="T5" fmla="*/ 108 h 170"/>
                  <a:gd name="T6" fmla="*/ 160 w 168"/>
                  <a:gd name="T7" fmla="*/ 124 h 170"/>
                  <a:gd name="T8" fmla="*/ 150 w 168"/>
                  <a:gd name="T9" fmla="*/ 138 h 170"/>
                  <a:gd name="T10" fmla="*/ 140 w 168"/>
                  <a:gd name="T11" fmla="*/ 148 h 170"/>
                  <a:gd name="T12" fmla="*/ 126 w 168"/>
                  <a:gd name="T13" fmla="*/ 158 h 170"/>
                  <a:gd name="T14" fmla="*/ 112 w 168"/>
                  <a:gd name="T15" fmla="*/ 166 h 170"/>
                  <a:gd name="T16" fmla="*/ 94 w 168"/>
                  <a:gd name="T17" fmla="*/ 168 h 170"/>
                  <a:gd name="T18" fmla="*/ 78 w 168"/>
                  <a:gd name="T19" fmla="*/ 170 h 170"/>
                  <a:gd name="T20" fmla="*/ 78 w 168"/>
                  <a:gd name="T21" fmla="*/ 170 h 170"/>
                  <a:gd name="T22" fmla="*/ 60 w 168"/>
                  <a:gd name="T23" fmla="*/ 166 h 170"/>
                  <a:gd name="T24" fmla="*/ 46 w 168"/>
                  <a:gd name="T25" fmla="*/ 160 h 170"/>
                  <a:gd name="T26" fmla="*/ 32 w 168"/>
                  <a:gd name="T27" fmla="*/ 152 h 170"/>
                  <a:gd name="T28" fmla="*/ 20 w 168"/>
                  <a:gd name="T29" fmla="*/ 140 h 170"/>
                  <a:gd name="T30" fmla="*/ 10 w 168"/>
                  <a:gd name="T31" fmla="*/ 126 h 170"/>
                  <a:gd name="T32" fmla="*/ 4 w 168"/>
                  <a:gd name="T33" fmla="*/ 112 h 170"/>
                  <a:gd name="T34" fmla="*/ 0 w 168"/>
                  <a:gd name="T35" fmla="*/ 96 h 170"/>
                  <a:gd name="T36" fmla="*/ 0 w 168"/>
                  <a:gd name="T37" fmla="*/ 78 h 170"/>
                  <a:gd name="T38" fmla="*/ 0 w 168"/>
                  <a:gd name="T39" fmla="*/ 78 h 170"/>
                  <a:gd name="T40" fmla="*/ 2 w 168"/>
                  <a:gd name="T41" fmla="*/ 62 h 170"/>
                  <a:gd name="T42" fmla="*/ 8 w 168"/>
                  <a:gd name="T43" fmla="*/ 46 h 170"/>
                  <a:gd name="T44" fmla="*/ 18 w 168"/>
                  <a:gd name="T45" fmla="*/ 32 h 170"/>
                  <a:gd name="T46" fmla="*/ 28 w 168"/>
                  <a:gd name="T47" fmla="*/ 20 h 170"/>
                  <a:gd name="T48" fmla="*/ 42 w 168"/>
                  <a:gd name="T49" fmla="*/ 12 h 170"/>
                  <a:gd name="T50" fmla="*/ 56 w 168"/>
                  <a:gd name="T51" fmla="*/ 4 h 170"/>
                  <a:gd name="T52" fmla="*/ 74 w 168"/>
                  <a:gd name="T53" fmla="*/ 0 h 170"/>
                  <a:gd name="T54" fmla="*/ 90 w 168"/>
                  <a:gd name="T55" fmla="*/ 0 h 170"/>
                  <a:gd name="T56" fmla="*/ 90 w 168"/>
                  <a:gd name="T57" fmla="*/ 0 h 170"/>
                  <a:gd name="T58" fmla="*/ 108 w 168"/>
                  <a:gd name="T59" fmla="*/ 4 h 170"/>
                  <a:gd name="T60" fmla="*/ 122 w 168"/>
                  <a:gd name="T61" fmla="*/ 10 h 170"/>
                  <a:gd name="T62" fmla="*/ 136 w 168"/>
                  <a:gd name="T63" fmla="*/ 18 h 170"/>
                  <a:gd name="T64" fmla="*/ 148 w 168"/>
                  <a:gd name="T65" fmla="*/ 30 h 170"/>
                  <a:gd name="T66" fmla="*/ 158 w 168"/>
                  <a:gd name="T67" fmla="*/ 42 h 170"/>
                  <a:gd name="T68" fmla="*/ 164 w 168"/>
                  <a:gd name="T69" fmla="*/ 58 h 170"/>
                  <a:gd name="T70" fmla="*/ 168 w 168"/>
                  <a:gd name="T71" fmla="*/ 74 h 170"/>
                  <a:gd name="T72" fmla="*/ 168 w 168"/>
                  <a:gd name="T73" fmla="*/ 9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8" h="170">
                    <a:moveTo>
                      <a:pt x="168" y="92"/>
                    </a:moveTo>
                    <a:lnTo>
                      <a:pt x="168" y="92"/>
                    </a:lnTo>
                    <a:lnTo>
                      <a:pt x="166" y="108"/>
                    </a:lnTo>
                    <a:lnTo>
                      <a:pt x="160" y="124"/>
                    </a:lnTo>
                    <a:lnTo>
                      <a:pt x="150" y="138"/>
                    </a:lnTo>
                    <a:lnTo>
                      <a:pt x="140" y="148"/>
                    </a:lnTo>
                    <a:lnTo>
                      <a:pt x="126" y="158"/>
                    </a:lnTo>
                    <a:lnTo>
                      <a:pt x="112" y="166"/>
                    </a:lnTo>
                    <a:lnTo>
                      <a:pt x="94" y="168"/>
                    </a:lnTo>
                    <a:lnTo>
                      <a:pt x="78" y="170"/>
                    </a:lnTo>
                    <a:lnTo>
                      <a:pt x="78" y="170"/>
                    </a:lnTo>
                    <a:lnTo>
                      <a:pt x="60" y="166"/>
                    </a:lnTo>
                    <a:lnTo>
                      <a:pt x="46" y="160"/>
                    </a:lnTo>
                    <a:lnTo>
                      <a:pt x="32" y="152"/>
                    </a:lnTo>
                    <a:lnTo>
                      <a:pt x="20" y="140"/>
                    </a:lnTo>
                    <a:lnTo>
                      <a:pt x="10" y="126"/>
                    </a:lnTo>
                    <a:lnTo>
                      <a:pt x="4" y="112"/>
                    </a:lnTo>
                    <a:lnTo>
                      <a:pt x="0" y="96"/>
                    </a:lnTo>
                    <a:lnTo>
                      <a:pt x="0" y="78"/>
                    </a:lnTo>
                    <a:lnTo>
                      <a:pt x="0" y="78"/>
                    </a:lnTo>
                    <a:lnTo>
                      <a:pt x="2" y="62"/>
                    </a:lnTo>
                    <a:lnTo>
                      <a:pt x="8" y="46"/>
                    </a:lnTo>
                    <a:lnTo>
                      <a:pt x="18" y="32"/>
                    </a:lnTo>
                    <a:lnTo>
                      <a:pt x="28" y="20"/>
                    </a:lnTo>
                    <a:lnTo>
                      <a:pt x="42" y="12"/>
                    </a:lnTo>
                    <a:lnTo>
                      <a:pt x="56" y="4"/>
                    </a:lnTo>
                    <a:lnTo>
                      <a:pt x="74" y="0"/>
                    </a:lnTo>
                    <a:lnTo>
                      <a:pt x="90" y="0"/>
                    </a:lnTo>
                    <a:lnTo>
                      <a:pt x="90" y="0"/>
                    </a:lnTo>
                    <a:lnTo>
                      <a:pt x="108" y="4"/>
                    </a:lnTo>
                    <a:lnTo>
                      <a:pt x="122" y="10"/>
                    </a:lnTo>
                    <a:lnTo>
                      <a:pt x="136" y="18"/>
                    </a:lnTo>
                    <a:lnTo>
                      <a:pt x="148" y="30"/>
                    </a:lnTo>
                    <a:lnTo>
                      <a:pt x="158" y="42"/>
                    </a:lnTo>
                    <a:lnTo>
                      <a:pt x="164" y="58"/>
                    </a:lnTo>
                    <a:lnTo>
                      <a:pt x="168" y="74"/>
                    </a:lnTo>
                    <a:lnTo>
                      <a:pt x="168" y="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0187"/>
              <p:cNvSpPr>
                <a:spLocks/>
              </p:cNvSpPr>
              <p:nvPr/>
            </p:nvSpPr>
            <p:spPr bwMode="auto">
              <a:xfrm>
                <a:off x="14644688" y="4913313"/>
                <a:ext cx="393700" cy="406400"/>
              </a:xfrm>
              <a:custGeom>
                <a:avLst/>
                <a:gdLst>
                  <a:gd name="T0" fmla="*/ 0 w 248"/>
                  <a:gd name="T1" fmla="*/ 50 h 256"/>
                  <a:gd name="T2" fmla="*/ 194 w 248"/>
                  <a:gd name="T3" fmla="*/ 256 h 256"/>
                  <a:gd name="T4" fmla="*/ 248 w 248"/>
                  <a:gd name="T5" fmla="*/ 210 h 256"/>
                  <a:gd name="T6" fmla="*/ 60 w 248"/>
                  <a:gd name="T7" fmla="*/ 0 h 256"/>
                  <a:gd name="T8" fmla="*/ 0 w 248"/>
                  <a:gd name="T9" fmla="*/ 50 h 256"/>
                </a:gdLst>
                <a:ahLst/>
                <a:cxnLst>
                  <a:cxn ang="0">
                    <a:pos x="T0" y="T1"/>
                  </a:cxn>
                  <a:cxn ang="0">
                    <a:pos x="T2" y="T3"/>
                  </a:cxn>
                  <a:cxn ang="0">
                    <a:pos x="T4" y="T5"/>
                  </a:cxn>
                  <a:cxn ang="0">
                    <a:pos x="T6" y="T7"/>
                  </a:cxn>
                  <a:cxn ang="0">
                    <a:pos x="T8" y="T9"/>
                  </a:cxn>
                </a:cxnLst>
                <a:rect l="0" t="0" r="r" b="b"/>
                <a:pathLst>
                  <a:path w="248" h="256">
                    <a:moveTo>
                      <a:pt x="0" y="50"/>
                    </a:moveTo>
                    <a:lnTo>
                      <a:pt x="194" y="256"/>
                    </a:lnTo>
                    <a:lnTo>
                      <a:pt x="248" y="210"/>
                    </a:lnTo>
                    <a:lnTo>
                      <a:pt x="60" y="0"/>
                    </a:lnTo>
                    <a:lnTo>
                      <a:pt x="0" y="50"/>
                    </a:lnTo>
                    <a:close/>
                  </a:path>
                </a:pathLst>
              </a:custGeom>
              <a:solidFill>
                <a:srgbClr val="9E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0188"/>
              <p:cNvSpPr>
                <a:spLocks/>
              </p:cNvSpPr>
              <p:nvPr/>
            </p:nvSpPr>
            <p:spPr bwMode="auto">
              <a:xfrm>
                <a:off x="14898688" y="5192713"/>
                <a:ext cx="152400" cy="152400"/>
              </a:xfrm>
              <a:custGeom>
                <a:avLst/>
                <a:gdLst>
                  <a:gd name="T0" fmla="*/ 96 w 96"/>
                  <a:gd name="T1" fmla="*/ 52 h 96"/>
                  <a:gd name="T2" fmla="*/ 96 w 96"/>
                  <a:gd name="T3" fmla="*/ 52 h 96"/>
                  <a:gd name="T4" fmla="*/ 94 w 96"/>
                  <a:gd name="T5" fmla="*/ 62 h 96"/>
                  <a:gd name="T6" fmla="*/ 92 w 96"/>
                  <a:gd name="T7" fmla="*/ 70 h 96"/>
                  <a:gd name="T8" fmla="*/ 86 w 96"/>
                  <a:gd name="T9" fmla="*/ 78 h 96"/>
                  <a:gd name="T10" fmla="*/ 80 w 96"/>
                  <a:gd name="T11" fmla="*/ 86 h 96"/>
                  <a:gd name="T12" fmla="*/ 72 w 96"/>
                  <a:gd name="T13" fmla="*/ 90 h 96"/>
                  <a:gd name="T14" fmla="*/ 64 w 96"/>
                  <a:gd name="T15" fmla="*/ 94 h 96"/>
                  <a:gd name="T16" fmla="*/ 54 w 96"/>
                  <a:gd name="T17" fmla="*/ 96 h 96"/>
                  <a:gd name="T18" fmla="*/ 44 w 96"/>
                  <a:gd name="T19" fmla="*/ 96 h 96"/>
                  <a:gd name="T20" fmla="*/ 44 w 96"/>
                  <a:gd name="T21" fmla="*/ 96 h 96"/>
                  <a:gd name="T22" fmla="*/ 34 w 96"/>
                  <a:gd name="T23" fmla="*/ 96 h 96"/>
                  <a:gd name="T24" fmla="*/ 26 w 96"/>
                  <a:gd name="T25" fmla="*/ 92 h 96"/>
                  <a:gd name="T26" fmla="*/ 18 w 96"/>
                  <a:gd name="T27" fmla="*/ 86 h 96"/>
                  <a:gd name="T28" fmla="*/ 12 w 96"/>
                  <a:gd name="T29" fmla="*/ 80 h 96"/>
                  <a:gd name="T30" fmla="*/ 6 w 96"/>
                  <a:gd name="T31" fmla="*/ 72 h 96"/>
                  <a:gd name="T32" fmla="*/ 2 w 96"/>
                  <a:gd name="T33" fmla="*/ 64 h 96"/>
                  <a:gd name="T34" fmla="*/ 0 w 96"/>
                  <a:gd name="T35" fmla="*/ 54 h 96"/>
                  <a:gd name="T36" fmla="*/ 0 w 96"/>
                  <a:gd name="T37" fmla="*/ 46 h 96"/>
                  <a:gd name="T38" fmla="*/ 0 w 96"/>
                  <a:gd name="T39" fmla="*/ 46 h 96"/>
                  <a:gd name="T40" fmla="*/ 2 w 96"/>
                  <a:gd name="T41" fmla="*/ 36 h 96"/>
                  <a:gd name="T42" fmla="*/ 4 w 96"/>
                  <a:gd name="T43" fmla="*/ 26 h 96"/>
                  <a:gd name="T44" fmla="*/ 10 w 96"/>
                  <a:gd name="T45" fmla="*/ 18 h 96"/>
                  <a:gd name="T46" fmla="*/ 16 w 96"/>
                  <a:gd name="T47" fmla="*/ 12 h 96"/>
                  <a:gd name="T48" fmla="*/ 24 w 96"/>
                  <a:gd name="T49" fmla="*/ 6 h 96"/>
                  <a:gd name="T50" fmla="*/ 32 w 96"/>
                  <a:gd name="T51" fmla="*/ 2 h 96"/>
                  <a:gd name="T52" fmla="*/ 42 w 96"/>
                  <a:gd name="T53" fmla="*/ 0 h 96"/>
                  <a:gd name="T54" fmla="*/ 52 w 96"/>
                  <a:gd name="T55" fmla="*/ 0 h 96"/>
                  <a:gd name="T56" fmla="*/ 52 w 96"/>
                  <a:gd name="T57" fmla="*/ 0 h 96"/>
                  <a:gd name="T58" fmla="*/ 62 w 96"/>
                  <a:gd name="T59" fmla="*/ 2 h 96"/>
                  <a:gd name="T60" fmla="*/ 70 w 96"/>
                  <a:gd name="T61" fmla="*/ 6 h 96"/>
                  <a:gd name="T62" fmla="*/ 78 w 96"/>
                  <a:gd name="T63" fmla="*/ 10 h 96"/>
                  <a:gd name="T64" fmla="*/ 84 w 96"/>
                  <a:gd name="T65" fmla="*/ 18 h 96"/>
                  <a:gd name="T66" fmla="*/ 90 w 96"/>
                  <a:gd name="T67" fmla="*/ 24 h 96"/>
                  <a:gd name="T68" fmla="*/ 94 w 96"/>
                  <a:gd name="T69" fmla="*/ 34 h 96"/>
                  <a:gd name="T70" fmla="*/ 96 w 96"/>
                  <a:gd name="T71" fmla="*/ 42 h 96"/>
                  <a:gd name="T72" fmla="*/ 96 w 96"/>
                  <a:gd name="T7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6">
                    <a:moveTo>
                      <a:pt x="96" y="52"/>
                    </a:moveTo>
                    <a:lnTo>
                      <a:pt x="96" y="52"/>
                    </a:lnTo>
                    <a:lnTo>
                      <a:pt x="94" y="62"/>
                    </a:lnTo>
                    <a:lnTo>
                      <a:pt x="92" y="70"/>
                    </a:lnTo>
                    <a:lnTo>
                      <a:pt x="86" y="78"/>
                    </a:lnTo>
                    <a:lnTo>
                      <a:pt x="80" y="86"/>
                    </a:lnTo>
                    <a:lnTo>
                      <a:pt x="72" y="90"/>
                    </a:lnTo>
                    <a:lnTo>
                      <a:pt x="64" y="94"/>
                    </a:lnTo>
                    <a:lnTo>
                      <a:pt x="54" y="96"/>
                    </a:lnTo>
                    <a:lnTo>
                      <a:pt x="44" y="96"/>
                    </a:lnTo>
                    <a:lnTo>
                      <a:pt x="44" y="96"/>
                    </a:lnTo>
                    <a:lnTo>
                      <a:pt x="34" y="96"/>
                    </a:lnTo>
                    <a:lnTo>
                      <a:pt x="26" y="92"/>
                    </a:lnTo>
                    <a:lnTo>
                      <a:pt x="18" y="86"/>
                    </a:lnTo>
                    <a:lnTo>
                      <a:pt x="12" y="80"/>
                    </a:lnTo>
                    <a:lnTo>
                      <a:pt x="6" y="72"/>
                    </a:lnTo>
                    <a:lnTo>
                      <a:pt x="2" y="64"/>
                    </a:lnTo>
                    <a:lnTo>
                      <a:pt x="0" y="54"/>
                    </a:lnTo>
                    <a:lnTo>
                      <a:pt x="0" y="46"/>
                    </a:lnTo>
                    <a:lnTo>
                      <a:pt x="0" y="46"/>
                    </a:lnTo>
                    <a:lnTo>
                      <a:pt x="2" y="36"/>
                    </a:lnTo>
                    <a:lnTo>
                      <a:pt x="4" y="26"/>
                    </a:lnTo>
                    <a:lnTo>
                      <a:pt x="10" y="18"/>
                    </a:lnTo>
                    <a:lnTo>
                      <a:pt x="16" y="12"/>
                    </a:lnTo>
                    <a:lnTo>
                      <a:pt x="24" y="6"/>
                    </a:lnTo>
                    <a:lnTo>
                      <a:pt x="32" y="2"/>
                    </a:lnTo>
                    <a:lnTo>
                      <a:pt x="42" y="0"/>
                    </a:lnTo>
                    <a:lnTo>
                      <a:pt x="52" y="0"/>
                    </a:lnTo>
                    <a:lnTo>
                      <a:pt x="52" y="0"/>
                    </a:lnTo>
                    <a:lnTo>
                      <a:pt x="62" y="2"/>
                    </a:lnTo>
                    <a:lnTo>
                      <a:pt x="70" y="6"/>
                    </a:lnTo>
                    <a:lnTo>
                      <a:pt x="78" y="10"/>
                    </a:lnTo>
                    <a:lnTo>
                      <a:pt x="84" y="18"/>
                    </a:lnTo>
                    <a:lnTo>
                      <a:pt x="90" y="24"/>
                    </a:lnTo>
                    <a:lnTo>
                      <a:pt x="94" y="34"/>
                    </a:lnTo>
                    <a:lnTo>
                      <a:pt x="96" y="42"/>
                    </a:lnTo>
                    <a:lnTo>
                      <a:pt x="96" y="52"/>
                    </a:lnTo>
                    <a:close/>
                  </a:path>
                </a:pathLst>
              </a:custGeom>
              <a:solidFill>
                <a:srgbClr val="D1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0189"/>
              <p:cNvSpPr>
                <a:spLocks/>
              </p:cNvSpPr>
              <p:nvPr/>
            </p:nvSpPr>
            <p:spPr bwMode="auto">
              <a:xfrm>
                <a:off x="14898688" y="5192713"/>
                <a:ext cx="152400" cy="152400"/>
              </a:xfrm>
              <a:custGeom>
                <a:avLst/>
                <a:gdLst>
                  <a:gd name="T0" fmla="*/ 96 w 96"/>
                  <a:gd name="T1" fmla="*/ 52 h 96"/>
                  <a:gd name="T2" fmla="*/ 96 w 96"/>
                  <a:gd name="T3" fmla="*/ 52 h 96"/>
                  <a:gd name="T4" fmla="*/ 94 w 96"/>
                  <a:gd name="T5" fmla="*/ 62 h 96"/>
                  <a:gd name="T6" fmla="*/ 92 w 96"/>
                  <a:gd name="T7" fmla="*/ 70 h 96"/>
                  <a:gd name="T8" fmla="*/ 86 w 96"/>
                  <a:gd name="T9" fmla="*/ 78 h 96"/>
                  <a:gd name="T10" fmla="*/ 80 w 96"/>
                  <a:gd name="T11" fmla="*/ 86 h 96"/>
                  <a:gd name="T12" fmla="*/ 72 w 96"/>
                  <a:gd name="T13" fmla="*/ 90 h 96"/>
                  <a:gd name="T14" fmla="*/ 64 w 96"/>
                  <a:gd name="T15" fmla="*/ 94 h 96"/>
                  <a:gd name="T16" fmla="*/ 54 w 96"/>
                  <a:gd name="T17" fmla="*/ 96 h 96"/>
                  <a:gd name="T18" fmla="*/ 44 w 96"/>
                  <a:gd name="T19" fmla="*/ 96 h 96"/>
                  <a:gd name="T20" fmla="*/ 44 w 96"/>
                  <a:gd name="T21" fmla="*/ 96 h 96"/>
                  <a:gd name="T22" fmla="*/ 34 w 96"/>
                  <a:gd name="T23" fmla="*/ 96 h 96"/>
                  <a:gd name="T24" fmla="*/ 26 w 96"/>
                  <a:gd name="T25" fmla="*/ 92 h 96"/>
                  <a:gd name="T26" fmla="*/ 18 w 96"/>
                  <a:gd name="T27" fmla="*/ 86 h 96"/>
                  <a:gd name="T28" fmla="*/ 12 w 96"/>
                  <a:gd name="T29" fmla="*/ 80 h 96"/>
                  <a:gd name="T30" fmla="*/ 6 w 96"/>
                  <a:gd name="T31" fmla="*/ 72 h 96"/>
                  <a:gd name="T32" fmla="*/ 2 w 96"/>
                  <a:gd name="T33" fmla="*/ 64 h 96"/>
                  <a:gd name="T34" fmla="*/ 0 w 96"/>
                  <a:gd name="T35" fmla="*/ 54 h 96"/>
                  <a:gd name="T36" fmla="*/ 0 w 96"/>
                  <a:gd name="T37" fmla="*/ 46 h 96"/>
                  <a:gd name="T38" fmla="*/ 0 w 96"/>
                  <a:gd name="T39" fmla="*/ 46 h 96"/>
                  <a:gd name="T40" fmla="*/ 2 w 96"/>
                  <a:gd name="T41" fmla="*/ 36 h 96"/>
                  <a:gd name="T42" fmla="*/ 4 w 96"/>
                  <a:gd name="T43" fmla="*/ 26 h 96"/>
                  <a:gd name="T44" fmla="*/ 10 w 96"/>
                  <a:gd name="T45" fmla="*/ 18 h 96"/>
                  <a:gd name="T46" fmla="*/ 16 w 96"/>
                  <a:gd name="T47" fmla="*/ 12 h 96"/>
                  <a:gd name="T48" fmla="*/ 24 w 96"/>
                  <a:gd name="T49" fmla="*/ 6 h 96"/>
                  <a:gd name="T50" fmla="*/ 32 w 96"/>
                  <a:gd name="T51" fmla="*/ 2 h 96"/>
                  <a:gd name="T52" fmla="*/ 42 w 96"/>
                  <a:gd name="T53" fmla="*/ 0 h 96"/>
                  <a:gd name="T54" fmla="*/ 52 w 96"/>
                  <a:gd name="T55" fmla="*/ 0 h 96"/>
                  <a:gd name="T56" fmla="*/ 52 w 96"/>
                  <a:gd name="T57" fmla="*/ 0 h 96"/>
                  <a:gd name="T58" fmla="*/ 62 w 96"/>
                  <a:gd name="T59" fmla="*/ 2 h 96"/>
                  <a:gd name="T60" fmla="*/ 70 w 96"/>
                  <a:gd name="T61" fmla="*/ 6 h 96"/>
                  <a:gd name="T62" fmla="*/ 78 w 96"/>
                  <a:gd name="T63" fmla="*/ 10 h 96"/>
                  <a:gd name="T64" fmla="*/ 84 w 96"/>
                  <a:gd name="T65" fmla="*/ 18 h 96"/>
                  <a:gd name="T66" fmla="*/ 90 w 96"/>
                  <a:gd name="T67" fmla="*/ 24 h 96"/>
                  <a:gd name="T68" fmla="*/ 94 w 96"/>
                  <a:gd name="T69" fmla="*/ 34 h 96"/>
                  <a:gd name="T70" fmla="*/ 96 w 96"/>
                  <a:gd name="T71" fmla="*/ 42 h 96"/>
                  <a:gd name="T72" fmla="*/ 96 w 96"/>
                  <a:gd name="T7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96">
                    <a:moveTo>
                      <a:pt x="96" y="52"/>
                    </a:moveTo>
                    <a:lnTo>
                      <a:pt x="96" y="52"/>
                    </a:lnTo>
                    <a:lnTo>
                      <a:pt x="94" y="62"/>
                    </a:lnTo>
                    <a:lnTo>
                      <a:pt x="92" y="70"/>
                    </a:lnTo>
                    <a:lnTo>
                      <a:pt x="86" y="78"/>
                    </a:lnTo>
                    <a:lnTo>
                      <a:pt x="80" y="86"/>
                    </a:lnTo>
                    <a:lnTo>
                      <a:pt x="72" y="90"/>
                    </a:lnTo>
                    <a:lnTo>
                      <a:pt x="64" y="94"/>
                    </a:lnTo>
                    <a:lnTo>
                      <a:pt x="54" y="96"/>
                    </a:lnTo>
                    <a:lnTo>
                      <a:pt x="44" y="96"/>
                    </a:lnTo>
                    <a:lnTo>
                      <a:pt x="44" y="96"/>
                    </a:lnTo>
                    <a:lnTo>
                      <a:pt x="34" y="96"/>
                    </a:lnTo>
                    <a:lnTo>
                      <a:pt x="26" y="92"/>
                    </a:lnTo>
                    <a:lnTo>
                      <a:pt x="18" y="86"/>
                    </a:lnTo>
                    <a:lnTo>
                      <a:pt x="12" y="80"/>
                    </a:lnTo>
                    <a:lnTo>
                      <a:pt x="6" y="72"/>
                    </a:lnTo>
                    <a:lnTo>
                      <a:pt x="2" y="64"/>
                    </a:lnTo>
                    <a:lnTo>
                      <a:pt x="0" y="54"/>
                    </a:lnTo>
                    <a:lnTo>
                      <a:pt x="0" y="46"/>
                    </a:lnTo>
                    <a:lnTo>
                      <a:pt x="0" y="46"/>
                    </a:lnTo>
                    <a:lnTo>
                      <a:pt x="2" y="36"/>
                    </a:lnTo>
                    <a:lnTo>
                      <a:pt x="4" y="26"/>
                    </a:lnTo>
                    <a:lnTo>
                      <a:pt x="10" y="18"/>
                    </a:lnTo>
                    <a:lnTo>
                      <a:pt x="16" y="12"/>
                    </a:lnTo>
                    <a:lnTo>
                      <a:pt x="24" y="6"/>
                    </a:lnTo>
                    <a:lnTo>
                      <a:pt x="32" y="2"/>
                    </a:lnTo>
                    <a:lnTo>
                      <a:pt x="42" y="0"/>
                    </a:lnTo>
                    <a:lnTo>
                      <a:pt x="52" y="0"/>
                    </a:lnTo>
                    <a:lnTo>
                      <a:pt x="52" y="0"/>
                    </a:lnTo>
                    <a:lnTo>
                      <a:pt x="62" y="2"/>
                    </a:lnTo>
                    <a:lnTo>
                      <a:pt x="70" y="6"/>
                    </a:lnTo>
                    <a:lnTo>
                      <a:pt x="78" y="10"/>
                    </a:lnTo>
                    <a:lnTo>
                      <a:pt x="84" y="18"/>
                    </a:lnTo>
                    <a:lnTo>
                      <a:pt x="90" y="24"/>
                    </a:lnTo>
                    <a:lnTo>
                      <a:pt x="94" y="34"/>
                    </a:lnTo>
                    <a:lnTo>
                      <a:pt x="96" y="42"/>
                    </a:lnTo>
                    <a:lnTo>
                      <a:pt x="96" y="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0190"/>
              <p:cNvSpPr>
                <a:spLocks/>
              </p:cNvSpPr>
              <p:nvPr/>
            </p:nvSpPr>
            <p:spPr bwMode="auto">
              <a:xfrm>
                <a:off x="11980863" y="4424363"/>
                <a:ext cx="2508250" cy="2149475"/>
              </a:xfrm>
              <a:custGeom>
                <a:avLst/>
                <a:gdLst>
                  <a:gd name="T0" fmla="*/ 478 w 1580"/>
                  <a:gd name="T1" fmla="*/ 808 h 1354"/>
                  <a:gd name="T2" fmla="*/ 568 w 1580"/>
                  <a:gd name="T3" fmla="*/ 838 h 1354"/>
                  <a:gd name="T4" fmla="*/ 610 w 1580"/>
                  <a:gd name="T5" fmla="*/ 864 h 1354"/>
                  <a:gd name="T6" fmla="*/ 764 w 1580"/>
                  <a:gd name="T7" fmla="*/ 1038 h 1354"/>
                  <a:gd name="T8" fmla="*/ 892 w 1580"/>
                  <a:gd name="T9" fmla="*/ 1184 h 1354"/>
                  <a:gd name="T10" fmla="*/ 902 w 1580"/>
                  <a:gd name="T11" fmla="*/ 1190 h 1354"/>
                  <a:gd name="T12" fmla="*/ 948 w 1580"/>
                  <a:gd name="T13" fmla="*/ 1166 h 1354"/>
                  <a:gd name="T14" fmla="*/ 1130 w 1580"/>
                  <a:gd name="T15" fmla="*/ 1036 h 1354"/>
                  <a:gd name="T16" fmla="*/ 1318 w 1580"/>
                  <a:gd name="T17" fmla="*/ 882 h 1354"/>
                  <a:gd name="T18" fmla="*/ 1378 w 1580"/>
                  <a:gd name="T19" fmla="*/ 822 h 1354"/>
                  <a:gd name="T20" fmla="*/ 1384 w 1580"/>
                  <a:gd name="T21" fmla="*/ 802 h 1354"/>
                  <a:gd name="T22" fmla="*/ 1392 w 1580"/>
                  <a:gd name="T23" fmla="*/ 694 h 1354"/>
                  <a:gd name="T24" fmla="*/ 1368 w 1580"/>
                  <a:gd name="T25" fmla="*/ 560 h 1354"/>
                  <a:gd name="T26" fmla="*/ 1338 w 1580"/>
                  <a:gd name="T27" fmla="*/ 470 h 1354"/>
                  <a:gd name="T28" fmla="*/ 1294 w 1580"/>
                  <a:gd name="T29" fmla="*/ 382 h 1354"/>
                  <a:gd name="T30" fmla="*/ 1232 w 1580"/>
                  <a:gd name="T31" fmla="*/ 294 h 1354"/>
                  <a:gd name="T32" fmla="*/ 1148 w 1580"/>
                  <a:gd name="T33" fmla="*/ 216 h 1354"/>
                  <a:gd name="T34" fmla="*/ 1046 w 1580"/>
                  <a:gd name="T35" fmla="*/ 150 h 1354"/>
                  <a:gd name="T36" fmla="*/ 918 w 1580"/>
                  <a:gd name="T37" fmla="*/ 102 h 1354"/>
                  <a:gd name="T38" fmla="*/ 860 w 1580"/>
                  <a:gd name="T39" fmla="*/ 88 h 1354"/>
                  <a:gd name="T40" fmla="*/ 830 w 1580"/>
                  <a:gd name="T41" fmla="*/ 72 h 1354"/>
                  <a:gd name="T42" fmla="*/ 820 w 1580"/>
                  <a:gd name="T43" fmla="*/ 54 h 1354"/>
                  <a:gd name="T44" fmla="*/ 820 w 1580"/>
                  <a:gd name="T45" fmla="*/ 26 h 1354"/>
                  <a:gd name="T46" fmla="*/ 828 w 1580"/>
                  <a:gd name="T47" fmla="*/ 8 h 1354"/>
                  <a:gd name="T48" fmla="*/ 848 w 1580"/>
                  <a:gd name="T49" fmla="*/ 0 h 1354"/>
                  <a:gd name="T50" fmla="*/ 886 w 1580"/>
                  <a:gd name="T51" fmla="*/ 14 h 1354"/>
                  <a:gd name="T52" fmla="*/ 910 w 1580"/>
                  <a:gd name="T53" fmla="*/ 32 h 1354"/>
                  <a:gd name="T54" fmla="*/ 1010 w 1580"/>
                  <a:gd name="T55" fmla="*/ 50 h 1354"/>
                  <a:gd name="T56" fmla="*/ 1140 w 1580"/>
                  <a:gd name="T57" fmla="*/ 88 h 1354"/>
                  <a:gd name="T58" fmla="*/ 1296 w 1580"/>
                  <a:gd name="T59" fmla="*/ 156 h 1354"/>
                  <a:gd name="T60" fmla="*/ 1432 w 1580"/>
                  <a:gd name="T61" fmla="*/ 242 h 1354"/>
                  <a:gd name="T62" fmla="*/ 1512 w 1580"/>
                  <a:gd name="T63" fmla="*/ 308 h 1354"/>
                  <a:gd name="T64" fmla="*/ 1562 w 1580"/>
                  <a:gd name="T65" fmla="*/ 360 h 1354"/>
                  <a:gd name="T66" fmla="*/ 1578 w 1580"/>
                  <a:gd name="T67" fmla="*/ 630 h 1354"/>
                  <a:gd name="T68" fmla="*/ 1580 w 1580"/>
                  <a:gd name="T69" fmla="*/ 766 h 1354"/>
                  <a:gd name="T70" fmla="*/ 1570 w 1580"/>
                  <a:gd name="T71" fmla="*/ 788 h 1354"/>
                  <a:gd name="T72" fmla="*/ 1378 w 1580"/>
                  <a:gd name="T73" fmla="*/ 950 h 1354"/>
                  <a:gd name="T74" fmla="*/ 1016 w 1580"/>
                  <a:gd name="T75" fmla="*/ 1230 h 1354"/>
                  <a:gd name="T76" fmla="*/ 844 w 1580"/>
                  <a:gd name="T77" fmla="*/ 1354 h 1354"/>
                  <a:gd name="T78" fmla="*/ 770 w 1580"/>
                  <a:gd name="T79" fmla="*/ 1306 h 1354"/>
                  <a:gd name="T80" fmla="*/ 690 w 1580"/>
                  <a:gd name="T81" fmla="*/ 1276 h 1354"/>
                  <a:gd name="T82" fmla="*/ 622 w 1580"/>
                  <a:gd name="T83" fmla="*/ 1266 h 1354"/>
                  <a:gd name="T84" fmla="*/ 544 w 1580"/>
                  <a:gd name="T85" fmla="*/ 1272 h 1354"/>
                  <a:gd name="T86" fmla="*/ 328 w 1580"/>
                  <a:gd name="T87" fmla="*/ 1272 h 1354"/>
                  <a:gd name="T88" fmla="*/ 172 w 1580"/>
                  <a:gd name="T89" fmla="*/ 1254 h 1354"/>
                  <a:gd name="T90" fmla="*/ 124 w 1580"/>
                  <a:gd name="T91" fmla="*/ 1238 h 1354"/>
                  <a:gd name="T92" fmla="*/ 80 w 1580"/>
                  <a:gd name="T93" fmla="*/ 1182 h 1354"/>
                  <a:gd name="T94" fmla="*/ 30 w 1580"/>
                  <a:gd name="T95" fmla="*/ 1086 h 1354"/>
                  <a:gd name="T96" fmla="*/ 6 w 1580"/>
                  <a:gd name="T97" fmla="*/ 1006 h 1354"/>
                  <a:gd name="T98" fmla="*/ 2 w 1580"/>
                  <a:gd name="T99" fmla="*/ 926 h 1354"/>
                  <a:gd name="T100" fmla="*/ 16 w 1580"/>
                  <a:gd name="T101" fmla="*/ 880 h 1354"/>
                  <a:gd name="T102" fmla="*/ 32 w 1580"/>
                  <a:gd name="T103" fmla="*/ 860 h 1354"/>
                  <a:gd name="T104" fmla="*/ 82 w 1580"/>
                  <a:gd name="T105" fmla="*/ 832 h 1354"/>
                  <a:gd name="T106" fmla="*/ 186 w 1580"/>
                  <a:gd name="T107" fmla="*/ 806 h 1354"/>
                  <a:gd name="T108" fmla="*/ 338 w 1580"/>
                  <a:gd name="T109" fmla="*/ 798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80" h="1354">
                    <a:moveTo>
                      <a:pt x="462" y="804"/>
                    </a:moveTo>
                    <a:lnTo>
                      <a:pt x="462" y="804"/>
                    </a:lnTo>
                    <a:lnTo>
                      <a:pt x="478" y="808"/>
                    </a:lnTo>
                    <a:lnTo>
                      <a:pt x="518" y="818"/>
                    </a:lnTo>
                    <a:lnTo>
                      <a:pt x="542" y="826"/>
                    </a:lnTo>
                    <a:lnTo>
                      <a:pt x="568" y="838"/>
                    </a:lnTo>
                    <a:lnTo>
                      <a:pt x="590" y="850"/>
                    </a:lnTo>
                    <a:lnTo>
                      <a:pt x="610" y="864"/>
                    </a:lnTo>
                    <a:lnTo>
                      <a:pt x="610" y="864"/>
                    </a:lnTo>
                    <a:lnTo>
                      <a:pt x="636" y="890"/>
                    </a:lnTo>
                    <a:lnTo>
                      <a:pt x="672" y="932"/>
                    </a:lnTo>
                    <a:lnTo>
                      <a:pt x="764" y="1038"/>
                    </a:lnTo>
                    <a:lnTo>
                      <a:pt x="852" y="1140"/>
                    </a:lnTo>
                    <a:lnTo>
                      <a:pt x="882" y="1174"/>
                    </a:lnTo>
                    <a:lnTo>
                      <a:pt x="892" y="1184"/>
                    </a:lnTo>
                    <a:lnTo>
                      <a:pt x="898" y="1190"/>
                    </a:lnTo>
                    <a:lnTo>
                      <a:pt x="898" y="1190"/>
                    </a:lnTo>
                    <a:lnTo>
                      <a:pt x="902" y="1190"/>
                    </a:lnTo>
                    <a:lnTo>
                      <a:pt x="908" y="1188"/>
                    </a:lnTo>
                    <a:lnTo>
                      <a:pt x="924" y="1180"/>
                    </a:lnTo>
                    <a:lnTo>
                      <a:pt x="948" y="1166"/>
                    </a:lnTo>
                    <a:lnTo>
                      <a:pt x="976" y="1146"/>
                    </a:lnTo>
                    <a:lnTo>
                      <a:pt x="1048" y="1096"/>
                    </a:lnTo>
                    <a:lnTo>
                      <a:pt x="1130" y="1036"/>
                    </a:lnTo>
                    <a:lnTo>
                      <a:pt x="1212" y="972"/>
                    </a:lnTo>
                    <a:lnTo>
                      <a:pt x="1288" y="910"/>
                    </a:lnTo>
                    <a:lnTo>
                      <a:pt x="1318" y="882"/>
                    </a:lnTo>
                    <a:lnTo>
                      <a:pt x="1346" y="858"/>
                    </a:lnTo>
                    <a:lnTo>
                      <a:pt x="1366" y="838"/>
                    </a:lnTo>
                    <a:lnTo>
                      <a:pt x="1378" y="822"/>
                    </a:lnTo>
                    <a:lnTo>
                      <a:pt x="1378" y="822"/>
                    </a:lnTo>
                    <a:lnTo>
                      <a:pt x="1382" y="814"/>
                    </a:lnTo>
                    <a:lnTo>
                      <a:pt x="1384" y="802"/>
                    </a:lnTo>
                    <a:lnTo>
                      <a:pt x="1390" y="774"/>
                    </a:lnTo>
                    <a:lnTo>
                      <a:pt x="1392" y="738"/>
                    </a:lnTo>
                    <a:lnTo>
                      <a:pt x="1392" y="694"/>
                    </a:lnTo>
                    <a:lnTo>
                      <a:pt x="1386" y="644"/>
                    </a:lnTo>
                    <a:lnTo>
                      <a:pt x="1376" y="588"/>
                    </a:lnTo>
                    <a:lnTo>
                      <a:pt x="1368" y="560"/>
                    </a:lnTo>
                    <a:lnTo>
                      <a:pt x="1360" y="530"/>
                    </a:lnTo>
                    <a:lnTo>
                      <a:pt x="1350" y="500"/>
                    </a:lnTo>
                    <a:lnTo>
                      <a:pt x="1338" y="470"/>
                    </a:lnTo>
                    <a:lnTo>
                      <a:pt x="1326" y="440"/>
                    </a:lnTo>
                    <a:lnTo>
                      <a:pt x="1310" y="410"/>
                    </a:lnTo>
                    <a:lnTo>
                      <a:pt x="1294" y="382"/>
                    </a:lnTo>
                    <a:lnTo>
                      <a:pt x="1274" y="352"/>
                    </a:lnTo>
                    <a:lnTo>
                      <a:pt x="1254" y="322"/>
                    </a:lnTo>
                    <a:lnTo>
                      <a:pt x="1232" y="294"/>
                    </a:lnTo>
                    <a:lnTo>
                      <a:pt x="1206" y="268"/>
                    </a:lnTo>
                    <a:lnTo>
                      <a:pt x="1178" y="242"/>
                    </a:lnTo>
                    <a:lnTo>
                      <a:pt x="1148" y="216"/>
                    </a:lnTo>
                    <a:lnTo>
                      <a:pt x="1116" y="192"/>
                    </a:lnTo>
                    <a:lnTo>
                      <a:pt x="1082" y="170"/>
                    </a:lnTo>
                    <a:lnTo>
                      <a:pt x="1046" y="150"/>
                    </a:lnTo>
                    <a:lnTo>
                      <a:pt x="1006" y="132"/>
                    </a:lnTo>
                    <a:lnTo>
                      <a:pt x="962" y="116"/>
                    </a:lnTo>
                    <a:lnTo>
                      <a:pt x="918" y="102"/>
                    </a:lnTo>
                    <a:lnTo>
                      <a:pt x="870" y="90"/>
                    </a:lnTo>
                    <a:lnTo>
                      <a:pt x="870" y="90"/>
                    </a:lnTo>
                    <a:lnTo>
                      <a:pt x="860" y="88"/>
                    </a:lnTo>
                    <a:lnTo>
                      <a:pt x="850" y="86"/>
                    </a:lnTo>
                    <a:lnTo>
                      <a:pt x="840" y="80"/>
                    </a:lnTo>
                    <a:lnTo>
                      <a:pt x="830" y="72"/>
                    </a:lnTo>
                    <a:lnTo>
                      <a:pt x="824" y="66"/>
                    </a:lnTo>
                    <a:lnTo>
                      <a:pt x="822" y="60"/>
                    </a:lnTo>
                    <a:lnTo>
                      <a:pt x="820" y="54"/>
                    </a:lnTo>
                    <a:lnTo>
                      <a:pt x="818" y="44"/>
                    </a:lnTo>
                    <a:lnTo>
                      <a:pt x="818" y="36"/>
                    </a:lnTo>
                    <a:lnTo>
                      <a:pt x="820" y="26"/>
                    </a:lnTo>
                    <a:lnTo>
                      <a:pt x="820" y="26"/>
                    </a:lnTo>
                    <a:lnTo>
                      <a:pt x="824" y="16"/>
                    </a:lnTo>
                    <a:lnTo>
                      <a:pt x="828" y="8"/>
                    </a:lnTo>
                    <a:lnTo>
                      <a:pt x="834" y="4"/>
                    </a:lnTo>
                    <a:lnTo>
                      <a:pt x="840" y="2"/>
                    </a:lnTo>
                    <a:lnTo>
                      <a:pt x="848" y="0"/>
                    </a:lnTo>
                    <a:lnTo>
                      <a:pt x="856" y="2"/>
                    </a:lnTo>
                    <a:lnTo>
                      <a:pt x="872" y="6"/>
                    </a:lnTo>
                    <a:lnTo>
                      <a:pt x="886" y="14"/>
                    </a:lnTo>
                    <a:lnTo>
                      <a:pt x="898" y="22"/>
                    </a:lnTo>
                    <a:lnTo>
                      <a:pt x="910" y="32"/>
                    </a:lnTo>
                    <a:lnTo>
                      <a:pt x="910" y="32"/>
                    </a:lnTo>
                    <a:lnTo>
                      <a:pt x="928" y="34"/>
                    </a:lnTo>
                    <a:lnTo>
                      <a:pt x="976" y="42"/>
                    </a:lnTo>
                    <a:lnTo>
                      <a:pt x="1010" y="50"/>
                    </a:lnTo>
                    <a:lnTo>
                      <a:pt x="1048" y="60"/>
                    </a:lnTo>
                    <a:lnTo>
                      <a:pt x="1092" y="72"/>
                    </a:lnTo>
                    <a:lnTo>
                      <a:pt x="1140" y="88"/>
                    </a:lnTo>
                    <a:lnTo>
                      <a:pt x="1190" y="108"/>
                    </a:lnTo>
                    <a:lnTo>
                      <a:pt x="1242" y="130"/>
                    </a:lnTo>
                    <a:lnTo>
                      <a:pt x="1296" y="156"/>
                    </a:lnTo>
                    <a:lnTo>
                      <a:pt x="1350" y="188"/>
                    </a:lnTo>
                    <a:lnTo>
                      <a:pt x="1406" y="224"/>
                    </a:lnTo>
                    <a:lnTo>
                      <a:pt x="1432" y="242"/>
                    </a:lnTo>
                    <a:lnTo>
                      <a:pt x="1460" y="264"/>
                    </a:lnTo>
                    <a:lnTo>
                      <a:pt x="1486" y="286"/>
                    </a:lnTo>
                    <a:lnTo>
                      <a:pt x="1512" y="308"/>
                    </a:lnTo>
                    <a:lnTo>
                      <a:pt x="1536" y="334"/>
                    </a:lnTo>
                    <a:lnTo>
                      <a:pt x="1562" y="360"/>
                    </a:lnTo>
                    <a:lnTo>
                      <a:pt x="1562" y="360"/>
                    </a:lnTo>
                    <a:lnTo>
                      <a:pt x="1566" y="420"/>
                    </a:lnTo>
                    <a:lnTo>
                      <a:pt x="1574" y="556"/>
                    </a:lnTo>
                    <a:lnTo>
                      <a:pt x="1578" y="630"/>
                    </a:lnTo>
                    <a:lnTo>
                      <a:pt x="1580" y="698"/>
                    </a:lnTo>
                    <a:lnTo>
                      <a:pt x="1580" y="750"/>
                    </a:lnTo>
                    <a:lnTo>
                      <a:pt x="1580" y="766"/>
                    </a:lnTo>
                    <a:lnTo>
                      <a:pt x="1578" y="778"/>
                    </a:lnTo>
                    <a:lnTo>
                      <a:pt x="1578" y="778"/>
                    </a:lnTo>
                    <a:lnTo>
                      <a:pt x="1570" y="788"/>
                    </a:lnTo>
                    <a:lnTo>
                      <a:pt x="1548" y="808"/>
                    </a:lnTo>
                    <a:lnTo>
                      <a:pt x="1478" y="868"/>
                    </a:lnTo>
                    <a:lnTo>
                      <a:pt x="1378" y="950"/>
                    </a:lnTo>
                    <a:lnTo>
                      <a:pt x="1260" y="1044"/>
                    </a:lnTo>
                    <a:lnTo>
                      <a:pt x="1136" y="1140"/>
                    </a:lnTo>
                    <a:lnTo>
                      <a:pt x="1016" y="1230"/>
                    </a:lnTo>
                    <a:lnTo>
                      <a:pt x="916" y="1304"/>
                    </a:lnTo>
                    <a:lnTo>
                      <a:pt x="844" y="1354"/>
                    </a:lnTo>
                    <a:lnTo>
                      <a:pt x="844" y="1354"/>
                    </a:lnTo>
                    <a:lnTo>
                      <a:pt x="824" y="1338"/>
                    </a:lnTo>
                    <a:lnTo>
                      <a:pt x="800" y="1322"/>
                    </a:lnTo>
                    <a:lnTo>
                      <a:pt x="770" y="1306"/>
                    </a:lnTo>
                    <a:lnTo>
                      <a:pt x="732" y="1288"/>
                    </a:lnTo>
                    <a:lnTo>
                      <a:pt x="712" y="1282"/>
                    </a:lnTo>
                    <a:lnTo>
                      <a:pt x="690" y="1276"/>
                    </a:lnTo>
                    <a:lnTo>
                      <a:pt x="668" y="1270"/>
                    </a:lnTo>
                    <a:lnTo>
                      <a:pt x="646" y="1268"/>
                    </a:lnTo>
                    <a:lnTo>
                      <a:pt x="622" y="1266"/>
                    </a:lnTo>
                    <a:lnTo>
                      <a:pt x="598" y="1268"/>
                    </a:lnTo>
                    <a:lnTo>
                      <a:pt x="598" y="1268"/>
                    </a:lnTo>
                    <a:lnTo>
                      <a:pt x="544" y="1272"/>
                    </a:lnTo>
                    <a:lnTo>
                      <a:pt x="476" y="1274"/>
                    </a:lnTo>
                    <a:lnTo>
                      <a:pt x="402" y="1274"/>
                    </a:lnTo>
                    <a:lnTo>
                      <a:pt x="328" y="1272"/>
                    </a:lnTo>
                    <a:lnTo>
                      <a:pt x="258" y="1266"/>
                    </a:lnTo>
                    <a:lnTo>
                      <a:pt x="196" y="1260"/>
                    </a:lnTo>
                    <a:lnTo>
                      <a:pt x="172" y="1254"/>
                    </a:lnTo>
                    <a:lnTo>
                      <a:pt x="150" y="1250"/>
                    </a:lnTo>
                    <a:lnTo>
                      <a:pt x="134" y="1244"/>
                    </a:lnTo>
                    <a:lnTo>
                      <a:pt x="124" y="1238"/>
                    </a:lnTo>
                    <a:lnTo>
                      <a:pt x="124" y="1238"/>
                    </a:lnTo>
                    <a:lnTo>
                      <a:pt x="104" y="1216"/>
                    </a:lnTo>
                    <a:lnTo>
                      <a:pt x="80" y="1182"/>
                    </a:lnTo>
                    <a:lnTo>
                      <a:pt x="54" y="1138"/>
                    </a:lnTo>
                    <a:lnTo>
                      <a:pt x="42" y="1112"/>
                    </a:lnTo>
                    <a:lnTo>
                      <a:pt x="30" y="1086"/>
                    </a:lnTo>
                    <a:lnTo>
                      <a:pt x="20" y="1060"/>
                    </a:lnTo>
                    <a:lnTo>
                      <a:pt x="12" y="1032"/>
                    </a:lnTo>
                    <a:lnTo>
                      <a:pt x="6" y="1006"/>
                    </a:lnTo>
                    <a:lnTo>
                      <a:pt x="0" y="978"/>
                    </a:lnTo>
                    <a:lnTo>
                      <a:pt x="0" y="952"/>
                    </a:lnTo>
                    <a:lnTo>
                      <a:pt x="2" y="926"/>
                    </a:lnTo>
                    <a:lnTo>
                      <a:pt x="8" y="902"/>
                    </a:lnTo>
                    <a:lnTo>
                      <a:pt x="12" y="890"/>
                    </a:lnTo>
                    <a:lnTo>
                      <a:pt x="16" y="880"/>
                    </a:lnTo>
                    <a:lnTo>
                      <a:pt x="16" y="880"/>
                    </a:lnTo>
                    <a:lnTo>
                      <a:pt x="24" y="870"/>
                    </a:lnTo>
                    <a:lnTo>
                      <a:pt x="32" y="860"/>
                    </a:lnTo>
                    <a:lnTo>
                      <a:pt x="42" y="852"/>
                    </a:lnTo>
                    <a:lnTo>
                      <a:pt x="54" y="844"/>
                    </a:lnTo>
                    <a:lnTo>
                      <a:pt x="82" y="832"/>
                    </a:lnTo>
                    <a:lnTo>
                      <a:pt x="114" y="820"/>
                    </a:lnTo>
                    <a:lnTo>
                      <a:pt x="148" y="812"/>
                    </a:lnTo>
                    <a:lnTo>
                      <a:pt x="186" y="806"/>
                    </a:lnTo>
                    <a:lnTo>
                      <a:pt x="224" y="802"/>
                    </a:lnTo>
                    <a:lnTo>
                      <a:pt x="264" y="800"/>
                    </a:lnTo>
                    <a:lnTo>
                      <a:pt x="338" y="798"/>
                    </a:lnTo>
                    <a:lnTo>
                      <a:pt x="402" y="800"/>
                    </a:lnTo>
                    <a:lnTo>
                      <a:pt x="462" y="804"/>
                    </a:lnTo>
                    <a:close/>
                  </a:path>
                </a:pathLst>
              </a:custGeom>
              <a:solidFill>
                <a:srgbClr val="E2A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0191"/>
              <p:cNvSpPr>
                <a:spLocks/>
              </p:cNvSpPr>
              <p:nvPr/>
            </p:nvSpPr>
            <p:spPr bwMode="auto">
              <a:xfrm>
                <a:off x="11980863" y="4424363"/>
                <a:ext cx="2508250" cy="2149475"/>
              </a:xfrm>
              <a:custGeom>
                <a:avLst/>
                <a:gdLst>
                  <a:gd name="T0" fmla="*/ 478 w 1580"/>
                  <a:gd name="T1" fmla="*/ 808 h 1354"/>
                  <a:gd name="T2" fmla="*/ 568 w 1580"/>
                  <a:gd name="T3" fmla="*/ 838 h 1354"/>
                  <a:gd name="T4" fmla="*/ 610 w 1580"/>
                  <a:gd name="T5" fmla="*/ 864 h 1354"/>
                  <a:gd name="T6" fmla="*/ 764 w 1580"/>
                  <a:gd name="T7" fmla="*/ 1038 h 1354"/>
                  <a:gd name="T8" fmla="*/ 892 w 1580"/>
                  <a:gd name="T9" fmla="*/ 1184 h 1354"/>
                  <a:gd name="T10" fmla="*/ 902 w 1580"/>
                  <a:gd name="T11" fmla="*/ 1190 h 1354"/>
                  <a:gd name="T12" fmla="*/ 948 w 1580"/>
                  <a:gd name="T13" fmla="*/ 1166 h 1354"/>
                  <a:gd name="T14" fmla="*/ 1130 w 1580"/>
                  <a:gd name="T15" fmla="*/ 1036 h 1354"/>
                  <a:gd name="T16" fmla="*/ 1318 w 1580"/>
                  <a:gd name="T17" fmla="*/ 882 h 1354"/>
                  <a:gd name="T18" fmla="*/ 1378 w 1580"/>
                  <a:gd name="T19" fmla="*/ 822 h 1354"/>
                  <a:gd name="T20" fmla="*/ 1384 w 1580"/>
                  <a:gd name="T21" fmla="*/ 802 h 1354"/>
                  <a:gd name="T22" fmla="*/ 1392 w 1580"/>
                  <a:gd name="T23" fmla="*/ 694 h 1354"/>
                  <a:gd name="T24" fmla="*/ 1368 w 1580"/>
                  <a:gd name="T25" fmla="*/ 560 h 1354"/>
                  <a:gd name="T26" fmla="*/ 1338 w 1580"/>
                  <a:gd name="T27" fmla="*/ 470 h 1354"/>
                  <a:gd name="T28" fmla="*/ 1294 w 1580"/>
                  <a:gd name="T29" fmla="*/ 382 h 1354"/>
                  <a:gd name="T30" fmla="*/ 1232 w 1580"/>
                  <a:gd name="T31" fmla="*/ 294 h 1354"/>
                  <a:gd name="T32" fmla="*/ 1148 w 1580"/>
                  <a:gd name="T33" fmla="*/ 216 h 1354"/>
                  <a:gd name="T34" fmla="*/ 1046 w 1580"/>
                  <a:gd name="T35" fmla="*/ 150 h 1354"/>
                  <a:gd name="T36" fmla="*/ 918 w 1580"/>
                  <a:gd name="T37" fmla="*/ 102 h 1354"/>
                  <a:gd name="T38" fmla="*/ 860 w 1580"/>
                  <a:gd name="T39" fmla="*/ 88 h 1354"/>
                  <a:gd name="T40" fmla="*/ 830 w 1580"/>
                  <a:gd name="T41" fmla="*/ 72 h 1354"/>
                  <a:gd name="T42" fmla="*/ 820 w 1580"/>
                  <a:gd name="T43" fmla="*/ 54 h 1354"/>
                  <a:gd name="T44" fmla="*/ 820 w 1580"/>
                  <a:gd name="T45" fmla="*/ 26 h 1354"/>
                  <a:gd name="T46" fmla="*/ 828 w 1580"/>
                  <a:gd name="T47" fmla="*/ 8 h 1354"/>
                  <a:gd name="T48" fmla="*/ 848 w 1580"/>
                  <a:gd name="T49" fmla="*/ 0 h 1354"/>
                  <a:gd name="T50" fmla="*/ 886 w 1580"/>
                  <a:gd name="T51" fmla="*/ 14 h 1354"/>
                  <a:gd name="T52" fmla="*/ 910 w 1580"/>
                  <a:gd name="T53" fmla="*/ 32 h 1354"/>
                  <a:gd name="T54" fmla="*/ 1010 w 1580"/>
                  <a:gd name="T55" fmla="*/ 50 h 1354"/>
                  <a:gd name="T56" fmla="*/ 1140 w 1580"/>
                  <a:gd name="T57" fmla="*/ 88 h 1354"/>
                  <a:gd name="T58" fmla="*/ 1296 w 1580"/>
                  <a:gd name="T59" fmla="*/ 156 h 1354"/>
                  <a:gd name="T60" fmla="*/ 1432 w 1580"/>
                  <a:gd name="T61" fmla="*/ 242 h 1354"/>
                  <a:gd name="T62" fmla="*/ 1512 w 1580"/>
                  <a:gd name="T63" fmla="*/ 308 h 1354"/>
                  <a:gd name="T64" fmla="*/ 1562 w 1580"/>
                  <a:gd name="T65" fmla="*/ 360 h 1354"/>
                  <a:gd name="T66" fmla="*/ 1578 w 1580"/>
                  <a:gd name="T67" fmla="*/ 630 h 1354"/>
                  <a:gd name="T68" fmla="*/ 1580 w 1580"/>
                  <a:gd name="T69" fmla="*/ 766 h 1354"/>
                  <a:gd name="T70" fmla="*/ 1570 w 1580"/>
                  <a:gd name="T71" fmla="*/ 788 h 1354"/>
                  <a:gd name="T72" fmla="*/ 1378 w 1580"/>
                  <a:gd name="T73" fmla="*/ 950 h 1354"/>
                  <a:gd name="T74" fmla="*/ 1016 w 1580"/>
                  <a:gd name="T75" fmla="*/ 1230 h 1354"/>
                  <a:gd name="T76" fmla="*/ 844 w 1580"/>
                  <a:gd name="T77" fmla="*/ 1354 h 1354"/>
                  <a:gd name="T78" fmla="*/ 770 w 1580"/>
                  <a:gd name="T79" fmla="*/ 1306 h 1354"/>
                  <a:gd name="T80" fmla="*/ 690 w 1580"/>
                  <a:gd name="T81" fmla="*/ 1276 h 1354"/>
                  <a:gd name="T82" fmla="*/ 622 w 1580"/>
                  <a:gd name="T83" fmla="*/ 1266 h 1354"/>
                  <a:gd name="T84" fmla="*/ 544 w 1580"/>
                  <a:gd name="T85" fmla="*/ 1272 h 1354"/>
                  <a:gd name="T86" fmla="*/ 328 w 1580"/>
                  <a:gd name="T87" fmla="*/ 1272 h 1354"/>
                  <a:gd name="T88" fmla="*/ 172 w 1580"/>
                  <a:gd name="T89" fmla="*/ 1254 h 1354"/>
                  <a:gd name="T90" fmla="*/ 124 w 1580"/>
                  <a:gd name="T91" fmla="*/ 1238 h 1354"/>
                  <a:gd name="T92" fmla="*/ 80 w 1580"/>
                  <a:gd name="T93" fmla="*/ 1182 h 1354"/>
                  <a:gd name="T94" fmla="*/ 30 w 1580"/>
                  <a:gd name="T95" fmla="*/ 1086 h 1354"/>
                  <a:gd name="T96" fmla="*/ 6 w 1580"/>
                  <a:gd name="T97" fmla="*/ 1006 h 1354"/>
                  <a:gd name="T98" fmla="*/ 2 w 1580"/>
                  <a:gd name="T99" fmla="*/ 926 h 1354"/>
                  <a:gd name="T100" fmla="*/ 16 w 1580"/>
                  <a:gd name="T101" fmla="*/ 880 h 1354"/>
                  <a:gd name="T102" fmla="*/ 32 w 1580"/>
                  <a:gd name="T103" fmla="*/ 860 h 1354"/>
                  <a:gd name="T104" fmla="*/ 82 w 1580"/>
                  <a:gd name="T105" fmla="*/ 832 h 1354"/>
                  <a:gd name="T106" fmla="*/ 186 w 1580"/>
                  <a:gd name="T107" fmla="*/ 806 h 1354"/>
                  <a:gd name="T108" fmla="*/ 338 w 1580"/>
                  <a:gd name="T109" fmla="*/ 798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80" h="1354">
                    <a:moveTo>
                      <a:pt x="462" y="804"/>
                    </a:moveTo>
                    <a:lnTo>
                      <a:pt x="462" y="804"/>
                    </a:lnTo>
                    <a:lnTo>
                      <a:pt x="478" y="808"/>
                    </a:lnTo>
                    <a:lnTo>
                      <a:pt x="518" y="818"/>
                    </a:lnTo>
                    <a:lnTo>
                      <a:pt x="542" y="826"/>
                    </a:lnTo>
                    <a:lnTo>
                      <a:pt x="568" y="838"/>
                    </a:lnTo>
                    <a:lnTo>
                      <a:pt x="590" y="850"/>
                    </a:lnTo>
                    <a:lnTo>
                      <a:pt x="610" y="864"/>
                    </a:lnTo>
                    <a:lnTo>
                      <a:pt x="610" y="864"/>
                    </a:lnTo>
                    <a:lnTo>
                      <a:pt x="636" y="890"/>
                    </a:lnTo>
                    <a:lnTo>
                      <a:pt x="672" y="932"/>
                    </a:lnTo>
                    <a:lnTo>
                      <a:pt x="764" y="1038"/>
                    </a:lnTo>
                    <a:lnTo>
                      <a:pt x="852" y="1140"/>
                    </a:lnTo>
                    <a:lnTo>
                      <a:pt x="882" y="1174"/>
                    </a:lnTo>
                    <a:lnTo>
                      <a:pt x="892" y="1184"/>
                    </a:lnTo>
                    <a:lnTo>
                      <a:pt x="898" y="1190"/>
                    </a:lnTo>
                    <a:lnTo>
                      <a:pt x="898" y="1190"/>
                    </a:lnTo>
                    <a:lnTo>
                      <a:pt x="902" y="1190"/>
                    </a:lnTo>
                    <a:lnTo>
                      <a:pt x="908" y="1188"/>
                    </a:lnTo>
                    <a:lnTo>
                      <a:pt x="924" y="1180"/>
                    </a:lnTo>
                    <a:lnTo>
                      <a:pt x="948" y="1166"/>
                    </a:lnTo>
                    <a:lnTo>
                      <a:pt x="976" y="1146"/>
                    </a:lnTo>
                    <a:lnTo>
                      <a:pt x="1048" y="1096"/>
                    </a:lnTo>
                    <a:lnTo>
                      <a:pt x="1130" y="1036"/>
                    </a:lnTo>
                    <a:lnTo>
                      <a:pt x="1212" y="972"/>
                    </a:lnTo>
                    <a:lnTo>
                      <a:pt x="1288" y="910"/>
                    </a:lnTo>
                    <a:lnTo>
                      <a:pt x="1318" y="882"/>
                    </a:lnTo>
                    <a:lnTo>
                      <a:pt x="1346" y="858"/>
                    </a:lnTo>
                    <a:lnTo>
                      <a:pt x="1366" y="838"/>
                    </a:lnTo>
                    <a:lnTo>
                      <a:pt x="1378" y="822"/>
                    </a:lnTo>
                    <a:lnTo>
                      <a:pt x="1378" y="822"/>
                    </a:lnTo>
                    <a:lnTo>
                      <a:pt x="1382" y="814"/>
                    </a:lnTo>
                    <a:lnTo>
                      <a:pt x="1384" y="802"/>
                    </a:lnTo>
                    <a:lnTo>
                      <a:pt x="1390" y="774"/>
                    </a:lnTo>
                    <a:lnTo>
                      <a:pt x="1392" y="738"/>
                    </a:lnTo>
                    <a:lnTo>
                      <a:pt x="1392" y="694"/>
                    </a:lnTo>
                    <a:lnTo>
                      <a:pt x="1386" y="644"/>
                    </a:lnTo>
                    <a:lnTo>
                      <a:pt x="1376" y="588"/>
                    </a:lnTo>
                    <a:lnTo>
                      <a:pt x="1368" y="560"/>
                    </a:lnTo>
                    <a:lnTo>
                      <a:pt x="1360" y="530"/>
                    </a:lnTo>
                    <a:lnTo>
                      <a:pt x="1350" y="500"/>
                    </a:lnTo>
                    <a:lnTo>
                      <a:pt x="1338" y="470"/>
                    </a:lnTo>
                    <a:lnTo>
                      <a:pt x="1326" y="440"/>
                    </a:lnTo>
                    <a:lnTo>
                      <a:pt x="1310" y="410"/>
                    </a:lnTo>
                    <a:lnTo>
                      <a:pt x="1294" y="382"/>
                    </a:lnTo>
                    <a:lnTo>
                      <a:pt x="1274" y="352"/>
                    </a:lnTo>
                    <a:lnTo>
                      <a:pt x="1254" y="322"/>
                    </a:lnTo>
                    <a:lnTo>
                      <a:pt x="1232" y="294"/>
                    </a:lnTo>
                    <a:lnTo>
                      <a:pt x="1206" y="268"/>
                    </a:lnTo>
                    <a:lnTo>
                      <a:pt x="1178" y="242"/>
                    </a:lnTo>
                    <a:lnTo>
                      <a:pt x="1148" y="216"/>
                    </a:lnTo>
                    <a:lnTo>
                      <a:pt x="1116" y="192"/>
                    </a:lnTo>
                    <a:lnTo>
                      <a:pt x="1082" y="170"/>
                    </a:lnTo>
                    <a:lnTo>
                      <a:pt x="1046" y="150"/>
                    </a:lnTo>
                    <a:lnTo>
                      <a:pt x="1006" y="132"/>
                    </a:lnTo>
                    <a:lnTo>
                      <a:pt x="962" y="116"/>
                    </a:lnTo>
                    <a:lnTo>
                      <a:pt x="918" y="102"/>
                    </a:lnTo>
                    <a:lnTo>
                      <a:pt x="870" y="90"/>
                    </a:lnTo>
                    <a:lnTo>
                      <a:pt x="870" y="90"/>
                    </a:lnTo>
                    <a:lnTo>
                      <a:pt x="860" y="88"/>
                    </a:lnTo>
                    <a:lnTo>
                      <a:pt x="850" y="86"/>
                    </a:lnTo>
                    <a:lnTo>
                      <a:pt x="840" y="80"/>
                    </a:lnTo>
                    <a:lnTo>
                      <a:pt x="830" y="72"/>
                    </a:lnTo>
                    <a:lnTo>
                      <a:pt x="824" y="66"/>
                    </a:lnTo>
                    <a:lnTo>
                      <a:pt x="822" y="60"/>
                    </a:lnTo>
                    <a:lnTo>
                      <a:pt x="820" y="54"/>
                    </a:lnTo>
                    <a:lnTo>
                      <a:pt x="818" y="44"/>
                    </a:lnTo>
                    <a:lnTo>
                      <a:pt x="818" y="36"/>
                    </a:lnTo>
                    <a:lnTo>
                      <a:pt x="820" y="26"/>
                    </a:lnTo>
                    <a:lnTo>
                      <a:pt x="820" y="26"/>
                    </a:lnTo>
                    <a:lnTo>
                      <a:pt x="824" y="16"/>
                    </a:lnTo>
                    <a:lnTo>
                      <a:pt x="828" y="8"/>
                    </a:lnTo>
                    <a:lnTo>
                      <a:pt x="834" y="4"/>
                    </a:lnTo>
                    <a:lnTo>
                      <a:pt x="840" y="2"/>
                    </a:lnTo>
                    <a:lnTo>
                      <a:pt x="848" y="0"/>
                    </a:lnTo>
                    <a:lnTo>
                      <a:pt x="856" y="2"/>
                    </a:lnTo>
                    <a:lnTo>
                      <a:pt x="872" y="6"/>
                    </a:lnTo>
                    <a:lnTo>
                      <a:pt x="886" y="14"/>
                    </a:lnTo>
                    <a:lnTo>
                      <a:pt x="898" y="22"/>
                    </a:lnTo>
                    <a:lnTo>
                      <a:pt x="910" y="32"/>
                    </a:lnTo>
                    <a:lnTo>
                      <a:pt x="910" y="32"/>
                    </a:lnTo>
                    <a:lnTo>
                      <a:pt x="928" y="34"/>
                    </a:lnTo>
                    <a:lnTo>
                      <a:pt x="976" y="42"/>
                    </a:lnTo>
                    <a:lnTo>
                      <a:pt x="1010" y="50"/>
                    </a:lnTo>
                    <a:lnTo>
                      <a:pt x="1048" y="60"/>
                    </a:lnTo>
                    <a:lnTo>
                      <a:pt x="1092" y="72"/>
                    </a:lnTo>
                    <a:lnTo>
                      <a:pt x="1140" y="88"/>
                    </a:lnTo>
                    <a:lnTo>
                      <a:pt x="1190" y="108"/>
                    </a:lnTo>
                    <a:lnTo>
                      <a:pt x="1242" y="130"/>
                    </a:lnTo>
                    <a:lnTo>
                      <a:pt x="1296" y="156"/>
                    </a:lnTo>
                    <a:lnTo>
                      <a:pt x="1350" y="188"/>
                    </a:lnTo>
                    <a:lnTo>
                      <a:pt x="1406" y="224"/>
                    </a:lnTo>
                    <a:lnTo>
                      <a:pt x="1432" y="242"/>
                    </a:lnTo>
                    <a:lnTo>
                      <a:pt x="1460" y="264"/>
                    </a:lnTo>
                    <a:lnTo>
                      <a:pt x="1486" y="286"/>
                    </a:lnTo>
                    <a:lnTo>
                      <a:pt x="1512" y="308"/>
                    </a:lnTo>
                    <a:lnTo>
                      <a:pt x="1536" y="334"/>
                    </a:lnTo>
                    <a:lnTo>
                      <a:pt x="1562" y="360"/>
                    </a:lnTo>
                    <a:lnTo>
                      <a:pt x="1562" y="360"/>
                    </a:lnTo>
                    <a:lnTo>
                      <a:pt x="1566" y="420"/>
                    </a:lnTo>
                    <a:lnTo>
                      <a:pt x="1574" y="556"/>
                    </a:lnTo>
                    <a:lnTo>
                      <a:pt x="1578" y="630"/>
                    </a:lnTo>
                    <a:lnTo>
                      <a:pt x="1580" y="698"/>
                    </a:lnTo>
                    <a:lnTo>
                      <a:pt x="1580" y="750"/>
                    </a:lnTo>
                    <a:lnTo>
                      <a:pt x="1580" y="766"/>
                    </a:lnTo>
                    <a:lnTo>
                      <a:pt x="1578" y="778"/>
                    </a:lnTo>
                    <a:lnTo>
                      <a:pt x="1578" y="778"/>
                    </a:lnTo>
                    <a:lnTo>
                      <a:pt x="1570" y="788"/>
                    </a:lnTo>
                    <a:lnTo>
                      <a:pt x="1548" y="808"/>
                    </a:lnTo>
                    <a:lnTo>
                      <a:pt x="1478" y="868"/>
                    </a:lnTo>
                    <a:lnTo>
                      <a:pt x="1378" y="950"/>
                    </a:lnTo>
                    <a:lnTo>
                      <a:pt x="1260" y="1044"/>
                    </a:lnTo>
                    <a:lnTo>
                      <a:pt x="1136" y="1140"/>
                    </a:lnTo>
                    <a:lnTo>
                      <a:pt x="1016" y="1230"/>
                    </a:lnTo>
                    <a:lnTo>
                      <a:pt x="916" y="1304"/>
                    </a:lnTo>
                    <a:lnTo>
                      <a:pt x="844" y="1354"/>
                    </a:lnTo>
                    <a:lnTo>
                      <a:pt x="844" y="1354"/>
                    </a:lnTo>
                    <a:lnTo>
                      <a:pt x="824" y="1338"/>
                    </a:lnTo>
                    <a:lnTo>
                      <a:pt x="800" y="1322"/>
                    </a:lnTo>
                    <a:lnTo>
                      <a:pt x="770" y="1306"/>
                    </a:lnTo>
                    <a:lnTo>
                      <a:pt x="732" y="1288"/>
                    </a:lnTo>
                    <a:lnTo>
                      <a:pt x="712" y="1282"/>
                    </a:lnTo>
                    <a:lnTo>
                      <a:pt x="690" y="1276"/>
                    </a:lnTo>
                    <a:lnTo>
                      <a:pt x="668" y="1270"/>
                    </a:lnTo>
                    <a:lnTo>
                      <a:pt x="646" y="1268"/>
                    </a:lnTo>
                    <a:lnTo>
                      <a:pt x="622" y="1266"/>
                    </a:lnTo>
                    <a:lnTo>
                      <a:pt x="598" y="1268"/>
                    </a:lnTo>
                    <a:lnTo>
                      <a:pt x="598" y="1268"/>
                    </a:lnTo>
                    <a:lnTo>
                      <a:pt x="544" y="1272"/>
                    </a:lnTo>
                    <a:lnTo>
                      <a:pt x="476" y="1274"/>
                    </a:lnTo>
                    <a:lnTo>
                      <a:pt x="402" y="1274"/>
                    </a:lnTo>
                    <a:lnTo>
                      <a:pt x="328" y="1272"/>
                    </a:lnTo>
                    <a:lnTo>
                      <a:pt x="258" y="1266"/>
                    </a:lnTo>
                    <a:lnTo>
                      <a:pt x="196" y="1260"/>
                    </a:lnTo>
                    <a:lnTo>
                      <a:pt x="172" y="1254"/>
                    </a:lnTo>
                    <a:lnTo>
                      <a:pt x="150" y="1250"/>
                    </a:lnTo>
                    <a:lnTo>
                      <a:pt x="134" y="1244"/>
                    </a:lnTo>
                    <a:lnTo>
                      <a:pt x="124" y="1238"/>
                    </a:lnTo>
                    <a:lnTo>
                      <a:pt x="124" y="1238"/>
                    </a:lnTo>
                    <a:lnTo>
                      <a:pt x="104" y="1216"/>
                    </a:lnTo>
                    <a:lnTo>
                      <a:pt x="80" y="1182"/>
                    </a:lnTo>
                    <a:lnTo>
                      <a:pt x="54" y="1138"/>
                    </a:lnTo>
                    <a:lnTo>
                      <a:pt x="42" y="1112"/>
                    </a:lnTo>
                    <a:lnTo>
                      <a:pt x="30" y="1086"/>
                    </a:lnTo>
                    <a:lnTo>
                      <a:pt x="20" y="1060"/>
                    </a:lnTo>
                    <a:lnTo>
                      <a:pt x="12" y="1032"/>
                    </a:lnTo>
                    <a:lnTo>
                      <a:pt x="6" y="1006"/>
                    </a:lnTo>
                    <a:lnTo>
                      <a:pt x="0" y="978"/>
                    </a:lnTo>
                    <a:lnTo>
                      <a:pt x="0" y="952"/>
                    </a:lnTo>
                    <a:lnTo>
                      <a:pt x="2" y="926"/>
                    </a:lnTo>
                    <a:lnTo>
                      <a:pt x="8" y="902"/>
                    </a:lnTo>
                    <a:lnTo>
                      <a:pt x="12" y="890"/>
                    </a:lnTo>
                    <a:lnTo>
                      <a:pt x="16" y="880"/>
                    </a:lnTo>
                    <a:lnTo>
                      <a:pt x="16" y="880"/>
                    </a:lnTo>
                    <a:lnTo>
                      <a:pt x="24" y="870"/>
                    </a:lnTo>
                    <a:lnTo>
                      <a:pt x="32" y="860"/>
                    </a:lnTo>
                    <a:lnTo>
                      <a:pt x="42" y="852"/>
                    </a:lnTo>
                    <a:lnTo>
                      <a:pt x="54" y="844"/>
                    </a:lnTo>
                    <a:lnTo>
                      <a:pt x="82" y="832"/>
                    </a:lnTo>
                    <a:lnTo>
                      <a:pt x="114" y="820"/>
                    </a:lnTo>
                    <a:lnTo>
                      <a:pt x="148" y="812"/>
                    </a:lnTo>
                    <a:lnTo>
                      <a:pt x="186" y="806"/>
                    </a:lnTo>
                    <a:lnTo>
                      <a:pt x="224" y="802"/>
                    </a:lnTo>
                    <a:lnTo>
                      <a:pt x="264" y="800"/>
                    </a:lnTo>
                    <a:lnTo>
                      <a:pt x="338" y="798"/>
                    </a:lnTo>
                    <a:lnTo>
                      <a:pt x="402" y="800"/>
                    </a:lnTo>
                    <a:lnTo>
                      <a:pt x="462" y="8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0192"/>
              <p:cNvSpPr>
                <a:spLocks/>
              </p:cNvSpPr>
              <p:nvPr/>
            </p:nvSpPr>
            <p:spPr bwMode="auto">
              <a:xfrm>
                <a:off x="11942763" y="5916613"/>
                <a:ext cx="1162050" cy="1066800"/>
              </a:xfrm>
              <a:custGeom>
                <a:avLst/>
                <a:gdLst>
                  <a:gd name="T0" fmla="*/ 210 w 732"/>
                  <a:gd name="T1" fmla="*/ 40 h 672"/>
                  <a:gd name="T2" fmla="*/ 190 w 732"/>
                  <a:gd name="T3" fmla="*/ 50 h 672"/>
                  <a:gd name="T4" fmla="*/ 148 w 732"/>
                  <a:gd name="T5" fmla="*/ 86 h 672"/>
                  <a:gd name="T6" fmla="*/ 106 w 732"/>
                  <a:gd name="T7" fmla="*/ 144 h 672"/>
                  <a:gd name="T8" fmla="*/ 64 w 732"/>
                  <a:gd name="T9" fmla="*/ 216 h 672"/>
                  <a:gd name="T10" fmla="*/ 32 w 732"/>
                  <a:gd name="T11" fmla="*/ 300 h 672"/>
                  <a:gd name="T12" fmla="*/ 8 w 732"/>
                  <a:gd name="T13" fmla="*/ 390 h 672"/>
                  <a:gd name="T14" fmla="*/ 0 w 732"/>
                  <a:gd name="T15" fmla="*/ 482 h 672"/>
                  <a:gd name="T16" fmla="*/ 4 w 732"/>
                  <a:gd name="T17" fmla="*/ 528 h 672"/>
                  <a:gd name="T18" fmla="*/ 12 w 732"/>
                  <a:gd name="T19" fmla="*/ 572 h 672"/>
                  <a:gd name="T20" fmla="*/ 28 w 732"/>
                  <a:gd name="T21" fmla="*/ 616 h 672"/>
                  <a:gd name="T22" fmla="*/ 38 w 732"/>
                  <a:gd name="T23" fmla="*/ 626 h 672"/>
                  <a:gd name="T24" fmla="*/ 64 w 732"/>
                  <a:gd name="T25" fmla="*/ 648 h 672"/>
                  <a:gd name="T26" fmla="*/ 102 w 732"/>
                  <a:gd name="T27" fmla="*/ 668 h 672"/>
                  <a:gd name="T28" fmla="*/ 124 w 732"/>
                  <a:gd name="T29" fmla="*/ 672 h 672"/>
                  <a:gd name="T30" fmla="*/ 146 w 732"/>
                  <a:gd name="T31" fmla="*/ 668 h 672"/>
                  <a:gd name="T32" fmla="*/ 160 w 732"/>
                  <a:gd name="T33" fmla="*/ 660 h 672"/>
                  <a:gd name="T34" fmla="*/ 256 w 732"/>
                  <a:gd name="T35" fmla="*/ 604 h 672"/>
                  <a:gd name="T36" fmla="*/ 444 w 732"/>
                  <a:gd name="T37" fmla="*/ 482 h 672"/>
                  <a:gd name="T38" fmla="*/ 628 w 732"/>
                  <a:gd name="T39" fmla="*/ 352 h 672"/>
                  <a:gd name="T40" fmla="*/ 714 w 732"/>
                  <a:gd name="T41" fmla="*/ 286 h 672"/>
                  <a:gd name="T42" fmla="*/ 726 w 732"/>
                  <a:gd name="T43" fmla="*/ 272 h 672"/>
                  <a:gd name="T44" fmla="*/ 732 w 732"/>
                  <a:gd name="T45" fmla="*/ 260 h 672"/>
                  <a:gd name="T46" fmla="*/ 730 w 732"/>
                  <a:gd name="T47" fmla="*/ 220 h 672"/>
                  <a:gd name="T48" fmla="*/ 710 w 732"/>
                  <a:gd name="T49" fmla="*/ 166 h 672"/>
                  <a:gd name="T50" fmla="*/ 672 w 732"/>
                  <a:gd name="T51" fmla="*/ 108 h 672"/>
                  <a:gd name="T52" fmla="*/ 644 w 732"/>
                  <a:gd name="T53" fmla="*/ 80 h 672"/>
                  <a:gd name="T54" fmla="*/ 612 w 732"/>
                  <a:gd name="T55" fmla="*/ 54 h 672"/>
                  <a:gd name="T56" fmla="*/ 574 w 732"/>
                  <a:gd name="T57" fmla="*/ 34 h 672"/>
                  <a:gd name="T58" fmla="*/ 530 w 732"/>
                  <a:gd name="T59" fmla="*/ 16 h 672"/>
                  <a:gd name="T60" fmla="*/ 478 w 732"/>
                  <a:gd name="T61" fmla="*/ 4 h 672"/>
                  <a:gd name="T62" fmla="*/ 422 w 732"/>
                  <a:gd name="T63" fmla="*/ 0 h 672"/>
                  <a:gd name="T64" fmla="*/ 358 w 732"/>
                  <a:gd name="T65" fmla="*/ 4 h 672"/>
                  <a:gd name="T66" fmla="*/ 288 w 732"/>
                  <a:gd name="T67" fmla="*/ 16 h 672"/>
                  <a:gd name="T68" fmla="*/ 210 w 732"/>
                  <a:gd name="T69" fmla="*/ 4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2" h="672">
                    <a:moveTo>
                      <a:pt x="210" y="40"/>
                    </a:moveTo>
                    <a:lnTo>
                      <a:pt x="210" y="40"/>
                    </a:lnTo>
                    <a:lnTo>
                      <a:pt x="200" y="44"/>
                    </a:lnTo>
                    <a:lnTo>
                      <a:pt x="190" y="50"/>
                    </a:lnTo>
                    <a:lnTo>
                      <a:pt x="170" y="64"/>
                    </a:lnTo>
                    <a:lnTo>
                      <a:pt x="148" y="86"/>
                    </a:lnTo>
                    <a:lnTo>
                      <a:pt x="128" y="112"/>
                    </a:lnTo>
                    <a:lnTo>
                      <a:pt x="106" y="144"/>
                    </a:lnTo>
                    <a:lnTo>
                      <a:pt x="84" y="178"/>
                    </a:lnTo>
                    <a:lnTo>
                      <a:pt x="64" y="216"/>
                    </a:lnTo>
                    <a:lnTo>
                      <a:pt x="46" y="256"/>
                    </a:lnTo>
                    <a:lnTo>
                      <a:pt x="32" y="300"/>
                    </a:lnTo>
                    <a:lnTo>
                      <a:pt x="18" y="344"/>
                    </a:lnTo>
                    <a:lnTo>
                      <a:pt x="8" y="390"/>
                    </a:lnTo>
                    <a:lnTo>
                      <a:pt x="2" y="436"/>
                    </a:lnTo>
                    <a:lnTo>
                      <a:pt x="0" y="482"/>
                    </a:lnTo>
                    <a:lnTo>
                      <a:pt x="2" y="506"/>
                    </a:lnTo>
                    <a:lnTo>
                      <a:pt x="4" y="528"/>
                    </a:lnTo>
                    <a:lnTo>
                      <a:pt x="8" y="550"/>
                    </a:lnTo>
                    <a:lnTo>
                      <a:pt x="12" y="572"/>
                    </a:lnTo>
                    <a:lnTo>
                      <a:pt x="20" y="594"/>
                    </a:lnTo>
                    <a:lnTo>
                      <a:pt x="28" y="616"/>
                    </a:lnTo>
                    <a:lnTo>
                      <a:pt x="28" y="616"/>
                    </a:lnTo>
                    <a:lnTo>
                      <a:pt x="38" y="626"/>
                    </a:lnTo>
                    <a:lnTo>
                      <a:pt x="50" y="638"/>
                    </a:lnTo>
                    <a:lnTo>
                      <a:pt x="64" y="648"/>
                    </a:lnTo>
                    <a:lnTo>
                      <a:pt x="82" y="660"/>
                    </a:lnTo>
                    <a:lnTo>
                      <a:pt x="102" y="668"/>
                    </a:lnTo>
                    <a:lnTo>
                      <a:pt x="112" y="670"/>
                    </a:lnTo>
                    <a:lnTo>
                      <a:pt x="124" y="672"/>
                    </a:lnTo>
                    <a:lnTo>
                      <a:pt x="134" y="670"/>
                    </a:lnTo>
                    <a:lnTo>
                      <a:pt x="146" y="668"/>
                    </a:lnTo>
                    <a:lnTo>
                      <a:pt x="146" y="668"/>
                    </a:lnTo>
                    <a:lnTo>
                      <a:pt x="160" y="660"/>
                    </a:lnTo>
                    <a:lnTo>
                      <a:pt x="186" y="648"/>
                    </a:lnTo>
                    <a:lnTo>
                      <a:pt x="256" y="604"/>
                    </a:lnTo>
                    <a:lnTo>
                      <a:pt x="344" y="548"/>
                    </a:lnTo>
                    <a:lnTo>
                      <a:pt x="444" y="482"/>
                    </a:lnTo>
                    <a:lnTo>
                      <a:pt x="542" y="414"/>
                    </a:lnTo>
                    <a:lnTo>
                      <a:pt x="628" y="352"/>
                    </a:lnTo>
                    <a:lnTo>
                      <a:pt x="692" y="304"/>
                    </a:lnTo>
                    <a:lnTo>
                      <a:pt x="714" y="286"/>
                    </a:lnTo>
                    <a:lnTo>
                      <a:pt x="726" y="272"/>
                    </a:lnTo>
                    <a:lnTo>
                      <a:pt x="726" y="272"/>
                    </a:lnTo>
                    <a:lnTo>
                      <a:pt x="730" y="268"/>
                    </a:lnTo>
                    <a:lnTo>
                      <a:pt x="732" y="260"/>
                    </a:lnTo>
                    <a:lnTo>
                      <a:pt x="732" y="242"/>
                    </a:lnTo>
                    <a:lnTo>
                      <a:pt x="730" y="220"/>
                    </a:lnTo>
                    <a:lnTo>
                      <a:pt x="722" y="194"/>
                    </a:lnTo>
                    <a:lnTo>
                      <a:pt x="710" y="166"/>
                    </a:lnTo>
                    <a:lnTo>
                      <a:pt x="694" y="136"/>
                    </a:lnTo>
                    <a:lnTo>
                      <a:pt x="672" y="108"/>
                    </a:lnTo>
                    <a:lnTo>
                      <a:pt x="660" y="94"/>
                    </a:lnTo>
                    <a:lnTo>
                      <a:pt x="644" y="80"/>
                    </a:lnTo>
                    <a:lnTo>
                      <a:pt x="630" y="68"/>
                    </a:lnTo>
                    <a:lnTo>
                      <a:pt x="612" y="54"/>
                    </a:lnTo>
                    <a:lnTo>
                      <a:pt x="594" y="44"/>
                    </a:lnTo>
                    <a:lnTo>
                      <a:pt x="574" y="34"/>
                    </a:lnTo>
                    <a:lnTo>
                      <a:pt x="552" y="24"/>
                    </a:lnTo>
                    <a:lnTo>
                      <a:pt x="530" y="16"/>
                    </a:lnTo>
                    <a:lnTo>
                      <a:pt x="504" y="10"/>
                    </a:lnTo>
                    <a:lnTo>
                      <a:pt x="478" y="4"/>
                    </a:lnTo>
                    <a:lnTo>
                      <a:pt x="450" y="2"/>
                    </a:lnTo>
                    <a:lnTo>
                      <a:pt x="422" y="0"/>
                    </a:lnTo>
                    <a:lnTo>
                      <a:pt x="390" y="0"/>
                    </a:lnTo>
                    <a:lnTo>
                      <a:pt x="358" y="4"/>
                    </a:lnTo>
                    <a:lnTo>
                      <a:pt x="324" y="8"/>
                    </a:lnTo>
                    <a:lnTo>
                      <a:pt x="288" y="16"/>
                    </a:lnTo>
                    <a:lnTo>
                      <a:pt x="250" y="26"/>
                    </a:lnTo>
                    <a:lnTo>
                      <a:pt x="210" y="40"/>
                    </a:lnTo>
                    <a:close/>
                  </a:path>
                </a:pathLst>
              </a:custGeom>
              <a:solidFill>
                <a:srgbClr val="F1C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0193"/>
              <p:cNvSpPr>
                <a:spLocks/>
              </p:cNvSpPr>
              <p:nvPr/>
            </p:nvSpPr>
            <p:spPr bwMode="auto">
              <a:xfrm>
                <a:off x="11942763" y="5916613"/>
                <a:ext cx="1162050" cy="1066800"/>
              </a:xfrm>
              <a:custGeom>
                <a:avLst/>
                <a:gdLst>
                  <a:gd name="T0" fmla="*/ 210 w 732"/>
                  <a:gd name="T1" fmla="*/ 40 h 672"/>
                  <a:gd name="T2" fmla="*/ 190 w 732"/>
                  <a:gd name="T3" fmla="*/ 50 h 672"/>
                  <a:gd name="T4" fmla="*/ 148 w 732"/>
                  <a:gd name="T5" fmla="*/ 86 h 672"/>
                  <a:gd name="T6" fmla="*/ 106 w 732"/>
                  <a:gd name="T7" fmla="*/ 144 h 672"/>
                  <a:gd name="T8" fmla="*/ 64 w 732"/>
                  <a:gd name="T9" fmla="*/ 216 h 672"/>
                  <a:gd name="T10" fmla="*/ 32 w 732"/>
                  <a:gd name="T11" fmla="*/ 300 h 672"/>
                  <a:gd name="T12" fmla="*/ 8 w 732"/>
                  <a:gd name="T13" fmla="*/ 390 h 672"/>
                  <a:gd name="T14" fmla="*/ 0 w 732"/>
                  <a:gd name="T15" fmla="*/ 482 h 672"/>
                  <a:gd name="T16" fmla="*/ 4 w 732"/>
                  <a:gd name="T17" fmla="*/ 528 h 672"/>
                  <a:gd name="T18" fmla="*/ 12 w 732"/>
                  <a:gd name="T19" fmla="*/ 572 h 672"/>
                  <a:gd name="T20" fmla="*/ 28 w 732"/>
                  <a:gd name="T21" fmla="*/ 616 h 672"/>
                  <a:gd name="T22" fmla="*/ 38 w 732"/>
                  <a:gd name="T23" fmla="*/ 626 h 672"/>
                  <a:gd name="T24" fmla="*/ 64 w 732"/>
                  <a:gd name="T25" fmla="*/ 648 h 672"/>
                  <a:gd name="T26" fmla="*/ 102 w 732"/>
                  <a:gd name="T27" fmla="*/ 668 h 672"/>
                  <a:gd name="T28" fmla="*/ 124 w 732"/>
                  <a:gd name="T29" fmla="*/ 672 h 672"/>
                  <a:gd name="T30" fmla="*/ 146 w 732"/>
                  <a:gd name="T31" fmla="*/ 668 h 672"/>
                  <a:gd name="T32" fmla="*/ 160 w 732"/>
                  <a:gd name="T33" fmla="*/ 660 h 672"/>
                  <a:gd name="T34" fmla="*/ 256 w 732"/>
                  <a:gd name="T35" fmla="*/ 604 h 672"/>
                  <a:gd name="T36" fmla="*/ 444 w 732"/>
                  <a:gd name="T37" fmla="*/ 482 h 672"/>
                  <a:gd name="T38" fmla="*/ 628 w 732"/>
                  <a:gd name="T39" fmla="*/ 352 h 672"/>
                  <a:gd name="T40" fmla="*/ 714 w 732"/>
                  <a:gd name="T41" fmla="*/ 286 h 672"/>
                  <a:gd name="T42" fmla="*/ 726 w 732"/>
                  <a:gd name="T43" fmla="*/ 272 h 672"/>
                  <a:gd name="T44" fmla="*/ 732 w 732"/>
                  <a:gd name="T45" fmla="*/ 260 h 672"/>
                  <a:gd name="T46" fmla="*/ 730 w 732"/>
                  <a:gd name="T47" fmla="*/ 220 h 672"/>
                  <a:gd name="T48" fmla="*/ 710 w 732"/>
                  <a:gd name="T49" fmla="*/ 166 h 672"/>
                  <a:gd name="T50" fmla="*/ 672 w 732"/>
                  <a:gd name="T51" fmla="*/ 108 h 672"/>
                  <a:gd name="T52" fmla="*/ 644 w 732"/>
                  <a:gd name="T53" fmla="*/ 80 h 672"/>
                  <a:gd name="T54" fmla="*/ 612 w 732"/>
                  <a:gd name="T55" fmla="*/ 54 h 672"/>
                  <a:gd name="T56" fmla="*/ 574 w 732"/>
                  <a:gd name="T57" fmla="*/ 34 h 672"/>
                  <a:gd name="T58" fmla="*/ 530 w 732"/>
                  <a:gd name="T59" fmla="*/ 16 h 672"/>
                  <a:gd name="T60" fmla="*/ 478 w 732"/>
                  <a:gd name="T61" fmla="*/ 4 h 672"/>
                  <a:gd name="T62" fmla="*/ 422 w 732"/>
                  <a:gd name="T63" fmla="*/ 0 h 672"/>
                  <a:gd name="T64" fmla="*/ 358 w 732"/>
                  <a:gd name="T65" fmla="*/ 4 h 672"/>
                  <a:gd name="T66" fmla="*/ 288 w 732"/>
                  <a:gd name="T67" fmla="*/ 16 h 672"/>
                  <a:gd name="T68" fmla="*/ 210 w 732"/>
                  <a:gd name="T69" fmla="*/ 4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2" h="672">
                    <a:moveTo>
                      <a:pt x="210" y="40"/>
                    </a:moveTo>
                    <a:lnTo>
                      <a:pt x="210" y="40"/>
                    </a:lnTo>
                    <a:lnTo>
                      <a:pt x="200" y="44"/>
                    </a:lnTo>
                    <a:lnTo>
                      <a:pt x="190" y="50"/>
                    </a:lnTo>
                    <a:lnTo>
                      <a:pt x="170" y="64"/>
                    </a:lnTo>
                    <a:lnTo>
                      <a:pt x="148" y="86"/>
                    </a:lnTo>
                    <a:lnTo>
                      <a:pt x="128" y="112"/>
                    </a:lnTo>
                    <a:lnTo>
                      <a:pt x="106" y="144"/>
                    </a:lnTo>
                    <a:lnTo>
                      <a:pt x="84" y="178"/>
                    </a:lnTo>
                    <a:lnTo>
                      <a:pt x="64" y="216"/>
                    </a:lnTo>
                    <a:lnTo>
                      <a:pt x="46" y="256"/>
                    </a:lnTo>
                    <a:lnTo>
                      <a:pt x="32" y="300"/>
                    </a:lnTo>
                    <a:lnTo>
                      <a:pt x="18" y="344"/>
                    </a:lnTo>
                    <a:lnTo>
                      <a:pt x="8" y="390"/>
                    </a:lnTo>
                    <a:lnTo>
                      <a:pt x="2" y="436"/>
                    </a:lnTo>
                    <a:lnTo>
                      <a:pt x="0" y="482"/>
                    </a:lnTo>
                    <a:lnTo>
                      <a:pt x="2" y="506"/>
                    </a:lnTo>
                    <a:lnTo>
                      <a:pt x="4" y="528"/>
                    </a:lnTo>
                    <a:lnTo>
                      <a:pt x="8" y="550"/>
                    </a:lnTo>
                    <a:lnTo>
                      <a:pt x="12" y="572"/>
                    </a:lnTo>
                    <a:lnTo>
                      <a:pt x="20" y="594"/>
                    </a:lnTo>
                    <a:lnTo>
                      <a:pt x="28" y="616"/>
                    </a:lnTo>
                    <a:lnTo>
                      <a:pt x="28" y="616"/>
                    </a:lnTo>
                    <a:lnTo>
                      <a:pt x="38" y="626"/>
                    </a:lnTo>
                    <a:lnTo>
                      <a:pt x="50" y="638"/>
                    </a:lnTo>
                    <a:lnTo>
                      <a:pt x="64" y="648"/>
                    </a:lnTo>
                    <a:lnTo>
                      <a:pt x="82" y="660"/>
                    </a:lnTo>
                    <a:lnTo>
                      <a:pt x="102" y="668"/>
                    </a:lnTo>
                    <a:lnTo>
                      <a:pt x="112" y="670"/>
                    </a:lnTo>
                    <a:lnTo>
                      <a:pt x="124" y="672"/>
                    </a:lnTo>
                    <a:lnTo>
                      <a:pt x="134" y="670"/>
                    </a:lnTo>
                    <a:lnTo>
                      <a:pt x="146" y="668"/>
                    </a:lnTo>
                    <a:lnTo>
                      <a:pt x="146" y="668"/>
                    </a:lnTo>
                    <a:lnTo>
                      <a:pt x="160" y="660"/>
                    </a:lnTo>
                    <a:lnTo>
                      <a:pt x="186" y="648"/>
                    </a:lnTo>
                    <a:lnTo>
                      <a:pt x="256" y="604"/>
                    </a:lnTo>
                    <a:lnTo>
                      <a:pt x="344" y="548"/>
                    </a:lnTo>
                    <a:lnTo>
                      <a:pt x="444" y="482"/>
                    </a:lnTo>
                    <a:lnTo>
                      <a:pt x="542" y="414"/>
                    </a:lnTo>
                    <a:lnTo>
                      <a:pt x="628" y="352"/>
                    </a:lnTo>
                    <a:lnTo>
                      <a:pt x="692" y="304"/>
                    </a:lnTo>
                    <a:lnTo>
                      <a:pt x="714" y="286"/>
                    </a:lnTo>
                    <a:lnTo>
                      <a:pt x="726" y="272"/>
                    </a:lnTo>
                    <a:lnTo>
                      <a:pt x="726" y="272"/>
                    </a:lnTo>
                    <a:lnTo>
                      <a:pt x="730" y="268"/>
                    </a:lnTo>
                    <a:lnTo>
                      <a:pt x="732" y="260"/>
                    </a:lnTo>
                    <a:lnTo>
                      <a:pt x="732" y="242"/>
                    </a:lnTo>
                    <a:lnTo>
                      <a:pt x="730" y="220"/>
                    </a:lnTo>
                    <a:lnTo>
                      <a:pt x="722" y="194"/>
                    </a:lnTo>
                    <a:lnTo>
                      <a:pt x="710" y="166"/>
                    </a:lnTo>
                    <a:lnTo>
                      <a:pt x="694" y="136"/>
                    </a:lnTo>
                    <a:lnTo>
                      <a:pt x="672" y="108"/>
                    </a:lnTo>
                    <a:lnTo>
                      <a:pt x="660" y="94"/>
                    </a:lnTo>
                    <a:lnTo>
                      <a:pt x="644" y="80"/>
                    </a:lnTo>
                    <a:lnTo>
                      <a:pt x="630" y="68"/>
                    </a:lnTo>
                    <a:lnTo>
                      <a:pt x="612" y="54"/>
                    </a:lnTo>
                    <a:lnTo>
                      <a:pt x="594" y="44"/>
                    </a:lnTo>
                    <a:lnTo>
                      <a:pt x="574" y="34"/>
                    </a:lnTo>
                    <a:lnTo>
                      <a:pt x="552" y="24"/>
                    </a:lnTo>
                    <a:lnTo>
                      <a:pt x="530" y="16"/>
                    </a:lnTo>
                    <a:lnTo>
                      <a:pt x="504" y="10"/>
                    </a:lnTo>
                    <a:lnTo>
                      <a:pt x="478" y="4"/>
                    </a:lnTo>
                    <a:lnTo>
                      <a:pt x="450" y="2"/>
                    </a:lnTo>
                    <a:lnTo>
                      <a:pt x="422" y="0"/>
                    </a:lnTo>
                    <a:lnTo>
                      <a:pt x="390" y="0"/>
                    </a:lnTo>
                    <a:lnTo>
                      <a:pt x="358" y="4"/>
                    </a:lnTo>
                    <a:lnTo>
                      <a:pt x="324" y="8"/>
                    </a:lnTo>
                    <a:lnTo>
                      <a:pt x="288" y="16"/>
                    </a:lnTo>
                    <a:lnTo>
                      <a:pt x="250" y="26"/>
                    </a:lnTo>
                    <a:lnTo>
                      <a:pt x="210"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0194"/>
              <p:cNvSpPr>
                <a:spLocks/>
              </p:cNvSpPr>
              <p:nvPr/>
            </p:nvSpPr>
            <p:spPr bwMode="auto">
              <a:xfrm>
                <a:off x="11682413" y="5621338"/>
                <a:ext cx="1216025" cy="339725"/>
              </a:xfrm>
              <a:custGeom>
                <a:avLst/>
                <a:gdLst>
                  <a:gd name="T0" fmla="*/ 744 w 766"/>
                  <a:gd name="T1" fmla="*/ 14 h 214"/>
                  <a:gd name="T2" fmla="*/ 744 w 766"/>
                  <a:gd name="T3" fmla="*/ 14 h 214"/>
                  <a:gd name="T4" fmla="*/ 740 w 766"/>
                  <a:gd name="T5" fmla="*/ 12 h 214"/>
                  <a:gd name="T6" fmla="*/ 736 w 766"/>
                  <a:gd name="T7" fmla="*/ 10 h 214"/>
                  <a:gd name="T8" fmla="*/ 720 w 766"/>
                  <a:gd name="T9" fmla="*/ 6 h 214"/>
                  <a:gd name="T10" fmla="*/ 698 w 766"/>
                  <a:gd name="T11" fmla="*/ 2 h 214"/>
                  <a:gd name="T12" fmla="*/ 668 w 766"/>
                  <a:gd name="T13" fmla="*/ 0 h 214"/>
                  <a:gd name="T14" fmla="*/ 600 w 766"/>
                  <a:gd name="T15" fmla="*/ 0 h 214"/>
                  <a:gd name="T16" fmla="*/ 518 w 766"/>
                  <a:gd name="T17" fmla="*/ 0 h 214"/>
                  <a:gd name="T18" fmla="*/ 432 w 766"/>
                  <a:gd name="T19" fmla="*/ 4 h 214"/>
                  <a:gd name="T20" fmla="*/ 348 w 766"/>
                  <a:gd name="T21" fmla="*/ 8 h 214"/>
                  <a:gd name="T22" fmla="*/ 214 w 766"/>
                  <a:gd name="T23" fmla="*/ 18 h 214"/>
                  <a:gd name="T24" fmla="*/ 214 w 766"/>
                  <a:gd name="T25" fmla="*/ 18 h 214"/>
                  <a:gd name="T26" fmla="*/ 168 w 766"/>
                  <a:gd name="T27" fmla="*/ 20 h 214"/>
                  <a:gd name="T28" fmla="*/ 128 w 766"/>
                  <a:gd name="T29" fmla="*/ 18 h 214"/>
                  <a:gd name="T30" fmla="*/ 68 w 766"/>
                  <a:gd name="T31" fmla="*/ 16 h 214"/>
                  <a:gd name="T32" fmla="*/ 46 w 766"/>
                  <a:gd name="T33" fmla="*/ 16 h 214"/>
                  <a:gd name="T34" fmla="*/ 36 w 766"/>
                  <a:gd name="T35" fmla="*/ 16 h 214"/>
                  <a:gd name="T36" fmla="*/ 28 w 766"/>
                  <a:gd name="T37" fmla="*/ 20 h 214"/>
                  <a:gd name="T38" fmla="*/ 22 w 766"/>
                  <a:gd name="T39" fmla="*/ 22 h 214"/>
                  <a:gd name="T40" fmla="*/ 16 w 766"/>
                  <a:gd name="T41" fmla="*/ 28 h 214"/>
                  <a:gd name="T42" fmla="*/ 10 w 766"/>
                  <a:gd name="T43" fmla="*/ 34 h 214"/>
                  <a:gd name="T44" fmla="*/ 6 w 766"/>
                  <a:gd name="T45" fmla="*/ 42 h 214"/>
                  <a:gd name="T46" fmla="*/ 6 w 766"/>
                  <a:gd name="T47" fmla="*/ 42 h 214"/>
                  <a:gd name="T48" fmla="*/ 2 w 766"/>
                  <a:gd name="T49" fmla="*/ 52 h 214"/>
                  <a:gd name="T50" fmla="*/ 0 w 766"/>
                  <a:gd name="T51" fmla="*/ 64 h 214"/>
                  <a:gd name="T52" fmla="*/ 2 w 766"/>
                  <a:gd name="T53" fmla="*/ 78 h 214"/>
                  <a:gd name="T54" fmla="*/ 8 w 766"/>
                  <a:gd name="T55" fmla="*/ 90 h 214"/>
                  <a:gd name="T56" fmla="*/ 14 w 766"/>
                  <a:gd name="T57" fmla="*/ 104 h 214"/>
                  <a:gd name="T58" fmla="*/ 24 w 766"/>
                  <a:gd name="T59" fmla="*/ 116 h 214"/>
                  <a:gd name="T60" fmla="*/ 36 w 766"/>
                  <a:gd name="T61" fmla="*/ 130 h 214"/>
                  <a:gd name="T62" fmla="*/ 48 w 766"/>
                  <a:gd name="T63" fmla="*/ 142 h 214"/>
                  <a:gd name="T64" fmla="*/ 64 w 766"/>
                  <a:gd name="T65" fmla="*/ 154 h 214"/>
                  <a:gd name="T66" fmla="*/ 80 w 766"/>
                  <a:gd name="T67" fmla="*/ 166 h 214"/>
                  <a:gd name="T68" fmla="*/ 98 w 766"/>
                  <a:gd name="T69" fmla="*/ 178 h 214"/>
                  <a:gd name="T70" fmla="*/ 116 w 766"/>
                  <a:gd name="T71" fmla="*/ 186 h 214"/>
                  <a:gd name="T72" fmla="*/ 136 w 766"/>
                  <a:gd name="T73" fmla="*/ 196 h 214"/>
                  <a:gd name="T74" fmla="*/ 156 w 766"/>
                  <a:gd name="T75" fmla="*/ 202 h 214"/>
                  <a:gd name="T76" fmla="*/ 178 w 766"/>
                  <a:gd name="T77" fmla="*/ 208 h 214"/>
                  <a:gd name="T78" fmla="*/ 198 w 766"/>
                  <a:gd name="T79" fmla="*/ 212 h 214"/>
                  <a:gd name="T80" fmla="*/ 198 w 766"/>
                  <a:gd name="T81" fmla="*/ 212 h 214"/>
                  <a:gd name="T82" fmla="*/ 222 w 766"/>
                  <a:gd name="T83" fmla="*/ 214 h 214"/>
                  <a:gd name="T84" fmla="*/ 252 w 766"/>
                  <a:gd name="T85" fmla="*/ 214 h 214"/>
                  <a:gd name="T86" fmla="*/ 286 w 766"/>
                  <a:gd name="T87" fmla="*/ 212 h 214"/>
                  <a:gd name="T88" fmla="*/ 324 w 766"/>
                  <a:gd name="T89" fmla="*/ 210 h 214"/>
                  <a:gd name="T90" fmla="*/ 408 w 766"/>
                  <a:gd name="T91" fmla="*/ 198 h 214"/>
                  <a:gd name="T92" fmla="*/ 496 w 766"/>
                  <a:gd name="T93" fmla="*/ 186 h 214"/>
                  <a:gd name="T94" fmla="*/ 580 w 766"/>
                  <a:gd name="T95" fmla="*/ 170 h 214"/>
                  <a:gd name="T96" fmla="*/ 652 w 766"/>
                  <a:gd name="T97" fmla="*/ 154 h 214"/>
                  <a:gd name="T98" fmla="*/ 706 w 766"/>
                  <a:gd name="T99" fmla="*/ 140 h 214"/>
                  <a:gd name="T100" fmla="*/ 724 w 766"/>
                  <a:gd name="T101" fmla="*/ 134 h 214"/>
                  <a:gd name="T102" fmla="*/ 736 w 766"/>
                  <a:gd name="T103" fmla="*/ 128 h 214"/>
                  <a:gd name="T104" fmla="*/ 736 w 766"/>
                  <a:gd name="T105" fmla="*/ 128 h 214"/>
                  <a:gd name="T106" fmla="*/ 748 w 766"/>
                  <a:gd name="T107" fmla="*/ 118 h 214"/>
                  <a:gd name="T108" fmla="*/ 758 w 766"/>
                  <a:gd name="T109" fmla="*/ 106 h 214"/>
                  <a:gd name="T110" fmla="*/ 764 w 766"/>
                  <a:gd name="T111" fmla="*/ 92 h 214"/>
                  <a:gd name="T112" fmla="*/ 766 w 766"/>
                  <a:gd name="T113" fmla="*/ 76 h 214"/>
                  <a:gd name="T114" fmla="*/ 766 w 766"/>
                  <a:gd name="T115" fmla="*/ 62 h 214"/>
                  <a:gd name="T116" fmla="*/ 762 w 766"/>
                  <a:gd name="T117" fmla="*/ 46 h 214"/>
                  <a:gd name="T118" fmla="*/ 754 w 766"/>
                  <a:gd name="T119" fmla="*/ 30 h 214"/>
                  <a:gd name="T120" fmla="*/ 744 w 766"/>
                  <a:gd name="T121" fmla="*/ 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6" h="214">
                    <a:moveTo>
                      <a:pt x="744" y="14"/>
                    </a:moveTo>
                    <a:lnTo>
                      <a:pt x="744" y="14"/>
                    </a:lnTo>
                    <a:lnTo>
                      <a:pt x="740" y="12"/>
                    </a:lnTo>
                    <a:lnTo>
                      <a:pt x="736" y="10"/>
                    </a:lnTo>
                    <a:lnTo>
                      <a:pt x="720" y="6"/>
                    </a:lnTo>
                    <a:lnTo>
                      <a:pt x="698" y="2"/>
                    </a:lnTo>
                    <a:lnTo>
                      <a:pt x="668" y="0"/>
                    </a:lnTo>
                    <a:lnTo>
                      <a:pt x="600" y="0"/>
                    </a:lnTo>
                    <a:lnTo>
                      <a:pt x="518" y="0"/>
                    </a:lnTo>
                    <a:lnTo>
                      <a:pt x="432" y="4"/>
                    </a:lnTo>
                    <a:lnTo>
                      <a:pt x="348" y="8"/>
                    </a:lnTo>
                    <a:lnTo>
                      <a:pt x="214" y="18"/>
                    </a:lnTo>
                    <a:lnTo>
                      <a:pt x="214" y="18"/>
                    </a:lnTo>
                    <a:lnTo>
                      <a:pt x="168" y="20"/>
                    </a:lnTo>
                    <a:lnTo>
                      <a:pt x="128" y="18"/>
                    </a:lnTo>
                    <a:lnTo>
                      <a:pt x="68" y="16"/>
                    </a:lnTo>
                    <a:lnTo>
                      <a:pt x="46" y="16"/>
                    </a:lnTo>
                    <a:lnTo>
                      <a:pt x="36" y="16"/>
                    </a:lnTo>
                    <a:lnTo>
                      <a:pt x="28" y="20"/>
                    </a:lnTo>
                    <a:lnTo>
                      <a:pt x="22" y="22"/>
                    </a:lnTo>
                    <a:lnTo>
                      <a:pt x="16" y="28"/>
                    </a:lnTo>
                    <a:lnTo>
                      <a:pt x="10" y="34"/>
                    </a:lnTo>
                    <a:lnTo>
                      <a:pt x="6" y="42"/>
                    </a:lnTo>
                    <a:lnTo>
                      <a:pt x="6" y="42"/>
                    </a:lnTo>
                    <a:lnTo>
                      <a:pt x="2" y="52"/>
                    </a:lnTo>
                    <a:lnTo>
                      <a:pt x="0" y="64"/>
                    </a:lnTo>
                    <a:lnTo>
                      <a:pt x="2" y="78"/>
                    </a:lnTo>
                    <a:lnTo>
                      <a:pt x="8" y="90"/>
                    </a:lnTo>
                    <a:lnTo>
                      <a:pt x="14" y="104"/>
                    </a:lnTo>
                    <a:lnTo>
                      <a:pt x="24" y="116"/>
                    </a:lnTo>
                    <a:lnTo>
                      <a:pt x="36" y="130"/>
                    </a:lnTo>
                    <a:lnTo>
                      <a:pt x="48" y="142"/>
                    </a:lnTo>
                    <a:lnTo>
                      <a:pt x="64" y="154"/>
                    </a:lnTo>
                    <a:lnTo>
                      <a:pt x="80" y="166"/>
                    </a:lnTo>
                    <a:lnTo>
                      <a:pt x="98" y="178"/>
                    </a:lnTo>
                    <a:lnTo>
                      <a:pt x="116" y="186"/>
                    </a:lnTo>
                    <a:lnTo>
                      <a:pt x="136" y="196"/>
                    </a:lnTo>
                    <a:lnTo>
                      <a:pt x="156" y="202"/>
                    </a:lnTo>
                    <a:lnTo>
                      <a:pt x="178" y="208"/>
                    </a:lnTo>
                    <a:lnTo>
                      <a:pt x="198" y="212"/>
                    </a:lnTo>
                    <a:lnTo>
                      <a:pt x="198" y="212"/>
                    </a:lnTo>
                    <a:lnTo>
                      <a:pt x="222" y="214"/>
                    </a:lnTo>
                    <a:lnTo>
                      <a:pt x="252" y="214"/>
                    </a:lnTo>
                    <a:lnTo>
                      <a:pt x="286" y="212"/>
                    </a:lnTo>
                    <a:lnTo>
                      <a:pt x="324" y="210"/>
                    </a:lnTo>
                    <a:lnTo>
                      <a:pt x="408" y="198"/>
                    </a:lnTo>
                    <a:lnTo>
                      <a:pt x="496" y="186"/>
                    </a:lnTo>
                    <a:lnTo>
                      <a:pt x="580" y="170"/>
                    </a:lnTo>
                    <a:lnTo>
                      <a:pt x="652" y="154"/>
                    </a:lnTo>
                    <a:lnTo>
                      <a:pt x="706" y="140"/>
                    </a:lnTo>
                    <a:lnTo>
                      <a:pt x="724" y="134"/>
                    </a:lnTo>
                    <a:lnTo>
                      <a:pt x="736" y="128"/>
                    </a:lnTo>
                    <a:lnTo>
                      <a:pt x="736" y="128"/>
                    </a:lnTo>
                    <a:lnTo>
                      <a:pt x="748" y="118"/>
                    </a:lnTo>
                    <a:lnTo>
                      <a:pt x="758" y="106"/>
                    </a:lnTo>
                    <a:lnTo>
                      <a:pt x="764" y="92"/>
                    </a:lnTo>
                    <a:lnTo>
                      <a:pt x="766" y="76"/>
                    </a:lnTo>
                    <a:lnTo>
                      <a:pt x="766" y="62"/>
                    </a:lnTo>
                    <a:lnTo>
                      <a:pt x="762" y="46"/>
                    </a:lnTo>
                    <a:lnTo>
                      <a:pt x="754" y="30"/>
                    </a:lnTo>
                    <a:lnTo>
                      <a:pt x="744" y="14"/>
                    </a:lnTo>
                    <a:close/>
                  </a:path>
                </a:pathLst>
              </a:custGeom>
              <a:solidFill>
                <a:srgbClr val="2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0195"/>
              <p:cNvSpPr>
                <a:spLocks/>
              </p:cNvSpPr>
              <p:nvPr/>
            </p:nvSpPr>
            <p:spPr bwMode="auto">
              <a:xfrm>
                <a:off x="11682413" y="5621338"/>
                <a:ext cx="1216025" cy="339725"/>
              </a:xfrm>
              <a:custGeom>
                <a:avLst/>
                <a:gdLst>
                  <a:gd name="T0" fmla="*/ 744 w 766"/>
                  <a:gd name="T1" fmla="*/ 14 h 214"/>
                  <a:gd name="T2" fmla="*/ 744 w 766"/>
                  <a:gd name="T3" fmla="*/ 14 h 214"/>
                  <a:gd name="T4" fmla="*/ 740 w 766"/>
                  <a:gd name="T5" fmla="*/ 12 h 214"/>
                  <a:gd name="T6" fmla="*/ 736 w 766"/>
                  <a:gd name="T7" fmla="*/ 10 h 214"/>
                  <a:gd name="T8" fmla="*/ 720 w 766"/>
                  <a:gd name="T9" fmla="*/ 6 h 214"/>
                  <a:gd name="T10" fmla="*/ 698 w 766"/>
                  <a:gd name="T11" fmla="*/ 2 h 214"/>
                  <a:gd name="T12" fmla="*/ 668 w 766"/>
                  <a:gd name="T13" fmla="*/ 0 h 214"/>
                  <a:gd name="T14" fmla="*/ 600 w 766"/>
                  <a:gd name="T15" fmla="*/ 0 h 214"/>
                  <a:gd name="T16" fmla="*/ 518 w 766"/>
                  <a:gd name="T17" fmla="*/ 0 h 214"/>
                  <a:gd name="T18" fmla="*/ 432 w 766"/>
                  <a:gd name="T19" fmla="*/ 4 h 214"/>
                  <a:gd name="T20" fmla="*/ 348 w 766"/>
                  <a:gd name="T21" fmla="*/ 8 h 214"/>
                  <a:gd name="T22" fmla="*/ 214 w 766"/>
                  <a:gd name="T23" fmla="*/ 18 h 214"/>
                  <a:gd name="T24" fmla="*/ 214 w 766"/>
                  <a:gd name="T25" fmla="*/ 18 h 214"/>
                  <a:gd name="T26" fmla="*/ 168 w 766"/>
                  <a:gd name="T27" fmla="*/ 20 h 214"/>
                  <a:gd name="T28" fmla="*/ 128 w 766"/>
                  <a:gd name="T29" fmla="*/ 18 h 214"/>
                  <a:gd name="T30" fmla="*/ 68 w 766"/>
                  <a:gd name="T31" fmla="*/ 16 h 214"/>
                  <a:gd name="T32" fmla="*/ 46 w 766"/>
                  <a:gd name="T33" fmla="*/ 16 h 214"/>
                  <a:gd name="T34" fmla="*/ 36 w 766"/>
                  <a:gd name="T35" fmla="*/ 16 h 214"/>
                  <a:gd name="T36" fmla="*/ 28 w 766"/>
                  <a:gd name="T37" fmla="*/ 20 h 214"/>
                  <a:gd name="T38" fmla="*/ 22 w 766"/>
                  <a:gd name="T39" fmla="*/ 22 h 214"/>
                  <a:gd name="T40" fmla="*/ 16 w 766"/>
                  <a:gd name="T41" fmla="*/ 28 h 214"/>
                  <a:gd name="T42" fmla="*/ 10 w 766"/>
                  <a:gd name="T43" fmla="*/ 34 h 214"/>
                  <a:gd name="T44" fmla="*/ 6 w 766"/>
                  <a:gd name="T45" fmla="*/ 42 h 214"/>
                  <a:gd name="T46" fmla="*/ 6 w 766"/>
                  <a:gd name="T47" fmla="*/ 42 h 214"/>
                  <a:gd name="T48" fmla="*/ 2 w 766"/>
                  <a:gd name="T49" fmla="*/ 52 h 214"/>
                  <a:gd name="T50" fmla="*/ 0 w 766"/>
                  <a:gd name="T51" fmla="*/ 64 h 214"/>
                  <a:gd name="T52" fmla="*/ 2 w 766"/>
                  <a:gd name="T53" fmla="*/ 78 h 214"/>
                  <a:gd name="T54" fmla="*/ 8 w 766"/>
                  <a:gd name="T55" fmla="*/ 90 h 214"/>
                  <a:gd name="T56" fmla="*/ 14 w 766"/>
                  <a:gd name="T57" fmla="*/ 104 h 214"/>
                  <a:gd name="T58" fmla="*/ 24 w 766"/>
                  <a:gd name="T59" fmla="*/ 116 h 214"/>
                  <a:gd name="T60" fmla="*/ 36 w 766"/>
                  <a:gd name="T61" fmla="*/ 130 h 214"/>
                  <a:gd name="T62" fmla="*/ 48 w 766"/>
                  <a:gd name="T63" fmla="*/ 142 h 214"/>
                  <a:gd name="T64" fmla="*/ 64 w 766"/>
                  <a:gd name="T65" fmla="*/ 154 h 214"/>
                  <a:gd name="T66" fmla="*/ 80 w 766"/>
                  <a:gd name="T67" fmla="*/ 166 h 214"/>
                  <a:gd name="T68" fmla="*/ 98 w 766"/>
                  <a:gd name="T69" fmla="*/ 178 h 214"/>
                  <a:gd name="T70" fmla="*/ 116 w 766"/>
                  <a:gd name="T71" fmla="*/ 186 h 214"/>
                  <a:gd name="T72" fmla="*/ 136 w 766"/>
                  <a:gd name="T73" fmla="*/ 196 h 214"/>
                  <a:gd name="T74" fmla="*/ 156 w 766"/>
                  <a:gd name="T75" fmla="*/ 202 h 214"/>
                  <a:gd name="T76" fmla="*/ 178 w 766"/>
                  <a:gd name="T77" fmla="*/ 208 h 214"/>
                  <a:gd name="T78" fmla="*/ 198 w 766"/>
                  <a:gd name="T79" fmla="*/ 212 h 214"/>
                  <a:gd name="T80" fmla="*/ 198 w 766"/>
                  <a:gd name="T81" fmla="*/ 212 h 214"/>
                  <a:gd name="T82" fmla="*/ 222 w 766"/>
                  <a:gd name="T83" fmla="*/ 214 h 214"/>
                  <a:gd name="T84" fmla="*/ 252 w 766"/>
                  <a:gd name="T85" fmla="*/ 214 h 214"/>
                  <a:gd name="T86" fmla="*/ 286 w 766"/>
                  <a:gd name="T87" fmla="*/ 212 h 214"/>
                  <a:gd name="T88" fmla="*/ 324 w 766"/>
                  <a:gd name="T89" fmla="*/ 210 h 214"/>
                  <a:gd name="T90" fmla="*/ 408 w 766"/>
                  <a:gd name="T91" fmla="*/ 198 h 214"/>
                  <a:gd name="T92" fmla="*/ 496 w 766"/>
                  <a:gd name="T93" fmla="*/ 186 h 214"/>
                  <a:gd name="T94" fmla="*/ 580 w 766"/>
                  <a:gd name="T95" fmla="*/ 170 h 214"/>
                  <a:gd name="T96" fmla="*/ 652 w 766"/>
                  <a:gd name="T97" fmla="*/ 154 h 214"/>
                  <a:gd name="T98" fmla="*/ 706 w 766"/>
                  <a:gd name="T99" fmla="*/ 140 h 214"/>
                  <a:gd name="T100" fmla="*/ 724 w 766"/>
                  <a:gd name="T101" fmla="*/ 134 h 214"/>
                  <a:gd name="T102" fmla="*/ 736 w 766"/>
                  <a:gd name="T103" fmla="*/ 128 h 214"/>
                  <a:gd name="T104" fmla="*/ 736 w 766"/>
                  <a:gd name="T105" fmla="*/ 128 h 214"/>
                  <a:gd name="T106" fmla="*/ 748 w 766"/>
                  <a:gd name="T107" fmla="*/ 118 h 214"/>
                  <a:gd name="T108" fmla="*/ 758 w 766"/>
                  <a:gd name="T109" fmla="*/ 106 h 214"/>
                  <a:gd name="T110" fmla="*/ 764 w 766"/>
                  <a:gd name="T111" fmla="*/ 92 h 214"/>
                  <a:gd name="T112" fmla="*/ 766 w 766"/>
                  <a:gd name="T113" fmla="*/ 76 h 214"/>
                  <a:gd name="T114" fmla="*/ 766 w 766"/>
                  <a:gd name="T115" fmla="*/ 62 h 214"/>
                  <a:gd name="T116" fmla="*/ 762 w 766"/>
                  <a:gd name="T117" fmla="*/ 46 h 214"/>
                  <a:gd name="T118" fmla="*/ 754 w 766"/>
                  <a:gd name="T119" fmla="*/ 30 h 214"/>
                  <a:gd name="T120" fmla="*/ 744 w 766"/>
                  <a:gd name="T121" fmla="*/ 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6" h="214">
                    <a:moveTo>
                      <a:pt x="744" y="14"/>
                    </a:moveTo>
                    <a:lnTo>
                      <a:pt x="744" y="14"/>
                    </a:lnTo>
                    <a:lnTo>
                      <a:pt x="740" y="12"/>
                    </a:lnTo>
                    <a:lnTo>
                      <a:pt x="736" y="10"/>
                    </a:lnTo>
                    <a:lnTo>
                      <a:pt x="720" y="6"/>
                    </a:lnTo>
                    <a:lnTo>
                      <a:pt x="698" y="2"/>
                    </a:lnTo>
                    <a:lnTo>
                      <a:pt x="668" y="0"/>
                    </a:lnTo>
                    <a:lnTo>
                      <a:pt x="600" y="0"/>
                    </a:lnTo>
                    <a:lnTo>
                      <a:pt x="518" y="0"/>
                    </a:lnTo>
                    <a:lnTo>
                      <a:pt x="432" y="4"/>
                    </a:lnTo>
                    <a:lnTo>
                      <a:pt x="348" y="8"/>
                    </a:lnTo>
                    <a:lnTo>
                      <a:pt x="214" y="18"/>
                    </a:lnTo>
                    <a:lnTo>
                      <a:pt x="214" y="18"/>
                    </a:lnTo>
                    <a:lnTo>
                      <a:pt x="168" y="20"/>
                    </a:lnTo>
                    <a:lnTo>
                      <a:pt x="128" y="18"/>
                    </a:lnTo>
                    <a:lnTo>
                      <a:pt x="68" y="16"/>
                    </a:lnTo>
                    <a:lnTo>
                      <a:pt x="46" y="16"/>
                    </a:lnTo>
                    <a:lnTo>
                      <a:pt x="36" y="16"/>
                    </a:lnTo>
                    <a:lnTo>
                      <a:pt x="28" y="20"/>
                    </a:lnTo>
                    <a:lnTo>
                      <a:pt x="22" y="22"/>
                    </a:lnTo>
                    <a:lnTo>
                      <a:pt x="16" y="28"/>
                    </a:lnTo>
                    <a:lnTo>
                      <a:pt x="10" y="34"/>
                    </a:lnTo>
                    <a:lnTo>
                      <a:pt x="6" y="42"/>
                    </a:lnTo>
                    <a:lnTo>
                      <a:pt x="6" y="42"/>
                    </a:lnTo>
                    <a:lnTo>
                      <a:pt x="2" y="52"/>
                    </a:lnTo>
                    <a:lnTo>
                      <a:pt x="0" y="64"/>
                    </a:lnTo>
                    <a:lnTo>
                      <a:pt x="2" y="78"/>
                    </a:lnTo>
                    <a:lnTo>
                      <a:pt x="8" y="90"/>
                    </a:lnTo>
                    <a:lnTo>
                      <a:pt x="14" y="104"/>
                    </a:lnTo>
                    <a:lnTo>
                      <a:pt x="24" y="116"/>
                    </a:lnTo>
                    <a:lnTo>
                      <a:pt x="36" y="130"/>
                    </a:lnTo>
                    <a:lnTo>
                      <a:pt x="48" y="142"/>
                    </a:lnTo>
                    <a:lnTo>
                      <a:pt x="64" y="154"/>
                    </a:lnTo>
                    <a:lnTo>
                      <a:pt x="80" y="166"/>
                    </a:lnTo>
                    <a:lnTo>
                      <a:pt x="98" y="178"/>
                    </a:lnTo>
                    <a:lnTo>
                      <a:pt x="116" y="186"/>
                    </a:lnTo>
                    <a:lnTo>
                      <a:pt x="136" y="196"/>
                    </a:lnTo>
                    <a:lnTo>
                      <a:pt x="156" y="202"/>
                    </a:lnTo>
                    <a:lnTo>
                      <a:pt x="178" y="208"/>
                    </a:lnTo>
                    <a:lnTo>
                      <a:pt x="198" y="212"/>
                    </a:lnTo>
                    <a:lnTo>
                      <a:pt x="198" y="212"/>
                    </a:lnTo>
                    <a:lnTo>
                      <a:pt x="222" y="214"/>
                    </a:lnTo>
                    <a:lnTo>
                      <a:pt x="252" y="214"/>
                    </a:lnTo>
                    <a:lnTo>
                      <a:pt x="286" y="212"/>
                    </a:lnTo>
                    <a:lnTo>
                      <a:pt x="324" y="210"/>
                    </a:lnTo>
                    <a:lnTo>
                      <a:pt x="408" y="198"/>
                    </a:lnTo>
                    <a:lnTo>
                      <a:pt x="496" y="186"/>
                    </a:lnTo>
                    <a:lnTo>
                      <a:pt x="580" y="170"/>
                    </a:lnTo>
                    <a:lnTo>
                      <a:pt x="652" y="154"/>
                    </a:lnTo>
                    <a:lnTo>
                      <a:pt x="706" y="140"/>
                    </a:lnTo>
                    <a:lnTo>
                      <a:pt x="724" y="134"/>
                    </a:lnTo>
                    <a:lnTo>
                      <a:pt x="736" y="128"/>
                    </a:lnTo>
                    <a:lnTo>
                      <a:pt x="736" y="128"/>
                    </a:lnTo>
                    <a:lnTo>
                      <a:pt x="748" y="118"/>
                    </a:lnTo>
                    <a:lnTo>
                      <a:pt x="758" y="106"/>
                    </a:lnTo>
                    <a:lnTo>
                      <a:pt x="764" y="92"/>
                    </a:lnTo>
                    <a:lnTo>
                      <a:pt x="766" y="76"/>
                    </a:lnTo>
                    <a:lnTo>
                      <a:pt x="766" y="62"/>
                    </a:lnTo>
                    <a:lnTo>
                      <a:pt x="762" y="46"/>
                    </a:lnTo>
                    <a:lnTo>
                      <a:pt x="754" y="30"/>
                    </a:lnTo>
                    <a:lnTo>
                      <a:pt x="74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0196"/>
              <p:cNvSpPr>
                <a:spLocks/>
              </p:cNvSpPr>
              <p:nvPr/>
            </p:nvSpPr>
            <p:spPr bwMode="auto">
              <a:xfrm>
                <a:off x="14371638" y="4583113"/>
                <a:ext cx="990600" cy="1063625"/>
              </a:xfrm>
              <a:custGeom>
                <a:avLst/>
                <a:gdLst>
                  <a:gd name="T0" fmla="*/ 48 w 624"/>
                  <a:gd name="T1" fmla="*/ 670 h 670"/>
                  <a:gd name="T2" fmla="*/ 24 w 624"/>
                  <a:gd name="T3" fmla="*/ 562 h 670"/>
                  <a:gd name="T4" fmla="*/ 4 w 624"/>
                  <a:gd name="T5" fmla="*/ 428 h 670"/>
                  <a:gd name="T6" fmla="*/ 0 w 624"/>
                  <a:gd name="T7" fmla="*/ 360 h 670"/>
                  <a:gd name="T8" fmla="*/ 4 w 624"/>
                  <a:gd name="T9" fmla="*/ 300 h 670"/>
                  <a:gd name="T10" fmla="*/ 16 w 624"/>
                  <a:gd name="T11" fmla="*/ 258 h 670"/>
                  <a:gd name="T12" fmla="*/ 38 w 624"/>
                  <a:gd name="T13" fmla="*/ 220 h 670"/>
                  <a:gd name="T14" fmla="*/ 92 w 624"/>
                  <a:gd name="T15" fmla="*/ 140 h 670"/>
                  <a:gd name="T16" fmla="*/ 128 w 624"/>
                  <a:gd name="T17" fmla="*/ 100 h 670"/>
                  <a:gd name="T18" fmla="*/ 170 w 624"/>
                  <a:gd name="T19" fmla="*/ 64 h 670"/>
                  <a:gd name="T20" fmla="*/ 218 w 624"/>
                  <a:gd name="T21" fmla="*/ 34 h 670"/>
                  <a:gd name="T22" fmla="*/ 274 w 624"/>
                  <a:gd name="T23" fmla="*/ 14 h 670"/>
                  <a:gd name="T24" fmla="*/ 340 w 624"/>
                  <a:gd name="T25" fmla="*/ 2 h 670"/>
                  <a:gd name="T26" fmla="*/ 362 w 624"/>
                  <a:gd name="T27" fmla="*/ 0 h 670"/>
                  <a:gd name="T28" fmla="*/ 408 w 624"/>
                  <a:gd name="T29" fmla="*/ 4 h 670"/>
                  <a:gd name="T30" fmla="*/ 452 w 624"/>
                  <a:gd name="T31" fmla="*/ 10 h 670"/>
                  <a:gd name="T32" fmla="*/ 492 w 624"/>
                  <a:gd name="T33" fmla="*/ 24 h 670"/>
                  <a:gd name="T34" fmla="*/ 546 w 624"/>
                  <a:gd name="T35" fmla="*/ 48 h 670"/>
                  <a:gd name="T36" fmla="*/ 592 w 624"/>
                  <a:gd name="T37" fmla="*/ 80 h 670"/>
                  <a:gd name="T38" fmla="*/ 616 w 624"/>
                  <a:gd name="T39" fmla="*/ 104 h 670"/>
                  <a:gd name="T40" fmla="*/ 624 w 624"/>
                  <a:gd name="T41" fmla="*/ 118 h 670"/>
                  <a:gd name="T42" fmla="*/ 432 w 624"/>
                  <a:gd name="T43" fmla="*/ 268 h 670"/>
                  <a:gd name="T44" fmla="*/ 348 w 624"/>
                  <a:gd name="T45" fmla="*/ 326 h 670"/>
                  <a:gd name="T46" fmla="*/ 312 w 624"/>
                  <a:gd name="T47" fmla="*/ 350 h 670"/>
                  <a:gd name="T48" fmla="*/ 234 w 624"/>
                  <a:gd name="T49" fmla="*/ 408 h 670"/>
                  <a:gd name="T50" fmla="*/ 200 w 624"/>
                  <a:gd name="T51" fmla="*/ 442 h 670"/>
                  <a:gd name="T52" fmla="*/ 172 w 624"/>
                  <a:gd name="T53" fmla="*/ 478 h 670"/>
                  <a:gd name="T54" fmla="*/ 154 w 624"/>
                  <a:gd name="T55" fmla="*/ 516 h 670"/>
                  <a:gd name="T56" fmla="*/ 146 w 624"/>
                  <a:gd name="T57" fmla="*/ 558 h 670"/>
                  <a:gd name="T58" fmla="*/ 154 w 624"/>
                  <a:gd name="T59" fmla="*/ 602 h 670"/>
                  <a:gd name="T60" fmla="*/ 148 w 624"/>
                  <a:gd name="T61" fmla="*/ 608 h 670"/>
                  <a:gd name="T62" fmla="*/ 132 w 624"/>
                  <a:gd name="T63" fmla="*/ 626 h 670"/>
                  <a:gd name="T64" fmla="*/ 98 w 624"/>
                  <a:gd name="T65" fmla="*/ 648 h 670"/>
                  <a:gd name="T66" fmla="*/ 48 w 624"/>
                  <a:gd name="T6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4" h="670">
                    <a:moveTo>
                      <a:pt x="48" y="670"/>
                    </a:moveTo>
                    <a:lnTo>
                      <a:pt x="48" y="670"/>
                    </a:lnTo>
                    <a:lnTo>
                      <a:pt x="36" y="618"/>
                    </a:lnTo>
                    <a:lnTo>
                      <a:pt x="24" y="562"/>
                    </a:lnTo>
                    <a:lnTo>
                      <a:pt x="14" y="498"/>
                    </a:lnTo>
                    <a:lnTo>
                      <a:pt x="4" y="428"/>
                    </a:lnTo>
                    <a:lnTo>
                      <a:pt x="2" y="392"/>
                    </a:lnTo>
                    <a:lnTo>
                      <a:pt x="0" y="360"/>
                    </a:lnTo>
                    <a:lnTo>
                      <a:pt x="2" y="328"/>
                    </a:lnTo>
                    <a:lnTo>
                      <a:pt x="4" y="300"/>
                    </a:lnTo>
                    <a:lnTo>
                      <a:pt x="8" y="276"/>
                    </a:lnTo>
                    <a:lnTo>
                      <a:pt x="16" y="258"/>
                    </a:lnTo>
                    <a:lnTo>
                      <a:pt x="16" y="258"/>
                    </a:lnTo>
                    <a:lnTo>
                      <a:pt x="38" y="220"/>
                    </a:lnTo>
                    <a:lnTo>
                      <a:pt x="62" y="182"/>
                    </a:lnTo>
                    <a:lnTo>
                      <a:pt x="92" y="140"/>
                    </a:lnTo>
                    <a:lnTo>
                      <a:pt x="108" y="120"/>
                    </a:lnTo>
                    <a:lnTo>
                      <a:pt x="128" y="100"/>
                    </a:lnTo>
                    <a:lnTo>
                      <a:pt x="148" y="82"/>
                    </a:lnTo>
                    <a:lnTo>
                      <a:pt x="170" y="64"/>
                    </a:lnTo>
                    <a:lnTo>
                      <a:pt x="192" y="50"/>
                    </a:lnTo>
                    <a:lnTo>
                      <a:pt x="218" y="34"/>
                    </a:lnTo>
                    <a:lnTo>
                      <a:pt x="246" y="22"/>
                    </a:lnTo>
                    <a:lnTo>
                      <a:pt x="274" y="14"/>
                    </a:lnTo>
                    <a:lnTo>
                      <a:pt x="306" y="6"/>
                    </a:lnTo>
                    <a:lnTo>
                      <a:pt x="340" y="2"/>
                    </a:lnTo>
                    <a:lnTo>
                      <a:pt x="340" y="2"/>
                    </a:lnTo>
                    <a:lnTo>
                      <a:pt x="362" y="0"/>
                    </a:lnTo>
                    <a:lnTo>
                      <a:pt x="386" y="2"/>
                    </a:lnTo>
                    <a:lnTo>
                      <a:pt x="408" y="4"/>
                    </a:lnTo>
                    <a:lnTo>
                      <a:pt x="430" y="6"/>
                    </a:lnTo>
                    <a:lnTo>
                      <a:pt x="452" y="10"/>
                    </a:lnTo>
                    <a:lnTo>
                      <a:pt x="472" y="16"/>
                    </a:lnTo>
                    <a:lnTo>
                      <a:pt x="492" y="24"/>
                    </a:lnTo>
                    <a:lnTo>
                      <a:pt x="512" y="30"/>
                    </a:lnTo>
                    <a:lnTo>
                      <a:pt x="546" y="48"/>
                    </a:lnTo>
                    <a:lnTo>
                      <a:pt x="578" y="70"/>
                    </a:lnTo>
                    <a:lnTo>
                      <a:pt x="592" y="80"/>
                    </a:lnTo>
                    <a:lnTo>
                      <a:pt x="604" y="92"/>
                    </a:lnTo>
                    <a:lnTo>
                      <a:pt x="616" y="104"/>
                    </a:lnTo>
                    <a:lnTo>
                      <a:pt x="624" y="118"/>
                    </a:lnTo>
                    <a:lnTo>
                      <a:pt x="624" y="118"/>
                    </a:lnTo>
                    <a:lnTo>
                      <a:pt x="522" y="198"/>
                    </a:lnTo>
                    <a:lnTo>
                      <a:pt x="432" y="268"/>
                    </a:lnTo>
                    <a:lnTo>
                      <a:pt x="388" y="300"/>
                    </a:lnTo>
                    <a:lnTo>
                      <a:pt x="348" y="326"/>
                    </a:lnTo>
                    <a:lnTo>
                      <a:pt x="348" y="326"/>
                    </a:lnTo>
                    <a:lnTo>
                      <a:pt x="312" y="350"/>
                    </a:lnTo>
                    <a:lnTo>
                      <a:pt x="272" y="378"/>
                    </a:lnTo>
                    <a:lnTo>
                      <a:pt x="234" y="408"/>
                    </a:lnTo>
                    <a:lnTo>
                      <a:pt x="216" y="424"/>
                    </a:lnTo>
                    <a:lnTo>
                      <a:pt x="200" y="442"/>
                    </a:lnTo>
                    <a:lnTo>
                      <a:pt x="186" y="460"/>
                    </a:lnTo>
                    <a:lnTo>
                      <a:pt x="172" y="478"/>
                    </a:lnTo>
                    <a:lnTo>
                      <a:pt x="162" y="496"/>
                    </a:lnTo>
                    <a:lnTo>
                      <a:pt x="154" y="516"/>
                    </a:lnTo>
                    <a:lnTo>
                      <a:pt x="148" y="536"/>
                    </a:lnTo>
                    <a:lnTo>
                      <a:pt x="146" y="558"/>
                    </a:lnTo>
                    <a:lnTo>
                      <a:pt x="148" y="580"/>
                    </a:lnTo>
                    <a:lnTo>
                      <a:pt x="154" y="602"/>
                    </a:lnTo>
                    <a:lnTo>
                      <a:pt x="154" y="602"/>
                    </a:lnTo>
                    <a:lnTo>
                      <a:pt x="148" y="608"/>
                    </a:lnTo>
                    <a:lnTo>
                      <a:pt x="142" y="616"/>
                    </a:lnTo>
                    <a:lnTo>
                      <a:pt x="132" y="626"/>
                    </a:lnTo>
                    <a:lnTo>
                      <a:pt x="118" y="636"/>
                    </a:lnTo>
                    <a:lnTo>
                      <a:pt x="98" y="648"/>
                    </a:lnTo>
                    <a:lnTo>
                      <a:pt x="76" y="658"/>
                    </a:lnTo>
                    <a:lnTo>
                      <a:pt x="48" y="670"/>
                    </a:lnTo>
                    <a:close/>
                  </a:path>
                </a:pathLst>
              </a:custGeom>
              <a:solidFill>
                <a:srgbClr val="F1C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0197"/>
              <p:cNvSpPr>
                <a:spLocks/>
              </p:cNvSpPr>
              <p:nvPr/>
            </p:nvSpPr>
            <p:spPr bwMode="auto">
              <a:xfrm>
                <a:off x="14371638" y="4583113"/>
                <a:ext cx="990600" cy="1063625"/>
              </a:xfrm>
              <a:custGeom>
                <a:avLst/>
                <a:gdLst>
                  <a:gd name="T0" fmla="*/ 48 w 624"/>
                  <a:gd name="T1" fmla="*/ 670 h 670"/>
                  <a:gd name="T2" fmla="*/ 24 w 624"/>
                  <a:gd name="T3" fmla="*/ 562 h 670"/>
                  <a:gd name="T4" fmla="*/ 4 w 624"/>
                  <a:gd name="T5" fmla="*/ 428 h 670"/>
                  <a:gd name="T6" fmla="*/ 0 w 624"/>
                  <a:gd name="T7" fmla="*/ 360 h 670"/>
                  <a:gd name="T8" fmla="*/ 4 w 624"/>
                  <a:gd name="T9" fmla="*/ 300 h 670"/>
                  <a:gd name="T10" fmla="*/ 16 w 624"/>
                  <a:gd name="T11" fmla="*/ 258 h 670"/>
                  <a:gd name="T12" fmla="*/ 38 w 624"/>
                  <a:gd name="T13" fmla="*/ 220 h 670"/>
                  <a:gd name="T14" fmla="*/ 92 w 624"/>
                  <a:gd name="T15" fmla="*/ 140 h 670"/>
                  <a:gd name="T16" fmla="*/ 128 w 624"/>
                  <a:gd name="T17" fmla="*/ 100 h 670"/>
                  <a:gd name="T18" fmla="*/ 170 w 624"/>
                  <a:gd name="T19" fmla="*/ 64 h 670"/>
                  <a:gd name="T20" fmla="*/ 218 w 624"/>
                  <a:gd name="T21" fmla="*/ 34 h 670"/>
                  <a:gd name="T22" fmla="*/ 274 w 624"/>
                  <a:gd name="T23" fmla="*/ 14 h 670"/>
                  <a:gd name="T24" fmla="*/ 340 w 624"/>
                  <a:gd name="T25" fmla="*/ 2 h 670"/>
                  <a:gd name="T26" fmla="*/ 362 w 624"/>
                  <a:gd name="T27" fmla="*/ 0 h 670"/>
                  <a:gd name="T28" fmla="*/ 408 w 624"/>
                  <a:gd name="T29" fmla="*/ 4 h 670"/>
                  <a:gd name="T30" fmla="*/ 452 w 624"/>
                  <a:gd name="T31" fmla="*/ 10 h 670"/>
                  <a:gd name="T32" fmla="*/ 492 w 624"/>
                  <a:gd name="T33" fmla="*/ 24 h 670"/>
                  <a:gd name="T34" fmla="*/ 546 w 624"/>
                  <a:gd name="T35" fmla="*/ 48 h 670"/>
                  <a:gd name="T36" fmla="*/ 592 w 624"/>
                  <a:gd name="T37" fmla="*/ 80 h 670"/>
                  <a:gd name="T38" fmla="*/ 616 w 624"/>
                  <a:gd name="T39" fmla="*/ 104 h 670"/>
                  <a:gd name="T40" fmla="*/ 624 w 624"/>
                  <a:gd name="T41" fmla="*/ 118 h 670"/>
                  <a:gd name="T42" fmla="*/ 432 w 624"/>
                  <a:gd name="T43" fmla="*/ 268 h 670"/>
                  <a:gd name="T44" fmla="*/ 348 w 624"/>
                  <a:gd name="T45" fmla="*/ 326 h 670"/>
                  <a:gd name="T46" fmla="*/ 312 w 624"/>
                  <a:gd name="T47" fmla="*/ 350 h 670"/>
                  <a:gd name="T48" fmla="*/ 234 w 624"/>
                  <a:gd name="T49" fmla="*/ 408 h 670"/>
                  <a:gd name="T50" fmla="*/ 200 w 624"/>
                  <a:gd name="T51" fmla="*/ 442 h 670"/>
                  <a:gd name="T52" fmla="*/ 172 w 624"/>
                  <a:gd name="T53" fmla="*/ 478 h 670"/>
                  <a:gd name="T54" fmla="*/ 154 w 624"/>
                  <a:gd name="T55" fmla="*/ 516 h 670"/>
                  <a:gd name="T56" fmla="*/ 146 w 624"/>
                  <a:gd name="T57" fmla="*/ 558 h 670"/>
                  <a:gd name="T58" fmla="*/ 154 w 624"/>
                  <a:gd name="T59" fmla="*/ 602 h 670"/>
                  <a:gd name="T60" fmla="*/ 148 w 624"/>
                  <a:gd name="T61" fmla="*/ 608 h 670"/>
                  <a:gd name="T62" fmla="*/ 132 w 624"/>
                  <a:gd name="T63" fmla="*/ 626 h 670"/>
                  <a:gd name="T64" fmla="*/ 98 w 624"/>
                  <a:gd name="T65" fmla="*/ 648 h 670"/>
                  <a:gd name="T66" fmla="*/ 48 w 624"/>
                  <a:gd name="T6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4" h="670">
                    <a:moveTo>
                      <a:pt x="48" y="670"/>
                    </a:moveTo>
                    <a:lnTo>
                      <a:pt x="48" y="670"/>
                    </a:lnTo>
                    <a:lnTo>
                      <a:pt x="36" y="618"/>
                    </a:lnTo>
                    <a:lnTo>
                      <a:pt x="24" y="562"/>
                    </a:lnTo>
                    <a:lnTo>
                      <a:pt x="14" y="498"/>
                    </a:lnTo>
                    <a:lnTo>
                      <a:pt x="4" y="428"/>
                    </a:lnTo>
                    <a:lnTo>
                      <a:pt x="2" y="392"/>
                    </a:lnTo>
                    <a:lnTo>
                      <a:pt x="0" y="360"/>
                    </a:lnTo>
                    <a:lnTo>
                      <a:pt x="2" y="328"/>
                    </a:lnTo>
                    <a:lnTo>
                      <a:pt x="4" y="300"/>
                    </a:lnTo>
                    <a:lnTo>
                      <a:pt x="8" y="276"/>
                    </a:lnTo>
                    <a:lnTo>
                      <a:pt x="16" y="258"/>
                    </a:lnTo>
                    <a:lnTo>
                      <a:pt x="16" y="258"/>
                    </a:lnTo>
                    <a:lnTo>
                      <a:pt x="38" y="220"/>
                    </a:lnTo>
                    <a:lnTo>
                      <a:pt x="62" y="182"/>
                    </a:lnTo>
                    <a:lnTo>
                      <a:pt x="92" y="140"/>
                    </a:lnTo>
                    <a:lnTo>
                      <a:pt x="108" y="120"/>
                    </a:lnTo>
                    <a:lnTo>
                      <a:pt x="128" y="100"/>
                    </a:lnTo>
                    <a:lnTo>
                      <a:pt x="148" y="82"/>
                    </a:lnTo>
                    <a:lnTo>
                      <a:pt x="170" y="64"/>
                    </a:lnTo>
                    <a:lnTo>
                      <a:pt x="192" y="50"/>
                    </a:lnTo>
                    <a:lnTo>
                      <a:pt x="218" y="34"/>
                    </a:lnTo>
                    <a:lnTo>
                      <a:pt x="246" y="22"/>
                    </a:lnTo>
                    <a:lnTo>
                      <a:pt x="274" y="14"/>
                    </a:lnTo>
                    <a:lnTo>
                      <a:pt x="306" y="6"/>
                    </a:lnTo>
                    <a:lnTo>
                      <a:pt x="340" y="2"/>
                    </a:lnTo>
                    <a:lnTo>
                      <a:pt x="340" y="2"/>
                    </a:lnTo>
                    <a:lnTo>
                      <a:pt x="362" y="0"/>
                    </a:lnTo>
                    <a:lnTo>
                      <a:pt x="386" y="2"/>
                    </a:lnTo>
                    <a:lnTo>
                      <a:pt x="408" y="4"/>
                    </a:lnTo>
                    <a:lnTo>
                      <a:pt x="430" y="6"/>
                    </a:lnTo>
                    <a:lnTo>
                      <a:pt x="452" y="10"/>
                    </a:lnTo>
                    <a:lnTo>
                      <a:pt x="472" y="16"/>
                    </a:lnTo>
                    <a:lnTo>
                      <a:pt x="492" y="24"/>
                    </a:lnTo>
                    <a:lnTo>
                      <a:pt x="512" y="30"/>
                    </a:lnTo>
                    <a:lnTo>
                      <a:pt x="546" y="48"/>
                    </a:lnTo>
                    <a:lnTo>
                      <a:pt x="578" y="70"/>
                    </a:lnTo>
                    <a:lnTo>
                      <a:pt x="592" y="80"/>
                    </a:lnTo>
                    <a:lnTo>
                      <a:pt x="604" y="92"/>
                    </a:lnTo>
                    <a:lnTo>
                      <a:pt x="616" y="104"/>
                    </a:lnTo>
                    <a:lnTo>
                      <a:pt x="624" y="118"/>
                    </a:lnTo>
                    <a:lnTo>
                      <a:pt x="624" y="118"/>
                    </a:lnTo>
                    <a:lnTo>
                      <a:pt x="522" y="198"/>
                    </a:lnTo>
                    <a:lnTo>
                      <a:pt x="432" y="268"/>
                    </a:lnTo>
                    <a:lnTo>
                      <a:pt x="388" y="300"/>
                    </a:lnTo>
                    <a:lnTo>
                      <a:pt x="348" y="326"/>
                    </a:lnTo>
                    <a:lnTo>
                      <a:pt x="348" y="326"/>
                    </a:lnTo>
                    <a:lnTo>
                      <a:pt x="312" y="350"/>
                    </a:lnTo>
                    <a:lnTo>
                      <a:pt x="272" y="378"/>
                    </a:lnTo>
                    <a:lnTo>
                      <a:pt x="234" y="408"/>
                    </a:lnTo>
                    <a:lnTo>
                      <a:pt x="216" y="424"/>
                    </a:lnTo>
                    <a:lnTo>
                      <a:pt x="200" y="442"/>
                    </a:lnTo>
                    <a:lnTo>
                      <a:pt x="186" y="460"/>
                    </a:lnTo>
                    <a:lnTo>
                      <a:pt x="172" y="478"/>
                    </a:lnTo>
                    <a:lnTo>
                      <a:pt x="162" y="496"/>
                    </a:lnTo>
                    <a:lnTo>
                      <a:pt x="154" y="516"/>
                    </a:lnTo>
                    <a:lnTo>
                      <a:pt x="148" y="536"/>
                    </a:lnTo>
                    <a:lnTo>
                      <a:pt x="146" y="558"/>
                    </a:lnTo>
                    <a:lnTo>
                      <a:pt x="148" y="580"/>
                    </a:lnTo>
                    <a:lnTo>
                      <a:pt x="154" y="602"/>
                    </a:lnTo>
                    <a:lnTo>
                      <a:pt x="154" y="602"/>
                    </a:lnTo>
                    <a:lnTo>
                      <a:pt x="148" y="608"/>
                    </a:lnTo>
                    <a:lnTo>
                      <a:pt x="142" y="616"/>
                    </a:lnTo>
                    <a:lnTo>
                      <a:pt x="132" y="626"/>
                    </a:lnTo>
                    <a:lnTo>
                      <a:pt x="118" y="636"/>
                    </a:lnTo>
                    <a:lnTo>
                      <a:pt x="98" y="648"/>
                    </a:lnTo>
                    <a:lnTo>
                      <a:pt x="76" y="658"/>
                    </a:lnTo>
                    <a:lnTo>
                      <a:pt x="48" y="6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0198"/>
              <p:cNvSpPr>
                <a:spLocks/>
              </p:cNvSpPr>
              <p:nvPr/>
            </p:nvSpPr>
            <p:spPr bwMode="auto">
              <a:xfrm>
                <a:off x="13415963" y="6608763"/>
                <a:ext cx="101600" cy="292100"/>
              </a:xfrm>
              <a:custGeom>
                <a:avLst/>
                <a:gdLst>
                  <a:gd name="T0" fmla="*/ 4 w 64"/>
                  <a:gd name="T1" fmla="*/ 22 h 184"/>
                  <a:gd name="T2" fmla="*/ 4 w 64"/>
                  <a:gd name="T3" fmla="*/ 22 h 184"/>
                  <a:gd name="T4" fmla="*/ 12 w 64"/>
                  <a:gd name="T5" fmla="*/ 38 h 184"/>
                  <a:gd name="T6" fmla="*/ 20 w 64"/>
                  <a:gd name="T7" fmla="*/ 56 h 184"/>
                  <a:gd name="T8" fmla="*/ 26 w 64"/>
                  <a:gd name="T9" fmla="*/ 74 h 184"/>
                  <a:gd name="T10" fmla="*/ 30 w 64"/>
                  <a:gd name="T11" fmla="*/ 92 h 184"/>
                  <a:gd name="T12" fmla="*/ 32 w 64"/>
                  <a:gd name="T13" fmla="*/ 130 h 184"/>
                  <a:gd name="T14" fmla="*/ 34 w 64"/>
                  <a:gd name="T15" fmla="*/ 170 h 184"/>
                  <a:gd name="T16" fmla="*/ 34 w 64"/>
                  <a:gd name="T17" fmla="*/ 170 h 184"/>
                  <a:gd name="T18" fmla="*/ 34 w 64"/>
                  <a:gd name="T19" fmla="*/ 176 h 184"/>
                  <a:gd name="T20" fmla="*/ 38 w 64"/>
                  <a:gd name="T21" fmla="*/ 180 h 184"/>
                  <a:gd name="T22" fmla="*/ 42 w 64"/>
                  <a:gd name="T23" fmla="*/ 184 h 184"/>
                  <a:gd name="T24" fmla="*/ 48 w 64"/>
                  <a:gd name="T25" fmla="*/ 184 h 184"/>
                  <a:gd name="T26" fmla="*/ 54 w 64"/>
                  <a:gd name="T27" fmla="*/ 184 h 184"/>
                  <a:gd name="T28" fmla="*/ 58 w 64"/>
                  <a:gd name="T29" fmla="*/ 180 h 184"/>
                  <a:gd name="T30" fmla="*/ 62 w 64"/>
                  <a:gd name="T31" fmla="*/ 176 h 184"/>
                  <a:gd name="T32" fmla="*/ 64 w 64"/>
                  <a:gd name="T33" fmla="*/ 170 h 184"/>
                  <a:gd name="T34" fmla="*/ 64 w 64"/>
                  <a:gd name="T35" fmla="*/ 170 h 184"/>
                  <a:gd name="T36" fmla="*/ 62 w 64"/>
                  <a:gd name="T37" fmla="*/ 126 h 184"/>
                  <a:gd name="T38" fmla="*/ 60 w 64"/>
                  <a:gd name="T39" fmla="*/ 106 h 184"/>
                  <a:gd name="T40" fmla="*/ 58 w 64"/>
                  <a:gd name="T41" fmla="*/ 84 h 184"/>
                  <a:gd name="T42" fmla="*/ 54 w 64"/>
                  <a:gd name="T43" fmla="*/ 64 h 184"/>
                  <a:gd name="T44" fmla="*/ 48 w 64"/>
                  <a:gd name="T45" fmla="*/ 44 h 184"/>
                  <a:gd name="T46" fmla="*/ 40 w 64"/>
                  <a:gd name="T47" fmla="*/ 24 h 184"/>
                  <a:gd name="T48" fmla="*/ 28 w 64"/>
                  <a:gd name="T49" fmla="*/ 6 h 184"/>
                  <a:gd name="T50" fmla="*/ 28 w 64"/>
                  <a:gd name="T51" fmla="*/ 6 h 184"/>
                  <a:gd name="T52" fmla="*/ 24 w 64"/>
                  <a:gd name="T53" fmla="*/ 2 h 184"/>
                  <a:gd name="T54" fmla="*/ 18 w 64"/>
                  <a:gd name="T55" fmla="*/ 0 h 184"/>
                  <a:gd name="T56" fmla="*/ 14 w 64"/>
                  <a:gd name="T57" fmla="*/ 0 h 184"/>
                  <a:gd name="T58" fmla="*/ 8 w 64"/>
                  <a:gd name="T59" fmla="*/ 2 h 184"/>
                  <a:gd name="T60" fmla="*/ 4 w 64"/>
                  <a:gd name="T61" fmla="*/ 6 h 184"/>
                  <a:gd name="T62" fmla="*/ 2 w 64"/>
                  <a:gd name="T63" fmla="*/ 10 h 184"/>
                  <a:gd name="T64" fmla="*/ 0 w 64"/>
                  <a:gd name="T65" fmla="*/ 16 h 184"/>
                  <a:gd name="T66" fmla="*/ 4 w 64"/>
                  <a:gd name="T67" fmla="*/ 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84">
                    <a:moveTo>
                      <a:pt x="4" y="22"/>
                    </a:moveTo>
                    <a:lnTo>
                      <a:pt x="4" y="22"/>
                    </a:lnTo>
                    <a:lnTo>
                      <a:pt x="12" y="38"/>
                    </a:lnTo>
                    <a:lnTo>
                      <a:pt x="20" y="56"/>
                    </a:lnTo>
                    <a:lnTo>
                      <a:pt x="26" y="74"/>
                    </a:lnTo>
                    <a:lnTo>
                      <a:pt x="30" y="92"/>
                    </a:lnTo>
                    <a:lnTo>
                      <a:pt x="32" y="130"/>
                    </a:lnTo>
                    <a:lnTo>
                      <a:pt x="34" y="170"/>
                    </a:lnTo>
                    <a:lnTo>
                      <a:pt x="34" y="170"/>
                    </a:lnTo>
                    <a:lnTo>
                      <a:pt x="34" y="176"/>
                    </a:lnTo>
                    <a:lnTo>
                      <a:pt x="38" y="180"/>
                    </a:lnTo>
                    <a:lnTo>
                      <a:pt x="42" y="184"/>
                    </a:lnTo>
                    <a:lnTo>
                      <a:pt x="48" y="184"/>
                    </a:lnTo>
                    <a:lnTo>
                      <a:pt x="54" y="184"/>
                    </a:lnTo>
                    <a:lnTo>
                      <a:pt x="58" y="180"/>
                    </a:lnTo>
                    <a:lnTo>
                      <a:pt x="62" y="176"/>
                    </a:lnTo>
                    <a:lnTo>
                      <a:pt x="64" y="170"/>
                    </a:lnTo>
                    <a:lnTo>
                      <a:pt x="64" y="170"/>
                    </a:lnTo>
                    <a:lnTo>
                      <a:pt x="62" y="126"/>
                    </a:lnTo>
                    <a:lnTo>
                      <a:pt x="60" y="106"/>
                    </a:lnTo>
                    <a:lnTo>
                      <a:pt x="58" y="84"/>
                    </a:lnTo>
                    <a:lnTo>
                      <a:pt x="54" y="64"/>
                    </a:lnTo>
                    <a:lnTo>
                      <a:pt x="48" y="44"/>
                    </a:lnTo>
                    <a:lnTo>
                      <a:pt x="40" y="24"/>
                    </a:lnTo>
                    <a:lnTo>
                      <a:pt x="28" y="6"/>
                    </a:lnTo>
                    <a:lnTo>
                      <a:pt x="28" y="6"/>
                    </a:lnTo>
                    <a:lnTo>
                      <a:pt x="24" y="2"/>
                    </a:lnTo>
                    <a:lnTo>
                      <a:pt x="18" y="0"/>
                    </a:lnTo>
                    <a:lnTo>
                      <a:pt x="14" y="0"/>
                    </a:lnTo>
                    <a:lnTo>
                      <a:pt x="8" y="2"/>
                    </a:lnTo>
                    <a:lnTo>
                      <a:pt x="4" y="6"/>
                    </a:lnTo>
                    <a:lnTo>
                      <a:pt x="2" y="10"/>
                    </a:lnTo>
                    <a:lnTo>
                      <a:pt x="0" y="16"/>
                    </a:lnTo>
                    <a:lnTo>
                      <a:pt x="4" y="22"/>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0199"/>
              <p:cNvSpPr>
                <a:spLocks/>
              </p:cNvSpPr>
              <p:nvPr/>
            </p:nvSpPr>
            <p:spPr bwMode="auto">
              <a:xfrm>
                <a:off x="13415963" y="6608763"/>
                <a:ext cx="101600" cy="292100"/>
              </a:xfrm>
              <a:custGeom>
                <a:avLst/>
                <a:gdLst>
                  <a:gd name="T0" fmla="*/ 4 w 64"/>
                  <a:gd name="T1" fmla="*/ 22 h 184"/>
                  <a:gd name="T2" fmla="*/ 4 w 64"/>
                  <a:gd name="T3" fmla="*/ 22 h 184"/>
                  <a:gd name="T4" fmla="*/ 12 w 64"/>
                  <a:gd name="T5" fmla="*/ 38 h 184"/>
                  <a:gd name="T6" fmla="*/ 20 w 64"/>
                  <a:gd name="T7" fmla="*/ 56 h 184"/>
                  <a:gd name="T8" fmla="*/ 26 w 64"/>
                  <a:gd name="T9" fmla="*/ 74 h 184"/>
                  <a:gd name="T10" fmla="*/ 30 w 64"/>
                  <a:gd name="T11" fmla="*/ 92 h 184"/>
                  <a:gd name="T12" fmla="*/ 32 w 64"/>
                  <a:gd name="T13" fmla="*/ 130 h 184"/>
                  <a:gd name="T14" fmla="*/ 34 w 64"/>
                  <a:gd name="T15" fmla="*/ 170 h 184"/>
                  <a:gd name="T16" fmla="*/ 34 w 64"/>
                  <a:gd name="T17" fmla="*/ 170 h 184"/>
                  <a:gd name="T18" fmla="*/ 34 w 64"/>
                  <a:gd name="T19" fmla="*/ 176 h 184"/>
                  <a:gd name="T20" fmla="*/ 38 w 64"/>
                  <a:gd name="T21" fmla="*/ 180 h 184"/>
                  <a:gd name="T22" fmla="*/ 42 w 64"/>
                  <a:gd name="T23" fmla="*/ 184 h 184"/>
                  <a:gd name="T24" fmla="*/ 48 w 64"/>
                  <a:gd name="T25" fmla="*/ 184 h 184"/>
                  <a:gd name="T26" fmla="*/ 54 w 64"/>
                  <a:gd name="T27" fmla="*/ 184 h 184"/>
                  <a:gd name="T28" fmla="*/ 58 w 64"/>
                  <a:gd name="T29" fmla="*/ 180 h 184"/>
                  <a:gd name="T30" fmla="*/ 62 w 64"/>
                  <a:gd name="T31" fmla="*/ 176 h 184"/>
                  <a:gd name="T32" fmla="*/ 64 w 64"/>
                  <a:gd name="T33" fmla="*/ 170 h 184"/>
                  <a:gd name="T34" fmla="*/ 64 w 64"/>
                  <a:gd name="T35" fmla="*/ 170 h 184"/>
                  <a:gd name="T36" fmla="*/ 62 w 64"/>
                  <a:gd name="T37" fmla="*/ 126 h 184"/>
                  <a:gd name="T38" fmla="*/ 60 w 64"/>
                  <a:gd name="T39" fmla="*/ 106 h 184"/>
                  <a:gd name="T40" fmla="*/ 58 w 64"/>
                  <a:gd name="T41" fmla="*/ 84 h 184"/>
                  <a:gd name="T42" fmla="*/ 54 w 64"/>
                  <a:gd name="T43" fmla="*/ 64 h 184"/>
                  <a:gd name="T44" fmla="*/ 48 w 64"/>
                  <a:gd name="T45" fmla="*/ 44 h 184"/>
                  <a:gd name="T46" fmla="*/ 40 w 64"/>
                  <a:gd name="T47" fmla="*/ 24 h 184"/>
                  <a:gd name="T48" fmla="*/ 28 w 64"/>
                  <a:gd name="T49" fmla="*/ 6 h 184"/>
                  <a:gd name="T50" fmla="*/ 28 w 64"/>
                  <a:gd name="T51" fmla="*/ 6 h 184"/>
                  <a:gd name="T52" fmla="*/ 24 w 64"/>
                  <a:gd name="T53" fmla="*/ 2 h 184"/>
                  <a:gd name="T54" fmla="*/ 18 w 64"/>
                  <a:gd name="T55" fmla="*/ 0 h 184"/>
                  <a:gd name="T56" fmla="*/ 14 w 64"/>
                  <a:gd name="T57" fmla="*/ 0 h 184"/>
                  <a:gd name="T58" fmla="*/ 8 w 64"/>
                  <a:gd name="T59" fmla="*/ 2 h 184"/>
                  <a:gd name="T60" fmla="*/ 4 w 64"/>
                  <a:gd name="T61" fmla="*/ 6 h 184"/>
                  <a:gd name="T62" fmla="*/ 2 w 64"/>
                  <a:gd name="T63" fmla="*/ 10 h 184"/>
                  <a:gd name="T64" fmla="*/ 0 w 64"/>
                  <a:gd name="T65" fmla="*/ 16 h 184"/>
                  <a:gd name="T66" fmla="*/ 4 w 64"/>
                  <a:gd name="T67" fmla="*/ 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84">
                    <a:moveTo>
                      <a:pt x="4" y="22"/>
                    </a:moveTo>
                    <a:lnTo>
                      <a:pt x="4" y="22"/>
                    </a:lnTo>
                    <a:lnTo>
                      <a:pt x="12" y="38"/>
                    </a:lnTo>
                    <a:lnTo>
                      <a:pt x="20" y="56"/>
                    </a:lnTo>
                    <a:lnTo>
                      <a:pt x="26" y="74"/>
                    </a:lnTo>
                    <a:lnTo>
                      <a:pt x="30" y="92"/>
                    </a:lnTo>
                    <a:lnTo>
                      <a:pt x="32" y="130"/>
                    </a:lnTo>
                    <a:lnTo>
                      <a:pt x="34" y="170"/>
                    </a:lnTo>
                    <a:lnTo>
                      <a:pt x="34" y="170"/>
                    </a:lnTo>
                    <a:lnTo>
                      <a:pt x="34" y="176"/>
                    </a:lnTo>
                    <a:lnTo>
                      <a:pt x="38" y="180"/>
                    </a:lnTo>
                    <a:lnTo>
                      <a:pt x="42" y="184"/>
                    </a:lnTo>
                    <a:lnTo>
                      <a:pt x="48" y="184"/>
                    </a:lnTo>
                    <a:lnTo>
                      <a:pt x="54" y="184"/>
                    </a:lnTo>
                    <a:lnTo>
                      <a:pt x="58" y="180"/>
                    </a:lnTo>
                    <a:lnTo>
                      <a:pt x="62" y="176"/>
                    </a:lnTo>
                    <a:lnTo>
                      <a:pt x="64" y="170"/>
                    </a:lnTo>
                    <a:lnTo>
                      <a:pt x="64" y="170"/>
                    </a:lnTo>
                    <a:lnTo>
                      <a:pt x="62" y="126"/>
                    </a:lnTo>
                    <a:lnTo>
                      <a:pt x="60" y="106"/>
                    </a:lnTo>
                    <a:lnTo>
                      <a:pt x="58" y="84"/>
                    </a:lnTo>
                    <a:lnTo>
                      <a:pt x="54" y="64"/>
                    </a:lnTo>
                    <a:lnTo>
                      <a:pt x="48" y="44"/>
                    </a:lnTo>
                    <a:lnTo>
                      <a:pt x="40" y="24"/>
                    </a:lnTo>
                    <a:lnTo>
                      <a:pt x="28" y="6"/>
                    </a:lnTo>
                    <a:lnTo>
                      <a:pt x="28" y="6"/>
                    </a:lnTo>
                    <a:lnTo>
                      <a:pt x="24" y="2"/>
                    </a:lnTo>
                    <a:lnTo>
                      <a:pt x="18" y="0"/>
                    </a:lnTo>
                    <a:lnTo>
                      <a:pt x="14" y="0"/>
                    </a:lnTo>
                    <a:lnTo>
                      <a:pt x="8" y="2"/>
                    </a:lnTo>
                    <a:lnTo>
                      <a:pt x="4" y="6"/>
                    </a:lnTo>
                    <a:lnTo>
                      <a:pt x="2" y="10"/>
                    </a:lnTo>
                    <a:lnTo>
                      <a:pt x="0" y="16"/>
                    </a:lnTo>
                    <a:lnTo>
                      <a:pt x="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0200"/>
              <p:cNvSpPr>
                <a:spLocks/>
              </p:cNvSpPr>
              <p:nvPr/>
            </p:nvSpPr>
            <p:spPr bwMode="auto">
              <a:xfrm>
                <a:off x="13523913" y="6608763"/>
                <a:ext cx="82550" cy="215900"/>
              </a:xfrm>
              <a:custGeom>
                <a:avLst/>
                <a:gdLst>
                  <a:gd name="T0" fmla="*/ 4 w 52"/>
                  <a:gd name="T1" fmla="*/ 22 h 136"/>
                  <a:gd name="T2" fmla="*/ 4 w 52"/>
                  <a:gd name="T3" fmla="*/ 22 h 136"/>
                  <a:gd name="T4" fmla="*/ 8 w 52"/>
                  <a:gd name="T5" fmla="*/ 34 h 136"/>
                  <a:gd name="T6" fmla="*/ 14 w 52"/>
                  <a:gd name="T7" fmla="*/ 46 h 136"/>
                  <a:gd name="T8" fmla="*/ 18 w 52"/>
                  <a:gd name="T9" fmla="*/ 70 h 136"/>
                  <a:gd name="T10" fmla="*/ 20 w 52"/>
                  <a:gd name="T11" fmla="*/ 96 h 136"/>
                  <a:gd name="T12" fmla="*/ 22 w 52"/>
                  <a:gd name="T13" fmla="*/ 122 h 136"/>
                  <a:gd name="T14" fmla="*/ 22 w 52"/>
                  <a:gd name="T15" fmla="*/ 122 h 136"/>
                  <a:gd name="T16" fmla="*/ 22 w 52"/>
                  <a:gd name="T17" fmla="*/ 128 h 136"/>
                  <a:gd name="T18" fmla="*/ 26 w 52"/>
                  <a:gd name="T19" fmla="*/ 132 h 136"/>
                  <a:gd name="T20" fmla="*/ 30 w 52"/>
                  <a:gd name="T21" fmla="*/ 136 h 136"/>
                  <a:gd name="T22" fmla="*/ 36 w 52"/>
                  <a:gd name="T23" fmla="*/ 136 h 136"/>
                  <a:gd name="T24" fmla="*/ 42 w 52"/>
                  <a:gd name="T25" fmla="*/ 136 h 136"/>
                  <a:gd name="T26" fmla="*/ 46 w 52"/>
                  <a:gd name="T27" fmla="*/ 132 h 136"/>
                  <a:gd name="T28" fmla="*/ 50 w 52"/>
                  <a:gd name="T29" fmla="*/ 128 h 136"/>
                  <a:gd name="T30" fmla="*/ 52 w 52"/>
                  <a:gd name="T31" fmla="*/ 122 h 136"/>
                  <a:gd name="T32" fmla="*/ 52 w 52"/>
                  <a:gd name="T33" fmla="*/ 122 h 136"/>
                  <a:gd name="T34" fmla="*/ 50 w 52"/>
                  <a:gd name="T35" fmla="*/ 92 h 136"/>
                  <a:gd name="T36" fmla="*/ 48 w 52"/>
                  <a:gd name="T37" fmla="*/ 62 h 136"/>
                  <a:gd name="T38" fmla="*/ 44 w 52"/>
                  <a:gd name="T39" fmla="*/ 48 h 136"/>
                  <a:gd name="T40" fmla="*/ 42 w 52"/>
                  <a:gd name="T41" fmla="*/ 34 h 136"/>
                  <a:gd name="T42" fmla="*/ 36 w 52"/>
                  <a:gd name="T43" fmla="*/ 20 h 136"/>
                  <a:gd name="T44" fmla="*/ 28 w 52"/>
                  <a:gd name="T45" fmla="*/ 6 h 136"/>
                  <a:gd name="T46" fmla="*/ 28 w 52"/>
                  <a:gd name="T47" fmla="*/ 6 h 136"/>
                  <a:gd name="T48" fmla="*/ 24 w 52"/>
                  <a:gd name="T49" fmla="*/ 2 h 136"/>
                  <a:gd name="T50" fmla="*/ 20 w 52"/>
                  <a:gd name="T51" fmla="*/ 0 h 136"/>
                  <a:gd name="T52" fmla="*/ 14 w 52"/>
                  <a:gd name="T53" fmla="*/ 0 h 136"/>
                  <a:gd name="T54" fmla="*/ 8 w 52"/>
                  <a:gd name="T55" fmla="*/ 2 h 136"/>
                  <a:gd name="T56" fmla="*/ 4 w 52"/>
                  <a:gd name="T57" fmla="*/ 4 h 136"/>
                  <a:gd name="T58" fmla="*/ 2 w 52"/>
                  <a:gd name="T59" fmla="*/ 10 h 136"/>
                  <a:gd name="T60" fmla="*/ 0 w 52"/>
                  <a:gd name="T61" fmla="*/ 16 h 136"/>
                  <a:gd name="T62" fmla="*/ 4 w 52"/>
                  <a:gd name="T63" fmla="*/ 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36">
                    <a:moveTo>
                      <a:pt x="4" y="22"/>
                    </a:moveTo>
                    <a:lnTo>
                      <a:pt x="4" y="22"/>
                    </a:lnTo>
                    <a:lnTo>
                      <a:pt x="8" y="34"/>
                    </a:lnTo>
                    <a:lnTo>
                      <a:pt x="14" y="46"/>
                    </a:lnTo>
                    <a:lnTo>
                      <a:pt x="18" y="70"/>
                    </a:lnTo>
                    <a:lnTo>
                      <a:pt x="20" y="96"/>
                    </a:lnTo>
                    <a:lnTo>
                      <a:pt x="22" y="122"/>
                    </a:lnTo>
                    <a:lnTo>
                      <a:pt x="22" y="122"/>
                    </a:lnTo>
                    <a:lnTo>
                      <a:pt x="22" y="128"/>
                    </a:lnTo>
                    <a:lnTo>
                      <a:pt x="26" y="132"/>
                    </a:lnTo>
                    <a:lnTo>
                      <a:pt x="30" y="136"/>
                    </a:lnTo>
                    <a:lnTo>
                      <a:pt x="36" y="136"/>
                    </a:lnTo>
                    <a:lnTo>
                      <a:pt x="42" y="136"/>
                    </a:lnTo>
                    <a:lnTo>
                      <a:pt x="46" y="132"/>
                    </a:lnTo>
                    <a:lnTo>
                      <a:pt x="50" y="128"/>
                    </a:lnTo>
                    <a:lnTo>
                      <a:pt x="52" y="122"/>
                    </a:lnTo>
                    <a:lnTo>
                      <a:pt x="52" y="122"/>
                    </a:lnTo>
                    <a:lnTo>
                      <a:pt x="50" y="92"/>
                    </a:lnTo>
                    <a:lnTo>
                      <a:pt x="48" y="62"/>
                    </a:lnTo>
                    <a:lnTo>
                      <a:pt x="44" y="48"/>
                    </a:lnTo>
                    <a:lnTo>
                      <a:pt x="42" y="34"/>
                    </a:lnTo>
                    <a:lnTo>
                      <a:pt x="36" y="20"/>
                    </a:lnTo>
                    <a:lnTo>
                      <a:pt x="28" y="6"/>
                    </a:lnTo>
                    <a:lnTo>
                      <a:pt x="28" y="6"/>
                    </a:lnTo>
                    <a:lnTo>
                      <a:pt x="24" y="2"/>
                    </a:lnTo>
                    <a:lnTo>
                      <a:pt x="20" y="0"/>
                    </a:lnTo>
                    <a:lnTo>
                      <a:pt x="14" y="0"/>
                    </a:lnTo>
                    <a:lnTo>
                      <a:pt x="8" y="2"/>
                    </a:lnTo>
                    <a:lnTo>
                      <a:pt x="4" y="4"/>
                    </a:lnTo>
                    <a:lnTo>
                      <a:pt x="2" y="10"/>
                    </a:lnTo>
                    <a:lnTo>
                      <a:pt x="0" y="16"/>
                    </a:lnTo>
                    <a:lnTo>
                      <a:pt x="4" y="22"/>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0201"/>
              <p:cNvSpPr>
                <a:spLocks/>
              </p:cNvSpPr>
              <p:nvPr/>
            </p:nvSpPr>
            <p:spPr bwMode="auto">
              <a:xfrm>
                <a:off x="13523913" y="6608763"/>
                <a:ext cx="82550" cy="215900"/>
              </a:xfrm>
              <a:custGeom>
                <a:avLst/>
                <a:gdLst>
                  <a:gd name="T0" fmla="*/ 4 w 52"/>
                  <a:gd name="T1" fmla="*/ 22 h 136"/>
                  <a:gd name="T2" fmla="*/ 4 w 52"/>
                  <a:gd name="T3" fmla="*/ 22 h 136"/>
                  <a:gd name="T4" fmla="*/ 8 w 52"/>
                  <a:gd name="T5" fmla="*/ 34 h 136"/>
                  <a:gd name="T6" fmla="*/ 14 w 52"/>
                  <a:gd name="T7" fmla="*/ 46 h 136"/>
                  <a:gd name="T8" fmla="*/ 18 w 52"/>
                  <a:gd name="T9" fmla="*/ 70 h 136"/>
                  <a:gd name="T10" fmla="*/ 20 w 52"/>
                  <a:gd name="T11" fmla="*/ 96 h 136"/>
                  <a:gd name="T12" fmla="*/ 22 w 52"/>
                  <a:gd name="T13" fmla="*/ 122 h 136"/>
                  <a:gd name="T14" fmla="*/ 22 w 52"/>
                  <a:gd name="T15" fmla="*/ 122 h 136"/>
                  <a:gd name="T16" fmla="*/ 22 w 52"/>
                  <a:gd name="T17" fmla="*/ 128 h 136"/>
                  <a:gd name="T18" fmla="*/ 26 w 52"/>
                  <a:gd name="T19" fmla="*/ 132 h 136"/>
                  <a:gd name="T20" fmla="*/ 30 w 52"/>
                  <a:gd name="T21" fmla="*/ 136 h 136"/>
                  <a:gd name="T22" fmla="*/ 36 w 52"/>
                  <a:gd name="T23" fmla="*/ 136 h 136"/>
                  <a:gd name="T24" fmla="*/ 42 w 52"/>
                  <a:gd name="T25" fmla="*/ 136 h 136"/>
                  <a:gd name="T26" fmla="*/ 46 w 52"/>
                  <a:gd name="T27" fmla="*/ 132 h 136"/>
                  <a:gd name="T28" fmla="*/ 50 w 52"/>
                  <a:gd name="T29" fmla="*/ 128 h 136"/>
                  <a:gd name="T30" fmla="*/ 52 w 52"/>
                  <a:gd name="T31" fmla="*/ 122 h 136"/>
                  <a:gd name="T32" fmla="*/ 52 w 52"/>
                  <a:gd name="T33" fmla="*/ 122 h 136"/>
                  <a:gd name="T34" fmla="*/ 50 w 52"/>
                  <a:gd name="T35" fmla="*/ 92 h 136"/>
                  <a:gd name="T36" fmla="*/ 48 w 52"/>
                  <a:gd name="T37" fmla="*/ 62 h 136"/>
                  <a:gd name="T38" fmla="*/ 44 w 52"/>
                  <a:gd name="T39" fmla="*/ 48 h 136"/>
                  <a:gd name="T40" fmla="*/ 42 w 52"/>
                  <a:gd name="T41" fmla="*/ 34 h 136"/>
                  <a:gd name="T42" fmla="*/ 36 w 52"/>
                  <a:gd name="T43" fmla="*/ 20 h 136"/>
                  <a:gd name="T44" fmla="*/ 28 w 52"/>
                  <a:gd name="T45" fmla="*/ 6 h 136"/>
                  <a:gd name="T46" fmla="*/ 28 w 52"/>
                  <a:gd name="T47" fmla="*/ 6 h 136"/>
                  <a:gd name="T48" fmla="*/ 24 w 52"/>
                  <a:gd name="T49" fmla="*/ 2 h 136"/>
                  <a:gd name="T50" fmla="*/ 20 w 52"/>
                  <a:gd name="T51" fmla="*/ 0 h 136"/>
                  <a:gd name="T52" fmla="*/ 14 w 52"/>
                  <a:gd name="T53" fmla="*/ 0 h 136"/>
                  <a:gd name="T54" fmla="*/ 8 w 52"/>
                  <a:gd name="T55" fmla="*/ 2 h 136"/>
                  <a:gd name="T56" fmla="*/ 4 w 52"/>
                  <a:gd name="T57" fmla="*/ 4 h 136"/>
                  <a:gd name="T58" fmla="*/ 2 w 52"/>
                  <a:gd name="T59" fmla="*/ 10 h 136"/>
                  <a:gd name="T60" fmla="*/ 0 w 52"/>
                  <a:gd name="T61" fmla="*/ 16 h 136"/>
                  <a:gd name="T62" fmla="*/ 4 w 52"/>
                  <a:gd name="T63" fmla="*/ 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36">
                    <a:moveTo>
                      <a:pt x="4" y="22"/>
                    </a:moveTo>
                    <a:lnTo>
                      <a:pt x="4" y="22"/>
                    </a:lnTo>
                    <a:lnTo>
                      <a:pt x="8" y="34"/>
                    </a:lnTo>
                    <a:lnTo>
                      <a:pt x="14" y="46"/>
                    </a:lnTo>
                    <a:lnTo>
                      <a:pt x="18" y="70"/>
                    </a:lnTo>
                    <a:lnTo>
                      <a:pt x="20" y="96"/>
                    </a:lnTo>
                    <a:lnTo>
                      <a:pt x="22" y="122"/>
                    </a:lnTo>
                    <a:lnTo>
                      <a:pt x="22" y="122"/>
                    </a:lnTo>
                    <a:lnTo>
                      <a:pt x="22" y="128"/>
                    </a:lnTo>
                    <a:lnTo>
                      <a:pt x="26" y="132"/>
                    </a:lnTo>
                    <a:lnTo>
                      <a:pt x="30" y="136"/>
                    </a:lnTo>
                    <a:lnTo>
                      <a:pt x="36" y="136"/>
                    </a:lnTo>
                    <a:lnTo>
                      <a:pt x="42" y="136"/>
                    </a:lnTo>
                    <a:lnTo>
                      <a:pt x="46" y="132"/>
                    </a:lnTo>
                    <a:lnTo>
                      <a:pt x="50" y="128"/>
                    </a:lnTo>
                    <a:lnTo>
                      <a:pt x="52" y="122"/>
                    </a:lnTo>
                    <a:lnTo>
                      <a:pt x="52" y="122"/>
                    </a:lnTo>
                    <a:lnTo>
                      <a:pt x="50" y="92"/>
                    </a:lnTo>
                    <a:lnTo>
                      <a:pt x="48" y="62"/>
                    </a:lnTo>
                    <a:lnTo>
                      <a:pt x="44" y="48"/>
                    </a:lnTo>
                    <a:lnTo>
                      <a:pt x="42" y="34"/>
                    </a:lnTo>
                    <a:lnTo>
                      <a:pt x="36" y="20"/>
                    </a:lnTo>
                    <a:lnTo>
                      <a:pt x="28" y="6"/>
                    </a:lnTo>
                    <a:lnTo>
                      <a:pt x="28" y="6"/>
                    </a:lnTo>
                    <a:lnTo>
                      <a:pt x="24" y="2"/>
                    </a:lnTo>
                    <a:lnTo>
                      <a:pt x="20" y="0"/>
                    </a:lnTo>
                    <a:lnTo>
                      <a:pt x="14" y="0"/>
                    </a:lnTo>
                    <a:lnTo>
                      <a:pt x="8" y="2"/>
                    </a:lnTo>
                    <a:lnTo>
                      <a:pt x="4" y="4"/>
                    </a:lnTo>
                    <a:lnTo>
                      <a:pt x="2" y="10"/>
                    </a:lnTo>
                    <a:lnTo>
                      <a:pt x="0" y="16"/>
                    </a:lnTo>
                    <a:lnTo>
                      <a:pt x="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10202"/>
              <p:cNvSpPr>
                <a:spLocks/>
              </p:cNvSpPr>
              <p:nvPr/>
            </p:nvSpPr>
            <p:spPr bwMode="auto">
              <a:xfrm>
                <a:off x="12155488" y="7094538"/>
                <a:ext cx="212725" cy="231775"/>
              </a:xfrm>
              <a:custGeom>
                <a:avLst/>
                <a:gdLst>
                  <a:gd name="T0" fmla="*/ 2 w 134"/>
                  <a:gd name="T1" fmla="*/ 24 h 146"/>
                  <a:gd name="T2" fmla="*/ 2 w 134"/>
                  <a:gd name="T3" fmla="*/ 24 h 146"/>
                  <a:gd name="T4" fmla="*/ 12 w 134"/>
                  <a:gd name="T5" fmla="*/ 40 h 146"/>
                  <a:gd name="T6" fmla="*/ 22 w 134"/>
                  <a:gd name="T7" fmla="*/ 58 h 146"/>
                  <a:gd name="T8" fmla="*/ 36 w 134"/>
                  <a:gd name="T9" fmla="*/ 72 h 146"/>
                  <a:gd name="T10" fmla="*/ 48 w 134"/>
                  <a:gd name="T11" fmla="*/ 88 h 146"/>
                  <a:gd name="T12" fmla="*/ 78 w 134"/>
                  <a:gd name="T13" fmla="*/ 116 h 146"/>
                  <a:gd name="T14" fmla="*/ 108 w 134"/>
                  <a:gd name="T15" fmla="*/ 142 h 146"/>
                  <a:gd name="T16" fmla="*/ 108 w 134"/>
                  <a:gd name="T17" fmla="*/ 142 h 146"/>
                  <a:gd name="T18" fmla="*/ 114 w 134"/>
                  <a:gd name="T19" fmla="*/ 146 h 146"/>
                  <a:gd name="T20" fmla="*/ 118 w 134"/>
                  <a:gd name="T21" fmla="*/ 146 h 146"/>
                  <a:gd name="T22" fmla="*/ 124 w 134"/>
                  <a:gd name="T23" fmla="*/ 144 h 146"/>
                  <a:gd name="T24" fmla="*/ 128 w 134"/>
                  <a:gd name="T25" fmla="*/ 142 h 146"/>
                  <a:gd name="T26" fmla="*/ 132 w 134"/>
                  <a:gd name="T27" fmla="*/ 136 h 146"/>
                  <a:gd name="T28" fmla="*/ 134 w 134"/>
                  <a:gd name="T29" fmla="*/ 132 h 146"/>
                  <a:gd name="T30" fmla="*/ 132 w 134"/>
                  <a:gd name="T31" fmla="*/ 126 h 146"/>
                  <a:gd name="T32" fmla="*/ 128 w 134"/>
                  <a:gd name="T33" fmla="*/ 122 h 146"/>
                  <a:gd name="T34" fmla="*/ 128 w 134"/>
                  <a:gd name="T35" fmla="*/ 122 h 146"/>
                  <a:gd name="T36" fmla="*/ 100 w 134"/>
                  <a:gd name="T37" fmla="*/ 96 h 146"/>
                  <a:gd name="T38" fmla="*/ 72 w 134"/>
                  <a:gd name="T39" fmla="*/ 70 h 146"/>
                  <a:gd name="T40" fmla="*/ 60 w 134"/>
                  <a:gd name="T41" fmla="*/ 56 h 146"/>
                  <a:gd name="T42" fmla="*/ 48 w 134"/>
                  <a:gd name="T43" fmla="*/ 40 h 146"/>
                  <a:gd name="T44" fmla="*/ 36 w 134"/>
                  <a:gd name="T45" fmla="*/ 24 h 146"/>
                  <a:gd name="T46" fmla="*/ 26 w 134"/>
                  <a:gd name="T47" fmla="*/ 8 h 146"/>
                  <a:gd name="T48" fmla="*/ 26 w 134"/>
                  <a:gd name="T49" fmla="*/ 8 h 146"/>
                  <a:gd name="T50" fmla="*/ 22 w 134"/>
                  <a:gd name="T51" fmla="*/ 4 h 146"/>
                  <a:gd name="T52" fmla="*/ 18 w 134"/>
                  <a:gd name="T53" fmla="*/ 0 h 146"/>
                  <a:gd name="T54" fmla="*/ 12 w 134"/>
                  <a:gd name="T55" fmla="*/ 0 h 146"/>
                  <a:gd name="T56" fmla="*/ 8 w 134"/>
                  <a:gd name="T57" fmla="*/ 2 h 146"/>
                  <a:gd name="T58" fmla="*/ 2 w 134"/>
                  <a:gd name="T59" fmla="*/ 6 h 146"/>
                  <a:gd name="T60" fmla="*/ 0 w 134"/>
                  <a:gd name="T61" fmla="*/ 12 h 146"/>
                  <a:gd name="T62" fmla="*/ 0 w 134"/>
                  <a:gd name="T63" fmla="*/ 18 h 146"/>
                  <a:gd name="T64" fmla="*/ 2 w 134"/>
                  <a:gd name="T65" fmla="*/ 2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46">
                    <a:moveTo>
                      <a:pt x="2" y="24"/>
                    </a:moveTo>
                    <a:lnTo>
                      <a:pt x="2" y="24"/>
                    </a:lnTo>
                    <a:lnTo>
                      <a:pt x="12" y="40"/>
                    </a:lnTo>
                    <a:lnTo>
                      <a:pt x="22" y="58"/>
                    </a:lnTo>
                    <a:lnTo>
                      <a:pt x="36" y="72"/>
                    </a:lnTo>
                    <a:lnTo>
                      <a:pt x="48" y="88"/>
                    </a:lnTo>
                    <a:lnTo>
                      <a:pt x="78" y="116"/>
                    </a:lnTo>
                    <a:lnTo>
                      <a:pt x="108" y="142"/>
                    </a:lnTo>
                    <a:lnTo>
                      <a:pt x="108" y="142"/>
                    </a:lnTo>
                    <a:lnTo>
                      <a:pt x="114" y="146"/>
                    </a:lnTo>
                    <a:lnTo>
                      <a:pt x="118" y="146"/>
                    </a:lnTo>
                    <a:lnTo>
                      <a:pt x="124" y="144"/>
                    </a:lnTo>
                    <a:lnTo>
                      <a:pt x="128" y="142"/>
                    </a:lnTo>
                    <a:lnTo>
                      <a:pt x="132" y="136"/>
                    </a:lnTo>
                    <a:lnTo>
                      <a:pt x="134" y="132"/>
                    </a:lnTo>
                    <a:lnTo>
                      <a:pt x="132" y="126"/>
                    </a:lnTo>
                    <a:lnTo>
                      <a:pt x="128" y="122"/>
                    </a:lnTo>
                    <a:lnTo>
                      <a:pt x="128" y="122"/>
                    </a:lnTo>
                    <a:lnTo>
                      <a:pt x="100" y="96"/>
                    </a:lnTo>
                    <a:lnTo>
                      <a:pt x="72" y="70"/>
                    </a:lnTo>
                    <a:lnTo>
                      <a:pt x="60" y="56"/>
                    </a:lnTo>
                    <a:lnTo>
                      <a:pt x="48" y="40"/>
                    </a:lnTo>
                    <a:lnTo>
                      <a:pt x="36" y="24"/>
                    </a:lnTo>
                    <a:lnTo>
                      <a:pt x="26" y="8"/>
                    </a:lnTo>
                    <a:lnTo>
                      <a:pt x="26" y="8"/>
                    </a:lnTo>
                    <a:lnTo>
                      <a:pt x="22" y="4"/>
                    </a:lnTo>
                    <a:lnTo>
                      <a:pt x="18" y="0"/>
                    </a:lnTo>
                    <a:lnTo>
                      <a:pt x="12" y="0"/>
                    </a:lnTo>
                    <a:lnTo>
                      <a:pt x="8" y="2"/>
                    </a:lnTo>
                    <a:lnTo>
                      <a:pt x="2" y="6"/>
                    </a:lnTo>
                    <a:lnTo>
                      <a:pt x="0" y="12"/>
                    </a:lnTo>
                    <a:lnTo>
                      <a:pt x="0" y="18"/>
                    </a:lnTo>
                    <a:lnTo>
                      <a:pt x="2" y="24"/>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0203"/>
              <p:cNvSpPr>
                <a:spLocks/>
              </p:cNvSpPr>
              <p:nvPr/>
            </p:nvSpPr>
            <p:spPr bwMode="auto">
              <a:xfrm>
                <a:off x="12155488" y="7094538"/>
                <a:ext cx="212725" cy="231775"/>
              </a:xfrm>
              <a:custGeom>
                <a:avLst/>
                <a:gdLst>
                  <a:gd name="T0" fmla="*/ 2 w 134"/>
                  <a:gd name="T1" fmla="*/ 24 h 146"/>
                  <a:gd name="T2" fmla="*/ 2 w 134"/>
                  <a:gd name="T3" fmla="*/ 24 h 146"/>
                  <a:gd name="T4" fmla="*/ 12 w 134"/>
                  <a:gd name="T5" fmla="*/ 40 h 146"/>
                  <a:gd name="T6" fmla="*/ 22 w 134"/>
                  <a:gd name="T7" fmla="*/ 58 h 146"/>
                  <a:gd name="T8" fmla="*/ 36 w 134"/>
                  <a:gd name="T9" fmla="*/ 72 h 146"/>
                  <a:gd name="T10" fmla="*/ 48 w 134"/>
                  <a:gd name="T11" fmla="*/ 88 h 146"/>
                  <a:gd name="T12" fmla="*/ 78 w 134"/>
                  <a:gd name="T13" fmla="*/ 116 h 146"/>
                  <a:gd name="T14" fmla="*/ 108 w 134"/>
                  <a:gd name="T15" fmla="*/ 142 h 146"/>
                  <a:gd name="T16" fmla="*/ 108 w 134"/>
                  <a:gd name="T17" fmla="*/ 142 h 146"/>
                  <a:gd name="T18" fmla="*/ 114 w 134"/>
                  <a:gd name="T19" fmla="*/ 146 h 146"/>
                  <a:gd name="T20" fmla="*/ 118 w 134"/>
                  <a:gd name="T21" fmla="*/ 146 h 146"/>
                  <a:gd name="T22" fmla="*/ 124 w 134"/>
                  <a:gd name="T23" fmla="*/ 144 h 146"/>
                  <a:gd name="T24" fmla="*/ 128 w 134"/>
                  <a:gd name="T25" fmla="*/ 142 h 146"/>
                  <a:gd name="T26" fmla="*/ 132 w 134"/>
                  <a:gd name="T27" fmla="*/ 136 h 146"/>
                  <a:gd name="T28" fmla="*/ 134 w 134"/>
                  <a:gd name="T29" fmla="*/ 132 h 146"/>
                  <a:gd name="T30" fmla="*/ 132 w 134"/>
                  <a:gd name="T31" fmla="*/ 126 h 146"/>
                  <a:gd name="T32" fmla="*/ 128 w 134"/>
                  <a:gd name="T33" fmla="*/ 122 h 146"/>
                  <a:gd name="T34" fmla="*/ 128 w 134"/>
                  <a:gd name="T35" fmla="*/ 122 h 146"/>
                  <a:gd name="T36" fmla="*/ 100 w 134"/>
                  <a:gd name="T37" fmla="*/ 96 h 146"/>
                  <a:gd name="T38" fmla="*/ 72 w 134"/>
                  <a:gd name="T39" fmla="*/ 70 h 146"/>
                  <a:gd name="T40" fmla="*/ 60 w 134"/>
                  <a:gd name="T41" fmla="*/ 56 h 146"/>
                  <a:gd name="T42" fmla="*/ 48 w 134"/>
                  <a:gd name="T43" fmla="*/ 40 h 146"/>
                  <a:gd name="T44" fmla="*/ 36 w 134"/>
                  <a:gd name="T45" fmla="*/ 24 h 146"/>
                  <a:gd name="T46" fmla="*/ 26 w 134"/>
                  <a:gd name="T47" fmla="*/ 8 h 146"/>
                  <a:gd name="T48" fmla="*/ 26 w 134"/>
                  <a:gd name="T49" fmla="*/ 8 h 146"/>
                  <a:gd name="T50" fmla="*/ 22 w 134"/>
                  <a:gd name="T51" fmla="*/ 4 h 146"/>
                  <a:gd name="T52" fmla="*/ 18 w 134"/>
                  <a:gd name="T53" fmla="*/ 0 h 146"/>
                  <a:gd name="T54" fmla="*/ 12 w 134"/>
                  <a:gd name="T55" fmla="*/ 0 h 146"/>
                  <a:gd name="T56" fmla="*/ 8 w 134"/>
                  <a:gd name="T57" fmla="*/ 2 h 146"/>
                  <a:gd name="T58" fmla="*/ 2 w 134"/>
                  <a:gd name="T59" fmla="*/ 6 h 146"/>
                  <a:gd name="T60" fmla="*/ 0 w 134"/>
                  <a:gd name="T61" fmla="*/ 12 h 146"/>
                  <a:gd name="T62" fmla="*/ 0 w 134"/>
                  <a:gd name="T63" fmla="*/ 18 h 146"/>
                  <a:gd name="T64" fmla="*/ 2 w 134"/>
                  <a:gd name="T65" fmla="*/ 2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46">
                    <a:moveTo>
                      <a:pt x="2" y="24"/>
                    </a:moveTo>
                    <a:lnTo>
                      <a:pt x="2" y="24"/>
                    </a:lnTo>
                    <a:lnTo>
                      <a:pt x="12" y="40"/>
                    </a:lnTo>
                    <a:lnTo>
                      <a:pt x="22" y="58"/>
                    </a:lnTo>
                    <a:lnTo>
                      <a:pt x="36" y="72"/>
                    </a:lnTo>
                    <a:lnTo>
                      <a:pt x="48" y="88"/>
                    </a:lnTo>
                    <a:lnTo>
                      <a:pt x="78" y="116"/>
                    </a:lnTo>
                    <a:lnTo>
                      <a:pt x="108" y="142"/>
                    </a:lnTo>
                    <a:lnTo>
                      <a:pt x="108" y="142"/>
                    </a:lnTo>
                    <a:lnTo>
                      <a:pt x="114" y="146"/>
                    </a:lnTo>
                    <a:lnTo>
                      <a:pt x="118" y="146"/>
                    </a:lnTo>
                    <a:lnTo>
                      <a:pt x="124" y="144"/>
                    </a:lnTo>
                    <a:lnTo>
                      <a:pt x="128" y="142"/>
                    </a:lnTo>
                    <a:lnTo>
                      <a:pt x="132" y="136"/>
                    </a:lnTo>
                    <a:lnTo>
                      <a:pt x="134" y="132"/>
                    </a:lnTo>
                    <a:lnTo>
                      <a:pt x="132" y="126"/>
                    </a:lnTo>
                    <a:lnTo>
                      <a:pt x="128" y="122"/>
                    </a:lnTo>
                    <a:lnTo>
                      <a:pt x="128" y="122"/>
                    </a:lnTo>
                    <a:lnTo>
                      <a:pt x="100" y="96"/>
                    </a:lnTo>
                    <a:lnTo>
                      <a:pt x="72" y="70"/>
                    </a:lnTo>
                    <a:lnTo>
                      <a:pt x="60" y="56"/>
                    </a:lnTo>
                    <a:lnTo>
                      <a:pt x="48" y="40"/>
                    </a:lnTo>
                    <a:lnTo>
                      <a:pt x="36" y="24"/>
                    </a:lnTo>
                    <a:lnTo>
                      <a:pt x="26" y="8"/>
                    </a:lnTo>
                    <a:lnTo>
                      <a:pt x="26" y="8"/>
                    </a:lnTo>
                    <a:lnTo>
                      <a:pt x="22" y="4"/>
                    </a:lnTo>
                    <a:lnTo>
                      <a:pt x="18" y="0"/>
                    </a:lnTo>
                    <a:lnTo>
                      <a:pt x="12" y="0"/>
                    </a:lnTo>
                    <a:lnTo>
                      <a:pt x="8" y="2"/>
                    </a:lnTo>
                    <a:lnTo>
                      <a:pt x="2" y="6"/>
                    </a:lnTo>
                    <a:lnTo>
                      <a:pt x="0" y="12"/>
                    </a:lnTo>
                    <a:lnTo>
                      <a:pt x="0" y="18"/>
                    </a:lnTo>
                    <a:lnTo>
                      <a:pt x="2"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0204"/>
              <p:cNvSpPr>
                <a:spLocks/>
              </p:cNvSpPr>
              <p:nvPr/>
            </p:nvSpPr>
            <p:spPr bwMode="auto">
              <a:xfrm>
                <a:off x="12088813" y="7186613"/>
                <a:ext cx="136525" cy="155575"/>
              </a:xfrm>
              <a:custGeom>
                <a:avLst/>
                <a:gdLst>
                  <a:gd name="T0" fmla="*/ 4 w 86"/>
                  <a:gd name="T1" fmla="*/ 22 h 98"/>
                  <a:gd name="T2" fmla="*/ 4 w 86"/>
                  <a:gd name="T3" fmla="*/ 22 h 98"/>
                  <a:gd name="T4" fmla="*/ 16 w 86"/>
                  <a:gd name="T5" fmla="*/ 42 h 98"/>
                  <a:gd name="T6" fmla="*/ 30 w 86"/>
                  <a:gd name="T7" fmla="*/ 60 h 98"/>
                  <a:gd name="T8" fmla="*/ 46 w 86"/>
                  <a:gd name="T9" fmla="*/ 80 h 98"/>
                  <a:gd name="T10" fmla="*/ 64 w 86"/>
                  <a:gd name="T11" fmla="*/ 94 h 98"/>
                  <a:gd name="T12" fmla="*/ 64 w 86"/>
                  <a:gd name="T13" fmla="*/ 94 h 98"/>
                  <a:gd name="T14" fmla="*/ 70 w 86"/>
                  <a:gd name="T15" fmla="*/ 98 h 98"/>
                  <a:gd name="T16" fmla="*/ 76 w 86"/>
                  <a:gd name="T17" fmla="*/ 96 h 98"/>
                  <a:gd name="T18" fmla="*/ 80 w 86"/>
                  <a:gd name="T19" fmla="*/ 94 h 98"/>
                  <a:gd name="T20" fmla="*/ 84 w 86"/>
                  <a:gd name="T21" fmla="*/ 90 h 98"/>
                  <a:gd name="T22" fmla="*/ 86 w 86"/>
                  <a:gd name="T23" fmla="*/ 84 h 98"/>
                  <a:gd name="T24" fmla="*/ 86 w 86"/>
                  <a:gd name="T25" fmla="*/ 80 h 98"/>
                  <a:gd name="T26" fmla="*/ 84 w 86"/>
                  <a:gd name="T27" fmla="*/ 74 h 98"/>
                  <a:gd name="T28" fmla="*/ 80 w 86"/>
                  <a:gd name="T29" fmla="*/ 68 h 98"/>
                  <a:gd name="T30" fmla="*/ 80 w 86"/>
                  <a:gd name="T31" fmla="*/ 68 h 98"/>
                  <a:gd name="T32" fmla="*/ 64 w 86"/>
                  <a:gd name="T33" fmla="*/ 56 h 98"/>
                  <a:gd name="T34" fmla="*/ 52 w 86"/>
                  <a:gd name="T35" fmla="*/ 40 h 98"/>
                  <a:gd name="T36" fmla="*/ 28 w 86"/>
                  <a:gd name="T37" fmla="*/ 6 h 98"/>
                  <a:gd name="T38" fmla="*/ 28 w 86"/>
                  <a:gd name="T39" fmla="*/ 6 h 98"/>
                  <a:gd name="T40" fmla="*/ 24 w 86"/>
                  <a:gd name="T41" fmla="*/ 2 h 98"/>
                  <a:gd name="T42" fmla="*/ 18 w 86"/>
                  <a:gd name="T43" fmla="*/ 0 h 98"/>
                  <a:gd name="T44" fmla="*/ 14 w 86"/>
                  <a:gd name="T45" fmla="*/ 0 h 98"/>
                  <a:gd name="T46" fmla="*/ 8 w 86"/>
                  <a:gd name="T47" fmla="*/ 2 h 98"/>
                  <a:gd name="T48" fmla="*/ 4 w 86"/>
                  <a:gd name="T49" fmla="*/ 6 h 98"/>
                  <a:gd name="T50" fmla="*/ 2 w 86"/>
                  <a:gd name="T51" fmla="*/ 10 h 98"/>
                  <a:gd name="T52" fmla="*/ 0 w 86"/>
                  <a:gd name="T53" fmla="*/ 16 h 98"/>
                  <a:gd name="T54" fmla="*/ 4 w 86"/>
                  <a:gd name="T55" fmla="*/ 2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98">
                    <a:moveTo>
                      <a:pt x="4" y="22"/>
                    </a:moveTo>
                    <a:lnTo>
                      <a:pt x="4" y="22"/>
                    </a:lnTo>
                    <a:lnTo>
                      <a:pt x="16" y="42"/>
                    </a:lnTo>
                    <a:lnTo>
                      <a:pt x="30" y="60"/>
                    </a:lnTo>
                    <a:lnTo>
                      <a:pt x="46" y="80"/>
                    </a:lnTo>
                    <a:lnTo>
                      <a:pt x="64" y="94"/>
                    </a:lnTo>
                    <a:lnTo>
                      <a:pt x="64" y="94"/>
                    </a:lnTo>
                    <a:lnTo>
                      <a:pt x="70" y="98"/>
                    </a:lnTo>
                    <a:lnTo>
                      <a:pt x="76" y="96"/>
                    </a:lnTo>
                    <a:lnTo>
                      <a:pt x="80" y="94"/>
                    </a:lnTo>
                    <a:lnTo>
                      <a:pt x="84" y="90"/>
                    </a:lnTo>
                    <a:lnTo>
                      <a:pt x="86" y="84"/>
                    </a:lnTo>
                    <a:lnTo>
                      <a:pt x="86" y="80"/>
                    </a:lnTo>
                    <a:lnTo>
                      <a:pt x="84" y="74"/>
                    </a:lnTo>
                    <a:lnTo>
                      <a:pt x="80" y="68"/>
                    </a:lnTo>
                    <a:lnTo>
                      <a:pt x="80" y="68"/>
                    </a:lnTo>
                    <a:lnTo>
                      <a:pt x="64" y="56"/>
                    </a:lnTo>
                    <a:lnTo>
                      <a:pt x="52" y="40"/>
                    </a:lnTo>
                    <a:lnTo>
                      <a:pt x="28" y="6"/>
                    </a:lnTo>
                    <a:lnTo>
                      <a:pt x="28" y="6"/>
                    </a:lnTo>
                    <a:lnTo>
                      <a:pt x="24" y="2"/>
                    </a:lnTo>
                    <a:lnTo>
                      <a:pt x="18" y="0"/>
                    </a:lnTo>
                    <a:lnTo>
                      <a:pt x="14" y="0"/>
                    </a:lnTo>
                    <a:lnTo>
                      <a:pt x="8" y="2"/>
                    </a:lnTo>
                    <a:lnTo>
                      <a:pt x="4" y="6"/>
                    </a:lnTo>
                    <a:lnTo>
                      <a:pt x="2" y="10"/>
                    </a:lnTo>
                    <a:lnTo>
                      <a:pt x="0" y="16"/>
                    </a:lnTo>
                    <a:lnTo>
                      <a:pt x="4" y="22"/>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0205"/>
              <p:cNvSpPr>
                <a:spLocks/>
              </p:cNvSpPr>
              <p:nvPr/>
            </p:nvSpPr>
            <p:spPr bwMode="auto">
              <a:xfrm>
                <a:off x="12088813" y="7186613"/>
                <a:ext cx="136525" cy="155575"/>
              </a:xfrm>
              <a:custGeom>
                <a:avLst/>
                <a:gdLst>
                  <a:gd name="T0" fmla="*/ 4 w 86"/>
                  <a:gd name="T1" fmla="*/ 22 h 98"/>
                  <a:gd name="T2" fmla="*/ 4 w 86"/>
                  <a:gd name="T3" fmla="*/ 22 h 98"/>
                  <a:gd name="T4" fmla="*/ 16 w 86"/>
                  <a:gd name="T5" fmla="*/ 42 h 98"/>
                  <a:gd name="T6" fmla="*/ 30 w 86"/>
                  <a:gd name="T7" fmla="*/ 60 h 98"/>
                  <a:gd name="T8" fmla="*/ 46 w 86"/>
                  <a:gd name="T9" fmla="*/ 80 h 98"/>
                  <a:gd name="T10" fmla="*/ 64 w 86"/>
                  <a:gd name="T11" fmla="*/ 94 h 98"/>
                  <a:gd name="T12" fmla="*/ 64 w 86"/>
                  <a:gd name="T13" fmla="*/ 94 h 98"/>
                  <a:gd name="T14" fmla="*/ 70 w 86"/>
                  <a:gd name="T15" fmla="*/ 98 h 98"/>
                  <a:gd name="T16" fmla="*/ 76 w 86"/>
                  <a:gd name="T17" fmla="*/ 96 h 98"/>
                  <a:gd name="T18" fmla="*/ 80 w 86"/>
                  <a:gd name="T19" fmla="*/ 94 h 98"/>
                  <a:gd name="T20" fmla="*/ 84 w 86"/>
                  <a:gd name="T21" fmla="*/ 90 h 98"/>
                  <a:gd name="T22" fmla="*/ 86 w 86"/>
                  <a:gd name="T23" fmla="*/ 84 h 98"/>
                  <a:gd name="T24" fmla="*/ 86 w 86"/>
                  <a:gd name="T25" fmla="*/ 80 h 98"/>
                  <a:gd name="T26" fmla="*/ 84 w 86"/>
                  <a:gd name="T27" fmla="*/ 74 h 98"/>
                  <a:gd name="T28" fmla="*/ 80 w 86"/>
                  <a:gd name="T29" fmla="*/ 68 h 98"/>
                  <a:gd name="T30" fmla="*/ 80 w 86"/>
                  <a:gd name="T31" fmla="*/ 68 h 98"/>
                  <a:gd name="T32" fmla="*/ 64 w 86"/>
                  <a:gd name="T33" fmla="*/ 56 h 98"/>
                  <a:gd name="T34" fmla="*/ 52 w 86"/>
                  <a:gd name="T35" fmla="*/ 40 h 98"/>
                  <a:gd name="T36" fmla="*/ 28 w 86"/>
                  <a:gd name="T37" fmla="*/ 6 h 98"/>
                  <a:gd name="T38" fmla="*/ 28 w 86"/>
                  <a:gd name="T39" fmla="*/ 6 h 98"/>
                  <a:gd name="T40" fmla="*/ 24 w 86"/>
                  <a:gd name="T41" fmla="*/ 2 h 98"/>
                  <a:gd name="T42" fmla="*/ 18 w 86"/>
                  <a:gd name="T43" fmla="*/ 0 h 98"/>
                  <a:gd name="T44" fmla="*/ 14 w 86"/>
                  <a:gd name="T45" fmla="*/ 0 h 98"/>
                  <a:gd name="T46" fmla="*/ 8 w 86"/>
                  <a:gd name="T47" fmla="*/ 2 h 98"/>
                  <a:gd name="T48" fmla="*/ 4 w 86"/>
                  <a:gd name="T49" fmla="*/ 6 h 98"/>
                  <a:gd name="T50" fmla="*/ 2 w 86"/>
                  <a:gd name="T51" fmla="*/ 10 h 98"/>
                  <a:gd name="T52" fmla="*/ 0 w 86"/>
                  <a:gd name="T53" fmla="*/ 16 h 98"/>
                  <a:gd name="T54" fmla="*/ 4 w 86"/>
                  <a:gd name="T55" fmla="*/ 2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98">
                    <a:moveTo>
                      <a:pt x="4" y="22"/>
                    </a:moveTo>
                    <a:lnTo>
                      <a:pt x="4" y="22"/>
                    </a:lnTo>
                    <a:lnTo>
                      <a:pt x="16" y="42"/>
                    </a:lnTo>
                    <a:lnTo>
                      <a:pt x="30" y="60"/>
                    </a:lnTo>
                    <a:lnTo>
                      <a:pt x="46" y="80"/>
                    </a:lnTo>
                    <a:lnTo>
                      <a:pt x="64" y="94"/>
                    </a:lnTo>
                    <a:lnTo>
                      <a:pt x="64" y="94"/>
                    </a:lnTo>
                    <a:lnTo>
                      <a:pt x="70" y="98"/>
                    </a:lnTo>
                    <a:lnTo>
                      <a:pt x="76" y="96"/>
                    </a:lnTo>
                    <a:lnTo>
                      <a:pt x="80" y="94"/>
                    </a:lnTo>
                    <a:lnTo>
                      <a:pt x="84" y="90"/>
                    </a:lnTo>
                    <a:lnTo>
                      <a:pt x="86" y="84"/>
                    </a:lnTo>
                    <a:lnTo>
                      <a:pt x="86" y="80"/>
                    </a:lnTo>
                    <a:lnTo>
                      <a:pt x="84" y="74"/>
                    </a:lnTo>
                    <a:lnTo>
                      <a:pt x="80" y="68"/>
                    </a:lnTo>
                    <a:lnTo>
                      <a:pt x="80" y="68"/>
                    </a:lnTo>
                    <a:lnTo>
                      <a:pt x="64" y="56"/>
                    </a:lnTo>
                    <a:lnTo>
                      <a:pt x="52" y="40"/>
                    </a:lnTo>
                    <a:lnTo>
                      <a:pt x="28" y="6"/>
                    </a:lnTo>
                    <a:lnTo>
                      <a:pt x="28" y="6"/>
                    </a:lnTo>
                    <a:lnTo>
                      <a:pt x="24" y="2"/>
                    </a:lnTo>
                    <a:lnTo>
                      <a:pt x="18" y="0"/>
                    </a:lnTo>
                    <a:lnTo>
                      <a:pt x="14" y="0"/>
                    </a:lnTo>
                    <a:lnTo>
                      <a:pt x="8" y="2"/>
                    </a:lnTo>
                    <a:lnTo>
                      <a:pt x="4" y="6"/>
                    </a:lnTo>
                    <a:lnTo>
                      <a:pt x="2" y="10"/>
                    </a:lnTo>
                    <a:lnTo>
                      <a:pt x="0" y="16"/>
                    </a:lnTo>
                    <a:lnTo>
                      <a:pt x="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0206"/>
              <p:cNvSpPr>
                <a:spLocks/>
              </p:cNvSpPr>
              <p:nvPr/>
            </p:nvSpPr>
            <p:spPr bwMode="auto">
              <a:xfrm>
                <a:off x="14568488" y="5773738"/>
                <a:ext cx="184150" cy="111125"/>
              </a:xfrm>
              <a:custGeom>
                <a:avLst/>
                <a:gdLst>
                  <a:gd name="T0" fmla="*/ 6 w 116"/>
                  <a:gd name="T1" fmla="*/ 28 h 70"/>
                  <a:gd name="T2" fmla="*/ 6 w 116"/>
                  <a:gd name="T3" fmla="*/ 28 h 70"/>
                  <a:gd name="T4" fmla="*/ 50 w 116"/>
                  <a:gd name="T5" fmla="*/ 52 h 70"/>
                  <a:gd name="T6" fmla="*/ 74 w 116"/>
                  <a:gd name="T7" fmla="*/ 62 h 70"/>
                  <a:gd name="T8" fmla="*/ 98 w 116"/>
                  <a:gd name="T9" fmla="*/ 70 h 70"/>
                  <a:gd name="T10" fmla="*/ 98 w 116"/>
                  <a:gd name="T11" fmla="*/ 70 h 70"/>
                  <a:gd name="T12" fmla="*/ 104 w 116"/>
                  <a:gd name="T13" fmla="*/ 70 h 70"/>
                  <a:gd name="T14" fmla="*/ 110 w 116"/>
                  <a:gd name="T15" fmla="*/ 68 h 70"/>
                  <a:gd name="T16" fmla="*/ 114 w 116"/>
                  <a:gd name="T17" fmla="*/ 64 h 70"/>
                  <a:gd name="T18" fmla="*/ 116 w 116"/>
                  <a:gd name="T19" fmla="*/ 60 h 70"/>
                  <a:gd name="T20" fmla="*/ 116 w 116"/>
                  <a:gd name="T21" fmla="*/ 54 h 70"/>
                  <a:gd name="T22" fmla="*/ 116 w 116"/>
                  <a:gd name="T23" fmla="*/ 48 h 70"/>
                  <a:gd name="T24" fmla="*/ 112 w 116"/>
                  <a:gd name="T25" fmla="*/ 44 h 70"/>
                  <a:gd name="T26" fmla="*/ 106 w 116"/>
                  <a:gd name="T27" fmla="*/ 42 h 70"/>
                  <a:gd name="T28" fmla="*/ 106 w 116"/>
                  <a:gd name="T29" fmla="*/ 42 h 70"/>
                  <a:gd name="T30" fmla="*/ 84 w 116"/>
                  <a:gd name="T31" fmla="*/ 34 h 70"/>
                  <a:gd name="T32" fmla="*/ 62 w 116"/>
                  <a:gd name="T33" fmla="*/ 24 h 70"/>
                  <a:gd name="T34" fmla="*/ 22 w 116"/>
                  <a:gd name="T35" fmla="*/ 2 h 70"/>
                  <a:gd name="T36" fmla="*/ 22 w 116"/>
                  <a:gd name="T37" fmla="*/ 2 h 70"/>
                  <a:gd name="T38" fmla="*/ 16 w 116"/>
                  <a:gd name="T39" fmla="*/ 0 h 70"/>
                  <a:gd name="T40" fmla="*/ 10 w 116"/>
                  <a:gd name="T41" fmla="*/ 2 h 70"/>
                  <a:gd name="T42" fmla="*/ 4 w 116"/>
                  <a:gd name="T43" fmla="*/ 4 h 70"/>
                  <a:gd name="T44" fmla="*/ 2 w 116"/>
                  <a:gd name="T45" fmla="*/ 8 h 70"/>
                  <a:gd name="T46" fmla="*/ 0 w 116"/>
                  <a:gd name="T47" fmla="*/ 14 h 70"/>
                  <a:gd name="T48" fmla="*/ 0 w 116"/>
                  <a:gd name="T49" fmla="*/ 20 h 70"/>
                  <a:gd name="T50" fmla="*/ 2 w 116"/>
                  <a:gd name="T51" fmla="*/ 24 h 70"/>
                  <a:gd name="T52" fmla="*/ 6 w 116"/>
                  <a:gd name="T53"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6" h="70">
                    <a:moveTo>
                      <a:pt x="6" y="28"/>
                    </a:moveTo>
                    <a:lnTo>
                      <a:pt x="6" y="28"/>
                    </a:lnTo>
                    <a:lnTo>
                      <a:pt x="50" y="52"/>
                    </a:lnTo>
                    <a:lnTo>
                      <a:pt x="74" y="62"/>
                    </a:lnTo>
                    <a:lnTo>
                      <a:pt x="98" y="70"/>
                    </a:lnTo>
                    <a:lnTo>
                      <a:pt x="98" y="70"/>
                    </a:lnTo>
                    <a:lnTo>
                      <a:pt x="104" y="70"/>
                    </a:lnTo>
                    <a:lnTo>
                      <a:pt x="110" y="68"/>
                    </a:lnTo>
                    <a:lnTo>
                      <a:pt x="114" y="64"/>
                    </a:lnTo>
                    <a:lnTo>
                      <a:pt x="116" y="60"/>
                    </a:lnTo>
                    <a:lnTo>
                      <a:pt x="116" y="54"/>
                    </a:lnTo>
                    <a:lnTo>
                      <a:pt x="116" y="48"/>
                    </a:lnTo>
                    <a:lnTo>
                      <a:pt x="112" y="44"/>
                    </a:lnTo>
                    <a:lnTo>
                      <a:pt x="106" y="42"/>
                    </a:lnTo>
                    <a:lnTo>
                      <a:pt x="106" y="42"/>
                    </a:lnTo>
                    <a:lnTo>
                      <a:pt x="84" y="34"/>
                    </a:lnTo>
                    <a:lnTo>
                      <a:pt x="62" y="24"/>
                    </a:lnTo>
                    <a:lnTo>
                      <a:pt x="22" y="2"/>
                    </a:lnTo>
                    <a:lnTo>
                      <a:pt x="22" y="2"/>
                    </a:lnTo>
                    <a:lnTo>
                      <a:pt x="16" y="0"/>
                    </a:lnTo>
                    <a:lnTo>
                      <a:pt x="10" y="2"/>
                    </a:lnTo>
                    <a:lnTo>
                      <a:pt x="4" y="4"/>
                    </a:lnTo>
                    <a:lnTo>
                      <a:pt x="2" y="8"/>
                    </a:lnTo>
                    <a:lnTo>
                      <a:pt x="0" y="14"/>
                    </a:lnTo>
                    <a:lnTo>
                      <a:pt x="0" y="20"/>
                    </a:lnTo>
                    <a:lnTo>
                      <a:pt x="2" y="24"/>
                    </a:lnTo>
                    <a:lnTo>
                      <a:pt x="6" y="2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0207"/>
              <p:cNvSpPr>
                <a:spLocks/>
              </p:cNvSpPr>
              <p:nvPr/>
            </p:nvSpPr>
            <p:spPr bwMode="auto">
              <a:xfrm>
                <a:off x="14568488" y="5773738"/>
                <a:ext cx="184150" cy="111125"/>
              </a:xfrm>
              <a:custGeom>
                <a:avLst/>
                <a:gdLst>
                  <a:gd name="T0" fmla="*/ 6 w 116"/>
                  <a:gd name="T1" fmla="*/ 28 h 70"/>
                  <a:gd name="T2" fmla="*/ 6 w 116"/>
                  <a:gd name="T3" fmla="*/ 28 h 70"/>
                  <a:gd name="T4" fmla="*/ 50 w 116"/>
                  <a:gd name="T5" fmla="*/ 52 h 70"/>
                  <a:gd name="T6" fmla="*/ 74 w 116"/>
                  <a:gd name="T7" fmla="*/ 62 h 70"/>
                  <a:gd name="T8" fmla="*/ 98 w 116"/>
                  <a:gd name="T9" fmla="*/ 70 h 70"/>
                  <a:gd name="T10" fmla="*/ 98 w 116"/>
                  <a:gd name="T11" fmla="*/ 70 h 70"/>
                  <a:gd name="T12" fmla="*/ 104 w 116"/>
                  <a:gd name="T13" fmla="*/ 70 h 70"/>
                  <a:gd name="T14" fmla="*/ 110 w 116"/>
                  <a:gd name="T15" fmla="*/ 68 h 70"/>
                  <a:gd name="T16" fmla="*/ 114 w 116"/>
                  <a:gd name="T17" fmla="*/ 64 h 70"/>
                  <a:gd name="T18" fmla="*/ 116 w 116"/>
                  <a:gd name="T19" fmla="*/ 60 h 70"/>
                  <a:gd name="T20" fmla="*/ 116 w 116"/>
                  <a:gd name="T21" fmla="*/ 54 h 70"/>
                  <a:gd name="T22" fmla="*/ 116 w 116"/>
                  <a:gd name="T23" fmla="*/ 48 h 70"/>
                  <a:gd name="T24" fmla="*/ 112 w 116"/>
                  <a:gd name="T25" fmla="*/ 44 h 70"/>
                  <a:gd name="T26" fmla="*/ 106 w 116"/>
                  <a:gd name="T27" fmla="*/ 42 h 70"/>
                  <a:gd name="T28" fmla="*/ 106 w 116"/>
                  <a:gd name="T29" fmla="*/ 42 h 70"/>
                  <a:gd name="T30" fmla="*/ 84 w 116"/>
                  <a:gd name="T31" fmla="*/ 34 h 70"/>
                  <a:gd name="T32" fmla="*/ 62 w 116"/>
                  <a:gd name="T33" fmla="*/ 24 h 70"/>
                  <a:gd name="T34" fmla="*/ 22 w 116"/>
                  <a:gd name="T35" fmla="*/ 2 h 70"/>
                  <a:gd name="T36" fmla="*/ 22 w 116"/>
                  <a:gd name="T37" fmla="*/ 2 h 70"/>
                  <a:gd name="T38" fmla="*/ 16 w 116"/>
                  <a:gd name="T39" fmla="*/ 0 h 70"/>
                  <a:gd name="T40" fmla="*/ 10 w 116"/>
                  <a:gd name="T41" fmla="*/ 2 h 70"/>
                  <a:gd name="T42" fmla="*/ 4 w 116"/>
                  <a:gd name="T43" fmla="*/ 4 h 70"/>
                  <a:gd name="T44" fmla="*/ 2 w 116"/>
                  <a:gd name="T45" fmla="*/ 8 h 70"/>
                  <a:gd name="T46" fmla="*/ 0 w 116"/>
                  <a:gd name="T47" fmla="*/ 14 h 70"/>
                  <a:gd name="T48" fmla="*/ 0 w 116"/>
                  <a:gd name="T49" fmla="*/ 20 h 70"/>
                  <a:gd name="T50" fmla="*/ 2 w 116"/>
                  <a:gd name="T51" fmla="*/ 24 h 70"/>
                  <a:gd name="T52" fmla="*/ 6 w 116"/>
                  <a:gd name="T53"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6" h="70">
                    <a:moveTo>
                      <a:pt x="6" y="28"/>
                    </a:moveTo>
                    <a:lnTo>
                      <a:pt x="6" y="28"/>
                    </a:lnTo>
                    <a:lnTo>
                      <a:pt x="50" y="52"/>
                    </a:lnTo>
                    <a:lnTo>
                      <a:pt x="74" y="62"/>
                    </a:lnTo>
                    <a:lnTo>
                      <a:pt x="98" y="70"/>
                    </a:lnTo>
                    <a:lnTo>
                      <a:pt x="98" y="70"/>
                    </a:lnTo>
                    <a:lnTo>
                      <a:pt x="104" y="70"/>
                    </a:lnTo>
                    <a:lnTo>
                      <a:pt x="110" y="68"/>
                    </a:lnTo>
                    <a:lnTo>
                      <a:pt x="114" y="64"/>
                    </a:lnTo>
                    <a:lnTo>
                      <a:pt x="116" y="60"/>
                    </a:lnTo>
                    <a:lnTo>
                      <a:pt x="116" y="54"/>
                    </a:lnTo>
                    <a:lnTo>
                      <a:pt x="116" y="48"/>
                    </a:lnTo>
                    <a:lnTo>
                      <a:pt x="112" y="44"/>
                    </a:lnTo>
                    <a:lnTo>
                      <a:pt x="106" y="42"/>
                    </a:lnTo>
                    <a:lnTo>
                      <a:pt x="106" y="42"/>
                    </a:lnTo>
                    <a:lnTo>
                      <a:pt x="84" y="34"/>
                    </a:lnTo>
                    <a:lnTo>
                      <a:pt x="62" y="24"/>
                    </a:lnTo>
                    <a:lnTo>
                      <a:pt x="22" y="2"/>
                    </a:lnTo>
                    <a:lnTo>
                      <a:pt x="22" y="2"/>
                    </a:lnTo>
                    <a:lnTo>
                      <a:pt x="16" y="0"/>
                    </a:lnTo>
                    <a:lnTo>
                      <a:pt x="10" y="2"/>
                    </a:lnTo>
                    <a:lnTo>
                      <a:pt x="4" y="4"/>
                    </a:lnTo>
                    <a:lnTo>
                      <a:pt x="2" y="8"/>
                    </a:lnTo>
                    <a:lnTo>
                      <a:pt x="0" y="14"/>
                    </a:lnTo>
                    <a:lnTo>
                      <a:pt x="0" y="20"/>
                    </a:lnTo>
                    <a:lnTo>
                      <a:pt x="2" y="24"/>
                    </a:lnTo>
                    <a:lnTo>
                      <a:pt x="6"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0208"/>
              <p:cNvSpPr>
                <a:spLocks/>
              </p:cNvSpPr>
              <p:nvPr/>
            </p:nvSpPr>
            <p:spPr bwMode="auto">
              <a:xfrm>
                <a:off x="14543088" y="5881688"/>
                <a:ext cx="146050" cy="79375"/>
              </a:xfrm>
              <a:custGeom>
                <a:avLst/>
                <a:gdLst>
                  <a:gd name="T0" fmla="*/ 6 w 92"/>
                  <a:gd name="T1" fmla="*/ 28 h 50"/>
                  <a:gd name="T2" fmla="*/ 6 w 92"/>
                  <a:gd name="T3" fmla="*/ 28 h 50"/>
                  <a:gd name="T4" fmla="*/ 22 w 92"/>
                  <a:gd name="T5" fmla="*/ 36 h 50"/>
                  <a:gd name="T6" fmla="*/ 40 w 92"/>
                  <a:gd name="T7" fmla="*/ 42 h 50"/>
                  <a:gd name="T8" fmla="*/ 74 w 92"/>
                  <a:gd name="T9" fmla="*/ 50 h 50"/>
                  <a:gd name="T10" fmla="*/ 74 w 92"/>
                  <a:gd name="T11" fmla="*/ 50 h 50"/>
                  <a:gd name="T12" fmla="*/ 80 w 92"/>
                  <a:gd name="T13" fmla="*/ 50 h 50"/>
                  <a:gd name="T14" fmla="*/ 86 w 92"/>
                  <a:gd name="T15" fmla="*/ 48 h 50"/>
                  <a:gd name="T16" fmla="*/ 90 w 92"/>
                  <a:gd name="T17" fmla="*/ 44 h 50"/>
                  <a:gd name="T18" fmla="*/ 92 w 92"/>
                  <a:gd name="T19" fmla="*/ 38 h 50"/>
                  <a:gd name="T20" fmla="*/ 92 w 92"/>
                  <a:gd name="T21" fmla="*/ 34 h 50"/>
                  <a:gd name="T22" fmla="*/ 92 w 92"/>
                  <a:gd name="T23" fmla="*/ 28 h 50"/>
                  <a:gd name="T24" fmla="*/ 88 w 92"/>
                  <a:gd name="T25" fmla="*/ 24 h 50"/>
                  <a:gd name="T26" fmla="*/ 82 w 92"/>
                  <a:gd name="T27" fmla="*/ 22 h 50"/>
                  <a:gd name="T28" fmla="*/ 82 w 92"/>
                  <a:gd name="T29" fmla="*/ 22 h 50"/>
                  <a:gd name="T30" fmla="*/ 50 w 92"/>
                  <a:gd name="T31" fmla="*/ 14 h 50"/>
                  <a:gd name="T32" fmla="*/ 36 w 92"/>
                  <a:gd name="T33" fmla="*/ 10 h 50"/>
                  <a:gd name="T34" fmla="*/ 22 w 92"/>
                  <a:gd name="T35" fmla="*/ 2 h 50"/>
                  <a:gd name="T36" fmla="*/ 22 w 92"/>
                  <a:gd name="T37" fmla="*/ 2 h 50"/>
                  <a:gd name="T38" fmla="*/ 16 w 92"/>
                  <a:gd name="T39" fmla="*/ 0 h 50"/>
                  <a:gd name="T40" fmla="*/ 10 w 92"/>
                  <a:gd name="T41" fmla="*/ 2 h 50"/>
                  <a:gd name="T42" fmla="*/ 4 w 92"/>
                  <a:gd name="T43" fmla="*/ 4 h 50"/>
                  <a:gd name="T44" fmla="*/ 2 w 92"/>
                  <a:gd name="T45" fmla="*/ 8 h 50"/>
                  <a:gd name="T46" fmla="*/ 0 w 92"/>
                  <a:gd name="T47" fmla="*/ 14 h 50"/>
                  <a:gd name="T48" fmla="*/ 0 w 92"/>
                  <a:gd name="T49" fmla="*/ 20 h 50"/>
                  <a:gd name="T50" fmla="*/ 2 w 92"/>
                  <a:gd name="T51" fmla="*/ 24 h 50"/>
                  <a:gd name="T52" fmla="*/ 6 w 92"/>
                  <a:gd name="T53"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50">
                    <a:moveTo>
                      <a:pt x="6" y="28"/>
                    </a:moveTo>
                    <a:lnTo>
                      <a:pt x="6" y="28"/>
                    </a:lnTo>
                    <a:lnTo>
                      <a:pt x="22" y="36"/>
                    </a:lnTo>
                    <a:lnTo>
                      <a:pt x="40" y="42"/>
                    </a:lnTo>
                    <a:lnTo>
                      <a:pt x="74" y="50"/>
                    </a:lnTo>
                    <a:lnTo>
                      <a:pt x="74" y="50"/>
                    </a:lnTo>
                    <a:lnTo>
                      <a:pt x="80" y="50"/>
                    </a:lnTo>
                    <a:lnTo>
                      <a:pt x="86" y="48"/>
                    </a:lnTo>
                    <a:lnTo>
                      <a:pt x="90" y="44"/>
                    </a:lnTo>
                    <a:lnTo>
                      <a:pt x="92" y="38"/>
                    </a:lnTo>
                    <a:lnTo>
                      <a:pt x="92" y="34"/>
                    </a:lnTo>
                    <a:lnTo>
                      <a:pt x="92" y="28"/>
                    </a:lnTo>
                    <a:lnTo>
                      <a:pt x="88" y="24"/>
                    </a:lnTo>
                    <a:lnTo>
                      <a:pt x="82" y="22"/>
                    </a:lnTo>
                    <a:lnTo>
                      <a:pt x="82" y="22"/>
                    </a:lnTo>
                    <a:lnTo>
                      <a:pt x="50" y="14"/>
                    </a:lnTo>
                    <a:lnTo>
                      <a:pt x="36" y="10"/>
                    </a:lnTo>
                    <a:lnTo>
                      <a:pt x="22" y="2"/>
                    </a:lnTo>
                    <a:lnTo>
                      <a:pt x="22" y="2"/>
                    </a:lnTo>
                    <a:lnTo>
                      <a:pt x="16" y="0"/>
                    </a:lnTo>
                    <a:lnTo>
                      <a:pt x="10" y="2"/>
                    </a:lnTo>
                    <a:lnTo>
                      <a:pt x="4" y="4"/>
                    </a:lnTo>
                    <a:lnTo>
                      <a:pt x="2" y="8"/>
                    </a:lnTo>
                    <a:lnTo>
                      <a:pt x="0" y="14"/>
                    </a:lnTo>
                    <a:lnTo>
                      <a:pt x="0" y="20"/>
                    </a:lnTo>
                    <a:lnTo>
                      <a:pt x="2" y="24"/>
                    </a:lnTo>
                    <a:lnTo>
                      <a:pt x="6" y="2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0209"/>
              <p:cNvSpPr>
                <a:spLocks/>
              </p:cNvSpPr>
              <p:nvPr/>
            </p:nvSpPr>
            <p:spPr bwMode="auto">
              <a:xfrm>
                <a:off x="14543088" y="5881688"/>
                <a:ext cx="146050" cy="79375"/>
              </a:xfrm>
              <a:custGeom>
                <a:avLst/>
                <a:gdLst>
                  <a:gd name="T0" fmla="*/ 6 w 92"/>
                  <a:gd name="T1" fmla="*/ 28 h 50"/>
                  <a:gd name="T2" fmla="*/ 6 w 92"/>
                  <a:gd name="T3" fmla="*/ 28 h 50"/>
                  <a:gd name="T4" fmla="*/ 22 w 92"/>
                  <a:gd name="T5" fmla="*/ 36 h 50"/>
                  <a:gd name="T6" fmla="*/ 40 w 92"/>
                  <a:gd name="T7" fmla="*/ 42 h 50"/>
                  <a:gd name="T8" fmla="*/ 74 w 92"/>
                  <a:gd name="T9" fmla="*/ 50 h 50"/>
                  <a:gd name="T10" fmla="*/ 74 w 92"/>
                  <a:gd name="T11" fmla="*/ 50 h 50"/>
                  <a:gd name="T12" fmla="*/ 80 w 92"/>
                  <a:gd name="T13" fmla="*/ 50 h 50"/>
                  <a:gd name="T14" fmla="*/ 86 w 92"/>
                  <a:gd name="T15" fmla="*/ 48 h 50"/>
                  <a:gd name="T16" fmla="*/ 90 w 92"/>
                  <a:gd name="T17" fmla="*/ 44 h 50"/>
                  <a:gd name="T18" fmla="*/ 92 w 92"/>
                  <a:gd name="T19" fmla="*/ 38 h 50"/>
                  <a:gd name="T20" fmla="*/ 92 w 92"/>
                  <a:gd name="T21" fmla="*/ 34 h 50"/>
                  <a:gd name="T22" fmla="*/ 92 w 92"/>
                  <a:gd name="T23" fmla="*/ 28 h 50"/>
                  <a:gd name="T24" fmla="*/ 88 w 92"/>
                  <a:gd name="T25" fmla="*/ 24 h 50"/>
                  <a:gd name="T26" fmla="*/ 82 w 92"/>
                  <a:gd name="T27" fmla="*/ 22 h 50"/>
                  <a:gd name="T28" fmla="*/ 82 w 92"/>
                  <a:gd name="T29" fmla="*/ 22 h 50"/>
                  <a:gd name="T30" fmla="*/ 50 w 92"/>
                  <a:gd name="T31" fmla="*/ 14 h 50"/>
                  <a:gd name="T32" fmla="*/ 36 w 92"/>
                  <a:gd name="T33" fmla="*/ 10 h 50"/>
                  <a:gd name="T34" fmla="*/ 22 w 92"/>
                  <a:gd name="T35" fmla="*/ 2 h 50"/>
                  <a:gd name="T36" fmla="*/ 22 w 92"/>
                  <a:gd name="T37" fmla="*/ 2 h 50"/>
                  <a:gd name="T38" fmla="*/ 16 w 92"/>
                  <a:gd name="T39" fmla="*/ 0 h 50"/>
                  <a:gd name="T40" fmla="*/ 10 w 92"/>
                  <a:gd name="T41" fmla="*/ 2 h 50"/>
                  <a:gd name="T42" fmla="*/ 4 w 92"/>
                  <a:gd name="T43" fmla="*/ 4 h 50"/>
                  <a:gd name="T44" fmla="*/ 2 w 92"/>
                  <a:gd name="T45" fmla="*/ 8 h 50"/>
                  <a:gd name="T46" fmla="*/ 0 w 92"/>
                  <a:gd name="T47" fmla="*/ 14 h 50"/>
                  <a:gd name="T48" fmla="*/ 0 w 92"/>
                  <a:gd name="T49" fmla="*/ 20 h 50"/>
                  <a:gd name="T50" fmla="*/ 2 w 92"/>
                  <a:gd name="T51" fmla="*/ 24 h 50"/>
                  <a:gd name="T52" fmla="*/ 6 w 92"/>
                  <a:gd name="T53"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50">
                    <a:moveTo>
                      <a:pt x="6" y="28"/>
                    </a:moveTo>
                    <a:lnTo>
                      <a:pt x="6" y="28"/>
                    </a:lnTo>
                    <a:lnTo>
                      <a:pt x="22" y="36"/>
                    </a:lnTo>
                    <a:lnTo>
                      <a:pt x="40" y="42"/>
                    </a:lnTo>
                    <a:lnTo>
                      <a:pt x="74" y="50"/>
                    </a:lnTo>
                    <a:lnTo>
                      <a:pt x="74" y="50"/>
                    </a:lnTo>
                    <a:lnTo>
                      <a:pt x="80" y="50"/>
                    </a:lnTo>
                    <a:lnTo>
                      <a:pt x="86" y="48"/>
                    </a:lnTo>
                    <a:lnTo>
                      <a:pt x="90" y="44"/>
                    </a:lnTo>
                    <a:lnTo>
                      <a:pt x="92" y="38"/>
                    </a:lnTo>
                    <a:lnTo>
                      <a:pt x="92" y="34"/>
                    </a:lnTo>
                    <a:lnTo>
                      <a:pt x="92" y="28"/>
                    </a:lnTo>
                    <a:lnTo>
                      <a:pt x="88" y="24"/>
                    </a:lnTo>
                    <a:lnTo>
                      <a:pt x="82" y="22"/>
                    </a:lnTo>
                    <a:lnTo>
                      <a:pt x="82" y="22"/>
                    </a:lnTo>
                    <a:lnTo>
                      <a:pt x="50" y="14"/>
                    </a:lnTo>
                    <a:lnTo>
                      <a:pt x="36" y="10"/>
                    </a:lnTo>
                    <a:lnTo>
                      <a:pt x="22" y="2"/>
                    </a:lnTo>
                    <a:lnTo>
                      <a:pt x="22" y="2"/>
                    </a:lnTo>
                    <a:lnTo>
                      <a:pt x="16" y="0"/>
                    </a:lnTo>
                    <a:lnTo>
                      <a:pt x="10" y="2"/>
                    </a:lnTo>
                    <a:lnTo>
                      <a:pt x="4" y="4"/>
                    </a:lnTo>
                    <a:lnTo>
                      <a:pt x="2" y="8"/>
                    </a:lnTo>
                    <a:lnTo>
                      <a:pt x="0" y="14"/>
                    </a:lnTo>
                    <a:lnTo>
                      <a:pt x="0" y="20"/>
                    </a:lnTo>
                    <a:lnTo>
                      <a:pt x="2" y="24"/>
                    </a:lnTo>
                    <a:lnTo>
                      <a:pt x="6"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0210"/>
              <p:cNvSpPr>
                <a:spLocks/>
              </p:cNvSpPr>
              <p:nvPr/>
            </p:nvSpPr>
            <p:spPr bwMode="auto">
              <a:xfrm>
                <a:off x="15571788" y="4992688"/>
                <a:ext cx="79375" cy="206375"/>
              </a:xfrm>
              <a:custGeom>
                <a:avLst/>
                <a:gdLst>
                  <a:gd name="T0" fmla="*/ 2 w 50"/>
                  <a:gd name="T1" fmla="*/ 24 h 130"/>
                  <a:gd name="T2" fmla="*/ 2 w 50"/>
                  <a:gd name="T3" fmla="*/ 24 h 130"/>
                  <a:gd name="T4" fmla="*/ 10 w 50"/>
                  <a:gd name="T5" fmla="*/ 46 h 130"/>
                  <a:gd name="T6" fmla="*/ 16 w 50"/>
                  <a:gd name="T7" fmla="*/ 68 h 130"/>
                  <a:gd name="T8" fmla="*/ 18 w 50"/>
                  <a:gd name="T9" fmla="*/ 92 h 130"/>
                  <a:gd name="T10" fmla="*/ 20 w 50"/>
                  <a:gd name="T11" fmla="*/ 116 h 130"/>
                  <a:gd name="T12" fmla="*/ 20 w 50"/>
                  <a:gd name="T13" fmla="*/ 116 h 130"/>
                  <a:gd name="T14" fmla="*/ 20 w 50"/>
                  <a:gd name="T15" fmla="*/ 122 h 130"/>
                  <a:gd name="T16" fmla="*/ 24 w 50"/>
                  <a:gd name="T17" fmla="*/ 126 h 130"/>
                  <a:gd name="T18" fmla="*/ 28 w 50"/>
                  <a:gd name="T19" fmla="*/ 130 h 130"/>
                  <a:gd name="T20" fmla="*/ 34 w 50"/>
                  <a:gd name="T21" fmla="*/ 130 h 130"/>
                  <a:gd name="T22" fmla="*/ 40 w 50"/>
                  <a:gd name="T23" fmla="*/ 130 h 130"/>
                  <a:gd name="T24" fmla="*/ 44 w 50"/>
                  <a:gd name="T25" fmla="*/ 126 h 130"/>
                  <a:gd name="T26" fmla="*/ 48 w 50"/>
                  <a:gd name="T27" fmla="*/ 122 h 130"/>
                  <a:gd name="T28" fmla="*/ 50 w 50"/>
                  <a:gd name="T29" fmla="*/ 116 h 130"/>
                  <a:gd name="T30" fmla="*/ 50 w 50"/>
                  <a:gd name="T31" fmla="*/ 116 h 130"/>
                  <a:gd name="T32" fmla="*/ 48 w 50"/>
                  <a:gd name="T33" fmla="*/ 88 h 130"/>
                  <a:gd name="T34" fmla="*/ 44 w 50"/>
                  <a:gd name="T35" fmla="*/ 60 h 130"/>
                  <a:gd name="T36" fmla="*/ 38 w 50"/>
                  <a:gd name="T37" fmla="*/ 34 h 130"/>
                  <a:gd name="T38" fmla="*/ 32 w 50"/>
                  <a:gd name="T39" fmla="*/ 20 h 130"/>
                  <a:gd name="T40" fmla="*/ 26 w 50"/>
                  <a:gd name="T41" fmla="*/ 8 h 130"/>
                  <a:gd name="T42" fmla="*/ 26 w 50"/>
                  <a:gd name="T43" fmla="*/ 8 h 130"/>
                  <a:gd name="T44" fmla="*/ 22 w 50"/>
                  <a:gd name="T45" fmla="*/ 4 h 130"/>
                  <a:gd name="T46" fmla="*/ 18 w 50"/>
                  <a:gd name="T47" fmla="*/ 0 h 130"/>
                  <a:gd name="T48" fmla="*/ 12 w 50"/>
                  <a:gd name="T49" fmla="*/ 0 h 130"/>
                  <a:gd name="T50" fmla="*/ 8 w 50"/>
                  <a:gd name="T51" fmla="*/ 2 h 130"/>
                  <a:gd name="T52" fmla="*/ 2 w 50"/>
                  <a:gd name="T53" fmla="*/ 6 h 130"/>
                  <a:gd name="T54" fmla="*/ 0 w 50"/>
                  <a:gd name="T55" fmla="*/ 12 h 130"/>
                  <a:gd name="T56" fmla="*/ 0 w 50"/>
                  <a:gd name="T57" fmla="*/ 18 h 130"/>
                  <a:gd name="T58" fmla="*/ 2 w 50"/>
                  <a:gd name="T59" fmla="*/ 2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130">
                    <a:moveTo>
                      <a:pt x="2" y="24"/>
                    </a:moveTo>
                    <a:lnTo>
                      <a:pt x="2" y="24"/>
                    </a:lnTo>
                    <a:lnTo>
                      <a:pt x="10" y="46"/>
                    </a:lnTo>
                    <a:lnTo>
                      <a:pt x="16" y="68"/>
                    </a:lnTo>
                    <a:lnTo>
                      <a:pt x="18" y="92"/>
                    </a:lnTo>
                    <a:lnTo>
                      <a:pt x="20" y="116"/>
                    </a:lnTo>
                    <a:lnTo>
                      <a:pt x="20" y="116"/>
                    </a:lnTo>
                    <a:lnTo>
                      <a:pt x="20" y="122"/>
                    </a:lnTo>
                    <a:lnTo>
                      <a:pt x="24" y="126"/>
                    </a:lnTo>
                    <a:lnTo>
                      <a:pt x="28" y="130"/>
                    </a:lnTo>
                    <a:lnTo>
                      <a:pt x="34" y="130"/>
                    </a:lnTo>
                    <a:lnTo>
                      <a:pt x="40" y="130"/>
                    </a:lnTo>
                    <a:lnTo>
                      <a:pt x="44" y="126"/>
                    </a:lnTo>
                    <a:lnTo>
                      <a:pt x="48" y="122"/>
                    </a:lnTo>
                    <a:lnTo>
                      <a:pt x="50" y="116"/>
                    </a:lnTo>
                    <a:lnTo>
                      <a:pt x="50" y="116"/>
                    </a:lnTo>
                    <a:lnTo>
                      <a:pt x="48" y="88"/>
                    </a:lnTo>
                    <a:lnTo>
                      <a:pt x="44" y="60"/>
                    </a:lnTo>
                    <a:lnTo>
                      <a:pt x="38" y="34"/>
                    </a:lnTo>
                    <a:lnTo>
                      <a:pt x="32" y="20"/>
                    </a:lnTo>
                    <a:lnTo>
                      <a:pt x="26" y="8"/>
                    </a:lnTo>
                    <a:lnTo>
                      <a:pt x="26" y="8"/>
                    </a:lnTo>
                    <a:lnTo>
                      <a:pt x="22" y="4"/>
                    </a:lnTo>
                    <a:lnTo>
                      <a:pt x="18" y="0"/>
                    </a:lnTo>
                    <a:lnTo>
                      <a:pt x="12" y="0"/>
                    </a:lnTo>
                    <a:lnTo>
                      <a:pt x="8" y="2"/>
                    </a:lnTo>
                    <a:lnTo>
                      <a:pt x="2" y="6"/>
                    </a:lnTo>
                    <a:lnTo>
                      <a:pt x="0" y="12"/>
                    </a:lnTo>
                    <a:lnTo>
                      <a:pt x="0" y="18"/>
                    </a:lnTo>
                    <a:lnTo>
                      <a:pt x="2" y="24"/>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0211"/>
              <p:cNvSpPr>
                <a:spLocks/>
              </p:cNvSpPr>
              <p:nvPr/>
            </p:nvSpPr>
            <p:spPr bwMode="auto">
              <a:xfrm>
                <a:off x="15571788" y="4992688"/>
                <a:ext cx="79375" cy="206375"/>
              </a:xfrm>
              <a:custGeom>
                <a:avLst/>
                <a:gdLst>
                  <a:gd name="T0" fmla="*/ 2 w 50"/>
                  <a:gd name="T1" fmla="*/ 24 h 130"/>
                  <a:gd name="T2" fmla="*/ 2 w 50"/>
                  <a:gd name="T3" fmla="*/ 24 h 130"/>
                  <a:gd name="T4" fmla="*/ 10 w 50"/>
                  <a:gd name="T5" fmla="*/ 46 h 130"/>
                  <a:gd name="T6" fmla="*/ 16 w 50"/>
                  <a:gd name="T7" fmla="*/ 68 h 130"/>
                  <a:gd name="T8" fmla="*/ 18 w 50"/>
                  <a:gd name="T9" fmla="*/ 92 h 130"/>
                  <a:gd name="T10" fmla="*/ 20 w 50"/>
                  <a:gd name="T11" fmla="*/ 116 h 130"/>
                  <a:gd name="T12" fmla="*/ 20 w 50"/>
                  <a:gd name="T13" fmla="*/ 116 h 130"/>
                  <a:gd name="T14" fmla="*/ 20 w 50"/>
                  <a:gd name="T15" fmla="*/ 122 h 130"/>
                  <a:gd name="T16" fmla="*/ 24 w 50"/>
                  <a:gd name="T17" fmla="*/ 126 h 130"/>
                  <a:gd name="T18" fmla="*/ 28 w 50"/>
                  <a:gd name="T19" fmla="*/ 130 h 130"/>
                  <a:gd name="T20" fmla="*/ 34 w 50"/>
                  <a:gd name="T21" fmla="*/ 130 h 130"/>
                  <a:gd name="T22" fmla="*/ 40 w 50"/>
                  <a:gd name="T23" fmla="*/ 130 h 130"/>
                  <a:gd name="T24" fmla="*/ 44 w 50"/>
                  <a:gd name="T25" fmla="*/ 126 h 130"/>
                  <a:gd name="T26" fmla="*/ 48 w 50"/>
                  <a:gd name="T27" fmla="*/ 122 h 130"/>
                  <a:gd name="T28" fmla="*/ 50 w 50"/>
                  <a:gd name="T29" fmla="*/ 116 h 130"/>
                  <a:gd name="T30" fmla="*/ 50 w 50"/>
                  <a:gd name="T31" fmla="*/ 116 h 130"/>
                  <a:gd name="T32" fmla="*/ 48 w 50"/>
                  <a:gd name="T33" fmla="*/ 88 h 130"/>
                  <a:gd name="T34" fmla="*/ 44 w 50"/>
                  <a:gd name="T35" fmla="*/ 60 h 130"/>
                  <a:gd name="T36" fmla="*/ 38 w 50"/>
                  <a:gd name="T37" fmla="*/ 34 h 130"/>
                  <a:gd name="T38" fmla="*/ 32 w 50"/>
                  <a:gd name="T39" fmla="*/ 20 h 130"/>
                  <a:gd name="T40" fmla="*/ 26 w 50"/>
                  <a:gd name="T41" fmla="*/ 8 h 130"/>
                  <a:gd name="T42" fmla="*/ 26 w 50"/>
                  <a:gd name="T43" fmla="*/ 8 h 130"/>
                  <a:gd name="T44" fmla="*/ 22 w 50"/>
                  <a:gd name="T45" fmla="*/ 4 h 130"/>
                  <a:gd name="T46" fmla="*/ 18 w 50"/>
                  <a:gd name="T47" fmla="*/ 0 h 130"/>
                  <a:gd name="T48" fmla="*/ 12 w 50"/>
                  <a:gd name="T49" fmla="*/ 0 h 130"/>
                  <a:gd name="T50" fmla="*/ 8 w 50"/>
                  <a:gd name="T51" fmla="*/ 2 h 130"/>
                  <a:gd name="T52" fmla="*/ 2 w 50"/>
                  <a:gd name="T53" fmla="*/ 6 h 130"/>
                  <a:gd name="T54" fmla="*/ 0 w 50"/>
                  <a:gd name="T55" fmla="*/ 12 h 130"/>
                  <a:gd name="T56" fmla="*/ 0 w 50"/>
                  <a:gd name="T57" fmla="*/ 18 h 130"/>
                  <a:gd name="T58" fmla="*/ 2 w 50"/>
                  <a:gd name="T59" fmla="*/ 2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130">
                    <a:moveTo>
                      <a:pt x="2" y="24"/>
                    </a:moveTo>
                    <a:lnTo>
                      <a:pt x="2" y="24"/>
                    </a:lnTo>
                    <a:lnTo>
                      <a:pt x="10" y="46"/>
                    </a:lnTo>
                    <a:lnTo>
                      <a:pt x="16" y="68"/>
                    </a:lnTo>
                    <a:lnTo>
                      <a:pt x="18" y="92"/>
                    </a:lnTo>
                    <a:lnTo>
                      <a:pt x="20" y="116"/>
                    </a:lnTo>
                    <a:lnTo>
                      <a:pt x="20" y="116"/>
                    </a:lnTo>
                    <a:lnTo>
                      <a:pt x="20" y="122"/>
                    </a:lnTo>
                    <a:lnTo>
                      <a:pt x="24" y="126"/>
                    </a:lnTo>
                    <a:lnTo>
                      <a:pt x="28" y="130"/>
                    </a:lnTo>
                    <a:lnTo>
                      <a:pt x="34" y="130"/>
                    </a:lnTo>
                    <a:lnTo>
                      <a:pt x="40" y="130"/>
                    </a:lnTo>
                    <a:lnTo>
                      <a:pt x="44" y="126"/>
                    </a:lnTo>
                    <a:lnTo>
                      <a:pt x="48" y="122"/>
                    </a:lnTo>
                    <a:lnTo>
                      <a:pt x="50" y="116"/>
                    </a:lnTo>
                    <a:lnTo>
                      <a:pt x="50" y="116"/>
                    </a:lnTo>
                    <a:lnTo>
                      <a:pt x="48" y="88"/>
                    </a:lnTo>
                    <a:lnTo>
                      <a:pt x="44" y="60"/>
                    </a:lnTo>
                    <a:lnTo>
                      <a:pt x="38" y="34"/>
                    </a:lnTo>
                    <a:lnTo>
                      <a:pt x="32" y="20"/>
                    </a:lnTo>
                    <a:lnTo>
                      <a:pt x="26" y="8"/>
                    </a:lnTo>
                    <a:lnTo>
                      <a:pt x="26" y="8"/>
                    </a:lnTo>
                    <a:lnTo>
                      <a:pt x="22" y="4"/>
                    </a:lnTo>
                    <a:lnTo>
                      <a:pt x="18" y="0"/>
                    </a:lnTo>
                    <a:lnTo>
                      <a:pt x="12" y="0"/>
                    </a:lnTo>
                    <a:lnTo>
                      <a:pt x="8" y="2"/>
                    </a:lnTo>
                    <a:lnTo>
                      <a:pt x="2" y="6"/>
                    </a:lnTo>
                    <a:lnTo>
                      <a:pt x="0" y="12"/>
                    </a:lnTo>
                    <a:lnTo>
                      <a:pt x="0" y="18"/>
                    </a:lnTo>
                    <a:lnTo>
                      <a:pt x="2"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0212"/>
              <p:cNvSpPr>
                <a:spLocks/>
              </p:cNvSpPr>
              <p:nvPr/>
            </p:nvSpPr>
            <p:spPr bwMode="auto">
              <a:xfrm>
                <a:off x="15676563" y="4964113"/>
                <a:ext cx="76200" cy="190500"/>
              </a:xfrm>
              <a:custGeom>
                <a:avLst/>
                <a:gdLst>
                  <a:gd name="T0" fmla="*/ 2 w 48"/>
                  <a:gd name="T1" fmla="*/ 18 h 120"/>
                  <a:gd name="T2" fmla="*/ 2 w 48"/>
                  <a:gd name="T3" fmla="*/ 18 h 120"/>
                  <a:gd name="T4" fmla="*/ 8 w 48"/>
                  <a:gd name="T5" fmla="*/ 40 h 120"/>
                  <a:gd name="T6" fmla="*/ 14 w 48"/>
                  <a:gd name="T7" fmla="*/ 60 h 120"/>
                  <a:gd name="T8" fmla="*/ 16 w 48"/>
                  <a:gd name="T9" fmla="*/ 84 h 120"/>
                  <a:gd name="T10" fmla="*/ 18 w 48"/>
                  <a:gd name="T11" fmla="*/ 106 h 120"/>
                  <a:gd name="T12" fmla="*/ 18 w 48"/>
                  <a:gd name="T13" fmla="*/ 106 h 120"/>
                  <a:gd name="T14" fmla="*/ 18 w 48"/>
                  <a:gd name="T15" fmla="*/ 112 h 120"/>
                  <a:gd name="T16" fmla="*/ 22 w 48"/>
                  <a:gd name="T17" fmla="*/ 116 h 120"/>
                  <a:gd name="T18" fmla="*/ 26 w 48"/>
                  <a:gd name="T19" fmla="*/ 120 h 120"/>
                  <a:gd name="T20" fmla="*/ 32 w 48"/>
                  <a:gd name="T21" fmla="*/ 120 h 120"/>
                  <a:gd name="T22" fmla="*/ 38 w 48"/>
                  <a:gd name="T23" fmla="*/ 120 h 120"/>
                  <a:gd name="T24" fmla="*/ 42 w 48"/>
                  <a:gd name="T25" fmla="*/ 116 h 120"/>
                  <a:gd name="T26" fmla="*/ 46 w 48"/>
                  <a:gd name="T27" fmla="*/ 112 h 120"/>
                  <a:gd name="T28" fmla="*/ 48 w 48"/>
                  <a:gd name="T29" fmla="*/ 106 h 120"/>
                  <a:gd name="T30" fmla="*/ 48 w 48"/>
                  <a:gd name="T31" fmla="*/ 106 h 120"/>
                  <a:gd name="T32" fmla="*/ 46 w 48"/>
                  <a:gd name="T33" fmla="*/ 82 h 120"/>
                  <a:gd name="T34" fmla="*/ 44 w 48"/>
                  <a:gd name="T35" fmla="*/ 56 h 120"/>
                  <a:gd name="T36" fmla="*/ 38 w 48"/>
                  <a:gd name="T37" fmla="*/ 34 h 120"/>
                  <a:gd name="T38" fmla="*/ 30 w 48"/>
                  <a:gd name="T39" fmla="*/ 10 h 120"/>
                  <a:gd name="T40" fmla="*/ 30 w 48"/>
                  <a:gd name="T41" fmla="*/ 10 h 120"/>
                  <a:gd name="T42" fmla="*/ 26 w 48"/>
                  <a:gd name="T43" fmla="*/ 4 h 120"/>
                  <a:gd name="T44" fmla="*/ 22 w 48"/>
                  <a:gd name="T45" fmla="*/ 0 h 120"/>
                  <a:gd name="T46" fmla="*/ 16 w 48"/>
                  <a:gd name="T47" fmla="*/ 0 h 120"/>
                  <a:gd name="T48" fmla="*/ 10 w 48"/>
                  <a:gd name="T49" fmla="*/ 0 h 120"/>
                  <a:gd name="T50" fmla="*/ 6 w 48"/>
                  <a:gd name="T51" fmla="*/ 2 h 120"/>
                  <a:gd name="T52" fmla="*/ 2 w 48"/>
                  <a:gd name="T53" fmla="*/ 6 h 120"/>
                  <a:gd name="T54" fmla="*/ 0 w 48"/>
                  <a:gd name="T55" fmla="*/ 12 h 120"/>
                  <a:gd name="T56" fmla="*/ 2 w 48"/>
                  <a:gd name="T57"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20">
                    <a:moveTo>
                      <a:pt x="2" y="18"/>
                    </a:moveTo>
                    <a:lnTo>
                      <a:pt x="2" y="18"/>
                    </a:lnTo>
                    <a:lnTo>
                      <a:pt x="8" y="40"/>
                    </a:lnTo>
                    <a:lnTo>
                      <a:pt x="14" y="60"/>
                    </a:lnTo>
                    <a:lnTo>
                      <a:pt x="16" y="84"/>
                    </a:lnTo>
                    <a:lnTo>
                      <a:pt x="18" y="106"/>
                    </a:lnTo>
                    <a:lnTo>
                      <a:pt x="18" y="106"/>
                    </a:lnTo>
                    <a:lnTo>
                      <a:pt x="18" y="112"/>
                    </a:lnTo>
                    <a:lnTo>
                      <a:pt x="22" y="116"/>
                    </a:lnTo>
                    <a:lnTo>
                      <a:pt x="26" y="120"/>
                    </a:lnTo>
                    <a:lnTo>
                      <a:pt x="32" y="120"/>
                    </a:lnTo>
                    <a:lnTo>
                      <a:pt x="38" y="120"/>
                    </a:lnTo>
                    <a:lnTo>
                      <a:pt x="42" y="116"/>
                    </a:lnTo>
                    <a:lnTo>
                      <a:pt x="46" y="112"/>
                    </a:lnTo>
                    <a:lnTo>
                      <a:pt x="48" y="106"/>
                    </a:lnTo>
                    <a:lnTo>
                      <a:pt x="48" y="106"/>
                    </a:lnTo>
                    <a:lnTo>
                      <a:pt x="46" y="82"/>
                    </a:lnTo>
                    <a:lnTo>
                      <a:pt x="44" y="56"/>
                    </a:lnTo>
                    <a:lnTo>
                      <a:pt x="38" y="34"/>
                    </a:lnTo>
                    <a:lnTo>
                      <a:pt x="30" y="10"/>
                    </a:lnTo>
                    <a:lnTo>
                      <a:pt x="30" y="10"/>
                    </a:lnTo>
                    <a:lnTo>
                      <a:pt x="26" y="4"/>
                    </a:lnTo>
                    <a:lnTo>
                      <a:pt x="22" y="0"/>
                    </a:lnTo>
                    <a:lnTo>
                      <a:pt x="16" y="0"/>
                    </a:lnTo>
                    <a:lnTo>
                      <a:pt x="10" y="0"/>
                    </a:lnTo>
                    <a:lnTo>
                      <a:pt x="6" y="2"/>
                    </a:lnTo>
                    <a:lnTo>
                      <a:pt x="2" y="6"/>
                    </a:lnTo>
                    <a:lnTo>
                      <a:pt x="0" y="12"/>
                    </a:lnTo>
                    <a:lnTo>
                      <a:pt x="2" y="1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0213"/>
              <p:cNvSpPr>
                <a:spLocks/>
              </p:cNvSpPr>
              <p:nvPr/>
            </p:nvSpPr>
            <p:spPr bwMode="auto">
              <a:xfrm>
                <a:off x="15676563" y="4964113"/>
                <a:ext cx="76200" cy="190500"/>
              </a:xfrm>
              <a:custGeom>
                <a:avLst/>
                <a:gdLst>
                  <a:gd name="T0" fmla="*/ 2 w 48"/>
                  <a:gd name="T1" fmla="*/ 18 h 120"/>
                  <a:gd name="T2" fmla="*/ 2 w 48"/>
                  <a:gd name="T3" fmla="*/ 18 h 120"/>
                  <a:gd name="T4" fmla="*/ 8 w 48"/>
                  <a:gd name="T5" fmla="*/ 40 h 120"/>
                  <a:gd name="T6" fmla="*/ 14 w 48"/>
                  <a:gd name="T7" fmla="*/ 60 h 120"/>
                  <a:gd name="T8" fmla="*/ 16 w 48"/>
                  <a:gd name="T9" fmla="*/ 84 h 120"/>
                  <a:gd name="T10" fmla="*/ 18 w 48"/>
                  <a:gd name="T11" fmla="*/ 106 h 120"/>
                  <a:gd name="T12" fmla="*/ 18 w 48"/>
                  <a:gd name="T13" fmla="*/ 106 h 120"/>
                  <a:gd name="T14" fmla="*/ 18 w 48"/>
                  <a:gd name="T15" fmla="*/ 112 h 120"/>
                  <a:gd name="T16" fmla="*/ 22 w 48"/>
                  <a:gd name="T17" fmla="*/ 116 h 120"/>
                  <a:gd name="T18" fmla="*/ 26 w 48"/>
                  <a:gd name="T19" fmla="*/ 120 h 120"/>
                  <a:gd name="T20" fmla="*/ 32 w 48"/>
                  <a:gd name="T21" fmla="*/ 120 h 120"/>
                  <a:gd name="T22" fmla="*/ 38 w 48"/>
                  <a:gd name="T23" fmla="*/ 120 h 120"/>
                  <a:gd name="T24" fmla="*/ 42 w 48"/>
                  <a:gd name="T25" fmla="*/ 116 h 120"/>
                  <a:gd name="T26" fmla="*/ 46 w 48"/>
                  <a:gd name="T27" fmla="*/ 112 h 120"/>
                  <a:gd name="T28" fmla="*/ 48 w 48"/>
                  <a:gd name="T29" fmla="*/ 106 h 120"/>
                  <a:gd name="T30" fmla="*/ 48 w 48"/>
                  <a:gd name="T31" fmla="*/ 106 h 120"/>
                  <a:gd name="T32" fmla="*/ 46 w 48"/>
                  <a:gd name="T33" fmla="*/ 82 h 120"/>
                  <a:gd name="T34" fmla="*/ 44 w 48"/>
                  <a:gd name="T35" fmla="*/ 56 h 120"/>
                  <a:gd name="T36" fmla="*/ 38 w 48"/>
                  <a:gd name="T37" fmla="*/ 34 h 120"/>
                  <a:gd name="T38" fmla="*/ 30 w 48"/>
                  <a:gd name="T39" fmla="*/ 10 h 120"/>
                  <a:gd name="T40" fmla="*/ 30 w 48"/>
                  <a:gd name="T41" fmla="*/ 10 h 120"/>
                  <a:gd name="T42" fmla="*/ 26 w 48"/>
                  <a:gd name="T43" fmla="*/ 4 h 120"/>
                  <a:gd name="T44" fmla="*/ 22 w 48"/>
                  <a:gd name="T45" fmla="*/ 0 h 120"/>
                  <a:gd name="T46" fmla="*/ 16 w 48"/>
                  <a:gd name="T47" fmla="*/ 0 h 120"/>
                  <a:gd name="T48" fmla="*/ 10 w 48"/>
                  <a:gd name="T49" fmla="*/ 0 h 120"/>
                  <a:gd name="T50" fmla="*/ 6 w 48"/>
                  <a:gd name="T51" fmla="*/ 2 h 120"/>
                  <a:gd name="T52" fmla="*/ 2 w 48"/>
                  <a:gd name="T53" fmla="*/ 6 h 120"/>
                  <a:gd name="T54" fmla="*/ 0 w 48"/>
                  <a:gd name="T55" fmla="*/ 12 h 120"/>
                  <a:gd name="T56" fmla="*/ 2 w 48"/>
                  <a:gd name="T57" fmla="*/ 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20">
                    <a:moveTo>
                      <a:pt x="2" y="18"/>
                    </a:moveTo>
                    <a:lnTo>
                      <a:pt x="2" y="18"/>
                    </a:lnTo>
                    <a:lnTo>
                      <a:pt x="8" y="40"/>
                    </a:lnTo>
                    <a:lnTo>
                      <a:pt x="14" y="60"/>
                    </a:lnTo>
                    <a:lnTo>
                      <a:pt x="16" y="84"/>
                    </a:lnTo>
                    <a:lnTo>
                      <a:pt x="18" y="106"/>
                    </a:lnTo>
                    <a:lnTo>
                      <a:pt x="18" y="106"/>
                    </a:lnTo>
                    <a:lnTo>
                      <a:pt x="18" y="112"/>
                    </a:lnTo>
                    <a:lnTo>
                      <a:pt x="22" y="116"/>
                    </a:lnTo>
                    <a:lnTo>
                      <a:pt x="26" y="120"/>
                    </a:lnTo>
                    <a:lnTo>
                      <a:pt x="32" y="120"/>
                    </a:lnTo>
                    <a:lnTo>
                      <a:pt x="38" y="120"/>
                    </a:lnTo>
                    <a:lnTo>
                      <a:pt x="42" y="116"/>
                    </a:lnTo>
                    <a:lnTo>
                      <a:pt x="46" y="112"/>
                    </a:lnTo>
                    <a:lnTo>
                      <a:pt x="48" y="106"/>
                    </a:lnTo>
                    <a:lnTo>
                      <a:pt x="48" y="106"/>
                    </a:lnTo>
                    <a:lnTo>
                      <a:pt x="46" y="82"/>
                    </a:lnTo>
                    <a:lnTo>
                      <a:pt x="44" y="56"/>
                    </a:lnTo>
                    <a:lnTo>
                      <a:pt x="38" y="34"/>
                    </a:lnTo>
                    <a:lnTo>
                      <a:pt x="30" y="10"/>
                    </a:lnTo>
                    <a:lnTo>
                      <a:pt x="30" y="10"/>
                    </a:lnTo>
                    <a:lnTo>
                      <a:pt x="26" y="4"/>
                    </a:lnTo>
                    <a:lnTo>
                      <a:pt x="22" y="0"/>
                    </a:lnTo>
                    <a:lnTo>
                      <a:pt x="16" y="0"/>
                    </a:lnTo>
                    <a:lnTo>
                      <a:pt x="10" y="0"/>
                    </a:lnTo>
                    <a:lnTo>
                      <a:pt x="6" y="2"/>
                    </a:lnTo>
                    <a:lnTo>
                      <a:pt x="2" y="6"/>
                    </a:lnTo>
                    <a:lnTo>
                      <a:pt x="0" y="12"/>
                    </a:lnTo>
                    <a:lnTo>
                      <a:pt x="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0214"/>
              <p:cNvSpPr>
                <a:spLocks/>
              </p:cNvSpPr>
              <p:nvPr/>
            </p:nvSpPr>
            <p:spPr bwMode="auto">
              <a:xfrm>
                <a:off x="13279438" y="5160963"/>
                <a:ext cx="523875" cy="333375"/>
              </a:xfrm>
              <a:custGeom>
                <a:avLst/>
                <a:gdLst>
                  <a:gd name="T0" fmla="*/ 70 w 330"/>
                  <a:gd name="T1" fmla="*/ 86 h 210"/>
                  <a:gd name="T2" fmla="*/ 70 w 330"/>
                  <a:gd name="T3" fmla="*/ 86 h 210"/>
                  <a:gd name="T4" fmla="*/ 106 w 330"/>
                  <a:gd name="T5" fmla="*/ 90 h 210"/>
                  <a:gd name="T6" fmla="*/ 138 w 330"/>
                  <a:gd name="T7" fmla="*/ 92 h 210"/>
                  <a:gd name="T8" fmla="*/ 152 w 330"/>
                  <a:gd name="T9" fmla="*/ 92 h 210"/>
                  <a:gd name="T10" fmla="*/ 162 w 330"/>
                  <a:gd name="T11" fmla="*/ 92 h 210"/>
                  <a:gd name="T12" fmla="*/ 162 w 330"/>
                  <a:gd name="T13" fmla="*/ 92 h 210"/>
                  <a:gd name="T14" fmla="*/ 174 w 330"/>
                  <a:gd name="T15" fmla="*/ 86 h 210"/>
                  <a:gd name="T16" fmla="*/ 186 w 330"/>
                  <a:gd name="T17" fmla="*/ 76 h 210"/>
                  <a:gd name="T18" fmla="*/ 216 w 330"/>
                  <a:gd name="T19" fmla="*/ 48 h 210"/>
                  <a:gd name="T20" fmla="*/ 244 w 330"/>
                  <a:gd name="T21" fmla="*/ 18 h 210"/>
                  <a:gd name="T22" fmla="*/ 254 w 330"/>
                  <a:gd name="T23" fmla="*/ 6 h 210"/>
                  <a:gd name="T24" fmla="*/ 262 w 330"/>
                  <a:gd name="T25" fmla="*/ 0 h 210"/>
                  <a:gd name="T26" fmla="*/ 262 w 330"/>
                  <a:gd name="T27" fmla="*/ 0 h 210"/>
                  <a:gd name="T28" fmla="*/ 266 w 330"/>
                  <a:gd name="T29" fmla="*/ 0 h 210"/>
                  <a:gd name="T30" fmla="*/ 270 w 330"/>
                  <a:gd name="T31" fmla="*/ 0 h 210"/>
                  <a:gd name="T32" fmla="*/ 280 w 330"/>
                  <a:gd name="T33" fmla="*/ 4 h 210"/>
                  <a:gd name="T34" fmla="*/ 290 w 330"/>
                  <a:gd name="T35" fmla="*/ 14 h 210"/>
                  <a:gd name="T36" fmla="*/ 302 w 330"/>
                  <a:gd name="T37" fmla="*/ 24 h 210"/>
                  <a:gd name="T38" fmla="*/ 322 w 330"/>
                  <a:gd name="T39" fmla="*/ 44 h 210"/>
                  <a:gd name="T40" fmla="*/ 330 w 330"/>
                  <a:gd name="T41" fmla="*/ 54 h 210"/>
                  <a:gd name="T42" fmla="*/ 330 w 330"/>
                  <a:gd name="T43" fmla="*/ 54 h 210"/>
                  <a:gd name="T44" fmla="*/ 248 w 330"/>
                  <a:gd name="T45" fmla="*/ 120 h 210"/>
                  <a:gd name="T46" fmla="*/ 186 w 330"/>
                  <a:gd name="T47" fmla="*/ 168 h 210"/>
                  <a:gd name="T48" fmla="*/ 160 w 330"/>
                  <a:gd name="T49" fmla="*/ 186 h 210"/>
                  <a:gd name="T50" fmla="*/ 142 w 330"/>
                  <a:gd name="T51" fmla="*/ 196 h 210"/>
                  <a:gd name="T52" fmla="*/ 106 w 330"/>
                  <a:gd name="T53" fmla="*/ 192 h 210"/>
                  <a:gd name="T54" fmla="*/ 84 w 330"/>
                  <a:gd name="T55" fmla="*/ 206 h 210"/>
                  <a:gd name="T56" fmla="*/ 84 w 330"/>
                  <a:gd name="T57" fmla="*/ 206 h 210"/>
                  <a:gd name="T58" fmla="*/ 72 w 330"/>
                  <a:gd name="T59" fmla="*/ 208 h 210"/>
                  <a:gd name="T60" fmla="*/ 48 w 330"/>
                  <a:gd name="T61" fmla="*/ 210 h 210"/>
                  <a:gd name="T62" fmla="*/ 34 w 330"/>
                  <a:gd name="T63" fmla="*/ 210 h 210"/>
                  <a:gd name="T64" fmla="*/ 22 w 330"/>
                  <a:gd name="T65" fmla="*/ 210 h 210"/>
                  <a:gd name="T66" fmla="*/ 12 w 330"/>
                  <a:gd name="T67" fmla="*/ 206 h 210"/>
                  <a:gd name="T68" fmla="*/ 8 w 330"/>
                  <a:gd name="T69" fmla="*/ 204 h 210"/>
                  <a:gd name="T70" fmla="*/ 4 w 330"/>
                  <a:gd name="T71" fmla="*/ 202 h 210"/>
                  <a:gd name="T72" fmla="*/ 4 w 330"/>
                  <a:gd name="T73" fmla="*/ 202 h 210"/>
                  <a:gd name="T74" fmla="*/ 2 w 330"/>
                  <a:gd name="T75" fmla="*/ 192 h 210"/>
                  <a:gd name="T76" fmla="*/ 0 w 330"/>
                  <a:gd name="T77" fmla="*/ 178 h 210"/>
                  <a:gd name="T78" fmla="*/ 4 w 330"/>
                  <a:gd name="T79" fmla="*/ 142 h 210"/>
                  <a:gd name="T80" fmla="*/ 8 w 330"/>
                  <a:gd name="T81" fmla="*/ 110 h 210"/>
                  <a:gd name="T82" fmla="*/ 10 w 330"/>
                  <a:gd name="T83" fmla="*/ 96 h 210"/>
                  <a:gd name="T84" fmla="*/ 10 w 330"/>
                  <a:gd name="T85" fmla="*/ 96 h 210"/>
                  <a:gd name="T86" fmla="*/ 32 w 330"/>
                  <a:gd name="T87" fmla="*/ 90 h 210"/>
                  <a:gd name="T88" fmla="*/ 52 w 330"/>
                  <a:gd name="T89" fmla="*/ 86 h 210"/>
                  <a:gd name="T90" fmla="*/ 70 w 330"/>
                  <a:gd name="T91" fmla="*/ 8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0" h="210">
                    <a:moveTo>
                      <a:pt x="70" y="86"/>
                    </a:moveTo>
                    <a:lnTo>
                      <a:pt x="70" y="86"/>
                    </a:lnTo>
                    <a:lnTo>
                      <a:pt x="106" y="90"/>
                    </a:lnTo>
                    <a:lnTo>
                      <a:pt x="138" y="92"/>
                    </a:lnTo>
                    <a:lnTo>
                      <a:pt x="152" y="92"/>
                    </a:lnTo>
                    <a:lnTo>
                      <a:pt x="162" y="92"/>
                    </a:lnTo>
                    <a:lnTo>
                      <a:pt x="162" y="92"/>
                    </a:lnTo>
                    <a:lnTo>
                      <a:pt x="174" y="86"/>
                    </a:lnTo>
                    <a:lnTo>
                      <a:pt x="186" y="76"/>
                    </a:lnTo>
                    <a:lnTo>
                      <a:pt x="216" y="48"/>
                    </a:lnTo>
                    <a:lnTo>
                      <a:pt x="244" y="18"/>
                    </a:lnTo>
                    <a:lnTo>
                      <a:pt x="254" y="6"/>
                    </a:lnTo>
                    <a:lnTo>
                      <a:pt x="262" y="0"/>
                    </a:lnTo>
                    <a:lnTo>
                      <a:pt x="262" y="0"/>
                    </a:lnTo>
                    <a:lnTo>
                      <a:pt x="266" y="0"/>
                    </a:lnTo>
                    <a:lnTo>
                      <a:pt x="270" y="0"/>
                    </a:lnTo>
                    <a:lnTo>
                      <a:pt x="280" y="4"/>
                    </a:lnTo>
                    <a:lnTo>
                      <a:pt x="290" y="14"/>
                    </a:lnTo>
                    <a:lnTo>
                      <a:pt x="302" y="24"/>
                    </a:lnTo>
                    <a:lnTo>
                      <a:pt x="322" y="44"/>
                    </a:lnTo>
                    <a:lnTo>
                      <a:pt x="330" y="54"/>
                    </a:lnTo>
                    <a:lnTo>
                      <a:pt x="330" y="54"/>
                    </a:lnTo>
                    <a:lnTo>
                      <a:pt x="248" y="120"/>
                    </a:lnTo>
                    <a:lnTo>
                      <a:pt x="186" y="168"/>
                    </a:lnTo>
                    <a:lnTo>
                      <a:pt x="160" y="186"/>
                    </a:lnTo>
                    <a:lnTo>
                      <a:pt x="142" y="196"/>
                    </a:lnTo>
                    <a:lnTo>
                      <a:pt x="106" y="192"/>
                    </a:lnTo>
                    <a:lnTo>
                      <a:pt x="84" y="206"/>
                    </a:lnTo>
                    <a:lnTo>
                      <a:pt x="84" y="206"/>
                    </a:lnTo>
                    <a:lnTo>
                      <a:pt x="72" y="208"/>
                    </a:lnTo>
                    <a:lnTo>
                      <a:pt x="48" y="210"/>
                    </a:lnTo>
                    <a:lnTo>
                      <a:pt x="34" y="210"/>
                    </a:lnTo>
                    <a:lnTo>
                      <a:pt x="22" y="210"/>
                    </a:lnTo>
                    <a:lnTo>
                      <a:pt x="12" y="206"/>
                    </a:lnTo>
                    <a:lnTo>
                      <a:pt x="8" y="204"/>
                    </a:lnTo>
                    <a:lnTo>
                      <a:pt x="4" y="202"/>
                    </a:lnTo>
                    <a:lnTo>
                      <a:pt x="4" y="202"/>
                    </a:lnTo>
                    <a:lnTo>
                      <a:pt x="2" y="192"/>
                    </a:lnTo>
                    <a:lnTo>
                      <a:pt x="0" y="178"/>
                    </a:lnTo>
                    <a:lnTo>
                      <a:pt x="4" y="142"/>
                    </a:lnTo>
                    <a:lnTo>
                      <a:pt x="8" y="110"/>
                    </a:lnTo>
                    <a:lnTo>
                      <a:pt x="10" y="96"/>
                    </a:lnTo>
                    <a:lnTo>
                      <a:pt x="10" y="96"/>
                    </a:lnTo>
                    <a:lnTo>
                      <a:pt x="32" y="90"/>
                    </a:lnTo>
                    <a:lnTo>
                      <a:pt x="52" y="86"/>
                    </a:lnTo>
                    <a:lnTo>
                      <a:pt x="70" y="86"/>
                    </a:lnTo>
                    <a:close/>
                  </a:path>
                </a:pathLst>
              </a:custGeom>
              <a:solidFill>
                <a:srgbClr val="291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0215"/>
              <p:cNvSpPr>
                <a:spLocks/>
              </p:cNvSpPr>
              <p:nvPr/>
            </p:nvSpPr>
            <p:spPr bwMode="auto">
              <a:xfrm>
                <a:off x="13279438" y="5160963"/>
                <a:ext cx="523875" cy="333375"/>
              </a:xfrm>
              <a:custGeom>
                <a:avLst/>
                <a:gdLst>
                  <a:gd name="T0" fmla="*/ 70 w 330"/>
                  <a:gd name="T1" fmla="*/ 86 h 210"/>
                  <a:gd name="T2" fmla="*/ 70 w 330"/>
                  <a:gd name="T3" fmla="*/ 86 h 210"/>
                  <a:gd name="T4" fmla="*/ 106 w 330"/>
                  <a:gd name="T5" fmla="*/ 90 h 210"/>
                  <a:gd name="T6" fmla="*/ 138 w 330"/>
                  <a:gd name="T7" fmla="*/ 92 h 210"/>
                  <a:gd name="T8" fmla="*/ 152 w 330"/>
                  <a:gd name="T9" fmla="*/ 92 h 210"/>
                  <a:gd name="T10" fmla="*/ 162 w 330"/>
                  <a:gd name="T11" fmla="*/ 92 h 210"/>
                  <a:gd name="T12" fmla="*/ 162 w 330"/>
                  <a:gd name="T13" fmla="*/ 92 h 210"/>
                  <a:gd name="T14" fmla="*/ 174 w 330"/>
                  <a:gd name="T15" fmla="*/ 86 h 210"/>
                  <a:gd name="T16" fmla="*/ 186 w 330"/>
                  <a:gd name="T17" fmla="*/ 76 h 210"/>
                  <a:gd name="T18" fmla="*/ 216 w 330"/>
                  <a:gd name="T19" fmla="*/ 48 h 210"/>
                  <a:gd name="T20" fmla="*/ 244 w 330"/>
                  <a:gd name="T21" fmla="*/ 18 h 210"/>
                  <a:gd name="T22" fmla="*/ 254 w 330"/>
                  <a:gd name="T23" fmla="*/ 6 h 210"/>
                  <a:gd name="T24" fmla="*/ 262 w 330"/>
                  <a:gd name="T25" fmla="*/ 0 h 210"/>
                  <a:gd name="T26" fmla="*/ 262 w 330"/>
                  <a:gd name="T27" fmla="*/ 0 h 210"/>
                  <a:gd name="T28" fmla="*/ 266 w 330"/>
                  <a:gd name="T29" fmla="*/ 0 h 210"/>
                  <a:gd name="T30" fmla="*/ 270 w 330"/>
                  <a:gd name="T31" fmla="*/ 0 h 210"/>
                  <a:gd name="T32" fmla="*/ 280 w 330"/>
                  <a:gd name="T33" fmla="*/ 4 h 210"/>
                  <a:gd name="T34" fmla="*/ 290 w 330"/>
                  <a:gd name="T35" fmla="*/ 14 h 210"/>
                  <a:gd name="T36" fmla="*/ 302 w 330"/>
                  <a:gd name="T37" fmla="*/ 24 h 210"/>
                  <a:gd name="T38" fmla="*/ 322 w 330"/>
                  <a:gd name="T39" fmla="*/ 44 h 210"/>
                  <a:gd name="T40" fmla="*/ 330 w 330"/>
                  <a:gd name="T41" fmla="*/ 54 h 210"/>
                  <a:gd name="T42" fmla="*/ 330 w 330"/>
                  <a:gd name="T43" fmla="*/ 54 h 210"/>
                  <a:gd name="T44" fmla="*/ 248 w 330"/>
                  <a:gd name="T45" fmla="*/ 120 h 210"/>
                  <a:gd name="T46" fmla="*/ 186 w 330"/>
                  <a:gd name="T47" fmla="*/ 168 h 210"/>
                  <a:gd name="T48" fmla="*/ 160 w 330"/>
                  <a:gd name="T49" fmla="*/ 186 h 210"/>
                  <a:gd name="T50" fmla="*/ 142 w 330"/>
                  <a:gd name="T51" fmla="*/ 196 h 210"/>
                  <a:gd name="T52" fmla="*/ 106 w 330"/>
                  <a:gd name="T53" fmla="*/ 192 h 210"/>
                  <a:gd name="T54" fmla="*/ 84 w 330"/>
                  <a:gd name="T55" fmla="*/ 206 h 210"/>
                  <a:gd name="T56" fmla="*/ 84 w 330"/>
                  <a:gd name="T57" fmla="*/ 206 h 210"/>
                  <a:gd name="T58" fmla="*/ 72 w 330"/>
                  <a:gd name="T59" fmla="*/ 208 h 210"/>
                  <a:gd name="T60" fmla="*/ 48 w 330"/>
                  <a:gd name="T61" fmla="*/ 210 h 210"/>
                  <a:gd name="T62" fmla="*/ 34 w 330"/>
                  <a:gd name="T63" fmla="*/ 210 h 210"/>
                  <a:gd name="T64" fmla="*/ 22 w 330"/>
                  <a:gd name="T65" fmla="*/ 210 h 210"/>
                  <a:gd name="T66" fmla="*/ 12 w 330"/>
                  <a:gd name="T67" fmla="*/ 206 h 210"/>
                  <a:gd name="T68" fmla="*/ 8 w 330"/>
                  <a:gd name="T69" fmla="*/ 204 h 210"/>
                  <a:gd name="T70" fmla="*/ 4 w 330"/>
                  <a:gd name="T71" fmla="*/ 202 h 210"/>
                  <a:gd name="T72" fmla="*/ 4 w 330"/>
                  <a:gd name="T73" fmla="*/ 202 h 210"/>
                  <a:gd name="T74" fmla="*/ 2 w 330"/>
                  <a:gd name="T75" fmla="*/ 192 h 210"/>
                  <a:gd name="T76" fmla="*/ 0 w 330"/>
                  <a:gd name="T77" fmla="*/ 178 h 210"/>
                  <a:gd name="T78" fmla="*/ 4 w 330"/>
                  <a:gd name="T79" fmla="*/ 142 h 210"/>
                  <a:gd name="T80" fmla="*/ 8 w 330"/>
                  <a:gd name="T81" fmla="*/ 110 h 210"/>
                  <a:gd name="T82" fmla="*/ 10 w 330"/>
                  <a:gd name="T83" fmla="*/ 96 h 210"/>
                  <a:gd name="T84" fmla="*/ 10 w 330"/>
                  <a:gd name="T85" fmla="*/ 96 h 210"/>
                  <a:gd name="T86" fmla="*/ 32 w 330"/>
                  <a:gd name="T87" fmla="*/ 90 h 210"/>
                  <a:gd name="T88" fmla="*/ 52 w 330"/>
                  <a:gd name="T89" fmla="*/ 86 h 210"/>
                  <a:gd name="T90" fmla="*/ 70 w 330"/>
                  <a:gd name="T91" fmla="*/ 8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0" h="210">
                    <a:moveTo>
                      <a:pt x="70" y="86"/>
                    </a:moveTo>
                    <a:lnTo>
                      <a:pt x="70" y="86"/>
                    </a:lnTo>
                    <a:lnTo>
                      <a:pt x="106" y="90"/>
                    </a:lnTo>
                    <a:lnTo>
                      <a:pt x="138" y="92"/>
                    </a:lnTo>
                    <a:lnTo>
                      <a:pt x="152" y="92"/>
                    </a:lnTo>
                    <a:lnTo>
                      <a:pt x="162" y="92"/>
                    </a:lnTo>
                    <a:lnTo>
                      <a:pt x="162" y="92"/>
                    </a:lnTo>
                    <a:lnTo>
                      <a:pt x="174" y="86"/>
                    </a:lnTo>
                    <a:lnTo>
                      <a:pt x="186" y="76"/>
                    </a:lnTo>
                    <a:lnTo>
                      <a:pt x="216" y="48"/>
                    </a:lnTo>
                    <a:lnTo>
                      <a:pt x="244" y="18"/>
                    </a:lnTo>
                    <a:lnTo>
                      <a:pt x="254" y="6"/>
                    </a:lnTo>
                    <a:lnTo>
                      <a:pt x="262" y="0"/>
                    </a:lnTo>
                    <a:lnTo>
                      <a:pt x="262" y="0"/>
                    </a:lnTo>
                    <a:lnTo>
                      <a:pt x="266" y="0"/>
                    </a:lnTo>
                    <a:lnTo>
                      <a:pt x="270" y="0"/>
                    </a:lnTo>
                    <a:lnTo>
                      <a:pt x="280" y="4"/>
                    </a:lnTo>
                    <a:lnTo>
                      <a:pt x="290" y="14"/>
                    </a:lnTo>
                    <a:lnTo>
                      <a:pt x="302" y="24"/>
                    </a:lnTo>
                    <a:lnTo>
                      <a:pt x="322" y="44"/>
                    </a:lnTo>
                    <a:lnTo>
                      <a:pt x="330" y="54"/>
                    </a:lnTo>
                    <a:lnTo>
                      <a:pt x="330" y="54"/>
                    </a:lnTo>
                    <a:lnTo>
                      <a:pt x="248" y="120"/>
                    </a:lnTo>
                    <a:lnTo>
                      <a:pt x="186" y="168"/>
                    </a:lnTo>
                    <a:lnTo>
                      <a:pt x="160" y="186"/>
                    </a:lnTo>
                    <a:lnTo>
                      <a:pt x="142" y="196"/>
                    </a:lnTo>
                    <a:lnTo>
                      <a:pt x="106" y="192"/>
                    </a:lnTo>
                    <a:lnTo>
                      <a:pt x="84" y="206"/>
                    </a:lnTo>
                    <a:lnTo>
                      <a:pt x="84" y="206"/>
                    </a:lnTo>
                    <a:lnTo>
                      <a:pt x="72" y="208"/>
                    </a:lnTo>
                    <a:lnTo>
                      <a:pt x="48" y="210"/>
                    </a:lnTo>
                    <a:lnTo>
                      <a:pt x="34" y="210"/>
                    </a:lnTo>
                    <a:lnTo>
                      <a:pt x="22" y="210"/>
                    </a:lnTo>
                    <a:lnTo>
                      <a:pt x="12" y="206"/>
                    </a:lnTo>
                    <a:lnTo>
                      <a:pt x="8" y="204"/>
                    </a:lnTo>
                    <a:lnTo>
                      <a:pt x="4" y="202"/>
                    </a:lnTo>
                    <a:lnTo>
                      <a:pt x="4" y="202"/>
                    </a:lnTo>
                    <a:lnTo>
                      <a:pt x="2" y="192"/>
                    </a:lnTo>
                    <a:lnTo>
                      <a:pt x="0" y="178"/>
                    </a:lnTo>
                    <a:lnTo>
                      <a:pt x="4" y="142"/>
                    </a:lnTo>
                    <a:lnTo>
                      <a:pt x="8" y="110"/>
                    </a:lnTo>
                    <a:lnTo>
                      <a:pt x="10" y="96"/>
                    </a:lnTo>
                    <a:lnTo>
                      <a:pt x="10" y="96"/>
                    </a:lnTo>
                    <a:lnTo>
                      <a:pt x="32" y="90"/>
                    </a:lnTo>
                    <a:lnTo>
                      <a:pt x="52" y="86"/>
                    </a:lnTo>
                    <a:lnTo>
                      <a:pt x="70"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0216"/>
              <p:cNvSpPr>
                <a:spLocks/>
              </p:cNvSpPr>
              <p:nvPr/>
            </p:nvSpPr>
            <p:spPr bwMode="auto">
              <a:xfrm>
                <a:off x="12212638" y="4840288"/>
                <a:ext cx="1209675" cy="508000"/>
              </a:xfrm>
              <a:custGeom>
                <a:avLst/>
                <a:gdLst>
                  <a:gd name="T0" fmla="*/ 144 w 762"/>
                  <a:gd name="T1" fmla="*/ 212 h 320"/>
                  <a:gd name="T2" fmla="*/ 232 w 762"/>
                  <a:gd name="T3" fmla="*/ 138 h 320"/>
                  <a:gd name="T4" fmla="*/ 320 w 762"/>
                  <a:gd name="T5" fmla="*/ 76 h 320"/>
                  <a:gd name="T6" fmla="*/ 386 w 762"/>
                  <a:gd name="T7" fmla="*/ 38 h 320"/>
                  <a:gd name="T8" fmla="*/ 454 w 762"/>
                  <a:gd name="T9" fmla="*/ 12 h 320"/>
                  <a:gd name="T10" fmla="*/ 502 w 762"/>
                  <a:gd name="T11" fmla="*/ 0 h 320"/>
                  <a:gd name="T12" fmla="*/ 532 w 762"/>
                  <a:gd name="T13" fmla="*/ 0 h 320"/>
                  <a:gd name="T14" fmla="*/ 546 w 762"/>
                  <a:gd name="T15" fmla="*/ 2 h 320"/>
                  <a:gd name="T16" fmla="*/ 598 w 762"/>
                  <a:gd name="T17" fmla="*/ 18 h 320"/>
                  <a:gd name="T18" fmla="*/ 640 w 762"/>
                  <a:gd name="T19" fmla="*/ 46 h 320"/>
                  <a:gd name="T20" fmla="*/ 676 w 762"/>
                  <a:gd name="T21" fmla="*/ 80 h 320"/>
                  <a:gd name="T22" fmla="*/ 704 w 762"/>
                  <a:gd name="T23" fmla="*/ 120 h 320"/>
                  <a:gd name="T24" fmla="*/ 726 w 762"/>
                  <a:gd name="T25" fmla="*/ 164 h 320"/>
                  <a:gd name="T26" fmla="*/ 754 w 762"/>
                  <a:gd name="T27" fmla="*/ 252 h 320"/>
                  <a:gd name="T28" fmla="*/ 762 w 762"/>
                  <a:gd name="T29" fmla="*/ 288 h 320"/>
                  <a:gd name="T30" fmla="*/ 732 w 762"/>
                  <a:gd name="T31" fmla="*/ 306 h 320"/>
                  <a:gd name="T32" fmla="*/ 704 w 762"/>
                  <a:gd name="T33" fmla="*/ 318 h 320"/>
                  <a:gd name="T34" fmla="*/ 678 w 762"/>
                  <a:gd name="T35" fmla="*/ 320 h 320"/>
                  <a:gd name="T36" fmla="*/ 672 w 762"/>
                  <a:gd name="T37" fmla="*/ 282 h 320"/>
                  <a:gd name="T38" fmla="*/ 650 w 762"/>
                  <a:gd name="T39" fmla="*/ 196 h 320"/>
                  <a:gd name="T40" fmla="*/ 632 w 762"/>
                  <a:gd name="T41" fmla="*/ 150 h 320"/>
                  <a:gd name="T42" fmla="*/ 608 w 762"/>
                  <a:gd name="T43" fmla="*/ 112 h 320"/>
                  <a:gd name="T44" fmla="*/ 578 w 762"/>
                  <a:gd name="T45" fmla="*/ 86 h 320"/>
                  <a:gd name="T46" fmla="*/ 560 w 762"/>
                  <a:gd name="T47" fmla="*/ 80 h 320"/>
                  <a:gd name="T48" fmla="*/ 542 w 762"/>
                  <a:gd name="T49" fmla="*/ 78 h 320"/>
                  <a:gd name="T50" fmla="*/ 520 w 762"/>
                  <a:gd name="T51" fmla="*/ 82 h 320"/>
                  <a:gd name="T52" fmla="*/ 468 w 762"/>
                  <a:gd name="T53" fmla="*/ 100 h 320"/>
                  <a:gd name="T54" fmla="*/ 378 w 762"/>
                  <a:gd name="T55" fmla="*/ 146 h 320"/>
                  <a:gd name="T56" fmla="*/ 262 w 762"/>
                  <a:gd name="T57" fmla="*/ 220 h 320"/>
                  <a:gd name="T58" fmla="*/ 160 w 762"/>
                  <a:gd name="T59" fmla="*/ 288 h 320"/>
                  <a:gd name="T60" fmla="*/ 154 w 762"/>
                  <a:gd name="T61" fmla="*/ 290 h 320"/>
                  <a:gd name="T62" fmla="*/ 104 w 762"/>
                  <a:gd name="T63" fmla="*/ 288 h 320"/>
                  <a:gd name="T64" fmla="*/ 40 w 762"/>
                  <a:gd name="T65" fmla="*/ 276 h 320"/>
                  <a:gd name="T66" fmla="*/ 10 w 762"/>
                  <a:gd name="T67" fmla="*/ 264 h 320"/>
                  <a:gd name="T68" fmla="*/ 0 w 762"/>
                  <a:gd name="T69" fmla="*/ 254 h 320"/>
                  <a:gd name="T70" fmla="*/ 4 w 762"/>
                  <a:gd name="T71" fmla="*/ 246 h 320"/>
                  <a:gd name="T72" fmla="*/ 24 w 762"/>
                  <a:gd name="T73" fmla="*/ 234 h 320"/>
                  <a:gd name="T74" fmla="*/ 90 w 762"/>
                  <a:gd name="T75" fmla="*/ 2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2" h="320">
                    <a:moveTo>
                      <a:pt x="144" y="212"/>
                    </a:moveTo>
                    <a:lnTo>
                      <a:pt x="144" y="212"/>
                    </a:lnTo>
                    <a:lnTo>
                      <a:pt x="186" y="176"/>
                    </a:lnTo>
                    <a:lnTo>
                      <a:pt x="232" y="138"/>
                    </a:lnTo>
                    <a:lnTo>
                      <a:pt x="288" y="96"/>
                    </a:lnTo>
                    <a:lnTo>
                      <a:pt x="320" y="76"/>
                    </a:lnTo>
                    <a:lnTo>
                      <a:pt x="352" y="56"/>
                    </a:lnTo>
                    <a:lnTo>
                      <a:pt x="386" y="38"/>
                    </a:lnTo>
                    <a:lnTo>
                      <a:pt x="420" y="24"/>
                    </a:lnTo>
                    <a:lnTo>
                      <a:pt x="454" y="12"/>
                    </a:lnTo>
                    <a:lnTo>
                      <a:pt x="486" y="2"/>
                    </a:lnTo>
                    <a:lnTo>
                      <a:pt x="502" y="0"/>
                    </a:lnTo>
                    <a:lnTo>
                      <a:pt x="516" y="0"/>
                    </a:lnTo>
                    <a:lnTo>
                      <a:pt x="532" y="0"/>
                    </a:lnTo>
                    <a:lnTo>
                      <a:pt x="546" y="2"/>
                    </a:lnTo>
                    <a:lnTo>
                      <a:pt x="546" y="2"/>
                    </a:lnTo>
                    <a:lnTo>
                      <a:pt x="572" y="8"/>
                    </a:lnTo>
                    <a:lnTo>
                      <a:pt x="598" y="18"/>
                    </a:lnTo>
                    <a:lnTo>
                      <a:pt x="620" y="30"/>
                    </a:lnTo>
                    <a:lnTo>
                      <a:pt x="640" y="46"/>
                    </a:lnTo>
                    <a:lnTo>
                      <a:pt x="658" y="62"/>
                    </a:lnTo>
                    <a:lnTo>
                      <a:pt x="676" y="80"/>
                    </a:lnTo>
                    <a:lnTo>
                      <a:pt x="690" y="100"/>
                    </a:lnTo>
                    <a:lnTo>
                      <a:pt x="704" y="120"/>
                    </a:lnTo>
                    <a:lnTo>
                      <a:pt x="714" y="142"/>
                    </a:lnTo>
                    <a:lnTo>
                      <a:pt x="726" y="164"/>
                    </a:lnTo>
                    <a:lnTo>
                      <a:pt x="742" y="208"/>
                    </a:lnTo>
                    <a:lnTo>
                      <a:pt x="754" y="252"/>
                    </a:lnTo>
                    <a:lnTo>
                      <a:pt x="762" y="288"/>
                    </a:lnTo>
                    <a:lnTo>
                      <a:pt x="762" y="288"/>
                    </a:lnTo>
                    <a:lnTo>
                      <a:pt x="754" y="294"/>
                    </a:lnTo>
                    <a:lnTo>
                      <a:pt x="732" y="306"/>
                    </a:lnTo>
                    <a:lnTo>
                      <a:pt x="718" y="312"/>
                    </a:lnTo>
                    <a:lnTo>
                      <a:pt x="704" y="318"/>
                    </a:lnTo>
                    <a:lnTo>
                      <a:pt x="690" y="320"/>
                    </a:lnTo>
                    <a:lnTo>
                      <a:pt x="678" y="320"/>
                    </a:lnTo>
                    <a:lnTo>
                      <a:pt x="678" y="320"/>
                    </a:lnTo>
                    <a:lnTo>
                      <a:pt x="672" y="282"/>
                    </a:lnTo>
                    <a:lnTo>
                      <a:pt x="664" y="242"/>
                    </a:lnTo>
                    <a:lnTo>
                      <a:pt x="650" y="196"/>
                    </a:lnTo>
                    <a:lnTo>
                      <a:pt x="642" y="172"/>
                    </a:lnTo>
                    <a:lnTo>
                      <a:pt x="632" y="150"/>
                    </a:lnTo>
                    <a:lnTo>
                      <a:pt x="622" y="130"/>
                    </a:lnTo>
                    <a:lnTo>
                      <a:pt x="608" y="112"/>
                    </a:lnTo>
                    <a:lnTo>
                      <a:pt x="594" y="98"/>
                    </a:lnTo>
                    <a:lnTo>
                      <a:pt x="578" y="86"/>
                    </a:lnTo>
                    <a:lnTo>
                      <a:pt x="570" y="82"/>
                    </a:lnTo>
                    <a:lnTo>
                      <a:pt x="560" y="80"/>
                    </a:lnTo>
                    <a:lnTo>
                      <a:pt x="552" y="78"/>
                    </a:lnTo>
                    <a:lnTo>
                      <a:pt x="542" y="78"/>
                    </a:lnTo>
                    <a:lnTo>
                      <a:pt x="542" y="78"/>
                    </a:lnTo>
                    <a:lnTo>
                      <a:pt x="520" y="82"/>
                    </a:lnTo>
                    <a:lnTo>
                      <a:pt x="494" y="90"/>
                    </a:lnTo>
                    <a:lnTo>
                      <a:pt x="468" y="100"/>
                    </a:lnTo>
                    <a:lnTo>
                      <a:pt x="438" y="114"/>
                    </a:lnTo>
                    <a:lnTo>
                      <a:pt x="378" y="146"/>
                    </a:lnTo>
                    <a:lnTo>
                      <a:pt x="318" y="182"/>
                    </a:lnTo>
                    <a:lnTo>
                      <a:pt x="262" y="220"/>
                    </a:lnTo>
                    <a:lnTo>
                      <a:pt x="214" y="252"/>
                    </a:lnTo>
                    <a:lnTo>
                      <a:pt x="160" y="288"/>
                    </a:lnTo>
                    <a:lnTo>
                      <a:pt x="160" y="288"/>
                    </a:lnTo>
                    <a:lnTo>
                      <a:pt x="154" y="290"/>
                    </a:lnTo>
                    <a:lnTo>
                      <a:pt x="140" y="290"/>
                    </a:lnTo>
                    <a:lnTo>
                      <a:pt x="104" y="288"/>
                    </a:lnTo>
                    <a:lnTo>
                      <a:pt x="60" y="280"/>
                    </a:lnTo>
                    <a:lnTo>
                      <a:pt x="40" y="276"/>
                    </a:lnTo>
                    <a:lnTo>
                      <a:pt x="24" y="270"/>
                    </a:lnTo>
                    <a:lnTo>
                      <a:pt x="10" y="264"/>
                    </a:lnTo>
                    <a:lnTo>
                      <a:pt x="2" y="256"/>
                    </a:lnTo>
                    <a:lnTo>
                      <a:pt x="0" y="254"/>
                    </a:lnTo>
                    <a:lnTo>
                      <a:pt x="0" y="250"/>
                    </a:lnTo>
                    <a:lnTo>
                      <a:pt x="4" y="246"/>
                    </a:lnTo>
                    <a:lnTo>
                      <a:pt x="8" y="242"/>
                    </a:lnTo>
                    <a:lnTo>
                      <a:pt x="24" y="234"/>
                    </a:lnTo>
                    <a:lnTo>
                      <a:pt x="52" y="226"/>
                    </a:lnTo>
                    <a:lnTo>
                      <a:pt x="90" y="220"/>
                    </a:lnTo>
                    <a:lnTo>
                      <a:pt x="144" y="212"/>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0217"/>
              <p:cNvSpPr>
                <a:spLocks/>
              </p:cNvSpPr>
              <p:nvPr/>
            </p:nvSpPr>
            <p:spPr bwMode="auto">
              <a:xfrm>
                <a:off x="12212638" y="4840288"/>
                <a:ext cx="1209675" cy="508000"/>
              </a:xfrm>
              <a:custGeom>
                <a:avLst/>
                <a:gdLst>
                  <a:gd name="T0" fmla="*/ 144 w 762"/>
                  <a:gd name="T1" fmla="*/ 212 h 320"/>
                  <a:gd name="T2" fmla="*/ 232 w 762"/>
                  <a:gd name="T3" fmla="*/ 138 h 320"/>
                  <a:gd name="T4" fmla="*/ 320 w 762"/>
                  <a:gd name="T5" fmla="*/ 76 h 320"/>
                  <a:gd name="T6" fmla="*/ 386 w 762"/>
                  <a:gd name="T7" fmla="*/ 38 h 320"/>
                  <a:gd name="T8" fmla="*/ 454 w 762"/>
                  <a:gd name="T9" fmla="*/ 12 h 320"/>
                  <a:gd name="T10" fmla="*/ 502 w 762"/>
                  <a:gd name="T11" fmla="*/ 0 h 320"/>
                  <a:gd name="T12" fmla="*/ 532 w 762"/>
                  <a:gd name="T13" fmla="*/ 0 h 320"/>
                  <a:gd name="T14" fmla="*/ 546 w 762"/>
                  <a:gd name="T15" fmla="*/ 2 h 320"/>
                  <a:gd name="T16" fmla="*/ 598 w 762"/>
                  <a:gd name="T17" fmla="*/ 18 h 320"/>
                  <a:gd name="T18" fmla="*/ 640 w 762"/>
                  <a:gd name="T19" fmla="*/ 46 h 320"/>
                  <a:gd name="T20" fmla="*/ 676 w 762"/>
                  <a:gd name="T21" fmla="*/ 80 h 320"/>
                  <a:gd name="T22" fmla="*/ 704 w 762"/>
                  <a:gd name="T23" fmla="*/ 120 h 320"/>
                  <a:gd name="T24" fmla="*/ 726 w 762"/>
                  <a:gd name="T25" fmla="*/ 164 h 320"/>
                  <a:gd name="T26" fmla="*/ 754 w 762"/>
                  <a:gd name="T27" fmla="*/ 252 h 320"/>
                  <a:gd name="T28" fmla="*/ 762 w 762"/>
                  <a:gd name="T29" fmla="*/ 288 h 320"/>
                  <a:gd name="T30" fmla="*/ 732 w 762"/>
                  <a:gd name="T31" fmla="*/ 306 h 320"/>
                  <a:gd name="T32" fmla="*/ 704 w 762"/>
                  <a:gd name="T33" fmla="*/ 318 h 320"/>
                  <a:gd name="T34" fmla="*/ 678 w 762"/>
                  <a:gd name="T35" fmla="*/ 320 h 320"/>
                  <a:gd name="T36" fmla="*/ 672 w 762"/>
                  <a:gd name="T37" fmla="*/ 282 h 320"/>
                  <a:gd name="T38" fmla="*/ 650 w 762"/>
                  <a:gd name="T39" fmla="*/ 196 h 320"/>
                  <a:gd name="T40" fmla="*/ 632 w 762"/>
                  <a:gd name="T41" fmla="*/ 150 h 320"/>
                  <a:gd name="T42" fmla="*/ 608 w 762"/>
                  <a:gd name="T43" fmla="*/ 112 h 320"/>
                  <a:gd name="T44" fmla="*/ 578 w 762"/>
                  <a:gd name="T45" fmla="*/ 86 h 320"/>
                  <a:gd name="T46" fmla="*/ 560 w 762"/>
                  <a:gd name="T47" fmla="*/ 80 h 320"/>
                  <a:gd name="T48" fmla="*/ 542 w 762"/>
                  <a:gd name="T49" fmla="*/ 78 h 320"/>
                  <a:gd name="T50" fmla="*/ 520 w 762"/>
                  <a:gd name="T51" fmla="*/ 82 h 320"/>
                  <a:gd name="T52" fmla="*/ 468 w 762"/>
                  <a:gd name="T53" fmla="*/ 100 h 320"/>
                  <a:gd name="T54" fmla="*/ 378 w 762"/>
                  <a:gd name="T55" fmla="*/ 146 h 320"/>
                  <a:gd name="T56" fmla="*/ 262 w 762"/>
                  <a:gd name="T57" fmla="*/ 220 h 320"/>
                  <a:gd name="T58" fmla="*/ 160 w 762"/>
                  <a:gd name="T59" fmla="*/ 288 h 320"/>
                  <a:gd name="T60" fmla="*/ 154 w 762"/>
                  <a:gd name="T61" fmla="*/ 290 h 320"/>
                  <a:gd name="T62" fmla="*/ 104 w 762"/>
                  <a:gd name="T63" fmla="*/ 288 h 320"/>
                  <a:gd name="T64" fmla="*/ 40 w 762"/>
                  <a:gd name="T65" fmla="*/ 276 h 320"/>
                  <a:gd name="T66" fmla="*/ 10 w 762"/>
                  <a:gd name="T67" fmla="*/ 264 h 320"/>
                  <a:gd name="T68" fmla="*/ 0 w 762"/>
                  <a:gd name="T69" fmla="*/ 254 h 320"/>
                  <a:gd name="T70" fmla="*/ 4 w 762"/>
                  <a:gd name="T71" fmla="*/ 246 h 320"/>
                  <a:gd name="T72" fmla="*/ 24 w 762"/>
                  <a:gd name="T73" fmla="*/ 234 h 320"/>
                  <a:gd name="T74" fmla="*/ 90 w 762"/>
                  <a:gd name="T75" fmla="*/ 2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2" h="320">
                    <a:moveTo>
                      <a:pt x="144" y="212"/>
                    </a:moveTo>
                    <a:lnTo>
                      <a:pt x="144" y="212"/>
                    </a:lnTo>
                    <a:lnTo>
                      <a:pt x="186" y="176"/>
                    </a:lnTo>
                    <a:lnTo>
                      <a:pt x="232" y="138"/>
                    </a:lnTo>
                    <a:lnTo>
                      <a:pt x="288" y="96"/>
                    </a:lnTo>
                    <a:lnTo>
                      <a:pt x="320" y="76"/>
                    </a:lnTo>
                    <a:lnTo>
                      <a:pt x="352" y="56"/>
                    </a:lnTo>
                    <a:lnTo>
                      <a:pt x="386" y="38"/>
                    </a:lnTo>
                    <a:lnTo>
                      <a:pt x="420" y="24"/>
                    </a:lnTo>
                    <a:lnTo>
                      <a:pt x="454" y="12"/>
                    </a:lnTo>
                    <a:lnTo>
                      <a:pt x="486" y="2"/>
                    </a:lnTo>
                    <a:lnTo>
                      <a:pt x="502" y="0"/>
                    </a:lnTo>
                    <a:lnTo>
                      <a:pt x="516" y="0"/>
                    </a:lnTo>
                    <a:lnTo>
                      <a:pt x="532" y="0"/>
                    </a:lnTo>
                    <a:lnTo>
                      <a:pt x="546" y="2"/>
                    </a:lnTo>
                    <a:lnTo>
                      <a:pt x="546" y="2"/>
                    </a:lnTo>
                    <a:lnTo>
                      <a:pt x="572" y="8"/>
                    </a:lnTo>
                    <a:lnTo>
                      <a:pt x="598" y="18"/>
                    </a:lnTo>
                    <a:lnTo>
                      <a:pt x="620" y="30"/>
                    </a:lnTo>
                    <a:lnTo>
                      <a:pt x="640" y="46"/>
                    </a:lnTo>
                    <a:lnTo>
                      <a:pt x="658" y="62"/>
                    </a:lnTo>
                    <a:lnTo>
                      <a:pt x="676" y="80"/>
                    </a:lnTo>
                    <a:lnTo>
                      <a:pt x="690" y="100"/>
                    </a:lnTo>
                    <a:lnTo>
                      <a:pt x="704" y="120"/>
                    </a:lnTo>
                    <a:lnTo>
                      <a:pt x="714" y="142"/>
                    </a:lnTo>
                    <a:lnTo>
                      <a:pt x="726" y="164"/>
                    </a:lnTo>
                    <a:lnTo>
                      <a:pt x="742" y="208"/>
                    </a:lnTo>
                    <a:lnTo>
                      <a:pt x="754" y="252"/>
                    </a:lnTo>
                    <a:lnTo>
                      <a:pt x="762" y="288"/>
                    </a:lnTo>
                    <a:lnTo>
                      <a:pt x="762" y="288"/>
                    </a:lnTo>
                    <a:lnTo>
                      <a:pt x="754" y="294"/>
                    </a:lnTo>
                    <a:lnTo>
                      <a:pt x="732" y="306"/>
                    </a:lnTo>
                    <a:lnTo>
                      <a:pt x="718" y="312"/>
                    </a:lnTo>
                    <a:lnTo>
                      <a:pt x="704" y="318"/>
                    </a:lnTo>
                    <a:lnTo>
                      <a:pt x="690" y="320"/>
                    </a:lnTo>
                    <a:lnTo>
                      <a:pt x="678" y="320"/>
                    </a:lnTo>
                    <a:lnTo>
                      <a:pt x="678" y="320"/>
                    </a:lnTo>
                    <a:lnTo>
                      <a:pt x="672" y="282"/>
                    </a:lnTo>
                    <a:lnTo>
                      <a:pt x="664" y="242"/>
                    </a:lnTo>
                    <a:lnTo>
                      <a:pt x="650" y="196"/>
                    </a:lnTo>
                    <a:lnTo>
                      <a:pt x="642" y="172"/>
                    </a:lnTo>
                    <a:lnTo>
                      <a:pt x="632" y="150"/>
                    </a:lnTo>
                    <a:lnTo>
                      <a:pt x="622" y="130"/>
                    </a:lnTo>
                    <a:lnTo>
                      <a:pt x="608" y="112"/>
                    </a:lnTo>
                    <a:lnTo>
                      <a:pt x="594" y="98"/>
                    </a:lnTo>
                    <a:lnTo>
                      <a:pt x="578" y="86"/>
                    </a:lnTo>
                    <a:lnTo>
                      <a:pt x="570" y="82"/>
                    </a:lnTo>
                    <a:lnTo>
                      <a:pt x="560" y="80"/>
                    </a:lnTo>
                    <a:lnTo>
                      <a:pt x="552" y="78"/>
                    </a:lnTo>
                    <a:lnTo>
                      <a:pt x="542" y="78"/>
                    </a:lnTo>
                    <a:lnTo>
                      <a:pt x="542" y="78"/>
                    </a:lnTo>
                    <a:lnTo>
                      <a:pt x="520" y="82"/>
                    </a:lnTo>
                    <a:lnTo>
                      <a:pt x="494" y="90"/>
                    </a:lnTo>
                    <a:lnTo>
                      <a:pt x="468" y="100"/>
                    </a:lnTo>
                    <a:lnTo>
                      <a:pt x="438" y="114"/>
                    </a:lnTo>
                    <a:lnTo>
                      <a:pt x="378" y="146"/>
                    </a:lnTo>
                    <a:lnTo>
                      <a:pt x="318" y="182"/>
                    </a:lnTo>
                    <a:lnTo>
                      <a:pt x="262" y="220"/>
                    </a:lnTo>
                    <a:lnTo>
                      <a:pt x="214" y="252"/>
                    </a:lnTo>
                    <a:lnTo>
                      <a:pt x="160" y="288"/>
                    </a:lnTo>
                    <a:lnTo>
                      <a:pt x="160" y="288"/>
                    </a:lnTo>
                    <a:lnTo>
                      <a:pt x="154" y="290"/>
                    </a:lnTo>
                    <a:lnTo>
                      <a:pt x="140" y="290"/>
                    </a:lnTo>
                    <a:lnTo>
                      <a:pt x="104" y="288"/>
                    </a:lnTo>
                    <a:lnTo>
                      <a:pt x="60" y="280"/>
                    </a:lnTo>
                    <a:lnTo>
                      <a:pt x="40" y="276"/>
                    </a:lnTo>
                    <a:lnTo>
                      <a:pt x="24" y="270"/>
                    </a:lnTo>
                    <a:lnTo>
                      <a:pt x="10" y="264"/>
                    </a:lnTo>
                    <a:lnTo>
                      <a:pt x="2" y="256"/>
                    </a:lnTo>
                    <a:lnTo>
                      <a:pt x="0" y="254"/>
                    </a:lnTo>
                    <a:lnTo>
                      <a:pt x="0" y="250"/>
                    </a:lnTo>
                    <a:lnTo>
                      <a:pt x="4" y="246"/>
                    </a:lnTo>
                    <a:lnTo>
                      <a:pt x="8" y="242"/>
                    </a:lnTo>
                    <a:lnTo>
                      <a:pt x="24" y="234"/>
                    </a:lnTo>
                    <a:lnTo>
                      <a:pt x="52" y="226"/>
                    </a:lnTo>
                    <a:lnTo>
                      <a:pt x="90" y="220"/>
                    </a:lnTo>
                    <a:lnTo>
                      <a:pt x="144" y="2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0218"/>
              <p:cNvSpPr>
                <a:spLocks/>
              </p:cNvSpPr>
              <p:nvPr/>
            </p:nvSpPr>
            <p:spPr bwMode="auto">
              <a:xfrm>
                <a:off x="13482638" y="5434013"/>
                <a:ext cx="438150" cy="619125"/>
              </a:xfrm>
              <a:custGeom>
                <a:avLst/>
                <a:gdLst>
                  <a:gd name="T0" fmla="*/ 74 w 276"/>
                  <a:gd name="T1" fmla="*/ 232 h 390"/>
                  <a:gd name="T2" fmla="*/ 106 w 276"/>
                  <a:gd name="T3" fmla="*/ 220 h 390"/>
                  <a:gd name="T4" fmla="*/ 132 w 276"/>
                  <a:gd name="T5" fmla="*/ 206 h 390"/>
                  <a:gd name="T6" fmla="*/ 152 w 276"/>
                  <a:gd name="T7" fmla="*/ 186 h 390"/>
                  <a:gd name="T8" fmla="*/ 158 w 276"/>
                  <a:gd name="T9" fmla="*/ 174 h 390"/>
                  <a:gd name="T10" fmla="*/ 168 w 276"/>
                  <a:gd name="T11" fmla="*/ 134 h 390"/>
                  <a:gd name="T12" fmla="*/ 172 w 276"/>
                  <a:gd name="T13" fmla="*/ 86 h 390"/>
                  <a:gd name="T14" fmla="*/ 168 w 276"/>
                  <a:gd name="T15" fmla="*/ 44 h 390"/>
                  <a:gd name="T16" fmla="*/ 162 w 276"/>
                  <a:gd name="T17" fmla="*/ 28 h 390"/>
                  <a:gd name="T18" fmla="*/ 190 w 276"/>
                  <a:gd name="T19" fmla="*/ 14 h 390"/>
                  <a:gd name="T20" fmla="*/ 226 w 276"/>
                  <a:gd name="T21" fmla="*/ 2 h 390"/>
                  <a:gd name="T22" fmla="*/ 254 w 276"/>
                  <a:gd name="T23" fmla="*/ 0 h 390"/>
                  <a:gd name="T24" fmla="*/ 268 w 276"/>
                  <a:gd name="T25" fmla="*/ 6 h 390"/>
                  <a:gd name="T26" fmla="*/ 274 w 276"/>
                  <a:gd name="T27" fmla="*/ 10 h 390"/>
                  <a:gd name="T28" fmla="*/ 276 w 276"/>
                  <a:gd name="T29" fmla="*/ 84 h 390"/>
                  <a:gd name="T30" fmla="*/ 266 w 276"/>
                  <a:gd name="T31" fmla="*/ 176 h 390"/>
                  <a:gd name="T32" fmla="*/ 256 w 276"/>
                  <a:gd name="T33" fmla="*/ 222 h 390"/>
                  <a:gd name="T34" fmla="*/ 238 w 276"/>
                  <a:gd name="T35" fmla="*/ 262 h 390"/>
                  <a:gd name="T36" fmla="*/ 214 w 276"/>
                  <a:gd name="T37" fmla="*/ 292 h 390"/>
                  <a:gd name="T38" fmla="*/ 182 w 276"/>
                  <a:gd name="T39" fmla="*/ 290 h 390"/>
                  <a:gd name="T40" fmla="*/ 188 w 276"/>
                  <a:gd name="T41" fmla="*/ 314 h 390"/>
                  <a:gd name="T42" fmla="*/ 188 w 276"/>
                  <a:gd name="T43" fmla="*/ 332 h 390"/>
                  <a:gd name="T44" fmla="*/ 178 w 276"/>
                  <a:gd name="T45" fmla="*/ 346 h 390"/>
                  <a:gd name="T46" fmla="*/ 152 w 276"/>
                  <a:gd name="T47" fmla="*/ 360 h 390"/>
                  <a:gd name="T48" fmla="*/ 82 w 276"/>
                  <a:gd name="T49" fmla="*/ 386 h 390"/>
                  <a:gd name="T50" fmla="*/ 64 w 276"/>
                  <a:gd name="T51" fmla="*/ 390 h 390"/>
                  <a:gd name="T52" fmla="*/ 16 w 276"/>
                  <a:gd name="T53" fmla="*/ 314 h 390"/>
                  <a:gd name="T54" fmla="*/ 0 w 276"/>
                  <a:gd name="T55" fmla="*/ 286 h 390"/>
                  <a:gd name="T56" fmla="*/ 0 w 276"/>
                  <a:gd name="T57" fmla="*/ 276 h 390"/>
                  <a:gd name="T58" fmla="*/ 6 w 276"/>
                  <a:gd name="T59" fmla="*/ 268 h 390"/>
                  <a:gd name="T60" fmla="*/ 32 w 276"/>
                  <a:gd name="T61" fmla="*/ 250 h 390"/>
                  <a:gd name="T62" fmla="*/ 74 w 276"/>
                  <a:gd name="T63" fmla="*/ 23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90">
                    <a:moveTo>
                      <a:pt x="74" y="232"/>
                    </a:moveTo>
                    <a:lnTo>
                      <a:pt x="74" y="232"/>
                    </a:lnTo>
                    <a:lnTo>
                      <a:pt x="84" y="230"/>
                    </a:lnTo>
                    <a:lnTo>
                      <a:pt x="106" y="220"/>
                    </a:lnTo>
                    <a:lnTo>
                      <a:pt x="120" y="214"/>
                    </a:lnTo>
                    <a:lnTo>
                      <a:pt x="132" y="206"/>
                    </a:lnTo>
                    <a:lnTo>
                      <a:pt x="144" y="196"/>
                    </a:lnTo>
                    <a:lnTo>
                      <a:pt x="152" y="186"/>
                    </a:lnTo>
                    <a:lnTo>
                      <a:pt x="152" y="186"/>
                    </a:lnTo>
                    <a:lnTo>
                      <a:pt x="158" y="174"/>
                    </a:lnTo>
                    <a:lnTo>
                      <a:pt x="164" y="154"/>
                    </a:lnTo>
                    <a:lnTo>
                      <a:pt x="168" y="134"/>
                    </a:lnTo>
                    <a:lnTo>
                      <a:pt x="170" y="110"/>
                    </a:lnTo>
                    <a:lnTo>
                      <a:pt x="172" y="86"/>
                    </a:lnTo>
                    <a:lnTo>
                      <a:pt x="170" y="64"/>
                    </a:lnTo>
                    <a:lnTo>
                      <a:pt x="168" y="44"/>
                    </a:lnTo>
                    <a:lnTo>
                      <a:pt x="162" y="28"/>
                    </a:lnTo>
                    <a:lnTo>
                      <a:pt x="162" y="28"/>
                    </a:lnTo>
                    <a:lnTo>
                      <a:pt x="176" y="22"/>
                    </a:lnTo>
                    <a:lnTo>
                      <a:pt x="190" y="14"/>
                    </a:lnTo>
                    <a:lnTo>
                      <a:pt x="208" y="8"/>
                    </a:lnTo>
                    <a:lnTo>
                      <a:pt x="226" y="2"/>
                    </a:lnTo>
                    <a:lnTo>
                      <a:pt x="246" y="0"/>
                    </a:lnTo>
                    <a:lnTo>
                      <a:pt x="254" y="0"/>
                    </a:lnTo>
                    <a:lnTo>
                      <a:pt x="262" y="2"/>
                    </a:lnTo>
                    <a:lnTo>
                      <a:pt x="268" y="6"/>
                    </a:lnTo>
                    <a:lnTo>
                      <a:pt x="274" y="10"/>
                    </a:lnTo>
                    <a:lnTo>
                      <a:pt x="274" y="10"/>
                    </a:lnTo>
                    <a:lnTo>
                      <a:pt x="276" y="46"/>
                    </a:lnTo>
                    <a:lnTo>
                      <a:pt x="276" y="84"/>
                    </a:lnTo>
                    <a:lnTo>
                      <a:pt x="272" y="128"/>
                    </a:lnTo>
                    <a:lnTo>
                      <a:pt x="266" y="176"/>
                    </a:lnTo>
                    <a:lnTo>
                      <a:pt x="262" y="200"/>
                    </a:lnTo>
                    <a:lnTo>
                      <a:pt x="256" y="222"/>
                    </a:lnTo>
                    <a:lnTo>
                      <a:pt x="248" y="244"/>
                    </a:lnTo>
                    <a:lnTo>
                      <a:pt x="238" y="262"/>
                    </a:lnTo>
                    <a:lnTo>
                      <a:pt x="228" y="278"/>
                    </a:lnTo>
                    <a:lnTo>
                      <a:pt x="214" y="292"/>
                    </a:lnTo>
                    <a:lnTo>
                      <a:pt x="182" y="290"/>
                    </a:lnTo>
                    <a:lnTo>
                      <a:pt x="182" y="290"/>
                    </a:lnTo>
                    <a:lnTo>
                      <a:pt x="184" y="296"/>
                    </a:lnTo>
                    <a:lnTo>
                      <a:pt x="188" y="314"/>
                    </a:lnTo>
                    <a:lnTo>
                      <a:pt x="190" y="322"/>
                    </a:lnTo>
                    <a:lnTo>
                      <a:pt x="188" y="332"/>
                    </a:lnTo>
                    <a:lnTo>
                      <a:pt x="184" y="340"/>
                    </a:lnTo>
                    <a:lnTo>
                      <a:pt x="178" y="346"/>
                    </a:lnTo>
                    <a:lnTo>
                      <a:pt x="178" y="346"/>
                    </a:lnTo>
                    <a:lnTo>
                      <a:pt x="152" y="360"/>
                    </a:lnTo>
                    <a:lnTo>
                      <a:pt x="116" y="374"/>
                    </a:lnTo>
                    <a:lnTo>
                      <a:pt x="82" y="386"/>
                    </a:lnTo>
                    <a:lnTo>
                      <a:pt x="64" y="390"/>
                    </a:lnTo>
                    <a:lnTo>
                      <a:pt x="64" y="390"/>
                    </a:lnTo>
                    <a:lnTo>
                      <a:pt x="36" y="348"/>
                    </a:lnTo>
                    <a:lnTo>
                      <a:pt x="16" y="314"/>
                    </a:lnTo>
                    <a:lnTo>
                      <a:pt x="0" y="286"/>
                    </a:lnTo>
                    <a:lnTo>
                      <a:pt x="0" y="286"/>
                    </a:lnTo>
                    <a:lnTo>
                      <a:pt x="0" y="282"/>
                    </a:lnTo>
                    <a:lnTo>
                      <a:pt x="0" y="276"/>
                    </a:lnTo>
                    <a:lnTo>
                      <a:pt x="2" y="272"/>
                    </a:lnTo>
                    <a:lnTo>
                      <a:pt x="6" y="268"/>
                    </a:lnTo>
                    <a:lnTo>
                      <a:pt x="18" y="258"/>
                    </a:lnTo>
                    <a:lnTo>
                      <a:pt x="32" y="250"/>
                    </a:lnTo>
                    <a:lnTo>
                      <a:pt x="60" y="238"/>
                    </a:lnTo>
                    <a:lnTo>
                      <a:pt x="74" y="232"/>
                    </a:lnTo>
                    <a:close/>
                  </a:path>
                </a:pathLst>
              </a:custGeom>
              <a:solidFill>
                <a:srgbClr val="291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0219"/>
              <p:cNvSpPr>
                <a:spLocks/>
              </p:cNvSpPr>
              <p:nvPr/>
            </p:nvSpPr>
            <p:spPr bwMode="auto">
              <a:xfrm>
                <a:off x="13482638" y="5434013"/>
                <a:ext cx="438150" cy="619125"/>
              </a:xfrm>
              <a:custGeom>
                <a:avLst/>
                <a:gdLst>
                  <a:gd name="T0" fmla="*/ 74 w 276"/>
                  <a:gd name="T1" fmla="*/ 232 h 390"/>
                  <a:gd name="T2" fmla="*/ 106 w 276"/>
                  <a:gd name="T3" fmla="*/ 220 h 390"/>
                  <a:gd name="T4" fmla="*/ 132 w 276"/>
                  <a:gd name="T5" fmla="*/ 206 h 390"/>
                  <a:gd name="T6" fmla="*/ 152 w 276"/>
                  <a:gd name="T7" fmla="*/ 186 h 390"/>
                  <a:gd name="T8" fmla="*/ 158 w 276"/>
                  <a:gd name="T9" fmla="*/ 174 h 390"/>
                  <a:gd name="T10" fmla="*/ 168 w 276"/>
                  <a:gd name="T11" fmla="*/ 134 h 390"/>
                  <a:gd name="T12" fmla="*/ 172 w 276"/>
                  <a:gd name="T13" fmla="*/ 86 h 390"/>
                  <a:gd name="T14" fmla="*/ 168 w 276"/>
                  <a:gd name="T15" fmla="*/ 44 h 390"/>
                  <a:gd name="T16" fmla="*/ 162 w 276"/>
                  <a:gd name="T17" fmla="*/ 28 h 390"/>
                  <a:gd name="T18" fmla="*/ 190 w 276"/>
                  <a:gd name="T19" fmla="*/ 14 h 390"/>
                  <a:gd name="T20" fmla="*/ 226 w 276"/>
                  <a:gd name="T21" fmla="*/ 2 h 390"/>
                  <a:gd name="T22" fmla="*/ 254 w 276"/>
                  <a:gd name="T23" fmla="*/ 0 h 390"/>
                  <a:gd name="T24" fmla="*/ 268 w 276"/>
                  <a:gd name="T25" fmla="*/ 6 h 390"/>
                  <a:gd name="T26" fmla="*/ 274 w 276"/>
                  <a:gd name="T27" fmla="*/ 10 h 390"/>
                  <a:gd name="T28" fmla="*/ 276 w 276"/>
                  <a:gd name="T29" fmla="*/ 84 h 390"/>
                  <a:gd name="T30" fmla="*/ 266 w 276"/>
                  <a:gd name="T31" fmla="*/ 176 h 390"/>
                  <a:gd name="T32" fmla="*/ 256 w 276"/>
                  <a:gd name="T33" fmla="*/ 222 h 390"/>
                  <a:gd name="T34" fmla="*/ 238 w 276"/>
                  <a:gd name="T35" fmla="*/ 262 h 390"/>
                  <a:gd name="T36" fmla="*/ 214 w 276"/>
                  <a:gd name="T37" fmla="*/ 292 h 390"/>
                  <a:gd name="T38" fmla="*/ 182 w 276"/>
                  <a:gd name="T39" fmla="*/ 290 h 390"/>
                  <a:gd name="T40" fmla="*/ 188 w 276"/>
                  <a:gd name="T41" fmla="*/ 314 h 390"/>
                  <a:gd name="T42" fmla="*/ 188 w 276"/>
                  <a:gd name="T43" fmla="*/ 332 h 390"/>
                  <a:gd name="T44" fmla="*/ 178 w 276"/>
                  <a:gd name="T45" fmla="*/ 346 h 390"/>
                  <a:gd name="T46" fmla="*/ 152 w 276"/>
                  <a:gd name="T47" fmla="*/ 360 h 390"/>
                  <a:gd name="T48" fmla="*/ 82 w 276"/>
                  <a:gd name="T49" fmla="*/ 386 h 390"/>
                  <a:gd name="T50" fmla="*/ 64 w 276"/>
                  <a:gd name="T51" fmla="*/ 390 h 390"/>
                  <a:gd name="T52" fmla="*/ 16 w 276"/>
                  <a:gd name="T53" fmla="*/ 314 h 390"/>
                  <a:gd name="T54" fmla="*/ 0 w 276"/>
                  <a:gd name="T55" fmla="*/ 286 h 390"/>
                  <a:gd name="T56" fmla="*/ 0 w 276"/>
                  <a:gd name="T57" fmla="*/ 276 h 390"/>
                  <a:gd name="T58" fmla="*/ 6 w 276"/>
                  <a:gd name="T59" fmla="*/ 268 h 390"/>
                  <a:gd name="T60" fmla="*/ 32 w 276"/>
                  <a:gd name="T61" fmla="*/ 250 h 390"/>
                  <a:gd name="T62" fmla="*/ 74 w 276"/>
                  <a:gd name="T63" fmla="*/ 23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90">
                    <a:moveTo>
                      <a:pt x="74" y="232"/>
                    </a:moveTo>
                    <a:lnTo>
                      <a:pt x="74" y="232"/>
                    </a:lnTo>
                    <a:lnTo>
                      <a:pt x="84" y="230"/>
                    </a:lnTo>
                    <a:lnTo>
                      <a:pt x="106" y="220"/>
                    </a:lnTo>
                    <a:lnTo>
                      <a:pt x="120" y="214"/>
                    </a:lnTo>
                    <a:lnTo>
                      <a:pt x="132" y="206"/>
                    </a:lnTo>
                    <a:lnTo>
                      <a:pt x="144" y="196"/>
                    </a:lnTo>
                    <a:lnTo>
                      <a:pt x="152" y="186"/>
                    </a:lnTo>
                    <a:lnTo>
                      <a:pt x="152" y="186"/>
                    </a:lnTo>
                    <a:lnTo>
                      <a:pt x="158" y="174"/>
                    </a:lnTo>
                    <a:lnTo>
                      <a:pt x="164" y="154"/>
                    </a:lnTo>
                    <a:lnTo>
                      <a:pt x="168" y="134"/>
                    </a:lnTo>
                    <a:lnTo>
                      <a:pt x="170" y="110"/>
                    </a:lnTo>
                    <a:lnTo>
                      <a:pt x="172" y="86"/>
                    </a:lnTo>
                    <a:lnTo>
                      <a:pt x="170" y="64"/>
                    </a:lnTo>
                    <a:lnTo>
                      <a:pt x="168" y="44"/>
                    </a:lnTo>
                    <a:lnTo>
                      <a:pt x="162" y="28"/>
                    </a:lnTo>
                    <a:lnTo>
                      <a:pt x="162" y="28"/>
                    </a:lnTo>
                    <a:lnTo>
                      <a:pt x="176" y="22"/>
                    </a:lnTo>
                    <a:lnTo>
                      <a:pt x="190" y="14"/>
                    </a:lnTo>
                    <a:lnTo>
                      <a:pt x="208" y="8"/>
                    </a:lnTo>
                    <a:lnTo>
                      <a:pt x="226" y="2"/>
                    </a:lnTo>
                    <a:lnTo>
                      <a:pt x="246" y="0"/>
                    </a:lnTo>
                    <a:lnTo>
                      <a:pt x="254" y="0"/>
                    </a:lnTo>
                    <a:lnTo>
                      <a:pt x="262" y="2"/>
                    </a:lnTo>
                    <a:lnTo>
                      <a:pt x="268" y="6"/>
                    </a:lnTo>
                    <a:lnTo>
                      <a:pt x="274" y="10"/>
                    </a:lnTo>
                    <a:lnTo>
                      <a:pt x="274" y="10"/>
                    </a:lnTo>
                    <a:lnTo>
                      <a:pt x="276" y="46"/>
                    </a:lnTo>
                    <a:lnTo>
                      <a:pt x="276" y="84"/>
                    </a:lnTo>
                    <a:lnTo>
                      <a:pt x="272" y="128"/>
                    </a:lnTo>
                    <a:lnTo>
                      <a:pt x="266" y="176"/>
                    </a:lnTo>
                    <a:lnTo>
                      <a:pt x="262" y="200"/>
                    </a:lnTo>
                    <a:lnTo>
                      <a:pt x="256" y="222"/>
                    </a:lnTo>
                    <a:lnTo>
                      <a:pt x="248" y="244"/>
                    </a:lnTo>
                    <a:lnTo>
                      <a:pt x="238" y="262"/>
                    </a:lnTo>
                    <a:lnTo>
                      <a:pt x="228" y="278"/>
                    </a:lnTo>
                    <a:lnTo>
                      <a:pt x="214" y="292"/>
                    </a:lnTo>
                    <a:lnTo>
                      <a:pt x="182" y="290"/>
                    </a:lnTo>
                    <a:lnTo>
                      <a:pt x="182" y="290"/>
                    </a:lnTo>
                    <a:lnTo>
                      <a:pt x="184" y="296"/>
                    </a:lnTo>
                    <a:lnTo>
                      <a:pt x="188" y="314"/>
                    </a:lnTo>
                    <a:lnTo>
                      <a:pt x="190" y="322"/>
                    </a:lnTo>
                    <a:lnTo>
                      <a:pt x="188" y="332"/>
                    </a:lnTo>
                    <a:lnTo>
                      <a:pt x="184" y="340"/>
                    </a:lnTo>
                    <a:lnTo>
                      <a:pt x="178" y="346"/>
                    </a:lnTo>
                    <a:lnTo>
                      <a:pt x="178" y="346"/>
                    </a:lnTo>
                    <a:lnTo>
                      <a:pt x="152" y="360"/>
                    </a:lnTo>
                    <a:lnTo>
                      <a:pt x="116" y="374"/>
                    </a:lnTo>
                    <a:lnTo>
                      <a:pt x="82" y="386"/>
                    </a:lnTo>
                    <a:lnTo>
                      <a:pt x="64" y="390"/>
                    </a:lnTo>
                    <a:lnTo>
                      <a:pt x="64" y="390"/>
                    </a:lnTo>
                    <a:lnTo>
                      <a:pt x="36" y="348"/>
                    </a:lnTo>
                    <a:lnTo>
                      <a:pt x="16" y="314"/>
                    </a:lnTo>
                    <a:lnTo>
                      <a:pt x="0" y="286"/>
                    </a:lnTo>
                    <a:lnTo>
                      <a:pt x="0" y="286"/>
                    </a:lnTo>
                    <a:lnTo>
                      <a:pt x="0" y="282"/>
                    </a:lnTo>
                    <a:lnTo>
                      <a:pt x="0" y="276"/>
                    </a:lnTo>
                    <a:lnTo>
                      <a:pt x="2" y="272"/>
                    </a:lnTo>
                    <a:lnTo>
                      <a:pt x="6" y="268"/>
                    </a:lnTo>
                    <a:lnTo>
                      <a:pt x="18" y="258"/>
                    </a:lnTo>
                    <a:lnTo>
                      <a:pt x="32" y="250"/>
                    </a:lnTo>
                    <a:lnTo>
                      <a:pt x="60" y="238"/>
                    </a:lnTo>
                    <a:lnTo>
                      <a:pt x="74" y="2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0220"/>
              <p:cNvSpPr>
                <a:spLocks/>
              </p:cNvSpPr>
              <p:nvPr/>
            </p:nvSpPr>
            <p:spPr bwMode="auto">
              <a:xfrm>
                <a:off x="11857038" y="5221288"/>
                <a:ext cx="1743075" cy="695325"/>
              </a:xfrm>
              <a:custGeom>
                <a:avLst/>
                <a:gdLst>
                  <a:gd name="T0" fmla="*/ 294 w 1098"/>
                  <a:gd name="T1" fmla="*/ 20 h 438"/>
                  <a:gd name="T2" fmla="*/ 350 w 1098"/>
                  <a:gd name="T3" fmla="*/ 16 h 438"/>
                  <a:gd name="T4" fmla="*/ 438 w 1098"/>
                  <a:gd name="T5" fmla="*/ 18 h 438"/>
                  <a:gd name="T6" fmla="*/ 552 w 1098"/>
                  <a:gd name="T7" fmla="*/ 30 h 438"/>
                  <a:gd name="T8" fmla="*/ 684 w 1098"/>
                  <a:gd name="T9" fmla="*/ 58 h 438"/>
                  <a:gd name="T10" fmla="*/ 750 w 1098"/>
                  <a:gd name="T11" fmla="*/ 80 h 438"/>
                  <a:gd name="T12" fmla="*/ 818 w 1098"/>
                  <a:gd name="T13" fmla="*/ 108 h 438"/>
                  <a:gd name="T14" fmla="*/ 884 w 1098"/>
                  <a:gd name="T15" fmla="*/ 142 h 438"/>
                  <a:gd name="T16" fmla="*/ 946 w 1098"/>
                  <a:gd name="T17" fmla="*/ 184 h 438"/>
                  <a:gd name="T18" fmla="*/ 1002 w 1098"/>
                  <a:gd name="T19" fmla="*/ 236 h 438"/>
                  <a:gd name="T20" fmla="*/ 1054 w 1098"/>
                  <a:gd name="T21" fmla="*/ 296 h 438"/>
                  <a:gd name="T22" fmla="*/ 1098 w 1098"/>
                  <a:gd name="T23" fmla="*/ 366 h 438"/>
                  <a:gd name="T24" fmla="*/ 1070 w 1098"/>
                  <a:gd name="T25" fmla="*/ 394 h 438"/>
                  <a:gd name="T26" fmla="*/ 1032 w 1098"/>
                  <a:gd name="T27" fmla="*/ 438 h 438"/>
                  <a:gd name="T28" fmla="*/ 1024 w 1098"/>
                  <a:gd name="T29" fmla="*/ 422 h 438"/>
                  <a:gd name="T30" fmla="*/ 1000 w 1098"/>
                  <a:gd name="T31" fmla="*/ 378 h 438"/>
                  <a:gd name="T32" fmla="*/ 956 w 1098"/>
                  <a:gd name="T33" fmla="*/ 316 h 438"/>
                  <a:gd name="T34" fmla="*/ 906 w 1098"/>
                  <a:gd name="T35" fmla="*/ 266 h 438"/>
                  <a:gd name="T36" fmla="*/ 864 w 1098"/>
                  <a:gd name="T37" fmla="*/ 232 h 438"/>
                  <a:gd name="T38" fmla="*/ 814 w 1098"/>
                  <a:gd name="T39" fmla="*/ 200 h 438"/>
                  <a:gd name="T40" fmla="*/ 756 w 1098"/>
                  <a:gd name="T41" fmla="*/ 170 h 438"/>
                  <a:gd name="T42" fmla="*/ 688 w 1098"/>
                  <a:gd name="T43" fmla="*/ 146 h 438"/>
                  <a:gd name="T44" fmla="*/ 612 w 1098"/>
                  <a:gd name="T45" fmla="*/ 126 h 438"/>
                  <a:gd name="T46" fmla="*/ 526 w 1098"/>
                  <a:gd name="T47" fmla="*/ 112 h 438"/>
                  <a:gd name="T48" fmla="*/ 430 w 1098"/>
                  <a:gd name="T49" fmla="*/ 108 h 438"/>
                  <a:gd name="T50" fmla="*/ 322 w 1098"/>
                  <a:gd name="T51" fmla="*/ 112 h 438"/>
                  <a:gd name="T52" fmla="*/ 264 w 1098"/>
                  <a:gd name="T53" fmla="*/ 116 h 438"/>
                  <a:gd name="T54" fmla="*/ 250 w 1098"/>
                  <a:gd name="T55" fmla="*/ 120 h 438"/>
                  <a:gd name="T56" fmla="*/ 188 w 1098"/>
                  <a:gd name="T57" fmla="*/ 140 h 438"/>
                  <a:gd name="T58" fmla="*/ 126 w 1098"/>
                  <a:gd name="T59" fmla="*/ 156 h 438"/>
                  <a:gd name="T60" fmla="*/ 86 w 1098"/>
                  <a:gd name="T61" fmla="*/ 156 h 438"/>
                  <a:gd name="T62" fmla="*/ 48 w 1098"/>
                  <a:gd name="T63" fmla="*/ 148 h 438"/>
                  <a:gd name="T64" fmla="*/ 26 w 1098"/>
                  <a:gd name="T65" fmla="*/ 132 h 438"/>
                  <a:gd name="T66" fmla="*/ 14 w 1098"/>
                  <a:gd name="T67" fmla="*/ 114 h 438"/>
                  <a:gd name="T68" fmla="*/ 10 w 1098"/>
                  <a:gd name="T69" fmla="*/ 104 h 438"/>
                  <a:gd name="T70" fmla="*/ 2 w 1098"/>
                  <a:gd name="T71" fmla="*/ 76 h 438"/>
                  <a:gd name="T72" fmla="*/ 2 w 1098"/>
                  <a:gd name="T73" fmla="*/ 54 h 438"/>
                  <a:gd name="T74" fmla="*/ 10 w 1098"/>
                  <a:gd name="T75" fmla="*/ 36 h 438"/>
                  <a:gd name="T76" fmla="*/ 26 w 1098"/>
                  <a:gd name="T77" fmla="*/ 22 h 438"/>
                  <a:gd name="T78" fmla="*/ 46 w 1098"/>
                  <a:gd name="T79" fmla="*/ 12 h 438"/>
                  <a:gd name="T80" fmla="*/ 96 w 1098"/>
                  <a:gd name="T81" fmla="*/ 2 h 438"/>
                  <a:gd name="T82" fmla="*/ 156 w 1098"/>
                  <a:gd name="T83" fmla="*/ 0 h 438"/>
                  <a:gd name="T84" fmla="*/ 240 w 1098"/>
                  <a:gd name="T85" fmla="*/ 10 h 438"/>
                  <a:gd name="T86" fmla="*/ 294 w 1098"/>
                  <a:gd name="T87" fmla="*/ 2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8" h="438">
                    <a:moveTo>
                      <a:pt x="294" y="20"/>
                    </a:moveTo>
                    <a:lnTo>
                      <a:pt x="294" y="20"/>
                    </a:lnTo>
                    <a:lnTo>
                      <a:pt x="320" y="18"/>
                    </a:lnTo>
                    <a:lnTo>
                      <a:pt x="350" y="16"/>
                    </a:lnTo>
                    <a:lnTo>
                      <a:pt x="390" y="16"/>
                    </a:lnTo>
                    <a:lnTo>
                      <a:pt x="438" y="18"/>
                    </a:lnTo>
                    <a:lnTo>
                      <a:pt x="492" y="22"/>
                    </a:lnTo>
                    <a:lnTo>
                      <a:pt x="552" y="30"/>
                    </a:lnTo>
                    <a:lnTo>
                      <a:pt x="616" y="42"/>
                    </a:lnTo>
                    <a:lnTo>
                      <a:pt x="684" y="58"/>
                    </a:lnTo>
                    <a:lnTo>
                      <a:pt x="718" y="68"/>
                    </a:lnTo>
                    <a:lnTo>
                      <a:pt x="750" y="80"/>
                    </a:lnTo>
                    <a:lnTo>
                      <a:pt x="784" y="92"/>
                    </a:lnTo>
                    <a:lnTo>
                      <a:pt x="818" y="108"/>
                    </a:lnTo>
                    <a:lnTo>
                      <a:pt x="850" y="124"/>
                    </a:lnTo>
                    <a:lnTo>
                      <a:pt x="884" y="142"/>
                    </a:lnTo>
                    <a:lnTo>
                      <a:pt x="914" y="162"/>
                    </a:lnTo>
                    <a:lnTo>
                      <a:pt x="946" y="184"/>
                    </a:lnTo>
                    <a:lnTo>
                      <a:pt x="974" y="210"/>
                    </a:lnTo>
                    <a:lnTo>
                      <a:pt x="1002" y="236"/>
                    </a:lnTo>
                    <a:lnTo>
                      <a:pt x="1030" y="264"/>
                    </a:lnTo>
                    <a:lnTo>
                      <a:pt x="1054" y="296"/>
                    </a:lnTo>
                    <a:lnTo>
                      <a:pt x="1076" y="330"/>
                    </a:lnTo>
                    <a:lnTo>
                      <a:pt x="1098" y="366"/>
                    </a:lnTo>
                    <a:lnTo>
                      <a:pt x="1098" y="366"/>
                    </a:lnTo>
                    <a:lnTo>
                      <a:pt x="1070" y="394"/>
                    </a:lnTo>
                    <a:lnTo>
                      <a:pt x="1048" y="418"/>
                    </a:lnTo>
                    <a:lnTo>
                      <a:pt x="1032" y="438"/>
                    </a:lnTo>
                    <a:lnTo>
                      <a:pt x="1032" y="438"/>
                    </a:lnTo>
                    <a:lnTo>
                      <a:pt x="1024" y="422"/>
                    </a:lnTo>
                    <a:lnTo>
                      <a:pt x="1016" y="402"/>
                    </a:lnTo>
                    <a:lnTo>
                      <a:pt x="1000" y="378"/>
                    </a:lnTo>
                    <a:lnTo>
                      <a:pt x="982" y="348"/>
                    </a:lnTo>
                    <a:lnTo>
                      <a:pt x="956" y="316"/>
                    </a:lnTo>
                    <a:lnTo>
                      <a:pt x="924" y="282"/>
                    </a:lnTo>
                    <a:lnTo>
                      <a:pt x="906" y="266"/>
                    </a:lnTo>
                    <a:lnTo>
                      <a:pt x="886" y="248"/>
                    </a:lnTo>
                    <a:lnTo>
                      <a:pt x="864" y="232"/>
                    </a:lnTo>
                    <a:lnTo>
                      <a:pt x="840" y="216"/>
                    </a:lnTo>
                    <a:lnTo>
                      <a:pt x="814" y="200"/>
                    </a:lnTo>
                    <a:lnTo>
                      <a:pt x="786" y="184"/>
                    </a:lnTo>
                    <a:lnTo>
                      <a:pt x="756" y="170"/>
                    </a:lnTo>
                    <a:lnTo>
                      <a:pt x="722" y="158"/>
                    </a:lnTo>
                    <a:lnTo>
                      <a:pt x="688" y="146"/>
                    </a:lnTo>
                    <a:lnTo>
                      <a:pt x="652" y="134"/>
                    </a:lnTo>
                    <a:lnTo>
                      <a:pt x="612" y="126"/>
                    </a:lnTo>
                    <a:lnTo>
                      <a:pt x="570" y="118"/>
                    </a:lnTo>
                    <a:lnTo>
                      <a:pt x="526" y="112"/>
                    </a:lnTo>
                    <a:lnTo>
                      <a:pt x="480" y="108"/>
                    </a:lnTo>
                    <a:lnTo>
                      <a:pt x="430" y="108"/>
                    </a:lnTo>
                    <a:lnTo>
                      <a:pt x="378" y="108"/>
                    </a:lnTo>
                    <a:lnTo>
                      <a:pt x="322" y="112"/>
                    </a:lnTo>
                    <a:lnTo>
                      <a:pt x="264" y="116"/>
                    </a:lnTo>
                    <a:lnTo>
                      <a:pt x="264" y="116"/>
                    </a:lnTo>
                    <a:lnTo>
                      <a:pt x="260" y="118"/>
                    </a:lnTo>
                    <a:lnTo>
                      <a:pt x="250" y="120"/>
                    </a:lnTo>
                    <a:lnTo>
                      <a:pt x="224" y="128"/>
                    </a:lnTo>
                    <a:lnTo>
                      <a:pt x="188" y="140"/>
                    </a:lnTo>
                    <a:lnTo>
                      <a:pt x="148" y="152"/>
                    </a:lnTo>
                    <a:lnTo>
                      <a:pt x="126" y="156"/>
                    </a:lnTo>
                    <a:lnTo>
                      <a:pt x="106" y="158"/>
                    </a:lnTo>
                    <a:lnTo>
                      <a:pt x="86" y="156"/>
                    </a:lnTo>
                    <a:lnTo>
                      <a:pt x="66" y="154"/>
                    </a:lnTo>
                    <a:lnTo>
                      <a:pt x="48" y="148"/>
                    </a:lnTo>
                    <a:lnTo>
                      <a:pt x="32" y="138"/>
                    </a:lnTo>
                    <a:lnTo>
                      <a:pt x="26" y="132"/>
                    </a:lnTo>
                    <a:lnTo>
                      <a:pt x="20" y="124"/>
                    </a:lnTo>
                    <a:lnTo>
                      <a:pt x="14" y="114"/>
                    </a:lnTo>
                    <a:lnTo>
                      <a:pt x="10" y="104"/>
                    </a:lnTo>
                    <a:lnTo>
                      <a:pt x="10" y="104"/>
                    </a:lnTo>
                    <a:lnTo>
                      <a:pt x="4" y="90"/>
                    </a:lnTo>
                    <a:lnTo>
                      <a:pt x="2" y="76"/>
                    </a:lnTo>
                    <a:lnTo>
                      <a:pt x="0" y="64"/>
                    </a:lnTo>
                    <a:lnTo>
                      <a:pt x="2" y="54"/>
                    </a:lnTo>
                    <a:lnTo>
                      <a:pt x="6" y="44"/>
                    </a:lnTo>
                    <a:lnTo>
                      <a:pt x="10" y="36"/>
                    </a:lnTo>
                    <a:lnTo>
                      <a:pt x="18" y="28"/>
                    </a:lnTo>
                    <a:lnTo>
                      <a:pt x="26" y="22"/>
                    </a:lnTo>
                    <a:lnTo>
                      <a:pt x="34" y="16"/>
                    </a:lnTo>
                    <a:lnTo>
                      <a:pt x="46" y="12"/>
                    </a:lnTo>
                    <a:lnTo>
                      <a:pt x="70" y="4"/>
                    </a:lnTo>
                    <a:lnTo>
                      <a:pt x="96" y="2"/>
                    </a:lnTo>
                    <a:lnTo>
                      <a:pt x="126" y="0"/>
                    </a:lnTo>
                    <a:lnTo>
                      <a:pt x="156" y="0"/>
                    </a:lnTo>
                    <a:lnTo>
                      <a:pt x="186" y="2"/>
                    </a:lnTo>
                    <a:lnTo>
                      <a:pt x="240" y="10"/>
                    </a:lnTo>
                    <a:lnTo>
                      <a:pt x="278" y="16"/>
                    </a:lnTo>
                    <a:lnTo>
                      <a:pt x="294" y="20"/>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0221"/>
              <p:cNvSpPr>
                <a:spLocks/>
              </p:cNvSpPr>
              <p:nvPr/>
            </p:nvSpPr>
            <p:spPr bwMode="auto">
              <a:xfrm>
                <a:off x="11857038" y="5221288"/>
                <a:ext cx="1743075" cy="695325"/>
              </a:xfrm>
              <a:custGeom>
                <a:avLst/>
                <a:gdLst>
                  <a:gd name="T0" fmla="*/ 294 w 1098"/>
                  <a:gd name="T1" fmla="*/ 20 h 438"/>
                  <a:gd name="T2" fmla="*/ 350 w 1098"/>
                  <a:gd name="T3" fmla="*/ 16 h 438"/>
                  <a:gd name="T4" fmla="*/ 438 w 1098"/>
                  <a:gd name="T5" fmla="*/ 18 h 438"/>
                  <a:gd name="T6" fmla="*/ 552 w 1098"/>
                  <a:gd name="T7" fmla="*/ 30 h 438"/>
                  <a:gd name="T8" fmla="*/ 684 w 1098"/>
                  <a:gd name="T9" fmla="*/ 58 h 438"/>
                  <a:gd name="T10" fmla="*/ 750 w 1098"/>
                  <a:gd name="T11" fmla="*/ 80 h 438"/>
                  <a:gd name="T12" fmla="*/ 818 w 1098"/>
                  <a:gd name="T13" fmla="*/ 108 h 438"/>
                  <a:gd name="T14" fmla="*/ 884 w 1098"/>
                  <a:gd name="T15" fmla="*/ 142 h 438"/>
                  <a:gd name="T16" fmla="*/ 946 w 1098"/>
                  <a:gd name="T17" fmla="*/ 184 h 438"/>
                  <a:gd name="T18" fmla="*/ 1002 w 1098"/>
                  <a:gd name="T19" fmla="*/ 236 h 438"/>
                  <a:gd name="T20" fmla="*/ 1054 w 1098"/>
                  <a:gd name="T21" fmla="*/ 296 h 438"/>
                  <a:gd name="T22" fmla="*/ 1098 w 1098"/>
                  <a:gd name="T23" fmla="*/ 366 h 438"/>
                  <a:gd name="T24" fmla="*/ 1070 w 1098"/>
                  <a:gd name="T25" fmla="*/ 394 h 438"/>
                  <a:gd name="T26" fmla="*/ 1032 w 1098"/>
                  <a:gd name="T27" fmla="*/ 438 h 438"/>
                  <a:gd name="T28" fmla="*/ 1024 w 1098"/>
                  <a:gd name="T29" fmla="*/ 422 h 438"/>
                  <a:gd name="T30" fmla="*/ 1000 w 1098"/>
                  <a:gd name="T31" fmla="*/ 378 h 438"/>
                  <a:gd name="T32" fmla="*/ 956 w 1098"/>
                  <a:gd name="T33" fmla="*/ 316 h 438"/>
                  <a:gd name="T34" fmla="*/ 906 w 1098"/>
                  <a:gd name="T35" fmla="*/ 266 h 438"/>
                  <a:gd name="T36" fmla="*/ 864 w 1098"/>
                  <a:gd name="T37" fmla="*/ 232 h 438"/>
                  <a:gd name="T38" fmla="*/ 814 w 1098"/>
                  <a:gd name="T39" fmla="*/ 200 h 438"/>
                  <a:gd name="T40" fmla="*/ 756 w 1098"/>
                  <a:gd name="T41" fmla="*/ 170 h 438"/>
                  <a:gd name="T42" fmla="*/ 688 w 1098"/>
                  <a:gd name="T43" fmla="*/ 146 h 438"/>
                  <a:gd name="T44" fmla="*/ 612 w 1098"/>
                  <a:gd name="T45" fmla="*/ 126 h 438"/>
                  <a:gd name="T46" fmla="*/ 526 w 1098"/>
                  <a:gd name="T47" fmla="*/ 112 h 438"/>
                  <a:gd name="T48" fmla="*/ 430 w 1098"/>
                  <a:gd name="T49" fmla="*/ 108 h 438"/>
                  <a:gd name="T50" fmla="*/ 322 w 1098"/>
                  <a:gd name="T51" fmla="*/ 112 h 438"/>
                  <a:gd name="T52" fmla="*/ 264 w 1098"/>
                  <a:gd name="T53" fmla="*/ 116 h 438"/>
                  <a:gd name="T54" fmla="*/ 250 w 1098"/>
                  <a:gd name="T55" fmla="*/ 120 h 438"/>
                  <a:gd name="T56" fmla="*/ 188 w 1098"/>
                  <a:gd name="T57" fmla="*/ 140 h 438"/>
                  <a:gd name="T58" fmla="*/ 126 w 1098"/>
                  <a:gd name="T59" fmla="*/ 156 h 438"/>
                  <a:gd name="T60" fmla="*/ 86 w 1098"/>
                  <a:gd name="T61" fmla="*/ 156 h 438"/>
                  <a:gd name="T62" fmla="*/ 48 w 1098"/>
                  <a:gd name="T63" fmla="*/ 148 h 438"/>
                  <a:gd name="T64" fmla="*/ 26 w 1098"/>
                  <a:gd name="T65" fmla="*/ 132 h 438"/>
                  <a:gd name="T66" fmla="*/ 14 w 1098"/>
                  <a:gd name="T67" fmla="*/ 114 h 438"/>
                  <a:gd name="T68" fmla="*/ 10 w 1098"/>
                  <a:gd name="T69" fmla="*/ 104 h 438"/>
                  <a:gd name="T70" fmla="*/ 2 w 1098"/>
                  <a:gd name="T71" fmla="*/ 76 h 438"/>
                  <a:gd name="T72" fmla="*/ 2 w 1098"/>
                  <a:gd name="T73" fmla="*/ 54 h 438"/>
                  <a:gd name="T74" fmla="*/ 10 w 1098"/>
                  <a:gd name="T75" fmla="*/ 36 h 438"/>
                  <a:gd name="T76" fmla="*/ 26 w 1098"/>
                  <a:gd name="T77" fmla="*/ 22 h 438"/>
                  <a:gd name="T78" fmla="*/ 46 w 1098"/>
                  <a:gd name="T79" fmla="*/ 12 h 438"/>
                  <a:gd name="T80" fmla="*/ 96 w 1098"/>
                  <a:gd name="T81" fmla="*/ 2 h 438"/>
                  <a:gd name="T82" fmla="*/ 156 w 1098"/>
                  <a:gd name="T83" fmla="*/ 0 h 438"/>
                  <a:gd name="T84" fmla="*/ 240 w 1098"/>
                  <a:gd name="T85" fmla="*/ 10 h 438"/>
                  <a:gd name="T86" fmla="*/ 294 w 1098"/>
                  <a:gd name="T87" fmla="*/ 2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8" h="438">
                    <a:moveTo>
                      <a:pt x="294" y="20"/>
                    </a:moveTo>
                    <a:lnTo>
                      <a:pt x="294" y="20"/>
                    </a:lnTo>
                    <a:lnTo>
                      <a:pt x="320" y="18"/>
                    </a:lnTo>
                    <a:lnTo>
                      <a:pt x="350" y="16"/>
                    </a:lnTo>
                    <a:lnTo>
                      <a:pt x="390" y="16"/>
                    </a:lnTo>
                    <a:lnTo>
                      <a:pt x="438" y="18"/>
                    </a:lnTo>
                    <a:lnTo>
                      <a:pt x="492" y="22"/>
                    </a:lnTo>
                    <a:lnTo>
                      <a:pt x="552" y="30"/>
                    </a:lnTo>
                    <a:lnTo>
                      <a:pt x="616" y="42"/>
                    </a:lnTo>
                    <a:lnTo>
                      <a:pt x="684" y="58"/>
                    </a:lnTo>
                    <a:lnTo>
                      <a:pt x="718" y="68"/>
                    </a:lnTo>
                    <a:lnTo>
                      <a:pt x="750" y="80"/>
                    </a:lnTo>
                    <a:lnTo>
                      <a:pt x="784" y="92"/>
                    </a:lnTo>
                    <a:lnTo>
                      <a:pt x="818" y="108"/>
                    </a:lnTo>
                    <a:lnTo>
                      <a:pt x="850" y="124"/>
                    </a:lnTo>
                    <a:lnTo>
                      <a:pt x="884" y="142"/>
                    </a:lnTo>
                    <a:lnTo>
                      <a:pt x="914" y="162"/>
                    </a:lnTo>
                    <a:lnTo>
                      <a:pt x="946" y="184"/>
                    </a:lnTo>
                    <a:lnTo>
                      <a:pt x="974" y="210"/>
                    </a:lnTo>
                    <a:lnTo>
                      <a:pt x="1002" y="236"/>
                    </a:lnTo>
                    <a:lnTo>
                      <a:pt x="1030" y="264"/>
                    </a:lnTo>
                    <a:lnTo>
                      <a:pt x="1054" y="296"/>
                    </a:lnTo>
                    <a:lnTo>
                      <a:pt x="1076" y="330"/>
                    </a:lnTo>
                    <a:lnTo>
                      <a:pt x="1098" y="366"/>
                    </a:lnTo>
                    <a:lnTo>
                      <a:pt x="1098" y="366"/>
                    </a:lnTo>
                    <a:lnTo>
                      <a:pt x="1070" y="394"/>
                    </a:lnTo>
                    <a:lnTo>
                      <a:pt x="1048" y="418"/>
                    </a:lnTo>
                    <a:lnTo>
                      <a:pt x="1032" y="438"/>
                    </a:lnTo>
                    <a:lnTo>
                      <a:pt x="1032" y="438"/>
                    </a:lnTo>
                    <a:lnTo>
                      <a:pt x="1024" y="422"/>
                    </a:lnTo>
                    <a:lnTo>
                      <a:pt x="1016" y="402"/>
                    </a:lnTo>
                    <a:lnTo>
                      <a:pt x="1000" y="378"/>
                    </a:lnTo>
                    <a:lnTo>
                      <a:pt x="982" y="348"/>
                    </a:lnTo>
                    <a:lnTo>
                      <a:pt x="956" y="316"/>
                    </a:lnTo>
                    <a:lnTo>
                      <a:pt x="924" y="282"/>
                    </a:lnTo>
                    <a:lnTo>
                      <a:pt x="906" y="266"/>
                    </a:lnTo>
                    <a:lnTo>
                      <a:pt x="886" y="248"/>
                    </a:lnTo>
                    <a:lnTo>
                      <a:pt x="864" y="232"/>
                    </a:lnTo>
                    <a:lnTo>
                      <a:pt x="840" y="216"/>
                    </a:lnTo>
                    <a:lnTo>
                      <a:pt x="814" y="200"/>
                    </a:lnTo>
                    <a:lnTo>
                      <a:pt x="786" y="184"/>
                    </a:lnTo>
                    <a:lnTo>
                      <a:pt x="756" y="170"/>
                    </a:lnTo>
                    <a:lnTo>
                      <a:pt x="722" y="158"/>
                    </a:lnTo>
                    <a:lnTo>
                      <a:pt x="688" y="146"/>
                    </a:lnTo>
                    <a:lnTo>
                      <a:pt x="652" y="134"/>
                    </a:lnTo>
                    <a:lnTo>
                      <a:pt x="612" y="126"/>
                    </a:lnTo>
                    <a:lnTo>
                      <a:pt x="570" y="118"/>
                    </a:lnTo>
                    <a:lnTo>
                      <a:pt x="526" y="112"/>
                    </a:lnTo>
                    <a:lnTo>
                      <a:pt x="480" y="108"/>
                    </a:lnTo>
                    <a:lnTo>
                      <a:pt x="430" y="108"/>
                    </a:lnTo>
                    <a:lnTo>
                      <a:pt x="378" y="108"/>
                    </a:lnTo>
                    <a:lnTo>
                      <a:pt x="322" y="112"/>
                    </a:lnTo>
                    <a:lnTo>
                      <a:pt x="264" y="116"/>
                    </a:lnTo>
                    <a:lnTo>
                      <a:pt x="264" y="116"/>
                    </a:lnTo>
                    <a:lnTo>
                      <a:pt x="260" y="118"/>
                    </a:lnTo>
                    <a:lnTo>
                      <a:pt x="250" y="120"/>
                    </a:lnTo>
                    <a:lnTo>
                      <a:pt x="224" y="128"/>
                    </a:lnTo>
                    <a:lnTo>
                      <a:pt x="188" y="140"/>
                    </a:lnTo>
                    <a:lnTo>
                      <a:pt x="148" y="152"/>
                    </a:lnTo>
                    <a:lnTo>
                      <a:pt x="126" y="156"/>
                    </a:lnTo>
                    <a:lnTo>
                      <a:pt x="106" y="158"/>
                    </a:lnTo>
                    <a:lnTo>
                      <a:pt x="86" y="156"/>
                    </a:lnTo>
                    <a:lnTo>
                      <a:pt x="66" y="154"/>
                    </a:lnTo>
                    <a:lnTo>
                      <a:pt x="48" y="148"/>
                    </a:lnTo>
                    <a:lnTo>
                      <a:pt x="32" y="138"/>
                    </a:lnTo>
                    <a:lnTo>
                      <a:pt x="26" y="132"/>
                    </a:lnTo>
                    <a:lnTo>
                      <a:pt x="20" y="124"/>
                    </a:lnTo>
                    <a:lnTo>
                      <a:pt x="14" y="114"/>
                    </a:lnTo>
                    <a:lnTo>
                      <a:pt x="10" y="104"/>
                    </a:lnTo>
                    <a:lnTo>
                      <a:pt x="10" y="104"/>
                    </a:lnTo>
                    <a:lnTo>
                      <a:pt x="4" y="90"/>
                    </a:lnTo>
                    <a:lnTo>
                      <a:pt x="2" y="76"/>
                    </a:lnTo>
                    <a:lnTo>
                      <a:pt x="0" y="64"/>
                    </a:lnTo>
                    <a:lnTo>
                      <a:pt x="2" y="54"/>
                    </a:lnTo>
                    <a:lnTo>
                      <a:pt x="6" y="44"/>
                    </a:lnTo>
                    <a:lnTo>
                      <a:pt x="10" y="36"/>
                    </a:lnTo>
                    <a:lnTo>
                      <a:pt x="18" y="28"/>
                    </a:lnTo>
                    <a:lnTo>
                      <a:pt x="26" y="22"/>
                    </a:lnTo>
                    <a:lnTo>
                      <a:pt x="34" y="16"/>
                    </a:lnTo>
                    <a:lnTo>
                      <a:pt x="46" y="12"/>
                    </a:lnTo>
                    <a:lnTo>
                      <a:pt x="70" y="4"/>
                    </a:lnTo>
                    <a:lnTo>
                      <a:pt x="96" y="2"/>
                    </a:lnTo>
                    <a:lnTo>
                      <a:pt x="126" y="0"/>
                    </a:lnTo>
                    <a:lnTo>
                      <a:pt x="156" y="0"/>
                    </a:lnTo>
                    <a:lnTo>
                      <a:pt x="186" y="2"/>
                    </a:lnTo>
                    <a:lnTo>
                      <a:pt x="240" y="10"/>
                    </a:lnTo>
                    <a:lnTo>
                      <a:pt x="278" y="16"/>
                    </a:lnTo>
                    <a:lnTo>
                      <a:pt x="294"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0222"/>
              <p:cNvSpPr>
                <a:spLocks/>
              </p:cNvSpPr>
              <p:nvPr/>
            </p:nvSpPr>
            <p:spPr bwMode="auto">
              <a:xfrm>
                <a:off x="12619038" y="3271838"/>
                <a:ext cx="714375" cy="927100"/>
              </a:xfrm>
              <a:custGeom>
                <a:avLst/>
                <a:gdLst>
                  <a:gd name="T0" fmla="*/ 450 w 450"/>
                  <a:gd name="T1" fmla="*/ 516 h 584"/>
                  <a:gd name="T2" fmla="*/ 432 w 450"/>
                  <a:gd name="T3" fmla="*/ 428 h 584"/>
                  <a:gd name="T4" fmla="*/ 418 w 450"/>
                  <a:gd name="T5" fmla="*/ 444 h 584"/>
                  <a:gd name="T6" fmla="*/ 388 w 450"/>
                  <a:gd name="T7" fmla="*/ 468 h 584"/>
                  <a:gd name="T8" fmla="*/ 360 w 450"/>
                  <a:gd name="T9" fmla="*/ 484 h 584"/>
                  <a:gd name="T10" fmla="*/ 336 w 450"/>
                  <a:gd name="T11" fmla="*/ 492 h 584"/>
                  <a:gd name="T12" fmla="*/ 312 w 450"/>
                  <a:gd name="T13" fmla="*/ 496 h 584"/>
                  <a:gd name="T14" fmla="*/ 280 w 450"/>
                  <a:gd name="T15" fmla="*/ 490 h 584"/>
                  <a:gd name="T16" fmla="*/ 244 w 450"/>
                  <a:gd name="T17" fmla="*/ 470 h 584"/>
                  <a:gd name="T18" fmla="*/ 216 w 450"/>
                  <a:gd name="T19" fmla="*/ 444 h 584"/>
                  <a:gd name="T20" fmla="*/ 196 w 450"/>
                  <a:gd name="T21" fmla="*/ 414 h 584"/>
                  <a:gd name="T22" fmla="*/ 180 w 450"/>
                  <a:gd name="T23" fmla="*/ 382 h 584"/>
                  <a:gd name="T24" fmla="*/ 214 w 450"/>
                  <a:gd name="T25" fmla="*/ 374 h 584"/>
                  <a:gd name="T26" fmla="*/ 402 w 450"/>
                  <a:gd name="T27" fmla="*/ 320 h 584"/>
                  <a:gd name="T28" fmla="*/ 394 w 450"/>
                  <a:gd name="T29" fmla="*/ 288 h 584"/>
                  <a:gd name="T30" fmla="*/ 404 w 450"/>
                  <a:gd name="T31" fmla="*/ 286 h 584"/>
                  <a:gd name="T32" fmla="*/ 420 w 450"/>
                  <a:gd name="T33" fmla="*/ 282 h 584"/>
                  <a:gd name="T34" fmla="*/ 434 w 450"/>
                  <a:gd name="T35" fmla="*/ 272 h 584"/>
                  <a:gd name="T36" fmla="*/ 444 w 450"/>
                  <a:gd name="T37" fmla="*/ 254 h 584"/>
                  <a:gd name="T38" fmla="*/ 446 w 450"/>
                  <a:gd name="T39" fmla="*/ 238 h 584"/>
                  <a:gd name="T40" fmla="*/ 440 w 450"/>
                  <a:gd name="T41" fmla="*/ 232 h 584"/>
                  <a:gd name="T42" fmla="*/ 428 w 450"/>
                  <a:gd name="T43" fmla="*/ 230 h 584"/>
                  <a:gd name="T44" fmla="*/ 420 w 450"/>
                  <a:gd name="T45" fmla="*/ 234 h 584"/>
                  <a:gd name="T46" fmla="*/ 400 w 450"/>
                  <a:gd name="T47" fmla="*/ 238 h 584"/>
                  <a:gd name="T48" fmla="*/ 384 w 450"/>
                  <a:gd name="T49" fmla="*/ 230 h 584"/>
                  <a:gd name="T50" fmla="*/ 374 w 450"/>
                  <a:gd name="T51" fmla="*/ 218 h 584"/>
                  <a:gd name="T52" fmla="*/ 368 w 450"/>
                  <a:gd name="T53" fmla="*/ 206 h 584"/>
                  <a:gd name="T54" fmla="*/ 366 w 450"/>
                  <a:gd name="T55" fmla="*/ 198 h 584"/>
                  <a:gd name="T56" fmla="*/ 324 w 450"/>
                  <a:gd name="T57" fmla="*/ 62 h 584"/>
                  <a:gd name="T58" fmla="*/ 302 w 450"/>
                  <a:gd name="T59" fmla="*/ 44 h 584"/>
                  <a:gd name="T60" fmla="*/ 262 w 450"/>
                  <a:gd name="T61" fmla="*/ 20 h 584"/>
                  <a:gd name="T62" fmla="*/ 224 w 450"/>
                  <a:gd name="T63" fmla="*/ 4 h 584"/>
                  <a:gd name="T64" fmla="*/ 190 w 450"/>
                  <a:gd name="T65" fmla="*/ 0 h 584"/>
                  <a:gd name="T66" fmla="*/ 158 w 450"/>
                  <a:gd name="T67" fmla="*/ 2 h 584"/>
                  <a:gd name="T68" fmla="*/ 130 w 450"/>
                  <a:gd name="T69" fmla="*/ 12 h 584"/>
                  <a:gd name="T70" fmla="*/ 104 w 450"/>
                  <a:gd name="T71" fmla="*/ 26 h 584"/>
                  <a:gd name="T72" fmla="*/ 72 w 450"/>
                  <a:gd name="T73" fmla="*/ 58 h 584"/>
                  <a:gd name="T74" fmla="*/ 36 w 450"/>
                  <a:gd name="T75" fmla="*/ 108 h 584"/>
                  <a:gd name="T76" fmla="*/ 14 w 450"/>
                  <a:gd name="T77" fmla="*/ 158 h 584"/>
                  <a:gd name="T78" fmla="*/ 2 w 450"/>
                  <a:gd name="T79" fmla="*/ 202 h 584"/>
                  <a:gd name="T80" fmla="*/ 2 w 450"/>
                  <a:gd name="T81" fmla="*/ 228 h 584"/>
                  <a:gd name="T82" fmla="*/ 20 w 450"/>
                  <a:gd name="T83" fmla="*/ 286 h 584"/>
                  <a:gd name="T84" fmla="*/ 50 w 450"/>
                  <a:gd name="T85" fmla="*/ 378 h 584"/>
                  <a:gd name="T86" fmla="*/ 90 w 450"/>
                  <a:gd name="T87" fmla="*/ 476 h 584"/>
                  <a:gd name="T88" fmla="*/ 112 w 450"/>
                  <a:gd name="T89" fmla="*/ 516 h 584"/>
                  <a:gd name="T90" fmla="*/ 134 w 450"/>
                  <a:gd name="T91" fmla="*/ 544 h 584"/>
                  <a:gd name="T92" fmla="*/ 148 w 450"/>
                  <a:gd name="T93" fmla="*/ 556 h 584"/>
                  <a:gd name="T94" fmla="*/ 186 w 450"/>
                  <a:gd name="T95" fmla="*/ 572 h 584"/>
                  <a:gd name="T96" fmla="*/ 236 w 450"/>
                  <a:gd name="T97" fmla="*/ 582 h 584"/>
                  <a:gd name="T98" fmla="*/ 290 w 450"/>
                  <a:gd name="T99" fmla="*/ 584 h 584"/>
                  <a:gd name="T100" fmla="*/ 344 w 450"/>
                  <a:gd name="T101" fmla="*/ 582 h 584"/>
                  <a:gd name="T102" fmla="*/ 392 w 450"/>
                  <a:gd name="T103" fmla="*/ 570 h 584"/>
                  <a:gd name="T104" fmla="*/ 428 w 450"/>
                  <a:gd name="T105" fmla="*/ 554 h 584"/>
                  <a:gd name="T106" fmla="*/ 446 w 450"/>
                  <a:gd name="T107" fmla="*/ 536 h 584"/>
                  <a:gd name="T108" fmla="*/ 450 w 450"/>
                  <a:gd name="T109" fmla="*/ 52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0" h="584">
                    <a:moveTo>
                      <a:pt x="450" y="516"/>
                    </a:moveTo>
                    <a:lnTo>
                      <a:pt x="450" y="516"/>
                    </a:lnTo>
                    <a:lnTo>
                      <a:pt x="444" y="480"/>
                    </a:lnTo>
                    <a:lnTo>
                      <a:pt x="432" y="428"/>
                    </a:lnTo>
                    <a:lnTo>
                      <a:pt x="432" y="428"/>
                    </a:lnTo>
                    <a:lnTo>
                      <a:pt x="418" y="444"/>
                    </a:lnTo>
                    <a:lnTo>
                      <a:pt x="402" y="456"/>
                    </a:lnTo>
                    <a:lnTo>
                      <a:pt x="388" y="468"/>
                    </a:lnTo>
                    <a:lnTo>
                      <a:pt x="374" y="476"/>
                    </a:lnTo>
                    <a:lnTo>
                      <a:pt x="360" y="484"/>
                    </a:lnTo>
                    <a:lnTo>
                      <a:pt x="348" y="488"/>
                    </a:lnTo>
                    <a:lnTo>
                      <a:pt x="336" y="492"/>
                    </a:lnTo>
                    <a:lnTo>
                      <a:pt x="324" y="494"/>
                    </a:lnTo>
                    <a:lnTo>
                      <a:pt x="312" y="496"/>
                    </a:lnTo>
                    <a:lnTo>
                      <a:pt x="300" y="496"/>
                    </a:lnTo>
                    <a:lnTo>
                      <a:pt x="280" y="490"/>
                    </a:lnTo>
                    <a:lnTo>
                      <a:pt x="262" y="482"/>
                    </a:lnTo>
                    <a:lnTo>
                      <a:pt x="244" y="470"/>
                    </a:lnTo>
                    <a:lnTo>
                      <a:pt x="230" y="458"/>
                    </a:lnTo>
                    <a:lnTo>
                      <a:pt x="216" y="444"/>
                    </a:lnTo>
                    <a:lnTo>
                      <a:pt x="206" y="428"/>
                    </a:lnTo>
                    <a:lnTo>
                      <a:pt x="196" y="414"/>
                    </a:lnTo>
                    <a:lnTo>
                      <a:pt x="184" y="392"/>
                    </a:lnTo>
                    <a:lnTo>
                      <a:pt x="180" y="382"/>
                    </a:lnTo>
                    <a:lnTo>
                      <a:pt x="180" y="382"/>
                    </a:lnTo>
                    <a:lnTo>
                      <a:pt x="214" y="374"/>
                    </a:lnTo>
                    <a:lnTo>
                      <a:pt x="276" y="356"/>
                    </a:lnTo>
                    <a:lnTo>
                      <a:pt x="402" y="320"/>
                    </a:lnTo>
                    <a:lnTo>
                      <a:pt x="402" y="320"/>
                    </a:lnTo>
                    <a:lnTo>
                      <a:pt x="394" y="288"/>
                    </a:lnTo>
                    <a:lnTo>
                      <a:pt x="394" y="288"/>
                    </a:lnTo>
                    <a:lnTo>
                      <a:pt x="404" y="286"/>
                    </a:lnTo>
                    <a:lnTo>
                      <a:pt x="412" y="284"/>
                    </a:lnTo>
                    <a:lnTo>
                      <a:pt x="420" y="282"/>
                    </a:lnTo>
                    <a:lnTo>
                      <a:pt x="428" y="276"/>
                    </a:lnTo>
                    <a:lnTo>
                      <a:pt x="434" y="272"/>
                    </a:lnTo>
                    <a:lnTo>
                      <a:pt x="438" y="266"/>
                    </a:lnTo>
                    <a:lnTo>
                      <a:pt x="444" y="254"/>
                    </a:lnTo>
                    <a:lnTo>
                      <a:pt x="446" y="242"/>
                    </a:lnTo>
                    <a:lnTo>
                      <a:pt x="446" y="238"/>
                    </a:lnTo>
                    <a:lnTo>
                      <a:pt x="442" y="234"/>
                    </a:lnTo>
                    <a:lnTo>
                      <a:pt x="440" y="232"/>
                    </a:lnTo>
                    <a:lnTo>
                      <a:pt x="434" y="230"/>
                    </a:lnTo>
                    <a:lnTo>
                      <a:pt x="428" y="230"/>
                    </a:lnTo>
                    <a:lnTo>
                      <a:pt x="420" y="234"/>
                    </a:lnTo>
                    <a:lnTo>
                      <a:pt x="420" y="234"/>
                    </a:lnTo>
                    <a:lnTo>
                      <a:pt x="410" y="236"/>
                    </a:lnTo>
                    <a:lnTo>
                      <a:pt x="400" y="238"/>
                    </a:lnTo>
                    <a:lnTo>
                      <a:pt x="392" y="236"/>
                    </a:lnTo>
                    <a:lnTo>
                      <a:pt x="384" y="230"/>
                    </a:lnTo>
                    <a:lnTo>
                      <a:pt x="380" y="226"/>
                    </a:lnTo>
                    <a:lnTo>
                      <a:pt x="374" y="218"/>
                    </a:lnTo>
                    <a:lnTo>
                      <a:pt x="368" y="206"/>
                    </a:lnTo>
                    <a:lnTo>
                      <a:pt x="368" y="206"/>
                    </a:lnTo>
                    <a:lnTo>
                      <a:pt x="366" y="198"/>
                    </a:lnTo>
                    <a:lnTo>
                      <a:pt x="366" y="198"/>
                    </a:lnTo>
                    <a:lnTo>
                      <a:pt x="366" y="198"/>
                    </a:lnTo>
                    <a:lnTo>
                      <a:pt x="324" y="62"/>
                    </a:lnTo>
                    <a:lnTo>
                      <a:pt x="324" y="62"/>
                    </a:lnTo>
                    <a:lnTo>
                      <a:pt x="302" y="44"/>
                    </a:lnTo>
                    <a:lnTo>
                      <a:pt x="282" y="30"/>
                    </a:lnTo>
                    <a:lnTo>
                      <a:pt x="262" y="20"/>
                    </a:lnTo>
                    <a:lnTo>
                      <a:pt x="242" y="10"/>
                    </a:lnTo>
                    <a:lnTo>
                      <a:pt x="224" y="4"/>
                    </a:lnTo>
                    <a:lnTo>
                      <a:pt x="206" y="0"/>
                    </a:lnTo>
                    <a:lnTo>
                      <a:pt x="190" y="0"/>
                    </a:lnTo>
                    <a:lnTo>
                      <a:pt x="174" y="0"/>
                    </a:lnTo>
                    <a:lnTo>
                      <a:pt x="158" y="2"/>
                    </a:lnTo>
                    <a:lnTo>
                      <a:pt x="144" y="6"/>
                    </a:lnTo>
                    <a:lnTo>
                      <a:pt x="130" y="12"/>
                    </a:lnTo>
                    <a:lnTo>
                      <a:pt x="116" y="18"/>
                    </a:lnTo>
                    <a:lnTo>
                      <a:pt x="104" y="26"/>
                    </a:lnTo>
                    <a:lnTo>
                      <a:pt x="92" y="36"/>
                    </a:lnTo>
                    <a:lnTo>
                      <a:pt x="72" y="58"/>
                    </a:lnTo>
                    <a:lnTo>
                      <a:pt x="52" y="82"/>
                    </a:lnTo>
                    <a:lnTo>
                      <a:pt x="36" y="108"/>
                    </a:lnTo>
                    <a:lnTo>
                      <a:pt x="24" y="134"/>
                    </a:lnTo>
                    <a:lnTo>
                      <a:pt x="14" y="158"/>
                    </a:lnTo>
                    <a:lnTo>
                      <a:pt x="6" y="182"/>
                    </a:lnTo>
                    <a:lnTo>
                      <a:pt x="2" y="202"/>
                    </a:lnTo>
                    <a:lnTo>
                      <a:pt x="0" y="218"/>
                    </a:lnTo>
                    <a:lnTo>
                      <a:pt x="2" y="228"/>
                    </a:lnTo>
                    <a:lnTo>
                      <a:pt x="2" y="228"/>
                    </a:lnTo>
                    <a:lnTo>
                      <a:pt x="20" y="286"/>
                    </a:lnTo>
                    <a:lnTo>
                      <a:pt x="34" y="330"/>
                    </a:lnTo>
                    <a:lnTo>
                      <a:pt x="50" y="378"/>
                    </a:lnTo>
                    <a:lnTo>
                      <a:pt x="70" y="428"/>
                    </a:lnTo>
                    <a:lnTo>
                      <a:pt x="90" y="476"/>
                    </a:lnTo>
                    <a:lnTo>
                      <a:pt x="100" y="496"/>
                    </a:lnTo>
                    <a:lnTo>
                      <a:pt x="112" y="516"/>
                    </a:lnTo>
                    <a:lnTo>
                      <a:pt x="124" y="532"/>
                    </a:lnTo>
                    <a:lnTo>
                      <a:pt x="134" y="544"/>
                    </a:lnTo>
                    <a:lnTo>
                      <a:pt x="134" y="544"/>
                    </a:lnTo>
                    <a:lnTo>
                      <a:pt x="148" y="556"/>
                    </a:lnTo>
                    <a:lnTo>
                      <a:pt x="166" y="564"/>
                    </a:lnTo>
                    <a:lnTo>
                      <a:pt x="186" y="572"/>
                    </a:lnTo>
                    <a:lnTo>
                      <a:pt x="210" y="578"/>
                    </a:lnTo>
                    <a:lnTo>
                      <a:pt x="236" y="582"/>
                    </a:lnTo>
                    <a:lnTo>
                      <a:pt x="262" y="584"/>
                    </a:lnTo>
                    <a:lnTo>
                      <a:pt x="290" y="584"/>
                    </a:lnTo>
                    <a:lnTo>
                      <a:pt x="318" y="584"/>
                    </a:lnTo>
                    <a:lnTo>
                      <a:pt x="344" y="582"/>
                    </a:lnTo>
                    <a:lnTo>
                      <a:pt x="368" y="576"/>
                    </a:lnTo>
                    <a:lnTo>
                      <a:pt x="392" y="570"/>
                    </a:lnTo>
                    <a:lnTo>
                      <a:pt x="412" y="564"/>
                    </a:lnTo>
                    <a:lnTo>
                      <a:pt x="428" y="554"/>
                    </a:lnTo>
                    <a:lnTo>
                      <a:pt x="442" y="542"/>
                    </a:lnTo>
                    <a:lnTo>
                      <a:pt x="446" y="536"/>
                    </a:lnTo>
                    <a:lnTo>
                      <a:pt x="448" y="530"/>
                    </a:lnTo>
                    <a:lnTo>
                      <a:pt x="450" y="524"/>
                    </a:lnTo>
                    <a:lnTo>
                      <a:pt x="450" y="516"/>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0223"/>
              <p:cNvSpPr>
                <a:spLocks/>
              </p:cNvSpPr>
              <p:nvPr/>
            </p:nvSpPr>
            <p:spPr bwMode="auto">
              <a:xfrm>
                <a:off x="12619038" y="3271838"/>
                <a:ext cx="714375" cy="927100"/>
              </a:xfrm>
              <a:custGeom>
                <a:avLst/>
                <a:gdLst>
                  <a:gd name="T0" fmla="*/ 450 w 450"/>
                  <a:gd name="T1" fmla="*/ 516 h 584"/>
                  <a:gd name="T2" fmla="*/ 432 w 450"/>
                  <a:gd name="T3" fmla="*/ 428 h 584"/>
                  <a:gd name="T4" fmla="*/ 418 w 450"/>
                  <a:gd name="T5" fmla="*/ 444 h 584"/>
                  <a:gd name="T6" fmla="*/ 388 w 450"/>
                  <a:gd name="T7" fmla="*/ 468 h 584"/>
                  <a:gd name="T8" fmla="*/ 360 w 450"/>
                  <a:gd name="T9" fmla="*/ 484 h 584"/>
                  <a:gd name="T10" fmla="*/ 336 w 450"/>
                  <a:gd name="T11" fmla="*/ 492 h 584"/>
                  <a:gd name="T12" fmla="*/ 312 w 450"/>
                  <a:gd name="T13" fmla="*/ 496 h 584"/>
                  <a:gd name="T14" fmla="*/ 280 w 450"/>
                  <a:gd name="T15" fmla="*/ 490 h 584"/>
                  <a:gd name="T16" fmla="*/ 244 w 450"/>
                  <a:gd name="T17" fmla="*/ 470 h 584"/>
                  <a:gd name="T18" fmla="*/ 216 w 450"/>
                  <a:gd name="T19" fmla="*/ 444 h 584"/>
                  <a:gd name="T20" fmla="*/ 196 w 450"/>
                  <a:gd name="T21" fmla="*/ 414 h 584"/>
                  <a:gd name="T22" fmla="*/ 180 w 450"/>
                  <a:gd name="T23" fmla="*/ 382 h 584"/>
                  <a:gd name="T24" fmla="*/ 214 w 450"/>
                  <a:gd name="T25" fmla="*/ 374 h 584"/>
                  <a:gd name="T26" fmla="*/ 402 w 450"/>
                  <a:gd name="T27" fmla="*/ 320 h 584"/>
                  <a:gd name="T28" fmla="*/ 394 w 450"/>
                  <a:gd name="T29" fmla="*/ 288 h 584"/>
                  <a:gd name="T30" fmla="*/ 404 w 450"/>
                  <a:gd name="T31" fmla="*/ 286 h 584"/>
                  <a:gd name="T32" fmla="*/ 420 w 450"/>
                  <a:gd name="T33" fmla="*/ 282 h 584"/>
                  <a:gd name="T34" fmla="*/ 434 w 450"/>
                  <a:gd name="T35" fmla="*/ 272 h 584"/>
                  <a:gd name="T36" fmla="*/ 444 w 450"/>
                  <a:gd name="T37" fmla="*/ 254 h 584"/>
                  <a:gd name="T38" fmla="*/ 446 w 450"/>
                  <a:gd name="T39" fmla="*/ 238 h 584"/>
                  <a:gd name="T40" fmla="*/ 440 w 450"/>
                  <a:gd name="T41" fmla="*/ 232 h 584"/>
                  <a:gd name="T42" fmla="*/ 428 w 450"/>
                  <a:gd name="T43" fmla="*/ 230 h 584"/>
                  <a:gd name="T44" fmla="*/ 420 w 450"/>
                  <a:gd name="T45" fmla="*/ 234 h 584"/>
                  <a:gd name="T46" fmla="*/ 400 w 450"/>
                  <a:gd name="T47" fmla="*/ 238 h 584"/>
                  <a:gd name="T48" fmla="*/ 384 w 450"/>
                  <a:gd name="T49" fmla="*/ 230 h 584"/>
                  <a:gd name="T50" fmla="*/ 374 w 450"/>
                  <a:gd name="T51" fmla="*/ 218 h 584"/>
                  <a:gd name="T52" fmla="*/ 368 w 450"/>
                  <a:gd name="T53" fmla="*/ 206 h 584"/>
                  <a:gd name="T54" fmla="*/ 366 w 450"/>
                  <a:gd name="T55" fmla="*/ 198 h 584"/>
                  <a:gd name="T56" fmla="*/ 324 w 450"/>
                  <a:gd name="T57" fmla="*/ 62 h 584"/>
                  <a:gd name="T58" fmla="*/ 302 w 450"/>
                  <a:gd name="T59" fmla="*/ 44 h 584"/>
                  <a:gd name="T60" fmla="*/ 262 w 450"/>
                  <a:gd name="T61" fmla="*/ 20 h 584"/>
                  <a:gd name="T62" fmla="*/ 224 w 450"/>
                  <a:gd name="T63" fmla="*/ 4 h 584"/>
                  <a:gd name="T64" fmla="*/ 190 w 450"/>
                  <a:gd name="T65" fmla="*/ 0 h 584"/>
                  <a:gd name="T66" fmla="*/ 158 w 450"/>
                  <a:gd name="T67" fmla="*/ 2 h 584"/>
                  <a:gd name="T68" fmla="*/ 130 w 450"/>
                  <a:gd name="T69" fmla="*/ 12 h 584"/>
                  <a:gd name="T70" fmla="*/ 104 w 450"/>
                  <a:gd name="T71" fmla="*/ 26 h 584"/>
                  <a:gd name="T72" fmla="*/ 72 w 450"/>
                  <a:gd name="T73" fmla="*/ 58 h 584"/>
                  <a:gd name="T74" fmla="*/ 36 w 450"/>
                  <a:gd name="T75" fmla="*/ 108 h 584"/>
                  <a:gd name="T76" fmla="*/ 14 w 450"/>
                  <a:gd name="T77" fmla="*/ 158 h 584"/>
                  <a:gd name="T78" fmla="*/ 2 w 450"/>
                  <a:gd name="T79" fmla="*/ 202 h 584"/>
                  <a:gd name="T80" fmla="*/ 2 w 450"/>
                  <a:gd name="T81" fmla="*/ 228 h 584"/>
                  <a:gd name="T82" fmla="*/ 20 w 450"/>
                  <a:gd name="T83" fmla="*/ 286 h 584"/>
                  <a:gd name="T84" fmla="*/ 50 w 450"/>
                  <a:gd name="T85" fmla="*/ 378 h 584"/>
                  <a:gd name="T86" fmla="*/ 90 w 450"/>
                  <a:gd name="T87" fmla="*/ 476 h 584"/>
                  <a:gd name="T88" fmla="*/ 112 w 450"/>
                  <a:gd name="T89" fmla="*/ 516 h 584"/>
                  <a:gd name="T90" fmla="*/ 134 w 450"/>
                  <a:gd name="T91" fmla="*/ 544 h 584"/>
                  <a:gd name="T92" fmla="*/ 148 w 450"/>
                  <a:gd name="T93" fmla="*/ 556 h 584"/>
                  <a:gd name="T94" fmla="*/ 186 w 450"/>
                  <a:gd name="T95" fmla="*/ 572 h 584"/>
                  <a:gd name="T96" fmla="*/ 236 w 450"/>
                  <a:gd name="T97" fmla="*/ 582 h 584"/>
                  <a:gd name="T98" fmla="*/ 290 w 450"/>
                  <a:gd name="T99" fmla="*/ 584 h 584"/>
                  <a:gd name="T100" fmla="*/ 344 w 450"/>
                  <a:gd name="T101" fmla="*/ 582 h 584"/>
                  <a:gd name="T102" fmla="*/ 392 w 450"/>
                  <a:gd name="T103" fmla="*/ 570 h 584"/>
                  <a:gd name="T104" fmla="*/ 428 w 450"/>
                  <a:gd name="T105" fmla="*/ 554 h 584"/>
                  <a:gd name="T106" fmla="*/ 446 w 450"/>
                  <a:gd name="T107" fmla="*/ 536 h 584"/>
                  <a:gd name="T108" fmla="*/ 450 w 450"/>
                  <a:gd name="T109" fmla="*/ 52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0" h="584">
                    <a:moveTo>
                      <a:pt x="450" y="516"/>
                    </a:moveTo>
                    <a:lnTo>
                      <a:pt x="450" y="516"/>
                    </a:lnTo>
                    <a:lnTo>
                      <a:pt x="444" y="480"/>
                    </a:lnTo>
                    <a:lnTo>
                      <a:pt x="432" y="428"/>
                    </a:lnTo>
                    <a:lnTo>
                      <a:pt x="432" y="428"/>
                    </a:lnTo>
                    <a:lnTo>
                      <a:pt x="418" y="444"/>
                    </a:lnTo>
                    <a:lnTo>
                      <a:pt x="402" y="456"/>
                    </a:lnTo>
                    <a:lnTo>
                      <a:pt x="388" y="468"/>
                    </a:lnTo>
                    <a:lnTo>
                      <a:pt x="374" y="476"/>
                    </a:lnTo>
                    <a:lnTo>
                      <a:pt x="360" y="484"/>
                    </a:lnTo>
                    <a:lnTo>
                      <a:pt x="348" y="488"/>
                    </a:lnTo>
                    <a:lnTo>
                      <a:pt x="336" y="492"/>
                    </a:lnTo>
                    <a:lnTo>
                      <a:pt x="324" y="494"/>
                    </a:lnTo>
                    <a:lnTo>
                      <a:pt x="312" y="496"/>
                    </a:lnTo>
                    <a:lnTo>
                      <a:pt x="300" y="496"/>
                    </a:lnTo>
                    <a:lnTo>
                      <a:pt x="280" y="490"/>
                    </a:lnTo>
                    <a:lnTo>
                      <a:pt x="262" y="482"/>
                    </a:lnTo>
                    <a:lnTo>
                      <a:pt x="244" y="470"/>
                    </a:lnTo>
                    <a:lnTo>
                      <a:pt x="230" y="458"/>
                    </a:lnTo>
                    <a:lnTo>
                      <a:pt x="216" y="444"/>
                    </a:lnTo>
                    <a:lnTo>
                      <a:pt x="206" y="428"/>
                    </a:lnTo>
                    <a:lnTo>
                      <a:pt x="196" y="414"/>
                    </a:lnTo>
                    <a:lnTo>
                      <a:pt x="184" y="392"/>
                    </a:lnTo>
                    <a:lnTo>
                      <a:pt x="180" y="382"/>
                    </a:lnTo>
                    <a:lnTo>
                      <a:pt x="180" y="382"/>
                    </a:lnTo>
                    <a:lnTo>
                      <a:pt x="214" y="374"/>
                    </a:lnTo>
                    <a:lnTo>
                      <a:pt x="276" y="356"/>
                    </a:lnTo>
                    <a:lnTo>
                      <a:pt x="402" y="320"/>
                    </a:lnTo>
                    <a:lnTo>
                      <a:pt x="402" y="320"/>
                    </a:lnTo>
                    <a:lnTo>
                      <a:pt x="394" y="288"/>
                    </a:lnTo>
                    <a:lnTo>
                      <a:pt x="394" y="288"/>
                    </a:lnTo>
                    <a:lnTo>
                      <a:pt x="404" y="286"/>
                    </a:lnTo>
                    <a:lnTo>
                      <a:pt x="412" y="284"/>
                    </a:lnTo>
                    <a:lnTo>
                      <a:pt x="420" y="282"/>
                    </a:lnTo>
                    <a:lnTo>
                      <a:pt x="428" y="276"/>
                    </a:lnTo>
                    <a:lnTo>
                      <a:pt x="434" y="272"/>
                    </a:lnTo>
                    <a:lnTo>
                      <a:pt x="438" y="266"/>
                    </a:lnTo>
                    <a:lnTo>
                      <a:pt x="444" y="254"/>
                    </a:lnTo>
                    <a:lnTo>
                      <a:pt x="446" y="242"/>
                    </a:lnTo>
                    <a:lnTo>
                      <a:pt x="446" y="238"/>
                    </a:lnTo>
                    <a:lnTo>
                      <a:pt x="442" y="234"/>
                    </a:lnTo>
                    <a:lnTo>
                      <a:pt x="440" y="232"/>
                    </a:lnTo>
                    <a:lnTo>
                      <a:pt x="434" y="230"/>
                    </a:lnTo>
                    <a:lnTo>
                      <a:pt x="428" y="230"/>
                    </a:lnTo>
                    <a:lnTo>
                      <a:pt x="420" y="234"/>
                    </a:lnTo>
                    <a:lnTo>
                      <a:pt x="420" y="234"/>
                    </a:lnTo>
                    <a:lnTo>
                      <a:pt x="410" y="236"/>
                    </a:lnTo>
                    <a:lnTo>
                      <a:pt x="400" y="238"/>
                    </a:lnTo>
                    <a:lnTo>
                      <a:pt x="392" y="236"/>
                    </a:lnTo>
                    <a:lnTo>
                      <a:pt x="384" y="230"/>
                    </a:lnTo>
                    <a:lnTo>
                      <a:pt x="380" y="226"/>
                    </a:lnTo>
                    <a:lnTo>
                      <a:pt x="374" y="218"/>
                    </a:lnTo>
                    <a:lnTo>
                      <a:pt x="368" y="206"/>
                    </a:lnTo>
                    <a:lnTo>
                      <a:pt x="368" y="206"/>
                    </a:lnTo>
                    <a:lnTo>
                      <a:pt x="366" y="198"/>
                    </a:lnTo>
                    <a:lnTo>
                      <a:pt x="366" y="198"/>
                    </a:lnTo>
                    <a:lnTo>
                      <a:pt x="366" y="198"/>
                    </a:lnTo>
                    <a:lnTo>
                      <a:pt x="324" y="62"/>
                    </a:lnTo>
                    <a:lnTo>
                      <a:pt x="324" y="62"/>
                    </a:lnTo>
                    <a:lnTo>
                      <a:pt x="302" y="44"/>
                    </a:lnTo>
                    <a:lnTo>
                      <a:pt x="282" y="30"/>
                    </a:lnTo>
                    <a:lnTo>
                      <a:pt x="262" y="20"/>
                    </a:lnTo>
                    <a:lnTo>
                      <a:pt x="242" y="10"/>
                    </a:lnTo>
                    <a:lnTo>
                      <a:pt x="224" y="4"/>
                    </a:lnTo>
                    <a:lnTo>
                      <a:pt x="206" y="0"/>
                    </a:lnTo>
                    <a:lnTo>
                      <a:pt x="190" y="0"/>
                    </a:lnTo>
                    <a:lnTo>
                      <a:pt x="174" y="0"/>
                    </a:lnTo>
                    <a:lnTo>
                      <a:pt x="158" y="2"/>
                    </a:lnTo>
                    <a:lnTo>
                      <a:pt x="144" y="6"/>
                    </a:lnTo>
                    <a:lnTo>
                      <a:pt x="130" y="12"/>
                    </a:lnTo>
                    <a:lnTo>
                      <a:pt x="116" y="18"/>
                    </a:lnTo>
                    <a:lnTo>
                      <a:pt x="104" y="26"/>
                    </a:lnTo>
                    <a:lnTo>
                      <a:pt x="92" y="36"/>
                    </a:lnTo>
                    <a:lnTo>
                      <a:pt x="72" y="58"/>
                    </a:lnTo>
                    <a:lnTo>
                      <a:pt x="52" y="82"/>
                    </a:lnTo>
                    <a:lnTo>
                      <a:pt x="36" y="108"/>
                    </a:lnTo>
                    <a:lnTo>
                      <a:pt x="24" y="134"/>
                    </a:lnTo>
                    <a:lnTo>
                      <a:pt x="14" y="158"/>
                    </a:lnTo>
                    <a:lnTo>
                      <a:pt x="6" y="182"/>
                    </a:lnTo>
                    <a:lnTo>
                      <a:pt x="2" y="202"/>
                    </a:lnTo>
                    <a:lnTo>
                      <a:pt x="0" y="218"/>
                    </a:lnTo>
                    <a:lnTo>
                      <a:pt x="2" y="228"/>
                    </a:lnTo>
                    <a:lnTo>
                      <a:pt x="2" y="228"/>
                    </a:lnTo>
                    <a:lnTo>
                      <a:pt x="20" y="286"/>
                    </a:lnTo>
                    <a:lnTo>
                      <a:pt x="34" y="330"/>
                    </a:lnTo>
                    <a:lnTo>
                      <a:pt x="50" y="378"/>
                    </a:lnTo>
                    <a:lnTo>
                      <a:pt x="70" y="428"/>
                    </a:lnTo>
                    <a:lnTo>
                      <a:pt x="90" y="476"/>
                    </a:lnTo>
                    <a:lnTo>
                      <a:pt x="100" y="496"/>
                    </a:lnTo>
                    <a:lnTo>
                      <a:pt x="112" y="516"/>
                    </a:lnTo>
                    <a:lnTo>
                      <a:pt x="124" y="532"/>
                    </a:lnTo>
                    <a:lnTo>
                      <a:pt x="134" y="544"/>
                    </a:lnTo>
                    <a:lnTo>
                      <a:pt x="134" y="544"/>
                    </a:lnTo>
                    <a:lnTo>
                      <a:pt x="148" y="556"/>
                    </a:lnTo>
                    <a:lnTo>
                      <a:pt x="166" y="564"/>
                    </a:lnTo>
                    <a:lnTo>
                      <a:pt x="186" y="572"/>
                    </a:lnTo>
                    <a:lnTo>
                      <a:pt x="210" y="578"/>
                    </a:lnTo>
                    <a:lnTo>
                      <a:pt x="236" y="582"/>
                    </a:lnTo>
                    <a:lnTo>
                      <a:pt x="262" y="584"/>
                    </a:lnTo>
                    <a:lnTo>
                      <a:pt x="290" y="584"/>
                    </a:lnTo>
                    <a:lnTo>
                      <a:pt x="318" y="584"/>
                    </a:lnTo>
                    <a:lnTo>
                      <a:pt x="344" y="582"/>
                    </a:lnTo>
                    <a:lnTo>
                      <a:pt x="368" y="576"/>
                    </a:lnTo>
                    <a:lnTo>
                      <a:pt x="392" y="570"/>
                    </a:lnTo>
                    <a:lnTo>
                      <a:pt x="412" y="564"/>
                    </a:lnTo>
                    <a:lnTo>
                      <a:pt x="428" y="554"/>
                    </a:lnTo>
                    <a:lnTo>
                      <a:pt x="442" y="542"/>
                    </a:lnTo>
                    <a:lnTo>
                      <a:pt x="446" y="536"/>
                    </a:lnTo>
                    <a:lnTo>
                      <a:pt x="448" y="530"/>
                    </a:lnTo>
                    <a:lnTo>
                      <a:pt x="450" y="524"/>
                    </a:lnTo>
                    <a:lnTo>
                      <a:pt x="450" y="5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0224"/>
              <p:cNvSpPr>
                <a:spLocks/>
              </p:cNvSpPr>
              <p:nvPr/>
            </p:nvSpPr>
            <p:spPr bwMode="auto">
              <a:xfrm>
                <a:off x="12257088" y="2963863"/>
                <a:ext cx="977900" cy="990600"/>
              </a:xfrm>
              <a:custGeom>
                <a:avLst/>
                <a:gdLst>
                  <a:gd name="T0" fmla="*/ 314 w 616"/>
                  <a:gd name="T1" fmla="*/ 548 h 624"/>
                  <a:gd name="T2" fmla="*/ 328 w 616"/>
                  <a:gd name="T3" fmla="*/ 468 h 624"/>
                  <a:gd name="T4" fmla="*/ 304 w 616"/>
                  <a:gd name="T5" fmla="*/ 388 h 624"/>
                  <a:gd name="T6" fmla="*/ 248 w 616"/>
                  <a:gd name="T7" fmla="*/ 336 h 624"/>
                  <a:gd name="T8" fmla="*/ 440 w 616"/>
                  <a:gd name="T9" fmla="*/ 312 h 624"/>
                  <a:gd name="T10" fmla="*/ 460 w 616"/>
                  <a:gd name="T11" fmla="*/ 298 h 624"/>
                  <a:gd name="T12" fmla="*/ 444 w 616"/>
                  <a:gd name="T13" fmla="*/ 286 h 624"/>
                  <a:gd name="T14" fmla="*/ 396 w 616"/>
                  <a:gd name="T15" fmla="*/ 270 h 624"/>
                  <a:gd name="T16" fmla="*/ 498 w 616"/>
                  <a:gd name="T17" fmla="*/ 276 h 624"/>
                  <a:gd name="T18" fmla="*/ 586 w 616"/>
                  <a:gd name="T19" fmla="*/ 262 h 624"/>
                  <a:gd name="T20" fmla="*/ 612 w 616"/>
                  <a:gd name="T21" fmla="*/ 234 h 624"/>
                  <a:gd name="T22" fmla="*/ 610 w 616"/>
                  <a:gd name="T23" fmla="*/ 206 h 624"/>
                  <a:gd name="T24" fmla="*/ 574 w 616"/>
                  <a:gd name="T25" fmla="*/ 244 h 624"/>
                  <a:gd name="T26" fmla="*/ 580 w 616"/>
                  <a:gd name="T27" fmla="*/ 132 h 624"/>
                  <a:gd name="T28" fmla="*/ 566 w 616"/>
                  <a:gd name="T29" fmla="*/ 52 h 624"/>
                  <a:gd name="T30" fmla="*/ 534 w 616"/>
                  <a:gd name="T31" fmla="*/ 14 h 624"/>
                  <a:gd name="T32" fmla="*/ 502 w 616"/>
                  <a:gd name="T33" fmla="*/ 8 h 624"/>
                  <a:gd name="T34" fmla="*/ 468 w 616"/>
                  <a:gd name="T35" fmla="*/ 24 h 624"/>
                  <a:gd name="T36" fmla="*/ 470 w 616"/>
                  <a:gd name="T37" fmla="*/ 70 h 624"/>
                  <a:gd name="T38" fmla="*/ 474 w 616"/>
                  <a:gd name="T39" fmla="*/ 90 h 624"/>
                  <a:gd name="T40" fmla="*/ 414 w 616"/>
                  <a:gd name="T41" fmla="*/ 32 h 624"/>
                  <a:gd name="T42" fmla="*/ 350 w 616"/>
                  <a:gd name="T43" fmla="*/ 6 h 624"/>
                  <a:gd name="T44" fmla="*/ 296 w 616"/>
                  <a:gd name="T45" fmla="*/ 0 h 624"/>
                  <a:gd name="T46" fmla="*/ 260 w 616"/>
                  <a:gd name="T47" fmla="*/ 20 h 624"/>
                  <a:gd name="T48" fmla="*/ 264 w 616"/>
                  <a:gd name="T49" fmla="*/ 54 h 624"/>
                  <a:gd name="T50" fmla="*/ 296 w 616"/>
                  <a:gd name="T51" fmla="*/ 88 h 624"/>
                  <a:gd name="T52" fmla="*/ 290 w 616"/>
                  <a:gd name="T53" fmla="*/ 104 h 624"/>
                  <a:gd name="T54" fmla="*/ 170 w 616"/>
                  <a:gd name="T55" fmla="*/ 148 h 624"/>
                  <a:gd name="T56" fmla="*/ 106 w 616"/>
                  <a:gd name="T57" fmla="*/ 204 h 624"/>
                  <a:gd name="T58" fmla="*/ 66 w 616"/>
                  <a:gd name="T59" fmla="*/ 220 h 624"/>
                  <a:gd name="T60" fmla="*/ 10 w 616"/>
                  <a:gd name="T61" fmla="*/ 234 h 624"/>
                  <a:gd name="T62" fmla="*/ 0 w 616"/>
                  <a:gd name="T63" fmla="*/ 254 h 624"/>
                  <a:gd name="T64" fmla="*/ 6 w 616"/>
                  <a:gd name="T65" fmla="*/ 276 h 624"/>
                  <a:gd name="T66" fmla="*/ 38 w 616"/>
                  <a:gd name="T67" fmla="*/ 274 h 624"/>
                  <a:gd name="T68" fmla="*/ 48 w 616"/>
                  <a:gd name="T69" fmla="*/ 272 h 624"/>
                  <a:gd name="T70" fmla="*/ 18 w 616"/>
                  <a:gd name="T71" fmla="*/ 312 h 624"/>
                  <a:gd name="T72" fmla="*/ 24 w 616"/>
                  <a:gd name="T73" fmla="*/ 322 h 624"/>
                  <a:gd name="T74" fmla="*/ 50 w 616"/>
                  <a:gd name="T75" fmla="*/ 318 h 624"/>
                  <a:gd name="T76" fmla="*/ 58 w 616"/>
                  <a:gd name="T77" fmla="*/ 310 h 624"/>
                  <a:gd name="T78" fmla="*/ 70 w 616"/>
                  <a:gd name="T79" fmla="*/ 398 h 624"/>
                  <a:gd name="T80" fmla="*/ 104 w 616"/>
                  <a:gd name="T81" fmla="*/ 470 h 624"/>
                  <a:gd name="T82" fmla="*/ 180 w 616"/>
                  <a:gd name="T83" fmla="*/ 518 h 624"/>
                  <a:gd name="T84" fmla="*/ 162 w 616"/>
                  <a:gd name="T85" fmla="*/ 560 h 624"/>
                  <a:gd name="T86" fmla="*/ 164 w 616"/>
                  <a:gd name="T87" fmla="*/ 586 h 624"/>
                  <a:gd name="T88" fmla="*/ 184 w 616"/>
                  <a:gd name="T89" fmla="*/ 586 h 624"/>
                  <a:gd name="T90" fmla="*/ 198 w 616"/>
                  <a:gd name="T91" fmla="*/ 568 h 624"/>
                  <a:gd name="T92" fmla="*/ 198 w 616"/>
                  <a:gd name="T93" fmla="*/ 620 h 624"/>
                  <a:gd name="T94" fmla="*/ 216 w 616"/>
                  <a:gd name="T95" fmla="*/ 620 h 624"/>
                  <a:gd name="T96" fmla="*/ 268 w 616"/>
                  <a:gd name="T97" fmla="*/ 600 h 624"/>
                  <a:gd name="T98" fmla="*/ 304 w 616"/>
                  <a:gd name="T99" fmla="*/ 57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6" h="624">
                    <a:moveTo>
                      <a:pt x="304" y="572"/>
                    </a:moveTo>
                    <a:lnTo>
                      <a:pt x="304" y="572"/>
                    </a:lnTo>
                    <a:lnTo>
                      <a:pt x="306" y="566"/>
                    </a:lnTo>
                    <a:lnTo>
                      <a:pt x="314" y="548"/>
                    </a:lnTo>
                    <a:lnTo>
                      <a:pt x="322" y="520"/>
                    </a:lnTo>
                    <a:lnTo>
                      <a:pt x="326" y="504"/>
                    </a:lnTo>
                    <a:lnTo>
                      <a:pt x="328" y="486"/>
                    </a:lnTo>
                    <a:lnTo>
                      <a:pt x="328" y="468"/>
                    </a:lnTo>
                    <a:lnTo>
                      <a:pt x="326" y="448"/>
                    </a:lnTo>
                    <a:lnTo>
                      <a:pt x="322" y="428"/>
                    </a:lnTo>
                    <a:lnTo>
                      <a:pt x="316" y="408"/>
                    </a:lnTo>
                    <a:lnTo>
                      <a:pt x="304" y="388"/>
                    </a:lnTo>
                    <a:lnTo>
                      <a:pt x="290" y="370"/>
                    </a:lnTo>
                    <a:lnTo>
                      <a:pt x="272" y="352"/>
                    </a:lnTo>
                    <a:lnTo>
                      <a:pt x="248" y="336"/>
                    </a:lnTo>
                    <a:lnTo>
                      <a:pt x="248" y="336"/>
                    </a:lnTo>
                    <a:lnTo>
                      <a:pt x="286" y="332"/>
                    </a:lnTo>
                    <a:lnTo>
                      <a:pt x="366" y="324"/>
                    </a:lnTo>
                    <a:lnTo>
                      <a:pt x="406" y="318"/>
                    </a:lnTo>
                    <a:lnTo>
                      <a:pt x="440" y="312"/>
                    </a:lnTo>
                    <a:lnTo>
                      <a:pt x="450" y="308"/>
                    </a:lnTo>
                    <a:lnTo>
                      <a:pt x="458" y="304"/>
                    </a:lnTo>
                    <a:lnTo>
                      <a:pt x="460" y="302"/>
                    </a:lnTo>
                    <a:lnTo>
                      <a:pt x="460" y="298"/>
                    </a:lnTo>
                    <a:lnTo>
                      <a:pt x="458" y="296"/>
                    </a:lnTo>
                    <a:lnTo>
                      <a:pt x="456" y="294"/>
                    </a:lnTo>
                    <a:lnTo>
                      <a:pt x="456" y="294"/>
                    </a:lnTo>
                    <a:lnTo>
                      <a:pt x="444" y="286"/>
                    </a:lnTo>
                    <a:lnTo>
                      <a:pt x="434" y="280"/>
                    </a:lnTo>
                    <a:lnTo>
                      <a:pt x="414" y="274"/>
                    </a:lnTo>
                    <a:lnTo>
                      <a:pt x="402" y="270"/>
                    </a:lnTo>
                    <a:lnTo>
                      <a:pt x="396" y="270"/>
                    </a:lnTo>
                    <a:lnTo>
                      <a:pt x="396" y="270"/>
                    </a:lnTo>
                    <a:lnTo>
                      <a:pt x="428" y="274"/>
                    </a:lnTo>
                    <a:lnTo>
                      <a:pt x="460" y="276"/>
                    </a:lnTo>
                    <a:lnTo>
                      <a:pt x="498" y="276"/>
                    </a:lnTo>
                    <a:lnTo>
                      <a:pt x="538" y="274"/>
                    </a:lnTo>
                    <a:lnTo>
                      <a:pt x="556" y="270"/>
                    </a:lnTo>
                    <a:lnTo>
                      <a:pt x="572" y="266"/>
                    </a:lnTo>
                    <a:lnTo>
                      <a:pt x="586" y="262"/>
                    </a:lnTo>
                    <a:lnTo>
                      <a:pt x="598" y="254"/>
                    </a:lnTo>
                    <a:lnTo>
                      <a:pt x="608" y="246"/>
                    </a:lnTo>
                    <a:lnTo>
                      <a:pt x="612" y="234"/>
                    </a:lnTo>
                    <a:lnTo>
                      <a:pt x="612" y="234"/>
                    </a:lnTo>
                    <a:lnTo>
                      <a:pt x="616" y="216"/>
                    </a:lnTo>
                    <a:lnTo>
                      <a:pt x="616" y="210"/>
                    </a:lnTo>
                    <a:lnTo>
                      <a:pt x="614" y="206"/>
                    </a:lnTo>
                    <a:lnTo>
                      <a:pt x="610" y="206"/>
                    </a:lnTo>
                    <a:lnTo>
                      <a:pt x="608" y="206"/>
                    </a:lnTo>
                    <a:lnTo>
                      <a:pt x="600" y="214"/>
                    </a:lnTo>
                    <a:lnTo>
                      <a:pt x="582" y="232"/>
                    </a:lnTo>
                    <a:lnTo>
                      <a:pt x="574" y="244"/>
                    </a:lnTo>
                    <a:lnTo>
                      <a:pt x="574" y="244"/>
                    </a:lnTo>
                    <a:lnTo>
                      <a:pt x="578" y="210"/>
                    </a:lnTo>
                    <a:lnTo>
                      <a:pt x="580" y="174"/>
                    </a:lnTo>
                    <a:lnTo>
                      <a:pt x="580" y="132"/>
                    </a:lnTo>
                    <a:lnTo>
                      <a:pt x="580" y="110"/>
                    </a:lnTo>
                    <a:lnTo>
                      <a:pt x="576" y="90"/>
                    </a:lnTo>
                    <a:lnTo>
                      <a:pt x="572" y="70"/>
                    </a:lnTo>
                    <a:lnTo>
                      <a:pt x="566" y="52"/>
                    </a:lnTo>
                    <a:lnTo>
                      <a:pt x="558" y="36"/>
                    </a:lnTo>
                    <a:lnTo>
                      <a:pt x="546" y="22"/>
                    </a:lnTo>
                    <a:lnTo>
                      <a:pt x="540" y="18"/>
                    </a:lnTo>
                    <a:lnTo>
                      <a:pt x="534" y="14"/>
                    </a:lnTo>
                    <a:lnTo>
                      <a:pt x="526" y="10"/>
                    </a:lnTo>
                    <a:lnTo>
                      <a:pt x="518" y="8"/>
                    </a:lnTo>
                    <a:lnTo>
                      <a:pt x="518" y="8"/>
                    </a:lnTo>
                    <a:lnTo>
                      <a:pt x="502" y="8"/>
                    </a:lnTo>
                    <a:lnTo>
                      <a:pt x="488" y="8"/>
                    </a:lnTo>
                    <a:lnTo>
                      <a:pt x="480" y="12"/>
                    </a:lnTo>
                    <a:lnTo>
                      <a:pt x="472" y="18"/>
                    </a:lnTo>
                    <a:lnTo>
                      <a:pt x="468" y="24"/>
                    </a:lnTo>
                    <a:lnTo>
                      <a:pt x="466" y="32"/>
                    </a:lnTo>
                    <a:lnTo>
                      <a:pt x="464" y="40"/>
                    </a:lnTo>
                    <a:lnTo>
                      <a:pt x="464" y="50"/>
                    </a:lnTo>
                    <a:lnTo>
                      <a:pt x="470" y="70"/>
                    </a:lnTo>
                    <a:lnTo>
                      <a:pt x="476" y="86"/>
                    </a:lnTo>
                    <a:lnTo>
                      <a:pt x="484" y="102"/>
                    </a:lnTo>
                    <a:lnTo>
                      <a:pt x="484" y="102"/>
                    </a:lnTo>
                    <a:lnTo>
                      <a:pt x="474" y="90"/>
                    </a:lnTo>
                    <a:lnTo>
                      <a:pt x="464" y="74"/>
                    </a:lnTo>
                    <a:lnTo>
                      <a:pt x="448" y="58"/>
                    </a:lnTo>
                    <a:lnTo>
                      <a:pt x="426" y="40"/>
                    </a:lnTo>
                    <a:lnTo>
                      <a:pt x="414" y="32"/>
                    </a:lnTo>
                    <a:lnTo>
                      <a:pt x="400" y="24"/>
                    </a:lnTo>
                    <a:lnTo>
                      <a:pt x="384" y="18"/>
                    </a:lnTo>
                    <a:lnTo>
                      <a:pt x="368" y="10"/>
                    </a:lnTo>
                    <a:lnTo>
                      <a:pt x="350" y="6"/>
                    </a:lnTo>
                    <a:lnTo>
                      <a:pt x="330" y="2"/>
                    </a:lnTo>
                    <a:lnTo>
                      <a:pt x="330" y="2"/>
                    </a:lnTo>
                    <a:lnTo>
                      <a:pt x="310" y="0"/>
                    </a:lnTo>
                    <a:lnTo>
                      <a:pt x="296" y="0"/>
                    </a:lnTo>
                    <a:lnTo>
                      <a:pt x="282" y="2"/>
                    </a:lnTo>
                    <a:lnTo>
                      <a:pt x="272" y="8"/>
                    </a:lnTo>
                    <a:lnTo>
                      <a:pt x="266" y="12"/>
                    </a:lnTo>
                    <a:lnTo>
                      <a:pt x="260" y="20"/>
                    </a:lnTo>
                    <a:lnTo>
                      <a:pt x="258" y="28"/>
                    </a:lnTo>
                    <a:lnTo>
                      <a:pt x="258" y="36"/>
                    </a:lnTo>
                    <a:lnTo>
                      <a:pt x="260" y="46"/>
                    </a:lnTo>
                    <a:lnTo>
                      <a:pt x="264" y="54"/>
                    </a:lnTo>
                    <a:lnTo>
                      <a:pt x="270" y="64"/>
                    </a:lnTo>
                    <a:lnTo>
                      <a:pt x="278" y="72"/>
                    </a:lnTo>
                    <a:lnTo>
                      <a:pt x="286" y="80"/>
                    </a:lnTo>
                    <a:lnTo>
                      <a:pt x="296" y="88"/>
                    </a:lnTo>
                    <a:lnTo>
                      <a:pt x="306" y="94"/>
                    </a:lnTo>
                    <a:lnTo>
                      <a:pt x="318" y="98"/>
                    </a:lnTo>
                    <a:lnTo>
                      <a:pt x="318" y="98"/>
                    </a:lnTo>
                    <a:lnTo>
                      <a:pt x="290" y="104"/>
                    </a:lnTo>
                    <a:lnTo>
                      <a:pt x="262" y="110"/>
                    </a:lnTo>
                    <a:lnTo>
                      <a:pt x="226" y="122"/>
                    </a:lnTo>
                    <a:lnTo>
                      <a:pt x="190" y="138"/>
                    </a:lnTo>
                    <a:lnTo>
                      <a:pt x="170" y="148"/>
                    </a:lnTo>
                    <a:lnTo>
                      <a:pt x="152" y="160"/>
                    </a:lnTo>
                    <a:lnTo>
                      <a:pt x="136" y="172"/>
                    </a:lnTo>
                    <a:lnTo>
                      <a:pt x="120" y="188"/>
                    </a:lnTo>
                    <a:lnTo>
                      <a:pt x="106" y="204"/>
                    </a:lnTo>
                    <a:lnTo>
                      <a:pt x="94" y="222"/>
                    </a:lnTo>
                    <a:lnTo>
                      <a:pt x="94" y="222"/>
                    </a:lnTo>
                    <a:lnTo>
                      <a:pt x="80" y="220"/>
                    </a:lnTo>
                    <a:lnTo>
                      <a:pt x="66" y="220"/>
                    </a:lnTo>
                    <a:lnTo>
                      <a:pt x="50" y="220"/>
                    </a:lnTo>
                    <a:lnTo>
                      <a:pt x="32" y="222"/>
                    </a:lnTo>
                    <a:lnTo>
                      <a:pt x="16" y="228"/>
                    </a:lnTo>
                    <a:lnTo>
                      <a:pt x="10" y="234"/>
                    </a:lnTo>
                    <a:lnTo>
                      <a:pt x="6" y="240"/>
                    </a:lnTo>
                    <a:lnTo>
                      <a:pt x="2" y="246"/>
                    </a:lnTo>
                    <a:lnTo>
                      <a:pt x="0" y="254"/>
                    </a:lnTo>
                    <a:lnTo>
                      <a:pt x="0" y="254"/>
                    </a:lnTo>
                    <a:lnTo>
                      <a:pt x="0" y="262"/>
                    </a:lnTo>
                    <a:lnTo>
                      <a:pt x="0" y="268"/>
                    </a:lnTo>
                    <a:lnTo>
                      <a:pt x="2" y="274"/>
                    </a:lnTo>
                    <a:lnTo>
                      <a:pt x="6" y="276"/>
                    </a:lnTo>
                    <a:lnTo>
                      <a:pt x="10" y="278"/>
                    </a:lnTo>
                    <a:lnTo>
                      <a:pt x="16" y="280"/>
                    </a:lnTo>
                    <a:lnTo>
                      <a:pt x="26" y="278"/>
                    </a:lnTo>
                    <a:lnTo>
                      <a:pt x="38" y="274"/>
                    </a:lnTo>
                    <a:lnTo>
                      <a:pt x="48" y="270"/>
                    </a:lnTo>
                    <a:lnTo>
                      <a:pt x="56" y="266"/>
                    </a:lnTo>
                    <a:lnTo>
                      <a:pt x="56" y="266"/>
                    </a:lnTo>
                    <a:lnTo>
                      <a:pt x="48" y="272"/>
                    </a:lnTo>
                    <a:lnTo>
                      <a:pt x="30" y="288"/>
                    </a:lnTo>
                    <a:lnTo>
                      <a:pt x="24" y="298"/>
                    </a:lnTo>
                    <a:lnTo>
                      <a:pt x="18" y="308"/>
                    </a:lnTo>
                    <a:lnTo>
                      <a:pt x="18" y="312"/>
                    </a:lnTo>
                    <a:lnTo>
                      <a:pt x="18" y="316"/>
                    </a:lnTo>
                    <a:lnTo>
                      <a:pt x="20" y="320"/>
                    </a:lnTo>
                    <a:lnTo>
                      <a:pt x="24" y="322"/>
                    </a:lnTo>
                    <a:lnTo>
                      <a:pt x="24" y="322"/>
                    </a:lnTo>
                    <a:lnTo>
                      <a:pt x="32" y="326"/>
                    </a:lnTo>
                    <a:lnTo>
                      <a:pt x="40" y="326"/>
                    </a:lnTo>
                    <a:lnTo>
                      <a:pt x="46" y="322"/>
                    </a:lnTo>
                    <a:lnTo>
                      <a:pt x="50" y="318"/>
                    </a:lnTo>
                    <a:lnTo>
                      <a:pt x="56" y="308"/>
                    </a:lnTo>
                    <a:lnTo>
                      <a:pt x="58" y="302"/>
                    </a:lnTo>
                    <a:lnTo>
                      <a:pt x="58" y="302"/>
                    </a:lnTo>
                    <a:lnTo>
                      <a:pt x="58" y="310"/>
                    </a:lnTo>
                    <a:lnTo>
                      <a:pt x="60" y="330"/>
                    </a:lnTo>
                    <a:lnTo>
                      <a:pt x="62" y="362"/>
                    </a:lnTo>
                    <a:lnTo>
                      <a:pt x="64" y="378"/>
                    </a:lnTo>
                    <a:lnTo>
                      <a:pt x="70" y="398"/>
                    </a:lnTo>
                    <a:lnTo>
                      <a:pt x="76" y="416"/>
                    </a:lnTo>
                    <a:lnTo>
                      <a:pt x="82" y="434"/>
                    </a:lnTo>
                    <a:lnTo>
                      <a:pt x="92" y="452"/>
                    </a:lnTo>
                    <a:lnTo>
                      <a:pt x="104" y="470"/>
                    </a:lnTo>
                    <a:lnTo>
                      <a:pt x="118" y="486"/>
                    </a:lnTo>
                    <a:lnTo>
                      <a:pt x="136" y="500"/>
                    </a:lnTo>
                    <a:lnTo>
                      <a:pt x="156" y="510"/>
                    </a:lnTo>
                    <a:lnTo>
                      <a:pt x="180" y="518"/>
                    </a:lnTo>
                    <a:lnTo>
                      <a:pt x="180" y="518"/>
                    </a:lnTo>
                    <a:lnTo>
                      <a:pt x="174" y="528"/>
                    </a:lnTo>
                    <a:lnTo>
                      <a:pt x="164" y="548"/>
                    </a:lnTo>
                    <a:lnTo>
                      <a:pt x="162" y="560"/>
                    </a:lnTo>
                    <a:lnTo>
                      <a:pt x="160" y="572"/>
                    </a:lnTo>
                    <a:lnTo>
                      <a:pt x="160" y="580"/>
                    </a:lnTo>
                    <a:lnTo>
                      <a:pt x="162" y="584"/>
                    </a:lnTo>
                    <a:lnTo>
                      <a:pt x="164" y="586"/>
                    </a:lnTo>
                    <a:lnTo>
                      <a:pt x="164" y="586"/>
                    </a:lnTo>
                    <a:lnTo>
                      <a:pt x="172" y="590"/>
                    </a:lnTo>
                    <a:lnTo>
                      <a:pt x="178" y="588"/>
                    </a:lnTo>
                    <a:lnTo>
                      <a:pt x="184" y="586"/>
                    </a:lnTo>
                    <a:lnTo>
                      <a:pt x="188" y="582"/>
                    </a:lnTo>
                    <a:lnTo>
                      <a:pt x="196" y="572"/>
                    </a:lnTo>
                    <a:lnTo>
                      <a:pt x="198" y="568"/>
                    </a:lnTo>
                    <a:lnTo>
                      <a:pt x="198" y="568"/>
                    </a:lnTo>
                    <a:lnTo>
                      <a:pt x="196" y="578"/>
                    </a:lnTo>
                    <a:lnTo>
                      <a:pt x="194" y="602"/>
                    </a:lnTo>
                    <a:lnTo>
                      <a:pt x="194" y="612"/>
                    </a:lnTo>
                    <a:lnTo>
                      <a:pt x="198" y="620"/>
                    </a:lnTo>
                    <a:lnTo>
                      <a:pt x="200" y="622"/>
                    </a:lnTo>
                    <a:lnTo>
                      <a:pt x="204" y="624"/>
                    </a:lnTo>
                    <a:lnTo>
                      <a:pt x="210" y="624"/>
                    </a:lnTo>
                    <a:lnTo>
                      <a:pt x="216" y="620"/>
                    </a:lnTo>
                    <a:lnTo>
                      <a:pt x="216" y="620"/>
                    </a:lnTo>
                    <a:lnTo>
                      <a:pt x="230" y="614"/>
                    </a:lnTo>
                    <a:lnTo>
                      <a:pt x="244" y="610"/>
                    </a:lnTo>
                    <a:lnTo>
                      <a:pt x="268" y="600"/>
                    </a:lnTo>
                    <a:lnTo>
                      <a:pt x="280" y="596"/>
                    </a:lnTo>
                    <a:lnTo>
                      <a:pt x="290" y="590"/>
                    </a:lnTo>
                    <a:lnTo>
                      <a:pt x="298" y="582"/>
                    </a:lnTo>
                    <a:lnTo>
                      <a:pt x="304" y="572"/>
                    </a:lnTo>
                    <a:close/>
                  </a:path>
                </a:pathLst>
              </a:custGeom>
              <a:solidFill>
                <a:srgbClr val="735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0225"/>
              <p:cNvSpPr>
                <a:spLocks/>
              </p:cNvSpPr>
              <p:nvPr/>
            </p:nvSpPr>
            <p:spPr bwMode="auto">
              <a:xfrm>
                <a:off x="12257088" y="2963863"/>
                <a:ext cx="977900" cy="990600"/>
              </a:xfrm>
              <a:custGeom>
                <a:avLst/>
                <a:gdLst>
                  <a:gd name="T0" fmla="*/ 314 w 616"/>
                  <a:gd name="T1" fmla="*/ 548 h 624"/>
                  <a:gd name="T2" fmla="*/ 328 w 616"/>
                  <a:gd name="T3" fmla="*/ 468 h 624"/>
                  <a:gd name="T4" fmla="*/ 304 w 616"/>
                  <a:gd name="T5" fmla="*/ 388 h 624"/>
                  <a:gd name="T6" fmla="*/ 248 w 616"/>
                  <a:gd name="T7" fmla="*/ 336 h 624"/>
                  <a:gd name="T8" fmla="*/ 440 w 616"/>
                  <a:gd name="T9" fmla="*/ 312 h 624"/>
                  <a:gd name="T10" fmla="*/ 460 w 616"/>
                  <a:gd name="T11" fmla="*/ 298 h 624"/>
                  <a:gd name="T12" fmla="*/ 444 w 616"/>
                  <a:gd name="T13" fmla="*/ 286 h 624"/>
                  <a:gd name="T14" fmla="*/ 396 w 616"/>
                  <a:gd name="T15" fmla="*/ 270 h 624"/>
                  <a:gd name="T16" fmla="*/ 498 w 616"/>
                  <a:gd name="T17" fmla="*/ 276 h 624"/>
                  <a:gd name="T18" fmla="*/ 586 w 616"/>
                  <a:gd name="T19" fmla="*/ 262 h 624"/>
                  <a:gd name="T20" fmla="*/ 612 w 616"/>
                  <a:gd name="T21" fmla="*/ 234 h 624"/>
                  <a:gd name="T22" fmla="*/ 610 w 616"/>
                  <a:gd name="T23" fmla="*/ 206 h 624"/>
                  <a:gd name="T24" fmla="*/ 574 w 616"/>
                  <a:gd name="T25" fmla="*/ 244 h 624"/>
                  <a:gd name="T26" fmla="*/ 580 w 616"/>
                  <a:gd name="T27" fmla="*/ 132 h 624"/>
                  <a:gd name="T28" fmla="*/ 566 w 616"/>
                  <a:gd name="T29" fmla="*/ 52 h 624"/>
                  <a:gd name="T30" fmla="*/ 534 w 616"/>
                  <a:gd name="T31" fmla="*/ 14 h 624"/>
                  <a:gd name="T32" fmla="*/ 502 w 616"/>
                  <a:gd name="T33" fmla="*/ 8 h 624"/>
                  <a:gd name="T34" fmla="*/ 468 w 616"/>
                  <a:gd name="T35" fmla="*/ 24 h 624"/>
                  <a:gd name="T36" fmla="*/ 470 w 616"/>
                  <a:gd name="T37" fmla="*/ 70 h 624"/>
                  <a:gd name="T38" fmla="*/ 474 w 616"/>
                  <a:gd name="T39" fmla="*/ 90 h 624"/>
                  <a:gd name="T40" fmla="*/ 414 w 616"/>
                  <a:gd name="T41" fmla="*/ 32 h 624"/>
                  <a:gd name="T42" fmla="*/ 350 w 616"/>
                  <a:gd name="T43" fmla="*/ 6 h 624"/>
                  <a:gd name="T44" fmla="*/ 296 w 616"/>
                  <a:gd name="T45" fmla="*/ 0 h 624"/>
                  <a:gd name="T46" fmla="*/ 260 w 616"/>
                  <a:gd name="T47" fmla="*/ 20 h 624"/>
                  <a:gd name="T48" fmla="*/ 264 w 616"/>
                  <a:gd name="T49" fmla="*/ 54 h 624"/>
                  <a:gd name="T50" fmla="*/ 296 w 616"/>
                  <a:gd name="T51" fmla="*/ 88 h 624"/>
                  <a:gd name="T52" fmla="*/ 290 w 616"/>
                  <a:gd name="T53" fmla="*/ 104 h 624"/>
                  <a:gd name="T54" fmla="*/ 170 w 616"/>
                  <a:gd name="T55" fmla="*/ 148 h 624"/>
                  <a:gd name="T56" fmla="*/ 106 w 616"/>
                  <a:gd name="T57" fmla="*/ 204 h 624"/>
                  <a:gd name="T58" fmla="*/ 66 w 616"/>
                  <a:gd name="T59" fmla="*/ 220 h 624"/>
                  <a:gd name="T60" fmla="*/ 10 w 616"/>
                  <a:gd name="T61" fmla="*/ 234 h 624"/>
                  <a:gd name="T62" fmla="*/ 0 w 616"/>
                  <a:gd name="T63" fmla="*/ 254 h 624"/>
                  <a:gd name="T64" fmla="*/ 6 w 616"/>
                  <a:gd name="T65" fmla="*/ 276 h 624"/>
                  <a:gd name="T66" fmla="*/ 38 w 616"/>
                  <a:gd name="T67" fmla="*/ 274 h 624"/>
                  <a:gd name="T68" fmla="*/ 48 w 616"/>
                  <a:gd name="T69" fmla="*/ 272 h 624"/>
                  <a:gd name="T70" fmla="*/ 18 w 616"/>
                  <a:gd name="T71" fmla="*/ 312 h 624"/>
                  <a:gd name="T72" fmla="*/ 24 w 616"/>
                  <a:gd name="T73" fmla="*/ 322 h 624"/>
                  <a:gd name="T74" fmla="*/ 50 w 616"/>
                  <a:gd name="T75" fmla="*/ 318 h 624"/>
                  <a:gd name="T76" fmla="*/ 58 w 616"/>
                  <a:gd name="T77" fmla="*/ 310 h 624"/>
                  <a:gd name="T78" fmla="*/ 70 w 616"/>
                  <a:gd name="T79" fmla="*/ 398 h 624"/>
                  <a:gd name="T80" fmla="*/ 104 w 616"/>
                  <a:gd name="T81" fmla="*/ 470 h 624"/>
                  <a:gd name="T82" fmla="*/ 180 w 616"/>
                  <a:gd name="T83" fmla="*/ 518 h 624"/>
                  <a:gd name="T84" fmla="*/ 162 w 616"/>
                  <a:gd name="T85" fmla="*/ 560 h 624"/>
                  <a:gd name="T86" fmla="*/ 164 w 616"/>
                  <a:gd name="T87" fmla="*/ 586 h 624"/>
                  <a:gd name="T88" fmla="*/ 184 w 616"/>
                  <a:gd name="T89" fmla="*/ 586 h 624"/>
                  <a:gd name="T90" fmla="*/ 198 w 616"/>
                  <a:gd name="T91" fmla="*/ 568 h 624"/>
                  <a:gd name="T92" fmla="*/ 198 w 616"/>
                  <a:gd name="T93" fmla="*/ 620 h 624"/>
                  <a:gd name="T94" fmla="*/ 216 w 616"/>
                  <a:gd name="T95" fmla="*/ 620 h 624"/>
                  <a:gd name="T96" fmla="*/ 268 w 616"/>
                  <a:gd name="T97" fmla="*/ 600 h 624"/>
                  <a:gd name="T98" fmla="*/ 304 w 616"/>
                  <a:gd name="T99" fmla="*/ 572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6" h="624">
                    <a:moveTo>
                      <a:pt x="304" y="572"/>
                    </a:moveTo>
                    <a:lnTo>
                      <a:pt x="304" y="572"/>
                    </a:lnTo>
                    <a:lnTo>
                      <a:pt x="306" y="566"/>
                    </a:lnTo>
                    <a:lnTo>
                      <a:pt x="314" y="548"/>
                    </a:lnTo>
                    <a:lnTo>
                      <a:pt x="322" y="520"/>
                    </a:lnTo>
                    <a:lnTo>
                      <a:pt x="326" y="504"/>
                    </a:lnTo>
                    <a:lnTo>
                      <a:pt x="328" y="486"/>
                    </a:lnTo>
                    <a:lnTo>
                      <a:pt x="328" y="468"/>
                    </a:lnTo>
                    <a:lnTo>
                      <a:pt x="326" y="448"/>
                    </a:lnTo>
                    <a:lnTo>
                      <a:pt x="322" y="428"/>
                    </a:lnTo>
                    <a:lnTo>
                      <a:pt x="316" y="408"/>
                    </a:lnTo>
                    <a:lnTo>
                      <a:pt x="304" y="388"/>
                    </a:lnTo>
                    <a:lnTo>
                      <a:pt x="290" y="370"/>
                    </a:lnTo>
                    <a:lnTo>
                      <a:pt x="272" y="352"/>
                    </a:lnTo>
                    <a:lnTo>
                      <a:pt x="248" y="336"/>
                    </a:lnTo>
                    <a:lnTo>
                      <a:pt x="248" y="336"/>
                    </a:lnTo>
                    <a:lnTo>
                      <a:pt x="286" y="332"/>
                    </a:lnTo>
                    <a:lnTo>
                      <a:pt x="366" y="324"/>
                    </a:lnTo>
                    <a:lnTo>
                      <a:pt x="406" y="318"/>
                    </a:lnTo>
                    <a:lnTo>
                      <a:pt x="440" y="312"/>
                    </a:lnTo>
                    <a:lnTo>
                      <a:pt x="450" y="308"/>
                    </a:lnTo>
                    <a:lnTo>
                      <a:pt x="458" y="304"/>
                    </a:lnTo>
                    <a:lnTo>
                      <a:pt x="460" y="302"/>
                    </a:lnTo>
                    <a:lnTo>
                      <a:pt x="460" y="298"/>
                    </a:lnTo>
                    <a:lnTo>
                      <a:pt x="458" y="296"/>
                    </a:lnTo>
                    <a:lnTo>
                      <a:pt x="456" y="294"/>
                    </a:lnTo>
                    <a:lnTo>
                      <a:pt x="456" y="294"/>
                    </a:lnTo>
                    <a:lnTo>
                      <a:pt x="444" y="286"/>
                    </a:lnTo>
                    <a:lnTo>
                      <a:pt x="434" y="280"/>
                    </a:lnTo>
                    <a:lnTo>
                      <a:pt x="414" y="274"/>
                    </a:lnTo>
                    <a:lnTo>
                      <a:pt x="402" y="270"/>
                    </a:lnTo>
                    <a:lnTo>
                      <a:pt x="396" y="270"/>
                    </a:lnTo>
                    <a:lnTo>
                      <a:pt x="396" y="270"/>
                    </a:lnTo>
                    <a:lnTo>
                      <a:pt x="428" y="274"/>
                    </a:lnTo>
                    <a:lnTo>
                      <a:pt x="460" y="276"/>
                    </a:lnTo>
                    <a:lnTo>
                      <a:pt x="498" y="276"/>
                    </a:lnTo>
                    <a:lnTo>
                      <a:pt x="538" y="274"/>
                    </a:lnTo>
                    <a:lnTo>
                      <a:pt x="556" y="270"/>
                    </a:lnTo>
                    <a:lnTo>
                      <a:pt x="572" y="266"/>
                    </a:lnTo>
                    <a:lnTo>
                      <a:pt x="586" y="262"/>
                    </a:lnTo>
                    <a:lnTo>
                      <a:pt x="598" y="254"/>
                    </a:lnTo>
                    <a:lnTo>
                      <a:pt x="608" y="246"/>
                    </a:lnTo>
                    <a:lnTo>
                      <a:pt x="612" y="234"/>
                    </a:lnTo>
                    <a:lnTo>
                      <a:pt x="612" y="234"/>
                    </a:lnTo>
                    <a:lnTo>
                      <a:pt x="616" y="216"/>
                    </a:lnTo>
                    <a:lnTo>
                      <a:pt x="616" y="210"/>
                    </a:lnTo>
                    <a:lnTo>
                      <a:pt x="614" y="206"/>
                    </a:lnTo>
                    <a:lnTo>
                      <a:pt x="610" y="206"/>
                    </a:lnTo>
                    <a:lnTo>
                      <a:pt x="608" y="206"/>
                    </a:lnTo>
                    <a:lnTo>
                      <a:pt x="600" y="214"/>
                    </a:lnTo>
                    <a:lnTo>
                      <a:pt x="582" y="232"/>
                    </a:lnTo>
                    <a:lnTo>
                      <a:pt x="574" y="244"/>
                    </a:lnTo>
                    <a:lnTo>
                      <a:pt x="574" y="244"/>
                    </a:lnTo>
                    <a:lnTo>
                      <a:pt x="578" y="210"/>
                    </a:lnTo>
                    <a:lnTo>
                      <a:pt x="580" y="174"/>
                    </a:lnTo>
                    <a:lnTo>
                      <a:pt x="580" y="132"/>
                    </a:lnTo>
                    <a:lnTo>
                      <a:pt x="580" y="110"/>
                    </a:lnTo>
                    <a:lnTo>
                      <a:pt x="576" y="90"/>
                    </a:lnTo>
                    <a:lnTo>
                      <a:pt x="572" y="70"/>
                    </a:lnTo>
                    <a:lnTo>
                      <a:pt x="566" y="52"/>
                    </a:lnTo>
                    <a:lnTo>
                      <a:pt x="558" y="36"/>
                    </a:lnTo>
                    <a:lnTo>
                      <a:pt x="546" y="22"/>
                    </a:lnTo>
                    <a:lnTo>
                      <a:pt x="540" y="18"/>
                    </a:lnTo>
                    <a:lnTo>
                      <a:pt x="534" y="14"/>
                    </a:lnTo>
                    <a:lnTo>
                      <a:pt x="526" y="10"/>
                    </a:lnTo>
                    <a:lnTo>
                      <a:pt x="518" y="8"/>
                    </a:lnTo>
                    <a:lnTo>
                      <a:pt x="518" y="8"/>
                    </a:lnTo>
                    <a:lnTo>
                      <a:pt x="502" y="8"/>
                    </a:lnTo>
                    <a:lnTo>
                      <a:pt x="488" y="8"/>
                    </a:lnTo>
                    <a:lnTo>
                      <a:pt x="480" y="12"/>
                    </a:lnTo>
                    <a:lnTo>
                      <a:pt x="472" y="18"/>
                    </a:lnTo>
                    <a:lnTo>
                      <a:pt x="468" y="24"/>
                    </a:lnTo>
                    <a:lnTo>
                      <a:pt x="466" y="32"/>
                    </a:lnTo>
                    <a:lnTo>
                      <a:pt x="464" y="40"/>
                    </a:lnTo>
                    <a:lnTo>
                      <a:pt x="464" y="50"/>
                    </a:lnTo>
                    <a:lnTo>
                      <a:pt x="470" y="70"/>
                    </a:lnTo>
                    <a:lnTo>
                      <a:pt x="476" y="86"/>
                    </a:lnTo>
                    <a:lnTo>
                      <a:pt x="484" y="102"/>
                    </a:lnTo>
                    <a:lnTo>
                      <a:pt x="484" y="102"/>
                    </a:lnTo>
                    <a:lnTo>
                      <a:pt x="474" y="90"/>
                    </a:lnTo>
                    <a:lnTo>
                      <a:pt x="464" y="74"/>
                    </a:lnTo>
                    <a:lnTo>
                      <a:pt x="448" y="58"/>
                    </a:lnTo>
                    <a:lnTo>
                      <a:pt x="426" y="40"/>
                    </a:lnTo>
                    <a:lnTo>
                      <a:pt x="414" y="32"/>
                    </a:lnTo>
                    <a:lnTo>
                      <a:pt x="400" y="24"/>
                    </a:lnTo>
                    <a:lnTo>
                      <a:pt x="384" y="18"/>
                    </a:lnTo>
                    <a:lnTo>
                      <a:pt x="368" y="10"/>
                    </a:lnTo>
                    <a:lnTo>
                      <a:pt x="350" y="6"/>
                    </a:lnTo>
                    <a:lnTo>
                      <a:pt x="330" y="2"/>
                    </a:lnTo>
                    <a:lnTo>
                      <a:pt x="330" y="2"/>
                    </a:lnTo>
                    <a:lnTo>
                      <a:pt x="310" y="0"/>
                    </a:lnTo>
                    <a:lnTo>
                      <a:pt x="296" y="0"/>
                    </a:lnTo>
                    <a:lnTo>
                      <a:pt x="282" y="2"/>
                    </a:lnTo>
                    <a:lnTo>
                      <a:pt x="272" y="8"/>
                    </a:lnTo>
                    <a:lnTo>
                      <a:pt x="266" y="12"/>
                    </a:lnTo>
                    <a:lnTo>
                      <a:pt x="260" y="20"/>
                    </a:lnTo>
                    <a:lnTo>
                      <a:pt x="258" y="28"/>
                    </a:lnTo>
                    <a:lnTo>
                      <a:pt x="258" y="36"/>
                    </a:lnTo>
                    <a:lnTo>
                      <a:pt x="260" y="46"/>
                    </a:lnTo>
                    <a:lnTo>
                      <a:pt x="264" y="54"/>
                    </a:lnTo>
                    <a:lnTo>
                      <a:pt x="270" y="64"/>
                    </a:lnTo>
                    <a:lnTo>
                      <a:pt x="278" y="72"/>
                    </a:lnTo>
                    <a:lnTo>
                      <a:pt x="286" y="80"/>
                    </a:lnTo>
                    <a:lnTo>
                      <a:pt x="296" y="88"/>
                    </a:lnTo>
                    <a:lnTo>
                      <a:pt x="306" y="94"/>
                    </a:lnTo>
                    <a:lnTo>
                      <a:pt x="318" y="98"/>
                    </a:lnTo>
                    <a:lnTo>
                      <a:pt x="318" y="98"/>
                    </a:lnTo>
                    <a:lnTo>
                      <a:pt x="290" y="104"/>
                    </a:lnTo>
                    <a:lnTo>
                      <a:pt x="262" y="110"/>
                    </a:lnTo>
                    <a:lnTo>
                      <a:pt x="226" y="122"/>
                    </a:lnTo>
                    <a:lnTo>
                      <a:pt x="190" y="138"/>
                    </a:lnTo>
                    <a:lnTo>
                      <a:pt x="170" y="148"/>
                    </a:lnTo>
                    <a:lnTo>
                      <a:pt x="152" y="160"/>
                    </a:lnTo>
                    <a:lnTo>
                      <a:pt x="136" y="172"/>
                    </a:lnTo>
                    <a:lnTo>
                      <a:pt x="120" y="188"/>
                    </a:lnTo>
                    <a:lnTo>
                      <a:pt x="106" y="204"/>
                    </a:lnTo>
                    <a:lnTo>
                      <a:pt x="94" y="222"/>
                    </a:lnTo>
                    <a:lnTo>
                      <a:pt x="94" y="222"/>
                    </a:lnTo>
                    <a:lnTo>
                      <a:pt x="80" y="220"/>
                    </a:lnTo>
                    <a:lnTo>
                      <a:pt x="66" y="220"/>
                    </a:lnTo>
                    <a:lnTo>
                      <a:pt x="50" y="220"/>
                    </a:lnTo>
                    <a:lnTo>
                      <a:pt x="32" y="222"/>
                    </a:lnTo>
                    <a:lnTo>
                      <a:pt x="16" y="228"/>
                    </a:lnTo>
                    <a:lnTo>
                      <a:pt x="10" y="234"/>
                    </a:lnTo>
                    <a:lnTo>
                      <a:pt x="6" y="240"/>
                    </a:lnTo>
                    <a:lnTo>
                      <a:pt x="2" y="246"/>
                    </a:lnTo>
                    <a:lnTo>
                      <a:pt x="0" y="254"/>
                    </a:lnTo>
                    <a:lnTo>
                      <a:pt x="0" y="254"/>
                    </a:lnTo>
                    <a:lnTo>
                      <a:pt x="0" y="262"/>
                    </a:lnTo>
                    <a:lnTo>
                      <a:pt x="0" y="268"/>
                    </a:lnTo>
                    <a:lnTo>
                      <a:pt x="2" y="274"/>
                    </a:lnTo>
                    <a:lnTo>
                      <a:pt x="6" y="276"/>
                    </a:lnTo>
                    <a:lnTo>
                      <a:pt x="10" y="278"/>
                    </a:lnTo>
                    <a:lnTo>
                      <a:pt x="16" y="280"/>
                    </a:lnTo>
                    <a:lnTo>
                      <a:pt x="26" y="278"/>
                    </a:lnTo>
                    <a:lnTo>
                      <a:pt x="38" y="274"/>
                    </a:lnTo>
                    <a:lnTo>
                      <a:pt x="48" y="270"/>
                    </a:lnTo>
                    <a:lnTo>
                      <a:pt x="56" y="266"/>
                    </a:lnTo>
                    <a:lnTo>
                      <a:pt x="56" y="266"/>
                    </a:lnTo>
                    <a:lnTo>
                      <a:pt x="48" y="272"/>
                    </a:lnTo>
                    <a:lnTo>
                      <a:pt x="30" y="288"/>
                    </a:lnTo>
                    <a:lnTo>
                      <a:pt x="24" y="298"/>
                    </a:lnTo>
                    <a:lnTo>
                      <a:pt x="18" y="308"/>
                    </a:lnTo>
                    <a:lnTo>
                      <a:pt x="18" y="312"/>
                    </a:lnTo>
                    <a:lnTo>
                      <a:pt x="18" y="316"/>
                    </a:lnTo>
                    <a:lnTo>
                      <a:pt x="20" y="320"/>
                    </a:lnTo>
                    <a:lnTo>
                      <a:pt x="24" y="322"/>
                    </a:lnTo>
                    <a:lnTo>
                      <a:pt x="24" y="322"/>
                    </a:lnTo>
                    <a:lnTo>
                      <a:pt x="32" y="326"/>
                    </a:lnTo>
                    <a:lnTo>
                      <a:pt x="40" y="326"/>
                    </a:lnTo>
                    <a:lnTo>
                      <a:pt x="46" y="322"/>
                    </a:lnTo>
                    <a:lnTo>
                      <a:pt x="50" y="318"/>
                    </a:lnTo>
                    <a:lnTo>
                      <a:pt x="56" y="308"/>
                    </a:lnTo>
                    <a:lnTo>
                      <a:pt x="58" y="302"/>
                    </a:lnTo>
                    <a:lnTo>
                      <a:pt x="58" y="302"/>
                    </a:lnTo>
                    <a:lnTo>
                      <a:pt x="58" y="310"/>
                    </a:lnTo>
                    <a:lnTo>
                      <a:pt x="60" y="330"/>
                    </a:lnTo>
                    <a:lnTo>
                      <a:pt x="62" y="362"/>
                    </a:lnTo>
                    <a:lnTo>
                      <a:pt x="64" y="378"/>
                    </a:lnTo>
                    <a:lnTo>
                      <a:pt x="70" y="398"/>
                    </a:lnTo>
                    <a:lnTo>
                      <a:pt x="76" y="416"/>
                    </a:lnTo>
                    <a:lnTo>
                      <a:pt x="82" y="434"/>
                    </a:lnTo>
                    <a:lnTo>
                      <a:pt x="92" y="452"/>
                    </a:lnTo>
                    <a:lnTo>
                      <a:pt x="104" y="470"/>
                    </a:lnTo>
                    <a:lnTo>
                      <a:pt x="118" y="486"/>
                    </a:lnTo>
                    <a:lnTo>
                      <a:pt x="136" y="500"/>
                    </a:lnTo>
                    <a:lnTo>
                      <a:pt x="156" y="510"/>
                    </a:lnTo>
                    <a:lnTo>
                      <a:pt x="180" y="518"/>
                    </a:lnTo>
                    <a:lnTo>
                      <a:pt x="180" y="518"/>
                    </a:lnTo>
                    <a:lnTo>
                      <a:pt x="174" y="528"/>
                    </a:lnTo>
                    <a:lnTo>
                      <a:pt x="164" y="548"/>
                    </a:lnTo>
                    <a:lnTo>
                      <a:pt x="162" y="560"/>
                    </a:lnTo>
                    <a:lnTo>
                      <a:pt x="160" y="572"/>
                    </a:lnTo>
                    <a:lnTo>
                      <a:pt x="160" y="580"/>
                    </a:lnTo>
                    <a:lnTo>
                      <a:pt x="162" y="584"/>
                    </a:lnTo>
                    <a:lnTo>
                      <a:pt x="164" y="586"/>
                    </a:lnTo>
                    <a:lnTo>
                      <a:pt x="164" y="586"/>
                    </a:lnTo>
                    <a:lnTo>
                      <a:pt x="172" y="590"/>
                    </a:lnTo>
                    <a:lnTo>
                      <a:pt x="178" y="588"/>
                    </a:lnTo>
                    <a:lnTo>
                      <a:pt x="184" y="586"/>
                    </a:lnTo>
                    <a:lnTo>
                      <a:pt x="188" y="582"/>
                    </a:lnTo>
                    <a:lnTo>
                      <a:pt x="196" y="572"/>
                    </a:lnTo>
                    <a:lnTo>
                      <a:pt x="198" y="568"/>
                    </a:lnTo>
                    <a:lnTo>
                      <a:pt x="198" y="568"/>
                    </a:lnTo>
                    <a:lnTo>
                      <a:pt x="196" y="578"/>
                    </a:lnTo>
                    <a:lnTo>
                      <a:pt x="194" y="602"/>
                    </a:lnTo>
                    <a:lnTo>
                      <a:pt x="194" y="612"/>
                    </a:lnTo>
                    <a:lnTo>
                      <a:pt x="198" y="620"/>
                    </a:lnTo>
                    <a:lnTo>
                      <a:pt x="200" y="622"/>
                    </a:lnTo>
                    <a:lnTo>
                      <a:pt x="204" y="624"/>
                    </a:lnTo>
                    <a:lnTo>
                      <a:pt x="210" y="624"/>
                    </a:lnTo>
                    <a:lnTo>
                      <a:pt x="216" y="620"/>
                    </a:lnTo>
                    <a:lnTo>
                      <a:pt x="216" y="620"/>
                    </a:lnTo>
                    <a:lnTo>
                      <a:pt x="230" y="614"/>
                    </a:lnTo>
                    <a:lnTo>
                      <a:pt x="244" y="610"/>
                    </a:lnTo>
                    <a:lnTo>
                      <a:pt x="268" y="600"/>
                    </a:lnTo>
                    <a:lnTo>
                      <a:pt x="280" y="596"/>
                    </a:lnTo>
                    <a:lnTo>
                      <a:pt x="290" y="590"/>
                    </a:lnTo>
                    <a:lnTo>
                      <a:pt x="298" y="582"/>
                    </a:lnTo>
                    <a:lnTo>
                      <a:pt x="304" y="5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0226"/>
              <p:cNvSpPr>
                <a:spLocks/>
              </p:cNvSpPr>
              <p:nvPr/>
            </p:nvSpPr>
            <p:spPr bwMode="auto">
              <a:xfrm>
                <a:off x="12949238" y="3938588"/>
                <a:ext cx="273050" cy="120650"/>
              </a:xfrm>
              <a:custGeom>
                <a:avLst/>
                <a:gdLst>
                  <a:gd name="T0" fmla="*/ 0 w 172"/>
                  <a:gd name="T1" fmla="*/ 12 h 76"/>
                  <a:gd name="T2" fmla="*/ 0 w 172"/>
                  <a:gd name="T3" fmla="*/ 12 h 76"/>
                  <a:gd name="T4" fmla="*/ 14 w 172"/>
                  <a:gd name="T5" fmla="*/ 30 h 76"/>
                  <a:gd name="T6" fmla="*/ 30 w 172"/>
                  <a:gd name="T7" fmla="*/ 44 h 76"/>
                  <a:gd name="T8" fmla="*/ 48 w 172"/>
                  <a:gd name="T9" fmla="*/ 58 h 76"/>
                  <a:gd name="T10" fmla="*/ 68 w 172"/>
                  <a:gd name="T11" fmla="*/ 68 h 76"/>
                  <a:gd name="T12" fmla="*/ 78 w 172"/>
                  <a:gd name="T13" fmla="*/ 72 h 76"/>
                  <a:gd name="T14" fmla="*/ 90 w 172"/>
                  <a:gd name="T15" fmla="*/ 74 h 76"/>
                  <a:gd name="T16" fmla="*/ 102 w 172"/>
                  <a:gd name="T17" fmla="*/ 76 h 76"/>
                  <a:gd name="T18" fmla="*/ 116 w 172"/>
                  <a:gd name="T19" fmla="*/ 74 h 76"/>
                  <a:gd name="T20" fmla="*/ 128 w 172"/>
                  <a:gd name="T21" fmla="*/ 72 h 76"/>
                  <a:gd name="T22" fmla="*/ 142 w 172"/>
                  <a:gd name="T23" fmla="*/ 68 h 76"/>
                  <a:gd name="T24" fmla="*/ 158 w 172"/>
                  <a:gd name="T25" fmla="*/ 62 h 76"/>
                  <a:gd name="T26" fmla="*/ 172 w 172"/>
                  <a:gd name="T27" fmla="*/ 52 h 76"/>
                  <a:gd name="T28" fmla="*/ 172 w 172"/>
                  <a:gd name="T29" fmla="*/ 52 h 76"/>
                  <a:gd name="T30" fmla="*/ 164 w 172"/>
                  <a:gd name="T31" fmla="*/ 40 h 76"/>
                  <a:gd name="T32" fmla="*/ 154 w 172"/>
                  <a:gd name="T33" fmla="*/ 30 h 76"/>
                  <a:gd name="T34" fmla="*/ 146 w 172"/>
                  <a:gd name="T35" fmla="*/ 20 h 76"/>
                  <a:gd name="T36" fmla="*/ 134 w 172"/>
                  <a:gd name="T37" fmla="*/ 14 h 76"/>
                  <a:gd name="T38" fmla="*/ 124 w 172"/>
                  <a:gd name="T39" fmla="*/ 8 h 76"/>
                  <a:gd name="T40" fmla="*/ 112 w 172"/>
                  <a:gd name="T41" fmla="*/ 4 h 76"/>
                  <a:gd name="T42" fmla="*/ 100 w 172"/>
                  <a:gd name="T43" fmla="*/ 2 h 76"/>
                  <a:gd name="T44" fmla="*/ 88 w 172"/>
                  <a:gd name="T45" fmla="*/ 0 h 76"/>
                  <a:gd name="T46" fmla="*/ 64 w 172"/>
                  <a:gd name="T47" fmla="*/ 0 h 76"/>
                  <a:gd name="T48" fmla="*/ 40 w 172"/>
                  <a:gd name="T49" fmla="*/ 2 h 76"/>
                  <a:gd name="T50" fmla="*/ 20 w 172"/>
                  <a:gd name="T51" fmla="*/ 6 h 76"/>
                  <a:gd name="T52" fmla="*/ 0 w 172"/>
                  <a:gd name="T53"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2" h="76">
                    <a:moveTo>
                      <a:pt x="0" y="12"/>
                    </a:moveTo>
                    <a:lnTo>
                      <a:pt x="0" y="12"/>
                    </a:lnTo>
                    <a:lnTo>
                      <a:pt x="14" y="30"/>
                    </a:lnTo>
                    <a:lnTo>
                      <a:pt x="30" y="44"/>
                    </a:lnTo>
                    <a:lnTo>
                      <a:pt x="48" y="58"/>
                    </a:lnTo>
                    <a:lnTo>
                      <a:pt x="68" y="68"/>
                    </a:lnTo>
                    <a:lnTo>
                      <a:pt x="78" y="72"/>
                    </a:lnTo>
                    <a:lnTo>
                      <a:pt x="90" y="74"/>
                    </a:lnTo>
                    <a:lnTo>
                      <a:pt x="102" y="76"/>
                    </a:lnTo>
                    <a:lnTo>
                      <a:pt x="116" y="74"/>
                    </a:lnTo>
                    <a:lnTo>
                      <a:pt x="128" y="72"/>
                    </a:lnTo>
                    <a:lnTo>
                      <a:pt x="142" y="68"/>
                    </a:lnTo>
                    <a:lnTo>
                      <a:pt x="158" y="62"/>
                    </a:lnTo>
                    <a:lnTo>
                      <a:pt x="172" y="52"/>
                    </a:lnTo>
                    <a:lnTo>
                      <a:pt x="172" y="52"/>
                    </a:lnTo>
                    <a:lnTo>
                      <a:pt x="164" y="40"/>
                    </a:lnTo>
                    <a:lnTo>
                      <a:pt x="154" y="30"/>
                    </a:lnTo>
                    <a:lnTo>
                      <a:pt x="146" y="20"/>
                    </a:lnTo>
                    <a:lnTo>
                      <a:pt x="134" y="14"/>
                    </a:lnTo>
                    <a:lnTo>
                      <a:pt x="124" y="8"/>
                    </a:lnTo>
                    <a:lnTo>
                      <a:pt x="112" y="4"/>
                    </a:lnTo>
                    <a:lnTo>
                      <a:pt x="100" y="2"/>
                    </a:lnTo>
                    <a:lnTo>
                      <a:pt x="88" y="0"/>
                    </a:lnTo>
                    <a:lnTo>
                      <a:pt x="64" y="0"/>
                    </a:lnTo>
                    <a:lnTo>
                      <a:pt x="40" y="2"/>
                    </a:lnTo>
                    <a:lnTo>
                      <a:pt x="20" y="6"/>
                    </a:lnTo>
                    <a:lnTo>
                      <a:pt x="0" y="12"/>
                    </a:lnTo>
                    <a:close/>
                  </a:path>
                </a:pathLst>
              </a:custGeom>
              <a:solidFill>
                <a:srgbClr val="DA9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0227"/>
              <p:cNvSpPr>
                <a:spLocks/>
              </p:cNvSpPr>
              <p:nvPr/>
            </p:nvSpPr>
            <p:spPr bwMode="auto">
              <a:xfrm>
                <a:off x="12949238" y="3938588"/>
                <a:ext cx="273050" cy="120650"/>
              </a:xfrm>
              <a:custGeom>
                <a:avLst/>
                <a:gdLst>
                  <a:gd name="T0" fmla="*/ 0 w 172"/>
                  <a:gd name="T1" fmla="*/ 12 h 76"/>
                  <a:gd name="T2" fmla="*/ 0 w 172"/>
                  <a:gd name="T3" fmla="*/ 12 h 76"/>
                  <a:gd name="T4" fmla="*/ 14 w 172"/>
                  <a:gd name="T5" fmla="*/ 30 h 76"/>
                  <a:gd name="T6" fmla="*/ 30 w 172"/>
                  <a:gd name="T7" fmla="*/ 44 h 76"/>
                  <a:gd name="T8" fmla="*/ 48 w 172"/>
                  <a:gd name="T9" fmla="*/ 58 h 76"/>
                  <a:gd name="T10" fmla="*/ 68 w 172"/>
                  <a:gd name="T11" fmla="*/ 68 h 76"/>
                  <a:gd name="T12" fmla="*/ 78 w 172"/>
                  <a:gd name="T13" fmla="*/ 72 h 76"/>
                  <a:gd name="T14" fmla="*/ 90 w 172"/>
                  <a:gd name="T15" fmla="*/ 74 h 76"/>
                  <a:gd name="T16" fmla="*/ 102 w 172"/>
                  <a:gd name="T17" fmla="*/ 76 h 76"/>
                  <a:gd name="T18" fmla="*/ 116 w 172"/>
                  <a:gd name="T19" fmla="*/ 74 h 76"/>
                  <a:gd name="T20" fmla="*/ 128 w 172"/>
                  <a:gd name="T21" fmla="*/ 72 h 76"/>
                  <a:gd name="T22" fmla="*/ 142 w 172"/>
                  <a:gd name="T23" fmla="*/ 68 h 76"/>
                  <a:gd name="T24" fmla="*/ 158 w 172"/>
                  <a:gd name="T25" fmla="*/ 62 h 76"/>
                  <a:gd name="T26" fmla="*/ 172 w 172"/>
                  <a:gd name="T27" fmla="*/ 52 h 76"/>
                  <a:gd name="T28" fmla="*/ 172 w 172"/>
                  <a:gd name="T29" fmla="*/ 52 h 76"/>
                  <a:gd name="T30" fmla="*/ 164 w 172"/>
                  <a:gd name="T31" fmla="*/ 40 h 76"/>
                  <a:gd name="T32" fmla="*/ 154 w 172"/>
                  <a:gd name="T33" fmla="*/ 30 h 76"/>
                  <a:gd name="T34" fmla="*/ 146 w 172"/>
                  <a:gd name="T35" fmla="*/ 20 h 76"/>
                  <a:gd name="T36" fmla="*/ 134 w 172"/>
                  <a:gd name="T37" fmla="*/ 14 h 76"/>
                  <a:gd name="T38" fmla="*/ 124 w 172"/>
                  <a:gd name="T39" fmla="*/ 8 h 76"/>
                  <a:gd name="T40" fmla="*/ 112 w 172"/>
                  <a:gd name="T41" fmla="*/ 4 h 76"/>
                  <a:gd name="T42" fmla="*/ 100 w 172"/>
                  <a:gd name="T43" fmla="*/ 2 h 76"/>
                  <a:gd name="T44" fmla="*/ 88 w 172"/>
                  <a:gd name="T45" fmla="*/ 0 h 76"/>
                  <a:gd name="T46" fmla="*/ 64 w 172"/>
                  <a:gd name="T47" fmla="*/ 0 h 76"/>
                  <a:gd name="T48" fmla="*/ 40 w 172"/>
                  <a:gd name="T49" fmla="*/ 2 h 76"/>
                  <a:gd name="T50" fmla="*/ 20 w 172"/>
                  <a:gd name="T51" fmla="*/ 6 h 76"/>
                  <a:gd name="T52" fmla="*/ 0 w 172"/>
                  <a:gd name="T53"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2" h="76">
                    <a:moveTo>
                      <a:pt x="0" y="12"/>
                    </a:moveTo>
                    <a:lnTo>
                      <a:pt x="0" y="12"/>
                    </a:lnTo>
                    <a:lnTo>
                      <a:pt x="14" y="30"/>
                    </a:lnTo>
                    <a:lnTo>
                      <a:pt x="30" y="44"/>
                    </a:lnTo>
                    <a:lnTo>
                      <a:pt x="48" y="58"/>
                    </a:lnTo>
                    <a:lnTo>
                      <a:pt x="68" y="68"/>
                    </a:lnTo>
                    <a:lnTo>
                      <a:pt x="78" y="72"/>
                    </a:lnTo>
                    <a:lnTo>
                      <a:pt x="90" y="74"/>
                    </a:lnTo>
                    <a:lnTo>
                      <a:pt x="102" y="76"/>
                    </a:lnTo>
                    <a:lnTo>
                      <a:pt x="116" y="74"/>
                    </a:lnTo>
                    <a:lnTo>
                      <a:pt x="128" y="72"/>
                    </a:lnTo>
                    <a:lnTo>
                      <a:pt x="142" y="68"/>
                    </a:lnTo>
                    <a:lnTo>
                      <a:pt x="158" y="62"/>
                    </a:lnTo>
                    <a:lnTo>
                      <a:pt x="172" y="52"/>
                    </a:lnTo>
                    <a:lnTo>
                      <a:pt x="172" y="52"/>
                    </a:lnTo>
                    <a:lnTo>
                      <a:pt x="164" y="40"/>
                    </a:lnTo>
                    <a:lnTo>
                      <a:pt x="154" y="30"/>
                    </a:lnTo>
                    <a:lnTo>
                      <a:pt x="146" y="20"/>
                    </a:lnTo>
                    <a:lnTo>
                      <a:pt x="134" y="14"/>
                    </a:lnTo>
                    <a:lnTo>
                      <a:pt x="124" y="8"/>
                    </a:lnTo>
                    <a:lnTo>
                      <a:pt x="112" y="4"/>
                    </a:lnTo>
                    <a:lnTo>
                      <a:pt x="100" y="2"/>
                    </a:lnTo>
                    <a:lnTo>
                      <a:pt x="88" y="0"/>
                    </a:lnTo>
                    <a:lnTo>
                      <a:pt x="64" y="0"/>
                    </a:lnTo>
                    <a:lnTo>
                      <a:pt x="40" y="2"/>
                    </a:lnTo>
                    <a:lnTo>
                      <a:pt x="20" y="6"/>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0228"/>
              <p:cNvSpPr>
                <a:spLocks/>
              </p:cNvSpPr>
              <p:nvPr/>
            </p:nvSpPr>
            <p:spPr bwMode="auto">
              <a:xfrm>
                <a:off x="12904788" y="3779838"/>
                <a:ext cx="400050" cy="241300"/>
              </a:xfrm>
              <a:custGeom>
                <a:avLst/>
                <a:gdLst>
                  <a:gd name="T0" fmla="*/ 222 w 252"/>
                  <a:gd name="T1" fmla="*/ 0 h 152"/>
                  <a:gd name="T2" fmla="*/ 222 w 252"/>
                  <a:gd name="T3" fmla="*/ 0 h 152"/>
                  <a:gd name="T4" fmla="*/ 96 w 252"/>
                  <a:gd name="T5" fmla="*/ 36 h 152"/>
                  <a:gd name="T6" fmla="*/ 34 w 252"/>
                  <a:gd name="T7" fmla="*/ 54 h 152"/>
                  <a:gd name="T8" fmla="*/ 0 w 252"/>
                  <a:gd name="T9" fmla="*/ 62 h 152"/>
                  <a:gd name="T10" fmla="*/ 0 w 252"/>
                  <a:gd name="T11" fmla="*/ 62 h 152"/>
                  <a:gd name="T12" fmla="*/ 8 w 252"/>
                  <a:gd name="T13" fmla="*/ 78 h 152"/>
                  <a:gd name="T14" fmla="*/ 16 w 252"/>
                  <a:gd name="T15" fmla="*/ 94 h 152"/>
                  <a:gd name="T16" fmla="*/ 28 w 252"/>
                  <a:gd name="T17" fmla="*/ 112 h 152"/>
                  <a:gd name="T18" fmla="*/ 28 w 252"/>
                  <a:gd name="T19" fmla="*/ 112 h 152"/>
                  <a:gd name="T20" fmla="*/ 48 w 252"/>
                  <a:gd name="T21" fmla="*/ 106 h 152"/>
                  <a:gd name="T22" fmla="*/ 68 w 252"/>
                  <a:gd name="T23" fmla="*/ 102 h 152"/>
                  <a:gd name="T24" fmla="*/ 92 w 252"/>
                  <a:gd name="T25" fmla="*/ 100 h 152"/>
                  <a:gd name="T26" fmla="*/ 116 w 252"/>
                  <a:gd name="T27" fmla="*/ 100 h 152"/>
                  <a:gd name="T28" fmla="*/ 128 w 252"/>
                  <a:gd name="T29" fmla="*/ 102 h 152"/>
                  <a:gd name="T30" fmla="*/ 140 w 252"/>
                  <a:gd name="T31" fmla="*/ 104 h 152"/>
                  <a:gd name="T32" fmla="*/ 152 w 252"/>
                  <a:gd name="T33" fmla="*/ 108 h 152"/>
                  <a:gd name="T34" fmla="*/ 162 w 252"/>
                  <a:gd name="T35" fmla="*/ 114 h 152"/>
                  <a:gd name="T36" fmla="*/ 174 w 252"/>
                  <a:gd name="T37" fmla="*/ 120 h 152"/>
                  <a:gd name="T38" fmla="*/ 182 w 252"/>
                  <a:gd name="T39" fmla="*/ 130 h 152"/>
                  <a:gd name="T40" fmla="*/ 192 w 252"/>
                  <a:gd name="T41" fmla="*/ 140 h 152"/>
                  <a:gd name="T42" fmla="*/ 200 w 252"/>
                  <a:gd name="T43" fmla="*/ 152 h 152"/>
                  <a:gd name="T44" fmla="*/ 200 w 252"/>
                  <a:gd name="T45" fmla="*/ 152 h 152"/>
                  <a:gd name="T46" fmla="*/ 226 w 252"/>
                  <a:gd name="T47" fmla="*/ 134 h 152"/>
                  <a:gd name="T48" fmla="*/ 252 w 252"/>
                  <a:gd name="T49" fmla="*/ 108 h 152"/>
                  <a:gd name="T50" fmla="*/ 252 w 252"/>
                  <a:gd name="T51" fmla="*/ 108 h 152"/>
                  <a:gd name="T52" fmla="*/ 222 w 252"/>
                  <a:gd name="T5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2" h="152">
                    <a:moveTo>
                      <a:pt x="222" y="0"/>
                    </a:moveTo>
                    <a:lnTo>
                      <a:pt x="222" y="0"/>
                    </a:lnTo>
                    <a:lnTo>
                      <a:pt x="96" y="36"/>
                    </a:lnTo>
                    <a:lnTo>
                      <a:pt x="34" y="54"/>
                    </a:lnTo>
                    <a:lnTo>
                      <a:pt x="0" y="62"/>
                    </a:lnTo>
                    <a:lnTo>
                      <a:pt x="0" y="62"/>
                    </a:lnTo>
                    <a:lnTo>
                      <a:pt x="8" y="78"/>
                    </a:lnTo>
                    <a:lnTo>
                      <a:pt x="16" y="94"/>
                    </a:lnTo>
                    <a:lnTo>
                      <a:pt x="28" y="112"/>
                    </a:lnTo>
                    <a:lnTo>
                      <a:pt x="28" y="112"/>
                    </a:lnTo>
                    <a:lnTo>
                      <a:pt x="48" y="106"/>
                    </a:lnTo>
                    <a:lnTo>
                      <a:pt x="68" y="102"/>
                    </a:lnTo>
                    <a:lnTo>
                      <a:pt x="92" y="100"/>
                    </a:lnTo>
                    <a:lnTo>
                      <a:pt x="116" y="100"/>
                    </a:lnTo>
                    <a:lnTo>
                      <a:pt x="128" y="102"/>
                    </a:lnTo>
                    <a:lnTo>
                      <a:pt x="140" y="104"/>
                    </a:lnTo>
                    <a:lnTo>
                      <a:pt x="152" y="108"/>
                    </a:lnTo>
                    <a:lnTo>
                      <a:pt x="162" y="114"/>
                    </a:lnTo>
                    <a:lnTo>
                      <a:pt x="174" y="120"/>
                    </a:lnTo>
                    <a:lnTo>
                      <a:pt x="182" y="130"/>
                    </a:lnTo>
                    <a:lnTo>
                      <a:pt x="192" y="140"/>
                    </a:lnTo>
                    <a:lnTo>
                      <a:pt x="200" y="152"/>
                    </a:lnTo>
                    <a:lnTo>
                      <a:pt x="200" y="152"/>
                    </a:lnTo>
                    <a:lnTo>
                      <a:pt x="226" y="134"/>
                    </a:lnTo>
                    <a:lnTo>
                      <a:pt x="252" y="108"/>
                    </a:lnTo>
                    <a:lnTo>
                      <a:pt x="252" y="108"/>
                    </a:lnTo>
                    <a:lnTo>
                      <a:pt x="222" y="0"/>
                    </a:lnTo>
                    <a:close/>
                  </a:path>
                </a:pathLst>
              </a:custGeom>
              <a:solidFill>
                <a:srgbClr val="763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0229"/>
              <p:cNvSpPr>
                <a:spLocks/>
              </p:cNvSpPr>
              <p:nvPr/>
            </p:nvSpPr>
            <p:spPr bwMode="auto">
              <a:xfrm>
                <a:off x="12904788" y="3779838"/>
                <a:ext cx="400050" cy="241300"/>
              </a:xfrm>
              <a:custGeom>
                <a:avLst/>
                <a:gdLst>
                  <a:gd name="T0" fmla="*/ 222 w 252"/>
                  <a:gd name="T1" fmla="*/ 0 h 152"/>
                  <a:gd name="T2" fmla="*/ 222 w 252"/>
                  <a:gd name="T3" fmla="*/ 0 h 152"/>
                  <a:gd name="T4" fmla="*/ 96 w 252"/>
                  <a:gd name="T5" fmla="*/ 36 h 152"/>
                  <a:gd name="T6" fmla="*/ 34 w 252"/>
                  <a:gd name="T7" fmla="*/ 54 h 152"/>
                  <a:gd name="T8" fmla="*/ 0 w 252"/>
                  <a:gd name="T9" fmla="*/ 62 h 152"/>
                  <a:gd name="T10" fmla="*/ 0 w 252"/>
                  <a:gd name="T11" fmla="*/ 62 h 152"/>
                  <a:gd name="T12" fmla="*/ 8 w 252"/>
                  <a:gd name="T13" fmla="*/ 78 h 152"/>
                  <a:gd name="T14" fmla="*/ 16 w 252"/>
                  <a:gd name="T15" fmla="*/ 94 h 152"/>
                  <a:gd name="T16" fmla="*/ 28 w 252"/>
                  <a:gd name="T17" fmla="*/ 112 h 152"/>
                  <a:gd name="T18" fmla="*/ 28 w 252"/>
                  <a:gd name="T19" fmla="*/ 112 h 152"/>
                  <a:gd name="T20" fmla="*/ 48 w 252"/>
                  <a:gd name="T21" fmla="*/ 106 h 152"/>
                  <a:gd name="T22" fmla="*/ 68 w 252"/>
                  <a:gd name="T23" fmla="*/ 102 h 152"/>
                  <a:gd name="T24" fmla="*/ 92 w 252"/>
                  <a:gd name="T25" fmla="*/ 100 h 152"/>
                  <a:gd name="T26" fmla="*/ 116 w 252"/>
                  <a:gd name="T27" fmla="*/ 100 h 152"/>
                  <a:gd name="T28" fmla="*/ 128 w 252"/>
                  <a:gd name="T29" fmla="*/ 102 h 152"/>
                  <a:gd name="T30" fmla="*/ 140 w 252"/>
                  <a:gd name="T31" fmla="*/ 104 h 152"/>
                  <a:gd name="T32" fmla="*/ 152 w 252"/>
                  <a:gd name="T33" fmla="*/ 108 h 152"/>
                  <a:gd name="T34" fmla="*/ 162 w 252"/>
                  <a:gd name="T35" fmla="*/ 114 h 152"/>
                  <a:gd name="T36" fmla="*/ 174 w 252"/>
                  <a:gd name="T37" fmla="*/ 120 h 152"/>
                  <a:gd name="T38" fmla="*/ 182 w 252"/>
                  <a:gd name="T39" fmla="*/ 130 h 152"/>
                  <a:gd name="T40" fmla="*/ 192 w 252"/>
                  <a:gd name="T41" fmla="*/ 140 h 152"/>
                  <a:gd name="T42" fmla="*/ 200 w 252"/>
                  <a:gd name="T43" fmla="*/ 152 h 152"/>
                  <a:gd name="T44" fmla="*/ 200 w 252"/>
                  <a:gd name="T45" fmla="*/ 152 h 152"/>
                  <a:gd name="T46" fmla="*/ 226 w 252"/>
                  <a:gd name="T47" fmla="*/ 134 h 152"/>
                  <a:gd name="T48" fmla="*/ 252 w 252"/>
                  <a:gd name="T49" fmla="*/ 108 h 152"/>
                  <a:gd name="T50" fmla="*/ 252 w 252"/>
                  <a:gd name="T51" fmla="*/ 108 h 152"/>
                  <a:gd name="T52" fmla="*/ 222 w 252"/>
                  <a:gd name="T5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2" h="152">
                    <a:moveTo>
                      <a:pt x="222" y="0"/>
                    </a:moveTo>
                    <a:lnTo>
                      <a:pt x="222" y="0"/>
                    </a:lnTo>
                    <a:lnTo>
                      <a:pt x="96" y="36"/>
                    </a:lnTo>
                    <a:lnTo>
                      <a:pt x="34" y="54"/>
                    </a:lnTo>
                    <a:lnTo>
                      <a:pt x="0" y="62"/>
                    </a:lnTo>
                    <a:lnTo>
                      <a:pt x="0" y="62"/>
                    </a:lnTo>
                    <a:lnTo>
                      <a:pt x="8" y="78"/>
                    </a:lnTo>
                    <a:lnTo>
                      <a:pt x="16" y="94"/>
                    </a:lnTo>
                    <a:lnTo>
                      <a:pt x="28" y="112"/>
                    </a:lnTo>
                    <a:lnTo>
                      <a:pt x="28" y="112"/>
                    </a:lnTo>
                    <a:lnTo>
                      <a:pt x="48" y="106"/>
                    </a:lnTo>
                    <a:lnTo>
                      <a:pt x="68" y="102"/>
                    </a:lnTo>
                    <a:lnTo>
                      <a:pt x="92" y="100"/>
                    </a:lnTo>
                    <a:lnTo>
                      <a:pt x="116" y="100"/>
                    </a:lnTo>
                    <a:lnTo>
                      <a:pt x="128" y="102"/>
                    </a:lnTo>
                    <a:lnTo>
                      <a:pt x="140" y="104"/>
                    </a:lnTo>
                    <a:lnTo>
                      <a:pt x="152" y="108"/>
                    </a:lnTo>
                    <a:lnTo>
                      <a:pt x="162" y="114"/>
                    </a:lnTo>
                    <a:lnTo>
                      <a:pt x="174" y="120"/>
                    </a:lnTo>
                    <a:lnTo>
                      <a:pt x="182" y="130"/>
                    </a:lnTo>
                    <a:lnTo>
                      <a:pt x="192" y="140"/>
                    </a:lnTo>
                    <a:lnTo>
                      <a:pt x="200" y="152"/>
                    </a:lnTo>
                    <a:lnTo>
                      <a:pt x="200" y="152"/>
                    </a:lnTo>
                    <a:lnTo>
                      <a:pt x="226" y="134"/>
                    </a:lnTo>
                    <a:lnTo>
                      <a:pt x="252" y="108"/>
                    </a:lnTo>
                    <a:lnTo>
                      <a:pt x="252" y="108"/>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0230"/>
              <p:cNvSpPr>
                <a:spLocks/>
              </p:cNvSpPr>
              <p:nvPr/>
            </p:nvSpPr>
            <p:spPr bwMode="auto">
              <a:xfrm>
                <a:off x="13047663" y="3563938"/>
                <a:ext cx="63500" cy="117475"/>
              </a:xfrm>
              <a:custGeom>
                <a:avLst/>
                <a:gdLst>
                  <a:gd name="T0" fmla="*/ 38 w 40"/>
                  <a:gd name="T1" fmla="*/ 32 h 74"/>
                  <a:gd name="T2" fmla="*/ 38 w 40"/>
                  <a:gd name="T3" fmla="*/ 32 h 74"/>
                  <a:gd name="T4" fmla="*/ 40 w 40"/>
                  <a:gd name="T5" fmla="*/ 46 h 74"/>
                  <a:gd name="T6" fmla="*/ 40 w 40"/>
                  <a:gd name="T7" fmla="*/ 58 h 74"/>
                  <a:gd name="T8" fmla="*/ 36 w 40"/>
                  <a:gd name="T9" fmla="*/ 68 h 74"/>
                  <a:gd name="T10" fmla="*/ 34 w 40"/>
                  <a:gd name="T11" fmla="*/ 72 h 74"/>
                  <a:gd name="T12" fmla="*/ 30 w 40"/>
                  <a:gd name="T13" fmla="*/ 72 h 74"/>
                  <a:gd name="T14" fmla="*/ 30 w 40"/>
                  <a:gd name="T15" fmla="*/ 72 h 74"/>
                  <a:gd name="T16" fmla="*/ 26 w 40"/>
                  <a:gd name="T17" fmla="*/ 74 h 74"/>
                  <a:gd name="T18" fmla="*/ 22 w 40"/>
                  <a:gd name="T19" fmla="*/ 72 h 74"/>
                  <a:gd name="T20" fmla="*/ 14 w 40"/>
                  <a:gd name="T21" fmla="*/ 66 h 74"/>
                  <a:gd name="T22" fmla="*/ 8 w 40"/>
                  <a:gd name="T23" fmla="*/ 56 h 74"/>
                  <a:gd name="T24" fmla="*/ 2 w 40"/>
                  <a:gd name="T25" fmla="*/ 42 h 74"/>
                  <a:gd name="T26" fmla="*/ 2 w 40"/>
                  <a:gd name="T27" fmla="*/ 42 h 74"/>
                  <a:gd name="T28" fmla="*/ 0 w 40"/>
                  <a:gd name="T29" fmla="*/ 26 h 74"/>
                  <a:gd name="T30" fmla="*/ 0 w 40"/>
                  <a:gd name="T31" fmla="*/ 14 h 74"/>
                  <a:gd name="T32" fmla="*/ 4 w 40"/>
                  <a:gd name="T33" fmla="*/ 4 h 74"/>
                  <a:gd name="T34" fmla="*/ 6 w 40"/>
                  <a:gd name="T35" fmla="*/ 2 h 74"/>
                  <a:gd name="T36" fmla="*/ 10 w 40"/>
                  <a:gd name="T37" fmla="*/ 0 h 74"/>
                  <a:gd name="T38" fmla="*/ 10 w 40"/>
                  <a:gd name="T39" fmla="*/ 0 h 74"/>
                  <a:gd name="T40" fmla="*/ 14 w 40"/>
                  <a:gd name="T41" fmla="*/ 0 h 74"/>
                  <a:gd name="T42" fmla="*/ 18 w 40"/>
                  <a:gd name="T43" fmla="*/ 0 h 74"/>
                  <a:gd name="T44" fmla="*/ 26 w 40"/>
                  <a:gd name="T45" fmla="*/ 6 h 74"/>
                  <a:gd name="T46" fmla="*/ 32 w 40"/>
                  <a:gd name="T47" fmla="*/ 18 h 74"/>
                  <a:gd name="T48" fmla="*/ 38 w 40"/>
                  <a:gd name="T49" fmla="*/ 3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74">
                    <a:moveTo>
                      <a:pt x="38" y="32"/>
                    </a:moveTo>
                    <a:lnTo>
                      <a:pt x="38" y="32"/>
                    </a:lnTo>
                    <a:lnTo>
                      <a:pt x="40" y="46"/>
                    </a:lnTo>
                    <a:lnTo>
                      <a:pt x="40" y="58"/>
                    </a:lnTo>
                    <a:lnTo>
                      <a:pt x="36" y="68"/>
                    </a:lnTo>
                    <a:lnTo>
                      <a:pt x="34" y="72"/>
                    </a:lnTo>
                    <a:lnTo>
                      <a:pt x="30" y="72"/>
                    </a:lnTo>
                    <a:lnTo>
                      <a:pt x="30" y="72"/>
                    </a:lnTo>
                    <a:lnTo>
                      <a:pt x="26" y="74"/>
                    </a:lnTo>
                    <a:lnTo>
                      <a:pt x="22" y="72"/>
                    </a:lnTo>
                    <a:lnTo>
                      <a:pt x="14" y="66"/>
                    </a:lnTo>
                    <a:lnTo>
                      <a:pt x="8" y="56"/>
                    </a:lnTo>
                    <a:lnTo>
                      <a:pt x="2" y="42"/>
                    </a:lnTo>
                    <a:lnTo>
                      <a:pt x="2" y="42"/>
                    </a:lnTo>
                    <a:lnTo>
                      <a:pt x="0" y="26"/>
                    </a:lnTo>
                    <a:lnTo>
                      <a:pt x="0" y="14"/>
                    </a:lnTo>
                    <a:lnTo>
                      <a:pt x="4" y="4"/>
                    </a:lnTo>
                    <a:lnTo>
                      <a:pt x="6" y="2"/>
                    </a:lnTo>
                    <a:lnTo>
                      <a:pt x="10" y="0"/>
                    </a:lnTo>
                    <a:lnTo>
                      <a:pt x="10" y="0"/>
                    </a:lnTo>
                    <a:lnTo>
                      <a:pt x="14" y="0"/>
                    </a:lnTo>
                    <a:lnTo>
                      <a:pt x="18" y="0"/>
                    </a:lnTo>
                    <a:lnTo>
                      <a:pt x="26" y="6"/>
                    </a:lnTo>
                    <a:lnTo>
                      <a:pt x="32" y="18"/>
                    </a:lnTo>
                    <a:lnTo>
                      <a:pt x="38" y="32"/>
                    </a:lnTo>
                    <a:close/>
                  </a:path>
                </a:pathLst>
              </a:custGeom>
              <a:solidFill>
                <a:srgbClr val="1B1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0231"/>
              <p:cNvSpPr>
                <a:spLocks/>
              </p:cNvSpPr>
              <p:nvPr/>
            </p:nvSpPr>
            <p:spPr bwMode="auto">
              <a:xfrm>
                <a:off x="13047663" y="3563938"/>
                <a:ext cx="63500" cy="117475"/>
              </a:xfrm>
              <a:custGeom>
                <a:avLst/>
                <a:gdLst>
                  <a:gd name="T0" fmla="*/ 38 w 40"/>
                  <a:gd name="T1" fmla="*/ 32 h 74"/>
                  <a:gd name="T2" fmla="*/ 38 w 40"/>
                  <a:gd name="T3" fmla="*/ 32 h 74"/>
                  <a:gd name="T4" fmla="*/ 40 w 40"/>
                  <a:gd name="T5" fmla="*/ 46 h 74"/>
                  <a:gd name="T6" fmla="*/ 40 w 40"/>
                  <a:gd name="T7" fmla="*/ 58 h 74"/>
                  <a:gd name="T8" fmla="*/ 36 w 40"/>
                  <a:gd name="T9" fmla="*/ 68 h 74"/>
                  <a:gd name="T10" fmla="*/ 34 w 40"/>
                  <a:gd name="T11" fmla="*/ 72 h 74"/>
                  <a:gd name="T12" fmla="*/ 30 w 40"/>
                  <a:gd name="T13" fmla="*/ 72 h 74"/>
                  <a:gd name="T14" fmla="*/ 30 w 40"/>
                  <a:gd name="T15" fmla="*/ 72 h 74"/>
                  <a:gd name="T16" fmla="*/ 26 w 40"/>
                  <a:gd name="T17" fmla="*/ 74 h 74"/>
                  <a:gd name="T18" fmla="*/ 22 w 40"/>
                  <a:gd name="T19" fmla="*/ 72 h 74"/>
                  <a:gd name="T20" fmla="*/ 14 w 40"/>
                  <a:gd name="T21" fmla="*/ 66 h 74"/>
                  <a:gd name="T22" fmla="*/ 8 w 40"/>
                  <a:gd name="T23" fmla="*/ 56 h 74"/>
                  <a:gd name="T24" fmla="*/ 2 w 40"/>
                  <a:gd name="T25" fmla="*/ 42 h 74"/>
                  <a:gd name="T26" fmla="*/ 2 w 40"/>
                  <a:gd name="T27" fmla="*/ 42 h 74"/>
                  <a:gd name="T28" fmla="*/ 0 w 40"/>
                  <a:gd name="T29" fmla="*/ 26 h 74"/>
                  <a:gd name="T30" fmla="*/ 0 w 40"/>
                  <a:gd name="T31" fmla="*/ 14 h 74"/>
                  <a:gd name="T32" fmla="*/ 4 w 40"/>
                  <a:gd name="T33" fmla="*/ 4 h 74"/>
                  <a:gd name="T34" fmla="*/ 6 w 40"/>
                  <a:gd name="T35" fmla="*/ 2 h 74"/>
                  <a:gd name="T36" fmla="*/ 10 w 40"/>
                  <a:gd name="T37" fmla="*/ 0 h 74"/>
                  <a:gd name="T38" fmla="*/ 10 w 40"/>
                  <a:gd name="T39" fmla="*/ 0 h 74"/>
                  <a:gd name="T40" fmla="*/ 14 w 40"/>
                  <a:gd name="T41" fmla="*/ 0 h 74"/>
                  <a:gd name="T42" fmla="*/ 18 w 40"/>
                  <a:gd name="T43" fmla="*/ 0 h 74"/>
                  <a:gd name="T44" fmla="*/ 26 w 40"/>
                  <a:gd name="T45" fmla="*/ 6 h 74"/>
                  <a:gd name="T46" fmla="*/ 32 w 40"/>
                  <a:gd name="T47" fmla="*/ 18 h 74"/>
                  <a:gd name="T48" fmla="*/ 38 w 40"/>
                  <a:gd name="T49" fmla="*/ 3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74">
                    <a:moveTo>
                      <a:pt x="38" y="32"/>
                    </a:moveTo>
                    <a:lnTo>
                      <a:pt x="38" y="32"/>
                    </a:lnTo>
                    <a:lnTo>
                      <a:pt x="40" y="46"/>
                    </a:lnTo>
                    <a:lnTo>
                      <a:pt x="40" y="58"/>
                    </a:lnTo>
                    <a:lnTo>
                      <a:pt x="36" y="68"/>
                    </a:lnTo>
                    <a:lnTo>
                      <a:pt x="34" y="72"/>
                    </a:lnTo>
                    <a:lnTo>
                      <a:pt x="30" y="72"/>
                    </a:lnTo>
                    <a:lnTo>
                      <a:pt x="30" y="72"/>
                    </a:lnTo>
                    <a:lnTo>
                      <a:pt x="26" y="74"/>
                    </a:lnTo>
                    <a:lnTo>
                      <a:pt x="22" y="72"/>
                    </a:lnTo>
                    <a:lnTo>
                      <a:pt x="14" y="66"/>
                    </a:lnTo>
                    <a:lnTo>
                      <a:pt x="8" y="56"/>
                    </a:lnTo>
                    <a:lnTo>
                      <a:pt x="2" y="42"/>
                    </a:lnTo>
                    <a:lnTo>
                      <a:pt x="2" y="42"/>
                    </a:lnTo>
                    <a:lnTo>
                      <a:pt x="0" y="26"/>
                    </a:lnTo>
                    <a:lnTo>
                      <a:pt x="0" y="14"/>
                    </a:lnTo>
                    <a:lnTo>
                      <a:pt x="4" y="4"/>
                    </a:lnTo>
                    <a:lnTo>
                      <a:pt x="6" y="2"/>
                    </a:lnTo>
                    <a:lnTo>
                      <a:pt x="10" y="0"/>
                    </a:lnTo>
                    <a:lnTo>
                      <a:pt x="10" y="0"/>
                    </a:lnTo>
                    <a:lnTo>
                      <a:pt x="14" y="0"/>
                    </a:lnTo>
                    <a:lnTo>
                      <a:pt x="18" y="0"/>
                    </a:lnTo>
                    <a:lnTo>
                      <a:pt x="26" y="6"/>
                    </a:lnTo>
                    <a:lnTo>
                      <a:pt x="32" y="18"/>
                    </a:lnTo>
                    <a:lnTo>
                      <a:pt x="38"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0232"/>
              <p:cNvSpPr>
                <a:spLocks/>
              </p:cNvSpPr>
              <p:nvPr/>
            </p:nvSpPr>
            <p:spPr bwMode="auto">
              <a:xfrm>
                <a:off x="12609513" y="3757613"/>
                <a:ext cx="196850" cy="190500"/>
              </a:xfrm>
              <a:custGeom>
                <a:avLst/>
                <a:gdLst>
                  <a:gd name="T0" fmla="*/ 124 w 124"/>
                  <a:gd name="T1" fmla="*/ 54 h 120"/>
                  <a:gd name="T2" fmla="*/ 124 w 124"/>
                  <a:gd name="T3" fmla="*/ 54 h 120"/>
                  <a:gd name="T4" fmla="*/ 118 w 124"/>
                  <a:gd name="T5" fmla="*/ 44 h 120"/>
                  <a:gd name="T6" fmla="*/ 110 w 124"/>
                  <a:gd name="T7" fmla="*/ 34 h 120"/>
                  <a:gd name="T8" fmla="*/ 100 w 124"/>
                  <a:gd name="T9" fmla="*/ 22 h 120"/>
                  <a:gd name="T10" fmla="*/ 88 w 124"/>
                  <a:gd name="T11" fmla="*/ 12 h 120"/>
                  <a:gd name="T12" fmla="*/ 80 w 124"/>
                  <a:gd name="T13" fmla="*/ 8 h 120"/>
                  <a:gd name="T14" fmla="*/ 72 w 124"/>
                  <a:gd name="T15" fmla="*/ 4 h 120"/>
                  <a:gd name="T16" fmla="*/ 64 w 124"/>
                  <a:gd name="T17" fmla="*/ 2 h 120"/>
                  <a:gd name="T18" fmla="*/ 54 w 124"/>
                  <a:gd name="T19" fmla="*/ 0 h 120"/>
                  <a:gd name="T20" fmla="*/ 44 w 124"/>
                  <a:gd name="T21" fmla="*/ 2 h 120"/>
                  <a:gd name="T22" fmla="*/ 34 w 124"/>
                  <a:gd name="T23" fmla="*/ 4 h 120"/>
                  <a:gd name="T24" fmla="*/ 34 w 124"/>
                  <a:gd name="T25" fmla="*/ 4 h 120"/>
                  <a:gd name="T26" fmla="*/ 24 w 124"/>
                  <a:gd name="T27" fmla="*/ 10 h 120"/>
                  <a:gd name="T28" fmla="*/ 16 w 124"/>
                  <a:gd name="T29" fmla="*/ 14 h 120"/>
                  <a:gd name="T30" fmla="*/ 10 w 124"/>
                  <a:gd name="T31" fmla="*/ 20 h 120"/>
                  <a:gd name="T32" fmla="*/ 4 w 124"/>
                  <a:gd name="T33" fmla="*/ 26 h 120"/>
                  <a:gd name="T34" fmla="*/ 2 w 124"/>
                  <a:gd name="T35" fmla="*/ 32 h 120"/>
                  <a:gd name="T36" fmla="*/ 0 w 124"/>
                  <a:gd name="T37" fmla="*/ 38 h 120"/>
                  <a:gd name="T38" fmla="*/ 0 w 124"/>
                  <a:gd name="T39" fmla="*/ 52 h 120"/>
                  <a:gd name="T40" fmla="*/ 6 w 124"/>
                  <a:gd name="T41" fmla="*/ 66 h 120"/>
                  <a:gd name="T42" fmla="*/ 12 w 124"/>
                  <a:gd name="T43" fmla="*/ 80 h 120"/>
                  <a:gd name="T44" fmla="*/ 22 w 124"/>
                  <a:gd name="T45" fmla="*/ 92 h 120"/>
                  <a:gd name="T46" fmla="*/ 30 w 124"/>
                  <a:gd name="T47" fmla="*/ 102 h 120"/>
                  <a:gd name="T48" fmla="*/ 30 w 124"/>
                  <a:gd name="T49" fmla="*/ 102 h 120"/>
                  <a:gd name="T50" fmla="*/ 42 w 124"/>
                  <a:gd name="T51" fmla="*/ 110 h 120"/>
                  <a:gd name="T52" fmla="*/ 56 w 124"/>
                  <a:gd name="T53" fmla="*/ 118 h 120"/>
                  <a:gd name="T54" fmla="*/ 72 w 124"/>
                  <a:gd name="T55" fmla="*/ 120 h 120"/>
                  <a:gd name="T56" fmla="*/ 80 w 124"/>
                  <a:gd name="T57" fmla="*/ 120 h 120"/>
                  <a:gd name="T58" fmla="*/ 88 w 124"/>
                  <a:gd name="T59" fmla="*/ 120 h 120"/>
                  <a:gd name="T60" fmla="*/ 96 w 124"/>
                  <a:gd name="T61" fmla="*/ 118 h 120"/>
                  <a:gd name="T62" fmla="*/ 104 w 124"/>
                  <a:gd name="T63" fmla="*/ 114 h 120"/>
                  <a:gd name="T64" fmla="*/ 110 w 124"/>
                  <a:gd name="T65" fmla="*/ 110 h 120"/>
                  <a:gd name="T66" fmla="*/ 116 w 124"/>
                  <a:gd name="T67" fmla="*/ 102 h 120"/>
                  <a:gd name="T68" fmla="*/ 120 w 124"/>
                  <a:gd name="T69" fmla="*/ 94 h 120"/>
                  <a:gd name="T70" fmla="*/ 122 w 124"/>
                  <a:gd name="T71" fmla="*/ 82 h 120"/>
                  <a:gd name="T72" fmla="*/ 124 w 124"/>
                  <a:gd name="T73" fmla="*/ 70 h 120"/>
                  <a:gd name="T74" fmla="*/ 124 w 124"/>
                  <a:gd name="T75" fmla="*/ 5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20">
                    <a:moveTo>
                      <a:pt x="124" y="54"/>
                    </a:moveTo>
                    <a:lnTo>
                      <a:pt x="124" y="54"/>
                    </a:lnTo>
                    <a:lnTo>
                      <a:pt x="118" y="44"/>
                    </a:lnTo>
                    <a:lnTo>
                      <a:pt x="110" y="34"/>
                    </a:lnTo>
                    <a:lnTo>
                      <a:pt x="100" y="22"/>
                    </a:lnTo>
                    <a:lnTo>
                      <a:pt x="88" y="12"/>
                    </a:lnTo>
                    <a:lnTo>
                      <a:pt x="80" y="8"/>
                    </a:lnTo>
                    <a:lnTo>
                      <a:pt x="72" y="4"/>
                    </a:lnTo>
                    <a:lnTo>
                      <a:pt x="64" y="2"/>
                    </a:lnTo>
                    <a:lnTo>
                      <a:pt x="54" y="0"/>
                    </a:lnTo>
                    <a:lnTo>
                      <a:pt x="44" y="2"/>
                    </a:lnTo>
                    <a:lnTo>
                      <a:pt x="34" y="4"/>
                    </a:lnTo>
                    <a:lnTo>
                      <a:pt x="34" y="4"/>
                    </a:lnTo>
                    <a:lnTo>
                      <a:pt x="24" y="10"/>
                    </a:lnTo>
                    <a:lnTo>
                      <a:pt x="16" y="14"/>
                    </a:lnTo>
                    <a:lnTo>
                      <a:pt x="10" y="20"/>
                    </a:lnTo>
                    <a:lnTo>
                      <a:pt x="4" y="26"/>
                    </a:lnTo>
                    <a:lnTo>
                      <a:pt x="2" y="32"/>
                    </a:lnTo>
                    <a:lnTo>
                      <a:pt x="0" y="38"/>
                    </a:lnTo>
                    <a:lnTo>
                      <a:pt x="0" y="52"/>
                    </a:lnTo>
                    <a:lnTo>
                      <a:pt x="6" y="66"/>
                    </a:lnTo>
                    <a:lnTo>
                      <a:pt x="12" y="80"/>
                    </a:lnTo>
                    <a:lnTo>
                      <a:pt x="22" y="92"/>
                    </a:lnTo>
                    <a:lnTo>
                      <a:pt x="30" y="102"/>
                    </a:lnTo>
                    <a:lnTo>
                      <a:pt x="30" y="102"/>
                    </a:lnTo>
                    <a:lnTo>
                      <a:pt x="42" y="110"/>
                    </a:lnTo>
                    <a:lnTo>
                      <a:pt x="56" y="118"/>
                    </a:lnTo>
                    <a:lnTo>
                      <a:pt x="72" y="120"/>
                    </a:lnTo>
                    <a:lnTo>
                      <a:pt x="80" y="120"/>
                    </a:lnTo>
                    <a:lnTo>
                      <a:pt x="88" y="120"/>
                    </a:lnTo>
                    <a:lnTo>
                      <a:pt x="96" y="118"/>
                    </a:lnTo>
                    <a:lnTo>
                      <a:pt x="104" y="114"/>
                    </a:lnTo>
                    <a:lnTo>
                      <a:pt x="110" y="110"/>
                    </a:lnTo>
                    <a:lnTo>
                      <a:pt x="116" y="102"/>
                    </a:lnTo>
                    <a:lnTo>
                      <a:pt x="120" y="94"/>
                    </a:lnTo>
                    <a:lnTo>
                      <a:pt x="122" y="82"/>
                    </a:lnTo>
                    <a:lnTo>
                      <a:pt x="124" y="70"/>
                    </a:lnTo>
                    <a:lnTo>
                      <a:pt x="124" y="54"/>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0233"/>
              <p:cNvSpPr>
                <a:spLocks/>
              </p:cNvSpPr>
              <p:nvPr/>
            </p:nvSpPr>
            <p:spPr bwMode="auto">
              <a:xfrm>
                <a:off x="12609513" y="3757613"/>
                <a:ext cx="196850" cy="190500"/>
              </a:xfrm>
              <a:custGeom>
                <a:avLst/>
                <a:gdLst>
                  <a:gd name="T0" fmla="*/ 124 w 124"/>
                  <a:gd name="T1" fmla="*/ 54 h 120"/>
                  <a:gd name="T2" fmla="*/ 124 w 124"/>
                  <a:gd name="T3" fmla="*/ 54 h 120"/>
                  <a:gd name="T4" fmla="*/ 118 w 124"/>
                  <a:gd name="T5" fmla="*/ 44 h 120"/>
                  <a:gd name="T6" fmla="*/ 110 w 124"/>
                  <a:gd name="T7" fmla="*/ 34 h 120"/>
                  <a:gd name="T8" fmla="*/ 100 w 124"/>
                  <a:gd name="T9" fmla="*/ 22 h 120"/>
                  <a:gd name="T10" fmla="*/ 88 w 124"/>
                  <a:gd name="T11" fmla="*/ 12 h 120"/>
                  <a:gd name="T12" fmla="*/ 80 w 124"/>
                  <a:gd name="T13" fmla="*/ 8 h 120"/>
                  <a:gd name="T14" fmla="*/ 72 w 124"/>
                  <a:gd name="T15" fmla="*/ 4 h 120"/>
                  <a:gd name="T16" fmla="*/ 64 w 124"/>
                  <a:gd name="T17" fmla="*/ 2 h 120"/>
                  <a:gd name="T18" fmla="*/ 54 w 124"/>
                  <a:gd name="T19" fmla="*/ 0 h 120"/>
                  <a:gd name="T20" fmla="*/ 44 w 124"/>
                  <a:gd name="T21" fmla="*/ 2 h 120"/>
                  <a:gd name="T22" fmla="*/ 34 w 124"/>
                  <a:gd name="T23" fmla="*/ 4 h 120"/>
                  <a:gd name="T24" fmla="*/ 34 w 124"/>
                  <a:gd name="T25" fmla="*/ 4 h 120"/>
                  <a:gd name="T26" fmla="*/ 24 w 124"/>
                  <a:gd name="T27" fmla="*/ 10 h 120"/>
                  <a:gd name="T28" fmla="*/ 16 w 124"/>
                  <a:gd name="T29" fmla="*/ 14 h 120"/>
                  <a:gd name="T30" fmla="*/ 10 w 124"/>
                  <a:gd name="T31" fmla="*/ 20 h 120"/>
                  <a:gd name="T32" fmla="*/ 4 w 124"/>
                  <a:gd name="T33" fmla="*/ 26 h 120"/>
                  <a:gd name="T34" fmla="*/ 2 w 124"/>
                  <a:gd name="T35" fmla="*/ 32 h 120"/>
                  <a:gd name="T36" fmla="*/ 0 w 124"/>
                  <a:gd name="T37" fmla="*/ 38 h 120"/>
                  <a:gd name="T38" fmla="*/ 0 w 124"/>
                  <a:gd name="T39" fmla="*/ 52 h 120"/>
                  <a:gd name="T40" fmla="*/ 6 w 124"/>
                  <a:gd name="T41" fmla="*/ 66 h 120"/>
                  <a:gd name="T42" fmla="*/ 12 w 124"/>
                  <a:gd name="T43" fmla="*/ 80 h 120"/>
                  <a:gd name="T44" fmla="*/ 22 w 124"/>
                  <a:gd name="T45" fmla="*/ 92 h 120"/>
                  <a:gd name="T46" fmla="*/ 30 w 124"/>
                  <a:gd name="T47" fmla="*/ 102 h 120"/>
                  <a:gd name="T48" fmla="*/ 30 w 124"/>
                  <a:gd name="T49" fmla="*/ 102 h 120"/>
                  <a:gd name="T50" fmla="*/ 42 w 124"/>
                  <a:gd name="T51" fmla="*/ 110 h 120"/>
                  <a:gd name="T52" fmla="*/ 56 w 124"/>
                  <a:gd name="T53" fmla="*/ 118 h 120"/>
                  <a:gd name="T54" fmla="*/ 72 w 124"/>
                  <a:gd name="T55" fmla="*/ 120 h 120"/>
                  <a:gd name="T56" fmla="*/ 80 w 124"/>
                  <a:gd name="T57" fmla="*/ 120 h 120"/>
                  <a:gd name="T58" fmla="*/ 88 w 124"/>
                  <a:gd name="T59" fmla="*/ 120 h 120"/>
                  <a:gd name="T60" fmla="*/ 96 w 124"/>
                  <a:gd name="T61" fmla="*/ 118 h 120"/>
                  <a:gd name="T62" fmla="*/ 104 w 124"/>
                  <a:gd name="T63" fmla="*/ 114 h 120"/>
                  <a:gd name="T64" fmla="*/ 110 w 124"/>
                  <a:gd name="T65" fmla="*/ 110 h 120"/>
                  <a:gd name="T66" fmla="*/ 116 w 124"/>
                  <a:gd name="T67" fmla="*/ 102 h 120"/>
                  <a:gd name="T68" fmla="*/ 120 w 124"/>
                  <a:gd name="T69" fmla="*/ 94 h 120"/>
                  <a:gd name="T70" fmla="*/ 122 w 124"/>
                  <a:gd name="T71" fmla="*/ 82 h 120"/>
                  <a:gd name="T72" fmla="*/ 124 w 124"/>
                  <a:gd name="T73" fmla="*/ 70 h 120"/>
                  <a:gd name="T74" fmla="*/ 124 w 124"/>
                  <a:gd name="T75" fmla="*/ 5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20">
                    <a:moveTo>
                      <a:pt x="124" y="54"/>
                    </a:moveTo>
                    <a:lnTo>
                      <a:pt x="124" y="54"/>
                    </a:lnTo>
                    <a:lnTo>
                      <a:pt x="118" y="44"/>
                    </a:lnTo>
                    <a:lnTo>
                      <a:pt x="110" y="34"/>
                    </a:lnTo>
                    <a:lnTo>
                      <a:pt x="100" y="22"/>
                    </a:lnTo>
                    <a:lnTo>
                      <a:pt x="88" y="12"/>
                    </a:lnTo>
                    <a:lnTo>
                      <a:pt x="80" y="8"/>
                    </a:lnTo>
                    <a:lnTo>
                      <a:pt x="72" y="4"/>
                    </a:lnTo>
                    <a:lnTo>
                      <a:pt x="64" y="2"/>
                    </a:lnTo>
                    <a:lnTo>
                      <a:pt x="54" y="0"/>
                    </a:lnTo>
                    <a:lnTo>
                      <a:pt x="44" y="2"/>
                    </a:lnTo>
                    <a:lnTo>
                      <a:pt x="34" y="4"/>
                    </a:lnTo>
                    <a:lnTo>
                      <a:pt x="34" y="4"/>
                    </a:lnTo>
                    <a:lnTo>
                      <a:pt x="24" y="10"/>
                    </a:lnTo>
                    <a:lnTo>
                      <a:pt x="16" y="14"/>
                    </a:lnTo>
                    <a:lnTo>
                      <a:pt x="10" y="20"/>
                    </a:lnTo>
                    <a:lnTo>
                      <a:pt x="4" y="26"/>
                    </a:lnTo>
                    <a:lnTo>
                      <a:pt x="2" y="32"/>
                    </a:lnTo>
                    <a:lnTo>
                      <a:pt x="0" y="38"/>
                    </a:lnTo>
                    <a:lnTo>
                      <a:pt x="0" y="52"/>
                    </a:lnTo>
                    <a:lnTo>
                      <a:pt x="6" y="66"/>
                    </a:lnTo>
                    <a:lnTo>
                      <a:pt x="12" y="80"/>
                    </a:lnTo>
                    <a:lnTo>
                      <a:pt x="22" y="92"/>
                    </a:lnTo>
                    <a:lnTo>
                      <a:pt x="30" y="102"/>
                    </a:lnTo>
                    <a:lnTo>
                      <a:pt x="30" y="102"/>
                    </a:lnTo>
                    <a:lnTo>
                      <a:pt x="42" y="110"/>
                    </a:lnTo>
                    <a:lnTo>
                      <a:pt x="56" y="118"/>
                    </a:lnTo>
                    <a:lnTo>
                      <a:pt x="72" y="120"/>
                    </a:lnTo>
                    <a:lnTo>
                      <a:pt x="80" y="120"/>
                    </a:lnTo>
                    <a:lnTo>
                      <a:pt x="88" y="120"/>
                    </a:lnTo>
                    <a:lnTo>
                      <a:pt x="96" y="118"/>
                    </a:lnTo>
                    <a:lnTo>
                      <a:pt x="104" y="114"/>
                    </a:lnTo>
                    <a:lnTo>
                      <a:pt x="110" y="110"/>
                    </a:lnTo>
                    <a:lnTo>
                      <a:pt x="116" y="102"/>
                    </a:lnTo>
                    <a:lnTo>
                      <a:pt x="120" y="94"/>
                    </a:lnTo>
                    <a:lnTo>
                      <a:pt x="122" y="82"/>
                    </a:lnTo>
                    <a:lnTo>
                      <a:pt x="124" y="70"/>
                    </a:lnTo>
                    <a:lnTo>
                      <a:pt x="12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0234"/>
              <p:cNvSpPr>
                <a:spLocks/>
              </p:cNvSpPr>
              <p:nvPr/>
            </p:nvSpPr>
            <p:spPr bwMode="auto">
              <a:xfrm>
                <a:off x="12949238" y="3417888"/>
                <a:ext cx="127000" cy="79375"/>
              </a:xfrm>
              <a:custGeom>
                <a:avLst/>
                <a:gdLst>
                  <a:gd name="T0" fmla="*/ 80 w 80"/>
                  <a:gd name="T1" fmla="*/ 30 h 50"/>
                  <a:gd name="T2" fmla="*/ 80 w 80"/>
                  <a:gd name="T3" fmla="*/ 30 h 50"/>
                  <a:gd name="T4" fmla="*/ 70 w 80"/>
                  <a:gd name="T5" fmla="*/ 24 h 50"/>
                  <a:gd name="T6" fmla="*/ 62 w 80"/>
                  <a:gd name="T7" fmla="*/ 18 h 50"/>
                  <a:gd name="T8" fmla="*/ 50 w 80"/>
                  <a:gd name="T9" fmla="*/ 16 h 50"/>
                  <a:gd name="T10" fmla="*/ 36 w 80"/>
                  <a:gd name="T11" fmla="*/ 16 h 50"/>
                  <a:gd name="T12" fmla="*/ 30 w 80"/>
                  <a:gd name="T13" fmla="*/ 16 h 50"/>
                  <a:gd name="T14" fmla="*/ 24 w 80"/>
                  <a:gd name="T15" fmla="*/ 20 h 50"/>
                  <a:gd name="T16" fmla="*/ 16 w 80"/>
                  <a:gd name="T17" fmla="*/ 24 h 50"/>
                  <a:gd name="T18" fmla="*/ 12 w 80"/>
                  <a:gd name="T19" fmla="*/ 32 h 50"/>
                  <a:gd name="T20" fmla="*/ 6 w 80"/>
                  <a:gd name="T21" fmla="*/ 40 h 50"/>
                  <a:gd name="T22" fmla="*/ 0 w 80"/>
                  <a:gd name="T23" fmla="*/ 50 h 50"/>
                  <a:gd name="T24" fmla="*/ 0 w 80"/>
                  <a:gd name="T25" fmla="*/ 50 h 50"/>
                  <a:gd name="T26" fmla="*/ 4 w 80"/>
                  <a:gd name="T27" fmla="*/ 36 h 50"/>
                  <a:gd name="T28" fmla="*/ 8 w 80"/>
                  <a:gd name="T29" fmla="*/ 24 h 50"/>
                  <a:gd name="T30" fmla="*/ 16 w 80"/>
                  <a:gd name="T31" fmla="*/ 12 h 50"/>
                  <a:gd name="T32" fmla="*/ 20 w 80"/>
                  <a:gd name="T33" fmla="*/ 6 h 50"/>
                  <a:gd name="T34" fmla="*/ 26 w 80"/>
                  <a:gd name="T35" fmla="*/ 2 h 50"/>
                  <a:gd name="T36" fmla="*/ 32 w 80"/>
                  <a:gd name="T37" fmla="*/ 0 h 50"/>
                  <a:gd name="T38" fmla="*/ 40 w 80"/>
                  <a:gd name="T39" fmla="*/ 0 h 50"/>
                  <a:gd name="T40" fmla="*/ 48 w 80"/>
                  <a:gd name="T41" fmla="*/ 4 h 50"/>
                  <a:gd name="T42" fmla="*/ 58 w 80"/>
                  <a:gd name="T43" fmla="*/ 8 h 50"/>
                  <a:gd name="T44" fmla="*/ 68 w 80"/>
                  <a:gd name="T45" fmla="*/ 18 h 50"/>
                  <a:gd name="T46" fmla="*/ 80 w 80"/>
                  <a:gd name="T47"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50">
                    <a:moveTo>
                      <a:pt x="80" y="30"/>
                    </a:moveTo>
                    <a:lnTo>
                      <a:pt x="80" y="30"/>
                    </a:lnTo>
                    <a:lnTo>
                      <a:pt x="70" y="24"/>
                    </a:lnTo>
                    <a:lnTo>
                      <a:pt x="62" y="18"/>
                    </a:lnTo>
                    <a:lnTo>
                      <a:pt x="50" y="16"/>
                    </a:lnTo>
                    <a:lnTo>
                      <a:pt x="36" y="16"/>
                    </a:lnTo>
                    <a:lnTo>
                      <a:pt x="30" y="16"/>
                    </a:lnTo>
                    <a:lnTo>
                      <a:pt x="24" y="20"/>
                    </a:lnTo>
                    <a:lnTo>
                      <a:pt x="16" y="24"/>
                    </a:lnTo>
                    <a:lnTo>
                      <a:pt x="12" y="32"/>
                    </a:lnTo>
                    <a:lnTo>
                      <a:pt x="6" y="40"/>
                    </a:lnTo>
                    <a:lnTo>
                      <a:pt x="0" y="50"/>
                    </a:lnTo>
                    <a:lnTo>
                      <a:pt x="0" y="50"/>
                    </a:lnTo>
                    <a:lnTo>
                      <a:pt x="4" y="36"/>
                    </a:lnTo>
                    <a:lnTo>
                      <a:pt x="8" y="24"/>
                    </a:lnTo>
                    <a:lnTo>
                      <a:pt x="16" y="12"/>
                    </a:lnTo>
                    <a:lnTo>
                      <a:pt x="20" y="6"/>
                    </a:lnTo>
                    <a:lnTo>
                      <a:pt x="26" y="2"/>
                    </a:lnTo>
                    <a:lnTo>
                      <a:pt x="32" y="0"/>
                    </a:lnTo>
                    <a:lnTo>
                      <a:pt x="40" y="0"/>
                    </a:lnTo>
                    <a:lnTo>
                      <a:pt x="48" y="4"/>
                    </a:lnTo>
                    <a:lnTo>
                      <a:pt x="58" y="8"/>
                    </a:lnTo>
                    <a:lnTo>
                      <a:pt x="68" y="18"/>
                    </a:lnTo>
                    <a:lnTo>
                      <a:pt x="80" y="30"/>
                    </a:lnTo>
                    <a:close/>
                  </a:path>
                </a:pathLst>
              </a:custGeom>
              <a:solidFill>
                <a:srgbClr val="3A2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0235"/>
              <p:cNvSpPr>
                <a:spLocks/>
              </p:cNvSpPr>
              <p:nvPr/>
            </p:nvSpPr>
            <p:spPr bwMode="auto">
              <a:xfrm>
                <a:off x="12949238" y="3417888"/>
                <a:ext cx="127000" cy="79375"/>
              </a:xfrm>
              <a:custGeom>
                <a:avLst/>
                <a:gdLst>
                  <a:gd name="T0" fmla="*/ 80 w 80"/>
                  <a:gd name="T1" fmla="*/ 30 h 50"/>
                  <a:gd name="T2" fmla="*/ 80 w 80"/>
                  <a:gd name="T3" fmla="*/ 30 h 50"/>
                  <a:gd name="T4" fmla="*/ 70 w 80"/>
                  <a:gd name="T5" fmla="*/ 24 h 50"/>
                  <a:gd name="T6" fmla="*/ 62 w 80"/>
                  <a:gd name="T7" fmla="*/ 18 h 50"/>
                  <a:gd name="T8" fmla="*/ 50 w 80"/>
                  <a:gd name="T9" fmla="*/ 16 h 50"/>
                  <a:gd name="T10" fmla="*/ 36 w 80"/>
                  <a:gd name="T11" fmla="*/ 16 h 50"/>
                  <a:gd name="T12" fmla="*/ 30 w 80"/>
                  <a:gd name="T13" fmla="*/ 16 h 50"/>
                  <a:gd name="T14" fmla="*/ 24 w 80"/>
                  <a:gd name="T15" fmla="*/ 20 h 50"/>
                  <a:gd name="T16" fmla="*/ 16 w 80"/>
                  <a:gd name="T17" fmla="*/ 24 h 50"/>
                  <a:gd name="T18" fmla="*/ 12 w 80"/>
                  <a:gd name="T19" fmla="*/ 32 h 50"/>
                  <a:gd name="T20" fmla="*/ 6 w 80"/>
                  <a:gd name="T21" fmla="*/ 40 h 50"/>
                  <a:gd name="T22" fmla="*/ 0 w 80"/>
                  <a:gd name="T23" fmla="*/ 50 h 50"/>
                  <a:gd name="T24" fmla="*/ 0 w 80"/>
                  <a:gd name="T25" fmla="*/ 50 h 50"/>
                  <a:gd name="T26" fmla="*/ 4 w 80"/>
                  <a:gd name="T27" fmla="*/ 36 h 50"/>
                  <a:gd name="T28" fmla="*/ 8 w 80"/>
                  <a:gd name="T29" fmla="*/ 24 h 50"/>
                  <a:gd name="T30" fmla="*/ 16 w 80"/>
                  <a:gd name="T31" fmla="*/ 12 h 50"/>
                  <a:gd name="T32" fmla="*/ 20 w 80"/>
                  <a:gd name="T33" fmla="*/ 6 h 50"/>
                  <a:gd name="T34" fmla="*/ 26 w 80"/>
                  <a:gd name="T35" fmla="*/ 2 h 50"/>
                  <a:gd name="T36" fmla="*/ 32 w 80"/>
                  <a:gd name="T37" fmla="*/ 0 h 50"/>
                  <a:gd name="T38" fmla="*/ 40 w 80"/>
                  <a:gd name="T39" fmla="*/ 0 h 50"/>
                  <a:gd name="T40" fmla="*/ 48 w 80"/>
                  <a:gd name="T41" fmla="*/ 4 h 50"/>
                  <a:gd name="T42" fmla="*/ 58 w 80"/>
                  <a:gd name="T43" fmla="*/ 8 h 50"/>
                  <a:gd name="T44" fmla="*/ 68 w 80"/>
                  <a:gd name="T45" fmla="*/ 18 h 50"/>
                  <a:gd name="T46" fmla="*/ 80 w 80"/>
                  <a:gd name="T47"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50">
                    <a:moveTo>
                      <a:pt x="80" y="30"/>
                    </a:moveTo>
                    <a:lnTo>
                      <a:pt x="80" y="30"/>
                    </a:lnTo>
                    <a:lnTo>
                      <a:pt x="70" y="24"/>
                    </a:lnTo>
                    <a:lnTo>
                      <a:pt x="62" y="18"/>
                    </a:lnTo>
                    <a:lnTo>
                      <a:pt x="50" y="16"/>
                    </a:lnTo>
                    <a:lnTo>
                      <a:pt x="36" y="16"/>
                    </a:lnTo>
                    <a:lnTo>
                      <a:pt x="30" y="16"/>
                    </a:lnTo>
                    <a:lnTo>
                      <a:pt x="24" y="20"/>
                    </a:lnTo>
                    <a:lnTo>
                      <a:pt x="16" y="24"/>
                    </a:lnTo>
                    <a:lnTo>
                      <a:pt x="12" y="32"/>
                    </a:lnTo>
                    <a:lnTo>
                      <a:pt x="6" y="40"/>
                    </a:lnTo>
                    <a:lnTo>
                      <a:pt x="0" y="50"/>
                    </a:lnTo>
                    <a:lnTo>
                      <a:pt x="0" y="50"/>
                    </a:lnTo>
                    <a:lnTo>
                      <a:pt x="4" y="36"/>
                    </a:lnTo>
                    <a:lnTo>
                      <a:pt x="8" y="24"/>
                    </a:lnTo>
                    <a:lnTo>
                      <a:pt x="16" y="12"/>
                    </a:lnTo>
                    <a:lnTo>
                      <a:pt x="20" y="6"/>
                    </a:lnTo>
                    <a:lnTo>
                      <a:pt x="26" y="2"/>
                    </a:lnTo>
                    <a:lnTo>
                      <a:pt x="32" y="0"/>
                    </a:lnTo>
                    <a:lnTo>
                      <a:pt x="40" y="0"/>
                    </a:lnTo>
                    <a:lnTo>
                      <a:pt x="48" y="4"/>
                    </a:lnTo>
                    <a:lnTo>
                      <a:pt x="58" y="8"/>
                    </a:lnTo>
                    <a:lnTo>
                      <a:pt x="68" y="18"/>
                    </a:lnTo>
                    <a:lnTo>
                      <a:pt x="80"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10236"/>
              <p:cNvSpPr>
                <a:spLocks/>
              </p:cNvSpPr>
              <p:nvPr/>
            </p:nvSpPr>
            <p:spPr bwMode="auto">
              <a:xfrm>
                <a:off x="12685713" y="4116388"/>
                <a:ext cx="60325" cy="79375"/>
              </a:xfrm>
              <a:custGeom>
                <a:avLst/>
                <a:gdLst>
                  <a:gd name="T0" fmla="*/ 18 w 38"/>
                  <a:gd name="T1" fmla="*/ 0 h 50"/>
                  <a:gd name="T2" fmla="*/ 18 w 38"/>
                  <a:gd name="T3" fmla="*/ 0 h 50"/>
                  <a:gd name="T4" fmla="*/ 20 w 38"/>
                  <a:gd name="T5" fmla="*/ 4 h 50"/>
                  <a:gd name="T6" fmla="*/ 26 w 38"/>
                  <a:gd name="T7" fmla="*/ 14 h 50"/>
                  <a:gd name="T8" fmla="*/ 34 w 38"/>
                  <a:gd name="T9" fmla="*/ 28 h 50"/>
                  <a:gd name="T10" fmla="*/ 36 w 38"/>
                  <a:gd name="T11" fmla="*/ 38 h 50"/>
                  <a:gd name="T12" fmla="*/ 38 w 38"/>
                  <a:gd name="T13" fmla="*/ 50 h 50"/>
                  <a:gd name="T14" fmla="*/ 26 w 38"/>
                  <a:gd name="T15" fmla="*/ 30 h 50"/>
                  <a:gd name="T16" fmla="*/ 2 w 38"/>
                  <a:gd name="T17" fmla="*/ 42 h 50"/>
                  <a:gd name="T18" fmla="*/ 2 w 38"/>
                  <a:gd name="T19" fmla="*/ 42 h 50"/>
                  <a:gd name="T20" fmla="*/ 0 w 38"/>
                  <a:gd name="T21" fmla="*/ 36 h 50"/>
                  <a:gd name="T22" fmla="*/ 0 w 38"/>
                  <a:gd name="T23" fmla="*/ 24 h 50"/>
                  <a:gd name="T24" fmla="*/ 0 w 38"/>
                  <a:gd name="T25" fmla="*/ 16 h 50"/>
                  <a:gd name="T26" fmla="*/ 2 w 38"/>
                  <a:gd name="T27" fmla="*/ 10 h 50"/>
                  <a:gd name="T28" fmla="*/ 8 w 38"/>
                  <a:gd name="T29" fmla="*/ 4 h 50"/>
                  <a:gd name="T30" fmla="*/ 18 w 38"/>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0">
                    <a:moveTo>
                      <a:pt x="18" y="0"/>
                    </a:moveTo>
                    <a:lnTo>
                      <a:pt x="18" y="0"/>
                    </a:lnTo>
                    <a:lnTo>
                      <a:pt x="20" y="4"/>
                    </a:lnTo>
                    <a:lnTo>
                      <a:pt x="26" y="14"/>
                    </a:lnTo>
                    <a:lnTo>
                      <a:pt x="34" y="28"/>
                    </a:lnTo>
                    <a:lnTo>
                      <a:pt x="36" y="38"/>
                    </a:lnTo>
                    <a:lnTo>
                      <a:pt x="38" y="50"/>
                    </a:lnTo>
                    <a:lnTo>
                      <a:pt x="26" y="30"/>
                    </a:lnTo>
                    <a:lnTo>
                      <a:pt x="2" y="42"/>
                    </a:lnTo>
                    <a:lnTo>
                      <a:pt x="2" y="42"/>
                    </a:lnTo>
                    <a:lnTo>
                      <a:pt x="0" y="36"/>
                    </a:lnTo>
                    <a:lnTo>
                      <a:pt x="0" y="24"/>
                    </a:lnTo>
                    <a:lnTo>
                      <a:pt x="0" y="16"/>
                    </a:lnTo>
                    <a:lnTo>
                      <a:pt x="2" y="10"/>
                    </a:lnTo>
                    <a:lnTo>
                      <a:pt x="8" y="4"/>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0237"/>
              <p:cNvSpPr>
                <a:spLocks/>
              </p:cNvSpPr>
              <p:nvPr/>
            </p:nvSpPr>
            <p:spPr bwMode="auto">
              <a:xfrm>
                <a:off x="12685713" y="4116388"/>
                <a:ext cx="60325" cy="79375"/>
              </a:xfrm>
              <a:custGeom>
                <a:avLst/>
                <a:gdLst>
                  <a:gd name="T0" fmla="*/ 18 w 38"/>
                  <a:gd name="T1" fmla="*/ 0 h 50"/>
                  <a:gd name="T2" fmla="*/ 18 w 38"/>
                  <a:gd name="T3" fmla="*/ 0 h 50"/>
                  <a:gd name="T4" fmla="*/ 20 w 38"/>
                  <a:gd name="T5" fmla="*/ 4 h 50"/>
                  <a:gd name="T6" fmla="*/ 26 w 38"/>
                  <a:gd name="T7" fmla="*/ 14 h 50"/>
                  <a:gd name="T8" fmla="*/ 34 w 38"/>
                  <a:gd name="T9" fmla="*/ 28 h 50"/>
                  <a:gd name="T10" fmla="*/ 36 w 38"/>
                  <a:gd name="T11" fmla="*/ 38 h 50"/>
                  <a:gd name="T12" fmla="*/ 38 w 38"/>
                  <a:gd name="T13" fmla="*/ 50 h 50"/>
                  <a:gd name="T14" fmla="*/ 26 w 38"/>
                  <a:gd name="T15" fmla="*/ 30 h 50"/>
                  <a:gd name="T16" fmla="*/ 2 w 38"/>
                  <a:gd name="T17" fmla="*/ 42 h 50"/>
                  <a:gd name="T18" fmla="*/ 2 w 38"/>
                  <a:gd name="T19" fmla="*/ 42 h 50"/>
                  <a:gd name="T20" fmla="*/ 0 w 38"/>
                  <a:gd name="T21" fmla="*/ 36 h 50"/>
                  <a:gd name="T22" fmla="*/ 0 w 38"/>
                  <a:gd name="T23" fmla="*/ 24 h 50"/>
                  <a:gd name="T24" fmla="*/ 0 w 38"/>
                  <a:gd name="T25" fmla="*/ 16 h 50"/>
                  <a:gd name="T26" fmla="*/ 2 w 38"/>
                  <a:gd name="T27" fmla="*/ 10 h 50"/>
                  <a:gd name="T28" fmla="*/ 8 w 38"/>
                  <a:gd name="T29" fmla="*/ 4 h 50"/>
                  <a:gd name="T30" fmla="*/ 18 w 38"/>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0">
                    <a:moveTo>
                      <a:pt x="18" y="0"/>
                    </a:moveTo>
                    <a:lnTo>
                      <a:pt x="18" y="0"/>
                    </a:lnTo>
                    <a:lnTo>
                      <a:pt x="20" y="4"/>
                    </a:lnTo>
                    <a:lnTo>
                      <a:pt x="26" y="14"/>
                    </a:lnTo>
                    <a:lnTo>
                      <a:pt x="34" y="28"/>
                    </a:lnTo>
                    <a:lnTo>
                      <a:pt x="36" y="38"/>
                    </a:lnTo>
                    <a:lnTo>
                      <a:pt x="38" y="50"/>
                    </a:lnTo>
                    <a:lnTo>
                      <a:pt x="26" y="30"/>
                    </a:lnTo>
                    <a:lnTo>
                      <a:pt x="2" y="42"/>
                    </a:lnTo>
                    <a:lnTo>
                      <a:pt x="2" y="42"/>
                    </a:lnTo>
                    <a:lnTo>
                      <a:pt x="0" y="36"/>
                    </a:lnTo>
                    <a:lnTo>
                      <a:pt x="0" y="24"/>
                    </a:lnTo>
                    <a:lnTo>
                      <a:pt x="0" y="16"/>
                    </a:lnTo>
                    <a:lnTo>
                      <a:pt x="2" y="10"/>
                    </a:lnTo>
                    <a:lnTo>
                      <a:pt x="8" y="4"/>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10238"/>
              <p:cNvSpPr>
                <a:spLocks/>
              </p:cNvSpPr>
              <p:nvPr/>
            </p:nvSpPr>
            <p:spPr bwMode="auto">
              <a:xfrm>
                <a:off x="12622213" y="3960813"/>
                <a:ext cx="346075" cy="174625"/>
              </a:xfrm>
              <a:custGeom>
                <a:avLst/>
                <a:gdLst>
                  <a:gd name="T0" fmla="*/ 218 w 218"/>
                  <a:gd name="T1" fmla="*/ 110 h 110"/>
                  <a:gd name="T2" fmla="*/ 218 w 218"/>
                  <a:gd name="T3" fmla="*/ 110 h 110"/>
                  <a:gd name="T4" fmla="*/ 200 w 218"/>
                  <a:gd name="T5" fmla="*/ 108 h 110"/>
                  <a:gd name="T6" fmla="*/ 156 w 218"/>
                  <a:gd name="T7" fmla="*/ 104 h 110"/>
                  <a:gd name="T8" fmla="*/ 102 w 218"/>
                  <a:gd name="T9" fmla="*/ 104 h 110"/>
                  <a:gd name="T10" fmla="*/ 78 w 218"/>
                  <a:gd name="T11" fmla="*/ 104 h 110"/>
                  <a:gd name="T12" fmla="*/ 58 w 218"/>
                  <a:gd name="T13" fmla="*/ 108 h 110"/>
                  <a:gd name="T14" fmla="*/ 58 w 218"/>
                  <a:gd name="T15" fmla="*/ 108 h 110"/>
                  <a:gd name="T16" fmla="*/ 48 w 218"/>
                  <a:gd name="T17" fmla="*/ 108 h 110"/>
                  <a:gd name="T18" fmla="*/ 40 w 218"/>
                  <a:gd name="T19" fmla="*/ 108 h 110"/>
                  <a:gd name="T20" fmla="*/ 28 w 218"/>
                  <a:gd name="T21" fmla="*/ 108 h 110"/>
                  <a:gd name="T22" fmla="*/ 18 w 218"/>
                  <a:gd name="T23" fmla="*/ 104 h 110"/>
                  <a:gd name="T24" fmla="*/ 8 w 218"/>
                  <a:gd name="T25" fmla="*/ 98 h 110"/>
                  <a:gd name="T26" fmla="*/ 6 w 218"/>
                  <a:gd name="T27" fmla="*/ 92 h 110"/>
                  <a:gd name="T28" fmla="*/ 2 w 218"/>
                  <a:gd name="T29" fmla="*/ 86 h 110"/>
                  <a:gd name="T30" fmla="*/ 0 w 218"/>
                  <a:gd name="T31" fmla="*/ 80 h 110"/>
                  <a:gd name="T32" fmla="*/ 0 w 218"/>
                  <a:gd name="T33" fmla="*/ 72 h 110"/>
                  <a:gd name="T34" fmla="*/ 0 w 218"/>
                  <a:gd name="T35" fmla="*/ 72 h 110"/>
                  <a:gd name="T36" fmla="*/ 0 w 218"/>
                  <a:gd name="T37" fmla="*/ 64 h 110"/>
                  <a:gd name="T38" fmla="*/ 2 w 218"/>
                  <a:gd name="T39" fmla="*/ 56 h 110"/>
                  <a:gd name="T40" fmla="*/ 6 w 218"/>
                  <a:gd name="T41" fmla="*/ 50 h 110"/>
                  <a:gd name="T42" fmla="*/ 12 w 218"/>
                  <a:gd name="T43" fmla="*/ 44 h 110"/>
                  <a:gd name="T44" fmla="*/ 26 w 218"/>
                  <a:gd name="T45" fmla="*/ 36 h 110"/>
                  <a:gd name="T46" fmla="*/ 46 w 218"/>
                  <a:gd name="T47" fmla="*/ 30 h 110"/>
                  <a:gd name="T48" fmla="*/ 92 w 218"/>
                  <a:gd name="T49" fmla="*/ 18 h 110"/>
                  <a:gd name="T50" fmla="*/ 116 w 218"/>
                  <a:gd name="T51" fmla="*/ 10 h 110"/>
                  <a:gd name="T52" fmla="*/ 140 w 218"/>
                  <a:gd name="T53" fmla="*/ 0 h 110"/>
                  <a:gd name="T54" fmla="*/ 218 w 218"/>
                  <a:gd name="T55"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 h="110">
                    <a:moveTo>
                      <a:pt x="218" y="110"/>
                    </a:moveTo>
                    <a:lnTo>
                      <a:pt x="218" y="110"/>
                    </a:lnTo>
                    <a:lnTo>
                      <a:pt x="200" y="108"/>
                    </a:lnTo>
                    <a:lnTo>
                      <a:pt x="156" y="104"/>
                    </a:lnTo>
                    <a:lnTo>
                      <a:pt x="102" y="104"/>
                    </a:lnTo>
                    <a:lnTo>
                      <a:pt x="78" y="104"/>
                    </a:lnTo>
                    <a:lnTo>
                      <a:pt x="58" y="108"/>
                    </a:lnTo>
                    <a:lnTo>
                      <a:pt x="58" y="108"/>
                    </a:lnTo>
                    <a:lnTo>
                      <a:pt x="48" y="108"/>
                    </a:lnTo>
                    <a:lnTo>
                      <a:pt x="40" y="108"/>
                    </a:lnTo>
                    <a:lnTo>
                      <a:pt x="28" y="108"/>
                    </a:lnTo>
                    <a:lnTo>
                      <a:pt x="18" y="104"/>
                    </a:lnTo>
                    <a:lnTo>
                      <a:pt x="8" y="98"/>
                    </a:lnTo>
                    <a:lnTo>
                      <a:pt x="6" y="92"/>
                    </a:lnTo>
                    <a:lnTo>
                      <a:pt x="2" y="86"/>
                    </a:lnTo>
                    <a:lnTo>
                      <a:pt x="0" y="80"/>
                    </a:lnTo>
                    <a:lnTo>
                      <a:pt x="0" y="72"/>
                    </a:lnTo>
                    <a:lnTo>
                      <a:pt x="0" y="72"/>
                    </a:lnTo>
                    <a:lnTo>
                      <a:pt x="0" y="64"/>
                    </a:lnTo>
                    <a:lnTo>
                      <a:pt x="2" y="56"/>
                    </a:lnTo>
                    <a:lnTo>
                      <a:pt x="6" y="50"/>
                    </a:lnTo>
                    <a:lnTo>
                      <a:pt x="12" y="44"/>
                    </a:lnTo>
                    <a:lnTo>
                      <a:pt x="26" y="36"/>
                    </a:lnTo>
                    <a:lnTo>
                      <a:pt x="46" y="30"/>
                    </a:lnTo>
                    <a:lnTo>
                      <a:pt x="92" y="18"/>
                    </a:lnTo>
                    <a:lnTo>
                      <a:pt x="116" y="10"/>
                    </a:lnTo>
                    <a:lnTo>
                      <a:pt x="140" y="0"/>
                    </a:lnTo>
                    <a:lnTo>
                      <a:pt x="218" y="110"/>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0239"/>
              <p:cNvSpPr>
                <a:spLocks/>
              </p:cNvSpPr>
              <p:nvPr/>
            </p:nvSpPr>
            <p:spPr bwMode="auto">
              <a:xfrm>
                <a:off x="11784013" y="4005263"/>
                <a:ext cx="892175" cy="1304925"/>
              </a:xfrm>
              <a:custGeom>
                <a:avLst/>
                <a:gdLst>
                  <a:gd name="T0" fmla="*/ 498 w 562"/>
                  <a:gd name="T1" fmla="*/ 4 h 822"/>
                  <a:gd name="T2" fmla="*/ 472 w 562"/>
                  <a:gd name="T3" fmla="*/ 0 h 822"/>
                  <a:gd name="T4" fmla="*/ 424 w 562"/>
                  <a:gd name="T5" fmla="*/ 2 h 822"/>
                  <a:gd name="T6" fmla="*/ 380 w 562"/>
                  <a:gd name="T7" fmla="*/ 12 h 822"/>
                  <a:gd name="T8" fmla="*/ 330 w 562"/>
                  <a:gd name="T9" fmla="*/ 30 h 822"/>
                  <a:gd name="T10" fmla="*/ 276 w 562"/>
                  <a:gd name="T11" fmla="*/ 60 h 822"/>
                  <a:gd name="T12" fmla="*/ 218 w 562"/>
                  <a:gd name="T13" fmla="*/ 104 h 822"/>
                  <a:gd name="T14" fmla="*/ 188 w 562"/>
                  <a:gd name="T15" fmla="*/ 134 h 822"/>
                  <a:gd name="T16" fmla="*/ 158 w 562"/>
                  <a:gd name="T17" fmla="*/ 166 h 822"/>
                  <a:gd name="T18" fmla="*/ 106 w 562"/>
                  <a:gd name="T19" fmla="*/ 246 h 822"/>
                  <a:gd name="T20" fmla="*/ 64 w 562"/>
                  <a:gd name="T21" fmla="*/ 340 h 822"/>
                  <a:gd name="T22" fmla="*/ 30 w 562"/>
                  <a:gd name="T23" fmla="*/ 438 h 822"/>
                  <a:gd name="T24" fmla="*/ 10 w 562"/>
                  <a:gd name="T25" fmla="*/ 540 h 822"/>
                  <a:gd name="T26" fmla="*/ 0 w 562"/>
                  <a:gd name="T27" fmla="*/ 636 h 822"/>
                  <a:gd name="T28" fmla="*/ 4 w 562"/>
                  <a:gd name="T29" fmla="*/ 722 h 822"/>
                  <a:gd name="T30" fmla="*/ 14 w 562"/>
                  <a:gd name="T31" fmla="*/ 778 h 822"/>
                  <a:gd name="T32" fmla="*/ 26 w 562"/>
                  <a:gd name="T33" fmla="*/ 808 h 822"/>
                  <a:gd name="T34" fmla="*/ 34 w 562"/>
                  <a:gd name="T35" fmla="*/ 822 h 822"/>
                  <a:gd name="T36" fmla="*/ 162 w 562"/>
                  <a:gd name="T37" fmla="*/ 804 h 822"/>
                  <a:gd name="T38" fmla="*/ 276 w 562"/>
                  <a:gd name="T39" fmla="*/ 782 h 822"/>
                  <a:gd name="T40" fmla="*/ 352 w 562"/>
                  <a:gd name="T41" fmla="*/ 762 h 822"/>
                  <a:gd name="T42" fmla="*/ 416 w 562"/>
                  <a:gd name="T43" fmla="*/ 736 h 822"/>
                  <a:gd name="T44" fmla="*/ 450 w 562"/>
                  <a:gd name="T45" fmla="*/ 714 h 822"/>
                  <a:gd name="T46" fmla="*/ 464 w 562"/>
                  <a:gd name="T47" fmla="*/ 698 h 822"/>
                  <a:gd name="T48" fmla="*/ 470 w 562"/>
                  <a:gd name="T49" fmla="*/ 690 h 822"/>
                  <a:gd name="T50" fmla="*/ 454 w 562"/>
                  <a:gd name="T51" fmla="*/ 654 h 822"/>
                  <a:gd name="T52" fmla="*/ 432 w 562"/>
                  <a:gd name="T53" fmla="*/ 590 h 822"/>
                  <a:gd name="T54" fmla="*/ 422 w 562"/>
                  <a:gd name="T55" fmla="*/ 538 h 822"/>
                  <a:gd name="T56" fmla="*/ 418 w 562"/>
                  <a:gd name="T57" fmla="*/ 480 h 822"/>
                  <a:gd name="T58" fmla="*/ 424 w 562"/>
                  <a:gd name="T59" fmla="*/ 420 h 822"/>
                  <a:gd name="T60" fmla="*/ 446 w 562"/>
                  <a:gd name="T61" fmla="*/ 362 h 822"/>
                  <a:gd name="T62" fmla="*/ 464 w 562"/>
                  <a:gd name="T63" fmla="*/ 336 h 822"/>
                  <a:gd name="T64" fmla="*/ 486 w 562"/>
                  <a:gd name="T65" fmla="*/ 306 h 822"/>
                  <a:gd name="T66" fmla="*/ 518 w 562"/>
                  <a:gd name="T67" fmla="*/ 254 h 822"/>
                  <a:gd name="T68" fmla="*/ 538 w 562"/>
                  <a:gd name="T69" fmla="*/ 212 h 822"/>
                  <a:gd name="T70" fmla="*/ 552 w 562"/>
                  <a:gd name="T71" fmla="*/ 176 h 822"/>
                  <a:gd name="T72" fmla="*/ 558 w 562"/>
                  <a:gd name="T73" fmla="*/ 136 h 822"/>
                  <a:gd name="T74" fmla="*/ 560 w 562"/>
                  <a:gd name="T75" fmla="*/ 96 h 822"/>
                  <a:gd name="T76" fmla="*/ 562 w 562"/>
                  <a:gd name="T77" fmla="*/ 80 h 822"/>
                  <a:gd name="T78" fmla="*/ 556 w 562"/>
                  <a:gd name="T79" fmla="*/ 50 h 822"/>
                  <a:gd name="T80" fmla="*/ 552 w 562"/>
                  <a:gd name="T81" fmla="*/ 32 h 822"/>
                  <a:gd name="T82" fmla="*/ 538 w 562"/>
                  <a:gd name="T83" fmla="*/ 18 h 822"/>
                  <a:gd name="T84" fmla="*/ 498 w 562"/>
                  <a:gd name="T85" fmla="*/ 4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2" h="822">
                    <a:moveTo>
                      <a:pt x="498" y="4"/>
                    </a:moveTo>
                    <a:lnTo>
                      <a:pt x="498" y="4"/>
                    </a:lnTo>
                    <a:lnTo>
                      <a:pt x="492" y="2"/>
                    </a:lnTo>
                    <a:lnTo>
                      <a:pt x="472" y="0"/>
                    </a:lnTo>
                    <a:lnTo>
                      <a:pt x="442" y="0"/>
                    </a:lnTo>
                    <a:lnTo>
                      <a:pt x="424" y="2"/>
                    </a:lnTo>
                    <a:lnTo>
                      <a:pt x="404" y="6"/>
                    </a:lnTo>
                    <a:lnTo>
                      <a:pt x="380" y="12"/>
                    </a:lnTo>
                    <a:lnTo>
                      <a:pt x="356" y="20"/>
                    </a:lnTo>
                    <a:lnTo>
                      <a:pt x="330" y="30"/>
                    </a:lnTo>
                    <a:lnTo>
                      <a:pt x="304" y="42"/>
                    </a:lnTo>
                    <a:lnTo>
                      <a:pt x="276" y="60"/>
                    </a:lnTo>
                    <a:lnTo>
                      <a:pt x="246" y="80"/>
                    </a:lnTo>
                    <a:lnTo>
                      <a:pt x="218" y="104"/>
                    </a:lnTo>
                    <a:lnTo>
                      <a:pt x="188" y="134"/>
                    </a:lnTo>
                    <a:lnTo>
                      <a:pt x="188" y="134"/>
                    </a:lnTo>
                    <a:lnTo>
                      <a:pt x="172" y="150"/>
                    </a:lnTo>
                    <a:lnTo>
                      <a:pt x="158" y="166"/>
                    </a:lnTo>
                    <a:lnTo>
                      <a:pt x="130" y="204"/>
                    </a:lnTo>
                    <a:lnTo>
                      <a:pt x="106" y="246"/>
                    </a:lnTo>
                    <a:lnTo>
                      <a:pt x="84" y="292"/>
                    </a:lnTo>
                    <a:lnTo>
                      <a:pt x="64" y="340"/>
                    </a:lnTo>
                    <a:lnTo>
                      <a:pt x="46" y="388"/>
                    </a:lnTo>
                    <a:lnTo>
                      <a:pt x="30" y="438"/>
                    </a:lnTo>
                    <a:lnTo>
                      <a:pt x="18" y="488"/>
                    </a:lnTo>
                    <a:lnTo>
                      <a:pt x="10" y="540"/>
                    </a:lnTo>
                    <a:lnTo>
                      <a:pt x="4" y="588"/>
                    </a:lnTo>
                    <a:lnTo>
                      <a:pt x="0" y="636"/>
                    </a:lnTo>
                    <a:lnTo>
                      <a:pt x="0" y="680"/>
                    </a:lnTo>
                    <a:lnTo>
                      <a:pt x="4" y="722"/>
                    </a:lnTo>
                    <a:lnTo>
                      <a:pt x="10" y="760"/>
                    </a:lnTo>
                    <a:lnTo>
                      <a:pt x="14" y="778"/>
                    </a:lnTo>
                    <a:lnTo>
                      <a:pt x="20" y="794"/>
                    </a:lnTo>
                    <a:lnTo>
                      <a:pt x="26" y="808"/>
                    </a:lnTo>
                    <a:lnTo>
                      <a:pt x="34" y="822"/>
                    </a:lnTo>
                    <a:lnTo>
                      <a:pt x="34" y="822"/>
                    </a:lnTo>
                    <a:lnTo>
                      <a:pt x="96" y="814"/>
                    </a:lnTo>
                    <a:lnTo>
                      <a:pt x="162" y="804"/>
                    </a:lnTo>
                    <a:lnTo>
                      <a:pt x="238" y="790"/>
                    </a:lnTo>
                    <a:lnTo>
                      <a:pt x="276" y="782"/>
                    </a:lnTo>
                    <a:lnTo>
                      <a:pt x="316" y="772"/>
                    </a:lnTo>
                    <a:lnTo>
                      <a:pt x="352" y="762"/>
                    </a:lnTo>
                    <a:lnTo>
                      <a:pt x="386" y="750"/>
                    </a:lnTo>
                    <a:lnTo>
                      <a:pt x="416" y="736"/>
                    </a:lnTo>
                    <a:lnTo>
                      <a:pt x="440" y="722"/>
                    </a:lnTo>
                    <a:lnTo>
                      <a:pt x="450" y="714"/>
                    </a:lnTo>
                    <a:lnTo>
                      <a:pt x="458" y="706"/>
                    </a:lnTo>
                    <a:lnTo>
                      <a:pt x="464" y="698"/>
                    </a:lnTo>
                    <a:lnTo>
                      <a:pt x="470" y="690"/>
                    </a:lnTo>
                    <a:lnTo>
                      <a:pt x="470" y="690"/>
                    </a:lnTo>
                    <a:lnTo>
                      <a:pt x="464" y="680"/>
                    </a:lnTo>
                    <a:lnTo>
                      <a:pt x="454" y="654"/>
                    </a:lnTo>
                    <a:lnTo>
                      <a:pt x="440" y="614"/>
                    </a:lnTo>
                    <a:lnTo>
                      <a:pt x="432" y="590"/>
                    </a:lnTo>
                    <a:lnTo>
                      <a:pt x="426" y="566"/>
                    </a:lnTo>
                    <a:lnTo>
                      <a:pt x="422" y="538"/>
                    </a:lnTo>
                    <a:lnTo>
                      <a:pt x="418" y="510"/>
                    </a:lnTo>
                    <a:lnTo>
                      <a:pt x="418" y="480"/>
                    </a:lnTo>
                    <a:lnTo>
                      <a:pt x="420" y="450"/>
                    </a:lnTo>
                    <a:lnTo>
                      <a:pt x="424" y="420"/>
                    </a:lnTo>
                    <a:lnTo>
                      <a:pt x="434" y="390"/>
                    </a:lnTo>
                    <a:lnTo>
                      <a:pt x="446" y="362"/>
                    </a:lnTo>
                    <a:lnTo>
                      <a:pt x="454" y="348"/>
                    </a:lnTo>
                    <a:lnTo>
                      <a:pt x="464" y="336"/>
                    </a:lnTo>
                    <a:lnTo>
                      <a:pt x="464" y="336"/>
                    </a:lnTo>
                    <a:lnTo>
                      <a:pt x="486" y="306"/>
                    </a:lnTo>
                    <a:lnTo>
                      <a:pt x="504" y="278"/>
                    </a:lnTo>
                    <a:lnTo>
                      <a:pt x="518" y="254"/>
                    </a:lnTo>
                    <a:lnTo>
                      <a:pt x="530" y="232"/>
                    </a:lnTo>
                    <a:lnTo>
                      <a:pt x="538" y="212"/>
                    </a:lnTo>
                    <a:lnTo>
                      <a:pt x="546" y="192"/>
                    </a:lnTo>
                    <a:lnTo>
                      <a:pt x="552" y="176"/>
                    </a:lnTo>
                    <a:lnTo>
                      <a:pt x="554" y="162"/>
                    </a:lnTo>
                    <a:lnTo>
                      <a:pt x="558" y="136"/>
                    </a:lnTo>
                    <a:lnTo>
                      <a:pt x="558" y="114"/>
                    </a:lnTo>
                    <a:lnTo>
                      <a:pt x="560" y="96"/>
                    </a:lnTo>
                    <a:lnTo>
                      <a:pt x="562" y="80"/>
                    </a:lnTo>
                    <a:lnTo>
                      <a:pt x="562" y="80"/>
                    </a:lnTo>
                    <a:lnTo>
                      <a:pt x="558" y="64"/>
                    </a:lnTo>
                    <a:lnTo>
                      <a:pt x="556" y="50"/>
                    </a:lnTo>
                    <a:lnTo>
                      <a:pt x="556" y="40"/>
                    </a:lnTo>
                    <a:lnTo>
                      <a:pt x="552" y="32"/>
                    </a:lnTo>
                    <a:lnTo>
                      <a:pt x="548" y="24"/>
                    </a:lnTo>
                    <a:lnTo>
                      <a:pt x="538" y="18"/>
                    </a:lnTo>
                    <a:lnTo>
                      <a:pt x="522" y="12"/>
                    </a:lnTo>
                    <a:lnTo>
                      <a:pt x="498" y="4"/>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10240"/>
              <p:cNvSpPr>
                <a:spLocks/>
              </p:cNvSpPr>
              <p:nvPr/>
            </p:nvSpPr>
            <p:spPr bwMode="auto">
              <a:xfrm>
                <a:off x="11784013" y="4005263"/>
                <a:ext cx="892175" cy="1304925"/>
              </a:xfrm>
              <a:custGeom>
                <a:avLst/>
                <a:gdLst>
                  <a:gd name="T0" fmla="*/ 498 w 562"/>
                  <a:gd name="T1" fmla="*/ 4 h 822"/>
                  <a:gd name="T2" fmla="*/ 472 w 562"/>
                  <a:gd name="T3" fmla="*/ 0 h 822"/>
                  <a:gd name="T4" fmla="*/ 424 w 562"/>
                  <a:gd name="T5" fmla="*/ 2 h 822"/>
                  <a:gd name="T6" fmla="*/ 380 w 562"/>
                  <a:gd name="T7" fmla="*/ 12 h 822"/>
                  <a:gd name="T8" fmla="*/ 330 w 562"/>
                  <a:gd name="T9" fmla="*/ 30 h 822"/>
                  <a:gd name="T10" fmla="*/ 276 w 562"/>
                  <a:gd name="T11" fmla="*/ 60 h 822"/>
                  <a:gd name="T12" fmla="*/ 218 w 562"/>
                  <a:gd name="T13" fmla="*/ 104 h 822"/>
                  <a:gd name="T14" fmla="*/ 188 w 562"/>
                  <a:gd name="T15" fmla="*/ 134 h 822"/>
                  <a:gd name="T16" fmla="*/ 158 w 562"/>
                  <a:gd name="T17" fmla="*/ 166 h 822"/>
                  <a:gd name="T18" fmla="*/ 106 w 562"/>
                  <a:gd name="T19" fmla="*/ 246 h 822"/>
                  <a:gd name="T20" fmla="*/ 64 w 562"/>
                  <a:gd name="T21" fmla="*/ 340 h 822"/>
                  <a:gd name="T22" fmla="*/ 30 w 562"/>
                  <a:gd name="T23" fmla="*/ 438 h 822"/>
                  <a:gd name="T24" fmla="*/ 10 w 562"/>
                  <a:gd name="T25" fmla="*/ 540 h 822"/>
                  <a:gd name="T26" fmla="*/ 0 w 562"/>
                  <a:gd name="T27" fmla="*/ 636 h 822"/>
                  <a:gd name="T28" fmla="*/ 4 w 562"/>
                  <a:gd name="T29" fmla="*/ 722 h 822"/>
                  <a:gd name="T30" fmla="*/ 14 w 562"/>
                  <a:gd name="T31" fmla="*/ 778 h 822"/>
                  <a:gd name="T32" fmla="*/ 26 w 562"/>
                  <a:gd name="T33" fmla="*/ 808 h 822"/>
                  <a:gd name="T34" fmla="*/ 34 w 562"/>
                  <a:gd name="T35" fmla="*/ 822 h 822"/>
                  <a:gd name="T36" fmla="*/ 162 w 562"/>
                  <a:gd name="T37" fmla="*/ 804 h 822"/>
                  <a:gd name="T38" fmla="*/ 276 w 562"/>
                  <a:gd name="T39" fmla="*/ 782 h 822"/>
                  <a:gd name="T40" fmla="*/ 352 w 562"/>
                  <a:gd name="T41" fmla="*/ 762 h 822"/>
                  <a:gd name="T42" fmla="*/ 416 w 562"/>
                  <a:gd name="T43" fmla="*/ 736 h 822"/>
                  <a:gd name="T44" fmla="*/ 450 w 562"/>
                  <a:gd name="T45" fmla="*/ 714 h 822"/>
                  <a:gd name="T46" fmla="*/ 464 w 562"/>
                  <a:gd name="T47" fmla="*/ 698 h 822"/>
                  <a:gd name="T48" fmla="*/ 470 w 562"/>
                  <a:gd name="T49" fmla="*/ 690 h 822"/>
                  <a:gd name="T50" fmla="*/ 454 w 562"/>
                  <a:gd name="T51" fmla="*/ 654 h 822"/>
                  <a:gd name="T52" fmla="*/ 432 w 562"/>
                  <a:gd name="T53" fmla="*/ 590 h 822"/>
                  <a:gd name="T54" fmla="*/ 422 w 562"/>
                  <a:gd name="T55" fmla="*/ 538 h 822"/>
                  <a:gd name="T56" fmla="*/ 418 w 562"/>
                  <a:gd name="T57" fmla="*/ 480 h 822"/>
                  <a:gd name="T58" fmla="*/ 424 w 562"/>
                  <a:gd name="T59" fmla="*/ 420 h 822"/>
                  <a:gd name="T60" fmla="*/ 446 w 562"/>
                  <a:gd name="T61" fmla="*/ 362 h 822"/>
                  <a:gd name="T62" fmla="*/ 464 w 562"/>
                  <a:gd name="T63" fmla="*/ 336 h 822"/>
                  <a:gd name="T64" fmla="*/ 486 w 562"/>
                  <a:gd name="T65" fmla="*/ 306 h 822"/>
                  <a:gd name="T66" fmla="*/ 518 w 562"/>
                  <a:gd name="T67" fmla="*/ 254 h 822"/>
                  <a:gd name="T68" fmla="*/ 538 w 562"/>
                  <a:gd name="T69" fmla="*/ 212 h 822"/>
                  <a:gd name="T70" fmla="*/ 552 w 562"/>
                  <a:gd name="T71" fmla="*/ 176 h 822"/>
                  <a:gd name="T72" fmla="*/ 558 w 562"/>
                  <a:gd name="T73" fmla="*/ 136 h 822"/>
                  <a:gd name="T74" fmla="*/ 560 w 562"/>
                  <a:gd name="T75" fmla="*/ 96 h 822"/>
                  <a:gd name="T76" fmla="*/ 562 w 562"/>
                  <a:gd name="T77" fmla="*/ 80 h 822"/>
                  <a:gd name="T78" fmla="*/ 556 w 562"/>
                  <a:gd name="T79" fmla="*/ 50 h 822"/>
                  <a:gd name="T80" fmla="*/ 552 w 562"/>
                  <a:gd name="T81" fmla="*/ 32 h 822"/>
                  <a:gd name="T82" fmla="*/ 538 w 562"/>
                  <a:gd name="T83" fmla="*/ 18 h 822"/>
                  <a:gd name="T84" fmla="*/ 498 w 562"/>
                  <a:gd name="T85" fmla="*/ 4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2" h="822">
                    <a:moveTo>
                      <a:pt x="498" y="4"/>
                    </a:moveTo>
                    <a:lnTo>
                      <a:pt x="498" y="4"/>
                    </a:lnTo>
                    <a:lnTo>
                      <a:pt x="492" y="2"/>
                    </a:lnTo>
                    <a:lnTo>
                      <a:pt x="472" y="0"/>
                    </a:lnTo>
                    <a:lnTo>
                      <a:pt x="442" y="0"/>
                    </a:lnTo>
                    <a:lnTo>
                      <a:pt x="424" y="2"/>
                    </a:lnTo>
                    <a:lnTo>
                      <a:pt x="404" y="6"/>
                    </a:lnTo>
                    <a:lnTo>
                      <a:pt x="380" y="12"/>
                    </a:lnTo>
                    <a:lnTo>
                      <a:pt x="356" y="20"/>
                    </a:lnTo>
                    <a:lnTo>
                      <a:pt x="330" y="30"/>
                    </a:lnTo>
                    <a:lnTo>
                      <a:pt x="304" y="42"/>
                    </a:lnTo>
                    <a:lnTo>
                      <a:pt x="276" y="60"/>
                    </a:lnTo>
                    <a:lnTo>
                      <a:pt x="246" y="80"/>
                    </a:lnTo>
                    <a:lnTo>
                      <a:pt x="218" y="104"/>
                    </a:lnTo>
                    <a:lnTo>
                      <a:pt x="188" y="134"/>
                    </a:lnTo>
                    <a:lnTo>
                      <a:pt x="188" y="134"/>
                    </a:lnTo>
                    <a:lnTo>
                      <a:pt x="172" y="150"/>
                    </a:lnTo>
                    <a:lnTo>
                      <a:pt x="158" y="166"/>
                    </a:lnTo>
                    <a:lnTo>
                      <a:pt x="130" y="204"/>
                    </a:lnTo>
                    <a:lnTo>
                      <a:pt x="106" y="246"/>
                    </a:lnTo>
                    <a:lnTo>
                      <a:pt x="84" y="292"/>
                    </a:lnTo>
                    <a:lnTo>
                      <a:pt x="64" y="340"/>
                    </a:lnTo>
                    <a:lnTo>
                      <a:pt x="46" y="388"/>
                    </a:lnTo>
                    <a:lnTo>
                      <a:pt x="30" y="438"/>
                    </a:lnTo>
                    <a:lnTo>
                      <a:pt x="18" y="488"/>
                    </a:lnTo>
                    <a:lnTo>
                      <a:pt x="10" y="540"/>
                    </a:lnTo>
                    <a:lnTo>
                      <a:pt x="4" y="588"/>
                    </a:lnTo>
                    <a:lnTo>
                      <a:pt x="0" y="636"/>
                    </a:lnTo>
                    <a:lnTo>
                      <a:pt x="0" y="680"/>
                    </a:lnTo>
                    <a:lnTo>
                      <a:pt x="4" y="722"/>
                    </a:lnTo>
                    <a:lnTo>
                      <a:pt x="10" y="760"/>
                    </a:lnTo>
                    <a:lnTo>
                      <a:pt x="14" y="778"/>
                    </a:lnTo>
                    <a:lnTo>
                      <a:pt x="20" y="794"/>
                    </a:lnTo>
                    <a:lnTo>
                      <a:pt x="26" y="808"/>
                    </a:lnTo>
                    <a:lnTo>
                      <a:pt x="34" y="822"/>
                    </a:lnTo>
                    <a:lnTo>
                      <a:pt x="34" y="822"/>
                    </a:lnTo>
                    <a:lnTo>
                      <a:pt x="96" y="814"/>
                    </a:lnTo>
                    <a:lnTo>
                      <a:pt x="162" y="804"/>
                    </a:lnTo>
                    <a:lnTo>
                      <a:pt x="238" y="790"/>
                    </a:lnTo>
                    <a:lnTo>
                      <a:pt x="276" y="782"/>
                    </a:lnTo>
                    <a:lnTo>
                      <a:pt x="316" y="772"/>
                    </a:lnTo>
                    <a:lnTo>
                      <a:pt x="352" y="762"/>
                    </a:lnTo>
                    <a:lnTo>
                      <a:pt x="386" y="750"/>
                    </a:lnTo>
                    <a:lnTo>
                      <a:pt x="416" y="736"/>
                    </a:lnTo>
                    <a:lnTo>
                      <a:pt x="440" y="722"/>
                    </a:lnTo>
                    <a:lnTo>
                      <a:pt x="450" y="714"/>
                    </a:lnTo>
                    <a:lnTo>
                      <a:pt x="458" y="706"/>
                    </a:lnTo>
                    <a:lnTo>
                      <a:pt x="464" y="698"/>
                    </a:lnTo>
                    <a:lnTo>
                      <a:pt x="470" y="690"/>
                    </a:lnTo>
                    <a:lnTo>
                      <a:pt x="470" y="690"/>
                    </a:lnTo>
                    <a:lnTo>
                      <a:pt x="464" y="680"/>
                    </a:lnTo>
                    <a:lnTo>
                      <a:pt x="454" y="654"/>
                    </a:lnTo>
                    <a:lnTo>
                      <a:pt x="440" y="614"/>
                    </a:lnTo>
                    <a:lnTo>
                      <a:pt x="432" y="590"/>
                    </a:lnTo>
                    <a:lnTo>
                      <a:pt x="426" y="566"/>
                    </a:lnTo>
                    <a:lnTo>
                      <a:pt x="422" y="538"/>
                    </a:lnTo>
                    <a:lnTo>
                      <a:pt x="418" y="510"/>
                    </a:lnTo>
                    <a:lnTo>
                      <a:pt x="418" y="480"/>
                    </a:lnTo>
                    <a:lnTo>
                      <a:pt x="420" y="450"/>
                    </a:lnTo>
                    <a:lnTo>
                      <a:pt x="424" y="420"/>
                    </a:lnTo>
                    <a:lnTo>
                      <a:pt x="434" y="390"/>
                    </a:lnTo>
                    <a:lnTo>
                      <a:pt x="446" y="362"/>
                    </a:lnTo>
                    <a:lnTo>
                      <a:pt x="454" y="348"/>
                    </a:lnTo>
                    <a:lnTo>
                      <a:pt x="464" y="336"/>
                    </a:lnTo>
                    <a:lnTo>
                      <a:pt x="464" y="336"/>
                    </a:lnTo>
                    <a:lnTo>
                      <a:pt x="486" y="306"/>
                    </a:lnTo>
                    <a:lnTo>
                      <a:pt x="504" y="278"/>
                    </a:lnTo>
                    <a:lnTo>
                      <a:pt x="518" y="254"/>
                    </a:lnTo>
                    <a:lnTo>
                      <a:pt x="530" y="232"/>
                    </a:lnTo>
                    <a:lnTo>
                      <a:pt x="538" y="212"/>
                    </a:lnTo>
                    <a:lnTo>
                      <a:pt x="546" y="192"/>
                    </a:lnTo>
                    <a:lnTo>
                      <a:pt x="552" y="176"/>
                    </a:lnTo>
                    <a:lnTo>
                      <a:pt x="554" y="162"/>
                    </a:lnTo>
                    <a:lnTo>
                      <a:pt x="558" y="136"/>
                    </a:lnTo>
                    <a:lnTo>
                      <a:pt x="558" y="114"/>
                    </a:lnTo>
                    <a:lnTo>
                      <a:pt x="560" y="96"/>
                    </a:lnTo>
                    <a:lnTo>
                      <a:pt x="562" y="80"/>
                    </a:lnTo>
                    <a:lnTo>
                      <a:pt x="562" y="80"/>
                    </a:lnTo>
                    <a:lnTo>
                      <a:pt x="558" y="64"/>
                    </a:lnTo>
                    <a:lnTo>
                      <a:pt x="556" y="50"/>
                    </a:lnTo>
                    <a:lnTo>
                      <a:pt x="556" y="40"/>
                    </a:lnTo>
                    <a:lnTo>
                      <a:pt x="552" y="32"/>
                    </a:lnTo>
                    <a:lnTo>
                      <a:pt x="548" y="24"/>
                    </a:lnTo>
                    <a:lnTo>
                      <a:pt x="538" y="18"/>
                    </a:lnTo>
                    <a:lnTo>
                      <a:pt x="522" y="12"/>
                    </a:lnTo>
                    <a:lnTo>
                      <a:pt x="49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0242"/>
              <p:cNvSpPr>
                <a:spLocks/>
              </p:cNvSpPr>
              <p:nvPr/>
            </p:nvSpPr>
            <p:spPr bwMode="auto">
              <a:xfrm>
                <a:off x="11669713" y="5148263"/>
                <a:ext cx="381000" cy="171450"/>
              </a:xfrm>
              <a:custGeom>
                <a:avLst/>
                <a:gdLst>
                  <a:gd name="T0" fmla="*/ 240 w 240"/>
                  <a:gd name="T1" fmla="*/ 86 h 108"/>
                  <a:gd name="T2" fmla="*/ 240 w 240"/>
                  <a:gd name="T3" fmla="*/ 86 h 108"/>
                  <a:gd name="T4" fmla="*/ 234 w 240"/>
                  <a:gd name="T5" fmla="*/ 90 h 108"/>
                  <a:gd name="T6" fmla="*/ 218 w 240"/>
                  <a:gd name="T7" fmla="*/ 96 h 108"/>
                  <a:gd name="T8" fmla="*/ 192 w 240"/>
                  <a:gd name="T9" fmla="*/ 102 h 108"/>
                  <a:gd name="T10" fmla="*/ 178 w 240"/>
                  <a:gd name="T11" fmla="*/ 106 h 108"/>
                  <a:gd name="T12" fmla="*/ 160 w 240"/>
                  <a:gd name="T13" fmla="*/ 106 h 108"/>
                  <a:gd name="T14" fmla="*/ 142 w 240"/>
                  <a:gd name="T15" fmla="*/ 108 h 108"/>
                  <a:gd name="T16" fmla="*/ 124 w 240"/>
                  <a:gd name="T17" fmla="*/ 106 h 108"/>
                  <a:gd name="T18" fmla="*/ 104 w 240"/>
                  <a:gd name="T19" fmla="*/ 102 h 108"/>
                  <a:gd name="T20" fmla="*/ 84 w 240"/>
                  <a:gd name="T21" fmla="*/ 96 h 108"/>
                  <a:gd name="T22" fmla="*/ 62 w 240"/>
                  <a:gd name="T23" fmla="*/ 88 h 108"/>
                  <a:gd name="T24" fmla="*/ 42 w 240"/>
                  <a:gd name="T25" fmla="*/ 76 h 108"/>
                  <a:gd name="T26" fmla="*/ 22 w 240"/>
                  <a:gd name="T27" fmla="*/ 62 h 108"/>
                  <a:gd name="T28" fmla="*/ 0 w 240"/>
                  <a:gd name="T29" fmla="*/ 42 h 108"/>
                  <a:gd name="T30" fmla="*/ 0 w 240"/>
                  <a:gd name="T31" fmla="*/ 42 h 108"/>
                  <a:gd name="T32" fmla="*/ 12 w 240"/>
                  <a:gd name="T33" fmla="*/ 46 h 108"/>
                  <a:gd name="T34" fmla="*/ 24 w 240"/>
                  <a:gd name="T35" fmla="*/ 50 h 108"/>
                  <a:gd name="T36" fmla="*/ 38 w 240"/>
                  <a:gd name="T37" fmla="*/ 52 h 108"/>
                  <a:gd name="T38" fmla="*/ 46 w 240"/>
                  <a:gd name="T39" fmla="*/ 50 h 108"/>
                  <a:gd name="T40" fmla="*/ 52 w 240"/>
                  <a:gd name="T41" fmla="*/ 48 h 108"/>
                  <a:gd name="T42" fmla="*/ 58 w 240"/>
                  <a:gd name="T43" fmla="*/ 46 h 108"/>
                  <a:gd name="T44" fmla="*/ 64 w 240"/>
                  <a:gd name="T45" fmla="*/ 40 h 108"/>
                  <a:gd name="T46" fmla="*/ 70 w 240"/>
                  <a:gd name="T47" fmla="*/ 34 h 108"/>
                  <a:gd name="T48" fmla="*/ 72 w 240"/>
                  <a:gd name="T49" fmla="*/ 26 h 108"/>
                  <a:gd name="T50" fmla="*/ 74 w 240"/>
                  <a:gd name="T51" fmla="*/ 14 h 108"/>
                  <a:gd name="T52" fmla="*/ 74 w 240"/>
                  <a:gd name="T53" fmla="*/ 0 h 108"/>
                  <a:gd name="T54" fmla="*/ 74 w 240"/>
                  <a:gd name="T55" fmla="*/ 0 h 108"/>
                  <a:gd name="T56" fmla="*/ 76 w 240"/>
                  <a:gd name="T57" fmla="*/ 4 h 108"/>
                  <a:gd name="T58" fmla="*/ 80 w 240"/>
                  <a:gd name="T59" fmla="*/ 16 h 108"/>
                  <a:gd name="T60" fmla="*/ 88 w 240"/>
                  <a:gd name="T61" fmla="*/ 32 h 108"/>
                  <a:gd name="T62" fmla="*/ 94 w 240"/>
                  <a:gd name="T63" fmla="*/ 40 h 108"/>
                  <a:gd name="T64" fmla="*/ 102 w 240"/>
                  <a:gd name="T65" fmla="*/ 50 h 108"/>
                  <a:gd name="T66" fmla="*/ 112 w 240"/>
                  <a:gd name="T67" fmla="*/ 58 h 108"/>
                  <a:gd name="T68" fmla="*/ 124 w 240"/>
                  <a:gd name="T69" fmla="*/ 66 h 108"/>
                  <a:gd name="T70" fmla="*/ 136 w 240"/>
                  <a:gd name="T71" fmla="*/ 74 h 108"/>
                  <a:gd name="T72" fmla="*/ 152 w 240"/>
                  <a:gd name="T73" fmla="*/ 80 h 108"/>
                  <a:gd name="T74" fmla="*/ 170 w 240"/>
                  <a:gd name="T75" fmla="*/ 84 h 108"/>
                  <a:gd name="T76" fmla="*/ 190 w 240"/>
                  <a:gd name="T77" fmla="*/ 86 h 108"/>
                  <a:gd name="T78" fmla="*/ 214 w 240"/>
                  <a:gd name="T79" fmla="*/ 88 h 108"/>
                  <a:gd name="T80" fmla="*/ 240 w 240"/>
                  <a:gd name="T81" fmla="*/ 8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0" h="108">
                    <a:moveTo>
                      <a:pt x="240" y="86"/>
                    </a:moveTo>
                    <a:lnTo>
                      <a:pt x="240" y="86"/>
                    </a:lnTo>
                    <a:lnTo>
                      <a:pt x="234" y="90"/>
                    </a:lnTo>
                    <a:lnTo>
                      <a:pt x="218" y="96"/>
                    </a:lnTo>
                    <a:lnTo>
                      <a:pt x="192" y="102"/>
                    </a:lnTo>
                    <a:lnTo>
                      <a:pt x="178" y="106"/>
                    </a:lnTo>
                    <a:lnTo>
                      <a:pt x="160" y="106"/>
                    </a:lnTo>
                    <a:lnTo>
                      <a:pt x="142" y="108"/>
                    </a:lnTo>
                    <a:lnTo>
                      <a:pt x="124" y="106"/>
                    </a:lnTo>
                    <a:lnTo>
                      <a:pt x="104" y="102"/>
                    </a:lnTo>
                    <a:lnTo>
                      <a:pt x="84" y="96"/>
                    </a:lnTo>
                    <a:lnTo>
                      <a:pt x="62" y="88"/>
                    </a:lnTo>
                    <a:lnTo>
                      <a:pt x="42" y="76"/>
                    </a:lnTo>
                    <a:lnTo>
                      <a:pt x="22" y="62"/>
                    </a:lnTo>
                    <a:lnTo>
                      <a:pt x="0" y="42"/>
                    </a:lnTo>
                    <a:lnTo>
                      <a:pt x="0" y="42"/>
                    </a:lnTo>
                    <a:lnTo>
                      <a:pt x="12" y="46"/>
                    </a:lnTo>
                    <a:lnTo>
                      <a:pt x="24" y="50"/>
                    </a:lnTo>
                    <a:lnTo>
                      <a:pt x="38" y="52"/>
                    </a:lnTo>
                    <a:lnTo>
                      <a:pt x="46" y="50"/>
                    </a:lnTo>
                    <a:lnTo>
                      <a:pt x="52" y="48"/>
                    </a:lnTo>
                    <a:lnTo>
                      <a:pt x="58" y="46"/>
                    </a:lnTo>
                    <a:lnTo>
                      <a:pt x="64" y="40"/>
                    </a:lnTo>
                    <a:lnTo>
                      <a:pt x="70" y="34"/>
                    </a:lnTo>
                    <a:lnTo>
                      <a:pt x="72" y="26"/>
                    </a:lnTo>
                    <a:lnTo>
                      <a:pt x="74" y="14"/>
                    </a:lnTo>
                    <a:lnTo>
                      <a:pt x="74" y="0"/>
                    </a:lnTo>
                    <a:lnTo>
                      <a:pt x="74" y="0"/>
                    </a:lnTo>
                    <a:lnTo>
                      <a:pt x="76" y="4"/>
                    </a:lnTo>
                    <a:lnTo>
                      <a:pt x="80" y="16"/>
                    </a:lnTo>
                    <a:lnTo>
                      <a:pt x="88" y="32"/>
                    </a:lnTo>
                    <a:lnTo>
                      <a:pt x="94" y="40"/>
                    </a:lnTo>
                    <a:lnTo>
                      <a:pt x="102" y="50"/>
                    </a:lnTo>
                    <a:lnTo>
                      <a:pt x="112" y="58"/>
                    </a:lnTo>
                    <a:lnTo>
                      <a:pt x="124" y="66"/>
                    </a:lnTo>
                    <a:lnTo>
                      <a:pt x="136" y="74"/>
                    </a:lnTo>
                    <a:lnTo>
                      <a:pt x="152" y="80"/>
                    </a:lnTo>
                    <a:lnTo>
                      <a:pt x="170" y="84"/>
                    </a:lnTo>
                    <a:lnTo>
                      <a:pt x="190" y="86"/>
                    </a:lnTo>
                    <a:lnTo>
                      <a:pt x="214" y="88"/>
                    </a:lnTo>
                    <a:lnTo>
                      <a:pt x="240" y="86"/>
                    </a:lnTo>
                    <a:close/>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10243"/>
              <p:cNvSpPr>
                <a:spLocks/>
              </p:cNvSpPr>
              <p:nvPr/>
            </p:nvSpPr>
            <p:spPr bwMode="auto">
              <a:xfrm>
                <a:off x="11669713" y="5148263"/>
                <a:ext cx="381000" cy="171450"/>
              </a:xfrm>
              <a:custGeom>
                <a:avLst/>
                <a:gdLst>
                  <a:gd name="T0" fmla="*/ 240 w 240"/>
                  <a:gd name="T1" fmla="*/ 86 h 108"/>
                  <a:gd name="T2" fmla="*/ 240 w 240"/>
                  <a:gd name="T3" fmla="*/ 86 h 108"/>
                  <a:gd name="T4" fmla="*/ 234 w 240"/>
                  <a:gd name="T5" fmla="*/ 90 h 108"/>
                  <a:gd name="T6" fmla="*/ 218 w 240"/>
                  <a:gd name="T7" fmla="*/ 96 h 108"/>
                  <a:gd name="T8" fmla="*/ 192 w 240"/>
                  <a:gd name="T9" fmla="*/ 102 h 108"/>
                  <a:gd name="T10" fmla="*/ 178 w 240"/>
                  <a:gd name="T11" fmla="*/ 106 h 108"/>
                  <a:gd name="T12" fmla="*/ 160 w 240"/>
                  <a:gd name="T13" fmla="*/ 106 h 108"/>
                  <a:gd name="T14" fmla="*/ 142 w 240"/>
                  <a:gd name="T15" fmla="*/ 108 h 108"/>
                  <a:gd name="T16" fmla="*/ 124 w 240"/>
                  <a:gd name="T17" fmla="*/ 106 h 108"/>
                  <a:gd name="T18" fmla="*/ 104 w 240"/>
                  <a:gd name="T19" fmla="*/ 102 h 108"/>
                  <a:gd name="T20" fmla="*/ 84 w 240"/>
                  <a:gd name="T21" fmla="*/ 96 h 108"/>
                  <a:gd name="T22" fmla="*/ 62 w 240"/>
                  <a:gd name="T23" fmla="*/ 88 h 108"/>
                  <a:gd name="T24" fmla="*/ 42 w 240"/>
                  <a:gd name="T25" fmla="*/ 76 h 108"/>
                  <a:gd name="T26" fmla="*/ 22 w 240"/>
                  <a:gd name="T27" fmla="*/ 62 h 108"/>
                  <a:gd name="T28" fmla="*/ 0 w 240"/>
                  <a:gd name="T29" fmla="*/ 42 h 108"/>
                  <a:gd name="T30" fmla="*/ 0 w 240"/>
                  <a:gd name="T31" fmla="*/ 42 h 108"/>
                  <a:gd name="T32" fmla="*/ 12 w 240"/>
                  <a:gd name="T33" fmla="*/ 46 h 108"/>
                  <a:gd name="T34" fmla="*/ 24 w 240"/>
                  <a:gd name="T35" fmla="*/ 50 h 108"/>
                  <a:gd name="T36" fmla="*/ 38 w 240"/>
                  <a:gd name="T37" fmla="*/ 52 h 108"/>
                  <a:gd name="T38" fmla="*/ 46 w 240"/>
                  <a:gd name="T39" fmla="*/ 50 h 108"/>
                  <a:gd name="T40" fmla="*/ 52 w 240"/>
                  <a:gd name="T41" fmla="*/ 48 h 108"/>
                  <a:gd name="T42" fmla="*/ 58 w 240"/>
                  <a:gd name="T43" fmla="*/ 46 h 108"/>
                  <a:gd name="T44" fmla="*/ 64 w 240"/>
                  <a:gd name="T45" fmla="*/ 40 h 108"/>
                  <a:gd name="T46" fmla="*/ 70 w 240"/>
                  <a:gd name="T47" fmla="*/ 34 h 108"/>
                  <a:gd name="T48" fmla="*/ 72 w 240"/>
                  <a:gd name="T49" fmla="*/ 26 h 108"/>
                  <a:gd name="T50" fmla="*/ 74 w 240"/>
                  <a:gd name="T51" fmla="*/ 14 h 108"/>
                  <a:gd name="T52" fmla="*/ 74 w 240"/>
                  <a:gd name="T53" fmla="*/ 0 h 108"/>
                  <a:gd name="T54" fmla="*/ 74 w 240"/>
                  <a:gd name="T55" fmla="*/ 0 h 108"/>
                  <a:gd name="T56" fmla="*/ 76 w 240"/>
                  <a:gd name="T57" fmla="*/ 4 h 108"/>
                  <a:gd name="T58" fmla="*/ 80 w 240"/>
                  <a:gd name="T59" fmla="*/ 16 h 108"/>
                  <a:gd name="T60" fmla="*/ 88 w 240"/>
                  <a:gd name="T61" fmla="*/ 32 h 108"/>
                  <a:gd name="T62" fmla="*/ 94 w 240"/>
                  <a:gd name="T63" fmla="*/ 40 h 108"/>
                  <a:gd name="T64" fmla="*/ 102 w 240"/>
                  <a:gd name="T65" fmla="*/ 50 h 108"/>
                  <a:gd name="T66" fmla="*/ 112 w 240"/>
                  <a:gd name="T67" fmla="*/ 58 h 108"/>
                  <a:gd name="T68" fmla="*/ 124 w 240"/>
                  <a:gd name="T69" fmla="*/ 66 h 108"/>
                  <a:gd name="T70" fmla="*/ 136 w 240"/>
                  <a:gd name="T71" fmla="*/ 74 h 108"/>
                  <a:gd name="T72" fmla="*/ 152 w 240"/>
                  <a:gd name="T73" fmla="*/ 80 h 108"/>
                  <a:gd name="T74" fmla="*/ 170 w 240"/>
                  <a:gd name="T75" fmla="*/ 84 h 108"/>
                  <a:gd name="T76" fmla="*/ 190 w 240"/>
                  <a:gd name="T77" fmla="*/ 86 h 108"/>
                  <a:gd name="T78" fmla="*/ 214 w 240"/>
                  <a:gd name="T79" fmla="*/ 88 h 108"/>
                  <a:gd name="T80" fmla="*/ 240 w 240"/>
                  <a:gd name="T81" fmla="*/ 8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0" h="108">
                    <a:moveTo>
                      <a:pt x="240" y="86"/>
                    </a:moveTo>
                    <a:lnTo>
                      <a:pt x="240" y="86"/>
                    </a:lnTo>
                    <a:lnTo>
                      <a:pt x="234" y="90"/>
                    </a:lnTo>
                    <a:lnTo>
                      <a:pt x="218" y="96"/>
                    </a:lnTo>
                    <a:lnTo>
                      <a:pt x="192" y="102"/>
                    </a:lnTo>
                    <a:lnTo>
                      <a:pt x="178" y="106"/>
                    </a:lnTo>
                    <a:lnTo>
                      <a:pt x="160" y="106"/>
                    </a:lnTo>
                    <a:lnTo>
                      <a:pt x="142" y="108"/>
                    </a:lnTo>
                    <a:lnTo>
                      <a:pt x="124" y="106"/>
                    </a:lnTo>
                    <a:lnTo>
                      <a:pt x="104" y="102"/>
                    </a:lnTo>
                    <a:lnTo>
                      <a:pt x="84" y="96"/>
                    </a:lnTo>
                    <a:lnTo>
                      <a:pt x="62" y="88"/>
                    </a:lnTo>
                    <a:lnTo>
                      <a:pt x="42" y="76"/>
                    </a:lnTo>
                    <a:lnTo>
                      <a:pt x="22" y="62"/>
                    </a:lnTo>
                    <a:lnTo>
                      <a:pt x="0" y="42"/>
                    </a:lnTo>
                    <a:lnTo>
                      <a:pt x="0" y="42"/>
                    </a:lnTo>
                    <a:lnTo>
                      <a:pt x="12" y="46"/>
                    </a:lnTo>
                    <a:lnTo>
                      <a:pt x="24" y="50"/>
                    </a:lnTo>
                    <a:lnTo>
                      <a:pt x="38" y="52"/>
                    </a:lnTo>
                    <a:lnTo>
                      <a:pt x="46" y="50"/>
                    </a:lnTo>
                    <a:lnTo>
                      <a:pt x="52" y="48"/>
                    </a:lnTo>
                    <a:lnTo>
                      <a:pt x="58" y="46"/>
                    </a:lnTo>
                    <a:lnTo>
                      <a:pt x="64" y="40"/>
                    </a:lnTo>
                    <a:lnTo>
                      <a:pt x="70" y="34"/>
                    </a:lnTo>
                    <a:lnTo>
                      <a:pt x="72" y="26"/>
                    </a:lnTo>
                    <a:lnTo>
                      <a:pt x="74" y="14"/>
                    </a:lnTo>
                    <a:lnTo>
                      <a:pt x="74" y="0"/>
                    </a:lnTo>
                    <a:lnTo>
                      <a:pt x="74" y="0"/>
                    </a:lnTo>
                    <a:lnTo>
                      <a:pt x="76" y="4"/>
                    </a:lnTo>
                    <a:lnTo>
                      <a:pt x="80" y="16"/>
                    </a:lnTo>
                    <a:lnTo>
                      <a:pt x="88" y="32"/>
                    </a:lnTo>
                    <a:lnTo>
                      <a:pt x="94" y="40"/>
                    </a:lnTo>
                    <a:lnTo>
                      <a:pt x="102" y="50"/>
                    </a:lnTo>
                    <a:lnTo>
                      <a:pt x="112" y="58"/>
                    </a:lnTo>
                    <a:lnTo>
                      <a:pt x="124" y="66"/>
                    </a:lnTo>
                    <a:lnTo>
                      <a:pt x="136" y="74"/>
                    </a:lnTo>
                    <a:lnTo>
                      <a:pt x="152" y="80"/>
                    </a:lnTo>
                    <a:lnTo>
                      <a:pt x="170" y="84"/>
                    </a:lnTo>
                    <a:lnTo>
                      <a:pt x="190" y="86"/>
                    </a:lnTo>
                    <a:lnTo>
                      <a:pt x="214" y="88"/>
                    </a:lnTo>
                    <a:lnTo>
                      <a:pt x="240"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0244"/>
              <p:cNvSpPr>
                <a:spLocks/>
              </p:cNvSpPr>
              <p:nvPr/>
            </p:nvSpPr>
            <p:spPr bwMode="auto">
              <a:xfrm>
                <a:off x="11536363" y="3916363"/>
                <a:ext cx="1146175" cy="381000"/>
              </a:xfrm>
              <a:custGeom>
                <a:avLst/>
                <a:gdLst>
                  <a:gd name="T0" fmla="*/ 722 w 722"/>
                  <a:gd name="T1" fmla="*/ 156 h 240"/>
                  <a:gd name="T2" fmla="*/ 710 w 722"/>
                  <a:gd name="T3" fmla="*/ 126 h 240"/>
                  <a:gd name="T4" fmla="*/ 680 w 722"/>
                  <a:gd name="T5" fmla="*/ 88 h 240"/>
                  <a:gd name="T6" fmla="*/ 654 w 722"/>
                  <a:gd name="T7" fmla="*/ 68 h 240"/>
                  <a:gd name="T8" fmla="*/ 622 w 722"/>
                  <a:gd name="T9" fmla="*/ 50 h 240"/>
                  <a:gd name="T10" fmla="*/ 580 w 722"/>
                  <a:gd name="T11" fmla="*/ 34 h 240"/>
                  <a:gd name="T12" fmla="*/ 556 w 722"/>
                  <a:gd name="T13" fmla="*/ 30 h 240"/>
                  <a:gd name="T14" fmla="*/ 506 w 722"/>
                  <a:gd name="T15" fmla="*/ 32 h 240"/>
                  <a:gd name="T16" fmla="*/ 430 w 722"/>
                  <a:gd name="T17" fmla="*/ 48 h 240"/>
                  <a:gd name="T18" fmla="*/ 350 w 722"/>
                  <a:gd name="T19" fmla="*/ 64 h 240"/>
                  <a:gd name="T20" fmla="*/ 296 w 722"/>
                  <a:gd name="T21" fmla="*/ 66 h 240"/>
                  <a:gd name="T22" fmla="*/ 244 w 722"/>
                  <a:gd name="T23" fmla="*/ 56 h 240"/>
                  <a:gd name="T24" fmla="*/ 218 w 722"/>
                  <a:gd name="T25" fmla="*/ 42 h 240"/>
                  <a:gd name="T26" fmla="*/ 192 w 722"/>
                  <a:gd name="T27" fmla="*/ 24 h 240"/>
                  <a:gd name="T28" fmla="*/ 166 w 722"/>
                  <a:gd name="T29" fmla="*/ 0 h 240"/>
                  <a:gd name="T30" fmla="*/ 0 w 722"/>
                  <a:gd name="T31" fmla="*/ 20 h 240"/>
                  <a:gd name="T32" fmla="*/ 16 w 722"/>
                  <a:gd name="T33" fmla="*/ 100 h 240"/>
                  <a:gd name="T34" fmla="*/ 38 w 722"/>
                  <a:gd name="T35" fmla="*/ 184 h 240"/>
                  <a:gd name="T36" fmla="*/ 46 w 722"/>
                  <a:gd name="T37" fmla="*/ 198 h 240"/>
                  <a:gd name="T38" fmla="*/ 94 w 722"/>
                  <a:gd name="T39" fmla="*/ 220 h 240"/>
                  <a:gd name="T40" fmla="*/ 146 w 722"/>
                  <a:gd name="T41" fmla="*/ 234 h 240"/>
                  <a:gd name="T42" fmla="*/ 184 w 722"/>
                  <a:gd name="T43" fmla="*/ 240 h 240"/>
                  <a:gd name="T44" fmla="*/ 224 w 722"/>
                  <a:gd name="T45" fmla="*/ 236 h 240"/>
                  <a:gd name="T46" fmla="*/ 264 w 722"/>
                  <a:gd name="T47" fmla="*/ 224 h 240"/>
                  <a:gd name="T48" fmla="*/ 284 w 722"/>
                  <a:gd name="T49" fmla="*/ 214 h 240"/>
                  <a:gd name="T50" fmla="*/ 384 w 722"/>
                  <a:gd name="T51" fmla="*/ 152 h 240"/>
                  <a:gd name="T52" fmla="*/ 444 w 722"/>
                  <a:gd name="T53" fmla="*/ 122 h 240"/>
                  <a:gd name="T54" fmla="*/ 500 w 722"/>
                  <a:gd name="T55" fmla="*/ 102 h 240"/>
                  <a:gd name="T56" fmla="*/ 552 w 722"/>
                  <a:gd name="T57" fmla="*/ 94 h 240"/>
                  <a:gd name="T58" fmla="*/ 604 w 722"/>
                  <a:gd name="T59" fmla="*/ 100 h 240"/>
                  <a:gd name="T60" fmla="*/ 652 w 722"/>
                  <a:gd name="T61" fmla="*/ 122 h 240"/>
                  <a:gd name="T62" fmla="*/ 698 w 722"/>
                  <a:gd name="T63" fmla="*/ 162 h 240"/>
                  <a:gd name="T64" fmla="*/ 722 w 722"/>
                  <a:gd name="T65" fmla="*/ 15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2" h="240">
                    <a:moveTo>
                      <a:pt x="722" y="156"/>
                    </a:moveTo>
                    <a:lnTo>
                      <a:pt x="722" y="156"/>
                    </a:lnTo>
                    <a:lnTo>
                      <a:pt x="716" y="142"/>
                    </a:lnTo>
                    <a:lnTo>
                      <a:pt x="710" y="126"/>
                    </a:lnTo>
                    <a:lnTo>
                      <a:pt x="698" y="108"/>
                    </a:lnTo>
                    <a:lnTo>
                      <a:pt x="680" y="88"/>
                    </a:lnTo>
                    <a:lnTo>
                      <a:pt x="668" y="78"/>
                    </a:lnTo>
                    <a:lnTo>
                      <a:pt x="654" y="68"/>
                    </a:lnTo>
                    <a:lnTo>
                      <a:pt x="638" y="58"/>
                    </a:lnTo>
                    <a:lnTo>
                      <a:pt x="622" y="50"/>
                    </a:lnTo>
                    <a:lnTo>
                      <a:pt x="602" y="42"/>
                    </a:lnTo>
                    <a:lnTo>
                      <a:pt x="580" y="34"/>
                    </a:lnTo>
                    <a:lnTo>
                      <a:pt x="580" y="34"/>
                    </a:lnTo>
                    <a:lnTo>
                      <a:pt x="556" y="30"/>
                    </a:lnTo>
                    <a:lnTo>
                      <a:pt x="532" y="30"/>
                    </a:lnTo>
                    <a:lnTo>
                      <a:pt x="506" y="32"/>
                    </a:lnTo>
                    <a:lnTo>
                      <a:pt x="482" y="36"/>
                    </a:lnTo>
                    <a:lnTo>
                      <a:pt x="430" y="48"/>
                    </a:lnTo>
                    <a:lnTo>
                      <a:pt x="376" y="60"/>
                    </a:lnTo>
                    <a:lnTo>
                      <a:pt x="350" y="64"/>
                    </a:lnTo>
                    <a:lnTo>
                      <a:pt x="322" y="68"/>
                    </a:lnTo>
                    <a:lnTo>
                      <a:pt x="296" y="66"/>
                    </a:lnTo>
                    <a:lnTo>
                      <a:pt x="270" y="64"/>
                    </a:lnTo>
                    <a:lnTo>
                      <a:pt x="244" y="56"/>
                    </a:lnTo>
                    <a:lnTo>
                      <a:pt x="230" y="50"/>
                    </a:lnTo>
                    <a:lnTo>
                      <a:pt x="218" y="42"/>
                    </a:lnTo>
                    <a:lnTo>
                      <a:pt x="204" y="34"/>
                    </a:lnTo>
                    <a:lnTo>
                      <a:pt x="192" y="24"/>
                    </a:lnTo>
                    <a:lnTo>
                      <a:pt x="180" y="14"/>
                    </a:lnTo>
                    <a:lnTo>
                      <a:pt x="166" y="0"/>
                    </a:lnTo>
                    <a:lnTo>
                      <a:pt x="0" y="20"/>
                    </a:lnTo>
                    <a:lnTo>
                      <a:pt x="0" y="20"/>
                    </a:lnTo>
                    <a:lnTo>
                      <a:pt x="4" y="44"/>
                    </a:lnTo>
                    <a:lnTo>
                      <a:pt x="16" y="100"/>
                    </a:lnTo>
                    <a:lnTo>
                      <a:pt x="30" y="160"/>
                    </a:lnTo>
                    <a:lnTo>
                      <a:pt x="38" y="184"/>
                    </a:lnTo>
                    <a:lnTo>
                      <a:pt x="46" y="198"/>
                    </a:lnTo>
                    <a:lnTo>
                      <a:pt x="46" y="198"/>
                    </a:lnTo>
                    <a:lnTo>
                      <a:pt x="70" y="210"/>
                    </a:lnTo>
                    <a:lnTo>
                      <a:pt x="94" y="220"/>
                    </a:lnTo>
                    <a:lnTo>
                      <a:pt x="128" y="230"/>
                    </a:lnTo>
                    <a:lnTo>
                      <a:pt x="146" y="234"/>
                    </a:lnTo>
                    <a:lnTo>
                      <a:pt x="164" y="238"/>
                    </a:lnTo>
                    <a:lnTo>
                      <a:pt x="184" y="240"/>
                    </a:lnTo>
                    <a:lnTo>
                      <a:pt x="204" y="238"/>
                    </a:lnTo>
                    <a:lnTo>
                      <a:pt x="224" y="236"/>
                    </a:lnTo>
                    <a:lnTo>
                      <a:pt x="244" y="232"/>
                    </a:lnTo>
                    <a:lnTo>
                      <a:pt x="264" y="224"/>
                    </a:lnTo>
                    <a:lnTo>
                      <a:pt x="284" y="214"/>
                    </a:lnTo>
                    <a:lnTo>
                      <a:pt x="284" y="214"/>
                    </a:lnTo>
                    <a:lnTo>
                      <a:pt x="352" y="172"/>
                    </a:lnTo>
                    <a:lnTo>
                      <a:pt x="384" y="152"/>
                    </a:lnTo>
                    <a:lnTo>
                      <a:pt x="414" y="136"/>
                    </a:lnTo>
                    <a:lnTo>
                      <a:pt x="444" y="122"/>
                    </a:lnTo>
                    <a:lnTo>
                      <a:pt x="472" y="112"/>
                    </a:lnTo>
                    <a:lnTo>
                      <a:pt x="500" y="102"/>
                    </a:lnTo>
                    <a:lnTo>
                      <a:pt x="526" y="96"/>
                    </a:lnTo>
                    <a:lnTo>
                      <a:pt x="552" y="94"/>
                    </a:lnTo>
                    <a:lnTo>
                      <a:pt x="578" y="96"/>
                    </a:lnTo>
                    <a:lnTo>
                      <a:pt x="604" y="100"/>
                    </a:lnTo>
                    <a:lnTo>
                      <a:pt x="628" y="108"/>
                    </a:lnTo>
                    <a:lnTo>
                      <a:pt x="652" y="122"/>
                    </a:lnTo>
                    <a:lnTo>
                      <a:pt x="676" y="140"/>
                    </a:lnTo>
                    <a:lnTo>
                      <a:pt x="698" y="162"/>
                    </a:lnTo>
                    <a:lnTo>
                      <a:pt x="722" y="190"/>
                    </a:lnTo>
                    <a:lnTo>
                      <a:pt x="722" y="156"/>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0245"/>
              <p:cNvSpPr>
                <a:spLocks/>
              </p:cNvSpPr>
              <p:nvPr/>
            </p:nvSpPr>
            <p:spPr bwMode="auto">
              <a:xfrm>
                <a:off x="12634913" y="4119563"/>
                <a:ext cx="98425" cy="63500"/>
              </a:xfrm>
              <a:custGeom>
                <a:avLst/>
                <a:gdLst>
                  <a:gd name="T0" fmla="*/ 62 w 62"/>
                  <a:gd name="T1" fmla="*/ 8 h 40"/>
                  <a:gd name="T2" fmla="*/ 34 w 62"/>
                  <a:gd name="T3" fmla="*/ 40 h 40"/>
                  <a:gd name="T4" fmla="*/ 34 w 62"/>
                  <a:gd name="T5" fmla="*/ 40 h 40"/>
                  <a:gd name="T6" fmla="*/ 28 w 62"/>
                  <a:gd name="T7" fmla="*/ 38 h 40"/>
                  <a:gd name="T8" fmla="*/ 16 w 62"/>
                  <a:gd name="T9" fmla="*/ 30 h 40"/>
                  <a:gd name="T10" fmla="*/ 10 w 62"/>
                  <a:gd name="T11" fmla="*/ 26 h 40"/>
                  <a:gd name="T12" fmla="*/ 4 w 62"/>
                  <a:gd name="T13" fmla="*/ 20 h 40"/>
                  <a:gd name="T14" fmla="*/ 0 w 62"/>
                  <a:gd name="T15" fmla="*/ 14 h 40"/>
                  <a:gd name="T16" fmla="*/ 0 w 62"/>
                  <a:gd name="T17" fmla="*/ 8 h 40"/>
                  <a:gd name="T18" fmla="*/ 0 w 62"/>
                  <a:gd name="T19" fmla="*/ 8 h 40"/>
                  <a:gd name="T20" fmla="*/ 0 w 62"/>
                  <a:gd name="T21" fmla="*/ 4 h 40"/>
                  <a:gd name="T22" fmla="*/ 2 w 62"/>
                  <a:gd name="T23" fmla="*/ 2 h 40"/>
                  <a:gd name="T24" fmla="*/ 10 w 62"/>
                  <a:gd name="T25" fmla="*/ 0 h 40"/>
                  <a:gd name="T26" fmla="*/ 20 w 62"/>
                  <a:gd name="T27" fmla="*/ 0 h 40"/>
                  <a:gd name="T28" fmla="*/ 32 w 62"/>
                  <a:gd name="T29" fmla="*/ 0 h 40"/>
                  <a:gd name="T30" fmla="*/ 52 w 62"/>
                  <a:gd name="T31" fmla="*/ 4 h 40"/>
                  <a:gd name="T32" fmla="*/ 62 w 62"/>
                  <a:gd name="T3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40">
                    <a:moveTo>
                      <a:pt x="62" y="8"/>
                    </a:moveTo>
                    <a:lnTo>
                      <a:pt x="34" y="40"/>
                    </a:lnTo>
                    <a:lnTo>
                      <a:pt x="34" y="40"/>
                    </a:lnTo>
                    <a:lnTo>
                      <a:pt x="28" y="38"/>
                    </a:lnTo>
                    <a:lnTo>
                      <a:pt x="16" y="30"/>
                    </a:lnTo>
                    <a:lnTo>
                      <a:pt x="10" y="26"/>
                    </a:lnTo>
                    <a:lnTo>
                      <a:pt x="4" y="20"/>
                    </a:lnTo>
                    <a:lnTo>
                      <a:pt x="0" y="14"/>
                    </a:lnTo>
                    <a:lnTo>
                      <a:pt x="0" y="8"/>
                    </a:lnTo>
                    <a:lnTo>
                      <a:pt x="0" y="8"/>
                    </a:lnTo>
                    <a:lnTo>
                      <a:pt x="0" y="4"/>
                    </a:lnTo>
                    <a:lnTo>
                      <a:pt x="2" y="2"/>
                    </a:lnTo>
                    <a:lnTo>
                      <a:pt x="10" y="0"/>
                    </a:lnTo>
                    <a:lnTo>
                      <a:pt x="20" y="0"/>
                    </a:lnTo>
                    <a:lnTo>
                      <a:pt x="32" y="0"/>
                    </a:lnTo>
                    <a:lnTo>
                      <a:pt x="52" y="4"/>
                    </a:lnTo>
                    <a:lnTo>
                      <a:pt x="62" y="8"/>
                    </a:lnTo>
                    <a:close/>
                  </a:path>
                </a:pathLst>
              </a:custGeom>
              <a:solidFill>
                <a:srgbClr val="BBB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0246"/>
              <p:cNvSpPr>
                <a:spLocks/>
              </p:cNvSpPr>
              <p:nvPr/>
            </p:nvSpPr>
            <p:spPr bwMode="auto">
              <a:xfrm>
                <a:off x="12634913" y="4119563"/>
                <a:ext cx="98425" cy="63500"/>
              </a:xfrm>
              <a:custGeom>
                <a:avLst/>
                <a:gdLst>
                  <a:gd name="T0" fmla="*/ 62 w 62"/>
                  <a:gd name="T1" fmla="*/ 8 h 40"/>
                  <a:gd name="T2" fmla="*/ 34 w 62"/>
                  <a:gd name="T3" fmla="*/ 40 h 40"/>
                  <a:gd name="T4" fmla="*/ 34 w 62"/>
                  <a:gd name="T5" fmla="*/ 40 h 40"/>
                  <a:gd name="T6" fmla="*/ 28 w 62"/>
                  <a:gd name="T7" fmla="*/ 38 h 40"/>
                  <a:gd name="T8" fmla="*/ 16 w 62"/>
                  <a:gd name="T9" fmla="*/ 30 h 40"/>
                  <a:gd name="T10" fmla="*/ 10 w 62"/>
                  <a:gd name="T11" fmla="*/ 26 h 40"/>
                  <a:gd name="T12" fmla="*/ 4 w 62"/>
                  <a:gd name="T13" fmla="*/ 20 h 40"/>
                  <a:gd name="T14" fmla="*/ 0 w 62"/>
                  <a:gd name="T15" fmla="*/ 14 h 40"/>
                  <a:gd name="T16" fmla="*/ 0 w 62"/>
                  <a:gd name="T17" fmla="*/ 8 h 40"/>
                  <a:gd name="T18" fmla="*/ 0 w 62"/>
                  <a:gd name="T19" fmla="*/ 8 h 40"/>
                  <a:gd name="T20" fmla="*/ 0 w 62"/>
                  <a:gd name="T21" fmla="*/ 4 h 40"/>
                  <a:gd name="T22" fmla="*/ 2 w 62"/>
                  <a:gd name="T23" fmla="*/ 2 h 40"/>
                  <a:gd name="T24" fmla="*/ 10 w 62"/>
                  <a:gd name="T25" fmla="*/ 0 h 40"/>
                  <a:gd name="T26" fmla="*/ 20 w 62"/>
                  <a:gd name="T27" fmla="*/ 0 h 40"/>
                  <a:gd name="T28" fmla="*/ 32 w 62"/>
                  <a:gd name="T29" fmla="*/ 0 h 40"/>
                  <a:gd name="T30" fmla="*/ 52 w 62"/>
                  <a:gd name="T31" fmla="*/ 4 h 40"/>
                  <a:gd name="T32" fmla="*/ 62 w 62"/>
                  <a:gd name="T3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40">
                    <a:moveTo>
                      <a:pt x="62" y="8"/>
                    </a:moveTo>
                    <a:lnTo>
                      <a:pt x="34" y="40"/>
                    </a:lnTo>
                    <a:lnTo>
                      <a:pt x="34" y="40"/>
                    </a:lnTo>
                    <a:lnTo>
                      <a:pt x="28" y="38"/>
                    </a:lnTo>
                    <a:lnTo>
                      <a:pt x="16" y="30"/>
                    </a:lnTo>
                    <a:lnTo>
                      <a:pt x="10" y="26"/>
                    </a:lnTo>
                    <a:lnTo>
                      <a:pt x="4" y="20"/>
                    </a:lnTo>
                    <a:lnTo>
                      <a:pt x="0" y="14"/>
                    </a:lnTo>
                    <a:lnTo>
                      <a:pt x="0" y="8"/>
                    </a:lnTo>
                    <a:lnTo>
                      <a:pt x="0" y="8"/>
                    </a:lnTo>
                    <a:lnTo>
                      <a:pt x="0" y="4"/>
                    </a:lnTo>
                    <a:lnTo>
                      <a:pt x="2" y="2"/>
                    </a:lnTo>
                    <a:lnTo>
                      <a:pt x="10" y="0"/>
                    </a:lnTo>
                    <a:lnTo>
                      <a:pt x="20" y="0"/>
                    </a:lnTo>
                    <a:lnTo>
                      <a:pt x="32" y="0"/>
                    </a:lnTo>
                    <a:lnTo>
                      <a:pt x="52" y="4"/>
                    </a:lnTo>
                    <a:lnTo>
                      <a:pt x="62"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0247"/>
              <p:cNvSpPr>
                <a:spLocks/>
              </p:cNvSpPr>
              <p:nvPr/>
            </p:nvSpPr>
            <p:spPr bwMode="auto">
              <a:xfrm>
                <a:off x="12669838" y="4164013"/>
                <a:ext cx="22225" cy="73025"/>
              </a:xfrm>
              <a:custGeom>
                <a:avLst/>
                <a:gdLst>
                  <a:gd name="T0" fmla="*/ 8 w 14"/>
                  <a:gd name="T1" fmla="*/ 0 h 46"/>
                  <a:gd name="T2" fmla="*/ 8 w 14"/>
                  <a:gd name="T3" fmla="*/ 0 h 46"/>
                  <a:gd name="T4" fmla="*/ 10 w 14"/>
                  <a:gd name="T5" fmla="*/ 0 h 46"/>
                  <a:gd name="T6" fmla="*/ 12 w 14"/>
                  <a:gd name="T7" fmla="*/ 6 h 46"/>
                  <a:gd name="T8" fmla="*/ 14 w 14"/>
                  <a:gd name="T9" fmla="*/ 18 h 46"/>
                  <a:gd name="T10" fmla="*/ 14 w 14"/>
                  <a:gd name="T11" fmla="*/ 24 h 46"/>
                  <a:gd name="T12" fmla="*/ 12 w 14"/>
                  <a:gd name="T13" fmla="*/ 34 h 46"/>
                  <a:gd name="T14" fmla="*/ 12 w 14"/>
                  <a:gd name="T15" fmla="*/ 34 h 46"/>
                  <a:gd name="T16" fmla="*/ 10 w 14"/>
                  <a:gd name="T17" fmla="*/ 42 h 46"/>
                  <a:gd name="T18" fmla="*/ 8 w 14"/>
                  <a:gd name="T19" fmla="*/ 46 h 46"/>
                  <a:gd name="T20" fmla="*/ 6 w 14"/>
                  <a:gd name="T21" fmla="*/ 46 h 46"/>
                  <a:gd name="T22" fmla="*/ 4 w 14"/>
                  <a:gd name="T23" fmla="*/ 44 h 46"/>
                  <a:gd name="T24" fmla="*/ 2 w 14"/>
                  <a:gd name="T25" fmla="*/ 38 h 46"/>
                  <a:gd name="T26" fmla="*/ 0 w 14"/>
                  <a:gd name="T27" fmla="*/ 34 h 46"/>
                  <a:gd name="T28" fmla="*/ 8 w 14"/>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6">
                    <a:moveTo>
                      <a:pt x="8" y="0"/>
                    </a:moveTo>
                    <a:lnTo>
                      <a:pt x="8" y="0"/>
                    </a:lnTo>
                    <a:lnTo>
                      <a:pt x="10" y="0"/>
                    </a:lnTo>
                    <a:lnTo>
                      <a:pt x="12" y="6"/>
                    </a:lnTo>
                    <a:lnTo>
                      <a:pt x="14" y="18"/>
                    </a:lnTo>
                    <a:lnTo>
                      <a:pt x="14" y="24"/>
                    </a:lnTo>
                    <a:lnTo>
                      <a:pt x="12" y="34"/>
                    </a:lnTo>
                    <a:lnTo>
                      <a:pt x="12" y="34"/>
                    </a:lnTo>
                    <a:lnTo>
                      <a:pt x="10" y="42"/>
                    </a:lnTo>
                    <a:lnTo>
                      <a:pt x="8" y="46"/>
                    </a:lnTo>
                    <a:lnTo>
                      <a:pt x="6" y="46"/>
                    </a:lnTo>
                    <a:lnTo>
                      <a:pt x="4" y="44"/>
                    </a:lnTo>
                    <a:lnTo>
                      <a:pt x="2" y="38"/>
                    </a:lnTo>
                    <a:lnTo>
                      <a:pt x="0" y="34"/>
                    </a:lnTo>
                    <a:lnTo>
                      <a:pt x="8" y="0"/>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0248"/>
              <p:cNvSpPr>
                <a:spLocks/>
              </p:cNvSpPr>
              <p:nvPr/>
            </p:nvSpPr>
            <p:spPr bwMode="auto">
              <a:xfrm>
                <a:off x="12384088" y="4306888"/>
                <a:ext cx="187325" cy="603250"/>
              </a:xfrm>
              <a:custGeom>
                <a:avLst/>
                <a:gdLst>
                  <a:gd name="T0" fmla="*/ 118 w 118"/>
                  <a:gd name="T1" fmla="*/ 56 h 380"/>
                  <a:gd name="T2" fmla="*/ 118 w 118"/>
                  <a:gd name="T3" fmla="*/ 56 h 380"/>
                  <a:gd name="T4" fmla="*/ 108 w 118"/>
                  <a:gd name="T5" fmla="*/ 54 h 380"/>
                  <a:gd name="T6" fmla="*/ 86 w 118"/>
                  <a:gd name="T7" fmla="*/ 44 h 380"/>
                  <a:gd name="T8" fmla="*/ 70 w 118"/>
                  <a:gd name="T9" fmla="*/ 36 h 380"/>
                  <a:gd name="T10" fmla="*/ 52 w 118"/>
                  <a:gd name="T11" fmla="*/ 26 h 380"/>
                  <a:gd name="T12" fmla="*/ 34 w 118"/>
                  <a:gd name="T13" fmla="*/ 14 h 380"/>
                  <a:gd name="T14" fmla="*/ 14 w 118"/>
                  <a:gd name="T15" fmla="*/ 0 h 380"/>
                  <a:gd name="T16" fmla="*/ 14 w 118"/>
                  <a:gd name="T17" fmla="*/ 0 h 380"/>
                  <a:gd name="T18" fmla="*/ 8 w 118"/>
                  <a:gd name="T19" fmla="*/ 44 h 380"/>
                  <a:gd name="T20" fmla="*/ 2 w 118"/>
                  <a:gd name="T21" fmla="*/ 92 h 380"/>
                  <a:gd name="T22" fmla="*/ 0 w 118"/>
                  <a:gd name="T23" fmla="*/ 150 h 380"/>
                  <a:gd name="T24" fmla="*/ 0 w 118"/>
                  <a:gd name="T25" fmla="*/ 180 h 380"/>
                  <a:gd name="T26" fmla="*/ 0 w 118"/>
                  <a:gd name="T27" fmla="*/ 212 h 380"/>
                  <a:gd name="T28" fmla="*/ 4 w 118"/>
                  <a:gd name="T29" fmla="*/ 244 h 380"/>
                  <a:gd name="T30" fmla="*/ 8 w 118"/>
                  <a:gd name="T31" fmla="*/ 276 h 380"/>
                  <a:gd name="T32" fmla="*/ 14 w 118"/>
                  <a:gd name="T33" fmla="*/ 306 h 380"/>
                  <a:gd name="T34" fmla="*/ 24 w 118"/>
                  <a:gd name="T35" fmla="*/ 334 h 380"/>
                  <a:gd name="T36" fmla="*/ 36 w 118"/>
                  <a:gd name="T37" fmla="*/ 358 h 380"/>
                  <a:gd name="T38" fmla="*/ 50 w 118"/>
                  <a:gd name="T39" fmla="*/ 380 h 380"/>
                  <a:gd name="T40" fmla="*/ 50 w 118"/>
                  <a:gd name="T41" fmla="*/ 380 h 380"/>
                  <a:gd name="T42" fmla="*/ 48 w 118"/>
                  <a:gd name="T43" fmla="*/ 356 h 380"/>
                  <a:gd name="T44" fmla="*/ 48 w 118"/>
                  <a:gd name="T45" fmla="*/ 326 h 380"/>
                  <a:gd name="T46" fmla="*/ 50 w 118"/>
                  <a:gd name="T47" fmla="*/ 288 h 380"/>
                  <a:gd name="T48" fmla="*/ 58 w 118"/>
                  <a:gd name="T49" fmla="*/ 240 h 380"/>
                  <a:gd name="T50" fmla="*/ 62 w 118"/>
                  <a:gd name="T51" fmla="*/ 214 h 380"/>
                  <a:gd name="T52" fmla="*/ 70 w 118"/>
                  <a:gd name="T53" fmla="*/ 184 h 380"/>
                  <a:gd name="T54" fmla="*/ 78 w 118"/>
                  <a:gd name="T55" fmla="*/ 154 h 380"/>
                  <a:gd name="T56" fmla="*/ 90 w 118"/>
                  <a:gd name="T57" fmla="*/ 124 h 380"/>
                  <a:gd name="T58" fmla="*/ 102 w 118"/>
                  <a:gd name="T59" fmla="*/ 90 h 380"/>
                  <a:gd name="T60" fmla="*/ 118 w 118"/>
                  <a:gd name="T61" fmla="*/ 5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80">
                    <a:moveTo>
                      <a:pt x="118" y="56"/>
                    </a:moveTo>
                    <a:lnTo>
                      <a:pt x="118" y="56"/>
                    </a:lnTo>
                    <a:lnTo>
                      <a:pt x="108" y="54"/>
                    </a:lnTo>
                    <a:lnTo>
                      <a:pt x="86" y="44"/>
                    </a:lnTo>
                    <a:lnTo>
                      <a:pt x="70" y="36"/>
                    </a:lnTo>
                    <a:lnTo>
                      <a:pt x="52" y="26"/>
                    </a:lnTo>
                    <a:lnTo>
                      <a:pt x="34" y="14"/>
                    </a:lnTo>
                    <a:lnTo>
                      <a:pt x="14" y="0"/>
                    </a:lnTo>
                    <a:lnTo>
                      <a:pt x="14" y="0"/>
                    </a:lnTo>
                    <a:lnTo>
                      <a:pt x="8" y="44"/>
                    </a:lnTo>
                    <a:lnTo>
                      <a:pt x="2" y="92"/>
                    </a:lnTo>
                    <a:lnTo>
                      <a:pt x="0" y="150"/>
                    </a:lnTo>
                    <a:lnTo>
                      <a:pt x="0" y="180"/>
                    </a:lnTo>
                    <a:lnTo>
                      <a:pt x="0" y="212"/>
                    </a:lnTo>
                    <a:lnTo>
                      <a:pt x="4" y="244"/>
                    </a:lnTo>
                    <a:lnTo>
                      <a:pt x="8" y="276"/>
                    </a:lnTo>
                    <a:lnTo>
                      <a:pt x="14" y="306"/>
                    </a:lnTo>
                    <a:lnTo>
                      <a:pt x="24" y="334"/>
                    </a:lnTo>
                    <a:lnTo>
                      <a:pt x="36" y="358"/>
                    </a:lnTo>
                    <a:lnTo>
                      <a:pt x="50" y="380"/>
                    </a:lnTo>
                    <a:lnTo>
                      <a:pt x="50" y="380"/>
                    </a:lnTo>
                    <a:lnTo>
                      <a:pt x="48" y="356"/>
                    </a:lnTo>
                    <a:lnTo>
                      <a:pt x="48" y="326"/>
                    </a:lnTo>
                    <a:lnTo>
                      <a:pt x="50" y="288"/>
                    </a:lnTo>
                    <a:lnTo>
                      <a:pt x="58" y="240"/>
                    </a:lnTo>
                    <a:lnTo>
                      <a:pt x="62" y="214"/>
                    </a:lnTo>
                    <a:lnTo>
                      <a:pt x="70" y="184"/>
                    </a:lnTo>
                    <a:lnTo>
                      <a:pt x="78" y="154"/>
                    </a:lnTo>
                    <a:lnTo>
                      <a:pt x="90" y="124"/>
                    </a:lnTo>
                    <a:lnTo>
                      <a:pt x="102" y="90"/>
                    </a:lnTo>
                    <a:lnTo>
                      <a:pt x="118" y="56"/>
                    </a:lnTo>
                    <a:close/>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0249"/>
              <p:cNvSpPr>
                <a:spLocks/>
              </p:cNvSpPr>
              <p:nvPr/>
            </p:nvSpPr>
            <p:spPr bwMode="auto">
              <a:xfrm>
                <a:off x="12384088" y="4306888"/>
                <a:ext cx="187325" cy="603250"/>
              </a:xfrm>
              <a:custGeom>
                <a:avLst/>
                <a:gdLst>
                  <a:gd name="T0" fmla="*/ 118 w 118"/>
                  <a:gd name="T1" fmla="*/ 56 h 380"/>
                  <a:gd name="T2" fmla="*/ 118 w 118"/>
                  <a:gd name="T3" fmla="*/ 56 h 380"/>
                  <a:gd name="T4" fmla="*/ 108 w 118"/>
                  <a:gd name="T5" fmla="*/ 54 h 380"/>
                  <a:gd name="T6" fmla="*/ 86 w 118"/>
                  <a:gd name="T7" fmla="*/ 44 h 380"/>
                  <a:gd name="T8" fmla="*/ 70 w 118"/>
                  <a:gd name="T9" fmla="*/ 36 h 380"/>
                  <a:gd name="T10" fmla="*/ 52 w 118"/>
                  <a:gd name="T11" fmla="*/ 26 h 380"/>
                  <a:gd name="T12" fmla="*/ 34 w 118"/>
                  <a:gd name="T13" fmla="*/ 14 h 380"/>
                  <a:gd name="T14" fmla="*/ 14 w 118"/>
                  <a:gd name="T15" fmla="*/ 0 h 380"/>
                  <a:gd name="T16" fmla="*/ 14 w 118"/>
                  <a:gd name="T17" fmla="*/ 0 h 380"/>
                  <a:gd name="T18" fmla="*/ 8 w 118"/>
                  <a:gd name="T19" fmla="*/ 44 h 380"/>
                  <a:gd name="T20" fmla="*/ 2 w 118"/>
                  <a:gd name="T21" fmla="*/ 92 h 380"/>
                  <a:gd name="T22" fmla="*/ 0 w 118"/>
                  <a:gd name="T23" fmla="*/ 150 h 380"/>
                  <a:gd name="T24" fmla="*/ 0 w 118"/>
                  <a:gd name="T25" fmla="*/ 180 h 380"/>
                  <a:gd name="T26" fmla="*/ 0 w 118"/>
                  <a:gd name="T27" fmla="*/ 212 h 380"/>
                  <a:gd name="T28" fmla="*/ 4 w 118"/>
                  <a:gd name="T29" fmla="*/ 244 h 380"/>
                  <a:gd name="T30" fmla="*/ 8 w 118"/>
                  <a:gd name="T31" fmla="*/ 276 h 380"/>
                  <a:gd name="T32" fmla="*/ 14 w 118"/>
                  <a:gd name="T33" fmla="*/ 306 h 380"/>
                  <a:gd name="T34" fmla="*/ 24 w 118"/>
                  <a:gd name="T35" fmla="*/ 334 h 380"/>
                  <a:gd name="T36" fmla="*/ 36 w 118"/>
                  <a:gd name="T37" fmla="*/ 358 h 380"/>
                  <a:gd name="T38" fmla="*/ 50 w 118"/>
                  <a:gd name="T39" fmla="*/ 380 h 380"/>
                  <a:gd name="T40" fmla="*/ 50 w 118"/>
                  <a:gd name="T41" fmla="*/ 380 h 380"/>
                  <a:gd name="T42" fmla="*/ 48 w 118"/>
                  <a:gd name="T43" fmla="*/ 356 h 380"/>
                  <a:gd name="T44" fmla="*/ 48 w 118"/>
                  <a:gd name="T45" fmla="*/ 326 h 380"/>
                  <a:gd name="T46" fmla="*/ 50 w 118"/>
                  <a:gd name="T47" fmla="*/ 288 h 380"/>
                  <a:gd name="T48" fmla="*/ 58 w 118"/>
                  <a:gd name="T49" fmla="*/ 240 h 380"/>
                  <a:gd name="T50" fmla="*/ 62 w 118"/>
                  <a:gd name="T51" fmla="*/ 214 h 380"/>
                  <a:gd name="T52" fmla="*/ 70 w 118"/>
                  <a:gd name="T53" fmla="*/ 184 h 380"/>
                  <a:gd name="T54" fmla="*/ 78 w 118"/>
                  <a:gd name="T55" fmla="*/ 154 h 380"/>
                  <a:gd name="T56" fmla="*/ 90 w 118"/>
                  <a:gd name="T57" fmla="*/ 124 h 380"/>
                  <a:gd name="T58" fmla="*/ 102 w 118"/>
                  <a:gd name="T59" fmla="*/ 90 h 380"/>
                  <a:gd name="T60" fmla="*/ 118 w 118"/>
                  <a:gd name="T61" fmla="*/ 5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80">
                    <a:moveTo>
                      <a:pt x="118" y="56"/>
                    </a:moveTo>
                    <a:lnTo>
                      <a:pt x="118" y="56"/>
                    </a:lnTo>
                    <a:lnTo>
                      <a:pt x="108" y="54"/>
                    </a:lnTo>
                    <a:lnTo>
                      <a:pt x="86" y="44"/>
                    </a:lnTo>
                    <a:lnTo>
                      <a:pt x="70" y="36"/>
                    </a:lnTo>
                    <a:lnTo>
                      <a:pt x="52" y="26"/>
                    </a:lnTo>
                    <a:lnTo>
                      <a:pt x="34" y="14"/>
                    </a:lnTo>
                    <a:lnTo>
                      <a:pt x="14" y="0"/>
                    </a:lnTo>
                    <a:lnTo>
                      <a:pt x="14" y="0"/>
                    </a:lnTo>
                    <a:lnTo>
                      <a:pt x="8" y="44"/>
                    </a:lnTo>
                    <a:lnTo>
                      <a:pt x="2" y="92"/>
                    </a:lnTo>
                    <a:lnTo>
                      <a:pt x="0" y="150"/>
                    </a:lnTo>
                    <a:lnTo>
                      <a:pt x="0" y="180"/>
                    </a:lnTo>
                    <a:lnTo>
                      <a:pt x="0" y="212"/>
                    </a:lnTo>
                    <a:lnTo>
                      <a:pt x="4" y="244"/>
                    </a:lnTo>
                    <a:lnTo>
                      <a:pt x="8" y="276"/>
                    </a:lnTo>
                    <a:lnTo>
                      <a:pt x="14" y="306"/>
                    </a:lnTo>
                    <a:lnTo>
                      <a:pt x="24" y="334"/>
                    </a:lnTo>
                    <a:lnTo>
                      <a:pt x="36" y="358"/>
                    </a:lnTo>
                    <a:lnTo>
                      <a:pt x="50" y="380"/>
                    </a:lnTo>
                    <a:lnTo>
                      <a:pt x="50" y="380"/>
                    </a:lnTo>
                    <a:lnTo>
                      <a:pt x="48" y="356"/>
                    </a:lnTo>
                    <a:lnTo>
                      <a:pt x="48" y="326"/>
                    </a:lnTo>
                    <a:lnTo>
                      <a:pt x="50" y="288"/>
                    </a:lnTo>
                    <a:lnTo>
                      <a:pt x="58" y="240"/>
                    </a:lnTo>
                    <a:lnTo>
                      <a:pt x="62" y="214"/>
                    </a:lnTo>
                    <a:lnTo>
                      <a:pt x="70" y="184"/>
                    </a:lnTo>
                    <a:lnTo>
                      <a:pt x="78" y="154"/>
                    </a:lnTo>
                    <a:lnTo>
                      <a:pt x="90" y="124"/>
                    </a:lnTo>
                    <a:lnTo>
                      <a:pt x="102" y="90"/>
                    </a:lnTo>
                    <a:lnTo>
                      <a:pt x="118"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0250"/>
              <p:cNvSpPr>
                <a:spLocks/>
              </p:cNvSpPr>
              <p:nvPr/>
            </p:nvSpPr>
            <p:spPr bwMode="auto">
              <a:xfrm>
                <a:off x="12441238" y="4075113"/>
                <a:ext cx="190500" cy="320675"/>
              </a:xfrm>
              <a:custGeom>
                <a:avLst/>
                <a:gdLst>
                  <a:gd name="T0" fmla="*/ 108 w 120"/>
                  <a:gd name="T1" fmla="*/ 0 h 202"/>
                  <a:gd name="T2" fmla="*/ 108 w 120"/>
                  <a:gd name="T3" fmla="*/ 0 h 202"/>
                  <a:gd name="T4" fmla="*/ 100 w 120"/>
                  <a:gd name="T5" fmla="*/ 6 h 202"/>
                  <a:gd name="T6" fmla="*/ 88 w 120"/>
                  <a:gd name="T7" fmla="*/ 10 h 202"/>
                  <a:gd name="T8" fmla="*/ 74 w 120"/>
                  <a:gd name="T9" fmla="*/ 16 h 202"/>
                  <a:gd name="T10" fmla="*/ 58 w 120"/>
                  <a:gd name="T11" fmla="*/ 20 h 202"/>
                  <a:gd name="T12" fmla="*/ 40 w 120"/>
                  <a:gd name="T13" fmla="*/ 22 h 202"/>
                  <a:gd name="T14" fmla="*/ 20 w 120"/>
                  <a:gd name="T15" fmla="*/ 22 h 202"/>
                  <a:gd name="T16" fmla="*/ 0 w 120"/>
                  <a:gd name="T17" fmla="*/ 18 h 202"/>
                  <a:gd name="T18" fmla="*/ 0 w 120"/>
                  <a:gd name="T19" fmla="*/ 18 h 202"/>
                  <a:gd name="T20" fmla="*/ 8 w 120"/>
                  <a:gd name="T21" fmla="*/ 40 h 202"/>
                  <a:gd name="T22" fmla="*/ 28 w 120"/>
                  <a:gd name="T23" fmla="*/ 94 h 202"/>
                  <a:gd name="T24" fmla="*/ 40 w 120"/>
                  <a:gd name="T25" fmla="*/ 124 h 202"/>
                  <a:gd name="T26" fmla="*/ 54 w 120"/>
                  <a:gd name="T27" fmla="*/ 154 h 202"/>
                  <a:gd name="T28" fmla="*/ 68 w 120"/>
                  <a:gd name="T29" fmla="*/ 182 h 202"/>
                  <a:gd name="T30" fmla="*/ 82 w 120"/>
                  <a:gd name="T31" fmla="*/ 202 h 202"/>
                  <a:gd name="T32" fmla="*/ 82 w 120"/>
                  <a:gd name="T33" fmla="*/ 202 h 202"/>
                  <a:gd name="T34" fmla="*/ 92 w 120"/>
                  <a:gd name="T35" fmla="*/ 184 h 202"/>
                  <a:gd name="T36" fmla="*/ 100 w 120"/>
                  <a:gd name="T37" fmla="*/ 162 h 202"/>
                  <a:gd name="T38" fmla="*/ 108 w 120"/>
                  <a:gd name="T39" fmla="*/ 136 h 202"/>
                  <a:gd name="T40" fmla="*/ 116 w 120"/>
                  <a:gd name="T41" fmla="*/ 104 h 202"/>
                  <a:gd name="T42" fmla="*/ 118 w 120"/>
                  <a:gd name="T43" fmla="*/ 88 h 202"/>
                  <a:gd name="T44" fmla="*/ 120 w 120"/>
                  <a:gd name="T45" fmla="*/ 70 h 202"/>
                  <a:gd name="T46" fmla="*/ 120 w 120"/>
                  <a:gd name="T47" fmla="*/ 52 h 202"/>
                  <a:gd name="T48" fmla="*/ 118 w 120"/>
                  <a:gd name="T49" fmla="*/ 36 h 202"/>
                  <a:gd name="T50" fmla="*/ 114 w 120"/>
                  <a:gd name="T51" fmla="*/ 18 h 202"/>
                  <a:gd name="T52" fmla="*/ 108 w 120"/>
                  <a:gd name="T5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02">
                    <a:moveTo>
                      <a:pt x="108" y="0"/>
                    </a:moveTo>
                    <a:lnTo>
                      <a:pt x="108" y="0"/>
                    </a:lnTo>
                    <a:lnTo>
                      <a:pt x="100" y="6"/>
                    </a:lnTo>
                    <a:lnTo>
                      <a:pt x="88" y="10"/>
                    </a:lnTo>
                    <a:lnTo>
                      <a:pt x="74" y="16"/>
                    </a:lnTo>
                    <a:lnTo>
                      <a:pt x="58" y="20"/>
                    </a:lnTo>
                    <a:lnTo>
                      <a:pt x="40" y="22"/>
                    </a:lnTo>
                    <a:lnTo>
                      <a:pt x="20" y="22"/>
                    </a:lnTo>
                    <a:lnTo>
                      <a:pt x="0" y="18"/>
                    </a:lnTo>
                    <a:lnTo>
                      <a:pt x="0" y="18"/>
                    </a:lnTo>
                    <a:lnTo>
                      <a:pt x="8" y="40"/>
                    </a:lnTo>
                    <a:lnTo>
                      <a:pt x="28" y="94"/>
                    </a:lnTo>
                    <a:lnTo>
                      <a:pt x="40" y="124"/>
                    </a:lnTo>
                    <a:lnTo>
                      <a:pt x="54" y="154"/>
                    </a:lnTo>
                    <a:lnTo>
                      <a:pt x="68" y="182"/>
                    </a:lnTo>
                    <a:lnTo>
                      <a:pt x="82" y="202"/>
                    </a:lnTo>
                    <a:lnTo>
                      <a:pt x="82" y="202"/>
                    </a:lnTo>
                    <a:lnTo>
                      <a:pt x="92" y="184"/>
                    </a:lnTo>
                    <a:lnTo>
                      <a:pt x="100" y="162"/>
                    </a:lnTo>
                    <a:lnTo>
                      <a:pt x="108" y="136"/>
                    </a:lnTo>
                    <a:lnTo>
                      <a:pt x="116" y="104"/>
                    </a:lnTo>
                    <a:lnTo>
                      <a:pt x="118" y="88"/>
                    </a:lnTo>
                    <a:lnTo>
                      <a:pt x="120" y="70"/>
                    </a:lnTo>
                    <a:lnTo>
                      <a:pt x="120" y="52"/>
                    </a:lnTo>
                    <a:lnTo>
                      <a:pt x="118" y="36"/>
                    </a:lnTo>
                    <a:lnTo>
                      <a:pt x="114" y="18"/>
                    </a:lnTo>
                    <a:lnTo>
                      <a:pt x="108" y="0"/>
                    </a:lnTo>
                    <a:close/>
                  </a:path>
                </a:pathLst>
              </a:custGeom>
              <a:solidFill>
                <a:srgbClr val="676C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0251"/>
              <p:cNvSpPr>
                <a:spLocks/>
              </p:cNvSpPr>
              <p:nvPr/>
            </p:nvSpPr>
            <p:spPr bwMode="auto">
              <a:xfrm>
                <a:off x="12441238" y="4075113"/>
                <a:ext cx="190500" cy="320675"/>
              </a:xfrm>
              <a:custGeom>
                <a:avLst/>
                <a:gdLst>
                  <a:gd name="T0" fmla="*/ 108 w 120"/>
                  <a:gd name="T1" fmla="*/ 0 h 202"/>
                  <a:gd name="T2" fmla="*/ 108 w 120"/>
                  <a:gd name="T3" fmla="*/ 0 h 202"/>
                  <a:gd name="T4" fmla="*/ 100 w 120"/>
                  <a:gd name="T5" fmla="*/ 6 h 202"/>
                  <a:gd name="T6" fmla="*/ 88 w 120"/>
                  <a:gd name="T7" fmla="*/ 10 h 202"/>
                  <a:gd name="T8" fmla="*/ 74 w 120"/>
                  <a:gd name="T9" fmla="*/ 16 h 202"/>
                  <a:gd name="T10" fmla="*/ 58 w 120"/>
                  <a:gd name="T11" fmla="*/ 20 h 202"/>
                  <a:gd name="T12" fmla="*/ 40 w 120"/>
                  <a:gd name="T13" fmla="*/ 22 h 202"/>
                  <a:gd name="T14" fmla="*/ 20 w 120"/>
                  <a:gd name="T15" fmla="*/ 22 h 202"/>
                  <a:gd name="T16" fmla="*/ 0 w 120"/>
                  <a:gd name="T17" fmla="*/ 18 h 202"/>
                  <a:gd name="T18" fmla="*/ 0 w 120"/>
                  <a:gd name="T19" fmla="*/ 18 h 202"/>
                  <a:gd name="T20" fmla="*/ 8 w 120"/>
                  <a:gd name="T21" fmla="*/ 40 h 202"/>
                  <a:gd name="T22" fmla="*/ 28 w 120"/>
                  <a:gd name="T23" fmla="*/ 94 h 202"/>
                  <a:gd name="T24" fmla="*/ 40 w 120"/>
                  <a:gd name="T25" fmla="*/ 124 h 202"/>
                  <a:gd name="T26" fmla="*/ 54 w 120"/>
                  <a:gd name="T27" fmla="*/ 154 h 202"/>
                  <a:gd name="T28" fmla="*/ 68 w 120"/>
                  <a:gd name="T29" fmla="*/ 182 h 202"/>
                  <a:gd name="T30" fmla="*/ 82 w 120"/>
                  <a:gd name="T31" fmla="*/ 202 h 202"/>
                  <a:gd name="T32" fmla="*/ 82 w 120"/>
                  <a:gd name="T33" fmla="*/ 202 h 202"/>
                  <a:gd name="T34" fmla="*/ 92 w 120"/>
                  <a:gd name="T35" fmla="*/ 184 h 202"/>
                  <a:gd name="T36" fmla="*/ 100 w 120"/>
                  <a:gd name="T37" fmla="*/ 162 h 202"/>
                  <a:gd name="T38" fmla="*/ 108 w 120"/>
                  <a:gd name="T39" fmla="*/ 136 h 202"/>
                  <a:gd name="T40" fmla="*/ 116 w 120"/>
                  <a:gd name="T41" fmla="*/ 104 h 202"/>
                  <a:gd name="T42" fmla="*/ 118 w 120"/>
                  <a:gd name="T43" fmla="*/ 88 h 202"/>
                  <a:gd name="T44" fmla="*/ 120 w 120"/>
                  <a:gd name="T45" fmla="*/ 70 h 202"/>
                  <a:gd name="T46" fmla="*/ 120 w 120"/>
                  <a:gd name="T47" fmla="*/ 52 h 202"/>
                  <a:gd name="T48" fmla="*/ 118 w 120"/>
                  <a:gd name="T49" fmla="*/ 36 h 202"/>
                  <a:gd name="T50" fmla="*/ 114 w 120"/>
                  <a:gd name="T51" fmla="*/ 18 h 202"/>
                  <a:gd name="T52" fmla="*/ 108 w 120"/>
                  <a:gd name="T5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202">
                    <a:moveTo>
                      <a:pt x="108" y="0"/>
                    </a:moveTo>
                    <a:lnTo>
                      <a:pt x="108" y="0"/>
                    </a:lnTo>
                    <a:lnTo>
                      <a:pt x="100" y="6"/>
                    </a:lnTo>
                    <a:lnTo>
                      <a:pt x="88" y="10"/>
                    </a:lnTo>
                    <a:lnTo>
                      <a:pt x="74" y="16"/>
                    </a:lnTo>
                    <a:lnTo>
                      <a:pt x="58" y="20"/>
                    </a:lnTo>
                    <a:lnTo>
                      <a:pt x="40" y="22"/>
                    </a:lnTo>
                    <a:lnTo>
                      <a:pt x="20" y="22"/>
                    </a:lnTo>
                    <a:lnTo>
                      <a:pt x="0" y="18"/>
                    </a:lnTo>
                    <a:lnTo>
                      <a:pt x="0" y="18"/>
                    </a:lnTo>
                    <a:lnTo>
                      <a:pt x="8" y="40"/>
                    </a:lnTo>
                    <a:lnTo>
                      <a:pt x="28" y="94"/>
                    </a:lnTo>
                    <a:lnTo>
                      <a:pt x="40" y="124"/>
                    </a:lnTo>
                    <a:lnTo>
                      <a:pt x="54" y="154"/>
                    </a:lnTo>
                    <a:lnTo>
                      <a:pt x="68" y="182"/>
                    </a:lnTo>
                    <a:lnTo>
                      <a:pt x="82" y="202"/>
                    </a:lnTo>
                    <a:lnTo>
                      <a:pt x="82" y="202"/>
                    </a:lnTo>
                    <a:lnTo>
                      <a:pt x="92" y="184"/>
                    </a:lnTo>
                    <a:lnTo>
                      <a:pt x="100" y="162"/>
                    </a:lnTo>
                    <a:lnTo>
                      <a:pt x="108" y="136"/>
                    </a:lnTo>
                    <a:lnTo>
                      <a:pt x="116" y="104"/>
                    </a:lnTo>
                    <a:lnTo>
                      <a:pt x="118" y="88"/>
                    </a:lnTo>
                    <a:lnTo>
                      <a:pt x="120" y="70"/>
                    </a:lnTo>
                    <a:lnTo>
                      <a:pt x="120" y="52"/>
                    </a:lnTo>
                    <a:lnTo>
                      <a:pt x="118" y="36"/>
                    </a:lnTo>
                    <a:lnTo>
                      <a:pt x="114" y="1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0252"/>
              <p:cNvSpPr>
                <a:spLocks/>
              </p:cNvSpPr>
              <p:nvPr/>
            </p:nvSpPr>
            <p:spPr bwMode="auto">
              <a:xfrm>
                <a:off x="12561888" y="3983038"/>
                <a:ext cx="171450" cy="200025"/>
              </a:xfrm>
              <a:custGeom>
                <a:avLst/>
                <a:gdLst>
                  <a:gd name="T0" fmla="*/ 0 w 108"/>
                  <a:gd name="T1" fmla="*/ 0 h 126"/>
                  <a:gd name="T2" fmla="*/ 56 w 108"/>
                  <a:gd name="T3" fmla="*/ 6 h 126"/>
                  <a:gd name="T4" fmla="*/ 108 w 108"/>
                  <a:gd name="T5" fmla="*/ 94 h 126"/>
                  <a:gd name="T6" fmla="*/ 34 w 108"/>
                  <a:gd name="T7" fmla="*/ 126 h 126"/>
                  <a:gd name="T8" fmla="*/ 34 w 108"/>
                  <a:gd name="T9" fmla="*/ 126 h 126"/>
                  <a:gd name="T10" fmla="*/ 28 w 108"/>
                  <a:gd name="T11" fmla="*/ 112 h 126"/>
                  <a:gd name="T12" fmla="*/ 14 w 108"/>
                  <a:gd name="T13" fmla="*/ 80 h 126"/>
                  <a:gd name="T14" fmla="*/ 8 w 108"/>
                  <a:gd name="T15" fmla="*/ 60 h 126"/>
                  <a:gd name="T16" fmla="*/ 2 w 108"/>
                  <a:gd name="T17" fmla="*/ 38 h 126"/>
                  <a:gd name="T18" fmla="*/ 0 w 108"/>
                  <a:gd name="T19" fmla="*/ 18 h 126"/>
                  <a:gd name="T20" fmla="*/ 0 w 108"/>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26">
                    <a:moveTo>
                      <a:pt x="0" y="0"/>
                    </a:moveTo>
                    <a:lnTo>
                      <a:pt x="56" y="6"/>
                    </a:lnTo>
                    <a:lnTo>
                      <a:pt x="108" y="94"/>
                    </a:lnTo>
                    <a:lnTo>
                      <a:pt x="34" y="126"/>
                    </a:lnTo>
                    <a:lnTo>
                      <a:pt x="34" y="126"/>
                    </a:lnTo>
                    <a:lnTo>
                      <a:pt x="28" y="112"/>
                    </a:lnTo>
                    <a:lnTo>
                      <a:pt x="14" y="80"/>
                    </a:lnTo>
                    <a:lnTo>
                      <a:pt x="8" y="60"/>
                    </a:lnTo>
                    <a:lnTo>
                      <a:pt x="2" y="38"/>
                    </a:lnTo>
                    <a:lnTo>
                      <a:pt x="0" y="1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53"/>
              <p:cNvSpPr>
                <a:spLocks/>
              </p:cNvSpPr>
              <p:nvPr/>
            </p:nvSpPr>
            <p:spPr bwMode="auto">
              <a:xfrm>
                <a:off x="12561888" y="3983038"/>
                <a:ext cx="171450" cy="200025"/>
              </a:xfrm>
              <a:custGeom>
                <a:avLst/>
                <a:gdLst>
                  <a:gd name="T0" fmla="*/ 0 w 108"/>
                  <a:gd name="T1" fmla="*/ 0 h 126"/>
                  <a:gd name="T2" fmla="*/ 56 w 108"/>
                  <a:gd name="T3" fmla="*/ 6 h 126"/>
                  <a:gd name="T4" fmla="*/ 108 w 108"/>
                  <a:gd name="T5" fmla="*/ 94 h 126"/>
                  <a:gd name="T6" fmla="*/ 34 w 108"/>
                  <a:gd name="T7" fmla="*/ 126 h 126"/>
                  <a:gd name="T8" fmla="*/ 34 w 108"/>
                  <a:gd name="T9" fmla="*/ 126 h 126"/>
                  <a:gd name="T10" fmla="*/ 28 w 108"/>
                  <a:gd name="T11" fmla="*/ 112 h 126"/>
                  <a:gd name="T12" fmla="*/ 14 w 108"/>
                  <a:gd name="T13" fmla="*/ 80 h 126"/>
                  <a:gd name="T14" fmla="*/ 8 w 108"/>
                  <a:gd name="T15" fmla="*/ 60 h 126"/>
                  <a:gd name="T16" fmla="*/ 2 w 108"/>
                  <a:gd name="T17" fmla="*/ 38 h 126"/>
                  <a:gd name="T18" fmla="*/ 0 w 108"/>
                  <a:gd name="T19" fmla="*/ 18 h 126"/>
                  <a:gd name="T20" fmla="*/ 0 w 108"/>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26">
                    <a:moveTo>
                      <a:pt x="0" y="0"/>
                    </a:moveTo>
                    <a:lnTo>
                      <a:pt x="56" y="6"/>
                    </a:lnTo>
                    <a:lnTo>
                      <a:pt x="108" y="94"/>
                    </a:lnTo>
                    <a:lnTo>
                      <a:pt x="34" y="126"/>
                    </a:lnTo>
                    <a:lnTo>
                      <a:pt x="34" y="126"/>
                    </a:lnTo>
                    <a:lnTo>
                      <a:pt x="28" y="112"/>
                    </a:lnTo>
                    <a:lnTo>
                      <a:pt x="14" y="80"/>
                    </a:lnTo>
                    <a:lnTo>
                      <a:pt x="8" y="60"/>
                    </a:lnTo>
                    <a:lnTo>
                      <a:pt x="2" y="38"/>
                    </a:lnTo>
                    <a:lnTo>
                      <a:pt x="0"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54"/>
              <p:cNvSpPr>
                <a:spLocks/>
              </p:cNvSpPr>
              <p:nvPr/>
            </p:nvSpPr>
            <p:spPr bwMode="auto">
              <a:xfrm>
                <a:off x="12111038" y="5065713"/>
                <a:ext cx="419100" cy="203200"/>
              </a:xfrm>
              <a:custGeom>
                <a:avLst/>
                <a:gdLst>
                  <a:gd name="T0" fmla="*/ 0 w 264"/>
                  <a:gd name="T1" fmla="*/ 128 h 128"/>
                  <a:gd name="T2" fmla="*/ 0 w 264"/>
                  <a:gd name="T3" fmla="*/ 128 h 128"/>
                  <a:gd name="T4" fmla="*/ 36 w 264"/>
                  <a:gd name="T5" fmla="*/ 118 h 128"/>
                  <a:gd name="T6" fmla="*/ 116 w 264"/>
                  <a:gd name="T7" fmla="*/ 94 h 128"/>
                  <a:gd name="T8" fmla="*/ 162 w 264"/>
                  <a:gd name="T9" fmla="*/ 80 h 128"/>
                  <a:gd name="T10" fmla="*/ 204 w 264"/>
                  <a:gd name="T11" fmla="*/ 66 h 128"/>
                  <a:gd name="T12" fmla="*/ 236 w 264"/>
                  <a:gd name="T13" fmla="*/ 50 h 128"/>
                  <a:gd name="T14" fmla="*/ 246 w 264"/>
                  <a:gd name="T15" fmla="*/ 44 h 128"/>
                  <a:gd name="T16" fmla="*/ 254 w 264"/>
                  <a:gd name="T17" fmla="*/ 38 h 128"/>
                  <a:gd name="T18" fmla="*/ 244 w 264"/>
                  <a:gd name="T19" fmla="*/ 18 h 128"/>
                  <a:gd name="T20" fmla="*/ 264 w 264"/>
                  <a:gd name="T21" fmla="*/ 24 h 128"/>
                  <a:gd name="T22" fmla="*/ 264 w 264"/>
                  <a:gd name="T23" fmla="*/ 24 h 128"/>
                  <a:gd name="T24" fmla="*/ 250 w 264"/>
                  <a:gd name="T25" fmla="*/ 14 h 128"/>
                  <a:gd name="T26" fmla="*/ 238 w 264"/>
                  <a:gd name="T27" fmla="*/ 6 h 128"/>
                  <a:gd name="T28" fmla="*/ 230 w 264"/>
                  <a:gd name="T29" fmla="*/ 0 h 128"/>
                  <a:gd name="T30" fmla="*/ 230 w 264"/>
                  <a:gd name="T31" fmla="*/ 36 h 128"/>
                  <a:gd name="T32" fmla="*/ 230 w 264"/>
                  <a:gd name="T33" fmla="*/ 36 h 128"/>
                  <a:gd name="T34" fmla="*/ 204 w 264"/>
                  <a:gd name="T35" fmla="*/ 50 h 128"/>
                  <a:gd name="T36" fmla="*/ 142 w 264"/>
                  <a:gd name="T37" fmla="*/ 78 h 128"/>
                  <a:gd name="T38" fmla="*/ 104 w 264"/>
                  <a:gd name="T39" fmla="*/ 94 h 128"/>
                  <a:gd name="T40" fmla="*/ 66 w 264"/>
                  <a:gd name="T41" fmla="*/ 110 h 128"/>
                  <a:gd name="T42" fmla="*/ 30 w 264"/>
                  <a:gd name="T43" fmla="*/ 122 h 128"/>
                  <a:gd name="T44" fmla="*/ 0 w 264"/>
                  <a:gd name="T4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4" h="128">
                    <a:moveTo>
                      <a:pt x="0" y="128"/>
                    </a:moveTo>
                    <a:lnTo>
                      <a:pt x="0" y="128"/>
                    </a:lnTo>
                    <a:lnTo>
                      <a:pt x="36" y="118"/>
                    </a:lnTo>
                    <a:lnTo>
                      <a:pt x="116" y="94"/>
                    </a:lnTo>
                    <a:lnTo>
                      <a:pt x="162" y="80"/>
                    </a:lnTo>
                    <a:lnTo>
                      <a:pt x="204" y="66"/>
                    </a:lnTo>
                    <a:lnTo>
                      <a:pt x="236" y="50"/>
                    </a:lnTo>
                    <a:lnTo>
                      <a:pt x="246" y="44"/>
                    </a:lnTo>
                    <a:lnTo>
                      <a:pt x="254" y="38"/>
                    </a:lnTo>
                    <a:lnTo>
                      <a:pt x="244" y="18"/>
                    </a:lnTo>
                    <a:lnTo>
                      <a:pt x="264" y="24"/>
                    </a:lnTo>
                    <a:lnTo>
                      <a:pt x="264" y="24"/>
                    </a:lnTo>
                    <a:lnTo>
                      <a:pt x="250" y="14"/>
                    </a:lnTo>
                    <a:lnTo>
                      <a:pt x="238" y="6"/>
                    </a:lnTo>
                    <a:lnTo>
                      <a:pt x="230" y="0"/>
                    </a:lnTo>
                    <a:lnTo>
                      <a:pt x="230" y="36"/>
                    </a:lnTo>
                    <a:lnTo>
                      <a:pt x="230" y="36"/>
                    </a:lnTo>
                    <a:lnTo>
                      <a:pt x="204" y="50"/>
                    </a:lnTo>
                    <a:lnTo>
                      <a:pt x="142" y="78"/>
                    </a:lnTo>
                    <a:lnTo>
                      <a:pt x="104" y="94"/>
                    </a:lnTo>
                    <a:lnTo>
                      <a:pt x="66" y="110"/>
                    </a:lnTo>
                    <a:lnTo>
                      <a:pt x="30" y="122"/>
                    </a:lnTo>
                    <a:lnTo>
                      <a:pt x="0" y="128"/>
                    </a:lnTo>
                    <a:close/>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55"/>
              <p:cNvSpPr>
                <a:spLocks/>
              </p:cNvSpPr>
              <p:nvPr/>
            </p:nvSpPr>
            <p:spPr bwMode="auto">
              <a:xfrm>
                <a:off x="12111038" y="5065713"/>
                <a:ext cx="419100" cy="203200"/>
              </a:xfrm>
              <a:custGeom>
                <a:avLst/>
                <a:gdLst>
                  <a:gd name="T0" fmla="*/ 0 w 264"/>
                  <a:gd name="T1" fmla="*/ 128 h 128"/>
                  <a:gd name="T2" fmla="*/ 0 w 264"/>
                  <a:gd name="T3" fmla="*/ 128 h 128"/>
                  <a:gd name="T4" fmla="*/ 36 w 264"/>
                  <a:gd name="T5" fmla="*/ 118 h 128"/>
                  <a:gd name="T6" fmla="*/ 116 w 264"/>
                  <a:gd name="T7" fmla="*/ 94 h 128"/>
                  <a:gd name="T8" fmla="*/ 162 w 264"/>
                  <a:gd name="T9" fmla="*/ 80 h 128"/>
                  <a:gd name="T10" fmla="*/ 204 w 264"/>
                  <a:gd name="T11" fmla="*/ 66 h 128"/>
                  <a:gd name="T12" fmla="*/ 236 w 264"/>
                  <a:gd name="T13" fmla="*/ 50 h 128"/>
                  <a:gd name="T14" fmla="*/ 246 w 264"/>
                  <a:gd name="T15" fmla="*/ 44 h 128"/>
                  <a:gd name="T16" fmla="*/ 254 w 264"/>
                  <a:gd name="T17" fmla="*/ 38 h 128"/>
                  <a:gd name="T18" fmla="*/ 244 w 264"/>
                  <a:gd name="T19" fmla="*/ 18 h 128"/>
                  <a:gd name="T20" fmla="*/ 264 w 264"/>
                  <a:gd name="T21" fmla="*/ 24 h 128"/>
                  <a:gd name="T22" fmla="*/ 264 w 264"/>
                  <a:gd name="T23" fmla="*/ 24 h 128"/>
                  <a:gd name="T24" fmla="*/ 250 w 264"/>
                  <a:gd name="T25" fmla="*/ 14 h 128"/>
                  <a:gd name="T26" fmla="*/ 238 w 264"/>
                  <a:gd name="T27" fmla="*/ 6 h 128"/>
                  <a:gd name="T28" fmla="*/ 230 w 264"/>
                  <a:gd name="T29" fmla="*/ 0 h 128"/>
                  <a:gd name="T30" fmla="*/ 230 w 264"/>
                  <a:gd name="T31" fmla="*/ 36 h 128"/>
                  <a:gd name="T32" fmla="*/ 230 w 264"/>
                  <a:gd name="T33" fmla="*/ 36 h 128"/>
                  <a:gd name="T34" fmla="*/ 204 w 264"/>
                  <a:gd name="T35" fmla="*/ 50 h 128"/>
                  <a:gd name="T36" fmla="*/ 142 w 264"/>
                  <a:gd name="T37" fmla="*/ 78 h 128"/>
                  <a:gd name="T38" fmla="*/ 104 w 264"/>
                  <a:gd name="T39" fmla="*/ 94 h 128"/>
                  <a:gd name="T40" fmla="*/ 66 w 264"/>
                  <a:gd name="T41" fmla="*/ 110 h 128"/>
                  <a:gd name="T42" fmla="*/ 30 w 264"/>
                  <a:gd name="T43" fmla="*/ 122 h 128"/>
                  <a:gd name="T44" fmla="*/ 0 w 264"/>
                  <a:gd name="T4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4" h="128">
                    <a:moveTo>
                      <a:pt x="0" y="128"/>
                    </a:moveTo>
                    <a:lnTo>
                      <a:pt x="0" y="128"/>
                    </a:lnTo>
                    <a:lnTo>
                      <a:pt x="36" y="118"/>
                    </a:lnTo>
                    <a:lnTo>
                      <a:pt x="116" y="94"/>
                    </a:lnTo>
                    <a:lnTo>
                      <a:pt x="162" y="80"/>
                    </a:lnTo>
                    <a:lnTo>
                      <a:pt x="204" y="66"/>
                    </a:lnTo>
                    <a:lnTo>
                      <a:pt x="236" y="50"/>
                    </a:lnTo>
                    <a:lnTo>
                      <a:pt x="246" y="44"/>
                    </a:lnTo>
                    <a:lnTo>
                      <a:pt x="254" y="38"/>
                    </a:lnTo>
                    <a:lnTo>
                      <a:pt x="244" y="18"/>
                    </a:lnTo>
                    <a:lnTo>
                      <a:pt x="264" y="24"/>
                    </a:lnTo>
                    <a:lnTo>
                      <a:pt x="264" y="24"/>
                    </a:lnTo>
                    <a:lnTo>
                      <a:pt x="250" y="14"/>
                    </a:lnTo>
                    <a:lnTo>
                      <a:pt x="238" y="6"/>
                    </a:lnTo>
                    <a:lnTo>
                      <a:pt x="230" y="0"/>
                    </a:lnTo>
                    <a:lnTo>
                      <a:pt x="230" y="36"/>
                    </a:lnTo>
                    <a:lnTo>
                      <a:pt x="230" y="36"/>
                    </a:lnTo>
                    <a:lnTo>
                      <a:pt x="204" y="50"/>
                    </a:lnTo>
                    <a:lnTo>
                      <a:pt x="142" y="78"/>
                    </a:lnTo>
                    <a:lnTo>
                      <a:pt x="104" y="94"/>
                    </a:lnTo>
                    <a:lnTo>
                      <a:pt x="66" y="110"/>
                    </a:lnTo>
                    <a:lnTo>
                      <a:pt x="30" y="122"/>
                    </a:lnTo>
                    <a:lnTo>
                      <a:pt x="0" y="1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6"/>
              <p:cNvSpPr>
                <a:spLocks/>
              </p:cNvSpPr>
              <p:nvPr/>
            </p:nvSpPr>
            <p:spPr bwMode="auto">
              <a:xfrm>
                <a:off x="12263438" y="4075113"/>
                <a:ext cx="1016000" cy="809625"/>
              </a:xfrm>
              <a:custGeom>
                <a:avLst/>
                <a:gdLst>
                  <a:gd name="T0" fmla="*/ 146 w 640"/>
                  <a:gd name="T1" fmla="*/ 0 h 510"/>
                  <a:gd name="T2" fmla="*/ 152 w 640"/>
                  <a:gd name="T3" fmla="*/ 4 h 510"/>
                  <a:gd name="T4" fmla="*/ 152 w 640"/>
                  <a:gd name="T5" fmla="*/ 24 h 510"/>
                  <a:gd name="T6" fmla="*/ 136 w 640"/>
                  <a:gd name="T7" fmla="*/ 80 h 510"/>
                  <a:gd name="T8" fmla="*/ 112 w 640"/>
                  <a:gd name="T9" fmla="*/ 156 h 510"/>
                  <a:gd name="T10" fmla="*/ 102 w 640"/>
                  <a:gd name="T11" fmla="*/ 216 h 510"/>
                  <a:gd name="T12" fmla="*/ 100 w 640"/>
                  <a:gd name="T13" fmla="*/ 276 h 510"/>
                  <a:gd name="T14" fmla="*/ 112 w 640"/>
                  <a:gd name="T15" fmla="*/ 338 h 510"/>
                  <a:gd name="T16" fmla="*/ 126 w 640"/>
                  <a:gd name="T17" fmla="*/ 366 h 510"/>
                  <a:gd name="T18" fmla="*/ 132 w 640"/>
                  <a:gd name="T19" fmla="*/ 378 h 510"/>
                  <a:gd name="T20" fmla="*/ 150 w 640"/>
                  <a:gd name="T21" fmla="*/ 398 h 510"/>
                  <a:gd name="T22" fmla="*/ 170 w 640"/>
                  <a:gd name="T23" fmla="*/ 412 h 510"/>
                  <a:gd name="T24" fmla="*/ 192 w 640"/>
                  <a:gd name="T25" fmla="*/ 422 h 510"/>
                  <a:gd name="T26" fmla="*/ 228 w 640"/>
                  <a:gd name="T27" fmla="*/ 428 h 510"/>
                  <a:gd name="T28" fmla="*/ 286 w 640"/>
                  <a:gd name="T29" fmla="*/ 426 h 510"/>
                  <a:gd name="T30" fmla="*/ 348 w 640"/>
                  <a:gd name="T31" fmla="*/ 410 h 510"/>
                  <a:gd name="T32" fmla="*/ 412 w 640"/>
                  <a:gd name="T33" fmla="*/ 386 h 510"/>
                  <a:gd name="T34" fmla="*/ 510 w 640"/>
                  <a:gd name="T35" fmla="*/ 338 h 510"/>
                  <a:gd name="T36" fmla="*/ 574 w 640"/>
                  <a:gd name="T37" fmla="*/ 304 h 510"/>
                  <a:gd name="T38" fmla="*/ 592 w 640"/>
                  <a:gd name="T39" fmla="*/ 328 h 510"/>
                  <a:gd name="T40" fmla="*/ 614 w 640"/>
                  <a:gd name="T41" fmla="*/ 348 h 510"/>
                  <a:gd name="T42" fmla="*/ 640 w 640"/>
                  <a:gd name="T43" fmla="*/ 362 h 510"/>
                  <a:gd name="T44" fmla="*/ 622 w 640"/>
                  <a:gd name="T45" fmla="*/ 372 h 510"/>
                  <a:gd name="T46" fmla="*/ 538 w 640"/>
                  <a:gd name="T47" fmla="*/ 416 h 510"/>
                  <a:gd name="T48" fmla="*/ 458 w 640"/>
                  <a:gd name="T49" fmla="*/ 452 h 510"/>
                  <a:gd name="T50" fmla="*/ 366 w 640"/>
                  <a:gd name="T51" fmla="*/ 484 h 510"/>
                  <a:gd name="T52" fmla="*/ 270 w 640"/>
                  <a:gd name="T53" fmla="*/ 506 h 510"/>
                  <a:gd name="T54" fmla="*/ 224 w 640"/>
                  <a:gd name="T55" fmla="*/ 510 h 510"/>
                  <a:gd name="T56" fmla="*/ 182 w 640"/>
                  <a:gd name="T57" fmla="*/ 508 h 510"/>
                  <a:gd name="T58" fmla="*/ 142 w 640"/>
                  <a:gd name="T59" fmla="*/ 498 h 510"/>
                  <a:gd name="T60" fmla="*/ 106 w 640"/>
                  <a:gd name="T61" fmla="*/ 482 h 510"/>
                  <a:gd name="T62" fmla="*/ 74 w 640"/>
                  <a:gd name="T63" fmla="*/ 456 h 510"/>
                  <a:gd name="T64" fmla="*/ 60 w 640"/>
                  <a:gd name="T65" fmla="*/ 438 h 510"/>
                  <a:gd name="T66" fmla="*/ 36 w 640"/>
                  <a:gd name="T67" fmla="*/ 400 h 510"/>
                  <a:gd name="T68" fmla="*/ 18 w 640"/>
                  <a:gd name="T69" fmla="*/ 362 h 510"/>
                  <a:gd name="T70" fmla="*/ 6 w 640"/>
                  <a:gd name="T71" fmla="*/ 322 h 510"/>
                  <a:gd name="T72" fmla="*/ 2 w 640"/>
                  <a:gd name="T73" fmla="*/ 282 h 510"/>
                  <a:gd name="T74" fmla="*/ 2 w 640"/>
                  <a:gd name="T75" fmla="*/ 224 h 510"/>
                  <a:gd name="T76" fmla="*/ 18 w 640"/>
                  <a:gd name="T77" fmla="*/ 152 h 510"/>
                  <a:gd name="T78" fmla="*/ 46 w 640"/>
                  <a:gd name="T79" fmla="*/ 88 h 510"/>
                  <a:gd name="T80" fmla="*/ 80 w 640"/>
                  <a:gd name="T81" fmla="*/ 38 h 510"/>
                  <a:gd name="T82" fmla="*/ 114 w 640"/>
                  <a:gd name="T83" fmla="*/ 8 h 510"/>
                  <a:gd name="T84" fmla="*/ 130 w 640"/>
                  <a:gd name="T85" fmla="*/ 0 h 510"/>
                  <a:gd name="T86" fmla="*/ 146 w 640"/>
                  <a:gd name="T87"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0" h="510">
                    <a:moveTo>
                      <a:pt x="146" y="0"/>
                    </a:moveTo>
                    <a:lnTo>
                      <a:pt x="146" y="0"/>
                    </a:lnTo>
                    <a:lnTo>
                      <a:pt x="148" y="2"/>
                    </a:lnTo>
                    <a:lnTo>
                      <a:pt x="152" y="4"/>
                    </a:lnTo>
                    <a:lnTo>
                      <a:pt x="154" y="12"/>
                    </a:lnTo>
                    <a:lnTo>
                      <a:pt x="152" y="24"/>
                    </a:lnTo>
                    <a:lnTo>
                      <a:pt x="148" y="40"/>
                    </a:lnTo>
                    <a:lnTo>
                      <a:pt x="136" y="80"/>
                    </a:lnTo>
                    <a:lnTo>
                      <a:pt x="120" y="128"/>
                    </a:lnTo>
                    <a:lnTo>
                      <a:pt x="112" y="156"/>
                    </a:lnTo>
                    <a:lnTo>
                      <a:pt x="106" y="186"/>
                    </a:lnTo>
                    <a:lnTo>
                      <a:pt x="102" y="216"/>
                    </a:lnTo>
                    <a:lnTo>
                      <a:pt x="100" y="246"/>
                    </a:lnTo>
                    <a:lnTo>
                      <a:pt x="100" y="276"/>
                    </a:lnTo>
                    <a:lnTo>
                      <a:pt x="104" y="306"/>
                    </a:lnTo>
                    <a:lnTo>
                      <a:pt x="112" y="338"/>
                    </a:lnTo>
                    <a:lnTo>
                      <a:pt x="118" y="352"/>
                    </a:lnTo>
                    <a:lnTo>
                      <a:pt x="126" y="366"/>
                    </a:lnTo>
                    <a:lnTo>
                      <a:pt x="126" y="366"/>
                    </a:lnTo>
                    <a:lnTo>
                      <a:pt x="132" y="378"/>
                    </a:lnTo>
                    <a:lnTo>
                      <a:pt x="140" y="388"/>
                    </a:lnTo>
                    <a:lnTo>
                      <a:pt x="150" y="398"/>
                    </a:lnTo>
                    <a:lnTo>
                      <a:pt x="158" y="406"/>
                    </a:lnTo>
                    <a:lnTo>
                      <a:pt x="170" y="412"/>
                    </a:lnTo>
                    <a:lnTo>
                      <a:pt x="180" y="418"/>
                    </a:lnTo>
                    <a:lnTo>
                      <a:pt x="192" y="422"/>
                    </a:lnTo>
                    <a:lnTo>
                      <a:pt x="204" y="426"/>
                    </a:lnTo>
                    <a:lnTo>
                      <a:pt x="228" y="428"/>
                    </a:lnTo>
                    <a:lnTo>
                      <a:pt x="256" y="428"/>
                    </a:lnTo>
                    <a:lnTo>
                      <a:pt x="286" y="426"/>
                    </a:lnTo>
                    <a:lnTo>
                      <a:pt x="316" y="418"/>
                    </a:lnTo>
                    <a:lnTo>
                      <a:pt x="348" y="410"/>
                    </a:lnTo>
                    <a:lnTo>
                      <a:pt x="380" y="398"/>
                    </a:lnTo>
                    <a:lnTo>
                      <a:pt x="412" y="386"/>
                    </a:lnTo>
                    <a:lnTo>
                      <a:pt x="446" y="370"/>
                    </a:lnTo>
                    <a:lnTo>
                      <a:pt x="510" y="338"/>
                    </a:lnTo>
                    <a:lnTo>
                      <a:pt x="574" y="304"/>
                    </a:lnTo>
                    <a:lnTo>
                      <a:pt x="574" y="304"/>
                    </a:lnTo>
                    <a:lnTo>
                      <a:pt x="578" y="312"/>
                    </a:lnTo>
                    <a:lnTo>
                      <a:pt x="592" y="328"/>
                    </a:lnTo>
                    <a:lnTo>
                      <a:pt x="602" y="340"/>
                    </a:lnTo>
                    <a:lnTo>
                      <a:pt x="614" y="348"/>
                    </a:lnTo>
                    <a:lnTo>
                      <a:pt x="626" y="356"/>
                    </a:lnTo>
                    <a:lnTo>
                      <a:pt x="640" y="362"/>
                    </a:lnTo>
                    <a:lnTo>
                      <a:pt x="640" y="362"/>
                    </a:lnTo>
                    <a:lnTo>
                      <a:pt x="622" y="372"/>
                    </a:lnTo>
                    <a:lnTo>
                      <a:pt x="572" y="400"/>
                    </a:lnTo>
                    <a:lnTo>
                      <a:pt x="538" y="416"/>
                    </a:lnTo>
                    <a:lnTo>
                      <a:pt x="500" y="434"/>
                    </a:lnTo>
                    <a:lnTo>
                      <a:pt x="458" y="452"/>
                    </a:lnTo>
                    <a:lnTo>
                      <a:pt x="412" y="470"/>
                    </a:lnTo>
                    <a:lnTo>
                      <a:pt x="366" y="484"/>
                    </a:lnTo>
                    <a:lnTo>
                      <a:pt x="318" y="498"/>
                    </a:lnTo>
                    <a:lnTo>
                      <a:pt x="270" y="506"/>
                    </a:lnTo>
                    <a:lnTo>
                      <a:pt x="248" y="508"/>
                    </a:lnTo>
                    <a:lnTo>
                      <a:pt x="224" y="510"/>
                    </a:lnTo>
                    <a:lnTo>
                      <a:pt x="202" y="510"/>
                    </a:lnTo>
                    <a:lnTo>
                      <a:pt x="182" y="508"/>
                    </a:lnTo>
                    <a:lnTo>
                      <a:pt x="160" y="504"/>
                    </a:lnTo>
                    <a:lnTo>
                      <a:pt x="142" y="498"/>
                    </a:lnTo>
                    <a:lnTo>
                      <a:pt x="122" y="492"/>
                    </a:lnTo>
                    <a:lnTo>
                      <a:pt x="106" y="482"/>
                    </a:lnTo>
                    <a:lnTo>
                      <a:pt x="90" y="470"/>
                    </a:lnTo>
                    <a:lnTo>
                      <a:pt x="74" y="456"/>
                    </a:lnTo>
                    <a:lnTo>
                      <a:pt x="74" y="456"/>
                    </a:lnTo>
                    <a:lnTo>
                      <a:pt x="60" y="438"/>
                    </a:lnTo>
                    <a:lnTo>
                      <a:pt x="46" y="420"/>
                    </a:lnTo>
                    <a:lnTo>
                      <a:pt x="36" y="400"/>
                    </a:lnTo>
                    <a:lnTo>
                      <a:pt x="26" y="382"/>
                    </a:lnTo>
                    <a:lnTo>
                      <a:pt x="18" y="362"/>
                    </a:lnTo>
                    <a:lnTo>
                      <a:pt x="12" y="342"/>
                    </a:lnTo>
                    <a:lnTo>
                      <a:pt x="6" y="322"/>
                    </a:lnTo>
                    <a:lnTo>
                      <a:pt x="4" y="302"/>
                    </a:lnTo>
                    <a:lnTo>
                      <a:pt x="2" y="282"/>
                    </a:lnTo>
                    <a:lnTo>
                      <a:pt x="0" y="262"/>
                    </a:lnTo>
                    <a:lnTo>
                      <a:pt x="2" y="224"/>
                    </a:lnTo>
                    <a:lnTo>
                      <a:pt x="8" y="186"/>
                    </a:lnTo>
                    <a:lnTo>
                      <a:pt x="18" y="152"/>
                    </a:lnTo>
                    <a:lnTo>
                      <a:pt x="32" y="118"/>
                    </a:lnTo>
                    <a:lnTo>
                      <a:pt x="46" y="88"/>
                    </a:lnTo>
                    <a:lnTo>
                      <a:pt x="62" y="60"/>
                    </a:lnTo>
                    <a:lnTo>
                      <a:pt x="80" y="38"/>
                    </a:lnTo>
                    <a:lnTo>
                      <a:pt x="98" y="20"/>
                    </a:lnTo>
                    <a:lnTo>
                      <a:pt x="114" y="8"/>
                    </a:lnTo>
                    <a:lnTo>
                      <a:pt x="122" y="4"/>
                    </a:lnTo>
                    <a:lnTo>
                      <a:pt x="130" y="0"/>
                    </a:lnTo>
                    <a:lnTo>
                      <a:pt x="138" y="0"/>
                    </a:lnTo>
                    <a:lnTo>
                      <a:pt x="146" y="0"/>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57"/>
              <p:cNvSpPr>
                <a:spLocks/>
              </p:cNvSpPr>
              <p:nvPr/>
            </p:nvSpPr>
            <p:spPr bwMode="auto">
              <a:xfrm>
                <a:off x="12263438" y="4075113"/>
                <a:ext cx="1016000" cy="809625"/>
              </a:xfrm>
              <a:custGeom>
                <a:avLst/>
                <a:gdLst>
                  <a:gd name="T0" fmla="*/ 146 w 640"/>
                  <a:gd name="T1" fmla="*/ 0 h 510"/>
                  <a:gd name="T2" fmla="*/ 152 w 640"/>
                  <a:gd name="T3" fmla="*/ 4 h 510"/>
                  <a:gd name="T4" fmla="*/ 152 w 640"/>
                  <a:gd name="T5" fmla="*/ 24 h 510"/>
                  <a:gd name="T6" fmla="*/ 136 w 640"/>
                  <a:gd name="T7" fmla="*/ 80 h 510"/>
                  <a:gd name="T8" fmla="*/ 112 w 640"/>
                  <a:gd name="T9" fmla="*/ 156 h 510"/>
                  <a:gd name="T10" fmla="*/ 102 w 640"/>
                  <a:gd name="T11" fmla="*/ 216 h 510"/>
                  <a:gd name="T12" fmla="*/ 100 w 640"/>
                  <a:gd name="T13" fmla="*/ 276 h 510"/>
                  <a:gd name="T14" fmla="*/ 112 w 640"/>
                  <a:gd name="T15" fmla="*/ 338 h 510"/>
                  <a:gd name="T16" fmla="*/ 126 w 640"/>
                  <a:gd name="T17" fmla="*/ 366 h 510"/>
                  <a:gd name="T18" fmla="*/ 132 w 640"/>
                  <a:gd name="T19" fmla="*/ 378 h 510"/>
                  <a:gd name="T20" fmla="*/ 150 w 640"/>
                  <a:gd name="T21" fmla="*/ 398 h 510"/>
                  <a:gd name="T22" fmla="*/ 170 w 640"/>
                  <a:gd name="T23" fmla="*/ 412 h 510"/>
                  <a:gd name="T24" fmla="*/ 192 w 640"/>
                  <a:gd name="T25" fmla="*/ 422 h 510"/>
                  <a:gd name="T26" fmla="*/ 228 w 640"/>
                  <a:gd name="T27" fmla="*/ 428 h 510"/>
                  <a:gd name="T28" fmla="*/ 286 w 640"/>
                  <a:gd name="T29" fmla="*/ 426 h 510"/>
                  <a:gd name="T30" fmla="*/ 348 w 640"/>
                  <a:gd name="T31" fmla="*/ 410 h 510"/>
                  <a:gd name="T32" fmla="*/ 412 w 640"/>
                  <a:gd name="T33" fmla="*/ 386 h 510"/>
                  <a:gd name="T34" fmla="*/ 510 w 640"/>
                  <a:gd name="T35" fmla="*/ 338 h 510"/>
                  <a:gd name="T36" fmla="*/ 574 w 640"/>
                  <a:gd name="T37" fmla="*/ 304 h 510"/>
                  <a:gd name="T38" fmla="*/ 592 w 640"/>
                  <a:gd name="T39" fmla="*/ 328 h 510"/>
                  <a:gd name="T40" fmla="*/ 614 w 640"/>
                  <a:gd name="T41" fmla="*/ 348 h 510"/>
                  <a:gd name="T42" fmla="*/ 640 w 640"/>
                  <a:gd name="T43" fmla="*/ 362 h 510"/>
                  <a:gd name="T44" fmla="*/ 622 w 640"/>
                  <a:gd name="T45" fmla="*/ 372 h 510"/>
                  <a:gd name="T46" fmla="*/ 538 w 640"/>
                  <a:gd name="T47" fmla="*/ 416 h 510"/>
                  <a:gd name="T48" fmla="*/ 458 w 640"/>
                  <a:gd name="T49" fmla="*/ 452 h 510"/>
                  <a:gd name="T50" fmla="*/ 366 w 640"/>
                  <a:gd name="T51" fmla="*/ 484 h 510"/>
                  <a:gd name="T52" fmla="*/ 270 w 640"/>
                  <a:gd name="T53" fmla="*/ 506 h 510"/>
                  <a:gd name="T54" fmla="*/ 224 w 640"/>
                  <a:gd name="T55" fmla="*/ 510 h 510"/>
                  <a:gd name="T56" fmla="*/ 182 w 640"/>
                  <a:gd name="T57" fmla="*/ 508 h 510"/>
                  <a:gd name="T58" fmla="*/ 142 w 640"/>
                  <a:gd name="T59" fmla="*/ 498 h 510"/>
                  <a:gd name="T60" fmla="*/ 106 w 640"/>
                  <a:gd name="T61" fmla="*/ 482 h 510"/>
                  <a:gd name="T62" fmla="*/ 74 w 640"/>
                  <a:gd name="T63" fmla="*/ 456 h 510"/>
                  <a:gd name="T64" fmla="*/ 60 w 640"/>
                  <a:gd name="T65" fmla="*/ 438 h 510"/>
                  <a:gd name="T66" fmla="*/ 36 w 640"/>
                  <a:gd name="T67" fmla="*/ 400 h 510"/>
                  <a:gd name="T68" fmla="*/ 18 w 640"/>
                  <a:gd name="T69" fmla="*/ 362 h 510"/>
                  <a:gd name="T70" fmla="*/ 6 w 640"/>
                  <a:gd name="T71" fmla="*/ 322 h 510"/>
                  <a:gd name="T72" fmla="*/ 2 w 640"/>
                  <a:gd name="T73" fmla="*/ 282 h 510"/>
                  <a:gd name="T74" fmla="*/ 2 w 640"/>
                  <a:gd name="T75" fmla="*/ 224 h 510"/>
                  <a:gd name="T76" fmla="*/ 18 w 640"/>
                  <a:gd name="T77" fmla="*/ 152 h 510"/>
                  <a:gd name="T78" fmla="*/ 46 w 640"/>
                  <a:gd name="T79" fmla="*/ 88 h 510"/>
                  <a:gd name="T80" fmla="*/ 80 w 640"/>
                  <a:gd name="T81" fmla="*/ 38 h 510"/>
                  <a:gd name="T82" fmla="*/ 114 w 640"/>
                  <a:gd name="T83" fmla="*/ 8 h 510"/>
                  <a:gd name="T84" fmla="*/ 130 w 640"/>
                  <a:gd name="T85" fmla="*/ 0 h 510"/>
                  <a:gd name="T86" fmla="*/ 146 w 640"/>
                  <a:gd name="T87"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0" h="510">
                    <a:moveTo>
                      <a:pt x="146" y="0"/>
                    </a:moveTo>
                    <a:lnTo>
                      <a:pt x="146" y="0"/>
                    </a:lnTo>
                    <a:lnTo>
                      <a:pt x="148" y="2"/>
                    </a:lnTo>
                    <a:lnTo>
                      <a:pt x="152" y="4"/>
                    </a:lnTo>
                    <a:lnTo>
                      <a:pt x="154" y="12"/>
                    </a:lnTo>
                    <a:lnTo>
                      <a:pt x="152" y="24"/>
                    </a:lnTo>
                    <a:lnTo>
                      <a:pt x="148" y="40"/>
                    </a:lnTo>
                    <a:lnTo>
                      <a:pt x="136" y="80"/>
                    </a:lnTo>
                    <a:lnTo>
                      <a:pt x="120" y="128"/>
                    </a:lnTo>
                    <a:lnTo>
                      <a:pt x="112" y="156"/>
                    </a:lnTo>
                    <a:lnTo>
                      <a:pt x="106" y="186"/>
                    </a:lnTo>
                    <a:lnTo>
                      <a:pt x="102" y="216"/>
                    </a:lnTo>
                    <a:lnTo>
                      <a:pt x="100" y="246"/>
                    </a:lnTo>
                    <a:lnTo>
                      <a:pt x="100" y="276"/>
                    </a:lnTo>
                    <a:lnTo>
                      <a:pt x="104" y="306"/>
                    </a:lnTo>
                    <a:lnTo>
                      <a:pt x="112" y="338"/>
                    </a:lnTo>
                    <a:lnTo>
                      <a:pt x="118" y="352"/>
                    </a:lnTo>
                    <a:lnTo>
                      <a:pt x="126" y="366"/>
                    </a:lnTo>
                    <a:lnTo>
                      <a:pt x="126" y="366"/>
                    </a:lnTo>
                    <a:lnTo>
                      <a:pt x="132" y="378"/>
                    </a:lnTo>
                    <a:lnTo>
                      <a:pt x="140" y="388"/>
                    </a:lnTo>
                    <a:lnTo>
                      <a:pt x="150" y="398"/>
                    </a:lnTo>
                    <a:lnTo>
                      <a:pt x="158" y="406"/>
                    </a:lnTo>
                    <a:lnTo>
                      <a:pt x="170" y="412"/>
                    </a:lnTo>
                    <a:lnTo>
                      <a:pt x="180" y="418"/>
                    </a:lnTo>
                    <a:lnTo>
                      <a:pt x="192" y="422"/>
                    </a:lnTo>
                    <a:lnTo>
                      <a:pt x="204" y="426"/>
                    </a:lnTo>
                    <a:lnTo>
                      <a:pt x="228" y="428"/>
                    </a:lnTo>
                    <a:lnTo>
                      <a:pt x="256" y="428"/>
                    </a:lnTo>
                    <a:lnTo>
                      <a:pt x="286" y="426"/>
                    </a:lnTo>
                    <a:lnTo>
                      <a:pt x="316" y="418"/>
                    </a:lnTo>
                    <a:lnTo>
                      <a:pt x="348" y="410"/>
                    </a:lnTo>
                    <a:lnTo>
                      <a:pt x="380" y="398"/>
                    </a:lnTo>
                    <a:lnTo>
                      <a:pt x="412" y="386"/>
                    </a:lnTo>
                    <a:lnTo>
                      <a:pt x="446" y="370"/>
                    </a:lnTo>
                    <a:lnTo>
                      <a:pt x="510" y="338"/>
                    </a:lnTo>
                    <a:lnTo>
                      <a:pt x="574" y="304"/>
                    </a:lnTo>
                    <a:lnTo>
                      <a:pt x="574" y="304"/>
                    </a:lnTo>
                    <a:lnTo>
                      <a:pt x="578" y="312"/>
                    </a:lnTo>
                    <a:lnTo>
                      <a:pt x="592" y="328"/>
                    </a:lnTo>
                    <a:lnTo>
                      <a:pt x="602" y="340"/>
                    </a:lnTo>
                    <a:lnTo>
                      <a:pt x="614" y="348"/>
                    </a:lnTo>
                    <a:lnTo>
                      <a:pt x="626" y="356"/>
                    </a:lnTo>
                    <a:lnTo>
                      <a:pt x="640" y="362"/>
                    </a:lnTo>
                    <a:lnTo>
                      <a:pt x="640" y="362"/>
                    </a:lnTo>
                    <a:lnTo>
                      <a:pt x="622" y="372"/>
                    </a:lnTo>
                    <a:lnTo>
                      <a:pt x="572" y="400"/>
                    </a:lnTo>
                    <a:lnTo>
                      <a:pt x="538" y="416"/>
                    </a:lnTo>
                    <a:lnTo>
                      <a:pt x="500" y="434"/>
                    </a:lnTo>
                    <a:lnTo>
                      <a:pt x="458" y="452"/>
                    </a:lnTo>
                    <a:lnTo>
                      <a:pt x="412" y="470"/>
                    </a:lnTo>
                    <a:lnTo>
                      <a:pt x="366" y="484"/>
                    </a:lnTo>
                    <a:lnTo>
                      <a:pt x="318" y="498"/>
                    </a:lnTo>
                    <a:lnTo>
                      <a:pt x="270" y="506"/>
                    </a:lnTo>
                    <a:lnTo>
                      <a:pt x="248" y="508"/>
                    </a:lnTo>
                    <a:lnTo>
                      <a:pt x="224" y="510"/>
                    </a:lnTo>
                    <a:lnTo>
                      <a:pt x="202" y="510"/>
                    </a:lnTo>
                    <a:lnTo>
                      <a:pt x="182" y="508"/>
                    </a:lnTo>
                    <a:lnTo>
                      <a:pt x="160" y="504"/>
                    </a:lnTo>
                    <a:lnTo>
                      <a:pt x="142" y="498"/>
                    </a:lnTo>
                    <a:lnTo>
                      <a:pt x="122" y="492"/>
                    </a:lnTo>
                    <a:lnTo>
                      <a:pt x="106" y="482"/>
                    </a:lnTo>
                    <a:lnTo>
                      <a:pt x="90" y="470"/>
                    </a:lnTo>
                    <a:lnTo>
                      <a:pt x="74" y="456"/>
                    </a:lnTo>
                    <a:lnTo>
                      <a:pt x="74" y="456"/>
                    </a:lnTo>
                    <a:lnTo>
                      <a:pt x="60" y="438"/>
                    </a:lnTo>
                    <a:lnTo>
                      <a:pt x="46" y="420"/>
                    </a:lnTo>
                    <a:lnTo>
                      <a:pt x="36" y="400"/>
                    </a:lnTo>
                    <a:lnTo>
                      <a:pt x="26" y="382"/>
                    </a:lnTo>
                    <a:lnTo>
                      <a:pt x="18" y="362"/>
                    </a:lnTo>
                    <a:lnTo>
                      <a:pt x="12" y="342"/>
                    </a:lnTo>
                    <a:lnTo>
                      <a:pt x="6" y="322"/>
                    </a:lnTo>
                    <a:lnTo>
                      <a:pt x="4" y="302"/>
                    </a:lnTo>
                    <a:lnTo>
                      <a:pt x="2" y="282"/>
                    </a:lnTo>
                    <a:lnTo>
                      <a:pt x="0" y="262"/>
                    </a:lnTo>
                    <a:lnTo>
                      <a:pt x="2" y="224"/>
                    </a:lnTo>
                    <a:lnTo>
                      <a:pt x="8" y="186"/>
                    </a:lnTo>
                    <a:lnTo>
                      <a:pt x="18" y="152"/>
                    </a:lnTo>
                    <a:lnTo>
                      <a:pt x="32" y="118"/>
                    </a:lnTo>
                    <a:lnTo>
                      <a:pt x="46" y="88"/>
                    </a:lnTo>
                    <a:lnTo>
                      <a:pt x="62" y="60"/>
                    </a:lnTo>
                    <a:lnTo>
                      <a:pt x="80" y="38"/>
                    </a:lnTo>
                    <a:lnTo>
                      <a:pt x="98" y="20"/>
                    </a:lnTo>
                    <a:lnTo>
                      <a:pt x="114" y="8"/>
                    </a:lnTo>
                    <a:lnTo>
                      <a:pt x="122" y="4"/>
                    </a:lnTo>
                    <a:lnTo>
                      <a:pt x="130" y="0"/>
                    </a:lnTo>
                    <a:lnTo>
                      <a:pt x="138" y="0"/>
                    </a:lnTo>
                    <a:lnTo>
                      <a:pt x="1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10259"/>
              <p:cNvSpPr>
                <a:spLocks/>
              </p:cNvSpPr>
              <p:nvPr/>
            </p:nvSpPr>
            <p:spPr bwMode="auto">
              <a:xfrm>
                <a:off x="12250738" y="4116388"/>
                <a:ext cx="171450" cy="717550"/>
              </a:xfrm>
              <a:custGeom>
                <a:avLst/>
                <a:gdLst>
                  <a:gd name="T0" fmla="*/ 94 w 108"/>
                  <a:gd name="T1" fmla="*/ 0 h 452"/>
                  <a:gd name="T2" fmla="*/ 94 w 108"/>
                  <a:gd name="T3" fmla="*/ 0 h 452"/>
                  <a:gd name="T4" fmla="*/ 84 w 108"/>
                  <a:gd name="T5" fmla="*/ 12 h 452"/>
                  <a:gd name="T6" fmla="*/ 64 w 108"/>
                  <a:gd name="T7" fmla="*/ 44 h 452"/>
                  <a:gd name="T8" fmla="*/ 50 w 108"/>
                  <a:gd name="T9" fmla="*/ 66 h 452"/>
                  <a:gd name="T10" fmla="*/ 36 w 108"/>
                  <a:gd name="T11" fmla="*/ 90 h 452"/>
                  <a:gd name="T12" fmla="*/ 24 w 108"/>
                  <a:gd name="T13" fmla="*/ 120 h 452"/>
                  <a:gd name="T14" fmla="*/ 14 w 108"/>
                  <a:gd name="T15" fmla="*/ 152 h 452"/>
                  <a:gd name="T16" fmla="*/ 4 w 108"/>
                  <a:gd name="T17" fmla="*/ 186 h 452"/>
                  <a:gd name="T18" fmla="*/ 0 w 108"/>
                  <a:gd name="T19" fmla="*/ 222 h 452"/>
                  <a:gd name="T20" fmla="*/ 0 w 108"/>
                  <a:gd name="T21" fmla="*/ 240 h 452"/>
                  <a:gd name="T22" fmla="*/ 0 w 108"/>
                  <a:gd name="T23" fmla="*/ 258 h 452"/>
                  <a:gd name="T24" fmla="*/ 4 w 108"/>
                  <a:gd name="T25" fmla="*/ 278 h 452"/>
                  <a:gd name="T26" fmla="*/ 8 w 108"/>
                  <a:gd name="T27" fmla="*/ 298 h 452"/>
                  <a:gd name="T28" fmla="*/ 12 w 108"/>
                  <a:gd name="T29" fmla="*/ 316 h 452"/>
                  <a:gd name="T30" fmla="*/ 20 w 108"/>
                  <a:gd name="T31" fmla="*/ 336 h 452"/>
                  <a:gd name="T32" fmla="*/ 30 w 108"/>
                  <a:gd name="T33" fmla="*/ 356 h 452"/>
                  <a:gd name="T34" fmla="*/ 40 w 108"/>
                  <a:gd name="T35" fmla="*/ 376 h 452"/>
                  <a:gd name="T36" fmla="*/ 54 w 108"/>
                  <a:gd name="T37" fmla="*/ 394 h 452"/>
                  <a:gd name="T38" fmla="*/ 70 w 108"/>
                  <a:gd name="T39" fmla="*/ 414 h 452"/>
                  <a:gd name="T40" fmla="*/ 88 w 108"/>
                  <a:gd name="T41" fmla="*/ 434 h 452"/>
                  <a:gd name="T42" fmla="*/ 108 w 108"/>
                  <a:gd name="T43" fmla="*/ 452 h 452"/>
                  <a:gd name="T44" fmla="*/ 108 w 108"/>
                  <a:gd name="T45" fmla="*/ 452 h 452"/>
                  <a:gd name="T46" fmla="*/ 100 w 108"/>
                  <a:gd name="T47" fmla="*/ 446 h 452"/>
                  <a:gd name="T48" fmla="*/ 78 w 108"/>
                  <a:gd name="T49" fmla="*/ 424 h 452"/>
                  <a:gd name="T50" fmla="*/ 66 w 108"/>
                  <a:gd name="T51" fmla="*/ 408 h 452"/>
                  <a:gd name="T52" fmla="*/ 52 w 108"/>
                  <a:gd name="T53" fmla="*/ 390 h 452"/>
                  <a:gd name="T54" fmla="*/ 40 w 108"/>
                  <a:gd name="T55" fmla="*/ 366 h 452"/>
                  <a:gd name="T56" fmla="*/ 28 w 108"/>
                  <a:gd name="T57" fmla="*/ 340 h 452"/>
                  <a:gd name="T58" fmla="*/ 18 w 108"/>
                  <a:gd name="T59" fmla="*/ 310 h 452"/>
                  <a:gd name="T60" fmla="*/ 12 w 108"/>
                  <a:gd name="T61" fmla="*/ 278 h 452"/>
                  <a:gd name="T62" fmla="*/ 12 w 108"/>
                  <a:gd name="T63" fmla="*/ 260 h 452"/>
                  <a:gd name="T64" fmla="*/ 10 w 108"/>
                  <a:gd name="T65" fmla="*/ 240 h 452"/>
                  <a:gd name="T66" fmla="*/ 12 w 108"/>
                  <a:gd name="T67" fmla="*/ 220 h 452"/>
                  <a:gd name="T68" fmla="*/ 14 w 108"/>
                  <a:gd name="T69" fmla="*/ 200 h 452"/>
                  <a:gd name="T70" fmla="*/ 18 w 108"/>
                  <a:gd name="T71" fmla="*/ 178 h 452"/>
                  <a:gd name="T72" fmla="*/ 22 w 108"/>
                  <a:gd name="T73" fmla="*/ 156 h 452"/>
                  <a:gd name="T74" fmla="*/ 30 w 108"/>
                  <a:gd name="T75" fmla="*/ 132 h 452"/>
                  <a:gd name="T76" fmla="*/ 38 w 108"/>
                  <a:gd name="T77" fmla="*/ 108 h 452"/>
                  <a:gd name="T78" fmla="*/ 50 w 108"/>
                  <a:gd name="T79" fmla="*/ 82 h 452"/>
                  <a:gd name="T80" fmla="*/ 62 w 108"/>
                  <a:gd name="T81" fmla="*/ 56 h 452"/>
                  <a:gd name="T82" fmla="*/ 76 w 108"/>
                  <a:gd name="T83" fmla="*/ 28 h 452"/>
                  <a:gd name="T84" fmla="*/ 94 w 108"/>
                  <a:gd name="T8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452">
                    <a:moveTo>
                      <a:pt x="94" y="0"/>
                    </a:moveTo>
                    <a:lnTo>
                      <a:pt x="94" y="0"/>
                    </a:lnTo>
                    <a:lnTo>
                      <a:pt x="84" y="12"/>
                    </a:lnTo>
                    <a:lnTo>
                      <a:pt x="64" y="44"/>
                    </a:lnTo>
                    <a:lnTo>
                      <a:pt x="50" y="66"/>
                    </a:lnTo>
                    <a:lnTo>
                      <a:pt x="36" y="90"/>
                    </a:lnTo>
                    <a:lnTo>
                      <a:pt x="24" y="120"/>
                    </a:lnTo>
                    <a:lnTo>
                      <a:pt x="14" y="152"/>
                    </a:lnTo>
                    <a:lnTo>
                      <a:pt x="4" y="186"/>
                    </a:lnTo>
                    <a:lnTo>
                      <a:pt x="0" y="222"/>
                    </a:lnTo>
                    <a:lnTo>
                      <a:pt x="0" y="240"/>
                    </a:lnTo>
                    <a:lnTo>
                      <a:pt x="0" y="258"/>
                    </a:lnTo>
                    <a:lnTo>
                      <a:pt x="4" y="278"/>
                    </a:lnTo>
                    <a:lnTo>
                      <a:pt x="8" y="298"/>
                    </a:lnTo>
                    <a:lnTo>
                      <a:pt x="12" y="316"/>
                    </a:lnTo>
                    <a:lnTo>
                      <a:pt x="20" y="336"/>
                    </a:lnTo>
                    <a:lnTo>
                      <a:pt x="30" y="356"/>
                    </a:lnTo>
                    <a:lnTo>
                      <a:pt x="40" y="376"/>
                    </a:lnTo>
                    <a:lnTo>
                      <a:pt x="54" y="394"/>
                    </a:lnTo>
                    <a:lnTo>
                      <a:pt x="70" y="414"/>
                    </a:lnTo>
                    <a:lnTo>
                      <a:pt x="88" y="434"/>
                    </a:lnTo>
                    <a:lnTo>
                      <a:pt x="108" y="452"/>
                    </a:lnTo>
                    <a:lnTo>
                      <a:pt x="108" y="452"/>
                    </a:lnTo>
                    <a:lnTo>
                      <a:pt x="100" y="446"/>
                    </a:lnTo>
                    <a:lnTo>
                      <a:pt x="78" y="424"/>
                    </a:lnTo>
                    <a:lnTo>
                      <a:pt x="66" y="408"/>
                    </a:lnTo>
                    <a:lnTo>
                      <a:pt x="52" y="390"/>
                    </a:lnTo>
                    <a:lnTo>
                      <a:pt x="40" y="366"/>
                    </a:lnTo>
                    <a:lnTo>
                      <a:pt x="28" y="340"/>
                    </a:lnTo>
                    <a:lnTo>
                      <a:pt x="18" y="310"/>
                    </a:lnTo>
                    <a:lnTo>
                      <a:pt x="12" y="278"/>
                    </a:lnTo>
                    <a:lnTo>
                      <a:pt x="12" y="260"/>
                    </a:lnTo>
                    <a:lnTo>
                      <a:pt x="10" y="240"/>
                    </a:lnTo>
                    <a:lnTo>
                      <a:pt x="12" y="220"/>
                    </a:lnTo>
                    <a:lnTo>
                      <a:pt x="14" y="200"/>
                    </a:lnTo>
                    <a:lnTo>
                      <a:pt x="18" y="178"/>
                    </a:lnTo>
                    <a:lnTo>
                      <a:pt x="22" y="156"/>
                    </a:lnTo>
                    <a:lnTo>
                      <a:pt x="30" y="132"/>
                    </a:lnTo>
                    <a:lnTo>
                      <a:pt x="38" y="108"/>
                    </a:lnTo>
                    <a:lnTo>
                      <a:pt x="50" y="82"/>
                    </a:lnTo>
                    <a:lnTo>
                      <a:pt x="62" y="56"/>
                    </a:lnTo>
                    <a:lnTo>
                      <a:pt x="76" y="28"/>
                    </a:lnTo>
                    <a:lnTo>
                      <a:pt x="94" y="0"/>
                    </a:lnTo>
                    <a:close/>
                  </a:path>
                </a:pathLst>
              </a:custGeom>
              <a:solidFill>
                <a:srgbClr val="242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10260"/>
              <p:cNvSpPr>
                <a:spLocks/>
              </p:cNvSpPr>
              <p:nvPr/>
            </p:nvSpPr>
            <p:spPr bwMode="auto">
              <a:xfrm>
                <a:off x="12250738" y="4116388"/>
                <a:ext cx="171450" cy="717550"/>
              </a:xfrm>
              <a:custGeom>
                <a:avLst/>
                <a:gdLst>
                  <a:gd name="T0" fmla="*/ 94 w 108"/>
                  <a:gd name="T1" fmla="*/ 0 h 452"/>
                  <a:gd name="T2" fmla="*/ 94 w 108"/>
                  <a:gd name="T3" fmla="*/ 0 h 452"/>
                  <a:gd name="T4" fmla="*/ 84 w 108"/>
                  <a:gd name="T5" fmla="*/ 12 h 452"/>
                  <a:gd name="T6" fmla="*/ 64 w 108"/>
                  <a:gd name="T7" fmla="*/ 44 h 452"/>
                  <a:gd name="T8" fmla="*/ 50 w 108"/>
                  <a:gd name="T9" fmla="*/ 66 h 452"/>
                  <a:gd name="T10" fmla="*/ 36 w 108"/>
                  <a:gd name="T11" fmla="*/ 90 h 452"/>
                  <a:gd name="T12" fmla="*/ 24 w 108"/>
                  <a:gd name="T13" fmla="*/ 120 h 452"/>
                  <a:gd name="T14" fmla="*/ 14 w 108"/>
                  <a:gd name="T15" fmla="*/ 152 h 452"/>
                  <a:gd name="T16" fmla="*/ 4 w 108"/>
                  <a:gd name="T17" fmla="*/ 186 h 452"/>
                  <a:gd name="T18" fmla="*/ 0 w 108"/>
                  <a:gd name="T19" fmla="*/ 222 h 452"/>
                  <a:gd name="T20" fmla="*/ 0 w 108"/>
                  <a:gd name="T21" fmla="*/ 240 h 452"/>
                  <a:gd name="T22" fmla="*/ 0 w 108"/>
                  <a:gd name="T23" fmla="*/ 258 h 452"/>
                  <a:gd name="T24" fmla="*/ 4 w 108"/>
                  <a:gd name="T25" fmla="*/ 278 h 452"/>
                  <a:gd name="T26" fmla="*/ 8 w 108"/>
                  <a:gd name="T27" fmla="*/ 298 h 452"/>
                  <a:gd name="T28" fmla="*/ 12 w 108"/>
                  <a:gd name="T29" fmla="*/ 316 h 452"/>
                  <a:gd name="T30" fmla="*/ 20 w 108"/>
                  <a:gd name="T31" fmla="*/ 336 h 452"/>
                  <a:gd name="T32" fmla="*/ 30 w 108"/>
                  <a:gd name="T33" fmla="*/ 356 h 452"/>
                  <a:gd name="T34" fmla="*/ 40 w 108"/>
                  <a:gd name="T35" fmla="*/ 376 h 452"/>
                  <a:gd name="T36" fmla="*/ 54 w 108"/>
                  <a:gd name="T37" fmla="*/ 394 h 452"/>
                  <a:gd name="T38" fmla="*/ 70 w 108"/>
                  <a:gd name="T39" fmla="*/ 414 h 452"/>
                  <a:gd name="T40" fmla="*/ 88 w 108"/>
                  <a:gd name="T41" fmla="*/ 434 h 452"/>
                  <a:gd name="T42" fmla="*/ 108 w 108"/>
                  <a:gd name="T43" fmla="*/ 452 h 452"/>
                  <a:gd name="T44" fmla="*/ 108 w 108"/>
                  <a:gd name="T45" fmla="*/ 452 h 452"/>
                  <a:gd name="T46" fmla="*/ 100 w 108"/>
                  <a:gd name="T47" fmla="*/ 446 h 452"/>
                  <a:gd name="T48" fmla="*/ 78 w 108"/>
                  <a:gd name="T49" fmla="*/ 424 h 452"/>
                  <a:gd name="T50" fmla="*/ 66 w 108"/>
                  <a:gd name="T51" fmla="*/ 408 h 452"/>
                  <a:gd name="T52" fmla="*/ 52 w 108"/>
                  <a:gd name="T53" fmla="*/ 390 h 452"/>
                  <a:gd name="T54" fmla="*/ 40 w 108"/>
                  <a:gd name="T55" fmla="*/ 366 h 452"/>
                  <a:gd name="T56" fmla="*/ 28 w 108"/>
                  <a:gd name="T57" fmla="*/ 340 h 452"/>
                  <a:gd name="T58" fmla="*/ 18 w 108"/>
                  <a:gd name="T59" fmla="*/ 310 h 452"/>
                  <a:gd name="T60" fmla="*/ 12 w 108"/>
                  <a:gd name="T61" fmla="*/ 278 h 452"/>
                  <a:gd name="T62" fmla="*/ 12 w 108"/>
                  <a:gd name="T63" fmla="*/ 260 h 452"/>
                  <a:gd name="T64" fmla="*/ 10 w 108"/>
                  <a:gd name="T65" fmla="*/ 240 h 452"/>
                  <a:gd name="T66" fmla="*/ 12 w 108"/>
                  <a:gd name="T67" fmla="*/ 220 h 452"/>
                  <a:gd name="T68" fmla="*/ 14 w 108"/>
                  <a:gd name="T69" fmla="*/ 200 h 452"/>
                  <a:gd name="T70" fmla="*/ 18 w 108"/>
                  <a:gd name="T71" fmla="*/ 178 h 452"/>
                  <a:gd name="T72" fmla="*/ 22 w 108"/>
                  <a:gd name="T73" fmla="*/ 156 h 452"/>
                  <a:gd name="T74" fmla="*/ 30 w 108"/>
                  <a:gd name="T75" fmla="*/ 132 h 452"/>
                  <a:gd name="T76" fmla="*/ 38 w 108"/>
                  <a:gd name="T77" fmla="*/ 108 h 452"/>
                  <a:gd name="T78" fmla="*/ 50 w 108"/>
                  <a:gd name="T79" fmla="*/ 82 h 452"/>
                  <a:gd name="T80" fmla="*/ 62 w 108"/>
                  <a:gd name="T81" fmla="*/ 56 h 452"/>
                  <a:gd name="T82" fmla="*/ 76 w 108"/>
                  <a:gd name="T83" fmla="*/ 28 h 452"/>
                  <a:gd name="T84" fmla="*/ 94 w 108"/>
                  <a:gd name="T8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452">
                    <a:moveTo>
                      <a:pt x="94" y="0"/>
                    </a:moveTo>
                    <a:lnTo>
                      <a:pt x="94" y="0"/>
                    </a:lnTo>
                    <a:lnTo>
                      <a:pt x="84" y="12"/>
                    </a:lnTo>
                    <a:lnTo>
                      <a:pt x="64" y="44"/>
                    </a:lnTo>
                    <a:lnTo>
                      <a:pt x="50" y="66"/>
                    </a:lnTo>
                    <a:lnTo>
                      <a:pt x="36" y="90"/>
                    </a:lnTo>
                    <a:lnTo>
                      <a:pt x="24" y="120"/>
                    </a:lnTo>
                    <a:lnTo>
                      <a:pt x="14" y="152"/>
                    </a:lnTo>
                    <a:lnTo>
                      <a:pt x="4" y="186"/>
                    </a:lnTo>
                    <a:lnTo>
                      <a:pt x="0" y="222"/>
                    </a:lnTo>
                    <a:lnTo>
                      <a:pt x="0" y="240"/>
                    </a:lnTo>
                    <a:lnTo>
                      <a:pt x="0" y="258"/>
                    </a:lnTo>
                    <a:lnTo>
                      <a:pt x="4" y="278"/>
                    </a:lnTo>
                    <a:lnTo>
                      <a:pt x="8" y="298"/>
                    </a:lnTo>
                    <a:lnTo>
                      <a:pt x="12" y="316"/>
                    </a:lnTo>
                    <a:lnTo>
                      <a:pt x="20" y="336"/>
                    </a:lnTo>
                    <a:lnTo>
                      <a:pt x="30" y="356"/>
                    </a:lnTo>
                    <a:lnTo>
                      <a:pt x="40" y="376"/>
                    </a:lnTo>
                    <a:lnTo>
                      <a:pt x="54" y="394"/>
                    </a:lnTo>
                    <a:lnTo>
                      <a:pt x="70" y="414"/>
                    </a:lnTo>
                    <a:lnTo>
                      <a:pt x="88" y="434"/>
                    </a:lnTo>
                    <a:lnTo>
                      <a:pt x="108" y="452"/>
                    </a:lnTo>
                    <a:lnTo>
                      <a:pt x="108" y="452"/>
                    </a:lnTo>
                    <a:lnTo>
                      <a:pt x="100" y="446"/>
                    </a:lnTo>
                    <a:lnTo>
                      <a:pt x="78" y="424"/>
                    </a:lnTo>
                    <a:lnTo>
                      <a:pt x="66" y="408"/>
                    </a:lnTo>
                    <a:lnTo>
                      <a:pt x="52" y="390"/>
                    </a:lnTo>
                    <a:lnTo>
                      <a:pt x="40" y="366"/>
                    </a:lnTo>
                    <a:lnTo>
                      <a:pt x="28" y="340"/>
                    </a:lnTo>
                    <a:lnTo>
                      <a:pt x="18" y="310"/>
                    </a:lnTo>
                    <a:lnTo>
                      <a:pt x="12" y="278"/>
                    </a:lnTo>
                    <a:lnTo>
                      <a:pt x="12" y="260"/>
                    </a:lnTo>
                    <a:lnTo>
                      <a:pt x="10" y="240"/>
                    </a:lnTo>
                    <a:lnTo>
                      <a:pt x="12" y="220"/>
                    </a:lnTo>
                    <a:lnTo>
                      <a:pt x="14" y="200"/>
                    </a:lnTo>
                    <a:lnTo>
                      <a:pt x="18" y="178"/>
                    </a:lnTo>
                    <a:lnTo>
                      <a:pt x="22" y="156"/>
                    </a:lnTo>
                    <a:lnTo>
                      <a:pt x="30" y="132"/>
                    </a:lnTo>
                    <a:lnTo>
                      <a:pt x="38" y="108"/>
                    </a:lnTo>
                    <a:lnTo>
                      <a:pt x="50" y="82"/>
                    </a:lnTo>
                    <a:lnTo>
                      <a:pt x="62" y="56"/>
                    </a:lnTo>
                    <a:lnTo>
                      <a:pt x="76" y="28"/>
                    </a:lnTo>
                    <a:lnTo>
                      <a:pt x="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261"/>
              <p:cNvSpPr>
                <a:spLocks/>
              </p:cNvSpPr>
              <p:nvPr/>
            </p:nvSpPr>
            <p:spPr bwMode="auto">
              <a:xfrm>
                <a:off x="13171488" y="4357688"/>
                <a:ext cx="304800" cy="295275"/>
              </a:xfrm>
              <a:custGeom>
                <a:avLst/>
                <a:gdLst>
                  <a:gd name="T0" fmla="*/ 2 w 192"/>
                  <a:gd name="T1" fmla="*/ 126 h 186"/>
                  <a:gd name="T2" fmla="*/ 2 w 192"/>
                  <a:gd name="T3" fmla="*/ 74 h 186"/>
                  <a:gd name="T4" fmla="*/ 10 w 192"/>
                  <a:gd name="T5" fmla="*/ 34 h 186"/>
                  <a:gd name="T6" fmla="*/ 22 w 192"/>
                  <a:gd name="T7" fmla="*/ 12 h 186"/>
                  <a:gd name="T8" fmla="*/ 28 w 192"/>
                  <a:gd name="T9" fmla="*/ 6 h 186"/>
                  <a:gd name="T10" fmla="*/ 46 w 192"/>
                  <a:gd name="T11" fmla="*/ 0 h 186"/>
                  <a:gd name="T12" fmla="*/ 62 w 192"/>
                  <a:gd name="T13" fmla="*/ 0 h 186"/>
                  <a:gd name="T14" fmla="*/ 80 w 192"/>
                  <a:gd name="T15" fmla="*/ 10 h 186"/>
                  <a:gd name="T16" fmla="*/ 88 w 192"/>
                  <a:gd name="T17" fmla="*/ 8 h 186"/>
                  <a:gd name="T18" fmla="*/ 122 w 192"/>
                  <a:gd name="T19" fmla="*/ 8 h 186"/>
                  <a:gd name="T20" fmla="*/ 140 w 192"/>
                  <a:gd name="T21" fmla="*/ 20 h 186"/>
                  <a:gd name="T22" fmla="*/ 146 w 192"/>
                  <a:gd name="T23" fmla="*/ 30 h 186"/>
                  <a:gd name="T24" fmla="*/ 156 w 192"/>
                  <a:gd name="T25" fmla="*/ 32 h 186"/>
                  <a:gd name="T26" fmla="*/ 174 w 192"/>
                  <a:gd name="T27" fmla="*/ 44 h 186"/>
                  <a:gd name="T28" fmla="*/ 190 w 192"/>
                  <a:gd name="T29" fmla="*/ 68 h 186"/>
                  <a:gd name="T30" fmla="*/ 192 w 192"/>
                  <a:gd name="T31" fmla="*/ 86 h 186"/>
                  <a:gd name="T32" fmla="*/ 188 w 192"/>
                  <a:gd name="T33" fmla="*/ 108 h 186"/>
                  <a:gd name="T34" fmla="*/ 186 w 192"/>
                  <a:gd name="T35" fmla="*/ 110 h 186"/>
                  <a:gd name="T36" fmla="*/ 172 w 192"/>
                  <a:gd name="T37" fmla="*/ 114 h 186"/>
                  <a:gd name="T38" fmla="*/ 162 w 192"/>
                  <a:gd name="T39" fmla="*/ 110 h 186"/>
                  <a:gd name="T40" fmla="*/ 156 w 192"/>
                  <a:gd name="T41" fmla="*/ 102 h 186"/>
                  <a:gd name="T42" fmla="*/ 144 w 192"/>
                  <a:gd name="T43" fmla="*/ 86 h 186"/>
                  <a:gd name="T44" fmla="*/ 128 w 192"/>
                  <a:gd name="T45" fmla="*/ 74 h 186"/>
                  <a:gd name="T46" fmla="*/ 114 w 192"/>
                  <a:gd name="T47" fmla="*/ 72 h 186"/>
                  <a:gd name="T48" fmla="*/ 104 w 192"/>
                  <a:gd name="T49" fmla="*/ 88 h 186"/>
                  <a:gd name="T50" fmla="*/ 102 w 192"/>
                  <a:gd name="T51" fmla="*/ 102 h 186"/>
                  <a:gd name="T52" fmla="*/ 102 w 192"/>
                  <a:gd name="T53" fmla="*/ 146 h 186"/>
                  <a:gd name="T54" fmla="*/ 94 w 192"/>
                  <a:gd name="T55" fmla="*/ 168 h 186"/>
                  <a:gd name="T56" fmla="*/ 84 w 192"/>
                  <a:gd name="T57" fmla="*/ 178 h 186"/>
                  <a:gd name="T58" fmla="*/ 68 w 192"/>
                  <a:gd name="T59" fmla="*/ 184 h 186"/>
                  <a:gd name="T60" fmla="*/ 52 w 192"/>
                  <a:gd name="T61" fmla="*/ 186 h 186"/>
                  <a:gd name="T62" fmla="*/ 26 w 192"/>
                  <a:gd name="T63" fmla="*/ 178 h 186"/>
                  <a:gd name="T64" fmla="*/ 10 w 192"/>
                  <a:gd name="T65" fmla="*/ 160 h 186"/>
                  <a:gd name="T66" fmla="*/ 2 w 192"/>
                  <a:gd name="T67" fmla="*/ 13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86">
                    <a:moveTo>
                      <a:pt x="2" y="126"/>
                    </a:moveTo>
                    <a:lnTo>
                      <a:pt x="2" y="126"/>
                    </a:lnTo>
                    <a:lnTo>
                      <a:pt x="0" y="110"/>
                    </a:lnTo>
                    <a:lnTo>
                      <a:pt x="2" y="74"/>
                    </a:lnTo>
                    <a:lnTo>
                      <a:pt x="6" y="54"/>
                    </a:lnTo>
                    <a:lnTo>
                      <a:pt x="10" y="34"/>
                    </a:lnTo>
                    <a:lnTo>
                      <a:pt x="18" y="18"/>
                    </a:lnTo>
                    <a:lnTo>
                      <a:pt x="22" y="12"/>
                    </a:lnTo>
                    <a:lnTo>
                      <a:pt x="28" y="6"/>
                    </a:lnTo>
                    <a:lnTo>
                      <a:pt x="28" y="6"/>
                    </a:lnTo>
                    <a:lnTo>
                      <a:pt x="34" y="4"/>
                    </a:lnTo>
                    <a:lnTo>
                      <a:pt x="46" y="0"/>
                    </a:lnTo>
                    <a:lnTo>
                      <a:pt x="54" y="0"/>
                    </a:lnTo>
                    <a:lnTo>
                      <a:pt x="62" y="0"/>
                    </a:lnTo>
                    <a:lnTo>
                      <a:pt x="72" y="4"/>
                    </a:lnTo>
                    <a:lnTo>
                      <a:pt x="80" y="10"/>
                    </a:lnTo>
                    <a:lnTo>
                      <a:pt x="80" y="10"/>
                    </a:lnTo>
                    <a:lnTo>
                      <a:pt x="88" y="8"/>
                    </a:lnTo>
                    <a:lnTo>
                      <a:pt x="110" y="8"/>
                    </a:lnTo>
                    <a:lnTo>
                      <a:pt x="122" y="8"/>
                    </a:lnTo>
                    <a:lnTo>
                      <a:pt x="132" y="12"/>
                    </a:lnTo>
                    <a:lnTo>
                      <a:pt x="140" y="20"/>
                    </a:lnTo>
                    <a:lnTo>
                      <a:pt x="144" y="24"/>
                    </a:lnTo>
                    <a:lnTo>
                      <a:pt x="146" y="30"/>
                    </a:lnTo>
                    <a:lnTo>
                      <a:pt x="146" y="30"/>
                    </a:lnTo>
                    <a:lnTo>
                      <a:pt x="156" y="32"/>
                    </a:lnTo>
                    <a:lnTo>
                      <a:pt x="164" y="38"/>
                    </a:lnTo>
                    <a:lnTo>
                      <a:pt x="174" y="44"/>
                    </a:lnTo>
                    <a:lnTo>
                      <a:pt x="184" y="56"/>
                    </a:lnTo>
                    <a:lnTo>
                      <a:pt x="190" y="68"/>
                    </a:lnTo>
                    <a:lnTo>
                      <a:pt x="192" y="78"/>
                    </a:lnTo>
                    <a:lnTo>
                      <a:pt x="192" y="86"/>
                    </a:lnTo>
                    <a:lnTo>
                      <a:pt x="192" y="96"/>
                    </a:lnTo>
                    <a:lnTo>
                      <a:pt x="188" y="108"/>
                    </a:lnTo>
                    <a:lnTo>
                      <a:pt x="188" y="108"/>
                    </a:lnTo>
                    <a:lnTo>
                      <a:pt x="186" y="110"/>
                    </a:lnTo>
                    <a:lnTo>
                      <a:pt x="178" y="114"/>
                    </a:lnTo>
                    <a:lnTo>
                      <a:pt x="172" y="114"/>
                    </a:lnTo>
                    <a:lnTo>
                      <a:pt x="166" y="112"/>
                    </a:lnTo>
                    <a:lnTo>
                      <a:pt x="162" y="110"/>
                    </a:lnTo>
                    <a:lnTo>
                      <a:pt x="156" y="102"/>
                    </a:lnTo>
                    <a:lnTo>
                      <a:pt x="156" y="102"/>
                    </a:lnTo>
                    <a:lnTo>
                      <a:pt x="150" y="94"/>
                    </a:lnTo>
                    <a:lnTo>
                      <a:pt x="144" y="86"/>
                    </a:lnTo>
                    <a:lnTo>
                      <a:pt x="136" y="78"/>
                    </a:lnTo>
                    <a:lnTo>
                      <a:pt x="128" y="74"/>
                    </a:lnTo>
                    <a:lnTo>
                      <a:pt x="120" y="72"/>
                    </a:lnTo>
                    <a:lnTo>
                      <a:pt x="114" y="72"/>
                    </a:lnTo>
                    <a:lnTo>
                      <a:pt x="108" y="78"/>
                    </a:lnTo>
                    <a:lnTo>
                      <a:pt x="104" y="88"/>
                    </a:lnTo>
                    <a:lnTo>
                      <a:pt x="104" y="88"/>
                    </a:lnTo>
                    <a:lnTo>
                      <a:pt x="102" y="102"/>
                    </a:lnTo>
                    <a:lnTo>
                      <a:pt x="102" y="116"/>
                    </a:lnTo>
                    <a:lnTo>
                      <a:pt x="102" y="146"/>
                    </a:lnTo>
                    <a:lnTo>
                      <a:pt x="100" y="158"/>
                    </a:lnTo>
                    <a:lnTo>
                      <a:pt x="94" y="168"/>
                    </a:lnTo>
                    <a:lnTo>
                      <a:pt x="90" y="174"/>
                    </a:lnTo>
                    <a:lnTo>
                      <a:pt x="84" y="178"/>
                    </a:lnTo>
                    <a:lnTo>
                      <a:pt x="76" y="182"/>
                    </a:lnTo>
                    <a:lnTo>
                      <a:pt x="68" y="184"/>
                    </a:lnTo>
                    <a:lnTo>
                      <a:pt x="68" y="184"/>
                    </a:lnTo>
                    <a:lnTo>
                      <a:pt x="52" y="186"/>
                    </a:lnTo>
                    <a:lnTo>
                      <a:pt x="38" y="184"/>
                    </a:lnTo>
                    <a:lnTo>
                      <a:pt x="26" y="178"/>
                    </a:lnTo>
                    <a:lnTo>
                      <a:pt x="18" y="170"/>
                    </a:lnTo>
                    <a:lnTo>
                      <a:pt x="10" y="160"/>
                    </a:lnTo>
                    <a:lnTo>
                      <a:pt x="6" y="148"/>
                    </a:lnTo>
                    <a:lnTo>
                      <a:pt x="2" y="136"/>
                    </a:lnTo>
                    <a:lnTo>
                      <a:pt x="2" y="126"/>
                    </a:lnTo>
                    <a:close/>
                  </a:path>
                </a:pathLst>
              </a:custGeom>
              <a:solidFill>
                <a:srgbClr val="FED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262"/>
              <p:cNvSpPr>
                <a:spLocks/>
              </p:cNvSpPr>
              <p:nvPr/>
            </p:nvSpPr>
            <p:spPr bwMode="auto">
              <a:xfrm>
                <a:off x="13171488" y="4357688"/>
                <a:ext cx="304800" cy="295275"/>
              </a:xfrm>
              <a:custGeom>
                <a:avLst/>
                <a:gdLst>
                  <a:gd name="T0" fmla="*/ 2 w 192"/>
                  <a:gd name="T1" fmla="*/ 126 h 186"/>
                  <a:gd name="T2" fmla="*/ 2 w 192"/>
                  <a:gd name="T3" fmla="*/ 74 h 186"/>
                  <a:gd name="T4" fmla="*/ 10 w 192"/>
                  <a:gd name="T5" fmla="*/ 34 h 186"/>
                  <a:gd name="T6" fmla="*/ 22 w 192"/>
                  <a:gd name="T7" fmla="*/ 12 h 186"/>
                  <a:gd name="T8" fmla="*/ 28 w 192"/>
                  <a:gd name="T9" fmla="*/ 6 h 186"/>
                  <a:gd name="T10" fmla="*/ 46 w 192"/>
                  <a:gd name="T11" fmla="*/ 0 h 186"/>
                  <a:gd name="T12" fmla="*/ 62 w 192"/>
                  <a:gd name="T13" fmla="*/ 0 h 186"/>
                  <a:gd name="T14" fmla="*/ 80 w 192"/>
                  <a:gd name="T15" fmla="*/ 10 h 186"/>
                  <a:gd name="T16" fmla="*/ 88 w 192"/>
                  <a:gd name="T17" fmla="*/ 8 h 186"/>
                  <a:gd name="T18" fmla="*/ 122 w 192"/>
                  <a:gd name="T19" fmla="*/ 8 h 186"/>
                  <a:gd name="T20" fmla="*/ 140 w 192"/>
                  <a:gd name="T21" fmla="*/ 20 h 186"/>
                  <a:gd name="T22" fmla="*/ 146 w 192"/>
                  <a:gd name="T23" fmla="*/ 30 h 186"/>
                  <a:gd name="T24" fmla="*/ 156 w 192"/>
                  <a:gd name="T25" fmla="*/ 32 h 186"/>
                  <a:gd name="T26" fmla="*/ 174 w 192"/>
                  <a:gd name="T27" fmla="*/ 44 h 186"/>
                  <a:gd name="T28" fmla="*/ 190 w 192"/>
                  <a:gd name="T29" fmla="*/ 68 h 186"/>
                  <a:gd name="T30" fmla="*/ 192 w 192"/>
                  <a:gd name="T31" fmla="*/ 86 h 186"/>
                  <a:gd name="T32" fmla="*/ 188 w 192"/>
                  <a:gd name="T33" fmla="*/ 108 h 186"/>
                  <a:gd name="T34" fmla="*/ 186 w 192"/>
                  <a:gd name="T35" fmla="*/ 110 h 186"/>
                  <a:gd name="T36" fmla="*/ 172 w 192"/>
                  <a:gd name="T37" fmla="*/ 114 h 186"/>
                  <a:gd name="T38" fmla="*/ 162 w 192"/>
                  <a:gd name="T39" fmla="*/ 110 h 186"/>
                  <a:gd name="T40" fmla="*/ 156 w 192"/>
                  <a:gd name="T41" fmla="*/ 102 h 186"/>
                  <a:gd name="T42" fmla="*/ 144 w 192"/>
                  <a:gd name="T43" fmla="*/ 86 h 186"/>
                  <a:gd name="T44" fmla="*/ 128 w 192"/>
                  <a:gd name="T45" fmla="*/ 74 h 186"/>
                  <a:gd name="T46" fmla="*/ 114 w 192"/>
                  <a:gd name="T47" fmla="*/ 72 h 186"/>
                  <a:gd name="T48" fmla="*/ 104 w 192"/>
                  <a:gd name="T49" fmla="*/ 88 h 186"/>
                  <a:gd name="T50" fmla="*/ 102 w 192"/>
                  <a:gd name="T51" fmla="*/ 102 h 186"/>
                  <a:gd name="T52" fmla="*/ 102 w 192"/>
                  <a:gd name="T53" fmla="*/ 146 h 186"/>
                  <a:gd name="T54" fmla="*/ 94 w 192"/>
                  <a:gd name="T55" fmla="*/ 168 h 186"/>
                  <a:gd name="T56" fmla="*/ 84 w 192"/>
                  <a:gd name="T57" fmla="*/ 178 h 186"/>
                  <a:gd name="T58" fmla="*/ 68 w 192"/>
                  <a:gd name="T59" fmla="*/ 184 h 186"/>
                  <a:gd name="T60" fmla="*/ 52 w 192"/>
                  <a:gd name="T61" fmla="*/ 186 h 186"/>
                  <a:gd name="T62" fmla="*/ 26 w 192"/>
                  <a:gd name="T63" fmla="*/ 178 h 186"/>
                  <a:gd name="T64" fmla="*/ 10 w 192"/>
                  <a:gd name="T65" fmla="*/ 160 h 186"/>
                  <a:gd name="T66" fmla="*/ 2 w 192"/>
                  <a:gd name="T67" fmla="*/ 13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86">
                    <a:moveTo>
                      <a:pt x="2" y="126"/>
                    </a:moveTo>
                    <a:lnTo>
                      <a:pt x="2" y="126"/>
                    </a:lnTo>
                    <a:lnTo>
                      <a:pt x="0" y="110"/>
                    </a:lnTo>
                    <a:lnTo>
                      <a:pt x="2" y="74"/>
                    </a:lnTo>
                    <a:lnTo>
                      <a:pt x="6" y="54"/>
                    </a:lnTo>
                    <a:lnTo>
                      <a:pt x="10" y="34"/>
                    </a:lnTo>
                    <a:lnTo>
                      <a:pt x="18" y="18"/>
                    </a:lnTo>
                    <a:lnTo>
                      <a:pt x="22" y="12"/>
                    </a:lnTo>
                    <a:lnTo>
                      <a:pt x="28" y="6"/>
                    </a:lnTo>
                    <a:lnTo>
                      <a:pt x="28" y="6"/>
                    </a:lnTo>
                    <a:lnTo>
                      <a:pt x="34" y="4"/>
                    </a:lnTo>
                    <a:lnTo>
                      <a:pt x="46" y="0"/>
                    </a:lnTo>
                    <a:lnTo>
                      <a:pt x="54" y="0"/>
                    </a:lnTo>
                    <a:lnTo>
                      <a:pt x="62" y="0"/>
                    </a:lnTo>
                    <a:lnTo>
                      <a:pt x="72" y="4"/>
                    </a:lnTo>
                    <a:lnTo>
                      <a:pt x="80" y="10"/>
                    </a:lnTo>
                    <a:lnTo>
                      <a:pt x="80" y="10"/>
                    </a:lnTo>
                    <a:lnTo>
                      <a:pt x="88" y="8"/>
                    </a:lnTo>
                    <a:lnTo>
                      <a:pt x="110" y="8"/>
                    </a:lnTo>
                    <a:lnTo>
                      <a:pt x="122" y="8"/>
                    </a:lnTo>
                    <a:lnTo>
                      <a:pt x="132" y="12"/>
                    </a:lnTo>
                    <a:lnTo>
                      <a:pt x="140" y="20"/>
                    </a:lnTo>
                    <a:lnTo>
                      <a:pt x="144" y="24"/>
                    </a:lnTo>
                    <a:lnTo>
                      <a:pt x="146" y="30"/>
                    </a:lnTo>
                    <a:lnTo>
                      <a:pt x="146" y="30"/>
                    </a:lnTo>
                    <a:lnTo>
                      <a:pt x="156" y="32"/>
                    </a:lnTo>
                    <a:lnTo>
                      <a:pt x="164" y="38"/>
                    </a:lnTo>
                    <a:lnTo>
                      <a:pt x="174" y="44"/>
                    </a:lnTo>
                    <a:lnTo>
                      <a:pt x="184" y="56"/>
                    </a:lnTo>
                    <a:lnTo>
                      <a:pt x="190" y="68"/>
                    </a:lnTo>
                    <a:lnTo>
                      <a:pt x="192" y="78"/>
                    </a:lnTo>
                    <a:lnTo>
                      <a:pt x="192" y="86"/>
                    </a:lnTo>
                    <a:lnTo>
                      <a:pt x="192" y="96"/>
                    </a:lnTo>
                    <a:lnTo>
                      <a:pt x="188" y="108"/>
                    </a:lnTo>
                    <a:lnTo>
                      <a:pt x="188" y="108"/>
                    </a:lnTo>
                    <a:lnTo>
                      <a:pt x="186" y="110"/>
                    </a:lnTo>
                    <a:lnTo>
                      <a:pt x="178" y="114"/>
                    </a:lnTo>
                    <a:lnTo>
                      <a:pt x="172" y="114"/>
                    </a:lnTo>
                    <a:lnTo>
                      <a:pt x="166" y="112"/>
                    </a:lnTo>
                    <a:lnTo>
                      <a:pt x="162" y="110"/>
                    </a:lnTo>
                    <a:lnTo>
                      <a:pt x="156" y="102"/>
                    </a:lnTo>
                    <a:lnTo>
                      <a:pt x="156" y="102"/>
                    </a:lnTo>
                    <a:lnTo>
                      <a:pt x="150" y="94"/>
                    </a:lnTo>
                    <a:lnTo>
                      <a:pt x="144" y="86"/>
                    </a:lnTo>
                    <a:lnTo>
                      <a:pt x="136" y="78"/>
                    </a:lnTo>
                    <a:lnTo>
                      <a:pt x="128" y="74"/>
                    </a:lnTo>
                    <a:lnTo>
                      <a:pt x="120" y="72"/>
                    </a:lnTo>
                    <a:lnTo>
                      <a:pt x="114" y="72"/>
                    </a:lnTo>
                    <a:lnTo>
                      <a:pt x="108" y="78"/>
                    </a:lnTo>
                    <a:lnTo>
                      <a:pt x="104" y="88"/>
                    </a:lnTo>
                    <a:lnTo>
                      <a:pt x="104" y="88"/>
                    </a:lnTo>
                    <a:lnTo>
                      <a:pt x="102" y="102"/>
                    </a:lnTo>
                    <a:lnTo>
                      <a:pt x="102" y="116"/>
                    </a:lnTo>
                    <a:lnTo>
                      <a:pt x="102" y="146"/>
                    </a:lnTo>
                    <a:lnTo>
                      <a:pt x="100" y="158"/>
                    </a:lnTo>
                    <a:lnTo>
                      <a:pt x="94" y="168"/>
                    </a:lnTo>
                    <a:lnTo>
                      <a:pt x="90" y="174"/>
                    </a:lnTo>
                    <a:lnTo>
                      <a:pt x="84" y="178"/>
                    </a:lnTo>
                    <a:lnTo>
                      <a:pt x="76" y="182"/>
                    </a:lnTo>
                    <a:lnTo>
                      <a:pt x="68" y="184"/>
                    </a:lnTo>
                    <a:lnTo>
                      <a:pt x="68" y="184"/>
                    </a:lnTo>
                    <a:lnTo>
                      <a:pt x="52" y="186"/>
                    </a:lnTo>
                    <a:lnTo>
                      <a:pt x="38" y="184"/>
                    </a:lnTo>
                    <a:lnTo>
                      <a:pt x="26" y="178"/>
                    </a:lnTo>
                    <a:lnTo>
                      <a:pt x="18" y="170"/>
                    </a:lnTo>
                    <a:lnTo>
                      <a:pt x="10" y="160"/>
                    </a:lnTo>
                    <a:lnTo>
                      <a:pt x="6" y="148"/>
                    </a:lnTo>
                    <a:lnTo>
                      <a:pt x="2" y="136"/>
                    </a:lnTo>
                    <a:lnTo>
                      <a:pt x="2" y="1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263"/>
              <p:cNvSpPr>
                <a:spLocks/>
              </p:cNvSpPr>
              <p:nvPr/>
            </p:nvSpPr>
            <p:spPr bwMode="auto">
              <a:xfrm>
                <a:off x="13234988" y="4405313"/>
                <a:ext cx="200025" cy="200025"/>
              </a:xfrm>
              <a:custGeom>
                <a:avLst/>
                <a:gdLst>
                  <a:gd name="T0" fmla="*/ 126 w 126"/>
                  <a:gd name="T1" fmla="*/ 68 h 126"/>
                  <a:gd name="T2" fmla="*/ 126 w 126"/>
                  <a:gd name="T3" fmla="*/ 68 h 126"/>
                  <a:gd name="T4" fmla="*/ 124 w 126"/>
                  <a:gd name="T5" fmla="*/ 80 h 126"/>
                  <a:gd name="T6" fmla="*/ 118 w 126"/>
                  <a:gd name="T7" fmla="*/ 92 h 126"/>
                  <a:gd name="T8" fmla="*/ 112 w 126"/>
                  <a:gd name="T9" fmla="*/ 102 h 126"/>
                  <a:gd name="T10" fmla="*/ 104 w 126"/>
                  <a:gd name="T11" fmla="*/ 110 h 126"/>
                  <a:gd name="T12" fmla="*/ 94 w 126"/>
                  <a:gd name="T13" fmla="*/ 118 h 126"/>
                  <a:gd name="T14" fmla="*/ 82 w 126"/>
                  <a:gd name="T15" fmla="*/ 122 h 126"/>
                  <a:gd name="T16" fmla="*/ 70 w 126"/>
                  <a:gd name="T17" fmla="*/ 126 h 126"/>
                  <a:gd name="T18" fmla="*/ 58 w 126"/>
                  <a:gd name="T19" fmla="*/ 126 h 126"/>
                  <a:gd name="T20" fmla="*/ 58 w 126"/>
                  <a:gd name="T21" fmla="*/ 126 h 126"/>
                  <a:gd name="T22" fmla="*/ 46 w 126"/>
                  <a:gd name="T23" fmla="*/ 124 h 126"/>
                  <a:gd name="T24" fmla="*/ 34 w 126"/>
                  <a:gd name="T25" fmla="*/ 118 h 126"/>
                  <a:gd name="T26" fmla="*/ 24 w 126"/>
                  <a:gd name="T27" fmla="*/ 112 h 126"/>
                  <a:gd name="T28" fmla="*/ 14 w 126"/>
                  <a:gd name="T29" fmla="*/ 104 h 126"/>
                  <a:gd name="T30" fmla="*/ 8 w 126"/>
                  <a:gd name="T31" fmla="*/ 94 h 126"/>
                  <a:gd name="T32" fmla="*/ 4 w 126"/>
                  <a:gd name="T33" fmla="*/ 82 h 126"/>
                  <a:gd name="T34" fmla="*/ 0 w 126"/>
                  <a:gd name="T35" fmla="*/ 70 h 126"/>
                  <a:gd name="T36" fmla="*/ 0 w 126"/>
                  <a:gd name="T37" fmla="*/ 58 h 126"/>
                  <a:gd name="T38" fmla="*/ 0 w 126"/>
                  <a:gd name="T39" fmla="*/ 58 h 126"/>
                  <a:gd name="T40" fmla="*/ 2 w 126"/>
                  <a:gd name="T41" fmla="*/ 46 h 126"/>
                  <a:gd name="T42" fmla="*/ 6 w 126"/>
                  <a:gd name="T43" fmla="*/ 34 h 126"/>
                  <a:gd name="T44" fmla="*/ 14 w 126"/>
                  <a:gd name="T45" fmla="*/ 24 h 126"/>
                  <a:gd name="T46" fmla="*/ 22 w 126"/>
                  <a:gd name="T47" fmla="*/ 16 h 126"/>
                  <a:gd name="T48" fmla="*/ 32 w 126"/>
                  <a:gd name="T49" fmla="*/ 8 h 126"/>
                  <a:gd name="T50" fmla="*/ 42 w 126"/>
                  <a:gd name="T51" fmla="*/ 4 h 126"/>
                  <a:gd name="T52" fmla="*/ 54 w 126"/>
                  <a:gd name="T53" fmla="*/ 0 h 126"/>
                  <a:gd name="T54" fmla="*/ 68 w 126"/>
                  <a:gd name="T55" fmla="*/ 0 h 126"/>
                  <a:gd name="T56" fmla="*/ 68 w 126"/>
                  <a:gd name="T57" fmla="*/ 0 h 126"/>
                  <a:gd name="T58" fmla="*/ 80 w 126"/>
                  <a:gd name="T59" fmla="*/ 2 h 126"/>
                  <a:gd name="T60" fmla="*/ 92 w 126"/>
                  <a:gd name="T61" fmla="*/ 6 h 126"/>
                  <a:gd name="T62" fmla="*/ 102 w 126"/>
                  <a:gd name="T63" fmla="*/ 14 h 126"/>
                  <a:gd name="T64" fmla="*/ 110 w 126"/>
                  <a:gd name="T65" fmla="*/ 22 h 126"/>
                  <a:gd name="T66" fmla="*/ 118 w 126"/>
                  <a:gd name="T67" fmla="*/ 32 h 126"/>
                  <a:gd name="T68" fmla="*/ 122 w 126"/>
                  <a:gd name="T69" fmla="*/ 42 h 126"/>
                  <a:gd name="T70" fmla="*/ 126 w 126"/>
                  <a:gd name="T71" fmla="*/ 54 h 126"/>
                  <a:gd name="T72" fmla="*/ 126 w 126"/>
                  <a:gd name="T73" fmla="*/ 6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26">
                    <a:moveTo>
                      <a:pt x="126" y="68"/>
                    </a:moveTo>
                    <a:lnTo>
                      <a:pt x="126" y="68"/>
                    </a:lnTo>
                    <a:lnTo>
                      <a:pt x="124" y="80"/>
                    </a:lnTo>
                    <a:lnTo>
                      <a:pt x="118" y="92"/>
                    </a:lnTo>
                    <a:lnTo>
                      <a:pt x="112" y="102"/>
                    </a:lnTo>
                    <a:lnTo>
                      <a:pt x="104" y="110"/>
                    </a:lnTo>
                    <a:lnTo>
                      <a:pt x="94" y="118"/>
                    </a:lnTo>
                    <a:lnTo>
                      <a:pt x="82" y="122"/>
                    </a:lnTo>
                    <a:lnTo>
                      <a:pt x="70" y="126"/>
                    </a:lnTo>
                    <a:lnTo>
                      <a:pt x="58" y="126"/>
                    </a:lnTo>
                    <a:lnTo>
                      <a:pt x="58" y="126"/>
                    </a:lnTo>
                    <a:lnTo>
                      <a:pt x="46" y="124"/>
                    </a:lnTo>
                    <a:lnTo>
                      <a:pt x="34" y="118"/>
                    </a:lnTo>
                    <a:lnTo>
                      <a:pt x="24" y="112"/>
                    </a:lnTo>
                    <a:lnTo>
                      <a:pt x="14" y="104"/>
                    </a:lnTo>
                    <a:lnTo>
                      <a:pt x="8" y="94"/>
                    </a:lnTo>
                    <a:lnTo>
                      <a:pt x="4" y="82"/>
                    </a:lnTo>
                    <a:lnTo>
                      <a:pt x="0" y="70"/>
                    </a:lnTo>
                    <a:lnTo>
                      <a:pt x="0" y="58"/>
                    </a:lnTo>
                    <a:lnTo>
                      <a:pt x="0" y="58"/>
                    </a:lnTo>
                    <a:lnTo>
                      <a:pt x="2" y="46"/>
                    </a:lnTo>
                    <a:lnTo>
                      <a:pt x="6" y="34"/>
                    </a:lnTo>
                    <a:lnTo>
                      <a:pt x="14" y="24"/>
                    </a:lnTo>
                    <a:lnTo>
                      <a:pt x="22" y="16"/>
                    </a:lnTo>
                    <a:lnTo>
                      <a:pt x="32" y="8"/>
                    </a:lnTo>
                    <a:lnTo>
                      <a:pt x="42" y="4"/>
                    </a:lnTo>
                    <a:lnTo>
                      <a:pt x="54" y="0"/>
                    </a:lnTo>
                    <a:lnTo>
                      <a:pt x="68" y="0"/>
                    </a:lnTo>
                    <a:lnTo>
                      <a:pt x="68" y="0"/>
                    </a:lnTo>
                    <a:lnTo>
                      <a:pt x="80" y="2"/>
                    </a:lnTo>
                    <a:lnTo>
                      <a:pt x="92" y="6"/>
                    </a:lnTo>
                    <a:lnTo>
                      <a:pt x="102" y="14"/>
                    </a:lnTo>
                    <a:lnTo>
                      <a:pt x="110" y="22"/>
                    </a:lnTo>
                    <a:lnTo>
                      <a:pt x="118" y="32"/>
                    </a:lnTo>
                    <a:lnTo>
                      <a:pt x="122" y="42"/>
                    </a:lnTo>
                    <a:lnTo>
                      <a:pt x="126" y="54"/>
                    </a:lnTo>
                    <a:lnTo>
                      <a:pt x="126" y="68"/>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264"/>
              <p:cNvSpPr>
                <a:spLocks/>
              </p:cNvSpPr>
              <p:nvPr/>
            </p:nvSpPr>
            <p:spPr bwMode="auto">
              <a:xfrm>
                <a:off x="13234988" y="4405313"/>
                <a:ext cx="200025" cy="200025"/>
              </a:xfrm>
              <a:custGeom>
                <a:avLst/>
                <a:gdLst>
                  <a:gd name="T0" fmla="*/ 126 w 126"/>
                  <a:gd name="T1" fmla="*/ 68 h 126"/>
                  <a:gd name="T2" fmla="*/ 126 w 126"/>
                  <a:gd name="T3" fmla="*/ 68 h 126"/>
                  <a:gd name="T4" fmla="*/ 124 w 126"/>
                  <a:gd name="T5" fmla="*/ 80 h 126"/>
                  <a:gd name="T6" fmla="*/ 118 w 126"/>
                  <a:gd name="T7" fmla="*/ 92 h 126"/>
                  <a:gd name="T8" fmla="*/ 112 w 126"/>
                  <a:gd name="T9" fmla="*/ 102 h 126"/>
                  <a:gd name="T10" fmla="*/ 104 w 126"/>
                  <a:gd name="T11" fmla="*/ 110 h 126"/>
                  <a:gd name="T12" fmla="*/ 94 w 126"/>
                  <a:gd name="T13" fmla="*/ 118 h 126"/>
                  <a:gd name="T14" fmla="*/ 82 w 126"/>
                  <a:gd name="T15" fmla="*/ 122 h 126"/>
                  <a:gd name="T16" fmla="*/ 70 w 126"/>
                  <a:gd name="T17" fmla="*/ 126 h 126"/>
                  <a:gd name="T18" fmla="*/ 58 w 126"/>
                  <a:gd name="T19" fmla="*/ 126 h 126"/>
                  <a:gd name="T20" fmla="*/ 58 w 126"/>
                  <a:gd name="T21" fmla="*/ 126 h 126"/>
                  <a:gd name="T22" fmla="*/ 46 w 126"/>
                  <a:gd name="T23" fmla="*/ 124 h 126"/>
                  <a:gd name="T24" fmla="*/ 34 w 126"/>
                  <a:gd name="T25" fmla="*/ 118 h 126"/>
                  <a:gd name="T26" fmla="*/ 24 w 126"/>
                  <a:gd name="T27" fmla="*/ 112 h 126"/>
                  <a:gd name="T28" fmla="*/ 14 w 126"/>
                  <a:gd name="T29" fmla="*/ 104 h 126"/>
                  <a:gd name="T30" fmla="*/ 8 w 126"/>
                  <a:gd name="T31" fmla="*/ 94 h 126"/>
                  <a:gd name="T32" fmla="*/ 4 w 126"/>
                  <a:gd name="T33" fmla="*/ 82 h 126"/>
                  <a:gd name="T34" fmla="*/ 0 w 126"/>
                  <a:gd name="T35" fmla="*/ 70 h 126"/>
                  <a:gd name="T36" fmla="*/ 0 w 126"/>
                  <a:gd name="T37" fmla="*/ 58 h 126"/>
                  <a:gd name="T38" fmla="*/ 0 w 126"/>
                  <a:gd name="T39" fmla="*/ 58 h 126"/>
                  <a:gd name="T40" fmla="*/ 2 w 126"/>
                  <a:gd name="T41" fmla="*/ 46 h 126"/>
                  <a:gd name="T42" fmla="*/ 6 w 126"/>
                  <a:gd name="T43" fmla="*/ 34 h 126"/>
                  <a:gd name="T44" fmla="*/ 14 w 126"/>
                  <a:gd name="T45" fmla="*/ 24 h 126"/>
                  <a:gd name="T46" fmla="*/ 22 w 126"/>
                  <a:gd name="T47" fmla="*/ 16 h 126"/>
                  <a:gd name="T48" fmla="*/ 32 w 126"/>
                  <a:gd name="T49" fmla="*/ 8 h 126"/>
                  <a:gd name="T50" fmla="*/ 42 w 126"/>
                  <a:gd name="T51" fmla="*/ 4 h 126"/>
                  <a:gd name="T52" fmla="*/ 54 w 126"/>
                  <a:gd name="T53" fmla="*/ 0 h 126"/>
                  <a:gd name="T54" fmla="*/ 68 w 126"/>
                  <a:gd name="T55" fmla="*/ 0 h 126"/>
                  <a:gd name="T56" fmla="*/ 68 w 126"/>
                  <a:gd name="T57" fmla="*/ 0 h 126"/>
                  <a:gd name="T58" fmla="*/ 80 w 126"/>
                  <a:gd name="T59" fmla="*/ 2 h 126"/>
                  <a:gd name="T60" fmla="*/ 92 w 126"/>
                  <a:gd name="T61" fmla="*/ 6 h 126"/>
                  <a:gd name="T62" fmla="*/ 102 w 126"/>
                  <a:gd name="T63" fmla="*/ 14 h 126"/>
                  <a:gd name="T64" fmla="*/ 110 w 126"/>
                  <a:gd name="T65" fmla="*/ 22 h 126"/>
                  <a:gd name="T66" fmla="*/ 118 w 126"/>
                  <a:gd name="T67" fmla="*/ 32 h 126"/>
                  <a:gd name="T68" fmla="*/ 122 w 126"/>
                  <a:gd name="T69" fmla="*/ 42 h 126"/>
                  <a:gd name="T70" fmla="*/ 126 w 126"/>
                  <a:gd name="T71" fmla="*/ 54 h 126"/>
                  <a:gd name="T72" fmla="*/ 126 w 126"/>
                  <a:gd name="T73" fmla="*/ 6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26">
                    <a:moveTo>
                      <a:pt x="126" y="68"/>
                    </a:moveTo>
                    <a:lnTo>
                      <a:pt x="126" y="68"/>
                    </a:lnTo>
                    <a:lnTo>
                      <a:pt x="124" y="80"/>
                    </a:lnTo>
                    <a:lnTo>
                      <a:pt x="118" y="92"/>
                    </a:lnTo>
                    <a:lnTo>
                      <a:pt x="112" y="102"/>
                    </a:lnTo>
                    <a:lnTo>
                      <a:pt x="104" y="110"/>
                    </a:lnTo>
                    <a:lnTo>
                      <a:pt x="94" y="118"/>
                    </a:lnTo>
                    <a:lnTo>
                      <a:pt x="82" y="122"/>
                    </a:lnTo>
                    <a:lnTo>
                      <a:pt x="70" y="126"/>
                    </a:lnTo>
                    <a:lnTo>
                      <a:pt x="58" y="126"/>
                    </a:lnTo>
                    <a:lnTo>
                      <a:pt x="58" y="126"/>
                    </a:lnTo>
                    <a:lnTo>
                      <a:pt x="46" y="124"/>
                    </a:lnTo>
                    <a:lnTo>
                      <a:pt x="34" y="118"/>
                    </a:lnTo>
                    <a:lnTo>
                      <a:pt x="24" y="112"/>
                    </a:lnTo>
                    <a:lnTo>
                      <a:pt x="14" y="104"/>
                    </a:lnTo>
                    <a:lnTo>
                      <a:pt x="8" y="94"/>
                    </a:lnTo>
                    <a:lnTo>
                      <a:pt x="4" y="82"/>
                    </a:lnTo>
                    <a:lnTo>
                      <a:pt x="0" y="70"/>
                    </a:lnTo>
                    <a:lnTo>
                      <a:pt x="0" y="58"/>
                    </a:lnTo>
                    <a:lnTo>
                      <a:pt x="0" y="58"/>
                    </a:lnTo>
                    <a:lnTo>
                      <a:pt x="2" y="46"/>
                    </a:lnTo>
                    <a:lnTo>
                      <a:pt x="6" y="34"/>
                    </a:lnTo>
                    <a:lnTo>
                      <a:pt x="14" y="24"/>
                    </a:lnTo>
                    <a:lnTo>
                      <a:pt x="22" y="16"/>
                    </a:lnTo>
                    <a:lnTo>
                      <a:pt x="32" y="8"/>
                    </a:lnTo>
                    <a:lnTo>
                      <a:pt x="42" y="4"/>
                    </a:lnTo>
                    <a:lnTo>
                      <a:pt x="54" y="0"/>
                    </a:lnTo>
                    <a:lnTo>
                      <a:pt x="68" y="0"/>
                    </a:lnTo>
                    <a:lnTo>
                      <a:pt x="68" y="0"/>
                    </a:lnTo>
                    <a:lnTo>
                      <a:pt x="80" y="2"/>
                    </a:lnTo>
                    <a:lnTo>
                      <a:pt x="92" y="6"/>
                    </a:lnTo>
                    <a:lnTo>
                      <a:pt x="102" y="14"/>
                    </a:lnTo>
                    <a:lnTo>
                      <a:pt x="110" y="22"/>
                    </a:lnTo>
                    <a:lnTo>
                      <a:pt x="118" y="32"/>
                    </a:lnTo>
                    <a:lnTo>
                      <a:pt x="122" y="42"/>
                    </a:lnTo>
                    <a:lnTo>
                      <a:pt x="126" y="54"/>
                    </a:lnTo>
                    <a:lnTo>
                      <a:pt x="126"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265"/>
              <p:cNvSpPr>
                <a:spLocks/>
              </p:cNvSpPr>
              <p:nvPr/>
            </p:nvSpPr>
            <p:spPr bwMode="auto">
              <a:xfrm>
                <a:off x="13273088" y="4443413"/>
                <a:ext cx="123825" cy="123825"/>
              </a:xfrm>
              <a:custGeom>
                <a:avLst/>
                <a:gdLst>
                  <a:gd name="T0" fmla="*/ 78 w 78"/>
                  <a:gd name="T1" fmla="*/ 42 h 78"/>
                  <a:gd name="T2" fmla="*/ 78 w 78"/>
                  <a:gd name="T3" fmla="*/ 42 h 78"/>
                  <a:gd name="T4" fmla="*/ 76 w 78"/>
                  <a:gd name="T5" fmla="*/ 50 h 78"/>
                  <a:gd name="T6" fmla="*/ 74 w 78"/>
                  <a:gd name="T7" fmla="*/ 56 h 78"/>
                  <a:gd name="T8" fmla="*/ 70 w 78"/>
                  <a:gd name="T9" fmla="*/ 64 h 78"/>
                  <a:gd name="T10" fmla="*/ 64 w 78"/>
                  <a:gd name="T11" fmla="*/ 68 h 78"/>
                  <a:gd name="T12" fmla="*/ 58 w 78"/>
                  <a:gd name="T13" fmla="*/ 74 h 78"/>
                  <a:gd name="T14" fmla="*/ 52 w 78"/>
                  <a:gd name="T15" fmla="*/ 76 h 78"/>
                  <a:gd name="T16" fmla="*/ 44 w 78"/>
                  <a:gd name="T17" fmla="*/ 78 h 78"/>
                  <a:gd name="T18" fmla="*/ 36 w 78"/>
                  <a:gd name="T19" fmla="*/ 78 h 78"/>
                  <a:gd name="T20" fmla="*/ 36 w 78"/>
                  <a:gd name="T21" fmla="*/ 78 h 78"/>
                  <a:gd name="T22" fmla="*/ 28 w 78"/>
                  <a:gd name="T23" fmla="*/ 76 h 78"/>
                  <a:gd name="T24" fmla="*/ 20 w 78"/>
                  <a:gd name="T25" fmla="*/ 74 h 78"/>
                  <a:gd name="T26" fmla="*/ 14 w 78"/>
                  <a:gd name="T27" fmla="*/ 70 h 78"/>
                  <a:gd name="T28" fmla="*/ 8 w 78"/>
                  <a:gd name="T29" fmla="*/ 64 h 78"/>
                  <a:gd name="T30" fmla="*/ 4 w 78"/>
                  <a:gd name="T31" fmla="*/ 58 h 78"/>
                  <a:gd name="T32" fmla="*/ 2 w 78"/>
                  <a:gd name="T33" fmla="*/ 52 h 78"/>
                  <a:gd name="T34" fmla="*/ 0 w 78"/>
                  <a:gd name="T35" fmla="*/ 44 h 78"/>
                  <a:gd name="T36" fmla="*/ 0 w 78"/>
                  <a:gd name="T37" fmla="*/ 36 h 78"/>
                  <a:gd name="T38" fmla="*/ 0 w 78"/>
                  <a:gd name="T39" fmla="*/ 36 h 78"/>
                  <a:gd name="T40" fmla="*/ 0 w 78"/>
                  <a:gd name="T41" fmla="*/ 28 h 78"/>
                  <a:gd name="T42" fmla="*/ 4 w 78"/>
                  <a:gd name="T43" fmla="*/ 20 h 78"/>
                  <a:gd name="T44" fmla="*/ 8 w 78"/>
                  <a:gd name="T45" fmla="*/ 14 h 78"/>
                  <a:gd name="T46" fmla="*/ 12 w 78"/>
                  <a:gd name="T47" fmla="*/ 8 h 78"/>
                  <a:gd name="T48" fmla="*/ 20 w 78"/>
                  <a:gd name="T49" fmla="*/ 4 h 78"/>
                  <a:gd name="T50" fmla="*/ 26 w 78"/>
                  <a:gd name="T51" fmla="*/ 2 h 78"/>
                  <a:gd name="T52" fmla="*/ 34 w 78"/>
                  <a:gd name="T53" fmla="*/ 0 h 78"/>
                  <a:gd name="T54" fmla="*/ 42 w 78"/>
                  <a:gd name="T55" fmla="*/ 0 h 78"/>
                  <a:gd name="T56" fmla="*/ 42 w 78"/>
                  <a:gd name="T57" fmla="*/ 0 h 78"/>
                  <a:gd name="T58" fmla="*/ 50 w 78"/>
                  <a:gd name="T59" fmla="*/ 0 h 78"/>
                  <a:gd name="T60" fmla="*/ 56 w 78"/>
                  <a:gd name="T61" fmla="*/ 4 h 78"/>
                  <a:gd name="T62" fmla="*/ 64 w 78"/>
                  <a:gd name="T63" fmla="*/ 8 h 78"/>
                  <a:gd name="T64" fmla="*/ 68 w 78"/>
                  <a:gd name="T65" fmla="*/ 14 h 78"/>
                  <a:gd name="T66" fmla="*/ 74 w 78"/>
                  <a:gd name="T67" fmla="*/ 20 h 78"/>
                  <a:gd name="T68" fmla="*/ 76 w 78"/>
                  <a:gd name="T69" fmla="*/ 26 h 78"/>
                  <a:gd name="T70" fmla="*/ 78 w 78"/>
                  <a:gd name="T71" fmla="*/ 34 h 78"/>
                  <a:gd name="T72" fmla="*/ 78 w 78"/>
                  <a:gd name="T73" fmla="*/ 4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78">
                    <a:moveTo>
                      <a:pt x="78" y="42"/>
                    </a:moveTo>
                    <a:lnTo>
                      <a:pt x="78" y="42"/>
                    </a:lnTo>
                    <a:lnTo>
                      <a:pt x="76" y="50"/>
                    </a:lnTo>
                    <a:lnTo>
                      <a:pt x="74" y="56"/>
                    </a:lnTo>
                    <a:lnTo>
                      <a:pt x="70" y="64"/>
                    </a:lnTo>
                    <a:lnTo>
                      <a:pt x="64" y="68"/>
                    </a:lnTo>
                    <a:lnTo>
                      <a:pt x="58" y="74"/>
                    </a:lnTo>
                    <a:lnTo>
                      <a:pt x="52" y="76"/>
                    </a:lnTo>
                    <a:lnTo>
                      <a:pt x="44" y="78"/>
                    </a:lnTo>
                    <a:lnTo>
                      <a:pt x="36" y="78"/>
                    </a:lnTo>
                    <a:lnTo>
                      <a:pt x="36" y="78"/>
                    </a:lnTo>
                    <a:lnTo>
                      <a:pt x="28" y="76"/>
                    </a:lnTo>
                    <a:lnTo>
                      <a:pt x="20" y="74"/>
                    </a:lnTo>
                    <a:lnTo>
                      <a:pt x="14" y="70"/>
                    </a:lnTo>
                    <a:lnTo>
                      <a:pt x="8" y="64"/>
                    </a:lnTo>
                    <a:lnTo>
                      <a:pt x="4" y="58"/>
                    </a:lnTo>
                    <a:lnTo>
                      <a:pt x="2" y="52"/>
                    </a:lnTo>
                    <a:lnTo>
                      <a:pt x="0" y="44"/>
                    </a:lnTo>
                    <a:lnTo>
                      <a:pt x="0" y="36"/>
                    </a:lnTo>
                    <a:lnTo>
                      <a:pt x="0" y="36"/>
                    </a:lnTo>
                    <a:lnTo>
                      <a:pt x="0" y="28"/>
                    </a:lnTo>
                    <a:lnTo>
                      <a:pt x="4" y="20"/>
                    </a:lnTo>
                    <a:lnTo>
                      <a:pt x="8" y="14"/>
                    </a:lnTo>
                    <a:lnTo>
                      <a:pt x="12" y="8"/>
                    </a:lnTo>
                    <a:lnTo>
                      <a:pt x="20" y="4"/>
                    </a:lnTo>
                    <a:lnTo>
                      <a:pt x="26" y="2"/>
                    </a:lnTo>
                    <a:lnTo>
                      <a:pt x="34" y="0"/>
                    </a:lnTo>
                    <a:lnTo>
                      <a:pt x="42" y="0"/>
                    </a:lnTo>
                    <a:lnTo>
                      <a:pt x="42" y="0"/>
                    </a:lnTo>
                    <a:lnTo>
                      <a:pt x="50" y="0"/>
                    </a:lnTo>
                    <a:lnTo>
                      <a:pt x="56" y="4"/>
                    </a:lnTo>
                    <a:lnTo>
                      <a:pt x="64" y="8"/>
                    </a:lnTo>
                    <a:lnTo>
                      <a:pt x="68" y="14"/>
                    </a:lnTo>
                    <a:lnTo>
                      <a:pt x="74" y="20"/>
                    </a:lnTo>
                    <a:lnTo>
                      <a:pt x="76" y="26"/>
                    </a:lnTo>
                    <a:lnTo>
                      <a:pt x="78" y="34"/>
                    </a:lnTo>
                    <a:lnTo>
                      <a:pt x="78" y="42"/>
                    </a:lnTo>
                    <a:close/>
                  </a:path>
                </a:pathLst>
              </a:custGeom>
              <a:solidFill>
                <a:srgbClr val="737B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10266"/>
              <p:cNvSpPr>
                <a:spLocks/>
              </p:cNvSpPr>
              <p:nvPr/>
            </p:nvSpPr>
            <p:spPr bwMode="auto">
              <a:xfrm>
                <a:off x="13273088" y="4443413"/>
                <a:ext cx="123825" cy="123825"/>
              </a:xfrm>
              <a:custGeom>
                <a:avLst/>
                <a:gdLst>
                  <a:gd name="T0" fmla="*/ 78 w 78"/>
                  <a:gd name="T1" fmla="*/ 42 h 78"/>
                  <a:gd name="T2" fmla="*/ 78 w 78"/>
                  <a:gd name="T3" fmla="*/ 42 h 78"/>
                  <a:gd name="T4" fmla="*/ 76 w 78"/>
                  <a:gd name="T5" fmla="*/ 50 h 78"/>
                  <a:gd name="T6" fmla="*/ 74 w 78"/>
                  <a:gd name="T7" fmla="*/ 56 h 78"/>
                  <a:gd name="T8" fmla="*/ 70 w 78"/>
                  <a:gd name="T9" fmla="*/ 64 h 78"/>
                  <a:gd name="T10" fmla="*/ 64 w 78"/>
                  <a:gd name="T11" fmla="*/ 68 h 78"/>
                  <a:gd name="T12" fmla="*/ 58 w 78"/>
                  <a:gd name="T13" fmla="*/ 74 h 78"/>
                  <a:gd name="T14" fmla="*/ 52 w 78"/>
                  <a:gd name="T15" fmla="*/ 76 h 78"/>
                  <a:gd name="T16" fmla="*/ 44 w 78"/>
                  <a:gd name="T17" fmla="*/ 78 h 78"/>
                  <a:gd name="T18" fmla="*/ 36 w 78"/>
                  <a:gd name="T19" fmla="*/ 78 h 78"/>
                  <a:gd name="T20" fmla="*/ 36 w 78"/>
                  <a:gd name="T21" fmla="*/ 78 h 78"/>
                  <a:gd name="T22" fmla="*/ 28 w 78"/>
                  <a:gd name="T23" fmla="*/ 76 h 78"/>
                  <a:gd name="T24" fmla="*/ 20 w 78"/>
                  <a:gd name="T25" fmla="*/ 74 h 78"/>
                  <a:gd name="T26" fmla="*/ 14 w 78"/>
                  <a:gd name="T27" fmla="*/ 70 h 78"/>
                  <a:gd name="T28" fmla="*/ 8 w 78"/>
                  <a:gd name="T29" fmla="*/ 64 h 78"/>
                  <a:gd name="T30" fmla="*/ 4 w 78"/>
                  <a:gd name="T31" fmla="*/ 58 h 78"/>
                  <a:gd name="T32" fmla="*/ 2 w 78"/>
                  <a:gd name="T33" fmla="*/ 52 h 78"/>
                  <a:gd name="T34" fmla="*/ 0 w 78"/>
                  <a:gd name="T35" fmla="*/ 44 h 78"/>
                  <a:gd name="T36" fmla="*/ 0 w 78"/>
                  <a:gd name="T37" fmla="*/ 36 h 78"/>
                  <a:gd name="T38" fmla="*/ 0 w 78"/>
                  <a:gd name="T39" fmla="*/ 36 h 78"/>
                  <a:gd name="T40" fmla="*/ 0 w 78"/>
                  <a:gd name="T41" fmla="*/ 28 h 78"/>
                  <a:gd name="T42" fmla="*/ 4 w 78"/>
                  <a:gd name="T43" fmla="*/ 20 h 78"/>
                  <a:gd name="T44" fmla="*/ 8 w 78"/>
                  <a:gd name="T45" fmla="*/ 14 h 78"/>
                  <a:gd name="T46" fmla="*/ 12 w 78"/>
                  <a:gd name="T47" fmla="*/ 8 h 78"/>
                  <a:gd name="T48" fmla="*/ 20 w 78"/>
                  <a:gd name="T49" fmla="*/ 4 h 78"/>
                  <a:gd name="T50" fmla="*/ 26 w 78"/>
                  <a:gd name="T51" fmla="*/ 2 h 78"/>
                  <a:gd name="T52" fmla="*/ 34 w 78"/>
                  <a:gd name="T53" fmla="*/ 0 h 78"/>
                  <a:gd name="T54" fmla="*/ 42 w 78"/>
                  <a:gd name="T55" fmla="*/ 0 h 78"/>
                  <a:gd name="T56" fmla="*/ 42 w 78"/>
                  <a:gd name="T57" fmla="*/ 0 h 78"/>
                  <a:gd name="T58" fmla="*/ 50 w 78"/>
                  <a:gd name="T59" fmla="*/ 0 h 78"/>
                  <a:gd name="T60" fmla="*/ 56 w 78"/>
                  <a:gd name="T61" fmla="*/ 4 h 78"/>
                  <a:gd name="T62" fmla="*/ 64 w 78"/>
                  <a:gd name="T63" fmla="*/ 8 h 78"/>
                  <a:gd name="T64" fmla="*/ 68 w 78"/>
                  <a:gd name="T65" fmla="*/ 14 h 78"/>
                  <a:gd name="T66" fmla="*/ 74 w 78"/>
                  <a:gd name="T67" fmla="*/ 20 h 78"/>
                  <a:gd name="T68" fmla="*/ 76 w 78"/>
                  <a:gd name="T69" fmla="*/ 26 h 78"/>
                  <a:gd name="T70" fmla="*/ 78 w 78"/>
                  <a:gd name="T71" fmla="*/ 34 h 78"/>
                  <a:gd name="T72" fmla="*/ 78 w 78"/>
                  <a:gd name="T73" fmla="*/ 4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78">
                    <a:moveTo>
                      <a:pt x="78" y="42"/>
                    </a:moveTo>
                    <a:lnTo>
                      <a:pt x="78" y="42"/>
                    </a:lnTo>
                    <a:lnTo>
                      <a:pt x="76" y="50"/>
                    </a:lnTo>
                    <a:lnTo>
                      <a:pt x="74" y="56"/>
                    </a:lnTo>
                    <a:lnTo>
                      <a:pt x="70" y="64"/>
                    </a:lnTo>
                    <a:lnTo>
                      <a:pt x="64" y="68"/>
                    </a:lnTo>
                    <a:lnTo>
                      <a:pt x="58" y="74"/>
                    </a:lnTo>
                    <a:lnTo>
                      <a:pt x="52" y="76"/>
                    </a:lnTo>
                    <a:lnTo>
                      <a:pt x="44" y="78"/>
                    </a:lnTo>
                    <a:lnTo>
                      <a:pt x="36" y="78"/>
                    </a:lnTo>
                    <a:lnTo>
                      <a:pt x="36" y="78"/>
                    </a:lnTo>
                    <a:lnTo>
                      <a:pt x="28" y="76"/>
                    </a:lnTo>
                    <a:lnTo>
                      <a:pt x="20" y="74"/>
                    </a:lnTo>
                    <a:lnTo>
                      <a:pt x="14" y="70"/>
                    </a:lnTo>
                    <a:lnTo>
                      <a:pt x="8" y="64"/>
                    </a:lnTo>
                    <a:lnTo>
                      <a:pt x="4" y="58"/>
                    </a:lnTo>
                    <a:lnTo>
                      <a:pt x="2" y="52"/>
                    </a:lnTo>
                    <a:lnTo>
                      <a:pt x="0" y="44"/>
                    </a:lnTo>
                    <a:lnTo>
                      <a:pt x="0" y="36"/>
                    </a:lnTo>
                    <a:lnTo>
                      <a:pt x="0" y="36"/>
                    </a:lnTo>
                    <a:lnTo>
                      <a:pt x="0" y="28"/>
                    </a:lnTo>
                    <a:lnTo>
                      <a:pt x="4" y="20"/>
                    </a:lnTo>
                    <a:lnTo>
                      <a:pt x="8" y="14"/>
                    </a:lnTo>
                    <a:lnTo>
                      <a:pt x="12" y="8"/>
                    </a:lnTo>
                    <a:lnTo>
                      <a:pt x="20" y="4"/>
                    </a:lnTo>
                    <a:lnTo>
                      <a:pt x="26" y="2"/>
                    </a:lnTo>
                    <a:lnTo>
                      <a:pt x="34" y="0"/>
                    </a:lnTo>
                    <a:lnTo>
                      <a:pt x="42" y="0"/>
                    </a:lnTo>
                    <a:lnTo>
                      <a:pt x="42" y="0"/>
                    </a:lnTo>
                    <a:lnTo>
                      <a:pt x="50" y="0"/>
                    </a:lnTo>
                    <a:lnTo>
                      <a:pt x="56" y="4"/>
                    </a:lnTo>
                    <a:lnTo>
                      <a:pt x="64" y="8"/>
                    </a:lnTo>
                    <a:lnTo>
                      <a:pt x="68" y="14"/>
                    </a:lnTo>
                    <a:lnTo>
                      <a:pt x="74" y="20"/>
                    </a:lnTo>
                    <a:lnTo>
                      <a:pt x="76" y="26"/>
                    </a:lnTo>
                    <a:lnTo>
                      <a:pt x="78" y="34"/>
                    </a:lnTo>
                    <a:lnTo>
                      <a:pt x="78" y="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67"/>
              <p:cNvSpPr>
                <a:spLocks/>
              </p:cNvSpPr>
              <p:nvPr/>
            </p:nvSpPr>
            <p:spPr bwMode="auto">
              <a:xfrm>
                <a:off x="10580688" y="4360863"/>
                <a:ext cx="339725" cy="311150"/>
              </a:xfrm>
              <a:custGeom>
                <a:avLst/>
                <a:gdLst>
                  <a:gd name="T0" fmla="*/ 204 w 214"/>
                  <a:gd name="T1" fmla="*/ 110 h 196"/>
                  <a:gd name="T2" fmla="*/ 74 w 214"/>
                  <a:gd name="T3" fmla="*/ 8 h 196"/>
                  <a:gd name="T4" fmla="*/ 74 w 214"/>
                  <a:gd name="T5" fmla="*/ 8 h 196"/>
                  <a:gd name="T6" fmla="*/ 70 w 214"/>
                  <a:gd name="T7" fmla="*/ 4 h 196"/>
                  <a:gd name="T8" fmla="*/ 64 w 214"/>
                  <a:gd name="T9" fmla="*/ 2 h 196"/>
                  <a:gd name="T10" fmla="*/ 52 w 214"/>
                  <a:gd name="T11" fmla="*/ 0 h 196"/>
                  <a:gd name="T12" fmla="*/ 40 w 214"/>
                  <a:gd name="T13" fmla="*/ 4 h 196"/>
                  <a:gd name="T14" fmla="*/ 36 w 214"/>
                  <a:gd name="T15" fmla="*/ 8 h 196"/>
                  <a:gd name="T16" fmla="*/ 32 w 214"/>
                  <a:gd name="T17" fmla="*/ 12 h 196"/>
                  <a:gd name="T18" fmla="*/ 8 w 214"/>
                  <a:gd name="T19" fmla="*/ 42 h 196"/>
                  <a:gd name="T20" fmla="*/ 8 w 214"/>
                  <a:gd name="T21" fmla="*/ 42 h 196"/>
                  <a:gd name="T22" fmla="*/ 4 w 214"/>
                  <a:gd name="T23" fmla="*/ 48 h 196"/>
                  <a:gd name="T24" fmla="*/ 2 w 214"/>
                  <a:gd name="T25" fmla="*/ 54 h 196"/>
                  <a:gd name="T26" fmla="*/ 0 w 214"/>
                  <a:gd name="T27" fmla="*/ 66 h 196"/>
                  <a:gd name="T28" fmla="*/ 4 w 214"/>
                  <a:gd name="T29" fmla="*/ 76 h 196"/>
                  <a:gd name="T30" fmla="*/ 8 w 214"/>
                  <a:gd name="T31" fmla="*/ 82 h 196"/>
                  <a:gd name="T32" fmla="*/ 12 w 214"/>
                  <a:gd name="T33" fmla="*/ 86 h 196"/>
                  <a:gd name="T34" fmla="*/ 14 w 214"/>
                  <a:gd name="T35" fmla="*/ 88 h 196"/>
                  <a:gd name="T36" fmla="*/ 14 w 214"/>
                  <a:gd name="T37" fmla="*/ 88 h 196"/>
                  <a:gd name="T38" fmla="*/ 16 w 214"/>
                  <a:gd name="T39" fmla="*/ 80 h 196"/>
                  <a:gd name="T40" fmla="*/ 20 w 214"/>
                  <a:gd name="T41" fmla="*/ 72 h 196"/>
                  <a:gd name="T42" fmla="*/ 42 w 214"/>
                  <a:gd name="T43" fmla="*/ 44 h 196"/>
                  <a:gd name="T44" fmla="*/ 42 w 214"/>
                  <a:gd name="T45" fmla="*/ 44 h 196"/>
                  <a:gd name="T46" fmla="*/ 50 w 214"/>
                  <a:gd name="T47" fmla="*/ 38 h 196"/>
                  <a:gd name="T48" fmla="*/ 58 w 214"/>
                  <a:gd name="T49" fmla="*/ 34 h 196"/>
                  <a:gd name="T50" fmla="*/ 68 w 214"/>
                  <a:gd name="T51" fmla="*/ 34 h 196"/>
                  <a:gd name="T52" fmla="*/ 76 w 214"/>
                  <a:gd name="T53" fmla="*/ 38 h 196"/>
                  <a:gd name="T54" fmla="*/ 174 w 214"/>
                  <a:gd name="T55" fmla="*/ 114 h 196"/>
                  <a:gd name="T56" fmla="*/ 174 w 214"/>
                  <a:gd name="T57" fmla="*/ 114 h 196"/>
                  <a:gd name="T58" fmla="*/ 180 w 214"/>
                  <a:gd name="T59" fmla="*/ 122 h 196"/>
                  <a:gd name="T60" fmla="*/ 182 w 214"/>
                  <a:gd name="T61" fmla="*/ 132 h 196"/>
                  <a:gd name="T62" fmla="*/ 180 w 214"/>
                  <a:gd name="T63" fmla="*/ 142 h 196"/>
                  <a:gd name="T64" fmla="*/ 174 w 214"/>
                  <a:gd name="T65" fmla="*/ 150 h 196"/>
                  <a:gd name="T66" fmla="*/ 154 w 214"/>
                  <a:gd name="T67" fmla="*/ 178 h 196"/>
                  <a:gd name="T68" fmla="*/ 154 w 214"/>
                  <a:gd name="T69" fmla="*/ 178 h 196"/>
                  <a:gd name="T70" fmla="*/ 146 w 214"/>
                  <a:gd name="T71" fmla="*/ 184 h 196"/>
                  <a:gd name="T72" fmla="*/ 140 w 214"/>
                  <a:gd name="T73" fmla="*/ 188 h 196"/>
                  <a:gd name="T74" fmla="*/ 140 w 214"/>
                  <a:gd name="T75" fmla="*/ 188 h 196"/>
                  <a:gd name="T76" fmla="*/ 140 w 214"/>
                  <a:gd name="T77" fmla="*/ 188 h 196"/>
                  <a:gd name="T78" fmla="*/ 146 w 214"/>
                  <a:gd name="T79" fmla="*/ 192 h 196"/>
                  <a:gd name="T80" fmla="*/ 152 w 214"/>
                  <a:gd name="T81" fmla="*/ 194 h 196"/>
                  <a:gd name="T82" fmla="*/ 164 w 214"/>
                  <a:gd name="T83" fmla="*/ 196 h 196"/>
                  <a:gd name="T84" fmla="*/ 174 w 214"/>
                  <a:gd name="T85" fmla="*/ 192 h 196"/>
                  <a:gd name="T86" fmla="*/ 180 w 214"/>
                  <a:gd name="T87" fmla="*/ 188 h 196"/>
                  <a:gd name="T88" fmla="*/ 184 w 214"/>
                  <a:gd name="T89" fmla="*/ 184 h 196"/>
                  <a:gd name="T90" fmla="*/ 208 w 214"/>
                  <a:gd name="T91" fmla="*/ 154 h 196"/>
                  <a:gd name="T92" fmla="*/ 208 w 214"/>
                  <a:gd name="T93" fmla="*/ 154 h 196"/>
                  <a:gd name="T94" fmla="*/ 212 w 214"/>
                  <a:gd name="T95" fmla="*/ 148 h 196"/>
                  <a:gd name="T96" fmla="*/ 214 w 214"/>
                  <a:gd name="T97" fmla="*/ 142 h 196"/>
                  <a:gd name="T98" fmla="*/ 214 w 214"/>
                  <a:gd name="T99" fmla="*/ 130 h 196"/>
                  <a:gd name="T100" fmla="*/ 212 w 214"/>
                  <a:gd name="T101" fmla="*/ 120 h 196"/>
                  <a:gd name="T102" fmla="*/ 208 w 214"/>
                  <a:gd name="T103" fmla="*/ 114 h 196"/>
                  <a:gd name="T104" fmla="*/ 204 w 214"/>
                  <a:gd name="T105" fmla="*/ 11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96">
                    <a:moveTo>
                      <a:pt x="204" y="110"/>
                    </a:moveTo>
                    <a:lnTo>
                      <a:pt x="74" y="8"/>
                    </a:lnTo>
                    <a:lnTo>
                      <a:pt x="74" y="8"/>
                    </a:lnTo>
                    <a:lnTo>
                      <a:pt x="70" y="4"/>
                    </a:lnTo>
                    <a:lnTo>
                      <a:pt x="64" y="2"/>
                    </a:lnTo>
                    <a:lnTo>
                      <a:pt x="52" y="0"/>
                    </a:lnTo>
                    <a:lnTo>
                      <a:pt x="40" y="4"/>
                    </a:lnTo>
                    <a:lnTo>
                      <a:pt x="36" y="8"/>
                    </a:lnTo>
                    <a:lnTo>
                      <a:pt x="32" y="12"/>
                    </a:lnTo>
                    <a:lnTo>
                      <a:pt x="8" y="42"/>
                    </a:lnTo>
                    <a:lnTo>
                      <a:pt x="8" y="42"/>
                    </a:lnTo>
                    <a:lnTo>
                      <a:pt x="4" y="48"/>
                    </a:lnTo>
                    <a:lnTo>
                      <a:pt x="2" y="54"/>
                    </a:lnTo>
                    <a:lnTo>
                      <a:pt x="0" y="66"/>
                    </a:lnTo>
                    <a:lnTo>
                      <a:pt x="4" y="76"/>
                    </a:lnTo>
                    <a:lnTo>
                      <a:pt x="8" y="82"/>
                    </a:lnTo>
                    <a:lnTo>
                      <a:pt x="12" y="86"/>
                    </a:lnTo>
                    <a:lnTo>
                      <a:pt x="14" y="88"/>
                    </a:lnTo>
                    <a:lnTo>
                      <a:pt x="14" y="88"/>
                    </a:lnTo>
                    <a:lnTo>
                      <a:pt x="16" y="80"/>
                    </a:lnTo>
                    <a:lnTo>
                      <a:pt x="20" y="72"/>
                    </a:lnTo>
                    <a:lnTo>
                      <a:pt x="42" y="44"/>
                    </a:lnTo>
                    <a:lnTo>
                      <a:pt x="42" y="44"/>
                    </a:lnTo>
                    <a:lnTo>
                      <a:pt x="50" y="38"/>
                    </a:lnTo>
                    <a:lnTo>
                      <a:pt x="58" y="34"/>
                    </a:lnTo>
                    <a:lnTo>
                      <a:pt x="68" y="34"/>
                    </a:lnTo>
                    <a:lnTo>
                      <a:pt x="76" y="38"/>
                    </a:lnTo>
                    <a:lnTo>
                      <a:pt x="174" y="114"/>
                    </a:lnTo>
                    <a:lnTo>
                      <a:pt x="174" y="114"/>
                    </a:lnTo>
                    <a:lnTo>
                      <a:pt x="180" y="122"/>
                    </a:lnTo>
                    <a:lnTo>
                      <a:pt x="182" y="132"/>
                    </a:lnTo>
                    <a:lnTo>
                      <a:pt x="180" y="142"/>
                    </a:lnTo>
                    <a:lnTo>
                      <a:pt x="174" y="150"/>
                    </a:lnTo>
                    <a:lnTo>
                      <a:pt x="154" y="178"/>
                    </a:lnTo>
                    <a:lnTo>
                      <a:pt x="154" y="178"/>
                    </a:lnTo>
                    <a:lnTo>
                      <a:pt x="146" y="184"/>
                    </a:lnTo>
                    <a:lnTo>
                      <a:pt x="140" y="188"/>
                    </a:lnTo>
                    <a:lnTo>
                      <a:pt x="140" y="188"/>
                    </a:lnTo>
                    <a:lnTo>
                      <a:pt x="140" y="188"/>
                    </a:lnTo>
                    <a:lnTo>
                      <a:pt x="146" y="192"/>
                    </a:lnTo>
                    <a:lnTo>
                      <a:pt x="152" y="194"/>
                    </a:lnTo>
                    <a:lnTo>
                      <a:pt x="164" y="196"/>
                    </a:lnTo>
                    <a:lnTo>
                      <a:pt x="174" y="192"/>
                    </a:lnTo>
                    <a:lnTo>
                      <a:pt x="180" y="188"/>
                    </a:lnTo>
                    <a:lnTo>
                      <a:pt x="184" y="184"/>
                    </a:lnTo>
                    <a:lnTo>
                      <a:pt x="208" y="154"/>
                    </a:lnTo>
                    <a:lnTo>
                      <a:pt x="208" y="154"/>
                    </a:lnTo>
                    <a:lnTo>
                      <a:pt x="212" y="148"/>
                    </a:lnTo>
                    <a:lnTo>
                      <a:pt x="214" y="142"/>
                    </a:lnTo>
                    <a:lnTo>
                      <a:pt x="214" y="130"/>
                    </a:lnTo>
                    <a:lnTo>
                      <a:pt x="212" y="120"/>
                    </a:lnTo>
                    <a:lnTo>
                      <a:pt x="208" y="114"/>
                    </a:lnTo>
                    <a:lnTo>
                      <a:pt x="204" y="110"/>
                    </a:lnTo>
                    <a:close/>
                  </a:path>
                </a:pathLst>
              </a:custGeom>
              <a:solidFill>
                <a:srgbClr val="2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268"/>
              <p:cNvSpPr>
                <a:spLocks/>
              </p:cNvSpPr>
              <p:nvPr/>
            </p:nvSpPr>
            <p:spPr bwMode="auto">
              <a:xfrm>
                <a:off x="10580688" y="4360863"/>
                <a:ext cx="339725" cy="311150"/>
              </a:xfrm>
              <a:custGeom>
                <a:avLst/>
                <a:gdLst>
                  <a:gd name="T0" fmla="*/ 204 w 214"/>
                  <a:gd name="T1" fmla="*/ 110 h 196"/>
                  <a:gd name="T2" fmla="*/ 74 w 214"/>
                  <a:gd name="T3" fmla="*/ 8 h 196"/>
                  <a:gd name="T4" fmla="*/ 74 w 214"/>
                  <a:gd name="T5" fmla="*/ 8 h 196"/>
                  <a:gd name="T6" fmla="*/ 70 w 214"/>
                  <a:gd name="T7" fmla="*/ 4 h 196"/>
                  <a:gd name="T8" fmla="*/ 64 w 214"/>
                  <a:gd name="T9" fmla="*/ 2 h 196"/>
                  <a:gd name="T10" fmla="*/ 52 w 214"/>
                  <a:gd name="T11" fmla="*/ 0 h 196"/>
                  <a:gd name="T12" fmla="*/ 40 w 214"/>
                  <a:gd name="T13" fmla="*/ 4 h 196"/>
                  <a:gd name="T14" fmla="*/ 36 w 214"/>
                  <a:gd name="T15" fmla="*/ 8 h 196"/>
                  <a:gd name="T16" fmla="*/ 32 w 214"/>
                  <a:gd name="T17" fmla="*/ 12 h 196"/>
                  <a:gd name="T18" fmla="*/ 8 w 214"/>
                  <a:gd name="T19" fmla="*/ 42 h 196"/>
                  <a:gd name="T20" fmla="*/ 8 w 214"/>
                  <a:gd name="T21" fmla="*/ 42 h 196"/>
                  <a:gd name="T22" fmla="*/ 4 w 214"/>
                  <a:gd name="T23" fmla="*/ 48 h 196"/>
                  <a:gd name="T24" fmla="*/ 2 w 214"/>
                  <a:gd name="T25" fmla="*/ 54 h 196"/>
                  <a:gd name="T26" fmla="*/ 0 w 214"/>
                  <a:gd name="T27" fmla="*/ 66 h 196"/>
                  <a:gd name="T28" fmla="*/ 4 w 214"/>
                  <a:gd name="T29" fmla="*/ 76 h 196"/>
                  <a:gd name="T30" fmla="*/ 8 w 214"/>
                  <a:gd name="T31" fmla="*/ 82 h 196"/>
                  <a:gd name="T32" fmla="*/ 12 w 214"/>
                  <a:gd name="T33" fmla="*/ 86 h 196"/>
                  <a:gd name="T34" fmla="*/ 14 w 214"/>
                  <a:gd name="T35" fmla="*/ 88 h 196"/>
                  <a:gd name="T36" fmla="*/ 14 w 214"/>
                  <a:gd name="T37" fmla="*/ 88 h 196"/>
                  <a:gd name="T38" fmla="*/ 16 w 214"/>
                  <a:gd name="T39" fmla="*/ 80 h 196"/>
                  <a:gd name="T40" fmla="*/ 20 w 214"/>
                  <a:gd name="T41" fmla="*/ 72 h 196"/>
                  <a:gd name="T42" fmla="*/ 42 w 214"/>
                  <a:gd name="T43" fmla="*/ 44 h 196"/>
                  <a:gd name="T44" fmla="*/ 42 w 214"/>
                  <a:gd name="T45" fmla="*/ 44 h 196"/>
                  <a:gd name="T46" fmla="*/ 50 w 214"/>
                  <a:gd name="T47" fmla="*/ 38 h 196"/>
                  <a:gd name="T48" fmla="*/ 58 w 214"/>
                  <a:gd name="T49" fmla="*/ 34 h 196"/>
                  <a:gd name="T50" fmla="*/ 68 w 214"/>
                  <a:gd name="T51" fmla="*/ 34 h 196"/>
                  <a:gd name="T52" fmla="*/ 76 w 214"/>
                  <a:gd name="T53" fmla="*/ 38 h 196"/>
                  <a:gd name="T54" fmla="*/ 174 w 214"/>
                  <a:gd name="T55" fmla="*/ 114 h 196"/>
                  <a:gd name="T56" fmla="*/ 174 w 214"/>
                  <a:gd name="T57" fmla="*/ 114 h 196"/>
                  <a:gd name="T58" fmla="*/ 180 w 214"/>
                  <a:gd name="T59" fmla="*/ 122 h 196"/>
                  <a:gd name="T60" fmla="*/ 182 w 214"/>
                  <a:gd name="T61" fmla="*/ 132 h 196"/>
                  <a:gd name="T62" fmla="*/ 180 w 214"/>
                  <a:gd name="T63" fmla="*/ 142 h 196"/>
                  <a:gd name="T64" fmla="*/ 174 w 214"/>
                  <a:gd name="T65" fmla="*/ 150 h 196"/>
                  <a:gd name="T66" fmla="*/ 154 w 214"/>
                  <a:gd name="T67" fmla="*/ 178 h 196"/>
                  <a:gd name="T68" fmla="*/ 154 w 214"/>
                  <a:gd name="T69" fmla="*/ 178 h 196"/>
                  <a:gd name="T70" fmla="*/ 146 w 214"/>
                  <a:gd name="T71" fmla="*/ 184 h 196"/>
                  <a:gd name="T72" fmla="*/ 140 w 214"/>
                  <a:gd name="T73" fmla="*/ 188 h 196"/>
                  <a:gd name="T74" fmla="*/ 140 w 214"/>
                  <a:gd name="T75" fmla="*/ 188 h 196"/>
                  <a:gd name="T76" fmla="*/ 140 w 214"/>
                  <a:gd name="T77" fmla="*/ 188 h 196"/>
                  <a:gd name="T78" fmla="*/ 146 w 214"/>
                  <a:gd name="T79" fmla="*/ 192 h 196"/>
                  <a:gd name="T80" fmla="*/ 152 w 214"/>
                  <a:gd name="T81" fmla="*/ 194 h 196"/>
                  <a:gd name="T82" fmla="*/ 164 w 214"/>
                  <a:gd name="T83" fmla="*/ 196 h 196"/>
                  <a:gd name="T84" fmla="*/ 174 w 214"/>
                  <a:gd name="T85" fmla="*/ 192 h 196"/>
                  <a:gd name="T86" fmla="*/ 180 w 214"/>
                  <a:gd name="T87" fmla="*/ 188 h 196"/>
                  <a:gd name="T88" fmla="*/ 184 w 214"/>
                  <a:gd name="T89" fmla="*/ 184 h 196"/>
                  <a:gd name="T90" fmla="*/ 208 w 214"/>
                  <a:gd name="T91" fmla="*/ 154 h 196"/>
                  <a:gd name="T92" fmla="*/ 208 w 214"/>
                  <a:gd name="T93" fmla="*/ 154 h 196"/>
                  <a:gd name="T94" fmla="*/ 212 w 214"/>
                  <a:gd name="T95" fmla="*/ 148 h 196"/>
                  <a:gd name="T96" fmla="*/ 214 w 214"/>
                  <a:gd name="T97" fmla="*/ 142 h 196"/>
                  <a:gd name="T98" fmla="*/ 214 w 214"/>
                  <a:gd name="T99" fmla="*/ 130 h 196"/>
                  <a:gd name="T100" fmla="*/ 212 w 214"/>
                  <a:gd name="T101" fmla="*/ 120 h 196"/>
                  <a:gd name="T102" fmla="*/ 208 w 214"/>
                  <a:gd name="T103" fmla="*/ 114 h 196"/>
                  <a:gd name="T104" fmla="*/ 204 w 214"/>
                  <a:gd name="T105" fmla="*/ 11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96">
                    <a:moveTo>
                      <a:pt x="204" y="110"/>
                    </a:moveTo>
                    <a:lnTo>
                      <a:pt x="74" y="8"/>
                    </a:lnTo>
                    <a:lnTo>
                      <a:pt x="74" y="8"/>
                    </a:lnTo>
                    <a:lnTo>
                      <a:pt x="70" y="4"/>
                    </a:lnTo>
                    <a:lnTo>
                      <a:pt x="64" y="2"/>
                    </a:lnTo>
                    <a:lnTo>
                      <a:pt x="52" y="0"/>
                    </a:lnTo>
                    <a:lnTo>
                      <a:pt x="40" y="4"/>
                    </a:lnTo>
                    <a:lnTo>
                      <a:pt x="36" y="8"/>
                    </a:lnTo>
                    <a:lnTo>
                      <a:pt x="32" y="12"/>
                    </a:lnTo>
                    <a:lnTo>
                      <a:pt x="8" y="42"/>
                    </a:lnTo>
                    <a:lnTo>
                      <a:pt x="8" y="42"/>
                    </a:lnTo>
                    <a:lnTo>
                      <a:pt x="4" y="48"/>
                    </a:lnTo>
                    <a:lnTo>
                      <a:pt x="2" y="54"/>
                    </a:lnTo>
                    <a:lnTo>
                      <a:pt x="0" y="66"/>
                    </a:lnTo>
                    <a:lnTo>
                      <a:pt x="4" y="76"/>
                    </a:lnTo>
                    <a:lnTo>
                      <a:pt x="8" y="82"/>
                    </a:lnTo>
                    <a:lnTo>
                      <a:pt x="12" y="86"/>
                    </a:lnTo>
                    <a:lnTo>
                      <a:pt x="14" y="88"/>
                    </a:lnTo>
                    <a:lnTo>
                      <a:pt x="14" y="88"/>
                    </a:lnTo>
                    <a:lnTo>
                      <a:pt x="16" y="80"/>
                    </a:lnTo>
                    <a:lnTo>
                      <a:pt x="20" y="72"/>
                    </a:lnTo>
                    <a:lnTo>
                      <a:pt x="42" y="44"/>
                    </a:lnTo>
                    <a:lnTo>
                      <a:pt x="42" y="44"/>
                    </a:lnTo>
                    <a:lnTo>
                      <a:pt x="50" y="38"/>
                    </a:lnTo>
                    <a:lnTo>
                      <a:pt x="58" y="34"/>
                    </a:lnTo>
                    <a:lnTo>
                      <a:pt x="68" y="34"/>
                    </a:lnTo>
                    <a:lnTo>
                      <a:pt x="76" y="38"/>
                    </a:lnTo>
                    <a:lnTo>
                      <a:pt x="174" y="114"/>
                    </a:lnTo>
                    <a:lnTo>
                      <a:pt x="174" y="114"/>
                    </a:lnTo>
                    <a:lnTo>
                      <a:pt x="180" y="122"/>
                    </a:lnTo>
                    <a:lnTo>
                      <a:pt x="182" y="132"/>
                    </a:lnTo>
                    <a:lnTo>
                      <a:pt x="180" y="142"/>
                    </a:lnTo>
                    <a:lnTo>
                      <a:pt x="174" y="150"/>
                    </a:lnTo>
                    <a:lnTo>
                      <a:pt x="154" y="178"/>
                    </a:lnTo>
                    <a:lnTo>
                      <a:pt x="154" y="178"/>
                    </a:lnTo>
                    <a:lnTo>
                      <a:pt x="146" y="184"/>
                    </a:lnTo>
                    <a:lnTo>
                      <a:pt x="140" y="188"/>
                    </a:lnTo>
                    <a:lnTo>
                      <a:pt x="140" y="188"/>
                    </a:lnTo>
                    <a:lnTo>
                      <a:pt x="140" y="188"/>
                    </a:lnTo>
                    <a:lnTo>
                      <a:pt x="146" y="192"/>
                    </a:lnTo>
                    <a:lnTo>
                      <a:pt x="152" y="194"/>
                    </a:lnTo>
                    <a:lnTo>
                      <a:pt x="164" y="196"/>
                    </a:lnTo>
                    <a:lnTo>
                      <a:pt x="174" y="192"/>
                    </a:lnTo>
                    <a:lnTo>
                      <a:pt x="180" y="188"/>
                    </a:lnTo>
                    <a:lnTo>
                      <a:pt x="184" y="184"/>
                    </a:lnTo>
                    <a:lnTo>
                      <a:pt x="208" y="154"/>
                    </a:lnTo>
                    <a:lnTo>
                      <a:pt x="208" y="154"/>
                    </a:lnTo>
                    <a:lnTo>
                      <a:pt x="212" y="148"/>
                    </a:lnTo>
                    <a:lnTo>
                      <a:pt x="214" y="142"/>
                    </a:lnTo>
                    <a:lnTo>
                      <a:pt x="214" y="130"/>
                    </a:lnTo>
                    <a:lnTo>
                      <a:pt x="212" y="120"/>
                    </a:lnTo>
                    <a:lnTo>
                      <a:pt x="208" y="114"/>
                    </a:lnTo>
                    <a:lnTo>
                      <a:pt x="204" y="1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269"/>
              <p:cNvSpPr>
                <a:spLocks/>
              </p:cNvSpPr>
              <p:nvPr/>
            </p:nvSpPr>
            <p:spPr bwMode="auto">
              <a:xfrm>
                <a:off x="10558463" y="4344988"/>
                <a:ext cx="339725" cy="307975"/>
              </a:xfrm>
              <a:custGeom>
                <a:avLst/>
                <a:gdLst>
                  <a:gd name="T0" fmla="*/ 202 w 214"/>
                  <a:gd name="T1" fmla="*/ 108 h 194"/>
                  <a:gd name="T2" fmla="*/ 74 w 214"/>
                  <a:gd name="T3" fmla="*/ 6 h 194"/>
                  <a:gd name="T4" fmla="*/ 74 w 214"/>
                  <a:gd name="T5" fmla="*/ 6 h 194"/>
                  <a:gd name="T6" fmla="*/ 68 w 214"/>
                  <a:gd name="T7" fmla="*/ 2 h 194"/>
                  <a:gd name="T8" fmla="*/ 64 w 214"/>
                  <a:gd name="T9" fmla="*/ 0 h 194"/>
                  <a:gd name="T10" fmla="*/ 52 w 214"/>
                  <a:gd name="T11" fmla="*/ 0 h 194"/>
                  <a:gd name="T12" fmla="*/ 40 w 214"/>
                  <a:gd name="T13" fmla="*/ 2 h 194"/>
                  <a:gd name="T14" fmla="*/ 34 w 214"/>
                  <a:gd name="T15" fmla="*/ 6 h 194"/>
                  <a:gd name="T16" fmla="*/ 30 w 214"/>
                  <a:gd name="T17" fmla="*/ 10 h 194"/>
                  <a:gd name="T18" fmla="*/ 6 w 214"/>
                  <a:gd name="T19" fmla="*/ 42 h 194"/>
                  <a:gd name="T20" fmla="*/ 6 w 214"/>
                  <a:gd name="T21" fmla="*/ 42 h 194"/>
                  <a:gd name="T22" fmla="*/ 4 w 214"/>
                  <a:gd name="T23" fmla="*/ 46 h 194"/>
                  <a:gd name="T24" fmla="*/ 0 w 214"/>
                  <a:gd name="T25" fmla="*/ 52 h 194"/>
                  <a:gd name="T26" fmla="*/ 0 w 214"/>
                  <a:gd name="T27" fmla="*/ 64 h 194"/>
                  <a:gd name="T28" fmla="*/ 4 w 214"/>
                  <a:gd name="T29" fmla="*/ 76 h 194"/>
                  <a:gd name="T30" fmla="*/ 6 w 214"/>
                  <a:gd name="T31" fmla="*/ 80 h 194"/>
                  <a:gd name="T32" fmla="*/ 12 w 214"/>
                  <a:gd name="T33" fmla="*/ 84 h 194"/>
                  <a:gd name="T34" fmla="*/ 12 w 214"/>
                  <a:gd name="T35" fmla="*/ 86 h 194"/>
                  <a:gd name="T36" fmla="*/ 12 w 214"/>
                  <a:gd name="T37" fmla="*/ 86 h 194"/>
                  <a:gd name="T38" fmla="*/ 14 w 214"/>
                  <a:gd name="T39" fmla="*/ 78 h 194"/>
                  <a:gd name="T40" fmla="*/ 20 w 214"/>
                  <a:gd name="T41" fmla="*/ 70 h 194"/>
                  <a:gd name="T42" fmla="*/ 40 w 214"/>
                  <a:gd name="T43" fmla="*/ 44 h 194"/>
                  <a:gd name="T44" fmla="*/ 40 w 214"/>
                  <a:gd name="T45" fmla="*/ 44 h 194"/>
                  <a:gd name="T46" fmla="*/ 48 w 214"/>
                  <a:gd name="T47" fmla="*/ 36 h 194"/>
                  <a:gd name="T48" fmla="*/ 58 w 214"/>
                  <a:gd name="T49" fmla="*/ 32 h 194"/>
                  <a:gd name="T50" fmla="*/ 68 w 214"/>
                  <a:gd name="T51" fmla="*/ 32 h 194"/>
                  <a:gd name="T52" fmla="*/ 76 w 214"/>
                  <a:gd name="T53" fmla="*/ 36 h 194"/>
                  <a:gd name="T54" fmla="*/ 172 w 214"/>
                  <a:gd name="T55" fmla="*/ 114 h 194"/>
                  <a:gd name="T56" fmla="*/ 172 w 214"/>
                  <a:gd name="T57" fmla="*/ 114 h 194"/>
                  <a:gd name="T58" fmla="*/ 178 w 214"/>
                  <a:gd name="T59" fmla="*/ 120 h 194"/>
                  <a:gd name="T60" fmla="*/ 180 w 214"/>
                  <a:gd name="T61" fmla="*/ 130 h 194"/>
                  <a:gd name="T62" fmla="*/ 180 w 214"/>
                  <a:gd name="T63" fmla="*/ 140 h 194"/>
                  <a:gd name="T64" fmla="*/ 174 w 214"/>
                  <a:gd name="T65" fmla="*/ 150 h 194"/>
                  <a:gd name="T66" fmla="*/ 152 w 214"/>
                  <a:gd name="T67" fmla="*/ 176 h 194"/>
                  <a:gd name="T68" fmla="*/ 152 w 214"/>
                  <a:gd name="T69" fmla="*/ 176 h 194"/>
                  <a:gd name="T70" fmla="*/ 146 w 214"/>
                  <a:gd name="T71" fmla="*/ 182 h 194"/>
                  <a:gd name="T72" fmla="*/ 138 w 214"/>
                  <a:gd name="T73" fmla="*/ 186 h 194"/>
                  <a:gd name="T74" fmla="*/ 140 w 214"/>
                  <a:gd name="T75" fmla="*/ 188 h 194"/>
                  <a:gd name="T76" fmla="*/ 140 w 214"/>
                  <a:gd name="T77" fmla="*/ 188 h 194"/>
                  <a:gd name="T78" fmla="*/ 146 w 214"/>
                  <a:gd name="T79" fmla="*/ 190 h 194"/>
                  <a:gd name="T80" fmla="*/ 152 w 214"/>
                  <a:gd name="T81" fmla="*/ 192 h 194"/>
                  <a:gd name="T82" fmla="*/ 162 w 214"/>
                  <a:gd name="T83" fmla="*/ 194 h 194"/>
                  <a:gd name="T84" fmla="*/ 174 w 214"/>
                  <a:gd name="T85" fmla="*/ 190 h 194"/>
                  <a:gd name="T86" fmla="*/ 180 w 214"/>
                  <a:gd name="T87" fmla="*/ 186 h 194"/>
                  <a:gd name="T88" fmla="*/ 184 w 214"/>
                  <a:gd name="T89" fmla="*/ 182 h 194"/>
                  <a:gd name="T90" fmla="*/ 208 w 214"/>
                  <a:gd name="T91" fmla="*/ 152 h 194"/>
                  <a:gd name="T92" fmla="*/ 208 w 214"/>
                  <a:gd name="T93" fmla="*/ 152 h 194"/>
                  <a:gd name="T94" fmla="*/ 212 w 214"/>
                  <a:gd name="T95" fmla="*/ 146 h 194"/>
                  <a:gd name="T96" fmla="*/ 214 w 214"/>
                  <a:gd name="T97" fmla="*/ 140 h 194"/>
                  <a:gd name="T98" fmla="*/ 214 w 214"/>
                  <a:gd name="T99" fmla="*/ 128 h 194"/>
                  <a:gd name="T100" fmla="*/ 210 w 214"/>
                  <a:gd name="T101" fmla="*/ 118 h 194"/>
                  <a:gd name="T102" fmla="*/ 208 w 214"/>
                  <a:gd name="T103" fmla="*/ 112 h 194"/>
                  <a:gd name="T104" fmla="*/ 202 w 214"/>
                  <a:gd name="T105" fmla="*/ 10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94">
                    <a:moveTo>
                      <a:pt x="202" y="108"/>
                    </a:moveTo>
                    <a:lnTo>
                      <a:pt x="74" y="6"/>
                    </a:lnTo>
                    <a:lnTo>
                      <a:pt x="74" y="6"/>
                    </a:lnTo>
                    <a:lnTo>
                      <a:pt x="68" y="2"/>
                    </a:lnTo>
                    <a:lnTo>
                      <a:pt x="64" y="0"/>
                    </a:lnTo>
                    <a:lnTo>
                      <a:pt x="52" y="0"/>
                    </a:lnTo>
                    <a:lnTo>
                      <a:pt x="40" y="2"/>
                    </a:lnTo>
                    <a:lnTo>
                      <a:pt x="34" y="6"/>
                    </a:lnTo>
                    <a:lnTo>
                      <a:pt x="30" y="10"/>
                    </a:lnTo>
                    <a:lnTo>
                      <a:pt x="6" y="42"/>
                    </a:lnTo>
                    <a:lnTo>
                      <a:pt x="6" y="42"/>
                    </a:lnTo>
                    <a:lnTo>
                      <a:pt x="4" y="46"/>
                    </a:lnTo>
                    <a:lnTo>
                      <a:pt x="0" y="52"/>
                    </a:lnTo>
                    <a:lnTo>
                      <a:pt x="0" y="64"/>
                    </a:lnTo>
                    <a:lnTo>
                      <a:pt x="4" y="76"/>
                    </a:lnTo>
                    <a:lnTo>
                      <a:pt x="6" y="80"/>
                    </a:lnTo>
                    <a:lnTo>
                      <a:pt x="12" y="84"/>
                    </a:lnTo>
                    <a:lnTo>
                      <a:pt x="12" y="86"/>
                    </a:lnTo>
                    <a:lnTo>
                      <a:pt x="12" y="86"/>
                    </a:lnTo>
                    <a:lnTo>
                      <a:pt x="14" y="78"/>
                    </a:lnTo>
                    <a:lnTo>
                      <a:pt x="20" y="70"/>
                    </a:lnTo>
                    <a:lnTo>
                      <a:pt x="40" y="44"/>
                    </a:lnTo>
                    <a:lnTo>
                      <a:pt x="40" y="44"/>
                    </a:lnTo>
                    <a:lnTo>
                      <a:pt x="48" y="36"/>
                    </a:lnTo>
                    <a:lnTo>
                      <a:pt x="58" y="32"/>
                    </a:lnTo>
                    <a:lnTo>
                      <a:pt x="68" y="32"/>
                    </a:lnTo>
                    <a:lnTo>
                      <a:pt x="76" y="36"/>
                    </a:lnTo>
                    <a:lnTo>
                      <a:pt x="172" y="114"/>
                    </a:lnTo>
                    <a:lnTo>
                      <a:pt x="172" y="114"/>
                    </a:lnTo>
                    <a:lnTo>
                      <a:pt x="178" y="120"/>
                    </a:lnTo>
                    <a:lnTo>
                      <a:pt x="180" y="130"/>
                    </a:lnTo>
                    <a:lnTo>
                      <a:pt x="180" y="140"/>
                    </a:lnTo>
                    <a:lnTo>
                      <a:pt x="174" y="150"/>
                    </a:lnTo>
                    <a:lnTo>
                      <a:pt x="152" y="176"/>
                    </a:lnTo>
                    <a:lnTo>
                      <a:pt x="152" y="176"/>
                    </a:lnTo>
                    <a:lnTo>
                      <a:pt x="146" y="182"/>
                    </a:lnTo>
                    <a:lnTo>
                      <a:pt x="138" y="186"/>
                    </a:lnTo>
                    <a:lnTo>
                      <a:pt x="140" y="188"/>
                    </a:lnTo>
                    <a:lnTo>
                      <a:pt x="140" y="188"/>
                    </a:lnTo>
                    <a:lnTo>
                      <a:pt x="146" y="190"/>
                    </a:lnTo>
                    <a:lnTo>
                      <a:pt x="152" y="192"/>
                    </a:lnTo>
                    <a:lnTo>
                      <a:pt x="162" y="194"/>
                    </a:lnTo>
                    <a:lnTo>
                      <a:pt x="174" y="190"/>
                    </a:lnTo>
                    <a:lnTo>
                      <a:pt x="180" y="186"/>
                    </a:lnTo>
                    <a:lnTo>
                      <a:pt x="184" y="182"/>
                    </a:lnTo>
                    <a:lnTo>
                      <a:pt x="208" y="152"/>
                    </a:lnTo>
                    <a:lnTo>
                      <a:pt x="208" y="152"/>
                    </a:lnTo>
                    <a:lnTo>
                      <a:pt x="212" y="146"/>
                    </a:lnTo>
                    <a:lnTo>
                      <a:pt x="214" y="140"/>
                    </a:lnTo>
                    <a:lnTo>
                      <a:pt x="214" y="128"/>
                    </a:lnTo>
                    <a:lnTo>
                      <a:pt x="210" y="118"/>
                    </a:lnTo>
                    <a:lnTo>
                      <a:pt x="208" y="112"/>
                    </a:lnTo>
                    <a:lnTo>
                      <a:pt x="202" y="108"/>
                    </a:lnTo>
                    <a:close/>
                  </a:path>
                </a:pathLst>
              </a:custGeom>
              <a:solidFill>
                <a:srgbClr val="32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270"/>
              <p:cNvSpPr>
                <a:spLocks/>
              </p:cNvSpPr>
              <p:nvPr/>
            </p:nvSpPr>
            <p:spPr bwMode="auto">
              <a:xfrm>
                <a:off x="10558463" y="4344988"/>
                <a:ext cx="339725" cy="307975"/>
              </a:xfrm>
              <a:custGeom>
                <a:avLst/>
                <a:gdLst>
                  <a:gd name="T0" fmla="*/ 202 w 214"/>
                  <a:gd name="T1" fmla="*/ 108 h 194"/>
                  <a:gd name="T2" fmla="*/ 74 w 214"/>
                  <a:gd name="T3" fmla="*/ 6 h 194"/>
                  <a:gd name="T4" fmla="*/ 74 w 214"/>
                  <a:gd name="T5" fmla="*/ 6 h 194"/>
                  <a:gd name="T6" fmla="*/ 68 w 214"/>
                  <a:gd name="T7" fmla="*/ 2 h 194"/>
                  <a:gd name="T8" fmla="*/ 64 w 214"/>
                  <a:gd name="T9" fmla="*/ 0 h 194"/>
                  <a:gd name="T10" fmla="*/ 52 w 214"/>
                  <a:gd name="T11" fmla="*/ 0 h 194"/>
                  <a:gd name="T12" fmla="*/ 40 w 214"/>
                  <a:gd name="T13" fmla="*/ 2 h 194"/>
                  <a:gd name="T14" fmla="*/ 34 w 214"/>
                  <a:gd name="T15" fmla="*/ 6 h 194"/>
                  <a:gd name="T16" fmla="*/ 30 w 214"/>
                  <a:gd name="T17" fmla="*/ 10 h 194"/>
                  <a:gd name="T18" fmla="*/ 6 w 214"/>
                  <a:gd name="T19" fmla="*/ 42 h 194"/>
                  <a:gd name="T20" fmla="*/ 6 w 214"/>
                  <a:gd name="T21" fmla="*/ 42 h 194"/>
                  <a:gd name="T22" fmla="*/ 4 w 214"/>
                  <a:gd name="T23" fmla="*/ 46 h 194"/>
                  <a:gd name="T24" fmla="*/ 0 w 214"/>
                  <a:gd name="T25" fmla="*/ 52 h 194"/>
                  <a:gd name="T26" fmla="*/ 0 w 214"/>
                  <a:gd name="T27" fmla="*/ 64 h 194"/>
                  <a:gd name="T28" fmla="*/ 4 w 214"/>
                  <a:gd name="T29" fmla="*/ 76 h 194"/>
                  <a:gd name="T30" fmla="*/ 6 w 214"/>
                  <a:gd name="T31" fmla="*/ 80 h 194"/>
                  <a:gd name="T32" fmla="*/ 12 w 214"/>
                  <a:gd name="T33" fmla="*/ 84 h 194"/>
                  <a:gd name="T34" fmla="*/ 12 w 214"/>
                  <a:gd name="T35" fmla="*/ 86 h 194"/>
                  <a:gd name="T36" fmla="*/ 12 w 214"/>
                  <a:gd name="T37" fmla="*/ 86 h 194"/>
                  <a:gd name="T38" fmla="*/ 14 w 214"/>
                  <a:gd name="T39" fmla="*/ 78 h 194"/>
                  <a:gd name="T40" fmla="*/ 20 w 214"/>
                  <a:gd name="T41" fmla="*/ 70 h 194"/>
                  <a:gd name="T42" fmla="*/ 40 w 214"/>
                  <a:gd name="T43" fmla="*/ 44 h 194"/>
                  <a:gd name="T44" fmla="*/ 40 w 214"/>
                  <a:gd name="T45" fmla="*/ 44 h 194"/>
                  <a:gd name="T46" fmla="*/ 48 w 214"/>
                  <a:gd name="T47" fmla="*/ 36 h 194"/>
                  <a:gd name="T48" fmla="*/ 58 w 214"/>
                  <a:gd name="T49" fmla="*/ 32 h 194"/>
                  <a:gd name="T50" fmla="*/ 68 w 214"/>
                  <a:gd name="T51" fmla="*/ 32 h 194"/>
                  <a:gd name="T52" fmla="*/ 76 w 214"/>
                  <a:gd name="T53" fmla="*/ 36 h 194"/>
                  <a:gd name="T54" fmla="*/ 172 w 214"/>
                  <a:gd name="T55" fmla="*/ 114 h 194"/>
                  <a:gd name="T56" fmla="*/ 172 w 214"/>
                  <a:gd name="T57" fmla="*/ 114 h 194"/>
                  <a:gd name="T58" fmla="*/ 178 w 214"/>
                  <a:gd name="T59" fmla="*/ 120 h 194"/>
                  <a:gd name="T60" fmla="*/ 180 w 214"/>
                  <a:gd name="T61" fmla="*/ 130 h 194"/>
                  <a:gd name="T62" fmla="*/ 180 w 214"/>
                  <a:gd name="T63" fmla="*/ 140 h 194"/>
                  <a:gd name="T64" fmla="*/ 174 w 214"/>
                  <a:gd name="T65" fmla="*/ 150 h 194"/>
                  <a:gd name="T66" fmla="*/ 152 w 214"/>
                  <a:gd name="T67" fmla="*/ 176 h 194"/>
                  <a:gd name="T68" fmla="*/ 152 w 214"/>
                  <a:gd name="T69" fmla="*/ 176 h 194"/>
                  <a:gd name="T70" fmla="*/ 146 w 214"/>
                  <a:gd name="T71" fmla="*/ 182 h 194"/>
                  <a:gd name="T72" fmla="*/ 138 w 214"/>
                  <a:gd name="T73" fmla="*/ 186 h 194"/>
                  <a:gd name="T74" fmla="*/ 140 w 214"/>
                  <a:gd name="T75" fmla="*/ 188 h 194"/>
                  <a:gd name="T76" fmla="*/ 140 w 214"/>
                  <a:gd name="T77" fmla="*/ 188 h 194"/>
                  <a:gd name="T78" fmla="*/ 146 w 214"/>
                  <a:gd name="T79" fmla="*/ 190 h 194"/>
                  <a:gd name="T80" fmla="*/ 152 w 214"/>
                  <a:gd name="T81" fmla="*/ 192 h 194"/>
                  <a:gd name="T82" fmla="*/ 162 w 214"/>
                  <a:gd name="T83" fmla="*/ 194 h 194"/>
                  <a:gd name="T84" fmla="*/ 174 w 214"/>
                  <a:gd name="T85" fmla="*/ 190 h 194"/>
                  <a:gd name="T86" fmla="*/ 180 w 214"/>
                  <a:gd name="T87" fmla="*/ 186 h 194"/>
                  <a:gd name="T88" fmla="*/ 184 w 214"/>
                  <a:gd name="T89" fmla="*/ 182 h 194"/>
                  <a:gd name="T90" fmla="*/ 208 w 214"/>
                  <a:gd name="T91" fmla="*/ 152 h 194"/>
                  <a:gd name="T92" fmla="*/ 208 w 214"/>
                  <a:gd name="T93" fmla="*/ 152 h 194"/>
                  <a:gd name="T94" fmla="*/ 212 w 214"/>
                  <a:gd name="T95" fmla="*/ 146 h 194"/>
                  <a:gd name="T96" fmla="*/ 214 w 214"/>
                  <a:gd name="T97" fmla="*/ 140 h 194"/>
                  <a:gd name="T98" fmla="*/ 214 w 214"/>
                  <a:gd name="T99" fmla="*/ 128 h 194"/>
                  <a:gd name="T100" fmla="*/ 210 w 214"/>
                  <a:gd name="T101" fmla="*/ 118 h 194"/>
                  <a:gd name="T102" fmla="*/ 208 w 214"/>
                  <a:gd name="T103" fmla="*/ 112 h 194"/>
                  <a:gd name="T104" fmla="*/ 202 w 214"/>
                  <a:gd name="T105" fmla="*/ 10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94">
                    <a:moveTo>
                      <a:pt x="202" y="108"/>
                    </a:moveTo>
                    <a:lnTo>
                      <a:pt x="74" y="6"/>
                    </a:lnTo>
                    <a:lnTo>
                      <a:pt x="74" y="6"/>
                    </a:lnTo>
                    <a:lnTo>
                      <a:pt x="68" y="2"/>
                    </a:lnTo>
                    <a:lnTo>
                      <a:pt x="64" y="0"/>
                    </a:lnTo>
                    <a:lnTo>
                      <a:pt x="52" y="0"/>
                    </a:lnTo>
                    <a:lnTo>
                      <a:pt x="40" y="2"/>
                    </a:lnTo>
                    <a:lnTo>
                      <a:pt x="34" y="6"/>
                    </a:lnTo>
                    <a:lnTo>
                      <a:pt x="30" y="10"/>
                    </a:lnTo>
                    <a:lnTo>
                      <a:pt x="6" y="42"/>
                    </a:lnTo>
                    <a:lnTo>
                      <a:pt x="6" y="42"/>
                    </a:lnTo>
                    <a:lnTo>
                      <a:pt x="4" y="46"/>
                    </a:lnTo>
                    <a:lnTo>
                      <a:pt x="0" y="52"/>
                    </a:lnTo>
                    <a:lnTo>
                      <a:pt x="0" y="64"/>
                    </a:lnTo>
                    <a:lnTo>
                      <a:pt x="4" y="76"/>
                    </a:lnTo>
                    <a:lnTo>
                      <a:pt x="6" y="80"/>
                    </a:lnTo>
                    <a:lnTo>
                      <a:pt x="12" y="84"/>
                    </a:lnTo>
                    <a:lnTo>
                      <a:pt x="12" y="86"/>
                    </a:lnTo>
                    <a:lnTo>
                      <a:pt x="12" y="86"/>
                    </a:lnTo>
                    <a:lnTo>
                      <a:pt x="14" y="78"/>
                    </a:lnTo>
                    <a:lnTo>
                      <a:pt x="20" y="70"/>
                    </a:lnTo>
                    <a:lnTo>
                      <a:pt x="40" y="44"/>
                    </a:lnTo>
                    <a:lnTo>
                      <a:pt x="40" y="44"/>
                    </a:lnTo>
                    <a:lnTo>
                      <a:pt x="48" y="36"/>
                    </a:lnTo>
                    <a:lnTo>
                      <a:pt x="58" y="32"/>
                    </a:lnTo>
                    <a:lnTo>
                      <a:pt x="68" y="32"/>
                    </a:lnTo>
                    <a:lnTo>
                      <a:pt x="76" y="36"/>
                    </a:lnTo>
                    <a:lnTo>
                      <a:pt x="172" y="114"/>
                    </a:lnTo>
                    <a:lnTo>
                      <a:pt x="172" y="114"/>
                    </a:lnTo>
                    <a:lnTo>
                      <a:pt x="178" y="120"/>
                    </a:lnTo>
                    <a:lnTo>
                      <a:pt x="180" y="130"/>
                    </a:lnTo>
                    <a:lnTo>
                      <a:pt x="180" y="140"/>
                    </a:lnTo>
                    <a:lnTo>
                      <a:pt x="174" y="150"/>
                    </a:lnTo>
                    <a:lnTo>
                      <a:pt x="152" y="176"/>
                    </a:lnTo>
                    <a:lnTo>
                      <a:pt x="152" y="176"/>
                    </a:lnTo>
                    <a:lnTo>
                      <a:pt x="146" y="182"/>
                    </a:lnTo>
                    <a:lnTo>
                      <a:pt x="138" y="186"/>
                    </a:lnTo>
                    <a:lnTo>
                      <a:pt x="140" y="188"/>
                    </a:lnTo>
                    <a:lnTo>
                      <a:pt x="140" y="188"/>
                    </a:lnTo>
                    <a:lnTo>
                      <a:pt x="146" y="190"/>
                    </a:lnTo>
                    <a:lnTo>
                      <a:pt x="152" y="192"/>
                    </a:lnTo>
                    <a:lnTo>
                      <a:pt x="162" y="194"/>
                    </a:lnTo>
                    <a:lnTo>
                      <a:pt x="174" y="190"/>
                    </a:lnTo>
                    <a:lnTo>
                      <a:pt x="180" y="186"/>
                    </a:lnTo>
                    <a:lnTo>
                      <a:pt x="184" y="182"/>
                    </a:lnTo>
                    <a:lnTo>
                      <a:pt x="208" y="152"/>
                    </a:lnTo>
                    <a:lnTo>
                      <a:pt x="208" y="152"/>
                    </a:lnTo>
                    <a:lnTo>
                      <a:pt x="212" y="146"/>
                    </a:lnTo>
                    <a:lnTo>
                      <a:pt x="214" y="140"/>
                    </a:lnTo>
                    <a:lnTo>
                      <a:pt x="214" y="128"/>
                    </a:lnTo>
                    <a:lnTo>
                      <a:pt x="210" y="118"/>
                    </a:lnTo>
                    <a:lnTo>
                      <a:pt x="208" y="112"/>
                    </a:lnTo>
                    <a:lnTo>
                      <a:pt x="202"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271"/>
              <p:cNvSpPr>
                <a:spLocks/>
              </p:cNvSpPr>
              <p:nvPr/>
            </p:nvSpPr>
            <p:spPr bwMode="auto">
              <a:xfrm>
                <a:off x="9850438" y="4271963"/>
                <a:ext cx="1384300" cy="1343025"/>
              </a:xfrm>
              <a:custGeom>
                <a:avLst/>
                <a:gdLst>
                  <a:gd name="T0" fmla="*/ 566 w 872"/>
                  <a:gd name="T1" fmla="*/ 834 h 846"/>
                  <a:gd name="T2" fmla="*/ 566 w 872"/>
                  <a:gd name="T3" fmla="*/ 834 h 846"/>
                  <a:gd name="T4" fmla="*/ 560 w 872"/>
                  <a:gd name="T5" fmla="*/ 840 h 846"/>
                  <a:gd name="T6" fmla="*/ 556 w 872"/>
                  <a:gd name="T7" fmla="*/ 842 h 846"/>
                  <a:gd name="T8" fmla="*/ 544 w 872"/>
                  <a:gd name="T9" fmla="*/ 846 h 846"/>
                  <a:gd name="T10" fmla="*/ 532 w 872"/>
                  <a:gd name="T11" fmla="*/ 846 h 846"/>
                  <a:gd name="T12" fmla="*/ 526 w 872"/>
                  <a:gd name="T13" fmla="*/ 844 h 846"/>
                  <a:gd name="T14" fmla="*/ 522 w 872"/>
                  <a:gd name="T15" fmla="*/ 840 h 846"/>
                  <a:gd name="T16" fmla="*/ 10 w 872"/>
                  <a:gd name="T17" fmla="*/ 434 h 846"/>
                  <a:gd name="T18" fmla="*/ 10 w 872"/>
                  <a:gd name="T19" fmla="*/ 434 h 846"/>
                  <a:gd name="T20" fmla="*/ 6 w 872"/>
                  <a:gd name="T21" fmla="*/ 428 h 846"/>
                  <a:gd name="T22" fmla="*/ 2 w 872"/>
                  <a:gd name="T23" fmla="*/ 424 h 846"/>
                  <a:gd name="T24" fmla="*/ 0 w 872"/>
                  <a:gd name="T25" fmla="*/ 412 h 846"/>
                  <a:gd name="T26" fmla="*/ 0 w 872"/>
                  <a:gd name="T27" fmla="*/ 400 h 846"/>
                  <a:gd name="T28" fmla="*/ 2 w 872"/>
                  <a:gd name="T29" fmla="*/ 394 h 846"/>
                  <a:gd name="T30" fmla="*/ 6 w 872"/>
                  <a:gd name="T31" fmla="*/ 390 h 846"/>
                  <a:gd name="T32" fmla="*/ 306 w 872"/>
                  <a:gd name="T33" fmla="*/ 12 h 846"/>
                  <a:gd name="T34" fmla="*/ 306 w 872"/>
                  <a:gd name="T35" fmla="*/ 12 h 846"/>
                  <a:gd name="T36" fmla="*/ 310 w 872"/>
                  <a:gd name="T37" fmla="*/ 6 h 846"/>
                  <a:gd name="T38" fmla="*/ 316 w 872"/>
                  <a:gd name="T39" fmla="*/ 4 h 846"/>
                  <a:gd name="T40" fmla="*/ 328 w 872"/>
                  <a:gd name="T41" fmla="*/ 0 h 846"/>
                  <a:gd name="T42" fmla="*/ 340 w 872"/>
                  <a:gd name="T43" fmla="*/ 0 h 846"/>
                  <a:gd name="T44" fmla="*/ 344 w 872"/>
                  <a:gd name="T45" fmla="*/ 2 h 846"/>
                  <a:gd name="T46" fmla="*/ 350 w 872"/>
                  <a:gd name="T47" fmla="*/ 6 h 846"/>
                  <a:gd name="T48" fmla="*/ 862 w 872"/>
                  <a:gd name="T49" fmla="*/ 412 h 846"/>
                  <a:gd name="T50" fmla="*/ 862 w 872"/>
                  <a:gd name="T51" fmla="*/ 412 h 846"/>
                  <a:gd name="T52" fmla="*/ 866 w 872"/>
                  <a:gd name="T53" fmla="*/ 418 h 846"/>
                  <a:gd name="T54" fmla="*/ 868 w 872"/>
                  <a:gd name="T55" fmla="*/ 422 h 846"/>
                  <a:gd name="T56" fmla="*/ 872 w 872"/>
                  <a:gd name="T57" fmla="*/ 434 h 846"/>
                  <a:gd name="T58" fmla="*/ 872 w 872"/>
                  <a:gd name="T59" fmla="*/ 446 h 846"/>
                  <a:gd name="T60" fmla="*/ 870 w 872"/>
                  <a:gd name="T61" fmla="*/ 452 h 846"/>
                  <a:gd name="T62" fmla="*/ 866 w 872"/>
                  <a:gd name="T63" fmla="*/ 456 h 846"/>
                  <a:gd name="T64" fmla="*/ 566 w 872"/>
                  <a:gd name="T65" fmla="*/ 834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2" h="846">
                    <a:moveTo>
                      <a:pt x="566" y="834"/>
                    </a:moveTo>
                    <a:lnTo>
                      <a:pt x="566" y="834"/>
                    </a:lnTo>
                    <a:lnTo>
                      <a:pt x="560" y="840"/>
                    </a:lnTo>
                    <a:lnTo>
                      <a:pt x="556" y="842"/>
                    </a:lnTo>
                    <a:lnTo>
                      <a:pt x="544" y="846"/>
                    </a:lnTo>
                    <a:lnTo>
                      <a:pt x="532" y="846"/>
                    </a:lnTo>
                    <a:lnTo>
                      <a:pt x="526" y="844"/>
                    </a:lnTo>
                    <a:lnTo>
                      <a:pt x="522" y="840"/>
                    </a:lnTo>
                    <a:lnTo>
                      <a:pt x="10" y="434"/>
                    </a:lnTo>
                    <a:lnTo>
                      <a:pt x="10" y="434"/>
                    </a:lnTo>
                    <a:lnTo>
                      <a:pt x="6" y="428"/>
                    </a:lnTo>
                    <a:lnTo>
                      <a:pt x="2" y="424"/>
                    </a:lnTo>
                    <a:lnTo>
                      <a:pt x="0" y="412"/>
                    </a:lnTo>
                    <a:lnTo>
                      <a:pt x="0" y="400"/>
                    </a:lnTo>
                    <a:lnTo>
                      <a:pt x="2" y="394"/>
                    </a:lnTo>
                    <a:lnTo>
                      <a:pt x="6" y="390"/>
                    </a:lnTo>
                    <a:lnTo>
                      <a:pt x="306" y="12"/>
                    </a:lnTo>
                    <a:lnTo>
                      <a:pt x="306" y="12"/>
                    </a:lnTo>
                    <a:lnTo>
                      <a:pt x="310" y="6"/>
                    </a:lnTo>
                    <a:lnTo>
                      <a:pt x="316" y="4"/>
                    </a:lnTo>
                    <a:lnTo>
                      <a:pt x="328" y="0"/>
                    </a:lnTo>
                    <a:lnTo>
                      <a:pt x="340" y="0"/>
                    </a:lnTo>
                    <a:lnTo>
                      <a:pt x="344" y="2"/>
                    </a:lnTo>
                    <a:lnTo>
                      <a:pt x="350" y="6"/>
                    </a:lnTo>
                    <a:lnTo>
                      <a:pt x="862" y="412"/>
                    </a:lnTo>
                    <a:lnTo>
                      <a:pt x="862" y="412"/>
                    </a:lnTo>
                    <a:lnTo>
                      <a:pt x="866" y="418"/>
                    </a:lnTo>
                    <a:lnTo>
                      <a:pt x="868" y="422"/>
                    </a:lnTo>
                    <a:lnTo>
                      <a:pt x="872" y="434"/>
                    </a:lnTo>
                    <a:lnTo>
                      <a:pt x="872" y="446"/>
                    </a:lnTo>
                    <a:lnTo>
                      <a:pt x="870" y="452"/>
                    </a:lnTo>
                    <a:lnTo>
                      <a:pt x="866" y="456"/>
                    </a:lnTo>
                    <a:lnTo>
                      <a:pt x="566" y="834"/>
                    </a:lnTo>
                    <a:close/>
                  </a:path>
                </a:pathLst>
              </a:custGeom>
              <a:solidFill>
                <a:srgbClr val="2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10272"/>
              <p:cNvSpPr>
                <a:spLocks/>
              </p:cNvSpPr>
              <p:nvPr/>
            </p:nvSpPr>
            <p:spPr bwMode="auto">
              <a:xfrm>
                <a:off x="9847263" y="4271963"/>
                <a:ext cx="1330325" cy="1295400"/>
              </a:xfrm>
              <a:custGeom>
                <a:avLst/>
                <a:gdLst>
                  <a:gd name="T0" fmla="*/ 530 w 838"/>
                  <a:gd name="T1" fmla="*/ 804 h 816"/>
                  <a:gd name="T2" fmla="*/ 530 w 838"/>
                  <a:gd name="T3" fmla="*/ 804 h 816"/>
                  <a:gd name="T4" fmla="*/ 520 w 838"/>
                  <a:gd name="T5" fmla="*/ 812 h 816"/>
                  <a:gd name="T6" fmla="*/ 510 w 838"/>
                  <a:gd name="T7" fmla="*/ 816 h 816"/>
                  <a:gd name="T8" fmla="*/ 498 w 838"/>
                  <a:gd name="T9" fmla="*/ 816 h 816"/>
                  <a:gd name="T10" fmla="*/ 492 w 838"/>
                  <a:gd name="T11" fmla="*/ 814 h 816"/>
                  <a:gd name="T12" fmla="*/ 488 w 838"/>
                  <a:gd name="T13" fmla="*/ 810 h 816"/>
                  <a:gd name="T14" fmla="*/ 12 w 838"/>
                  <a:gd name="T15" fmla="*/ 432 h 816"/>
                  <a:gd name="T16" fmla="*/ 12 w 838"/>
                  <a:gd name="T17" fmla="*/ 432 h 816"/>
                  <a:gd name="T18" fmla="*/ 6 w 838"/>
                  <a:gd name="T19" fmla="*/ 428 h 816"/>
                  <a:gd name="T20" fmla="*/ 4 w 838"/>
                  <a:gd name="T21" fmla="*/ 424 h 816"/>
                  <a:gd name="T22" fmla="*/ 0 w 838"/>
                  <a:gd name="T23" fmla="*/ 412 h 816"/>
                  <a:gd name="T24" fmla="*/ 2 w 838"/>
                  <a:gd name="T25" fmla="*/ 400 h 816"/>
                  <a:gd name="T26" fmla="*/ 8 w 838"/>
                  <a:gd name="T27" fmla="*/ 390 h 816"/>
                  <a:gd name="T28" fmla="*/ 308 w 838"/>
                  <a:gd name="T29" fmla="*/ 12 h 816"/>
                  <a:gd name="T30" fmla="*/ 308 w 838"/>
                  <a:gd name="T31" fmla="*/ 12 h 816"/>
                  <a:gd name="T32" fmla="*/ 318 w 838"/>
                  <a:gd name="T33" fmla="*/ 4 h 816"/>
                  <a:gd name="T34" fmla="*/ 328 w 838"/>
                  <a:gd name="T35" fmla="*/ 0 h 816"/>
                  <a:gd name="T36" fmla="*/ 340 w 838"/>
                  <a:gd name="T37" fmla="*/ 0 h 816"/>
                  <a:gd name="T38" fmla="*/ 346 w 838"/>
                  <a:gd name="T39" fmla="*/ 2 h 816"/>
                  <a:gd name="T40" fmla="*/ 350 w 838"/>
                  <a:gd name="T41" fmla="*/ 6 h 816"/>
                  <a:gd name="T42" fmla="*/ 826 w 838"/>
                  <a:gd name="T43" fmla="*/ 384 h 816"/>
                  <a:gd name="T44" fmla="*/ 826 w 838"/>
                  <a:gd name="T45" fmla="*/ 384 h 816"/>
                  <a:gd name="T46" fmla="*/ 832 w 838"/>
                  <a:gd name="T47" fmla="*/ 388 h 816"/>
                  <a:gd name="T48" fmla="*/ 834 w 838"/>
                  <a:gd name="T49" fmla="*/ 394 h 816"/>
                  <a:gd name="T50" fmla="*/ 838 w 838"/>
                  <a:gd name="T51" fmla="*/ 404 h 816"/>
                  <a:gd name="T52" fmla="*/ 836 w 838"/>
                  <a:gd name="T53" fmla="*/ 416 h 816"/>
                  <a:gd name="T54" fmla="*/ 830 w 838"/>
                  <a:gd name="T55" fmla="*/ 426 h 816"/>
                  <a:gd name="T56" fmla="*/ 530 w 838"/>
                  <a:gd name="T57" fmla="*/ 804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8" h="816">
                    <a:moveTo>
                      <a:pt x="530" y="804"/>
                    </a:moveTo>
                    <a:lnTo>
                      <a:pt x="530" y="804"/>
                    </a:lnTo>
                    <a:lnTo>
                      <a:pt x="520" y="812"/>
                    </a:lnTo>
                    <a:lnTo>
                      <a:pt x="510" y="816"/>
                    </a:lnTo>
                    <a:lnTo>
                      <a:pt x="498" y="816"/>
                    </a:lnTo>
                    <a:lnTo>
                      <a:pt x="492" y="814"/>
                    </a:lnTo>
                    <a:lnTo>
                      <a:pt x="488" y="810"/>
                    </a:lnTo>
                    <a:lnTo>
                      <a:pt x="12" y="432"/>
                    </a:lnTo>
                    <a:lnTo>
                      <a:pt x="12" y="432"/>
                    </a:lnTo>
                    <a:lnTo>
                      <a:pt x="6" y="428"/>
                    </a:lnTo>
                    <a:lnTo>
                      <a:pt x="4" y="424"/>
                    </a:lnTo>
                    <a:lnTo>
                      <a:pt x="0" y="412"/>
                    </a:lnTo>
                    <a:lnTo>
                      <a:pt x="2" y="400"/>
                    </a:lnTo>
                    <a:lnTo>
                      <a:pt x="8" y="390"/>
                    </a:lnTo>
                    <a:lnTo>
                      <a:pt x="308" y="12"/>
                    </a:lnTo>
                    <a:lnTo>
                      <a:pt x="308" y="12"/>
                    </a:lnTo>
                    <a:lnTo>
                      <a:pt x="318" y="4"/>
                    </a:lnTo>
                    <a:lnTo>
                      <a:pt x="328" y="0"/>
                    </a:lnTo>
                    <a:lnTo>
                      <a:pt x="340" y="0"/>
                    </a:lnTo>
                    <a:lnTo>
                      <a:pt x="346" y="2"/>
                    </a:lnTo>
                    <a:lnTo>
                      <a:pt x="350" y="6"/>
                    </a:lnTo>
                    <a:lnTo>
                      <a:pt x="826" y="384"/>
                    </a:lnTo>
                    <a:lnTo>
                      <a:pt x="826" y="384"/>
                    </a:lnTo>
                    <a:lnTo>
                      <a:pt x="832" y="388"/>
                    </a:lnTo>
                    <a:lnTo>
                      <a:pt x="834" y="394"/>
                    </a:lnTo>
                    <a:lnTo>
                      <a:pt x="838" y="404"/>
                    </a:lnTo>
                    <a:lnTo>
                      <a:pt x="836" y="416"/>
                    </a:lnTo>
                    <a:lnTo>
                      <a:pt x="830" y="426"/>
                    </a:lnTo>
                    <a:lnTo>
                      <a:pt x="530" y="804"/>
                    </a:lnTo>
                    <a:close/>
                  </a:path>
                </a:pathLst>
              </a:custGeom>
              <a:solidFill>
                <a:srgbClr val="2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10273"/>
              <p:cNvSpPr>
                <a:spLocks/>
              </p:cNvSpPr>
              <p:nvPr/>
            </p:nvSpPr>
            <p:spPr bwMode="auto">
              <a:xfrm>
                <a:off x="9847263" y="4271963"/>
                <a:ext cx="1330325" cy="1295400"/>
              </a:xfrm>
              <a:custGeom>
                <a:avLst/>
                <a:gdLst>
                  <a:gd name="T0" fmla="*/ 530 w 838"/>
                  <a:gd name="T1" fmla="*/ 804 h 816"/>
                  <a:gd name="T2" fmla="*/ 530 w 838"/>
                  <a:gd name="T3" fmla="*/ 804 h 816"/>
                  <a:gd name="T4" fmla="*/ 520 w 838"/>
                  <a:gd name="T5" fmla="*/ 812 h 816"/>
                  <a:gd name="T6" fmla="*/ 510 w 838"/>
                  <a:gd name="T7" fmla="*/ 816 h 816"/>
                  <a:gd name="T8" fmla="*/ 498 w 838"/>
                  <a:gd name="T9" fmla="*/ 816 h 816"/>
                  <a:gd name="T10" fmla="*/ 492 w 838"/>
                  <a:gd name="T11" fmla="*/ 814 h 816"/>
                  <a:gd name="T12" fmla="*/ 488 w 838"/>
                  <a:gd name="T13" fmla="*/ 810 h 816"/>
                  <a:gd name="T14" fmla="*/ 12 w 838"/>
                  <a:gd name="T15" fmla="*/ 432 h 816"/>
                  <a:gd name="T16" fmla="*/ 12 w 838"/>
                  <a:gd name="T17" fmla="*/ 432 h 816"/>
                  <a:gd name="T18" fmla="*/ 6 w 838"/>
                  <a:gd name="T19" fmla="*/ 428 h 816"/>
                  <a:gd name="T20" fmla="*/ 4 w 838"/>
                  <a:gd name="T21" fmla="*/ 424 h 816"/>
                  <a:gd name="T22" fmla="*/ 0 w 838"/>
                  <a:gd name="T23" fmla="*/ 412 h 816"/>
                  <a:gd name="T24" fmla="*/ 2 w 838"/>
                  <a:gd name="T25" fmla="*/ 400 h 816"/>
                  <a:gd name="T26" fmla="*/ 8 w 838"/>
                  <a:gd name="T27" fmla="*/ 390 h 816"/>
                  <a:gd name="T28" fmla="*/ 308 w 838"/>
                  <a:gd name="T29" fmla="*/ 12 h 816"/>
                  <a:gd name="T30" fmla="*/ 308 w 838"/>
                  <a:gd name="T31" fmla="*/ 12 h 816"/>
                  <a:gd name="T32" fmla="*/ 318 w 838"/>
                  <a:gd name="T33" fmla="*/ 4 h 816"/>
                  <a:gd name="T34" fmla="*/ 328 w 838"/>
                  <a:gd name="T35" fmla="*/ 0 h 816"/>
                  <a:gd name="T36" fmla="*/ 340 w 838"/>
                  <a:gd name="T37" fmla="*/ 0 h 816"/>
                  <a:gd name="T38" fmla="*/ 346 w 838"/>
                  <a:gd name="T39" fmla="*/ 2 h 816"/>
                  <a:gd name="T40" fmla="*/ 350 w 838"/>
                  <a:gd name="T41" fmla="*/ 6 h 816"/>
                  <a:gd name="T42" fmla="*/ 826 w 838"/>
                  <a:gd name="T43" fmla="*/ 384 h 816"/>
                  <a:gd name="T44" fmla="*/ 826 w 838"/>
                  <a:gd name="T45" fmla="*/ 384 h 816"/>
                  <a:gd name="T46" fmla="*/ 832 w 838"/>
                  <a:gd name="T47" fmla="*/ 388 h 816"/>
                  <a:gd name="T48" fmla="*/ 834 w 838"/>
                  <a:gd name="T49" fmla="*/ 394 h 816"/>
                  <a:gd name="T50" fmla="*/ 838 w 838"/>
                  <a:gd name="T51" fmla="*/ 404 h 816"/>
                  <a:gd name="T52" fmla="*/ 836 w 838"/>
                  <a:gd name="T53" fmla="*/ 416 h 816"/>
                  <a:gd name="T54" fmla="*/ 830 w 838"/>
                  <a:gd name="T55" fmla="*/ 426 h 816"/>
                  <a:gd name="T56" fmla="*/ 530 w 838"/>
                  <a:gd name="T57" fmla="*/ 804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8" h="816">
                    <a:moveTo>
                      <a:pt x="530" y="804"/>
                    </a:moveTo>
                    <a:lnTo>
                      <a:pt x="530" y="804"/>
                    </a:lnTo>
                    <a:lnTo>
                      <a:pt x="520" y="812"/>
                    </a:lnTo>
                    <a:lnTo>
                      <a:pt x="510" y="816"/>
                    </a:lnTo>
                    <a:lnTo>
                      <a:pt x="498" y="816"/>
                    </a:lnTo>
                    <a:lnTo>
                      <a:pt x="492" y="814"/>
                    </a:lnTo>
                    <a:lnTo>
                      <a:pt x="488" y="810"/>
                    </a:lnTo>
                    <a:lnTo>
                      <a:pt x="12" y="432"/>
                    </a:lnTo>
                    <a:lnTo>
                      <a:pt x="12" y="432"/>
                    </a:lnTo>
                    <a:lnTo>
                      <a:pt x="6" y="428"/>
                    </a:lnTo>
                    <a:lnTo>
                      <a:pt x="4" y="424"/>
                    </a:lnTo>
                    <a:lnTo>
                      <a:pt x="0" y="412"/>
                    </a:lnTo>
                    <a:lnTo>
                      <a:pt x="2" y="400"/>
                    </a:lnTo>
                    <a:lnTo>
                      <a:pt x="8" y="390"/>
                    </a:lnTo>
                    <a:lnTo>
                      <a:pt x="308" y="12"/>
                    </a:lnTo>
                    <a:lnTo>
                      <a:pt x="308" y="12"/>
                    </a:lnTo>
                    <a:lnTo>
                      <a:pt x="318" y="4"/>
                    </a:lnTo>
                    <a:lnTo>
                      <a:pt x="328" y="0"/>
                    </a:lnTo>
                    <a:lnTo>
                      <a:pt x="340" y="0"/>
                    </a:lnTo>
                    <a:lnTo>
                      <a:pt x="346" y="2"/>
                    </a:lnTo>
                    <a:lnTo>
                      <a:pt x="350" y="6"/>
                    </a:lnTo>
                    <a:lnTo>
                      <a:pt x="826" y="384"/>
                    </a:lnTo>
                    <a:lnTo>
                      <a:pt x="826" y="384"/>
                    </a:lnTo>
                    <a:lnTo>
                      <a:pt x="832" y="388"/>
                    </a:lnTo>
                    <a:lnTo>
                      <a:pt x="834" y="394"/>
                    </a:lnTo>
                    <a:lnTo>
                      <a:pt x="838" y="404"/>
                    </a:lnTo>
                    <a:lnTo>
                      <a:pt x="836" y="416"/>
                    </a:lnTo>
                    <a:lnTo>
                      <a:pt x="830" y="426"/>
                    </a:lnTo>
                    <a:lnTo>
                      <a:pt x="530" y="804"/>
                    </a:lnTo>
                    <a:close/>
                  </a:path>
                </a:pathLst>
              </a:custGeom>
              <a:noFill/>
              <a:ln w="12700">
                <a:solidFill>
                  <a:srgbClr val="65737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10274"/>
              <p:cNvSpPr>
                <a:spLocks/>
              </p:cNvSpPr>
              <p:nvPr/>
            </p:nvSpPr>
            <p:spPr bwMode="auto">
              <a:xfrm>
                <a:off x="9764713" y="4205288"/>
                <a:ext cx="1336675" cy="1301750"/>
              </a:xfrm>
              <a:custGeom>
                <a:avLst/>
                <a:gdLst>
                  <a:gd name="T0" fmla="*/ 534 w 842"/>
                  <a:gd name="T1" fmla="*/ 808 h 820"/>
                  <a:gd name="T2" fmla="*/ 534 w 842"/>
                  <a:gd name="T3" fmla="*/ 808 h 820"/>
                  <a:gd name="T4" fmla="*/ 530 w 842"/>
                  <a:gd name="T5" fmla="*/ 814 h 820"/>
                  <a:gd name="T6" fmla="*/ 524 w 842"/>
                  <a:gd name="T7" fmla="*/ 816 h 820"/>
                  <a:gd name="T8" fmla="*/ 514 w 842"/>
                  <a:gd name="T9" fmla="*/ 820 h 820"/>
                  <a:gd name="T10" fmla="*/ 502 w 842"/>
                  <a:gd name="T11" fmla="*/ 820 h 820"/>
                  <a:gd name="T12" fmla="*/ 496 w 842"/>
                  <a:gd name="T13" fmla="*/ 818 h 820"/>
                  <a:gd name="T14" fmla="*/ 492 w 842"/>
                  <a:gd name="T15" fmla="*/ 814 h 820"/>
                  <a:gd name="T16" fmla="*/ 12 w 842"/>
                  <a:gd name="T17" fmla="*/ 432 h 820"/>
                  <a:gd name="T18" fmla="*/ 12 w 842"/>
                  <a:gd name="T19" fmla="*/ 432 h 820"/>
                  <a:gd name="T20" fmla="*/ 6 w 842"/>
                  <a:gd name="T21" fmla="*/ 428 h 820"/>
                  <a:gd name="T22" fmla="*/ 4 w 842"/>
                  <a:gd name="T23" fmla="*/ 424 h 820"/>
                  <a:gd name="T24" fmla="*/ 0 w 842"/>
                  <a:gd name="T25" fmla="*/ 412 h 820"/>
                  <a:gd name="T26" fmla="*/ 2 w 842"/>
                  <a:gd name="T27" fmla="*/ 402 h 820"/>
                  <a:gd name="T28" fmla="*/ 4 w 842"/>
                  <a:gd name="T29" fmla="*/ 396 h 820"/>
                  <a:gd name="T30" fmla="*/ 8 w 842"/>
                  <a:gd name="T31" fmla="*/ 390 h 820"/>
                  <a:gd name="T32" fmla="*/ 308 w 842"/>
                  <a:gd name="T33" fmla="*/ 12 h 820"/>
                  <a:gd name="T34" fmla="*/ 308 w 842"/>
                  <a:gd name="T35" fmla="*/ 12 h 820"/>
                  <a:gd name="T36" fmla="*/ 312 w 842"/>
                  <a:gd name="T37" fmla="*/ 8 h 820"/>
                  <a:gd name="T38" fmla="*/ 318 w 842"/>
                  <a:gd name="T39" fmla="*/ 4 h 820"/>
                  <a:gd name="T40" fmla="*/ 328 w 842"/>
                  <a:gd name="T41" fmla="*/ 0 h 820"/>
                  <a:gd name="T42" fmla="*/ 340 w 842"/>
                  <a:gd name="T43" fmla="*/ 0 h 820"/>
                  <a:gd name="T44" fmla="*/ 346 w 842"/>
                  <a:gd name="T45" fmla="*/ 2 h 820"/>
                  <a:gd name="T46" fmla="*/ 350 w 842"/>
                  <a:gd name="T47" fmla="*/ 6 h 820"/>
                  <a:gd name="T48" fmla="*/ 832 w 842"/>
                  <a:gd name="T49" fmla="*/ 388 h 820"/>
                  <a:gd name="T50" fmla="*/ 832 w 842"/>
                  <a:gd name="T51" fmla="*/ 388 h 820"/>
                  <a:gd name="T52" fmla="*/ 836 w 842"/>
                  <a:gd name="T53" fmla="*/ 392 h 820"/>
                  <a:gd name="T54" fmla="*/ 838 w 842"/>
                  <a:gd name="T55" fmla="*/ 398 h 820"/>
                  <a:gd name="T56" fmla="*/ 842 w 842"/>
                  <a:gd name="T57" fmla="*/ 408 h 820"/>
                  <a:gd name="T58" fmla="*/ 840 w 842"/>
                  <a:gd name="T59" fmla="*/ 420 h 820"/>
                  <a:gd name="T60" fmla="*/ 838 w 842"/>
                  <a:gd name="T61" fmla="*/ 426 h 820"/>
                  <a:gd name="T62" fmla="*/ 834 w 842"/>
                  <a:gd name="T63" fmla="*/ 430 h 820"/>
                  <a:gd name="T64" fmla="*/ 534 w 842"/>
                  <a:gd name="T65" fmla="*/ 808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2" h="820">
                    <a:moveTo>
                      <a:pt x="534" y="808"/>
                    </a:moveTo>
                    <a:lnTo>
                      <a:pt x="534" y="808"/>
                    </a:lnTo>
                    <a:lnTo>
                      <a:pt x="530" y="814"/>
                    </a:lnTo>
                    <a:lnTo>
                      <a:pt x="524" y="816"/>
                    </a:lnTo>
                    <a:lnTo>
                      <a:pt x="514" y="820"/>
                    </a:lnTo>
                    <a:lnTo>
                      <a:pt x="502" y="820"/>
                    </a:lnTo>
                    <a:lnTo>
                      <a:pt x="496" y="818"/>
                    </a:lnTo>
                    <a:lnTo>
                      <a:pt x="492" y="814"/>
                    </a:lnTo>
                    <a:lnTo>
                      <a:pt x="12" y="432"/>
                    </a:lnTo>
                    <a:lnTo>
                      <a:pt x="12" y="432"/>
                    </a:lnTo>
                    <a:lnTo>
                      <a:pt x="6" y="428"/>
                    </a:lnTo>
                    <a:lnTo>
                      <a:pt x="4" y="424"/>
                    </a:lnTo>
                    <a:lnTo>
                      <a:pt x="0" y="412"/>
                    </a:lnTo>
                    <a:lnTo>
                      <a:pt x="2" y="402"/>
                    </a:lnTo>
                    <a:lnTo>
                      <a:pt x="4" y="396"/>
                    </a:lnTo>
                    <a:lnTo>
                      <a:pt x="8" y="390"/>
                    </a:lnTo>
                    <a:lnTo>
                      <a:pt x="308" y="12"/>
                    </a:lnTo>
                    <a:lnTo>
                      <a:pt x="308" y="12"/>
                    </a:lnTo>
                    <a:lnTo>
                      <a:pt x="312" y="8"/>
                    </a:lnTo>
                    <a:lnTo>
                      <a:pt x="318" y="4"/>
                    </a:lnTo>
                    <a:lnTo>
                      <a:pt x="328" y="0"/>
                    </a:lnTo>
                    <a:lnTo>
                      <a:pt x="340" y="0"/>
                    </a:lnTo>
                    <a:lnTo>
                      <a:pt x="346" y="2"/>
                    </a:lnTo>
                    <a:lnTo>
                      <a:pt x="350" y="6"/>
                    </a:lnTo>
                    <a:lnTo>
                      <a:pt x="832" y="388"/>
                    </a:lnTo>
                    <a:lnTo>
                      <a:pt x="832" y="388"/>
                    </a:lnTo>
                    <a:lnTo>
                      <a:pt x="836" y="392"/>
                    </a:lnTo>
                    <a:lnTo>
                      <a:pt x="838" y="398"/>
                    </a:lnTo>
                    <a:lnTo>
                      <a:pt x="842" y="408"/>
                    </a:lnTo>
                    <a:lnTo>
                      <a:pt x="840" y="420"/>
                    </a:lnTo>
                    <a:lnTo>
                      <a:pt x="838" y="426"/>
                    </a:lnTo>
                    <a:lnTo>
                      <a:pt x="834" y="430"/>
                    </a:lnTo>
                    <a:lnTo>
                      <a:pt x="534" y="808"/>
                    </a:lnTo>
                    <a:close/>
                  </a:path>
                </a:pathLst>
              </a:custGeom>
              <a:solidFill>
                <a:srgbClr val="32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10275"/>
              <p:cNvSpPr>
                <a:spLocks/>
              </p:cNvSpPr>
              <p:nvPr/>
            </p:nvSpPr>
            <p:spPr bwMode="auto">
              <a:xfrm>
                <a:off x="9828213" y="4265613"/>
                <a:ext cx="1181100" cy="1155700"/>
              </a:xfrm>
              <a:custGeom>
                <a:avLst/>
                <a:gdLst>
                  <a:gd name="T0" fmla="*/ 470 w 744"/>
                  <a:gd name="T1" fmla="*/ 718 h 728"/>
                  <a:gd name="T2" fmla="*/ 470 w 744"/>
                  <a:gd name="T3" fmla="*/ 718 h 728"/>
                  <a:gd name="T4" fmla="*/ 460 w 744"/>
                  <a:gd name="T5" fmla="*/ 726 h 728"/>
                  <a:gd name="T6" fmla="*/ 452 w 744"/>
                  <a:gd name="T7" fmla="*/ 728 h 728"/>
                  <a:gd name="T8" fmla="*/ 440 w 744"/>
                  <a:gd name="T9" fmla="*/ 728 h 728"/>
                  <a:gd name="T10" fmla="*/ 432 w 744"/>
                  <a:gd name="T11" fmla="*/ 724 h 728"/>
                  <a:gd name="T12" fmla="*/ 8 w 744"/>
                  <a:gd name="T13" fmla="*/ 386 h 728"/>
                  <a:gd name="T14" fmla="*/ 8 w 744"/>
                  <a:gd name="T15" fmla="*/ 386 h 728"/>
                  <a:gd name="T16" fmla="*/ 2 w 744"/>
                  <a:gd name="T17" fmla="*/ 378 h 728"/>
                  <a:gd name="T18" fmla="*/ 0 w 744"/>
                  <a:gd name="T19" fmla="*/ 368 h 728"/>
                  <a:gd name="T20" fmla="*/ 0 w 744"/>
                  <a:gd name="T21" fmla="*/ 358 h 728"/>
                  <a:gd name="T22" fmla="*/ 6 w 744"/>
                  <a:gd name="T23" fmla="*/ 348 h 728"/>
                  <a:gd name="T24" fmla="*/ 274 w 744"/>
                  <a:gd name="T25" fmla="*/ 12 h 728"/>
                  <a:gd name="T26" fmla="*/ 274 w 744"/>
                  <a:gd name="T27" fmla="*/ 12 h 728"/>
                  <a:gd name="T28" fmla="*/ 282 w 744"/>
                  <a:gd name="T29" fmla="*/ 4 h 728"/>
                  <a:gd name="T30" fmla="*/ 292 w 744"/>
                  <a:gd name="T31" fmla="*/ 0 h 728"/>
                  <a:gd name="T32" fmla="*/ 302 w 744"/>
                  <a:gd name="T33" fmla="*/ 2 h 728"/>
                  <a:gd name="T34" fmla="*/ 312 w 744"/>
                  <a:gd name="T35" fmla="*/ 6 h 728"/>
                  <a:gd name="T36" fmla="*/ 734 w 744"/>
                  <a:gd name="T37" fmla="*/ 342 h 728"/>
                  <a:gd name="T38" fmla="*/ 734 w 744"/>
                  <a:gd name="T39" fmla="*/ 342 h 728"/>
                  <a:gd name="T40" fmla="*/ 740 w 744"/>
                  <a:gd name="T41" fmla="*/ 350 h 728"/>
                  <a:gd name="T42" fmla="*/ 744 w 744"/>
                  <a:gd name="T43" fmla="*/ 360 h 728"/>
                  <a:gd name="T44" fmla="*/ 742 w 744"/>
                  <a:gd name="T45" fmla="*/ 370 h 728"/>
                  <a:gd name="T46" fmla="*/ 738 w 744"/>
                  <a:gd name="T47" fmla="*/ 380 h 728"/>
                  <a:gd name="T48" fmla="*/ 470 w 744"/>
                  <a:gd name="T49" fmla="*/ 71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4" h="728">
                    <a:moveTo>
                      <a:pt x="470" y="718"/>
                    </a:moveTo>
                    <a:lnTo>
                      <a:pt x="470" y="718"/>
                    </a:lnTo>
                    <a:lnTo>
                      <a:pt x="460" y="726"/>
                    </a:lnTo>
                    <a:lnTo>
                      <a:pt x="452" y="728"/>
                    </a:lnTo>
                    <a:lnTo>
                      <a:pt x="440" y="728"/>
                    </a:lnTo>
                    <a:lnTo>
                      <a:pt x="432" y="724"/>
                    </a:lnTo>
                    <a:lnTo>
                      <a:pt x="8" y="386"/>
                    </a:lnTo>
                    <a:lnTo>
                      <a:pt x="8" y="386"/>
                    </a:lnTo>
                    <a:lnTo>
                      <a:pt x="2" y="378"/>
                    </a:lnTo>
                    <a:lnTo>
                      <a:pt x="0" y="368"/>
                    </a:lnTo>
                    <a:lnTo>
                      <a:pt x="0" y="358"/>
                    </a:lnTo>
                    <a:lnTo>
                      <a:pt x="6" y="348"/>
                    </a:lnTo>
                    <a:lnTo>
                      <a:pt x="274" y="12"/>
                    </a:lnTo>
                    <a:lnTo>
                      <a:pt x="274" y="12"/>
                    </a:lnTo>
                    <a:lnTo>
                      <a:pt x="282" y="4"/>
                    </a:lnTo>
                    <a:lnTo>
                      <a:pt x="292" y="0"/>
                    </a:lnTo>
                    <a:lnTo>
                      <a:pt x="302" y="2"/>
                    </a:lnTo>
                    <a:lnTo>
                      <a:pt x="312" y="6"/>
                    </a:lnTo>
                    <a:lnTo>
                      <a:pt x="734" y="342"/>
                    </a:lnTo>
                    <a:lnTo>
                      <a:pt x="734" y="342"/>
                    </a:lnTo>
                    <a:lnTo>
                      <a:pt x="740" y="350"/>
                    </a:lnTo>
                    <a:lnTo>
                      <a:pt x="744" y="360"/>
                    </a:lnTo>
                    <a:lnTo>
                      <a:pt x="742" y="370"/>
                    </a:lnTo>
                    <a:lnTo>
                      <a:pt x="738" y="380"/>
                    </a:lnTo>
                    <a:lnTo>
                      <a:pt x="470" y="718"/>
                    </a:lnTo>
                    <a:close/>
                  </a:path>
                </a:pathLst>
              </a:custGeom>
              <a:solidFill>
                <a:srgbClr val="474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10276"/>
              <p:cNvSpPr>
                <a:spLocks/>
              </p:cNvSpPr>
              <p:nvPr/>
            </p:nvSpPr>
            <p:spPr bwMode="auto">
              <a:xfrm>
                <a:off x="11269663" y="4862513"/>
                <a:ext cx="69850" cy="114300"/>
              </a:xfrm>
              <a:custGeom>
                <a:avLst/>
                <a:gdLst>
                  <a:gd name="T0" fmla="*/ 4 w 44"/>
                  <a:gd name="T1" fmla="*/ 22 h 72"/>
                  <a:gd name="T2" fmla="*/ 4 w 44"/>
                  <a:gd name="T3" fmla="*/ 22 h 72"/>
                  <a:gd name="T4" fmla="*/ 8 w 44"/>
                  <a:gd name="T5" fmla="*/ 30 h 72"/>
                  <a:gd name="T6" fmla="*/ 10 w 44"/>
                  <a:gd name="T7" fmla="*/ 38 h 72"/>
                  <a:gd name="T8" fmla="*/ 12 w 44"/>
                  <a:gd name="T9" fmla="*/ 48 h 72"/>
                  <a:gd name="T10" fmla="*/ 14 w 44"/>
                  <a:gd name="T11" fmla="*/ 58 h 72"/>
                  <a:gd name="T12" fmla="*/ 14 w 44"/>
                  <a:gd name="T13" fmla="*/ 58 h 72"/>
                  <a:gd name="T14" fmla="*/ 14 w 44"/>
                  <a:gd name="T15" fmla="*/ 64 h 72"/>
                  <a:gd name="T16" fmla="*/ 18 w 44"/>
                  <a:gd name="T17" fmla="*/ 68 h 72"/>
                  <a:gd name="T18" fmla="*/ 22 w 44"/>
                  <a:gd name="T19" fmla="*/ 72 h 72"/>
                  <a:gd name="T20" fmla="*/ 28 w 44"/>
                  <a:gd name="T21" fmla="*/ 72 h 72"/>
                  <a:gd name="T22" fmla="*/ 34 w 44"/>
                  <a:gd name="T23" fmla="*/ 72 h 72"/>
                  <a:gd name="T24" fmla="*/ 38 w 44"/>
                  <a:gd name="T25" fmla="*/ 68 h 72"/>
                  <a:gd name="T26" fmla="*/ 42 w 44"/>
                  <a:gd name="T27" fmla="*/ 64 h 72"/>
                  <a:gd name="T28" fmla="*/ 44 w 44"/>
                  <a:gd name="T29" fmla="*/ 58 h 72"/>
                  <a:gd name="T30" fmla="*/ 44 w 44"/>
                  <a:gd name="T31" fmla="*/ 58 h 72"/>
                  <a:gd name="T32" fmla="*/ 42 w 44"/>
                  <a:gd name="T33" fmla="*/ 44 h 72"/>
                  <a:gd name="T34" fmla="*/ 40 w 44"/>
                  <a:gd name="T35" fmla="*/ 30 h 72"/>
                  <a:gd name="T36" fmla="*/ 36 w 44"/>
                  <a:gd name="T37" fmla="*/ 18 h 72"/>
                  <a:gd name="T38" fmla="*/ 28 w 44"/>
                  <a:gd name="T39" fmla="*/ 6 h 72"/>
                  <a:gd name="T40" fmla="*/ 28 w 44"/>
                  <a:gd name="T41" fmla="*/ 6 h 72"/>
                  <a:gd name="T42" fmla="*/ 24 w 44"/>
                  <a:gd name="T43" fmla="*/ 2 h 72"/>
                  <a:gd name="T44" fmla="*/ 20 w 44"/>
                  <a:gd name="T45" fmla="*/ 0 h 72"/>
                  <a:gd name="T46" fmla="*/ 14 w 44"/>
                  <a:gd name="T47" fmla="*/ 0 h 72"/>
                  <a:gd name="T48" fmla="*/ 8 w 44"/>
                  <a:gd name="T49" fmla="*/ 2 h 72"/>
                  <a:gd name="T50" fmla="*/ 4 w 44"/>
                  <a:gd name="T51" fmla="*/ 4 h 72"/>
                  <a:gd name="T52" fmla="*/ 2 w 44"/>
                  <a:gd name="T53" fmla="*/ 10 h 72"/>
                  <a:gd name="T54" fmla="*/ 0 w 44"/>
                  <a:gd name="T55" fmla="*/ 16 h 72"/>
                  <a:gd name="T56" fmla="*/ 4 w 44"/>
                  <a:gd name="T57"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2">
                    <a:moveTo>
                      <a:pt x="4" y="22"/>
                    </a:moveTo>
                    <a:lnTo>
                      <a:pt x="4" y="22"/>
                    </a:lnTo>
                    <a:lnTo>
                      <a:pt x="8" y="30"/>
                    </a:lnTo>
                    <a:lnTo>
                      <a:pt x="10" y="38"/>
                    </a:lnTo>
                    <a:lnTo>
                      <a:pt x="12" y="48"/>
                    </a:lnTo>
                    <a:lnTo>
                      <a:pt x="14" y="58"/>
                    </a:lnTo>
                    <a:lnTo>
                      <a:pt x="14" y="58"/>
                    </a:lnTo>
                    <a:lnTo>
                      <a:pt x="14" y="64"/>
                    </a:lnTo>
                    <a:lnTo>
                      <a:pt x="18" y="68"/>
                    </a:lnTo>
                    <a:lnTo>
                      <a:pt x="22" y="72"/>
                    </a:lnTo>
                    <a:lnTo>
                      <a:pt x="28" y="72"/>
                    </a:lnTo>
                    <a:lnTo>
                      <a:pt x="34" y="72"/>
                    </a:lnTo>
                    <a:lnTo>
                      <a:pt x="38" y="68"/>
                    </a:lnTo>
                    <a:lnTo>
                      <a:pt x="42" y="64"/>
                    </a:lnTo>
                    <a:lnTo>
                      <a:pt x="44" y="58"/>
                    </a:lnTo>
                    <a:lnTo>
                      <a:pt x="44" y="58"/>
                    </a:lnTo>
                    <a:lnTo>
                      <a:pt x="42" y="44"/>
                    </a:lnTo>
                    <a:lnTo>
                      <a:pt x="40" y="30"/>
                    </a:lnTo>
                    <a:lnTo>
                      <a:pt x="36" y="18"/>
                    </a:lnTo>
                    <a:lnTo>
                      <a:pt x="28" y="6"/>
                    </a:lnTo>
                    <a:lnTo>
                      <a:pt x="28" y="6"/>
                    </a:lnTo>
                    <a:lnTo>
                      <a:pt x="24" y="2"/>
                    </a:lnTo>
                    <a:lnTo>
                      <a:pt x="20" y="0"/>
                    </a:lnTo>
                    <a:lnTo>
                      <a:pt x="14" y="0"/>
                    </a:lnTo>
                    <a:lnTo>
                      <a:pt x="8" y="2"/>
                    </a:lnTo>
                    <a:lnTo>
                      <a:pt x="4" y="4"/>
                    </a:lnTo>
                    <a:lnTo>
                      <a:pt x="2" y="10"/>
                    </a:lnTo>
                    <a:lnTo>
                      <a:pt x="0" y="16"/>
                    </a:lnTo>
                    <a:lnTo>
                      <a:pt x="4" y="22"/>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10277"/>
              <p:cNvSpPr>
                <a:spLocks/>
              </p:cNvSpPr>
              <p:nvPr/>
            </p:nvSpPr>
            <p:spPr bwMode="auto">
              <a:xfrm>
                <a:off x="11269663" y="4862513"/>
                <a:ext cx="69850" cy="114300"/>
              </a:xfrm>
              <a:custGeom>
                <a:avLst/>
                <a:gdLst>
                  <a:gd name="T0" fmla="*/ 4 w 44"/>
                  <a:gd name="T1" fmla="*/ 22 h 72"/>
                  <a:gd name="T2" fmla="*/ 4 w 44"/>
                  <a:gd name="T3" fmla="*/ 22 h 72"/>
                  <a:gd name="T4" fmla="*/ 8 w 44"/>
                  <a:gd name="T5" fmla="*/ 30 h 72"/>
                  <a:gd name="T6" fmla="*/ 10 w 44"/>
                  <a:gd name="T7" fmla="*/ 38 h 72"/>
                  <a:gd name="T8" fmla="*/ 12 w 44"/>
                  <a:gd name="T9" fmla="*/ 48 h 72"/>
                  <a:gd name="T10" fmla="*/ 14 w 44"/>
                  <a:gd name="T11" fmla="*/ 58 h 72"/>
                  <a:gd name="T12" fmla="*/ 14 w 44"/>
                  <a:gd name="T13" fmla="*/ 58 h 72"/>
                  <a:gd name="T14" fmla="*/ 14 w 44"/>
                  <a:gd name="T15" fmla="*/ 64 h 72"/>
                  <a:gd name="T16" fmla="*/ 18 w 44"/>
                  <a:gd name="T17" fmla="*/ 68 h 72"/>
                  <a:gd name="T18" fmla="*/ 22 w 44"/>
                  <a:gd name="T19" fmla="*/ 72 h 72"/>
                  <a:gd name="T20" fmla="*/ 28 w 44"/>
                  <a:gd name="T21" fmla="*/ 72 h 72"/>
                  <a:gd name="T22" fmla="*/ 34 w 44"/>
                  <a:gd name="T23" fmla="*/ 72 h 72"/>
                  <a:gd name="T24" fmla="*/ 38 w 44"/>
                  <a:gd name="T25" fmla="*/ 68 h 72"/>
                  <a:gd name="T26" fmla="*/ 42 w 44"/>
                  <a:gd name="T27" fmla="*/ 64 h 72"/>
                  <a:gd name="T28" fmla="*/ 44 w 44"/>
                  <a:gd name="T29" fmla="*/ 58 h 72"/>
                  <a:gd name="T30" fmla="*/ 44 w 44"/>
                  <a:gd name="T31" fmla="*/ 58 h 72"/>
                  <a:gd name="T32" fmla="*/ 42 w 44"/>
                  <a:gd name="T33" fmla="*/ 44 h 72"/>
                  <a:gd name="T34" fmla="*/ 40 w 44"/>
                  <a:gd name="T35" fmla="*/ 30 h 72"/>
                  <a:gd name="T36" fmla="*/ 36 w 44"/>
                  <a:gd name="T37" fmla="*/ 18 h 72"/>
                  <a:gd name="T38" fmla="*/ 28 w 44"/>
                  <a:gd name="T39" fmla="*/ 6 h 72"/>
                  <a:gd name="T40" fmla="*/ 28 w 44"/>
                  <a:gd name="T41" fmla="*/ 6 h 72"/>
                  <a:gd name="T42" fmla="*/ 24 w 44"/>
                  <a:gd name="T43" fmla="*/ 2 h 72"/>
                  <a:gd name="T44" fmla="*/ 20 w 44"/>
                  <a:gd name="T45" fmla="*/ 0 h 72"/>
                  <a:gd name="T46" fmla="*/ 14 w 44"/>
                  <a:gd name="T47" fmla="*/ 0 h 72"/>
                  <a:gd name="T48" fmla="*/ 8 w 44"/>
                  <a:gd name="T49" fmla="*/ 2 h 72"/>
                  <a:gd name="T50" fmla="*/ 4 w 44"/>
                  <a:gd name="T51" fmla="*/ 4 h 72"/>
                  <a:gd name="T52" fmla="*/ 2 w 44"/>
                  <a:gd name="T53" fmla="*/ 10 h 72"/>
                  <a:gd name="T54" fmla="*/ 0 w 44"/>
                  <a:gd name="T55" fmla="*/ 16 h 72"/>
                  <a:gd name="T56" fmla="*/ 4 w 44"/>
                  <a:gd name="T57"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2">
                    <a:moveTo>
                      <a:pt x="4" y="22"/>
                    </a:moveTo>
                    <a:lnTo>
                      <a:pt x="4" y="22"/>
                    </a:lnTo>
                    <a:lnTo>
                      <a:pt x="8" y="30"/>
                    </a:lnTo>
                    <a:lnTo>
                      <a:pt x="10" y="38"/>
                    </a:lnTo>
                    <a:lnTo>
                      <a:pt x="12" y="48"/>
                    </a:lnTo>
                    <a:lnTo>
                      <a:pt x="14" y="58"/>
                    </a:lnTo>
                    <a:lnTo>
                      <a:pt x="14" y="58"/>
                    </a:lnTo>
                    <a:lnTo>
                      <a:pt x="14" y="64"/>
                    </a:lnTo>
                    <a:lnTo>
                      <a:pt x="18" y="68"/>
                    </a:lnTo>
                    <a:lnTo>
                      <a:pt x="22" y="72"/>
                    </a:lnTo>
                    <a:lnTo>
                      <a:pt x="28" y="72"/>
                    </a:lnTo>
                    <a:lnTo>
                      <a:pt x="34" y="72"/>
                    </a:lnTo>
                    <a:lnTo>
                      <a:pt x="38" y="68"/>
                    </a:lnTo>
                    <a:lnTo>
                      <a:pt x="42" y="64"/>
                    </a:lnTo>
                    <a:lnTo>
                      <a:pt x="44" y="58"/>
                    </a:lnTo>
                    <a:lnTo>
                      <a:pt x="44" y="58"/>
                    </a:lnTo>
                    <a:lnTo>
                      <a:pt x="42" y="44"/>
                    </a:lnTo>
                    <a:lnTo>
                      <a:pt x="40" y="30"/>
                    </a:lnTo>
                    <a:lnTo>
                      <a:pt x="36" y="18"/>
                    </a:lnTo>
                    <a:lnTo>
                      <a:pt x="28" y="6"/>
                    </a:lnTo>
                    <a:lnTo>
                      <a:pt x="28" y="6"/>
                    </a:lnTo>
                    <a:lnTo>
                      <a:pt x="24" y="2"/>
                    </a:lnTo>
                    <a:lnTo>
                      <a:pt x="20" y="0"/>
                    </a:lnTo>
                    <a:lnTo>
                      <a:pt x="14" y="0"/>
                    </a:lnTo>
                    <a:lnTo>
                      <a:pt x="8" y="2"/>
                    </a:lnTo>
                    <a:lnTo>
                      <a:pt x="4" y="4"/>
                    </a:lnTo>
                    <a:lnTo>
                      <a:pt x="2" y="10"/>
                    </a:lnTo>
                    <a:lnTo>
                      <a:pt x="0" y="16"/>
                    </a:lnTo>
                    <a:lnTo>
                      <a:pt x="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10278"/>
              <p:cNvSpPr>
                <a:spLocks/>
              </p:cNvSpPr>
              <p:nvPr/>
            </p:nvSpPr>
            <p:spPr bwMode="auto">
              <a:xfrm>
                <a:off x="11352213" y="4862513"/>
                <a:ext cx="57150" cy="95250"/>
              </a:xfrm>
              <a:custGeom>
                <a:avLst/>
                <a:gdLst>
                  <a:gd name="T0" fmla="*/ 2 w 36"/>
                  <a:gd name="T1" fmla="*/ 18 h 60"/>
                  <a:gd name="T2" fmla="*/ 2 w 36"/>
                  <a:gd name="T3" fmla="*/ 18 h 60"/>
                  <a:gd name="T4" fmla="*/ 4 w 36"/>
                  <a:gd name="T5" fmla="*/ 32 h 60"/>
                  <a:gd name="T6" fmla="*/ 6 w 36"/>
                  <a:gd name="T7" fmla="*/ 46 h 60"/>
                  <a:gd name="T8" fmla="*/ 6 w 36"/>
                  <a:gd name="T9" fmla="*/ 46 h 60"/>
                  <a:gd name="T10" fmla="*/ 6 w 36"/>
                  <a:gd name="T11" fmla="*/ 52 h 60"/>
                  <a:gd name="T12" fmla="*/ 10 w 36"/>
                  <a:gd name="T13" fmla="*/ 56 h 60"/>
                  <a:gd name="T14" fmla="*/ 14 w 36"/>
                  <a:gd name="T15" fmla="*/ 60 h 60"/>
                  <a:gd name="T16" fmla="*/ 20 w 36"/>
                  <a:gd name="T17" fmla="*/ 60 h 60"/>
                  <a:gd name="T18" fmla="*/ 26 w 36"/>
                  <a:gd name="T19" fmla="*/ 60 h 60"/>
                  <a:gd name="T20" fmla="*/ 30 w 36"/>
                  <a:gd name="T21" fmla="*/ 56 h 60"/>
                  <a:gd name="T22" fmla="*/ 34 w 36"/>
                  <a:gd name="T23" fmla="*/ 52 h 60"/>
                  <a:gd name="T24" fmla="*/ 36 w 36"/>
                  <a:gd name="T25" fmla="*/ 46 h 60"/>
                  <a:gd name="T26" fmla="*/ 36 w 36"/>
                  <a:gd name="T27" fmla="*/ 46 h 60"/>
                  <a:gd name="T28" fmla="*/ 34 w 36"/>
                  <a:gd name="T29" fmla="*/ 28 h 60"/>
                  <a:gd name="T30" fmla="*/ 30 w 36"/>
                  <a:gd name="T31" fmla="*/ 10 h 60"/>
                  <a:gd name="T32" fmla="*/ 30 w 36"/>
                  <a:gd name="T33" fmla="*/ 10 h 60"/>
                  <a:gd name="T34" fmla="*/ 28 w 36"/>
                  <a:gd name="T35" fmla="*/ 4 h 60"/>
                  <a:gd name="T36" fmla="*/ 22 w 36"/>
                  <a:gd name="T37" fmla="*/ 0 h 60"/>
                  <a:gd name="T38" fmla="*/ 18 w 36"/>
                  <a:gd name="T39" fmla="*/ 0 h 60"/>
                  <a:gd name="T40" fmla="*/ 12 w 36"/>
                  <a:gd name="T41" fmla="*/ 0 h 60"/>
                  <a:gd name="T42" fmla="*/ 6 w 36"/>
                  <a:gd name="T43" fmla="*/ 2 h 60"/>
                  <a:gd name="T44" fmla="*/ 2 w 36"/>
                  <a:gd name="T45" fmla="*/ 6 h 60"/>
                  <a:gd name="T46" fmla="*/ 0 w 36"/>
                  <a:gd name="T47" fmla="*/ 12 h 60"/>
                  <a:gd name="T48" fmla="*/ 2 w 36"/>
                  <a:gd name="T49"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60">
                    <a:moveTo>
                      <a:pt x="2" y="18"/>
                    </a:moveTo>
                    <a:lnTo>
                      <a:pt x="2" y="18"/>
                    </a:lnTo>
                    <a:lnTo>
                      <a:pt x="4" y="32"/>
                    </a:lnTo>
                    <a:lnTo>
                      <a:pt x="6" y="46"/>
                    </a:lnTo>
                    <a:lnTo>
                      <a:pt x="6" y="46"/>
                    </a:lnTo>
                    <a:lnTo>
                      <a:pt x="6" y="52"/>
                    </a:lnTo>
                    <a:lnTo>
                      <a:pt x="10" y="56"/>
                    </a:lnTo>
                    <a:lnTo>
                      <a:pt x="14" y="60"/>
                    </a:lnTo>
                    <a:lnTo>
                      <a:pt x="20" y="60"/>
                    </a:lnTo>
                    <a:lnTo>
                      <a:pt x="26" y="60"/>
                    </a:lnTo>
                    <a:lnTo>
                      <a:pt x="30" y="56"/>
                    </a:lnTo>
                    <a:lnTo>
                      <a:pt x="34" y="52"/>
                    </a:lnTo>
                    <a:lnTo>
                      <a:pt x="36" y="46"/>
                    </a:lnTo>
                    <a:lnTo>
                      <a:pt x="36" y="46"/>
                    </a:lnTo>
                    <a:lnTo>
                      <a:pt x="34" y="28"/>
                    </a:lnTo>
                    <a:lnTo>
                      <a:pt x="30" y="10"/>
                    </a:lnTo>
                    <a:lnTo>
                      <a:pt x="30" y="10"/>
                    </a:lnTo>
                    <a:lnTo>
                      <a:pt x="28" y="4"/>
                    </a:lnTo>
                    <a:lnTo>
                      <a:pt x="22" y="0"/>
                    </a:lnTo>
                    <a:lnTo>
                      <a:pt x="18" y="0"/>
                    </a:lnTo>
                    <a:lnTo>
                      <a:pt x="12" y="0"/>
                    </a:lnTo>
                    <a:lnTo>
                      <a:pt x="6" y="2"/>
                    </a:lnTo>
                    <a:lnTo>
                      <a:pt x="2" y="6"/>
                    </a:lnTo>
                    <a:lnTo>
                      <a:pt x="0" y="12"/>
                    </a:lnTo>
                    <a:lnTo>
                      <a:pt x="2" y="1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10279"/>
              <p:cNvSpPr>
                <a:spLocks/>
              </p:cNvSpPr>
              <p:nvPr/>
            </p:nvSpPr>
            <p:spPr bwMode="auto">
              <a:xfrm>
                <a:off x="11352213" y="4862513"/>
                <a:ext cx="57150" cy="95250"/>
              </a:xfrm>
              <a:custGeom>
                <a:avLst/>
                <a:gdLst>
                  <a:gd name="T0" fmla="*/ 2 w 36"/>
                  <a:gd name="T1" fmla="*/ 18 h 60"/>
                  <a:gd name="T2" fmla="*/ 2 w 36"/>
                  <a:gd name="T3" fmla="*/ 18 h 60"/>
                  <a:gd name="T4" fmla="*/ 4 w 36"/>
                  <a:gd name="T5" fmla="*/ 32 h 60"/>
                  <a:gd name="T6" fmla="*/ 6 w 36"/>
                  <a:gd name="T7" fmla="*/ 46 h 60"/>
                  <a:gd name="T8" fmla="*/ 6 w 36"/>
                  <a:gd name="T9" fmla="*/ 46 h 60"/>
                  <a:gd name="T10" fmla="*/ 6 w 36"/>
                  <a:gd name="T11" fmla="*/ 52 h 60"/>
                  <a:gd name="T12" fmla="*/ 10 w 36"/>
                  <a:gd name="T13" fmla="*/ 56 h 60"/>
                  <a:gd name="T14" fmla="*/ 14 w 36"/>
                  <a:gd name="T15" fmla="*/ 60 h 60"/>
                  <a:gd name="T16" fmla="*/ 20 w 36"/>
                  <a:gd name="T17" fmla="*/ 60 h 60"/>
                  <a:gd name="T18" fmla="*/ 26 w 36"/>
                  <a:gd name="T19" fmla="*/ 60 h 60"/>
                  <a:gd name="T20" fmla="*/ 30 w 36"/>
                  <a:gd name="T21" fmla="*/ 56 h 60"/>
                  <a:gd name="T22" fmla="*/ 34 w 36"/>
                  <a:gd name="T23" fmla="*/ 52 h 60"/>
                  <a:gd name="T24" fmla="*/ 36 w 36"/>
                  <a:gd name="T25" fmla="*/ 46 h 60"/>
                  <a:gd name="T26" fmla="*/ 36 w 36"/>
                  <a:gd name="T27" fmla="*/ 46 h 60"/>
                  <a:gd name="T28" fmla="*/ 34 w 36"/>
                  <a:gd name="T29" fmla="*/ 28 h 60"/>
                  <a:gd name="T30" fmla="*/ 30 w 36"/>
                  <a:gd name="T31" fmla="*/ 10 h 60"/>
                  <a:gd name="T32" fmla="*/ 30 w 36"/>
                  <a:gd name="T33" fmla="*/ 10 h 60"/>
                  <a:gd name="T34" fmla="*/ 28 w 36"/>
                  <a:gd name="T35" fmla="*/ 4 h 60"/>
                  <a:gd name="T36" fmla="*/ 22 w 36"/>
                  <a:gd name="T37" fmla="*/ 0 h 60"/>
                  <a:gd name="T38" fmla="*/ 18 w 36"/>
                  <a:gd name="T39" fmla="*/ 0 h 60"/>
                  <a:gd name="T40" fmla="*/ 12 w 36"/>
                  <a:gd name="T41" fmla="*/ 0 h 60"/>
                  <a:gd name="T42" fmla="*/ 6 w 36"/>
                  <a:gd name="T43" fmla="*/ 2 h 60"/>
                  <a:gd name="T44" fmla="*/ 2 w 36"/>
                  <a:gd name="T45" fmla="*/ 6 h 60"/>
                  <a:gd name="T46" fmla="*/ 0 w 36"/>
                  <a:gd name="T47" fmla="*/ 12 h 60"/>
                  <a:gd name="T48" fmla="*/ 2 w 36"/>
                  <a:gd name="T49"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60">
                    <a:moveTo>
                      <a:pt x="2" y="18"/>
                    </a:moveTo>
                    <a:lnTo>
                      <a:pt x="2" y="18"/>
                    </a:lnTo>
                    <a:lnTo>
                      <a:pt x="4" y="32"/>
                    </a:lnTo>
                    <a:lnTo>
                      <a:pt x="6" y="46"/>
                    </a:lnTo>
                    <a:lnTo>
                      <a:pt x="6" y="46"/>
                    </a:lnTo>
                    <a:lnTo>
                      <a:pt x="6" y="52"/>
                    </a:lnTo>
                    <a:lnTo>
                      <a:pt x="10" y="56"/>
                    </a:lnTo>
                    <a:lnTo>
                      <a:pt x="14" y="60"/>
                    </a:lnTo>
                    <a:lnTo>
                      <a:pt x="20" y="60"/>
                    </a:lnTo>
                    <a:lnTo>
                      <a:pt x="26" y="60"/>
                    </a:lnTo>
                    <a:lnTo>
                      <a:pt x="30" y="56"/>
                    </a:lnTo>
                    <a:lnTo>
                      <a:pt x="34" y="52"/>
                    </a:lnTo>
                    <a:lnTo>
                      <a:pt x="36" y="46"/>
                    </a:lnTo>
                    <a:lnTo>
                      <a:pt x="36" y="46"/>
                    </a:lnTo>
                    <a:lnTo>
                      <a:pt x="34" y="28"/>
                    </a:lnTo>
                    <a:lnTo>
                      <a:pt x="30" y="10"/>
                    </a:lnTo>
                    <a:lnTo>
                      <a:pt x="30" y="10"/>
                    </a:lnTo>
                    <a:lnTo>
                      <a:pt x="28" y="4"/>
                    </a:lnTo>
                    <a:lnTo>
                      <a:pt x="22" y="0"/>
                    </a:lnTo>
                    <a:lnTo>
                      <a:pt x="18" y="0"/>
                    </a:lnTo>
                    <a:lnTo>
                      <a:pt x="12" y="0"/>
                    </a:lnTo>
                    <a:lnTo>
                      <a:pt x="6" y="2"/>
                    </a:lnTo>
                    <a:lnTo>
                      <a:pt x="2" y="6"/>
                    </a:lnTo>
                    <a:lnTo>
                      <a:pt x="0" y="12"/>
                    </a:lnTo>
                    <a:lnTo>
                      <a:pt x="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10280"/>
              <p:cNvSpPr>
                <a:spLocks/>
              </p:cNvSpPr>
              <p:nvPr/>
            </p:nvSpPr>
            <p:spPr bwMode="auto">
              <a:xfrm>
                <a:off x="9590088" y="4770438"/>
                <a:ext cx="63500" cy="161925"/>
              </a:xfrm>
              <a:custGeom>
                <a:avLst/>
                <a:gdLst>
                  <a:gd name="T0" fmla="*/ 10 w 40"/>
                  <a:gd name="T1" fmla="*/ 8 h 102"/>
                  <a:gd name="T2" fmla="*/ 10 w 40"/>
                  <a:gd name="T3" fmla="*/ 8 h 102"/>
                  <a:gd name="T4" fmla="*/ 4 w 40"/>
                  <a:gd name="T5" fmla="*/ 20 h 102"/>
                  <a:gd name="T6" fmla="*/ 2 w 40"/>
                  <a:gd name="T7" fmla="*/ 30 h 102"/>
                  <a:gd name="T8" fmla="*/ 0 w 40"/>
                  <a:gd name="T9" fmla="*/ 42 h 102"/>
                  <a:gd name="T10" fmla="*/ 0 w 40"/>
                  <a:gd name="T11" fmla="*/ 52 h 102"/>
                  <a:gd name="T12" fmla="*/ 2 w 40"/>
                  <a:gd name="T13" fmla="*/ 62 h 102"/>
                  <a:gd name="T14" fmla="*/ 4 w 40"/>
                  <a:gd name="T15" fmla="*/ 74 h 102"/>
                  <a:gd name="T16" fmla="*/ 14 w 40"/>
                  <a:gd name="T17" fmla="*/ 96 h 102"/>
                  <a:gd name="T18" fmla="*/ 14 w 40"/>
                  <a:gd name="T19" fmla="*/ 96 h 102"/>
                  <a:gd name="T20" fmla="*/ 16 w 40"/>
                  <a:gd name="T21" fmla="*/ 100 h 102"/>
                  <a:gd name="T22" fmla="*/ 22 w 40"/>
                  <a:gd name="T23" fmla="*/ 102 h 102"/>
                  <a:gd name="T24" fmla="*/ 28 w 40"/>
                  <a:gd name="T25" fmla="*/ 102 h 102"/>
                  <a:gd name="T26" fmla="*/ 32 w 40"/>
                  <a:gd name="T27" fmla="*/ 100 h 102"/>
                  <a:gd name="T28" fmla="*/ 36 w 40"/>
                  <a:gd name="T29" fmla="*/ 98 h 102"/>
                  <a:gd name="T30" fmla="*/ 40 w 40"/>
                  <a:gd name="T31" fmla="*/ 92 h 102"/>
                  <a:gd name="T32" fmla="*/ 40 w 40"/>
                  <a:gd name="T33" fmla="*/ 86 h 102"/>
                  <a:gd name="T34" fmla="*/ 38 w 40"/>
                  <a:gd name="T35" fmla="*/ 80 h 102"/>
                  <a:gd name="T36" fmla="*/ 38 w 40"/>
                  <a:gd name="T37" fmla="*/ 80 h 102"/>
                  <a:gd name="T38" fmla="*/ 34 w 40"/>
                  <a:gd name="T39" fmla="*/ 66 h 102"/>
                  <a:gd name="T40" fmla="*/ 30 w 40"/>
                  <a:gd name="T41" fmla="*/ 52 h 102"/>
                  <a:gd name="T42" fmla="*/ 30 w 40"/>
                  <a:gd name="T43" fmla="*/ 38 h 102"/>
                  <a:gd name="T44" fmla="*/ 34 w 40"/>
                  <a:gd name="T45" fmla="*/ 24 h 102"/>
                  <a:gd name="T46" fmla="*/ 34 w 40"/>
                  <a:gd name="T47" fmla="*/ 24 h 102"/>
                  <a:gd name="T48" fmla="*/ 36 w 40"/>
                  <a:gd name="T49" fmla="*/ 16 h 102"/>
                  <a:gd name="T50" fmla="*/ 36 w 40"/>
                  <a:gd name="T51" fmla="*/ 12 h 102"/>
                  <a:gd name="T52" fmla="*/ 32 w 40"/>
                  <a:gd name="T53" fmla="*/ 6 h 102"/>
                  <a:gd name="T54" fmla="*/ 28 w 40"/>
                  <a:gd name="T55" fmla="*/ 2 h 102"/>
                  <a:gd name="T56" fmla="*/ 22 w 40"/>
                  <a:gd name="T57" fmla="*/ 0 h 102"/>
                  <a:gd name="T58" fmla="*/ 18 w 40"/>
                  <a:gd name="T59" fmla="*/ 0 h 102"/>
                  <a:gd name="T60" fmla="*/ 12 w 40"/>
                  <a:gd name="T61" fmla="*/ 4 h 102"/>
                  <a:gd name="T62" fmla="*/ 10 w 40"/>
                  <a:gd name="T63"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102">
                    <a:moveTo>
                      <a:pt x="10" y="8"/>
                    </a:moveTo>
                    <a:lnTo>
                      <a:pt x="10" y="8"/>
                    </a:lnTo>
                    <a:lnTo>
                      <a:pt x="4" y="20"/>
                    </a:lnTo>
                    <a:lnTo>
                      <a:pt x="2" y="30"/>
                    </a:lnTo>
                    <a:lnTo>
                      <a:pt x="0" y="42"/>
                    </a:lnTo>
                    <a:lnTo>
                      <a:pt x="0" y="52"/>
                    </a:lnTo>
                    <a:lnTo>
                      <a:pt x="2" y="62"/>
                    </a:lnTo>
                    <a:lnTo>
                      <a:pt x="4" y="74"/>
                    </a:lnTo>
                    <a:lnTo>
                      <a:pt x="14" y="96"/>
                    </a:lnTo>
                    <a:lnTo>
                      <a:pt x="14" y="96"/>
                    </a:lnTo>
                    <a:lnTo>
                      <a:pt x="16" y="100"/>
                    </a:lnTo>
                    <a:lnTo>
                      <a:pt x="22" y="102"/>
                    </a:lnTo>
                    <a:lnTo>
                      <a:pt x="28" y="102"/>
                    </a:lnTo>
                    <a:lnTo>
                      <a:pt x="32" y="100"/>
                    </a:lnTo>
                    <a:lnTo>
                      <a:pt x="36" y="98"/>
                    </a:lnTo>
                    <a:lnTo>
                      <a:pt x="40" y="92"/>
                    </a:lnTo>
                    <a:lnTo>
                      <a:pt x="40" y="86"/>
                    </a:lnTo>
                    <a:lnTo>
                      <a:pt x="38" y="80"/>
                    </a:lnTo>
                    <a:lnTo>
                      <a:pt x="38" y="80"/>
                    </a:lnTo>
                    <a:lnTo>
                      <a:pt x="34" y="66"/>
                    </a:lnTo>
                    <a:lnTo>
                      <a:pt x="30" y="52"/>
                    </a:lnTo>
                    <a:lnTo>
                      <a:pt x="30" y="38"/>
                    </a:lnTo>
                    <a:lnTo>
                      <a:pt x="34" y="24"/>
                    </a:lnTo>
                    <a:lnTo>
                      <a:pt x="34" y="24"/>
                    </a:lnTo>
                    <a:lnTo>
                      <a:pt x="36" y="16"/>
                    </a:lnTo>
                    <a:lnTo>
                      <a:pt x="36" y="12"/>
                    </a:lnTo>
                    <a:lnTo>
                      <a:pt x="32" y="6"/>
                    </a:lnTo>
                    <a:lnTo>
                      <a:pt x="28" y="2"/>
                    </a:lnTo>
                    <a:lnTo>
                      <a:pt x="22" y="0"/>
                    </a:lnTo>
                    <a:lnTo>
                      <a:pt x="18" y="0"/>
                    </a:lnTo>
                    <a:lnTo>
                      <a:pt x="12" y="4"/>
                    </a:lnTo>
                    <a:lnTo>
                      <a:pt x="10" y="8"/>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10281"/>
              <p:cNvSpPr>
                <a:spLocks/>
              </p:cNvSpPr>
              <p:nvPr/>
            </p:nvSpPr>
            <p:spPr bwMode="auto">
              <a:xfrm>
                <a:off x="9590088" y="4770438"/>
                <a:ext cx="63500" cy="161925"/>
              </a:xfrm>
              <a:custGeom>
                <a:avLst/>
                <a:gdLst>
                  <a:gd name="T0" fmla="*/ 10 w 40"/>
                  <a:gd name="T1" fmla="*/ 8 h 102"/>
                  <a:gd name="T2" fmla="*/ 10 w 40"/>
                  <a:gd name="T3" fmla="*/ 8 h 102"/>
                  <a:gd name="T4" fmla="*/ 4 w 40"/>
                  <a:gd name="T5" fmla="*/ 20 h 102"/>
                  <a:gd name="T6" fmla="*/ 2 w 40"/>
                  <a:gd name="T7" fmla="*/ 30 h 102"/>
                  <a:gd name="T8" fmla="*/ 0 w 40"/>
                  <a:gd name="T9" fmla="*/ 42 h 102"/>
                  <a:gd name="T10" fmla="*/ 0 w 40"/>
                  <a:gd name="T11" fmla="*/ 52 h 102"/>
                  <a:gd name="T12" fmla="*/ 2 w 40"/>
                  <a:gd name="T13" fmla="*/ 62 h 102"/>
                  <a:gd name="T14" fmla="*/ 4 w 40"/>
                  <a:gd name="T15" fmla="*/ 74 h 102"/>
                  <a:gd name="T16" fmla="*/ 14 w 40"/>
                  <a:gd name="T17" fmla="*/ 96 h 102"/>
                  <a:gd name="T18" fmla="*/ 14 w 40"/>
                  <a:gd name="T19" fmla="*/ 96 h 102"/>
                  <a:gd name="T20" fmla="*/ 16 w 40"/>
                  <a:gd name="T21" fmla="*/ 100 h 102"/>
                  <a:gd name="T22" fmla="*/ 22 w 40"/>
                  <a:gd name="T23" fmla="*/ 102 h 102"/>
                  <a:gd name="T24" fmla="*/ 28 w 40"/>
                  <a:gd name="T25" fmla="*/ 102 h 102"/>
                  <a:gd name="T26" fmla="*/ 32 w 40"/>
                  <a:gd name="T27" fmla="*/ 100 h 102"/>
                  <a:gd name="T28" fmla="*/ 36 w 40"/>
                  <a:gd name="T29" fmla="*/ 98 h 102"/>
                  <a:gd name="T30" fmla="*/ 40 w 40"/>
                  <a:gd name="T31" fmla="*/ 92 h 102"/>
                  <a:gd name="T32" fmla="*/ 40 w 40"/>
                  <a:gd name="T33" fmla="*/ 86 h 102"/>
                  <a:gd name="T34" fmla="*/ 38 w 40"/>
                  <a:gd name="T35" fmla="*/ 80 h 102"/>
                  <a:gd name="T36" fmla="*/ 38 w 40"/>
                  <a:gd name="T37" fmla="*/ 80 h 102"/>
                  <a:gd name="T38" fmla="*/ 34 w 40"/>
                  <a:gd name="T39" fmla="*/ 66 h 102"/>
                  <a:gd name="T40" fmla="*/ 30 w 40"/>
                  <a:gd name="T41" fmla="*/ 52 h 102"/>
                  <a:gd name="T42" fmla="*/ 30 w 40"/>
                  <a:gd name="T43" fmla="*/ 38 h 102"/>
                  <a:gd name="T44" fmla="*/ 34 w 40"/>
                  <a:gd name="T45" fmla="*/ 24 h 102"/>
                  <a:gd name="T46" fmla="*/ 34 w 40"/>
                  <a:gd name="T47" fmla="*/ 24 h 102"/>
                  <a:gd name="T48" fmla="*/ 36 w 40"/>
                  <a:gd name="T49" fmla="*/ 16 h 102"/>
                  <a:gd name="T50" fmla="*/ 36 w 40"/>
                  <a:gd name="T51" fmla="*/ 12 h 102"/>
                  <a:gd name="T52" fmla="*/ 32 w 40"/>
                  <a:gd name="T53" fmla="*/ 6 h 102"/>
                  <a:gd name="T54" fmla="*/ 28 w 40"/>
                  <a:gd name="T55" fmla="*/ 2 h 102"/>
                  <a:gd name="T56" fmla="*/ 22 w 40"/>
                  <a:gd name="T57" fmla="*/ 0 h 102"/>
                  <a:gd name="T58" fmla="*/ 18 w 40"/>
                  <a:gd name="T59" fmla="*/ 0 h 102"/>
                  <a:gd name="T60" fmla="*/ 12 w 40"/>
                  <a:gd name="T61" fmla="*/ 4 h 102"/>
                  <a:gd name="T62" fmla="*/ 10 w 40"/>
                  <a:gd name="T63"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102">
                    <a:moveTo>
                      <a:pt x="10" y="8"/>
                    </a:moveTo>
                    <a:lnTo>
                      <a:pt x="10" y="8"/>
                    </a:lnTo>
                    <a:lnTo>
                      <a:pt x="4" y="20"/>
                    </a:lnTo>
                    <a:lnTo>
                      <a:pt x="2" y="30"/>
                    </a:lnTo>
                    <a:lnTo>
                      <a:pt x="0" y="42"/>
                    </a:lnTo>
                    <a:lnTo>
                      <a:pt x="0" y="52"/>
                    </a:lnTo>
                    <a:lnTo>
                      <a:pt x="2" y="62"/>
                    </a:lnTo>
                    <a:lnTo>
                      <a:pt x="4" y="74"/>
                    </a:lnTo>
                    <a:lnTo>
                      <a:pt x="14" y="96"/>
                    </a:lnTo>
                    <a:lnTo>
                      <a:pt x="14" y="96"/>
                    </a:lnTo>
                    <a:lnTo>
                      <a:pt x="16" y="100"/>
                    </a:lnTo>
                    <a:lnTo>
                      <a:pt x="22" y="102"/>
                    </a:lnTo>
                    <a:lnTo>
                      <a:pt x="28" y="102"/>
                    </a:lnTo>
                    <a:lnTo>
                      <a:pt x="32" y="100"/>
                    </a:lnTo>
                    <a:lnTo>
                      <a:pt x="36" y="98"/>
                    </a:lnTo>
                    <a:lnTo>
                      <a:pt x="40" y="92"/>
                    </a:lnTo>
                    <a:lnTo>
                      <a:pt x="40" y="86"/>
                    </a:lnTo>
                    <a:lnTo>
                      <a:pt x="38" y="80"/>
                    </a:lnTo>
                    <a:lnTo>
                      <a:pt x="38" y="80"/>
                    </a:lnTo>
                    <a:lnTo>
                      <a:pt x="34" y="66"/>
                    </a:lnTo>
                    <a:lnTo>
                      <a:pt x="30" y="52"/>
                    </a:lnTo>
                    <a:lnTo>
                      <a:pt x="30" y="38"/>
                    </a:lnTo>
                    <a:lnTo>
                      <a:pt x="34" y="24"/>
                    </a:lnTo>
                    <a:lnTo>
                      <a:pt x="34" y="24"/>
                    </a:lnTo>
                    <a:lnTo>
                      <a:pt x="36" y="16"/>
                    </a:lnTo>
                    <a:lnTo>
                      <a:pt x="36" y="12"/>
                    </a:lnTo>
                    <a:lnTo>
                      <a:pt x="32" y="6"/>
                    </a:lnTo>
                    <a:lnTo>
                      <a:pt x="28" y="2"/>
                    </a:lnTo>
                    <a:lnTo>
                      <a:pt x="22" y="0"/>
                    </a:lnTo>
                    <a:lnTo>
                      <a:pt x="18" y="0"/>
                    </a:lnTo>
                    <a:lnTo>
                      <a:pt x="12" y="4"/>
                    </a:lnTo>
                    <a:lnTo>
                      <a:pt x="1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10282"/>
              <p:cNvSpPr>
                <a:spLocks/>
              </p:cNvSpPr>
              <p:nvPr/>
            </p:nvSpPr>
            <p:spPr bwMode="auto">
              <a:xfrm>
                <a:off x="9507538" y="4786313"/>
                <a:ext cx="50800" cy="133350"/>
              </a:xfrm>
              <a:custGeom>
                <a:avLst/>
                <a:gdLst>
                  <a:gd name="T0" fmla="*/ 0 w 32"/>
                  <a:gd name="T1" fmla="*/ 14 h 84"/>
                  <a:gd name="T2" fmla="*/ 0 w 32"/>
                  <a:gd name="T3" fmla="*/ 14 h 84"/>
                  <a:gd name="T4" fmla="*/ 0 w 32"/>
                  <a:gd name="T5" fmla="*/ 44 h 84"/>
                  <a:gd name="T6" fmla="*/ 4 w 32"/>
                  <a:gd name="T7" fmla="*/ 74 h 84"/>
                  <a:gd name="T8" fmla="*/ 4 w 32"/>
                  <a:gd name="T9" fmla="*/ 74 h 84"/>
                  <a:gd name="T10" fmla="*/ 6 w 32"/>
                  <a:gd name="T11" fmla="*/ 80 h 84"/>
                  <a:gd name="T12" fmla="*/ 10 w 32"/>
                  <a:gd name="T13" fmla="*/ 84 h 84"/>
                  <a:gd name="T14" fmla="*/ 16 w 32"/>
                  <a:gd name="T15" fmla="*/ 84 h 84"/>
                  <a:gd name="T16" fmla="*/ 20 w 32"/>
                  <a:gd name="T17" fmla="*/ 84 h 84"/>
                  <a:gd name="T18" fmla="*/ 26 w 32"/>
                  <a:gd name="T19" fmla="*/ 82 h 84"/>
                  <a:gd name="T20" fmla="*/ 30 w 32"/>
                  <a:gd name="T21" fmla="*/ 78 h 84"/>
                  <a:gd name="T22" fmla="*/ 32 w 32"/>
                  <a:gd name="T23" fmla="*/ 72 h 84"/>
                  <a:gd name="T24" fmla="*/ 32 w 32"/>
                  <a:gd name="T25" fmla="*/ 66 h 84"/>
                  <a:gd name="T26" fmla="*/ 32 w 32"/>
                  <a:gd name="T27" fmla="*/ 66 h 84"/>
                  <a:gd name="T28" fmla="*/ 30 w 32"/>
                  <a:gd name="T29" fmla="*/ 40 h 84"/>
                  <a:gd name="T30" fmla="*/ 30 w 32"/>
                  <a:gd name="T31" fmla="*/ 14 h 84"/>
                  <a:gd name="T32" fmla="*/ 30 w 32"/>
                  <a:gd name="T33" fmla="*/ 14 h 84"/>
                  <a:gd name="T34" fmla="*/ 28 w 32"/>
                  <a:gd name="T35" fmla="*/ 8 h 84"/>
                  <a:gd name="T36" fmla="*/ 24 w 32"/>
                  <a:gd name="T37" fmla="*/ 2 h 84"/>
                  <a:gd name="T38" fmla="*/ 20 w 32"/>
                  <a:gd name="T39" fmla="*/ 0 h 84"/>
                  <a:gd name="T40" fmla="*/ 14 w 32"/>
                  <a:gd name="T41" fmla="*/ 0 h 84"/>
                  <a:gd name="T42" fmla="*/ 8 w 32"/>
                  <a:gd name="T43" fmla="*/ 0 h 84"/>
                  <a:gd name="T44" fmla="*/ 4 w 32"/>
                  <a:gd name="T45" fmla="*/ 2 h 84"/>
                  <a:gd name="T46" fmla="*/ 0 w 32"/>
                  <a:gd name="T47" fmla="*/ 8 h 84"/>
                  <a:gd name="T48" fmla="*/ 0 w 32"/>
                  <a:gd name="T49" fmla="*/ 1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84">
                    <a:moveTo>
                      <a:pt x="0" y="14"/>
                    </a:moveTo>
                    <a:lnTo>
                      <a:pt x="0" y="14"/>
                    </a:lnTo>
                    <a:lnTo>
                      <a:pt x="0" y="44"/>
                    </a:lnTo>
                    <a:lnTo>
                      <a:pt x="4" y="74"/>
                    </a:lnTo>
                    <a:lnTo>
                      <a:pt x="4" y="74"/>
                    </a:lnTo>
                    <a:lnTo>
                      <a:pt x="6" y="80"/>
                    </a:lnTo>
                    <a:lnTo>
                      <a:pt x="10" y="84"/>
                    </a:lnTo>
                    <a:lnTo>
                      <a:pt x="16" y="84"/>
                    </a:lnTo>
                    <a:lnTo>
                      <a:pt x="20" y="84"/>
                    </a:lnTo>
                    <a:lnTo>
                      <a:pt x="26" y="82"/>
                    </a:lnTo>
                    <a:lnTo>
                      <a:pt x="30" y="78"/>
                    </a:lnTo>
                    <a:lnTo>
                      <a:pt x="32" y="72"/>
                    </a:lnTo>
                    <a:lnTo>
                      <a:pt x="32" y="66"/>
                    </a:lnTo>
                    <a:lnTo>
                      <a:pt x="32" y="66"/>
                    </a:lnTo>
                    <a:lnTo>
                      <a:pt x="30" y="40"/>
                    </a:lnTo>
                    <a:lnTo>
                      <a:pt x="30" y="14"/>
                    </a:lnTo>
                    <a:lnTo>
                      <a:pt x="30" y="14"/>
                    </a:lnTo>
                    <a:lnTo>
                      <a:pt x="28" y="8"/>
                    </a:lnTo>
                    <a:lnTo>
                      <a:pt x="24" y="2"/>
                    </a:lnTo>
                    <a:lnTo>
                      <a:pt x="20" y="0"/>
                    </a:lnTo>
                    <a:lnTo>
                      <a:pt x="14" y="0"/>
                    </a:lnTo>
                    <a:lnTo>
                      <a:pt x="8" y="0"/>
                    </a:lnTo>
                    <a:lnTo>
                      <a:pt x="4" y="2"/>
                    </a:lnTo>
                    <a:lnTo>
                      <a:pt x="0" y="8"/>
                    </a:lnTo>
                    <a:lnTo>
                      <a:pt x="0" y="14"/>
                    </a:lnTo>
                    <a:close/>
                  </a:path>
                </a:pathLst>
              </a:custGeom>
              <a:solidFill>
                <a:srgbClr val="2B5E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10283"/>
              <p:cNvSpPr>
                <a:spLocks/>
              </p:cNvSpPr>
              <p:nvPr/>
            </p:nvSpPr>
            <p:spPr bwMode="auto">
              <a:xfrm>
                <a:off x="9507538" y="4786313"/>
                <a:ext cx="50800" cy="133350"/>
              </a:xfrm>
              <a:custGeom>
                <a:avLst/>
                <a:gdLst>
                  <a:gd name="T0" fmla="*/ 0 w 32"/>
                  <a:gd name="T1" fmla="*/ 14 h 84"/>
                  <a:gd name="T2" fmla="*/ 0 w 32"/>
                  <a:gd name="T3" fmla="*/ 14 h 84"/>
                  <a:gd name="T4" fmla="*/ 0 w 32"/>
                  <a:gd name="T5" fmla="*/ 44 h 84"/>
                  <a:gd name="T6" fmla="*/ 4 w 32"/>
                  <a:gd name="T7" fmla="*/ 74 h 84"/>
                  <a:gd name="T8" fmla="*/ 4 w 32"/>
                  <a:gd name="T9" fmla="*/ 74 h 84"/>
                  <a:gd name="T10" fmla="*/ 6 w 32"/>
                  <a:gd name="T11" fmla="*/ 80 h 84"/>
                  <a:gd name="T12" fmla="*/ 10 w 32"/>
                  <a:gd name="T13" fmla="*/ 84 h 84"/>
                  <a:gd name="T14" fmla="*/ 16 w 32"/>
                  <a:gd name="T15" fmla="*/ 84 h 84"/>
                  <a:gd name="T16" fmla="*/ 20 w 32"/>
                  <a:gd name="T17" fmla="*/ 84 h 84"/>
                  <a:gd name="T18" fmla="*/ 26 w 32"/>
                  <a:gd name="T19" fmla="*/ 82 h 84"/>
                  <a:gd name="T20" fmla="*/ 30 w 32"/>
                  <a:gd name="T21" fmla="*/ 78 h 84"/>
                  <a:gd name="T22" fmla="*/ 32 w 32"/>
                  <a:gd name="T23" fmla="*/ 72 h 84"/>
                  <a:gd name="T24" fmla="*/ 32 w 32"/>
                  <a:gd name="T25" fmla="*/ 66 h 84"/>
                  <a:gd name="T26" fmla="*/ 32 w 32"/>
                  <a:gd name="T27" fmla="*/ 66 h 84"/>
                  <a:gd name="T28" fmla="*/ 30 w 32"/>
                  <a:gd name="T29" fmla="*/ 40 h 84"/>
                  <a:gd name="T30" fmla="*/ 30 w 32"/>
                  <a:gd name="T31" fmla="*/ 14 h 84"/>
                  <a:gd name="T32" fmla="*/ 30 w 32"/>
                  <a:gd name="T33" fmla="*/ 14 h 84"/>
                  <a:gd name="T34" fmla="*/ 28 w 32"/>
                  <a:gd name="T35" fmla="*/ 8 h 84"/>
                  <a:gd name="T36" fmla="*/ 24 w 32"/>
                  <a:gd name="T37" fmla="*/ 2 h 84"/>
                  <a:gd name="T38" fmla="*/ 20 w 32"/>
                  <a:gd name="T39" fmla="*/ 0 h 84"/>
                  <a:gd name="T40" fmla="*/ 14 w 32"/>
                  <a:gd name="T41" fmla="*/ 0 h 84"/>
                  <a:gd name="T42" fmla="*/ 8 w 32"/>
                  <a:gd name="T43" fmla="*/ 0 h 84"/>
                  <a:gd name="T44" fmla="*/ 4 w 32"/>
                  <a:gd name="T45" fmla="*/ 2 h 84"/>
                  <a:gd name="T46" fmla="*/ 0 w 32"/>
                  <a:gd name="T47" fmla="*/ 8 h 84"/>
                  <a:gd name="T48" fmla="*/ 0 w 32"/>
                  <a:gd name="T49" fmla="*/ 1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84">
                    <a:moveTo>
                      <a:pt x="0" y="14"/>
                    </a:moveTo>
                    <a:lnTo>
                      <a:pt x="0" y="14"/>
                    </a:lnTo>
                    <a:lnTo>
                      <a:pt x="0" y="44"/>
                    </a:lnTo>
                    <a:lnTo>
                      <a:pt x="4" y="74"/>
                    </a:lnTo>
                    <a:lnTo>
                      <a:pt x="4" y="74"/>
                    </a:lnTo>
                    <a:lnTo>
                      <a:pt x="6" y="80"/>
                    </a:lnTo>
                    <a:lnTo>
                      <a:pt x="10" y="84"/>
                    </a:lnTo>
                    <a:lnTo>
                      <a:pt x="16" y="84"/>
                    </a:lnTo>
                    <a:lnTo>
                      <a:pt x="20" y="84"/>
                    </a:lnTo>
                    <a:lnTo>
                      <a:pt x="26" y="82"/>
                    </a:lnTo>
                    <a:lnTo>
                      <a:pt x="30" y="78"/>
                    </a:lnTo>
                    <a:lnTo>
                      <a:pt x="32" y="72"/>
                    </a:lnTo>
                    <a:lnTo>
                      <a:pt x="32" y="66"/>
                    </a:lnTo>
                    <a:lnTo>
                      <a:pt x="32" y="66"/>
                    </a:lnTo>
                    <a:lnTo>
                      <a:pt x="30" y="40"/>
                    </a:lnTo>
                    <a:lnTo>
                      <a:pt x="30" y="14"/>
                    </a:lnTo>
                    <a:lnTo>
                      <a:pt x="30" y="14"/>
                    </a:lnTo>
                    <a:lnTo>
                      <a:pt x="28" y="8"/>
                    </a:lnTo>
                    <a:lnTo>
                      <a:pt x="24" y="2"/>
                    </a:lnTo>
                    <a:lnTo>
                      <a:pt x="20" y="0"/>
                    </a:lnTo>
                    <a:lnTo>
                      <a:pt x="14" y="0"/>
                    </a:lnTo>
                    <a:lnTo>
                      <a:pt x="8" y="0"/>
                    </a:lnTo>
                    <a:lnTo>
                      <a:pt x="4" y="2"/>
                    </a:lnTo>
                    <a:lnTo>
                      <a:pt x="0" y="8"/>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37" name="TextBox 236"/>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238" name="TextBox 237"/>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795504946"/>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250"/>
                                        <p:tgtEl>
                                          <p:spTgt spid="20"/>
                                        </p:tgtEl>
                                      </p:cBhvr>
                                    </p:animEffect>
                                  </p:childTnLst>
                                </p:cTn>
                              </p:par>
                            </p:childTnLst>
                          </p:cTn>
                        </p:par>
                        <p:par>
                          <p:cTn id="8" fill="hold">
                            <p:stCondLst>
                              <p:cond delay="250"/>
                            </p:stCondLst>
                            <p:childTnLst>
                              <p:par>
                                <p:cTn id="9" presetID="22" presetClass="entr" presetSubtype="8" fill="hold" grpId="0"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ipe(left)">
                                      <p:cBhvr>
                                        <p:cTn id="11" dur="500"/>
                                        <p:tgtEl>
                                          <p:spTgt spid="84"/>
                                        </p:tgtEl>
                                      </p:cBhvr>
                                    </p:animEffect>
                                  </p:childTnLst>
                                </p:cTn>
                              </p:par>
                            </p:childTnLst>
                          </p:cTn>
                        </p:par>
                        <p:par>
                          <p:cTn id="12" fill="hold">
                            <p:stCondLst>
                              <p:cond delay="750"/>
                            </p:stCondLst>
                            <p:childTnLst>
                              <p:par>
                                <p:cTn id="13" presetID="10" presetClass="entr" presetSubtype="0" fill="hold" grpId="0" nodeType="afterEffect">
                                  <p:stCondLst>
                                    <p:cond delay="0"/>
                                  </p:stCondLst>
                                  <p:childTnLst>
                                    <p:set>
                                      <p:cBhvr>
                                        <p:cTn id="14" dur="1" fill="hold">
                                          <p:stCondLst>
                                            <p:cond delay="0"/>
                                          </p:stCondLst>
                                        </p:cTn>
                                        <p:tgtEl>
                                          <p:spTgt spid="85"/>
                                        </p:tgtEl>
                                        <p:attrNameLst>
                                          <p:attrName>style.visibility</p:attrName>
                                        </p:attrNameLst>
                                      </p:cBhvr>
                                      <p:to>
                                        <p:strVal val="visible"/>
                                      </p:to>
                                    </p:set>
                                    <p:animEffect transition="in" filter="fade">
                                      <p:cBhvr>
                                        <p:cTn id="15" dur="500"/>
                                        <p:tgtEl>
                                          <p:spTgt spid="85"/>
                                        </p:tgtEl>
                                      </p:cBhvr>
                                    </p:animEffect>
                                  </p:childTnLst>
                                </p:cTn>
                              </p:par>
                            </p:childTnLst>
                          </p:cTn>
                        </p:par>
                        <p:par>
                          <p:cTn id="16" fill="hold">
                            <p:stCondLst>
                              <p:cond delay="1250"/>
                            </p:stCondLst>
                            <p:childTnLst>
                              <p:par>
                                <p:cTn id="17" presetID="42"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anim calcmode="lin" valueType="num">
                                      <p:cBhvr>
                                        <p:cTn id="20" dur="500" fill="hold"/>
                                        <p:tgtEl>
                                          <p:spTgt spid="19"/>
                                        </p:tgtEl>
                                        <p:attrNameLst>
                                          <p:attrName>ppt_x</p:attrName>
                                        </p:attrNameLst>
                                      </p:cBhvr>
                                      <p:tavLst>
                                        <p:tav tm="0">
                                          <p:val>
                                            <p:strVal val="#ppt_x"/>
                                          </p:val>
                                        </p:tav>
                                        <p:tav tm="100000">
                                          <p:val>
                                            <p:strVal val="#ppt_x"/>
                                          </p:val>
                                        </p:tav>
                                      </p:tavLst>
                                    </p:anim>
                                    <p:anim calcmode="lin" valueType="num">
                                      <p:cBhvr>
                                        <p:cTn id="21" dur="500" fill="hold"/>
                                        <p:tgtEl>
                                          <p:spTgt spid="19"/>
                                        </p:tgtEl>
                                        <p:attrNameLst>
                                          <p:attrName>ppt_y</p:attrName>
                                        </p:attrNameLst>
                                      </p:cBhvr>
                                      <p:tavLst>
                                        <p:tav tm="0">
                                          <p:val>
                                            <p:strVal val="#ppt_y+.1"/>
                                          </p:val>
                                        </p:tav>
                                        <p:tav tm="100000">
                                          <p:val>
                                            <p:strVal val="#ppt_y"/>
                                          </p:val>
                                        </p:tav>
                                      </p:tavLst>
                                    </p:anim>
                                  </p:childTnLst>
                                </p:cTn>
                              </p:par>
                            </p:childTnLst>
                          </p:cTn>
                        </p:par>
                        <p:par>
                          <p:cTn id="22" fill="hold">
                            <p:stCondLst>
                              <p:cond delay="1750"/>
                            </p:stCondLst>
                            <p:childTnLst>
                              <p:par>
                                <p:cTn id="23" presetID="10" presetClass="entr" presetSubtype="0" fill="hold" nodeType="after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500"/>
                                        <p:tgtEl>
                                          <p:spTgt spid="21"/>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2750"/>
                            </p:stCondLst>
                            <p:childTnLst>
                              <p:par>
                                <p:cTn id="31" presetID="22" presetClass="entr" presetSubtype="2"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wipe(right)">
                                      <p:cBhvr>
                                        <p:cTn id="33" dur="500"/>
                                        <p:tgtEl>
                                          <p:spTgt spid="37"/>
                                        </p:tgtEl>
                                      </p:cBhvr>
                                    </p:animEffect>
                                  </p:childTnLst>
                                </p:cTn>
                              </p:par>
                            </p:childTnLst>
                          </p:cTn>
                        </p:par>
                        <p:par>
                          <p:cTn id="34" fill="hold">
                            <p:stCondLst>
                              <p:cond delay="3250"/>
                            </p:stCondLst>
                            <p:childTnLst>
                              <p:par>
                                <p:cTn id="35" presetID="22" presetClass="entr" presetSubtype="8"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wipe(left)">
                                      <p:cBhvr>
                                        <p:cTn id="37" dur="500"/>
                                        <p:tgtEl>
                                          <p:spTgt spid="38"/>
                                        </p:tgtEl>
                                      </p:cBhvr>
                                    </p:animEffect>
                                  </p:childTnLst>
                                </p:cTn>
                              </p:par>
                            </p:childTnLst>
                          </p:cTn>
                        </p:par>
                        <p:par>
                          <p:cTn id="38" fill="hold">
                            <p:stCondLst>
                              <p:cond delay="3750"/>
                            </p:stCondLst>
                            <p:childTnLst>
                              <p:par>
                                <p:cTn id="39" presetID="22" presetClass="entr" presetSubtype="2"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wipe(right)">
                                      <p:cBhvr>
                                        <p:cTn id="41" dur="500"/>
                                        <p:tgtEl>
                                          <p:spTgt spid="39"/>
                                        </p:tgtEl>
                                      </p:cBhvr>
                                    </p:animEffect>
                                  </p:childTnLst>
                                </p:cTn>
                              </p:par>
                            </p:childTnLst>
                          </p:cTn>
                        </p:par>
                        <p:par>
                          <p:cTn id="42" fill="hold">
                            <p:stCondLst>
                              <p:cond delay="4250"/>
                            </p:stCondLst>
                            <p:childTnLst>
                              <p:par>
                                <p:cTn id="43" presetID="42" presetClass="entr" presetSubtype="0"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1000"/>
                                        <p:tgtEl>
                                          <p:spTgt spid="70"/>
                                        </p:tgtEl>
                                      </p:cBhvr>
                                    </p:animEffect>
                                    <p:anim calcmode="lin" valueType="num">
                                      <p:cBhvr>
                                        <p:cTn id="46" dur="1000" fill="hold"/>
                                        <p:tgtEl>
                                          <p:spTgt spid="70"/>
                                        </p:tgtEl>
                                        <p:attrNameLst>
                                          <p:attrName>ppt_x</p:attrName>
                                        </p:attrNameLst>
                                      </p:cBhvr>
                                      <p:tavLst>
                                        <p:tav tm="0">
                                          <p:val>
                                            <p:strVal val="#ppt_x"/>
                                          </p:val>
                                        </p:tav>
                                        <p:tav tm="100000">
                                          <p:val>
                                            <p:strVal val="#ppt_x"/>
                                          </p:val>
                                        </p:tav>
                                      </p:tavLst>
                                    </p:anim>
                                    <p:anim calcmode="lin" valueType="num">
                                      <p:cBhvr>
                                        <p:cTn id="47" dur="1000" fill="hold"/>
                                        <p:tgtEl>
                                          <p:spTgt spid="7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42"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1000"/>
                                        <p:tgtEl>
                                          <p:spTgt spid="2"/>
                                        </p:tgtEl>
                                      </p:cBhvr>
                                    </p:animEffect>
                                    <p:anim calcmode="lin" valueType="num">
                                      <p:cBhvr>
                                        <p:cTn id="52" dur="1000" fill="hold"/>
                                        <p:tgtEl>
                                          <p:spTgt spid="2"/>
                                        </p:tgtEl>
                                        <p:attrNameLst>
                                          <p:attrName>ppt_x</p:attrName>
                                        </p:attrNameLst>
                                      </p:cBhvr>
                                      <p:tavLst>
                                        <p:tav tm="0">
                                          <p:val>
                                            <p:strVal val="#ppt_x"/>
                                          </p:val>
                                        </p:tav>
                                        <p:tav tm="100000">
                                          <p:val>
                                            <p:strVal val="#ppt_x"/>
                                          </p:val>
                                        </p:tav>
                                      </p:tavLst>
                                    </p:anim>
                                    <p:anim calcmode="lin" valueType="num">
                                      <p:cBhvr>
                                        <p:cTn id="53" dur="1000" fill="hold"/>
                                        <p:tgtEl>
                                          <p:spTgt spid="2"/>
                                        </p:tgtEl>
                                        <p:attrNameLst>
                                          <p:attrName>ppt_y</p:attrName>
                                        </p:attrNameLst>
                                      </p:cBhvr>
                                      <p:tavLst>
                                        <p:tav tm="0">
                                          <p:val>
                                            <p:strVal val="#ppt_y+.1"/>
                                          </p:val>
                                        </p:tav>
                                        <p:tav tm="100000">
                                          <p:val>
                                            <p:strVal val="#ppt_y"/>
                                          </p:val>
                                        </p:tav>
                                      </p:tavLst>
                                    </p:anim>
                                  </p:childTnLst>
                                </p:cTn>
                              </p:par>
                            </p:childTnLst>
                          </p:cTn>
                        </p:par>
                        <p:par>
                          <p:cTn id="54" fill="hold">
                            <p:stCondLst>
                              <p:cond delay="6250"/>
                            </p:stCondLst>
                            <p:childTnLst>
                              <p:par>
                                <p:cTn id="55" presetID="10" presetClass="entr" presetSubtype="0" fill="hold" grpId="0" nodeType="afterEffect">
                                  <p:stCondLst>
                                    <p:cond delay="0"/>
                                  </p:stCondLst>
                                  <p:childTnLst>
                                    <p:set>
                                      <p:cBhvr>
                                        <p:cTn id="56" dur="1" fill="hold">
                                          <p:stCondLst>
                                            <p:cond delay="0"/>
                                          </p:stCondLst>
                                        </p:cTn>
                                        <p:tgtEl>
                                          <p:spTgt spid="76"/>
                                        </p:tgtEl>
                                        <p:attrNameLst>
                                          <p:attrName>style.visibility</p:attrName>
                                        </p:attrNameLst>
                                      </p:cBhvr>
                                      <p:to>
                                        <p:strVal val="visible"/>
                                      </p:to>
                                    </p:set>
                                    <p:animEffect transition="in" filter="fade">
                                      <p:cBhvr>
                                        <p:cTn id="57" dur="500"/>
                                        <p:tgtEl>
                                          <p:spTgt spid="76"/>
                                        </p:tgtEl>
                                      </p:cBhvr>
                                    </p:animEffect>
                                  </p:childTnLst>
                                </p:cTn>
                              </p:par>
                            </p:childTnLst>
                          </p:cTn>
                        </p:par>
                        <p:par>
                          <p:cTn id="58" fill="hold">
                            <p:stCondLst>
                              <p:cond delay="6750"/>
                            </p:stCondLst>
                            <p:childTnLst>
                              <p:par>
                                <p:cTn id="59" presetID="22" presetClass="entr" presetSubtype="1"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up)">
                                      <p:cBhvr>
                                        <p:cTn id="6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36" grpId="0" animBg="1"/>
      <p:bldP spid="37" grpId="0" animBg="1"/>
      <p:bldP spid="38" grpId="0" animBg="1"/>
      <p:bldP spid="39" grpId="0" animBg="1"/>
      <p:bldP spid="76" grpId="0"/>
      <p:bldP spid="84" grpId="0"/>
      <p:bldP spid="8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7609028" y="1670665"/>
            <a:ext cx="3453126" cy="4272936"/>
            <a:chOff x="4199078" y="1575414"/>
            <a:chExt cx="3790328" cy="4690193"/>
          </a:xfrm>
        </p:grpSpPr>
        <p:pic>
          <p:nvPicPr>
            <p:cNvPr id="29" name="Picture 28"/>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p:blipFill>
          <p:spPr>
            <a:xfrm>
              <a:off x="4199078" y="1575414"/>
              <a:ext cx="3790328" cy="4690193"/>
            </a:xfrm>
            <a:prstGeom prst="rect">
              <a:avLst/>
            </a:prstGeom>
          </p:spPr>
        </p:pic>
        <p:sp>
          <p:nvSpPr>
            <p:cNvPr id="30" name="Rectangle 29"/>
            <p:cNvSpPr/>
            <p:nvPr/>
          </p:nvSpPr>
          <p:spPr>
            <a:xfrm>
              <a:off x="4756011" y="2150024"/>
              <a:ext cx="2681052" cy="34642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2" name="Title 1"/>
          <p:cNvSpPr txBox="1">
            <a:spLocks/>
          </p:cNvSpPr>
          <p:nvPr/>
        </p:nvSpPr>
        <p:spPr>
          <a:xfrm>
            <a:off x="1536812"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What Device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Best To Do</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83" name="Subtitle 2"/>
          <p:cNvSpPr txBox="1">
            <a:spLocks/>
          </p:cNvSpPr>
          <p:nvPr/>
        </p:nvSpPr>
        <p:spPr>
          <a:xfrm>
            <a:off x="2449382" y="1065898"/>
            <a:ext cx="7308850" cy="369332"/>
          </a:xfrm>
          <a:prstGeom prst="rect">
            <a:avLst/>
          </a:prstGeom>
        </p:spPr>
        <p:txBody>
          <a:bodyPr vert="horz" wrap="square" lIns="121920" tIns="60960" rIns="121920" bIns="60960" rtlCol="0">
            <a:spAutoFit/>
          </a:bodyPr>
          <a:lstStyle/>
          <a:p>
            <a:pPr marL="0" marR="0" lvl="0" indent="0" algn="ctr"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84" name="Group 83"/>
          <p:cNvGrpSpPr/>
          <p:nvPr/>
        </p:nvGrpSpPr>
        <p:grpSpPr>
          <a:xfrm>
            <a:off x="936356" y="2194156"/>
            <a:ext cx="2372654" cy="1015663"/>
            <a:chOff x="8775246" y="2292072"/>
            <a:chExt cx="2372654" cy="1015663"/>
          </a:xfrm>
        </p:grpSpPr>
        <p:sp>
          <p:nvSpPr>
            <p:cNvPr id="85" name="TextBox 84"/>
            <p:cNvSpPr txBox="1"/>
            <p:nvPr/>
          </p:nvSpPr>
          <p:spPr>
            <a:xfrm>
              <a:off x="8775246" y="2292072"/>
              <a:ext cx="2372654"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id-ID"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rPr>
                <a:t>Web Design</a:t>
              </a:r>
              <a:endParaRPr kumimoji="0" lang="en-US"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endParaRPr>
            </a:p>
          </p:txBody>
        </p:sp>
        <p:sp>
          <p:nvSpPr>
            <p:cNvPr id="86" name="Rectangle 85"/>
            <p:cNvSpPr/>
            <p:nvPr/>
          </p:nvSpPr>
          <p:spPr>
            <a:xfrm>
              <a:off x="8775246" y="2661404"/>
              <a:ext cx="2372434" cy="646331"/>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rPr>
                <a:t>Our profile preview and milestone. What we do and our Portfolios</a:t>
              </a:r>
              <a:endParaRPr kumimoji="0" lang="en-US"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grpSp>
      <p:grpSp>
        <p:nvGrpSpPr>
          <p:cNvPr id="87" name="Group 86"/>
          <p:cNvGrpSpPr/>
          <p:nvPr/>
        </p:nvGrpSpPr>
        <p:grpSpPr>
          <a:xfrm>
            <a:off x="4836869" y="2216127"/>
            <a:ext cx="2372654" cy="1015663"/>
            <a:chOff x="8775246" y="2292072"/>
            <a:chExt cx="2372654" cy="1015663"/>
          </a:xfrm>
        </p:grpSpPr>
        <p:sp>
          <p:nvSpPr>
            <p:cNvPr id="88" name="TextBox 87"/>
            <p:cNvSpPr txBox="1"/>
            <p:nvPr/>
          </p:nvSpPr>
          <p:spPr>
            <a:xfrm>
              <a:off x="8775246" y="2292072"/>
              <a:ext cx="2372654"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d-ID"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rPr>
                <a:t>Web Develop</a:t>
              </a:r>
              <a:endParaRPr kumimoji="0" lang="en-US"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endParaRPr>
            </a:p>
          </p:txBody>
        </p:sp>
        <p:sp>
          <p:nvSpPr>
            <p:cNvPr id="89" name="Rectangle 88"/>
            <p:cNvSpPr/>
            <p:nvPr/>
          </p:nvSpPr>
          <p:spPr>
            <a:xfrm>
              <a:off x="8775246" y="2661404"/>
              <a:ext cx="2372434"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rPr>
                <a:t>Our profile preview and milestone. What we do and our Portfolios</a:t>
              </a:r>
              <a:endParaRPr kumimoji="0" lang="en-US"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grpSp>
      <p:sp>
        <p:nvSpPr>
          <p:cNvPr id="90" name="TextBox 89"/>
          <p:cNvSpPr txBox="1"/>
          <p:nvPr/>
        </p:nvSpPr>
        <p:spPr>
          <a:xfrm>
            <a:off x="3517307" y="2294831"/>
            <a:ext cx="1116259" cy="338554"/>
          </a:xfrm>
          <a:prstGeom prst="rect">
            <a:avLst/>
          </a:prstGeom>
          <a:solidFill>
            <a:schemeClr val="accent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600" b="0" i="0" u="none" strike="noStrike" kern="0" cap="none" spc="0" normalizeH="0" baseline="0" noProof="0" dirty="0">
                <a:ln>
                  <a:noFill/>
                </a:ln>
                <a:solidFill>
                  <a:prstClr val="white"/>
                </a:solidFill>
                <a:effectLst/>
                <a:uLnTx/>
                <a:uFillTx/>
                <a:latin typeface="Lato" panose="020F0502020204030203" pitchFamily="34" charset="0"/>
                <a:ea typeface="Open Sans" panose="020B0606030504020204" pitchFamily="34" charset="0"/>
                <a:cs typeface="Open Sans" panose="020B0606030504020204" pitchFamily="34" charset="0"/>
              </a:rPr>
              <a:t>Web</a:t>
            </a:r>
            <a:endParaRPr kumimoji="0" lang="en-US" sz="1600" b="0" i="0" u="none" strike="noStrike" kern="0" cap="none" spc="0" normalizeH="0" baseline="0" noProof="0" dirty="0">
              <a:ln>
                <a:noFill/>
              </a:ln>
              <a:solidFill>
                <a:prstClr val="white"/>
              </a:solidFill>
              <a:effectLst/>
              <a:uLnTx/>
              <a:uFillTx/>
              <a:latin typeface="Lato" panose="020F0502020204030203" pitchFamily="34" charset="0"/>
              <a:ea typeface="Open Sans" panose="020B0606030504020204" pitchFamily="34" charset="0"/>
              <a:cs typeface="Open Sans" panose="020B0606030504020204" pitchFamily="34" charset="0"/>
            </a:endParaRPr>
          </a:p>
        </p:txBody>
      </p:sp>
      <p:grpSp>
        <p:nvGrpSpPr>
          <p:cNvPr id="91" name="Group 90"/>
          <p:cNvGrpSpPr/>
          <p:nvPr/>
        </p:nvGrpSpPr>
        <p:grpSpPr>
          <a:xfrm>
            <a:off x="936356" y="3402542"/>
            <a:ext cx="2372654" cy="1015663"/>
            <a:chOff x="8775246" y="2292072"/>
            <a:chExt cx="2372654" cy="1015663"/>
          </a:xfrm>
        </p:grpSpPr>
        <p:sp>
          <p:nvSpPr>
            <p:cNvPr id="92" name="TextBox 91"/>
            <p:cNvSpPr txBox="1"/>
            <p:nvPr/>
          </p:nvSpPr>
          <p:spPr>
            <a:xfrm>
              <a:off x="8775246" y="2292072"/>
              <a:ext cx="2372654"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id-ID"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rPr>
                <a:t>Font Design</a:t>
              </a:r>
              <a:endParaRPr kumimoji="0" lang="en-US"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endParaRPr>
            </a:p>
          </p:txBody>
        </p:sp>
        <p:sp>
          <p:nvSpPr>
            <p:cNvPr id="93" name="Rectangle 92"/>
            <p:cNvSpPr/>
            <p:nvPr/>
          </p:nvSpPr>
          <p:spPr>
            <a:xfrm>
              <a:off x="8775246" y="2661404"/>
              <a:ext cx="2372434" cy="646331"/>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rPr>
                <a:t>Our profile preview and milestone. What we do and our Portfolios</a:t>
              </a:r>
              <a:endParaRPr kumimoji="0" lang="en-US"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grpSp>
      <p:grpSp>
        <p:nvGrpSpPr>
          <p:cNvPr id="94" name="Group 93"/>
          <p:cNvGrpSpPr/>
          <p:nvPr/>
        </p:nvGrpSpPr>
        <p:grpSpPr>
          <a:xfrm>
            <a:off x="4836869" y="3424513"/>
            <a:ext cx="2372654" cy="1015663"/>
            <a:chOff x="8775246" y="2292072"/>
            <a:chExt cx="2372654" cy="1015663"/>
          </a:xfrm>
        </p:grpSpPr>
        <p:sp>
          <p:nvSpPr>
            <p:cNvPr id="95" name="TextBox 94"/>
            <p:cNvSpPr txBox="1"/>
            <p:nvPr/>
          </p:nvSpPr>
          <p:spPr>
            <a:xfrm>
              <a:off x="8775246" y="2292072"/>
              <a:ext cx="2372654"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d-ID"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rPr>
                <a:t>Brush Toolkit</a:t>
              </a:r>
              <a:endParaRPr kumimoji="0" lang="en-US"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endParaRPr>
            </a:p>
          </p:txBody>
        </p:sp>
        <p:sp>
          <p:nvSpPr>
            <p:cNvPr id="96" name="Rectangle 95"/>
            <p:cNvSpPr/>
            <p:nvPr/>
          </p:nvSpPr>
          <p:spPr>
            <a:xfrm>
              <a:off x="8775246" y="2661404"/>
              <a:ext cx="2372434"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rPr>
                <a:t>Our profile preview and milestone. What we do and our Portfolios</a:t>
              </a:r>
              <a:endParaRPr kumimoji="0" lang="en-US"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grpSp>
      <p:sp>
        <p:nvSpPr>
          <p:cNvPr id="97" name="TextBox 96"/>
          <p:cNvSpPr txBox="1"/>
          <p:nvPr/>
        </p:nvSpPr>
        <p:spPr>
          <a:xfrm>
            <a:off x="3517306" y="3473802"/>
            <a:ext cx="1116259" cy="338554"/>
          </a:xfrm>
          <a:prstGeom prst="rect">
            <a:avLst/>
          </a:prstGeom>
          <a:solidFill>
            <a:schemeClr val="accent2"/>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600" b="0" i="0" u="none" strike="noStrike" kern="0" cap="none" spc="0" normalizeH="0" baseline="0" noProof="0" dirty="0">
                <a:ln>
                  <a:noFill/>
                </a:ln>
                <a:solidFill>
                  <a:prstClr val="white"/>
                </a:solidFill>
                <a:effectLst/>
                <a:uLnTx/>
                <a:uFillTx/>
                <a:latin typeface="Lato" panose="020F0502020204030203" pitchFamily="34" charset="0"/>
                <a:ea typeface="Open Sans" panose="020B0606030504020204" pitchFamily="34" charset="0"/>
                <a:cs typeface="Open Sans" panose="020B0606030504020204" pitchFamily="34" charset="0"/>
              </a:rPr>
              <a:t>Font</a:t>
            </a:r>
            <a:endParaRPr kumimoji="0" lang="en-US" sz="1600" b="0" i="0" u="none" strike="noStrike" kern="0" cap="none" spc="0" normalizeH="0" baseline="0" noProof="0" dirty="0">
              <a:ln>
                <a:noFill/>
              </a:ln>
              <a:solidFill>
                <a:prstClr val="white"/>
              </a:solidFill>
              <a:effectLst/>
              <a:uLnTx/>
              <a:uFillTx/>
              <a:latin typeface="Lato" panose="020F0502020204030203" pitchFamily="34" charset="0"/>
              <a:ea typeface="Open Sans" panose="020B0606030504020204" pitchFamily="34" charset="0"/>
              <a:cs typeface="Open Sans" panose="020B0606030504020204" pitchFamily="34" charset="0"/>
            </a:endParaRPr>
          </a:p>
        </p:txBody>
      </p:sp>
      <p:grpSp>
        <p:nvGrpSpPr>
          <p:cNvPr id="98" name="Group 97"/>
          <p:cNvGrpSpPr/>
          <p:nvPr/>
        </p:nvGrpSpPr>
        <p:grpSpPr>
          <a:xfrm>
            <a:off x="936356" y="4584556"/>
            <a:ext cx="2372654" cy="1015663"/>
            <a:chOff x="8775246" y="2292072"/>
            <a:chExt cx="2372654" cy="1015663"/>
          </a:xfrm>
        </p:grpSpPr>
        <p:sp>
          <p:nvSpPr>
            <p:cNvPr id="99" name="TextBox 98"/>
            <p:cNvSpPr txBox="1"/>
            <p:nvPr/>
          </p:nvSpPr>
          <p:spPr>
            <a:xfrm>
              <a:off x="8775246" y="2292072"/>
              <a:ext cx="2372654" cy="33855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id-ID"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rPr>
                <a:t>Photoshop Action</a:t>
              </a:r>
              <a:endParaRPr kumimoji="0" lang="en-US"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endParaRPr>
            </a:p>
          </p:txBody>
        </p:sp>
        <p:sp>
          <p:nvSpPr>
            <p:cNvPr id="100" name="Rectangle 99"/>
            <p:cNvSpPr/>
            <p:nvPr/>
          </p:nvSpPr>
          <p:spPr>
            <a:xfrm>
              <a:off x="8775246" y="2661404"/>
              <a:ext cx="2372434" cy="646331"/>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rPr>
                <a:t>Our profile preview and milestone. What we do and our Portfolios</a:t>
              </a:r>
              <a:endParaRPr kumimoji="0" lang="en-US"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grpSp>
      <p:grpSp>
        <p:nvGrpSpPr>
          <p:cNvPr id="101" name="Group 100"/>
          <p:cNvGrpSpPr/>
          <p:nvPr/>
        </p:nvGrpSpPr>
        <p:grpSpPr>
          <a:xfrm>
            <a:off x="4836869" y="4606527"/>
            <a:ext cx="2372654" cy="1015663"/>
            <a:chOff x="8775246" y="2292072"/>
            <a:chExt cx="2372654" cy="1015663"/>
          </a:xfrm>
        </p:grpSpPr>
        <p:sp>
          <p:nvSpPr>
            <p:cNvPr id="102" name="TextBox 101"/>
            <p:cNvSpPr txBox="1"/>
            <p:nvPr/>
          </p:nvSpPr>
          <p:spPr>
            <a:xfrm>
              <a:off x="8775246" y="2292072"/>
              <a:ext cx="2372654"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d-ID"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rPr>
                <a:t>3D Mock up</a:t>
              </a:r>
              <a:endParaRPr kumimoji="0" lang="en-US" sz="16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Clear Sans" panose="020B0503030202020304" pitchFamily="34" charset="0"/>
              </a:endParaRPr>
            </a:p>
          </p:txBody>
        </p:sp>
        <p:sp>
          <p:nvSpPr>
            <p:cNvPr id="103" name="Rectangle 102"/>
            <p:cNvSpPr/>
            <p:nvPr/>
          </p:nvSpPr>
          <p:spPr>
            <a:xfrm>
              <a:off x="8775246" y="2661404"/>
              <a:ext cx="2372434"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rPr>
                <a:t>Our profile preview and milestone. What we do and our Portfolios</a:t>
              </a:r>
              <a:endParaRPr kumimoji="0" lang="en-US"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Clear Sans Light" panose="020B0303030202020304" pitchFamily="34" charset="0"/>
              </a:endParaRPr>
            </a:p>
          </p:txBody>
        </p:sp>
      </p:grpSp>
      <p:sp>
        <p:nvSpPr>
          <p:cNvPr id="104" name="TextBox 103"/>
          <p:cNvSpPr txBox="1"/>
          <p:nvPr/>
        </p:nvSpPr>
        <p:spPr>
          <a:xfrm>
            <a:off x="3517305" y="4667269"/>
            <a:ext cx="1116260" cy="323165"/>
          </a:xfrm>
          <a:prstGeom prst="rect">
            <a:avLst/>
          </a:prstGeom>
          <a:solidFill>
            <a:schemeClr val="accent3"/>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500" b="0" i="0" u="none" strike="noStrike" kern="0" cap="none" spc="0" normalizeH="0" baseline="0" noProof="0" dirty="0">
                <a:ln>
                  <a:noFill/>
                </a:ln>
                <a:solidFill>
                  <a:prstClr val="white"/>
                </a:solidFill>
                <a:effectLst/>
                <a:uLnTx/>
                <a:uFillTx/>
                <a:latin typeface="Lato" panose="020F0502020204030203" pitchFamily="34" charset="0"/>
                <a:ea typeface="Open Sans" panose="020B0606030504020204" pitchFamily="34" charset="0"/>
                <a:cs typeface="Open Sans" panose="020B0606030504020204" pitchFamily="34" charset="0"/>
              </a:rPr>
              <a:t>Photoshop</a:t>
            </a:r>
            <a:endParaRPr kumimoji="0" lang="en-US" sz="1500" b="0" i="0" u="none" strike="noStrike" kern="0" cap="none" spc="0" normalizeH="0" baseline="0" noProof="0" dirty="0">
              <a:ln>
                <a:noFill/>
              </a:ln>
              <a:solidFill>
                <a:prstClr val="white"/>
              </a:solidFill>
              <a:effectLst/>
              <a:uLnTx/>
              <a:uFillTx/>
              <a:latin typeface="Lato" panose="020F0502020204030203" pitchFamily="34" charset="0"/>
              <a:ea typeface="Open Sans" panose="020B0606030504020204" pitchFamily="34" charset="0"/>
              <a:cs typeface="Open Sans" panose="020B0606030504020204" pitchFamily="34" charset="0"/>
            </a:endParaRPr>
          </a:p>
        </p:txBody>
      </p:sp>
      <p:sp>
        <p:nvSpPr>
          <p:cNvPr id="41" name="TextBox 40"/>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55" name="TextBox 54"/>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1493545578"/>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barn(outVertical)">
                                      <p:cBhvr>
                                        <p:cTn id="7" dur="750"/>
                                        <p:tgtEl>
                                          <p:spTgt spid="82"/>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1000"/>
                                        <p:tgtEl>
                                          <p:spTgt spid="28"/>
                                        </p:tgtEl>
                                      </p:cBhvr>
                                    </p:animEffect>
                                    <p:anim calcmode="lin" valueType="num">
                                      <p:cBhvr>
                                        <p:cTn id="16" dur="1000" fill="hold"/>
                                        <p:tgtEl>
                                          <p:spTgt spid="28"/>
                                        </p:tgtEl>
                                        <p:attrNameLst>
                                          <p:attrName>ppt_x</p:attrName>
                                        </p:attrNameLst>
                                      </p:cBhvr>
                                      <p:tavLst>
                                        <p:tav tm="0">
                                          <p:val>
                                            <p:strVal val="#ppt_x"/>
                                          </p:val>
                                        </p:tav>
                                        <p:tav tm="100000">
                                          <p:val>
                                            <p:strVal val="#ppt_x"/>
                                          </p:val>
                                        </p:tav>
                                      </p:tavLst>
                                    </p:anim>
                                    <p:anim calcmode="lin" valueType="num">
                                      <p:cBhvr>
                                        <p:cTn id="17" dur="1000" fill="hold"/>
                                        <p:tgtEl>
                                          <p:spTgt spid="28"/>
                                        </p:tgtEl>
                                        <p:attrNameLst>
                                          <p:attrName>ppt_y</p:attrName>
                                        </p:attrNameLst>
                                      </p:cBhvr>
                                      <p:tavLst>
                                        <p:tav tm="0">
                                          <p:val>
                                            <p:strVal val="#ppt_y+.1"/>
                                          </p:val>
                                        </p:tav>
                                        <p:tav tm="100000">
                                          <p:val>
                                            <p:strVal val="#ppt_y"/>
                                          </p:val>
                                        </p:tav>
                                      </p:tavLst>
                                    </p:anim>
                                  </p:childTnLst>
                                </p:cTn>
                              </p:par>
                            </p:childTnLst>
                          </p:cTn>
                        </p:par>
                        <p:par>
                          <p:cTn id="18" fill="hold">
                            <p:stCondLst>
                              <p:cond delay="2250"/>
                            </p:stCondLst>
                            <p:childTnLst>
                              <p:par>
                                <p:cTn id="19" presetID="53" presetClass="entr" presetSubtype="16" fill="hold" grpId="0" nodeType="after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childTnLst>
                          </p:cTn>
                        </p:par>
                        <p:par>
                          <p:cTn id="24" fill="hold">
                            <p:stCondLst>
                              <p:cond delay="2750"/>
                            </p:stCondLst>
                            <p:childTnLst>
                              <p:par>
                                <p:cTn id="25" presetID="22" presetClass="entr" presetSubtype="2" fill="hold" nodeType="after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wipe(right)">
                                      <p:cBhvr>
                                        <p:cTn id="27" dur="500"/>
                                        <p:tgtEl>
                                          <p:spTgt spid="8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87"/>
                                        </p:tgtEl>
                                        <p:attrNameLst>
                                          <p:attrName>style.visibility</p:attrName>
                                        </p:attrNameLst>
                                      </p:cBhvr>
                                      <p:to>
                                        <p:strVal val="visible"/>
                                      </p:to>
                                    </p:set>
                                    <p:animEffect transition="in" filter="wipe(left)">
                                      <p:cBhvr>
                                        <p:cTn id="31" dur="500"/>
                                        <p:tgtEl>
                                          <p:spTgt spid="87"/>
                                        </p:tgtEl>
                                      </p:cBhvr>
                                    </p:animEffect>
                                  </p:childTnLst>
                                </p:cTn>
                              </p:par>
                            </p:childTnLst>
                          </p:cTn>
                        </p:par>
                        <p:par>
                          <p:cTn id="32" fill="hold">
                            <p:stCondLst>
                              <p:cond delay="3750"/>
                            </p:stCondLst>
                            <p:childTnLst>
                              <p:par>
                                <p:cTn id="33" presetID="53" presetClass="entr" presetSubtype="16" fill="hold" grpId="0" nodeType="afterEffect">
                                  <p:stCondLst>
                                    <p:cond delay="0"/>
                                  </p:stCondLst>
                                  <p:childTnLst>
                                    <p:set>
                                      <p:cBhvr>
                                        <p:cTn id="34" dur="1" fill="hold">
                                          <p:stCondLst>
                                            <p:cond delay="0"/>
                                          </p:stCondLst>
                                        </p:cTn>
                                        <p:tgtEl>
                                          <p:spTgt spid="97"/>
                                        </p:tgtEl>
                                        <p:attrNameLst>
                                          <p:attrName>style.visibility</p:attrName>
                                        </p:attrNameLst>
                                      </p:cBhvr>
                                      <p:to>
                                        <p:strVal val="visible"/>
                                      </p:to>
                                    </p:set>
                                    <p:anim calcmode="lin" valueType="num">
                                      <p:cBhvr>
                                        <p:cTn id="35" dur="500" fill="hold"/>
                                        <p:tgtEl>
                                          <p:spTgt spid="97"/>
                                        </p:tgtEl>
                                        <p:attrNameLst>
                                          <p:attrName>ppt_w</p:attrName>
                                        </p:attrNameLst>
                                      </p:cBhvr>
                                      <p:tavLst>
                                        <p:tav tm="0">
                                          <p:val>
                                            <p:fltVal val="0"/>
                                          </p:val>
                                        </p:tav>
                                        <p:tav tm="100000">
                                          <p:val>
                                            <p:strVal val="#ppt_w"/>
                                          </p:val>
                                        </p:tav>
                                      </p:tavLst>
                                    </p:anim>
                                    <p:anim calcmode="lin" valueType="num">
                                      <p:cBhvr>
                                        <p:cTn id="36" dur="500" fill="hold"/>
                                        <p:tgtEl>
                                          <p:spTgt spid="97"/>
                                        </p:tgtEl>
                                        <p:attrNameLst>
                                          <p:attrName>ppt_h</p:attrName>
                                        </p:attrNameLst>
                                      </p:cBhvr>
                                      <p:tavLst>
                                        <p:tav tm="0">
                                          <p:val>
                                            <p:fltVal val="0"/>
                                          </p:val>
                                        </p:tav>
                                        <p:tav tm="100000">
                                          <p:val>
                                            <p:strVal val="#ppt_h"/>
                                          </p:val>
                                        </p:tav>
                                      </p:tavLst>
                                    </p:anim>
                                    <p:animEffect transition="in" filter="fade">
                                      <p:cBhvr>
                                        <p:cTn id="37" dur="500"/>
                                        <p:tgtEl>
                                          <p:spTgt spid="97"/>
                                        </p:tgtEl>
                                      </p:cBhvr>
                                    </p:animEffect>
                                  </p:childTnLst>
                                </p:cTn>
                              </p:par>
                            </p:childTnLst>
                          </p:cTn>
                        </p:par>
                        <p:par>
                          <p:cTn id="38" fill="hold">
                            <p:stCondLst>
                              <p:cond delay="4250"/>
                            </p:stCondLst>
                            <p:childTnLst>
                              <p:par>
                                <p:cTn id="39" presetID="22" presetClass="entr" presetSubtype="2" fill="hold" nodeType="afterEffect">
                                  <p:stCondLst>
                                    <p:cond delay="0"/>
                                  </p:stCondLst>
                                  <p:childTnLst>
                                    <p:set>
                                      <p:cBhvr>
                                        <p:cTn id="40" dur="1" fill="hold">
                                          <p:stCondLst>
                                            <p:cond delay="0"/>
                                          </p:stCondLst>
                                        </p:cTn>
                                        <p:tgtEl>
                                          <p:spTgt spid="91"/>
                                        </p:tgtEl>
                                        <p:attrNameLst>
                                          <p:attrName>style.visibility</p:attrName>
                                        </p:attrNameLst>
                                      </p:cBhvr>
                                      <p:to>
                                        <p:strVal val="visible"/>
                                      </p:to>
                                    </p:set>
                                    <p:animEffect transition="in" filter="wipe(right)">
                                      <p:cBhvr>
                                        <p:cTn id="41" dur="500"/>
                                        <p:tgtEl>
                                          <p:spTgt spid="91"/>
                                        </p:tgtEl>
                                      </p:cBhvr>
                                    </p:animEffect>
                                  </p:childTnLst>
                                </p:cTn>
                              </p:par>
                            </p:childTnLst>
                          </p:cTn>
                        </p:par>
                        <p:par>
                          <p:cTn id="42" fill="hold">
                            <p:stCondLst>
                              <p:cond delay="4750"/>
                            </p:stCondLst>
                            <p:childTnLst>
                              <p:par>
                                <p:cTn id="43" presetID="22" presetClass="entr" presetSubtype="8" fill="hold" nodeType="afterEffect">
                                  <p:stCondLst>
                                    <p:cond delay="0"/>
                                  </p:stCondLst>
                                  <p:childTnLst>
                                    <p:set>
                                      <p:cBhvr>
                                        <p:cTn id="44" dur="1" fill="hold">
                                          <p:stCondLst>
                                            <p:cond delay="0"/>
                                          </p:stCondLst>
                                        </p:cTn>
                                        <p:tgtEl>
                                          <p:spTgt spid="94"/>
                                        </p:tgtEl>
                                        <p:attrNameLst>
                                          <p:attrName>style.visibility</p:attrName>
                                        </p:attrNameLst>
                                      </p:cBhvr>
                                      <p:to>
                                        <p:strVal val="visible"/>
                                      </p:to>
                                    </p:set>
                                    <p:animEffect transition="in" filter="wipe(left)">
                                      <p:cBhvr>
                                        <p:cTn id="45" dur="500"/>
                                        <p:tgtEl>
                                          <p:spTgt spid="94"/>
                                        </p:tgtEl>
                                      </p:cBhvr>
                                    </p:animEffect>
                                  </p:childTnLst>
                                </p:cTn>
                              </p:par>
                            </p:childTnLst>
                          </p:cTn>
                        </p:par>
                        <p:par>
                          <p:cTn id="46" fill="hold">
                            <p:stCondLst>
                              <p:cond delay="5250"/>
                            </p:stCondLst>
                            <p:childTnLst>
                              <p:par>
                                <p:cTn id="47" presetID="53" presetClass="entr" presetSubtype="16" fill="hold" grpId="0" nodeType="afterEffect">
                                  <p:stCondLst>
                                    <p:cond delay="0"/>
                                  </p:stCondLst>
                                  <p:childTnLst>
                                    <p:set>
                                      <p:cBhvr>
                                        <p:cTn id="48" dur="1" fill="hold">
                                          <p:stCondLst>
                                            <p:cond delay="0"/>
                                          </p:stCondLst>
                                        </p:cTn>
                                        <p:tgtEl>
                                          <p:spTgt spid="104"/>
                                        </p:tgtEl>
                                        <p:attrNameLst>
                                          <p:attrName>style.visibility</p:attrName>
                                        </p:attrNameLst>
                                      </p:cBhvr>
                                      <p:to>
                                        <p:strVal val="visible"/>
                                      </p:to>
                                    </p:set>
                                    <p:anim calcmode="lin" valueType="num">
                                      <p:cBhvr>
                                        <p:cTn id="49" dur="500" fill="hold"/>
                                        <p:tgtEl>
                                          <p:spTgt spid="104"/>
                                        </p:tgtEl>
                                        <p:attrNameLst>
                                          <p:attrName>ppt_w</p:attrName>
                                        </p:attrNameLst>
                                      </p:cBhvr>
                                      <p:tavLst>
                                        <p:tav tm="0">
                                          <p:val>
                                            <p:fltVal val="0"/>
                                          </p:val>
                                        </p:tav>
                                        <p:tav tm="100000">
                                          <p:val>
                                            <p:strVal val="#ppt_w"/>
                                          </p:val>
                                        </p:tav>
                                      </p:tavLst>
                                    </p:anim>
                                    <p:anim calcmode="lin" valueType="num">
                                      <p:cBhvr>
                                        <p:cTn id="50" dur="500" fill="hold"/>
                                        <p:tgtEl>
                                          <p:spTgt spid="104"/>
                                        </p:tgtEl>
                                        <p:attrNameLst>
                                          <p:attrName>ppt_h</p:attrName>
                                        </p:attrNameLst>
                                      </p:cBhvr>
                                      <p:tavLst>
                                        <p:tav tm="0">
                                          <p:val>
                                            <p:fltVal val="0"/>
                                          </p:val>
                                        </p:tav>
                                        <p:tav tm="100000">
                                          <p:val>
                                            <p:strVal val="#ppt_h"/>
                                          </p:val>
                                        </p:tav>
                                      </p:tavLst>
                                    </p:anim>
                                    <p:animEffect transition="in" filter="fade">
                                      <p:cBhvr>
                                        <p:cTn id="51" dur="500"/>
                                        <p:tgtEl>
                                          <p:spTgt spid="104"/>
                                        </p:tgtEl>
                                      </p:cBhvr>
                                    </p:animEffect>
                                  </p:childTnLst>
                                </p:cTn>
                              </p:par>
                            </p:childTnLst>
                          </p:cTn>
                        </p:par>
                        <p:par>
                          <p:cTn id="52" fill="hold">
                            <p:stCondLst>
                              <p:cond delay="5750"/>
                            </p:stCondLst>
                            <p:childTnLst>
                              <p:par>
                                <p:cTn id="53" presetID="22" presetClass="entr" presetSubtype="2" fill="hold" nodeType="after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wipe(right)">
                                      <p:cBhvr>
                                        <p:cTn id="55" dur="500"/>
                                        <p:tgtEl>
                                          <p:spTgt spid="98"/>
                                        </p:tgtEl>
                                      </p:cBhvr>
                                    </p:animEffect>
                                  </p:childTnLst>
                                </p:cTn>
                              </p:par>
                            </p:childTnLst>
                          </p:cTn>
                        </p:par>
                        <p:par>
                          <p:cTn id="56" fill="hold">
                            <p:stCondLst>
                              <p:cond delay="6250"/>
                            </p:stCondLst>
                            <p:childTnLst>
                              <p:par>
                                <p:cTn id="57" presetID="22" presetClass="entr" presetSubtype="8" fill="hold" nodeType="after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wipe(left)">
                                      <p:cBhvr>
                                        <p:cTn id="5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90" grpId="0" animBg="1"/>
      <p:bldP spid="97" grpId="0" animBg="1"/>
      <p:bldP spid="10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Tablet Analysing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Compare</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sp>
        <p:nvSpPr>
          <p:cNvPr id="37" name="Rectangle 36"/>
          <p:cNvSpPr/>
          <p:nvPr/>
        </p:nvSpPr>
        <p:spPr>
          <a:xfrm>
            <a:off x="7624763" y="3157575"/>
            <a:ext cx="4567237" cy="127416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p:cNvGrpSpPr/>
          <p:nvPr/>
        </p:nvGrpSpPr>
        <p:grpSpPr>
          <a:xfrm>
            <a:off x="564839" y="4816027"/>
            <a:ext cx="3847807" cy="1079056"/>
            <a:chOff x="564839" y="4816027"/>
            <a:chExt cx="3847807" cy="1079056"/>
          </a:xfrm>
        </p:grpSpPr>
        <p:sp>
          <p:nvSpPr>
            <p:cNvPr id="63" name="Rounded Rectangle 62"/>
            <p:cNvSpPr/>
            <p:nvPr/>
          </p:nvSpPr>
          <p:spPr>
            <a:xfrm>
              <a:off x="564839" y="4816027"/>
              <a:ext cx="3847807" cy="1079056"/>
            </a:xfrm>
            <a:prstGeom prst="roundRect">
              <a:avLst/>
            </a:prstGeom>
            <a:solidFill>
              <a:schemeClr val="bg1"/>
            </a:solidFill>
            <a:ln w="28575">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6" name="Group 55"/>
            <p:cNvGrpSpPr/>
            <p:nvPr/>
          </p:nvGrpSpPr>
          <p:grpSpPr>
            <a:xfrm>
              <a:off x="2635648" y="5042844"/>
              <a:ext cx="207093" cy="653647"/>
              <a:chOff x="3557588" y="2576513"/>
              <a:chExt cx="503238" cy="1766887"/>
            </a:xfrm>
          </p:grpSpPr>
          <p:sp>
            <p:nvSpPr>
              <p:cNvPr id="108" name="Freeform 132"/>
              <p:cNvSpPr>
                <a:spLocks/>
              </p:cNvSpPr>
              <p:nvPr/>
            </p:nvSpPr>
            <p:spPr bwMode="auto">
              <a:xfrm>
                <a:off x="3562351" y="3014663"/>
                <a:ext cx="142875" cy="495300"/>
              </a:xfrm>
              <a:custGeom>
                <a:avLst/>
                <a:gdLst>
                  <a:gd name="T0" fmla="*/ 81 w 90"/>
                  <a:gd name="T1" fmla="*/ 0 h 312"/>
                  <a:gd name="T2" fmla="*/ 81 w 90"/>
                  <a:gd name="T3" fmla="*/ 0 h 312"/>
                  <a:gd name="T4" fmla="*/ 77 w 90"/>
                  <a:gd name="T5" fmla="*/ 0 h 312"/>
                  <a:gd name="T6" fmla="*/ 73 w 90"/>
                  <a:gd name="T7" fmla="*/ 1 h 312"/>
                  <a:gd name="T8" fmla="*/ 68 w 90"/>
                  <a:gd name="T9" fmla="*/ 5 h 312"/>
                  <a:gd name="T10" fmla="*/ 61 w 90"/>
                  <a:gd name="T11" fmla="*/ 9 h 312"/>
                  <a:gd name="T12" fmla="*/ 54 w 90"/>
                  <a:gd name="T13" fmla="*/ 17 h 312"/>
                  <a:gd name="T14" fmla="*/ 48 w 90"/>
                  <a:gd name="T15" fmla="*/ 26 h 312"/>
                  <a:gd name="T16" fmla="*/ 40 w 90"/>
                  <a:gd name="T17" fmla="*/ 40 h 312"/>
                  <a:gd name="T18" fmla="*/ 32 w 90"/>
                  <a:gd name="T19" fmla="*/ 57 h 312"/>
                  <a:gd name="T20" fmla="*/ 25 w 90"/>
                  <a:gd name="T21" fmla="*/ 77 h 312"/>
                  <a:gd name="T22" fmla="*/ 18 w 90"/>
                  <a:gd name="T23" fmla="*/ 102 h 312"/>
                  <a:gd name="T24" fmla="*/ 12 w 90"/>
                  <a:gd name="T25" fmla="*/ 133 h 312"/>
                  <a:gd name="T26" fmla="*/ 6 w 90"/>
                  <a:gd name="T27" fmla="*/ 169 h 312"/>
                  <a:gd name="T28" fmla="*/ 4 w 90"/>
                  <a:gd name="T29" fmla="*/ 210 h 312"/>
                  <a:gd name="T30" fmla="*/ 1 w 90"/>
                  <a:gd name="T31" fmla="*/ 258 h 312"/>
                  <a:gd name="T32" fmla="*/ 0 w 90"/>
                  <a:gd name="T33" fmla="*/ 312 h 312"/>
                  <a:gd name="T34" fmla="*/ 30 w 90"/>
                  <a:gd name="T35" fmla="*/ 312 h 312"/>
                  <a:gd name="T36" fmla="*/ 30 w 90"/>
                  <a:gd name="T37" fmla="*/ 312 h 312"/>
                  <a:gd name="T38" fmla="*/ 36 w 90"/>
                  <a:gd name="T39" fmla="*/ 259 h 312"/>
                  <a:gd name="T40" fmla="*/ 41 w 90"/>
                  <a:gd name="T41" fmla="*/ 222 h 312"/>
                  <a:gd name="T42" fmla="*/ 48 w 90"/>
                  <a:gd name="T43" fmla="*/ 179 h 312"/>
                  <a:gd name="T44" fmla="*/ 57 w 90"/>
                  <a:gd name="T45" fmla="*/ 139 h 312"/>
                  <a:gd name="T46" fmla="*/ 61 w 90"/>
                  <a:gd name="T47" fmla="*/ 121 h 312"/>
                  <a:gd name="T48" fmla="*/ 66 w 90"/>
                  <a:gd name="T49" fmla="*/ 105 h 312"/>
                  <a:gd name="T50" fmla="*/ 72 w 90"/>
                  <a:gd name="T51" fmla="*/ 90 h 312"/>
                  <a:gd name="T52" fmla="*/ 78 w 90"/>
                  <a:gd name="T53" fmla="*/ 79 h 312"/>
                  <a:gd name="T54" fmla="*/ 84 w 90"/>
                  <a:gd name="T55" fmla="*/ 70 h 312"/>
                  <a:gd name="T56" fmla="*/ 88 w 90"/>
                  <a:gd name="T57" fmla="*/ 67 h 312"/>
                  <a:gd name="T58" fmla="*/ 90 w 90"/>
                  <a:gd name="T59" fmla="*/ 66 h 312"/>
                  <a:gd name="T60" fmla="*/ 81 w 90"/>
                  <a:gd name="T6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312">
                    <a:moveTo>
                      <a:pt x="81" y="0"/>
                    </a:moveTo>
                    <a:lnTo>
                      <a:pt x="81" y="0"/>
                    </a:lnTo>
                    <a:lnTo>
                      <a:pt x="77" y="0"/>
                    </a:lnTo>
                    <a:lnTo>
                      <a:pt x="73" y="1"/>
                    </a:lnTo>
                    <a:lnTo>
                      <a:pt x="68" y="5"/>
                    </a:lnTo>
                    <a:lnTo>
                      <a:pt x="61" y="9"/>
                    </a:lnTo>
                    <a:lnTo>
                      <a:pt x="54" y="17"/>
                    </a:lnTo>
                    <a:lnTo>
                      <a:pt x="48" y="26"/>
                    </a:lnTo>
                    <a:lnTo>
                      <a:pt x="40" y="40"/>
                    </a:lnTo>
                    <a:lnTo>
                      <a:pt x="32" y="57"/>
                    </a:lnTo>
                    <a:lnTo>
                      <a:pt x="25" y="77"/>
                    </a:lnTo>
                    <a:lnTo>
                      <a:pt x="18" y="102"/>
                    </a:lnTo>
                    <a:lnTo>
                      <a:pt x="12" y="133"/>
                    </a:lnTo>
                    <a:lnTo>
                      <a:pt x="6" y="169"/>
                    </a:lnTo>
                    <a:lnTo>
                      <a:pt x="4" y="210"/>
                    </a:lnTo>
                    <a:lnTo>
                      <a:pt x="1" y="258"/>
                    </a:lnTo>
                    <a:lnTo>
                      <a:pt x="0" y="312"/>
                    </a:lnTo>
                    <a:lnTo>
                      <a:pt x="30" y="312"/>
                    </a:lnTo>
                    <a:lnTo>
                      <a:pt x="30" y="312"/>
                    </a:lnTo>
                    <a:lnTo>
                      <a:pt x="36" y="259"/>
                    </a:lnTo>
                    <a:lnTo>
                      <a:pt x="41" y="222"/>
                    </a:lnTo>
                    <a:lnTo>
                      <a:pt x="48" y="179"/>
                    </a:lnTo>
                    <a:lnTo>
                      <a:pt x="57" y="139"/>
                    </a:lnTo>
                    <a:lnTo>
                      <a:pt x="61" y="121"/>
                    </a:lnTo>
                    <a:lnTo>
                      <a:pt x="66" y="105"/>
                    </a:lnTo>
                    <a:lnTo>
                      <a:pt x="72" y="90"/>
                    </a:lnTo>
                    <a:lnTo>
                      <a:pt x="78" y="79"/>
                    </a:lnTo>
                    <a:lnTo>
                      <a:pt x="84" y="70"/>
                    </a:lnTo>
                    <a:lnTo>
                      <a:pt x="88" y="67"/>
                    </a:lnTo>
                    <a:lnTo>
                      <a:pt x="90" y="66"/>
                    </a:lnTo>
                    <a:lnTo>
                      <a:pt x="81" y="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33"/>
              <p:cNvSpPr>
                <a:spLocks/>
              </p:cNvSpPr>
              <p:nvPr/>
            </p:nvSpPr>
            <p:spPr bwMode="auto">
              <a:xfrm>
                <a:off x="3557588" y="3503613"/>
                <a:ext cx="77788" cy="147637"/>
              </a:xfrm>
              <a:custGeom>
                <a:avLst/>
                <a:gdLst>
                  <a:gd name="T0" fmla="*/ 49 w 49"/>
                  <a:gd name="T1" fmla="*/ 70 h 93"/>
                  <a:gd name="T2" fmla="*/ 49 w 49"/>
                  <a:gd name="T3" fmla="*/ 70 h 93"/>
                  <a:gd name="T4" fmla="*/ 47 w 49"/>
                  <a:gd name="T5" fmla="*/ 52 h 93"/>
                  <a:gd name="T6" fmla="*/ 41 w 49"/>
                  <a:gd name="T7" fmla="*/ 31 h 93"/>
                  <a:gd name="T8" fmla="*/ 36 w 49"/>
                  <a:gd name="T9" fmla="*/ 11 h 93"/>
                  <a:gd name="T10" fmla="*/ 33 w 49"/>
                  <a:gd name="T11" fmla="*/ 4 h 93"/>
                  <a:gd name="T12" fmla="*/ 31 w 49"/>
                  <a:gd name="T13" fmla="*/ 0 h 93"/>
                  <a:gd name="T14" fmla="*/ 3 w 49"/>
                  <a:gd name="T15" fmla="*/ 2 h 93"/>
                  <a:gd name="T16" fmla="*/ 3 w 49"/>
                  <a:gd name="T17" fmla="*/ 2 h 93"/>
                  <a:gd name="T18" fmla="*/ 3 w 49"/>
                  <a:gd name="T19" fmla="*/ 15 h 93"/>
                  <a:gd name="T20" fmla="*/ 0 w 49"/>
                  <a:gd name="T21" fmla="*/ 27 h 93"/>
                  <a:gd name="T22" fmla="*/ 0 w 49"/>
                  <a:gd name="T23" fmla="*/ 39 h 93"/>
                  <a:gd name="T24" fmla="*/ 1 w 49"/>
                  <a:gd name="T25" fmla="*/ 44 h 93"/>
                  <a:gd name="T26" fmla="*/ 4 w 49"/>
                  <a:gd name="T27" fmla="*/ 51 h 93"/>
                  <a:gd name="T28" fmla="*/ 4 w 49"/>
                  <a:gd name="T29" fmla="*/ 51 h 93"/>
                  <a:gd name="T30" fmla="*/ 9 w 49"/>
                  <a:gd name="T31" fmla="*/ 62 h 93"/>
                  <a:gd name="T32" fmla="*/ 16 w 49"/>
                  <a:gd name="T33" fmla="*/ 71 h 93"/>
                  <a:gd name="T34" fmla="*/ 31 w 49"/>
                  <a:gd name="T35" fmla="*/ 88 h 93"/>
                  <a:gd name="T36" fmla="*/ 31 w 49"/>
                  <a:gd name="T37" fmla="*/ 88 h 93"/>
                  <a:gd name="T38" fmla="*/ 36 w 49"/>
                  <a:gd name="T39" fmla="*/ 92 h 93"/>
                  <a:gd name="T40" fmla="*/ 40 w 49"/>
                  <a:gd name="T41" fmla="*/ 93 h 93"/>
                  <a:gd name="T42" fmla="*/ 43 w 49"/>
                  <a:gd name="T43" fmla="*/ 93 h 93"/>
                  <a:gd name="T44" fmla="*/ 45 w 49"/>
                  <a:gd name="T45" fmla="*/ 89 h 93"/>
                  <a:gd name="T46" fmla="*/ 48 w 49"/>
                  <a:gd name="T47" fmla="*/ 86 h 93"/>
                  <a:gd name="T48" fmla="*/ 48 w 49"/>
                  <a:gd name="T49" fmla="*/ 80 h 93"/>
                  <a:gd name="T50" fmla="*/ 49 w 49"/>
                  <a:gd name="T51" fmla="*/ 70 h 93"/>
                  <a:gd name="T52" fmla="*/ 49 w 49"/>
                  <a:gd name="T53"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93">
                    <a:moveTo>
                      <a:pt x="49" y="70"/>
                    </a:moveTo>
                    <a:lnTo>
                      <a:pt x="49" y="70"/>
                    </a:lnTo>
                    <a:lnTo>
                      <a:pt x="47" y="52"/>
                    </a:lnTo>
                    <a:lnTo>
                      <a:pt x="41" y="31"/>
                    </a:lnTo>
                    <a:lnTo>
                      <a:pt x="36" y="11"/>
                    </a:lnTo>
                    <a:lnTo>
                      <a:pt x="33" y="4"/>
                    </a:lnTo>
                    <a:lnTo>
                      <a:pt x="31" y="0"/>
                    </a:lnTo>
                    <a:lnTo>
                      <a:pt x="3" y="2"/>
                    </a:lnTo>
                    <a:lnTo>
                      <a:pt x="3" y="2"/>
                    </a:lnTo>
                    <a:lnTo>
                      <a:pt x="3" y="15"/>
                    </a:lnTo>
                    <a:lnTo>
                      <a:pt x="0" y="27"/>
                    </a:lnTo>
                    <a:lnTo>
                      <a:pt x="0" y="39"/>
                    </a:lnTo>
                    <a:lnTo>
                      <a:pt x="1" y="44"/>
                    </a:lnTo>
                    <a:lnTo>
                      <a:pt x="4" y="51"/>
                    </a:lnTo>
                    <a:lnTo>
                      <a:pt x="4" y="51"/>
                    </a:lnTo>
                    <a:lnTo>
                      <a:pt x="9" y="62"/>
                    </a:lnTo>
                    <a:lnTo>
                      <a:pt x="16" y="71"/>
                    </a:lnTo>
                    <a:lnTo>
                      <a:pt x="31" y="88"/>
                    </a:lnTo>
                    <a:lnTo>
                      <a:pt x="31" y="88"/>
                    </a:lnTo>
                    <a:lnTo>
                      <a:pt x="36" y="92"/>
                    </a:lnTo>
                    <a:lnTo>
                      <a:pt x="40" y="93"/>
                    </a:lnTo>
                    <a:lnTo>
                      <a:pt x="43" y="93"/>
                    </a:lnTo>
                    <a:lnTo>
                      <a:pt x="45" y="89"/>
                    </a:lnTo>
                    <a:lnTo>
                      <a:pt x="48" y="86"/>
                    </a:lnTo>
                    <a:lnTo>
                      <a:pt x="48" y="80"/>
                    </a:lnTo>
                    <a:lnTo>
                      <a:pt x="49" y="70"/>
                    </a:lnTo>
                    <a:lnTo>
                      <a:pt x="49" y="7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34"/>
              <p:cNvSpPr>
                <a:spLocks/>
              </p:cNvSpPr>
              <p:nvPr/>
            </p:nvSpPr>
            <p:spPr bwMode="auto">
              <a:xfrm>
                <a:off x="3913188" y="3014663"/>
                <a:ext cx="142875" cy="495300"/>
              </a:xfrm>
              <a:custGeom>
                <a:avLst/>
                <a:gdLst>
                  <a:gd name="T0" fmla="*/ 10 w 90"/>
                  <a:gd name="T1" fmla="*/ 0 h 312"/>
                  <a:gd name="T2" fmla="*/ 10 w 90"/>
                  <a:gd name="T3" fmla="*/ 0 h 312"/>
                  <a:gd name="T4" fmla="*/ 13 w 90"/>
                  <a:gd name="T5" fmla="*/ 0 h 312"/>
                  <a:gd name="T6" fmla="*/ 17 w 90"/>
                  <a:gd name="T7" fmla="*/ 1 h 312"/>
                  <a:gd name="T8" fmla="*/ 22 w 90"/>
                  <a:gd name="T9" fmla="*/ 5 h 312"/>
                  <a:gd name="T10" fmla="*/ 29 w 90"/>
                  <a:gd name="T11" fmla="*/ 9 h 312"/>
                  <a:gd name="T12" fmla="*/ 36 w 90"/>
                  <a:gd name="T13" fmla="*/ 17 h 312"/>
                  <a:gd name="T14" fmla="*/ 44 w 90"/>
                  <a:gd name="T15" fmla="*/ 26 h 312"/>
                  <a:gd name="T16" fmla="*/ 50 w 90"/>
                  <a:gd name="T17" fmla="*/ 40 h 312"/>
                  <a:gd name="T18" fmla="*/ 58 w 90"/>
                  <a:gd name="T19" fmla="*/ 57 h 312"/>
                  <a:gd name="T20" fmla="*/ 66 w 90"/>
                  <a:gd name="T21" fmla="*/ 77 h 312"/>
                  <a:gd name="T22" fmla="*/ 73 w 90"/>
                  <a:gd name="T23" fmla="*/ 102 h 312"/>
                  <a:gd name="T24" fmla="*/ 78 w 90"/>
                  <a:gd name="T25" fmla="*/ 133 h 312"/>
                  <a:gd name="T26" fmla="*/ 84 w 90"/>
                  <a:gd name="T27" fmla="*/ 169 h 312"/>
                  <a:gd name="T28" fmla="*/ 88 w 90"/>
                  <a:gd name="T29" fmla="*/ 210 h 312"/>
                  <a:gd name="T30" fmla="*/ 90 w 90"/>
                  <a:gd name="T31" fmla="*/ 258 h 312"/>
                  <a:gd name="T32" fmla="*/ 90 w 90"/>
                  <a:gd name="T33" fmla="*/ 312 h 312"/>
                  <a:gd name="T34" fmla="*/ 60 w 90"/>
                  <a:gd name="T35" fmla="*/ 312 h 312"/>
                  <a:gd name="T36" fmla="*/ 60 w 90"/>
                  <a:gd name="T37" fmla="*/ 312 h 312"/>
                  <a:gd name="T38" fmla="*/ 54 w 90"/>
                  <a:gd name="T39" fmla="*/ 259 h 312"/>
                  <a:gd name="T40" fmla="*/ 49 w 90"/>
                  <a:gd name="T41" fmla="*/ 222 h 312"/>
                  <a:gd name="T42" fmla="*/ 42 w 90"/>
                  <a:gd name="T43" fmla="*/ 179 h 312"/>
                  <a:gd name="T44" fmla="*/ 34 w 90"/>
                  <a:gd name="T45" fmla="*/ 139 h 312"/>
                  <a:gd name="T46" fmla="*/ 29 w 90"/>
                  <a:gd name="T47" fmla="*/ 121 h 312"/>
                  <a:gd name="T48" fmla="*/ 24 w 90"/>
                  <a:gd name="T49" fmla="*/ 105 h 312"/>
                  <a:gd name="T50" fmla="*/ 18 w 90"/>
                  <a:gd name="T51" fmla="*/ 90 h 312"/>
                  <a:gd name="T52" fmla="*/ 13 w 90"/>
                  <a:gd name="T53" fmla="*/ 79 h 312"/>
                  <a:gd name="T54" fmla="*/ 6 w 90"/>
                  <a:gd name="T55" fmla="*/ 70 h 312"/>
                  <a:gd name="T56" fmla="*/ 4 w 90"/>
                  <a:gd name="T57" fmla="*/ 67 h 312"/>
                  <a:gd name="T58" fmla="*/ 0 w 90"/>
                  <a:gd name="T59" fmla="*/ 66 h 312"/>
                  <a:gd name="T60" fmla="*/ 10 w 90"/>
                  <a:gd name="T6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312">
                    <a:moveTo>
                      <a:pt x="10" y="0"/>
                    </a:moveTo>
                    <a:lnTo>
                      <a:pt x="10" y="0"/>
                    </a:lnTo>
                    <a:lnTo>
                      <a:pt x="13" y="0"/>
                    </a:lnTo>
                    <a:lnTo>
                      <a:pt x="17" y="1"/>
                    </a:lnTo>
                    <a:lnTo>
                      <a:pt x="22" y="5"/>
                    </a:lnTo>
                    <a:lnTo>
                      <a:pt x="29" y="9"/>
                    </a:lnTo>
                    <a:lnTo>
                      <a:pt x="36" y="17"/>
                    </a:lnTo>
                    <a:lnTo>
                      <a:pt x="44" y="26"/>
                    </a:lnTo>
                    <a:lnTo>
                      <a:pt x="50" y="40"/>
                    </a:lnTo>
                    <a:lnTo>
                      <a:pt x="58" y="57"/>
                    </a:lnTo>
                    <a:lnTo>
                      <a:pt x="66" y="77"/>
                    </a:lnTo>
                    <a:lnTo>
                      <a:pt x="73" y="102"/>
                    </a:lnTo>
                    <a:lnTo>
                      <a:pt x="78" y="133"/>
                    </a:lnTo>
                    <a:lnTo>
                      <a:pt x="84" y="169"/>
                    </a:lnTo>
                    <a:lnTo>
                      <a:pt x="88" y="210"/>
                    </a:lnTo>
                    <a:lnTo>
                      <a:pt x="90" y="258"/>
                    </a:lnTo>
                    <a:lnTo>
                      <a:pt x="90" y="312"/>
                    </a:lnTo>
                    <a:lnTo>
                      <a:pt x="60" y="312"/>
                    </a:lnTo>
                    <a:lnTo>
                      <a:pt x="60" y="312"/>
                    </a:lnTo>
                    <a:lnTo>
                      <a:pt x="54" y="259"/>
                    </a:lnTo>
                    <a:lnTo>
                      <a:pt x="49" y="222"/>
                    </a:lnTo>
                    <a:lnTo>
                      <a:pt x="42" y="179"/>
                    </a:lnTo>
                    <a:lnTo>
                      <a:pt x="34" y="139"/>
                    </a:lnTo>
                    <a:lnTo>
                      <a:pt x="29" y="121"/>
                    </a:lnTo>
                    <a:lnTo>
                      <a:pt x="24" y="105"/>
                    </a:lnTo>
                    <a:lnTo>
                      <a:pt x="18" y="90"/>
                    </a:lnTo>
                    <a:lnTo>
                      <a:pt x="13" y="79"/>
                    </a:lnTo>
                    <a:lnTo>
                      <a:pt x="6" y="70"/>
                    </a:lnTo>
                    <a:lnTo>
                      <a:pt x="4" y="67"/>
                    </a:lnTo>
                    <a:lnTo>
                      <a:pt x="0" y="66"/>
                    </a:lnTo>
                    <a:lnTo>
                      <a:pt x="10" y="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35"/>
              <p:cNvSpPr>
                <a:spLocks/>
              </p:cNvSpPr>
              <p:nvPr/>
            </p:nvSpPr>
            <p:spPr bwMode="auto">
              <a:xfrm>
                <a:off x="3984626" y="3503613"/>
                <a:ext cx="76200" cy="147637"/>
              </a:xfrm>
              <a:custGeom>
                <a:avLst/>
                <a:gdLst>
                  <a:gd name="T0" fmla="*/ 0 w 48"/>
                  <a:gd name="T1" fmla="*/ 70 h 93"/>
                  <a:gd name="T2" fmla="*/ 0 w 48"/>
                  <a:gd name="T3" fmla="*/ 70 h 93"/>
                  <a:gd name="T4" fmla="*/ 1 w 48"/>
                  <a:gd name="T5" fmla="*/ 52 h 93"/>
                  <a:gd name="T6" fmla="*/ 7 w 48"/>
                  <a:gd name="T7" fmla="*/ 31 h 93"/>
                  <a:gd name="T8" fmla="*/ 13 w 48"/>
                  <a:gd name="T9" fmla="*/ 11 h 93"/>
                  <a:gd name="T10" fmla="*/ 16 w 48"/>
                  <a:gd name="T11" fmla="*/ 4 h 93"/>
                  <a:gd name="T12" fmla="*/ 17 w 48"/>
                  <a:gd name="T13" fmla="*/ 0 h 93"/>
                  <a:gd name="T14" fmla="*/ 45 w 48"/>
                  <a:gd name="T15" fmla="*/ 2 h 93"/>
                  <a:gd name="T16" fmla="*/ 45 w 48"/>
                  <a:gd name="T17" fmla="*/ 2 h 93"/>
                  <a:gd name="T18" fmla="*/ 47 w 48"/>
                  <a:gd name="T19" fmla="*/ 15 h 93"/>
                  <a:gd name="T20" fmla="*/ 48 w 48"/>
                  <a:gd name="T21" fmla="*/ 27 h 93"/>
                  <a:gd name="T22" fmla="*/ 48 w 48"/>
                  <a:gd name="T23" fmla="*/ 39 h 93"/>
                  <a:gd name="T24" fmla="*/ 47 w 48"/>
                  <a:gd name="T25" fmla="*/ 44 h 93"/>
                  <a:gd name="T26" fmla="*/ 44 w 48"/>
                  <a:gd name="T27" fmla="*/ 51 h 93"/>
                  <a:gd name="T28" fmla="*/ 44 w 48"/>
                  <a:gd name="T29" fmla="*/ 51 h 93"/>
                  <a:gd name="T30" fmla="*/ 39 w 48"/>
                  <a:gd name="T31" fmla="*/ 62 h 93"/>
                  <a:gd name="T32" fmla="*/ 33 w 48"/>
                  <a:gd name="T33" fmla="*/ 71 h 93"/>
                  <a:gd name="T34" fmla="*/ 19 w 48"/>
                  <a:gd name="T35" fmla="*/ 88 h 93"/>
                  <a:gd name="T36" fmla="*/ 19 w 48"/>
                  <a:gd name="T37" fmla="*/ 88 h 93"/>
                  <a:gd name="T38" fmla="*/ 13 w 48"/>
                  <a:gd name="T39" fmla="*/ 92 h 93"/>
                  <a:gd name="T40" fmla="*/ 9 w 48"/>
                  <a:gd name="T41" fmla="*/ 93 h 93"/>
                  <a:gd name="T42" fmla="*/ 5 w 48"/>
                  <a:gd name="T43" fmla="*/ 93 h 93"/>
                  <a:gd name="T44" fmla="*/ 3 w 48"/>
                  <a:gd name="T45" fmla="*/ 89 h 93"/>
                  <a:gd name="T46" fmla="*/ 1 w 48"/>
                  <a:gd name="T47" fmla="*/ 86 h 93"/>
                  <a:gd name="T48" fmla="*/ 0 w 48"/>
                  <a:gd name="T49" fmla="*/ 80 h 93"/>
                  <a:gd name="T50" fmla="*/ 0 w 48"/>
                  <a:gd name="T51" fmla="*/ 70 h 93"/>
                  <a:gd name="T52" fmla="*/ 0 w 48"/>
                  <a:gd name="T53"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93">
                    <a:moveTo>
                      <a:pt x="0" y="70"/>
                    </a:moveTo>
                    <a:lnTo>
                      <a:pt x="0" y="70"/>
                    </a:lnTo>
                    <a:lnTo>
                      <a:pt x="1" y="52"/>
                    </a:lnTo>
                    <a:lnTo>
                      <a:pt x="7" y="31"/>
                    </a:lnTo>
                    <a:lnTo>
                      <a:pt x="13" y="11"/>
                    </a:lnTo>
                    <a:lnTo>
                      <a:pt x="16" y="4"/>
                    </a:lnTo>
                    <a:lnTo>
                      <a:pt x="17" y="0"/>
                    </a:lnTo>
                    <a:lnTo>
                      <a:pt x="45" y="2"/>
                    </a:lnTo>
                    <a:lnTo>
                      <a:pt x="45" y="2"/>
                    </a:lnTo>
                    <a:lnTo>
                      <a:pt x="47" y="15"/>
                    </a:lnTo>
                    <a:lnTo>
                      <a:pt x="48" y="27"/>
                    </a:lnTo>
                    <a:lnTo>
                      <a:pt x="48" y="39"/>
                    </a:lnTo>
                    <a:lnTo>
                      <a:pt x="47" y="44"/>
                    </a:lnTo>
                    <a:lnTo>
                      <a:pt x="44" y="51"/>
                    </a:lnTo>
                    <a:lnTo>
                      <a:pt x="44" y="51"/>
                    </a:lnTo>
                    <a:lnTo>
                      <a:pt x="39" y="62"/>
                    </a:lnTo>
                    <a:lnTo>
                      <a:pt x="33" y="71"/>
                    </a:lnTo>
                    <a:lnTo>
                      <a:pt x="19" y="88"/>
                    </a:lnTo>
                    <a:lnTo>
                      <a:pt x="19" y="88"/>
                    </a:lnTo>
                    <a:lnTo>
                      <a:pt x="13" y="92"/>
                    </a:lnTo>
                    <a:lnTo>
                      <a:pt x="9" y="93"/>
                    </a:lnTo>
                    <a:lnTo>
                      <a:pt x="5" y="93"/>
                    </a:lnTo>
                    <a:lnTo>
                      <a:pt x="3" y="89"/>
                    </a:lnTo>
                    <a:lnTo>
                      <a:pt x="1" y="86"/>
                    </a:lnTo>
                    <a:lnTo>
                      <a:pt x="0" y="80"/>
                    </a:lnTo>
                    <a:lnTo>
                      <a:pt x="0" y="70"/>
                    </a:lnTo>
                    <a:lnTo>
                      <a:pt x="0" y="7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Rectangle 136"/>
              <p:cNvSpPr>
                <a:spLocks noChangeArrowheads="1"/>
              </p:cNvSpPr>
              <p:nvPr/>
            </p:nvSpPr>
            <p:spPr bwMode="auto">
              <a:xfrm>
                <a:off x="3771901" y="2889250"/>
                <a:ext cx="38100" cy="119062"/>
              </a:xfrm>
              <a:prstGeom prst="rect">
                <a:avLst/>
              </a:prstGeom>
              <a:solidFill>
                <a:srgbClr val="E09B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Rectangle 137"/>
              <p:cNvSpPr>
                <a:spLocks noChangeArrowheads="1"/>
              </p:cNvSpPr>
              <p:nvPr/>
            </p:nvSpPr>
            <p:spPr bwMode="auto">
              <a:xfrm>
                <a:off x="3810001" y="2889250"/>
                <a:ext cx="38100" cy="119062"/>
              </a:xfrm>
              <a:prstGeom prst="rect">
                <a:avLst/>
              </a:prstGeom>
              <a:solidFill>
                <a:srgbClr val="EDB6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38"/>
              <p:cNvSpPr>
                <a:spLocks/>
              </p:cNvSpPr>
              <p:nvPr/>
            </p:nvSpPr>
            <p:spPr bwMode="auto">
              <a:xfrm>
                <a:off x="3667126" y="2692400"/>
                <a:ext cx="142875" cy="252412"/>
              </a:xfrm>
              <a:custGeom>
                <a:avLst/>
                <a:gdLst>
                  <a:gd name="T0" fmla="*/ 90 w 90"/>
                  <a:gd name="T1" fmla="*/ 0 h 159"/>
                  <a:gd name="T2" fmla="*/ 0 w 90"/>
                  <a:gd name="T3" fmla="*/ 0 h 159"/>
                  <a:gd name="T4" fmla="*/ 0 w 90"/>
                  <a:gd name="T5" fmla="*/ 0 h 159"/>
                  <a:gd name="T6" fmla="*/ 0 w 90"/>
                  <a:gd name="T7" fmla="*/ 7 h 159"/>
                  <a:gd name="T8" fmla="*/ 0 w 90"/>
                  <a:gd name="T9" fmla="*/ 24 h 159"/>
                  <a:gd name="T10" fmla="*/ 2 w 90"/>
                  <a:gd name="T11" fmla="*/ 50 h 159"/>
                  <a:gd name="T12" fmla="*/ 3 w 90"/>
                  <a:gd name="T13" fmla="*/ 64 h 159"/>
                  <a:gd name="T14" fmla="*/ 6 w 90"/>
                  <a:gd name="T15" fmla="*/ 79 h 159"/>
                  <a:gd name="T16" fmla="*/ 10 w 90"/>
                  <a:gd name="T17" fmla="*/ 93 h 159"/>
                  <a:gd name="T18" fmla="*/ 16 w 90"/>
                  <a:gd name="T19" fmla="*/ 108 h 159"/>
                  <a:gd name="T20" fmla="*/ 23 w 90"/>
                  <a:gd name="T21" fmla="*/ 121 h 159"/>
                  <a:gd name="T22" fmla="*/ 32 w 90"/>
                  <a:gd name="T23" fmla="*/ 133 h 159"/>
                  <a:gd name="T24" fmla="*/ 43 w 90"/>
                  <a:gd name="T25" fmla="*/ 144 h 159"/>
                  <a:gd name="T26" fmla="*/ 50 w 90"/>
                  <a:gd name="T27" fmla="*/ 148 h 159"/>
                  <a:gd name="T28" fmla="*/ 56 w 90"/>
                  <a:gd name="T29" fmla="*/ 151 h 159"/>
                  <a:gd name="T30" fmla="*/ 63 w 90"/>
                  <a:gd name="T31" fmla="*/ 155 h 159"/>
                  <a:gd name="T32" fmla="*/ 72 w 90"/>
                  <a:gd name="T33" fmla="*/ 156 h 159"/>
                  <a:gd name="T34" fmla="*/ 80 w 90"/>
                  <a:gd name="T35" fmla="*/ 157 h 159"/>
                  <a:gd name="T36" fmla="*/ 90 w 90"/>
                  <a:gd name="T37" fmla="*/ 159 h 159"/>
                  <a:gd name="T38" fmla="*/ 90 w 90"/>
                  <a:gd name="T3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159">
                    <a:moveTo>
                      <a:pt x="90" y="0"/>
                    </a:moveTo>
                    <a:lnTo>
                      <a:pt x="0" y="0"/>
                    </a:lnTo>
                    <a:lnTo>
                      <a:pt x="0" y="0"/>
                    </a:lnTo>
                    <a:lnTo>
                      <a:pt x="0" y="7"/>
                    </a:lnTo>
                    <a:lnTo>
                      <a:pt x="0" y="24"/>
                    </a:lnTo>
                    <a:lnTo>
                      <a:pt x="2" y="50"/>
                    </a:lnTo>
                    <a:lnTo>
                      <a:pt x="3" y="64"/>
                    </a:lnTo>
                    <a:lnTo>
                      <a:pt x="6" y="79"/>
                    </a:lnTo>
                    <a:lnTo>
                      <a:pt x="10" y="93"/>
                    </a:lnTo>
                    <a:lnTo>
                      <a:pt x="16" y="108"/>
                    </a:lnTo>
                    <a:lnTo>
                      <a:pt x="23" y="121"/>
                    </a:lnTo>
                    <a:lnTo>
                      <a:pt x="32" y="133"/>
                    </a:lnTo>
                    <a:lnTo>
                      <a:pt x="43" y="144"/>
                    </a:lnTo>
                    <a:lnTo>
                      <a:pt x="50" y="148"/>
                    </a:lnTo>
                    <a:lnTo>
                      <a:pt x="56" y="151"/>
                    </a:lnTo>
                    <a:lnTo>
                      <a:pt x="63" y="155"/>
                    </a:lnTo>
                    <a:lnTo>
                      <a:pt x="72" y="156"/>
                    </a:lnTo>
                    <a:lnTo>
                      <a:pt x="80" y="157"/>
                    </a:lnTo>
                    <a:lnTo>
                      <a:pt x="90" y="159"/>
                    </a:lnTo>
                    <a:lnTo>
                      <a:pt x="90" y="0"/>
                    </a:lnTo>
                    <a:close/>
                  </a:path>
                </a:pathLst>
              </a:custGeom>
              <a:solidFill>
                <a:srgbClr val="EAAF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39"/>
              <p:cNvSpPr>
                <a:spLocks/>
              </p:cNvSpPr>
              <p:nvPr/>
            </p:nvSpPr>
            <p:spPr bwMode="auto">
              <a:xfrm>
                <a:off x="3810001" y="2692400"/>
                <a:ext cx="142875" cy="252412"/>
              </a:xfrm>
              <a:custGeom>
                <a:avLst/>
                <a:gdLst>
                  <a:gd name="T0" fmla="*/ 0 w 90"/>
                  <a:gd name="T1" fmla="*/ 0 h 159"/>
                  <a:gd name="T2" fmla="*/ 89 w 90"/>
                  <a:gd name="T3" fmla="*/ 0 h 159"/>
                  <a:gd name="T4" fmla="*/ 89 w 90"/>
                  <a:gd name="T5" fmla="*/ 0 h 159"/>
                  <a:gd name="T6" fmla="*/ 90 w 90"/>
                  <a:gd name="T7" fmla="*/ 7 h 159"/>
                  <a:gd name="T8" fmla="*/ 90 w 90"/>
                  <a:gd name="T9" fmla="*/ 24 h 159"/>
                  <a:gd name="T10" fmla="*/ 89 w 90"/>
                  <a:gd name="T11" fmla="*/ 50 h 159"/>
                  <a:gd name="T12" fmla="*/ 86 w 90"/>
                  <a:gd name="T13" fmla="*/ 64 h 159"/>
                  <a:gd name="T14" fmla="*/ 83 w 90"/>
                  <a:gd name="T15" fmla="*/ 79 h 159"/>
                  <a:gd name="T16" fmla="*/ 79 w 90"/>
                  <a:gd name="T17" fmla="*/ 93 h 159"/>
                  <a:gd name="T18" fmla="*/ 74 w 90"/>
                  <a:gd name="T19" fmla="*/ 108 h 159"/>
                  <a:gd name="T20" fmla="*/ 66 w 90"/>
                  <a:gd name="T21" fmla="*/ 121 h 159"/>
                  <a:gd name="T22" fmla="*/ 58 w 90"/>
                  <a:gd name="T23" fmla="*/ 133 h 159"/>
                  <a:gd name="T24" fmla="*/ 46 w 90"/>
                  <a:gd name="T25" fmla="*/ 144 h 159"/>
                  <a:gd name="T26" fmla="*/ 41 w 90"/>
                  <a:gd name="T27" fmla="*/ 148 h 159"/>
                  <a:gd name="T28" fmla="*/ 34 w 90"/>
                  <a:gd name="T29" fmla="*/ 151 h 159"/>
                  <a:gd name="T30" fmla="*/ 26 w 90"/>
                  <a:gd name="T31" fmla="*/ 155 h 159"/>
                  <a:gd name="T32" fmla="*/ 18 w 90"/>
                  <a:gd name="T33" fmla="*/ 156 h 159"/>
                  <a:gd name="T34" fmla="*/ 9 w 90"/>
                  <a:gd name="T35" fmla="*/ 157 h 159"/>
                  <a:gd name="T36" fmla="*/ 0 w 90"/>
                  <a:gd name="T37" fmla="*/ 159 h 159"/>
                  <a:gd name="T38" fmla="*/ 0 w 90"/>
                  <a:gd name="T3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159">
                    <a:moveTo>
                      <a:pt x="0" y="0"/>
                    </a:moveTo>
                    <a:lnTo>
                      <a:pt x="89" y="0"/>
                    </a:lnTo>
                    <a:lnTo>
                      <a:pt x="89" y="0"/>
                    </a:lnTo>
                    <a:lnTo>
                      <a:pt x="90" y="7"/>
                    </a:lnTo>
                    <a:lnTo>
                      <a:pt x="90" y="24"/>
                    </a:lnTo>
                    <a:lnTo>
                      <a:pt x="89" y="50"/>
                    </a:lnTo>
                    <a:lnTo>
                      <a:pt x="86" y="64"/>
                    </a:lnTo>
                    <a:lnTo>
                      <a:pt x="83" y="79"/>
                    </a:lnTo>
                    <a:lnTo>
                      <a:pt x="79" y="93"/>
                    </a:lnTo>
                    <a:lnTo>
                      <a:pt x="74" y="108"/>
                    </a:lnTo>
                    <a:lnTo>
                      <a:pt x="66" y="121"/>
                    </a:lnTo>
                    <a:lnTo>
                      <a:pt x="58" y="133"/>
                    </a:lnTo>
                    <a:lnTo>
                      <a:pt x="46" y="144"/>
                    </a:lnTo>
                    <a:lnTo>
                      <a:pt x="41" y="148"/>
                    </a:lnTo>
                    <a:lnTo>
                      <a:pt x="34" y="151"/>
                    </a:lnTo>
                    <a:lnTo>
                      <a:pt x="26" y="155"/>
                    </a:lnTo>
                    <a:lnTo>
                      <a:pt x="18" y="156"/>
                    </a:lnTo>
                    <a:lnTo>
                      <a:pt x="9" y="157"/>
                    </a:lnTo>
                    <a:lnTo>
                      <a:pt x="0" y="159"/>
                    </a:lnTo>
                    <a:lnTo>
                      <a:pt x="0" y="0"/>
                    </a:lnTo>
                    <a:close/>
                  </a:path>
                </a:pathLst>
              </a:custGeom>
              <a:solidFill>
                <a:srgbClr val="F4C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40"/>
              <p:cNvSpPr>
                <a:spLocks/>
              </p:cNvSpPr>
              <p:nvPr/>
            </p:nvSpPr>
            <p:spPr bwMode="auto">
              <a:xfrm>
                <a:off x="3648076" y="2997200"/>
                <a:ext cx="161925" cy="595312"/>
              </a:xfrm>
              <a:custGeom>
                <a:avLst/>
                <a:gdLst>
                  <a:gd name="T0" fmla="*/ 102 w 102"/>
                  <a:gd name="T1" fmla="*/ 1 h 375"/>
                  <a:gd name="T2" fmla="*/ 102 w 102"/>
                  <a:gd name="T3" fmla="*/ 1 h 375"/>
                  <a:gd name="T4" fmla="*/ 86 w 102"/>
                  <a:gd name="T5" fmla="*/ 0 h 375"/>
                  <a:gd name="T6" fmla="*/ 72 w 102"/>
                  <a:gd name="T7" fmla="*/ 0 h 375"/>
                  <a:gd name="T8" fmla="*/ 58 w 102"/>
                  <a:gd name="T9" fmla="*/ 1 h 375"/>
                  <a:gd name="T10" fmla="*/ 43 w 102"/>
                  <a:gd name="T11" fmla="*/ 4 h 375"/>
                  <a:gd name="T12" fmla="*/ 28 w 102"/>
                  <a:gd name="T13" fmla="*/ 9 h 375"/>
                  <a:gd name="T14" fmla="*/ 22 w 102"/>
                  <a:gd name="T15" fmla="*/ 12 h 375"/>
                  <a:gd name="T16" fmla="*/ 15 w 102"/>
                  <a:gd name="T17" fmla="*/ 16 h 375"/>
                  <a:gd name="T18" fmla="*/ 10 w 102"/>
                  <a:gd name="T19" fmla="*/ 21 h 375"/>
                  <a:gd name="T20" fmla="*/ 4 w 102"/>
                  <a:gd name="T21" fmla="*/ 27 h 375"/>
                  <a:gd name="T22" fmla="*/ 4 w 102"/>
                  <a:gd name="T23" fmla="*/ 27 h 375"/>
                  <a:gd name="T24" fmla="*/ 2 w 102"/>
                  <a:gd name="T25" fmla="*/ 32 h 375"/>
                  <a:gd name="T26" fmla="*/ 0 w 102"/>
                  <a:gd name="T27" fmla="*/ 39 h 375"/>
                  <a:gd name="T28" fmla="*/ 0 w 102"/>
                  <a:gd name="T29" fmla="*/ 48 h 375"/>
                  <a:gd name="T30" fmla="*/ 2 w 102"/>
                  <a:gd name="T31" fmla="*/ 57 h 375"/>
                  <a:gd name="T32" fmla="*/ 6 w 102"/>
                  <a:gd name="T33" fmla="*/ 78 h 375"/>
                  <a:gd name="T34" fmla="*/ 12 w 102"/>
                  <a:gd name="T35" fmla="*/ 101 h 375"/>
                  <a:gd name="T36" fmla="*/ 28 w 102"/>
                  <a:gd name="T37" fmla="*/ 150 h 375"/>
                  <a:gd name="T38" fmla="*/ 35 w 102"/>
                  <a:gd name="T39" fmla="*/ 173 h 375"/>
                  <a:gd name="T40" fmla="*/ 39 w 102"/>
                  <a:gd name="T41" fmla="*/ 193 h 375"/>
                  <a:gd name="T42" fmla="*/ 39 w 102"/>
                  <a:gd name="T43" fmla="*/ 193 h 375"/>
                  <a:gd name="T44" fmla="*/ 39 w 102"/>
                  <a:gd name="T45" fmla="*/ 202 h 375"/>
                  <a:gd name="T46" fmla="*/ 39 w 102"/>
                  <a:gd name="T47" fmla="*/ 210 h 375"/>
                  <a:gd name="T48" fmla="*/ 36 w 102"/>
                  <a:gd name="T49" fmla="*/ 218 h 375"/>
                  <a:gd name="T50" fmla="*/ 34 w 102"/>
                  <a:gd name="T51" fmla="*/ 226 h 375"/>
                  <a:gd name="T52" fmla="*/ 27 w 102"/>
                  <a:gd name="T53" fmla="*/ 242 h 375"/>
                  <a:gd name="T54" fmla="*/ 20 w 102"/>
                  <a:gd name="T55" fmla="*/ 258 h 375"/>
                  <a:gd name="T56" fmla="*/ 12 w 102"/>
                  <a:gd name="T57" fmla="*/ 274 h 375"/>
                  <a:gd name="T58" fmla="*/ 8 w 102"/>
                  <a:gd name="T59" fmla="*/ 290 h 375"/>
                  <a:gd name="T60" fmla="*/ 7 w 102"/>
                  <a:gd name="T61" fmla="*/ 297 h 375"/>
                  <a:gd name="T62" fmla="*/ 7 w 102"/>
                  <a:gd name="T63" fmla="*/ 305 h 375"/>
                  <a:gd name="T64" fmla="*/ 7 w 102"/>
                  <a:gd name="T65" fmla="*/ 313 h 375"/>
                  <a:gd name="T66" fmla="*/ 10 w 102"/>
                  <a:gd name="T67" fmla="*/ 321 h 375"/>
                  <a:gd name="T68" fmla="*/ 10 w 102"/>
                  <a:gd name="T69" fmla="*/ 321 h 375"/>
                  <a:gd name="T70" fmla="*/ 16 w 102"/>
                  <a:gd name="T71" fmla="*/ 334 h 375"/>
                  <a:gd name="T72" fmla="*/ 26 w 102"/>
                  <a:gd name="T73" fmla="*/ 345 h 375"/>
                  <a:gd name="T74" fmla="*/ 35 w 102"/>
                  <a:gd name="T75" fmla="*/ 354 h 375"/>
                  <a:gd name="T76" fmla="*/ 47 w 102"/>
                  <a:gd name="T77" fmla="*/ 362 h 375"/>
                  <a:gd name="T78" fmla="*/ 60 w 102"/>
                  <a:gd name="T79" fmla="*/ 367 h 375"/>
                  <a:gd name="T80" fmla="*/ 74 w 102"/>
                  <a:gd name="T81" fmla="*/ 371 h 375"/>
                  <a:gd name="T82" fmla="*/ 88 w 102"/>
                  <a:gd name="T83" fmla="*/ 374 h 375"/>
                  <a:gd name="T84" fmla="*/ 102 w 102"/>
                  <a:gd name="T85" fmla="*/ 375 h 375"/>
                  <a:gd name="T86" fmla="*/ 102 w 102"/>
                  <a:gd name="T87" fmla="*/ 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375">
                    <a:moveTo>
                      <a:pt x="102" y="1"/>
                    </a:moveTo>
                    <a:lnTo>
                      <a:pt x="102" y="1"/>
                    </a:lnTo>
                    <a:lnTo>
                      <a:pt x="86" y="0"/>
                    </a:lnTo>
                    <a:lnTo>
                      <a:pt x="72" y="0"/>
                    </a:lnTo>
                    <a:lnTo>
                      <a:pt x="58" y="1"/>
                    </a:lnTo>
                    <a:lnTo>
                      <a:pt x="43" y="4"/>
                    </a:lnTo>
                    <a:lnTo>
                      <a:pt x="28" y="9"/>
                    </a:lnTo>
                    <a:lnTo>
                      <a:pt x="22" y="12"/>
                    </a:lnTo>
                    <a:lnTo>
                      <a:pt x="15" y="16"/>
                    </a:lnTo>
                    <a:lnTo>
                      <a:pt x="10" y="21"/>
                    </a:lnTo>
                    <a:lnTo>
                      <a:pt x="4" y="27"/>
                    </a:lnTo>
                    <a:lnTo>
                      <a:pt x="4" y="27"/>
                    </a:lnTo>
                    <a:lnTo>
                      <a:pt x="2" y="32"/>
                    </a:lnTo>
                    <a:lnTo>
                      <a:pt x="0" y="39"/>
                    </a:lnTo>
                    <a:lnTo>
                      <a:pt x="0" y="48"/>
                    </a:lnTo>
                    <a:lnTo>
                      <a:pt x="2" y="57"/>
                    </a:lnTo>
                    <a:lnTo>
                      <a:pt x="6" y="78"/>
                    </a:lnTo>
                    <a:lnTo>
                      <a:pt x="12" y="101"/>
                    </a:lnTo>
                    <a:lnTo>
                      <a:pt x="28" y="150"/>
                    </a:lnTo>
                    <a:lnTo>
                      <a:pt x="35" y="173"/>
                    </a:lnTo>
                    <a:lnTo>
                      <a:pt x="39" y="193"/>
                    </a:lnTo>
                    <a:lnTo>
                      <a:pt x="39" y="193"/>
                    </a:lnTo>
                    <a:lnTo>
                      <a:pt x="39" y="202"/>
                    </a:lnTo>
                    <a:lnTo>
                      <a:pt x="39" y="210"/>
                    </a:lnTo>
                    <a:lnTo>
                      <a:pt x="36" y="218"/>
                    </a:lnTo>
                    <a:lnTo>
                      <a:pt x="34" y="226"/>
                    </a:lnTo>
                    <a:lnTo>
                      <a:pt x="27" y="242"/>
                    </a:lnTo>
                    <a:lnTo>
                      <a:pt x="20" y="258"/>
                    </a:lnTo>
                    <a:lnTo>
                      <a:pt x="12" y="274"/>
                    </a:lnTo>
                    <a:lnTo>
                      <a:pt x="8" y="290"/>
                    </a:lnTo>
                    <a:lnTo>
                      <a:pt x="7" y="297"/>
                    </a:lnTo>
                    <a:lnTo>
                      <a:pt x="7" y="305"/>
                    </a:lnTo>
                    <a:lnTo>
                      <a:pt x="7" y="313"/>
                    </a:lnTo>
                    <a:lnTo>
                      <a:pt x="10" y="321"/>
                    </a:lnTo>
                    <a:lnTo>
                      <a:pt x="10" y="321"/>
                    </a:lnTo>
                    <a:lnTo>
                      <a:pt x="16" y="334"/>
                    </a:lnTo>
                    <a:lnTo>
                      <a:pt x="26" y="345"/>
                    </a:lnTo>
                    <a:lnTo>
                      <a:pt x="35" y="354"/>
                    </a:lnTo>
                    <a:lnTo>
                      <a:pt x="47" y="362"/>
                    </a:lnTo>
                    <a:lnTo>
                      <a:pt x="60" y="367"/>
                    </a:lnTo>
                    <a:lnTo>
                      <a:pt x="74" y="371"/>
                    </a:lnTo>
                    <a:lnTo>
                      <a:pt x="88" y="374"/>
                    </a:lnTo>
                    <a:lnTo>
                      <a:pt x="102" y="375"/>
                    </a:lnTo>
                    <a:lnTo>
                      <a:pt x="102" y="1"/>
                    </a:lnTo>
                    <a:close/>
                  </a:path>
                </a:pathLst>
              </a:custGeom>
              <a:solidFill>
                <a:srgbClr val="EAAF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41"/>
              <p:cNvSpPr>
                <a:spLocks/>
              </p:cNvSpPr>
              <p:nvPr/>
            </p:nvSpPr>
            <p:spPr bwMode="auto">
              <a:xfrm>
                <a:off x="3810001" y="2997200"/>
                <a:ext cx="160338" cy="595312"/>
              </a:xfrm>
              <a:custGeom>
                <a:avLst/>
                <a:gdLst>
                  <a:gd name="T0" fmla="*/ 0 w 101"/>
                  <a:gd name="T1" fmla="*/ 1 h 375"/>
                  <a:gd name="T2" fmla="*/ 0 w 101"/>
                  <a:gd name="T3" fmla="*/ 1 h 375"/>
                  <a:gd name="T4" fmla="*/ 17 w 101"/>
                  <a:gd name="T5" fmla="*/ 0 h 375"/>
                  <a:gd name="T6" fmla="*/ 29 w 101"/>
                  <a:gd name="T7" fmla="*/ 0 h 375"/>
                  <a:gd name="T8" fmla="*/ 44 w 101"/>
                  <a:gd name="T9" fmla="*/ 1 h 375"/>
                  <a:gd name="T10" fmla="*/ 59 w 101"/>
                  <a:gd name="T11" fmla="*/ 4 h 375"/>
                  <a:gd name="T12" fmla="*/ 73 w 101"/>
                  <a:gd name="T13" fmla="*/ 9 h 375"/>
                  <a:gd name="T14" fmla="*/ 81 w 101"/>
                  <a:gd name="T15" fmla="*/ 12 h 375"/>
                  <a:gd name="T16" fmla="*/ 86 w 101"/>
                  <a:gd name="T17" fmla="*/ 16 h 375"/>
                  <a:gd name="T18" fmla="*/ 93 w 101"/>
                  <a:gd name="T19" fmla="*/ 21 h 375"/>
                  <a:gd name="T20" fmla="*/ 97 w 101"/>
                  <a:gd name="T21" fmla="*/ 27 h 375"/>
                  <a:gd name="T22" fmla="*/ 97 w 101"/>
                  <a:gd name="T23" fmla="*/ 27 h 375"/>
                  <a:gd name="T24" fmla="*/ 99 w 101"/>
                  <a:gd name="T25" fmla="*/ 32 h 375"/>
                  <a:gd name="T26" fmla="*/ 101 w 101"/>
                  <a:gd name="T27" fmla="*/ 39 h 375"/>
                  <a:gd name="T28" fmla="*/ 101 w 101"/>
                  <a:gd name="T29" fmla="*/ 48 h 375"/>
                  <a:gd name="T30" fmla="*/ 101 w 101"/>
                  <a:gd name="T31" fmla="*/ 57 h 375"/>
                  <a:gd name="T32" fmla="*/ 97 w 101"/>
                  <a:gd name="T33" fmla="*/ 78 h 375"/>
                  <a:gd name="T34" fmla="*/ 89 w 101"/>
                  <a:gd name="T35" fmla="*/ 101 h 375"/>
                  <a:gd name="T36" fmla="*/ 74 w 101"/>
                  <a:gd name="T37" fmla="*/ 150 h 375"/>
                  <a:gd name="T38" fmla="*/ 67 w 101"/>
                  <a:gd name="T39" fmla="*/ 173 h 375"/>
                  <a:gd name="T40" fmla="*/ 63 w 101"/>
                  <a:gd name="T41" fmla="*/ 193 h 375"/>
                  <a:gd name="T42" fmla="*/ 63 w 101"/>
                  <a:gd name="T43" fmla="*/ 193 h 375"/>
                  <a:gd name="T44" fmla="*/ 62 w 101"/>
                  <a:gd name="T45" fmla="*/ 202 h 375"/>
                  <a:gd name="T46" fmla="*/ 63 w 101"/>
                  <a:gd name="T47" fmla="*/ 210 h 375"/>
                  <a:gd name="T48" fmla="*/ 65 w 101"/>
                  <a:gd name="T49" fmla="*/ 218 h 375"/>
                  <a:gd name="T50" fmla="*/ 67 w 101"/>
                  <a:gd name="T51" fmla="*/ 226 h 375"/>
                  <a:gd name="T52" fmla="*/ 74 w 101"/>
                  <a:gd name="T53" fmla="*/ 242 h 375"/>
                  <a:gd name="T54" fmla="*/ 82 w 101"/>
                  <a:gd name="T55" fmla="*/ 258 h 375"/>
                  <a:gd name="T56" fmla="*/ 89 w 101"/>
                  <a:gd name="T57" fmla="*/ 274 h 375"/>
                  <a:gd name="T58" fmla="*/ 94 w 101"/>
                  <a:gd name="T59" fmla="*/ 290 h 375"/>
                  <a:gd name="T60" fmla="*/ 95 w 101"/>
                  <a:gd name="T61" fmla="*/ 297 h 375"/>
                  <a:gd name="T62" fmla="*/ 95 w 101"/>
                  <a:gd name="T63" fmla="*/ 305 h 375"/>
                  <a:gd name="T64" fmla="*/ 94 w 101"/>
                  <a:gd name="T65" fmla="*/ 313 h 375"/>
                  <a:gd name="T66" fmla="*/ 91 w 101"/>
                  <a:gd name="T67" fmla="*/ 321 h 375"/>
                  <a:gd name="T68" fmla="*/ 91 w 101"/>
                  <a:gd name="T69" fmla="*/ 321 h 375"/>
                  <a:gd name="T70" fmla="*/ 85 w 101"/>
                  <a:gd name="T71" fmla="*/ 334 h 375"/>
                  <a:gd name="T72" fmla="*/ 77 w 101"/>
                  <a:gd name="T73" fmla="*/ 345 h 375"/>
                  <a:gd name="T74" fmla="*/ 66 w 101"/>
                  <a:gd name="T75" fmla="*/ 354 h 375"/>
                  <a:gd name="T76" fmla="*/ 54 w 101"/>
                  <a:gd name="T77" fmla="*/ 362 h 375"/>
                  <a:gd name="T78" fmla="*/ 41 w 101"/>
                  <a:gd name="T79" fmla="*/ 367 h 375"/>
                  <a:gd name="T80" fmla="*/ 28 w 101"/>
                  <a:gd name="T81" fmla="*/ 371 h 375"/>
                  <a:gd name="T82" fmla="*/ 14 w 101"/>
                  <a:gd name="T83" fmla="*/ 374 h 375"/>
                  <a:gd name="T84" fmla="*/ 0 w 101"/>
                  <a:gd name="T85" fmla="*/ 375 h 375"/>
                  <a:gd name="T86" fmla="*/ 0 w 101"/>
                  <a:gd name="T87" fmla="*/ 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1" h="375">
                    <a:moveTo>
                      <a:pt x="0" y="1"/>
                    </a:moveTo>
                    <a:lnTo>
                      <a:pt x="0" y="1"/>
                    </a:lnTo>
                    <a:lnTo>
                      <a:pt x="17" y="0"/>
                    </a:lnTo>
                    <a:lnTo>
                      <a:pt x="29" y="0"/>
                    </a:lnTo>
                    <a:lnTo>
                      <a:pt x="44" y="1"/>
                    </a:lnTo>
                    <a:lnTo>
                      <a:pt x="59" y="4"/>
                    </a:lnTo>
                    <a:lnTo>
                      <a:pt x="73" y="9"/>
                    </a:lnTo>
                    <a:lnTo>
                      <a:pt x="81" y="12"/>
                    </a:lnTo>
                    <a:lnTo>
                      <a:pt x="86" y="16"/>
                    </a:lnTo>
                    <a:lnTo>
                      <a:pt x="93" y="21"/>
                    </a:lnTo>
                    <a:lnTo>
                      <a:pt x="97" y="27"/>
                    </a:lnTo>
                    <a:lnTo>
                      <a:pt x="97" y="27"/>
                    </a:lnTo>
                    <a:lnTo>
                      <a:pt x="99" y="32"/>
                    </a:lnTo>
                    <a:lnTo>
                      <a:pt x="101" y="39"/>
                    </a:lnTo>
                    <a:lnTo>
                      <a:pt x="101" y="48"/>
                    </a:lnTo>
                    <a:lnTo>
                      <a:pt x="101" y="57"/>
                    </a:lnTo>
                    <a:lnTo>
                      <a:pt x="97" y="78"/>
                    </a:lnTo>
                    <a:lnTo>
                      <a:pt x="89" y="101"/>
                    </a:lnTo>
                    <a:lnTo>
                      <a:pt x="74" y="150"/>
                    </a:lnTo>
                    <a:lnTo>
                      <a:pt x="67" y="173"/>
                    </a:lnTo>
                    <a:lnTo>
                      <a:pt x="63" y="193"/>
                    </a:lnTo>
                    <a:lnTo>
                      <a:pt x="63" y="193"/>
                    </a:lnTo>
                    <a:lnTo>
                      <a:pt x="62" y="202"/>
                    </a:lnTo>
                    <a:lnTo>
                      <a:pt x="63" y="210"/>
                    </a:lnTo>
                    <a:lnTo>
                      <a:pt x="65" y="218"/>
                    </a:lnTo>
                    <a:lnTo>
                      <a:pt x="67" y="226"/>
                    </a:lnTo>
                    <a:lnTo>
                      <a:pt x="74" y="242"/>
                    </a:lnTo>
                    <a:lnTo>
                      <a:pt x="82" y="258"/>
                    </a:lnTo>
                    <a:lnTo>
                      <a:pt x="89" y="274"/>
                    </a:lnTo>
                    <a:lnTo>
                      <a:pt x="94" y="290"/>
                    </a:lnTo>
                    <a:lnTo>
                      <a:pt x="95" y="297"/>
                    </a:lnTo>
                    <a:lnTo>
                      <a:pt x="95" y="305"/>
                    </a:lnTo>
                    <a:lnTo>
                      <a:pt x="94" y="313"/>
                    </a:lnTo>
                    <a:lnTo>
                      <a:pt x="91" y="321"/>
                    </a:lnTo>
                    <a:lnTo>
                      <a:pt x="91" y="321"/>
                    </a:lnTo>
                    <a:lnTo>
                      <a:pt x="85" y="334"/>
                    </a:lnTo>
                    <a:lnTo>
                      <a:pt x="77" y="345"/>
                    </a:lnTo>
                    <a:lnTo>
                      <a:pt x="66" y="354"/>
                    </a:lnTo>
                    <a:lnTo>
                      <a:pt x="54" y="362"/>
                    </a:lnTo>
                    <a:lnTo>
                      <a:pt x="41" y="367"/>
                    </a:lnTo>
                    <a:lnTo>
                      <a:pt x="28" y="371"/>
                    </a:lnTo>
                    <a:lnTo>
                      <a:pt x="14" y="374"/>
                    </a:lnTo>
                    <a:lnTo>
                      <a:pt x="0" y="375"/>
                    </a:lnTo>
                    <a:lnTo>
                      <a:pt x="0" y="1"/>
                    </a:lnTo>
                    <a:close/>
                  </a:path>
                </a:pathLst>
              </a:custGeom>
              <a:solidFill>
                <a:srgbClr val="F4C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42"/>
              <p:cNvSpPr>
                <a:spLocks/>
              </p:cNvSpPr>
              <p:nvPr/>
            </p:nvSpPr>
            <p:spPr bwMode="auto">
              <a:xfrm>
                <a:off x="3652838" y="3459163"/>
                <a:ext cx="141288" cy="820737"/>
              </a:xfrm>
              <a:custGeom>
                <a:avLst/>
                <a:gdLst>
                  <a:gd name="T0" fmla="*/ 89 w 89"/>
                  <a:gd name="T1" fmla="*/ 83 h 517"/>
                  <a:gd name="T2" fmla="*/ 4 w 89"/>
                  <a:gd name="T3" fmla="*/ 0 h 517"/>
                  <a:gd name="T4" fmla="*/ 4 w 89"/>
                  <a:gd name="T5" fmla="*/ 0 h 517"/>
                  <a:gd name="T6" fmla="*/ 3 w 89"/>
                  <a:gd name="T7" fmla="*/ 7 h 517"/>
                  <a:gd name="T8" fmla="*/ 1 w 89"/>
                  <a:gd name="T9" fmla="*/ 24 h 517"/>
                  <a:gd name="T10" fmla="*/ 0 w 89"/>
                  <a:gd name="T11" fmla="*/ 58 h 517"/>
                  <a:gd name="T12" fmla="*/ 0 w 89"/>
                  <a:gd name="T13" fmla="*/ 107 h 517"/>
                  <a:gd name="T14" fmla="*/ 4 w 89"/>
                  <a:gd name="T15" fmla="*/ 176 h 517"/>
                  <a:gd name="T16" fmla="*/ 8 w 89"/>
                  <a:gd name="T17" fmla="*/ 217 h 517"/>
                  <a:gd name="T18" fmla="*/ 12 w 89"/>
                  <a:gd name="T19" fmla="*/ 265 h 517"/>
                  <a:gd name="T20" fmla="*/ 19 w 89"/>
                  <a:gd name="T21" fmla="*/ 318 h 517"/>
                  <a:gd name="T22" fmla="*/ 27 w 89"/>
                  <a:gd name="T23" fmla="*/ 378 h 517"/>
                  <a:gd name="T24" fmla="*/ 37 w 89"/>
                  <a:gd name="T25" fmla="*/ 445 h 517"/>
                  <a:gd name="T26" fmla="*/ 49 w 89"/>
                  <a:gd name="T27" fmla="*/ 517 h 517"/>
                  <a:gd name="T28" fmla="*/ 75 w 89"/>
                  <a:gd name="T29" fmla="*/ 517 h 517"/>
                  <a:gd name="T30" fmla="*/ 89 w 89"/>
                  <a:gd name="T31" fmla="*/ 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517">
                    <a:moveTo>
                      <a:pt x="89" y="83"/>
                    </a:moveTo>
                    <a:lnTo>
                      <a:pt x="4" y="0"/>
                    </a:lnTo>
                    <a:lnTo>
                      <a:pt x="4" y="0"/>
                    </a:lnTo>
                    <a:lnTo>
                      <a:pt x="3" y="7"/>
                    </a:lnTo>
                    <a:lnTo>
                      <a:pt x="1" y="24"/>
                    </a:lnTo>
                    <a:lnTo>
                      <a:pt x="0" y="58"/>
                    </a:lnTo>
                    <a:lnTo>
                      <a:pt x="0" y="107"/>
                    </a:lnTo>
                    <a:lnTo>
                      <a:pt x="4" y="176"/>
                    </a:lnTo>
                    <a:lnTo>
                      <a:pt x="8" y="217"/>
                    </a:lnTo>
                    <a:lnTo>
                      <a:pt x="12" y="265"/>
                    </a:lnTo>
                    <a:lnTo>
                      <a:pt x="19" y="318"/>
                    </a:lnTo>
                    <a:lnTo>
                      <a:pt x="27" y="378"/>
                    </a:lnTo>
                    <a:lnTo>
                      <a:pt x="37" y="445"/>
                    </a:lnTo>
                    <a:lnTo>
                      <a:pt x="49" y="517"/>
                    </a:lnTo>
                    <a:lnTo>
                      <a:pt x="75" y="517"/>
                    </a:lnTo>
                    <a:lnTo>
                      <a:pt x="89" y="83"/>
                    </a:lnTo>
                    <a:close/>
                  </a:path>
                </a:pathLst>
              </a:custGeom>
              <a:solidFill>
                <a:srgbClr val="00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43"/>
              <p:cNvSpPr>
                <a:spLocks/>
              </p:cNvSpPr>
              <p:nvPr/>
            </p:nvSpPr>
            <p:spPr bwMode="auto">
              <a:xfrm>
                <a:off x="3825876" y="3459163"/>
                <a:ext cx="141288" cy="820737"/>
              </a:xfrm>
              <a:custGeom>
                <a:avLst/>
                <a:gdLst>
                  <a:gd name="T0" fmla="*/ 0 w 89"/>
                  <a:gd name="T1" fmla="*/ 83 h 517"/>
                  <a:gd name="T2" fmla="*/ 85 w 89"/>
                  <a:gd name="T3" fmla="*/ 0 h 517"/>
                  <a:gd name="T4" fmla="*/ 85 w 89"/>
                  <a:gd name="T5" fmla="*/ 0 h 517"/>
                  <a:gd name="T6" fmla="*/ 87 w 89"/>
                  <a:gd name="T7" fmla="*/ 7 h 517"/>
                  <a:gd name="T8" fmla="*/ 88 w 89"/>
                  <a:gd name="T9" fmla="*/ 24 h 517"/>
                  <a:gd name="T10" fmla="*/ 89 w 89"/>
                  <a:gd name="T11" fmla="*/ 58 h 517"/>
                  <a:gd name="T12" fmla="*/ 88 w 89"/>
                  <a:gd name="T13" fmla="*/ 107 h 517"/>
                  <a:gd name="T14" fmla="*/ 84 w 89"/>
                  <a:gd name="T15" fmla="*/ 176 h 517"/>
                  <a:gd name="T16" fmla="*/ 81 w 89"/>
                  <a:gd name="T17" fmla="*/ 217 h 517"/>
                  <a:gd name="T18" fmla="*/ 76 w 89"/>
                  <a:gd name="T19" fmla="*/ 265 h 517"/>
                  <a:gd name="T20" fmla="*/ 69 w 89"/>
                  <a:gd name="T21" fmla="*/ 318 h 517"/>
                  <a:gd name="T22" fmla="*/ 61 w 89"/>
                  <a:gd name="T23" fmla="*/ 378 h 517"/>
                  <a:gd name="T24" fmla="*/ 52 w 89"/>
                  <a:gd name="T25" fmla="*/ 445 h 517"/>
                  <a:gd name="T26" fmla="*/ 40 w 89"/>
                  <a:gd name="T27" fmla="*/ 517 h 517"/>
                  <a:gd name="T28" fmla="*/ 15 w 89"/>
                  <a:gd name="T29" fmla="*/ 517 h 517"/>
                  <a:gd name="T30" fmla="*/ 0 w 89"/>
                  <a:gd name="T31" fmla="*/ 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517">
                    <a:moveTo>
                      <a:pt x="0" y="83"/>
                    </a:moveTo>
                    <a:lnTo>
                      <a:pt x="85" y="0"/>
                    </a:lnTo>
                    <a:lnTo>
                      <a:pt x="85" y="0"/>
                    </a:lnTo>
                    <a:lnTo>
                      <a:pt x="87" y="7"/>
                    </a:lnTo>
                    <a:lnTo>
                      <a:pt x="88" y="24"/>
                    </a:lnTo>
                    <a:lnTo>
                      <a:pt x="89" y="58"/>
                    </a:lnTo>
                    <a:lnTo>
                      <a:pt x="88" y="107"/>
                    </a:lnTo>
                    <a:lnTo>
                      <a:pt x="84" y="176"/>
                    </a:lnTo>
                    <a:lnTo>
                      <a:pt x="81" y="217"/>
                    </a:lnTo>
                    <a:lnTo>
                      <a:pt x="76" y="265"/>
                    </a:lnTo>
                    <a:lnTo>
                      <a:pt x="69" y="318"/>
                    </a:lnTo>
                    <a:lnTo>
                      <a:pt x="61" y="378"/>
                    </a:lnTo>
                    <a:lnTo>
                      <a:pt x="52" y="445"/>
                    </a:lnTo>
                    <a:lnTo>
                      <a:pt x="40" y="517"/>
                    </a:lnTo>
                    <a:lnTo>
                      <a:pt x="15" y="517"/>
                    </a:lnTo>
                    <a:lnTo>
                      <a:pt x="0" y="83"/>
                    </a:lnTo>
                    <a:close/>
                  </a:path>
                </a:pathLst>
              </a:custGeom>
              <a:solidFill>
                <a:srgbClr val="0F8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44"/>
              <p:cNvSpPr>
                <a:spLocks/>
              </p:cNvSpPr>
              <p:nvPr/>
            </p:nvSpPr>
            <p:spPr bwMode="auto">
              <a:xfrm>
                <a:off x="3635376" y="4279900"/>
                <a:ext cx="138113" cy="63500"/>
              </a:xfrm>
              <a:custGeom>
                <a:avLst/>
                <a:gdLst>
                  <a:gd name="T0" fmla="*/ 86 w 87"/>
                  <a:gd name="T1" fmla="*/ 0 h 40"/>
                  <a:gd name="T2" fmla="*/ 60 w 87"/>
                  <a:gd name="T3" fmla="*/ 0 h 40"/>
                  <a:gd name="T4" fmla="*/ 60 w 87"/>
                  <a:gd name="T5" fmla="*/ 0 h 40"/>
                  <a:gd name="T6" fmla="*/ 50 w 87"/>
                  <a:gd name="T7" fmla="*/ 4 h 40"/>
                  <a:gd name="T8" fmla="*/ 28 w 87"/>
                  <a:gd name="T9" fmla="*/ 14 h 40"/>
                  <a:gd name="T10" fmla="*/ 16 w 87"/>
                  <a:gd name="T11" fmla="*/ 21 h 40"/>
                  <a:gd name="T12" fmla="*/ 7 w 87"/>
                  <a:gd name="T13" fmla="*/ 28 h 40"/>
                  <a:gd name="T14" fmla="*/ 4 w 87"/>
                  <a:gd name="T15" fmla="*/ 32 h 40"/>
                  <a:gd name="T16" fmla="*/ 2 w 87"/>
                  <a:gd name="T17" fmla="*/ 34 h 40"/>
                  <a:gd name="T18" fmla="*/ 0 w 87"/>
                  <a:gd name="T19" fmla="*/ 37 h 40"/>
                  <a:gd name="T20" fmla="*/ 2 w 87"/>
                  <a:gd name="T21" fmla="*/ 40 h 40"/>
                  <a:gd name="T22" fmla="*/ 87 w 87"/>
                  <a:gd name="T23" fmla="*/ 40 h 40"/>
                  <a:gd name="T24" fmla="*/ 86 w 87"/>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40">
                    <a:moveTo>
                      <a:pt x="86" y="0"/>
                    </a:moveTo>
                    <a:lnTo>
                      <a:pt x="60" y="0"/>
                    </a:lnTo>
                    <a:lnTo>
                      <a:pt x="60" y="0"/>
                    </a:lnTo>
                    <a:lnTo>
                      <a:pt x="50" y="4"/>
                    </a:lnTo>
                    <a:lnTo>
                      <a:pt x="28" y="14"/>
                    </a:lnTo>
                    <a:lnTo>
                      <a:pt x="16" y="21"/>
                    </a:lnTo>
                    <a:lnTo>
                      <a:pt x="7" y="28"/>
                    </a:lnTo>
                    <a:lnTo>
                      <a:pt x="4" y="32"/>
                    </a:lnTo>
                    <a:lnTo>
                      <a:pt x="2" y="34"/>
                    </a:lnTo>
                    <a:lnTo>
                      <a:pt x="0" y="37"/>
                    </a:lnTo>
                    <a:lnTo>
                      <a:pt x="2" y="40"/>
                    </a:lnTo>
                    <a:lnTo>
                      <a:pt x="87" y="40"/>
                    </a:lnTo>
                    <a:lnTo>
                      <a:pt x="86" y="0"/>
                    </a:lnTo>
                    <a:close/>
                  </a:path>
                </a:pathLst>
              </a:custGeom>
              <a:solidFill>
                <a:srgbClr val="C6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45"/>
              <p:cNvSpPr>
                <a:spLocks/>
              </p:cNvSpPr>
              <p:nvPr/>
            </p:nvSpPr>
            <p:spPr bwMode="auto">
              <a:xfrm>
                <a:off x="3848101" y="4279900"/>
                <a:ext cx="134938" cy="63500"/>
              </a:xfrm>
              <a:custGeom>
                <a:avLst/>
                <a:gdLst>
                  <a:gd name="T0" fmla="*/ 1 w 85"/>
                  <a:gd name="T1" fmla="*/ 0 h 40"/>
                  <a:gd name="T2" fmla="*/ 26 w 85"/>
                  <a:gd name="T3" fmla="*/ 0 h 40"/>
                  <a:gd name="T4" fmla="*/ 26 w 85"/>
                  <a:gd name="T5" fmla="*/ 0 h 40"/>
                  <a:gd name="T6" fmla="*/ 37 w 85"/>
                  <a:gd name="T7" fmla="*/ 4 h 40"/>
                  <a:gd name="T8" fmla="*/ 58 w 85"/>
                  <a:gd name="T9" fmla="*/ 14 h 40"/>
                  <a:gd name="T10" fmla="*/ 69 w 85"/>
                  <a:gd name="T11" fmla="*/ 21 h 40"/>
                  <a:gd name="T12" fmla="*/ 78 w 85"/>
                  <a:gd name="T13" fmla="*/ 28 h 40"/>
                  <a:gd name="T14" fmla="*/ 82 w 85"/>
                  <a:gd name="T15" fmla="*/ 32 h 40"/>
                  <a:gd name="T16" fmla="*/ 85 w 85"/>
                  <a:gd name="T17" fmla="*/ 34 h 40"/>
                  <a:gd name="T18" fmla="*/ 85 w 85"/>
                  <a:gd name="T19" fmla="*/ 37 h 40"/>
                  <a:gd name="T20" fmla="*/ 85 w 85"/>
                  <a:gd name="T21" fmla="*/ 40 h 40"/>
                  <a:gd name="T22" fmla="*/ 0 w 85"/>
                  <a:gd name="T23" fmla="*/ 40 h 40"/>
                  <a:gd name="T24" fmla="*/ 1 w 85"/>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0">
                    <a:moveTo>
                      <a:pt x="1" y="0"/>
                    </a:moveTo>
                    <a:lnTo>
                      <a:pt x="26" y="0"/>
                    </a:lnTo>
                    <a:lnTo>
                      <a:pt x="26" y="0"/>
                    </a:lnTo>
                    <a:lnTo>
                      <a:pt x="37" y="4"/>
                    </a:lnTo>
                    <a:lnTo>
                      <a:pt x="58" y="14"/>
                    </a:lnTo>
                    <a:lnTo>
                      <a:pt x="69" y="21"/>
                    </a:lnTo>
                    <a:lnTo>
                      <a:pt x="78" y="28"/>
                    </a:lnTo>
                    <a:lnTo>
                      <a:pt x="82" y="32"/>
                    </a:lnTo>
                    <a:lnTo>
                      <a:pt x="85" y="34"/>
                    </a:lnTo>
                    <a:lnTo>
                      <a:pt x="85" y="37"/>
                    </a:lnTo>
                    <a:lnTo>
                      <a:pt x="85" y="40"/>
                    </a:lnTo>
                    <a:lnTo>
                      <a:pt x="0" y="40"/>
                    </a:lnTo>
                    <a:lnTo>
                      <a:pt x="1" y="0"/>
                    </a:lnTo>
                    <a:close/>
                  </a:path>
                </a:pathLst>
              </a:custGeom>
              <a:solidFill>
                <a:srgbClr val="F4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46"/>
              <p:cNvSpPr>
                <a:spLocks/>
              </p:cNvSpPr>
              <p:nvPr/>
            </p:nvSpPr>
            <p:spPr bwMode="auto">
              <a:xfrm>
                <a:off x="3652838" y="2595563"/>
                <a:ext cx="157163" cy="165100"/>
              </a:xfrm>
              <a:custGeom>
                <a:avLst/>
                <a:gdLst>
                  <a:gd name="T0" fmla="*/ 99 w 99"/>
                  <a:gd name="T1" fmla="*/ 0 h 104"/>
                  <a:gd name="T2" fmla="*/ 99 w 99"/>
                  <a:gd name="T3" fmla="*/ 0 h 104"/>
                  <a:gd name="T4" fmla="*/ 89 w 99"/>
                  <a:gd name="T5" fmla="*/ 0 h 104"/>
                  <a:gd name="T6" fmla="*/ 79 w 99"/>
                  <a:gd name="T7" fmla="*/ 3 h 104"/>
                  <a:gd name="T8" fmla="*/ 69 w 99"/>
                  <a:gd name="T9" fmla="*/ 5 h 104"/>
                  <a:gd name="T10" fmla="*/ 60 w 99"/>
                  <a:gd name="T11" fmla="*/ 9 h 104"/>
                  <a:gd name="T12" fmla="*/ 52 w 99"/>
                  <a:gd name="T13" fmla="*/ 13 h 104"/>
                  <a:gd name="T14" fmla="*/ 44 w 99"/>
                  <a:gd name="T15" fmla="*/ 19 h 104"/>
                  <a:gd name="T16" fmla="*/ 36 w 99"/>
                  <a:gd name="T17" fmla="*/ 25 h 104"/>
                  <a:gd name="T18" fmla="*/ 29 w 99"/>
                  <a:gd name="T19" fmla="*/ 32 h 104"/>
                  <a:gd name="T20" fmla="*/ 23 w 99"/>
                  <a:gd name="T21" fmla="*/ 40 h 104"/>
                  <a:gd name="T22" fmla="*/ 17 w 99"/>
                  <a:gd name="T23" fmla="*/ 48 h 104"/>
                  <a:gd name="T24" fmla="*/ 12 w 99"/>
                  <a:gd name="T25" fmla="*/ 57 h 104"/>
                  <a:gd name="T26" fmla="*/ 8 w 99"/>
                  <a:gd name="T27" fmla="*/ 65 h 104"/>
                  <a:gd name="T28" fmla="*/ 5 w 99"/>
                  <a:gd name="T29" fmla="*/ 75 h 104"/>
                  <a:gd name="T30" fmla="*/ 3 w 99"/>
                  <a:gd name="T31" fmla="*/ 85 h 104"/>
                  <a:gd name="T32" fmla="*/ 1 w 99"/>
                  <a:gd name="T33" fmla="*/ 95 h 104"/>
                  <a:gd name="T34" fmla="*/ 0 w 99"/>
                  <a:gd name="T35" fmla="*/ 104 h 104"/>
                  <a:gd name="T36" fmla="*/ 99 w 99"/>
                  <a:gd name="T37" fmla="*/ 104 h 104"/>
                  <a:gd name="T38" fmla="*/ 99 w 99"/>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104">
                    <a:moveTo>
                      <a:pt x="99" y="0"/>
                    </a:moveTo>
                    <a:lnTo>
                      <a:pt x="99" y="0"/>
                    </a:lnTo>
                    <a:lnTo>
                      <a:pt x="89" y="0"/>
                    </a:lnTo>
                    <a:lnTo>
                      <a:pt x="79" y="3"/>
                    </a:lnTo>
                    <a:lnTo>
                      <a:pt x="69" y="5"/>
                    </a:lnTo>
                    <a:lnTo>
                      <a:pt x="60" y="9"/>
                    </a:lnTo>
                    <a:lnTo>
                      <a:pt x="52" y="13"/>
                    </a:lnTo>
                    <a:lnTo>
                      <a:pt x="44" y="19"/>
                    </a:lnTo>
                    <a:lnTo>
                      <a:pt x="36" y="25"/>
                    </a:lnTo>
                    <a:lnTo>
                      <a:pt x="29" y="32"/>
                    </a:lnTo>
                    <a:lnTo>
                      <a:pt x="23" y="40"/>
                    </a:lnTo>
                    <a:lnTo>
                      <a:pt x="17" y="48"/>
                    </a:lnTo>
                    <a:lnTo>
                      <a:pt x="12" y="57"/>
                    </a:lnTo>
                    <a:lnTo>
                      <a:pt x="8" y="65"/>
                    </a:lnTo>
                    <a:lnTo>
                      <a:pt x="5" y="75"/>
                    </a:lnTo>
                    <a:lnTo>
                      <a:pt x="3" y="85"/>
                    </a:lnTo>
                    <a:lnTo>
                      <a:pt x="1" y="95"/>
                    </a:lnTo>
                    <a:lnTo>
                      <a:pt x="0" y="104"/>
                    </a:lnTo>
                    <a:lnTo>
                      <a:pt x="99" y="104"/>
                    </a:lnTo>
                    <a:lnTo>
                      <a:pt x="99" y="0"/>
                    </a:lnTo>
                    <a:close/>
                  </a:path>
                </a:pathLst>
              </a:custGeom>
              <a:solidFill>
                <a:srgbClr val="EA9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47"/>
              <p:cNvSpPr>
                <a:spLocks/>
              </p:cNvSpPr>
              <p:nvPr/>
            </p:nvSpPr>
            <p:spPr bwMode="auto">
              <a:xfrm>
                <a:off x="3810001" y="2595563"/>
                <a:ext cx="155575" cy="165100"/>
              </a:xfrm>
              <a:custGeom>
                <a:avLst/>
                <a:gdLst>
                  <a:gd name="T0" fmla="*/ 0 w 98"/>
                  <a:gd name="T1" fmla="*/ 0 h 104"/>
                  <a:gd name="T2" fmla="*/ 0 w 98"/>
                  <a:gd name="T3" fmla="*/ 0 h 104"/>
                  <a:gd name="T4" fmla="*/ 10 w 98"/>
                  <a:gd name="T5" fmla="*/ 0 h 104"/>
                  <a:gd name="T6" fmla="*/ 20 w 98"/>
                  <a:gd name="T7" fmla="*/ 3 h 104"/>
                  <a:gd name="T8" fmla="*/ 29 w 98"/>
                  <a:gd name="T9" fmla="*/ 5 h 104"/>
                  <a:gd name="T10" fmla="*/ 38 w 98"/>
                  <a:gd name="T11" fmla="*/ 9 h 104"/>
                  <a:gd name="T12" fmla="*/ 46 w 98"/>
                  <a:gd name="T13" fmla="*/ 13 h 104"/>
                  <a:gd name="T14" fmla="*/ 55 w 98"/>
                  <a:gd name="T15" fmla="*/ 19 h 104"/>
                  <a:gd name="T16" fmla="*/ 62 w 98"/>
                  <a:gd name="T17" fmla="*/ 25 h 104"/>
                  <a:gd name="T18" fmla="*/ 69 w 98"/>
                  <a:gd name="T19" fmla="*/ 32 h 104"/>
                  <a:gd name="T20" fmla="*/ 75 w 98"/>
                  <a:gd name="T21" fmla="*/ 40 h 104"/>
                  <a:gd name="T22" fmla="*/ 81 w 98"/>
                  <a:gd name="T23" fmla="*/ 48 h 104"/>
                  <a:gd name="T24" fmla="*/ 86 w 98"/>
                  <a:gd name="T25" fmla="*/ 57 h 104"/>
                  <a:gd name="T26" fmla="*/ 90 w 98"/>
                  <a:gd name="T27" fmla="*/ 65 h 104"/>
                  <a:gd name="T28" fmla="*/ 94 w 98"/>
                  <a:gd name="T29" fmla="*/ 75 h 104"/>
                  <a:gd name="T30" fmla="*/ 97 w 98"/>
                  <a:gd name="T31" fmla="*/ 85 h 104"/>
                  <a:gd name="T32" fmla="*/ 98 w 98"/>
                  <a:gd name="T33" fmla="*/ 95 h 104"/>
                  <a:gd name="T34" fmla="*/ 98 w 98"/>
                  <a:gd name="T35" fmla="*/ 104 h 104"/>
                  <a:gd name="T36" fmla="*/ 0 w 98"/>
                  <a:gd name="T37" fmla="*/ 104 h 104"/>
                  <a:gd name="T38" fmla="*/ 0 w 98"/>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104">
                    <a:moveTo>
                      <a:pt x="0" y="0"/>
                    </a:moveTo>
                    <a:lnTo>
                      <a:pt x="0" y="0"/>
                    </a:lnTo>
                    <a:lnTo>
                      <a:pt x="10" y="0"/>
                    </a:lnTo>
                    <a:lnTo>
                      <a:pt x="20" y="3"/>
                    </a:lnTo>
                    <a:lnTo>
                      <a:pt x="29" y="5"/>
                    </a:lnTo>
                    <a:lnTo>
                      <a:pt x="38" y="9"/>
                    </a:lnTo>
                    <a:lnTo>
                      <a:pt x="46" y="13"/>
                    </a:lnTo>
                    <a:lnTo>
                      <a:pt x="55" y="19"/>
                    </a:lnTo>
                    <a:lnTo>
                      <a:pt x="62" y="25"/>
                    </a:lnTo>
                    <a:lnTo>
                      <a:pt x="69" y="32"/>
                    </a:lnTo>
                    <a:lnTo>
                      <a:pt x="75" y="40"/>
                    </a:lnTo>
                    <a:lnTo>
                      <a:pt x="81" y="48"/>
                    </a:lnTo>
                    <a:lnTo>
                      <a:pt x="86" y="57"/>
                    </a:lnTo>
                    <a:lnTo>
                      <a:pt x="90" y="65"/>
                    </a:lnTo>
                    <a:lnTo>
                      <a:pt x="94" y="75"/>
                    </a:lnTo>
                    <a:lnTo>
                      <a:pt x="97" y="85"/>
                    </a:lnTo>
                    <a:lnTo>
                      <a:pt x="98" y="95"/>
                    </a:lnTo>
                    <a:lnTo>
                      <a:pt x="98" y="104"/>
                    </a:lnTo>
                    <a:lnTo>
                      <a:pt x="0" y="104"/>
                    </a:lnTo>
                    <a:lnTo>
                      <a:pt x="0" y="0"/>
                    </a:ln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48"/>
              <p:cNvSpPr>
                <a:spLocks/>
              </p:cNvSpPr>
              <p:nvPr/>
            </p:nvSpPr>
            <p:spPr bwMode="auto">
              <a:xfrm>
                <a:off x="3659188" y="3408363"/>
                <a:ext cx="150813" cy="184150"/>
              </a:xfrm>
              <a:custGeom>
                <a:avLst/>
                <a:gdLst>
                  <a:gd name="T0" fmla="*/ 12 w 95"/>
                  <a:gd name="T1" fmla="*/ 0 h 116"/>
                  <a:gd name="T2" fmla="*/ 12 w 95"/>
                  <a:gd name="T3" fmla="*/ 0 h 116"/>
                  <a:gd name="T4" fmla="*/ 5 w 95"/>
                  <a:gd name="T5" fmla="*/ 15 h 116"/>
                  <a:gd name="T6" fmla="*/ 1 w 95"/>
                  <a:gd name="T7" fmla="*/ 31 h 116"/>
                  <a:gd name="T8" fmla="*/ 0 w 95"/>
                  <a:gd name="T9" fmla="*/ 39 h 116"/>
                  <a:gd name="T10" fmla="*/ 0 w 95"/>
                  <a:gd name="T11" fmla="*/ 47 h 116"/>
                  <a:gd name="T12" fmla="*/ 0 w 95"/>
                  <a:gd name="T13" fmla="*/ 54 h 116"/>
                  <a:gd name="T14" fmla="*/ 3 w 95"/>
                  <a:gd name="T15" fmla="*/ 62 h 116"/>
                  <a:gd name="T16" fmla="*/ 3 w 95"/>
                  <a:gd name="T17" fmla="*/ 62 h 116"/>
                  <a:gd name="T18" fmla="*/ 9 w 95"/>
                  <a:gd name="T19" fmla="*/ 75 h 116"/>
                  <a:gd name="T20" fmla="*/ 19 w 95"/>
                  <a:gd name="T21" fmla="*/ 86 h 116"/>
                  <a:gd name="T22" fmla="*/ 28 w 95"/>
                  <a:gd name="T23" fmla="*/ 95 h 116"/>
                  <a:gd name="T24" fmla="*/ 40 w 95"/>
                  <a:gd name="T25" fmla="*/ 103 h 116"/>
                  <a:gd name="T26" fmla="*/ 53 w 95"/>
                  <a:gd name="T27" fmla="*/ 108 h 116"/>
                  <a:gd name="T28" fmla="*/ 67 w 95"/>
                  <a:gd name="T29" fmla="*/ 112 h 116"/>
                  <a:gd name="T30" fmla="*/ 81 w 95"/>
                  <a:gd name="T31" fmla="*/ 115 h 116"/>
                  <a:gd name="T32" fmla="*/ 95 w 95"/>
                  <a:gd name="T33" fmla="*/ 116 h 116"/>
                  <a:gd name="T34" fmla="*/ 95 w 95"/>
                  <a:gd name="T35" fmla="*/ 0 h 116"/>
                  <a:gd name="T36" fmla="*/ 12 w 95"/>
                  <a:gd name="T3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16">
                    <a:moveTo>
                      <a:pt x="12" y="0"/>
                    </a:moveTo>
                    <a:lnTo>
                      <a:pt x="12" y="0"/>
                    </a:lnTo>
                    <a:lnTo>
                      <a:pt x="5" y="15"/>
                    </a:lnTo>
                    <a:lnTo>
                      <a:pt x="1" y="31"/>
                    </a:lnTo>
                    <a:lnTo>
                      <a:pt x="0" y="39"/>
                    </a:lnTo>
                    <a:lnTo>
                      <a:pt x="0" y="47"/>
                    </a:lnTo>
                    <a:lnTo>
                      <a:pt x="0" y="54"/>
                    </a:lnTo>
                    <a:lnTo>
                      <a:pt x="3" y="62"/>
                    </a:lnTo>
                    <a:lnTo>
                      <a:pt x="3" y="62"/>
                    </a:lnTo>
                    <a:lnTo>
                      <a:pt x="9" y="75"/>
                    </a:lnTo>
                    <a:lnTo>
                      <a:pt x="19" y="86"/>
                    </a:lnTo>
                    <a:lnTo>
                      <a:pt x="28" y="95"/>
                    </a:lnTo>
                    <a:lnTo>
                      <a:pt x="40" y="103"/>
                    </a:lnTo>
                    <a:lnTo>
                      <a:pt x="53" y="108"/>
                    </a:lnTo>
                    <a:lnTo>
                      <a:pt x="67" y="112"/>
                    </a:lnTo>
                    <a:lnTo>
                      <a:pt x="81" y="115"/>
                    </a:lnTo>
                    <a:lnTo>
                      <a:pt x="95" y="116"/>
                    </a:lnTo>
                    <a:lnTo>
                      <a:pt x="95" y="0"/>
                    </a:lnTo>
                    <a:lnTo>
                      <a:pt x="12" y="0"/>
                    </a:lnTo>
                    <a:close/>
                  </a:path>
                </a:pathLst>
              </a:custGeom>
              <a:solidFill>
                <a:srgbClr val="00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49"/>
              <p:cNvSpPr>
                <a:spLocks/>
              </p:cNvSpPr>
              <p:nvPr/>
            </p:nvSpPr>
            <p:spPr bwMode="auto">
              <a:xfrm>
                <a:off x="3810001" y="3408363"/>
                <a:ext cx="150813" cy="184150"/>
              </a:xfrm>
              <a:custGeom>
                <a:avLst/>
                <a:gdLst>
                  <a:gd name="T0" fmla="*/ 0 w 95"/>
                  <a:gd name="T1" fmla="*/ 0 h 116"/>
                  <a:gd name="T2" fmla="*/ 0 w 95"/>
                  <a:gd name="T3" fmla="*/ 116 h 116"/>
                  <a:gd name="T4" fmla="*/ 0 w 95"/>
                  <a:gd name="T5" fmla="*/ 116 h 116"/>
                  <a:gd name="T6" fmla="*/ 14 w 95"/>
                  <a:gd name="T7" fmla="*/ 115 h 116"/>
                  <a:gd name="T8" fmla="*/ 28 w 95"/>
                  <a:gd name="T9" fmla="*/ 112 h 116"/>
                  <a:gd name="T10" fmla="*/ 41 w 95"/>
                  <a:gd name="T11" fmla="*/ 108 h 116"/>
                  <a:gd name="T12" fmla="*/ 54 w 95"/>
                  <a:gd name="T13" fmla="*/ 103 h 116"/>
                  <a:gd name="T14" fmla="*/ 66 w 95"/>
                  <a:gd name="T15" fmla="*/ 95 h 116"/>
                  <a:gd name="T16" fmla="*/ 77 w 95"/>
                  <a:gd name="T17" fmla="*/ 86 h 116"/>
                  <a:gd name="T18" fmla="*/ 85 w 95"/>
                  <a:gd name="T19" fmla="*/ 75 h 116"/>
                  <a:gd name="T20" fmla="*/ 91 w 95"/>
                  <a:gd name="T21" fmla="*/ 62 h 116"/>
                  <a:gd name="T22" fmla="*/ 91 w 95"/>
                  <a:gd name="T23" fmla="*/ 62 h 116"/>
                  <a:gd name="T24" fmla="*/ 94 w 95"/>
                  <a:gd name="T25" fmla="*/ 54 h 116"/>
                  <a:gd name="T26" fmla="*/ 95 w 95"/>
                  <a:gd name="T27" fmla="*/ 47 h 116"/>
                  <a:gd name="T28" fmla="*/ 95 w 95"/>
                  <a:gd name="T29" fmla="*/ 39 h 116"/>
                  <a:gd name="T30" fmla="*/ 94 w 95"/>
                  <a:gd name="T31" fmla="*/ 31 h 116"/>
                  <a:gd name="T32" fmla="*/ 89 w 95"/>
                  <a:gd name="T33" fmla="*/ 15 h 116"/>
                  <a:gd name="T34" fmla="*/ 82 w 95"/>
                  <a:gd name="T35" fmla="*/ 0 h 116"/>
                  <a:gd name="T36" fmla="*/ 0 w 95"/>
                  <a:gd name="T3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16">
                    <a:moveTo>
                      <a:pt x="0" y="0"/>
                    </a:moveTo>
                    <a:lnTo>
                      <a:pt x="0" y="116"/>
                    </a:lnTo>
                    <a:lnTo>
                      <a:pt x="0" y="116"/>
                    </a:lnTo>
                    <a:lnTo>
                      <a:pt x="14" y="115"/>
                    </a:lnTo>
                    <a:lnTo>
                      <a:pt x="28" y="112"/>
                    </a:lnTo>
                    <a:lnTo>
                      <a:pt x="41" y="108"/>
                    </a:lnTo>
                    <a:lnTo>
                      <a:pt x="54" y="103"/>
                    </a:lnTo>
                    <a:lnTo>
                      <a:pt x="66" y="95"/>
                    </a:lnTo>
                    <a:lnTo>
                      <a:pt x="77" y="86"/>
                    </a:lnTo>
                    <a:lnTo>
                      <a:pt x="85" y="75"/>
                    </a:lnTo>
                    <a:lnTo>
                      <a:pt x="91" y="62"/>
                    </a:lnTo>
                    <a:lnTo>
                      <a:pt x="91" y="62"/>
                    </a:lnTo>
                    <a:lnTo>
                      <a:pt x="94" y="54"/>
                    </a:lnTo>
                    <a:lnTo>
                      <a:pt x="95" y="47"/>
                    </a:lnTo>
                    <a:lnTo>
                      <a:pt x="95" y="39"/>
                    </a:lnTo>
                    <a:lnTo>
                      <a:pt x="94" y="31"/>
                    </a:lnTo>
                    <a:lnTo>
                      <a:pt x="89" y="15"/>
                    </a:lnTo>
                    <a:lnTo>
                      <a:pt x="82" y="0"/>
                    </a:lnTo>
                    <a:lnTo>
                      <a:pt x="0" y="0"/>
                    </a:lnTo>
                    <a:close/>
                  </a:path>
                </a:pathLst>
              </a:custGeom>
              <a:solidFill>
                <a:srgbClr val="0F8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50"/>
              <p:cNvSpPr>
                <a:spLocks/>
              </p:cNvSpPr>
              <p:nvPr/>
            </p:nvSpPr>
            <p:spPr bwMode="auto">
              <a:xfrm>
                <a:off x="3665538" y="3001963"/>
                <a:ext cx="144463" cy="436562"/>
              </a:xfrm>
              <a:custGeom>
                <a:avLst/>
                <a:gdLst>
                  <a:gd name="T0" fmla="*/ 0 w 91"/>
                  <a:gd name="T1" fmla="*/ 275 h 275"/>
                  <a:gd name="T2" fmla="*/ 91 w 91"/>
                  <a:gd name="T3" fmla="*/ 275 h 275"/>
                  <a:gd name="T4" fmla="*/ 91 w 91"/>
                  <a:gd name="T5" fmla="*/ 37 h 275"/>
                  <a:gd name="T6" fmla="*/ 91 w 91"/>
                  <a:gd name="T7" fmla="*/ 37 h 275"/>
                  <a:gd name="T8" fmla="*/ 91 w 91"/>
                  <a:gd name="T9" fmla="*/ 37 h 275"/>
                  <a:gd name="T10" fmla="*/ 89 w 91"/>
                  <a:gd name="T11" fmla="*/ 37 h 275"/>
                  <a:gd name="T12" fmla="*/ 89 w 91"/>
                  <a:gd name="T13" fmla="*/ 37 h 275"/>
                  <a:gd name="T14" fmla="*/ 79 w 91"/>
                  <a:gd name="T15" fmla="*/ 37 h 275"/>
                  <a:gd name="T16" fmla="*/ 67 w 91"/>
                  <a:gd name="T17" fmla="*/ 33 h 275"/>
                  <a:gd name="T18" fmla="*/ 57 w 91"/>
                  <a:gd name="T19" fmla="*/ 28 h 275"/>
                  <a:gd name="T20" fmla="*/ 48 w 91"/>
                  <a:gd name="T21" fmla="*/ 21 h 275"/>
                  <a:gd name="T22" fmla="*/ 48 w 91"/>
                  <a:gd name="T23" fmla="*/ 21 h 275"/>
                  <a:gd name="T24" fmla="*/ 41 w 91"/>
                  <a:gd name="T25" fmla="*/ 12 h 275"/>
                  <a:gd name="T26" fmla="*/ 36 w 91"/>
                  <a:gd name="T27" fmla="*/ 0 h 275"/>
                  <a:gd name="T28" fmla="*/ 36 w 91"/>
                  <a:gd name="T29" fmla="*/ 0 h 275"/>
                  <a:gd name="T30" fmla="*/ 21 w 91"/>
                  <a:gd name="T31" fmla="*/ 4 h 275"/>
                  <a:gd name="T32" fmla="*/ 15 w 91"/>
                  <a:gd name="T33" fmla="*/ 6 h 275"/>
                  <a:gd name="T34" fmla="*/ 8 w 91"/>
                  <a:gd name="T35" fmla="*/ 9 h 275"/>
                  <a:gd name="T36" fmla="*/ 8 w 91"/>
                  <a:gd name="T37" fmla="*/ 9 h 275"/>
                  <a:gd name="T38" fmla="*/ 5 w 91"/>
                  <a:gd name="T39" fmla="*/ 13 h 275"/>
                  <a:gd name="T40" fmla="*/ 4 w 91"/>
                  <a:gd name="T41" fmla="*/ 22 h 275"/>
                  <a:gd name="T42" fmla="*/ 0 w 91"/>
                  <a:gd name="T43" fmla="*/ 52 h 275"/>
                  <a:gd name="T44" fmla="*/ 0 w 91"/>
                  <a:gd name="T45" fmla="*/ 67 h 275"/>
                  <a:gd name="T46" fmla="*/ 0 w 91"/>
                  <a:gd name="T47" fmla="*/ 83 h 275"/>
                  <a:gd name="T48" fmla="*/ 1 w 91"/>
                  <a:gd name="T49" fmla="*/ 98 h 275"/>
                  <a:gd name="T50" fmla="*/ 4 w 91"/>
                  <a:gd name="T51" fmla="*/ 109 h 275"/>
                  <a:gd name="T52" fmla="*/ 4 w 91"/>
                  <a:gd name="T53" fmla="*/ 109 h 275"/>
                  <a:gd name="T54" fmla="*/ 12 w 91"/>
                  <a:gd name="T55" fmla="*/ 131 h 275"/>
                  <a:gd name="T56" fmla="*/ 20 w 91"/>
                  <a:gd name="T57" fmla="*/ 153 h 275"/>
                  <a:gd name="T58" fmla="*/ 24 w 91"/>
                  <a:gd name="T59" fmla="*/ 173 h 275"/>
                  <a:gd name="T60" fmla="*/ 28 w 91"/>
                  <a:gd name="T61" fmla="*/ 190 h 275"/>
                  <a:gd name="T62" fmla="*/ 28 w 91"/>
                  <a:gd name="T63" fmla="*/ 190 h 275"/>
                  <a:gd name="T64" fmla="*/ 28 w 91"/>
                  <a:gd name="T65" fmla="*/ 202 h 275"/>
                  <a:gd name="T66" fmla="*/ 27 w 91"/>
                  <a:gd name="T67" fmla="*/ 213 h 275"/>
                  <a:gd name="T68" fmla="*/ 23 w 91"/>
                  <a:gd name="T69" fmla="*/ 223 h 275"/>
                  <a:gd name="T70" fmla="*/ 19 w 91"/>
                  <a:gd name="T71" fmla="*/ 234 h 275"/>
                  <a:gd name="T72" fmla="*/ 9 w 91"/>
                  <a:gd name="T73" fmla="*/ 255 h 275"/>
                  <a:gd name="T74" fmla="*/ 0 w 91"/>
                  <a:gd name="T75" fmla="*/ 275 h 275"/>
                  <a:gd name="T76" fmla="*/ 0 w 91"/>
                  <a:gd name="T7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275">
                    <a:moveTo>
                      <a:pt x="0" y="275"/>
                    </a:moveTo>
                    <a:lnTo>
                      <a:pt x="91" y="275"/>
                    </a:lnTo>
                    <a:lnTo>
                      <a:pt x="91" y="37"/>
                    </a:lnTo>
                    <a:lnTo>
                      <a:pt x="91" y="37"/>
                    </a:lnTo>
                    <a:lnTo>
                      <a:pt x="91" y="37"/>
                    </a:lnTo>
                    <a:lnTo>
                      <a:pt x="89" y="37"/>
                    </a:lnTo>
                    <a:lnTo>
                      <a:pt x="89" y="37"/>
                    </a:lnTo>
                    <a:lnTo>
                      <a:pt x="79" y="37"/>
                    </a:lnTo>
                    <a:lnTo>
                      <a:pt x="67" y="33"/>
                    </a:lnTo>
                    <a:lnTo>
                      <a:pt x="57" y="28"/>
                    </a:lnTo>
                    <a:lnTo>
                      <a:pt x="48" y="21"/>
                    </a:lnTo>
                    <a:lnTo>
                      <a:pt x="48" y="21"/>
                    </a:lnTo>
                    <a:lnTo>
                      <a:pt x="41" y="12"/>
                    </a:lnTo>
                    <a:lnTo>
                      <a:pt x="36" y="0"/>
                    </a:lnTo>
                    <a:lnTo>
                      <a:pt x="36" y="0"/>
                    </a:lnTo>
                    <a:lnTo>
                      <a:pt x="21" y="4"/>
                    </a:lnTo>
                    <a:lnTo>
                      <a:pt x="15" y="6"/>
                    </a:lnTo>
                    <a:lnTo>
                      <a:pt x="8" y="9"/>
                    </a:lnTo>
                    <a:lnTo>
                      <a:pt x="8" y="9"/>
                    </a:lnTo>
                    <a:lnTo>
                      <a:pt x="5" y="13"/>
                    </a:lnTo>
                    <a:lnTo>
                      <a:pt x="4" y="22"/>
                    </a:lnTo>
                    <a:lnTo>
                      <a:pt x="0" y="52"/>
                    </a:lnTo>
                    <a:lnTo>
                      <a:pt x="0" y="67"/>
                    </a:lnTo>
                    <a:lnTo>
                      <a:pt x="0" y="83"/>
                    </a:lnTo>
                    <a:lnTo>
                      <a:pt x="1" y="98"/>
                    </a:lnTo>
                    <a:lnTo>
                      <a:pt x="4" y="109"/>
                    </a:lnTo>
                    <a:lnTo>
                      <a:pt x="4" y="109"/>
                    </a:lnTo>
                    <a:lnTo>
                      <a:pt x="12" y="131"/>
                    </a:lnTo>
                    <a:lnTo>
                      <a:pt x="20" y="153"/>
                    </a:lnTo>
                    <a:lnTo>
                      <a:pt x="24" y="173"/>
                    </a:lnTo>
                    <a:lnTo>
                      <a:pt x="28" y="190"/>
                    </a:lnTo>
                    <a:lnTo>
                      <a:pt x="28" y="190"/>
                    </a:lnTo>
                    <a:lnTo>
                      <a:pt x="28" y="202"/>
                    </a:lnTo>
                    <a:lnTo>
                      <a:pt x="27" y="213"/>
                    </a:lnTo>
                    <a:lnTo>
                      <a:pt x="23" y="223"/>
                    </a:lnTo>
                    <a:lnTo>
                      <a:pt x="19" y="234"/>
                    </a:lnTo>
                    <a:lnTo>
                      <a:pt x="9" y="255"/>
                    </a:lnTo>
                    <a:lnTo>
                      <a:pt x="0" y="275"/>
                    </a:lnTo>
                    <a:lnTo>
                      <a:pt x="0" y="275"/>
                    </a:lnTo>
                    <a:close/>
                  </a:path>
                </a:pathLst>
              </a:custGeom>
              <a:solidFill>
                <a:srgbClr val="00A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51"/>
              <p:cNvSpPr>
                <a:spLocks/>
              </p:cNvSpPr>
              <p:nvPr/>
            </p:nvSpPr>
            <p:spPr bwMode="auto">
              <a:xfrm>
                <a:off x="3810001" y="3001963"/>
                <a:ext cx="144463" cy="436562"/>
              </a:xfrm>
              <a:custGeom>
                <a:avLst/>
                <a:gdLst>
                  <a:gd name="T0" fmla="*/ 90 w 91"/>
                  <a:gd name="T1" fmla="*/ 275 h 275"/>
                  <a:gd name="T2" fmla="*/ 0 w 91"/>
                  <a:gd name="T3" fmla="*/ 275 h 275"/>
                  <a:gd name="T4" fmla="*/ 0 w 91"/>
                  <a:gd name="T5" fmla="*/ 37 h 275"/>
                  <a:gd name="T6" fmla="*/ 0 w 91"/>
                  <a:gd name="T7" fmla="*/ 37 h 275"/>
                  <a:gd name="T8" fmla="*/ 1 w 91"/>
                  <a:gd name="T9" fmla="*/ 37 h 275"/>
                  <a:gd name="T10" fmla="*/ 2 w 91"/>
                  <a:gd name="T11" fmla="*/ 37 h 275"/>
                  <a:gd name="T12" fmla="*/ 2 w 91"/>
                  <a:gd name="T13" fmla="*/ 37 h 275"/>
                  <a:gd name="T14" fmla="*/ 13 w 91"/>
                  <a:gd name="T15" fmla="*/ 37 h 275"/>
                  <a:gd name="T16" fmla="*/ 24 w 91"/>
                  <a:gd name="T17" fmla="*/ 33 h 275"/>
                  <a:gd name="T18" fmla="*/ 34 w 91"/>
                  <a:gd name="T19" fmla="*/ 28 h 275"/>
                  <a:gd name="T20" fmla="*/ 42 w 91"/>
                  <a:gd name="T21" fmla="*/ 21 h 275"/>
                  <a:gd name="T22" fmla="*/ 42 w 91"/>
                  <a:gd name="T23" fmla="*/ 21 h 275"/>
                  <a:gd name="T24" fmla="*/ 50 w 91"/>
                  <a:gd name="T25" fmla="*/ 12 h 275"/>
                  <a:gd name="T26" fmla="*/ 55 w 91"/>
                  <a:gd name="T27" fmla="*/ 0 h 275"/>
                  <a:gd name="T28" fmla="*/ 55 w 91"/>
                  <a:gd name="T29" fmla="*/ 0 h 275"/>
                  <a:gd name="T30" fmla="*/ 70 w 91"/>
                  <a:gd name="T31" fmla="*/ 4 h 275"/>
                  <a:gd name="T32" fmla="*/ 77 w 91"/>
                  <a:gd name="T33" fmla="*/ 6 h 275"/>
                  <a:gd name="T34" fmla="*/ 83 w 91"/>
                  <a:gd name="T35" fmla="*/ 9 h 275"/>
                  <a:gd name="T36" fmla="*/ 83 w 91"/>
                  <a:gd name="T37" fmla="*/ 9 h 275"/>
                  <a:gd name="T38" fmla="*/ 85 w 91"/>
                  <a:gd name="T39" fmla="*/ 13 h 275"/>
                  <a:gd name="T40" fmla="*/ 87 w 91"/>
                  <a:gd name="T41" fmla="*/ 22 h 275"/>
                  <a:gd name="T42" fmla="*/ 90 w 91"/>
                  <a:gd name="T43" fmla="*/ 52 h 275"/>
                  <a:gd name="T44" fmla="*/ 91 w 91"/>
                  <a:gd name="T45" fmla="*/ 67 h 275"/>
                  <a:gd name="T46" fmla="*/ 91 w 91"/>
                  <a:gd name="T47" fmla="*/ 83 h 275"/>
                  <a:gd name="T48" fmla="*/ 90 w 91"/>
                  <a:gd name="T49" fmla="*/ 98 h 275"/>
                  <a:gd name="T50" fmla="*/ 87 w 91"/>
                  <a:gd name="T51" fmla="*/ 109 h 275"/>
                  <a:gd name="T52" fmla="*/ 87 w 91"/>
                  <a:gd name="T53" fmla="*/ 109 h 275"/>
                  <a:gd name="T54" fmla="*/ 78 w 91"/>
                  <a:gd name="T55" fmla="*/ 131 h 275"/>
                  <a:gd name="T56" fmla="*/ 71 w 91"/>
                  <a:gd name="T57" fmla="*/ 153 h 275"/>
                  <a:gd name="T58" fmla="*/ 66 w 91"/>
                  <a:gd name="T59" fmla="*/ 173 h 275"/>
                  <a:gd name="T60" fmla="*/ 63 w 91"/>
                  <a:gd name="T61" fmla="*/ 190 h 275"/>
                  <a:gd name="T62" fmla="*/ 63 w 91"/>
                  <a:gd name="T63" fmla="*/ 190 h 275"/>
                  <a:gd name="T64" fmla="*/ 63 w 91"/>
                  <a:gd name="T65" fmla="*/ 202 h 275"/>
                  <a:gd name="T66" fmla="*/ 65 w 91"/>
                  <a:gd name="T67" fmla="*/ 213 h 275"/>
                  <a:gd name="T68" fmla="*/ 67 w 91"/>
                  <a:gd name="T69" fmla="*/ 223 h 275"/>
                  <a:gd name="T70" fmla="*/ 71 w 91"/>
                  <a:gd name="T71" fmla="*/ 234 h 275"/>
                  <a:gd name="T72" fmla="*/ 82 w 91"/>
                  <a:gd name="T73" fmla="*/ 255 h 275"/>
                  <a:gd name="T74" fmla="*/ 90 w 91"/>
                  <a:gd name="T75" fmla="*/ 275 h 275"/>
                  <a:gd name="T76" fmla="*/ 90 w 91"/>
                  <a:gd name="T77"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275">
                    <a:moveTo>
                      <a:pt x="90" y="275"/>
                    </a:moveTo>
                    <a:lnTo>
                      <a:pt x="0" y="275"/>
                    </a:lnTo>
                    <a:lnTo>
                      <a:pt x="0" y="37"/>
                    </a:lnTo>
                    <a:lnTo>
                      <a:pt x="0" y="37"/>
                    </a:lnTo>
                    <a:lnTo>
                      <a:pt x="1" y="37"/>
                    </a:lnTo>
                    <a:lnTo>
                      <a:pt x="2" y="37"/>
                    </a:lnTo>
                    <a:lnTo>
                      <a:pt x="2" y="37"/>
                    </a:lnTo>
                    <a:lnTo>
                      <a:pt x="13" y="37"/>
                    </a:lnTo>
                    <a:lnTo>
                      <a:pt x="24" y="33"/>
                    </a:lnTo>
                    <a:lnTo>
                      <a:pt x="34" y="28"/>
                    </a:lnTo>
                    <a:lnTo>
                      <a:pt x="42" y="21"/>
                    </a:lnTo>
                    <a:lnTo>
                      <a:pt x="42" y="21"/>
                    </a:lnTo>
                    <a:lnTo>
                      <a:pt x="50" y="12"/>
                    </a:lnTo>
                    <a:lnTo>
                      <a:pt x="55" y="0"/>
                    </a:lnTo>
                    <a:lnTo>
                      <a:pt x="55" y="0"/>
                    </a:lnTo>
                    <a:lnTo>
                      <a:pt x="70" y="4"/>
                    </a:lnTo>
                    <a:lnTo>
                      <a:pt x="77" y="6"/>
                    </a:lnTo>
                    <a:lnTo>
                      <a:pt x="83" y="9"/>
                    </a:lnTo>
                    <a:lnTo>
                      <a:pt x="83" y="9"/>
                    </a:lnTo>
                    <a:lnTo>
                      <a:pt x="85" y="13"/>
                    </a:lnTo>
                    <a:lnTo>
                      <a:pt x="87" y="22"/>
                    </a:lnTo>
                    <a:lnTo>
                      <a:pt x="90" y="52"/>
                    </a:lnTo>
                    <a:lnTo>
                      <a:pt x="91" y="67"/>
                    </a:lnTo>
                    <a:lnTo>
                      <a:pt x="91" y="83"/>
                    </a:lnTo>
                    <a:lnTo>
                      <a:pt x="90" y="98"/>
                    </a:lnTo>
                    <a:lnTo>
                      <a:pt x="87" y="109"/>
                    </a:lnTo>
                    <a:lnTo>
                      <a:pt x="87" y="109"/>
                    </a:lnTo>
                    <a:lnTo>
                      <a:pt x="78" y="131"/>
                    </a:lnTo>
                    <a:lnTo>
                      <a:pt x="71" y="153"/>
                    </a:lnTo>
                    <a:lnTo>
                      <a:pt x="66" y="173"/>
                    </a:lnTo>
                    <a:lnTo>
                      <a:pt x="63" y="190"/>
                    </a:lnTo>
                    <a:lnTo>
                      <a:pt x="63" y="190"/>
                    </a:lnTo>
                    <a:lnTo>
                      <a:pt x="63" y="202"/>
                    </a:lnTo>
                    <a:lnTo>
                      <a:pt x="65" y="213"/>
                    </a:lnTo>
                    <a:lnTo>
                      <a:pt x="67" y="223"/>
                    </a:lnTo>
                    <a:lnTo>
                      <a:pt x="71" y="234"/>
                    </a:lnTo>
                    <a:lnTo>
                      <a:pt x="82" y="255"/>
                    </a:lnTo>
                    <a:lnTo>
                      <a:pt x="90" y="275"/>
                    </a:lnTo>
                    <a:lnTo>
                      <a:pt x="90" y="275"/>
                    </a:lnTo>
                    <a:close/>
                  </a:path>
                </a:pathLst>
              </a:custGeom>
              <a:solidFill>
                <a:srgbClr val="2DD3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52"/>
              <p:cNvSpPr>
                <a:spLocks/>
              </p:cNvSpPr>
              <p:nvPr/>
            </p:nvSpPr>
            <p:spPr bwMode="auto">
              <a:xfrm>
                <a:off x="3654426" y="3417888"/>
                <a:ext cx="155575" cy="41275"/>
              </a:xfrm>
              <a:custGeom>
                <a:avLst/>
                <a:gdLst>
                  <a:gd name="T0" fmla="*/ 98 w 98"/>
                  <a:gd name="T1" fmla="*/ 26 h 26"/>
                  <a:gd name="T2" fmla="*/ 0 w 98"/>
                  <a:gd name="T3" fmla="*/ 26 h 26"/>
                  <a:gd name="T4" fmla="*/ 8 w 98"/>
                  <a:gd name="T5" fmla="*/ 0 h 26"/>
                  <a:gd name="T6" fmla="*/ 98 w 98"/>
                  <a:gd name="T7" fmla="*/ 0 h 26"/>
                  <a:gd name="T8" fmla="*/ 98 w 98"/>
                  <a:gd name="T9" fmla="*/ 26 h 26"/>
                </a:gdLst>
                <a:ahLst/>
                <a:cxnLst>
                  <a:cxn ang="0">
                    <a:pos x="T0" y="T1"/>
                  </a:cxn>
                  <a:cxn ang="0">
                    <a:pos x="T2" y="T3"/>
                  </a:cxn>
                  <a:cxn ang="0">
                    <a:pos x="T4" y="T5"/>
                  </a:cxn>
                  <a:cxn ang="0">
                    <a:pos x="T6" y="T7"/>
                  </a:cxn>
                  <a:cxn ang="0">
                    <a:pos x="T8" y="T9"/>
                  </a:cxn>
                </a:cxnLst>
                <a:rect l="0" t="0" r="r" b="b"/>
                <a:pathLst>
                  <a:path w="98" h="26">
                    <a:moveTo>
                      <a:pt x="98" y="26"/>
                    </a:moveTo>
                    <a:lnTo>
                      <a:pt x="0" y="26"/>
                    </a:lnTo>
                    <a:lnTo>
                      <a:pt x="8" y="0"/>
                    </a:lnTo>
                    <a:lnTo>
                      <a:pt x="98" y="0"/>
                    </a:lnTo>
                    <a:lnTo>
                      <a:pt x="98" y="26"/>
                    </a:lnTo>
                    <a:close/>
                  </a:path>
                </a:pathLst>
              </a:custGeom>
              <a:solidFill>
                <a:srgbClr val="393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53"/>
              <p:cNvSpPr>
                <a:spLocks/>
              </p:cNvSpPr>
              <p:nvPr/>
            </p:nvSpPr>
            <p:spPr bwMode="auto">
              <a:xfrm>
                <a:off x="3810001" y="3417888"/>
                <a:ext cx="153988" cy="41275"/>
              </a:xfrm>
              <a:custGeom>
                <a:avLst/>
                <a:gdLst>
                  <a:gd name="T0" fmla="*/ 97 w 97"/>
                  <a:gd name="T1" fmla="*/ 26 h 26"/>
                  <a:gd name="T2" fmla="*/ 0 w 97"/>
                  <a:gd name="T3" fmla="*/ 26 h 26"/>
                  <a:gd name="T4" fmla="*/ 0 w 97"/>
                  <a:gd name="T5" fmla="*/ 0 h 26"/>
                  <a:gd name="T6" fmla="*/ 89 w 97"/>
                  <a:gd name="T7" fmla="*/ 0 h 26"/>
                  <a:gd name="T8" fmla="*/ 97 w 97"/>
                  <a:gd name="T9" fmla="*/ 26 h 26"/>
                </a:gdLst>
                <a:ahLst/>
                <a:cxnLst>
                  <a:cxn ang="0">
                    <a:pos x="T0" y="T1"/>
                  </a:cxn>
                  <a:cxn ang="0">
                    <a:pos x="T2" y="T3"/>
                  </a:cxn>
                  <a:cxn ang="0">
                    <a:pos x="T4" y="T5"/>
                  </a:cxn>
                  <a:cxn ang="0">
                    <a:pos x="T6" y="T7"/>
                  </a:cxn>
                  <a:cxn ang="0">
                    <a:pos x="T8" y="T9"/>
                  </a:cxn>
                </a:cxnLst>
                <a:rect l="0" t="0" r="r" b="b"/>
                <a:pathLst>
                  <a:path w="97" h="26">
                    <a:moveTo>
                      <a:pt x="97" y="26"/>
                    </a:moveTo>
                    <a:lnTo>
                      <a:pt x="0" y="26"/>
                    </a:lnTo>
                    <a:lnTo>
                      <a:pt x="0" y="0"/>
                    </a:lnTo>
                    <a:lnTo>
                      <a:pt x="89" y="0"/>
                    </a:lnTo>
                    <a:lnTo>
                      <a:pt x="97" y="26"/>
                    </a:lnTo>
                    <a:close/>
                  </a:path>
                </a:pathLst>
              </a:custGeom>
              <a:solidFill>
                <a:srgbClr val="5656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54"/>
              <p:cNvSpPr>
                <a:spLocks/>
              </p:cNvSpPr>
              <p:nvPr/>
            </p:nvSpPr>
            <p:spPr bwMode="auto">
              <a:xfrm>
                <a:off x="3627438" y="2576513"/>
                <a:ext cx="182563" cy="382587"/>
              </a:xfrm>
              <a:custGeom>
                <a:avLst/>
                <a:gdLst>
                  <a:gd name="T0" fmla="*/ 115 w 115"/>
                  <a:gd name="T1" fmla="*/ 0 h 241"/>
                  <a:gd name="T2" fmla="*/ 115 w 115"/>
                  <a:gd name="T3" fmla="*/ 0 h 241"/>
                  <a:gd name="T4" fmla="*/ 101 w 115"/>
                  <a:gd name="T5" fmla="*/ 1 h 241"/>
                  <a:gd name="T6" fmla="*/ 89 w 115"/>
                  <a:gd name="T7" fmla="*/ 3 h 241"/>
                  <a:gd name="T8" fmla="*/ 79 w 115"/>
                  <a:gd name="T9" fmla="*/ 5 h 241"/>
                  <a:gd name="T10" fmla="*/ 68 w 115"/>
                  <a:gd name="T11" fmla="*/ 9 h 241"/>
                  <a:gd name="T12" fmla="*/ 59 w 115"/>
                  <a:gd name="T13" fmla="*/ 13 h 241"/>
                  <a:gd name="T14" fmla="*/ 51 w 115"/>
                  <a:gd name="T15" fmla="*/ 19 h 241"/>
                  <a:gd name="T16" fmla="*/ 43 w 115"/>
                  <a:gd name="T17" fmla="*/ 24 h 241"/>
                  <a:gd name="T18" fmla="*/ 36 w 115"/>
                  <a:gd name="T19" fmla="*/ 31 h 241"/>
                  <a:gd name="T20" fmla="*/ 31 w 115"/>
                  <a:gd name="T21" fmla="*/ 37 h 241"/>
                  <a:gd name="T22" fmla="*/ 25 w 115"/>
                  <a:gd name="T23" fmla="*/ 45 h 241"/>
                  <a:gd name="T24" fmla="*/ 16 w 115"/>
                  <a:gd name="T25" fmla="*/ 63 h 241"/>
                  <a:gd name="T26" fmla="*/ 9 w 115"/>
                  <a:gd name="T27" fmla="*/ 80 h 241"/>
                  <a:gd name="T28" fmla="*/ 5 w 115"/>
                  <a:gd name="T29" fmla="*/ 100 h 241"/>
                  <a:gd name="T30" fmla="*/ 3 w 115"/>
                  <a:gd name="T31" fmla="*/ 120 h 241"/>
                  <a:gd name="T32" fmla="*/ 1 w 115"/>
                  <a:gd name="T33" fmla="*/ 140 h 241"/>
                  <a:gd name="T34" fmla="*/ 0 w 115"/>
                  <a:gd name="T35" fmla="*/ 160 h 241"/>
                  <a:gd name="T36" fmla="*/ 1 w 115"/>
                  <a:gd name="T37" fmla="*/ 178 h 241"/>
                  <a:gd name="T38" fmla="*/ 3 w 115"/>
                  <a:gd name="T39" fmla="*/ 213 h 241"/>
                  <a:gd name="T40" fmla="*/ 4 w 115"/>
                  <a:gd name="T41" fmla="*/ 241 h 241"/>
                  <a:gd name="T42" fmla="*/ 115 w 115"/>
                  <a:gd name="T43" fmla="*/ 241 h 241"/>
                  <a:gd name="T44" fmla="*/ 115 w 115"/>
                  <a:gd name="T45"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241">
                    <a:moveTo>
                      <a:pt x="115" y="0"/>
                    </a:moveTo>
                    <a:lnTo>
                      <a:pt x="115" y="0"/>
                    </a:lnTo>
                    <a:lnTo>
                      <a:pt x="101" y="1"/>
                    </a:lnTo>
                    <a:lnTo>
                      <a:pt x="89" y="3"/>
                    </a:lnTo>
                    <a:lnTo>
                      <a:pt x="79" y="5"/>
                    </a:lnTo>
                    <a:lnTo>
                      <a:pt x="68" y="9"/>
                    </a:lnTo>
                    <a:lnTo>
                      <a:pt x="59" y="13"/>
                    </a:lnTo>
                    <a:lnTo>
                      <a:pt x="51" y="19"/>
                    </a:lnTo>
                    <a:lnTo>
                      <a:pt x="43" y="24"/>
                    </a:lnTo>
                    <a:lnTo>
                      <a:pt x="36" y="31"/>
                    </a:lnTo>
                    <a:lnTo>
                      <a:pt x="31" y="37"/>
                    </a:lnTo>
                    <a:lnTo>
                      <a:pt x="25" y="45"/>
                    </a:lnTo>
                    <a:lnTo>
                      <a:pt x="16" y="63"/>
                    </a:lnTo>
                    <a:lnTo>
                      <a:pt x="9" y="80"/>
                    </a:lnTo>
                    <a:lnTo>
                      <a:pt x="5" y="100"/>
                    </a:lnTo>
                    <a:lnTo>
                      <a:pt x="3" y="120"/>
                    </a:lnTo>
                    <a:lnTo>
                      <a:pt x="1" y="140"/>
                    </a:lnTo>
                    <a:lnTo>
                      <a:pt x="0" y="160"/>
                    </a:lnTo>
                    <a:lnTo>
                      <a:pt x="1" y="178"/>
                    </a:lnTo>
                    <a:lnTo>
                      <a:pt x="3" y="213"/>
                    </a:lnTo>
                    <a:lnTo>
                      <a:pt x="4" y="241"/>
                    </a:lnTo>
                    <a:lnTo>
                      <a:pt x="115" y="241"/>
                    </a:lnTo>
                    <a:lnTo>
                      <a:pt x="115" y="0"/>
                    </a:lnTo>
                    <a:close/>
                  </a:path>
                </a:pathLst>
              </a:custGeom>
              <a:solidFill>
                <a:srgbClr val="C67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55"/>
              <p:cNvSpPr>
                <a:spLocks/>
              </p:cNvSpPr>
              <p:nvPr/>
            </p:nvSpPr>
            <p:spPr bwMode="auto">
              <a:xfrm>
                <a:off x="3810001" y="2576513"/>
                <a:ext cx="182563" cy="382587"/>
              </a:xfrm>
              <a:custGeom>
                <a:avLst/>
                <a:gdLst>
                  <a:gd name="T0" fmla="*/ 0 w 115"/>
                  <a:gd name="T1" fmla="*/ 0 h 241"/>
                  <a:gd name="T2" fmla="*/ 0 w 115"/>
                  <a:gd name="T3" fmla="*/ 0 h 241"/>
                  <a:gd name="T4" fmla="*/ 13 w 115"/>
                  <a:gd name="T5" fmla="*/ 1 h 241"/>
                  <a:gd name="T6" fmla="*/ 26 w 115"/>
                  <a:gd name="T7" fmla="*/ 4 h 241"/>
                  <a:gd name="T8" fmla="*/ 37 w 115"/>
                  <a:gd name="T9" fmla="*/ 7 h 241"/>
                  <a:gd name="T10" fmla="*/ 48 w 115"/>
                  <a:gd name="T11" fmla="*/ 9 h 241"/>
                  <a:gd name="T12" fmla="*/ 58 w 115"/>
                  <a:gd name="T13" fmla="*/ 15 h 241"/>
                  <a:gd name="T14" fmla="*/ 66 w 115"/>
                  <a:gd name="T15" fmla="*/ 20 h 241"/>
                  <a:gd name="T16" fmla="*/ 74 w 115"/>
                  <a:gd name="T17" fmla="*/ 25 h 241"/>
                  <a:gd name="T18" fmla="*/ 81 w 115"/>
                  <a:gd name="T19" fmla="*/ 32 h 241"/>
                  <a:gd name="T20" fmla="*/ 87 w 115"/>
                  <a:gd name="T21" fmla="*/ 39 h 241"/>
                  <a:gd name="T22" fmla="*/ 93 w 115"/>
                  <a:gd name="T23" fmla="*/ 47 h 241"/>
                  <a:gd name="T24" fmla="*/ 101 w 115"/>
                  <a:gd name="T25" fmla="*/ 63 h 241"/>
                  <a:gd name="T26" fmla="*/ 107 w 115"/>
                  <a:gd name="T27" fmla="*/ 81 h 241"/>
                  <a:gd name="T28" fmla="*/ 111 w 115"/>
                  <a:gd name="T29" fmla="*/ 100 h 241"/>
                  <a:gd name="T30" fmla="*/ 114 w 115"/>
                  <a:gd name="T31" fmla="*/ 120 h 241"/>
                  <a:gd name="T32" fmla="*/ 115 w 115"/>
                  <a:gd name="T33" fmla="*/ 140 h 241"/>
                  <a:gd name="T34" fmla="*/ 115 w 115"/>
                  <a:gd name="T35" fmla="*/ 160 h 241"/>
                  <a:gd name="T36" fmla="*/ 114 w 115"/>
                  <a:gd name="T37" fmla="*/ 178 h 241"/>
                  <a:gd name="T38" fmla="*/ 111 w 115"/>
                  <a:gd name="T39" fmla="*/ 214 h 241"/>
                  <a:gd name="T40" fmla="*/ 110 w 115"/>
                  <a:gd name="T41" fmla="*/ 241 h 241"/>
                  <a:gd name="T42" fmla="*/ 0 w 115"/>
                  <a:gd name="T43" fmla="*/ 241 h 241"/>
                  <a:gd name="T44" fmla="*/ 0 w 115"/>
                  <a:gd name="T45"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241">
                    <a:moveTo>
                      <a:pt x="0" y="0"/>
                    </a:moveTo>
                    <a:lnTo>
                      <a:pt x="0" y="0"/>
                    </a:lnTo>
                    <a:lnTo>
                      <a:pt x="13" y="1"/>
                    </a:lnTo>
                    <a:lnTo>
                      <a:pt x="26" y="4"/>
                    </a:lnTo>
                    <a:lnTo>
                      <a:pt x="37" y="7"/>
                    </a:lnTo>
                    <a:lnTo>
                      <a:pt x="48" y="9"/>
                    </a:lnTo>
                    <a:lnTo>
                      <a:pt x="58" y="15"/>
                    </a:lnTo>
                    <a:lnTo>
                      <a:pt x="66" y="20"/>
                    </a:lnTo>
                    <a:lnTo>
                      <a:pt x="74" y="25"/>
                    </a:lnTo>
                    <a:lnTo>
                      <a:pt x="81" y="32"/>
                    </a:lnTo>
                    <a:lnTo>
                      <a:pt x="87" y="39"/>
                    </a:lnTo>
                    <a:lnTo>
                      <a:pt x="93" y="47"/>
                    </a:lnTo>
                    <a:lnTo>
                      <a:pt x="101" y="63"/>
                    </a:lnTo>
                    <a:lnTo>
                      <a:pt x="107" y="81"/>
                    </a:lnTo>
                    <a:lnTo>
                      <a:pt x="111" y="100"/>
                    </a:lnTo>
                    <a:lnTo>
                      <a:pt x="114" y="120"/>
                    </a:lnTo>
                    <a:lnTo>
                      <a:pt x="115" y="140"/>
                    </a:lnTo>
                    <a:lnTo>
                      <a:pt x="115" y="160"/>
                    </a:lnTo>
                    <a:lnTo>
                      <a:pt x="114" y="178"/>
                    </a:lnTo>
                    <a:lnTo>
                      <a:pt x="111" y="214"/>
                    </a:lnTo>
                    <a:lnTo>
                      <a:pt x="110" y="241"/>
                    </a:lnTo>
                    <a:lnTo>
                      <a:pt x="0" y="241"/>
                    </a:lnTo>
                    <a:lnTo>
                      <a:pt x="0" y="0"/>
                    </a:lnTo>
                    <a:close/>
                  </a:path>
                </a:pathLst>
              </a:custGeom>
              <a:solidFill>
                <a:srgbClr val="EA9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7" name="Group 56"/>
            <p:cNvGrpSpPr/>
            <p:nvPr/>
          </p:nvGrpSpPr>
          <p:grpSpPr>
            <a:xfrm>
              <a:off x="772769" y="5049891"/>
              <a:ext cx="225384" cy="654234"/>
              <a:chOff x="2586038" y="2574925"/>
              <a:chExt cx="547687" cy="1768475"/>
            </a:xfrm>
          </p:grpSpPr>
          <p:sp>
            <p:nvSpPr>
              <p:cNvPr id="58" name="Freeform 337"/>
              <p:cNvSpPr>
                <a:spLocks/>
              </p:cNvSpPr>
              <p:nvPr/>
            </p:nvSpPr>
            <p:spPr bwMode="auto">
              <a:xfrm>
                <a:off x="2695575" y="2749550"/>
                <a:ext cx="52388" cy="80962"/>
              </a:xfrm>
              <a:custGeom>
                <a:avLst/>
                <a:gdLst>
                  <a:gd name="T0" fmla="*/ 33 w 33"/>
                  <a:gd name="T1" fmla="*/ 30 h 51"/>
                  <a:gd name="T2" fmla="*/ 33 w 33"/>
                  <a:gd name="T3" fmla="*/ 30 h 51"/>
                  <a:gd name="T4" fmla="*/ 33 w 33"/>
                  <a:gd name="T5" fmla="*/ 38 h 51"/>
                  <a:gd name="T6" fmla="*/ 31 w 33"/>
                  <a:gd name="T7" fmla="*/ 43 h 51"/>
                  <a:gd name="T8" fmla="*/ 27 w 33"/>
                  <a:gd name="T9" fmla="*/ 48 h 51"/>
                  <a:gd name="T10" fmla="*/ 21 w 33"/>
                  <a:gd name="T11" fmla="*/ 51 h 51"/>
                  <a:gd name="T12" fmla="*/ 21 w 33"/>
                  <a:gd name="T13" fmla="*/ 51 h 51"/>
                  <a:gd name="T14" fmla="*/ 21 w 33"/>
                  <a:gd name="T15" fmla="*/ 51 h 51"/>
                  <a:gd name="T16" fmla="*/ 15 w 33"/>
                  <a:gd name="T17" fmla="*/ 49 h 51"/>
                  <a:gd name="T18" fmla="*/ 9 w 33"/>
                  <a:gd name="T19" fmla="*/ 47 h 51"/>
                  <a:gd name="T20" fmla="*/ 5 w 33"/>
                  <a:gd name="T21" fmla="*/ 42 h 51"/>
                  <a:gd name="T22" fmla="*/ 3 w 33"/>
                  <a:gd name="T23" fmla="*/ 35 h 51"/>
                  <a:gd name="T24" fmla="*/ 0 w 33"/>
                  <a:gd name="T25" fmla="*/ 22 h 51"/>
                  <a:gd name="T26" fmla="*/ 0 w 33"/>
                  <a:gd name="T27" fmla="*/ 22 h 51"/>
                  <a:gd name="T28" fmla="*/ 1 w 33"/>
                  <a:gd name="T29" fmla="*/ 14 h 51"/>
                  <a:gd name="T30" fmla="*/ 3 w 33"/>
                  <a:gd name="T31" fmla="*/ 8 h 51"/>
                  <a:gd name="T32" fmla="*/ 8 w 33"/>
                  <a:gd name="T33" fmla="*/ 3 h 51"/>
                  <a:gd name="T34" fmla="*/ 13 w 33"/>
                  <a:gd name="T35" fmla="*/ 0 h 51"/>
                  <a:gd name="T36" fmla="*/ 13 w 33"/>
                  <a:gd name="T37" fmla="*/ 0 h 51"/>
                  <a:gd name="T38" fmla="*/ 13 w 33"/>
                  <a:gd name="T39" fmla="*/ 0 h 51"/>
                  <a:gd name="T40" fmla="*/ 20 w 33"/>
                  <a:gd name="T41" fmla="*/ 2 h 51"/>
                  <a:gd name="T42" fmla="*/ 25 w 33"/>
                  <a:gd name="T43" fmla="*/ 4 h 51"/>
                  <a:gd name="T44" fmla="*/ 29 w 33"/>
                  <a:gd name="T45" fmla="*/ 10 h 51"/>
                  <a:gd name="T46" fmla="*/ 32 w 33"/>
                  <a:gd name="T47" fmla="*/ 16 h 51"/>
                  <a:gd name="T48" fmla="*/ 33 w 33"/>
                  <a:gd name="T49"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51">
                    <a:moveTo>
                      <a:pt x="33" y="30"/>
                    </a:moveTo>
                    <a:lnTo>
                      <a:pt x="33" y="30"/>
                    </a:lnTo>
                    <a:lnTo>
                      <a:pt x="33" y="38"/>
                    </a:lnTo>
                    <a:lnTo>
                      <a:pt x="31" y="43"/>
                    </a:lnTo>
                    <a:lnTo>
                      <a:pt x="27" y="48"/>
                    </a:lnTo>
                    <a:lnTo>
                      <a:pt x="21" y="51"/>
                    </a:lnTo>
                    <a:lnTo>
                      <a:pt x="21" y="51"/>
                    </a:lnTo>
                    <a:lnTo>
                      <a:pt x="21" y="51"/>
                    </a:lnTo>
                    <a:lnTo>
                      <a:pt x="15" y="49"/>
                    </a:lnTo>
                    <a:lnTo>
                      <a:pt x="9" y="47"/>
                    </a:lnTo>
                    <a:lnTo>
                      <a:pt x="5" y="42"/>
                    </a:lnTo>
                    <a:lnTo>
                      <a:pt x="3" y="35"/>
                    </a:lnTo>
                    <a:lnTo>
                      <a:pt x="0" y="22"/>
                    </a:lnTo>
                    <a:lnTo>
                      <a:pt x="0" y="22"/>
                    </a:lnTo>
                    <a:lnTo>
                      <a:pt x="1" y="14"/>
                    </a:lnTo>
                    <a:lnTo>
                      <a:pt x="3" y="8"/>
                    </a:lnTo>
                    <a:lnTo>
                      <a:pt x="8" y="3"/>
                    </a:lnTo>
                    <a:lnTo>
                      <a:pt x="13" y="0"/>
                    </a:lnTo>
                    <a:lnTo>
                      <a:pt x="13" y="0"/>
                    </a:lnTo>
                    <a:lnTo>
                      <a:pt x="13" y="0"/>
                    </a:lnTo>
                    <a:lnTo>
                      <a:pt x="20" y="2"/>
                    </a:lnTo>
                    <a:lnTo>
                      <a:pt x="25" y="4"/>
                    </a:lnTo>
                    <a:lnTo>
                      <a:pt x="29" y="10"/>
                    </a:lnTo>
                    <a:lnTo>
                      <a:pt x="32" y="16"/>
                    </a:lnTo>
                    <a:lnTo>
                      <a:pt x="33" y="3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338"/>
              <p:cNvSpPr>
                <a:spLocks/>
              </p:cNvSpPr>
              <p:nvPr/>
            </p:nvSpPr>
            <p:spPr bwMode="auto">
              <a:xfrm>
                <a:off x="2970213" y="2747963"/>
                <a:ext cx="52388" cy="79375"/>
              </a:xfrm>
              <a:custGeom>
                <a:avLst/>
                <a:gdLst>
                  <a:gd name="T0" fmla="*/ 0 w 33"/>
                  <a:gd name="T1" fmla="*/ 29 h 50"/>
                  <a:gd name="T2" fmla="*/ 0 w 33"/>
                  <a:gd name="T3" fmla="*/ 29 h 50"/>
                  <a:gd name="T4" fmla="*/ 0 w 33"/>
                  <a:gd name="T5" fmla="*/ 37 h 50"/>
                  <a:gd name="T6" fmla="*/ 3 w 33"/>
                  <a:gd name="T7" fmla="*/ 43 h 50"/>
                  <a:gd name="T8" fmla="*/ 7 w 33"/>
                  <a:gd name="T9" fmla="*/ 48 h 50"/>
                  <a:gd name="T10" fmla="*/ 13 w 33"/>
                  <a:gd name="T11" fmla="*/ 50 h 50"/>
                  <a:gd name="T12" fmla="*/ 13 w 33"/>
                  <a:gd name="T13" fmla="*/ 50 h 50"/>
                  <a:gd name="T14" fmla="*/ 13 w 33"/>
                  <a:gd name="T15" fmla="*/ 50 h 50"/>
                  <a:gd name="T16" fmla="*/ 20 w 33"/>
                  <a:gd name="T17" fmla="*/ 49 h 50"/>
                  <a:gd name="T18" fmla="*/ 25 w 33"/>
                  <a:gd name="T19" fmla="*/ 47 h 50"/>
                  <a:gd name="T20" fmla="*/ 29 w 33"/>
                  <a:gd name="T21" fmla="*/ 41 h 50"/>
                  <a:gd name="T22" fmla="*/ 32 w 33"/>
                  <a:gd name="T23" fmla="*/ 35 h 50"/>
                  <a:gd name="T24" fmla="*/ 33 w 33"/>
                  <a:gd name="T25" fmla="*/ 21 h 50"/>
                  <a:gd name="T26" fmla="*/ 33 w 33"/>
                  <a:gd name="T27" fmla="*/ 21 h 50"/>
                  <a:gd name="T28" fmla="*/ 33 w 33"/>
                  <a:gd name="T29" fmla="*/ 13 h 50"/>
                  <a:gd name="T30" fmla="*/ 31 w 33"/>
                  <a:gd name="T31" fmla="*/ 8 h 50"/>
                  <a:gd name="T32" fmla="*/ 27 w 33"/>
                  <a:gd name="T33" fmla="*/ 3 h 50"/>
                  <a:gd name="T34" fmla="*/ 21 w 33"/>
                  <a:gd name="T35" fmla="*/ 0 h 50"/>
                  <a:gd name="T36" fmla="*/ 21 w 33"/>
                  <a:gd name="T37" fmla="*/ 0 h 50"/>
                  <a:gd name="T38" fmla="*/ 21 w 33"/>
                  <a:gd name="T39" fmla="*/ 0 h 50"/>
                  <a:gd name="T40" fmla="*/ 15 w 33"/>
                  <a:gd name="T41" fmla="*/ 1 h 50"/>
                  <a:gd name="T42" fmla="*/ 9 w 33"/>
                  <a:gd name="T43" fmla="*/ 4 h 50"/>
                  <a:gd name="T44" fmla="*/ 4 w 33"/>
                  <a:gd name="T45" fmla="*/ 9 h 50"/>
                  <a:gd name="T46" fmla="*/ 3 w 33"/>
                  <a:gd name="T47" fmla="*/ 16 h 50"/>
                  <a:gd name="T48" fmla="*/ 0 w 33"/>
                  <a:gd name="T4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50">
                    <a:moveTo>
                      <a:pt x="0" y="29"/>
                    </a:moveTo>
                    <a:lnTo>
                      <a:pt x="0" y="29"/>
                    </a:lnTo>
                    <a:lnTo>
                      <a:pt x="0" y="37"/>
                    </a:lnTo>
                    <a:lnTo>
                      <a:pt x="3" y="43"/>
                    </a:lnTo>
                    <a:lnTo>
                      <a:pt x="7" y="48"/>
                    </a:lnTo>
                    <a:lnTo>
                      <a:pt x="13" y="50"/>
                    </a:lnTo>
                    <a:lnTo>
                      <a:pt x="13" y="50"/>
                    </a:lnTo>
                    <a:lnTo>
                      <a:pt x="13" y="50"/>
                    </a:lnTo>
                    <a:lnTo>
                      <a:pt x="20" y="49"/>
                    </a:lnTo>
                    <a:lnTo>
                      <a:pt x="25" y="47"/>
                    </a:lnTo>
                    <a:lnTo>
                      <a:pt x="29" y="41"/>
                    </a:lnTo>
                    <a:lnTo>
                      <a:pt x="32" y="35"/>
                    </a:lnTo>
                    <a:lnTo>
                      <a:pt x="33" y="21"/>
                    </a:lnTo>
                    <a:lnTo>
                      <a:pt x="33" y="21"/>
                    </a:lnTo>
                    <a:lnTo>
                      <a:pt x="33" y="13"/>
                    </a:lnTo>
                    <a:lnTo>
                      <a:pt x="31" y="8"/>
                    </a:lnTo>
                    <a:lnTo>
                      <a:pt x="27" y="3"/>
                    </a:lnTo>
                    <a:lnTo>
                      <a:pt x="21" y="0"/>
                    </a:lnTo>
                    <a:lnTo>
                      <a:pt x="21" y="0"/>
                    </a:lnTo>
                    <a:lnTo>
                      <a:pt x="21" y="0"/>
                    </a:lnTo>
                    <a:lnTo>
                      <a:pt x="15" y="1"/>
                    </a:lnTo>
                    <a:lnTo>
                      <a:pt x="9" y="4"/>
                    </a:lnTo>
                    <a:lnTo>
                      <a:pt x="4" y="9"/>
                    </a:lnTo>
                    <a:lnTo>
                      <a:pt x="3" y="16"/>
                    </a:lnTo>
                    <a:lnTo>
                      <a:pt x="0" y="29"/>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339"/>
              <p:cNvSpPr>
                <a:spLocks/>
              </p:cNvSpPr>
              <p:nvPr/>
            </p:nvSpPr>
            <p:spPr bwMode="auto">
              <a:xfrm>
                <a:off x="2589213" y="3016250"/>
                <a:ext cx="168275" cy="493712"/>
              </a:xfrm>
              <a:custGeom>
                <a:avLst/>
                <a:gdLst>
                  <a:gd name="T0" fmla="*/ 88 w 106"/>
                  <a:gd name="T1" fmla="*/ 0 h 311"/>
                  <a:gd name="T2" fmla="*/ 88 w 106"/>
                  <a:gd name="T3" fmla="*/ 0 h 311"/>
                  <a:gd name="T4" fmla="*/ 84 w 106"/>
                  <a:gd name="T5" fmla="*/ 1 h 311"/>
                  <a:gd name="T6" fmla="*/ 80 w 106"/>
                  <a:gd name="T7" fmla="*/ 3 h 311"/>
                  <a:gd name="T8" fmla="*/ 75 w 106"/>
                  <a:gd name="T9" fmla="*/ 5 h 311"/>
                  <a:gd name="T10" fmla="*/ 68 w 106"/>
                  <a:gd name="T11" fmla="*/ 9 h 311"/>
                  <a:gd name="T12" fmla="*/ 60 w 106"/>
                  <a:gd name="T13" fmla="*/ 17 h 311"/>
                  <a:gd name="T14" fmla="*/ 52 w 106"/>
                  <a:gd name="T15" fmla="*/ 27 h 311"/>
                  <a:gd name="T16" fmla="*/ 43 w 106"/>
                  <a:gd name="T17" fmla="*/ 40 h 311"/>
                  <a:gd name="T18" fmla="*/ 35 w 106"/>
                  <a:gd name="T19" fmla="*/ 56 h 311"/>
                  <a:gd name="T20" fmla="*/ 27 w 106"/>
                  <a:gd name="T21" fmla="*/ 77 h 311"/>
                  <a:gd name="T22" fmla="*/ 19 w 106"/>
                  <a:gd name="T23" fmla="*/ 102 h 311"/>
                  <a:gd name="T24" fmla="*/ 14 w 106"/>
                  <a:gd name="T25" fmla="*/ 132 h 311"/>
                  <a:gd name="T26" fmla="*/ 7 w 106"/>
                  <a:gd name="T27" fmla="*/ 168 h 311"/>
                  <a:gd name="T28" fmla="*/ 3 w 106"/>
                  <a:gd name="T29" fmla="*/ 209 h 311"/>
                  <a:gd name="T30" fmla="*/ 0 w 106"/>
                  <a:gd name="T31" fmla="*/ 257 h 311"/>
                  <a:gd name="T32" fmla="*/ 0 w 106"/>
                  <a:gd name="T33" fmla="*/ 311 h 311"/>
                  <a:gd name="T34" fmla="*/ 31 w 106"/>
                  <a:gd name="T35" fmla="*/ 311 h 311"/>
                  <a:gd name="T36" fmla="*/ 31 w 106"/>
                  <a:gd name="T37" fmla="*/ 311 h 311"/>
                  <a:gd name="T38" fmla="*/ 32 w 106"/>
                  <a:gd name="T39" fmla="*/ 290 h 311"/>
                  <a:gd name="T40" fmla="*/ 38 w 106"/>
                  <a:gd name="T41" fmla="*/ 258 h 311"/>
                  <a:gd name="T42" fmla="*/ 46 w 106"/>
                  <a:gd name="T43" fmla="*/ 221 h 311"/>
                  <a:gd name="T44" fmla="*/ 55 w 106"/>
                  <a:gd name="T45" fmla="*/ 178 h 311"/>
                  <a:gd name="T46" fmla="*/ 66 w 106"/>
                  <a:gd name="T47" fmla="*/ 138 h 311"/>
                  <a:gd name="T48" fmla="*/ 72 w 106"/>
                  <a:gd name="T49" fmla="*/ 120 h 311"/>
                  <a:gd name="T50" fmla="*/ 79 w 106"/>
                  <a:gd name="T51" fmla="*/ 104 h 311"/>
                  <a:gd name="T52" fmla="*/ 86 w 106"/>
                  <a:gd name="T53" fmla="*/ 89 h 311"/>
                  <a:gd name="T54" fmla="*/ 92 w 106"/>
                  <a:gd name="T55" fmla="*/ 78 h 311"/>
                  <a:gd name="T56" fmla="*/ 99 w 106"/>
                  <a:gd name="T57" fmla="*/ 69 h 311"/>
                  <a:gd name="T58" fmla="*/ 102 w 106"/>
                  <a:gd name="T59" fmla="*/ 66 h 311"/>
                  <a:gd name="T60" fmla="*/ 106 w 106"/>
                  <a:gd name="T61" fmla="*/ 65 h 311"/>
                  <a:gd name="T62" fmla="*/ 88 w 106"/>
                  <a:gd name="T6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311">
                    <a:moveTo>
                      <a:pt x="88" y="0"/>
                    </a:moveTo>
                    <a:lnTo>
                      <a:pt x="88" y="0"/>
                    </a:lnTo>
                    <a:lnTo>
                      <a:pt x="84" y="1"/>
                    </a:lnTo>
                    <a:lnTo>
                      <a:pt x="80" y="3"/>
                    </a:lnTo>
                    <a:lnTo>
                      <a:pt x="75" y="5"/>
                    </a:lnTo>
                    <a:lnTo>
                      <a:pt x="68" y="9"/>
                    </a:lnTo>
                    <a:lnTo>
                      <a:pt x="60" y="17"/>
                    </a:lnTo>
                    <a:lnTo>
                      <a:pt x="52" y="27"/>
                    </a:lnTo>
                    <a:lnTo>
                      <a:pt x="43" y="40"/>
                    </a:lnTo>
                    <a:lnTo>
                      <a:pt x="35" y="56"/>
                    </a:lnTo>
                    <a:lnTo>
                      <a:pt x="27" y="77"/>
                    </a:lnTo>
                    <a:lnTo>
                      <a:pt x="19" y="102"/>
                    </a:lnTo>
                    <a:lnTo>
                      <a:pt x="14" y="132"/>
                    </a:lnTo>
                    <a:lnTo>
                      <a:pt x="7" y="168"/>
                    </a:lnTo>
                    <a:lnTo>
                      <a:pt x="3" y="209"/>
                    </a:lnTo>
                    <a:lnTo>
                      <a:pt x="0" y="257"/>
                    </a:lnTo>
                    <a:lnTo>
                      <a:pt x="0" y="311"/>
                    </a:lnTo>
                    <a:lnTo>
                      <a:pt x="31" y="311"/>
                    </a:lnTo>
                    <a:lnTo>
                      <a:pt x="31" y="311"/>
                    </a:lnTo>
                    <a:lnTo>
                      <a:pt x="32" y="290"/>
                    </a:lnTo>
                    <a:lnTo>
                      <a:pt x="38" y="258"/>
                    </a:lnTo>
                    <a:lnTo>
                      <a:pt x="46" y="221"/>
                    </a:lnTo>
                    <a:lnTo>
                      <a:pt x="55" y="178"/>
                    </a:lnTo>
                    <a:lnTo>
                      <a:pt x="66" y="138"/>
                    </a:lnTo>
                    <a:lnTo>
                      <a:pt x="72" y="120"/>
                    </a:lnTo>
                    <a:lnTo>
                      <a:pt x="79" y="104"/>
                    </a:lnTo>
                    <a:lnTo>
                      <a:pt x="86" y="89"/>
                    </a:lnTo>
                    <a:lnTo>
                      <a:pt x="92" y="78"/>
                    </a:lnTo>
                    <a:lnTo>
                      <a:pt x="99" y="69"/>
                    </a:lnTo>
                    <a:lnTo>
                      <a:pt x="102" y="66"/>
                    </a:lnTo>
                    <a:lnTo>
                      <a:pt x="106" y="65"/>
                    </a:lnTo>
                    <a:lnTo>
                      <a:pt x="88" y="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340"/>
              <p:cNvSpPr>
                <a:spLocks/>
              </p:cNvSpPr>
              <p:nvPr/>
            </p:nvSpPr>
            <p:spPr bwMode="auto">
              <a:xfrm>
                <a:off x="2586038" y="3503613"/>
                <a:ext cx="76200" cy="147637"/>
              </a:xfrm>
              <a:custGeom>
                <a:avLst/>
                <a:gdLst>
                  <a:gd name="T0" fmla="*/ 48 w 48"/>
                  <a:gd name="T1" fmla="*/ 70 h 93"/>
                  <a:gd name="T2" fmla="*/ 48 w 48"/>
                  <a:gd name="T3" fmla="*/ 70 h 93"/>
                  <a:gd name="T4" fmla="*/ 45 w 48"/>
                  <a:gd name="T5" fmla="*/ 52 h 93"/>
                  <a:gd name="T6" fmla="*/ 41 w 48"/>
                  <a:gd name="T7" fmla="*/ 31 h 93"/>
                  <a:gd name="T8" fmla="*/ 34 w 48"/>
                  <a:gd name="T9" fmla="*/ 11 h 93"/>
                  <a:gd name="T10" fmla="*/ 32 w 48"/>
                  <a:gd name="T11" fmla="*/ 4 h 93"/>
                  <a:gd name="T12" fmla="*/ 29 w 48"/>
                  <a:gd name="T13" fmla="*/ 0 h 93"/>
                  <a:gd name="T14" fmla="*/ 2 w 48"/>
                  <a:gd name="T15" fmla="*/ 2 h 93"/>
                  <a:gd name="T16" fmla="*/ 2 w 48"/>
                  <a:gd name="T17" fmla="*/ 2 h 93"/>
                  <a:gd name="T18" fmla="*/ 1 w 48"/>
                  <a:gd name="T19" fmla="*/ 15 h 93"/>
                  <a:gd name="T20" fmla="*/ 0 w 48"/>
                  <a:gd name="T21" fmla="*/ 27 h 93"/>
                  <a:gd name="T22" fmla="*/ 0 w 48"/>
                  <a:gd name="T23" fmla="*/ 39 h 93"/>
                  <a:gd name="T24" fmla="*/ 1 w 48"/>
                  <a:gd name="T25" fmla="*/ 44 h 93"/>
                  <a:gd name="T26" fmla="*/ 2 w 48"/>
                  <a:gd name="T27" fmla="*/ 51 h 93"/>
                  <a:gd name="T28" fmla="*/ 2 w 48"/>
                  <a:gd name="T29" fmla="*/ 51 h 93"/>
                  <a:gd name="T30" fmla="*/ 9 w 48"/>
                  <a:gd name="T31" fmla="*/ 62 h 93"/>
                  <a:gd name="T32" fmla="*/ 14 w 48"/>
                  <a:gd name="T33" fmla="*/ 71 h 93"/>
                  <a:gd name="T34" fmla="*/ 29 w 48"/>
                  <a:gd name="T35" fmla="*/ 88 h 93"/>
                  <a:gd name="T36" fmla="*/ 29 w 48"/>
                  <a:gd name="T37" fmla="*/ 88 h 93"/>
                  <a:gd name="T38" fmla="*/ 34 w 48"/>
                  <a:gd name="T39" fmla="*/ 92 h 93"/>
                  <a:gd name="T40" fmla="*/ 38 w 48"/>
                  <a:gd name="T41" fmla="*/ 93 h 93"/>
                  <a:gd name="T42" fmla="*/ 42 w 48"/>
                  <a:gd name="T43" fmla="*/ 93 h 93"/>
                  <a:gd name="T44" fmla="*/ 45 w 48"/>
                  <a:gd name="T45" fmla="*/ 89 h 93"/>
                  <a:gd name="T46" fmla="*/ 46 w 48"/>
                  <a:gd name="T47" fmla="*/ 86 h 93"/>
                  <a:gd name="T48" fmla="*/ 48 w 48"/>
                  <a:gd name="T49" fmla="*/ 80 h 93"/>
                  <a:gd name="T50" fmla="*/ 48 w 48"/>
                  <a:gd name="T51" fmla="*/ 70 h 93"/>
                  <a:gd name="T52" fmla="*/ 48 w 48"/>
                  <a:gd name="T53"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93">
                    <a:moveTo>
                      <a:pt x="48" y="70"/>
                    </a:moveTo>
                    <a:lnTo>
                      <a:pt x="48" y="70"/>
                    </a:lnTo>
                    <a:lnTo>
                      <a:pt x="45" y="52"/>
                    </a:lnTo>
                    <a:lnTo>
                      <a:pt x="41" y="31"/>
                    </a:lnTo>
                    <a:lnTo>
                      <a:pt x="34" y="11"/>
                    </a:lnTo>
                    <a:lnTo>
                      <a:pt x="32" y="4"/>
                    </a:lnTo>
                    <a:lnTo>
                      <a:pt x="29" y="0"/>
                    </a:lnTo>
                    <a:lnTo>
                      <a:pt x="2" y="2"/>
                    </a:lnTo>
                    <a:lnTo>
                      <a:pt x="2" y="2"/>
                    </a:lnTo>
                    <a:lnTo>
                      <a:pt x="1" y="15"/>
                    </a:lnTo>
                    <a:lnTo>
                      <a:pt x="0" y="27"/>
                    </a:lnTo>
                    <a:lnTo>
                      <a:pt x="0" y="39"/>
                    </a:lnTo>
                    <a:lnTo>
                      <a:pt x="1" y="44"/>
                    </a:lnTo>
                    <a:lnTo>
                      <a:pt x="2" y="51"/>
                    </a:lnTo>
                    <a:lnTo>
                      <a:pt x="2" y="51"/>
                    </a:lnTo>
                    <a:lnTo>
                      <a:pt x="9" y="62"/>
                    </a:lnTo>
                    <a:lnTo>
                      <a:pt x="14" y="71"/>
                    </a:lnTo>
                    <a:lnTo>
                      <a:pt x="29" y="88"/>
                    </a:lnTo>
                    <a:lnTo>
                      <a:pt x="29" y="88"/>
                    </a:lnTo>
                    <a:lnTo>
                      <a:pt x="34" y="92"/>
                    </a:lnTo>
                    <a:lnTo>
                      <a:pt x="38" y="93"/>
                    </a:lnTo>
                    <a:lnTo>
                      <a:pt x="42" y="93"/>
                    </a:lnTo>
                    <a:lnTo>
                      <a:pt x="45" y="89"/>
                    </a:lnTo>
                    <a:lnTo>
                      <a:pt x="46" y="86"/>
                    </a:lnTo>
                    <a:lnTo>
                      <a:pt x="48" y="80"/>
                    </a:lnTo>
                    <a:lnTo>
                      <a:pt x="48" y="70"/>
                    </a:lnTo>
                    <a:lnTo>
                      <a:pt x="48" y="7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341"/>
              <p:cNvSpPr>
                <a:spLocks/>
              </p:cNvSpPr>
              <p:nvPr/>
            </p:nvSpPr>
            <p:spPr bwMode="auto">
              <a:xfrm>
                <a:off x="2968625" y="3021013"/>
                <a:ext cx="160338" cy="488950"/>
              </a:xfrm>
              <a:custGeom>
                <a:avLst/>
                <a:gdLst>
                  <a:gd name="T0" fmla="*/ 17 w 101"/>
                  <a:gd name="T1" fmla="*/ 0 h 308"/>
                  <a:gd name="T2" fmla="*/ 17 w 101"/>
                  <a:gd name="T3" fmla="*/ 0 h 308"/>
                  <a:gd name="T4" fmla="*/ 21 w 101"/>
                  <a:gd name="T5" fmla="*/ 1 h 308"/>
                  <a:gd name="T6" fmla="*/ 25 w 101"/>
                  <a:gd name="T7" fmla="*/ 2 h 308"/>
                  <a:gd name="T8" fmla="*/ 30 w 101"/>
                  <a:gd name="T9" fmla="*/ 5 h 308"/>
                  <a:gd name="T10" fmla="*/ 37 w 101"/>
                  <a:gd name="T11" fmla="*/ 9 h 308"/>
                  <a:gd name="T12" fmla="*/ 45 w 101"/>
                  <a:gd name="T13" fmla="*/ 16 h 308"/>
                  <a:gd name="T14" fmla="*/ 53 w 101"/>
                  <a:gd name="T15" fmla="*/ 25 h 308"/>
                  <a:gd name="T16" fmla="*/ 61 w 101"/>
                  <a:gd name="T17" fmla="*/ 38 h 308"/>
                  <a:gd name="T18" fmla="*/ 68 w 101"/>
                  <a:gd name="T19" fmla="*/ 54 h 308"/>
                  <a:gd name="T20" fmla="*/ 76 w 101"/>
                  <a:gd name="T21" fmla="*/ 74 h 308"/>
                  <a:gd name="T22" fmla="*/ 84 w 101"/>
                  <a:gd name="T23" fmla="*/ 99 h 308"/>
                  <a:gd name="T24" fmla="*/ 89 w 101"/>
                  <a:gd name="T25" fmla="*/ 130 h 308"/>
                  <a:gd name="T26" fmla="*/ 94 w 101"/>
                  <a:gd name="T27" fmla="*/ 165 h 308"/>
                  <a:gd name="T28" fmla="*/ 98 w 101"/>
                  <a:gd name="T29" fmla="*/ 206 h 308"/>
                  <a:gd name="T30" fmla="*/ 101 w 101"/>
                  <a:gd name="T31" fmla="*/ 254 h 308"/>
                  <a:gd name="T32" fmla="*/ 101 w 101"/>
                  <a:gd name="T33" fmla="*/ 308 h 308"/>
                  <a:gd name="T34" fmla="*/ 72 w 101"/>
                  <a:gd name="T35" fmla="*/ 308 h 308"/>
                  <a:gd name="T36" fmla="*/ 72 w 101"/>
                  <a:gd name="T37" fmla="*/ 308 h 308"/>
                  <a:gd name="T38" fmla="*/ 69 w 101"/>
                  <a:gd name="T39" fmla="*/ 287 h 308"/>
                  <a:gd name="T40" fmla="*/ 64 w 101"/>
                  <a:gd name="T41" fmla="*/ 256 h 308"/>
                  <a:gd name="T42" fmla="*/ 57 w 101"/>
                  <a:gd name="T43" fmla="*/ 218 h 308"/>
                  <a:gd name="T44" fmla="*/ 48 w 101"/>
                  <a:gd name="T45" fmla="*/ 178 h 308"/>
                  <a:gd name="T46" fmla="*/ 38 w 101"/>
                  <a:gd name="T47" fmla="*/ 138 h 308"/>
                  <a:gd name="T48" fmla="*/ 32 w 101"/>
                  <a:gd name="T49" fmla="*/ 119 h 308"/>
                  <a:gd name="T50" fmla="*/ 26 w 101"/>
                  <a:gd name="T51" fmla="*/ 103 h 308"/>
                  <a:gd name="T52" fmla="*/ 20 w 101"/>
                  <a:gd name="T53" fmla="*/ 90 h 308"/>
                  <a:gd name="T54" fmla="*/ 13 w 101"/>
                  <a:gd name="T55" fmla="*/ 78 h 308"/>
                  <a:gd name="T56" fmla="*/ 6 w 101"/>
                  <a:gd name="T57" fmla="*/ 70 h 308"/>
                  <a:gd name="T58" fmla="*/ 4 w 101"/>
                  <a:gd name="T59" fmla="*/ 67 h 308"/>
                  <a:gd name="T60" fmla="*/ 0 w 101"/>
                  <a:gd name="T61" fmla="*/ 66 h 308"/>
                  <a:gd name="T62" fmla="*/ 17 w 101"/>
                  <a:gd name="T63"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308">
                    <a:moveTo>
                      <a:pt x="17" y="0"/>
                    </a:moveTo>
                    <a:lnTo>
                      <a:pt x="17" y="0"/>
                    </a:lnTo>
                    <a:lnTo>
                      <a:pt x="21" y="1"/>
                    </a:lnTo>
                    <a:lnTo>
                      <a:pt x="25" y="2"/>
                    </a:lnTo>
                    <a:lnTo>
                      <a:pt x="30" y="5"/>
                    </a:lnTo>
                    <a:lnTo>
                      <a:pt x="37" y="9"/>
                    </a:lnTo>
                    <a:lnTo>
                      <a:pt x="45" y="16"/>
                    </a:lnTo>
                    <a:lnTo>
                      <a:pt x="53" y="25"/>
                    </a:lnTo>
                    <a:lnTo>
                      <a:pt x="61" y="38"/>
                    </a:lnTo>
                    <a:lnTo>
                      <a:pt x="68" y="54"/>
                    </a:lnTo>
                    <a:lnTo>
                      <a:pt x="76" y="74"/>
                    </a:lnTo>
                    <a:lnTo>
                      <a:pt x="84" y="99"/>
                    </a:lnTo>
                    <a:lnTo>
                      <a:pt x="89" y="130"/>
                    </a:lnTo>
                    <a:lnTo>
                      <a:pt x="94" y="165"/>
                    </a:lnTo>
                    <a:lnTo>
                      <a:pt x="98" y="206"/>
                    </a:lnTo>
                    <a:lnTo>
                      <a:pt x="101" y="254"/>
                    </a:lnTo>
                    <a:lnTo>
                      <a:pt x="101" y="308"/>
                    </a:lnTo>
                    <a:lnTo>
                      <a:pt x="72" y="308"/>
                    </a:lnTo>
                    <a:lnTo>
                      <a:pt x="72" y="308"/>
                    </a:lnTo>
                    <a:lnTo>
                      <a:pt x="69" y="287"/>
                    </a:lnTo>
                    <a:lnTo>
                      <a:pt x="64" y="256"/>
                    </a:lnTo>
                    <a:lnTo>
                      <a:pt x="57" y="218"/>
                    </a:lnTo>
                    <a:lnTo>
                      <a:pt x="48" y="178"/>
                    </a:lnTo>
                    <a:lnTo>
                      <a:pt x="38" y="138"/>
                    </a:lnTo>
                    <a:lnTo>
                      <a:pt x="32" y="119"/>
                    </a:lnTo>
                    <a:lnTo>
                      <a:pt x="26" y="103"/>
                    </a:lnTo>
                    <a:lnTo>
                      <a:pt x="20" y="90"/>
                    </a:lnTo>
                    <a:lnTo>
                      <a:pt x="13" y="78"/>
                    </a:lnTo>
                    <a:lnTo>
                      <a:pt x="6" y="70"/>
                    </a:lnTo>
                    <a:lnTo>
                      <a:pt x="4" y="67"/>
                    </a:lnTo>
                    <a:lnTo>
                      <a:pt x="0" y="66"/>
                    </a:lnTo>
                    <a:lnTo>
                      <a:pt x="17" y="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342"/>
              <p:cNvSpPr>
                <a:spLocks/>
              </p:cNvSpPr>
              <p:nvPr/>
            </p:nvSpPr>
            <p:spPr bwMode="auto">
              <a:xfrm>
                <a:off x="3057525" y="3503613"/>
                <a:ext cx="76200" cy="147637"/>
              </a:xfrm>
              <a:custGeom>
                <a:avLst/>
                <a:gdLst>
                  <a:gd name="T0" fmla="*/ 0 w 48"/>
                  <a:gd name="T1" fmla="*/ 70 h 93"/>
                  <a:gd name="T2" fmla="*/ 0 w 48"/>
                  <a:gd name="T3" fmla="*/ 70 h 93"/>
                  <a:gd name="T4" fmla="*/ 2 w 48"/>
                  <a:gd name="T5" fmla="*/ 52 h 93"/>
                  <a:gd name="T6" fmla="*/ 8 w 48"/>
                  <a:gd name="T7" fmla="*/ 31 h 93"/>
                  <a:gd name="T8" fmla="*/ 13 w 48"/>
                  <a:gd name="T9" fmla="*/ 11 h 93"/>
                  <a:gd name="T10" fmla="*/ 16 w 48"/>
                  <a:gd name="T11" fmla="*/ 4 h 93"/>
                  <a:gd name="T12" fmla="*/ 18 w 48"/>
                  <a:gd name="T13" fmla="*/ 0 h 93"/>
                  <a:gd name="T14" fmla="*/ 45 w 48"/>
                  <a:gd name="T15" fmla="*/ 2 h 93"/>
                  <a:gd name="T16" fmla="*/ 45 w 48"/>
                  <a:gd name="T17" fmla="*/ 2 h 93"/>
                  <a:gd name="T18" fmla="*/ 46 w 48"/>
                  <a:gd name="T19" fmla="*/ 15 h 93"/>
                  <a:gd name="T20" fmla="*/ 48 w 48"/>
                  <a:gd name="T21" fmla="*/ 27 h 93"/>
                  <a:gd name="T22" fmla="*/ 48 w 48"/>
                  <a:gd name="T23" fmla="*/ 39 h 93"/>
                  <a:gd name="T24" fmla="*/ 48 w 48"/>
                  <a:gd name="T25" fmla="*/ 44 h 93"/>
                  <a:gd name="T26" fmla="*/ 45 w 48"/>
                  <a:gd name="T27" fmla="*/ 51 h 93"/>
                  <a:gd name="T28" fmla="*/ 45 w 48"/>
                  <a:gd name="T29" fmla="*/ 51 h 93"/>
                  <a:gd name="T30" fmla="*/ 40 w 48"/>
                  <a:gd name="T31" fmla="*/ 62 h 93"/>
                  <a:gd name="T32" fmla="*/ 33 w 48"/>
                  <a:gd name="T33" fmla="*/ 71 h 93"/>
                  <a:gd name="T34" fmla="*/ 18 w 48"/>
                  <a:gd name="T35" fmla="*/ 88 h 93"/>
                  <a:gd name="T36" fmla="*/ 18 w 48"/>
                  <a:gd name="T37" fmla="*/ 88 h 93"/>
                  <a:gd name="T38" fmla="*/ 13 w 48"/>
                  <a:gd name="T39" fmla="*/ 92 h 93"/>
                  <a:gd name="T40" fmla="*/ 9 w 48"/>
                  <a:gd name="T41" fmla="*/ 93 h 93"/>
                  <a:gd name="T42" fmla="*/ 6 w 48"/>
                  <a:gd name="T43" fmla="*/ 93 h 93"/>
                  <a:gd name="T44" fmla="*/ 4 w 48"/>
                  <a:gd name="T45" fmla="*/ 89 h 93"/>
                  <a:gd name="T46" fmla="*/ 1 w 48"/>
                  <a:gd name="T47" fmla="*/ 86 h 93"/>
                  <a:gd name="T48" fmla="*/ 0 w 48"/>
                  <a:gd name="T49" fmla="*/ 80 h 93"/>
                  <a:gd name="T50" fmla="*/ 0 w 48"/>
                  <a:gd name="T51" fmla="*/ 70 h 93"/>
                  <a:gd name="T52" fmla="*/ 0 w 48"/>
                  <a:gd name="T53"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93">
                    <a:moveTo>
                      <a:pt x="0" y="70"/>
                    </a:moveTo>
                    <a:lnTo>
                      <a:pt x="0" y="70"/>
                    </a:lnTo>
                    <a:lnTo>
                      <a:pt x="2" y="52"/>
                    </a:lnTo>
                    <a:lnTo>
                      <a:pt x="8" y="31"/>
                    </a:lnTo>
                    <a:lnTo>
                      <a:pt x="13" y="11"/>
                    </a:lnTo>
                    <a:lnTo>
                      <a:pt x="16" y="4"/>
                    </a:lnTo>
                    <a:lnTo>
                      <a:pt x="18" y="0"/>
                    </a:lnTo>
                    <a:lnTo>
                      <a:pt x="45" y="2"/>
                    </a:lnTo>
                    <a:lnTo>
                      <a:pt x="45" y="2"/>
                    </a:lnTo>
                    <a:lnTo>
                      <a:pt x="46" y="15"/>
                    </a:lnTo>
                    <a:lnTo>
                      <a:pt x="48" y="27"/>
                    </a:lnTo>
                    <a:lnTo>
                      <a:pt x="48" y="39"/>
                    </a:lnTo>
                    <a:lnTo>
                      <a:pt x="48" y="44"/>
                    </a:lnTo>
                    <a:lnTo>
                      <a:pt x="45" y="51"/>
                    </a:lnTo>
                    <a:lnTo>
                      <a:pt x="45" y="51"/>
                    </a:lnTo>
                    <a:lnTo>
                      <a:pt x="40" y="62"/>
                    </a:lnTo>
                    <a:lnTo>
                      <a:pt x="33" y="71"/>
                    </a:lnTo>
                    <a:lnTo>
                      <a:pt x="18" y="88"/>
                    </a:lnTo>
                    <a:lnTo>
                      <a:pt x="18" y="88"/>
                    </a:lnTo>
                    <a:lnTo>
                      <a:pt x="13" y="92"/>
                    </a:lnTo>
                    <a:lnTo>
                      <a:pt x="9" y="93"/>
                    </a:lnTo>
                    <a:lnTo>
                      <a:pt x="6" y="93"/>
                    </a:lnTo>
                    <a:lnTo>
                      <a:pt x="4" y="89"/>
                    </a:lnTo>
                    <a:lnTo>
                      <a:pt x="1" y="86"/>
                    </a:lnTo>
                    <a:lnTo>
                      <a:pt x="0" y="80"/>
                    </a:lnTo>
                    <a:lnTo>
                      <a:pt x="0" y="70"/>
                    </a:lnTo>
                    <a:lnTo>
                      <a:pt x="0" y="70"/>
                    </a:lnTo>
                    <a:close/>
                  </a:path>
                </a:pathLst>
              </a:custGeom>
              <a:solidFill>
                <a:srgbClr val="E09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343"/>
              <p:cNvSpPr>
                <a:spLocks/>
              </p:cNvSpPr>
              <p:nvPr/>
            </p:nvSpPr>
            <p:spPr bwMode="auto">
              <a:xfrm>
                <a:off x="2592388" y="3016250"/>
                <a:ext cx="165100" cy="395287"/>
              </a:xfrm>
              <a:custGeom>
                <a:avLst/>
                <a:gdLst>
                  <a:gd name="T0" fmla="*/ 38 w 104"/>
                  <a:gd name="T1" fmla="*/ 249 h 249"/>
                  <a:gd name="T2" fmla="*/ 38 w 104"/>
                  <a:gd name="T3" fmla="*/ 249 h 249"/>
                  <a:gd name="T4" fmla="*/ 50 w 104"/>
                  <a:gd name="T5" fmla="*/ 192 h 249"/>
                  <a:gd name="T6" fmla="*/ 58 w 104"/>
                  <a:gd name="T7" fmla="*/ 161 h 249"/>
                  <a:gd name="T8" fmla="*/ 66 w 104"/>
                  <a:gd name="T9" fmla="*/ 133 h 249"/>
                  <a:gd name="T10" fmla="*/ 74 w 104"/>
                  <a:gd name="T11" fmla="*/ 108 h 249"/>
                  <a:gd name="T12" fmla="*/ 84 w 104"/>
                  <a:gd name="T13" fmla="*/ 88 h 249"/>
                  <a:gd name="T14" fmla="*/ 89 w 104"/>
                  <a:gd name="T15" fmla="*/ 80 h 249"/>
                  <a:gd name="T16" fmla="*/ 93 w 104"/>
                  <a:gd name="T17" fmla="*/ 73 h 249"/>
                  <a:gd name="T18" fmla="*/ 98 w 104"/>
                  <a:gd name="T19" fmla="*/ 68 h 249"/>
                  <a:gd name="T20" fmla="*/ 104 w 104"/>
                  <a:gd name="T21" fmla="*/ 65 h 249"/>
                  <a:gd name="T22" fmla="*/ 86 w 104"/>
                  <a:gd name="T23" fmla="*/ 0 h 249"/>
                  <a:gd name="T24" fmla="*/ 86 w 104"/>
                  <a:gd name="T25" fmla="*/ 0 h 249"/>
                  <a:gd name="T26" fmla="*/ 84 w 104"/>
                  <a:gd name="T27" fmla="*/ 0 h 249"/>
                  <a:gd name="T28" fmla="*/ 74 w 104"/>
                  <a:gd name="T29" fmla="*/ 4 h 249"/>
                  <a:gd name="T30" fmla="*/ 69 w 104"/>
                  <a:gd name="T31" fmla="*/ 8 h 249"/>
                  <a:gd name="T32" fmla="*/ 62 w 104"/>
                  <a:gd name="T33" fmla="*/ 13 h 249"/>
                  <a:gd name="T34" fmla="*/ 54 w 104"/>
                  <a:gd name="T35" fmla="*/ 21 h 249"/>
                  <a:gd name="T36" fmla="*/ 48 w 104"/>
                  <a:gd name="T37" fmla="*/ 31 h 249"/>
                  <a:gd name="T38" fmla="*/ 40 w 104"/>
                  <a:gd name="T39" fmla="*/ 44 h 249"/>
                  <a:gd name="T40" fmla="*/ 32 w 104"/>
                  <a:gd name="T41" fmla="*/ 60 h 249"/>
                  <a:gd name="T42" fmla="*/ 25 w 104"/>
                  <a:gd name="T43" fmla="*/ 78 h 249"/>
                  <a:gd name="T44" fmla="*/ 18 w 104"/>
                  <a:gd name="T45" fmla="*/ 102 h 249"/>
                  <a:gd name="T46" fmla="*/ 12 w 104"/>
                  <a:gd name="T47" fmla="*/ 129 h 249"/>
                  <a:gd name="T48" fmla="*/ 6 w 104"/>
                  <a:gd name="T49" fmla="*/ 161 h 249"/>
                  <a:gd name="T50" fmla="*/ 2 w 104"/>
                  <a:gd name="T51" fmla="*/ 198 h 249"/>
                  <a:gd name="T52" fmla="*/ 0 w 104"/>
                  <a:gd name="T53" fmla="*/ 241 h 249"/>
                  <a:gd name="T54" fmla="*/ 0 w 104"/>
                  <a:gd name="T55" fmla="*/ 241 h 249"/>
                  <a:gd name="T56" fmla="*/ 38 w 104"/>
                  <a:gd name="T57" fmla="*/ 249 h 249"/>
                  <a:gd name="T58" fmla="*/ 38 w 104"/>
                  <a:gd name="T59" fmla="*/ 24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249">
                    <a:moveTo>
                      <a:pt x="38" y="249"/>
                    </a:moveTo>
                    <a:lnTo>
                      <a:pt x="38" y="249"/>
                    </a:lnTo>
                    <a:lnTo>
                      <a:pt x="50" y="192"/>
                    </a:lnTo>
                    <a:lnTo>
                      <a:pt x="58" y="161"/>
                    </a:lnTo>
                    <a:lnTo>
                      <a:pt x="66" y="133"/>
                    </a:lnTo>
                    <a:lnTo>
                      <a:pt x="74" y="108"/>
                    </a:lnTo>
                    <a:lnTo>
                      <a:pt x="84" y="88"/>
                    </a:lnTo>
                    <a:lnTo>
                      <a:pt x="89" y="80"/>
                    </a:lnTo>
                    <a:lnTo>
                      <a:pt x="93" y="73"/>
                    </a:lnTo>
                    <a:lnTo>
                      <a:pt x="98" y="68"/>
                    </a:lnTo>
                    <a:lnTo>
                      <a:pt x="104" y="65"/>
                    </a:lnTo>
                    <a:lnTo>
                      <a:pt x="86" y="0"/>
                    </a:lnTo>
                    <a:lnTo>
                      <a:pt x="86" y="0"/>
                    </a:lnTo>
                    <a:lnTo>
                      <a:pt x="84" y="0"/>
                    </a:lnTo>
                    <a:lnTo>
                      <a:pt x="74" y="4"/>
                    </a:lnTo>
                    <a:lnTo>
                      <a:pt x="69" y="8"/>
                    </a:lnTo>
                    <a:lnTo>
                      <a:pt x="62" y="13"/>
                    </a:lnTo>
                    <a:lnTo>
                      <a:pt x="54" y="21"/>
                    </a:lnTo>
                    <a:lnTo>
                      <a:pt x="48" y="31"/>
                    </a:lnTo>
                    <a:lnTo>
                      <a:pt x="40" y="44"/>
                    </a:lnTo>
                    <a:lnTo>
                      <a:pt x="32" y="60"/>
                    </a:lnTo>
                    <a:lnTo>
                      <a:pt x="25" y="78"/>
                    </a:lnTo>
                    <a:lnTo>
                      <a:pt x="18" y="102"/>
                    </a:lnTo>
                    <a:lnTo>
                      <a:pt x="12" y="129"/>
                    </a:lnTo>
                    <a:lnTo>
                      <a:pt x="6" y="161"/>
                    </a:lnTo>
                    <a:lnTo>
                      <a:pt x="2" y="198"/>
                    </a:lnTo>
                    <a:lnTo>
                      <a:pt x="0" y="241"/>
                    </a:lnTo>
                    <a:lnTo>
                      <a:pt x="0" y="241"/>
                    </a:lnTo>
                    <a:lnTo>
                      <a:pt x="38" y="249"/>
                    </a:lnTo>
                    <a:lnTo>
                      <a:pt x="38" y="249"/>
                    </a:lnTo>
                    <a:close/>
                  </a:path>
                </a:pathLst>
              </a:custGeom>
              <a:solidFill>
                <a:srgbClr val="B21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344"/>
              <p:cNvSpPr>
                <a:spLocks/>
              </p:cNvSpPr>
              <p:nvPr/>
            </p:nvSpPr>
            <p:spPr bwMode="auto">
              <a:xfrm>
                <a:off x="2968625" y="3021013"/>
                <a:ext cx="158750" cy="393700"/>
              </a:xfrm>
              <a:custGeom>
                <a:avLst/>
                <a:gdLst>
                  <a:gd name="T0" fmla="*/ 62 w 100"/>
                  <a:gd name="T1" fmla="*/ 248 h 248"/>
                  <a:gd name="T2" fmla="*/ 62 w 100"/>
                  <a:gd name="T3" fmla="*/ 248 h 248"/>
                  <a:gd name="T4" fmla="*/ 100 w 100"/>
                  <a:gd name="T5" fmla="*/ 236 h 248"/>
                  <a:gd name="T6" fmla="*/ 100 w 100"/>
                  <a:gd name="T7" fmla="*/ 236 h 248"/>
                  <a:gd name="T8" fmla="*/ 97 w 100"/>
                  <a:gd name="T9" fmla="*/ 194 h 248"/>
                  <a:gd name="T10" fmla="*/ 94 w 100"/>
                  <a:gd name="T11" fmla="*/ 158 h 248"/>
                  <a:gd name="T12" fmla="*/ 89 w 100"/>
                  <a:gd name="T13" fmla="*/ 126 h 248"/>
                  <a:gd name="T14" fmla="*/ 82 w 100"/>
                  <a:gd name="T15" fmla="*/ 99 h 248"/>
                  <a:gd name="T16" fmla="*/ 77 w 100"/>
                  <a:gd name="T17" fmla="*/ 77 h 248"/>
                  <a:gd name="T18" fmla="*/ 69 w 100"/>
                  <a:gd name="T19" fmla="*/ 57 h 248"/>
                  <a:gd name="T20" fmla="*/ 62 w 100"/>
                  <a:gd name="T21" fmla="*/ 41 h 248"/>
                  <a:gd name="T22" fmla="*/ 54 w 100"/>
                  <a:gd name="T23" fmla="*/ 29 h 248"/>
                  <a:gd name="T24" fmla="*/ 48 w 100"/>
                  <a:gd name="T25" fmla="*/ 20 h 248"/>
                  <a:gd name="T26" fmla="*/ 41 w 100"/>
                  <a:gd name="T27" fmla="*/ 12 h 248"/>
                  <a:gd name="T28" fmla="*/ 34 w 100"/>
                  <a:gd name="T29" fmla="*/ 6 h 248"/>
                  <a:gd name="T30" fmla="*/ 29 w 100"/>
                  <a:gd name="T31" fmla="*/ 4 h 248"/>
                  <a:gd name="T32" fmla="*/ 21 w 100"/>
                  <a:gd name="T33" fmla="*/ 0 h 248"/>
                  <a:gd name="T34" fmla="*/ 17 w 100"/>
                  <a:gd name="T35" fmla="*/ 0 h 248"/>
                  <a:gd name="T36" fmla="*/ 0 w 100"/>
                  <a:gd name="T37" fmla="*/ 66 h 248"/>
                  <a:gd name="T38" fmla="*/ 0 w 100"/>
                  <a:gd name="T39" fmla="*/ 66 h 248"/>
                  <a:gd name="T40" fmla="*/ 5 w 100"/>
                  <a:gd name="T41" fmla="*/ 69 h 248"/>
                  <a:gd name="T42" fmla="*/ 10 w 100"/>
                  <a:gd name="T43" fmla="*/ 74 h 248"/>
                  <a:gd name="T44" fmla="*/ 14 w 100"/>
                  <a:gd name="T45" fmla="*/ 79 h 248"/>
                  <a:gd name="T46" fmla="*/ 20 w 100"/>
                  <a:gd name="T47" fmla="*/ 89 h 248"/>
                  <a:gd name="T48" fmla="*/ 28 w 100"/>
                  <a:gd name="T49" fmla="*/ 109 h 248"/>
                  <a:gd name="T50" fmla="*/ 37 w 100"/>
                  <a:gd name="T51" fmla="*/ 134 h 248"/>
                  <a:gd name="T52" fmla="*/ 45 w 100"/>
                  <a:gd name="T53" fmla="*/ 162 h 248"/>
                  <a:gd name="T54" fmla="*/ 52 w 100"/>
                  <a:gd name="T55" fmla="*/ 191 h 248"/>
                  <a:gd name="T56" fmla="*/ 62 w 100"/>
                  <a:gd name="T57" fmla="*/ 248 h 248"/>
                  <a:gd name="T58" fmla="*/ 62 w 100"/>
                  <a:gd name="T5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 h="248">
                    <a:moveTo>
                      <a:pt x="62" y="248"/>
                    </a:moveTo>
                    <a:lnTo>
                      <a:pt x="62" y="248"/>
                    </a:lnTo>
                    <a:lnTo>
                      <a:pt x="100" y="236"/>
                    </a:lnTo>
                    <a:lnTo>
                      <a:pt x="100" y="236"/>
                    </a:lnTo>
                    <a:lnTo>
                      <a:pt x="97" y="194"/>
                    </a:lnTo>
                    <a:lnTo>
                      <a:pt x="94" y="158"/>
                    </a:lnTo>
                    <a:lnTo>
                      <a:pt x="89" y="126"/>
                    </a:lnTo>
                    <a:lnTo>
                      <a:pt x="82" y="99"/>
                    </a:lnTo>
                    <a:lnTo>
                      <a:pt x="77" y="77"/>
                    </a:lnTo>
                    <a:lnTo>
                      <a:pt x="69" y="57"/>
                    </a:lnTo>
                    <a:lnTo>
                      <a:pt x="62" y="41"/>
                    </a:lnTo>
                    <a:lnTo>
                      <a:pt x="54" y="29"/>
                    </a:lnTo>
                    <a:lnTo>
                      <a:pt x="48" y="20"/>
                    </a:lnTo>
                    <a:lnTo>
                      <a:pt x="41" y="12"/>
                    </a:lnTo>
                    <a:lnTo>
                      <a:pt x="34" y="6"/>
                    </a:lnTo>
                    <a:lnTo>
                      <a:pt x="29" y="4"/>
                    </a:lnTo>
                    <a:lnTo>
                      <a:pt x="21" y="0"/>
                    </a:lnTo>
                    <a:lnTo>
                      <a:pt x="17" y="0"/>
                    </a:lnTo>
                    <a:lnTo>
                      <a:pt x="0" y="66"/>
                    </a:lnTo>
                    <a:lnTo>
                      <a:pt x="0" y="66"/>
                    </a:lnTo>
                    <a:lnTo>
                      <a:pt x="5" y="69"/>
                    </a:lnTo>
                    <a:lnTo>
                      <a:pt x="10" y="74"/>
                    </a:lnTo>
                    <a:lnTo>
                      <a:pt x="14" y="79"/>
                    </a:lnTo>
                    <a:lnTo>
                      <a:pt x="20" y="89"/>
                    </a:lnTo>
                    <a:lnTo>
                      <a:pt x="28" y="109"/>
                    </a:lnTo>
                    <a:lnTo>
                      <a:pt x="37" y="134"/>
                    </a:lnTo>
                    <a:lnTo>
                      <a:pt x="45" y="162"/>
                    </a:lnTo>
                    <a:lnTo>
                      <a:pt x="52" y="191"/>
                    </a:lnTo>
                    <a:lnTo>
                      <a:pt x="62" y="248"/>
                    </a:lnTo>
                    <a:lnTo>
                      <a:pt x="62" y="248"/>
                    </a:lnTo>
                    <a:close/>
                  </a:path>
                </a:pathLst>
              </a:custGeom>
              <a:solidFill>
                <a:srgbClr val="D33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Rectangle 345"/>
              <p:cNvSpPr>
                <a:spLocks noChangeArrowheads="1"/>
              </p:cNvSpPr>
              <p:nvPr/>
            </p:nvSpPr>
            <p:spPr bwMode="auto">
              <a:xfrm>
                <a:off x="2809875" y="2889250"/>
                <a:ext cx="50800" cy="119062"/>
              </a:xfrm>
              <a:prstGeom prst="rect">
                <a:avLst/>
              </a:prstGeom>
              <a:solidFill>
                <a:srgbClr val="E09B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Rectangle 346"/>
              <p:cNvSpPr>
                <a:spLocks noChangeArrowheads="1"/>
              </p:cNvSpPr>
              <p:nvPr/>
            </p:nvSpPr>
            <p:spPr bwMode="auto">
              <a:xfrm>
                <a:off x="2860675" y="2889250"/>
                <a:ext cx="47625" cy="119062"/>
              </a:xfrm>
              <a:prstGeom prst="rect">
                <a:avLst/>
              </a:prstGeom>
              <a:solidFill>
                <a:srgbClr val="EDB6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347"/>
              <p:cNvSpPr>
                <a:spLocks/>
              </p:cNvSpPr>
              <p:nvPr/>
            </p:nvSpPr>
            <p:spPr bwMode="auto">
              <a:xfrm>
                <a:off x="2674938" y="2998788"/>
                <a:ext cx="185738" cy="593725"/>
              </a:xfrm>
              <a:custGeom>
                <a:avLst/>
                <a:gdLst>
                  <a:gd name="T0" fmla="*/ 86 w 117"/>
                  <a:gd name="T1" fmla="*/ 0 h 374"/>
                  <a:gd name="T2" fmla="*/ 86 w 117"/>
                  <a:gd name="T3" fmla="*/ 0 h 374"/>
                  <a:gd name="T4" fmla="*/ 85 w 117"/>
                  <a:gd name="T5" fmla="*/ 0 h 374"/>
                  <a:gd name="T6" fmla="*/ 85 w 117"/>
                  <a:gd name="T7" fmla="*/ 0 h 374"/>
                  <a:gd name="T8" fmla="*/ 62 w 117"/>
                  <a:gd name="T9" fmla="*/ 3 h 374"/>
                  <a:gd name="T10" fmla="*/ 52 w 117"/>
                  <a:gd name="T11" fmla="*/ 4 h 374"/>
                  <a:gd name="T12" fmla="*/ 40 w 117"/>
                  <a:gd name="T13" fmla="*/ 7 h 374"/>
                  <a:gd name="T14" fmla="*/ 29 w 117"/>
                  <a:gd name="T15" fmla="*/ 11 h 374"/>
                  <a:gd name="T16" fmla="*/ 20 w 117"/>
                  <a:gd name="T17" fmla="*/ 16 h 374"/>
                  <a:gd name="T18" fmla="*/ 12 w 117"/>
                  <a:gd name="T19" fmla="*/ 22 h 374"/>
                  <a:gd name="T20" fmla="*/ 4 w 117"/>
                  <a:gd name="T21" fmla="*/ 30 h 374"/>
                  <a:gd name="T22" fmla="*/ 4 w 117"/>
                  <a:gd name="T23" fmla="*/ 30 h 374"/>
                  <a:gd name="T24" fmla="*/ 1 w 117"/>
                  <a:gd name="T25" fmla="*/ 36 h 374"/>
                  <a:gd name="T26" fmla="*/ 0 w 117"/>
                  <a:gd name="T27" fmla="*/ 46 h 374"/>
                  <a:gd name="T28" fmla="*/ 0 w 117"/>
                  <a:gd name="T29" fmla="*/ 59 h 374"/>
                  <a:gd name="T30" fmla="*/ 1 w 117"/>
                  <a:gd name="T31" fmla="*/ 75 h 374"/>
                  <a:gd name="T32" fmla="*/ 5 w 117"/>
                  <a:gd name="T33" fmla="*/ 112 h 374"/>
                  <a:gd name="T34" fmla="*/ 12 w 117"/>
                  <a:gd name="T35" fmla="*/ 156 h 374"/>
                  <a:gd name="T36" fmla="*/ 18 w 117"/>
                  <a:gd name="T37" fmla="*/ 203 h 374"/>
                  <a:gd name="T38" fmla="*/ 25 w 117"/>
                  <a:gd name="T39" fmla="*/ 246 h 374"/>
                  <a:gd name="T40" fmla="*/ 28 w 117"/>
                  <a:gd name="T41" fmla="*/ 288 h 374"/>
                  <a:gd name="T42" fmla="*/ 29 w 117"/>
                  <a:gd name="T43" fmla="*/ 305 h 374"/>
                  <a:gd name="T44" fmla="*/ 28 w 117"/>
                  <a:gd name="T45" fmla="*/ 320 h 374"/>
                  <a:gd name="T46" fmla="*/ 28 w 117"/>
                  <a:gd name="T47" fmla="*/ 320 h 374"/>
                  <a:gd name="T48" fmla="*/ 28 w 117"/>
                  <a:gd name="T49" fmla="*/ 328 h 374"/>
                  <a:gd name="T50" fmla="*/ 29 w 117"/>
                  <a:gd name="T51" fmla="*/ 333 h 374"/>
                  <a:gd name="T52" fmla="*/ 32 w 117"/>
                  <a:gd name="T53" fmla="*/ 340 h 374"/>
                  <a:gd name="T54" fmla="*/ 36 w 117"/>
                  <a:gd name="T55" fmla="*/ 345 h 374"/>
                  <a:gd name="T56" fmla="*/ 40 w 117"/>
                  <a:gd name="T57" fmla="*/ 350 h 374"/>
                  <a:gd name="T58" fmla="*/ 45 w 117"/>
                  <a:gd name="T59" fmla="*/ 354 h 374"/>
                  <a:gd name="T60" fmla="*/ 57 w 117"/>
                  <a:gd name="T61" fmla="*/ 361 h 374"/>
                  <a:gd name="T62" fmla="*/ 71 w 117"/>
                  <a:gd name="T63" fmla="*/ 368 h 374"/>
                  <a:gd name="T64" fmla="*/ 86 w 117"/>
                  <a:gd name="T65" fmla="*/ 372 h 374"/>
                  <a:gd name="T66" fmla="*/ 102 w 117"/>
                  <a:gd name="T67" fmla="*/ 374 h 374"/>
                  <a:gd name="T68" fmla="*/ 117 w 117"/>
                  <a:gd name="T69" fmla="*/ 374 h 374"/>
                  <a:gd name="T70" fmla="*/ 117 w 117"/>
                  <a:gd name="T71" fmla="*/ 0 h 374"/>
                  <a:gd name="T72" fmla="*/ 117 w 117"/>
                  <a:gd name="T73" fmla="*/ 0 h 374"/>
                  <a:gd name="T74" fmla="*/ 110 w 117"/>
                  <a:gd name="T75" fmla="*/ 0 h 374"/>
                  <a:gd name="T76" fmla="*/ 86 w 117"/>
                  <a:gd name="T7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374">
                    <a:moveTo>
                      <a:pt x="86" y="0"/>
                    </a:moveTo>
                    <a:lnTo>
                      <a:pt x="86" y="0"/>
                    </a:lnTo>
                    <a:lnTo>
                      <a:pt x="85" y="0"/>
                    </a:lnTo>
                    <a:lnTo>
                      <a:pt x="85" y="0"/>
                    </a:lnTo>
                    <a:lnTo>
                      <a:pt x="62" y="3"/>
                    </a:lnTo>
                    <a:lnTo>
                      <a:pt x="52" y="4"/>
                    </a:lnTo>
                    <a:lnTo>
                      <a:pt x="40" y="7"/>
                    </a:lnTo>
                    <a:lnTo>
                      <a:pt x="29" y="11"/>
                    </a:lnTo>
                    <a:lnTo>
                      <a:pt x="20" y="16"/>
                    </a:lnTo>
                    <a:lnTo>
                      <a:pt x="12" y="22"/>
                    </a:lnTo>
                    <a:lnTo>
                      <a:pt x="4" y="30"/>
                    </a:lnTo>
                    <a:lnTo>
                      <a:pt x="4" y="30"/>
                    </a:lnTo>
                    <a:lnTo>
                      <a:pt x="1" y="36"/>
                    </a:lnTo>
                    <a:lnTo>
                      <a:pt x="0" y="46"/>
                    </a:lnTo>
                    <a:lnTo>
                      <a:pt x="0" y="59"/>
                    </a:lnTo>
                    <a:lnTo>
                      <a:pt x="1" y="75"/>
                    </a:lnTo>
                    <a:lnTo>
                      <a:pt x="5" y="112"/>
                    </a:lnTo>
                    <a:lnTo>
                      <a:pt x="12" y="156"/>
                    </a:lnTo>
                    <a:lnTo>
                      <a:pt x="18" y="203"/>
                    </a:lnTo>
                    <a:lnTo>
                      <a:pt x="25" y="246"/>
                    </a:lnTo>
                    <a:lnTo>
                      <a:pt x="28" y="288"/>
                    </a:lnTo>
                    <a:lnTo>
                      <a:pt x="29" y="305"/>
                    </a:lnTo>
                    <a:lnTo>
                      <a:pt x="28" y="320"/>
                    </a:lnTo>
                    <a:lnTo>
                      <a:pt x="28" y="320"/>
                    </a:lnTo>
                    <a:lnTo>
                      <a:pt x="28" y="328"/>
                    </a:lnTo>
                    <a:lnTo>
                      <a:pt x="29" y="333"/>
                    </a:lnTo>
                    <a:lnTo>
                      <a:pt x="32" y="340"/>
                    </a:lnTo>
                    <a:lnTo>
                      <a:pt x="36" y="345"/>
                    </a:lnTo>
                    <a:lnTo>
                      <a:pt x="40" y="350"/>
                    </a:lnTo>
                    <a:lnTo>
                      <a:pt x="45" y="354"/>
                    </a:lnTo>
                    <a:lnTo>
                      <a:pt x="57" y="361"/>
                    </a:lnTo>
                    <a:lnTo>
                      <a:pt x="71" y="368"/>
                    </a:lnTo>
                    <a:lnTo>
                      <a:pt x="86" y="372"/>
                    </a:lnTo>
                    <a:lnTo>
                      <a:pt x="102" y="374"/>
                    </a:lnTo>
                    <a:lnTo>
                      <a:pt x="117" y="374"/>
                    </a:lnTo>
                    <a:lnTo>
                      <a:pt x="117" y="0"/>
                    </a:lnTo>
                    <a:lnTo>
                      <a:pt x="117" y="0"/>
                    </a:lnTo>
                    <a:lnTo>
                      <a:pt x="110" y="0"/>
                    </a:lnTo>
                    <a:lnTo>
                      <a:pt x="86" y="0"/>
                    </a:lnTo>
                    <a:close/>
                  </a:path>
                </a:pathLst>
              </a:custGeom>
              <a:solidFill>
                <a:srgbClr val="C6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348"/>
              <p:cNvSpPr>
                <a:spLocks/>
              </p:cNvSpPr>
              <p:nvPr/>
            </p:nvSpPr>
            <p:spPr bwMode="auto">
              <a:xfrm>
                <a:off x="2860675" y="2998788"/>
                <a:ext cx="184150" cy="593725"/>
              </a:xfrm>
              <a:custGeom>
                <a:avLst/>
                <a:gdLst>
                  <a:gd name="T0" fmla="*/ 112 w 116"/>
                  <a:gd name="T1" fmla="*/ 30 h 374"/>
                  <a:gd name="T2" fmla="*/ 112 w 116"/>
                  <a:gd name="T3" fmla="*/ 30 h 374"/>
                  <a:gd name="T4" fmla="*/ 105 w 116"/>
                  <a:gd name="T5" fmla="*/ 22 h 374"/>
                  <a:gd name="T6" fmla="*/ 96 w 116"/>
                  <a:gd name="T7" fmla="*/ 16 h 374"/>
                  <a:gd name="T8" fmla="*/ 86 w 116"/>
                  <a:gd name="T9" fmla="*/ 11 h 374"/>
                  <a:gd name="T10" fmla="*/ 76 w 116"/>
                  <a:gd name="T11" fmla="*/ 7 h 374"/>
                  <a:gd name="T12" fmla="*/ 64 w 116"/>
                  <a:gd name="T13" fmla="*/ 4 h 374"/>
                  <a:gd name="T14" fmla="*/ 52 w 116"/>
                  <a:gd name="T15" fmla="*/ 2 h 374"/>
                  <a:gd name="T16" fmla="*/ 30 w 116"/>
                  <a:gd name="T17" fmla="*/ 0 h 374"/>
                  <a:gd name="T18" fmla="*/ 5 w 116"/>
                  <a:gd name="T19" fmla="*/ 0 h 374"/>
                  <a:gd name="T20" fmla="*/ 5 w 116"/>
                  <a:gd name="T21" fmla="*/ 0 h 374"/>
                  <a:gd name="T22" fmla="*/ 0 w 116"/>
                  <a:gd name="T23" fmla="*/ 0 h 374"/>
                  <a:gd name="T24" fmla="*/ 0 w 116"/>
                  <a:gd name="T25" fmla="*/ 374 h 374"/>
                  <a:gd name="T26" fmla="*/ 0 w 116"/>
                  <a:gd name="T27" fmla="*/ 374 h 374"/>
                  <a:gd name="T28" fmla="*/ 14 w 116"/>
                  <a:gd name="T29" fmla="*/ 374 h 374"/>
                  <a:gd name="T30" fmla="*/ 29 w 116"/>
                  <a:gd name="T31" fmla="*/ 372 h 374"/>
                  <a:gd name="T32" fmla="*/ 45 w 116"/>
                  <a:gd name="T33" fmla="*/ 368 h 374"/>
                  <a:gd name="T34" fmla="*/ 58 w 116"/>
                  <a:gd name="T35" fmla="*/ 361 h 374"/>
                  <a:gd name="T36" fmla="*/ 72 w 116"/>
                  <a:gd name="T37" fmla="*/ 354 h 374"/>
                  <a:gd name="T38" fmla="*/ 77 w 116"/>
                  <a:gd name="T39" fmla="*/ 350 h 374"/>
                  <a:gd name="T40" fmla="*/ 81 w 116"/>
                  <a:gd name="T41" fmla="*/ 345 h 374"/>
                  <a:gd name="T42" fmla="*/ 85 w 116"/>
                  <a:gd name="T43" fmla="*/ 340 h 374"/>
                  <a:gd name="T44" fmla="*/ 86 w 116"/>
                  <a:gd name="T45" fmla="*/ 333 h 374"/>
                  <a:gd name="T46" fmla="*/ 88 w 116"/>
                  <a:gd name="T47" fmla="*/ 328 h 374"/>
                  <a:gd name="T48" fmla="*/ 88 w 116"/>
                  <a:gd name="T49" fmla="*/ 320 h 374"/>
                  <a:gd name="T50" fmla="*/ 88 w 116"/>
                  <a:gd name="T51" fmla="*/ 320 h 374"/>
                  <a:gd name="T52" fmla="*/ 86 w 116"/>
                  <a:gd name="T53" fmla="*/ 306 h 374"/>
                  <a:gd name="T54" fmla="*/ 88 w 116"/>
                  <a:gd name="T55" fmla="*/ 290 h 374"/>
                  <a:gd name="T56" fmla="*/ 90 w 116"/>
                  <a:gd name="T57" fmla="*/ 250 h 374"/>
                  <a:gd name="T58" fmla="*/ 97 w 116"/>
                  <a:gd name="T59" fmla="*/ 207 h 374"/>
                  <a:gd name="T60" fmla="*/ 104 w 116"/>
                  <a:gd name="T61" fmla="*/ 160 h 374"/>
                  <a:gd name="T62" fmla="*/ 110 w 116"/>
                  <a:gd name="T63" fmla="*/ 115 h 374"/>
                  <a:gd name="T64" fmla="*/ 114 w 116"/>
                  <a:gd name="T65" fmla="*/ 76 h 374"/>
                  <a:gd name="T66" fmla="*/ 116 w 116"/>
                  <a:gd name="T67" fmla="*/ 60 h 374"/>
                  <a:gd name="T68" fmla="*/ 116 w 116"/>
                  <a:gd name="T69" fmla="*/ 47 h 374"/>
                  <a:gd name="T70" fmla="*/ 114 w 116"/>
                  <a:gd name="T71" fmla="*/ 36 h 374"/>
                  <a:gd name="T72" fmla="*/ 112 w 116"/>
                  <a:gd name="T73" fmla="*/ 30 h 374"/>
                  <a:gd name="T74" fmla="*/ 112 w 116"/>
                  <a:gd name="T75" fmla="*/ 3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374">
                    <a:moveTo>
                      <a:pt x="112" y="30"/>
                    </a:moveTo>
                    <a:lnTo>
                      <a:pt x="112" y="30"/>
                    </a:lnTo>
                    <a:lnTo>
                      <a:pt x="105" y="22"/>
                    </a:lnTo>
                    <a:lnTo>
                      <a:pt x="96" y="16"/>
                    </a:lnTo>
                    <a:lnTo>
                      <a:pt x="86" y="11"/>
                    </a:lnTo>
                    <a:lnTo>
                      <a:pt x="76" y="7"/>
                    </a:lnTo>
                    <a:lnTo>
                      <a:pt x="64" y="4"/>
                    </a:lnTo>
                    <a:lnTo>
                      <a:pt x="52" y="2"/>
                    </a:lnTo>
                    <a:lnTo>
                      <a:pt x="30" y="0"/>
                    </a:lnTo>
                    <a:lnTo>
                      <a:pt x="5" y="0"/>
                    </a:lnTo>
                    <a:lnTo>
                      <a:pt x="5" y="0"/>
                    </a:lnTo>
                    <a:lnTo>
                      <a:pt x="0" y="0"/>
                    </a:lnTo>
                    <a:lnTo>
                      <a:pt x="0" y="374"/>
                    </a:lnTo>
                    <a:lnTo>
                      <a:pt x="0" y="374"/>
                    </a:lnTo>
                    <a:lnTo>
                      <a:pt x="14" y="374"/>
                    </a:lnTo>
                    <a:lnTo>
                      <a:pt x="29" y="372"/>
                    </a:lnTo>
                    <a:lnTo>
                      <a:pt x="45" y="368"/>
                    </a:lnTo>
                    <a:lnTo>
                      <a:pt x="58" y="361"/>
                    </a:lnTo>
                    <a:lnTo>
                      <a:pt x="72" y="354"/>
                    </a:lnTo>
                    <a:lnTo>
                      <a:pt x="77" y="350"/>
                    </a:lnTo>
                    <a:lnTo>
                      <a:pt x="81" y="345"/>
                    </a:lnTo>
                    <a:lnTo>
                      <a:pt x="85" y="340"/>
                    </a:lnTo>
                    <a:lnTo>
                      <a:pt x="86" y="333"/>
                    </a:lnTo>
                    <a:lnTo>
                      <a:pt x="88" y="328"/>
                    </a:lnTo>
                    <a:lnTo>
                      <a:pt x="88" y="320"/>
                    </a:lnTo>
                    <a:lnTo>
                      <a:pt x="88" y="320"/>
                    </a:lnTo>
                    <a:lnTo>
                      <a:pt x="86" y="306"/>
                    </a:lnTo>
                    <a:lnTo>
                      <a:pt x="88" y="290"/>
                    </a:lnTo>
                    <a:lnTo>
                      <a:pt x="90" y="250"/>
                    </a:lnTo>
                    <a:lnTo>
                      <a:pt x="97" y="207"/>
                    </a:lnTo>
                    <a:lnTo>
                      <a:pt x="104" y="160"/>
                    </a:lnTo>
                    <a:lnTo>
                      <a:pt x="110" y="115"/>
                    </a:lnTo>
                    <a:lnTo>
                      <a:pt x="114" y="76"/>
                    </a:lnTo>
                    <a:lnTo>
                      <a:pt x="116" y="60"/>
                    </a:lnTo>
                    <a:lnTo>
                      <a:pt x="116" y="47"/>
                    </a:lnTo>
                    <a:lnTo>
                      <a:pt x="114" y="36"/>
                    </a:lnTo>
                    <a:lnTo>
                      <a:pt x="112" y="30"/>
                    </a:lnTo>
                    <a:lnTo>
                      <a:pt x="112" y="30"/>
                    </a:lnTo>
                    <a:close/>
                  </a:path>
                </a:pathLst>
              </a:custGeom>
              <a:solidFill>
                <a:srgbClr val="F4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349"/>
              <p:cNvSpPr>
                <a:spLocks/>
              </p:cNvSpPr>
              <p:nvPr/>
            </p:nvSpPr>
            <p:spPr bwMode="auto">
              <a:xfrm>
                <a:off x="2708275" y="3459163"/>
                <a:ext cx="134938" cy="820737"/>
              </a:xfrm>
              <a:custGeom>
                <a:avLst/>
                <a:gdLst>
                  <a:gd name="T0" fmla="*/ 85 w 85"/>
                  <a:gd name="T1" fmla="*/ 83 h 517"/>
                  <a:gd name="T2" fmla="*/ 7 w 85"/>
                  <a:gd name="T3" fmla="*/ 0 h 517"/>
                  <a:gd name="T4" fmla="*/ 7 w 85"/>
                  <a:gd name="T5" fmla="*/ 0 h 517"/>
                  <a:gd name="T6" fmla="*/ 7 w 85"/>
                  <a:gd name="T7" fmla="*/ 7 h 517"/>
                  <a:gd name="T8" fmla="*/ 4 w 85"/>
                  <a:gd name="T9" fmla="*/ 24 h 517"/>
                  <a:gd name="T10" fmla="*/ 1 w 85"/>
                  <a:gd name="T11" fmla="*/ 58 h 517"/>
                  <a:gd name="T12" fmla="*/ 0 w 85"/>
                  <a:gd name="T13" fmla="*/ 107 h 517"/>
                  <a:gd name="T14" fmla="*/ 1 w 85"/>
                  <a:gd name="T15" fmla="*/ 139 h 517"/>
                  <a:gd name="T16" fmla="*/ 3 w 85"/>
                  <a:gd name="T17" fmla="*/ 176 h 517"/>
                  <a:gd name="T18" fmla="*/ 5 w 85"/>
                  <a:gd name="T19" fmla="*/ 217 h 517"/>
                  <a:gd name="T20" fmla="*/ 11 w 85"/>
                  <a:gd name="T21" fmla="*/ 265 h 517"/>
                  <a:gd name="T22" fmla="*/ 16 w 85"/>
                  <a:gd name="T23" fmla="*/ 318 h 517"/>
                  <a:gd name="T24" fmla="*/ 24 w 85"/>
                  <a:gd name="T25" fmla="*/ 378 h 517"/>
                  <a:gd name="T26" fmla="*/ 33 w 85"/>
                  <a:gd name="T27" fmla="*/ 445 h 517"/>
                  <a:gd name="T28" fmla="*/ 45 w 85"/>
                  <a:gd name="T29" fmla="*/ 517 h 517"/>
                  <a:gd name="T30" fmla="*/ 70 w 85"/>
                  <a:gd name="T31" fmla="*/ 517 h 517"/>
                  <a:gd name="T32" fmla="*/ 85 w 85"/>
                  <a:gd name="T33" fmla="*/ 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517">
                    <a:moveTo>
                      <a:pt x="85" y="83"/>
                    </a:moveTo>
                    <a:lnTo>
                      <a:pt x="7" y="0"/>
                    </a:lnTo>
                    <a:lnTo>
                      <a:pt x="7" y="0"/>
                    </a:lnTo>
                    <a:lnTo>
                      <a:pt x="7" y="7"/>
                    </a:lnTo>
                    <a:lnTo>
                      <a:pt x="4" y="24"/>
                    </a:lnTo>
                    <a:lnTo>
                      <a:pt x="1" y="58"/>
                    </a:lnTo>
                    <a:lnTo>
                      <a:pt x="0" y="107"/>
                    </a:lnTo>
                    <a:lnTo>
                      <a:pt x="1" y="139"/>
                    </a:lnTo>
                    <a:lnTo>
                      <a:pt x="3" y="176"/>
                    </a:lnTo>
                    <a:lnTo>
                      <a:pt x="5" y="217"/>
                    </a:lnTo>
                    <a:lnTo>
                      <a:pt x="11" y="265"/>
                    </a:lnTo>
                    <a:lnTo>
                      <a:pt x="16" y="318"/>
                    </a:lnTo>
                    <a:lnTo>
                      <a:pt x="24" y="378"/>
                    </a:lnTo>
                    <a:lnTo>
                      <a:pt x="33" y="445"/>
                    </a:lnTo>
                    <a:lnTo>
                      <a:pt x="45" y="517"/>
                    </a:lnTo>
                    <a:lnTo>
                      <a:pt x="70" y="517"/>
                    </a:lnTo>
                    <a:lnTo>
                      <a:pt x="85" y="83"/>
                    </a:lnTo>
                    <a:close/>
                  </a:path>
                </a:pathLst>
              </a:custGeom>
              <a:solidFill>
                <a:srgbClr val="00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350"/>
              <p:cNvSpPr>
                <a:spLocks/>
              </p:cNvSpPr>
              <p:nvPr/>
            </p:nvSpPr>
            <p:spPr bwMode="auto">
              <a:xfrm>
                <a:off x="2874963" y="3459163"/>
                <a:ext cx="134938" cy="820737"/>
              </a:xfrm>
              <a:custGeom>
                <a:avLst/>
                <a:gdLst>
                  <a:gd name="T0" fmla="*/ 0 w 85"/>
                  <a:gd name="T1" fmla="*/ 83 h 517"/>
                  <a:gd name="T2" fmla="*/ 79 w 85"/>
                  <a:gd name="T3" fmla="*/ 0 h 517"/>
                  <a:gd name="T4" fmla="*/ 79 w 85"/>
                  <a:gd name="T5" fmla="*/ 0 h 517"/>
                  <a:gd name="T6" fmla="*/ 80 w 85"/>
                  <a:gd name="T7" fmla="*/ 7 h 517"/>
                  <a:gd name="T8" fmla="*/ 83 w 85"/>
                  <a:gd name="T9" fmla="*/ 24 h 517"/>
                  <a:gd name="T10" fmla="*/ 84 w 85"/>
                  <a:gd name="T11" fmla="*/ 58 h 517"/>
                  <a:gd name="T12" fmla="*/ 85 w 85"/>
                  <a:gd name="T13" fmla="*/ 107 h 517"/>
                  <a:gd name="T14" fmla="*/ 84 w 85"/>
                  <a:gd name="T15" fmla="*/ 139 h 517"/>
                  <a:gd name="T16" fmla="*/ 83 w 85"/>
                  <a:gd name="T17" fmla="*/ 176 h 517"/>
                  <a:gd name="T18" fmla="*/ 80 w 85"/>
                  <a:gd name="T19" fmla="*/ 217 h 517"/>
                  <a:gd name="T20" fmla="*/ 76 w 85"/>
                  <a:gd name="T21" fmla="*/ 265 h 517"/>
                  <a:gd name="T22" fmla="*/ 69 w 85"/>
                  <a:gd name="T23" fmla="*/ 318 h 517"/>
                  <a:gd name="T24" fmla="*/ 61 w 85"/>
                  <a:gd name="T25" fmla="*/ 378 h 517"/>
                  <a:gd name="T26" fmla="*/ 52 w 85"/>
                  <a:gd name="T27" fmla="*/ 445 h 517"/>
                  <a:gd name="T28" fmla="*/ 40 w 85"/>
                  <a:gd name="T29" fmla="*/ 517 h 517"/>
                  <a:gd name="T30" fmla="*/ 15 w 85"/>
                  <a:gd name="T31" fmla="*/ 517 h 517"/>
                  <a:gd name="T32" fmla="*/ 0 w 85"/>
                  <a:gd name="T33" fmla="*/ 8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517">
                    <a:moveTo>
                      <a:pt x="0" y="83"/>
                    </a:moveTo>
                    <a:lnTo>
                      <a:pt x="79" y="0"/>
                    </a:lnTo>
                    <a:lnTo>
                      <a:pt x="79" y="0"/>
                    </a:lnTo>
                    <a:lnTo>
                      <a:pt x="80" y="7"/>
                    </a:lnTo>
                    <a:lnTo>
                      <a:pt x="83" y="24"/>
                    </a:lnTo>
                    <a:lnTo>
                      <a:pt x="84" y="58"/>
                    </a:lnTo>
                    <a:lnTo>
                      <a:pt x="85" y="107"/>
                    </a:lnTo>
                    <a:lnTo>
                      <a:pt x="84" y="139"/>
                    </a:lnTo>
                    <a:lnTo>
                      <a:pt x="83" y="176"/>
                    </a:lnTo>
                    <a:lnTo>
                      <a:pt x="80" y="217"/>
                    </a:lnTo>
                    <a:lnTo>
                      <a:pt x="76" y="265"/>
                    </a:lnTo>
                    <a:lnTo>
                      <a:pt x="69" y="318"/>
                    </a:lnTo>
                    <a:lnTo>
                      <a:pt x="61" y="378"/>
                    </a:lnTo>
                    <a:lnTo>
                      <a:pt x="52" y="445"/>
                    </a:lnTo>
                    <a:lnTo>
                      <a:pt x="40" y="517"/>
                    </a:lnTo>
                    <a:lnTo>
                      <a:pt x="15" y="517"/>
                    </a:lnTo>
                    <a:lnTo>
                      <a:pt x="0" y="83"/>
                    </a:lnTo>
                    <a:close/>
                  </a:path>
                </a:pathLst>
              </a:custGeom>
              <a:solidFill>
                <a:srgbClr val="0F8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351"/>
              <p:cNvSpPr>
                <a:spLocks/>
              </p:cNvSpPr>
              <p:nvPr/>
            </p:nvSpPr>
            <p:spPr bwMode="auto">
              <a:xfrm>
                <a:off x="2687638" y="4279900"/>
                <a:ext cx="134938" cy="63500"/>
              </a:xfrm>
              <a:custGeom>
                <a:avLst/>
                <a:gdLst>
                  <a:gd name="T0" fmla="*/ 83 w 85"/>
                  <a:gd name="T1" fmla="*/ 0 h 40"/>
                  <a:gd name="T2" fmla="*/ 58 w 85"/>
                  <a:gd name="T3" fmla="*/ 0 h 40"/>
                  <a:gd name="T4" fmla="*/ 58 w 85"/>
                  <a:gd name="T5" fmla="*/ 0 h 40"/>
                  <a:gd name="T6" fmla="*/ 47 w 85"/>
                  <a:gd name="T7" fmla="*/ 4 h 40"/>
                  <a:gd name="T8" fmla="*/ 26 w 85"/>
                  <a:gd name="T9" fmla="*/ 14 h 40"/>
                  <a:gd name="T10" fmla="*/ 16 w 85"/>
                  <a:gd name="T11" fmla="*/ 21 h 40"/>
                  <a:gd name="T12" fmla="*/ 6 w 85"/>
                  <a:gd name="T13" fmla="*/ 28 h 40"/>
                  <a:gd name="T14" fmla="*/ 2 w 85"/>
                  <a:gd name="T15" fmla="*/ 32 h 40"/>
                  <a:gd name="T16" fmla="*/ 0 w 85"/>
                  <a:gd name="T17" fmla="*/ 34 h 40"/>
                  <a:gd name="T18" fmla="*/ 0 w 85"/>
                  <a:gd name="T19" fmla="*/ 37 h 40"/>
                  <a:gd name="T20" fmla="*/ 0 w 85"/>
                  <a:gd name="T21" fmla="*/ 40 h 40"/>
                  <a:gd name="T22" fmla="*/ 85 w 85"/>
                  <a:gd name="T23" fmla="*/ 40 h 40"/>
                  <a:gd name="T24" fmla="*/ 83 w 85"/>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0">
                    <a:moveTo>
                      <a:pt x="83" y="0"/>
                    </a:moveTo>
                    <a:lnTo>
                      <a:pt x="58" y="0"/>
                    </a:lnTo>
                    <a:lnTo>
                      <a:pt x="58" y="0"/>
                    </a:lnTo>
                    <a:lnTo>
                      <a:pt x="47" y="4"/>
                    </a:lnTo>
                    <a:lnTo>
                      <a:pt x="26" y="14"/>
                    </a:lnTo>
                    <a:lnTo>
                      <a:pt x="16" y="21"/>
                    </a:lnTo>
                    <a:lnTo>
                      <a:pt x="6" y="28"/>
                    </a:lnTo>
                    <a:lnTo>
                      <a:pt x="2" y="32"/>
                    </a:lnTo>
                    <a:lnTo>
                      <a:pt x="0" y="34"/>
                    </a:lnTo>
                    <a:lnTo>
                      <a:pt x="0" y="37"/>
                    </a:lnTo>
                    <a:lnTo>
                      <a:pt x="0" y="40"/>
                    </a:lnTo>
                    <a:lnTo>
                      <a:pt x="85" y="40"/>
                    </a:lnTo>
                    <a:lnTo>
                      <a:pt x="83" y="0"/>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352"/>
              <p:cNvSpPr>
                <a:spLocks/>
              </p:cNvSpPr>
              <p:nvPr/>
            </p:nvSpPr>
            <p:spPr bwMode="auto">
              <a:xfrm>
                <a:off x="2895600" y="4279900"/>
                <a:ext cx="138113" cy="63500"/>
              </a:xfrm>
              <a:custGeom>
                <a:avLst/>
                <a:gdLst>
                  <a:gd name="T0" fmla="*/ 2 w 87"/>
                  <a:gd name="T1" fmla="*/ 0 h 40"/>
                  <a:gd name="T2" fmla="*/ 27 w 87"/>
                  <a:gd name="T3" fmla="*/ 0 h 40"/>
                  <a:gd name="T4" fmla="*/ 27 w 87"/>
                  <a:gd name="T5" fmla="*/ 0 h 40"/>
                  <a:gd name="T6" fmla="*/ 38 w 87"/>
                  <a:gd name="T7" fmla="*/ 4 h 40"/>
                  <a:gd name="T8" fmla="*/ 59 w 87"/>
                  <a:gd name="T9" fmla="*/ 14 h 40"/>
                  <a:gd name="T10" fmla="*/ 71 w 87"/>
                  <a:gd name="T11" fmla="*/ 21 h 40"/>
                  <a:gd name="T12" fmla="*/ 80 w 87"/>
                  <a:gd name="T13" fmla="*/ 28 h 40"/>
                  <a:gd name="T14" fmla="*/ 83 w 87"/>
                  <a:gd name="T15" fmla="*/ 32 h 40"/>
                  <a:gd name="T16" fmla="*/ 86 w 87"/>
                  <a:gd name="T17" fmla="*/ 34 h 40"/>
                  <a:gd name="T18" fmla="*/ 87 w 87"/>
                  <a:gd name="T19" fmla="*/ 37 h 40"/>
                  <a:gd name="T20" fmla="*/ 86 w 87"/>
                  <a:gd name="T21" fmla="*/ 40 h 40"/>
                  <a:gd name="T22" fmla="*/ 0 w 87"/>
                  <a:gd name="T23" fmla="*/ 40 h 40"/>
                  <a:gd name="T24" fmla="*/ 2 w 87"/>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40">
                    <a:moveTo>
                      <a:pt x="2" y="0"/>
                    </a:moveTo>
                    <a:lnTo>
                      <a:pt x="27" y="0"/>
                    </a:lnTo>
                    <a:lnTo>
                      <a:pt x="27" y="0"/>
                    </a:lnTo>
                    <a:lnTo>
                      <a:pt x="38" y="4"/>
                    </a:lnTo>
                    <a:lnTo>
                      <a:pt x="59" y="14"/>
                    </a:lnTo>
                    <a:lnTo>
                      <a:pt x="71" y="21"/>
                    </a:lnTo>
                    <a:lnTo>
                      <a:pt x="80" y="28"/>
                    </a:lnTo>
                    <a:lnTo>
                      <a:pt x="83" y="32"/>
                    </a:lnTo>
                    <a:lnTo>
                      <a:pt x="86" y="34"/>
                    </a:lnTo>
                    <a:lnTo>
                      <a:pt x="87" y="37"/>
                    </a:lnTo>
                    <a:lnTo>
                      <a:pt x="86" y="40"/>
                    </a:lnTo>
                    <a:lnTo>
                      <a:pt x="0" y="40"/>
                    </a:lnTo>
                    <a:lnTo>
                      <a:pt x="2" y="0"/>
                    </a:lnTo>
                    <a:close/>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353"/>
              <p:cNvSpPr>
                <a:spLocks/>
              </p:cNvSpPr>
              <p:nvPr/>
            </p:nvSpPr>
            <p:spPr bwMode="auto">
              <a:xfrm>
                <a:off x="2719388" y="3443288"/>
                <a:ext cx="141288" cy="149225"/>
              </a:xfrm>
              <a:custGeom>
                <a:avLst/>
                <a:gdLst>
                  <a:gd name="T0" fmla="*/ 0 w 89"/>
                  <a:gd name="T1" fmla="*/ 0 h 94"/>
                  <a:gd name="T2" fmla="*/ 0 w 89"/>
                  <a:gd name="T3" fmla="*/ 0 h 94"/>
                  <a:gd name="T4" fmla="*/ 1 w 89"/>
                  <a:gd name="T5" fmla="*/ 21 h 94"/>
                  <a:gd name="T6" fmla="*/ 0 w 89"/>
                  <a:gd name="T7" fmla="*/ 40 h 94"/>
                  <a:gd name="T8" fmla="*/ 0 w 89"/>
                  <a:gd name="T9" fmla="*/ 40 h 94"/>
                  <a:gd name="T10" fmla="*/ 0 w 89"/>
                  <a:gd name="T11" fmla="*/ 48 h 94"/>
                  <a:gd name="T12" fmla="*/ 1 w 89"/>
                  <a:gd name="T13" fmla="*/ 53 h 94"/>
                  <a:gd name="T14" fmla="*/ 4 w 89"/>
                  <a:gd name="T15" fmla="*/ 60 h 94"/>
                  <a:gd name="T16" fmla="*/ 8 w 89"/>
                  <a:gd name="T17" fmla="*/ 65 h 94"/>
                  <a:gd name="T18" fmla="*/ 12 w 89"/>
                  <a:gd name="T19" fmla="*/ 70 h 94"/>
                  <a:gd name="T20" fmla="*/ 17 w 89"/>
                  <a:gd name="T21" fmla="*/ 74 h 94"/>
                  <a:gd name="T22" fmla="*/ 29 w 89"/>
                  <a:gd name="T23" fmla="*/ 81 h 94"/>
                  <a:gd name="T24" fmla="*/ 43 w 89"/>
                  <a:gd name="T25" fmla="*/ 88 h 94"/>
                  <a:gd name="T26" fmla="*/ 58 w 89"/>
                  <a:gd name="T27" fmla="*/ 92 h 94"/>
                  <a:gd name="T28" fmla="*/ 74 w 89"/>
                  <a:gd name="T29" fmla="*/ 94 h 94"/>
                  <a:gd name="T30" fmla="*/ 89 w 89"/>
                  <a:gd name="T31" fmla="*/ 94 h 94"/>
                  <a:gd name="T32" fmla="*/ 89 w 89"/>
                  <a:gd name="T33" fmla="*/ 0 h 94"/>
                  <a:gd name="T34" fmla="*/ 0 w 89"/>
                  <a:gd name="T3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94">
                    <a:moveTo>
                      <a:pt x="0" y="0"/>
                    </a:moveTo>
                    <a:lnTo>
                      <a:pt x="0" y="0"/>
                    </a:lnTo>
                    <a:lnTo>
                      <a:pt x="1" y="21"/>
                    </a:lnTo>
                    <a:lnTo>
                      <a:pt x="0" y="40"/>
                    </a:lnTo>
                    <a:lnTo>
                      <a:pt x="0" y="40"/>
                    </a:lnTo>
                    <a:lnTo>
                      <a:pt x="0" y="48"/>
                    </a:lnTo>
                    <a:lnTo>
                      <a:pt x="1" y="53"/>
                    </a:lnTo>
                    <a:lnTo>
                      <a:pt x="4" y="60"/>
                    </a:lnTo>
                    <a:lnTo>
                      <a:pt x="8" y="65"/>
                    </a:lnTo>
                    <a:lnTo>
                      <a:pt x="12" y="70"/>
                    </a:lnTo>
                    <a:lnTo>
                      <a:pt x="17" y="74"/>
                    </a:lnTo>
                    <a:lnTo>
                      <a:pt x="29" y="81"/>
                    </a:lnTo>
                    <a:lnTo>
                      <a:pt x="43" y="88"/>
                    </a:lnTo>
                    <a:lnTo>
                      <a:pt x="58" y="92"/>
                    </a:lnTo>
                    <a:lnTo>
                      <a:pt x="74" y="94"/>
                    </a:lnTo>
                    <a:lnTo>
                      <a:pt x="89" y="94"/>
                    </a:lnTo>
                    <a:lnTo>
                      <a:pt x="89" y="0"/>
                    </a:lnTo>
                    <a:lnTo>
                      <a:pt x="0" y="0"/>
                    </a:lnTo>
                    <a:close/>
                  </a:path>
                </a:pathLst>
              </a:custGeom>
              <a:solidFill>
                <a:srgbClr val="00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354"/>
              <p:cNvSpPr>
                <a:spLocks/>
              </p:cNvSpPr>
              <p:nvPr/>
            </p:nvSpPr>
            <p:spPr bwMode="auto">
              <a:xfrm>
                <a:off x="2860675" y="3443288"/>
                <a:ext cx="139700" cy="149225"/>
              </a:xfrm>
              <a:custGeom>
                <a:avLst/>
                <a:gdLst>
                  <a:gd name="T0" fmla="*/ 88 w 88"/>
                  <a:gd name="T1" fmla="*/ 0 h 94"/>
                  <a:gd name="T2" fmla="*/ 0 w 88"/>
                  <a:gd name="T3" fmla="*/ 0 h 94"/>
                  <a:gd name="T4" fmla="*/ 0 w 88"/>
                  <a:gd name="T5" fmla="*/ 94 h 94"/>
                  <a:gd name="T6" fmla="*/ 0 w 88"/>
                  <a:gd name="T7" fmla="*/ 94 h 94"/>
                  <a:gd name="T8" fmla="*/ 14 w 88"/>
                  <a:gd name="T9" fmla="*/ 94 h 94"/>
                  <a:gd name="T10" fmla="*/ 29 w 88"/>
                  <a:gd name="T11" fmla="*/ 92 h 94"/>
                  <a:gd name="T12" fmla="*/ 45 w 88"/>
                  <a:gd name="T13" fmla="*/ 88 h 94"/>
                  <a:gd name="T14" fmla="*/ 58 w 88"/>
                  <a:gd name="T15" fmla="*/ 81 h 94"/>
                  <a:gd name="T16" fmla="*/ 72 w 88"/>
                  <a:gd name="T17" fmla="*/ 74 h 94"/>
                  <a:gd name="T18" fmla="*/ 77 w 88"/>
                  <a:gd name="T19" fmla="*/ 70 h 94"/>
                  <a:gd name="T20" fmla="*/ 81 w 88"/>
                  <a:gd name="T21" fmla="*/ 65 h 94"/>
                  <a:gd name="T22" fmla="*/ 85 w 88"/>
                  <a:gd name="T23" fmla="*/ 60 h 94"/>
                  <a:gd name="T24" fmla="*/ 86 w 88"/>
                  <a:gd name="T25" fmla="*/ 53 h 94"/>
                  <a:gd name="T26" fmla="*/ 88 w 88"/>
                  <a:gd name="T27" fmla="*/ 48 h 94"/>
                  <a:gd name="T28" fmla="*/ 88 w 88"/>
                  <a:gd name="T29" fmla="*/ 40 h 94"/>
                  <a:gd name="T30" fmla="*/ 88 w 88"/>
                  <a:gd name="T31" fmla="*/ 40 h 94"/>
                  <a:gd name="T32" fmla="*/ 88 w 88"/>
                  <a:gd name="T33" fmla="*/ 22 h 94"/>
                  <a:gd name="T34" fmla="*/ 88 w 88"/>
                  <a:gd name="T35" fmla="*/ 0 h 94"/>
                  <a:gd name="T36" fmla="*/ 88 w 88"/>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4">
                    <a:moveTo>
                      <a:pt x="88" y="0"/>
                    </a:moveTo>
                    <a:lnTo>
                      <a:pt x="0" y="0"/>
                    </a:lnTo>
                    <a:lnTo>
                      <a:pt x="0" y="94"/>
                    </a:lnTo>
                    <a:lnTo>
                      <a:pt x="0" y="94"/>
                    </a:lnTo>
                    <a:lnTo>
                      <a:pt x="14" y="94"/>
                    </a:lnTo>
                    <a:lnTo>
                      <a:pt x="29" y="92"/>
                    </a:lnTo>
                    <a:lnTo>
                      <a:pt x="45" y="88"/>
                    </a:lnTo>
                    <a:lnTo>
                      <a:pt x="58" y="81"/>
                    </a:lnTo>
                    <a:lnTo>
                      <a:pt x="72" y="74"/>
                    </a:lnTo>
                    <a:lnTo>
                      <a:pt x="77" y="70"/>
                    </a:lnTo>
                    <a:lnTo>
                      <a:pt x="81" y="65"/>
                    </a:lnTo>
                    <a:lnTo>
                      <a:pt x="85" y="60"/>
                    </a:lnTo>
                    <a:lnTo>
                      <a:pt x="86" y="53"/>
                    </a:lnTo>
                    <a:lnTo>
                      <a:pt x="88" y="48"/>
                    </a:lnTo>
                    <a:lnTo>
                      <a:pt x="88" y="40"/>
                    </a:lnTo>
                    <a:lnTo>
                      <a:pt x="88" y="40"/>
                    </a:lnTo>
                    <a:lnTo>
                      <a:pt x="88" y="22"/>
                    </a:lnTo>
                    <a:lnTo>
                      <a:pt x="88" y="0"/>
                    </a:lnTo>
                    <a:lnTo>
                      <a:pt x="88" y="0"/>
                    </a:lnTo>
                    <a:close/>
                  </a:path>
                </a:pathLst>
              </a:custGeom>
              <a:solidFill>
                <a:srgbClr val="0F8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Rectangle 355"/>
              <p:cNvSpPr>
                <a:spLocks noChangeArrowheads="1"/>
              </p:cNvSpPr>
              <p:nvPr/>
            </p:nvSpPr>
            <p:spPr bwMode="auto">
              <a:xfrm>
                <a:off x="2713038" y="3425825"/>
                <a:ext cx="144463" cy="38100"/>
              </a:xfrm>
              <a:prstGeom prst="rect">
                <a:avLst/>
              </a:prstGeom>
              <a:solidFill>
                <a:srgbClr val="42210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Rectangle 356"/>
              <p:cNvSpPr>
                <a:spLocks noChangeArrowheads="1"/>
              </p:cNvSpPr>
              <p:nvPr/>
            </p:nvSpPr>
            <p:spPr bwMode="auto">
              <a:xfrm>
                <a:off x="2857500" y="3425825"/>
                <a:ext cx="149225" cy="38100"/>
              </a:xfrm>
              <a:prstGeom prst="rect">
                <a:avLst/>
              </a:prstGeom>
              <a:solidFill>
                <a:srgbClr val="6038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357"/>
              <p:cNvSpPr>
                <a:spLocks/>
              </p:cNvSpPr>
              <p:nvPr/>
            </p:nvSpPr>
            <p:spPr bwMode="auto">
              <a:xfrm>
                <a:off x="2997200" y="280035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754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358"/>
              <p:cNvSpPr>
                <a:spLocks noEditPoints="1"/>
              </p:cNvSpPr>
              <p:nvPr/>
            </p:nvSpPr>
            <p:spPr bwMode="auto">
              <a:xfrm>
                <a:off x="2709863" y="2574925"/>
                <a:ext cx="298450" cy="379412"/>
              </a:xfrm>
              <a:custGeom>
                <a:avLst/>
                <a:gdLst>
                  <a:gd name="T0" fmla="*/ 95 w 188"/>
                  <a:gd name="T1" fmla="*/ 0 h 239"/>
                  <a:gd name="T2" fmla="*/ 72 w 188"/>
                  <a:gd name="T3" fmla="*/ 1 h 239"/>
                  <a:gd name="T4" fmla="*/ 52 w 188"/>
                  <a:gd name="T5" fmla="*/ 6 h 239"/>
                  <a:gd name="T6" fmla="*/ 36 w 188"/>
                  <a:gd name="T7" fmla="*/ 14 h 239"/>
                  <a:gd name="T8" fmla="*/ 24 w 188"/>
                  <a:gd name="T9" fmla="*/ 24 h 239"/>
                  <a:gd name="T10" fmla="*/ 15 w 188"/>
                  <a:gd name="T11" fmla="*/ 36 h 239"/>
                  <a:gd name="T12" fmla="*/ 3 w 188"/>
                  <a:gd name="T13" fmla="*/ 62 h 239"/>
                  <a:gd name="T14" fmla="*/ 0 w 188"/>
                  <a:gd name="T15" fmla="*/ 90 h 239"/>
                  <a:gd name="T16" fmla="*/ 2 w 188"/>
                  <a:gd name="T17" fmla="*/ 117 h 239"/>
                  <a:gd name="T18" fmla="*/ 7 w 188"/>
                  <a:gd name="T19" fmla="*/ 146 h 239"/>
                  <a:gd name="T20" fmla="*/ 8 w 188"/>
                  <a:gd name="T21" fmla="*/ 153 h 239"/>
                  <a:gd name="T22" fmla="*/ 11 w 188"/>
                  <a:gd name="T23" fmla="*/ 106 h 239"/>
                  <a:gd name="T24" fmla="*/ 15 w 188"/>
                  <a:gd name="T25" fmla="*/ 88 h 239"/>
                  <a:gd name="T26" fmla="*/ 22 w 188"/>
                  <a:gd name="T27" fmla="*/ 76 h 239"/>
                  <a:gd name="T28" fmla="*/ 31 w 188"/>
                  <a:gd name="T29" fmla="*/ 72 h 239"/>
                  <a:gd name="T30" fmla="*/ 41 w 188"/>
                  <a:gd name="T31" fmla="*/ 72 h 239"/>
                  <a:gd name="T32" fmla="*/ 68 w 188"/>
                  <a:gd name="T33" fmla="*/ 80 h 239"/>
                  <a:gd name="T34" fmla="*/ 93 w 188"/>
                  <a:gd name="T35" fmla="*/ 86 h 239"/>
                  <a:gd name="T36" fmla="*/ 93 w 188"/>
                  <a:gd name="T37" fmla="*/ 239 h 239"/>
                  <a:gd name="T38" fmla="*/ 115 w 188"/>
                  <a:gd name="T39" fmla="*/ 237 h 239"/>
                  <a:gd name="T40" fmla="*/ 132 w 188"/>
                  <a:gd name="T41" fmla="*/ 230 h 239"/>
                  <a:gd name="T42" fmla="*/ 147 w 188"/>
                  <a:gd name="T43" fmla="*/ 219 h 239"/>
                  <a:gd name="T44" fmla="*/ 159 w 188"/>
                  <a:gd name="T45" fmla="*/ 207 h 239"/>
                  <a:gd name="T46" fmla="*/ 173 w 188"/>
                  <a:gd name="T47" fmla="*/ 175 h 239"/>
                  <a:gd name="T48" fmla="*/ 181 w 188"/>
                  <a:gd name="T49" fmla="*/ 141 h 239"/>
                  <a:gd name="T50" fmla="*/ 181 w 188"/>
                  <a:gd name="T51" fmla="*/ 142 h 239"/>
                  <a:gd name="T52" fmla="*/ 184 w 188"/>
                  <a:gd name="T53" fmla="*/ 136 h 239"/>
                  <a:gd name="T54" fmla="*/ 188 w 188"/>
                  <a:gd name="T55" fmla="*/ 96 h 239"/>
                  <a:gd name="T56" fmla="*/ 185 w 188"/>
                  <a:gd name="T57" fmla="*/ 69 h 239"/>
                  <a:gd name="T58" fmla="*/ 177 w 188"/>
                  <a:gd name="T59" fmla="*/ 44 h 239"/>
                  <a:gd name="T60" fmla="*/ 161 w 188"/>
                  <a:gd name="T61" fmla="*/ 21 h 239"/>
                  <a:gd name="T62" fmla="*/ 149 w 188"/>
                  <a:gd name="T63" fmla="*/ 13 h 239"/>
                  <a:gd name="T64" fmla="*/ 135 w 188"/>
                  <a:gd name="T65" fmla="*/ 6 h 239"/>
                  <a:gd name="T66" fmla="*/ 116 w 188"/>
                  <a:gd name="T67" fmla="*/ 1 h 239"/>
                  <a:gd name="T68" fmla="*/ 95 w 188"/>
                  <a:gd name="T69" fmla="*/ 0 h 239"/>
                  <a:gd name="T70" fmla="*/ 164 w 188"/>
                  <a:gd name="T71" fmla="*/ 73 h 239"/>
                  <a:gd name="T72" fmla="*/ 159 w 188"/>
                  <a:gd name="T73" fmla="*/ 72 h 239"/>
                  <a:gd name="T74" fmla="*/ 164 w 188"/>
                  <a:gd name="T75" fmla="*/ 7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239">
                    <a:moveTo>
                      <a:pt x="95" y="0"/>
                    </a:moveTo>
                    <a:lnTo>
                      <a:pt x="95" y="0"/>
                    </a:lnTo>
                    <a:lnTo>
                      <a:pt x="83" y="0"/>
                    </a:lnTo>
                    <a:lnTo>
                      <a:pt x="72" y="1"/>
                    </a:lnTo>
                    <a:lnTo>
                      <a:pt x="61" y="4"/>
                    </a:lnTo>
                    <a:lnTo>
                      <a:pt x="52" y="6"/>
                    </a:lnTo>
                    <a:lnTo>
                      <a:pt x="44" y="10"/>
                    </a:lnTo>
                    <a:lnTo>
                      <a:pt x="36" y="14"/>
                    </a:lnTo>
                    <a:lnTo>
                      <a:pt x="30" y="18"/>
                    </a:lnTo>
                    <a:lnTo>
                      <a:pt x="24" y="24"/>
                    </a:lnTo>
                    <a:lnTo>
                      <a:pt x="19" y="29"/>
                    </a:lnTo>
                    <a:lnTo>
                      <a:pt x="15" y="36"/>
                    </a:lnTo>
                    <a:lnTo>
                      <a:pt x="8" y="48"/>
                    </a:lnTo>
                    <a:lnTo>
                      <a:pt x="3" y="62"/>
                    </a:lnTo>
                    <a:lnTo>
                      <a:pt x="0" y="77"/>
                    </a:lnTo>
                    <a:lnTo>
                      <a:pt x="0" y="90"/>
                    </a:lnTo>
                    <a:lnTo>
                      <a:pt x="0" y="105"/>
                    </a:lnTo>
                    <a:lnTo>
                      <a:pt x="2" y="117"/>
                    </a:lnTo>
                    <a:lnTo>
                      <a:pt x="3" y="129"/>
                    </a:lnTo>
                    <a:lnTo>
                      <a:pt x="7" y="146"/>
                    </a:lnTo>
                    <a:lnTo>
                      <a:pt x="8" y="153"/>
                    </a:lnTo>
                    <a:lnTo>
                      <a:pt x="8" y="153"/>
                    </a:lnTo>
                    <a:lnTo>
                      <a:pt x="11" y="106"/>
                    </a:lnTo>
                    <a:lnTo>
                      <a:pt x="11" y="106"/>
                    </a:lnTo>
                    <a:lnTo>
                      <a:pt x="12" y="96"/>
                    </a:lnTo>
                    <a:lnTo>
                      <a:pt x="15" y="88"/>
                    </a:lnTo>
                    <a:lnTo>
                      <a:pt x="18" y="81"/>
                    </a:lnTo>
                    <a:lnTo>
                      <a:pt x="22" y="76"/>
                    </a:lnTo>
                    <a:lnTo>
                      <a:pt x="26" y="73"/>
                    </a:lnTo>
                    <a:lnTo>
                      <a:pt x="31" y="72"/>
                    </a:lnTo>
                    <a:lnTo>
                      <a:pt x="36" y="72"/>
                    </a:lnTo>
                    <a:lnTo>
                      <a:pt x="41" y="72"/>
                    </a:lnTo>
                    <a:lnTo>
                      <a:pt x="55" y="74"/>
                    </a:lnTo>
                    <a:lnTo>
                      <a:pt x="68" y="80"/>
                    </a:lnTo>
                    <a:lnTo>
                      <a:pt x="81" y="84"/>
                    </a:lnTo>
                    <a:lnTo>
                      <a:pt x="93" y="86"/>
                    </a:lnTo>
                    <a:lnTo>
                      <a:pt x="93" y="239"/>
                    </a:lnTo>
                    <a:lnTo>
                      <a:pt x="93" y="239"/>
                    </a:lnTo>
                    <a:lnTo>
                      <a:pt x="105" y="239"/>
                    </a:lnTo>
                    <a:lnTo>
                      <a:pt x="115" y="237"/>
                    </a:lnTo>
                    <a:lnTo>
                      <a:pt x="124" y="234"/>
                    </a:lnTo>
                    <a:lnTo>
                      <a:pt x="132" y="230"/>
                    </a:lnTo>
                    <a:lnTo>
                      <a:pt x="140" y="226"/>
                    </a:lnTo>
                    <a:lnTo>
                      <a:pt x="147" y="219"/>
                    </a:lnTo>
                    <a:lnTo>
                      <a:pt x="153" y="214"/>
                    </a:lnTo>
                    <a:lnTo>
                      <a:pt x="159" y="207"/>
                    </a:lnTo>
                    <a:lnTo>
                      <a:pt x="167" y="191"/>
                    </a:lnTo>
                    <a:lnTo>
                      <a:pt x="173" y="175"/>
                    </a:lnTo>
                    <a:lnTo>
                      <a:pt x="179" y="158"/>
                    </a:lnTo>
                    <a:lnTo>
                      <a:pt x="181" y="141"/>
                    </a:lnTo>
                    <a:lnTo>
                      <a:pt x="181" y="141"/>
                    </a:lnTo>
                    <a:lnTo>
                      <a:pt x="181" y="142"/>
                    </a:lnTo>
                    <a:lnTo>
                      <a:pt x="181" y="142"/>
                    </a:lnTo>
                    <a:lnTo>
                      <a:pt x="184" y="136"/>
                    </a:lnTo>
                    <a:lnTo>
                      <a:pt x="187" y="118"/>
                    </a:lnTo>
                    <a:lnTo>
                      <a:pt x="188" y="96"/>
                    </a:lnTo>
                    <a:lnTo>
                      <a:pt x="187" y="82"/>
                    </a:lnTo>
                    <a:lnTo>
                      <a:pt x="185" y="69"/>
                    </a:lnTo>
                    <a:lnTo>
                      <a:pt x="183" y="57"/>
                    </a:lnTo>
                    <a:lnTo>
                      <a:pt x="177" y="44"/>
                    </a:lnTo>
                    <a:lnTo>
                      <a:pt x="171" y="32"/>
                    </a:lnTo>
                    <a:lnTo>
                      <a:pt x="161" y="21"/>
                    </a:lnTo>
                    <a:lnTo>
                      <a:pt x="156" y="17"/>
                    </a:lnTo>
                    <a:lnTo>
                      <a:pt x="149" y="13"/>
                    </a:lnTo>
                    <a:lnTo>
                      <a:pt x="143" y="9"/>
                    </a:lnTo>
                    <a:lnTo>
                      <a:pt x="135" y="6"/>
                    </a:lnTo>
                    <a:lnTo>
                      <a:pt x="125" y="4"/>
                    </a:lnTo>
                    <a:lnTo>
                      <a:pt x="116" y="1"/>
                    </a:lnTo>
                    <a:lnTo>
                      <a:pt x="107" y="0"/>
                    </a:lnTo>
                    <a:lnTo>
                      <a:pt x="95" y="0"/>
                    </a:lnTo>
                    <a:lnTo>
                      <a:pt x="95" y="0"/>
                    </a:lnTo>
                    <a:close/>
                    <a:moveTo>
                      <a:pt x="164" y="73"/>
                    </a:moveTo>
                    <a:lnTo>
                      <a:pt x="159" y="72"/>
                    </a:lnTo>
                    <a:lnTo>
                      <a:pt x="159" y="72"/>
                    </a:lnTo>
                    <a:lnTo>
                      <a:pt x="164" y="73"/>
                    </a:lnTo>
                    <a:lnTo>
                      <a:pt x="164" y="73"/>
                    </a:lnTo>
                    <a:close/>
                  </a:path>
                </a:pathLst>
              </a:custGeom>
              <a:solidFill>
                <a:srgbClr val="754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359"/>
              <p:cNvSpPr>
                <a:spLocks/>
              </p:cNvSpPr>
              <p:nvPr/>
            </p:nvSpPr>
            <p:spPr bwMode="auto">
              <a:xfrm>
                <a:off x="2709863" y="2574925"/>
                <a:ext cx="147638" cy="379412"/>
              </a:xfrm>
              <a:custGeom>
                <a:avLst/>
                <a:gdLst>
                  <a:gd name="T0" fmla="*/ 93 w 93"/>
                  <a:gd name="T1" fmla="*/ 53 h 239"/>
                  <a:gd name="T2" fmla="*/ 93 w 93"/>
                  <a:gd name="T3" fmla="*/ 0 h 239"/>
                  <a:gd name="T4" fmla="*/ 93 w 93"/>
                  <a:gd name="T5" fmla="*/ 0 h 239"/>
                  <a:gd name="T6" fmla="*/ 81 w 93"/>
                  <a:gd name="T7" fmla="*/ 0 h 239"/>
                  <a:gd name="T8" fmla="*/ 71 w 93"/>
                  <a:gd name="T9" fmla="*/ 1 h 239"/>
                  <a:gd name="T10" fmla="*/ 61 w 93"/>
                  <a:gd name="T11" fmla="*/ 4 h 239"/>
                  <a:gd name="T12" fmla="*/ 52 w 93"/>
                  <a:gd name="T13" fmla="*/ 6 h 239"/>
                  <a:gd name="T14" fmla="*/ 44 w 93"/>
                  <a:gd name="T15" fmla="*/ 10 h 239"/>
                  <a:gd name="T16" fmla="*/ 36 w 93"/>
                  <a:gd name="T17" fmla="*/ 14 h 239"/>
                  <a:gd name="T18" fmla="*/ 30 w 93"/>
                  <a:gd name="T19" fmla="*/ 18 h 239"/>
                  <a:gd name="T20" fmla="*/ 24 w 93"/>
                  <a:gd name="T21" fmla="*/ 24 h 239"/>
                  <a:gd name="T22" fmla="*/ 19 w 93"/>
                  <a:gd name="T23" fmla="*/ 30 h 239"/>
                  <a:gd name="T24" fmla="*/ 15 w 93"/>
                  <a:gd name="T25" fmla="*/ 36 h 239"/>
                  <a:gd name="T26" fmla="*/ 8 w 93"/>
                  <a:gd name="T27" fmla="*/ 49 h 239"/>
                  <a:gd name="T28" fmla="*/ 3 w 93"/>
                  <a:gd name="T29" fmla="*/ 62 h 239"/>
                  <a:gd name="T30" fmla="*/ 0 w 93"/>
                  <a:gd name="T31" fmla="*/ 77 h 239"/>
                  <a:gd name="T32" fmla="*/ 0 w 93"/>
                  <a:gd name="T33" fmla="*/ 90 h 239"/>
                  <a:gd name="T34" fmla="*/ 0 w 93"/>
                  <a:gd name="T35" fmla="*/ 105 h 239"/>
                  <a:gd name="T36" fmla="*/ 2 w 93"/>
                  <a:gd name="T37" fmla="*/ 117 h 239"/>
                  <a:gd name="T38" fmla="*/ 3 w 93"/>
                  <a:gd name="T39" fmla="*/ 129 h 239"/>
                  <a:gd name="T40" fmla="*/ 7 w 93"/>
                  <a:gd name="T41" fmla="*/ 146 h 239"/>
                  <a:gd name="T42" fmla="*/ 8 w 93"/>
                  <a:gd name="T43" fmla="*/ 153 h 239"/>
                  <a:gd name="T44" fmla="*/ 8 w 93"/>
                  <a:gd name="T45" fmla="*/ 153 h 239"/>
                  <a:gd name="T46" fmla="*/ 8 w 93"/>
                  <a:gd name="T47" fmla="*/ 149 h 239"/>
                  <a:gd name="T48" fmla="*/ 8 w 93"/>
                  <a:gd name="T49" fmla="*/ 149 h 239"/>
                  <a:gd name="T50" fmla="*/ 12 w 93"/>
                  <a:gd name="T51" fmla="*/ 165 h 239"/>
                  <a:gd name="T52" fmla="*/ 18 w 93"/>
                  <a:gd name="T53" fmla="*/ 181 h 239"/>
                  <a:gd name="T54" fmla="*/ 24 w 93"/>
                  <a:gd name="T55" fmla="*/ 197 h 239"/>
                  <a:gd name="T56" fmla="*/ 33 w 93"/>
                  <a:gd name="T57" fmla="*/ 210 h 239"/>
                  <a:gd name="T58" fmla="*/ 39 w 93"/>
                  <a:gd name="T59" fmla="*/ 217 h 239"/>
                  <a:gd name="T60" fmla="*/ 44 w 93"/>
                  <a:gd name="T61" fmla="*/ 222 h 239"/>
                  <a:gd name="T62" fmla="*/ 51 w 93"/>
                  <a:gd name="T63" fmla="*/ 227 h 239"/>
                  <a:gd name="T64" fmla="*/ 57 w 93"/>
                  <a:gd name="T65" fmla="*/ 231 h 239"/>
                  <a:gd name="T66" fmla="*/ 65 w 93"/>
                  <a:gd name="T67" fmla="*/ 235 h 239"/>
                  <a:gd name="T68" fmla="*/ 75 w 93"/>
                  <a:gd name="T69" fmla="*/ 238 h 239"/>
                  <a:gd name="T70" fmla="*/ 84 w 93"/>
                  <a:gd name="T71" fmla="*/ 239 h 239"/>
                  <a:gd name="T72" fmla="*/ 93 w 93"/>
                  <a:gd name="T73" fmla="*/ 239 h 239"/>
                  <a:gd name="T74" fmla="*/ 93 w 93"/>
                  <a:gd name="T75" fmla="*/ 53 h 239"/>
                  <a:gd name="T76" fmla="*/ 93 w 93"/>
                  <a:gd name="T77" fmla="*/ 5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239">
                    <a:moveTo>
                      <a:pt x="93" y="53"/>
                    </a:moveTo>
                    <a:lnTo>
                      <a:pt x="93" y="0"/>
                    </a:lnTo>
                    <a:lnTo>
                      <a:pt x="93" y="0"/>
                    </a:lnTo>
                    <a:lnTo>
                      <a:pt x="81" y="0"/>
                    </a:lnTo>
                    <a:lnTo>
                      <a:pt x="71" y="1"/>
                    </a:lnTo>
                    <a:lnTo>
                      <a:pt x="61" y="4"/>
                    </a:lnTo>
                    <a:lnTo>
                      <a:pt x="52" y="6"/>
                    </a:lnTo>
                    <a:lnTo>
                      <a:pt x="44" y="10"/>
                    </a:lnTo>
                    <a:lnTo>
                      <a:pt x="36" y="14"/>
                    </a:lnTo>
                    <a:lnTo>
                      <a:pt x="30" y="18"/>
                    </a:lnTo>
                    <a:lnTo>
                      <a:pt x="24" y="24"/>
                    </a:lnTo>
                    <a:lnTo>
                      <a:pt x="19" y="30"/>
                    </a:lnTo>
                    <a:lnTo>
                      <a:pt x="15" y="36"/>
                    </a:lnTo>
                    <a:lnTo>
                      <a:pt x="8" y="49"/>
                    </a:lnTo>
                    <a:lnTo>
                      <a:pt x="3" y="62"/>
                    </a:lnTo>
                    <a:lnTo>
                      <a:pt x="0" y="77"/>
                    </a:lnTo>
                    <a:lnTo>
                      <a:pt x="0" y="90"/>
                    </a:lnTo>
                    <a:lnTo>
                      <a:pt x="0" y="105"/>
                    </a:lnTo>
                    <a:lnTo>
                      <a:pt x="2" y="117"/>
                    </a:lnTo>
                    <a:lnTo>
                      <a:pt x="3" y="129"/>
                    </a:lnTo>
                    <a:lnTo>
                      <a:pt x="7" y="146"/>
                    </a:lnTo>
                    <a:lnTo>
                      <a:pt x="8" y="153"/>
                    </a:lnTo>
                    <a:lnTo>
                      <a:pt x="8" y="153"/>
                    </a:lnTo>
                    <a:lnTo>
                      <a:pt x="8" y="149"/>
                    </a:lnTo>
                    <a:lnTo>
                      <a:pt x="8" y="149"/>
                    </a:lnTo>
                    <a:lnTo>
                      <a:pt x="12" y="165"/>
                    </a:lnTo>
                    <a:lnTo>
                      <a:pt x="18" y="181"/>
                    </a:lnTo>
                    <a:lnTo>
                      <a:pt x="24" y="197"/>
                    </a:lnTo>
                    <a:lnTo>
                      <a:pt x="33" y="210"/>
                    </a:lnTo>
                    <a:lnTo>
                      <a:pt x="39" y="217"/>
                    </a:lnTo>
                    <a:lnTo>
                      <a:pt x="44" y="222"/>
                    </a:lnTo>
                    <a:lnTo>
                      <a:pt x="51" y="227"/>
                    </a:lnTo>
                    <a:lnTo>
                      <a:pt x="57" y="231"/>
                    </a:lnTo>
                    <a:lnTo>
                      <a:pt x="65" y="235"/>
                    </a:lnTo>
                    <a:lnTo>
                      <a:pt x="75" y="238"/>
                    </a:lnTo>
                    <a:lnTo>
                      <a:pt x="84" y="239"/>
                    </a:lnTo>
                    <a:lnTo>
                      <a:pt x="93" y="239"/>
                    </a:lnTo>
                    <a:lnTo>
                      <a:pt x="93" y="53"/>
                    </a:lnTo>
                    <a:lnTo>
                      <a:pt x="93" y="53"/>
                    </a:lnTo>
                    <a:close/>
                  </a:path>
                </a:pathLst>
              </a:custGeom>
              <a:solidFill>
                <a:srgbClr val="6038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0" name="Group 69"/>
            <p:cNvGrpSpPr/>
            <p:nvPr/>
          </p:nvGrpSpPr>
          <p:grpSpPr>
            <a:xfrm>
              <a:off x="1131309" y="5054442"/>
              <a:ext cx="1294114" cy="646879"/>
              <a:chOff x="9014292" y="1459017"/>
              <a:chExt cx="751332" cy="646879"/>
            </a:xfrm>
          </p:grpSpPr>
          <p:sp>
            <p:nvSpPr>
              <p:cNvPr id="71" name="TextBox 70"/>
              <p:cNvSpPr txBox="1"/>
              <p:nvPr/>
            </p:nvSpPr>
            <p:spPr>
              <a:xfrm>
                <a:off x="9014292" y="1459017"/>
                <a:ext cx="38622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black">
                        <a:lumMod val="85000"/>
                        <a:lumOff val="15000"/>
                      </a:prstClr>
                    </a:solidFill>
                    <a:effectLst/>
                    <a:uLnTx/>
                    <a:uFillTx/>
                    <a:latin typeface="Lato Black" panose="020F0A02020204030203" pitchFamily="34" charset="0"/>
                    <a:ea typeface="+mn-ea"/>
                    <a:cs typeface="+mn-cs"/>
                  </a:rPr>
                  <a:t>75 %</a:t>
                </a:r>
                <a:endParaRPr kumimoji="0" lang="en-US" sz="1600" b="1" i="0" u="none" strike="noStrike" kern="1200" cap="none" spc="0" normalizeH="0" baseline="0" noProof="0" dirty="0">
                  <a:ln>
                    <a:noFill/>
                  </a:ln>
                  <a:solidFill>
                    <a:prstClr val="black">
                      <a:lumMod val="85000"/>
                      <a:lumOff val="15000"/>
                    </a:prstClr>
                  </a:solidFill>
                  <a:effectLst/>
                  <a:uLnTx/>
                  <a:uFillTx/>
                  <a:latin typeface="Lato Black" panose="020F0A02020204030203" pitchFamily="34" charset="0"/>
                  <a:ea typeface="+mn-ea"/>
                  <a:cs typeface="+mn-cs"/>
                </a:endParaRPr>
              </a:p>
            </p:txBody>
          </p:sp>
          <p:sp>
            <p:nvSpPr>
              <p:cNvPr id="72" name="TextBox 71"/>
              <p:cNvSpPr txBox="1"/>
              <p:nvPr/>
            </p:nvSpPr>
            <p:spPr>
              <a:xfrm>
                <a:off x="9035784" y="1705786"/>
                <a:ext cx="71327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0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a:t>
                </a:r>
                <a:endParaRPr kumimoji="0" lang="en-US" sz="10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73" name="TextBox 72"/>
              <p:cNvSpPr txBox="1"/>
              <p:nvPr/>
            </p:nvSpPr>
            <p:spPr>
              <a:xfrm>
                <a:off x="9364235" y="1483131"/>
                <a:ext cx="40138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Male</a:t>
                </a:r>
                <a:endParaRPr kumimoji="0" lang="en-US"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endParaRPr>
              </a:p>
            </p:txBody>
          </p:sp>
        </p:grpSp>
        <p:grpSp>
          <p:nvGrpSpPr>
            <p:cNvPr id="74" name="Group 73"/>
            <p:cNvGrpSpPr/>
            <p:nvPr/>
          </p:nvGrpSpPr>
          <p:grpSpPr>
            <a:xfrm>
              <a:off x="3006414" y="5054442"/>
              <a:ext cx="1294114" cy="646879"/>
              <a:chOff x="9014292" y="1459017"/>
              <a:chExt cx="751332" cy="646879"/>
            </a:xfrm>
          </p:grpSpPr>
          <p:sp>
            <p:nvSpPr>
              <p:cNvPr id="75" name="TextBox 74"/>
              <p:cNvSpPr txBox="1"/>
              <p:nvPr/>
            </p:nvSpPr>
            <p:spPr>
              <a:xfrm>
                <a:off x="9014292" y="1459017"/>
                <a:ext cx="386227"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black">
                        <a:lumMod val="85000"/>
                        <a:lumOff val="15000"/>
                      </a:prstClr>
                    </a:solidFill>
                    <a:effectLst/>
                    <a:uLnTx/>
                    <a:uFillTx/>
                    <a:latin typeface="Lato Black" panose="020F0A02020204030203" pitchFamily="34" charset="0"/>
                    <a:ea typeface="+mn-ea"/>
                    <a:cs typeface="+mn-cs"/>
                  </a:rPr>
                  <a:t>25 %</a:t>
                </a:r>
                <a:endParaRPr kumimoji="0" lang="en-US" sz="1600" b="1" i="0" u="none" strike="noStrike" kern="1200" cap="none" spc="0" normalizeH="0" baseline="0" noProof="0" dirty="0">
                  <a:ln>
                    <a:noFill/>
                  </a:ln>
                  <a:solidFill>
                    <a:prstClr val="black">
                      <a:lumMod val="85000"/>
                      <a:lumOff val="15000"/>
                    </a:prstClr>
                  </a:solidFill>
                  <a:effectLst/>
                  <a:uLnTx/>
                  <a:uFillTx/>
                  <a:latin typeface="Lato Black" panose="020F0A02020204030203" pitchFamily="34" charset="0"/>
                  <a:ea typeface="+mn-ea"/>
                  <a:cs typeface="+mn-cs"/>
                </a:endParaRPr>
              </a:p>
            </p:txBody>
          </p:sp>
          <p:sp>
            <p:nvSpPr>
              <p:cNvPr id="76" name="TextBox 75"/>
              <p:cNvSpPr txBox="1"/>
              <p:nvPr/>
            </p:nvSpPr>
            <p:spPr>
              <a:xfrm>
                <a:off x="9035784" y="1705786"/>
                <a:ext cx="71327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0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a:t>
                </a:r>
                <a:endParaRPr kumimoji="0" lang="en-US" sz="10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77" name="TextBox 76"/>
              <p:cNvSpPr txBox="1"/>
              <p:nvPr/>
            </p:nvSpPr>
            <p:spPr>
              <a:xfrm>
                <a:off x="9364235" y="1483131"/>
                <a:ext cx="40138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Female</a:t>
                </a:r>
                <a:endParaRPr kumimoji="0" lang="en-US"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endParaRPr>
              </a:p>
            </p:txBody>
          </p:sp>
        </p:grpSp>
      </p:grpSp>
      <p:grpSp>
        <p:nvGrpSpPr>
          <p:cNvPr id="78" name="Group 77"/>
          <p:cNvGrpSpPr/>
          <p:nvPr/>
        </p:nvGrpSpPr>
        <p:grpSpPr>
          <a:xfrm>
            <a:off x="4465428" y="1849065"/>
            <a:ext cx="3326674" cy="4116462"/>
            <a:chOff x="729025" y="2493538"/>
            <a:chExt cx="3009991" cy="3724596"/>
          </a:xfrm>
        </p:grpSpPr>
        <p:pic>
          <p:nvPicPr>
            <p:cNvPr id="79" name="Picture 78"/>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p:blipFill>
          <p:spPr>
            <a:xfrm>
              <a:off x="729025" y="2493538"/>
              <a:ext cx="3009991" cy="3724596"/>
            </a:xfrm>
            <a:prstGeom prst="rect">
              <a:avLst/>
            </a:prstGeom>
          </p:spPr>
        </p:pic>
        <p:sp>
          <p:nvSpPr>
            <p:cNvPr id="80" name="Rectangle 79"/>
            <p:cNvSpPr/>
            <p:nvPr/>
          </p:nvSpPr>
          <p:spPr>
            <a:xfrm>
              <a:off x="1171299" y="2949850"/>
              <a:ext cx="2129088" cy="275106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2" name="TextBox 81"/>
          <p:cNvSpPr txBox="1"/>
          <p:nvPr/>
        </p:nvSpPr>
        <p:spPr>
          <a:xfrm>
            <a:off x="751182" y="2837130"/>
            <a:ext cx="3586128" cy="169277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We are placing great text in this text frames. Lorem ipsum will be replaced soon. The dummy sentences does not contain any meanings att all so are the other made up sentences.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The dummy sentences does not contain any meanings att all so are the other made up sentences. </a:t>
            </a:r>
            <a:endParaRPr kumimoji="0" lang="en-AU" sz="13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grpSp>
        <p:nvGrpSpPr>
          <p:cNvPr id="2" name="Group 1"/>
          <p:cNvGrpSpPr/>
          <p:nvPr/>
        </p:nvGrpSpPr>
        <p:grpSpPr>
          <a:xfrm>
            <a:off x="255922" y="2170829"/>
            <a:ext cx="4081388" cy="597062"/>
            <a:chOff x="255922" y="2170829"/>
            <a:chExt cx="4081388" cy="597062"/>
          </a:xfrm>
        </p:grpSpPr>
        <p:sp>
          <p:nvSpPr>
            <p:cNvPr id="81" name="TextBox 80"/>
            <p:cNvSpPr txBox="1"/>
            <p:nvPr/>
          </p:nvSpPr>
          <p:spPr>
            <a:xfrm>
              <a:off x="751182" y="2170829"/>
              <a:ext cx="3586128" cy="597062"/>
            </a:xfrm>
            <a:prstGeom prst="rect">
              <a:avLst/>
            </a:prstGeom>
            <a:noFill/>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n-ea"/>
                  <a:cs typeface="+mn-cs"/>
                </a:rPr>
                <a:t>Begin with awesome and great  perhaps here please orend denim.</a:t>
              </a:r>
            </a:p>
          </p:txBody>
        </p:sp>
        <p:sp>
          <p:nvSpPr>
            <p:cNvPr id="83" name="Freeform 82"/>
            <p:cNvSpPr/>
            <p:nvPr/>
          </p:nvSpPr>
          <p:spPr>
            <a:xfrm rot="20280238">
              <a:off x="255922" y="2262705"/>
              <a:ext cx="416034" cy="424716"/>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tx1">
                <a:lumMod val="65000"/>
                <a:lumOff val="35000"/>
              </a:schemeClr>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 name="Group 4"/>
          <p:cNvGrpSpPr/>
          <p:nvPr/>
        </p:nvGrpSpPr>
        <p:grpSpPr>
          <a:xfrm>
            <a:off x="7920221" y="2470854"/>
            <a:ext cx="3224207" cy="646331"/>
            <a:chOff x="7920221" y="2470854"/>
            <a:chExt cx="3224207" cy="646331"/>
          </a:xfrm>
        </p:grpSpPr>
        <p:sp>
          <p:nvSpPr>
            <p:cNvPr id="84" name="TextBox 83"/>
            <p:cNvSpPr txBox="1"/>
            <p:nvPr/>
          </p:nvSpPr>
          <p:spPr>
            <a:xfrm>
              <a:off x="9185240" y="2571630"/>
              <a:ext cx="1959188"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Begin with best awesome target focus.</a:t>
              </a:r>
              <a:r>
                <a:rPr kumimoji="0" lang="en-US"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a:t>
              </a:r>
              <a:endParaRPr kumimoji="0" lang="en-US" sz="1200" b="0"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endParaRPr>
            </a:p>
          </p:txBody>
        </p:sp>
        <p:sp>
          <p:nvSpPr>
            <p:cNvPr id="85" name="TextBox 84"/>
            <p:cNvSpPr txBox="1"/>
            <p:nvPr/>
          </p:nvSpPr>
          <p:spPr>
            <a:xfrm>
              <a:off x="7920221" y="2470854"/>
              <a:ext cx="138842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3600" b="1" i="0" u="none" strike="noStrike" kern="1200" cap="none" spc="0" normalizeH="0" baseline="0" noProof="0" dirty="0">
                  <a:ln>
                    <a:noFill/>
                  </a:ln>
                  <a:solidFill>
                    <a:srgbClr val="FF4F11"/>
                  </a:solidFill>
                  <a:effectLst/>
                  <a:uLnTx/>
                  <a:uFillTx/>
                  <a:latin typeface="Montserrat Black" panose="00000A00000000000000" pitchFamily="50" charset="0"/>
                  <a:ea typeface="Montserrat" charset="0"/>
                  <a:cs typeface="Montserrat" charset="0"/>
                </a:rPr>
                <a:t>$50</a:t>
              </a:r>
              <a:endParaRPr kumimoji="0" lang="en-US" sz="3600" b="1" i="0" u="none" strike="noStrike" kern="1200" cap="none" spc="0" normalizeH="0" baseline="0" noProof="0" dirty="0">
                <a:ln>
                  <a:noFill/>
                </a:ln>
                <a:solidFill>
                  <a:srgbClr val="FF4F11"/>
                </a:solidFill>
                <a:effectLst/>
                <a:uLnTx/>
                <a:uFillTx/>
                <a:latin typeface="Montserrat Black" panose="00000A00000000000000" pitchFamily="50" charset="0"/>
                <a:ea typeface="Montserrat" charset="0"/>
                <a:cs typeface="Montserrat" charset="0"/>
              </a:endParaRPr>
            </a:p>
          </p:txBody>
        </p:sp>
      </p:grpSp>
      <p:grpSp>
        <p:nvGrpSpPr>
          <p:cNvPr id="7" name="Group 6"/>
          <p:cNvGrpSpPr/>
          <p:nvPr/>
        </p:nvGrpSpPr>
        <p:grpSpPr>
          <a:xfrm>
            <a:off x="7920221" y="4488393"/>
            <a:ext cx="3224207" cy="646331"/>
            <a:chOff x="7920221" y="4488393"/>
            <a:chExt cx="3224207" cy="646331"/>
          </a:xfrm>
        </p:grpSpPr>
        <p:sp>
          <p:nvSpPr>
            <p:cNvPr id="86" name="TextBox 85"/>
            <p:cNvSpPr txBox="1"/>
            <p:nvPr/>
          </p:nvSpPr>
          <p:spPr>
            <a:xfrm>
              <a:off x="9185240" y="4589169"/>
              <a:ext cx="1959188"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Begin with best awesome target focus.</a:t>
              </a:r>
              <a:r>
                <a:rPr kumimoji="0" lang="en-US" sz="12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a:t>
              </a:r>
              <a:endParaRPr kumimoji="0" lang="en-US" sz="1200" b="0"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endParaRPr>
            </a:p>
          </p:txBody>
        </p:sp>
        <p:sp>
          <p:nvSpPr>
            <p:cNvPr id="87" name="TextBox 86"/>
            <p:cNvSpPr txBox="1"/>
            <p:nvPr/>
          </p:nvSpPr>
          <p:spPr>
            <a:xfrm>
              <a:off x="7920221" y="4488393"/>
              <a:ext cx="138842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3600" b="1" i="0" u="none" strike="noStrike" kern="1200" cap="none" spc="0" normalizeH="0" baseline="0" noProof="0" dirty="0">
                  <a:ln>
                    <a:noFill/>
                  </a:ln>
                  <a:solidFill>
                    <a:srgbClr val="FF4F11"/>
                  </a:solidFill>
                  <a:effectLst/>
                  <a:uLnTx/>
                  <a:uFillTx/>
                  <a:latin typeface="Montserrat Black" panose="00000A00000000000000" pitchFamily="50" charset="0"/>
                  <a:ea typeface="Montserrat" charset="0"/>
                  <a:cs typeface="Montserrat" charset="0"/>
                </a:rPr>
                <a:t>$25</a:t>
              </a:r>
              <a:endParaRPr kumimoji="0" lang="en-US" sz="3600" b="1" i="0" u="none" strike="noStrike" kern="1200" cap="none" spc="0" normalizeH="0" baseline="0" noProof="0" dirty="0">
                <a:ln>
                  <a:noFill/>
                </a:ln>
                <a:solidFill>
                  <a:srgbClr val="FF4F11"/>
                </a:solidFill>
                <a:effectLst/>
                <a:uLnTx/>
                <a:uFillTx/>
                <a:latin typeface="Montserrat Black" panose="00000A00000000000000" pitchFamily="50" charset="0"/>
                <a:ea typeface="Montserrat" charset="0"/>
                <a:cs typeface="Montserrat" charset="0"/>
              </a:endParaRPr>
            </a:p>
          </p:txBody>
        </p:sp>
      </p:grpSp>
      <p:grpSp>
        <p:nvGrpSpPr>
          <p:cNvPr id="6" name="Group 5"/>
          <p:cNvGrpSpPr/>
          <p:nvPr/>
        </p:nvGrpSpPr>
        <p:grpSpPr>
          <a:xfrm>
            <a:off x="7920221" y="3506285"/>
            <a:ext cx="3224207" cy="646331"/>
            <a:chOff x="7920221" y="3506285"/>
            <a:chExt cx="3224207" cy="646331"/>
          </a:xfrm>
        </p:grpSpPr>
        <p:sp>
          <p:nvSpPr>
            <p:cNvPr id="88" name="TextBox 87"/>
            <p:cNvSpPr txBox="1"/>
            <p:nvPr/>
          </p:nvSpPr>
          <p:spPr>
            <a:xfrm>
              <a:off x="9185240" y="3607061"/>
              <a:ext cx="1959188"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Begin with best awesome target focus.</a:t>
              </a:r>
              <a:r>
                <a:rPr kumimoji="0" lang="en-US" sz="12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a:t>
              </a:r>
              <a:endParaRPr kumimoji="0" lang="en-US" sz="1200" b="0"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endParaRPr>
            </a:p>
          </p:txBody>
        </p:sp>
        <p:sp>
          <p:nvSpPr>
            <p:cNvPr id="89" name="TextBox 88"/>
            <p:cNvSpPr txBox="1"/>
            <p:nvPr/>
          </p:nvSpPr>
          <p:spPr>
            <a:xfrm>
              <a:off x="7920221" y="3506285"/>
              <a:ext cx="138842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3600" b="1" i="0" u="none" strike="noStrike" kern="1200" cap="none" spc="0" normalizeH="0" baseline="0" noProof="0" dirty="0">
                  <a:ln>
                    <a:noFill/>
                  </a:ln>
                  <a:solidFill>
                    <a:prstClr val="white"/>
                  </a:solidFill>
                  <a:effectLst/>
                  <a:uLnTx/>
                  <a:uFillTx/>
                  <a:latin typeface="Montserrat Black" panose="00000A00000000000000" pitchFamily="50" charset="0"/>
                  <a:ea typeface="Montserrat" charset="0"/>
                  <a:cs typeface="Montserrat" charset="0"/>
                </a:rPr>
                <a:t>$65</a:t>
              </a:r>
              <a:endParaRPr kumimoji="0" lang="en-US" sz="3600" b="1" i="0" u="none" strike="noStrike" kern="1200" cap="none" spc="0" normalizeH="0" baseline="0" noProof="0" dirty="0">
                <a:ln>
                  <a:noFill/>
                </a:ln>
                <a:solidFill>
                  <a:prstClr val="white"/>
                </a:solidFill>
                <a:effectLst/>
                <a:uLnTx/>
                <a:uFillTx/>
                <a:latin typeface="Montserrat Black" panose="00000A00000000000000" pitchFamily="50" charset="0"/>
                <a:ea typeface="Montserrat" charset="0"/>
                <a:cs typeface="Montserrat" charset="0"/>
              </a:endParaRPr>
            </a:p>
          </p:txBody>
        </p:sp>
      </p:grpSp>
      <p:sp>
        <p:nvSpPr>
          <p:cNvPr id="132" name="TextBox 131"/>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134" name="TextBox 133"/>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29287659"/>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750"/>
                            </p:stCondLst>
                            <p:childTnLst>
                              <p:par>
                                <p:cTn id="17" presetID="10" presetClass="entr" presetSubtype="0" fill="hold" grpId="0" nodeType="afterEffect">
                                  <p:stCondLst>
                                    <p:cond delay="0"/>
                                  </p:stCondLst>
                                  <p:childTnLst>
                                    <p:set>
                                      <p:cBhvr>
                                        <p:cTn id="18" dur="1" fill="hold">
                                          <p:stCondLst>
                                            <p:cond delay="0"/>
                                          </p:stCondLst>
                                        </p:cTn>
                                        <p:tgtEl>
                                          <p:spTgt spid="82"/>
                                        </p:tgtEl>
                                        <p:attrNameLst>
                                          <p:attrName>style.visibility</p:attrName>
                                        </p:attrNameLst>
                                      </p:cBhvr>
                                      <p:to>
                                        <p:strVal val="visible"/>
                                      </p:to>
                                    </p:set>
                                    <p:animEffect transition="in" filter="fade">
                                      <p:cBhvr>
                                        <p:cTn id="19" dur="500"/>
                                        <p:tgtEl>
                                          <p:spTgt spid="82"/>
                                        </p:tgtEl>
                                      </p:cBhvr>
                                    </p:animEffect>
                                  </p:childTnLst>
                                </p:cTn>
                              </p:par>
                            </p:childTnLst>
                          </p:cTn>
                        </p:par>
                        <p:par>
                          <p:cTn id="20" fill="hold">
                            <p:stCondLst>
                              <p:cond delay="2250"/>
                            </p:stCondLst>
                            <p:childTnLst>
                              <p:par>
                                <p:cTn id="21" presetID="42" presetClass="entr" presetSubtype="0" fill="hold" nodeType="afterEffect">
                                  <p:stCondLst>
                                    <p:cond delay="0"/>
                                  </p:stCondLst>
                                  <p:childTnLst>
                                    <p:set>
                                      <p:cBhvr>
                                        <p:cTn id="22" dur="1" fill="hold">
                                          <p:stCondLst>
                                            <p:cond delay="0"/>
                                          </p:stCondLst>
                                        </p:cTn>
                                        <p:tgtEl>
                                          <p:spTgt spid="78"/>
                                        </p:tgtEl>
                                        <p:attrNameLst>
                                          <p:attrName>style.visibility</p:attrName>
                                        </p:attrNameLst>
                                      </p:cBhvr>
                                      <p:to>
                                        <p:strVal val="visible"/>
                                      </p:to>
                                    </p:set>
                                    <p:animEffect transition="in" filter="fade">
                                      <p:cBhvr>
                                        <p:cTn id="23" dur="500"/>
                                        <p:tgtEl>
                                          <p:spTgt spid="78"/>
                                        </p:tgtEl>
                                      </p:cBhvr>
                                    </p:animEffect>
                                    <p:anim calcmode="lin" valueType="num">
                                      <p:cBhvr>
                                        <p:cTn id="24" dur="500" fill="hold"/>
                                        <p:tgtEl>
                                          <p:spTgt spid="78"/>
                                        </p:tgtEl>
                                        <p:attrNameLst>
                                          <p:attrName>ppt_x</p:attrName>
                                        </p:attrNameLst>
                                      </p:cBhvr>
                                      <p:tavLst>
                                        <p:tav tm="0">
                                          <p:val>
                                            <p:strVal val="#ppt_x"/>
                                          </p:val>
                                        </p:tav>
                                        <p:tav tm="100000">
                                          <p:val>
                                            <p:strVal val="#ppt_x"/>
                                          </p:val>
                                        </p:tav>
                                      </p:tavLst>
                                    </p:anim>
                                    <p:anim calcmode="lin" valueType="num">
                                      <p:cBhvr>
                                        <p:cTn id="25" dur="500" fill="hold"/>
                                        <p:tgtEl>
                                          <p:spTgt spid="78"/>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2"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wipe(right)">
                                      <p:cBhvr>
                                        <p:cTn id="29" dur="500"/>
                                        <p:tgtEl>
                                          <p:spTgt spid="37"/>
                                        </p:tgtEl>
                                      </p:cBhvr>
                                    </p:animEffect>
                                  </p:childTnLst>
                                </p:cTn>
                              </p:par>
                            </p:childTnLst>
                          </p:cTn>
                        </p:par>
                        <p:par>
                          <p:cTn id="30" fill="hold">
                            <p:stCondLst>
                              <p:cond delay="3250"/>
                            </p:stCondLst>
                            <p:childTnLst>
                              <p:par>
                                <p:cTn id="31" presetID="22" presetClass="entr" presetSubtype="8"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left)">
                                      <p:cBhvr>
                                        <p:cTn id="33" dur="500"/>
                                        <p:tgtEl>
                                          <p:spTgt spid="5"/>
                                        </p:tgtEl>
                                      </p:cBhvr>
                                    </p:animEffect>
                                  </p:childTnLst>
                                </p:cTn>
                              </p:par>
                            </p:childTnLst>
                          </p:cTn>
                        </p:par>
                        <p:par>
                          <p:cTn id="34" fill="hold">
                            <p:stCondLst>
                              <p:cond delay="3750"/>
                            </p:stCondLst>
                            <p:childTnLst>
                              <p:par>
                                <p:cTn id="35" presetID="22" presetClass="entr" presetSubtype="8"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ipe(left)">
                                      <p:cBhvr>
                                        <p:cTn id="37" dur="500"/>
                                        <p:tgtEl>
                                          <p:spTgt spid="6"/>
                                        </p:tgtEl>
                                      </p:cBhvr>
                                    </p:animEffect>
                                  </p:childTnLst>
                                </p:cTn>
                              </p:par>
                            </p:childTnLst>
                          </p:cTn>
                        </p:par>
                        <p:par>
                          <p:cTn id="38" fill="hold">
                            <p:stCondLst>
                              <p:cond delay="4250"/>
                            </p:stCondLst>
                            <p:childTnLst>
                              <p:par>
                                <p:cTn id="39" presetID="22" presetClass="entr" presetSubtype="8"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wipe(left)">
                                      <p:cBhvr>
                                        <p:cTn id="41" dur="500"/>
                                        <p:tgtEl>
                                          <p:spTgt spid="7"/>
                                        </p:tgtEl>
                                      </p:cBhvr>
                                    </p:animEffect>
                                  </p:childTnLst>
                                </p:cTn>
                              </p:par>
                            </p:childTnLst>
                          </p:cTn>
                        </p:par>
                        <p:par>
                          <p:cTn id="42" fill="hold">
                            <p:stCondLst>
                              <p:cond delay="4750"/>
                            </p:stCondLst>
                            <p:childTnLst>
                              <p:par>
                                <p:cTn id="43" presetID="53" presetClass="entr" presetSubtype="16" fill="hold" nodeType="after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p:cTn id="45" dur="500" fill="hold"/>
                                        <p:tgtEl>
                                          <p:spTgt spid="8"/>
                                        </p:tgtEl>
                                        <p:attrNameLst>
                                          <p:attrName>ppt_w</p:attrName>
                                        </p:attrNameLst>
                                      </p:cBhvr>
                                      <p:tavLst>
                                        <p:tav tm="0">
                                          <p:val>
                                            <p:fltVal val="0"/>
                                          </p:val>
                                        </p:tav>
                                        <p:tav tm="100000">
                                          <p:val>
                                            <p:strVal val="#ppt_w"/>
                                          </p:val>
                                        </p:tav>
                                      </p:tavLst>
                                    </p:anim>
                                    <p:anim calcmode="lin" valueType="num">
                                      <p:cBhvr>
                                        <p:cTn id="46" dur="500" fill="hold"/>
                                        <p:tgtEl>
                                          <p:spTgt spid="8"/>
                                        </p:tgtEl>
                                        <p:attrNameLst>
                                          <p:attrName>ppt_h</p:attrName>
                                        </p:attrNameLst>
                                      </p:cBhvr>
                                      <p:tavLst>
                                        <p:tav tm="0">
                                          <p:val>
                                            <p:fltVal val="0"/>
                                          </p:val>
                                        </p:tav>
                                        <p:tav tm="100000">
                                          <p:val>
                                            <p:strVal val="#ppt_h"/>
                                          </p:val>
                                        </p:tav>
                                      </p:tavLst>
                                    </p:anim>
                                    <p:animEffect transition="in" filter="fade">
                                      <p:cBhvr>
                                        <p:cTn id="4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37" grpId="0" animBg="1"/>
      <p:bldP spid="8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Great Tablet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Feature</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42" name="Group 41"/>
          <p:cNvGrpSpPr/>
          <p:nvPr/>
        </p:nvGrpSpPr>
        <p:grpSpPr>
          <a:xfrm>
            <a:off x="850384" y="6184413"/>
            <a:ext cx="386623" cy="412734"/>
            <a:chOff x="1255425" y="2043569"/>
            <a:chExt cx="3430875" cy="3662585"/>
          </a:xfrm>
        </p:grpSpPr>
        <p:sp>
          <p:nvSpPr>
            <p:cNvPr id="43" name="Freeform 42"/>
            <p:cNvSpPr>
              <a:spLocks/>
            </p:cNvSpPr>
            <p:nvPr/>
          </p:nvSpPr>
          <p:spPr bwMode="auto">
            <a:xfrm flipH="1">
              <a:off x="3253296" y="3471148"/>
              <a:ext cx="342570" cy="1048436"/>
            </a:xfrm>
            <a:custGeom>
              <a:avLst/>
              <a:gdLst>
                <a:gd name="connsiteX0" fmla="*/ 278529 w 399320"/>
                <a:gd name="connsiteY0" fmla="*/ 0 h 1222118"/>
                <a:gd name="connsiteX1" fmla="*/ 248687 w 399320"/>
                <a:gd name="connsiteY1" fmla="*/ 49737 h 1222118"/>
                <a:gd name="connsiteX2" fmla="*/ 220266 w 399320"/>
                <a:gd name="connsiteY2" fmla="*/ 99475 h 1222118"/>
                <a:gd name="connsiteX3" fmla="*/ 191844 w 399320"/>
                <a:gd name="connsiteY3" fmla="*/ 150633 h 1222118"/>
                <a:gd name="connsiteX4" fmla="*/ 166265 w 399320"/>
                <a:gd name="connsiteY4" fmla="*/ 200371 h 1222118"/>
                <a:gd name="connsiteX5" fmla="*/ 140686 w 399320"/>
                <a:gd name="connsiteY5" fmla="*/ 254371 h 1222118"/>
                <a:gd name="connsiteX6" fmla="*/ 119370 w 399320"/>
                <a:gd name="connsiteY6" fmla="*/ 305530 h 1222118"/>
                <a:gd name="connsiteX7" fmla="*/ 112889 w 399320"/>
                <a:gd name="connsiteY7" fmla="*/ 322658 h 1222118"/>
                <a:gd name="connsiteX8" fmla="*/ 119119 w 399320"/>
                <a:gd name="connsiteY8" fmla="*/ 382502 h 1222118"/>
                <a:gd name="connsiteX9" fmla="*/ 104765 w 399320"/>
                <a:gd name="connsiteY9" fmla="*/ 344127 h 1222118"/>
                <a:gd name="connsiteX10" fmla="*/ 99475 w 399320"/>
                <a:gd name="connsiteY10" fmla="*/ 358109 h 1222118"/>
                <a:gd name="connsiteX11" fmla="*/ 79580 w 399320"/>
                <a:gd name="connsiteY11" fmla="*/ 413531 h 1222118"/>
                <a:gd name="connsiteX12" fmla="*/ 62527 w 399320"/>
                <a:gd name="connsiteY12" fmla="*/ 466110 h 1222118"/>
                <a:gd name="connsiteX13" fmla="*/ 48316 w 399320"/>
                <a:gd name="connsiteY13" fmla="*/ 520111 h 1222118"/>
                <a:gd name="connsiteX14" fmla="*/ 34106 w 399320"/>
                <a:gd name="connsiteY14" fmla="*/ 576954 h 1222118"/>
                <a:gd name="connsiteX15" fmla="*/ 24158 w 399320"/>
                <a:gd name="connsiteY15" fmla="*/ 633796 h 1222118"/>
                <a:gd name="connsiteX16" fmla="*/ 14211 w 399320"/>
                <a:gd name="connsiteY16" fmla="*/ 689218 h 1222118"/>
                <a:gd name="connsiteX17" fmla="*/ 13991 w 399320"/>
                <a:gd name="connsiteY17" fmla="*/ 691027 h 1222118"/>
                <a:gd name="connsiteX18" fmla="*/ 42481 w 399320"/>
                <a:gd name="connsiteY18" fmla="*/ 816882 h 1222118"/>
                <a:gd name="connsiteX19" fmla="*/ 7177 w 399320"/>
                <a:gd name="connsiteY19" fmla="*/ 746889 h 1222118"/>
                <a:gd name="connsiteX20" fmla="*/ 7105 w 399320"/>
                <a:gd name="connsiteY20" fmla="*/ 747482 h 1222118"/>
                <a:gd name="connsiteX21" fmla="*/ 2842 w 399320"/>
                <a:gd name="connsiteY21" fmla="*/ 804324 h 1222118"/>
                <a:gd name="connsiteX22" fmla="*/ 0 w 399320"/>
                <a:gd name="connsiteY22" fmla="*/ 862588 h 1222118"/>
                <a:gd name="connsiteX23" fmla="*/ 1421 w 399320"/>
                <a:gd name="connsiteY23" fmla="*/ 873957 h 1222118"/>
                <a:gd name="connsiteX24" fmla="*/ 4263 w 399320"/>
                <a:gd name="connsiteY24" fmla="*/ 895273 h 1222118"/>
                <a:gd name="connsiteX25" fmla="*/ 18474 w 399320"/>
                <a:gd name="connsiteY25" fmla="*/ 952115 h 1222118"/>
                <a:gd name="connsiteX26" fmla="*/ 27000 w 399320"/>
                <a:gd name="connsiteY26" fmla="*/ 980537 h 1222118"/>
                <a:gd name="connsiteX27" fmla="*/ 34106 w 399320"/>
                <a:gd name="connsiteY27" fmla="*/ 1006116 h 1222118"/>
                <a:gd name="connsiteX28" fmla="*/ 42632 w 399320"/>
                <a:gd name="connsiteY28" fmla="*/ 1027432 h 1222118"/>
                <a:gd name="connsiteX29" fmla="*/ 45474 w 399320"/>
                <a:gd name="connsiteY29" fmla="*/ 1035958 h 1222118"/>
                <a:gd name="connsiteX30" fmla="*/ 49737 w 399320"/>
                <a:gd name="connsiteY30" fmla="*/ 1040222 h 1222118"/>
                <a:gd name="connsiteX31" fmla="*/ 41211 w 399320"/>
                <a:gd name="connsiteY31" fmla="*/ 1037379 h 1222118"/>
                <a:gd name="connsiteX32" fmla="*/ 34106 w 399320"/>
                <a:gd name="connsiteY32" fmla="*/ 1033116 h 1222118"/>
                <a:gd name="connsiteX33" fmla="*/ 28421 w 399320"/>
                <a:gd name="connsiteY33" fmla="*/ 1030274 h 1222118"/>
                <a:gd name="connsiteX34" fmla="*/ 24158 w 399320"/>
                <a:gd name="connsiteY34" fmla="*/ 1026011 h 1222118"/>
                <a:gd name="connsiteX35" fmla="*/ 15632 w 399320"/>
                <a:gd name="connsiteY35" fmla="*/ 1014642 h 1222118"/>
                <a:gd name="connsiteX36" fmla="*/ 8527 w 399320"/>
                <a:gd name="connsiteY36" fmla="*/ 1004695 h 1222118"/>
                <a:gd name="connsiteX37" fmla="*/ 2842 w 399320"/>
                <a:gd name="connsiteY37" fmla="*/ 990484 h 1222118"/>
                <a:gd name="connsiteX38" fmla="*/ 2842 w 399320"/>
                <a:gd name="connsiteY38" fmla="*/ 994747 h 1222118"/>
                <a:gd name="connsiteX39" fmla="*/ 7105 w 399320"/>
                <a:gd name="connsiteY39" fmla="*/ 1051590 h 1222118"/>
                <a:gd name="connsiteX40" fmla="*/ 14211 w 399320"/>
                <a:gd name="connsiteY40" fmla="*/ 1107012 h 1222118"/>
                <a:gd name="connsiteX41" fmla="*/ 24158 w 399320"/>
                <a:gd name="connsiteY41" fmla="*/ 1165275 h 1222118"/>
                <a:gd name="connsiteX42" fmla="*/ 34106 w 399320"/>
                <a:gd name="connsiteY42" fmla="*/ 1222118 h 1222118"/>
                <a:gd name="connsiteX43" fmla="*/ 211739 w 399320"/>
                <a:gd name="connsiteY43" fmla="*/ 1038801 h 1222118"/>
                <a:gd name="connsiteX44" fmla="*/ 387952 w 399320"/>
                <a:gd name="connsiteY44" fmla="*/ 849799 h 1222118"/>
                <a:gd name="connsiteX45" fmla="*/ 387952 w 399320"/>
                <a:gd name="connsiteY45" fmla="*/ 758850 h 1222118"/>
                <a:gd name="connsiteX46" fmla="*/ 387952 w 399320"/>
                <a:gd name="connsiteY46" fmla="*/ 666481 h 1222118"/>
                <a:gd name="connsiteX47" fmla="*/ 392215 w 399320"/>
                <a:gd name="connsiteY47" fmla="*/ 483163 h 1222118"/>
                <a:gd name="connsiteX48" fmla="*/ 397899 w 399320"/>
                <a:gd name="connsiteY48" fmla="*/ 299845 h 1222118"/>
                <a:gd name="connsiteX49" fmla="*/ 399320 w 399320"/>
                <a:gd name="connsiteY49" fmla="*/ 210318 h 1222118"/>
                <a:gd name="connsiteX50" fmla="*/ 399320 w 399320"/>
                <a:gd name="connsiteY50" fmla="*/ 119370 h 1222118"/>
                <a:gd name="connsiteX51" fmla="*/ 385109 w 399320"/>
                <a:gd name="connsiteY51" fmla="*/ 234476 h 122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9320" h="1222118">
                  <a:moveTo>
                    <a:pt x="278529" y="0"/>
                  </a:moveTo>
                  <a:lnTo>
                    <a:pt x="248687" y="49737"/>
                  </a:lnTo>
                  <a:lnTo>
                    <a:pt x="220266" y="99475"/>
                  </a:lnTo>
                  <a:lnTo>
                    <a:pt x="191844" y="150633"/>
                  </a:lnTo>
                  <a:lnTo>
                    <a:pt x="166265" y="200371"/>
                  </a:lnTo>
                  <a:lnTo>
                    <a:pt x="140686" y="254371"/>
                  </a:lnTo>
                  <a:lnTo>
                    <a:pt x="119370" y="305530"/>
                  </a:lnTo>
                  <a:lnTo>
                    <a:pt x="112889" y="322658"/>
                  </a:lnTo>
                  <a:lnTo>
                    <a:pt x="119119" y="382502"/>
                  </a:lnTo>
                  <a:lnTo>
                    <a:pt x="104765" y="344127"/>
                  </a:lnTo>
                  <a:lnTo>
                    <a:pt x="99475" y="358109"/>
                  </a:lnTo>
                  <a:lnTo>
                    <a:pt x="79580" y="413531"/>
                  </a:lnTo>
                  <a:lnTo>
                    <a:pt x="62527" y="466110"/>
                  </a:lnTo>
                  <a:lnTo>
                    <a:pt x="48316" y="520111"/>
                  </a:lnTo>
                  <a:lnTo>
                    <a:pt x="34106" y="576954"/>
                  </a:lnTo>
                  <a:lnTo>
                    <a:pt x="24158" y="633796"/>
                  </a:lnTo>
                  <a:lnTo>
                    <a:pt x="14211" y="689218"/>
                  </a:lnTo>
                  <a:lnTo>
                    <a:pt x="13991" y="691027"/>
                  </a:lnTo>
                  <a:lnTo>
                    <a:pt x="42481" y="816882"/>
                  </a:lnTo>
                  <a:lnTo>
                    <a:pt x="7177" y="746889"/>
                  </a:lnTo>
                  <a:lnTo>
                    <a:pt x="7105" y="747482"/>
                  </a:lnTo>
                  <a:lnTo>
                    <a:pt x="2842" y="804324"/>
                  </a:lnTo>
                  <a:lnTo>
                    <a:pt x="0" y="862588"/>
                  </a:lnTo>
                  <a:lnTo>
                    <a:pt x="1421" y="873957"/>
                  </a:lnTo>
                  <a:lnTo>
                    <a:pt x="4263" y="895273"/>
                  </a:lnTo>
                  <a:lnTo>
                    <a:pt x="18474" y="952115"/>
                  </a:lnTo>
                  <a:lnTo>
                    <a:pt x="27000" y="980537"/>
                  </a:lnTo>
                  <a:lnTo>
                    <a:pt x="34106" y="1006116"/>
                  </a:lnTo>
                  <a:lnTo>
                    <a:pt x="42632" y="1027432"/>
                  </a:lnTo>
                  <a:lnTo>
                    <a:pt x="45474" y="1035958"/>
                  </a:lnTo>
                  <a:lnTo>
                    <a:pt x="49737" y="1040222"/>
                  </a:lnTo>
                  <a:lnTo>
                    <a:pt x="41211" y="1037379"/>
                  </a:lnTo>
                  <a:lnTo>
                    <a:pt x="34106" y="1033116"/>
                  </a:lnTo>
                  <a:lnTo>
                    <a:pt x="28421" y="1030274"/>
                  </a:lnTo>
                  <a:lnTo>
                    <a:pt x="24158" y="1026011"/>
                  </a:lnTo>
                  <a:lnTo>
                    <a:pt x="15632" y="1014642"/>
                  </a:lnTo>
                  <a:lnTo>
                    <a:pt x="8527" y="1004695"/>
                  </a:lnTo>
                  <a:lnTo>
                    <a:pt x="2842" y="990484"/>
                  </a:lnTo>
                  <a:lnTo>
                    <a:pt x="2842" y="994747"/>
                  </a:lnTo>
                  <a:lnTo>
                    <a:pt x="7105" y="1051590"/>
                  </a:lnTo>
                  <a:lnTo>
                    <a:pt x="14211" y="1107012"/>
                  </a:lnTo>
                  <a:lnTo>
                    <a:pt x="24158" y="1165275"/>
                  </a:lnTo>
                  <a:lnTo>
                    <a:pt x="34106" y="1222118"/>
                  </a:lnTo>
                  <a:lnTo>
                    <a:pt x="211739" y="1038801"/>
                  </a:lnTo>
                  <a:lnTo>
                    <a:pt x="387952" y="849799"/>
                  </a:lnTo>
                  <a:lnTo>
                    <a:pt x="387952" y="758850"/>
                  </a:lnTo>
                  <a:lnTo>
                    <a:pt x="387952" y="666481"/>
                  </a:lnTo>
                  <a:lnTo>
                    <a:pt x="392215" y="483163"/>
                  </a:lnTo>
                  <a:lnTo>
                    <a:pt x="397899" y="299845"/>
                  </a:lnTo>
                  <a:lnTo>
                    <a:pt x="399320" y="210318"/>
                  </a:lnTo>
                  <a:lnTo>
                    <a:pt x="399320" y="119370"/>
                  </a:lnTo>
                  <a:lnTo>
                    <a:pt x="385109" y="234476"/>
                  </a:ln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8"/>
            <p:cNvSpPr>
              <a:spLocks/>
            </p:cNvSpPr>
            <p:nvPr/>
          </p:nvSpPr>
          <p:spPr bwMode="auto">
            <a:xfrm flipH="1">
              <a:off x="2415766" y="2582417"/>
              <a:ext cx="43888" cy="29259"/>
            </a:xfrm>
            <a:custGeom>
              <a:avLst/>
              <a:gdLst>
                <a:gd name="T0" fmla="*/ 0 w 36"/>
                <a:gd name="T1" fmla="*/ 24 h 24"/>
                <a:gd name="T2" fmla="*/ 0 w 36"/>
                <a:gd name="T3" fmla="*/ 24 h 24"/>
                <a:gd name="T4" fmla="*/ 12 w 36"/>
                <a:gd name="T5" fmla="*/ 21 h 24"/>
                <a:gd name="T6" fmla="*/ 24 w 36"/>
                <a:gd name="T7" fmla="*/ 16 h 24"/>
                <a:gd name="T8" fmla="*/ 24 w 36"/>
                <a:gd name="T9" fmla="*/ 16 h 24"/>
                <a:gd name="T10" fmla="*/ 36 w 36"/>
                <a:gd name="T11" fmla="*/ 0 h 24"/>
                <a:gd name="T12" fmla="*/ 36 w 36"/>
                <a:gd name="T13" fmla="*/ 0 h 24"/>
                <a:gd name="T14" fmla="*/ 0 w 36"/>
                <a:gd name="T15" fmla="*/ 24 h 24"/>
                <a:gd name="T16" fmla="*/ 0 w 36"/>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24">
                  <a:moveTo>
                    <a:pt x="0" y="24"/>
                  </a:moveTo>
                  <a:lnTo>
                    <a:pt x="0" y="24"/>
                  </a:lnTo>
                  <a:lnTo>
                    <a:pt x="12" y="21"/>
                  </a:lnTo>
                  <a:lnTo>
                    <a:pt x="24" y="16"/>
                  </a:lnTo>
                  <a:lnTo>
                    <a:pt x="24" y="16"/>
                  </a:lnTo>
                  <a:lnTo>
                    <a:pt x="36" y="0"/>
                  </a:lnTo>
                  <a:lnTo>
                    <a:pt x="36" y="0"/>
                  </a:lnTo>
                  <a:lnTo>
                    <a:pt x="0" y="24"/>
                  </a:lnTo>
                  <a:lnTo>
                    <a:pt x="0" y="24"/>
                  </a:lnTo>
                  <a:close/>
                </a:path>
              </a:pathLst>
            </a:custGeom>
            <a:solidFill>
              <a:srgbClr val="E51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9"/>
            <p:cNvSpPr>
              <a:spLocks/>
            </p:cNvSpPr>
            <p:nvPr/>
          </p:nvSpPr>
          <p:spPr bwMode="auto">
            <a:xfrm flipH="1">
              <a:off x="2393822" y="2567787"/>
              <a:ext cx="36573" cy="34135"/>
            </a:xfrm>
            <a:custGeom>
              <a:avLst/>
              <a:gdLst>
                <a:gd name="T0" fmla="*/ 29 w 30"/>
                <a:gd name="T1" fmla="*/ 6 h 28"/>
                <a:gd name="T2" fmla="*/ 29 w 30"/>
                <a:gd name="T3" fmla="*/ 6 h 28"/>
                <a:gd name="T4" fmla="*/ 30 w 30"/>
                <a:gd name="T5" fmla="*/ 0 h 28"/>
                <a:gd name="T6" fmla="*/ 30 w 30"/>
                <a:gd name="T7" fmla="*/ 0 h 28"/>
                <a:gd name="T8" fmla="*/ 12 w 30"/>
                <a:gd name="T9" fmla="*/ 12 h 28"/>
                <a:gd name="T10" fmla="*/ 12 w 30"/>
                <a:gd name="T11" fmla="*/ 12 h 28"/>
                <a:gd name="T12" fmla="*/ 0 w 30"/>
                <a:gd name="T13" fmla="*/ 28 h 28"/>
                <a:gd name="T14" fmla="*/ 0 w 30"/>
                <a:gd name="T15" fmla="*/ 28 h 28"/>
                <a:gd name="T16" fmla="*/ 8 w 30"/>
                <a:gd name="T17" fmla="*/ 24 h 28"/>
                <a:gd name="T18" fmla="*/ 17 w 30"/>
                <a:gd name="T19" fmla="*/ 19 h 28"/>
                <a:gd name="T20" fmla="*/ 23 w 30"/>
                <a:gd name="T21" fmla="*/ 12 h 28"/>
                <a:gd name="T22" fmla="*/ 29 w 30"/>
                <a:gd name="T23" fmla="*/ 6 h 28"/>
                <a:gd name="T24" fmla="*/ 29 w 30"/>
                <a:gd name="T2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8">
                  <a:moveTo>
                    <a:pt x="29" y="6"/>
                  </a:moveTo>
                  <a:lnTo>
                    <a:pt x="29" y="6"/>
                  </a:lnTo>
                  <a:lnTo>
                    <a:pt x="30" y="0"/>
                  </a:lnTo>
                  <a:lnTo>
                    <a:pt x="30" y="0"/>
                  </a:lnTo>
                  <a:lnTo>
                    <a:pt x="12" y="12"/>
                  </a:lnTo>
                  <a:lnTo>
                    <a:pt x="12" y="12"/>
                  </a:lnTo>
                  <a:lnTo>
                    <a:pt x="0" y="28"/>
                  </a:lnTo>
                  <a:lnTo>
                    <a:pt x="0" y="28"/>
                  </a:lnTo>
                  <a:lnTo>
                    <a:pt x="8" y="24"/>
                  </a:lnTo>
                  <a:lnTo>
                    <a:pt x="17" y="19"/>
                  </a:lnTo>
                  <a:lnTo>
                    <a:pt x="23" y="12"/>
                  </a:lnTo>
                  <a:lnTo>
                    <a:pt x="29" y="6"/>
                  </a:lnTo>
                  <a:lnTo>
                    <a:pt x="29" y="6"/>
                  </a:lnTo>
                  <a:close/>
                </a:path>
              </a:pathLst>
            </a:custGeom>
            <a:solidFill>
              <a:srgbClr val="F37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
            <p:cNvSpPr>
              <a:spLocks/>
            </p:cNvSpPr>
            <p:nvPr/>
          </p:nvSpPr>
          <p:spPr bwMode="auto">
            <a:xfrm flipH="1">
              <a:off x="2388946" y="2566567"/>
              <a:ext cx="6096" cy="8533"/>
            </a:xfrm>
            <a:custGeom>
              <a:avLst/>
              <a:gdLst>
                <a:gd name="T0" fmla="*/ 1 w 5"/>
                <a:gd name="T1" fmla="*/ 1 h 7"/>
                <a:gd name="T2" fmla="*/ 1 w 5"/>
                <a:gd name="T3" fmla="*/ 1 h 7"/>
                <a:gd name="T4" fmla="*/ 0 w 5"/>
                <a:gd name="T5" fmla="*/ 7 h 7"/>
                <a:gd name="T6" fmla="*/ 0 w 5"/>
                <a:gd name="T7" fmla="*/ 7 h 7"/>
                <a:gd name="T8" fmla="*/ 5 w 5"/>
                <a:gd name="T9" fmla="*/ 0 h 7"/>
                <a:gd name="T10" fmla="*/ 5 w 5"/>
                <a:gd name="T11" fmla="*/ 0 h 7"/>
                <a:gd name="T12" fmla="*/ 1 w 5"/>
                <a:gd name="T13" fmla="*/ 1 h 7"/>
                <a:gd name="T14" fmla="*/ 1 w 5"/>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1" y="1"/>
                  </a:moveTo>
                  <a:lnTo>
                    <a:pt x="1" y="1"/>
                  </a:lnTo>
                  <a:lnTo>
                    <a:pt x="0" y="7"/>
                  </a:lnTo>
                  <a:lnTo>
                    <a:pt x="0" y="7"/>
                  </a:lnTo>
                  <a:lnTo>
                    <a:pt x="5" y="0"/>
                  </a:lnTo>
                  <a:lnTo>
                    <a:pt x="5" y="0"/>
                  </a:lnTo>
                  <a:lnTo>
                    <a:pt x="1" y="1"/>
                  </a:lnTo>
                  <a:lnTo>
                    <a:pt x="1" y="1"/>
                  </a:lnTo>
                  <a:close/>
                </a:path>
              </a:pathLst>
            </a:custGeom>
            <a:solidFill>
              <a:srgbClr val="F896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6"/>
            <p:cNvSpPr>
              <a:spLocks/>
            </p:cNvSpPr>
            <p:nvPr/>
          </p:nvSpPr>
          <p:spPr bwMode="auto">
            <a:xfrm flipH="1">
              <a:off x="2207297" y="2565349"/>
              <a:ext cx="1055751" cy="1634828"/>
            </a:xfrm>
            <a:custGeom>
              <a:avLst/>
              <a:gdLst>
                <a:gd name="connsiteX0" fmla="*/ 238259 w 1230645"/>
                <a:gd name="connsiteY0" fmla="*/ 1147740 h 1905650"/>
                <a:gd name="connsiteX1" fmla="*/ 225949 w 1230645"/>
                <a:gd name="connsiteY1" fmla="*/ 1189433 h 1905650"/>
                <a:gd name="connsiteX2" fmla="*/ 204634 w 1230645"/>
                <a:gd name="connsiteY2" fmla="*/ 1263329 h 1905650"/>
                <a:gd name="connsiteX3" fmla="*/ 184739 w 1230645"/>
                <a:gd name="connsiteY3" fmla="*/ 1338645 h 1905650"/>
                <a:gd name="connsiteX4" fmla="*/ 166265 w 1230645"/>
                <a:gd name="connsiteY4" fmla="*/ 1413962 h 1905650"/>
                <a:gd name="connsiteX5" fmla="*/ 150633 w 1230645"/>
                <a:gd name="connsiteY5" fmla="*/ 1489278 h 1905650"/>
                <a:gd name="connsiteX6" fmla="*/ 166265 w 1230645"/>
                <a:gd name="connsiteY6" fmla="*/ 1413961 h 1905650"/>
                <a:gd name="connsiteX7" fmla="*/ 184739 w 1230645"/>
                <a:gd name="connsiteY7" fmla="*/ 1338645 h 1905650"/>
                <a:gd name="connsiteX8" fmla="*/ 204634 w 1230645"/>
                <a:gd name="connsiteY8" fmla="*/ 1263328 h 1905650"/>
                <a:gd name="connsiteX9" fmla="*/ 225949 w 1230645"/>
                <a:gd name="connsiteY9" fmla="*/ 1189433 h 1905650"/>
                <a:gd name="connsiteX10" fmla="*/ 1018906 w 1230645"/>
                <a:gd name="connsiteY10" fmla="*/ 0 h 1905650"/>
                <a:gd name="connsiteX11" fmla="*/ 1018906 w 1230645"/>
                <a:gd name="connsiteY11" fmla="*/ 1422 h 1905650"/>
                <a:gd name="connsiteX12" fmla="*/ 1011801 w 1230645"/>
                <a:gd name="connsiteY12" fmla="*/ 11369 h 1905650"/>
                <a:gd name="connsiteX13" fmla="*/ 999011 w 1230645"/>
                <a:gd name="connsiteY13" fmla="*/ 66791 h 1905650"/>
                <a:gd name="connsiteX14" fmla="*/ 986222 w 1230645"/>
                <a:gd name="connsiteY14" fmla="*/ 123633 h 1905650"/>
                <a:gd name="connsiteX15" fmla="*/ 974853 w 1230645"/>
                <a:gd name="connsiteY15" fmla="*/ 179055 h 1905650"/>
                <a:gd name="connsiteX16" fmla="*/ 964905 w 1230645"/>
                <a:gd name="connsiteY16" fmla="*/ 235897 h 1905650"/>
                <a:gd name="connsiteX17" fmla="*/ 957800 w 1230645"/>
                <a:gd name="connsiteY17" fmla="*/ 292740 h 1905650"/>
                <a:gd name="connsiteX18" fmla="*/ 949274 w 1230645"/>
                <a:gd name="connsiteY18" fmla="*/ 349583 h 1905650"/>
                <a:gd name="connsiteX19" fmla="*/ 937905 w 1230645"/>
                <a:gd name="connsiteY19" fmla="*/ 461846 h 1905650"/>
                <a:gd name="connsiteX20" fmla="*/ 927957 w 1230645"/>
                <a:gd name="connsiteY20" fmla="*/ 576953 h 1905650"/>
                <a:gd name="connsiteX21" fmla="*/ 937904 w 1230645"/>
                <a:gd name="connsiteY21" fmla="*/ 461846 h 1905650"/>
                <a:gd name="connsiteX22" fmla="*/ 949273 w 1230645"/>
                <a:gd name="connsiteY22" fmla="*/ 349583 h 1905650"/>
                <a:gd name="connsiteX23" fmla="*/ 957799 w 1230645"/>
                <a:gd name="connsiteY23" fmla="*/ 292740 h 1905650"/>
                <a:gd name="connsiteX24" fmla="*/ 964905 w 1230645"/>
                <a:gd name="connsiteY24" fmla="*/ 235897 h 1905650"/>
                <a:gd name="connsiteX25" fmla="*/ 974852 w 1230645"/>
                <a:gd name="connsiteY25" fmla="*/ 179055 h 1905650"/>
                <a:gd name="connsiteX26" fmla="*/ 986221 w 1230645"/>
                <a:gd name="connsiteY26" fmla="*/ 123633 h 1905650"/>
                <a:gd name="connsiteX27" fmla="*/ 999011 w 1230645"/>
                <a:gd name="connsiteY27" fmla="*/ 66791 h 1905650"/>
                <a:gd name="connsiteX28" fmla="*/ 1011800 w 1230645"/>
                <a:gd name="connsiteY28" fmla="*/ 11369 h 1905650"/>
                <a:gd name="connsiteX29" fmla="*/ 1003274 w 1230645"/>
                <a:gd name="connsiteY29" fmla="*/ 19895 h 1905650"/>
                <a:gd name="connsiteX30" fmla="*/ 994747 w 1230645"/>
                <a:gd name="connsiteY30" fmla="*/ 29843 h 1905650"/>
                <a:gd name="connsiteX31" fmla="*/ 981958 w 1230645"/>
                <a:gd name="connsiteY31" fmla="*/ 36948 h 1905650"/>
                <a:gd name="connsiteX32" fmla="*/ 970589 w 1230645"/>
                <a:gd name="connsiteY32" fmla="*/ 42632 h 1905650"/>
                <a:gd name="connsiteX33" fmla="*/ 970589 w 1230645"/>
                <a:gd name="connsiteY33" fmla="*/ 42632 h 1905650"/>
                <a:gd name="connsiteX34" fmla="*/ 953537 w 1230645"/>
                <a:gd name="connsiteY34" fmla="*/ 49738 h 1905650"/>
                <a:gd name="connsiteX35" fmla="*/ 936484 w 1230645"/>
                <a:gd name="connsiteY35" fmla="*/ 54001 h 1905650"/>
                <a:gd name="connsiteX36" fmla="*/ 868273 w 1230645"/>
                <a:gd name="connsiteY36" fmla="*/ 100896 h 1905650"/>
                <a:gd name="connsiteX37" fmla="*/ 801482 w 1230645"/>
                <a:gd name="connsiteY37" fmla="*/ 147791 h 1905650"/>
                <a:gd name="connsiteX38" fmla="*/ 734692 w 1230645"/>
                <a:gd name="connsiteY38" fmla="*/ 196107 h 1905650"/>
                <a:gd name="connsiteX39" fmla="*/ 669323 w 1230645"/>
                <a:gd name="connsiteY39" fmla="*/ 245845 h 1905650"/>
                <a:gd name="connsiteX40" fmla="*/ 660797 w 1230645"/>
                <a:gd name="connsiteY40" fmla="*/ 257214 h 1905650"/>
                <a:gd name="connsiteX41" fmla="*/ 648007 w 1230645"/>
                <a:gd name="connsiteY41" fmla="*/ 284213 h 1905650"/>
                <a:gd name="connsiteX42" fmla="*/ 615323 w 1230645"/>
                <a:gd name="connsiteY42" fmla="*/ 362373 h 1905650"/>
                <a:gd name="connsiteX43" fmla="*/ 578375 w 1230645"/>
                <a:gd name="connsiteY43" fmla="*/ 453321 h 1905650"/>
                <a:gd name="connsiteX44" fmla="*/ 562743 w 1230645"/>
                <a:gd name="connsiteY44" fmla="*/ 493111 h 1905650"/>
                <a:gd name="connsiteX45" fmla="*/ 554216 w 1230645"/>
                <a:gd name="connsiteY45" fmla="*/ 522953 h 1905650"/>
                <a:gd name="connsiteX46" fmla="*/ 549954 w 1230645"/>
                <a:gd name="connsiteY46" fmla="*/ 515848 h 1905650"/>
                <a:gd name="connsiteX47" fmla="*/ 549954 w 1230645"/>
                <a:gd name="connsiteY47" fmla="*/ 505900 h 1905650"/>
                <a:gd name="connsiteX48" fmla="*/ 555638 w 1230645"/>
                <a:gd name="connsiteY48" fmla="*/ 477479 h 1905650"/>
                <a:gd name="connsiteX49" fmla="*/ 561322 w 1230645"/>
                <a:gd name="connsiteY49" fmla="*/ 440531 h 1905650"/>
                <a:gd name="connsiteX50" fmla="*/ 571269 w 1230645"/>
                <a:gd name="connsiteY50" fmla="*/ 400741 h 1905650"/>
                <a:gd name="connsiteX51" fmla="*/ 588322 w 1230645"/>
                <a:gd name="connsiteY51" fmla="*/ 332530 h 1905650"/>
                <a:gd name="connsiteX52" fmla="*/ 594006 w 1230645"/>
                <a:gd name="connsiteY52" fmla="*/ 311214 h 1905650"/>
                <a:gd name="connsiteX53" fmla="*/ 594006 w 1230645"/>
                <a:gd name="connsiteY53" fmla="*/ 306951 h 1905650"/>
                <a:gd name="connsiteX54" fmla="*/ 592586 w 1230645"/>
                <a:gd name="connsiteY54" fmla="*/ 305530 h 1905650"/>
                <a:gd name="connsiteX55" fmla="*/ 535743 w 1230645"/>
                <a:gd name="connsiteY55" fmla="*/ 351004 h 1905650"/>
                <a:gd name="connsiteX56" fmla="*/ 481742 w 1230645"/>
                <a:gd name="connsiteY56" fmla="*/ 396477 h 1905650"/>
                <a:gd name="connsiteX57" fmla="*/ 397899 w 1230645"/>
                <a:gd name="connsiteY57" fmla="*/ 470373 h 1905650"/>
                <a:gd name="connsiteX58" fmla="*/ 315477 w 1230645"/>
                <a:gd name="connsiteY58" fmla="*/ 547110 h 1905650"/>
                <a:gd name="connsiteX59" fmla="*/ 245845 w 1230645"/>
                <a:gd name="connsiteY59" fmla="*/ 615322 h 1905650"/>
                <a:gd name="connsiteX60" fmla="*/ 181897 w 1230645"/>
                <a:gd name="connsiteY60" fmla="*/ 682112 h 1905650"/>
                <a:gd name="connsiteX61" fmla="*/ 117948 w 1230645"/>
                <a:gd name="connsiteY61" fmla="*/ 753166 h 1905650"/>
                <a:gd name="connsiteX62" fmla="*/ 56843 w 1230645"/>
                <a:gd name="connsiteY62" fmla="*/ 825639 h 1905650"/>
                <a:gd name="connsiteX63" fmla="*/ 43943 w 1230645"/>
                <a:gd name="connsiteY63" fmla="*/ 926691 h 1905650"/>
                <a:gd name="connsiteX64" fmla="*/ 80254 w 1230645"/>
                <a:gd name="connsiteY64" fmla="*/ 1168781 h 1905650"/>
                <a:gd name="connsiteX65" fmla="*/ 27725 w 1230645"/>
                <a:gd name="connsiteY65" fmla="*/ 1053728 h 1905650"/>
                <a:gd name="connsiteX66" fmla="*/ 22737 w 1230645"/>
                <a:gd name="connsiteY66" fmla="*/ 1092800 h 1905650"/>
                <a:gd name="connsiteX67" fmla="*/ 11369 w 1230645"/>
                <a:gd name="connsiteY67" fmla="*/ 1175222 h 1905650"/>
                <a:gd name="connsiteX68" fmla="*/ 11369 w 1230645"/>
                <a:gd name="connsiteY68" fmla="*/ 1266170 h 1905650"/>
                <a:gd name="connsiteX69" fmla="*/ 9947 w 1230645"/>
                <a:gd name="connsiteY69" fmla="*/ 1355698 h 1905650"/>
                <a:gd name="connsiteX70" fmla="*/ 4263 w 1230645"/>
                <a:gd name="connsiteY70" fmla="*/ 1539015 h 1905650"/>
                <a:gd name="connsiteX71" fmla="*/ 0 w 1230645"/>
                <a:gd name="connsiteY71" fmla="*/ 1722333 h 1905650"/>
                <a:gd name="connsiteX72" fmla="*/ 0 w 1230645"/>
                <a:gd name="connsiteY72" fmla="*/ 1814702 h 1905650"/>
                <a:gd name="connsiteX73" fmla="*/ 0 w 1230645"/>
                <a:gd name="connsiteY73" fmla="*/ 1905650 h 1905650"/>
                <a:gd name="connsiteX74" fmla="*/ 105159 w 1230645"/>
                <a:gd name="connsiteY74" fmla="*/ 1796228 h 1905650"/>
                <a:gd name="connsiteX75" fmla="*/ 395057 w 1230645"/>
                <a:gd name="connsiteY75" fmla="*/ 1485015 h 1905650"/>
                <a:gd name="connsiteX76" fmla="*/ 395057 w 1230645"/>
                <a:gd name="connsiteY76" fmla="*/ 1485014 h 1905650"/>
                <a:gd name="connsiteX77" fmla="*/ 653691 w 1230645"/>
                <a:gd name="connsiteY77" fmla="*/ 1205065 h 1905650"/>
                <a:gd name="connsiteX78" fmla="*/ 913746 w 1230645"/>
                <a:gd name="connsiteY78" fmla="*/ 919430 h 1905650"/>
                <a:gd name="connsiteX79" fmla="*/ 916589 w 1230645"/>
                <a:gd name="connsiteY79" fmla="*/ 804324 h 1905650"/>
                <a:gd name="connsiteX80" fmla="*/ 913747 w 1230645"/>
                <a:gd name="connsiteY80" fmla="*/ 919430 h 1905650"/>
                <a:gd name="connsiteX81" fmla="*/ 1215014 w 1230645"/>
                <a:gd name="connsiteY81" fmla="*/ 581216 h 1905650"/>
                <a:gd name="connsiteX82" fmla="*/ 1230645 w 1230645"/>
                <a:gd name="connsiteY82" fmla="*/ 466110 h 190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30645" h="1905650">
                  <a:moveTo>
                    <a:pt x="238259" y="1147740"/>
                  </a:moveTo>
                  <a:lnTo>
                    <a:pt x="225949" y="1189433"/>
                  </a:lnTo>
                  <a:lnTo>
                    <a:pt x="204634" y="1263329"/>
                  </a:lnTo>
                  <a:lnTo>
                    <a:pt x="184739" y="1338645"/>
                  </a:lnTo>
                  <a:lnTo>
                    <a:pt x="166265" y="1413962"/>
                  </a:lnTo>
                  <a:lnTo>
                    <a:pt x="150633" y="1489278"/>
                  </a:lnTo>
                  <a:lnTo>
                    <a:pt x="166265" y="1413961"/>
                  </a:lnTo>
                  <a:lnTo>
                    <a:pt x="184739" y="1338645"/>
                  </a:lnTo>
                  <a:lnTo>
                    <a:pt x="204634" y="1263328"/>
                  </a:lnTo>
                  <a:lnTo>
                    <a:pt x="225949" y="1189433"/>
                  </a:lnTo>
                  <a:close/>
                  <a:moveTo>
                    <a:pt x="1018906" y="0"/>
                  </a:moveTo>
                  <a:lnTo>
                    <a:pt x="1018906" y="1422"/>
                  </a:lnTo>
                  <a:lnTo>
                    <a:pt x="1011801" y="11369"/>
                  </a:lnTo>
                  <a:lnTo>
                    <a:pt x="999011" y="66791"/>
                  </a:lnTo>
                  <a:lnTo>
                    <a:pt x="986222" y="123633"/>
                  </a:lnTo>
                  <a:lnTo>
                    <a:pt x="974853" y="179055"/>
                  </a:lnTo>
                  <a:lnTo>
                    <a:pt x="964905" y="235897"/>
                  </a:lnTo>
                  <a:lnTo>
                    <a:pt x="957800" y="292740"/>
                  </a:lnTo>
                  <a:lnTo>
                    <a:pt x="949274" y="349583"/>
                  </a:lnTo>
                  <a:lnTo>
                    <a:pt x="937905" y="461846"/>
                  </a:lnTo>
                  <a:lnTo>
                    <a:pt x="927957" y="576953"/>
                  </a:lnTo>
                  <a:lnTo>
                    <a:pt x="937904" y="461846"/>
                  </a:lnTo>
                  <a:lnTo>
                    <a:pt x="949273" y="349583"/>
                  </a:lnTo>
                  <a:lnTo>
                    <a:pt x="957799" y="292740"/>
                  </a:lnTo>
                  <a:lnTo>
                    <a:pt x="964905" y="235897"/>
                  </a:lnTo>
                  <a:lnTo>
                    <a:pt x="974852" y="179055"/>
                  </a:lnTo>
                  <a:lnTo>
                    <a:pt x="986221" y="123633"/>
                  </a:lnTo>
                  <a:lnTo>
                    <a:pt x="999011" y="66791"/>
                  </a:lnTo>
                  <a:lnTo>
                    <a:pt x="1011800" y="11369"/>
                  </a:lnTo>
                  <a:lnTo>
                    <a:pt x="1003274" y="19895"/>
                  </a:lnTo>
                  <a:lnTo>
                    <a:pt x="994747" y="29843"/>
                  </a:lnTo>
                  <a:lnTo>
                    <a:pt x="981958" y="36948"/>
                  </a:lnTo>
                  <a:lnTo>
                    <a:pt x="970589" y="42632"/>
                  </a:lnTo>
                  <a:lnTo>
                    <a:pt x="970589" y="42632"/>
                  </a:lnTo>
                  <a:lnTo>
                    <a:pt x="953537" y="49738"/>
                  </a:lnTo>
                  <a:lnTo>
                    <a:pt x="936484" y="54001"/>
                  </a:lnTo>
                  <a:lnTo>
                    <a:pt x="868273" y="100896"/>
                  </a:lnTo>
                  <a:lnTo>
                    <a:pt x="801482" y="147791"/>
                  </a:lnTo>
                  <a:lnTo>
                    <a:pt x="734692" y="196107"/>
                  </a:lnTo>
                  <a:lnTo>
                    <a:pt x="669323" y="245845"/>
                  </a:lnTo>
                  <a:lnTo>
                    <a:pt x="660797" y="257214"/>
                  </a:lnTo>
                  <a:lnTo>
                    <a:pt x="648007" y="284213"/>
                  </a:lnTo>
                  <a:lnTo>
                    <a:pt x="615323" y="362373"/>
                  </a:lnTo>
                  <a:lnTo>
                    <a:pt x="578375" y="453321"/>
                  </a:lnTo>
                  <a:lnTo>
                    <a:pt x="562743" y="493111"/>
                  </a:lnTo>
                  <a:lnTo>
                    <a:pt x="554216" y="522953"/>
                  </a:lnTo>
                  <a:lnTo>
                    <a:pt x="549954" y="515848"/>
                  </a:lnTo>
                  <a:lnTo>
                    <a:pt x="549954" y="505900"/>
                  </a:lnTo>
                  <a:lnTo>
                    <a:pt x="555638" y="477479"/>
                  </a:lnTo>
                  <a:lnTo>
                    <a:pt x="561322" y="440531"/>
                  </a:lnTo>
                  <a:lnTo>
                    <a:pt x="571269" y="400741"/>
                  </a:lnTo>
                  <a:lnTo>
                    <a:pt x="588322" y="332530"/>
                  </a:lnTo>
                  <a:lnTo>
                    <a:pt x="594006" y="311214"/>
                  </a:lnTo>
                  <a:lnTo>
                    <a:pt x="594006" y="306951"/>
                  </a:lnTo>
                  <a:lnTo>
                    <a:pt x="592586" y="305530"/>
                  </a:lnTo>
                  <a:lnTo>
                    <a:pt x="535743" y="351004"/>
                  </a:lnTo>
                  <a:lnTo>
                    <a:pt x="481742" y="396477"/>
                  </a:lnTo>
                  <a:lnTo>
                    <a:pt x="397899" y="470373"/>
                  </a:lnTo>
                  <a:lnTo>
                    <a:pt x="315477" y="547110"/>
                  </a:lnTo>
                  <a:lnTo>
                    <a:pt x="245845" y="615322"/>
                  </a:lnTo>
                  <a:lnTo>
                    <a:pt x="181897" y="682112"/>
                  </a:lnTo>
                  <a:lnTo>
                    <a:pt x="117948" y="753166"/>
                  </a:lnTo>
                  <a:lnTo>
                    <a:pt x="56843" y="825639"/>
                  </a:lnTo>
                  <a:lnTo>
                    <a:pt x="43943" y="926691"/>
                  </a:lnTo>
                  <a:lnTo>
                    <a:pt x="80254" y="1168781"/>
                  </a:lnTo>
                  <a:lnTo>
                    <a:pt x="27725" y="1053728"/>
                  </a:lnTo>
                  <a:lnTo>
                    <a:pt x="22737" y="1092800"/>
                  </a:lnTo>
                  <a:lnTo>
                    <a:pt x="11369" y="1175222"/>
                  </a:lnTo>
                  <a:lnTo>
                    <a:pt x="11369" y="1266170"/>
                  </a:lnTo>
                  <a:lnTo>
                    <a:pt x="9947" y="1355698"/>
                  </a:lnTo>
                  <a:lnTo>
                    <a:pt x="4263" y="1539015"/>
                  </a:lnTo>
                  <a:lnTo>
                    <a:pt x="0" y="1722333"/>
                  </a:lnTo>
                  <a:lnTo>
                    <a:pt x="0" y="1814702"/>
                  </a:lnTo>
                  <a:lnTo>
                    <a:pt x="0" y="1905650"/>
                  </a:lnTo>
                  <a:lnTo>
                    <a:pt x="105159" y="1796228"/>
                  </a:lnTo>
                  <a:lnTo>
                    <a:pt x="395057" y="1485015"/>
                  </a:lnTo>
                  <a:lnTo>
                    <a:pt x="395057" y="1485014"/>
                  </a:lnTo>
                  <a:lnTo>
                    <a:pt x="653691" y="1205065"/>
                  </a:lnTo>
                  <a:lnTo>
                    <a:pt x="913746" y="919430"/>
                  </a:lnTo>
                  <a:lnTo>
                    <a:pt x="916589" y="804324"/>
                  </a:lnTo>
                  <a:lnTo>
                    <a:pt x="913747" y="919430"/>
                  </a:lnTo>
                  <a:lnTo>
                    <a:pt x="1215014" y="581216"/>
                  </a:lnTo>
                  <a:lnTo>
                    <a:pt x="1230645" y="466110"/>
                  </a:ln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7"/>
            <p:cNvSpPr>
              <a:spLocks/>
            </p:cNvSpPr>
            <p:nvPr/>
          </p:nvSpPr>
          <p:spPr bwMode="auto">
            <a:xfrm flipH="1">
              <a:off x="1335634" y="2043569"/>
              <a:ext cx="885075" cy="1020396"/>
            </a:xfrm>
            <a:custGeom>
              <a:avLst/>
              <a:gdLst>
                <a:gd name="connsiteX0" fmla="*/ 1000432 w 1031695"/>
                <a:gd name="connsiteY0" fmla="*/ 0 h 1189433"/>
                <a:gd name="connsiteX1" fmla="*/ 984800 w 1031695"/>
                <a:gd name="connsiteY1" fmla="*/ 1422 h 1189433"/>
                <a:gd name="connsiteX2" fmla="*/ 970590 w 1031695"/>
                <a:gd name="connsiteY2" fmla="*/ 7106 h 1189433"/>
                <a:gd name="connsiteX3" fmla="*/ 885326 w 1031695"/>
                <a:gd name="connsiteY3" fmla="*/ 39790 h 1189433"/>
                <a:gd name="connsiteX4" fmla="*/ 784429 w 1031695"/>
                <a:gd name="connsiteY4" fmla="*/ 83843 h 1189433"/>
                <a:gd name="connsiteX5" fmla="*/ 669323 w 1031695"/>
                <a:gd name="connsiteY5" fmla="*/ 136423 h 1189433"/>
                <a:gd name="connsiteX6" fmla="*/ 577224 w 1031695"/>
                <a:gd name="connsiteY6" fmla="*/ 179885 h 1189433"/>
                <a:gd name="connsiteX7" fmla="*/ 499540 w 1031695"/>
                <a:gd name="connsiteY7" fmla="*/ 346882 h 1189433"/>
                <a:gd name="connsiteX8" fmla="*/ 511485 w 1031695"/>
                <a:gd name="connsiteY8" fmla="*/ 211789 h 1189433"/>
                <a:gd name="connsiteX9" fmla="*/ 440531 w 1031695"/>
                <a:gd name="connsiteY9" fmla="*/ 247266 h 1189433"/>
                <a:gd name="connsiteX10" fmla="*/ 331109 w 1031695"/>
                <a:gd name="connsiteY10" fmla="*/ 302688 h 1189433"/>
                <a:gd name="connsiteX11" fmla="*/ 217423 w 1031695"/>
                <a:gd name="connsiteY11" fmla="*/ 363793 h 1189433"/>
                <a:gd name="connsiteX12" fmla="*/ 102317 w 1031695"/>
                <a:gd name="connsiteY12" fmla="*/ 427742 h 1189433"/>
                <a:gd name="connsiteX13" fmla="*/ 17053 w 1031695"/>
                <a:gd name="connsiteY13" fmla="*/ 1078590 h 1189433"/>
                <a:gd name="connsiteX14" fmla="*/ 15631 w 1031695"/>
                <a:gd name="connsiteY14" fmla="*/ 1074327 h 1189433"/>
                <a:gd name="connsiteX15" fmla="*/ 0 w 1031695"/>
                <a:gd name="connsiteY15" fmla="*/ 1189433 h 1189433"/>
                <a:gd name="connsiteX16" fmla="*/ 312635 w 1031695"/>
                <a:gd name="connsiteY16" fmla="*/ 837008 h 1189433"/>
                <a:gd name="connsiteX17" fmla="*/ 395057 w 1031695"/>
                <a:gd name="connsiteY17" fmla="*/ 743218 h 1189433"/>
                <a:gd name="connsiteX18" fmla="*/ 716218 w 1031695"/>
                <a:gd name="connsiteY18" fmla="*/ 372320 h 1189433"/>
                <a:gd name="connsiteX19" fmla="*/ 1031695 w 1031695"/>
                <a:gd name="connsiteY19" fmla="*/ 7106 h 1189433"/>
                <a:gd name="connsiteX20" fmla="*/ 1017484 w 1031695"/>
                <a:gd name="connsiteY20" fmla="*/ 1422 h 118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1695" h="1189433">
                  <a:moveTo>
                    <a:pt x="1000432" y="0"/>
                  </a:moveTo>
                  <a:lnTo>
                    <a:pt x="984800" y="1422"/>
                  </a:lnTo>
                  <a:lnTo>
                    <a:pt x="970590" y="7106"/>
                  </a:lnTo>
                  <a:lnTo>
                    <a:pt x="885326" y="39790"/>
                  </a:lnTo>
                  <a:lnTo>
                    <a:pt x="784429" y="83843"/>
                  </a:lnTo>
                  <a:lnTo>
                    <a:pt x="669323" y="136423"/>
                  </a:lnTo>
                  <a:lnTo>
                    <a:pt x="577224" y="179885"/>
                  </a:lnTo>
                  <a:lnTo>
                    <a:pt x="499540" y="346882"/>
                  </a:lnTo>
                  <a:lnTo>
                    <a:pt x="511485" y="211789"/>
                  </a:lnTo>
                  <a:lnTo>
                    <a:pt x="440531" y="247266"/>
                  </a:lnTo>
                  <a:lnTo>
                    <a:pt x="331109" y="302688"/>
                  </a:lnTo>
                  <a:lnTo>
                    <a:pt x="217423" y="363793"/>
                  </a:lnTo>
                  <a:lnTo>
                    <a:pt x="102317" y="427742"/>
                  </a:lnTo>
                  <a:lnTo>
                    <a:pt x="17053" y="1078590"/>
                  </a:lnTo>
                  <a:lnTo>
                    <a:pt x="15631" y="1074327"/>
                  </a:lnTo>
                  <a:lnTo>
                    <a:pt x="0" y="1189433"/>
                  </a:lnTo>
                  <a:lnTo>
                    <a:pt x="312635" y="837008"/>
                  </a:lnTo>
                  <a:lnTo>
                    <a:pt x="395057" y="743218"/>
                  </a:lnTo>
                  <a:lnTo>
                    <a:pt x="716218" y="372320"/>
                  </a:lnTo>
                  <a:lnTo>
                    <a:pt x="1031695" y="7106"/>
                  </a:lnTo>
                  <a:lnTo>
                    <a:pt x="1017484" y="1422"/>
                  </a:ln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8"/>
            <p:cNvSpPr>
              <a:spLocks/>
            </p:cNvSpPr>
            <p:nvPr/>
          </p:nvSpPr>
          <p:spPr bwMode="auto">
            <a:xfrm flipH="1">
              <a:off x="3595866" y="4628460"/>
              <a:ext cx="1090434" cy="1077694"/>
            </a:xfrm>
            <a:custGeom>
              <a:avLst/>
              <a:gdLst>
                <a:gd name="connsiteX0" fmla="*/ 1206486 w 1271073"/>
                <a:gd name="connsiteY0" fmla="*/ 0 h 1256223"/>
                <a:gd name="connsiteX1" fmla="*/ 1017484 w 1271073"/>
                <a:gd name="connsiteY1" fmla="*/ 193265 h 1256223"/>
                <a:gd name="connsiteX2" fmla="*/ 832746 w 1271073"/>
                <a:gd name="connsiteY2" fmla="*/ 382267 h 1256223"/>
                <a:gd name="connsiteX3" fmla="*/ 652270 w 1271073"/>
                <a:gd name="connsiteY3" fmla="*/ 562743 h 1256223"/>
                <a:gd name="connsiteX4" fmla="*/ 476058 w 1271073"/>
                <a:gd name="connsiteY4" fmla="*/ 738955 h 1256223"/>
                <a:gd name="connsiteX5" fmla="*/ 0 w 1271073"/>
                <a:gd name="connsiteY5" fmla="*/ 1256223 h 1256223"/>
                <a:gd name="connsiteX6" fmla="*/ 352776 w 1271073"/>
                <a:gd name="connsiteY6" fmla="*/ 1104290 h 1256223"/>
                <a:gd name="connsiteX7" fmla="*/ 638122 w 1271073"/>
                <a:gd name="connsiteY7" fmla="*/ 744692 h 1256223"/>
                <a:gd name="connsiteX8" fmla="*/ 899438 w 1271073"/>
                <a:gd name="connsiteY8" fmla="*/ 442040 h 1256223"/>
                <a:gd name="connsiteX9" fmla="*/ 1167077 w 1271073"/>
                <a:gd name="connsiteY9" fmla="*/ 132067 h 1256223"/>
                <a:gd name="connsiteX10" fmla="*/ 1271073 w 1271073"/>
                <a:gd name="connsiteY10" fmla="*/ 8806 h 1256223"/>
                <a:gd name="connsiteX11" fmla="*/ 1253382 w 1271073"/>
                <a:gd name="connsiteY11" fmla="*/ 5684 h 1256223"/>
                <a:gd name="connsiteX12" fmla="*/ 1230645 w 1271073"/>
                <a:gd name="connsiteY12" fmla="*/ 2842 h 12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1073" h="1256223">
                  <a:moveTo>
                    <a:pt x="1206486" y="0"/>
                  </a:moveTo>
                  <a:lnTo>
                    <a:pt x="1017484" y="193265"/>
                  </a:lnTo>
                  <a:lnTo>
                    <a:pt x="832746" y="382267"/>
                  </a:lnTo>
                  <a:lnTo>
                    <a:pt x="652270" y="562743"/>
                  </a:lnTo>
                  <a:lnTo>
                    <a:pt x="476058" y="738955"/>
                  </a:lnTo>
                  <a:lnTo>
                    <a:pt x="0" y="1256223"/>
                  </a:lnTo>
                  <a:lnTo>
                    <a:pt x="352776" y="1104290"/>
                  </a:lnTo>
                  <a:lnTo>
                    <a:pt x="638122" y="744692"/>
                  </a:lnTo>
                  <a:lnTo>
                    <a:pt x="899438" y="442040"/>
                  </a:lnTo>
                  <a:lnTo>
                    <a:pt x="1167077" y="132067"/>
                  </a:lnTo>
                  <a:lnTo>
                    <a:pt x="1271073" y="8806"/>
                  </a:lnTo>
                  <a:lnTo>
                    <a:pt x="1253382" y="5684"/>
                  </a:lnTo>
                  <a:lnTo>
                    <a:pt x="1230645" y="2842"/>
                  </a:lnTo>
                  <a:close/>
                </a:path>
              </a:pathLst>
            </a:custGeom>
            <a:solidFill>
              <a:srgbClr val="49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9"/>
            <p:cNvSpPr>
              <a:spLocks/>
            </p:cNvSpPr>
            <p:nvPr/>
          </p:nvSpPr>
          <p:spPr bwMode="auto">
            <a:xfrm flipH="1">
              <a:off x="2018335" y="3757640"/>
              <a:ext cx="1536080" cy="910676"/>
            </a:xfrm>
            <a:custGeom>
              <a:avLst/>
              <a:gdLst>
                <a:gd name="connsiteX0" fmla="*/ 875383 w 1790544"/>
                <a:gd name="connsiteY0" fmla="*/ 511533 h 1061537"/>
                <a:gd name="connsiteX1" fmla="*/ 876799 w 1790544"/>
                <a:gd name="connsiteY1" fmla="*/ 511585 h 1061537"/>
                <a:gd name="connsiteX2" fmla="*/ 876798 w 1790544"/>
                <a:gd name="connsiteY2" fmla="*/ 511585 h 1061537"/>
                <a:gd name="connsiteX3" fmla="*/ 1020326 w 1790544"/>
                <a:gd name="connsiteY3" fmla="*/ 0 h 1061537"/>
                <a:gd name="connsiteX4" fmla="*/ 956378 w 1790544"/>
                <a:gd name="connsiteY4" fmla="*/ 0 h 1061537"/>
                <a:gd name="connsiteX5" fmla="*/ 945010 w 1790544"/>
                <a:gd name="connsiteY5" fmla="*/ 0 h 1061537"/>
                <a:gd name="connsiteX6" fmla="*/ 932220 w 1790544"/>
                <a:gd name="connsiteY6" fmla="*/ 1422 h 1061537"/>
                <a:gd name="connsiteX7" fmla="*/ 724744 w 1790544"/>
                <a:gd name="connsiteY7" fmla="*/ 227371 h 1061537"/>
                <a:gd name="connsiteX8" fmla="*/ 520111 w 1790544"/>
                <a:gd name="connsiteY8" fmla="*/ 446215 h 1061537"/>
                <a:gd name="connsiteX9" fmla="*/ 559900 w 1790544"/>
                <a:gd name="connsiteY9" fmla="*/ 459005 h 1061537"/>
                <a:gd name="connsiteX10" fmla="*/ 601112 w 1790544"/>
                <a:gd name="connsiteY10" fmla="*/ 471795 h 1061537"/>
                <a:gd name="connsiteX11" fmla="*/ 639480 w 1790544"/>
                <a:gd name="connsiteY11" fmla="*/ 481743 h 1061537"/>
                <a:gd name="connsiteX12" fmla="*/ 601111 w 1790544"/>
                <a:gd name="connsiteY12" fmla="*/ 471795 h 1061537"/>
                <a:gd name="connsiteX13" fmla="*/ 559900 w 1790544"/>
                <a:gd name="connsiteY13" fmla="*/ 459005 h 1061537"/>
                <a:gd name="connsiteX14" fmla="*/ 520110 w 1790544"/>
                <a:gd name="connsiteY14" fmla="*/ 446215 h 1061537"/>
                <a:gd name="connsiteX15" fmla="*/ 237318 w 1790544"/>
                <a:gd name="connsiteY15" fmla="*/ 744640 h 1061537"/>
                <a:gd name="connsiteX16" fmla="*/ 0 w 1790544"/>
                <a:gd name="connsiteY16" fmla="*/ 993326 h 1061537"/>
                <a:gd name="connsiteX17" fmla="*/ 24158 w 1790544"/>
                <a:gd name="connsiteY17" fmla="*/ 996168 h 1061537"/>
                <a:gd name="connsiteX18" fmla="*/ 46895 w 1790544"/>
                <a:gd name="connsiteY18" fmla="*/ 999010 h 1061537"/>
                <a:gd name="connsiteX19" fmla="*/ 71053 w 1790544"/>
                <a:gd name="connsiteY19" fmla="*/ 1003274 h 1061537"/>
                <a:gd name="connsiteX20" fmla="*/ 93791 w 1790544"/>
                <a:gd name="connsiteY20" fmla="*/ 1010379 h 1061537"/>
                <a:gd name="connsiteX21" fmla="*/ 116528 w 1790544"/>
                <a:gd name="connsiteY21" fmla="*/ 1020327 h 1061537"/>
                <a:gd name="connsiteX22" fmla="*/ 139265 w 1790544"/>
                <a:gd name="connsiteY22" fmla="*/ 1028853 h 1061537"/>
                <a:gd name="connsiteX23" fmla="*/ 160580 w 1790544"/>
                <a:gd name="connsiteY23" fmla="*/ 1043064 h 1061537"/>
                <a:gd name="connsiteX24" fmla="*/ 179055 w 1790544"/>
                <a:gd name="connsiteY24" fmla="*/ 1060117 h 1061537"/>
                <a:gd name="connsiteX25" fmla="*/ 223107 w 1790544"/>
                <a:gd name="connsiteY25" fmla="*/ 1061537 h 1061537"/>
                <a:gd name="connsiteX26" fmla="*/ 265739 w 1790544"/>
                <a:gd name="connsiteY26" fmla="*/ 1061537 h 1061537"/>
                <a:gd name="connsiteX27" fmla="*/ 308371 w 1790544"/>
                <a:gd name="connsiteY27" fmla="*/ 1061537 h 1061537"/>
                <a:gd name="connsiteX28" fmla="*/ 349583 w 1790544"/>
                <a:gd name="connsiteY28" fmla="*/ 1060117 h 1061537"/>
                <a:gd name="connsiteX29" fmla="*/ 392215 w 1790544"/>
                <a:gd name="connsiteY29" fmla="*/ 1058695 h 1061537"/>
                <a:gd name="connsiteX30" fmla="*/ 433425 w 1790544"/>
                <a:gd name="connsiteY30" fmla="*/ 1054432 h 1061537"/>
                <a:gd name="connsiteX31" fmla="*/ 473215 w 1790544"/>
                <a:gd name="connsiteY31" fmla="*/ 1050169 h 1061537"/>
                <a:gd name="connsiteX32" fmla="*/ 514426 w 1790544"/>
                <a:gd name="connsiteY32" fmla="*/ 1043064 h 1061537"/>
                <a:gd name="connsiteX33" fmla="*/ 554216 w 1790544"/>
                <a:gd name="connsiteY33" fmla="*/ 1037380 h 1061537"/>
                <a:gd name="connsiteX34" fmla="*/ 592585 w 1790544"/>
                <a:gd name="connsiteY34" fmla="*/ 1028853 h 1061537"/>
                <a:gd name="connsiteX35" fmla="*/ 632375 w 1790544"/>
                <a:gd name="connsiteY35" fmla="*/ 1020327 h 1061537"/>
                <a:gd name="connsiteX36" fmla="*/ 670744 w 1790544"/>
                <a:gd name="connsiteY36" fmla="*/ 1010379 h 1061537"/>
                <a:gd name="connsiteX37" fmla="*/ 707691 w 1790544"/>
                <a:gd name="connsiteY37" fmla="*/ 999010 h 1061537"/>
                <a:gd name="connsiteX38" fmla="*/ 747481 w 1790544"/>
                <a:gd name="connsiteY38" fmla="*/ 987642 h 1061537"/>
                <a:gd name="connsiteX39" fmla="*/ 784429 w 1790544"/>
                <a:gd name="connsiteY39" fmla="*/ 974853 h 1061537"/>
                <a:gd name="connsiteX40" fmla="*/ 821377 w 1790544"/>
                <a:gd name="connsiteY40" fmla="*/ 960642 h 1061537"/>
                <a:gd name="connsiteX41" fmla="*/ 545690 w 1790544"/>
                <a:gd name="connsiteY41" fmla="*/ 804324 h 1061537"/>
                <a:gd name="connsiteX42" fmla="*/ 585480 w 1790544"/>
                <a:gd name="connsiteY42" fmla="*/ 802903 h 1061537"/>
                <a:gd name="connsiteX43" fmla="*/ 847444 w 1790544"/>
                <a:gd name="connsiteY43" fmla="*/ 793128 h 1061537"/>
                <a:gd name="connsiteX44" fmla="*/ 807634 w 1790544"/>
                <a:gd name="connsiteY44" fmla="*/ 762431 h 1061537"/>
                <a:gd name="connsiteX45" fmla="*/ 912319 w 1790544"/>
                <a:gd name="connsiteY45" fmla="*/ 790708 h 1061537"/>
                <a:gd name="connsiteX46" fmla="*/ 1156748 w 1790544"/>
                <a:gd name="connsiteY46" fmla="*/ 781587 h 1061537"/>
                <a:gd name="connsiteX47" fmla="*/ 1196538 w 1790544"/>
                <a:gd name="connsiteY47" fmla="*/ 754587 h 1061537"/>
                <a:gd name="connsiteX48" fmla="*/ 1236328 w 1790544"/>
                <a:gd name="connsiteY48" fmla="*/ 724745 h 1061537"/>
                <a:gd name="connsiteX49" fmla="*/ 1274697 w 1790544"/>
                <a:gd name="connsiteY49" fmla="*/ 696323 h 1061537"/>
                <a:gd name="connsiteX50" fmla="*/ 1311644 w 1790544"/>
                <a:gd name="connsiteY50" fmla="*/ 663638 h 1061537"/>
                <a:gd name="connsiteX51" fmla="*/ 1348592 w 1790544"/>
                <a:gd name="connsiteY51" fmla="*/ 633796 h 1061537"/>
                <a:gd name="connsiteX52" fmla="*/ 1385540 w 1790544"/>
                <a:gd name="connsiteY52" fmla="*/ 599691 h 1061537"/>
                <a:gd name="connsiteX53" fmla="*/ 1421067 w 1790544"/>
                <a:gd name="connsiteY53" fmla="*/ 565585 h 1061537"/>
                <a:gd name="connsiteX54" fmla="*/ 1456593 w 1790544"/>
                <a:gd name="connsiteY54" fmla="*/ 532900 h 1061537"/>
                <a:gd name="connsiteX55" fmla="*/ 1490699 w 1790544"/>
                <a:gd name="connsiteY55" fmla="*/ 497374 h 1061537"/>
                <a:gd name="connsiteX56" fmla="*/ 1524804 w 1790544"/>
                <a:gd name="connsiteY56" fmla="*/ 461848 h 1061537"/>
                <a:gd name="connsiteX57" fmla="*/ 1591595 w 1790544"/>
                <a:gd name="connsiteY57" fmla="*/ 386531 h 1061537"/>
                <a:gd name="connsiteX58" fmla="*/ 1629068 w 1790544"/>
                <a:gd name="connsiteY58" fmla="*/ 340730 h 1061537"/>
                <a:gd name="connsiteX59" fmla="*/ 1596711 w 1790544"/>
                <a:gd name="connsiteY59" fmla="*/ 319108 h 1061537"/>
                <a:gd name="connsiteX60" fmla="*/ 1680232 w 1790544"/>
                <a:gd name="connsiteY60" fmla="*/ 277511 h 1061537"/>
                <a:gd name="connsiteX61" fmla="*/ 1718069 w 1790544"/>
                <a:gd name="connsiteY61" fmla="*/ 230214 h 1061537"/>
                <a:gd name="connsiteX62" fmla="*/ 1718070 w 1790544"/>
                <a:gd name="connsiteY62" fmla="*/ 230213 h 1061537"/>
                <a:gd name="connsiteX63" fmla="*/ 1753596 w 1790544"/>
                <a:gd name="connsiteY63" fmla="*/ 180476 h 1061537"/>
                <a:gd name="connsiteX64" fmla="*/ 1790544 w 1790544"/>
                <a:gd name="connsiteY64" fmla="*/ 130738 h 1061537"/>
                <a:gd name="connsiteX65" fmla="*/ 1429593 w 1790544"/>
                <a:gd name="connsiteY65" fmla="*/ 31264 h 1061537"/>
                <a:gd name="connsiteX66" fmla="*/ 1436699 w 1790544"/>
                <a:gd name="connsiteY66" fmla="*/ 29843 h 1061537"/>
                <a:gd name="connsiteX67" fmla="*/ 1377014 w 1790544"/>
                <a:gd name="connsiteY67" fmla="*/ 25579 h 1061537"/>
                <a:gd name="connsiteX68" fmla="*/ 1318750 w 1790544"/>
                <a:gd name="connsiteY68" fmla="*/ 21317 h 1061537"/>
                <a:gd name="connsiteX69" fmla="*/ 1202223 w 1790544"/>
                <a:gd name="connsiteY69" fmla="*/ 11369 h 1061537"/>
                <a:gd name="connsiteX70" fmla="*/ 1142538 w 1790544"/>
                <a:gd name="connsiteY70" fmla="*/ 7106 h 1061537"/>
                <a:gd name="connsiteX71" fmla="*/ 1081432 w 1790544"/>
                <a:gd name="connsiteY71" fmla="*/ 4264 h 106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90544" h="1061537">
                  <a:moveTo>
                    <a:pt x="875383" y="511533"/>
                  </a:moveTo>
                  <a:lnTo>
                    <a:pt x="876799" y="511585"/>
                  </a:lnTo>
                  <a:lnTo>
                    <a:pt x="876798" y="511585"/>
                  </a:lnTo>
                  <a:close/>
                  <a:moveTo>
                    <a:pt x="1020326" y="0"/>
                  </a:moveTo>
                  <a:lnTo>
                    <a:pt x="956378" y="0"/>
                  </a:lnTo>
                  <a:lnTo>
                    <a:pt x="945010" y="0"/>
                  </a:lnTo>
                  <a:lnTo>
                    <a:pt x="932220" y="1422"/>
                  </a:lnTo>
                  <a:lnTo>
                    <a:pt x="724744" y="227371"/>
                  </a:lnTo>
                  <a:lnTo>
                    <a:pt x="520111" y="446215"/>
                  </a:lnTo>
                  <a:lnTo>
                    <a:pt x="559900" y="459005"/>
                  </a:lnTo>
                  <a:lnTo>
                    <a:pt x="601112" y="471795"/>
                  </a:lnTo>
                  <a:lnTo>
                    <a:pt x="639480" y="481743"/>
                  </a:lnTo>
                  <a:lnTo>
                    <a:pt x="601111" y="471795"/>
                  </a:lnTo>
                  <a:lnTo>
                    <a:pt x="559900" y="459005"/>
                  </a:lnTo>
                  <a:lnTo>
                    <a:pt x="520110" y="446215"/>
                  </a:lnTo>
                  <a:lnTo>
                    <a:pt x="237318" y="744640"/>
                  </a:lnTo>
                  <a:lnTo>
                    <a:pt x="0" y="993326"/>
                  </a:lnTo>
                  <a:lnTo>
                    <a:pt x="24158" y="996168"/>
                  </a:lnTo>
                  <a:lnTo>
                    <a:pt x="46895" y="999010"/>
                  </a:lnTo>
                  <a:lnTo>
                    <a:pt x="71053" y="1003274"/>
                  </a:lnTo>
                  <a:lnTo>
                    <a:pt x="93791" y="1010379"/>
                  </a:lnTo>
                  <a:lnTo>
                    <a:pt x="116528" y="1020327"/>
                  </a:lnTo>
                  <a:lnTo>
                    <a:pt x="139265" y="1028853"/>
                  </a:lnTo>
                  <a:lnTo>
                    <a:pt x="160580" y="1043064"/>
                  </a:lnTo>
                  <a:lnTo>
                    <a:pt x="179055" y="1060117"/>
                  </a:lnTo>
                  <a:lnTo>
                    <a:pt x="223107" y="1061537"/>
                  </a:lnTo>
                  <a:lnTo>
                    <a:pt x="265739" y="1061537"/>
                  </a:lnTo>
                  <a:lnTo>
                    <a:pt x="308371" y="1061537"/>
                  </a:lnTo>
                  <a:lnTo>
                    <a:pt x="349583" y="1060117"/>
                  </a:lnTo>
                  <a:lnTo>
                    <a:pt x="392215" y="1058695"/>
                  </a:lnTo>
                  <a:lnTo>
                    <a:pt x="433425" y="1054432"/>
                  </a:lnTo>
                  <a:lnTo>
                    <a:pt x="473215" y="1050169"/>
                  </a:lnTo>
                  <a:lnTo>
                    <a:pt x="514426" y="1043064"/>
                  </a:lnTo>
                  <a:lnTo>
                    <a:pt x="554216" y="1037380"/>
                  </a:lnTo>
                  <a:lnTo>
                    <a:pt x="592585" y="1028853"/>
                  </a:lnTo>
                  <a:lnTo>
                    <a:pt x="632375" y="1020327"/>
                  </a:lnTo>
                  <a:lnTo>
                    <a:pt x="670744" y="1010379"/>
                  </a:lnTo>
                  <a:lnTo>
                    <a:pt x="707691" y="999010"/>
                  </a:lnTo>
                  <a:lnTo>
                    <a:pt x="747481" y="987642"/>
                  </a:lnTo>
                  <a:lnTo>
                    <a:pt x="784429" y="974853"/>
                  </a:lnTo>
                  <a:lnTo>
                    <a:pt x="821377" y="960642"/>
                  </a:lnTo>
                  <a:lnTo>
                    <a:pt x="545690" y="804324"/>
                  </a:lnTo>
                  <a:lnTo>
                    <a:pt x="585480" y="802903"/>
                  </a:lnTo>
                  <a:lnTo>
                    <a:pt x="847444" y="793128"/>
                  </a:lnTo>
                  <a:lnTo>
                    <a:pt x="807634" y="762431"/>
                  </a:lnTo>
                  <a:lnTo>
                    <a:pt x="912319" y="790708"/>
                  </a:lnTo>
                  <a:lnTo>
                    <a:pt x="1156748" y="781587"/>
                  </a:lnTo>
                  <a:lnTo>
                    <a:pt x="1196538" y="754587"/>
                  </a:lnTo>
                  <a:lnTo>
                    <a:pt x="1236328" y="724745"/>
                  </a:lnTo>
                  <a:lnTo>
                    <a:pt x="1274697" y="696323"/>
                  </a:lnTo>
                  <a:lnTo>
                    <a:pt x="1311644" y="663638"/>
                  </a:lnTo>
                  <a:lnTo>
                    <a:pt x="1348592" y="633796"/>
                  </a:lnTo>
                  <a:lnTo>
                    <a:pt x="1385540" y="599691"/>
                  </a:lnTo>
                  <a:lnTo>
                    <a:pt x="1421067" y="565585"/>
                  </a:lnTo>
                  <a:lnTo>
                    <a:pt x="1456593" y="532900"/>
                  </a:lnTo>
                  <a:lnTo>
                    <a:pt x="1490699" y="497374"/>
                  </a:lnTo>
                  <a:lnTo>
                    <a:pt x="1524804" y="461848"/>
                  </a:lnTo>
                  <a:lnTo>
                    <a:pt x="1591595" y="386531"/>
                  </a:lnTo>
                  <a:lnTo>
                    <a:pt x="1629068" y="340730"/>
                  </a:lnTo>
                  <a:lnTo>
                    <a:pt x="1596711" y="319108"/>
                  </a:lnTo>
                  <a:lnTo>
                    <a:pt x="1680232" y="277511"/>
                  </a:lnTo>
                  <a:lnTo>
                    <a:pt x="1718069" y="230214"/>
                  </a:lnTo>
                  <a:lnTo>
                    <a:pt x="1718070" y="230213"/>
                  </a:lnTo>
                  <a:lnTo>
                    <a:pt x="1753596" y="180476"/>
                  </a:lnTo>
                  <a:lnTo>
                    <a:pt x="1790544" y="130738"/>
                  </a:lnTo>
                  <a:lnTo>
                    <a:pt x="1429593" y="31264"/>
                  </a:lnTo>
                  <a:lnTo>
                    <a:pt x="1436699" y="29843"/>
                  </a:lnTo>
                  <a:lnTo>
                    <a:pt x="1377014" y="25579"/>
                  </a:lnTo>
                  <a:lnTo>
                    <a:pt x="1318750" y="21317"/>
                  </a:lnTo>
                  <a:lnTo>
                    <a:pt x="1202223" y="11369"/>
                  </a:lnTo>
                  <a:lnTo>
                    <a:pt x="1142538" y="7106"/>
                  </a:lnTo>
                  <a:lnTo>
                    <a:pt x="1081432" y="4264"/>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50"/>
            <p:cNvSpPr>
              <a:spLocks/>
            </p:cNvSpPr>
            <p:nvPr/>
          </p:nvSpPr>
          <p:spPr bwMode="auto">
            <a:xfrm flipH="1">
              <a:off x="1255425" y="2063470"/>
              <a:ext cx="1461714" cy="1676278"/>
            </a:xfrm>
            <a:custGeom>
              <a:avLst/>
              <a:gdLst>
                <a:gd name="connsiteX0" fmla="*/ 1200802 w 1703859"/>
                <a:gd name="connsiteY0" fmla="*/ 1264750 h 1953967"/>
                <a:gd name="connsiteX1" fmla="*/ 1178065 w 1703859"/>
                <a:gd name="connsiteY1" fmla="*/ 1277540 h 1953967"/>
                <a:gd name="connsiteX2" fmla="*/ 1155328 w 1703859"/>
                <a:gd name="connsiteY2" fmla="*/ 1288909 h 1953967"/>
                <a:gd name="connsiteX3" fmla="*/ 1131169 w 1703859"/>
                <a:gd name="connsiteY3" fmla="*/ 1300277 h 1953967"/>
                <a:gd name="connsiteX4" fmla="*/ 1107011 w 1703859"/>
                <a:gd name="connsiteY4" fmla="*/ 1311646 h 1953967"/>
                <a:gd name="connsiteX5" fmla="*/ 1093079 w 1703859"/>
                <a:gd name="connsiteY5" fmla="*/ 1317741 h 1953967"/>
                <a:gd name="connsiteX6" fmla="*/ 1084275 w 1703859"/>
                <a:gd name="connsiteY6" fmla="*/ 1321593 h 1953967"/>
                <a:gd name="connsiteX7" fmla="*/ 1058695 w 1703859"/>
                <a:gd name="connsiteY7" fmla="*/ 1330119 h 1953967"/>
                <a:gd name="connsiteX8" fmla="*/ 1034537 w 1703859"/>
                <a:gd name="connsiteY8" fmla="*/ 1335803 h 1953967"/>
                <a:gd name="connsiteX9" fmla="*/ 1010378 w 1703859"/>
                <a:gd name="connsiteY9" fmla="*/ 1342909 h 1953967"/>
                <a:gd name="connsiteX10" fmla="*/ 984799 w 1703859"/>
                <a:gd name="connsiteY10" fmla="*/ 1348593 h 1953967"/>
                <a:gd name="connsiteX11" fmla="*/ 960642 w 1703859"/>
                <a:gd name="connsiteY11" fmla="*/ 1351436 h 1953967"/>
                <a:gd name="connsiteX12" fmla="*/ 935062 w 1703859"/>
                <a:gd name="connsiteY12" fmla="*/ 1357120 h 1953967"/>
                <a:gd name="connsiteX13" fmla="*/ 909483 w 1703859"/>
                <a:gd name="connsiteY13" fmla="*/ 1358540 h 1953967"/>
                <a:gd name="connsiteX14" fmla="*/ 883904 w 1703859"/>
                <a:gd name="connsiteY14" fmla="*/ 1359962 h 1953967"/>
                <a:gd name="connsiteX15" fmla="*/ 858325 w 1703859"/>
                <a:gd name="connsiteY15" fmla="*/ 1359962 h 1953967"/>
                <a:gd name="connsiteX16" fmla="*/ 832745 w 1703859"/>
                <a:gd name="connsiteY16" fmla="*/ 1358540 h 1953967"/>
                <a:gd name="connsiteX17" fmla="*/ 858325 w 1703859"/>
                <a:gd name="connsiteY17" fmla="*/ 1359961 h 1953967"/>
                <a:gd name="connsiteX18" fmla="*/ 883904 w 1703859"/>
                <a:gd name="connsiteY18" fmla="*/ 1359961 h 1953967"/>
                <a:gd name="connsiteX19" fmla="*/ 909483 w 1703859"/>
                <a:gd name="connsiteY19" fmla="*/ 1358540 h 1953967"/>
                <a:gd name="connsiteX20" fmla="*/ 935062 w 1703859"/>
                <a:gd name="connsiteY20" fmla="*/ 1357119 h 1953967"/>
                <a:gd name="connsiteX21" fmla="*/ 960642 w 1703859"/>
                <a:gd name="connsiteY21" fmla="*/ 1351435 h 1953967"/>
                <a:gd name="connsiteX22" fmla="*/ 984800 w 1703859"/>
                <a:gd name="connsiteY22" fmla="*/ 1348593 h 1953967"/>
                <a:gd name="connsiteX23" fmla="*/ 1010379 w 1703859"/>
                <a:gd name="connsiteY23" fmla="*/ 1342908 h 1953967"/>
                <a:gd name="connsiteX24" fmla="*/ 1034537 w 1703859"/>
                <a:gd name="connsiteY24" fmla="*/ 1335803 h 1953967"/>
                <a:gd name="connsiteX25" fmla="*/ 1058695 w 1703859"/>
                <a:gd name="connsiteY25" fmla="*/ 1330119 h 1953967"/>
                <a:gd name="connsiteX26" fmla="*/ 1084274 w 1703859"/>
                <a:gd name="connsiteY26" fmla="*/ 1321593 h 1953967"/>
                <a:gd name="connsiteX27" fmla="*/ 1093079 w 1703859"/>
                <a:gd name="connsiteY27" fmla="*/ 1317741 h 1953967"/>
                <a:gd name="connsiteX28" fmla="*/ 1107012 w 1703859"/>
                <a:gd name="connsiteY28" fmla="*/ 1311645 h 1953967"/>
                <a:gd name="connsiteX29" fmla="*/ 1131169 w 1703859"/>
                <a:gd name="connsiteY29" fmla="*/ 1300276 h 1953967"/>
                <a:gd name="connsiteX30" fmla="*/ 1155328 w 1703859"/>
                <a:gd name="connsiteY30" fmla="*/ 1288908 h 1953967"/>
                <a:gd name="connsiteX31" fmla="*/ 1178065 w 1703859"/>
                <a:gd name="connsiteY31" fmla="*/ 1277539 h 1953967"/>
                <a:gd name="connsiteX32" fmla="*/ 1284645 w 1703859"/>
                <a:gd name="connsiteY32" fmla="*/ 1202223 h 1953967"/>
                <a:gd name="connsiteX33" fmla="*/ 1264750 w 1703859"/>
                <a:gd name="connsiteY33" fmla="*/ 1220697 h 1953967"/>
                <a:gd name="connsiteX34" fmla="*/ 1243434 w 1703859"/>
                <a:gd name="connsiteY34" fmla="*/ 1234908 h 1953967"/>
                <a:gd name="connsiteX35" fmla="*/ 1222118 w 1703859"/>
                <a:gd name="connsiteY35" fmla="*/ 1250539 h 1953967"/>
                <a:gd name="connsiteX36" fmla="*/ 1243434 w 1703859"/>
                <a:gd name="connsiteY36" fmla="*/ 1234907 h 1953967"/>
                <a:gd name="connsiteX37" fmla="*/ 1264750 w 1703859"/>
                <a:gd name="connsiteY37" fmla="*/ 1220696 h 1953967"/>
                <a:gd name="connsiteX38" fmla="*/ 1441223 w 1703859"/>
                <a:gd name="connsiteY38" fmla="*/ 812589 h 1953967"/>
                <a:gd name="connsiteX39" fmla="*/ 1412542 w 1703859"/>
                <a:gd name="connsiteY39" fmla="*/ 841272 h 1953967"/>
                <a:gd name="connsiteX40" fmla="*/ 1409078 w 1703859"/>
                <a:gd name="connsiteY40" fmla="*/ 844615 h 1953967"/>
                <a:gd name="connsiteX41" fmla="*/ 1412541 w 1703859"/>
                <a:gd name="connsiteY41" fmla="*/ 841272 h 1953967"/>
                <a:gd name="connsiteX42" fmla="*/ 1703859 w 1703859"/>
                <a:gd name="connsiteY42" fmla="*/ 0 h 1953967"/>
                <a:gd name="connsiteX43" fmla="*/ 1418225 w 1703859"/>
                <a:gd name="connsiteY43" fmla="*/ 333950 h 1953967"/>
                <a:gd name="connsiteX44" fmla="*/ 1126906 w 1703859"/>
                <a:gd name="connsiteY44" fmla="*/ 669322 h 1953967"/>
                <a:gd name="connsiteX45" fmla="*/ 1153907 w 1703859"/>
                <a:gd name="connsiteY45" fmla="*/ 675007 h 1953967"/>
                <a:gd name="connsiteX46" fmla="*/ 1179486 w 1703859"/>
                <a:gd name="connsiteY46" fmla="*/ 677849 h 1953967"/>
                <a:gd name="connsiteX47" fmla="*/ 1206486 w 1703859"/>
                <a:gd name="connsiteY47" fmla="*/ 680691 h 1953967"/>
                <a:gd name="connsiteX48" fmla="*/ 1234907 w 1703859"/>
                <a:gd name="connsiteY48" fmla="*/ 680691 h 1953967"/>
                <a:gd name="connsiteX49" fmla="*/ 1260486 w 1703859"/>
                <a:gd name="connsiteY49" fmla="*/ 680691 h 1953967"/>
                <a:gd name="connsiteX50" fmla="*/ 1286065 w 1703859"/>
                <a:gd name="connsiteY50" fmla="*/ 676428 h 1953967"/>
                <a:gd name="connsiteX51" fmla="*/ 1313066 w 1703859"/>
                <a:gd name="connsiteY51" fmla="*/ 673586 h 1953967"/>
                <a:gd name="connsiteX52" fmla="*/ 1338645 w 1703859"/>
                <a:gd name="connsiteY52" fmla="*/ 669322 h 1953967"/>
                <a:gd name="connsiteX53" fmla="*/ 1364224 w 1703859"/>
                <a:gd name="connsiteY53" fmla="*/ 662217 h 1953967"/>
                <a:gd name="connsiteX54" fmla="*/ 1338645 w 1703859"/>
                <a:gd name="connsiteY54" fmla="*/ 669323 h 1953967"/>
                <a:gd name="connsiteX55" fmla="*/ 1313066 w 1703859"/>
                <a:gd name="connsiteY55" fmla="*/ 673586 h 1953967"/>
                <a:gd name="connsiteX56" fmla="*/ 1286066 w 1703859"/>
                <a:gd name="connsiteY56" fmla="*/ 676428 h 1953967"/>
                <a:gd name="connsiteX57" fmla="*/ 1260487 w 1703859"/>
                <a:gd name="connsiteY57" fmla="*/ 680692 h 1953967"/>
                <a:gd name="connsiteX58" fmla="*/ 1234908 w 1703859"/>
                <a:gd name="connsiteY58" fmla="*/ 680692 h 1953967"/>
                <a:gd name="connsiteX59" fmla="*/ 1206486 w 1703859"/>
                <a:gd name="connsiteY59" fmla="*/ 680692 h 1953967"/>
                <a:gd name="connsiteX60" fmla="*/ 1179486 w 1703859"/>
                <a:gd name="connsiteY60" fmla="*/ 677850 h 1953967"/>
                <a:gd name="connsiteX61" fmla="*/ 1153907 w 1703859"/>
                <a:gd name="connsiteY61" fmla="*/ 675008 h 1953967"/>
                <a:gd name="connsiteX62" fmla="*/ 1126907 w 1703859"/>
                <a:gd name="connsiteY62" fmla="*/ 669323 h 1953967"/>
                <a:gd name="connsiteX63" fmla="*/ 1078590 w 1703859"/>
                <a:gd name="connsiteY63" fmla="*/ 723324 h 1953967"/>
                <a:gd name="connsiteX64" fmla="*/ 891009 w 1703859"/>
                <a:gd name="connsiteY64" fmla="*/ 937905 h 1953967"/>
                <a:gd name="connsiteX65" fmla="*/ 702007 w 1703859"/>
                <a:gd name="connsiteY65" fmla="*/ 1149643 h 1953967"/>
                <a:gd name="connsiteX66" fmla="*/ 585480 w 1703859"/>
                <a:gd name="connsiteY66" fmla="*/ 1281803 h 1953967"/>
                <a:gd name="connsiteX67" fmla="*/ 609637 w 1703859"/>
                <a:gd name="connsiteY67" fmla="*/ 1294592 h 1953967"/>
                <a:gd name="connsiteX68" fmla="*/ 633796 w 1703859"/>
                <a:gd name="connsiteY68" fmla="*/ 1307382 h 1953967"/>
                <a:gd name="connsiteX69" fmla="*/ 656533 w 1703859"/>
                <a:gd name="connsiteY69" fmla="*/ 1317329 h 1953967"/>
                <a:gd name="connsiteX70" fmla="*/ 680691 w 1703859"/>
                <a:gd name="connsiteY70" fmla="*/ 1325855 h 1953967"/>
                <a:gd name="connsiteX71" fmla="*/ 707692 w 1703859"/>
                <a:gd name="connsiteY71" fmla="*/ 1334382 h 1953967"/>
                <a:gd name="connsiteX72" fmla="*/ 731849 w 1703859"/>
                <a:gd name="connsiteY72" fmla="*/ 1342908 h 1953967"/>
                <a:gd name="connsiteX73" fmla="*/ 757428 w 1703859"/>
                <a:gd name="connsiteY73" fmla="*/ 1347172 h 1953967"/>
                <a:gd name="connsiteX74" fmla="*/ 783008 w 1703859"/>
                <a:gd name="connsiteY74" fmla="*/ 1351435 h 1953967"/>
                <a:gd name="connsiteX75" fmla="*/ 808587 w 1703859"/>
                <a:gd name="connsiteY75" fmla="*/ 1355698 h 1953967"/>
                <a:gd name="connsiteX76" fmla="*/ 783008 w 1703859"/>
                <a:gd name="connsiteY76" fmla="*/ 1351436 h 1953967"/>
                <a:gd name="connsiteX77" fmla="*/ 757428 w 1703859"/>
                <a:gd name="connsiteY77" fmla="*/ 1347172 h 1953967"/>
                <a:gd name="connsiteX78" fmla="*/ 731849 w 1703859"/>
                <a:gd name="connsiteY78" fmla="*/ 1342909 h 1953967"/>
                <a:gd name="connsiteX79" fmla="*/ 707692 w 1703859"/>
                <a:gd name="connsiteY79" fmla="*/ 1334383 h 1953967"/>
                <a:gd name="connsiteX80" fmla="*/ 680691 w 1703859"/>
                <a:gd name="connsiteY80" fmla="*/ 1325856 h 1953967"/>
                <a:gd name="connsiteX81" fmla="*/ 656533 w 1703859"/>
                <a:gd name="connsiteY81" fmla="*/ 1317330 h 1953967"/>
                <a:gd name="connsiteX82" fmla="*/ 633796 w 1703859"/>
                <a:gd name="connsiteY82" fmla="*/ 1307382 h 1953967"/>
                <a:gd name="connsiteX83" fmla="*/ 609637 w 1703859"/>
                <a:gd name="connsiteY83" fmla="*/ 1294593 h 1953967"/>
                <a:gd name="connsiteX84" fmla="*/ 585480 w 1703859"/>
                <a:gd name="connsiteY84" fmla="*/ 1281803 h 1953967"/>
                <a:gd name="connsiteX85" fmla="*/ 255792 w 1703859"/>
                <a:gd name="connsiteY85" fmla="*/ 1647018 h 1953967"/>
                <a:gd name="connsiteX86" fmla="*/ 0 w 1703859"/>
                <a:gd name="connsiteY86" fmla="*/ 1925546 h 1953967"/>
                <a:gd name="connsiteX87" fmla="*/ 12789 w 1703859"/>
                <a:gd name="connsiteY87" fmla="*/ 1924125 h 1953967"/>
                <a:gd name="connsiteX88" fmla="*/ 24158 w 1703859"/>
                <a:gd name="connsiteY88" fmla="*/ 1924125 h 1953967"/>
                <a:gd name="connsiteX89" fmla="*/ 88106 w 1703859"/>
                <a:gd name="connsiteY89" fmla="*/ 1924125 h 1953967"/>
                <a:gd name="connsiteX90" fmla="*/ 149212 w 1703859"/>
                <a:gd name="connsiteY90" fmla="*/ 1928388 h 1953967"/>
                <a:gd name="connsiteX91" fmla="*/ 210318 w 1703859"/>
                <a:gd name="connsiteY91" fmla="*/ 1931230 h 1953967"/>
                <a:gd name="connsiteX92" fmla="*/ 270003 w 1703859"/>
                <a:gd name="connsiteY92" fmla="*/ 1935494 h 1953967"/>
                <a:gd name="connsiteX93" fmla="*/ 386530 w 1703859"/>
                <a:gd name="connsiteY93" fmla="*/ 1945441 h 1953967"/>
                <a:gd name="connsiteX94" fmla="*/ 444794 w 1703859"/>
                <a:gd name="connsiteY94" fmla="*/ 1949704 h 1953967"/>
                <a:gd name="connsiteX95" fmla="*/ 504479 w 1703859"/>
                <a:gd name="connsiteY95" fmla="*/ 1953967 h 1953967"/>
                <a:gd name="connsiteX96" fmla="*/ 1018905 w 1703859"/>
                <a:gd name="connsiteY96" fmla="*/ 1801913 h 1953967"/>
                <a:gd name="connsiteX97" fmla="*/ 1078590 w 1703859"/>
                <a:gd name="connsiteY97" fmla="*/ 1699597 h 1953967"/>
                <a:gd name="connsiteX98" fmla="*/ 1134012 w 1703859"/>
                <a:gd name="connsiteY98" fmla="*/ 1593017 h 1953967"/>
                <a:gd name="connsiteX99" fmla="*/ 1188012 w 1703859"/>
                <a:gd name="connsiteY99" fmla="*/ 1487858 h 1953967"/>
                <a:gd name="connsiteX100" fmla="*/ 1239171 w 1703859"/>
                <a:gd name="connsiteY100" fmla="*/ 1381278 h 1953967"/>
                <a:gd name="connsiteX101" fmla="*/ 1239171 w 1703859"/>
                <a:gd name="connsiteY101" fmla="*/ 1378435 h 1953967"/>
                <a:gd name="connsiteX102" fmla="*/ 1237750 w 1703859"/>
                <a:gd name="connsiteY102" fmla="*/ 1378435 h 1953967"/>
                <a:gd name="connsiteX103" fmla="*/ 1227802 w 1703859"/>
                <a:gd name="connsiteY103" fmla="*/ 1379857 h 1953967"/>
                <a:gd name="connsiteX104" fmla="*/ 1190854 w 1703859"/>
                <a:gd name="connsiteY104" fmla="*/ 1392646 h 1953967"/>
                <a:gd name="connsiteX105" fmla="*/ 1169539 w 1703859"/>
                <a:gd name="connsiteY105" fmla="*/ 1398330 h 1953967"/>
                <a:gd name="connsiteX106" fmla="*/ 1161012 w 1703859"/>
                <a:gd name="connsiteY106" fmla="*/ 1402594 h 1953967"/>
                <a:gd name="connsiteX107" fmla="*/ 1151064 w 1703859"/>
                <a:gd name="connsiteY107" fmla="*/ 1404015 h 1953967"/>
                <a:gd name="connsiteX108" fmla="*/ 1141117 w 1703859"/>
                <a:gd name="connsiteY108" fmla="*/ 1404015 h 1953967"/>
                <a:gd name="connsiteX109" fmla="*/ 1134012 w 1703859"/>
                <a:gd name="connsiteY109" fmla="*/ 1402594 h 1953967"/>
                <a:gd name="connsiteX110" fmla="*/ 1128327 w 1703859"/>
                <a:gd name="connsiteY110" fmla="*/ 1396910 h 1953967"/>
                <a:gd name="connsiteX111" fmla="*/ 1125485 w 1703859"/>
                <a:gd name="connsiteY111" fmla="*/ 1392646 h 1953967"/>
                <a:gd name="connsiteX112" fmla="*/ 1132591 w 1703859"/>
                <a:gd name="connsiteY112" fmla="*/ 1389804 h 1953967"/>
                <a:gd name="connsiteX113" fmla="*/ 1143960 w 1703859"/>
                <a:gd name="connsiteY113" fmla="*/ 1384120 h 1953967"/>
                <a:gd name="connsiteX114" fmla="*/ 1168117 w 1703859"/>
                <a:gd name="connsiteY114" fmla="*/ 1372751 h 1953967"/>
                <a:gd name="connsiteX115" fmla="*/ 1193696 w 1703859"/>
                <a:gd name="connsiteY115" fmla="*/ 1357120 h 1953967"/>
                <a:gd name="connsiteX116" fmla="*/ 1219276 w 1703859"/>
                <a:gd name="connsiteY116" fmla="*/ 1338646 h 1953967"/>
                <a:gd name="connsiteX117" fmla="*/ 1242013 w 1703859"/>
                <a:gd name="connsiteY117" fmla="*/ 1321593 h 1953967"/>
                <a:gd name="connsiteX118" fmla="*/ 1261908 w 1703859"/>
                <a:gd name="connsiteY118" fmla="*/ 1307382 h 1953967"/>
                <a:gd name="connsiteX119" fmla="*/ 1276118 w 1703859"/>
                <a:gd name="connsiteY119" fmla="*/ 1294593 h 1953967"/>
                <a:gd name="connsiteX120" fmla="*/ 1283224 w 1703859"/>
                <a:gd name="connsiteY120" fmla="*/ 1287487 h 1953967"/>
                <a:gd name="connsiteX121" fmla="*/ 1287487 w 1703859"/>
                <a:gd name="connsiteY121" fmla="*/ 1273276 h 1953967"/>
                <a:gd name="connsiteX122" fmla="*/ 1341487 w 1703859"/>
                <a:gd name="connsiteY122" fmla="*/ 1148224 h 1953967"/>
                <a:gd name="connsiteX123" fmla="*/ 1331488 w 1703859"/>
                <a:gd name="connsiteY123" fmla="*/ 1158222 h 1953967"/>
                <a:gd name="connsiteX124" fmla="*/ 1323014 w 1703859"/>
                <a:gd name="connsiteY124" fmla="*/ 1166697 h 1953967"/>
                <a:gd name="connsiteX125" fmla="*/ 1304540 w 1703859"/>
                <a:gd name="connsiteY125" fmla="*/ 1185170 h 1953967"/>
                <a:gd name="connsiteX126" fmla="*/ 1323014 w 1703859"/>
                <a:gd name="connsiteY126" fmla="*/ 1166696 h 1953967"/>
                <a:gd name="connsiteX127" fmla="*/ 1331488 w 1703859"/>
                <a:gd name="connsiteY127" fmla="*/ 1158222 h 1953967"/>
                <a:gd name="connsiteX128" fmla="*/ 1341487 w 1703859"/>
                <a:gd name="connsiteY128" fmla="*/ 1148223 h 1953967"/>
                <a:gd name="connsiteX129" fmla="*/ 1341487 w 1703859"/>
                <a:gd name="connsiteY129" fmla="*/ 1148224 h 1953967"/>
                <a:gd name="connsiteX130" fmla="*/ 1341488 w 1703859"/>
                <a:gd name="connsiteY130" fmla="*/ 1148223 h 1953967"/>
                <a:gd name="connsiteX131" fmla="*/ 1394067 w 1703859"/>
                <a:gd name="connsiteY131" fmla="*/ 1017484 h 1953967"/>
                <a:gd name="connsiteX132" fmla="*/ 1441592 w 1703859"/>
                <a:gd name="connsiteY132" fmla="*/ 894712 h 1953967"/>
                <a:gd name="connsiteX133" fmla="*/ 1420508 w 1703859"/>
                <a:gd name="connsiteY133" fmla="*/ 894577 h 1953967"/>
                <a:gd name="connsiteX134" fmla="*/ 1475791 w 1703859"/>
                <a:gd name="connsiteY134" fmla="*/ 799361 h 1953967"/>
                <a:gd name="connsiteX135" fmla="*/ 1490699 w 1703859"/>
                <a:gd name="connsiteY135" fmla="*/ 757430 h 1953967"/>
                <a:gd name="connsiteX136" fmla="*/ 1453752 w 1703859"/>
                <a:gd name="connsiteY136" fmla="*/ 800061 h 1953967"/>
                <a:gd name="connsiteX137" fmla="*/ 1453752 w 1703859"/>
                <a:gd name="connsiteY137" fmla="*/ 800061 h 1953967"/>
                <a:gd name="connsiteX138" fmla="*/ 1490700 w 1703859"/>
                <a:gd name="connsiteY138" fmla="*/ 757429 h 1953967"/>
                <a:gd name="connsiteX139" fmla="*/ 1490699 w 1703859"/>
                <a:gd name="connsiteY139" fmla="*/ 757430 h 1953967"/>
                <a:gd name="connsiteX140" fmla="*/ 1490700 w 1703859"/>
                <a:gd name="connsiteY140" fmla="*/ 757429 h 1953967"/>
                <a:gd name="connsiteX141" fmla="*/ 1543279 w 1703859"/>
                <a:gd name="connsiteY141" fmla="*/ 599691 h 1953967"/>
                <a:gd name="connsiteX142" fmla="*/ 1492121 w 1703859"/>
                <a:gd name="connsiteY142" fmla="*/ 621007 h 1953967"/>
                <a:gd name="connsiteX143" fmla="*/ 1442384 w 1703859"/>
                <a:gd name="connsiteY143" fmla="*/ 639480 h 1953967"/>
                <a:gd name="connsiteX144" fmla="*/ 1389804 w 1703859"/>
                <a:gd name="connsiteY144" fmla="*/ 656533 h 1953967"/>
                <a:gd name="connsiteX145" fmla="*/ 1442383 w 1703859"/>
                <a:gd name="connsiteY145" fmla="*/ 639480 h 1953967"/>
                <a:gd name="connsiteX146" fmla="*/ 1492121 w 1703859"/>
                <a:gd name="connsiteY146" fmla="*/ 621006 h 1953967"/>
                <a:gd name="connsiteX147" fmla="*/ 1543279 w 1703859"/>
                <a:gd name="connsiteY147" fmla="*/ 599691 h 1953967"/>
                <a:gd name="connsiteX148" fmla="*/ 1570279 w 1703859"/>
                <a:gd name="connsiteY148" fmla="*/ 511584 h 1953967"/>
                <a:gd name="connsiteX149" fmla="*/ 1595858 w 1703859"/>
                <a:gd name="connsiteY149" fmla="*/ 426320 h 1953967"/>
                <a:gd name="connsiteX150" fmla="*/ 1639911 w 1703859"/>
                <a:gd name="connsiteY150" fmla="*/ 270003 h 1953967"/>
                <a:gd name="connsiteX151" fmla="*/ 1675438 w 1703859"/>
                <a:gd name="connsiteY151" fmla="*/ 135002 h 1953967"/>
                <a:gd name="connsiteX152" fmla="*/ 1702438 w 1703859"/>
                <a:gd name="connsiteY152" fmla="*/ 25579 h 1953967"/>
                <a:gd name="connsiteX153" fmla="*/ 1703859 w 1703859"/>
                <a:gd name="connsiteY153" fmla="*/ 12790 h 1953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703859" h="1953967">
                  <a:moveTo>
                    <a:pt x="1200802" y="1264750"/>
                  </a:moveTo>
                  <a:lnTo>
                    <a:pt x="1178065" y="1277540"/>
                  </a:lnTo>
                  <a:lnTo>
                    <a:pt x="1155328" y="1288909"/>
                  </a:lnTo>
                  <a:lnTo>
                    <a:pt x="1131169" y="1300277"/>
                  </a:lnTo>
                  <a:lnTo>
                    <a:pt x="1107011" y="1311646"/>
                  </a:lnTo>
                  <a:lnTo>
                    <a:pt x="1093079" y="1317741"/>
                  </a:lnTo>
                  <a:lnTo>
                    <a:pt x="1084275" y="1321593"/>
                  </a:lnTo>
                  <a:lnTo>
                    <a:pt x="1058695" y="1330119"/>
                  </a:lnTo>
                  <a:lnTo>
                    <a:pt x="1034537" y="1335803"/>
                  </a:lnTo>
                  <a:lnTo>
                    <a:pt x="1010378" y="1342909"/>
                  </a:lnTo>
                  <a:lnTo>
                    <a:pt x="984799" y="1348593"/>
                  </a:lnTo>
                  <a:lnTo>
                    <a:pt x="960642" y="1351436"/>
                  </a:lnTo>
                  <a:lnTo>
                    <a:pt x="935062" y="1357120"/>
                  </a:lnTo>
                  <a:lnTo>
                    <a:pt x="909483" y="1358540"/>
                  </a:lnTo>
                  <a:lnTo>
                    <a:pt x="883904" y="1359962"/>
                  </a:lnTo>
                  <a:lnTo>
                    <a:pt x="858325" y="1359962"/>
                  </a:lnTo>
                  <a:lnTo>
                    <a:pt x="832745" y="1358540"/>
                  </a:lnTo>
                  <a:lnTo>
                    <a:pt x="858325" y="1359961"/>
                  </a:lnTo>
                  <a:lnTo>
                    <a:pt x="883904" y="1359961"/>
                  </a:lnTo>
                  <a:lnTo>
                    <a:pt x="909483" y="1358540"/>
                  </a:lnTo>
                  <a:lnTo>
                    <a:pt x="935062" y="1357119"/>
                  </a:lnTo>
                  <a:lnTo>
                    <a:pt x="960642" y="1351435"/>
                  </a:lnTo>
                  <a:lnTo>
                    <a:pt x="984800" y="1348593"/>
                  </a:lnTo>
                  <a:lnTo>
                    <a:pt x="1010379" y="1342908"/>
                  </a:lnTo>
                  <a:lnTo>
                    <a:pt x="1034537" y="1335803"/>
                  </a:lnTo>
                  <a:lnTo>
                    <a:pt x="1058695" y="1330119"/>
                  </a:lnTo>
                  <a:lnTo>
                    <a:pt x="1084274" y="1321593"/>
                  </a:lnTo>
                  <a:lnTo>
                    <a:pt x="1093079" y="1317741"/>
                  </a:lnTo>
                  <a:lnTo>
                    <a:pt x="1107012" y="1311645"/>
                  </a:lnTo>
                  <a:lnTo>
                    <a:pt x="1131169" y="1300276"/>
                  </a:lnTo>
                  <a:lnTo>
                    <a:pt x="1155328" y="1288908"/>
                  </a:lnTo>
                  <a:lnTo>
                    <a:pt x="1178065" y="1277539"/>
                  </a:lnTo>
                  <a:close/>
                  <a:moveTo>
                    <a:pt x="1284645" y="1202223"/>
                  </a:moveTo>
                  <a:lnTo>
                    <a:pt x="1264750" y="1220697"/>
                  </a:lnTo>
                  <a:lnTo>
                    <a:pt x="1243434" y="1234908"/>
                  </a:lnTo>
                  <a:lnTo>
                    <a:pt x="1222118" y="1250539"/>
                  </a:lnTo>
                  <a:lnTo>
                    <a:pt x="1243434" y="1234907"/>
                  </a:lnTo>
                  <a:lnTo>
                    <a:pt x="1264750" y="1220696"/>
                  </a:lnTo>
                  <a:close/>
                  <a:moveTo>
                    <a:pt x="1441223" y="812589"/>
                  </a:moveTo>
                  <a:lnTo>
                    <a:pt x="1412542" y="841272"/>
                  </a:lnTo>
                  <a:lnTo>
                    <a:pt x="1409078" y="844615"/>
                  </a:lnTo>
                  <a:lnTo>
                    <a:pt x="1412541" y="841272"/>
                  </a:lnTo>
                  <a:close/>
                  <a:moveTo>
                    <a:pt x="1703859" y="0"/>
                  </a:moveTo>
                  <a:lnTo>
                    <a:pt x="1418225" y="333950"/>
                  </a:lnTo>
                  <a:lnTo>
                    <a:pt x="1126906" y="669322"/>
                  </a:lnTo>
                  <a:lnTo>
                    <a:pt x="1153907" y="675007"/>
                  </a:lnTo>
                  <a:lnTo>
                    <a:pt x="1179486" y="677849"/>
                  </a:lnTo>
                  <a:lnTo>
                    <a:pt x="1206486" y="680691"/>
                  </a:lnTo>
                  <a:lnTo>
                    <a:pt x="1234907" y="680691"/>
                  </a:lnTo>
                  <a:lnTo>
                    <a:pt x="1260486" y="680691"/>
                  </a:lnTo>
                  <a:lnTo>
                    <a:pt x="1286065" y="676428"/>
                  </a:lnTo>
                  <a:lnTo>
                    <a:pt x="1313066" y="673586"/>
                  </a:lnTo>
                  <a:lnTo>
                    <a:pt x="1338645" y="669322"/>
                  </a:lnTo>
                  <a:lnTo>
                    <a:pt x="1364224" y="662217"/>
                  </a:lnTo>
                  <a:lnTo>
                    <a:pt x="1338645" y="669323"/>
                  </a:lnTo>
                  <a:lnTo>
                    <a:pt x="1313066" y="673586"/>
                  </a:lnTo>
                  <a:lnTo>
                    <a:pt x="1286066" y="676428"/>
                  </a:lnTo>
                  <a:lnTo>
                    <a:pt x="1260487" y="680692"/>
                  </a:lnTo>
                  <a:lnTo>
                    <a:pt x="1234908" y="680692"/>
                  </a:lnTo>
                  <a:lnTo>
                    <a:pt x="1206486" y="680692"/>
                  </a:lnTo>
                  <a:lnTo>
                    <a:pt x="1179486" y="677850"/>
                  </a:lnTo>
                  <a:lnTo>
                    <a:pt x="1153907" y="675008"/>
                  </a:lnTo>
                  <a:lnTo>
                    <a:pt x="1126907" y="669323"/>
                  </a:lnTo>
                  <a:lnTo>
                    <a:pt x="1078590" y="723324"/>
                  </a:lnTo>
                  <a:lnTo>
                    <a:pt x="891009" y="937905"/>
                  </a:lnTo>
                  <a:lnTo>
                    <a:pt x="702007" y="1149643"/>
                  </a:lnTo>
                  <a:lnTo>
                    <a:pt x="585480" y="1281803"/>
                  </a:lnTo>
                  <a:lnTo>
                    <a:pt x="609637" y="1294592"/>
                  </a:lnTo>
                  <a:lnTo>
                    <a:pt x="633796" y="1307382"/>
                  </a:lnTo>
                  <a:lnTo>
                    <a:pt x="656533" y="1317329"/>
                  </a:lnTo>
                  <a:lnTo>
                    <a:pt x="680691" y="1325855"/>
                  </a:lnTo>
                  <a:lnTo>
                    <a:pt x="707692" y="1334382"/>
                  </a:lnTo>
                  <a:lnTo>
                    <a:pt x="731849" y="1342908"/>
                  </a:lnTo>
                  <a:lnTo>
                    <a:pt x="757428" y="1347172"/>
                  </a:lnTo>
                  <a:lnTo>
                    <a:pt x="783008" y="1351435"/>
                  </a:lnTo>
                  <a:lnTo>
                    <a:pt x="808587" y="1355698"/>
                  </a:lnTo>
                  <a:lnTo>
                    <a:pt x="783008" y="1351436"/>
                  </a:lnTo>
                  <a:lnTo>
                    <a:pt x="757428" y="1347172"/>
                  </a:lnTo>
                  <a:lnTo>
                    <a:pt x="731849" y="1342909"/>
                  </a:lnTo>
                  <a:lnTo>
                    <a:pt x="707692" y="1334383"/>
                  </a:lnTo>
                  <a:lnTo>
                    <a:pt x="680691" y="1325856"/>
                  </a:lnTo>
                  <a:lnTo>
                    <a:pt x="656533" y="1317330"/>
                  </a:lnTo>
                  <a:lnTo>
                    <a:pt x="633796" y="1307382"/>
                  </a:lnTo>
                  <a:lnTo>
                    <a:pt x="609637" y="1294593"/>
                  </a:lnTo>
                  <a:lnTo>
                    <a:pt x="585480" y="1281803"/>
                  </a:lnTo>
                  <a:lnTo>
                    <a:pt x="255792" y="1647018"/>
                  </a:lnTo>
                  <a:lnTo>
                    <a:pt x="0" y="1925546"/>
                  </a:lnTo>
                  <a:lnTo>
                    <a:pt x="12789" y="1924125"/>
                  </a:lnTo>
                  <a:lnTo>
                    <a:pt x="24158" y="1924125"/>
                  </a:lnTo>
                  <a:lnTo>
                    <a:pt x="88106" y="1924125"/>
                  </a:lnTo>
                  <a:lnTo>
                    <a:pt x="149212" y="1928388"/>
                  </a:lnTo>
                  <a:lnTo>
                    <a:pt x="210318" y="1931230"/>
                  </a:lnTo>
                  <a:lnTo>
                    <a:pt x="270003" y="1935494"/>
                  </a:lnTo>
                  <a:lnTo>
                    <a:pt x="386530" y="1945441"/>
                  </a:lnTo>
                  <a:lnTo>
                    <a:pt x="444794" y="1949704"/>
                  </a:lnTo>
                  <a:lnTo>
                    <a:pt x="504479" y="1953967"/>
                  </a:lnTo>
                  <a:lnTo>
                    <a:pt x="1018905" y="1801913"/>
                  </a:lnTo>
                  <a:lnTo>
                    <a:pt x="1078590" y="1699597"/>
                  </a:lnTo>
                  <a:lnTo>
                    <a:pt x="1134012" y="1593017"/>
                  </a:lnTo>
                  <a:lnTo>
                    <a:pt x="1188012" y="1487858"/>
                  </a:lnTo>
                  <a:lnTo>
                    <a:pt x="1239171" y="1381278"/>
                  </a:lnTo>
                  <a:lnTo>
                    <a:pt x="1239171" y="1378435"/>
                  </a:lnTo>
                  <a:lnTo>
                    <a:pt x="1237750" y="1378435"/>
                  </a:lnTo>
                  <a:lnTo>
                    <a:pt x="1227802" y="1379857"/>
                  </a:lnTo>
                  <a:lnTo>
                    <a:pt x="1190854" y="1392646"/>
                  </a:lnTo>
                  <a:lnTo>
                    <a:pt x="1169539" y="1398330"/>
                  </a:lnTo>
                  <a:lnTo>
                    <a:pt x="1161012" y="1402594"/>
                  </a:lnTo>
                  <a:lnTo>
                    <a:pt x="1151064" y="1404015"/>
                  </a:lnTo>
                  <a:lnTo>
                    <a:pt x="1141117" y="1404015"/>
                  </a:lnTo>
                  <a:lnTo>
                    <a:pt x="1134012" y="1402594"/>
                  </a:lnTo>
                  <a:lnTo>
                    <a:pt x="1128327" y="1396910"/>
                  </a:lnTo>
                  <a:lnTo>
                    <a:pt x="1125485" y="1392646"/>
                  </a:lnTo>
                  <a:lnTo>
                    <a:pt x="1132591" y="1389804"/>
                  </a:lnTo>
                  <a:lnTo>
                    <a:pt x="1143960" y="1384120"/>
                  </a:lnTo>
                  <a:lnTo>
                    <a:pt x="1168117" y="1372751"/>
                  </a:lnTo>
                  <a:lnTo>
                    <a:pt x="1193696" y="1357120"/>
                  </a:lnTo>
                  <a:lnTo>
                    <a:pt x="1219276" y="1338646"/>
                  </a:lnTo>
                  <a:lnTo>
                    <a:pt x="1242013" y="1321593"/>
                  </a:lnTo>
                  <a:lnTo>
                    <a:pt x="1261908" y="1307382"/>
                  </a:lnTo>
                  <a:lnTo>
                    <a:pt x="1276118" y="1294593"/>
                  </a:lnTo>
                  <a:lnTo>
                    <a:pt x="1283224" y="1287487"/>
                  </a:lnTo>
                  <a:lnTo>
                    <a:pt x="1287487" y="1273276"/>
                  </a:lnTo>
                  <a:lnTo>
                    <a:pt x="1341487" y="1148224"/>
                  </a:lnTo>
                  <a:lnTo>
                    <a:pt x="1331488" y="1158222"/>
                  </a:lnTo>
                  <a:lnTo>
                    <a:pt x="1323014" y="1166697"/>
                  </a:lnTo>
                  <a:lnTo>
                    <a:pt x="1304540" y="1185170"/>
                  </a:lnTo>
                  <a:lnTo>
                    <a:pt x="1323014" y="1166696"/>
                  </a:lnTo>
                  <a:lnTo>
                    <a:pt x="1331488" y="1158222"/>
                  </a:lnTo>
                  <a:lnTo>
                    <a:pt x="1341487" y="1148223"/>
                  </a:lnTo>
                  <a:lnTo>
                    <a:pt x="1341487" y="1148224"/>
                  </a:lnTo>
                  <a:lnTo>
                    <a:pt x="1341488" y="1148223"/>
                  </a:lnTo>
                  <a:lnTo>
                    <a:pt x="1394067" y="1017484"/>
                  </a:lnTo>
                  <a:lnTo>
                    <a:pt x="1441592" y="894712"/>
                  </a:lnTo>
                  <a:lnTo>
                    <a:pt x="1420508" y="894577"/>
                  </a:lnTo>
                  <a:lnTo>
                    <a:pt x="1475791" y="799361"/>
                  </a:lnTo>
                  <a:lnTo>
                    <a:pt x="1490699" y="757430"/>
                  </a:lnTo>
                  <a:lnTo>
                    <a:pt x="1453752" y="800061"/>
                  </a:lnTo>
                  <a:lnTo>
                    <a:pt x="1453752" y="800061"/>
                  </a:lnTo>
                  <a:lnTo>
                    <a:pt x="1490700" y="757429"/>
                  </a:lnTo>
                  <a:lnTo>
                    <a:pt x="1490699" y="757430"/>
                  </a:lnTo>
                  <a:lnTo>
                    <a:pt x="1490700" y="757429"/>
                  </a:lnTo>
                  <a:lnTo>
                    <a:pt x="1543279" y="599691"/>
                  </a:lnTo>
                  <a:lnTo>
                    <a:pt x="1492121" y="621007"/>
                  </a:lnTo>
                  <a:lnTo>
                    <a:pt x="1442384" y="639480"/>
                  </a:lnTo>
                  <a:lnTo>
                    <a:pt x="1389804" y="656533"/>
                  </a:lnTo>
                  <a:lnTo>
                    <a:pt x="1442383" y="639480"/>
                  </a:lnTo>
                  <a:lnTo>
                    <a:pt x="1492121" y="621006"/>
                  </a:lnTo>
                  <a:lnTo>
                    <a:pt x="1543279" y="599691"/>
                  </a:lnTo>
                  <a:lnTo>
                    <a:pt x="1570279" y="511584"/>
                  </a:lnTo>
                  <a:lnTo>
                    <a:pt x="1595858" y="426320"/>
                  </a:lnTo>
                  <a:lnTo>
                    <a:pt x="1639911" y="270003"/>
                  </a:lnTo>
                  <a:lnTo>
                    <a:pt x="1675438" y="135002"/>
                  </a:lnTo>
                  <a:lnTo>
                    <a:pt x="1702438" y="25579"/>
                  </a:lnTo>
                  <a:lnTo>
                    <a:pt x="1703859" y="12790"/>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2" name="Group 51"/>
            <p:cNvGrpSpPr/>
            <p:nvPr/>
          </p:nvGrpSpPr>
          <p:grpSpPr>
            <a:xfrm rot="8100000">
              <a:off x="3532005" y="4574529"/>
              <a:ext cx="142009" cy="89828"/>
              <a:chOff x="5247563" y="3615397"/>
              <a:chExt cx="405525" cy="256516"/>
            </a:xfrm>
            <a:solidFill>
              <a:srgbClr val="49180E"/>
            </a:solidFill>
          </p:grpSpPr>
          <p:sp>
            <p:nvSpPr>
              <p:cNvPr id="53" name="Rounded Rectangle 52"/>
              <p:cNvSpPr/>
              <p:nvPr/>
            </p:nvSpPr>
            <p:spPr>
              <a:xfrm>
                <a:off x="5317589" y="3615397"/>
                <a:ext cx="261680" cy="124351"/>
              </a:xfrm>
              <a:prstGeom prst="roundRect">
                <a:avLst>
                  <a:gd name="adj" fmla="val 3364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Rounded Rectangle 53"/>
              <p:cNvSpPr/>
              <p:nvPr/>
            </p:nvSpPr>
            <p:spPr>
              <a:xfrm>
                <a:off x="5247563" y="3701648"/>
                <a:ext cx="405525" cy="170265"/>
              </a:xfrm>
              <a:prstGeom prst="roundRect">
                <a:avLst>
                  <a:gd name="adj" fmla="val 3364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0" name="Rectangle 19"/>
          <p:cNvSpPr/>
          <p:nvPr/>
        </p:nvSpPr>
        <p:spPr>
          <a:xfrm>
            <a:off x="0" y="5039875"/>
            <a:ext cx="12192000" cy="1864168"/>
          </a:xfrm>
          <a:prstGeom prst="rect">
            <a:avLst/>
          </a:prstGeom>
          <a:solidFill>
            <a:schemeClr val="tx2">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p:cNvGrpSpPr/>
          <p:nvPr/>
        </p:nvGrpSpPr>
        <p:grpSpPr>
          <a:xfrm>
            <a:off x="919675" y="2189176"/>
            <a:ext cx="5020464" cy="3858640"/>
            <a:chOff x="5849938" y="4230462"/>
            <a:chExt cx="6837362" cy="5255076"/>
          </a:xfrm>
        </p:grpSpPr>
        <p:sp>
          <p:nvSpPr>
            <p:cNvPr id="61" name="Freeform 5"/>
            <p:cNvSpPr>
              <a:spLocks/>
            </p:cNvSpPr>
            <p:nvPr/>
          </p:nvSpPr>
          <p:spPr bwMode="auto">
            <a:xfrm>
              <a:off x="5849938" y="5985647"/>
              <a:ext cx="6591112" cy="3499891"/>
            </a:xfrm>
            <a:custGeom>
              <a:avLst/>
              <a:gdLst>
                <a:gd name="T0" fmla="*/ 2516 w 2516"/>
                <a:gd name="T1" fmla="*/ 0 h 1336"/>
                <a:gd name="T2" fmla="*/ 0 w 2516"/>
                <a:gd name="T3" fmla="*/ 942 h 1336"/>
                <a:gd name="T4" fmla="*/ 1658 w 2516"/>
                <a:gd name="T5" fmla="*/ 1336 h 1336"/>
                <a:gd name="T6" fmla="*/ 2516 w 2516"/>
                <a:gd name="T7" fmla="*/ 0 h 1336"/>
                <a:gd name="T8" fmla="*/ 2516 w 2516"/>
                <a:gd name="T9" fmla="*/ 0 h 1336"/>
              </a:gdLst>
              <a:ahLst/>
              <a:cxnLst>
                <a:cxn ang="0">
                  <a:pos x="T0" y="T1"/>
                </a:cxn>
                <a:cxn ang="0">
                  <a:pos x="T2" y="T3"/>
                </a:cxn>
                <a:cxn ang="0">
                  <a:pos x="T4" y="T5"/>
                </a:cxn>
                <a:cxn ang="0">
                  <a:pos x="T6" y="T7"/>
                </a:cxn>
                <a:cxn ang="0">
                  <a:pos x="T8" y="T9"/>
                </a:cxn>
              </a:cxnLst>
              <a:rect l="0" t="0" r="r" b="b"/>
              <a:pathLst>
                <a:path w="2516" h="1336">
                  <a:moveTo>
                    <a:pt x="2516" y="0"/>
                  </a:moveTo>
                  <a:lnTo>
                    <a:pt x="0" y="942"/>
                  </a:lnTo>
                  <a:lnTo>
                    <a:pt x="1658" y="1336"/>
                  </a:lnTo>
                  <a:lnTo>
                    <a:pt x="2516" y="0"/>
                  </a:lnTo>
                  <a:lnTo>
                    <a:pt x="2516" y="0"/>
                  </a:lnTo>
                  <a:close/>
                </a:path>
              </a:pathLst>
            </a:custGeom>
            <a:gradFill flip="none" rotWithShape="1">
              <a:gsLst>
                <a:gs pos="40000">
                  <a:srgbClr val="999999">
                    <a:alpha val="58000"/>
                  </a:srgbClr>
                </a:gs>
                <a:gs pos="0">
                  <a:schemeClr val="bg1">
                    <a:lumMod val="95000"/>
                    <a:alpha val="18000"/>
                  </a:schemeClr>
                </a:gs>
                <a:gs pos="100000">
                  <a:schemeClr val="tx1">
                    <a:lumMod val="75000"/>
                    <a:lumOff val="25000"/>
                    <a:alpha val="43000"/>
                  </a:schemeClr>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6"/>
            <p:cNvSpPr>
              <a:spLocks/>
            </p:cNvSpPr>
            <p:nvPr/>
          </p:nvSpPr>
          <p:spPr bwMode="auto">
            <a:xfrm>
              <a:off x="5849938" y="5985647"/>
              <a:ext cx="6591112" cy="3499891"/>
            </a:xfrm>
            <a:custGeom>
              <a:avLst/>
              <a:gdLst>
                <a:gd name="T0" fmla="*/ 2516 w 2516"/>
                <a:gd name="T1" fmla="*/ 0 h 1336"/>
                <a:gd name="T2" fmla="*/ 0 w 2516"/>
                <a:gd name="T3" fmla="*/ 942 h 1336"/>
                <a:gd name="T4" fmla="*/ 1658 w 2516"/>
                <a:gd name="T5" fmla="*/ 1336 h 1336"/>
                <a:gd name="T6" fmla="*/ 2516 w 2516"/>
                <a:gd name="T7" fmla="*/ 0 h 1336"/>
                <a:gd name="T8" fmla="*/ 2516 w 2516"/>
                <a:gd name="T9" fmla="*/ 0 h 1336"/>
              </a:gdLst>
              <a:ahLst/>
              <a:cxnLst>
                <a:cxn ang="0">
                  <a:pos x="T0" y="T1"/>
                </a:cxn>
                <a:cxn ang="0">
                  <a:pos x="T2" y="T3"/>
                </a:cxn>
                <a:cxn ang="0">
                  <a:pos x="T4" y="T5"/>
                </a:cxn>
                <a:cxn ang="0">
                  <a:pos x="T6" y="T7"/>
                </a:cxn>
                <a:cxn ang="0">
                  <a:pos x="T8" y="T9"/>
                </a:cxn>
              </a:cxnLst>
              <a:rect l="0" t="0" r="r" b="b"/>
              <a:pathLst>
                <a:path w="2516" h="1336">
                  <a:moveTo>
                    <a:pt x="2516" y="0"/>
                  </a:moveTo>
                  <a:lnTo>
                    <a:pt x="0" y="942"/>
                  </a:lnTo>
                  <a:lnTo>
                    <a:pt x="1658" y="1336"/>
                  </a:lnTo>
                  <a:lnTo>
                    <a:pt x="2516" y="0"/>
                  </a:lnTo>
                  <a:lnTo>
                    <a:pt x="25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7"/>
            <p:cNvSpPr>
              <a:spLocks/>
            </p:cNvSpPr>
            <p:nvPr/>
          </p:nvSpPr>
          <p:spPr bwMode="auto">
            <a:xfrm>
              <a:off x="6274326" y="5891338"/>
              <a:ext cx="6407735" cy="3573242"/>
            </a:xfrm>
            <a:custGeom>
              <a:avLst/>
              <a:gdLst>
                <a:gd name="T0" fmla="*/ 2422 w 2446"/>
                <a:gd name="T1" fmla="*/ 108 h 1364"/>
                <a:gd name="T2" fmla="*/ 2424 w 2446"/>
                <a:gd name="T3" fmla="*/ 104 h 1364"/>
                <a:gd name="T4" fmla="*/ 2426 w 2446"/>
                <a:gd name="T5" fmla="*/ 100 h 1364"/>
                <a:gd name="T6" fmla="*/ 2428 w 2446"/>
                <a:gd name="T7" fmla="*/ 94 h 1364"/>
                <a:gd name="T8" fmla="*/ 2446 w 2446"/>
                <a:gd name="T9" fmla="*/ 4 h 1364"/>
                <a:gd name="T10" fmla="*/ 2442 w 2446"/>
                <a:gd name="T11" fmla="*/ 10 h 1364"/>
                <a:gd name="T12" fmla="*/ 2438 w 2446"/>
                <a:gd name="T13" fmla="*/ 20 h 1364"/>
                <a:gd name="T14" fmla="*/ 1542 w 2446"/>
                <a:gd name="T15" fmla="*/ 1238 h 1364"/>
                <a:gd name="T16" fmla="*/ 1530 w 2446"/>
                <a:gd name="T17" fmla="*/ 1248 h 1364"/>
                <a:gd name="T18" fmla="*/ 1522 w 2446"/>
                <a:gd name="T19" fmla="*/ 1252 h 1364"/>
                <a:gd name="T20" fmla="*/ 1508 w 2446"/>
                <a:gd name="T21" fmla="*/ 1260 h 1364"/>
                <a:gd name="T22" fmla="*/ 1478 w 2446"/>
                <a:gd name="T23" fmla="*/ 1268 h 1364"/>
                <a:gd name="T24" fmla="*/ 1456 w 2446"/>
                <a:gd name="T25" fmla="*/ 1270 h 1364"/>
                <a:gd name="T26" fmla="*/ 1434 w 2446"/>
                <a:gd name="T27" fmla="*/ 1268 h 1364"/>
                <a:gd name="T28" fmla="*/ 1410 w 2446"/>
                <a:gd name="T29" fmla="*/ 1264 h 1364"/>
                <a:gd name="T30" fmla="*/ 48 w 2446"/>
                <a:gd name="T31" fmla="*/ 612 h 1364"/>
                <a:gd name="T32" fmla="*/ 30 w 2446"/>
                <a:gd name="T33" fmla="*/ 600 h 1364"/>
                <a:gd name="T34" fmla="*/ 22 w 2446"/>
                <a:gd name="T35" fmla="*/ 592 h 1364"/>
                <a:gd name="T36" fmla="*/ 10 w 2446"/>
                <a:gd name="T37" fmla="*/ 578 h 1364"/>
                <a:gd name="T38" fmla="*/ 6 w 2446"/>
                <a:gd name="T39" fmla="*/ 568 h 1364"/>
                <a:gd name="T40" fmla="*/ 2 w 2446"/>
                <a:gd name="T41" fmla="*/ 554 h 1364"/>
                <a:gd name="T42" fmla="*/ 0 w 2446"/>
                <a:gd name="T43" fmla="*/ 638 h 1364"/>
                <a:gd name="T44" fmla="*/ 4 w 2446"/>
                <a:gd name="T45" fmla="*/ 658 h 1364"/>
                <a:gd name="T46" fmla="*/ 6 w 2446"/>
                <a:gd name="T47" fmla="*/ 664 h 1364"/>
                <a:gd name="T48" fmla="*/ 14 w 2446"/>
                <a:gd name="T49" fmla="*/ 678 h 1364"/>
                <a:gd name="T50" fmla="*/ 16 w 2446"/>
                <a:gd name="T51" fmla="*/ 682 h 1364"/>
                <a:gd name="T52" fmla="*/ 30 w 2446"/>
                <a:gd name="T53" fmla="*/ 696 h 1364"/>
                <a:gd name="T54" fmla="*/ 34 w 2446"/>
                <a:gd name="T55" fmla="*/ 698 h 1364"/>
                <a:gd name="T56" fmla="*/ 52 w 2446"/>
                <a:gd name="T57" fmla="*/ 710 h 1364"/>
                <a:gd name="T58" fmla="*/ 1378 w 2446"/>
                <a:gd name="T59" fmla="*/ 1348 h 1364"/>
                <a:gd name="T60" fmla="*/ 1384 w 2446"/>
                <a:gd name="T61" fmla="*/ 1352 h 1364"/>
                <a:gd name="T62" fmla="*/ 1392 w 2446"/>
                <a:gd name="T63" fmla="*/ 1354 h 1364"/>
                <a:gd name="T64" fmla="*/ 1400 w 2446"/>
                <a:gd name="T65" fmla="*/ 1356 h 1364"/>
                <a:gd name="T66" fmla="*/ 1408 w 2446"/>
                <a:gd name="T67" fmla="*/ 1360 h 1364"/>
                <a:gd name="T68" fmla="*/ 1414 w 2446"/>
                <a:gd name="T69" fmla="*/ 1360 h 1364"/>
                <a:gd name="T70" fmla="*/ 1422 w 2446"/>
                <a:gd name="T71" fmla="*/ 1362 h 1364"/>
                <a:gd name="T72" fmla="*/ 1426 w 2446"/>
                <a:gd name="T73" fmla="*/ 1362 h 1364"/>
                <a:gd name="T74" fmla="*/ 1434 w 2446"/>
                <a:gd name="T75" fmla="*/ 1362 h 1364"/>
                <a:gd name="T76" fmla="*/ 1440 w 2446"/>
                <a:gd name="T77" fmla="*/ 1364 h 1364"/>
                <a:gd name="T78" fmla="*/ 1446 w 2446"/>
                <a:gd name="T79" fmla="*/ 1364 h 1364"/>
                <a:gd name="T80" fmla="*/ 1450 w 2446"/>
                <a:gd name="T81" fmla="*/ 1364 h 1364"/>
                <a:gd name="T82" fmla="*/ 1458 w 2446"/>
                <a:gd name="T83" fmla="*/ 1362 h 1364"/>
                <a:gd name="T84" fmla="*/ 1466 w 2446"/>
                <a:gd name="T85" fmla="*/ 1362 h 1364"/>
                <a:gd name="T86" fmla="*/ 1470 w 2446"/>
                <a:gd name="T87" fmla="*/ 1360 h 1364"/>
                <a:gd name="T88" fmla="*/ 1476 w 2446"/>
                <a:gd name="T89" fmla="*/ 1360 h 1364"/>
                <a:gd name="T90" fmla="*/ 1490 w 2446"/>
                <a:gd name="T91" fmla="*/ 1356 h 1364"/>
                <a:gd name="T92" fmla="*/ 1500 w 2446"/>
                <a:gd name="T93" fmla="*/ 1350 h 1364"/>
                <a:gd name="T94" fmla="*/ 1506 w 2446"/>
                <a:gd name="T95" fmla="*/ 1348 h 1364"/>
                <a:gd name="T96" fmla="*/ 1514 w 2446"/>
                <a:gd name="T97" fmla="*/ 1344 h 1364"/>
                <a:gd name="T98" fmla="*/ 1522 w 2446"/>
                <a:gd name="T99" fmla="*/ 1338 h 1364"/>
                <a:gd name="T100" fmla="*/ 1528 w 2446"/>
                <a:gd name="T101" fmla="*/ 1330 h 1364"/>
                <a:gd name="T102" fmla="*/ 2420 w 2446"/>
                <a:gd name="T103" fmla="*/ 114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46" h="1364">
                  <a:moveTo>
                    <a:pt x="2420" y="112"/>
                  </a:moveTo>
                  <a:lnTo>
                    <a:pt x="2420" y="112"/>
                  </a:lnTo>
                  <a:lnTo>
                    <a:pt x="2422" y="110"/>
                  </a:lnTo>
                  <a:lnTo>
                    <a:pt x="2422" y="110"/>
                  </a:lnTo>
                  <a:lnTo>
                    <a:pt x="2422" y="108"/>
                  </a:lnTo>
                  <a:lnTo>
                    <a:pt x="2422" y="108"/>
                  </a:lnTo>
                  <a:lnTo>
                    <a:pt x="2422" y="108"/>
                  </a:lnTo>
                  <a:lnTo>
                    <a:pt x="2422" y="108"/>
                  </a:lnTo>
                  <a:lnTo>
                    <a:pt x="2424" y="106"/>
                  </a:lnTo>
                  <a:lnTo>
                    <a:pt x="2424" y="104"/>
                  </a:lnTo>
                  <a:lnTo>
                    <a:pt x="2426" y="104"/>
                  </a:lnTo>
                  <a:lnTo>
                    <a:pt x="2426" y="104"/>
                  </a:lnTo>
                  <a:lnTo>
                    <a:pt x="2426" y="104"/>
                  </a:lnTo>
                  <a:lnTo>
                    <a:pt x="2426" y="102"/>
                  </a:lnTo>
                  <a:lnTo>
                    <a:pt x="2426" y="100"/>
                  </a:lnTo>
                  <a:lnTo>
                    <a:pt x="2428" y="98"/>
                  </a:lnTo>
                  <a:lnTo>
                    <a:pt x="2428" y="96"/>
                  </a:lnTo>
                  <a:lnTo>
                    <a:pt x="2428" y="94"/>
                  </a:lnTo>
                  <a:lnTo>
                    <a:pt x="2428" y="94"/>
                  </a:lnTo>
                  <a:lnTo>
                    <a:pt x="2428" y="94"/>
                  </a:lnTo>
                  <a:lnTo>
                    <a:pt x="2428" y="94"/>
                  </a:lnTo>
                  <a:lnTo>
                    <a:pt x="2428" y="92"/>
                  </a:lnTo>
                  <a:lnTo>
                    <a:pt x="2446" y="0"/>
                  </a:lnTo>
                  <a:lnTo>
                    <a:pt x="2446" y="0"/>
                  </a:lnTo>
                  <a:lnTo>
                    <a:pt x="2446" y="4"/>
                  </a:lnTo>
                  <a:lnTo>
                    <a:pt x="2446" y="4"/>
                  </a:lnTo>
                  <a:lnTo>
                    <a:pt x="2446" y="4"/>
                  </a:lnTo>
                  <a:lnTo>
                    <a:pt x="2446" y="4"/>
                  </a:lnTo>
                  <a:lnTo>
                    <a:pt x="2444" y="10"/>
                  </a:lnTo>
                  <a:lnTo>
                    <a:pt x="2442" y="10"/>
                  </a:lnTo>
                  <a:lnTo>
                    <a:pt x="2442" y="10"/>
                  </a:lnTo>
                  <a:lnTo>
                    <a:pt x="2440" y="16"/>
                  </a:lnTo>
                  <a:lnTo>
                    <a:pt x="2440" y="16"/>
                  </a:lnTo>
                  <a:lnTo>
                    <a:pt x="2440" y="16"/>
                  </a:lnTo>
                  <a:lnTo>
                    <a:pt x="2438" y="20"/>
                  </a:lnTo>
                  <a:lnTo>
                    <a:pt x="1548" y="1230"/>
                  </a:lnTo>
                  <a:lnTo>
                    <a:pt x="1548" y="1230"/>
                  </a:lnTo>
                  <a:lnTo>
                    <a:pt x="1542" y="1238"/>
                  </a:lnTo>
                  <a:lnTo>
                    <a:pt x="1542" y="1238"/>
                  </a:lnTo>
                  <a:lnTo>
                    <a:pt x="1542" y="1238"/>
                  </a:lnTo>
                  <a:lnTo>
                    <a:pt x="1538" y="1240"/>
                  </a:lnTo>
                  <a:lnTo>
                    <a:pt x="1538" y="1240"/>
                  </a:lnTo>
                  <a:lnTo>
                    <a:pt x="1534" y="1244"/>
                  </a:lnTo>
                  <a:lnTo>
                    <a:pt x="1534" y="1244"/>
                  </a:lnTo>
                  <a:lnTo>
                    <a:pt x="1530" y="1248"/>
                  </a:lnTo>
                  <a:lnTo>
                    <a:pt x="1530" y="1248"/>
                  </a:lnTo>
                  <a:lnTo>
                    <a:pt x="1526" y="1250"/>
                  </a:lnTo>
                  <a:lnTo>
                    <a:pt x="1526" y="1250"/>
                  </a:lnTo>
                  <a:lnTo>
                    <a:pt x="1522" y="1252"/>
                  </a:lnTo>
                  <a:lnTo>
                    <a:pt x="1522" y="1252"/>
                  </a:lnTo>
                  <a:lnTo>
                    <a:pt x="1518" y="1256"/>
                  </a:lnTo>
                  <a:lnTo>
                    <a:pt x="1518" y="1256"/>
                  </a:lnTo>
                  <a:lnTo>
                    <a:pt x="1514" y="1258"/>
                  </a:lnTo>
                  <a:lnTo>
                    <a:pt x="1514" y="1258"/>
                  </a:lnTo>
                  <a:lnTo>
                    <a:pt x="1508" y="1260"/>
                  </a:lnTo>
                  <a:lnTo>
                    <a:pt x="1508" y="1260"/>
                  </a:lnTo>
                  <a:lnTo>
                    <a:pt x="1494" y="1266"/>
                  </a:lnTo>
                  <a:lnTo>
                    <a:pt x="1478" y="1268"/>
                  </a:lnTo>
                  <a:lnTo>
                    <a:pt x="1478" y="1268"/>
                  </a:lnTo>
                  <a:lnTo>
                    <a:pt x="1478" y="1268"/>
                  </a:lnTo>
                  <a:lnTo>
                    <a:pt x="1468" y="1270"/>
                  </a:lnTo>
                  <a:lnTo>
                    <a:pt x="1468" y="1270"/>
                  </a:lnTo>
                  <a:lnTo>
                    <a:pt x="1468" y="1270"/>
                  </a:lnTo>
                  <a:lnTo>
                    <a:pt x="1456" y="1270"/>
                  </a:lnTo>
                  <a:lnTo>
                    <a:pt x="1456" y="1270"/>
                  </a:lnTo>
                  <a:lnTo>
                    <a:pt x="1456" y="1270"/>
                  </a:lnTo>
                  <a:lnTo>
                    <a:pt x="1446" y="1270"/>
                  </a:lnTo>
                  <a:lnTo>
                    <a:pt x="1444" y="1270"/>
                  </a:lnTo>
                  <a:lnTo>
                    <a:pt x="1444" y="1270"/>
                  </a:lnTo>
                  <a:lnTo>
                    <a:pt x="1434" y="1268"/>
                  </a:lnTo>
                  <a:lnTo>
                    <a:pt x="1434" y="1268"/>
                  </a:lnTo>
                  <a:lnTo>
                    <a:pt x="1434" y="1268"/>
                  </a:lnTo>
                  <a:lnTo>
                    <a:pt x="1412" y="1264"/>
                  </a:lnTo>
                  <a:lnTo>
                    <a:pt x="1410" y="1264"/>
                  </a:lnTo>
                  <a:lnTo>
                    <a:pt x="1410" y="1264"/>
                  </a:lnTo>
                  <a:lnTo>
                    <a:pt x="1390" y="1256"/>
                  </a:lnTo>
                  <a:lnTo>
                    <a:pt x="54" y="614"/>
                  </a:lnTo>
                  <a:lnTo>
                    <a:pt x="54" y="614"/>
                  </a:lnTo>
                  <a:lnTo>
                    <a:pt x="48" y="612"/>
                  </a:lnTo>
                  <a:lnTo>
                    <a:pt x="48" y="612"/>
                  </a:lnTo>
                  <a:lnTo>
                    <a:pt x="42" y="608"/>
                  </a:lnTo>
                  <a:lnTo>
                    <a:pt x="42" y="608"/>
                  </a:lnTo>
                  <a:lnTo>
                    <a:pt x="36" y="604"/>
                  </a:lnTo>
                  <a:lnTo>
                    <a:pt x="36" y="604"/>
                  </a:lnTo>
                  <a:lnTo>
                    <a:pt x="30" y="600"/>
                  </a:lnTo>
                  <a:lnTo>
                    <a:pt x="30" y="600"/>
                  </a:lnTo>
                  <a:lnTo>
                    <a:pt x="26" y="596"/>
                  </a:lnTo>
                  <a:lnTo>
                    <a:pt x="26" y="596"/>
                  </a:lnTo>
                  <a:lnTo>
                    <a:pt x="22" y="592"/>
                  </a:lnTo>
                  <a:lnTo>
                    <a:pt x="22" y="592"/>
                  </a:lnTo>
                  <a:lnTo>
                    <a:pt x="18" y="588"/>
                  </a:lnTo>
                  <a:lnTo>
                    <a:pt x="18" y="588"/>
                  </a:lnTo>
                  <a:lnTo>
                    <a:pt x="14" y="584"/>
                  </a:lnTo>
                  <a:lnTo>
                    <a:pt x="14" y="584"/>
                  </a:lnTo>
                  <a:lnTo>
                    <a:pt x="10" y="578"/>
                  </a:lnTo>
                  <a:lnTo>
                    <a:pt x="10" y="578"/>
                  </a:lnTo>
                  <a:lnTo>
                    <a:pt x="8" y="574"/>
                  </a:lnTo>
                  <a:lnTo>
                    <a:pt x="8" y="574"/>
                  </a:lnTo>
                  <a:lnTo>
                    <a:pt x="6" y="568"/>
                  </a:lnTo>
                  <a:lnTo>
                    <a:pt x="6" y="568"/>
                  </a:lnTo>
                  <a:lnTo>
                    <a:pt x="4" y="564"/>
                  </a:lnTo>
                  <a:lnTo>
                    <a:pt x="4" y="564"/>
                  </a:lnTo>
                  <a:lnTo>
                    <a:pt x="2" y="558"/>
                  </a:lnTo>
                  <a:lnTo>
                    <a:pt x="2" y="558"/>
                  </a:lnTo>
                  <a:lnTo>
                    <a:pt x="2" y="554"/>
                  </a:lnTo>
                  <a:lnTo>
                    <a:pt x="2" y="554"/>
                  </a:lnTo>
                  <a:lnTo>
                    <a:pt x="0" y="544"/>
                  </a:lnTo>
                  <a:lnTo>
                    <a:pt x="0" y="544"/>
                  </a:lnTo>
                  <a:lnTo>
                    <a:pt x="0" y="638"/>
                  </a:lnTo>
                  <a:lnTo>
                    <a:pt x="0" y="638"/>
                  </a:lnTo>
                  <a:lnTo>
                    <a:pt x="2" y="648"/>
                  </a:lnTo>
                  <a:lnTo>
                    <a:pt x="2" y="648"/>
                  </a:lnTo>
                  <a:lnTo>
                    <a:pt x="2" y="654"/>
                  </a:lnTo>
                  <a:lnTo>
                    <a:pt x="2" y="654"/>
                  </a:lnTo>
                  <a:lnTo>
                    <a:pt x="4" y="658"/>
                  </a:lnTo>
                  <a:lnTo>
                    <a:pt x="4" y="658"/>
                  </a:lnTo>
                  <a:lnTo>
                    <a:pt x="4" y="658"/>
                  </a:lnTo>
                  <a:lnTo>
                    <a:pt x="4" y="658"/>
                  </a:lnTo>
                  <a:lnTo>
                    <a:pt x="6" y="664"/>
                  </a:lnTo>
                  <a:lnTo>
                    <a:pt x="6" y="664"/>
                  </a:lnTo>
                  <a:lnTo>
                    <a:pt x="8" y="668"/>
                  </a:lnTo>
                  <a:lnTo>
                    <a:pt x="8" y="668"/>
                  </a:lnTo>
                  <a:lnTo>
                    <a:pt x="10" y="672"/>
                  </a:lnTo>
                  <a:lnTo>
                    <a:pt x="10" y="672"/>
                  </a:lnTo>
                  <a:lnTo>
                    <a:pt x="14" y="678"/>
                  </a:lnTo>
                  <a:lnTo>
                    <a:pt x="14" y="678"/>
                  </a:lnTo>
                  <a:lnTo>
                    <a:pt x="14" y="678"/>
                  </a:lnTo>
                  <a:lnTo>
                    <a:pt x="14" y="678"/>
                  </a:lnTo>
                  <a:lnTo>
                    <a:pt x="16" y="682"/>
                  </a:lnTo>
                  <a:lnTo>
                    <a:pt x="16" y="682"/>
                  </a:lnTo>
                  <a:lnTo>
                    <a:pt x="20" y="686"/>
                  </a:lnTo>
                  <a:lnTo>
                    <a:pt x="20" y="686"/>
                  </a:lnTo>
                  <a:lnTo>
                    <a:pt x="24" y="690"/>
                  </a:lnTo>
                  <a:lnTo>
                    <a:pt x="24" y="690"/>
                  </a:lnTo>
                  <a:lnTo>
                    <a:pt x="30" y="696"/>
                  </a:lnTo>
                  <a:lnTo>
                    <a:pt x="30" y="696"/>
                  </a:lnTo>
                  <a:lnTo>
                    <a:pt x="30" y="696"/>
                  </a:lnTo>
                  <a:lnTo>
                    <a:pt x="30" y="696"/>
                  </a:lnTo>
                  <a:lnTo>
                    <a:pt x="34" y="698"/>
                  </a:lnTo>
                  <a:lnTo>
                    <a:pt x="34" y="698"/>
                  </a:lnTo>
                  <a:lnTo>
                    <a:pt x="40" y="702"/>
                  </a:lnTo>
                  <a:lnTo>
                    <a:pt x="40" y="702"/>
                  </a:lnTo>
                  <a:lnTo>
                    <a:pt x="46" y="706"/>
                  </a:lnTo>
                  <a:lnTo>
                    <a:pt x="46" y="706"/>
                  </a:lnTo>
                  <a:lnTo>
                    <a:pt x="52" y="710"/>
                  </a:lnTo>
                  <a:lnTo>
                    <a:pt x="52" y="710"/>
                  </a:lnTo>
                  <a:lnTo>
                    <a:pt x="52" y="710"/>
                  </a:lnTo>
                  <a:lnTo>
                    <a:pt x="52" y="710"/>
                  </a:lnTo>
                  <a:lnTo>
                    <a:pt x="52" y="710"/>
                  </a:lnTo>
                  <a:lnTo>
                    <a:pt x="1378" y="1348"/>
                  </a:lnTo>
                  <a:lnTo>
                    <a:pt x="1378" y="1348"/>
                  </a:lnTo>
                  <a:lnTo>
                    <a:pt x="1382" y="1350"/>
                  </a:lnTo>
                  <a:lnTo>
                    <a:pt x="1382" y="1350"/>
                  </a:lnTo>
                  <a:lnTo>
                    <a:pt x="1384" y="1352"/>
                  </a:lnTo>
                  <a:lnTo>
                    <a:pt x="1384" y="1352"/>
                  </a:lnTo>
                  <a:lnTo>
                    <a:pt x="1388" y="1352"/>
                  </a:lnTo>
                  <a:lnTo>
                    <a:pt x="1388" y="1354"/>
                  </a:lnTo>
                  <a:lnTo>
                    <a:pt x="1388" y="1354"/>
                  </a:lnTo>
                  <a:lnTo>
                    <a:pt x="1392" y="1354"/>
                  </a:lnTo>
                  <a:lnTo>
                    <a:pt x="1392" y="1354"/>
                  </a:lnTo>
                  <a:lnTo>
                    <a:pt x="1396" y="1356"/>
                  </a:lnTo>
                  <a:lnTo>
                    <a:pt x="1396" y="1356"/>
                  </a:lnTo>
                  <a:lnTo>
                    <a:pt x="1398" y="1356"/>
                  </a:lnTo>
                  <a:lnTo>
                    <a:pt x="1400" y="1356"/>
                  </a:lnTo>
                  <a:lnTo>
                    <a:pt x="1400" y="1356"/>
                  </a:lnTo>
                  <a:lnTo>
                    <a:pt x="1402" y="1358"/>
                  </a:lnTo>
                  <a:lnTo>
                    <a:pt x="1402" y="1358"/>
                  </a:lnTo>
                  <a:lnTo>
                    <a:pt x="1404" y="1358"/>
                  </a:lnTo>
                  <a:lnTo>
                    <a:pt x="1404" y="1358"/>
                  </a:lnTo>
                  <a:lnTo>
                    <a:pt x="1408" y="1360"/>
                  </a:lnTo>
                  <a:lnTo>
                    <a:pt x="1408" y="1360"/>
                  </a:lnTo>
                  <a:lnTo>
                    <a:pt x="1410" y="1360"/>
                  </a:lnTo>
                  <a:lnTo>
                    <a:pt x="1410" y="1360"/>
                  </a:lnTo>
                  <a:lnTo>
                    <a:pt x="1414" y="1360"/>
                  </a:lnTo>
                  <a:lnTo>
                    <a:pt x="1414" y="1360"/>
                  </a:lnTo>
                  <a:lnTo>
                    <a:pt x="1416" y="1360"/>
                  </a:lnTo>
                  <a:lnTo>
                    <a:pt x="1416" y="1360"/>
                  </a:lnTo>
                  <a:lnTo>
                    <a:pt x="1420" y="1362"/>
                  </a:lnTo>
                  <a:lnTo>
                    <a:pt x="1422" y="1362"/>
                  </a:lnTo>
                  <a:lnTo>
                    <a:pt x="1422" y="1362"/>
                  </a:lnTo>
                  <a:lnTo>
                    <a:pt x="1422" y="1362"/>
                  </a:lnTo>
                  <a:lnTo>
                    <a:pt x="1422" y="1362"/>
                  </a:lnTo>
                  <a:lnTo>
                    <a:pt x="1422" y="1362"/>
                  </a:lnTo>
                  <a:lnTo>
                    <a:pt x="1426" y="1362"/>
                  </a:lnTo>
                  <a:lnTo>
                    <a:pt x="1426" y="1362"/>
                  </a:lnTo>
                  <a:lnTo>
                    <a:pt x="1428" y="1362"/>
                  </a:lnTo>
                  <a:lnTo>
                    <a:pt x="1428" y="1362"/>
                  </a:lnTo>
                  <a:lnTo>
                    <a:pt x="1430" y="1362"/>
                  </a:lnTo>
                  <a:lnTo>
                    <a:pt x="1432" y="1362"/>
                  </a:lnTo>
                  <a:lnTo>
                    <a:pt x="1434" y="1362"/>
                  </a:lnTo>
                  <a:lnTo>
                    <a:pt x="1434" y="1362"/>
                  </a:lnTo>
                  <a:lnTo>
                    <a:pt x="1434" y="1362"/>
                  </a:lnTo>
                  <a:lnTo>
                    <a:pt x="1436" y="1364"/>
                  </a:lnTo>
                  <a:lnTo>
                    <a:pt x="1436" y="1364"/>
                  </a:lnTo>
                  <a:lnTo>
                    <a:pt x="1440" y="1364"/>
                  </a:lnTo>
                  <a:lnTo>
                    <a:pt x="1440" y="1364"/>
                  </a:lnTo>
                  <a:lnTo>
                    <a:pt x="1442" y="1364"/>
                  </a:lnTo>
                  <a:lnTo>
                    <a:pt x="1444" y="1364"/>
                  </a:lnTo>
                  <a:lnTo>
                    <a:pt x="1444" y="1364"/>
                  </a:lnTo>
                  <a:lnTo>
                    <a:pt x="1446" y="1364"/>
                  </a:lnTo>
                  <a:lnTo>
                    <a:pt x="1446" y="1364"/>
                  </a:lnTo>
                  <a:lnTo>
                    <a:pt x="1448" y="1364"/>
                  </a:lnTo>
                  <a:lnTo>
                    <a:pt x="1448" y="1364"/>
                  </a:lnTo>
                  <a:lnTo>
                    <a:pt x="1450" y="1364"/>
                  </a:lnTo>
                  <a:lnTo>
                    <a:pt x="1450" y="1364"/>
                  </a:lnTo>
                  <a:lnTo>
                    <a:pt x="1454" y="1362"/>
                  </a:lnTo>
                  <a:lnTo>
                    <a:pt x="1456" y="1362"/>
                  </a:lnTo>
                  <a:lnTo>
                    <a:pt x="1456" y="1362"/>
                  </a:lnTo>
                  <a:lnTo>
                    <a:pt x="1458" y="1362"/>
                  </a:lnTo>
                  <a:lnTo>
                    <a:pt x="1458" y="1362"/>
                  </a:lnTo>
                  <a:lnTo>
                    <a:pt x="1460" y="1362"/>
                  </a:lnTo>
                  <a:lnTo>
                    <a:pt x="1460" y="1362"/>
                  </a:lnTo>
                  <a:lnTo>
                    <a:pt x="1464" y="1362"/>
                  </a:lnTo>
                  <a:lnTo>
                    <a:pt x="1464" y="1362"/>
                  </a:lnTo>
                  <a:lnTo>
                    <a:pt x="1466" y="1362"/>
                  </a:lnTo>
                  <a:lnTo>
                    <a:pt x="1466" y="1362"/>
                  </a:lnTo>
                  <a:lnTo>
                    <a:pt x="1466" y="1362"/>
                  </a:lnTo>
                  <a:lnTo>
                    <a:pt x="1466" y="1362"/>
                  </a:lnTo>
                  <a:lnTo>
                    <a:pt x="1466" y="1362"/>
                  </a:lnTo>
                  <a:lnTo>
                    <a:pt x="1470" y="1360"/>
                  </a:lnTo>
                  <a:lnTo>
                    <a:pt x="1470" y="1360"/>
                  </a:lnTo>
                  <a:lnTo>
                    <a:pt x="1474" y="1360"/>
                  </a:lnTo>
                  <a:lnTo>
                    <a:pt x="1474" y="1360"/>
                  </a:lnTo>
                  <a:lnTo>
                    <a:pt x="1476" y="1360"/>
                  </a:lnTo>
                  <a:lnTo>
                    <a:pt x="1476" y="1360"/>
                  </a:lnTo>
                  <a:lnTo>
                    <a:pt x="1482" y="1358"/>
                  </a:lnTo>
                  <a:lnTo>
                    <a:pt x="1482" y="1358"/>
                  </a:lnTo>
                  <a:lnTo>
                    <a:pt x="1486" y="1356"/>
                  </a:lnTo>
                  <a:lnTo>
                    <a:pt x="1486" y="1356"/>
                  </a:lnTo>
                  <a:lnTo>
                    <a:pt x="1490" y="1356"/>
                  </a:lnTo>
                  <a:lnTo>
                    <a:pt x="1490" y="1356"/>
                  </a:lnTo>
                  <a:lnTo>
                    <a:pt x="1494" y="1354"/>
                  </a:lnTo>
                  <a:lnTo>
                    <a:pt x="1496" y="1354"/>
                  </a:lnTo>
                  <a:lnTo>
                    <a:pt x="1496" y="1354"/>
                  </a:lnTo>
                  <a:lnTo>
                    <a:pt x="1500" y="1350"/>
                  </a:lnTo>
                  <a:lnTo>
                    <a:pt x="1500" y="1350"/>
                  </a:lnTo>
                  <a:lnTo>
                    <a:pt x="1504" y="1350"/>
                  </a:lnTo>
                  <a:lnTo>
                    <a:pt x="1504" y="1348"/>
                  </a:lnTo>
                  <a:lnTo>
                    <a:pt x="1506" y="1348"/>
                  </a:lnTo>
                  <a:lnTo>
                    <a:pt x="1506" y="1348"/>
                  </a:lnTo>
                  <a:lnTo>
                    <a:pt x="1510" y="1346"/>
                  </a:lnTo>
                  <a:lnTo>
                    <a:pt x="1510" y="1346"/>
                  </a:lnTo>
                  <a:lnTo>
                    <a:pt x="1512" y="1344"/>
                  </a:lnTo>
                  <a:lnTo>
                    <a:pt x="1514" y="1344"/>
                  </a:lnTo>
                  <a:lnTo>
                    <a:pt x="1514" y="1344"/>
                  </a:lnTo>
                  <a:lnTo>
                    <a:pt x="1518" y="1340"/>
                  </a:lnTo>
                  <a:lnTo>
                    <a:pt x="1518" y="1340"/>
                  </a:lnTo>
                  <a:lnTo>
                    <a:pt x="1520" y="1338"/>
                  </a:lnTo>
                  <a:lnTo>
                    <a:pt x="1522" y="1338"/>
                  </a:lnTo>
                  <a:lnTo>
                    <a:pt x="1522" y="1338"/>
                  </a:lnTo>
                  <a:lnTo>
                    <a:pt x="1526" y="1334"/>
                  </a:lnTo>
                  <a:lnTo>
                    <a:pt x="1526" y="1334"/>
                  </a:lnTo>
                  <a:lnTo>
                    <a:pt x="1528" y="1332"/>
                  </a:lnTo>
                  <a:lnTo>
                    <a:pt x="1528" y="1330"/>
                  </a:lnTo>
                  <a:lnTo>
                    <a:pt x="1528" y="1330"/>
                  </a:lnTo>
                  <a:lnTo>
                    <a:pt x="1530" y="1330"/>
                  </a:lnTo>
                  <a:lnTo>
                    <a:pt x="1532" y="1328"/>
                  </a:lnTo>
                  <a:lnTo>
                    <a:pt x="1534" y="1326"/>
                  </a:lnTo>
                  <a:lnTo>
                    <a:pt x="1534" y="1324"/>
                  </a:lnTo>
                  <a:lnTo>
                    <a:pt x="2420" y="114"/>
                  </a:lnTo>
                  <a:lnTo>
                    <a:pt x="2420" y="112"/>
                  </a:lnTo>
                  <a:close/>
                </a:path>
              </a:pathLst>
            </a:custGeom>
            <a:gradFill flip="none" rotWithShape="1">
              <a:gsLst>
                <a:gs pos="0">
                  <a:schemeClr val="bg1">
                    <a:lumMod val="65000"/>
                  </a:schemeClr>
                </a:gs>
                <a:gs pos="0">
                  <a:schemeClr val="bg1">
                    <a:lumMod val="50000"/>
                  </a:schemeClr>
                </a:gs>
                <a:gs pos="100000">
                  <a:schemeClr val="bg1">
                    <a:lumMod val="75000"/>
                  </a:schemeClr>
                </a:gs>
              </a:gsLst>
              <a:lin ang="1890000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8"/>
            <p:cNvSpPr>
              <a:spLocks/>
            </p:cNvSpPr>
            <p:nvPr/>
          </p:nvSpPr>
          <p:spPr bwMode="auto">
            <a:xfrm>
              <a:off x="6274326" y="4230462"/>
              <a:ext cx="6412974" cy="4987869"/>
            </a:xfrm>
            <a:custGeom>
              <a:avLst/>
              <a:gdLst>
                <a:gd name="T0" fmla="*/ 2386 w 2448"/>
                <a:gd name="T1" fmla="*/ 552 h 1904"/>
                <a:gd name="T2" fmla="*/ 2386 w 2448"/>
                <a:gd name="T3" fmla="*/ 552 h 1904"/>
                <a:gd name="T4" fmla="*/ 2404 w 2448"/>
                <a:gd name="T5" fmla="*/ 560 h 1904"/>
                <a:gd name="T6" fmla="*/ 2420 w 2448"/>
                <a:gd name="T7" fmla="*/ 572 h 1904"/>
                <a:gd name="T8" fmla="*/ 2420 w 2448"/>
                <a:gd name="T9" fmla="*/ 572 h 1904"/>
                <a:gd name="T10" fmla="*/ 2432 w 2448"/>
                <a:gd name="T11" fmla="*/ 584 h 1904"/>
                <a:gd name="T12" fmla="*/ 2440 w 2448"/>
                <a:gd name="T13" fmla="*/ 598 h 1904"/>
                <a:gd name="T14" fmla="*/ 2440 w 2448"/>
                <a:gd name="T15" fmla="*/ 598 h 1904"/>
                <a:gd name="T16" fmla="*/ 2446 w 2448"/>
                <a:gd name="T17" fmla="*/ 612 h 1904"/>
                <a:gd name="T18" fmla="*/ 2448 w 2448"/>
                <a:gd name="T19" fmla="*/ 628 h 1904"/>
                <a:gd name="T20" fmla="*/ 2448 w 2448"/>
                <a:gd name="T21" fmla="*/ 628 h 1904"/>
                <a:gd name="T22" fmla="*/ 2444 w 2448"/>
                <a:gd name="T23" fmla="*/ 640 h 1904"/>
                <a:gd name="T24" fmla="*/ 2438 w 2448"/>
                <a:gd name="T25" fmla="*/ 654 h 1904"/>
                <a:gd name="T26" fmla="*/ 1548 w 2448"/>
                <a:gd name="T27" fmla="*/ 1864 h 1904"/>
                <a:gd name="T28" fmla="*/ 1548 w 2448"/>
                <a:gd name="T29" fmla="*/ 1864 h 1904"/>
                <a:gd name="T30" fmla="*/ 1534 w 2448"/>
                <a:gd name="T31" fmla="*/ 1878 h 1904"/>
                <a:gd name="T32" fmla="*/ 1518 w 2448"/>
                <a:gd name="T33" fmla="*/ 1890 h 1904"/>
                <a:gd name="T34" fmla="*/ 1518 w 2448"/>
                <a:gd name="T35" fmla="*/ 1890 h 1904"/>
                <a:gd name="T36" fmla="*/ 1500 w 2448"/>
                <a:gd name="T37" fmla="*/ 1898 h 1904"/>
                <a:gd name="T38" fmla="*/ 1478 w 2448"/>
                <a:gd name="T39" fmla="*/ 1902 h 1904"/>
                <a:gd name="T40" fmla="*/ 1478 w 2448"/>
                <a:gd name="T41" fmla="*/ 1902 h 1904"/>
                <a:gd name="T42" fmla="*/ 1456 w 2448"/>
                <a:gd name="T43" fmla="*/ 1904 h 1904"/>
                <a:gd name="T44" fmla="*/ 1434 w 2448"/>
                <a:gd name="T45" fmla="*/ 1902 h 1904"/>
                <a:gd name="T46" fmla="*/ 1434 w 2448"/>
                <a:gd name="T47" fmla="*/ 1902 h 1904"/>
                <a:gd name="T48" fmla="*/ 1412 w 2448"/>
                <a:gd name="T49" fmla="*/ 1898 h 1904"/>
                <a:gd name="T50" fmla="*/ 1390 w 2448"/>
                <a:gd name="T51" fmla="*/ 1890 h 1904"/>
                <a:gd name="T52" fmla="*/ 54 w 2448"/>
                <a:gd name="T53" fmla="*/ 1248 h 1904"/>
                <a:gd name="T54" fmla="*/ 54 w 2448"/>
                <a:gd name="T55" fmla="*/ 1248 h 1904"/>
                <a:gd name="T56" fmla="*/ 36 w 2448"/>
                <a:gd name="T57" fmla="*/ 1238 h 1904"/>
                <a:gd name="T58" fmla="*/ 22 w 2448"/>
                <a:gd name="T59" fmla="*/ 1226 h 1904"/>
                <a:gd name="T60" fmla="*/ 22 w 2448"/>
                <a:gd name="T61" fmla="*/ 1226 h 1904"/>
                <a:gd name="T62" fmla="*/ 10 w 2448"/>
                <a:gd name="T63" fmla="*/ 1212 h 1904"/>
                <a:gd name="T64" fmla="*/ 4 w 2448"/>
                <a:gd name="T65" fmla="*/ 1196 h 1904"/>
                <a:gd name="T66" fmla="*/ 4 w 2448"/>
                <a:gd name="T67" fmla="*/ 1196 h 1904"/>
                <a:gd name="T68" fmla="*/ 0 w 2448"/>
                <a:gd name="T69" fmla="*/ 1180 h 1904"/>
                <a:gd name="T70" fmla="*/ 2 w 2448"/>
                <a:gd name="T71" fmla="*/ 1164 h 1904"/>
                <a:gd name="T72" fmla="*/ 2 w 2448"/>
                <a:gd name="T73" fmla="*/ 1164 h 1904"/>
                <a:gd name="T74" fmla="*/ 8 w 2448"/>
                <a:gd name="T75" fmla="*/ 1150 h 1904"/>
                <a:gd name="T76" fmla="*/ 18 w 2448"/>
                <a:gd name="T77" fmla="*/ 1136 h 1904"/>
                <a:gd name="T78" fmla="*/ 1006 w 2448"/>
                <a:gd name="T79" fmla="*/ 30 h 1904"/>
                <a:gd name="T80" fmla="*/ 1006 w 2448"/>
                <a:gd name="T81" fmla="*/ 30 h 1904"/>
                <a:gd name="T82" fmla="*/ 1018 w 2448"/>
                <a:gd name="T83" fmla="*/ 18 h 1904"/>
                <a:gd name="T84" fmla="*/ 1034 w 2448"/>
                <a:gd name="T85" fmla="*/ 10 h 1904"/>
                <a:gd name="T86" fmla="*/ 1034 w 2448"/>
                <a:gd name="T87" fmla="*/ 10 h 1904"/>
                <a:gd name="T88" fmla="*/ 1050 w 2448"/>
                <a:gd name="T89" fmla="*/ 4 h 1904"/>
                <a:gd name="T90" fmla="*/ 1068 w 2448"/>
                <a:gd name="T91" fmla="*/ 2 h 1904"/>
                <a:gd name="T92" fmla="*/ 1068 w 2448"/>
                <a:gd name="T93" fmla="*/ 2 h 1904"/>
                <a:gd name="T94" fmla="*/ 1088 w 2448"/>
                <a:gd name="T95" fmla="*/ 0 h 1904"/>
                <a:gd name="T96" fmla="*/ 1108 w 2448"/>
                <a:gd name="T97" fmla="*/ 2 h 1904"/>
                <a:gd name="T98" fmla="*/ 1108 w 2448"/>
                <a:gd name="T99" fmla="*/ 2 h 1904"/>
                <a:gd name="T100" fmla="*/ 1128 w 2448"/>
                <a:gd name="T101" fmla="*/ 6 h 1904"/>
                <a:gd name="T102" fmla="*/ 1146 w 2448"/>
                <a:gd name="T103" fmla="*/ 12 h 1904"/>
                <a:gd name="T104" fmla="*/ 2386 w 2448"/>
                <a:gd name="T105" fmla="*/ 552 h 1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48" h="1904">
                  <a:moveTo>
                    <a:pt x="2386" y="552"/>
                  </a:moveTo>
                  <a:lnTo>
                    <a:pt x="2386" y="552"/>
                  </a:lnTo>
                  <a:lnTo>
                    <a:pt x="2404" y="560"/>
                  </a:lnTo>
                  <a:lnTo>
                    <a:pt x="2420" y="572"/>
                  </a:lnTo>
                  <a:lnTo>
                    <a:pt x="2420" y="572"/>
                  </a:lnTo>
                  <a:lnTo>
                    <a:pt x="2432" y="584"/>
                  </a:lnTo>
                  <a:lnTo>
                    <a:pt x="2440" y="598"/>
                  </a:lnTo>
                  <a:lnTo>
                    <a:pt x="2440" y="598"/>
                  </a:lnTo>
                  <a:lnTo>
                    <a:pt x="2446" y="612"/>
                  </a:lnTo>
                  <a:lnTo>
                    <a:pt x="2448" y="628"/>
                  </a:lnTo>
                  <a:lnTo>
                    <a:pt x="2448" y="628"/>
                  </a:lnTo>
                  <a:lnTo>
                    <a:pt x="2444" y="640"/>
                  </a:lnTo>
                  <a:lnTo>
                    <a:pt x="2438" y="654"/>
                  </a:lnTo>
                  <a:lnTo>
                    <a:pt x="1548" y="1864"/>
                  </a:lnTo>
                  <a:lnTo>
                    <a:pt x="1548" y="1864"/>
                  </a:lnTo>
                  <a:lnTo>
                    <a:pt x="1534" y="1878"/>
                  </a:lnTo>
                  <a:lnTo>
                    <a:pt x="1518" y="1890"/>
                  </a:lnTo>
                  <a:lnTo>
                    <a:pt x="1518" y="1890"/>
                  </a:lnTo>
                  <a:lnTo>
                    <a:pt x="1500" y="1898"/>
                  </a:lnTo>
                  <a:lnTo>
                    <a:pt x="1478" y="1902"/>
                  </a:lnTo>
                  <a:lnTo>
                    <a:pt x="1478" y="1902"/>
                  </a:lnTo>
                  <a:lnTo>
                    <a:pt x="1456" y="1904"/>
                  </a:lnTo>
                  <a:lnTo>
                    <a:pt x="1434" y="1902"/>
                  </a:lnTo>
                  <a:lnTo>
                    <a:pt x="1434" y="1902"/>
                  </a:lnTo>
                  <a:lnTo>
                    <a:pt x="1412" y="1898"/>
                  </a:lnTo>
                  <a:lnTo>
                    <a:pt x="1390" y="1890"/>
                  </a:lnTo>
                  <a:lnTo>
                    <a:pt x="54" y="1248"/>
                  </a:lnTo>
                  <a:lnTo>
                    <a:pt x="54" y="1248"/>
                  </a:lnTo>
                  <a:lnTo>
                    <a:pt x="36" y="1238"/>
                  </a:lnTo>
                  <a:lnTo>
                    <a:pt x="22" y="1226"/>
                  </a:lnTo>
                  <a:lnTo>
                    <a:pt x="22" y="1226"/>
                  </a:lnTo>
                  <a:lnTo>
                    <a:pt x="10" y="1212"/>
                  </a:lnTo>
                  <a:lnTo>
                    <a:pt x="4" y="1196"/>
                  </a:lnTo>
                  <a:lnTo>
                    <a:pt x="4" y="1196"/>
                  </a:lnTo>
                  <a:lnTo>
                    <a:pt x="0" y="1180"/>
                  </a:lnTo>
                  <a:lnTo>
                    <a:pt x="2" y="1164"/>
                  </a:lnTo>
                  <a:lnTo>
                    <a:pt x="2" y="1164"/>
                  </a:lnTo>
                  <a:lnTo>
                    <a:pt x="8" y="1150"/>
                  </a:lnTo>
                  <a:lnTo>
                    <a:pt x="18" y="1136"/>
                  </a:lnTo>
                  <a:lnTo>
                    <a:pt x="1006" y="30"/>
                  </a:lnTo>
                  <a:lnTo>
                    <a:pt x="1006" y="30"/>
                  </a:lnTo>
                  <a:lnTo>
                    <a:pt x="1018" y="18"/>
                  </a:lnTo>
                  <a:lnTo>
                    <a:pt x="1034" y="10"/>
                  </a:lnTo>
                  <a:lnTo>
                    <a:pt x="1034" y="10"/>
                  </a:lnTo>
                  <a:lnTo>
                    <a:pt x="1050" y="4"/>
                  </a:lnTo>
                  <a:lnTo>
                    <a:pt x="1068" y="2"/>
                  </a:lnTo>
                  <a:lnTo>
                    <a:pt x="1068" y="2"/>
                  </a:lnTo>
                  <a:lnTo>
                    <a:pt x="1088" y="0"/>
                  </a:lnTo>
                  <a:lnTo>
                    <a:pt x="1108" y="2"/>
                  </a:lnTo>
                  <a:lnTo>
                    <a:pt x="1108" y="2"/>
                  </a:lnTo>
                  <a:lnTo>
                    <a:pt x="1128" y="6"/>
                  </a:lnTo>
                  <a:lnTo>
                    <a:pt x="1146" y="12"/>
                  </a:lnTo>
                  <a:lnTo>
                    <a:pt x="2386" y="552"/>
                  </a:lnTo>
                  <a:close/>
                </a:path>
              </a:pathLst>
            </a:custGeom>
            <a:gradFill>
              <a:gsLst>
                <a:gs pos="0">
                  <a:schemeClr val="bg1">
                    <a:lumMod val="65000"/>
                  </a:schemeClr>
                </a:gs>
                <a:gs pos="0">
                  <a:schemeClr val="bg1">
                    <a:lumMod val="95000"/>
                  </a:schemeClr>
                </a:gs>
                <a:gs pos="100000">
                  <a:schemeClr val="bg1">
                    <a:lumMod val="85000"/>
                  </a:schemeClr>
                </a:gs>
              </a:gsLst>
              <a:lin ang="18900000" scaled="1"/>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
            <p:cNvSpPr>
              <a:spLocks/>
            </p:cNvSpPr>
            <p:nvPr/>
          </p:nvSpPr>
          <p:spPr bwMode="auto">
            <a:xfrm>
              <a:off x="6274326" y="4230462"/>
              <a:ext cx="6412974" cy="4987869"/>
            </a:xfrm>
            <a:custGeom>
              <a:avLst/>
              <a:gdLst>
                <a:gd name="T0" fmla="*/ 2386 w 2448"/>
                <a:gd name="T1" fmla="*/ 552 h 1904"/>
                <a:gd name="T2" fmla="*/ 2386 w 2448"/>
                <a:gd name="T3" fmla="*/ 552 h 1904"/>
                <a:gd name="T4" fmla="*/ 2404 w 2448"/>
                <a:gd name="T5" fmla="*/ 560 h 1904"/>
                <a:gd name="T6" fmla="*/ 2420 w 2448"/>
                <a:gd name="T7" fmla="*/ 572 h 1904"/>
                <a:gd name="T8" fmla="*/ 2420 w 2448"/>
                <a:gd name="T9" fmla="*/ 572 h 1904"/>
                <a:gd name="T10" fmla="*/ 2432 w 2448"/>
                <a:gd name="T11" fmla="*/ 584 h 1904"/>
                <a:gd name="T12" fmla="*/ 2440 w 2448"/>
                <a:gd name="T13" fmla="*/ 598 h 1904"/>
                <a:gd name="T14" fmla="*/ 2440 w 2448"/>
                <a:gd name="T15" fmla="*/ 598 h 1904"/>
                <a:gd name="T16" fmla="*/ 2446 w 2448"/>
                <a:gd name="T17" fmla="*/ 612 h 1904"/>
                <a:gd name="T18" fmla="*/ 2448 w 2448"/>
                <a:gd name="T19" fmla="*/ 628 h 1904"/>
                <a:gd name="T20" fmla="*/ 2448 w 2448"/>
                <a:gd name="T21" fmla="*/ 628 h 1904"/>
                <a:gd name="T22" fmla="*/ 2444 w 2448"/>
                <a:gd name="T23" fmla="*/ 640 h 1904"/>
                <a:gd name="T24" fmla="*/ 2438 w 2448"/>
                <a:gd name="T25" fmla="*/ 654 h 1904"/>
                <a:gd name="T26" fmla="*/ 1548 w 2448"/>
                <a:gd name="T27" fmla="*/ 1864 h 1904"/>
                <a:gd name="T28" fmla="*/ 1548 w 2448"/>
                <a:gd name="T29" fmla="*/ 1864 h 1904"/>
                <a:gd name="T30" fmla="*/ 1534 w 2448"/>
                <a:gd name="T31" fmla="*/ 1878 h 1904"/>
                <a:gd name="T32" fmla="*/ 1518 w 2448"/>
                <a:gd name="T33" fmla="*/ 1890 h 1904"/>
                <a:gd name="T34" fmla="*/ 1518 w 2448"/>
                <a:gd name="T35" fmla="*/ 1890 h 1904"/>
                <a:gd name="T36" fmla="*/ 1500 w 2448"/>
                <a:gd name="T37" fmla="*/ 1898 h 1904"/>
                <a:gd name="T38" fmla="*/ 1478 w 2448"/>
                <a:gd name="T39" fmla="*/ 1902 h 1904"/>
                <a:gd name="T40" fmla="*/ 1478 w 2448"/>
                <a:gd name="T41" fmla="*/ 1902 h 1904"/>
                <a:gd name="T42" fmla="*/ 1456 w 2448"/>
                <a:gd name="T43" fmla="*/ 1904 h 1904"/>
                <a:gd name="T44" fmla="*/ 1434 w 2448"/>
                <a:gd name="T45" fmla="*/ 1902 h 1904"/>
                <a:gd name="T46" fmla="*/ 1434 w 2448"/>
                <a:gd name="T47" fmla="*/ 1902 h 1904"/>
                <a:gd name="T48" fmla="*/ 1412 w 2448"/>
                <a:gd name="T49" fmla="*/ 1898 h 1904"/>
                <a:gd name="T50" fmla="*/ 1390 w 2448"/>
                <a:gd name="T51" fmla="*/ 1890 h 1904"/>
                <a:gd name="T52" fmla="*/ 54 w 2448"/>
                <a:gd name="T53" fmla="*/ 1248 h 1904"/>
                <a:gd name="T54" fmla="*/ 54 w 2448"/>
                <a:gd name="T55" fmla="*/ 1248 h 1904"/>
                <a:gd name="T56" fmla="*/ 36 w 2448"/>
                <a:gd name="T57" fmla="*/ 1238 h 1904"/>
                <a:gd name="T58" fmla="*/ 22 w 2448"/>
                <a:gd name="T59" fmla="*/ 1226 h 1904"/>
                <a:gd name="T60" fmla="*/ 22 w 2448"/>
                <a:gd name="T61" fmla="*/ 1226 h 1904"/>
                <a:gd name="T62" fmla="*/ 10 w 2448"/>
                <a:gd name="T63" fmla="*/ 1212 h 1904"/>
                <a:gd name="T64" fmla="*/ 4 w 2448"/>
                <a:gd name="T65" fmla="*/ 1196 h 1904"/>
                <a:gd name="T66" fmla="*/ 4 w 2448"/>
                <a:gd name="T67" fmla="*/ 1196 h 1904"/>
                <a:gd name="T68" fmla="*/ 0 w 2448"/>
                <a:gd name="T69" fmla="*/ 1180 h 1904"/>
                <a:gd name="T70" fmla="*/ 2 w 2448"/>
                <a:gd name="T71" fmla="*/ 1164 h 1904"/>
                <a:gd name="T72" fmla="*/ 2 w 2448"/>
                <a:gd name="T73" fmla="*/ 1164 h 1904"/>
                <a:gd name="T74" fmla="*/ 8 w 2448"/>
                <a:gd name="T75" fmla="*/ 1150 h 1904"/>
                <a:gd name="T76" fmla="*/ 18 w 2448"/>
                <a:gd name="T77" fmla="*/ 1136 h 1904"/>
                <a:gd name="T78" fmla="*/ 1006 w 2448"/>
                <a:gd name="T79" fmla="*/ 30 h 1904"/>
                <a:gd name="T80" fmla="*/ 1006 w 2448"/>
                <a:gd name="T81" fmla="*/ 30 h 1904"/>
                <a:gd name="T82" fmla="*/ 1018 w 2448"/>
                <a:gd name="T83" fmla="*/ 18 h 1904"/>
                <a:gd name="T84" fmla="*/ 1034 w 2448"/>
                <a:gd name="T85" fmla="*/ 10 h 1904"/>
                <a:gd name="T86" fmla="*/ 1034 w 2448"/>
                <a:gd name="T87" fmla="*/ 10 h 1904"/>
                <a:gd name="T88" fmla="*/ 1050 w 2448"/>
                <a:gd name="T89" fmla="*/ 4 h 1904"/>
                <a:gd name="T90" fmla="*/ 1068 w 2448"/>
                <a:gd name="T91" fmla="*/ 2 h 1904"/>
                <a:gd name="T92" fmla="*/ 1068 w 2448"/>
                <a:gd name="T93" fmla="*/ 2 h 1904"/>
                <a:gd name="T94" fmla="*/ 1088 w 2448"/>
                <a:gd name="T95" fmla="*/ 0 h 1904"/>
                <a:gd name="T96" fmla="*/ 1108 w 2448"/>
                <a:gd name="T97" fmla="*/ 2 h 1904"/>
                <a:gd name="T98" fmla="*/ 1108 w 2448"/>
                <a:gd name="T99" fmla="*/ 2 h 1904"/>
                <a:gd name="T100" fmla="*/ 1128 w 2448"/>
                <a:gd name="T101" fmla="*/ 6 h 1904"/>
                <a:gd name="T102" fmla="*/ 1146 w 2448"/>
                <a:gd name="T103" fmla="*/ 12 h 1904"/>
                <a:gd name="T104" fmla="*/ 2386 w 2448"/>
                <a:gd name="T105" fmla="*/ 552 h 1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48" h="1904">
                  <a:moveTo>
                    <a:pt x="2386" y="552"/>
                  </a:moveTo>
                  <a:lnTo>
                    <a:pt x="2386" y="552"/>
                  </a:lnTo>
                  <a:lnTo>
                    <a:pt x="2404" y="560"/>
                  </a:lnTo>
                  <a:lnTo>
                    <a:pt x="2420" y="572"/>
                  </a:lnTo>
                  <a:lnTo>
                    <a:pt x="2420" y="572"/>
                  </a:lnTo>
                  <a:lnTo>
                    <a:pt x="2432" y="584"/>
                  </a:lnTo>
                  <a:lnTo>
                    <a:pt x="2440" y="598"/>
                  </a:lnTo>
                  <a:lnTo>
                    <a:pt x="2440" y="598"/>
                  </a:lnTo>
                  <a:lnTo>
                    <a:pt x="2446" y="612"/>
                  </a:lnTo>
                  <a:lnTo>
                    <a:pt x="2448" y="628"/>
                  </a:lnTo>
                  <a:lnTo>
                    <a:pt x="2448" y="628"/>
                  </a:lnTo>
                  <a:lnTo>
                    <a:pt x="2444" y="640"/>
                  </a:lnTo>
                  <a:lnTo>
                    <a:pt x="2438" y="654"/>
                  </a:lnTo>
                  <a:lnTo>
                    <a:pt x="1548" y="1864"/>
                  </a:lnTo>
                  <a:lnTo>
                    <a:pt x="1548" y="1864"/>
                  </a:lnTo>
                  <a:lnTo>
                    <a:pt x="1534" y="1878"/>
                  </a:lnTo>
                  <a:lnTo>
                    <a:pt x="1518" y="1890"/>
                  </a:lnTo>
                  <a:lnTo>
                    <a:pt x="1518" y="1890"/>
                  </a:lnTo>
                  <a:lnTo>
                    <a:pt x="1500" y="1898"/>
                  </a:lnTo>
                  <a:lnTo>
                    <a:pt x="1478" y="1902"/>
                  </a:lnTo>
                  <a:lnTo>
                    <a:pt x="1478" y="1902"/>
                  </a:lnTo>
                  <a:lnTo>
                    <a:pt x="1456" y="1904"/>
                  </a:lnTo>
                  <a:lnTo>
                    <a:pt x="1434" y="1902"/>
                  </a:lnTo>
                  <a:lnTo>
                    <a:pt x="1434" y="1902"/>
                  </a:lnTo>
                  <a:lnTo>
                    <a:pt x="1412" y="1898"/>
                  </a:lnTo>
                  <a:lnTo>
                    <a:pt x="1390" y="1890"/>
                  </a:lnTo>
                  <a:lnTo>
                    <a:pt x="54" y="1248"/>
                  </a:lnTo>
                  <a:lnTo>
                    <a:pt x="54" y="1248"/>
                  </a:lnTo>
                  <a:lnTo>
                    <a:pt x="36" y="1238"/>
                  </a:lnTo>
                  <a:lnTo>
                    <a:pt x="22" y="1226"/>
                  </a:lnTo>
                  <a:lnTo>
                    <a:pt x="22" y="1226"/>
                  </a:lnTo>
                  <a:lnTo>
                    <a:pt x="10" y="1212"/>
                  </a:lnTo>
                  <a:lnTo>
                    <a:pt x="4" y="1196"/>
                  </a:lnTo>
                  <a:lnTo>
                    <a:pt x="4" y="1196"/>
                  </a:lnTo>
                  <a:lnTo>
                    <a:pt x="0" y="1180"/>
                  </a:lnTo>
                  <a:lnTo>
                    <a:pt x="2" y="1164"/>
                  </a:lnTo>
                  <a:lnTo>
                    <a:pt x="2" y="1164"/>
                  </a:lnTo>
                  <a:lnTo>
                    <a:pt x="8" y="1150"/>
                  </a:lnTo>
                  <a:lnTo>
                    <a:pt x="18" y="1136"/>
                  </a:lnTo>
                  <a:lnTo>
                    <a:pt x="1006" y="30"/>
                  </a:lnTo>
                  <a:lnTo>
                    <a:pt x="1006" y="30"/>
                  </a:lnTo>
                  <a:lnTo>
                    <a:pt x="1018" y="18"/>
                  </a:lnTo>
                  <a:lnTo>
                    <a:pt x="1034" y="10"/>
                  </a:lnTo>
                  <a:lnTo>
                    <a:pt x="1034" y="10"/>
                  </a:lnTo>
                  <a:lnTo>
                    <a:pt x="1050" y="4"/>
                  </a:lnTo>
                  <a:lnTo>
                    <a:pt x="1068" y="2"/>
                  </a:lnTo>
                  <a:lnTo>
                    <a:pt x="1068" y="2"/>
                  </a:lnTo>
                  <a:lnTo>
                    <a:pt x="1088" y="0"/>
                  </a:lnTo>
                  <a:lnTo>
                    <a:pt x="1108" y="2"/>
                  </a:lnTo>
                  <a:lnTo>
                    <a:pt x="1108" y="2"/>
                  </a:lnTo>
                  <a:lnTo>
                    <a:pt x="1128" y="6"/>
                  </a:lnTo>
                  <a:lnTo>
                    <a:pt x="1146" y="12"/>
                  </a:lnTo>
                  <a:lnTo>
                    <a:pt x="2386" y="5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
            <p:cNvSpPr>
              <a:spLocks/>
            </p:cNvSpPr>
            <p:nvPr/>
          </p:nvSpPr>
          <p:spPr bwMode="auto">
            <a:xfrm>
              <a:off x="6342438" y="4298574"/>
              <a:ext cx="6276751" cy="4851645"/>
            </a:xfrm>
            <a:custGeom>
              <a:avLst/>
              <a:gdLst>
                <a:gd name="T0" fmla="*/ 1382 w 2396"/>
                <a:gd name="T1" fmla="*/ 1844 h 1852"/>
                <a:gd name="T2" fmla="*/ 1382 w 2396"/>
                <a:gd name="T3" fmla="*/ 1844 h 1852"/>
                <a:gd name="T4" fmla="*/ 1374 w 2396"/>
                <a:gd name="T5" fmla="*/ 1840 h 1852"/>
                <a:gd name="T6" fmla="*/ 38 w 2396"/>
                <a:gd name="T7" fmla="*/ 1200 h 1852"/>
                <a:gd name="T8" fmla="*/ 38 w 2396"/>
                <a:gd name="T9" fmla="*/ 1200 h 1852"/>
                <a:gd name="T10" fmla="*/ 26 w 2396"/>
                <a:gd name="T11" fmla="*/ 1192 h 1852"/>
                <a:gd name="T12" fmla="*/ 14 w 2396"/>
                <a:gd name="T13" fmla="*/ 1182 h 1852"/>
                <a:gd name="T14" fmla="*/ 14 w 2396"/>
                <a:gd name="T15" fmla="*/ 1182 h 1852"/>
                <a:gd name="T16" fmla="*/ 6 w 2396"/>
                <a:gd name="T17" fmla="*/ 1172 h 1852"/>
                <a:gd name="T18" fmla="*/ 2 w 2396"/>
                <a:gd name="T19" fmla="*/ 1162 h 1852"/>
                <a:gd name="T20" fmla="*/ 2 w 2396"/>
                <a:gd name="T21" fmla="*/ 1162 h 1852"/>
                <a:gd name="T22" fmla="*/ 0 w 2396"/>
                <a:gd name="T23" fmla="*/ 1154 h 1852"/>
                <a:gd name="T24" fmla="*/ 2 w 2396"/>
                <a:gd name="T25" fmla="*/ 1144 h 1852"/>
                <a:gd name="T26" fmla="*/ 2 w 2396"/>
                <a:gd name="T27" fmla="*/ 1144 h 1852"/>
                <a:gd name="T28" fmla="*/ 6 w 2396"/>
                <a:gd name="T29" fmla="*/ 1136 h 1852"/>
                <a:gd name="T30" fmla="*/ 12 w 2396"/>
                <a:gd name="T31" fmla="*/ 1126 h 1852"/>
                <a:gd name="T32" fmla="*/ 1000 w 2396"/>
                <a:gd name="T33" fmla="*/ 20 h 1852"/>
                <a:gd name="T34" fmla="*/ 1000 w 2396"/>
                <a:gd name="T35" fmla="*/ 20 h 1852"/>
                <a:gd name="T36" fmla="*/ 1008 w 2396"/>
                <a:gd name="T37" fmla="*/ 14 h 1852"/>
                <a:gd name="T38" fmla="*/ 1018 w 2396"/>
                <a:gd name="T39" fmla="*/ 8 h 1852"/>
                <a:gd name="T40" fmla="*/ 1018 w 2396"/>
                <a:gd name="T41" fmla="*/ 8 h 1852"/>
                <a:gd name="T42" fmla="*/ 1032 w 2396"/>
                <a:gd name="T43" fmla="*/ 4 h 1852"/>
                <a:gd name="T44" fmla="*/ 1046 w 2396"/>
                <a:gd name="T45" fmla="*/ 0 h 1852"/>
                <a:gd name="T46" fmla="*/ 1046 w 2396"/>
                <a:gd name="T47" fmla="*/ 0 h 1852"/>
                <a:gd name="T48" fmla="*/ 1062 w 2396"/>
                <a:gd name="T49" fmla="*/ 0 h 1852"/>
                <a:gd name="T50" fmla="*/ 1078 w 2396"/>
                <a:gd name="T51" fmla="*/ 0 h 1852"/>
                <a:gd name="T52" fmla="*/ 1078 w 2396"/>
                <a:gd name="T53" fmla="*/ 0 h 1852"/>
                <a:gd name="T54" fmla="*/ 1094 w 2396"/>
                <a:gd name="T55" fmla="*/ 4 h 1852"/>
                <a:gd name="T56" fmla="*/ 1108 w 2396"/>
                <a:gd name="T57" fmla="*/ 8 h 1852"/>
                <a:gd name="T58" fmla="*/ 1110 w 2396"/>
                <a:gd name="T59" fmla="*/ 10 h 1852"/>
                <a:gd name="T60" fmla="*/ 2350 w 2396"/>
                <a:gd name="T61" fmla="*/ 548 h 1852"/>
                <a:gd name="T62" fmla="*/ 2350 w 2396"/>
                <a:gd name="T63" fmla="*/ 548 h 1852"/>
                <a:gd name="T64" fmla="*/ 2364 w 2396"/>
                <a:gd name="T65" fmla="*/ 556 h 1852"/>
                <a:gd name="T66" fmla="*/ 2378 w 2396"/>
                <a:gd name="T67" fmla="*/ 566 h 1852"/>
                <a:gd name="T68" fmla="*/ 2378 w 2396"/>
                <a:gd name="T69" fmla="*/ 566 h 1852"/>
                <a:gd name="T70" fmla="*/ 2386 w 2396"/>
                <a:gd name="T71" fmla="*/ 574 h 1852"/>
                <a:gd name="T72" fmla="*/ 2392 w 2396"/>
                <a:gd name="T73" fmla="*/ 584 h 1852"/>
                <a:gd name="T74" fmla="*/ 2392 w 2396"/>
                <a:gd name="T75" fmla="*/ 584 h 1852"/>
                <a:gd name="T76" fmla="*/ 2394 w 2396"/>
                <a:gd name="T77" fmla="*/ 592 h 1852"/>
                <a:gd name="T78" fmla="*/ 2396 w 2396"/>
                <a:gd name="T79" fmla="*/ 600 h 1852"/>
                <a:gd name="T80" fmla="*/ 2396 w 2396"/>
                <a:gd name="T81" fmla="*/ 600 h 1852"/>
                <a:gd name="T82" fmla="*/ 2394 w 2396"/>
                <a:gd name="T83" fmla="*/ 606 h 1852"/>
                <a:gd name="T84" fmla="*/ 2390 w 2396"/>
                <a:gd name="T85" fmla="*/ 614 h 1852"/>
                <a:gd name="T86" fmla="*/ 1500 w 2396"/>
                <a:gd name="T87" fmla="*/ 1824 h 1852"/>
                <a:gd name="T88" fmla="*/ 1500 w 2396"/>
                <a:gd name="T89" fmla="*/ 1824 h 1852"/>
                <a:gd name="T90" fmla="*/ 1492 w 2396"/>
                <a:gd name="T91" fmla="*/ 1834 h 1852"/>
                <a:gd name="T92" fmla="*/ 1480 w 2396"/>
                <a:gd name="T93" fmla="*/ 1842 h 1852"/>
                <a:gd name="T94" fmla="*/ 1480 w 2396"/>
                <a:gd name="T95" fmla="*/ 1842 h 1852"/>
                <a:gd name="T96" fmla="*/ 1466 w 2396"/>
                <a:gd name="T97" fmla="*/ 1848 h 1852"/>
                <a:gd name="T98" fmla="*/ 1448 w 2396"/>
                <a:gd name="T99" fmla="*/ 1852 h 1852"/>
                <a:gd name="T100" fmla="*/ 1448 w 2396"/>
                <a:gd name="T101" fmla="*/ 1852 h 1852"/>
                <a:gd name="T102" fmla="*/ 1430 w 2396"/>
                <a:gd name="T103" fmla="*/ 1852 h 1852"/>
                <a:gd name="T104" fmla="*/ 1412 w 2396"/>
                <a:gd name="T105" fmla="*/ 1852 h 1852"/>
                <a:gd name="T106" fmla="*/ 1412 w 2396"/>
                <a:gd name="T107" fmla="*/ 1852 h 1852"/>
                <a:gd name="T108" fmla="*/ 1396 w 2396"/>
                <a:gd name="T109" fmla="*/ 1848 h 1852"/>
                <a:gd name="T110" fmla="*/ 1382 w 2396"/>
                <a:gd name="T111" fmla="*/ 1844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96" h="1852">
                  <a:moveTo>
                    <a:pt x="1382" y="1844"/>
                  </a:moveTo>
                  <a:lnTo>
                    <a:pt x="1382" y="1844"/>
                  </a:lnTo>
                  <a:lnTo>
                    <a:pt x="1374" y="1840"/>
                  </a:lnTo>
                  <a:lnTo>
                    <a:pt x="38" y="1200"/>
                  </a:lnTo>
                  <a:lnTo>
                    <a:pt x="38" y="1200"/>
                  </a:lnTo>
                  <a:lnTo>
                    <a:pt x="26" y="1192"/>
                  </a:lnTo>
                  <a:lnTo>
                    <a:pt x="14" y="1182"/>
                  </a:lnTo>
                  <a:lnTo>
                    <a:pt x="14" y="1182"/>
                  </a:lnTo>
                  <a:lnTo>
                    <a:pt x="6" y="1172"/>
                  </a:lnTo>
                  <a:lnTo>
                    <a:pt x="2" y="1162"/>
                  </a:lnTo>
                  <a:lnTo>
                    <a:pt x="2" y="1162"/>
                  </a:lnTo>
                  <a:lnTo>
                    <a:pt x="0" y="1154"/>
                  </a:lnTo>
                  <a:lnTo>
                    <a:pt x="2" y="1144"/>
                  </a:lnTo>
                  <a:lnTo>
                    <a:pt x="2" y="1144"/>
                  </a:lnTo>
                  <a:lnTo>
                    <a:pt x="6" y="1136"/>
                  </a:lnTo>
                  <a:lnTo>
                    <a:pt x="12" y="1126"/>
                  </a:lnTo>
                  <a:lnTo>
                    <a:pt x="1000" y="20"/>
                  </a:lnTo>
                  <a:lnTo>
                    <a:pt x="1000" y="20"/>
                  </a:lnTo>
                  <a:lnTo>
                    <a:pt x="1008" y="14"/>
                  </a:lnTo>
                  <a:lnTo>
                    <a:pt x="1018" y="8"/>
                  </a:lnTo>
                  <a:lnTo>
                    <a:pt x="1018" y="8"/>
                  </a:lnTo>
                  <a:lnTo>
                    <a:pt x="1032" y="4"/>
                  </a:lnTo>
                  <a:lnTo>
                    <a:pt x="1046" y="0"/>
                  </a:lnTo>
                  <a:lnTo>
                    <a:pt x="1046" y="0"/>
                  </a:lnTo>
                  <a:lnTo>
                    <a:pt x="1062" y="0"/>
                  </a:lnTo>
                  <a:lnTo>
                    <a:pt x="1078" y="0"/>
                  </a:lnTo>
                  <a:lnTo>
                    <a:pt x="1078" y="0"/>
                  </a:lnTo>
                  <a:lnTo>
                    <a:pt x="1094" y="4"/>
                  </a:lnTo>
                  <a:lnTo>
                    <a:pt x="1108" y="8"/>
                  </a:lnTo>
                  <a:lnTo>
                    <a:pt x="1110" y="10"/>
                  </a:lnTo>
                  <a:lnTo>
                    <a:pt x="2350" y="548"/>
                  </a:lnTo>
                  <a:lnTo>
                    <a:pt x="2350" y="548"/>
                  </a:lnTo>
                  <a:lnTo>
                    <a:pt x="2364" y="556"/>
                  </a:lnTo>
                  <a:lnTo>
                    <a:pt x="2378" y="566"/>
                  </a:lnTo>
                  <a:lnTo>
                    <a:pt x="2378" y="566"/>
                  </a:lnTo>
                  <a:lnTo>
                    <a:pt x="2386" y="574"/>
                  </a:lnTo>
                  <a:lnTo>
                    <a:pt x="2392" y="584"/>
                  </a:lnTo>
                  <a:lnTo>
                    <a:pt x="2392" y="584"/>
                  </a:lnTo>
                  <a:lnTo>
                    <a:pt x="2394" y="592"/>
                  </a:lnTo>
                  <a:lnTo>
                    <a:pt x="2396" y="600"/>
                  </a:lnTo>
                  <a:lnTo>
                    <a:pt x="2396" y="600"/>
                  </a:lnTo>
                  <a:lnTo>
                    <a:pt x="2394" y="606"/>
                  </a:lnTo>
                  <a:lnTo>
                    <a:pt x="2390" y="614"/>
                  </a:lnTo>
                  <a:lnTo>
                    <a:pt x="1500" y="1824"/>
                  </a:lnTo>
                  <a:lnTo>
                    <a:pt x="1500" y="1824"/>
                  </a:lnTo>
                  <a:lnTo>
                    <a:pt x="1492" y="1834"/>
                  </a:lnTo>
                  <a:lnTo>
                    <a:pt x="1480" y="1842"/>
                  </a:lnTo>
                  <a:lnTo>
                    <a:pt x="1480" y="1842"/>
                  </a:lnTo>
                  <a:lnTo>
                    <a:pt x="1466" y="1848"/>
                  </a:lnTo>
                  <a:lnTo>
                    <a:pt x="1448" y="1852"/>
                  </a:lnTo>
                  <a:lnTo>
                    <a:pt x="1448" y="1852"/>
                  </a:lnTo>
                  <a:lnTo>
                    <a:pt x="1430" y="1852"/>
                  </a:lnTo>
                  <a:lnTo>
                    <a:pt x="1412" y="1852"/>
                  </a:lnTo>
                  <a:lnTo>
                    <a:pt x="1412" y="1852"/>
                  </a:lnTo>
                  <a:lnTo>
                    <a:pt x="1396" y="1848"/>
                  </a:lnTo>
                  <a:lnTo>
                    <a:pt x="1382" y="1844"/>
                  </a:lnTo>
                  <a:close/>
                </a:path>
              </a:pathLst>
            </a:custGeom>
            <a:gradFill flip="none" rotWithShape="1">
              <a:gsLst>
                <a:gs pos="0">
                  <a:schemeClr val="tx1">
                    <a:lumMod val="95000"/>
                    <a:lumOff val="5000"/>
                  </a:schemeClr>
                </a:gs>
                <a:gs pos="54000">
                  <a:schemeClr val="tx1">
                    <a:lumMod val="75000"/>
                    <a:lumOff val="25000"/>
                  </a:schemeClr>
                </a:gs>
                <a:gs pos="100000">
                  <a:schemeClr val="tx1">
                    <a:lumMod val="50000"/>
                    <a:lumOff val="50000"/>
                  </a:schemeClr>
                </a:gs>
              </a:gsLst>
              <a:lin ang="1080000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1"/>
            <p:cNvSpPr>
              <a:spLocks/>
            </p:cNvSpPr>
            <p:nvPr/>
          </p:nvSpPr>
          <p:spPr bwMode="auto">
            <a:xfrm>
              <a:off x="6342438" y="4298574"/>
              <a:ext cx="6276751" cy="4851645"/>
            </a:xfrm>
            <a:custGeom>
              <a:avLst/>
              <a:gdLst>
                <a:gd name="T0" fmla="*/ 1382 w 2396"/>
                <a:gd name="T1" fmla="*/ 1844 h 1852"/>
                <a:gd name="T2" fmla="*/ 1382 w 2396"/>
                <a:gd name="T3" fmla="*/ 1844 h 1852"/>
                <a:gd name="T4" fmla="*/ 1374 w 2396"/>
                <a:gd name="T5" fmla="*/ 1840 h 1852"/>
                <a:gd name="T6" fmla="*/ 38 w 2396"/>
                <a:gd name="T7" fmla="*/ 1200 h 1852"/>
                <a:gd name="T8" fmla="*/ 38 w 2396"/>
                <a:gd name="T9" fmla="*/ 1200 h 1852"/>
                <a:gd name="T10" fmla="*/ 26 w 2396"/>
                <a:gd name="T11" fmla="*/ 1192 h 1852"/>
                <a:gd name="T12" fmla="*/ 14 w 2396"/>
                <a:gd name="T13" fmla="*/ 1182 h 1852"/>
                <a:gd name="T14" fmla="*/ 14 w 2396"/>
                <a:gd name="T15" fmla="*/ 1182 h 1852"/>
                <a:gd name="T16" fmla="*/ 6 w 2396"/>
                <a:gd name="T17" fmla="*/ 1172 h 1852"/>
                <a:gd name="T18" fmla="*/ 2 w 2396"/>
                <a:gd name="T19" fmla="*/ 1162 h 1852"/>
                <a:gd name="T20" fmla="*/ 2 w 2396"/>
                <a:gd name="T21" fmla="*/ 1162 h 1852"/>
                <a:gd name="T22" fmla="*/ 0 w 2396"/>
                <a:gd name="T23" fmla="*/ 1154 h 1852"/>
                <a:gd name="T24" fmla="*/ 2 w 2396"/>
                <a:gd name="T25" fmla="*/ 1144 h 1852"/>
                <a:gd name="T26" fmla="*/ 2 w 2396"/>
                <a:gd name="T27" fmla="*/ 1144 h 1852"/>
                <a:gd name="T28" fmla="*/ 6 w 2396"/>
                <a:gd name="T29" fmla="*/ 1136 h 1852"/>
                <a:gd name="T30" fmla="*/ 12 w 2396"/>
                <a:gd name="T31" fmla="*/ 1126 h 1852"/>
                <a:gd name="T32" fmla="*/ 1000 w 2396"/>
                <a:gd name="T33" fmla="*/ 20 h 1852"/>
                <a:gd name="T34" fmla="*/ 1000 w 2396"/>
                <a:gd name="T35" fmla="*/ 20 h 1852"/>
                <a:gd name="T36" fmla="*/ 1008 w 2396"/>
                <a:gd name="T37" fmla="*/ 14 h 1852"/>
                <a:gd name="T38" fmla="*/ 1018 w 2396"/>
                <a:gd name="T39" fmla="*/ 8 h 1852"/>
                <a:gd name="T40" fmla="*/ 1018 w 2396"/>
                <a:gd name="T41" fmla="*/ 8 h 1852"/>
                <a:gd name="T42" fmla="*/ 1032 w 2396"/>
                <a:gd name="T43" fmla="*/ 4 h 1852"/>
                <a:gd name="T44" fmla="*/ 1046 w 2396"/>
                <a:gd name="T45" fmla="*/ 0 h 1852"/>
                <a:gd name="T46" fmla="*/ 1046 w 2396"/>
                <a:gd name="T47" fmla="*/ 0 h 1852"/>
                <a:gd name="T48" fmla="*/ 1062 w 2396"/>
                <a:gd name="T49" fmla="*/ 0 h 1852"/>
                <a:gd name="T50" fmla="*/ 1078 w 2396"/>
                <a:gd name="T51" fmla="*/ 0 h 1852"/>
                <a:gd name="T52" fmla="*/ 1078 w 2396"/>
                <a:gd name="T53" fmla="*/ 0 h 1852"/>
                <a:gd name="T54" fmla="*/ 1094 w 2396"/>
                <a:gd name="T55" fmla="*/ 4 h 1852"/>
                <a:gd name="T56" fmla="*/ 1108 w 2396"/>
                <a:gd name="T57" fmla="*/ 8 h 1852"/>
                <a:gd name="T58" fmla="*/ 1110 w 2396"/>
                <a:gd name="T59" fmla="*/ 10 h 1852"/>
                <a:gd name="T60" fmla="*/ 2350 w 2396"/>
                <a:gd name="T61" fmla="*/ 548 h 1852"/>
                <a:gd name="T62" fmla="*/ 2350 w 2396"/>
                <a:gd name="T63" fmla="*/ 548 h 1852"/>
                <a:gd name="T64" fmla="*/ 2364 w 2396"/>
                <a:gd name="T65" fmla="*/ 556 h 1852"/>
                <a:gd name="T66" fmla="*/ 2378 w 2396"/>
                <a:gd name="T67" fmla="*/ 566 h 1852"/>
                <a:gd name="T68" fmla="*/ 2378 w 2396"/>
                <a:gd name="T69" fmla="*/ 566 h 1852"/>
                <a:gd name="T70" fmla="*/ 2386 w 2396"/>
                <a:gd name="T71" fmla="*/ 574 h 1852"/>
                <a:gd name="T72" fmla="*/ 2392 w 2396"/>
                <a:gd name="T73" fmla="*/ 584 h 1852"/>
                <a:gd name="T74" fmla="*/ 2392 w 2396"/>
                <a:gd name="T75" fmla="*/ 584 h 1852"/>
                <a:gd name="T76" fmla="*/ 2394 w 2396"/>
                <a:gd name="T77" fmla="*/ 592 h 1852"/>
                <a:gd name="T78" fmla="*/ 2396 w 2396"/>
                <a:gd name="T79" fmla="*/ 600 h 1852"/>
                <a:gd name="T80" fmla="*/ 2396 w 2396"/>
                <a:gd name="T81" fmla="*/ 600 h 1852"/>
                <a:gd name="T82" fmla="*/ 2394 w 2396"/>
                <a:gd name="T83" fmla="*/ 606 h 1852"/>
                <a:gd name="T84" fmla="*/ 2390 w 2396"/>
                <a:gd name="T85" fmla="*/ 614 h 1852"/>
                <a:gd name="T86" fmla="*/ 1500 w 2396"/>
                <a:gd name="T87" fmla="*/ 1824 h 1852"/>
                <a:gd name="T88" fmla="*/ 1500 w 2396"/>
                <a:gd name="T89" fmla="*/ 1824 h 1852"/>
                <a:gd name="T90" fmla="*/ 1492 w 2396"/>
                <a:gd name="T91" fmla="*/ 1834 h 1852"/>
                <a:gd name="T92" fmla="*/ 1480 w 2396"/>
                <a:gd name="T93" fmla="*/ 1842 h 1852"/>
                <a:gd name="T94" fmla="*/ 1480 w 2396"/>
                <a:gd name="T95" fmla="*/ 1842 h 1852"/>
                <a:gd name="T96" fmla="*/ 1466 w 2396"/>
                <a:gd name="T97" fmla="*/ 1848 h 1852"/>
                <a:gd name="T98" fmla="*/ 1448 w 2396"/>
                <a:gd name="T99" fmla="*/ 1852 h 1852"/>
                <a:gd name="T100" fmla="*/ 1448 w 2396"/>
                <a:gd name="T101" fmla="*/ 1852 h 1852"/>
                <a:gd name="T102" fmla="*/ 1430 w 2396"/>
                <a:gd name="T103" fmla="*/ 1852 h 1852"/>
                <a:gd name="T104" fmla="*/ 1412 w 2396"/>
                <a:gd name="T105" fmla="*/ 1852 h 1852"/>
                <a:gd name="T106" fmla="*/ 1412 w 2396"/>
                <a:gd name="T107" fmla="*/ 1852 h 1852"/>
                <a:gd name="T108" fmla="*/ 1396 w 2396"/>
                <a:gd name="T109" fmla="*/ 1848 h 1852"/>
                <a:gd name="T110" fmla="*/ 1382 w 2396"/>
                <a:gd name="T111" fmla="*/ 1844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96" h="1852">
                  <a:moveTo>
                    <a:pt x="1382" y="1844"/>
                  </a:moveTo>
                  <a:lnTo>
                    <a:pt x="1382" y="1844"/>
                  </a:lnTo>
                  <a:lnTo>
                    <a:pt x="1374" y="1840"/>
                  </a:lnTo>
                  <a:lnTo>
                    <a:pt x="38" y="1200"/>
                  </a:lnTo>
                  <a:lnTo>
                    <a:pt x="38" y="1200"/>
                  </a:lnTo>
                  <a:lnTo>
                    <a:pt x="26" y="1192"/>
                  </a:lnTo>
                  <a:lnTo>
                    <a:pt x="14" y="1182"/>
                  </a:lnTo>
                  <a:lnTo>
                    <a:pt x="14" y="1182"/>
                  </a:lnTo>
                  <a:lnTo>
                    <a:pt x="6" y="1172"/>
                  </a:lnTo>
                  <a:lnTo>
                    <a:pt x="2" y="1162"/>
                  </a:lnTo>
                  <a:lnTo>
                    <a:pt x="2" y="1162"/>
                  </a:lnTo>
                  <a:lnTo>
                    <a:pt x="0" y="1154"/>
                  </a:lnTo>
                  <a:lnTo>
                    <a:pt x="2" y="1144"/>
                  </a:lnTo>
                  <a:lnTo>
                    <a:pt x="2" y="1144"/>
                  </a:lnTo>
                  <a:lnTo>
                    <a:pt x="6" y="1136"/>
                  </a:lnTo>
                  <a:lnTo>
                    <a:pt x="12" y="1126"/>
                  </a:lnTo>
                  <a:lnTo>
                    <a:pt x="1000" y="20"/>
                  </a:lnTo>
                  <a:lnTo>
                    <a:pt x="1000" y="20"/>
                  </a:lnTo>
                  <a:lnTo>
                    <a:pt x="1008" y="14"/>
                  </a:lnTo>
                  <a:lnTo>
                    <a:pt x="1018" y="8"/>
                  </a:lnTo>
                  <a:lnTo>
                    <a:pt x="1018" y="8"/>
                  </a:lnTo>
                  <a:lnTo>
                    <a:pt x="1032" y="4"/>
                  </a:lnTo>
                  <a:lnTo>
                    <a:pt x="1046" y="0"/>
                  </a:lnTo>
                  <a:lnTo>
                    <a:pt x="1046" y="0"/>
                  </a:lnTo>
                  <a:lnTo>
                    <a:pt x="1062" y="0"/>
                  </a:lnTo>
                  <a:lnTo>
                    <a:pt x="1078" y="0"/>
                  </a:lnTo>
                  <a:lnTo>
                    <a:pt x="1078" y="0"/>
                  </a:lnTo>
                  <a:lnTo>
                    <a:pt x="1094" y="4"/>
                  </a:lnTo>
                  <a:lnTo>
                    <a:pt x="1108" y="8"/>
                  </a:lnTo>
                  <a:lnTo>
                    <a:pt x="1110" y="10"/>
                  </a:lnTo>
                  <a:lnTo>
                    <a:pt x="2350" y="548"/>
                  </a:lnTo>
                  <a:lnTo>
                    <a:pt x="2350" y="548"/>
                  </a:lnTo>
                  <a:lnTo>
                    <a:pt x="2364" y="556"/>
                  </a:lnTo>
                  <a:lnTo>
                    <a:pt x="2378" y="566"/>
                  </a:lnTo>
                  <a:lnTo>
                    <a:pt x="2378" y="566"/>
                  </a:lnTo>
                  <a:lnTo>
                    <a:pt x="2386" y="574"/>
                  </a:lnTo>
                  <a:lnTo>
                    <a:pt x="2392" y="584"/>
                  </a:lnTo>
                  <a:lnTo>
                    <a:pt x="2392" y="584"/>
                  </a:lnTo>
                  <a:lnTo>
                    <a:pt x="2394" y="592"/>
                  </a:lnTo>
                  <a:lnTo>
                    <a:pt x="2396" y="600"/>
                  </a:lnTo>
                  <a:lnTo>
                    <a:pt x="2396" y="600"/>
                  </a:lnTo>
                  <a:lnTo>
                    <a:pt x="2394" y="606"/>
                  </a:lnTo>
                  <a:lnTo>
                    <a:pt x="2390" y="614"/>
                  </a:lnTo>
                  <a:lnTo>
                    <a:pt x="1500" y="1824"/>
                  </a:lnTo>
                  <a:lnTo>
                    <a:pt x="1500" y="1824"/>
                  </a:lnTo>
                  <a:lnTo>
                    <a:pt x="1492" y="1834"/>
                  </a:lnTo>
                  <a:lnTo>
                    <a:pt x="1480" y="1842"/>
                  </a:lnTo>
                  <a:lnTo>
                    <a:pt x="1480" y="1842"/>
                  </a:lnTo>
                  <a:lnTo>
                    <a:pt x="1466" y="1848"/>
                  </a:lnTo>
                  <a:lnTo>
                    <a:pt x="1448" y="1852"/>
                  </a:lnTo>
                  <a:lnTo>
                    <a:pt x="1448" y="1852"/>
                  </a:lnTo>
                  <a:lnTo>
                    <a:pt x="1430" y="1852"/>
                  </a:lnTo>
                  <a:lnTo>
                    <a:pt x="1412" y="1852"/>
                  </a:lnTo>
                  <a:lnTo>
                    <a:pt x="1412" y="1852"/>
                  </a:lnTo>
                  <a:lnTo>
                    <a:pt x="1396" y="1848"/>
                  </a:lnTo>
                  <a:lnTo>
                    <a:pt x="1382" y="18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
            <p:cNvSpPr>
              <a:spLocks/>
            </p:cNvSpPr>
            <p:nvPr/>
          </p:nvSpPr>
          <p:spPr bwMode="auto">
            <a:xfrm>
              <a:off x="7034033" y="4665329"/>
              <a:ext cx="5045502" cy="3966194"/>
            </a:xfrm>
            <a:custGeom>
              <a:avLst/>
              <a:gdLst>
                <a:gd name="T0" fmla="*/ 0 w 1926"/>
                <a:gd name="T1" fmla="*/ 972 h 1514"/>
                <a:gd name="T2" fmla="*/ 862 w 1926"/>
                <a:gd name="T3" fmla="*/ 0 h 1514"/>
                <a:gd name="T4" fmla="*/ 1926 w 1926"/>
                <a:gd name="T5" fmla="*/ 470 h 1514"/>
                <a:gd name="T6" fmla="*/ 1138 w 1926"/>
                <a:gd name="T7" fmla="*/ 1514 h 1514"/>
                <a:gd name="T8" fmla="*/ 0 w 1926"/>
                <a:gd name="T9" fmla="*/ 972 h 1514"/>
              </a:gdLst>
              <a:ahLst/>
              <a:cxnLst>
                <a:cxn ang="0">
                  <a:pos x="T0" y="T1"/>
                </a:cxn>
                <a:cxn ang="0">
                  <a:pos x="T2" y="T3"/>
                </a:cxn>
                <a:cxn ang="0">
                  <a:pos x="T4" y="T5"/>
                </a:cxn>
                <a:cxn ang="0">
                  <a:pos x="T6" y="T7"/>
                </a:cxn>
                <a:cxn ang="0">
                  <a:pos x="T8" y="T9"/>
                </a:cxn>
              </a:cxnLst>
              <a:rect l="0" t="0" r="r" b="b"/>
              <a:pathLst>
                <a:path w="1926" h="1514">
                  <a:moveTo>
                    <a:pt x="0" y="972"/>
                  </a:moveTo>
                  <a:lnTo>
                    <a:pt x="862" y="0"/>
                  </a:lnTo>
                  <a:lnTo>
                    <a:pt x="1926" y="470"/>
                  </a:lnTo>
                  <a:lnTo>
                    <a:pt x="1138" y="1514"/>
                  </a:lnTo>
                  <a:lnTo>
                    <a:pt x="0" y="972"/>
                  </a:lnTo>
                  <a:close/>
                </a:path>
              </a:pathLst>
            </a:custGeom>
            <a:solidFill>
              <a:srgbClr val="95D0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
            <p:cNvSpPr>
              <a:spLocks/>
            </p:cNvSpPr>
            <p:nvPr/>
          </p:nvSpPr>
          <p:spPr bwMode="auto">
            <a:xfrm>
              <a:off x="7034033" y="4665329"/>
              <a:ext cx="5045502" cy="3966194"/>
            </a:xfrm>
            <a:custGeom>
              <a:avLst/>
              <a:gdLst>
                <a:gd name="T0" fmla="*/ 0 w 1926"/>
                <a:gd name="T1" fmla="*/ 972 h 1514"/>
                <a:gd name="T2" fmla="*/ 862 w 1926"/>
                <a:gd name="T3" fmla="*/ 0 h 1514"/>
                <a:gd name="T4" fmla="*/ 1926 w 1926"/>
                <a:gd name="T5" fmla="*/ 470 h 1514"/>
                <a:gd name="T6" fmla="*/ 1138 w 1926"/>
                <a:gd name="T7" fmla="*/ 1514 h 1514"/>
                <a:gd name="T8" fmla="*/ 0 w 1926"/>
                <a:gd name="T9" fmla="*/ 972 h 1514"/>
              </a:gdLst>
              <a:ahLst/>
              <a:cxnLst>
                <a:cxn ang="0">
                  <a:pos x="T0" y="T1"/>
                </a:cxn>
                <a:cxn ang="0">
                  <a:pos x="T2" y="T3"/>
                </a:cxn>
                <a:cxn ang="0">
                  <a:pos x="T4" y="T5"/>
                </a:cxn>
                <a:cxn ang="0">
                  <a:pos x="T6" y="T7"/>
                </a:cxn>
                <a:cxn ang="0">
                  <a:pos x="T8" y="T9"/>
                </a:cxn>
              </a:cxnLst>
              <a:rect l="0" t="0" r="r" b="b"/>
              <a:pathLst>
                <a:path w="1926" h="1514">
                  <a:moveTo>
                    <a:pt x="0" y="972"/>
                  </a:moveTo>
                  <a:lnTo>
                    <a:pt x="862" y="0"/>
                  </a:lnTo>
                  <a:lnTo>
                    <a:pt x="1926" y="470"/>
                  </a:lnTo>
                  <a:lnTo>
                    <a:pt x="1138" y="1514"/>
                  </a:lnTo>
                  <a:lnTo>
                    <a:pt x="0" y="9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4"/>
            <p:cNvSpPr>
              <a:spLocks/>
            </p:cNvSpPr>
            <p:nvPr/>
          </p:nvSpPr>
          <p:spPr bwMode="auto">
            <a:xfrm>
              <a:off x="9218845" y="4340489"/>
              <a:ext cx="3384625" cy="3887604"/>
            </a:xfrm>
            <a:custGeom>
              <a:avLst/>
              <a:gdLst>
                <a:gd name="T0" fmla="*/ 628 w 1292"/>
                <a:gd name="T1" fmla="*/ 1484 h 1484"/>
                <a:gd name="T2" fmla="*/ 1290 w 1292"/>
                <a:gd name="T3" fmla="*/ 582 h 1484"/>
                <a:gd name="T4" fmla="*/ 1290 w 1292"/>
                <a:gd name="T5" fmla="*/ 582 h 1484"/>
                <a:gd name="T6" fmla="*/ 1292 w 1292"/>
                <a:gd name="T7" fmla="*/ 578 h 1484"/>
                <a:gd name="T8" fmla="*/ 1292 w 1292"/>
                <a:gd name="T9" fmla="*/ 578 h 1484"/>
                <a:gd name="T10" fmla="*/ 1290 w 1292"/>
                <a:gd name="T11" fmla="*/ 570 h 1484"/>
                <a:gd name="T12" fmla="*/ 1290 w 1292"/>
                <a:gd name="T13" fmla="*/ 570 h 1484"/>
                <a:gd name="T14" fmla="*/ 1286 w 1292"/>
                <a:gd name="T15" fmla="*/ 564 h 1484"/>
                <a:gd name="T16" fmla="*/ 1280 w 1292"/>
                <a:gd name="T17" fmla="*/ 558 h 1484"/>
                <a:gd name="T18" fmla="*/ 1280 w 1292"/>
                <a:gd name="T19" fmla="*/ 558 h 1484"/>
                <a:gd name="T20" fmla="*/ 1268 w 1292"/>
                <a:gd name="T21" fmla="*/ 550 h 1484"/>
                <a:gd name="T22" fmla="*/ 1256 w 1292"/>
                <a:gd name="T23" fmla="*/ 544 h 1484"/>
                <a:gd name="T24" fmla="*/ 16 w 1292"/>
                <a:gd name="T25" fmla="*/ 4 h 1484"/>
                <a:gd name="T26" fmla="*/ 14 w 1292"/>
                <a:gd name="T27" fmla="*/ 4 h 1484"/>
                <a:gd name="T28" fmla="*/ 14 w 1292"/>
                <a:gd name="T29" fmla="*/ 4 h 1484"/>
                <a:gd name="T30" fmla="*/ 0 w 1292"/>
                <a:gd name="T31" fmla="*/ 0 h 1484"/>
                <a:gd name="T32" fmla="*/ 0 w 1292"/>
                <a:gd name="T33" fmla="*/ 0 h 1484"/>
                <a:gd name="T34" fmla="*/ 628 w 1292"/>
                <a:gd name="T35" fmla="*/ 1484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2" h="1484">
                  <a:moveTo>
                    <a:pt x="628" y="1484"/>
                  </a:moveTo>
                  <a:lnTo>
                    <a:pt x="1290" y="582"/>
                  </a:lnTo>
                  <a:lnTo>
                    <a:pt x="1290" y="582"/>
                  </a:lnTo>
                  <a:lnTo>
                    <a:pt x="1292" y="578"/>
                  </a:lnTo>
                  <a:lnTo>
                    <a:pt x="1292" y="578"/>
                  </a:lnTo>
                  <a:lnTo>
                    <a:pt x="1290" y="570"/>
                  </a:lnTo>
                  <a:lnTo>
                    <a:pt x="1290" y="570"/>
                  </a:lnTo>
                  <a:lnTo>
                    <a:pt x="1286" y="564"/>
                  </a:lnTo>
                  <a:lnTo>
                    <a:pt x="1280" y="558"/>
                  </a:lnTo>
                  <a:lnTo>
                    <a:pt x="1280" y="558"/>
                  </a:lnTo>
                  <a:lnTo>
                    <a:pt x="1268" y="550"/>
                  </a:lnTo>
                  <a:lnTo>
                    <a:pt x="1256" y="544"/>
                  </a:lnTo>
                  <a:lnTo>
                    <a:pt x="16" y="4"/>
                  </a:lnTo>
                  <a:lnTo>
                    <a:pt x="14" y="4"/>
                  </a:lnTo>
                  <a:lnTo>
                    <a:pt x="14" y="4"/>
                  </a:lnTo>
                  <a:lnTo>
                    <a:pt x="0" y="0"/>
                  </a:lnTo>
                  <a:lnTo>
                    <a:pt x="0" y="0"/>
                  </a:lnTo>
                  <a:lnTo>
                    <a:pt x="628" y="1484"/>
                  </a:lnTo>
                  <a:close/>
                </a:path>
              </a:pathLst>
            </a:custGeom>
            <a:gradFill>
              <a:gsLst>
                <a:gs pos="0">
                  <a:schemeClr val="bg1">
                    <a:alpha val="48000"/>
                  </a:schemeClr>
                </a:gs>
                <a:gs pos="54000">
                  <a:schemeClr val="bg1">
                    <a:lumMod val="50000"/>
                    <a:alpha val="30000"/>
                  </a:schemeClr>
                </a:gs>
                <a:gs pos="100000">
                  <a:schemeClr val="bg1">
                    <a:lumMod val="50000"/>
                    <a:alpha val="25000"/>
                  </a:schemeClr>
                </a:gs>
              </a:gsLst>
              <a:lin ang="5400000" scaled="1"/>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5"/>
            <p:cNvSpPr>
              <a:spLocks/>
            </p:cNvSpPr>
            <p:nvPr/>
          </p:nvSpPr>
          <p:spPr bwMode="auto">
            <a:xfrm>
              <a:off x="9218845" y="4340489"/>
              <a:ext cx="3384625" cy="3887604"/>
            </a:xfrm>
            <a:custGeom>
              <a:avLst/>
              <a:gdLst>
                <a:gd name="T0" fmla="*/ 628 w 1292"/>
                <a:gd name="T1" fmla="*/ 1484 h 1484"/>
                <a:gd name="T2" fmla="*/ 1290 w 1292"/>
                <a:gd name="T3" fmla="*/ 582 h 1484"/>
                <a:gd name="T4" fmla="*/ 1290 w 1292"/>
                <a:gd name="T5" fmla="*/ 582 h 1484"/>
                <a:gd name="T6" fmla="*/ 1292 w 1292"/>
                <a:gd name="T7" fmla="*/ 578 h 1484"/>
                <a:gd name="T8" fmla="*/ 1292 w 1292"/>
                <a:gd name="T9" fmla="*/ 578 h 1484"/>
                <a:gd name="T10" fmla="*/ 1290 w 1292"/>
                <a:gd name="T11" fmla="*/ 570 h 1484"/>
                <a:gd name="T12" fmla="*/ 1290 w 1292"/>
                <a:gd name="T13" fmla="*/ 570 h 1484"/>
                <a:gd name="T14" fmla="*/ 1286 w 1292"/>
                <a:gd name="T15" fmla="*/ 564 h 1484"/>
                <a:gd name="T16" fmla="*/ 1280 w 1292"/>
                <a:gd name="T17" fmla="*/ 558 h 1484"/>
                <a:gd name="T18" fmla="*/ 1280 w 1292"/>
                <a:gd name="T19" fmla="*/ 558 h 1484"/>
                <a:gd name="T20" fmla="*/ 1268 w 1292"/>
                <a:gd name="T21" fmla="*/ 550 h 1484"/>
                <a:gd name="T22" fmla="*/ 1256 w 1292"/>
                <a:gd name="T23" fmla="*/ 544 h 1484"/>
                <a:gd name="T24" fmla="*/ 16 w 1292"/>
                <a:gd name="T25" fmla="*/ 4 h 1484"/>
                <a:gd name="T26" fmla="*/ 14 w 1292"/>
                <a:gd name="T27" fmla="*/ 4 h 1484"/>
                <a:gd name="T28" fmla="*/ 14 w 1292"/>
                <a:gd name="T29" fmla="*/ 4 h 1484"/>
                <a:gd name="T30" fmla="*/ 0 w 1292"/>
                <a:gd name="T31" fmla="*/ 0 h 1484"/>
                <a:gd name="T32" fmla="*/ 0 w 1292"/>
                <a:gd name="T33" fmla="*/ 0 h 1484"/>
                <a:gd name="T34" fmla="*/ 628 w 1292"/>
                <a:gd name="T35" fmla="*/ 1484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2" h="1484">
                  <a:moveTo>
                    <a:pt x="628" y="1484"/>
                  </a:moveTo>
                  <a:lnTo>
                    <a:pt x="1290" y="582"/>
                  </a:lnTo>
                  <a:lnTo>
                    <a:pt x="1290" y="582"/>
                  </a:lnTo>
                  <a:lnTo>
                    <a:pt x="1292" y="578"/>
                  </a:lnTo>
                  <a:lnTo>
                    <a:pt x="1292" y="578"/>
                  </a:lnTo>
                  <a:lnTo>
                    <a:pt x="1290" y="570"/>
                  </a:lnTo>
                  <a:lnTo>
                    <a:pt x="1290" y="570"/>
                  </a:lnTo>
                  <a:lnTo>
                    <a:pt x="1286" y="564"/>
                  </a:lnTo>
                  <a:lnTo>
                    <a:pt x="1280" y="558"/>
                  </a:lnTo>
                  <a:lnTo>
                    <a:pt x="1280" y="558"/>
                  </a:lnTo>
                  <a:lnTo>
                    <a:pt x="1268" y="550"/>
                  </a:lnTo>
                  <a:lnTo>
                    <a:pt x="1256" y="544"/>
                  </a:lnTo>
                  <a:lnTo>
                    <a:pt x="16" y="4"/>
                  </a:lnTo>
                  <a:lnTo>
                    <a:pt x="14" y="4"/>
                  </a:lnTo>
                  <a:lnTo>
                    <a:pt x="14" y="4"/>
                  </a:lnTo>
                  <a:lnTo>
                    <a:pt x="0" y="0"/>
                  </a:lnTo>
                  <a:lnTo>
                    <a:pt x="0" y="0"/>
                  </a:lnTo>
                  <a:lnTo>
                    <a:pt x="628" y="14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6"/>
            <p:cNvSpPr>
              <a:spLocks/>
            </p:cNvSpPr>
            <p:nvPr/>
          </p:nvSpPr>
          <p:spPr bwMode="auto">
            <a:xfrm>
              <a:off x="8071426" y="7971364"/>
              <a:ext cx="94308" cy="89069"/>
            </a:xfrm>
            <a:custGeom>
              <a:avLst/>
              <a:gdLst>
                <a:gd name="T0" fmla="*/ 10 w 36"/>
                <a:gd name="T1" fmla="*/ 0 h 34"/>
                <a:gd name="T2" fmla="*/ 8 w 36"/>
                <a:gd name="T3" fmla="*/ 2 h 34"/>
                <a:gd name="T4" fmla="*/ 18 w 36"/>
                <a:gd name="T5" fmla="*/ 8 h 34"/>
                <a:gd name="T6" fmla="*/ 0 w 36"/>
                <a:gd name="T7" fmla="*/ 32 h 34"/>
                <a:gd name="T8" fmla="*/ 4 w 36"/>
                <a:gd name="T9" fmla="*/ 34 h 34"/>
                <a:gd name="T10" fmla="*/ 24 w 36"/>
                <a:gd name="T11" fmla="*/ 10 h 34"/>
                <a:gd name="T12" fmla="*/ 34 w 36"/>
                <a:gd name="T13" fmla="*/ 16 h 34"/>
                <a:gd name="T14" fmla="*/ 36 w 36"/>
                <a:gd name="T15" fmla="*/ 12 h 34"/>
                <a:gd name="T16" fmla="*/ 10 w 36"/>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4">
                  <a:moveTo>
                    <a:pt x="10" y="0"/>
                  </a:moveTo>
                  <a:lnTo>
                    <a:pt x="8" y="2"/>
                  </a:lnTo>
                  <a:lnTo>
                    <a:pt x="18" y="8"/>
                  </a:lnTo>
                  <a:lnTo>
                    <a:pt x="0" y="32"/>
                  </a:lnTo>
                  <a:lnTo>
                    <a:pt x="4" y="34"/>
                  </a:lnTo>
                  <a:lnTo>
                    <a:pt x="24" y="10"/>
                  </a:lnTo>
                  <a:lnTo>
                    <a:pt x="34" y="16"/>
                  </a:lnTo>
                  <a:lnTo>
                    <a:pt x="36" y="12"/>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7"/>
            <p:cNvSpPr>
              <a:spLocks noEditPoints="1"/>
            </p:cNvSpPr>
            <p:nvPr/>
          </p:nvSpPr>
          <p:spPr bwMode="auto">
            <a:xfrm>
              <a:off x="8113341" y="8028996"/>
              <a:ext cx="78590" cy="68112"/>
            </a:xfrm>
            <a:custGeom>
              <a:avLst/>
              <a:gdLst>
                <a:gd name="T0" fmla="*/ 28 w 30"/>
                <a:gd name="T1" fmla="*/ 6 h 26"/>
                <a:gd name="T2" fmla="*/ 24 w 30"/>
                <a:gd name="T3" fmla="*/ 2 h 26"/>
                <a:gd name="T4" fmla="*/ 20 w 30"/>
                <a:gd name="T5" fmla="*/ 0 h 26"/>
                <a:gd name="T6" fmla="*/ 18 w 30"/>
                <a:gd name="T7" fmla="*/ 0 h 26"/>
                <a:gd name="T8" fmla="*/ 16 w 30"/>
                <a:gd name="T9" fmla="*/ 0 h 26"/>
                <a:gd name="T10" fmla="*/ 12 w 30"/>
                <a:gd name="T11" fmla="*/ 2 h 26"/>
                <a:gd name="T12" fmla="*/ 16 w 30"/>
                <a:gd name="T13" fmla="*/ 2 h 26"/>
                <a:gd name="T14" fmla="*/ 20 w 30"/>
                <a:gd name="T15" fmla="*/ 4 h 26"/>
                <a:gd name="T16" fmla="*/ 20 w 30"/>
                <a:gd name="T17" fmla="*/ 4 h 26"/>
                <a:gd name="T18" fmla="*/ 20 w 30"/>
                <a:gd name="T19" fmla="*/ 4 h 26"/>
                <a:gd name="T20" fmla="*/ 24 w 30"/>
                <a:gd name="T21" fmla="*/ 6 h 26"/>
                <a:gd name="T22" fmla="*/ 24 w 30"/>
                <a:gd name="T23" fmla="*/ 10 h 26"/>
                <a:gd name="T24" fmla="*/ 22 w 30"/>
                <a:gd name="T25" fmla="*/ 12 h 26"/>
                <a:gd name="T26" fmla="*/ 22 w 30"/>
                <a:gd name="T27" fmla="*/ 12 h 26"/>
                <a:gd name="T28" fmla="*/ 22 w 30"/>
                <a:gd name="T29" fmla="*/ 12 h 26"/>
                <a:gd name="T30" fmla="*/ 16 w 30"/>
                <a:gd name="T31" fmla="*/ 8 h 26"/>
                <a:gd name="T32" fmla="*/ 10 w 30"/>
                <a:gd name="T33" fmla="*/ 8 h 26"/>
                <a:gd name="T34" fmla="*/ 4 w 30"/>
                <a:gd name="T35" fmla="*/ 8 h 26"/>
                <a:gd name="T36" fmla="*/ 2 w 30"/>
                <a:gd name="T37" fmla="*/ 10 h 26"/>
                <a:gd name="T38" fmla="*/ 0 w 30"/>
                <a:gd name="T39" fmla="*/ 14 h 26"/>
                <a:gd name="T40" fmla="*/ 0 w 30"/>
                <a:gd name="T41" fmla="*/ 16 h 26"/>
                <a:gd name="T42" fmla="*/ 2 w 30"/>
                <a:gd name="T43" fmla="*/ 18 h 26"/>
                <a:gd name="T44" fmla="*/ 4 w 30"/>
                <a:gd name="T45" fmla="*/ 20 h 26"/>
                <a:gd name="T46" fmla="*/ 8 w 30"/>
                <a:gd name="T47" fmla="*/ 22 h 26"/>
                <a:gd name="T48" fmla="*/ 10 w 30"/>
                <a:gd name="T49" fmla="*/ 22 h 26"/>
                <a:gd name="T50" fmla="*/ 12 w 30"/>
                <a:gd name="T51" fmla="*/ 22 h 26"/>
                <a:gd name="T52" fmla="*/ 14 w 30"/>
                <a:gd name="T53" fmla="*/ 22 h 26"/>
                <a:gd name="T54" fmla="*/ 14 w 30"/>
                <a:gd name="T55" fmla="*/ 24 h 26"/>
                <a:gd name="T56" fmla="*/ 18 w 30"/>
                <a:gd name="T57" fmla="*/ 24 h 26"/>
                <a:gd name="T58" fmla="*/ 20 w 30"/>
                <a:gd name="T59" fmla="*/ 22 h 26"/>
                <a:gd name="T60" fmla="*/ 26 w 30"/>
                <a:gd name="T61" fmla="*/ 14 h 26"/>
                <a:gd name="T62" fmla="*/ 28 w 30"/>
                <a:gd name="T63" fmla="*/ 12 h 26"/>
                <a:gd name="T64" fmla="*/ 30 w 30"/>
                <a:gd name="T65" fmla="*/ 8 h 26"/>
                <a:gd name="T66" fmla="*/ 28 w 30"/>
                <a:gd name="T67" fmla="*/ 6 h 26"/>
                <a:gd name="T68" fmla="*/ 18 w 30"/>
                <a:gd name="T69" fmla="*/ 18 h 26"/>
                <a:gd name="T70" fmla="*/ 18 w 30"/>
                <a:gd name="T71" fmla="*/ 18 h 26"/>
                <a:gd name="T72" fmla="*/ 14 w 30"/>
                <a:gd name="T73" fmla="*/ 18 h 26"/>
                <a:gd name="T74" fmla="*/ 12 w 30"/>
                <a:gd name="T75" fmla="*/ 20 h 26"/>
                <a:gd name="T76" fmla="*/ 10 w 30"/>
                <a:gd name="T77" fmla="*/ 20 h 26"/>
                <a:gd name="T78" fmla="*/ 8 w 30"/>
                <a:gd name="T79" fmla="*/ 18 h 26"/>
                <a:gd name="T80" fmla="*/ 6 w 30"/>
                <a:gd name="T81" fmla="*/ 16 h 26"/>
                <a:gd name="T82" fmla="*/ 6 w 30"/>
                <a:gd name="T83" fmla="*/ 12 h 26"/>
                <a:gd name="T84" fmla="*/ 8 w 30"/>
                <a:gd name="T85" fmla="*/ 12 h 26"/>
                <a:gd name="T86" fmla="*/ 12 w 30"/>
                <a:gd name="T87" fmla="*/ 12 h 26"/>
                <a:gd name="T88" fmla="*/ 16 w 30"/>
                <a:gd name="T89" fmla="*/ 12 h 26"/>
                <a:gd name="T90" fmla="*/ 20 w 30"/>
                <a:gd name="T91" fmla="*/ 14 h 26"/>
                <a:gd name="T92" fmla="*/ 20 w 30"/>
                <a:gd name="T93" fmla="*/ 14 h 26"/>
                <a:gd name="T94" fmla="*/ 20 w 30"/>
                <a:gd name="T95"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26">
                  <a:moveTo>
                    <a:pt x="28" y="6"/>
                  </a:moveTo>
                  <a:lnTo>
                    <a:pt x="28" y="6"/>
                  </a:lnTo>
                  <a:lnTo>
                    <a:pt x="24" y="2"/>
                  </a:lnTo>
                  <a:lnTo>
                    <a:pt x="24" y="2"/>
                  </a:lnTo>
                  <a:lnTo>
                    <a:pt x="20" y="0"/>
                  </a:lnTo>
                  <a:lnTo>
                    <a:pt x="20" y="0"/>
                  </a:lnTo>
                  <a:lnTo>
                    <a:pt x="18" y="0"/>
                  </a:lnTo>
                  <a:lnTo>
                    <a:pt x="18" y="0"/>
                  </a:lnTo>
                  <a:lnTo>
                    <a:pt x="16" y="0"/>
                  </a:lnTo>
                  <a:lnTo>
                    <a:pt x="16" y="0"/>
                  </a:lnTo>
                  <a:lnTo>
                    <a:pt x="14" y="0"/>
                  </a:lnTo>
                  <a:lnTo>
                    <a:pt x="12" y="2"/>
                  </a:lnTo>
                  <a:lnTo>
                    <a:pt x="14" y="2"/>
                  </a:lnTo>
                  <a:lnTo>
                    <a:pt x="16" y="2"/>
                  </a:lnTo>
                  <a:lnTo>
                    <a:pt x="18" y="4"/>
                  </a:lnTo>
                  <a:lnTo>
                    <a:pt x="20" y="4"/>
                  </a:lnTo>
                  <a:lnTo>
                    <a:pt x="20" y="4"/>
                  </a:lnTo>
                  <a:lnTo>
                    <a:pt x="20" y="4"/>
                  </a:lnTo>
                  <a:lnTo>
                    <a:pt x="20" y="4"/>
                  </a:lnTo>
                  <a:lnTo>
                    <a:pt x="20" y="4"/>
                  </a:lnTo>
                  <a:lnTo>
                    <a:pt x="20" y="4"/>
                  </a:lnTo>
                  <a:lnTo>
                    <a:pt x="24" y="6"/>
                  </a:lnTo>
                  <a:lnTo>
                    <a:pt x="24" y="8"/>
                  </a:lnTo>
                  <a:lnTo>
                    <a:pt x="24" y="10"/>
                  </a:lnTo>
                  <a:lnTo>
                    <a:pt x="22" y="12"/>
                  </a:lnTo>
                  <a:lnTo>
                    <a:pt x="22" y="12"/>
                  </a:lnTo>
                  <a:lnTo>
                    <a:pt x="22" y="12"/>
                  </a:lnTo>
                  <a:lnTo>
                    <a:pt x="22" y="12"/>
                  </a:lnTo>
                  <a:lnTo>
                    <a:pt x="22" y="12"/>
                  </a:lnTo>
                  <a:lnTo>
                    <a:pt x="22" y="12"/>
                  </a:lnTo>
                  <a:lnTo>
                    <a:pt x="22" y="12"/>
                  </a:lnTo>
                  <a:lnTo>
                    <a:pt x="16" y="8"/>
                  </a:lnTo>
                  <a:lnTo>
                    <a:pt x="16" y="8"/>
                  </a:lnTo>
                  <a:lnTo>
                    <a:pt x="10" y="8"/>
                  </a:lnTo>
                  <a:lnTo>
                    <a:pt x="10" y="8"/>
                  </a:lnTo>
                  <a:lnTo>
                    <a:pt x="4" y="8"/>
                  </a:lnTo>
                  <a:lnTo>
                    <a:pt x="4" y="8"/>
                  </a:lnTo>
                  <a:lnTo>
                    <a:pt x="2" y="10"/>
                  </a:lnTo>
                  <a:lnTo>
                    <a:pt x="2" y="10"/>
                  </a:lnTo>
                  <a:lnTo>
                    <a:pt x="0" y="14"/>
                  </a:lnTo>
                  <a:lnTo>
                    <a:pt x="0" y="14"/>
                  </a:lnTo>
                  <a:lnTo>
                    <a:pt x="0" y="16"/>
                  </a:lnTo>
                  <a:lnTo>
                    <a:pt x="0" y="16"/>
                  </a:lnTo>
                  <a:lnTo>
                    <a:pt x="2" y="18"/>
                  </a:lnTo>
                  <a:lnTo>
                    <a:pt x="2" y="18"/>
                  </a:lnTo>
                  <a:lnTo>
                    <a:pt x="4" y="20"/>
                  </a:lnTo>
                  <a:lnTo>
                    <a:pt x="4" y="20"/>
                  </a:lnTo>
                  <a:lnTo>
                    <a:pt x="8" y="22"/>
                  </a:lnTo>
                  <a:lnTo>
                    <a:pt x="8" y="22"/>
                  </a:lnTo>
                  <a:lnTo>
                    <a:pt x="10" y="22"/>
                  </a:lnTo>
                  <a:lnTo>
                    <a:pt x="10" y="22"/>
                  </a:lnTo>
                  <a:lnTo>
                    <a:pt x="12" y="22"/>
                  </a:lnTo>
                  <a:lnTo>
                    <a:pt x="12" y="22"/>
                  </a:lnTo>
                  <a:lnTo>
                    <a:pt x="14" y="22"/>
                  </a:lnTo>
                  <a:lnTo>
                    <a:pt x="14" y="22"/>
                  </a:lnTo>
                  <a:lnTo>
                    <a:pt x="14" y="24"/>
                  </a:lnTo>
                  <a:lnTo>
                    <a:pt x="18" y="26"/>
                  </a:lnTo>
                  <a:lnTo>
                    <a:pt x="18" y="24"/>
                  </a:lnTo>
                  <a:lnTo>
                    <a:pt x="18" y="24"/>
                  </a:lnTo>
                  <a:lnTo>
                    <a:pt x="20" y="22"/>
                  </a:lnTo>
                  <a:lnTo>
                    <a:pt x="20" y="22"/>
                  </a:lnTo>
                  <a:lnTo>
                    <a:pt x="26" y="14"/>
                  </a:lnTo>
                  <a:lnTo>
                    <a:pt x="26" y="14"/>
                  </a:lnTo>
                  <a:lnTo>
                    <a:pt x="28" y="12"/>
                  </a:lnTo>
                  <a:lnTo>
                    <a:pt x="28" y="12"/>
                  </a:lnTo>
                  <a:lnTo>
                    <a:pt x="30" y="8"/>
                  </a:lnTo>
                  <a:lnTo>
                    <a:pt x="30" y="8"/>
                  </a:lnTo>
                  <a:lnTo>
                    <a:pt x="28" y="6"/>
                  </a:lnTo>
                  <a:close/>
                  <a:moveTo>
                    <a:pt x="18" y="18"/>
                  </a:moveTo>
                  <a:lnTo>
                    <a:pt x="18" y="18"/>
                  </a:lnTo>
                  <a:lnTo>
                    <a:pt x="18" y="18"/>
                  </a:lnTo>
                  <a:lnTo>
                    <a:pt x="18" y="18"/>
                  </a:lnTo>
                  <a:lnTo>
                    <a:pt x="16" y="18"/>
                  </a:lnTo>
                  <a:lnTo>
                    <a:pt x="14" y="18"/>
                  </a:lnTo>
                  <a:lnTo>
                    <a:pt x="14" y="18"/>
                  </a:lnTo>
                  <a:lnTo>
                    <a:pt x="12" y="20"/>
                  </a:lnTo>
                  <a:lnTo>
                    <a:pt x="12" y="20"/>
                  </a:lnTo>
                  <a:lnTo>
                    <a:pt x="10" y="20"/>
                  </a:lnTo>
                  <a:lnTo>
                    <a:pt x="10" y="20"/>
                  </a:lnTo>
                  <a:lnTo>
                    <a:pt x="8" y="18"/>
                  </a:lnTo>
                  <a:lnTo>
                    <a:pt x="6" y="18"/>
                  </a:lnTo>
                  <a:lnTo>
                    <a:pt x="6" y="16"/>
                  </a:lnTo>
                  <a:lnTo>
                    <a:pt x="6" y="14"/>
                  </a:lnTo>
                  <a:lnTo>
                    <a:pt x="6" y="12"/>
                  </a:lnTo>
                  <a:lnTo>
                    <a:pt x="6" y="12"/>
                  </a:lnTo>
                  <a:lnTo>
                    <a:pt x="8" y="12"/>
                  </a:lnTo>
                  <a:lnTo>
                    <a:pt x="8" y="12"/>
                  </a:lnTo>
                  <a:lnTo>
                    <a:pt x="12" y="12"/>
                  </a:lnTo>
                  <a:lnTo>
                    <a:pt x="12" y="12"/>
                  </a:lnTo>
                  <a:lnTo>
                    <a:pt x="16" y="12"/>
                  </a:lnTo>
                  <a:lnTo>
                    <a:pt x="16" y="12"/>
                  </a:lnTo>
                  <a:lnTo>
                    <a:pt x="20" y="14"/>
                  </a:lnTo>
                  <a:lnTo>
                    <a:pt x="20" y="14"/>
                  </a:lnTo>
                  <a:lnTo>
                    <a:pt x="20" y="14"/>
                  </a:lnTo>
                  <a:lnTo>
                    <a:pt x="20" y="14"/>
                  </a:lnTo>
                  <a:lnTo>
                    <a:pt x="20" y="14"/>
                  </a:lnTo>
                  <a:lnTo>
                    <a:pt x="1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8"/>
            <p:cNvSpPr>
              <a:spLocks/>
            </p:cNvSpPr>
            <p:nvPr/>
          </p:nvSpPr>
          <p:spPr bwMode="auto">
            <a:xfrm>
              <a:off x="8113341" y="8028996"/>
              <a:ext cx="78590" cy="68112"/>
            </a:xfrm>
            <a:custGeom>
              <a:avLst/>
              <a:gdLst>
                <a:gd name="T0" fmla="*/ 28 w 30"/>
                <a:gd name="T1" fmla="*/ 6 h 26"/>
                <a:gd name="T2" fmla="*/ 24 w 30"/>
                <a:gd name="T3" fmla="*/ 2 h 26"/>
                <a:gd name="T4" fmla="*/ 20 w 30"/>
                <a:gd name="T5" fmla="*/ 0 h 26"/>
                <a:gd name="T6" fmla="*/ 18 w 30"/>
                <a:gd name="T7" fmla="*/ 0 h 26"/>
                <a:gd name="T8" fmla="*/ 16 w 30"/>
                <a:gd name="T9" fmla="*/ 0 h 26"/>
                <a:gd name="T10" fmla="*/ 12 w 30"/>
                <a:gd name="T11" fmla="*/ 2 h 26"/>
                <a:gd name="T12" fmla="*/ 16 w 30"/>
                <a:gd name="T13" fmla="*/ 2 h 26"/>
                <a:gd name="T14" fmla="*/ 20 w 30"/>
                <a:gd name="T15" fmla="*/ 4 h 26"/>
                <a:gd name="T16" fmla="*/ 20 w 30"/>
                <a:gd name="T17" fmla="*/ 4 h 26"/>
                <a:gd name="T18" fmla="*/ 20 w 30"/>
                <a:gd name="T19" fmla="*/ 4 h 26"/>
                <a:gd name="T20" fmla="*/ 24 w 30"/>
                <a:gd name="T21" fmla="*/ 6 h 26"/>
                <a:gd name="T22" fmla="*/ 24 w 30"/>
                <a:gd name="T23" fmla="*/ 10 h 26"/>
                <a:gd name="T24" fmla="*/ 22 w 30"/>
                <a:gd name="T25" fmla="*/ 12 h 26"/>
                <a:gd name="T26" fmla="*/ 22 w 30"/>
                <a:gd name="T27" fmla="*/ 12 h 26"/>
                <a:gd name="T28" fmla="*/ 22 w 30"/>
                <a:gd name="T29" fmla="*/ 12 h 26"/>
                <a:gd name="T30" fmla="*/ 16 w 30"/>
                <a:gd name="T31" fmla="*/ 8 h 26"/>
                <a:gd name="T32" fmla="*/ 10 w 30"/>
                <a:gd name="T33" fmla="*/ 8 h 26"/>
                <a:gd name="T34" fmla="*/ 4 w 30"/>
                <a:gd name="T35" fmla="*/ 8 h 26"/>
                <a:gd name="T36" fmla="*/ 2 w 30"/>
                <a:gd name="T37" fmla="*/ 10 h 26"/>
                <a:gd name="T38" fmla="*/ 0 w 30"/>
                <a:gd name="T39" fmla="*/ 14 h 26"/>
                <a:gd name="T40" fmla="*/ 0 w 30"/>
                <a:gd name="T41" fmla="*/ 16 h 26"/>
                <a:gd name="T42" fmla="*/ 2 w 30"/>
                <a:gd name="T43" fmla="*/ 18 h 26"/>
                <a:gd name="T44" fmla="*/ 4 w 30"/>
                <a:gd name="T45" fmla="*/ 20 h 26"/>
                <a:gd name="T46" fmla="*/ 8 w 30"/>
                <a:gd name="T47" fmla="*/ 22 h 26"/>
                <a:gd name="T48" fmla="*/ 10 w 30"/>
                <a:gd name="T49" fmla="*/ 22 h 26"/>
                <a:gd name="T50" fmla="*/ 12 w 30"/>
                <a:gd name="T51" fmla="*/ 22 h 26"/>
                <a:gd name="T52" fmla="*/ 14 w 30"/>
                <a:gd name="T53" fmla="*/ 22 h 26"/>
                <a:gd name="T54" fmla="*/ 14 w 30"/>
                <a:gd name="T55" fmla="*/ 24 h 26"/>
                <a:gd name="T56" fmla="*/ 18 w 30"/>
                <a:gd name="T57" fmla="*/ 24 h 26"/>
                <a:gd name="T58" fmla="*/ 20 w 30"/>
                <a:gd name="T59" fmla="*/ 22 h 26"/>
                <a:gd name="T60" fmla="*/ 26 w 30"/>
                <a:gd name="T61" fmla="*/ 14 h 26"/>
                <a:gd name="T62" fmla="*/ 28 w 30"/>
                <a:gd name="T63" fmla="*/ 12 h 26"/>
                <a:gd name="T64" fmla="*/ 30 w 30"/>
                <a:gd name="T65" fmla="*/ 8 h 26"/>
                <a:gd name="T66" fmla="*/ 28 w 30"/>
                <a:gd name="T67"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6">
                  <a:moveTo>
                    <a:pt x="28" y="6"/>
                  </a:moveTo>
                  <a:lnTo>
                    <a:pt x="28" y="6"/>
                  </a:lnTo>
                  <a:lnTo>
                    <a:pt x="24" y="2"/>
                  </a:lnTo>
                  <a:lnTo>
                    <a:pt x="24" y="2"/>
                  </a:lnTo>
                  <a:lnTo>
                    <a:pt x="20" y="0"/>
                  </a:lnTo>
                  <a:lnTo>
                    <a:pt x="20" y="0"/>
                  </a:lnTo>
                  <a:lnTo>
                    <a:pt x="18" y="0"/>
                  </a:lnTo>
                  <a:lnTo>
                    <a:pt x="18" y="0"/>
                  </a:lnTo>
                  <a:lnTo>
                    <a:pt x="16" y="0"/>
                  </a:lnTo>
                  <a:lnTo>
                    <a:pt x="16" y="0"/>
                  </a:lnTo>
                  <a:lnTo>
                    <a:pt x="14" y="0"/>
                  </a:lnTo>
                  <a:lnTo>
                    <a:pt x="12" y="2"/>
                  </a:lnTo>
                  <a:lnTo>
                    <a:pt x="14" y="2"/>
                  </a:lnTo>
                  <a:lnTo>
                    <a:pt x="16" y="2"/>
                  </a:lnTo>
                  <a:lnTo>
                    <a:pt x="18" y="4"/>
                  </a:lnTo>
                  <a:lnTo>
                    <a:pt x="20" y="4"/>
                  </a:lnTo>
                  <a:lnTo>
                    <a:pt x="20" y="4"/>
                  </a:lnTo>
                  <a:lnTo>
                    <a:pt x="20" y="4"/>
                  </a:lnTo>
                  <a:lnTo>
                    <a:pt x="20" y="4"/>
                  </a:lnTo>
                  <a:lnTo>
                    <a:pt x="20" y="4"/>
                  </a:lnTo>
                  <a:lnTo>
                    <a:pt x="20" y="4"/>
                  </a:lnTo>
                  <a:lnTo>
                    <a:pt x="24" y="6"/>
                  </a:lnTo>
                  <a:lnTo>
                    <a:pt x="24" y="8"/>
                  </a:lnTo>
                  <a:lnTo>
                    <a:pt x="24" y="10"/>
                  </a:lnTo>
                  <a:lnTo>
                    <a:pt x="22" y="12"/>
                  </a:lnTo>
                  <a:lnTo>
                    <a:pt x="22" y="12"/>
                  </a:lnTo>
                  <a:lnTo>
                    <a:pt x="22" y="12"/>
                  </a:lnTo>
                  <a:lnTo>
                    <a:pt x="22" y="12"/>
                  </a:lnTo>
                  <a:lnTo>
                    <a:pt x="22" y="12"/>
                  </a:lnTo>
                  <a:lnTo>
                    <a:pt x="22" y="12"/>
                  </a:lnTo>
                  <a:lnTo>
                    <a:pt x="22" y="12"/>
                  </a:lnTo>
                  <a:lnTo>
                    <a:pt x="16" y="8"/>
                  </a:lnTo>
                  <a:lnTo>
                    <a:pt x="16" y="8"/>
                  </a:lnTo>
                  <a:lnTo>
                    <a:pt x="10" y="8"/>
                  </a:lnTo>
                  <a:lnTo>
                    <a:pt x="10" y="8"/>
                  </a:lnTo>
                  <a:lnTo>
                    <a:pt x="4" y="8"/>
                  </a:lnTo>
                  <a:lnTo>
                    <a:pt x="4" y="8"/>
                  </a:lnTo>
                  <a:lnTo>
                    <a:pt x="2" y="10"/>
                  </a:lnTo>
                  <a:lnTo>
                    <a:pt x="2" y="10"/>
                  </a:lnTo>
                  <a:lnTo>
                    <a:pt x="0" y="14"/>
                  </a:lnTo>
                  <a:lnTo>
                    <a:pt x="0" y="14"/>
                  </a:lnTo>
                  <a:lnTo>
                    <a:pt x="0" y="16"/>
                  </a:lnTo>
                  <a:lnTo>
                    <a:pt x="0" y="16"/>
                  </a:lnTo>
                  <a:lnTo>
                    <a:pt x="2" y="18"/>
                  </a:lnTo>
                  <a:lnTo>
                    <a:pt x="2" y="18"/>
                  </a:lnTo>
                  <a:lnTo>
                    <a:pt x="4" y="20"/>
                  </a:lnTo>
                  <a:lnTo>
                    <a:pt x="4" y="20"/>
                  </a:lnTo>
                  <a:lnTo>
                    <a:pt x="8" y="22"/>
                  </a:lnTo>
                  <a:lnTo>
                    <a:pt x="8" y="22"/>
                  </a:lnTo>
                  <a:lnTo>
                    <a:pt x="10" y="22"/>
                  </a:lnTo>
                  <a:lnTo>
                    <a:pt x="10" y="22"/>
                  </a:lnTo>
                  <a:lnTo>
                    <a:pt x="12" y="22"/>
                  </a:lnTo>
                  <a:lnTo>
                    <a:pt x="12" y="22"/>
                  </a:lnTo>
                  <a:lnTo>
                    <a:pt x="14" y="22"/>
                  </a:lnTo>
                  <a:lnTo>
                    <a:pt x="14" y="22"/>
                  </a:lnTo>
                  <a:lnTo>
                    <a:pt x="14" y="24"/>
                  </a:lnTo>
                  <a:lnTo>
                    <a:pt x="18" y="26"/>
                  </a:lnTo>
                  <a:lnTo>
                    <a:pt x="18" y="24"/>
                  </a:lnTo>
                  <a:lnTo>
                    <a:pt x="18" y="24"/>
                  </a:lnTo>
                  <a:lnTo>
                    <a:pt x="20" y="22"/>
                  </a:lnTo>
                  <a:lnTo>
                    <a:pt x="20" y="22"/>
                  </a:lnTo>
                  <a:lnTo>
                    <a:pt x="26" y="14"/>
                  </a:lnTo>
                  <a:lnTo>
                    <a:pt x="26" y="14"/>
                  </a:lnTo>
                  <a:lnTo>
                    <a:pt x="28" y="12"/>
                  </a:lnTo>
                  <a:lnTo>
                    <a:pt x="28" y="12"/>
                  </a:lnTo>
                  <a:lnTo>
                    <a:pt x="30" y="8"/>
                  </a:lnTo>
                  <a:lnTo>
                    <a:pt x="30" y="8"/>
                  </a:lnTo>
                  <a:lnTo>
                    <a:pt x="28"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9"/>
            <p:cNvSpPr>
              <a:spLocks/>
            </p:cNvSpPr>
            <p:nvPr/>
          </p:nvSpPr>
          <p:spPr bwMode="auto">
            <a:xfrm>
              <a:off x="8129059" y="8060433"/>
              <a:ext cx="36676" cy="20957"/>
            </a:xfrm>
            <a:custGeom>
              <a:avLst/>
              <a:gdLst>
                <a:gd name="T0" fmla="*/ 12 w 14"/>
                <a:gd name="T1" fmla="*/ 6 h 8"/>
                <a:gd name="T2" fmla="*/ 12 w 14"/>
                <a:gd name="T3" fmla="*/ 6 h 8"/>
                <a:gd name="T4" fmla="*/ 12 w 14"/>
                <a:gd name="T5" fmla="*/ 6 h 8"/>
                <a:gd name="T6" fmla="*/ 12 w 14"/>
                <a:gd name="T7" fmla="*/ 6 h 8"/>
                <a:gd name="T8" fmla="*/ 10 w 14"/>
                <a:gd name="T9" fmla="*/ 6 h 8"/>
                <a:gd name="T10" fmla="*/ 8 w 14"/>
                <a:gd name="T11" fmla="*/ 6 h 8"/>
                <a:gd name="T12" fmla="*/ 8 w 14"/>
                <a:gd name="T13" fmla="*/ 6 h 8"/>
                <a:gd name="T14" fmla="*/ 6 w 14"/>
                <a:gd name="T15" fmla="*/ 8 h 8"/>
                <a:gd name="T16" fmla="*/ 6 w 14"/>
                <a:gd name="T17" fmla="*/ 8 h 8"/>
                <a:gd name="T18" fmla="*/ 4 w 14"/>
                <a:gd name="T19" fmla="*/ 8 h 8"/>
                <a:gd name="T20" fmla="*/ 4 w 14"/>
                <a:gd name="T21" fmla="*/ 8 h 8"/>
                <a:gd name="T22" fmla="*/ 2 w 14"/>
                <a:gd name="T23" fmla="*/ 6 h 8"/>
                <a:gd name="T24" fmla="*/ 0 w 14"/>
                <a:gd name="T25" fmla="*/ 6 h 8"/>
                <a:gd name="T26" fmla="*/ 0 w 14"/>
                <a:gd name="T27" fmla="*/ 4 h 8"/>
                <a:gd name="T28" fmla="*/ 0 w 14"/>
                <a:gd name="T29" fmla="*/ 2 h 8"/>
                <a:gd name="T30" fmla="*/ 0 w 14"/>
                <a:gd name="T31" fmla="*/ 0 h 8"/>
                <a:gd name="T32" fmla="*/ 0 w 14"/>
                <a:gd name="T33" fmla="*/ 0 h 8"/>
                <a:gd name="T34" fmla="*/ 2 w 14"/>
                <a:gd name="T35" fmla="*/ 0 h 8"/>
                <a:gd name="T36" fmla="*/ 2 w 14"/>
                <a:gd name="T37" fmla="*/ 0 h 8"/>
                <a:gd name="T38" fmla="*/ 6 w 14"/>
                <a:gd name="T39" fmla="*/ 0 h 8"/>
                <a:gd name="T40" fmla="*/ 6 w 14"/>
                <a:gd name="T41" fmla="*/ 0 h 8"/>
                <a:gd name="T42" fmla="*/ 10 w 14"/>
                <a:gd name="T43" fmla="*/ 0 h 8"/>
                <a:gd name="T44" fmla="*/ 10 w 14"/>
                <a:gd name="T45" fmla="*/ 0 h 8"/>
                <a:gd name="T46" fmla="*/ 14 w 14"/>
                <a:gd name="T47" fmla="*/ 2 h 8"/>
                <a:gd name="T48" fmla="*/ 14 w 14"/>
                <a:gd name="T49" fmla="*/ 2 h 8"/>
                <a:gd name="T50" fmla="*/ 14 w 14"/>
                <a:gd name="T51" fmla="*/ 2 h 8"/>
                <a:gd name="T52" fmla="*/ 14 w 14"/>
                <a:gd name="T53" fmla="*/ 2 h 8"/>
                <a:gd name="T54" fmla="*/ 14 w 14"/>
                <a:gd name="T55" fmla="*/ 2 h 8"/>
                <a:gd name="T56" fmla="*/ 12 w 14"/>
                <a:gd name="T5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8">
                  <a:moveTo>
                    <a:pt x="12" y="6"/>
                  </a:moveTo>
                  <a:lnTo>
                    <a:pt x="12" y="6"/>
                  </a:lnTo>
                  <a:lnTo>
                    <a:pt x="12" y="6"/>
                  </a:lnTo>
                  <a:lnTo>
                    <a:pt x="12" y="6"/>
                  </a:lnTo>
                  <a:lnTo>
                    <a:pt x="10" y="6"/>
                  </a:lnTo>
                  <a:lnTo>
                    <a:pt x="8" y="6"/>
                  </a:lnTo>
                  <a:lnTo>
                    <a:pt x="8" y="6"/>
                  </a:lnTo>
                  <a:lnTo>
                    <a:pt x="6" y="8"/>
                  </a:lnTo>
                  <a:lnTo>
                    <a:pt x="6" y="8"/>
                  </a:lnTo>
                  <a:lnTo>
                    <a:pt x="4" y="8"/>
                  </a:lnTo>
                  <a:lnTo>
                    <a:pt x="4" y="8"/>
                  </a:lnTo>
                  <a:lnTo>
                    <a:pt x="2" y="6"/>
                  </a:lnTo>
                  <a:lnTo>
                    <a:pt x="0" y="6"/>
                  </a:lnTo>
                  <a:lnTo>
                    <a:pt x="0" y="4"/>
                  </a:lnTo>
                  <a:lnTo>
                    <a:pt x="0" y="2"/>
                  </a:lnTo>
                  <a:lnTo>
                    <a:pt x="0" y="0"/>
                  </a:lnTo>
                  <a:lnTo>
                    <a:pt x="0" y="0"/>
                  </a:lnTo>
                  <a:lnTo>
                    <a:pt x="2" y="0"/>
                  </a:lnTo>
                  <a:lnTo>
                    <a:pt x="2" y="0"/>
                  </a:lnTo>
                  <a:lnTo>
                    <a:pt x="6" y="0"/>
                  </a:lnTo>
                  <a:lnTo>
                    <a:pt x="6" y="0"/>
                  </a:lnTo>
                  <a:lnTo>
                    <a:pt x="10" y="0"/>
                  </a:lnTo>
                  <a:lnTo>
                    <a:pt x="10" y="0"/>
                  </a:lnTo>
                  <a:lnTo>
                    <a:pt x="14" y="2"/>
                  </a:lnTo>
                  <a:lnTo>
                    <a:pt x="14" y="2"/>
                  </a:lnTo>
                  <a:lnTo>
                    <a:pt x="14" y="2"/>
                  </a:lnTo>
                  <a:lnTo>
                    <a:pt x="14" y="2"/>
                  </a:lnTo>
                  <a:lnTo>
                    <a:pt x="14" y="2"/>
                  </a:lnTo>
                  <a:lnTo>
                    <a:pt x="12"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20"/>
            <p:cNvSpPr>
              <a:spLocks noEditPoints="1"/>
            </p:cNvSpPr>
            <p:nvPr/>
          </p:nvSpPr>
          <p:spPr bwMode="auto">
            <a:xfrm>
              <a:off x="8176213" y="8039475"/>
              <a:ext cx="104787" cy="83830"/>
            </a:xfrm>
            <a:custGeom>
              <a:avLst/>
              <a:gdLst>
                <a:gd name="T0" fmla="*/ 40 w 40"/>
                <a:gd name="T1" fmla="*/ 10 h 32"/>
                <a:gd name="T2" fmla="*/ 36 w 40"/>
                <a:gd name="T3" fmla="*/ 6 h 32"/>
                <a:gd name="T4" fmla="*/ 34 w 40"/>
                <a:gd name="T5" fmla="*/ 6 h 32"/>
                <a:gd name="T6" fmla="*/ 30 w 40"/>
                <a:gd name="T7" fmla="*/ 4 h 32"/>
                <a:gd name="T8" fmla="*/ 28 w 40"/>
                <a:gd name="T9" fmla="*/ 2 h 32"/>
                <a:gd name="T10" fmla="*/ 26 w 40"/>
                <a:gd name="T11" fmla="*/ 2 h 32"/>
                <a:gd name="T12" fmla="*/ 24 w 40"/>
                <a:gd name="T13" fmla="*/ 0 h 32"/>
                <a:gd name="T14" fmla="*/ 0 w 40"/>
                <a:gd name="T15" fmla="*/ 26 h 32"/>
                <a:gd name="T16" fmla="*/ 4 w 40"/>
                <a:gd name="T17" fmla="*/ 26 h 32"/>
                <a:gd name="T18" fmla="*/ 6 w 40"/>
                <a:gd name="T19" fmla="*/ 28 h 32"/>
                <a:gd name="T20" fmla="*/ 8 w 40"/>
                <a:gd name="T21" fmla="*/ 30 h 32"/>
                <a:gd name="T22" fmla="*/ 12 w 40"/>
                <a:gd name="T23" fmla="*/ 30 h 32"/>
                <a:gd name="T24" fmla="*/ 16 w 40"/>
                <a:gd name="T25" fmla="*/ 32 h 32"/>
                <a:gd name="T26" fmla="*/ 18 w 40"/>
                <a:gd name="T27" fmla="*/ 32 h 32"/>
                <a:gd name="T28" fmla="*/ 24 w 40"/>
                <a:gd name="T29" fmla="*/ 32 h 32"/>
                <a:gd name="T30" fmla="*/ 28 w 40"/>
                <a:gd name="T31" fmla="*/ 30 h 32"/>
                <a:gd name="T32" fmla="*/ 30 w 40"/>
                <a:gd name="T33" fmla="*/ 30 h 32"/>
                <a:gd name="T34" fmla="*/ 30 w 40"/>
                <a:gd name="T35" fmla="*/ 26 h 32"/>
                <a:gd name="T36" fmla="*/ 30 w 40"/>
                <a:gd name="T37" fmla="*/ 24 h 32"/>
                <a:gd name="T38" fmla="*/ 30 w 40"/>
                <a:gd name="T39" fmla="*/ 20 h 32"/>
                <a:gd name="T40" fmla="*/ 28 w 40"/>
                <a:gd name="T41" fmla="*/ 18 h 32"/>
                <a:gd name="T42" fmla="*/ 30 w 40"/>
                <a:gd name="T43" fmla="*/ 20 h 32"/>
                <a:gd name="T44" fmla="*/ 34 w 40"/>
                <a:gd name="T45" fmla="*/ 18 h 32"/>
                <a:gd name="T46" fmla="*/ 36 w 40"/>
                <a:gd name="T47" fmla="*/ 18 h 32"/>
                <a:gd name="T48" fmla="*/ 38 w 40"/>
                <a:gd name="T49" fmla="*/ 16 h 32"/>
                <a:gd name="T50" fmla="*/ 40 w 40"/>
                <a:gd name="T51" fmla="*/ 14 h 32"/>
                <a:gd name="T52" fmla="*/ 24 w 40"/>
                <a:gd name="T53" fmla="*/ 26 h 32"/>
                <a:gd name="T54" fmla="*/ 22 w 40"/>
                <a:gd name="T55" fmla="*/ 28 h 32"/>
                <a:gd name="T56" fmla="*/ 18 w 40"/>
                <a:gd name="T57" fmla="*/ 30 h 32"/>
                <a:gd name="T58" fmla="*/ 14 w 40"/>
                <a:gd name="T59" fmla="*/ 28 h 32"/>
                <a:gd name="T60" fmla="*/ 12 w 40"/>
                <a:gd name="T61" fmla="*/ 28 h 32"/>
                <a:gd name="T62" fmla="*/ 8 w 40"/>
                <a:gd name="T63" fmla="*/ 26 h 32"/>
                <a:gd name="T64" fmla="*/ 8 w 40"/>
                <a:gd name="T65" fmla="*/ 26 h 32"/>
                <a:gd name="T66" fmla="*/ 20 w 40"/>
                <a:gd name="T67" fmla="*/ 18 h 32"/>
                <a:gd name="T68" fmla="*/ 22 w 40"/>
                <a:gd name="T69" fmla="*/ 20 h 32"/>
                <a:gd name="T70" fmla="*/ 24 w 40"/>
                <a:gd name="T71" fmla="*/ 22 h 32"/>
                <a:gd name="T72" fmla="*/ 26 w 40"/>
                <a:gd name="T73" fmla="*/ 24 h 32"/>
                <a:gd name="T74" fmla="*/ 24 w 40"/>
                <a:gd name="T75" fmla="*/ 26 h 32"/>
                <a:gd name="T76" fmla="*/ 34 w 40"/>
                <a:gd name="T77" fmla="*/ 14 h 32"/>
                <a:gd name="T78" fmla="*/ 32 w 40"/>
                <a:gd name="T79" fmla="*/ 16 h 32"/>
                <a:gd name="T80" fmla="*/ 28 w 40"/>
                <a:gd name="T81" fmla="*/ 16 h 32"/>
                <a:gd name="T82" fmla="*/ 26 w 40"/>
                <a:gd name="T83" fmla="*/ 16 h 32"/>
                <a:gd name="T84" fmla="*/ 18 w 40"/>
                <a:gd name="T85" fmla="*/ 12 h 32"/>
                <a:gd name="T86" fmla="*/ 26 w 40"/>
                <a:gd name="T87" fmla="*/ 4 h 32"/>
                <a:gd name="T88" fmla="*/ 28 w 40"/>
                <a:gd name="T89" fmla="*/ 6 h 32"/>
                <a:gd name="T90" fmla="*/ 30 w 40"/>
                <a:gd name="T91" fmla="*/ 6 h 32"/>
                <a:gd name="T92" fmla="*/ 32 w 40"/>
                <a:gd name="T93" fmla="*/ 8 h 32"/>
                <a:gd name="T94" fmla="*/ 34 w 40"/>
                <a:gd name="T95" fmla="*/ 12 h 32"/>
                <a:gd name="T96" fmla="*/ 34 w 40"/>
                <a:gd name="T9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32">
                  <a:moveTo>
                    <a:pt x="40" y="12"/>
                  </a:moveTo>
                  <a:lnTo>
                    <a:pt x="40" y="10"/>
                  </a:lnTo>
                  <a:lnTo>
                    <a:pt x="38" y="8"/>
                  </a:lnTo>
                  <a:lnTo>
                    <a:pt x="36" y="6"/>
                  </a:lnTo>
                  <a:lnTo>
                    <a:pt x="36" y="6"/>
                  </a:lnTo>
                  <a:lnTo>
                    <a:pt x="34" y="6"/>
                  </a:lnTo>
                  <a:lnTo>
                    <a:pt x="34" y="6"/>
                  </a:lnTo>
                  <a:lnTo>
                    <a:pt x="30" y="4"/>
                  </a:lnTo>
                  <a:lnTo>
                    <a:pt x="30" y="4"/>
                  </a:lnTo>
                  <a:lnTo>
                    <a:pt x="28" y="2"/>
                  </a:lnTo>
                  <a:lnTo>
                    <a:pt x="28" y="2"/>
                  </a:lnTo>
                  <a:lnTo>
                    <a:pt x="26" y="2"/>
                  </a:lnTo>
                  <a:lnTo>
                    <a:pt x="26" y="2"/>
                  </a:lnTo>
                  <a:lnTo>
                    <a:pt x="24" y="0"/>
                  </a:lnTo>
                  <a:lnTo>
                    <a:pt x="22" y="0"/>
                  </a:lnTo>
                  <a:lnTo>
                    <a:pt x="0" y="26"/>
                  </a:lnTo>
                  <a:lnTo>
                    <a:pt x="2" y="26"/>
                  </a:lnTo>
                  <a:lnTo>
                    <a:pt x="4" y="26"/>
                  </a:lnTo>
                  <a:lnTo>
                    <a:pt x="6" y="28"/>
                  </a:lnTo>
                  <a:lnTo>
                    <a:pt x="6" y="28"/>
                  </a:lnTo>
                  <a:lnTo>
                    <a:pt x="8" y="30"/>
                  </a:lnTo>
                  <a:lnTo>
                    <a:pt x="8" y="30"/>
                  </a:lnTo>
                  <a:lnTo>
                    <a:pt x="12" y="30"/>
                  </a:lnTo>
                  <a:lnTo>
                    <a:pt x="12" y="30"/>
                  </a:lnTo>
                  <a:lnTo>
                    <a:pt x="16" y="32"/>
                  </a:lnTo>
                  <a:lnTo>
                    <a:pt x="16" y="32"/>
                  </a:lnTo>
                  <a:lnTo>
                    <a:pt x="18" y="32"/>
                  </a:lnTo>
                  <a:lnTo>
                    <a:pt x="18" y="32"/>
                  </a:lnTo>
                  <a:lnTo>
                    <a:pt x="22" y="32"/>
                  </a:lnTo>
                  <a:lnTo>
                    <a:pt x="24" y="32"/>
                  </a:lnTo>
                  <a:lnTo>
                    <a:pt x="26" y="32"/>
                  </a:lnTo>
                  <a:lnTo>
                    <a:pt x="28" y="30"/>
                  </a:lnTo>
                  <a:lnTo>
                    <a:pt x="30" y="30"/>
                  </a:lnTo>
                  <a:lnTo>
                    <a:pt x="30" y="30"/>
                  </a:lnTo>
                  <a:lnTo>
                    <a:pt x="30" y="26"/>
                  </a:lnTo>
                  <a:lnTo>
                    <a:pt x="30" y="26"/>
                  </a:lnTo>
                  <a:lnTo>
                    <a:pt x="30" y="24"/>
                  </a:lnTo>
                  <a:lnTo>
                    <a:pt x="30" y="24"/>
                  </a:lnTo>
                  <a:lnTo>
                    <a:pt x="30" y="20"/>
                  </a:lnTo>
                  <a:lnTo>
                    <a:pt x="30" y="20"/>
                  </a:lnTo>
                  <a:lnTo>
                    <a:pt x="28" y="20"/>
                  </a:lnTo>
                  <a:lnTo>
                    <a:pt x="28" y="18"/>
                  </a:lnTo>
                  <a:lnTo>
                    <a:pt x="28" y="18"/>
                  </a:lnTo>
                  <a:lnTo>
                    <a:pt x="30" y="20"/>
                  </a:lnTo>
                  <a:lnTo>
                    <a:pt x="30" y="20"/>
                  </a:lnTo>
                  <a:lnTo>
                    <a:pt x="34" y="18"/>
                  </a:lnTo>
                  <a:lnTo>
                    <a:pt x="34" y="18"/>
                  </a:lnTo>
                  <a:lnTo>
                    <a:pt x="36" y="18"/>
                  </a:lnTo>
                  <a:lnTo>
                    <a:pt x="36" y="18"/>
                  </a:lnTo>
                  <a:lnTo>
                    <a:pt x="38" y="16"/>
                  </a:lnTo>
                  <a:lnTo>
                    <a:pt x="40" y="14"/>
                  </a:lnTo>
                  <a:lnTo>
                    <a:pt x="40" y="14"/>
                  </a:lnTo>
                  <a:lnTo>
                    <a:pt x="40" y="12"/>
                  </a:lnTo>
                  <a:close/>
                  <a:moveTo>
                    <a:pt x="24" y="26"/>
                  </a:moveTo>
                  <a:lnTo>
                    <a:pt x="24" y="26"/>
                  </a:lnTo>
                  <a:lnTo>
                    <a:pt x="22" y="28"/>
                  </a:lnTo>
                  <a:lnTo>
                    <a:pt x="22" y="28"/>
                  </a:lnTo>
                  <a:lnTo>
                    <a:pt x="18" y="30"/>
                  </a:lnTo>
                  <a:lnTo>
                    <a:pt x="18" y="30"/>
                  </a:lnTo>
                  <a:lnTo>
                    <a:pt x="14" y="28"/>
                  </a:lnTo>
                  <a:lnTo>
                    <a:pt x="14" y="28"/>
                  </a:lnTo>
                  <a:lnTo>
                    <a:pt x="12" y="28"/>
                  </a:lnTo>
                  <a:lnTo>
                    <a:pt x="10" y="26"/>
                  </a:lnTo>
                  <a:lnTo>
                    <a:pt x="8" y="26"/>
                  </a:lnTo>
                  <a:lnTo>
                    <a:pt x="8" y="26"/>
                  </a:lnTo>
                  <a:lnTo>
                    <a:pt x="8" y="26"/>
                  </a:lnTo>
                  <a:lnTo>
                    <a:pt x="16" y="16"/>
                  </a:lnTo>
                  <a:lnTo>
                    <a:pt x="20" y="18"/>
                  </a:lnTo>
                  <a:lnTo>
                    <a:pt x="20" y="18"/>
                  </a:lnTo>
                  <a:lnTo>
                    <a:pt x="22" y="20"/>
                  </a:lnTo>
                  <a:lnTo>
                    <a:pt x="22" y="20"/>
                  </a:lnTo>
                  <a:lnTo>
                    <a:pt x="24" y="22"/>
                  </a:lnTo>
                  <a:lnTo>
                    <a:pt x="24" y="22"/>
                  </a:lnTo>
                  <a:lnTo>
                    <a:pt x="26" y="24"/>
                  </a:lnTo>
                  <a:lnTo>
                    <a:pt x="26" y="24"/>
                  </a:lnTo>
                  <a:lnTo>
                    <a:pt x="24" y="26"/>
                  </a:lnTo>
                  <a:close/>
                  <a:moveTo>
                    <a:pt x="34" y="14"/>
                  </a:moveTo>
                  <a:lnTo>
                    <a:pt x="34" y="14"/>
                  </a:lnTo>
                  <a:lnTo>
                    <a:pt x="32" y="16"/>
                  </a:lnTo>
                  <a:lnTo>
                    <a:pt x="32" y="16"/>
                  </a:lnTo>
                  <a:lnTo>
                    <a:pt x="28" y="16"/>
                  </a:lnTo>
                  <a:lnTo>
                    <a:pt x="28" y="16"/>
                  </a:lnTo>
                  <a:lnTo>
                    <a:pt x="26" y="16"/>
                  </a:lnTo>
                  <a:lnTo>
                    <a:pt x="26" y="16"/>
                  </a:lnTo>
                  <a:lnTo>
                    <a:pt x="22" y="14"/>
                  </a:lnTo>
                  <a:lnTo>
                    <a:pt x="18" y="12"/>
                  </a:lnTo>
                  <a:lnTo>
                    <a:pt x="24" y="4"/>
                  </a:lnTo>
                  <a:lnTo>
                    <a:pt x="26" y="4"/>
                  </a:lnTo>
                  <a:lnTo>
                    <a:pt x="26" y="6"/>
                  </a:lnTo>
                  <a:lnTo>
                    <a:pt x="28" y="6"/>
                  </a:lnTo>
                  <a:lnTo>
                    <a:pt x="30" y="6"/>
                  </a:lnTo>
                  <a:lnTo>
                    <a:pt x="30" y="6"/>
                  </a:lnTo>
                  <a:lnTo>
                    <a:pt x="32" y="8"/>
                  </a:lnTo>
                  <a:lnTo>
                    <a:pt x="32" y="8"/>
                  </a:lnTo>
                  <a:lnTo>
                    <a:pt x="34" y="10"/>
                  </a:lnTo>
                  <a:lnTo>
                    <a:pt x="34" y="12"/>
                  </a:lnTo>
                  <a:lnTo>
                    <a:pt x="34" y="12"/>
                  </a:lnTo>
                  <a:lnTo>
                    <a:pt x="34"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21"/>
            <p:cNvSpPr>
              <a:spLocks/>
            </p:cNvSpPr>
            <p:nvPr/>
          </p:nvSpPr>
          <p:spPr bwMode="auto">
            <a:xfrm>
              <a:off x="8176213" y="8039475"/>
              <a:ext cx="104787" cy="83830"/>
            </a:xfrm>
            <a:custGeom>
              <a:avLst/>
              <a:gdLst>
                <a:gd name="T0" fmla="*/ 40 w 40"/>
                <a:gd name="T1" fmla="*/ 12 h 32"/>
                <a:gd name="T2" fmla="*/ 40 w 40"/>
                <a:gd name="T3" fmla="*/ 10 h 32"/>
                <a:gd name="T4" fmla="*/ 38 w 40"/>
                <a:gd name="T5" fmla="*/ 8 h 32"/>
                <a:gd name="T6" fmla="*/ 36 w 40"/>
                <a:gd name="T7" fmla="*/ 6 h 32"/>
                <a:gd name="T8" fmla="*/ 36 w 40"/>
                <a:gd name="T9" fmla="*/ 6 h 32"/>
                <a:gd name="T10" fmla="*/ 34 w 40"/>
                <a:gd name="T11" fmla="*/ 6 h 32"/>
                <a:gd name="T12" fmla="*/ 34 w 40"/>
                <a:gd name="T13" fmla="*/ 6 h 32"/>
                <a:gd name="T14" fmla="*/ 30 w 40"/>
                <a:gd name="T15" fmla="*/ 4 h 32"/>
                <a:gd name="T16" fmla="*/ 30 w 40"/>
                <a:gd name="T17" fmla="*/ 4 h 32"/>
                <a:gd name="T18" fmla="*/ 28 w 40"/>
                <a:gd name="T19" fmla="*/ 2 h 32"/>
                <a:gd name="T20" fmla="*/ 28 w 40"/>
                <a:gd name="T21" fmla="*/ 2 h 32"/>
                <a:gd name="T22" fmla="*/ 26 w 40"/>
                <a:gd name="T23" fmla="*/ 2 h 32"/>
                <a:gd name="T24" fmla="*/ 26 w 40"/>
                <a:gd name="T25" fmla="*/ 2 h 32"/>
                <a:gd name="T26" fmla="*/ 24 w 40"/>
                <a:gd name="T27" fmla="*/ 0 h 32"/>
                <a:gd name="T28" fmla="*/ 22 w 40"/>
                <a:gd name="T29" fmla="*/ 0 h 32"/>
                <a:gd name="T30" fmla="*/ 0 w 40"/>
                <a:gd name="T31" fmla="*/ 26 h 32"/>
                <a:gd name="T32" fmla="*/ 2 w 40"/>
                <a:gd name="T33" fmla="*/ 26 h 32"/>
                <a:gd name="T34" fmla="*/ 4 w 40"/>
                <a:gd name="T35" fmla="*/ 26 h 32"/>
                <a:gd name="T36" fmla="*/ 6 w 40"/>
                <a:gd name="T37" fmla="*/ 28 h 32"/>
                <a:gd name="T38" fmla="*/ 6 w 40"/>
                <a:gd name="T39" fmla="*/ 28 h 32"/>
                <a:gd name="T40" fmla="*/ 8 w 40"/>
                <a:gd name="T41" fmla="*/ 30 h 32"/>
                <a:gd name="T42" fmla="*/ 8 w 40"/>
                <a:gd name="T43" fmla="*/ 30 h 32"/>
                <a:gd name="T44" fmla="*/ 12 w 40"/>
                <a:gd name="T45" fmla="*/ 30 h 32"/>
                <a:gd name="T46" fmla="*/ 12 w 40"/>
                <a:gd name="T47" fmla="*/ 30 h 32"/>
                <a:gd name="T48" fmla="*/ 16 w 40"/>
                <a:gd name="T49" fmla="*/ 32 h 32"/>
                <a:gd name="T50" fmla="*/ 16 w 40"/>
                <a:gd name="T51" fmla="*/ 32 h 32"/>
                <a:gd name="T52" fmla="*/ 18 w 40"/>
                <a:gd name="T53" fmla="*/ 32 h 32"/>
                <a:gd name="T54" fmla="*/ 18 w 40"/>
                <a:gd name="T55" fmla="*/ 32 h 32"/>
                <a:gd name="T56" fmla="*/ 22 w 40"/>
                <a:gd name="T57" fmla="*/ 32 h 32"/>
                <a:gd name="T58" fmla="*/ 24 w 40"/>
                <a:gd name="T59" fmla="*/ 32 h 32"/>
                <a:gd name="T60" fmla="*/ 26 w 40"/>
                <a:gd name="T61" fmla="*/ 32 h 32"/>
                <a:gd name="T62" fmla="*/ 28 w 40"/>
                <a:gd name="T63" fmla="*/ 30 h 32"/>
                <a:gd name="T64" fmla="*/ 30 w 40"/>
                <a:gd name="T65" fmla="*/ 30 h 32"/>
                <a:gd name="T66" fmla="*/ 30 w 40"/>
                <a:gd name="T67" fmla="*/ 30 h 32"/>
                <a:gd name="T68" fmla="*/ 30 w 40"/>
                <a:gd name="T69" fmla="*/ 26 h 32"/>
                <a:gd name="T70" fmla="*/ 30 w 40"/>
                <a:gd name="T71" fmla="*/ 26 h 32"/>
                <a:gd name="T72" fmla="*/ 30 w 40"/>
                <a:gd name="T73" fmla="*/ 24 h 32"/>
                <a:gd name="T74" fmla="*/ 30 w 40"/>
                <a:gd name="T75" fmla="*/ 24 h 32"/>
                <a:gd name="T76" fmla="*/ 30 w 40"/>
                <a:gd name="T77" fmla="*/ 20 h 32"/>
                <a:gd name="T78" fmla="*/ 30 w 40"/>
                <a:gd name="T79" fmla="*/ 20 h 32"/>
                <a:gd name="T80" fmla="*/ 28 w 40"/>
                <a:gd name="T81" fmla="*/ 20 h 32"/>
                <a:gd name="T82" fmla="*/ 28 w 40"/>
                <a:gd name="T83" fmla="*/ 18 h 32"/>
                <a:gd name="T84" fmla="*/ 28 w 40"/>
                <a:gd name="T85" fmla="*/ 18 h 32"/>
                <a:gd name="T86" fmla="*/ 30 w 40"/>
                <a:gd name="T87" fmla="*/ 20 h 32"/>
                <a:gd name="T88" fmla="*/ 30 w 40"/>
                <a:gd name="T89" fmla="*/ 20 h 32"/>
                <a:gd name="T90" fmla="*/ 34 w 40"/>
                <a:gd name="T91" fmla="*/ 18 h 32"/>
                <a:gd name="T92" fmla="*/ 34 w 40"/>
                <a:gd name="T93" fmla="*/ 18 h 32"/>
                <a:gd name="T94" fmla="*/ 36 w 40"/>
                <a:gd name="T95" fmla="*/ 18 h 32"/>
                <a:gd name="T96" fmla="*/ 36 w 40"/>
                <a:gd name="T97" fmla="*/ 18 h 32"/>
                <a:gd name="T98" fmla="*/ 38 w 40"/>
                <a:gd name="T99" fmla="*/ 16 h 32"/>
                <a:gd name="T100" fmla="*/ 40 w 40"/>
                <a:gd name="T101" fmla="*/ 14 h 32"/>
                <a:gd name="T102" fmla="*/ 40 w 40"/>
                <a:gd name="T103" fmla="*/ 14 h 32"/>
                <a:gd name="T104" fmla="*/ 40 w 40"/>
                <a:gd name="T105"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32">
                  <a:moveTo>
                    <a:pt x="40" y="12"/>
                  </a:moveTo>
                  <a:lnTo>
                    <a:pt x="40" y="10"/>
                  </a:lnTo>
                  <a:lnTo>
                    <a:pt x="38" y="8"/>
                  </a:lnTo>
                  <a:lnTo>
                    <a:pt x="36" y="6"/>
                  </a:lnTo>
                  <a:lnTo>
                    <a:pt x="36" y="6"/>
                  </a:lnTo>
                  <a:lnTo>
                    <a:pt x="34" y="6"/>
                  </a:lnTo>
                  <a:lnTo>
                    <a:pt x="34" y="6"/>
                  </a:lnTo>
                  <a:lnTo>
                    <a:pt x="30" y="4"/>
                  </a:lnTo>
                  <a:lnTo>
                    <a:pt x="30" y="4"/>
                  </a:lnTo>
                  <a:lnTo>
                    <a:pt x="28" y="2"/>
                  </a:lnTo>
                  <a:lnTo>
                    <a:pt x="28" y="2"/>
                  </a:lnTo>
                  <a:lnTo>
                    <a:pt x="26" y="2"/>
                  </a:lnTo>
                  <a:lnTo>
                    <a:pt x="26" y="2"/>
                  </a:lnTo>
                  <a:lnTo>
                    <a:pt x="24" y="0"/>
                  </a:lnTo>
                  <a:lnTo>
                    <a:pt x="22" y="0"/>
                  </a:lnTo>
                  <a:lnTo>
                    <a:pt x="0" y="26"/>
                  </a:lnTo>
                  <a:lnTo>
                    <a:pt x="2" y="26"/>
                  </a:lnTo>
                  <a:lnTo>
                    <a:pt x="4" y="26"/>
                  </a:lnTo>
                  <a:lnTo>
                    <a:pt x="6" y="28"/>
                  </a:lnTo>
                  <a:lnTo>
                    <a:pt x="6" y="28"/>
                  </a:lnTo>
                  <a:lnTo>
                    <a:pt x="8" y="30"/>
                  </a:lnTo>
                  <a:lnTo>
                    <a:pt x="8" y="30"/>
                  </a:lnTo>
                  <a:lnTo>
                    <a:pt x="12" y="30"/>
                  </a:lnTo>
                  <a:lnTo>
                    <a:pt x="12" y="30"/>
                  </a:lnTo>
                  <a:lnTo>
                    <a:pt x="16" y="32"/>
                  </a:lnTo>
                  <a:lnTo>
                    <a:pt x="16" y="32"/>
                  </a:lnTo>
                  <a:lnTo>
                    <a:pt x="18" y="32"/>
                  </a:lnTo>
                  <a:lnTo>
                    <a:pt x="18" y="32"/>
                  </a:lnTo>
                  <a:lnTo>
                    <a:pt x="22" y="32"/>
                  </a:lnTo>
                  <a:lnTo>
                    <a:pt x="24" y="32"/>
                  </a:lnTo>
                  <a:lnTo>
                    <a:pt x="26" y="32"/>
                  </a:lnTo>
                  <a:lnTo>
                    <a:pt x="28" y="30"/>
                  </a:lnTo>
                  <a:lnTo>
                    <a:pt x="30" y="30"/>
                  </a:lnTo>
                  <a:lnTo>
                    <a:pt x="30" y="30"/>
                  </a:lnTo>
                  <a:lnTo>
                    <a:pt x="30" y="26"/>
                  </a:lnTo>
                  <a:lnTo>
                    <a:pt x="30" y="26"/>
                  </a:lnTo>
                  <a:lnTo>
                    <a:pt x="30" y="24"/>
                  </a:lnTo>
                  <a:lnTo>
                    <a:pt x="30" y="24"/>
                  </a:lnTo>
                  <a:lnTo>
                    <a:pt x="30" y="20"/>
                  </a:lnTo>
                  <a:lnTo>
                    <a:pt x="30" y="20"/>
                  </a:lnTo>
                  <a:lnTo>
                    <a:pt x="28" y="20"/>
                  </a:lnTo>
                  <a:lnTo>
                    <a:pt x="28" y="18"/>
                  </a:lnTo>
                  <a:lnTo>
                    <a:pt x="28" y="18"/>
                  </a:lnTo>
                  <a:lnTo>
                    <a:pt x="30" y="20"/>
                  </a:lnTo>
                  <a:lnTo>
                    <a:pt x="30" y="20"/>
                  </a:lnTo>
                  <a:lnTo>
                    <a:pt x="34" y="18"/>
                  </a:lnTo>
                  <a:lnTo>
                    <a:pt x="34" y="18"/>
                  </a:lnTo>
                  <a:lnTo>
                    <a:pt x="36" y="18"/>
                  </a:lnTo>
                  <a:lnTo>
                    <a:pt x="36" y="18"/>
                  </a:lnTo>
                  <a:lnTo>
                    <a:pt x="38" y="16"/>
                  </a:lnTo>
                  <a:lnTo>
                    <a:pt x="40" y="14"/>
                  </a:lnTo>
                  <a:lnTo>
                    <a:pt x="40" y="14"/>
                  </a:lnTo>
                  <a:lnTo>
                    <a:pt x="4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22"/>
            <p:cNvSpPr>
              <a:spLocks/>
            </p:cNvSpPr>
            <p:nvPr/>
          </p:nvSpPr>
          <p:spPr bwMode="auto">
            <a:xfrm>
              <a:off x="8197170" y="8081390"/>
              <a:ext cx="47154" cy="36676"/>
            </a:xfrm>
            <a:custGeom>
              <a:avLst/>
              <a:gdLst>
                <a:gd name="T0" fmla="*/ 16 w 18"/>
                <a:gd name="T1" fmla="*/ 10 h 14"/>
                <a:gd name="T2" fmla="*/ 16 w 18"/>
                <a:gd name="T3" fmla="*/ 10 h 14"/>
                <a:gd name="T4" fmla="*/ 14 w 18"/>
                <a:gd name="T5" fmla="*/ 12 h 14"/>
                <a:gd name="T6" fmla="*/ 14 w 18"/>
                <a:gd name="T7" fmla="*/ 12 h 14"/>
                <a:gd name="T8" fmla="*/ 10 w 18"/>
                <a:gd name="T9" fmla="*/ 14 h 14"/>
                <a:gd name="T10" fmla="*/ 10 w 18"/>
                <a:gd name="T11" fmla="*/ 14 h 14"/>
                <a:gd name="T12" fmla="*/ 6 w 18"/>
                <a:gd name="T13" fmla="*/ 12 h 14"/>
                <a:gd name="T14" fmla="*/ 6 w 18"/>
                <a:gd name="T15" fmla="*/ 12 h 14"/>
                <a:gd name="T16" fmla="*/ 4 w 18"/>
                <a:gd name="T17" fmla="*/ 12 h 14"/>
                <a:gd name="T18" fmla="*/ 2 w 18"/>
                <a:gd name="T19" fmla="*/ 10 h 14"/>
                <a:gd name="T20" fmla="*/ 0 w 18"/>
                <a:gd name="T21" fmla="*/ 10 h 14"/>
                <a:gd name="T22" fmla="*/ 0 w 18"/>
                <a:gd name="T23" fmla="*/ 10 h 14"/>
                <a:gd name="T24" fmla="*/ 0 w 18"/>
                <a:gd name="T25" fmla="*/ 10 h 14"/>
                <a:gd name="T26" fmla="*/ 8 w 18"/>
                <a:gd name="T27" fmla="*/ 0 h 14"/>
                <a:gd name="T28" fmla="*/ 12 w 18"/>
                <a:gd name="T29" fmla="*/ 2 h 14"/>
                <a:gd name="T30" fmla="*/ 12 w 18"/>
                <a:gd name="T31" fmla="*/ 2 h 14"/>
                <a:gd name="T32" fmla="*/ 14 w 18"/>
                <a:gd name="T33" fmla="*/ 4 h 14"/>
                <a:gd name="T34" fmla="*/ 14 w 18"/>
                <a:gd name="T35" fmla="*/ 4 h 14"/>
                <a:gd name="T36" fmla="*/ 16 w 18"/>
                <a:gd name="T37" fmla="*/ 6 h 14"/>
                <a:gd name="T38" fmla="*/ 16 w 18"/>
                <a:gd name="T39" fmla="*/ 6 h 14"/>
                <a:gd name="T40" fmla="*/ 18 w 18"/>
                <a:gd name="T41" fmla="*/ 8 h 14"/>
                <a:gd name="T42" fmla="*/ 18 w 18"/>
                <a:gd name="T43" fmla="*/ 8 h 14"/>
                <a:gd name="T44" fmla="*/ 16 w 18"/>
                <a:gd name="T4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4">
                  <a:moveTo>
                    <a:pt x="16" y="10"/>
                  </a:moveTo>
                  <a:lnTo>
                    <a:pt x="16" y="10"/>
                  </a:lnTo>
                  <a:lnTo>
                    <a:pt x="14" y="12"/>
                  </a:lnTo>
                  <a:lnTo>
                    <a:pt x="14" y="12"/>
                  </a:lnTo>
                  <a:lnTo>
                    <a:pt x="10" y="14"/>
                  </a:lnTo>
                  <a:lnTo>
                    <a:pt x="10" y="14"/>
                  </a:lnTo>
                  <a:lnTo>
                    <a:pt x="6" y="12"/>
                  </a:lnTo>
                  <a:lnTo>
                    <a:pt x="6" y="12"/>
                  </a:lnTo>
                  <a:lnTo>
                    <a:pt x="4" y="12"/>
                  </a:lnTo>
                  <a:lnTo>
                    <a:pt x="2" y="10"/>
                  </a:lnTo>
                  <a:lnTo>
                    <a:pt x="0" y="10"/>
                  </a:lnTo>
                  <a:lnTo>
                    <a:pt x="0" y="10"/>
                  </a:lnTo>
                  <a:lnTo>
                    <a:pt x="0" y="10"/>
                  </a:lnTo>
                  <a:lnTo>
                    <a:pt x="8" y="0"/>
                  </a:lnTo>
                  <a:lnTo>
                    <a:pt x="12" y="2"/>
                  </a:lnTo>
                  <a:lnTo>
                    <a:pt x="12" y="2"/>
                  </a:lnTo>
                  <a:lnTo>
                    <a:pt x="14" y="4"/>
                  </a:lnTo>
                  <a:lnTo>
                    <a:pt x="14" y="4"/>
                  </a:lnTo>
                  <a:lnTo>
                    <a:pt x="16" y="6"/>
                  </a:lnTo>
                  <a:lnTo>
                    <a:pt x="16" y="6"/>
                  </a:lnTo>
                  <a:lnTo>
                    <a:pt x="18" y="8"/>
                  </a:lnTo>
                  <a:lnTo>
                    <a:pt x="18" y="8"/>
                  </a:lnTo>
                  <a:lnTo>
                    <a:pt x="1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23"/>
            <p:cNvSpPr>
              <a:spLocks/>
            </p:cNvSpPr>
            <p:nvPr/>
          </p:nvSpPr>
          <p:spPr bwMode="auto">
            <a:xfrm>
              <a:off x="8223367" y="8049954"/>
              <a:ext cx="41915" cy="31436"/>
            </a:xfrm>
            <a:custGeom>
              <a:avLst/>
              <a:gdLst>
                <a:gd name="T0" fmla="*/ 16 w 16"/>
                <a:gd name="T1" fmla="*/ 10 h 12"/>
                <a:gd name="T2" fmla="*/ 16 w 16"/>
                <a:gd name="T3" fmla="*/ 10 h 12"/>
                <a:gd name="T4" fmla="*/ 14 w 16"/>
                <a:gd name="T5" fmla="*/ 12 h 12"/>
                <a:gd name="T6" fmla="*/ 14 w 16"/>
                <a:gd name="T7" fmla="*/ 12 h 12"/>
                <a:gd name="T8" fmla="*/ 10 w 16"/>
                <a:gd name="T9" fmla="*/ 12 h 12"/>
                <a:gd name="T10" fmla="*/ 10 w 16"/>
                <a:gd name="T11" fmla="*/ 12 h 12"/>
                <a:gd name="T12" fmla="*/ 8 w 16"/>
                <a:gd name="T13" fmla="*/ 12 h 12"/>
                <a:gd name="T14" fmla="*/ 8 w 16"/>
                <a:gd name="T15" fmla="*/ 12 h 12"/>
                <a:gd name="T16" fmla="*/ 4 w 16"/>
                <a:gd name="T17" fmla="*/ 10 h 12"/>
                <a:gd name="T18" fmla="*/ 0 w 16"/>
                <a:gd name="T19" fmla="*/ 8 h 12"/>
                <a:gd name="T20" fmla="*/ 6 w 16"/>
                <a:gd name="T21" fmla="*/ 0 h 12"/>
                <a:gd name="T22" fmla="*/ 8 w 16"/>
                <a:gd name="T23" fmla="*/ 0 h 12"/>
                <a:gd name="T24" fmla="*/ 8 w 16"/>
                <a:gd name="T25" fmla="*/ 2 h 12"/>
                <a:gd name="T26" fmla="*/ 10 w 16"/>
                <a:gd name="T27" fmla="*/ 2 h 12"/>
                <a:gd name="T28" fmla="*/ 12 w 16"/>
                <a:gd name="T29" fmla="*/ 2 h 12"/>
                <a:gd name="T30" fmla="*/ 12 w 16"/>
                <a:gd name="T31" fmla="*/ 2 h 12"/>
                <a:gd name="T32" fmla="*/ 14 w 16"/>
                <a:gd name="T33" fmla="*/ 4 h 12"/>
                <a:gd name="T34" fmla="*/ 14 w 16"/>
                <a:gd name="T35" fmla="*/ 4 h 12"/>
                <a:gd name="T36" fmla="*/ 16 w 16"/>
                <a:gd name="T37" fmla="*/ 6 h 12"/>
                <a:gd name="T38" fmla="*/ 16 w 16"/>
                <a:gd name="T39" fmla="*/ 8 h 12"/>
                <a:gd name="T40" fmla="*/ 16 w 16"/>
                <a:gd name="T41" fmla="*/ 8 h 12"/>
                <a:gd name="T42" fmla="*/ 16 w 16"/>
                <a:gd name="T4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12">
                  <a:moveTo>
                    <a:pt x="16" y="10"/>
                  </a:moveTo>
                  <a:lnTo>
                    <a:pt x="16" y="10"/>
                  </a:lnTo>
                  <a:lnTo>
                    <a:pt x="14" y="12"/>
                  </a:lnTo>
                  <a:lnTo>
                    <a:pt x="14" y="12"/>
                  </a:lnTo>
                  <a:lnTo>
                    <a:pt x="10" y="12"/>
                  </a:lnTo>
                  <a:lnTo>
                    <a:pt x="10" y="12"/>
                  </a:lnTo>
                  <a:lnTo>
                    <a:pt x="8" y="12"/>
                  </a:lnTo>
                  <a:lnTo>
                    <a:pt x="8" y="12"/>
                  </a:lnTo>
                  <a:lnTo>
                    <a:pt x="4" y="10"/>
                  </a:lnTo>
                  <a:lnTo>
                    <a:pt x="0" y="8"/>
                  </a:lnTo>
                  <a:lnTo>
                    <a:pt x="6" y="0"/>
                  </a:lnTo>
                  <a:lnTo>
                    <a:pt x="8" y="0"/>
                  </a:lnTo>
                  <a:lnTo>
                    <a:pt x="8" y="2"/>
                  </a:lnTo>
                  <a:lnTo>
                    <a:pt x="10" y="2"/>
                  </a:lnTo>
                  <a:lnTo>
                    <a:pt x="12" y="2"/>
                  </a:lnTo>
                  <a:lnTo>
                    <a:pt x="12" y="2"/>
                  </a:lnTo>
                  <a:lnTo>
                    <a:pt x="14" y="4"/>
                  </a:lnTo>
                  <a:lnTo>
                    <a:pt x="14" y="4"/>
                  </a:lnTo>
                  <a:lnTo>
                    <a:pt x="16" y="6"/>
                  </a:lnTo>
                  <a:lnTo>
                    <a:pt x="16" y="8"/>
                  </a:lnTo>
                  <a:lnTo>
                    <a:pt x="16" y="8"/>
                  </a:lnTo>
                  <a:lnTo>
                    <a:pt x="1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24"/>
            <p:cNvSpPr>
              <a:spLocks/>
            </p:cNvSpPr>
            <p:nvPr/>
          </p:nvSpPr>
          <p:spPr bwMode="auto">
            <a:xfrm>
              <a:off x="8254803" y="8076151"/>
              <a:ext cx="68112" cy="94308"/>
            </a:xfrm>
            <a:custGeom>
              <a:avLst/>
              <a:gdLst>
                <a:gd name="T0" fmla="*/ 26 w 26"/>
                <a:gd name="T1" fmla="*/ 2 h 36"/>
                <a:gd name="T2" fmla="*/ 20 w 26"/>
                <a:gd name="T3" fmla="*/ 0 h 36"/>
                <a:gd name="T4" fmla="*/ 0 w 26"/>
                <a:gd name="T5" fmla="*/ 26 h 36"/>
                <a:gd name="T6" fmla="*/ 20 w 26"/>
                <a:gd name="T7" fmla="*/ 36 h 36"/>
                <a:gd name="T8" fmla="*/ 22 w 26"/>
                <a:gd name="T9" fmla="*/ 32 h 36"/>
                <a:gd name="T10" fmla="*/ 6 w 26"/>
                <a:gd name="T11" fmla="*/ 24 h 36"/>
                <a:gd name="T12" fmla="*/ 26 w 26"/>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26" h="36">
                  <a:moveTo>
                    <a:pt x="26" y="2"/>
                  </a:moveTo>
                  <a:lnTo>
                    <a:pt x="20" y="0"/>
                  </a:lnTo>
                  <a:lnTo>
                    <a:pt x="0" y="26"/>
                  </a:lnTo>
                  <a:lnTo>
                    <a:pt x="20" y="36"/>
                  </a:lnTo>
                  <a:lnTo>
                    <a:pt x="22" y="32"/>
                  </a:lnTo>
                  <a:lnTo>
                    <a:pt x="6" y="24"/>
                  </a:lnTo>
                  <a:lnTo>
                    <a:pt x="2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25"/>
            <p:cNvSpPr>
              <a:spLocks noEditPoints="1"/>
            </p:cNvSpPr>
            <p:nvPr/>
          </p:nvSpPr>
          <p:spPr bwMode="auto">
            <a:xfrm>
              <a:off x="8322915" y="8133784"/>
              <a:ext cx="78590" cy="62872"/>
            </a:xfrm>
            <a:custGeom>
              <a:avLst/>
              <a:gdLst>
                <a:gd name="T0" fmla="*/ 28 w 30"/>
                <a:gd name="T1" fmla="*/ 4 h 24"/>
                <a:gd name="T2" fmla="*/ 24 w 30"/>
                <a:gd name="T3" fmla="*/ 2 h 24"/>
                <a:gd name="T4" fmla="*/ 18 w 30"/>
                <a:gd name="T5" fmla="*/ 0 h 24"/>
                <a:gd name="T6" fmla="*/ 12 w 30"/>
                <a:gd name="T7" fmla="*/ 0 h 24"/>
                <a:gd name="T8" fmla="*/ 8 w 30"/>
                <a:gd name="T9" fmla="*/ 2 h 24"/>
                <a:gd name="T10" fmla="*/ 2 w 30"/>
                <a:gd name="T11" fmla="*/ 6 h 24"/>
                <a:gd name="T12" fmla="*/ 0 w 30"/>
                <a:gd name="T13" fmla="*/ 10 h 24"/>
                <a:gd name="T14" fmla="*/ 0 w 30"/>
                <a:gd name="T15" fmla="*/ 14 h 24"/>
                <a:gd name="T16" fmla="*/ 2 w 30"/>
                <a:gd name="T17" fmla="*/ 18 h 24"/>
                <a:gd name="T18" fmla="*/ 8 w 30"/>
                <a:gd name="T19" fmla="*/ 20 h 24"/>
                <a:gd name="T20" fmla="*/ 10 w 30"/>
                <a:gd name="T21" fmla="*/ 22 h 24"/>
                <a:gd name="T22" fmla="*/ 14 w 30"/>
                <a:gd name="T23" fmla="*/ 24 h 24"/>
                <a:gd name="T24" fmla="*/ 18 w 30"/>
                <a:gd name="T25" fmla="*/ 24 h 24"/>
                <a:gd name="T26" fmla="*/ 16 w 30"/>
                <a:gd name="T27" fmla="*/ 20 h 24"/>
                <a:gd name="T28" fmla="*/ 14 w 30"/>
                <a:gd name="T29" fmla="*/ 20 h 24"/>
                <a:gd name="T30" fmla="*/ 12 w 30"/>
                <a:gd name="T31" fmla="*/ 20 h 24"/>
                <a:gd name="T32" fmla="*/ 10 w 30"/>
                <a:gd name="T33" fmla="*/ 18 h 24"/>
                <a:gd name="T34" fmla="*/ 8 w 30"/>
                <a:gd name="T35" fmla="*/ 16 h 24"/>
                <a:gd name="T36" fmla="*/ 6 w 30"/>
                <a:gd name="T37" fmla="*/ 14 h 24"/>
                <a:gd name="T38" fmla="*/ 6 w 30"/>
                <a:gd name="T39" fmla="*/ 12 h 24"/>
                <a:gd name="T40" fmla="*/ 26 w 30"/>
                <a:gd name="T41" fmla="*/ 16 h 24"/>
                <a:gd name="T42" fmla="*/ 26 w 30"/>
                <a:gd name="T43" fmla="*/ 16 h 24"/>
                <a:gd name="T44" fmla="*/ 26 w 30"/>
                <a:gd name="T45" fmla="*/ 16 h 24"/>
                <a:gd name="T46" fmla="*/ 28 w 30"/>
                <a:gd name="T47" fmla="*/ 12 h 24"/>
                <a:gd name="T48" fmla="*/ 30 w 30"/>
                <a:gd name="T49" fmla="*/ 8 h 24"/>
                <a:gd name="T50" fmla="*/ 28 w 30"/>
                <a:gd name="T51" fmla="*/ 4 h 24"/>
                <a:gd name="T52" fmla="*/ 22 w 30"/>
                <a:gd name="T53" fmla="*/ 12 h 24"/>
                <a:gd name="T54" fmla="*/ 10 w 30"/>
                <a:gd name="T55" fmla="*/ 6 h 24"/>
                <a:gd name="T56" fmla="*/ 12 w 30"/>
                <a:gd name="T57" fmla="*/ 4 h 24"/>
                <a:gd name="T58" fmla="*/ 14 w 30"/>
                <a:gd name="T59" fmla="*/ 2 h 24"/>
                <a:gd name="T60" fmla="*/ 18 w 30"/>
                <a:gd name="T61" fmla="*/ 2 h 24"/>
                <a:gd name="T62" fmla="*/ 20 w 30"/>
                <a:gd name="T63" fmla="*/ 4 h 24"/>
                <a:gd name="T64" fmla="*/ 24 w 30"/>
                <a:gd name="T65" fmla="*/ 6 h 24"/>
                <a:gd name="T66" fmla="*/ 24 w 30"/>
                <a:gd name="T6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4">
                  <a:moveTo>
                    <a:pt x="28" y="4"/>
                  </a:moveTo>
                  <a:lnTo>
                    <a:pt x="28" y="4"/>
                  </a:lnTo>
                  <a:lnTo>
                    <a:pt x="24" y="2"/>
                  </a:lnTo>
                  <a:lnTo>
                    <a:pt x="24" y="2"/>
                  </a:lnTo>
                  <a:lnTo>
                    <a:pt x="18" y="0"/>
                  </a:lnTo>
                  <a:lnTo>
                    <a:pt x="18" y="0"/>
                  </a:lnTo>
                  <a:lnTo>
                    <a:pt x="12" y="0"/>
                  </a:lnTo>
                  <a:lnTo>
                    <a:pt x="12" y="0"/>
                  </a:lnTo>
                  <a:lnTo>
                    <a:pt x="8" y="2"/>
                  </a:lnTo>
                  <a:lnTo>
                    <a:pt x="8" y="2"/>
                  </a:lnTo>
                  <a:lnTo>
                    <a:pt x="2" y="6"/>
                  </a:lnTo>
                  <a:lnTo>
                    <a:pt x="2" y="6"/>
                  </a:lnTo>
                  <a:lnTo>
                    <a:pt x="0" y="10"/>
                  </a:lnTo>
                  <a:lnTo>
                    <a:pt x="0" y="10"/>
                  </a:lnTo>
                  <a:lnTo>
                    <a:pt x="0" y="14"/>
                  </a:lnTo>
                  <a:lnTo>
                    <a:pt x="0" y="14"/>
                  </a:lnTo>
                  <a:lnTo>
                    <a:pt x="2" y="18"/>
                  </a:lnTo>
                  <a:lnTo>
                    <a:pt x="2" y="18"/>
                  </a:lnTo>
                  <a:lnTo>
                    <a:pt x="8" y="20"/>
                  </a:lnTo>
                  <a:lnTo>
                    <a:pt x="8" y="20"/>
                  </a:lnTo>
                  <a:lnTo>
                    <a:pt x="10" y="22"/>
                  </a:lnTo>
                  <a:lnTo>
                    <a:pt x="10" y="22"/>
                  </a:lnTo>
                  <a:lnTo>
                    <a:pt x="14" y="24"/>
                  </a:lnTo>
                  <a:lnTo>
                    <a:pt x="14" y="24"/>
                  </a:lnTo>
                  <a:lnTo>
                    <a:pt x="16" y="24"/>
                  </a:lnTo>
                  <a:lnTo>
                    <a:pt x="18" y="24"/>
                  </a:lnTo>
                  <a:lnTo>
                    <a:pt x="18" y="22"/>
                  </a:lnTo>
                  <a:lnTo>
                    <a:pt x="16" y="20"/>
                  </a:lnTo>
                  <a:lnTo>
                    <a:pt x="14" y="20"/>
                  </a:lnTo>
                  <a:lnTo>
                    <a:pt x="14" y="20"/>
                  </a:lnTo>
                  <a:lnTo>
                    <a:pt x="12" y="20"/>
                  </a:lnTo>
                  <a:lnTo>
                    <a:pt x="12" y="20"/>
                  </a:lnTo>
                  <a:lnTo>
                    <a:pt x="10" y="18"/>
                  </a:lnTo>
                  <a:lnTo>
                    <a:pt x="10" y="18"/>
                  </a:lnTo>
                  <a:lnTo>
                    <a:pt x="8" y="16"/>
                  </a:lnTo>
                  <a:lnTo>
                    <a:pt x="8" y="16"/>
                  </a:lnTo>
                  <a:lnTo>
                    <a:pt x="6" y="14"/>
                  </a:lnTo>
                  <a:lnTo>
                    <a:pt x="6" y="14"/>
                  </a:lnTo>
                  <a:lnTo>
                    <a:pt x="6" y="12"/>
                  </a:lnTo>
                  <a:lnTo>
                    <a:pt x="6" y="12"/>
                  </a:lnTo>
                  <a:lnTo>
                    <a:pt x="8" y="8"/>
                  </a:lnTo>
                  <a:lnTo>
                    <a:pt x="26" y="16"/>
                  </a:lnTo>
                  <a:lnTo>
                    <a:pt x="26" y="16"/>
                  </a:lnTo>
                  <a:lnTo>
                    <a:pt x="26" y="16"/>
                  </a:lnTo>
                  <a:lnTo>
                    <a:pt x="26" y="16"/>
                  </a:lnTo>
                  <a:lnTo>
                    <a:pt x="26" y="16"/>
                  </a:lnTo>
                  <a:lnTo>
                    <a:pt x="26" y="16"/>
                  </a:lnTo>
                  <a:lnTo>
                    <a:pt x="28" y="12"/>
                  </a:lnTo>
                  <a:lnTo>
                    <a:pt x="28" y="12"/>
                  </a:lnTo>
                  <a:lnTo>
                    <a:pt x="30" y="8"/>
                  </a:lnTo>
                  <a:lnTo>
                    <a:pt x="30" y="8"/>
                  </a:lnTo>
                  <a:lnTo>
                    <a:pt x="28" y="4"/>
                  </a:lnTo>
                  <a:close/>
                  <a:moveTo>
                    <a:pt x="24" y="10"/>
                  </a:moveTo>
                  <a:lnTo>
                    <a:pt x="22" y="12"/>
                  </a:lnTo>
                  <a:lnTo>
                    <a:pt x="10" y="6"/>
                  </a:lnTo>
                  <a:lnTo>
                    <a:pt x="10" y="6"/>
                  </a:lnTo>
                  <a:lnTo>
                    <a:pt x="12" y="4"/>
                  </a:lnTo>
                  <a:lnTo>
                    <a:pt x="12" y="4"/>
                  </a:lnTo>
                  <a:lnTo>
                    <a:pt x="14" y="2"/>
                  </a:lnTo>
                  <a:lnTo>
                    <a:pt x="14" y="2"/>
                  </a:lnTo>
                  <a:lnTo>
                    <a:pt x="18" y="2"/>
                  </a:lnTo>
                  <a:lnTo>
                    <a:pt x="18" y="2"/>
                  </a:lnTo>
                  <a:lnTo>
                    <a:pt x="20" y="4"/>
                  </a:lnTo>
                  <a:lnTo>
                    <a:pt x="20" y="4"/>
                  </a:lnTo>
                  <a:lnTo>
                    <a:pt x="24" y="6"/>
                  </a:lnTo>
                  <a:lnTo>
                    <a:pt x="24" y="6"/>
                  </a:lnTo>
                  <a:lnTo>
                    <a:pt x="24" y="8"/>
                  </a:lnTo>
                  <a:lnTo>
                    <a:pt x="24" y="8"/>
                  </a:lnTo>
                  <a:lnTo>
                    <a:pt x="24"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26"/>
            <p:cNvSpPr>
              <a:spLocks/>
            </p:cNvSpPr>
            <p:nvPr/>
          </p:nvSpPr>
          <p:spPr bwMode="auto">
            <a:xfrm>
              <a:off x="8322915" y="8133784"/>
              <a:ext cx="78590" cy="62872"/>
            </a:xfrm>
            <a:custGeom>
              <a:avLst/>
              <a:gdLst>
                <a:gd name="T0" fmla="*/ 28 w 30"/>
                <a:gd name="T1" fmla="*/ 4 h 24"/>
                <a:gd name="T2" fmla="*/ 28 w 30"/>
                <a:gd name="T3" fmla="*/ 4 h 24"/>
                <a:gd name="T4" fmla="*/ 24 w 30"/>
                <a:gd name="T5" fmla="*/ 2 h 24"/>
                <a:gd name="T6" fmla="*/ 24 w 30"/>
                <a:gd name="T7" fmla="*/ 2 h 24"/>
                <a:gd name="T8" fmla="*/ 18 w 30"/>
                <a:gd name="T9" fmla="*/ 0 h 24"/>
                <a:gd name="T10" fmla="*/ 18 w 30"/>
                <a:gd name="T11" fmla="*/ 0 h 24"/>
                <a:gd name="T12" fmla="*/ 12 w 30"/>
                <a:gd name="T13" fmla="*/ 0 h 24"/>
                <a:gd name="T14" fmla="*/ 12 w 30"/>
                <a:gd name="T15" fmla="*/ 0 h 24"/>
                <a:gd name="T16" fmla="*/ 8 w 30"/>
                <a:gd name="T17" fmla="*/ 2 h 24"/>
                <a:gd name="T18" fmla="*/ 8 w 30"/>
                <a:gd name="T19" fmla="*/ 2 h 24"/>
                <a:gd name="T20" fmla="*/ 2 w 30"/>
                <a:gd name="T21" fmla="*/ 6 h 24"/>
                <a:gd name="T22" fmla="*/ 2 w 30"/>
                <a:gd name="T23" fmla="*/ 6 h 24"/>
                <a:gd name="T24" fmla="*/ 0 w 30"/>
                <a:gd name="T25" fmla="*/ 10 h 24"/>
                <a:gd name="T26" fmla="*/ 0 w 30"/>
                <a:gd name="T27" fmla="*/ 10 h 24"/>
                <a:gd name="T28" fmla="*/ 0 w 30"/>
                <a:gd name="T29" fmla="*/ 14 h 24"/>
                <a:gd name="T30" fmla="*/ 0 w 30"/>
                <a:gd name="T31" fmla="*/ 14 h 24"/>
                <a:gd name="T32" fmla="*/ 2 w 30"/>
                <a:gd name="T33" fmla="*/ 18 h 24"/>
                <a:gd name="T34" fmla="*/ 2 w 30"/>
                <a:gd name="T35" fmla="*/ 18 h 24"/>
                <a:gd name="T36" fmla="*/ 8 w 30"/>
                <a:gd name="T37" fmla="*/ 20 h 24"/>
                <a:gd name="T38" fmla="*/ 8 w 30"/>
                <a:gd name="T39" fmla="*/ 20 h 24"/>
                <a:gd name="T40" fmla="*/ 10 w 30"/>
                <a:gd name="T41" fmla="*/ 22 h 24"/>
                <a:gd name="T42" fmla="*/ 10 w 30"/>
                <a:gd name="T43" fmla="*/ 22 h 24"/>
                <a:gd name="T44" fmla="*/ 14 w 30"/>
                <a:gd name="T45" fmla="*/ 24 h 24"/>
                <a:gd name="T46" fmla="*/ 14 w 30"/>
                <a:gd name="T47" fmla="*/ 24 h 24"/>
                <a:gd name="T48" fmla="*/ 16 w 30"/>
                <a:gd name="T49" fmla="*/ 24 h 24"/>
                <a:gd name="T50" fmla="*/ 18 w 30"/>
                <a:gd name="T51" fmla="*/ 24 h 24"/>
                <a:gd name="T52" fmla="*/ 18 w 30"/>
                <a:gd name="T53" fmla="*/ 22 h 24"/>
                <a:gd name="T54" fmla="*/ 16 w 30"/>
                <a:gd name="T55" fmla="*/ 20 h 24"/>
                <a:gd name="T56" fmla="*/ 14 w 30"/>
                <a:gd name="T57" fmla="*/ 20 h 24"/>
                <a:gd name="T58" fmla="*/ 14 w 30"/>
                <a:gd name="T59" fmla="*/ 20 h 24"/>
                <a:gd name="T60" fmla="*/ 12 w 30"/>
                <a:gd name="T61" fmla="*/ 20 h 24"/>
                <a:gd name="T62" fmla="*/ 12 w 30"/>
                <a:gd name="T63" fmla="*/ 20 h 24"/>
                <a:gd name="T64" fmla="*/ 10 w 30"/>
                <a:gd name="T65" fmla="*/ 18 h 24"/>
                <a:gd name="T66" fmla="*/ 10 w 30"/>
                <a:gd name="T67" fmla="*/ 18 h 24"/>
                <a:gd name="T68" fmla="*/ 8 w 30"/>
                <a:gd name="T69" fmla="*/ 16 h 24"/>
                <a:gd name="T70" fmla="*/ 8 w 30"/>
                <a:gd name="T71" fmla="*/ 16 h 24"/>
                <a:gd name="T72" fmla="*/ 6 w 30"/>
                <a:gd name="T73" fmla="*/ 14 h 24"/>
                <a:gd name="T74" fmla="*/ 6 w 30"/>
                <a:gd name="T75" fmla="*/ 14 h 24"/>
                <a:gd name="T76" fmla="*/ 6 w 30"/>
                <a:gd name="T77" fmla="*/ 12 h 24"/>
                <a:gd name="T78" fmla="*/ 6 w 30"/>
                <a:gd name="T79" fmla="*/ 12 h 24"/>
                <a:gd name="T80" fmla="*/ 8 w 30"/>
                <a:gd name="T81" fmla="*/ 8 h 24"/>
                <a:gd name="T82" fmla="*/ 26 w 30"/>
                <a:gd name="T83" fmla="*/ 16 h 24"/>
                <a:gd name="T84" fmla="*/ 26 w 30"/>
                <a:gd name="T85" fmla="*/ 16 h 24"/>
                <a:gd name="T86" fmla="*/ 26 w 30"/>
                <a:gd name="T87" fmla="*/ 16 h 24"/>
                <a:gd name="T88" fmla="*/ 26 w 30"/>
                <a:gd name="T89" fmla="*/ 16 h 24"/>
                <a:gd name="T90" fmla="*/ 26 w 30"/>
                <a:gd name="T91" fmla="*/ 16 h 24"/>
                <a:gd name="T92" fmla="*/ 26 w 30"/>
                <a:gd name="T93" fmla="*/ 16 h 24"/>
                <a:gd name="T94" fmla="*/ 28 w 30"/>
                <a:gd name="T95" fmla="*/ 12 h 24"/>
                <a:gd name="T96" fmla="*/ 28 w 30"/>
                <a:gd name="T97" fmla="*/ 12 h 24"/>
                <a:gd name="T98" fmla="*/ 30 w 30"/>
                <a:gd name="T99" fmla="*/ 8 h 24"/>
                <a:gd name="T100" fmla="*/ 30 w 30"/>
                <a:gd name="T101" fmla="*/ 8 h 24"/>
                <a:gd name="T102" fmla="*/ 28 w 30"/>
                <a:gd name="T103"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24">
                  <a:moveTo>
                    <a:pt x="28" y="4"/>
                  </a:moveTo>
                  <a:lnTo>
                    <a:pt x="28" y="4"/>
                  </a:lnTo>
                  <a:lnTo>
                    <a:pt x="24" y="2"/>
                  </a:lnTo>
                  <a:lnTo>
                    <a:pt x="24" y="2"/>
                  </a:lnTo>
                  <a:lnTo>
                    <a:pt x="18" y="0"/>
                  </a:lnTo>
                  <a:lnTo>
                    <a:pt x="18" y="0"/>
                  </a:lnTo>
                  <a:lnTo>
                    <a:pt x="12" y="0"/>
                  </a:lnTo>
                  <a:lnTo>
                    <a:pt x="12" y="0"/>
                  </a:lnTo>
                  <a:lnTo>
                    <a:pt x="8" y="2"/>
                  </a:lnTo>
                  <a:lnTo>
                    <a:pt x="8" y="2"/>
                  </a:lnTo>
                  <a:lnTo>
                    <a:pt x="2" y="6"/>
                  </a:lnTo>
                  <a:lnTo>
                    <a:pt x="2" y="6"/>
                  </a:lnTo>
                  <a:lnTo>
                    <a:pt x="0" y="10"/>
                  </a:lnTo>
                  <a:lnTo>
                    <a:pt x="0" y="10"/>
                  </a:lnTo>
                  <a:lnTo>
                    <a:pt x="0" y="14"/>
                  </a:lnTo>
                  <a:lnTo>
                    <a:pt x="0" y="14"/>
                  </a:lnTo>
                  <a:lnTo>
                    <a:pt x="2" y="18"/>
                  </a:lnTo>
                  <a:lnTo>
                    <a:pt x="2" y="18"/>
                  </a:lnTo>
                  <a:lnTo>
                    <a:pt x="8" y="20"/>
                  </a:lnTo>
                  <a:lnTo>
                    <a:pt x="8" y="20"/>
                  </a:lnTo>
                  <a:lnTo>
                    <a:pt x="10" y="22"/>
                  </a:lnTo>
                  <a:lnTo>
                    <a:pt x="10" y="22"/>
                  </a:lnTo>
                  <a:lnTo>
                    <a:pt x="14" y="24"/>
                  </a:lnTo>
                  <a:lnTo>
                    <a:pt x="14" y="24"/>
                  </a:lnTo>
                  <a:lnTo>
                    <a:pt x="16" y="24"/>
                  </a:lnTo>
                  <a:lnTo>
                    <a:pt x="18" y="24"/>
                  </a:lnTo>
                  <a:lnTo>
                    <a:pt x="18" y="22"/>
                  </a:lnTo>
                  <a:lnTo>
                    <a:pt x="16" y="20"/>
                  </a:lnTo>
                  <a:lnTo>
                    <a:pt x="14" y="20"/>
                  </a:lnTo>
                  <a:lnTo>
                    <a:pt x="14" y="20"/>
                  </a:lnTo>
                  <a:lnTo>
                    <a:pt x="12" y="20"/>
                  </a:lnTo>
                  <a:lnTo>
                    <a:pt x="12" y="20"/>
                  </a:lnTo>
                  <a:lnTo>
                    <a:pt x="10" y="18"/>
                  </a:lnTo>
                  <a:lnTo>
                    <a:pt x="10" y="18"/>
                  </a:lnTo>
                  <a:lnTo>
                    <a:pt x="8" y="16"/>
                  </a:lnTo>
                  <a:lnTo>
                    <a:pt x="8" y="16"/>
                  </a:lnTo>
                  <a:lnTo>
                    <a:pt x="6" y="14"/>
                  </a:lnTo>
                  <a:lnTo>
                    <a:pt x="6" y="14"/>
                  </a:lnTo>
                  <a:lnTo>
                    <a:pt x="6" y="12"/>
                  </a:lnTo>
                  <a:lnTo>
                    <a:pt x="6" y="12"/>
                  </a:lnTo>
                  <a:lnTo>
                    <a:pt x="8" y="8"/>
                  </a:lnTo>
                  <a:lnTo>
                    <a:pt x="26" y="16"/>
                  </a:lnTo>
                  <a:lnTo>
                    <a:pt x="26" y="16"/>
                  </a:lnTo>
                  <a:lnTo>
                    <a:pt x="26" y="16"/>
                  </a:lnTo>
                  <a:lnTo>
                    <a:pt x="26" y="16"/>
                  </a:lnTo>
                  <a:lnTo>
                    <a:pt x="26" y="16"/>
                  </a:lnTo>
                  <a:lnTo>
                    <a:pt x="26" y="16"/>
                  </a:lnTo>
                  <a:lnTo>
                    <a:pt x="28" y="12"/>
                  </a:lnTo>
                  <a:lnTo>
                    <a:pt x="28" y="12"/>
                  </a:lnTo>
                  <a:lnTo>
                    <a:pt x="30" y="8"/>
                  </a:lnTo>
                  <a:lnTo>
                    <a:pt x="30" y="8"/>
                  </a:lnTo>
                  <a:lnTo>
                    <a:pt x="28"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27"/>
            <p:cNvSpPr>
              <a:spLocks/>
            </p:cNvSpPr>
            <p:nvPr/>
          </p:nvSpPr>
          <p:spPr bwMode="auto">
            <a:xfrm>
              <a:off x="8349112" y="8139023"/>
              <a:ext cx="36676" cy="26197"/>
            </a:xfrm>
            <a:custGeom>
              <a:avLst/>
              <a:gdLst>
                <a:gd name="T0" fmla="*/ 14 w 14"/>
                <a:gd name="T1" fmla="*/ 8 h 10"/>
                <a:gd name="T2" fmla="*/ 12 w 14"/>
                <a:gd name="T3" fmla="*/ 10 h 10"/>
                <a:gd name="T4" fmla="*/ 0 w 14"/>
                <a:gd name="T5" fmla="*/ 4 h 10"/>
                <a:gd name="T6" fmla="*/ 0 w 14"/>
                <a:gd name="T7" fmla="*/ 4 h 10"/>
                <a:gd name="T8" fmla="*/ 2 w 14"/>
                <a:gd name="T9" fmla="*/ 2 h 10"/>
                <a:gd name="T10" fmla="*/ 2 w 14"/>
                <a:gd name="T11" fmla="*/ 2 h 10"/>
                <a:gd name="T12" fmla="*/ 4 w 14"/>
                <a:gd name="T13" fmla="*/ 0 h 10"/>
                <a:gd name="T14" fmla="*/ 4 w 14"/>
                <a:gd name="T15" fmla="*/ 0 h 10"/>
                <a:gd name="T16" fmla="*/ 8 w 14"/>
                <a:gd name="T17" fmla="*/ 0 h 10"/>
                <a:gd name="T18" fmla="*/ 8 w 14"/>
                <a:gd name="T19" fmla="*/ 0 h 10"/>
                <a:gd name="T20" fmla="*/ 10 w 14"/>
                <a:gd name="T21" fmla="*/ 2 h 10"/>
                <a:gd name="T22" fmla="*/ 10 w 14"/>
                <a:gd name="T23" fmla="*/ 2 h 10"/>
                <a:gd name="T24" fmla="*/ 14 w 14"/>
                <a:gd name="T25" fmla="*/ 4 h 10"/>
                <a:gd name="T26" fmla="*/ 14 w 14"/>
                <a:gd name="T27" fmla="*/ 4 h 10"/>
                <a:gd name="T28" fmla="*/ 14 w 14"/>
                <a:gd name="T29" fmla="*/ 6 h 10"/>
                <a:gd name="T30" fmla="*/ 14 w 14"/>
                <a:gd name="T31" fmla="*/ 6 h 10"/>
                <a:gd name="T32" fmla="*/ 14 w 14"/>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0">
                  <a:moveTo>
                    <a:pt x="14" y="8"/>
                  </a:moveTo>
                  <a:lnTo>
                    <a:pt x="12" y="10"/>
                  </a:lnTo>
                  <a:lnTo>
                    <a:pt x="0" y="4"/>
                  </a:lnTo>
                  <a:lnTo>
                    <a:pt x="0" y="4"/>
                  </a:lnTo>
                  <a:lnTo>
                    <a:pt x="2" y="2"/>
                  </a:lnTo>
                  <a:lnTo>
                    <a:pt x="2" y="2"/>
                  </a:lnTo>
                  <a:lnTo>
                    <a:pt x="4" y="0"/>
                  </a:lnTo>
                  <a:lnTo>
                    <a:pt x="4" y="0"/>
                  </a:lnTo>
                  <a:lnTo>
                    <a:pt x="8" y="0"/>
                  </a:lnTo>
                  <a:lnTo>
                    <a:pt x="8" y="0"/>
                  </a:lnTo>
                  <a:lnTo>
                    <a:pt x="10" y="2"/>
                  </a:lnTo>
                  <a:lnTo>
                    <a:pt x="10" y="2"/>
                  </a:lnTo>
                  <a:lnTo>
                    <a:pt x="14" y="4"/>
                  </a:lnTo>
                  <a:lnTo>
                    <a:pt x="14" y="4"/>
                  </a:lnTo>
                  <a:lnTo>
                    <a:pt x="14" y="6"/>
                  </a:lnTo>
                  <a:lnTo>
                    <a:pt x="14" y="6"/>
                  </a:lnTo>
                  <a:lnTo>
                    <a:pt x="14"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28"/>
            <p:cNvSpPr>
              <a:spLocks/>
            </p:cNvSpPr>
            <p:nvPr/>
          </p:nvSpPr>
          <p:spPr bwMode="auto">
            <a:xfrm>
              <a:off x="8396266" y="8133784"/>
              <a:ext cx="99548" cy="89069"/>
            </a:xfrm>
            <a:custGeom>
              <a:avLst/>
              <a:gdLst>
                <a:gd name="T0" fmla="*/ 12 w 38"/>
                <a:gd name="T1" fmla="*/ 0 h 34"/>
                <a:gd name="T2" fmla="*/ 10 w 38"/>
                <a:gd name="T3" fmla="*/ 2 h 34"/>
                <a:gd name="T4" fmla="*/ 20 w 38"/>
                <a:gd name="T5" fmla="*/ 8 h 34"/>
                <a:gd name="T6" fmla="*/ 0 w 38"/>
                <a:gd name="T7" fmla="*/ 30 h 34"/>
                <a:gd name="T8" fmla="*/ 6 w 38"/>
                <a:gd name="T9" fmla="*/ 34 h 34"/>
                <a:gd name="T10" fmla="*/ 24 w 38"/>
                <a:gd name="T11" fmla="*/ 10 h 34"/>
                <a:gd name="T12" fmla="*/ 36 w 38"/>
                <a:gd name="T13" fmla="*/ 16 h 34"/>
                <a:gd name="T14" fmla="*/ 38 w 38"/>
                <a:gd name="T15" fmla="*/ 12 h 34"/>
                <a:gd name="T16" fmla="*/ 12 w 38"/>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4">
                  <a:moveTo>
                    <a:pt x="12" y="0"/>
                  </a:moveTo>
                  <a:lnTo>
                    <a:pt x="10" y="2"/>
                  </a:lnTo>
                  <a:lnTo>
                    <a:pt x="20" y="8"/>
                  </a:lnTo>
                  <a:lnTo>
                    <a:pt x="0" y="30"/>
                  </a:lnTo>
                  <a:lnTo>
                    <a:pt x="6" y="34"/>
                  </a:lnTo>
                  <a:lnTo>
                    <a:pt x="24" y="10"/>
                  </a:lnTo>
                  <a:lnTo>
                    <a:pt x="36" y="16"/>
                  </a:lnTo>
                  <a:lnTo>
                    <a:pt x="38" y="12"/>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30"/>
            <p:cNvSpPr>
              <a:spLocks/>
            </p:cNvSpPr>
            <p:nvPr/>
          </p:nvSpPr>
          <p:spPr bwMode="auto">
            <a:xfrm>
              <a:off x="8642516" y="5042562"/>
              <a:ext cx="2310557" cy="1634680"/>
            </a:xfrm>
            <a:custGeom>
              <a:avLst/>
              <a:gdLst>
                <a:gd name="T0" fmla="*/ 4 w 882"/>
                <a:gd name="T1" fmla="*/ 338 h 624"/>
                <a:gd name="T2" fmla="*/ 4 w 882"/>
                <a:gd name="T3" fmla="*/ 338 h 624"/>
                <a:gd name="T4" fmla="*/ 12 w 882"/>
                <a:gd name="T5" fmla="*/ 342 h 624"/>
                <a:gd name="T6" fmla="*/ 564 w 882"/>
                <a:gd name="T7" fmla="*/ 620 h 624"/>
                <a:gd name="T8" fmla="*/ 564 w 882"/>
                <a:gd name="T9" fmla="*/ 620 h 624"/>
                <a:gd name="T10" fmla="*/ 576 w 882"/>
                <a:gd name="T11" fmla="*/ 624 h 624"/>
                <a:gd name="T12" fmla="*/ 576 w 882"/>
                <a:gd name="T13" fmla="*/ 624 h 624"/>
                <a:gd name="T14" fmla="*/ 586 w 882"/>
                <a:gd name="T15" fmla="*/ 624 h 624"/>
                <a:gd name="T16" fmla="*/ 586 w 882"/>
                <a:gd name="T17" fmla="*/ 624 h 624"/>
                <a:gd name="T18" fmla="*/ 594 w 882"/>
                <a:gd name="T19" fmla="*/ 620 h 624"/>
                <a:gd name="T20" fmla="*/ 594 w 882"/>
                <a:gd name="T21" fmla="*/ 620 h 624"/>
                <a:gd name="T22" fmla="*/ 602 w 882"/>
                <a:gd name="T23" fmla="*/ 616 h 624"/>
                <a:gd name="T24" fmla="*/ 878 w 882"/>
                <a:gd name="T25" fmla="*/ 294 h 624"/>
                <a:gd name="T26" fmla="*/ 878 w 882"/>
                <a:gd name="T27" fmla="*/ 294 h 624"/>
                <a:gd name="T28" fmla="*/ 882 w 882"/>
                <a:gd name="T29" fmla="*/ 288 h 624"/>
                <a:gd name="T30" fmla="*/ 882 w 882"/>
                <a:gd name="T31" fmla="*/ 288 h 624"/>
                <a:gd name="T32" fmla="*/ 880 w 882"/>
                <a:gd name="T33" fmla="*/ 280 h 624"/>
                <a:gd name="T34" fmla="*/ 880 w 882"/>
                <a:gd name="T35" fmla="*/ 280 h 624"/>
                <a:gd name="T36" fmla="*/ 876 w 882"/>
                <a:gd name="T37" fmla="*/ 274 h 624"/>
                <a:gd name="T38" fmla="*/ 876 w 882"/>
                <a:gd name="T39" fmla="*/ 274 h 624"/>
                <a:gd name="T40" fmla="*/ 868 w 882"/>
                <a:gd name="T41" fmla="*/ 268 h 624"/>
                <a:gd name="T42" fmla="*/ 326 w 882"/>
                <a:gd name="T43" fmla="*/ 4 h 624"/>
                <a:gd name="T44" fmla="*/ 326 w 882"/>
                <a:gd name="T45" fmla="*/ 4 h 624"/>
                <a:gd name="T46" fmla="*/ 316 w 882"/>
                <a:gd name="T47" fmla="*/ 0 h 624"/>
                <a:gd name="T48" fmla="*/ 316 w 882"/>
                <a:gd name="T49" fmla="*/ 0 h 624"/>
                <a:gd name="T50" fmla="*/ 306 w 882"/>
                <a:gd name="T51" fmla="*/ 0 h 624"/>
                <a:gd name="T52" fmla="*/ 306 w 882"/>
                <a:gd name="T53" fmla="*/ 0 h 624"/>
                <a:gd name="T54" fmla="*/ 298 w 882"/>
                <a:gd name="T55" fmla="*/ 2 h 624"/>
                <a:gd name="T56" fmla="*/ 298 w 882"/>
                <a:gd name="T57" fmla="*/ 2 h 624"/>
                <a:gd name="T58" fmla="*/ 290 w 882"/>
                <a:gd name="T59" fmla="*/ 8 h 624"/>
                <a:gd name="T60" fmla="*/ 4 w 882"/>
                <a:gd name="T61" fmla="*/ 316 h 624"/>
                <a:gd name="T62" fmla="*/ 4 w 882"/>
                <a:gd name="T63" fmla="*/ 316 h 624"/>
                <a:gd name="T64" fmla="*/ 0 w 882"/>
                <a:gd name="T65" fmla="*/ 322 h 624"/>
                <a:gd name="T66" fmla="*/ 0 w 882"/>
                <a:gd name="T67" fmla="*/ 322 h 624"/>
                <a:gd name="T68" fmla="*/ 0 w 882"/>
                <a:gd name="T69" fmla="*/ 330 h 624"/>
                <a:gd name="T70" fmla="*/ 0 w 882"/>
                <a:gd name="T71" fmla="*/ 330 h 624"/>
                <a:gd name="T72" fmla="*/ 4 w 882"/>
                <a:gd name="T73" fmla="*/ 33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2" h="624">
                  <a:moveTo>
                    <a:pt x="4" y="338"/>
                  </a:moveTo>
                  <a:lnTo>
                    <a:pt x="4" y="338"/>
                  </a:lnTo>
                  <a:lnTo>
                    <a:pt x="12" y="342"/>
                  </a:lnTo>
                  <a:lnTo>
                    <a:pt x="564" y="620"/>
                  </a:lnTo>
                  <a:lnTo>
                    <a:pt x="564" y="620"/>
                  </a:lnTo>
                  <a:lnTo>
                    <a:pt x="576" y="624"/>
                  </a:lnTo>
                  <a:lnTo>
                    <a:pt x="576" y="624"/>
                  </a:lnTo>
                  <a:lnTo>
                    <a:pt x="586" y="624"/>
                  </a:lnTo>
                  <a:lnTo>
                    <a:pt x="586" y="624"/>
                  </a:lnTo>
                  <a:lnTo>
                    <a:pt x="594" y="620"/>
                  </a:lnTo>
                  <a:lnTo>
                    <a:pt x="594" y="620"/>
                  </a:lnTo>
                  <a:lnTo>
                    <a:pt x="602" y="616"/>
                  </a:lnTo>
                  <a:lnTo>
                    <a:pt x="878" y="294"/>
                  </a:lnTo>
                  <a:lnTo>
                    <a:pt x="878" y="294"/>
                  </a:lnTo>
                  <a:lnTo>
                    <a:pt x="882" y="288"/>
                  </a:lnTo>
                  <a:lnTo>
                    <a:pt x="882" y="288"/>
                  </a:lnTo>
                  <a:lnTo>
                    <a:pt x="880" y="280"/>
                  </a:lnTo>
                  <a:lnTo>
                    <a:pt x="880" y="280"/>
                  </a:lnTo>
                  <a:lnTo>
                    <a:pt x="876" y="274"/>
                  </a:lnTo>
                  <a:lnTo>
                    <a:pt x="876" y="274"/>
                  </a:lnTo>
                  <a:lnTo>
                    <a:pt x="868" y="268"/>
                  </a:lnTo>
                  <a:lnTo>
                    <a:pt x="326" y="4"/>
                  </a:lnTo>
                  <a:lnTo>
                    <a:pt x="326" y="4"/>
                  </a:lnTo>
                  <a:lnTo>
                    <a:pt x="316" y="0"/>
                  </a:lnTo>
                  <a:lnTo>
                    <a:pt x="316" y="0"/>
                  </a:lnTo>
                  <a:lnTo>
                    <a:pt x="306" y="0"/>
                  </a:lnTo>
                  <a:lnTo>
                    <a:pt x="306" y="0"/>
                  </a:lnTo>
                  <a:lnTo>
                    <a:pt x="298" y="2"/>
                  </a:lnTo>
                  <a:lnTo>
                    <a:pt x="298" y="2"/>
                  </a:lnTo>
                  <a:lnTo>
                    <a:pt x="290" y="8"/>
                  </a:lnTo>
                  <a:lnTo>
                    <a:pt x="4" y="316"/>
                  </a:lnTo>
                  <a:lnTo>
                    <a:pt x="4" y="316"/>
                  </a:lnTo>
                  <a:lnTo>
                    <a:pt x="0" y="322"/>
                  </a:lnTo>
                  <a:lnTo>
                    <a:pt x="0" y="322"/>
                  </a:lnTo>
                  <a:lnTo>
                    <a:pt x="0" y="330"/>
                  </a:lnTo>
                  <a:lnTo>
                    <a:pt x="0" y="330"/>
                  </a:lnTo>
                  <a:lnTo>
                    <a:pt x="4" y="3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32"/>
            <p:cNvSpPr>
              <a:spLocks/>
            </p:cNvSpPr>
            <p:nvPr/>
          </p:nvSpPr>
          <p:spPr bwMode="auto">
            <a:xfrm>
              <a:off x="8212888" y="6032801"/>
              <a:ext cx="1854733" cy="1121223"/>
            </a:xfrm>
            <a:custGeom>
              <a:avLst/>
              <a:gdLst>
                <a:gd name="T0" fmla="*/ 4 w 708"/>
                <a:gd name="T1" fmla="*/ 134 h 428"/>
                <a:gd name="T2" fmla="*/ 4 w 708"/>
                <a:gd name="T3" fmla="*/ 134 h 428"/>
                <a:gd name="T4" fmla="*/ 12 w 708"/>
                <a:gd name="T5" fmla="*/ 140 h 428"/>
                <a:gd name="T6" fmla="*/ 572 w 708"/>
                <a:gd name="T7" fmla="*/ 424 h 428"/>
                <a:gd name="T8" fmla="*/ 572 w 708"/>
                <a:gd name="T9" fmla="*/ 424 h 428"/>
                <a:gd name="T10" fmla="*/ 582 w 708"/>
                <a:gd name="T11" fmla="*/ 428 h 428"/>
                <a:gd name="T12" fmla="*/ 582 w 708"/>
                <a:gd name="T13" fmla="*/ 428 h 428"/>
                <a:gd name="T14" fmla="*/ 592 w 708"/>
                <a:gd name="T15" fmla="*/ 428 h 428"/>
                <a:gd name="T16" fmla="*/ 592 w 708"/>
                <a:gd name="T17" fmla="*/ 428 h 428"/>
                <a:gd name="T18" fmla="*/ 602 w 708"/>
                <a:gd name="T19" fmla="*/ 426 h 428"/>
                <a:gd name="T20" fmla="*/ 602 w 708"/>
                <a:gd name="T21" fmla="*/ 426 h 428"/>
                <a:gd name="T22" fmla="*/ 610 w 708"/>
                <a:gd name="T23" fmla="*/ 420 h 428"/>
                <a:gd name="T24" fmla="*/ 704 w 708"/>
                <a:gd name="T25" fmla="*/ 310 h 428"/>
                <a:gd name="T26" fmla="*/ 704 w 708"/>
                <a:gd name="T27" fmla="*/ 310 h 428"/>
                <a:gd name="T28" fmla="*/ 708 w 708"/>
                <a:gd name="T29" fmla="*/ 302 h 428"/>
                <a:gd name="T30" fmla="*/ 708 w 708"/>
                <a:gd name="T31" fmla="*/ 302 h 428"/>
                <a:gd name="T32" fmla="*/ 708 w 708"/>
                <a:gd name="T33" fmla="*/ 294 h 428"/>
                <a:gd name="T34" fmla="*/ 708 w 708"/>
                <a:gd name="T35" fmla="*/ 294 h 428"/>
                <a:gd name="T36" fmla="*/ 702 w 708"/>
                <a:gd name="T37" fmla="*/ 288 h 428"/>
                <a:gd name="T38" fmla="*/ 702 w 708"/>
                <a:gd name="T39" fmla="*/ 288 h 428"/>
                <a:gd name="T40" fmla="*/ 696 w 708"/>
                <a:gd name="T41" fmla="*/ 282 h 428"/>
                <a:gd name="T42" fmla="*/ 140 w 708"/>
                <a:gd name="T43" fmla="*/ 2 h 428"/>
                <a:gd name="T44" fmla="*/ 140 w 708"/>
                <a:gd name="T45" fmla="*/ 2 h 428"/>
                <a:gd name="T46" fmla="*/ 130 w 708"/>
                <a:gd name="T47" fmla="*/ 0 h 428"/>
                <a:gd name="T48" fmla="*/ 130 w 708"/>
                <a:gd name="T49" fmla="*/ 0 h 428"/>
                <a:gd name="T50" fmla="*/ 120 w 708"/>
                <a:gd name="T51" fmla="*/ 0 h 428"/>
                <a:gd name="T52" fmla="*/ 120 w 708"/>
                <a:gd name="T53" fmla="*/ 0 h 428"/>
                <a:gd name="T54" fmla="*/ 110 w 708"/>
                <a:gd name="T55" fmla="*/ 2 h 428"/>
                <a:gd name="T56" fmla="*/ 110 w 708"/>
                <a:gd name="T57" fmla="*/ 2 h 428"/>
                <a:gd name="T58" fmla="*/ 102 w 708"/>
                <a:gd name="T59" fmla="*/ 8 h 428"/>
                <a:gd name="T60" fmla="*/ 4 w 708"/>
                <a:gd name="T61" fmla="*/ 112 h 428"/>
                <a:gd name="T62" fmla="*/ 4 w 708"/>
                <a:gd name="T63" fmla="*/ 112 h 428"/>
                <a:gd name="T64" fmla="*/ 0 w 708"/>
                <a:gd name="T65" fmla="*/ 120 h 428"/>
                <a:gd name="T66" fmla="*/ 0 w 708"/>
                <a:gd name="T67" fmla="*/ 120 h 428"/>
                <a:gd name="T68" fmla="*/ 0 w 708"/>
                <a:gd name="T69" fmla="*/ 128 h 428"/>
                <a:gd name="T70" fmla="*/ 0 w 708"/>
                <a:gd name="T71" fmla="*/ 128 h 428"/>
                <a:gd name="T72" fmla="*/ 4 w 708"/>
                <a:gd name="T73" fmla="*/ 134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8" h="428">
                  <a:moveTo>
                    <a:pt x="4" y="134"/>
                  </a:moveTo>
                  <a:lnTo>
                    <a:pt x="4" y="134"/>
                  </a:lnTo>
                  <a:lnTo>
                    <a:pt x="12" y="140"/>
                  </a:lnTo>
                  <a:lnTo>
                    <a:pt x="572" y="424"/>
                  </a:lnTo>
                  <a:lnTo>
                    <a:pt x="572" y="424"/>
                  </a:lnTo>
                  <a:lnTo>
                    <a:pt x="582" y="428"/>
                  </a:lnTo>
                  <a:lnTo>
                    <a:pt x="582" y="428"/>
                  </a:lnTo>
                  <a:lnTo>
                    <a:pt x="592" y="428"/>
                  </a:lnTo>
                  <a:lnTo>
                    <a:pt x="592" y="428"/>
                  </a:lnTo>
                  <a:lnTo>
                    <a:pt x="602" y="426"/>
                  </a:lnTo>
                  <a:lnTo>
                    <a:pt x="602" y="426"/>
                  </a:lnTo>
                  <a:lnTo>
                    <a:pt x="610" y="420"/>
                  </a:lnTo>
                  <a:lnTo>
                    <a:pt x="704" y="310"/>
                  </a:lnTo>
                  <a:lnTo>
                    <a:pt x="704" y="310"/>
                  </a:lnTo>
                  <a:lnTo>
                    <a:pt x="708" y="302"/>
                  </a:lnTo>
                  <a:lnTo>
                    <a:pt x="708" y="302"/>
                  </a:lnTo>
                  <a:lnTo>
                    <a:pt x="708" y="294"/>
                  </a:lnTo>
                  <a:lnTo>
                    <a:pt x="708" y="294"/>
                  </a:lnTo>
                  <a:lnTo>
                    <a:pt x="702" y="288"/>
                  </a:lnTo>
                  <a:lnTo>
                    <a:pt x="702" y="288"/>
                  </a:lnTo>
                  <a:lnTo>
                    <a:pt x="696" y="282"/>
                  </a:lnTo>
                  <a:lnTo>
                    <a:pt x="140" y="2"/>
                  </a:lnTo>
                  <a:lnTo>
                    <a:pt x="140" y="2"/>
                  </a:lnTo>
                  <a:lnTo>
                    <a:pt x="130" y="0"/>
                  </a:lnTo>
                  <a:lnTo>
                    <a:pt x="130" y="0"/>
                  </a:lnTo>
                  <a:lnTo>
                    <a:pt x="120" y="0"/>
                  </a:lnTo>
                  <a:lnTo>
                    <a:pt x="120" y="0"/>
                  </a:lnTo>
                  <a:lnTo>
                    <a:pt x="110" y="2"/>
                  </a:lnTo>
                  <a:lnTo>
                    <a:pt x="110" y="2"/>
                  </a:lnTo>
                  <a:lnTo>
                    <a:pt x="102" y="8"/>
                  </a:lnTo>
                  <a:lnTo>
                    <a:pt x="4" y="112"/>
                  </a:lnTo>
                  <a:lnTo>
                    <a:pt x="4" y="112"/>
                  </a:lnTo>
                  <a:lnTo>
                    <a:pt x="0" y="120"/>
                  </a:lnTo>
                  <a:lnTo>
                    <a:pt x="0" y="120"/>
                  </a:lnTo>
                  <a:lnTo>
                    <a:pt x="0" y="128"/>
                  </a:lnTo>
                  <a:lnTo>
                    <a:pt x="0" y="128"/>
                  </a:lnTo>
                  <a:lnTo>
                    <a:pt x="4"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42"/>
            <p:cNvSpPr>
              <a:spLocks/>
            </p:cNvSpPr>
            <p:nvPr/>
          </p:nvSpPr>
          <p:spPr bwMode="auto">
            <a:xfrm>
              <a:off x="8417223" y="6829184"/>
              <a:ext cx="1891408" cy="1168377"/>
            </a:xfrm>
            <a:custGeom>
              <a:avLst/>
              <a:gdLst>
                <a:gd name="T0" fmla="*/ 722 w 722"/>
                <a:gd name="T1" fmla="*/ 308 h 446"/>
                <a:gd name="T2" fmla="*/ 722 w 722"/>
                <a:gd name="T3" fmla="*/ 308 h 446"/>
                <a:gd name="T4" fmla="*/ 718 w 722"/>
                <a:gd name="T5" fmla="*/ 300 h 446"/>
                <a:gd name="T6" fmla="*/ 718 w 722"/>
                <a:gd name="T7" fmla="*/ 300 h 446"/>
                <a:gd name="T8" fmla="*/ 710 w 722"/>
                <a:gd name="T9" fmla="*/ 294 h 446"/>
                <a:gd name="T10" fmla="*/ 142 w 722"/>
                <a:gd name="T11" fmla="*/ 4 h 446"/>
                <a:gd name="T12" fmla="*/ 142 w 722"/>
                <a:gd name="T13" fmla="*/ 4 h 446"/>
                <a:gd name="T14" fmla="*/ 132 w 722"/>
                <a:gd name="T15" fmla="*/ 0 h 446"/>
                <a:gd name="T16" fmla="*/ 132 w 722"/>
                <a:gd name="T17" fmla="*/ 0 h 446"/>
                <a:gd name="T18" fmla="*/ 120 w 722"/>
                <a:gd name="T19" fmla="*/ 0 h 446"/>
                <a:gd name="T20" fmla="*/ 120 w 722"/>
                <a:gd name="T21" fmla="*/ 0 h 446"/>
                <a:gd name="T22" fmla="*/ 112 w 722"/>
                <a:gd name="T23" fmla="*/ 4 h 446"/>
                <a:gd name="T24" fmla="*/ 112 w 722"/>
                <a:gd name="T25" fmla="*/ 4 h 446"/>
                <a:gd name="T26" fmla="*/ 104 w 722"/>
                <a:gd name="T27" fmla="*/ 8 h 446"/>
                <a:gd name="T28" fmla="*/ 4 w 722"/>
                <a:gd name="T29" fmla="*/ 120 h 446"/>
                <a:gd name="T30" fmla="*/ 4 w 722"/>
                <a:gd name="T31" fmla="*/ 120 h 446"/>
                <a:gd name="T32" fmla="*/ 0 w 722"/>
                <a:gd name="T33" fmla="*/ 126 h 446"/>
                <a:gd name="T34" fmla="*/ 0 w 722"/>
                <a:gd name="T35" fmla="*/ 126 h 446"/>
                <a:gd name="T36" fmla="*/ 0 w 722"/>
                <a:gd name="T37" fmla="*/ 134 h 446"/>
                <a:gd name="T38" fmla="*/ 0 w 722"/>
                <a:gd name="T39" fmla="*/ 134 h 446"/>
                <a:gd name="T40" fmla="*/ 4 w 722"/>
                <a:gd name="T41" fmla="*/ 142 h 446"/>
                <a:gd name="T42" fmla="*/ 4 w 722"/>
                <a:gd name="T43" fmla="*/ 142 h 446"/>
                <a:gd name="T44" fmla="*/ 12 w 722"/>
                <a:gd name="T45" fmla="*/ 148 h 446"/>
                <a:gd name="T46" fmla="*/ 584 w 722"/>
                <a:gd name="T47" fmla="*/ 444 h 446"/>
                <a:gd name="T48" fmla="*/ 584 w 722"/>
                <a:gd name="T49" fmla="*/ 444 h 446"/>
                <a:gd name="T50" fmla="*/ 596 w 722"/>
                <a:gd name="T51" fmla="*/ 446 h 446"/>
                <a:gd name="T52" fmla="*/ 596 w 722"/>
                <a:gd name="T53" fmla="*/ 446 h 446"/>
                <a:gd name="T54" fmla="*/ 606 w 722"/>
                <a:gd name="T55" fmla="*/ 446 h 446"/>
                <a:gd name="T56" fmla="*/ 606 w 722"/>
                <a:gd name="T57" fmla="*/ 446 h 446"/>
                <a:gd name="T58" fmla="*/ 616 w 722"/>
                <a:gd name="T59" fmla="*/ 444 h 446"/>
                <a:gd name="T60" fmla="*/ 616 w 722"/>
                <a:gd name="T61" fmla="*/ 444 h 446"/>
                <a:gd name="T62" fmla="*/ 624 w 722"/>
                <a:gd name="T63" fmla="*/ 438 h 446"/>
                <a:gd name="T64" fmla="*/ 718 w 722"/>
                <a:gd name="T65" fmla="*/ 322 h 446"/>
                <a:gd name="T66" fmla="*/ 718 w 722"/>
                <a:gd name="T67" fmla="*/ 322 h 446"/>
                <a:gd name="T68" fmla="*/ 722 w 722"/>
                <a:gd name="T69" fmla="*/ 316 h 446"/>
                <a:gd name="T70" fmla="*/ 722 w 722"/>
                <a:gd name="T71" fmla="*/ 316 h 446"/>
                <a:gd name="T72" fmla="*/ 722 w 722"/>
                <a:gd name="T73" fmla="*/ 30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446">
                  <a:moveTo>
                    <a:pt x="722" y="308"/>
                  </a:moveTo>
                  <a:lnTo>
                    <a:pt x="722" y="308"/>
                  </a:lnTo>
                  <a:lnTo>
                    <a:pt x="718" y="300"/>
                  </a:lnTo>
                  <a:lnTo>
                    <a:pt x="718" y="300"/>
                  </a:lnTo>
                  <a:lnTo>
                    <a:pt x="710" y="294"/>
                  </a:lnTo>
                  <a:lnTo>
                    <a:pt x="142" y="4"/>
                  </a:lnTo>
                  <a:lnTo>
                    <a:pt x="142" y="4"/>
                  </a:lnTo>
                  <a:lnTo>
                    <a:pt x="132" y="0"/>
                  </a:lnTo>
                  <a:lnTo>
                    <a:pt x="132" y="0"/>
                  </a:lnTo>
                  <a:lnTo>
                    <a:pt x="120" y="0"/>
                  </a:lnTo>
                  <a:lnTo>
                    <a:pt x="120" y="0"/>
                  </a:lnTo>
                  <a:lnTo>
                    <a:pt x="112" y="4"/>
                  </a:lnTo>
                  <a:lnTo>
                    <a:pt x="112" y="4"/>
                  </a:lnTo>
                  <a:lnTo>
                    <a:pt x="104" y="8"/>
                  </a:lnTo>
                  <a:lnTo>
                    <a:pt x="4" y="120"/>
                  </a:lnTo>
                  <a:lnTo>
                    <a:pt x="4" y="120"/>
                  </a:lnTo>
                  <a:lnTo>
                    <a:pt x="0" y="126"/>
                  </a:lnTo>
                  <a:lnTo>
                    <a:pt x="0" y="126"/>
                  </a:lnTo>
                  <a:lnTo>
                    <a:pt x="0" y="134"/>
                  </a:lnTo>
                  <a:lnTo>
                    <a:pt x="0" y="134"/>
                  </a:lnTo>
                  <a:lnTo>
                    <a:pt x="4" y="142"/>
                  </a:lnTo>
                  <a:lnTo>
                    <a:pt x="4" y="142"/>
                  </a:lnTo>
                  <a:lnTo>
                    <a:pt x="12" y="148"/>
                  </a:lnTo>
                  <a:lnTo>
                    <a:pt x="584" y="444"/>
                  </a:lnTo>
                  <a:lnTo>
                    <a:pt x="584" y="444"/>
                  </a:lnTo>
                  <a:lnTo>
                    <a:pt x="596" y="446"/>
                  </a:lnTo>
                  <a:lnTo>
                    <a:pt x="596" y="446"/>
                  </a:lnTo>
                  <a:lnTo>
                    <a:pt x="606" y="446"/>
                  </a:lnTo>
                  <a:lnTo>
                    <a:pt x="606" y="446"/>
                  </a:lnTo>
                  <a:lnTo>
                    <a:pt x="616" y="444"/>
                  </a:lnTo>
                  <a:lnTo>
                    <a:pt x="616" y="444"/>
                  </a:lnTo>
                  <a:lnTo>
                    <a:pt x="624" y="438"/>
                  </a:lnTo>
                  <a:lnTo>
                    <a:pt x="718" y="322"/>
                  </a:lnTo>
                  <a:lnTo>
                    <a:pt x="718" y="322"/>
                  </a:lnTo>
                  <a:lnTo>
                    <a:pt x="722" y="316"/>
                  </a:lnTo>
                  <a:lnTo>
                    <a:pt x="722" y="316"/>
                  </a:lnTo>
                  <a:lnTo>
                    <a:pt x="722" y="3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p:cNvGrpSpPr/>
          <p:nvPr/>
        </p:nvGrpSpPr>
        <p:grpSpPr>
          <a:xfrm>
            <a:off x="5136838" y="5333355"/>
            <a:ext cx="1957237" cy="865580"/>
            <a:chOff x="5136838" y="5333355"/>
            <a:chExt cx="1957237" cy="865580"/>
          </a:xfrm>
        </p:grpSpPr>
        <p:sp>
          <p:nvSpPr>
            <p:cNvPr id="88" name="TextBox 87"/>
            <p:cNvSpPr txBox="1"/>
            <p:nvPr/>
          </p:nvSpPr>
          <p:spPr>
            <a:xfrm>
              <a:off x="5136839" y="5737270"/>
              <a:ext cx="1922513"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rPr>
                <a:t>Lorem ipsum dolor sitie amet put ana.</a:t>
              </a:r>
              <a:endParaRPr kumimoji="0" lang="en-US" sz="1200" b="1"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89" name="TextBox 88"/>
            <p:cNvSpPr txBox="1"/>
            <p:nvPr/>
          </p:nvSpPr>
          <p:spPr>
            <a:xfrm>
              <a:off x="5136838" y="5333355"/>
              <a:ext cx="1957237" cy="438582"/>
            </a:xfrm>
            <a:prstGeom prst="rect">
              <a:avLst/>
            </a:prstGeom>
            <a:noFill/>
          </p:spPr>
          <p:txBody>
            <a:bodyPr wrap="square" numCol="1" spcCol="45720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id-ID" sz="1500" b="1"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rPr>
                <a:t>Original Sale</a:t>
              </a:r>
              <a:endParaRPr kumimoji="0" lang="en-US" sz="1500" b="0"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endParaRPr>
            </a:p>
          </p:txBody>
        </p:sp>
      </p:grpSp>
      <p:grpSp>
        <p:nvGrpSpPr>
          <p:cNvPr id="7" name="Group 6"/>
          <p:cNvGrpSpPr/>
          <p:nvPr/>
        </p:nvGrpSpPr>
        <p:grpSpPr>
          <a:xfrm>
            <a:off x="7650473" y="5333355"/>
            <a:ext cx="1957237" cy="865580"/>
            <a:chOff x="7650473" y="5333355"/>
            <a:chExt cx="1957237" cy="865580"/>
          </a:xfrm>
        </p:grpSpPr>
        <p:sp>
          <p:nvSpPr>
            <p:cNvPr id="90" name="TextBox 89"/>
            <p:cNvSpPr txBox="1"/>
            <p:nvPr/>
          </p:nvSpPr>
          <p:spPr>
            <a:xfrm>
              <a:off x="7650474" y="5737270"/>
              <a:ext cx="1922513"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rPr>
                <a:t>Lorem ipsum dolor sitie amet put ana.</a:t>
              </a:r>
              <a:endParaRPr kumimoji="0" lang="en-US" sz="1200" b="1"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91" name="TextBox 90"/>
            <p:cNvSpPr txBox="1"/>
            <p:nvPr/>
          </p:nvSpPr>
          <p:spPr>
            <a:xfrm>
              <a:off x="7650473" y="5333355"/>
              <a:ext cx="1957237" cy="438582"/>
            </a:xfrm>
            <a:prstGeom prst="rect">
              <a:avLst/>
            </a:prstGeom>
            <a:noFill/>
          </p:spPr>
          <p:txBody>
            <a:bodyPr wrap="square" numCol="1" spcCol="45720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id-ID" sz="1500" b="1"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rPr>
                <a:t>Best Date</a:t>
              </a:r>
              <a:endParaRPr kumimoji="0" lang="en-US" sz="1500" b="0"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endParaRPr>
            </a:p>
          </p:txBody>
        </p:sp>
      </p:grpSp>
      <p:grpSp>
        <p:nvGrpSpPr>
          <p:cNvPr id="8" name="Group 7"/>
          <p:cNvGrpSpPr/>
          <p:nvPr/>
        </p:nvGrpSpPr>
        <p:grpSpPr>
          <a:xfrm>
            <a:off x="10006163" y="5333355"/>
            <a:ext cx="1957237" cy="865580"/>
            <a:chOff x="10006163" y="5333355"/>
            <a:chExt cx="1957237" cy="865580"/>
          </a:xfrm>
        </p:grpSpPr>
        <p:sp>
          <p:nvSpPr>
            <p:cNvPr id="92" name="TextBox 91"/>
            <p:cNvSpPr txBox="1"/>
            <p:nvPr/>
          </p:nvSpPr>
          <p:spPr>
            <a:xfrm>
              <a:off x="10006164" y="5737270"/>
              <a:ext cx="1922513"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rPr>
                <a:t>Lorem ipsum dolor sitie amet put ana.</a:t>
              </a:r>
              <a:endParaRPr kumimoji="0" lang="en-US" sz="1200" b="1"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93" name="TextBox 92"/>
            <p:cNvSpPr txBox="1"/>
            <p:nvPr/>
          </p:nvSpPr>
          <p:spPr>
            <a:xfrm>
              <a:off x="10006163" y="5333355"/>
              <a:ext cx="1957237" cy="438582"/>
            </a:xfrm>
            <a:prstGeom prst="rect">
              <a:avLst/>
            </a:prstGeom>
            <a:noFill/>
          </p:spPr>
          <p:txBody>
            <a:bodyPr wrap="square" numCol="1" spcCol="457200"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id-ID" sz="1500" b="1"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rPr>
                <a:t>Lorem Ipsume</a:t>
              </a:r>
              <a:endParaRPr kumimoji="0" lang="en-US" sz="1500" b="0" i="0" u="none" strike="noStrike" kern="1200" cap="none" spc="0" normalizeH="0" baseline="0" noProof="0" dirty="0">
                <a:ln>
                  <a:noFill/>
                </a:ln>
                <a:solidFill>
                  <a:srgbClr val="FEFEFE"/>
                </a:solidFill>
                <a:effectLst/>
                <a:uLnTx/>
                <a:uFillTx/>
                <a:latin typeface="Lato Black" panose="020F0A02020204030203" pitchFamily="34" charset="0"/>
                <a:ea typeface="Montserrat" charset="0"/>
                <a:cs typeface="Montserrat" charset="0"/>
              </a:endParaRPr>
            </a:p>
          </p:txBody>
        </p:sp>
      </p:grpSp>
      <p:cxnSp>
        <p:nvCxnSpPr>
          <p:cNvPr id="94" name="Straight Connector 93"/>
          <p:cNvCxnSpPr/>
          <p:nvPr/>
        </p:nvCxnSpPr>
        <p:spPr>
          <a:xfrm>
            <a:off x="7441406" y="5594952"/>
            <a:ext cx="0" cy="519278"/>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9744767" y="5594952"/>
            <a:ext cx="0" cy="519278"/>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96" name="Oval 95"/>
          <p:cNvSpPr/>
          <p:nvPr/>
        </p:nvSpPr>
        <p:spPr>
          <a:xfrm>
            <a:off x="5243275" y="4950776"/>
            <a:ext cx="1326997" cy="244702"/>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7" name="Oval 96"/>
          <p:cNvSpPr/>
          <p:nvPr/>
        </p:nvSpPr>
        <p:spPr>
          <a:xfrm>
            <a:off x="7653608" y="4950776"/>
            <a:ext cx="1326997" cy="244702"/>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Oval 97"/>
          <p:cNvSpPr/>
          <p:nvPr/>
        </p:nvSpPr>
        <p:spPr>
          <a:xfrm>
            <a:off x="9976378" y="4950776"/>
            <a:ext cx="1326997" cy="244702"/>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 name="Group 1"/>
          <p:cNvGrpSpPr/>
          <p:nvPr/>
        </p:nvGrpSpPr>
        <p:grpSpPr>
          <a:xfrm>
            <a:off x="6798160" y="1966538"/>
            <a:ext cx="2334256" cy="2087460"/>
            <a:chOff x="6798160" y="1966538"/>
            <a:chExt cx="2334256" cy="2087460"/>
          </a:xfrm>
        </p:grpSpPr>
        <p:sp>
          <p:nvSpPr>
            <p:cNvPr id="111" name="TextBox 110"/>
            <p:cNvSpPr txBox="1"/>
            <p:nvPr/>
          </p:nvSpPr>
          <p:spPr>
            <a:xfrm>
              <a:off x="6801889" y="1966538"/>
              <a:ext cx="2254946" cy="523220"/>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Begin with best awesome target focus.</a:t>
              </a:r>
              <a:r>
                <a:rPr kumimoji="0" lang="en-US" sz="14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rPr>
                <a:t>.</a:t>
              </a:r>
              <a:endParaRPr kumimoji="0" lang="en-US" sz="1400" b="0"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ontserrat" charset="0"/>
                <a:cs typeface="Montserrat" charset="0"/>
              </a:endParaRPr>
            </a:p>
          </p:txBody>
        </p:sp>
        <p:sp>
          <p:nvSpPr>
            <p:cNvPr id="112" name="TextBox 111"/>
            <p:cNvSpPr txBox="1"/>
            <p:nvPr/>
          </p:nvSpPr>
          <p:spPr>
            <a:xfrm>
              <a:off x="6798160" y="2475863"/>
              <a:ext cx="2273117" cy="600164"/>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1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 thing here please be it danmata pun melihat akan daku ini.</a:t>
              </a:r>
              <a:endParaRPr kumimoji="0" lang="en-US" sz="11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113" name="TextBox 112"/>
            <p:cNvSpPr txBox="1"/>
            <p:nvPr/>
          </p:nvSpPr>
          <p:spPr>
            <a:xfrm>
              <a:off x="6813740" y="3109558"/>
              <a:ext cx="105376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3000" b="1" i="0" u="none" strike="noStrike" kern="1200" cap="none" spc="0" normalizeH="0" baseline="0" noProof="0" dirty="0">
                  <a:ln>
                    <a:noFill/>
                  </a:ln>
                  <a:solidFill>
                    <a:prstClr val="black">
                      <a:lumMod val="65000"/>
                      <a:lumOff val="35000"/>
                    </a:prstClr>
                  </a:solidFill>
                  <a:effectLst/>
                  <a:uLnTx/>
                  <a:uFillTx/>
                  <a:latin typeface="Montserrat" charset="0"/>
                  <a:ea typeface="Montserrat" charset="0"/>
                  <a:cs typeface="Montserrat" charset="0"/>
                </a:rPr>
                <a:t>$50</a:t>
              </a:r>
              <a:endParaRPr kumimoji="0" lang="en-US" sz="3000" b="1" i="0" u="none" strike="noStrike" kern="1200" cap="none" spc="0" normalizeH="0" baseline="0" noProof="0" dirty="0">
                <a:ln>
                  <a:noFill/>
                </a:ln>
                <a:solidFill>
                  <a:prstClr val="black">
                    <a:lumMod val="65000"/>
                    <a:lumOff val="35000"/>
                  </a:prstClr>
                </a:solidFill>
                <a:effectLst/>
                <a:uLnTx/>
                <a:uFillTx/>
                <a:latin typeface="Montserrat" charset="0"/>
                <a:ea typeface="Montserrat" charset="0"/>
                <a:cs typeface="Montserrat" charset="0"/>
              </a:endParaRPr>
            </a:p>
          </p:txBody>
        </p:sp>
        <p:sp>
          <p:nvSpPr>
            <p:cNvPr id="114" name="TextBox 113"/>
            <p:cNvSpPr txBox="1"/>
            <p:nvPr/>
          </p:nvSpPr>
          <p:spPr>
            <a:xfrm>
              <a:off x="6836726" y="3628240"/>
              <a:ext cx="1091920" cy="425758"/>
            </a:xfrm>
            <a:prstGeom prst="rect">
              <a:avLst/>
            </a:prstGeom>
            <a:noFill/>
          </p:spPr>
          <p:txBody>
            <a:bodyPr wrap="square" numCol="1" spcCol="45720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id-ID"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Lorem Ipsume</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id-ID"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Dolor sit.</a:t>
              </a:r>
              <a:endParaRPr kumimoji="0" lang="en-US"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endParaRPr>
            </a:p>
          </p:txBody>
        </p:sp>
        <p:sp>
          <p:nvSpPr>
            <p:cNvPr id="115" name="TextBox 114"/>
            <p:cNvSpPr txBox="1"/>
            <p:nvPr/>
          </p:nvSpPr>
          <p:spPr>
            <a:xfrm>
              <a:off x="8017510" y="3109558"/>
              <a:ext cx="1053767"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3000" b="1" i="0" u="none" strike="noStrike" kern="1200" cap="none" spc="0" normalizeH="0" baseline="0" noProof="0" dirty="0">
                  <a:ln>
                    <a:noFill/>
                  </a:ln>
                  <a:solidFill>
                    <a:prstClr val="black">
                      <a:lumMod val="65000"/>
                      <a:lumOff val="35000"/>
                    </a:prstClr>
                  </a:solidFill>
                  <a:effectLst/>
                  <a:uLnTx/>
                  <a:uFillTx/>
                  <a:latin typeface="Montserrat" charset="0"/>
                  <a:ea typeface="Montserrat" charset="0"/>
                  <a:cs typeface="Montserrat" charset="0"/>
                </a:rPr>
                <a:t>$65</a:t>
              </a:r>
              <a:endParaRPr kumimoji="0" lang="en-US" sz="3000" b="1" i="0" u="none" strike="noStrike" kern="1200" cap="none" spc="0" normalizeH="0" baseline="0" noProof="0" dirty="0">
                <a:ln>
                  <a:noFill/>
                </a:ln>
                <a:solidFill>
                  <a:prstClr val="black">
                    <a:lumMod val="65000"/>
                    <a:lumOff val="35000"/>
                  </a:prstClr>
                </a:solidFill>
                <a:effectLst/>
                <a:uLnTx/>
                <a:uFillTx/>
                <a:latin typeface="Montserrat" charset="0"/>
                <a:ea typeface="Montserrat" charset="0"/>
                <a:cs typeface="Montserrat" charset="0"/>
              </a:endParaRPr>
            </a:p>
          </p:txBody>
        </p:sp>
        <p:sp>
          <p:nvSpPr>
            <p:cNvPr id="116" name="TextBox 115"/>
            <p:cNvSpPr txBox="1"/>
            <p:nvPr/>
          </p:nvSpPr>
          <p:spPr>
            <a:xfrm>
              <a:off x="8040496" y="3628240"/>
              <a:ext cx="1091920" cy="425758"/>
            </a:xfrm>
            <a:prstGeom prst="rect">
              <a:avLst/>
            </a:prstGeom>
            <a:noFill/>
          </p:spPr>
          <p:txBody>
            <a:bodyPr wrap="square" numCol="1" spcCol="45720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0" lang="id-ID"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Lorem Ipsume</a:t>
              </a:r>
            </a:p>
            <a:p>
              <a:pPr marL="0" marR="0" lvl="0" indent="0" algn="l" defTabSz="914400" rtl="0" eaLnBrk="1" fontAlgn="auto" latinLnBrk="0" hangingPunct="1">
                <a:lnSpc>
                  <a:spcPts val="1300"/>
                </a:lnSpc>
                <a:spcBef>
                  <a:spcPts val="0"/>
                </a:spcBef>
                <a:spcAft>
                  <a:spcPts val="0"/>
                </a:spcAft>
                <a:buClrTx/>
                <a:buSzTx/>
                <a:buFontTx/>
                <a:buNone/>
                <a:tabLst/>
                <a:defRPr/>
              </a:pPr>
              <a:r>
                <a:rPr kumimoji="0" lang="id-ID"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rPr>
                <a:t>Dolor sit.</a:t>
              </a:r>
              <a:endParaRPr kumimoji="0" lang="en-US" sz="900" b="0" i="0" u="none" strike="noStrike" kern="1200" cap="none" spc="0" normalizeH="0" baseline="0" noProof="0" dirty="0">
                <a:ln>
                  <a:noFill/>
                </a:ln>
                <a:solidFill>
                  <a:prstClr val="black">
                    <a:lumMod val="65000"/>
                    <a:lumOff val="35000"/>
                  </a:prstClr>
                </a:solidFill>
                <a:effectLst/>
                <a:uLnTx/>
                <a:uFillTx/>
                <a:latin typeface="Lato Black" panose="020F0A02020204030203" pitchFamily="34" charset="0"/>
                <a:ea typeface="Montserrat" charset="0"/>
                <a:cs typeface="Montserrat" charset="0"/>
              </a:endParaRPr>
            </a:p>
          </p:txBody>
        </p:sp>
      </p:grpSp>
      <p:grpSp>
        <p:nvGrpSpPr>
          <p:cNvPr id="5" name="Group 4"/>
          <p:cNvGrpSpPr/>
          <p:nvPr/>
        </p:nvGrpSpPr>
        <p:grpSpPr>
          <a:xfrm>
            <a:off x="9155402" y="1902261"/>
            <a:ext cx="2431431" cy="2322336"/>
            <a:chOff x="9155402" y="1902261"/>
            <a:chExt cx="2431431" cy="2322336"/>
          </a:xfrm>
        </p:grpSpPr>
        <p:sp>
          <p:nvSpPr>
            <p:cNvPr id="117" name="Rounded Rectangle 116"/>
            <p:cNvSpPr/>
            <p:nvPr/>
          </p:nvSpPr>
          <p:spPr>
            <a:xfrm>
              <a:off x="9155402" y="1902261"/>
              <a:ext cx="2431431" cy="2322336"/>
            </a:xfrm>
            <a:prstGeom prst="roundRect">
              <a:avLst>
                <a:gd name="adj" fmla="val 11180"/>
              </a:avLst>
            </a:prstGeom>
            <a:solidFill>
              <a:schemeClr val="bg1">
                <a:lumMod val="85000"/>
                <a:alpha val="5000"/>
              </a:schemeClr>
            </a:solidFill>
            <a:ln w="9525">
              <a:solidFill>
                <a:schemeClr val="tx1">
                  <a:alpha val="1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Oval 117"/>
            <p:cNvSpPr/>
            <p:nvPr/>
          </p:nvSpPr>
          <p:spPr>
            <a:xfrm>
              <a:off x="9427030" y="2146054"/>
              <a:ext cx="335748" cy="335748"/>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Oval 118"/>
            <p:cNvSpPr/>
            <p:nvPr/>
          </p:nvSpPr>
          <p:spPr>
            <a:xfrm>
              <a:off x="9427030" y="2637847"/>
              <a:ext cx="335748" cy="335748"/>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Oval 119"/>
            <p:cNvSpPr/>
            <p:nvPr/>
          </p:nvSpPr>
          <p:spPr>
            <a:xfrm>
              <a:off x="9427030" y="3131789"/>
              <a:ext cx="335748" cy="335748"/>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TextBox 120"/>
            <p:cNvSpPr txBox="1"/>
            <p:nvPr/>
          </p:nvSpPr>
          <p:spPr>
            <a:xfrm>
              <a:off x="9856374" y="2116098"/>
              <a:ext cx="1730459"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122" name="TextBox 121"/>
            <p:cNvSpPr txBox="1"/>
            <p:nvPr/>
          </p:nvSpPr>
          <p:spPr>
            <a:xfrm>
              <a:off x="9449850" y="2191964"/>
              <a:ext cx="282090" cy="246221"/>
            </a:xfrm>
            <a:prstGeom prst="rect">
              <a:avLst/>
            </a:prstGeom>
            <a:noFill/>
          </p:spPr>
          <p:txBody>
            <a:bodyPr wrap="square" numCol="1" spcCol="4572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A</a:t>
              </a:r>
              <a:endPar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endParaRPr>
            </a:p>
          </p:txBody>
        </p:sp>
        <p:sp>
          <p:nvSpPr>
            <p:cNvPr id="123" name="TextBox 122"/>
            <p:cNvSpPr txBox="1"/>
            <p:nvPr/>
          </p:nvSpPr>
          <p:spPr>
            <a:xfrm>
              <a:off x="9449850" y="2675063"/>
              <a:ext cx="282090" cy="246221"/>
            </a:xfrm>
            <a:prstGeom prst="rect">
              <a:avLst/>
            </a:prstGeom>
            <a:noFill/>
          </p:spPr>
          <p:txBody>
            <a:bodyPr wrap="square" numCol="1" spcCol="4572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B</a:t>
              </a:r>
              <a:endPar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endParaRPr>
            </a:p>
          </p:txBody>
        </p:sp>
        <p:sp>
          <p:nvSpPr>
            <p:cNvPr id="124" name="TextBox 123"/>
            <p:cNvSpPr txBox="1"/>
            <p:nvPr/>
          </p:nvSpPr>
          <p:spPr>
            <a:xfrm>
              <a:off x="9449850" y="3169005"/>
              <a:ext cx="282090" cy="246221"/>
            </a:xfrm>
            <a:prstGeom prst="rect">
              <a:avLst/>
            </a:prstGeom>
            <a:noFill/>
          </p:spPr>
          <p:txBody>
            <a:bodyPr wrap="square" numCol="1" spcCol="4572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C</a:t>
              </a:r>
              <a:endPar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endParaRPr>
            </a:p>
          </p:txBody>
        </p:sp>
        <p:sp>
          <p:nvSpPr>
            <p:cNvPr id="125" name="TextBox 124"/>
            <p:cNvSpPr txBox="1"/>
            <p:nvPr/>
          </p:nvSpPr>
          <p:spPr>
            <a:xfrm>
              <a:off x="9856375" y="2616552"/>
              <a:ext cx="1631891"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126" name="TextBox 125"/>
            <p:cNvSpPr txBox="1"/>
            <p:nvPr/>
          </p:nvSpPr>
          <p:spPr>
            <a:xfrm>
              <a:off x="9856375" y="3107581"/>
              <a:ext cx="1693344"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sp>
          <p:nvSpPr>
            <p:cNvPr id="127" name="Oval 126"/>
            <p:cNvSpPr/>
            <p:nvPr/>
          </p:nvSpPr>
          <p:spPr>
            <a:xfrm>
              <a:off x="9427030" y="3593336"/>
              <a:ext cx="335748" cy="335748"/>
            </a:xfrm>
            <a:prstGeom prst="ellipse">
              <a:avLst/>
            </a:prstGeom>
            <a:solidFill>
              <a:schemeClr val="tx1">
                <a:lumMod val="85000"/>
                <a:lumOff val="1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TextBox 127"/>
            <p:cNvSpPr txBox="1"/>
            <p:nvPr/>
          </p:nvSpPr>
          <p:spPr>
            <a:xfrm>
              <a:off x="9449850" y="3630552"/>
              <a:ext cx="282090" cy="246221"/>
            </a:xfrm>
            <a:prstGeom prst="rect">
              <a:avLst/>
            </a:prstGeom>
            <a:noFill/>
          </p:spPr>
          <p:txBody>
            <a:bodyPr wrap="square" numCol="1" spcCol="4572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rPr>
                <a:t>D</a:t>
              </a:r>
              <a:endParaRPr kumimoji="0" lang="en-US" sz="1000" b="1" i="0" u="none" strike="noStrike" kern="1200" cap="none" spc="0" normalizeH="0" baseline="0" noProof="0" dirty="0">
                <a:ln>
                  <a:noFill/>
                </a:ln>
                <a:solidFill>
                  <a:prstClr val="white"/>
                </a:solidFill>
                <a:effectLst/>
                <a:uLnTx/>
                <a:uFillTx/>
                <a:latin typeface="Lato Black" panose="020F0A02020204030203" pitchFamily="34" charset="0"/>
                <a:ea typeface="Montserrat" charset="0"/>
                <a:cs typeface="Montserrat" charset="0"/>
              </a:endParaRPr>
            </a:p>
          </p:txBody>
        </p:sp>
        <p:sp>
          <p:nvSpPr>
            <p:cNvPr id="129" name="TextBox 128"/>
            <p:cNvSpPr txBox="1"/>
            <p:nvPr/>
          </p:nvSpPr>
          <p:spPr>
            <a:xfrm>
              <a:off x="9856375" y="3569128"/>
              <a:ext cx="1693344" cy="461665"/>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grpSp>
    </p:spTree>
    <p:extLst>
      <p:ext uri="{BB962C8B-B14F-4D97-AF65-F5344CB8AC3E}">
        <p14:creationId xmlns:p14="http://schemas.microsoft.com/office/powerpoint/2010/main" val="2995197812"/>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17" presetClass="entr" presetSubtype="10"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p:cTn id="15" dur="500" fill="hold"/>
                                        <p:tgtEl>
                                          <p:spTgt spid="21"/>
                                        </p:tgtEl>
                                        <p:attrNameLst>
                                          <p:attrName>ppt_w</p:attrName>
                                        </p:attrNameLst>
                                      </p:cBhvr>
                                      <p:tavLst>
                                        <p:tav tm="0">
                                          <p:val>
                                            <p:fltVal val="0"/>
                                          </p:val>
                                        </p:tav>
                                        <p:tav tm="100000">
                                          <p:val>
                                            <p:strVal val="#ppt_w"/>
                                          </p:val>
                                        </p:tav>
                                      </p:tavLst>
                                    </p:anim>
                                    <p:anim calcmode="lin" valueType="num">
                                      <p:cBhvr>
                                        <p:cTn id="16" dur="500" fill="hold"/>
                                        <p:tgtEl>
                                          <p:spTgt spid="21"/>
                                        </p:tgtEl>
                                        <p:attrNameLst>
                                          <p:attrName>ppt_h</p:attrName>
                                        </p:attrNameLst>
                                      </p:cBhvr>
                                      <p:tavLst>
                                        <p:tav tm="0">
                                          <p:val>
                                            <p:strVal val="#ppt_h"/>
                                          </p:val>
                                        </p:tav>
                                        <p:tav tm="100000">
                                          <p:val>
                                            <p:strVal val="#ppt_h"/>
                                          </p:val>
                                        </p:tav>
                                      </p:tavLst>
                                    </p:anim>
                                  </p:childTnLst>
                                </p:cTn>
                              </p:par>
                            </p:childTnLst>
                          </p:cTn>
                        </p:par>
                        <p:par>
                          <p:cTn id="17" fill="hold">
                            <p:stCondLst>
                              <p:cond delay="1750"/>
                            </p:stCondLst>
                            <p:childTnLst>
                              <p:par>
                                <p:cTn id="18" presetID="42"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750"/>
                                        <p:tgtEl>
                                          <p:spTgt spid="2"/>
                                        </p:tgtEl>
                                      </p:cBhvr>
                                    </p:animEffect>
                                    <p:anim calcmode="lin" valueType="num">
                                      <p:cBhvr>
                                        <p:cTn id="21" dur="750" fill="hold"/>
                                        <p:tgtEl>
                                          <p:spTgt spid="2"/>
                                        </p:tgtEl>
                                        <p:attrNameLst>
                                          <p:attrName>ppt_x</p:attrName>
                                        </p:attrNameLst>
                                      </p:cBhvr>
                                      <p:tavLst>
                                        <p:tav tm="0">
                                          <p:val>
                                            <p:strVal val="#ppt_x"/>
                                          </p:val>
                                        </p:tav>
                                        <p:tav tm="100000">
                                          <p:val>
                                            <p:strVal val="#ppt_x"/>
                                          </p:val>
                                        </p:tav>
                                      </p:tavLst>
                                    </p:anim>
                                    <p:anim calcmode="lin" valueType="num">
                                      <p:cBhvr>
                                        <p:cTn id="22" dur="750" fill="hold"/>
                                        <p:tgtEl>
                                          <p:spTgt spid="2"/>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7"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750"/>
                                        <p:tgtEl>
                                          <p:spTgt spid="5"/>
                                        </p:tgtEl>
                                      </p:cBhvr>
                                    </p:animEffect>
                                    <p:anim calcmode="lin" valueType="num">
                                      <p:cBhvr>
                                        <p:cTn id="27" dur="750" fill="hold"/>
                                        <p:tgtEl>
                                          <p:spTgt spid="5"/>
                                        </p:tgtEl>
                                        <p:attrNameLst>
                                          <p:attrName>ppt_x</p:attrName>
                                        </p:attrNameLst>
                                      </p:cBhvr>
                                      <p:tavLst>
                                        <p:tav tm="0">
                                          <p:val>
                                            <p:strVal val="#ppt_x"/>
                                          </p:val>
                                        </p:tav>
                                        <p:tav tm="100000">
                                          <p:val>
                                            <p:strVal val="#ppt_x"/>
                                          </p:val>
                                        </p:tav>
                                      </p:tavLst>
                                    </p:anim>
                                    <p:anim calcmode="lin" valueType="num">
                                      <p:cBhvr>
                                        <p:cTn id="28" dur="750" fill="hold"/>
                                        <p:tgtEl>
                                          <p:spTgt spid="5"/>
                                        </p:tgtEl>
                                        <p:attrNameLst>
                                          <p:attrName>ppt_y</p:attrName>
                                        </p:attrNameLst>
                                      </p:cBhvr>
                                      <p:tavLst>
                                        <p:tav tm="0">
                                          <p:val>
                                            <p:strVal val="#ppt_y-.1"/>
                                          </p:val>
                                        </p:tav>
                                        <p:tav tm="100000">
                                          <p:val>
                                            <p:strVal val="#ppt_y"/>
                                          </p:val>
                                        </p:tav>
                                      </p:tavLst>
                                    </p:anim>
                                  </p:childTnLst>
                                </p:cTn>
                              </p:par>
                            </p:childTnLst>
                          </p:cTn>
                        </p:par>
                        <p:par>
                          <p:cTn id="29" fill="hold">
                            <p:stCondLst>
                              <p:cond delay="3250"/>
                            </p:stCondLst>
                            <p:childTnLst>
                              <p:par>
                                <p:cTn id="30" presetID="53" presetClass="entr" presetSubtype="16" fill="hold" grpId="0" nodeType="afterEffect">
                                  <p:stCondLst>
                                    <p:cond delay="0"/>
                                  </p:stCondLst>
                                  <p:childTnLst>
                                    <p:set>
                                      <p:cBhvr>
                                        <p:cTn id="31" dur="1" fill="hold">
                                          <p:stCondLst>
                                            <p:cond delay="0"/>
                                          </p:stCondLst>
                                        </p:cTn>
                                        <p:tgtEl>
                                          <p:spTgt spid="96"/>
                                        </p:tgtEl>
                                        <p:attrNameLst>
                                          <p:attrName>style.visibility</p:attrName>
                                        </p:attrNameLst>
                                      </p:cBhvr>
                                      <p:to>
                                        <p:strVal val="visible"/>
                                      </p:to>
                                    </p:set>
                                    <p:anim calcmode="lin" valueType="num">
                                      <p:cBhvr>
                                        <p:cTn id="32" dur="500" fill="hold"/>
                                        <p:tgtEl>
                                          <p:spTgt spid="96"/>
                                        </p:tgtEl>
                                        <p:attrNameLst>
                                          <p:attrName>ppt_w</p:attrName>
                                        </p:attrNameLst>
                                      </p:cBhvr>
                                      <p:tavLst>
                                        <p:tav tm="0">
                                          <p:val>
                                            <p:fltVal val="0"/>
                                          </p:val>
                                        </p:tav>
                                        <p:tav tm="100000">
                                          <p:val>
                                            <p:strVal val="#ppt_w"/>
                                          </p:val>
                                        </p:tav>
                                      </p:tavLst>
                                    </p:anim>
                                    <p:anim calcmode="lin" valueType="num">
                                      <p:cBhvr>
                                        <p:cTn id="33" dur="500" fill="hold"/>
                                        <p:tgtEl>
                                          <p:spTgt spid="96"/>
                                        </p:tgtEl>
                                        <p:attrNameLst>
                                          <p:attrName>ppt_h</p:attrName>
                                        </p:attrNameLst>
                                      </p:cBhvr>
                                      <p:tavLst>
                                        <p:tav tm="0">
                                          <p:val>
                                            <p:fltVal val="0"/>
                                          </p:val>
                                        </p:tav>
                                        <p:tav tm="100000">
                                          <p:val>
                                            <p:strVal val="#ppt_h"/>
                                          </p:val>
                                        </p:tav>
                                      </p:tavLst>
                                    </p:anim>
                                    <p:animEffect transition="in" filter="fade">
                                      <p:cBhvr>
                                        <p:cTn id="34" dur="500"/>
                                        <p:tgtEl>
                                          <p:spTgt spid="96"/>
                                        </p:tgtEl>
                                      </p:cBhvr>
                                    </p:animEffect>
                                  </p:childTnLst>
                                </p:cTn>
                              </p:par>
                            </p:childTnLst>
                          </p:cTn>
                        </p:par>
                        <p:par>
                          <p:cTn id="35" fill="hold">
                            <p:stCondLst>
                              <p:cond delay="3750"/>
                            </p:stCondLst>
                            <p:childTnLst>
                              <p:par>
                                <p:cTn id="36" presetID="22" presetClass="entr" presetSubtype="8"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par>
                          <p:cTn id="39" fill="hold">
                            <p:stCondLst>
                              <p:cond delay="4250"/>
                            </p:stCondLst>
                            <p:childTnLst>
                              <p:par>
                                <p:cTn id="40" presetID="10" presetClass="entr" presetSubtype="0" fill="hold" nodeType="after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500"/>
                                        <p:tgtEl>
                                          <p:spTgt spid="94"/>
                                        </p:tgtEl>
                                      </p:cBhvr>
                                    </p:animEffect>
                                  </p:childTnLst>
                                </p:cTn>
                              </p:par>
                            </p:childTnLst>
                          </p:cTn>
                        </p:par>
                        <p:par>
                          <p:cTn id="43" fill="hold">
                            <p:stCondLst>
                              <p:cond delay="4750"/>
                            </p:stCondLst>
                            <p:childTnLst>
                              <p:par>
                                <p:cTn id="44" presetID="53" presetClass="entr" presetSubtype="16" fill="hold" grpId="0" nodeType="afterEffect">
                                  <p:stCondLst>
                                    <p:cond delay="0"/>
                                  </p:stCondLst>
                                  <p:childTnLst>
                                    <p:set>
                                      <p:cBhvr>
                                        <p:cTn id="45" dur="1" fill="hold">
                                          <p:stCondLst>
                                            <p:cond delay="0"/>
                                          </p:stCondLst>
                                        </p:cTn>
                                        <p:tgtEl>
                                          <p:spTgt spid="97"/>
                                        </p:tgtEl>
                                        <p:attrNameLst>
                                          <p:attrName>style.visibility</p:attrName>
                                        </p:attrNameLst>
                                      </p:cBhvr>
                                      <p:to>
                                        <p:strVal val="visible"/>
                                      </p:to>
                                    </p:set>
                                    <p:anim calcmode="lin" valueType="num">
                                      <p:cBhvr>
                                        <p:cTn id="46" dur="500" fill="hold"/>
                                        <p:tgtEl>
                                          <p:spTgt spid="97"/>
                                        </p:tgtEl>
                                        <p:attrNameLst>
                                          <p:attrName>ppt_w</p:attrName>
                                        </p:attrNameLst>
                                      </p:cBhvr>
                                      <p:tavLst>
                                        <p:tav tm="0">
                                          <p:val>
                                            <p:fltVal val="0"/>
                                          </p:val>
                                        </p:tav>
                                        <p:tav tm="100000">
                                          <p:val>
                                            <p:strVal val="#ppt_w"/>
                                          </p:val>
                                        </p:tav>
                                      </p:tavLst>
                                    </p:anim>
                                    <p:anim calcmode="lin" valueType="num">
                                      <p:cBhvr>
                                        <p:cTn id="47" dur="500" fill="hold"/>
                                        <p:tgtEl>
                                          <p:spTgt spid="97"/>
                                        </p:tgtEl>
                                        <p:attrNameLst>
                                          <p:attrName>ppt_h</p:attrName>
                                        </p:attrNameLst>
                                      </p:cBhvr>
                                      <p:tavLst>
                                        <p:tav tm="0">
                                          <p:val>
                                            <p:fltVal val="0"/>
                                          </p:val>
                                        </p:tav>
                                        <p:tav tm="100000">
                                          <p:val>
                                            <p:strVal val="#ppt_h"/>
                                          </p:val>
                                        </p:tav>
                                      </p:tavLst>
                                    </p:anim>
                                    <p:animEffect transition="in" filter="fade">
                                      <p:cBhvr>
                                        <p:cTn id="48" dur="500"/>
                                        <p:tgtEl>
                                          <p:spTgt spid="97"/>
                                        </p:tgtEl>
                                      </p:cBhvr>
                                    </p:animEffect>
                                  </p:childTnLst>
                                </p:cTn>
                              </p:par>
                            </p:childTnLst>
                          </p:cTn>
                        </p:par>
                        <p:par>
                          <p:cTn id="49" fill="hold">
                            <p:stCondLst>
                              <p:cond delay="5250"/>
                            </p:stCondLst>
                            <p:childTnLst>
                              <p:par>
                                <p:cTn id="50" presetID="22" presetClass="entr" presetSubtype="8" fill="hold" nodeType="afterEffect">
                                  <p:stCondLst>
                                    <p:cond delay="0"/>
                                  </p:stCondLst>
                                  <p:childTnLst>
                                    <p:set>
                                      <p:cBhvr>
                                        <p:cTn id="51" dur="1" fill="hold">
                                          <p:stCondLst>
                                            <p:cond delay="0"/>
                                          </p:stCondLst>
                                        </p:cTn>
                                        <p:tgtEl>
                                          <p:spTgt spid="7"/>
                                        </p:tgtEl>
                                        <p:attrNameLst>
                                          <p:attrName>style.visibility</p:attrName>
                                        </p:attrNameLst>
                                      </p:cBhvr>
                                      <p:to>
                                        <p:strVal val="visible"/>
                                      </p:to>
                                    </p:set>
                                    <p:animEffect transition="in" filter="wipe(left)">
                                      <p:cBhvr>
                                        <p:cTn id="52" dur="500"/>
                                        <p:tgtEl>
                                          <p:spTgt spid="7"/>
                                        </p:tgtEl>
                                      </p:cBhvr>
                                    </p:animEffect>
                                  </p:childTnLst>
                                </p:cTn>
                              </p:par>
                            </p:childTnLst>
                          </p:cTn>
                        </p:par>
                        <p:par>
                          <p:cTn id="53" fill="hold">
                            <p:stCondLst>
                              <p:cond delay="5750"/>
                            </p:stCondLst>
                            <p:childTnLst>
                              <p:par>
                                <p:cTn id="54" presetID="10" presetClass="entr" presetSubtype="0" fill="hold"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500"/>
                                        <p:tgtEl>
                                          <p:spTgt spid="95"/>
                                        </p:tgtEl>
                                      </p:cBhvr>
                                    </p:animEffect>
                                  </p:childTnLst>
                                </p:cTn>
                              </p:par>
                            </p:childTnLst>
                          </p:cTn>
                        </p:par>
                        <p:par>
                          <p:cTn id="57" fill="hold">
                            <p:stCondLst>
                              <p:cond delay="6250"/>
                            </p:stCondLst>
                            <p:childTnLst>
                              <p:par>
                                <p:cTn id="58" presetID="53" presetClass="entr" presetSubtype="16" fill="hold" grpId="0" nodeType="afterEffect">
                                  <p:stCondLst>
                                    <p:cond delay="0"/>
                                  </p:stCondLst>
                                  <p:childTnLst>
                                    <p:set>
                                      <p:cBhvr>
                                        <p:cTn id="59" dur="1" fill="hold">
                                          <p:stCondLst>
                                            <p:cond delay="0"/>
                                          </p:stCondLst>
                                        </p:cTn>
                                        <p:tgtEl>
                                          <p:spTgt spid="98"/>
                                        </p:tgtEl>
                                        <p:attrNameLst>
                                          <p:attrName>style.visibility</p:attrName>
                                        </p:attrNameLst>
                                      </p:cBhvr>
                                      <p:to>
                                        <p:strVal val="visible"/>
                                      </p:to>
                                    </p:set>
                                    <p:anim calcmode="lin" valueType="num">
                                      <p:cBhvr>
                                        <p:cTn id="60" dur="500" fill="hold"/>
                                        <p:tgtEl>
                                          <p:spTgt spid="98"/>
                                        </p:tgtEl>
                                        <p:attrNameLst>
                                          <p:attrName>ppt_w</p:attrName>
                                        </p:attrNameLst>
                                      </p:cBhvr>
                                      <p:tavLst>
                                        <p:tav tm="0">
                                          <p:val>
                                            <p:fltVal val="0"/>
                                          </p:val>
                                        </p:tav>
                                        <p:tav tm="100000">
                                          <p:val>
                                            <p:strVal val="#ppt_w"/>
                                          </p:val>
                                        </p:tav>
                                      </p:tavLst>
                                    </p:anim>
                                    <p:anim calcmode="lin" valueType="num">
                                      <p:cBhvr>
                                        <p:cTn id="61" dur="500" fill="hold"/>
                                        <p:tgtEl>
                                          <p:spTgt spid="98"/>
                                        </p:tgtEl>
                                        <p:attrNameLst>
                                          <p:attrName>ppt_h</p:attrName>
                                        </p:attrNameLst>
                                      </p:cBhvr>
                                      <p:tavLst>
                                        <p:tav tm="0">
                                          <p:val>
                                            <p:fltVal val="0"/>
                                          </p:val>
                                        </p:tav>
                                        <p:tav tm="100000">
                                          <p:val>
                                            <p:strVal val="#ppt_h"/>
                                          </p:val>
                                        </p:tav>
                                      </p:tavLst>
                                    </p:anim>
                                    <p:animEffect transition="in" filter="fade">
                                      <p:cBhvr>
                                        <p:cTn id="62" dur="500"/>
                                        <p:tgtEl>
                                          <p:spTgt spid="98"/>
                                        </p:tgtEl>
                                      </p:cBhvr>
                                    </p:animEffect>
                                  </p:childTnLst>
                                </p:cTn>
                              </p:par>
                            </p:childTnLst>
                          </p:cTn>
                        </p:par>
                        <p:par>
                          <p:cTn id="63" fill="hold">
                            <p:stCondLst>
                              <p:cond delay="6750"/>
                            </p:stCondLst>
                            <p:childTnLst>
                              <p:par>
                                <p:cTn id="64" presetID="22" presetClass="entr" presetSubtype="8" fill="hold" nodeType="after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wipe(left)">
                                      <p:cBhvr>
                                        <p:cTn id="6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6" grpId="0" animBg="1"/>
      <p:bldP spid="97" grpId="0" animBg="1"/>
      <p:bldP spid="9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Profit</a:t>
            </a: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 Comparison Of Tablet</a:t>
            </a:r>
            <a:endParaRPr kumimoji="0" lang="en-GB"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2" name="Group 1"/>
          <p:cNvGrpSpPr/>
          <p:nvPr/>
        </p:nvGrpSpPr>
        <p:grpSpPr>
          <a:xfrm>
            <a:off x="-37586" y="2807794"/>
            <a:ext cx="7429500" cy="2296895"/>
            <a:chOff x="-37586" y="2807794"/>
            <a:chExt cx="7429500" cy="2296895"/>
          </a:xfrm>
        </p:grpSpPr>
        <p:sp>
          <p:nvSpPr>
            <p:cNvPr id="19" name="Rectangle 18"/>
            <p:cNvSpPr/>
            <p:nvPr/>
          </p:nvSpPr>
          <p:spPr>
            <a:xfrm>
              <a:off x="-37586" y="2970926"/>
              <a:ext cx="6601936" cy="1960844"/>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0" name="Group 19"/>
            <p:cNvGrpSpPr/>
            <p:nvPr/>
          </p:nvGrpSpPr>
          <p:grpSpPr>
            <a:xfrm>
              <a:off x="4116228" y="2807794"/>
              <a:ext cx="3275686" cy="2296895"/>
              <a:chOff x="8405952" y="4281424"/>
              <a:chExt cx="7565746" cy="5305065"/>
            </a:xfrm>
          </p:grpSpPr>
          <p:sp>
            <p:nvSpPr>
              <p:cNvPr id="21" name="Freeform 47"/>
              <p:cNvSpPr>
                <a:spLocks/>
              </p:cNvSpPr>
              <p:nvPr/>
            </p:nvSpPr>
            <p:spPr bwMode="auto">
              <a:xfrm>
                <a:off x="8405952" y="4281424"/>
                <a:ext cx="7565746" cy="5305065"/>
              </a:xfrm>
              <a:custGeom>
                <a:avLst/>
                <a:gdLst>
                  <a:gd name="T0" fmla="*/ 0 w 2008"/>
                  <a:gd name="T1" fmla="*/ 1116 h 1408"/>
                  <a:gd name="T2" fmla="*/ 0 w 2008"/>
                  <a:gd name="T3" fmla="*/ 1146 h 1408"/>
                  <a:gd name="T4" fmla="*/ 12 w 2008"/>
                  <a:gd name="T5" fmla="*/ 1202 h 1408"/>
                  <a:gd name="T6" fmla="*/ 34 w 2008"/>
                  <a:gd name="T7" fmla="*/ 1254 h 1408"/>
                  <a:gd name="T8" fmla="*/ 66 w 2008"/>
                  <a:gd name="T9" fmla="*/ 1302 h 1408"/>
                  <a:gd name="T10" fmla="*/ 106 w 2008"/>
                  <a:gd name="T11" fmla="*/ 1340 h 1408"/>
                  <a:gd name="T12" fmla="*/ 152 w 2008"/>
                  <a:gd name="T13" fmla="*/ 1372 h 1408"/>
                  <a:gd name="T14" fmla="*/ 204 w 2008"/>
                  <a:gd name="T15" fmla="*/ 1394 h 1408"/>
                  <a:gd name="T16" fmla="*/ 260 w 2008"/>
                  <a:gd name="T17" fmla="*/ 1406 h 1408"/>
                  <a:gd name="T18" fmla="*/ 1716 w 2008"/>
                  <a:gd name="T19" fmla="*/ 1408 h 1408"/>
                  <a:gd name="T20" fmla="*/ 1746 w 2008"/>
                  <a:gd name="T21" fmla="*/ 1406 h 1408"/>
                  <a:gd name="T22" fmla="*/ 1804 w 2008"/>
                  <a:gd name="T23" fmla="*/ 1394 h 1408"/>
                  <a:gd name="T24" fmla="*/ 1856 w 2008"/>
                  <a:gd name="T25" fmla="*/ 1372 h 1408"/>
                  <a:gd name="T26" fmla="*/ 1902 w 2008"/>
                  <a:gd name="T27" fmla="*/ 1340 h 1408"/>
                  <a:gd name="T28" fmla="*/ 1942 w 2008"/>
                  <a:gd name="T29" fmla="*/ 1302 h 1408"/>
                  <a:gd name="T30" fmla="*/ 1972 w 2008"/>
                  <a:gd name="T31" fmla="*/ 1254 h 1408"/>
                  <a:gd name="T32" fmla="*/ 1994 w 2008"/>
                  <a:gd name="T33" fmla="*/ 1202 h 1408"/>
                  <a:gd name="T34" fmla="*/ 2006 w 2008"/>
                  <a:gd name="T35" fmla="*/ 1146 h 1408"/>
                  <a:gd name="T36" fmla="*/ 2008 w 2008"/>
                  <a:gd name="T37" fmla="*/ 290 h 1408"/>
                  <a:gd name="T38" fmla="*/ 2006 w 2008"/>
                  <a:gd name="T39" fmla="*/ 260 h 1408"/>
                  <a:gd name="T40" fmla="*/ 1994 w 2008"/>
                  <a:gd name="T41" fmla="*/ 204 h 1408"/>
                  <a:gd name="T42" fmla="*/ 1972 w 2008"/>
                  <a:gd name="T43" fmla="*/ 152 h 1408"/>
                  <a:gd name="T44" fmla="*/ 1942 w 2008"/>
                  <a:gd name="T45" fmla="*/ 106 h 1408"/>
                  <a:gd name="T46" fmla="*/ 1902 w 2008"/>
                  <a:gd name="T47" fmla="*/ 66 h 1408"/>
                  <a:gd name="T48" fmla="*/ 1856 w 2008"/>
                  <a:gd name="T49" fmla="*/ 34 h 1408"/>
                  <a:gd name="T50" fmla="*/ 1804 w 2008"/>
                  <a:gd name="T51" fmla="*/ 12 h 1408"/>
                  <a:gd name="T52" fmla="*/ 1746 w 2008"/>
                  <a:gd name="T53" fmla="*/ 0 h 1408"/>
                  <a:gd name="T54" fmla="*/ 290 w 2008"/>
                  <a:gd name="T55" fmla="*/ 0 h 1408"/>
                  <a:gd name="T56" fmla="*/ 260 w 2008"/>
                  <a:gd name="T57" fmla="*/ 0 h 1408"/>
                  <a:gd name="T58" fmla="*/ 204 w 2008"/>
                  <a:gd name="T59" fmla="*/ 12 h 1408"/>
                  <a:gd name="T60" fmla="*/ 152 w 2008"/>
                  <a:gd name="T61" fmla="*/ 34 h 1408"/>
                  <a:gd name="T62" fmla="*/ 106 w 2008"/>
                  <a:gd name="T63" fmla="*/ 66 h 1408"/>
                  <a:gd name="T64" fmla="*/ 66 w 2008"/>
                  <a:gd name="T65" fmla="*/ 106 h 1408"/>
                  <a:gd name="T66" fmla="*/ 34 w 2008"/>
                  <a:gd name="T67" fmla="*/ 152 h 1408"/>
                  <a:gd name="T68" fmla="*/ 12 w 2008"/>
                  <a:gd name="T69" fmla="*/ 204 h 1408"/>
                  <a:gd name="T70" fmla="*/ 0 w 2008"/>
                  <a:gd name="T71" fmla="*/ 260 h 1408"/>
                  <a:gd name="T72" fmla="*/ 0 w 2008"/>
                  <a:gd name="T73" fmla="*/ 290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08" h="1408">
                    <a:moveTo>
                      <a:pt x="0" y="290"/>
                    </a:moveTo>
                    <a:lnTo>
                      <a:pt x="0" y="1116"/>
                    </a:lnTo>
                    <a:lnTo>
                      <a:pt x="0" y="1116"/>
                    </a:lnTo>
                    <a:lnTo>
                      <a:pt x="0" y="1146"/>
                    </a:lnTo>
                    <a:lnTo>
                      <a:pt x="6" y="1174"/>
                    </a:lnTo>
                    <a:lnTo>
                      <a:pt x="12" y="1202"/>
                    </a:lnTo>
                    <a:lnTo>
                      <a:pt x="22" y="1230"/>
                    </a:lnTo>
                    <a:lnTo>
                      <a:pt x="34" y="1254"/>
                    </a:lnTo>
                    <a:lnTo>
                      <a:pt x="50" y="1278"/>
                    </a:lnTo>
                    <a:lnTo>
                      <a:pt x="66" y="1302"/>
                    </a:lnTo>
                    <a:lnTo>
                      <a:pt x="84" y="1322"/>
                    </a:lnTo>
                    <a:lnTo>
                      <a:pt x="106" y="1340"/>
                    </a:lnTo>
                    <a:lnTo>
                      <a:pt x="128" y="1358"/>
                    </a:lnTo>
                    <a:lnTo>
                      <a:pt x="152" y="1372"/>
                    </a:lnTo>
                    <a:lnTo>
                      <a:pt x="178" y="1384"/>
                    </a:lnTo>
                    <a:lnTo>
                      <a:pt x="204" y="1394"/>
                    </a:lnTo>
                    <a:lnTo>
                      <a:pt x="232" y="1402"/>
                    </a:lnTo>
                    <a:lnTo>
                      <a:pt x="260" y="1406"/>
                    </a:lnTo>
                    <a:lnTo>
                      <a:pt x="290" y="1408"/>
                    </a:lnTo>
                    <a:lnTo>
                      <a:pt x="1716" y="1408"/>
                    </a:lnTo>
                    <a:lnTo>
                      <a:pt x="1716" y="1408"/>
                    </a:lnTo>
                    <a:lnTo>
                      <a:pt x="1746" y="1406"/>
                    </a:lnTo>
                    <a:lnTo>
                      <a:pt x="1776" y="1402"/>
                    </a:lnTo>
                    <a:lnTo>
                      <a:pt x="1804" y="1394"/>
                    </a:lnTo>
                    <a:lnTo>
                      <a:pt x="1830" y="1384"/>
                    </a:lnTo>
                    <a:lnTo>
                      <a:pt x="1856" y="1372"/>
                    </a:lnTo>
                    <a:lnTo>
                      <a:pt x="1880" y="1358"/>
                    </a:lnTo>
                    <a:lnTo>
                      <a:pt x="1902" y="1340"/>
                    </a:lnTo>
                    <a:lnTo>
                      <a:pt x="1922" y="1322"/>
                    </a:lnTo>
                    <a:lnTo>
                      <a:pt x="1942" y="1302"/>
                    </a:lnTo>
                    <a:lnTo>
                      <a:pt x="1958" y="1278"/>
                    </a:lnTo>
                    <a:lnTo>
                      <a:pt x="1972" y="1254"/>
                    </a:lnTo>
                    <a:lnTo>
                      <a:pt x="1984" y="1230"/>
                    </a:lnTo>
                    <a:lnTo>
                      <a:pt x="1994" y="1202"/>
                    </a:lnTo>
                    <a:lnTo>
                      <a:pt x="2002" y="1174"/>
                    </a:lnTo>
                    <a:lnTo>
                      <a:pt x="2006" y="1146"/>
                    </a:lnTo>
                    <a:lnTo>
                      <a:pt x="2008" y="1116"/>
                    </a:lnTo>
                    <a:lnTo>
                      <a:pt x="2008" y="290"/>
                    </a:lnTo>
                    <a:lnTo>
                      <a:pt x="2008" y="290"/>
                    </a:lnTo>
                    <a:lnTo>
                      <a:pt x="2006" y="260"/>
                    </a:lnTo>
                    <a:lnTo>
                      <a:pt x="2002" y="232"/>
                    </a:lnTo>
                    <a:lnTo>
                      <a:pt x="1994" y="204"/>
                    </a:lnTo>
                    <a:lnTo>
                      <a:pt x="1984" y="178"/>
                    </a:lnTo>
                    <a:lnTo>
                      <a:pt x="1972" y="152"/>
                    </a:lnTo>
                    <a:lnTo>
                      <a:pt x="1958" y="128"/>
                    </a:lnTo>
                    <a:lnTo>
                      <a:pt x="1942" y="106"/>
                    </a:lnTo>
                    <a:lnTo>
                      <a:pt x="1922" y="84"/>
                    </a:lnTo>
                    <a:lnTo>
                      <a:pt x="1902" y="66"/>
                    </a:lnTo>
                    <a:lnTo>
                      <a:pt x="1880" y="50"/>
                    </a:lnTo>
                    <a:lnTo>
                      <a:pt x="1856" y="34"/>
                    </a:lnTo>
                    <a:lnTo>
                      <a:pt x="1830" y="22"/>
                    </a:lnTo>
                    <a:lnTo>
                      <a:pt x="1804" y="12"/>
                    </a:lnTo>
                    <a:lnTo>
                      <a:pt x="1776" y="6"/>
                    </a:lnTo>
                    <a:lnTo>
                      <a:pt x="1746" y="0"/>
                    </a:lnTo>
                    <a:lnTo>
                      <a:pt x="1716" y="0"/>
                    </a:lnTo>
                    <a:lnTo>
                      <a:pt x="290" y="0"/>
                    </a:lnTo>
                    <a:lnTo>
                      <a:pt x="290" y="0"/>
                    </a:lnTo>
                    <a:lnTo>
                      <a:pt x="260" y="0"/>
                    </a:lnTo>
                    <a:lnTo>
                      <a:pt x="232" y="6"/>
                    </a:lnTo>
                    <a:lnTo>
                      <a:pt x="204" y="12"/>
                    </a:lnTo>
                    <a:lnTo>
                      <a:pt x="178" y="22"/>
                    </a:lnTo>
                    <a:lnTo>
                      <a:pt x="152" y="34"/>
                    </a:lnTo>
                    <a:lnTo>
                      <a:pt x="128" y="50"/>
                    </a:lnTo>
                    <a:lnTo>
                      <a:pt x="106" y="66"/>
                    </a:lnTo>
                    <a:lnTo>
                      <a:pt x="84" y="84"/>
                    </a:lnTo>
                    <a:lnTo>
                      <a:pt x="66" y="106"/>
                    </a:lnTo>
                    <a:lnTo>
                      <a:pt x="50" y="128"/>
                    </a:lnTo>
                    <a:lnTo>
                      <a:pt x="34" y="152"/>
                    </a:lnTo>
                    <a:lnTo>
                      <a:pt x="22" y="178"/>
                    </a:lnTo>
                    <a:lnTo>
                      <a:pt x="12" y="204"/>
                    </a:lnTo>
                    <a:lnTo>
                      <a:pt x="6" y="232"/>
                    </a:lnTo>
                    <a:lnTo>
                      <a:pt x="0" y="260"/>
                    </a:lnTo>
                    <a:lnTo>
                      <a:pt x="0" y="290"/>
                    </a:lnTo>
                    <a:lnTo>
                      <a:pt x="0" y="290"/>
                    </a:lnTo>
                    <a:close/>
                  </a:path>
                </a:pathLst>
              </a:custGeom>
              <a:solidFill>
                <a:srgbClr val="000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48"/>
              <p:cNvSpPr>
                <a:spLocks/>
              </p:cNvSpPr>
              <p:nvPr/>
            </p:nvSpPr>
            <p:spPr bwMode="auto">
              <a:xfrm>
                <a:off x="8405952" y="4281424"/>
                <a:ext cx="6450477" cy="3586947"/>
              </a:xfrm>
              <a:custGeom>
                <a:avLst/>
                <a:gdLst>
                  <a:gd name="T0" fmla="*/ 0 w 1712"/>
                  <a:gd name="T1" fmla="*/ 952 h 952"/>
                  <a:gd name="T2" fmla="*/ 1712 w 1712"/>
                  <a:gd name="T3" fmla="*/ 0 h 952"/>
                  <a:gd name="T4" fmla="*/ 290 w 1712"/>
                  <a:gd name="T5" fmla="*/ 0 h 952"/>
                  <a:gd name="T6" fmla="*/ 290 w 1712"/>
                  <a:gd name="T7" fmla="*/ 0 h 952"/>
                  <a:gd name="T8" fmla="*/ 260 w 1712"/>
                  <a:gd name="T9" fmla="*/ 0 h 952"/>
                  <a:gd name="T10" fmla="*/ 232 w 1712"/>
                  <a:gd name="T11" fmla="*/ 6 h 952"/>
                  <a:gd name="T12" fmla="*/ 204 w 1712"/>
                  <a:gd name="T13" fmla="*/ 12 h 952"/>
                  <a:gd name="T14" fmla="*/ 178 w 1712"/>
                  <a:gd name="T15" fmla="*/ 22 h 952"/>
                  <a:gd name="T16" fmla="*/ 152 w 1712"/>
                  <a:gd name="T17" fmla="*/ 34 h 952"/>
                  <a:gd name="T18" fmla="*/ 128 w 1712"/>
                  <a:gd name="T19" fmla="*/ 50 h 952"/>
                  <a:gd name="T20" fmla="*/ 106 w 1712"/>
                  <a:gd name="T21" fmla="*/ 66 h 952"/>
                  <a:gd name="T22" fmla="*/ 84 w 1712"/>
                  <a:gd name="T23" fmla="*/ 84 h 952"/>
                  <a:gd name="T24" fmla="*/ 66 w 1712"/>
                  <a:gd name="T25" fmla="*/ 106 h 952"/>
                  <a:gd name="T26" fmla="*/ 50 w 1712"/>
                  <a:gd name="T27" fmla="*/ 128 h 952"/>
                  <a:gd name="T28" fmla="*/ 34 w 1712"/>
                  <a:gd name="T29" fmla="*/ 152 h 952"/>
                  <a:gd name="T30" fmla="*/ 22 w 1712"/>
                  <a:gd name="T31" fmla="*/ 178 h 952"/>
                  <a:gd name="T32" fmla="*/ 12 w 1712"/>
                  <a:gd name="T33" fmla="*/ 204 h 952"/>
                  <a:gd name="T34" fmla="*/ 6 w 1712"/>
                  <a:gd name="T35" fmla="*/ 232 h 952"/>
                  <a:gd name="T36" fmla="*/ 0 w 1712"/>
                  <a:gd name="T37" fmla="*/ 260 h 952"/>
                  <a:gd name="T38" fmla="*/ 0 w 1712"/>
                  <a:gd name="T39" fmla="*/ 290 h 952"/>
                  <a:gd name="T40" fmla="*/ 0 w 1712"/>
                  <a:gd name="T41" fmla="*/ 952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12" h="952">
                    <a:moveTo>
                      <a:pt x="0" y="952"/>
                    </a:moveTo>
                    <a:lnTo>
                      <a:pt x="1712" y="0"/>
                    </a:lnTo>
                    <a:lnTo>
                      <a:pt x="290" y="0"/>
                    </a:lnTo>
                    <a:lnTo>
                      <a:pt x="290" y="0"/>
                    </a:lnTo>
                    <a:lnTo>
                      <a:pt x="260" y="0"/>
                    </a:lnTo>
                    <a:lnTo>
                      <a:pt x="232" y="6"/>
                    </a:lnTo>
                    <a:lnTo>
                      <a:pt x="204" y="12"/>
                    </a:lnTo>
                    <a:lnTo>
                      <a:pt x="178" y="22"/>
                    </a:lnTo>
                    <a:lnTo>
                      <a:pt x="152" y="34"/>
                    </a:lnTo>
                    <a:lnTo>
                      <a:pt x="128" y="50"/>
                    </a:lnTo>
                    <a:lnTo>
                      <a:pt x="106" y="66"/>
                    </a:lnTo>
                    <a:lnTo>
                      <a:pt x="84" y="84"/>
                    </a:lnTo>
                    <a:lnTo>
                      <a:pt x="66" y="106"/>
                    </a:lnTo>
                    <a:lnTo>
                      <a:pt x="50" y="128"/>
                    </a:lnTo>
                    <a:lnTo>
                      <a:pt x="34" y="152"/>
                    </a:lnTo>
                    <a:lnTo>
                      <a:pt x="22" y="178"/>
                    </a:lnTo>
                    <a:lnTo>
                      <a:pt x="12" y="204"/>
                    </a:lnTo>
                    <a:lnTo>
                      <a:pt x="6" y="232"/>
                    </a:lnTo>
                    <a:lnTo>
                      <a:pt x="0" y="260"/>
                    </a:lnTo>
                    <a:lnTo>
                      <a:pt x="0" y="290"/>
                    </a:lnTo>
                    <a:lnTo>
                      <a:pt x="0" y="952"/>
                    </a:lnTo>
                    <a:close/>
                  </a:path>
                </a:pathLst>
              </a:custGeom>
              <a:solidFill>
                <a:srgbClr val="5E5D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49"/>
              <p:cNvSpPr>
                <a:spLocks/>
              </p:cNvSpPr>
              <p:nvPr/>
            </p:nvSpPr>
            <p:spPr bwMode="auto">
              <a:xfrm>
                <a:off x="9038943" y="4658204"/>
                <a:ext cx="6231944" cy="4551505"/>
              </a:xfrm>
              <a:custGeom>
                <a:avLst/>
                <a:gdLst>
                  <a:gd name="T0" fmla="*/ 0 w 1654"/>
                  <a:gd name="T1" fmla="*/ 4 h 1208"/>
                  <a:gd name="T2" fmla="*/ 0 w 1654"/>
                  <a:gd name="T3" fmla="*/ 1204 h 1208"/>
                  <a:gd name="T4" fmla="*/ 0 w 1654"/>
                  <a:gd name="T5" fmla="*/ 1204 h 1208"/>
                  <a:gd name="T6" fmla="*/ 0 w 1654"/>
                  <a:gd name="T7" fmla="*/ 1206 h 1208"/>
                  <a:gd name="T8" fmla="*/ 4 w 1654"/>
                  <a:gd name="T9" fmla="*/ 1208 h 1208"/>
                  <a:gd name="T10" fmla="*/ 1650 w 1654"/>
                  <a:gd name="T11" fmla="*/ 1208 h 1208"/>
                  <a:gd name="T12" fmla="*/ 1650 w 1654"/>
                  <a:gd name="T13" fmla="*/ 1208 h 1208"/>
                  <a:gd name="T14" fmla="*/ 1654 w 1654"/>
                  <a:gd name="T15" fmla="*/ 1206 h 1208"/>
                  <a:gd name="T16" fmla="*/ 1654 w 1654"/>
                  <a:gd name="T17" fmla="*/ 1204 h 1208"/>
                  <a:gd name="T18" fmla="*/ 1654 w 1654"/>
                  <a:gd name="T19" fmla="*/ 4 h 1208"/>
                  <a:gd name="T20" fmla="*/ 1654 w 1654"/>
                  <a:gd name="T21" fmla="*/ 4 h 1208"/>
                  <a:gd name="T22" fmla="*/ 1654 w 1654"/>
                  <a:gd name="T23" fmla="*/ 0 h 1208"/>
                  <a:gd name="T24" fmla="*/ 1650 w 1654"/>
                  <a:gd name="T25" fmla="*/ 0 h 1208"/>
                  <a:gd name="T26" fmla="*/ 4 w 1654"/>
                  <a:gd name="T27" fmla="*/ 0 h 1208"/>
                  <a:gd name="T28" fmla="*/ 4 w 1654"/>
                  <a:gd name="T29" fmla="*/ 0 h 1208"/>
                  <a:gd name="T30" fmla="*/ 0 w 1654"/>
                  <a:gd name="T31" fmla="*/ 0 h 1208"/>
                  <a:gd name="T32" fmla="*/ 0 w 1654"/>
                  <a:gd name="T33" fmla="*/ 4 h 1208"/>
                  <a:gd name="T34" fmla="*/ 0 w 1654"/>
                  <a:gd name="T35" fmla="*/ 4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4" h="1208">
                    <a:moveTo>
                      <a:pt x="0" y="4"/>
                    </a:moveTo>
                    <a:lnTo>
                      <a:pt x="0" y="1204"/>
                    </a:lnTo>
                    <a:lnTo>
                      <a:pt x="0" y="1204"/>
                    </a:lnTo>
                    <a:lnTo>
                      <a:pt x="0" y="1206"/>
                    </a:lnTo>
                    <a:lnTo>
                      <a:pt x="4" y="1208"/>
                    </a:lnTo>
                    <a:lnTo>
                      <a:pt x="1650" y="1208"/>
                    </a:lnTo>
                    <a:lnTo>
                      <a:pt x="1650" y="1208"/>
                    </a:lnTo>
                    <a:lnTo>
                      <a:pt x="1654" y="1206"/>
                    </a:lnTo>
                    <a:lnTo>
                      <a:pt x="1654" y="1204"/>
                    </a:lnTo>
                    <a:lnTo>
                      <a:pt x="1654" y="4"/>
                    </a:lnTo>
                    <a:lnTo>
                      <a:pt x="1654" y="4"/>
                    </a:lnTo>
                    <a:lnTo>
                      <a:pt x="1654" y="0"/>
                    </a:lnTo>
                    <a:lnTo>
                      <a:pt x="1650" y="0"/>
                    </a:lnTo>
                    <a:lnTo>
                      <a:pt x="4" y="0"/>
                    </a:lnTo>
                    <a:lnTo>
                      <a:pt x="4" y="0"/>
                    </a:lnTo>
                    <a:lnTo>
                      <a:pt x="0" y="0"/>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50"/>
              <p:cNvSpPr>
                <a:spLocks/>
              </p:cNvSpPr>
              <p:nvPr/>
            </p:nvSpPr>
            <p:spPr bwMode="auto">
              <a:xfrm>
                <a:off x="8586806" y="6293430"/>
                <a:ext cx="120570" cy="1281053"/>
              </a:xfrm>
              <a:custGeom>
                <a:avLst/>
                <a:gdLst>
                  <a:gd name="T0" fmla="*/ 0 w 32"/>
                  <a:gd name="T1" fmla="*/ 14 h 340"/>
                  <a:gd name="T2" fmla="*/ 0 w 32"/>
                  <a:gd name="T3" fmla="*/ 324 h 340"/>
                  <a:gd name="T4" fmla="*/ 0 w 32"/>
                  <a:gd name="T5" fmla="*/ 324 h 340"/>
                  <a:gd name="T6" fmla="*/ 2 w 32"/>
                  <a:gd name="T7" fmla="*/ 330 h 340"/>
                  <a:gd name="T8" fmla="*/ 6 w 32"/>
                  <a:gd name="T9" fmla="*/ 334 h 340"/>
                  <a:gd name="T10" fmla="*/ 10 w 32"/>
                  <a:gd name="T11" fmla="*/ 338 h 340"/>
                  <a:gd name="T12" fmla="*/ 16 w 32"/>
                  <a:gd name="T13" fmla="*/ 340 h 340"/>
                  <a:gd name="T14" fmla="*/ 16 w 32"/>
                  <a:gd name="T15" fmla="*/ 340 h 340"/>
                  <a:gd name="T16" fmla="*/ 16 w 32"/>
                  <a:gd name="T17" fmla="*/ 340 h 340"/>
                  <a:gd name="T18" fmla="*/ 22 w 32"/>
                  <a:gd name="T19" fmla="*/ 338 h 340"/>
                  <a:gd name="T20" fmla="*/ 26 w 32"/>
                  <a:gd name="T21" fmla="*/ 334 h 340"/>
                  <a:gd name="T22" fmla="*/ 30 w 32"/>
                  <a:gd name="T23" fmla="*/ 330 h 340"/>
                  <a:gd name="T24" fmla="*/ 32 w 32"/>
                  <a:gd name="T25" fmla="*/ 324 h 340"/>
                  <a:gd name="T26" fmla="*/ 32 w 32"/>
                  <a:gd name="T27" fmla="*/ 14 h 340"/>
                  <a:gd name="T28" fmla="*/ 32 w 32"/>
                  <a:gd name="T29" fmla="*/ 14 h 340"/>
                  <a:gd name="T30" fmla="*/ 30 w 32"/>
                  <a:gd name="T31" fmla="*/ 8 h 340"/>
                  <a:gd name="T32" fmla="*/ 26 w 32"/>
                  <a:gd name="T33" fmla="*/ 4 h 340"/>
                  <a:gd name="T34" fmla="*/ 22 w 32"/>
                  <a:gd name="T35" fmla="*/ 0 h 340"/>
                  <a:gd name="T36" fmla="*/ 16 w 32"/>
                  <a:gd name="T37" fmla="*/ 0 h 340"/>
                  <a:gd name="T38" fmla="*/ 16 w 32"/>
                  <a:gd name="T39" fmla="*/ 0 h 340"/>
                  <a:gd name="T40" fmla="*/ 16 w 32"/>
                  <a:gd name="T41" fmla="*/ 0 h 340"/>
                  <a:gd name="T42" fmla="*/ 10 w 32"/>
                  <a:gd name="T43" fmla="*/ 0 h 340"/>
                  <a:gd name="T44" fmla="*/ 6 w 32"/>
                  <a:gd name="T45" fmla="*/ 4 h 340"/>
                  <a:gd name="T46" fmla="*/ 2 w 32"/>
                  <a:gd name="T47" fmla="*/ 8 h 340"/>
                  <a:gd name="T48" fmla="*/ 0 w 32"/>
                  <a:gd name="T49" fmla="*/ 14 h 340"/>
                  <a:gd name="T50" fmla="*/ 0 w 32"/>
                  <a:gd name="T51" fmla="*/ 1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40">
                    <a:moveTo>
                      <a:pt x="0" y="14"/>
                    </a:moveTo>
                    <a:lnTo>
                      <a:pt x="0" y="324"/>
                    </a:lnTo>
                    <a:lnTo>
                      <a:pt x="0" y="324"/>
                    </a:lnTo>
                    <a:lnTo>
                      <a:pt x="2" y="330"/>
                    </a:lnTo>
                    <a:lnTo>
                      <a:pt x="6" y="334"/>
                    </a:lnTo>
                    <a:lnTo>
                      <a:pt x="10" y="338"/>
                    </a:lnTo>
                    <a:lnTo>
                      <a:pt x="16" y="340"/>
                    </a:lnTo>
                    <a:lnTo>
                      <a:pt x="16" y="340"/>
                    </a:lnTo>
                    <a:lnTo>
                      <a:pt x="16" y="340"/>
                    </a:lnTo>
                    <a:lnTo>
                      <a:pt x="22" y="338"/>
                    </a:lnTo>
                    <a:lnTo>
                      <a:pt x="26" y="334"/>
                    </a:lnTo>
                    <a:lnTo>
                      <a:pt x="30" y="330"/>
                    </a:lnTo>
                    <a:lnTo>
                      <a:pt x="32" y="324"/>
                    </a:lnTo>
                    <a:lnTo>
                      <a:pt x="32" y="14"/>
                    </a:lnTo>
                    <a:lnTo>
                      <a:pt x="32" y="14"/>
                    </a:lnTo>
                    <a:lnTo>
                      <a:pt x="30" y="8"/>
                    </a:lnTo>
                    <a:lnTo>
                      <a:pt x="26" y="4"/>
                    </a:lnTo>
                    <a:lnTo>
                      <a:pt x="22" y="0"/>
                    </a:lnTo>
                    <a:lnTo>
                      <a:pt x="16" y="0"/>
                    </a:lnTo>
                    <a:lnTo>
                      <a:pt x="16" y="0"/>
                    </a:lnTo>
                    <a:lnTo>
                      <a:pt x="16" y="0"/>
                    </a:lnTo>
                    <a:lnTo>
                      <a:pt x="10" y="0"/>
                    </a:lnTo>
                    <a:lnTo>
                      <a:pt x="6" y="4"/>
                    </a:lnTo>
                    <a:lnTo>
                      <a:pt x="2" y="8"/>
                    </a:lnTo>
                    <a:lnTo>
                      <a:pt x="0" y="14"/>
                    </a:lnTo>
                    <a:lnTo>
                      <a:pt x="0" y="14"/>
                    </a:lnTo>
                    <a:close/>
                  </a:path>
                </a:pathLst>
              </a:custGeom>
              <a:solidFill>
                <a:srgbClr val="000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51"/>
              <p:cNvSpPr>
                <a:spLocks/>
              </p:cNvSpPr>
              <p:nvPr/>
            </p:nvSpPr>
            <p:spPr bwMode="auto">
              <a:xfrm>
                <a:off x="15414063" y="6738031"/>
                <a:ext cx="391851" cy="384316"/>
              </a:xfrm>
              <a:custGeom>
                <a:avLst/>
                <a:gdLst>
                  <a:gd name="T0" fmla="*/ 0 w 104"/>
                  <a:gd name="T1" fmla="*/ 52 h 102"/>
                  <a:gd name="T2" fmla="*/ 0 w 104"/>
                  <a:gd name="T3" fmla="*/ 52 h 102"/>
                  <a:gd name="T4" fmla="*/ 2 w 104"/>
                  <a:gd name="T5" fmla="*/ 62 h 102"/>
                  <a:gd name="T6" fmla="*/ 4 w 104"/>
                  <a:gd name="T7" fmla="*/ 72 h 102"/>
                  <a:gd name="T8" fmla="*/ 10 w 104"/>
                  <a:gd name="T9" fmla="*/ 80 h 102"/>
                  <a:gd name="T10" fmla="*/ 16 w 104"/>
                  <a:gd name="T11" fmla="*/ 88 h 102"/>
                  <a:gd name="T12" fmla="*/ 24 w 104"/>
                  <a:gd name="T13" fmla="*/ 94 h 102"/>
                  <a:gd name="T14" fmla="*/ 32 w 104"/>
                  <a:gd name="T15" fmla="*/ 98 h 102"/>
                  <a:gd name="T16" fmla="*/ 42 w 104"/>
                  <a:gd name="T17" fmla="*/ 102 h 102"/>
                  <a:gd name="T18" fmla="*/ 52 w 104"/>
                  <a:gd name="T19" fmla="*/ 102 h 102"/>
                  <a:gd name="T20" fmla="*/ 52 w 104"/>
                  <a:gd name="T21" fmla="*/ 102 h 102"/>
                  <a:gd name="T22" fmla="*/ 62 w 104"/>
                  <a:gd name="T23" fmla="*/ 102 h 102"/>
                  <a:gd name="T24" fmla="*/ 72 w 104"/>
                  <a:gd name="T25" fmla="*/ 98 h 102"/>
                  <a:gd name="T26" fmla="*/ 82 w 104"/>
                  <a:gd name="T27" fmla="*/ 94 h 102"/>
                  <a:gd name="T28" fmla="*/ 88 w 104"/>
                  <a:gd name="T29" fmla="*/ 88 h 102"/>
                  <a:gd name="T30" fmla="*/ 94 w 104"/>
                  <a:gd name="T31" fmla="*/ 80 h 102"/>
                  <a:gd name="T32" fmla="*/ 100 w 104"/>
                  <a:gd name="T33" fmla="*/ 72 h 102"/>
                  <a:gd name="T34" fmla="*/ 102 w 104"/>
                  <a:gd name="T35" fmla="*/ 62 h 102"/>
                  <a:gd name="T36" fmla="*/ 104 w 104"/>
                  <a:gd name="T37" fmla="*/ 52 h 102"/>
                  <a:gd name="T38" fmla="*/ 104 w 104"/>
                  <a:gd name="T39" fmla="*/ 52 h 102"/>
                  <a:gd name="T40" fmla="*/ 102 w 104"/>
                  <a:gd name="T41" fmla="*/ 40 h 102"/>
                  <a:gd name="T42" fmla="*/ 100 w 104"/>
                  <a:gd name="T43" fmla="*/ 32 h 102"/>
                  <a:gd name="T44" fmla="*/ 94 w 104"/>
                  <a:gd name="T45" fmla="*/ 22 h 102"/>
                  <a:gd name="T46" fmla="*/ 88 w 104"/>
                  <a:gd name="T47" fmla="*/ 14 h 102"/>
                  <a:gd name="T48" fmla="*/ 82 w 104"/>
                  <a:gd name="T49" fmla="*/ 8 h 102"/>
                  <a:gd name="T50" fmla="*/ 72 w 104"/>
                  <a:gd name="T51" fmla="*/ 4 h 102"/>
                  <a:gd name="T52" fmla="*/ 62 w 104"/>
                  <a:gd name="T53" fmla="*/ 0 h 102"/>
                  <a:gd name="T54" fmla="*/ 52 w 104"/>
                  <a:gd name="T55" fmla="*/ 0 h 102"/>
                  <a:gd name="T56" fmla="*/ 52 w 104"/>
                  <a:gd name="T57" fmla="*/ 0 h 102"/>
                  <a:gd name="T58" fmla="*/ 42 w 104"/>
                  <a:gd name="T59" fmla="*/ 0 h 102"/>
                  <a:gd name="T60" fmla="*/ 32 w 104"/>
                  <a:gd name="T61" fmla="*/ 4 h 102"/>
                  <a:gd name="T62" fmla="*/ 24 w 104"/>
                  <a:gd name="T63" fmla="*/ 8 h 102"/>
                  <a:gd name="T64" fmla="*/ 16 w 104"/>
                  <a:gd name="T65" fmla="*/ 14 h 102"/>
                  <a:gd name="T66" fmla="*/ 10 w 104"/>
                  <a:gd name="T67" fmla="*/ 22 h 102"/>
                  <a:gd name="T68" fmla="*/ 4 w 104"/>
                  <a:gd name="T69" fmla="*/ 32 h 102"/>
                  <a:gd name="T70" fmla="*/ 2 w 104"/>
                  <a:gd name="T71" fmla="*/ 40 h 102"/>
                  <a:gd name="T72" fmla="*/ 0 w 104"/>
                  <a:gd name="T73" fmla="*/ 52 h 102"/>
                  <a:gd name="T74" fmla="*/ 0 w 104"/>
                  <a:gd name="T75" fmla="*/ 5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02">
                    <a:moveTo>
                      <a:pt x="0" y="52"/>
                    </a:moveTo>
                    <a:lnTo>
                      <a:pt x="0" y="52"/>
                    </a:lnTo>
                    <a:lnTo>
                      <a:pt x="2" y="62"/>
                    </a:lnTo>
                    <a:lnTo>
                      <a:pt x="4" y="72"/>
                    </a:lnTo>
                    <a:lnTo>
                      <a:pt x="10" y="80"/>
                    </a:lnTo>
                    <a:lnTo>
                      <a:pt x="16" y="88"/>
                    </a:lnTo>
                    <a:lnTo>
                      <a:pt x="24" y="94"/>
                    </a:lnTo>
                    <a:lnTo>
                      <a:pt x="32" y="98"/>
                    </a:lnTo>
                    <a:lnTo>
                      <a:pt x="42" y="102"/>
                    </a:lnTo>
                    <a:lnTo>
                      <a:pt x="52" y="102"/>
                    </a:lnTo>
                    <a:lnTo>
                      <a:pt x="52" y="102"/>
                    </a:lnTo>
                    <a:lnTo>
                      <a:pt x="62" y="102"/>
                    </a:lnTo>
                    <a:lnTo>
                      <a:pt x="72" y="98"/>
                    </a:lnTo>
                    <a:lnTo>
                      <a:pt x="82" y="94"/>
                    </a:lnTo>
                    <a:lnTo>
                      <a:pt x="88" y="88"/>
                    </a:lnTo>
                    <a:lnTo>
                      <a:pt x="94" y="80"/>
                    </a:lnTo>
                    <a:lnTo>
                      <a:pt x="100" y="72"/>
                    </a:lnTo>
                    <a:lnTo>
                      <a:pt x="102" y="62"/>
                    </a:lnTo>
                    <a:lnTo>
                      <a:pt x="104" y="52"/>
                    </a:lnTo>
                    <a:lnTo>
                      <a:pt x="104" y="52"/>
                    </a:lnTo>
                    <a:lnTo>
                      <a:pt x="102" y="40"/>
                    </a:lnTo>
                    <a:lnTo>
                      <a:pt x="100" y="32"/>
                    </a:lnTo>
                    <a:lnTo>
                      <a:pt x="94" y="22"/>
                    </a:lnTo>
                    <a:lnTo>
                      <a:pt x="88" y="14"/>
                    </a:lnTo>
                    <a:lnTo>
                      <a:pt x="82" y="8"/>
                    </a:lnTo>
                    <a:lnTo>
                      <a:pt x="72" y="4"/>
                    </a:lnTo>
                    <a:lnTo>
                      <a:pt x="62" y="0"/>
                    </a:lnTo>
                    <a:lnTo>
                      <a:pt x="52" y="0"/>
                    </a:lnTo>
                    <a:lnTo>
                      <a:pt x="52" y="0"/>
                    </a:lnTo>
                    <a:lnTo>
                      <a:pt x="42" y="0"/>
                    </a:lnTo>
                    <a:lnTo>
                      <a:pt x="32" y="4"/>
                    </a:lnTo>
                    <a:lnTo>
                      <a:pt x="24" y="8"/>
                    </a:lnTo>
                    <a:lnTo>
                      <a:pt x="16" y="14"/>
                    </a:lnTo>
                    <a:lnTo>
                      <a:pt x="10" y="22"/>
                    </a:lnTo>
                    <a:lnTo>
                      <a:pt x="4" y="32"/>
                    </a:lnTo>
                    <a:lnTo>
                      <a:pt x="2" y="40"/>
                    </a:lnTo>
                    <a:lnTo>
                      <a:pt x="0" y="52"/>
                    </a:lnTo>
                    <a:lnTo>
                      <a:pt x="0" y="52"/>
                    </a:lnTo>
                    <a:close/>
                  </a:path>
                </a:pathLst>
              </a:custGeom>
              <a:solidFill>
                <a:srgbClr val="5E5D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26" name="Group 25"/>
          <p:cNvGrpSpPr/>
          <p:nvPr/>
        </p:nvGrpSpPr>
        <p:grpSpPr>
          <a:xfrm>
            <a:off x="4873159" y="3740908"/>
            <a:ext cx="1758561" cy="3151706"/>
            <a:chOff x="10154212" y="6436607"/>
            <a:chExt cx="4061690" cy="7279393"/>
          </a:xfrm>
        </p:grpSpPr>
        <p:sp>
          <p:nvSpPr>
            <p:cNvPr id="27" name="Freeform 53"/>
            <p:cNvSpPr>
              <a:spLocks/>
            </p:cNvSpPr>
            <p:nvPr/>
          </p:nvSpPr>
          <p:spPr bwMode="auto">
            <a:xfrm>
              <a:off x="12188825" y="8426006"/>
              <a:ext cx="113034" cy="1190625"/>
            </a:xfrm>
            <a:custGeom>
              <a:avLst/>
              <a:gdLst>
                <a:gd name="T0" fmla="*/ 30 w 30"/>
                <a:gd name="T1" fmla="*/ 0 h 316"/>
                <a:gd name="T2" fmla="*/ 30 w 30"/>
                <a:gd name="T3" fmla="*/ 0 h 316"/>
                <a:gd name="T4" fmla="*/ 26 w 30"/>
                <a:gd name="T5" fmla="*/ 48 h 316"/>
                <a:gd name="T6" fmla="*/ 18 w 30"/>
                <a:gd name="T7" fmla="*/ 122 h 316"/>
                <a:gd name="T8" fmla="*/ 2 w 30"/>
                <a:gd name="T9" fmla="*/ 256 h 316"/>
                <a:gd name="T10" fmla="*/ 2 w 30"/>
                <a:gd name="T11" fmla="*/ 256 h 316"/>
                <a:gd name="T12" fmla="*/ 0 w 30"/>
                <a:gd name="T13" fmla="*/ 274 h 316"/>
                <a:gd name="T14" fmla="*/ 4 w 30"/>
                <a:gd name="T15" fmla="*/ 290 h 316"/>
                <a:gd name="T16" fmla="*/ 8 w 30"/>
                <a:gd name="T17" fmla="*/ 302 h 316"/>
                <a:gd name="T18" fmla="*/ 12 w 30"/>
                <a:gd name="T19" fmla="*/ 310 h 316"/>
                <a:gd name="T20" fmla="*/ 18 w 30"/>
                <a:gd name="T21" fmla="*/ 314 h 316"/>
                <a:gd name="T22" fmla="*/ 20 w 30"/>
                <a:gd name="T23" fmla="*/ 316 h 316"/>
                <a:gd name="T24" fmla="*/ 20 w 30"/>
                <a:gd name="T25" fmla="*/ 314 h 316"/>
                <a:gd name="T26" fmla="*/ 22 w 30"/>
                <a:gd name="T27" fmla="*/ 308 h 316"/>
                <a:gd name="T28" fmla="*/ 20 w 30"/>
                <a:gd name="T29" fmla="*/ 296 h 316"/>
                <a:gd name="T30" fmla="*/ 20 w 30"/>
                <a:gd name="T31" fmla="*/ 296 h 316"/>
                <a:gd name="T32" fmla="*/ 18 w 30"/>
                <a:gd name="T33" fmla="*/ 278 h 316"/>
                <a:gd name="T34" fmla="*/ 18 w 30"/>
                <a:gd name="T35" fmla="*/ 250 h 316"/>
                <a:gd name="T36" fmla="*/ 22 w 30"/>
                <a:gd name="T37" fmla="*/ 176 h 316"/>
                <a:gd name="T38" fmla="*/ 28 w 30"/>
                <a:gd name="T39" fmla="*/ 88 h 316"/>
                <a:gd name="T40" fmla="*/ 30 w 30"/>
                <a:gd name="T41" fmla="*/ 44 h 316"/>
                <a:gd name="T42" fmla="*/ 30 w 30"/>
                <a:gd name="T43" fmla="*/ 0 h 316"/>
                <a:gd name="T44" fmla="*/ 30 w 30"/>
                <a:gd name="T4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316">
                  <a:moveTo>
                    <a:pt x="30" y="0"/>
                  </a:moveTo>
                  <a:lnTo>
                    <a:pt x="30" y="0"/>
                  </a:lnTo>
                  <a:lnTo>
                    <a:pt x="26" y="48"/>
                  </a:lnTo>
                  <a:lnTo>
                    <a:pt x="18" y="122"/>
                  </a:lnTo>
                  <a:lnTo>
                    <a:pt x="2" y="256"/>
                  </a:lnTo>
                  <a:lnTo>
                    <a:pt x="2" y="256"/>
                  </a:lnTo>
                  <a:lnTo>
                    <a:pt x="0" y="274"/>
                  </a:lnTo>
                  <a:lnTo>
                    <a:pt x="4" y="290"/>
                  </a:lnTo>
                  <a:lnTo>
                    <a:pt x="8" y="302"/>
                  </a:lnTo>
                  <a:lnTo>
                    <a:pt x="12" y="310"/>
                  </a:lnTo>
                  <a:lnTo>
                    <a:pt x="18" y="314"/>
                  </a:lnTo>
                  <a:lnTo>
                    <a:pt x="20" y="316"/>
                  </a:lnTo>
                  <a:lnTo>
                    <a:pt x="20" y="314"/>
                  </a:lnTo>
                  <a:lnTo>
                    <a:pt x="22" y="308"/>
                  </a:lnTo>
                  <a:lnTo>
                    <a:pt x="20" y="296"/>
                  </a:lnTo>
                  <a:lnTo>
                    <a:pt x="20" y="296"/>
                  </a:lnTo>
                  <a:lnTo>
                    <a:pt x="18" y="278"/>
                  </a:lnTo>
                  <a:lnTo>
                    <a:pt x="18" y="250"/>
                  </a:lnTo>
                  <a:lnTo>
                    <a:pt x="22" y="176"/>
                  </a:lnTo>
                  <a:lnTo>
                    <a:pt x="28" y="88"/>
                  </a:lnTo>
                  <a:lnTo>
                    <a:pt x="30" y="44"/>
                  </a:lnTo>
                  <a:lnTo>
                    <a:pt x="30" y="0"/>
                  </a:lnTo>
                  <a:lnTo>
                    <a:pt x="30" y="0"/>
                  </a:lnTo>
                  <a:close/>
                </a:path>
              </a:pathLst>
            </a:custGeom>
            <a:solidFill>
              <a:srgbClr val="D1A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54"/>
            <p:cNvSpPr>
              <a:spLocks/>
            </p:cNvSpPr>
            <p:nvPr/>
          </p:nvSpPr>
          <p:spPr bwMode="auto">
            <a:xfrm>
              <a:off x="12859494" y="8908285"/>
              <a:ext cx="135641" cy="957022"/>
            </a:xfrm>
            <a:custGeom>
              <a:avLst/>
              <a:gdLst>
                <a:gd name="T0" fmla="*/ 8 w 36"/>
                <a:gd name="T1" fmla="*/ 0 h 254"/>
                <a:gd name="T2" fmla="*/ 8 w 36"/>
                <a:gd name="T3" fmla="*/ 0 h 254"/>
                <a:gd name="T4" fmla="*/ 4 w 36"/>
                <a:gd name="T5" fmla="*/ 50 h 254"/>
                <a:gd name="T6" fmla="*/ 0 w 36"/>
                <a:gd name="T7" fmla="*/ 116 h 254"/>
                <a:gd name="T8" fmla="*/ 2 w 36"/>
                <a:gd name="T9" fmla="*/ 152 h 254"/>
                <a:gd name="T10" fmla="*/ 4 w 36"/>
                <a:gd name="T11" fmla="*/ 184 h 254"/>
                <a:gd name="T12" fmla="*/ 8 w 36"/>
                <a:gd name="T13" fmla="*/ 212 h 254"/>
                <a:gd name="T14" fmla="*/ 12 w 36"/>
                <a:gd name="T15" fmla="*/ 224 h 254"/>
                <a:gd name="T16" fmla="*/ 16 w 36"/>
                <a:gd name="T17" fmla="*/ 234 h 254"/>
                <a:gd name="T18" fmla="*/ 16 w 36"/>
                <a:gd name="T19" fmla="*/ 234 h 254"/>
                <a:gd name="T20" fmla="*/ 24 w 36"/>
                <a:gd name="T21" fmla="*/ 248 h 254"/>
                <a:gd name="T22" fmla="*/ 30 w 36"/>
                <a:gd name="T23" fmla="*/ 254 h 254"/>
                <a:gd name="T24" fmla="*/ 32 w 36"/>
                <a:gd name="T25" fmla="*/ 254 h 254"/>
                <a:gd name="T26" fmla="*/ 34 w 36"/>
                <a:gd name="T27" fmla="*/ 254 h 254"/>
                <a:gd name="T28" fmla="*/ 36 w 36"/>
                <a:gd name="T29" fmla="*/ 248 h 254"/>
                <a:gd name="T30" fmla="*/ 36 w 36"/>
                <a:gd name="T31" fmla="*/ 236 h 254"/>
                <a:gd name="T32" fmla="*/ 34 w 36"/>
                <a:gd name="T33" fmla="*/ 220 h 254"/>
                <a:gd name="T34" fmla="*/ 28 w 36"/>
                <a:gd name="T35" fmla="*/ 180 h 254"/>
                <a:gd name="T36" fmla="*/ 28 w 36"/>
                <a:gd name="T37" fmla="*/ 180 h 254"/>
                <a:gd name="T38" fmla="*/ 20 w 36"/>
                <a:gd name="T39" fmla="*/ 136 h 254"/>
                <a:gd name="T40" fmla="*/ 16 w 36"/>
                <a:gd name="T41" fmla="*/ 98 h 254"/>
                <a:gd name="T42" fmla="*/ 8 w 36"/>
                <a:gd name="T43" fmla="*/ 0 h 254"/>
                <a:gd name="T44" fmla="*/ 8 w 36"/>
                <a:gd name="T4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54">
                  <a:moveTo>
                    <a:pt x="8" y="0"/>
                  </a:moveTo>
                  <a:lnTo>
                    <a:pt x="8" y="0"/>
                  </a:lnTo>
                  <a:lnTo>
                    <a:pt x="4" y="50"/>
                  </a:lnTo>
                  <a:lnTo>
                    <a:pt x="0" y="116"/>
                  </a:lnTo>
                  <a:lnTo>
                    <a:pt x="2" y="152"/>
                  </a:lnTo>
                  <a:lnTo>
                    <a:pt x="4" y="184"/>
                  </a:lnTo>
                  <a:lnTo>
                    <a:pt x="8" y="212"/>
                  </a:lnTo>
                  <a:lnTo>
                    <a:pt x="12" y="224"/>
                  </a:lnTo>
                  <a:lnTo>
                    <a:pt x="16" y="234"/>
                  </a:lnTo>
                  <a:lnTo>
                    <a:pt x="16" y="234"/>
                  </a:lnTo>
                  <a:lnTo>
                    <a:pt x="24" y="248"/>
                  </a:lnTo>
                  <a:lnTo>
                    <a:pt x="30" y="254"/>
                  </a:lnTo>
                  <a:lnTo>
                    <a:pt x="32" y="254"/>
                  </a:lnTo>
                  <a:lnTo>
                    <a:pt x="34" y="254"/>
                  </a:lnTo>
                  <a:lnTo>
                    <a:pt x="36" y="248"/>
                  </a:lnTo>
                  <a:lnTo>
                    <a:pt x="36" y="236"/>
                  </a:lnTo>
                  <a:lnTo>
                    <a:pt x="34" y="220"/>
                  </a:lnTo>
                  <a:lnTo>
                    <a:pt x="28" y="180"/>
                  </a:lnTo>
                  <a:lnTo>
                    <a:pt x="28" y="180"/>
                  </a:lnTo>
                  <a:lnTo>
                    <a:pt x="20" y="136"/>
                  </a:lnTo>
                  <a:lnTo>
                    <a:pt x="16" y="98"/>
                  </a:lnTo>
                  <a:lnTo>
                    <a:pt x="8" y="0"/>
                  </a:lnTo>
                  <a:lnTo>
                    <a:pt x="8" y="0"/>
                  </a:lnTo>
                  <a:close/>
                </a:path>
              </a:pathLst>
            </a:custGeom>
            <a:solidFill>
              <a:srgbClr val="D1A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55"/>
            <p:cNvSpPr>
              <a:spLocks/>
            </p:cNvSpPr>
            <p:nvPr/>
          </p:nvSpPr>
          <p:spPr bwMode="auto">
            <a:xfrm>
              <a:off x="13560305" y="9465919"/>
              <a:ext cx="233604" cy="859059"/>
            </a:xfrm>
            <a:custGeom>
              <a:avLst/>
              <a:gdLst>
                <a:gd name="T0" fmla="*/ 4 w 62"/>
                <a:gd name="T1" fmla="*/ 0 h 228"/>
                <a:gd name="T2" fmla="*/ 4 w 62"/>
                <a:gd name="T3" fmla="*/ 0 h 228"/>
                <a:gd name="T4" fmla="*/ 0 w 62"/>
                <a:gd name="T5" fmla="*/ 54 h 228"/>
                <a:gd name="T6" fmla="*/ 0 w 62"/>
                <a:gd name="T7" fmla="*/ 86 h 228"/>
                <a:gd name="T8" fmla="*/ 2 w 62"/>
                <a:gd name="T9" fmla="*/ 116 h 228"/>
                <a:gd name="T10" fmla="*/ 6 w 62"/>
                <a:gd name="T11" fmla="*/ 148 h 228"/>
                <a:gd name="T12" fmla="*/ 14 w 62"/>
                <a:gd name="T13" fmla="*/ 174 h 228"/>
                <a:gd name="T14" fmla="*/ 18 w 62"/>
                <a:gd name="T15" fmla="*/ 188 h 228"/>
                <a:gd name="T16" fmla="*/ 24 w 62"/>
                <a:gd name="T17" fmla="*/ 198 h 228"/>
                <a:gd name="T18" fmla="*/ 30 w 62"/>
                <a:gd name="T19" fmla="*/ 208 h 228"/>
                <a:gd name="T20" fmla="*/ 40 w 62"/>
                <a:gd name="T21" fmla="*/ 216 h 228"/>
                <a:gd name="T22" fmla="*/ 40 w 62"/>
                <a:gd name="T23" fmla="*/ 216 h 228"/>
                <a:gd name="T24" fmla="*/ 52 w 62"/>
                <a:gd name="T25" fmla="*/ 226 h 228"/>
                <a:gd name="T26" fmla="*/ 58 w 62"/>
                <a:gd name="T27" fmla="*/ 228 h 228"/>
                <a:gd name="T28" fmla="*/ 60 w 62"/>
                <a:gd name="T29" fmla="*/ 228 h 228"/>
                <a:gd name="T30" fmla="*/ 62 w 62"/>
                <a:gd name="T31" fmla="*/ 226 h 228"/>
                <a:gd name="T32" fmla="*/ 62 w 62"/>
                <a:gd name="T33" fmla="*/ 224 h 228"/>
                <a:gd name="T34" fmla="*/ 62 w 62"/>
                <a:gd name="T35" fmla="*/ 216 h 228"/>
                <a:gd name="T36" fmla="*/ 52 w 62"/>
                <a:gd name="T37" fmla="*/ 192 h 228"/>
                <a:gd name="T38" fmla="*/ 40 w 62"/>
                <a:gd name="T39" fmla="*/ 168 h 228"/>
                <a:gd name="T40" fmla="*/ 40 w 62"/>
                <a:gd name="T41" fmla="*/ 168 h 228"/>
                <a:gd name="T42" fmla="*/ 30 w 62"/>
                <a:gd name="T43" fmla="*/ 144 h 228"/>
                <a:gd name="T44" fmla="*/ 20 w 62"/>
                <a:gd name="T45" fmla="*/ 110 h 228"/>
                <a:gd name="T46" fmla="*/ 12 w 62"/>
                <a:gd name="T47" fmla="*/ 64 h 228"/>
                <a:gd name="T48" fmla="*/ 4 w 62"/>
                <a:gd name="T49" fmla="*/ 0 h 228"/>
                <a:gd name="T50" fmla="*/ 4 w 62"/>
                <a:gd name="T51"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228">
                  <a:moveTo>
                    <a:pt x="4" y="0"/>
                  </a:moveTo>
                  <a:lnTo>
                    <a:pt x="4" y="0"/>
                  </a:lnTo>
                  <a:lnTo>
                    <a:pt x="0" y="54"/>
                  </a:lnTo>
                  <a:lnTo>
                    <a:pt x="0" y="86"/>
                  </a:lnTo>
                  <a:lnTo>
                    <a:pt x="2" y="116"/>
                  </a:lnTo>
                  <a:lnTo>
                    <a:pt x="6" y="148"/>
                  </a:lnTo>
                  <a:lnTo>
                    <a:pt x="14" y="174"/>
                  </a:lnTo>
                  <a:lnTo>
                    <a:pt x="18" y="188"/>
                  </a:lnTo>
                  <a:lnTo>
                    <a:pt x="24" y="198"/>
                  </a:lnTo>
                  <a:lnTo>
                    <a:pt x="30" y="208"/>
                  </a:lnTo>
                  <a:lnTo>
                    <a:pt x="40" y="216"/>
                  </a:lnTo>
                  <a:lnTo>
                    <a:pt x="40" y="216"/>
                  </a:lnTo>
                  <a:lnTo>
                    <a:pt x="52" y="226"/>
                  </a:lnTo>
                  <a:lnTo>
                    <a:pt x="58" y="228"/>
                  </a:lnTo>
                  <a:lnTo>
                    <a:pt x="60" y="228"/>
                  </a:lnTo>
                  <a:lnTo>
                    <a:pt x="62" y="226"/>
                  </a:lnTo>
                  <a:lnTo>
                    <a:pt x="62" y="224"/>
                  </a:lnTo>
                  <a:lnTo>
                    <a:pt x="62" y="216"/>
                  </a:lnTo>
                  <a:lnTo>
                    <a:pt x="52" y="192"/>
                  </a:lnTo>
                  <a:lnTo>
                    <a:pt x="40" y="168"/>
                  </a:lnTo>
                  <a:lnTo>
                    <a:pt x="40" y="168"/>
                  </a:lnTo>
                  <a:lnTo>
                    <a:pt x="30" y="144"/>
                  </a:lnTo>
                  <a:lnTo>
                    <a:pt x="20" y="110"/>
                  </a:lnTo>
                  <a:lnTo>
                    <a:pt x="12" y="64"/>
                  </a:lnTo>
                  <a:lnTo>
                    <a:pt x="4" y="0"/>
                  </a:lnTo>
                  <a:lnTo>
                    <a:pt x="4" y="0"/>
                  </a:lnTo>
                  <a:close/>
                </a:path>
              </a:pathLst>
            </a:custGeom>
            <a:solidFill>
              <a:srgbClr val="D1A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56"/>
            <p:cNvSpPr>
              <a:spLocks/>
            </p:cNvSpPr>
            <p:nvPr/>
          </p:nvSpPr>
          <p:spPr bwMode="auto">
            <a:xfrm>
              <a:off x="12015506" y="6436607"/>
              <a:ext cx="346638" cy="459672"/>
            </a:xfrm>
            <a:custGeom>
              <a:avLst/>
              <a:gdLst>
                <a:gd name="T0" fmla="*/ 60 w 92"/>
                <a:gd name="T1" fmla="*/ 0 h 122"/>
                <a:gd name="T2" fmla="*/ 60 w 92"/>
                <a:gd name="T3" fmla="*/ 0 h 122"/>
                <a:gd name="T4" fmla="*/ 42 w 92"/>
                <a:gd name="T5" fmla="*/ 0 h 122"/>
                <a:gd name="T6" fmla="*/ 32 w 92"/>
                <a:gd name="T7" fmla="*/ 0 h 122"/>
                <a:gd name="T8" fmla="*/ 22 w 92"/>
                <a:gd name="T9" fmla="*/ 2 h 122"/>
                <a:gd name="T10" fmla="*/ 14 w 92"/>
                <a:gd name="T11" fmla="*/ 6 h 122"/>
                <a:gd name="T12" fmla="*/ 8 w 92"/>
                <a:gd name="T13" fmla="*/ 12 h 122"/>
                <a:gd name="T14" fmla="*/ 4 w 92"/>
                <a:gd name="T15" fmla="*/ 20 h 122"/>
                <a:gd name="T16" fmla="*/ 0 w 92"/>
                <a:gd name="T17" fmla="*/ 32 h 122"/>
                <a:gd name="T18" fmla="*/ 0 w 92"/>
                <a:gd name="T19" fmla="*/ 32 h 122"/>
                <a:gd name="T20" fmla="*/ 0 w 92"/>
                <a:gd name="T21" fmla="*/ 44 h 122"/>
                <a:gd name="T22" fmla="*/ 0 w 92"/>
                <a:gd name="T23" fmla="*/ 58 h 122"/>
                <a:gd name="T24" fmla="*/ 2 w 92"/>
                <a:gd name="T25" fmla="*/ 72 h 122"/>
                <a:gd name="T26" fmla="*/ 4 w 92"/>
                <a:gd name="T27" fmla="*/ 86 h 122"/>
                <a:gd name="T28" fmla="*/ 10 w 92"/>
                <a:gd name="T29" fmla="*/ 98 h 122"/>
                <a:gd name="T30" fmla="*/ 16 w 92"/>
                <a:gd name="T31" fmla="*/ 108 h 122"/>
                <a:gd name="T32" fmla="*/ 24 w 92"/>
                <a:gd name="T33" fmla="*/ 116 h 122"/>
                <a:gd name="T34" fmla="*/ 36 w 92"/>
                <a:gd name="T35" fmla="*/ 122 h 122"/>
                <a:gd name="T36" fmla="*/ 36 w 92"/>
                <a:gd name="T37" fmla="*/ 122 h 122"/>
                <a:gd name="T38" fmla="*/ 46 w 92"/>
                <a:gd name="T39" fmla="*/ 122 h 122"/>
                <a:gd name="T40" fmla="*/ 58 w 92"/>
                <a:gd name="T41" fmla="*/ 120 h 122"/>
                <a:gd name="T42" fmla="*/ 66 w 92"/>
                <a:gd name="T43" fmla="*/ 116 h 122"/>
                <a:gd name="T44" fmla="*/ 74 w 92"/>
                <a:gd name="T45" fmla="*/ 110 h 122"/>
                <a:gd name="T46" fmla="*/ 80 w 92"/>
                <a:gd name="T47" fmla="*/ 102 h 122"/>
                <a:gd name="T48" fmla="*/ 86 w 92"/>
                <a:gd name="T49" fmla="*/ 90 h 122"/>
                <a:gd name="T50" fmla="*/ 90 w 92"/>
                <a:gd name="T51" fmla="*/ 78 h 122"/>
                <a:gd name="T52" fmla="*/ 92 w 92"/>
                <a:gd name="T53" fmla="*/ 62 h 122"/>
                <a:gd name="T54" fmla="*/ 92 w 92"/>
                <a:gd name="T55" fmla="*/ 62 h 122"/>
                <a:gd name="T56" fmla="*/ 92 w 92"/>
                <a:gd name="T57" fmla="*/ 36 h 122"/>
                <a:gd name="T58" fmla="*/ 90 w 92"/>
                <a:gd name="T59" fmla="*/ 26 h 122"/>
                <a:gd name="T60" fmla="*/ 88 w 92"/>
                <a:gd name="T61" fmla="*/ 18 h 122"/>
                <a:gd name="T62" fmla="*/ 82 w 92"/>
                <a:gd name="T63" fmla="*/ 10 h 122"/>
                <a:gd name="T64" fmla="*/ 76 w 92"/>
                <a:gd name="T65" fmla="*/ 6 h 122"/>
                <a:gd name="T66" fmla="*/ 70 w 92"/>
                <a:gd name="T67" fmla="*/ 2 h 122"/>
                <a:gd name="T68" fmla="*/ 60 w 92"/>
                <a:gd name="T69" fmla="*/ 0 h 122"/>
                <a:gd name="T70" fmla="*/ 60 w 92"/>
                <a:gd name="T7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122">
                  <a:moveTo>
                    <a:pt x="60" y="0"/>
                  </a:moveTo>
                  <a:lnTo>
                    <a:pt x="60" y="0"/>
                  </a:lnTo>
                  <a:lnTo>
                    <a:pt x="42" y="0"/>
                  </a:lnTo>
                  <a:lnTo>
                    <a:pt x="32" y="0"/>
                  </a:lnTo>
                  <a:lnTo>
                    <a:pt x="22" y="2"/>
                  </a:lnTo>
                  <a:lnTo>
                    <a:pt x="14" y="6"/>
                  </a:lnTo>
                  <a:lnTo>
                    <a:pt x="8" y="12"/>
                  </a:lnTo>
                  <a:lnTo>
                    <a:pt x="4" y="20"/>
                  </a:lnTo>
                  <a:lnTo>
                    <a:pt x="0" y="32"/>
                  </a:lnTo>
                  <a:lnTo>
                    <a:pt x="0" y="32"/>
                  </a:lnTo>
                  <a:lnTo>
                    <a:pt x="0" y="44"/>
                  </a:lnTo>
                  <a:lnTo>
                    <a:pt x="0" y="58"/>
                  </a:lnTo>
                  <a:lnTo>
                    <a:pt x="2" y="72"/>
                  </a:lnTo>
                  <a:lnTo>
                    <a:pt x="4" y="86"/>
                  </a:lnTo>
                  <a:lnTo>
                    <a:pt x="10" y="98"/>
                  </a:lnTo>
                  <a:lnTo>
                    <a:pt x="16" y="108"/>
                  </a:lnTo>
                  <a:lnTo>
                    <a:pt x="24" y="116"/>
                  </a:lnTo>
                  <a:lnTo>
                    <a:pt x="36" y="122"/>
                  </a:lnTo>
                  <a:lnTo>
                    <a:pt x="36" y="122"/>
                  </a:lnTo>
                  <a:lnTo>
                    <a:pt x="46" y="122"/>
                  </a:lnTo>
                  <a:lnTo>
                    <a:pt x="58" y="120"/>
                  </a:lnTo>
                  <a:lnTo>
                    <a:pt x="66" y="116"/>
                  </a:lnTo>
                  <a:lnTo>
                    <a:pt x="74" y="110"/>
                  </a:lnTo>
                  <a:lnTo>
                    <a:pt x="80" y="102"/>
                  </a:lnTo>
                  <a:lnTo>
                    <a:pt x="86" y="90"/>
                  </a:lnTo>
                  <a:lnTo>
                    <a:pt x="90" y="78"/>
                  </a:lnTo>
                  <a:lnTo>
                    <a:pt x="92" y="62"/>
                  </a:lnTo>
                  <a:lnTo>
                    <a:pt x="92" y="62"/>
                  </a:lnTo>
                  <a:lnTo>
                    <a:pt x="92" y="36"/>
                  </a:lnTo>
                  <a:lnTo>
                    <a:pt x="90" y="26"/>
                  </a:lnTo>
                  <a:lnTo>
                    <a:pt x="88" y="18"/>
                  </a:lnTo>
                  <a:lnTo>
                    <a:pt x="82" y="10"/>
                  </a:lnTo>
                  <a:lnTo>
                    <a:pt x="76" y="6"/>
                  </a:lnTo>
                  <a:lnTo>
                    <a:pt x="70" y="2"/>
                  </a:lnTo>
                  <a:lnTo>
                    <a:pt x="60" y="0"/>
                  </a:lnTo>
                  <a:lnTo>
                    <a:pt x="60" y="0"/>
                  </a:lnTo>
                  <a:close/>
                </a:path>
              </a:pathLst>
            </a:custGeom>
            <a:solidFill>
              <a:srgbClr val="FAE2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57"/>
            <p:cNvSpPr>
              <a:spLocks/>
            </p:cNvSpPr>
            <p:nvPr/>
          </p:nvSpPr>
          <p:spPr bwMode="auto">
            <a:xfrm>
              <a:off x="10900237" y="8780179"/>
              <a:ext cx="301424" cy="301424"/>
            </a:xfrm>
            <a:custGeom>
              <a:avLst/>
              <a:gdLst>
                <a:gd name="T0" fmla="*/ 78 w 80"/>
                <a:gd name="T1" fmla="*/ 0 h 80"/>
                <a:gd name="T2" fmla="*/ 78 w 80"/>
                <a:gd name="T3" fmla="*/ 0 h 80"/>
                <a:gd name="T4" fmla="*/ 70 w 80"/>
                <a:gd name="T5" fmla="*/ 2 h 80"/>
                <a:gd name="T6" fmla="*/ 62 w 80"/>
                <a:gd name="T7" fmla="*/ 6 h 80"/>
                <a:gd name="T8" fmla="*/ 54 w 80"/>
                <a:gd name="T9" fmla="*/ 12 h 80"/>
                <a:gd name="T10" fmla="*/ 46 w 80"/>
                <a:gd name="T11" fmla="*/ 22 h 80"/>
                <a:gd name="T12" fmla="*/ 26 w 80"/>
                <a:gd name="T13" fmla="*/ 46 h 80"/>
                <a:gd name="T14" fmla="*/ 0 w 80"/>
                <a:gd name="T15" fmla="*/ 80 h 80"/>
                <a:gd name="T16" fmla="*/ 0 w 80"/>
                <a:gd name="T17" fmla="*/ 80 h 80"/>
                <a:gd name="T18" fmla="*/ 0 w 80"/>
                <a:gd name="T19" fmla="*/ 80 h 80"/>
                <a:gd name="T20" fmla="*/ 0 w 80"/>
                <a:gd name="T21" fmla="*/ 80 h 80"/>
                <a:gd name="T22" fmla="*/ 10 w 80"/>
                <a:gd name="T23" fmla="*/ 80 h 80"/>
                <a:gd name="T24" fmla="*/ 18 w 80"/>
                <a:gd name="T25" fmla="*/ 80 h 80"/>
                <a:gd name="T26" fmla="*/ 28 w 80"/>
                <a:gd name="T27" fmla="*/ 76 h 80"/>
                <a:gd name="T28" fmla="*/ 36 w 80"/>
                <a:gd name="T29" fmla="*/ 72 h 80"/>
                <a:gd name="T30" fmla="*/ 50 w 80"/>
                <a:gd name="T31" fmla="*/ 60 h 80"/>
                <a:gd name="T32" fmla="*/ 62 w 80"/>
                <a:gd name="T33" fmla="*/ 46 h 80"/>
                <a:gd name="T34" fmla="*/ 62 w 80"/>
                <a:gd name="T35" fmla="*/ 46 h 80"/>
                <a:gd name="T36" fmla="*/ 72 w 80"/>
                <a:gd name="T37" fmla="*/ 34 h 80"/>
                <a:gd name="T38" fmla="*/ 78 w 80"/>
                <a:gd name="T39" fmla="*/ 22 h 80"/>
                <a:gd name="T40" fmla="*/ 80 w 80"/>
                <a:gd name="T41" fmla="*/ 10 h 80"/>
                <a:gd name="T42" fmla="*/ 78 w 80"/>
                <a:gd name="T43" fmla="*/ 0 h 80"/>
                <a:gd name="T44" fmla="*/ 78 w 80"/>
                <a:gd name="T4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80">
                  <a:moveTo>
                    <a:pt x="78" y="0"/>
                  </a:moveTo>
                  <a:lnTo>
                    <a:pt x="78" y="0"/>
                  </a:lnTo>
                  <a:lnTo>
                    <a:pt x="70" y="2"/>
                  </a:lnTo>
                  <a:lnTo>
                    <a:pt x="62" y="6"/>
                  </a:lnTo>
                  <a:lnTo>
                    <a:pt x="54" y="12"/>
                  </a:lnTo>
                  <a:lnTo>
                    <a:pt x="46" y="22"/>
                  </a:lnTo>
                  <a:lnTo>
                    <a:pt x="26" y="46"/>
                  </a:lnTo>
                  <a:lnTo>
                    <a:pt x="0" y="80"/>
                  </a:lnTo>
                  <a:lnTo>
                    <a:pt x="0" y="80"/>
                  </a:lnTo>
                  <a:lnTo>
                    <a:pt x="0" y="80"/>
                  </a:lnTo>
                  <a:lnTo>
                    <a:pt x="0" y="80"/>
                  </a:lnTo>
                  <a:lnTo>
                    <a:pt x="10" y="80"/>
                  </a:lnTo>
                  <a:lnTo>
                    <a:pt x="18" y="80"/>
                  </a:lnTo>
                  <a:lnTo>
                    <a:pt x="28" y="76"/>
                  </a:lnTo>
                  <a:lnTo>
                    <a:pt x="36" y="72"/>
                  </a:lnTo>
                  <a:lnTo>
                    <a:pt x="50" y="60"/>
                  </a:lnTo>
                  <a:lnTo>
                    <a:pt x="62" y="46"/>
                  </a:lnTo>
                  <a:lnTo>
                    <a:pt x="62" y="46"/>
                  </a:lnTo>
                  <a:lnTo>
                    <a:pt x="72" y="34"/>
                  </a:lnTo>
                  <a:lnTo>
                    <a:pt x="78" y="22"/>
                  </a:lnTo>
                  <a:lnTo>
                    <a:pt x="80" y="10"/>
                  </a:lnTo>
                  <a:lnTo>
                    <a:pt x="78" y="0"/>
                  </a:lnTo>
                  <a:lnTo>
                    <a:pt x="78" y="0"/>
                  </a:lnTo>
                  <a:close/>
                </a:path>
              </a:pathLst>
            </a:custGeom>
            <a:solidFill>
              <a:srgbClr val="EBC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58"/>
            <p:cNvSpPr>
              <a:spLocks noEditPoints="1"/>
            </p:cNvSpPr>
            <p:nvPr/>
          </p:nvSpPr>
          <p:spPr bwMode="auto">
            <a:xfrm>
              <a:off x="11653797" y="8215009"/>
              <a:ext cx="467207" cy="324031"/>
            </a:xfrm>
            <a:custGeom>
              <a:avLst/>
              <a:gdLst>
                <a:gd name="T0" fmla="*/ 0 w 124"/>
                <a:gd name="T1" fmla="*/ 64 h 86"/>
                <a:gd name="T2" fmla="*/ 0 w 124"/>
                <a:gd name="T3" fmla="*/ 64 h 86"/>
                <a:gd name="T4" fmla="*/ 14 w 124"/>
                <a:gd name="T5" fmla="*/ 72 h 86"/>
                <a:gd name="T6" fmla="*/ 30 w 124"/>
                <a:gd name="T7" fmla="*/ 78 h 86"/>
                <a:gd name="T8" fmla="*/ 44 w 124"/>
                <a:gd name="T9" fmla="*/ 82 h 86"/>
                <a:gd name="T10" fmla="*/ 58 w 124"/>
                <a:gd name="T11" fmla="*/ 84 h 86"/>
                <a:gd name="T12" fmla="*/ 72 w 124"/>
                <a:gd name="T13" fmla="*/ 86 h 86"/>
                <a:gd name="T14" fmla="*/ 86 w 124"/>
                <a:gd name="T15" fmla="*/ 86 h 86"/>
                <a:gd name="T16" fmla="*/ 112 w 124"/>
                <a:gd name="T17" fmla="*/ 84 h 86"/>
                <a:gd name="T18" fmla="*/ 112 w 124"/>
                <a:gd name="T19" fmla="*/ 84 h 86"/>
                <a:gd name="T20" fmla="*/ 54 w 124"/>
                <a:gd name="T21" fmla="*/ 76 h 86"/>
                <a:gd name="T22" fmla="*/ 26 w 124"/>
                <a:gd name="T23" fmla="*/ 70 h 86"/>
                <a:gd name="T24" fmla="*/ 0 w 124"/>
                <a:gd name="T25" fmla="*/ 64 h 86"/>
                <a:gd name="T26" fmla="*/ 0 w 124"/>
                <a:gd name="T27" fmla="*/ 64 h 86"/>
                <a:gd name="T28" fmla="*/ 124 w 124"/>
                <a:gd name="T29" fmla="*/ 16 h 86"/>
                <a:gd name="T30" fmla="*/ 124 w 124"/>
                <a:gd name="T31" fmla="*/ 16 h 86"/>
                <a:gd name="T32" fmla="*/ 116 w 124"/>
                <a:gd name="T33" fmla="*/ 10 h 86"/>
                <a:gd name="T34" fmla="*/ 102 w 124"/>
                <a:gd name="T35" fmla="*/ 4 h 86"/>
                <a:gd name="T36" fmla="*/ 88 w 124"/>
                <a:gd name="T37" fmla="*/ 0 h 86"/>
                <a:gd name="T38" fmla="*/ 70 w 124"/>
                <a:gd name="T39" fmla="*/ 0 h 86"/>
                <a:gd name="T40" fmla="*/ 54 w 124"/>
                <a:gd name="T41" fmla="*/ 0 h 86"/>
                <a:gd name="T42" fmla="*/ 36 w 124"/>
                <a:gd name="T43" fmla="*/ 2 h 86"/>
                <a:gd name="T44" fmla="*/ 20 w 124"/>
                <a:gd name="T45" fmla="*/ 6 h 86"/>
                <a:gd name="T46" fmla="*/ 6 w 124"/>
                <a:gd name="T47" fmla="*/ 12 h 86"/>
                <a:gd name="T48" fmla="*/ 6 w 124"/>
                <a:gd name="T49" fmla="*/ 12 h 86"/>
                <a:gd name="T50" fmla="*/ 36 w 124"/>
                <a:gd name="T51" fmla="*/ 10 h 86"/>
                <a:gd name="T52" fmla="*/ 72 w 124"/>
                <a:gd name="T53" fmla="*/ 10 h 86"/>
                <a:gd name="T54" fmla="*/ 102 w 124"/>
                <a:gd name="T55" fmla="*/ 12 h 86"/>
                <a:gd name="T56" fmla="*/ 124 w 124"/>
                <a:gd name="T57" fmla="*/ 16 h 86"/>
                <a:gd name="T58" fmla="*/ 124 w 124"/>
                <a:gd name="T59" fmla="*/ 1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4" h="86">
                  <a:moveTo>
                    <a:pt x="0" y="64"/>
                  </a:moveTo>
                  <a:lnTo>
                    <a:pt x="0" y="64"/>
                  </a:lnTo>
                  <a:lnTo>
                    <a:pt x="14" y="72"/>
                  </a:lnTo>
                  <a:lnTo>
                    <a:pt x="30" y="78"/>
                  </a:lnTo>
                  <a:lnTo>
                    <a:pt x="44" y="82"/>
                  </a:lnTo>
                  <a:lnTo>
                    <a:pt x="58" y="84"/>
                  </a:lnTo>
                  <a:lnTo>
                    <a:pt x="72" y="86"/>
                  </a:lnTo>
                  <a:lnTo>
                    <a:pt x="86" y="86"/>
                  </a:lnTo>
                  <a:lnTo>
                    <a:pt x="112" y="84"/>
                  </a:lnTo>
                  <a:lnTo>
                    <a:pt x="112" y="84"/>
                  </a:lnTo>
                  <a:lnTo>
                    <a:pt x="54" y="76"/>
                  </a:lnTo>
                  <a:lnTo>
                    <a:pt x="26" y="70"/>
                  </a:lnTo>
                  <a:lnTo>
                    <a:pt x="0" y="64"/>
                  </a:lnTo>
                  <a:lnTo>
                    <a:pt x="0" y="64"/>
                  </a:lnTo>
                  <a:close/>
                  <a:moveTo>
                    <a:pt x="124" y="16"/>
                  </a:moveTo>
                  <a:lnTo>
                    <a:pt x="124" y="16"/>
                  </a:lnTo>
                  <a:lnTo>
                    <a:pt x="116" y="10"/>
                  </a:lnTo>
                  <a:lnTo>
                    <a:pt x="102" y="4"/>
                  </a:lnTo>
                  <a:lnTo>
                    <a:pt x="88" y="0"/>
                  </a:lnTo>
                  <a:lnTo>
                    <a:pt x="70" y="0"/>
                  </a:lnTo>
                  <a:lnTo>
                    <a:pt x="54" y="0"/>
                  </a:lnTo>
                  <a:lnTo>
                    <a:pt x="36" y="2"/>
                  </a:lnTo>
                  <a:lnTo>
                    <a:pt x="20" y="6"/>
                  </a:lnTo>
                  <a:lnTo>
                    <a:pt x="6" y="12"/>
                  </a:lnTo>
                  <a:lnTo>
                    <a:pt x="6" y="12"/>
                  </a:lnTo>
                  <a:lnTo>
                    <a:pt x="36" y="10"/>
                  </a:lnTo>
                  <a:lnTo>
                    <a:pt x="72" y="10"/>
                  </a:lnTo>
                  <a:lnTo>
                    <a:pt x="102" y="12"/>
                  </a:lnTo>
                  <a:lnTo>
                    <a:pt x="124" y="16"/>
                  </a:lnTo>
                  <a:lnTo>
                    <a:pt x="124" y="16"/>
                  </a:lnTo>
                  <a:close/>
                </a:path>
              </a:pathLst>
            </a:custGeom>
            <a:solidFill>
              <a:srgbClr val="D1A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59"/>
            <p:cNvSpPr>
              <a:spLocks noEditPoints="1"/>
            </p:cNvSpPr>
            <p:nvPr/>
          </p:nvSpPr>
          <p:spPr bwMode="auto">
            <a:xfrm>
              <a:off x="10809810" y="9601560"/>
              <a:ext cx="241139" cy="1054985"/>
            </a:xfrm>
            <a:custGeom>
              <a:avLst/>
              <a:gdLst>
                <a:gd name="T0" fmla="*/ 22 w 64"/>
                <a:gd name="T1" fmla="*/ 0 h 280"/>
                <a:gd name="T2" fmla="*/ 22 w 64"/>
                <a:gd name="T3" fmla="*/ 0 h 280"/>
                <a:gd name="T4" fmla="*/ 34 w 64"/>
                <a:gd name="T5" fmla="*/ 0 h 280"/>
                <a:gd name="T6" fmla="*/ 46 w 64"/>
                <a:gd name="T7" fmla="*/ 4 h 280"/>
                <a:gd name="T8" fmla="*/ 54 w 64"/>
                <a:gd name="T9" fmla="*/ 8 h 280"/>
                <a:gd name="T10" fmla="*/ 60 w 64"/>
                <a:gd name="T11" fmla="*/ 14 h 280"/>
                <a:gd name="T12" fmla="*/ 62 w 64"/>
                <a:gd name="T13" fmla="*/ 22 h 280"/>
                <a:gd name="T14" fmla="*/ 64 w 64"/>
                <a:gd name="T15" fmla="*/ 32 h 280"/>
                <a:gd name="T16" fmla="*/ 64 w 64"/>
                <a:gd name="T17" fmla="*/ 52 h 280"/>
                <a:gd name="T18" fmla="*/ 64 w 64"/>
                <a:gd name="T19" fmla="*/ 52 h 280"/>
                <a:gd name="T20" fmla="*/ 60 w 64"/>
                <a:gd name="T21" fmla="*/ 36 h 280"/>
                <a:gd name="T22" fmla="*/ 52 w 64"/>
                <a:gd name="T23" fmla="*/ 22 h 280"/>
                <a:gd name="T24" fmla="*/ 48 w 64"/>
                <a:gd name="T25" fmla="*/ 14 h 280"/>
                <a:gd name="T26" fmla="*/ 40 w 64"/>
                <a:gd name="T27" fmla="*/ 8 h 280"/>
                <a:gd name="T28" fmla="*/ 32 w 64"/>
                <a:gd name="T29" fmla="*/ 4 h 280"/>
                <a:gd name="T30" fmla="*/ 22 w 64"/>
                <a:gd name="T31" fmla="*/ 0 h 280"/>
                <a:gd name="T32" fmla="*/ 22 w 64"/>
                <a:gd name="T33" fmla="*/ 0 h 280"/>
                <a:gd name="T34" fmla="*/ 0 w 64"/>
                <a:gd name="T35" fmla="*/ 280 h 280"/>
                <a:gd name="T36" fmla="*/ 0 w 64"/>
                <a:gd name="T37" fmla="*/ 280 h 280"/>
                <a:gd name="T38" fmla="*/ 18 w 64"/>
                <a:gd name="T39" fmla="*/ 276 h 280"/>
                <a:gd name="T40" fmla="*/ 30 w 64"/>
                <a:gd name="T41" fmla="*/ 272 h 280"/>
                <a:gd name="T42" fmla="*/ 36 w 64"/>
                <a:gd name="T43" fmla="*/ 268 h 280"/>
                <a:gd name="T44" fmla="*/ 40 w 64"/>
                <a:gd name="T45" fmla="*/ 262 h 280"/>
                <a:gd name="T46" fmla="*/ 52 w 64"/>
                <a:gd name="T47" fmla="*/ 244 h 280"/>
                <a:gd name="T48" fmla="*/ 52 w 64"/>
                <a:gd name="T49" fmla="*/ 244 h 280"/>
                <a:gd name="T50" fmla="*/ 22 w 64"/>
                <a:gd name="T51" fmla="*/ 268 h 280"/>
                <a:gd name="T52" fmla="*/ 0 w 64"/>
                <a:gd name="T53" fmla="*/ 280 h 280"/>
                <a:gd name="T54" fmla="*/ 0 w 64"/>
                <a:gd name="T55"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280">
                  <a:moveTo>
                    <a:pt x="22" y="0"/>
                  </a:moveTo>
                  <a:lnTo>
                    <a:pt x="22" y="0"/>
                  </a:lnTo>
                  <a:lnTo>
                    <a:pt x="34" y="0"/>
                  </a:lnTo>
                  <a:lnTo>
                    <a:pt x="46" y="4"/>
                  </a:lnTo>
                  <a:lnTo>
                    <a:pt x="54" y="8"/>
                  </a:lnTo>
                  <a:lnTo>
                    <a:pt x="60" y="14"/>
                  </a:lnTo>
                  <a:lnTo>
                    <a:pt x="62" y="22"/>
                  </a:lnTo>
                  <a:lnTo>
                    <a:pt x="64" y="32"/>
                  </a:lnTo>
                  <a:lnTo>
                    <a:pt x="64" y="52"/>
                  </a:lnTo>
                  <a:lnTo>
                    <a:pt x="64" y="52"/>
                  </a:lnTo>
                  <a:lnTo>
                    <a:pt x="60" y="36"/>
                  </a:lnTo>
                  <a:lnTo>
                    <a:pt x="52" y="22"/>
                  </a:lnTo>
                  <a:lnTo>
                    <a:pt x="48" y="14"/>
                  </a:lnTo>
                  <a:lnTo>
                    <a:pt x="40" y="8"/>
                  </a:lnTo>
                  <a:lnTo>
                    <a:pt x="32" y="4"/>
                  </a:lnTo>
                  <a:lnTo>
                    <a:pt x="22" y="0"/>
                  </a:lnTo>
                  <a:lnTo>
                    <a:pt x="22" y="0"/>
                  </a:lnTo>
                  <a:close/>
                  <a:moveTo>
                    <a:pt x="0" y="280"/>
                  </a:moveTo>
                  <a:lnTo>
                    <a:pt x="0" y="280"/>
                  </a:lnTo>
                  <a:lnTo>
                    <a:pt x="18" y="276"/>
                  </a:lnTo>
                  <a:lnTo>
                    <a:pt x="30" y="272"/>
                  </a:lnTo>
                  <a:lnTo>
                    <a:pt x="36" y="268"/>
                  </a:lnTo>
                  <a:lnTo>
                    <a:pt x="40" y="262"/>
                  </a:lnTo>
                  <a:lnTo>
                    <a:pt x="52" y="244"/>
                  </a:lnTo>
                  <a:lnTo>
                    <a:pt x="52" y="244"/>
                  </a:lnTo>
                  <a:lnTo>
                    <a:pt x="22" y="268"/>
                  </a:lnTo>
                  <a:lnTo>
                    <a:pt x="0" y="280"/>
                  </a:lnTo>
                  <a:lnTo>
                    <a:pt x="0" y="280"/>
                  </a:lnTo>
                  <a:close/>
                </a:path>
              </a:pathLst>
            </a:custGeom>
            <a:solidFill>
              <a:srgbClr val="D1A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52"/>
            <p:cNvSpPr>
              <a:spLocks/>
            </p:cNvSpPr>
            <p:nvPr/>
          </p:nvSpPr>
          <p:spPr bwMode="auto">
            <a:xfrm>
              <a:off x="10154212" y="6451678"/>
              <a:ext cx="4061690" cy="7264322"/>
            </a:xfrm>
            <a:custGeom>
              <a:avLst/>
              <a:gdLst>
                <a:gd name="T0" fmla="*/ 856 w 1078"/>
                <a:gd name="T1" fmla="*/ 1792 h 1928"/>
                <a:gd name="T2" fmla="*/ 876 w 1078"/>
                <a:gd name="T3" fmla="*/ 1690 h 1928"/>
                <a:gd name="T4" fmla="*/ 972 w 1078"/>
                <a:gd name="T5" fmla="*/ 1440 h 1928"/>
                <a:gd name="T6" fmla="*/ 1050 w 1078"/>
                <a:gd name="T7" fmla="*/ 1240 h 1928"/>
                <a:gd name="T8" fmla="*/ 1078 w 1078"/>
                <a:gd name="T9" fmla="*/ 1072 h 1928"/>
                <a:gd name="T10" fmla="*/ 1064 w 1078"/>
                <a:gd name="T11" fmla="*/ 930 h 1928"/>
                <a:gd name="T12" fmla="*/ 1036 w 1078"/>
                <a:gd name="T13" fmla="*/ 820 h 1928"/>
                <a:gd name="T14" fmla="*/ 1002 w 1078"/>
                <a:gd name="T15" fmla="*/ 788 h 1928"/>
                <a:gd name="T16" fmla="*/ 948 w 1078"/>
                <a:gd name="T17" fmla="*/ 784 h 1928"/>
                <a:gd name="T18" fmla="*/ 912 w 1078"/>
                <a:gd name="T19" fmla="*/ 798 h 1928"/>
                <a:gd name="T20" fmla="*/ 900 w 1078"/>
                <a:gd name="T21" fmla="*/ 754 h 1928"/>
                <a:gd name="T22" fmla="*/ 870 w 1078"/>
                <a:gd name="T23" fmla="*/ 668 h 1928"/>
                <a:gd name="T24" fmla="*/ 828 w 1078"/>
                <a:gd name="T25" fmla="*/ 634 h 1928"/>
                <a:gd name="T26" fmla="*/ 764 w 1078"/>
                <a:gd name="T27" fmla="*/ 630 h 1928"/>
                <a:gd name="T28" fmla="*/ 726 w 1078"/>
                <a:gd name="T29" fmla="*/ 652 h 1928"/>
                <a:gd name="T30" fmla="*/ 724 w 1078"/>
                <a:gd name="T31" fmla="*/ 596 h 1928"/>
                <a:gd name="T32" fmla="*/ 700 w 1078"/>
                <a:gd name="T33" fmla="*/ 542 h 1928"/>
                <a:gd name="T34" fmla="*/ 666 w 1078"/>
                <a:gd name="T35" fmla="*/ 522 h 1928"/>
                <a:gd name="T36" fmla="*/ 590 w 1078"/>
                <a:gd name="T37" fmla="*/ 514 h 1928"/>
                <a:gd name="T38" fmla="*/ 570 w 1078"/>
                <a:gd name="T39" fmla="*/ 524 h 1928"/>
                <a:gd name="T40" fmla="*/ 594 w 1078"/>
                <a:gd name="T41" fmla="*/ 176 h 1928"/>
                <a:gd name="T42" fmla="*/ 600 w 1078"/>
                <a:gd name="T43" fmla="*/ 54 h 1928"/>
                <a:gd name="T44" fmla="*/ 584 w 1078"/>
                <a:gd name="T45" fmla="*/ 14 h 1928"/>
                <a:gd name="T46" fmla="*/ 562 w 1078"/>
                <a:gd name="T47" fmla="*/ 2 h 1928"/>
                <a:gd name="T48" fmla="*/ 506 w 1078"/>
                <a:gd name="T49" fmla="*/ 6 h 1928"/>
                <a:gd name="T50" fmla="*/ 468 w 1078"/>
                <a:gd name="T51" fmla="*/ 36 h 1928"/>
                <a:gd name="T52" fmla="*/ 440 w 1078"/>
                <a:gd name="T53" fmla="*/ 98 h 1928"/>
                <a:gd name="T54" fmla="*/ 426 w 1078"/>
                <a:gd name="T55" fmla="*/ 198 h 1928"/>
                <a:gd name="T56" fmla="*/ 360 w 1078"/>
                <a:gd name="T57" fmla="*/ 540 h 1928"/>
                <a:gd name="T58" fmla="*/ 322 w 1078"/>
                <a:gd name="T59" fmla="*/ 782 h 1928"/>
                <a:gd name="T60" fmla="*/ 272 w 1078"/>
                <a:gd name="T61" fmla="*/ 988 h 1928"/>
                <a:gd name="T62" fmla="*/ 234 w 1078"/>
                <a:gd name="T63" fmla="*/ 1086 h 1928"/>
                <a:gd name="T64" fmla="*/ 220 w 1078"/>
                <a:gd name="T65" fmla="*/ 1068 h 1928"/>
                <a:gd name="T66" fmla="*/ 214 w 1078"/>
                <a:gd name="T67" fmla="*/ 1038 h 1928"/>
                <a:gd name="T68" fmla="*/ 234 w 1078"/>
                <a:gd name="T69" fmla="*/ 948 h 1928"/>
                <a:gd name="T70" fmla="*/ 236 w 1078"/>
                <a:gd name="T71" fmla="*/ 900 h 1928"/>
                <a:gd name="T72" fmla="*/ 272 w 1078"/>
                <a:gd name="T73" fmla="*/ 826 h 1928"/>
                <a:gd name="T74" fmla="*/ 300 w 1078"/>
                <a:gd name="T75" fmla="*/ 796 h 1928"/>
                <a:gd name="T76" fmla="*/ 320 w 1078"/>
                <a:gd name="T77" fmla="*/ 718 h 1928"/>
                <a:gd name="T78" fmla="*/ 308 w 1078"/>
                <a:gd name="T79" fmla="*/ 636 h 1928"/>
                <a:gd name="T80" fmla="*/ 282 w 1078"/>
                <a:gd name="T81" fmla="*/ 618 h 1928"/>
                <a:gd name="T82" fmla="*/ 232 w 1078"/>
                <a:gd name="T83" fmla="*/ 650 h 1928"/>
                <a:gd name="T84" fmla="*/ 188 w 1078"/>
                <a:gd name="T85" fmla="*/ 710 h 1928"/>
                <a:gd name="T86" fmla="*/ 126 w 1078"/>
                <a:gd name="T87" fmla="*/ 756 h 1928"/>
                <a:gd name="T88" fmla="*/ 60 w 1078"/>
                <a:gd name="T89" fmla="*/ 802 h 1928"/>
                <a:gd name="T90" fmla="*/ 36 w 1078"/>
                <a:gd name="T91" fmla="*/ 850 h 1928"/>
                <a:gd name="T92" fmla="*/ 2 w 1078"/>
                <a:gd name="T93" fmla="*/ 1118 h 1928"/>
                <a:gd name="T94" fmla="*/ 22 w 1078"/>
                <a:gd name="T95" fmla="*/ 1240 h 1928"/>
                <a:gd name="T96" fmla="*/ 96 w 1078"/>
                <a:gd name="T97" fmla="*/ 1400 h 1928"/>
                <a:gd name="T98" fmla="*/ 208 w 1078"/>
                <a:gd name="T99" fmla="*/ 1590 h 1928"/>
                <a:gd name="T100" fmla="*/ 264 w 1078"/>
                <a:gd name="T101" fmla="*/ 1726 h 1928"/>
                <a:gd name="T102" fmla="*/ 278 w 1078"/>
                <a:gd name="T103" fmla="*/ 1800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8" h="1928">
                  <a:moveTo>
                    <a:pt x="850" y="1928"/>
                  </a:moveTo>
                  <a:lnTo>
                    <a:pt x="850" y="1928"/>
                  </a:lnTo>
                  <a:lnTo>
                    <a:pt x="856" y="1792"/>
                  </a:lnTo>
                  <a:lnTo>
                    <a:pt x="856" y="1792"/>
                  </a:lnTo>
                  <a:lnTo>
                    <a:pt x="858" y="1770"/>
                  </a:lnTo>
                  <a:lnTo>
                    <a:pt x="862" y="1746"/>
                  </a:lnTo>
                  <a:lnTo>
                    <a:pt x="868" y="1718"/>
                  </a:lnTo>
                  <a:lnTo>
                    <a:pt x="876" y="1690"/>
                  </a:lnTo>
                  <a:lnTo>
                    <a:pt x="896" y="1630"/>
                  </a:lnTo>
                  <a:lnTo>
                    <a:pt x="920" y="1566"/>
                  </a:lnTo>
                  <a:lnTo>
                    <a:pt x="946" y="1502"/>
                  </a:lnTo>
                  <a:lnTo>
                    <a:pt x="972" y="1440"/>
                  </a:lnTo>
                  <a:lnTo>
                    <a:pt x="1018" y="1332"/>
                  </a:lnTo>
                  <a:lnTo>
                    <a:pt x="1018" y="1332"/>
                  </a:lnTo>
                  <a:lnTo>
                    <a:pt x="1036" y="1284"/>
                  </a:lnTo>
                  <a:lnTo>
                    <a:pt x="1050" y="1240"/>
                  </a:lnTo>
                  <a:lnTo>
                    <a:pt x="1062" y="1196"/>
                  </a:lnTo>
                  <a:lnTo>
                    <a:pt x="1070" y="1152"/>
                  </a:lnTo>
                  <a:lnTo>
                    <a:pt x="1076" y="1112"/>
                  </a:lnTo>
                  <a:lnTo>
                    <a:pt x="1078" y="1072"/>
                  </a:lnTo>
                  <a:lnTo>
                    <a:pt x="1078" y="1036"/>
                  </a:lnTo>
                  <a:lnTo>
                    <a:pt x="1074" y="1002"/>
                  </a:lnTo>
                  <a:lnTo>
                    <a:pt x="1074" y="1002"/>
                  </a:lnTo>
                  <a:lnTo>
                    <a:pt x="1064" y="930"/>
                  </a:lnTo>
                  <a:lnTo>
                    <a:pt x="1058" y="896"/>
                  </a:lnTo>
                  <a:lnTo>
                    <a:pt x="1050" y="862"/>
                  </a:lnTo>
                  <a:lnTo>
                    <a:pt x="1042" y="832"/>
                  </a:lnTo>
                  <a:lnTo>
                    <a:pt x="1036" y="820"/>
                  </a:lnTo>
                  <a:lnTo>
                    <a:pt x="1028" y="808"/>
                  </a:lnTo>
                  <a:lnTo>
                    <a:pt x="1020" y="800"/>
                  </a:lnTo>
                  <a:lnTo>
                    <a:pt x="1012" y="792"/>
                  </a:lnTo>
                  <a:lnTo>
                    <a:pt x="1002" y="788"/>
                  </a:lnTo>
                  <a:lnTo>
                    <a:pt x="990" y="784"/>
                  </a:lnTo>
                  <a:lnTo>
                    <a:pt x="990" y="784"/>
                  </a:lnTo>
                  <a:lnTo>
                    <a:pt x="966" y="784"/>
                  </a:lnTo>
                  <a:lnTo>
                    <a:pt x="948" y="784"/>
                  </a:lnTo>
                  <a:lnTo>
                    <a:pt x="934" y="788"/>
                  </a:lnTo>
                  <a:lnTo>
                    <a:pt x="924" y="790"/>
                  </a:lnTo>
                  <a:lnTo>
                    <a:pt x="916" y="794"/>
                  </a:lnTo>
                  <a:lnTo>
                    <a:pt x="912" y="798"/>
                  </a:lnTo>
                  <a:lnTo>
                    <a:pt x="908" y="800"/>
                  </a:lnTo>
                  <a:lnTo>
                    <a:pt x="908" y="800"/>
                  </a:lnTo>
                  <a:lnTo>
                    <a:pt x="906" y="778"/>
                  </a:lnTo>
                  <a:lnTo>
                    <a:pt x="900" y="754"/>
                  </a:lnTo>
                  <a:lnTo>
                    <a:pt x="894" y="726"/>
                  </a:lnTo>
                  <a:lnTo>
                    <a:pt x="884" y="696"/>
                  </a:lnTo>
                  <a:lnTo>
                    <a:pt x="878" y="682"/>
                  </a:lnTo>
                  <a:lnTo>
                    <a:pt x="870" y="668"/>
                  </a:lnTo>
                  <a:lnTo>
                    <a:pt x="860" y="658"/>
                  </a:lnTo>
                  <a:lnTo>
                    <a:pt x="852" y="648"/>
                  </a:lnTo>
                  <a:lnTo>
                    <a:pt x="840" y="640"/>
                  </a:lnTo>
                  <a:lnTo>
                    <a:pt x="828" y="634"/>
                  </a:lnTo>
                  <a:lnTo>
                    <a:pt x="828" y="634"/>
                  </a:lnTo>
                  <a:lnTo>
                    <a:pt x="802" y="628"/>
                  </a:lnTo>
                  <a:lnTo>
                    <a:pt x="782" y="628"/>
                  </a:lnTo>
                  <a:lnTo>
                    <a:pt x="764" y="630"/>
                  </a:lnTo>
                  <a:lnTo>
                    <a:pt x="750" y="634"/>
                  </a:lnTo>
                  <a:lnTo>
                    <a:pt x="740" y="640"/>
                  </a:lnTo>
                  <a:lnTo>
                    <a:pt x="732" y="646"/>
                  </a:lnTo>
                  <a:lnTo>
                    <a:pt x="726" y="652"/>
                  </a:lnTo>
                  <a:lnTo>
                    <a:pt x="726" y="652"/>
                  </a:lnTo>
                  <a:lnTo>
                    <a:pt x="728" y="634"/>
                  </a:lnTo>
                  <a:lnTo>
                    <a:pt x="728" y="618"/>
                  </a:lnTo>
                  <a:lnTo>
                    <a:pt x="724" y="596"/>
                  </a:lnTo>
                  <a:lnTo>
                    <a:pt x="718" y="574"/>
                  </a:lnTo>
                  <a:lnTo>
                    <a:pt x="712" y="562"/>
                  </a:lnTo>
                  <a:lnTo>
                    <a:pt x="706" y="552"/>
                  </a:lnTo>
                  <a:lnTo>
                    <a:pt x="700" y="542"/>
                  </a:lnTo>
                  <a:lnTo>
                    <a:pt x="690" y="534"/>
                  </a:lnTo>
                  <a:lnTo>
                    <a:pt x="678" y="526"/>
                  </a:lnTo>
                  <a:lnTo>
                    <a:pt x="666" y="522"/>
                  </a:lnTo>
                  <a:lnTo>
                    <a:pt x="666" y="522"/>
                  </a:lnTo>
                  <a:lnTo>
                    <a:pt x="640" y="514"/>
                  </a:lnTo>
                  <a:lnTo>
                    <a:pt x="620" y="510"/>
                  </a:lnTo>
                  <a:lnTo>
                    <a:pt x="604" y="510"/>
                  </a:lnTo>
                  <a:lnTo>
                    <a:pt x="590" y="514"/>
                  </a:lnTo>
                  <a:lnTo>
                    <a:pt x="582" y="516"/>
                  </a:lnTo>
                  <a:lnTo>
                    <a:pt x="576" y="520"/>
                  </a:lnTo>
                  <a:lnTo>
                    <a:pt x="570" y="524"/>
                  </a:lnTo>
                  <a:lnTo>
                    <a:pt x="570" y="524"/>
                  </a:lnTo>
                  <a:lnTo>
                    <a:pt x="578" y="390"/>
                  </a:lnTo>
                  <a:lnTo>
                    <a:pt x="584" y="276"/>
                  </a:lnTo>
                  <a:lnTo>
                    <a:pt x="588" y="222"/>
                  </a:lnTo>
                  <a:lnTo>
                    <a:pt x="594" y="176"/>
                  </a:lnTo>
                  <a:lnTo>
                    <a:pt x="594" y="176"/>
                  </a:lnTo>
                  <a:lnTo>
                    <a:pt x="600" y="106"/>
                  </a:lnTo>
                  <a:lnTo>
                    <a:pt x="602" y="78"/>
                  </a:lnTo>
                  <a:lnTo>
                    <a:pt x="600" y="54"/>
                  </a:lnTo>
                  <a:lnTo>
                    <a:pt x="596" y="34"/>
                  </a:lnTo>
                  <a:lnTo>
                    <a:pt x="592" y="26"/>
                  </a:lnTo>
                  <a:lnTo>
                    <a:pt x="588" y="20"/>
                  </a:lnTo>
                  <a:lnTo>
                    <a:pt x="584" y="14"/>
                  </a:lnTo>
                  <a:lnTo>
                    <a:pt x="578" y="8"/>
                  </a:lnTo>
                  <a:lnTo>
                    <a:pt x="570" y="6"/>
                  </a:lnTo>
                  <a:lnTo>
                    <a:pt x="562" y="2"/>
                  </a:lnTo>
                  <a:lnTo>
                    <a:pt x="562" y="2"/>
                  </a:lnTo>
                  <a:lnTo>
                    <a:pt x="544" y="0"/>
                  </a:lnTo>
                  <a:lnTo>
                    <a:pt x="526" y="0"/>
                  </a:lnTo>
                  <a:lnTo>
                    <a:pt x="516" y="2"/>
                  </a:lnTo>
                  <a:lnTo>
                    <a:pt x="506" y="6"/>
                  </a:lnTo>
                  <a:lnTo>
                    <a:pt x="496" y="12"/>
                  </a:lnTo>
                  <a:lnTo>
                    <a:pt x="486" y="18"/>
                  </a:lnTo>
                  <a:lnTo>
                    <a:pt x="478" y="26"/>
                  </a:lnTo>
                  <a:lnTo>
                    <a:pt x="468" y="36"/>
                  </a:lnTo>
                  <a:lnTo>
                    <a:pt x="460" y="48"/>
                  </a:lnTo>
                  <a:lnTo>
                    <a:pt x="454" y="62"/>
                  </a:lnTo>
                  <a:lnTo>
                    <a:pt x="446" y="78"/>
                  </a:lnTo>
                  <a:lnTo>
                    <a:pt x="440" y="98"/>
                  </a:lnTo>
                  <a:lnTo>
                    <a:pt x="436" y="120"/>
                  </a:lnTo>
                  <a:lnTo>
                    <a:pt x="432" y="144"/>
                  </a:lnTo>
                  <a:lnTo>
                    <a:pt x="432" y="144"/>
                  </a:lnTo>
                  <a:lnTo>
                    <a:pt x="426" y="198"/>
                  </a:lnTo>
                  <a:lnTo>
                    <a:pt x="416" y="256"/>
                  </a:lnTo>
                  <a:lnTo>
                    <a:pt x="392" y="376"/>
                  </a:lnTo>
                  <a:lnTo>
                    <a:pt x="368" y="490"/>
                  </a:lnTo>
                  <a:lnTo>
                    <a:pt x="360" y="540"/>
                  </a:lnTo>
                  <a:lnTo>
                    <a:pt x="352" y="582"/>
                  </a:lnTo>
                  <a:lnTo>
                    <a:pt x="352" y="582"/>
                  </a:lnTo>
                  <a:lnTo>
                    <a:pt x="340" y="672"/>
                  </a:lnTo>
                  <a:lnTo>
                    <a:pt x="322" y="782"/>
                  </a:lnTo>
                  <a:lnTo>
                    <a:pt x="312" y="838"/>
                  </a:lnTo>
                  <a:lnTo>
                    <a:pt x="300" y="894"/>
                  </a:lnTo>
                  <a:lnTo>
                    <a:pt x="286" y="944"/>
                  </a:lnTo>
                  <a:lnTo>
                    <a:pt x="272" y="988"/>
                  </a:lnTo>
                  <a:lnTo>
                    <a:pt x="272" y="988"/>
                  </a:lnTo>
                  <a:lnTo>
                    <a:pt x="250" y="1050"/>
                  </a:lnTo>
                  <a:lnTo>
                    <a:pt x="238" y="1080"/>
                  </a:lnTo>
                  <a:lnTo>
                    <a:pt x="234" y="1086"/>
                  </a:lnTo>
                  <a:lnTo>
                    <a:pt x="232" y="1086"/>
                  </a:lnTo>
                  <a:lnTo>
                    <a:pt x="230" y="1084"/>
                  </a:lnTo>
                  <a:lnTo>
                    <a:pt x="226" y="1078"/>
                  </a:lnTo>
                  <a:lnTo>
                    <a:pt x="220" y="1068"/>
                  </a:lnTo>
                  <a:lnTo>
                    <a:pt x="220" y="1068"/>
                  </a:lnTo>
                  <a:lnTo>
                    <a:pt x="216" y="1062"/>
                  </a:lnTo>
                  <a:lnTo>
                    <a:pt x="214" y="1054"/>
                  </a:lnTo>
                  <a:lnTo>
                    <a:pt x="214" y="1038"/>
                  </a:lnTo>
                  <a:lnTo>
                    <a:pt x="216" y="1022"/>
                  </a:lnTo>
                  <a:lnTo>
                    <a:pt x="222" y="1002"/>
                  </a:lnTo>
                  <a:lnTo>
                    <a:pt x="232" y="966"/>
                  </a:lnTo>
                  <a:lnTo>
                    <a:pt x="234" y="948"/>
                  </a:lnTo>
                  <a:lnTo>
                    <a:pt x="234" y="932"/>
                  </a:lnTo>
                  <a:lnTo>
                    <a:pt x="234" y="932"/>
                  </a:lnTo>
                  <a:lnTo>
                    <a:pt x="232" y="916"/>
                  </a:lnTo>
                  <a:lnTo>
                    <a:pt x="236" y="900"/>
                  </a:lnTo>
                  <a:lnTo>
                    <a:pt x="242" y="880"/>
                  </a:lnTo>
                  <a:lnTo>
                    <a:pt x="250" y="862"/>
                  </a:lnTo>
                  <a:lnTo>
                    <a:pt x="262" y="842"/>
                  </a:lnTo>
                  <a:lnTo>
                    <a:pt x="272" y="826"/>
                  </a:lnTo>
                  <a:lnTo>
                    <a:pt x="284" y="812"/>
                  </a:lnTo>
                  <a:lnTo>
                    <a:pt x="296" y="800"/>
                  </a:lnTo>
                  <a:lnTo>
                    <a:pt x="296" y="800"/>
                  </a:lnTo>
                  <a:lnTo>
                    <a:pt x="300" y="796"/>
                  </a:lnTo>
                  <a:lnTo>
                    <a:pt x="306" y="788"/>
                  </a:lnTo>
                  <a:lnTo>
                    <a:pt x="312" y="768"/>
                  </a:lnTo>
                  <a:lnTo>
                    <a:pt x="318" y="744"/>
                  </a:lnTo>
                  <a:lnTo>
                    <a:pt x="320" y="718"/>
                  </a:lnTo>
                  <a:lnTo>
                    <a:pt x="320" y="690"/>
                  </a:lnTo>
                  <a:lnTo>
                    <a:pt x="318" y="666"/>
                  </a:lnTo>
                  <a:lnTo>
                    <a:pt x="312" y="644"/>
                  </a:lnTo>
                  <a:lnTo>
                    <a:pt x="308" y="636"/>
                  </a:lnTo>
                  <a:lnTo>
                    <a:pt x="302" y="630"/>
                  </a:lnTo>
                  <a:lnTo>
                    <a:pt x="302" y="630"/>
                  </a:lnTo>
                  <a:lnTo>
                    <a:pt x="292" y="622"/>
                  </a:lnTo>
                  <a:lnTo>
                    <a:pt x="282" y="618"/>
                  </a:lnTo>
                  <a:lnTo>
                    <a:pt x="272" y="618"/>
                  </a:lnTo>
                  <a:lnTo>
                    <a:pt x="260" y="624"/>
                  </a:lnTo>
                  <a:lnTo>
                    <a:pt x="246" y="636"/>
                  </a:lnTo>
                  <a:lnTo>
                    <a:pt x="232" y="650"/>
                  </a:lnTo>
                  <a:lnTo>
                    <a:pt x="216" y="672"/>
                  </a:lnTo>
                  <a:lnTo>
                    <a:pt x="198" y="698"/>
                  </a:lnTo>
                  <a:lnTo>
                    <a:pt x="198" y="698"/>
                  </a:lnTo>
                  <a:lnTo>
                    <a:pt x="188" y="710"/>
                  </a:lnTo>
                  <a:lnTo>
                    <a:pt x="176" y="722"/>
                  </a:lnTo>
                  <a:lnTo>
                    <a:pt x="164" y="732"/>
                  </a:lnTo>
                  <a:lnTo>
                    <a:pt x="152" y="742"/>
                  </a:lnTo>
                  <a:lnTo>
                    <a:pt x="126" y="756"/>
                  </a:lnTo>
                  <a:lnTo>
                    <a:pt x="102" y="772"/>
                  </a:lnTo>
                  <a:lnTo>
                    <a:pt x="78" y="786"/>
                  </a:lnTo>
                  <a:lnTo>
                    <a:pt x="68" y="794"/>
                  </a:lnTo>
                  <a:lnTo>
                    <a:pt x="60" y="802"/>
                  </a:lnTo>
                  <a:lnTo>
                    <a:pt x="52" y="812"/>
                  </a:lnTo>
                  <a:lnTo>
                    <a:pt x="44" y="824"/>
                  </a:lnTo>
                  <a:lnTo>
                    <a:pt x="40" y="836"/>
                  </a:lnTo>
                  <a:lnTo>
                    <a:pt x="36" y="850"/>
                  </a:lnTo>
                  <a:lnTo>
                    <a:pt x="36" y="850"/>
                  </a:lnTo>
                  <a:lnTo>
                    <a:pt x="18" y="996"/>
                  </a:lnTo>
                  <a:lnTo>
                    <a:pt x="2" y="1118"/>
                  </a:lnTo>
                  <a:lnTo>
                    <a:pt x="2" y="1118"/>
                  </a:lnTo>
                  <a:lnTo>
                    <a:pt x="0" y="1140"/>
                  </a:lnTo>
                  <a:lnTo>
                    <a:pt x="4" y="1168"/>
                  </a:lnTo>
                  <a:lnTo>
                    <a:pt x="12" y="1202"/>
                  </a:lnTo>
                  <a:lnTo>
                    <a:pt x="22" y="1240"/>
                  </a:lnTo>
                  <a:lnTo>
                    <a:pt x="36" y="1280"/>
                  </a:lnTo>
                  <a:lnTo>
                    <a:pt x="52" y="1322"/>
                  </a:lnTo>
                  <a:lnTo>
                    <a:pt x="72" y="1362"/>
                  </a:lnTo>
                  <a:lnTo>
                    <a:pt x="96" y="1400"/>
                  </a:lnTo>
                  <a:lnTo>
                    <a:pt x="96" y="1400"/>
                  </a:lnTo>
                  <a:lnTo>
                    <a:pt x="150" y="1486"/>
                  </a:lnTo>
                  <a:lnTo>
                    <a:pt x="180" y="1536"/>
                  </a:lnTo>
                  <a:lnTo>
                    <a:pt x="208" y="1590"/>
                  </a:lnTo>
                  <a:lnTo>
                    <a:pt x="234" y="1644"/>
                  </a:lnTo>
                  <a:lnTo>
                    <a:pt x="246" y="1672"/>
                  </a:lnTo>
                  <a:lnTo>
                    <a:pt x="256" y="1698"/>
                  </a:lnTo>
                  <a:lnTo>
                    <a:pt x="264" y="1726"/>
                  </a:lnTo>
                  <a:lnTo>
                    <a:pt x="270" y="1752"/>
                  </a:lnTo>
                  <a:lnTo>
                    <a:pt x="276" y="1776"/>
                  </a:lnTo>
                  <a:lnTo>
                    <a:pt x="278" y="1800"/>
                  </a:lnTo>
                  <a:lnTo>
                    <a:pt x="278" y="1800"/>
                  </a:lnTo>
                  <a:lnTo>
                    <a:pt x="278" y="1852"/>
                  </a:lnTo>
                  <a:lnTo>
                    <a:pt x="276" y="1928"/>
                  </a:lnTo>
                  <a:lnTo>
                    <a:pt x="850" y="1928"/>
                  </a:lnTo>
                  <a:close/>
                </a:path>
              </a:pathLst>
            </a:custGeom>
            <a:solidFill>
              <a:srgbClr val="EFCA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 name="Group 4"/>
          <p:cNvGrpSpPr/>
          <p:nvPr/>
        </p:nvGrpSpPr>
        <p:grpSpPr>
          <a:xfrm>
            <a:off x="7978641" y="1886622"/>
            <a:ext cx="2607601" cy="3896589"/>
            <a:chOff x="7978641" y="1886622"/>
            <a:chExt cx="2607601" cy="3896589"/>
          </a:xfrm>
        </p:grpSpPr>
        <p:grpSp>
          <p:nvGrpSpPr>
            <p:cNvPr id="39" name="Group 38"/>
            <p:cNvGrpSpPr/>
            <p:nvPr/>
          </p:nvGrpSpPr>
          <p:grpSpPr>
            <a:xfrm>
              <a:off x="8179921" y="1886622"/>
              <a:ext cx="856483" cy="921172"/>
              <a:chOff x="9315901" y="88985"/>
              <a:chExt cx="762808" cy="820422"/>
            </a:xfrm>
          </p:grpSpPr>
          <p:sp>
            <p:nvSpPr>
              <p:cNvPr id="40" name="Freeform 5"/>
              <p:cNvSpPr>
                <a:spLocks/>
              </p:cNvSpPr>
              <p:nvPr/>
            </p:nvSpPr>
            <p:spPr bwMode="auto">
              <a:xfrm>
                <a:off x="9315901" y="88985"/>
                <a:ext cx="762808" cy="820422"/>
              </a:xfrm>
              <a:custGeom>
                <a:avLst/>
                <a:gdLst>
                  <a:gd name="T0" fmla="*/ 214 w 662"/>
                  <a:gd name="T1" fmla="*/ 2 h 712"/>
                  <a:gd name="T2" fmla="*/ 642 w 662"/>
                  <a:gd name="T3" fmla="*/ 150 h 712"/>
                  <a:gd name="T4" fmla="*/ 642 w 662"/>
                  <a:gd name="T5" fmla="*/ 150 h 712"/>
                  <a:gd name="T6" fmla="*/ 646 w 662"/>
                  <a:gd name="T7" fmla="*/ 152 h 712"/>
                  <a:gd name="T8" fmla="*/ 652 w 662"/>
                  <a:gd name="T9" fmla="*/ 156 h 712"/>
                  <a:gd name="T10" fmla="*/ 658 w 662"/>
                  <a:gd name="T11" fmla="*/ 166 h 712"/>
                  <a:gd name="T12" fmla="*/ 662 w 662"/>
                  <a:gd name="T13" fmla="*/ 176 h 712"/>
                  <a:gd name="T14" fmla="*/ 662 w 662"/>
                  <a:gd name="T15" fmla="*/ 182 h 712"/>
                  <a:gd name="T16" fmla="*/ 660 w 662"/>
                  <a:gd name="T17" fmla="*/ 188 h 712"/>
                  <a:gd name="T18" fmla="*/ 486 w 662"/>
                  <a:gd name="T19" fmla="*/ 692 h 712"/>
                  <a:gd name="T20" fmla="*/ 486 w 662"/>
                  <a:gd name="T21" fmla="*/ 692 h 712"/>
                  <a:gd name="T22" fmla="*/ 484 w 662"/>
                  <a:gd name="T23" fmla="*/ 698 h 712"/>
                  <a:gd name="T24" fmla="*/ 480 w 662"/>
                  <a:gd name="T25" fmla="*/ 702 h 712"/>
                  <a:gd name="T26" fmla="*/ 470 w 662"/>
                  <a:gd name="T27" fmla="*/ 708 h 712"/>
                  <a:gd name="T28" fmla="*/ 460 w 662"/>
                  <a:gd name="T29" fmla="*/ 712 h 712"/>
                  <a:gd name="T30" fmla="*/ 454 w 662"/>
                  <a:gd name="T31" fmla="*/ 712 h 712"/>
                  <a:gd name="T32" fmla="*/ 448 w 662"/>
                  <a:gd name="T33" fmla="*/ 710 h 712"/>
                  <a:gd name="T34" fmla="*/ 20 w 662"/>
                  <a:gd name="T35" fmla="*/ 562 h 712"/>
                  <a:gd name="T36" fmla="*/ 20 w 662"/>
                  <a:gd name="T37" fmla="*/ 562 h 712"/>
                  <a:gd name="T38" fmla="*/ 14 w 662"/>
                  <a:gd name="T39" fmla="*/ 560 h 712"/>
                  <a:gd name="T40" fmla="*/ 10 w 662"/>
                  <a:gd name="T41" fmla="*/ 556 h 712"/>
                  <a:gd name="T42" fmla="*/ 2 w 662"/>
                  <a:gd name="T43" fmla="*/ 548 h 712"/>
                  <a:gd name="T44" fmla="*/ 0 w 662"/>
                  <a:gd name="T45" fmla="*/ 536 h 712"/>
                  <a:gd name="T46" fmla="*/ 0 w 662"/>
                  <a:gd name="T47" fmla="*/ 530 h 712"/>
                  <a:gd name="T48" fmla="*/ 2 w 662"/>
                  <a:gd name="T49" fmla="*/ 524 h 712"/>
                  <a:gd name="T50" fmla="*/ 176 w 662"/>
                  <a:gd name="T51" fmla="*/ 22 h 712"/>
                  <a:gd name="T52" fmla="*/ 176 w 662"/>
                  <a:gd name="T53" fmla="*/ 22 h 712"/>
                  <a:gd name="T54" fmla="*/ 178 w 662"/>
                  <a:gd name="T55" fmla="*/ 16 h 712"/>
                  <a:gd name="T56" fmla="*/ 182 w 662"/>
                  <a:gd name="T57" fmla="*/ 10 h 712"/>
                  <a:gd name="T58" fmla="*/ 190 w 662"/>
                  <a:gd name="T59" fmla="*/ 4 h 712"/>
                  <a:gd name="T60" fmla="*/ 202 w 662"/>
                  <a:gd name="T61" fmla="*/ 0 h 712"/>
                  <a:gd name="T62" fmla="*/ 208 w 662"/>
                  <a:gd name="T63" fmla="*/ 0 h 712"/>
                  <a:gd name="T64" fmla="*/ 214 w 662"/>
                  <a:gd name="T65" fmla="*/ 2 h 712"/>
                  <a:gd name="T66" fmla="*/ 214 w 662"/>
                  <a:gd name="T67" fmla="*/ 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 h="712">
                    <a:moveTo>
                      <a:pt x="214" y="2"/>
                    </a:moveTo>
                    <a:lnTo>
                      <a:pt x="642" y="150"/>
                    </a:lnTo>
                    <a:lnTo>
                      <a:pt x="642" y="150"/>
                    </a:lnTo>
                    <a:lnTo>
                      <a:pt x="646" y="152"/>
                    </a:lnTo>
                    <a:lnTo>
                      <a:pt x="652" y="156"/>
                    </a:lnTo>
                    <a:lnTo>
                      <a:pt x="658" y="166"/>
                    </a:lnTo>
                    <a:lnTo>
                      <a:pt x="662" y="176"/>
                    </a:lnTo>
                    <a:lnTo>
                      <a:pt x="662" y="182"/>
                    </a:lnTo>
                    <a:lnTo>
                      <a:pt x="660" y="188"/>
                    </a:lnTo>
                    <a:lnTo>
                      <a:pt x="486" y="692"/>
                    </a:lnTo>
                    <a:lnTo>
                      <a:pt x="486" y="692"/>
                    </a:lnTo>
                    <a:lnTo>
                      <a:pt x="484" y="698"/>
                    </a:lnTo>
                    <a:lnTo>
                      <a:pt x="480" y="702"/>
                    </a:lnTo>
                    <a:lnTo>
                      <a:pt x="470" y="708"/>
                    </a:lnTo>
                    <a:lnTo>
                      <a:pt x="460" y="712"/>
                    </a:lnTo>
                    <a:lnTo>
                      <a:pt x="454" y="712"/>
                    </a:lnTo>
                    <a:lnTo>
                      <a:pt x="448" y="710"/>
                    </a:lnTo>
                    <a:lnTo>
                      <a:pt x="20" y="562"/>
                    </a:lnTo>
                    <a:lnTo>
                      <a:pt x="20" y="562"/>
                    </a:lnTo>
                    <a:lnTo>
                      <a:pt x="14" y="560"/>
                    </a:lnTo>
                    <a:lnTo>
                      <a:pt x="10" y="556"/>
                    </a:lnTo>
                    <a:lnTo>
                      <a:pt x="2" y="548"/>
                    </a:lnTo>
                    <a:lnTo>
                      <a:pt x="0" y="536"/>
                    </a:lnTo>
                    <a:lnTo>
                      <a:pt x="0" y="530"/>
                    </a:lnTo>
                    <a:lnTo>
                      <a:pt x="2" y="524"/>
                    </a:lnTo>
                    <a:lnTo>
                      <a:pt x="176" y="22"/>
                    </a:lnTo>
                    <a:lnTo>
                      <a:pt x="176" y="22"/>
                    </a:lnTo>
                    <a:lnTo>
                      <a:pt x="178" y="16"/>
                    </a:lnTo>
                    <a:lnTo>
                      <a:pt x="182" y="10"/>
                    </a:lnTo>
                    <a:lnTo>
                      <a:pt x="190" y="4"/>
                    </a:lnTo>
                    <a:lnTo>
                      <a:pt x="202" y="0"/>
                    </a:lnTo>
                    <a:lnTo>
                      <a:pt x="208" y="0"/>
                    </a:lnTo>
                    <a:lnTo>
                      <a:pt x="214" y="2"/>
                    </a:lnTo>
                    <a:lnTo>
                      <a:pt x="214" y="2"/>
                    </a:lnTo>
                    <a:close/>
                  </a:path>
                </a:pathLst>
              </a:custGeom>
              <a:solidFill>
                <a:srgbClr val="475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6"/>
              <p:cNvSpPr>
                <a:spLocks/>
              </p:cNvSpPr>
              <p:nvPr/>
            </p:nvSpPr>
            <p:spPr bwMode="auto">
              <a:xfrm>
                <a:off x="9463393" y="374750"/>
                <a:ext cx="85269" cy="85269"/>
              </a:xfrm>
              <a:custGeom>
                <a:avLst/>
                <a:gdLst>
                  <a:gd name="T0" fmla="*/ 24 w 74"/>
                  <a:gd name="T1" fmla="*/ 0 h 74"/>
                  <a:gd name="T2" fmla="*/ 72 w 74"/>
                  <a:gd name="T3" fmla="*/ 16 h 74"/>
                  <a:gd name="T4" fmla="*/ 72 w 74"/>
                  <a:gd name="T5" fmla="*/ 16 h 74"/>
                  <a:gd name="T6" fmla="*/ 74 w 74"/>
                  <a:gd name="T7" fmla="*/ 18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2 h 74"/>
                  <a:gd name="T28" fmla="*/ 16 w 74"/>
                  <a:gd name="T29" fmla="*/ 2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2" y="16"/>
                    </a:lnTo>
                    <a:lnTo>
                      <a:pt x="72" y="16"/>
                    </a:lnTo>
                    <a:lnTo>
                      <a:pt x="74" y="18"/>
                    </a:lnTo>
                    <a:lnTo>
                      <a:pt x="74" y="24"/>
                    </a:lnTo>
                    <a:lnTo>
                      <a:pt x="58" y="70"/>
                    </a:lnTo>
                    <a:lnTo>
                      <a:pt x="58" y="70"/>
                    </a:lnTo>
                    <a:lnTo>
                      <a:pt x="56" y="74"/>
                    </a:lnTo>
                    <a:lnTo>
                      <a:pt x="50" y="74"/>
                    </a:lnTo>
                    <a:lnTo>
                      <a:pt x="4" y="58"/>
                    </a:lnTo>
                    <a:lnTo>
                      <a:pt x="4" y="58"/>
                    </a:lnTo>
                    <a:lnTo>
                      <a:pt x="0" y="54"/>
                    </a:lnTo>
                    <a:lnTo>
                      <a:pt x="0" y="50"/>
                    </a:lnTo>
                    <a:lnTo>
                      <a:pt x="16" y="2"/>
                    </a:lnTo>
                    <a:lnTo>
                      <a:pt x="16" y="2"/>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7"/>
              <p:cNvSpPr>
                <a:spLocks/>
              </p:cNvSpPr>
              <p:nvPr/>
            </p:nvSpPr>
            <p:spPr bwMode="auto">
              <a:xfrm>
                <a:off x="9560184" y="407014"/>
                <a:ext cx="87573" cy="87573"/>
              </a:xfrm>
              <a:custGeom>
                <a:avLst/>
                <a:gdLst>
                  <a:gd name="T0" fmla="*/ 24 w 76"/>
                  <a:gd name="T1" fmla="*/ 0 h 76"/>
                  <a:gd name="T2" fmla="*/ 72 w 76"/>
                  <a:gd name="T3" fmla="*/ 18 h 76"/>
                  <a:gd name="T4" fmla="*/ 72 w 76"/>
                  <a:gd name="T5" fmla="*/ 18 h 76"/>
                  <a:gd name="T6" fmla="*/ 76 w 76"/>
                  <a:gd name="T7" fmla="*/ 20 h 76"/>
                  <a:gd name="T8" fmla="*/ 76 w 76"/>
                  <a:gd name="T9" fmla="*/ 26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8 w 76"/>
                  <a:gd name="T27" fmla="*/ 4 h 76"/>
                  <a:gd name="T28" fmla="*/ 18 w 76"/>
                  <a:gd name="T29" fmla="*/ 4 h 76"/>
                  <a:gd name="T30" fmla="*/ 20 w 76"/>
                  <a:gd name="T31" fmla="*/ 2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8"/>
                    </a:lnTo>
                    <a:lnTo>
                      <a:pt x="72" y="18"/>
                    </a:lnTo>
                    <a:lnTo>
                      <a:pt x="76" y="20"/>
                    </a:lnTo>
                    <a:lnTo>
                      <a:pt x="76" y="26"/>
                    </a:lnTo>
                    <a:lnTo>
                      <a:pt x="60" y="72"/>
                    </a:lnTo>
                    <a:lnTo>
                      <a:pt x="60" y="72"/>
                    </a:lnTo>
                    <a:lnTo>
                      <a:pt x="56" y="76"/>
                    </a:lnTo>
                    <a:lnTo>
                      <a:pt x="52" y="76"/>
                    </a:lnTo>
                    <a:lnTo>
                      <a:pt x="4" y="60"/>
                    </a:lnTo>
                    <a:lnTo>
                      <a:pt x="4" y="60"/>
                    </a:lnTo>
                    <a:lnTo>
                      <a:pt x="2" y="56"/>
                    </a:lnTo>
                    <a:lnTo>
                      <a:pt x="0" y="52"/>
                    </a:lnTo>
                    <a:lnTo>
                      <a:pt x="18" y="4"/>
                    </a:lnTo>
                    <a:lnTo>
                      <a:pt x="18"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8"/>
              <p:cNvSpPr>
                <a:spLocks/>
              </p:cNvSpPr>
              <p:nvPr/>
            </p:nvSpPr>
            <p:spPr bwMode="auto">
              <a:xfrm>
                <a:off x="9659280" y="441582"/>
                <a:ext cx="85269" cy="87573"/>
              </a:xfrm>
              <a:custGeom>
                <a:avLst/>
                <a:gdLst>
                  <a:gd name="T0" fmla="*/ 24 w 74"/>
                  <a:gd name="T1" fmla="*/ 0 h 76"/>
                  <a:gd name="T2" fmla="*/ 70 w 74"/>
                  <a:gd name="T3" fmla="*/ 18 h 76"/>
                  <a:gd name="T4" fmla="*/ 70 w 74"/>
                  <a:gd name="T5" fmla="*/ 18 h 76"/>
                  <a:gd name="T6" fmla="*/ 74 w 74"/>
                  <a:gd name="T7" fmla="*/ 20 h 76"/>
                  <a:gd name="T8" fmla="*/ 74 w 74"/>
                  <a:gd name="T9" fmla="*/ 24 h 76"/>
                  <a:gd name="T10" fmla="*/ 58 w 74"/>
                  <a:gd name="T11" fmla="*/ 72 h 76"/>
                  <a:gd name="T12" fmla="*/ 58 w 74"/>
                  <a:gd name="T13" fmla="*/ 72 h 76"/>
                  <a:gd name="T14" fmla="*/ 54 w 74"/>
                  <a:gd name="T15" fmla="*/ 76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18 w 74"/>
                  <a:gd name="T31" fmla="*/ 2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8"/>
                    </a:lnTo>
                    <a:lnTo>
                      <a:pt x="70" y="18"/>
                    </a:lnTo>
                    <a:lnTo>
                      <a:pt x="74" y="20"/>
                    </a:lnTo>
                    <a:lnTo>
                      <a:pt x="74" y="24"/>
                    </a:lnTo>
                    <a:lnTo>
                      <a:pt x="58" y="72"/>
                    </a:lnTo>
                    <a:lnTo>
                      <a:pt x="58" y="72"/>
                    </a:lnTo>
                    <a:lnTo>
                      <a:pt x="54" y="76"/>
                    </a:lnTo>
                    <a:lnTo>
                      <a:pt x="50" y="76"/>
                    </a:lnTo>
                    <a:lnTo>
                      <a:pt x="4" y="60"/>
                    </a:lnTo>
                    <a:lnTo>
                      <a:pt x="4" y="60"/>
                    </a:lnTo>
                    <a:lnTo>
                      <a:pt x="0" y="56"/>
                    </a:lnTo>
                    <a:lnTo>
                      <a:pt x="0" y="52"/>
                    </a:lnTo>
                    <a:lnTo>
                      <a:pt x="16" y="4"/>
                    </a:lnTo>
                    <a:lnTo>
                      <a:pt x="16" y="4"/>
                    </a:lnTo>
                    <a:lnTo>
                      <a:pt x="18"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9"/>
              <p:cNvSpPr>
                <a:spLocks/>
              </p:cNvSpPr>
              <p:nvPr/>
            </p:nvSpPr>
            <p:spPr bwMode="auto">
              <a:xfrm>
                <a:off x="9756071" y="476150"/>
                <a:ext cx="85269" cy="87573"/>
              </a:xfrm>
              <a:custGeom>
                <a:avLst/>
                <a:gdLst>
                  <a:gd name="T0" fmla="*/ 24 w 74"/>
                  <a:gd name="T1" fmla="*/ 0 h 76"/>
                  <a:gd name="T2" fmla="*/ 72 w 74"/>
                  <a:gd name="T3" fmla="*/ 18 h 76"/>
                  <a:gd name="T4" fmla="*/ 72 w 74"/>
                  <a:gd name="T5" fmla="*/ 18 h 76"/>
                  <a:gd name="T6" fmla="*/ 74 w 74"/>
                  <a:gd name="T7" fmla="*/ 20 h 76"/>
                  <a:gd name="T8" fmla="*/ 74 w 74"/>
                  <a:gd name="T9" fmla="*/ 24 h 76"/>
                  <a:gd name="T10" fmla="*/ 58 w 74"/>
                  <a:gd name="T11" fmla="*/ 72 h 76"/>
                  <a:gd name="T12" fmla="*/ 58 w 74"/>
                  <a:gd name="T13" fmla="*/ 72 h 76"/>
                  <a:gd name="T14" fmla="*/ 56 w 74"/>
                  <a:gd name="T15" fmla="*/ 76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20 w 74"/>
                  <a:gd name="T31" fmla="*/ 2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2" y="18"/>
                    </a:lnTo>
                    <a:lnTo>
                      <a:pt x="72" y="18"/>
                    </a:lnTo>
                    <a:lnTo>
                      <a:pt x="74" y="20"/>
                    </a:lnTo>
                    <a:lnTo>
                      <a:pt x="74" y="24"/>
                    </a:lnTo>
                    <a:lnTo>
                      <a:pt x="58" y="72"/>
                    </a:lnTo>
                    <a:lnTo>
                      <a:pt x="58" y="72"/>
                    </a:lnTo>
                    <a:lnTo>
                      <a:pt x="56" y="76"/>
                    </a:lnTo>
                    <a:lnTo>
                      <a:pt x="50" y="76"/>
                    </a:lnTo>
                    <a:lnTo>
                      <a:pt x="4" y="60"/>
                    </a:lnTo>
                    <a:lnTo>
                      <a:pt x="4" y="60"/>
                    </a:lnTo>
                    <a:lnTo>
                      <a:pt x="0" y="56"/>
                    </a:lnTo>
                    <a:lnTo>
                      <a:pt x="0" y="52"/>
                    </a:lnTo>
                    <a:lnTo>
                      <a:pt x="16" y="4"/>
                    </a:lnTo>
                    <a:lnTo>
                      <a:pt x="16"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
              <p:cNvSpPr>
                <a:spLocks/>
              </p:cNvSpPr>
              <p:nvPr/>
            </p:nvSpPr>
            <p:spPr bwMode="auto">
              <a:xfrm>
                <a:off x="9852863" y="510719"/>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8 w 76"/>
                  <a:gd name="T27" fmla="*/ 4 h 76"/>
                  <a:gd name="T28" fmla="*/ 18 w 76"/>
                  <a:gd name="T29" fmla="*/ 4 h 76"/>
                  <a:gd name="T30" fmla="*/ 20 w 76"/>
                  <a:gd name="T31" fmla="*/ 2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6"/>
                    </a:lnTo>
                    <a:lnTo>
                      <a:pt x="52" y="76"/>
                    </a:lnTo>
                    <a:lnTo>
                      <a:pt x="4" y="60"/>
                    </a:lnTo>
                    <a:lnTo>
                      <a:pt x="4" y="60"/>
                    </a:lnTo>
                    <a:lnTo>
                      <a:pt x="2" y="56"/>
                    </a:lnTo>
                    <a:lnTo>
                      <a:pt x="0" y="52"/>
                    </a:lnTo>
                    <a:lnTo>
                      <a:pt x="18" y="4"/>
                    </a:lnTo>
                    <a:lnTo>
                      <a:pt x="18"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
              <p:cNvSpPr>
                <a:spLocks/>
              </p:cNvSpPr>
              <p:nvPr/>
            </p:nvSpPr>
            <p:spPr bwMode="auto">
              <a:xfrm>
                <a:off x="9431129" y="464628"/>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6 w 76"/>
                  <a:gd name="T27" fmla="*/ 4 h 76"/>
                  <a:gd name="T28" fmla="*/ 16 w 76"/>
                  <a:gd name="T29" fmla="*/ 4 h 76"/>
                  <a:gd name="T30" fmla="*/ 20 w 76"/>
                  <a:gd name="T31" fmla="*/ 0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6"/>
                    </a:lnTo>
                    <a:lnTo>
                      <a:pt x="52" y="76"/>
                    </a:lnTo>
                    <a:lnTo>
                      <a:pt x="4" y="60"/>
                    </a:lnTo>
                    <a:lnTo>
                      <a:pt x="4" y="60"/>
                    </a:lnTo>
                    <a:lnTo>
                      <a:pt x="2"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
              <p:cNvSpPr>
                <a:spLocks/>
              </p:cNvSpPr>
              <p:nvPr/>
            </p:nvSpPr>
            <p:spPr bwMode="auto">
              <a:xfrm>
                <a:off x="9530225" y="499196"/>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4 w 74"/>
                  <a:gd name="T15" fmla="*/ 74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18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4" y="74"/>
                    </a:lnTo>
                    <a:lnTo>
                      <a:pt x="50" y="76"/>
                    </a:lnTo>
                    <a:lnTo>
                      <a:pt x="4" y="60"/>
                    </a:lnTo>
                    <a:lnTo>
                      <a:pt x="4" y="60"/>
                    </a:lnTo>
                    <a:lnTo>
                      <a:pt x="0" y="56"/>
                    </a:lnTo>
                    <a:lnTo>
                      <a:pt x="0" y="52"/>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3"/>
              <p:cNvSpPr>
                <a:spLocks/>
              </p:cNvSpPr>
              <p:nvPr/>
            </p:nvSpPr>
            <p:spPr bwMode="auto">
              <a:xfrm>
                <a:off x="9627016" y="533764"/>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6 w 74"/>
                  <a:gd name="T15" fmla="*/ 74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20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6" y="74"/>
                    </a:lnTo>
                    <a:lnTo>
                      <a:pt x="50" y="76"/>
                    </a:lnTo>
                    <a:lnTo>
                      <a:pt x="4" y="60"/>
                    </a:lnTo>
                    <a:lnTo>
                      <a:pt x="4" y="60"/>
                    </a:lnTo>
                    <a:lnTo>
                      <a:pt x="0"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4"/>
              <p:cNvSpPr>
                <a:spLocks/>
              </p:cNvSpPr>
              <p:nvPr/>
            </p:nvSpPr>
            <p:spPr bwMode="auto">
              <a:xfrm>
                <a:off x="9723807" y="568333"/>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4 h 76"/>
                  <a:gd name="T16" fmla="*/ 52 w 76"/>
                  <a:gd name="T17" fmla="*/ 76 h 76"/>
                  <a:gd name="T18" fmla="*/ 4 w 76"/>
                  <a:gd name="T19" fmla="*/ 58 h 76"/>
                  <a:gd name="T20" fmla="*/ 4 w 76"/>
                  <a:gd name="T21" fmla="*/ 58 h 76"/>
                  <a:gd name="T22" fmla="*/ 0 w 76"/>
                  <a:gd name="T23" fmla="*/ 56 h 76"/>
                  <a:gd name="T24" fmla="*/ 0 w 76"/>
                  <a:gd name="T25" fmla="*/ 52 h 76"/>
                  <a:gd name="T26" fmla="*/ 16 w 76"/>
                  <a:gd name="T27" fmla="*/ 4 h 76"/>
                  <a:gd name="T28" fmla="*/ 16 w 76"/>
                  <a:gd name="T29" fmla="*/ 4 h 76"/>
                  <a:gd name="T30" fmla="*/ 20 w 76"/>
                  <a:gd name="T31" fmla="*/ 0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4"/>
                    </a:lnTo>
                    <a:lnTo>
                      <a:pt x="52" y="76"/>
                    </a:lnTo>
                    <a:lnTo>
                      <a:pt x="4" y="58"/>
                    </a:lnTo>
                    <a:lnTo>
                      <a:pt x="4" y="58"/>
                    </a:lnTo>
                    <a:lnTo>
                      <a:pt x="0"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5"/>
              <p:cNvSpPr>
                <a:spLocks/>
              </p:cNvSpPr>
              <p:nvPr/>
            </p:nvSpPr>
            <p:spPr bwMode="auto">
              <a:xfrm>
                <a:off x="9822903" y="602901"/>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4 w 74"/>
                  <a:gd name="T15" fmla="*/ 74 h 76"/>
                  <a:gd name="T16" fmla="*/ 50 w 74"/>
                  <a:gd name="T17" fmla="*/ 76 h 76"/>
                  <a:gd name="T18" fmla="*/ 4 w 74"/>
                  <a:gd name="T19" fmla="*/ 58 h 76"/>
                  <a:gd name="T20" fmla="*/ 4 w 74"/>
                  <a:gd name="T21" fmla="*/ 58 h 76"/>
                  <a:gd name="T22" fmla="*/ 0 w 74"/>
                  <a:gd name="T23" fmla="*/ 56 h 76"/>
                  <a:gd name="T24" fmla="*/ 0 w 74"/>
                  <a:gd name="T25" fmla="*/ 50 h 76"/>
                  <a:gd name="T26" fmla="*/ 16 w 74"/>
                  <a:gd name="T27" fmla="*/ 4 h 76"/>
                  <a:gd name="T28" fmla="*/ 16 w 74"/>
                  <a:gd name="T29" fmla="*/ 4 h 76"/>
                  <a:gd name="T30" fmla="*/ 18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4" y="74"/>
                    </a:lnTo>
                    <a:lnTo>
                      <a:pt x="50" y="76"/>
                    </a:lnTo>
                    <a:lnTo>
                      <a:pt x="4" y="58"/>
                    </a:lnTo>
                    <a:lnTo>
                      <a:pt x="4"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6"/>
              <p:cNvSpPr>
                <a:spLocks/>
              </p:cNvSpPr>
              <p:nvPr/>
            </p:nvSpPr>
            <p:spPr bwMode="auto">
              <a:xfrm>
                <a:off x="9401170" y="556810"/>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2 h 74"/>
                  <a:gd name="T12" fmla="*/ 58 w 74"/>
                  <a:gd name="T13" fmla="*/ 72 h 74"/>
                  <a:gd name="T14" fmla="*/ 54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2"/>
                    </a:lnTo>
                    <a:lnTo>
                      <a:pt x="58" y="72"/>
                    </a:lnTo>
                    <a:lnTo>
                      <a:pt x="54" y="74"/>
                    </a:lnTo>
                    <a:lnTo>
                      <a:pt x="50" y="74"/>
                    </a:lnTo>
                    <a:lnTo>
                      <a:pt x="4" y="58"/>
                    </a:lnTo>
                    <a:lnTo>
                      <a:pt x="4"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7"/>
              <p:cNvSpPr>
                <a:spLocks/>
              </p:cNvSpPr>
              <p:nvPr/>
            </p:nvSpPr>
            <p:spPr bwMode="auto">
              <a:xfrm>
                <a:off x="9497961" y="591378"/>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2 h 74"/>
                  <a:gd name="T12" fmla="*/ 58 w 74"/>
                  <a:gd name="T13" fmla="*/ 72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2"/>
                    </a:lnTo>
                    <a:lnTo>
                      <a:pt x="58" y="72"/>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8"/>
              <p:cNvSpPr>
                <a:spLocks/>
              </p:cNvSpPr>
              <p:nvPr/>
            </p:nvSpPr>
            <p:spPr bwMode="auto">
              <a:xfrm>
                <a:off x="9594752" y="625946"/>
                <a:ext cx="87573" cy="85269"/>
              </a:xfrm>
              <a:custGeom>
                <a:avLst/>
                <a:gdLst>
                  <a:gd name="T0" fmla="*/ 24 w 76"/>
                  <a:gd name="T1" fmla="*/ 0 h 74"/>
                  <a:gd name="T2" fmla="*/ 72 w 76"/>
                  <a:gd name="T3" fmla="*/ 16 h 74"/>
                  <a:gd name="T4" fmla="*/ 72 w 76"/>
                  <a:gd name="T5" fmla="*/ 16 h 74"/>
                  <a:gd name="T6" fmla="*/ 74 w 76"/>
                  <a:gd name="T7" fmla="*/ 20 h 74"/>
                  <a:gd name="T8" fmla="*/ 76 w 76"/>
                  <a:gd name="T9" fmla="*/ 24 h 74"/>
                  <a:gd name="T10" fmla="*/ 60 w 76"/>
                  <a:gd name="T11" fmla="*/ 70 h 74"/>
                  <a:gd name="T12" fmla="*/ 60 w 76"/>
                  <a:gd name="T13" fmla="*/ 70 h 74"/>
                  <a:gd name="T14" fmla="*/ 56 w 76"/>
                  <a:gd name="T15" fmla="*/ 74 h 74"/>
                  <a:gd name="T16" fmla="*/ 52 w 76"/>
                  <a:gd name="T17" fmla="*/ 74 h 74"/>
                  <a:gd name="T18" fmla="*/ 4 w 76"/>
                  <a:gd name="T19" fmla="*/ 58 h 74"/>
                  <a:gd name="T20" fmla="*/ 4 w 76"/>
                  <a:gd name="T21" fmla="*/ 58 h 74"/>
                  <a:gd name="T22" fmla="*/ 0 w 76"/>
                  <a:gd name="T23" fmla="*/ 56 h 74"/>
                  <a:gd name="T24" fmla="*/ 0 w 76"/>
                  <a:gd name="T25" fmla="*/ 50 h 74"/>
                  <a:gd name="T26" fmla="*/ 16 w 76"/>
                  <a:gd name="T27" fmla="*/ 4 h 74"/>
                  <a:gd name="T28" fmla="*/ 16 w 76"/>
                  <a:gd name="T29" fmla="*/ 4 h 74"/>
                  <a:gd name="T30" fmla="*/ 20 w 76"/>
                  <a:gd name="T31" fmla="*/ 0 h 74"/>
                  <a:gd name="T32" fmla="*/ 24 w 76"/>
                  <a:gd name="T33" fmla="*/ 0 h 74"/>
                  <a:gd name="T34" fmla="*/ 24 w 76"/>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4">
                    <a:moveTo>
                      <a:pt x="24" y="0"/>
                    </a:moveTo>
                    <a:lnTo>
                      <a:pt x="72" y="16"/>
                    </a:lnTo>
                    <a:lnTo>
                      <a:pt x="72" y="16"/>
                    </a:lnTo>
                    <a:lnTo>
                      <a:pt x="74" y="20"/>
                    </a:lnTo>
                    <a:lnTo>
                      <a:pt x="76" y="24"/>
                    </a:lnTo>
                    <a:lnTo>
                      <a:pt x="60" y="70"/>
                    </a:lnTo>
                    <a:lnTo>
                      <a:pt x="60" y="70"/>
                    </a:lnTo>
                    <a:lnTo>
                      <a:pt x="56" y="74"/>
                    </a:lnTo>
                    <a:lnTo>
                      <a:pt x="52"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9"/>
              <p:cNvSpPr>
                <a:spLocks/>
              </p:cNvSpPr>
              <p:nvPr/>
            </p:nvSpPr>
            <p:spPr bwMode="auto">
              <a:xfrm>
                <a:off x="9693848" y="660515"/>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4 w 74"/>
                  <a:gd name="T15" fmla="*/ 74 h 74"/>
                  <a:gd name="T16" fmla="*/ 50 w 74"/>
                  <a:gd name="T17" fmla="*/ 74 h 74"/>
                  <a:gd name="T18" fmla="*/ 2 w 74"/>
                  <a:gd name="T19" fmla="*/ 58 h 74"/>
                  <a:gd name="T20" fmla="*/ 2 w 74"/>
                  <a:gd name="T21" fmla="*/ 58 h 74"/>
                  <a:gd name="T22" fmla="*/ 0 w 74"/>
                  <a:gd name="T23" fmla="*/ 56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4" y="74"/>
                    </a:lnTo>
                    <a:lnTo>
                      <a:pt x="50" y="74"/>
                    </a:lnTo>
                    <a:lnTo>
                      <a:pt x="2" y="58"/>
                    </a:lnTo>
                    <a:lnTo>
                      <a:pt x="2"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20"/>
              <p:cNvSpPr>
                <a:spLocks/>
              </p:cNvSpPr>
              <p:nvPr/>
            </p:nvSpPr>
            <p:spPr bwMode="auto">
              <a:xfrm>
                <a:off x="9790640" y="695083"/>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21"/>
              <p:cNvSpPr>
                <a:spLocks/>
              </p:cNvSpPr>
              <p:nvPr/>
            </p:nvSpPr>
            <p:spPr bwMode="auto">
              <a:xfrm>
                <a:off x="9368906" y="648992"/>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22"/>
              <p:cNvSpPr>
                <a:spLocks/>
              </p:cNvSpPr>
              <p:nvPr/>
            </p:nvSpPr>
            <p:spPr bwMode="auto">
              <a:xfrm>
                <a:off x="9465697" y="683560"/>
                <a:ext cx="87573" cy="85269"/>
              </a:xfrm>
              <a:custGeom>
                <a:avLst/>
                <a:gdLst>
                  <a:gd name="T0" fmla="*/ 24 w 76"/>
                  <a:gd name="T1" fmla="*/ 0 h 74"/>
                  <a:gd name="T2" fmla="*/ 72 w 76"/>
                  <a:gd name="T3" fmla="*/ 16 h 74"/>
                  <a:gd name="T4" fmla="*/ 72 w 76"/>
                  <a:gd name="T5" fmla="*/ 16 h 74"/>
                  <a:gd name="T6" fmla="*/ 74 w 76"/>
                  <a:gd name="T7" fmla="*/ 20 h 74"/>
                  <a:gd name="T8" fmla="*/ 76 w 76"/>
                  <a:gd name="T9" fmla="*/ 24 h 74"/>
                  <a:gd name="T10" fmla="*/ 58 w 76"/>
                  <a:gd name="T11" fmla="*/ 70 h 74"/>
                  <a:gd name="T12" fmla="*/ 58 w 76"/>
                  <a:gd name="T13" fmla="*/ 70 h 74"/>
                  <a:gd name="T14" fmla="*/ 56 w 76"/>
                  <a:gd name="T15" fmla="*/ 74 h 74"/>
                  <a:gd name="T16" fmla="*/ 52 w 76"/>
                  <a:gd name="T17" fmla="*/ 74 h 74"/>
                  <a:gd name="T18" fmla="*/ 4 w 76"/>
                  <a:gd name="T19" fmla="*/ 58 h 74"/>
                  <a:gd name="T20" fmla="*/ 4 w 76"/>
                  <a:gd name="T21" fmla="*/ 58 h 74"/>
                  <a:gd name="T22" fmla="*/ 0 w 76"/>
                  <a:gd name="T23" fmla="*/ 56 h 74"/>
                  <a:gd name="T24" fmla="*/ 0 w 76"/>
                  <a:gd name="T25" fmla="*/ 50 h 74"/>
                  <a:gd name="T26" fmla="*/ 16 w 76"/>
                  <a:gd name="T27" fmla="*/ 4 h 74"/>
                  <a:gd name="T28" fmla="*/ 16 w 76"/>
                  <a:gd name="T29" fmla="*/ 4 h 74"/>
                  <a:gd name="T30" fmla="*/ 20 w 76"/>
                  <a:gd name="T31" fmla="*/ 0 h 74"/>
                  <a:gd name="T32" fmla="*/ 24 w 76"/>
                  <a:gd name="T33" fmla="*/ 0 h 74"/>
                  <a:gd name="T34" fmla="*/ 24 w 76"/>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4">
                    <a:moveTo>
                      <a:pt x="24" y="0"/>
                    </a:moveTo>
                    <a:lnTo>
                      <a:pt x="72" y="16"/>
                    </a:lnTo>
                    <a:lnTo>
                      <a:pt x="72" y="16"/>
                    </a:lnTo>
                    <a:lnTo>
                      <a:pt x="74" y="20"/>
                    </a:lnTo>
                    <a:lnTo>
                      <a:pt x="76" y="24"/>
                    </a:lnTo>
                    <a:lnTo>
                      <a:pt x="58" y="70"/>
                    </a:lnTo>
                    <a:lnTo>
                      <a:pt x="58" y="70"/>
                    </a:lnTo>
                    <a:lnTo>
                      <a:pt x="56" y="74"/>
                    </a:lnTo>
                    <a:lnTo>
                      <a:pt x="52"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23"/>
              <p:cNvSpPr>
                <a:spLocks/>
              </p:cNvSpPr>
              <p:nvPr/>
            </p:nvSpPr>
            <p:spPr bwMode="auto">
              <a:xfrm>
                <a:off x="9564793" y="718129"/>
                <a:ext cx="85269" cy="85269"/>
              </a:xfrm>
              <a:custGeom>
                <a:avLst/>
                <a:gdLst>
                  <a:gd name="T0" fmla="*/ 24 w 74"/>
                  <a:gd name="T1" fmla="*/ 0 h 74"/>
                  <a:gd name="T2" fmla="*/ 70 w 74"/>
                  <a:gd name="T3" fmla="*/ 16 h 74"/>
                  <a:gd name="T4" fmla="*/ 70 w 74"/>
                  <a:gd name="T5" fmla="*/ 16 h 74"/>
                  <a:gd name="T6" fmla="*/ 74 w 74"/>
                  <a:gd name="T7" fmla="*/ 18 h 74"/>
                  <a:gd name="T8" fmla="*/ 74 w 74"/>
                  <a:gd name="T9" fmla="*/ 24 h 74"/>
                  <a:gd name="T10" fmla="*/ 58 w 74"/>
                  <a:gd name="T11" fmla="*/ 70 h 74"/>
                  <a:gd name="T12" fmla="*/ 58 w 74"/>
                  <a:gd name="T13" fmla="*/ 70 h 74"/>
                  <a:gd name="T14" fmla="*/ 54 w 74"/>
                  <a:gd name="T15" fmla="*/ 74 h 74"/>
                  <a:gd name="T16" fmla="*/ 50 w 74"/>
                  <a:gd name="T17" fmla="*/ 74 h 74"/>
                  <a:gd name="T18" fmla="*/ 2 w 74"/>
                  <a:gd name="T19" fmla="*/ 58 h 74"/>
                  <a:gd name="T20" fmla="*/ 2 w 74"/>
                  <a:gd name="T21" fmla="*/ 58 h 74"/>
                  <a:gd name="T22" fmla="*/ 0 w 74"/>
                  <a:gd name="T23" fmla="*/ 54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18"/>
                    </a:lnTo>
                    <a:lnTo>
                      <a:pt x="74" y="24"/>
                    </a:lnTo>
                    <a:lnTo>
                      <a:pt x="58" y="70"/>
                    </a:lnTo>
                    <a:lnTo>
                      <a:pt x="58" y="70"/>
                    </a:lnTo>
                    <a:lnTo>
                      <a:pt x="54" y="74"/>
                    </a:lnTo>
                    <a:lnTo>
                      <a:pt x="50" y="74"/>
                    </a:lnTo>
                    <a:lnTo>
                      <a:pt x="2" y="58"/>
                    </a:lnTo>
                    <a:lnTo>
                      <a:pt x="2" y="58"/>
                    </a:lnTo>
                    <a:lnTo>
                      <a:pt x="0" y="54"/>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24"/>
              <p:cNvSpPr>
                <a:spLocks/>
              </p:cNvSpPr>
              <p:nvPr/>
            </p:nvSpPr>
            <p:spPr bwMode="auto">
              <a:xfrm>
                <a:off x="9661584" y="752697"/>
                <a:ext cx="85269" cy="85269"/>
              </a:xfrm>
              <a:custGeom>
                <a:avLst/>
                <a:gdLst>
                  <a:gd name="T0" fmla="*/ 24 w 74"/>
                  <a:gd name="T1" fmla="*/ 0 h 74"/>
                  <a:gd name="T2" fmla="*/ 70 w 74"/>
                  <a:gd name="T3" fmla="*/ 16 h 74"/>
                  <a:gd name="T4" fmla="*/ 70 w 74"/>
                  <a:gd name="T5" fmla="*/ 16 h 74"/>
                  <a:gd name="T6" fmla="*/ 74 w 74"/>
                  <a:gd name="T7" fmla="*/ 18 h 74"/>
                  <a:gd name="T8" fmla="*/ 74 w 74"/>
                  <a:gd name="T9" fmla="*/ 24 h 74"/>
                  <a:gd name="T10" fmla="*/ 58 w 74"/>
                  <a:gd name="T11" fmla="*/ 70 h 74"/>
                  <a:gd name="T12" fmla="*/ 58 w 74"/>
                  <a:gd name="T13" fmla="*/ 70 h 74"/>
                  <a:gd name="T14" fmla="*/ 54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18"/>
                    </a:lnTo>
                    <a:lnTo>
                      <a:pt x="74" y="24"/>
                    </a:lnTo>
                    <a:lnTo>
                      <a:pt x="58" y="70"/>
                    </a:lnTo>
                    <a:lnTo>
                      <a:pt x="58" y="70"/>
                    </a:lnTo>
                    <a:lnTo>
                      <a:pt x="54" y="74"/>
                    </a:lnTo>
                    <a:lnTo>
                      <a:pt x="50" y="74"/>
                    </a:lnTo>
                    <a:lnTo>
                      <a:pt x="4" y="58"/>
                    </a:lnTo>
                    <a:lnTo>
                      <a:pt x="4" y="58"/>
                    </a:lnTo>
                    <a:lnTo>
                      <a:pt x="0" y="54"/>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25"/>
              <p:cNvSpPr>
                <a:spLocks/>
              </p:cNvSpPr>
              <p:nvPr/>
            </p:nvSpPr>
            <p:spPr bwMode="auto">
              <a:xfrm>
                <a:off x="9758376" y="787265"/>
                <a:ext cx="85269" cy="85269"/>
              </a:xfrm>
              <a:custGeom>
                <a:avLst/>
                <a:gdLst>
                  <a:gd name="T0" fmla="*/ 24 w 74"/>
                  <a:gd name="T1" fmla="*/ 0 h 74"/>
                  <a:gd name="T2" fmla="*/ 72 w 74"/>
                  <a:gd name="T3" fmla="*/ 16 h 74"/>
                  <a:gd name="T4" fmla="*/ 72 w 74"/>
                  <a:gd name="T5" fmla="*/ 16 h 74"/>
                  <a:gd name="T6" fmla="*/ 74 w 74"/>
                  <a:gd name="T7" fmla="*/ 18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2" y="16"/>
                    </a:lnTo>
                    <a:lnTo>
                      <a:pt x="72" y="16"/>
                    </a:lnTo>
                    <a:lnTo>
                      <a:pt x="74" y="18"/>
                    </a:lnTo>
                    <a:lnTo>
                      <a:pt x="74" y="24"/>
                    </a:lnTo>
                    <a:lnTo>
                      <a:pt x="58" y="70"/>
                    </a:lnTo>
                    <a:lnTo>
                      <a:pt x="58" y="70"/>
                    </a:lnTo>
                    <a:lnTo>
                      <a:pt x="56" y="74"/>
                    </a:lnTo>
                    <a:lnTo>
                      <a:pt x="50" y="74"/>
                    </a:lnTo>
                    <a:lnTo>
                      <a:pt x="4" y="58"/>
                    </a:lnTo>
                    <a:lnTo>
                      <a:pt x="4" y="58"/>
                    </a:lnTo>
                    <a:lnTo>
                      <a:pt x="0" y="54"/>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26"/>
              <p:cNvSpPr>
                <a:spLocks/>
              </p:cNvSpPr>
              <p:nvPr/>
            </p:nvSpPr>
            <p:spPr bwMode="auto">
              <a:xfrm>
                <a:off x="9511788" y="155817"/>
                <a:ext cx="507002" cy="290374"/>
              </a:xfrm>
              <a:custGeom>
                <a:avLst/>
                <a:gdLst>
                  <a:gd name="T0" fmla="*/ 40 w 440"/>
                  <a:gd name="T1" fmla="*/ 0 h 252"/>
                  <a:gd name="T2" fmla="*/ 440 w 440"/>
                  <a:gd name="T3" fmla="*/ 138 h 252"/>
                  <a:gd name="T4" fmla="*/ 400 w 440"/>
                  <a:gd name="T5" fmla="*/ 252 h 252"/>
                  <a:gd name="T6" fmla="*/ 0 w 440"/>
                  <a:gd name="T7" fmla="*/ 114 h 252"/>
                  <a:gd name="T8" fmla="*/ 40 w 440"/>
                  <a:gd name="T9" fmla="*/ 0 h 252"/>
                </a:gdLst>
                <a:ahLst/>
                <a:cxnLst>
                  <a:cxn ang="0">
                    <a:pos x="T0" y="T1"/>
                  </a:cxn>
                  <a:cxn ang="0">
                    <a:pos x="T2" y="T3"/>
                  </a:cxn>
                  <a:cxn ang="0">
                    <a:pos x="T4" y="T5"/>
                  </a:cxn>
                  <a:cxn ang="0">
                    <a:pos x="T6" y="T7"/>
                  </a:cxn>
                  <a:cxn ang="0">
                    <a:pos x="T8" y="T9"/>
                  </a:cxn>
                </a:cxnLst>
                <a:rect l="0" t="0" r="r" b="b"/>
                <a:pathLst>
                  <a:path w="440" h="252">
                    <a:moveTo>
                      <a:pt x="40" y="0"/>
                    </a:moveTo>
                    <a:lnTo>
                      <a:pt x="440" y="138"/>
                    </a:lnTo>
                    <a:lnTo>
                      <a:pt x="400" y="252"/>
                    </a:lnTo>
                    <a:lnTo>
                      <a:pt x="0" y="114"/>
                    </a:lnTo>
                    <a:lnTo>
                      <a:pt x="40" y="0"/>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27"/>
              <p:cNvSpPr>
                <a:spLocks/>
              </p:cNvSpPr>
              <p:nvPr/>
            </p:nvSpPr>
            <p:spPr bwMode="auto">
              <a:xfrm>
                <a:off x="9511788" y="277958"/>
                <a:ext cx="463216" cy="168233"/>
              </a:xfrm>
              <a:custGeom>
                <a:avLst/>
                <a:gdLst>
                  <a:gd name="T0" fmla="*/ 402 w 402"/>
                  <a:gd name="T1" fmla="*/ 138 h 146"/>
                  <a:gd name="T2" fmla="*/ 400 w 402"/>
                  <a:gd name="T3" fmla="*/ 146 h 146"/>
                  <a:gd name="T4" fmla="*/ 0 w 402"/>
                  <a:gd name="T5" fmla="*/ 8 h 146"/>
                  <a:gd name="T6" fmla="*/ 4 w 402"/>
                  <a:gd name="T7" fmla="*/ 0 h 146"/>
                  <a:gd name="T8" fmla="*/ 402 w 402"/>
                  <a:gd name="T9" fmla="*/ 138 h 146"/>
                </a:gdLst>
                <a:ahLst/>
                <a:cxnLst>
                  <a:cxn ang="0">
                    <a:pos x="T0" y="T1"/>
                  </a:cxn>
                  <a:cxn ang="0">
                    <a:pos x="T2" y="T3"/>
                  </a:cxn>
                  <a:cxn ang="0">
                    <a:pos x="T4" y="T5"/>
                  </a:cxn>
                  <a:cxn ang="0">
                    <a:pos x="T6" y="T7"/>
                  </a:cxn>
                  <a:cxn ang="0">
                    <a:pos x="T8" y="T9"/>
                  </a:cxn>
                </a:cxnLst>
                <a:rect l="0" t="0" r="r" b="b"/>
                <a:pathLst>
                  <a:path w="402" h="146">
                    <a:moveTo>
                      <a:pt x="402" y="138"/>
                    </a:moveTo>
                    <a:lnTo>
                      <a:pt x="400" y="146"/>
                    </a:lnTo>
                    <a:lnTo>
                      <a:pt x="0" y="8"/>
                    </a:lnTo>
                    <a:lnTo>
                      <a:pt x="4" y="0"/>
                    </a:lnTo>
                    <a:lnTo>
                      <a:pt x="402" y="138"/>
                    </a:lnTo>
                    <a:close/>
                  </a:path>
                </a:pathLst>
              </a:custGeom>
              <a:solidFill>
                <a:srgbClr val="3B3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28"/>
              <p:cNvSpPr>
                <a:spLocks/>
              </p:cNvSpPr>
              <p:nvPr/>
            </p:nvSpPr>
            <p:spPr bwMode="auto">
              <a:xfrm>
                <a:off x="9516397" y="155817"/>
                <a:ext cx="502393" cy="281156"/>
              </a:xfrm>
              <a:custGeom>
                <a:avLst/>
                <a:gdLst>
                  <a:gd name="T0" fmla="*/ 436 w 436"/>
                  <a:gd name="T1" fmla="*/ 138 h 244"/>
                  <a:gd name="T2" fmla="*/ 398 w 436"/>
                  <a:gd name="T3" fmla="*/ 244 h 244"/>
                  <a:gd name="T4" fmla="*/ 0 w 436"/>
                  <a:gd name="T5" fmla="*/ 106 h 244"/>
                  <a:gd name="T6" fmla="*/ 36 w 436"/>
                  <a:gd name="T7" fmla="*/ 0 h 244"/>
                  <a:gd name="T8" fmla="*/ 436 w 436"/>
                  <a:gd name="T9" fmla="*/ 138 h 244"/>
                </a:gdLst>
                <a:ahLst/>
                <a:cxnLst>
                  <a:cxn ang="0">
                    <a:pos x="T0" y="T1"/>
                  </a:cxn>
                  <a:cxn ang="0">
                    <a:pos x="T2" y="T3"/>
                  </a:cxn>
                  <a:cxn ang="0">
                    <a:pos x="T4" y="T5"/>
                  </a:cxn>
                  <a:cxn ang="0">
                    <a:pos x="T6" y="T7"/>
                  </a:cxn>
                  <a:cxn ang="0">
                    <a:pos x="T8" y="T9"/>
                  </a:cxn>
                </a:cxnLst>
                <a:rect l="0" t="0" r="r" b="b"/>
                <a:pathLst>
                  <a:path w="436" h="244">
                    <a:moveTo>
                      <a:pt x="436" y="138"/>
                    </a:moveTo>
                    <a:lnTo>
                      <a:pt x="398" y="244"/>
                    </a:lnTo>
                    <a:lnTo>
                      <a:pt x="0" y="106"/>
                    </a:lnTo>
                    <a:lnTo>
                      <a:pt x="36" y="0"/>
                    </a:lnTo>
                    <a:lnTo>
                      <a:pt x="436" y="138"/>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29"/>
              <p:cNvSpPr>
                <a:spLocks/>
              </p:cNvSpPr>
              <p:nvPr/>
            </p:nvSpPr>
            <p:spPr bwMode="auto">
              <a:xfrm>
                <a:off x="9516397" y="146599"/>
                <a:ext cx="504698" cy="290374"/>
              </a:xfrm>
              <a:custGeom>
                <a:avLst/>
                <a:gdLst>
                  <a:gd name="T0" fmla="*/ 438 w 438"/>
                  <a:gd name="T1" fmla="*/ 138 h 252"/>
                  <a:gd name="T2" fmla="*/ 398 w 438"/>
                  <a:gd name="T3" fmla="*/ 252 h 252"/>
                  <a:gd name="T4" fmla="*/ 0 w 438"/>
                  <a:gd name="T5" fmla="*/ 114 h 252"/>
                  <a:gd name="T6" fmla="*/ 40 w 438"/>
                  <a:gd name="T7" fmla="*/ 0 h 252"/>
                  <a:gd name="T8" fmla="*/ 438 w 438"/>
                  <a:gd name="T9" fmla="*/ 138 h 252"/>
                </a:gdLst>
                <a:ahLst/>
                <a:cxnLst>
                  <a:cxn ang="0">
                    <a:pos x="T0" y="T1"/>
                  </a:cxn>
                  <a:cxn ang="0">
                    <a:pos x="T2" y="T3"/>
                  </a:cxn>
                  <a:cxn ang="0">
                    <a:pos x="T4" y="T5"/>
                  </a:cxn>
                  <a:cxn ang="0">
                    <a:pos x="T6" y="T7"/>
                  </a:cxn>
                  <a:cxn ang="0">
                    <a:pos x="T8" y="T9"/>
                  </a:cxn>
                </a:cxnLst>
                <a:rect l="0" t="0" r="r" b="b"/>
                <a:pathLst>
                  <a:path w="438" h="252">
                    <a:moveTo>
                      <a:pt x="438" y="138"/>
                    </a:moveTo>
                    <a:lnTo>
                      <a:pt x="398" y="252"/>
                    </a:lnTo>
                    <a:lnTo>
                      <a:pt x="0" y="114"/>
                    </a:lnTo>
                    <a:lnTo>
                      <a:pt x="40" y="0"/>
                    </a:lnTo>
                    <a:lnTo>
                      <a:pt x="438" y="138"/>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30"/>
              <p:cNvSpPr>
                <a:spLocks/>
              </p:cNvSpPr>
              <p:nvPr/>
            </p:nvSpPr>
            <p:spPr bwMode="auto">
              <a:xfrm>
                <a:off x="9444956" y="310222"/>
                <a:ext cx="564616" cy="205105"/>
              </a:xfrm>
              <a:custGeom>
                <a:avLst/>
                <a:gdLst>
                  <a:gd name="T0" fmla="*/ 4 w 490"/>
                  <a:gd name="T1" fmla="*/ 0 h 178"/>
                  <a:gd name="T2" fmla="*/ 490 w 490"/>
                  <a:gd name="T3" fmla="*/ 168 h 178"/>
                  <a:gd name="T4" fmla="*/ 486 w 490"/>
                  <a:gd name="T5" fmla="*/ 178 h 178"/>
                  <a:gd name="T6" fmla="*/ 0 w 490"/>
                  <a:gd name="T7" fmla="*/ 10 h 178"/>
                  <a:gd name="T8" fmla="*/ 4 w 490"/>
                  <a:gd name="T9" fmla="*/ 0 h 178"/>
                </a:gdLst>
                <a:ahLst/>
                <a:cxnLst>
                  <a:cxn ang="0">
                    <a:pos x="T0" y="T1"/>
                  </a:cxn>
                  <a:cxn ang="0">
                    <a:pos x="T2" y="T3"/>
                  </a:cxn>
                  <a:cxn ang="0">
                    <a:pos x="T4" y="T5"/>
                  </a:cxn>
                  <a:cxn ang="0">
                    <a:pos x="T6" y="T7"/>
                  </a:cxn>
                  <a:cxn ang="0">
                    <a:pos x="T8" y="T9"/>
                  </a:cxn>
                </a:cxnLst>
                <a:rect l="0" t="0" r="r" b="b"/>
                <a:pathLst>
                  <a:path w="490" h="178">
                    <a:moveTo>
                      <a:pt x="4" y="0"/>
                    </a:moveTo>
                    <a:lnTo>
                      <a:pt x="490" y="168"/>
                    </a:lnTo>
                    <a:lnTo>
                      <a:pt x="486" y="178"/>
                    </a:lnTo>
                    <a:lnTo>
                      <a:pt x="0" y="10"/>
                    </a:lnTo>
                    <a:lnTo>
                      <a:pt x="4" y="0"/>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9" name="Freeform 78"/>
            <p:cNvSpPr>
              <a:spLocks noEditPoints="1"/>
            </p:cNvSpPr>
            <p:nvPr/>
          </p:nvSpPr>
          <p:spPr bwMode="auto">
            <a:xfrm>
              <a:off x="8398630" y="2491144"/>
              <a:ext cx="609259" cy="492593"/>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81" name="TextBox 80"/>
            <p:cNvSpPr txBox="1"/>
            <p:nvPr/>
          </p:nvSpPr>
          <p:spPr>
            <a:xfrm>
              <a:off x="8020020" y="3064842"/>
              <a:ext cx="1853906"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3200" b="1" i="0" u="none" strike="noStrike" kern="1200" cap="none" spc="0" normalizeH="0" baseline="0" noProof="0" dirty="0">
                  <a:ln>
                    <a:noFill/>
                  </a:ln>
                  <a:solidFill>
                    <a:srgbClr val="9BC319"/>
                  </a:solidFill>
                  <a:effectLst/>
                  <a:uLnTx/>
                  <a:uFillTx/>
                  <a:latin typeface="Lato Black" panose="020F0A02020204030203" pitchFamily="34" charset="0"/>
                  <a:ea typeface="+mn-ea"/>
                  <a:cs typeface="+mn-cs"/>
                </a:rPr>
                <a:t>+ 18 K</a:t>
              </a:r>
              <a:endParaRPr kumimoji="0" lang="en-US" sz="3200" b="1" i="0" u="none" strike="noStrike" kern="1200" cap="none" spc="0" normalizeH="0" baseline="0" noProof="0" dirty="0">
                <a:ln>
                  <a:noFill/>
                </a:ln>
                <a:solidFill>
                  <a:srgbClr val="9BC319"/>
                </a:solidFill>
                <a:effectLst/>
                <a:uLnTx/>
                <a:uFillTx/>
                <a:latin typeface="Lato Black" panose="020F0A02020204030203" pitchFamily="34" charset="0"/>
                <a:ea typeface="+mn-ea"/>
                <a:cs typeface="+mn-cs"/>
              </a:endParaRPr>
            </a:p>
          </p:txBody>
        </p:sp>
        <p:sp>
          <p:nvSpPr>
            <p:cNvPr id="82" name="TextBox 81"/>
            <p:cNvSpPr txBox="1"/>
            <p:nvPr/>
          </p:nvSpPr>
          <p:spPr>
            <a:xfrm>
              <a:off x="7978641" y="4613660"/>
              <a:ext cx="2378999" cy="116955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4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 thing here please have any idea whatever you like to write here please. Otherwise</a:t>
              </a:r>
              <a:endParaRPr kumimoji="0" lang="en-US" sz="14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83" name="TextBox 82"/>
            <p:cNvSpPr txBox="1"/>
            <p:nvPr/>
          </p:nvSpPr>
          <p:spPr>
            <a:xfrm>
              <a:off x="8010456" y="3622743"/>
              <a:ext cx="257578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Analysis: </a:t>
              </a: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Specify the subtitle you would like to place here please</a:t>
              </a:r>
              <a:endParaRPr kumimoji="0" lang="en-US"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endParaRPr>
            </a:p>
          </p:txBody>
        </p:sp>
      </p:grpSp>
      <p:sp>
        <p:nvSpPr>
          <p:cNvPr id="136" name="Oval 135"/>
          <p:cNvSpPr/>
          <p:nvPr/>
        </p:nvSpPr>
        <p:spPr>
          <a:xfrm>
            <a:off x="465975" y="4858939"/>
            <a:ext cx="641303" cy="118258"/>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 name="Oval 136"/>
          <p:cNvSpPr/>
          <p:nvPr/>
        </p:nvSpPr>
        <p:spPr>
          <a:xfrm>
            <a:off x="2408570" y="4858939"/>
            <a:ext cx="641303" cy="118258"/>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 name="Group 5"/>
          <p:cNvGrpSpPr/>
          <p:nvPr/>
        </p:nvGrpSpPr>
        <p:grpSpPr>
          <a:xfrm>
            <a:off x="473858" y="3252571"/>
            <a:ext cx="1748580" cy="1232017"/>
            <a:chOff x="473858" y="3252571"/>
            <a:chExt cx="1748580" cy="1232017"/>
          </a:xfrm>
        </p:grpSpPr>
        <p:sp>
          <p:nvSpPr>
            <p:cNvPr id="86" name="Oval 85"/>
            <p:cNvSpPr/>
            <p:nvPr/>
          </p:nvSpPr>
          <p:spPr>
            <a:xfrm>
              <a:off x="1127243" y="3319801"/>
              <a:ext cx="714756" cy="71475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TextBox 129"/>
            <p:cNvSpPr txBox="1"/>
            <p:nvPr/>
          </p:nvSpPr>
          <p:spPr>
            <a:xfrm>
              <a:off x="1174739" y="3507814"/>
              <a:ext cx="619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srgbClr val="FEFEFE"/>
                  </a:solidFill>
                  <a:effectLst/>
                  <a:uLnTx/>
                  <a:uFillTx/>
                  <a:latin typeface="Montserrat" charset="0"/>
                  <a:ea typeface="Montserrat" charset="0"/>
                  <a:cs typeface="Montserrat" charset="0"/>
                </a:rPr>
                <a:t>$25</a:t>
              </a:r>
              <a:endParaRPr kumimoji="0" lang="en-US" sz="1600" b="1" i="0" u="none" strike="noStrike" kern="1200" cap="none" spc="0" normalizeH="0" baseline="0" noProof="0" dirty="0">
                <a:ln>
                  <a:noFill/>
                </a:ln>
                <a:solidFill>
                  <a:srgbClr val="FEFEFE"/>
                </a:solidFill>
                <a:effectLst/>
                <a:uLnTx/>
                <a:uFillTx/>
                <a:latin typeface="Montserrat" charset="0"/>
                <a:ea typeface="Montserrat" charset="0"/>
                <a:cs typeface="Montserrat" charset="0"/>
              </a:endParaRPr>
            </a:p>
          </p:txBody>
        </p:sp>
        <p:sp>
          <p:nvSpPr>
            <p:cNvPr id="131" name="TextBox 130"/>
            <p:cNvSpPr txBox="1"/>
            <p:nvPr/>
          </p:nvSpPr>
          <p:spPr>
            <a:xfrm>
              <a:off x="1176301" y="4115256"/>
              <a:ext cx="1046137" cy="369332"/>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900" b="1"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charset="0"/>
                  <a:cs typeface="Montserrat" charset="0"/>
                </a:rPr>
                <a:t>Lorem ipsume dolor sit.</a:t>
              </a:r>
              <a:endParaRPr kumimoji="0" lang="en-US" sz="9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charset="0"/>
                <a:cs typeface="Montserrat" charset="0"/>
              </a:endParaRPr>
            </a:p>
          </p:txBody>
        </p:sp>
        <p:grpSp>
          <p:nvGrpSpPr>
            <p:cNvPr id="133" name="Group 132"/>
            <p:cNvGrpSpPr/>
            <p:nvPr/>
          </p:nvGrpSpPr>
          <p:grpSpPr>
            <a:xfrm>
              <a:off x="473858" y="3252571"/>
              <a:ext cx="585960" cy="989724"/>
              <a:chOff x="2816225" y="352425"/>
              <a:chExt cx="1016000" cy="1716087"/>
            </a:xfrm>
          </p:grpSpPr>
          <p:sp>
            <p:nvSpPr>
              <p:cNvPr id="138" name="Freeform 218"/>
              <p:cNvSpPr>
                <a:spLocks/>
              </p:cNvSpPr>
              <p:nvPr/>
            </p:nvSpPr>
            <p:spPr bwMode="auto">
              <a:xfrm>
                <a:off x="2922588" y="352425"/>
                <a:ext cx="809625" cy="809625"/>
              </a:xfrm>
              <a:custGeom>
                <a:avLst/>
                <a:gdLst>
                  <a:gd name="T0" fmla="*/ 254 w 510"/>
                  <a:gd name="T1" fmla="*/ 0 h 510"/>
                  <a:gd name="T2" fmla="*/ 187 w 510"/>
                  <a:gd name="T3" fmla="*/ 6 h 510"/>
                  <a:gd name="T4" fmla="*/ 132 w 510"/>
                  <a:gd name="T5" fmla="*/ 23 h 510"/>
                  <a:gd name="T6" fmla="*/ 86 w 510"/>
                  <a:gd name="T7" fmla="*/ 48 h 510"/>
                  <a:gd name="T8" fmla="*/ 52 w 510"/>
                  <a:gd name="T9" fmla="*/ 81 h 510"/>
                  <a:gd name="T10" fmla="*/ 25 w 510"/>
                  <a:gd name="T11" fmla="*/ 119 h 510"/>
                  <a:gd name="T12" fmla="*/ 9 w 510"/>
                  <a:gd name="T13" fmla="*/ 162 h 510"/>
                  <a:gd name="T14" fmla="*/ 0 w 510"/>
                  <a:gd name="T15" fmla="*/ 208 h 510"/>
                  <a:gd name="T16" fmla="*/ 1 w 510"/>
                  <a:gd name="T17" fmla="*/ 256 h 510"/>
                  <a:gd name="T18" fmla="*/ 9 w 510"/>
                  <a:gd name="T19" fmla="*/ 304 h 510"/>
                  <a:gd name="T20" fmla="*/ 25 w 510"/>
                  <a:gd name="T21" fmla="*/ 350 h 510"/>
                  <a:gd name="T22" fmla="*/ 47 w 510"/>
                  <a:gd name="T23" fmla="*/ 393 h 510"/>
                  <a:gd name="T24" fmla="*/ 77 w 510"/>
                  <a:gd name="T25" fmla="*/ 431 h 510"/>
                  <a:gd name="T26" fmla="*/ 113 w 510"/>
                  <a:gd name="T27" fmla="*/ 464 h 510"/>
                  <a:gd name="T28" fmla="*/ 154 w 510"/>
                  <a:gd name="T29" fmla="*/ 489 h 510"/>
                  <a:gd name="T30" fmla="*/ 202 w 510"/>
                  <a:gd name="T31" fmla="*/ 504 h 510"/>
                  <a:gd name="T32" fmla="*/ 254 w 510"/>
                  <a:gd name="T33" fmla="*/ 510 h 510"/>
                  <a:gd name="T34" fmla="*/ 281 w 510"/>
                  <a:gd name="T35" fmla="*/ 509 h 510"/>
                  <a:gd name="T36" fmla="*/ 331 w 510"/>
                  <a:gd name="T37" fmla="*/ 498 h 510"/>
                  <a:gd name="T38" fmla="*/ 376 w 510"/>
                  <a:gd name="T39" fmla="*/ 478 h 510"/>
                  <a:gd name="T40" fmla="*/ 414 w 510"/>
                  <a:gd name="T41" fmla="*/ 448 h 510"/>
                  <a:gd name="T42" fmla="*/ 447 w 510"/>
                  <a:gd name="T43" fmla="*/ 412 h 510"/>
                  <a:gd name="T44" fmla="*/ 474 w 510"/>
                  <a:gd name="T45" fmla="*/ 372 h 510"/>
                  <a:gd name="T46" fmla="*/ 493 w 510"/>
                  <a:gd name="T47" fmla="*/ 326 h 510"/>
                  <a:gd name="T48" fmla="*/ 505 w 510"/>
                  <a:gd name="T49" fmla="*/ 280 h 510"/>
                  <a:gd name="T50" fmla="*/ 510 w 510"/>
                  <a:gd name="T51" fmla="*/ 232 h 510"/>
                  <a:gd name="T52" fmla="*/ 505 w 510"/>
                  <a:gd name="T53" fmla="*/ 185 h 510"/>
                  <a:gd name="T54" fmla="*/ 493 w 510"/>
                  <a:gd name="T55" fmla="*/ 140 h 510"/>
                  <a:gd name="T56" fmla="*/ 472 w 510"/>
                  <a:gd name="T57" fmla="*/ 98 h 510"/>
                  <a:gd name="T58" fmla="*/ 441 w 510"/>
                  <a:gd name="T59" fmla="*/ 63 h 510"/>
                  <a:gd name="T60" fmla="*/ 401 w 510"/>
                  <a:gd name="T61" fmla="*/ 35 h 510"/>
                  <a:gd name="T62" fmla="*/ 351 w 510"/>
                  <a:gd name="T63" fmla="*/ 14 h 510"/>
                  <a:gd name="T64" fmla="*/ 290 w 510"/>
                  <a:gd name="T65" fmla="*/ 2 h 510"/>
                  <a:gd name="T66" fmla="*/ 254 w 510"/>
                  <a:gd name="T67"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0" h="510">
                    <a:moveTo>
                      <a:pt x="254" y="0"/>
                    </a:moveTo>
                    <a:lnTo>
                      <a:pt x="254" y="0"/>
                    </a:lnTo>
                    <a:lnTo>
                      <a:pt x="220" y="2"/>
                    </a:lnTo>
                    <a:lnTo>
                      <a:pt x="187" y="6"/>
                    </a:lnTo>
                    <a:lnTo>
                      <a:pt x="159" y="14"/>
                    </a:lnTo>
                    <a:lnTo>
                      <a:pt x="132" y="23"/>
                    </a:lnTo>
                    <a:lnTo>
                      <a:pt x="108" y="35"/>
                    </a:lnTo>
                    <a:lnTo>
                      <a:pt x="86" y="48"/>
                    </a:lnTo>
                    <a:lnTo>
                      <a:pt x="68" y="63"/>
                    </a:lnTo>
                    <a:lnTo>
                      <a:pt x="52" y="81"/>
                    </a:lnTo>
                    <a:lnTo>
                      <a:pt x="37" y="98"/>
                    </a:lnTo>
                    <a:lnTo>
                      <a:pt x="25" y="119"/>
                    </a:lnTo>
                    <a:lnTo>
                      <a:pt x="16" y="140"/>
                    </a:lnTo>
                    <a:lnTo>
                      <a:pt x="9" y="162"/>
                    </a:lnTo>
                    <a:lnTo>
                      <a:pt x="3" y="185"/>
                    </a:lnTo>
                    <a:lnTo>
                      <a:pt x="0" y="208"/>
                    </a:lnTo>
                    <a:lnTo>
                      <a:pt x="0" y="232"/>
                    </a:lnTo>
                    <a:lnTo>
                      <a:pt x="1" y="256"/>
                    </a:lnTo>
                    <a:lnTo>
                      <a:pt x="4" y="280"/>
                    </a:lnTo>
                    <a:lnTo>
                      <a:pt x="9" y="304"/>
                    </a:lnTo>
                    <a:lnTo>
                      <a:pt x="16" y="326"/>
                    </a:lnTo>
                    <a:lnTo>
                      <a:pt x="25" y="350"/>
                    </a:lnTo>
                    <a:lnTo>
                      <a:pt x="35" y="372"/>
                    </a:lnTo>
                    <a:lnTo>
                      <a:pt x="47" y="393"/>
                    </a:lnTo>
                    <a:lnTo>
                      <a:pt x="62" y="412"/>
                    </a:lnTo>
                    <a:lnTo>
                      <a:pt x="77" y="431"/>
                    </a:lnTo>
                    <a:lnTo>
                      <a:pt x="95" y="448"/>
                    </a:lnTo>
                    <a:lnTo>
                      <a:pt x="113" y="464"/>
                    </a:lnTo>
                    <a:lnTo>
                      <a:pt x="134" y="478"/>
                    </a:lnTo>
                    <a:lnTo>
                      <a:pt x="154" y="489"/>
                    </a:lnTo>
                    <a:lnTo>
                      <a:pt x="178" y="498"/>
                    </a:lnTo>
                    <a:lnTo>
                      <a:pt x="202" y="504"/>
                    </a:lnTo>
                    <a:lnTo>
                      <a:pt x="227" y="509"/>
                    </a:lnTo>
                    <a:lnTo>
                      <a:pt x="254" y="510"/>
                    </a:lnTo>
                    <a:lnTo>
                      <a:pt x="254" y="510"/>
                    </a:lnTo>
                    <a:lnTo>
                      <a:pt x="281" y="509"/>
                    </a:lnTo>
                    <a:lnTo>
                      <a:pt x="307" y="504"/>
                    </a:lnTo>
                    <a:lnTo>
                      <a:pt x="331" y="498"/>
                    </a:lnTo>
                    <a:lnTo>
                      <a:pt x="354" y="489"/>
                    </a:lnTo>
                    <a:lnTo>
                      <a:pt x="376" y="478"/>
                    </a:lnTo>
                    <a:lnTo>
                      <a:pt x="395" y="464"/>
                    </a:lnTo>
                    <a:lnTo>
                      <a:pt x="414" y="448"/>
                    </a:lnTo>
                    <a:lnTo>
                      <a:pt x="432" y="431"/>
                    </a:lnTo>
                    <a:lnTo>
                      <a:pt x="447" y="412"/>
                    </a:lnTo>
                    <a:lnTo>
                      <a:pt x="461" y="393"/>
                    </a:lnTo>
                    <a:lnTo>
                      <a:pt x="474" y="372"/>
                    </a:lnTo>
                    <a:lnTo>
                      <a:pt x="484" y="350"/>
                    </a:lnTo>
                    <a:lnTo>
                      <a:pt x="493" y="326"/>
                    </a:lnTo>
                    <a:lnTo>
                      <a:pt x="499" y="304"/>
                    </a:lnTo>
                    <a:lnTo>
                      <a:pt x="505" y="280"/>
                    </a:lnTo>
                    <a:lnTo>
                      <a:pt x="508" y="256"/>
                    </a:lnTo>
                    <a:lnTo>
                      <a:pt x="510" y="232"/>
                    </a:lnTo>
                    <a:lnTo>
                      <a:pt x="508" y="208"/>
                    </a:lnTo>
                    <a:lnTo>
                      <a:pt x="505" y="185"/>
                    </a:lnTo>
                    <a:lnTo>
                      <a:pt x="501" y="162"/>
                    </a:lnTo>
                    <a:lnTo>
                      <a:pt x="493" y="140"/>
                    </a:lnTo>
                    <a:lnTo>
                      <a:pt x="484" y="119"/>
                    </a:lnTo>
                    <a:lnTo>
                      <a:pt x="472" y="98"/>
                    </a:lnTo>
                    <a:lnTo>
                      <a:pt x="458" y="81"/>
                    </a:lnTo>
                    <a:lnTo>
                      <a:pt x="441" y="63"/>
                    </a:lnTo>
                    <a:lnTo>
                      <a:pt x="422" y="48"/>
                    </a:lnTo>
                    <a:lnTo>
                      <a:pt x="401" y="35"/>
                    </a:lnTo>
                    <a:lnTo>
                      <a:pt x="377" y="23"/>
                    </a:lnTo>
                    <a:lnTo>
                      <a:pt x="351" y="14"/>
                    </a:lnTo>
                    <a:lnTo>
                      <a:pt x="321" y="6"/>
                    </a:lnTo>
                    <a:lnTo>
                      <a:pt x="290" y="2"/>
                    </a:lnTo>
                    <a:lnTo>
                      <a:pt x="254" y="0"/>
                    </a:lnTo>
                    <a:lnTo>
                      <a:pt x="254" y="0"/>
                    </a:lnTo>
                    <a:close/>
                  </a:path>
                </a:pathLst>
              </a:custGeom>
              <a:solidFill>
                <a:srgbClr val="AA7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Rectangle 224"/>
              <p:cNvSpPr>
                <a:spLocks noChangeArrowheads="1"/>
              </p:cNvSpPr>
              <p:nvPr/>
            </p:nvSpPr>
            <p:spPr bwMode="auto">
              <a:xfrm>
                <a:off x="3087688" y="1312862"/>
                <a:ext cx="479425" cy="755650"/>
              </a:xfrm>
              <a:prstGeom prst="rect">
                <a:avLst/>
              </a:prstGeom>
              <a:solidFill>
                <a:srgbClr val="E82C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225"/>
              <p:cNvSpPr>
                <a:spLocks/>
              </p:cNvSpPr>
              <p:nvPr/>
            </p:nvSpPr>
            <p:spPr bwMode="auto">
              <a:xfrm>
                <a:off x="3194050" y="1312862"/>
                <a:ext cx="266700" cy="149225"/>
              </a:xfrm>
              <a:custGeom>
                <a:avLst/>
                <a:gdLst>
                  <a:gd name="T0" fmla="*/ 0 w 168"/>
                  <a:gd name="T1" fmla="*/ 0 h 94"/>
                  <a:gd name="T2" fmla="*/ 168 w 168"/>
                  <a:gd name="T3" fmla="*/ 0 h 94"/>
                  <a:gd name="T4" fmla="*/ 168 w 168"/>
                  <a:gd name="T5" fmla="*/ 11 h 94"/>
                  <a:gd name="T6" fmla="*/ 168 w 168"/>
                  <a:gd name="T7" fmla="*/ 11 h 94"/>
                  <a:gd name="T8" fmla="*/ 166 w 168"/>
                  <a:gd name="T9" fmla="*/ 27 h 94"/>
                  <a:gd name="T10" fmla="*/ 160 w 168"/>
                  <a:gd name="T11" fmla="*/ 44 h 94"/>
                  <a:gd name="T12" fmla="*/ 153 w 168"/>
                  <a:gd name="T13" fmla="*/ 57 h 94"/>
                  <a:gd name="T14" fmla="*/ 142 w 168"/>
                  <a:gd name="T15" fmla="*/ 69 h 94"/>
                  <a:gd name="T16" fmla="*/ 130 w 168"/>
                  <a:gd name="T17" fmla="*/ 79 h 94"/>
                  <a:gd name="T18" fmla="*/ 116 w 168"/>
                  <a:gd name="T19" fmla="*/ 88 h 94"/>
                  <a:gd name="T20" fmla="*/ 101 w 168"/>
                  <a:gd name="T21" fmla="*/ 93 h 94"/>
                  <a:gd name="T22" fmla="*/ 83 w 168"/>
                  <a:gd name="T23" fmla="*/ 94 h 94"/>
                  <a:gd name="T24" fmla="*/ 83 w 168"/>
                  <a:gd name="T25" fmla="*/ 94 h 94"/>
                  <a:gd name="T26" fmla="*/ 83 w 168"/>
                  <a:gd name="T27" fmla="*/ 94 h 94"/>
                  <a:gd name="T28" fmla="*/ 67 w 168"/>
                  <a:gd name="T29" fmla="*/ 93 h 94"/>
                  <a:gd name="T30" fmla="*/ 50 w 168"/>
                  <a:gd name="T31" fmla="*/ 88 h 94"/>
                  <a:gd name="T32" fmla="*/ 37 w 168"/>
                  <a:gd name="T33" fmla="*/ 79 h 94"/>
                  <a:gd name="T34" fmla="*/ 23 w 168"/>
                  <a:gd name="T35" fmla="*/ 69 h 94"/>
                  <a:gd name="T36" fmla="*/ 15 w 168"/>
                  <a:gd name="T37" fmla="*/ 57 h 94"/>
                  <a:gd name="T38" fmla="*/ 6 w 168"/>
                  <a:gd name="T39" fmla="*/ 44 h 94"/>
                  <a:gd name="T40" fmla="*/ 1 w 168"/>
                  <a:gd name="T41" fmla="*/ 27 h 94"/>
                  <a:gd name="T42" fmla="*/ 0 w 168"/>
                  <a:gd name="T43" fmla="*/ 11 h 94"/>
                  <a:gd name="T44" fmla="*/ 0 w 168"/>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8" h="94">
                    <a:moveTo>
                      <a:pt x="0" y="0"/>
                    </a:moveTo>
                    <a:lnTo>
                      <a:pt x="168" y="0"/>
                    </a:lnTo>
                    <a:lnTo>
                      <a:pt x="168" y="11"/>
                    </a:lnTo>
                    <a:lnTo>
                      <a:pt x="168" y="11"/>
                    </a:lnTo>
                    <a:lnTo>
                      <a:pt x="166" y="27"/>
                    </a:lnTo>
                    <a:lnTo>
                      <a:pt x="160" y="44"/>
                    </a:lnTo>
                    <a:lnTo>
                      <a:pt x="153" y="57"/>
                    </a:lnTo>
                    <a:lnTo>
                      <a:pt x="142" y="69"/>
                    </a:lnTo>
                    <a:lnTo>
                      <a:pt x="130" y="79"/>
                    </a:lnTo>
                    <a:lnTo>
                      <a:pt x="116" y="88"/>
                    </a:lnTo>
                    <a:lnTo>
                      <a:pt x="101" y="93"/>
                    </a:lnTo>
                    <a:lnTo>
                      <a:pt x="83" y="94"/>
                    </a:lnTo>
                    <a:lnTo>
                      <a:pt x="83" y="94"/>
                    </a:lnTo>
                    <a:lnTo>
                      <a:pt x="83" y="94"/>
                    </a:lnTo>
                    <a:lnTo>
                      <a:pt x="67" y="93"/>
                    </a:lnTo>
                    <a:lnTo>
                      <a:pt x="50" y="88"/>
                    </a:lnTo>
                    <a:lnTo>
                      <a:pt x="37" y="79"/>
                    </a:lnTo>
                    <a:lnTo>
                      <a:pt x="23" y="69"/>
                    </a:lnTo>
                    <a:lnTo>
                      <a:pt x="15" y="57"/>
                    </a:lnTo>
                    <a:lnTo>
                      <a:pt x="6" y="44"/>
                    </a:lnTo>
                    <a:lnTo>
                      <a:pt x="1" y="27"/>
                    </a:lnTo>
                    <a:lnTo>
                      <a:pt x="0" y="11"/>
                    </a:lnTo>
                    <a:lnTo>
                      <a:pt x="0" y="0"/>
                    </a:lnTo>
                    <a:close/>
                  </a:path>
                </a:pathLst>
              </a:custGeom>
              <a:solidFill>
                <a:srgbClr val="CC1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226"/>
              <p:cNvSpPr>
                <a:spLocks/>
              </p:cNvSpPr>
              <p:nvPr/>
            </p:nvSpPr>
            <p:spPr bwMode="auto">
              <a:xfrm>
                <a:off x="3217863" y="957262"/>
                <a:ext cx="215900" cy="461962"/>
              </a:xfrm>
              <a:custGeom>
                <a:avLst/>
                <a:gdLst>
                  <a:gd name="T0" fmla="*/ 68 w 136"/>
                  <a:gd name="T1" fmla="*/ 0 h 291"/>
                  <a:gd name="T2" fmla="*/ 68 w 136"/>
                  <a:gd name="T3" fmla="*/ 0 h 291"/>
                  <a:gd name="T4" fmla="*/ 68 w 136"/>
                  <a:gd name="T5" fmla="*/ 0 h 291"/>
                  <a:gd name="T6" fmla="*/ 83 w 136"/>
                  <a:gd name="T7" fmla="*/ 1 h 291"/>
                  <a:gd name="T8" fmla="*/ 95 w 136"/>
                  <a:gd name="T9" fmla="*/ 4 h 291"/>
                  <a:gd name="T10" fmla="*/ 107 w 136"/>
                  <a:gd name="T11" fmla="*/ 10 h 291"/>
                  <a:gd name="T12" fmla="*/ 117 w 136"/>
                  <a:gd name="T13" fmla="*/ 19 h 291"/>
                  <a:gd name="T14" fmla="*/ 124 w 136"/>
                  <a:gd name="T15" fmla="*/ 30 h 291"/>
                  <a:gd name="T16" fmla="*/ 132 w 136"/>
                  <a:gd name="T17" fmla="*/ 42 h 291"/>
                  <a:gd name="T18" fmla="*/ 135 w 136"/>
                  <a:gd name="T19" fmla="*/ 53 h 291"/>
                  <a:gd name="T20" fmla="*/ 136 w 136"/>
                  <a:gd name="T21" fmla="*/ 67 h 291"/>
                  <a:gd name="T22" fmla="*/ 136 w 136"/>
                  <a:gd name="T23" fmla="*/ 224 h 291"/>
                  <a:gd name="T24" fmla="*/ 136 w 136"/>
                  <a:gd name="T25" fmla="*/ 224 h 291"/>
                  <a:gd name="T26" fmla="*/ 135 w 136"/>
                  <a:gd name="T27" fmla="*/ 238 h 291"/>
                  <a:gd name="T28" fmla="*/ 132 w 136"/>
                  <a:gd name="T29" fmla="*/ 250 h 291"/>
                  <a:gd name="T30" fmla="*/ 124 w 136"/>
                  <a:gd name="T31" fmla="*/ 262 h 291"/>
                  <a:gd name="T32" fmla="*/ 117 w 136"/>
                  <a:gd name="T33" fmla="*/ 272 h 291"/>
                  <a:gd name="T34" fmla="*/ 107 w 136"/>
                  <a:gd name="T35" fmla="*/ 281 h 291"/>
                  <a:gd name="T36" fmla="*/ 95 w 136"/>
                  <a:gd name="T37" fmla="*/ 287 h 291"/>
                  <a:gd name="T38" fmla="*/ 83 w 136"/>
                  <a:gd name="T39" fmla="*/ 290 h 291"/>
                  <a:gd name="T40" fmla="*/ 68 w 136"/>
                  <a:gd name="T41" fmla="*/ 291 h 291"/>
                  <a:gd name="T42" fmla="*/ 68 w 136"/>
                  <a:gd name="T43" fmla="*/ 291 h 291"/>
                  <a:gd name="T44" fmla="*/ 68 w 136"/>
                  <a:gd name="T45" fmla="*/ 291 h 291"/>
                  <a:gd name="T46" fmla="*/ 55 w 136"/>
                  <a:gd name="T47" fmla="*/ 290 h 291"/>
                  <a:gd name="T48" fmla="*/ 41 w 136"/>
                  <a:gd name="T49" fmla="*/ 287 h 291"/>
                  <a:gd name="T50" fmla="*/ 31 w 136"/>
                  <a:gd name="T51" fmla="*/ 281 h 291"/>
                  <a:gd name="T52" fmla="*/ 20 w 136"/>
                  <a:gd name="T53" fmla="*/ 272 h 291"/>
                  <a:gd name="T54" fmla="*/ 11 w 136"/>
                  <a:gd name="T55" fmla="*/ 262 h 291"/>
                  <a:gd name="T56" fmla="*/ 6 w 136"/>
                  <a:gd name="T57" fmla="*/ 250 h 291"/>
                  <a:gd name="T58" fmla="*/ 1 w 136"/>
                  <a:gd name="T59" fmla="*/ 238 h 291"/>
                  <a:gd name="T60" fmla="*/ 0 w 136"/>
                  <a:gd name="T61" fmla="*/ 224 h 291"/>
                  <a:gd name="T62" fmla="*/ 0 w 136"/>
                  <a:gd name="T63" fmla="*/ 67 h 291"/>
                  <a:gd name="T64" fmla="*/ 0 w 136"/>
                  <a:gd name="T65" fmla="*/ 67 h 291"/>
                  <a:gd name="T66" fmla="*/ 1 w 136"/>
                  <a:gd name="T67" fmla="*/ 53 h 291"/>
                  <a:gd name="T68" fmla="*/ 6 w 136"/>
                  <a:gd name="T69" fmla="*/ 42 h 291"/>
                  <a:gd name="T70" fmla="*/ 11 w 136"/>
                  <a:gd name="T71" fmla="*/ 30 h 291"/>
                  <a:gd name="T72" fmla="*/ 20 w 136"/>
                  <a:gd name="T73" fmla="*/ 19 h 291"/>
                  <a:gd name="T74" fmla="*/ 31 w 136"/>
                  <a:gd name="T75" fmla="*/ 10 h 291"/>
                  <a:gd name="T76" fmla="*/ 41 w 136"/>
                  <a:gd name="T77" fmla="*/ 4 h 291"/>
                  <a:gd name="T78" fmla="*/ 55 w 136"/>
                  <a:gd name="T79" fmla="*/ 1 h 291"/>
                  <a:gd name="T80" fmla="*/ 68 w 136"/>
                  <a:gd name="T81" fmla="*/ 0 h 291"/>
                  <a:gd name="T82" fmla="*/ 68 w 136"/>
                  <a:gd name="T83"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6" h="291">
                    <a:moveTo>
                      <a:pt x="68" y="0"/>
                    </a:moveTo>
                    <a:lnTo>
                      <a:pt x="68" y="0"/>
                    </a:lnTo>
                    <a:lnTo>
                      <a:pt x="68" y="0"/>
                    </a:lnTo>
                    <a:lnTo>
                      <a:pt x="83" y="1"/>
                    </a:lnTo>
                    <a:lnTo>
                      <a:pt x="95" y="4"/>
                    </a:lnTo>
                    <a:lnTo>
                      <a:pt x="107" y="10"/>
                    </a:lnTo>
                    <a:lnTo>
                      <a:pt x="117" y="19"/>
                    </a:lnTo>
                    <a:lnTo>
                      <a:pt x="124" y="30"/>
                    </a:lnTo>
                    <a:lnTo>
                      <a:pt x="132" y="42"/>
                    </a:lnTo>
                    <a:lnTo>
                      <a:pt x="135" y="53"/>
                    </a:lnTo>
                    <a:lnTo>
                      <a:pt x="136" y="67"/>
                    </a:lnTo>
                    <a:lnTo>
                      <a:pt x="136" y="224"/>
                    </a:lnTo>
                    <a:lnTo>
                      <a:pt x="136" y="224"/>
                    </a:lnTo>
                    <a:lnTo>
                      <a:pt x="135" y="238"/>
                    </a:lnTo>
                    <a:lnTo>
                      <a:pt x="132" y="250"/>
                    </a:lnTo>
                    <a:lnTo>
                      <a:pt x="124" y="262"/>
                    </a:lnTo>
                    <a:lnTo>
                      <a:pt x="117" y="272"/>
                    </a:lnTo>
                    <a:lnTo>
                      <a:pt x="107" y="281"/>
                    </a:lnTo>
                    <a:lnTo>
                      <a:pt x="95" y="287"/>
                    </a:lnTo>
                    <a:lnTo>
                      <a:pt x="83" y="290"/>
                    </a:lnTo>
                    <a:lnTo>
                      <a:pt x="68" y="291"/>
                    </a:lnTo>
                    <a:lnTo>
                      <a:pt x="68" y="291"/>
                    </a:lnTo>
                    <a:lnTo>
                      <a:pt x="68" y="291"/>
                    </a:lnTo>
                    <a:lnTo>
                      <a:pt x="55" y="290"/>
                    </a:lnTo>
                    <a:lnTo>
                      <a:pt x="41" y="287"/>
                    </a:lnTo>
                    <a:lnTo>
                      <a:pt x="31" y="281"/>
                    </a:lnTo>
                    <a:lnTo>
                      <a:pt x="20" y="272"/>
                    </a:lnTo>
                    <a:lnTo>
                      <a:pt x="11" y="262"/>
                    </a:lnTo>
                    <a:lnTo>
                      <a:pt x="6" y="250"/>
                    </a:lnTo>
                    <a:lnTo>
                      <a:pt x="1" y="238"/>
                    </a:lnTo>
                    <a:lnTo>
                      <a:pt x="0" y="224"/>
                    </a:lnTo>
                    <a:lnTo>
                      <a:pt x="0" y="67"/>
                    </a:lnTo>
                    <a:lnTo>
                      <a:pt x="0" y="67"/>
                    </a:lnTo>
                    <a:lnTo>
                      <a:pt x="1" y="53"/>
                    </a:lnTo>
                    <a:lnTo>
                      <a:pt x="6" y="42"/>
                    </a:lnTo>
                    <a:lnTo>
                      <a:pt x="11" y="30"/>
                    </a:lnTo>
                    <a:lnTo>
                      <a:pt x="20" y="19"/>
                    </a:lnTo>
                    <a:lnTo>
                      <a:pt x="31" y="10"/>
                    </a:lnTo>
                    <a:lnTo>
                      <a:pt x="41" y="4"/>
                    </a:lnTo>
                    <a:lnTo>
                      <a:pt x="55" y="1"/>
                    </a:lnTo>
                    <a:lnTo>
                      <a:pt x="68" y="0"/>
                    </a:lnTo>
                    <a:lnTo>
                      <a:pt x="68" y="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227"/>
              <p:cNvSpPr>
                <a:spLocks/>
              </p:cNvSpPr>
              <p:nvPr/>
            </p:nvSpPr>
            <p:spPr bwMode="auto">
              <a:xfrm>
                <a:off x="3217863" y="1162050"/>
                <a:ext cx="215900" cy="139700"/>
              </a:xfrm>
              <a:custGeom>
                <a:avLst/>
                <a:gdLst>
                  <a:gd name="T0" fmla="*/ 136 w 136"/>
                  <a:gd name="T1" fmla="*/ 43 h 88"/>
                  <a:gd name="T2" fmla="*/ 136 w 136"/>
                  <a:gd name="T3" fmla="*/ 43 h 88"/>
                  <a:gd name="T4" fmla="*/ 136 w 136"/>
                  <a:gd name="T5" fmla="*/ 43 h 88"/>
                  <a:gd name="T6" fmla="*/ 135 w 136"/>
                  <a:gd name="T7" fmla="*/ 54 h 88"/>
                  <a:gd name="T8" fmla="*/ 130 w 136"/>
                  <a:gd name="T9" fmla="*/ 63 h 88"/>
                  <a:gd name="T10" fmla="*/ 124 w 136"/>
                  <a:gd name="T11" fmla="*/ 70 h 88"/>
                  <a:gd name="T12" fmla="*/ 115 w 136"/>
                  <a:gd name="T13" fmla="*/ 78 h 88"/>
                  <a:gd name="T14" fmla="*/ 105 w 136"/>
                  <a:gd name="T15" fmla="*/ 82 h 88"/>
                  <a:gd name="T16" fmla="*/ 93 w 136"/>
                  <a:gd name="T17" fmla="*/ 85 h 88"/>
                  <a:gd name="T18" fmla="*/ 81 w 136"/>
                  <a:gd name="T19" fmla="*/ 87 h 88"/>
                  <a:gd name="T20" fmla="*/ 68 w 136"/>
                  <a:gd name="T21" fmla="*/ 88 h 88"/>
                  <a:gd name="T22" fmla="*/ 56 w 136"/>
                  <a:gd name="T23" fmla="*/ 87 h 88"/>
                  <a:gd name="T24" fmla="*/ 43 w 136"/>
                  <a:gd name="T25" fmla="*/ 85 h 88"/>
                  <a:gd name="T26" fmla="*/ 32 w 136"/>
                  <a:gd name="T27" fmla="*/ 82 h 88"/>
                  <a:gd name="T28" fmla="*/ 22 w 136"/>
                  <a:gd name="T29" fmla="*/ 78 h 88"/>
                  <a:gd name="T30" fmla="*/ 13 w 136"/>
                  <a:gd name="T31" fmla="*/ 70 h 88"/>
                  <a:gd name="T32" fmla="*/ 6 w 136"/>
                  <a:gd name="T33" fmla="*/ 63 h 88"/>
                  <a:gd name="T34" fmla="*/ 1 w 136"/>
                  <a:gd name="T35" fmla="*/ 54 h 88"/>
                  <a:gd name="T36" fmla="*/ 0 w 136"/>
                  <a:gd name="T37" fmla="*/ 43 h 88"/>
                  <a:gd name="T38" fmla="*/ 0 w 136"/>
                  <a:gd name="T39" fmla="*/ 43 h 88"/>
                  <a:gd name="T40" fmla="*/ 0 w 136"/>
                  <a:gd name="T41" fmla="*/ 43 h 88"/>
                  <a:gd name="T42" fmla="*/ 1 w 136"/>
                  <a:gd name="T43" fmla="*/ 33 h 88"/>
                  <a:gd name="T44" fmla="*/ 6 w 136"/>
                  <a:gd name="T45" fmla="*/ 24 h 88"/>
                  <a:gd name="T46" fmla="*/ 13 w 136"/>
                  <a:gd name="T47" fmla="*/ 17 h 88"/>
                  <a:gd name="T48" fmla="*/ 22 w 136"/>
                  <a:gd name="T49" fmla="*/ 11 h 88"/>
                  <a:gd name="T50" fmla="*/ 32 w 136"/>
                  <a:gd name="T51" fmla="*/ 6 h 88"/>
                  <a:gd name="T52" fmla="*/ 43 w 136"/>
                  <a:gd name="T53" fmla="*/ 3 h 88"/>
                  <a:gd name="T54" fmla="*/ 56 w 136"/>
                  <a:gd name="T55" fmla="*/ 0 h 88"/>
                  <a:gd name="T56" fmla="*/ 68 w 136"/>
                  <a:gd name="T57" fmla="*/ 0 h 88"/>
                  <a:gd name="T58" fmla="*/ 81 w 136"/>
                  <a:gd name="T59" fmla="*/ 0 h 88"/>
                  <a:gd name="T60" fmla="*/ 93 w 136"/>
                  <a:gd name="T61" fmla="*/ 3 h 88"/>
                  <a:gd name="T62" fmla="*/ 105 w 136"/>
                  <a:gd name="T63" fmla="*/ 6 h 88"/>
                  <a:gd name="T64" fmla="*/ 115 w 136"/>
                  <a:gd name="T65" fmla="*/ 11 h 88"/>
                  <a:gd name="T66" fmla="*/ 124 w 136"/>
                  <a:gd name="T67" fmla="*/ 17 h 88"/>
                  <a:gd name="T68" fmla="*/ 130 w 136"/>
                  <a:gd name="T69" fmla="*/ 24 h 88"/>
                  <a:gd name="T70" fmla="*/ 135 w 136"/>
                  <a:gd name="T71" fmla="*/ 33 h 88"/>
                  <a:gd name="T72" fmla="*/ 136 w 136"/>
                  <a:gd name="T73" fmla="*/ 43 h 88"/>
                  <a:gd name="T74" fmla="*/ 136 w 136"/>
                  <a:gd name="T75" fmla="*/ 4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 h="88">
                    <a:moveTo>
                      <a:pt x="136" y="43"/>
                    </a:moveTo>
                    <a:lnTo>
                      <a:pt x="136" y="43"/>
                    </a:lnTo>
                    <a:lnTo>
                      <a:pt x="136" y="43"/>
                    </a:lnTo>
                    <a:lnTo>
                      <a:pt x="135" y="54"/>
                    </a:lnTo>
                    <a:lnTo>
                      <a:pt x="130" y="63"/>
                    </a:lnTo>
                    <a:lnTo>
                      <a:pt x="124" y="70"/>
                    </a:lnTo>
                    <a:lnTo>
                      <a:pt x="115" y="78"/>
                    </a:lnTo>
                    <a:lnTo>
                      <a:pt x="105" y="82"/>
                    </a:lnTo>
                    <a:lnTo>
                      <a:pt x="93" y="85"/>
                    </a:lnTo>
                    <a:lnTo>
                      <a:pt x="81" y="87"/>
                    </a:lnTo>
                    <a:lnTo>
                      <a:pt x="68" y="88"/>
                    </a:lnTo>
                    <a:lnTo>
                      <a:pt x="56" y="87"/>
                    </a:lnTo>
                    <a:lnTo>
                      <a:pt x="43" y="85"/>
                    </a:lnTo>
                    <a:lnTo>
                      <a:pt x="32" y="82"/>
                    </a:lnTo>
                    <a:lnTo>
                      <a:pt x="22" y="78"/>
                    </a:lnTo>
                    <a:lnTo>
                      <a:pt x="13" y="70"/>
                    </a:lnTo>
                    <a:lnTo>
                      <a:pt x="6" y="63"/>
                    </a:lnTo>
                    <a:lnTo>
                      <a:pt x="1" y="54"/>
                    </a:lnTo>
                    <a:lnTo>
                      <a:pt x="0" y="43"/>
                    </a:lnTo>
                    <a:lnTo>
                      <a:pt x="0" y="43"/>
                    </a:lnTo>
                    <a:lnTo>
                      <a:pt x="0" y="43"/>
                    </a:lnTo>
                    <a:lnTo>
                      <a:pt x="1" y="33"/>
                    </a:lnTo>
                    <a:lnTo>
                      <a:pt x="6" y="24"/>
                    </a:lnTo>
                    <a:lnTo>
                      <a:pt x="13" y="17"/>
                    </a:lnTo>
                    <a:lnTo>
                      <a:pt x="22" y="11"/>
                    </a:lnTo>
                    <a:lnTo>
                      <a:pt x="32" y="6"/>
                    </a:lnTo>
                    <a:lnTo>
                      <a:pt x="43" y="3"/>
                    </a:lnTo>
                    <a:lnTo>
                      <a:pt x="56" y="0"/>
                    </a:lnTo>
                    <a:lnTo>
                      <a:pt x="68" y="0"/>
                    </a:lnTo>
                    <a:lnTo>
                      <a:pt x="81" y="0"/>
                    </a:lnTo>
                    <a:lnTo>
                      <a:pt x="93" y="3"/>
                    </a:lnTo>
                    <a:lnTo>
                      <a:pt x="105" y="6"/>
                    </a:lnTo>
                    <a:lnTo>
                      <a:pt x="115" y="11"/>
                    </a:lnTo>
                    <a:lnTo>
                      <a:pt x="124" y="17"/>
                    </a:lnTo>
                    <a:lnTo>
                      <a:pt x="130" y="24"/>
                    </a:lnTo>
                    <a:lnTo>
                      <a:pt x="135" y="33"/>
                    </a:lnTo>
                    <a:lnTo>
                      <a:pt x="136" y="43"/>
                    </a:lnTo>
                    <a:lnTo>
                      <a:pt x="136" y="43"/>
                    </a:lnTo>
                    <a:close/>
                  </a:path>
                </a:pathLst>
              </a:custGeom>
              <a:solidFill>
                <a:srgbClr val="E0BA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228"/>
              <p:cNvSpPr>
                <a:spLocks/>
              </p:cNvSpPr>
              <p:nvPr/>
            </p:nvSpPr>
            <p:spPr bwMode="auto">
              <a:xfrm>
                <a:off x="2922588" y="379412"/>
                <a:ext cx="809625" cy="884237"/>
              </a:xfrm>
              <a:custGeom>
                <a:avLst/>
                <a:gdLst>
                  <a:gd name="T0" fmla="*/ 254 w 510"/>
                  <a:gd name="T1" fmla="*/ 0 h 557"/>
                  <a:gd name="T2" fmla="*/ 189 w 510"/>
                  <a:gd name="T3" fmla="*/ 6 h 557"/>
                  <a:gd name="T4" fmla="*/ 132 w 510"/>
                  <a:gd name="T5" fmla="*/ 23 h 557"/>
                  <a:gd name="T6" fmla="*/ 87 w 510"/>
                  <a:gd name="T7" fmla="*/ 52 h 557"/>
                  <a:gd name="T8" fmla="*/ 52 w 510"/>
                  <a:gd name="T9" fmla="*/ 87 h 557"/>
                  <a:gd name="T10" fmla="*/ 25 w 510"/>
                  <a:gd name="T11" fmla="*/ 129 h 557"/>
                  <a:gd name="T12" fmla="*/ 9 w 510"/>
                  <a:gd name="T13" fmla="*/ 177 h 557"/>
                  <a:gd name="T14" fmla="*/ 1 w 510"/>
                  <a:gd name="T15" fmla="*/ 227 h 557"/>
                  <a:gd name="T16" fmla="*/ 1 w 510"/>
                  <a:gd name="T17" fmla="*/ 279 h 557"/>
                  <a:gd name="T18" fmla="*/ 9 w 510"/>
                  <a:gd name="T19" fmla="*/ 331 h 557"/>
                  <a:gd name="T20" fmla="*/ 25 w 510"/>
                  <a:gd name="T21" fmla="*/ 382 h 557"/>
                  <a:gd name="T22" fmla="*/ 47 w 510"/>
                  <a:gd name="T23" fmla="*/ 428 h 557"/>
                  <a:gd name="T24" fmla="*/ 77 w 510"/>
                  <a:gd name="T25" fmla="*/ 471 h 557"/>
                  <a:gd name="T26" fmla="*/ 113 w 510"/>
                  <a:gd name="T27" fmla="*/ 507 h 557"/>
                  <a:gd name="T28" fmla="*/ 154 w 510"/>
                  <a:gd name="T29" fmla="*/ 533 h 557"/>
                  <a:gd name="T30" fmla="*/ 202 w 510"/>
                  <a:gd name="T31" fmla="*/ 551 h 557"/>
                  <a:gd name="T32" fmla="*/ 254 w 510"/>
                  <a:gd name="T33" fmla="*/ 557 h 557"/>
                  <a:gd name="T34" fmla="*/ 281 w 510"/>
                  <a:gd name="T35" fmla="*/ 556 h 557"/>
                  <a:gd name="T36" fmla="*/ 331 w 510"/>
                  <a:gd name="T37" fmla="*/ 544 h 557"/>
                  <a:gd name="T38" fmla="*/ 376 w 510"/>
                  <a:gd name="T39" fmla="*/ 522 h 557"/>
                  <a:gd name="T40" fmla="*/ 414 w 510"/>
                  <a:gd name="T41" fmla="*/ 489 h 557"/>
                  <a:gd name="T42" fmla="*/ 447 w 510"/>
                  <a:gd name="T43" fmla="*/ 450 h 557"/>
                  <a:gd name="T44" fmla="*/ 474 w 510"/>
                  <a:gd name="T45" fmla="*/ 406 h 557"/>
                  <a:gd name="T46" fmla="*/ 493 w 510"/>
                  <a:gd name="T47" fmla="*/ 357 h 557"/>
                  <a:gd name="T48" fmla="*/ 505 w 510"/>
                  <a:gd name="T49" fmla="*/ 304 h 557"/>
                  <a:gd name="T50" fmla="*/ 510 w 510"/>
                  <a:gd name="T51" fmla="*/ 252 h 557"/>
                  <a:gd name="T52" fmla="*/ 505 w 510"/>
                  <a:gd name="T53" fmla="*/ 202 h 557"/>
                  <a:gd name="T54" fmla="*/ 493 w 510"/>
                  <a:gd name="T55" fmla="*/ 153 h 557"/>
                  <a:gd name="T56" fmla="*/ 471 w 510"/>
                  <a:gd name="T57" fmla="*/ 107 h 557"/>
                  <a:gd name="T58" fmla="*/ 441 w 510"/>
                  <a:gd name="T59" fmla="*/ 68 h 557"/>
                  <a:gd name="T60" fmla="*/ 401 w 510"/>
                  <a:gd name="T61" fmla="*/ 37 h 557"/>
                  <a:gd name="T62" fmla="*/ 351 w 510"/>
                  <a:gd name="T63" fmla="*/ 13 h 557"/>
                  <a:gd name="T64" fmla="*/ 290 w 510"/>
                  <a:gd name="T65" fmla="*/ 1 h 557"/>
                  <a:gd name="T66" fmla="*/ 254 w 510"/>
                  <a:gd name="T67"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0" h="557">
                    <a:moveTo>
                      <a:pt x="254" y="0"/>
                    </a:moveTo>
                    <a:lnTo>
                      <a:pt x="254" y="0"/>
                    </a:lnTo>
                    <a:lnTo>
                      <a:pt x="220" y="1"/>
                    </a:lnTo>
                    <a:lnTo>
                      <a:pt x="189" y="6"/>
                    </a:lnTo>
                    <a:lnTo>
                      <a:pt x="159" y="13"/>
                    </a:lnTo>
                    <a:lnTo>
                      <a:pt x="132" y="23"/>
                    </a:lnTo>
                    <a:lnTo>
                      <a:pt x="108" y="37"/>
                    </a:lnTo>
                    <a:lnTo>
                      <a:pt x="87" y="52"/>
                    </a:lnTo>
                    <a:lnTo>
                      <a:pt x="68" y="68"/>
                    </a:lnTo>
                    <a:lnTo>
                      <a:pt x="52" y="87"/>
                    </a:lnTo>
                    <a:lnTo>
                      <a:pt x="37" y="107"/>
                    </a:lnTo>
                    <a:lnTo>
                      <a:pt x="25" y="129"/>
                    </a:lnTo>
                    <a:lnTo>
                      <a:pt x="16" y="153"/>
                    </a:lnTo>
                    <a:lnTo>
                      <a:pt x="9" y="177"/>
                    </a:lnTo>
                    <a:lnTo>
                      <a:pt x="4" y="202"/>
                    </a:lnTo>
                    <a:lnTo>
                      <a:pt x="1" y="227"/>
                    </a:lnTo>
                    <a:lnTo>
                      <a:pt x="0" y="252"/>
                    </a:lnTo>
                    <a:lnTo>
                      <a:pt x="1" y="279"/>
                    </a:lnTo>
                    <a:lnTo>
                      <a:pt x="4" y="304"/>
                    </a:lnTo>
                    <a:lnTo>
                      <a:pt x="9" y="331"/>
                    </a:lnTo>
                    <a:lnTo>
                      <a:pt x="16" y="357"/>
                    </a:lnTo>
                    <a:lnTo>
                      <a:pt x="25" y="382"/>
                    </a:lnTo>
                    <a:lnTo>
                      <a:pt x="35" y="406"/>
                    </a:lnTo>
                    <a:lnTo>
                      <a:pt x="47" y="428"/>
                    </a:lnTo>
                    <a:lnTo>
                      <a:pt x="62" y="450"/>
                    </a:lnTo>
                    <a:lnTo>
                      <a:pt x="77" y="471"/>
                    </a:lnTo>
                    <a:lnTo>
                      <a:pt x="95" y="489"/>
                    </a:lnTo>
                    <a:lnTo>
                      <a:pt x="113" y="507"/>
                    </a:lnTo>
                    <a:lnTo>
                      <a:pt x="134" y="522"/>
                    </a:lnTo>
                    <a:lnTo>
                      <a:pt x="154" y="533"/>
                    </a:lnTo>
                    <a:lnTo>
                      <a:pt x="178" y="544"/>
                    </a:lnTo>
                    <a:lnTo>
                      <a:pt x="202" y="551"/>
                    </a:lnTo>
                    <a:lnTo>
                      <a:pt x="227" y="556"/>
                    </a:lnTo>
                    <a:lnTo>
                      <a:pt x="254" y="557"/>
                    </a:lnTo>
                    <a:lnTo>
                      <a:pt x="254" y="557"/>
                    </a:lnTo>
                    <a:lnTo>
                      <a:pt x="281" y="556"/>
                    </a:lnTo>
                    <a:lnTo>
                      <a:pt x="306" y="551"/>
                    </a:lnTo>
                    <a:lnTo>
                      <a:pt x="331" y="544"/>
                    </a:lnTo>
                    <a:lnTo>
                      <a:pt x="354" y="533"/>
                    </a:lnTo>
                    <a:lnTo>
                      <a:pt x="376" y="522"/>
                    </a:lnTo>
                    <a:lnTo>
                      <a:pt x="395" y="507"/>
                    </a:lnTo>
                    <a:lnTo>
                      <a:pt x="414" y="489"/>
                    </a:lnTo>
                    <a:lnTo>
                      <a:pt x="431" y="471"/>
                    </a:lnTo>
                    <a:lnTo>
                      <a:pt x="447" y="450"/>
                    </a:lnTo>
                    <a:lnTo>
                      <a:pt x="461" y="428"/>
                    </a:lnTo>
                    <a:lnTo>
                      <a:pt x="474" y="406"/>
                    </a:lnTo>
                    <a:lnTo>
                      <a:pt x="484" y="382"/>
                    </a:lnTo>
                    <a:lnTo>
                      <a:pt x="493" y="357"/>
                    </a:lnTo>
                    <a:lnTo>
                      <a:pt x="499" y="331"/>
                    </a:lnTo>
                    <a:lnTo>
                      <a:pt x="505" y="304"/>
                    </a:lnTo>
                    <a:lnTo>
                      <a:pt x="508" y="279"/>
                    </a:lnTo>
                    <a:lnTo>
                      <a:pt x="510" y="252"/>
                    </a:lnTo>
                    <a:lnTo>
                      <a:pt x="508" y="227"/>
                    </a:lnTo>
                    <a:lnTo>
                      <a:pt x="505" y="202"/>
                    </a:lnTo>
                    <a:lnTo>
                      <a:pt x="501" y="177"/>
                    </a:lnTo>
                    <a:lnTo>
                      <a:pt x="493" y="153"/>
                    </a:lnTo>
                    <a:lnTo>
                      <a:pt x="483" y="129"/>
                    </a:lnTo>
                    <a:lnTo>
                      <a:pt x="471" y="107"/>
                    </a:lnTo>
                    <a:lnTo>
                      <a:pt x="458" y="87"/>
                    </a:lnTo>
                    <a:lnTo>
                      <a:pt x="441" y="68"/>
                    </a:lnTo>
                    <a:lnTo>
                      <a:pt x="422" y="52"/>
                    </a:lnTo>
                    <a:lnTo>
                      <a:pt x="401" y="37"/>
                    </a:lnTo>
                    <a:lnTo>
                      <a:pt x="377" y="23"/>
                    </a:lnTo>
                    <a:lnTo>
                      <a:pt x="351" y="13"/>
                    </a:lnTo>
                    <a:lnTo>
                      <a:pt x="321" y="6"/>
                    </a:lnTo>
                    <a:lnTo>
                      <a:pt x="290" y="1"/>
                    </a:lnTo>
                    <a:lnTo>
                      <a:pt x="254" y="0"/>
                    </a:lnTo>
                    <a:lnTo>
                      <a:pt x="254" y="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229"/>
              <p:cNvSpPr>
                <a:spLocks/>
              </p:cNvSpPr>
              <p:nvPr/>
            </p:nvSpPr>
            <p:spPr bwMode="auto">
              <a:xfrm>
                <a:off x="3467100" y="1312862"/>
                <a:ext cx="365125" cy="508000"/>
              </a:xfrm>
              <a:custGeom>
                <a:avLst/>
                <a:gdLst>
                  <a:gd name="T0" fmla="*/ 6 w 230"/>
                  <a:gd name="T1" fmla="*/ 81 h 320"/>
                  <a:gd name="T2" fmla="*/ 126 w 230"/>
                  <a:gd name="T3" fmla="*/ 292 h 320"/>
                  <a:gd name="T4" fmla="*/ 126 w 230"/>
                  <a:gd name="T5" fmla="*/ 292 h 320"/>
                  <a:gd name="T6" fmla="*/ 132 w 230"/>
                  <a:gd name="T7" fmla="*/ 301 h 320"/>
                  <a:gd name="T8" fmla="*/ 141 w 230"/>
                  <a:gd name="T9" fmla="*/ 310 h 320"/>
                  <a:gd name="T10" fmla="*/ 150 w 230"/>
                  <a:gd name="T11" fmla="*/ 314 h 320"/>
                  <a:gd name="T12" fmla="*/ 161 w 230"/>
                  <a:gd name="T13" fmla="*/ 319 h 320"/>
                  <a:gd name="T14" fmla="*/ 171 w 230"/>
                  <a:gd name="T15" fmla="*/ 320 h 320"/>
                  <a:gd name="T16" fmla="*/ 181 w 230"/>
                  <a:gd name="T17" fmla="*/ 320 h 320"/>
                  <a:gd name="T18" fmla="*/ 192 w 230"/>
                  <a:gd name="T19" fmla="*/ 319 h 320"/>
                  <a:gd name="T20" fmla="*/ 202 w 230"/>
                  <a:gd name="T21" fmla="*/ 313 h 320"/>
                  <a:gd name="T22" fmla="*/ 202 w 230"/>
                  <a:gd name="T23" fmla="*/ 313 h 320"/>
                  <a:gd name="T24" fmla="*/ 202 w 230"/>
                  <a:gd name="T25" fmla="*/ 313 h 320"/>
                  <a:gd name="T26" fmla="*/ 213 w 230"/>
                  <a:gd name="T27" fmla="*/ 307 h 320"/>
                  <a:gd name="T28" fmla="*/ 220 w 230"/>
                  <a:gd name="T29" fmla="*/ 299 h 320"/>
                  <a:gd name="T30" fmla="*/ 225 w 230"/>
                  <a:gd name="T31" fmla="*/ 289 h 320"/>
                  <a:gd name="T32" fmla="*/ 229 w 230"/>
                  <a:gd name="T33" fmla="*/ 280 h 320"/>
                  <a:gd name="T34" fmla="*/ 230 w 230"/>
                  <a:gd name="T35" fmla="*/ 268 h 320"/>
                  <a:gd name="T36" fmla="*/ 230 w 230"/>
                  <a:gd name="T37" fmla="*/ 258 h 320"/>
                  <a:gd name="T38" fmla="*/ 229 w 230"/>
                  <a:gd name="T39" fmla="*/ 247 h 320"/>
                  <a:gd name="T40" fmla="*/ 225 w 230"/>
                  <a:gd name="T41" fmla="*/ 237 h 320"/>
                  <a:gd name="T42" fmla="*/ 104 w 230"/>
                  <a:gd name="T43" fmla="*/ 26 h 320"/>
                  <a:gd name="T44" fmla="*/ 104 w 230"/>
                  <a:gd name="T45" fmla="*/ 26 h 320"/>
                  <a:gd name="T46" fmla="*/ 97 w 230"/>
                  <a:gd name="T47" fmla="*/ 15 h 320"/>
                  <a:gd name="T48" fmla="*/ 89 w 230"/>
                  <a:gd name="T49" fmla="*/ 8 h 320"/>
                  <a:gd name="T50" fmla="*/ 79 w 230"/>
                  <a:gd name="T51" fmla="*/ 3 h 320"/>
                  <a:gd name="T52" fmla="*/ 70 w 230"/>
                  <a:gd name="T53" fmla="*/ 0 h 320"/>
                  <a:gd name="T54" fmla="*/ 60 w 230"/>
                  <a:gd name="T55" fmla="*/ 0 h 320"/>
                  <a:gd name="T56" fmla="*/ 49 w 230"/>
                  <a:gd name="T57" fmla="*/ 0 h 320"/>
                  <a:gd name="T58" fmla="*/ 39 w 230"/>
                  <a:gd name="T59" fmla="*/ 3 h 320"/>
                  <a:gd name="T60" fmla="*/ 30 w 230"/>
                  <a:gd name="T61" fmla="*/ 9 h 320"/>
                  <a:gd name="T62" fmla="*/ 21 w 230"/>
                  <a:gd name="T63" fmla="*/ 15 h 320"/>
                  <a:gd name="T64" fmla="*/ 13 w 230"/>
                  <a:gd name="T65" fmla="*/ 23 h 320"/>
                  <a:gd name="T66" fmla="*/ 8 w 230"/>
                  <a:gd name="T67" fmla="*/ 30 h 320"/>
                  <a:gd name="T68" fmla="*/ 3 w 230"/>
                  <a:gd name="T69" fmla="*/ 39 h 320"/>
                  <a:gd name="T70" fmla="*/ 0 w 230"/>
                  <a:gd name="T71" fmla="*/ 50 h 320"/>
                  <a:gd name="T72" fmla="*/ 0 w 230"/>
                  <a:gd name="T73" fmla="*/ 60 h 320"/>
                  <a:gd name="T74" fmla="*/ 2 w 230"/>
                  <a:gd name="T75" fmla="*/ 70 h 320"/>
                  <a:gd name="T76" fmla="*/ 6 w 230"/>
                  <a:gd name="T77" fmla="*/ 81 h 320"/>
                  <a:gd name="T78" fmla="*/ 6 w 230"/>
                  <a:gd name="T79" fmla="*/ 81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0" h="320">
                    <a:moveTo>
                      <a:pt x="6" y="81"/>
                    </a:moveTo>
                    <a:lnTo>
                      <a:pt x="126" y="292"/>
                    </a:lnTo>
                    <a:lnTo>
                      <a:pt x="126" y="292"/>
                    </a:lnTo>
                    <a:lnTo>
                      <a:pt x="132" y="301"/>
                    </a:lnTo>
                    <a:lnTo>
                      <a:pt x="141" y="310"/>
                    </a:lnTo>
                    <a:lnTo>
                      <a:pt x="150" y="314"/>
                    </a:lnTo>
                    <a:lnTo>
                      <a:pt x="161" y="319"/>
                    </a:lnTo>
                    <a:lnTo>
                      <a:pt x="171" y="320"/>
                    </a:lnTo>
                    <a:lnTo>
                      <a:pt x="181" y="320"/>
                    </a:lnTo>
                    <a:lnTo>
                      <a:pt x="192" y="319"/>
                    </a:lnTo>
                    <a:lnTo>
                      <a:pt x="202" y="313"/>
                    </a:lnTo>
                    <a:lnTo>
                      <a:pt x="202" y="313"/>
                    </a:lnTo>
                    <a:lnTo>
                      <a:pt x="202" y="313"/>
                    </a:lnTo>
                    <a:lnTo>
                      <a:pt x="213" y="307"/>
                    </a:lnTo>
                    <a:lnTo>
                      <a:pt x="220" y="299"/>
                    </a:lnTo>
                    <a:lnTo>
                      <a:pt x="225" y="289"/>
                    </a:lnTo>
                    <a:lnTo>
                      <a:pt x="229" y="280"/>
                    </a:lnTo>
                    <a:lnTo>
                      <a:pt x="230" y="268"/>
                    </a:lnTo>
                    <a:lnTo>
                      <a:pt x="230" y="258"/>
                    </a:lnTo>
                    <a:lnTo>
                      <a:pt x="229" y="247"/>
                    </a:lnTo>
                    <a:lnTo>
                      <a:pt x="225" y="237"/>
                    </a:lnTo>
                    <a:lnTo>
                      <a:pt x="104" y="26"/>
                    </a:lnTo>
                    <a:lnTo>
                      <a:pt x="104" y="26"/>
                    </a:lnTo>
                    <a:lnTo>
                      <a:pt x="97" y="15"/>
                    </a:lnTo>
                    <a:lnTo>
                      <a:pt x="89" y="8"/>
                    </a:lnTo>
                    <a:lnTo>
                      <a:pt x="79" y="3"/>
                    </a:lnTo>
                    <a:lnTo>
                      <a:pt x="70" y="0"/>
                    </a:lnTo>
                    <a:lnTo>
                      <a:pt x="60" y="0"/>
                    </a:lnTo>
                    <a:lnTo>
                      <a:pt x="49" y="0"/>
                    </a:lnTo>
                    <a:lnTo>
                      <a:pt x="39" y="3"/>
                    </a:lnTo>
                    <a:lnTo>
                      <a:pt x="30" y="9"/>
                    </a:lnTo>
                    <a:lnTo>
                      <a:pt x="21" y="15"/>
                    </a:lnTo>
                    <a:lnTo>
                      <a:pt x="13" y="23"/>
                    </a:lnTo>
                    <a:lnTo>
                      <a:pt x="8" y="30"/>
                    </a:lnTo>
                    <a:lnTo>
                      <a:pt x="3" y="39"/>
                    </a:lnTo>
                    <a:lnTo>
                      <a:pt x="0" y="50"/>
                    </a:lnTo>
                    <a:lnTo>
                      <a:pt x="0" y="60"/>
                    </a:lnTo>
                    <a:lnTo>
                      <a:pt x="2" y="70"/>
                    </a:lnTo>
                    <a:lnTo>
                      <a:pt x="6" y="81"/>
                    </a:lnTo>
                    <a:lnTo>
                      <a:pt x="6" y="81"/>
                    </a:lnTo>
                    <a:close/>
                  </a:path>
                </a:pathLst>
              </a:custGeom>
              <a:solidFill>
                <a:srgbClr val="E82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231"/>
              <p:cNvSpPr>
                <a:spLocks/>
              </p:cNvSpPr>
              <p:nvPr/>
            </p:nvSpPr>
            <p:spPr bwMode="auto">
              <a:xfrm>
                <a:off x="3579813" y="1649412"/>
                <a:ext cx="250825" cy="379412"/>
              </a:xfrm>
              <a:custGeom>
                <a:avLst/>
                <a:gdLst>
                  <a:gd name="T0" fmla="*/ 0 w 158"/>
                  <a:gd name="T1" fmla="*/ 208 h 239"/>
                  <a:gd name="T2" fmla="*/ 48 w 158"/>
                  <a:gd name="T3" fmla="*/ 40 h 239"/>
                  <a:gd name="T4" fmla="*/ 48 w 158"/>
                  <a:gd name="T5" fmla="*/ 40 h 239"/>
                  <a:gd name="T6" fmla="*/ 52 w 158"/>
                  <a:gd name="T7" fmla="*/ 28 h 239"/>
                  <a:gd name="T8" fmla="*/ 58 w 158"/>
                  <a:gd name="T9" fmla="*/ 19 h 239"/>
                  <a:gd name="T10" fmla="*/ 67 w 158"/>
                  <a:gd name="T11" fmla="*/ 11 h 239"/>
                  <a:gd name="T12" fmla="*/ 76 w 158"/>
                  <a:gd name="T13" fmla="*/ 6 h 239"/>
                  <a:gd name="T14" fmla="*/ 85 w 158"/>
                  <a:gd name="T15" fmla="*/ 1 h 239"/>
                  <a:gd name="T16" fmla="*/ 96 w 158"/>
                  <a:gd name="T17" fmla="*/ 0 h 239"/>
                  <a:gd name="T18" fmla="*/ 107 w 158"/>
                  <a:gd name="T19" fmla="*/ 0 h 239"/>
                  <a:gd name="T20" fmla="*/ 118 w 158"/>
                  <a:gd name="T21" fmla="*/ 1 h 239"/>
                  <a:gd name="T22" fmla="*/ 118 w 158"/>
                  <a:gd name="T23" fmla="*/ 1 h 239"/>
                  <a:gd name="T24" fmla="*/ 118 w 158"/>
                  <a:gd name="T25" fmla="*/ 1 h 239"/>
                  <a:gd name="T26" fmla="*/ 128 w 158"/>
                  <a:gd name="T27" fmla="*/ 6 h 239"/>
                  <a:gd name="T28" fmla="*/ 139 w 158"/>
                  <a:gd name="T29" fmla="*/ 11 h 239"/>
                  <a:gd name="T30" fmla="*/ 146 w 158"/>
                  <a:gd name="T31" fmla="*/ 19 h 239"/>
                  <a:gd name="T32" fmla="*/ 152 w 158"/>
                  <a:gd name="T33" fmla="*/ 28 h 239"/>
                  <a:gd name="T34" fmla="*/ 156 w 158"/>
                  <a:gd name="T35" fmla="*/ 38 h 239"/>
                  <a:gd name="T36" fmla="*/ 158 w 158"/>
                  <a:gd name="T37" fmla="*/ 49 h 239"/>
                  <a:gd name="T38" fmla="*/ 158 w 158"/>
                  <a:gd name="T39" fmla="*/ 61 h 239"/>
                  <a:gd name="T40" fmla="*/ 156 w 158"/>
                  <a:gd name="T41" fmla="*/ 71 h 239"/>
                  <a:gd name="T42" fmla="*/ 106 w 158"/>
                  <a:gd name="T43" fmla="*/ 239 h 239"/>
                  <a:gd name="T44" fmla="*/ 0 w 158"/>
                  <a:gd name="T45" fmla="*/ 20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8" h="239">
                    <a:moveTo>
                      <a:pt x="0" y="208"/>
                    </a:moveTo>
                    <a:lnTo>
                      <a:pt x="48" y="40"/>
                    </a:lnTo>
                    <a:lnTo>
                      <a:pt x="48" y="40"/>
                    </a:lnTo>
                    <a:lnTo>
                      <a:pt x="52" y="28"/>
                    </a:lnTo>
                    <a:lnTo>
                      <a:pt x="58" y="19"/>
                    </a:lnTo>
                    <a:lnTo>
                      <a:pt x="67" y="11"/>
                    </a:lnTo>
                    <a:lnTo>
                      <a:pt x="76" y="6"/>
                    </a:lnTo>
                    <a:lnTo>
                      <a:pt x="85" y="1"/>
                    </a:lnTo>
                    <a:lnTo>
                      <a:pt x="96" y="0"/>
                    </a:lnTo>
                    <a:lnTo>
                      <a:pt x="107" y="0"/>
                    </a:lnTo>
                    <a:lnTo>
                      <a:pt x="118" y="1"/>
                    </a:lnTo>
                    <a:lnTo>
                      <a:pt x="118" y="1"/>
                    </a:lnTo>
                    <a:lnTo>
                      <a:pt x="118" y="1"/>
                    </a:lnTo>
                    <a:lnTo>
                      <a:pt x="128" y="6"/>
                    </a:lnTo>
                    <a:lnTo>
                      <a:pt x="139" y="11"/>
                    </a:lnTo>
                    <a:lnTo>
                      <a:pt x="146" y="19"/>
                    </a:lnTo>
                    <a:lnTo>
                      <a:pt x="152" y="28"/>
                    </a:lnTo>
                    <a:lnTo>
                      <a:pt x="156" y="38"/>
                    </a:lnTo>
                    <a:lnTo>
                      <a:pt x="158" y="49"/>
                    </a:lnTo>
                    <a:lnTo>
                      <a:pt x="158" y="61"/>
                    </a:lnTo>
                    <a:lnTo>
                      <a:pt x="156" y="71"/>
                    </a:lnTo>
                    <a:lnTo>
                      <a:pt x="106" y="239"/>
                    </a:lnTo>
                    <a:lnTo>
                      <a:pt x="0" y="208"/>
                    </a:lnTo>
                    <a:close/>
                  </a:path>
                </a:pathLst>
              </a:custGeom>
              <a:solidFill>
                <a:srgbClr val="E82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232"/>
              <p:cNvSpPr>
                <a:spLocks/>
              </p:cNvSpPr>
              <p:nvPr/>
            </p:nvSpPr>
            <p:spPr bwMode="auto">
              <a:xfrm>
                <a:off x="2816225" y="1312862"/>
                <a:ext cx="368300" cy="508000"/>
              </a:xfrm>
              <a:custGeom>
                <a:avLst/>
                <a:gdLst>
                  <a:gd name="T0" fmla="*/ 224 w 232"/>
                  <a:gd name="T1" fmla="*/ 81 h 320"/>
                  <a:gd name="T2" fmla="*/ 105 w 232"/>
                  <a:gd name="T3" fmla="*/ 292 h 320"/>
                  <a:gd name="T4" fmla="*/ 105 w 232"/>
                  <a:gd name="T5" fmla="*/ 292 h 320"/>
                  <a:gd name="T6" fmla="*/ 98 w 232"/>
                  <a:gd name="T7" fmla="*/ 301 h 320"/>
                  <a:gd name="T8" fmla="*/ 91 w 232"/>
                  <a:gd name="T9" fmla="*/ 310 h 320"/>
                  <a:gd name="T10" fmla="*/ 82 w 232"/>
                  <a:gd name="T11" fmla="*/ 314 h 320"/>
                  <a:gd name="T12" fmla="*/ 71 w 232"/>
                  <a:gd name="T13" fmla="*/ 319 h 320"/>
                  <a:gd name="T14" fmla="*/ 61 w 232"/>
                  <a:gd name="T15" fmla="*/ 320 h 320"/>
                  <a:gd name="T16" fmla="*/ 49 w 232"/>
                  <a:gd name="T17" fmla="*/ 320 h 320"/>
                  <a:gd name="T18" fmla="*/ 39 w 232"/>
                  <a:gd name="T19" fmla="*/ 319 h 320"/>
                  <a:gd name="T20" fmla="*/ 28 w 232"/>
                  <a:gd name="T21" fmla="*/ 313 h 320"/>
                  <a:gd name="T22" fmla="*/ 28 w 232"/>
                  <a:gd name="T23" fmla="*/ 313 h 320"/>
                  <a:gd name="T24" fmla="*/ 28 w 232"/>
                  <a:gd name="T25" fmla="*/ 313 h 320"/>
                  <a:gd name="T26" fmla="*/ 19 w 232"/>
                  <a:gd name="T27" fmla="*/ 307 h 320"/>
                  <a:gd name="T28" fmla="*/ 12 w 232"/>
                  <a:gd name="T29" fmla="*/ 299 h 320"/>
                  <a:gd name="T30" fmla="*/ 6 w 232"/>
                  <a:gd name="T31" fmla="*/ 289 h 320"/>
                  <a:gd name="T32" fmla="*/ 3 w 232"/>
                  <a:gd name="T33" fmla="*/ 280 h 320"/>
                  <a:gd name="T34" fmla="*/ 0 w 232"/>
                  <a:gd name="T35" fmla="*/ 268 h 320"/>
                  <a:gd name="T36" fmla="*/ 0 w 232"/>
                  <a:gd name="T37" fmla="*/ 258 h 320"/>
                  <a:gd name="T38" fmla="*/ 3 w 232"/>
                  <a:gd name="T39" fmla="*/ 247 h 320"/>
                  <a:gd name="T40" fmla="*/ 7 w 232"/>
                  <a:gd name="T41" fmla="*/ 237 h 320"/>
                  <a:gd name="T42" fmla="*/ 128 w 232"/>
                  <a:gd name="T43" fmla="*/ 26 h 320"/>
                  <a:gd name="T44" fmla="*/ 128 w 232"/>
                  <a:gd name="T45" fmla="*/ 26 h 320"/>
                  <a:gd name="T46" fmla="*/ 134 w 232"/>
                  <a:gd name="T47" fmla="*/ 15 h 320"/>
                  <a:gd name="T48" fmla="*/ 143 w 232"/>
                  <a:gd name="T49" fmla="*/ 8 h 320"/>
                  <a:gd name="T50" fmla="*/ 151 w 232"/>
                  <a:gd name="T51" fmla="*/ 3 h 320"/>
                  <a:gd name="T52" fmla="*/ 162 w 232"/>
                  <a:gd name="T53" fmla="*/ 0 h 320"/>
                  <a:gd name="T54" fmla="*/ 172 w 232"/>
                  <a:gd name="T55" fmla="*/ 0 h 320"/>
                  <a:gd name="T56" fmla="*/ 181 w 232"/>
                  <a:gd name="T57" fmla="*/ 0 h 320"/>
                  <a:gd name="T58" fmla="*/ 192 w 232"/>
                  <a:gd name="T59" fmla="*/ 3 h 320"/>
                  <a:gd name="T60" fmla="*/ 202 w 232"/>
                  <a:gd name="T61" fmla="*/ 9 h 320"/>
                  <a:gd name="T62" fmla="*/ 209 w 232"/>
                  <a:gd name="T63" fmla="*/ 15 h 320"/>
                  <a:gd name="T64" fmla="*/ 217 w 232"/>
                  <a:gd name="T65" fmla="*/ 23 h 320"/>
                  <a:gd name="T66" fmla="*/ 224 w 232"/>
                  <a:gd name="T67" fmla="*/ 30 h 320"/>
                  <a:gd name="T68" fmla="*/ 229 w 232"/>
                  <a:gd name="T69" fmla="*/ 39 h 320"/>
                  <a:gd name="T70" fmla="*/ 230 w 232"/>
                  <a:gd name="T71" fmla="*/ 50 h 320"/>
                  <a:gd name="T72" fmla="*/ 232 w 232"/>
                  <a:gd name="T73" fmla="*/ 60 h 320"/>
                  <a:gd name="T74" fmla="*/ 229 w 232"/>
                  <a:gd name="T75" fmla="*/ 70 h 320"/>
                  <a:gd name="T76" fmla="*/ 224 w 232"/>
                  <a:gd name="T77" fmla="*/ 81 h 320"/>
                  <a:gd name="T78" fmla="*/ 224 w 232"/>
                  <a:gd name="T79" fmla="*/ 81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2" h="320">
                    <a:moveTo>
                      <a:pt x="224" y="81"/>
                    </a:moveTo>
                    <a:lnTo>
                      <a:pt x="105" y="292"/>
                    </a:lnTo>
                    <a:lnTo>
                      <a:pt x="105" y="292"/>
                    </a:lnTo>
                    <a:lnTo>
                      <a:pt x="98" y="301"/>
                    </a:lnTo>
                    <a:lnTo>
                      <a:pt x="91" y="310"/>
                    </a:lnTo>
                    <a:lnTo>
                      <a:pt x="82" y="314"/>
                    </a:lnTo>
                    <a:lnTo>
                      <a:pt x="71" y="319"/>
                    </a:lnTo>
                    <a:lnTo>
                      <a:pt x="61" y="320"/>
                    </a:lnTo>
                    <a:lnTo>
                      <a:pt x="49" y="320"/>
                    </a:lnTo>
                    <a:lnTo>
                      <a:pt x="39" y="319"/>
                    </a:lnTo>
                    <a:lnTo>
                      <a:pt x="28" y="313"/>
                    </a:lnTo>
                    <a:lnTo>
                      <a:pt x="28" y="313"/>
                    </a:lnTo>
                    <a:lnTo>
                      <a:pt x="28" y="313"/>
                    </a:lnTo>
                    <a:lnTo>
                      <a:pt x="19" y="307"/>
                    </a:lnTo>
                    <a:lnTo>
                      <a:pt x="12" y="299"/>
                    </a:lnTo>
                    <a:lnTo>
                      <a:pt x="6" y="289"/>
                    </a:lnTo>
                    <a:lnTo>
                      <a:pt x="3" y="280"/>
                    </a:lnTo>
                    <a:lnTo>
                      <a:pt x="0" y="268"/>
                    </a:lnTo>
                    <a:lnTo>
                      <a:pt x="0" y="258"/>
                    </a:lnTo>
                    <a:lnTo>
                      <a:pt x="3" y="247"/>
                    </a:lnTo>
                    <a:lnTo>
                      <a:pt x="7" y="237"/>
                    </a:lnTo>
                    <a:lnTo>
                      <a:pt x="128" y="26"/>
                    </a:lnTo>
                    <a:lnTo>
                      <a:pt x="128" y="26"/>
                    </a:lnTo>
                    <a:lnTo>
                      <a:pt x="134" y="15"/>
                    </a:lnTo>
                    <a:lnTo>
                      <a:pt x="143" y="8"/>
                    </a:lnTo>
                    <a:lnTo>
                      <a:pt x="151" y="3"/>
                    </a:lnTo>
                    <a:lnTo>
                      <a:pt x="162" y="0"/>
                    </a:lnTo>
                    <a:lnTo>
                      <a:pt x="172" y="0"/>
                    </a:lnTo>
                    <a:lnTo>
                      <a:pt x="181" y="0"/>
                    </a:lnTo>
                    <a:lnTo>
                      <a:pt x="192" y="3"/>
                    </a:lnTo>
                    <a:lnTo>
                      <a:pt x="202" y="9"/>
                    </a:lnTo>
                    <a:lnTo>
                      <a:pt x="209" y="15"/>
                    </a:lnTo>
                    <a:lnTo>
                      <a:pt x="217" y="23"/>
                    </a:lnTo>
                    <a:lnTo>
                      <a:pt x="224" y="30"/>
                    </a:lnTo>
                    <a:lnTo>
                      <a:pt x="229" y="39"/>
                    </a:lnTo>
                    <a:lnTo>
                      <a:pt x="230" y="50"/>
                    </a:lnTo>
                    <a:lnTo>
                      <a:pt x="232" y="60"/>
                    </a:lnTo>
                    <a:lnTo>
                      <a:pt x="229" y="70"/>
                    </a:lnTo>
                    <a:lnTo>
                      <a:pt x="224" y="81"/>
                    </a:lnTo>
                    <a:lnTo>
                      <a:pt x="224" y="81"/>
                    </a:lnTo>
                    <a:close/>
                  </a:path>
                </a:pathLst>
              </a:custGeom>
              <a:solidFill>
                <a:srgbClr val="E82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234"/>
              <p:cNvSpPr>
                <a:spLocks/>
              </p:cNvSpPr>
              <p:nvPr/>
            </p:nvSpPr>
            <p:spPr bwMode="auto">
              <a:xfrm>
                <a:off x="2817813" y="1649412"/>
                <a:ext cx="250825" cy="379412"/>
              </a:xfrm>
              <a:custGeom>
                <a:avLst/>
                <a:gdLst>
                  <a:gd name="T0" fmla="*/ 158 w 158"/>
                  <a:gd name="T1" fmla="*/ 208 h 239"/>
                  <a:gd name="T2" fmla="*/ 110 w 158"/>
                  <a:gd name="T3" fmla="*/ 40 h 239"/>
                  <a:gd name="T4" fmla="*/ 110 w 158"/>
                  <a:gd name="T5" fmla="*/ 40 h 239"/>
                  <a:gd name="T6" fmla="*/ 106 w 158"/>
                  <a:gd name="T7" fmla="*/ 28 h 239"/>
                  <a:gd name="T8" fmla="*/ 100 w 158"/>
                  <a:gd name="T9" fmla="*/ 19 h 239"/>
                  <a:gd name="T10" fmla="*/ 93 w 158"/>
                  <a:gd name="T11" fmla="*/ 11 h 239"/>
                  <a:gd name="T12" fmla="*/ 84 w 158"/>
                  <a:gd name="T13" fmla="*/ 6 h 239"/>
                  <a:gd name="T14" fmla="*/ 73 w 158"/>
                  <a:gd name="T15" fmla="*/ 1 h 239"/>
                  <a:gd name="T16" fmla="*/ 63 w 158"/>
                  <a:gd name="T17" fmla="*/ 0 h 239"/>
                  <a:gd name="T18" fmla="*/ 52 w 158"/>
                  <a:gd name="T19" fmla="*/ 0 h 239"/>
                  <a:gd name="T20" fmla="*/ 41 w 158"/>
                  <a:gd name="T21" fmla="*/ 1 h 239"/>
                  <a:gd name="T22" fmla="*/ 41 w 158"/>
                  <a:gd name="T23" fmla="*/ 1 h 239"/>
                  <a:gd name="T24" fmla="*/ 41 w 158"/>
                  <a:gd name="T25" fmla="*/ 1 h 239"/>
                  <a:gd name="T26" fmla="*/ 30 w 158"/>
                  <a:gd name="T27" fmla="*/ 6 h 239"/>
                  <a:gd name="T28" fmla="*/ 21 w 158"/>
                  <a:gd name="T29" fmla="*/ 11 h 239"/>
                  <a:gd name="T30" fmla="*/ 14 w 158"/>
                  <a:gd name="T31" fmla="*/ 19 h 239"/>
                  <a:gd name="T32" fmla="*/ 8 w 158"/>
                  <a:gd name="T33" fmla="*/ 28 h 239"/>
                  <a:gd name="T34" fmla="*/ 3 w 158"/>
                  <a:gd name="T35" fmla="*/ 38 h 239"/>
                  <a:gd name="T36" fmla="*/ 0 w 158"/>
                  <a:gd name="T37" fmla="*/ 49 h 239"/>
                  <a:gd name="T38" fmla="*/ 0 w 158"/>
                  <a:gd name="T39" fmla="*/ 61 h 239"/>
                  <a:gd name="T40" fmla="*/ 3 w 158"/>
                  <a:gd name="T41" fmla="*/ 71 h 239"/>
                  <a:gd name="T42" fmla="*/ 52 w 158"/>
                  <a:gd name="T43" fmla="*/ 239 h 239"/>
                  <a:gd name="T44" fmla="*/ 158 w 158"/>
                  <a:gd name="T45" fmla="*/ 20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8" h="239">
                    <a:moveTo>
                      <a:pt x="158" y="208"/>
                    </a:moveTo>
                    <a:lnTo>
                      <a:pt x="110" y="40"/>
                    </a:lnTo>
                    <a:lnTo>
                      <a:pt x="110" y="40"/>
                    </a:lnTo>
                    <a:lnTo>
                      <a:pt x="106" y="28"/>
                    </a:lnTo>
                    <a:lnTo>
                      <a:pt x="100" y="19"/>
                    </a:lnTo>
                    <a:lnTo>
                      <a:pt x="93" y="11"/>
                    </a:lnTo>
                    <a:lnTo>
                      <a:pt x="84" y="6"/>
                    </a:lnTo>
                    <a:lnTo>
                      <a:pt x="73" y="1"/>
                    </a:lnTo>
                    <a:lnTo>
                      <a:pt x="63" y="0"/>
                    </a:lnTo>
                    <a:lnTo>
                      <a:pt x="52" y="0"/>
                    </a:lnTo>
                    <a:lnTo>
                      <a:pt x="41" y="1"/>
                    </a:lnTo>
                    <a:lnTo>
                      <a:pt x="41" y="1"/>
                    </a:lnTo>
                    <a:lnTo>
                      <a:pt x="41" y="1"/>
                    </a:lnTo>
                    <a:lnTo>
                      <a:pt x="30" y="6"/>
                    </a:lnTo>
                    <a:lnTo>
                      <a:pt x="21" y="11"/>
                    </a:lnTo>
                    <a:lnTo>
                      <a:pt x="14" y="19"/>
                    </a:lnTo>
                    <a:lnTo>
                      <a:pt x="8" y="28"/>
                    </a:lnTo>
                    <a:lnTo>
                      <a:pt x="3" y="38"/>
                    </a:lnTo>
                    <a:lnTo>
                      <a:pt x="0" y="49"/>
                    </a:lnTo>
                    <a:lnTo>
                      <a:pt x="0" y="61"/>
                    </a:lnTo>
                    <a:lnTo>
                      <a:pt x="3" y="71"/>
                    </a:lnTo>
                    <a:lnTo>
                      <a:pt x="52" y="239"/>
                    </a:lnTo>
                    <a:lnTo>
                      <a:pt x="158" y="208"/>
                    </a:lnTo>
                    <a:close/>
                  </a:path>
                </a:pathLst>
              </a:custGeom>
              <a:solidFill>
                <a:srgbClr val="E82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235"/>
              <p:cNvSpPr>
                <a:spLocks/>
              </p:cNvSpPr>
              <p:nvPr/>
            </p:nvSpPr>
            <p:spPr bwMode="auto">
              <a:xfrm>
                <a:off x="2868613" y="768350"/>
                <a:ext cx="123825" cy="219075"/>
              </a:xfrm>
              <a:custGeom>
                <a:avLst/>
                <a:gdLst>
                  <a:gd name="T0" fmla="*/ 22 w 78"/>
                  <a:gd name="T1" fmla="*/ 0 h 138"/>
                  <a:gd name="T2" fmla="*/ 22 w 78"/>
                  <a:gd name="T3" fmla="*/ 0 h 138"/>
                  <a:gd name="T4" fmla="*/ 29 w 78"/>
                  <a:gd name="T5" fmla="*/ 0 h 138"/>
                  <a:gd name="T6" fmla="*/ 37 w 78"/>
                  <a:gd name="T7" fmla="*/ 3 h 138"/>
                  <a:gd name="T8" fmla="*/ 44 w 78"/>
                  <a:gd name="T9" fmla="*/ 7 h 138"/>
                  <a:gd name="T10" fmla="*/ 52 w 78"/>
                  <a:gd name="T11" fmla="*/ 15 h 138"/>
                  <a:gd name="T12" fmla="*/ 59 w 78"/>
                  <a:gd name="T13" fmla="*/ 24 h 138"/>
                  <a:gd name="T14" fmla="*/ 65 w 78"/>
                  <a:gd name="T15" fmla="*/ 34 h 138"/>
                  <a:gd name="T16" fmla="*/ 69 w 78"/>
                  <a:gd name="T17" fmla="*/ 46 h 138"/>
                  <a:gd name="T18" fmla="*/ 74 w 78"/>
                  <a:gd name="T19" fmla="*/ 59 h 138"/>
                  <a:gd name="T20" fmla="*/ 74 w 78"/>
                  <a:gd name="T21" fmla="*/ 59 h 138"/>
                  <a:gd name="T22" fmla="*/ 77 w 78"/>
                  <a:gd name="T23" fmla="*/ 74 h 138"/>
                  <a:gd name="T24" fmla="*/ 78 w 78"/>
                  <a:gd name="T25" fmla="*/ 88 h 138"/>
                  <a:gd name="T26" fmla="*/ 78 w 78"/>
                  <a:gd name="T27" fmla="*/ 100 h 138"/>
                  <a:gd name="T28" fmla="*/ 77 w 78"/>
                  <a:gd name="T29" fmla="*/ 112 h 138"/>
                  <a:gd name="T30" fmla="*/ 74 w 78"/>
                  <a:gd name="T31" fmla="*/ 120 h 138"/>
                  <a:gd name="T32" fmla="*/ 69 w 78"/>
                  <a:gd name="T33" fmla="*/ 129 h 138"/>
                  <a:gd name="T34" fmla="*/ 63 w 78"/>
                  <a:gd name="T35" fmla="*/ 134 h 138"/>
                  <a:gd name="T36" fmla="*/ 56 w 78"/>
                  <a:gd name="T37" fmla="*/ 138 h 138"/>
                  <a:gd name="T38" fmla="*/ 56 w 78"/>
                  <a:gd name="T39" fmla="*/ 138 h 138"/>
                  <a:gd name="T40" fmla="*/ 49 w 78"/>
                  <a:gd name="T41" fmla="*/ 138 h 138"/>
                  <a:gd name="T42" fmla="*/ 41 w 78"/>
                  <a:gd name="T43" fmla="*/ 135 h 138"/>
                  <a:gd name="T44" fmla="*/ 34 w 78"/>
                  <a:gd name="T45" fmla="*/ 131 h 138"/>
                  <a:gd name="T46" fmla="*/ 26 w 78"/>
                  <a:gd name="T47" fmla="*/ 123 h 138"/>
                  <a:gd name="T48" fmla="*/ 20 w 78"/>
                  <a:gd name="T49" fmla="*/ 114 h 138"/>
                  <a:gd name="T50" fmla="*/ 13 w 78"/>
                  <a:gd name="T51" fmla="*/ 104 h 138"/>
                  <a:gd name="T52" fmla="*/ 9 w 78"/>
                  <a:gd name="T53" fmla="*/ 92 h 138"/>
                  <a:gd name="T54" fmla="*/ 4 w 78"/>
                  <a:gd name="T55" fmla="*/ 77 h 138"/>
                  <a:gd name="T56" fmla="*/ 4 w 78"/>
                  <a:gd name="T57" fmla="*/ 77 h 138"/>
                  <a:gd name="T58" fmla="*/ 1 w 78"/>
                  <a:gd name="T59" fmla="*/ 64 h 138"/>
                  <a:gd name="T60" fmla="*/ 0 w 78"/>
                  <a:gd name="T61" fmla="*/ 51 h 138"/>
                  <a:gd name="T62" fmla="*/ 0 w 78"/>
                  <a:gd name="T63" fmla="*/ 39 h 138"/>
                  <a:gd name="T64" fmla="*/ 3 w 78"/>
                  <a:gd name="T65" fmla="*/ 27 h 138"/>
                  <a:gd name="T66" fmla="*/ 6 w 78"/>
                  <a:gd name="T67" fmla="*/ 18 h 138"/>
                  <a:gd name="T68" fmla="*/ 10 w 78"/>
                  <a:gd name="T69" fmla="*/ 9 h 138"/>
                  <a:gd name="T70" fmla="*/ 14 w 78"/>
                  <a:gd name="T71" fmla="*/ 3 h 138"/>
                  <a:gd name="T72" fmla="*/ 22 w 78"/>
                  <a:gd name="T73" fmla="*/ 0 h 138"/>
                  <a:gd name="T74" fmla="*/ 22 w 78"/>
                  <a:gd name="T7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138">
                    <a:moveTo>
                      <a:pt x="22" y="0"/>
                    </a:moveTo>
                    <a:lnTo>
                      <a:pt x="22" y="0"/>
                    </a:lnTo>
                    <a:lnTo>
                      <a:pt x="29" y="0"/>
                    </a:lnTo>
                    <a:lnTo>
                      <a:pt x="37" y="3"/>
                    </a:lnTo>
                    <a:lnTo>
                      <a:pt x="44" y="7"/>
                    </a:lnTo>
                    <a:lnTo>
                      <a:pt x="52" y="15"/>
                    </a:lnTo>
                    <a:lnTo>
                      <a:pt x="59" y="24"/>
                    </a:lnTo>
                    <a:lnTo>
                      <a:pt x="65" y="34"/>
                    </a:lnTo>
                    <a:lnTo>
                      <a:pt x="69" y="46"/>
                    </a:lnTo>
                    <a:lnTo>
                      <a:pt x="74" y="59"/>
                    </a:lnTo>
                    <a:lnTo>
                      <a:pt x="74" y="59"/>
                    </a:lnTo>
                    <a:lnTo>
                      <a:pt x="77" y="74"/>
                    </a:lnTo>
                    <a:lnTo>
                      <a:pt x="78" y="88"/>
                    </a:lnTo>
                    <a:lnTo>
                      <a:pt x="78" y="100"/>
                    </a:lnTo>
                    <a:lnTo>
                      <a:pt x="77" y="112"/>
                    </a:lnTo>
                    <a:lnTo>
                      <a:pt x="74" y="120"/>
                    </a:lnTo>
                    <a:lnTo>
                      <a:pt x="69" y="129"/>
                    </a:lnTo>
                    <a:lnTo>
                      <a:pt x="63" y="134"/>
                    </a:lnTo>
                    <a:lnTo>
                      <a:pt x="56" y="138"/>
                    </a:lnTo>
                    <a:lnTo>
                      <a:pt x="56" y="138"/>
                    </a:lnTo>
                    <a:lnTo>
                      <a:pt x="49" y="138"/>
                    </a:lnTo>
                    <a:lnTo>
                      <a:pt x="41" y="135"/>
                    </a:lnTo>
                    <a:lnTo>
                      <a:pt x="34" y="131"/>
                    </a:lnTo>
                    <a:lnTo>
                      <a:pt x="26" y="123"/>
                    </a:lnTo>
                    <a:lnTo>
                      <a:pt x="20" y="114"/>
                    </a:lnTo>
                    <a:lnTo>
                      <a:pt x="13" y="104"/>
                    </a:lnTo>
                    <a:lnTo>
                      <a:pt x="9" y="92"/>
                    </a:lnTo>
                    <a:lnTo>
                      <a:pt x="4" y="77"/>
                    </a:lnTo>
                    <a:lnTo>
                      <a:pt x="4" y="77"/>
                    </a:lnTo>
                    <a:lnTo>
                      <a:pt x="1" y="64"/>
                    </a:lnTo>
                    <a:lnTo>
                      <a:pt x="0" y="51"/>
                    </a:lnTo>
                    <a:lnTo>
                      <a:pt x="0" y="39"/>
                    </a:lnTo>
                    <a:lnTo>
                      <a:pt x="3" y="27"/>
                    </a:lnTo>
                    <a:lnTo>
                      <a:pt x="6" y="18"/>
                    </a:lnTo>
                    <a:lnTo>
                      <a:pt x="10" y="9"/>
                    </a:lnTo>
                    <a:lnTo>
                      <a:pt x="14" y="3"/>
                    </a:lnTo>
                    <a:lnTo>
                      <a:pt x="22" y="0"/>
                    </a:lnTo>
                    <a:lnTo>
                      <a:pt x="22" y="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236"/>
              <p:cNvSpPr>
                <a:spLocks/>
              </p:cNvSpPr>
              <p:nvPr/>
            </p:nvSpPr>
            <p:spPr bwMode="auto">
              <a:xfrm>
                <a:off x="3660775" y="768350"/>
                <a:ext cx="125413" cy="219075"/>
              </a:xfrm>
              <a:custGeom>
                <a:avLst/>
                <a:gdLst>
                  <a:gd name="T0" fmla="*/ 56 w 79"/>
                  <a:gd name="T1" fmla="*/ 0 h 138"/>
                  <a:gd name="T2" fmla="*/ 56 w 79"/>
                  <a:gd name="T3" fmla="*/ 0 h 138"/>
                  <a:gd name="T4" fmla="*/ 49 w 79"/>
                  <a:gd name="T5" fmla="*/ 0 h 138"/>
                  <a:gd name="T6" fmla="*/ 42 w 79"/>
                  <a:gd name="T7" fmla="*/ 3 h 138"/>
                  <a:gd name="T8" fmla="*/ 34 w 79"/>
                  <a:gd name="T9" fmla="*/ 7 h 138"/>
                  <a:gd name="T10" fmla="*/ 27 w 79"/>
                  <a:gd name="T11" fmla="*/ 15 h 138"/>
                  <a:gd name="T12" fmla="*/ 19 w 79"/>
                  <a:gd name="T13" fmla="*/ 24 h 138"/>
                  <a:gd name="T14" fmla="*/ 13 w 79"/>
                  <a:gd name="T15" fmla="*/ 34 h 138"/>
                  <a:gd name="T16" fmla="*/ 7 w 79"/>
                  <a:gd name="T17" fmla="*/ 46 h 138"/>
                  <a:gd name="T18" fmla="*/ 4 w 79"/>
                  <a:gd name="T19" fmla="*/ 59 h 138"/>
                  <a:gd name="T20" fmla="*/ 4 w 79"/>
                  <a:gd name="T21" fmla="*/ 59 h 138"/>
                  <a:gd name="T22" fmla="*/ 1 w 79"/>
                  <a:gd name="T23" fmla="*/ 74 h 138"/>
                  <a:gd name="T24" fmla="*/ 0 w 79"/>
                  <a:gd name="T25" fmla="*/ 88 h 138"/>
                  <a:gd name="T26" fmla="*/ 0 w 79"/>
                  <a:gd name="T27" fmla="*/ 100 h 138"/>
                  <a:gd name="T28" fmla="*/ 1 w 79"/>
                  <a:gd name="T29" fmla="*/ 112 h 138"/>
                  <a:gd name="T30" fmla="*/ 4 w 79"/>
                  <a:gd name="T31" fmla="*/ 120 h 138"/>
                  <a:gd name="T32" fmla="*/ 9 w 79"/>
                  <a:gd name="T33" fmla="*/ 129 h 138"/>
                  <a:gd name="T34" fmla="*/ 15 w 79"/>
                  <a:gd name="T35" fmla="*/ 134 h 138"/>
                  <a:gd name="T36" fmla="*/ 21 w 79"/>
                  <a:gd name="T37" fmla="*/ 138 h 138"/>
                  <a:gd name="T38" fmla="*/ 21 w 79"/>
                  <a:gd name="T39" fmla="*/ 138 h 138"/>
                  <a:gd name="T40" fmla="*/ 28 w 79"/>
                  <a:gd name="T41" fmla="*/ 138 h 138"/>
                  <a:gd name="T42" fmla="*/ 37 w 79"/>
                  <a:gd name="T43" fmla="*/ 135 h 138"/>
                  <a:gd name="T44" fmla="*/ 45 w 79"/>
                  <a:gd name="T45" fmla="*/ 131 h 138"/>
                  <a:gd name="T46" fmla="*/ 52 w 79"/>
                  <a:gd name="T47" fmla="*/ 123 h 138"/>
                  <a:gd name="T48" fmla="*/ 58 w 79"/>
                  <a:gd name="T49" fmla="*/ 114 h 138"/>
                  <a:gd name="T50" fmla="*/ 64 w 79"/>
                  <a:gd name="T51" fmla="*/ 104 h 138"/>
                  <a:gd name="T52" fmla="*/ 70 w 79"/>
                  <a:gd name="T53" fmla="*/ 92 h 138"/>
                  <a:gd name="T54" fmla="*/ 74 w 79"/>
                  <a:gd name="T55" fmla="*/ 77 h 138"/>
                  <a:gd name="T56" fmla="*/ 74 w 79"/>
                  <a:gd name="T57" fmla="*/ 77 h 138"/>
                  <a:gd name="T58" fmla="*/ 77 w 79"/>
                  <a:gd name="T59" fmla="*/ 64 h 138"/>
                  <a:gd name="T60" fmla="*/ 79 w 79"/>
                  <a:gd name="T61" fmla="*/ 51 h 138"/>
                  <a:gd name="T62" fmla="*/ 77 w 79"/>
                  <a:gd name="T63" fmla="*/ 39 h 138"/>
                  <a:gd name="T64" fmla="*/ 76 w 79"/>
                  <a:gd name="T65" fmla="*/ 27 h 138"/>
                  <a:gd name="T66" fmla="*/ 73 w 79"/>
                  <a:gd name="T67" fmla="*/ 18 h 138"/>
                  <a:gd name="T68" fmla="*/ 68 w 79"/>
                  <a:gd name="T69" fmla="*/ 9 h 138"/>
                  <a:gd name="T70" fmla="*/ 62 w 79"/>
                  <a:gd name="T71" fmla="*/ 3 h 138"/>
                  <a:gd name="T72" fmla="*/ 56 w 79"/>
                  <a:gd name="T73" fmla="*/ 0 h 138"/>
                  <a:gd name="T74" fmla="*/ 56 w 79"/>
                  <a:gd name="T7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138">
                    <a:moveTo>
                      <a:pt x="56" y="0"/>
                    </a:moveTo>
                    <a:lnTo>
                      <a:pt x="56" y="0"/>
                    </a:lnTo>
                    <a:lnTo>
                      <a:pt x="49" y="0"/>
                    </a:lnTo>
                    <a:lnTo>
                      <a:pt x="42" y="3"/>
                    </a:lnTo>
                    <a:lnTo>
                      <a:pt x="34" y="7"/>
                    </a:lnTo>
                    <a:lnTo>
                      <a:pt x="27" y="15"/>
                    </a:lnTo>
                    <a:lnTo>
                      <a:pt x="19" y="24"/>
                    </a:lnTo>
                    <a:lnTo>
                      <a:pt x="13" y="34"/>
                    </a:lnTo>
                    <a:lnTo>
                      <a:pt x="7" y="46"/>
                    </a:lnTo>
                    <a:lnTo>
                      <a:pt x="4" y="59"/>
                    </a:lnTo>
                    <a:lnTo>
                      <a:pt x="4" y="59"/>
                    </a:lnTo>
                    <a:lnTo>
                      <a:pt x="1" y="74"/>
                    </a:lnTo>
                    <a:lnTo>
                      <a:pt x="0" y="88"/>
                    </a:lnTo>
                    <a:lnTo>
                      <a:pt x="0" y="100"/>
                    </a:lnTo>
                    <a:lnTo>
                      <a:pt x="1" y="112"/>
                    </a:lnTo>
                    <a:lnTo>
                      <a:pt x="4" y="120"/>
                    </a:lnTo>
                    <a:lnTo>
                      <a:pt x="9" y="129"/>
                    </a:lnTo>
                    <a:lnTo>
                      <a:pt x="15" y="134"/>
                    </a:lnTo>
                    <a:lnTo>
                      <a:pt x="21" y="138"/>
                    </a:lnTo>
                    <a:lnTo>
                      <a:pt x="21" y="138"/>
                    </a:lnTo>
                    <a:lnTo>
                      <a:pt x="28" y="138"/>
                    </a:lnTo>
                    <a:lnTo>
                      <a:pt x="37" y="135"/>
                    </a:lnTo>
                    <a:lnTo>
                      <a:pt x="45" y="131"/>
                    </a:lnTo>
                    <a:lnTo>
                      <a:pt x="52" y="123"/>
                    </a:lnTo>
                    <a:lnTo>
                      <a:pt x="58" y="114"/>
                    </a:lnTo>
                    <a:lnTo>
                      <a:pt x="64" y="104"/>
                    </a:lnTo>
                    <a:lnTo>
                      <a:pt x="70" y="92"/>
                    </a:lnTo>
                    <a:lnTo>
                      <a:pt x="74" y="77"/>
                    </a:lnTo>
                    <a:lnTo>
                      <a:pt x="74" y="77"/>
                    </a:lnTo>
                    <a:lnTo>
                      <a:pt x="77" y="64"/>
                    </a:lnTo>
                    <a:lnTo>
                      <a:pt x="79" y="51"/>
                    </a:lnTo>
                    <a:lnTo>
                      <a:pt x="77" y="39"/>
                    </a:lnTo>
                    <a:lnTo>
                      <a:pt x="76" y="27"/>
                    </a:lnTo>
                    <a:lnTo>
                      <a:pt x="73" y="18"/>
                    </a:lnTo>
                    <a:lnTo>
                      <a:pt x="68" y="9"/>
                    </a:lnTo>
                    <a:lnTo>
                      <a:pt x="62" y="3"/>
                    </a:lnTo>
                    <a:lnTo>
                      <a:pt x="56" y="0"/>
                    </a:lnTo>
                    <a:lnTo>
                      <a:pt x="56" y="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237"/>
              <p:cNvSpPr>
                <a:spLocks/>
              </p:cNvSpPr>
              <p:nvPr/>
            </p:nvSpPr>
            <p:spPr bwMode="auto">
              <a:xfrm>
                <a:off x="3422650" y="798512"/>
                <a:ext cx="58738" cy="109537"/>
              </a:xfrm>
              <a:custGeom>
                <a:avLst/>
                <a:gdLst>
                  <a:gd name="T0" fmla="*/ 19 w 37"/>
                  <a:gd name="T1" fmla="*/ 69 h 69"/>
                  <a:gd name="T2" fmla="*/ 19 w 37"/>
                  <a:gd name="T3" fmla="*/ 69 h 69"/>
                  <a:gd name="T4" fmla="*/ 22 w 37"/>
                  <a:gd name="T5" fmla="*/ 67 h 69"/>
                  <a:gd name="T6" fmla="*/ 27 w 37"/>
                  <a:gd name="T7" fmla="*/ 66 h 69"/>
                  <a:gd name="T8" fmla="*/ 30 w 37"/>
                  <a:gd name="T9" fmla="*/ 63 h 69"/>
                  <a:gd name="T10" fmla="*/ 33 w 37"/>
                  <a:gd name="T11" fmla="*/ 58 h 69"/>
                  <a:gd name="T12" fmla="*/ 36 w 37"/>
                  <a:gd name="T13" fmla="*/ 48 h 69"/>
                  <a:gd name="T14" fmla="*/ 37 w 37"/>
                  <a:gd name="T15" fmla="*/ 35 h 69"/>
                  <a:gd name="T16" fmla="*/ 37 w 37"/>
                  <a:gd name="T17" fmla="*/ 35 h 69"/>
                  <a:gd name="T18" fmla="*/ 36 w 37"/>
                  <a:gd name="T19" fmla="*/ 21 h 69"/>
                  <a:gd name="T20" fmla="*/ 33 w 37"/>
                  <a:gd name="T21" fmla="*/ 11 h 69"/>
                  <a:gd name="T22" fmla="*/ 30 w 37"/>
                  <a:gd name="T23" fmla="*/ 6 h 69"/>
                  <a:gd name="T24" fmla="*/ 27 w 37"/>
                  <a:gd name="T25" fmla="*/ 3 h 69"/>
                  <a:gd name="T26" fmla="*/ 22 w 37"/>
                  <a:gd name="T27" fmla="*/ 2 h 69"/>
                  <a:gd name="T28" fmla="*/ 19 w 37"/>
                  <a:gd name="T29" fmla="*/ 0 h 69"/>
                  <a:gd name="T30" fmla="*/ 19 w 37"/>
                  <a:gd name="T31" fmla="*/ 0 h 69"/>
                  <a:gd name="T32" fmla="*/ 15 w 37"/>
                  <a:gd name="T33" fmla="*/ 2 h 69"/>
                  <a:gd name="T34" fmla="*/ 12 w 37"/>
                  <a:gd name="T35" fmla="*/ 3 h 69"/>
                  <a:gd name="T36" fmla="*/ 9 w 37"/>
                  <a:gd name="T37" fmla="*/ 6 h 69"/>
                  <a:gd name="T38" fmla="*/ 6 w 37"/>
                  <a:gd name="T39" fmla="*/ 11 h 69"/>
                  <a:gd name="T40" fmla="*/ 1 w 37"/>
                  <a:gd name="T41" fmla="*/ 21 h 69"/>
                  <a:gd name="T42" fmla="*/ 0 w 37"/>
                  <a:gd name="T43" fmla="*/ 35 h 69"/>
                  <a:gd name="T44" fmla="*/ 0 w 37"/>
                  <a:gd name="T45" fmla="*/ 35 h 69"/>
                  <a:gd name="T46" fmla="*/ 1 w 37"/>
                  <a:gd name="T47" fmla="*/ 48 h 69"/>
                  <a:gd name="T48" fmla="*/ 6 w 37"/>
                  <a:gd name="T49" fmla="*/ 58 h 69"/>
                  <a:gd name="T50" fmla="*/ 9 w 37"/>
                  <a:gd name="T51" fmla="*/ 63 h 69"/>
                  <a:gd name="T52" fmla="*/ 12 w 37"/>
                  <a:gd name="T53" fmla="*/ 66 h 69"/>
                  <a:gd name="T54" fmla="*/ 15 w 37"/>
                  <a:gd name="T55" fmla="*/ 67 h 69"/>
                  <a:gd name="T56" fmla="*/ 19 w 37"/>
                  <a:gd name="T57" fmla="*/ 69 h 69"/>
                  <a:gd name="T58" fmla="*/ 19 w 37"/>
                  <a:gd name="T5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69">
                    <a:moveTo>
                      <a:pt x="19" y="69"/>
                    </a:moveTo>
                    <a:lnTo>
                      <a:pt x="19" y="69"/>
                    </a:lnTo>
                    <a:lnTo>
                      <a:pt x="22" y="67"/>
                    </a:lnTo>
                    <a:lnTo>
                      <a:pt x="27" y="66"/>
                    </a:lnTo>
                    <a:lnTo>
                      <a:pt x="30" y="63"/>
                    </a:lnTo>
                    <a:lnTo>
                      <a:pt x="33" y="58"/>
                    </a:lnTo>
                    <a:lnTo>
                      <a:pt x="36" y="48"/>
                    </a:lnTo>
                    <a:lnTo>
                      <a:pt x="37" y="35"/>
                    </a:lnTo>
                    <a:lnTo>
                      <a:pt x="37" y="35"/>
                    </a:lnTo>
                    <a:lnTo>
                      <a:pt x="36" y="21"/>
                    </a:lnTo>
                    <a:lnTo>
                      <a:pt x="33" y="11"/>
                    </a:lnTo>
                    <a:lnTo>
                      <a:pt x="30" y="6"/>
                    </a:lnTo>
                    <a:lnTo>
                      <a:pt x="27" y="3"/>
                    </a:lnTo>
                    <a:lnTo>
                      <a:pt x="22" y="2"/>
                    </a:lnTo>
                    <a:lnTo>
                      <a:pt x="19" y="0"/>
                    </a:lnTo>
                    <a:lnTo>
                      <a:pt x="19" y="0"/>
                    </a:lnTo>
                    <a:lnTo>
                      <a:pt x="15" y="2"/>
                    </a:lnTo>
                    <a:lnTo>
                      <a:pt x="12" y="3"/>
                    </a:lnTo>
                    <a:lnTo>
                      <a:pt x="9" y="6"/>
                    </a:lnTo>
                    <a:lnTo>
                      <a:pt x="6" y="11"/>
                    </a:lnTo>
                    <a:lnTo>
                      <a:pt x="1" y="21"/>
                    </a:lnTo>
                    <a:lnTo>
                      <a:pt x="0" y="35"/>
                    </a:lnTo>
                    <a:lnTo>
                      <a:pt x="0" y="35"/>
                    </a:lnTo>
                    <a:lnTo>
                      <a:pt x="1" y="48"/>
                    </a:lnTo>
                    <a:lnTo>
                      <a:pt x="6" y="58"/>
                    </a:lnTo>
                    <a:lnTo>
                      <a:pt x="9" y="63"/>
                    </a:lnTo>
                    <a:lnTo>
                      <a:pt x="12" y="66"/>
                    </a:lnTo>
                    <a:lnTo>
                      <a:pt x="15" y="67"/>
                    </a:lnTo>
                    <a:lnTo>
                      <a:pt x="19" y="69"/>
                    </a:lnTo>
                    <a:lnTo>
                      <a:pt x="19" y="69"/>
                    </a:lnTo>
                    <a:close/>
                  </a:path>
                </a:pathLst>
              </a:custGeom>
              <a:solidFill>
                <a:srgbClr val="425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238"/>
              <p:cNvSpPr>
                <a:spLocks/>
              </p:cNvSpPr>
              <p:nvPr/>
            </p:nvSpPr>
            <p:spPr bwMode="auto">
              <a:xfrm>
                <a:off x="3170238" y="798512"/>
                <a:ext cx="58738" cy="109537"/>
              </a:xfrm>
              <a:custGeom>
                <a:avLst/>
                <a:gdLst>
                  <a:gd name="T0" fmla="*/ 19 w 37"/>
                  <a:gd name="T1" fmla="*/ 69 h 69"/>
                  <a:gd name="T2" fmla="*/ 19 w 37"/>
                  <a:gd name="T3" fmla="*/ 69 h 69"/>
                  <a:gd name="T4" fmla="*/ 22 w 37"/>
                  <a:gd name="T5" fmla="*/ 67 h 69"/>
                  <a:gd name="T6" fmla="*/ 27 w 37"/>
                  <a:gd name="T7" fmla="*/ 66 h 69"/>
                  <a:gd name="T8" fmla="*/ 30 w 37"/>
                  <a:gd name="T9" fmla="*/ 63 h 69"/>
                  <a:gd name="T10" fmla="*/ 31 w 37"/>
                  <a:gd name="T11" fmla="*/ 58 h 69"/>
                  <a:gd name="T12" fmla="*/ 36 w 37"/>
                  <a:gd name="T13" fmla="*/ 48 h 69"/>
                  <a:gd name="T14" fmla="*/ 37 w 37"/>
                  <a:gd name="T15" fmla="*/ 35 h 69"/>
                  <a:gd name="T16" fmla="*/ 37 w 37"/>
                  <a:gd name="T17" fmla="*/ 35 h 69"/>
                  <a:gd name="T18" fmla="*/ 36 w 37"/>
                  <a:gd name="T19" fmla="*/ 21 h 69"/>
                  <a:gd name="T20" fmla="*/ 31 w 37"/>
                  <a:gd name="T21" fmla="*/ 11 h 69"/>
                  <a:gd name="T22" fmla="*/ 30 w 37"/>
                  <a:gd name="T23" fmla="*/ 6 h 69"/>
                  <a:gd name="T24" fmla="*/ 27 w 37"/>
                  <a:gd name="T25" fmla="*/ 3 h 69"/>
                  <a:gd name="T26" fmla="*/ 22 w 37"/>
                  <a:gd name="T27" fmla="*/ 2 h 69"/>
                  <a:gd name="T28" fmla="*/ 19 w 37"/>
                  <a:gd name="T29" fmla="*/ 0 h 69"/>
                  <a:gd name="T30" fmla="*/ 19 w 37"/>
                  <a:gd name="T31" fmla="*/ 0 h 69"/>
                  <a:gd name="T32" fmla="*/ 15 w 37"/>
                  <a:gd name="T33" fmla="*/ 2 h 69"/>
                  <a:gd name="T34" fmla="*/ 12 w 37"/>
                  <a:gd name="T35" fmla="*/ 3 h 69"/>
                  <a:gd name="T36" fmla="*/ 9 w 37"/>
                  <a:gd name="T37" fmla="*/ 6 h 69"/>
                  <a:gd name="T38" fmla="*/ 6 w 37"/>
                  <a:gd name="T39" fmla="*/ 11 h 69"/>
                  <a:gd name="T40" fmla="*/ 1 w 37"/>
                  <a:gd name="T41" fmla="*/ 21 h 69"/>
                  <a:gd name="T42" fmla="*/ 0 w 37"/>
                  <a:gd name="T43" fmla="*/ 35 h 69"/>
                  <a:gd name="T44" fmla="*/ 0 w 37"/>
                  <a:gd name="T45" fmla="*/ 35 h 69"/>
                  <a:gd name="T46" fmla="*/ 1 w 37"/>
                  <a:gd name="T47" fmla="*/ 48 h 69"/>
                  <a:gd name="T48" fmla="*/ 6 w 37"/>
                  <a:gd name="T49" fmla="*/ 58 h 69"/>
                  <a:gd name="T50" fmla="*/ 9 w 37"/>
                  <a:gd name="T51" fmla="*/ 63 h 69"/>
                  <a:gd name="T52" fmla="*/ 12 w 37"/>
                  <a:gd name="T53" fmla="*/ 66 h 69"/>
                  <a:gd name="T54" fmla="*/ 15 w 37"/>
                  <a:gd name="T55" fmla="*/ 67 h 69"/>
                  <a:gd name="T56" fmla="*/ 19 w 37"/>
                  <a:gd name="T57" fmla="*/ 69 h 69"/>
                  <a:gd name="T58" fmla="*/ 19 w 37"/>
                  <a:gd name="T5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69">
                    <a:moveTo>
                      <a:pt x="19" y="69"/>
                    </a:moveTo>
                    <a:lnTo>
                      <a:pt x="19" y="69"/>
                    </a:lnTo>
                    <a:lnTo>
                      <a:pt x="22" y="67"/>
                    </a:lnTo>
                    <a:lnTo>
                      <a:pt x="27" y="66"/>
                    </a:lnTo>
                    <a:lnTo>
                      <a:pt x="30" y="63"/>
                    </a:lnTo>
                    <a:lnTo>
                      <a:pt x="31" y="58"/>
                    </a:lnTo>
                    <a:lnTo>
                      <a:pt x="36" y="48"/>
                    </a:lnTo>
                    <a:lnTo>
                      <a:pt x="37" y="35"/>
                    </a:lnTo>
                    <a:lnTo>
                      <a:pt x="37" y="35"/>
                    </a:lnTo>
                    <a:lnTo>
                      <a:pt x="36" y="21"/>
                    </a:lnTo>
                    <a:lnTo>
                      <a:pt x="31" y="11"/>
                    </a:lnTo>
                    <a:lnTo>
                      <a:pt x="30" y="6"/>
                    </a:lnTo>
                    <a:lnTo>
                      <a:pt x="27" y="3"/>
                    </a:lnTo>
                    <a:lnTo>
                      <a:pt x="22" y="2"/>
                    </a:lnTo>
                    <a:lnTo>
                      <a:pt x="19" y="0"/>
                    </a:lnTo>
                    <a:lnTo>
                      <a:pt x="19" y="0"/>
                    </a:lnTo>
                    <a:lnTo>
                      <a:pt x="15" y="2"/>
                    </a:lnTo>
                    <a:lnTo>
                      <a:pt x="12" y="3"/>
                    </a:lnTo>
                    <a:lnTo>
                      <a:pt x="9" y="6"/>
                    </a:lnTo>
                    <a:lnTo>
                      <a:pt x="6" y="11"/>
                    </a:lnTo>
                    <a:lnTo>
                      <a:pt x="1" y="21"/>
                    </a:lnTo>
                    <a:lnTo>
                      <a:pt x="0" y="35"/>
                    </a:lnTo>
                    <a:lnTo>
                      <a:pt x="0" y="35"/>
                    </a:lnTo>
                    <a:lnTo>
                      <a:pt x="1" y="48"/>
                    </a:lnTo>
                    <a:lnTo>
                      <a:pt x="6" y="58"/>
                    </a:lnTo>
                    <a:lnTo>
                      <a:pt x="9" y="63"/>
                    </a:lnTo>
                    <a:lnTo>
                      <a:pt x="12" y="66"/>
                    </a:lnTo>
                    <a:lnTo>
                      <a:pt x="15" y="67"/>
                    </a:lnTo>
                    <a:lnTo>
                      <a:pt x="19" y="69"/>
                    </a:lnTo>
                    <a:lnTo>
                      <a:pt x="19" y="69"/>
                    </a:lnTo>
                    <a:close/>
                  </a:path>
                </a:pathLst>
              </a:custGeom>
              <a:solidFill>
                <a:srgbClr val="425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239"/>
              <p:cNvSpPr>
                <a:spLocks/>
              </p:cNvSpPr>
              <p:nvPr/>
            </p:nvSpPr>
            <p:spPr bwMode="auto">
              <a:xfrm>
                <a:off x="2919413" y="360362"/>
                <a:ext cx="649288" cy="392112"/>
              </a:xfrm>
              <a:custGeom>
                <a:avLst/>
                <a:gdLst>
                  <a:gd name="T0" fmla="*/ 409 w 409"/>
                  <a:gd name="T1" fmla="*/ 53 h 247"/>
                  <a:gd name="T2" fmla="*/ 409 w 409"/>
                  <a:gd name="T3" fmla="*/ 53 h 247"/>
                  <a:gd name="T4" fmla="*/ 405 w 409"/>
                  <a:gd name="T5" fmla="*/ 62 h 247"/>
                  <a:gd name="T6" fmla="*/ 400 w 409"/>
                  <a:gd name="T7" fmla="*/ 73 h 247"/>
                  <a:gd name="T8" fmla="*/ 393 w 409"/>
                  <a:gd name="T9" fmla="*/ 83 h 247"/>
                  <a:gd name="T10" fmla="*/ 385 w 409"/>
                  <a:gd name="T11" fmla="*/ 92 h 247"/>
                  <a:gd name="T12" fmla="*/ 367 w 409"/>
                  <a:gd name="T13" fmla="*/ 113 h 247"/>
                  <a:gd name="T14" fmla="*/ 345 w 409"/>
                  <a:gd name="T15" fmla="*/ 132 h 247"/>
                  <a:gd name="T16" fmla="*/ 320 w 409"/>
                  <a:gd name="T17" fmla="*/ 151 h 247"/>
                  <a:gd name="T18" fmla="*/ 292 w 409"/>
                  <a:gd name="T19" fmla="*/ 169 h 247"/>
                  <a:gd name="T20" fmla="*/ 260 w 409"/>
                  <a:gd name="T21" fmla="*/ 186 h 247"/>
                  <a:gd name="T22" fmla="*/ 229 w 409"/>
                  <a:gd name="T23" fmla="*/ 202 h 247"/>
                  <a:gd name="T24" fmla="*/ 196 w 409"/>
                  <a:gd name="T25" fmla="*/ 215 h 247"/>
                  <a:gd name="T26" fmla="*/ 165 w 409"/>
                  <a:gd name="T27" fmla="*/ 227 h 247"/>
                  <a:gd name="T28" fmla="*/ 133 w 409"/>
                  <a:gd name="T29" fmla="*/ 236 h 247"/>
                  <a:gd name="T30" fmla="*/ 101 w 409"/>
                  <a:gd name="T31" fmla="*/ 242 h 247"/>
                  <a:gd name="T32" fmla="*/ 72 w 409"/>
                  <a:gd name="T33" fmla="*/ 247 h 247"/>
                  <a:gd name="T34" fmla="*/ 45 w 409"/>
                  <a:gd name="T35" fmla="*/ 247 h 247"/>
                  <a:gd name="T36" fmla="*/ 33 w 409"/>
                  <a:gd name="T37" fmla="*/ 245 h 247"/>
                  <a:gd name="T38" fmla="*/ 21 w 409"/>
                  <a:gd name="T39" fmla="*/ 244 h 247"/>
                  <a:gd name="T40" fmla="*/ 9 w 409"/>
                  <a:gd name="T41" fmla="*/ 241 h 247"/>
                  <a:gd name="T42" fmla="*/ 0 w 409"/>
                  <a:gd name="T43" fmla="*/ 236 h 247"/>
                  <a:gd name="T44" fmla="*/ 0 w 409"/>
                  <a:gd name="T45" fmla="*/ 236 h 247"/>
                  <a:gd name="T46" fmla="*/ 0 w 409"/>
                  <a:gd name="T47" fmla="*/ 214 h 247"/>
                  <a:gd name="T48" fmla="*/ 2 w 409"/>
                  <a:gd name="T49" fmla="*/ 193 h 247"/>
                  <a:gd name="T50" fmla="*/ 6 w 409"/>
                  <a:gd name="T51" fmla="*/ 172 h 247"/>
                  <a:gd name="T52" fmla="*/ 12 w 409"/>
                  <a:gd name="T53" fmla="*/ 153 h 247"/>
                  <a:gd name="T54" fmla="*/ 18 w 409"/>
                  <a:gd name="T55" fmla="*/ 135 h 247"/>
                  <a:gd name="T56" fmla="*/ 27 w 409"/>
                  <a:gd name="T57" fmla="*/ 119 h 247"/>
                  <a:gd name="T58" fmla="*/ 36 w 409"/>
                  <a:gd name="T59" fmla="*/ 104 h 247"/>
                  <a:gd name="T60" fmla="*/ 48 w 409"/>
                  <a:gd name="T61" fmla="*/ 89 h 247"/>
                  <a:gd name="T62" fmla="*/ 60 w 409"/>
                  <a:gd name="T63" fmla="*/ 76 h 247"/>
                  <a:gd name="T64" fmla="*/ 73 w 409"/>
                  <a:gd name="T65" fmla="*/ 64 h 247"/>
                  <a:gd name="T66" fmla="*/ 86 w 409"/>
                  <a:gd name="T67" fmla="*/ 53 h 247"/>
                  <a:gd name="T68" fmla="*/ 101 w 409"/>
                  <a:gd name="T69" fmla="*/ 43 h 247"/>
                  <a:gd name="T70" fmla="*/ 118 w 409"/>
                  <a:gd name="T71" fmla="*/ 34 h 247"/>
                  <a:gd name="T72" fmla="*/ 134 w 409"/>
                  <a:gd name="T73" fmla="*/ 27 h 247"/>
                  <a:gd name="T74" fmla="*/ 150 w 409"/>
                  <a:gd name="T75" fmla="*/ 19 h 247"/>
                  <a:gd name="T76" fmla="*/ 167 w 409"/>
                  <a:gd name="T77" fmla="*/ 13 h 247"/>
                  <a:gd name="T78" fmla="*/ 185 w 409"/>
                  <a:gd name="T79" fmla="*/ 9 h 247"/>
                  <a:gd name="T80" fmla="*/ 202 w 409"/>
                  <a:gd name="T81" fmla="*/ 4 h 247"/>
                  <a:gd name="T82" fmla="*/ 220 w 409"/>
                  <a:gd name="T83" fmla="*/ 3 h 247"/>
                  <a:gd name="T84" fmla="*/ 237 w 409"/>
                  <a:gd name="T85" fmla="*/ 0 h 247"/>
                  <a:gd name="T86" fmla="*/ 254 w 409"/>
                  <a:gd name="T87" fmla="*/ 0 h 247"/>
                  <a:gd name="T88" fmla="*/ 272 w 409"/>
                  <a:gd name="T89" fmla="*/ 0 h 247"/>
                  <a:gd name="T90" fmla="*/ 289 w 409"/>
                  <a:gd name="T91" fmla="*/ 1 h 247"/>
                  <a:gd name="T92" fmla="*/ 305 w 409"/>
                  <a:gd name="T93" fmla="*/ 3 h 247"/>
                  <a:gd name="T94" fmla="*/ 321 w 409"/>
                  <a:gd name="T95" fmla="*/ 6 h 247"/>
                  <a:gd name="T96" fmla="*/ 336 w 409"/>
                  <a:gd name="T97" fmla="*/ 10 h 247"/>
                  <a:gd name="T98" fmla="*/ 351 w 409"/>
                  <a:gd name="T99" fmla="*/ 15 h 247"/>
                  <a:gd name="T100" fmla="*/ 364 w 409"/>
                  <a:gd name="T101" fmla="*/ 21 h 247"/>
                  <a:gd name="T102" fmla="*/ 378 w 409"/>
                  <a:gd name="T103" fmla="*/ 28 h 247"/>
                  <a:gd name="T104" fmla="*/ 390 w 409"/>
                  <a:gd name="T105" fmla="*/ 35 h 247"/>
                  <a:gd name="T106" fmla="*/ 400 w 409"/>
                  <a:gd name="T107" fmla="*/ 43 h 247"/>
                  <a:gd name="T108" fmla="*/ 409 w 409"/>
                  <a:gd name="T109" fmla="*/ 53 h 247"/>
                  <a:gd name="T110" fmla="*/ 409 w 409"/>
                  <a:gd name="T111" fmla="*/ 5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9" h="247">
                    <a:moveTo>
                      <a:pt x="409" y="53"/>
                    </a:moveTo>
                    <a:lnTo>
                      <a:pt x="409" y="53"/>
                    </a:lnTo>
                    <a:lnTo>
                      <a:pt x="405" y="62"/>
                    </a:lnTo>
                    <a:lnTo>
                      <a:pt x="400" y="73"/>
                    </a:lnTo>
                    <a:lnTo>
                      <a:pt x="393" y="83"/>
                    </a:lnTo>
                    <a:lnTo>
                      <a:pt x="385" y="92"/>
                    </a:lnTo>
                    <a:lnTo>
                      <a:pt x="367" y="113"/>
                    </a:lnTo>
                    <a:lnTo>
                      <a:pt x="345" y="132"/>
                    </a:lnTo>
                    <a:lnTo>
                      <a:pt x="320" y="151"/>
                    </a:lnTo>
                    <a:lnTo>
                      <a:pt x="292" y="169"/>
                    </a:lnTo>
                    <a:lnTo>
                      <a:pt x="260" y="186"/>
                    </a:lnTo>
                    <a:lnTo>
                      <a:pt x="229" y="202"/>
                    </a:lnTo>
                    <a:lnTo>
                      <a:pt x="196" y="215"/>
                    </a:lnTo>
                    <a:lnTo>
                      <a:pt x="165" y="227"/>
                    </a:lnTo>
                    <a:lnTo>
                      <a:pt x="133" y="236"/>
                    </a:lnTo>
                    <a:lnTo>
                      <a:pt x="101" y="242"/>
                    </a:lnTo>
                    <a:lnTo>
                      <a:pt x="72" y="247"/>
                    </a:lnTo>
                    <a:lnTo>
                      <a:pt x="45" y="247"/>
                    </a:lnTo>
                    <a:lnTo>
                      <a:pt x="33" y="245"/>
                    </a:lnTo>
                    <a:lnTo>
                      <a:pt x="21" y="244"/>
                    </a:lnTo>
                    <a:lnTo>
                      <a:pt x="9" y="241"/>
                    </a:lnTo>
                    <a:lnTo>
                      <a:pt x="0" y="236"/>
                    </a:lnTo>
                    <a:lnTo>
                      <a:pt x="0" y="236"/>
                    </a:lnTo>
                    <a:lnTo>
                      <a:pt x="0" y="214"/>
                    </a:lnTo>
                    <a:lnTo>
                      <a:pt x="2" y="193"/>
                    </a:lnTo>
                    <a:lnTo>
                      <a:pt x="6" y="172"/>
                    </a:lnTo>
                    <a:lnTo>
                      <a:pt x="12" y="153"/>
                    </a:lnTo>
                    <a:lnTo>
                      <a:pt x="18" y="135"/>
                    </a:lnTo>
                    <a:lnTo>
                      <a:pt x="27" y="119"/>
                    </a:lnTo>
                    <a:lnTo>
                      <a:pt x="36" y="104"/>
                    </a:lnTo>
                    <a:lnTo>
                      <a:pt x="48" y="89"/>
                    </a:lnTo>
                    <a:lnTo>
                      <a:pt x="60" y="76"/>
                    </a:lnTo>
                    <a:lnTo>
                      <a:pt x="73" y="64"/>
                    </a:lnTo>
                    <a:lnTo>
                      <a:pt x="86" y="53"/>
                    </a:lnTo>
                    <a:lnTo>
                      <a:pt x="101" y="43"/>
                    </a:lnTo>
                    <a:lnTo>
                      <a:pt x="118" y="34"/>
                    </a:lnTo>
                    <a:lnTo>
                      <a:pt x="134" y="27"/>
                    </a:lnTo>
                    <a:lnTo>
                      <a:pt x="150" y="19"/>
                    </a:lnTo>
                    <a:lnTo>
                      <a:pt x="167" y="13"/>
                    </a:lnTo>
                    <a:lnTo>
                      <a:pt x="185" y="9"/>
                    </a:lnTo>
                    <a:lnTo>
                      <a:pt x="202" y="4"/>
                    </a:lnTo>
                    <a:lnTo>
                      <a:pt x="220" y="3"/>
                    </a:lnTo>
                    <a:lnTo>
                      <a:pt x="237" y="0"/>
                    </a:lnTo>
                    <a:lnTo>
                      <a:pt x="254" y="0"/>
                    </a:lnTo>
                    <a:lnTo>
                      <a:pt x="272" y="0"/>
                    </a:lnTo>
                    <a:lnTo>
                      <a:pt x="289" y="1"/>
                    </a:lnTo>
                    <a:lnTo>
                      <a:pt x="305" y="3"/>
                    </a:lnTo>
                    <a:lnTo>
                      <a:pt x="321" y="6"/>
                    </a:lnTo>
                    <a:lnTo>
                      <a:pt x="336" y="10"/>
                    </a:lnTo>
                    <a:lnTo>
                      <a:pt x="351" y="15"/>
                    </a:lnTo>
                    <a:lnTo>
                      <a:pt x="364" y="21"/>
                    </a:lnTo>
                    <a:lnTo>
                      <a:pt x="378" y="28"/>
                    </a:lnTo>
                    <a:lnTo>
                      <a:pt x="390" y="35"/>
                    </a:lnTo>
                    <a:lnTo>
                      <a:pt x="400" y="43"/>
                    </a:lnTo>
                    <a:lnTo>
                      <a:pt x="409" y="53"/>
                    </a:lnTo>
                    <a:lnTo>
                      <a:pt x="409" y="53"/>
                    </a:lnTo>
                    <a:close/>
                  </a:path>
                </a:pathLst>
              </a:custGeom>
              <a:solidFill>
                <a:srgbClr val="AA7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240"/>
              <p:cNvSpPr>
                <a:spLocks/>
              </p:cNvSpPr>
              <p:nvPr/>
            </p:nvSpPr>
            <p:spPr bwMode="auto">
              <a:xfrm>
                <a:off x="3394075" y="388937"/>
                <a:ext cx="333375" cy="363537"/>
              </a:xfrm>
              <a:custGeom>
                <a:avLst/>
                <a:gdLst>
                  <a:gd name="T0" fmla="*/ 0 w 210"/>
                  <a:gd name="T1" fmla="*/ 4 h 229"/>
                  <a:gd name="T2" fmla="*/ 0 w 210"/>
                  <a:gd name="T3" fmla="*/ 4 h 229"/>
                  <a:gd name="T4" fmla="*/ 6 w 210"/>
                  <a:gd name="T5" fmla="*/ 22 h 229"/>
                  <a:gd name="T6" fmla="*/ 13 w 210"/>
                  <a:gd name="T7" fmla="*/ 41 h 229"/>
                  <a:gd name="T8" fmla="*/ 22 w 210"/>
                  <a:gd name="T9" fmla="*/ 61 h 229"/>
                  <a:gd name="T10" fmla="*/ 33 w 210"/>
                  <a:gd name="T11" fmla="*/ 80 h 229"/>
                  <a:gd name="T12" fmla="*/ 46 w 210"/>
                  <a:gd name="T13" fmla="*/ 98 h 229"/>
                  <a:gd name="T14" fmla="*/ 59 w 210"/>
                  <a:gd name="T15" fmla="*/ 116 h 229"/>
                  <a:gd name="T16" fmla="*/ 74 w 210"/>
                  <a:gd name="T17" fmla="*/ 133 h 229"/>
                  <a:gd name="T18" fmla="*/ 89 w 210"/>
                  <a:gd name="T19" fmla="*/ 150 h 229"/>
                  <a:gd name="T20" fmla="*/ 106 w 210"/>
                  <a:gd name="T21" fmla="*/ 166 h 229"/>
                  <a:gd name="T22" fmla="*/ 122 w 210"/>
                  <a:gd name="T23" fmla="*/ 180 h 229"/>
                  <a:gd name="T24" fmla="*/ 138 w 210"/>
                  <a:gd name="T25" fmla="*/ 193 h 229"/>
                  <a:gd name="T26" fmla="*/ 155 w 210"/>
                  <a:gd name="T27" fmla="*/ 205 h 229"/>
                  <a:gd name="T28" fmla="*/ 169 w 210"/>
                  <a:gd name="T29" fmla="*/ 214 h 229"/>
                  <a:gd name="T30" fmla="*/ 184 w 210"/>
                  <a:gd name="T31" fmla="*/ 221 h 229"/>
                  <a:gd name="T32" fmla="*/ 198 w 210"/>
                  <a:gd name="T33" fmla="*/ 226 h 229"/>
                  <a:gd name="T34" fmla="*/ 210 w 210"/>
                  <a:gd name="T35" fmla="*/ 229 h 229"/>
                  <a:gd name="T36" fmla="*/ 210 w 210"/>
                  <a:gd name="T37" fmla="*/ 229 h 229"/>
                  <a:gd name="T38" fmla="*/ 210 w 210"/>
                  <a:gd name="T39" fmla="*/ 202 h 229"/>
                  <a:gd name="T40" fmla="*/ 207 w 210"/>
                  <a:gd name="T41" fmla="*/ 177 h 229"/>
                  <a:gd name="T42" fmla="*/ 202 w 210"/>
                  <a:gd name="T43" fmla="*/ 153 h 229"/>
                  <a:gd name="T44" fmla="*/ 193 w 210"/>
                  <a:gd name="T45" fmla="*/ 129 h 229"/>
                  <a:gd name="T46" fmla="*/ 184 w 210"/>
                  <a:gd name="T47" fmla="*/ 108 h 229"/>
                  <a:gd name="T48" fmla="*/ 172 w 210"/>
                  <a:gd name="T49" fmla="*/ 87 h 229"/>
                  <a:gd name="T50" fmla="*/ 158 w 210"/>
                  <a:gd name="T51" fmla="*/ 69 h 229"/>
                  <a:gd name="T52" fmla="*/ 143 w 210"/>
                  <a:gd name="T53" fmla="*/ 52 h 229"/>
                  <a:gd name="T54" fmla="*/ 126 w 210"/>
                  <a:gd name="T55" fmla="*/ 37 h 229"/>
                  <a:gd name="T56" fmla="*/ 110 w 210"/>
                  <a:gd name="T57" fmla="*/ 25 h 229"/>
                  <a:gd name="T58" fmla="*/ 92 w 210"/>
                  <a:gd name="T59" fmla="*/ 14 h 229"/>
                  <a:gd name="T60" fmla="*/ 73 w 210"/>
                  <a:gd name="T61" fmla="*/ 7 h 229"/>
                  <a:gd name="T62" fmla="*/ 55 w 210"/>
                  <a:gd name="T63" fmla="*/ 3 h 229"/>
                  <a:gd name="T64" fmla="*/ 36 w 210"/>
                  <a:gd name="T65" fmla="*/ 0 h 229"/>
                  <a:gd name="T66" fmla="*/ 18 w 210"/>
                  <a:gd name="T67" fmla="*/ 0 h 229"/>
                  <a:gd name="T68" fmla="*/ 0 w 210"/>
                  <a:gd name="T69" fmla="*/ 4 h 229"/>
                  <a:gd name="T70" fmla="*/ 0 w 210"/>
                  <a:gd name="T71" fmla="*/ 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229">
                    <a:moveTo>
                      <a:pt x="0" y="4"/>
                    </a:moveTo>
                    <a:lnTo>
                      <a:pt x="0" y="4"/>
                    </a:lnTo>
                    <a:lnTo>
                      <a:pt x="6" y="22"/>
                    </a:lnTo>
                    <a:lnTo>
                      <a:pt x="13" y="41"/>
                    </a:lnTo>
                    <a:lnTo>
                      <a:pt x="22" y="61"/>
                    </a:lnTo>
                    <a:lnTo>
                      <a:pt x="33" y="80"/>
                    </a:lnTo>
                    <a:lnTo>
                      <a:pt x="46" y="98"/>
                    </a:lnTo>
                    <a:lnTo>
                      <a:pt x="59" y="116"/>
                    </a:lnTo>
                    <a:lnTo>
                      <a:pt x="74" y="133"/>
                    </a:lnTo>
                    <a:lnTo>
                      <a:pt x="89" y="150"/>
                    </a:lnTo>
                    <a:lnTo>
                      <a:pt x="106" y="166"/>
                    </a:lnTo>
                    <a:lnTo>
                      <a:pt x="122" y="180"/>
                    </a:lnTo>
                    <a:lnTo>
                      <a:pt x="138" y="193"/>
                    </a:lnTo>
                    <a:lnTo>
                      <a:pt x="155" y="205"/>
                    </a:lnTo>
                    <a:lnTo>
                      <a:pt x="169" y="214"/>
                    </a:lnTo>
                    <a:lnTo>
                      <a:pt x="184" y="221"/>
                    </a:lnTo>
                    <a:lnTo>
                      <a:pt x="198" y="226"/>
                    </a:lnTo>
                    <a:lnTo>
                      <a:pt x="210" y="229"/>
                    </a:lnTo>
                    <a:lnTo>
                      <a:pt x="210" y="229"/>
                    </a:lnTo>
                    <a:lnTo>
                      <a:pt x="210" y="202"/>
                    </a:lnTo>
                    <a:lnTo>
                      <a:pt x="207" y="177"/>
                    </a:lnTo>
                    <a:lnTo>
                      <a:pt x="202" y="153"/>
                    </a:lnTo>
                    <a:lnTo>
                      <a:pt x="193" y="129"/>
                    </a:lnTo>
                    <a:lnTo>
                      <a:pt x="184" y="108"/>
                    </a:lnTo>
                    <a:lnTo>
                      <a:pt x="172" y="87"/>
                    </a:lnTo>
                    <a:lnTo>
                      <a:pt x="158" y="69"/>
                    </a:lnTo>
                    <a:lnTo>
                      <a:pt x="143" y="52"/>
                    </a:lnTo>
                    <a:lnTo>
                      <a:pt x="126" y="37"/>
                    </a:lnTo>
                    <a:lnTo>
                      <a:pt x="110" y="25"/>
                    </a:lnTo>
                    <a:lnTo>
                      <a:pt x="92" y="14"/>
                    </a:lnTo>
                    <a:lnTo>
                      <a:pt x="73" y="7"/>
                    </a:lnTo>
                    <a:lnTo>
                      <a:pt x="55" y="3"/>
                    </a:lnTo>
                    <a:lnTo>
                      <a:pt x="36" y="0"/>
                    </a:lnTo>
                    <a:lnTo>
                      <a:pt x="18" y="0"/>
                    </a:lnTo>
                    <a:lnTo>
                      <a:pt x="0" y="4"/>
                    </a:lnTo>
                    <a:lnTo>
                      <a:pt x="0" y="4"/>
                    </a:lnTo>
                    <a:close/>
                  </a:path>
                </a:pathLst>
              </a:custGeom>
              <a:solidFill>
                <a:srgbClr val="AA7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241"/>
              <p:cNvSpPr>
                <a:spLocks/>
              </p:cNvSpPr>
              <p:nvPr/>
            </p:nvSpPr>
            <p:spPr bwMode="auto">
              <a:xfrm>
                <a:off x="2919413" y="646112"/>
                <a:ext cx="96838" cy="273050"/>
              </a:xfrm>
              <a:custGeom>
                <a:avLst/>
                <a:gdLst>
                  <a:gd name="T0" fmla="*/ 54 w 61"/>
                  <a:gd name="T1" fmla="*/ 40 h 172"/>
                  <a:gd name="T2" fmla="*/ 54 w 61"/>
                  <a:gd name="T3" fmla="*/ 40 h 172"/>
                  <a:gd name="T4" fmla="*/ 49 w 61"/>
                  <a:gd name="T5" fmla="*/ 53 h 172"/>
                  <a:gd name="T6" fmla="*/ 45 w 61"/>
                  <a:gd name="T7" fmla="*/ 65 h 172"/>
                  <a:gd name="T8" fmla="*/ 42 w 61"/>
                  <a:gd name="T9" fmla="*/ 77 h 172"/>
                  <a:gd name="T10" fmla="*/ 40 w 61"/>
                  <a:gd name="T11" fmla="*/ 89 h 172"/>
                  <a:gd name="T12" fmla="*/ 39 w 61"/>
                  <a:gd name="T13" fmla="*/ 102 h 172"/>
                  <a:gd name="T14" fmla="*/ 39 w 61"/>
                  <a:gd name="T15" fmla="*/ 116 h 172"/>
                  <a:gd name="T16" fmla="*/ 42 w 61"/>
                  <a:gd name="T17" fmla="*/ 144 h 172"/>
                  <a:gd name="T18" fmla="*/ 42 w 61"/>
                  <a:gd name="T19" fmla="*/ 144 h 172"/>
                  <a:gd name="T20" fmla="*/ 42 w 61"/>
                  <a:gd name="T21" fmla="*/ 157 h 172"/>
                  <a:gd name="T22" fmla="*/ 42 w 61"/>
                  <a:gd name="T23" fmla="*/ 166 h 172"/>
                  <a:gd name="T24" fmla="*/ 40 w 61"/>
                  <a:gd name="T25" fmla="*/ 171 h 172"/>
                  <a:gd name="T26" fmla="*/ 39 w 61"/>
                  <a:gd name="T27" fmla="*/ 172 h 172"/>
                  <a:gd name="T28" fmla="*/ 36 w 61"/>
                  <a:gd name="T29" fmla="*/ 171 h 172"/>
                  <a:gd name="T30" fmla="*/ 31 w 61"/>
                  <a:gd name="T31" fmla="*/ 166 h 172"/>
                  <a:gd name="T32" fmla="*/ 23 w 61"/>
                  <a:gd name="T33" fmla="*/ 147 h 172"/>
                  <a:gd name="T34" fmla="*/ 23 w 61"/>
                  <a:gd name="T35" fmla="*/ 147 h 172"/>
                  <a:gd name="T36" fmla="*/ 12 w 61"/>
                  <a:gd name="T37" fmla="*/ 123 h 172"/>
                  <a:gd name="T38" fmla="*/ 5 w 61"/>
                  <a:gd name="T39" fmla="*/ 99 h 172"/>
                  <a:gd name="T40" fmla="*/ 2 w 61"/>
                  <a:gd name="T41" fmla="*/ 86 h 172"/>
                  <a:gd name="T42" fmla="*/ 0 w 61"/>
                  <a:gd name="T43" fmla="*/ 74 h 172"/>
                  <a:gd name="T44" fmla="*/ 0 w 61"/>
                  <a:gd name="T45" fmla="*/ 61 h 172"/>
                  <a:gd name="T46" fmla="*/ 0 w 61"/>
                  <a:gd name="T47" fmla="*/ 47 h 172"/>
                  <a:gd name="T48" fmla="*/ 0 w 61"/>
                  <a:gd name="T49" fmla="*/ 47 h 172"/>
                  <a:gd name="T50" fmla="*/ 2 w 61"/>
                  <a:gd name="T51" fmla="*/ 40 h 172"/>
                  <a:gd name="T52" fmla="*/ 5 w 61"/>
                  <a:gd name="T53" fmla="*/ 34 h 172"/>
                  <a:gd name="T54" fmla="*/ 9 w 61"/>
                  <a:gd name="T55" fmla="*/ 26 h 172"/>
                  <a:gd name="T56" fmla="*/ 14 w 61"/>
                  <a:gd name="T57" fmla="*/ 20 h 172"/>
                  <a:gd name="T58" fmla="*/ 27 w 61"/>
                  <a:gd name="T59" fmla="*/ 10 h 172"/>
                  <a:gd name="T60" fmla="*/ 33 w 61"/>
                  <a:gd name="T61" fmla="*/ 6 h 172"/>
                  <a:gd name="T62" fmla="*/ 39 w 61"/>
                  <a:gd name="T63" fmla="*/ 3 h 172"/>
                  <a:gd name="T64" fmla="*/ 46 w 61"/>
                  <a:gd name="T65" fmla="*/ 1 h 172"/>
                  <a:gd name="T66" fmla="*/ 51 w 61"/>
                  <a:gd name="T67" fmla="*/ 0 h 172"/>
                  <a:gd name="T68" fmla="*/ 55 w 61"/>
                  <a:gd name="T69" fmla="*/ 1 h 172"/>
                  <a:gd name="T70" fmla="*/ 58 w 61"/>
                  <a:gd name="T71" fmla="*/ 4 h 172"/>
                  <a:gd name="T72" fmla="*/ 60 w 61"/>
                  <a:gd name="T73" fmla="*/ 10 h 172"/>
                  <a:gd name="T74" fmla="*/ 61 w 61"/>
                  <a:gd name="T75" fmla="*/ 18 h 172"/>
                  <a:gd name="T76" fmla="*/ 58 w 61"/>
                  <a:gd name="T77" fmla="*/ 28 h 172"/>
                  <a:gd name="T78" fmla="*/ 54 w 61"/>
                  <a:gd name="T79" fmla="*/ 40 h 172"/>
                  <a:gd name="T80" fmla="*/ 54 w 61"/>
                  <a:gd name="T81" fmla="*/ 4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172">
                    <a:moveTo>
                      <a:pt x="54" y="40"/>
                    </a:moveTo>
                    <a:lnTo>
                      <a:pt x="54" y="40"/>
                    </a:lnTo>
                    <a:lnTo>
                      <a:pt x="49" y="53"/>
                    </a:lnTo>
                    <a:lnTo>
                      <a:pt x="45" y="65"/>
                    </a:lnTo>
                    <a:lnTo>
                      <a:pt x="42" y="77"/>
                    </a:lnTo>
                    <a:lnTo>
                      <a:pt x="40" y="89"/>
                    </a:lnTo>
                    <a:lnTo>
                      <a:pt x="39" y="102"/>
                    </a:lnTo>
                    <a:lnTo>
                      <a:pt x="39" y="116"/>
                    </a:lnTo>
                    <a:lnTo>
                      <a:pt x="42" y="144"/>
                    </a:lnTo>
                    <a:lnTo>
                      <a:pt x="42" y="144"/>
                    </a:lnTo>
                    <a:lnTo>
                      <a:pt x="42" y="157"/>
                    </a:lnTo>
                    <a:lnTo>
                      <a:pt x="42" y="166"/>
                    </a:lnTo>
                    <a:lnTo>
                      <a:pt x="40" y="171"/>
                    </a:lnTo>
                    <a:lnTo>
                      <a:pt x="39" y="172"/>
                    </a:lnTo>
                    <a:lnTo>
                      <a:pt x="36" y="171"/>
                    </a:lnTo>
                    <a:lnTo>
                      <a:pt x="31" y="166"/>
                    </a:lnTo>
                    <a:lnTo>
                      <a:pt x="23" y="147"/>
                    </a:lnTo>
                    <a:lnTo>
                      <a:pt x="23" y="147"/>
                    </a:lnTo>
                    <a:lnTo>
                      <a:pt x="12" y="123"/>
                    </a:lnTo>
                    <a:lnTo>
                      <a:pt x="5" y="99"/>
                    </a:lnTo>
                    <a:lnTo>
                      <a:pt x="2" y="86"/>
                    </a:lnTo>
                    <a:lnTo>
                      <a:pt x="0" y="74"/>
                    </a:lnTo>
                    <a:lnTo>
                      <a:pt x="0" y="61"/>
                    </a:lnTo>
                    <a:lnTo>
                      <a:pt x="0" y="47"/>
                    </a:lnTo>
                    <a:lnTo>
                      <a:pt x="0" y="47"/>
                    </a:lnTo>
                    <a:lnTo>
                      <a:pt x="2" y="40"/>
                    </a:lnTo>
                    <a:lnTo>
                      <a:pt x="5" y="34"/>
                    </a:lnTo>
                    <a:lnTo>
                      <a:pt x="9" y="26"/>
                    </a:lnTo>
                    <a:lnTo>
                      <a:pt x="14" y="20"/>
                    </a:lnTo>
                    <a:lnTo>
                      <a:pt x="27" y="10"/>
                    </a:lnTo>
                    <a:lnTo>
                      <a:pt x="33" y="6"/>
                    </a:lnTo>
                    <a:lnTo>
                      <a:pt x="39" y="3"/>
                    </a:lnTo>
                    <a:lnTo>
                      <a:pt x="46" y="1"/>
                    </a:lnTo>
                    <a:lnTo>
                      <a:pt x="51" y="0"/>
                    </a:lnTo>
                    <a:lnTo>
                      <a:pt x="55" y="1"/>
                    </a:lnTo>
                    <a:lnTo>
                      <a:pt x="58" y="4"/>
                    </a:lnTo>
                    <a:lnTo>
                      <a:pt x="60" y="10"/>
                    </a:lnTo>
                    <a:lnTo>
                      <a:pt x="61" y="18"/>
                    </a:lnTo>
                    <a:lnTo>
                      <a:pt x="58" y="28"/>
                    </a:lnTo>
                    <a:lnTo>
                      <a:pt x="54" y="40"/>
                    </a:lnTo>
                    <a:lnTo>
                      <a:pt x="54" y="40"/>
                    </a:lnTo>
                    <a:close/>
                  </a:path>
                </a:pathLst>
              </a:custGeom>
              <a:solidFill>
                <a:srgbClr val="AA7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242"/>
              <p:cNvSpPr>
                <a:spLocks/>
              </p:cNvSpPr>
              <p:nvPr/>
            </p:nvSpPr>
            <p:spPr bwMode="auto">
              <a:xfrm>
                <a:off x="3635375" y="646112"/>
                <a:ext cx="96838" cy="280987"/>
              </a:xfrm>
              <a:custGeom>
                <a:avLst/>
                <a:gdLst>
                  <a:gd name="T0" fmla="*/ 7 w 61"/>
                  <a:gd name="T1" fmla="*/ 40 h 177"/>
                  <a:gd name="T2" fmla="*/ 7 w 61"/>
                  <a:gd name="T3" fmla="*/ 40 h 177"/>
                  <a:gd name="T4" fmla="*/ 12 w 61"/>
                  <a:gd name="T5" fmla="*/ 55 h 177"/>
                  <a:gd name="T6" fmla="*/ 14 w 61"/>
                  <a:gd name="T7" fmla="*/ 68 h 177"/>
                  <a:gd name="T8" fmla="*/ 17 w 61"/>
                  <a:gd name="T9" fmla="*/ 81 h 177"/>
                  <a:gd name="T10" fmla="*/ 19 w 61"/>
                  <a:gd name="T11" fmla="*/ 95 h 177"/>
                  <a:gd name="T12" fmla="*/ 20 w 61"/>
                  <a:gd name="T13" fmla="*/ 122 h 177"/>
                  <a:gd name="T14" fmla="*/ 17 w 61"/>
                  <a:gd name="T15" fmla="*/ 150 h 177"/>
                  <a:gd name="T16" fmla="*/ 17 w 61"/>
                  <a:gd name="T17" fmla="*/ 150 h 177"/>
                  <a:gd name="T18" fmla="*/ 17 w 61"/>
                  <a:gd name="T19" fmla="*/ 163 h 177"/>
                  <a:gd name="T20" fmla="*/ 17 w 61"/>
                  <a:gd name="T21" fmla="*/ 172 h 177"/>
                  <a:gd name="T22" fmla="*/ 19 w 61"/>
                  <a:gd name="T23" fmla="*/ 175 h 177"/>
                  <a:gd name="T24" fmla="*/ 20 w 61"/>
                  <a:gd name="T25" fmla="*/ 177 h 177"/>
                  <a:gd name="T26" fmla="*/ 20 w 61"/>
                  <a:gd name="T27" fmla="*/ 177 h 177"/>
                  <a:gd name="T28" fmla="*/ 25 w 61"/>
                  <a:gd name="T29" fmla="*/ 174 h 177"/>
                  <a:gd name="T30" fmla="*/ 28 w 61"/>
                  <a:gd name="T31" fmla="*/ 168 h 177"/>
                  <a:gd name="T32" fmla="*/ 38 w 61"/>
                  <a:gd name="T33" fmla="*/ 147 h 177"/>
                  <a:gd name="T34" fmla="*/ 38 w 61"/>
                  <a:gd name="T35" fmla="*/ 147 h 177"/>
                  <a:gd name="T36" fmla="*/ 49 w 61"/>
                  <a:gd name="T37" fmla="*/ 123 h 177"/>
                  <a:gd name="T38" fmla="*/ 55 w 61"/>
                  <a:gd name="T39" fmla="*/ 99 h 177"/>
                  <a:gd name="T40" fmla="*/ 59 w 61"/>
                  <a:gd name="T41" fmla="*/ 74 h 177"/>
                  <a:gd name="T42" fmla="*/ 61 w 61"/>
                  <a:gd name="T43" fmla="*/ 47 h 177"/>
                  <a:gd name="T44" fmla="*/ 61 w 61"/>
                  <a:gd name="T45" fmla="*/ 47 h 177"/>
                  <a:gd name="T46" fmla="*/ 59 w 61"/>
                  <a:gd name="T47" fmla="*/ 40 h 177"/>
                  <a:gd name="T48" fmla="*/ 56 w 61"/>
                  <a:gd name="T49" fmla="*/ 34 h 177"/>
                  <a:gd name="T50" fmla="*/ 53 w 61"/>
                  <a:gd name="T51" fmla="*/ 26 h 177"/>
                  <a:gd name="T52" fmla="*/ 47 w 61"/>
                  <a:gd name="T53" fmla="*/ 20 h 177"/>
                  <a:gd name="T54" fmla="*/ 41 w 61"/>
                  <a:gd name="T55" fmla="*/ 15 h 177"/>
                  <a:gd name="T56" fmla="*/ 35 w 61"/>
                  <a:gd name="T57" fmla="*/ 9 h 177"/>
                  <a:gd name="T58" fmla="*/ 28 w 61"/>
                  <a:gd name="T59" fmla="*/ 4 h 177"/>
                  <a:gd name="T60" fmla="*/ 22 w 61"/>
                  <a:gd name="T61" fmla="*/ 1 h 177"/>
                  <a:gd name="T62" fmla="*/ 16 w 61"/>
                  <a:gd name="T63" fmla="*/ 0 h 177"/>
                  <a:gd name="T64" fmla="*/ 10 w 61"/>
                  <a:gd name="T65" fmla="*/ 0 h 177"/>
                  <a:gd name="T66" fmla="*/ 6 w 61"/>
                  <a:gd name="T67" fmla="*/ 1 h 177"/>
                  <a:gd name="T68" fmla="*/ 3 w 61"/>
                  <a:gd name="T69" fmla="*/ 4 h 177"/>
                  <a:gd name="T70" fmla="*/ 0 w 61"/>
                  <a:gd name="T71" fmla="*/ 10 h 177"/>
                  <a:gd name="T72" fmla="*/ 0 w 61"/>
                  <a:gd name="T73" fmla="*/ 18 h 177"/>
                  <a:gd name="T74" fmla="*/ 3 w 61"/>
                  <a:gd name="T75" fmla="*/ 28 h 177"/>
                  <a:gd name="T76" fmla="*/ 7 w 61"/>
                  <a:gd name="T77" fmla="*/ 40 h 177"/>
                  <a:gd name="T78" fmla="*/ 7 w 61"/>
                  <a:gd name="T79" fmla="*/ 4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 h="177">
                    <a:moveTo>
                      <a:pt x="7" y="40"/>
                    </a:moveTo>
                    <a:lnTo>
                      <a:pt x="7" y="40"/>
                    </a:lnTo>
                    <a:lnTo>
                      <a:pt x="12" y="55"/>
                    </a:lnTo>
                    <a:lnTo>
                      <a:pt x="14" y="68"/>
                    </a:lnTo>
                    <a:lnTo>
                      <a:pt x="17" y="81"/>
                    </a:lnTo>
                    <a:lnTo>
                      <a:pt x="19" y="95"/>
                    </a:lnTo>
                    <a:lnTo>
                      <a:pt x="20" y="122"/>
                    </a:lnTo>
                    <a:lnTo>
                      <a:pt x="17" y="150"/>
                    </a:lnTo>
                    <a:lnTo>
                      <a:pt x="17" y="150"/>
                    </a:lnTo>
                    <a:lnTo>
                      <a:pt x="17" y="163"/>
                    </a:lnTo>
                    <a:lnTo>
                      <a:pt x="17" y="172"/>
                    </a:lnTo>
                    <a:lnTo>
                      <a:pt x="19" y="175"/>
                    </a:lnTo>
                    <a:lnTo>
                      <a:pt x="20" y="177"/>
                    </a:lnTo>
                    <a:lnTo>
                      <a:pt x="20" y="177"/>
                    </a:lnTo>
                    <a:lnTo>
                      <a:pt x="25" y="174"/>
                    </a:lnTo>
                    <a:lnTo>
                      <a:pt x="28" y="168"/>
                    </a:lnTo>
                    <a:lnTo>
                      <a:pt x="38" y="147"/>
                    </a:lnTo>
                    <a:lnTo>
                      <a:pt x="38" y="147"/>
                    </a:lnTo>
                    <a:lnTo>
                      <a:pt x="49" y="123"/>
                    </a:lnTo>
                    <a:lnTo>
                      <a:pt x="55" y="99"/>
                    </a:lnTo>
                    <a:lnTo>
                      <a:pt x="59" y="74"/>
                    </a:lnTo>
                    <a:lnTo>
                      <a:pt x="61" y="47"/>
                    </a:lnTo>
                    <a:lnTo>
                      <a:pt x="61" y="47"/>
                    </a:lnTo>
                    <a:lnTo>
                      <a:pt x="59" y="40"/>
                    </a:lnTo>
                    <a:lnTo>
                      <a:pt x="56" y="34"/>
                    </a:lnTo>
                    <a:lnTo>
                      <a:pt x="53" y="26"/>
                    </a:lnTo>
                    <a:lnTo>
                      <a:pt x="47" y="20"/>
                    </a:lnTo>
                    <a:lnTo>
                      <a:pt x="41" y="15"/>
                    </a:lnTo>
                    <a:lnTo>
                      <a:pt x="35" y="9"/>
                    </a:lnTo>
                    <a:lnTo>
                      <a:pt x="28" y="4"/>
                    </a:lnTo>
                    <a:lnTo>
                      <a:pt x="22" y="1"/>
                    </a:lnTo>
                    <a:lnTo>
                      <a:pt x="16" y="0"/>
                    </a:lnTo>
                    <a:lnTo>
                      <a:pt x="10" y="0"/>
                    </a:lnTo>
                    <a:lnTo>
                      <a:pt x="6" y="1"/>
                    </a:lnTo>
                    <a:lnTo>
                      <a:pt x="3" y="4"/>
                    </a:lnTo>
                    <a:lnTo>
                      <a:pt x="0" y="10"/>
                    </a:lnTo>
                    <a:lnTo>
                      <a:pt x="0" y="18"/>
                    </a:lnTo>
                    <a:lnTo>
                      <a:pt x="3" y="28"/>
                    </a:lnTo>
                    <a:lnTo>
                      <a:pt x="7" y="40"/>
                    </a:lnTo>
                    <a:lnTo>
                      <a:pt x="7" y="40"/>
                    </a:lnTo>
                    <a:close/>
                  </a:path>
                </a:pathLst>
              </a:custGeom>
              <a:solidFill>
                <a:srgbClr val="AA7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243"/>
              <p:cNvSpPr>
                <a:spLocks/>
              </p:cNvSpPr>
              <p:nvPr/>
            </p:nvSpPr>
            <p:spPr bwMode="auto">
              <a:xfrm>
                <a:off x="3175000" y="1033462"/>
                <a:ext cx="304800" cy="92075"/>
              </a:xfrm>
              <a:custGeom>
                <a:avLst/>
                <a:gdLst>
                  <a:gd name="T0" fmla="*/ 192 w 192"/>
                  <a:gd name="T1" fmla="*/ 0 h 58"/>
                  <a:gd name="T2" fmla="*/ 192 w 192"/>
                  <a:gd name="T3" fmla="*/ 0 h 58"/>
                  <a:gd name="T4" fmla="*/ 184 w 192"/>
                  <a:gd name="T5" fmla="*/ 13 h 58"/>
                  <a:gd name="T6" fmla="*/ 174 w 192"/>
                  <a:gd name="T7" fmla="*/ 25 h 58"/>
                  <a:gd name="T8" fmla="*/ 163 w 192"/>
                  <a:gd name="T9" fmla="*/ 35 h 58"/>
                  <a:gd name="T10" fmla="*/ 151 w 192"/>
                  <a:gd name="T11" fmla="*/ 43 h 58"/>
                  <a:gd name="T12" fmla="*/ 138 w 192"/>
                  <a:gd name="T13" fmla="*/ 49 h 58"/>
                  <a:gd name="T14" fmla="*/ 125 w 192"/>
                  <a:gd name="T15" fmla="*/ 53 h 58"/>
                  <a:gd name="T16" fmla="*/ 110 w 192"/>
                  <a:gd name="T17" fmla="*/ 56 h 58"/>
                  <a:gd name="T18" fmla="*/ 95 w 192"/>
                  <a:gd name="T19" fmla="*/ 58 h 58"/>
                  <a:gd name="T20" fmla="*/ 82 w 192"/>
                  <a:gd name="T21" fmla="*/ 56 h 58"/>
                  <a:gd name="T22" fmla="*/ 67 w 192"/>
                  <a:gd name="T23" fmla="*/ 53 h 58"/>
                  <a:gd name="T24" fmla="*/ 53 w 192"/>
                  <a:gd name="T25" fmla="*/ 49 h 58"/>
                  <a:gd name="T26" fmla="*/ 40 w 192"/>
                  <a:gd name="T27" fmla="*/ 43 h 58"/>
                  <a:gd name="T28" fmla="*/ 28 w 192"/>
                  <a:gd name="T29" fmla="*/ 35 h 58"/>
                  <a:gd name="T30" fmla="*/ 16 w 192"/>
                  <a:gd name="T31" fmla="*/ 25 h 58"/>
                  <a:gd name="T32" fmla="*/ 7 w 192"/>
                  <a:gd name="T33" fmla="*/ 13 h 58"/>
                  <a:gd name="T34" fmla="*/ 0 w 192"/>
                  <a:gd name="T35" fmla="*/ 0 h 58"/>
                  <a:gd name="T36" fmla="*/ 0 w 192"/>
                  <a:gd name="T37" fmla="*/ 0 h 58"/>
                  <a:gd name="T38" fmla="*/ 21 w 192"/>
                  <a:gd name="T39" fmla="*/ 10 h 58"/>
                  <a:gd name="T40" fmla="*/ 44 w 192"/>
                  <a:gd name="T41" fmla="*/ 17 h 58"/>
                  <a:gd name="T42" fmla="*/ 70 w 192"/>
                  <a:gd name="T43" fmla="*/ 22 h 58"/>
                  <a:gd name="T44" fmla="*/ 95 w 192"/>
                  <a:gd name="T45" fmla="*/ 23 h 58"/>
                  <a:gd name="T46" fmla="*/ 122 w 192"/>
                  <a:gd name="T47" fmla="*/ 22 h 58"/>
                  <a:gd name="T48" fmla="*/ 145 w 192"/>
                  <a:gd name="T49" fmla="*/ 17 h 58"/>
                  <a:gd name="T50" fmla="*/ 169 w 192"/>
                  <a:gd name="T51" fmla="*/ 10 h 58"/>
                  <a:gd name="T52" fmla="*/ 192 w 192"/>
                  <a:gd name="T53" fmla="*/ 0 h 58"/>
                  <a:gd name="T54" fmla="*/ 192 w 192"/>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58">
                    <a:moveTo>
                      <a:pt x="192" y="0"/>
                    </a:moveTo>
                    <a:lnTo>
                      <a:pt x="192" y="0"/>
                    </a:lnTo>
                    <a:lnTo>
                      <a:pt x="184" y="13"/>
                    </a:lnTo>
                    <a:lnTo>
                      <a:pt x="174" y="25"/>
                    </a:lnTo>
                    <a:lnTo>
                      <a:pt x="163" y="35"/>
                    </a:lnTo>
                    <a:lnTo>
                      <a:pt x="151" y="43"/>
                    </a:lnTo>
                    <a:lnTo>
                      <a:pt x="138" y="49"/>
                    </a:lnTo>
                    <a:lnTo>
                      <a:pt x="125" y="53"/>
                    </a:lnTo>
                    <a:lnTo>
                      <a:pt x="110" y="56"/>
                    </a:lnTo>
                    <a:lnTo>
                      <a:pt x="95" y="58"/>
                    </a:lnTo>
                    <a:lnTo>
                      <a:pt x="82" y="56"/>
                    </a:lnTo>
                    <a:lnTo>
                      <a:pt x="67" y="53"/>
                    </a:lnTo>
                    <a:lnTo>
                      <a:pt x="53" y="49"/>
                    </a:lnTo>
                    <a:lnTo>
                      <a:pt x="40" y="43"/>
                    </a:lnTo>
                    <a:lnTo>
                      <a:pt x="28" y="35"/>
                    </a:lnTo>
                    <a:lnTo>
                      <a:pt x="16" y="25"/>
                    </a:lnTo>
                    <a:lnTo>
                      <a:pt x="7" y="13"/>
                    </a:lnTo>
                    <a:lnTo>
                      <a:pt x="0" y="0"/>
                    </a:lnTo>
                    <a:lnTo>
                      <a:pt x="0" y="0"/>
                    </a:lnTo>
                    <a:lnTo>
                      <a:pt x="21" y="10"/>
                    </a:lnTo>
                    <a:lnTo>
                      <a:pt x="44" y="17"/>
                    </a:lnTo>
                    <a:lnTo>
                      <a:pt x="70" y="22"/>
                    </a:lnTo>
                    <a:lnTo>
                      <a:pt x="95" y="23"/>
                    </a:lnTo>
                    <a:lnTo>
                      <a:pt x="122" y="22"/>
                    </a:lnTo>
                    <a:lnTo>
                      <a:pt x="145" y="17"/>
                    </a:lnTo>
                    <a:lnTo>
                      <a:pt x="169" y="10"/>
                    </a:lnTo>
                    <a:lnTo>
                      <a:pt x="192" y="0"/>
                    </a:lnTo>
                    <a:lnTo>
                      <a:pt x="192" y="0"/>
                    </a:lnTo>
                    <a:close/>
                  </a:path>
                </a:pathLst>
              </a:custGeom>
              <a:solidFill>
                <a:srgbClr val="BF9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244"/>
              <p:cNvSpPr>
                <a:spLocks/>
              </p:cNvSpPr>
              <p:nvPr/>
            </p:nvSpPr>
            <p:spPr bwMode="auto">
              <a:xfrm>
                <a:off x="3267075" y="968375"/>
                <a:ext cx="117475" cy="42862"/>
              </a:xfrm>
              <a:custGeom>
                <a:avLst/>
                <a:gdLst>
                  <a:gd name="T0" fmla="*/ 74 w 74"/>
                  <a:gd name="T1" fmla="*/ 0 h 27"/>
                  <a:gd name="T2" fmla="*/ 74 w 74"/>
                  <a:gd name="T3" fmla="*/ 0 h 27"/>
                  <a:gd name="T4" fmla="*/ 71 w 74"/>
                  <a:gd name="T5" fmla="*/ 6 h 27"/>
                  <a:gd name="T6" fmla="*/ 68 w 74"/>
                  <a:gd name="T7" fmla="*/ 12 h 27"/>
                  <a:gd name="T8" fmla="*/ 64 w 74"/>
                  <a:gd name="T9" fmla="*/ 17 h 27"/>
                  <a:gd name="T10" fmla="*/ 59 w 74"/>
                  <a:gd name="T11" fmla="*/ 20 h 27"/>
                  <a:gd name="T12" fmla="*/ 53 w 74"/>
                  <a:gd name="T13" fmla="*/ 23 h 27"/>
                  <a:gd name="T14" fmla="*/ 49 w 74"/>
                  <a:gd name="T15" fmla="*/ 26 h 27"/>
                  <a:gd name="T16" fmla="*/ 37 w 74"/>
                  <a:gd name="T17" fmla="*/ 27 h 27"/>
                  <a:gd name="T18" fmla="*/ 27 w 74"/>
                  <a:gd name="T19" fmla="*/ 26 h 27"/>
                  <a:gd name="T20" fmla="*/ 21 w 74"/>
                  <a:gd name="T21" fmla="*/ 23 h 27"/>
                  <a:gd name="T22" fmla="*/ 16 w 74"/>
                  <a:gd name="T23" fmla="*/ 20 h 27"/>
                  <a:gd name="T24" fmla="*/ 12 w 74"/>
                  <a:gd name="T25" fmla="*/ 17 h 27"/>
                  <a:gd name="T26" fmla="*/ 7 w 74"/>
                  <a:gd name="T27" fmla="*/ 12 h 27"/>
                  <a:gd name="T28" fmla="*/ 3 w 74"/>
                  <a:gd name="T29" fmla="*/ 6 h 27"/>
                  <a:gd name="T30" fmla="*/ 0 w 74"/>
                  <a:gd name="T31" fmla="*/ 0 h 27"/>
                  <a:gd name="T32" fmla="*/ 0 w 74"/>
                  <a:gd name="T33" fmla="*/ 0 h 27"/>
                  <a:gd name="T34" fmla="*/ 9 w 74"/>
                  <a:gd name="T35" fmla="*/ 6 h 27"/>
                  <a:gd name="T36" fmla="*/ 18 w 74"/>
                  <a:gd name="T37" fmla="*/ 11 h 27"/>
                  <a:gd name="T38" fmla="*/ 27 w 74"/>
                  <a:gd name="T39" fmla="*/ 14 h 27"/>
                  <a:gd name="T40" fmla="*/ 37 w 74"/>
                  <a:gd name="T41" fmla="*/ 15 h 27"/>
                  <a:gd name="T42" fmla="*/ 47 w 74"/>
                  <a:gd name="T43" fmla="*/ 14 h 27"/>
                  <a:gd name="T44" fmla="*/ 56 w 74"/>
                  <a:gd name="T45" fmla="*/ 12 h 27"/>
                  <a:gd name="T46" fmla="*/ 67 w 74"/>
                  <a:gd name="T47" fmla="*/ 6 h 27"/>
                  <a:gd name="T48" fmla="*/ 74 w 74"/>
                  <a:gd name="T49" fmla="*/ 0 h 27"/>
                  <a:gd name="T50" fmla="*/ 74 w 74"/>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27">
                    <a:moveTo>
                      <a:pt x="74" y="0"/>
                    </a:moveTo>
                    <a:lnTo>
                      <a:pt x="74" y="0"/>
                    </a:lnTo>
                    <a:lnTo>
                      <a:pt x="71" y="6"/>
                    </a:lnTo>
                    <a:lnTo>
                      <a:pt x="68" y="12"/>
                    </a:lnTo>
                    <a:lnTo>
                      <a:pt x="64" y="17"/>
                    </a:lnTo>
                    <a:lnTo>
                      <a:pt x="59" y="20"/>
                    </a:lnTo>
                    <a:lnTo>
                      <a:pt x="53" y="23"/>
                    </a:lnTo>
                    <a:lnTo>
                      <a:pt x="49" y="26"/>
                    </a:lnTo>
                    <a:lnTo>
                      <a:pt x="37" y="27"/>
                    </a:lnTo>
                    <a:lnTo>
                      <a:pt x="27" y="26"/>
                    </a:lnTo>
                    <a:lnTo>
                      <a:pt x="21" y="23"/>
                    </a:lnTo>
                    <a:lnTo>
                      <a:pt x="16" y="20"/>
                    </a:lnTo>
                    <a:lnTo>
                      <a:pt x="12" y="17"/>
                    </a:lnTo>
                    <a:lnTo>
                      <a:pt x="7" y="12"/>
                    </a:lnTo>
                    <a:lnTo>
                      <a:pt x="3" y="6"/>
                    </a:lnTo>
                    <a:lnTo>
                      <a:pt x="0" y="0"/>
                    </a:lnTo>
                    <a:lnTo>
                      <a:pt x="0" y="0"/>
                    </a:lnTo>
                    <a:lnTo>
                      <a:pt x="9" y="6"/>
                    </a:lnTo>
                    <a:lnTo>
                      <a:pt x="18" y="11"/>
                    </a:lnTo>
                    <a:lnTo>
                      <a:pt x="27" y="14"/>
                    </a:lnTo>
                    <a:lnTo>
                      <a:pt x="37" y="15"/>
                    </a:lnTo>
                    <a:lnTo>
                      <a:pt x="47" y="14"/>
                    </a:lnTo>
                    <a:lnTo>
                      <a:pt x="56" y="12"/>
                    </a:lnTo>
                    <a:lnTo>
                      <a:pt x="67" y="6"/>
                    </a:lnTo>
                    <a:lnTo>
                      <a:pt x="74" y="0"/>
                    </a:lnTo>
                    <a:lnTo>
                      <a:pt x="74" y="0"/>
                    </a:lnTo>
                    <a:close/>
                  </a:path>
                </a:pathLst>
              </a:custGeom>
              <a:solidFill>
                <a:srgbClr val="E0BA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245"/>
              <p:cNvSpPr>
                <a:spLocks/>
              </p:cNvSpPr>
              <p:nvPr/>
            </p:nvSpPr>
            <p:spPr bwMode="auto">
              <a:xfrm>
                <a:off x="3132138" y="735012"/>
                <a:ext cx="112713" cy="39687"/>
              </a:xfrm>
              <a:custGeom>
                <a:avLst/>
                <a:gdLst>
                  <a:gd name="T0" fmla="*/ 65 w 71"/>
                  <a:gd name="T1" fmla="*/ 6 h 25"/>
                  <a:gd name="T2" fmla="*/ 65 w 71"/>
                  <a:gd name="T3" fmla="*/ 6 h 25"/>
                  <a:gd name="T4" fmla="*/ 60 w 71"/>
                  <a:gd name="T5" fmla="*/ 2 h 25"/>
                  <a:gd name="T6" fmla="*/ 51 w 71"/>
                  <a:gd name="T7" fmla="*/ 0 h 25"/>
                  <a:gd name="T8" fmla="*/ 42 w 71"/>
                  <a:gd name="T9" fmla="*/ 0 h 25"/>
                  <a:gd name="T10" fmla="*/ 34 w 71"/>
                  <a:gd name="T11" fmla="*/ 2 h 25"/>
                  <a:gd name="T12" fmla="*/ 25 w 71"/>
                  <a:gd name="T13" fmla="*/ 5 h 25"/>
                  <a:gd name="T14" fmla="*/ 16 w 71"/>
                  <a:gd name="T15" fmla="*/ 8 h 25"/>
                  <a:gd name="T16" fmla="*/ 10 w 71"/>
                  <a:gd name="T17" fmla="*/ 14 h 25"/>
                  <a:gd name="T18" fmla="*/ 3 w 71"/>
                  <a:gd name="T19" fmla="*/ 20 h 25"/>
                  <a:gd name="T20" fmla="*/ 3 w 71"/>
                  <a:gd name="T21" fmla="*/ 20 h 25"/>
                  <a:gd name="T22" fmla="*/ 0 w 71"/>
                  <a:gd name="T23" fmla="*/ 24 h 25"/>
                  <a:gd name="T24" fmla="*/ 0 w 71"/>
                  <a:gd name="T25" fmla="*/ 25 h 25"/>
                  <a:gd name="T26" fmla="*/ 2 w 71"/>
                  <a:gd name="T27" fmla="*/ 25 h 25"/>
                  <a:gd name="T28" fmla="*/ 5 w 71"/>
                  <a:gd name="T29" fmla="*/ 25 h 25"/>
                  <a:gd name="T30" fmla="*/ 7 w 71"/>
                  <a:gd name="T31" fmla="*/ 22 h 25"/>
                  <a:gd name="T32" fmla="*/ 7 w 71"/>
                  <a:gd name="T33" fmla="*/ 22 h 25"/>
                  <a:gd name="T34" fmla="*/ 13 w 71"/>
                  <a:gd name="T35" fmla="*/ 18 h 25"/>
                  <a:gd name="T36" fmla="*/ 21 w 71"/>
                  <a:gd name="T37" fmla="*/ 15 h 25"/>
                  <a:gd name="T38" fmla="*/ 27 w 71"/>
                  <a:gd name="T39" fmla="*/ 12 h 25"/>
                  <a:gd name="T40" fmla="*/ 34 w 71"/>
                  <a:gd name="T41" fmla="*/ 11 h 25"/>
                  <a:gd name="T42" fmla="*/ 42 w 71"/>
                  <a:gd name="T43" fmla="*/ 11 h 25"/>
                  <a:gd name="T44" fmla="*/ 49 w 71"/>
                  <a:gd name="T45" fmla="*/ 11 h 25"/>
                  <a:gd name="T46" fmla="*/ 55 w 71"/>
                  <a:gd name="T47" fmla="*/ 14 h 25"/>
                  <a:gd name="T48" fmla="*/ 62 w 71"/>
                  <a:gd name="T49" fmla="*/ 15 h 25"/>
                  <a:gd name="T50" fmla="*/ 62 w 71"/>
                  <a:gd name="T51" fmla="*/ 15 h 25"/>
                  <a:gd name="T52" fmla="*/ 68 w 71"/>
                  <a:gd name="T53" fmla="*/ 17 h 25"/>
                  <a:gd name="T54" fmla="*/ 70 w 71"/>
                  <a:gd name="T55" fmla="*/ 17 h 25"/>
                  <a:gd name="T56" fmla="*/ 71 w 71"/>
                  <a:gd name="T57" fmla="*/ 15 h 25"/>
                  <a:gd name="T58" fmla="*/ 71 w 71"/>
                  <a:gd name="T59" fmla="*/ 14 h 25"/>
                  <a:gd name="T60" fmla="*/ 71 w 71"/>
                  <a:gd name="T61" fmla="*/ 11 h 25"/>
                  <a:gd name="T62" fmla="*/ 65 w 71"/>
                  <a:gd name="T63" fmla="*/ 6 h 25"/>
                  <a:gd name="T64" fmla="*/ 65 w 71"/>
                  <a:gd name="T6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25">
                    <a:moveTo>
                      <a:pt x="65" y="6"/>
                    </a:moveTo>
                    <a:lnTo>
                      <a:pt x="65" y="6"/>
                    </a:lnTo>
                    <a:lnTo>
                      <a:pt x="60" y="2"/>
                    </a:lnTo>
                    <a:lnTo>
                      <a:pt x="51" y="0"/>
                    </a:lnTo>
                    <a:lnTo>
                      <a:pt x="42" y="0"/>
                    </a:lnTo>
                    <a:lnTo>
                      <a:pt x="34" y="2"/>
                    </a:lnTo>
                    <a:lnTo>
                      <a:pt x="25" y="5"/>
                    </a:lnTo>
                    <a:lnTo>
                      <a:pt x="16" y="8"/>
                    </a:lnTo>
                    <a:lnTo>
                      <a:pt x="10" y="14"/>
                    </a:lnTo>
                    <a:lnTo>
                      <a:pt x="3" y="20"/>
                    </a:lnTo>
                    <a:lnTo>
                      <a:pt x="3" y="20"/>
                    </a:lnTo>
                    <a:lnTo>
                      <a:pt x="0" y="24"/>
                    </a:lnTo>
                    <a:lnTo>
                      <a:pt x="0" y="25"/>
                    </a:lnTo>
                    <a:lnTo>
                      <a:pt x="2" y="25"/>
                    </a:lnTo>
                    <a:lnTo>
                      <a:pt x="5" y="25"/>
                    </a:lnTo>
                    <a:lnTo>
                      <a:pt x="7" y="22"/>
                    </a:lnTo>
                    <a:lnTo>
                      <a:pt x="7" y="22"/>
                    </a:lnTo>
                    <a:lnTo>
                      <a:pt x="13" y="18"/>
                    </a:lnTo>
                    <a:lnTo>
                      <a:pt x="21" y="15"/>
                    </a:lnTo>
                    <a:lnTo>
                      <a:pt x="27" y="12"/>
                    </a:lnTo>
                    <a:lnTo>
                      <a:pt x="34" y="11"/>
                    </a:lnTo>
                    <a:lnTo>
                      <a:pt x="42" y="11"/>
                    </a:lnTo>
                    <a:lnTo>
                      <a:pt x="49" y="11"/>
                    </a:lnTo>
                    <a:lnTo>
                      <a:pt x="55" y="14"/>
                    </a:lnTo>
                    <a:lnTo>
                      <a:pt x="62" y="15"/>
                    </a:lnTo>
                    <a:lnTo>
                      <a:pt x="62" y="15"/>
                    </a:lnTo>
                    <a:lnTo>
                      <a:pt x="68" y="17"/>
                    </a:lnTo>
                    <a:lnTo>
                      <a:pt x="70" y="17"/>
                    </a:lnTo>
                    <a:lnTo>
                      <a:pt x="71" y="15"/>
                    </a:lnTo>
                    <a:lnTo>
                      <a:pt x="71" y="14"/>
                    </a:lnTo>
                    <a:lnTo>
                      <a:pt x="71" y="11"/>
                    </a:lnTo>
                    <a:lnTo>
                      <a:pt x="65" y="6"/>
                    </a:lnTo>
                    <a:lnTo>
                      <a:pt x="65" y="6"/>
                    </a:lnTo>
                    <a:close/>
                  </a:path>
                </a:pathLst>
              </a:custGeom>
              <a:solidFill>
                <a:srgbClr val="AA7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246"/>
              <p:cNvSpPr>
                <a:spLocks/>
              </p:cNvSpPr>
              <p:nvPr/>
            </p:nvSpPr>
            <p:spPr bwMode="auto">
              <a:xfrm>
                <a:off x="3379788" y="735012"/>
                <a:ext cx="112713" cy="39687"/>
              </a:xfrm>
              <a:custGeom>
                <a:avLst/>
                <a:gdLst>
                  <a:gd name="T0" fmla="*/ 6 w 71"/>
                  <a:gd name="T1" fmla="*/ 6 h 25"/>
                  <a:gd name="T2" fmla="*/ 6 w 71"/>
                  <a:gd name="T3" fmla="*/ 6 h 25"/>
                  <a:gd name="T4" fmla="*/ 13 w 71"/>
                  <a:gd name="T5" fmla="*/ 2 h 25"/>
                  <a:gd name="T6" fmla="*/ 21 w 71"/>
                  <a:gd name="T7" fmla="*/ 0 h 25"/>
                  <a:gd name="T8" fmla="*/ 30 w 71"/>
                  <a:gd name="T9" fmla="*/ 0 h 25"/>
                  <a:gd name="T10" fmla="*/ 39 w 71"/>
                  <a:gd name="T11" fmla="*/ 2 h 25"/>
                  <a:gd name="T12" fmla="*/ 48 w 71"/>
                  <a:gd name="T13" fmla="*/ 5 h 25"/>
                  <a:gd name="T14" fmla="*/ 55 w 71"/>
                  <a:gd name="T15" fmla="*/ 8 h 25"/>
                  <a:gd name="T16" fmla="*/ 63 w 71"/>
                  <a:gd name="T17" fmla="*/ 14 h 25"/>
                  <a:gd name="T18" fmla="*/ 68 w 71"/>
                  <a:gd name="T19" fmla="*/ 20 h 25"/>
                  <a:gd name="T20" fmla="*/ 68 w 71"/>
                  <a:gd name="T21" fmla="*/ 20 h 25"/>
                  <a:gd name="T22" fmla="*/ 71 w 71"/>
                  <a:gd name="T23" fmla="*/ 24 h 25"/>
                  <a:gd name="T24" fmla="*/ 71 w 71"/>
                  <a:gd name="T25" fmla="*/ 25 h 25"/>
                  <a:gd name="T26" fmla="*/ 71 w 71"/>
                  <a:gd name="T27" fmla="*/ 25 h 25"/>
                  <a:gd name="T28" fmla="*/ 68 w 71"/>
                  <a:gd name="T29" fmla="*/ 25 h 25"/>
                  <a:gd name="T30" fmla="*/ 64 w 71"/>
                  <a:gd name="T31" fmla="*/ 22 h 25"/>
                  <a:gd name="T32" fmla="*/ 64 w 71"/>
                  <a:gd name="T33" fmla="*/ 22 h 25"/>
                  <a:gd name="T34" fmla="*/ 58 w 71"/>
                  <a:gd name="T35" fmla="*/ 18 h 25"/>
                  <a:gd name="T36" fmla="*/ 52 w 71"/>
                  <a:gd name="T37" fmla="*/ 15 h 25"/>
                  <a:gd name="T38" fmla="*/ 45 w 71"/>
                  <a:gd name="T39" fmla="*/ 12 h 25"/>
                  <a:gd name="T40" fmla="*/ 37 w 71"/>
                  <a:gd name="T41" fmla="*/ 11 h 25"/>
                  <a:gd name="T42" fmla="*/ 31 w 71"/>
                  <a:gd name="T43" fmla="*/ 11 h 25"/>
                  <a:gd name="T44" fmla="*/ 24 w 71"/>
                  <a:gd name="T45" fmla="*/ 11 h 25"/>
                  <a:gd name="T46" fmla="*/ 16 w 71"/>
                  <a:gd name="T47" fmla="*/ 14 h 25"/>
                  <a:gd name="T48" fmla="*/ 11 w 71"/>
                  <a:gd name="T49" fmla="*/ 15 h 25"/>
                  <a:gd name="T50" fmla="*/ 11 w 71"/>
                  <a:gd name="T51" fmla="*/ 15 h 25"/>
                  <a:gd name="T52" fmla="*/ 5 w 71"/>
                  <a:gd name="T53" fmla="*/ 17 h 25"/>
                  <a:gd name="T54" fmla="*/ 2 w 71"/>
                  <a:gd name="T55" fmla="*/ 17 h 25"/>
                  <a:gd name="T56" fmla="*/ 2 w 71"/>
                  <a:gd name="T57" fmla="*/ 15 h 25"/>
                  <a:gd name="T58" fmla="*/ 0 w 71"/>
                  <a:gd name="T59" fmla="*/ 14 h 25"/>
                  <a:gd name="T60" fmla="*/ 2 w 71"/>
                  <a:gd name="T61" fmla="*/ 11 h 25"/>
                  <a:gd name="T62" fmla="*/ 6 w 71"/>
                  <a:gd name="T63" fmla="*/ 6 h 25"/>
                  <a:gd name="T64" fmla="*/ 6 w 71"/>
                  <a:gd name="T65"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25">
                    <a:moveTo>
                      <a:pt x="6" y="6"/>
                    </a:moveTo>
                    <a:lnTo>
                      <a:pt x="6" y="6"/>
                    </a:lnTo>
                    <a:lnTo>
                      <a:pt x="13" y="2"/>
                    </a:lnTo>
                    <a:lnTo>
                      <a:pt x="21" y="0"/>
                    </a:lnTo>
                    <a:lnTo>
                      <a:pt x="30" y="0"/>
                    </a:lnTo>
                    <a:lnTo>
                      <a:pt x="39" y="2"/>
                    </a:lnTo>
                    <a:lnTo>
                      <a:pt x="48" y="5"/>
                    </a:lnTo>
                    <a:lnTo>
                      <a:pt x="55" y="8"/>
                    </a:lnTo>
                    <a:lnTo>
                      <a:pt x="63" y="14"/>
                    </a:lnTo>
                    <a:lnTo>
                      <a:pt x="68" y="20"/>
                    </a:lnTo>
                    <a:lnTo>
                      <a:pt x="68" y="20"/>
                    </a:lnTo>
                    <a:lnTo>
                      <a:pt x="71" y="24"/>
                    </a:lnTo>
                    <a:lnTo>
                      <a:pt x="71" y="25"/>
                    </a:lnTo>
                    <a:lnTo>
                      <a:pt x="71" y="25"/>
                    </a:lnTo>
                    <a:lnTo>
                      <a:pt x="68" y="25"/>
                    </a:lnTo>
                    <a:lnTo>
                      <a:pt x="64" y="22"/>
                    </a:lnTo>
                    <a:lnTo>
                      <a:pt x="64" y="22"/>
                    </a:lnTo>
                    <a:lnTo>
                      <a:pt x="58" y="18"/>
                    </a:lnTo>
                    <a:lnTo>
                      <a:pt x="52" y="15"/>
                    </a:lnTo>
                    <a:lnTo>
                      <a:pt x="45" y="12"/>
                    </a:lnTo>
                    <a:lnTo>
                      <a:pt x="37" y="11"/>
                    </a:lnTo>
                    <a:lnTo>
                      <a:pt x="31" y="11"/>
                    </a:lnTo>
                    <a:lnTo>
                      <a:pt x="24" y="11"/>
                    </a:lnTo>
                    <a:lnTo>
                      <a:pt x="16" y="14"/>
                    </a:lnTo>
                    <a:lnTo>
                      <a:pt x="11" y="15"/>
                    </a:lnTo>
                    <a:lnTo>
                      <a:pt x="11" y="15"/>
                    </a:lnTo>
                    <a:lnTo>
                      <a:pt x="5" y="17"/>
                    </a:lnTo>
                    <a:lnTo>
                      <a:pt x="2" y="17"/>
                    </a:lnTo>
                    <a:lnTo>
                      <a:pt x="2" y="15"/>
                    </a:lnTo>
                    <a:lnTo>
                      <a:pt x="0" y="14"/>
                    </a:lnTo>
                    <a:lnTo>
                      <a:pt x="2" y="11"/>
                    </a:lnTo>
                    <a:lnTo>
                      <a:pt x="6" y="6"/>
                    </a:lnTo>
                    <a:lnTo>
                      <a:pt x="6" y="6"/>
                    </a:lnTo>
                    <a:close/>
                  </a:path>
                </a:pathLst>
              </a:custGeom>
              <a:solidFill>
                <a:srgbClr val="AA77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251"/>
              <p:cNvSpPr>
                <a:spLocks/>
              </p:cNvSpPr>
              <p:nvPr/>
            </p:nvSpPr>
            <p:spPr bwMode="auto">
              <a:xfrm>
                <a:off x="2890838" y="1941512"/>
                <a:ext cx="177800" cy="87312"/>
              </a:xfrm>
              <a:custGeom>
                <a:avLst/>
                <a:gdLst>
                  <a:gd name="T0" fmla="*/ 6 w 112"/>
                  <a:gd name="T1" fmla="*/ 55 h 55"/>
                  <a:gd name="T2" fmla="*/ 0 w 112"/>
                  <a:gd name="T3" fmla="*/ 31 h 55"/>
                  <a:gd name="T4" fmla="*/ 106 w 112"/>
                  <a:gd name="T5" fmla="*/ 0 h 55"/>
                  <a:gd name="T6" fmla="*/ 112 w 112"/>
                  <a:gd name="T7" fmla="*/ 24 h 55"/>
                  <a:gd name="T8" fmla="*/ 6 w 112"/>
                  <a:gd name="T9" fmla="*/ 55 h 55"/>
                </a:gdLst>
                <a:ahLst/>
                <a:cxnLst>
                  <a:cxn ang="0">
                    <a:pos x="T0" y="T1"/>
                  </a:cxn>
                  <a:cxn ang="0">
                    <a:pos x="T2" y="T3"/>
                  </a:cxn>
                  <a:cxn ang="0">
                    <a:pos x="T4" y="T5"/>
                  </a:cxn>
                  <a:cxn ang="0">
                    <a:pos x="T6" y="T7"/>
                  </a:cxn>
                  <a:cxn ang="0">
                    <a:pos x="T8" y="T9"/>
                  </a:cxn>
                </a:cxnLst>
                <a:rect l="0" t="0" r="r" b="b"/>
                <a:pathLst>
                  <a:path w="112" h="55">
                    <a:moveTo>
                      <a:pt x="6" y="55"/>
                    </a:moveTo>
                    <a:lnTo>
                      <a:pt x="0" y="31"/>
                    </a:lnTo>
                    <a:lnTo>
                      <a:pt x="106" y="0"/>
                    </a:lnTo>
                    <a:lnTo>
                      <a:pt x="112" y="24"/>
                    </a:lnTo>
                    <a:lnTo>
                      <a:pt x="6" y="55"/>
                    </a:lnTo>
                    <a:close/>
                  </a:path>
                </a:pathLst>
              </a:custGeom>
              <a:solidFill>
                <a:srgbClr val="CC1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252"/>
              <p:cNvSpPr>
                <a:spLocks/>
              </p:cNvSpPr>
              <p:nvPr/>
            </p:nvSpPr>
            <p:spPr bwMode="auto">
              <a:xfrm>
                <a:off x="3579813" y="1941512"/>
                <a:ext cx="179388" cy="87312"/>
              </a:xfrm>
              <a:custGeom>
                <a:avLst/>
                <a:gdLst>
                  <a:gd name="T0" fmla="*/ 106 w 113"/>
                  <a:gd name="T1" fmla="*/ 55 h 55"/>
                  <a:gd name="T2" fmla="*/ 113 w 113"/>
                  <a:gd name="T3" fmla="*/ 31 h 55"/>
                  <a:gd name="T4" fmla="*/ 8 w 113"/>
                  <a:gd name="T5" fmla="*/ 0 h 55"/>
                  <a:gd name="T6" fmla="*/ 0 w 113"/>
                  <a:gd name="T7" fmla="*/ 24 h 55"/>
                  <a:gd name="T8" fmla="*/ 106 w 113"/>
                  <a:gd name="T9" fmla="*/ 55 h 55"/>
                </a:gdLst>
                <a:ahLst/>
                <a:cxnLst>
                  <a:cxn ang="0">
                    <a:pos x="T0" y="T1"/>
                  </a:cxn>
                  <a:cxn ang="0">
                    <a:pos x="T2" y="T3"/>
                  </a:cxn>
                  <a:cxn ang="0">
                    <a:pos x="T4" y="T5"/>
                  </a:cxn>
                  <a:cxn ang="0">
                    <a:pos x="T6" y="T7"/>
                  </a:cxn>
                  <a:cxn ang="0">
                    <a:pos x="T8" y="T9"/>
                  </a:cxn>
                </a:cxnLst>
                <a:rect l="0" t="0" r="r" b="b"/>
                <a:pathLst>
                  <a:path w="113" h="55">
                    <a:moveTo>
                      <a:pt x="106" y="55"/>
                    </a:moveTo>
                    <a:lnTo>
                      <a:pt x="113" y="31"/>
                    </a:lnTo>
                    <a:lnTo>
                      <a:pt x="8" y="0"/>
                    </a:lnTo>
                    <a:lnTo>
                      <a:pt x="0" y="24"/>
                    </a:lnTo>
                    <a:lnTo>
                      <a:pt x="106" y="55"/>
                    </a:lnTo>
                    <a:close/>
                  </a:path>
                </a:pathLst>
              </a:custGeom>
              <a:solidFill>
                <a:srgbClr val="CC1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Rectangle 253"/>
              <p:cNvSpPr>
                <a:spLocks noChangeArrowheads="1"/>
              </p:cNvSpPr>
              <p:nvPr/>
            </p:nvSpPr>
            <p:spPr bwMode="auto">
              <a:xfrm>
                <a:off x="3087688" y="1593850"/>
                <a:ext cx="479425" cy="149225"/>
              </a:xfrm>
              <a:prstGeom prst="rect">
                <a:avLst/>
              </a:prstGeom>
              <a:solidFill>
                <a:srgbClr val="CC1A3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7" name="Group 6"/>
          <p:cNvGrpSpPr/>
          <p:nvPr/>
        </p:nvGrpSpPr>
        <p:grpSpPr>
          <a:xfrm>
            <a:off x="2386856" y="3293730"/>
            <a:ext cx="1775521" cy="1190858"/>
            <a:chOff x="2386856" y="3293730"/>
            <a:chExt cx="1775521" cy="1190858"/>
          </a:xfrm>
        </p:grpSpPr>
        <p:sp>
          <p:nvSpPr>
            <p:cNvPr id="132" name="Oval 131"/>
            <p:cNvSpPr/>
            <p:nvPr/>
          </p:nvSpPr>
          <p:spPr>
            <a:xfrm>
              <a:off x="3035022" y="3319801"/>
              <a:ext cx="714756" cy="71475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TextBox 133"/>
            <p:cNvSpPr txBox="1"/>
            <p:nvPr/>
          </p:nvSpPr>
          <p:spPr>
            <a:xfrm>
              <a:off x="3082518" y="3507814"/>
              <a:ext cx="61963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srgbClr val="FEFEFE"/>
                  </a:solidFill>
                  <a:effectLst/>
                  <a:uLnTx/>
                  <a:uFillTx/>
                  <a:latin typeface="Montserrat" charset="0"/>
                  <a:ea typeface="Montserrat" charset="0"/>
                  <a:cs typeface="Montserrat" charset="0"/>
                </a:rPr>
                <a:t>$50</a:t>
              </a:r>
              <a:endParaRPr kumimoji="0" lang="en-US" sz="1600" b="1" i="0" u="none" strike="noStrike" kern="1200" cap="none" spc="0" normalizeH="0" baseline="0" noProof="0" dirty="0">
                <a:ln>
                  <a:noFill/>
                </a:ln>
                <a:solidFill>
                  <a:srgbClr val="FEFEFE"/>
                </a:solidFill>
                <a:effectLst/>
                <a:uLnTx/>
                <a:uFillTx/>
                <a:latin typeface="Montserrat" charset="0"/>
                <a:ea typeface="Montserrat" charset="0"/>
                <a:cs typeface="Montserrat" charset="0"/>
              </a:endParaRPr>
            </a:p>
          </p:txBody>
        </p:sp>
        <p:sp>
          <p:nvSpPr>
            <p:cNvPr id="135" name="TextBox 134"/>
            <p:cNvSpPr txBox="1"/>
            <p:nvPr/>
          </p:nvSpPr>
          <p:spPr>
            <a:xfrm>
              <a:off x="3084081" y="4115256"/>
              <a:ext cx="1078296" cy="369332"/>
            </a:xfrm>
            <a:prstGeom prst="rect">
              <a:avLst/>
            </a:prstGeom>
            <a:noFill/>
          </p:spPr>
          <p:txBody>
            <a:bodyPr wrap="square" numCol="1" spcCol="4572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900" b="1"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charset="0"/>
                  <a:cs typeface="Montserrat" charset="0"/>
                </a:rPr>
                <a:t>Lorem ipsume dolor sit.</a:t>
              </a:r>
              <a:endParaRPr kumimoji="0" lang="en-US" sz="900" b="0" i="0" u="none" strike="noStrike" kern="1200" cap="none" spc="0" normalizeH="0" baseline="0" noProof="0" dirty="0">
                <a:ln>
                  <a:noFill/>
                </a:ln>
                <a:solidFill>
                  <a:prstClr val="white">
                    <a:lumMod val="95000"/>
                  </a:prstClr>
                </a:solidFill>
                <a:effectLst/>
                <a:uLnTx/>
                <a:uFillTx/>
                <a:latin typeface="Lato Black" panose="020F0A02020204030203" pitchFamily="34" charset="0"/>
                <a:ea typeface="Montserrat" charset="0"/>
                <a:cs typeface="Montserrat" charset="0"/>
              </a:endParaRPr>
            </a:p>
          </p:txBody>
        </p:sp>
        <p:grpSp>
          <p:nvGrpSpPr>
            <p:cNvPr id="163" name="Group 162"/>
            <p:cNvGrpSpPr/>
            <p:nvPr/>
          </p:nvGrpSpPr>
          <p:grpSpPr>
            <a:xfrm>
              <a:off x="2386856" y="3293730"/>
              <a:ext cx="593867" cy="1028501"/>
              <a:chOff x="10114933" y="491043"/>
              <a:chExt cx="969962" cy="1679849"/>
            </a:xfrm>
          </p:grpSpPr>
          <p:grpSp>
            <p:nvGrpSpPr>
              <p:cNvPr id="164" name="Group 163"/>
              <p:cNvGrpSpPr/>
              <p:nvPr/>
            </p:nvGrpSpPr>
            <p:grpSpPr>
              <a:xfrm>
                <a:off x="10114933" y="491043"/>
                <a:ext cx="969962" cy="1655763"/>
                <a:chOff x="4214813" y="420687"/>
                <a:chExt cx="969962" cy="1655763"/>
              </a:xfrm>
            </p:grpSpPr>
            <p:sp>
              <p:nvSpPr>
                <p:cNvPr id="166" name="Freeform 254"/>
                <p:cNvSpPr>
                  <a:spLocks/>
                </p:cNvSpPr>
                <p:nvPr/>
              </p:nvSpPr>
              <p:spPr bwMode="auto">
                <a:xfrm>
                  <a:off x="4233863" y="420687"/>
                  <a:ext cx="866775" cy="1177925"/>
                </a:xfrm>
                <a:custGeom>
                  <a:avLst/>
                  <a:gdLst>
                    <a:gd name="T0" fmla="*/ 272 w 546"/>
                    <a:gd name="T1" fmla="*/ 0 h 742"/>
                    <a:gd name="T2" fmla="*/ 233 w 546"/>
                    <a:gd name="T3" fmla="*/ 2 h 742"/>
                    <a:gd name="T4" fmla="*/ 199 w 546"/>
                    <a:gd name="T5" fmla="*/ 8 h 742"/>
                    <a:gd name="T6" fmla="*/ 167 w 546"/>
                    <a:gd name="T7" fmla="*/ 18 h 742"/>
                    <a:gd name="T8" fmla="*/ 137 w 546"/>
                    <a:gd name="T9" fmla="*/ 32 h 742"/>
                    <a:gd name="T10" fmla="*/ 112 w 546"/>
                    <a:gd name="T11" fmla="*/ 48 h 742"/>
                    <a:gd name="T12" fmla="*/ 88 w 546"/>
                    <a:gd name="T13" fmla="*/ 69 h 742"/>
                    <a:gd name="T14" fmla="*/ 69 w 546"/>
                    <a:gd name="T15" fmla="*/ 91 h 742"/>
                    <a:gd name="T16" fmla="*/ 51 w 546"/>
                    <a:gd name="T17" fmla="*/ 116 h 742"/>
                    <a:gd name="T18" fmla="*/ 24 w 546"/>
                    <a:gd name="T19" fmla="*/ 171 h 742"/>
                    <a:gd name="T20" fmla="*/ 8 w 546"/>
                    <a:gd name="T21" fmla="*/ 235 h 742"/>
                    <a:gd name="T22" fmla="*/ 0 w 546"/>
                    <a:gd name="T23" fmla="*/ 302 h 742"/>
                    <a:gd name="T24" fmla="*/ 3 w 546"/>
                    <a:gd name="T25" fmla="*/ 371 h 742"/>
                    <a:gd name="T26" fmla="*/ 14 w 546"/>
                    <a:gd name="T27" fmla="*/ 441 h 742"/>
                    <a:gd name="T28" fmla="*/ 31 w 546"/>
                    <a:gd name="T29" fmla="*/ 507 h 742"/>
                    <a:gd name="T30" fmla="*/ 58 w 546"/>
                    <a:gd name="T31" fmla="*/ 570 h 742"/>
                    <a:gd name="T32" fmla="*/ 89 w 546"/>
                    <a:gd name="T33" fmla="*/ 626 h 742"/>
                    <a:gd name="T34" fmla="*/ 128 w 546"/>
                    <a:gd name="T35" fmla="*/ 674 h 742"/>
                    <a:gd name="T36" fmla="*/ 173 w 546"/>
                    <a:gd name="T37" fmla="*/ 710 h 742"/>
                    <a:gd name="T38" fmla="*/ 208 w 546"/>
                    <a:gd name="T39" fmla="*/ 729 h 742"/>
                    <a:gd name="T40" fmla="*/ 233 w 546"/>
                    <a:gd name="T41" fmla="*/ 736 h 742"/>
                    <a:gd name="T42" fmla="*/ 260 w 546"/>
                    <a:gd name="T43" fmla="*/ 741 h 742"/>
                    <a:gd name="T44" fmla="*/ 274 w 546"/>
                    <a:gd name="T45" fmla="*/ 742 h 742"/>
                    <a:gd name="T46" fmla="*/ 300 w 546"/>
                    <a:gd name="T47" fmla="*/ 739 h 742"/>
                    <a:gd name="T48" fmla="*/ 327 w 546"/>
                    <a:gd name="T49" fmla="*/ 733 h 742"/>
                    <a:gd name="T50" fmla="*/ 351 w 546"/>
                    <a:gd name="T51" fmla="*/ 723 h 742"/>
                    <a:gd name="T52" fmla="*/ 397 w 546"/>
                    <a:gd name="T53" fmla="*/ 693 h 742"/>
                    <a:gd name="T54" fmla="*/ 439 w 546"/>
                    <a:gd name="T55" fmla="*/ 650 h 742"/>
                    <a:gd name="T56" fmla="*/ 474 w 546"/>
                    <a:gd name="T57" fmla="*/ 598 h 742"/>
                    <a:gd name="T58" fmla="*/ 502 w 546"/>
                    <a:gd name="T59" fmla="*/ 539 h 742"/>
                    <a:gd name="T60" fmla="*/ 525 w 546"/>
                    <a:gd name="T61" fmla="*/ 473 h 742"/>
                    <a:gd name="T62" fmla="*/ 540 w 546"/>
                    <a:gd name="T63" fmla="*/ 405 h 742"/>
                    <a:gd name="T64" fmla="*/ 546 w 546"/>
                    <a:gd name="T65" fmla="*/ 336 h 742"/>
                    <a:gd name="T66" fmla="*/ 544 w 546"/>
                    <a:gd name="T67" fmla="*/ 268 h 742"/>
                    <a:gd name="T68" fmla="*/ 532 w 546"/>
                    <a:gd name="T69" fmla="*/ 203 h 742"/>
                    <a:gd name="T70" fmla="*/ 510 w 546"/>
                    <a:gd name="T71" fmla="*/ 143 h 742"/>
                    <a:gd name="T72" fmla="*/ 488 w 546"/>
                    <a:gd name="T73" fmla="*/ 103 h 742"/>
                    <a:gd name="T74" fmla="*/ 468 w 546"/>
                    <a:gd name="T75" fmla="*/ 79 h 742"/>
                    <a:gd name="T76" fmla="*/ 446 w 546"/>
                    <a:gd name="T77" fmla="*/ 58 h 742"/>
                    <a:gd name="T78" fmla="*/ 422 w 546"/>
                    <a:gd name="T79" fmla="*/ 39 h 742"/>
                    <a:gd name="T80" fmla="*/ 394 w 546"/>
                    <a:gd name="T81" fmla="*/ 24 h 742"/>
                    <a:gd name="T82" fmla="*/ 363 w 546"/>
                    <a:gd name="T83" fmla="*/ 12 h 742"/>
                    <a:gd name="T84" fmla="*/ 330 w 546"/>
                    <a:gd name="T85" fmla="*/ 5 h 742"/>
                    <a:gd name="T86" fmla="*/ 293 w 546"/>
                    <a:gd name="T87" fmla="*/ 0 h 742"/>
                    <a:gd name="T88" fmla="*/ 272 w 546"/>
                    <a:gd name="T89"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6" h="742">
                      <a:moveTo>
                        <a:pt x="272" y="0"/>
                      </a:moveTo>
                      <a:lnTo>
                        <a:pt x="272" y="0"/>
                      </a:lnTo>
                      <a:lnTo>
                        <a:pt x="253" y="0"/>
                      </a:lnTo>
                      <a:lnTo>
                        <a:pt x="233" y="2"/>
                      </a:lnTo>
                      <a:lnTo>
                        <a:pt x="216" y="5"/>
                      </a:lnTo>
                      <a:lnTo>
                        <a:pt x="199" y="8"/>
                      </a:lnTo>
                      <a:lnTo>
                        <a:pt x="183" y="12"/>
                      </a:lnTo>
                      <a:lnTo>
                        <a:pt x="167" y="18"/>
                      </a:lnTo>
                      <a:lnTo>
                        <a:pt x="152" y="24"/>
                      </a:lnTo>
                      <a:lnTo>
                        <a:pt x="137" y="32"/>
                      </a:lnTo>
                      <a:lnTo>
                        <a:pt x="123" y="39"/>
                      </a:lnTo>
                      <a:lnTo>
                        <a:pt x="112" y="48"/>
                      </a:lnTo>
                      <a:lnTo>
                        <a:pt x="100" y="58"/>
                      </a:lnTo>
                      <a:lnTo>
                        <a:pt x="88" y="69"/>
                      </a:lnTo>
                      <a:lnTo>
                        <a:pt x="77" y="79"/>
                      </a:lnTo>
                      <a:lnTo>
                        <a:pt x="69" y="91"/>
                      </a:lnTo>
                      <a:lnTo>
                        <a:pt x="58" y="103"/>
                      </a:lnTo>
                      <a:lnTo>
                        <a:pt x="51" y="116"/>
                      </a:lnTo>
                      <a:lnTo>
                        <a:pt x="36" y="143"/>
                      </a:lnTo>
                      <a:lnTo>
                        <a:pt x="24" y="171"/>
                      </a:lnTo>
                      <a:lnTo>
                        <a:pt x="14" y="203"/>
                      </a:lnTo>
                      <a:lnTo>
                        <a:pt x="8" y="235"/>
                      </a:lnTo>
                      <a:lnTo>
                        <a:pt x="3" y="268"/>
                      </a:lnTo>
                      <a:lnTo>
                        <a:pt x="0" y="302"/>
                      </a:lnTo>
                      <a:lnTo>
                        <a:pt x="0" y="336"/>
                      </a:lnTo>
                      <a:lnTo>
                        <a:pt x="3" y="371"/>
                      </a:lnTo>
                      <a:lnTo>
                        <a:pt x="8" y="405"/>
                      </a:lnTo>
                      <a:lnTo>
                        <a:pt x="14" y="441"/>
                      </a:lnTo>
                      <a:lnTo>
                        <a:pt x="21" y="473"/>
                      </a:lnTo>
                      <a:lnTo>
                        <a:pt x="31" y="507"/>
                      </a:lnTo>
                      <a:lnTo>
                        <a:pt x="43" y="539"/>
                      </a:lnTo>
                      <a:lnTo>
                        <a:pt x="58" y="570"/>
                      </a:lnTo>
                      <a:lnTo>
                        <a:pt x="73" y="598"/>
                      </a:lnTo>
                      <a:lnTo>
                        <a:pt x="89" y="626"/>
                      </a:lnTo>
                      <a:lnTo>
                        <a:pt x="109" y="650"/>
                      </a:lnTo>
                      <a:lnTo>
                        <a:pt x="128" y="674"/>
                      </a:lnTo>
                      <a:lnTo>
                        <a:pt x="150" y="693"/>
                      </a:lnTo>
                      <a:lnTo>
                        <a:pt x="173" y="710"/>
                      </a:lnTo>
                      <a:lnTo>
                        <a:pt x="196" y="723"/>
                      </a:lnTo>
                      <a:lnTo>
                        <a:pt x="208" y="729"/>
                      </a:lnTo>
                      <a:lnTo>
                        <a:pt x="222" y="733"/>
                      </a:lnTo>
                      <a:lnTo>
                        <a:pt x="233" y="736"/>
                      </a:lnTo>
                      <a:lnTo>
                        <a:pt x="247" y="739"/>
                      </a:lnTo>
                      <a:lnTo>
                        <a:pt x="260" y="741"/>
                      </a:lnTo>
                      <a:lnTo>
                        <a:pt x="274" y="742"/>
                      </a:lnTo>
                      <a:lnTo>
                        <a:pt x="274" y="742"/>
                      </a:lnTo>
                      <a:lnTo>
                        <a:pt x="287" y="741"/>
                      </a:lnTo>
                      <a:lnTo>
                        <a:pt x="300" y="739"/>
                      </a:lnTo>
                      <a:lnTo>
                        <a:pt x="314" y="736"/>
                      </a:lnTo>
                      <a:lnTo>
                        <a:pt x="327" y="733"/>
                      </a:lnTo>
                      <a:lnTo>
                        <a:pt x="339" y="729"/>
                      </a:lnTo>
                      <a:lnTo>
                        <a:pt x="351" y="723"/>
                      </a:lnTo>
                      <a:lnTo>
                        <a:pt x="375" y="710"/>
                      </a:lnTo>
                      <a:lnTo>
                        <a:pt x="397" y="693"/>
                      </a:lnTo>
                      <a:lnTo>
                        <a:pt x="419" y="674"/>
                      </a:lnTo>
                      <a:lnTo>
                        <a:pt x="439" y="650"/>
                      </a:lnTo>
                      <a:lnTo>
                        <a:pt x="458" y="626"/>
                      </a:lnTo>
                      <a:lnTo>
                        <a:pt x="474" y="598"/>
                      </a:lnTo>
                      <a:lnTo>
                        <a:pt x="489" y="570"/>
                      </a:lnTo>
                      <a:lnTo>
                        <a:pt x="502" y="539"/>
                      </a:lnTo>
                      <a:lnTo>
                        <a:pt x="514" y="507"/>
                      </a:lnTo>
                      <a:lnTo>
                        <a:pt x="525" y="473"/>
                      </a:lnTo>
                      <a:lnTo>
                        <a:pt x="534" y="441"/>
                      </a:lnTo>
                      <a:lnTo>
                        <a:pt x="540" y="405"/>
                      </a:lnTo>
                      <a:lnTo>
                        <a:pt x="544" y="371"/>
                      </a:lnTo>
                      <a:lnTo>
                        <a:pt x="546" y="336"/>
                      </a:lnTo>
                      <a:lnTo>
                        <a:pt x="546" y="302"/>
                      </a:lnTo>
                      <a:lnTo>
                        <a:pt x="544" y="268"/>
                      </a:lnTo>
                      <a:lnTo>
                        <a:pt x="540" y="235"/>
                      </a:lnTo>
                      <a:lnTo>
                        <a:pt x="532" y="203"/>
                      </a:lnTo>
                      <a:lnTo>
                        <a:pt x="522" y="171"/>
                      </a:lnTo>
                      <a:lnTo>
                        <a:pt x="510" y="143"/>
                      </a:lnTo>
                      <a:lnTo>
                        <a:pt x="495" y="116"/>
                      </a:lnTo>
                      <a:lnTo>
                        <a:pt x="488" y="103"/>
                      </a:lnTo>
                      <a:lnTo>
                        <a:pt x="477" y="91"/>
                      </a:lnTo>
                      <a:lnTo>
                        <a:pt x="468" y="79"/>
                      </a:lnTo>
                      <a:lnTo>
                        <a:pt x="458" y="69"/>
                      </a:lnTo>
                      <a:lnTo>
                        <a:pt x="446" y="58"/>
                      </a:lnTo>
                      <a:lnTo>
                        <a:pt x="434" y="48"/>
                      </a:lnTo>
                      <a:lnTo>
                        <a:pt x="422" y="39"/>
                      </a:lnTo>
                      <a:lnTo>
                        <a:pt x="409" y="32"/>
                      </a:lnTo>
                      <a:lnTo>
                        <a:pt x="394" y="24"/>
                      </a:lnTo>
                      <a:lnTo>
                        <a:pt x="379" y="18"/>
                      </a:lnTo>
                      <a:lnTo>
                        <a:pt x="363" y="12"/>
                      </a:lnTo>
                      <a:lnTo>
                        <a:pt x="346" y="8"/>
                      </a:lnTo>
                      <a:lnTo>
                        <a:pt x="330" y="5"/>
                      </a:lnTo>
                      <a:lnTo>
                        <a:pt x="311" y="2"/>
                      </a:lnTo>
                      <a:lnTo>
                        <a:pt x="293" y="0"/>
                      </a:lnTo>
                      <a:lnTo>
                        <a:pt x="272" y="0"/>
                      </a:lnTo>
                      <a:lnTo>
                        <a:pt x="272" y="0"/>
                      </a:lnTo>
                      <a:close/>
                    </a:path>
                  </a:pathLst>
                </a:custGeom>
                <a:solidFill>
                  <a:srgbClr val="E89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257"/>
                <p:cNvSpPr>
                  <a:spLocks/>
                </p:cNvSpPr>
                <p:nvPr/>
              </p:nvSpPr>
              <p:spPr bwMode="auto">
                <a:xfrm>
                  <a:off x="4443413" y="1363662"/>
                  <a:ext cx="449263" cy="639762"/>
                </a:xfrm>
                <a:custGeom>
                  <a:avLst/>
                  <a:gdLst>
                    <a:gd name="T0" fmla="*/ 283 w 283"/>
                    <a:gd name="T1" fmla="*/ 0 h 403"/>
                    <a:gd name="T2" fmla="*/ 261 w 283"/>
                    <a:gd name="T3" fmla="*/ 403 h 403"/>
                    <a:gd name="T4" fmla="*/ 140 w 283"/>
                    <a:gd name="T5" fmla="*/ 403 h 403"/>
                    <a:gd name="T6" fmla="*/ 23 w 283"/>
                    <a:gd name="T7" fmla="*/ 403 h 403"/>
                    <a:gd name="T8" fmla="*/ 0 w 283"/>
                    <a:gd name="T9" fmla="*/ 0 h 403"/>
                    <a:gd name="T10" fmla="*/ 283 w 283"/>
                    <a:gd name="T11" fmla="*/ 0 h 403"/>
                  </a:gdLst>
                  <a:ahLst/>
                  <a:cxnLst>
                    <a:cxn ang="0">
                      <a:pos x="T0" y="T1"/>
                    </a:cxn>
                    <a:cxn ang="0">
                      <a:pos x="T2" y="T3"/>
                    </a:cxn>
                    <a:cxn ang="0">
                      <a:pos x="T4" y="T5"/>
                    </a:cxn>
                    <a:cxn ang="0">
                      <a:pos x="T6" y="T7"/>
                    </a:cxn>
                    <a:cxn ang="0">
                      <a:pos x="T8" y="T9"/>
                    </a:cxn>
                    <a:cxn ang="0">
                      <a:pos x="T10" y="T11"/>
                    </a:cxn>
                  </a:cxnLst>
                  <a:rect l="0" t="0" r="r" b="b"/>
                  <a:pathLst>
                    <a:path w="283" h="403">
                      <a:moveTo>
                        <a:pt x="283" y="0"/>
                      </a:moveTo>
                      <a:lnTo>
                        <a:pt x="261" y="403"/>
                      </a:lnTo>
                      <a:lnTo>
                        <a:pt x="140" y="403"/>
                      </a:lnTo>
                      <a:lnTo>
                        <a:pt x="23" y="403"/>
                      </a:lnTo>
                      <a:lnTo>
                        <a:pt x="0" y="0"/>
                      </a:lnTo>
                      <a:lnTo>
                        <a:pt x="283" y="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258"/>
                <p:cNvSpPr>
                  <a:spLocks/>
                </p:cNvSpPr>
                <p:nvPr/>
              </p:nvSpPr>
              <p:spPr bwMode="auto">
                <a:xfrm>
                  <a:off x="4559300" y="1014412"/>
                  <a:ext cx="217488" cy="450850"/>
                </a:xfrm>
                <a:custGeom>
                  <a:avLst/>
                  <a:gdLst>
                    <a:gd name="T0" fmla="*/ 69 w 137"/>
                    <a:gd name="T1" fmla="*/ 0 h 284"/>
                    <a:gd name="T2" fmla="*/ 69 w 137"/>
                    <a:gd name="T3" fmla="*/ 0 h 284"/>
                    <a:gd name="T4" fmla="*/ 69 w 137"/>
                    <a:gd name="T5" fmla="*/ 0 h 284"/>
                    <a:gd name="T6" fmla="*/ 82 w 137"/>
                    <a:gd name="T7" fmla="*/ 1 h 284"/>
                    <a:gd name="T8" fmla="*/ 95 w 137"/>
                    <a:gd name="T9" fmla="*/ 6 h 284"/>
                    <a:gd name="T10" fmla="*/ 107 w 137"/>
                    <a:gd name="T11" fmla="*/ 12 h 284"/>
                    <a:gd name="T12" fmla="*/ 116 w 137"/>
                    <a:gd name="T13" fmla="*/ 20 h 284"/>
                    <a:gd name="T14" fmla="*/ 125 w 137"/>
                    <a:gd name="T15" fmla="*/ 29 h 284"/>
                    <a:gd name="T16" fmla="*/ 131 w 137"/>
                    <a:gd name="T17" fmla="*/ 41 h 284"/>
                    <a:gd name="T18" fmla="*/ 135 w 137"/>
                    <a:gd name="T19" fmla="*/ 55 h 284"/>
                    <a:gd name="T20" fmla="*/ 137 w 137"/>
                    <a:gd name="T21" fmla="*/ 68 h 284"/>
                    <a:gd name="T22" fmla="*/ 137 w 137"/>
                    <a:gd name="T23" fmla="*/ 217 h 284"/>
                    <a:gd name="T24" fmla="*/ 137 w 137"/>
                    <a:gd name="T25" fmla="*/ 217 h 284"/>
                    <a:gd name="T26" fmla="*/ 135 w 137"/>
                    <a:gd name="T27" fmla="*/ 230 h 284"/>
                    <a:gd name="T28" fmla="*/ 131 w 137"/>
                    <a:gd name="T29" fmla="*/ 242 h 284"/>
                    <a:gd name="T30" fmla="*/ 125 w 137"/>
                    <a:gd name="T31" fmla="*/ 254 h 284"/>
                    <a:gd name="T32" fmla="*/ 116 w 137"/>
                    <a:gd name="T33" fmla="*/ 264 h 284"/>
                    <a:gd name="T34" fmla="*/ 107 w 137"/>
                    <a:gd name="T35" fmla="*/ 273 h 284"/>
                    <a:gd name="T36" fmla="*/ 95 w 137"/>
                    <a:gd name="T37" fmla="*/ 279 h 284"/>
                    <a:gd name="T38" fmla="*/ 82 w 137"/>
                    <a:gd name="T39" fmla="*/ 284 h 284"/>
                    <a:gd name="T40" fmla="*/ 69 w 137"/>
                    <a:gd name="T41" fmla="*/ 284 h 284"/>
                    <a:gd name="T42" fmla="*/ 69 w 137"/>
                    <a:gd name="T43" fmla="*/ 284 h 284"/>
                    <a:gd name="T44" fmla="*/ 69 w 137"/>
                    <a:gd name="T45" fmla="*/ 284 h 284"/>
                    <a:gd name="T46" fmla="*/ 55 w 137"/>
                    <a:gd name="T47" fmla="*/ 284 h 284"/>
                    <a:gd name="T48" fmla="*/ 42 w 137"/>
                    <a:gd name="T49" fmla="*/ 279 h 284"/>
                    <a:gd name="T50" fmla="*/ 30 w 137"/>
                    <a:gd name="T51" fmla="*/ 273 h 284"/>
                    <a:gd name="T52" fmla="*/ 21 w 137"/>
                    <a:gd name="T53" fmla="*/ 264 h 284"/>
                    <a:gd name="T54" fmla="*/ 12 w 137"/>
                    <a:gd name="T55" fmla="*/ 254 h 284"/>
                    <a:gd name="T56" fmla="*/ 6 w 137"/>
                    <a:gd name="T57" fmla="*/ 242 h 284"/>
                    <a:gd name="T58" fmla="*/ 2 w 137"/>
                    <a:gd name="T59" fmla="*/ 230 h 284"/>
                    <a:gd name="T60" fmla="*/ 0 w 137"/>
                    <a:gd name="T61" fmla="*/ 217 h 284"/>
                    <a:gd name="T62" fmla="*/ 0 w 137"/>
                    <a:gd name="T63" fmla="*/ 68 h 284"/>
                    <a:gd name="T64" fmla="*/ 0 w 137"/>
                    <a:gd name="T65" fmla="*/ 68 h 284"/>
                    <a:gd name="T66" fmla="*/ 2 w 137"/>
                    <a:gd name="T67" fmla="*/ 55 h 284"/>
                    <a:gd name="T68" fmla="*/ 6 w 137"/>
                    <a:gd name="T69" fmla="*/ 41 h 284"/>
                    <a:gd name="T70" fmla="*/ 12 w 137"/>
                    <a:gd name="T71" fmla="*/ 29 h 284"/>
                    <a:gd name="T72" fmla="*/ 21 w 137"/>
                    <a:gd name="T73" fmla="*/ 20 h 284"/>
                    <a:gd name="T74" fmla="*/ 30 w 137"/>
                    <a:gd name="T75" fmla="*/ 12 h 284"/>
                    <a:gd name="T76" fmla="*/ 42 w 137"/>
                    <a:gd name="T77" fmla="*/ 6 h 284"/>
                    <a:gd name="T78" fmla="*/ 55 w 137"/>
                    <a:gd name="T79" fmla="*/ 1 h 284"/>
                    <a:gd name="T80" fmla="*/ 69 w 137"/>
                    <a:gd name="T81" fmla="*/ 0 h 284"/>
                    <a:gd name="T82" fmla="*/ 69 w 137"/>
                    <a:gd name="T8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 h="284">
                      <a:moveTo>
                        <a:pt x="69" y="0"/>
                      </a:moveTo>
                      <a:lnTo>
                        <a:pt x="69" y="0"/>
                      </a:lnTo>
                      <a:lnTo>
                        <a:pt x="69" y="0"/>
                      </a:lnTo>
                      <a:lnTo>
                        <a:pt x="82" y="1"/>
                      </a:lnTo>
                      <a:lnTo>
                        <a:pt x="95" y="6"/>
                      </a:lnTo>
                      <a:lnTo>
                        <a:pt x="107" y="12"/>
                      </a:lnTo>
                      <a:lnTo>
                        <a:pt x="116" y="20"/>
                      </a:lnTo>
                      <a:lnTo>
                        <a:pt x="125" y="29"/>
                      </a:lnTo>
                      <a:lnTo>
                        <a:pt x="131" y="41"/>
                      </a:lnTo>
                      <a:lnTo>
                        <a:pt x="135" y="55"/>
                      </a:lnTo>
                      <a:lnTo>
                        <a:pt x="137" y="68"/>
                      </a:lnTo>
                      <a:lnTo>
                        <a:pt x="137" y="217"/>
                      </a:lnTo>
                      <a:lnTo>
                        <a:pt x="137" y="217"/>
                      </a:lnTo>
                      <a:lnTo>
                        <a:pt x="135" y="230"/>
                      </a:lnTo>
                      <a:lnTo>
                        <a:pt x="131" y="242"/>
                      </a:lnTo>
                      <a:lnTo>
                        <a:pt x="125" y="254"/>
                      </a:lnTo>
                      <a:lnTo>
                        <a:pt x="116" y="264"/>
                      </a:lnTo>
                      <a:lnTo>
                        <a:pt x="107" y="273"/>
                      </a:lnTo>
                      <a:lnTo>
                        <a:pt x="95" y="279"/>
                      </a:lnTo>
                      <a:lnTo>
                        <a:pt x="82" y="284"/>
                      </a:lnTo>
                      <a:lnTo>
                        <a:pt x="69" y="284"/>
                      </a:lnTo>
                      <a:lnTo>
                        <a:pt x="69" y="284"/>
                      </a:lnTo>
                      <a:lnTo>
                        <a:pt x="69" y="284"/>
                      </a:lnTo>
                      <a:lnTo>
                        <a:pt x="55" y="284"/>
                      </a:lnTo>
                      <a:lnTo>
                        <a:pt x="42" y="279"/>
                      </a:lnTo>
                      <a:lnTo>
                        <a:pt x="30" y="273"/>
                      </a:lnTo>
                      <a:lnTo>
                        <a:pt x="21" y="264"/>
                      </a:lnTo>
                      <a:lnTo>
                        <a:pt x="12" y="254"/>
                      </a:lnTo>
                      <a:lnTo>
                        <a:pt x="6" y="242"/>
                      </a:lnTo>
                      <a:lnTo>
                        <a:pt x="2" y="230"/>
                      </a:lnTo>
                      <a:lnTo>
                        <a:pt x="0" y="217"/>
                      </a:lnTo>
                      <a:lnTo>
                        <a:pt x="0" y="68"/>
                      </a:lnTo>
                      <a:lnTo>
                        <a:pt x="0" y="68"/>
                      </a:lnTo>
                      <a:lnTo>
                        <a:pt x="2" y="55"/>
                      </a:lnTo>
                      <a:lnTo>
                        <a:pt x="6" y="41"/>
                      </a:lnTo>
                      <a:lnTo>
                        <a:pt x="12" y="29"/>
                      </a:lnTo>
                      <a:lnTo>
                        <a:pt x="21" y="20"/>
                      </a:lnTo>
                      <a:lnTo>
                        <a:pt x="30" y="12"/>
                      </a:lnTo>
                      <a:lnTo>
                        <a:pt x="42" y="6"/>
                      </a:lnTo>
                      <a:lnTo>
                        <a:pt x="55" y="1"/>
                      </a:lnTo>
                      <a:lnTo>
                        <a:pt x="69" y="0"/>
                      </a:lnTo>
                      <a:lnTo>
                        <a:pt x="69" y="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259"/>
                <p:cNvSpPr>
                  <a:spLocks/>
                </p:cNvSpPr>
                <p:nvPr/>
              </p:nvSpPr>
              <p:spPr bwMode="auto">
                <a:xfrm>
                  <a:off x="4814888" y="1363662"/>
                  <a:ext cx="365125" cy="374650"/>
                </a:xfrm>
                <a:custGeom>
                  <a:avLst/>
                  <a:gdLst>
                    <a:gd name="T0" fmla="*/ 15 w 230"/>
                    <a:gd name="T1" fmla="*/ 68 h 236"/>
                    <a:gd name="T2" fmla="*/ 178 w 230"/>
                    <a:gd name="T3" fmla="*/ 230 h 236"/>
                    <a:gd name="T4" fmla="*/ 178 w 230"/>
                    <a:gd name="T5" fmla="*/ 230 h 236"/>
                    <a:gd name="T6" fmla="*/ 181 w 230"/>
                    <a:gd name="T7" fmla="*/ 233 h 236"/>
                    <a:gd name="T8" fmla="*/ 187 w 230"/>
                    <a:gd name="T9" fmla="*/ 235 h 236"/>
                    <a:gd name="T10" fmla="*/ 191 w 230"/>
                    <a:gd name="T11" fmla="*/ 236 h 236"/>
                    <a:gd name="T12" fmla="*/ 196 w 230"/>
                    <a:gd name="T13" fmla="*/ 235 h 236"/>
                    <a:gd name="T14" fmla="*/ 206 w 230"/>
                    <a:gd name="T15" fmla="*/ 230 h 236"/>
                    <a:gd name="T16" fmla="*/ 217 w 230"/>
                    <a:gd name="T17" fmla="*/ 223 h 236"/>
                    <a:gd name="T18" fmla="*/ 224 w 230"/>
                    <a:gd name="T19" fmla="*/ 214 h 236"/>
                    <a:gd name="T20" fmla="*/ 230 w 230"/>
                    <a:gd name="T21" fmla="*/ 203 h 236"/>
                    <a:gd name="T22" fmla="*/ 230 w 230"/>
                    <a:gd name="T23" fmla="*/ 199 h 236"/>
                    <a:gd name="T24" fmla="*/ 230 w 230"/>
                    <a:gd name="T25" fmla="*/ 194 h 236"/>
                    <a:gd name="T26" fmla="*/ 230 w 230"/>
                    <a:gd name="T27" fmla="*/ 190 h 236"/>
                    <a:gd name="T28" fmla="*/ 227 w 230"/>
                    <a:gd name="T29" fmla="*/ 186 h 236"/>
                    <a:gd name="T30" fmla="*/ 90 w 230"/>
                    <a:gd name="T31" fmla="*/ 20 h 236"/>
                    <a:gd name="T32" fmla="*/ 90 w 230"/>
                    <a:gd name="T33" fmla="*/ 20 h 236"/>
                    <a:gd name="T34" fmla="*/ 82 w 230"/>
                    <a:gd name="T35" fmla="*/ 13 h 236"/>
                    <a:gd name="T36" fmla="*/ 73 w 230"/>
                    <a:gd name="T37" fmla="*/ 6 h 236"/>
                    <a:gd name="T38" fmla="*/ 62 w 230"/>
                    <a:gd name="T39" fmla="*/ 1 h 236"/>
                    <a:gd name="T40" fmla="*/ 53 w 230"/>
                    <a:gd name="T41" fmla="*/ 0 h 236"/>
                    <a:gd name="T42" fmla="*/ 43 w 230"/>
                    <a:gd name="T43" fmla="*/ 0 h 236"/>
                    <a:gd name="T44" fmla="*/ 34 w 230"/>
                    <a:gd name="T45" fmla="*/ 1 h 236"/>
                    <a:gd name="T46" fmla="*/ 25 w 230"/>
                    <a:gd name="T47" fmla="*/ 3 h 236"/>
                    <a:gd name="T48" fmla="*/ 18 w 230"/>
                    <a:gd name="T49" fmla="*/ 7 h 236"/>
                    <a:gd name="T50" fmla="*/ 12 w 230"/>
                    <a:gd name="T51" fmla="*/ 13 h 236"/>
                    <a:gd name="T52" fmla="*/ 6 w 230"/>
                    <a:gd name="T53" fmla="*/ 19 h 236"/>
                    <a:gd name="T54" fmla="*/ 1 w 230"/>
                    <a:gd name="T55" fmla="*/ 26 h 236"/>
                    <a:gd name="T56" fmla="*/ 0 w 230"/>
                    <a:gd name="T57" fmla="*/ 34 h 236"/>
                    <a:gd name="T58" fmla="*/ 0 w 230"/>
                    <a:gd name="T59" fmla="*/ 43 h 236"/>
                    <a:gd name="T60" fmla="*/ 1 w 230"/>
                    <a:gd name="T61" fmla="*/ 50 h 236"/>
                    <a:gd name="T62" fmla="*/ 7 w 230"/>
                    <a:gd name="T63" fmla="*/ 59 h 236"/>
                    <a:gd name="T64" fmla="*/ 15 w 230"/>
                    <a:gd name="T65" fmla="*/ 68 h 236"/>
                    <a:gd name="T66" fmla="*/ 15 w 230"/>
                    <a:gd name="T67" fmla="*/ 6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0" h="236">
                      <a:moveTo>
                        <a:pt x="15" y="68"/>
                      </a:moveTo>
                      <a:lnTo>
                        <a:pt x="178" y="230"/>
                      </a:lnTo>
                      <a:lnTo>
                        <a:pt x="178" y="230"/>
                      </a:lnTo>
                      <a:lnTo>
                        <a:pt x="181" y="233"/>
                      </a:lnTo>
                      <a:lnTo>
                        <a:pt x="187" y="235"/>
                      </a:lnTo>
                      <a:lnTo>
                        <a:pt x="191" y="236"/>
                      </a:lnTo>
                      <a:lnTo>
                        <a:pt x="196" y="235"/>
                      </a:lnTo>
                      <a:lnTo>
                        <a:pt x="206" y="230"/>
                      </a:lnTo>
                      <a:lnTo>
                        <a:pt x="217" y="223"/>
                      </a:lnTo>
                      <a:lnTo>
                        <a:pt x="224" y="214"/>
                      </a:lnTo>
                      <a:lnTo>
                        <a:pt x="230" y="203"/>
                      </a:lnTo>
                      <a:lnTo>
                        <a:pt x="230" y="199"/>
                      </a:lnTo>
                      <a:lnTo>
                        <a:pt x="230" y="194"/>
                      </a:lnTo>
                      <a:lnTo>
                        <a:pt x="230" y="190"/>
                      </a:lnTo>
                      <a:lnTo>
                        <a:pt x="227" y="186"/>
                      </a:lnTo>
                      <a:lnTo>
                        <a:pt x="90" y="20"/>
                      </a:lnTo>
                      <a:lnTo>
                        <a:pt x="90" y="20"/>
                      </a:lnTo>
                      <a:lnTo>
                        <a:pt x="82" y="13"/>
                      </a:lnTo>
                      <a:lnTo>
                        <a:pt x="73" y="6"/>
                      </a:lnTo>
                      <a:lnTo>
                        <a:pt x="62" y="1"/>
                      </a:lnTo>
                      <a:lnTo>
                        <a:pt x="53" y="0"/>
                      </a:lnTo>
                      <a:lnTo>
                        <a:pt x="43" y="0"/>
                      </a:lnTo>
                      <a:lnTo>
                        <a:pt x="34" y="1"/>
                      </a:lnTo>
                      <a:lnTo>
                        <a:pt x="25" y="3"/>
                      </a:lnTo>
                      <a:lnTo>
                        <a:pt x="18" y="7"/>
                      </a:lnTo>
                      <a:lnTo>
                        <a:pt x="12" y="13"/>
                      </a:lnTo>
                      <a:lnTo>
                        <a:pt x="6" y="19"/>
                      </a:lnTo>
                      <a:lnTo>
                        <a:pt x="1" y="26"/>
                      </a:lnTo>
                      <a:lnTo>
                        <a:pt x="0" y="34"/>
                      </a:lnTo>
                      <a:lnTo>
                        <a:pt x="0" y="43"/>
                      </a:lnTo>
                      <a:lnTo>
                        <a:pt x="1" y="50"/>
                      </a:lnTo>
                      <a:lnTo>
                        <a:pt x="7" y="59"/>
                      </a:lnTo>
                      <a:lnTo>
                        <a:pt x="15" y="68"/>
                      </a:lnTo>
                      <a:lnTo>
                        <a:pt x="15" y="68"/>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260"/>
                <p:cNvSpPr>
                  <a:spLocks/>
                </p:cNvSpPr>
                <p:nvPr/>
              </p:nvSpPr>
              <p:spPr bwMode="auto">
                <a:xfrm>
                  <a:off x="4559300" y="1214437"/>
                  <a:ext cx="217488" cy="134937"/>
                </a:xfrm>
                <a:custGeom>
                  <a:avLst/>
                  <a:gdLst>
                    <a:gd name="T0" fmla="*/ 137 w 137"/>
                    <a:gd name="T1" fmla="*/ 43 h 85"/>
                    <a:gd name="T2" fmla="*/ 137 w 137"/>
                    <a:gd name="T3" fmla="*/ 43 h 85"/>
                    <a:gd name="T4" fmla="*/ 137 w 137"/>
                    <a:gd name="T5" fmla="*/ 43 h 85"/>
                    <a:gd name="T6" fmla="*/ 135 w 137"/>
                    <a:gd name="T7" fmla="*/ 52 h 85"/>
                    <a:gd name="T8" fmla="*/ 131 w 137"/>
                    <a:gd name="T9" fmla="*/ 61 h 85"/>
                    <a:gd name="T10" fmla="*/ 124 w 137"/>
                    <a:gd name="T11" fmla="*/ 68 h 85"/>
                    <a:gd name="T12" fmla="*/ 116 w 137"/>
                    <a:gd name="T13" fmla="*/ 74 h 85"/>
                    <a:gd name="T14" fmla="*/ 106 w 137"/>
                    <a:gd name="T15" fmla="*/ 79 h 85"/>
                    <a:gd name="T16" fmla="*/ 94 w 137"/>
                    <a:gd name="T17" fmla="*/ 83 h 85"/>
                    <a:gd name="T18" fmla="*/ 82 w 137"/>
                    <a:gd name="T19" fmla="*/ 85 h 85"/>
                    <a:gd name="T20" fmla="*/ 69 w 137"/>
                    <a:gd name="T21" fmla="*/ 85 h 85"/>
                    <a:gd name="T22" fmla="*/ 57 w 137"/>
                    <a:gd name="T23" fmla="*/ 85 h 85"/>
                    <a:gd name="T24" fmla="*/ 43 w 137"/>
                    <a:gd name="T25" fmla="*/ 83 h 85"/>
                    <a:gd name="T26" fmla="*/ 31 w 137"/>
                    <a:gd name="T27" fmla="*/ 79 h 85"/>
                    <a:gd name="T28" fmla="*/ 23 w 137"/>
                    <a:gd name="T29" fmla="*/ 74 h 85"/>
                    <a:gd name="T30" fmla="*/ 14 w 137"/>
                    <a:gd name="T31" fmla="*/ 68 h 85"/>
                    <a:gd name="T32" fmla="*/ 6 w 137"/>
                    <a:gd name="T33" fmla="*/ 61 h 85"/>
                    <a:gd name="T34" fmla="*/ 2 w 137"/>
                    <a:gd name="T35" fmla="*/ 52 h 85"/>
                    <a:gd name="T36" fmla="*/ 0 w 137"/>
                    <a:gd name="T37" fmla="*/ 43 h 85"/>
                    <a:gd name="T38" fmla="*/ 0 w 137"/>
                    <a:gd name="T39" fmla="*/ 43 h 85"/>
                    <a:gd name="T40" fmla="*/ 0 w 137"/>
                    <a:gd name="T41" fmla="*/ 43 h 85"/>
                    <a:gd name="T42" fmla="*/ 2 w 137"/>
                    <a:gd name="T43" fmla="*/ 33 h 85"/>
                    <a:gd name="T44" fmla="*/ 6 w 137"/>
                    <a:gd name="T45" fmla="*/ 24 h 85"/>
                    <a:gd name="T46" fmla="*/ 14 w 137"/>
                    <a:gd name="T47" fmla="*/ 16 h 85"/>
                    <a:gd name="T48" fmla="*/ 23 w 137"/>
                    <a:gd name="T49" fmla="*/ 10 h 85"/>
                    <a:gd name="T50" fmla="*/ 31 w 137"/>
                    <a:gd name="T51" fmla="*/ 6 h 85"/>
                    <a:gd name="T52" fmla="*/ 43 w 137"/>
                    <a:gd name="T53" fmla="*/ 3 h 85"/>
                    <a:gd name="T54" fmla="*/ 57 w 137"/>
                    <a:gd name="T55" fmla="*/ 0 h 85"/>
                    <a:gd name="T56" fmla="*/ 69 w 137"/>
                    <a:gd name="T57" fmla="*/ 0 h 85"/>
                    <a:gd name="T58" fmla="*/ 82 w 137"/>
                    <a:gd name="T59" fmla="*/ 0 h 85"/>
                    <a:gd name="T60" fmla="*/ 94 w 137"/>
                    <a:gd name="T61" fmla="*/ 3 h 85"/>
                    <a:gd name="T62" fmla="*/ 106 w 137"/>
                    <a:gd name="T63" fmla="*/ 6 h 85"/>
                    <a:gd name="T64" fmla="*/ 116 w 137"/>
                    <a:gd name="T65" fmla="*/ 10 h 85"/>
                    <a:gd name="T66" fmla="*/ 124 w 137"/>
                    <a:gd name="T67" fmla="*/ 16 h 85"/>
                    <a:gd name="T68" fmla="*/ 131 w 137"/>
                    <a:gd name="T69" fmla="*/ 24 h 85"/>
                    <a:gd name="T70" fmla="*/ 135 w 137"/>
                    <a:gd name="T71" fmla="*/ 33 h 85"/>
                    <a:gd name="T72" fmla="*/ 137 w 137"/>
                    <a:gd name="T73" fmla="*/ 43 h 85"/>
                    <a:gd name="T74" fmla="*/ 137 w 137"/>
                    <a:gd name="T75"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 h="85">
                      <a:moveTo>
                        <a:pt x="137" y="43"/>
                      </a:moveTo>
                      <a:lnTo>
                        <a:pt x="137" y="43"/>
                      </a:lnTo>
                      <a:lnTo>
                        <a:pt x="137" y="43"/>
                      </a:lnTo>
                      <a:lnTo>
                        <a:pt x="135" y="52"/>
                      </a:lnTo>
                      <a:lnTo>
                        <a:pt x="131" y="61"/>
                      </a:lnTo>
                      <a:lnTo>
                        <a:pt x="124" y="68"/>
                      </a:lnTo>
                      <a:lnTo>
                        <a:pt x="116" y="74"/>
                      </a:lnTo>
                      <a:lnTo>
                        <a:pt x="106" y="79"/>
                      </a:lnTo>
                      <a:lnTo>
                        <a:pt x="94" y="83"/>
                      </a:lnTo>
                      <a:lnTo>
                        <a:pt x="82" y="85"/>
                      </a:lnTo>
                      <a:lnTo>
                        <a:pt x="69" y="85"/>
                      </a:lnTo>
                      <a:lnTo>
                        <a:pt x="57" y="85"/>
                      </a:lnTo>
                      <a:lnTo>
                        <a:pt x="43" y="83"/>
                      </a:lnTo>
                      <a:lnTo>
                        <a:pt x="31" y="79"/>
                      </a:lnTo>
                      <a:lnTo>
                        <a:pt x="23" y="74"/>
                      </a:lnTo>
                      <a:lnTo>
                        <a:pt x="14" y="68"/>
                      </a:lnTo>
                      <a:lnTo>
                        <a:pt x="6" y="61"/>
                      </a:lnTo>
                      <a:lnTo>
                        <a:pt x="2" y="52"/>
                      </a:lnTo>
                      <a:lnTo>
                        <a:pt x="0" y="43"/>
                      </a:lnTo>
                      <a:lnTo>
                        <a:pt x="0" y="43"/>
                      </a:lnTo>
                      <a:lnTo>
                        <a:pt x="0" y="43"/>
                      </a:lnTo>
                      <a:lnTo>
                        <a:pt x="2" y="33"/>
                      </a:lnTo>
                      <a:lnTo>
                        <a:pt x="6" y="24"/>
                      </a:lnTo>
                      <a:lnTo>
                        <a:pt x="14" y="16"/>
                      </a:lnTo>
                      <a:lnTo>
                        <a:pt x="23" y="10"/>
                      </a:lnTo>
                      <a:lnTo>
                        <a:pt x="31" y="6"/>
                      </a:lnTo>
                      <a:lnTo>
                        <a:pt x="43" y="3"/>
                      </a:lnTo>
                      <a:lnTo>
                        <a:pt x="57" y="0"/>
                      </a:lnTo>
                      <a:lnTo>
                        <a:pt x="69" y="0"/>
                      </a:lnTo>
                      <a:lnTo>
                        <a:pt x="82" y="0"/>
                      </a:lnTo>
                      <a:lnTo>
                        <a:pt x="94" y="3"/>
                      </a:lnTo>
                      <a:lnTo>
                        <a:pt x="106" y="6"/>
                      </a:lnTo>
                      <a:lnTo>
                        <a:pt x="116" y="10"/>
                      </a:lnTo>
                      <a:lnTo>
                        <a:pt x="124" y="16"/>
                      </a:lnTo>
                      <a:lnTo>
                        <a:pt x="131" y="24"/>
                      </a:lnTo>
                      <a:lnTo>
                        <a:pt x="135" y="33"/>
                      </a:lnTo>
                      <a:lnTo>
                        <a:pt x="137" y="43"/>
                      </a:lnTo>
                      <a:lnTo>
                        <a:pt x="137" y="43"/>
                      </a:lnTo>
                      <a:close/>
                    </a:path>
                  </a:pathLst>
                </a:custGeom>
                <a:solidFill>
                  <a:srgbClr val="E0BA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261"/>
                <p:cNvSpPr>
                  <a:spLocks/>
                </p:cNvSpPr>
                <p:nvPr/>
              </p:nvSpPr>
              <p:spPr bwMode="auto">
                <a:xfrm>
                  <a:off x="4267200" y="454025"/>
                  <a:ext cx="801688" cy="858837"/>
                </a:xfrm>
                <a:custGeom>
                  <a:avLst/>
                  <a:gdLst>
                    <a:gd name="T0" fmla="*/ 253 w 505"/>
                    <a:gd name="T1" fmla="*/ 0 h 541"/>
                    <a:gd name="T2" fmla="*/ 201 w 505"/>
                    <a:gd name="T3" fmla="*/ 3 h 541"/>
                    <a:gd name="T4" fmla="*/ 156 w 505"/>
                    <a:gd name="T5" fmla="*/ 12 h 541"/>
                    <a:gd name="T6" fmla="*/ 117 w 505"/>
                    <a:gd name="T7" fmla="*/ 26 h 541"/>
                    <a:gd name="T8" fmla="*/ 85 w 505"/>
                    <a:gd name="T9" fmla="*/ 45 h 541"/>
                    <a:gd name="T10" fmla="*/ 58 w 505"/>
                    <a:gd name="T11" fmla="*/ 67 h 541"/>
                    <a:gd name="T12" fmla="*/ 37 w 505"/>
                    <a:gd name="T13" fmla="*/ 94 h 541"/>
                    <a:gd name="T14" fmla="*/ 22 w 505"/>
                    <a:gd name="T15" fmla="*/ 122 h 541"/>
                    <a:gd name="T16" fmla="*/ 10 w 505"/>
                    <a:gd name="T17" fmla="*/ 152 h 541"/>
                    <a:gd name="T18" fmla="*/ 3 w 505"/>
                    <a:gd name="T19" fmla="*/ 183 h 541"/>
                    <a:gd name="T20" fmla="*/ 0 w 505"/>
                    <a:gd name="T21" fmla="*/ 214 h 541"/>
                    <a:gd name="T22" fmla="*/ 3 w 505"/>
                    <a:gd name="T23" fmla="*/ 277 h 541"/>
                    <a:gd name="T24" fmla="*/ 15 w 505"/>
                    <a:gd name="T25" fmla="*/ 333 h 541"/>
                    <a:gd name="T26" fmla="*/ 34 w 505"/>
                    <a:gd name="T27" fmla="*/ 378 h 541"/>
                    <a:gd name="T28" fmla="*/ 49 w 505"/>
                    <a:gd name="T29" fmla="*/ 402 h 541"/>
                    <a:gd name="T30" fmla="*/ 80 w 505"/>
                    <a:gd name="T31" fmla="*/ 443 h 541"/>
                    <a:gd name="T32" fmla="*/ 111 w 505"/>
                    <a:gd name="T33" fmla="*/ 475 h 541"/>
                    <a:gd name="T34" fmla="*/ 144 w 505"/>
                    <a:gd name="T35" fmla="*/ 500 h 541"/>
                    <a:gd name="T36" fmla="*/ 174 w 505"/>
                    <a:gd name="T37" fmla="*/ 518 h 541"/>
                    <a:gd name="T38" fmla="*/ 202 w 505"/>
                    <a:gd name="T39" fmla="*/ 531 h 541"/>
                    <a:gd name="T40" fmla="*/ 236 w 505"/>
                    <a:gd name="T41" fmla="*/ 540 h 541"/>
                    <a:gd name="T42" fmla="*/ 253 w 505"/>
                    <a:gd name="T43" fmla="*/ 541 h 541"/>
                    <a:gd name="T44" fmla="*/ 291 w 505"/>
                    <a:gd name="T45" fmla="*/ 536 h 541"/>
                    <a:gd name="T46" fmla="*/ 318 w 505"/>
                    <a:gd name="T47" fmla="*/ 525 h 541"/>
                    <a:gd name="T48" fmla="*/ 346 w 505"/>
                    <a:gd name="T49" fmla="*/ 510 h 541"/>
                    <a:gd name="T50" fmla="*/ 377 w 505"/>
                    <a:gd name="T51" fmla="*/ 488 h 541"/>
                    <a:gd name="T52" fmla="*/ 409 w 505"/>
                    <a:gd name="T53" fmla="*/ 460 h 541"/>
                    <a:gd name="T54" fmla="*/ 441 w 505"/>
                    <a:gd name="T55" fmla="*/ 424 h 541"/>
                    <a:gd name="T56" fmla="*/ 471 w 505"/>
                    <a:gd name="T57" fmla="*/ 378 h 541"/>
                    <a:gd name="T58" fmla="*/ 481 w 505"/>
                    <a:gd name="T59" fmla="*/ 357 h 541"/>
                    <a:gd name="T60" fmla="*/ 498 w 505"/>
                    <a:gd name="T61" fmla="*/ 307 h 541"/>
                    <a:gd name="T62" fmla="*/ 505 w 505"/>
                    <a:gd name="T63" fmla="*/ 247 h 541"/>
                    <a:gd name="T64" fmla="*/ 504 w 505"/>
                    <a:gd name="T65" fmla="*/ 199 h 541"/>
                    <a:gd name="T66" fmla="*/ 499 w 505"/>
                    <a:gd name="T67" fmla="*/ 167 h 541"/>
                    <a:gd name="T68" fmla="*/ 490 w 505"/>
                    <a:gd name="T69" fmla="*/ 137 h 541"/>
                    <a:gd name="T70" fmla="*/ 477 w 505"/>
                    <a:gd name="T71" fmla="*/ 107 h 541"/>
                    <a:gd name="T72" fmla="*/ 458 w 505"/>
                    <a:gd name="T73" fmla="*/ 81 h 541"/>
                    <a:gd name="T74" fmla="*/ 434 w 505"/>
                    <a:gd name="T75" fmla="*/ 55 h 541"/>
                    <a:gd name="T76" fmla="*/ 406 w 505"/>
                    <a:gd name="T77" fmla="*/ 34 h 541"/>
                    <a:gd name="T78" fmla="*/ 370 w 505"/>
                    <a:gd name="T79" fmla="*/ 18 h 541"/>
                    <a:gd name="T80" fmla="*/ 328 w 505"/>
                    <a:gd name="T81" fmla="*/ 6 h 541"/>
                    <a:gd name="T82" fmla="*/ 279 w 505"/>
                    <a:gd name="T83" fmla="*/ 0 h 541"/>
                    <a:gd name="T84" fmla="*/ 253 w 505"/>
                    <a:gd name="T85"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5" h="541">
                      <a:moveTo>
                        <a:pt x="253" y="0"/>
                      </a:moveTo>
                      <a:lnTo>
                        <a:pt x="253" y="0"/>
                      </a:lnTo>
                      <a:lnTo>
                        <a:pt x="226" y="0"/>
                      </a:lnTo>
                      <a:lnTo>
                        <a:pt x="201" y="3"/>
                      </a:lnTo>
                      <a:lnTo>
                        <a:pt x="177" y="6"/>
                      </a:lnTo>
                      <a:lnTo>
                        <a:pt x="156" y="12"/>
                      </a:lnTo>
                      <a:lnTo>
                        <a:pt x="135" y="18"/>
                      </a:lnTo>
                      <a:lnTo>
                        <a:pt x="117" y="26"/>
                      </a:lnTo>
                      <a:lnTo>
                        <a:pt x="100" y="34"/>
                      </a:lnTo>
                      <a:lnTo>
                        <a:pt x="85" y="45"/>
                      </a:lnTo>
                      <a:lnTo>
                        <a:pt x="71" y="55"/>
                      </a:lnTo>
                      <a:lnTo>
                        <a:pt x="58" y="67"/>
                      </a:lnTo>
                      <a:lnTo>
                        <a:pt x="48" y="81"/>
                      </a:lnTo>
                      <a:lnTo>
                        <a:pt x="37" y="94"/>
                      </a:lnTo>
                      <a:lnTo>
                        <a:pt x="30" y="107"/>
                      </a:lnTo>
                      <a:lnTo>
                        <a:pt x="22" y="122"/>
                      </a:lnTo>
                      <a:lnTo>
                        <a:pt x="15" y="137"/>
                      </a:lnTo>
                      <a:lnTo>
                        <a:pt x="10" y="152"/>
                      </a:lnTo>
                      <a:lnTo>
                        <a:pt x="6" y="167"/>
                      </a:lnTo>
                      <a:lnTo>
                        <a:pt x="3" y="183"/>
                      </a:lnTo>
                      <a:lnTo>
                        <a:pt x="1" y="199"/>
                      </a:lnTo>
                      <a:lnTo>
                        <a:pt x="0" y="214"/>
                      </a:lnTo>
                      <a:lnTo>
                        <a:pt x="0" y="247"/>
                      </a:lnTo>
                      <a:lnTo>
                        <a:pt x="3" y="277"/>
                      </a:lnTo>
                      <a:lnTo>
                        <a:pt x="7" y="307"/>
                      </a:lnTo>
                      <a:lnTo>
                        <a:pt x="15" y="333"/>
                      </a:lnTo>
                      <a:lnTo>
                        <a:pt x="24" y="357"/>
                      </a:lnTo>
                      <a:lnTo>
                        <a:pt x="34" y="378"/>
                      </a:lnTo>
                      <a:lnTo>
                        <a:pt x="34" y="378"/>
                      </a:lnTo>
                      <a:lnTo>
                        <a:pt x="49" y="402"/>
                      </a:lnTo>
                      <a:lnTo>
                        <a:pt x="64" y="424"/>
                      </a:lnTo>
                      <a:lnTo>
                        <a:pt x="80" y="443"/>
                      </a:lnTo>
                      <a:lnTo>
                        <a:pt x="97" y="460"/>
                      </a:lnTo>
                      <a:lnTo>
                        <a:pt x="111" y="475"/>
                      </a:lnTo>
                      <a:lnTo>
                        <a:pt x="128" y="488"/>
                      </a:lnTo>
                      <a:lnTo>
                        <a:pt x="144" y="500"/>
                      </a:lnTo>
                      <a:lnTo>
                        <a:pt x="159" y="510"/>
                      </a:lnTo>
                      <a:lnTo>
                        <a:pt x="174" y="518"/>
                      </a:lnTo>
                      <a:lnTo>
                        <a:pt x="189" y="525"/>
                      </a:lnTo>
                      <a:lnTo>
                        <a:pt x="202" y="531"/>
                      </a:lnTo>
                      <a:lnTo>
                        <a:pt x="214" y="536"/>
                      </a:lnTo>
                      <a:lnTo>
                        <a:pt x="236" y="540"/>
                      </a:lnTo>
                      <a:lnTo>
                        <a:pt x="253" y="541"/>
                      </a:lnTo>
                      <a:lnTo>
                        <a:pt x="253" y="541"/>
                      </a:lnTo>
                      <a:lnTo>
                        <a:pt x="269" y="540"/>
                      </a:lnTo>
                      <a:lnTo>
                        <a:pt x="291" y="536"/>
                      </a:lnTo>
                      <a:lnTo>
                        <a:pt x="303" y="531"/>
                      </a:lnTo>
                      <a:lnTo>
                        <a:pt x="318" y="525"/>
                      </a:lnTo>
                      <a:lnTo>
                        <a:pt x="331" y="518"/>
                      </a:lnTo>
                      <a:lnTo>
                        <a:pt x="346" y="510"/>
                      </a:lnTo>
                      <a:lnTo>
                        <a:pt x="361" y="500"/>
                      </a:lnTo>
                      <a:lnTo>
                        <a:pt x="377" y="488"/>
                      </a:lnTo>
                      <a:lnTo>
                        <a:pt x="394" y="475"/>
                      </a:lnTo>
                      <a:lnTo>
                        <a:pt x="409" y="460"/>
                      </a:lnTo>
                      <a:lnTo>
                        <a:pt x="425" y="443"/>
                      </a:lnTo>
                      <a:lnTo>
                        <a:pt x="441" y="424"/>
                      </a:lnTo>
                      <a:lnTo>
                        <a:pt x="456" y="402"/>
                      </a:lnTo>
                      <a:lnTo>
                        <a:pt x="471" y="378"/>
                      </a:lnTo>
                      <a:lnTo>
                        <a:pt x="471" y="378"/>
                      </a:lnTo>
                      <a:lnTo>
                        <a:pt x="481" y="357"/>
                      </a:lnTo>
                      <a:lnTo>
                        <a:pt x="490" y="333"/>
                      </a:lnTo>
                      <a:lnTo>
                        <a:pt x="498" y="307"/>
                      </a:lnTo>
                      <a:lnTo>
                        <a:pt x="502" y="277"/>
                      </a:lnTo>
                      <a:lnTo>
                        <a:pt x="505" y="247"/>
                      </a:lnTo>
                      <a:lnTo>
                        <a:pt x="505" y="214"/>
                      </a:lnTo>
                      <a:lnTo>
                        <a:pt x="504" y="199"/>
                      </a:lnTo>
                      <a:lnTo>
                        <a:pt x="502" y="183"/>
                      </a:lnTo>
                      <a:lnTo>
                        <a:pt x="499" y="167"/>
                      </a:lnTo>
                      <a:lnTo>
                        <a:pt x="495" y="152"/>
                      </a:lnTo>
                      <a:lnTo>
                        <a:pt x="490" y="137"/>
                      </a:lnTo>
                      <a:lnTo>
                        <a:pt x="484" y="122"/>
                      </a:lnTo>
                      <a:lnTo>
                        <a:pt x="477" y="107"/>
                      </a:lnTo>
                      <a:lnTo>
                        <a:pt x="468" y="94"/>
                      </a:lnTo>
                      <a:lnTo>
                        <a:pt x="458" y="81"/>
                      </a:lnTo>
                      <a:lnTo>
                        <a:pt x="447" y="67"/>
                      </a:lnTo>
                      <a:lnTo>
                        <a:pt x="434" y="55"/>
                      </a:lnTo>
                      <a:lnTo>
                        <a:pt x="421" y="45"/>
                      </a:lnTo>
                      <a:lnTo>
                        <a:pt x="406" y="34"/>
                      </a:lnTo>
                      <a:lnTo>
                        <a:pt x="388" y="26"/>
                      </a:lnTo>
                      <a:lnTo>
                        <a:pt x="370" y="18"/>
                      </a:lnTo>
                      <a:lnTo>
                        <a:pt x="351" y="12"/>
                      </a:lnTo>
                      <a:lnTo>
                        <a:pt x="328" y="6"/>
                      </a:lnTo>
                      <a:lnTo>
                        <a:pt x="305" y="3"/>
                      </a:lnTo>
                      <a:lnTo>
                        <a:pt x="279" y="0"/>
                      </a:lnTo>
                      <a:lnTo>
                        <a:pt x="253" y="0"/>
                      </a:lnTo>
                      <a:lnTo>
                        <a:pt x="253" y="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262"/>
                <p:cNvSpPr>
                  <a:spLocks/>
                </p:cNvSpPr>
                <p:nvPr/>
              </p:nvSpPr>
              <p:spPr bwMode="auto">
                <a:xfrm>
                  <a:off x="4344988" y="1363662"/>
                  <a:ext cx="150813" cy="466725"/>
                </a:xfrm>
                <a:custGeom>
                  <a:avLst/>
                  <a:gdLst>
                    <a:gd name="T0" fmla="*/ 95 w 95"/>
                    <a:gd name="T1" fmla="*/ 46 h 294"/>
                    <a:gd name="T2" fmla="*/ 61 w 95"/>
                    <a:gd name="T3" fmla="*/ 279 h 294"/>
                    <a:gd name="T4" fmla="*/ 61 w 95"/>
                    <a:gd name="T5" fmla="*/ 279 h 294"/>
                    <a:gd name="T6" fmla="*/ 59 w 95"/>
                    <a:gd name="T7" fmla="*/ 284 h 294"/>
                    <a:gd name="T8" fmla="*/ 56 w 95"/>
                    <a:gd name="T9" fmla="*/ 288 h 294"/>
                    <a:gd name="T10" fmla="*/ 53 w 95"/>
                    <a:gd name="T11" fmla="*/ 290 h 294"/>
                    <a:gd name="T12" fmla="*/ 49 w 95"/>
                    <a:gd name="T13" fmla="*/ 293 h 294"/>
                    <a:gd name="T14" fmla="*/ 40 w 95"/>
                    <a:gd name="T15" fmla="*/ 294 h 294"/>
                    <a:gd name="T16" fmla="*/ 28 w 95"/>
                    <a:gd name="T17" fmla="*/ 293 h 294"/>
                    <a:gd name="T18" fmla="*/ 18 w 95"/>
                    <a:gd name="T19" fmla="*/ 288 h 294"/>
                    <a:gd name="T20" fmla="*/ 9 w 95"/>
                    <a:gd name="T21" fmla="*/ 282 h 294"/>
                    <a:gd name="T22" fmla="*/ 6 w 95"/>
                    <a:gd name="T23" fmla="*/ 279 h 294"/>
                    <a:gd name="T24" fmla="*/ 3 w 95"/>
                    <a:gd name="T25" fmla="*/ 275 h 294"/>
                    <a:gd name="T26" fmla="*/ 1 w 95"/>
                    <a:gd name="T27" fmla="*/ 270 h 294"/>
                    <a:gd name="T28" fmla="*/ 0 w 95"/>
                    <a:gd name="T29" fmla="*/ 266 h 294"/>
                    <a:gd name="T30" fmla="*/ 4 w 95"/>
                    <a:gd name="T31" fmla="*/ 52 h 294"/>
                    <a:gd name="T32" fmla="*/ 4 w 95"/>
                    <a:gd name="T33" fmla="*/ 52 h 294"/>
                    <a:gd name="T34" fmla="*/ 6 w 95"/>
                    <a:gd name="T35" fmla="*/ 40 h 294"/>
                    <a:gd name="T36" fmla="*/ 10 w 95"/>
                    <a:gd name="T37" fmla="*/ 29 h 294"/>
                    <a:gd name="T38" fmla="*/ 15 w 95"/>
                    <a:gd name="T39" fmla="*/ 20 h 294"/>
                    <a:gd name="T40" fmla="*/ 21 w 95"/>
                    <a:gd name="T41" fmla="*/ 13 h 294"/>
                    <a:gd name="T42" fmla="*/ 28 w 95"/>
                    <a:gd name="T43" fmla="*/ 7 h 294"/>
                    <a:gd name="T44" fmla="*/ 37 w 95"/>
                    <a:gd name="T45" fmla="*/ 3 h 294"/>
                    <a:gd name="T46" fmla="*/ 45 w 95"/>
                    <a:gd name="T47" fmla="*/ 0 h 294"/>
                    <a:gd name="T48" fmla="*/ 53 w 95"/>
                    <a:gd name="T49" fmla="*/ 0 h 294"/>
                    <a:gd name="T50" fmla="*/ 62 w 95"/>
                    <a:gd name="T51" fmla="*/ 0 h 294"/>
                    <a:gd name="T52" fmla="*/ 71 w 95"/>
                    <a:gd name="T53" fmla="*/ 1 h 294"/>
                    <a:gd name="T54" fmla="*/ 79 w 95"/>
                    <a:gd name="T55" fmla="*/ 4 h 294"/>
                    <a:gd name="T56" fmla="*/ 85 w 95"/>
                    <a:gd name="T57" fmla="*/ 10 h 294"/>
                    <a:gd name="T58" fmla="*/ 91 w 95"/>
                    <a:gd name="T59" fmla="*/ 16 h 294"/>
                    <a:gd name="T60" fmla="*/ 94 w 95"/>
                    <a:gd name="T61" fmla="*/ 25 h 294"/>
                    <a:gd name="T62" fmla="*/ 95 w 95"/>
                    <a:gd name="T63" fmla="*/ 34 h 294"/>
                    <a:gd name="T64" fmla="*/ 95 w 95"/>
                    <a:gd name="T65" fmla="*/ 46 h 294"/>
                    <a:gd name="T66" fmla="*/ 95 w 95"/>
                    <a:gd name="T67" fmla="*/ 4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294">
                      <a:moveTo>
                        <a:pt x="95" y="46"/>
                      </a:moveTo>
                      <a:lnTo>
                        <a:pt x="61" y="279"/>
                      </a:lnTo>
                      <a:lnTo>
                        <a:pt x="61" y="279"/>
                      </a:lnTo>
                      <a:lnTo>
                        <a:pt x="59" y="284"/>
                      </a:lnTo>
                      <a:lnTo>
                        <a:pt x="56" y="288"/>
                      </a:lnTo>
                      <a:lnTo>
                        <a:pt x="53" y="290"/>
                      </a:lnTo>
                      <a:lnTo>
                        <a:pt x="49" y="293"/>
                      </a:lnTo>
                      <a:lnTo>
                        <a:pt x="40" y="294"/>
                      </a:lnTo>
                      <a:lnTo>
                        <a:pt x="28" y="293"/>
                      </a:lnTo>
                      <a:lnTo>
                        <a:pt x="18" y="288"/>
                      </a:lnTo>
                      <a:lnTo>
                        <a:pt x="9" y="282"/>
                      </a:lnTo>
                      <a:lnTo>
                        <a:pt x="6" y="279"/>
                      </a:lnTo>
                      <a:lnTo>
                        <a:pt x="3" y="275"/>
                      </a:lnTo>
                      <a:lnTo>
                        <a:pt x="1" y="270"/>
                      </a:lnTo>
                      <a:lnTo>
                        <a:pt x="0" y="266"/>
                      </a:lnTo>
                      <a:lnTo>
                        <a:pt x="4" y="52"/>
                      </a:lnTo>
                      <a:lnTo>
                        <a:pt x="4" y="52"/>
                      </a:lnTo>
                      <a:lnTo>
                        <a:pt x="6" y="40"/>
                      </a:lnTo>
                      <a:lnTo>
                        <a:pt x="10" y="29"/>
                      </a:lnTo>
                      <a:lnTo>
                        <a:pt x="15" y="20"/>
                      </a:lnTo>
                      <a:lnTo>
                        <a:pt x="21" y="13"/>
                      </a:lnTo>
                      <a:lnTo>
                        <a:pt x="28" y="7"/>
                      </a:lnTo>
                      <a:lnTo>
                        <a:pt x="37" y="3"/>
                      </a:lnTo>
                      <a:lnTo>
                        <a:pt x="45" y="0"/>
                      </a:lnTo>
                      <a:lnTo>
                        <a:pt x="53" y="0"/>
                      </a:lnTo>
                      <a:lnTo>
                        <a:pt x="62" y="0"/>
                      </a:lnTo>
                      <a:lnTo>
                        <a:pt x="71" y="1"/>
                      </a:lnTo>
                      <a:lnTo>
                        <a:pt x="79" y="4"/>
                      </a:lnTo>
                      <a:lnTo>
                        <a:pt x="85" y="10"/>
                      </a:lnTo>
                      <a:lnTo>
                        <a:pt x="91" y="16"/>
                      </a:lnTo>
                      <a:lnTo>
                        <a:pt x="94" y="25"/>
                      </a:lnTo>
                      <a:lnTo>
                        <a:pt x="95" y="34"/>
                      </a:lnTo>
                      <a:lnTo>
                        <a:pt x="95" y="46"/>
                      </a:lnTo>
                      <a:lnTo>
                        <a:pt x="95" y="46"/>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265"/>
                <p:cNvSpPr>
                  <a:spLocks/>
                </p:cNvSpPr>
                <p:nvPr/>
              </p:nvSpPr>
              <p:spPr bwMode="auto">
                <a:xfrm>
                  <a:off x="4343400" y="1752600"/>
                  <a:ext cx="122238" cy="323850"/>
                </a:xfrm>
                <a:custGeom>
                  <a:avLst/>
                  <a:gdLst>
                    <a:gd name="T0" fmla="*/ 77 w 77"/>
                    <a:gd name="T1" fmla="*/ 196 h 204"/>
                    <a:gd name="T2" fmla="*/ 63 w 77"/>
                    <a:gd name="T3" fmla="*/ 30 h 204"/>
                    <a:gd name="T4" fmla="*/ 63 w 77"/>
                    <a:gd name="T5" fmla="*/ 30 h 204"/>
                    <a:gd name="T6" fmla="*/ 62 w 77"/>
                    <a:gd name="T7" fmla="*/ 22 h 204"/>
                    <a:gd name="T8" fmla="*/ 57 w 77"/>
                    <a:gd name="T9" fmla="*/ 16 h 204"/>
                    <a:gd name="T10" fmla="*/ 53 w 77"/>
                    <a:gd name="T11" fmla="*/ 10 h 204"/>
                    <a:gd name="T12" fmla="*/ 49 w 77"/>
                    <a:gd name="T13" fmla="*/ 6 h 204"/>
                    <a:gd name="T14" fmla="*/ 43 w 77"/>
                    <a:gd name="T15" fmla="*/ 3 h 204"/>
                    <a:gd name="T16" fmla="*/ 37 w 77"/>
                    <a:gd name="T17" fmla="*/ 0 h 204"/>
                    <a:gd name="T18" fmla="*/ 31 w 77"/>
                    <a:gd name="T19" fmla="*/ 0 h 204"/>
                    <a:gd name="T20" fmla="*/ 25 w 77"/>
                    <a:gd name="T21" fmla="*/ 0 h 204"/>
                    <a:gd name="T22" fmla="*/ 20 w 77"/>
                    <a:gd name="T23" fmla="*/ 0 h 204"/>
                    <a:gd name="T24" fmla="*/ 14 w 77"/>
                    <a:gd name="T25" fmla="*/ 3 h 204"/>
                    <a:gd name="T26" fmla="*/ 10 w 77"/>
                    <a:gd name="T27" fmla="*/ 6 h 204"/>
                    <a:gd name="T28" fmla="*/ 5 w 77"/>
                    <a:gd name="T29" fmla="*/ 10 h 204"/>
                    <a:gd name="T30" fmla="*/ 2 w 77"/>
                    <a:gd name="T31" fmla="*/ 16 h 204"/>
                    <a:gd name="T32" fmla="*/ 1 w 77"/>
                    <a:gd name="T33" fmla="*/ 24 h 204"/>
                    <a:gd name="T34" fmla="*/ 0 w 77"/>
                    <a:gd name="T35" fmla="*/ 33 h 204"/>
                    <a:gd name="T36" fmla="*/ 1 w 77"/>
                    <a:gd name="T37" fmla="*/ 42 h 204"/>
                    <a:gd name="T38" fmla="*/ 20 w 77"/>
                    <a:gd name="T39" fmla="*/ 204 h 204"/>
                    <a:gd name="T40" fmla="*/ 77 w 77"/>
                    <a:gd name="T41" fmla="*/ 1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204">
                      <a:moveTo>
                        <a:pt x="77" y="196"/>
                      </a:moveTo>
                      <a:lnTo>
                        <a:pt x="63" y="30"/>
                      </a:lnTo>
                      <a:lnTo>
                        <a:pt x="63" y="30"/>
                      </a:lnTo>
                      <a:lnTo>
                        <a:pt x="62" y="22"/>
                      </a:lnTo>
                      <a:lnTo>
                        <a:pt x="57" y="16"/>
                      </a:lnTo>
                      <a:lnTo>
                        <a:pt x="53" y="10"/>
                      </a:lnTo>
                      <a:lnTo>
                        <a:pt x="49" y="6"/>
                      </a:lnTo>
                      <a:lnTo>
                        <a:pt x="43" y="3"/>
                      </a:lnTo>
                      <a:lnTo>
                        <a:pt x="37" y="0"/>
                      </a:lnTo>
                      <a:lnTo>
                        <a:pt x="31" y="0"/>
                      </a:lnTo>
                      <a:lnTo>
                        <a:pt x="25" y="0"/>
                      </a:lnTo>
                      <a:lnTo>
                        <a:pt x="20" y="0"/>
                      </a:lnTo>
                      <a:lnTo>
                        <a:pt x="14" y="3"/>
                      </a:lnTo>
                      <a:lnTo>
                        <a:pt x="10" y="6"/>
                      </a:lnTo>
                      <a:lnTo>
                        <a:pt x="5" y="10"/>
                      </a:lnTo>
                      <a:lnTo>
                        <a:pt x="2" y="16"/>
                      </a:lnTo>
                      <a:lnTo>
                        <a:pt x="1" y="24"/>
                      </a:lnTo>
                      <a:lnTo>
                        <a:pt x="0" y="33"/>
                      </a:lnTo>
                      <a:lnTo>
                        <a:pt x="1" y="42"/>
                      </a:lnTo>
                      <a:lnTo>
                        <a:pt x="20" y="204"/>
                      </a:lnTo>
                      <a:lnTo>
                        <a:pt x="77" y="196"/>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266"/>
                <p:cNvSpPr>
                  <a:spLocks/>
                </p:cNvSpPr>
                <p:nvPr/>
              </p:nvSpPr>
              <p:spPr bwMode="auto">
                <a:xfrm>
                  <a:off x="4845050" y="1787525"/>
                  <a:ext cx="68263" cy="52387"/>
                </a:xfrm>
                <a:custGeom>
                  <a:avLst/>
                  <a:gdLst>
                    <a:gd name="T0" fmla="*/ 43 w 43"/>
                    <a:gd name="T1" fmla="*/ 3 h 33"/>
                    <a:gd name="T2" fmla="*/ 43 w 43"/>
                    <a:gd name="T3" fmla="*/ 3 h 33"/>
                    <a:gd name="T4" fmla="*/ 43 w 43"/>
                    <a:gd name="T5" fmla="*/ 3 h 33"/>
                    <a:gd name="T6" fmla="*/ 43 w 43"/>
                    <a:gd name="T7" fmla="*/ 2 h 33"/>
                    <a:gd name="T8" fmla="*/ 40 w 43"/>
                    <a:gd name="T9" fmla="*/ 0 h 33"/>
                    <a:gd name="T10" fmla="*/ 37 w 43"/>
                    <a:gd name="T11" fmla="*/ 2 h 33"/>
                    <a:gd name="T12" fmla="*/ 2 w 43"/>
                    <a:gd name="T13" fmla="*/ 24 h 33"/>
                    <a:gd name="T14" fmla="*/ 2 w 43"/>
                    <a:gd name="T15" fmla="*/ 24 h 33"/>
                    <a:gd name="T16" fmla="*/ 0 w 43"/>
                    <a:gd name="T17" fmla="*/ 24 h 33"/>
                    <a:gd name="T18" fmla="*/ 0 w 43"/>
                    <a:gd name="T19" fmla="*/ 27 h 33"/>
                    <a:gd name="T20" fmla="*/ 0 w 43"/>
                    <a:gd name="T21" fmla="*/ 30 h 33"/>
                    <a:gd name="T22" fmla="*/ 0 w 43"/>
                    <a:gd name="T23" fmla="*/ 30 h 33"/>
                    <a:gd name="T24" fmla="*/ 0 w 43"/>
                    <a:gd name="T25" fmla="*/ 30 h 33"/>
                    <a:gd name="T26" fmla="*/ 2 w 43"/>
                    <a:gd name="T27" fmla="*/ 32 h 33"/>
                    <a:gd name="T28" fmla="*/ 3 w 43"/>
                    <a:gd name="T29" fmla="*/ 33 h 33"/>
                    <a:gd name="T30" fmla="*/ 8 w 43"/>
                    <a:gd name="T31" fmla="*/ 32 h 33"/>
                    <a:gd name="T32" fmla="*/ 42 w 43"/>
                    <a:gd name="T33" fmla="*/ 11 h 33"/>
                    <a:gd name="T34" fmla="*/ 42 w 43"/>
                    <a:gd name="T35" fmla="*/ 11 h 33"/>
                    <a:gd name="T36" fmla="*/ 43 w 43"/>
                    <a:gd name="T37" fmla="*/ 6 h 33"/>
                    <a:gd name="T38" fmla="*/ 43 w 43"/>
                    <a:gd name="T39" fmla="*/ 3 h 33"/>
                    <a:gd name="T40" fmla="*/ 43 w 43"/>
                    <a:gd name="T4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3">
                      <a:moveTo>
                        <a:pt x="43" y="3"/>
                      </a:moveTo>
                      <a:lnTo>
                        <a:pt x="43" y="3"/>
                      </a:lnTo>
                      <a:lnTo>
                        <a:pt x="43" y="3"/>
                      </a:lnTo>
                      <a:lnTo>
                        <a:pt x="43" y="2"/>
                      </a:lnTo>
                      <a:lnTo>
                        <a:pt x="40" y="0"/>
                      </a:lnTo>
                      <a:lnTo>
                        <a:pt x="37" y="2"/>
                      </a:lnTo>
                      <a:lnTo>
                        <a:pt x="2" y="24"/>
                      </a:lnTo>
                      <a:lnTo>
                        <a:pt x="2" y="24"/>
                      </a:lnTo>
                      <a:lnTo>
                        <a:pt x="0" y="24"/>
                      </a:lnTo>
                      <a:lnTo>
                        <a:pt x="0" y="27"/>
                      </a:lnTo>
                      <a:lnTo>
                        <a:pt x="0" y="30"/>
                      </a:lnTo>
                      <a:lnTo>
                        <a:pt x="0" y="30"/>
                      </a:lnTo>
                      <a:lnTo>
                        <a:pt x="0" y="30"/>
                      </a:lnTo>
                      <a:lnTo>
                        <a:pt x="2" y="32"/>
                      </a:lnTo>
                      <a:lnTo>
                        <a:pt x="3" y="33"/>
                      </a:lnTo>
                      <a:lnTo>
                        <a:pt x="8" y="32"/>
                      </a:lnTo>
                      <a:lnTo>
                        <a:pt x="42" y="11"/>
                      </a:lnTo>
                      <a:lnTo>
                        <a:pt x="42" y="11"/>
                      </a:lnTo>
                      <a:lnTo>
                        <a:pt x="43" y="6"/>
                      </a:lnTo>
                      <a:lnTo>
                        <a:pt x="43" y="3"/>
                      </a:lnTo>
                      <a:lnTo>
                        <a:pt x="43" y="3"/>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267"/>
                <p:cNvSpPr>
                  <a:spLocks/>
                </p:cNvSpPr>
                <p:nvPr/>
              </p:nvSpPr>
              <p:spPr bwMode="auto">
                <a:xfrm>
                  <a:off x="4351338" y="1404937"/>
                  <a:ext cx="654050" cy="598487"/>
                </a:xfrm>
                <a:custGeom>
                  <a:avLst/>
                  <a:gdLst>
                    <a:gd name="T0" fmla="*/ 387 w 412"/>
                    <a:gd name="T1" fmla="*/ 0 h 377"/>
                    <a:gd name="T2" fmla="*/ 412 w 412"/>
                    <a:gd name="T3" fmla="*/ 30 h 377"/>
                    <a:gd name="T4" fmla="*/ 335 w 412"/>
                    <a:gd name="T5" fmla="*/ 79 h 377"/>
                    <a:gd name="T6" fmla="*/ 319 w 412"/>
                    <a:gd name="T7" fmla="*/ 377 h 377"/>
                    <a:gd name="T8" fmla="*/ 81 w 412"/>
                    <a:gd name="T9" fmla="*/ 377 h 377"/>
                    <a:gd name="T10" fmla="*/ 69 w 412"/>
                    <a:gd name="T11" fmla="*/ 93 h 377"/>
                    <a:gd name="T12" fmla="*/ 0 w 412"/>
                    <a:gd name="T13" fmla="*/ 72 h 377"/>
                    <a:gd name="T14" fmla="*/ 0 w 412"/>
                    <a:gd name="T15" fmla="*/ 26 h 377"/>
                    <a:gd name="T16" fmla="*/ 0 w 412"/>
                    <a:gd name="T17" fmla="*/ 26 h 377"/>
                    <a:gd name="T18" fmla="*/ 49 w 412"/>
                    <a:gd name="T19" fmla="*/ 41 h 377"/>
                    <a:gd name="T20" fmla="*/ 75 w 412"/>
                    <a:gd name="T21" fmla="*/ 45 h 377"/>
                    <a:gd name="T22" fmla="*/ 99 w 412"/>
                    <a:gd name="T23" fmla="*/ 51 h 377"/>
                    <a:gd name="T24" fmla="*/ 124 w 412"/>
                    <a:gd name="T25" fmla="*/ 54 h 377"/>
                    <a:gd name="T26" fmla="*/ 149 w 412"/>
                    <a:gd name="T27" fmla="*/ 57 h 377"/>
                    <a:gd name="T28" fmla="*/ 174 w 412"/>
                    <a:gd name="T29" fmla="*/ 58 h 377"/>
                    <a:gd name="T30" fmla="*/ 200 w 412"/>
                    <a:gd name="T31" fmla="*/ 58 h 377"/>
                    <a:gd name="T32" fmla="*/ 223 w 412"/>
                    <a:gd name="T33" fmla="*/ 57 h 377"/>
                    <a:gd name="T34" fmla="*/ 249 w 412"/>
                    <a:gd name="T35" fmla="*/ 54 h 377"/>
                    <a:gd name="T36" fmla="*/ 272 w 412"/>
                    <a:gd name="T37" fmla="*/ 50 h 377"/>
                    <a:gd name="T38" fmla="*/ 296 w 412"/>
                    <a:gd name="T39" fmla="*/ 44 h 377"/>
                    <a:gd name="T40" fmla="*/ 320 w 412"/>
                    <a:gd name="T41" fmla="*/ 36 h 377"/>
                    <a:gd name="T42" fmla="*/ 342 w 412"/>
                    <a:gd name="T43" fmla="*/ 26 h 377"/>
                    <a:gd name="T44" fmla="*/ 365 w 412"/>
                    <a:gd name="T45" fmla="*/ 14 h 377"/>
                    <a:gd name="T46" fmla="*/ 387 w 412"/>
                    <a:gd name="T47" fmla="*/ 0 h 377"/>
                    <a:gd name="T48" fmla="*/ 387 w 412"/>
                    <a:gd name="T49"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2" h="377">
                      <a:moveTo>
                        <a:pt x="387" y="0"/>
                      </a:moveTo>
                      <a:lnTo>
                        <a:pt x="412" y="30"/>
                      </a:lnTo>
                      <a:lnTo>
                        <a:pt x="335" y="79"/>
                      </a:lnTo>
                      <a:lnTo>
                        <a:pt x="319" y="377"/>
                      </a:lnTo>
                      <a:lnTo>
                        <a:pt x="81" y="377"/>
                      </a:lnTo>
                      <a:lnTo>
                        <a:pt x="69" y="93"/>
                      </a:lnTo>
                      <a:lnTo>
                        <a:pt x="0" y="72"/>
                      </a:lnTo>
                      <a:lnTo>
                        <a:pt x="0" y="26"/>
                      </a:lnTo>
                      <a:lnTo>
                        <a:pt x="0" y="26"/>
                      </a:lnTo>
                      <a:lnTo>
                        <a:pt x="49" y="41"/>
                      </a:lnTo>
                      <a:lnTo>
                        <a:pt x="75" y="45"/>
                      </a:lnTo>
                      <a:lnTo>
                        <a:pt x="99" y="51"/>
                      </a:lnTo>
                      <a:lnTo>
                        <a:pt x="124" y="54"/>
                      </a:lnTo>
                      <a:lnTo>
                        <a:pt x="149" y="57"/>
                      </a:lnTo>
                      <a:lnTo>
                        <a:pt x="174" y="58"/>
                      </a:lnTo>
                      <a:lnTo>
                        <a:pt x="200" y="58"/>
                      </a:lnTo>
                      <a:lnTo>
                        <a:pt x="223" y="57"/>
                      </a:lnTo>
                      <a:lnTo>
                        <a:pt x="249" y="54"/>
                      </a:lnTo>
                      <a:lnTo>
                        <a:pt x="272" y="50"/>
                      </a:lnTo>
                      <a:lnTo>
                        <a:pt x="296" y="44"/>
                      </a:lnTo>
                      <a:lnTo>
                        <a:pt x="320" y="36"/>
                      </a:lnTo>
                      <a:lnTo>
                        <a:pt x="342" y="26"/>
                      </a:lnTo>
                      <a:lnTo>
                        <a:pt x="365" y="14"/>
                      </a:lnTo>
                      <a:lnTo>
                        <a:pt x="387" y="0"/>
                      </a:lnTo>
                      <a:lnTo>
                        <a:pt x="387" y="0"/>
                      </a:lnTo>
                      <a:close/>
                    </a:path>
                  </a:pathLst>
                </a:custGeom>
                <a:solidFill>
                  <a:srgbClr val="869A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270"/>
                <p:cNvSpPr>
                  <a:spLocks/>
                </p:cNvSpPr>
                <p:nvPr/>
              </p:nvSpPr>
              <p:spPr bwMode="auto">
                <a:xfrm>
                  <a:off x="4214813" y="831850"/>
                  <a:ext cx="123825" cy="212725"/>
                </a:xfrm>
                <a:custGeom>
                  <a:avLst/>
                  <a:gdLst>
                    <a:gd name="T0" fmla="*/ 21 w 78"/>
                    <a:gd name="T1" fmla="*/ 0 h 134"/>
                    <a:gd name="T2" fmla="*/ 21 w 78"/>
                    <a:gd name="T3" fmla="*/ 0 h 134"/>
                    <a:gd name="T4" fmla="*/ 28 w 78"/>
                    <a:gd name="T5" fmla="*/ 0 h 134"/>
                    <a:gd name="T6" fmla="*/ 36 w 78"/>
                    <a:gd name="T7" fmla="*/ 2 h 134"/>
                    <a:gd name="T8" fmla="*/ 43 w 78"/>
                    <a:gd name="T9" fmla="*/ 8 h 134"/>
                    <a:gd name="T10" fmla="*/ 51 w 78"/>
                    <a:gd name="T11" fmla="*/ 14 h 134"/>
                    <a:gd name="T12" fmla="*/ 58 w 78"/>
                    <a:gd name="T13" fmla="*/ 22 h 134"/>
                    <a:gd name="T14" fmla="*/ 64 w 78"/>
                    <a:gd name="T15" fmla="*/ 33 h 134"/>
                    <a:gd name="T16" fmla="*/ 70 w 78"/>
                    <a:gd name="T17" fmla="*/ 45 h 134"/>
                    <a:gd name="T18" fmla="*/ 75 w 78"/>
                    <a:gd name="T19" fmla="*/ 58 h 134"/>
                    <a:gd name="T20" fmla="*/ 75 w 78"/>
                    <a:gd name="T21" fmla="*/ 58 h 134"/>
                    <a:gd name="T22" fmla="*/ 78 w 78"/>
                    <a:gd name="T23" fmla="*/ 72 h 134"/>
                    <a:gd name="T24" fmla="*/ 78 w 78"/>
                    <a:gd name="T25" fmla="*/ 85 h 134"/>
                    <a:gd name="T26" fmla="*/ 78 w 78"/>
                    <a:gd name="T27" fmla="*/ 97 h 134"/>
                    <a:gd name="T28" fmla="*/ 76 w 78"/>
                    <a:gd name="T29" fmla="*/ 109 h 134"/>
                    <a:gd name="T30" fmla="*/ 73 w 78"/>
                    <a:gd name="T31" fmla="*/ 118 h 134"/>
                    <a:gd name="T32" fmla="*/ 69 w 78"/>
                    <a:gd name="T33" fmla="*/ 125 h 134"/>
                    <a:gd name="T34" fmla="*/ 63 w 78"/>
                    <a:gd name="T35" fmla="*/ 131 h 134"/>
                    <a:gd name="T36" fmla="*/ 57 w 78"/>
                    <a:gd name="T37" fmla="*/ 134 h 134"/>
                    <a:gd name="T38" fmla="*/ 57 w 78"/>
                    <a:gd name="T39" fmla="*/ 134 h 134"/>
                    <a:gd name="T40" fmla="*/ 49 w 78"/>
                    <a:gd name="T41" fmla="*/ 134 h 134"/>
                    <a:gd name="T42" fmla="*/ 42 w 78"/>
                    <a:gd name="T43" fmla="*/ 132 h 134"/>
                    <a:gd name="T44" fmla="*/ 34 w 78"/>
                    <a:gd name="T45" fmla="*/ 127 h 134"/>
                    <a:gd name="T46" fmla="*/ 27 w 78"/>
                    <a:gd name="T47" fmla="*/ 121 h 134"/>
                    <a:gd name="T48" fmla="*/ 20 w 78"/>
                    <a:gd name="T49" fmla="*/ 112 h 134"/>
                    <a:gd name="T50" fmla="*/ 14 w 78"/>
                    <a:gd name="T51" fmla="*/ 101 h 134"/>
                    <a:gd name="T52" fmla="*/ 8 w 78"/>
                    <a:gd name="T53" fmla="*/ 89 h 134"/>
                    <a:gd name="T54" fmla="*/ 3 w 78"/>
                    <a:gd name="T55" fmla="*/ 76 h 134"/>
                    <a:gd name="T56" fmla="*/ 3 w 78"/>
                    <a:gd name="T57" fmla="*/ 76 h 134"/>
                    <a:gd name="T58" fmla="*/ 0 w 78"/>
                    <a:gd name="T59" fmla="*/ 63 h 134"/>
                    <a:gd name="T60" fmla="*/ 0 w 78"/>
                    <a:gd name="T61" fmla="*/ 49 h 134"/>
                    <a:gd name="T62" fmla="*/ 0 w 78"/>
                    <a:gd name="T63" fmla="*/ 37 h 134"/>
                    <a:gd name="T64" fmla="*/ 2 w 78"/>
                    <a:gd name="T65" fmla="*/ 25 h 134"/>
                    <a:gd name="T66" fmla="*/ 5 w 78"/>
                    <a:gd name="T67" fmla="*/ 16 h 134"/>
                    <a:gd name="T68" fmla="*/ 9 w 78"/>
                    <a:gd name="T69" fmla="*/ 9 h 134"/>
                    <a:gd name="T70" fmla="*/ 15 w 78"/>
                    <a:gd name="T71" fmla="*/ 3 h 134"/>
                    <a:gd name="T72" fmla="*/ 21 w 78"/>
                    <a:gd name="T73" fmla="*/ 0 h 134"/>
                    <a:gd name="T74" fmla="*/ 21 w 78"/>
                    <a:gd name="T7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134">
                      <a:moveTo>
                        <a:pt x="21" y="0"/>
                      </a:moveTo>
                      <a:lnTo>
                        <a:pt x="21" y="0"/>
                      </a:lnTo>
                      <a:lnTo>
                        <a:pt x="28" y="0"/>
                      </a:lnTo>
                      <a:lnTo>
                        <a:pt x="36" y="2"/>
                      </a:lnTo>
                      <a:lnTo>
                        <a:pt x="43" y="8"/>
                      </a:lnTo>
                      <a:lnTo>
                        <a:pt x="51" y="14"/>
                      </a:lnTo>
                      <a:lnTo>
                        <a:pt x="58" y="22"/>
                      </a:lnTo>
                      <a:lnTo>
                        <a:pt x="64" y="33"/>
                      </a:lnTo>
                      <a:lnTo>
                        <a:pt x="70" y="45"/>
                      </a:lnTo>
                      <a:lnTo>
                        <a:pt x="75" y="58"/>
                      </a:lnTo>
                      <a:lnTo>
                        <a:pt x="75" y="58"/>
                      </a:lnTo>
                      <a:lnTo>
                        <a:pt x="78" y="72"/>
                      </a:lnTo>
                      <a:lnTo>
                        <a:pt x="78" y="85"/>
                      </a:lnTo>
                      <a:lnTo>
                        <a:pt x="78" y="97"/>
                      </a:lnTo>
                      <a:lnTo>
                        <a:pt x="76" y="109"/>
                      </a:lnTo>
                      <a:lnTo>
                        <a:pt x="73" y="118"/>
                      </a:lnTo>
                      <a:lnTo>
                        <a:pt x="69" y="125"/>
                      </a:lnTo>
                      <a:lnTo>
                        <a:pt x="63" y="131"/>
                      </a:lnTo>
                      <a:lnTo>
                        <a:pt x="57" y="134"/>
                      </a:lnTo>
                      <a:lnTo>
                        <a:pt x="57" y="134"/>
                      </a:lnTo>
                      <a:lnTo>
                        <a:pt x="49" y="134"/>
                      </a:lnTo>
                      <a:lnTo>
                        <a:pt x="42" y="132"/>
                      </a:lnTo>
                      <a:lnTo>
                        <a:pt x="34" y="127"/>
                      </a:lnTo>
                      <a:lnTo>
                        <a:pt x="27" y="121"/>
                      </a:lnTo>
                      <a:lnTo>
                        <a:pt x="20" y="112"/>
                      </a:lnTo>
                      <a:lnTo>
                        <a:pt x="14" y="101"/>
                      </a:lnTo>
                      <a:lnTo>
                        <a:pt x="8" y="89"/>
                      </a:lnTo>
                      <a:lnTo>
                        <a:pt x="3" y="76"/>
                      </a:lnTo>
                      <a:lnTo>
                        <a:pt x="3" y="76"/>
                      </a:lnTo>
                      <a:lnTo>
                        <a:pt x="0" y="63"/>
                      </a:lnTo>
                      <a:lnTo>
                        <a:pt x="0" y="49"/>
                      </a:lnTo>
                      <a:lnTo>
                        <a:pt x="0" y="37"/>
                      </a:lnTo>
                      <a:lnTo>
                        <a:pt x="2" y="25"/>
                      </a:lnTo>
                      <a:lnTo>
                        <a:pt x="5" y="16"/>
                      </a:lnTo>
                      <a:lnTo>
                        <a:pt x="9" y="9"/>
                      </a:lnTo>
                      <a:lnTo>
                        <a:pt x="15" y="3"/>
                      </a:lnTo>
                      <a:lnTo>
                        <a:pt x="21" y="0"/>
                      </a:lnTo>
                      <a:lnTo>
                        <a:pt x="21" y="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271"/>
                <p:cNvSpPr>
                  <a:spLocks/>
                </p:cNvSpPr>
                <p:nvPr/>
              </p:nvSpPr>
              <p:spPr bwMode="auto">
                <a:xfrm>
                  <a:off x="4999038" y="831850"/>
                  <a:ext cx="123825" cy="212725"/>
                </a:xfrm>
                <a:custGeom>
                  <a:avLst/>
                  <a:gdLst>
                    <a:gd name="T0" fmla="*/ 56 w 78"/>
                    <a:gd name="T1" fmla="*/ 0 h 134"/>
                    <a:gd name="T2" fmla="*/ 56 w 78"/>
                    <a:gd name="T3" fmla="*/ 0 h 134"/>
                    <a:gd name="T4" fmla="*/ 49 w 78"/>
                    <a:gd name="T5" fmla="*/ 0 h 134"/>
                    <a:gd name="T6" fmla="*/ 41 w 78"/>
                    <a:gd name="T7" fmla="*/ 2 h 134"/>
                    <a:gd name="T8" fmla="*/ 34 w 78"/>
                    <a:gd name="T9" fmla="*/ 8 h 134"/>
                    <a:gd name="T10" fmla="*/ 26 w 78"/>
                    <a:gd name="T11" fmla="*/ 14 h 134"/>
                    <a:gd name="T12" fmla="*/ 19 w 78"/>
                    <a:gd name="T13" fmla="*/ 22 h 134"/>
                    <a:gd name="T14" fmla="*/ 13 w 78"/>
                    <a:gd name="T15" fmla="*/ 33 h 134"/>
                    <a:gd name="T16" fmla="*/ 7 w 78"/>
                    <a:gd name="T17" fmla="*/ 45 h 134"/>
                    <a:gd name="T18" fmla="*/ 4 w 78"/>
                    <a:gd name="T19" fmla="*/ 58 h 134"/>
                    <a:gd name="T20" fmla="*/ 4 w 78"/>
                    <a:gd name="T21" fmla="*/ 58 h 134"/>
                    <a:gd name="T22" fmla="*/ 1 w 78"/>
                    <a:gd name="T23" fmla="*/ 72 h 134"/>
                    <a:gd name="T24" fmla="*/ 0 w 78"/>
                    <a:gd name="T25" fmla="*/ 85 h 134"/>
                    <a:gd name="T26" fmla="*/ 0 w 78"/>
                    <a:gd name="T27" fmla="*/ 97 h 134"/>
                    <a:gd name="T28" fmla="*/ 1 w 78"/>
                    <a:gd name="T29" fmla="*/ 109 h 134"/>
                    <a:gd name="T30" fmla="*/ 4 w 78"/>
                    <a:gd name="T31" fmla="*/ 118 h 134"/>
                    <a:gd name="T32" fmla="*/ 9 w 78"/>
                    <a:gd name="T33" fmla="*/ 125 h 134"/>
                    <a:gd name="T34" fmla="*/ 15 w 78"/>
                    <a:gd name="T35" fmla="*/ 131 h 134"/>
                    <a:gd name="T36" fmla="*/ 20 w 78"/>
                    <a:gd name="T37" fmla="*/ 134 h 134"/>
                    <a:gd name="T38" fmla="*/ 20 w 78"/>
                    <a:gd name="T39" fmla="*/ 134 h 134"/>
                    <a:gd name="T40" fmla="*/ 28 w 78"/>
                    <a:gd name="T41" fmla="*/ 134 h 134"/>
                    <a:gd name="T42" fmla="*/ 37 w 78"/>
                    <a:gd name="T43" fmla="*/ 132 h 134"/>
                    <a:gd name="T44" fmla="*/ 44 w 78"/>
                    <a:gd name="T45" fmla="*/ 127 h 134"/>
                    <a:gd name="T46" fmla="*/ 52 w 78"/>
                    <a:gd name="T47" fmla="*/ 121 h 134"/>
                    <a:gd name="T48" fmla="*/ 58 w 78"/>
                    <a:gd name="T49" fmla="*/ 112 h 134"/>
                    <a:gd name="T50" fmla="*/ 64 w 78"/>
                    <a:gd name="T51" fmla="*/ 101 h 134"/>
                    <a:gd name="T52" fmla="*/ 70 w 78"/>
                    <a:gd name="T53" fmla="*/ 89 h 134"/>
                    <a:gd name="T54" fmla="*/ 74 w 78"/>
                    <a:gd name="T55" fmla="*/ 76 h 134"/>
                    <a:gd name="T56" fmla="*/ 74 w 78"/>
                    <a:gd name="T57" fmla="*/ 76 h 134"/>
                    <a:gd name="T58" fmla="*/ 77 w 78"/>
                    <a:gd name="T59" fmla="*/ 63 h 134"/>
                    <a:gd name="T60" fmla="*/ 78 w 78"/>
                    <a:gd name="T61" fmla="*/ 49 h 134"/>
                    <a:gd name="T62" fmla="*/ 77 w 78"/>
                    <a:gd name="T63" fmla="*/ 37 h 134"/>
                    <a:gd name="T64" fmla="*/ 75 w 78"/>
                    <a:gd name="T65" fmla="*/ 25 h 134"/>
                    <a:gd name="T66" fmla="*/ 73 w 78"/>
                    <a:gd name="T67" fmla="*/ 16 h 134"/>
                    <a:gd name="T68" fmla="*/ 68 w 78"/>
                    <a:gd name="T69" fmla="*/ 9 h 134"/>
                    <a:gd name="T70" fmla="*/ 64 w 78"/>
                    <a:gd name="T71" fmla="*/ 3 h 134"/>
                    <a:gd name="T72" fmla="*/ 56 w 78"/>
                    <a:gd name="T73" fmla="*/ 0 h 134"/>
                    <a:gd name="T74" fmla="*/ 56 w 78"/>
                    <a:gd name="T7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134">
                      <a:moveTo>
                        <a:pt x="56" y="0"/>
                      </a:moveTo>
                      <a:lnTo>
                        <a:pt x="56" y="0"/>
                      </a:lnTo>
                      <a:lnTo>
                        <a:pt x="49" y="0"/>
                      </a:lnTo>
                      <a:lnTo>
                        <a:pt x="41" y="2"/>
                      </a:lnTo>
                      <a:lnTo>
                        <a:pt x="34" y="8"/>
                      </a:lnTo>
                      <a:lnTo>
                        <a:pt x="26" y="14"/>
                      </a:lnTo>
                      <a:lnTo>
                        <a:pt x="19" y="22"/>
                      </a:lnTo>
                      <a:lnTo>
                        <a:pt x="13" y="33"/>
                      </a:lnTo>
                      <a:lnTo>
                        <a:pt x="7" y="45"/>
                      </a:lnTo>
                      <a:lnTo>
                        <a:pt x="4" y="58"/>
                      </a:lnTo>
                      <a:lnTo>
                        <a:pt x="4" y="58"/>
                      </a:lnTo>
                      <a:lnTo>
                        <a:pt x="1" y="72"/>
                      </a:lnTo>
                      <a:lnTo>
                        <a:pt x="0" y="85"/>
                      </a:lnTo>
                      <a:lnTo>
                        <a:pt x="0" y="97"/>
                      </a:lnTo>
                      <a:lnTo>
                        <a:pt x="1" y="109"/>
                      </a:lnTo>
                      <a:lnTo>
                        <a:pt x="4" y="118"/>
                      </a:lnTo>
                      <a:lnTo>
                        <a:pt x="9" y="125"/>
                      </a:lnTo>
                      <a:lnTo>
                        <a:pt x="15" y="131"/>
                      </a:lnTo>
                      <a:lnTo>
                        <a:pt x="20" y="134"/>
                      </a:lnTo>
                      <a:lnTo>
                        <a:pt x="20" y="134"/>
                      </a:lnTo>
                      <a:lnTo>
                        <a:pt x="28" y="134"/>
                      </a:lnTo>
                      <a:lnTo>
                        <a:pt x="37" y="132"/>
                      </a:lnTo>
                      <a:lnTo>
                        <a:pt x="44" y="127"/>
                      </a:lnTo>
                      <a:lnTo>
                        <a:pt x="52" y="121"/>
                      </a:lnTo>
                      <a:lnTo>
                        <a:pt x="58" y="112"/>
                      </a:lnTo>
                      <a:lnTo>
                        <a:pt x="64" y="101"/>
                      </a:lnTo>
                      <a:lnTo>
                        <a:pt x="70" y="89"/>
                      </a:lnTo>
                      <a:lnTo>
                        <a:pt x="74" y="76"/>
                      </a:lnTo>
                      <a:lnTo>
                        <a:pt x="74" y="76"/>
                      </a:lnTo>
                      <a:lnTo>
                        <a:pt x="77" y="63"/>
                      </a:lnTo>
                      <a:lnTo>
                        <a:pt x="78" y="49"/>
                      </a:lnTo>
                      <a:lnTo>
                        <a:pt x="77" y="37"/>
                      </a:lnTo>
                      <a:lnTo>
                        <a:pt x="75" y="25"/>
                      </a:lnTo>
                      <a:lnTo>
                        <a:pt x="73" y="16"/>
                      </a:lnTo>
                      <a:lnTo>
                        <a:pt x="68" y="9"/>
                      </a:lnTo>
                      <a:lnTo>
                        <a:pt x="64" y="3"/>
                      </a:lnTo>
                      <a:lnTo>
                        <a:pt x="56" y="0"/>
                      </a:lnTo>
                      <a:lnTo>
                        <a:pt x="56" y="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272"/>
                <p:cNvSpPr>
                  <a:spLocks/>
                </p:cNvSpPr>
                <p:nvPr/>
              </p:nvSpPr>
              <p:spPr bwMode="auto">
                <a:xfrm>
                  <a:off x="4765675" y="862012"/>
                  <a:ext cx="58738" cy="104775"/>
                </a:xfrm>
                <a:custGeom>
                  <a:avLst/>
                  <a:gdLst>
                    <a:gd name="T0" fmla="*/ 19 w 37"/>
                    <a:gd name="T1" fmla="*/ 66 h 66"/>
                    <a:gd name="T2" fmla="*/ 19 w 37"/>
                    <a:gd name="T3" fmla="*/ 66 h 66"/>
                    <a:gd name="T4" fmla="*/ 22 w 37"/>
                    <a:gd name="T5" fmla="*/ 66 h 66"/>
                    <a:gd name="T6" fmla="*/ 26 w 37"/>
                    <a:gd name="T7" fmla="*/ 63 h 66"/>
                    <a:gd name="T8" fmla="*/ 29 w 37"/>
                    <a:gd name="T9" fmla="*/ 60 h 66"/>
                    <a:gd name="T10" fmla="*/ 31 w 37"/>
                    <a:gd name="T11" fmla="*/ 57 h 66"/>
                    <a:gd name="T12" fmla="*/ 35 w 37"/>
                    <a:gd name="T13" fmla="*/ 45 h 66"/>
                    <a:gd name="T14" fmla="*/ 37 w 37"/>
                    <a:gd name="T15" fmla="*/ 33 h 66"/>
                    <a:gd name="T16" fmla="*/ 37 w 37"/>
                    <a:gd name="T17" fmla="*/ 33 h 66"/>
                    <a:gd name="T18" fmla="*/ 35 w 37"/>
                    <a:gd name="T19" fmla="*/ 20 h 66"/>
                    <a:gd name="T20" fmla="*/ 31 w 37"/>
                    <a:gd name="T21" fmla="*/ 9 h 66"/>
                    <a:gd name="T22" fmla="*/ 29 w 37"/>
                    <a:gd name="T23" fmla="*/ 6 h 66"/>
                    <a:gd name="T24" fmla="*/ 26 w 37"/>
                    <a:gd name="T25" fmla="*/ 2 h 66"/>
                    <a:gd name="T26" fmla="*/ 22 w 37"/>
                    <a:gd name="T27" fmla="*/ 0 h 66"/>
                    <a:gd name="T28" fmla="*/ 19 w 37"/>
                    <a:gd name="T29" fmla="*/ 0 h 66"/>
                    <a:gd name="T30" fmla="*/ 19 w 37"/>
                    <a:gd name="T31" fmla="*/ 0 h 66"/>
                    <a:gd name="T32" fmla="*/ 14 w 37"/>
                    <a:gd name="T33" fmla="*/ 0 h 66"/>
                    <a:gd name="T34" fmla="*/ 11 w 37"/>
                    <a:gd name="T35" fmla="*/ 2 h 66"/>
                    <a:gd name="T36" fmla="*/ 8 w 37"/>
                    <a:gd name="T37" fmla="*/ 6 h 66"/>
                    <a:gd name="T38" fmla="*/ 5 w 37"/>
                    <a:gd name="T39" fmla="*/ 9 h 66"/>
                    <a:gd name="T40" fmla="*/ 1 w 37"/>
                    <a:gd name="T41" fmla="*/ 20 h 66"/>
                    <a:gd name="T42" fmla="*/ 0 w 37"/>
                    <a:gd name="T43" fmla="*/ 33 h 66"/>
                    <a:gd name="T44" fmla="*/ 0 w 37"/>
                    <a:gd name="T45" fmla="*/ 33 h 66"/>
                    <a:gd name="T46" fmla="*/ 1 w 37"/>
                    <a:gd name="T47" fmla="*/ 45 h 66"/>
                    <a:gd name="T48" fmla="*/ 5 w 37"/>
                    <a:gd name="T49" fmla="*/ 57 h 66"/>
                    <a:gd name="T50" fmla="*/ 8 w 37"/>
                    <a:gd name="T51" fmla="*/ 60 h 66"/>
                    <a:gd name="T52" fmla="*/ 11 w 37"/>
                    <a:gd name="T53" fmla="*/ 63 h 66"/>
                    <a:gd name="T54" fmla="*/ 14 w 37"/>
                    <a:gd name="T55" fmla="*/ 66 h 66"/>
                    <a:gd name="T56" fmla="*/ 19 w 37"/>
                    <a:gd name="T57" fmla="*/ 66 h 66"/>
                    <a:gd name="T58" fmla="*/ 19 w 37"/>
                    <a:gd name="T5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66">
                      <a:moveTo>
                        <a:pt x="19" y="66"/>
                      </a:moveTo>
                      <a:lnTo>
                        <a:pt x="19" y="66"/>
                      </a:lnTo>
                      <a:lnTo>
                        <a:pt x="22" y="66"/>
                      </a:lnTo>
                      <a:lnTo>
                        <a:pt x="26" y="63"/>
                      </a:lnTo>
                      <a:lnTo>
                        <a:pt x="29" y="60"/>
                      </a:lnTo>
                      <a:lnTo>
                        <a:pt x="31" y="57"/>
                      </a:lnTo>
                      <a:lnTo>
                        <a:pt x="35" y="45"/>
                      </a:lnTo>
                      <a:lnTo>
                        <a:pt x="37" y="33"/>
                      </a:lnTo>
                      <a:lnTo>
                        <a:pt x="37" y="33"/>
                      </a:lnTo>
                      <a:lnTo>
                        <a:pt x="35" y="20"/>
                      </a:lnTo>
                      <a:lnTo>
                        <a:pt x="31" y="9"/>
                      </a:lnTo>
                      <a:lnTo>
                        <a:pt x="29" y="6"/>
                      </a:lnTo>
                      <a:lnTo>
                        <a:pt x="26" y="2"/>
                      </a:lnTo>
                      <a:lnTo>
                        <a:pt x="22" y="0"/>
                      </a:lnTo>
                      <a:lnTo>
                        <a:pt x="19" y="0"/>
                      </a:lnTo>
                      <a:lnTo>
                        <a:pt x="19" y="0"/>
                      </a:lnTo>
                      <a:lnTo>
                        <a:pt x="14" y="0"/>
                      </a:lnTo>
                      <a:lnTo>
                        <a:pt x="11" y="2"/>
                      </a:lnTo>
                      <a:lnTo>
                        <a:pt x="8" y="6"/>
                      </a:lnTo>
                      <a:lnTo>
                        <a:pt x="5" y="9"/>
                      </a:lnTo>
                      <a:lnTo>
                        <a:pt x="1" y="20"/>
                      </a:lnTo>
                      <a:lnTo>
                        <a:pt x="0" y="33"/>
                      </a:lnTo>
                      <a:lnTo>
                        <a:pt x="0" y="33"/>
                      </a:lnTo>
                      <a:lnTo>
                        <a:pt x="1" y="45"/>
                      </a:lnTo>
                      <a:lnTo>
                        <a:pt x="5" y="57"/>
                      </a:lnTo>
                      <a:lnTo>
                        <a:pt x="8" y="60"/>
                      </a:lnTo>
                      <a:lnTo>
                        <a:pt x="11" y="63"/>
                      </a:lnTo>
                      <a:lnTo>
                        <a:pt x="14" y="66"/>
                      </a:lnTo>
                      <a:lnTo>
                        <a:pt x="19" y="66"/>
                      </a:lnTo>
                      <a:lnTo>
                        <a:pt x="19" y="66"/>
                      </a:lnTo>
                      <a:close/>
                    </a:path>
                  </a:pathLst>
                </a:custGeom>
                <a:solidFill>
                  <a:srgbClr val="425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273"/>
                <p:cNvSpPr>
                  <a:spLocks/>
                </p:cNvSpPr>
                <p:nvPr/>
              </p:nvSpPr>
              <p:spPr bwMode="auto">
                <a:xfrm>
                  <a:off x="4513263" y="862012"/>
                  <a:ext cx="58738" cy="104775"/>
                </a:xfrm>
                <a:custGeom>
                  <a:avLst/>
                  <a:gdLst>
                    <a:gd name="T0" fmla="*/ 17 w 37"/>
                    <a:gd name="T1" fmla="*/ 66 h 66"/>
                    <a:gd name="T2" fmla="*/ 17 w 37"/>
                    <a:gd name="T3" fmla="*/ 66 h 66"/>
                    <a:gd name="T4" fmla="*/ 22 w 37"/>
                    <a:gd name="T5" fmla="*/ 66 h 66"/>
                    <a:gd name="T6" fmla="*/ 25 w 37"/>
                    <a:gd name="T7" fmla="*/ 63 h 66"/>
                    <a:gd name="T8" fmla="*/ 28 w 37"/>
                    <a:gd name="T9" fmla="*/ 60 h 66"/>
                    <a:gd name="T10" fmla="*/ 31 w 37"/>
                    <a:gd name="T11" fmla="*/ 57 h 66"/>
                    <a:gd name="T12" fmla="*/ 35 w 37"/>
                    <a:gd name="T13" fmla="*/ 45 h 66"/>
                    <a:gd name="T14" fmla="*/ 37 w 37"/>
                    <a:gd name="T15" fmla="*/ 33 h 66"/>
                    <a:gd name="T16" fmla="*/ 37 w 37"/>
                    <a:gd name="T17" fmla="*/ 33 h 66"/>
                    <a:gd name="T18" fmla="*/ 35 w 37"/>
                    <a:gd name="T19" fmla="*/ 20 h 66"/>
                    <a:gd name="T20" fmla="*/ 31 w 37"/>
                    <a:gd name="T21" fmla="*/ 9 h 66"/>
                    <a:gd name="T22" fmla="*/ 28 w 37"/>
                    <a:gd name="T23" fmla="*/ 6 h 66"/>
                    <a:gd name="T24" fmla="*/ 25 w 37"/>
                    <a:gd name="T25" fmla="*/ 2 h 66"/>
                    <a:gd name="T26" fmla="*/ 22 w 37"/>
                    <a:gd name="T27" fmla="*/ 0 h 66"/>
                    <a:gd name="T28" fmla="*/ 17 w 37"/>
                    <a:gd name="T29" fmla="*/ 0 h 66"/>
                    <a:gd name="T30" fmla="*/ 17 w 37"/>
                    <a:gd name="T31" fmla="*/ 0 h 66"/>
                    <a:gd name="T32" fmla="*/ 14 w 37"/>
                    <a:gd name="T33" fmla="*/ 0 h 66"/>
                    <a:gd name="T34" fmla="*/ 11 w 37"/>
                    <a:gd name="T35" fmla="*/ 2 h 66"/>
                    <a:gd name="T36" fmla="*/ 8 w 37"/>
                    <a:gd name="T37" fmla="*/ 6 h 66"/>
                    <a:gd name="T38" fmla="*/ 5 w 37"/>
                    <a:gd name="T39" fmla="*/ 9 h 66"/>
                    <a:gd name="T40" fmla="*/ 1 w 37"/>
                    <a:gd name="T41" fmla="*/ 20 h 66"/>
                    <a:gd name="T42" fmla="*/ 0 w 37"/>
                    <a:gd name="T43" fmla="*/ 33 h 66"/>
                    <a:gd name="T44" fmla="*/ 0 w 37"/>
                    <a:gd name="T45" fmla="*/ 33 h 66"/>
                    <a:gd name="T46" fmla="*/ 1 w 37"/>
                    <a:gd name="T47" fmla="*/ 45 h 66"/>
                    <a:gd name="T48" fmla="*/ 5 w 37"/>
                    <a:gd name="T49" fmla="*/ 57 h 66"/>
                    <a:gd name="T50" fmla="*/ 8 w 37"/>
                    <a:gd name="T51" fmla="*/ 60 h 66"/>
                    <a:gd name="T52" fmla="*/ 11 w 37"/>
                    <a:gd name="T53" fmla="*/ 63 h 66"/>
                    <a:gd name="T54" fmla="*/ 14 w 37"/>
                    <a:gd name="T55" fmla="*/ 66 h 66"/>
                    <a:gd name="T56" fmla="*/ 17 w 37"/>
                    <a:gd name="T57" fmla="*/ 66 h 66"/>
                    <a:gd name="T58" fmla="*/ 17 w 37"/>
                    <a:gd name="T5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66">
                      <a:moveTo>
                        <a:pt x="17" y="66"/>
                      </a:moveTo>
                      <a:lnTo>
                        <a:pt x="17" y="66"/>
                      </a:lnTo>
                      <a:lnTo>
                        <a:pt x="22" y="66"/>
                      </a:lnTo>
                      <a:lnTo>
                        <a:pt x="25" y="63"/>
                      </a:lnTo>
                      <a:lnTo>
                        <a:pt x="28" y="60"/>
                      </a:lnTo>
                      <a:lnTo>
                        <a:pt x="31" y="57"/>
                      </a:lnTo>
                      <a:lnTo>
                        <a:pt x="35" y="45"/>
                      </a:lnTo>
                      <a:lnTo>
                        <a:pt x="37" y="33"/>
                      </a:lnTo>
                      <a:lnTo>
                        <a:pt x="37" y="33"/>
                      </a:lnTo>
                      <a:lnTo>
                        <a:pt x="35" y="20"/>
                      </a:lnTo>
                      <a:lnTo>
                        <a:pt x="31" y="9"/>
                      </a:lnTo>
                      <a:lnTo>
                        <a:pt x="28" y="6"/>
                      </a:lnTo>
                      <a:lnTo>
                        <a:pt x="25" y="2"/>
                      </a:lnTo>
                      <a:lnTo>
                        <a:pt x="22" y="0"/>
                      </a:lnTo>
                      <a:lnTo>
                        <a:pt x="17" y="0"/>
                      </a:lnTo>
                      <a:lnTo>
                        <a:pt x="17" y="0"/>
                      </a:lnTo>
                      <a:lnTo>
                        <a:pt x="14" y="0"/>
                      </a:lnTo>
                      <a:lnTo>
                        <a:pt x="11" y="2"/>
                      </a:lnTo>
                      <a:lnTo>
                        <a:pt x="8" y="6"/>
                      </a:lnTo>
                      <a:lnTo>
                        <a:pt x="5" y="9"/>
                      </a:lnTo>
                      <a:lnTo>
                        <a:pt x="1" y="20"/>
                      </a:lnTo>
                      <a:lnTo>
                        <a:pt x="0" y="33"/>
                      </a:lnTo>
                      <a:lnTo>
                        <a:pt x="0" y="33"/>
                      </a:lnTo>
                      <a:lnTo>
                        <a:pt x="1" y="45"/>
                      </a:lnTo>
                      <a:lnTo>
                        <a:pt x="5" y="57"/>
                      </a:lnTo>
                      <a:lnTo>
                        <a:pt x="8" y="60"/>
                      </a:lnTo>
                      <a:lnTo>
                        <a:pt x="11" y="63"/>
                      </a:lnTo>
                      <a:lnTo>
                        <a:pt x="14" y="66"/>
                      </a:lnTo>
                      <a:lnTo>
                        <a:pt x="17" y="66"/>
                      </a:lnTo>
                      <a:lnTo>
                        <a:pt x="17" y="66"/>
                      </a:lnTo>
                      <a:close/>
                    </a:path>
                  </a:pathLst>
                </a:custGeom>
                <a:solidFill>
                  <a:srgbClr val="425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274"/>
                <p:cNvSpPr>
                  <a:spLocks/>
                </p:cNvSpPr>
                <p:nvPr/>
              </p:nvSpPr>
              <p:spPr bwMode="auto">
                <a:xfrm>
                  <a:off x="4514850" y="1103312"/>
                  <a:ext cx="306388" cy="42862"/>
                </a:xfrm>
                <a:custGeom>
                  <a:avLst/>
                  <a:gdLst>
                    <a:gd name="T0" fmla="*/ 193 w 193"/>
                    <a:gd name="T1" fmla="*/ 0 h 27"/>
                    <a:gd name="T2" fmla="*/ 193 w 193"/>
                    <a:gd name="T3" fmla="*/ 0 h 27"/>
                    <a:gd name="T4" fmla="*/ 186 w 193"/>
                    <a:gd name="T5" fmla="*/ 6 h 27"/>
                    <a:gd name="T6" fmla="*/ 175 w 193"/>
                    <a:gd name="T7" fmla="*/ 12 h 27"/>
                    <a:gd name="T8" fmla="*/ 165 w 193"/>
                    <a:gd name="T9" fmla="*/ 16 h 27"/>
                    <a:gd name="T10" fmla="*/ 153 w 193"/>
                    <a:gd name="T11" fmla="*/ 21 h 27"/>
                    <a:gd name="T12" fmla="*/ 140 w 193"/>
                    <a:gd name="T13" fmla="*/ 24 h 27"/>
                    <a:gd name="T14" fmla="*/ 126 w 193"/>
                    <a:gd name="T15" fmla="*/ 25 h 27"/>
                    <a:gd name="T16" fmla="*/ 98 w 193"/>
                    <a:gd name="T17" fmla="*/ 27 h 27"/>
                    <a:gd name="T18" fmla="*/ 68 w 193"/>
                    <a:gd name="T19" fmla="*/ 25 h 27"/>
                    <a:gd name="T20" fmla="*/ 55 w 193"/>
                    <a:gd name="T21" fmla="*/ 24 h 27"/>
                    <a:gd name="T22" fmla="*/ 42 w 193"/>
                    <a:gd name="T23" fmla="*/ 21 h 27"/>
                    <a:gd name="T24" fmla="*/ 30 w 193"/>
                    <a:gd name="T25" fmla="*/ 16 h 27"/>
                    <a:gd name="T26" fmla="*/ 18 w 193"/>
                    <a:gd name="T27" fmla="*/ 12 h 27"/>
                    <a:gd name="T28" fmla="*/ 9 w 193"/>
                    <a:gd name="T29" fmla="*/ 6 h 27"/>
                    <a:gd name="T30" fmla="*/ 0 w 193"/>
                    <a:gd name="T31" fmla="*/ 0 h 27"/>
                    <a:gd name="T32" fmla="*/ 0 w 193"/>
                    <a:gd name="T33" fmla="*/ 0 h 27"/>
                    <a:gd name="T34" fmla="*/ 21 w 193"/>
                    <a:gd name="T35" fmla="*/ 8 h 27"/>
                    <a:gd name="T36" fmla="*/ 45 w 193"/>
                    <a:gd name="T37" fmla="*/ 12 h 27"/>
                    <a:gd name="T38" fmla="*/ 70 w 193"/>
                    <a:gd name="T39" fmla="*/ 16 h 27"/>
                    <a:gd name="T40" fmla="*/ 95 w 193"/>
                    <a:gd name="T41" fmla="*/ 16 h 27"/>
                    <a:gd name="T42" fmla="*/ 120 w 193"/>
                    <a:gd name="T43" fmla="*/ 15 h 27"/>
                    <a:gd name="T44" fmla="*/ 146 w 193"/>
                    <a:gd name="T45" fmla="*/ 12 h 27"/>
                    <a:gd name="T46" fmla="*/ 169 w 193"/>
                    <a:gd name="T47" fmla="*/ 8 h 27"/>
                    <a:gd name="T48" fmla="*/ 193 w 193"/>
                    <a:gd name="T49" fmla="*/ 0 h 27"/>
                    <a:gd name="T50" fmla="*/ 193 w 193"/>
                    <a:gd name="T5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7">
                      <a:moveTo>
                        <a:pt x="193" y="0"/>
                      </a:moveTo>
                      <a:lnTo>
                        <a:pt x="193" y="0"/>
                      </a:lnTo>
                      <a:lnTo>
                        <a:pt x="186" y="6"/>
                      </a:lnTo>
                      <a:lnTo>
                        <a:pt x="175" y="12"/>
                      </a:lnTo>
                      <a:lnTo>
                        <a:pt x="165" y="16"/>
                      </a:lnTo>
                      <a:lnTo>
                        <a:pt x="153" y="21"/>
                      </a:lnTo>
                      <a:lnTo>
                        <a:pt x="140" y="24"/>
                      </a:lnTo>
                      <a:lnTo>
                        <a:pt x="126" y="25"/>
                      </a:lnTo>
                      <a:lnTo>
                        <a:pt x="98" y="27"/>
                      </a:lnTo>
                      <a:lnTo>
                        <a:pt x="68" y="25"/>
                      </a:lnTo>
                      <a:lnTo>
                        <a:pt x="55" y="24"/>
                      </a:lnTo>
                      <a:lnTo>
                        <a:pt x="42" y="21"/>
                      </a:lnTo>
                      <a:lnTo>
                        <a:pt x="30" y="16"/>
                      </a:lnTo>
                      <a:lnTo>
                        <a:pt x="18" y="12"/>
                      </a:lnTo>
                      <a:lnTo>
                        <a:pt x="9" y="6"/>
                      </a:lnTo>
                      <a:lnTo>
                        <a:pt x="0" y="0"/>
                      </a:lnTo>
                      <a:lnTo>
                        <a:pt x="0" y="0"/>
                      </a:lnTo>
                      <a:lnTo>
                        <a:pt x="21" y="8"/>
                      </a:lnTo>
                      <a:lnTo>
                        <a:pt x="45" y="12"/>
                      </a:lnTo>
                      <a:lnTo>
                        <a:pt x="70" y="16"/>
                      </a:lnTo>
                      <a:lnTo>
                        <a:pt x="95" y="16"/>
                      </a:lnTo>
                      <a:lnTo>
                        <a:pt x="120" y="15"/>
                      </a:lnTo>
                      <a:lnTo>
                        <a:pt x="146" y="12"/>
                      </a:lnTo>
                      <a:lnTo>
                        <a:pt x="169" y="8"/>
                      </a:lnTo>
                      <a:lnTo>
                        <a:pt x="193" y="0"/>
                      </a:lnTo>
                      <a:lnTo>
                        <a:pt x="193" y="0"/>
                      </a:lnTo>
                      <a:close/>
                    </a:path>
                  </a:pathLst>
                </a:custGeom>
                <a:solidFill>
                  <a:srgbClr val="BF9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275"/>
                <p:cNvSpPr>
                  <a:spLocks/>
                </p:cNvSpPr>
                <p:nvPr/>
              </p:nvSpPr>
              <p:spPr bwMode="auto">
                <a:xfrm>
                  <a:off x="4608513" y="1025525"/>
                  <a:ext cx="119063" cy="42862"/>
                </a:xfrm>
                <a:custGeom>
                  <a:avLst/>
                  <a:gdLst>
                    <a:gd name="T0" fmla="*/ 75 w 75"/>
                    <a:gd name="T1" fmla="*/ 0 h 27"/>
                    <a:gd name="T2" fmla="*/ 75 w 75"/>
                    <a:gd name="T3" fmla="*/ 0 h 27"/>
                    <a:gd name="T4" fmla="*/ 72 w 75"/>
                    <a:gd name="T5" fmla="*/ 6 h 27"/>
                    <a:gd name="T6" fmla="*/ 69 w 75"/>
                    <a:gd name="T7" fmla="*/ 12 h 27"/>
                    <a:gd name="T8" fmla="*/ 64 w 75"/>
                    <a:gd name="T9" fmla="*/ 16 h 27"/>
                    <a:gd name="T10" fmla="*/ 60 w 75"/>
                    <a:gd name="T11" fmla="*/ 21 h 27"/>
                    <a:gd name="T12" fmla="*/ 49 w 75"/>
                    <a:gd name="T13" fmla="*/ 25 h 27"/>
                    <a:gd name="T14" fmla="*/ 38 w 75"/>
                    <a:gd name="T15" fmla="*/ 27 h 27"/>
                    <a:gd name="T16" fmla="*/ 27 w 75"/>
                    <a:gd name="T17" fmla="*/ 25 h 27"/>
                    <a:gd name="T18" fmla="*/ 15 w 75"/>
                    <a:gd name="T19" fmla="*/ 19 h 27"/>
                    <a:gd name="T20" fmla="*/ 11 w 75"/>
                    <a:gd name="T21" fmla="*/ 16 h 27"/>
                    <a:gd name="T22" fmla="*/ 6 w 75"/>
                    <a:gd name="T23" fmla="*/ 12 h 27"/>
                    <a:gd name="T24" fmla="*/ 3 w 75"/>
                    <a:gd name="T25" fmla="*/ 6 h 27"/>
                    <a:gd name="T26" fmla="*/ 0 w 75"/>
                    <a:gd name="T27" fmla="*/ 0 h 27"/>
                    <a:gd name="T28" fmla="*/ 0 w 75"/>
                    <a:gd name="T29" fmla="*/ 0 h 27"/>
                    <a:gd name="T30" fmla="*/ 9 w 75"/>
                    <a:gd name="T31" fmla="*/ 6 h 27"/>
                    <a:gd name="T32" fmla="*/ 18 w 75"/>
                    <a:gd name="T33" fmla="*/ 12 h 27"/>
                    <a:gd name="T34" fmla="*/ 27 w 75"/>
                    <a:gd name="T35" fmla="*/ 13 h 27"/>
                    <a:gd name="T36" fmla="*/ 38 w 75"/>
                    <a:gd name="T37" fmla="*/ 15 h 27"/>
                    <a:gd name="T38" fmla="*/ 47 w 75"/>
                    <a:gd name="T39" fmla="*/ 15 h 27"/>
                    <a:gd name="T40" fmla="*/ 57 w 75"/>
                    <a:gd name="T41" fmla="*/ 12 h 27"/>
                    <a:gd name="T42" fmla="*/ 66 w 75"/>
                    <a:gd name="T43" fmla="*/ 7 h 27"/>
                    <a:gd name="T44" fmla="*/ 75 w 75"/>
                    <a:gd name="T45" fmla="*/ 0 h 27"/>
                    <a:gd name="T46" fmla="*/ 75 w 75"/>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27">
                      <a:moveTo>
                        <a:pt x="75" y="0"/>
                      </a:moveTo>
                      <a:lnTo>
                        <a:pt x="75" y="0"/>
                      </a:lnTo>
                      <a:lnTo>
                        <a:pt x="72" y="6"/>
                      </a:lnTo>
                      <a:lnTo>
                        <a:pt x="69" y="12"/>
                      </a:lnTo>
                      <a:lnTo>
                        <a:pt x="64" y="16"/>
                      </a:lnTo>
                      <a:lnTo>
                        <a:pt x="60" y="21"/>
                      </a:lnTo>
                      <a:lnTo>
                        <a:pt x="49" y="25"/>
                      </a:lnTo>
                      <a:lnTo>
                        <a:pt x="38" y="27"/>
                      </a:lnTo>
                      <a:lnTo>
                        <a:pt x="27" y="25"/>
                      </a:lnTo>
                      <a:lnTo>
                        <a:pt x="15" y="19"/>
                      </a:lnTo>
                      <a:lnTo>
                        <a:pt x="11" y="16"/>
                      </a:lnTo>
                      <a:lnTo>
                        <a:pt x="6" y="12"/>
                      </a:lnTo>
                      <a:lnTo>
                        <a:pt x="3" y="6"/>
                      </a:lnTo>
                      <a:lnTo>
                        <a:pt x="0" y="0"/>
                      </a:lnTo>
                      <a:lnTo>
                        <a:pt x="0" y="0"/>
                      </a:lnTo>
                      <a:lnTo>
                        <a:pt x="9" y="6"/>
                      </a:lnTo>
                      <a:lnTo>
                        <a:pt x="18" y="12"/>
                      </a:lnTo>
                      <a:lnTo>
                        <a:pt x="27" y="13"/>
                      </a:lnTo>
                      <a:lnTo>
                        <a:pt x="38" y="15"/>
                      </a:lnTo>
                      <a:lnTo>
                        <a:pt x="47" y="15"/>
                      </a:lnTo>
                      <a:lnTo>
                        <a:pt x="57" y="12"/>
                      </a:lnTo>
                      <a:lnTo>
                        <a:pt x="66" y="7"/>
                      </a:lnTo>
                      <a:lnTo>
                        <a:pt x="75" y="0"/>
                      </a:lnTo>
                      <a:lnTo>
                        <a:pt x="75" y="0"/>
                      </a:lnTo>
                      <a:close/>
                    </a:path>
                  </a:pathLst>
                </a:custGeom>
                <a:solidFill>
                  <a:srgbClr val="E0BA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276"/>
                <p:cNvSpPr>
                  <a:spLocks/>
                </p:cNvSpPr>
                <p:nvPr/>
              </p:nvSpPr>
              <p:spPr bwMode="auto">
                <a:xfrm>
                  <a:off x="4256088" y="687387"/>
                  <a:ext cx="131763" cy="303212"/>
                </a:xfrm>
                <a:custGeom>
                  <a:avLst/>
                  <a:gdLst>
                    <a:gd name="T0" fmla="*/ 80 w 83"/>
                    <a:gd name="T1" fmla="*/ 35 h 191"/>
                    <a:gd name="T2" fmla="*/ 80 w 83"/>
                    <a:gd name="T3" fmla="*/ 35 h 191"/>
                    <a:gd name="T4" fmla="*/ 72 w 83"/>
                    <a:gd name="T5" fmla="*/ 42 h 191"/>
                    <a:gd name="T6" fmla="*/ 65 w 83"/>
                    <a:gd name="T7" fmla="*/ 51 h 191"/>
                    <a:gd name="T8" fmla="*/ 59 w 83"/>
                    <a:gd name="T9" fmla="*/ 58 h 191"/>
                    <a:gd name="T10" fmla="*/ 55 w 83"/>
                    <a:gd name="T11" fmla="*/ 67 h 191"/>
                    <a:gd name="T12" fmla="*/ 47 w 83"/>
                    <a:gd name="T13" fmla="*/ 85 h 191"/>
                    <a:gd name="T14" fmla="*/ 43 w 83"/>
                    <a:gd name="T15" fmla="*/ 103 h 191"/>
                    <a:gd name="T16" fmla="*/ 40 w 83"/>
                    <a:gd name="T17" fmla="*/ 121 h 191"/>
                    <a:gd name="T18" fmla="*/ 40 w 83"/>
                    <a:gd name="T19" fmla="*/ 139 h 191"/>
                    <a:gd name="T20" fmla="*/ 41 w 83"/>
                    <a:gd name="T21" fmla="*/ 171 h 191"/>
                    <a:gd name="T22" fmla="*/ 41 w 83"/>
                    <a:gd name="T23" fmla="*/ 171 h 191"/>
                    <a:gd name="T24" fmla="*/ 41 w 83"/>
                    <a:gd name="T25" fmla="*/ 183 h 191"/>
                    <a:gd name="T26" fmla="*/ 40 w 83"/>
                    <a:gd name="T27" fmla="*/ 189 h 191"/>
                    <a:gd name="T28" fmla="*/ 38 w 83"/>
                    <a:gd name="T29" fmla="*/ 191 h 191"/>
                    <a:gd name="T30" fmla="*/ 37 w 83"/>
                    <a:gd name="T31" fmla="*/ 191 h 191"/>
                    <a:gd name="T32" fmla="*/ 34 w 83"/>
                    <a:gd name="T33" fmla="*/ 188 h 191"/>
                    <a:gd name="T34" fmla="*/ 29 w 83"/>
                    <a:gd name="T35" fmla="*/ 182 h 191"/>
                    <a:gd name="T36" fmla="*/ 25 w 83"/>
                    <a:gd name="T37" fmla="*/ 173 h 191"/>
                    <a:gd name="T38" fmla="*/ 16 w 83"/>
                    <a:gd name="T39" fmla="*/ 152 h 191"/>
                    <a:gd name="T40" fmla="*/ 16 w 83"/>
                    <a:gd name="T41" fmla="*/ 152 h 191"/>
                    <a:gd name="T42" fmla="*/ 8 w 83"/>
                    <a:gd name="T43" fmla="*/ 128 h 191"/>
                    <a:gd name="T44" fmla="*/ 2 w 83"/>
                    <a:gd name="T45" fmla="*/ 105 h 191"/>
                    <a:gd name="T46" fmla="*/ 0 w 83"/>
                    <a:gd name="T47" fmla="*/ 79 h 191"/>
                    <a:gd name="T48" fmla="*/ 0 w 83"/>
                    <a:gd name="T49" fmla="*/ 54 h 191"/>
                    <a:gd name="T50" fmla="*/ 0 w 83"/>
                    <a:gd name="T51" fmla="*/ 54 h 191"/>
                    <a:gd name="T52" fmla="*/ 1 w 83"/>
                    <a:gd name="T53" fmla="*/ 48 h 191"/>
                    <a:gd name="T54" fmla="*/ 5 w 83"/>
                    <a:gd name="T55" fmla="*/ 41 h 191"/>
                    <a:gd name="T56" fmla="*/ 10 w 83"/>
                    <a:gd name="T57" fmla="*/ 33 h 191"/>
                    <a:gd name="T58" fmla="*/ 17 w 83"/>
                    <a:gd name="T59" fmla="*/ 26 h 191"/>
                    <a:gd name="T60" fmla="*/ 25 w 83"/>
                    <a:gd name="T61" fmla="*/ 20 h 191"/>
                    <a:gd name="T62" fmla="*/ 32 w 83"/>
                    <a:gd name="T63" fmla="*/ 14 h 191"/>
                    <a:gd name="T64" fmla="*/ 41 w 83"/>
                    <a:gd name="T65" fmla="*/ 8 h 191"/>
                    <a:gd name="T66" fmla="*/ 49 w 83"/>
                    <a:gd name="T67" fmla="*/ 5 h 191"/>
                    <a:gd name="T68" fmla="*/ 57 w 83"/>
                    <a:gd name="T69" fmla="*/ 2 h 191"/>
                    <a:gd name="T70" fmla="*/ 65 w 83"/>
                    <a:gd name="T71" fmla="*/ 0 h 191"/>
                    <a:gd name="T72" fmla="*/ 72 w 83"/>
                    <a:gd name="T73" fmla="*/ 0 h 191"/>
                    <a:gd name="T74" fmla="*/ 77 w 83"/>
                    <a:gd name="T75" fmla="*/ 2 h 191"/>
                    <a:gd name="T76" fmla="*/ 81 w 83"/>
                    <a:gd name="T77" fmla="*/ 6 h 191"/>
                    <a:gd name="T78" fmla="*/ 83 w 83"/>
                    <a:gd name="T79" fmla="*/ 14 h 191"/>
                    <a:gd name="T80" fmla="*/ 83 w 83"/>
                    <a:gd name="T81" fmla="*/ 23 h 191"/>
                    <a:gd name="T82" fmla="*/ 80 w 83"/>
                    <a:gd name="T83" fmla="*/ 35 h 191"/>
                    <a:gd name="T84" fmla="*/ 80 w 83"/>
                    <a:gd name="T85" fmla="*/ 3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 h="191">
                      <a:moveTo>
                        <a:pt x="80" y="35"/>
                      </a:moveTo>
                      <a:lnTo>
                        <a:pt x="80" y="35"/>
                      </a:lnTo>
                      <a:lnTo>
                        <a:pt x="72" y="42"/>
                      </a:lnTo>
                      <a:lnTo>
                        <a:pt x="65" y="51"/>
                      </a:lnTo>
                      <a:lnTo>
                        <a:pt x="59" y="58"/>
                      </a:lnTo>
                      <a:lnTo>
                        <a:pt x="55" y="67"/>
                      </a:lnTo>
                      <a:lnTo>
                        <a:pt x="47" y="85"/>
                      </a:lnTo>
                      <a:lnTo>
                        <a:pt x="43" y="103"/>
                      </a:lnTo>
                      <a:lnTo>
                        <a:pt x="40" y="121"/>
                      </a:lnTo>
                      <a:lnTo>
                        <a:pt x="40" y="139"/>
                      </a:lnTo>
                      <a:lnTo>
                        <a:pt x="41" y="171"/>
                      </a:lnTo>
                      <a:lnTo>
                        <a:pt x="41" y="171"/>
                      </a:lnTo>
                      <a:lnTo>
                        <a:pt x="41" y="183"/>
                      </a:lnTo>
                      <a:lnTo>
                        <a:pt x="40" y="189"/>
                      </a:lnTo>
                      <a:lnTo>
                        <a:pt x="38" y="191"/>
                      </a:lnTo>
                      <a:lnTo>
                        <a:pt x="37" y="191"/>
                      </a:lnTo>
                      <a:lnTo>
                        <a:pt x="34" y="188"/>
                      </a:lnTo>
                      <a:lnTo>
                        <a:pt x="29" y="182"/>
                      </a:lnTo>
                      <a:lnTo>
                        <a:pt x="25" y="173"/>
                      </a:lnTo>
                      <a:lnTo>
                        <a:pt x="16" y="152"/>
                      </a:lnTo>
                      <a:lnTo>
                        <a:pt x="16" y="152"/>
                      </a:lnTo>
                      <a:lnTo>
                        <a:pt x="8" y="128"/>
                      </a:lnTo>
                      <a:lnTo>
                        <a:pt x="2" y="105"/>
                      </a:lnTo>
                      <a:lnTo>
                        <a:pt x="0" y="79"/>
                      </a:lnTo>
                      <a:lnTo>
                        <a:pt x="0" y="54"/>
                      </a:lnTo>
                      <a:lnTo>
                        <a:pt x="0" y="54"/>
                      </a:lnTo>
                      <a:lnTo>
                        <a:pt x="1" y="48"/>
                      </a:lnTo>
                      <a:lnTo>
                        <a:pt x="5" y="41"/>
                      </a:lnTo>
                      <a:lnTo>
                        <a:pt x="10" y="33"/>
                      </a:lnTo>
                      <a:lnTo>
                        <a:pt x="17" y="26"/>
                      </a:lnTo>
                      <a:lnTo>
                        <a:pt x="25" y="20"/>
                      </a:lnTo>
                      <a:lnTo>
                        <a:pt x="32" y="14"/>
                      </a:lnTo>
                      <a:lnTo>
                        <a:pt x="41" y="8"/>
                      </a:lnTo>
                      <a:lnTo>
                        <a:pt x="49" y="5"/>
                      </a:lnTo>
                      <a:lnTo>
                        <a:pt x="57" y="2"/>
                      </a:lnTo>
                      <a:lnTo>
                        <a:pt x="65" y="0"/>
                      </a:lnTo>
                      <a:lnTo>
                        <a:pt x="72" y="0"/>
                      </a:lnTo>
                      <a:lnTo>
                        <a:pt x="77" y="2"/>
                      </a:lnTo>
                      <a:lnTo>
                        <a:pt x="81" y="6"/>
                      </a:lnTo>
                      <a:lnTo>
                        <a:pt x="83" y="14"/>
                      </a:lnTo>
                      <a:lnTo>
                        <a:pt x="83" y="23"/>
                      </a:lnTo>
                      <a:lnTo>
                        <a:pt x="80" y="35"/>
                      </a:lnTo>
                      <a:lnTo>
                        <a:pt x="80" y="35"/>
                      </a:lnTo>
                      <a:close/>
                    </a:path>
                  </a:pathLst>
                </a:custGeom>
                <a:solidFill>
                  <a:srgbClr val="E89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277"/>
                <p:cNvSpPr>
                  <a:spLocks/>
                </p:cNvSpPr>
                <p:nvPr/>
              </p:nvSpPr>
              <p:spPr bwMode="auto">
                <a:xfrm>
                  <a:off x="4264025" y="425450"/>
                  <a:ext cx="812800" cy="428625"/>
                </a:xfrm>
                <a:custGeom>
                  <a:avLst/>
                  <a:gdLst>
                    <a:gd name="T0" fmla="*/ 510 w 512"/>
                    <a:gd name="T1" fmla="*/ 270 h 270"/>
                    <a:gd name="T2" fmla="*/ 449 w 512"/>
                    <a:gd name="T3" fmla="*/ 246 h 270"/>
                    <a:gd name="T4" fmla="*/ 385 w 512"/>
                    <a:gd name="T5" fmla="*/ 229 h 270"/>
                    <a:gd name="T6" fmla="*/ 381 w 512"/>
                    <a:gd name="T7" fmla="*/ 207 h 270"/>
                    <a:gd name="T8" fmla="*/ 371 w 512"/>
                    <a:gd name="T9" fmla="*/ 168 h 270"/>
                    <a:gd name="T10" fmla="*/ 354 w 512"/>
                    <a:gd name="T11" fmla="*/ 130 h 270"/>
                    <a:gd name="T12" fmla="*/ 344 w 512"/>
                    <a:gd name="T13" fmla="*/ 115 h 270"/>
                    <a:gd name="T14" fmla="*/ 369 w 512"/>
                    <a:gd name="T15" fmla="*/ 228 h 270"/>
                    <a:gd name="T16" fmla="*/ 338 w 512"/>
                    <a:gd name="T17" fmla="*/ 223 h 270"/>
                    <a:gd name="T18" fmla="*/ 277 w 512"/>
                    <a:gd name="T19" fmla="*/ 220 h 270"/>
                    <a:gd name="T20" fmla="*/ 214 w 512"/>
                    <a:gd name="T21" fmla="*/ 222 h 270"/>
                    <a:gd name="T22" fmla="*/ 152 w 512"/>
                    <a:gd name="T23" fmla="*/ 228 h 270"/>
                    <a:gd name="T24" fmla="*/ 122 w 512"/>
                    <a:gd name="T25" fmla="*/ 234 h 270"/>
                    <a:gd name="T26" fmla="*/ 149 w 512"/>
                    <a:gd name="T27" fmla="*/ 115 h 270"/>
                    <a:gd name="T28" fmla="*/ 139 w 512"/>
                    <a:gd name="T29" fmla="*/ 131 h 270"/>
                    <a:gd name="T30" fmla="*/ 127 w 512"/>
                    <a:gd name="T31" fmla="*/ 155 h 270"/>
                    <a:gd name="T32" fmla="*/ 115 w 512"/>
                    <a:gd name="T33" fmla="*/ 191 h 270"/>
                    <a:gd name="T34" fmla="*/ 106 w 512"/>
                    <a:gd name="T35" fmla="*/ 237 h 270"/>
                    <a:gd name="T36" fmla="*/ 78 w 512"/>
                    <a:gd name="T37" fmla="*/ 243 h 270"/>
                    <a:gd name="T38" fmla="*/ 27 w 512"/>
                    <a:gd name="T39" fmla="*/ 256 h 270"/>
                    <a:gd name="T40" fmla="*/ 2 w 512"/>
                    <a:gd name="T41" fmla="*/ 265 h 270"/>
                    <a:gd name="T42" fmla="*/ 0 w 512"/>
                    <a:gd name="T43" fmla="*/ 220 h 270"/>
                    <a:gd name="T44" fmla="*/ 8 w 512"/>
                    <a:gd name="T45" fmla="*/ 174 h 270"/>
                    <a:gd name="T46" fmla="*/ 24 w 512"/>
                    <a:gd name="T47" fmla="*/ 130 h 270"/>
                    <a:gd name="T48" fmla="*/ 50 w 512"/>
                    <a:gd name="T49" fmla="*/ 88 h 270"/>
                    <a:gd name="T50" fmla="*/ 85 w 512"/>
                    <a:gd name="T51" fmla="*/ 52 h 270"/>
                    <a:gd name="T52" fmla="*/ 131 w 512"/>
                    <a:gd name="T53" fmla="*/ 24 h 270"/>
                    <a:gd name="T54" fmla="*/ 186 w 512"/>
                    <a:gd name="T55" fmla="*/ 6 h 270"/>
                    <a:gd name="T56" fmla="*/ 252 w 512"/>
                    <a:gd name="T57" fmla="*/ 0 h 270"/>
                    <a:gd name="T58" fmla="*/ 286 w 512"/>
                    <a:gd name="T59" fmla="*/ 2 h 270"/>
                    <a:gd name="T60" fmla="*/ 348 w 512"/>
                    <a:gd name="T61" fmla="*/ 14 h 270"/>
                    <a:gd name="T62" fmla="*/ 399 w 512"/>
                    <a:gd name="T63" fmla="*/ 38 h 270"/>
                    <a:gd name="T64" fmla="*/ 440 w 512"/>
                    <a:gd name="T65" fmla="*/ 70 h 270"/>
                    <a:gd name="T66" fmla="*/ 473 w 512"/>
                    <a:gd name="T67" fmla="*/ 109 h 270"/>
                    <a:gd name="T68" fmla="*/ 495 w 512"/>
                    <a:gd name="T69" fmla="*/ 154 h 270"/>
                    <a:gd name="T70" fmla="*/ 507 w 512"/>
                    <a:gd name="T71" fmla="*/ 200 h 270"/>
                    <a:gd name="T72" fmla="*/ 512 w 512"/>
                    <a:gd name="T73" fmla="*/ 246 h 270"/>
                    <a:gd name="T74" fmla="*/ 510 w 512"/>
                    <a:gd name="T7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2" h="270">
                      <a:moveTo>
                        <a:pt x="510" y="270"/>
                      </a:moveTo>
                      <a:lnTo>
                        <a:pt x="510" y="270"/>
                      </a:lnTo>
                      <a:lnTo>
                        <a:pt x="481" y="256"/>
                      </a:lnTo>
                      <a:lnTo>
                        <a:pt x="449" y="246"/>
                      </a:lnTo>
                      <a:lnTo>
                        <a:pt x="418" y="237"/>
                      </a:lnTo>
                      <a:lnTo>
                        <a:pt x="385" y="229"/>
                      </a:lnTo>
                      <a:lnTo>
                        <a:pt x="385" y="229"/>
                      </a:lnTo>
                      <a:lnTo>
                        <a:pt x="381" y="207"/>
                      </a:lnTo>
                      <a:lnTo>
                        <a:pt x="376" y="186"/>
                      </a:lnTo>
                      <a:lnTo>
                        <a:pt x="371" y="168"/>
                      </a:lnTo>
                      <a:lnTo>
                        <a:pt x="365" y="154"/>
                      </a:lnTo>
                      <a:lnTo>
                        <a:pt x="354" y="130"/>
                      </a:lnTo>
                      <a:lnTo>
                        <a:pt x="344" y="115"/>
                      </a:lnTo>
                      <a:lnTo>
                        <a:pt x="344" y="115"/>
                      </a:lnTo>
                      <a:lnTo>
                        <a:pt x="357" y="171"/>
                      </a:lnTo>
                      <a:lnTo>
                        <a:pt x="369" y="228"/>
                      </a:lnTo>
                      <a:lnTo>
                        <a:pt x="369" y="228"/>
                      </a:lnTo>
                      <a:lnTo>
                        <a:pt x="338" y="223"/>
                      </a:lnTo>
                      <a:lnTo>
                        <a:pt x="307" y="222"/>
                      </a:lnTo>
                      <a:lnTo>
                        <a:pt x="277" y="220"/>
                      </a:lnTo>
                      <a:lnTo>
                        <a:pt x="246" y="220"/>
                      </a:lnTo>
                      <a:lnTo>
                        <a:pt x="214" y="222"/>
                      </a:lnTo>
                      <a:lnTo>
                        <a:pt x="183" y="225"/>
                      </a:lnTo>
                      <a:lnTo>
                        <a:pt x="152" y="228"/>
                      </a:lnTo>
                      <a:lnTo>
                        <a:pt x="122" y="234"/>
                      </a:lnTo>
                      <a:lnTo>
                        <a:pt x="122" y="234"/>
                      </a:lnTo>
                      <a:lnTo>
                        <a:pt x="134" y="174"/>
                      </a:lnTo>
                      <a:lnTo>
                        <a:pt x="149" y="115"/>
                      </a:lnTo>
                      <a:lnTo>
                        <a:pt x="149" y="115"/>
                      </a:lnTo>
                      <a:lnTo>
                        <a:pt x="139" y="131"/>
                      </a:lnTo>
                      <a:lnTo>
                        <a:pt x="133" y="142"/>
                      </a:lnTo>
                      <a:lnTo>
                        <a:pt x="127" y="155"/>
                      </a:lnTo>
                      <a:lnTo>
                        <a:pt x="121" y="171"/>
                      </a:lnTo>
                      <a:lnTo>
                        <a:pt x="115" y="191"/>
                      </a:lnTo>
                      <a:lnTo>
                        <a:pt x="110" y="212"/>
                      </a:lnTo>
                      <a:lnTo>
                        <a:pt x="106" y="237"/>
                      </a:lnTo>
                      <a:lnTo>
                        <a:pt x="106" y="237"/>
                      </a:lnTo>
                      <a:lnTo>
                        <a:pt x="78" y="243"/>
                      </a:lnTo>
                      <a:lnTo>
                        <a:pt x="52" y="249"/>
                      </a:lnTo>
                      <a:lnTo>
                        <a:pt x="27" y="256"/>
                      </a:lnTo>
                      <a:lnTo>
                        <a:pt x="2" y="265"/>
                      </a:lnTo>
                      <a:lnTo>
                        <a:pt x="2" y="265"/>
                      </a:lnTo>
                      <a:lnTo>
                        <a:pt x="0" y="243"/>
                      </a:lnTo>
                      <a:lnTo>
                        <a:pt x="0" y="220"/>
                      </a:lnTo>
                      <a:lnTo>
                        <a:pt x="3" y="197"/>
                      </a:lnTo>
                      <a:lnTo>
                        <a:pt x="8" y="174"/>
                      </a:lnTo>
                      <a:lnTo>
                        <a:pt x="15" y="152"/>
                      </a:lnTo>
                      <a:lnTo>
                        <a:pt x="24" y="130"/>
                      </a:lnTo>
                      <a:lnTo>
                        <a:pt x="36" y="109"/>
                      </a:lnTo>
                      <a:lnTo>
                        <a:pt x="50" y="88"/>
                      </a:lnTo>
                      <a:lnTo>
                        <a:pt x="66" y="70"/>
                      </a:lnTo>
                      <a:lnTo>
                        <a:pt x="85" y="52"/>
                      </a:lnTo>
                      <a:lnTo>
                        <a:pt x="106" y="38"/>
                      </a:lnTo>
                      <a:lnTo>
                        <a:pt x="131" y="24"/>
                      </a:lnTo>
                      <a:lnTo>
                        <a:pt x="157" y="14"/>
                      </a:lnTo>
                      <a:lnTo>
                        <a:pt x="186" y="6"/>
                      </a:lnTo>
                      <a:lnTo>
                        <a:pt x="217" y="2"/>
                      </a:lnTo>
                      <a:lnTo>
                        <a:pt x="252" y="0"/>
                      </a:lnTo>
                      <a:lnTo>
                        <a:pt x="252" y="0"/>
                      </a:lnTo>
                      <a:lnTo>
                        <a:pt x="286" y="2"/>
                      </a:lnTo>
                      <a:lnTo>
                        <a:pt x="319" y="6"/>
                      </a:lnTo>
                      <a:lnTo>
                        <a:pt x="348" y="14"/>
                      </a:lnTo>
                      <a:lnTo>
                        <a:pt x="375" y="24"/>
                      </a:lnTo>
                      <a:lnTo>
                        <a:pt x="399" y="38"/>
                      </a:lnTo>
                      <a:lnTo>
                        <a:pt x="421" y="54"/>
                      </a:lnTo>
                      <a:lnTo>
                        <a:pt x="440" y="70"/>
                      </a:lnTo>
                      <a:lnTo>
                        <a:pt x="458" y="90"/>
                      </a:lnTo>
                      <a:lnTo>
                        <a:pt x="473" y="109"/>
                      </a:lnTo>
                      <a:lnTo>
                        <a:pt x="485" y="131"/>
                      </a:lnTo>
                      <a:lnTo>
                        <a:pt x="495" y="154"/>
                      </a:lnTo>
                      <a:lnTo>
                        <a:pt x="503" y="176"/>
                      </a:lnTo>
                      <a:lnTo>
                        <a:pt x="507" y="200"/>
                      </a:lnTo>
                      <a:lnTo>
                        <a:pt x="510" y="223"/>
                      </a:lnTo>
                      <a:lnTo>
                        <a:pt x="512" y="246"/>
                      </a:lnTo>
                      <a:lnTo>
                        <a:pt x="510" y="270"/>
                      </a:lnTo>
                      <a:lnTo>
                        <a:pt x="510" y="270"/>
                      </a:lnTo>
                      <a:close/>
                    </a:path>
                  </a:pathLst>
                </a:custGeom>
                <a:solidFill>
                  <a:srgbClr val="E89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278"/>
                <p:cNvSpPr>
                  <a:spLocks/>
                </p:cNvSpPr>
                <p:nvPr/>
              </p:nvSpPr>
              <p:spPr bwMode="auto">
                <a:xfrm>
                  <a:off x="4948238" y="687387"/>
                  <a:ext cx="133350" cy="303212"/>
                </a:xfrm>
                <a:custGeom>
                  <a:avLst/>
                  <a:gdLst>
                    <a:gd name="T0" fmla="*/ 3 w 84"/>
                    <a:gd name="T1" fmla="*/ 35 h 191"/>
                    <a:gd name="T2" fmla="*/ 3 w 84"/>
                    <a:gd name="T3" fmla="*/ 35 h 191"/>
                    <a:gd name="T4" fmla="*/ 11 w 84"/>
                    <a:gd name="T5" fmla="*/ 42 h 191"/>
                    <a:gd name="T6" fmla="*/ 18 w 84"/>
                    <a:gd name="T7" fmla="*/ 51 h 191"/>
                    <a:gd name="T8" fmla="*/ 24 w 84"/>
                    <a:gd name="T9" fmla="*/ 58 h 191"/>
                    <a:gd name="T10" fmla="*/ 29 w 84"/>
                    <a:gd name="T11" fmla="*/ 67 h 191"/>
                    <a:gd name="T12" fmla="*/ 36 w 84"/>
                    <a:gd name="T13" fmla="*/ 85 h 191"/>
                    <a:gd name="T14" fmla="*/ 41 w 84"/>
                    <a:gd name="T15" fmla="*/ 103 h 191"/>
                    <a:gd name="T16" fmla="*/ 44 w 84"/>
                    <a:gd name="T17" fmla="*/ 121 h 191"/>
                    <a:gd name="T18" fmla="*/ 44 w 84"/>
                    <a:gd name="T19" fmla="*/ 139 h 191"/>
                    <a:gd name="T20" fmla="*/ 42 w 84"/>
                    <a:gd name="T21" fmla="*/ 171 h 191"/>
                    <a:gd name="T22" fmla="*/ 42 w 84"/>
                    <a:gd name="T23" fmla="*/ 171 h 191"/>
                    <a:gd name="T24" fmla="*/ 42 w 84"/>
                    <a:gd name="T25" fmla="*/ 183 h 191"/>
                    <a:gd name="T26" fmla="*/ 44 w 84"/>
                    <a:gd name="T27" fmla="*/ 189 h 191"/>
                    <a:gd name="T28" fmla="*/ 45 w 84"/>
                    <a:gd name="T29" fmla="*/ 191 h 191"/>
                    <a:gd name="T30" fmla="*/ 47 w 84"/>
                    <a:gd name="T31" fmla="*/ 191 h 191"/>
                    <a:gd name="T32" fmla="*/ 50 w 84"/>
                    <a:gd name="T33" fmla="*/ 188 h 191"/>
                    <a:gd name="T34" fmla="*/ 54 w 84"/>
                    <a:gd name="T35" fmla="*/ 182 h 191"/>
                    <a:gd name="T36" fmla="*/ 58 w 84"/>
                    <a:gd name="T37" fmla="*/ 173 h 191"/>
                    <a:gd name="T38" fmla="*/ 67 w 84"/>
                    <a:gd name="T39" fmla="*/ 152 h 191"/>
                    <a:gd name="T40" fmla="*/ 67 w 84"/>
                    <a:gd name="T41" fmla="*/ 152 h 191"/>
                    <a:gd name="T42" fmla="*/ 75 w 84"/>
                    <a:gd name="T43" fmla="*/ 128 h 191"/>
                    <a:gd name="T44" fmla="*/ 81 w 84"/>
                    <a:gd name="T45" fmla="*/ 105 h 191"/>
                    <a:gd name="T46" fmla="*/ 84 w 84"/>
                    <a:gd name="T47" fmla="*/ 79 h 191"/>
                    <a:gd name="T48" fmla="*/ 84 w 84"/>
                    <a:gd name="T49" fmla="*/ 54 h 191"/>
                    <a:gd name="T50" fmla="*/ 84 w 84"/>
                    <a:gd name="T51" fmla="*/ 54 h 191"/>
                    <a:gd name="T52" fmla="*/ 82 w 84"/>
                    <a:gd name="T53" fmla="*/ 48 h 191"/>
                    <a:gd name="T54" fmla="*/ 79 w 84"/>
                    <a:gd name="T55" fmla="*/ 41 h 191"/>
                    <a:gd name="T56" fmla="*/ 73 w 84"/>
                    <a:gd name="T57" fmla="*/ 33 h 191"/>
                    <a:gd name="T58" fmla="*/ 67 w 84"/>
                    <a:gd name="T59" fmla="*/ 26 h 191"/>
                    <a:gd name="T60" fmla="*/ 60 w 84"/>
                    <a:gd name="T61" fmla="*/ 20 h 191"/>
                    <a:gd name="T62" fmla="*/ 51 w 84"/>
                    <a:gd name="T63" fmla="*/ 14 h 191"/>
                    <a:gd name="T64" fmla="*/ 44 w 84"/>
                    <a:gd name="T65" fmla="*/ 8 h 191"/>
                    <a:gd name="T66" fmla="*/ 35 w 84"/>
                    <a:gd name="T67" fmla="*/ 5 h 191"/>
                    <a:gd name="T68" fmla="*/ 26 w 84"/>
                    <a:gd name="T69" fmla="*/ 2 h 191"/>
                    <a:gd name="T70" fmla="*/ 18 w 84"/>
                    <a:gd name="T71" fmla="*/ 0 h 191"/>
                    <a:gd name="T72" fmla="*/ 12 w 84"/>
                    <a:gd name="T73" fmla="*/ 0 h 191"/>
                    <a:gd name="T74" fmla="*/ 6 w 84"/>
                    <a:gd name="T75" fmla="*/ 2 h 191"/>
                    <a:gd name="T76" fmla="*/ 2 w 84"/>
                    <a:gd name="T77" fmla="*/ 6 h 191"/>
                    <a:gd name="T78" fmla="*/ 0 w 84"/>
                    <a:gd name="T79" fmla="*/ 14 h 191"/>
                    <a:gd name="T80" fmla="*/ 0 w 84"/>
                    <a:gd name="T81" fmla="*/ 23 h 191"/>
                    <a:gd name="T82" fmla="*/ 3 w 84"/>
                    <a:gd name="T83" fmla="*/ 35 h 191"/>
                    <a:gd name="T84" fmla="*/ 3 w 84"/>
                    <a:gd name="T85" fmla="*/ 3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191">
                      <a:moveTo>
                        <a:pt x="3" y="35"/>
                      </a:moveTo>
                      <a:lnTo>
                        <a:pt x="3" y="35"/>
                      </a:lnTo>
                      <a:lnTo>
                        <a:pt x="11" y="42"/>
                      </a:lnTo>
                      <a:lnTo>
                        <a:pt x="18" y="51"/>
                      </a:lnTo>
                      <a:lnTo>
                        <a:pt x="24" y="58"/>
                      </a:lnTo>
                      <a:lnTo>
                        <a:pt x="29" y="67"/>
                      </a:lnTo>
                      <a:lnTo>
                        <a:pt x="36" y="85"/>
                      </a:lnTo>
                      <a:lnTo>
                        <a:pt x="41" y="103"/>
                      </a:lnTo>
                      <a:lnTo>
                        <a:pt x="44" y="121"/>
                      </a:lnTo>
                      <a:lnTo>
                        <a:pt x="44" y="139"/>
                      </a:lnTo>
                      <a:lnTo>
                        <a:pt x="42" y="171"/>
                      </a:lnTo>
                      <a:lnTo>
                        <a:pt x="42" y="171"/>
                      </a:lnTo>
                      <a:lnTo>
                        <a:pt x="42" y="183"/>
                      </a:lnTo>
                      <a:lnTo>
                        <a:pt x="44" y="189"/>
                      </a:lnTo>
                      <a:lnTo>
                        <a:pt x="45" y="191"/>
                      </a:lnTo>
                      <a:lnTo>
                        <a:pt x="47" y="191"/>
                      </a:lnTo>
                      <a:lnTo>
                        <a:pt x="50" y="188"/>
                      </a:lnTo>
                      <a:lnTo>
                        <a:pt x="54" y="182"/>
                      </a:lnTo>
                      <a:lnTo>
                        <a:pt x="58" y="173"/>
                      </a:lnTo>
                      <a:lnTo>
                        <a:pt x="67" y="152"/>
                      </a:lnTo>
                      <a:lnTo>
                        <a:pt x="67" y="152"/>
                      </a:lnTo>
                      <a:lnTo>
                        <a:pt x="75" y="128"/>
                      </a:lnTo>
                      <a:lnTo>
                        <a:pt x="81" y="105"/>
                      </a:lnTo>
                      <a:lnTo>
                        <a:pt x="84" y="79"/>
                      </a:lnTo>
                      <a:lnTo>
                        <a:pt x="84" y="54"/>
                      </a:lnTo>
                      <a:lnTo>
                        <a:pt x="84" y="54"/>
                      </a:lnTo>
                      <a:lnTo>
                        <a:pt x="82" y="48"/>
                      </a:lnTo>
                      <a:lnTo>
                        <a:pt x="79" y="41"/>
                      </a:lnTo>
                      <a:lnTo>
                        <a:pt x="73" y="33"/>
                      </a:lnTo>
                      <a:lnTo>
                        <a:pt x="67" y="26"/>
                      </a:lnTo>
                      <a:lnTo>
                        <a:pt x="60" y="20"/>
                      </a:lnTo>
                      <a:lnTo>
                        <a:pt x="51" y="14"/>
                      </a:lnTo>
                      <a:lnTo>
                        <a:pt x="44" y="8"/>
                      </a:lnTo>
                      <a:lnTo>
                        <a:pt x="35" y="5"/>
                      </a:lnTo>
                      <a:lnTo>
                        <a:pt x="26" y="2"/>
                      </a:lnTo>
                      <a:lnTo>
                        <a:pt x="18" y="0"/>
                      </a:lnTo>
                      <a:lnTo>
                        <a:pt x="12" y="0"/>
                      </a:lnTo>
                      <a:lnTo>
                        <a:pt x="6" y="2"/>
                      </a:lnTo>
                      <a:lnTo>
                        <a:pt x="2" y="6"/>
                      </a:lnTo>
                      <a:lnTo>
                        <a:pt x="0" y="14"/>
                      </a:lnTo>
                      <a:lnTo>
                        <a:pt x="0" y="23"/>
                      </a:lnTo>
                      <a:lnTo>
                        <a:pt x="3" y="35"/>
                      </a:lnTo>
                      <a:lnTo>
                        <a:pt x="3" y="35"/>
                      </a:lnTo>
                      <a:close/>
                    </a:path>
                  </a:pathLst>
                </a:custGeom>
                <a:solidFill>
                  <a:srgbClr val="E89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281"/>
                <p:cNvSpPr>
                  <a:spLocks/>
                </p:cNvSpPr>
                <p:nvPr/>
              </p:nvSpPr>
              <p:spPr bwMode="auto">
                <a:xfrm>
                  <a:off x="4597400" y="1157287"/>
                  <a:ext cx="141288" cy="26987"/>
                </a:xfrm>
                <a:custGeom>
                  <a:avLst/>
                  <a:gdLst>
                    <a:gd name="T0" fmla="*/ 89 w 89"/>
                    <a:gd name="T1" fmla="*/ 0 h 17"/>
                    <a:gd name="T2" fmla="*/ 89 w 89"/>
                    <a:gd name="T3" fmla="*/ 0 h 17"/>
                    <a:gd name="T4" fmla="*/ 86 w 89"/>
                    <a:gd name="T5" fmla="*/ 3 h 17"/>
                    <a:gd name="T6" fmla="*/ 82 w 89"/>
                    <a:gd name="T7" fmla="*/ 8 h 17"/>
                    <a:gd name="T8" fmla="*/ 71 w 89"/>
                    <a:gd name="T9" fmla="*/ 12 h 17"/>
                    <a:gd name="T10" fmla="*/ 58 w 89"/>
                    <a:gd name="T11" fmla="*/ 15 h 17"/>
                    <a:gd name="T12" fmla="*/ 45 w 89"/>
                    <a:gd name="T13" fmla="*/ 17 h 17"/>
                    <a:gd name="T14" fmla="*/ 31 w 89"/>
                    <a:gd name="T15" fmla="*/ 15 h 17"/>
                    <a:gd name="T16" fmla="*/ 19 w 89"/>
                    <a:gd name="T17" fmla="*/ 12 h 17"/>
                    <a:gd name="T18" fmla="*/ 9 w 89"/>
                    <a:gd name="T19" fmla="*/ 8 h 17"/>
                    <a:gd name="T20" fmla="*/ 3 w 89"/>
                    <a:gd name="T21" fmla="*/ 3 h 17"/>
                    <a:gd name="T22" fmla="*/ 0 w 89"/>
                    <a:gd name="T23" fmla="*/ 0 h 17"/>
                    <a:gd name="T24" fmla="*/ 0 w 89"/>
                    <a:gd name="T25" fmla="*/ 0 h 17"/>
                    <a:gd name="T26" fmla="*/ 10 w 89"/>
                    <a:gd name="T27" fmla="*/ 3 h 17"/>
                    <a:gd name="T28" fmla="*/ 21 w 89"/>
                    <a:gd name="T29" fmla="*/ 6 h 17"/>
                    <a:gd name="T30" fmla="*/ 33 w 89"/>
                    <a:gd name="T31" fmla="*/ 8 h 17"/>
                    <a:gd name="T32" fmla="*/ 45 w 89"/>
                    <a:gd name="T33" fmla="*/ 8 h 17"/>
                    <a:gd name="T34" fmla="*/ 56 w 89"/>
                    <a:gd name="T35" fmla="*/ 8 h 17"/>
                    <a:gd name="T36" fmla="*/ 68 w 89"/>
                    <a:gd name="T37" fmla="*/ 6 h 17"/>
                    <a:gd name="T38" fmla="*/ 79 w 89"/>
                    <a:gd name="T39" fmla="*/ 3 h 17"/>
                    <a:gd name="T40" fmla="*/ 89 w 89"/>
                    <a:gd name="T41" fmla="*/ 0 h 17"/>
                    <a:gd name="T42" fmla="*/ 89 w 89"/>
                    <a:gd name="T4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7">
                      <a:moveTo>
                        <a:pt x="89" y="0"/>
                      </a:moveTo>
                      <a:lnTo>
                        <a:pt x="89" y="0"/>
                      </a:lnTo>
                      <a:lnTo>
                        <a:pt x="86" y="3"/>
                      </a:lnTo>
                      <a:lnTo>
                        <a:pt x="82" y="8"/>
                      </a:lnTo>
                      <a:lnTo>
                        <a:pt x="71" y="12"/>
                      </a:lnTo>
                      <a:lnTo>
                        <a:pt x="58" y="15"/>
                      </a:lnTo>
                      <a:lnTo>
                        <a:pt x="45" y="17"/>
                      </a:lnTo>
                      <a:lnTo>
                        <a:pt x="31" y="15"/>
                      </a:lnTo>
                      <a:lnTo>
                        <a:pt x="19" y="12"/>
                      </a:lnTo>
                      <a:lnTo>
                        <a:pt x="9" y="8"/>
                      </a:lnTo>
                      <a:lnTo>
                        <a:pt x="3" y="3"/>
                      </a:lnTo>
                      <a:lnTo>
                        <a:pt x="0" y="0"/>
                      </a:lnTo>
                      <a:lnTo>
                        <a:pt x="0" y="0"/>
                      </a:lnTo>
                      <a:lnTo>
                        <a:pt x="10" y="3"/>
                      </a:lnTo>
                      <a:lnTo>
                        <a:pt x="21" y="6"/>
                      </a:lnTo>
                      <a:lnTo>
                        <a:pt x="33" y="8"/>
                      </a:lnTo>
                      <a:lnTo>
                        <a:pt x="45" y="8"/>
                      </a:lnTo>
                      <a:lnTo>
                        <a:pt x="56" y="8"/>
                      </a:lnTo>
                      <a:lnTo>
                        <a:pt x="68" y="6"/>
                      </a:lnTo>
                      <a:lnTo>
                        <a:pt x="79" y="3"/>
                      </a:lnTo>
                      <a:lnTo>
                        <a:pt x="89" y="0"/>
                      </a:lnTo>
                      <a:lnTo>
                        <a:pt x="89" y="0"/>
                      </a:lnTo>
                      <a:close/>
                    </a:path>
                  </a:pathLst>
                </a:custGeom>
                <a:solidFill>
                  <a:srgbClr val="E0BA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282"/>
                <p:cNvSpPr>
                  <a:spLocks/>
                </p:cNvSpPr>
                <p:nvPr/>
              </p:nvSpPr>
              <p:spPr bwMode="auto">
                <a:xfrm>
                  <a:off x="4902200" y="1631950"/>
                  <a:ext cx="282575" cy="236537"/>
                </a:xfrm>
                <a:custGeom>
                  <a:avLst/>
                  <a:gdLst>
                    <a:gd name="T0" fmla="*/ 0 w 178"/>
                    <a:gd name="T1" fmla="*/ 100 h 149"/>
                    <a:gd name="T2" fmla="*/ 123 w 178"/>
                    <a:gd name="T3" fmla="*/ 5 h 149"/>
                    <a:gd name="T4" fmla="*/ 123 w 178"/>
                    <a:gd name="T5" fmla="*/ 5 h 149"/>
                    <a:gd name="T6" fmla="*/ 131 w 178"/>
                    <a:gd name="T7" fmla="*/ 2 h 149"/>
                    <a:gd name="T8" fmla="*/ 138 w 178"/>
                    <a:gd name="T9" fmla="*/ 0 h 149"/>
                    <a:gd name="T10" fmla="*/ 145 w 178"/>
                    <a:gd name="T11" fmla="*/ 2 h 149"/>
                    <a:gd name="T12" fmla="*/ 153 w 178"/>
                    <a:gd name="T13" fmla="*/ 3 h 149"/>
                    <a:gd name="T14" fmla="*/ 159 w 178"/>
                    <a:gd name="T15" fmla="*/ 6 h 149"/>
                    <a:gd name="T16" fmla="*/ 165 w 178"/>
                    <a:gd name="T17" fmla="*/ 9 h 149"/>
                    <a:gd name="T18" fmla="*/ 169 w 178"/>
                    <a:gd name="T19" fmla="*/ 14 h 149"/>
                    <a:gd name="T20" fmla="*/ 174 w 178"/>
                    <a:gd name="T21" fmla="*/ 20 h 149"/>
                    <a:gd name="T22" fmla="*/ 175 w 178"/>
                    <a:gd name="T23" fmla="*/ 24 h 149"/>
                    <a:gd name="T24" fmla="*/ 178 w 178"/>
                    <a:gd name="T25" fmla="*/ 30 h 149"/>
                    <a:gd name="T26" fmla="*/ 178 w 178"/>
                    <a:gd name="T27" fmla="*/ 37 h 149"/>
                    <a:gd name="T28" fmla="*/ 177 w 178"/>
                    <a:gd name="T29" fmla="*/ 43 h 149"/>
                    <a:gd name="T30" fmla="*/ 174 w 178"/>
                    <a:gd name="T31" fmla="*/ 49 h 149"/>
                    <a:gd name="T32" fmla="*/ 169 w 178"/>
                    <a:gd name="T33" fmla="*/ 55 h 149"/>
                    <a:gd name="T34" fmla="*/ 163 w 178"/>
                    <a:gd name="T35" fmla="*/ 61 h 149"/>
                    <a:gd name="T36" fmla="*/ 154 w 178"/>
                    <a:gd name="T37" fmla="*/ 67 h 149"/>
                    <a:gd name="T38" fmla="*/ 28 w 178"/>
                    <a:gd name="T39" fmla="*/ 149 h 149"/>
                    <a:gd name="T40" fmla="*/ 0 w 178"/>
                    <a:gd name="T41" fmla="*/ 10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149">
                      <a:moveTo>
                        <a:pt x="0" y="100"/>
                      </a:moveTo>
                      <a:lnTo>
                        <a:pt x="123" y="5"/>
                      </a:lnTo>
                      <a:lnTo>
                        <a:pt x="123" y="5"/>
                      </a:lnTo>
                      <a:lnTo>
                        <a:pt x="131" y="2"/>
                      </a:lnTo>
                      <a:lnTo>
                        <a:pt x="138" y="0"/>
                      </a:lnTo>
                      <a:lnTo>
                        <a:pt x="145" y="2"/>
                      </a:lnTo>
                      <a:lnTo>
                        <a:pt x="153" y="3"/>
                      </a:lnTo>
                      <a:lnTo>
                        <a:pt x="159" y="6"/>
                      </a:lnTo>
                      <a:lnTo>
                        <a:pt x="165" y="9"/>
                      </a:lnTo>
                      <a:lnTo>
                        <a:pt x="169" y="14"/>
                      </a:lnTo>
                      <a:lnTo>
                        <a:pt x="174" y="20"/>
                      </a:lnTo>
                      <a:lnTo>
                        <a:pt x="175" y="24"/>
                      </a:lnTo>
                      <a:lnTo>
                        <a:pt x="178" y="30"/>
                      </a:lnTo>
                      <a:lnTo>
                        <a:pt x="178" y="37"/>
                      </a:lnTo>
                      <a:lnTo>
                        <a:pt x="177" y="43"/>
                      </a:lnTo>
                      <a:lnTo>
                        <a:pt x="174" y="49"/>
                      </a:lnTo>
                      <a:lnTo>
                        <a:pt x="169" y="55"/>
                      </a:lnTo>
                      <a:lnTo>
                        <a:pt x="163" y="61"/>
                      </a:lnTo>
                      <a:lnTo>
                        <a:pt x="154" y="67"/>
                      </a:lnTo>
                      <a:lnTo>
                        <a:pt x="28" y="149"/>
                      </a:lnTo>
                      <a:lnTo>
                        <a:pt x="0" y="100"/>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283"/>
                <p:cNvSpPr>
                  <a:spLocks/>
                </p:cNvSpPr>
                <p:nvPr/>
              </p:nvSpPr>
              <p:spPr bwMode="auto">
                <a:xfrm>
                  <a:off x="4843463" y="1787525"/>
                  <a:ext cx="109538" cy="106362"/>
                </a:xfrm>
                <a:custGeom>
                  <a:avLst/>
                  <a:gdLst>
                    <a:gd name="T0" fmla="*/ 26 w 69"/>
                    <a:gd name="T1" fmla="*/ 9 h 67"/>
                    <a:gd name="T2" fmla="*/ 41 w 69"/>
                    <a:gd name="T3" fmla="*/ 0 h 67"/>
                    <a:gd name="T4" fmla="*/ 69 w 69"/>
                    <a:gd name="T5" fmla="*/ 49 h 67"/>
                    <a:gd name="T6" fmla="*/ 55 w 69"/>
                    <a:gd name="T7" fmla="*/ 58 h 67"/>
                    <a:gd name="T8" fmla="*/ 55 w 69"/>
                    <a:gd name="T9" fmla="*/ 58 h 67"/>
                    <a:gd name="T10" fmla="*/ 46 w 69"/>
                    <a:gd name="T11" fmla="*/ 63 h 67"/>
                    <a:gd name="T12" fmla="*/ 38 w 69"/>
                    <a:gd name="T13" fmla="*/ 66 h 67"/>
                    <a:gd name="T14" fmla="*/ 31 w 69"/>
                    <a:gd name="T15" fmla="*/ 67 h 67"/>
                    <a:gd name="T16" fmla="*/ 23 w 69"/>
                    <a:gd name="T17" fmla="*/ 67 h 67"/>
                    <a:gd name="T18" fmla="*/ 16 w 69"/>
                    <a:gd name="T19" fmla="*/ 66 h 67"/>
                    <a:gd name="T20" fmla="*/ 11 w 69"/>
                    <a:gd name="T21" fmla="*/ 63 h 67"/>
                    <a:gd name="T22" fmla="*/ 7 w 69"/>
                    <a:gd name="T23" fmla="*/ 60 h 67"/>
                    <a:gd name="T24" fmla="*/ 3 w 69"/>
                    <a:gd name="T25" fmla="*/ 57 h 67"/>
                    <a:gd name="T26" fmla="*/ 1 w 69"/>
                    <a:gd name="T27" fmla="*/ 51 h 67"/>
                    <a:gd name="T28" fmla="*/ 0 w 69"/>
                    <a:gd name="T29" fmla="*/ 46 h 67"/>
                    <a:gd name="T30" fmla="*/ 0 w 69"/>
                    <a:gd name="T31" fmla="*/ 40 h 67"/>
                    <a:gd name="T32" fmla="*/ 1 w 69"/>
                    <a:gd name="T33" fmla="*/ 35 h 67"/>
                    <a:gd name="T34" fmla="*/ 6 w 69"/>
                    <a:gd name="T35" fmla="*/ 29 h 67"/>
                    <a:gd name="T36" fmla="*/ 10 w 69"/>
                    <a:gd name="T37" fmla="*/ 23 h 67"/>
                    <a:gd name="T38" fmla="*/ 17 w 69"/>
                    <a:gd name="T39" fmla="*/ 15 h 67"/>
                    <a:gd name="T40" fmla="*/ 26 w 69"/>
                    <a:gd name="T41" fmla="*/ 9 h 67"/>
                    <a:gd name="T42" fmla="*/ 26 w 69"/>
                    <a:gd name="T43"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7">
                      <a:moveTo>
                        <a:pt x="26" y="9"/>
                      </a:moveTo>
                      <a:lnTo>
                        <a:pt x="41" y="0"/>
                      </a:lnTo>
                      <a:lnTo>
                        <a:pt x="69" y="49"/>
                      </a:lnTo>
                      <a:lnTo>
                        <a:pt x="55" y="58"/>
                      </a:lnTo>
                      <a:lnTo>
                        <a:pt x="55" y="58"/>
                      </a:lnTo>
                      <a:lnTo>
                        <a:pt x="46" y="63"/>
                      </a:lnTo>
                      <a:lnTo>
                        <a:pt x="38" y="66"/>
                      </a:lnTo>
                      <a:lnTo>
                        <a:pt x="31" y="67"/>
                      </a:lnTo>
                      <a:lnTo>
                        <a:pt x="23" y="67"/>
                      </a:lnTo>
                      <a:lnTo>
                        <a:pt x="16" y="66"/>
                      </a:lnTo>
                      <a:lnTo>
                        <a:pt x="11" y="63"/>
                      </a:lnTo>
                      <a:lnTo>
                        <a:pt x="7" y="60"/>
                      </a:lnTo>
                      <a:lnTo>
                        <a:pt x="3" y="57"/>
                      </a:lnTo>
                      <a:lnTo>
                        <a:pt x="1" y="51"/>
                      </a:lnTo>
                      <a:lnTo>
                        <a:pt x="0" y="46"/>
                      </a:lnTo>
                      <a:lnTo>
                        <a:pt x="0" y="40"/>
                      </a:lnTo>
                      <a:lnTo>
                        <a:pt x="1" y="35"/>
                      </a:lnTo>
                      <a:lnTo>
                        <a:pt x="6" y="29"/>
                      </a:lnTo>
                      <a:lnTo>
                        <a:pt x="10" y="23"/>
                      </a:lnTo>
                      <a:lnTo>
                        <a:pt x="17" y="15"/>
                      </a:lnTo>
                      <a:lnTo>
                        <a:pt x="26" y="9"/>
                      </a:lnTo>
                      <a:lnTo>
                        <a:pt x="26" y="9"/>
                      </a:lnTo>
                      <a:close/>
                    </a:path>
                  </a:pathLst>
                </a:custGeom>
                <a:solidFill>
                  <a:srgbClr val="FC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284"/>
                <p:cNvSpPr>
                  <a:spLocks/>
                </p:cNvSpPr>
                <p:nvPr/>
              </p:nvSpPr>
              <p:spPr bwMode="auto">
                <a:xfrm>
                  <a:off x="4772025" y="796925"/>
                  <a:ext cx="88900" cy="44450"/>
                </a:xfrm>
                <a:custGeom>
                  <a:avLst/>
                  <a:gdLst>
                    <a:gd name="T0" fmla="*/ 6 w 56"/>
                    <a:gd name="T1" fmla="*/ 0 h 28"/>
                    <a:gd name="T2" fmla="*/ 6 w 56"/>
                    <a:gd name="T3" fmla="*/ 0 h 28"/>
                    <a:gd name="T4" fmla="*/ 13 w 56"/>
                    <a:gd name="T5" fmla="*/ 0 h 28"/>
                    <a:gd name="T6" fmla="*/ 19 w 56"/>
                    <a:gd name="T7" fmla="*/ 0 h 28"/>
                    <a:gd name="T8" fmla="*/ 27 w 56"/>
                    <a:gd name="T9" fmla="*/ 1 h 28"/>
                    <a:gd name="T10" fmla="*/ 34 w 56"/>
                    <a:gd name="T11" fmla="*/ 3 h 28"/>
                    <a:gd name="T12" fmla="*/ 40 w 56"/>
                    <a:gd name="T13" fmla="*/ 7 h 28"/>
                    <a:gd name="T14" fmla="*/ 45 w 56"/>
                    <a:gd name="T15" fmla="*/ 10 h 28"/>
                    <a:gd name="T16" fmla="*/ 51 w 56"/>
                    <a:gd name="T17" fmla="*/ 16 h 28"/>
                    <a:gd name="T18" fmla="*/ 54 w 56"/>
                    <a:gd name="T19" fmla="*/ 22 h 28"/>
                    <a:gd name="T20" fmla="*/ 54 w 56"/>
                    <a:gd name="T21" fmla="*/ 22 h 28"/>
                    <a:gd name="T22" fmla="*/ 56 w 56"/>
                    <a:gd name="T23" fmla="*/ 27 h 28"/>
                    <a:gd name="T24" fmla="*/ 56 w 56"/>
                    <a:gd name="T25" fmla="*/ 28 h 28"/>
                    <a:gd name="T26" fmla="*/ 55 w 56"/>
                    <a:gd name="T27" fmla="*/ 28 h 28"/>
                    <a:gd name="T28" fmla="*/ 52 w 56"/>
                    <a:gd name="T29" fmla="*/ 25 h 28"/>
                    <a:gd name="T30" fmla="*/ 52 w 56"/>
                    <a:gd name="T31" fmla="*/ 25 h 28"/>
                    <a:gd name="T32" fmla="*/ 48 w 56"/>
                    <a:gd name="T33" fmla="*/ 19 h 28"/>
                    <a:gd name="T34" fmla="*/ 43 w 56"/>
                    <a:gd name="T35" fmla="*/ 15 h 28"/>
                    <a:gd name="T36" fmla="*/ 37 w 56"/>
                    <a:gd name="T37" fmla="*/ 10 h 28"/>
                    <a:gd name="T38" fmla="*/ 31 w 56"/>
                    <a:gd name="T39" fmla="*/ 9 h 28"/>
                    <a:gd name="T40" fmla="*/ 25 w 56"/>
                    <a:gd name="T41" fmla="*/ 7 h 28"/>
                    <a:gd name="T42" fmla="*/ 19 w 56"/>
                    <a:gd name="T43" fmla="*/ 7 h 28"/>
                    <a:gd name="T44" fmla="*/ 7 w 56"/>
                    <a:gd name="T45" fmla="*/ 9 h 28"/>
                    <a:gd name="T46" fmla="*/ 7 w 56"/>
                    <a:gd name="T47" fmla="*/ 9 h 28"/>
                    <a:gd name="T48" fmla="*/ 1 w 56"/>
                    <a:gd name="T49" fmla="*/ 7 h 28"/>
                    <a:gd name="T50" fmla="*/ 0 w 56"/>
                    <a:gd name="T51" fmla="*/ 6 h 28"/>
                    <a:gd name="T52" fmla="*/ 1 w 56"/>
                    <a:gd name="T53" fmla="*/ 3 h 28"/>
                    <a:gd name="T54" fmla="*/ 6 w 56"/>
                    <a:gd name="T55" fmla="*/ 0 h 28"/>
                    <a:gd name="T56" fmla="*/ 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6" y="0"/>
                      </a:moveTo>
                      <a:lnTo>
                        <a:pt x="6" y="0"/>
                      </a:lnTo>
                      <a:lnTo>
                        <a:pt x="13" y="0"/>
                      </a:lnTo>
                      <a:lnTo>
                        <a:pt x="19" y="0"/>
                      </a:lnTo>
                      <a:lnTo>
                        <a:pt x="27" y="1"/>
                      </a:lnTo>
                      <a:lnTo>
                        <a:pt x="34" y="3"/>
                      </a:lnTo>
                      <a:lnTo>
                        <a:pt x="40" y="7"/>
                      </a:lnTo>
                      <a:lnTo>
                        <a:pt x="45" y="10"/>
                      </a:lnTo>
                      <a:lnTo>
                        <a:pt x="51" y="16"/>
                      </a:lnTo>
                      <a:lnTo>
                        <a:pt x="54" y="22"/>
                      </a:lnTo>
                      <a:lnTo>
                        <a:pt x="54" y="22"/>
                      </a:lnTo>
                      <a:lnTo>
                        <a:pt x="56" y="27"/>
                      </a:lnTo>
                      <a:lnTo>
                        <a:pt x="56" y="28"/>
                      </a:lnTo>
                      <a:lnTo>
                        <a:pt x="55" y="28"/>
                      </a:lnTo>
                      <a:lnTo>
                        <a:pt x="52" y="25"/>
                      </a:lnTo>
                      <a:lnTo>
                        <a:pt x="52" y="25"/>
                      </a:lnTo>
                      <a:lnTo>
                        <a:pt x="48" y="19"/>
                      </a:lnTo>
                      <a:lnTo>
                        <a:pt x="43" y="15"/>
                      </a:lnTo>
                      <a:lnTo>
                        <a:pt x="37" y="10"/>
                      </a:lnTo>
                      <a:lnTo>
                        <a:pt x="31" y="9"/>
                      </a:lnTo>
                      <a:lnTo>
                        <a:pt x="25" y="7"/>
                      </a:lnTo>
                      <a:lnTo>
                        <a:pt x="19" y="7"/>
                      </a:lnTo>
                      <a:lnTo>
                        <a:pt x="7" y="9"/>
                      </a:lnTo>
                      <a:lnTo>
                        <a:pt x="7" y="9"/>
                      </a:lnTo>
                      <a:lnTo>
                        <a:pt x="1" y="7"/>
                      </a:lnTo>
                      <a:lnTo>
                        <a:pt x="0" y="6"/>
                      </a:lnTo>
                      <a:lnTo>
                        <a:pt x="1" y="3"/>
                      </a:lnTo>
                      <a:lnTo>
                        <a:pt x="6" y="0"/>
                      </a:lnTo>
                      <a:lnTo>
                        <a:pt x="6" y="0"/>
                      </a:lnTo>
                      <a:close/>
                    </a:path>
                  </a:pathLst>
                </a:custGeom>
                <a:solidFill>
                  <a:srgbClr val="E89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285"/>
                <p:cNvSpPr>
                  <a:spLocks/>
                </p:cNvSpPr>
                <p:nvPr/>
              </p:nvSpPr>
              <p:spPr bwMode="auto">
                <a:xfrm>
                  <a:off x="4476750" y="796925"/>
                  <a:ext cx="87313" cy="44450"/>
                </a:xfrm>
                <a:custGeom>
                  <a:avLst/>
                  <a:gdLst>
                    <a:gd name="T0" fmla="*/ 49 w 55"/>
                    <a:gd name="T1" fmla="*/ 0 h 28"/>
                    <a:gd name="T2" fmla="*/ 49 w 55"/>
                    <a:gd name="T3" fmla="*/ 0 h 28"/>
                    <a:gd name="T4" fmla="*/ 43 w 55"/>
                    <a:gd name="T5" fmla="*/ 0 h 28"/>
                    <a:gd name="T6" fmla="*/ 36 w 55"/>
                    <a:gd name="T7" fmla="*/ 0 h 28"/>
                    <a:gd name="T8" fmla="*/ 28 w 55"/>
                    <a:gd name="T9" fmla="*/ 1 h 28"/>
                    <a:gd name="T10" fmla="*/ 23 w 55"/>
                    <a:gd name="T11" fmla="*/ 3 h 28"/>
                    <a:gd name="T12" fmla="*/ 17 w 55"/>
                    <a:gd name="T13" fmla="*/ 7 h 28"/>
                    <a:gd name="T14" fmla="*/ 11 w 55"/>
                    <a:gd name="T15" fmla="*/ 10 h 28"/>
                    <a:gd name="T16" fmla="*/ 6 w 55"/>
                    <a:gd name="T17" fmla="*/ 16 h 28"/>
                    <a:gd name="T18" fmla="*/ 2 w 55"/>
                    <a:gd name="T19" fmla="*/ 22 h 28"/>
                    <a:gd name="T20" fmla="*/ 2 w 55"/>
                    <a:gd name="T21" fmla="*/ 22 h 28"/>
                    <a:gd name="T22" fmla="*/ 0 w 55"/>
                    <a:gd name="T23" fmla="*/ 27 h 28"/>
                    <a:gd name="T24" fmla="*/ 0 w 55"/>
                    <a:gd name="T25" fmla="*/ 28 h 28"/>
                    <a:gd name="T26" fmla="*/ 2 w 55"/>
                    <a:gd name="T27" fmla="*/ 28 h 28"/>
                    <a:gd name="T28" fmla="*/ 3 w 55"/>
                    <a:gd name="T29" fmla="*/ 25 h 28"/>
                    <a:gd name="T30" fmla="*/ 3 w 55"/>
                    <a:gd name="T31" fmla="*/ 25 h 28"/>
                    <a:gd name="T32" fmla="*/ 8 w 55"/>
                    <a:gd name="T33" fmla="*/ 19 h 28"/>
                    <a:gd name="T34" fmla="*/ 14 w 55"/>
                    <a:gd name="T35" fmla="*/ 15 h 28"/>
                    <a:gd name="T36" fmla="*/ 18 w 55"/>
                    <a:gd name="T37" fmla="*/ 10 h 28"/>
                    <a:gd name="T38" fmla="*/ 24 w 55"/>
                    <a:gd name="T39" fmla="*/ 9 h 28"/>
                    <a:gd name="T40" fmla="*/ 30 w 55"/>
                    <a:gd name="T41" fmla="*/ 7 h 28"/>
                    <a:gd name="T42" fmla="*/ 36 w 55"/>
                    <a:gd name="T43" fmla="*/ 7 h 28"/>
                    <a:gd name="T44" fmla="*/ 48 w 55"/>
                    <a:gd name="T45" fmla="*/ 9 h 28"/>
                    <a:gd name="T46" fmla="*/ 48 w 55"/>
                    <a:gd name="T47" fmla="*/ 9 h 28"/>
                    <a:gd name="T48" fmla="*/ 54 w 55"/>
                    <a:gd name="T49" fmla="*/ 7 h 28"/>
                    <a:gd name="T50" fmla="*/ 55 w 55"/>
                    <a:gd name="T51" fmla="*/ 6 h 28"/>
                    <a:gd name="T52" fmla="*/ 54 w 55"/>
                    <a:gd name="T53" fmla="*/ 3 h 28"/>
                    <a:gd name="T54" fmla="*/ 49 w 55"/>
                    <a:gd name="T55" fmla="*/ 0 h 28"/>
                    <a:gd name="T56" fmla="*/ 49 w 55"/>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28">
                      <a:moveTo>
                        <a:pt x="49" y="0"/>
                      </a:moveTo>
                      <a:lnTo>
                        <a:pt x="49" y="0"/>
                      </a:lnTo>
                      <a:lnTo>
                        <a:pt x="43" y="0"/>
                      </a:lnTo>
                      <a:lnTo>
                        <a:pt x="36" y="0"/>
                      </a:lnTo>
                      <a:lnTo>
                        <a:pt x="28" y="1"/>
                      </a:lnTo>
                      <a:lnTo>
                        <a:pt x="23" y="3"/>
                      </a:lnTo>
                      <a:lnTo>
                        <a:pt x="17" y="7"/>
                      </a:lnTo>
                      <a:lnTo>
                        <a:pt x="11" y="10"/>
                      </a:lnTo>
                      <a:lnTo>
                        <a:pt x="6" y="16"/>
                      </a:lnTo>
                      <a:lnTo>
                        <a:pt x="2" y="22"/>
                      </a:lnTo>
                      <a:lnTo>
                        <a:pt x="2" y="22"/>
                      </a:lnTo>
                      <a:lnTo>
                        <a:pt x="0" y="27"/>
                      </a:lnTo>
                      <a:lnTo>
                        <a:pt x="0" y="28"/>
                      </a:lnTo>
                      <a:lnTo>
                        <a:pt x="2" y="28"/>
                      </a:lnTo>
                      <a:lnTo>
                        <a:pt x="3" y="25"/>
                      </a:lnTo>
                      <a:lnTo>
                        <a:pt x="3" y="25"/>
                      </a:lnTo>
                      <a:lnTo>
                        <a:pt x="8" y="19"/>
                      </a:lnTo>
                      <a:lnTo>
                        <a:pt x="14" y="15"/>
                      </a:lnTo>
                      <a:lnTo>
                        <a:pt x="18" y="10"/>
                      </a:lnTo>
                      <a:lnTo>
                        <a:pt x="24" y="9"/>
                      </a:lnTo>
                      <a:lnTo>
                        <a:pt x="30" y="7"/>
                      </a:lnTo>
                      <a:lnTo>
                        <a:pt x="36" y="7"/>
                      </a:lnTo>
                      <a:lnTo>
                        <a:pt x="48" y="9"/>
                      </a:lnTo>
                      <a:lnTo>
                        <a:pt x="48" y="9"/>
                      </a:lnTo>
                      <a:lnTo>
                        <a:pt x="54" y="7"/>
                      </a:lnTo>
                      <a:lnTo>
                        <a:pt x="55" y="6"/>
                      </a:lnTo>
                      <a:lnTo>
                        <a:pt x="54" y="3"/>
                      </a:lnTo>
                      <a:lnTo>
                        <a:pt x="49" y="0"/>
                      </a:lnTo>
                      <a:lnTo>
                        <a:pt x="49" y="0"/>
                      </a:lnTo>
                      <a:close/>
                    </a:path>
                  </a:pathLst>
                </a:custGeom>
                <a:solidFill>
                  <a:srgbClr val="E89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286"/>
                <p:cNvSpPr>
                  <a:spLocks/>
                </p:cNvSpPr>
                <p:nvPr/>
              </p:nvSpPr>
              <p:spPr bwMode="auto">
                <a:xfrm>
                  <a:off x="4351338" y="1408112"/>
                  <a:ext cx="654050" cy="166687"/>
                </a:xfrm>
                <a:custGeom>
                  <a:avLst/>
                  <a:gdLst>
                    <a:gd name="T0" fmla="*/ 412 w 412"/>
                    <a:gd name="T1" fmla="*/ 28 h 105"/>
                    <a:gd name="T2" fmla="*/ 412 w 412"/>
                    <a:gd name="T3" fmla="*/ 28 h 105"/>
                    <a:gd name="T4" fmla="*/ 399 w 412"/>
                    <a:gd name="T5" fmla="*/ 40 h 105"/>
                    <a:gd name="T6" fmla="*/ 387 w 412"/>
                    <a:gd name="T7" fmla="*/ 50 h 105"/>
                    <a:gd name="T8" fmla="*/ 372 w 412"/>
                    <a:gd name="T9" fmla="*/ 59 h 105"/>
                    <a:gd name="T10" fmla="*/ 359 w 412"/>
                    <a:gd name="T11" fmla="*/ 67 h 105"/>
                    <a:gd name="T12" fmla="*/ 345 w 412"/>
                    <a:gd name="T13" fmla="*/ 74 h 105"/>
                    <a:gd name="T14" fmla="*/ 330 w 412"/>
                    <a:gd name="T15" fmla="*/ 82 h 105"/>
                    <a:gd name="T16" fmla="*/ 301 w 412"/>
                    <a:gd name="T17" fmla="*/ 92 h 105"/>
                    <a:gd name="T18" fmla="*/ 269 w 412"/>
                    <a:gd name="T19" fmla="*/ 100 h 105"/>
                    <a:gd name="T20" fmla="*/ 238 w 412"/>
                    <a:gd name="T21" fmla="*/ 104 h 105"/>
                    <a:gd name="T22" fmla="*/ 209 w 412"/>
                    <a:gd name="T23" fmla="*/ 105 h 105"/>
                    <a:gd name="T24" fmla="*/ 177 w 412"/>
                    <a:gd name="T25" fmla="*/ 105 h 105"/>
                    <a:gd name="T26" fmla="*/ 149 w 412"/>
                    <a:gd name="T27" fmla="*/ 104 h 105"/>
                    <a:gd name="T28" fmla="*/ 121 w 412"/>
                    <a:gd name="T29" fmla="*/ 101 h 105"/>
                    <a:gd name="T30" fmla="*/ 94 w 412"/>
                    <a:gd name="T31" fmla="*/ 97 h 105"/>
                    <a:gd name="T32" fmla="*/ 70 w 412"/>
                    <a:gd name="T33" fmla="*/ 92 h 105"/>
                    <a:gd name="T34" fmla="*/ 48 w 412"/>
                    <a:gd name="T35" fmla="*/ 86 h 105"/>
                    <a:gd name="T36" fmla="*/ 29 w 412"/>
                    <a:gd name="T37" fmla="*/ 80 h 105"/>
                    <a:gd name="T38" fmla="*/ 12 w 412"/>
                    <a:gd name="T39" fmla="*/ 74 h 105"/>
                    <a:gd name="T40" fmla="*/ 0 w 412"/>
                    <a:gd name="T41" fmla="*/ 70 h 105"/>
                    <a:gd name="T42" fmla="*/ 0 w 412"/>
                    <a:gd name="T43" fmla="*/ 25 h 105"/>
                    <a:gd name="T44" fmla="*/ 0 w 412"/>
                    <a:gd name="T45" fmla="*/ 25 h 105"/>
                    <a:gd name="T46" fmla="*/ 29 w 412"/>
                    <a:gd name="T47" fmla="*/ 34 h 105"/>
                    <a:gd name="T48" fmla="*/ 67 w 412"/>
                    <a:gd name="T49" fmla="*/ 43 h 105"/>
                    <a:gd name="T50" fmla="*/ 90 w 412"/>
                    <a:gd name="T51" fmla="*/ 48 h 105"/>
                    <a:gd name="T52" fmla="*/ 115 w 412"/>
                    <a:gd name="T53" fmla="*/ 50 h 105"/>
                    <a:gd name="T54" fmla="*/ 140 w 412"/>
                    <a:gd name="T55" fmla="*/ 53 h 105"/>
                    <a:gd name="T56" fmla="*/ 167 w 412"/>
                    <a:gd name="T57" fmla="*/ 55 h 105"/>
                    <a:gd name="T58" fmla="*/ 195 w 412"/>
                    <a:gd name="T59" fmla="*/ 55 h 105"/>
                    <a:gd name="T60" fmla="*/ 222 w 412"/>
                    <a:gd name="T61" fmla="*/ 53 h 105"/>
                    <a:gd name="T62" fmla="*/ 252 w 412"/>
                    <a:gd name="T63" fmla="*/ 50 h 105"/>
                    <a:gd name="T64" fmla="*/ 280 w 412"/>
                    <a:gd name="T65" fmla="*/ 45 h 105"/>
                    <a:gd name="T66" fmla="*/ 307 w 412"/>
                    <a:gd name="T67" fmla="*/ 37 h 105"/>
                    <a:gd name="T68" fmla="*/ 335 w 412"/>
                    <a:gd name="T69" fmla="*/ 27 h 105"/>
                    <a:gd name="T70" fmla="*/ 360 w 412"/>
                    <a:gd name="T71" fmla="*/ 15 h 105"/>
                    <a:gd name="T72" fmla="*/ 385 w 412"/>
                    <a:gd name="T73" fmla="*/ 0 h 105"/>
                    <a:gd name="T74" fmla="*/ 412 w 412"/>
                    <a:gd name="T75" fmla="*/ 2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2" h="105">
                      <a:moveTo>
                        <a:pt x="412" y="28"/>
                      </a:moveTo>
                      <a:lnTo>
                        <a:pt x="412" y="28"/>
                      </a:lnTo>
                      <a:lnTo>
                        <a:pt x="399" y="40"/>
                      </a:lnTo>
                      <a:lnTo>
                        <a:pt x="387" y="50"/>
                      </a:lnTo>
                      <a:lnTo>
                        <a:pt x="372" y="59"/>
                      </a:lnTo>
                      <a:lnTo>
                        <a:pt x="359" y="67"/>
                      </a:lnTo>
                      <a:lnTo>
                        <a:pt x="345" y="74"/>
                      </a:lnTo>
                      <a:lnTo>
                        <a:pt x="330" y="82"/>
                      </a:lnTo>
                      <a:lnTo>
                        <a:pt x="301" y="92"/>
                      </a:lnTo>
                      <a:lnTo>
                        <a:pt x="269" y="100"/>
                      </a:lnTo>
                      <a:lnTo>
                        <a:pt x="238" y="104"/>
                      </a:lnTo>
                      <a:lnTo>
                        <a:pt x="209" y="105"/>
                      </a:lnTo>
                      <a:lnTo>
                        <a:pt x="177" y="105"/>
                      </a:lnTo>
                      <a:lnTo>
                        <a:pt x="149" y="104"/>
                      </a:lnTo>
                      <a:lnTo>
                        <a:pt x="121" y="101"/>
                      </a:lnTo>
                      <a:lnTo>
                        <a:pt x="94" y="97"/>
                      </a:lnTo>
                      <a:lnTo>
                        <a:pt x="70" y="92"/>
                      </a:lnTo>
                      <a:lnTo>
                        <a:pt x="48" y="86"/>
                      </a:lnTo>
                      <a:lnTo>
                        <a:pt x="29" y="80"/>
                      </a:lnTo>
                      <a:lnTo>
                        <a:pt x="12" y="74"/>
                      </a:lnTo>
                      <a:lnTo>
                        <a:pt x="0" y="70"/>
                      </a:lnTo>
                      <a:lnTo>
                        <a:pt x="0" y="25"/>
                      </a:lnTo>
                      <a:lnTo>
                        <a:pt x="0" y="25"/>
                      </a:lnTo>
                      <a:lnTo>
                        <a:pt x="29" y="34"/>
                      </a:lnTo>
                      <a:lnTo>
                        <a:pt x="67" y="43"/>
                      </a:lnTo>
                      <a:lnTo>
                        <a:pt x="90" y="48"/>
                      </a:lnTo>
                      <a:lnTo>
                        <a:pt x="115" y="50"/>
                      </a:lnTo>
                      <a:lnTo>
                        <a:pt x="140" y="53"/>
                      </a:lnTo>
                      <a:lnTo>
                        <a:pt x="167" y="55"/>
                      </a:lnTo>
                      <a:lnTo>
                        <a:pt x="195" y="55"/>
                      </a:lnTo>
                      <a:lnTo>
                        <a:pt x="222" y="53"/>
                      </a:lnTo>
                      <a:lnTo>
                        <a:pt x="252" y="50"/>
                      </a:lnTo>
                      <a:lnTo>
                        <a:pt x="280" y="45"/>
                      </a:lnTo>
                      <a:lnTo>
                        <a:pt x="307" y="37"/>
                      </a:lnTo>
                      <a:lnTo>
                        <a:pt x="335" y="27"/>
                      </a:lnTo>
                      <a:lnTo>
                        <a:pt x="360" y="15"/>
                      </a:lnTo>
                      <a:lnTo>
                        <a:pt x="385" y="0"/>
                      </a:lnTo>
                      <a:lnTo>
                        <a:pt x="412" y="28"/>
                      </a:lnTo>
                      <a:close/>
                    </a:path>
                  </a:pathLst>
                </a:custGeom>
                <a:solidFill>
                  <a:srgbClr val="647B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65" name="Rectangle 164"/>
              <p:cNvSpPr/>
              <p:nvPr/>
            </p:nvSpPr>
            <p:spPr>
              <a:xfrm>
                <a:off x="10268919" y="2074789"/>
                <a:ext cx="103189" cy="96103"/>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1" name="TextBox 190"/>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192" name="TextBox 191"/>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655226874"/>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2" presetClass="entr" presetSubtype="8"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par>
                          <p:cTn id="17" fill="hold">
                            <p:stCondLst>
                              <p:cond delay="1750"/>
                            </p:stCondLst>
                            <p:childTnLst>
                              <p:par>
                                <p:cTn id="18" presetID="42" presetClass="entr" presetSubtype="0" fill="hold"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750"/>
                                        <p:tgtEl>
                                          <p:spTgt spid="26"/>
                                        </p:tgtEl>
                                      </p:cBhvr>
                                    </p:animEffect>
                                    <p:anim calcmode="lin" valueType="num">
                                      <p:cBhvr>
                                        <p:cTn id="21" dur="750" fill="hold"/>
                                        <p:tgtEl>
                                          <p:spTgt spid="26"/>
                                        </p:tgtEl>
                                        <p:attrNameLst>
                                          <p:attrName>ppt_x</p:attrName>
                                        </p:attrNameLst>
                                      </p:cBhvr>
                                      <p:tavLst>
                                        <p:tav tm="0">
                                          <p:val>
                                            <p:strVal val="#ppt_x"/>
                                          </p:val>
                                        </p:tav>
                                        <p:tav tm="100000">
                                          <p:val>
                                            <p:strVal val="#ppt_x"/>
                                          </p:val>
                                        </p:tav>
                                      </p:tavLst>
                                    </p:anim>
                                    <p:anim calcmode="lin" valueType="num">
                                      <p:cBhvr>
                                        <p:cTn id="22" dur="750" fill="hold"/>
                                        <p:tgtEl>
                                          <p:spTgt spid="2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up)">
                                      <p:cBhvr>
                                        <p:cTn id="26" dur="500"/>
                                        <p:tgtEl>
                                          <p:spTgt spid="5"/>
                                        </p:tgtEl>
                                      </p:cBhvr>
                                    </p:animEffect>
                                  </p:childTnLst>
                                </p:cTn>
                              </p:par>
                            </p:childTnLst>
                          </p:cTn>
                        </p:par>
                        <p:par>
                          <p:cTn id="27" fill="hold">
                            <p:stCondLst>
                              <p:cond delay="3000"/>
                            </p:stCondLst>
                            <p:childTnLst>
                              <p:par>
                                <p:cTn id="28" presetID="53" presetClass="entr" presetSubtype="16" fill="hold" grpId="0" nodeType="afterEffect">
                                  <p:stCondLst>
                                    <p:cond delay="0"/>
                                  </p:stCondLst>
                                  <p:childTnLst>
                                    <p:set>
                                      <p:cBhvr>
                                        <p:cTn id="29" dur="1" fill="hold">
                                          <p:stCondLst>
                                            <p:cond delay="0"/>
                                          </p:stCondLst>
                                        </p:cTn>
                                        <p:tgtEl>
                                          <p:spTgt spid="136"/>
                                        </p:tgtEl>
                                        <p:attrNameLst>
                                          <p:attrName>style.visibility</p:attrName>
                                        </p:attrNameLst>
                                      </p:cBhvr>
                                      <p:to>
                                        <p:strVal val="visible"/>
                                      </p:to>
                                    </p:set>
                                    <p:anim calcmode="lin" valueType="num">
                                      <p:cBhvr>
                                        <p:cTn id="30" dur="500" fill="hold"/>
                                        <p:tgtEl>
                                          <p:spTgt spid="136"/>
                                        </p:tgtEl>
                                        <p:attrNameLst>
                                          <p:attrName>ppt_w</p:attrName>
                                        </p:attrNameLst>
                                      </p:cBhvr>
                                      <p:tavLst>
                                        <p:tav tm="0">
                                          <p:val>
                                            <p:fltVal val="0"/>
                                          </p:val>
                                        </p:tav>
                                        <p:tav tm="100000">
                                          <p:val>
                                            <p:strVal val="#ppt_w"/>
                                          </p:val>
                                        </p:tav>
                                      </p:tavLst>
                                    </p:anim>
                                    <p:anim calcmode="lin" valueType="num">
                                      <p:cBhvr>
                                        <p:cTn id="31" dur="500" fill="hold"/>
                                        <p:tgtEl>
                                          <p:spTgt spid="136"/>
                                        </p:tgtEl>
                                        <p:attrNameLst>
                                          <p:attrName>ppt_h</p:attrName>
                                        </p:attrNameLst>
                                      </p:cBhvr>
                                      <p:tavLst>
                                        <p:tav tm="0">
                                          <p:val>
                                            <p:fltVal val="0"/>
                                          </p:val>
                                        </p:tav>
                                        <p:tav tm="100000">
                                          <p:val>
                                            <p:strVal val="#ppt_h"/>
                                          </p:val>
                                        </p:tav>
                                      </p:tavLst>
                                    </p:anim>
                                    <p:animEffect transition="in" filter="fade">
                                      <p:cBhvr>
                                        <p:cTn id="32" dur="500"/>
                                        <p:tgtEl>
                                          <p:spTgt spid="136"/>
                                        </p:tgtEl>
                                      </p:cBhvr>
                                    </p:animEffect>
                                  </p:childTnLst>
                                </p:cTn>
                              </p:par>
                            </p:childTnLst>
                          </p:cTn>
                        </p:par>
                        <p:par>
                          <p:cTn id="33" fill="hold">
                            <p:stCondLst>
                              <p:cond delay="3500"/>
                            </p:stCondLst>
                            <p:childTnLst>
                              <p:par>
                                <p:cTn id="34" presetID="42" presetClass="entr" presetSubtype="0"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750"/>
                                        <p:tgtEl>
                                          <p:spTgt spid="6"/>
                                        </p:tgtEl>
                                      </p:cBhvr>
                                    </p:animEffect>
                                    <p:anim calcmode="lin" valueType="num">
                                      <p:cBhvr>
                                        <p:cTn id="37" dur="750" fill="hold"/>
                                        <p:tgtEl>
                                          <p:spTgt spid="6"/>
                                        </p:tgtEl>
                                        <p:attrNameLst>
                                          <p:attrName>ppt_x</p:attrName>
                                        </p:attrNameLst>
                                      </p:cBhvr>
                                      <p:tavLst>
                                        <p:tav tm="0">
                                          <p:val>
                                            <p:strVal val="#ppt_x"/>
                                          </p:val>
                                        </p:tav>
                                        <p:tav tm="100000">
                                          <p:val>
                                            <p:strVal val="#ppt_x"/>
                                          </p:val>
                                        </p:tav>
                                      </p:tavLst>
                                    </p:anim>
                                    <p:anim calcmode="lin" valueType="num">
                                      <p:cBhvr>
                                        <p:cTn id="38" dur="750" fill="hold"/>
                                        <p:tgtEl>
                                          <p:spTgt spid="6"/>
                                        </p:tgtEl>
                                        <p:attrNameLst>
                                          <p:attrName>ppt_y</p:attrName>
                                        </p:attrNameLst>
                                      </p:cBhvr>
                                      <p:tavLst>
                                        <p:tav tm="0">
                                          <p:val>
                                            <p:strVal val="#ppt_y+.1"/>
                                          </p:val>
                                        </p:tav>
                                        <p:tav tm="100000">
                                          <p:val>
                                            <p:strVal val="#ppt_y"/>
                                          </p:val>
                                        </p:tav>
                                      </p:tavLst>
                                    </p:anim>
                                  </p:childTnLst>
                                </p:cTn>
                              </p:par>
                            </p:childTnLst>
                          </p:cTn>
                        </p:par>
                        <p:par>
                          <p:cTn id="39" fill="hold">
                            <p:stCondLst>
                              <p:cond delay="4250"/>
                            </p:stCondLst>
                            <p:childTnLst>
                              <p:par>
                                <p:cTn id="40" presetID="53" presetClass="entr" presetSubtype="16" fill="hold" grpId="0" nodeType="afterEffect">
                                  <p:stCondLst>
                                    <p:cond delay="0"/>
                                  </p:stCondLst>
                                  <p:childTnLst>
                                    <p:set>
                                      <p:cBhvr>
                                        <p:cTn id="41" dur="1" fill="hold">
                                          <p:stCondLst>
                                            <p:cond delay="0"/>
                                          </p:stCondLst>
                                        </p:cTn>
                                        <p:tgtEl>
                                          <p:spTgt spid="137"/>
                                        </p:tgtEl>
                                        <p:attrNameLst>
                                          <p:attrName>style.visibility</p:attrName>
                                        </p:attrNameLst>
                                      </p:cBhvr>
                                      <p:to>
                                        <p:strVal val="visible"/>
                                      </p:to>
                                    </p:set>
                                    <p:anim calcmode="lin" valueType="num">
                                      <p:cBhvr>
                                        <p:cTn id="42" dur="500" fill="hold"/>
                                        <p:tgtEl>
                                          <p:spTgt spid="137"/>
                                        </p:tgtEl>
                                        <p:attrNameLst>
                                          <p:attrName>ppt_w</p:attrName>
                                        </p:attrNameLst>
                                      </p:cBhvr>
                                      <p:tavLst>
                                        <p:tav tm="0">
                                          <p:val>
                                            <p:fltVal val="0"/>
                                          </p:val>
                                        </p:tav>
                                        <p:tav tm="100000">
                                          <p:val>
                                            <p:strVal val="#ppt_w"/>
                                          </p:val>
                                        </p:tav>
                                      </p:tavLst>
                                    </p:anim>
                                    <p:anim calcmode="lin" valueType="num">
                                      <p:cBhvr>
                                        <p:cTn id="43" dur="500" fill="hold"/>
                                        <p:tgtEl>
                                          <p:spTgt spid="137"/>
                                        </p:tgtEl>
                                        <p:attrNameLst>
                                          <p:attrName>ppt_h</p:attrName>
                                        </p:attrNameLst>
                                      </p:cBhvr>
                                      <p:tavLst>
                                        <p:tav tm="0">
                                          <p:val>
                                            <p:fltVal val="0"/>
                                          </p:val>
                                        </p:tav>
                                        <p:tav tm="100000">
                                          <p:val>
                                            <p:strVal val="#ppt_h"/>
                                          </p:val>
                                        </p:tav>
                                      </p:tavLst>
                                    </p:anim>
                                    <p:animEffect transition="in" filter="fade">
                                      <p:cBhvr>
                                        <p:cTn id="44" dur="500"/>
                                        <p:tgtEl>
                                          <p:spTgt spid="137"/>
                                        </p:tgtEl>
                                      </p:cBhvr>
                                    </p:animEffect>
                                  </p:childTnLst>
                                </p:cTn>
                              </p:par>
                            </p:childTnLst>
                          </p:cTn>
                        </p:par>
                        <p:par>
                          <p:cTn id="45" fill="hold">
                            <p:stCondLst>
                              <p:cond delay="4750"/>
                            </p:stCondLst>
                            <p:childTnLst>
                              <p:par>
                                <p:cTn id="46" presetID="42" presetClass="entr" presetSubtype="0" fill="hold" nodeType="after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fade">
                                      <p:cBhvr>
                                        <p:cTn id="48" dur="750"/>
                                        <p:tgtEl>
                                          <p:spTgt spid="7"/>
                                        </p:tgtEl>
                                      </p:cBhvr>
                                    </p:animEffect>
                                    <p:anim calcmode="lin" valueType="num">
                                      <p:cBhvr>
                                        <p:cTn id="49" dur="750" fill="hold"/>
                                        <p:tgtEl>
                                          <p:spTgt spid="7"/>
                                        </p:tgtEl>
                                        <p:attrNameLst>
                                          <p:attrName>ppt_x</p:attrName>
                                        </p:attrNameLst>
                                      </p:cBhvr>
                                      <p:tavLst>
                                        <p:tav tm="0">
                                          <p:val>
                                            <p:strVal val="#ppt_x"/>
                                          </p:val>
                                        </p:tav>
                                        <p:tav tm="100000">
                                          <p:val>
                                            <p:strVal val="#ppt_x"/>
                                          </p:val>
                                        </p:tav>
                                      </p:tavLst>
                                    </p:anim>
                                    <p:anim calcmode="lin" valueType="num">
                                      <p:cBhvr>
                                        <p:cTn id="50" dur="7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36" grpId="0" animBg="1"/>
      <p:bldP spid="13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Mobile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Device Features</a:t>
            </a:r>
            <a:endParaRPr kumimoji="0" lang="en-GB"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sp>
        <p:nvSpPr>
          <p:cNvPr id="133" name="TextBox 132"/>
          <p:cNvSpPr txBox="1"/>
          <p:nvPr/>
        </p:nvSpPr>
        <p:spPr>
          <a:xfrm>
            <a:off x="11116291" y="6311638"/>
            <a:ext cx="280863" cy="269815"/>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18" name="TextBox 17"/>
          <p:cNvSpPr txBox="1"/>
          <p:nvPr/>
        </p:nvSpPr>
        <p:spPr>
          <a:xfrm>
            <a:off x="10978300" y="6281105"/>
            <a:ext cx="55684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4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a:t>
            </a:fld>
            <a:endParaRPr kumimoji="0" lang="en-US" sz="14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19" name="Rectangle 18"/>
          <p:cNvSpPr/>
          <p:nvPr/>
        </p:nvSpPr>
        <p:spPr>
          <a:xfrm>
            <a:off x="-24983" y="4775200"/>
            <a:ext cx="3569164" cy="1317447"/>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ectangle 19"/>
          <p:cNvSpPr/>
          <p:nvPr/>
        </p:nvSpPr>
        <p:spPr>
          <a:xfrm>
            <a:off x="3777521" y="3323771"/>
            <a:ext cx="8414479" cy="1451429"/>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6" name="Group 25"/>
          <p:cNvGrpSpPr/>
          <p:nvPr/>
        </p:nvGrpSpPr>
        <p:grpSpPr>
          <a:xfrm>
            <a:off x="677852" y="4815348"/>
            <a:ext cx="1875982" cy="1202404"/>
            <a:chOff x="9069036" y="1455058"/>
            <a:chExt cx="1875982" cy="1202404"/>
          </a:xfrm>
        </p:grpSpPr>
        <p:sp>
          <p:nvSpPr>
            <p:cNvPr id="27" name="TextBox 26"/>
            <p:cNvSpPr txBox="1"/>
            <p:nvPr/>
          </p:nvSpPr>
          <p:spPr>
            <a:xfrm>
              <a:off x="9069036" y="1455058"/>
              <a:ext cx="187598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3600" b="1" i="0" u="none" strike="noStrike" kern="1200" cap="none" spc="0" normalizeH="0" baseline="0" noProof="0" dirty="0">
                  <a:ln>
                    <a:noFill/>
                  </a:ln>
                  <a:solidFill>
                    <a:prstClr val="white"/>
                  </a:solidFill>
                  <a:effectLst/>
                  <a:uLnTx/>
                  <a:uFillTx/>
                  <a:latin typeface="Montserrat Black" panose="00000A00000000000000" pitchFamily="50" charset="0"/>
                  <a:ea typeface="+mn-ea"/>
                  <a:cs typeface="+mn-cs"/>
                </a:rPr>
                <a:t>45 %</a:t>
              </a:r>
              <a:endParaRPr kumimoji="0" lang="en-US" sz="3600" b="1" i="0" u="none" strike="noStrike" kern="1200" cap="none" spc="0" normalizeH="0" baseline="0" noProof="0" dirty="0">
                <a:ln>
                  <a:noFill/>
                </a:ln>
                <a:solidFill>
                  <a:prstClr val="white"/>
                </a:solidFill>
                <a:effectLst/>
                <a:uLnTx/>
                <a:uFillTx/>
                <a:latin typeface="Montserrat Black" panose="00000A00000000000000" pitchFamily="50" charset="0"/>
                <a:ea typeface="+mn-ea"/>
                <a:cs typeface="+mn-cs"/>
              </a:endParaRPr>
            </a:p>
          </p:txBody>
        </p:sp>
        <p:sp>
          <p:nvSpPr>
            <p:cNvPr id="28" name="TextBox 27"/>
            <p:cNvSpPr txBox="1"/>
            <p:nvPr/>
          </p:nvSpPr>
          <p:spPr>
            <a:xfrm>
              <a:off x="9069036" y="2011131"/>
              <a:ext cx="187598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white"/>
                  </a:solidFill>
                  <a:effectLst/>
                  <a:uLnTx/>
                  <a:uFillTx/>
                  <a:latin typeface="Calibri" panose="020F0502020204030204"/>
                  <a:ea typeface="+mn-ea"/>
                  <a:cs typeface="+mn-cs"/>
                </a:rPr>
                <a:t>Lorem ipsum dolor sit amet put any thing here please have any idea</a:t>
              </a:r>
              <a:endParaRPr kumimoji="0" lang="en-US" sz="12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 name="Group 4"/>
          <p:cNvGrpSpPr/>
          <p:nvPr/>
        </p:nvGrpSpPr>
        <p:grpSpPr>
          <a:xfrm>
            <a:off x="7418244" y="2255191"/>
            <a:ext cx="2348169" cy="793883"/>
            <a:chOff x="7418244" y="2255191"/>
            <a:chExt cx="2348169" cy="793883"/>
          </a:xfrm>
        </p:grpSpPr>
        <p:sp>
          <p:nvSpPr>
            <p:cNvPr id="29" name="TextBox 28"/>
            <p:cNvSpPr txBox="1"/>
            <p:nvPr/>
          </p:nvSpPr>
          <p:spPr>
            <a:xfrm>
              <a:off x="7418245" y="2255191"/>
              <a:ext cx="2153058" cy="367359"/>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Performance</a:t>
              </a:r>
            </a:p>
          </p:txBody>
        </p:sp>
        <p:sp>
          <p:nvSpPr>
            <p:cNvPr id="30" name="TextBox 29"/>
            <p:cNvSpPr txBox="1"/>
            <p:nvPr/>
          </p:nvSpPr>
          <p:spPr>
            <a:xfrm>
              <a:off x="7418244" y="2587409"/>
              <a:ext cx="234816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any thing here please be it</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grpSp>
      <p:sp>
        <p:nvSpPr>
          <p:cNvPr id="31" name="TextBox 30"/>
          <p:cNvSpPr txBox="1"/>
          <p:nvPr/>
        </p:nvSpPr>
        <p:spPr>
          <a:xfrm>
            <a:off x="6885083" y="2139641"/>
            <a:ext cx="482824"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4000" b="1" i="0" u="none" strike="noStrike" kern="1200" cap="none" spc="0" normalizeH="0" baseline="0" noProof="0" dirty="0">
                <a:ln>
                  <a:noFill/>
                </a:ln>
                <a:solidFill>
                  <a:srgbClr val="00BBD6"/>
                </a:solidFill>
                <a:effectLst/>
                <a:uLnTx/>
                <a:uFillTx/>
                <a:latin typeface="Lato Black" panose="020F0A02020204030203" pitchFamily="34" charset="0"/>
                <a:ea typeface="+mn-ea"/>
                <a:cs typeface="+mn-cs"/>
              </a:rPr>
              <a:t>1</a:t>
            </a:r>
            <a:endParaRPr kumimoji="0" lang="en-US" sz="4000" b="1" i="0" u="none" strike="noStrike" kern="1200" cap="none" spc="0" normalizeH="0" baseline="0" noProof="0" dirty="0">
              <a:ln>
                <a:noFill/>
              </a:ln>
              <a:solidFill>
                <a:srgbClr val="00BBD6"/>
              </a:solidFill>
              <a:effectLst/>
              <a:uLnTx/>
              <a:uFillTx/>
              <a:latin typeface="Lato Black" panose="020F0A02020204030203" pitchFamily="34" charset="0"/>
              <a:ea typeface="+mn-ea"/>
              <a:cs typeface="+mn-cs"/>
            </a:endParaRPr>
          </a:p>
        </p:txBody>
      </p:sp>
      <p:grpSp>
        <p:nvGrpSpPr>
          <p:cNvPr id="6" name="Group 5"/>
          <p:cNvGrpSpPr/>
          <p:nvPr/>
        </p:nvGrpSpPr>
        <p:grpSpPr>
          <a:xfrm>
            <a:off x="7479803" y="3686344"/>
            <a:ext cx="2386398" cy="793883"/>
            <a:chOff x="7479803" y="3686344"/>
            <a:chExt cx="2386398" cy="793883"/>
          </a:xfrm>
        </p:grpSpPr>
        <p:sp>
          <p:nvSpPr>
            <p:cNvPr id="32" name="TextBox 31"/>
            <p:cNvSpPr txBox="1"/>
            <p:nvPr/>
          </p:nvSpPr>
          <p:spPr>
            <a:xfrm>
              <a:off x="7479803" y="3686344"/>
              <a:ext cx="2153058" cy="367359"/>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white"/>
                  </a:solidFill>
                  <a:effectLst/>
                  <a:uLnTx/>
                  <a:uFillTx/>
                  <a:latin typeface="Lato Black" panose="020F0A02020204030203" pitchFamily="34" charset="0"/>
                  <a:ea typeface="+mn-ea"/>
                  <a:cs typeface="+mn-cs"/>
                </a:rPr>
                <a:t>Multifungtion</a:t>
              </a:r>
            </a:p>
          </p:txBody>
        </p:sp>
        <p:sp>
          <p:nvSpPr>
            <p:cNvPr id="33" name="TextBox 32"/>
            <p:cNvSpPr txBox="1"/>
            <p:nvPr/>
          </p:nvSpPr>
          <p:spPr>
            <a:xfrm>
              <a:off x="7479803" y="4018562"/>
              <a:ext cx="238639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rPr>
                <a:t>Lorem ipsum dolor sit amet put any thing here please be it</a:t>
              </a:r>
              <a:endParaRPr kumimoji="0" lang="en-US" sz="1200" b="1"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grpSp>
      <p:sp>
        <p:nvSpPr>
          <p:cNvPr id="34" name="TextBox 33"/>
          <p:cNvSpPr txBox="1"/>
          <p:nvPr/>
        </p:nvSpPr>
        <p:spPr>
          <a:xfrm>
            <a:off x="6946641" y="3570794"/>
            <a:ext cx="492443"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4000" b="1" i="0" u="none" strike="noStrike" kern="1200" cap="none" spc="0" normalizeH="0" baseline="0" noProof="0" dirty="0">
                <a:ln>
                  <a:noFill/>
                </a:ln>
                <a:solidFill>
                  <a:srgbClr val="9BC319"/>
                </a:solidFill>
                <a:effectLst/>
                <a:uLnTx/>
                <a:uFillTx/>
                <a:latin typeface="Lato Black" panose="020F0A02020204030203" pitchFamily="34" charset="0"/>
                <a:ea typeface="+mn-ea"/>
                <a:cs typeface="+mn-cs"/>
              </a:rPr>
              <a:t>2</a:t>
            </a:r>
            <a:endParaRPr kumimoji="0" lang="en-US" sz="4000" b="1" i="0" u="none" strike="noStrike" kern="1200" cap="none" spc="0" normalizeH="0" baseline="0" noProof="0" dirty="0">
              <a:ln>
                <a:noFill/>
              </a:ln>
              <a:solidFill>
                <a:srgbClr val="9BC319"/>
              </a:solidFill>
              <a:effectLst/>
              <a:uLnTx/>
              <a:uFillTx/>
              <a:latin typeface="Lato Black" panose="020F0A02020204030203" pitchFamily="34" charset="0"/>
              <a:ea typeface="+mn-ea"/>
              <a:cs typeface="+mn-cs"/>
            </a:endParaRPr>
          </a:p>
        </p:txBody>
      </p:sp>
      <p:grpSp>
        <p:nvGrpSpPr>
          <p:cNvPr id="7" name="Group 6"/>
          <p:cNvGrpSpPr/>
          <p:nvPr/>
        </p:nvGrpSpPr>
        <p:grpSpPr>
          <a:xfrm>
            <a:off x="7418244" y="5043244"/>
            <a:ext cx="2482993" cy="793883"/>
            <a:chOff x="7418244" y="5043244"/>
            <a:chExt cx="2482993" cy="793883"/>
          </a:xfrm>
        </p:grpSpPr>
        <p:sp>
          <p:nvSpPr>
            <p:cNvPr id="35" name="TextBox 34"/>
            <p:cNvSpPr txBox="1"/>
            <p:nvPr/>
          </p:nvSpPr>
          <p:spPr>
            <a:xfrm>
              <a:off x="7418245" y="5043244"/>
              <a:ext cx="2153058" cy="367359"/>
            </a:xfrm>
            <a:prstGeom prst="rect">
              <a:avLst/>
            </a:prstGeom>
            <a:noFill/>
          </p:spPr>
          <p:txBody>
            <a:bodyPr wrap="non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mn-ea"/>
                  <a:cs typeface="+mn-cs"/>
                </a:rPr>
                <a:t>Feature</a:t>
              </a:r>
            </a:p>
          </p:txBody>
        </p:sp>
        <p:sp>
          <p:nvSpPr>
            <p:cNvPr id="36" name="TextBox 35"/>
            <p:cNvSpPr txBox="1"/>
            <p:nvPr/>
          </p:nvSpPr>
          <p:spPr>
            <a:xfrm>
              <a:off x="7418244" y="5375462"/>
              <a:ext cx="248299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rPr>
                <a:t>Lorem ipsum dolor sit amet put any thing here please be it</a:t>
              </a:r>
              <a:endParaRPr kumimoji="0" lang="en-US" sz="1200" b="1" i="0" u="none" strike="noStrike" kern="1200" cap="none" spc="0" normalizeH="0" baseline="0" noProof="0" dirty="0">
                <a:ln>
                  <a:noFill/>
                </a:ln>
                <a:solidFill>
                  <a:prstClr val="black">
                    <a:lumMod val="65000"/>
                    <a:lumOff val="35000"/>
                  </a:prstClr>
                </a:solidFill>
                <a:effectLst/>
                <a:uLnTx/>
                <a:uFillTx/>
                <a:latin typeface="Lato Light" panose="020F0302020204030203" pitchFamily="34" charset="0"/>
                <a:ea typeface="+mn-ea"/>
                <a:cs typeface="+mn-cs"/>
              </a:endParaRPr>
            </a:p>
          </p:txBody>
        </p:sp>
      </p:grpSp>
      <p:sp>
        <p:nvSpPr>
          <p:cNvPr id="37" name="TextBox 36"/>
          <p:cNvSpPr txBox="1"/>
          <p:nvPr/>
        </p:nvSpPr>
        <p:spPr>
          <a:xfrm>
            <a:off x="6885083" y="4927694"/>
            <a:ext cx="482824"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4000" b="1" i="0" u="none" strike="noStrike" kern="1200" cap="none" spc="0" normalizeH="0" baseline="0" noProof="0" dirty="0">
                <a:ln>
                  <a:noFill/>
                </a:ln>
                <a:solidFill>
                  <a:srgbClr val="FF4F11"/>
                </a:solidFill>
                <a:effectLst/>
                <a:uLnTx/>
                <a:uFillTx/>
                <a:latin typeface="Lato Black" panose="020F0A02020204030203" pitchFamily="34" charset="0"/>
                <a:ea typeface="+mn-ea"/>
                <a:cs typeface="+mn-cs"/>
              </a:rPr>
              <a:t>3</a:t>
            </a:r>
            <a:endParaRPr kumimoji="0" lang="en-US" sz="4000" b="1" i="0" u="none" strike="noStrike" kern="1200" cap="none" spc="0" normalizeH="0" baseline="0" noProof="0" dirty="0">
              <a:ln>
                <a:noFill/>
              </a:ln>
              <a:solidFill>
                <a:srgbClr val="FF4F11"/>
              </a:solidFill>
              <a:effectLst/>
              <a:uLnTx/>
              <a:uFillTx/>
              <a:latin typeface="Lato Black" panose="020F0A02020204030203" pitchFamily="34" charset="0"/>
              <a:ea typeface="+mn-ea"/>
              <a:cs typeface="+mn-cs"/>
            </a:endParaRPr>
          </a:p>
        </p:txBody>
      </p:sp>
      <p:grpSp>
        <p:nvGrpSpPr>
          <p:cNvPr id="2" name="Group 1"/>
          <p:cNvGrpSpPr/>
          <p:nvPr/>
        </p:nvGrpSpPr>
        <p:grpSpPr>
          <a:xfrm>
            <a:off x="354529" y="2446996"/>
            <a:ext cx="2199305" cy="1820840"/>
            <a:chOff x="354529" y="2446996"/>
            <a:chExt cx="2199305" cy="1820840"/>
          </a:xfrm>
        </p:grpSpPr>
        <p:sp>
          <p:nvSpPr>
            <p:cNvPr id="38" name="TextBox 37"/>
            <p:cNvSpPr txBox="1"/>
            <p:nvPr/>
          </p:nvSpPr>
          <p:spPr>
            <a:xfrm>
              <a:off x="354529" y="3252173"/>
              <a:ext cx="2007510"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 thing here please have any idea whatever you like to write here please. Otherwise</a:t>
              </a:r>
              <a:endParaRPr kumimoji="0" lang="en-US" sz="12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39" name="TextBox 38"/>
            <p:cNvSpPr txBox="1"/>
            <p:nvPr/>
          </p:nvSpPr>
          <p:spPr>
            <a:xfrm>
              <a:off x="386343" y="2446996"/>
              <a:ext cx="216749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400" b="1"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Analysis: </a:t>
              </a:r>
              <a:r>
                <a:rPr kumimoji="0" lang="id-ID"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Specify the subtitle you would like to place here please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endParaRPr>
            </a:p>
          </p:txBody>
        </p:sp>
      </p:grpSp>
      <p:grpSp>
        <p:nvGrpSpPr>
          <p:cNvPr id="8" name="Group 7"/>
          <p:cNvGrpSpPr/>
          <p:nvPr/>
        </p:nvGrpSpPr>
        <p:grpSpPr>
          <a:xfrm>
            <a:off x="2595378" y="1865652"/>
            <a:ext cx="2364286" cy="4300198"/>
            <a:chOff x="2595378" y="1865652"/>
            <a:chExt cx="2364286" cy="4300198"/>
          </a:xfrm>
        </p:grpSpPr>
        <p:grpSp>
          <p:nvGrpSpPr>
            <p:cNvPr id="21" name="Group 20"/>
            <p:cNvGrpSpPr/>
            <p:nvPr/>
          </p:nvGrpSpPr>
          <p:grpSpPr>
            <a:xfrm>
              <a:off x="2595378" y="1865652"/>
              <a:ext cx="2364286" cy="4300198"/>
              <a:chOff x="2777030" y="1276350"/>
              <a:chExt cx="1871170" cy="3403312"/>
            </a:xfrm>
          </p:grpSpPr>
          <p:pic>
            <p:nvPicPr>
              <p:cNvPr id="22" name="Picture 2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777030" y="1276350"/>
                <a:ext cx="1871170" cy="3403312"/>
              </a:xfrm>
              <a:prstGeom prst="rect">
                <a:avLst/>
              </a:prstGeom>
            </p:spPr>
          </p:pic>
          <p:sp>
            <p:nvSpPr>
              <p:cNvPr id="23" name="Rectangle 22"/>
              <p:cNvSpPr/>
              <p:nvPr/>
            </p:nvSpPr>
            <p:spPr>
              <a:xfrm>
                <a:off x="2961703" y="1874759"/>
                <a:ext cx="1501824" cy="22114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1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5" name="Shape 21"/>
            <p:cNvSpPr/>
            <p:nvPr/>
          </p:nvSpPr>
          <p:spPr>
            <a:xfrm>
              <a:off x="3544181" y="5606294"/>
              <a:ext cx="338170" cy="33817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8826" y="4962"/>
                  </a:moveTo>
                  <a:lnTo>
                    <a:pt x="12774" y="4962"/>
                  </a:lnTo>
                  <a:cubicBezTo>
                    <a:pt x="14909" y="4962"/>
                    <a:pt x="16638" y="6691"/>
                    <a:pt x="16638" y="8826"/>
                  </a:cubicBezTo>
                  <a:cubicBezTo>
                    <a:pt x="16638" y="8826"/>
                    <a:pt x="16638" y="12774"/>
                    <a:pt x="16638" y="12774"/>
                  </a:cubicBezTo>
                  <a:cubicBezTo>
                    <a:pt x="16638" y="14909"/>
                    <a:pt x="14909" y="16638"/>
                    <a:pt x="12774" y="16638"/>
                  </a:cubicBezTo>
                  <a:lnTo>
                    <a:pt x="8826" y="16638"/>
                  </a:lnTo>
                  <a:cubicBezTo>
                    <a:pt x="6691" y="16638"/>
                    <a:pt x="4962" y="14909"/>
                    <a:pt x="4962" y="12774"/>
                  </a:cubicBezTo>
                  <a:lnTo>
                    <a:pt x="4962" y="8826"/>
                  </a:lnTo>
                  <a:cubicBezTo>
                    <a:pt x="4962" y="6691"/>
                    <a:pt x="6691" y="4962"/>
                    <a:pt x="8826" y="4962"/>
                  </a:cubicBezTo>
                  <a:close/>
                  <a:moveTo>
                    <a:pt x="9359" y="6489"/>
                  </a:moveTo>
                  <a:cubicBezTo>
                    <a:pt x="7773" y="6489"/>
                    <a:pt x="6489" y="7773"/>
                    <a:pt x="6489" y="9359"/>
                  </a:cubicBezTo>
                  <a:lnTo>
                    <a:pt x="6489" y="12294"/>
                  </a:lnTo>
                  <a:cubicBezTo>
                    <a:pt x="6489" y="13881"/>
                    <a:pt x="7773" y="15165"/>
                    <a:pt x="9359" y="15165"/>
                  </a:cubicBezTo>
                  <a:lnTo>
                    <a:pt x="12294" y="15165"/>
                  </a:lnTo>
                  <a:cubicBezTo>
                    <a:pt x="13881" y="15165"/>
                    <a:pt x="15165" y="13881"/>
                    <a:pt x="15165" y="12294"/>
                  </a:cubicBezTo>
                  <a:lnTo>
                    <a:pt x="15165" y="9359"/>
                  </a:lnTo>
                  <a:cubicBezTo>
                    <a:pt x="15165" y="7773"/>
                    <a:pt x="13881" y="6489"/>
                    <a:pt x="12294" y="6489"/>
                  </a:cubicBezTo>
                  <a:lnTo>
                    <a:pt x="9359" y="6489"/>
                  </a:lnTo>
                  <a:close/>
                </a:path>
              </a:pathLst>
            </a:custGeom>
            <a:solidFill>
              <a:schemeClr val="bg1">
                <a:lumMod val="85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grpSp>
    </p:spTree>
    <p:extLst>
      <p:ext uri="{BB962C8B-B14F-4D97-AF65-F5344CB8AC3E}">
        <p14:creationId xmlns:p14="http://schemas.microsoft.com/office/powerpoint/2010/main" val="2811218028"/>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750"/>
                                        <p:tgtEl>
                                          <p:spTgt spid="8"/>
                                        </p:tgtEl>
                                      </p:cBhvr>
                                    </p:animEffect>
                                    <p:anim calcmode="lin" valueType="num">
                                      <p:cBhvr>
                                        <p:cTn id="16" dur="750" fill="hold"/>
                                        <p:tgtEl>
                                          <p:spTgt spid="8"/>
                                        </p:tgtEl>
                                        <p:attrNameLst>
                                          <p:attrName>ppt_x</p:attrName>
                                        </p:attrNameLst>
                                      </p:cBhvr>
                                      <p:tavLst>
                                        <p:tav tm="0">
                                          <p:val>
                                            <p:strVal val="#ppt_x"/>
                                          </p:val>
                                        </p:tav>
                                        <p:tav tm="100000">
                                          <p:val>
                                            <p:strVal val="#ppt_x"/>
                                          </p:val>
                                        </p:tav>
                                      </p:tavLst>
                                    </p:anim>
                                    <p:anim calcmode="lin" valueType="num">
                                      <p:cBhvr>
                                        <p:cTn id="17" dur="750" fill="hold"/>
                                        <p:tgtEl>
                                          <p:spTgt spid="8"/>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wipe(left)">
                                      <p:cBhvr>
                                        <p:cTn id="25" dur="500"/>
                                        <p:tgtEl>
                                          <p:spTgt spid="20"/>
                                        </p:tgtEl>
                                      </p:cBhvr>
                                    </p:animEffect>
                                  </p:childTnLst>
                                </p:cTn>
                              </p:par>
                            </p:childTnLst>
                          </p:cTn>
                        </p:par>
                        <p:par>
                          <p:cTn id="26" fill="hold">
                            <p:stCondLst>
                              <p:cond delay="3000"/>
                            </p:stCondLst>
                            <p:childTnLst>
                              <p:par>
                                <p:cTn id="27" presetID="2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500"/>
                                        <p:tgtEl>
                                          <p:spTgt spid="2"/>
                                        </p:tgtEl>
                                      </p:cBhvr>
                                    </p:animEffect>
                                  </p:childTnLst>
                                </p:cTn>
                              </p:par>
                            </p:childTnLst>
                          </p:cTn>
                        </p:par>
                        <p:par>
                          <p:cTn id="30" fill="hold">
                            <p:stCondLst>
                              <p:cond delay="3500"/>
                            </p:stCondLst>
                            <p:childTnLst>
                              <p:par>
                                <p:cTn id="31" presetID="10" presetClass="entr" presetSubtype="0"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fade">
                                      <p:cBhvr>
                                        <p:cTn id="33" dur="500"/>
                                        <p:tgtEl>
                                          <p:spTgt spid="26"/>
                                        </p:tgtEl>
                                      </p:cBhvr>
                                    </p:animEffect>
                                  </p:childTnLst>
                                </p:cTn>
                              </p:par>
                            </p:childTnLst>
                          </p:cTn>
                        </p:par>
                        <p:par>
                          <p:cTn id="34" fill="hold">
                            <p:stCondLst>
                              <p:cond delay="4000"/>
                            </p:stCondLst>
                            <p:childTnLst>
                              <p:par>
                                <p:cTn id="35" presetID="53" presetClass="entr" presetSubtype="16"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500" fill="hold"/>
                                        <p:tgtEl>
                                          <p:spTgt spid="31"/>
                                        </p:tgtEl>
                                        <p:attrNameLst>
                                          <p:attrName>ppt_w</p:attrName>
                                        </p:attrNameLst>
                                      </p:cBhvr>
                                      <p:tavLst>
                                        <p:tav tm="0">
                                          <p:val>
                                            <p:fltVal val="0"/>
                                          </p:val>
                                        </p:tav>
                                        <p:tav tm="100000">
                                          <p:val>
                                            <p:strVal val="#ppt_w"/>
                                          </p:val>
                                        </p:tav>
                                      </p:tavLst>
                                    </p:anim>
                                    <p:anim calcmode="lin" valueType="num">
                                      <p:cBhvr>
                                        <p:cTn id="38" dur="500" fill="hold"/>
                                        <p:tgtEl>
                                          <p:spTgt spid="31"/>
                                        </p:tgtEl>
                                        <p:attrNameLst>
                                          <p:attrName>ppt_h</p:attrName>
                                        </p:attrNameLst>
                                      </p:cBhvr>
                                      <p:tavLst>
                                        <p:tav tm="0">
                                          <p:val>
                                            <p:fltVal val="0"/>
                                          </p:val>
                                        </p:tav>
                                        <p:tav tm="100000">
                                          <p:val>
                                            <p:strVal val="#ppt_h"/>
                                          </p:val>
                                        </p:tav>
                                      </p:tavLst>
                                    </p:anim>
                                    <p:animEffect transition="in" filter="fade">
                                      <p:cBhvr>
                                        <p:cTn id="39" dur="500"/>
                                        <p:tgtEl>
                                          <p:spTgt spid="31"/>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left)">
                                      <p:cBhvr>
                                        <p:cTn id="43" dur="500"/>
                                        <p:tgtEl>
                                          <p:spTgt spid="5"/>
                                        </p:tgtEl>
                                      </p:cBhvr>
                                    </p:animEffect>
                                  </p:childTnLst>
                                </p:cTn>
                              </p:par>
                            </p:childTnLst>
                          </p:cTn>
                        </p:par>
                        <p:par>
                          <p:cTn id="44" fill="hold">
                            <p:stCondLst>
                              <p:cond delay="5000"/>
                            </p:stCondLst>
                            <p:childTnLst>
                              <p:par>
                                <p:cTn id="45" presetID="53" presetClass="entr" presetSubtype="16"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p:cTn id="47" dur="500" fill="hold"/>
                                        <p:tgtEl>
                                          <p:spTgt spid="34"/>
                                        </p:tgtEl>
                                        <p:attrNameLst>
                                          <p:attrName>ppt_w</p:attrName>
                                        </p:attrNameLst>
                                      </p:cBhvr>
                                      <p:tavLst>
                                        <p:tav tm="0">
                                          <p:val>
                                            <p:fltVal val="0"/>
                                          </p:val>
                                        </p:tav>
                                        <p:tav tm="100000">
                                          <p:val>
                                            <p:strVal val="#ppt_w"/>
                                          </p:val>
                                        </p:tav>
                                      </p:tavLst>
                                    </p:anim>
                                    <p:anim calcmode="lin" valueType="num">
                                      <p:cBhvr>
                                        <p:cTn id="48" dur="500" fill="hold"/>
                                        <p:tgtEl>
                                          <p:spTgt spid="34"/>
                                        </p:tgtEl>
                                        <p:attrNameLst>
                                          <p:attrName>ppt_h</p:attrName>
                                        </p:attrNameLst>
                                      </p:cBhvr>
                                      <p:tavLst>
                                        <p:tav tm="0">
                                          <p:val>
                                            <p:fltVal val="0"/>
                                          </p:val>
                                        </p:tav>
                                        <p:tav tm="100000">
                                          <p:val>
                                            <p:strVal val="#ppt_h"/>
                                          </p:val>
                                        </p:tav>
                                      </p:tavLst>
                                    </p:anim>
                                    <p:animEffect transition="in" filter="fade">
                                      <p:cBhvr>
                                        <p:cTn id="49" dur="500"/>
                                        <p:tgtEl>
                                          <p:spTgt spid="34"/>
                                        </p:tgtEl>
                                      </p:cBhvr>
                                    </p:animEffect>
                                  </p:childTnLst>
                                </p:cTn>
                              </p:par>
                            </p:childTnLst>
                          </p:cTn>
                        </p:par>
                        <p:par>
                          <p:cTn id="50" fill="hold">
                            <p:stCondLst>
                              <p:cond delay="5500"/>
                            </p:stCondLst>
                            <p:childTnLst>
                              <p:par>
                                <p:cTn id="51" presetID="22" presetClass="entr" presetSubtype="8" fill="hold" nodeType="after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wipe(left)">
                                      <p:cBhvr>
                                        <p:cTn id="53" dur="500"/>
                                        <p:tgtEl>
                                          <p:spTgt spid="6"/>
                                        </p:tgtEl>
                                      </p:cBhvr>
                                    </p:animEffect>
                                  </p:childTnLst>
                                </p:cTn>
                              </p:par>
                            </p:childTnLst>
                          </p:cTn>
                        </p:par>
                        <p:par>
                          <p:cTn id="54" fill="hold">
                            <p:stCondLst>
                              <p:cond delay="6000"/>
                            </p:stCondLst>
                            <p:childTnLst>
                              <p:par>
                                <p:cTn id="55" presetID="53" presetClass="entr" presetSubtype="16"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p:cTn id="57" dur="500" fill="hold"/>
                                        <p:tgtEl>
                                          <p:spTgt spid="37"/>
                                        </p:tgtEl>
                                        <p:attrNameLst>
                                          <p:attrName>ppt_w</p:attrName>
                                        </p:attrNameLst>
                                      </p:cBhvr>
                                      <p:tavLst>
                                        <p:tav tm="0">
                                          <p:val>
                                            <p:fltVal val="0"/>
                                          </p:val>
                                        </p:tav>
                                        <p:tav tm="100000">
                                          <p:val>
                                            <p:strVal val="#ppt_w"/>
                                          </p:val>
                                        </p:tav>
                                      </p:tavLst>
                                    </p:anim>
                                    <p:anim calcmode="lin" valueType="num">
                                      <p:cBhvr>
                                        <p:cTn id="58" dur="500" fill="hold"/>
                                        <p:tgtEl>
                                          <p:spTgt spid="37"/>
                                        </p:tgtEl>
                                        <p:attrNameLst>
                                          <p:attrName>ppt_h</p:attrName>
                                        </p:attrNameLst>
                                      </p:cBhvr>
                                      <p:tavLst>
                                        <p:tav tm="0">
                                          <p:val>
                                            <p:fltVal val="0"/>
                                          </p:val>
                                        </p:tav>
                                        <p:tav tm="100000">
                                          <p:val>
                                            <p:strVal val="#ppt_h"/>
                                          </p:val>
                                        </p:tav>
                                      </p:tavLst>
                                    </p:anim>
                                    <p:animEffect transition="in" filter="fade">
                                      <p:cBhvr>
                                        <p:cTn id="59" dur="500"/>
                                        <p:tgtEl>
                                          <p:spTgt spid="37"/>
                                        </p:tgtEl>
                                      </p:cBhvr>
                                    </p:animEffect>
                                  </p:childTnLst>
                                </p:cTn>
                              </p:par>
                            </p:childTnLst>
                          </p:cTn>
                        </p:par>
                        <p:par>
                          <p:cTn id="60" fill="hold">
                            <p:stCondLst>
                              <p:cond delay="6500"/>
                            </p:stCondLst>
                            <p:childTnLst>
                              <p:par>
                                <p:cTn id="61" presetID="22" presetClass="entr" presetSubtype="8" fill="hold"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9" grpId="0" animBg="1"/>
      <p:bldP spid="20" grpId="0" animBg="1"/>
      <p:bldP spid="31" grpId="0"/>
      <p:bldP spid="34" grpId="0"/>
      <p:bldP spid="3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22414" y="416906"/>
            <a:ext cx="9144000" cy="74627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Device </a:t>
            </a:r>
            <a:r>
              <a:rPr kumimoji="0" lang="id-ID" sz="3800" b="0" i="0" u="none" strike="noStrike" kern="1200" cap="none" spc="0" normalizeH="0" baseline="0" noProof="0" dirty="0">
                <a:ln>
                  <a:noFill/>
                </a:ln>
                <a:solidFill>
                  <a:prstClr val="white">
                    <a:lumMod val="50000"/>
                  </a:prstClr>
                </a:solidFill>
                <a:effectLst/>
                <a:uLnTx/>
                <a:uFillTx/>
                <a:latin typeface="Lato Light" panose="020F0302020204030203" pitchFamily="34" charset="0"/>
                <a:ea typeface="Fira Sans ExtraBold Italic" panose="00000900000000000000" pitchFamily="50" charset="0"/>
                <a:cs typeface="Clear Sans Light" panose="020B0303030202020304" pitchFamily="34" charset="0"/>
              </a:rPr>
              <a:t>Marketing</a:t>
            </a:r>
            <a:r>
              <a:rPr kumimoji="0" lang="id-ID"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rPr>
              <a:t> </a:t>
            </a:r>
            <a:endParaRPr kumimoji="0" lang="en-GB" sz="3800" b="1" i="0" u="none" strike="noStrike" kern="1200" cap="none" spc="0" normalizeH="0" baseline="0" noProof="0" dirty="0">
              <a:ln>
                <a:noFill/>
              </a:ln>
              <a:solidFill>
                <a:prstClr val="black">
                  <a:lumMod val="75000"/>
                  <a:lumOff val="25000"/>
                </a:prstClr>
              </a:solidFill>
              <a:effectLst/>
              <a:uLnTx/>
              <a:uFillTx/>
              <a:latin typeface="Lato Black" panose="020F0A02020204030203" pitchFamily="34" charset="0"/>
              <a:ea typeface="Fira Sans ExtraBold Italic" panose="00000900000000000000" pitchFamily="50" charset="0"/>
              <a:cs typeface="Clear Sans Light" panose="020B0303030202020304" pitchFamily="34" charset="0"/>
            </a:endParaRPr>
          </a:p>
        </p:txBody>
      </p:sp>
      <p:sp>
        <p:nvSpPr>
          <p:cNvPr id="4" name="Subtitle 2"/>
          <p:cNvSpPr txBox="1">
            <a:spLocks/>
          </p:cNvSpPr>
          <p:nvPr/>
        </p:nvSpPr>
        <p:spPr>
          <a:xfrm>
            <a:off x="650565" y="1065898"/>
            <a:ext cx="7308850" cy="369332"/>
          </a:xfrm>
          <a:prstGeom prst="rect">
            <a:avLst/>
          </a:prstGeom>
        </p:spPr>
        <p:txBody>
          <a:bodyPr vert="horz" wrap="square" lIns="121920" tIns="60960" rIns="121920" bIns="60960" rtlCol="0">
            <a:spAutoFit/>
          </a:bodyPr>
          <a:lstStyle/>
          <a:p>
            <a:pPr marL="0" marR="0" lvl="0" indent="0" algn="l" defTabSz="1219050" rtl="0" eaLnBrk="1" fontAlgn="auto" latinLnBrk="0" hangingPunct="1">
              <a:lnSpc>
                <a:spcPct val="100000"/>
              </a:lnSpc>
              <a:spcBef>
                <a:spcPct val="20000"/>
              </a:spcBef>
              <a:spcAft>
                <a:spcPts val="0"/>
              </a:spcAft>
              <a:buClrTx/>
              <a:buSzTx/>
              <a:buFontTx/>
              <a:buNone/>
              <a:tabLst/>
              <a:defRPr/>
            </a:pP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Put your best word here.</a:t>
            </a:r>
            <a:endParaRPr kumimoji="0" lang="en-US" sz="14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Clear Sans Light" panose="020B0303030202020304" pitchFamily="34" charset="0"/>
            </a:endParaRPr>
          </a:p>
        </p:txBody>
      </p:sp>
      <p:grpSp>
        <p:nvGrpSpPr>
          <p:cNvPr id="273" name="Group 272"/>
          <p:cNvGrpSpPr/>
          <p:nvPr/>
        </p:nvGrpSpPr>
        <p:grpSpPr>
          <a:xfrm>
            <a:off x="4234567" y="2875081"/>
            <a:ext cx="1431857" cy="2553000"/>
            <a:chOff x="2068535" y="2946643"/>
            <a:chExt cx="1431857" cy="2553000"/>
          </a:xfrm>
        </p:grpSpPr>
        <p:sp>
          <p:nvSpPr>
            <p:cNvPr id="274" name="Rectangle 273"/>
            <p:cNvSpPr>
              <a:spLocks noChangeArrowheads="1"/>
            </p:cNvSpPr>
            <p:nvPr/>
          </p:nvSpPr>
          <p:spPr bwMode="auto">
            <a:xfrm>
              <a:off x="2548523" y="5073546"/>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Rectangle 274"/>
            <p:cNvSpPr>
              <a:spLocks noChangeArrowheads="1"/>
            </p:cNvSpPr>
            <p:nvPr/>
          </p:nvSpPr>
          <p:spPr bwMode="auto">
            <a:xfrm>
              <a:off x="2548523" y="4837224"/>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Rectangle 275"/>
            <p:cNvSpPr>
              <a:spLocks noChangeArrowheads="1"/>
            </p:cNvSpPr>
            <p:nvPr/>
          </p:nvSpPr>
          <p:spPr bwMode="auto">
            <a:xfrm>
              <a:off x="2548523" y="4602692"/>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276"/>
            <p:cNvSpPr>
              <a:spLocks noChangeArrowheads="1"/>
            </p:cNvSpPr>
            <p:nvPr/>
          </p:nvSpPr>
          <p:spPr bwMode="auto">
            <a:xfrm>
              <a:off x="2548523" y="4364579"/>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Rectangle 277"/>
            <p:cNvSpPr>
              <a:spLocks noChangeArrowheads="1"/>
            </p:cNvSpPr>
            <p:nvPr/>
          </p:nvSpPr>
          <p:spPr bwMode="auto">
            <a:xfrm>
              <a:off x="2548523" y="4126466"/>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Rectangle 278"/>
            <p:cNvSpPr>
              <a:spLocks noChangeArrowheads="1"/>
            </p:cNvSpPr>
            <p:nvPr/>
          </p:nvSpPr>
          <p:spPr bwMode="auto">
            <a:xfrm>
              <a:off x="2548523" y="3893725"/>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Rectangle 279"/>
            <p:cNvSpPr>
              <a:spLocks noChangeArrowheads="1"/>
            </p:cNvSpPr>
            <p:nvPr/>
          </p:nvSpPr>
          <p:spPr bwMode="auto">
            <a:xfrm>
              <a:off x="2548523" y="3655611"/>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Rectangle 280"/>
            <p:cNvSpPr>
              <a:spLocks noChangeArrowheads="1"/>
            </p:cNvSpPr>
            <p:nvPr/>
          </p:nvSpPr>
          <p:spPr bwMode="auto">
            <a:xfrm>
              <a:off x="2548523" y="3421080"/>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Rectangle 281"/>
            <p:cNvSpPr>
              <a:spLocks noChangeArrowheads="1"/>
            </p:cNvSpPr>
            <p:nvPr/>
          </p:nvSpPr>
          <p:spPr bwMode="auto">
            <a:xfrm>
              <a:off x="2548523" y="3184757"/>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Rectangle 282"/>
            <p:cNvSpPr>
              <a:spLocks noChangeArrowheads="1"/>
            </p:cNvSpPr>
            <p:nvPr/>
          </p:nvSpPr>
          <p:spPr bwMode="auto">
            <a:xfrm>
              <a:off x="2548523" y="2946644"/>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Rectangle 283"/>
            <p:cNvSpPr>
              <a:spLocks noChangeArrowheads="1"/>
            </p:cNvSpPr>
            <p:nvPr/>
          </p:nvSpPr>
          <p:spPr bwMode="auto">
            <a:xfrm>
              <a:off x="2799168" y="5073546"/>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Rectangle 284"/>
            <p:cNvSpPr>
              <a:spLocks noChangeArrowheads="1"/>
            </p:cNvSpPr>
            <p:nvPr/>
          </p:nvSpPr>
          <p:spPr bwMode="auto">
            <a:xfrm>
              <a:off x="2799168" y="4837224"/>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Rectangle 285"/>
            <p:cNvSpPr>
              <a:spLocks noChangeArrowheads="1"/>
            </p:cNvSpPr>
            <p:nvPr/>
          </p:nvSpPr>
          <p:spPr bwMode="auto">
            <a:xfrm>
              <a:off x="2799168" y="4602692"/>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Rectangle 286"/>
            <p:cNvSpPr>
              <a:spLocks noChangeArrowheads="1"/>
            </p:cNvSpPr>
            <p:nvPr/>
          </p:nvSpPr>
          <p:spPr bwMode="auto">
            <a:xfrm>
              <a:off x="2799168" y="4364579"/>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Rectangle 287"/>
            <p:cNvSpPr>
              <a:spLocks noChangeArrowheads="1"/>
            </p:cNvSpPr>
            <p:nvPr/>
          </p:nvSpPr>
          <p:spPr bwMode="auto">
            <a:xfrm>
              <a:off x="2799168" y="4126466"/>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Rectangle 288"/>
            <p:cNvSpPr>
              <a:spLocks noChangeArrowheads="1"/>
            </p:cNvSpPr>
            <p:nvPr/>
          </p:nvSpPr>
          <p:spPr bwMode="auto">
            <a:xfrm>
              <a:off x="2799168" y="3893725"/>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Rectangle 289"/>
            <p:cNvSpPr>
              <a:spLocks noChangeArrowheads="1"/>
            </p:cNvSpPr>
            <p:nvPr/>
          </p:nvSpPr>
          <p:spPr bwMode="auto">
            <a:xfrm>
              <a:off x="2799168" y="3655611"/>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Rectangle 290"/>
            <p:cNvSpPr>
              <a:spLocks noChangeArrowheads="1"/>
            </p:cNvSpPr>
            <p:nvPr/>
          </p:nvSpPr>
          <p:spPr bwMode="auto">
            <a:xfrm>
              <a:off x="2799168" y="3421080"/>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291"/>
            <p:cNvSpPr>
              <a:spLocks noChangeArrowheads="1"/>
            </p:cNvSpPr>
            <p:nvPr/>
          </p:nvSpPr>
          <p:spPr bwMode="auto">
            <a:xfrm>
              <a:off x="2799168" y="3184757"/>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Rectangle 292"/>
            <p:cNvSpPr>
              <a:spLocks noChangeArrowheads="1"/>
            </p:cNvSpPr>
            <p:nvPr/>
          </p:nvSpPr>
          <p:spPr bwMode="auto">
            <a:xfrm>
              <a:off x="2799168" y="2946644"/>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Rectangle 293"/>
            <p:cNvSpPr>
              <a:spLocks noChangeArrowheads="1"/>
            </p:cNvSpPr>
            <p:nvPr/>
          </p:nvSpPr>
          <p:spPr bwMode="auto">
            <a:xfrm>
              <a:off x="3051603" y="5073546"/>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294"/>
            <p:cNvSpPr>
              <a:spLocks noChangeArrowheads="1"/>
            </p:cNvSpPr>
            <p:nvPr/>
          </p:nvSpPr>
          <p:spPr bwMode="auto">
            <a:xfrm>
              <a:off x="3051603" y="4837224"/>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Rectangle 295"/>
            <p:cNvSpPr>
              <a:spLocks noChangeArrowheads="1"/>
            </p:cNvSpPr>
            <p:nvPr/>
          </p:nvSpPr>
          <p:spPr bwMode="auto">
            <a:xfrm>
              <a:off x="3051603" y="4602692"/>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Rectangle 296"/>
            <p:cNvSpPr>
              <a:spLocks noChangeArrowheads="1"/>
            </p:cNvSpPr>
            <p:nvPr/>
          </p:nvSpPr>
          <p:spPr bwMode="auto">
            <a:xfrm>
              <a:off x="3051603" y="4364579"/>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Rectangle 297"/>
            <p:cNvSpPr>
              <a:spLocks noChangeArrowheads="1"/>
            </p:cNvSpPr>
            <p:nvPr/>
          </p:nvSpPr>
          <p:spPr bwMode="auto">
            <a:xfrm>
              <a:off x="3051603" y="4126466"/>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Rectangle 298"/>
            <p:cNvSpPr>
              <a:spLocks noChangeArrowheads="1"/>
            </p:cNvSpPr>
            <p:nvPr/>
          </p:nvSpPr>
          <p:spPr bwMode="auto">
            <a:xfrm>
              <a:off x="3051603" y="3893725"/>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Rectangle 299"/>
            <p:cNvSpPr>
              <a:spLocks noChangeArrowheads="1"/>
            </p:cNvSpPr>
            <p:nvPr/>
          </p:nvSpPr>
          <p:spPr bwMode="auto">
            <a:xfrm>
              <a:off x="3051603" y="3655611"/>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Rectangle 300"/>
            <p:cNvSpPr>
              <a:spLocks noChangeArrowheads="1"/>
            </p:cNvSpPr>
            <p:nvPr/>
          </p:nvSpPr>
          <p:spPr bwMode="auto">
            <a:xfrm>
              <a:off x="3051603" y="3421080"/>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Rectangle 301"/>
            <p:cNvSpPr>
              <a:spLocks noChangeArrowheads="1"/>
            </p:cNvSpPr>
            <p:nvPr/>
          </p:nvSpPr>
          <p:spPr bwMode="auto">
            <a:xfrm>
              <a:off x="3051603" y="3184757"/>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Rectangle 302"/>
            <p:cNvSpPr>
              <a:spLocks noChangeArrowheads="1"/>
            </p:cNvSpPr>
            <p:nvPr/>
          </p:nvSpPr>
          <p:spPr bwMode="auto">
            <a:xfrm>
              <a:off x="3051603" y="2946644"/>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Rectangle 303"/>
            <p:cNvSpPr>
              <a:spLocks noChangeArrowheads="1"/>
            </p:cNvSpPr>
            <p:nvPr/>
          </p:nvSpPr>
          <p:spPr bwMode="auto">
            <a:xfrm>
              <a:off x="3302248" y="5073546"/>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Rectangle 304"/>
            <p:cNvSpPr>
              <a:spLocks noChangeArrowheads="1"/>
            </p:cNvSpPr>
            <p:nvPr/>
          </p:nvSpPr>
          <p:spPr bwMode="auto">
            <a:xfrm>
              <a:off x="3302248" y="4837224"/>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305"/>
            <p:cNvSpPr>
              <a:spLocks noChangeArrowheads="1"/>
            </p:cNvSpPr>
            <p:nvPr/>
          </p:nvSpPr>
          <p:spPr bwMode="auto">
            <a:xfrm>
              <a:off x="3302248" y="4602692"/>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Rectangle 306"/>
            <p:cNvSpPr>
              <a:spLocks noChangeArrowheads="1"/>
            </p:cNvSpPr>
            <p:nvPr/>
          </p:nvSpPr>
          <p:spPr bwMode="auto">
            <a:xfrm>
              <a:off x="3302248" y="4364579"/>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Rectangle 307"/>
            <p:cNvSpPr>
              <a:spLocks noChangeArrowheads="1"/>
            </p:cNvSpPr>
            <p:nvPr/>
          </p:nvSpPr>
          <p:spPr bwMode="auto">
            <a:xfrm>
              <a:off x="3302248" y="4126466"/>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Rectangle 308"/>
            <p:cNvSpPr>
              <a:spLocks noChangeArrowheads="1"/>
            </p:cNvSpPr>
            <p:nvPr/>
          </p:nvSpPr>
          <p:spPr bwMode="auto">
            <a:xfrm>
              <a:off x="3302248" y="3893725"/>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Rectangle 309"/>
            <p:cNvSpPr>
              <a:spLocks noChangeArrowheads="1"/>
            </p:cNvSpPr>
            <p:nvPr/>
          </p:nvSpPr>
          <p:spPr bwMode="auto">
            <a:xfrm>
              <a:off x="3302248" y="3655611"/>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Rectangle 310"/>
            <p:cNvSpPr>
              <a:spLocks noChangeArrowheads="1"/>
            </p:cNvSpPr>
            <p:nvPr/>
          </p:nvSpPr>
          <p:spPr bwMode="auto">
            <a:xfrm>
              <a:off x="3302248" y="3421080"/>
              <a:ext cx="191565" cy="19156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Rectangle 311"/>
            <p:cNvSpPr>
              <a:spLocks noChangeArrowheads="1"/>
            </p:cNvSpPr>
            <p:nvPr/>
          </p:nvSpPr>
          <p:spPr bwMode="auto">
            <a:xfrm>
              <a:off x="3302248" y="3184757"/>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Rectangle 312"/>
            <p:cNvSpPr>
              <a:spLocks noChangeArrowheads="1"/>
            </p:cNvSpPr>
            <p:nvPr/>
          </p:nvSpPr>
          <p:spPr bwMode="auto">
            <a:xfrm>
              <a:off x="3302248" y="2946644"/>
              <a:ext cx="191565" cy="189774"/>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13"/>
            <p:cNvSpPr>
              <a:spLocks/>
            </p:cNvSpPr>
            <p:nvPr/>
          </p:nvSpPr>
          <p:spPr bwMode="auto">
            <a:xfrm>
              <a:off x="2088410" y="2946643"/>
              <a:ext cx="1411982" cy="2552999"/>
            </a:xfrm>
            <a:custGeom>
              <a:avLst/>
              <a:gdLst>
                <a:gd name="T0" fmla="*/ 0 w 928"/>
                <a:gd name="T1" fmla="*/ 0 h 1690"/>
                <a:gd name="T2" fmla="*/ 0 w 928"/>
                <a:gd name="T3" fmla="*/ 1690 h 1690"/>
                <a:gd name="T4" fmla="*/ 928 w 928"/>
                <a:gd name="T5" fmla="*/ 1690 h 1690"/>
              </a:gdLst>
              <a:ahLst/>
              <a:cxnLst>
                <a:cxn ang="0">
                  <a:pos x="T0" y="T1"/>
                </a:cxn>
                <a:cxn ang="0">
                  <a:pos x="T2" y="T3"/>
                </a:cxn>
                <a:cxn ang="0">
                  <a:pos x="T4" y="T5"/>
                </a:cxn>
              </a:cxnLst>
              <a:rect l="0" t="0" r="r" b="b"/>
              <a:pathLst>
                <a:path w="928" h="1690">
                  <a:moveTo>
                    <a:pt x="0" y="0"/>
                  </a:moveTo>
                  <a:lnTo>
                    <a:pt x="0" y="1690"/>
                  </a:lnTo>
                  <a:lnTo>
                    <a:pt x="928" y="1690"/>
                  </a:lnTo>
                </a:path>
              </a:pathLst>
            </a:custGeom>
            <a:noFill/>
            <a:ln w="11113" cap="flat">
              <a:solidFill>
                <a:srgbClr val="DDDDD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5" name="Group 314"/>
            <p:cNvGrpSpPr/>
            <p:nvPr/>
          </p:nvGrpSpPr>
          <p:grpSpPr>
            <a:xfrm>
              <a:off x="2088410" y="5345675"/>
              <a:ext cx="1411982" cy="153968"/>
              <a:chOff x="2706972" y="5170864"/>
              <a:chExt cx="1661418" cy="153968"/>
            </a:xfrm>
          </p:grpSpPr>
          <p:sp>
            <p:nvSpPr>
              <p:cNvPr id="321" name="Rectangle 320"/>
              <p:cNvSpPr>
                <a:spLocks noChangeArrowheads="1"/>
              </p:cNvSpPr>
              <p:nvPr/>
            </p:nvSpPr>
            <p:spPr bwMode="auto">
              <a:xfrm>
                <a:off x="2706972" y="5170864"/>
                <a:ext cx="1661418" cy="153968"/>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Rectangle 321"/>
              <p:cNvSpPr>
                <a:spLocks noChangeArrowheads="1"/>
              </p:cNvSpPr>
              <p:nvPr/>
            </p:nvSpPr>
            <p:spPr bwMode="auto">
              <a:xfrm>
                <a:off x="2706972" y="5170864"/>
                <a:ext cx="1661418" cy="59081"/>
              </a:xfrm>
              <a:prstGeom prst="rect">
                <a:avLst/>
              </a:pr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16" name="TextBox 315"/>
            <p:cNvSpPr txBox="1"/>
            <p:nvPr/>
          </p:nvSpPr>
          <p:spPr>
            <a:xfrm>
              <a:off x="2111503" y="4894077"/>
              <a:ext cx="398080" cy="29503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lear Sans" panose="020B0503030202020304" pitchFamily="34" charset="0"/>
                  <a:ea typeface="+mn-ea"/>
                  <a:cs typeface="Clear Sans" panose="020B0503030202020304" pitchFamily="34" charset="0"/>
                </a:rPr>
                <a:t>20</a:t>
              </a:r>
            </a:p>
          </p:txBody>
        </p:sp>
        <p:sp>
          <p:nvSpPr>
            <p:cNvPr id="317" name="TextBox 316"/>
            <p:cNvSpPr txBox="1"/>
            <p:nvPr/>
          </p:nvSpPr>
          <p:spPr>
            <a:xfrm>
              <a:off x="2111503" y="4422691"/>
              <a:ext cx="407117" cy="29503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lear Sans" panose="020B0503030202020304" pitchFamily="34" charset="0"/>
                  <a:ea typeface="+mn-ea"/>
                  <a:cs typeface="Clear Sans" panose="020B0503030202020304" pitchFamily="34" charset="0"/>
                </a:rPr>
                <a:t>40</a:t>
              </a:r>
            </a:p>
          </p:txBody>
        </p:sp>
        <p:sp>
          <p:nvSpPr>
            <p:cNvPr id="318" name="TextBox 317"/>
            <p:cNvSpPr txBox="1"/>
            <p:nvPr/>
          </p:nvSpPr>
          <p:spPr>
            <a:xfrm>
              <a:off x="2111503" y="3940731"/>
              <a:ext cx="401695" cy="29503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lear Sans" panose="020B0503030202020304" pitchFamily="34" charset="0"/>
                  <a:ea typeface="+mn-ea"/>
                  <a:cs typeface="Clear Sans" panose="020B0503030202020304" pitchFamily="34" charset="0"/>
                </a:rPr>
                <a:t>60</a:t>
              </a:r>
            </a:p>
          </p:txBody>
        </p:sp>
        <p:sp>
          <p:nvSpPr>
            <p:cNvPr id="319" name="TextBox 318"/>
            <p:cNvSpPr txBox="1"/>
            <p:nvPr/>
          </p:nvSpPr>
          <p:spPr>
            <a:xfrm>
              <a:off x="2111503" y="3487801"/>
              <a:ext cx="401695" cy="29503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lear Sans" panose="020B0503030202020304" pitchFamily="34" charset="0"/>
                  <a:ea typeface="+mn-ea"/>
                  <a:cs typeface="Clear Sans" panose="020B0503030202020304" pitchFamily="34" charset="0"/>
                </a:rPr>
                <a:t>80</a:t>
              </a:r>
            </a:p>
          </p:txBody>
        </p:sp>
        <p:sp>
          <p:nvSpPr>
            <p:cNvPr id="320" name="TextBox 319"/>
            <p:cNvSpPr txBox="1"/>
            <p:nvPr/>
          </p:nvSpPr>
          <p:spPr>
            <a:xfrm>
              <a:off x="2068535" y="2994932"/>
              <a:ext cx="506548" cy="29503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Clear Sans" panose="020B0503030202020304" pitchFamily="34" charset="0"/>
                  <a:ea typeface="+mn-ea"/>
                  <a:cs typeface="Clear Sans" panose="020B0503030202020304" pitchFamily="34" charset="0"/>
                </a:rPr>
                <a:t>100</a:t>
              </a:r>
            </a:p>
          </p:txBody>
        </p:sp>
      </p:grpSp>
      <p:grpSp>
        <p:nvGrpSpPr>
          <p:cNvPr id="323" name="Group 322"/>
          <p:cNvGrpSpPr/>
          <p:nvPr/>
        </p:nvGrpSpPr>
        <p:grpSpPr>
          <a:xfrm>
            <a:off x="4715913" y="2875082"/>
            <a:ext cx="945290" cy="2318467"/>
            <a:chOff x="2549881" y="2946644"/>
            <a:chExt cx="945290" cy="2318467"/>
          </a:xfrm>
        </p:grpSpPr>
        <p:sp>
          <p:nvSpPr>
            <p:cNvPr id="324" name="Rectangle 323"/>
            <p:cNvSpPr>
              <a:spLocks noChangeArrowheads="1"/>
            </p:cNvSpPr>
            <p:nvPr/>
          </p:nvSpPr>
          <p:spPr bwMode="auto">
            <a:xfrm>
              <a:off x="2549881" y="5073546"/>
              <a:ext cx="191565" cy="19156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324"/>
            <p:cNvSpPr>
              <a:spLocks noChangeArrowheads="1"/>
            </p:cNvSpPr>
            <p:nvPr/>
          </p:nvSpPr>
          <p:spPr bwMode="auto">
            <a:xfrm>
              <a:off x="2549881" y="4837224"/>
              <a:ext cx="191565" cy="18977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Rectangle 325"/>
            <p:cNvSpPr>
              <a:spLocks noChangeArrowheads="1"/>
            </p:cNvSpPr>
            <p:nvPr/>
          </p:nvSpPr>
          <p:spPr bwMode="auto">
            <a:xfrm>
              <a:off x="2549881" y="4602692"/>
              <a:ext cx="191565" cy="19156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Rectangle 326"/>
            <p:cNvSpPr>
              <a:spLocks noChangeArrowheads="1"/>
            </p:cNvSpPr>
            <p:nvPr/>
          </p:nvSpPr>
          <p:spPr bwMode="auto">
            <a:xfrm>
              <a:off x="2549881" y="4364579"/>
              <a:ext cx="191565" cy="19156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327"/>
            <p:cNvSpPr>
              <a:spLocks noChangeArrowheads="1"/>
            </p:cNvSpPr>
            <p:nvPr/>
          </p:nvSpPr>
          <p:spPr bwMode="auto">
            <a:xfrm>
              <a:off x="2549881" y="4126466"/>
              <a:ext cx="191565" cy="19156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Rectangle 328"/>
            <p:cNvSpPr>
              <a:spLocks noChangeArrowheads="1"/>
            </p:cNvSpPr>
            <p:nvPr/>
          </p:nvSpPr>
          <p:spPr bwMode="auto">
            <a:xfrm>
              <a:off x="2549881" y="3893725"/>
              <a:ext cx="191565" cy="19156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Rectangle 329"/>
            <p:cNvSpPr>
              <a:spLocks noChangeArrowheads="1"/>
            </p:cNvSpPr>
            <p:nvPr/>
          </p:nvSpPr>
          <p:spPr bwMode="auto">
            <a:xfrm>
              <a:off x="2549881" y="3655611"/>
              <a:ext cx="191565" cy="19156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Rectangle 330"/>
            <p:cNvSpPr>
              <a:spLocks noChangeArrowheads="1"/>
            </p:cNvSpPr>
            <p:nvPr/>
          </p:nvSpPr>
          <p:spPr bwMode="auto">
            <a:xfrm>
              <a:off x="2549881" y="3421080"/>
              <a:ext cx="191565" cy="19156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Rectangle 331"/>
            <p:cNvSpPr>
              <a:spLocks noChangeArrowheads="1"/>
            </p:cNvSpPr>
            <p:nvPr/>
          </p:nvSpPr>
          <p:spPr bwMode="auto">
            <a:xfrm>
              <a:off x="2549881" y="3184757"/>
              <a:ext cx="191565" cy="189774"/>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Rectangle 332"/>
            <p:cNvSpPr>
              <a:spLocks noChangeArrowheads="1"/>
            </p:cNvSpPr>
            <p:nvPr/>
          </p:nvSpPr>
          <p:spPr bwMode="auto">
            <a:xfrm>
              <a:off x="2800526" y="5073546"/>
              <a:ext cx="191565" cy="19156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Rectangle 333"/>
            <p:cNvSpPr>
              <a:spLocks noChangeArrowheads="1"/>
            </p:cNvSpPr>
            <p:nvPr/>
          </p:nvSpPr>
          <p:spPr bwMode="auto">
            <a:xfrm>
              <a:off x="2800526" y="4837224"/>
              <a:ext cx="191565" cy="189774"/>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334"/>
            <p:cNvSpPr>
              <a:spLocks noChangeArrowheads="1"/>
            </p:cNvSpPr>
            <p:nvPr/>
          </p:nvSpPr>
          <p:spPr bwMode="auto">
            <a:xfrm>
              <a:off x="2800526" y="4602692"/>
              <a:ext cx="191565" cy="19156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Rectangle 335"/>
            <p:cNvSpPr>
              <a:spLocks noChangeArrowheads="1"/>
            </p:cNvSpPr>
            <p:nvPr/>
          </p:nvSpPr>
          <p:spPr bwMode="auto">
            <a:xfrm>
              <a:off x="2800526" y="4364579"/>
              <a:ext cx="191565" cy="19156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336"/>
            <p:cNvSpPr>
              <a:spLocks noChangeArrowheads="1"/>
            </p:cNvSpPr>
            <p:nvPr/>
          </p:nvSpPr>
          <p:spPr bwMode="auto">
            <a:xfrm>
              <a:off x="2800526" y="4126466"/>
              <a:ext cx="191565" cy="19156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Rectangle 337"/>
            <p:cNvSpPr>
              <a:spLocks noChangeArrowheads="1"/>
            </p:cNvSpPr>
            <p:nvPr/>
          </p:nvSpPr>
          <p:spPr bwMode="auto">
            <a:xfrm>
              <a:off x="3052961" y="5073546"/>
              <a:ext cx="191565" cy="191565"/>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Rectangle 338"/>
            <p:cNvSpPr>
              <a:spLocks noChangeArrowheads="1"/>
            </p:cNvSpPr>
            <p:nvPr/>
          </p:nvSpPr>
          <p:spPr bwMode="auto">
            <a:xfrm>
              <a:off x="3052961" y="4837224"/>
              <a:ext cx="191565" cy="189774"/>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Rectangle 339"/>
            <p:cNvSpPr>
              <a:spLocks noChangeArrowheads="1"/>
            </p:cNvSpPr>
            <p:nvPr/>
          </p:nvSpPr>
          <p:spPr bwMode="auto">
            <a:xfrm>
              <a:off x="3052961" y="4602692"/>
              <a:ext cx="191565" cy="191565"/>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Rectangle 340"/>
            <p:cNvSpPr>
              <a:spLocks noChangeArrowheads="1"/>
            </p:cNvSpPr>
            <p:nvPr/>
          </p:nvSpPr>
          <p:spPr bwMode="auto">
            <a:xfrm>
              <a:off x="3052961" y="4364579"/>
              <a:ext cx="191565" cy="191565"/>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Rectangle 341"/>
            <p:cNvSpPr>
              <a:spLocks noChangeArrowheads="1"/>
            </p:cNvSpPr>
            <p:nvPr/>
          </p:nvSpPr>
          <p:spPr bwMode="auto">
            <a:xfrm>
              <a:off x="3052961" y="4126466"/>
              <a:ext cx="191565" cy="191565"/>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Rectangle 342"/>
            <p:cNvSpPr>
              <a:spLocks noChangeArrowheads="1"/>
            </p:cNvSpPr>
            <p:nvPr/>
          </p:nvSpPr>
          <p:spPr bwMode="auto">
            <a:xfrm>
              <a:off x="3052961" y="3893725"/>
              <a:ext cx="191565" cy="191565"/>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Rectangle 343"/>
            <p:cNvSpPr>
              <a:spLocks noChangeArrowheads="1"/>
            </p:cNvSpPr>
            <p:nvPr/>
          </p:nvSpPr>
          <p:spPr bwMode="auto">
            <a:xfrm>
              <a:off x="3052961" y="3655611"/>
              <a:ext cx="191565" cy="191565"/>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Rectangle 344"/>
            <p:cNvSpPr>
              <a:spLocks noChangeArrowheads="1"/>
            </p:cNvSpPr>
            <p:nvPr/>
          </p:nvSpPr>
          <p:spPr bwMode="auto">
            <a:xfrm>
              <a:off x="3052961" y="3421080"/>
              <a:ext cx="191565" cy="191565"/>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Rectangle 345"/>
            <p:cNvSpPr>
              <a:spLocks noChangeArrowheads="1"/>
            </p:cNvSpPr>
            <p:nvPr/>
          </p:nvSpPr>
          <p:spPr bwMode="auto">
            <a:xfrm>
              <a:off x="3052961" y="3184757"/>
              <a:ext cx="191565" cy="189774"/>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Rectangle 346"/>
            <p:cNvSpPr>
              <a:spLocks noChangeArrowheads="1"/>
            </p:cNvSpPr>
            <p:nvPr/>
          </p:nvSpPr>
          <p:spPr bwMode="auto">
            <a:xfrm>
              <a:off x="3052961" y="2946644"/>
              <a:ext cx="191565" cy="189774"/>
            </a:xfrm>
            <a:prstGeom prst="rect">
              <a:avLst/>
            </a:pr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Rectangle 347"/>
            <p:cNvSpPr>
              <a:spLocks noChangeArrowheads="1"/>
            </p:cNvSpPr>
            <p:nvPr/>
          </p:nvSpPr>
          <p:spPr bwMode="auto">
            <a:xfrm>
              <a:off x="3303606" y="5073546"/>
              <a:ext cx="191565" cy="191565"/>
            </a:xfrm>
            <a:prstGeom prst="rect">
              <a:avLst/>
            </a:prstGeom>
            <a:solidFill>
              <a:srgbClr val="00BB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Rectangle 348"/>
            <p:cNvSpPr>
              <a:spLocks noChangeArrowheads="1"/>
            </p:cNvSpPr>
            <p:nvPr/>
          </p:nvSpPr>
          <p:spPr bwMode="auto">
            <a:xfrm>
              <a:off x="3303606" y="4837224"/>
              <a:ext cx="191565" cy="189774"/>
            </a:xfrm>
            <a:prstGeom prst="rect">
              <a:avLst/>
            </a:prstGeom>
            <a:solidFill>
              <a:srgbClr val="00BB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Rectangle 349"/>
            <p:cNvSpPr>
              <a:spLocks noChangeArrowheads="1"/>
            </p:cNvSpPr>
            <p:nvPr/>
          </p:nvSpPr>
          <p:spPr bwMode="auto">
            <a:xfrm>
              <a:off x="3303606" y="4602692"/>
              <a:ext cx="191565" cy="191565"/>
            </a:xfrm>
            <a:prstGeom prst="rect">
              <a:avLst/>
            </a:prstGeom>
            <a:solidFill>
              <a:srgbClr val="00BB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Rectangle 350"/>
            <p:cNvSpPr>
              <a:spLocks noChangeArrowheads="1"/>
            </p:cNvSpPr>
            <p:nvPr/>
          </p:nvSpPr>
          <p:spPr bwMode="auto">
            <a:xfrm>
              <a:off x="3303606" y="4364579"/>
              <a:ext cx="191565" cy="191565"/>
            </a:xfrm>
            <a:prstGeom prst="rect">
              <a:avLst/>
            </a:prstGeom>
            <a:solidFill>
              <a:srgbClr val="00BB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Rectangle 351"/>
            <p:cNvSpPr>
              <a:spLocks noChangeArrowheads="1"/>
            </p:cNvSpPr>
            <p:nvPr/>
          </p:nvSpPr>
          <p:spPr bwMode="auto">
            <a:xfrm>
              <a:off x="3303606" y="4126466"/>
              <a:ext cx="191565" cy="191565"/>
            </a:xfrm>
            <a:prstGeom prst="rect">
              <a:avLst/>
            </a:prstGeom>
            <a:solidFill>
              <a:srgbClr val="00BB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Rectangle 352"/>
            <p:cNvSpPr>
              <a:spLocks noChangeArrowheads="1"/>
            </p:cNvSpPr>
            <p:nvPr/>
          </p:nvSpPr>
          <p:spPr bwMode="auto">
            <a:xfrm>
              <a:off x="3303606" y="3893725"/>
              <a:ext cx="191565" cy="191565"/>
            </a:xfrm>
            <a:prstGeom prst="rect">
              <a:avLst/>
            </a:prstGeom>
            <a:solidFill>
              <a:srgbClr val="00BB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Rectangle 353"/>
            <p:cNvSpPr>
              <a:spLocks noChangeArrowheads="1"/>
            </p:cNvSpPr>
            <p:nvPr/>
          </p:nvSpPr>
          <p:spPr bwMode="auto">
            <a:xfrm>
              <a:off x="3303606" y="3655611"/>
              <a:ext cx="191565" cy="191565"/>
            </a:xfrm>
            <a:prstGeom prst="rect">
              <a:avLst/>
            </a:prstGeom>
            <a:solidFill>
              <a:srgbClr val="00BB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Rectangle 354"/>
            <p:cNvSpPr>
              <a:spLocks noChangeArrowheads="1"/>
            </p:cNvSpPr>
            <p:nvPr/>
          </p:nvSpPr>
          <p:spPr bwMode="auto">
            <a:xfrm>
              <a:off x="3303606" y="3421080"/>
              <a:ext cx="191565" cy="191565"/>
            </a:xfrm>
            <a:prstGeom prst="rect">
              <a:avLst/>
            </a:prstGeom>
            <a:solidFill>
              <a:srgbClr val="00BB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p:cNvGrpSpPr/>
          <p:nvPr/>
        </p:nvGrpSpPr>
        <p:grpSpPr>
          <a:xfrm>
            <a:off x="3088887" y="5982288"/>
            <a:ext cx="5124396" cy="185458"/>
            <a:chOff x="3088887" y="5982288"/>
            <a:chExt cx="5124396" cy="185458"/>
          </a:xfrm>
        </p:grpSpPr>
        <p:grpSp>
          <p:nvGrpSpPr>
            <p:cNvPr id="356" name="Group 355"/>
            <p:cNvGrpSpPr/>
            <p:nvPr/>
          </p:nvGrpSpPr>
          <p:grpSpPr>
            <a:xfrm>
              <a:off x="3088887" y="5983080"/>
              <a:ext cx="1318123" cy="184666"/>
              <a:chOff x="6189898" y="5671823"/>
              <a:chExt cx="1318123" cy="184666"/>
            </a:xfrm>
          </p:grpSpPr>
          <p:sp>
            <p:nvSpPr>
              <p:cNvPr id="357" name="Shape 4309"/>
              <p:cNvSpPr/>
              <p:nvPr/>
            </p:nvSpPr>
            <p:spPr>
              <a:xfrm>
                <a:off x="6189898" y="5702906"/>
                <a:ext cx="109713" cy="109714"/>
              </a:xfrm>
              <a:prstGeom prst="roundRect">
                <a:avLst>
                  <a:gd name="adj" fmla="val 15000"/>
                </a:avLst>
              </a:prstGeom>
              <a:solidFill>
                <a:srgbClr val="B2D235"/>
              </a:solidFill>
              <a:ln w="12700" cap="flat">
                <a:noFill/>
                <a:miter lim="400000"/>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1200" cap="none" spc="0" normalizeH="0" baseline="0" noProof="0">
                  <a:ln>
                    <a:noFill/>
                  </a:ln>
                  <a:solidFill>
                    <a:srgbClr val="FFFFFF"/>
                  </a:solidFill>
                  <a:effectLst/>
                  <a:uLnTx/>
                  <a:uFillTx/>
                  <a:latin typeface="Helvetica Light"/>
                  <a:sym typeface="Helvetica Light"/>
                </a:endParaRPr>
              </a:p>
            </p:txBody>
          </p:sp>
          <p:sp>
            <p:nvSpPr>
              <p:cNvPr id="358" name="TextBox 357"/>
              <p:cNvSpPr txBox="1"/>
              <p:nvPr/>
            </p:nvSpPr>
            <p:spPr>
              <a:xfrm>
                <a:off x="6366279" y="5671823"/>
                <a:ext cx="1141742"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white">
                        <a:lumMod val="50000"/>
                      </a:prstClr>
                    </a:solidFill>
                    <a:effectLst/>
                    <a:uLnTx/>
                    <a:uFillTx/>
                    <a:latin typeface="Calibri" panose="020F0502020204030204"/>
                    <a:ea typeface="+mn-ea"/>
                    <a:cs typeface="Clear Sans Light" panose="020B0303030202020304" pitchFamily="34" charset="0"/>
                  </a:rPr>
                  <a:t>Web</a:t>
                </a:r>
                <a:endParaRPr kumimoji="0" lang="en-GB" sz="1200" b="1" i="0" u="none" strike="noStrike" kern="1200" cap="none" spc="0" normalizeH="0" baseline="0" noProof="0" dirty="0">
                  <a:ln>
                    <a:noFill/>
                  </a:ln>
                  <a:solidFill>
                    <a:prstClr val="white">
                      <a:lumMod val="50000"/>
                    </a:prstClr>
                  </a:solidFill>
                  <a:effectLst/>
                  <a:uLnTx/>
                  <a:uFillTx/>
                  <a:latin typeface="Calibri" panose="020F0502020204030204"/>
                  <a:ea typeface="+mn-ea"/>
                  <a:cs typeface="Clear Sans Light" panose="020B0303030202020304" pitchFamily="34" charset="0"/>
                </a:endParaRPr>
              </a:p>
            </p:txBody>
          </p:sp>
        </p:grpSp>
        <p:grpSp>
          <p:nvGrpSpPr>
            <p:cNvPr id="359" name="Group 358"/>
            <p:cNvGrpSpPr/>
            <p:nvPr/>
          </p:nvGrpSpPr>
          <p:grpSpPr>
            <a:xfrm>
              <a:off x="4378377" y="5982288"/>
              <a:ext cx="1228492" cy="184666"/>
              <a:chOff x="4709006" y="5671031"/>
              <a:chExt cx="1228492" cy="184666"/>
            </a:xfrm>
          </p:grpSpPr>
          <p:sp>
            <p:nvSpPr>
              <p:cNvPr id="360" name="Shape 4309"/>
              <p:cNvSpPr/>
              <p:nvPr/>
            </p:nvSpPr>
            <p:spPr>
              <a:xfrm>
                <a:off x="4709006" y="5702114"/>
                <a:ext cx="109713" cy="109714"/>
              </a:xfrm>
              <a:prstGeom prst="roundRect">
                <a:avLst>
                  <a:gd name="adj" fmla="val 15000"/>
                </a:avLst>
              </a:prstGeom>
              <a:solidFill>
                <a:schemeClr val="accent3"/>
              </a:solidFill>
              <a:ln w="12700" cap="flat">
                <a:noFill/>
                <a:miter lim="400000"/>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1200" cap="none" spc="0" normalizeH="0" baseline="0" noProof="0">
                  <a:ln>
                    <a:noFill/>
                  </a:ln>
                  <a:solidFill>
                    <a:srgbClr val="FFFFFF"/>
                  </a:solidFill>
                  <a:effectLst/>
                  <a:uLnTx/>
                  <a:uFillTx/>
                  <a:latin typeface="Helvetica Light"/>
                  <a:sym typeface="Helvetica Light"/>
                </a:endParaRPr>
              </a:p>
            </p:txBody>
          </p:sp>
          <p:sp>
            <p:nvSpPr>
              <p:cNvPr id="361" name="TextBox 360"/>
              <p:cNvSpPr txBox="1"/>
              <p:nvPr/>
            </p:nvSpPr>
            <p:spPr>
              <a:xfrm>
                <a:off x="4885387" y="5671031"/>
                <a:ext cx="1052111"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white">
                        <a:lumMod val="50000"/>
                      </a:prstClr>
                    </a:solidFill>
                    <a:effectLst/>
                    <a:uLnTx/>
                    <a:uFillTx/>
                    <a:latin typeface="Calibri" panose="020F0502020204030204"/>
                    <a:ea typeface="+mn-ea"/>
                    <a:cs typeface="Clear Sans Light" panose="020B0303030202020304" pitchFamily="34" charset="0"/>
                  </a:rPr>
                  <a:t>Photograp</a:t>
                </a:r>
                <a:endParaRPr kumimoji="0" lang="en-GB" sz="1200" b="1" i="0" u="none" strike="noStrike" kern="1200" cap="none" spc="0" normalizeH="0" baseline="0" noProof="0" dirty="0">
                  <a:ln>
                    <a:noFill/>
                  </a:ln>
                  <a:solidFill>
                    <a:prstClr val="white">
                      <a:lumMod val="50000"/>
                    </a:prstClr>
                  </a:solidFill>
                  <a:effectLst/>
                  <a:uLnTx/>
                  <a:uFillTx/>
                  <a:latin typeface="Calibri" panose="020F0502020204030204"/>
                  <a:ea typeface="+mn-ea"/>
                  <a:cs typeface="Clear Sans Light" panose="020B0303030202020304" pitchFamily="34" charset="0"/>
                </a:endParaRPr>
              </a:p>
            </p:txBody>
          </p:sp>
        </p:grpSp>
        <p:grpSp>
          <p:nvGrpSpPr>
            <p:cNvPr id="362" name="Group 361"/>
            <p:cNvGrpSpPr/>
            <p:nvPr/>
          </p:nvGrpSpPr>
          <p:grpSpPr>
            <a:xfrm>
              <a:off x="5695301" y="5983080"/>
              <a:ext cx="1318123" cy="184666"/>
              <a:chOff x="6189898" y="5671823"/>
              <a:chExt cx="1318123" cy="184666"/>
            </a:xfrm>
          </p:grpSpPr>
          <p:sp>
            <p:nvSpPr>
              <p:cNvPr id="363" name="Shape 4309"/>
              <p:cNvSpPr/>
              <p:nvPr/>
            </p:nvSpPr>
            <p:spPr>
              <a:xfrm>
                <a:off x="6189898" y="5702906"/>
                <a:ext cx="109713" cy="109714"/>
              </a:xfrm>
              <a:prstGeom prst="roundRect">
                <a:avLst>
                  <a:gd name="adj" fmla="val 15000"/>
                </a:avLst>
              </a:prstGeom>
              <a:solidFill>
                <a:schemeClr val="tx1">
                  <a:lumMod val="85000"/>
                  <a:lumOff val="15000"/>
                </a:schemeClr>
              </a:solidFill>
              <a:ln w="12700" cap="flat">
                <a:noFill/>
                <a:miter lim="400000"/>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1200" cap="none" spc="0" normalizeH="0" baseline="0" noProof="0">
                  <a:ln>
                    <a:noFill/>
                  </a:ln>
                  <a:solidFill>
                    <a:srgbClr val="FFFFFF"/>
                  </a:solidFill>
                  <a:effectLst/>
                  <a:uLnTx/>
                  <a:uFillTx/>
                  <a:latin typeface="Helvetica Light"/>
                  <a:sym typeface="Helvetica Light"/>
                </a:endParaRPr>
              </a:p>
            </p:txBody>
          </p:sp>
          <p:sp>
            <p:nvSpPr>
              <p:cNvPr id="364" name="TextBox 363"/>
              <p:cNvSpPr txBox="1"/>
              <p:nvPr/>
            </p:nvSpPr>
            <p:spPr>
              <a:xfrm>
                <a:off x="6366279" y="5671823"/>
                <a:ext cx="1141742"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white">
                        <a:lumMod val="50000"/>
                      </a:prstClr>
                    </a:solidFill>
                    <a:effectLst/>
                    <a:uLnTx/>
                    <a:uFillTx/>
                    <a:latin typeface="Calibri" panose="020F0502020204030204"/>
                    <a:ea typeface="+mn-ea"/>
                    <a:cs typeface="Clear Sans Light" panose="020B0303030202020304" pitchFamily="34" charset="0"/>
                  </a:rPr>
                  <a:t>Video</a:t>
                </a:r>
                <a:endParaRPr kumimoji="0" lang="en-GB" sz="1200" b="1" i="0" u="none" strike="noStrike" kern="1200" cap="none" spc="0" normalizeH="0" baseline="0" noProof="0" dirty="0">
                  <a:ln>
                    <a:noFill/>
                  </a:ln>
                  <a:solidFill>
                    <a:prstClr val="white">
                      <a:lumMod val="50000"/>
                    </a:prstClr>
                  </a:solidFill>
                  <a:effectLst/>
                  <a:uLnTx/>
                  <a:uFillTx/>
                  <a:latin typeface="Calibri" panose="020F0502020204030204"/>
                  <a:ea typeface="+mn-ea"/>
                  <a:cs typeface="Clear Sans Light" panose="020B0303030202020304" pitchFamily="34" charset="0"/>
                </a:endParaRPr>
              </a:p>
            </p:txBody>
          </p:sp>
        </p:grpSp>
        <p:grpSp>
          <p:nvGrpSpPr>
            <p:cNvPr id="365" name="Group 364"/>
            <p:cNvGrpSpPr/>
            <p:nvPr/>
          </p:nvGrpSpPr>
          <p:grpSpPr>
            <a:xfrm>
              <a:off x="6984791" y="5982288"/>
              <a:ext cx="1228492" cy="184666"/>
              <a:chOff x="4709006" y="5671031"/>
              <a:chExt cx="1228492" cy="184666"/>
            </a:xfrm>
          </p:grpSpPr>
          <p:sp>
            <p:nvSpPr>
              <p:cNvPr id="366" name="Shape 4309"/>
              <p:cNvSpPr/>
              <p:nvPr/>
            </p:nvSpPr>
            <p:spPr>
              <a:xfrm>
                <a:off x="4709006" y="5702114"/>
                <a:ext cx="109713" cy="109714"/>
              </a:xfrm>
              <a:prstGeom prst="roundRect">
                <a:avLst>
                  <a:gd name="adj" fmla="val 15000"/>
                </a:avLst>
              </a:prstGeom>
              <a:solidFill>
                <a:srgbClr val="00BBD6"/>
              </a:solidFill>
              <a:ln w="12700" cap="flat">
                <a:noFill/>
                <a:miter lim="400000"/>
              </a:ln>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200">
                    <a:solidFill>
                      <a:srgbClr val="FFFFFF"/>
                    </a:solidFill>
                    <a:latin typeface="Helvetica Light"/>
                    <a:ea typeface="Helvetica Light"/>
                    <a:cs typeface="Helvetica Light"/>
                    <a:sym typeface="Helvetica Light"/>
                  </a:defRPr>
                </a:pPr>
                <a:endParaRPr kumimoji="0" sz="3200" b="0" i="0" u="none" strike="noStrike" kern="1200" cap="none" spc="0" normalizeH="0" baseline="0" noProof="0">
                  <a:ln>
                    <a:noFill/>
                  </a:ln>
                  <a:solidFill>
                    <a:srgbClr val="FFFFFF"/>
                  </a:solidFill>
                  <a:effectLst/>
                  <a:uLnTx/>
                  <a:uFillTx/>
                  <a:latin typeface="Helvetica Light"/>
                  <a:sym typeface="Helvetica Light"/>
                </a:endParaRPr>
              </a:p>
            </p:txBody>
          </p:sp>
          <p:sp>
            <p:nvSpPr>
              <p:cNvPr id="367" name="TextBox 366"/>
              <p:cNvSpPr txBox="1"/>
              <p:nvPr/>
            </p:nvSpPr>
            <p:spPr>
              <a:xfrm>
                <a:off x="4885387" y="5671031"/>
                <a:ext cx="1052111"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200" b="1" i="0" u="none" strike="noStrike" kern="1200" cap="none" spc="0" normalizeH="0" baseline="0" noProof="0" dirty="0">
                    <a:ln>
                      <a:noFill/>
                    </a:ln>
                    <a:solidFill>
                      <a:prstClr val="white">
                        <a:lumMod val="50000"/>
                      </a:prstClr>
                    </a:solidFill>
                    <a:effectLst/>
                    <a:uLnTx/>
                    <a:uFillTx/>
                    <a:latin typeface="Calibri" panose="020F0502020204030204"/>
                    <a:ea typeface="+mn-ea"/>
                    <a:cs typeface="Clear Sans Light" panose="020B0303030202020304" pitchFamily="34" charset="0"/>
                  </a:rPr>
                  <a:t>Graphic</a:t>
                </a:r>
                <a:endParaRPr kumimoji="0" lang="en-GB" sz="1200" b="1" i="0" u="none" strike="noStrike" kern="1200" cap="none" spc="0" normalizeH="0" baseline="0" noProof="0" dirty="0">
                  <a:ln>
                    <a:noFill/>
                  </a:ln>
                  <a:solidFill>
                    <a:prstClr val="white">
                      <a:lumMod val="50000"/>
                    </a:prstClr>
                  </a:solidFill>
                  <a:effectLst/>
                  <a:uLnTx/>
                  <a:uFillTx/>
                  <a:latin typeface="Calibri" panose="020F0502020204030204"/>
                  <a:ea typeface="+mn-ea"/>
                  <a:cs typeface="Clear Sans Light" panose="020B0303030202020304" pitchFamily="34" charset="0"/>
                </a:endParaRPr>
              </a:p>
            </p:txBody>
          </p:sp>
        </p:grpSp>
      </p:grpSp>
      <p:grpSp>
        <p:nvGrpSpPr>
          <p:cNvPr id="5" name="Group 4"/>
          <p:cNvGrpSpPr/>
          <p:nvPr/>
        </p:nvGrpSpPr>
        <p:grpSpPr>
          <a:xfrm>
            <a:off x="1348730" y="2016080"/>
            <a:ext cx="2607601" cy="3822472"/>
            <a:chOff x="1348730" y="2016080"/>
            <a:chExt cx="2607601" cy="3822472"/>
          </a:xfrm>
        </p:grpSpPr>
        <p:grpSp>
          <p:nvGrpSpPr>
            <p:cNvPr id="269" name="Group 268"/>
            <p:cNvGrpSpPr/>
            <p:nvPr/>
          </p:nvGrpSpPr>
          <p:grpSpPr>
            <a:xfrm>
              <a:off x="1348730" y="3120183"/>
              <a:ext cx="2607601" cy="2718369"/>
              <a:chOff x="9049367" y="1530188"/>
              <a:chExt cx="1239492" cy="3324073"/>
            </a:xfrm>
          </p:grpSpPr>
          <p:sp>
            <p:nvSpPr>
              <p:cNvPr id="270" name="TextBox 269"/>
              <p:cNvSpPr txBox="1"/>
              <p:nvPr/>
            </p:nvSpPr>
            <p:spPr>
              <a:xfrm>
                <a:off x="9069036" y="1530188"/>
                <a:ext cx="881232" cy="7150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3200" b="1" i="0" u="none" strike="noStrike" kern="1200" cap="none" spc="0" normalizeH="0" baseline="0" noProof="0" dirty="0">
                    <a:ln>
                      <a:noFill/>
                    </a:ln>
                    <a:solidFill>
                      <a:srgbClr val="9BC319"/>
                    </a:solidFill>
                    <a:effectLst/>
                    <a:uLnTx/>
                    <a:uFillTx/>
                    <a:latin typeface="Lato Black" panose="020F0A02020204030203" pitchFamily="34" charset="0"/>
                    <a:ea typeface="+mn-ea"/>
                    <a:cs typeface="+mn-cs"/>
                  </a:rPr>
                  <a:t>$65  M</a:t>
                </a:r>
                <a:endParaRPr kumimoji="0" lang="en-US" sz="3200" b="1" i="0" u="none" strike="noStrike" kern="1200" cap="none" spc="0" normalizeH="0" baseline="0" noProof="0" dirty="0">
                  <a:ln>
                    <a:noFill/>
                  </a:ln>
                  <a:solidFill>
                    <a:srgbClr val="9BC319"/>
                  </a:solidFill>
                  <a:effectLst/>
                  <a:uLnTx/>
                  <a:uFillTx/>
                  <a:latin typeface="Lato Black" panose="020F0A02020204030203" pitchFamily="34" charset="0"/>
                  <a:ea typeface="+mn-ea"/>
                  <a:cs typeface="+mn-cs"/>
                </a:endParaRPr>
              </a:p>
            </p:txBody>
          </p:sp>
          <p:sp>
            <p:nvSpPr>
              <p:cNvPr id="271" name="TextBox 270"/>
              <p:cNvSpPr txBox="1"/>
              <p:nvPr/>
            </p:nvSpPr>
            <p:spPr>
              <a:xfrm>
                <a:off x="9049367" y="3424112"/>
                <a:ext cx="1130829" cy="143014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400" b="0"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rPr>
                  <a:t>Lorem ipsum dolor sit amet put any thing here please have any idea whatever you like to write here please. Otherwise</a:t>
                </a:r>
                <a:endParaRPr kumimoji="0" lang="en-US" sz="1400" b="1" i="0" u="none" strike="noStrike" kern="1200" cap="none" spc="0" normalizeH="0" baseline="0" noProof="0" dirty="0">
                  <a:ln>
                    <a:noFill/>
                  </a:ln>
                  <a:solidFill>
                    <a:prstClr val="black">
                      <a:lumMod val="50000"/>
                      <a:lumOff val="50000"/>
                    </a:prstClr>
                  </a:solidFill>
                  <a:effectLst/>
                  <a:uLnTx/>
                  <a:uFillTx/>
                  <a:latin typeface="Lato Light" panose="020F0302020204030203" pitchFamily="34" charset="0"/>
                  <a:ea typeface="+mn-ea"/>
                  <a:cs typeface="+mn-cs"/>
                </a:endParaRPr>
              </a:p>
            </p:txBody>
          </p:sp>
          <p:sp>
            <p:nvSpPr>
              <p:cNvPr id="272" name="TextBox 271"/>
              <p:cNvSpPr txBox="1"/>
              <p:nvPr/>
            </p:nvSpPr>
            <p:spPr>
              <a:xfrm>
                <a:off x="9064490" y="2212400"/>
                <a:ext cx="1224369" cy="101615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d-ID" sz="1600" b="1"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Analysis: </a:t>
                </a:r>
                <a:r>
                  <a:rPr kumimoji="0" lang="id-ID"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rPr>
                  <a:t>Specify the subtitle you would like to place here please</a:t>
                </a:r>
                <a:endParaRPr kumimoji="0" lang="en-US" sz="1600" b="0" i="0" u="none" strike="noStrike" kern="1200" cap="none" spc="0" normalizeH="0" baseline="0" noProof="0" dirty="0">
                  <a:ln>
                    <a:noFill/>
                  </a:ln>
                  <a:solidFill>
                    <a:prstClr val="black">
                      <a:lumMod val="75000"/>
                      <a:lumOff val="25000"/>
                    </a:prstClr>
                  </a:solidFill>
                  <a:effectLst/>
                  <a:uLnTx/>
                  <a:uFillTx/>
                  <a:latin typeface="Lato Light" panose="020F0302020204030203" pitchFamily="34" charset="0"/>
                  <a:ea typeface="+mn-ea"/>
                  <a:cs typeface="+mn-cs"/>
                </a:endParaRPr>
              </a:p>
            </p:txBody>
          </p:sp>
        </p:grpSp>
        <p:grpSp>
          <p:nvGrpSpPr>
            <p:cNvPr id="368" name="Group 367"/>
            <p:cNvGrpSpPr/>
            <p:nvPr/>
          </p:nvGrpSpPr>
          <p:grpSpPr>
            <a:xfrm>
              <a:off x="1519380" y="2016080"/>
              <a:ext cx="856483" cy="921172"/>
              <a:chOff x="9315901" y="88985"/>
              <a:chExt cx="762808" cy="820422"/>
            </a:xfrm>
          </p:grpSpPr>
          <p:sp>
            <p:nvSpPr>
              <p:cNvPr id="369" name="Freeform 5"/>
              <p:cNvSpPr>
                <a:spLocks/>
              </p:cNvSpPr>
              <p:nvPr/>
            </p:nvSpPr>
            <p:spPr bwMode="auto">
              <a:xfrm>
                <a:off x="9315901" y="88985"/>
                <a:ext cx="762808" cy="820422"/>
              </a:xfrm>
              <a:custGeom>
                <a:avLst/>
                <a:gdLst>
                  <a:gd name="T0" fmla="*/ 214 w 662"/>
                  <a:gd name="T1" fmla="*/ 2 h 712"/>
                  <a:gd name="T2" fmla="*/ 642 w 662"/>
                  <a:gd name="T3" fmla="*/ 150 h 712"/>
                  <a:gd name="T4" fmla="*/ 642 w 662"/>
                  <a:gd name="T5" fmla="*/ 150 h 712"/>
                  <a:gd name="T6" fmla="*/ 646 w 662"/>
                  <a:gd name="T7" fmla="*/ 152 h 712"/>
                  <a:gd name="T8" fmla="*/ 652 w 662"/>
                  <a:gd name="T9" fmla="*/ 156 h 712"/>
                  <a:gd name="T10" fmla="*/ 658 w 662"/>
                  <a:gd name="T11" fmla="*/ 166 h 712"/>
                  <a:gd name="T12" fmla="*/ 662 w 662"/>
                  <a:gd name="T13" fmla="*/ 176 h 712"/>
                  <a:gd name="T14" fmla="*/ 662 w 662"/>
                  <a:gd name="T15" fmla="*/ 182 h 712"/>
                  <a:gd name="T16" fmla="*/ 660 w 662"/>
                  <a:gd name="T17" fmla="*/ 188 h 712"/>
                  <a:gd name="T18" fmla="*/ 486 w 662"/>
                  <a:gd name="T19" fmla="*/ 692 h 712"/>
                  <a:gd name="T20" fmla="*/ 486 w 662"/>
                  <a:gd name="T21" fmla="*/ 692 h 712"/>
                  <a:gd name="T22" fmla="*/ 484 w 662"/>
                  <a:gd name="T23" fmla="*/ 698 h 712"/>
                  <a:gd name="T24" fmla="*/ 480 w 662"/>
                  <a:gd name="T25" fmla="*/ 702 h 712"/>
                  <a:gd name="T26" fmla="*/ 470 w 662"/>
                  <a:gd name="T27" fmla="*/ 708 h 712"/>
                  <a:gd name="T28" fmla="*/ 460 w 662"/>
                  <a:gd name="T29" fmla="*/ 712 h 712"/>
                  <a:gd name="T30" fmla="*/ 454 w 662"/>
                  <a:gd name="T31" fmla="*/ 712 h 712"/>
                  <a:gd name="T32" fmla="*/ 448 w 662"/>
                  <a:gd name="T33" fmla="*/ 710 h 712"/>
                  <a:gd name="T34" fmla="*/ 20 w 662"/>
                  <a:gd name="T35" fmla="*/ 562 h 712"/>
                  <a:gd name="T36" fmla="*/ 20 w 662"/>
                  <a:gd name="T37" fmla="*/ 562 h 712"/>
                  <a:gd name="T38" fmla="*/ 14 w 662"/>
                  <a:gd name="T39" fmla="*/ 560 h 712"/>
                  <a:gd name="T40" fmla="*/ 10 w 662"/>
                  <a:gd name="T41" fmla="*/ 556 h 712"/>
                  <a:gd name="T42" fmla="*/ 2 w 662"/>
                  <a:gd name="T43" fmla="*/ 548 h 712"/>
                  <a:gd name="T44" fmla="*/ 0 w 662"/>
                  <a:gd name="T45" fmla="*/ 536 h 712"/>
                  <a:gd name="T46" fmla="*/ 0 w 662"/>
                  <a:gd name="T47" fmla="*/ 530 h 712"/>
                  <a:gd name="T48" fmla="*/ 2 w 662"/>
                  <a:gd name="T49" fmla="*/ 524 h 712"/>
                  <a:gd name="T50" fmla="*/ 176 w 662"/>
                  <a:gd name="T51" fmla="*/ 22 h 712"/>
                  <a:gd name="T52" fmla="*/ 176 w 662"/>
                  <a:gd name="T53" fmla="*/ 22 h 712"/>
                  <a:gd name="T54" fmla="*/ 178 w 662"/>
                  <a:gd name="T55" fmla="*/ 16 h 712"/>
                  <a:gd name="T56" fmla="*/ 182 w 662"/>
                  <a:gd name="T57" fmla="*/ 10 h 712"/>
                  <a:gd name="T58" fmla="*/ 190 w 662"/>
                  <a:gd name="T59" fmla="*/ 4 h 712"/>
                  <a:gd name="T60" fmla="*/ 202 w 662"/>
                  <a:gd name="T61" fmla="*/ 0 h 712"/>
                  <a:gd name="T62" fmla="*/ 208 w 662"/>
                  <a:gd name="T63" fmla="*/ 0 h 712"/>
                  <a:gd name="T64" fmla="*/ 214 w 662"/>
                  <a:gd name="T65" fmla="*/ 2 h 712"/>
                  <a:gd name="T66" fmla="*/ 214 w 662"/>
                  <a:gd name="T67" fmla="*/ 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 h="712">
                    <a:moveTo>
                      <a:pt x="214" y="2"/>
                    </a:moveTo>
                    <a:lnTo>
                      <a:pt x="642" y="150"/>
                    </a:lnTo>
                    <a:lnTo>
                      <a:pt x="642" y="150"/>
                    </a:lnTo>
                    <a:lnTo>
                      <a:pt x="646" y="152"/>
                    </a:lnTo>
                    <a:lnTo>
                      <a:pt x="652" y="156"/>
                    </a:lnTo>
                    <a:lnTo>
                      <a:pt x="658" y="166"/>
                    </a:lnTo>
                    <a:lnTo>
                      <a:pt x="662" y="176"/>
                    </a:lnTo>
                    <a:lnTo>
                      <a:pt x="662" y="182"/>
                    </a:lnTo>
                    <a:lnTo>
                      <a:pt x="660" y="188"/>
                    </a:lnTo>
                    <a:lnTo>
                      <a:pt x="486" y="692"/>
                    </a:lnTo>
                    <a:lnTo>
                      <a:pt x="486" y="692"/>
                    </a:lnTo>
                    <a:lnTo>
                      <a:pt x="484" y="698"/>
                    </a:lnTo>
                    <a:lnTo>
                      <a:pt x="480" y="702"/>
                    </a:lnTo>
                    <a:lnTo>
                      <a:pt x="470" y="708"/>
                    </a:lnTo>
                    <a:lnTo>
                      <a:pt x="460" y="712"/>
                    </a:lnTo>
                    <a:lnTo>
                      <a:pt x="454" y="712"/>
                    </a:lnTo>
                    <a:lnTo>
                      <a:pt x="448" y="710"/>
                    </a:lnTo>
                    <a:lnTo>
                      <a:pt x="20" y="562"/>
                    </a:lnTo>
                    <a:lnTo>
                      <a:pt x="20" y="562"/>
                    </a:lnTo>
                    <a:lnTo>
                      <a:pt x="14" y="560"/>
                    </a:lnTo>
                    <a:lnTo>
                      <a:pt x="10" y="556"/>
                    </a:lnTo>
                    <a:lnTo>
                      <a:pt x="2" y="548"/>
                    </a:lnTo>
                    <a:lnTo>
                      <a:pt x="0" y="536"/>
                    </a:lnTo>
                    <a:lnTo>
                      <a:pt x="0" y="530"/>
                    </a:lnTo>
                    <a:lnTo>
                      <a:pt x="2" y="524"/>
                    </a:lnTo>
                    <a:lnTo>
                      <a:pt x="176" y="22"/>
                    </a:lnTo>
                    <a:lnTo>
                      <a:pt x="176" y="22"/>
                    </a:lnTo>
                    <a:lnTo>
                      <a:pt x="178" y="16"/>
                    </a:lnTo>
                    <a:lnTo>
                      <a:pt x="182" y="10"/>
                    </a:lnTo>
                    <a:lnTo>
                      <a:pt x="190" y="4"/>
                    </a:lnTo>
                    <a:lnTo>
                      <a:pt x="202" y="0"/>
                    </a:lnTo>
                    <a:lnTo>
                      <a:pt x="208" y="0"/>
                    </a:lnTo>
                    <a:lnTo>
                      <a:pt x="214" y="2"/>
                    </a:lnTo>
                    <a:lnTo>
                      <a:pt x="214" y="2"/>
                    </a:lnTo>
                    <a:close/>
                  </a:path>
                </a:pathLst>
              </a:custGeom>
              <a:solidFill>
                <a:srgbClr val="475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6"/>
              <p:cNvSpPr>
                <a:spLocks/>
              </p:cNvSpPr>
              <p:nvPr/>
            </p:nvSpPr>
            <p:spPr bwMode="auto">
              <a:xfrm>
                <a:off x="9463393" y="374750"/>
                <a:ext cx="85269" cy="85269"/>
              </a:xfrm>
              <a:custGeom>
                <a:avLst/>
                <a:gdLst>
                  <a:gd name="T0" fmla="*/ 24 w 74"/>
                  <a:gd name="T1" fmla="*/ 0 h 74"/>
                  <a:gd name="T2" fmla="*/ 72 w 74"/>
                  <a:gd name="T3" fmla="*/ 16 h 74"/>
                  <a:gd name="T4" fmla="*/ 72 w 74"/>
                  <a:gd name="T5" fmla="*/ 16 h 74"/>
                  <a:gd name="T6" fmla="*/ 74 w 74"/>
                  <a:gd name="T7" fmla="*/ 18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2 h 74"/>
                  <a:gd name="T28" fmla="*/ 16 w 74"/>
                  <a:gd name="T29" fmla="*/ 2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2" y="16"/>
                    </a:lnTo>
                    <a:lnTo>
                      <a:pt x="72" y="16"/>
                    </a:lnTo>
                    <a:lnTo>
                      <a:pt x="74" y="18"/>
                    </a:lnTo>
                    <a:lnTo>
                      <a:pt x="74" y="24"/>
                    </a:lnTo>
                    <a:lnTo>
                      <a:pt x="58" y="70"/>
                    </a:lnTo>
                    <a:lnTo>
                      <a:pt x="58" y="70"/>
                    </a:lnTo>
                    <a:lnTo>
                      <a:pt x="56" y="74"/>
                    </a:lnTo>
                    <a:lnTo>
                      <a:pt x="50" y="74"/>
                    </a:lnTo>
                    <a:lnTo>
                      <a:pt x="4" y="58"/>
                    </a:lnTo>
                    <a:lnTo>
                      <a:pt x="4" y="58"/>
                    </a:lnTo>
                    <a:lnTo>
                      <a:pt x="0" y="54"/>
                    </a:lnTo>
                    <a:lnTo>
                      <a:pt x="0" y="50"/>
                    </a:lnTo>
                    <a:lnTo>
                      <a:pt x="16" y="2"/>
                    </a:lnTo>
                    <a:lnTo>
                      <a:pt x="16" y="2"/>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7"/>
              <p:cNvSpPr>
                <a:spLocks/>
              </p:cNvSpPr>
              <p:nvPr/>
            </p:nvSpPr>
            <p:spPr bwMode="auto">
              <a:xfrm>
                <a:off x="9560184" y="407014"/>
                <a:ext cx="87573" cy="87573"/>
              </a:xfrm>
              <a:custGeom>
                <a:avLst/>
                <a:gdLst>
                  <a:gd name="T0" fmla="*/ 24 w 76"/>
                  <a:gd name="T1" fmla="*/ 0 h 76"/>
                  <a:gd name="T2" fmla="*/ 72 w 76"/>
                  <a:gd name="T3" fmla="*/ 18 h 76"/>
                  <a:gd name="T4" fmla="*/ 72 w 76"/>
                  <a:gd name="T5" fmla="*/ 18 h 76"/>
                  <a:gd name="T6" fmla="*/ 76 w 76"/>
                  <a:gd name="T7" fmla="*/ 20 h 76"/>
                  <a:gd name="T8" fmla="*/ 76 w 76"/>
                  <a:gd name="T9" fmla="*/ 26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8 w 76"/>
                  <a:gd name="T27" fmla="*/ 4 h 76"/>
                  <a:gd name="T28" fmla="*/ 18 w 76"/>
                  <a:gd name="T29" fmla="*/ 4 h 76"/>
                  <a:gd name="T30" fmla="*/ 20 w 76"/>
                  <a:gd name="T31" fmla="*/ 2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8"/>
                    </a:lnTo>
                    <a:lnTo>
                      <a:pt x="72" y="18"/>
                    </a:lnTo>
                    <a:lnTo>
                      <a:pt x="76" y="20"/>
                    </a:lnTo>
                    <a:lnTo>
                      <a:pt x="76" y="26"/>
                    </a:lnTo>
                    <a:lnTo>
                      <a:pt x="60" y="72"/>
                    </a:lnTo>
                    <a:lnTo>
                      <a:pt x="60" y="72"/>
                    </a:lnTo>
                    <a:lnTo>
                      <a:pt x="56" y="76"/>
                    </a:lnTo>
                    <a:lnTo>
                      <a:pt x="52" y="76"/>
                    </a:lnTo>
                    <a:lnTo>
                      <a:pt x="4" y="60"/>
                    </a:lnTo>
                    <a:lnTo>
                      <a:pt x="4" y="60"/>
                    </a:lnTo>
                    <a:lnTo>
                      <a:pt x="2" y="56"/>
                    </a:lnTo>
                    <a:lnTo>
                      <a:pt x="0" y="52"/>
                    </a:lnTo>
                    <a:lnTo>
                      <a:pt x="18" y="4"/>
                    </a:lnTo>
                    <a:lnTo>
                      <a:pt x="18"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8"/>
              <p:cNvSpPr>
                <a:spLocks/>
              </p:cNvSpPr>
              <p:nvPr/>
            </p:nvSpPr>
            <p:spPr bwMode="auto">
              <a:xfrm>
                <a:off x="9659280" y="441582"/>
                <a:ext cx="85269" cy="87573"/>
              </a:xfrm>
              <a:custGeom>
                <a:avLst/>
                <a:gdLst>
                  <a:gd name="T0" fmla="*/ 24 w 74"/>
                  <a:gd name="T1" fmla="*/ 0 h 76"/>
                  <a:gd name="T2" fmla="*/ 70 w 74"/>
                  <a:gd name="T3" fmla="*/ 18 h 76"/>
                  <a:gd name="T4" fmla="*/ 70 w 74"/>
                  <a:gd name="T5" fmla="*/ 18 h 76"/>
                  <a:gd name="T6" fmla="*/ 74 w 74"/>
                  <a:gd name="T7" fmla="*/ 20 h 76"/>
                  <a:gd name="T8" fmla="*/ 74 w 74"/>
                  <a:gd name="T9" fmla="*/ 24 h 76"/>
                  <a:gd name="T10" fmla="*/ 58 w 74"/>
                  <a:gd name="T11" fmla="*/ 72 h 76"/>
                  <a:gd name="T12" fmla="*/ 58 w 74"/>
                  <a:gd name="T13" fmla="*/ 72 h 76"/>
                  <a:gd name="T14" fmla="*/ 54 w 74"/>
                  <a:gd name="T15" fmla="*/ 76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18 w 74"/>
                  <a:gd name="T31" fmla="*/ 2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8"/>
                    </a:lnTo>
                    <a:lnTo>
                      <a:pt x="70" y="18"/>
                    </a:lnTo>
                    <a:lnTo>
                      <a:pt x="74" y="20"/>
                    </a:lnTo>
                    <a:lnTo>
                      <a:pt x="74" y="24"/>
                    </a:lnTo>
                    <a:lnTo>
                      <a:pt x="58" y="72"/>
                    </a:lnTo>
                    <a:lnTo>
                      <a:pt x="58" y="72"/>
                    </a:lnTo>
                    <a:lnTo>
                      <a:pt x="54" y="76"/>
                    </a:lnTo>
                    <a:lnTo>
                      <a:pt x="50" y="76"/>
                    </a:lnTo>
                    <a:lnTo>
                      <a:pt x="4" y="60"/>
                    </a:lnTo>
                    <a:lnTo>
                      <a:pt x="4" y="60"/>
                    </a:lnTo>
                    <a:lnTo>
                      <a:pt x="0" y="56"/>
                    </a:lnTo>
                    <a:lnTo>
                      <a:pt x="0" y="52"/>
                    </a:lnTo>
                    <a:lnTo>
                      <a:pt x="16" y="4"/>
                    </a:lnTo>
                    <a:lnTo>
                      <a:pt x="16" y="4"/>
                    </a:lnTo>
                    <a:lnTo>
                      <a:pt x="18"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
              <p:cNvSpPr>
                <a:spLocks/>
              </p:cNvSpPr>
              <p:nvPr/>
            </p:nvSpPr>
            <p:spPr bwMode="auto">
              <a:xfrm>
                <a:off x="9756071" y="476150"/>
                <a:ext cx="85269" cy="87573"/>
              </a:xfrm>
              <a:custGeom>
                <a:avLst/>
                <a:gdLst>
                  <a:gd name="T0" fmla="*/ 24 w 74"/>
                  <a:gd name="T1" fmla="*/ 0 h 76"/>
                  <a:gd name="T2" fmla="*/ 72 w 74"/>
                  <a:gd name="T3" fmla="*/ 18 h 76"/>
                  <a:gd name="T4" fmla="*/ 72 w 74"/>
                  <a:gd name="T5" fmla="*/ 18 h 76"/>
                  <a:gd name="T6" fmla="*/ 74 w 74"/>
                  <a:gd name="T7" fmla="*/ 20 h 76"/>
                  <a:gd name="T8" fmla="*/ 74 w 74"/>
                  <a:gd name="T9" fmla="*/ 24 h 76"/>
                  <a:gd name="T10" fmla="*/ 58 w 74"/>
                  <a:gd name="T11" fmla="*/ 72 h 76"/>
                  <a:gd name="T12" fmla="*/ 58 w 74"/>
                  <a:gd name="T13" fmla="*/ 72 h 76"/>
                  <a:gd name="T14" fmla="*/ 56 w 74"/>
                  <a:gd name="T15" fmla="*/ 76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20 w 74"/>
                  <a:gd name="T31" fmla="*/ 2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2" y="18"/>
                    </a:lnTo>
                    <a:lnTo>
                      <a:pt x="72" y="18"/>
                    </a:lnTo>
                    <a:lnTo>
                      <a:pt x="74" y="20"/>
                    </a:lnTo>
                    <a:lnTo>
                      <a:pt x="74" y="24"/>
                    </a:lnTo>
                    <a:lnTo>
                      <a:pt x="58" y="72"/>
                    </a:lnTo>
                    <a:lnTo>
                      <a:pt x="58" y="72"/>
                    </a:lnTo>
                    <a:lnTo>
                      <a:pt x="56" y="76"/>
                    </a:lnTo>
                    <a:lnTo>
                      <a:pt x="50" y="76"/>
                    </a:lnTo>
                    <a:lnTo>
                      <a:pt x="4" y="60"/>
                    </a:lnTo>
                    <a:lnTo>
                      <a:pt x="4" y="60"/>
                    </a:lnTo>
                    <a:lnTo>
                      <a:pt x="0" y="56"/>
                    </a:lnTo>
                    <a:lnTo>
                      <a:pt x="0" y="52"/>
                    </a:lnTo>
                    <a:lnTo>
                      <a:pt x="16" y="4"/>
                    </a:lnTo>
                    <a:lnTo>
                      <a:pt x="16"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
              <p:cNvSpPr>
                <a:spLocks/>
              </p:cNvSpPr>
              <p:nvPr/>
            </p:nvSpPr>
            <p:spPr bwMode="auto">
              <a:xfrm>
                <a:off x="9852863" y="510719"/>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8 w 76"/>
                  <a:gd name="T27" fmla="*/ 4 h 76"/>
                  <a:gd name="T28" fmla="*/ 18 w 76"/>
                  <a:gd name="T29" fmla="*/ 4 h 76"/>
                  <a:gd name="T30" fmla="*/ 20 w 76"/>
                  <a:gd name="T31" fmla="*/ 2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6"/>
                    </a:lnTo>
                    <a:lnTo>
                      <a:pt x="52" y="76"/>
                    </a:lnTo>
                    <a:lnTo>
                      <a:pt x="4" y="60"/>
                    </a:lnTo>
                    <a:lnTo>
                      <a:pt x="4" y="60"/>
                    </a:lnTo>
                    <a:lnTo>
                      <a:pt x="2" y="56"/>
                    </a:lnTo>
                    <a:lnTo>
                      <a:pt x="0" y="52"/>
                    </a:lnTo>
                    <a:lnTo>
                      <a:pt x="18" y="4"/>
                    </a:lnTo>
                    <a:lnTo>
                      <a:pt x="18" y="4"/>
                    </a:lnTo>
                    <a:lnTo>
                      <a:pt x="20" y="2"/>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1"/>
              <p:cNvSpPr>
                <a:spLocks/>
              </p:cNvSpPr>
              <p:nvPr/>
            </p:nvSpPr>
            <p:spPr bwMode="auto">
              <a:xfrm>
                <a:off x="9431129" y="464628"/>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6 h 76"/>
                  <a:gd name="T16" fmla="*/ 52 w 76"/>
                  <a:gd name="T17" fmla="*/ 76 h 76"/>
                  <a:gd name="T18" fmla="*/ 4 w 76"/>
                  <a:gd name="T19" fmla="*/ 60 h 76"/>
                  <a:gd name="T20" fmla="*/ 4 w 76"/>
                  <a:gd name="T21" fmla="*/ 60 h 76"/>
                  <a:gd name="T22" fmla="*/ 2 w 76"/>
                  <a:gd name="T23" fmla="*/ 56 h 76"/>
                  <a:gd name="T24" fmla="*/ 0 w 76"/>
                  <a:gd name="T25" fmla="*/ 52 h 76"/>
                  <a:gd name="T26" fmla="*/ 16 w 76"/>
                  <a:gd name="T27" fmla="*/ 4 h 76"/>
                  <a:gd name="T28" fmla="*/ 16 w 76"/>
                  <a:gd name="T29" fmla="*/ 4 h 76"/>
                  <a:gd name="T30" fmla="*/ 20 w 76"/>
                  <a:gd name="T31" fmla="*/ 0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6"/>
                    </a:lnTo>
                    <a:lnTo>
                      <a:pt x="52" y="76"/>
                    </a:lnTo>
                    <a:lnTo>
                      <a:pt x="4" y="60"/>
                    </a:lnTo>
                    <a:lnTo>
                      <a:pt x="4" y="60"/>
                    </a:lnTo>
                    <a:lnTo>
                      <a:pt x="2"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2"/>
              <p:cNvSpPr>
                <a:spLocks/>
              </p:cNvSpPr>
              <p:nvPr/>
            </p:nvSpPr>
            <p:spPr bwMode="auto">
              <a:xfrm>
                <a:off x="9530225" y="499196"/>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4 w 74"/>
                  <a:gd name="T15" fmla="*/ 74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18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4" y="74"/>
                    </a:lnTo>
                    <a:lnTo>
                      <a:pt x="50" y="76"/>
                    </a:lnTo>
                    <a:lnTo>
                      <a:pt x="4" y="60"/>
                    </a:lnTo>
                    <a:lnTo>
                      <a:pt x="4" y="60"/>
                    </a:lnTo>
                    <a:lnTo>
                      <a:pt x="0" y="56"/>
                    </a:lnTo>
                    <a:lnTo>
                      <a:pt x="0" y="52"/>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13"/>
              <p:cNvSpPr>
                <a:spLocks/>
              </p:cNvSpPr>
              <p:nvPr/>
            </p:nvSpPr>
            <p:spPr bwMode="auto">
              <a:xfrm>
                <a:off x="9627016" y="533764"/>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6 w 74"/>
                  <a:gd name="T15" fmla="*/ 74 h 76"/>
                  <a:gd name="T16" fmla="*/ 50 w 74"/>
                  <a:gd name="T17" fmla="*/ 76 h 76"/>
                  <a:gd name="T18" fmla="*/ 4 w 74"/>
                  <a:gd name="T19" fmla="*/ 60 h 76"/>
                  <a:gd name="T20" fmla="*/ 4 w 74"/>
                  <a:gd name="T21" fmla="*/ 60 h 76"/>
                  <a:gd name="T22" fmla="*/ 0 w 74"/>
                  <a:gd name="T23" fmla="*/ 56 h 76"/>
                  <a:gd name="T24" fmla="*/ 0 w 74"/>
                  <a:gd name="T25" fmla="*/ 52 h 76"/>
                  <a:gd name="T26" fmla="*/ 16 w 74"/>
                  <a:gd name="T27" fmla="*/ 4 h 76"/>
                  <a:gd name="T28" fmla="*/ 16 w 74"/>
                  <a:gd name="T29" fmla="*/ 4 h 76"/>
                  <a:gd name="T30" fmla="*/ 20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6" y="74"/>
                    </a:lnTo>
                    <a:lnTo>
                      <a:pt x="50" y="76"/>
                    </a:lnTo>
                    <a:lnTo>
                      <a:pt x="4" y="60"/>
                    </a:lnTo>
                    <a:lnTo>
                      <a:pt x="4" y="60"/>
                    </a:lnTo>
                    <a:lnTo>
                      <a:pt x="0"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4"/>
              <p:cNvSpPr>
                <a:spLocks/>
              </p:cNvSpPr>
              <p:nvPr/>
            </p:nvSpPr>
            <p:spPr bwMode="auto">
              <a:xfrm>
                <a:off x="9723807" y="568333"/>
                <a:ext cx="87573" cy="87573"/>
              </a:xfrm>
              <a:custGeom>
                <a:avLst/>
                <a:gdLst>
                  <a:gd name="T0" fmla="*/ 24 w 76"/>
                  <a:gd name="T1" fmla="*/ 0 h 76"/>
                  <a:gd name="T2" fmla="*/ 72 w 76"/>
                  <a:gd name="T3" fmla="*/ 16 h 76"/>
                  <a:gd name="T4" fmla="*/ 72 w 76"/>
                  <a:gd name="T5" fmla="*/ 16 h 76"/>
                  <a:gd name="T6" fmla="*/ 76 w 76"/>
                  <a:gd name="T7" fmla="*/ 20 h 76"/>
                  <a:gd name="T8" fmla="*/ 76 w 76"/>
                  <a:gd name="T9" fmla="*/ 24 h 76"/>
                  <a:gd name="T10" fmla="*/ 60 w 76"/>
                  <a:gd name="T11" fmla="*/ 72 h 76"/>
                  <a:gd name="T12" fmla="*/ 60 w 76"/>
                  <a:gd name="T13" fmla="*/ 72 h 76"/>
                  <a:gd name="T14" fmla="*/ 56 w 76"/>
                  <a:gd name="T15" fmla="*/ 74 h 76"/>
                  <a:gd name="T16" fmla="*/ 52 w 76"/>
                  <a:gd name="T17" fmla="*/ 76 h 76"/>
                  <a:gd name="T18" fmla="*/ 4 w 76"/>
                  <a:gd name="T19" fmla="*/ 58 h 76"/>
                  <a:gd name="T20" fmla="*/ 4 w 76"/>
                  <a:gd name="T21" fmla="*/ 58 h 76"/>
                  <a:gd name="T22" fmla="*/ 0 w 76"/>
                  <a:gd name="T23" fmla="*/ 56 h 76"/>
                  <a:gd name="T24" fmla="*/ 0 w 76"/>
                  <a:gd name="T25" fmla="*/ 52 h 76"/>
                  <a:gd name="T26" fmla="*/ 16 w 76"/>
                  <a:gd name="T27" fmla="*/ 4 h 76"/>
                  <a:gd name="T28" fmla="*/ 16 w 76"/>
                  <a:gd name="T29" fmla="*/ 4 h 76"/>
                  <a:gd name="T30" fmla="*/ 20 w 76"/>
                  <a:gd name="T31" fmla="*/ 0 h 76"/>
                  <a:gd name="T32" fmla="*/ 24 w 76"/>
                  <a:gd name="T33" fmla="*/ 0 h 76"/>
                  <a:gd name="T34" fmla="*/ 24 w 76"/>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6">
                    <a:moveTo>
                      <a:pt x="24" y="0"/>
                    </a:moveTo>
                    <a:lnTo>
                      <a:pt x="72" y="16"/>
                    </a:lnTo>
                    <a:lnTo>
                      <a:pt x="72" y="16"/>
                    </a:lnTo>
                    <a:lnTo>
                      <a:pt x="76" y="20"/>
                    </a:lnTo>
                    <a:lnTo>
                      <a:pt x="76" y="24"/>
                    </a:lnTo>
                    <a:lnTo>
                      <a:pt x="60" y="72"/>
                    </a:lnTo>
                    <a:lnTo>
                      <a:pt x="60" y="72"/>
                    </a:lnTo>
                    <a:lnTo>
                      <a:pt x="56" y="74"/>
                    </a:lnTo>
                    <a:lnTo>
                      <a:pt x="52" y="76"/>
                    </a:lnTo>
                    <a:lnTo>
                      <a:pt x="4" y="58"/>
                    </a:lnTo>
                    <a:lnTo>
                      <a:pt x="4" y="58"/>
                    </a:lnTo>
                    <a:lnTo>
                      <a:pt x="0" y="56"/>
                    </a:lnTo>
                    <a:lnTo>
                      <a:pt x="0" y="52"/>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5"/>
              <p:cNvSpPr>
                <a:spLocks/>
              </p:cNvSpPr>
              <p:nvPr/>
            </p:nvSpPr>
            <p:spPr bwMode="auto">
              <a:xfrm>
                <a:off x="9822903" y="602901"/>
                <a:ext cx="85269" cy="87573"/>
              </a:xfrm>
              <a:custGeom>
                <a:avLst/>
                <a:gdLst>
                  <a:gd name="T0" fmla="*/ 24 w 74"/>
                  <a:gd name="T1" fmla="*/ 0 h 76"/>
                  <a:gd name="T2" fmla="*/ 70 w 74"/>
                  <a:gd name="T3" fmla="*/ 16 h 76"/>
                  <a:gd name="T4" fmla="*/ 70 w 74"/>
                  <a:gd name="T5" fmla="*/ 16 h 76"/>
                  <a:gd name="T6" fmla="*/ 74 w 74"/>
                  <a:gd name="T7" fmla="*/ 20 h 76"/>
                  <a:gd name="T8" fmla="*/ 74 w 74"/>
                  <a:gd name="T9" fmla="*/ 24 h 76"/>
                  <a:gd name="T10" fmla="*/ 58 w 74"/>
                  <a:gd name="T11" fmla="*/ 72 h 76"/>
                  <a:gd name="T12" fmla="*/ 58 w 74"/>
                  <a:gd name="T13" fmla="*/ 72 h 76"/>
                  <a:gd name="T14" fmla="*/ 54 w 74"/>
                  <a:gd name="T15" fmla="*/ 74 h 76"/>
                  <a:gd name="T16" fmla="*/ 50 w 74"/>
                  <a:gd name="T17" fmla="*/ 76 h 76"/>
                  <a:gd name="T18" fmla="*/ 4 w 74"/>
                  <a:gd name="T19" fmla="*/ 58 h 76"/>
                  <a:gd name="T20" fmla="*/ 4 w 74"/>
                  <a:gd name="T21" fmla="*/ 58 h 76"/>
                  <a:gd name="T22" fmla="*/ 0 w 74"/>
                  <a:gd name="T23" fmla="*/ 56 h 76"/>
                  <a:gd name="T24" fmla="*/ 0 w 74"/>
                  <a:gd name="T25" fmla="*/ 50 h 76"/>
                  <a:gd name="T26" fmla="*/ 16 w 74"/>
                  <a:gd name="T27" fmla="*/ 4 h 76"/>
                  <a:gd name="T28" fmla="*/ 16 w 74"/>
                  <a:gd name="T29" fmla="*/ 4 h 76"/>
                  <a:gd name="T30" fmla="*/ 18 w 74"/>
                  <a:gd name="T31" fmla="*/ 0 h 76"/>
                  <a:gd name="T32" fmla="*/ 24 w 74"/>
                  <a:gd name="T33" fmla="*/ 0 h 76"/>
                  <a:gd name="T34" fmla="*/ 24 w 74"/>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6">
                    <a:moveTo>
                      <a:pt x="24" y="0"/>
                    </a:moveTo>
                    <a:lnTo>
                      <a:pt x="70" y="16"/>
                    </a:lnTo>
                    <a:lnTo>
                      <a:pt x="70" y="16"/>
                    </a:lnTo>
                    <a:lnTo>
                      <a:pt x="74" y="20"/>
                    </a:lnTo>
                    <a:lnTo>
                      <a:pt x="74" y="24"/>
                    </a:lnTo>
                    <a:lnTo>
                      <a:pt x="58" y="72"/>
                    </a:lnTo>
                    <a:lnTo>
                      <a:pt x="58" y="72"/>
                    </a:lnTo>
                    <a:lnTo>
                      <a:pt x="54" y="74"/>
                    </a:lnTo>
                    <a:lnTo>
                      <a:pt x="50" y="76"/>
                    </a:lnTo>
                    <a:lnTo>
                      <a:pt x="4" y="58"/>
                    </a:lnTo>
                    <a:lnTo>
                      <a:pt x="4"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6"/>
              <p:cNvSpPr>
                <a:spLocks/>
              </p:cNvSpPr>
              <p:nvPr/>
            </p:nvSpPr>
            <p:spPr bwMode="auto">
              <a:xfrm>
                <a:off x="9401170" y="556810"/>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2 h 74"/>
                  <a:gd name="T12" fmla="*/ 58 w 74"/>
                  <a:gd name="T13" fmla="*/ 72 h 74"/>
                  <a:gd name="T14" fmla="*/ 54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2"/>
                    </a:lnTo>
                    <a:lnTo>
                      <a:pt x="58" y="72"/>
                    </a:lnTo>
                    <a:lnTo>
                      <a:pt x="54" y="74"/>
                    </a:lnTo>
                    <a:lnTo>
                      <a:pt x="50" y="74"/>
                    </a:lnTo>
                    <a:lnTo>
                      <a:pt x="4" y="58"/>
                    </a:lnTo>
                    <a:lnTo>
                      <a:pt x="4"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7"/>
              <p:cNvSpPr>
                <a:spLocks/>
              </p:cNvSpPr>
              <p:nvPr/>
            </p:nvSpPr>
            <p:spPr bwMode="auto">
              <a:xfrm>
                <a:off x="9497961" y="591378"/>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2 h 74"/>
                  <a:gd name="T12" fmla="*/ 58 w 74"/>
                  <a:gd name="T13" fmla="*/ 72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2"/>
                    </a:lnTo>
                    <a:lnTo>
                      <a:pt x="58" y="72"/>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8"/>
              <p:cNvSpPr>
                <a:spLocks/>
              </p:cNvSpPr>
              <p:nvPr/>
            </p:nvSpPr>
            <p:spPr bwMode="auto">
              <a:xfrm>
                <a:off x="9594752" y="625946"/>
                <a:ext cx="87573" cy="85269"/>
              </a:xfrm>
              <a:custGeom>
                <a:avLst/>
                <a:gdLst>
                  <a:gd name="T0" fmla="*/ 24 w 76"/>
                  <a:gd name="T1" fmla="*/ 0 h 74"/>
                  <a:gd name="T2" fmla="*/ 72 w 76"/>
                  <a:gd name="T3" fmla="*/ 16 h 74"/>
                  <a:gd name="T4" fmla="*/ 72 w 76"/>
                  <a:gd name="T5" fmla="*/ 16 h 74"/>
                  <a:gd name="T6" fmla="*/ 74 w 76"/>
                  <a:gd name="T7" fmla="*/ 20 h 74"/>
                  <a:gd name="T8" fmla="*/ 76 w 76"/>
                  <a:gd name="T9" fmla="*/ 24 h 74"/>
                  <a:gd name="T10" fmla="*/ 60 w 76"/>
                  <a:gd name="T11" fmla="*/ 70 h 74"/>
                  <a:gd name="T12" fmla="*/ 60 w 76"/>
                  <a:gd name="T13" fmla="*/ 70 h 74"/>
                  <a:gd name="T14" fmla="*/ 56 w 76"/>
                  <a:gd name="T15" fmla="*/ 74 h 74"/>
                  <a:gd name="T16" fmla="*/ 52 w 76"/>
                  <a:gd name="T17" fmla="*/ 74 h 74"/>
                  <a:gd name="T18" fmla="*/ 4 w 76"/>
                  <a:gd name="T19" fmla="*/ 58 h 74"/>
                  <a:gd name="T20" fmla="*/ 4 w 76"/>
                  <a:gd name="T21" fmla="*/ 58 h 74"/>
                  <a:gd name="T22" fmla="*/ 0 w 76"/>
                  <a:gd name="T23" fmla="*/ 56 h 74"/>
                  <a:gd name="T24" fmla="*/ 0 w 76"/>
                  <a:gd name="T25" fmla="*/ 50 h 74"/>
                  <a:gd name="T26" fmla="*/ 16 w 76"/>
                  <a:gd name="T27" fmla="*/ 4 h 74"/>
                  <a:gd name="T28" fmla="*/ 16 w 76"/>
                  <a:gd name="T29" fmla="*/ 4 h 74"/>
                  <a:gd name="T30" fmla="*/ 20 w 76"/>
                  <a:gd name="T31" fmla="*/ 0 h 74"/>
                  <a:gd name="T32" fmla="*/ 24 w 76"/>
                  <a:gd name="T33" fmla="*/ 0 h 74"/>
                  <a:gd name="T34" fmla="*/ 24 w 76"/>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4">
                    <a:moveTo>
                      <a:pt x="24" y="0"/>
                    </a:moveTo>
                    <a:lnTo>
                      <a:pt x="72" y="16"/>
                    </a:lnTo>
                    <a:lnTo>
                      <a:pt x="72" y="16"/>
                    </a:lnTo>
                    <a:lnTo>
                      <a:pt x="74" y="20"/>
                    </a:lnTo>
                    <a:lnTo>
                      <a:pt x="76" y="24"/>
                    </a:lnTo>
                    <a:lnTo>
                      <a:pt x="60" y="70"/>
                    </a:lnTo>
                    <a:lnTo>
                      <a:pt x="60" y="70"/>
                    </a:lnTo>
                    <a:lnTo>
                      <a:pt x="56" y="74"/>
                    </a:lnTo>
                    <a:lnTo>
                      <a:pt x="52"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9"/>
              <p:cNvSpPr>
                <a:spLocks/>
              </p:cNvSpPr>
              <p:nvPr/>
            </p:nvSpPr>
            <p:spPr bwMode="auto">
              <a:xfrm>
                <a:off x="9693848" y="660515"/>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4 w 74"/>
                  <a:gd name="T15" fmla="*/ 74 h 74"/>
                  <a:gd name="T16" fmla="*/ 50 w 74"/>
                  <a:gd name="T17" fmla="*/ 74 h 74"/>
                  <a:gd name="T18" fmla="*/ 2 w 74"/>
                  <a:gd name="T19" fmla="*/ 58 h 74"/>
                  <a:gd name="T20" fmla="*/ 2 w 74"/>
                  <a:gd name="T21" fmla="*/ 58 h 74"/>
                  <a:gd name="T22" fmla="*/ 0 w 74"/>
                  <a:gd name="T23" fmla="*/ 56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4" y="74"/>
                    </a:lnTo>
                    <a:lnTo>
                      <a:pt x="50" y="74"/>
                    </a:lnTo>
                    <a:lnTo>
                      <a:pt x="2" y="58"/>
                    </a:lnTo>
                    <a:lnTo>
                      <a:pt x="2" y="58"/>
                    </a:lnTo>
                    <a:lnTo>
                      <a:pt x="0" y="56"/>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20"/>
              <p:cNvSpPr>
                <a:spLocks/>
              </p:cNvSpPr>
              <p:nvPr/>
            </p:nvSpPr>
            <p:spPr bwMode="auto">
              <a:xfrm>
                <a:off x="9790640" y="695083"/>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21"/>
              <p:cNvSpPr>
                <a:spLocks/>
              </p:cNvSpPr>
              <p:nvPr/>
            </p:nvSpPr>
            <p:spPr bwMode="auto">
              <a:xfrm>
                <a:off x="9368906" y="648992"/>
                <a:ext cx="85269" cy="85269"/>
              </a:xfrm>
              <a:custGeom>
                <a:avLst/>
                <a:gdLst>
                  <a:gd name="T0" fmla="*/ 24 w 74"/>
                  <a:gd name="T1" fmla="*/ 0 h 74"/>
                  <a:gd name="T2" fmla="*/ 70 w 74"/>
                  <a:gd name="T3" fmla="*/ 16 h 74"/>
                  <a:gd name="T4" fmla="*/ 70 w 74"/>
                  <a:gd name="T5" fmla="*/ 16 h 74"/>
                  <a:gd name="T6" fmla="*/ 74 w 74"/>
                  <a:gd name="T7" fmla="*/ 20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6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20"/>
                    </a:lnTo>
                    <a:lnTo>
                      <a:pt x="74" y="24"/>
                    </a:lnTo>
                    <a:lnTo>
                      <a:pt x="58" y="70"/>
                    </a:lnTo>
                    <a:lnTo>
                      <a:pt x="58" y="70"/>
                    </a:lnTo>
                    <a:lnTo>
                      <a:pt x="56" y="74"/>
                    </a:lnTo>
                    <a:lnTo>
                      <a:pt x="50"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22"/>
              <p:cNvSpPr>
                <a:spLocks/>
              </p:cNvSpPr>
              <p:nvPr/>
            </p:nvSpPr>
            <p:spPr bwMode="auto">
              <a:xfrm>
                <a:off x="9465697" y="683560"/>
                <a:ext cx="87573" cy="85269"/>
              </a:xfrm>
              <a:custGeom>
                <a:avLst/>
                <a:gdLst>
                  <a:gd name="T0" fmla="*/ 24 w 76"/>
                  <a:gd name="T1" fmla="*/ 0 h 74"/>
                  <a:gd name="T2" fmla="*/ 72 w 76"/>
                  <a:gd name="T3" fmla="*/ 16 h 74"/>
                  <a:gd name="T4" fmla="*/ 72 w 76"/>
                  <a:gd name="T5" fmla="*/ 16 h 74"/>
                  <a:gd name="T6" fmla="*/ 74 w 76"/>
                  <a:gd name="T7" fmla="*/ 20 h 74"/>
                  <a:gd name="T8" fmla="*/ 76 w 76"/>
                  <a:gd name="T9" fmla="*/ 24 h 74"/>
                  <a:gd name="T10" fmla="*/ 58 w 76"/>
                  <a:gd name="T11" fmla="*/ 70 h 74"/>
                  <a:gd name="T12" fmla="*/ 58 w 76"/>
                  <a:gd name="T13" fmla="*/ 70 h 74"/>
                  <a:gd name="T14" fmla="*/ 56 w 76"/>
                  <a:gd name="T15" fmla="*/ 74 h 74"/>
                  <a:gd name="T16" fmla="*/ 52 w 76"/>
                  <a:gd name="T17" fmla="*/ 74 h 74"/>
                  <a:gd name="T18" fmla="*/ 4 w 76"/>
                  <a:gd name="T19" fmla="*/ 58 h 74"/>
                  <a:gd name="T20" fmla="*/ 4 w 76"/>
                  <a:gd name="T21" fmla="*/ 58 h 74"/>
                  <a:gd name="T22" fmla="*/ 0 w 76"/>
                  <a:gd name="T23" fmla="*/ 56 h 74"/>
                  <a:gd name="T24" fmla="*/ 0 w 76"/>
                  <a:gd name="T25" fmla="*/ 50 h 74"/>
                  <a:gd name="T26" fmla="*/ 16 w 76"/>
                  <a:gd name="T27" fmla="*/ 4 h 74"/>
                  <a:gd name="T28" fmla="*/ 16 w 76"/>
                  <a:gd name="T29" fmla="*/ 4 h 74"/>
                  <a:gd name="T30" fmla="*/ 20 w 76"/>
                  <a:gd name="T31" fmla="*/ 0 h 74"/>
                  <a:gd name="T32" fmla="*/ 24 w 76"/>
                  <a:gd name="T33" fmla="*/ 0 h 74"/>
                  <a:gd name="T34" fmla="*/ 24 w 76"/>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74">
                    <a:moveTo>
                      <a:pt x="24" y="0"/>
                    </a:moveTo>
                    <a:lnTo>
                      <a:pt x="72" y="16"/>
                    </a:lnTo>
                    <a:lnTo>
                      <a:pt x="72" y="16"/>
                    </a:lnTo>
                    <a:lnTo>
                      <a:pt x="74" y="20"/>
                    </a:lnTo>
                    <a:lnTo>
                      <a:pt x="76" y="24"/>
                    </a:lnTo>
                    <a:lnTo>
                      <a:pt x="58" y="70"/>
                    </a:lnTo>
                    <a:lnTo>
                      <a:pt x="58" y="70"/>
                    </a:lnTo>
                    <a:lnTo>
                      <a:pt x="56" y="74"/>
                    </a:lnTo>
                    <a:lnTo>
                      <a:pt x="52" y="74"/>
                    </a:lnTo>
                    <a:lnTo>
                      <a:pt x="4" y="58"/>
                    </a:lnTo>
                    <a:lnTo>
                      <a:pt x="4" y="58"/>
                    </a:lnTo>
                    <a:lnTo>
                      <a:pt x="0" y="56"/>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23"/>
              <p:cNvSpPr>
                <a:spLocks/>
              </p:cNvSpPr>
              <p:nvPr/>
            </p:nvSpPr>
            <p:spPr bwMode="auto">
              <a:xfrm>
                <a:off x="9564793" y="718129"/>
                <a:ext cx="85269" cy="85269"/>
              </a:xfrm>
              <a:custGeom>
                <a:avLst/>
                <a:gdLst>
                  <a:gd name="T0" fmla="*/ 24 w 74"/>
                  <a:gd name="T1" fmla="*/ 0 h 74"/>
                  <a:gd name="T2" fmla="*/ 70 w 74"/>
                  <a:gd name="T3" fmla="*/ 16 h 74"/>
                  <a:gd name="T4" fmla="*/ 70 w 74"/>
                  <a:gd name="T5" fmla="*/ 16 h 74"/>
                  <a:gd name="T6" fmla="*/ 74 w 74"/>
                  <a:gd name="T7" fmla="*/ 18 h 74"/>
                  <a:gd name="T8" fmla="*/ 74 w 74"/>
                  <a:gd name="T9" fmla="*/ 24 h 74"/>
                  <a:gd name="T10" fmla="*/ 58 w 74"/>
                  <a:gd name="T11" fmla="*/ 70 h 74"/>
                  <a:gd name="T12" fmla="*/ 58 w 74"/>
                  <a:gd name="T13" fmla="*/ 70 h 74"/>
                  <a:gd name="T14" fmla="*/ 54 w 74"/>
                  <a:gd name="T15" fmla="*/ 74 h 74"/>
                  <a:gd name="T16" fmla="*/ 50 w 74"/>
                  <a:gd name="T17" fmla="*/ 74 h 74"/>
                  <a:gd name="T18" fmla="*/ 2 w 74"/>
                  <a:gd name="T19" fmla="*/ 58 h 74"/>
                  <a:gd name="T20" fmla="*/ 2 w 74"/>
                  <a:gd name="T21" fmla="*/ 58 h 74"/>
                  <a:gd name="T22" fmla="*/ 0 w 74"/>
                  <a:gd name="T23" fmla="*/ 54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18"/>
                    </a:lnTo>
                    <a:lnTo>
                      <a:pt x="74" y="24"/>
                    </a:lnTo>
                    <a:lnTo>
                      <a:pt x="58" y="70"/>
                    </a:lnTo>
                    <a:lnTo>
                      <a:pt x="58" y="70"/>
                    </a:lnTo>
                    <a:lnTo>
                      <a:pt x="54" y="74"/>
                    </a:lnTo>
                    <a:lnTo>
                      <a:pt x="50" y="74"/>
                    </a:lnTo>
                    <a:lnTo>
                      <a:pt x="2" y="58"/>
                    </a:lnTo>
                    <a:lnTo>
                      <a:pt x="2" y="58"/>
                    </a:lnTo>
                    <a:lnTo>
                      <a:pt x="0" y="54"/>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24"/>
              <p:cNvSpPr>
                <a:spLocks/>
              </p:cNvSpPr>
              <p:nvPr/>
            </p:nvSpPr>
            <p:spPr bwMode="auto">
              <a:xfrm>
                <a:off x="9661584" y="752697"/>
                <a:ext cx="85269" cy="85269"/>
              </a:xfrm>
              <a:custGeom>
                <a:avLst/>
                <a:gdLst>
                  <a:gd name="T0" fmla="*/ 24 w 74"/>
                  <a:gd name="T1" fmla="*/ 0 h 74"/>
                  <a:gd name="T2" fmla="*/ 70 w 74"/>
                  <a:gd name="T3" fmla="*/ 16 h 74"/>
                  <a:gd name="T4" fmla="*/ 70 w 74"/>
                  <a:gd name="T5" fmla="*/ 16 h 74"/>
                  <a:gd name="T6" fmla="*/ 74 w 74"/>
                  <a:gd name="T7" fmla="*/ 18 h 74"/>
                  <a:gd name="T8" fmla="*/ 74 w 74"/>
                  <a:gd name="T9" fmla="*/ 24 h 74"/>
                  <a:gd name="T10" fmla="*/ 58 w 74"/>
                  <a:gd name="T11" fmla="*/ 70 h 74"/>
                  <a:gd name="T12" fmla="*/ 58 w 74"/>
                  <a:gd name="T13" fmla="*/ 70 h 74"/>
                  <a:gd name="T14" fmla="*/ 54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4 h 74"/>
                  <a:gd name="T28" fmla="*/ 16 w 74"/>
                  <a:gd name="T29" fmla="*/ 4 h 74"/>
                  <a:gd name="T30" fmla="*/ 18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0" y="16"/>
                    </a:lnTo>
                    <a:lnTo>
                      <a:pt x="70" y="16"/>
                    </a:lnTo>
                    <a:lnTo>
                      <a:pt x="74" y="18"/>
                    </a:lnTo>
                    <a:lnTo>
                      <a:pt x="74" y="24"/>
                    </a:lnTo>
                    <a:lnTo>
                      <a:pt x="58" y="70"/>
                    </a:lnTo>
                    <a:lnTo>
                      <a:pt x="58" y="70"/>
                    </a:lnTo>
                    <a:lnTo>
                      <a:pt x="54" y="74"/>
                    </a:lnTo>
                    <a:lnTo>
                      <a:pt x="50" y="74"/>
                    </a:lnTo>
                    <a:lnTo>
                      <a:pt x="4" y="58"/>
                    </a:lnTo>
                    <a:lnTo>
                      <a:pt x="4" y="58"/>
                    </a:lnTo>
                    <a:lnTo>
                      <a:pt x="0" y="54"/>
                    </a:lnTo>
                    <a:lnTo>
                      <a:pt x="0" y="50"/>
                    </a:lnTo>
                    <a:lnTo>
                      <a:pt x="16" y="4"/>
                    </a:lnTo>
                    <a:lnTo>
                      <a:pt x="16" y="4"/>
                    </a:lnTo>
                    <a:lnTo>
                      <a:pt x="18"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25"/>
              <p:cNvSpPr>
                <a:spLocks/>
              </p:cNvSpPr>
              <p:nvPr/>
            </p:nvSpPr>
            <p:spPr bwMode="auto">
              <a:xfrm>
                <a:off x="9758376" y="787265"/>
                <a:ext cx="85269" cy="85269"/>
              </a:xfrm>
              <a:custGeom>
                <a:avLst/>
                <a:gdLst>
                  <a:gd name="T0" fmla="*/ 24 w 74"/>
                  <a:gd name="T1" fmla="*/ 0 h 74"/>
                  <a:gd name="T2" fmla="*/ 72 w 74"/>
                  <a:gd name="T3" fmla="*/ 16 h 74"/>
                  <a:gd name="T4" fmla="*/ 72 w 74"/>
                  <a:gd name="T5" fmla="*/ 16 h 74"/>
                  <a:gd name="T6" fmla="*/ 74 w 74"/>
                  <a:gd name="T7" fmla="*/ 18 h 74"/>
                  <a:gd name="T8" fmla="*/ 74 w 74"/>
                  <a:gd name="T9" fmla="*/ 24 h 74"/>
                  <a:gd name="T10" fmla="*/ 58 w 74"/>
                  <a:gd name="T11" fmla="*/ 70 h 74"/>
                  <a:gd name="T12" fmla="*/ 58 w 74"/>
                  <a:gd name="T13" fmla="*/ 70 h 74"/>
                  <a:gd name="T14" fmla="*/ 56 w 74"/>
                  <a:gd name="T15" fmla="*/ 74 h 74"/>
                  <a:gd name="T16" fmla="*/ 50 w 74"/>
                  <a:gd name="T17" fmla="*/ 74 h 74"/>
                  <a:gd name="T18" fmla="*/ 4 w 74"/>
                  <a:gd name="T19" fmla="*/ 58 h 74"/>
                  <a:gd name="T20" fmla="*/ 4 w 74"/>
                  <a:gd name="T21" fmla="*/ 58 h 74"/>
                  <a:gd name="T22" fmla="*/ 0 w 74"/>
                  <a:gd name="T23" fmla="*/ 54 h 74"/>
                  <a:gd name="T24" fmla="*/ 0 w 74"/>
                  <a:gd name="T25" fmla="*/ 50 h 74"/>
                  <a:gd name="T26" fmla="*/ 16 w 74"/>
                  <a:gd name="T27" fmla="*/ 4 h 74"/>
                  <a:gd name="T28" fmla="*/ 16 w 74"/>
                  <a:gd name="T29" fmla="*/ 4 h 74"/>
                  <a:gd name="T30" fmla="*/ 20 w 74"/>
                  <a:gd name="T31" fmla="*/ 0 h 74"/>
                  <a:gd name="T32" fmla="*/ 24 w 74"/>
                  <a:gd name="T33" fmla="*/ 0 h 74"/>
                  <a:gd name="T34" fmla="*/ 24 w 74"/>
                  <a:gd name="T3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74">
                    <a:moveTo>
                      <a:pt x="24" y="0"/>
                    </a:moveTo>
                    <a:lnTo>
                      <a:pt x="72" y="16"/>
                    </a:lnTo>
                    <a:lnTo>
                      <a:pt x="72" y="16"/>
                    </a:lnTo>
                    <a:lnTo>
                      <a:pt x="74" y="18"/>
                    </a:lnTo>
                    <a:lnTo>
                      <a:pt x="74" y="24"/>
                    </a:lnTo>
                    <a:lnTo>
                      <a:pt x="58" y="70"/>
                    </a:lnTo>
                    <a:lnTo>
                      <a:pt x="58" y="70"/>
                    </a:lnTo>
                    <a:lnTo>
                      <a:pt x="56" y="74"/>
                    </a:lnTo>
                    <a:lnTo>
                      <a:pt x="50" y="74"/>
                    </a:lnTo>
                    <a:lnTo>
                      <a:pt x="4" y="58"/>
                    </a:lnTo>
                    <a:lnTo>
                      <a:pt x="4" y="58"/>
                    </a:lnTo>
                    <a:lnTo>
                      <a:pt x="0" y="54"/>
                    </a:lnTo>
                    <a:lnTo>
                      <a:pt x="0" y="50"/>
                    </a:lnTo>
                    <a:lnTo>
                      <a:pt x="16" y="4"/>
                    </a:lnTo>
                    <a:lnTo>
                      <a:pt x="16" y="4"/>
                    </a:lnTo>
                    <a:lnTo>
                      <a:pt x="20" y="0"/>
                    </a:lnTo>
                    <a:lnTo>
                      <a:pt x="24" y="0"/>
                    </a:lnTo>
                    <a:lnTo>
                      <a:pt x="24" y="0"/>
                    </a:lnTo>
                    <a:close/>
                  </a:path>
                </a:pathLst>
              </a:custGeom>
              <a:solidFill>
                <a:srgbClr val="919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26"/>
              <p:cNvSpPr>
                <a:spLocks/>
              </p:cNvSpPr>
              <p:nvPr/>
            </p:nvSpPr>
            <p:spPr bwMode="auto">
              <a:xfrm>
                <a:off x="9511788" y="155817"/>
                <a:ext cx="507002" cy="290374"/>
              </a:xfrm>
              <a:custGeom>
                <a:avLst/>
                <a:gdLst>
                  <a:gd name="T0" fmla="*/ 40 w 440"/>
                  <a:gd name="T1" fmla="*/ 0 h 252"/>
                  <a:gd name="T2" fmla="*/ 440 w 440"/>
                  <a:gd name="T3" fmla="*/ 138 h 252"/>
                  <a:gd name="T4" fmla="*/ 400 w 440"/>
                  <a:gd name="T5" fmla="*/ 252 h 252"/>
                  <a:gd name="T6" fmla="*/ 0 w 440"/>
                  <a:gd name="T7" fmla="*/ 114 h 252"/>
                  <a:gd name="T8" fmla="*/ 40 w 440"/>
                  <a:gd name="T9" fmla="*/ 0 h 252"/>
                </a:gdLst>
                <a:ahLst/>
                <a:cxnLst>
                  <a:cxn ang="0">
                    <a:pos x="T0" y="T1"/>
                  </a:cxn>
                  <a:cxn ang="0">
                    <a:pos x="T2" y="T3"/>
                  </a:cxn>
                  <a:cxn ang="0">
                    <a:pos x="T4" y="T5"/>
                  </a:cxn>
                  <a:cxn ang="0">
                    <a:pos x="T6" y="T7"/>
                  </a:cxn>
                  <a:cxn ang="0">
                    <a:pos x="T8" y="T9"/>
                  </a:cxn>
                </a:cxnLst>
                <a:rect l="0" t="0" r="r" b="b"/>
                <a:pathLst>
                  <a:path w="440" h="252">
                    <a:moveTo>
                      <a:pt x="40" y="0"/>
                    </a:moveTo>
                    <a:lnTo>
                      <a:pt x="440" y="138"/>
                    </a:lnTo>
                    <a:lnTo>
                      <a:pt x="400" y="252"/>
                    </a:lnTo>
                    <a:lnTo>
                      <a:pt x="0" y="114"/>
                    </a:lnTo>
                    <a:lnTo>
                      <a:pt x="40" y="0"/>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27"/>
              <p:cNvSpPr>
                <a:spLocks/>
              </p:cNvSpPr>
              <p:nvPr/>
            </p:nvSpPr>
            <p:spPr bwMode="auto">
              <a:xfrm>
                <a:off x="9511788" y="277958"/>
                <a:ext cx="463216" cy="168233"/>
              </a:xfrm>
              <a:custGeom>
                <a:avLst/>
                <a:gdLst>
                  <a:gd name="T0" fmla="*/ 402 w 402"/>
                  <a:gd name="T1" fmla="*/ 138 h 146"/>
                  <a:gd name="T2" fmla="*/ 400 w 402"/>
                  <a:gd name="T3" fmla="*/ 146 h 146"/>
                  <a:gd name="T4" fmla="*/ 0 w 402"/>
                  <a:gd name="T5" fmla="*/ 8 h 146"/>
                  <a:gd name="T6" fmla="*/ 4 w 402"/>
                  <a:gd name="T7" fmla="*/ 0 h 146"/>
                  <a:gd name="T8" fmla="*/ 402 w 402"/>
                  <a:gd name="T9" fmla="*/ 138 h 146"/>
                </a:gdLst>
                <a:ahLst/>
                <a:cxnLst>
                  <a:cxn ang="0">
                    <a:pos x="T0" y="T1"/>
                  </a:cxn>
                  <a:cxn ang="0">
                    <a:pos x="T2" y="T3"/>
                  </a:cxn>
                  <a:cxn ang="0">
                    <a:pos x="T4" y="T5"/>
                  </a:cxn>
                  <a:cxn ang="0">
                    <a:pos x="T6" y="T7"/>
                  </a:cxn>
                  <a:cxn ang="0">
                    <a:pos x="T8" y="T9"/>
                  </a:cxn>
                </a:cxnLst>
                <a:rect l="0" t="0" r="r" b="b"/>
                <a:pathLst>
                  <a:path w="402" h="146">
                    <a:moveTo>
                      <a:pt x="402" y="138"/>
                    </a:moveTo>
                    <a:lnTo>
                      <a:pt x="400" y="146"/>
                    </a:lnTo>
                    <a:lnTo>
                      <a:pt x="0" y="8"/>
                    </a:lnTo>
                    <a:lnTo>
                      <a:pt x="4" y="0"/>
                    </a:lnTo>
                    <a:lnTo>
                      <a:pt x="402" y="138"/>
                    </a:lnTo>
                    <a:close/>
                  </a:path>
                </a:pathLst>
              </a:custGeom>
              <a:solidFill>
                <a:srgbClr val="3B3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28"/>
              <p:cNvSpPr>
                <a:spLocks/>
              </p:cNvSpPr>
              <p:nvPr/>
            </p:nvSpPr>
            <p:spPr bwMode="auto">
              <a:xfrm>
                <a:off x="9516397" y="155817"/>
                <a:ext cx="502393" cy="281156"/>
              </a:xfrm>
              <a:custGeom>
                <a:avLst/>
                <a:gdLst>
                  <a:gd name="T0" fmla="*/ 436 w 436"/>
                  <a:gd name="T1" fmla="*/ 138 h 244"/>
                  <a:gd name="T2" fmla="*/ 398 w 436"/>
                  <a:gd name="T3" fmla="*/ 244 h 244"/>
                  <a:gd name="T4" fmla="*/ 0 w 436"/>
                  <a:gd name="T5" fmla="*/ 106 h 244"/>
                  <a:gd name="T6" fmla="*/ 36 w 436"/>
                  <a:gd name="T7" fmla="*/ 0 h 244"/>
                  <a:gd name="T8" fmla="*/ 436 w 436"/>
                  <a:gd name="T9" fmla="*/ 138 h 244"/>
                </a:gdLst>
                <a:ahLst/>
                <a:cxnLst>
                  <a:cxn ang="0">
                    <a:pos x="T0" y="T1"/>
                  </a:cxn>
                  <a:cxn ang="0">
                    <a:pos x="T2" y="T3"/>
                  </a:cxn>
                  <a:cxn ang="0">
                    <a:pos x="T4" y="T5"/>
                  </a:cxn>
                  <a:cxn ang="0">
                    <a:pos x="T6" y="T7"/>
                  </a:cxn>
                  <a:cxn ang="0">
                    <a:pos x="T8" y="T9"/>
                  </a:cxn>
                </a:cxnLst>
                <a:rect l="0" t="0" r="r" b="b"/>
                <a:pathLst>
                  <a:path w="436" h="244">
                    <a:moveTo>
                      <a:pt x="436" y="138"/>
                    </a:moveTo>
                    <a:lnTo>
                      <a:pt x="398" y="244"/>
                    </a:lnTo>
                    <a:lnTo>
                      <a:pt x="0" y="106"/>
                    </a:lnTo>
                    <a:lnTo>
                      <a:pt x="36" y="0"/>
                    </a:lnTo>
                    <a:lnTo>
                      <a:pt x="436" y="138"/>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29"/>
              <p:cNvSpPr>
                <a:spLocks/>
              </p:cNvSpPr>
              <p:nvPr/>
            </p:nvSpPr>
            <p:spPr bwMode="auto">
              <a:xfrm>
                <a:off x="9516397" y="146599"/>
                <a:ext cx="504698" cy="290374"/>
              </a:xfrm>
              <a:custGeom>
                <a:avLst/>
                <a:gdLst>
                  <a:gd name="T0" fmla="*/ 438 w 438"/>
                  <a:gd name="T1" fmla="*/ 138 h 252"/>
                  <a:gd name="T2" fmla="*/ 398 w 438"/>
                  <a:gd name="T3" fmla="*/ 252 h 252"/>
                  <a:gd name="T4" fmla="*/ 0 w 438"/>
                  <a:gd name="T5" fmla="*/ 114 h 252"/>
                  <a:gd name="T6" fmla="*/ 40 w 438"/>
                  <a:gd name="T7" fmla="*/ 0 h 252"/>
                  <a:gd name="T8" fmla="*/ 438 w 438"/>
                  <a:gd name="T9" fmla="*/ 138 h 252"/>
                </a:gdLst>
                <a:ahLst/>
                <a:cxnLst>
                  <a:cxn ang="0">
                    <a:pos x="T0" y="T1"/>
                  </a:cxn>
                  <a:cxn ang="0">
                    <a:pos x="T2" y="T3"/>
                  </a:cxn>
                  <a:cxn ang="0">
                    <a:pos x="T4" y="T5"/>
                  </a:cxn>
                  <a:cxn ang="0">
                    <a:pos x="T6" y="T7"/>
                  </a:cxn>
                  <a:cxn ang="0">
                    <a:pos x="T8" y="T9"/>
                  </a:cxn>
                </a:cxnLst>
                <a:rect l="0" t="0" r="r" b="b"/>
                <a:pathLst>
                  <a:path w="438" h="252">
                    <a:moveTo>
                      <a:pt x="438" y="138"/>
                    </a:moveTo>
                    <a:lnTo>
                      <a:pt x="398" y="252"/>
                    </a:lnTo>
                    <a:lnTo>
                      <a:pt x="0" y="114"/>
                    </a:lnTo>
                    <a:lnTo>
                      <a:pt x="40" y="0"/>
                    </a:lnTo>
                    <a:lnTo>
                      <a:pt x="438" y="138"/>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0"/>
              <p:cNvSpPr>
                <a:spLocks/>
              </p:cNvSpPr>
              <p:nvPr/>
            </p:nvSpPr>
            <p:spPr bwMode="auto">
              <a:xfrm>
                <a:off x="9444956" y="310222"/>
                <a:ext cx="564616" cy="205105"/>
              </a:xfrm>
              <a:custGeom>
                <a:avLst/>
                <a:gdLst>
                  <a:gd name="T0" fmla="*/ 4 w 490"/>
                  <a:gd name="T1" fmla="*/ 0 h 178"/>
                  <a:gd name="T2" fmla="*/ 490 w 490"/>
                  <a:gd name="T3" fmla="*/ 168 h 178"/>
                  <a:gd name="T4" fmla="*/ 486 w 490"/>
                  <a:gd name="T5" fmla="*/ 178 h 178"/>
                  <a:gd name="T6" fmla="*/ 0 w 490"/>
                  <a:gd name="T7" fmla="*/ 10 h 178"/>
                  <a:gd name="T8" fmla="*/ 4 w 490"/>
                  <a:gd name="T9" fmla="*/ 0 h 178"/>
                </a:gdLst>
                <a:ahLst/>
                <a:cxnLst>
                  <a:cxn ang="0">
                    <a:pos x="T0" y="T1"/>
                  </a:cxn>
                  <a:cxn ang="0">
                    <a:pos x="T2" y="T3"/>
                  </a:cxn>
                  <a:cxn ang="0">
                    <a:pos x="T4" y="T5"/>
                  </a:cxn>
                  <a:cxn ang="0">
                    <a:pos x="T6" y="T7"/>
                  </a:cxn>
                  <a:cxn ang="0">
                    <a:pos x="T8" y="T9"/>
                  </a:cxn>
                </a:cxnLst>
                <a:rect l="0" t="0" r="r" b="b"/>
                <a:pathLst>
                  <a:path w="490" h="178">
                    <a:moveTo>
                      <a:pt x="4" y="0"/>
                    </a:moveTo>
                    <a:lnTo>
                      <a:pt x="490" y="168"/>
                    </a:lnTo>
                    <a:lnTo>
                      <a:pt x="486" y="178"/>
                    </a:lnTo>
                    <a:lnTo>
                      <a:pt x="0" y="10"/>
                    </a:lnTo>
                    <a:lnTo>
                      <a:pt x="4" y="0"/>
                    </a:lnTo>
                    <a:close/>
                  </a:path>
                </a:pathLst>
              </a:custGeom>
              <a:solidFill>
                <a:srgbClr val="454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5" name="Freeform 394"/>
            <p:cNvSpPr>
              <a:spLocks noEditPoints="1"/>
            </p:cNvSpPr>
            <p:nvPr/>
          </p:nvSpPr>
          <p:spPr bwMode="auto">
            <a:xfrm>
              <a:off x="1738089" y="2620602"/>
              <a:ext cx="609259" cy="492593"/>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grpSp>
        <p:nvGrpSpPr>
          <p:cNvPr id="7" name="Group 6"/>
          <p:cNvGrpSpPr/>
          <p:nvPr/>
        </p:nvGrpSpPr>
        <p:grpSpPr>
          <a:xfrm>
            <a:off x="7219579" y="1879595"/>
            <a:ext cx="3643085" cy="5523599"/>
            <a:chOff x="7219579" y="1879595"/>
            <a:chExt cx="3643085" cy="5523599"/>
          </a:xfrm>
        </p:grpSpPr>
        <p:grpSp>
          <p:nvGrpSpPr>
            <p:cNvPr id="2" name="Group 1"/>
            <p:cNvGrpSpPr/>
            <p:nvPr/>
          </p:nvGrpSpPr>
          <p:grpSpPr>
            <a:xfrm>
              <a:off x="7219579" y="1879595"/>
              <a:ext cx="3643085" cy="5523599"/>
              <a:chOff x="4389281" y="2039251"/>
              <a:chExt cx="3643085" cy="5523599"/>
            </a:xfrm>
          </p:grpSpPr>
          <p:grpSp>
            <p:nvGrpSpPr>
              <p:cNvPr id="19" name="Group 18"/>
              <p:cNvGrpSpPr/>
              <p:nvPr/>
            </p:nvGrpSpPr>
            <p:grpSpPr>
              <a:xfrm>
                <a:off x="4389281" y="2039251"/>
                <a:ext cx="3643085" cy="5523599"/>
                <a:chOff x="4158147" y="1704855"/>
                <a:chExt cx="3874220" cy="6358839"/>
              </a:xfrm>
            </p:grpSpPr>
            <p:sp>
              <p:nvSpPr>
                <p:cNvPr id="20" name="Shape 6"/>
                <p:cNvSpPr/>
                <p:nvPr/>
              </p:nvSpPr>
              <p:spPr>
                <a:xfrm>
                  <a:off x="4471173" y="5124952"/>
                  <a:ext cx="641122" cy="620827"/>
                </a:xfrm>
                <a:custGeom>
                  <a:avLst/>
                  <a:gdLst/>
                  <a:ahLst/>
                  <a:cxnLst>
                    <a:cxn ang="0">
                      <a:pos x="wd2" y="hd2"/>
                    </a:cxn>
                    <a:cxn ang="5400000">
                      <a:pos x="wd2" y="hd2"/>
                    </a:cxn>
                    <a:cxn ang="10800000">
                      <a:pos x="wd2" y="hd2"/>
                    </a:cxn>
                    <a:cxn ang="16200000">
                      <a:pos x="wd2" y="hd2"/>
                    </a:cxn>
                  </a:cxnLst>
                  <a:rect l="0" t="0" r="r" b="b"/>
                  <a:pathLst>
                    <a:path w="21600" h="21426" extrusionOk="0">
                      <a:moveTo>
                        <a:pt x="0" y="2"/>
                      </a:moveTo>
                      <a:cubicBezTo>
                        <a:pt x="3771" y="-174"/>
                        <a:pt x="21600" y="11416"/>
                        <a:pt x="21600" y="11416"/>
                      </a:cubicBezTo>
                      <a:lnTo>
                        <a:pt x="16629" y="21426"/>
                      </a:lnTo>
                      <a:cubicBezTo>
                        <a:pt x="16629" y="21426"/>
                        <a:pt x="0" y="2"/>
                        <a:pt x="0" y="2"/>
                      </a:cubicBezTo>
                      <a:close/>
                    </a:path>
                  </a:pathLst>
                </a:custGeom>
                <a:solidFill>
                  <a:schemeClr val="accent4">
                    <a:lumMod val="75000"/>
                    <a:alpha val="55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1" name="Shape 7"/>
                <p:cNvSpPr/>
                <p:nvPr/>
              </p:nvSpPr>
              <p:spPr>
                <a:xfrm>
                  <a:off x="4158147" y="2272939"/>
                  <a:ext cx="820634" cy="1076779"/>
                </a:xfrm>
                <a:custGeom>
                  <a:avLst/>
                  <a:gdLst/>
                  <a:ahLst/>
                  <a:cxnLst>
                    <a:cxn ang="0">
                      <a:pos x="wd2" y="hd2"/>
                    </a:cxn>
                    <a:cxn ang="5400000">
                      <a:pos x="wd2" y="hd2"/>
                    </a:cxn>
                    <a:cxn ang="10800000">
                      <a:pos x="wd2" y="hd2"/>
                    </a:cxn>
                    <a:cxn ang="16200000">
                      <a:pos x="wd2" y="hd2"/>
                    </a:cxn>
                  </a:cxnLst>
                  <a:rect l="0" t="0" r="r" b="b"/>
                  <a:pathLst>
                    <a:path w="19354" h="20137" extrusionOk="0">
                      <a:moveTo>
                        <a:pt x="18874" y="7101"/>
                      </a:moveTo>
                      <a:cubicBezTo>
                        <a:pt x="11194" y="1487"/>
                        <a:pt x="5194" y="-1463"/>
                        <a:pt x="1474" y="726"/>
                      </a:cubicBezTo>
                      <a:cubicBezTo>
                        <a:pt x="-2246" y="2914"/>
                        <a:pt x="1474" y="9385"/>
                        <a:pt x="8194" y="13952"/>
                      </a:cubicBezTo>
                      <a:cubicBezTo>
                        <a:pt x="14914" y="18519"/>
                        <a:pt x="19354" y="20137"/>
                        <a:pt x="19354" y="20137"/>
                      </a:cubicBezTo>
                      <a:cubicBezTo>
                        <a:pt x="19354" y="20137"/>
                        <a:pt x="18874" y="7101"/>
                        <a:pt x="18874" y="7101"/>
                      </a:cubicBezTo>
                      <a:close/>
                    </a:path>
                  </a:pathLst>
                </a:custGeom>
                <a:solidFill>
                  <a:schemeClr val="accent4">
                    <a:lumMod val="40000"/>
                    <a:lumOff val="6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2" name="Shape 8"/>
                <p:cNvSpPr/>
                <p:nvPr/>
              </p:nvSpPr>
              <p:spPr>
                <a:xfrm>
                  <a:off x="4424583" y="3722025"/>
                  <a:ext cx="590240" cy="6512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979" y="7931"/>
                        <a:pt x="19552" y="21600"/>
                        <a:pt x="19552" y="21600"/>
                      </a:cubicBezTo>
                      <a:lnTo>
                        <a:pt x="21600" y="9956"/>
                      </a:lnTo>
                      <a:cubicBezTo>
                        <a:pt x="21600" y="9956"/>
                        <a:pt x="0" y="0"/>
                        <a:pt x="0" y="0"/>
                      </a:cubicBezTo>
                      <a:close/>
                    </a:path>
                  </a:pathLst>
                </a:custGeom>
                <a:solidFill>
                  <a:schemeClr val="accent4">
                    <a:lumMod val="75000"/>
                    <a:alpha val="55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3" name="Shape 9"/>
                <p:cNvSpPr/>
                <p:nvPr/>
              </p:nvSpPr>
              <p:spPr>
                <a:xfrm>
                  <a:off x="4627686" y="4243843"/>
                  <a:ext cx="432503" cy="4019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3671"/>
                      </a:lnTo>
                      <a:lnTo>
                        <a:pt x="18042" y="21600"/>
                      </a:lnTo>
                      <a:cubicBezTo>
                        <a:pt x="18042" y="21600"/>
                        <a:pt x="0" y="0"/>
                        <a:pt x="0" y="0"/>
                      </a:cubicBezTo>
                      <a:close/>
                    </a:path>
                  </a:pathLst>
                </a:custGeom>
                <a:solidFill>
                  <a:schemeClr val="accent4">
                    <a:lumMod val="75000"/>
                    <a:alpha val="55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4" name="Shape 10"/>
                <p:cNvSpPr/>
                <p:nvPr/>
              </p:nvSpPr>
              <p:spPr>
                <a:xfrm>
                  <a:off x="5137800" y="2870007"/>
                  <a:ext cx="2894567" cy="5193687"/>
                </a:xfrm>
                <a:custGeom>
                  <a:avLst/>
                  <a:gdLst/>
                  <a:ahLst/>
                  <a:cxnLst>
                    <a:cxn ang="0">
                      <a:pos x="wd2" y="hd2"/>
                    </a:cxn>
                    <a:cxn ang="5400000">
                      <a:pos x="wd2" y="hd2"/>
                    </a:cxn>
                    <a:cxn ang="10800000">
                      <a:pos x="wd2" y="hd2"/>
                    </a:cxn>
                    <a:cxn ang="16200000">
                      <a:pos x="wd2" y="hd2"/>
                    </a:cxn>
                  </a:cxnLst>
                  <a:rect l="0" t="0" r="r" b="b"/>
                  <a:pathLst>
                    <a:path w="20582" h="21364" extrusionOk="0">
                      <a:moveTo>
                        <a:pt x="18962" y="172"/>
                      </a:moveTo>
                      <a:cubicBezTo>
                        <a:pt x="18093" y="-236"/>
                        <a:pt x="15706" y="-48"/>
                        <a:pt x="15706" y="2181"/>
                      </a:cubicBezTo>
                      <a:cubicBezTo>
                        <a:pt x="15706" y="4411"/>
                        <a:pt x="15760" y="5792"/>
                        <a:pt x="15326" y="6451"/>
                      </a:cubicBezTo>
                      <a:cubicBezTo>
                        <a:pt x="14566" y="7142"/>
                        <a:pt x="8922" y="9371"/>
                        <a:pt x="3332" y="8837"/>
                      </a:cubicBezTo>
                      <a:cubicBezTo>
                        <a:pt x="130" y="8555"/>
                        <a:pt x="-196" y="9988"/>
                        <a:pt x="75" y="11924"/>
                      </a:cubicBezTo>
                      <a:cubicBezTo>
                        <a:pt x="75" y="13861"/>
                        <a:pt x="75" y="21364"/>
                        <a:pt x="75" y="21364"/>
                      </a:cubicBezTo>
                      <a:lnTo>
                        <a:pt x="14240" y="21364"/>
                      </a:lnTo>
                      <a:lnTo>
                        <a:pt x="14240" y="15901"/>
                      </a:lnTo>
                      <a:cubicBezTo>
                        <a:pt x="14240" y="14426"/>
                        <a:pt x="18473" y="11474"/>
                        <a:pt x="19939" y="9497"/>
                      </a:cubicBezTo>
                      <a:cubicBezTo>
                        <a:pt x="21404" y="7519"/>
                        <a:pt x="19939" y="3626"/>
                        <a:pt x="19722" y="2119"/>
                      </a:cubicBezTo>
                      <a:cubicBezTo>
                        <a:pt x="19505" y="612"/>
                        <a:pt x="19233" y="361"/>
                        <a:pt x="18962" y="172"/>
                      </a:cubicBezTo>
                      <a:close/>
                    </a:path>
                  </a:pathLst>
                </a:custGeom>
                <a:solidFill>
                  <a:schemeClr val="accent4">
                    <a:lumMod val="60000"/>
                    <a:lumOff val="4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5" name="Shape 11"/>
                <p:cNvSpPr/>
                <p:nvPr/>
              </p:nvSpPr>
              <p:spPr>
                <a:xfrm>
                  <a:off x="6291358" y="2968552"/>
                  <a:ext cx="1739551" cy="5092401"/>
                </a:xfrm>
                <a:custGeom>
                  <a:avLst/>
                  <a:gdLst/>
                  <a:ahLst/>
                  <a:cxnLst>
                    <a:cxn ang="0">
                      <a:pos x="wd2" y="hd2"/>
                    </a:cxn>
                    <a:cxn ang="5400000">
                      <a:pos x="wd2" y="hd2"/>
                    </a:cxn>
                    <a:cxn ang="10800000">
                      <a:pos x="wd2" y="hd2"/>
                    </a:cxn>
                    <a:cxn ang="16200000">
                      <a:pos x="wd2" y="hd2"/>
                    </a:cxn>
                  </a:cxnLst>
                  <a:rect l="0" t="0" r="r" b="b"/>
                  <a:pathLst>
                    <a:path w="19795" h="21600" extrusionOk="0">
                      <a:moveTo>
                        <a:pt x="18418" y="1755"/>
                      </a:moveTo>
                      <a:cubicBezTo>
                        <a:pt x="18183" y="706"/>
                        <a:pt x="17909" y="247"/>
                        <a:pt x="17622" y="0"/>
                      </a:cubicBezTo>
                      <a:cubicBezTo>
                        <a:pt x="16230" y="368"/>
                        <a:pt x="16108" y="1719"/>
                        <a:pt x="16681" y="3730"/>
                      </a:cubicBezTo>
                      <a:cubicBezTo>
                        <a:pt x="17289" y="5866"/>
                        <a:pt x="18157" y="8845"/>
                        <a:pt x="14857" y="10366"/>
                      </a:cubicBezTo>
                      <a:cubicBezTo>
                        <a:pt x="11556" y="11888"/>
                        <a:pt x="2611" y="12762"/>
                        <a:pt x="874" y="13992"/>
                      </a:cubicBezTo>
                      <a:cubicBezTo>
                        <a:pt x="-490" y="14958"/>
                        <a:pt x="73" y="19634"/>
                        <a:pt x="378" y="21600"/>
                      </a:cubicBezTo>
                      <a:lnTo>
                        <a:pt x="9646" y="21600"/>
                      </a:lnTo>
                      <a:lnTo>
                        <a:pt x="9646" y="15967"/>
                      </a:lnTo>
                      <a:cubicBezTo>
                        <a:pt x="9646" y="14445"/>
                        <a:pt x="16420" y="11402"/>
                        <a:pt x="18765" y="9363"/>
                      </a:cubicBezTo>
                      <a:cubicBezTo>
                        <a:pt x="21110" y="7323"/>
                        <a:pt x="18765" y="3309"/>
                        <a:pt x="18418" y="1755"/>
                      </a:cubicBezTo>
                      <a:close/>
                    </a:path>
                  </a:pathLst>
                </a:custGeom>
                <a:solidFill>
                  <a:schemeClr val="accent4">
                    <a:lumMod val="50000"/>
                    <a:alpha val="1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6" name="Shape 12"/>
                <p:cNvSpPr/>
                <p:nvPr/>
              </p:nvSpPr>
              <p:spPr>
                <a:xfrm>
                  <a:off x="7613022" y="3005103"/>
                  <a:ext cx="246089" cy="415340"/>
                </a:xfrm>
                <a:custGeom>
                  <a:avLst/>
                  <a:gdLst/>
                  <a:ahLst/>
                  <a:cxnLst>
                    <a:cxn ang="0">
                      <a:pos x="wd2" y="hd2"/>
                    </a:cxn>
                    <a:cxn ang="5400000">
                      <a:pos x="wd2" y="hd2"/>
                    </a:cxn>
                    <a:cxn ang="10800000">
                      <a:pos x="wd2" y="hd2"/>
                    </a:cxn>
                    <a:cxn ang="16200000">
                      <a:pos x="wd2" y="hd2"/>
                    </a:cxn>
                  </a:cxnLst>
                  <a:rect l="0" t="0" r="r" b="b"/>
                  <a:pathLst>
                    <a:path w="20784" h="20575" extrusionOk="0">
                      <a:moveTo>
                        <a:pt x="20778" y="18061"/>
                      </a:moveTo>
                      <a:cubicBezTo>
                        <a:pt x="20247" y="10273"/>
                        <a:pt x="20247" y="1238"/>
                        <a:pt x="17060" y="199"/>
                      </a:cubicBezTo>
                      <a:cubicBezTo>
                        <a:pt x="13873" y="-839"/>
                        <a:pt x="1834" y="2069"/>
                        <a:pt x="63" y="11415"/>
                      </a:cubicBezTo>
                      <a:cubicBezTo>
                        <a:pt x="-645" y="17853"/>
                        <a:pt x="4666" y="20346"/>
                        <a:pt x="10686" y="20553"/>
                      </a:cubicBezTo>
                      <a:cubicBezTo>
                        <a:pt x="16706" y="20761"/>
                        <a:pt x="20955" y="19411"/>
                        <a:pt x="20778" y="18061"/>
                      </a:cubicBezTo>
                      <a:close/>
                    </a:path>
                  </a:pathLst>
                </a:custGeom>
                <a:solidFill>
                  <a:schemeClr val="accent4">
                    <a:lumMod val="20000"/>
                    <a:lumOff val="8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7" name="Shape 13"/>
                <p:cNvSpPr/>
                <p:nvPr/>
              </p:nvSpPr>
              <p:spPr>
                <a:xfrm>
                  <a:off x="4847963" y="1704855"/>
                  <a:ext cx="2449724" cy="4594708"/>
                </a:xfrm>
                <a:custGeom>
                  <a:avLst/>
                  <a:gdLst/>
                  <a:ahLst/>
                  <a:cxnLst>
                    <a:cxn ang="0">
                      <a:pos x="wd2" y="hd2"/>
                    </a:cxn>
                    <a:cxn ang="5400000">
                      <a:pos x="wd2" y="hd2"/>
                    </a:cxn>
                    <a:cxn ang="10800000">
                      <a:pos x="wd2" y="hd2"/>
                    </a:cxn>
                    <a:cxn ang="16200000">
                      <a:pos x="wd2" y="hd2"/>
                    </a:cxn>
                  </a:cxnLst>
                  <a:rect l="0" t="0" r="r" b="b"/>
                  <a:pathLst>
                    <a:path w="21600" h="21600" extrusionOk="0">
                      <a:moveTo>
                        <a:pt x="19809" y="0"/>
                      </a:moveTo>
                      <a:lnTo>
                        <a:pt x="1791" y="0"/>
                      </a:lnTo>
                      <a:cubicBezTo>
                        <a:pt x="802" y="0"/>
                        <a:pt x="0" y="427"/>
                        <a:pt x="0" y="955"/>
                      </a:cubicBezTo>
                      <a:lnTo>
                        <a:pt x="0" y="20645"/>
                      </a:lnTo>
                      <a:cubicBezTo>
                        <a:pt x="0" y="21173"/>
                        <a:pt x="802" y="21600"/>
                        <a:pt x="1791" y="21600"/>
                      </a:cubicBezTo>
                      <a:lnTo>
                        <a:pt x="19809" y="21600"/>
                      </a:lnTo>
                      <a:cubicBezTo>
                        <a:pt x="20798" y="21600"/>
                        <a:pt x="21600" y="21173"/>
                        <a:pt x="21600" y="20645"/>
                      </a:cubicBezTo>
                      <a:lnTo>
                        <a:pt x="21600" y="955"/>
                      </a:lnTo>
                      <a:cubicBezTo>
                        <a:pt x="21600" y="427"/>
                        <a:pt x="20798" y="0"/>
                        <a:pt x="19809" y="0"/>
                      </a:cubicBezTo>
                      <a:close/>
                    </a:path>
                  </a:pathLst>
                </a:custGeom>
                <a:gradFill>
                  <a:gsLst>
                    <a:gs pos="37000">
                      <a:schemeClr val="bg2">
                        <a:lumMod val="40000"/>
                        <a:lumOff val="60000"/>
                      </a:schemeClr>
                    </a:gs>
                    <a:gs pos="52000">
                      <a:schemeClr val="bg2">
                        <a:lumMod val="20000"/>
                        <a:lumOff val="80000"/>
                      </a:schemeClr>
                    </a:gs>
                  </a:gsLst>
                  <a:lin ang="5400000" scaled="0"/>
                </a:gra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8" name="Shape 14"/>
                <p:cNvSpPr/>
                <p:nvPr/>
              </p:nvSpPr>
              <p:spPr>
                <a:xfrm>
                  <a:off x="4934914" y="2359891"/>
                  <a:ext cx="2277314" cy="328412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B2D235"/>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29" name="Shape 15"/>
                <p:cNvSpPr/>
                <p:nvPr/>
              </p:nvSpPr>
              <p:spPr>
                <a:xfrm>
                  <a:off x="4934914" y="5165530"/>
                  <a:ext cx="2277314" cy="48193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9BC319"/>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0" name="Shape 16"/>
                <p:cNvSpPr/>
                <p:nvPr/>
              </p:nvSpPr>
              <p:spPr>
                <a:xfrm>
                  <a:off x="5717478" y="1861368"/>
                  <a:ext cx="712392" cy="6623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21150" y="21600"/>
                        <a:pt x="20596" y="21600"/>
                      </a:cubicBezTo>
                      <a:lnTo>
                        <a:pt x="1004" y="21600"/>
                      </a:lnTo>
                      <a:cubicBezTo>
                        <a:pt x="450" y="21600"/>
                        <a:pt x="0" y="16765"/>
                        <a:pt x="0" y="10800"/>
                      </a:cubicBezTo>
                      <a:lnTo>
                        <a:pt x="0" y="10800"/>
                      </a:lnTo>
                      <a:cubicBezTo>
                        <a:pt x="0" y="4835"/>
                        <a:pt x="450" y="0"/>
                        <a:pt x="1004" y="0"/>
                      </a:cubicBezTo>
                      <a:lnTo>
                        <a:pt x="20596" y="0"/>
                      </a:lnTo>
                      <a:cubicBezTo>
                        <a:pt x="21150" y="0"/>
                        <a:pt x="21600" y="4835"/>
                        <a:pt x="21600" y="10800"/>
                      </a:cubicBezTo>
                      <a:cubicBezTo>
                        <a:pt x="21600" y="10800"/>
                        <a:pt x="21600" y="10800"/>
                        <a:pt x="21600" y="10800"/>
                      </a:cubicBezTo>
                      <a:close/>
                    </a:path>
                  </a:pathLst>
                </a:custGeom>
                <a:solidFill>
                  <a:srgbClr val="FEFEFE"/>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1" name="Freeform 30"/>
                <p:cNvSpPr/>
                <p:nvPr/>
              </p:nvSpPr>
              <p:spPr>
                <a:xfrm>
                  <a:off x="5873992" y="5745206"/>
                  <a:ext cx="399130" cy="399130"/>
                </a:xfrm>
                <a:custGeom>
                  <a:avLst/>
                  <a:gdLst>
                    <a:gd name="connsiteX0" fmla="*/ 154377 w 352469"/>
                    <a:gd name="connsiteY0" fmla="*/ 102382 h 352469"/>
                    <a:gd name="connsiteX1" fmla="*/ 202237 w 352469"/>
                    <a:gd name="connsiteY1" fmla="*/ 102382 h 352469"/>
                    <a:gd name="connsiteX2" fmla="*/ 249113 w 352469"/>
                    <a:gd name="connsiteY2" fmla="*/ 149258 h 352469"/>
                    <a:gd name="connsiteX3" fmla="*/ 249113 w 352469"/>
                    <a:gd name="connsiteY3" fmla="*/ 197118 h 352469"/>
                    <a:gd name="connsiteX4" fmla="*/ 202237 w 352469"/>
                    <a:gd name="connsiteY4" fmla="*/ 243994 h 352469"/>
                    <a:gd name="connsiteX5" fmla="*/ 154377 w 352469"/>
                    <a:gd name="connsiteY5" fmla="*/ 243994 h 352469"/>
                    <a:gd name="connsiteX6" fmla="*/ 107501 w 352469"/>
                    <a:gd name="connsiteY6" fmla="*/ 197118 h 352469"/>
                    <a:gd name="connsiteX7" fmla="*/ 107501 w 352469"/>
                    <a:gd name="connsiteY7" fmla="*/ 149258 h 352469"/>
                    <a:gd name="connsiteX8" fmla="*/ 154377 w 352469"/>
                    <a:gd name="connsiteY8" fmla="*/ 102382 h 352469"/>
                    <a:gd name="connsiteX9" fmla="*/ 144039 w 352469"/>
                    <a:gd name="connsiteY9" fmla="*/ 80970 h 352469"/>
                    <a:gd name="connsiteX10" fmla="*/ 80970 w 352469"/>
                    <a:gd name="connsiteY10" fmla="*/ 144039 h 352469"/>
                    <a:gd name="connsiteX11" fmla="*/ 80970 w 352469"/>
                    <a:gd name="connsiteY11" fmla="*/ 208430 h 352469"/>
                    <a:gd name="connsiteX12" fmla="*/ 144039 w 352469"/>
                    <a:gd name="connsiteY12" fmla="*/ 271499 h 352469"/>
                    <a:gd name="connsiteX13" fmla="*/ 208430 w 352469"/>
                    <a:gd name="connsiteY13" fmla="*/ 271499 h 352469"/>
                    <a:gd name="connsiteX14" fmla="*/ 271499 w 352469"/>
                    <a:gd name="connsiteY14" fmla="*/ 208430 h 352469"/>
                    <a:gd name="connsiteX15" fmla="*/ 271499 w 352469"/>
                    <a:gd name="connsiteY15" fmla="*/ 144039 h 352469"/>
                    <a:gd name="connsiteX16" fmla="*/ 208430 w 352469"/>
                    <a:gd name="connsiteY16" fmla="*/ 80970 h 352469"/>
                    <a:gd name="connsiteX17" fmla="*/ 176235 w 352469"/>
                    <a:gd name="connsiteY17" fmla="*/ 0 h 352469"/>
                    <a:gd name="connsiteX18" fmla="*/ 352469 w 352469"/>
                    <a:gd name="connsiteY18" fmla="*/ 176235 h 352469"/>
                    <a:gd name="connsiteX19" fmla="*/ 176235 w 352469"/>
                    <a:gd name="connsiteY19" fmla="*/ 352469 h 352469"/>
                    <a:gd name="connsiteX20" fmla="*/ 0 w 352469"/>
                    <a:gd name="connsiteY20" fmla="*/ 176235 h 352469"/>
                    <a:gd name="connsiteX21" fmla="*/ 176235 w 352469"/>
                    <a:gd name="connsiteY21" fmla="*/ 0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2469" h="352469">
                      <a:moveTo>
                        <a:pt x="154377" y="102382"/>
                      </a:moveTo>
                      <a:lnTo>
                        <a:pt x="202237" y="102382"/>
                      </a:lnTo>
                      <a:cubicBezTo>
                        <a:pt x="228127" y="102382"/>
                        <a:pt x="249113" y="123368"/>
                        <a:pt x="249113" y="149258"/>
                      </a:cubicBezTo>
                      <a:lnTo>
                        <a:pt x="249113" y="197118"/>
                      </a:lnTo>
                      <a:cubicBezTo>
                        <a:pt x="249113" y="223008"/>
                        <a:pt x="228127" y="243994"/>
                        <a:pt x="202237" y="243994"/>
                      </a:cubicBezTo>
                      <a:lnTo>
                        <a:pt x="154377" y="243994"/>
                      </a:lnTo>
                      <a:cubicBezTo>
                        <a:pt x="128487" y="243994"/>
                        <a:pt x="107501" y="223008"/>
                        <a:pt x="107501" y="197118"/>
                      </a:cubicBezTo>
                      <a:lnTo>
                        <a:pt x="107501" y="149258"/>
                      </a:lnTo>
                      <a:cubicBezTo>
                        <a:pt x="107501" y="123368"/>
                        <a:pt x="128487" y="102382"/>
                        <a:pt x="154377" y="102382"/>
                      </a:cubicBezTo>
                      <a:close/>
                      <a:moveTo>
                        <a:pt x="144039" y="80970"/>
                      </a:moveTo>
                      <a:cubicBezTo>
                        <a:pt x="109217" y="80970"/>
                        <a:pt x="80970" y="109217"/>
                        <a:pt x="80970" y="144039"/>
                      </a:cubicBezTo>
                      <a:lnTo>
                        <a:pt x="80970" y="208430"/>
                      </a:lnTo>
                      <a:cubicBezTo>
                        <a:pt x="80970" y="243253"/>
                        <a:pt x="109217" y="271499"/>
                        <a:pt x="144039" y="271499"/>
                      </a:cubicBezTo>
                      <a:lnTo>
                        <a:pt x="208430" y="271499"/>
                      </a:lnTo>
                      <a:cubicBezTo>
                        <a:pt x="243253" y="271499"/>
                        <a:pt x="271499" y="243253"/>
                        <a:pt x="271499" y="208430"/>
                      </a:cubicBezTo>
                      <a:cubicBezTo>
                        <a:pt x="271499" y="208430"/>
                        <a:pt x="271499" y="144039"/>
                        <a:pt x="271499" y="144039"/>
                      </a:cubicBezTo>
                      <a:cubicBezTo>
                        <a:pt x="271499" y="109217"/>
                        <a:pt x="243253" y="80970"/>
                        <a:pt x="208430" y="80970"/>
                      </a:cubicBezTo>
                      <a:close/>
                      <a:moveTo>
                        <a:pt x="176235" y="0"/>
                      </a:moveTo>
                      <a:cubicBezTo>
                        <a:pt x="273572" y="0"/>
                        <a:pt x="352469" y="78897"/>
                        <a:pt x="352469" y="176235"/>
                      </a:cubicBezTo>
                      <a:cubicBezTo>
                        <a:pt x="352469" y="273572"/>
                        <a:pt x="273572" y="352469"/>
                        <a:pt x="176235" y="352469"/>
                      </a:cubicBezTo>
                      <a:cubicBezTo>
                        <a:pt x="78897" y="352469"/>
                        <a:pt x="0" y="273572"/>
                        <a:pt x="0" y="176235"/>
                      </a:cubicBezTo>
                      <a:cubicBezTo>
                        <a:pt x="0" y="78897"/>
                        <a:pt x="78897" y="0"/>
                        <a:pt x="176235" y="0"/>
                      </a:cubicBezTo>
                      <a:close/>
                    </a:path>
                  </a:pathLst>
                </a:custGeom>
                <a:gradFill>
                  <a:gsLst>
                    <a:gs pos="92000">
                      <a:schemeClr val="bg2">
                        <a:lumMod val="20000"/>
                        <a:lumOff val="80000"/>
                      </a:schemeClr>
                    </a:gs>
                    <a:gs pos="43000">
                      <a:srgbClr val="FEFEFE"/>
                    </a:gs>
                  </a:gsLst>
                  <a:lin ang="3600000" scaled="0"/>
                </a:gradFill>
                <a:ln w="12700">
                  <a:miter lim="400000"/>
                </a:ln>
              </p:spPr>
              <p:txBody>
                <a:bodyPr wrap="square" lIns="0" tIns="0" rIns="0" bIns="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2" name="Shape 19"/>
                <p:cNvSpPr/>
                <p:nvPr/>
              </p:nvSpPr>
              <p:spPr>
                <a:xfrm>
                  <a:off x="4407408" y="3310561"/>
                  <a:ext cx="1006824" cy="1034527"/>
                </a:xfrm>
                <a:custGeom>
                  <a:avLst/>
                  <a:gdLst/>
                  <a:ahLst/>
                  <a:cxnLst>
                    <a:cxn ang="0">
                      <a:pos x="wd2" y="hd2"/>
                    </a:cxn>
                    <a:cxn ang="5400000">
                      <a:pos x="wd2" y="hd2"/>
                    </a:cxn>
                    <a:cxn ang="10800000">
                      <a:pos x="wd2" y="hd2"/>
                    </a:cxn>
                    <a:cxn ang="16200000">
                      <a:pos x="wd2" y="hd2"/>
                    </a:cxn>
                  </a:cxnLst>
                  <a:rect l="0" t="0" r="r" b="b"/>
                  <a:pathLst>
                    <a:path w="16251" h="17497" extrusionOk="0">
                      <a:moveTo>
                        <a:pt x="13145" y="7686"/>
                      </a:moveTo>
                      <a:cubicBezTo>
                        <a:pt x="19880" y="14398"/>
                        <a:pt x="14295" y="20250"/>
                        <a:pt x="9285" y="16119"/>
                      </a:cubicBezTo>
                      <a:cubicBezTo>
                        <a:pt x="6247" y="13624"/>
                        <a:pt x="744" y="8116"/>
                        <a:pt x="744" y="8116"/>
                      </a:cubicBezTo>
                      <a:cubicBezTo>
                        <a:pt x="-1720" y="4416"/>
                        <a:pt x="2469" y="-1350"/>
                        <a:pt x="5590" y="285"/>
                      </a:cubicBezTo>
                      <a:cubicBezTo>
                        <a:pt x="6986" y="1146"/>
                        <a:pt x="13145" y="7686"/>
                        <a:pt x="13145" y="7686"/>
                      </a:cubicBezTo>
                      <a:close/>
                    </a:path>
                  </a:pathLst>
                </a:custGeom>
                <a:solidFill>
                  <a:schemeClr val="accent4">
                    <a:lumMod val="40000"/>
                    <a:lumOff val="6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3" name="Shape 20"/>
                <p:cNvSpPr/>
                <p:nvPr/>
              </p:nvSpPr>
              <p:spPr>
                <a:xfrm>
                  <a:off x="4285676" y="4232249"/>
                  <a:ext cx="1060604" cy="1057473"/>
                </a:xfrm>
                <a:custGeom>
                  <a:avLst/>
                  <a:gdLst/>
                  <a:ahLst/>
                  <a:cxnLst>
                    <a:cxn ang="0">
                      <a:pos x="wd2" y="hd2"/>
                    </a:cxn>
                    <a:cxn ang="5400000">
                      <a:pos x="wd2" y="hd2"/>
                    </a:cxn>
                    <a:cxn ang="10800000">
                      <a:pos x="wd2" y="hd2"/>
                    </a:cxn>
                    <a:cxn ang="16200000">
                      <a:pos x="wd2" y="hd2"/>
                    </a:cxn>
                  </a:cxnLst>
                  <a:rect l="0" t="0" r="r" b="b"/>
                  <a:pathLst>
                    <a:path w="18082" h="16940" extrusionOk="0">
                      <a:moveTo>
                        <a:pt x="6614" y="647"/>
                      </a:moveTo>
                      <a:lnTo>
                        <a:pt x="16157" y="9124"/>
                      </a:lnTo>
                      <a:cubicBezTo>
                        <a:pt x="20494" y="13281"/>
                        <a:pt x="17111" y="20698"/>
                        <a:pt x="9911" y="14666"/>
                      </a:cubicBezTo>
                      <a:cubicBezTo>
                        <a:pt x="2711" y="8635"/>
                        <a:pt x="-1106" y="5863"/>
                        <a:pt x="282" y="3173"/>
                      </a:cubicBezTo>
                      <a:cubicBezTo>
                        <a:pt x="1670" y="484"/>
                        <a:pt x="4706" y="-902"/>
                        <a:pt x="6614" y="647"/>
                      </a:cubicBezTo>
                      <a:close/>
                    </a:path>
                  </a:pathLst>
                </a:custGeom>
                <a:solidFill>
                  <a:schemeClr val="accent4">
                    <a:lumMod val="40000"/>
                    <a:lumOff val="6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4" name="Shape 21"/>
                <p:cNvSpPr/>
                <p:nvPr/>
              </p:nvSpPr>
              <p:spPr>
                <a:xfrm>
                  <a:off x="4210318" y="5124952"/>
                  <a:ext cx="1154676" cy="1141980"/>
                </a:xfrm>
                <a:custGeom>
                  <a:avLst/>
                  <a:gdLst/>
                  <a:ahLst/>
                  <a:cxnLst>
                    <a:cxn ang="0">
                      <a:pos x="wd2" y="hd2"/>
                    </a:cxn>
                    <a:cxn ang="5400000">
                      <a:pos x="wd2" y="hd2"/>
                    </a:cxn>
                    <a:cxn ang="10800000">
                      <a:pos x="wd2" y="hd2"/>
                    </a:cxn>
                    <a:cxn ang="16200000">
                      <a:pos x="wd2" y="hd2"/>
                    </a:cxn>
                  </a:cxnLst>
                  <a:rect l="0" t="0" r="r" b="b"/>
                  <a:pathLst>
                    <a:path w="19147" h="16545" extrusionOk="0">
                      <a:moveTo>
                        <a:pt x="6497" y="909"/>
                      </a:moveTo>
                      <a:lnTo>
                        <a:pt x="16875" y="9313"/>
                      </a:lnTo>
                      <a:cubicBezTo>
                        <a:pt x="21600" y="13294"/>
                        <a:pt x="18563" y="20076"/>
                        <a:pt x="11391" y="14326"/>
                      </a:cubicBezTo>
                      <a:cubicBezTo>
                        <a:pt x="4219" y="8576"/>
                        <a:pt x="0" y="6438"/>
                        <a:pt x="0" y="3931"/>
                      </a:cubicBezTo>
                      <a:cubicBezTo>
                        <a:pt x="0" y="1425"/>
                        <a:pt x="3459" y="-1524"/>
                        <a:pt x="6497" y="909"/>
                      </a:cubicBezTo>
                      <a:close/>
                    </a:path>
                  </a:pathLst>
                </a:custGeom>
                <a:solidFill>
                  <a:schemeClr val="accent4">
                    <a:lumMod val="40000"/>
                    <a:lumOff val="6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5" name="Shape 22"/>
                <p:cNvSpPr/>
                <p:nvPr/>
              </p:nvSpPr>
              <p:spPr>
                <a:xfrm>
                  <a:off x="4934914" y="5787846"/>
                  <a:ext cx="354038" cy="369773"/>
                </a:xfrm>
                <a:custGeom>
                  <a:avLst/>
                  <a:gdLst/>
                  <a:ahLst/>
                  <a:cxnLst>
                    <a:cxn ang="0">
                      <a:pos x="wd2" y="hd2"/>
                    </a:cxn>
                    <a:cxn ang="5400000">
                      <a:pos x="wd2" y="hd2"/>
                    </a:cxn>
                    <a:cxn ang="10800000">
                      <a:pos x="wd2" y="hd2"/>
                    </a:cxn>
                    <a:cxn ang="16200000">
                      <a:pos x="wd2" y="hd2"/>
                    </a:cxn>
                  </a:cxnLst>
                  <a:rect l="0" t="0" r="r" b="b"/>
                  <a:pathLst>
                    <a:path w="17108" h="19044" extrusionOk="0">
                      <a:moveTo>
                        <a:pt x="195" y="6440"/>
                      </a:moveTo>
                      <a:cubicBezTo>
                        <a:pt x="-946" y="9205"/>
                        <a:pt x="3085" y="15813"/>
                        <a:pt x="8059" y="18281"/>
                      </a:cubicBezTo>
                      <a:cubicBezTo>
                        <a:pt x="13033" y="20749"/>
                        <a:pt x="20654" y="17158"/>
                        <a:pt x="15252" y="8665"/>
                      </a:cubicBezTo>
                      <a:cubicBezTo>
                        <a:pt x="9850" y="172"/>
                        <a:pt x="7503" y="-851"/>
                        <a:pt x="5057" y="487"/>
                      </a:cubicBezTo>
                      <a:cubicBezTo>
                        <a:pt x="2610" y="1825"/>
                        <a:pt x="1254" y="4625"/>
                        <a:pt x="195" y="6440"/>
                      </a:cubicBezTo>
                      <a:close/>
                    </a:path>
                  </a:pathLst>
                </a:custGeom>
                <a:solidFill>
                  <a:schemeClr val="accent4">
                    <a:lumMod val="20000"/>
                    <a:lumOff val="8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6" name="Shape 23"/>
                <p:cNvSpPr/>
                <p:nvPr/>
              </p:nvSpPr>
              <p:spPr>
                <a:xfrm>
                  <a:off x="4847962" y="4779213"/>
                  <a:ext cx="366934" cy="347269"/>
                </a:xfrm>
                <a:custGeom>
                  <a:avLst/>
                  <a:gdLst/>
                  <a:ahLst/>
                  <a:cxnLst>
                    <a:cxn ang="0">
                      <a:pos x="wd2" y="hd2"/>
                    </a:cxn>
                    <a:cxn ang="5400000">
                      <a:pos x="wd2" y="hd2"/>
                    </a:cxn>
                    <a:cxn ang="10800000">
                      <a:pos x="wd2" y="hd2"/>
                    </a:cxn>
                    <a:cxn ang="16200000">
                      <a:pos x="wd2" y="hd2"/>
                    </a:cxn>
                  </a:cxnLst>
                  <a:rect l="0" t="0" r="r" b="b"/>
                  <a:pathLst>
                    <a:path w="18529" h="19704" extrusionOk="0">
                      <a:moveTo>
                        <a:pt x="2209" y="2685"/>
                      </a:moveTo>
                      <a:cubicBezTo>
                        <a:pt x="5881" y="-1441"/>
                        <a:pt x="8791" y="-505"/>
                        <a:pt x="13441" y="3413"/>
                      </a:cubicBezTo>
                      <a:cubicBezTo>
                        <a:pt x="21217" y="9966"/>
                        <a:pt x="18841" y="19188"/>
                        <a:pt x="14521" y="19674"/>
                      </a:cubicBezTo>
                      <a:cubicBezTo>
                        <a:pt x="10201" y="20159"/>
                        <a:pt x="911" y="14806"/>
                        <a:pt x="49" y="8510"/>
                      </a:cubicBezTo>
                      <a:cubicBezTo>
                        <a:pt x="-383" y="5354"/>
                        <a:pt x="2209" y="2685"/>
                        <a:pt x="2209" y="2685"/>
                      </a:cubicBezTo>
                      <a:close/>
                    </a:path>
                  </a:pathLst>
                </a:custGeom>
                <a:solidFill>
                  <a:schemeClr val="accent4">
                    <a:lumMod val="20000"/>
                    <a:lumOff val="8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7" name="Shape 24"/>
                <p:cNvSpPr/>
                <p:nvPr/>
              </p:nvSpPr>
              <p:spPr>
                <a:xfrm>
                  <a:off x="4977911" y="3859834"/>
                  <a:ext cx="320083" cy="347849"/>
                </a:xfrm>
                <a:custGeom>
                  <a:avLst/>
                  <a:gdLst/>
                  <a:ahLst/>
                  <a:cxnLst>
                    <a:cxn ang="0">
                      <a:pos x="wd2" y="hd2"/>
                    </a:cxn>
                    <a:cxn ang="5400000">
                      <a:pos x="wd2" y="hd2"/>
                    </a:cxn>
                    <a:cxn ang="10800000">
                      <a:pos x="wd2" y="hd2"/>
                    </a:cxn>
                    <a:cxn ang="16200000">
                      <a:pos x="wd2" y="hd2"/>
                    </a:cxn>
                  </a:cxnLst>
                  <a:rect l="0" t="0" r="r" b="b"/>
                  <a:pathLst>
                    <a:path w="17736" h="17330" extrusionOk="0">
                      <a:moveTo>
                        <a:pt x="8890" y="743"/>
                      </a:moveTo>
                      <a:cubicBezTo>
                        <a:pt x="8890" y="743"/>
                        <a:pt x="14180" y="4904"/>
                        <a:pt x="15062" y="5697"/>
                      </a:cubicBezTo>
                      <a:cubicBezTo>
                        <a:pt x="19470" y="10255"/>
                        <a:pt x="18809" y="19172"/>
                        <a:pt x="10213" y="16992"/>
                      </a:cubicBezTo>
                      <a:cubicBezTo>
                        <a:pt x="6686" y="15407"/>
                        <a:pt x="956" y="9858"/>
                        <a:pt x="956" y="9858"/>
                      </a:cubicBezTo>
                      <a:cubicBezTo>
                        <a:pt x="-2130" y="5300"/>
                        <a:pt x="2719" y="-2428"/>
                        <a:pt x="8890" y="743"/>
                      </a:cubicBezTo>
                      <a:close/>
                    </a:path>
                  </a:pathLst>
                </a:custGeom>
                <a:solidFill>
                  <a:schemeClr val="accent4">
                    <a:lumMod val="20000"/>
                    <a:lumOff val="80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sp>
              <p:nvSpPr>
                <p:cNvPr id="38" name="Oval 37"/>
                <p:cNvSpPr/>
                <p:nvPr/>
              </p:nvSpPr>
              <p:spPr>
                <a:xfrm>
                  <a:off x="5559652" y="1843934"/>
                  <a:ext cx="100484" cy="100484"/>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77" name="Group 76"/>
              <p:cNvGrpSpPr/>
              <p:nvPr/>
            </p:nvGrpSpPr>
            <p:grpSpPr>
              <a:xfrm>
                <a:off x="5394308" y="2263228"/>
                <a:ext cx="1789374" cy="2694276"/>
                <a:chOff x="5343466" y="1371117"/>
                <a:chExt cx="2062528" cy="3105566"/>
              </a:xfrm>
            </p:grpSpPr>
            <p:sp>
              <p:nvSpPr>
                <p:cNvPr id="78" name="Freeform 272"/>
                <p:cNvSpPr>
                  <a:spLocks/>
                </p:cNvSpPr>
                <p:nvPr/>
              </p:nvSpPr>
              <p:spPr bwMode="auto">
                <a:xfrm>
                  <a:off x="5720234" y="2637168"/>
                  <a:ext cx="1685760" cy="1839515"/>
                </a:xfrm>
                <a:custGeom>
                  <a:avLst/>
                  <a:gdLst>
                    <a:gd name="T0" fmla="*/ 963 w 1217"/>
                    <a:gd name="T1" fmla="*/ 4 h 1328"/>
                    <a:gd name="T2" fmla="*/ 979 w 1217"/>
                    <a:gd name="T3" fmla="*/ 16 h 1328"/>
                    <a:gd name="T4" fmla="*/ 1037 w 1217"/>
                    <a:gd name="T5" fmla="*/ 64 h 1328"/>
                    <a:gd name="T6" fmla="*/ 1075 w 1217"/>
                    <a:gd name="T7" fmla="*/ 102 h 1328"/>
                    <a:gd name="T8" fmla="*/ 1113 w 1217"/>
                    <a:gd name="T9" fmla="*/ 154 h 1328"/>
                    <a:gd name="T10" fmla="*/ 1151 w 1217"/>
                    <a:gd name="T11" fmla="*/ 218 h 1328"/>
                    <a:gd name="T12" fmla="*/ 1181 w 1217"/>
                    <a:gd name="T13" fmla="*/ 294 h 1328"/>
                    <a:gd name="T14" fmla="*/ 1205 w 1217"/>
                    <a:gd name="T15" fmla="*/ 382 h 1328"/>
                    <a:gd name="T16" fmla="*/ 1215 w 1217"/>
                    <a:gd name="T17" fmla="*/ 478 h 1328"/>
                    <a:gd name="T18" fmla="*/ 1213 w 1217"/>
                    <a:gd name="T19" fmla="*/ 580 h 1328"/>
                    <a:gd name="T20" fmla="*/ 1195 w 1217"/>
                    <a:gd name="T21" fmla="*/ 684 h 1328"/>
                    <a:gd name="T22" fmla="*/ 1161 w 1217"/>
                    <a:gd name="T23" fmla="*/ 790 h 1328"/>
                    <a:gd name="T24" fmla="*/ 1111 w 1217"/>
                    <a:gd name="T25" fmla="*/ 892 h 1328"/>
                    <a:gd name="T26" fmla="*/ 1049 w 1217"/>
                    <a:gd name="T27" fmla="*/ 988 h 1328"/>
                    <a:gd name="T28" fmla="*/ 975 w 1217"/>
                    <a:gd name="T29" fmla="*/ 1076 h 1328"/>
                    <a:gd name="T30" fmla="*/ 839 w 1217"/>
                    <a:gd name="T31" fmla="*/ 1186 h 1328"/>
                    <a:gd name="T32" fmla="*/ 739 w 1217"/>
                    <a:gd name="T33" fmla="*/ 1242 h 1328"/>
                    <a:gd name="T34" fmla="*/ 583 w 1217"/>
                    <a:gd name="T35" fmla="*/ 1300 h 1328"/>
                    <a:gd name="T36" fmla="*/ 481 w 1217"/>
                    <a:gd name="T37" fmla="*/ 1320 h 1328"/>
                    <a:gd name="T38" fmla="*/ 379 w 1217"/>
                    <a:gd name="T39" fmla="*/ 1328 h 1328"/>
                    <a:gd name="T40" fmla="*/ 236 w 1217"/>
                    <a:gd name="T41" fmla="*/ 1316 h 1328"/>
                    <a:gd name="T42" fmla="*/ 152 w 1217"/>
                    <a:gd name="T43" fmla="*/ 1290 h 1328"/>
                    <a:gd name="T44" fmla="*/ 114 w 1217"/>
                    <a:gd name="T45" fmla="*/ 1270 h 1328"/>
                    <a:gd name="T46" fmla="*/ 66 w 1217"/>
                    <a:gd name="T47" fmla="*/ 1236 h 1328"/>
                    <a:gd name="T48" fmla="*/ 42 w 1217"/>
                    <a:gd name="T49" fmla="*/ 1208 h 1328"/>
                    <a:gd name="T50" fmla="*/ 16 w 1217"/>
                    <a:gd name="T51" fmla="*/ 1164 h 1328"/>
                    <a:gd name="T52" fmla="*/ 6 w 1217"/>
                    <a:gd name="T53" fmla="*/ 1136 h 1328"/>
                    <a:gd name="T54" fmla="*/ 0 w 1217"/>
                    <a:gd name="T55" fmla="*/ 1084 h 1328"/>
                    <a:gd name="T56" fmla="*/ 6 w 1217"/>
                    <a:gd name="T57" fmla="*/ 1046 h 1328"/>
                    <a:gd name="T58" fmla="*/ 8 w 1217"/>
                    <a:gd name="T59" fmla="*/ 1032 h 1328"/>
                    <a:gd name="T60" fmla="*/ 16 w 1217"/>
                    <a:gd name="T61" fmla="*/ 1006 h 1328"/>
                    <a:gd name="T62" fmla="*/ 20 w 1217"/>
                    <a:gd name="T63" fmla="*/ 1014 h 1328"/>
                    <a:gd name="T64" fmla="*/ 18 w 1217"/>
                    <a:gd name="T65" fmla="*/ 1032 h 1328"/>
                    <a:gd name="T66" fmla="*/ 20 w 1217"/>
                    <a:gd name="T67" fmla="*/ 1106 h 1328"/>
                    <a:gd name="T68" fmla="*/ 36 w 1217"/>
                    <a:gd name="T69" fmla="*/ 1154 h 1328"/>
                    <a:gd name="T70" fmla="*/ 52 w 1217"/>
                    <a:gd name="T71" fmla="*/ 1178 h 1328"/>
                    <a:gd name="T72" fmla="*/ 72 w 1217"/>
                    <a:gd name="T73" fmla="*/ 1202 h 1328"/>
                    <a:gd name="T74" fmla="*/ 114 w 1217"/>
                    <a:gd name="T75" fmla="*/ 1232 h 1328"/>
                    <a:gd name="T76" fmla="*/ 202 w 1217"/>
                    <a:gd name="T77" fmla="*/ 1268 h 1328"/>
                    <a:gd name="T78" fmla="*/ 284 w 1217"/>
                    <a:gd name="T79" fmla="*/ 1280 h 1328"/>
                    <a:gd name="T80" fmla="*/ 377 w 1217"/>
                    <a:gd name="T81" fmla="*/ 1280 h 1328"/>
                    <a:gd name="T82" fmla="*/ 519 w 1217"/>
                    <a:gd name="T83" fmla="*/ 1258 h 1328"/>
                    <a:gd name="T84" fmla="*/ 617 w 1217"/>
                    <a:gd name="T85" fmla="*/ 1230 h 1328"/>
                    <a:gd name="T86" fmla="*/ 759 w 1217"/>
                    <a:gd name="T87" fmla="*/ 1162 h 1328"/>
                    <a:gd name="T88" fmla="*/ 847 w 1217"/>
                    <a:gd name="T89" fmla="*/ 1104 h 1328"/>
                    <a:gd name="T90" fmla="*/ 929 w 1217"/>
                    <a:gd name="T91" fmla="*/ 1032 h 1328"/>
                    <a:gd name="T92" fmla="*/ 1029 w 1217"/>
                    <a:gd name="T93" fmla="*/ 906 h 1328"/>
                    <a:gd name="T94" fmla="*/ 1083 w 1217"/>
                    <a:gd name="T95" fmla="*/ 814 h 1328"/>
                    <a:gd name="T96" fmla="*/ 1139 w 1217"/>
                    <a:gd name="T97" fmla="*/ 670 h 1328"/>
                    <a:gd name="T98" fmla="*/ 1161 w 1217"/>
                    <a:gd name="T99" fmla="*/ 572 h 1328"/>
                    <a:gd name="T100" fmla="*/ 1167 w 1217"/>
                    <a:gd name="T101" fmla="*/ 478 h 1328"/>
                    <a:gd name="T102" fmla="*/ 1153 w 1217"/>
                    <a:gd name="T103" fmla="*/ 344 h 1328"/>
                    <a:gd name="T104" fmla="*/ 1133 w 1217"/>
                    <a:gd name="T105" fmla="*/ 266 h 1328"/>
                    <a:gd name="T106" fmla="*/ 1089 w 1217"/>
                    <a:gd name="T107" fmla="*/ 168 h 1328"/>
                    <a:gd name="T108" fmla="*/ 1055 w 1217"/>
                    <a:gd name="T109" fmla="*/ 116 h 1328"/>
                    <a:gd name="T110" fmla="*/ 1023 w 1217"/>
                    <a:gd name="T111" fmla="*/ 74 h 1328"/>
                    <a:gd name="T112" fmla="*/ 973 w 1217"/>
                    <a:gd name="T113" fmla="*/ 22 h 1328"/>
                    <a:gd name="T114" fmla="*/ 953 w 1217"/>
                    <a:gd name="T115" fmla="*/ 6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17" h="1328">
                      <a:moveTo>
                        <a:pt x="957" y="0"/>
                      </a:moveTo>
                      <a:lnTo>
                        <a:pt x="957" y="0"/>
                      </a:lnTo>
                      <a:lnTo>
                        <a:pt x="963" y="4"/>
                      </a:lnTo>
                      <a:lnTo>
                        <a:pt x="963" y="4"/>
                      </a:lnTo>
                      <a:lnTo>
                        <a:pt x="979" y="16"/>
                      </a:lnTo>
                      <a:lnTo>
                        <a:pt x="979" y="16"/>
                      </a:lnTo>
                      <a:lnTo>
                        <a:pt x="1005" y="34"/>
                      </a:lnTo>
                      <a:lnTo>
                        <a:pt x="1037" y="64"/>
                      </a:lnTo>
                      <a:lnTo>
                        <a:pt x="1037" y="64"/>
                      </a:lnTo>
                      <a:lnTo>
                        <a:pt x="1055" y="82"/>
                      </a:lnTo>
                      <a:lnTo>
                        <a:pt x="1075" y="102"/>
                      </a:lnTo>
                      <a:lnTo>
                        <a:pt x="1075" y="102"/>
                      </a:lnTo>
                      <a:lnTo>
                        <a:pt x="1093" y="126"/>
                      </a:lnTo>
                      <a:lnTo>
                        <a:pt x="1113" y="154"/>
                      </a:lnTo>
                      <a:lnTo>
                        <a:pt x="1113" y="154"/>
                      </a:lnTo>
                      <a:lnTo>
                        <a:pt x="1133" y="184"/>
                      </a:lnTo>
                      <a:lnTo>
                        <a:pt x="1151" y="218"/>
                      </a:lnTo>
                      <a:lnTo>
                        <a:pt x="1151" y="218"/>
                      </a:lnTo>
                      <a:lnTo>
                        <a:pt x="1167" y="254"/>
                      </a:lnTo>
                      <a:lnTo>
                        <a:pt x="1181" y="294"/>
                      </a:lnTo>
                      <a:lnTo>
                        <a:pt x="1181" y="294"/>
                      </a:lnTo>
                      <a:lnTo>
                        <a:pt x="1195" y="336"/>
                      </a:lnTo>
                      <a:lnTo>
                        <a:pt x="1205" y="382"/>
                      </a:lnTo>
                      <a:lnTo>
                        <a:pt x="1205" y="382"/>
                      </a:lnTo>
                      <a:lnTo>
                        <a:pt x="1211" y="428"/>
                      </a:lnTo>
                      <a:lnTo>
                        <a:pt x="1215" y="478"/>
                      </a:lnTo>
                      <a:lnTo>
                        <a:pt x="1215" y="478"/>
                      </a:lnTo>
                      <a:lnTo>
                        <a:pt x="1217" y="528"/>
                      </a:lnTo>
                      <a:lnTo>
                        <a:pt x="1213" y="580"/>
                      </a:lnTo>
                      <a:lnTo>
                        <a:pt x="1213" y="580"/>
                      </a:lnTo>
                      <a:lnTo>
                        <a:pt x="1209" y="606"/>
                      </a:lnTo>
                      <a:lnTo>
                        <a:pt x="1205" y="632"/>
                      </a:lnTo>
                      <a:lnTo>
                        <a:pt x="1195" y="684"/>
                      </a:lnTo>
                      <a:lnTo>
                        <a:pt x="1195" y="684"/>
                      </a:lnTo>
                      <a:lnTo>
                        <a:pt x="1179" y="738"/>
                      </a:lnTo>
                      <a:lnTo>
                        <a:pt x="1161" y="790"/>
                      </a:lnTo>
                      <a:lnTo>
                        <a:pt x="1139" y="842"/>
                      </a:lnTo>
                      <a:lnTo>
                        <a:pt x="1111" y="892"/>
                      </a:lnTo>
                      <a:lnTo>
                        <a:pt x="1111" y="892"/>
                      </a:lnTo>
                      <a:lnTo>
                        <a:pt x="1081" y="940"/>
                      </a:lnTo>
                      <a:lnTo>
                        <a:pt x="1049" y="988"/>
                      </a:lnTo>
                      <a:lnTo>
                        <a:pt x="1049" y="988"/>
                      </a:lnTo>
                      <a:lnTo>
                        <a:pt x="1013" y="1034"/>
                      </a:lnTo>
                      <a:lnTo>
                        <a:pt x="975" y="1076"/>
                      </a:lnTo>
                      <a:lnTo>
                        <a:pt x="975" y="1076"/>
                      </a:lnTo>
                      <a:lnTo>
                        <a:pt x="931" y="1116"/>
                      </a:lnTo>
                      <a:lnTo>
                        <a:pt x="885" y="1154"/>
                      </a:lnTo>
                      <a:lnTo>
                        <a:pt x="839" y="1186"/>
                      </a:lnTo>
                      <a:lnTo>
                        <a:pt x="789" y="1216"/>
                      </a:lnTo>
                      <a:lnTo>
                        <a:pt x="789" y="1216"/>
                      </a:lnTo>
                      <a:lnTo>
                        <a:pt x="739" y="1242"/>
                      </a:lnTo>
                      <a:lnTo>
                        <a:pt x="687" y="1264"/>
                      </a:lnTo>
                      <a:lnTo>
                        <a:pt x="635" y="1284"/>
                      </a:lnTo>
                      <a:lnTo>
                        <a:pt x="583" y="1300"/>
                      </a:lnTo>
                      <a:lnTo>
                        <a:pt x="583" y="1300"/>
                      </a:lnTo>
                      <a:lnTo>
                        <a:pt x="531" y="1312"/>
                      </a:lnTo>
                      <a:lnTo>
                        <a:pt x="481" y="1320"/>
                      </a:lnTo>
                      <a:lnTo>
                        <a:pt x="429" y="1326"/>
                      </a:lnTo>
                      <a:lnTo>
                        <a:pt x="379" y="1328"/>
                      </a:lnTo>
                      <a:lnTo>
                        <a:pt x="379" y="1328"/>
                      </a:lnTo>
                      <a:lnTo>
                        <a:pt x="331" y="1328"/>
                      </a:lnTo>
                      <a:lnTo>
                        <a:pt x="282" y="1324"/>
                      </a:lnTo>
                      <a:lnTo>
                        <a:pt x="236" y="1316"/>
                      </a:lnTo>
                      <a:lnTo>
                        <a:pt x="192" y="1304"/>
                      </a:lnTo>
                      <a:lnTo>
                        <a:pt x="192" y="1304"/>
                      </a:lnTo>
                      <a:lnTo>
                        <a:pt x="152" y="1290"/>
                      </a:lnTo>
                      <a:lnTo>
                        <a:pt x="132" y="1280"/>
                      </a:lnTo>
                      <a:lnTo>
                        <a:pt x="114" y="1270"/>
                      </a:lnTo>
                      <a:lnTo>
                        <a:pt x="114" y="1270"/>
                      </a:lnTo>
                      <a:lnTo>
                        <a:pt x="98" y="1260"/>
                      </a:lnTo>
                      <a:lnTo>
                        <a:pt x="82" y="1248"/>
                      </a:lnTo>
                      <a:lnTo>
                        <a:pt x="66" y="1236"/>
                      </a:lnTo>
                      <a:lnTo>
                        <a:pt x="54" y="1222"/>
                      </a:lnTo>
                      <a:lnTo>
                        <a:pt x="54" y="1222"/>
                      </a:lnTo>
                      <a:lnTo>
                        <a:pt x="42" y="1208"/>
                      </a:lnTo>
                      <a:lnTo>
                        <a:pt x="32" y="1194"/>
                      </a:lnTo>
                      <a:lnTo>
                        <a:pt x="22" y="1178"/>
                      </a:lnTo>
                      <a:lnTo>
                        <a:pt x="16" y="1164"/>
                      </a:lnTo>
                      <a:lnTo>
                        <a:pt x="16" y="1164"/>
                      </a:lnTo>
                      <a:lnTo>
                        <a:pt x="10" y="1150"/>
                      </a:lnTo>
                      <a:lnTo>
                        <a:pt x="6" y="1136"/>
                      </a:lnTo>
                      <a:lnTo>
                        <a:pt x="2" y="1108"/>
                      </a:lnTo>
                      <a:lnTo>
                        <a:pt x="2" y="1108"/>
                      </a:lnTo>
                      <a:lnTo>
                        <a:pt x="0" y="1084"/>
                      </a:lnTo>
                      <a:lnTo>
                        <a:pt x="2" y="1064"/>
                      </a:lnTo>
                      <a:lnTo>
                        <a:pt x="2" y="1064"/>
                      </a:lnTo>
                      <a:lnTo>
                        <a:pt x="6" y="1046"/>
                      </a:lnTo>
                      <a:lnTo>
                        <a:pt x="6" y="1046"/>
                      </a:lnTo>
                      <a:lnTo>
                        <a:pt x="8" y="1032"/>
                      </a:lnTo>
                      <a:lnTo>
                        <a:pt x="8" y="1032"/>
                      </a:lnTo>
                      <a:lnTo>
                        <a:pt x="14" y="1012"/>
                      </a:lnTo>
                      <a:lnTo>
                        <a:pt x="14" y="1012"/>
                      </a:lnTo>
                      <a:lnTo>
                        <a:pt x="16" y="1006"/>
                      </a:lnTo>
                      <a:lnTo>
                        <a:pt x="22" y="1008"/>
                      </a:lnTo>
                      <a:lnTo>
                        <a:pt x="22" y="1008"/>
                      </a:lnTo>
                      <a:lnTo>
                        <a:pt x="20" y="1014"/>
                      </a:lnTo>
                      <a:lnTo>
                        <a:pt x="20" y="1014"/>
                      </a:lnTo>
                      <a:lnTo>
                        <a:pt x="18" y="1032"/>
                      </a:lnTo>
                      <a:lnTo>
                        <a:pt x="18" y="1032"/>
                      </a:lnTo>
                      <a:lnTo>
                        <a:pt x="16" y="1064"/>
                      </a:lnTo>
                      <a:lnTo>
                        <a:pt x="16" y="1084"/>
                      </a:lnTo>
                      <a:lnTo>
                        <a:pt x="20" y="1106"/>
                      </a:lnTo>
                      <a:lnTo>
                        <a:pt x="20" y="1106"/>
                      </a:lnTo>
                      <a:lnTo>
                        <a:pt x="26" y="1128"/>
                      </a:lnTo>
                      <a:lnTo>
                        <a:pt x="36" y="1154"/>
                      </a:lnTo>
                      <a:lnTo>
                        <a:pt x="36" y="1154"/>
                      </a:lnTo>
                      <a:lnTo>
                        <a:pt x="44" y="1166"/>
                      </a:lnTo>
                      <a:lnTo>
                        <a:pt x="52" y="1178"/>
                      </a:lnTo>
                      <a:lnTo>
                        <a:pt x="62" y="1190"/>
                      </a:lnTo>
                      <a:lnTo>
                        <a:pt x="72" y="1202"/>
                      </a:lnTo>
                      <a:lnTo>
                        <a:pt x="72" y="1202"/>
                      </a:lnTo>
                      <a:lnTo>
                        <a:pt x="84" y="1212"/>
                      </a:lnTo>
                      <a:lnTo>
                        <a:pt x="98" y="1222"/>
                      </a:lnTo>
                      <a:lnTo>
                        <a:pt x="114" y="1232"/>
                      </a:lnTo>
                      <a:lnTo>
                        <a:pt x="130" y="1240"/>
                      </a:lnTo>
                      <a:lnTo>
                        <a:pt x="164" y="1256"/>
                      </a:lnTo>
                      <a:lnTo>
                        <a:pt x="202" y="1268"/>
                      </a:lnTo>
                      <a:lnTo>
                        <a:pt x="202" y="1268"/>
                      </a:lnTo>
                      <a:lnTo>
                        <a:pt x="242" y="1276"/>
                      </a:lnTo>
                      <a:lnTo>
                        <a:pt x="284" y="1280"/>
                      </a:lnTo>
                      <a:lnTo>
                        <a:pt x="331" y="1282"/>
                      </a:lnTo>
                      <a:lnTo>
                        <a:pt x="377" y="1280"/>
                      </a:lnTo>
                      <a:lnTo>
                        <a:pt x="377" y="1280"/>
                      </a:lnTo>
                      <a:lnTo>
                        <a:pt x="423" y="1276"/>
                      </a:lnTo>
                      <a:lnTo>
                        <a:pt x="471" y="1270"/>
                      </a:lnTo>
                      <a:lnTo>
                        <a:pt x="519" y="1258"/>
                      </a:lnTo>
                      <a:lnTo>
                        <a:pt x="567" y="1246"/>
                      </a:lnTo>
                      <a:lnTo>
                        <a:pt x="567" y="1246"/>
                      </a:lnTo>
                      <a:lnTo>
                        <a:pt x="617" y="1230"/>
                      </a:lnTo>
                      <a:lnTo>
                        <a:pt x="665" y="1210"/>
                      </a:lnTo>
                      <a:lnTo>
                        <a:pt x="713" y="1188"/>
                      </a:lnTo>
                      <a:lnTo>
                        <a:pt x="759" y="1162"/>
                      </a:lnTo>
                      <a:lnTo>
                        <a:pt x="759" y="1162"/>
                      </a:lnTo>
                      <a:lnTo>
                        <a:pt x="805" y="1134"/>
                      </a:lnTo>
                      <a:lnTo>
                        <a:pt x="847" y="1104"/>
                      </a:lnTo>
                      <a:lnTo>
                        <a:pt x="889" y="1068"/>
                      </a:lnTo>
                      <a:lnTo>
                        <a:pt x="929" y="1032"/>
                      </a:lnTo>
                      <a:lnTo>
                        <a:pt x="929" y="1032"/>
                      </a:lnTo>
                      <a:lnTo>
                        <a:pt x="965" y="992"/>
                      </a:lnTo>
                      <a:lnTo>
                        <a:pt x="999" y="950"/>
                      </a:lnTo>
                      <a:lnTo>
                        <a:pt x="1029" y="906"/>
                      </a:lnTo>
                      <a:lnTo>
                        <a:pt x="1059" y="860"/>
                      </a:lnTo>
                      <a:lnTo>
                        <a:pt x="1059" y="860"/>
                      </a:lnTo>
                      <a:lnTo>
                        <a:pt x="1083" y="814"/>
                      </a:lnTo>
                      <a:lnTo>
                        <a:pt x="1105" y="766"/>
                      </a:lnTo>
                      <a:lnTo>
                        <a:pt x="1125" y="718"/>
                      </a:lnTo>
                      <a:lnTo>
                        <a:pt x="1139" y="670"/>
                      </a:lnTo>
                      <a:lnTo>
                        <a:pt x="1139" y="670"/>
                      </a:lnTo>
                      <a:lnTo>
                        <a:pt x="1151" y="620"/>
                      </a:lnTo>
                      <a:lnTo>
                        <a:pt x="1161" y="572"/>
                      </a:lnTo>
                      <a:lnTo>
                        <a:pt x="1165" y="524"/>
                      </a:lnTo>
                      <a:lnTo>
                        <a:pt x="1167" y="478"/>
                      </a:lnTo>
                      <a:lnTo>
                        <a:pt x="1167" y="478"/>
                      </a:lnTo>
                      <a:lnTo>
                        <a:pt x="1165" y="432"/>
                      </a:lnTo>
                      <a:lnTo>
                        <a:pt x="1161" y="388"/>
                      </a:lnTo>
                      <a:lnTo>
                        <a:pt x="1153" y="344"/>
                      </a:lnTo>
                      <a:lnTo>
                        <a:pt x="1145" y="304"/>
                      </a:lnTo>
                      <a:lnTo>
                        <a:pt x="1145" y="304"/>
                      </a:lnTo>
                      <a:lnTo>
                        <a:pt x="1133" y="266"/>
                      </a:lnTo>
                      <a:lnTo>
                        <a:pt x="1119" y="230"/>
                      </a:lnTo>
                      <a:lnTo>
                        <a:pt x="1105" y="198"/>
                      </a:lnTo>
                      <a:lnTo>
                        <a:pt x="1089" y="168"/>
                      </a:lnTo>
                      <a:lnTo>
                        <a:pt x="1089" y="168"/>
                      </a:lnTo>
                      <a:lnTo>
                        <a:pt x="1073" y="140"/>
                      </a:lnTo>
                      <a:lnTo>
                        <a:pt x="1055" y="116"/>
                      </a:lnTo>
                      <a:lnTo>
                        <a:pt x="1039" y="94"/>
                      </a:lnTo>
                      <a:lnTo>
                        <a:pt x="1023" y="74"/>
                      </a:lnTo>
                      <a:lnTo>
                        <a:pt x="1023" y="74"/>
                      </a:lnTo>
                      <a:lnTo>
                        <a:pt x="995" y="44"/>
                      </a:lnTo>
                      <a:lnTo>
                        <a:pt x="973" y="22"/>
                      </a:lnTo>
                      <a:lnTo>
                        <a:pt x="973" y="22"/>
                      </a:lnTo>
                      <a:lnTo>
                        <a:pt x="959" y="10"/>
                      </a:lnTo>
                      <a:lnTo>
                        <a:pt x="959" y="10"/>
                      </a:lnTo>
                      <a:lnTo>
                        <a:pt x="953" y="6"/>
                      </a:lnTo>
                      <a:lnTo>
                        <a:pt x="957" y="0"/>
                      </a:ln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273"/>
                <p:cNvSpPr>
                  <a:spLocks/>
                </p:cNvSpPr>
                <p:nvPr/>
              </p:nvSpPr>
              <p:spPr bwMode="auto">
                <a:xfrm>
                  <a:off x="6610903" y="1966743"/>
                  <a:ext cx="465419" cy="254873"/>
                </a:xfrm>
                <a:custGeom>
                  <a:avLst/>
                  <a:gdLst>
                    <a:gd name="T0" fmla="*/ 0 w 336"/>
                    <a:gd name="T1" fmla="*/ 0 h 184"/>
                    <a:gd name="T2" fmla="*/ 308 w 336"/>
                    <a:gd name="T3" fmla="*/ 10 h 184"/>
                    <a:gd name="T4" fmla="*/ 336 w 336"/>
                    <a:gd name="T5" fmla="*/ 62 h 184"/>
                    <a:gd name="T6" fmla="*/ 120 w 336"/>
                    <a:gd name="T7" fmla="*/ 184 h 184"/>
                    <a:gd name="T8" fmla="*/ 0 w 336"/>
                    <a:gd name="T9" fmla="*/ 0 h 184"/>
                  </a:gdLst>
                  <a:ahLst/>
                  <a:cxnLst>
                    <a:cxn ang="0">
                      <a:pos x="T0" y="T1"/>
                    </a:cxn>
                    <a:cxn ang="0">
                      <a:pos x="T2" y="T3"/>
                    </a:cxn>
                    <a:cxn ang="0">
                      <a:pos x="T4" y="T5"/>
                    </a:cxn>
                    <a:cxn ang="0">
                      <a:pos x="T6" y="T7"/>
                    </a:cxn>
                    <a:cxn ang="0">
                      <a:pos x="T8" y="T9"/>
                    </a:cxn>
                  </a:cxnLst>
                  <a:rect l="0" t="0" r="r" b="b"/>
                  <a:pathLst>
                    <a:path w="336" h="184">
                      <a:moveTo>
                        <a:pt x="0" y="0"/>
                      </a:moveTo>
                      <a:lnTo>
                        <a:pt x="308" y="10"/>
                      </a:lnTo>
                      <a:lnTo>
                        <a:pt x="336" y="62"/>
                      </a:lnTo>
                      <a:lnTo>
                        <a:pt x="120" y="184"/>
                      </a:lnTo>
                      <a:lnTo>
                        <a:pt x="0" y="0"/>
                      </a:lnTo>
                      <a:close/>
                    </a:path>
                  </a:pathLst>
                </a:custGeom>
                <a:solidFill>
                  <a:srgbClr val="E8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274"/>
                <p:cNvSpPr>
                  <a:spLocks/>
                </p:cNvSpPr>
                <p:nvPr/>
              </p:nvSpPr>
              <p:spPr bwMode="auto">
                <a:xfrm>
                  <a:off x="6610903" y="1966743"/>
                  <a:ext cx="465419" cy="254873"/>
                </a:xfrm>
                <a:custGeom>
                  <a:avLst/>
                  <a:gdLst>
                    <a:gd name="T0" fmla="*/ 0 w 336"/>
                    <a:gd name="T1" fmla="*/ 0 h 184"/>
                    <a:gd name="T2" fmla="*/ 308 w 336"/>
                    <a:gd name="T3" fmla="*/ 10 h 184"/>
                    <a:gd name="T4" fmla="*/ 336 w 336"/>
                    <a:gd name="T5" fmla="*/ 62 h 184"/>
                    <a:gd name="T6" fmla="*/ 120 w 336"/>
                    <a:gd name="T7" fmla="*/ 184 h 184"/>
                  </a:gdLst>
                  <a:ahLst/>
                  <a:cxnLst>
                    <a:cxn ang="0">
                      <a:pos x="T0" y="T1"/>
                    </a:cxn>
                    <a:cxn ang="0">
                      <a:pos x="T2" y="T3"/>
                    </a:cxn>
                    <a:cxn ang="0">
                      <a:pos x="T4" y="T5"/>
                    </a:cxn>
                    <a:cxn ang="0">
                      <a:pos x="T6" y="T7"/>
                    </a:cxn>
                  </a:cxnLst>
                  <a:rect l="0" t="0" r="r" b="b"/>
                  <a:pathLst>
                    <a:path w="336" h="184">
                      <a:moveTo>
                        <a:pt x="0" y="0"/>
                      </a:moveTo>
                      <a:lnTo>
                        <a:pt x="308" y="10"/>
                      </a:lnTo>
                      <a:lnTo>
                        <a:pt x="336" y="62"/>
                      </a:lnTo>
                      <a:lnTo>
                        <a:pt x="120"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275"/>
                <p:cNvSpPr>
                  <a:spLocks/>
                </p:cNvSpPr>
                <p:nvPr/>
              </p:nvSpPr>
              <p:spPr bwMode="auto">
                <a:xfrm>
                  <a:off x="6328327" y="2188371"/>
                  <a:ext cx="268724" cy="470960"/>
                </a:xfrm>
                <a:custGeom>
                  <a:avLst/>
                  <a:gdLst>
                    <a:gd name="T0" fmla="*/ 24 w 194"/>
                    <a:gd name="T1" fmla="*/ 0 h 340"/>
                    <a:gd name="T2" fmla="*/ 0 w 194"/>
                    <a:gd name="T3" fmla="*/ 308 h 340"/>
                    <a:gd name="T4" fmla="*/ 48 w 194"/>
                    <a:gd name="T5" fmla="*/ 340 h 340"/>
                    <a:gd name="T6" fmla="*/ 194 w 194"/>
                    <a:gd name="T7" fmla="*/ 140 h 340"/>
                    <a:gd name="T8" fmla="*/ 24 w 194"/>
                    <a:gd name="T9" fmla="*/ 0 h 340"/>
                  </a:gdLst>
                  <a:ahLst/>
                  <a:cxnLst>
                    <a:cxn ang="0">
                      <a:pos x="T0" y="T1"/>
                    </a:cxn>
                    <a:cxn ang="0">
                      <a:pos x="T2" y="T3"/>
                    </a:cxn>
                    <a:cxn ang="0">
                      <a:pos x="T4" y="T5"/>
                    </a:cxn>
                    <a:cxn ang="0">
                      <a:pos x="T6" y="T7"/>
                    </a:cxn>
                    <a:cxn ang="0">
                      <a:pos x="T8" y="T9"/>
                    </a:cxn>
                  </a:cxnLst>
                  <a:rect l="0" t="0" r="r" b="b"/>
                  <a:pathLst>
                    <a:path w="194" h="340">
                      <a:moveTo>
                        <a:pt x="24" y="0"/>
                      </a:moveTo>
                      <a:lnTo>
                        <a:pt x="0" y="308"/>
                      </a:lnTo>
                      <a:lnTo>
                        <a:pt x="48" y="340"/>
                      </a:lnTo>
                      <a:lnTo>
                        <a:pt x="194" y="140"/>
                      </a:lnTo>
                      <a:lnTo>
                        <a:pt x="24" y="0"/>
                      </a:lnTo>
                      <a:close/>
                    </a:path>
                  </a:pathLst>
                </a:custGeom>
                <a:solidFill>
                  <a:srgbClr val="E8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276"/>
                <p:cNvSpPr>
                  <a:spLocks/>
                </p:cNvSpPr>
                <p:nvPr/>
              </p:nvSpPr>
              <p:spPr bwMode="auto">
                <a:xfrm>
                  <a:off x="6328327" y="2188371"/>
                  <a:ext cx="268724" cy="470960"/>
                </a:xfrm>
                <a:custGeom>
                  <a:avLst/>
                  <a:gdLst>
                    <a:gd name="T0" fmla="*/ 24 w 194"/>
                    <a:gd name="T1" fmla="*/ 0 h 340"/>
                    <a:gd name="T2" fmla="*/ 0 w 194"/>
                    <a:gd name="T3" fmla="*/ 308 h 340"/>
                    <a:gd name="T4" fmla="*/ 48 w 194"/>
                    <a:gd name="T5" fmla="*/ 340 h 340"/>
                    <a:gd name="T6" fmla="*/ 194 w 194"/>
                    <a:gd name="T7" fmla="*/ 140 h 340"/>
                  </a:gdLst>
                  <a:ahLst/>
                  <a:cxnLst>
                    <a:cxn ang="0">
                      <a:pos x="T0" y="T1"/>
                    </a:cxn>
                    <a:cxn ang="0">
                      <a:pos x="T2" y="T3"/>
                    </a:cxn>
                    <a:cxn ang="0">
                      <a:pos x="T4" y="T5"/>
                    </a:cxn>
                    <a:cxn ang="0">
                      <a:pos x="T6" y="T7"/>
                    </a:cxn>
                  </a:cxnLst>
                  <a:rect l="0" t="0" r="r" b="b"/>
                  <a:pathLst>
                    <a:path w="194" h="340">
                      <a:moveTo>
                        <a:pt x="24" y="0"/>
                      </a:moveTo>
                      <a:lnTo>
                        <a:pt x="0" y="308"/>
                      </a:lnTo>
                      <a:lnTo>
                        <a:pt x="48" y="340"/>
                      </a:lnTo>
                      <a:lnTo>
                        <a:pt x="194"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277"/>
                <p:cNvSpPr>
                  <a:spLocks/>
                </p:cNvSpPr>
                <p:nvPr/>
              </p:nvSpPr>
              <p:spPr bwMode="auto">
                <a:xfrm>
                  <a:off x="5950173" y="1501324"/>
                  <a:ext cx="893439" cy="961313"/>
                </a:xfrm>
                <a:custGeom>
                  <a:avLst/>
                  <a:gdLst>
                    <a:gd name="T0" fmla="*/ 134 w 645"/>
                    <a:gd name="T1" fmla="*/ 0 h 694"/>
                    <a:gd name="T2" fmla="*/ 66 w 645"/>
                    <a:gd name="T3" fmla="*/ 58 h 694"/>
                    <a:gd name="T4" fmla="*/ 0 w 645"/>
                    <a:gd name="T5" fmla="*/ 118 h 694"/>
                    <a:gd name="T6" fmla="*/ 0 w 645"/>
                    <a:gd name="T7" fmla="*/ 118 h 694"/>
                    <a:gd name="T8" fmla="*/ 0 w 645"/>
                    <a:gd name="T9" fmla="*/ 122 h 694"/>
                    <a:gd name="T10" fmla="*/ 0 w 645"/>
                    <a:gd name="T11" fmla="*/ 136 h 694"/>
                    <a:gd name="T12" fmla="*/ 4 w 645"/>
                    <a:gd name="T13" fmla="*/ 160 h 694"/>
                    <a:gd name="T14" fmla="*/ 14 w 645"/>
                    <a:gd name="T15" fmla="*/ 190 h 694"/>
                    <a:gd name="T16" fmla="*/ 20 w 645"/>
                    <a:gd name="T17" fmla="*/ 208 h 694"/>
                    <a:gd name="T18" fmla="*/ 30 w 645"/>
                    <a:gd name="T19" fmla="*/ 230 h 694"/>
                    <a:gd name="T20" fmla="*/ 42 w 645"/>
                    <a:gd name="T21" fmla="*/ 252 h 694"/>
                    <a:gd name="T22" fmla="*/ 56 w 645"/>
                    <a:gd name="T23" fmla="*/ 276 h 694"/>
                    <a:gd name="T24" fmla="*/ 72 w 645"/>
                    <a:gd name="T25" fmla="*/ 304 h 694"/>
                    <a:gd name="T26" fmla="*/ 92 w 645"/>
                    <a:gd name="T27" fmla="*/ 332 h 694"/>
                    <a:gd name="T28" fmla="*/ 116 w 645"/>
                    <a:gd name="T29" fmla="*/ 362 h 694"/>
                    <a:gd name="T30" fmla="*/ 142 w 645"/>
                    <a:gd name="T31" fmla="*/ 392 h 694"/>
                    <a:gd name="T32" fmla="*/ 142 w 645"/>
                    <a:gd name="T33" fmla="*/ 392 h 694"/>
                    <a:gd name="T34" fmla="*/ 173 w 645"/>
                    <a:gd name="T35" fmla="*/ 424 h 694"/>
                    <a:gd name="T36" fmla="*/ 203 w 645"/>
                    <a:gd name="T37" fmla="*/ 456 h 694"/>
                    <a:gd name="T38" fmla="*/ 263 w 645"/>
                    <a:gd name="T39" fmla="*/ 514 h 694"/>
                    <a:gd name="T40" fmla="*/ 321 w 645"/>
                    <a:gd name="T41" fmla="*/ 564 h 694"/>
                    <a:gd name="T42" fmla="*/ 375 w 645"/>
                    <a:gd name="T43" fmla="*/ 608 h 694"/>
                    <a:gd name="T44" fmla="*/ 423 w 645"/>
                    <a:gd name="T45" fmla="*/ 646 h 694"/>
                    <a:gd name="T46" fmla="*/ 459 w 645"/>
                    <a:gd name="T47" fmla="*/ 672 h 694"/>
                    <a:gd name="T48" fmla="*/ 493 w 645"/>
                    <a:gd name="T49" fmla="*/ 694 h 694"/>
                    <a:gd name="T50" fmla="*/ 569 w 645"/>
                    <a:gd name="T51" fmla="*/ 628 h 694"/>
                    <a:gd name="T52" fmla="*/ 645 w 645"/>
                    <a:gd name="T53" fmla="*/ 560 h 694"/>
                    <a:gd name="T54" fmla="*/ 645 w 645"/>
                    <a:gd name="T55" fmla="*/ 560 h 694"/>
                    <a:gd name="T56" fmla="*/ 627 w 645"/>
                    <a:gd name="T57" fmla="*/ 524 h 694"/>
                    <a:gd name="T58" fmla="*/ 605 w 645"/>
                    <a:gd name="T59" fmla="*/ 484 h 694"/>
                    <a:gd name="T60" fmla="*/ 575 w 645"/>
                    <a:gd name="T61" fmla="*/ 434 h 694"/>
                    <a:gd name="T62" fmla="*/ 537 w 645"/>
                    <a:gd name="T63" fmla="*/ 374 h 694"/>
                    <a:gd name="T64" fmla="*/ 493 w 645"/>
                    <a:gd name="T65" fmla="*/ 310 h 694"/>
                    <a:gd name="T66" fmla="*/ 445 w 645"/>
                    <a:gd name="T67" fmla="*/ 242 h 694"/>
                    <a:gd name="T68" fmla="*/ 417 w 645"/>
                    <a:gd name="T69" fmla="*/ 208 h 694"/>
                    <a:gd name="T70" fmla="*/ 389 w 645"/>
                    <a:gd name="T71" fmla="*/ 176 h 694"/>
                    <a:gd name="T72" fmla="*/ 389 w 645"/>
                    <a:gd name="T73" fmla="*/ 176 h 694"/>
                    <a:gd name="T74" fmla="*/ 361 w 645"/>
                    <a:gd name="T75" fmla="*/ 146 h 694"/>
                    <a:gd name="T76" fmla="*/ 335 w 645"/>
                    <a:gd name="T77" fmla="*/ 118 h 694"/>
                    <a:gd name="T78" fmla="*/ 309 w 645"/>
                    <a:gd name="T79" fmla="*/ 96 h 694"/>
                    <a:gd name="T80" fmla="*/ 285 w 645"/>
                    <a:gd name="T81" fmla="*/ 76 h 694"/>
                    <a:gd name="T82" fmla="*/ 263 w 645"/>
                    <a:gd name="T83" fmla="*/ 58 h 694"/>
                    <a:gd name="T84" fmla="*/ 241 w 645"/>
                    <a:gd name="T85" fmla="*/ 44 h 694"/>
                    <a:gd name="T86" fmla="*/ 223 w 645"/>
                    <a:gd name="T87" fmla="*/ 32 h 694"/>
                    <a:gd name="T88" fmla="*/ 205 w 645"/>
                    <a:gd name="T89" fmla="*/ 22 h 694"/>
                    <a:gd name="T90" fmla="*/ 175 w 645"/>
                    <a:gd name="T91" fmla="*/ 10 h 694"/>
                    <a:gd name="T92" fmla="*/ 152 w 645"/>
                    <a:gd name="T93" fmla="*/ 4 h 694"/>
                    <a:gd name="T94" fmla="*/ 138 w 645"/>
                    <a:gd name="T95" fmla="*/ 0 h 694"/>
                    <a:gd name="T96" fmla="*/ 134 w 645"/>
                    <a:gd name="T97" fmla="*/ 0 h 694"/>
                    <a:gd name="T98" fmla="*/ 134 w 645"/>
                    <a:gd name="T99"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5" h="694">
                      <a:moveTo>
                        <a:pt x="134" y="0"/>
                      </a:moveTo>
                      <a:lnTo>
                        <a:pt x="66" y="58"/>
                      </a:lnTo>
                      <a:lnTo>
                        <a:pt x="0" y="118"/>
                      </a:lnTo>
                      <a:lnTo>
                        <a:pt x="0" y="118"/>
                      </a:lnTo>
                      <a:lnTo>
                        <a:pt x="0" y="122"/>
                      </a:lnTo>
                      <a:lnTo>
                        <a:pt x="0" y="136"/>
                      </a:lnTo>
                      <a:lnTo>
                        <a:pt x="4" y="160"/>
                      </a:lnTo>
                      <a:lnTo>
                        <a:pt x="14" y="190"/>
                      </a:lnTo>
                      <a:lnTo>
                        <a:pt x="20" y="208"/>
                      </a:lnTo>
                      <a:lnTo>
                        <a:pt x="30" y="230"/>
                      </a:lnTo>
                      <a:lnTo>
                        <a:pt x="42" y="252"/>
                      </a:lnTo>
                      <a:lnTo>
                        <a:pt x="56" y="276"/>
                      </a:lnTo>
                      <a:lnTo>
                        <a:pt x="72" y="304"/>
                      </a:lnTo>
                      <a:lnTo>
                        <a:pt x="92" y="332"/>
                      </a:lnTo>
                      <a:lnTo>
                        <a:pt x="116" y="362"/>
                      </a:lnTo>
                      <a:lnTo>
                        <a:pt x="142" y="392"/>
                      </a:lnTo>
                      <a:lnTo>
                        <a:pt x="142" y="392"/>
                      </a:lnTo>
                      <a:lnTo>
                        <a:pt x="173" y="424"/>
                      </a:lnTo>
                      <a:lnTo>
                        <a:pt x="203" y="456"/>
                      </a:lnTo>
                      <a:lnTo>
                        <a:pt x="263" y="514"/>
                      </a:lnTo>
                      <a:lnTo>
                        <a:pt x="321" y="564"/>
                      </a:lnTo>
                      <a:lnTo>
                        <a:pt x="375" y="608"/>
                      </a:lnTo>
                      <a:lnTo>
                        <a:pt x="423" y="646"/>
                      </a:lnTo>
                      <a:lnTo>
                        <a:pt x="459" y="672"/>
                      </a:lnTo>
                      <a:lnTo>
                        <a:pt x="493" y="694"/>
                      </a:lnTo>
                      <a:lnTo>
                        <a:pt x="569" y="628"/>
                      </a:lnTo>
                      <a:lnTo>
                        <a:pt x="645" y="560"/>
                      </a:lnTo>
                      <a:lnTo>
                        <a:pt x="645" y="560"/>
                      </a:lnTo>
                      <a:lnTo>
                        <a:pt x="627" y="524"/>
                      </a:lnTo>
                      <a:lnTo>
                        <a:pt x="605" y="484"/>
                      </a:lnTo>
                      <a:lnTo>
                        <a:pt x="575" y="434"/>
                      </a:lnTo>
                      <a:lnTo>
                        <a:pt x="537" y="374"/>
                      </a:lnTo>
                      <a:lnTo>
                        <a:pt x="493" y="310"/>
                      </a:lnTo>
                      <a:lnTo>
                        <a:pt x="445" y="242"/>
                      </a:lnTo>
                      <a:lnTo>
                        <a:pt x="417" y="208"/>
                      </a:lnTo>
                      <a:lnTo>
                        <a:pt x="389" y="176"/>
                      </a:lnTo>
                      <a:lnTo>
                        <a:pt x="389" y="176"/>
                      </a:lnTo>
                      <a:lnTo>
                        <a:pt x="361" y="146"/>
                      </a:lnTo>
                      <a:lnTo>
                        <a:pt x="335" y="118"/>
                      </a:lnTo>
                      <a:lnTo>
                        <a:pt x="309" y="96"/>
                      </a:lnTo>
                      <a:lnTo>
                        <a:pt x="285" y="76"/>
                      </a:lnTo>
                      <a:lnTo>
                        <a:pt x="263" y="58"/>
                      </a:lnTo>
                      <a:lnTo>
                        <a:pt x="241" y="44"/>
                      </a:lnTo>
                      <a:lnTo>
                        <a:pt x="223" y="32"/>
                      </a:lnTo>
                      <a:lnTo>
                        <a:pt x="205" y="22"/>
                      </a:lnTo>
                      <a:lnTo>
                        <a:pt x="175" y="10"/>
                      </a:lnTo>
                      <a:lnTo>
                        <a:pt x="152" y="4"/>
                      </a:lnTo>
                      <a:lnTo>
                        <a:pt x="138" y="0"/>
                      </a:lnTo>
                      <a:lnTo>
                        <a:pt x="134" y="0"/>
                      </a:lnTo>
                      <a:lnTo>
                        <a:pt x="134" y="0"/>
                      </a:lnTo>
                      <a:close/>
                    </a:path>
                  </a:pathLst>
                </a:custGeom>
                <a:solidFill>
                  <a:srgbClr val="BCA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278"/>
                <p:cNvSpPr>
                  <a:spLocks/>
                </p:cNvSpPr>
                <p:nvPr/>
              </p:nvSpPr>
              <p:spPr bwMode="auto">
                <a:xfrm>
                  <a:off x="6146868" y="1711870"/>
                  <a:ext cx="186999" cy="188384"/>
                </a:xfrm>
                <a:custGeom>
                  <a:avLst/>
                  <a:gdLst>
                    <a:gd name="T0" fmla="*/ 113 w 135"/>
                    <a:gd name="T1" fmla="*/ 118 h 136"/>
                    <a:gd name="T2" fmla="*/ 113 w 135"/>
                    <a:gd name="T3" fmla="*/ 118 h 136"/>
                    <a:gd name="T4" fmla="*/ 123 w 135"/>
                    <a:gd name="T5" fmla="*/ 108 h 136"/>
                    <a:gd name="T6" fmla="*/ 129 w 135"/>
                    <a:gd name="T7" fmla="*/ 98 h 136"/>
                    <a:gd name="T8" fmla="*/ 133 w 135"/>
                    <a:gd name="T9" fmla="*/ 86 h 136"/>
                    <a:gd name="T10" fmla="*/ 135 w 135"/>
                    <a:gd name="T11" fmla="*/ 72 h 136"/>
                    <a:gd name="T12" fmla="*/ 135 w 135"/>
                    <a:gd name="T13" fmla="*/ 60 h 136"/>
                    <a:gd name="T14" fmla="*/ 133 w 135"/>
                    <a:gd name="T15" fmla="*/ 46 h 136"/>
                    <a:gd name="T16" fmla="*/ 127 w 135"/>
                    <a:gd name="T17" fmla="*/ 34 h 136"/>
                    <a:gd name="T18" fmla="*/ 119 w 135"/>
                    <a:gd name="T19" fmla="*/ 24 h 136"/>
                    <a:gd name="T20" fmla="*/ 119 w 135"/>
                    <a:gd name="T21" fmla="*/ 24 h 136"/>
                    <a:gd name="T22" fmla="*/ 109 w 135"/>
                    <a:gd name="T23" fmla="*/ 14 h 136"/>
                    <a:gd name="T24" fmla="*/ 97 w 135"/>
                    <a:gd name="T25" fmla="*/ 6 h 136"/>
                    <a:gd name="T26" fmla="*/ 85 w 135"/>
                    <a:gd name="T27" fmla="*/ 2 h 136"/>
                    <a:gd name="T28" fmla="*/ 73 w 135"/>
                    <a:gd name="T29" fmla="*/ 0 h 136"/>
                    <a:gd name="T30" fmla="*/ 59 w 135"/>
                    <a:gd name="T31" fmla="*/ 0 h 136"/>
                    <a:gd name="T32" fmla="*/ 47 w 135"/>
                    <a:gd name="T33" fmla="*/ 4 h 136"/>
                    <a:gd name="T34" fmla="*/ 35 w 135"/>
                    <a:gd name="T35" fmla="*/ 10 h 136"/>
                    <a:gd name="T36" fmla="*/ 23 w 135"/>
                    <a:gd name="T37" fmla="*/ 18 h 136"/>
                    <a:gd name="T38" fmla="*/ 23 w 135"/>
                    <a:gd name="T39" fmla="*/ 18 h 136"/>
                    <a:gd name="T40" fmla="*/ 12 w 135"/>
                    <a:gd name="T41" fmla="*/ 28 h 136"/>
                    <a:gd name="T42" fmla="*/ 6 w 135"/>
                    <a:gd name="T43" fmla="*/ 38 h 136"/>
                    <a:gd name="T44" fmla="*/ 2 w 135"/>
                    <a:gd name="T45" fmla="*/ 50 h 136"/>
                    <a:gd name="T46" fmla="*/ 0 w 135"/>
                    <a:gd name="T47" fmla="*/ 64 h 136"/>
                    <a:gd name="T48" fmla="*/ 0 w 135"/>
                    <a:gd name="T49" fmla="*/ 76 h 136"/>
                    <a:gd name="T50" fmla="*/ 2 w 135"/>
                    <a:gd name="T51" fmla="*/ 90 h 136"/>
                    <a:gd name="T52" fmla="*/ 8 w 135"/>
                    <a:gd name="T53" fmla="*/ 102 h 136"/>
                    <a:gd name="T54" fmla="*/ 16 w 135"/>
                    <a:gd name="T55" fmla="*/ 112 h 136"/>
                    <a:gd name="T56" fmla="*/ 16 w 135"/>
                    <a:gd name="T57" fmla="*/ 112 h 136"/>
                    <a:gd name="T58" fmla="*/ 27 w 135"/>
                    <a:gd name="T59" fmla="*/ 122 h 136"/>
                    <a:gd name="T60" fmla="*/ 39 w 135"/>
                    <a:gd name="T61" fmla="*/ 128 h 136"/>
                    <a:gd name="T62" fmla="*/ 51 w 135"/>
                    <a:gd name="T63" fmla="*/ 134 h 136"/>
                    <a:gd name="T64" fmla="*/ 63 w 135"/>
                    <a:gd name="T65" fmla="*/ 136 h 136"/>
                    <a:gd name="T66" fmla="*/ 77 w 135"/>
                    <a:gd name="T67" fmla="*/ 136 h 136"/>
                    <a:gd name="T68" fmla="*/ 89 w 135"/>
                    <a:gd name="T69" fmla="*/ 132 h 136"/>
                    <a:gd name="T70" fmla="*/ 101 w 135"/>
                    <a:gd name="T71" fmla="*/ 126 h 136"/>
                    <a:gd name="T72" fmla="*/ 113 w 135"/>
                    <a:gd name="T73" fmla="*/ 118 h 136"/>
                    <a:gd name="T74" fmla="*/ 113 w 135"/>
                    <a:gd name="T75" fmla="*/ 11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36">
                      <a:moveTo>
                        <a:pt x="113" y="118"/>
                      </a:moveTo>
                      <a:lnTo>
                        <a:pt x="113" y="118"/>
                      </a:lnTo>
                      <a:lnTo>
                        <a:pt x="123" y="108"/>
                      </a:lnTo>
                      <a:lnTo>
                        <a:pt x="129" y="98"/>
                      </a:lnTo>
                      <a:lnTo>
                        <a:pt x="133" y="86"/>
                      </a:lnTo>
                      <a:lnTo>
                        <a:pt x="135" y="72"/>
                      </a:lnTo>
                      <a:lnTo>
                        <a:pt x="135" y="60"/>
                      </a:lnTo>
                      <a:lnTo>
                        <a:pt x="133" y="46"/>
                      </a:lnTo>
                      <a:lnTo>
                        <a:pt x="127" y="34"/>
                      </a:lnTo>
                      <a:lnTo>
                        <a:pt x="119" y="24"/>
                      </a:lnTo>
                      <a:lnTo>
                        <a:pt x="119" y="24"/>
                      </a:lnTo>
                      <a:lnTo>
                        <a:pt x="109" y="14"/>
                      </a:lnTo>
                      <a:lnTo>
                        <a:pt x="97" y="6"/>
                      </a:lnTo>
                      <a:lnTo>
                        <a:pt x="85" y="2"/>
                      </a:lnTo>
                      <a:lnTo>
                        <a:pt x="73" y="0"/>
                      </a:lnTo>
                      <a:lnTo>
                        <a:pt x="59" y="0"/>
                      </a:lnTo>
                      <a:lnTo>
                        <a:pt x="47" y="4"/>
                      </a:lnTo>
                      <a:lnTo>
                        <a:pt x="35" y="10"/>
                      </a:lnTo>
                      <a:lnTo>
                        <a:pt x="23" y="18"/>
                      </a:lnTo>
                      <a:lnTo>
                        <a:pt x="23" y="18"/>
                      </a:lnTo>
                      <a:lnTo>
                        <a:pt x="12" y="28"/>
                      </a:lnTo>
                      <a:lnTo>
                        <a:pt x="6" y="38"/>
                      </a:lnTo>
                      <a:lnTo>
                        <a:pt x="2" y="50"/>
                      </a:lnTo>
                      <a:lnTo>
                        <a:pt x="0" y="64"/>
                      </a:lnTo>
                      <a:lnTo>
                        <a:pt x="0" y="76"/>
                      </a:lnTo>
                      <a:lnTo>
                        <a:pt x="2" y="90"/>
                      </a:lnTo>
                      <a:lnTo>
                        <a:pt x="8" y="102"/>
                      </a:lnTo>
                      <a:lnTo>
                        <a:pt x="16" y="112"/>
                      </a:lnTo>
                      <a:lnTo>
                        <a:pt x="16" y="112"/>
                      </a:lnTo>
                      <a:lnTo>
                        <a:pt x="27" y="122"/>
                      </a:lnTo>
                      <a:lnTo>
                        <a:pt x="39" y="128"/>
                      </a:lnTo>
                      <a:lnTo>
                        <a:pt x="51" y="134"/>
                      </a:lnTo>
                      <a:lnTo>
                        <a:pt x="63" y="136"/>
                      </a:lnTo>
                      <a:lnTo>
                        <a:pt x="77" y="136"/>
                      </a:lnTo>
                      <a:lnTo>
                        <a:pt x="89" y="132"/>
                      </a:lnTo>
                      <a:lnTo>
                        <a:pt x="101" y="126"/>
                      </a:lnTo>
                      <a:lnTo>
                        <a:pt x="113" y="118"/>
                      </a:lnTo>
                      <a:lnTo>
                        <a:pt x="113" y="118"/>
                      </a:lnTo>
                      <a:close/>
                    </a:path>
                  </a:pathLst>
                </a:custGeom>
                <a:solidFill>
                  <a:srgbClr val="A9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279"/>
                <p:cNvSpPr>
                  <a:spLocks noEditPoints="1"/>
                </p:cNvSpPr>
                <p:nvPr/>
              </p:nvSpPr>
              <p:spPr bwMode="auto">
                <a:xfrm>
                  <a:off x="6124705" y="1692478"/>
                  <a:ext cx="231325" cy="227169"/>
                </a:xfrm>
                <a:custGeom>
                  <a:avLst/>
                  <a:gdLst>
                    <a:gd name="T0" fmla="*/ 139 w 167"/>
                    <a:gd name="T1" fmla="*/ 144 h 164"/>
                    <a:gd name="T2" fmla="*/ 159 w 167"/>
                    <a:gd name="T3" fmla="*/ 118 h 164"/>
                    <a:gd name="T4" fmla="*/ 167 w 167"/>
                    <a:gd name="T5" fmla="*/ 88 h 164"/>
                    <a:gd name="T6" fmla="*/ 163 w 167"/>
                    <a:gd name="T7" fmla="*/ 56 h 164"/>
                    <a:gd name="T8" fmla="*/ 147 w 167"/>
                    <a:gd name="T9" fmla="*/ 28 h 164"/>
                    <a:gd name="T10" fmla="*/ 133 w 167"/>
                    <a:gd name="T11" fmla="*/ 16 h 164"/>
                    <a:gd name="T12" fmla="*/ 105 w 167"/>
                    <a:gd name="T13" fmla="*/ 2 h 164"/>
                    <a:gd name="T14" fmla="*/ 73 w 167"/>
                    <a:gd name="T15" fmla="*/ 0 h 164"/>
                    <a:gd name="T16" fmla="*/ 43 w 167"/>
                    <a:gd name="T17" fmla="*/ 10 h 164"/>
                    <a:gd name="T18" fmla="*/ 28 w 167"/>
                    <a:gd name="T19" fmla="*/ 20 h 164"/>
                    <a:gd name="T20" fmla="*/ 8 w 167"/>
                    <a:gd name="T21" fmla="*/ 46 h 164"/>
                    <a:gd name="T22" fmla="*/ 0 w 167"/>
                    <a:gd name="T23" fmla="*/ 76 h 164"/>
                    <a:gd name="T24" fmla="*/ 4 w 167"/>
                    <a:gd name="T25" fmla="*/ 108 h 164"/>
                    <a:gd name="T26" fmla="*/ 20 w 167"/>
                    <a:gd name="T27" fmla="*/ 136 h 164"/>
                    <a:gd name="T28" fmla="*/ 34 w 167"/>
                    <a:gd name="T29" fmla="*/ 148 h 164"/>
                    <a:gd name="T30" fmla="*/ 63 w 167"/>
                    <a:gd name="T31" fmla="*/ 162 h 164"/>
                    <a:gd name="T32" fmla="*/ 95 w 167"/>
                    <a:gd name="T33" fmla="*/ 164 h 164"/>
                    <a:gd name="T34" fmla="*/ 125 w 167"/>
                    <a:gd name="T35" fmla="*/ 154 h 164"/>
                    <a:gd name="T36" fmla="*/ 139 w 167"/>
                    <a:gd name="T37" fmla="*/ 144 h 164"/>
                    <a:gd name="T38" fmla="*/ 47 w 167"/>
                    <a:gd name="T39" fmla="*/ 38 h 164"/>
                    <a:gd name="T40" fmla="*/ 65 w 167"/>
                    <a:gd name="T41" fmla="*/ 28 h 164"/>
                    <a:gd name="T42" fmla="*/ 87 w 167"/>
                    <a:gd name="T43" fmla="*/ 24 h 164"/>
                    <a:gd name="T44" fmla="*/ 109 w 167"/>
                    <a:gd name="T45" fmla="*/ 30 h 164"/>
                    <a:gd name="T46" fmla="*/ 127 w 167"/>
                    <a:gd name="T47" fmla="*/ 44 h 164"/>
                    <a:gd name="T48" fmla="*/ 133 w 167"/>
                    <a:gd name="T49" fmla="*/ 54 h 164"/>
                    <a:gd name="T50" fmla="*/ 141 w 167"/>
                    <a:gd name="T51" fmla="*/ 74 h 164"/>
                    <a:gd name="T52" fmla="*/ 139 w 167"/>
                    <a:gd name="T53" fmla="*/ 96 h 164"/>
                    <a:gd name="T54" fmla="*/ 129 w 167"/>
                    <a:gd name="T55" fmla="*/ 116 h 164"/>
                    <a:gd name="T56" fmla="*/ 121 w 167"/>
                    <a:gd name="T57" fmla="*/ 124 h 164"/>
                    <a:gd name="T58" fmla="*/ 103 w 167"/>
                    <a:gd name="T59" fmla="*/ 136 h 164"/>
                    <a:gd name="T60" fmla="*/ 81 w 167"/>
                    <a:gd name="T61" fmla="*/ 140 h 164"/>
                    <a:gd name="T62" fmla="*/ 59 w 167"/>
                    <a:gd name="T63" fmla="*/ 134 h 164"/>
                    <a:gd name="T64" fmla="*/ 41 w 167"/>
                    <a:gd name="T65" fmla="*/ 120 h 164"/>
                    <a:gd name="T66" fmla="*/ 34 w 167"/>
                    <a:gd name="T67" fmla="*/ 110 h 164"/>
                    <a:gd name="T68" fmla="*/ 26 w 167"/>
                    <a:gd name="T69" fmla="*/ 90 h 164"/>
                    <a:gd name="T70" fmla="*/ 28 w 167"/>
                    <a:gd name="T71" fmla="*/ 68 h 164"/>
                    <a:gd name="T72" fmla="*/ 39 w 167"/>
                    <a:gd name="T73" fmla="*/ 48 h 164"/>
                    <a:gd name="T74" fmla="*/ 47 w 167"/>
                    <a:gd name="T75" fmla="*/ 3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 h="164">
                      <a:moveTo>
                        <a:pt x="139" y="144"/>
                      </a:moveTo>
                      <a:lnTo>
                        <a:pt x="139" y="144"/>
                      </a:lnTo>
                      <a:lnTo>
                        <a:pt x="151" y="132"/>
                      </a:lnTo>
                      <a:lnTo>
                        <a:pt x="159" y="118"/>
                      </a:lnTo>
                      <a:lnTo>
                        <a:pt x="165" y="102"/>
                      </a:lnTo>
                      <a:lnTo>
                        <a:pt x="167" y="88"/>
                      </a:lnTo>
                      <a:lnTo>
                        <a:pt x="167" y="72"/>
                      </a:lnTo>
                      <a:lnTo>
                        <a:pt x="163" y="56"/>
                      </a:lnTo>
                      <a:lnTo>
                        <a:pt x="155" y="40"/>
                      </a:lnTo>
                      <a:lnTo>
                        <a:pt x="147" y="28"/>
                      </a:lnTo>
                      <a:lnTo>
                        <a:pt x="147" y="28"/>
                      </a:lnTo>
                      <a:lnTo>
                        <a:pt x="133" y="16"/>
                      </a:lnTo>
                      <a:lnTo>
                        <a:pt x="119" y="8"/>
                      </a:lnTo>
                      <a:lnTo>
                        <a:pt x="105" y="2"/>
                      </a:lnTo>
                      <a:lnTo>
                        <a:pt x="89" y="0"/>
                      </a:lnTo>
                      <a:lnTo>
                        <a:pt x="73" y="0"/>
                      </a:lnTo>
                      <a:lnTo>
                        <a:pt x="57" y="4"/>
                      </a:lnTo>
                      <a:lnTo>
                        <a:pt x="43" y="10"/>
                      </a:lnTo>
                      <a:lnTo>
                        <a:pt x="28" y="20"/>
                      </a:lnTo>
                      <a:lnTo>
                        <a:pt x="28" y="20"/>
                      </a:lnTo>
                      <a:lnTo>
                        <a:pt x="16" y="32"/>
                      </a:lnTo>
                      <a:lnTo>
                        <a:pt x="8" y="46"/>
                      </a:lnTo>
                      <a:lnTo>
                        <a:pt x="2" y="60"/>
                      </a:lnTo>
                      <a:lnTo>
                        <a:pt x="0" y="76"/>
                      </a:lnTo>
                      <a:lnTo>
                        <a:pt x="0" y="92"/>
                      </a:lnTo>
                      <a:lnTo>
                        <a:pt x="4" y="108"/>
                      </a:lnTo>
                      <a:lnTo>
                        <a:pt x="12" y="122"/>
                      </a:lnTo>
                      <a:lnTo>
                        <a:pt x="20" y="136"/>
                      </a:lnTo>
                      <a:lnTo>
                        <a:pt x="20" y="136"/>
                      </a:lnTo>
                      <a:lnTo>
                        <a:pt x="34" y="148"/>
                      </a:lnTo>
                      <a:lnTo>
                        <a:pt x="49" y="156"/>
                      </a:lnTo>
                      <a:lnTo>
                        <a:pt x="63" y="162"/>
                      </a:lnTo>
                      <a:lnTo>
                        <a:pt x="79" y="164"/>
                      </a:lnTo>
                      <a:lnTo>
                        <a:pt x="95" y="164"/>
                      </a:lnTo>
                      <a:lnTo>
                        <a:pt x="111" y="160"/>
                      </a:lnTo>
                      <a:lnTo>
                        <a:pt x="125" y="154"/>
                      </a:lnTo>
                      <a:lnTo>
                        <a:pt x="139" y="144"/>
                      </a:lnTo>
                      <a:lnTo>
                        <a:pt x="139" y="144"/>
                      </a:lnTo>
                      <a:close/>
                      <a:moveTo>
                        <a:pt x="47" y="38"/>
                      </a:moveTo>
                      <a:lnTo>
                        <a:pt x="47" y="38"/>
                      </a:lnTo>
                      <a:lnTo>
                        <a:pt x="55" y="32"/>
                      </a:lnTo>
                      <a:lnTo>
                        <a:pt x="65" y="28"/>
                      </a:lnTo>
                      <a:lnTo>
                        <a:pt x="77" y="26"/>
                      </a:lnTo>
                      <a:lnTo>
                        <a:pt x="87" y="24"/>
                      </a:lnTo>
                      <a:lnTo>
                        <a:pt x="99" y="26"/>
                      </a:lnTo>
                      <a:lnTo>
                        <a:pt x="109" y="30"/>
                      </a:lnTo>
                      <a:lnTo>
                        <a:pt x="119" y="36"/>
                      </a:lnTo>
                      <a:lnTo>
                        <a:pt x="127" y="44"/>
                      </a:lnTo>
                      <a:lnTo>
                        <a:pt x="127" y="44"/>
                      </a:lnTo>
                      <a:lnTo>
                        <a:pt x="133" y="54"/>
                      </a:lnTo>
                      <a:lnTo>
                        <a:pt x="139" y="64"/>
                      </a:lnTo>
                      <a:lnTo>
                        <a:pt x="141" y="74"/>
                      </a:lnTo>
                      <a:lnTo>
                        <a:pt x="141" y="86"/>
                      </a:lnTo>
                      <a:lnTo>
                        <a:pt x="139" y="96"/>
                      </a:lnTo>
                      <a:lnTo>
                        <a:pt x="135" y="106"/>
                      </a:lnTo>
                      <a:lnTo>
                        <a:pt x="129" y="116"/>
                      </a:lnTo>
                      <a:lnTo>
                        <a:pt x="121" y="124"/>
                      </a:lnTo>
                      <a:lnTo>
                        <a:pt x="121" y="124"/>
                      </a:lnTo>
                      <a:lnTo>
                        <a:pt x="113" y="132"/>
                      </a:lnTo>
                      <a:lnTo>
                        <a:pt x="103" y="136"/>
                      </a:lnTo>
                      <a:lnTo>
                        <a:pt x="91" y="138"/>
                      </a:lnTo>
                      <a:lnTo>
                        <a:pt x="81" y="140"/>
                      </a:lnTo>
                      <a:lnTo>
                        <a:pt x="69" y="138"/>
                      </a:lnTo>
                      <a:lnTo>
                        <a:pt x="59" y="134"/>
                      </a:lnTo>
                      <a:lnTo>
                        <a:pt x="49" y="128"/>
                      </a:lnTo>
                      <a:lnTo>
                        <a:pt x="41" y="120"/>
                      </a:lnTo>
                      <a:lnTo>
                        <a:pt x="41" y="120"/>
                      </a:lnTo>
                      <a:lnTo>
                        <a:pt x="34" y="110"/>
                      </a:lnTo>
                      <a:lnTo>
                        <a:pt x="28" y="100"/>
                      </a:lnTo>
                      <a:lnTo>
                        <a:pt x="26" y="90"/>
                      </a:lnTo>
                      <a:lnTo>
                        <a:pt x="26" y="78"/>
                      </a:lnTo>
                      <a:lnTo>
                        <a:pt x="28" y="68"/>
                      </a:lnTo>
                      <a:lnTo>
                        <a:pt x="32" y="58"/>
                      </a:lnTo>
                      <a:lnTo>
                        <a:pt x="39" y="48"/>
                      </a:lnTo>
                      <a:lnTo>
                        <a:pt x="47" y="38"/>
                      </a:lnTo>
                      <a:lnTo>
                        <a:pt x="47" y="38"/>
                      </a:lnTo>
                      <a:close/>
                    </a:path>
                  </a:pathLst>
                </a:custGeom>
                <a:solidFill>
                  <a:srgbClr val="99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280"/>
                <p:cNvSpPr>
                  <a:spLocks/>
                </p:cNvSpPr>
                <p:nvPr/>
              </p:nvSpPr>
              <p:spPr bwMode="auto">
                <a:xfrm>
                  <a:off x="6383734" y="1972284"/>
                  <a:ext cx="91422" cy="91422"/>
                </a:xfrm>
                <a:custGeom>
                  <a:avLst/>
                  <a:gdLst>
                    <a:gd name="T0" fmla="*/ 54 w 66"/>
                    <a:gd name="T1" fmla="*/ 58 h 66"/>
                    <a:gd name="T2" fmla="*/ 54 w 66"/>
                    <a:gd name="T3" fmla="*/ 58 h 66"/>
                    <a:gd name="T4" fmla="*/ 60 w 66"/>
                    <a:gd name="T5" fmla="*/ 52 h 66"/>
                    <a:gd name="T6" fmla="*/ 62 w 66"/>
                    <a:gd name="T7" fmla="*/ 46 h 66"/>
                    <a:gd name="T8" fmla="*/ 64 w 66"/>
                    <a:gd name="T9" fmla="*/ 40 h 66"/>
                    <a:gd name="T10" fmla="*/ 66 w 66"/>
                    <a:gd name="T11" fmla="*/ 34 h 66"/>
                    <a:gd name="T12" fmla="*/ 66 w 66"/>
                    <a:gd name="T13" fmla="*/ 28 h 66"/>
                    <a:gd name="T14" fmla="*/ 64 w 66"/>
                    <a:gd name="T15" fmla="*/ 22 h 66"/>
                    <a:gd name="T16" fmla="*/ 62 w 66"/>
                    <a:gd name="T17" fmla="*/ 16 h 66"/>
                    <a:gd name="T18" fmla="*/ 58 w 66"/>
                    <a:gd name="T19" fmla="*/ 10 h 66"/>
                    <a:gd name="T20" fmla="*/ 58 w 66"/>
                    <a:gd name="T21" fmla="*/ 10 h 66"/>
                    <a:gd name="T22" fmla="*/ 52 w 66"/>
                    <a:gd name="T23" fmla="*/ 6 h 66"/>
                    <a:gd name="T24" fmla="*/ 48 w 66"/>
                    <a:gd name="T25" fmla="*/ 4 h 66"/>
                    <a:gd name="T26" fmla="*/ 42 w 66"/>
                    <a:gd name="T27" fmla="*/ 0 h 66"/>
                    <a:gd name="T28" fmla="*/ 36 w 66"/>
                    <a:gd name="T29" fmla="*/ 0 h 66"/>
                    <a:gd name="T30" fmla="*/ 28 w 66"/>
                    <a:gd name="T31" fmla="*/ 0 h 66"/>
                    <a:gd name="T32" fmla="*/ 22 w 66"/>
                    <a:gd name="T33" fmla="*/ 2 h 66"/>
                    <a:gd name="T34" fmla="*/ 16 w 66"/>
                    <a:gd name="T35" fmla="*/ 4 h 66"/>
                    <a:gd name="T36" fmla="*/ 12 w 66"/>
                    <a:gd name="T37" fmla="*/ 8 h 66"/>
                    <a:gd name="T38" fmla="*/ 12 w 66"/>
                    <a:gd name="T39" fmla="*/ 8 h 66"/>
                    <a:gd name="T40" fmla="*/ 6 w 66"/>
                    <a:gd name="T41" fmla="*/ 12 h 66"/>
                    <a:gd name="T42" fmla="*/ 4 w 66"/>
                    <a:gd name="T43" fmla="*/ 18 h 66"/>
                    <a:gd name="T44" fmla="*/ 2 w 66"/>
                    <a:gd name="T45" fmla="*/ 24 h 66"/>
                    <a:gd name="T46" fmla="*/ 0 w 66"/>
                    <a:gd name="T47" fmla="*/ 30 h 66"/>
                    <a:gd name="T48" fmla="*/ 0 w 66"/>
                    <a:gd name="T49" fmla="*/ 36 h 66"/>
                    <a:gd name="T50" fmla="*/ 2 w 66"/>
                    <a:gd name="T51" fmla="*/ 42 h 66"/>
                    <a:gd name="T52" fmla="*/ 4 w 66"/>
                    <a:gd name="T53" fmla="*/ 48 h 66"/>
                    <a:gd name="T54" fmla="*/ 8 w 66"/>
                    <a:gd name="T55" fmla="*/ 54 h 66"/>
                    <a:gd name="T56" fmla="*/ 8 w 66"/>
                    <a:gd name="T57" fmla="*/ 54 h 66"/>
                    <a:gd name="T58" fmla="*/ 14 w 66"/>
                    <a:gd name="T59" fmla="*/ 58 h 66"/>
                    <a:gd name="T60" fmla="*/ 18 w 66"/>
                    <a:gd name="T61" fmla="*/ 62 h 66"/>
                    <a:gd name="T62" fmla="*/ 24 w 66"/>
                    <a:gd name="T63" fmla="*/ 64 h 66"/>
                    <a:gd name="T64" fmla="*/ 30 w 66"/>
                    <a:gd name="T65" fmla="*/ 66 h 66"/>
                    <a:gd name="T66" fmla="*/ 38 w 66"/>
                    <a:gd name="T67" fmla="*/ 66 h 66"/>
                    <a:gd name="T68" fmla="*/ 44 w 66"/>
                    <a:gd name="T69" fmla="*/ 64 h 66"/>
                    <a:gd name="T70" fmla="*/ 50 w 66"/>
                    <a:gd name="T71" fmla="*/ 60 h 66"/>
                    <a:gd name="T72" fmla="*/ 54 w 66"/>
                    <a:gd name="T73" fmla="*/ 58 h 66"/>
                    <a:gd name="T74" fmla="*/ 54 w 66"/>
                    <a:gd name="T75" fmla="*/ 5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6">
                      <a:moveTo>
                        <a:pt x="54" y="58"/>
                      </a:moveTo>
                      <a:lnTo>
                        <a:pt x="54" y="58"/>
                      </a:lnTo>
                      <a:lnTo>
                        <a:pt x="60" y="52"/>
                      </a:lnTo>
                      <a:lnTo>
                        <a:pt x="62" y="46"/>
                      </a:lnTo>
                      <a:lnTo>
                        <a:pt x="64" y="40"/>
                      </a:lnTo>
                      <a:lnTo>
                        <a:pt x="66" y="34"/>
                      </a:lnTo>
                      <a:lnTo>
                        <a:pt x="66" y="28"/>
                      </a:lnTo>
                      <a:lnTo>
                        <a:pt x="64" y="22"/>
                      </a:lnTo>
                      <a:lnTo>
                        <a:pt x="62" y="16"/>
                      </a:lnTo>
                      <a:lnTo>
                        <a:pt x="58" y="10"/>
                      </a:lnTo>
                      <a:lnTo>
                        <a:pt x="58" y="10"/>
                      </a:lnTo>
                      <a:lnTo>
                        <a:pt x="52" y="6"/>
                      </a:lnTo>
                      <a:lnTo>
                        <a:pt x="48" y="4"/>
                      </a:lnTo>
                      <a:lnTo>
                        <a:pt x="42" y="0"/>
                      </a:lnTo>
                      <a:lnTo>
                        <a:pt x="36" y="0"/>
                      </a:lnTo>
                      <a:lnTo>
                        <a:pt x="28" y="0"/>
                      </a:lnTo>
                      <a:lnTo>
                        <a:pt x="22" y="2"/>
                      </a:lnTo>
                      <a:lnTo>
                        <a:pt x="16" y="4"/>
                      </a:lnTo>
                      <a:lnTo>
                        <a:pt x="12" y="8"/>
                      </a:lnTo>
                      <a:lnTo>
                        <a:pt x="12" y="8"/>
                      </a:lnTo>
                      <a:lnTo>
                        <a:pt x="6" y="12"/>
                      </a:lnTo>
                      <a:lnTo>
                        <a:pt x="4" y="18"/>
                      </a:lnTo>
                      <a:lnTo>
                        <a:pt x="2" y="24"/>
                      </a:lnTo>
                      <a:lnTo>
                        <a:pt x="0" y="30"/>
                      </a:lnTo>
                      <a:lnTo>
                        <a:pt x="0" y="36"/>
                      </a:lnTo>
                      <a:lnTo>
                        <a:pt x="2" y="42"/>
                      </a:lnTo>
                      <a:lnTo>
                        <a:pt x="4" y="48"/>
                      </a:lnTo>
                      <a:lnTo>
                        <a:pt x="8" y="54"/>
                      </a:lnTo>
                      <a:lnTo>
                        <a:pt x="8" y="54"/>
                      </a:lnTo>
                      <a:lnTo>
                        <a:pt x="14" y="58"/>
                      </a:lnTo>
                      <a:lnTo>
                        <a:pt x="18" y="62"/>
                      </a:lnTo>
                      <a:lnTo>
                        <a:pt x="24" y="64"/>
                      </a:lnTo>
                      <a:lnTo>
                        <a:pt x="30" y="66"/>
                      </a:lnTo>
                      <a:lnTo>
                        <a:pt x="38" y="66"/>
                      </a:lnTo>
                      <a:lnTo>
                        <a:pt x="44" y="64"/>
                      </a:lnTo>
                      <a:lnTo>
                        <a:pt x="50" y="60"/>
                      </a:lnTo>
                      <a:lnTo>
                        <a:pt x="54" y="58"/>
                      </a:lnTo>
                      <a:lnTo>
                        <a:pt x="54" y="58"/>
                      </a:lnTo>
                      <a:close/>
                    </a:path>
                  </a:pathLst>
                </a:custGeom>
                <a:solidFill>
                  <a:srgbClr val="A9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281"/>
                <p:cNvSpPr>
                  <a:spLocks noEditPoints="1"/>
                </p:cNvSpPr>
                <p:nvPr/>
              </p:nvSpPr>
              <p:spPr bwMode="auto">
                <a:xfrm>
                  <a:off x="6375423" y="1961202"/>
                  <a:ext cx="108044" cy="110814"/>
                </a:xfrm>
                <a:custGeom>
                  <a:avLst/>
                  <a:gdLst>
                    <a:gd name="T0" fmla="*/ 66 w 78"/>
                    <a:gd name="T1" fmla="*/ 70 h 80"/>
                    <a:gd name="T2" fmla="*/ 66 w 78"/>
                    <a:gd name="T3" fmla="*/ 70 h 80"/>
                    <a:gd name="T4" fmla="*/ 70 w 78"/>
                    <a:gd name="T5" fmla="*/ 64 h 80"/>
                    <a:gd name="T6" fmla="*/ 76 w 78"/>
                    <a:gd name="T7" fmla="*/ 58 h 80"/>
                    <a:gd name="T8" fmla="*/ 78 w 78"/>
                    <a:gd name="T9" fmla="*/ 50 h 80"/>
                    <a:gd name="T10" fmla="*/ 78 w 78"/>
                    <a:gd name="T11" fmla="*/ 44 h 80"/>
                    <a:gd name="T12" fmla="*/ 78 w 78"/>
                    <a:gd name="T13" fmla="*/ 36 h 80"/>
                    <a:gd name="T14" fmla="*/ 76 w 78"/>
                    <a:gd name="T15" fmla="*/ 28 h 80"/>
                    <a:gd name="T16" fmla="*/ 74 w 78"/>
                    <a:gd name="T17" fmla="*/ 20 h 80"/>
                    <a:gd name="T18" fmla="*/ 68 w 78"/>
                    <a:gd name="T19" fmla="*/ 14 h 80"/>
                    <a:gd name="T20" fmla="*/ 68 w 78"/>
                    <a:gd name="T21" fmla="*/ 14 h 80"/>
                    <a:gd name="T22" fmla="*/ 64 w 78"/>
                    <a:gd name="T23" fmla="*/ 8 h 80"/>
                    <a:gd name="T24" fmla="*/ 56 w 78"/>
                    <a:gd name="T25" fmla="*/ 4 h 80"/>
                    <a:gd name="T26" fmla="*/ 50 w 78"/>
                    <a:gd name="T27" fmla="*/ 2 h 80"/>
                    <a:gd name="T28" fmla="*/ 42 w 78"/>
                    <a:gd name="T29" fmla="*/ 0 h 80"/>
                    <a:gd name="T30" fmla="*/ 34 w 78"/>
                    <a:gd name="T31" fmla="*/ 0 h 80"/>
                    <a:gd name="T32" fmla="*/ 26 w 78"/>
                    <a:gd name="T33" fmla="*/ 2 h 80"/>
                    <a:gd name="T34" fmla="*/ 20 w 78"/>
                    <a:gd name="T35" fmla="*/ 6 h 80"/>
                    <a:gd name="T36" fmla="*/ 12 w 78"/>
                    <a:gd name="T37" fmla="*/ 10 h 80"/>
                    <a:gd name="T38" fmla="*/ 12 w 78"/>
                    <a:gd name="T39" fmla="*/ 10 h 80"/>
                    <a:gd name="T40" fmla="*/ 8 w 78"/>
                    <a:gd name="T41" fmla="*/ 16 h 80"/>
                    <a:gd name="T42" fmla="*/ 2 w 78"/>
                    <a:gd name="T43" fmla="*/ 24 h 80"/>
                    <a:gd name="T44" fmla="*/ 0 w 78"/>
                    <a:gd name="T45" fmla="*/ 30 h 80"/>
                    <a:gd name="T46" fmla="*/ 0 w 78"/>
                    <a:gd name="T47" fmla="*/ 38 h 80"/>
                    <a:gd name="T48" fmla="*/ 0 w 78"/>
                    <a:gd name="T49" fmla="*/ 46 h 80"/>
                    <a:gd name="T50" fmla="*/ 2 w 78"/>
                    <a:gd name="T51" fmla="*/ 54 h 80"/>
                    <a:gd name="T52" fmla="*/ 4 w 78"/>
                    <a:gd name="T53" fmla="*/ 60 h 80"/>
                    <a:gd name="T54" fmla="*/ 10 w 78"/>
                    <a:gd name="T55" fmla="*/ 66 h 80"/>
                    <a:gd name="T56" fmla="*/ 10 w 78"/>
                    <a:gd name="T57" fmla="*/ 66 h 80"/>
                    <a:gd name="T58" fmla="*/ 14 w 78"/>
                    <a:gd name="T59" fmla="*/ 72 h 80"/>
                    <a:gd name="T60" fmla="*/ 22 w 78"/>
                    <a:gd name="T61" fmla="*/ 76 h 80"/>
                    <a:gd name="T62" fmla="*/ 28 w 78"/>
                    <a:gd name="T63" fmla="*/ 80 h 80"/>
                    <a:gd name="T64" fmla="*/ 36 w 78"/>
                    <a:gd name="T65" fmla="*/ 80 h 80"/>
                    <a:gd name="T66" fmla="*/ 44 w 78"/>
                    <a:gd name="T67" fmla="*/ 80 h 80"/>
                    <a:gd name="T68" fmla="*/ 52 w 78"/>
                    <a:gd name="T69" fmla="*/ 78 h 80"/>
                    <a:gd name="T70" fmla="*/ 58 w 78"/>
                    <a:gd name="T71" fmla="*/ 76 h 80"/>
                    <a:gd name="T72" fmla="*/ 66 w 78"/>
                    <a:gd name="T73" fmla="*/ 70 h 80"/>
                    <a:gd name="T74" fmla="*/ 66 w 78"/>
                    <a:gd name="T75" fmla="*/ 70 h 80"/>
                    <a:gd name="T76" fmla="*/ 20 w 78"/>
                    <a:gd name="T77" fmla="*/ 20 h 80"/>
                    <a:gd name="T78" fmla="*/ 20 w 78"/>
                    <a:gd name="T79" fmla="*/ 20 h 80"/>
                    <a:gd name="T80" fmla="*/ 30 w 78"/>
                    <a:gd name="T81" fmla="*/ 14 h 80"/>
                    <a:gd name="T82" fmla="*/ 40 w 78"/>
                    <a:gd name="T83" fmla="*/ 12 h 80"/>
                    <a:gd name="T84" fmla="*/ 52 w 78"/>
                    <a:gd name="T85" fmla="*/ 16 h 80"/>
                    <a:gd name="T86" fmla="*/ 60 w 78"/>
                    <a:gd name="T87" fmla="*/ 22 h 80"/>
                    <a:gd name="T88" fmla="*/ 60 w 78"/>
                    <a:gd name="T89" fmla="*/ 22 h 80"/>
                    <a:gd name="T90" fmla="*/ 66 w 78"/>
                    <a:gd name="T91" fmla="*/ 32 h 80"/>
                    <a:gd name="T92" fmla="*/ 66 w 78"/>
                    <a:gd name="T93" fmla="*/ 42 h 80"/>
                    <a:gd name="T94" fmla="*/ 64 w 78"/>
                    <a:gd name="T95" fmla="*/ 52 h 80"/>
                    <a:gd name="T96" fmla="*/ 58 w 78"/>
                    <a:gd name="T97" fmla="*/ 62 h 80"/>
                    <a:gd name="T98" fmla="*/ 58 w 78"/>
                    <a:gd name="T99" fmla="*/ 62 h 80"/>
                    <a:gd name="T100" fmla="*/ 48 w 78"/>
                    <a:gd name="T101" fmla="*/ 66 h 80"/>
                    <a:gd name="T102" fmla="*/ 38 w 78"/>
                    <a:gd name="T103" fmla="*/ 68 h 80"/>
                    <a:gd name="T104" fmla="*/ 26 w 78"/>
                    <a:gd name="T105" fmla="*/ 66 h 80"/>
                    <a:gd name="T106" fmla="*/ 18 w 78"/>
                    <a:gd name="T107" fmla="*/ 58 h 80"/>
                    <a:gd name="T108" fmla="*/ 18 w 78"/>
                    <a:gd name="T109" fmla="*/ 58 h 80"/>
                    <a:gd name="T110" fmla="*/ 12 w 78"/>
                    <a:gd name="T111" fmla="*/ 50 h 80"/>
                    <a:gd name="T112" fmla="*/ 12 w 78"/>
                    <a:gd name="T113" fmla="*/ 38 h 80"/>
                    <a:gd name="T114" fmla="*/ 14 w 78"/>
                    <a:gd name="T115" fmla="*/ 28 h 80"/>
                    <a:gd name="T116" fmla="*/ 20 w 78"/>
                    <a:gd name="T117" fmla="*/ 20 h 80"/>
                    <a:gd name="T118" fmla="*/ 20 w 78"/>
                    <a:gd name="T119" fmla="*/ 2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0">
                      <a:moveTo>
                        <a:pt x="66" y="70"/>
                      </a:moveTo>
                      <a:lnTo>
                        <a:pt x="66" y="70"/>
                      </a:lnTo>
                      <a:lnTo>
                        <a:pt x="70" y="64"/>
                      </a:lnTo>
                      <a:lnTo>
                        <a:pt x="76" y="58"/>
                      </a:lnTo>
                      <a:lnTo>
                        <a:pt x="78" y="50"/>
                      </a:lnTo>
                      <a:lnTo>
                        <a:pt x="78" y="44"/>
                      </a:lnTo>
                      <a:lnTo>
                        <a:pt x="78" y="36"/>
                      </a:lnTo>
                      <a:lnTo>
                        <a:pt x="76" y="28"/>
                      </a:lnTo>
                      <a:lnTo>
                        <a:pt x="74" y="20"/>
                      </a:lnTo>
                      <a:lnTo>
                        <a:pt x="68" y="14"/>
                      </a:lnTo>
                      <a:lnTo>
                        <a:pt x="68" y="14"/>
                      </a:lnTo>
                      <a:lnTo>
                        <a:pt x="64" y="8"/>
                      </a:lnTo>
                      <a:lnTo>
                        <a:pt x="56" y="4"/>
                      </a:lnTo>
                      <a:lnTo>
                        <a:pt x="50" y="2"/>
                      </a:lnTo>
                      <a:lnTo>
                        <a:pt x="42" y="0"/>
                      </a:lnTo>
                      <a:lnTo>
                        <a:pt x="34" y="0"/>
                      </a:lnTo>
                      <a:lnTo>
                        <a:pt x="26" y="2"/>
                      </a:lnTo>
                      <a:lnTo>
                        <a:pt x="20" y="6"/>
                      </a:lnTo>
                      <a:lnTo>
                        <a:pt x="12" y="10"/>
                      </a:lnTo>
                      <a:lnTo>
                        <a:pt x="12" y="10"/>
                      </a:lnTo>
                      <a:lnTo>
                        <a:pt x="8" y="16"/>
                      </a:lnTo>
                      <a:lnTo>
                        <a:pt x="2" y="24"/>
                      </a:lnTo>
                      <a:lnTo>
                        <a:pt x="0" y="30"/>
                      </a:lnTo>
                      <a:lnTo>
                        <a:pt x="0" y="38"/>
                      </a:lnTo>
                      <a:lnTo>
                        <a:pt x="0" y="46"/>
                      </a:lnTo>
                      <a:lnTo>
                        <a:pt x="2" y="54"/>
                      </a:lnTo>
                      <a:lnTo>
                        <a:pt x="4" y="60"/>
                      </a:lnTo>
                      <a:lnTo>
                        <a:pt x="10" y="66"/>
                      </a:lnTo>
                      <a:lnTo>
                        <a:pt x="10" y="66"/>
                      </a:lnTo>
                      <a:lnTo>
                        <a:pt x="14" y="72"/>
                      </a:lnTo>
                      <a:lnTo>
                        <a:pt x="22" y="76"/>
                      </a:lnTo>
                      <a:lnTo>
                        <a:pt x="28" y="80"/>
                      </a:lnTo>
                      <a:lnTo>
                        <a:pt x="36" y="80"/>
                      </a:lnTo>
                      <a:lnTo>
                        <a:pt x="44" y="80"/>
                      </a:lnTo>
                      <a:lnTo>
                        <a:pt x="52" y="78"/>
                      </a:lnTo>
                      <a:lnTo>
                        <a:pt x="58" y="76"/>
                      </a:lnTo>
                      <a:lnTo>
                        <a:pt x="66" y="70"/>
                      </a:lnTo>
                      <a:lnTo>
                        <a:pt x="66" y="70"/>
                      </a:lnTo>
                      <a:close/>
                      <a:moveTo>
                        <a:pt x="20" y="20"/>
                      </a:moveTo>
                      <a:lnTo>
                        <a:pt x="20" y="20"/>
                      </a:lnTo>
                      <a:lnTo>
                        <a:pt x="30" y="14"/>
                      </a:lnTo>
                      <a:lnTo>
                        <a:pt x="40" y="12"/>
                      </a:lnTo>
                      <a:lnTo>
                        <a:pt x="52" y="16"/>
                      </a:lnTo>
                      <a:lnTo>
                        <a:pt x="60" y="22"/>
                      </a:lnTo>
                      <a:lnTo>
                        <a:pt x="60" y="22"/>
                      </a:lnTo>
                      <a:lnTo>
                        <a:pt x="66" y="32"/>
                      </a:lnTo>
                      <a:lnTo>
                        <a:pt x="66" y="42"/>
                      </a:lnTo>
                      <a:lnTo>
                        <a:pt x="64" y="52"/>
                      </a:lnTo>
                      <a:lnTo>
                        <a:pt x="58" y="62"/>
                      </a:lnTo>
                      <a:lnTo>
                        <a:pt x="58" y="62"/>
                      </a:lnTo>
                      <a:lnTo>
                        <a:pt x="48" y="66"/>
                      </a:lnTo>
                      <a:lnTo>
                        <a:pt x="38" y="68"/>
                      </a:lnTo>
                      <a:lnTo>
                        <a:pt x="26" y="66"/>
                      </a:lnTo>
                      <a:lnTo>
                        <a:pt x="18" y="58"/>
                      </a:lnTo>
                      <a:lnTo>
                        <a:pt x="18" y="58"/>
                      </a:lnTo>
                      <a:lnTo>
                        <a:pt x="12" y="50"/>
                      </a:lnTo>
                      <a:lnTo>
                        <a:pt x="12" y="38"/>
                      </a:lnTo>
                      <a:lnTo>
                        <a:pt x="14" y="28"/>
                      </a:lnTo>
                      <a:lnTo>
                        <a:pt x="20" y="20"/>
                      </a:lnTo>
                      <a:lnTo>
                        <a:pt x="20" y="20"/>
                      </a:lnTo>
                      <a:close/>
                    </a:path>
                  </a:pathLst>
                </a:custGeom>
                <a:solidFill>
                  <a:srgbClr val="99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282"/>
                <p:cNvSpPr>
                  <a:spLocks/>
                </p:cNvSpPr>
                <p:nvPr/>
              </p:nvSpPr>
              <p:spPr bwMode="auto">
                <a:xfrm>
                  <a:off x="6522251" y="2127423"/>
                  <a:ext cx="91422" cy="88651"/>
                </a:xfrm>
                <a:custGeom>
                  <a:avLst/>
                  <a:gdLst>
                    <a:gd name="T0" fmla="*/ 54 w 66"/>
                    <a:gd name="T1" fmla="*/ 56 h 64"/>
                    <a:gd name="T2" fmla="*/ 54 w 66"/>
                    <a:gd name="T3" fmla="*/ 56 h 64"/>
                    <a:gd name="T4" fmla="*/ 58 w 66"/>
                    <a:gd name="T5" fmla="*/ 52 h 64"/>
                    <a:gd name="T6" fmla="*/ 62 w 66"/>
                    <a:gd name="T7" fmla="*/ 46 h 64"/>
                    <a:gd name="T8" fmla="*/ 64 w 66"/>
                    <a:gd name="T9" fmla="*/ 40 h 64"/>
                    <a:gd name="T10" fmla="*/ 66 w 66"/>
                    <a:gd name="T11" fmla="*/ 34 h 64"/>
                    <a:gd name="T12" fmla="*/ 64 w 66"/>
                    <a:gd name="T13" fmla="*/ 28 h 64"/>
                    <a:gd name="T14" fmla="*/ 64 w 66"/>
                    <a:gd name="T15" fmla="*/ 22 h 64"/>
                    <a:gd name="T16" fmla="*/ 60 w 66"/>
                    <a:gd name="T17" fmla="*/ 16 h 64"/>
                    <a:gd name="T18" fmla="*/ 56 w 66"/>
                    <a:gd name="T19" fmla="*/ 10 h 64"/>
                    <a:gd name="T20" fmla="*/ 56 w 66"/>
                    <a:gd name="T21" fmla="*/ 10 h 64"/>
                    <a:gd name="T22" fmla="*/ 52 w 66"/>
                    <a:gd name="T23" fmla="*/ 6 h 64"/>
                    <a:gd name="T24" fmla="*/ 46 w 66"/>
                    <a:gd name="T25" fmla="*/ 2 h 64"/>
                    <a:gd name="T26" fmla="*/ 40 w 66"/>
                    <a:gd name="T27" fmla="*/ 0 h 64"/>
                    <a:gd name="T28" fmla="*/ 34 w 66"/>
                    <a:gd name="T29" fmla="*/ 0 h 64"/>
                    <a:gd name="T30" fmla="*/ 28 w 66"/>
                    <a:gd name="T31" fmla="*/ 0 h 64"/>
                    <a:gd name="T32" fmla="*/ 22 w 66"/>
                    <a:gd name="T33" fmla="*/ 2 h 64"/>
                    <a:gd name="T34" fmla="*/ 16 w 66"/>
                    <a:gd name="T35" fmla="*/ 4 h 64"/>
                    <a:gd name="T36" fmla="*/ 10 w 66"/>
                    <a:gd name="T37" fmla="*/ 8 h 64"/>
                    <a:gd name="T38" fmla="*/ 10 w 66"/>
                    <a:gd name="T39" fmla="*/ 8 h 64"/>
                    <a:gd name="T40" fmla="*/ 6 w 66"/>
                    <a:gd name="T41" fmla="*/ 12 h 64"/>
                    <a:gd name="T42" fmla="*/ 2 w 66"/>
                    <a:gd name="T43" fmla="*/ 18 h 64"/>
                    <a:gd name="T44" fmla="*/ 0 w 66"/>
                    <a:gd name="T45" fmla="*/ 24 h 64"/>
                    <a:gd name="T46" fmla="*/ 0 w 66"/>
                    <a:gd name="T47" fmla="*/ 30 h 64"/>
                    <a:gd name="T48" fmla="*/ 0 w 66"/>
                    <a:gd name="T49" fmla="*/ 36 h 64"/>
                    <a:gd name="T50" fmla="*/ 2 w 66"/>
                    <a:gd name="T51" fmla="*/ 42 h 64"/>
                    <a:gd name="T52" fmla="*/ 4 w 66"/>
                    <a:gd name="T53" fmla="*/ 48 h 64"/>
                    <a:gd name="T54" fmla="*/ 8 w 66"/>
                    <a:gd name="T55" fmla="*/ 54 h 64"/>
                    <a:gd name="T56" fmla="*/ 8 w 66"/>
                    <a:gd name="T57" fmla="*/ 54 h 64"/>
                    <a:gd name="T58" fmla="*/ 12 w 66"/>
                    <a:gd name="T59" fmla="*/ 58 h 64"/>
                    <a:gd name="T60" fmla="*/ 18 w 66"/>
                    <a:gd name="T61" fmla="*/ 62 h 64"/>
                    <a:gd name="T62" fmla="*/ 24 w 66"/>
                    <a:gd name="T63" fmla="*/ 64 h 64"/>
                    <a:gd name="T64" fmla="*/ 30 w 66"/>
                    <a:gd name="T65" fmla="*/ 64 h 64"/>
                    <a:gd name="T66" fmla="*/ 36 w 66"/>
                    <a:gd name="T67" fmla="*/ 64 h 64"/>
                    <a:gd name="T68" fmla="*/ 42 w 66"/>
                    <a:gd name="T69" fmla="*/ 64 h 64"/>
                    <a:gd name="T70" fmla="*/ 48 w 66"/>
                    <a:gd name="T71" fmla="*/ 60 h 64"/>
                    <a:gd name="T72" fmla="*/ 54 w 66"/>
                    <a:gd name="T73" fmla="*/ 56 h 64"/>
                    <a:gd name="T74" fmla="*/ 54 w 66"/>
                    <a:gd name="T75"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4">
                      <a:moveTo>
                        <a:pt x="54" y="56"/>
                      </a:moveTo>
                      <a:lnTo>
                        <a:pt x="54" y="56"/>
                      </a:lnTo>
                      <a:lnTo>
                        <a:pt x="58" y="52"/>
                      </a:lnTo>
                      <a:lnTo>
                        <a:pt x="62" y="46"/>
                      </a:lnTo>
                      <a:lnTo>
                        <a:pt x="64" y="40"/>
                      </a:lnTo>
                      <a:lnTo>
                        <a:pt x="66" y="34"/>
                      </a:lnTo>
                      <a:lnTo>
                        <a:pt x="64" y="28"/>
                      </a:lnTo>
                      <a:lnTo>
                        <a:pt x="64" y="22"/>
                      </a:lnTo>
                      <a:lnTo>
                        <a:pt x="60" y="16"/>
                      </a:lnTo>
                      <a:lnTo>
                        <a:pt x="56" y="10"/>
                      </a:lnTo>
                      <a:lnTo>
                        <a:pt x="56" y="10"/>
                      </a:lnTo>
                      <a:lnTo>
                        <a:pt x="52" y="6"/>
                      </a:lnTo>
                      <a:lnTo>
                        <a:pt x="46" y="2"/>
                      </a:lnTo>
                      <a:lnTo>
                        <a:pt x="40" y="0"/>
                      </a:lnTo>
                      <a:lnTo>
                        <a:pt x="34" y="0"/>
                      </a:lnTo>
                      <a:lnTo>
                        <a:pt x="28" y="0"/>
                      </a:lnTo>
                      <a:lnTo>
                        <a:pt x="22" y="2"/>
                      </a:lnTo>
                      <a:lnTo>
                        <a:pt x="16" y="4"/>
                      </a:lnTo>
                      <a:lnTo>
                        <a:pt x="10" y="8"/>
                      </a:lnTo>
                      <a:lnTo>
                        <a:pt x="10" y="8"/>
                      </a:lnTo>
                      <a:lnTo>
                        <a:pt x="6" y="12"/>
                      </a:lnTo>
                      <a:lnTo>
                        <a:pt x="2" y="18"/>
                      </a:lnTo>
                      <a:lnTo>
                        <a:pt x="0" y="24"/>
                      </a:lnTo>
                      <a:lnTo>
                        <a:pt x="0" y="30"/>
                      </a:lnTo>
                      <a:lnTo>
                        <a:pt x="0" y="36"/>
                      </a:lnTo>
                      <a:lnTo>
                        <a:pt x="2" y="42"/>
                      </a:lnTo>
                      <a:lnTo>
                        <a:pt x="4" y="48"/>
                      </a:lnTo>
                      <a:lnTo>
                        <a:pt x="8" y="54"/>
                      </a:lnTo>
                      <a:lnTo>
                        <a:pt x="8" y="54"/>
                      </a:lnTo>
                      <a:lnTo>
                        <a:pt x="12" y="58"/>
                      </a:lnTo>
                      <a:lnTo>
                        <a:pt x="18" y="62"/>
                      </a:lnTo>
                      <a:lnTo>
                        <a:pt x="24" y="64"/>
                      </a:lnTo>
                      <a:lnTo>
                        <a:pt x="30" y="64"/>
                      </a:lnTo>
                      <a:lnTo>
                        <a:pt x="36" y="64"/>
                      </a:lnTo>
                      <a:lnTo>
                        <a:pt x="42" y="64"/>
                      </a:lnTo>
                      <a:lnTo>
                        <a:pt x="48" y="60"/>
                      </a:lnTo>
                      <a:lnTo>
                        <a:pt x="54" y="56"/>
                      </a:lnTo>
                      <a:lnTo>
                        <a:pt x="54" y="56"/>
                      </a:lnTo>
                      <a:close/>
                    </a:path>
                  </a:pathLst>
                </a:custGeom>
                <a:solidFill>
                  <a:srgbClr val="A9D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283"/>
                <p:cNvSpPr>
                  <a:spLocks noEditPoints="1"/>
                </p:cNvSpPr>
                <p:nvPr/>
              </p:nvSpPr>
              <p:spPr bwMode="auto">
                <a:xfrm>
                  <a:off x="6511170" y="2116342"/>
                  <a:ext cx="110814" cy="110814"/>
                </a:xfrm>
                <a:custGeom>
                  <a:avLst/>
                  <a:gdLst>
                    <a:gd name="T0" fmla="*/ 66 w 80"/>
                    <a:gd name="T1" fmla="*/ 70 h 80"/>
                    <a:gd name="T2" fmla="*/ 66 w 80"/>
                    <a:gd name="T3" fmla="*/ 70 h 80"/>
                    <a:gd name="T4" fmla="*/ 72 w 80"/>
                    <a:gd name="T5" fmla="*/ 64 h 80"/>
                    <a:gd name="T6" fmla="*/ 76 w 80"/>
                    <a:gd name="T7" fmla="*/ 58 h 80"/>
                    <a:gd name="T8" fmla="*/ 80 w 80"/>
                    <a:gd name="T9" fmla="*/ 50 h 80"/>
                    <a:gd name="T10" fmla="*/ 80 w 80"/>
                    <a:gd name="T11" fmla="*/ 42 h 80"/>
                    <a:gd name="T12" fmla="*/ 80 w 80"/>
                    <a:gd name="T13" fmla="*/ 36 h 80"/>
                    <a:gd name="T14" fmla="*/ 78 w 80"/>
                    <a:gd name="T15" fmla="*/ 28 h 80"/>
                    <a:gd name="T16" fmla="*/ 76 w 80"/>
                    <a:gd name="T17" fmla="*/ 20 h 80"/>
                    <a:gd name="T18" fmla="*/ 70 w 80"/>
                    <a:gd name="T19" fmla="*/ 14 h 80"/>
                    <a:gd name="T20" fmla="*/ 70 w 80"/>
                    <a:gd name="T21" fmla="*/ 14 h 80"/>
                    <a:gd name="T22" fmla="*/ 64 w 80"/>
                    <a:gd name="T23" fmla="*/ 8 h 80"/>
                    <a:gd name="T24" fmla="*/ 58 w 80"/>
                    <a:gd name="T25" fmla="*/ 4 h 80"/>
                    <a:gd name="T26" fmla="*/ 50 w 80"/>
                    <a:gd name="T27" fmla="*/ 2 h 80"/>
                    <a:gd name="T28" fmla="*/ 42 w 80"/>
                    <a:gd name="T29" fmla="*/ 0 h 80"/>
                    <a:gd name="T30" fmla="*/ 36 w 80"/>
                    <a:gd name="T31" fmla="*/ 0 h 80"/>
                    <a:gd name="T32" fmla="*/ 28 w 80"/>
                    <a:gd name="T33" fmla="*/ 2 h 80"/>
                    <a:gd name="T34" fmla="*/ 20 w 80"/>
                    <a:gd name="T35" fmla="*/ 6 h 80"/>
                    <a:gd name="T36" fmla="*/ 14 w 80"/>
                    <a:gd name="T37" fmla="*/ 10 h 80"/>
                    <a:gd name="T38" fmla="*/ 14 w 80"/>
                    <a:gd name="T39" fmla="*/ 10 h 80"/>
                    <a:gd name="T40" fmla="*/ 8 w 80"/>
                    <a:gd name="T41" fmla="*/ 16 h 80"/>
                    <a:gd name="T42" fmla="*/ 4 w 80"/>
                    <a:gd name="T43" fmla="*/ 22 h 80"/>
                    <a:gd name="T44" fmla="*/ 2 w 80"/>
                    <a:gd name="T45" fmla="*/ 30 h 80"/>
                    <a:gd name="T46" fmla="*/ 0 w 80"/>
                    <a:gd name="T47" fmla="*/ 38 h 80"/>
                    <a:gd name="T48" fmla="*/ 0 w 80"/>
                    <a:gd name="T49" fmla="*/ 46 h 80"/>
                    <a:gd name="T50" fmla="*/ 2 w 80"/>
                    <a:gd name="T51" fmla="*/ 52 h 80"/>
                    <a:gd name="T52" fmla="*/ 6 w 80"/>
                    <a:gd name="T53" fmla="*/ 60 h 80"/>
                    <a:gd name="T54" fmla="*/ 10 w 80"/>
                    <a:gd name="T55" fmla="*/ 66 h 80"/>
                    <a:gd name="T56" fmla="*/ 10 w 80"/>
                    <a:gd name="T57" fmla="*/ 66 h 80"/>
                    <a:gd name="T58" fmla="*/ 16 w 80"/>
                    <a:gd name="T59" fmla="*/ 72 h 80"/>
                    <a:gd name="T60" fmla="*/ 24 w 80"/>
                    <a:gd name="T61" fmla="*/ 76 h 80"/>
                    <a:gd name="T62" fmla="*/ 30 w 80"/>
                    <a:gd name="T63" fmla="*/ 78 h 80"/>
                    <a:gd name="T64" fmla="*/ 38 w 80"/>
                    <a:gd name="T65" fmla="*/ 80 h 80"/>
                    <a:gd name="T66" fmla="*/ 46 w 80"/>
                    <a:gd name="T67" fmla="*/ 80 h 80"/>
                    <a:gd name="T68" fmla="*/ 54 w 80"/>
                    <a:gd name="T69" fmla="*/ 78 h 80"/>
                    <a:gd name="T70" fmla="*/ 60 w 80"/>
                    <a:gd name="T71" fmla="*/ 74 h 80"/>
                    <a:gd name="T72" fmla="*/ 66 w 80"/>
                    <a:gd name="T73" fmla="*/ 70 h 80"/>
                    <a:gd name="T74" fmla="*/ 66 w 80"/>
                    <a:gd name="T75" fmla="*/ 70 h 80"/>
                    <a:gd name="T76" fmla="*/ 22 w 80"/>
                    <a:gd name="T77" fmla="*/ 20 h 80"/>
                    <a:gd name="T78" fmla="*/ 22 w 80"/>
                    <a:gd name="T79" fmla="*/ 20 h 80"/>
                    <a:gd name="T80" fmla="*/ 32 w 80"/>
                    <a:gd name="T81" fmla="*/ 14 h 80"/>
                    <a:gd name="T82" fmla="*/ 42 w 80"/>
                    <a:gd name="T83" fmla="*/ 12 h 80"/>
                    <a:gd name="T84" fmla="*/ 52 w 80"/>
                    <a:gd name="T85" fmla="*/ 16 h 80"/>
                    <a:gd name="T86" fmla="*/ 62 w 80"/>
                    <a:gd name="T87" fmla="*/ 22 h 80"/>
                    <a:gd name="T88" fmla="*/ 62 w 80"/>
                    <a:gd name="T89" fmla="*/ 22 h 80"/>
                    <a:gd name="T90" fmla="*/ 66 w 80"/>
                    <a:gd name="T91" fmla="*/ 32 h 80"/>
                    <a:gd name="T92" fmla="*/ 68 w 80"/>
                    <a:gd name="T93" fmla="*/ 42 h 80"/>
                    <a:gd name="T94" fmla="*/ 66 w 80"/>
                    <a:gd name="T95" fmla="*/ 52 h 80"/>
                    <a:gd name="T96" fmla="*/ 58 w 80"/>
                    <a:gd name="T97" fmla="*/ 62 h 80"/>
                    <a:gd name="T98" fmla="*/ 58 w 80"/>
                    <a:gd name="T99" fmla="*/ 62 h 80"/>
                    <a:gd name="T100" fmla="*/ 50 w 80"/>
                    <a:gd name="T101" fmla="*/ 66 h 80"/>
                    <a:gd name="T102" fmla="*/ 38 w 80"/>
                    <a:gd name="T103" fmla="*/ 68 h 80"/>
                    <a:gd name="T104" fmla="*/ 28 w 80"/>
                    <a:gd name="T105" fmla="*/ 66 h 80"/>
                    <a:gd name="T106" fmla="*/ 20 w 80"/>
                    <a:gd name="T107" fmla="*/ 58 h 80"/>
                    <a:gd name="T108" fmla="*/ 20 w 80"/>
                    <a:gd name="T109" fmla="*/ 58 h 80"/>
                    <a:gd name="T110" fmla="*/ 14 w 80"/>
                    <a:gd name="T111" fmla="*/ 50 h 80"/>
                    <a:gd name="T112" fmla="*/ 12 w 80"/>
                    <a:gd name="T113" fmla="*/ 38 h 80"/>
                    <a:gd name="T114" fmla="*/ 16 w 80"/>
                    <a:gd name="T115" fmla="*/ 28 h 80"/>
                    <a:gd name="T116" fmla="*/ 22 w 80"/>
                    <a:gd name="T117" fmla="*/ 20 h 80"/>
                    <a:gd name="T118" fmla="*/ 22 w 80"/>
                    <a:gd name="T119" fmla="*/ 2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80">
                      <a:moveTo>
                        <a:pt x="66" y="70"/>
                      </a:moveTo>
                      <a:lnTo>
                        <a:pt x="66" y="70"/>
                      </a:lnTo>
                      <a:lnTo>
                        <a:pt x="72" y="64"/>
                      </a:lnTo>
                      <a:lnTo>
                        <a:pt x="76" y="58"/>
                      </a:lnTo>
                      <a:lnTo>
                        <a:pt x="80" y="50"/>
                      </a:lnTo>
                      <a:lnTo>
                        <a:pt x="80" y="42"/>
                      </a:lnTo>
                      <a:lnTo>
                        <a:pt x="80" y="36"/>
                      </a:lnTo>
                      <a:lnTo>
                        <a:pt x="78" y="28"/>
                      </a:lnTo>
                      <a:lnTo>
                        <a:pt x="76" y="20"/>
                      </a:lnTo>
                      <a:lnTo>
                        <a:pt x="70" y="14"/>
                      </a:lnTo>
                      <a:lnTo>
                        <a:pt x="70" y="14"/>
                      </a:lnTo>
                      <a:lnTo>
                        <a:pt x="64" y="8"/>
                      </a:lnTo>
                      <a:lnTo>
                        <a:pt x="58" y="4"/>
                      </a:lnTo>
                      <a:lnTo>
                        <a:pt x="50" y="2"/>
                      </a:lnTo>
                      <a:lnTo>
                        <a:pt x="42" y="0"/>
                      </a:lnTo>
                      <a:lnTo>
                        <a:pt x="36" y="0"/>
                      </a:lnTo>
                      <a:lnTo>
                        <a:pt x="28" y="2"/>
                      </a:lnTo>
                      <a:lnTo>
                        <a:pt x="20" y="6"/>
                      </a:lnTo>
                      <a:lnTo>
                        <a:pt x="14" y="10"/>
                      </a:lnTo>
                      <a:lnTo>
                        <a:pt x="14" y="10"/>
                      </a:lnTo>
                      <a:lnTo>
                        <a:pt x="8" y="16"/>
                      </a:lnTo>
                      <a:lnTo>
                        <a:pt x="4" y="22"/>
                      </a:lnTo>
                      <a:lnTo>
                        <a:pt x="2" y="30"/>
                      </a:lnTo>
                      <a:lnTo>
                        <a:pt x="0" y="38"/>
                      </a:lnTo>
                      <a:lnTo>
                        <a:pt x="0" y="46"/>
                      </a:lnTo>
                      <a:lnTo>
                        <a:pt x="2" y="52"/>
                      </a:lnTo>
                      <a:lnTo>
                        <a:pt x="6" y="60"/>
                      </a:lnTo>
                      <a:lnTo>
                        <a:pt x="10" y="66"/>
                      </a:lnTo>
                      <a:lnTo>
                        <a:pt x="10" y="66"/>
                      </a:lnTo>
                      <a:lnTo>
                        <a:pt x="16" y="72"/>
                      </a:lnTo>
                      <a:lnTo>
                        <a:pt x="24" y="76"/>
                      </a:lnTo>
                      <a:lnTo>
                        <a:pt x="30" y="78"/>
                      </a:lnTo>
                      <a:lnTo>
                        <a:pt x="38" y="80"/>
                      </a:lnTo>
                      <a:lnTo>
                        <a:pt x="46" y="80"/>
                      </a:lnTo>
                      <a:lnTo>
                        <a:pt x="54" y="78"/>
                      </a:lnTo>
                      <a:lnTo>
                        <a:pt x="60" y="74"/>
                      </a:lnTo>
                      <a:lnTo>
                        <a:pt x="66" y="70"/>
                      </a:lnTo>
                      <a:lnTo>
                        <a:pt x="66" y="70"/>
                      </a:lnTo>
                      <a:close/>
                      <a:moveTo>
                        <a:pt x="22" y="20"/>
                      </a:moveTo>
                      <a:lnTo>
                        <a:pt x="22" y="20"/>
                      </a:lnTo>
                      <a:lnTo>
                        <a:pt x="32" y="14"/>
                      </a:lnTo>
                      <a:lnTo>
                        <a:pt x="42" y="12"/>
                      </a:lnTo>
                      <a:lnTo>
                        <a:pt x="52" y="16"/>
                      </a:lnTo>
                      <a:lnTo>
                        <a:pt x="62" y="22"/>
                      </a:lnTo>
                      <a:lnTo>
                        <a:pt x="62" y="22"/>
                      </a:lnTo>
                      <a:lnTo>
                        <a:pt x="66" y="32"/>
                      </a:lnTo>
                      <a:lnTo>
                        <a:pt x="68" y="42"/>
                      </a:lnTo>
                      <a:lnTo>
                        <a:pt x="66" y="52"/>
                      </a:lnTo>
                      <a:lnTo>
                        <a:pt x="58" y="62"/>
                      </a:lnTo>
                      <a:lnTo>
                        <a:pt x="58" y="62"/>
                      </a:lnTo>
                      <a:lnTo>
                        <a:pt x="50" y="66"/>
                      </a:lnTo>
                      <a:lnTo>
                        <a:pt x="38" y="68"/>
                      </a:lnTo>
                      <a:lnTo>
                        <a:pt x="28" y="66"/>
                      </a:lnTo>
                      <a:lnTo>
                        <a:pt x="20" y="58"/>
                      </a:lnTo>
                      <a:lnTo>
                        <a:pt x="20" y="58"/>
                      </a:lnTo>
                      <a:lnTo>
                        <a:pt x="14" y="50"/>
                      </a:lnTo>
                      <a:lnTo>
                        <a:pt x="12" y="38"/>
                      </a:lnTo>
                      <a:lnTo>
                        <a:pt x="16" y="28"/>
                      </a:lnTo>
                      <a:lnTo>
                        <a:pt x="22" y="20"/>
                      </a:lnTo>
                      <a:lnTo>
                        <a:pt x="22" y="20"/>
                      </a:lnTo>
                      <a:close/>
                    </a:path>
                  </a:pathLst>
                </a:custGeom>
                <a:solidFill>
                  <a:srgbClr val="99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284"/>
                <p:cNvSpPr>
                  <a:spLocks/>
                </p:cNvSpPr>
                <p:nvPr/>
              </p:nvSpPr>
              <p:spPr bwMode="auto">
                <a:xfrm>
                  <a:off x="6674621" y="2313037"/>
                  <a:ext cx="326902" cy="324131"/>
                </a:xfrm>
                <a:custGeom>
                  <a:avLst/>
                  <a:gdLst>
                    <a:gd name="T0" fmla="*/ 0 w 236"/>
                    <a:gd name="T1" fmla="*/ 100 h 234"/>
                    <a:gd name="T2" fmla="*/ 120 w 236"/>
                    <a:gd name="T3" fmla="*/ 0 h 234"/>
                    <a:gd name="T4" fmla="*/ 120 w 236"/>
                    <a:gd name="T5" fmla="*/ 0 h 234"/>
                    <a:gd name="T6" fmla="*/ 134 w 236"/>
                    <a:gd name="T7" fmla="*/ 10 h 234"/>
                    <a:gd name="T8" fmla="*/ 148 w 236"/>
                    <a:gd name="T9" fmla="*/ 22 h 234"/>
                    <a:gd name="T10" fmla="*/ 164 w 236"/>
                    <a:gd name="T11" fmla="*/ 38 h 234"/>
                    <a:gd name="T12" fmla="*/ 184 w 236"/>
                    <a:gd name="T13" fmla="*/ 60 h 234"/>
                    <a:gd name="T14" fmla="*/ 202 w 236"/>
                    <a:gd name="T15" fmla="*/ 86 h 234"/>
                    <a:gd name="T16" fmla="*/ 220 w 236"/>
                    <a:gd name="T17" fmla="*/ 118 h 234"/>
                    <a:gd name="T18" fmla="*/ 228 w 236"/>
                    <a:gd name="T19" fmla="*/ 134 h 234"/>
                    <a:gd name="T20" fmla="*/ 236 w 236"/>
                    <a:gd name="T21" fmla="*/ 154 h 234"/>
                    <a:gd name="T22" fmla="*/ 236 w 236"/>
                    <a:gd name="T23" fmla="*/ 154 h 234"/>
                    <a:gd name="T24" fmla="*/ 222 w 236"/>
                    <a:gd name="T25" fmla="*/ 150 h 234"/>
                    <a:gd name="T26" fmla="*/ 190 w 236"/>
                    <a:gd name="T27" fmla="*/ 142 h 234"/>
                    <a:gd name="T28" fmla="*/ 190 w 236"/>
                    <a:gd name="T29" fmla="*/ 142 h 234"/>
                    <a:gd name="T30" fmla="*/ 194 w 236"/>
                    <a:gd name="T31" fmla="*/ 148 h 234"/>
                    <a:gd name="T32" fmla="*/ 204 w 236"/>
                    <a:gd name="T33" fmla="*/ 164 h 234"/>
                    <a:gd name="T34" fmla="*/ 208 w 236"/>
                    <a:gd name="T35" fmla="*/ 178 h 234"/>
                    <a:gd name="T36" fmla="*/ 212 w 236"/>
                    <a:gd name="T37" fmla="*/ 192 h 234"/>
                    <a:gd name="T38" fmla="*/ 216 w 236"/>
                    <a:gd name="T39" fmla="*/ 210 h 234"/>
                    <a:gd name="T40" fmla="*/ 218 w 236"/>
                    <a:gd name="T41" fmla="*/ 230 h 234"/>
                    <a:gd name="T42" fmla="*/ 218 w 236"/>
                    <a:gd name="T43" fmla="*/ 230 h 234"/>
                    <a:gd name="T44" fmla="*/ 212 w 236"/>
                    <a:gd name="T45" fmla="*/ 232 h 234"/>
                    <a:gd name="T46" fmla="*/ 198 w 236"/>
                    <a:gd name="T47" fmla="*/ 234 h 234"/>
                    <a:gd name="T48" fmla="*/ 178 w 236"/>
                    <a:gd name="T49" fmla="*/ 234 h 234"/>
                    <a:gd name="T50" fmla="*/ 164 w 236"/>
                    <a:gd name="T51" fmla="*/ 232 h 234"/>
                    <a:gd name="T52" fmla="*/ 150 w 236"/>
                    <a:gd name="T53" fmla="*/ 228 h 234"/>
                    <a:gd name="T54" fmla="*/ 134 w 236"/>
                    <a:gd name="T55" fmla="*/ 224 h 234"/>
                    <a:gd name="T56" fmla="*/ 116 w 236"/>
                    <a:gd name="T57" fmla="*/ 216 h 234"/>
                    <a:gd name="T58" fmla="*/ 98 w 236"/>
                    <a:gd name="T59" fmla="*/ 206 h 234"/>
                    <a:gd name="T60" fmla="*/ 80 w 236"/>
                    <a:gd name="T61" fmla="*/ 192 h 234"/>
                    <a:gd name="T62" fmla="*/ 60 w 236"/>
                    <a:gd name="T63" fmla="*/ 174 h 234"/>
                    <a:gd name="T64" fmla="*/ 40 w 236"/>
                    <a:gd name="T65" fmla="*/ 154 h 234"/>
                    <a:gd name="T66" fmla="*/ 20 w 236"/>
                    <a:gd name="T67" fmla="*/ 130 h 234"/>
                    <a:gd name="T68" fmla="*/ 0 w 236"/>
                    <a:gd name="T69" fmla="*/ 100 h 234"/>
                    <a:gd name="T70" fmla="*/ 0 w 236"/>
                    <a:gd name="T71" fmla="*/ 10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234">
                      <a:moveTo>
                        <a:pt x="0" y="100"/>
                      </a:moveTo>
                      <a:lnTo>
                        <a:pt x="120" y="0"/>
                      </a:lnTo>
                      <a:lnTo>
                        <a:pt x="120" y="0"/>
                      </a:lnTo>
                      <a:lnTo>
                        <a:pt x="134" y="10"/>
                      </a:lnTo>
                      <a:lnTo>
                        <a:pt x="148" y="22"/>
                      </a:lnTo>
                      <a:lnTo>
                        <a:pt x="164" y="38"/>
                      </a:lnTo>
                      <a:lnTo>
                        <a:pt x="184" y="60"/>
                      </a:lnTo>
                      <a:lnTo>
                        <a:pt x="202" y="86"/>
                      </a:lnTo>
                      <a:lnTo>
                        <a:pt x="220" y="118"/>
                      </a:lnTo>
                      <a:lnTo>
                        <a:pt x="228" y="134"/>
                      </a:lnTo>
                      <a:lnTo>
                        <a:pt x="236" y="154"/>
                      </a:lnTo>
                      <a:lnTo>
                        <a:pt x="236" y="154"/>
                      </a:lnTo>
                      <a:lnTo>
                        <a:pt x="222" y="150"/>
                      </a:lnTo>
                      <a:lnTo>
                        <a:pt x="190" y="142"/>
                      </a:lnTo>
                      <a:lnTo>
                        <a:pt x="190" y="142"/>
                      </a:lnTo>
                      <a:lnTo>
                        <a:pt x="194" y="148"/>
                      </a:lnTo>
                      <a:lnTo>
                        <a:pt x="204" y="164"/>
                      </a:lnTo>
                      <a:lnTo>
                        <a:pt x="208" y="178"/>
                      </a:lnTo>
                      <a:lnTo>
                        <a:pt x="212" y="192"/>
                      </a:lnTo>
                      <a:lnTo>
                        <a:pt x="216" y="210"/>
                      </a:lnTo>
                      <a:lnTo>
                        <a:pt x="218" y="230"/>
                      </a:lnTo>
                      <a:lnTo>
                        <a:pt x="218" y="230"/>
                      </a:lnTo>
                      <a:lnTo>
                        <a:pt x="212" y="232"/>
                      </a:lnTo>
                      <a:lnTo>
                        <a:pt x="198" y="234"/>
                      </a:lnTo>
                      <a:lnTo>
                        <a:pt x="178" y="234"/>
                      </a:lnTo>
                      <a:lnTo>
                        <a:pt x="164" y="232"/>
                      </a:lnTo>
                      <a:lnTo>
                        <a:pt x="150" y="228"/>
                      </a:lnTo>
                      <a:lnTo>
                        <a:pt x="134" y="224"/>
                      </a:lnTo>
                      <a:lnTo>
                        <a:pt x="116" y="216"/>
                      </a:lnTo>
                      <a:lnTo>
                        <a:pt x="98" y="206"/>
                      </a:lnTo>
                      <a:lnTo>
                        <a:pt x="80" y="192"/>
                      </a:lnTo>
                      <a:lnTo>
                        <a:pt x="60" y="174"/>
                      </a:lnTo>
                      <a:lnTo>
                        <a:pt x="40" y="154"/>
                      </a:lnTo>
                      <a:lnTo>
                        <a:pt x="20" y="130"/>
                      </a:lnTo>
                      <a:lnTo>
                        <a:pt x="0" y="100"/>
                      </a:lnTo>
                      <a:lnTo>
                        <a:pt x="0" y="100"/>
                      </a:lnTo>
                      <a:close/>
                    </a:path>
                  </a:pathLst>
                </a:custGeom>
                <a:solidFill>
                  <a:srgbClr val="F7A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285"/>
                <p:cNvSpPr>
                  <a:spLocks/>
                </p:cNvSpPr>
                <p:nvPr/>
              </p:nvSpPr>
              <p:spPr bwMode="auto">
                <a:xfrm>
                  <a:off x="6691243" y="2329659"/>
                  <a:ext cx="254873" cy="254873"/>
                </a:xfrm>
                <a:custGeom>
                  <a:avLst/>
                  <a:gdLst>
                    <a:gd name="T0" fmla="*/ 0 w 184"/>
                    <a:gd name="T1" fmla="*/ 78 h 184"/>
                    <a:gd name="T2" fmla="*/ 94 w 184"/>
                    <a:gd name="T3" fmla="*/ 0 h 184"/>
                    <a:gd name="T4" fmla="*/ 94 w 184"/>
                    <a:gd name="T5" fmla="*/ 0 h 184"/>
                    <a:gd name="T6" fmla="*/ 104 w 184"/>
                    <a:gd name="T7" fmla="*/ 6 h 184"/>
                    <a:gd name="T8" fmla="*/ 116 w 184"/>
                    <a:gd name="T9" fmla="*/ 14 h 184"/>
                    <a:gd name="T10" fmla="*/ 128 w 184"/>
                    <a:gd name="T11" fmla="*/ 26 h 184"/>
                    <a:gd name="T12" fmla="*/ 144 w 184"/>
                    <a:gd name="T13" fmla="*/ 42 h 184"/>
                    <a:gd name="T14" fmla="*/ 158 w 184"/>
                    <a:gd name="T15" fmla="*/ 60 h 184"/>
                    <a:gd name="T16" fmla="*/ 172 w 184"/>
                    <a:gd name="T17" fmla="*/ 84 h 184"/>
                    <a:gd name="T18" fmla="*/ 184 w 184"/>
                    <a:gd name="T19" fmla="*/ 112 h 184"/>
                    <a:gd name="T20" fmla="*/ 184 w 184"/>
                    <a:gd name="T21" fmla="*/ 112 h 184"/>
                    <a:gd name="T22" fmla="*/ 172 w 184"/>
                    <a:gd name="T23" fmla="*/ 108 h 184"/>
                    <a:gd name="T24" fmla="*/ 148 w 184"/>
                    <a:gd name="T25" fmla="*/ 100 h 184"/>
                    <a:gd name="T26" fmla="*/ 148 w 184"/>
                    <a:gd name="T27" fmla="*/ 100 h 184"/>
                    <a:gd name="T28" fmla="*/ 150 w 184"/>
                    <a:gd name="T29" fmla="*/ 108 h 184"/>
                    <a:gd name="T30" fmla="*/ 158 w 184"/>
                    <a:gd name="T31" fmla="*/ 124 h 184"/>
                    <a:gd name="T32" fmla="*/ 166 w 184"/>
                    <a:gd name="T33" fmla="*/ 150 h 184"/>
                    <a:gd name="T34" fmla="*/ 170 w 184"/>
                    <a:gd name="T35" fmla="*/ 164 h 184"/>
                    <a:gd name="T36" fmla="*/ 170 w 184"/>
                    <a:gd name="T37" fmla="*/ 180 h 184"/>
                    <a:gd name="T38" fmla="*/ 170 w 184"/>
                    <a:gd name="T39" fmla="*/ 180 h 184"/>
                    <a:gd name="T40" fmla="*/ 166 w 184"/>
                    <a:gd name="T41" fmla="*/ 182 h 184"/>
                    <a:gd name="T42" fmla="*/ 156 w 184"/>
                    <a:gd name="T43" fmla="*/ 184 h 184"/>
                    <a:gd name="T44" fmla="*/ 140 w 184"/>
                    <a:gd name="T45" fmla="*/ 184 h 184"/>
                    <a:gd name="T46" fmla="*/ 118 w 184"/>
                    <a:gd name="T47" fmla="*/ 180 h 184"/>
                    <a:gd name="T48" fmla="*/ 104 w 184"/>
                    <a:gd name="T49" fmla="*/ 176 h 184"/>
                    <a:gd name="T50" fmla="*/ 92 w 184"/>
                    <a:gd name="T51" fmla="*/ 168 h 184"/>
                    <a:gd name="T52" fmla="*/ 78 w 184"/>
                    <a:gd name="T53" fmla="*/ 160 h 184"/>
                    <a:gd name="T54" fmla="*/ 62 w 184"/>
                    <a:gd name="T55" fmla="*/ 150 h 184"/>
                    <a:gd name="T56" fmla="*/ 48 w 184"/>
                    <a:gd name="T57" fmla="*/ 136 h 184"/>
                    <a:gd name="T58" fmla="*/ 32 w 184"/>
                    <a:gd name="T59" fmla="*/ 120 h 184"/>
                    <a:gd name="T60" fmla="*/ 16 w 184"/>
                    <a:gd name="T61" fmla="*/ 102 h 184"/>
                    <a:gd name="T62" fmla="*/ 0 w 184"/>
                    <a:gd name="T63" fmla="*/ 78 h 184"/>
                    <a:gd name="T64" fmla="*/ 0 w 184"/>
                    <a:gd name="T65" fmla="*/ 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4" h="184">
                      <a:moveTo>
                        <a:pt x="0" y="78"/>
                      </a:moveTo>
                      <a:lnTo>
                        <a:pt x="94" y="0"/>
                      </a:lnTo>
                      <a:lnTo>
                        <a:pt x="94" y="0"/>
                      </a:lnTo>
                      <a:lnTo>
                        <a:pt x="104" y="6"/>
                      </a:lnTo>
                      <a:lnTo>
                        <a:pt x="116" y="14"/>
                      </a:lnTo>
                      <a:lnTo>
                        <a:pt x="128" y="26"/>
                      </a:lnTo>
                      <a:lnTo>
                        <a:pt x="144" y="42"/>
                      </a:lnTo>
                      <a:lnTo>
                        <a:pt x="158" y="60"/>
                      </a:lnTo>
                      <a:lnTo>
                        <a:pt x="172" y="84"/>
                      </a:lnTo>
                      <a:lnTo>
                        <a:pt x="184" y="112"/>
                      </a:lnTo>
                      <a:lnTo>
                        <a:pt x="184" y="112"/>
                      </a:lnTo>
                      <a:lnTo>
                        <a:pt x="172" y="108"/>
                      </a:lnTo>
                      <a:lnTo>
                        <a:pt x="148" y="100"/>
                      </a:lnTo>
                      <a:lnTo>
                        <a:pt x="148" y="100"/>
                      </a:lnTo>
                      <a:lnTo>
                        <a:pt x="150" y="108"/>
                      </a:lnTo>
                      <a:lnTo>
                        <a:pt x="158" y="124"/>
                      </a:lnTo>
                      <a:lnTo>
                        <a:pt x="166" y="150"/>
                      </a:lnTo>
                      <a:lnTo>
                        <a:pt x="170" y="164"/>
                      </a:lnTo>
                      <a:lnTo>
                        <a:pt x="170" y="180"/>
                      </a:lnTo>
                      <a:lnTo>
                        <a:pt x="170" y="180"/>
                      </a:lnTo>
                      <a:lnTo>
                        <a:pt x="166" y="182"/>
                      </a:lnTo>
                      <a:lnTo>
                        <a:pt x="156" y="184"/>
                      </a:lnTo>
                      <a:lnTo>
                        <a:pt x="140" y="184"/>
                      </a:lnTo>
                      <a:lnTo>
                        <a:pt x="118" y="180"/>
                      </a:lnTo>
                      <a:lnTo>
                        <a:pt x="104" y="176"/>
                      </a:lnTo>
                      <a:lnTo>
                        <a:pt x="92" y="168"/>
                      </a:lnTo>
                      <a:lnTo>
                        <a:pt x="78" y="160"/>
                      </a:lnTo>
                      <a:lnTo>
                        <a:pt x="62" y="150"/>
                      </a:lnTo>
                      <a:lnTo>
                        <a:pt x="48" y="136"/>
                      </a:lnTo>
                      <a:lnTo>
                        <a:pt x="32" y="120"/>
                      </a:lnTo>
                      <a:lnTo>
                        <a:pt x="16" y="102"/>
                      </a:lnTo>
                      <a:lnTo>
                        <a:pt x="0" y="78"/>
                      </a:lnTo>
                      <a:lnTo>
                        <a:pt x="0" y="78"/>
                      </a:lnTo>
                      <a:close/>
                    </a:path>
                  </a:pathLst>
                </a:custGeom>
                <a:solidFill>
                  <a:srgbClr val="F2D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286"/>
                <p:cNvSpPr>
                  <a:spLocks/>
                </p:cNvSpPr>
                <p:nvPr/>
              </p:nvSpPr>
              <p:spPr bwMode="auto">
                <a:xfrm>
                  <a:off x="6610903" y="2260400"/>
                  <a:ext cx="263184" cy="238250"/>
                </a:xfrm>
                <a:custGeom>
                  <a:avLst/>
                  <a:gdLst>
                    <a:gd name="T0" fmla="*/ 186 w 190"/>
                    <a:gd name="T1" fmla="*/ 4 h 172"/>
                    <a:gd name="T2" fmla="*/ 186 w 190"/>
                    <a:gd name="T3" fmla="*/ 4 h 172"/>
                    <a:gd name="T4" fmla="*/ 188 w 190"/>
                    <a:gd name="T5" fmla="*/ 8 h 172"/>
                    <a:gd name="T6" fmla="*/ 190 w 190"/>
                    <a:gd name="T7" fmla="*/ 12 h 172"/>
                    <a:gd name="T8" fmla="*/ 188 w 190"/>
                    <a:gd name="T9" fmla="*/ 18 h 172"/>
                    <a:gd name="T10" fmla="*/ 186 w 190"/>
                    <a:gd name="T11" fmla="*/ 20 h 172"/>
                    <a:gd name="T12" fmla="*/ 18 w 190"/>
                    <a:gd name="T13" fmla="*/ 168 h 172"/>
                    <a:gd name="T14" fmla="*/ 18 w 190"/>
                    <a:gd name="T15" fmla="*/ 168 h 172"/>
                    <a:gd name="T16" fmla="*/ 14 w 190"/>
                    <a:gd name="T17" fmla="*/ 172 h 172"/>
                    <a:gd name="T18" fmla="*/ 10 w 190"/>
                    <a:gd name="T19" fmla="*/ 172 h 172"/>
                    <a:gd name="T20" fmla="*/ 6 w 190"/>
                    <a:gd name="T21" fmla="*/ 170 h 172"/>
                    <a:gd name="T22" fmla="*/ 2 w 190"/>
                    <a:gd name="T23" fmla="*/ 168 h 172"/>
                    <a:gd name="T24" fmla="*/ 2 w 190"/>
                    <a:gd name="T25" fmla="*/ 168 h 172"/>
                    <a:gd name="T26" fmla="*/ 0 w 190"/>
                    <a:gd name="T27" fmla="*/ 164 h 172"/>
                    <a:gd name="T28" fmla="*/ 0 w 190"/>
                    <a:gd name="T29" fmla="*/ 160 h 172"/>
                    <a:gd name="T30" fmla="*/ 0 w 190"/>
                    <a:gd name="T31" fmla="*/ 154 h 172"/>
                    <a:gd name="T32" fmla="*/ 4 w 190"/>
                    <a:gd name="T33" fmla="*/ 152 h 172"/>
                    <a:gd name="T34" fmla="*/ 170 w 190"/>
                    <a:gd name="T35" fmla="*/ 4 h 172"/>
                    <a:gd name="T36" fmla="*/ 170 w 190"/>
                    <a:gd name="T37" fmla="*/ 4 h 172"/>
                    <a:gd name="T38" fmla="*/ 174 w 190"/>
                    <a:gd name="T39" fmla="*/ 0 h 172"/>
                    <a:gd name="T40" fmla="*/ 178 w 190"/>
                    <a:gd name="T41" fmla="*/ 0 h 172"/>
                    <a:gd name="T42" fmla="*/ 182 w 190"/>
                    <a:gd name="T43" fmla="*/ 2 h 172"/>
                    <a:gd name="T44" fmla="*/ 186 w 190"/>
                    <a:gd name="T45" fmla="*/ 4 h 172"/>
                    <a:gd name="T46" fmla="*/ 186 w 190"/>
                    <a:gd name="T47"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0" h="172">
                      <a:moveTo>
                        <a:pt x="186" y="4"/>
                      </a:moveTo>
                      <a:lnTo>
                        <a:pt x="186" y="4"/>
                      </a:lnTo>
                      <a:lnTo>
                        <a:pt x="188" y="8"/>
                      </a:lnTo>
                      <a:lnTo>
                        <a:pt x="190" y="12"/>
                      </a:lnTo>
                      <a:lnTo>
                        <a:pt x="188" y="18"/>
                      </a:lnTo>
                      <a:lnTo>
                        <a:pt x="186" y="20"/>
                      </a:lnTo>
                      <a:lnTo>
                        <a:pt x="18" y="168"/>
                      </a:lnTo>
                      <a:lnTo>
                        <a:pt x="18" y="168"/>
                      </a:lnTo>
                      <a:lnTo>
                        <a:pt x="14" y="172"/>
                      </a:lnTo>
                      <a:lnTo>
                        <a:pt x="10" y="172"/>
                      </a:lnTo>
                      <a:lnTo>
                        <a:pt x="6" y="170"/>
                      </a:lnTo>
                      <a:lnTo>
                        <a:pt x="2" y="168"/>
                      </a:lnTo>
                      <a:lnTo>
                        <a:pt x="2" y="168"/>
                      </a:lnTo>
                      <a:lnTo>
                        <a:pt x="0" y="164"/>
                      </a:lnTo>
                      <a:lnTo>
                        <a:pt x="0" y="160"/>
                      </a:lnTo>
                      <a:lnTo>
                        <a:pt x="0" y="154"/>
                      </a:lnTo>
                      <a:lnTo>
                        <a:pt x="4" y="152"/>
                      </a:lnTo>
                      <a:lnTo>
                        <a:pt x="170" y="4"/>
                      </a:lnTo>
                      <a:lnTo>
                        <a:pt x="170" y="4"/>
                      </a:lnTo>
                      <a:lnTo>
                        <a:pt x="174" y="0"/>
                      </a:lnTo>
                      <a:lnTo>
                        <a:pt x="178" y="0"/>
                      </a:lnTo>
                      <a:lnTo>
                        <a:pt x="182" y="2"/>
                      </a:lnTo>
                      <a:lnTo>
                        <a:pt x="186" y="4"/>
                      </a:lnTo>
                      <a:lnTo>
                        <a:pt x="186" y="4"/>
                      </a:lnTo>
                      <a:close/>
                    </a:path>
                  </a:pathLst>
                </a:custGeom>
                <a:solidFill>
                  <a:srgbClr val="D33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287"/>
                <p:cNvSpPr>
                  <a:spLocks/>
                </p:cNvSpPr>
                <p:nvPr/>
              </p:nvSpPr>
              <p:spPr bwMode="auto">
                <a:xfrm>
                  <a:off x="5855981" y="1371117"/>
                  <a:ext cx="307509" cy="321361"/>
                </a:xfrm>
                <a:custGeom>
                  <a:avLst/>
                  <a:gdLst>
                    <a:gd name="T0" fmla="*/ 60 w 222"/>
                    <a:gd name="T1" fmla="*/ 232 h 232"/>
                    <a:gd name="T2" fmla="*/ 0 w 222"/>
                    <a:gd name="T3" fmla="*/ 0 h 232"/>
                    <a:gd name="T4" fmla="*/ 222 w 222"/>
                    <a:gd name="T5" fmla="*/ 90 h 232"/>
                    <a:gd name="T6" fmla="*/ 60 w 222"/>
                    <a:gd name="T7" fmla="*/ 232 h 232"/>
                  </a:gdLst>
                  <a:ahLst/>
                  <a:cxnLst>
                    <a:cxn ang="0">
                      <a:pos x="T0" y="T1"/>
                    </a:cxn>
                    <a:cxn ang="0">
                      <a:pos x="T2" y="T3"/>
                    </a:cxn>
                    <a:cxn ang="0">
                      <a:pos x="T4" y="T5"/>
                    </a:cxn>
                    <a:cxn ang="0">
                      <a:pos x="T6" y="T7"/>
                    </a:cxn>
                  </a:cxnLst>
                  <a:rect l="0" t="0" r="r" b="b"/>
                  <a:pathLst>
                    <a:path w="222" h="232">
                      <a:moveTo>
                        <a:pt x="60" y="232"/>
                      </a:moveTo>
                      <a:lnTo>
                        <a:pt x="0" y="0"/>
                      </a:lnTo>
                      <a:lnTo>
                        <a:pt x="222" y="90"/>
                      </a:lnTo>
                      <a:lnTo>
                        <a:pt x="60" y="232"/>
                      </a:lnTo>
                      <a:close/>
                    </a:path>
                  </a:pathLst>
                </a:custGeom>
                <a:solidFill>
                  <a:srgbClr val="E85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288"/>
                <p:cNvSpPr>
                  <a:spLocks/>
                </p:cNvSpPr>
                <p:nvPr/>
              </p:nvSpPr>
              <p:spPr bwMode="auto">
                <a:xfrm>
                  <a:off x="5936321" y="1493013"/>
                  <a:ext cx="247947" cy="218858"/>
                </a:xfrm>
                <a:custGeom>
                  <a:avLst/>
                  <a:gdLst>
                    <a:gd name="T0" fmla="*/ 177 w 179"/>
                    <a:gd name="T1" fmla="*/ 2 h 158"/>
                    <a:gd name="T2" fmla="*/ 177 w 179"/>
                    <a:gd name="T3" fmla="*/ 2 h 158"/>
                    <a:gd name="T4" fmla="*/ 179 w 179"/>
                    <a:gd name="T5" fmla="*/ 6 h 158"/>
                    <a:gd name="T6" fmla="*/ 179 w 179"/>
                    <a:gd name="T7" fmla="*/ 8 h 158"/>
                    <a:gd name="T8" fmla="*/ 179 w 179"/>
                    <a:gd name="T9" fmla="*/ 12 h 158"/>
                    <a:gd name="T10" fmla="*/ 177 w 179"/>
                    <a:gd name="T11" fmla="*/ 14 h 158"/>
                    <a:gd name="T12" fmla="*/ 14 w 179"/>
                    <a:gd name="T13" fmla="*/ 156 h 158"/>
                    <a:gd name="T14" fmla="*/ 14 w 179"/>
                    <a:gd name="T15" fmla="*/ 156 h 158"/>
                    <a:gd name="T16" fmla="*/ 12 w 179"/>
                    <a:gd name="T17" fmla="*/ 158 h 158"/>
                    <a:gd name="T18" fmla="*/ 8 w 179"/>
                    <a:gd name="T19" fmla="*/ 158 h 158"/>
                    <a:gd name="T20" fmla="*/ 4 w 179"/>
                    <a:gd name="T21" fmla="*/ 158 h 158"/>
                    <a:gd name="T22" fmla="*/ 2 w 179"/>
                    <a:gd name="T23" fmla="*/ 156 h 158"/>
                    <a:gd name="T24" fmla="*/ 2 w 179"/>
                    <a:gd name="T25" fmla="*/ 156 h 158"/>
                    <a:gd name="T26" fmla="*/ 0 w 179"/>
                    <a:gd name="T27" fmla="*/ 152 h 158"/>
                    <a:gd name="T28" fmla="*/ 0 w 179"/>
                    <a:gd name="T29" fmla="*/ 150 h 158"/>
                    <a:gd name="T30" fmla="*/ 0 w 179"/>
                    <a:gd name="T31" fmla="*/ 146 h 158"/>
                    <a:gd name="T32" fmla="*/ 2 w 179"/>
                    <a:gd name="T33" fmla="*/ 144 h 158"/>
                    <a:gd name="T34" fmla="*/ 164 w 179"/>
                    <a:gd name="T35" fmla="*/ 2 h 158"/>
                    <a:gd name="T36" fmla="*/ 164 w 179"/>
                    <a:gd name="T37" fmla="*/ 2 h 158"/>
                    <a:gd name="T38" fmla="*/ 166 w 179"/>
                    <a:gd name="T39" fmla="*/ 0 h 158"/>
                    <a:gd name="T40" fmla="*/ 170 w 179"/>
                    <a:gd name="T41" fmla="*/ 0 h 158"/>
                    <a:gd name="T42" fmla="*/ 175 w 179"/>
                    <a:gd name="T43" fmla="*/ 0 h 158"/>
                    <a:gd name="T44" fmla="*/ 177 w 179"/>
                    <a:gd name="T45" fmla="*/ 2 h 158"/>
                    <a:gd name="T46" fmla="*/ 177 w 179"/>
                    <a:gd name="T4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158">
                      <a:moveTo>
                        <a:pt x="177" y="2"/>
                      </a:moveTo>
                      <a:lnTo>
                        <a:pt x="177" y="2"/>
                      </a:lnTo>
                      <a:lnTo>
                        <a:pt x="179" y="6"/>
                      </a:lnTo>
                      <a:lnTo>
                        <a:pt x="179" y="8"/>
                      </a:lnTo>
                      <a:lnTo>
                        <a:pt x="179" y="12"/>
                      </a:lnTo>
                      <a:lnTo>
                        <a:pt x="177" y="14"/>
                      </a:lnTo>
                      <a:lnTo>
                        <a:pt x="14" y="156"/>
                      </a:lnTo>
                      <a:lnTo>
                        <a:pt x="14" y="156"/>
                      </a:lnTo>
                      <a:lnTo>
                        <a:pt x="12" y="158"/>
                      </a:lnTo>
                      <a:lnTo>
                        <a:pt x="8" y="158"/>
                      </a:lnTo>
                      <a:lnTo>
                        <a:pt x="4" y="158"/>
                      </a:lnTo>
                      <a:lnTo>
                        <a:pt x="2" y="156"/>
                      </a:lnTo>
                      <a:lnTo>
                        <a:pt x="2" y="156"/>
                      </a:lnTo>
                      <a:lnTo>
                        <a:pt x="0" y="152"/>
                      </a:lnTo>
                      <a:lnTo>
                        <a:pt x="0" y="150"/>
                      </a:lnTo>
                      <a:lnTo>
                        <a:pt x="0" y="146"/>
                      </a:lnTo>
                      <a:lnTo>
                        <a:pt x="2" y="144"/>
                      </a:lnTo>
                      <a:lnTo>
                        <a:pt x="164" y="2"/>
                      </a:lnTo>
                      <a:lnTo>
                        <a:pt x="164" y="2"/>
                      </a:lnTo>
                      <a:lnTo>
                        <a:pt x="166" y="0"/>
                      </a:lnTo>
                      <a:lnTo>
                        <a:pt x="170" y="0"/>
                      </a:lnTo>
                      <a:lnTo>
                        <a:pt x="175" y="0"/>
                      </a:lnTo>
                      <a:lnTo>
                        <a:pt x="177" y="2"/>
                      </a:lnTo>
                      <a:lnTo>
                        <a:pt x="177" y="2"/>
                      </a:lnTo>
                      <a:close/>
                    </a:path>
                  </a:pathLst>
                </a:custGeom>
                <a:solidFill>
                  <a:srgbClr val="D33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289"/>
                <p:cNvSpPr>
                  <a:spLocks/>
                </p:cNvSpPr>
                <p:nvPr/>
              </p:nvSpPr>
              <p:spPr bwMode="auto">
                <a:xfrm>
                  <a:off x="6469615" y="3955857"/>
                  <a:ext cx="80340" cy="80340"/>
                </a:xfrm>
                <a:custGeom>
                  <a:avLst/>
                  <a:gdLst>
                    <a:gd name="T0" fmla="*/ 50 w 58"/>
                    <a:gd name="T1" fmla="*/ 50 h 58"/>
                    <a:gd name="T2" fmla="*/ 34 w 58"/>
                    <a:gd name="T3" fmla="*/ 44 h 58"/>
                    <a:gd name="T4" fmla="*/ 22 w 58"/>
                    <a:gd name="T5" fmla="*/ 58 h 58"/>
                    <a:gd name="T6" fmla="*/ 18 w 58"/>
                    <a:gd name="T7" fmla="*/ 40 h 58"/>
                    <a:gd name="T8" fmla="*/ 0 w 58"/>
                    <a:gd name="T9" fmla="*/ 38 h 58"/>
                    <a:gd name="T10" fmla="*/ 14 w 58"/>
                    <a:gd name="T11" fmla="*/ 26 h 58"/>
                    <a:gd name="T12" fmla="*/ 6 w 58"/>
                    <a:gd name="T13" fmla="*/ 8 h 58"/>
                    <a:gd name="T14" fmla="*/ 24 w 58"/>
                    <a:gd name="T15" fmla="*/ 14 h 58"/>
                    <a:gd name="T16" fmla="*/ 36 w 58"/>
                    <a:gd name="T17" fmla="*/ 0 h 58"/>
                    <a:gd name="T18" fmla="*/ 38 w 58"/>
                    <a:gd name="T19" fmla="*/ 18 h 58"/>
                    <a:gd name="T20" fmla="*/ 58 w 58"/>
                    <a:gd name="T21" fmla="*/ 20 h 58"/>
                    <a:gd name="T22" fmla="*/ 44 w 58"/>
                    <a:gd name="T23" fmla="*/ 32 h 58"/>
                    <a:gd name="T24" fmla="*/ 50 w 58"/>
                    <a:gd name="T2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58">
                      <a:moveTo>
                        <a:pt x="50" y="50"/>
                      </a:moveTo>
                      <a:lnTo>
                        <a:pt x="34" y="44"/>
                      </a:lnTo>
                      <a:lnTo>
                        <a:pt x="22" y="58"/>
                      </a:lnTo>
                      <a:lnTo>
                        <a:pt x="18" y="40"/>
                      </a:lnTo>
                      <a:lnTo>
                        <a:pt x="0" y="38"/>
                      </a:lnTo>
                      <a:lnTo>
                        <a:pt x="14" y="26"/>
                      </a:lnTo>
                      <a:lnTo>
                        <a:pt x="6" y="8"/>
                      </a:lnTo>
                      <a:lnTo>
                        <a:pt x="24" y="14"/>
                      </a:lnTo>
                      <a:lnTo>
                        <a:pt x="36" y="0"/>
                      </a:lnTo>
                      <a:lnTo>
                        <a:pt x="38" y="18"/>
                      </a:lnTo>
                      <a:lnTo>
                        <a:pt x="58" y="20"/>
                      </a:lnTo>
                      <a:lnTo>
                        <a:pt x="44" y="32"/>
                      </a:lnTo>
                      <a:lnTo>
                        <a:pt x="50" y="50"/>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290"/>
                <p:cNvSpPr>
                  <a:spLocks/>
                </p:cNvSpPr>
                <p:nvPr/>
              </p:nvSpPr>
              <p:spPr bwMode="auto">
                <a:xfrm>
                  <a:off x="6160720" y="3994642"/>
                  <a:ext cx="112200" cy="113584"/>
                </a:xfrm>
                <a:custGeom>
                  <a:avLst/>
                  <a:gdLst>
                    <a:gd name="T0" fmla="*/ 73 w 81"/>
                    <a:gd name="T1" fmla="*/ 70 h 82"/>
                    <a:gd name="T2" fmla="*/ 47 w 81"/>
                    <a:gd name="T3" fmla="*/ 62 h 82"/>
                    <a:gd name="T4" fmla="*/ 33 w 81"/>
                    <a:gd name="T5" fmla="*/ 82 h 82"/>
                    <a:gd name="T6" fmla="*/ 27 w 81"/>
                    <a:gd name="T7" fmla="*/ 58 h 82"/>
                    <a:gd name="T8" fmla="*/ 0 w 81"/>
                    <a:gd name="T9" fmla="*/ 54 h 82"/>
                    <a:gd name="T10" fmla="*/ 21 w 81"/>
                    <a:gd name="T11" fmla="*/ 38 h 82"/>
                    <a:gd name="T12" fmla="*/ 10 w 81"/>
                    <a:gd name="T13" fmla="*/ 14 h 82"/>
                    <a:gd name="T14" fmla="*/ 35 w 81"/>
                    <a:gd name="T15" fmla="*/ 22 h 82"/>
                    <a:gd name="T16" fmla="*/ 51 w 81"/>
                    <a:gd name="T17" fmla="*/ 0 h 82"/>
                    <a:gd name="T18" fmla="*/ 55 w 81"/>
                    <a:gd name="T19" fmla="*/ 26 h 82"/>
                    <a:gd name="T20" fmla="*/ 81 w 81"/>
                    <a:gd name="T21" fmla="*/ 30 h 82"/>
                    <a:gd name="T22" fmla="*/ 63 w 81"/>
                    <a:gd name="T23" fmla="*/ 46 h 82"/>
                    <a:gd name="T24" fmla="*/ 73 w 81"/>
                    <a:gd name="T25" fmla="*/ 7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82">
                      <a:moveTo>
                        <a:pt x="73" y="70"/>
                      </a:moveTo>
                      <a:lnTo>
                        <a:pt x="47" y="62"/>
                      </a:lnTo>
                      <a:lnTo>
                        <a:pt x="33" y="82"/>
                      </a:lnTo>
                      <a:lnTo>
                        <a:pt x="27" y="58"/>
                      </a:lnTo>
                      <a:lnTo>
                        <a:pt x="0" y="54"/>
                      </a:lnTo>
                      <a:lnTo>
                        <a:pt x="21" y="38"/>
                      </a:lnTo>
                      <a:lnTo>
                        <a:pt x="10" y="14"/>
                      </a:lnTo>
                      <a:lnTo>
                        <a:pt x="35" y="22"/>
                      </a:lnTo>
                      <a:lnTo>
                        <a:pt x="51" y="0"/>
                      </a:lnTo>
                      <a:lnTo>
                        <a:pt x="55" y="26"/>
                      </a:lnTo>
                      <a:lnTo>
                        <a:pt x="81" y="30"/>
                      </a:lnTo>
                      <a:lnTo>
                        <a:pt x="63" y="46"/>
                      </a:lnTo>
                      <a:lnTo>
                        <a:pt x="73" y="70"/>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291"/>
                <p:cNvSpPr>
                  <a:spLocks/>
                </p:cNvSpPr>
                <p:nvPr/>
              </p:nvSpPr>
              <p:spPr bwMode="auto">
                <a:xfrm>
                  <a:off x="6297853" y="3748080"/>
                  <a:ext cx="55407" cy="55407"/>
                </a:xfrm>
                <a:custGeom>
                  <a:avLst/>
                  <a:gdLst>
                    <a:gd name="T0" fmla="*/ 36 w 40"/>
                    <a:gd name="T1" fmla="*/ 34 h 40"/>
                    <a:gd name="T2" fmla="*/ 24 w 40"/>
                    <a:gd name="T3" fmla="*/ 30 h 40"/>
                    <a:gd name="T4" fmla="*/ 16 w 40"/>
                    <a:gd name="T5" fmla="*/ 40 h 40"/>
                    <a:gd name="T6" fmla="*/ 14 w 40"/>
                    <a:gd name="T7" fmla="*/ 28 h 40"/>
                    <a:gd name="T8" fmla="*/ 0 w 40"/>
                    <a:gd name="T9" fmla="*/ 26 h 40"/>
                    <a:gd name="T10" fmla="*/ 10 w 40"/>
                    <a:gd name="T11" fmla="*/ 18 h 40"/>
                    <a:gd name="T12" fmla="*/ 4 w 40"/>
                    <a:gd name="T13" fmla="*/ 6 h 40"/>
                    <a:gd name="T14" fmla="*/ 16 w 40"/>
                    <a:gd name="T15" fmla="*/ 10 h 40"/>
                    <a:gd name="T16" fmla="*/ 24 w 40"/>
                    <a:gd name="T17" fmla="*/ 0 h 40"/>
                    <a:gd name="T18" fmla="*/ 28 w 40"/>
                    <a:gd name="T19" fmla="*/ 12 h 40"/>
                    <a:gd name="T20" fmla="*/ 40 w 40"/>
                    <a:gd name="T21" fmla="*/ 14 h 40"/>
                    <a:gd name="T22" fmla="*/ 30 w 40"/>
                    <a:gd name="T23" fmla="*/ 22 h 40"/>
                    <a:gd name="T24" fmla="*/ 36 w 40"/>
                    <a:gd name="T2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36" y="34"/>
                      </a:moveTo>
                      <a:lnTo>
                        <a:pt x="24" y="30"/>
                      </a:lnTo>
                      <a:lnTo>
                        <a:pt x="16" y="40"/>
                      </a:lnTo>
                      <a:lnTo>
                        <a:pt x="14" y="28"/>
                      </a:lnTo>
                      <a:lnTo>
                        <a:pt x="0" y="26"/>
                      </a:lnTo>
                      <a:lnTo>
                        <a:pt x="10" y="18"/>
                      </a:lnTo>
                      <a:lnTo>
                        <a:pt x="4" y="6"/>
                      </a:lnTo>
                      <a:lnTo>
                        <a:pt x="16" y="10"/>
                      </a:lnTo>
                      <a:lnTo>
                        <a:pt x="24" y="0"/>
                      </a:lnTo>
                      <a:lnTo>
                        <a:pt x="28" y="12"/>
                      </a:lnTo>
                      <a:lnTo>
                        <a:pt x="40" y="14"/>
                      </a:lnTo>
                      <a:lnTo>
                        <a:pt x="30" y="22"/>
                      </a:lnTo>
                      <a:lnTo>
                        <a:pt x="36" y="34"/>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292"/>
                <p:cNvSpPr>
                  <a:spLocks/>
                </p:cNvSpPr>
                <p:nvPr/>
              </p:nvSpPr>
              <p:spPr bwMode="auto">
                <a:xfrm>
                  <a:off x="6890708" y="2833864"/>
                  <a:ext cx="83111" cy="77570"/>
                </a:xfrm>
                <a:custGeom>
                  <a:avLst/>
                  <a:gdLst>
                    <a:gd name="T0" fmla="*/ 48 w 60"/>
                    <a:gd name="T1" fmla="*/ 4 h 56"/>
                    <a:gd name="T2" fmla="*/ 44 w 60"/>
                    <a:gd name="T3" fmla="*/ 24 h 56"/>
                    <a:gd name="T4" fmla="*/ 60 w 60"/>
                    <a:gd name="T5" fmla="*/ 32 h 56"/>
                    <a:gd name="T6" fmla="*/ 42 w 60"/>
                    <a:gd name="T7" fmla="*/ 38 h 56"/>
                    <a:gd name="T8" fmla="*/ 40 w 60"/>
                    <a:gd name="T9" fmla="*/ 56 h 56"/>
                    <a:gd name="T10" fmla="*/ 28 w 60"/>
                    <a:gd name="T11" fmla="*/ 44 h 56"/>
                    <a:gd name="T12" fmla="*/ 10 w 60"/>
                    <a:gd name="T13" fmla="*/ 52 h 56"/>
                    <a:gd name="T14" fmla="*/ 16 w 60"/>
                    <a:gd name="T15" fmla="*/ 34 h 56"/>
                    <a:gd name="T16" fmla="*/ 0 w 60"/>
                    <a:gd name="T17" fmla="*/ 24 h 56"/>
                    <a:gd name="T18" fmla="*/ 18 w 60"/>
                    <a:gd name="T19" fmla="*/ 20 h 56"/>
                    <a:gd name="T20" fmla="*/ 18 w 60"/>
                    <a:gd name="T21" fmla="*/ 0 h 56"/>
                    <a:gd name="T22" fmla="*/ 32 w 60"/>
                    <a:gd name="T23" fmla="*/ 14 h 56"/>
                    <a:gd name="T24" fmla="*/ 48 w 60"/>
                    <a:gd name="T25"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56">
                      <a:moveTo>
                        <a:pt x="48" y="4"/>
                      </a:moveTo>
                      <a:lnTo>
                        <a:pt x="44" y="24"/>
                      </a:lnTo>
                      <a:lnTo>
                        <a:pt x="60" y="32"/>
                      </a:lnTo>
                      <a:lnTo>
                        <a:pt x="42" y="38"/>
                      </a:lnTo>
                      <a:lnTo>
                        <a:pt x="40" y="56"/>
                      </a:lnTo>
                      <a:lnTo>
                        <a:pt x="28" y="44"/>
                      </a:lnTo>
                      <a:lnTo>
                        <a:pt x="10" y="52"/>
                      </a:lnTo>
                      <a:lnTo>
                        <a:pt x="16" y="34"/>
                      </a:lnTo>
                      <a:lnTo>
                        <a:pt x="0" y="24"/>
                      </a:lnTo>
                      <a:lnTo>
                        <a:pt x="18" y="20"/>
                      </a:lnTo>
                      <a:lnTo>
                        <a:pt x="18" y="0"/>
                      </a:lnTo>
                      <a:lnTo>
                        <a:pt x="32" y="14"/>
                      </a:lnTo>
                      <a:lnTo>
                        <a:pt x="48" y="4"/>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293"/>
                <p:cNvSpPr>
                  <a:spLocks/>
                </p:cNvSpPr>
                <p:nvPr/>
              </p:nvSpPr>
              <p:spPr bwMode="auto">
                <a:xfrm>
                  <a:off x="6951656" y="3105358"/>
                  <a:ext cx="116355" cy="108044"/>
                </a:xfrm>
                <a:custGeom>
                  <a:avLst/>
                  <a:gdLst>
                    <a:gd name="T0" fmla="*/ 68 w 84"/>
                    <a:gd name="T1" fmla="*/ 6 h 78"/>
                    <a:gd name="T2" fmla="*/ 60 w 84"/>
                    <a:gd name="T3" fmla="*/ 32 h 78"/>
                    <a:gd name="T4" fmla="*/ 84 w 84"/>
                    <a:gd name="T5" fmla="*/ 44 h 78"/>
                    <a:gd name="T6" fmla="*/ 58 w 84"/>
                    <a:gd name="T7" fmla="*/ 52 h 78"/>
                    <a:gd name="T8" fmla="*/ 58 w 84"/>
                    <a:gd name="T9" fmla="*/ 78 h 78"/>
                    <a:gd name="T10" fmla="*/ 38 w 84"/>
                    <a:gd name="T11" fmla="*/ 60 h 78"/>
                    <a:gd name="T12" fmla="*/ 16 w 84"/>
                    <a:gd name="T13" fmla="*/ 72 h 78"/>
                    <a:gd name="T14" fmla="*/ 22 w 84"/>
                    <a:gd name="T15" fmla="*/ 46 h 78"/>
                    <a:gd name="T16" fmla="*/ 0 w 84"/>
                    <a:gd name="T17" fmla="*/ 34 h 78"/>
                    <a:gd name="T18" fmla="*/ 26 w 84"/>
                    <a:gd name="T19" fmla="*/ 26 h 78"/>
                    <a:gd name="T20" fmla="*/ 26 w 84"/>
                    <a:gd name="T21" fmla="*/ 0 h 78"/>
                    <a:gd name="T22" fmla="*/ 44 w 84"/>
                    <a:gd name="T23" fmla="*/ 18 h 78"/>
                    <a:gd name="T24" fmla="*/ 68 w 84"/>
                    <a:gd name="T25"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78">
                      <a:moveTo>
                        <a:pt x="68" y="6"/>
                      </a:moveTo>
                      <a:lnTo>
                        <a:pt x="60" y="32"/>
                      </a:lnTo>
                      <a:lnTo>
                        <a:pt x="84" y="44"/>
                      </a:lnTo>
                      <a:lnTo>
                        <a:pt x="58" y="52"/>
                      </a:lnTo>
                      <a:lnTo>
                        <a:pt x="58" y="78"/>
                      </a:lnTo>
                      <a:lnTo>
                        <a:pt x="38" y="60"/>
                      </a:lnTo>
                      <a:lnTo>
                        <a:pt x="16" y="72"/>
                      </a:lnTo>
                      <a:lnTo>
                        <a:pt x="22" y="46"/>
                      </a:lnTo>
                      <a:lnTo>
                        <a:pt x="0" y="34"/>
                      </a:lnTo>
                      <a:lnTo>
                        <a:pt x="26" y="26"/>
                      </a:lnTo>
                      <a:lnTo>
                        <a:pt x="26" y="0"/>
                      </a:lnTo>
                      <a:lnTo>
                        <a:pt x="44" y="18"/>
                      </a:lnTo>
                      <a:lnTo>
                        <a:pt x="68" y="6"/>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294"/>
                <p:cNvSpPr>
                  <a:spLocks/>
                </p:cNvSpPr>
                <p:nvPr/>
              </p:nvSpPr>
              <p:spPr bwMode="auto">
                <a:xfrm>
                  <a:off x="6696784" y="3047181"/>
                  <a:ext cx="55407" cy="52637"/>
                </a:xfrm>
                <a:custGeom>
                  <a:avLst/>
                  <a:gdLst>
                    <a:gd name="T0" fmla="*/ 32 w 40"/>
                    <a:gd name="T1" fmla="*/ 2 h 38"/>
                    <a:gd name="T2" fmla="*/ 30 w 40"/>
                    <a:gd name="T3" fmla="*/ 16 h 38"/>
                    <a:gd name="T4" fmla="*/ 40 w 40"/>
                    <a:gd name="T5" fmla="*/ 22 h 38"/>
                    <a:gd name="T6" fmla="*/ 28 w 40"/>
                    <a:gd name="T7" fmla="*/ 26 h 38"/>
                    <a:gd name="T8" fmla="*/ 28 w 40"/>
                    <a:gd name="T9" fmla="*/ 38 h 38"/>
                    <a:gd name="T10" fmla="*/ 18 w 40"/>
                    <a:gd name="T11" fmla="*/ 30 h 38"/>
                    <a:gd name="T12" fmla="*/ 8 w 40"/>
                    <a:gd name="T13" fmla="*/ 36 h 38"/>
                    <a:gd name="T14" fmla="*/ 10 w 40"/>
                    <a:gd name="T15" fmla="*/ 22 h 38"/>
                    <a:gd name="T16" fmla="*/ 0 w 40"/>
                    <a:gd name="T17" fmla="*/ 16 h 38"/>
                    <a:gd name="T18" fmla="*/ 12 w 40"/>
                    <a:gd name="T19" fmla="*/ 12 h 38"/>
                    <a:gd name="T20" fmla="*/ 12 w 40"/>
                    <a:gd name="T21" fmla="*/ 0 h 38"/>
                    <a:gd name="T22" fmla="*/ 22 w 40"/>
                    <a:gd name="T23" fmla="*/ 8 h 38"/>
                    <a:gd name="T24" fmla="*/ 32 w 40"/>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8">
                      <a:moveTo>
                        <a:pt x="32" y="2"/>
                      </a:moveTo>
                      <a:lnTo>
                        <a:pt x="30" y="16"/>
                      </a:lnTo>
                      <a:lnTo>
                        <a:pt x="40" y="22"/>
                      </a:lnTo>
                      <a:lnTo>
                        <a:pt x="28" y="26"/>
                      </a:lnTo>
                      <a:lnTo>
                        <a:pt x="28" y="38"/>
                      </a:lnTo>
                      <a:lnTo>
                        <a:pt x="18" y="30"/>
                      </a:lnTo>
                      <a:lnTo>
                        <a:pt x="8" y="36"/>
                      </a:lnTo>
                      <a:lnTo>
                        <a:pt x="10" y="22"/>
                      </a:lnTo>
                      <a:lnTo>
                        <a:pt x="0" y="16"/>
                      </a:lnTo>
                      <a:lnTo>
                        <a:pt x="12" y="12"/>
                      </a:lnTo>
                      <a:lnTo>
                        <a:pt x="12" y="0"/>
                      </a:lnTo>
                      <a:lnTo>
                        <a:pt x="22" y="8"/>
                      </a:lnTo>
                      <a:lnTo>
                        <a:pt x="32" y="2"/>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295"/>
                <p:cNvSpPr>
                  <a:spLocks/>
                </p:cNvSpPr>
                <p:nvPr/>
              </p:nvSpPr>
              <p:spPr bwMode="auto">
                <a:xfrm>
                  <a:off x="5653745" y="3019477"/>
                  <a:ext cx="85881" cy="72029"/>
                </a:xfrm>
                <a:custGeom>
                  <a:avLst/>
                  <a:gdLst>
                    <a:gd name="T0" fmla="*/ 46 w 62"/>
                    <a:gd name="T1" fmla="*/ 52 h 52"/>
                    <a:gd name="T2" fmla="*/ 32 w 62"/>
                    <a:gd name="T3" fmla="*/ 40 h 52"/>
                    <a:gd name="T4" fmla="*/ 16 w 62"/>
                    <a:gd name="T5" fmla="*/ 52 h 52"/>
                    <a:gd name="T6" fmla="*/ 18 w 62"/>
                    <a:gd name="T7" fmla="*/ 34 h 52"/>
                    <a:gd name="T8" fmla="*/ 0 w 62"/>
                    <a:gd name="T9" fmla="*/ 26 h 52"/>
                    <a:gd name="T10" fmla="*/ 18 w 62"/>
                    <a:gd name="T11" fmla="*/ 18 h 52"/>
                    <a:gd name="T12" fmla="*/ 16 w 62"/>
                    <a:gd name="T13" fmla="*/ 0 h 52"/>
                    <a:gd name="T14" fmla="*/ 32 w 62"/>
                    <a:gd name="T15" fmla="*/ 10 h 52"/>
                    <a:gd name="T16" fmla="*/ 46 w 62"/>
                    <a:gd name="T17" fmla="*/ 0 h 52"/>
                    <a:gd name="T18" fmla="*/ 44 w 62"/>
                    <a:gd name="T19" fmla="*/ 18 h 52"/>
                    <a:gd name="T20" fmla="*/ 62 w 62"/>
                    <a:gd name="T21" fmla="*/ 26 h 52"/>
                    <a:gd name="T22" fmla="*/ 44 w 62"/>
                    <a:gd name="T23" fmla="*/ 32 h 52"/>
                    <a:gd name="T24" fmla="*/ 46 w 62"/>
                    <a:gd name="T2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52">
                      <a:moveTo>
                        <a:pt x="46" y="52"/>
                      </a:moveTo>
                      <a:lnTo>
                        <a:pt x="32" y="40"/>
                      </a:lnTo>
                      <a:lnTo>
                        <a:pt x="16" y="52"/>
                      </a:lnTo>
                      <a:lnTo>
                        <a:pt x="18" y="34"/>
                      </a:lnTo>
                      <a:lnTo>
                        <a:pt x="0" y="26"/>
                      </a:lnTo>
                      <a:lnTo>
                        <a:pt x="18" y="18"/>
                      </a:lnTo>
                      <a:lnTo>
                        <a:pt x="16" y="0"/>
                      </a:lnTo>
                      <a:lnTo>
                        <a:pt x="32" y="10"/>
                      </a:lnTo>
                      <a:lnTo>
                        <a:pt x="46" y="0"/>
                      </a:lnTo>
                      <a:lnTo>
                        <a:pt x="44" y="18"/>
                      </a:lnTo>
                      <a:lnTo>
                        <a:pt x="62" y="26"/>
                      </a:lnTo>
                      <a:lnTo>
                        <a:pt x="44" y="32"/>
                      </a:lnTo>
                      <a:lnTo>
                        <a:pt x="46" y="52"/>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296"/>
                <p:cNvSpPr>
                  <a:spLocks/>
                </p:cNvSpPr>
                <p:nvPr/>
              </p:nvSpPr>
              <p:spPr bwMode="auto">
                <a:xfrm>
                  <a:off x="5343466" y="2972381"/>
                  <a:ext cx="116355" cy="99733"/>
                </a:xfrm>
                <a:custGeom>
                  <a:avLst/>
                  <a:gdLst>
                    <a:gd name="T0" fmla="*/ 64 w 84"/>
                    <a:gd name="T1" fmla="*/ 72 h 72"/>
                    <a:gd name="T2" fmla="*/ 42 w 84"/>
                    <a:gd name="T3" fmla="*/ 56 h 72"/>
                    <a:gd name="T4" fmla="*/ 22 w 84"/>
                    <a:gd name="T5" fmla="*/ 72 h 72"/>
                    <a:gd name="T6" fmla="*/ 24 w 84"/>
                    <a:gd name="T7" fmla="*/ 46 h 72"/>
                    <a:gd name="T8" fmla="*/ 0 w 84"/>
                    <a:gd name="T9" fmla="*/ 36 h 72"/>
                    <a:gd name="T10" fmla="*/ 24 w 84"/>
                    <a:gd name="T11" fmla="*/ 26 h 72"/>
                    <a:gd name="T12" fmla="*/ 22 w 84"/>
                    <a:gd name="T13" fmla="*/ 0 h 72"/>
                    <a:gd name="T14" fmla="*/ 42 w 84"/>
                    <a:gd name="T15" fmla="*/ 16 h 72"/>
                    <a:gd name="T16" fmla="*/ 64 w 84"/>
                    <a:gd name="T17" fmla="*/ 0 h 72"/>
                    <a:gd name="T18" fmla="*/ 60 w 84"/>
                    <a:gd name="T19" fmla="*/ 26 h 72"/>
                    <a:gd name="T20" fmla="*/ 84 w 84"/>
                    <a:gd name="T21" fmla="*/ 36 h 72"/>
                    <a:gd name="T22" fmla="*/ 60 w 84"/>
                    <a:gd name="T23" fmla="*/ 46 h 72"/>
                    <a:gd name="T24" fmla="*/ 64 w 84"/>
                    <a:gd name="T2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72">
                      <a:moveTo>
                        <a:pt x="64" y="72"/>
                      </a:moveTo>
                      <a:lnTo>
                        <a:pt x="42" y="56"/>
                      </a:lnTo>
                      <a:lnTo>
                        <a:pt x="22" y="72"/>
                      </a:lnTo>
                      <a:lnTo>
                        <a:pt x="24" y="46"/>
                      </a:lnTo>
                      <a:lnTo>
                        <a:pt x="0" y="36"/>
                      </a:lnTo>
                      <a:lnTo>
                        <a:pt x="24" y="26"/>
                      </a:lnTo>
                      <a:lnTo>
                        <a:pt x="22" y="0"/>
                      </a:lnTo>
                      <a:lnTo>
                        <a:pt x="42" y="16"/>
                      </a:lnTo>
                      <a:lnTo>
                        <a:pt x="64" y="0"/>
                      </a:lnTo>
                      <a:lnTo>
                        <a:pt x="60" y="26"/>
                      </a:lnTo>
                      <a:lnTo>
                        <a:pt x="84" y="36"/>
                      </a:lnTo>
                      <a:lnTo>
                        <a:pt x="60" y="46"/>
                      </a:lnTo>
                      <a:lnTo>
                        <a:pt x="64" y="72"/>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297"/>
                <p:cNvSpPr>
                  <a:spLocks/>
                </p:cNvSpPr>
                <p:nvPr/>
              </p:nvSpPr>
              <p:spPr bwMode="auto">
                <a:xfrm>
                  <a:off x="5556783" y="2764605"/>
                  <a:ext cx="58177" cy="49866"/>
                </a:xfrm>
                <a:custGeom>
                  <a:avLst/>
                  <a:gdLst>
                    <a:gd name="T0" fmla="*/ 32 w 42"/>
                    <a:gd name="T1" fmla="*/ 36 h 36"/>
                    <a:gd name="T2" fmla="*/ 22 w 42"/>
                    <a:gd name="T3" fmla="*/ 28 h 36"/>
                    <a:gd name="T4" fmla="*/ 12 w 42"/>
                    <a:gd name="T5" fmla="*/ 36 h 36"/>
                    <a:gd name="T6" fmla="*/ 12 w 42"/>
                    <a:gd name="T7" fmla="*/ 22 h 36"/>
                    <a:gd name="T8" fmla="*/ 0 w 42"/>
                    <a:gd name="T9" fmla="*/ 18 h 36"/>
                    <a:gd name="T10" fmla="*/ 12 w 42"/>
                    <a:gd name="T11" fmla="*/ 12 h 36"/>
                    <a:gd name="T12" fmla="*/ 12 w 42"/>
                    <a:gd name="T13" fmla="*/ 0 h 36"/>
                    <a:gd name="T14" fmla="*/ 22 w 42"/>
                    <a:gd name="T15" fmla="*/ 8 h 36"/>
                    <a:gd name="T16" fmla="*/ 32 w 42"/>
                    <a:gd name="T17" fmla="*/ 0 h 36"/>
                    <a:gd name="T18" fmla="*/ 30 w 42"/>
                    <a:gd name="T19" fmla="*/ 12 h 36"/>
                    <a:gd name="T20" fmla="*/ 42 w 42"/>
                    <a:gd name="T21" fmla="*/ 18 h 36"/>
                    <a:gd name="T22" fmla="*/ 30 w 42"/>
                    <a:gd name="T23" fmla="*/ 22 h 36"/>
                    <a:gd name="T24" fmla="*/ 32 w 42"/>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6">
                      <a:moveTo>
                        <a:pt x="32" y="36"/>
                      </a:moveTo>
                      <a:lnTo>
                        <a:pt x="22" y="28"/>
                      </a:lnTo>
                      <a:lnTo>
                        <a:pt x="12" y="36"/>
                      </a:lnTo>
                      <a:lnTo>
                        <a:pt x="12" y="22"/>
                      </a:lnTo>
                      <a:lnTo>
                        <a:pt x="0" y="18"/>
                      </a:lnTo>
                      <a:lnTo>
                        <a:pt x="12" y="12"/>
                      </a:lnTo>
                      <a:lnTo>
                        <a:pt x="12" y="0"/>
                      </a:lnTo>
                      <a:lnTo>
                        <a:pt x="22" y="8"/>
                      </a:lnTo>
                      <a:lnTo>
                        <a:pt x="32" y="0"/>
                      </a:lnTo>
                      <a:lnTo>
                        <a:pt x="30" y="12"/>
                      </a:lnTo>
                      <a:lnTo>
                        <a:pt x="42" y="18"/>
                      </a:lnTo>
                      <a:lnTo>
                        <a:pt x="30" y="22"/>
                      </a:lnTo>
                      <a:lnTo>
                        <a:pt x="32" y="36"/>
                      </a:lnTo>
                      <a:close/>
                    </a:path>
                  </a:pathLst>
                </a:custGeom>
                <a:solidFill>
                  <a:srgbClr val="F7D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298"/>
                <p:cNvSpPr>
                  <a:spLocks/>
                </p:cNvSpPr>
                <p:nvPr/>
              </p:nvSpPr>
              <p:spPr bwMode="auto">
                <a:xfrm>
                  <a:off x="6214742" y="2570680"/>
                  <a:ext cx="19392" cy="207777"/>
                </a:xfrm>
                <a:custGeom>
                  <a:avLst/>
                  <a:gdLst>
                    <a:gd name="T0" fmla="*/ 6 w 14"/>
                    <a:gd name="T1" fmla="*/ 150 h 150"/>
                    <a:gd name="T2" fmla="*/ 6 w 14"/>
                    <a:gd name="T3" fmla="*/ 150 h 150"/>
                    <a:gd name="T4" fmla="*/ 4 w 14"/>
                    <a:gd name="T5" fmla="*/ 126 h 150"/>
                    <a:gd name="T6" fmla="*/ 4 w 14"/>
                    <a:gd name="T7" fmla="*/ 126 h 150"/>
                    <a:gd name="T8" fmla="*/ 2 w 14"/>
                    <a:gd name="T9" fmla="*/ 74 h 150"/>
                    <a:gd name="T10" fmla="*/ 2 w 14"/>
                    <a:gd name="T11" fmla="*/ 74 h 150"/>
                    <a:gd name="T12" fmla="*/ 0 w 14"/>
                    <a:gd name="T13" fmla="*/ 46 h 150"/>
                    <a:gd name="T14" fmla="*/ 0 w 14"/>
                    <a:gd name="T15" fmla="*/ 46 h 150"/>
                    <a:gd name="T16" fmla="*/ 2 w 14"/>
                    <a:gd name="T17" fmla="*/ 22 h 150"/>
                    <a:gd name="T18" fmla="*/ 2 w 14"/>
                    <a:gd name="T19" fmla="*/ 22 h 150"/>
                    <a:gd name="T20" fmla="*/ 4 w 14"/>
                    <a:gd name="T21" fmla="*/ 6 h 150"/>
                    <a:gd name="T22" fmla="*/ 6 w 14"/>
                    <a:gd name="T23" fmla="*/ 0 h 150"/>
                    <a:gd name="T24" fmla="*/ 8 w 14"/>
                    <a:gd name="T25" fmla="*/ 0 h 150"/>
                    <a:gd name="T26" fmla="*/ 8 w 14"/>
                    <a:gd name="T27" fmla="*/ 0 h 150"/>
                    <a:gd name="T28" fmla="*/ 10 w 14"/>
                    <a:gd name="T29" fmla="*/ 6 h 150"/>
                    <a:gd name="T30" fmla="*/ 12 w 14"/>
                    <a:gd name="T31" fmla="*/ 22 h 150"/>
                    <a:gd name="T32" fmla="*/ 12 w 14"/>
                    <a:gd name="T33" fmla="*/ 22 h 150"/>
                    <a:gd name="T34" fmla="*/ 14 w 14"/>
                    <a:gd name="T35" fmla="*/ 46 h 150"/>
                    <a:gd name="T36" fmla="*/ 14 w 14"/>
                    <a:gd name="T37" fmla="*/ 46 h 150"/>
                    <a:gd name="T38" fmla="*/ 12 w 14"/>
                    <a:gd name="T39" fmla="*/ 74 h 150"/>
                    <a:gd name="T40" fmla="*/ 12 w 14"/>
                    <a:gd name="T41" fmla="*/ 74 h 150"/>
                    <a:gd name="T42" fmla="*/ 10 w 14"/>
                    <a:gd name="T43" fmla="*/ 126 h 150"/>
                    <a:gd name="T44" fmla="*/ 10 w 14"/>
                    <a:gd name="T45" fmla="*/ 126 h 150"/>
                    <a:gd name="T46" fmla="*/ 8 w 14"/>
                    <a:gd name="T47" fmla="*/ 150 h 150"/>
                    <a:gd name="T48" fmla="*/ 6 w 14"/>
                    <a:gd name="T4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50">
                      <a:moveTo>
                        <a:pt x="6" y="150"/>
                      </a:moveTo>
                      <a:lnTo>
                        <a:pt x="6" y="150"/>
                      </a:lnTo>
                      <a:lnTo>
                        <a:pt x="4" y="126"/>
                      </a:lnTo>
                      <a:lnTo>
                        <a:pt x="4" y="126"/>
                      </a:lnTo>
                      <a:lnTo>
                        <a:pt x="2" y="74"/>
                      </a:lnTo>
                      <a:lnTo>
                        <a:pt x="2" y="74"/>
                      </a:lnTo>
                      <a:lnTo>
                        <a:pt x="0" y="46"/>
                      </a:lnTo>
                      <a:lnTo>
                        <a:pt x="0" y="46"/>
                      </a:lnTo>
                      <a:lnTo>
                        <a:pt x="2" y="22"/>
                      </a:lnTo>
                      <a:lnTo>
                        <a:pt x="2" y="22"/>
                      </a:lnTo>
                      <a:lnTo>
                        <a:pt x="4" y="6"/>
                      </a:lnTo>
                      <a:lnTo>
                        <a:pt x="6" y="0"/>
                      </a:lnTo>
                      <a:lnTo>
                        <a:pt x="8" y="0"/>
                      </a:lnTo>
                      <a:lnTo>
                        <a:pt x="8" y="0"/>
                      </a:lnTo>
                      <a:lnTo>
                        <a:pt x="10" y="6"/>
                      </a:lnTo>
                      <a:lnTo>
                        <a:pt x="12" y="22"/>
                      </a:lnTo>
                      <a:lnTo>
                        <a:pt x="12" y="22"/>
                      </a:lnTo>
                      <a:lnTo>
                        <a:pt x="14" y="46"/>
                      </a:lnTo>
                      <a:lnTo>
                        <a:pt x="14" y="46"/>
                      </a:lnTo>
                      <a:lnTo>
                        <a:pt x="12" y="74"/>
                      </a:lnTo>
                      <a:lnTo>
                        <a:pt x="12" y="74"/>
                      </a:lnTo>
                      <a:lnTo>
                        <a:pt x="10" y="126"/>
                      </a:lnTo>
                      <a:lnTo>
                        <a:pt x="10" y="126"/>
                      </a:lnTo>
                      <a:lnTo>
                        <a:pt x="8" y="150"/>
                      </a:lnTo>
                      <a:lnTo>
                        <a:pt x="6" y="15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299"/>
                <p:cNvSpPr>
                  <a:spLocks/>
                </p:cNvSpPr>
                <p:nvPr/>
              </p:nvSpPr>
              <p:spPr bwMode="auto">
                <a:xfrm>
                  <a:off x="6533333" y="2781227"/>
                  <a:ext cx="135747" cy="124666"/>
                </a:xfrm>
                <a:custGeom>
                  <a:avLst/>
                  <a:gdLst>
                    <a:gd name="T0" fmla="*/ 0 w 98"/>
                    <a:gd name="T1" fmla="*/ 90 h 90"/>
                    <a:gd name="T2" fmla="*/ 0 w 98"/>
                    <a:gd name="T3" fmla="*/ 90 h 90"/>
                    <a:gd name="T4" fmla="*/ 14 w 98"/>
                    <a:gd name="T5" fmla="*/ 74 h 90"/>
                    <a:gd name="T6" fmla="*/ 14 w 98"/>
                    <a:gd name="T7" fmla="*/ 74 h 90"/>
                    <a:gd name="T8" fmla="*/ 46 w 98"/>
                    <a:gd name="T9" fmla="*/ 40 h 90"/>
                    <a:gd name="T10" fmla="*/ 46 w 98"/>
                    <a:gd name="T11" fmla="*/ 40 h 90"/>
                    <a:gd name="T12" fmla="*/ 62 w 98"/>
                    <a:gd name="T13" fmla="*/ 24 h 90"/>
                    <a:gd name="T14" fmla="*/ 62 w 98"/>
                    <a:gd name="T15" fmla="*/ 24 h 90"/>
                    <a:gd name="T16" fmla="*/ 78 w 98"/>
                    <a:gd name="T17" fmla="*/ 10 h 90"/>
                    <a:gd name="T18" fmla="*/ 78 w 98"/>
                    <a:gd name="T19" fmla="*/ 10 h 90"/>
                    <a:gd name="T20" fmla="*/ 92 w 98"/>
                    <a:gd name="T21" fmla="*/ 2 h 90"/>
                    <a:gd name="T22" fmla="*/ 98 w 98"/>
                    <a:gd name="T23" fmla="*/ 0 h 90"/>
                    <a:gd name="T24" fmla="*/ 98 w 98"/>
                    <a:gd name="T25" fmla="*/ 2 h 90"/>
                    <a:gd name="T26" fmla="*/ 98 w 98"/>
                    <a:gd name="T27" fmla="*/ 2 h 90"/>
                    <a:gd name="T28" fmla="*/ 96 w 98"/>
                    <a:gd name="T29" fmla="*/ 6 h 90"/>
                    <a:gd name="T30" fmla="*/ 86 w 98"/>
                    <a:gd name="T31" fmla="*/ 18 h 90"/>
                    <a:gd name="T32" fmla="*/ 86 w 98"/>
                    <a:gd name="T33" fmla="*/ 18 h 90"/>
                    <a:gd name="T34" fmla="*/ 72 w 98"/>
                    <a:gd name="T35" fmla="*/ 34 h 90"/>
                    <a:gd name="T36" fmla="*/ 72 w 98"/>
                    <a:gd name="T37" fmla="*/ 34 h 90"/>
                    <a:gd name="T38" fmla="*/ 52 w 98"/>
                    <a:gd name="T39" fmla="*/ 50 h 90"/>
                    <a:gd name="T40" fmla="*/ 52 w 98"/>
                    <a:gd name="T41" fmla="*/ 50 h 90"/>
                    <a:gd name="T42" fmla="*/ 18 w 98"/>
                    <a:gd name="T43" fmla="*/ 78 h 90"/>
                    <a:gd name="T44" fmla="*/ 18 w 98"/>
                    <a:gd name="T45" fmla="*/ 78 h 90"/>
                    <a:gd name="T46" fmla="*/ 2 w 98"/>
                    <a:gd name="T47" fmla="*/ 90 h 90"/>
                    <a:gd name="T48" fmla="*/ 0 w 98"/>
                    <a:gd name="T4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90">
                      <a:moveTo>
                        <a:pt x="0" y="90"/>
                      </a:moveTo>
                      <a:lnTo>
                        <a:pt x="0" y="90"/>
                      </a:lnTo>
                      <a:lnTo>
                        <a:pt x="14" y="74"/>
                      </a:lnTo>
                      <a:lnTo>
                        <a:pt x="14" y="74"/>
                      </a:lnTo>
                      <a:lnTo>
                        <a:pt x="46" y="40"/>
                      </a:lnTo>
                      <a:lnTo>
                        <a:pt x="46" y="40"/>
                      </a:lnTo>
                      <a:lnTo>
                        <a:pt x="62" y="24"/>
                      </a:lnTo>
                      <a:lnTo>
                        <a:pt x="62" y="24"/>
                      </a:lnTo>
                      <a:lnTo>
                        <a:pt x="78" y="10"/>
                      </a:lnTo>
                      <a:lnTo>
                        <a:pt x="78" y="10"/>
                      </a:lnTo>
                      <a:lnTo>
                        <a:pt x="92" y="2"/>
                      </a:lnTo>
                      <a:lnTo>
                        <a:pt x="98" y="0"/>
                      </a:lnTo>
                      <a:lnTo>
                        <a:pt x="98" y="2"/>
                      </a:lnTo>
                      <a:lnTo>
                        <a:pt x="98" y="2"/>
                      </a:lnTo>
                      <a:lnTo>
                        <a:pt x="96" y="6"/>
                      </a:lnTo>
                      <a:lnTo>
                        <a:pt x="86" y="18"/>
                      </a:lnTo>
                      <a:lnTo>
                        <a:pt x="86" y="18"/>
                      </a:lnTo>
                      <a:lnTo>
                        <a:pt x="72" y="34"/>
                      </a:lnTo>
                      <a:lnTo>
                        <a:pt x="72" y="34"/>
                      </a:lnTo>
                      <a:lnTo>
                        <a:pt x="52" y="50"/>
                      </a:lnTo>
                      <a:lnTo>
                        <a:pt x="52" y="50"/>
                      </a:lnTo>
                      <a:lnTo>
                        <a:pt x="18" y="78"/>
                      </a:lnTo>
                      <a:lnTo>
                        <a:pt x="18" y="78"/>
                      </a:lnTo>
                      <a:lnTo>
                        <a:pt x="2" y="90"/>
                      </a:lnTo>
                      <a:lnTo>
                        <a:pt x="0" y="9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300"/>
                <p:cNvSpPr>
                  <a:spLocks/>
                </p:cNvSpPr>
                <p:nvPr/>
              </p:nvSpPr>
              <p:spPr bwMode="auto">
                <a:xfrm>
                  <a:off x="5808885" y="2781227"/>
                  <a:ext cx="135747" cy="124666"/>
                </a:xfrm>
                <a:custGeom>
                  <a:avLst/>
                  <a:gdLst>
                    <a:gd name="T0" fmla="*/ 96 w 98"/>
                    <a:gd name="T1" fmla="*/ 90 h 90"/>
                    <a:gd name="T2" fmla="*/ 96 w 98"/>
                    <a:gd name="T3" fmla="*/ 90 h 90"/>
                    <a:gd name="T4" fmla="*/ 80 w 98"/>
                    <a:gd name="T5" fmla="*/ 78 h 90"/>
                    <a:gd name="T6" fmla="*/ 80 w 98"/>
                    <a:gd name="T7" fmla="*/ 78 h 90"/>
                    <a:gd name="T8" fmla="*/ 44 w 98"/>
                    <a:gd name="T9" fmla="*/ 50 h 90"/>
                    <a:gd name="T10" fmla="*/ 44 w 98"/>
                    <a:gd name="T11" fmla="*/ 50 h 90"/>
                    <a:gd name="T12" fmla="*/ 26 w 98"/>
                    <a:gd name="T13" fmla="*/ 34 h 90"/>
                    <a:gd name="T14" fmla="*/ 26 w 98"/>
                    <a:gd name="T15" fmla="*/ 34 h 90"/>
                    <a:gd name="T16" fmla="*/ 10 w 98"/>
                    <a:gd name="T17" fmla="*/ 18 h 90"/>
                    <a:gd name="T18" fmla="*/ 10 w 98"/>
                    <a:gd name="T19" fmla="*/ 18 h 90"/>
                    <a:gd name="T20" fmla="*/ 2 w 98"/>
                    <a:gd name="T21" fmla="*/ 6 h 90"/>
                    <a:gd name="T22" fmla="*/ 0 w 98"/>
                    <a:gd name="T23" fmla="*/ 2 h 90"/>
                    <a:gd name="T24" fmla="*/ 0 w 98"/>
                    <a:gd name="T25" fmla="*/ 0 h 90"/>
                    <a:gd name="T26" fmla="*/ 0 w 98"/>
                    <a:gd name="T27" fmla="*/ 0 h 90"/>
                    <a:gd name="T28" fmla="*/ 6 w 98"/>
                    <a:gd name="T29" fmla="*/ 2 h 90"/>
                    <a:gd name="T30" fmla="*/ 18 w 98"/>
                    <a:gd name="T31" fmla="*/ 10 h 90"/>
                    <a:gd name="T32" fmla="*/ 18 w 98"/>
                    <a:gd name="T33" fmla="*/ 10 h 90"/>
                    <a:gd name="T34" fmla="*/ 36 w 98"/>
                    <a:gd name="T35" fmla="*/ 24 h 90"/>
                    <a:gd name="T36" fmla="*/ 36 w 98"/>
                    <a:gd name="T37" fmla="*/ 24 h 90"/>
                    <a:gd name="T38" fmla="*/ 52 w 98"/>
                    <a:gd name="T39" fmla="*/ 40 h 90"/>
                    <a:gd name="T40" fmla="*/ 52 w 98"/>
                    <a:gd name="T41" fmla="*/ 40 h 90"/>
                    <a:gd name="T42" fmla="*/ 84 w 98"/>
                    <a:gd name="T43" fmla="*/ 74 h 90"/>
                    <a:gd name="T44" fmla="*/ 84 w 98"/>
                    <a:gd name="T45" fmla="*/ 74 h 90"/>
                    <a:gd name="T46" fmla="*/ 98 w 98"/>
                    <a:gd name="T47" fmla="*/ 90 h 90"/>
                    <a:gd name="T48" fmla="*/ 96 w 98"/>
                    <a:gd name="T4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90">
                      <a:moveTo>
                        <a:pt x="96" y="90"/>
                      </a:moveTo>
                      <a:lnTo>
                        <a:pt x="96" y="90"/>
                      </a:lnTo>
                      <a:lnTo>
                        <a:pt x="80" y="78"/>
                      </a:lnTo>
                      <a:lnTo>
                        <a:pt x="80" y="78"/>
                      </a:lnTo>
                      <a:lnTo>
                        <a:pt x="44" y="50"/>
                      </a:lnTo>
                      <a:lnTo>
                        <a:pt x="44" y="50"/>
                      </a:lnTo>
                      <a:lnTo>
                        <a:pt x="26" y="34"/>
                      </a:lnTo>
                      <a:lnTo>
                        <a:pt x="26" y="34"/>
                      </a:lnTo>
                      <a:lnTo>
                        <a:pt x="10" y="18"/>
                      </a:lnTo>
                      <a:lnTo>
                        <a:pt x="10" y="18"/>
                      </a:lnTo>
                      <a:lnTo>
                        <a:pt x="2" y="6"/>
                      </a:lnTo>
                      <a:lnTo>
                        <a:pt x="0" y="2"/>
                      </a:lnTo>
                      <a:lnTo>
                        <a:pt x="0" y="0"/>
                      </a:lnTo>
                      <a:lnTo>
                        <a:pt x="0" y="0"/>
                      </a:lnTo>
                      <a:lnTo>
                        <a:pt x="6" y="2"/>
                      </a:lnTo>
                      <a:lnTo>
                        <a:pt x="18" y="10"/>
                      </a:lnTo>
                      <a:lnTo>
                        <a:pt x="18" y="10"/>
                      </a:lnTo>
                      <a:lnTo>
                        <a:pt x="36" y="24"/>
                      </a:lnTo>
                      <a:lnTo>
                        <a:pt x="36" y="24"/>
                      </a:lnTo>
                      <a:lnTo>
                        <a:pt x="52" y="40"/>
                      </a:lnTo>
                      <a:lnTo>
                        <a:pt x="52" y="40"/>
                      </a:lnTo>
                      <a:lnTo>
                        <a:pt x="84" y="74"/>
                      </a:lnTo>
                      <a:lnTo>
                        <a:pt x="84" y="74"/>
                      </a:lnTo>
                      <a:lnTo>
                        <a:pt x="98" y="90"/>
                      </a:lnTo>
                      <a:lnTo>
                        <a:pt x="96" y="9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301"/>
                <p:cNvSpPr>
                  <a:spLocks/>
                </p:cNvSpPr>
                <p:nvPr/>
              </p:nvSpPr>
              <p:spPr bwMode="auto">
                <a:xfrm>
                  <a:off x="6002810" y="2670413"/>
                  <a:ext cx="47096" cy="119125"/>
                </a:xfrm>
                <a:custGeom>
                  <a:avLst/>
                  <a:gdLst>
                    <a:gd name="T0" fmla="*/ 34 w 34"/>
                    <a:gd name="T1" fmla="*/ 86 h 86"/>
                    <a:gd name="T2" fmla="*/ 34 w 34"/>
                    <a:gd name="T3" fmla="*/ 86 h 86"/>
                    <a:gd name="T4" fmla="*/ 12 w 34"/>
                    <a:gd name="T5" fmla="*/ 44 h 86"/>
                    <a:gd name="T6" fmla="*/ 12 w 34"/>
                    <a:gd name="T7" fmla="*/ 44 h 86"/>
                    <a:gd name="T8" fmla="*/ 4 w 34"/>
                    <a:gd name="T9" fmla="*/ 30 h 86"/>
                    <a:gd name="T10" fmla="*/ 4 w 34"/>
                    <a:gd name="T11" fmla="*/ 30 h 86"/>
                    <a:gd name="T12" fmla="*/ 0 w 34"/>
                    <a:gd name="T13" fmla="*/ 16 h 86"/>
                    <a:gd name="T14" fmla="*/ 0 w 34"/>
                    <a:gd name="T15" fmla="*/ 16 h 86"/>
                    <a:gd name="T16" fmla="*/ 0 w 34"/>
                    <a:gd name="T17" fmla="*/ 4 h 86"/>
                    <a:gd name="T18" fmla="*/ 0 w 34"/>
                    <a:gd name="T19" fmla="*/ 0 h 86"/>
                    <a:gd name="T20" fmla="*/ 0 w 34"/>
                    <a:gd name="T21" fmla="*/ 0 h 86"/>
                    <a:gd name="T22" fmla="*/ 0 w 34"/>
                    <a:gd name="T23" fmla="*/ 0 h 86"/>
                    <a:gd name="T24" fmla="*/ 4 w 34"/>
                    <a:gd name="T25" fmla="*/ 2 h 86"/>
                    <a:gd name="T26" fmla="*/ 10 w 34"/>
                    <a:gd name="T27" fmla="*/ 12 h 86"/>
                    <a:gd name="T28" fmla="*/ 10 w 34"/>
                    <a:gd name="T29" fmla="*/ 12 h 86"/>
                    <a:gd name="T30" fmla="*/ 18 w 34"/>
                    <a:gd name="T31" fmla="*/ 24 h 86"/>
                    <a:gd name="T32" fmla="*/ 18 w 34"/>
                    <a:gd name="T33" fmla="*/ 24 h 86"/>
                    <a:gd name="T34" fmla="*/ 22 w 34"/>
                    <a:gd name="T35" fmla="*/ 40 h 86"/>
                    <a:gd name="T36" fmla="*/ 22 w 34"/>
                    <a:gd name="T37" fmla="*/ 40 h 86"/>
                    <a:gd name="T38" fmla="*/ 34 w 34"/>
                    <a:gd name="T39" fmla="*/ 86 h 86"/>
                    <a:gd name="T40" fmla="*/ 34 w 34"/>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86">
                      <a:moveTo>
                        <a:pt x="34" y="86"/>
                      </a:moveTo>
                      <a:lnTo>
                        <a:pt x="34" y="86"/>
                      </a:lnTo>
                      <a:lnTo>
                        <a:pt x="12" y="44"/>
                      </a:lnTo>
                      <a:lnTo>
                        <a:pt x="12" y="44"/>
                      </a:lnTo>
                      <a:lnTo>
                        <a:pt x="4" y="30"/>
                      </a:lnTo>
                      <a:lnTo>
                        <a:pt x="4" y="30"/>
                      </a:lnTo>
                      <a:lnTo>
                        <a:pt x="0" y="16"/>
                      </a:lnTo>
                      <a:lnTo>
                        <a:pt x="0" y="16"/>
                      </a:lnTo>
                      <a:lnTo>
                        <a:pt x="0" y="4"/>
                      </a:lnTo>
                      <a:lnTo>
                        <a:pt x="0" y="0"/>
                      </a:lnTo>
                      <a:lnTo>
                        <a:pt x="0" y="0"/>
                      </a:lnTo>
                      <a:lnTo>
                        <a:pt x="0" y="0"/>
                      </a:lnTo>
                      <a:lnTo>
                        <a:pt x="4" y="2"/>
                      </a:lnTo>
                      <a:lnTo>
                        <a:pt x="10" y="12"/>
                      </a:lnTo>
                      <a:lnTo>
                        <a:pt x="10" y="12"/>
                      </a:lnTo>
                      <a:lnTo>
                        <a:pt x="18" y="24"/>
                      </a:lnTo>
                      <a:lnTo>
                        <a:pt x="18" y="24"/>
                      </a:lnTo>
                      <a:lnTo>
                        <a:pt x="22" y="40"/>
                      </a:lnTo>
                      <a:lnTo>
                        <a:pt x="22" y="40"/>
                      </a:lnTo>
                      <a:lnTo>
                        <a:pt x="34" y="86"/>
                      </a:lnTo>
                      <a:lnTo>
                        <a:pt x="34" y="86"/>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302"/>
                <p:cNvSpPr>
                  <a:spLocks/>
                </p:cNvSpPr>
                <p:nvPr/>
              </p:nvSpPr>
              <p:spPr bwMode="auto">
                <a:xfrm>
                  <a:off x="6414208" y="2670413"/>
                  <a:ext cx="49866" cy="119125"/>
                </a:xfrm>
                <a:custGeom>
                  <a:avLst/>
                  <a:gdLst>
                    <a:gd name="T0" fmla="*/ 0 w 36"/>
                    <a:gd name="T1" fmla="*/ 86 h 86"/>
                    <a:gd name="T2" fmla="*/ 0 w 36"/>
                    <a:gd name="T3" fmla="*/ 86 h 86"/>
                    <a:gd name="T4" fmla="*/ 12 w 36"/>
                    <a:gd name="T5" fmla="*/ 40 h 86"/>
                    <a:gd name="T6" fmla="*/ 12 w 36"/>
                    <a:gd name="T7" fmla="*/ 40 h 86"/>
                    <a:gd name="T8" fmla="*/ 16 w 36"/>
                    <a:gd name="T9" fmla="*/ 24 h 86"/>
                    <a:gd name="T10" fmla="*/ 16 w 36"/>
                    <a:gd name="T11" fmla="*/ 24 h 86"/>
                    <a:gd name="T12" fmla="*/ 24 w 36"/>
                    <a:gd name="T13" fmla="*/ 12 h 86"/>
                    <a:gd name="T14" fmla="*/ 24 w 36"/>
                    <a:gd name="T15" fmla="*/ 12 h 86"/>
                    <a:gd name="T16" fmla="*/ 30 w 36"/>
                    <a:gd name="T17" fmla="*/ 2 h 86"/>
                    <a:gd name="T18" fmla="*/ 34 w 36"/>
                    <a:gd name="T19" fmla="*/ 0 h 86"/>
                    <a:gd name="T20" fmla="*/ 36 w 36"/>
                    <a:gd name="T21" fmla="*/ 0 h 86"/>
                    <a:gd name="T22" fmla="*/ 36 w 36"/>
                    <a:gd name="T23" fmla="*/ 0 h 86"/>
                    <a:gd name="T24" fmla="*/ 36 w 36"/>
                    <a:gd name="T25" fmla="*/ 4 h 86"/>
                    <a:gd name="T26" fmla="*/ 34 w 36"/>
                    <a:gd name="T27" fmla="*/ 16 h 86"/>
                    <a:gd name="T28" fmla="*/ 34 w 36"/>
                    <a:gd name="T29" fmla="*/ 16 h 86"/>
                    <a:gd name="T30" fmla="*/ 30 w 36"/>
                    <a:gd name="T31" fmla="*/ 30 h 86"/>
                    <a:gd name="T32" fmla="*/ 30 w 36"/>
                    <a:gd name="T33" fmla="*/ 30 h 86"/>
                    <a:gd name="T34" fmla="*/ 22 w 36"/>
                    <a:gd name="T35" fmla="*/ 44 h 86"/>
                    <a:gd name="T36" fmla="*/ 22 w 36"/>
                    <a:gd name="T37" fmla="*/ 44 h 86"/>
                    <a:gd name="T38" fmla="*/ 2 w 36"/>
                    <a:gd name="T39" fmla="*/ 86 h 86"/>
                    <a:gd name="T40" fmla="*/ 0 w 36"/>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86">
                      <a:moveTo>
                        <a:pt x="0" y="86"/>
                      </a:moveTo>
                      <a:lnTo>
                        <a:pt x="0" y="86"/>
                      </a:lnTo>
                      <a:lnTo>
                        <a:pt x="12" y="40"/>
                      </a:lnTo>
                      <a:lnTo>
                        <a:pt x="12" y="40"/>
                      </a:lnTo>
                      <a:lnTo>
                        <a:pt x="16" y="24"/>
                      </a:lnTo>
                      <a:lnTo>
                        <a:pt x="16" y="24"/>
                      </a:lnTo>
                      <a:lnTo>
                        <a:pt x="24" y="12"/>
                      </a:lnTo>
                      <a:lnTo>
                        <a:pt x="24" y="12"/>
                      </a:lnTo>
                      <a:lnTo>
                        <a:pt x="30" y="2"/>
                      </a:lnTo>
                      <a:lnTo>
                        <a:pt x="34" y="0"/>
                      </a:lnTo>
                      <a:lnTo>
                        <a:pt x="36" y="0"/>
                      </a:lnTo>
                      <a:lnTo>
                        <a:pt x="36" y="0"/>
                      </a:lnTo>
                      <a:lnTo>
                        <a:pt x="36" y="4"/>
                      </a:lnTo>
                      <a:lnTo>
                        <a:pt x="34" y="16"/>
                      </a:lnTo>
                      <a:lnTo>
                        <a:pt x="34" y="16"/>
                      </a:lnTo>
                      <a:lnTo>
                        <a:pt x="30" y="30"/>
                      </a:lnTo>
                      <a:lnTo>
                        <a:pt x="30" y="30"/>
                      </a:lnTo>
                      <a:lnTo>
                        <a:pt x="22" y="44"/>
                      </a:lnTo>
                      <a:lnTo>
                        <a:pt x="22" y="44"/>
                      </a:lnTo>
                      <a:lnTo>
                        <a:pt x="2" y="86"/>
                      </a:lnTo>
                      <a:lnTo>
                        <a:pt x="0" y="86"/>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305"/>
                <p:cNvSpPr>
                  <a:spLocks/>
                </p:cNvSpPr>
                <p:nvPr/>
              </p:nvSpPr>
              <p:spPr bwMode="auto">
                <a:xfrm>
                  <a:off x="5606649" y="3872746"/>
                  <a:ext cx="77570" cy="166221"/>
                </a:xfrm>
                <a:custGeom>
                  <a:avLst/>
                  <a:gdLst>
                    <a:gd name="T0" fmla="*/ 56 w 56"/>
                    <a:gd name="T1" fmla="*/ 0 h 120"/>
                    <a:gd name="T2" fmla="*/ 56 w 56"/>
                    <a:gd name="T3" fmla="*/ 0 h 120"/>
                    <a:gd name="T4" fmla="*/ 48 w 56"/>
                    <a:gd name="T5" fmla="*/ 20 h 120"/>
                    <a:gd name="T6" fmla="*/ 48 w 56"/>
                    <a:gd name="T7" fmla="*/ 20 h 120"/>
                    <a:gd name="T8" fmla="*/ 32 w 56"/>
                    <a:gd name="T9" fmla="*/ 62 h 120"/>
                    <a:gd name="T10" fmla="*/ 32 w 56"/>
                    <a:gd name="T11" fmla="*/ 62 h 120"/>
                    <a:gd name="T12" fmla="*/ 24 w 56"/>
                    <a:gd name="T13" fmla="*/ 84 h 120"/>
                    <a:gd name="T14" fmla="*/ 24 w 56"/>
                    <a:gd name="T15" fmla="*/ 84 h 120"/>
                    <a:gd name="T16" fmla="*/ 14 w 56"/>
                    <a:gd name="T17" fmla="*/ 104 h 120"/>
                    <a:gd name="T18" fmla="*/ 14 w 56"/>
                    <a:gd name="T19" fmla="*/ 104 h 120"/>
                    <a:gd name="T20" fmla="*/ 6 w 56"/>
                    <a:gd name="T21" fmla="*/ 116 h 120"/>
                    <a:gd name="T22" fmla="*/ 2 w 56"/>
                    <a:gd name="T23" fmla="*/ 120 h 120"/>
                    <a:gd name="T24" fmla="*/ 0 w 56"/>
                    <a:gd name="T25" fmla="*/ 120 h 120"/>
                    <a:gd name="T26" fmla="*/ 0 w 56"/>
                    <a:gd name="T27" fmla="*/ 120 h 120"/>
                    <a:gd name="T28" fmla="*/ 0 w 56"/>
                    <a:gd name="T29" fmla="*/ 114 h 120"/>
                    <a:gd name="T30" fmla="*/ 4 w 56"/>
                    <a:gd name="T31" fmla="*/ 98 h 120"/>
                    <a:gd name="T32" fmla="*/ 4 w 56"/>
                    <a:gd name="T33" fmla="*/ 98 h 120"/>
                    <a:gd name="T34" fmla="*/ 10 w 56"/>
                    <a:gd name="T35" fmla="*/ 78 h 120"/>
                    <a:gd name="T36" fmla="*/ 10 w 56"/>
                    <a:gd name="T37" fmla="*/ 78 h 120"/>
                    <a:gd name="T38" fmla="*/ 22 w 56"/>
                    <a:gd name="T39" fmla="*/ 58 h 120"/>
                    <a:gd name="T40" fmla="*/ 22 w 56"/>
                    <a:gd name="T41" fmla="*/ 58 h 120"/>
                    <a:gd name="T42" fmla="*/ 44 w 56"/>
                    <a:gd name="T43" fmla="*/ 18 h 120"/>
                    <a:gd name="T44" fmla="*/ 44 w 56"/>
                    <a:gd name="T45" fmla="*/ 18 h 120"/>
                    <a:gd name="T46" fmla="*/ 54 w 56"/>
                    <a:gd name="T47" fmla="*/ 0 h 120"/>
                    <a:gd name="T48" fmla="*/ 56 w 56"/>
                    <a:gd name="T4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20">
                      <a:moveTo>
                        <a:pt x="56" y="0"/>
                      </a:moveTo>
                      <a:lnTo>
                        <a:pt x="56" y="0"/>
                      </a:lnTo>
                      <a:lnTo>
                        <a:pt x="48" y="20"/>
                      </a:lnTo>
                      <a:lnTo>
                        <a:pt x="48" y="20"/>
                      </a:lnTo>
                      <a:lnTo>
                        <a:pt x="32" y="62"/>
                      </a:lnTo>
                      <a:lnTo>
                        <a:pt x="32" y="62"/>
                      </a:lnTo>
                      <a:lnTo>
                        <a:pt x="24" y="84"/>
                      </a:lnTo>
                      <a:lnTo>
                        <a:pt x="24" y="84"/>
                      </a:lnTo>
                      <a:lnTo>
                        <a:pt x="14" y="104"/>
                      </a:lnTo>
                      <a:lnTo>
                        <a:pt x="14" y="104"/>
                      </a:lnTo>
                      <a:lnTo>
                        <a:pt x="6" y="116"/>
                      </a:lnTo>
                      <a:lnTo>
                        <a:pt x="2" y="120"/>
                      </a:lnTo>
                      <a:lnTo>
                        <a:pt x="0" y="120"/>
                      </a:lnTo>
                      <a:lnTo>
                        <a:pt x="0" y="120"/>
                      </a:lnTo>
                      <a:lnTo>
                        <a:pt x="0" y="114"/>
                      </a:lnTo>
                      <a:lnTo>
                        <a:pt x="4" y="98"/>
                      </a:lnTo>
                      <a:lnTo>
                        <a:pt x="4" y="98"/>
                      </a:lnTo>
                      <a:lnTo>
                        <a:pt x="10" y="78"/>
                      </a:lnTo>
                      <a:lnTo>
                        <a:pt x="10" y="78"/>
                      </a:lnTo>
                      <a:lnTo>
                        <a:pt x="22" y="58"/>
                      </a:lnTo>
                      <a:lnTo>
                        <a:pt x="22" y="58"/>
                      </a:lnTo>
                      <a:lnTo>
                        <a:pt x="44" y="18"/>
                      </a:lnTo>
                      <a:lnTo>
                        <a:pt x="44" y="18"/>
                      </a:lnTo>
                      <a:lnTo>
                        <a:pt x="54" y="0"/>
                      </a:lnTo>
                      <a:lnTo>
                        <a:pt x="56" y="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306"/>
                <p:cNvSpPr>
                  <a:spLocks/>
                </p:cNvSpPr>
                <p:nvPr/>
              </p:nvSpPr>
              <p:spPr bwMode="auto">
                <a:xfrm>
                  <a:off x="5440428" y="3806258"/>
                  <a:ext cx="96962" cy="85881"/>
                </a:xfrm>
                <a:custGeom>
                  <a:avLst/>
                  <a:gdLst>
                    <a:gd name="T0" fmla="*/ 70 w 70"/>
                    <a:gd name="T1" fmla="*/ 2 h 62"/>
                    <a:gd name="T2" fmla="*/ 70 w 70"/>
                    <a:gd name="T3" fmla="*/ 2 h 62"/>
                    <a:gd name="T4" fmla="*/ 38 w 70"/>
                    <a:gd name="T5" fmla="*/ 36 h 62"/>
                    <a:gd name="T6" fmla="*/ 38 w 70"/>
                    <a:gd name="T7" fmla="*/ 36 h 62"/>
                    <a:gd name="T8" fmla="*/ 26 w 70"/>
                    <a:gd name="T9" fmla="*/ 48 h 62"/>
                    <a:gd name="T10" fmla="*/ 26 w 70"/>
                    <a:gd name="T11" fmla="*/ 48 h 62"/>
                    <a:gd name="T12" fmla="*/ 14 w 70"/>
                    <a:gd name="T13" fmla="*/ 56 h 62"/>
                    <a:gd name="T14" fmla="*/ 14 w 70"/>
                    <a:gd name="T15" fmla="*/ 56 h 62"/>
                    <a:gd name="T16" fmla="*/ 4 w 70"/>
                    <a:gd name="T17" fmla="*/ 60 h 62"/>
                    <a:gd name="T18" fmla="*/ 0 w 70"/>
                    <a:gd name="T19" fmla="*/ 62 h 62"/>
                    <a:gd name="T20" fmla="*/ 0 w 70"/>
                    <a:gd name="T21" fmla="*/ 60 h 62"/>
                    <a:gd name="T22" fmla="*/ 0 w 70"/>
                    <a:gd name="T23" fmla="*/ 60 h 62"/>
                    <a:gd name="T24" fmla="*/ 0 w 70"/>
                    <a:gd name="T25" fmla="*/ 56 h 62"/>
                    <a:gd name="T26" fmla="*/ 6 w 70"/>
                    <a:gd name="T27" fmla="*/ 46 h 62"/>
                    <a:gd name="T28" fmla="*/ 6 w 70"/>
                    <a:gd name="T29" fmla="*/ 46 h 62"/>
                    <a:gd name="T30" fmla="*/ 16 w 70"/>
                    <a:gd name="T31" fmla="*/ 36 h 62"/>
                    <a:gd name="T32" fmla="*/ 16 w 70"/>
                    <a:gd name="T33" fmla="*/ 36 h 62"/>
                    <a:gd name="T34" fmla="*/ 30 w 70"/>
                    <a:gd name="T35" fmla="*/ 26 h 62"/>
                    <a:gd name="T36" fmla="*/ 30 w 70"/>
                    <a:gd name="T37" fmla="*/ 26 h 62"/>
                    <a:gd name="T38" fmla="*/ 70 w 70"/>
                    <a:gd name="T39" fmla="*/ 0 h 62"/>
                    <a:gd name="T40" fmla="*/ 70 w 70"/>
                    <a:gd name="T41"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62">
                      <a:moveTo>
                        <a:pt x="70" y="2"/>
                      </a:moveTo>
                      <a:lnTo>
                        <a:pt x="70" y="2"/>
                      </a:lnTo>
                      <a:lnTo>
                        <a:pt x="38" y="36"/>
                      </a:lnTo>
                      <a:lnTo>
                        <a:pt x="38" y="36"/>
                      </a:lnTo>
                      <a:lnTo>
                        <a:pt x="26" y="48"/>
                      </a:lnTo>
                      <a:lnTo>
                        <a:pt x="26" y="48"/>
                      </a:lnTo>
                      <a:lnTo>
                        <a:pt x="14" y="56"/>
                      </a:lnTo>
                      <a:lnTo>
                        <a:pt x="14" y="56"/>
                      </a:lnTo>
                      <a:lnTo>
                        <a:pt x="4" y="60"/>
                      </a:lnTo>
                      <a:lnTo>
                        <a:pt x="0" y="62"/>
                      </a:lnTo>
                      <a:lnTo>
                        <a:pt x="0" y="60"/>
                      </a:lnTo>
                      <a:lnTo>
                        <a:pt x="0" y="60"/>
                      </a:lnTo>
                      <a:lnTo>
                        <a:pt x="0" y="56"/>
                      </a:lnTo>
                      <a:lnTo>
                        <a:pt x="6" y="46"/>
                      </a:lnTo>
                      <a:lnTo>
                        <a:pt x="6" y="46"/>
                      </a:lnTo>
                      <a:lnTo>
                        <a:pt x="16" y="36"/>
                      </a:lnTo>
                      <a:lnTo>
                        <a:pt x="16" y="36"/>
                      </a:lnTo>
                      <a:lnTo>
                        <a:pt x="30" y="26"/>
                      </a:lnTo>
                      <a:lnTo>
                        <a:pt x="30" y="26"/>
                      </a:lnTo>
                      <a:lnTo>
                        <a:pt x="70" y="0"/>
                      </a:lnTo>
                      <a:lnTo>
                        <a:pt x="70" y="2"/>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308"/>
                <p:cNvSpPr>
                  <a:spLocks/>
                </p:cNvSpPr>
                <p:nvPr/>
              </p:nvSpPr>
              <p:spPr bwMode="auto">
                <a:xfrm>
                  <a:off x="7007063" y="3637266"/>
                  <a:ext cx="171762" cy="38785"/>
                </a:xfrm>
                <a:custGeom>
                  <a:avLst/>
                  <a:gdLst>
                    <a:gd name="T0" fmla="*/ 0 w 124"/>
                    <a:gd name="T1" fmla="*/ 0 h 28"/>
                    <a:gd name="T2" fmla="*/ 0 w 124"/>
                    <a:gd name="T3" fmla="*/ 0 h 28"/>
                    <a:gd name="T4" fmla="*/ 20 w 124"/>
                    <a:gd name="T5" fmla="*/ 2 h 28"/>
                    <a:gd name="T6" fmla="*/ 20 w 124"/>
                    <a:gd name="T7" fmla="*/ 2 h 28"/>
                    <a:gd name="T8" fmla="*/ 64 w 124"/>
                    <a:gd name="T9" fmla="*/ 10 h 28"/>
                    <a:gd name="T10" fmla="*/ 64 w 124"/>
                    <a:gd name="T11" fmla="*/ 10 h 28"/>
                    <a:gd name="T12" fmla="*/ 86 w 124"/>
                    <a:gd name="T13" fmla="*/ 12 h 28"/>
                    <a:gd name="T14" fmla="*/ 86 w 124"/>
                    <a:gd name="T15" fmla="*/ 12 h 28"/>
                    <a:gd name="T16" fmla="*/ 106 w 124"/>
                    <a:gd name="T17" fmla="*/ 18 h 28"/>
                    <a:gd name="T18" fmla="*/ 106 w 124"/>
                    <a:gd name="T19" fmla="*/ 18 h 28"/>
                    <a:gd name="T20" fmla="*/ 118 w 124"/>
                    <a:gd name="T21" fmla="*/ 24 h 28"/>
                    <a:gd name="T22" fmla="*/ 124 w 124"/>
                    <a:gd name="T23" fmla="*/ 26 h 28"/>
                    <a:gd name="T24" fmla="*/ 124 w 124"/>
                    <a:gd name="T25" fmla="*/ 28 h 28"/>
                    <a:gd name="T26" fmla="*/ 124 w 124"/>
                    <a:gd name="T27" fmla="*/ 28 h 28"/>
                    <a:gd name="T28" fmla="*/ 118 w 124"/>
                    <a:gd name="T29" fmla="*/ 28 h 28"/>
                    <a:gd name="T30" fmla="*/ 104 w 124"/>
                    <a:gd name="T31" fmla="*/ 28 h 28"/>
                    <a:gd name="T32" fmla="*/ 104 w 124"/>
                    <a:gd name="T33" fmla="*/ 28 h 28"/>
                    <a:gd name="T34" fmla="*/ 84 w 124"/>
                    <a:gd name="T35" fmla="*/ 24 h 28"/>
                    <a:gd name="T36" fmla="*/ 84 w 124"/>
                    <a:gd name="T37" fmla="*/ 24 h 28"/>
                    <a:gd name="T38" fmla="*/ 62 w 124"/>
                    <a:gd name="T39" fmla="*/ 18 h 28"/>
                    <a:gd name="T40" fmla="*/ 62 w 124"/>
                    <a:gd name="T41" fmla="*/ 18 h 28"/>
                    <a:gd name="T42" fmla="*/ 20 w 124"/>
                    <a:gd name="T43" fmla="*/ 6 h 28"/>
                    <a:gd name="T44" fmla="*/ 20 w 124"/>
                    <a:gd name="T45" fmla="*/ 6 h 28"/>
                    <a:gd name="T46" fmla="*/ 0 w 124"/>
                    <a:gd name="T47" fmla="*/ 2 h 28"/>
                    <a:gd name="T48" fmla="*/ 0 w 124"/>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28">
                      <a:moveTo>
                        <a:pt x="0" y="0"/>
                      </a:moveTo>
                      <a:lnTo>
                        <a:pt x="0" y="0"/>
                      </a:lnTo>
                      <a:lnTo>
                        <a:pt x="20" y="2"/>
                      </a:lnTo>
                      <a:lnTo>
                        <a:pt x="20" y="2"/>
                      </a:lnTo>
                      <a:lnTo>
                        <a:pt x="64" y="10"/>
                      </a:lnTo>
                      <a:lnTo>
                        <a:pt x="64" y="10"/>
                      </a:lnTo>
                      <a:lnTo>
                        <a:pt x="86" y="12"/>
                      </a:lnTo>
                      <a:lnTo>
                        <a:pt x="86" y="12"/>
                      </a:lnTo>
                      <a:lnTo>
                        <a:pt x="106" y="18"/>
                      </a:lnTo>
                      <a:lnTo>
                        <a:pt x="106" y="18"/>
                      </a:lnTo>
                      <a:lnTo>
                        <a:pt x="118" y="24"/>
                      </a:lnTo>
                      <a:lnTo>
                        <a:pt x="124" y="26"/>
                      </a:lnTo>
                      <a:lnTo>
                        <a:pt x="124" y="28"/>
                      </a:lnTo>
                      <a:lnTo>
                        <a:pt x="124" y="28"/>
                      </a:lnTo>
                      <a:lnTo>
                        <a:pt x="118" y="28"/>
                      </a:lnTo>
                      <a:lnTo>
                        <a:pt x="104" y="28"/>
                      </a:lnTo>
                      <a:lnTo>
                        <a:pt x="104" y="28"/>
                      </a:lnTo>
                      <a:lnTo>
                        <a:pt x="84" y="24"/>
                      </a:lnTo>
                      <a:lnTo>
                        <a:pt x="84" y="24"/>
                      </a:lnTo>
                      <a:lnTo>
                        <a:pt x="62" y="18"/>
                      </a:lnTo>
                      <a:lnTo>
                        <a:pt x="62" y="18"/>
                      </a:lnTo>
                      <a:lnTo>
                        <a:pt x="20" y="6"/>
                      </a:lnTo>
                      <a:lnTo>
                        <a:pt x="20" y="6"/>
                      </a:lnTo>
                      <a:lnTo>
                        <a:pt x="0" y="2"/>
                      </a:lnTo>
                      <a:lnTo>
                        <a:pt x="0" y="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309"/>
                <p:cNvSpPr>
                  <a:spLocks/>
                </p:cNvSpPr>
                <p:nvPr/>
              </p:nvSpPr>
              <p:spPr bwMode="auto">
                <a:xfrm>
                  <a:off x="6846383" y="3869976"/>
                  <a:ext cx="77570" cy="132977"/>
                </a:xfrm>
                <a:custGeom>
                  <a:avLst/>
                  <a:gdLst>
                    <a:gd name="T0" fmla="*/ 0 w 56"/>
                    <a:gd name="T1" fmla="*/ 0 h 96"/>
                    <a:gd name="T2" fmla="*/ 0 w 56"/>
                    <a:gd name="T3" fmla="*/ 0 h 96"/>
                    <a:gd name="T4" fmla="*/ 10 w 56"/>
                    <a:gd name="T5" fmla="*/ 14 h 96"/>
                    <a:gd name="T6" fmla="*/ 10 w 56"/>
                    <a:gd name="T7" fmla="*/ 14 h 96"/>
                    <a:gd name="T8" fmla="*/ 32 w 56"/>
                    <a:gd name="T9" fmla="*/ 46 h 96"/>
                    <a:gd name="T10" fmla="*/ 32 w 56"/>
                    <a:gd name="T11" fmla="*/ 46 h 96"/>
                    <a:gd name="T12" fmla="*/ 44 w 56"/>
                    <a:gd name="T13" fmla="*/ 62 h 96"/>
                    <a:gd name="T14" fmla="*/ 44 w 56"/>
                    <a:gd name="T15" fmla="*/ 62 h 96"/>
                    <a:gd name="T16" fmla="*/ 52 w 56"/>
                    <a:gd name="T17" fmla="*/ 78 h 96"/>
                    <a:gd name="T18" fmla="*/ 52 w 56"/>
                    <a:gd name="T19" fmla="*/ 78 h 96"/>
                    <a:gd name="T20" fmla="*/ 56 w 56"/>
                    <a:gd name="T21" fmla="*/ 90 h 96"/>
                    <a:gd name="T22" fmla="*/ 56 w 56"/>
                    <a:gd name="T23" fmla="*/ 94 h 96"/>
                    <a:gd name="T24" fmla="*/ 56 w 56"/>
                    <a:gd name="T25" fmla="*/ 96 h 96"/>
                    <a:gd name="T26" fmla="*/ 56 w 56"/>
                    <a:gd name="T27" fmla="*/ 96 h 96"/>
                    <a:gd name="T28" fmla="*/ 52 w 56"/>
                    <a:gd name="T29" fmla="*/ 92 h 96"/>
                    <a:gd name="T30" fmla="*/ 44 w 56"/>
                    <a:gd name="T31" fmla="*/ 82 h 96"/>
                    <a:gd name="T32" fmla="*/ 44 w 56"/>
                    <a:gd name="T33" fmla="*/ 82 h 96"/>
                    <a:gd name="T34" fmla="*/ 34 w 56"/>
                    <a:gd name="T35" fmla="*/ 68 h 96"/>
                    <a:gd name="T36" fmla="*/ 34 w 56"/>
                    <a:gd name="T37" fmla="*/ 68 h 96"/>
                    <a:gd name="T38" fmla="*/ 24 w 56"/>
                    <a:gd name="T39" fmla="*/ 50 h 96"/>
                    <a:gd name="T40" fmla="*/ 24 w 56"/>
                    <a:gd name="T41" fmla="*/ 50 h 96"/>
                    <a:gd name="T42" fmla="*/ 8 w 56"/>
                    <a:gd name="T43" fmla="*/ 16 h 96"/>
                    <a:gd name="T44" fmla="*/ 8 w 56"/>
                    <a:gd name="T45" fmla="*/ 16 h 96"/>
                    <a:gd name="T46" fmla="*/ 0 w 56"/>
                    <a:gd name="T47" fmla="*/ 0 h 96"/>
                    <a:gd name="T48" fmla="*/ 0 w 56"/>
                    <a:gd name="T4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96">
                      <a:moveTo>
                        <a:pt x="0" y="0"/>
                      </a:moveTo>
                      <a:lnTo>
                        <a:pt x="0" y="0"/>
                      </a:lnTo>
                      <a:lnTo>
                        <a:pt x="10" y="14"/>
                      </a:lnTo>
                      <a:lnTo>
                        <a:pt x="10" y="14"/>
                      </a:lnTo>
                      <a:lnTo>
                        <a:pt x="32" y="46"/>
                      </a:lnTo>
                      <a:lnTo>
                        <a:pt x="32" y="46"/>
                      </a:lnTo>
                      <a:lnTo>
                        <a:pt x="44" y="62"/>
                      </a:lnTo>
                      <a:lnTo>
                        <a:pt x="44" y="62"/>
                      </a:lnTo>
                      <a:lnTo>
                        <a:pt x="52" y="78"/>
                      </a:lnTo>
                      <a:lnTo>
                        <a:pt x="52" y="78"/>
                      </a:lnTo>
                      <a:lnTo>
                        <a:pt x="56" y="90"/>
                      </a:lnTo>
                      <a:lnTo>
                        <a:pt x="56" y="94"/>
                      </a:lnTo>
                      <a:lnTo>
                        <a:pt x="56" y="96"/>
                      </a:lnTo>
                      <a:lnTo>
                        <a:pt x="56" y="96"/>
                      </a:lnTo>
                      <a:lnTo>
                        <a:pt x="52" y="92"/>
                      </a:lnTo>
                      <a:lnTo>
                        <a:pt x="44" y="82"/>
                      </a:lnTo>
                      <a:lnTo>
                        <a:pt x="44" y="82"/>
                      </a:lnTo>
                      <a:lnTo>
                        <a:pt x="34" y="68"/>
                      </a:lnTo>
                      <a:lnTo>
                        <a:pt x="34" y="68"/>
                      </a:lnTo>
                      <a:lnTo>
                        <a:pt x="24" y="50"/>
                      </a:lnTo>
                      <a:lnTo>
                        <a:pt x="24" y="50"/>
                      </a:lnTo>
                      <a:lnTo>
                        <a:pt x="8" y="16"/>
                      </a:lnTo>
                      <a:lnTo>
                        <a:pt x="8" y="16"/>
                      </a:lnTo>
                      <a:lnTo>
                        <a:pt x="0" y="0"/>
                      </a:lnTo>
                      <a:lnTo>
                        <a:pt x="0" y="0"/>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310"/>
                <p:cNvSpPr>
                  <a:spLocks/>
                </p:cNvSpPr>
                <p:nvPr/>
              </p:nvSpPr>
              <p:spPr bwMode="auto">
                <a:xfrm>
                  <a:off x="6951656" y="3296513"/>
                  <a:ext cx="127436" cy="88651"/>
                </a:xfrm>
                <a:custGeom>
                  <a:avLst/>
                  <a:gdLst>
                    <a:gd name="T0" fmla="*/ 0 w 92"/>
                    <a:gd name="T1" fmla="*/ 64 h 64"/>
                    <a:gd name="T2" fmla="*/ 0 w 92"/>
                    <a:gd name="T3" fmla="*/ 64 h 64"/>
                    <a:gd name="T4" fmla="*/ 14 w 92"/>
                    <a:gd name="T5" fmla="*/ 52 h 64"/>
                    <a:gd name="T6" fmla="*/ 14 w 92"/>
                    <a:gd name="T7" fmla="*/ 52 h 64"/>
                    <a:gd name="T8" fmla="*/ 44 w 92"/>
                    <a:gd name="T9" fmla="*/ 28 h 64"/>
                    <a:gd name="T10" fmla="*/ 44 w 92"/>
                    <a:gd name="T11" fmla="*/ 28 h 64"/>
                    <a:gd name="T12" fmla="*/ 60 w 92"/>
                    <a:gd name="T13" fmla="*/ 16 h 64"/>
                    <a:gd name="T14" fmla="*/ 60 w 92"/>
                    <a:gd name="T15" fmla="*/ 16 h 64"/>
                    <a:gd name="T16" fmla="*/ 74 w 92"/>
                    <a:gd name="T17" fmla="*/ 6 h 64"/>
                    <a:gd name="T18" fmla="*/ 74 w 92"/>
                    <a:gd name="T19" fmla="*/ 6 h 64"/>
                    <a:gd name="T20" fmla="*/ 86 w 92"/>
                    <a:gd name="T21" fmla="*/ 2 h 64"/>
                    <a:gd name="T22" fmla="*/ 92 w 92"/>
                    <a:gd name="T23" fmla="*/ 0 h 64"/>
                    <a:gd name="T24" fmla="*/ 92 w 92"/>
                    <a:gd name="T25" fmla="*/ 0 h 64"/>
                    <a:gd name="T26" fmla="*/ 92 w 92"/>
                    <a:gd name="T27" fmla="*/ 0 h 64"/>
                    <a:gd name="T28" fmla="*/ 88 w 92"/>
                    <a:gd name="T29" fmla="*/ 4 h 64"/>
                    <a:gd name="T30" fmla="*/ 80 w 92"/>
                    <a:gd name="T31" fmla="*/ 14 h 64"/>
                    <a:gd name="T32" fmla="*/ 80 w 92"/>
                    <a:gd name="T33" fmla="*/ 14 h 64"/>
                    <a:gd name="T34" fmla="*/ 66 w 92"/>
                    <a:gd name="T35" fmla="*/ 26 h 64"/>
                    <a:gd name="T36" fmla="*/ 66 w 92"/>
                    <a:gd name="T37" fmla="*/ 26 h 64"/>
                    <a:gd name="T38" fmla="*/ 48 w 92"/>
                    <a:gd name="T39" fmla="*/ 36 h 64"/>
                    <a:gd name="T40" fmla="*/ 48 w 92"/>
                    <a:gd name="T41" fmla="*/ 36 h 64"/>
                    <a:gd name="T42" fmla="*/ 16 w 92"/>
                    <a:gd name="T43" fmla="*/ 56 h 64"/>
                    <a:gd name="T44" fmla="*/ 16 w 92"/>
                    <a:gd name="T45" fmla="*/ 56 h 64"/>
                    <a:gd name="T46" fmla="*/ 2 w 92"/>
                    <a:gd name="T47" fmla="*/ 64 h 64"/>
                    <a:gd name="T48" fmla="*/ 0 w 92"/>
                    <a:gd name="T4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64">
                      <a:moveTo>
                        <a:pt x="0" y="64"/>
                      </a:moveTo>
                      <a:lnTo>
                        <a:pt x="0" y="64"/>
                      </a:lnTo>
                      <a:lnTo>
                        <a:pt x="14" y="52"/>
                      </a:lnTo>
                      <a:lnTo>
                        <a:pt x="14" y="52"/>
                      </a:lnTo>
                      <a:lnTo>
                        <a:pt x="44" y="28"/>
                      </a:lnTo>
                      <a:lnTo>
                        <a:pt x="44" y="28"/>
                      </a:lnTo>
                      <a:lnTo>
                        <a:pt x="60" y="16"/>
                      </a:lnTo>
                      <a:lnTo>
                        <a:pt x="60" y="16"/>
                      </a:lnTo>
                      <a:lnTo>
                        <a:pt x="74" y="6"/>
                      </a:lnTo>
                      <a:lnTo>
                        <a:pt x="74" y="6"/>
                      </a:lnTo>
                      <a:lnTo>
                        <a:pt x="86" y="2"/>
                      </a:lnTo>
                      <a:lnTo>
                        <a:pt x="92" y="0"/>
                      </a:lnTo>
                      <a:lnTo>
                        <a:pt x="92" y="0"/>
                      </a:lnTo>
                      <a:lnTo>
                        <a:pt x="92" y="0"/>
                      </a:lnTo>
                      <a:lnTo>
                        <a:pt x="88" y="4"/>
                      </a:lnTo>
                      <a:lnTo>
                        <a:pt x="80" y="14"/>
                      </a:lnTo>
                      <a:lnTo>
                        <a:pt x="80" y="14"/>
                      </a:lnTo>
                      <a:lnTo>
                        <a:pt x="66" y="26"/>
                      </a:lnTo>
                      <a:lnTo>
                        <a:pt x="66" y="26"/>
                      </a:lnTo>
                      <a:lnTo>
                        <a:pt x="48" y="36"/>
                      </a:lnTo>
                      <a:lnTo>
                        <a:pt x="48" y="36"/>
                      </a:lnTo>
                      <a:lnTo>
                        <a:pt x="16" y="56"/>
                      </a:lnTo>
                      <a:lnTo>
                        <a:pt x="16" y="56"/>
                      </a:lnTo>
                      <a:lnTo>
                        <a:pt x="2" y="64"/>
                      </a:lnTo>
                      <a:lnTo>
                        <a:pt x="0" y="64"/>
                      </a:lnTo>
                      <a:close/>
                    </a:path>
                  </a:pathLst>
                </a:custGeom>
                <a:solidFill>
                  <a:srgbClr val="F47E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311"/>
                <p:cNvSpPr>
                  <a:spLocks/>
                </p:cNvSpPr>
                <p:nvPr/>
              </p:nvSpPr>
              <p:spPr bwMode="auto">
                <a:xfrm>
                  <a:off x="7029226" y="3473815"/>
                  <a:ext cx="105273" cy="22163"/>
                </a:xfrm>
                <a:custGeom>
                  <a:avLst/>
                  <a:gdLst>
                    <a:gd name="T0" fmla="*/ 0 w 76"/>
                    <a:gd name="T1" fmla="*/ 14 h 16"/>
                    <a:gd name="T2" fmla="*/ 0 w 76"/>
                    <a:gd name="T3" fmla="*/ 14 h 16"/>
                    <a:gd name="T4" fmla="*/ 12 w 76"/>
                    <a:gd name="T5" fmla="*/ 10 h 16"/>
                    <a:gd name="T6" fmla="*/ 12 w 76"/>
                    <a:gd name="T7" fmla="*/ 10 h 16"/>
                    <a:gd name="T8" fmla="*/ 38 w 76"/>
                    <a:gd name="T9" fmla="*/ 4 h 16"/>
                    <a:gd name="T10" fmla="*/ 38 w 76"/>
                    <a:gd name="T11" fmla="*/ 4 h 16"/>
                    <a:gd name="T12" fmla="*/ 52 w 76"/>
                    <a:gd name="T13" fmla="*/ 0 h 16"/>
                    <a:gd name="T14" fmla="*/ 52 w 76"/>
                    <a:gd name="T15" fmla="*/ 0 h 16"/>
                    <a:gd name="T16" fmla="*/ 64 w 76"/>
                    <a:gd name="T17" fmla="*/ 0 h 16"/>
                    <a:gd name="T18" fmla="*/ 64 w 76"/>
                    <a:gd name="T19" fmla="*/ 0 h 16"/>
                    <a:gd name="T20" fmla="*/ 72 w 76"/>
                    <a:gd name="T21" fmla="*/ 0 h 16"/>
                    <a:gd name="T22" fmla="*/ 76 w 76"/>
                    <a:gd name="T23" fmla="*/ 2 h 16"/>
                    <a:gd name="T24" fmla="*/ 76 w 76"/>
                    <a:gd name="T25" fmla="*/ 2 h 16"/>
                    <a:gd name="T26" fmla="*/ 76 w 76"/>
                    <a:gd name="T27" fmla="*/ 2 h 16"/>
                    <a:gd name="T28" fmla="*/ 74 w 76"/>
                    <a:gd name="T29" fmla="*/ 4 h 16"/>
                    <a:gd name="T30" fmla="*/ 66 w 76"/>
                    <a:gd name="T31" fmla="*/ 8 h 16"/>
                    <a:gd name="T32" fmla="*/ 66 w 76"/>
                    <a:gd name="T33" fmla="*/ 8 h 16"/>
                    <a:gd name="T34" fmla="*/ 54 w 76"/>
                    <a:gd name="T35" fmla="*/ 12 h 16"/>
                    <a:gd name="T36" fmla="*/ 54 w 76"/>
                    <a:gd name="T37" fmla="*/ 12 h 16"/>
                    <a:gd name="T38" fmla="*/ 40 w 76"/>
                    <a:gd name="T39" fmla="*/ 14 h 16"/>
                    <a:gd name="T40" fmla="*/ 40 w 76"/>
                    <a:gd name="T41" fmla="*/ 14 h 16"/>
                    <a:gd name="T42" fmla="*/ 12 w 76"/>
                    <a:gd name="T43" fmla="*/ 14 h 16"/>
                    <a:gd name="T44" fmla="*/ 12 w 76"/>
                    <a:gd name="T45" fmla="*/ 14 h 16"/>
                    <a:gd name="T46" fmla="*/ 0 w 76"/>
                    <a:gd name="T47" fmla="*/ 16 h 16"/>
                    <a:gd name="T48" fmla="*/ 0 w 76"/>
                    <a:gd name="T4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6" h="16">
                      <a:moveTo>
                        <a:pt x="0" y="14"/>
                      </a:moveTo>
                      <a:lnTo>
                        <a:pt x="0" y="14"/>
                      </a:lnTo>
                      <a:lnTo>
                        <a:pt x="12" y="10"/>
                      </a:lnTo>
                      <a:lnTo>
                        <a:pt x="12" y="10"/>
                      </a:lnTo>
                      <a:lnTo>
                        <a:pt x="38" y="4"/>
                      </a:lnTo>
                      <a:lnTo>
                        <a:pt x="38" y="4"/>
                      </a:lnTo>
                      <a:lnTo>
                        <a:pt x="52" y="0"/>
                      </a:lnTo>
                      <a:lnTo>
                        <a:pt x="52" y="0"/>
                      </a:lnTo>
                      <a:lnTo>
                        <a:pt x="64" y="0"/>
                      </a:lnTo>
                      <a:lnTo>
                        <a:pt x="64" y="0"/>
                      </a:lnTo>
                      <a:lnTo>
                        <a:pt x="72" y="0"/>
                      </a:lnTo>
                      <a:lnTo>
                        <a:pt x="76" y="2"/>
                      </a:lnTo>
                      <a:lnTo>
                        <a:pt x="76" y="2"/>
                      </a:lnTo>
                      <a:lnTo>
                        <a:pt x="76" y="2"/>
                      </a:lnTo>
                      <a:lnTo>
                        <a:pt x="74" y="4"/>
                      </a:lnTo>
                      <a:lnTo>
                        <a:pt x="66" y="8"/>
                      </a:lnTo>
                      <a:lnTo>
                        <a:pt x="66" y="8"/>
                      </a:lnTo>
                      <a:lnTo>
                        <a:pt x="54" y="12"/>
                      </a:lnTo>
                      <a:lnTo>
                        <a:pt x="54" y="12"/>
                      </a:lnTo>
                      <a:lnTo>
                        <a:pt x="40" y="14"/>
                      </a:lnTo>
                      <a:lnTo>
                        <a:pt x="40" y="14"/>
                      </a:lnTo>
                      <a:lnTo>
                        <a:pt x="12" y="14"/>
                      </a:lnTo>
                      <a:lnTo>
                        <a:pt x="12" y="14"/>
                      </a:lnTo>
                      <a:lnTo>
                        <a:pt x="0" y="16"/>
                      </a:lnTo>
                      <a:lnTo>
                        <a:pt x="0" y="14"/>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312"/>
                <p:cNvSpPr>
                  <a:spLocks/>
                </p:cNvSpPr>
                <p:nvPr/>
              </p:nvSpPr>
              <p:spPr bwMode="auto">
                <a:xfrm>
                  <a:off x="6962737" y="3792406"/>
                  <a:ext cx="91422" cy="60948"/>
                </a:xfrm>
                <a:custGeom>
                  <a:avLst/>
                  <a:gdLst>
                    <a:gd name="T0" fmla="*/ 2 w 66"/>
                    <a:gd name="T1" fmla="*/ 0 h 44"/>
                    <a:gd name="T2" fmla="*/ 2 w 66"/>
                    <a:gd name="T3" fmla="*/ 0 h 44"/>
                    <a:gd name="T4" fmla="*/ 12 w 66"/>
                    <a:gd name="T5" fmla="*/ 6 h 44"/>
                    <a:gd name="T6" fmla="*/ 12 w 66"/>
                    <a:gd name="T7" fmla="*/ 6 h 44"/>
                    <a:gd name="T8" fmla="*/ 36 w 66"/>
                    <a:gd name="T9" fmla="*/ 18 h 44"/>
                    <a:gd name="T10" fmla="*/ 36 w 66"/>
                    <a:gd name="T11" fmla="*/ 18 h 44"/>
                    <a:gd name="T12" fmla="*/ 48 w 66"/>
                    <a:gd name="T13" fmla="*/ 24 h 44"/>
                    <a:gd name="T14" fmla="*/ 48 w 66"/>
                    <a:gd name="T15" fmla="*/ 24 h 44"/>
                    <a:gd name="T16" fmla="*/ 58 w 66"/>
                    <a:gd name="T17" fmla="*/ 32 h 44"/>
                    <a:gd name="T18" fmla="*/ 58 w 66"/>
                    <a:gd name="T19" fmla="*/ 32 h 44"/>
                    <a:gd name="T20" fmla="*/ 64 w 66"/>
                    <a:gd name="T21" fmla="*/ 40 h 44"/>
                    <a:gd name="T22" fmla="*/ 66 w 66"/>
                    <a:gd name="T23" fmla="*/ 44 h 44"/>
                    <a:gd name="T24" fmla="*/ 64 w 66"/>
                    <a:gd name="T25" fmla="*/ 44 h 44"/>
                    <a:gd name="T26" fmla="*/ 64 w 66"/>
                    <a:gd name="T27" fmla="*/ 44 h 44"/>
                    <a:gd name="T28" fmla="*/ 62 w 66"/>
                    <a:gd name="T29" fmla="*/ 44 h 44"/>
                    <a:gd name="T30" fmla="*/ 52 w 66"/>
                    <a:gd name="T31" fmla="*/ 40 h 44"/>
                    <a:gd name="T32" fmla="*/ 52 w 66"/>
                    <a:gd name="T33" fmla="*/ 40 h 44"/>
                    <a:gd name="T34" fmla="*/ 42 w 66"/>
                    <a:gd name="T35" fmla="*/ 34 h 44"/>
                    <a:gd name="T36" fmla="*/ 42 w 66"/>
                    <a:gd name="T37" fmla="*/ 34 h 44"/>
                    <a:gd name="T38" fmla="*/ 30 w 66"/>
                    <a:gd name="T39" fmla="*/ 26 h 44"/>
                    <a:gd name="T40" fmla="*/ 30 w 66"/>
                    <a:gd name="T41" fmla="*/ 26 h 44"/>
                    <a:gd name="T42" fmla="*/ 10 w 66"/>
                    <a:gd name="T43" fmla="*/ 8 h 44"/>
                    <a:gd name="T44" fmla="*/ 10 w 66"/>
                    <a:gd name="T45" fmla="*/ 8 h 44"/>
                    <a:gd name="T46" fmla="*/ 0 w 66"/>
                    <a:gd name="T47" fmla="*/ 0 h 44"/>
                    <a:gd name="T48" fmla="*/ 2 w 66"/>
                    <a:gd name="T4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44">
                      <a:moveTo>
                        <a:pt x="2" y="0"/>
                      </a:moveTo>
                      <a:lnTo>
                        <a:pt x="2" y="0"/>
                      </a:lnTo>
                      <a:lnTo>
                        <a:pt x="12" y="6"/>
                      </a:lnTo>
                      <a:lnTo>
                        <a:pt x="12" y="6"/>
                      </a:lnTo>
                      <a:lnTo>
                        <a:pt x="36" y="18"/>
                      </a:lnTo>
                      <a:lnTo>
                        <a:pt x="36" y="18"/>
                      </a:lnTo>
                      <a:lnTo>
                        <a:pt x="48" y="24"/>
                      </a:lnTo>
                      <a:lnTo>
                        <a:pt x="48" y="24"/>
                      </a:lnTo>
                      <a:lnTo>
                        <a:pt x="58" y="32"/>
                      </a:lnTo>
                      <a:lnTo>
                        <a:pt x="58" y="32"/>
                      </a:lnTo>
                      <a:lnTo>
                        <a:pt x="64" y="40"/>
                      </a:lnTo>
                      <a:lnTo>
                        <a:pt x="66" y="44"/>
                      </a:lnTo>
                      <a:lnTo>
                        <a:pt x="64" y="44"/>
                      </a:lnTo>
                      <a:lnTo>
                        <a:pt x="64" y="44"/>
                      </a:lnTo>
                      <a:lnTo>
                        <a:pt x="62" y="44"/>
                      </a:lnTo>
                      <a:lnTo>
                        <a:pt x="52" y="40"/>
                      </a:lnTo>
                      <a:lnTo>
                        <a:pt x="52" y="40"/>
                      </a:lnTo>
                      <a:lnTo>
                        <a:pt x="42" y="34"/>
                      </a:lnTo>
                      <a:lnTo>
                        <a:pt x="42" y="34"/>
                      </a:lnTo>
                      <a:lnTo>
                        <a:pt x="30" y="26"/>
                      </a:lnTo>
                      <a:lnTo>
                        <a:pt x="30" y="26"/>
                      </a:lnTo>
                      <a:lnTo>
                        <a:pt x="10" y="8"/>
                      </a:lnTo>
                      <a:lnTo>
                        <a:pt x="10" y="8"/>
                      </a:lnTo>
                      <a:lnTo>
                        <a:pt x="0" y="0"/>
                      </a:lnTo>
                      <a:lnTo>
                        <a:pt x="2" y="0"/>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19" name="Picture 31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61254" y="2930826"/>
                  <a:ext cx="633026" cy="639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 name="Freeform 314"/>
                <p:cNvSpPr>
                  <a:spLocks noEditPoints="1"/>
                </p:cNvSpPr>
                <p:nvPr/>
              </p:nvSpPr>
              <p:spPr bwMode="auto">
                <a:xfrm>
                  <a:off x="5576175" y="3207861"/>
                  <a:ext cx="619174" cy="620559"/>
                </a:xfrm>
                <a:custGeom>
                  <a:avLst/>
                  <a:gdLst>
                    <a:gd name="T0" fmla="*/ 196 w 447"/>
                    <a:gd name="T1" fmla="*/ 332 h 448"/>
                    <a:gd name="T2" fmla="*/ 152 w 447"/>
                    <a:gd name="T3" fmla="*/ 310 h 448"/>
                    <a:gd name="T4" fmla="*/ 124 w 447"/>
                    <a:gd name="T5" fmla="*/ 274 h 448"/>
                    <a:gd name="T6" fmla="*/ 122 w 447"/>
                    <a:gd name="T7" fmla="*/ 196 h 448"/>
                    <a:gd name="T8" fmla="*/ 158 w 447"/>
                    <a:gd name="T9" fmla="*/ 148 h 448"/>
                    <a:gd name="T10" fmla="*/ 218 w 447"/>
                    <a:gd name="T11" fmla="*/ 128 h 448"/>
                    <a:gd name="T12" fmla="*/ 254 w 447"/>
                    <a:gd name="T13" fmla="*/ 134 h 448"/>
                    <a:gd name="T14" fmla="*/ 294 w 447"/>
                    <a:gd name="T15" fmla="*/ 160 h 448"/>
                    <a:gd name="T16" fmla="*/ 320 w 447"/>
                    <a:gd name="T17" fmla="*/ 208 h 448"/>
                    <a:gd name="T18" fmla="*/ 308 w 447"/>
                    <a:gd name="T19" fmla="*/ 284 h 448"/>
                    <a:gd name="T20" fmla="*/ 266 w 447"/>
                    <a:gd name="T21" fmla="*/ 324 h 448"/>
                    <a:gd name="T22" fmla="*/ 226 w 447"/>
                    <a:gd name="T23" fmla="*/ 0 h 448"/>
                    <a:gd name="T24" fmla="*/ 212 w 447"/>
                    <a:gd name="T25" fmla="*/ 8 h 448"/>
                    <a:gd name="T26" fmla="*/ 180 w 447"/>
                    <a:gd name="T27" fmla="*/ 42 h 448"/>
                    <a:gd name="T28" fmla="*/ 136 w 447"/>
                    <a:gd name="T29" fmla="*/ 24 h 448"/>
                    <a:gd name="T30" fmla="*/ 120 w 447"/>
                    <a:gd name="T31" fmla="*/ 26 h 448"/>
                    <a:gd name="T32" fmla="*/ 60 w 447"/>
                    <a:gd name="T33" fmla="*/ 76 h 448"/>
                    <a:gd name="T34" fmla="*/ 74 w 447"/>
                    <a:gd name="T35" fmla="*/ 102 h 448"/>
                    <a:gd name="T36" fmla="*/ 28 w 447"/>
                    <a:gd name="T37" fmla="*/ 140 h 448"/>
                    <a:gd name="T38" fmla="*/ 16 w 447"/>
                    <a:gd name="T39" fmla="*/ 144 h 448"/>
                    <a:gd name="T40" fmla="*/ 0 w 447"/>
                    <a:gd name="T41" fmla="*/ 218 h 448"/>
                    <a:gd name="T42" fmla="*/ 12 w 447"/>
                    <a:gd name="T43" fmla="*/ 236 h 448"/>
                    <a:gd name="T44" fmla="*/ 30 w 447"/>
                    <a:gd name="T45" fmla="*/ 270 h 448"/>
                    <a:gd name="T46" fmla="*/ 28 w 447"/>
                    <a:gd name="T47" fmla="*/ 306 h 448"/>
                    <a:gd name="T48" fmla="*/ 26 w 447"/>
                    <a:gd name="T49" fmla="*/ 328 h 448"/>
                    <a:gd name="T50" fmla="*/ 76 w 447"/>
                    <a:gd name="T51" fmla="*/ 388 h 448"/>
                    <a:gd name="T52" fmla="*/ 94 w 447"/>
                    <a:gd name="T53" fmla="*/ 378 h 448"/>
                    <a:gd name="T54" fmla="*/ 140 w 447"/>
                    <a:gd name="T55" fmla="*/ 418 h 448"/>
                    <a:gd name="T56" fmla="*/ 148 w 447"/>
                    <a:gd name="T57" fmla="*/ 434 h 448"/>
                    <a:gd name="T58" fmla="*/ 220 w 447"/>
                    <a:gd name="T59" fmla="*/ 448 h 448"/>
                    <a:gd name="T60" fmla="*/ 234 w 447"/>
                    <a:gd name="T61" fmla="*/ 440 h 448"/>
                    <a:gd name="T62" fmla="*/ 254 w 447"/>
                    <a:gd name="T63" fmla="*/ 420 h 448"/>
                    <a:gd name="T64" fmla="*/ 306 w 447"/>
                    <a:gd name="T65" fmla="*/ 418 h 448"/>
                    <a:gd name="T66" fmla="*/ 318 w 447"/>
                    <a:gd name="T67" fmla="*/ 424 h 448"/>
                    <a:gd name="T68" fmla="*/ 380 w 447"/>
                    <a:gd name="T69" fmla="*/ 382 h 448"/>
                    <a:gd name="T70" fmla="*/ 384 w 447"/>
                    <a:gd name="T71" fmla="*/ 360 h 448"/>
                    <a:gd name="T72" fmla="*/ 398 w 447"/>
                    <a:gd name="T73" fmla="*/ 302 h 448"/>
                    <a:gd name="T74" fmla="*/ 420 w 447"/>
                    <a:gd name="T75" fmla="*/ 306 h 448"/>
                    <a:gd name="T76" fmla="*/ 437 w 447"/>
                    <a:gd name="T77" fmla="*/ 294 h 448"/>
                    <a:gd name="T78" fmla="*/ 447 w 447"/>
                    <a:gd name="T79" fmla="*/ 226 h 448"/>
                    <a:gd name="T80" fmla="*/ 435 w 447"/>
                    <a:gd name="T81" fmla="*/ 210 h 448"/>
                    <a:gd name="T82" fmla="*/ 396 w 447"/>
                    <a:gd name="T83" fmla="*/ 156 h 448"/>
                    <a:gd name="T84" fmla="*/ 424 w 447"/>
                    <a:gd name="T85" fmla="*/ 132 h 448"/>
                    <a:gd name="T86" fmla="*/ 382 w 447"/>
                    <a:gd name="T87" fmla="*/ 66 h 448"/>
                    <a:gd name="T88" fmla="*/ 364 w 447"/>
                    <a:gd name="T89" fmla="*/ 60 h 448"/>
                    <a:gd name="T90" fmla="*/ 320 w 447"/>
                    <a:gd name="T91" fmla="*/ 66 h 448"/>
                    <a:gd name="T92" fmla="*/ 306 w 447"/>
                    <a:gd name="T93" fmla="*/ 24 h 448"/>
                    <a:gd name="T94" fmla="*/ 286 w 447"/>
                    <a:gd name="T95"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7" h="448">
                      <a:moveTo>
                        <a:pt x="218" y="334"/>
                      </a:moveTo>
                      <a:lnTo>
                        <a:pt x="218" y="334"/>
                      </a:lnTo>
                      <a:lnTo>
                        <a:pt x="206" y="334"/>
                      </a:lnTo>
                      <a:lnTo>
                        <a:pt x="196" y="332"/>
                      </a:lnTo>
                      <a:lnTo>
                        <a:pt x="184" y="328"/>
                      </a:lnTo>
                      <a:lnTo>
                        <a:pt x="172" y="324"/>
                      </a:lnTo>
                      <a:lnTo>
                        <a:pt x="162" y="318"/>
                      </a:lnTo>
                      <a:lnTo>
                        <a:pt x="152" y="310"/>
                      </a:lnTo>
                      <a:lnTo>
                        <a:pt x="144" y="302"/>
                      </a:lnTo>
                      <a:lnTo>
                        <a:pt x="136" y="292"/>
                      </a:lnTo>
                      <a:lnTo>
                        <a:pt x="136" y="292"/>
                      </a:lnTo>
                      <a:lnTo>
                        <a:pt x="124" y="274"/>
                      </a:lnTo>
                      <a:lnTo>
                        <a:pt x="118" y="254"/>
                      </a:lnTo>
                      <a:lnTo>
                        <a:pt x="116" y="236"/>
                      </a:lnTo>
                      <a:lnTo>
                        <a:pt x="116" y="216"/>
                      </a:lnTo>
                      <a:lnTo>
                        <a:pt x="122" y="196"/>
                      </a:lnTo>
                      <a:lnTo>
                        <a:pt x="130" y="178"/>
                      </a:lnTo>
                      <a:lnTo>
                        <a:pt x="142" y="162"/>
                      </a:lnTo>
                      <a:lnTo>
                        <a:pt x="158" y="148"/>
                      </a:lnTo>
                      <a:lnTo>
                        <a:pt x="158" y="148"/>
                      </a:lnTo>
                      <a:lnTo>
                        <a:pt x="172" y="138"/>
                      </a:lnTo>
                      <a:lnTo>
                        <a:pt x="188" y="132"/>
                      </a:lnTo>
                      <a:lnTo>
                        <a:pt x="202" y="128"/>
                      </a:lnTo>
                      <a:lnTo>
                        <a:pt x="218" y="128"/>
                      </a:lnTo>
                      <a:lnTo>
                        <a:pt x="218" y="128"/>
                      </a:lnTo>
                      <a:lnTo>
                        <a:pt x="230" y="128"/>
                      </a:lnTo>
                      <a:lnTo>
                        <a:pt x="242" y="130"/>
                      </a:lnTo>
                      <a:lnTo>
                        <a:pt x="254" y="134"/>
                      </a:lnTo>
                      <a:lnTo>
                        <a:pt x="264" y="138"/>
                      </a:lnTo>
                      <a:lnTo>
                        <a:pt x="276" y="144"/>
                      </a:lnTo>
                      <a:lnTo>
                        <a:pt x="286" y="152"/>
                      </a:lnTo>
                      <a:lnTo>
                        <a:pt x="294" y="160"/>
                      </a:lnTo>
                      <a:lnTo>
                        <a:pt x="302" y="170"/>
                      </a:lnTo>
                      <a:lnTo>
                        <a:pt x="302" y="170"/>
                      </a:lnTo>
                      <a:lnTo>
                        <a:pt x="314" y="188"/>
                      </a:lnTo>
                      <a:lnTo>
                        <a:pt x="320" y="208"/>
                      </a:lnTo>
                      <a:lnTo>
                        <a:pt x="322" y="226"/>
                      </a:lnTo>
                      <a:lnTo>
                        <a:pt x="322" y="246"/>
                      </a:lnTo>
                      <a:lnTo>
                        <a:pt x="316" y="266"/>
                      </a:lnTo>
                      <a:lnTo>
                        <a:pt x="308" y="284"/>
                      </a:lnTo>
                      <a:lnTo>
                        <a:pt x="296" y="300"/>
                      </a:lnTo>
                      <a:lnTo>
                        <a:pt x="280" y="314"/>
                      </a:lnTo>
                      <a:lnTo>
                        <a:pt x="280" y="314"/>
                      </a:lnTo>
                      <a:lnTo>
                        <a:pt x="266" y="324"/>
                      </a:lnTo>
                      <a:lnTo>
                        <a:pt x="250" y="330"/>
                      </a:lnTo>
                      <a:lnTo>
                        <a:pt x="234" y="334"/>
                      </a:lnTo>
                      <a:lnTo>
                        <a:pt x="218" y="334"/>
                      </a:lnTo>
                      <a:close/>
                      <a:moveTo>
                        <a:pt x="226" y="0"/>
                      </a:moveTo>
                      <a:lnTo>
                        <a:pt x="226" y="0"/>
                      </a:lnTo>
                      <a:lnTo>
                        <a:pt x="220" y="2"/>
                      </a:lnTo>
                      <a:lnTo>
                        <a:pt x="216" y="4"/>
                      </a:lnTo>
                      <a:lnTo>
                        <a:pt x="212" y="8"/>
                      </a:lnTo>
                      <a:lnTo>
                        <a:pt x="210" y="12"/>
                      </a:lnTo>
                      <a:lnTo>
                        <a:pt x="206" y="38"/>
                      </a:lnTo>
                      <a:lnTo>
                        <a:pt x="206" y="38"/>
                      </a:lnTo>
                      <a:lnTo>
                        <a:pt x="180" y="42"/>
                      </a:lnTo>
                      <a:lnTo>
                        <a:pt x="156" y="48"/>
                      </a:lnTo>
                      <a:lnTo>
                        <a:pt x="140" y="30"/>
                      </a:lnTo>
                      <a:lnTo>
                        <a:pt x="140" y="30"/>
                      </a:lnTo>
                      <a:lnTo>
                        <a:pt x="136" y="24"/>
                      </a:lnTo>
                      <a:lnTo>
                        <a:pt x="128" y="22"/>
                      </a:lnTo>
                      <a:lnTo>
                        <a:pt x="128" y="22"/>
                      </a:lnTo>
                      <a:lnTo>
                        <a:pt x="124" y="24"/>
                      </a:lnTo>
                      <a:lnTo>
                        <a:pt x="120" y="26"/>
                      </a:lnTo>
                      <a:lnTo>
                        <a:pt x="66" y="66"/>
                      </a:lnTo>
                      <a:lnTo>
                        <a:pt x="66" y="66"/>
                      </a:lnTo>
                      <a:lnTo>
                        <a:pt x="62" y="70"/>
                      </a:lnTo>
                      <a:lnTo>
                        <a:pt x="60" y="76"/>
                      </a:lnTo>
                      <a:lnTo>
                        <a:pt x="60" y="82"/>
                      </a:lnTo>
                      <a:lnTo>
                        <a:pt x="62" y="86"/>
                      </a:lnTo>
                      <a:lnTo>
                        <a:pt x="74" y="102"/>
                      </a:lnTo>
                      <a:lnTo>
                        <a:pt x="74" y="102"/>
                      </a:lnTo>
                      <a:lnTo>
                        <a:pt x="58" y="122"/>
                      </a:lnTo>
                      <a:lnTo>
                        <a:pt x="46" y="144"/>
                      </a:lnTo>
                      <a:lnTo>
                        <a:pt x="28" y="140"/>
                      </a:lnTo>
                      <a:lnTo>
                        <a:pt x="28" y="140"/>
                      </a:lnTo>
                      <a:lnTo>
                        <a:pt x="26" y="140"/>
                      </a:lnTo>
                      <a:lnTo>
                        <a:pt x="26" y="140"/>
                      </a:lnTo>
                      <a:lnTo>
                        <a:pt x="20" y="142"/>
                      </a:lnTo>
                      <a:lnTo>
                        <a:pt x="16" y="144"/>
                      </a:lnTo>
                      <a:lnTo>
                        <a:pt x="12" y="148"/>
                      </a:lnTo>
                      <a:lnTo>
                        <a:pt x="10" y="154"/>
                      </a:lnTo>
                      <a:lnTo>
                        <a:pt x="0" y="218"/>
                      </a:lnTo>
                      <a:lnTo>
                        <a:pt x="0" y="218"/>
                      </a:lnTo>
                      <a:lnTo>
                        <a:pt x="0" y="224"/>
                      </a:lnTo>
                      <a:lnTo>
                        <a:pt x="2" y="230"/>
                      </a:lnTo>
                      <a:lnTo>
                        <a:pt x="6" y="234"/>
                      </a:lnTo>
                      <a:lnTo>
                        <a:pt x="12" y="236"/>
                      </a:lnTo>
                      <a:lnTo>
                        <a:pt x="26" y="240"/>
                      </a:lnTo>
                      <a:lnTo>
                        <a:pt x="26" y="240"/>
                      </a:lnTo>
                      <a:lnTo>
                        <a:pt x="28" y="254"/>
                      </a:lnTo>
                      <a:lnTo>
                        <a:pt x="30" y="270"/>
                      </a:lnTo>
                      <a:lnTo>
                        <a:pt x="34" y="284"/>
                      </a:lnTo>
                      <a:lnTo>
                        <a:pt x="38" y="300"/>
                      </a:lnTo>
                      <a:lnTo>
                        <a:pt x="28" y="306"/>
                      </a:lnTo>
                      <a:lnTo>
                        <a:pt x="28" y="306"/>
                      </a:lnTo>
                      <a:lnTo>
                        <a:pt x="24" y="310"/>
                      </a:lnTo>
                      <a:lnTo>
                        <a:pt x="22" y="316"/>
                      </a:lnTo>
                      <a:lnTo>
                        <a:pt x="22" y="322"/>
                      </a:lnTo>
                      <a:lnTo>
                        <a:pt x="26" y="328"/>
                      </a:lnTo>
                      <a:lnTo>
                        <a:pt x="64" y="382"/>
                      </a:lnTo>
                      <a:lnTo>
                        <a:pt x="64" y="382"/>
                      </a:lnTo>
                      <a:lnTo>
                        <a:pt x="70" y="386"/>
                      </a:lnTo>
                      <a:lnTo>
                        <a:pt x="76" y="388"/>
                      </a:lnTo>
                      <a:lnTo>
                        <a:pt x="76" y="388"/>
                      </a:lnTo>
                      <a:lnTo>
                        <a:pt x="82" y="386"/>
                      </a:lnTo>
                      <a:lnTo>
                        <a:pt x="86" y="384"/>
                      </a:lnTo>
                      <a:lnTo>
                        <a:pt x="94" y="378"/>
                      </a:lnTo>
                      <a:lnTo>
                        <a:pt x="94" y="378"/>
                      </a:lnTo>
                      <a:lnTo>
                        <a:pt x="118" y="394"/>
                      </a:lnTo>
                      <a:lnTo>
                        <a:pt x="142" y="408"/>
                      </a:lnTo>
                      <a:lnTo>
                        <a:pt x="140" y="418"/>
                      </a:lnTo>
                      <a:lnTo>
                        <a:pt x="140" y="418"/>
                      </a:lnTo>
                      <a:lnTo>
                        <a:pt x="140" y="424"/>
                      </a:lnTo>
                      <a:lnTo>
                        <a:pt x="144" y="430"/>
                      </a:lnTo>
                      <a:lnTo>
                        <a:pt x="148" y="434"/>
                      </a:lnTo>
                      <a:lnTo>
                        <a:pt x="154" y="436"/>
                      </a:lnTo>
                      <a:lnTo>
                        <a:pt x="218" y="448"/>
                      </a:lnTo>
                      <a:lnTo>
                        <a:pt x="218" y="448"/>
                      </a:lnTo>
                      <a:lnTo>
                        <a:pt x="220" y="448"/>
                      </a:lnTo>
                      <a:lnTo>
                        <a:pt x="220" y="448"/>
                      </a:lnTo>
                      <a:lnTo>
                        <a:pt x="226" y="446"/>
                      </a:lnTo>
                      <a:lnTo>
                        <a:pt x="230" y="444"/>
                      </a:lnTo>
                      <a:lnTo>
                        <a:pt x="234" y="440"/>
                      </a:lnTo>
                      <a:lnTo>
                        <a:pt x="236" y="434"/>
                      </a:lnTo>
                      <a:lnTo>
                        <a:pt x="238" y="422"/>
                      </a:lnTo>
                      <a:lnTo>
                        <a:pt x="238" y="422"/>
                      </a:lnTo>
                      <a:lnTo>
                        <a:pt x="254" y="420"/>
                      </a:lnTo>
                      <a:lnTo>
                        <a:pt x="268" y="418"/>
                      </a:lnTo>
                      <a:lnTo>
                        <a:pt x="282" y="412"/>
                      </a:lnTo>
                      <a:lnTo>
                        <a:pt x="298" y="408"/>
                      </a:lnTo>
                      <a:lnTo>
                        <a:pt x="306" y="418"/>
                      </a:lnTo>
                      <a:lnTo>
                        <a:pt x="306" y="418"/>
                      </a:lnTo>
                      <a:lnTo>
                        <a:pt x="312" y="422"/>
                      </a:lnTo>
                      <a:lnTo>
                        <a:pt x="318" y="424"/>
                      </a:lnTo>
                      <a:lnTo>
                        <a:pt x="318" y="424"/>
                      </a:lnTo>
                      <a:lnTo>
                        <a:pt x="322" y="424"/>
                      </a:lnTo>
                      <a:lnTo>
                        <a:pt x="328" y="422"/>
                      </a:lnTo>
                      <a:lnTo>
                        <a:pt x="380" y="382"/>
                      </a:lnTo>
                      <a:lnTo>
                        <a:pt x="380" y="382"/>
                      </a:lnTo>
                      <a:lnTo>
                        <a:pt x="384" y="378"/>
                      </a:lnTo>
                      <a:lnTo>
                        <a:pt x="386" y="372"/>
                      </a:lnTo>
                      <a:lnTo>
                        <a:pt x="386" y="366"/>
                      </a:lnTo>
                      <a:lnTo>
                        <a:pt x="384" y="360"/>
                      </a:lnTo>
                      <a:lnTo>
                        <a:pt x="374" y="346"/>
                      </a:lnTo>
                      <a:lnTo>
                        <a:pt x="374" y="346"/>
                      </a:lnTo>
                      <a:lnTo>
                        <a:pt x="388" y="326"/>
                      </a:lnTo>
                      <a:lnTo>
                        <a:pt x="398" y="302"/>
                      </a:lnTo>
                      <a:lnTo>
                        <a:pt x="418" y="306"/>
                      </a:lnTo>
                      <a:lnTo>
                        <a:pt x="418" y="306"/>
                      </a:lnTo>
                      <a:lnTo>
                        <a:pt x="420" y="306"/>
                      </a:lnTo>
                      <a:lnTo>
                        <a:pt x="420" y="306"/>
                      </a:lnTo>
                      <a:lnTo>
                        <a:pt x="426" y="306"/>
                      </a:lnTo>
                      <a:lnTo>
                        <a:pt x="430" y="302"/>
                      </a:lnTo>
                      <a:lnTo>
                        <a:pt x="435" y="298"/>
                      </a:lnTo>
                      <a:lnTo>
                        <a:pt x="437" y="294"/>
                      </a:lnTo>
                      <a:lnTo>
                        <a:pt x="447" y="228"/>
                      </a:lnTo>
                      <a:lnTo>
                        <a:pt x="447" y="228"/>
                      </a:lnTo>
                      <a:lnTo>
                        <a:pt x="447" y="226"/>
                      </a:lnTo>
                      <a:lnTo>
                        <a:pt x="447" y="226"/>
                      </a:lnTo>
                      <a:lnTo>
                        <a:pt x="447" y="220"/>
                      </a:lnTo>
                      <a:lnTo>
                        <a:pt x="443" y="216"/>
                      </a:lnTo>
                      <a:lnTo>
                        <a:pt x="439" y="212"/>
                      </a:lnTo>
                      <a:lnTo>
                        <a:pt x="435" y="210"/>
                      </a:lnTo>
                      <a:lnTo>
                        <a:pt x="410" y="206"/>
                      </a:lnTo>
                      <a:lnTo>
                        <a:pt x="410" y="206"/>
                      </a:lnTo>
                      <a:lnTo>
                        <a:pt x="406" y="182"/>
                      </a:lnTo>
                      <a:lnTo>
                        <a:pt x="396" y="156"/>
                      </a:lnTo>
                      <a:lnTo>
                        <a:pt x="418" y="142"/>
                      </a:lnTo>
                      <a:lnTo>
                        <a:pt x="418" y="142"/>
                      </a:lnTo>
                      <a:lnTo>
                        <a:pt x="422" y="136"/>
                      </a:lnTo>
                      <a:lnTo>
                        <a:pt x="424" y="132"/>
                      </a:lnTo>
                      <a:lnTo>
                        <a:pt x="424" y="126"/>
                      </a:lnTo>
                      <a:lnTo>
                        <a:pt x="420" y="120"/>
                      </a:lnTo>
                      <a:lnTo>
                        <a:pt x="382" y="66"/>
                      </a:lnTo>
                      <a:lnTo>
                        <a:pt x="382" y="66"/>
                      </a:lnTo>
                      <a:lnTo>
                        <a:pt x="376" y="62"/>
                      </a:lnTo>
                      <a:lnTo>
                        <a:pt x="370" y="60"/>
                      </a:lnTo>
                      <a:lnTo>
                        <a:pt x="370" y="60"/>
                      </a:lnTo>
                      <a:lnTo>
                        <a:pt x="364" y="60"/>
                      </a:lnTo>
                      <a:lnTo>
                        <a:pt x="360" y="64"/>
                      </a:lnTo>
                      <a:lnTo>
                        <a:pt x="338" y="80"/>
                      </a:lnTo>
                      <a:lnTo>
                        <a:pt x="338" y="80"/>
                      </a:lnTo>
                      <a:lnTo>
                        <a:pt x="320" y="66"/>
                      </a:lnTo>
                      <a:lnTo>
                        <a:pt x="302" y="56"/>
                      </a:lnTo>
                      <a:lnTo>
                        <a:pt x="306" y="30"/>
                      </a:lnTo>
                      <a:lnTo>
                        <a:pt x="306" y="30"/>
                      </a:lnTo>
                      <a:lnTo>
                        <a:pt x="306" y="24"/>
                      </a:lnTo>
                      <a:lnTo>
                        <a:pt x="304" y="18"/>
                      </a:lnTo>
                      <a:lnTo>
                        <a:pt x="298" y="14"/>
                      </a:lnTo>
                      <a:lnTo>
                        <a:pt x="294" y="12"/>
                      </a:lnTo>
                      <a:lnTo>
                        <a:pt x="286" y="10"/>
                      </a:lnTo>
                      <a:lnTo>
                        <a:pt x="228" y="0"/>
                      </a:lnTo>
                      <a:lnTo>
                        <a:pt x="228" y="0"/>
                      </a:lnTo>
                      <a:lnTo>
                        <a:pt x="226" y="0"/>
                      </a:lnTo>
                      <a:close/>
                    </a:path>
                  </a:pathLst>
                </a:custGeom>
                <a:solidFill>
                  <a:srgbClr val="409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315"/>
                <p:cNvSpPr>
                  <a:spLocks/>
                </p:cNvSpPr>
                <p:nvPr/>
              </p:nvSpPr>
              <p:spPr bwMode="auto">
                <a:xfrm>
                  <a:off x="5736856" y="3385164"/>
                  <a:ext cx="285346" cy="285346"/>
                </a:xfrm>
                <a:custGeom>
                  <a:avLst/>
                  <a:gdLst>
                    <a:gd name="T0" fmla="*/ 102 w 206"/>
                    <a:gd name="T1" fmla="*/ 206 h 206"/>
                    <a:gd name="T2" fmla="*/ 102 w 206"/>
                    <a:gd name="T3" fmla="*/ 206 h 206"/>
                    <a:gd name="T4" fmla="*/ 90 w 206"/>
                    <a:gd name="T5" fmla="*/ 206 h 206"/>
                    <a:gd name="T6" fmla="*/ 80 w 206"/>
                    <a:gd name="T7" fmla="*/ 204 h 206"/>
                    <a:gd name="T8" fmla="*/ 68 w 206"/>
                    <a:gd name="T9" fmla="*/ 200 h 206"/>
                    <a:gd name="T10" fmla="*/ 56 w 206"/>
                    <a:gd name="T11" fmla="*/ 196 h 206"/>
                    <a:gd name="T12" fmla="*/ 46 w 206"/>
                    <a:gd name="T13" fmla="*/ 190 h 206"/>
                    <a:gd name="T14" fmla="*/ 36 w 206"/>
                    <a:gd name="T15" fmla="*/ 182 h 206"/>
                    <a:gd name="T16" fmla="*/ 28 w 206"/>
                    <a:gd name="T17" fmla="*/ 174 h 206"/>
                    <a:gd name="T18" fmla="*/ 20 w 206"/>
                    <a:gd name="T19" fmla="*/ 164 h 206"/>
                    <a:gd name="T20" fmla="*/ 20 w 206"/>
                    <a:gd name="T21" fmla="*/ 164 h 206"/>
                    <a:gd name="T22" fmla="*/ 8 w 206"/>
                    <a:gd name="T23" fmla="*/ 146 h 206"/>
                    <a:gd name="T24" fmla="*/ 2 w 206"/>
                    <a:gd name="T25" fmla="*/ 126 h 206"/>
                    <a:gd name="T26" fmla="*/ 0 w 206"/>
                    <a:gd name="T27" fmla="*/ 108 h 206"/>
                    <a:gd name="T28" fmla="*/ 0 w 206"/>
                    <a:gd name="T29" fmla="*/ 88 h 206"/>
                    <a:gd name="T30" fmla="*/ 6 w 206"/>
                    <a:gd name="T31" fmla="*/ 68 h 206"/>
                    <a:gd name="T32" fmla="*/ 14 w 206"/>
                    <a:gd name="T33" fmla="*/ 50 h 206"/>
                    <a:gd name="T34" fmla="*/ 26 w 206"/>
                    <a:gd name="T35" fmla="*/ 34 h 206"/>
                    <a:gd name="T36" fmla="*/ 42 w 206"/>
                    <a:gd name="T37" fmla="*/ 20 h 206"/>
                    <a:gd name="T38" fmla="*/ 42 w 206"/>
                    <a:gd name="T39" fmla="*/ 20 h 206"/>
                    <a:gd name="T40" fmla="*/ 56 w 206"/>
                    <a:gd name="T41" fmla="*/ 10 h 206"/>
                    <a:gd name="T42" fmla="*/ 72 w 206"/>
                    <a:gd name="T43" fmla="*/ 4 h 206"/>
                    <a:gd name="T44" fmla="*/ 86 w 206"/>
                    <a:gd name="T45" fmla="*/ 0 h 206"/>
                    <a:gd name="T46" fmla="*/ 102 w 206"/>
                    <a:gd name="T47" fmla="*/ 0 h 206"/>
                    <a:gd name="T48" fmla="*/ 102 w 206"/>
                    <a:gd name="T49" fmla="*/ 0 h 206"/>
                    <a:gd name="T50" fmla="*/ 114 w 206"/>
                    <a:gd name="T51" fmla="*/ 0 h 206"/>
                    <a:gd name="T52" fmla="*/ 126 w 206"/>
                    <a:gd name="T53" fmla="*/ 2 h 206"/>
                    <a:gd name="T54" fmla="*/ 138 w 206"/>
                    <a:gd name="T55" fmla="*/ 6 h 206"/>
                    <a:gd name="T56" fmla="*/ 148 w 206"/>
                    <a:gd name="T57" fmla="*/ 10 h 206"/>
                    <a:gd name="T58" fmla="*/ 160 w 206"/>
                    <a:gd name="T59" fmla="*/ 16 h 206"/>
                    <a:gd name="T60" fmla="*/ 170 w 206"/>
                    <a:gd name="T61" fmla="*/ 24 h 206"/>
                    <a:gd name="T62" fmla="*/ 178 w 206"/>
                    <a:gd name="T63" fmla="*/ 32 h 206"/>
                    <a:gd name="T64" fmla="*/ 186 w 206"/>
                    <a:gd name="T65" fmla="*/ 42 h 206"/>
                    <a:gd name="T66" fmla="*/ 186 w 206"/>
                    <a:gd name="T67" fmla="*/ 42 h 206"/>
                    <a:gd name="T68" fmla="*/ 198 w 206"/>
                    <a:gd name="T69" fmla="*/ 60 h 206"/>
                    <a:gd name="T70" fmla="*/ 204 w 206"/>
                    <a:gd name="T71" fmla="*/ 80 h 206"/>
                    <a:gd name="T72" fmla="*/ 206 w 206"/>
                    <a:gd name="T73" fmla="*/ 98 h 206"/>
                    <a:gd name="T74" fmla="*/ 206 w 206"/>
                    <a:gd name="T75" fmla="*/ 118 h 206"/>
                    <a:gd name="T76" fmla="*/ 200 w 206"/>
                    <a:gd name="T77" fmla="*/ 138 h 206"/>
                    <a:gd name="T78" fmla="*/ 192 w 206"/>
                    <a:gd name="T79" fmla="*/ 156 h 206"/>
                    <a:gd name="T80" fmla="*/ 180 w 206"/>
                    <a:gd name="T81" fmla="*/ 172 h 206"/>
                    <a:gd name="T82" fmla="*/ 164 w 206"/>
                    <a:gd name="T83" fmla="*/ 186 h 206"/>
                    <a:gd name="T84" fmla="*/ 164 w 206"/>
                    <a:gd name="T85" fmla="*/ 186 h 206"/>
                    <a:gd name="T86" fmla="*/ 150 w 206"/>
                    <a:gd name="T87" fmla="*/ 196 h 206"/>
                    <a:gd name="T88" fmla="*/ 134 w 206"/>
                    <a:gd name="T89" fmla="*/ 202 h 206"/>
                    <a:gd name="T90" fmla="*/ 118 w 206"/>
                    <a:gd name="T91" fmla="*/ 206 h 206"/>
                    <a:gd name="T92" fmla="*/ 102 w 206"/>
                    <a:gd name="T93"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6" h="206">
                      <a:moveTo>
                        <a:pt x="102" y="206"/>
                      </a:moveTo>
                      <a:lnTo>
                        <a:pt x="102" y="206"/>
                      </a:lnTo>
                      <a:lnTo>
                        <a:pt x="90" y="206"/>
                      </a:lnTo>
                      <a:lnTo>
                        <a:pt x="80" y="204"/>
                      </a:lnTo>
                      <a:lnTo>
                        <a:pt x="68" y="200"/>
                      </a:lnTo>
                      <a:lnTo>
                        <a:pt x="56" y="196"/>
                      </a:lnTo>
                      <a:lnTo>
                        <a:pt x="46" y="190"/>
                      </a:lnTo>
                      <a:lnTo>
                        <a:pt x="36" y="182"/>
                      </a:lnTo>
                      <a:lnTo>
                        <a:pt x="28" y="174"/>
                      </a:lnTo>
                      <a:lnTo>
                        <a:pt x="20" y="164"/>
                      </a:lnTo>
                      <a:lnTo>
                        <a:pt x="20" y="164"/>
                      </a:lnTo>
                      <a:lnTo>
                        <a:pt x="8" y="146"/>
                      </a:lnTo>
                      <a:lnTo>
                        <a:pt x="2" y="126"/>
                      </a:lnTo>
                      <a:lnTo>
                        <a:pt x="0" y="108"/>
                      </a:lnTo>
                      <a:lnTo>
                        <a:pt x="0" y="88"/>
                      </a:lnTo>
                      <a:lnTo>
                        <a:pt x="6" y="68"/>
                      </a:lnTo>
                      <a:lnTo>
                        <a:pt x="14" y="50"/>
                      </a:lnTo>
                      <a:lnTo>
                        <a:pt x="26" y="34"/>
                      </a:lnTo>
                      <a:lnTo>
                        <a:pt x="42" y="20"/>
                      </a:lnTo>
                      <a:lnTo>
                        <a:pt x="42" y="20"/>
                      </a:lnTo>
                      <a:lnTo>
                        <a:pt x="56" y="10"/>
                      </a:lnTo>
                      <a:lnTo>
                        <a:pt x="72" y="4"/>
                      </a:lnTo>
                      <a:lnTo>
                        <a:pt x="86" y="0"/>
                      </a:lnTo>
                      <a:lnTo>
                        <a:pt x="102" y="0"/>
                      </a:lnTo>
                      <a:lnTo>
                        <a:pt x="102" y="0"/>
                      </a:lnTo>
                      <a:lnTo>
                        <a:pt x="114" y="0"/>
                      </a:lnTo>
                      <a:lnTo>
                        <a:pt x="126" y="2"/>
                      </a:lnTo>
                      <a:lnTo>
                        <a:pt x="138" y="6"/>
                      </a:lnTo>
                      <a:lnTo>
                        <a:pt x="148" y="10"/>
                      </a:lnTo>
                      <a:lnTo>
                        <a:pt x="160" y="16"/>
                      </a:lnTo>
                      <a:lnTo>
                        <a:pt x="170" y="24"/>
                      </a:lnTo>
                      <a:lnTo>
                        <a:pt x="178" y="32"/>
                      </a:lnTo>
                      <a:lnTo>
                        <a:pt x="186" y="42"/>
                      </a:lnTo>
                      <a:lnTo>
                        <a:pt x="186" y="42"/>
                      </a:lnTo>
                      <a:lnTo>
                        <a:pt x="198" y="60"/>
                      </a:lnTo>
                      <a:lnTo>
                        <a:pt x="204" y="80"/>
                      </a:lnTo>
                      <a:lnTo>
                        <a:pt x="206" y="98"/>
                      </a:lnTo>
                      <a:lnTo>
                        <a:pt x="206" y="118"/>
                      </a:lnTo>
                      <a:lnTo>
                        <a:pt x="200" y="138"/>
                      </a:lnTo>
                      <a:lnTo>
                        <a:pt x="192" y="156"/>
                      </a:lnTo>
                      <a:lnTo>
                        <a:pt x="180" y="172"/>
                      </a:lnTo>
                      <a:lnTo>
                        <a:pt x="164" y="186"/>
                      </a:lnTo>
                      <a:lnTo>
                        <a:pt x="164" y="186"/>
                      </a:lnTo>
                      <a:lnTo>
                        <a:pt x="150" y="196"/>
                      </a:lnTo>
                      <a:lnTo>
                        <a:pt x="134" y="202"/>
                      </a:lnTo>
                      <a:lnTo>
                        <a:pt x="118" y="206"/>
                      </a:lnTo>
                      <a:lnTo>
                        <a:pt x="102" y="2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316"/>
                <p:cNvSpPr>
                  <a:spLocks/>
                </p:cNvSpPr>
                <p:nvPr/>
              </p:nvSpPr>
              <p:spPr bwMode="auto">
                <a:xfrm>
                  <a:off x="5576175" y="3207861"/>
                  <a:ext cx="619174" cy="620559"/>
                </a:xfrm>
                <a:custGeom>
                  <a:avLst/>
                  <a:gdLst>
                    <a:gd name="T0" fmla="*/ 220 w 447"/>
                    <a:gd name="T1" fmla="*/ 2 h 448"/>
                    <a:gd name="T2" fmla="*/ 210 w 447"/>
                    <a:gd name="T3" fmla="*/ 12 h 448"/>
                    <a:gd name="T4" fmla="*/ 180 w 447"/>
                    <a:gd name="T5" fmla="*/ 42 h 448"/>
                    <a:gd name="T6" fmla="*/ 140 w 447"/>
                    <a:gd name="T7" fmla="*/ 30 h 448"/>
                    <a:gd name="T8" fmla="*/ 128 w 447"/>
                    <a:gd name="T9" fmla="*/ 22 h 448"/>
                    <a:gd name="T10" fmla="*/ 66 w 447"/>
                    <a:gd name="T11" fmla="*/ 66 h 448"/>
                    <a:gd name="T12" fmla="*/ 60 w 447"/>
                    <a:gd name="T13" fmla="*/ 76 h 448"/>
                    <a:gd name="T14" fmla="*/ 74 w 447"/>
                    <a:gd name="T15" fmla="*/ 102 h 448"/>
                    <a:gd name="T16" fmla="*/ 46 w 447"/>
                    <a:gd name="T17" fmla="*/ 144 h 448"/>
                    <a:gd name="T18" fmla="*/ 26 w 447"/>
                    <a:gd name="T19" fmla="*/ 140 h 448"/>
                    <a:gd name="T20" fmla="*/ 16 w 447"/>
                    <a:gd name="T21" fmla="*/ 144 h 448"/>
                    <a:gd name="T22" fmla="*/ 0 w 447"/>
                    <a:gd name="T23" fmla="*/ 218 h 448"/>
                    <a:gd name="T24" fmla="*/ 2 w 447"/>
                    <a:gd name="T25" fmla="*/ 230 h 448"/>
                    <a:gd name="T26" fmla="*/ 26 w 447"/>
                    <a:gd name="T27" fmla="*/ 240 h 448"/>
                    <a:gd name="T28" fmla="*/ 30 w 447"/>
                    <a:gd name="T29" fmla="*/ 270 h 448"/>
                    <a:gd name="T30" fmla="*/ 28 w 447"/>
                    <a:gd name="T31" fmla="*/ 306 h 448"/>
                    <a:gd name="T32" fmla="*/ 22 w 447"/>
                    <a:gd name="T33" fmla="*/ 316 h 448"/>
                    <a:gd name="T34" fmla="*/ 64 w 447"/>
                    <a:gd name="T35" fmla="*/ 382 h 448"/>
                    <a:gd name="T36" fmla="*/ 76 w 447"/>
                    <a:gd name="T37" fmla="*/ 388 h 448"/>
                    <a:gd name="T38" fmla="*/ 86 w 447"/>
                    <a:gd name="T39" fmla="*/ 384 h 448"/>
                    <a:gd name="T40" fmla="*/ 118 w 447"/>
                    <a:gd name="T41" fmla="*/ 394 h 448"/>
                    <a:gd name="T42" fmla="*/ 140 w 447"/>
                    <a:gd name="T43" fmla="*/ 418 h 448"/>
                    <a:gd name="T44" fmla="*/ 148 w 447"/>
                    <a:gd name="T45" fmla="*/ 434 h 448"/>
                    <a:gd name="T46" fmla="*/ 218 w 447"/>
                    <a:gd name="T47" fmla="*/ 448 h 448"/>
                    <a:gd name="T48" fmla="*/ 226 w 447"/>
                    <a:gd name="T49" fmla="*/ 446 h 448"/>
                    <a:gd name="T50" fmla="*/ 236 w 447"/>
                    <a:gd name="T51" fmla="*/ 434 h 448"/>
                    <a:gd name="T52" fmla="*/ 254 w 447"/>
                    <a:gd name="T53" fmla="*/ 420 h 448"/>
                    <a:gd name="T54" fmla="*/ 298 w 447"/>
                    <a:gd name="T55" fmla="*/ 408 h 448"/>
                    <a:gd name="T56" fmla="*/ 312 w 447"/>
                    <a:gd name="T57" fmla="*/ 422 h 448"/>
                    <a:gd name="T58" fmla="*/ 322 w 447"/>
                    <a:gd name="T59" fmla="*/ 424 h 448"/>
                    <a:gd name="T60" fmla="*/ 380 w 447"/>
                    <a:gd name="T61" fmla="*/ 382 h 448"/>
                    <a:gd name="T62" fmla="*/ 386 w 447"/>
                    <a:gd name="T63" fmla="*/ 366 h 448"/>
                    <a:gd name="T64" fmla="*/ 374 w 447"/>
                    <a:gd name="T65" fmla="*/ 346 h 448"/>
                    <a:gd name="T66" fmla="*/ 418 w 447"/>
                    <a:gd name="T67" fmla="*/ 306 h 448"/>
                    <a:gd name="T68" fmla="*/ 420 w 447"/>
                    <a:gd name="T69" fmla="*/ 306 h 448"/>
                    <a:gd name="T70" fmla="*/ 435 w 447"/>
                    <a:gd name="T71" fmla="*/ 298 h 448"/>
                    <a:gd name="T72" fmla="*/ 447 w 447"/>
                    <a:gd name="T73" fmla="*/ 228 h 448"/>
                    <a:gd name="T74" fmla="*/ 447 w 447"/>
                    <a:gd name="T75" fmla="*/ 220 h 448"/>
                    <a:gd name="T76" fmla="*/ 435 w 447"/>
                    <a:gd name="T77" fmla="*/ 210 h 448"/>
                    <a:gd name="T78" fmla="*/ 406 w 447"/>
                    <a:gd name="T79" fmla="*/ 182 h 448"/>
                    <a:gd name="T80" fmla="*/ 418 w 447"/>
                    <a:gd name="T81" fmla="*/ 142 h 448"/>
                    <a:gd name="T82" fmla="*/ 424 w 447"/>
                    <a:gd name="T83" fmla="*/ 126 h 448"/>
                    <a:gd name="T84" fmla="*/ 382 w 447"/>
                    <a:gd name="T85" fmla="*/ 66 h 448"/>
                    <a:gd name="T86" fmla="*/ 370 w 447"/>
                    <a:gd name="T87" fmla="*/ 60 h 448"/>
                    <a:gd name="T88" fmla="*/ 338 w 447"/>
                    <a:gd name="T89" fmla="*/ 80 h 448"/>
                    <a:gd name="T90" fmla="*/ 302 w 447"/>
                    <a:gd name="T91" fmla="*/ 56 h 448"/>
                    <a:gd name="T92" fmla="*/ 306 w 447"/>
                    <a:gd name="T93" fmla="*/ 24 h 448"/>
                    <a:gd name="T94" fmla="*/ 294 w 447"/>
                    <a:gd name="T95" fmla="*/ 12 h 448"/>
                    <a:gd name="T96" fmla="*/ 228 w 447"/>
                    <a:gd name="T97"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7" h="448">
                      <a:moveTo>
                        <a:pt x="226" y="0"/>
                      </a:moveTo>
                      <a:lnTo>
                        <a:pt x="226" y="0"/>
                      </a:lnTo>
                      <a:lnTo>
                        <a:pt x="220" y="2"/>
                      </a:lnTo>
                      <a:lnTo>
                        <a:pt x="216" y="4"/>
                      </a:lnTo>
                      <a:lnTo>
                        <a:pt x="212" y="8"/>
                      </a:lnTo>
                      <a:lnTo>
                        <a:pt x="210" y="12"/>
                      </a:lnTo>
                      <a:lnTo>
                        <a:pt x="206" y="38"/>
                      </a:lnTo>
                      <a:lnTo>
                        <a:pt x="206" y="38"/>
                      </a:lnTo>
                      <a:lnTo>
                        <a:pt x="180" y="42"/>
                      </a:lnTo>
                      <a:lnTo>
                        <a:pt x="156" y="48"/>
                      </a:lnTo>
                      <a:lnTo>
                        <a:pt x="140" y="30"/>
                      </a:lnTo>
                      <a:lnTo>
                        <a:pt x="140" y="30"/>
                      </a:lnTo>
                      <a:lnTo>
                        <a:pt x="136" y="24"/>
                      </a:lnTo>
                      <a:lnTo>
                        <a:pt x="128" y="22"/>
                      </a:lnTo>
                      <a:lnTo>
                        <a:pt x="128" y="22"/>
                      </a:lnTo>
                      <a:lnTo>
                        <a:pt x="124" y="24"/>
                      </a:lnTo>
                      <a:lnTo>
                        <a:pt x="120" y="26"/>
                      </a:lnTo>
                      <a:lnTo>
                        <a:pt x="66" y="66"/>
                      </a:lnTo>
                      <a:lnTo>
                        <a:pt x="66" y="66"/>
                      </a:lnTo>
                      <a:lnTo>
                        <a:pt x="62" y="70"/>
                      </a:lnTo>
                      <a:lnTo>
                        <a:pt x="60" y="76"/>
                      </a:lnTo>
                      <a:lnTo>
                        <a:pt x="60" y="82"/>
                      </a:lnTo>
                      <a:lnTo>
                        <a:pt x="62" y="86"/>
                      </a:lnTo>
                      <a:lnTo>
                        <a:pt x="74" y="102"/>
                      </a:lnTo>
                      <a:lnTo>
                        <a:pt x="74" y="102"/>
                      </a:lnTo>
                      <a:lnTo>
                        <a:pt x="58" y="122"/>
                      </a:lnTo>
                      <a:lnTo>
                        <a:pt x="46" y="144"/>
                      </a:lnTo>
                      <a:lnTo>
                        <a:pt x="28" y="140"/>
                      </a:lnTo>
                      <a:lnTo>
                        <a:pt x="28" y="140"/>
                      </a:lnTo>
                      <a:lnTo>
                        <a:pt x="26" y="140"/>
                      </a:lnTo>
                      <a:lnTo>
                        <a:pt x="26" y="140"/>
                      </a:lnTo>
                      <a:lnTo>
                        <a:pt x="20" y="142"/>
                      </a:lnTo>
                      <a:lnTo>
                        <a:pt x="16" y="144"/>
                      </a:lnTo>
                      <a:lnTo>
                        <a:pt x="12" y="148"/>
                      </a:lnTo>
                      <a:lnTo>
                        <a:pt x="10" y="154"/>
                      </a:lnTo>
                      <a:lnTo>
                        <a:pt x="0" y="218"/>
                      </a:lnTo>
                      <a:lnTo>
                        <a:pt x="0" y="218"/>
                      </a:lnTo>
                      <a:lnTo>
                        <a:pt x="0" y="224"/>
                      </a:lnTo>
                      <a:lnTo>
                        <a:pt x="2" y="230"/>
                      </a:lnTo>
                      <a:lnTo>
                        <a:pt x="6" y="234"/>
                      </a:lnTo>
                      <a:lnTo>
                        <a:pt x="12" y="236"/>
                      </a:lnTo>
                      <a:lnTo>
                        <a:pt x="26" y="240"/>
                      </a:lnTo>
                      <a:lnTo>
                        <a:pt x="26" y="240"/>
                      </a:lnTo>
                      <a:lnTo>
                        <a:pt x="28" y="254"/>
                      </a:lnTo>
                      <a:lnTo>
                        <a:pt x="30" y="270"/>
                      </a:lnTo>
                      <a:lnTo>
                        <a:pt x="34" y="284"/>
                      </a:lnTo>
                      <a:lnTo>
                        <a:pt x="38" y="300"/>
                      </a:lnTo>
                      <a:lnTo>
                        <a:pt x="28" y="306"/>
                      </a:lnTo>
                      <a:lnTo>
                        <a:pt x="28" y="306"/>
                      </a:lnTo>
                      <a:lnTo>
                        <a:pt x="24" y="310"/>
                      </a:lnTo>
                      <a:lnTo>
                        <a:pt x="22" y="316"/>
                      </a:lnTo>
                      <a:lnTo>
                        <a:pt x="22" y="322"/>
                      </a:lnTo>
                      <a:lnTo>
                        <a:pt x="26" y="328"/>
                      </a:lnTo>
                      <a:lnTo>
                        <a:pt x="64" y="382"/>
                      </a:lnTo>
                      <a:lnTo>
                        <a:pt x="64" y="382"/>
                      </a:lnTo>
                      <a:lnTo>
                        <a:pt x="70" y="386"/>
                      </a:lnTo>
                      <a:lnTo>
                        <a:pt x="76" y="388"/>
                      </a:lnTo>
                      <a:lnTo>
                        <a:pt x="76" y="388"/>
                      </a:lnTo>
                      <a:lnTo>
                        <a:pt x="82" y="386"/>
                      </a:lnTo>
                      <a:lnTo>
                        <a:pt x="86" y="384"/>
                      </a:lnTo>
                      <a:lnTo>
                        <a:pt x="94" y="378"/>
                      </a:lnTo>
                      <a:lnTo>
                        <a:pt x="94" y="378"/>
                      </a:lnTo>
                      <a:lnTo>
                        <a:pt x="118" y="394"/>
                      </a:lnTo>
                      <a:lnTo>
                        <a:pt x="142" y="408"/>
                      </a:lnTo>
                      <a:lnTo>
                        <a:pt x="140" y="418"/>
                      </a:lnTo>
                      <a:lnTo>
                        <a:pt x="140" y="418"/>
                      </a:lnTo>
                      <a:lnTo>
                        <a:pt x="140" y="424"/>
                      </a:lnTo>
                      <a:lnTo>
                        <a:pt x="144" y="430"/>
                      </a:lnTo>
                      <a:lnTo>
                        <a:pt x="148" y="434"/>
                      </a:lnTo>
                      <a:lnTo>
                        <a:pt x="154" y="436"/>
                      </a:lnTo>
                      <a:lnTo>
                        <a:pt x="218" y="448"/>
                      </a:lnTo>
                      <a:lnTo>
                        <a:pt x="218" y="448"/>
                      </a:lnTo>
                      <a:lnTo>
                        <a:pt x="220" y="448"/>
                      </a:lnTo>
                      <a:lnTo>
                        <a:pt x="220" y="448"/>
                      </a:lnTo>
                      <a:lnTo>
                        <a:pt x="226" y="446"/>
                      </a:lnTo>
                      <a:lnTo>
                        <a:pt x="230" y="444"/>
                      </a:lnTo>
                      <a:lnTo>
                        <a:pt x="234" y="440"/>
                      </a:lnTo>
                      <a:lnTo>
                        <a:pt x="236" y="434"/>
                      </a:lnTo>
                      <a:lnTo>
                        <a:pt x="238" y="422"/>
                      </a:lnTo>
                      <a:lnTo>
                        <a:pt x="238" y="422"/>
                      </a:lnTo>
                      <a:lnTo>
                        <a:pt x="254" y="420"/>
                      </a:lnTo>
                      <a:lnTo>
                        <a:pt x="268" y="418"/>
                      </a:lnTo>
                      <a:lnTo>
                        <a:pt x="282" y="412"/>
                      </a:lnTo>
                      <a:lnTo>
                        <a:pt x="298" y="408"/>
                      </a:lnTo>
                      <a:lnTo>
                        <a:pt x="306" y="418"/>
                      </a:lnTo>
                      <a:lnTo>
                        <a:pt x="306" y="418"/>
                      </a:lnTo>
                      <a:lnTo>
                        <a:pt x="312" y="422"/>
                      </a:lnTo>
                      <a:lnTo>
                        <a:pt x="318" y="424"/>
                      </a:lnTo>
                      <a:lnTo>
                        <a:pt x="318" y="424"/>
                      </a:lnTo>
                      <a:lnTo>
                        <a:pt x="322" y="424"/>
                      </a:lnTo>
                      <a:lnTo>
                        <a:pt x="328" y="422"/>
                      </a:lnTo>
                      <a:lnTo>
                        <a:pt x="380" y="382"/>
                      </a:lnTo>
                      <a:lnTo>
                        <a:pt x="380" y="382"/>
                      </a:lnTo>
                      <a:lnTo>
                        <a:pt x="384" y="378"/>
                      </a:lnTo>
                      <a:lnTo>
                        <a:pt x="386" y="372"/>
                      </a:lnTo>
                      <a:lnTo>
                        <a:pt x="386" y="366"/>
                      </a:lnTo>
                      <a:lnTo>
                        <a:pt x="384" y="360"/>
                      </a:lnTo>
                      <a:lnTo>
                        <a:pt x="374" y="346"/>
                      </a:lnTo>
                      <a:lnTo>
                        <a:pt x="374" y="346"/>
                      </a:lnTo>
                      <a:lnTo>
                        <a:pt x="388" y="326"/>
                      </a:lnTo>
                      <a:lnTo>
                        <a:pt x="398" y="302"/>
                      </a:lnTo>
                      <a:lnTo>
                        <a:pt x="418" y="306"/>
                      </a:lnTo>
                      <a:lnTo>
                        <a:pt x="418" y="306"/>
                      </a:lnTo>
                      <a:lnTo>
                        <a:pt x="420" y="306"/>
                      </a:lnTo>
                      <a:lnTo>
                        <a:pt x="420" y="306"/>
                      </a:lnTo>
                      <a:lnTo>
                        <a:pt x="426" y="306"/>
                      </a:lnTo>
                      <a:lnTo>
                        <a:pt x="430" y="302"/>
                      </a:lnTo>
                      <a:lnTo>
                        <a:pt x="435" y="298"/>
                      </a:lnTo>
                      <a:lnTo>
                        <a:pt x="437" y="294"/>
                      </a:lnTo>
                      <a:lnTo>
                        <a:pt x="447" y="228"/>
                      </a:lnTo>
                      <a:lnTo>
                        <a:pt x="447" y="228"/>
                      </a:lnTo>
                      <a:lnTo>
                        <a:pt x="447" y="226"/>
                      </a:lnTo>
                      <a:lnTo>
                        <a:pt x="447" y="226"/>
                      </a:lnTo>
                      <a:lnTo>
                        <a:pt x="447" y="220"/>
                      </a:lnTo>
                      <a:lnTo>
                        <a:pt x="443" y="216"/>
                      </a:lnTo>
                      <a:lnTo>
                        <a:pt x="439" y="212"/>
                      </a:lnTo>
                      <a:lnTo>
                        <a:pt x="435" y="210"/>
                      </a:lnTo>
                      <a:lnTo>
                        <a:pt x="410" y="206"/>
                      </a:lnTo>
                      <a:lnTo>
                        <a:pt x="410" y="206"/>
                      </a:lnTo>
                      <a:lnTo>
                        <a:pt x="406" y="182"/>
                      </a:lnTo>
                      <a:lnTo>
                        <a:pt x="396" y="156"/>
                      </a:lnTo>
                      <a:lnTo>
                        <a:pt x="418" y="142"/>
                      </a:lnTo>
                      <a:lnTo>
                        <a:pt x="418" y="142"/>
                      </a:lnTo>
                      <a:lnTo>
                        <a:pt x="422" y="136"/>
                      </a:lnTo>
                      <a:lnTo>
                        <a:pt x="424" y="132"/>
                      </a:lnTo>
                      <a:lnTo>
                        <a:pt x="424" y="126"/>
                      </a:lnTo>
                      <a:lnTo>
                        <a:pt x="420" y="120"/>
                      </a:lnTo>
                      <a:lnTo>
                        <a:pt x="382" y="66"/>
                      </a:lnTo>
                      <a:lnTo>
                        <a:pt x="382" y="66"/>
                      </a:lnTo>
                      <a:lnTo>
                        <a:pt x="376" y="62"/>
                      </a:lnTo>
                      <a:lnTo>
                        <a:pt x="370" y="60"/>
                      </a:lnTo>
                      <a:lnTo>
                        <a:pt x="370" y="60"/>
                      </a:lnTo>
                      <a:lnTo>
                        <a:pt x="364" y="60"/>
                      </a:lnTo>
                      <a:lnTo>
                        <a:pt x="360" y="64"/>
                      </a:lnTo>
                      <a:lnTo>
                        <a:pt x="338" y="80"/>
                      </a:lnTo>
                      <a:lnTo>
                        <a:pt x="338" y="80"/>
                      </a:lnTo>
                      <a:lnTo>
                        <a:pt x="320" y="66"/>
                      </a:lnTo>
                      <a:lnTo>
                        <a:pt x="302" y="56"/>
                      </a:lnTo>
                      <a:lnTo>
                        <a:pt x="306" y="30"/>
                      </a:lnTo>
                      <a:lnTo>
                        <a:pt x="306" y="30"/>
                      </a:lnTo>
                      <a:lnTo>
                        <a:pt x="306" y="24"/>
                      </a:lnTo>
                      <a:lnTo>
                        <a:pt x="304" y="18"/>
                      </a:lnTo>
                      <a:lnTo>
                        <a:pt x="298" y="14"/>
                      </a:lnTo>
                      <a:lnTo>
                        <a:pt x="294" y="12"/>
                      </a:lnTo>
                      <a:lnTo>
                        <a:pt x="286" y="10"/>
                      </a:lnTo>
                      <a:lnTo>
                        <a:pt x="228" y="0"/>
                      </a:lnTo>
                      <a:lnTo>
                        <a:pt x="228" y="0"/>
                      </a:lnTo>
                      <a:lnTo>
                        <a:pt x="2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317"/>
                <p:cNvSpPr>
                  <a:spLocks noEditPoints="1"/>
                </p:cNvSpPr>
                <p:nvPr/>
              </p:nvSpPr>
              <p:spPr bwMode="auto">
                <a:xfrm>
                  <a:off x="6641376" y="3471045"/>
                  <a:ext cx="321361" cy="324131"/>
                </a:xfrm>
                <a:custGeom>
                  <a:avLst/>
                  <a:gdLst>
                    <a:gd name="T0" fmla="*/ 104 w 232"/>
                    <a:gd name="T1" fmla="*/ 174 h 234"/>
                    <a:gd name="T2" fmla="*/ 80 w 232"/>
                    <a:gd name="T3" fmla="*/ 164 h 234"/>
                    <a:gd name="T4" fmla="*/ 64 w 232"/>
                    <a:gd name="T5" fmla="*/ 146 h 234"/>
                    <a:gd name="T6" fmla="*/ 58 w 232"/>
                    <a:gd name="T7" fmla="*/ 126 h 234"/>
                    <a:gd name="T8" fmla="*/ 64 w 232"/>
                    <a:gd name="T9" fmla="*/ 96 h 234"/>
                    <a:gd name="T10" fmla="*/ 84 w 232"/>
                    <a:gd name="T11" fmla="*/ 72 h 234"/>
                    <a:gd name="T12" fmla="*/ 104 w 232"/>
                    <a:gd name="T13" fmla="*/ 66 h 234"/>
                    <a:gd name="T14" fmla="*/ 120 w 232"/>
                    <a:gd name="T15" fmla="*/ 66 h 234"/>
                    <a:gd name="T16" fmla="*/ 144 w 232"/>
                    <a:gd name="T17" fmla="*/ 76 h 234"/>
                    <a:gd name="T18" fmla="*/ 160 w 232"/>
                    <a:gd name="T19" fmla="*/ 94 h 234"/>
                    <a:gd name="T20" fmla="*/ 166 w 232"/>
                    <a:gd name="T21" fmla="*/ 114 h 234"/>
                    <a:gd name="T22" fmla="*/ 162 w 232"/>
                    <a:gd name="T23" fmla="*/ 144 h 234"/>
                    <a:gd name="T24" fmla="*/ 140 w 232"/>
                    <a:gd name="T25" fmla="*/ 168 h 234"/>
                    <a:gd name="T26" fmla="*/ 122 w 232"/>
                    <a:gd name="T27" fmla="*/ 174 h 234"/>
                    <a:gd name="T28" fmla="*/ 98 w 232"/>
                    <a:gd name="T29" fmla="*/ 0 h 234"/>
                    <a:gd name="T30" fmla="*/ 62 w 232"/>
                    <a:gd name="T31" fmla="*/ 12 h 234"/>
                    <a:gd name="T32" fmla="*/ 56 w 232"/>
                    <a:gd name="T33" fmla="*/ 20 h 234"/>
                    <a:gd name="T34" fmla="*/ 60 w 232"/>
                    <a:gd name="T35" fmla="*/ 32 h 234"/>
                    <a:gd name="T36" fmla="*/ 32 w 232"/>
                    <a:gd name="T37" fmla="*/ 44 h 234"/>
                    <a:gd name="T38" fmla="*/ 28 w 232"/>
                    <a:gd name="T39" fmla="*/ 44 h 234"/>
                    <a:gd name="T40" fmla="*/ 4 w 232"/>
                    <a:gd name="T41" fmla="*/ 80 h 234"/>
                    <a:gd name="T42" fmla="*/ 4 w 232"/>
                    <a:gd name="T43" fmla="*/ 86 h 234"/>
                    <a:gd name="T44" fmla="*/ 14 w 232"/>
                    <a:gd name="T45" fmla="*/ 94 h 234"/>
                    <a:gd name="T46" fmla="*/ 10 w 232"/>
                    <a:gd name="T47" fmla="*/ 126 h 234"/>
                    <a:gd name="T48" fmla="*/ 2 w 232"/>
                    <a:gd name="T49" fmla="*/ 130 h 234"/>
                    <a:gd name="T50" fmla="*/ 0 w 232"/>
                    <a:gd name="T51" fmla="*/ 138 h 234"/>
                    <a:gd name="T52" fmla="*/ 14 w 232"/>
                    <a:gd name="T53" fmla="*/ 176 h 234"/>
                    <a:gd name="T54" fmla="*/ 22 w 232"/>
                    <a:gd name="T55" fmla="*/ 176 h 234"/>
                    <a:gd name="T56" fmla="*/ 36 w 232"/>
                    <a:gd name="T57" fmla="*/ 186 h 234"/>
                    <a:gd name="T58" fmla="*/ 44 w 232"/>
                    <a:gd name="T59" fmla="*/ 202 h 234"/>
                    <a:gd name="T60" fmla="*/ 44 w 232"/>
                    <a:gd name="T61" fmla="*/ 210 h 234"/>
                    <a:gd name="T62" fmla="*/ 78 w 232"/>
                    <a:gd name="T63" fmla="*/ 228 h 234"/>
                    <a:gd name="T64" fmla="*/ 86 w 232"/>
                    <a:gd name="T65" fmla="*/ 228 h 234"/>
                    <a:gd name="T66" fmla="*/ 92 w 232"/>
                    <a:gd name="T67" fmla="*/ 220 h 234"/>
                    <a:gd name="T68" fmla="*/ 124 w 232"/>
                    <a:gd name="T69" fmla="*/ 222 h 234"/>
                    <a:gd name="T70" fmla="*/ 130 w 232"/>
                    <a:gd name="T71" fmla="*/ 232 h 234"/>
                    <a:gd name="T72" fmla="*/ 136 w 232"/>
                    <a:gd name="T73" fmla="*/ 234 h 234"/>
                    <a:gd name="T74" fmla="*/ 172 w 232"/>
                    <a:gd name="T75" fmla="*/ 220 h 234"/>
                    <a:gd name="T76" fmla="*/ 174 w 232"/>
                    <a:gd name="T77" fmla="*/ 212 h 234"/>
                    <a:gd name="T78" fmla="*/ 182 w 232"/>
                    <a:gd name="T79" fmla="*/ 194 h 234"/>
                    <a:gd name="T80" fmla="*/ 200 w 232"/>
                    <a:gd name="T81" fmla="*/ 190 h 234"/>
                    <a:gd name="T82" fmla="*/ 208 w 232"/>
                    <a:gd name="T83" fmla="*/ 190 h 234"/>
                    <a:gd name="T84" fmla="*/ 228 w 232"/>
                    <a:gd name="T85" fmla="*/ 156 h 234"/>
                    <a:gd name="T86" fmla="*/ 226 w 232"/>
                    <a:gd name="T87" fmla="*/ 146 h 234"/>
                    <a:gd name="T88" fmla="*/ 212 w 232"/>
                    <a:gd name="T89" fmla="*/ 138 h 234"/>
                    <a:gd name="T90" fmla="*/ 226 w 232"/>
                    <a:gd name="T91" fmla="*/ 106 h 234"/>
                    <a:gd name="T92" fmla="*/ 232 w 232"/>
                    <a:gd name="T93" fmla="*/ 102 h 234"/>
                    <a:gd name="T94" fmla="*/ 220 w 232"/>
                    <a:gd name="T95" fmla="*/ 64 h 234"/>
                    <a:gd name="T96" fmla="*/ 212 w 232"/>
                    <a:gd name="T97" fmla="*/ 58 h 234"/>
                    <a:gd name="T98" fmla="*/ 196 w 232"/>
                    <a:gd name="T99" fmla="*/ 62 h 234"/>
                    <a:gd name="T100" fmla="*/ 182 w 232"/>
                    <a:gd name="T101" fmla="*/ 46 h 234"/>
                    <a:gd name="T102" fmla="*/ 190 w 232"/>
                    <a:gd name="T103" fmla="*/ 30 h 234"/>
                    <a:gd name="T104" fmla="*/ 184 w 232"/>
                    <a:gd name="T105" fmla="*/ 22 h 234"/>
                    <a:gd name="T106" fmla="*/ 150 w 232"/>
                    <a:gd name="T107" fmla="*/ 4 h 234"/>
                    <a:gd name="T108" fmla="*/ 142 w 232"/>
                    <a:gd name="T109" fmla="*/ 10 h 234"/>
                    <a:gd name="T110" fmla="*/ 124 w 232"/>
                    <a:gd name="T111" fmla="*/ 20 h 234"/>
                    <a:gd name="T112" fmla="*/ 110 w 232"/>
                    <a:gd name="T113" fmla="*/ 18 h 234"/>
                    <a:gd name="T114" fmla="*/ 102 w 232"/>
                    <a:gd name="T115" fmla="*/ 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234">
                      <a:moveTo>
                        <a:pt x="112" y="174"/>
                      </a:moveTo>
                      <a:lnTo>
                        <a:pt x="112" y="174"/>
                      </a:lnTo>
                      <a:lnTo>
                        <a:pt x="104" y="174"/>
                      </a:lnTo>
                      <a:lnTo>
                        <a:pt x="96" y="172"/>
                      </a:lnTo>
                      <a:lnTo>
                        <a:pt x="88" y="170"/>
                      </a:lnTo>
                      <a:lnTo>
                        <a:pt x="80" y="164"/>
                      </a:lnTo>
                      <a:lnTo>
                        <a:pt x="74" y="160"/>
                      </a:lnTo>
                      <a:lnTo>
                        <a:pt x="68" y="154"/>
                      </a:lnTo>
                      <a:lnTo>
                        <a:pt x="64" y="146"/>
                      </a:lnTo>
                      <a:lnTo>
                        <a:pt x="60" y="138"/>
                      </a:lnTo>
                      <a:lnTo>
                        <a:pt x="60" y="138"/>
                      </a:lnTo>
                      <a:lnTo>
                        <a:pt x="58" y="126"/>
                      </a:lnTo>
                      <a:lnTo>
                        <a:pt x="58" y="116"/>
                      </a:lnTo>
                      <a:lnTo>
                        <a:pt x="60" y="106"/>
                      </a:lnTo>
                      <a:lnTo>
                        <a:pt x="64" y="96"/>
                      </a:lnTo>
                      <a:lnTo>
                        <a:pt x="68" y="88"/>
                      </a:lnTo>
                      <a:lnTo>
                        <a:pt x="76" y="80"/>
                      </a:lnTo>
                      <a:lnTo>
                        <a:pt x="84" y="72"/>
                      </a:lnTo>
                      <a:lnTo>
                        <a:pt x="94" y="68"/>
                      </a:lnTo>
                      <a:lnTo>
                        <a:pt x="94" y="68"/>
                      </a:lnTo>
                      <a:lnTo>
                        <a:pt x="104" y="66"/>
                      </a:lnTo>
                      <a:lnTo>
                        <a:pt x="112" y="66"/>
                      </a:lnTo>
                      <a:lnTo>
                        <a:pt x="112" y="66"/>
                      </a:lnTo>
                      <a:lnTo>
                        <a:pt x="120" y="66"/>
                      </a:lnTo>
                      <a:lnTo>
                        <a:pt x="130" y="68"/>
                      </a:lnTo>
                      <a:lnTo>
                        <a:pt x="136" y="72"/>
                      </a:lnTo>
                      <a:lnTo>
                        <a:pt x="144" y="76"/>
                      </a:lnTo>
                      <a:lnTo>
                        <a:pt x="150" y="80"/>
                      </a:lnTo>
                      <a:lnTo>
                        <a:pt x="156" y="88"/>
                      </a:lnTo>
                      <a:lnTo>
                        <a:pt x="160" y="94"/>
                      </a:lnTo>
                      <a:lnTo>
                        <a:pt x="164" y="102"/>
                      </a:lnTo>
                      <a:lnTo>
                        <a:pt x="164" y="102"/>
                      </a:lnTo>
                      <a:lnTo>
                        <a:pt x="166" y="114"/>
                      </a:lnTo>
                      <a:lnTo>
                        <a:pt x="168" y="124"/>
                      </a:lnTo>
                      <a:lnTo>
                        <a:pt x="166" y="134"/>
                      </a:lnTo>
                      <a:lnTo>
                        <a:pt x="162" y="144"/>
                      </a:lnTo>
                      <a:lnTo>
                        <a:pt x="156" y="154"/>
                      </a:lnTo>
                      <a:lnTo>
                        <a:pt x="148" y="162"/>
                      </a:lnTo>
                      <a:lnTo>
                        <a:pt x="140" y="168"/>
                      </a:lnTo>
                      <a:lnTo>
                        <a:pt x="130" y="172"/>
                      </a:lnTo>
                      <a:lnTo>
                        <a:pt x="130" y="172"/>
                      </a:lnTo>
                      <a:lnTo>
                        <a:pt x="122" y="174"/>
                      </a:lnTo>
                      <a:lnTo>
                        <a:pt x="112" y="174"/>
                      </a:lnTo>
                      <a:close/>
                      <a:moveTo>
                        <a:pt x="98" y="0"/>
                      </a:moveTo>
                      <a:lnTo>
                        <a:pt x="98" y="0"/>
                      </a:lnTo>
                      <a:lnTo>
                        <a:pt x="94" y="2"/>
                      </a:lnTo>
                      <a:lnTo>
                        <a:pt x="62" y="12"/>
                      </a:lnTo>
                      <a:lnTo>
                        <a:pt x="62" y="12"/>
                      </a:lnTo>
                      <a:lnTo>
                        <a:pt x="58" y="14"/>
                      </a:lnTo>
                      <a:lnTo>
                        <a:pt x="58" y="16"/>
                      </a:lnTo>
                      <a:lnTo>
                        <a:pt x="56" y="20"/>
                      </a:lnTo>
                      <a:lnTo>
                        <a:pt x="56" y="22"/>
                      </a:lnTo>
                      <a:lnTo>
                        <a:pt x="60" y="32"/>
                      </a:lnTo>
                      <a:lnTo>
                        <a:pt x="60" y="32"/>
                      </a:lnTo>
                      <a:lnTo>
                        <a:pt x="50" y="40"/>
                      </a:lnTo>
                      <a:lnTo>
                        <a:pt x="40" y="50"/>
                      </a:lnTo>
                      <a:lnTo>
                        <a:pt x="32" y="44"/>
                      </a:lnTo>
                      <a:lnTo>
                        <a:pt x="32" y="44"/>
                      </a:lnTo>
                      <a:lnTo>
                        <a:pt x="28" y="44"/>
                      </a:lnTo>
                      <a:lnTo>
                        <a:pt x="28" y="44"/>
                      </a:lnTo>
                      <a:lnTo>
                        <a:pt x="24" y="44"/>
                      </a:lnTo>
                      <a:lnTo>
                        <a:pt x="20" y="48"/>
                      </a:lnTo>
                      <a:lnTo>
                        <a:pt x="4" y="80"/>
                      </a:lnTo>
                      <a:lnTo>
                        <a:pt x="4" y="80"/>
                      </a:lnTo>
                      <a:lnTo>
                        <a:pt x="4" y="82"/>
                      </a:lnTo>
                      <a:lnTo>
                        <a:pt x="4" y="86"/>
                      </a:lnTo>
                      <a:lnTo>
                        <a:pt x="6" y="88"/>
                      </a:lnTo>
                      <a:lnTo>
                        <a:pt x="8" y="90"/>
                      </a:lnTo>
                      <a:lnTo>
                        <a:pt x="14" y="94"/>
                      </a:lnTo>
                      <a:lnTo>
                        <a:pt x="14" y="94"/>
                      </a:lnTo>
                      <a:lnTo>
                        <a:pt x="12" y="110"/>
                      </a:lnTo>
                      <a:lnTo>
                        <a:pt x="10" y="126"/>
                      </a:lnTo>
                      <a:lnTo>
                        <a:pt x="4" y="128"/>
                      </a:lnTo>
                      <a:lnTo>
                        <a:pt x="4" y="128"/>
                      </a:lnTo>
                      <a:lnTo>
                        <a:pt x="2" y="130"/>
                      </a:lnTo>
                      <a:lnTo>
                        <a:pt x="0" y="132"/>
                      </a:lnTo>
                      <a:lnTo>
                        <a:pt x="0" y="134"/>
                      </a:lnTo>
                      <a:lnTo>
                        <a:pt x="0" y="138"/>
                      </a:lnTo>
                      <a:lnTo>
                        <a:pt x="10" y="172"/>
                      </a:lnTo>
                      <a:lnTo>
                        <a:pt x="10" y="172"/>
                      </a:lnTo>
                      <a:lnTo>
                        <a:pt x="14" y="176"/>
                      </a:lnTo>
                      <a:lnTo>
                        <a:pt x="18" y="176"/>
                      </a:lnTo>
                      <a:lnTo>
                        <a:pt x="18" y="176"/>
                      </a:lnTo>
                      <a:lnTo>
                        <a:pt x="22" y="176"/>
                      </a:lnTo>
                      <a:lnTo>
                        <a:pt x="26" y="174"/>
                      </a:lnTo>
                      <a:lnTo>
                        <a:pt x="26" y="174"/>
                      </a:lnTo>
                      <a:lnTo>
                        <a:pt x="36" y="186"/>
                      </a:lnTo>
                      <a:lnTo>
                        <a:pt x="46" y="198"/>
                      </a:lnTo>
                      <a:lnTo>
                        <a:pt x="44" y="202"/>
                      </a:lnTo>
                      <a:lnTo>
                        <a:pt x="44" y="202"/>
                      </a:lnTo>
                      <a:lnTo>
                        <a:pt x="42" y="204"/>
                      </a:lnTo>
                      <a:lnTo>
                        <a:pt x="42" y="208"/>
                      </a:lnTo>
                      <a:lnTo>
                        <a:pt x="44" y="210"/>
                      </a:lnTo>
                      <a:lnTo>
                        <a:pt x="46" y="212"/>
                      </a:lnTo>
                      <a:lnTo>
                        <a:pt x="78" y="228"/>
                      </a:lnTo>
                      <a:lnTo>
                        <a:pt x="78" y="228"/>
                      </a:lnTo>
                      <a:lnTo>
                        <a:pt x="82" y="230"/>
                      </a:lnTo>
                      <a:lnTo>
                        <a:pt x="82" y="230"/>
                      </a:lnTo>
                      <a:lnTo>
                        <a:pt x="86" y="228"/>
                      </a:lnTo>
                      <a:lnTo>
                        <a:pt x="88" y="226"/>
                      </a:lnTo>
                      <a:lnTo>
                        <a:pt x="92" y="220"/>
                      </a:lnTo>
                      <a:lnTo>
                        <a:pt x="92" y="220"/>
                      </a:lnTo>
                      <a:lnTo>
                        <a:pt x="112" y="222"/>
                      </a:lnTo>
                      <a:lnTo>
                        <a:pt x="112" y="222"/>
                      </a:lnTo>
                      <a:lnTo>
                        <a:pt x="124" y="222"/>
                      </a:lnTo>
                      <a:lnTo>
                        <a:pt x="126" y="228"/>
                      </a:lnTo>
                      <a:lnTo>
                        <a:pt x="126" y="228"/>
                      </a:lnTo>
                      <a:lnTo>
                        <a:pt x="130" y="232"/>
                      </a:lnTo>
                      <a:lnTo>
                        <a:pt x="134" y="234"/>
                      </a:lnTo>
                      <a:lnTo>
                        <a:pt x="134" y="234"/>
                      </a:lnTo>
                      <a:lnTo>
                        <a:pt x="136" y="234"/>
                      </a:lnTo>
                      <a:lnTo>
                        <a:pt x="170" y="222"/>
                      </a:lnTo>
                      <a:lnTo>
                        <a:pt x="170" y="222"/>
                      </a:lnTo>
                      <a:lnTo>
                        <a:pt x="172" y="220"/>
                      </a:lnTo>
                      <a:lnTo>
                        <a:pt x="174" y="218"/>
                      </a:lnTo>
                      <a:lnTo>
                        <a:pt x="176" y="214"/>
                      </a:lnTo>
                      <a:lnTo>
                        <a:pt x="174" y="212"/>
                      </a:lnTo>
                      <a:lnTo>
                        <a:pt x="172" y="202"/>
                      </a:lnTo>
                      <a:lnTo>
                        <a:pt x="172" y="202"/>
                      </a:lnTo>
                      <a:lnTo>
                        <a:pt x="182" y="194"/>
                      </a:lnTo>
                      <a:lnTo>
                        <a:pt x="192" y="184"/>
                      </a:lnTo>
                      <a:lnTo>
                        <a:pt x="200" y="190"/>
                      </a:lnTo>
                      <a:lnTo>
                        <a:pt x="200" y="190"/>
                      </a:lnTo>
                      <a:lnTo>
                        <a:pt x="204" y="190"/>
                      </a:lnTo>
                      <a:lnTo>
                        <a:pt x="204" y="190"/>
                      </a:lnTo>
                      <a:lnTo>
                        <a:pt x="208" y="190"/>
                      </a:lnTo>
                      <a:lnTo>
                        <a:pt x="212" y="186"/>
                      </a:lnTo>
                      <a:lnTo>
                        <a:pt x="228" y="156"/>
                      </a:lnTo>
                      <a:lnTo>
                        <a:pt x="228" y="156"/>
                      </a:lnTo>
                      <a:lnTo>
                        <a:pt x="228" y="152"/>
                      </a:lnTo>
                      <a:lnTo>
                        <a:pt x="228" y="148"/>
                      </a:lnTo>
                      <a:lnTo>
                        <a:pt x="226" y="146"/>
                      </a:lnTo>
                      <a:lnTo>
                        <a:pt x="224" y="144"/>
                      </a:lnTo>
                      <a:lnTo>
                        <a:pt x="212" y="138"/>
                      </a:lnTo>
                      <a:lnTo>
                        <a:pt x="212" y="138"/>
                      </a:lnTo>
                      <a:lnTo>
                        <a:pt x="214" y="124"/>
                      </a:lnTo>
                      <a:lnTo>
                        <a:pt x="214" y="110"/>
                      </a:lnTo>
                      <a:lnTo>
                        <a:pt x="226" y="106"/>
                      </a:lnTo>
                      <a:lnTo>
                        <a:pt x="226" y="106"/>
                      </a:lnTo>
                      <a:lnTo>
                        <a:pt x="230" y="104"/>
                      </a:lnTo>
                      <a:lnTo>
                        <a:pt x="232" y="102"/>
                      </a:lnTo>
                      <a:lnTo>
                        <a:pt x="232" y="100"/>
                      </a:lnTo>
                      <a:lnTo>
                        <a:pt x="232" y="96"/>
                      </a:lnTo>
                      <a:lnTo>
                        <a:pt x="220" y="64"/>
                      </a:lnTo>
                      <a:lnTo>
                        <a:pt x="220" y="64"/>
                      </a:lnTo>
                      <a:lnTo>
                        <a:pt x="218" y="60"/>
                      </a:lnTo>
                      <a:lnTo>
                        <a:pt x="212" y="58"/>
                      </a:lnTo>
                      <a:lnTo>
                        <a:pt x="212" y="58"/>
                      </a:lnTo>
                      <a:lnTo>
                        <a:pt x="210" y="58"/>
                      </a:lnTo>
                      <a:lnTo>
                        <a:pt x="196" y="62"/>
                      </a:lnTo>
                      <a:lnTo>
                        <a:pt x="196" y="62"/>
                      </a:lnTo>
                      <a:lnTo>
                        <a:pt x="190" y="54"/>
                      </a:lnTo>
                      <a:lnTo>
                        <a:pt x="182" y="46"/>
                      </a:lnTo>
                      <a:lnTo>
                        <a:pt x="188" y="32"/>
                      </a:lnTo>
                      <a:lnTo>
                        <a:pt x="188" y="32"/>
                      </a:lnTo>
                      <a:lnTo>
                        <a:pt x="190" y="30"/>
                      </a:lnTo>
                      <a:lnTo>
                        <a:pt x="188" y="26"/>
                      </a:lnTo>
                      <a:lnTo>
                        <a:pt x="188" y="24"/>
                      </a:lnTo>
                      <a:lnTo>
                        <a:pt x="184" y="22"/>
                      </a:lnTo>
                      <a:lnTo>
                        <a:pt x="154" y="6"/>
                      </a:lnTo>
                      <a:lnTo>
                        <a:pt x="154" y="6"/>
                      </a:lnTo>
                      <a:lnTo>
                        <a:pt x="150" y="4"/>
                      </a:lnTo>
                      <a:lnTo>
                        <a:pt x="150" y="4"/>
                      </a:lnTo>
                      <a:lnTo>
                        <a:pt x="146" y="6"/>
                      </a:lnTo>
                      <a:lnTo>
                        <a:pt x="142" y="10"/>
                      </a:lnTo>
                      <a:lnTo>
                        <a:pt x="136" y="22"/>
                      </a:lnTo>
                      <a:lnTo>
                        <a:pt x="136" y="22"/>
                      </a:lnTo>
                      <a:lnTo>
                        <a:pt x="124" y="20"/>
                      </a:lnTo>
                      <a:lnTo>
                        <a:pt x="112" y="18"/>
                      </a:lnTo>
                      <a:lnTo>
                        <a:pt x="112" y="18"/>
                      </a:lnTo>
                      <a:lnTo>
                        <a:pt x="110" y="18"/>
                      </a:lnTo>
                      <a:lnTo>
                        <a:pt x="106" y="6"/>
                      </a:lnTo>
                      <a:lnTo>
                        <a:pt x="106" y="6"/>
                      </a:lnTo>
                      <a:lnTo>
                        <a:pt x="102" y="2"/>
                      </a:lnTo>
                      <a:lnTo>
                        <a:pt x="98" y="0"/>
                      </a:lnTo>
                      <a:close/>
                    </a:path>
                  </a:pathLst>
                </a:custGeom>
                <a:solidFill>
                  <a:srgbClr val="409B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318"/>
                <p:cNvSpPr>
                  <a:spLocks/>
                </p:cNvSpPr>
                <p:nvPr/>
              </p:nvSpPr>
              <p:spPr bwMode="auto">
                <a:xfrm>
                  <a:off x="6721717" y="3562466"/>
                  <a:ext cx="152369" cy="149599"/>
                </a:xfrm>
                <a:custGeom>
                  <a:avLst/>
                  <a:gdLst>
                    <a:gd name="T0" fmla="*/ 54 w 110"/>
                    <a:gd name="T1" fmla="*/ 108 h 108"/>
                    <a:gd name="T2" fmla="*/ 54 w 110"/>
                    <a:gd name="T3" fmla="*/ 108 h 108"/>
                    <a:gd name="T4" fmla="*/ 46 w 110"/>
                    <a:gd name="T5" fmla="*/ 108 h 108"/>
                    <a:gd name="T6" fmla="*/ 38 w 110"/>
                    <a:gd name="T7" fmla="*/ 106 h 108"/>
                    <a:gd name="T8" fmla="*/ 30 w 110"/>
                    <a:gd name="T9" fmla="*/ 104 h 108"/>
                    <a:gd name="T10" fmla="*/ 22 w 110"/>
                    <a:gd name="T11" fmla="*/ 98 h 108"/>
                    <a:gd name="T12" fmla="*/ 16 w 110"/>
                    <a:gd name="T13" fmla="*/ 94 h 108"/>
                    <a:gd name="T14" fmla="*/ 10 w 110"/>
                    <a:gd name="T15" fmla="*/ 88 h 108"/>
                    <a:gd name="T16" fmla="*/ 6 w 110"/>
                    <a:gd name="T17" fmla="*/ 80 h 108"/>
                    <a:gd name="T18" fmla="*/ 2 w 110"/>
                    <a:gd name="T19" fmla="*/ 72 h 108"/>
                    <a:gd name="T20" fmla="*/ 2 w 110"/>
                    <a:gd name="T21" fmla="*/ 72 h 108"/>
                    <a:gd name="T22" fmla="*/ 0 w 110"/>
                    <a:gd name="T23" fmla="*/ 60 h 108"/>
                    <a:gd name="T24" fmla="*/ 0 w 110"/>
                    <a:gd name="T25" fmla="*/ 50 h 108"/>
                    <a:gd name="T26" fmla="*/ 2 w 110"/>
                    <a:gd name="T27" fmla="*/ 40 h 108"/>
                    <a:gd name="T28" fmla="*/ 6 w 110"/>
                    <a:gd name="T29" fmla="*/ 30 h 108"/>
                    <a:gd name="T30" fmla="*/ 10 w 110"/>
                    <a:gd name="T31" fmla="*/ 22 h 108"/>
                    <a:gd name="T32" fmla="*/ 18 w 110"/>
                    <a:gd name="T33" fmla="*/ 14 h 108"/>
                    <a:gd name="T34" fmla="*/ 26 w 110"/>
                    <a:gd name="T35" fmla="*/ 6 h 108"/>
                    <a:gd name="T36" fmla="*/ 36 w 110"/>
                    <a:gd name="T37" fmla="*/ 2 h 108"/>
                    <a:gd name="T38" fmla="*/ 36 w 110"/>
                    <a:gd name="T39" fmla="*/ 2 h 108"/>
                    <a:gd name="T40" fmla="*/ 46 w 110"/>
                    <a:gd name="T41" fmla="*/ 0 h 108"/>
                    <a:gd name="T42" fmla="*/ 54 w 110"/>
                    <a:gd name="T43" fmla="*/ 0 h 108"/>
                    <a:gd name="T44" fmla="*/ 54 w 110"/>
                    <a:gd name="T45" fmla="*/ 0 h 108"/>
                    <a:gd name="T46" fmla="*/ 62 w 110"/>
                    <a:gd name="T47" fmla="*/ 0 h 108"/>
                    <a:gd name="T48" fmla="*/ 72 w 110"/>
                    <a:gd name="T49" fmla="*/ 2 h 108"/>
                    <a:gd name="T50" fmla="*/ 78 w 110"/>
                    <a:gd name="T51" fmla="*/ 6 h 108"/>
                    <a:gd name="T52" fmla="*/ 86 w 110"/>
                    <a:gd name="T53" fmla="*/ 10 h 108"/>
                    <a:gd name="T54" fmla="*/ 92 w 110"/>
                    <a:gd name="T55" fmla="*/ 14 h 108"/>
                    <a:gd name="T56" fmla="*/ 98 w 110"/>
                    <a:gd name="T57" fmla="*/ 22 h 108"/>
                    <a:gd name="T58" fmla="*/ 102 w 110"/>
                    <a:gd name="T59" fmla="*/ 28 h 108"/>
                    <a:gd name="T60" fmla="*/ 106 w 110"/>
                    <a:gd name="T61" fmla="*/ 36 h 108"/>
                    <a:gd name="T62" fmla="*/ 106 w 110"/>
                    <a:gd name="T63" fmla="*/ 36 h 108"/>
                    <a:gd name="T64" fmla="*/ 108 w 110"/>
                    <a:gd name="T65" fmla="*/ 48 h 108"/>
                    <a:gd name="T66" fmla="*/ 110 w 110"/>
                    <a:gd name="T67" fmla="*/ 58 h 108"/>
                    <a:gd name="T68" fmla="*/ 108 w 110"/>
                    <a:gd name="T69" fmla="*/ 68 h 108"/>
                    <a:gd name="T70" fmla="*/ 104 w 110"/>
                    <a:gd name="T71" fmla="*/ 78 h 108"/>
                    <a:gd name="T72" fmla="*/ 98 w 110"/>
                    <a:gd name="T73" fmla="*/ 88 h 108"/>
                    <a:gd name="T74" fmla="*/ 90 w 110"/>
                    <a:gd name="T75" fmla="*/ 96 h 108"/>
                    <a:gd name="T76" fmla="*/ 82 w 110"/>
                    <a:gd name="T77" fmla="*/ 102 h 108"/>
                    <a:gd name="T78" fmla="*/ 72 w 110"/>
                    <a:gd name="T79" fmla="*/ 106 h 108"/>
                    <a:gd name="T80" fmla="*/ 72 w 110"/>
                    <a:gd name="T81" fmla="*/ 106 h 108"/>
                    <a:gd name="T82" fmla="*/ 64 w 110"/>
                    <a:gd name="T83" fmla="*/ 108 h 108"/>
                    <a:gd name="T84" fmla="*/ 54 w 110"/>
                    <a:gd name="T85"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108">
                      <a:moveTo>
                        <a:pt x="54" y="108"/>
                      </a:moveTo>
                      <a:lnTo>
                        <a:pt x="54" y="108"/>
                      </a:lnTo>
                      <a:lnTo>
                        <a:pt x="46" y="108"/>
                      </a:lnTo>
                      <a:lnTo>
                        <a:pt x="38" y="106"/>
                      </a:lnTo>
                      <a:lnTo>
                        <a:pt x="30" y="104"/>
                      </a:lnTo>
                      <a:lnTo>
                        <a:pt x="22" y="98"/>
                      </a:lnTo>
                      <a:lnTo>
                        <a:pt x="16" y="94"/>
                      </a:lnTo>
                      <a:lnTo>
                        <a:pt x="10" y="88"/>
                      </a:lnTo>
                      <a:lnTo>
                        <a:pt x="6" y="80"/>
                      </a:lnTo>
                      <a:lnTo>
                        <a:pt x="2" y="72"/>
                      </a:lnTo>
                      <a:lnTo>
                        <a:pt x="2" y="72"/>
                      </a:lnTo>
                      <a:lnTo>
                        <a:pt x="0" y="60"/>
                      </a:lnTo>
                      <a:lnTo>
                        <a:pt x="0" y="50"/>
                      </a:lnTo>
                      <a:lnTo>
                        <a:pt x="2" y="40"/>
                      </a:lnTo>
                      <a:lnTo>
                        <a:pt x="6" y="30"/>
                      </a:lnTo>
                      <a:lnTo>
                        <a:pt x="10" y="22"/>
                      </a:lnTo>
                      <a:lnTo>
                        <a:pt x="18" y="14"/>
                      </a:lnTo>
                      <a:lnTo>
                        <a:pt x="26" y="6"/>
                      </a:lnTo>
                      <a:lnTo>
                        <a:pt x="36" y="2"/>
                      </a:lnTo>
                      <a:lnTo>
                        <a:pt x="36" y="2"/>
                      </a:lnTo>
                      <a:lnTo>
                        <a:pt x="46" y="0"/>
                      </a:lnTo>
                      <a:lnTo>
                        <a:pt x="54" y="0"/>
                      </a:lnTo>
                      <a:lnTo>
                        <a:pt x="54" y="0"/>
                      </a:lnTo>
                      <a:lnTo>
                        <a:pt x="62" y="0"/>
                      </a:lnTo>
                      <a:lnTo>
                        <a:pt x="72" y="2"/>
                      </a:lnTo>
                      <a:lnTo>
                        <a:pt x="78" y="6"/>
                      </a:lnTo>
                      <a:lnTo>
                        <a:pt x="86" y="10"/>
                      </a:lnTo>
                      <a:lnTo>
                        <a:pt x="92" y="14"/>
                      </a:lnTo>
                      <a:lnTo>
                        <a:pt x="98" y="22"/>
                      </a:lnTo>
                      <a:lnTo>
                        <a:pt x="102" y="28"/>
                      </a:lnTo>
                      <a:lnTo>
                        <a:pt x="106" y="36"/>
                      </a:lnTo>
                      <a:lnTo>
                        <a:pt x="106" y="36"/>
                      </a:lnTo>
                      <a:lnTo>
                        <a:pt x="108" y="48"/>
                      </a:lnTo>
                      <a:lnTo>
                        <a:pt x="110" y="58"/>
                      </a:lnTo>
                      <a:lnTo>
                        <a:pt x="108" y="68"/>
                      </a:lnTo>
                      <a:lnTo>
                        <a:pt x="104" y="78"/>
                      </a:lnTo>
                      <a:lnTo>
                        <a:pt x="98" y="88"/>
                      </a:lnTo>
                      <a:lnTo>
                        <a:pt x="90" y="96"/>
                      </a:lnTo>
                      <a:lnTo>
                        <a:pt x="82" y="102"/>
                      </a:lnTo>
                      <a:lnTo>
                        <a:pt x="72" y="106"/>
                      </a:lnTo>
                      <a:lnTo>
                        <a:pt x="72" y="106"/>
                      </a:lnTo>
                      <a:lnTo>
                        <a:pt x="64" y="108"/>
                      </a:lnTo>
                      <a:lnTo>
                        <a:pt x="54" y="10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319"/>
                <p:cNvSpPr>
                  <a:spLocks/>
                </p:cNvSpPr>
                <p:nvPr/>
              </p:nvSpPr>
              <p:spPr bwMode="auto">
                <a:xfrm>
                  <a:off x="6641376" y="3471045"/>
                  <a:ext cx="321361" cy="324131"/>
                </a:xfrm>
                <a:custGeom>
                  <a:avLst/>
                  <a:gdLst>
                    <a:gd name="T0" fmla="*/ 94 w 232"/>
                    <a:gd name="T1" fmla="*/ 2 h 234"/>
                    <a:gd name="T2" fmla="*/ 58 w 232"/>
                    <a:gd name="T3" fmla="*/ 14 h 234"/>
                    <a:gd name="T4" fmla="*/ 56 w 232"/>
                    <a:gd name="T5" fmla="*/ 22 h 234"/>
                    <a:gd name="T6" fmla="*/ 50 w 232"/>
                    <a:gd name="T7" fmla="*/ 40 h 234"/>
                    <a:gd name="T8" fmla="*/ 32 w 232"/>
                    <a:gd name="T9" fmla="*/ 44 h 234"/>
                    <a:gd name="T10" fmla="*/ 24 w 232"/>
                    <a:gd name="T11" fmla="*/ 44 h 234"/>
                    <a:gd name="T12" fmla="*/ 4 w 232"/>
                    <a:gd name="T13" fmla="*/ 80 h 234"/>
                    <a:gd name="T14" fmla="*/ 6 w 232"/>
                    <a:gd name="T15" fmla="*/ 88 h 234"/>
                    <a:gd name="T16" fmla="*/ 14 w 232"/>
                    <a:gd name="T17" fmla="*/ 94 h 234"/>
                    <a:gd name="T18" fmla="*/ 4 w 232"/>
                    <a:gd name="T19" fmla="*/ 128 h 234"/>
                    <a:gd name="T20" fmla="*/ 0 w 232"/>
                    <a:gd name="T21" fmla="*/ 132 h 234"/>
                    <a:gd name="T22" fmla="*/ 10 w 232"/>
                    <a:gd name="T23" fmla="*/ 172 h 234"/>
                    <a:gd name="T24" fmla="*/ 18 w 232"/>
                    <a:gd name="T25" fmla="*/ 176 h 234"/>
                    <a:gd name="T26" fmla="*/ 26 w 232"/>
                    <a:gd name="T27" fmla="*/ 174 h 234"/>
                    <a:gd name="T28" fmla="*/ 46 w 232"/>
                    <a:gd name="T29" fmla="*/ 198 h 234"/>
                    <a:gd name="T30" fmla="*/ 42 w 232"/>
                    <a:gd name="T31" fmla="*/ 204 h 234"/>
                    <a:gd name="T32" fmla="*/ 46 w 232"/>
                    <a:gd name="T33" fmla="*/ 212 h 234"/>
                    <a:gd name="T34" fmla="*/ 82 w 232"/>
                    <a:gd name="T35" fmla="*/ 230 h 234"/>
                    <a:gd name="T36" fmla="*/ 88 w 232"/>
                    <a:gd name="T37" fmla="*/ 226 h 234"/>
                    <a:gd name="T38" fmla="*/ 112 w 232"/>
                    <a:gd name="T39" fmla="*/ 222 h 234"/>
                    <a:gd name="T40" fmla="*/ 126 w 232"/>
                    <a:gd name="T41" fmla="*/ 228 h 234"/>
                    <a:gd name="T42" fmla="*/ 134 w 232"/>
                    <a:gd name="T43" fmla="*/ 234 h 234"/>
                    <a:gd name="T44" fmla="*/ 170 w 232"/>
                    <a:gd name="T45" fmla="*/ 222 h 234"/>
                    <a:gd name="T46" fmla="*/ 174 w 232"/>
                    <a:gd name="T47" fmla="*/ 218 h 234"/>
                    <a:gd name="T48" fmla="*/ 172 w 232"/>
                    <a:gd name="T49" fmla="*/ 202 h 234"/>
                    <a:gd name="T50" fmla="*/ 192 w 232"/>
                    <a:gd name="T51" fmla="*/ 184 h 234"/>
                    <a:gd name="T52" fmla="*/ 204 w 232"/>
                    <a:gd name="T53" fmla="*/ 190 h 234"/>
                    <a:gd name="T54" fmla="*/ 212 w 232"/>
                    <a:gd name="T55" fmla="*/ 186 h 234"/>
                    <a:gd name="T56" fmla="*/ 228 w 232"/>
                    <a:gd name="T57" fmla="*/ 152 h 234"/>
                    <a:gd name="T58" fmla="*/ 224 w 232"/>
                    <a:gd name="T59" fmla="*/ 144 h 234"/>
                    <a:gd name="T60" fmla="*/ 214 w 232"/>
                    <a:gd name="T61" fmla="*/ 124 h 234"/>
                    <a:gd name="T62" fmla="*/ 226 w 232"/>
                    <a:gd name="T63" fmla="*/ 106 h 234"/>
                    <a:gd name="T64" fmla="*/ 232 w 232"/>
                    <a:gd name="T65" fmla="*/ 100 h 234"/>
                    <a:gd name="T66" fmla="*/ 220 w 232"/>
                    <a:gd name="T67" fmla="*/ 64 h 234"/>
                    <a:gd name="T68" fmla="*/ 212 w 232"/>
                    <a:gd name="T69" fmla="*/ 58 h 234"/>
                    <a:gd name="T70" fmla="*/ 196 w 232"/>
                    <a:gd name="T71" fmla="*/ 62 h 234"/>
                    <a:gd name="T72" fmla="*/ 188 w 232"/>
                    <a:gd name="T73" fmla="*/ 32 h 234"/>
                    <a:gd name="T74" fmla="*/ 188 w 232"/>
                    <a:gd name="T75" fmla="*/ 26 h 234"/>
                    <a:gd name="T76" fmla="*/ 154 w 232"/>
                    <a:gd name="T77" fmla="*/ 6 h 234"/>
                    <a:gd name="T78" fmla="*/ 150 w 232"/>
                    <a:gd name="T79" fmla="*/ 4 h 234"/>
                    <a:gd name="T80" fmla="*/ 136 w 232"/>
                    <a:gd name="T81" fmla="*/ 22 h 234"/>
                    <a:gd name="T82" fmla="*/ 112 w 232"/>
                    <a:gd name="T83" fmla="*/ 18 h 234"/>
                    <a:gd name="T84" fmla="*/ 106 w 232"/>
                    <a:gd name="T85" fmla="*/ 6 h 234"/>
                    <a:gd name="T86" fmla="*/ 98 w 232"/>
                    <a:gd name="T8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 h="234">
                      <a:moveTo>
                        <a:pt x="98" y="0"/>
                      </a:moveTo>
                      <a:lnTo>
                        <a:pt x="98" y="0"/>
                      </a:lnTo>
                      <a:lnTo>
                        <a:pt x="94" y="2"/>
                      </a:lnTo>
                      <a:lnTo>
                        <a:pt x="62" y="12"/>
                      </a:lnTo>
                      <a:lnTo>
                        <a:pt x="62" y="12"/>
                      </a:lnTo>
                      <a:lnTo>
                        <a:pt x="58" y="14"/>
                      </a:lnTo>
                      <a:lnTo>
                        <a:pt x="58" y="16"/>
                      </a:lnTo>
                      <a:lnTo>
                        <a:pt x="56" y="20"/>
                      </a:lnTo>
                      <a:lnTo>
                        <a:pt x="56" y="22"/>
                      </a:lnTo>
                      <a:lnTo>
                        <a:pt x="60" y="32"/>
                      </a:lnTo>
                      <a:lnTo>
                        <a:pt x="60" y="32"/>
                      </a:lnTo>
                      <a:lnTo>
                        <a:pt x="50" y="40"/>
                      </a:lnTo>
                      <a:lnTo>
                        <a:pt x="40" y="50"/>
                      </a:lnTo>
                      <a:lnTo>
                        <a:pt x="32" y="44"/>
                      </a:lnTo>
                      <a:lnTo>
                        <a:pt x="32" y="44"/>
                      </a:lnTo>
                      <a:lnTo>
                        <a:pt x="28" y="44"/>
                      </a:lnTo>
                      <a:lnTo>
                        <a:pt x="28" y="44"/>
                      </a:lnTo>
                      <a:lnTo>
                        <a:pt x="24" y="44"/>
                      </a:lnTo>
                      <a:lnTo>
                        <a:pt x="20" y="48"/>
                      </a:lnTo>
                      <a:lnTo>
                        <a:pt x="4" y="80"/>
                      </a:lnTo>
                      <a:lnTo>
                        <a:pt x="4" y="80"/>
                      </a:lnTo>
                      <a:lnTo>
                        <a:pt x="4" y="82"/>
                      </a:lnTo>
                      <a:lnTo>
                        <a:pt x="4" y="86"/>
                      </a:lnTo>
                      <a:lnTo>
                        <a:pt x="6" y="88"/>
                      </a:lnTo>
                      <a:lnTo>
                        <a:pt x="8" y="90"/>
                      </a:lnTo>
                      <a:lnTo>
                        <a:pt x="14" y="94"/>
                      </a:lnTo>
                      <a:lnTo>
                        <a:pt x="14" y="94"/>
                      </a:lnTo>
                      <a:lnTo>
                        <a:pt x="12" y="110"/>
                      </a:lnTo>
                      <a:lnTo>
                        <a:pt x="10" y="126"/>
                      </a:lnTo>
                      <a:lnTo>
                        <a:pt x="4" y="128"/>
                      </a:lnTo>
                      <a:lnTo>
                        <a:pt x="4" y="128"/>
                      </a:lnTo>
                      <a:lnTo>
                        <a:pt x="2" y="130"/>
                      </a:lnTo>
                      <a:lnTo>
                        <a:pt x="0" y="132"/>
                      </a:lnTo>
                      <a:lnTo>
                        <a:pt x="0" y="134"/>
                      </a:lnTo>
                      <a:lnTo>
                        <a:pt x="0" y="138"/>
                      </a:lnTo>
                      <a:lnTo>
                        <a:pt x="10" y="172"/>
                      </a:lnTo>
                      <a:lnTo>
                        <a:pt x="10" y="172"/>
                      </a:lnTo>
                      <a:lnTo>
                        <a:pt x="14" y="176"/>
                      </a:lnTo>
                      <a:lnTo>
                        <a:pt x="18" y="176"/>
                      </a:lnTo>
                      <a:lnTo>
                        <a:pt x="18" y="176"/>
                      </a:lnTo>
                      <a:lnTo>
                        <a:pt x="22" y="176"/>
                      </a:lnTo>
                      <a:lnTo>
                        <a:pt x="26" y="174"/>
                      </a:lnTo>
                      <a:lnTo>
                        <a:pt x="26" y="174"/>
                      </a:lnTo>
                      <a:lnTo>
                        <a:pt x="36" y="186"/>
                      </a:lnTo>
                      <a:lnTo>
                        <a:pt x="46" y="198"/>
                      </a:lnTo>
                      <a:lnTo>
                        <a:pt x="44" y="202"/>
                      </a:lnTo>
                      <a:lnTo>
                        <a:pt x="44" y="202"/>
                      </a:lnTo>
                      <a:lnTo>
                        <a:pt x="42" y="204"/>
                      </a:lnTo>
                      <a:lnTo>
                        <a:pt x="42" y="208"/>
                      </a:lnTo>
                      <a:lnTo>
                        <a:pt x="44" y="210"/>
                      </a:lnTo>
                      <a:lnTo>
                        <a:pt x="46" y="212"/>
                      </a:lnTo>
                      <a:lnTo>
                        <a:pt x="78" y="228"/>
                      </a:lnTo>
                      <a:lnTo>
                        <a:pt x="78" y="228"/>
                      </a:lnTo>
                      <a:lnTo>
                        <a:pt x="82" y="230"/>
                      </a:lnTo>
                      <a:lnTo>
                        <a:pt x="82" y="230"/>
                      </a:lnTo>
                      <a:lnTo>
                        <a:pt x="86" y="228"/>
                      </a:lnTo>
                      <a:lnTo>
                        <a:pt x="88" y="226"/>
                      </a:lnTo>
                      <a:lnTo>
                        <a:pt x="92" y="220"/>
                      </a:lnTo>
                      <a:lnTo>
                        <a:pt x="92" y="220"/>
                      </a:lnTo>
                      <a:lnTo>
                        <a:pt x="112" y="222"/>
                      </a:lnTo>
                      <a:lnTo>
                        <a:pt x="112" y="222"/>
                      </a:lnTo>
                      <a:lnTo>
                        <a:pt x="124" y="222"/>
                      </a:lnTo>
                      <a:lnTo>
                        <a:pt x="126" y="228"/>
                      </a:lnTo>
                      <a:lnTo>
                        <a:pt x="126" y="228"/>
                      </a:lnTo>
                      <a:lnTo>
                        <a:pt x="130" y="232"/>
                      </a:lnTo>
                      <a:lnTo>
                        <a:pt x="134" y="234"/>
                      </a:lnTo>
                      <a:lnTo>
                        <a:pt x="134" y="234"/>
                      </a:lnTo>
                      <a:lnTo>
                        <a:pt x="136" y="234"/>
                      </a:lnTo>
                      <a:lnTo>
                        <a:pt x="170" y="222"/>
                      </a:lnTo>
                      <a:lnTo>
                        <a:pt x="170" y="222"/>
                      </a:lnTo>
                      <a:lnTo>
                        <a:pt x="172" y="220"/>
                      </a:lnTo>
                      <a:lnTo>
                        <a:pt x="174" y="218"/>
                      </a:lnTo>
                      <a:lnTo>
                        <a:pt x="176" y="214"/>
                      </a:lnTo>
                      <a:lnTo>
                        <a:pt x="174" y="212"/>
                      </a:lnTo>
                      <a:lnTo>
                        <a:pt x="172" y="202"/>
                      </a:lnTo>
                      <a:lnTo>
                        <a:pt x="172" y="202"/>
                      </a:lnTo>
                      <a:lnTo>
                        <a:pt x="182" y="194"/>
                      </a:lnTo>
                      <a:lnTo>
                        <a:pt x="192" y="184"/>
                      </a:lnTo>
                      <a:lnTo>
                        <a:pt x="200" y="190"/>
                      </a:lnTo>
                      <a:lnTo>
                        <a:pt x="200" y="190"/>
                      </a:lnTo>
                      <a:lnTo>
                        <a:pt x="204" y="190"/>
                      </a:lnTo>
                      <a:lnTo>
                        <a:pt x="204" y="190"/>
                      </a:lnTo>
                      <a:lnTo>
                        <a:pt x="208" y="190"/>
                      </a:lnTo>
                      <a:lnTo>
                        <a:pt x="212" y="186"/>
                      </a:lnTo>
                      <a:lnTo>
                        <a:pt x="228" y="156"/>
                      </a:lnTo>
                      <a:lnTo>
                        <a:pt x="228" y="156"/>
                      </a:lnTo>
                      <a:lnTo>
                        <a:pt x="228" y="152"/>
                      </a:lnTo>
                      <a:lnTo>
                        <a:pt x="228" y="148"/>
                      </a:lnTo>
                      <a:lnTo>
                        <a:pt x="226" y="146"/>
                      </a:lnTo>
                      <a:lnTo>
                        <a:pt x="224" y="144"/>
                      </a:lnTo>
                      <a:lnTo>
                        <a:pt x="212" y="138"/>
                      </a:lnTo>
                      <a:lnTo>
                        <a:pt x="212" y="138"/>
                      </a:lnTo>
                      <a:lnTo>
                        <a:pt x="214" y="124"/>
                      </a:lnTo>
                      <a:lnTo>
                        <a:pt x="214" y="110"/>
                      </a:lnTo>
                      <a:lnTo>
                        <a:pt x="226" y="106"/>
                      </a:lnTo>
                      <a:lnTo>
                        <a:pt x="226" y="106"/>
                      </a:lnTo>
                      <a:lnTo>
                        <a:pt x="230" y="104"/>
                      </a:lnTo>
                      <a:lnTo>
                        <a:pt x="232" y="102"/>
                      </a:lnTo>
                      <a:lnTo>
                        <a:pt x="232" y="100"/>
                      </a:lnTo>
                      <a:lnTo>
                        <a:pt x="232" y="96"/>
                      </a:lnTo>
                      <a:lnTo>
                        <a:pt x="220" y="64"/>
                      </a:lnTo>
                      <a:lnTo>
                        <a:pt x="220" y="64"/>
                      </a:lnTo>
                      <a:lnTo>
                        <a:pt x="218" y="60"/>
                      </a:lnTo>
                      <a:lnTo>
                        <a:pt x="212" y="58"/>
                      </a:lnTo>
                      <a:lnTo>
                        <a:pt x="212" y="58"/>
                      </a:lnTo>
                      <a:lnTo>
                        <a:pt x="210" y="58"/>
                      </a:lnTo>
                      <a:lnTo>
                        <a:pt x="196" y="62"/>
                      </a:lnTo>
                      <a:lnTo>
                        <a:pt x="196" y="62"/>
                      </a:lnTo>
                      <a:lnTo>
                        <a:pt x="190" y="54"/>
                      </a:lnTo>
                      <a:lnTo>
                        <a:pt x="182" y="46"/>
                      </a:lnTo>
                      <a:lnTo>
                        <a:pt x="188" y="32"/>
                      </a:lnTo>
                      <a:lnTo>
                        <a:pt x="188" y="32"/>
                      </a:lnTo>
                      <a:lnTo>
                        <a:pt x="190" y="30"/>
                      </a:lnTo>
                      <a:lnTo>
                        <a:pt x="188" y="26"/>
                      </a:lnTo>
                      <a:lnTo>
                        <a:pt x="188" y="24"/>
                      </a:lnTo>
                      <a:lnTo>
                        <a:pt x="184" y="22"/>
                      </a:lnTo>
                      <a:lnTo>
                        <a:pt x="154" y="6"/>
                      </a:lnTo>
                      <a:lnTo>
                        <a:pt x="154" y="6"/>
                      </a:lnTo>
                      <a:lnTo>
                        <a:pt x="150" y="4"/>
                      </a:lnTo>
                      <a:lnTo>
                        <a:pt x="150" y="4"/>
                      </a:lnTo>
                      <a:lnTo>
                        <a:pt x="146" y="6"/>
                      </a:lnTo>
                      <a:lnTo>
                        <a:pt x="142" y="10"/>
                      </a:lnTo>
                      <a:lnTo>
                        <a:pt x="136" y="22"/>
                      </a:lnTo>
                      <a:lnTo>
                        <a:pt x="136" y="22"/>
                      </a:lnTo>
                      <a:lnTo>
                        <a:pt x="124" y="20"/>
                      </a:lnTo>
                      <a:lnTo>
                        <a:pt x="112" y="18"/>
                      </a:lnTo>
                      <a:lnTo>
                        <a:pt x="112" y="18"/>
                      </a:lnTo>
                      <a:lnTo>
                        <a:pt x="110" y="18"/>
                      </a:lnTo>
                      <a:lnTo>
                        <a:pt x="106" y="6"/>
                      </a:lnTo>
                      <a:lnTo>
                        <a:pt x="106" y="6"/>
                      </a:lnTo>
                      <a:lnTo>
                        <a:pt x="102" y="2"/>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320"/>
                <p:cNvSpPr>
                  <a:spLocks noEditPoints="1"/>
                </p:cNvSpPr>
                <p:nvPr/>
              </p:nvSpPr>
              <p:spPr bwMode="auto">
                <a:xfrm>
                  <a:off x="5958484" y="2911433"/>
                  <a:ext cx="619174" cy="617789"/>
                </a:xfrm>
                <a:custGeom>
                  <a:avLst/>
                  <a:gdLst>
                    <a:gd name="T0" fmla="*/ 361 w 447"/>
                    <a:gd name="T1" fmla="*/ 46 h 446"/>
                    <a:gd name="T2" fmla="*/ 345 w 447"/>
                    <a:gd name="T3" fmla="*/ 44 h 446"/>
                    <a:gd name="T4" fmla="*/ 319 w 447"/>
                    <a:gd name="T5" fmla="*/ 66 h 446"/>
                    <a:gd name="T6" fmla="*/ 281 w 447"/>
                    <a:gd name="T7" fmla="*/ 20 h 446"/>
                    <a:gd name="T8" fmla="*/ 277 w 447"/>
                    <a:gd name="T9" fmla="*/ 8 h 446"/>
                    <a:gd name="T10" fmla="*/ 201 w 447"/>
                    <a:gd name="T11" fmla="*/ 0 h 446"/>
                    <a:gd name="T12" fmla="*/ 189 w 447"/>
                    <a:gd name="T13" fmla="*/ 4 h 446"/>
                    <a:gd name="T14" fmla="*/ 183 w 447"/>
                    <a:gd name="T15" fmla="*/ 42 h 446"/>
                    <a:gd name="T16" fmla="*/ 134 w 447"/>
                    <a:gd name="T17" fmla="*/ 58 h 446"/>
                    <a:gd name="T18" fmla="*/ 112 w 447"/>
                    <a:gd name="T19" fmla="*/ 38 h 446"/>
                    <a:gd name="T20" fmla="*/ 94 w 447"/>
                    <a:gd name="T21" fmla="*/ 40 h 446"/>
                    <a:gd name="T22" fmla="*/ 44 w 447"/>
                    <a:gd name="T23" fmla="*/ 90 h 446"/>
                    <a:gd name="T24" fmla="*/ 46 w 447"/>
                    <a:gd name="T25" fmla="*/ 108 h 446"/>
                    <a:gd name="T26" fmla="*/ 48 w 447"/>
                    <a:gd name="T27" fmla="*/ 144 h 446"/>
                    <a:gd name="T28" fmla="*/ 20 w 447"/>
                    <a:gd name="T29" fmla="*/ 166 h 446"/>
                    <a:gd name="T30" fmla="*/ 6 w 447"/>
                    <a:gd name="T31" fmla="*/ 174 h 446"/>
                    <a:gd name="T32" fmla="*/ 0 w 447"/>
                    <a:gd name="T33" fmla="*/ 246 h 446"/>
                    <a:gd name="T34" fmla="*/ 10 w 447"/>
                    <a:gd name="T35" fmla="*/ 260 h 446"/>
                    <a:gd name="T36" fmla="*/ 30 w 447"/>
                    <a:gd name="T37" fmla="*/ 264 h 446"/>
                    <a:gd name="T38" fmla="*/ 42 w 447"/>
                    <a:gd name="T39" fmla="*/ 308 h 446"/>
                    <a:gd name="T40" fmla="*/ 40 w 447"/>
                    <a:gd name="T41" fmla="*/ 330 h 446"/>
                    <a:gd name="T42" fmla="*/ 36 w 447"/>
                    <a:gd name="T43" fmla="*/ 346 h 446"/>
                    <a:gd name="T44" fmla="*/ 86 w 447"/>
                    <a:gd name="T45" fmla="*/ 400 h 446"/>
                    <a:gd name="T46" fmla="*/ 102 w 447"/>
                    <a:gd name="T47" fmla="*/ 402 h 446"/>
                    <a:gd name="T48" fmla="*/ 114 w 447"/>
                    <a:gd name="T49" fmla="*/ 392 h 446"/>
                    <a:gd name="T50" fmla="*/ 167 w 447"/>
                    <a:gd name="T51" fmla="*/ 426 h 446"/>
                    <a:gd name="T52" fmla="*/ 171 w 447"/>
                    <a:gd name="T53" fmla="*/ 438 h 446"/>
                    <a:gd name="T54" fmla="*/ 247 w 447"/>
                    <a:gd name="T55" fmla="*/ 446 h 446"/>
                    <a:gd name="T56" fmla="*/ 259 w 447"/>
                    <a:gd name="T57" fmla="*/ 442 h 446"/>
                    <a:gd name="T58" fmla="*/ 265 w 447"/>
                    <a:gd name="T59" fmla="*/ 418 h 446"/>
                    <a:gd name="T60" fmla="*/ 293 w 447"/>
                    <a:gd name="T61" fmla="*/ 410 h 446"/>
                    <a:gd name="T62" fmla="*/ 331 w 447"/>
                    <a:gd name="T63" fmla="*/ 406 h 446"/>
                    <a:gd name="T64" fmla="*/ 341 w 447"/>
                    <a:gd name="T65" fmla="*/ 410 h 446"/>
                    <a:gd name="T66" fmla="*/ 401 w 447"/>
                    <a:gd name="T67" fmla="*/ 360 h 446"/>
                    <a:gd name="T68" fmla="*/ 405 w 447"/>
                    <a:gd name="T69" fmla="*/ 350 h 446"/>
                    <a:gd name="T70" fmla="*/ 389 w 447"/>
                    <a:gd name="T71" fmla="*/ 326 h 446"/>
                    <a:gd name="T72" fmla="*/ 407 w 447"/>
                    <a:gd name="T73" fmla="*/ 280 h 446"/>
                    <a:gd name="T74" fmla="*/ 433 w 447"/>
                    <a:gd name="T75" fmla="*/ 280 h 446"/>
                    <a:gd name="T76" fmla="*/ 443 w 447"/>
                    <a:gd name="T77" fmla="*/ 266 h 446"/>
                    <a:gd name="T78" fmla="*/ 445 w 447"/>
                    <a:gd name="T79" fmla="*/ 194 h 446"/>
                    <a:gd name="T80" fmla="*/ 431 w 447"/>
                    <a:gd name="T81" fmla="*/ 184 h 446"/>
                    <a:gd name="T82" fmla="*/ 399 w 447"/>
                    <a:gd name="T83" fmla="*/ 158 h 446"/>
                    <a:gd name="T84" fmla="*/ 407 w 447"/>
                    <a:gd name="T85" fmla="*/ 116 h 446"/>
                    <a:gd name="T86" fmla="*/ 411 w 447"/>
                    <a:gd name="T87" fmla="*/ 100 h 446"/>
                    <a:gd name="T88" fmla="*/ 279 w 447"/>
                    <a:gd name="T89" fmla="*/ 174 h 446"/>
                    <a:gd name="T90" fmla="*/ 297 w 447"/>
                    <a:gd name="T91" fmla="*/ 202 h 446"/>
                    <a:gd name="T92" fmla="*/ 301 w 447"/>
                    <a:gd name="T93" fmla="*/ 248 h 446"/>
                    <a:gd name="T94" fmla="*/ 277 w 447"/>
                    <a:gd name="T95" fmla="*/ 290 h 446"/>
                    <a:gd name="T96" fmla="*/ 249 w 447"/>
                    <a:gd name="T97" fmla="*/ 306 h 446"/>
                    <a:gd name="T98" fmla="*/ 203 w 447"/>
                    <a:gd name="T99" fmla="*/ 310 h 446"/>
                    <a:gd name="T100" fmla="*/ 161 w 447"/>
                    <a:gd name="T101" fmla="*/ 286 h 446"/>
                    <a:gd name="T102" fmla="*/ 144 w 447"/>
                    <a:gd name="T103" fmla="*/ 260 h 446"/>
                    <a:gd name="T104" fmla="*/ 140 w 447"/>
                    <a:gd name="T105" fmla="*/ 214 h 446"/>
                    <a:gd name="T106" fmla="*/ 165 w 447"/>
                    <a:gd name="T107" fmla="*/ 172 h 446"/>
                    <a:gd name="T108" fmla="*/ 193 w 447"/>
                    <a:gd name="T109" fmla="*/ 154 h 446"/>
                    <a:gd name="T110" fmla="*/ 239 w 447"/>
                    <a:gd name="T111" fmla="*/ 152 h 446"/>
                    <a:gd name="T112" fmla="*/ 279 w 447"/>
                    <a:gd name="T113" fmla="*/ 174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7" h="446">
                      <a:moveTo>
                        <a:pt x="407" y="94"/>
                      </a:moveTo>
                      <a:lnTo>
                        <a:pt x="361" y="46"/>
                      </a:lnTo>
                      <a:lnTo>
                        <a:pt x="361" y="46"/>
                      </a:lnTo>
                      <a:lnTo>
                        <a:pt x="357" y="44"/>
                      </a:lnTo>
                      <a:lnTo>
                        <a:pt x="351" y="42"/>
                      </a:lnTo>
                      <a:lnTo>
                        <a:pt x="345" y="44"/>
                      </a:lnTo>
                      <a:lnTo>
                        <a:pt x="339" y="46"/>
                      </a:lnTo>
                      <a:lnTo>
                        <a:pt x="319" y="66"/>
                      </a:lnTo>
                      <a:lnTo>
                        <a:pt x="319" y="66"/>
                      </a:lnTo>
                      <a:lnTo>
                        <a:pt x="301" y="56"/>
                      </a:lnTo>
                      <a:lnTo>
                        <a:pt x="281" y="48"/>
                      </a:lnTo>
                      <a:lnTo>
                        <a:pt x="281" y="20"/>
                      </a:lnTo>
                      <a:lnTo>
                        <a:pt x="281" y="20"/>
                      </a:lnTo>
                      <a:lnTo>
                        <a:pt x="281" y="14"/>
                      </a:lnTo>
                      <a:lnTo>
                        <a:pt x="277" y="8"/>
                      </a:lnTo>
                      <a:lnTo>
                        <a:pt x="273" y="6"/>
                      </a:lnTo>
                      <a:lnTo>
                        <a:pt x="267" y="4"/>
                      </a:lnTo>
                      <a:lnTo>
                        <a:pt x="201" y="0"/>
                      </a:lnTo>
                      <a:lnTo>
                        <a:pt x="201" y="0"/>
                      </a:lnTo>
                      <a:lnTo>
                        <a:pt x="195" y="2"/>
                      </a:lnTo>
                      <a:lnTo>
                        <a:pt x="189" y="4"/>
                      </a:lnTo>
                      <a:lnTo>
                        <a:pt x="187" y="10"/>
                      </a:lnTo>
                      <a:lnTo>
                        <a:pt x="185" y="16"/>
                      </a:lnTo>
                      <a:lnTo>
                        <a:pt x="183" y="42"/>
                      </a:lnTo>
                      <a:lnTo>
                        <a:pt x="183" y="42"/>
                      </a:lnTo>
                      <a:lnTo>
                        <a:pt x="159" y="48"/>
                      </a:lnTo>
                      <a:lnTo>
                        <a:pt x="134" y="58"/>
                      </a:lnTo>
                      <a:lnTo>
                        <a:pt x="116" y="40"/>
                      </a:lnTo>
                      <a:lnTo>
                        <a:pt x="116" y="40"/>
                      </a:lnTo>
                      <a:lnTo>
                        <a:pt x="112" y="38"/>
                      </a:lnTo>
                      <a:lnTo>
                        <a:pt x="106" y="36"/>
                      </a:lnTo>
                      <a:lnTo>
                        <a:pt x="100" y="36"/>
                      </a:lnTo>
                      <a:lnTo>
                        <a:pt x="94" y="40"/>
                      </a:lnTo>
                      <a:lnTo>
                        <a:pt x="46" y="86"/>
                      </a:lnTo>
                      <a:lnTo>
                        <a:pt x="46" y="86"/>
                      </a:lnTo>
                      <a:lnTo>
                        <a:pt x="44" y="90"/>
                      </a:lnTo>
                      <a:lnTo>
                        <a:pt x="42" y="96"/>
                      </a:lnTo>
                      <a:lnTo>
                        <a:pt x="44" y="102"/>
                      </a:lnTo>
                      <a:lnTo>
                        <a:pt x="46" y="108"/>
                      </a:lnTo>
                      <a:lnTo>
                        <a:pt x="60" y="122"/>
                      </a:lnTo>
                      <a:lnTo>
                        <a:pt x="60" y="122"/>
                      </a:lnTo>
                      <a:lnTo>
                        <a:pt x="48" y="144"/>
                      </a:lnTo>
                      <a:lnTo>
                        <a:pt x="38" y="166"/>
                      </a:lnTo>
                      <a:lnTo>
                        <a:pt x="20" y="166"/>
                      </a:lnTo>
                      <a:lnTo>
                        <a:pt x="20" y="166"/>
                      </a:lnTo>
                      <a:lnTo>
                        <a:pt x="14" y="166"/>
                      </a:lnTo>
                      <a:lnTo>
                        <a:pt x="8" y="170"/>
                      </a:lnTo>
                      <a:lnTo>
                        <a:pt x="6" y="174"/>
                      </a:lnTo>
                      <a:lnTo>
                        <a:pt x="4" y="180"/>
                      </a:lnTo>
                      <a:lnTo>
                        <a:pt x="0" y="246"/>
                      </a:lnTo>
                      <a:lnTo>
                        <a:pt x="0" y="246"/>
                      </a:lnTo>
                      <a:lnTo>
                        <a:pt x="2" y="252"/>
                      </a:lnTo>
                      <a:lnTo>
                        <a:pt x="4" y="258"/>
                      </a:lnTo>
                      <a:lnTo>
                        <a:pt x="10" y="260"/>
                      </a:lnTo>
                      <a:lnTo>
                        <a:pt x="16" y="262"/>
                      </a:lnTo>
                      <a:lnTo>
                        <a:pt x="30" y="264"/>
                      </a:lnTo>
                      <a:lnTo>
                        <a:pt x="30" y="264"/>
                      </a:lnTo>
                      <a:lnTo>
                        <a:pt x="32" y="278"/>
                      </a:lnTo>
                      <a:lnTo>
                        <a:pt x="36" y="292"/>
                      </a:lnTo>
                      <a:lnTo>
                        <a:pt x="42" y="308"/>
                      </a:lnTo>
                      <a:lnTo>
                        <a:pt x="50" y="322"/>
                      </a:lnTo>
                      <a:lnTo>
                        <a:pt x="40" y="330"/>
                      </a:lnTo>
                      <a:lnTo>
                        <a:pt x="40" y="330"/>
                      </a:lnTo>
                      <a:lnTo>
                        <a:pt x="38" y="334"/>
                      </a:lnTo>
                      <a:lnTo>
                        <a:pt x="36" y="340"/>
                      </a:lnTo>
                      <a:lnTo>
                        <a:pt x="36" y="346"/>
                      </a:lnTo>
                      <a:lnTo>
                        <a:pt x="40" y="352"/>
                      </a:lnTo>
                      <a:lnTo>
                        <a:pt x="86" y="400"/>
                      </a:lnTo>
                      <a:lnTo>
                        <a:pt x="86" y="400"/>
                      </a:lnTo>
                      <a:lnTo>
                        <a:pt x="90" y="402"/>
                      </a:lnTo>
                      <a:lnTo>
                        <a:pt x="96" y="404"/>
                      </a:lnTo>
                      <a:lnTo>
                        <a:pt x="102" y="402"/>
                      </a:lnTo>
                      <a:lnTo>
                        <a:pt x="108" y="400"/>
                      </a:lnTo>
                      <a:lnTo>
                        <a:pt x="114" y="392"/>
                      </a:lnTo>
                      <a:lnTo>
                        <a:pt x="114" y="392"/>
                      </a:lnTo>
                      <a:lnTo>
                        <a:pt x="140" y="406"/>
                      </a:lnTo>
                      <a:lnTo>
                        <a:pt x="167" y="416"/>
                      </a:lnTo>
                      <a:lnTo>
                        <a:pt x="167" y="426"/>
                      </a:lnTo>
                      <a:lnTo>
                        <a:pt x="167" y="426"/>
                      </a:lnTo>
                      <a:lnTo>
                        <a:pt x="167" y="432"/>
                      </a:lnTo>
                      <a:lnTo>
                        <a:pt x="171" y="438"/>
                      </a:lnTo>
                      <a:lnTo>
                        <a:pt x="175" y="440"/>
                      </a:lnTo>
                      <a:lnTo>
                        <a:pt x="181" y="442"/>
                      </a:lnTo>
                      <a:lnTo>
                        <a:pt x="247" y="446"/>
                      </a:lnTo>
                      <a:lnTo>
                        <a:pt x="247" y="446"/>
                      </a:lnTo>
                      <a:lnTo>
                        <a:pt x="253" y="444"/>
                      </a:lnTo>
                      <a:lnTo>
                        <a:pt x="259" y="442"/>
                      </a:lnTo>
                      <a:lnTo>
                        <a:pt x="263" y="436"/>
                      </a:lnTo>
                      <a:lnTo>
                        <a:pt x="263" y="430"/>
                      </a:lnTo>
                      <a:lnTo>
                        <a:pt x="265" y="418"/>
                      </a:lnTo>
                      <a:lnTo>
                        <a:pt x="265" y="418"/>
                      </a:lnTo>
                      <a:lnTo>
                        <a:pt x="279" y="414"/>
                      </a:lnTo>
                      <a:lnTo>
                        <a:pt x="293" y="410"/>
                      </a:lnTo>
                      <a:lnTo>
                        <a:pt x="307" y="404"/>
                      </a:lnTo>
                      <a:lnTo>
                        <a:pt x="321" y="396"/>
                      </a:lnTo>
                      <a:lnTo>
                        <a:pt x="331" y="406"/>
                      </a:lnTo>
                      <a:lnTo>
                        <a:pt x="331" y="406"/>
                      </a:lnTo>
                      <a:lnTo>
                        <a:pt x="335" y="410"/>
                      </a:lnTo>
                      <a:lnTo>
                        <a:pt x="341" y="410"/>
                      </a:lnTo>
                      <a:lnTo>
                        <a:pt x="347" y="410"/>
                      </a:lnTo>
                      <a:lnTo>
                        <a:pt x="353" y="406"/>
                      </a:lnTo>
                      <a:lnTo>
                        <a:pt x="401" y="360"/>
                      </a:lnTo>
                      <a:lnTo>
                        <a:pt x="401" y="360"/>
                      </a:lnTo>
                      <a:lnTo>
                        <a:pt x="403" y="356"/>
                      </a:lnTo>
                      <a:lnTo>
                        <a:pt x="405" y="350"/>
                      </a:lnTo>
                      <a:lnTo>
                        <a:pt x="403" y="344"/>
                      </a:lnTo>
                      <a:lnTo>
                        <a:pt x="401" y="338"/>
                      </a:lnTo>
                      <a:lnTo>
                        <a:pt x="389" y="326"/>
                      </a:lnTo>
                      <a:lnTo>
                        <a:pt x="389" y="326"/>
                      </a:lnTo>
                      <a:lnTo>
                        <a:pt x="399" y="304"/>
                      </a:lnTo>
                      <a:lnTo>
                        <a:pt x="407" y="280"/>
                      </a:lnTo>
                      <a:lnTo>
                        <a:pt x="427" y="280"/>
                      </a:lnTo>
                      <a:lnTo>
                        <a:pt x="427" y="280"/>
                      </a:lnTo>
                      <a:lnTo>
                        <a:pt x="433" y="280"/>
                      </a:lnTo>
                      <a:lnTo>
                        <a:pt x="439" y="276"/>
                      </a:lnTo>
                      <a:lnTo>
                        <a:pt x="441" y="272"/>
                      </a:lnTo>
                      <a:lnTo>
                        <a:pt x="443" y="266"/>
                      </a:lnTo>
                      <a:lnTo>
                        <a:pt x="447" y="200"/>
                      </a:lnTo>
                      <a:lnTo>
                        <a:pt x="447" y="200"/>
                      </a:lnTo>
                      <a:lnTo>
                        <a:pt x="445" y="194"/>
                      </a:lnTo>
                      <a:lnTo>
                        <a:pt x="443" y="188"/>
                      </a:lnTo>
                      <a:lnTo>
                        <a:pt x="437" y="186"/>
                      </a:lnTo>
                      <a:lnTo>
                        <a:pt x="431" y="184"/>
                      </a:lnTo>
                      <a:lnTo>
                        <a:pt x="407" y="182"/>
                      </a:lnTo>
                      <a:lnTo>
                        <a:pt x="407" y="182"/>
                      </a:lnTo>
                      <a:lnTo>
                        <a:pt x="399" y="158"/>
                      </a:lnTo>
                      <a:lnTo>
                        <a:pt x="387" y="134"/>
                      </a:lnTo>
                      <a:lnTo>
                        <a:pt x="407" y="116"/>
                      </a:lnTo>
                      <a:lnTo>
                        <a:pt x="407" y="116"/>
                      </a:lnTo>
                      <a:lnTo>
                        <a:pt x="411" y="112"/>
                      </a:lnTo>
                      <a:lnTo>
                        <a:pt x="411" y="106"/>
                      </a:lnTo>
                      <a:lnTo>
                        <a:pt x="411" y="100"/>
                      </a:lnTo>
                      <a:lnTo>
                        <a:pt x="407" y="94"/>
                      </a:lnTo>
                      <a:lnTo>
                        <a:pt x="407" y="94"/>
                      </a:lnTo>
                      <a:close/>
                      <a:moveTo>
                        <a:pt x="279" y="174"/>
                      </a:moveTo>
                      <a:lnTo>
                        <a:pt x="279" y="174"/>
                      </a:lnTo>
                      <a:lnTo>
                        <a:pt x="289" y="188"/>
                      </a:lnTo>
                      <a:lnTo>
                        <a:pt x="297" y="202"/>
                      </a:lnTo>
                      <a:lnTo>
                        <a:pt x="301" y="218"/>
                      </a:lnTo>
                      <a:lnTo>
                        <a:pt x="303" y="232"/>
                      </a:lnTo>
                      <a:lnTo>
                        <a:pt x="301" y="248"/>
                      </a:lnTo>
                      <a:lnTo>
                        <a:pt x="295" y="264"/>
                      </a:lnTo>
                      <a:lnTo>
                        <a:pt x="287" y="278"/>
                      </a:lnTo>
                      <a:lnTo>
                        <a:pt x="277" y="290"/>
                      </a:lnTo>
                      <a:lnTo>
                        <a:pt x="277" y="290"/>
                      </a:lnTo>
                      <a:lnTo>
                        <a:pt x="263" y="300"/>
                      </a:lnTo>
                      <a:lnTo>
                        <a:pt x="249" y="306"/>
                      </a:lnTo>
                      <a:lnTo>
                        <a:pt x="235" y="310"/>
                      </a:lnTo>
                      <a:lnTo>
                        <a:pt x="219" y="312"/>
                      </a:lnTo>
                      <a:lnTo>
                        <a:pt x="203" y="310"/>
                      </a:lnTo>
                      <a:lnTo>
                        <a:pt x="189" y="306"/>
                      </a:lnTo>
                      <a:lnTo>
                        <a:pt x="175" y="298"/>
                      </a:lnTo>
                      <a:lnTo>
                        <a:pt x="161" y="286"/>
                      </a:lnTo>
                      <a:lnTo>
                        <a:pt x="161" y="286"/>
                      </a:lnTo>
                      <a:lnTo>
                        <a:pt x="150" y="274"/>
                      </a:lnTo>
                      <a:lnTo>
                        <a:pt x="144" y="260"/>
                      </a:lnTo>
                      <a:lnTo>
                        <a:pt x="140" y="244"/>
                      </a:lnTo>
                      <a:lnTo>
                        <a:pt x="138" y="228"/>
                      </a:lnTo>
                      <a:lnTo>
                        <a:pt x="140" y="214"/>
                      </a:lnTo>
                      <a:lnTo>
                        <a:pt x="146" y="198"/>
                      </a:lnTo>
                      <a:lnTo>
                        <a:pt x="154" y="184"/>
                      </a:lnTo>
                      <a:lnTo>
                        <a:pt x="165" y="172"/>
                      </a:lnTo>
                      <a:lnTo>
                        <a:pt x="165" y="172"/>
                      </a:lnTo>
                      <a:lnTo>
                        <a:pt x="177" y="162"/>
                      </a:lnTo>
                      <a:lnTo>
                        <a:pt x="193" y="154"/>
                      </a:lnTo>
                      <a:lnTo>
                        <a:pt x="207" y="150"/>
                      </a:lnTo>
                      <a:lnTo>
                        <a:pt x="223" y="150"/>
                      </a:lnTo>
                      <a:lnTo>
                        <a:pt x="239" y="152"/>
                      </a:lnTo>
                      <a:lnTo>
                        <a:pt x="253" y="156"/>
                      </a:lnTo>
                      <a:lnTo>
                        <a:pt x="267" y="164"/>
                      </a:lnTo>
                      <a:lnTo>
                        <a:pt x="279" y="174"/>
                      </a:lnTo>
                      <a:lnTo>
                        <a:pt x="279" y="174"/>
                      </a:lnTo>
                      <a:close/>
                    </a:path>
                  </a:pathLst>
                </a:custGeom>
                <a:solidFill>
                  <a:srgbClr val="AD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321"/>
                <p:cNvSpPr>
                  <a:spLocks noEditPoints="1"/>
                </p:cNvSpPr>
                <p:nvPr/>
              </p:nvSpPr>
              <p:spPr bwMode="auto">
                <a:xfrm>
                  <a:off x="5565094" y="3174617"/>
                  <a:ext cx="619174" cy="620559"/>
                </a:xfrm>
                <a:custGeom>
                  <a:avLst/>
                  <a:gdLst>
                    <a:gd name="T0" fmla="*/ 382 w 447"/>
                    <a:gd name="T1" fmla="*/ 66 h 448"/>
                    <a:gd name="T2" fmla="*/ 366 w 447"/>
                    <a:gd name="T3" fmla="*/ 60 h 448"/>
                    <a:gd name="T4" fmla="*/ 338 w 447"/>
                    <a:gd name="T5" fmla="*/ 80 h 448"/>
                    <a:gd name="T6" fmla="*/ 306 w 447"/>
                    <a:gd name="T7" fmla="*/ 30 h 448"/>
                    <a:gd name="T8" fmla="*/ 304 w 447"/>
                    <a:gd name="T9" fmla="*/ 18 h 448"/>
                    <a:gd name="T10" fmla="*/ 228 w 447"/>
                    <a:gd name="T11" fmla="*/ 0 h 448"/>
                    <a:gd name="T12" fmla="*/ 216 w 447"/>
                    <a:gd name="T13" fmla="*/ 2 h 448"/>
                    <a:gd name="T14" fmla="*/ 206 w 447"/>
                    <a:gd name="T15" fmla="*/ 38 h 448"/>
                    <a:gd name="T16" fmla="*/ 156 w 447"/>
                    <a:gd name="T17" fmla="*/ 48 h 448"/>
                    <a:gd name="T18" fmla="*/ 136 w 447"/>
                    <a:gd name="T19" fmla="*/ 26 h 448"/>
                    <a:gd name="T20" fmla="*/ 120 w 447"/>
                    <a:gd name="T21" fmla="*/ 26 h 448"/>
                    <a:gd name="T22" fmla="*/ 62 w 447"/>
                    <a:gd name="T23" fmla="*/ 70 h 448"/>
                    <a:gd name="T24" fmla="*/ 62 w 447"/>
                    <a:gd name="T25" fmla="*/ 86 h 448"/>
                    <a:gd name="T26" fmla="*/ 58 w 447"/>
                    <a:gd name="T27" fmla="*/ 122 h 448"/>
                    <a:gd name="T28" fmla="*/ 28 w 447"/>
                    <a:gd name="T29" fmla="*/ 140 h 448"/>
                    <a:gd name="T30" fmla="*/ 14 w 447"/>
                    <a:gd name="T31" fmla="*/ 148 h 448"/>
                    <a:gd name="T32" fmla="*/ 0 w 447"/>
                    <a:gd name="T33" fmla="*/ 218 h 448"/>
                    <a:gd name="T34" fmla="*/ 6 w 447"/>
                    <a:gd name="T35" fmla="*/ 234 h 448"/>
                    <a:gd name="T36" fmla="*/ 26 w 447"/>
                    <a:gd name="T37" fmla="*/ 240 h 448"/>
                    <a:gd name="T38" fmla="*/ 34 w 447"/>
                    <a:gd name="T39" fmla="*/ 284 h 448"/>
                    <a:gd name="T40" fmla="*/ 28 w 447"/>
                    <a:gd name="T41" fmla="*/ 306 h 448"/>
                    <a:gd name="T42" fmla="*/ 22 w 447"/>
                    <a:gd name="T43" fmla="*/ 322 h 448"/>
                    <a:gd name="T44" fmla="*/ 64 w 447"/>
                    <a:gd name="T45" fmla="*/ 382 h 448"/>
                    <a:gd name="T46" fmla="*/ 80 w 447"/>
                    <a:gd name="T47" fmla="*/ 386 h 448"/>
                    <a:gd name="T48" fmla="*/ 94 w 447"/>
                    <a:gd name="T49" fmla="*/ 378 h 448"/>
                    <a:gd name="T50" fmla="*/ 140 w 447"/>
                    <a:gd name="T51" fmla="*/ 418 h 448"/>
                    <a:gd name="T52" fmla="*/ 144 w 447"/>
                    <a:gd name="T53" fmla="*/ 430 h 448"/>
                    <a:gd name="T54" fmla="*/ 218 w 447"/>
                    <a:gd name="T55" fmla="*/ 448 h 448"/>
                    <a:gd name="T56" fmla="*/ 230 w 447"/>
                    <a:gd name="T57" fmla="*/ 444 h 448"/>
                    <a:gd name="T58" fmla="*/ 238 w 447"/>
                    <a:gd name="T59" fmla="*/ 422 h 448"/>
                    <a:gd name="T60" fmla="*/ 268 w 447"/>
                    <a:gd name="T61" fmla="*/ 418 h 448"/>
                    <a:gd name="T62" fmla="*/ 306 w 447"/>
                    <a:gd name="T63" fmla="*/ 418 h 448"/>
                    <a:gd name="T64" fmla="*/ 316 w 447"/>
                    <a:gd name="T65" fmla="*/ 424 h 448"/>
                    <a:gd name="T66" fmla="*/ 380 w 447"/>
                    <a:gd name="T67" fmla="*/ 382 h 448"/>
                    <a:gd name="T68" fmla="*/ 386 w 447"/>
                    <a:gd name="T69" fmla="*/ 372 h 448"/>
                    <a:gd name="T70" fmla="*/ 374 w 447"/>
                    <a:gd name="T71" fmla="*/ 346 h 448"/>
                    <a:gd name="T72" fmla="*/ 398 w 447"/>
                    <a:gd name="T73" fmla="*/ 302 h 448"/>
                    <a:gd name="T74" fmla="*/ 424 w 447"/>
                    <a:gd name="T75" fmla="*/ 306 h 448"/>
                    <a:gd name="T76" fmla="*/ 436 w 447"/>
                    <a:gd name="T77" fmla="*/ 294 h 448"/>
                    <a:gd name="T78" fmla="*/ 447 w 447"/>
                    <a:gd name="T79" fmla="*/ 222 h 448"/>
                    <a:gd name="T80" fmla="*/ 434 w 447"/>
                    <a:gd name="T81" fmla="*/ 210 h 448"/>
                    <a:gd name="T82" fmla="*/ 406 w 447"/>
                    <a:gd name="T83" fmla="*/ 182 h 448"/>
                    <a:gd name="T84" fmla="*/ 418 w 447"/>
                    <a:gd name="T85" fmla="*/ 142 h 448"/>
                    <a:gd name="T86" fmla="*/ 424 w 447"/>
                    <a:gd name="T87" fmla="*/ 126 h 448"/>
                    <a:gd name="T88" fmla="*/ 302 w 447"/>
                    <a:gd name="T89" fmla="*/ 170 h 448"/>
                    <a:gd name="T90" fmla="*/ 320 w 447"/>
                    <a:gd name="T91" fmla="*/ 208 h 448"/>
                    <a:gd name="T92" fmla="*/ 316 w 447"/>
                    <a:gd name="T93" fmla="*/ 266 h 448"/>
                    <a:gd name="T94" fmla="*/ 280 w 447"/>
                    <a:gd name="T95" fmla="*/ 314 h 448"/>
                    <a:gd name="T96" fmla="*/ 242 w 447"/>
                    <a:gd name="T97" fmla="*/ 332 h 448"/>
                    <a:gd name="T98" fmla="*/ 184 w 447"/>
                    <a:gd name="T99" fmla="*/ 328 h 448"/>
                    <a:gd name="T100" fmla="*/ 136 w 447"/>
                    <a:gd name="T101" fmla="*/ 292 h 448"/>
                    <a:gd name="T102" fmla="*/ 118 w 447"/>
                    <a:gd name="T103" fmla="*/ 254 h 448"/>
                    <a:gd name="T104" fmla="*/ 122 w 447"/>
                    <a:gd name="T105" fmla="*/ 196 h 448"/>
                    <a:gd name="T106" fmla="*/ 158 w 447"/>
                    <a:gd name="T107" fmla="*/ 148 h 448"/>
                    <a:gd name="T108" fmla="*/ 194 w 447"/>
                    <a:gd name="T109" fmla="*/ 130 h 448"/>
                    <a:gd name="T110" fmla="*/ 254 w 447"/>
                    <a:gd name="T111" fmla="*/ 134 h 448"/>
                    <a:gd name="T112" fmla="*/ 302 w 447"/>
                    <a:gd name="T113" fmla="*/ 17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7" h="448">
                      <a:moveTo>
                        <a:pt x="420" y="120"/>
                      </a:moveTo>
                      <a:lnTo>
                        <a:pt x="382" y="66"/>
                      </a:lnTo>
                      <a:lnTo>
                        <a:pt x="382" y="66"/>
                      </a:lnTo>
                      <a:lnTo>
                        <a:pt x="378" y="62"/>
                      </a:lnTo>
                      <a:lnTo>
                        <a:pt x="372" y="60"/>
                      </a:lnTo>
                      <a:lnTo>
                        <a:pt x="366" y="60"/>
                      </a:lnTo>
                      <a:lnTo>
                        <a:pt x="360" y="64"/>
                      </a:lnTo>
                      <a:lnTo>
                        <a:pt x="338" y="80"/>
                      </a:lnTo>
                      <a:lnTo>
                        <a:pt x="338" y="80"/>
                      </a:lnTo>
                      <a:lnTo>
                        <a:pt x="320" y="66"/>
                      </a:lnTo>
                      <a:lnTo>
                        <a:pt x="302" y="56"/>
                      </a:lnTo>
                      <a:lnTo>
                        <a:pt x="306" y="30"/>
                      </a:lnTo>
                      <a:lnTo>
                        <a:pt x="306" y="30"/>
                      </a:lnTo>
                      <a:lnTo>
                        <a:pt x="306" y="24"/>
                      </a:lnTo>
                      <a:lnTo>
                        <a:pt x="304" y="18"/>
                      </a:lnTo>
                      <a:lnTo>
                        <a:pt x="298" y="14"/>
                      </a:lnTo>
                      <a:lnTo>
                        <a:pt x="294" y="12"/>
                      </a:lnTo>
                      <a:lnTo>
                        <a:pt x="228" y="0"/>
                      </a:lnTo>
                      <a:lnTo>
                        <a:pt x="228" y="0"/>
                      </a:lnTo>
                      <a:lnTo>
                        <a:pt x="222" y="0"/>
                      </a:lnTo>
                      <a:lnTo>
                        <a:pt x="216" y="2"/>
                      </a:lnTo>
                      <a:lnTo>
                        <a:pt x="212" y="8"/>
                      </a:lnTo>
                      <a:lnTo>
                        <a:pt x="210" y="12"/>
                      </a:lnTo>
                      <a:lnTo>
                        <a:pt x="206" y="38"/>
                      </a:lnTo>
                      <a:lnTo>
                        <a:pt x="206" y="38"/>
                      </a:lnTo>
                      <a:lnTo>
                        <a:pt x="180" y="42"/>
                      </a:lnTo>
                      <a:lnTo>
                        <a:pt x="156" y="48"/>
                      </a:lnTo>
                      <a:lnTo>
                        <a:pt x="140" y="30"/>
                      </a:lnTo>
                      <a:lnTo>
                        <a:pt x="140" y="30"/>
                      </a:lnTo>
                      <a:lnTo>
                        <a:pt x="136" y="26"/>
                      </a:lnTo>
                      <a:lnTo>
                        <a:pt x="130" y="24"/>
                      </a:lnTo>
                      <a:lnTo>
                        <a:pt x="124" y="24"/>
                      </a:lnTo>
                      <a:lnTo>
                        <a:pt x="120" y="26"/>
                      </a:lnTo>
                      <a:lnTo>
                        <a:pt x="66" y="66"/>
                      </a:lnTo>
                      <a:lnTo>
                        <a:pt x="66" y="66"/>
                      </a:lnTo>
                      <a:lnTo>
                        <a:pt x="62" y="70"/>
                      </a:lnTo>
                      <a:lnTo>
                        <a:pt x="60" y="76"/>
                      </a:lnTo>
                      <a:lnTo>
                        <a:pt x="60" y="82"/>
                      </a:lnTo>
                      <a:lnTo>
                        <a:pt x="62" y="86"/>
                      </a:lnTo>
                      <a:lnTo>
                        <a:pt x="74" y="102"/>
                      </a:lnTo>
                      <a:lnTo>
                        <a:pt x="74" y="102"/>
                      </a:lnTo>
                      <a:lnTo>
                        <a:pt x="58" y="122"/>
                      </a:lnTo>
                      <a:lnTo>
                        <a:pt x="46" y="144"/>
                      </a:lnTo>
                      <a:lnTo>
                        <a:pt x="28" y="140"/>
                      </a:lnTo>
                      <a:lnTo>
                        <a:pt x="28" y="140"/>
                      </a:lnTo>
                      <a:lnTo>
                        <a:pt x="22" y="142"/>
                      </a:lnTo>
                      <a:lnTo>
                        <a:pt x="18" y="144"/>
                      </a:lnTo>
                      <a:lnTo>
                        <a:pt x="14" y="148"/>
                      </a:lnTo>
                      <a:lnTo>
                        <a:pt x="10" y="154"/>
                      </a:lnTo>
                      <a:lnTo>
                        <a:pt x="0" y="218"/>
                      </a:lnTo>
                      <a:lnTo>
                        <a:pt x="0" y="218"/>
                      </a:lnTo>
                      <a:lnTo>
                        <a:pt x="0" y="224"/>
                      </a:lnTo>
                      <a:lnTo>
                        <a:pt x="2" y="230"/>
                      </a:lnTo>
                      <a:lnTo>
                        <a:pt x="6" y="234"/>
                      </a:lnTo>
                      <a:lnTo>
                        <a:pt x="12" y="236"/>
                      </a:lnTo>
                      <a:lnTo>
                        <a:pt x="26" y="240"/>
                      </a:lnTo>
                      <a:lnTo>
                        <a:pt x="26" y="240"/>
                      </a:lnTo>
                      <a:lnTo>
                        <a:pt x="28" y="254"/>
                      </a:lnTo>
                      <a:lnTo>
                        <a:pt x="30" y="270"/>
                      </a:lnTo>
                      <a:lnTo>
                        <a:pt x="34" y="284"/>
                      </a:lnTo>
                      <a:lnTo>
                        <a:pt x="38" y="300"/>
                      </a:lnTo>
                      <a:lnTo>
                        <a:pt x="28" y="306"/>
                      </a:lnTo>
                      <a:lnTo>
                        <a:pt x="28" y="306"/>
                      </a:lnTo>
                      <a:lnTo>
                        <a:pt x="24" y="310"/>
                      </a:lnTo>
                      <a:lnTo>
                        <a:pt x="22" y="316"/>
                      </a:lnTo>
                      <a:lnTo>
                        <a:pt x="22" y="322"/>
                      </a:lnTo>
                      <a:lnTo>
                        <a:pt x="26" y="328"/>
                      </a:lnTo>
                      <a:lnTo>
                        <a:pt x="64" y="382"/>
                      </a:lnTo>
                      <a:lnTo>
                        <a:pt x="64" y="382"/>
                      </a:lnTo>
                      <a:lnTo>
                        <a:pt x="68" y="386"/>
                      </a:lnTo>
                      <a:lnTo>
                        <a:pt x="74" y="388"/>
                      </a:lnTo>
                      <a:lnTo>
                        <a:pt x="80" y="386"/>
                      </a:lnTo>
                      <a:lnTo>
                        <a:pt x="86" y="384"/>
                      </a:lnTo>
                      <a:lnTo>
                        <a:pt x="94" y="378"/>
                      </a:lnTo>
                      <a:lnTo>
                        <a:pt x="94" y="378"/>
                      </a:lnTo>
                      <a:lnTo>
                        <a:pt x="118" y="394"/>
                      </a:lnTo>
                      <a:lnTo>
                        <a:pt x="142" y="408"/>
                      </a:lnTo>
                      <a:lnTo>
                        <a:pt x="140" y="418"/>
                      </a:lnTo>
                      <a:lnTo>
                        <a:pt x="140" y="418"/>
                      </a:lnTo>
                      <a:lnTo>
                        <a:pt x="140" y="424"/>
                      </a:lnTo>
                      <a:lnTo>
                        <a:pt x="144" y="430"/>
                      </a:lnTo>
                      <a:lnTo>
                        <a:pt x="148" y="434"/>
                      </a:lnTo>
                      <a:lnTo>
                        <a:pt x="154" y="436"/>
                      </a:lnTo>
                      <a:lnTo>
                        <a:pt x="218" y="448"/>
                      </a:lnTo>
                      <a:lnTo>
                        <a:pt x="218" y="448"/>
                      </a:lnTo>
                      <a:lnTo>
                        <a:pt x="224" y="446"/>
                      </a:lnTo>
                      <a:lnTo>
                        <a:pt x="230" y="444"/>
                      </a:lnTo>
                      <a:lnTo>
                        <a:pt x="234" y="440"/>
                      </a:lnTo>
                      <a:lnTo>
                        <a:pt x="236" y="434"/>
                      </a:lnTo>
                      <a:lnTo>
                        <a:pt x="238" y="422"/>
                      </a:lnTo>
                      <a:lnTo>
                        <a:pt x="238" y="422"/>
                      </a:lnTo>
                      <a:lnTo>
                        <a:pt x="254" y="420"/>
                      </a:lnTo>
                      <a:lnTo>
                        <a:pt x="268" y="418"/>
                      </a:lnTo>
                      <a:lnTo>
                        <a:pt x="282" y="412"/>
                      </a:lnTo>
                      <a:lnTo>
                        <a:pt x="298" y="408"/>
                      </a:lnTo>
                      <a:lnTo>
                        <a:pt x="306" y="418"/>
                      </a:lnTo>
                      <a:lnTo>
                        <a:pt x="306" y="418"/>
                      </a:lnTo>
                      <a:lnTo>
                        <a:pt x="310" y="422"/>
                      </a:lnTo>
                      <a:lnTo>
                        <a:pt x="316" y="424"/>
                      </a:lnTo>
                      <a:lnTo>
                        <a:pt x="322" y="424"/>
                      </a:lnTo>
                      <a:lnTo>
                        <a:pt x="328" y="422"/>
                      </a:lnTo>
                      <a:lnTo>
                        <a:pt x="380" y="382"/>
                      </a:lnTo>
                      <a:lnTo>
                        <a:pt x="380" y="382"/>
                      </a:lnTo>
                      <a:lnTo>
                        <a:pt x="384" y="378"/>
                      </a:lnTo>
                      <a:lnTo>
                        <a:pt x="386" y="372"/>
                      </a:lnTo>
                      <a:lnTo>
                        <a:pt x="386" y="366"/>
                      </a:lnTo>
                      <a:lnTo>
                        <a:pt x="384" y="360"/>
                      </a:lnTo>
                      <a:lnTo>
                        <a:pt x="374" y="346"/>
                      </a:lnTo>
                      <a:lnTo>
                        <a:pt x="374" y="346"/>
                      </a:lnTo>
                      <a:lnTo>
                        <a:pt x="388" y="326"/>
                      </a:lnTo>
                      <a:lnTo>
                        <a:pt x="398" y="302"/>
                      </a:lnTo>
                      <a:lnTo>
                        <a:pt x="418" y="306"/>
                      </a:lnTo>
                      <a:lnTo>
                        <a:pt x="418" y="306"/>
                      </a:lnTo>
                      <a:lnTo>
                        <a:pt x="424" y="306"/>
                      </a:lnTo>
                      <a:lnTo>
                        <a:pt x="428" y="304"/>
                      </a:lnTo>
                      <a:lnTo>
                        <a:pt x="434" y="300"/>
                      </a:lnTo>
                      <a:lnTo>
                        <a:pt x="436" y="294"/>
                      </a:lnTo>
                      <a:lnTo>
                        <a:pt x="447" y="228"/>
                      </a:lnTo>
                      <a:lnTo>
                        <a:pt x="447" y="228"/>
                      </a:lnTo>
                      <a:lnTo>
                        <a:pt x="447" y="222"/>
                      </a:lnTo>
                      <a:lnTo>
                        <a:pt x="445" y="218"/>
                      </a:lnTo>
                      <a:lnTo>
                        <a:pt x="440" y="212"/>
                      </a:lnTo>
                      <a:lnTo>
                        <a:pt x="434" y="210"/>
                      </a:lnTo>
                      <a:lnTo>
                        <a:pt x="410" y="206"/>
                      </a:lnTo>
                      <a:lnTo>
                        <a:pt x="410" y="206"/>
                      </a:lnTo>
                      <a:lnTo>
                        <a:pt x="406" y="182"/>
                      </a:lnTo>
                      <a:lnTo>
                        <a:pt x="396" y="156"/>
                      </a:lnTo>
                      <a:lnTo>
                        <a:pt x="418" y="142"/>
                      </a:lnTo>
                      <a:lnTo>
                        <a:pt x="418" y="142"/>
                      </a:lnTo>
                      <a:lnTo>
                        <a:pt x="422" y="136"/>
                      </a:lnTo>
                      <a:lnTo>
                        <a:pt x="424" y="132"/>
                      </a:lnTo>
                      <a:lnTo>
                        <a:pt x="424" y="126"/>
                      </a:lnTo>
                      <a:lnTo>
                        <a:pt x="420" y="120"/>
                      </a:lnTo>
                      <a:lnTo>
                        <a:pt x="420" y="120"/>
                      </a:lnTo>
                      <a:close/>
                      <a:moveTo>
                        <a:pt x="302" y="170"/>
                      </a:moveTo>
                      <a:lnTo>
                        <a:pt x="302" y="170"/>
                      </a:lnTo>
                      <a:lnTo>
                        <a:pt x="314" y="188"/>
                      </a:lnTo>
                      <a:lnTo>
                        <a:pt x="320" y="208"/>
                      </a:lnTo>
                      <a:lnTo>
                        <a:pt x="322" y="226"/>
                      </a:lnTo>
                      <a:lnTo>
                        <a:pt x="322" y="246"/>
                      </a:lnTo>
                      <a:lnTo>
                        <a:pt x="316" y="266"/>
                      </a:lnTo>
                      <a:lnTo>
                        <a:pt x="308" y="284"/>
                      </a:lnTo>
                      <a:lnTo>
                        <a:pt x="296" y="300"/>
                      </a:lnTo>
                      <a:lnTo>
                        <a:pt x="280" y="314"/>
                      </a:lnTo>
                      <a:lnTo>
                        <a:pt x="280" y="314"/>
                      </a:lnTo>
                      <a:lnTo>
                        <a:pt x="262" y="326"/>
                      </a:lnTo>
                      <a:lnTo>
                        <a:pt x="242" y="332"/>
                      </a:lnTo>
                      <a:lnTo>
                        <a:pt x="222" y="334"/>
                      </a:lnTo>
                      <a:lnTo>
                        <a:pt x="204" y="334"/>
                      </a:lnTo>
                      <a:lnTo>
                        <a:pt x="184" y="328"/>
                      </a:lnTo>
                      <a:lnTo>
                        <a:pt x="166" y="320"/>
                      </a:lnTo>
                      <a:lnTo>
                        <a:pt x="150" y="308"/>
                      </a:lnTo>
                      <a:lnTo>
                        <a:pt x="136" y="292"/>
                      </a:lnTo>
                      <a:lnTo>
                        <a:pt x="136" y="292"/>
                      </a:lnTo>
                      <a:lnTo>
                        <a:pt x="124" y="274"/>
                      </a:lnTo>
                      <a:lnTo>
                        <a:pt x="118" y="254"/>
                      </a:lnTo>
                      <a:lnTo>
                        <a:pt x="116" y="236"/>
                      </a:lnTo>
                      <a:lnTo>
                        <a:pt x="116" y="216"/>
                      </a:lnTo>
                      <a:lnTo>
                        <a:pt x="122" y="196"/>
                      </a:lnTo>
                      <a:lnTo>
                        <a:pt x="130" y="178"/>
                      </a:lnTo>
                      <a:lnTo>
                        <a:pt x="142" y="162"/>
                      </a:lnTo>
                      <a:lnTo>
                        <a:pt x="158" y="148"/>
                      </a:lnTo>
                      <a:lnTo>
                        <a:pt x="158" y="148"/>
                      </a:lnTo>
                      <a:lnTo>
                        <a:pt x="176" y="136"/>
                      </a:lnTo>
                      <a:lnTo>
                        <a:pt x="194" y="130"/>
                      </a:lnTo>
                      <a:lnTo>
                        <a:pt x="214" y="128"/>
                      </a:lnTo>
                      <a:lnTo>
                        <a:pt x="234" y="128"/>
                      </a:lnTo>
                      <a:lnTo>
                        <a:pt x="254" y="134"/>
                      </a:lnTo>
                      <a:lnTo>
                        <a:pt x="272" y="142"/>
                      </a:lnTo>
                      <a:lnTo>
                        <a:pt x="288" y="154"/>
                      </a:lnTo>
                      <a:lnTo>
                        <a:pt x="302" y="170"/>
                      </a:lnTo>
                      <a:lnTo>
                        <a:pt x="302" y="170"/>
                      </a:lnTo>
                      <a:close/>
                    </a:path>
                  </a:pathLst>
                </a:custGeom>
                <a:solidFill>
                  <a:srgbClr val="DF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322"/>
                <p:cNvSpPr>
                  <a:spLocks noEditPoints="1"/>
                </p:cNvSpPr>
                <p:nvPr/>
              </p:nvSpPr>
              <p:spPr bwMode="auto">
                <a:xfrm>
                  <a:off x="6630295" y="3437801"/>
                  <a:ext cx="321361" cy="324131"/>
                </a:xfrm>
                <a:custGeom>
                  <a:avLst/>
                  <a:gdLst>
                    <a:gd name="T0" fmla="*/ 220 w 232"/>
                    <a:gd name="T1" fmla="*/ 64 h 234"/>
                    <a:gd name="T2" fmla="*/ 214 w 232"/>
                    <a:gd name="T3" fmla="*/ 58 h 234"/>
                    <a:gd name="T4" fmla="*/ 196 w 232"/>
                    <a:gd name="T5" fmla="*/ 62 h 234"/>
                    <a:gd name="T6" fmla="*/ 188 w 232"/>
                    <a:gd name="T7" fmla="*/ 32 h 234"/>
                    <a:gd name="T8" fmla="*/ 188 w 232"/>
                    <a:gd name="T9" fmla="*/ 26 h 234"/>
                    <a:gd name="T10" fmla="*/ 154 w 232"/>
                    <a:gd name="T11" fmla="*/ 6 h 234"/>
                    <a:gd name="T12" fmla="*/ 148 w 232"/>
                    <a:gd name="T13" fmla="*/ 4 h 234"/>
                    <a:gd name="T14" fmla="*/ 136 w 232"/>
                    <a:gd name="T15" fmla="*/ 22 h 234"/>
                    <a:gd name="T16" fmla="*/ 110 w 232"/>
                    <a:gd name="T17" fmla="*/ 18 h 234"/>
                    <a:gd name="T18" fmla="*/ 104 w 232"/>
                    <a:gd name="T19" fmla="*/ 4 h 234"/>
                    <a:gd name="T20" fmla="*/ 94 w 232"/>
                    <a:gd name="T21" fmla="*/ 2 h 234"/>
                    <a:gd name="T22" fmla="*/ 58 w 232"/>
                    <a:gd name="T23" fmla="*/ 14 h 234"/>
                    <a:gd name="T24" fmla="*/ 56 w 232"/>
                    <a:gd name="T25" fmla="*/ 22 h 234"/>
                    <a:gd name="T26" fmla="*/ 50 w 232"/>
                    <a:gd name="T27" fmla="*/ 40 h 234"/>
                    <a:gd name="T28" fmla="*/ 32 w 232"/>
                    <a:gd name="T29" fmla="*/ 44 h 234"/>
                    <a:gd name="T30" fmla="*/ 22 w 232"/>
                    <a:gd name="T31" fmla="*/ 46 h 234"/>
                    <a:gd name="T32" fmla="*/ 4 w 232"/>
                    <a:gd name="T33" fmla="*/ 80 h 234"/>
                    <a:gd name="T34" fmla="*/ 6 w 232"/>
                    <a:gd name="T35" fmla="*/ 88 h 234"/>
                    <a:gd name="T36" fmla="*/ 14 w 232"/>
                    <a:gd name="T37" fmla="*/ 94 h 234"/>
                    <a:gd name="T38" fmla="*/ 4 w 232"/>
                    <a:gd name="T39" fmla="*/ 128 h 234"/>
                    <a:gd name="T40" fmla="*/ 0 w 232"/>
                    <a:gd name="T41" fmla="*/ 132 h 234"/>
                    <a:gd name="T42" fmla="*/ 10 w 232"/>
                    <a:gd name="T43" fmla="*/ 172 h 234"/>
                    <a:gd name="T44" fmla="*/ 14 w 232"/>
                    <a:gd name="T45" fmla="*/ 176 h 234"/>
                    <a:gd name="T46" fmla="*/ 26 w 232"/>
                    <a:gd name="T47" fmla="*/ 174 h 234"/>
                    <a:gd name="T48" fmla="*/ 46 w 232"/>
                    <a:gd name="T49" fmla="*/ 198 h 234"/>
                    <a:gd name="T50" fmla="*/ 42 w 232"/>
                    <a:gd name="T51" fmla="*/ 204 h 234"/>
                    <a:gd name="T52" fmla="*/ 46 w 232"/>
                    <a:gd name="T53" fmla="*/ 212 h 234"/>
                    <a:gd name="T54" fmla="*/ 80 w 232"/>
                    <a:gd name="T55" fmla="*/ 230 h 234"/>
                    <a:gd name="T56" fmla="*/ 88 w 232"/>
                    <a:gd name="T57" fmla="*/ 226 h 234"/>
                    <a:gd name="T58" fmla="*/ 108 w 232"/>
                    <a:gd name="T59" fmla="*/ 222 h 234"/>
                    <a:gd name="T60" fmla="*/ 126 w 232"/>
                    <a:gd name="T61" fmla="*/ 228 h 234"/>
                    <a:gd name="T62" fmla="*/ 134 w 232"/>
                    <a:gd name="T63" fmla="*/ 234 h 234"/>
                    <a:gd name="T64" fmla="*/ 170 w 232"/>
                    <a:gd name="T65" fmla="*/ 222 h 234"/>
                    <a:gd name="T66" fmla="*/ 176 w 232"/>
                    <a:gd name="T67" fmla="*/ 214 h 234"/>
                    <a:gd name="T68" fmla="*/ 172 w 232"/>
                    <a:gd name="T69" fmla="*/ 202 h 234"/>
                    <a:gd name="T70" fmla="*/ 200 w 232"/>
                    <a:gd name="T71" fmla="*/ 190 h 234"/>
                    <a:gd name="T72" fmla="*/ 206 w 232"/>
                    <a:gd name="T73" fmla="*/ 190 h 234"/>
                    <a:gd name="T74" fmla="*/ 228 w 232"/>
                    <a:gd name="T75" fmla="*/ 156 h 234"/>
                    <a:gd name="T76" fmla="*/ 228 w 232"/>
                    <a:gd name="T77" fmla="*/ 148 h 234"/>
                    <a:gd name="T78" fmla="*/ 212 w 232"/>
                    <a:gd name="T79" fmla="*/ 138 h 234"/>
                    <a:gd name="T80" fmla="*/ 214 w 232"/>
                    <a:gd name="T81" fmla="*/ 110 h 234"/>
                    <a:gd name="T82" fmla="*/ 230 w 232"/>
                    <a:gd name="T83" fmla="*/ 104 h 234"/>
                    <a:gd name="T84" fmla="*/ 232 w 232"/>
                    <a:gd name="T85" fmla="*/ 96 h 234"/>
                    <a:gd name="T86" fmla="*/ 164 w 232"/>
                    <a:gd name="T87" fmla="*/ 102 h 234"/>
                    <a:gd name="T88" fmla="*/ 166 w 232"/>
                    <a:gd name="T89" fmla="*/ 134 h 234"/>
                    <a:gd name="T90" fmla="*/ 148 w 232"/>
                    <a:gd name="T91" fmla="*/ 162 h 234"/>
                    <a:gd name="T92" fmla="*/ 130 w 232"/>
                    <a:gd name="T93" fmla="*/ 172 h 234"/>
                    <a:gd name="T94" fmla="*/ 98 w 232"/>
                    <a:gd name="T95" fmla="*/ 172 h 234"/>
                    <a:gd name="T96" fmla="*/ 72 w 232"/>
                    <a:gd name="T97" fmla="*/ 156 h 234"/>
                    <a:gd name="T98" fmla="*/ 60 w 232"/>
                    <a:gd name="T99" fmla="*/ 138 h 234"/>
                    <a:gd name="T100" fmla="*/ 60 w 232"/>
                    <a:gd name="T101" fmla="*/ 106 h 234"/>
                    <a:gd name="T102" fmla="*/ 76 w 232"/>
                    <a:gd name="T103" fmla="*/ 80 h 234"/>
                    <a:gd name="T104" fmla="*/ 94 w 232"/>
                    <a:gd name="T105" fmla="*/ 68 h 234"/>
                    <a:gd name="T106" fmla="*/ 126 w 232"/>
                    <a:gd name="T107" fmla="*/ 68 h 234"/>
                    <a:gd name="T108" fmla="*/ 154 w 232"/>
                    <a:gd name="T109" fmla="*/ 84 h 234"/>
                    <a:gd name="T110" fmla="*/ 164 w 232"/>
                    <a:gd name="T111" fmla="*/ 10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2" h="234">
                      <a:moveTo>
                        <a:pt x="232" y="96"/>
                      </a:moveTo>
                      <a:lnTo>
                        <a:pt x="220" y="64"/>
                      </a:lnTo>
                      <a:lnTo>
                        <a:pt x="220" y="64"/>
                      </a:lnTo>
                      <a:lnTo>
                        <a:pt x="218" y="60"/>
                      </a:lnTo>
                      <a:lnTo>
                        <a:pt x="216" y="58"/>
                      </a:lnTo>
                      <a:lnTo>
                        <a:pt x="214" y="58"/>
                      </a:lnTo>
                      <a:lnTo>
                        <a:pt x="210" y="58"/>
                      </a:lnTo>
                      <a:lnTo>
                        <a:pt x="196" y="62"/>
                      </a:lnTo>
                      <a:lnTo>
                        <a:pt x="196" y="62"/>
                      </a:lnTo>
                      <a:lnTo>
                        <a:pt x="190" y="54"/>
                      </a:lnTo>
                      <a:lnTo>
                        <a:pt x="182" y="46"/>
                      </a:lnTo>
                      <a:lnTo>
                        <a:pt x="188" y="32"/>
                      </a:lnTo>
                      <a:lnTo>
                        <a:pt x="188" y="32"/>
                      </a:lnTo>
                      <a:lnTo>
                        <a:pt x="190" y="30"/>
                      </a:lnTo>
                      <a:lnTo>
                        <a:pt x="188" y="26"/>
                      </a:lnTo>
                      <a:lnTo>
                        <a:pt x="188" y="24"/>
                      </a:lnTo>
                      <a:lnTo>
                        <a:pt x="184" y="22"/>
                      </a:lnTo>
                      <a:lnTo>
                        <a:pt x="154" y="6"/>
                      </a:lnTo>
                      <a:lnTo>
                        <a:pt x="154" y="6"/>
                      </a:lnTo>
                      <a:lnTo>
                        <a:pt x="150" y="4"/>
                      </a:lnTo>
                      <a:lnTo>
                        <a:pt x="148" y="4"/>
                      </a:lnTo>
                      <a:lnTo>
                        <a:pt x="144" y="6"/>
                      </a:lnTo>
                      <a:lnTo>
                        <a:pt x="142" y="10"/>
                      </a:lnTo>
                      <a:lnTo>
                        <a:pt x="136" y="22"/>
                      </a:lnTo>
                      <a:lnTo>
                        <a:pt x="136" y="22"/>
                      </a:lnTo>
                      <a:lnTo>
                        <a:pt x="122" y="18"/>
                      </a:lnTo>
                      <a:lnTo>
                        <a:pt x="110" y="18"/>
                      </a:lnTo>
                      <a:lnTo>
                        <a:pt x="106" y="6"/>
                      </a:lnTo>
                      <a:lnTo>
                        <a:pt x="106" y="6"/>
                      </a:lnTo>
                      <a:lnTo>
                        <a:pt x="104" y="4"/>
                      </a:lnTo>
                      <a:lnTo>
                        <a:pt x="102" y="2"/>
                      </a:lnTo>
                      <a:lnTo>
                        <a:pt x="98" y="0"/>
                      </a:lnTo>
                      <a:lnTo>
                        <a:pt x="94" y="2"/>
                      </a:lnTo>
                      <a:lnTo>
                        <a:pt x="62" y="12"/>
                      </a:lnTo>
                      <a:lnTo>
                        <a:pt x="62" y="12"/>
                      </a:lnTo>
                      <a:lnTo>
                        <a:pt x="58" y="14"/>
                      </a:lnTo>
                      <a:lnTo>
                        <a:pt x="58" y="16"/>
                      </a:lnTo>
                      <a:lnTo>
                        <a:pt x="56" y="20"/>
                      </a:lnTo>
                      <a:lnTo>
                        <a:pt x="56" y="22"/>
                      </a:lnTo>
                      <a:lnTo>
                        <a:pt x="60" y="32"/>
                      </a:lnTo>
                      <a:lnTo>
                        <a:pt x="60" y="32"/>
                      </a:lnTo>
                      <a:lnTo>
                        <a:pt x="50" y="40"/>
                      </a:lnTo>
                      <a:lnTo>
                        <a:pt x="40" y="50"/>
                      </a:lnTo>
                      <a:lnTo>
                        <a:pt x="32" y="44"/>
                      </a:lnTo>
                      <a:lnTo>
                        <a:pt x="32" y="44"/>
                      </a:lnTo>
                      <a:lnTo>
                        <a:pt x="28" y="44"/>
                      </a:lnTo>
                      <a:lnTo>
                        <a:pt x="24" y="44"/>
                      </a:lnTo>
                      <a:lnTo>
                        <a:pt x="22" y="46"/>
                      </a:lnTo>
                      <a:lnTo>
                        <a:pt x="20" y="48"/>
                      </a:lnTo>
                      <a:lnTo>
                        <a:pt x="4" y="80"/>
                      </a:lnTo>
                      <a:lnTo>
                        <a:pt x="4" y="80"/>
                      </a:lnTo>
                      <a:lnTo>
                        <a:pt x="4" y="82"/>
                      </a:lnTo>
                      <a:lnTo>
                        <a:pt x="4" y="86"/>
                      </a:lnTo>
                      <a:lnTo>
                        <a:pt x="6" y="88"/>
                      </a:lnTo>
                      <a:lnTo>
                        <a:pt x="8" y="90"/>
                      </a:lnTo>
                      <a:lnTo>
                        <a:pt x="14" y="94"/>
                      </a:lnTo>
                      <a:lnTo>
                        <a:pt x="14" y="94"/>
                      </a:lnTo>
                      <a:lnTo>
                        <a:pt x="12" y="110"/>
                      </a:lnTo>
                      <a:lnTo>
                        <a:pt x="10" y="126"/>
                      </a:lnTo>
                      <a:lnTo>
                        <a:pt x="4" y="128"/>
                      </a:lnTo>
                      <a:lnTo>
                        <a:pt x="4" y="128"/>
                      </a:lnTo>
                      <a:lnTo>
                        <a:pt x="2" y="130"/>
                      </a:lnTo>
                      <a:lnTo>
                        <a:pt x="0" y="132"/>
                      </a:lnTo>
                      <a:lnTo>
                        <a:pt x="0" y="134"/>
                      </a:lnTo>
                      <a:lnTo>
                        <a:pt x="0" y="138"/>
                      </a:lnTo>
                      <a:lnTo>
                        <a:pt x="10" y="172"/>
                      </a:lnTo>
                      <a:lnTo>
                        <a:pt x="10" y="172"/>
                      </a:lnTo>
                      <a:lnTo>
                        <a:pt x="12" y="174"/>
                      </a:lnTo>
                      <a:lnTo>
                        <a:pt x="14" y="176"/>
                      </a:lnTo>
                      <a:lnTo>
                        <a:pt x="18" y="176"/>
                      </a:lnTo>
                      <a:lnTo>
                        <a:pt x="22" y="176"/>
                      </a:lnTo>
                      <a:lnTo>
                        <a:pt x="26" y="174"/>
                      </a:lnTo>
                      <a:lnTo>
                        <a:pt x="26" y="174"/>
                      </a:lnTo>
                      <a:lnTo>
                        <a:pt x="36" y="186"/>
                      </a:lnTo>
                      <a:lnTo>
                        <a:pt x="46" y="198"/>
                      </a:lnTo>
                      <a:lnTo>
                        <a:pt x="44" y="202"/>
                      </a:lnTo>
                      <a:lnTo>
                        <a:pt x="44" y="202"/>
                      </a:lnTo>
                      <a:lnTo>
                        <a:pt x="42" y="204"/>
                      </a:lnTo>
                      <a:lnTo>
                        <a:pt x="42" y="208"/>
                      </a:lnTo>
                      <a:lnTo>
                        <a:pt x="44" y="210"/>
                      </a:lnTo>
                      <a:lnTo>
                        <a:pt x="46" y="212"/>
                      </a:lnTo>
                      <a:lnTo>
                        <a:pt x="78" y="228"/>
                      </a:lnTo>
                      <a:lnTo>
                        <a:pt x="78" y="228"/>
                      </a:lnTo>
                      <a:lnTo>
                        <a:pt x="80" y="230"/>
                      </a:lnTo>
                      <a:lnTo>
                        <a:pt x="84" y="230"/>
                      </a:lnTo>
                      <a:lnTo>
                        <a:pt x="86" y="228"/>
                      </a:lnTo>
                      <a:lnTo>
                        <a:pt x="88" y="226"/>
                      </a:lnTo>
                      <a:lnTo>
                        <a:pt x="92" y="220"/>
                      </a:lnTo>
                      <a:lnTo>
                        <a:pt x="92" y="220"/>
                      </a:lnTo>
                      <a:lnTo>
                        <a:pt x="108" y="222"/>
                      </a:lnTo>
                      <a:lnTo>
                        <a:pt x="124" y="222"/>
                      </a:lnTo>
                      <a:lnTo>
                        <a:pt x="126" y="228"/>
                      </a:lnTo>
                      <a:lnTo>
                        <a:pt x="126" y="228"/>
                      </a:lnTo>
                      <a:lnTo>
                        <a:pt x="128" y="230"/>
                      </a:lnTo>
                      <a:lnTo>
                        <a:pt x="130" y="232"/>
                      </a:lnTo>
                      <a:lnTo>
                        <a:pt x="134" y="234"/>
                      </a:lnTo>
                      <a:lnTo>
                        <a:pt x="136" y="234"/>
                      </a:lnTo>
                      <a:lnTo>
                        <a:pt x="170" y="222"/>
                      </a:lnTo>
                      <a:lnTo>
                        <a:pt x="170" y="222"/>
                      </a:lnTo>
                      <a:lnTo>
                        <a:pt x="172" y="220"/>
                      </a:lnTo>
                      <a:lnTo>
                        <a:pt x="174" y="218"/>
                      </a:lnTo>
                      <a:lnTo>
                        <a:pt x="176" y="214"/>
                      </a:lnTo>
                      <a:lnTo>
                        <a:pt x="174" y="212"/>
                      </a:lnTo>
                      <a:lnTo>
                        <a:pt x="172" y="202"/>
                      </a:lnTo>
                      <a:lnTo>
                        <a:pt x="172" y="202"/>
                      </a:lnTo>
                      <a:lnTo>
                        <a:pt x="182" y="194"/>
                      </a:lnTo>
                      <a:lnTo>
                        <a:pt x="192" y="184"/>
                      </a:lnTo>
                      <a:lnTo>
                        <a:pt x="200" y="190"/>
                      </a:lnTo>
                      <a:lnTo>
                        <a:pt x="200" y="190"/>
                      </a:lnTo>
                      <a:lnTo>
                        <a:pt x="204" y="190"/>
                      </a:lnTo>
                      <a:lnTo>
                        <a:pt x="206" y="190"/>
                      </a:lnTo>
                      <a:lnTo>
                        <a:pt x="210" y="188"/>
                      </a:lnTo>
                      <a:lnTo>
                        <a:pt x="212" y="186"/>
                      </a:lnTo>
                      <a:lnTo>
                        <a:pt x="228" y="156"/>
                      </a:lnTo>
                      <a:lnTo>
                        <a:pt x="228" y="156"/>
                      </a:lnTo>
                      <a:lnTo>
                        <a:pt x="228" y="152"/>
                      </a:lnTo>
                      <a:lnTo>
                        <a:pt x="228" y="148"/>
                      </a:lnTo>
                      <a:lnTo>
                        <a:pt x="226" y="146"/>
                      </a:lnTo>
                      <a:lnTo>
                        <a:pt x="224" y="144"/>
                      </a:lnTo>
                      <a:lnTo>
                        <a:pt x="212" y="138"/>
                      </a:lnTo>
                      <a:lnTo>
                        <a:pt x="212" y="138"/>
                      </a:lnTo>
                      <a:lnTo>
                        <a:pt x="214" y="124"/>
                      </a:lnTo>
                      <a:lnTo>
                        <a:pt x="214" y="110"/>
                      </a:lnTo>
                      <a:lnTo>
                        <a:pt x="226" y="106"/>
                      </a:lnTo>
                      <a:lnTo>
                        <a:pt x="226" y="106"/>
                      </a:lnTo>
                      <a:lnTo>
                        <a:pt x="230" y="104"/>
                      </a:lnTo>
                      <a:lnTo>
                        <a:pt x="232" y="102"/>
                      </a:lnTo>
                      <a:lnTo>
                        <a:pt x="232" y="100"/>
                      </a:lnTo>
                      <a:lnTo>
                        <a:pt x="232" y="96"/>
                      </a:lnTo>
                      <a:lnTo>
                        <a:pt x="232" y="96"/>
                      </a:lnTo>
                      <a:close/>
                      <a:moveTo>
                        <a:pt x="164" y="102"/>
                      </a:moveTo>
                      <a:lnTo>
                        <a:pt x="164" y="102"/>
                      </a:lnTo>
                      <a:lnTo>
                        <a:pt x="166" y="114"/>
                      </a:lnTo>
                      <a:lnTo>
                        <a:pt x="168" y="124"/>
                      </a:lnTo>
                      <a:lnTo>
                        <a:pt x="166" y="134"/>
                      </a:lnTo>
                      <a:lnTo>
                        <a:pt x="162" y="144"/>
                      </a:lnTo>
                      <a:lnTo>
                        <a:pt x="156" y="154"/>
                      </a:lnTo>
                      <a:lnTo>
                        <a:pt x="148" y="162"/>
                      </a:lnTo>
                      <a:lnTo>
                        <a:pt x="140" y="168"/>
                      </a:lnTo>
                      <a:lnTo>
                        <a:pt x="130" y="172"/>
                      </a:lnTo>
                      <a:lnTo>
                        <a:pt x="130" y="172"/>
                      </a:lnTo>
                      <a:lnTo>
                        <a:pt x="120" y="174"/>
                      </a:lnTo>
                      <a:lnTo>
                        <a:pt x="108" y="174"/>
                      </a:lnTo>
                      <a:lnTo>
                        <a:pt x="98" y="172"/>
                      </a:lnTo>
                      <a:lnTo>
                        <a:pt x="88" y="170"/>
                      </a:lnTo>
                      <a:lnTo>
                        <a:pt x="80" y="164"/>
                      </a:lnTo>
                      <a:lnTo>
                        <a:pt x="72" y="156"/>
                      </a:lnTo>
                      <a:lnTo>
                        <a:pt x="66" y="148"/>
                      </a:lnTo>
                      <a:lnTo>
                        <a:pt x="60" y="138"/>
                      </a:lnTo>
                      <a:lnTo>
                        <a:pt x="60" y="138"/>
                      </a:lnTo>
                      <a:lnTo>
                        <a:pt x="58" y="126"/>
                      </a:lnTo>
                      <a:lnTo>
                        <a:pt x="58" y="116"/>
                      </a:lnTo>
                      <a:lnTo>
                        <a:pt x="60" y="106"/>
                      </a:lnTo>
                      <a:lnTo>
                        <a:pt x="64" y="96"/>
                      </a:lnTo>
                      <a:lnTo>
                        <a:pt x="68" y="88"/>
                      </a:lnTo>
                      <a:lnTo>
                        <a:pt x="76" y="80"/>
                      </a:lnTo>
                      <a:lnTo>
                        <a:pt x="84" y="72"/>
                      </a:lnTo>
                      <a:lnTo>
                        <a:pt x="94" y="68"/>
                      </a:lnTo>
                      <a:lnTo>
                        <a:pt x="94" y="68"/>
                      </a:lnTo>
                      <a:lnTo>
                        <a:pt x="106" y="66"/>
                      </a:lnTo>
                      <a:lnTo>
                        <a:pt x="116" y="66"/>
                      </a:lnTo>
                      <a:lnTo>
                        <a:pt x="126" y="68"/>
                      </a:lnTo>
                      <a:lnTo>
                        <a:pt x="136" y="72"/>
                      </a:lnTo>
                      <a:lnTo>
                        <a:pt x="146" y="76"/>
                      </a:lnTo>
                      <a:lnTo>
                        <a:pt x="154" y="84"/>
                      </a:lnTo>
                      <a:lnTo>
                        <a:pt x="160" y="92"/>
                      </a:lnTo>
                      <a:lnTo>
                        <a:pt x="164" y="102"/>
                      </a:lnTo>
                      <a:lnTo>
                        <a:pt x="164" y="102"/>
                      </a:lnTo>
                      <a:close/>
                    </a:path>
                  </a:pathLst>
                </a:custGeom>
                <a:solidFill>
                  <a:srgbClr val="DF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323"/>
                <p:cNvSpPr>
                  <a:spLocks/>
                </p:cNvSpPr>
                <p:nvPr/>
              </p:nvSpPr>
              <p:spPr bwMode="auto">
                <a:xfrm>
                  <a:off x="6152409" y="3130291"/>
                  <a:ext cx="217473" cy="216088"/>
                </a:xfrm>
                <a:custGeom>
                  <a:avLst/>
                  <a:gdLst>
                    <a:gd name="T0" fmla="*/ 0 w 157"/>
                    <a:gd name="T1" fmla="*/ 78 h 156"/>
                    <a:gd name="T2" fmla="*/ 0 w 157"/>
                    <a:gd name="T3" fmla="*/ 78 h 156"/>
                    <a:gd name="T4" fmla="*/ 2 w 157"/>
                    <a:gd name="T5" fmla="*/ 62 h 156"/>
                    <a:gd name="T6" fmla="*/ 6 w 157"/>
                    <a:gd name="T7" fmla="*/ 48 h 156"/>
                    <a:gd name="T8" fmla="*/ 14 w 157"/>
                    <a:gd name="T9" fmla="*/ 34 h 156"/>
                    <a:gd name="T10" fmla="*/ 25 w 157"/>
                    <a:gd name="T11" fmla="*/ 24 h 156"/>
                    <a:gd name="T12" fmla="*/ 35 w 157"/>
                    <a:gd name="T13" fmla="*/ 14 h 156"/>
                    <a:gd name="T14" fmla="*/ 49 w 157"/>
                    <a:gd name="T15" fmla="*/ 6 h 156"/>
                    <a:gd name="T16" fmla="*/ 63 w 157"/>
                    <a:gd name="T17" fmla="*/ 2 h 156"/>
                    <a:gd name="T18" fmla="*/ 79 w 157"/>
                    <a:gd name="T19" fmla="*/ 0 h 156"/>
                    <a:gd name="T20" fmla="*/ 79 w 157"/>
                    <a:gd name="T21" fmla="*/ 0 h 156"/>
                    <a:gd name="T22" fmla="*/ 95 w 157"/>
                    <a:gd name="T23" fmla="*/ 2 h 156"/>
                    <a:gd name="T24" fmla="*/ 109 w 157"/>
                    <a:gd name="T25" fmla="*/ 6 h 156"/>
                    <a:gd name="T26" fmla="*/ 123 w 157"/>
                    <a:gd name="T27" fmla="*/ 14 h 156"/>
                    <a:gd name="T28" fmla="*/ 133 w 157"/>
                    <a:gd name="T29" fmla="*/ 24 h 156"/>
                    <a:gd name="T30" fmla="*/ 143 w 157"/>
                    <a:gd name="T31" fmla="*/ 34 h 156"/>
                    <a:gd name="T32" fmla="*/ 151 w 157"/>
                    <a:gd name="T33" fmla="*/ 48 h 156"/>
                    <a:gd name="T34" fmla="*/ 155 w 157"/>
                    <a:gd name="T35" fmla="*/ 62 h 156"/>
                    <a:gd name="T36" fmla="*/ 157 w 157"/>
                    <a:gd name="T37" fmla="*/ 78 h 156"/>
                    <a:gd name="T38" fmla="*/ 157 w 157"/>
                    <a:gd name="T39" fmla="*/ 78 h 156"/>
                    <a:gd name="T40" fmla="*/ 155 w 157"/>
                    <a:gd name="T41" fmla="*/ 94 h 156"/>
                    <a:gd name="T42" fmla="*/ 151 w 157"/>
                    <a:gd name="T43" fmla="*/ 108 h 156"/>
                    <a:gd name="T44" fmla="*/ 143 w 157"/>
                    <a:gd name="T45" fmla="*/ 122 h 156"/>
                    <a:gd name="T46" fmla="*/ 133 w 157"/>
                    <a:gd name="T47" fmla="*/ 132 h 156"/>
                    <a:gd name="T48" fmla="*/ 123 w 157"/>
                    <a:gd name="T49" fmla="*/ 142 h 156"/>
                    <a:gd name="T50" fmla="*/ 109 w 157"/>
                    <a:gd name="T51" fmla="*/ 150 h 156"/>
                    <a:gd name="T52" fmla="*/ 95 w 157"/>
                    <a:gd name="T53" fmla="*/ 154 h 156"/>
                    <a:gd name="T54" fmla="*/ 79 w 157"/>
                    <a:gd name="T55" fmla="*/ 156 h 156"/>
                    <a:gd name="T56" fmla="*/ 79 w 157"/>
                    <a:gd name="T57" fmla="*/ 156 h 156"/>
                    <a:gd name="T58" fmla="*/ 63 w 157"/>
                    <a:gd name="T59" fmla="*/ 154 h 156"/>
                    <a:gd name="T60" fmla="*/ 49 w 157"/>
                    <a:gd name="T61" fmla="*/ 150 h 156"/>
                    <a:gd name="T62" fmla="*/ 35 w 157"/>
                    <a:gd name="T63" fmla="*/ 142 h 156"/>
                    <a:gd name="T64" fmla="*/ 25 w 157"/>
                    <a:gd name="T65" fmla="*/ 132 h 156"/>
                    <a:gd name="T66" fmla="*/ 14 w 157"/>
                    <a:gd name="T67" fmla="*/ 122 h 156"/>
                    <a:gd name="T68" fmla="*/ 6 w 157"/>
                    <a:gd name="T69" fmla="*/ 108 h 156"/>
                    <a:gd name="T70" fmla="*/ 2 w 157"/>
                    <a:gd name="T71" fmla="*/ 94 h 156"/>
                    <a:gd name="T72" fmla="*/ 0 w 157"/>
                    <a:gd name="T73" fmla="*/ 78 h 156"/>
                    <a:gd name="T74" fmla="*/ 0 w 157"/>
                    <a:gd name="T75"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56">
                      <a:moveTo>
                        <a:pt x="0" y="78"/>
                      </a:moveTo>
                      <a:lnTo>
                        <a:pt x="0" y="78"/>
                      </a:lnTo>
                      <a:lnTo>
                        <a:pt x="2" y="62"/>
                      </a:lnTo>
                      <a:lnTo>
                        <a:pt x="6" y="48"/>
                      </a:lnTo>
                      <a:lnTo>
                        <a:pt x="14" y="34"/>
                      </a:lnTo>
                      <a:lnTo>
                        <a:pt x="25" y="24"/>
                      </a:lnTo>
                      <a:lnTo>
                        <a:pt x="35" y="14"/>
                      </a:lnTo>
                      <a:lnTo>
                        <a:pt x="49" y="6"/>
                      </a:lnTo>
                      <a:lnTo>
                        <a:pt x="63" y="2"/>
                      </a:lnTo>
                      <a:lnTo>
                        <a:pt x="79" y="0"/>
                      </a:lnTo>
                      <a:lnTo>
                        <a:pt x="79" y="0"/>
                      </a:lnTo>
                      <a:lnTo>
                        <a:pt x="95" y="2"/>
                      </a:lnTo>
                      <a:lnTo>
                        <a:pt x="109" y="6"/>
                      </a:lnTo>
                      <a:lnTo>
                        <a:pt x="123" y="14"/>
                      </a:lnTo>
                      <a:lnTo>
                        <a:pt x="133" y="24"/>
                      </a:lnTo>
                      <a:lnTo>
                        <a:pt x="143" y="34"/>
                      </a:lnTo>
                      <a:lnTo>
                        <a:pt x="151" y="48"/>
                      </a:lnTo>
                      <a:lnTo>
                        <a:pt x="155" y="62"/>
                      </a:lnTo>
                      <a:lnTo>
                        <a:pt x="157" y="78"/>
                      </a:lnTo>
                      <a:lnTo>
                        <a:pt x="157" y="78"/>
                      </a:lnTo>
                      <a:lnTo>
                        <a:pt x="155" y="94"/>
                      </a:lnTo>
                      <a:lnTo>
                        <a:pt x="151" y="108"/>
                      </a:lnTo>
                      <a:lnTo>
                        <a:pt x="143" y="122"/>
                      </a:lnTo>
                      <a:lnTo>
                        <a:pt x="133" y="132"/>
                      </a:lnTo>
                      <a:lnTo>
                        <a:pt x="123" y="142"/>
                      </a:lnTo>
                      <a:lnTo>
                        <a:pt x="109" y="150"/>
                      </a:lnTo>
                      <a:lnTo>
                        <a:pt x="95" y="154"/>
                      </a:lnTo>
                      <a:lnTo>
                        <a:pt x="79" y="156"/>
                      </a:lnTo>
                      <a:lnTo>
                        <a:pt x="79" y="156"/>
                      </a:lnTo>
                      <a:lnTo>
                        <a:pt x="63" y="154"/>
                      </a:lnTo>
                      <a:lnTo>
                        <a:pt x="49" y="150"/>
                      </a:lnTo>
                      <a:lnTo>
                        <a:pt x="35" y="142"/>
                      </a:lnTo>
                      <a:lnTo>
                        <a:pt x="25" y="132"/>
                      </a:lnTo>
                      <a:lnTo>
                        <a:pt x="14" y="122"/>
                      </a:lnTo>
                      <a:lnTo>
                        <a:pt x="6" y="108"/>
                      </a:lnTo>
                      <a:lnTo>
                        <a:pt x="2" y="94"/>
                      </a:lnTo>
                      <a:lnTo>
                        <a:pt x="0" y="78"/>
                      </a:lnTo>
                      <a:lnTo>
                        <a:pt x="0" y="78"/>
                      </a:lnTo>
                      <a:close/>
                    </a:path>
                  </a:pathLst>
                </a:custGeom>
                <a:solidFill>
                  <a:srgbClr val="DFEF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324"/>
                <p:cNvSpPr>
                  <a:spLocks/>
                </p:cNvSpPr>
                <p:nvPr/>
              </p:nvSpPr>
              <p:spPr bwMode="auto">
                <a:xfrm>
                  <a:off x="6203661" y="3174617"/>
                  <a:ext cx="116355" cy="116355"/>
                </a:xfrm>
                <a:custGeom>
                  <a:avLst/>
                  <a:gdLst>
                    <a:gd name="T0" fmla="*/ 0 w 84"/>
                    <a:gd name="T1" fmla="*/ 42 h 84"/>
                    <a:gd name="T2" fmla="*/ 0 w 84"/>
                    <a:gd name="T3" fmla="*/ 42 h 84"/>
                    <a:gd name="T4" fmla="*/ 0 w 84"/>
                    <a:gd name="T5" fmla="*/ 34 h 84"/>
                    <a:gd name="T6" fmla="*/ 2 w 84"/>
                    <a:gd name="T7" fmla="*/ 26 h 84"/>
                    <a:gd name="T8" fmla="*/ 6 w 84"/>
                    <a:gd name="T9" fmla="*/ 18 h 84"/>
                    <a:gd name="T10" fmla="*/ 12 w 84"/>
                    <a:gd name="T11" fmla="*/ 12 h 84"/>
                    <a:gd name="T12" fmla="*/ 18 w 84"/>
                    <a:gd name="T13" fmla="*/ 6 h 84"/>
                    <a:gd name="T14" fmla="*/ 26 w 84"/>
                    <a:gd name="T15" fmla="*/ 2 h 84"/>
                    <a:gd name="T16" fmla="*/ 34 w 84"/>
                    <a:gd name="T17" fmla="*/ 0 h 84"/>
                    <a:gd name="T18" fmla="*/ 42 w 84"/>
                    <a:gd name="T19" fmla="*/ 0 h 84"/>
                    <a:gd name="T20" fmla="*/ 42 w 84"/>
                    <a:gd name="T21" fmla="*/ 0 h 84"/>
                    <a:gd name="T22" fmla="*/ 50 w 84"/>
                    <a:gd name="T23" fmla="*/ 0 h 84"/>
                    <a:gd name="T24" fmla="*/ 58 w 84"/>
                    <a:gd name="T25" fmla="*/ 2 h 84"/>
                    <a:gd name="T26" fmla="*/ 66 w 84"/>
                    <a:gd name="T27" fmla="*/ 6 h 84"/>
                    <a:gd name="T28" fmla="*/ 72 w 84"/>
                    <a:gd name="T29" fmla="*/ 12 h 84"/>
                    <a:gd name="T30" fmla="*/ 78 w 84"/>
                    <a:gd name="T31" fmla="*/ 18 h 84"/>
                    <a:gd name="T32" fmla="*/ 82 w 84"/>
                    <a:gd name="T33" fmla="*/ 26 h 84"/>
                    <a:gd name="T34" fmla="*/ 84 w 84"/>
                    <a:gd name="T35" fmla="*/ 34 h 84"/>
                    <a:gd name="T36" fmla="*/ 84 w 84"/>
                    <a:gd name="T37" fmla="*/ 42 h 84"/>
                    <a:gd name="T38" fmla="*/ 84 w 84"/>
                    <a:gd name="T39" fmla="*/ 42 h 84"/>
                    <a:gd name="T40" fmla="*/ 84 w 84"/>
                    <a:gd name="T41" fmla="*/ 50 h 84"/>
                    <a:gd name="T42" fmla="*/ 82 w 84"/>
                    <a:gd name="T43" fmla="*/ 58 h 84"/>
                    <a:gd name="T44" fmla="*/ 78 w 84"/>
                    <a:gd name="T45" fmla="*/ 66 h 84"/>
                    <a:gd name="T46" fmla="*/ 72 w 84"/>
                    <a:gd name="T47" fmla="*/ 72 h 84"/>
                    <a:gd name="T48" fmla="*/ 66 w 84"/>
                    <a:gd name="T49" fmla="*/ 78 h 84"/>
                    <a:gd name="T50" fmla="*/ 58 w 84"/>
                    <a:gd name="T51" fmla="*/ 82 h 84"/>
                    <a:gd name="T52" fmla="*/ 50 w 84"/>
                    <a:gd name="T53" fmla="*/ 84 h 84"/>
                    <a:gd name="T54" fmla="*/ 42 w 84"/>
                    <a:gd name="T55" fmla="*/ 84 h 84"/>
                    <a:gd name="T56" fmla="*/ 42 w 84"/>
                    <a:gd name="T57" fmla="*/ 84 h 84"/>
                    <a:gd name="T58" fmla="*/ 34 w 84"/>
                    <a:gd name="T59" fmla="*/ 84 h 84"/>
                    <a:gd name="T60" fmla="*/ 26 w 84"/>
                    <a:gd name="T61" fmla="*/ 82 h 84"/>
                    <a:gd name="T62" fmla="*/ 18 w 84"/>
                    <a:gd name="T63" fmla="*/ 78 h 84"/>
                    <a:gd name="T64" fmla="*/ 12 w 84"/>
                    <a:gd name="T65" fmla="*/ 72 h 84"/>
                    <a:gd name="T66" fmla="*/ 6 w 84"/>
                    <a:gd name="T67" fmla="*/ 66 h 84"/>
                    <a:gd name="T68" fmla="*/ 2 w 84"/>
                    <a:gd name="T69" fmla="*/ 58 h 84"/>
                    <a:gd name="T70" fmla="*/ 0 w 84"/>
                    <a:gd name="T71" fmla="*/ 50 h 84"/>
                    <a:gd name="T72" fmla="*/ 0 w 84"/>
                    <a:gd name="T73" fmla="*/ 42 h 84"/>
                    <a:gd name="T74" fmla="*/ 0 w 84"/>
                    <a:gd name="T7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84">
                      <a:moveTo>
                        <a:pt x="0" y="42"/>
                      </a:moveTo>
                      <a:lnTo>
                        <a:pt x="0" y="42"/>
                      </a:lnTo>
                      <a:lnTo>
                        <a:pt x="0" y="34"/>
                      </a:lnTo>
                      <a:lnTo>
                        <a:pt x="2" y="26"/>
                      </a:lnTo>
                      <a:lnTo>
                        <a:pt x="6" y="18"/>
                      </a:lnTo>
                      <a:lnTo>
                        <a:pt x="12" y="12"/>
                      </a:lnTo>
                      <a:lnTo>
                        <a:pt x="18" y="6"/>
                      </a:lnTo>
                      <a:lnTo>
                        <a:pt x="26" y="2"/>
                      </a:lnTo>
                      <a:lnTo>
                        <a:pt x="34" y="0"/>
                      </a:lnTo>
                      <a:lnTo>
                        <a:pt x="42" y="0"/>
                      </a:lnTo>
                      <a:lnTo>
                        <a:pt x="42" y="0"/>
                      </a:lnTo>
                      <a:lnTo>
                        <a:pt x="50" y="0"/>
                      </a:lnTo>
                      <a:lnTo>
                        <a:pt x="58" y="2"/>
                      </a:lnTo>
                      <a:lnTo>
                        <a:pt x="66" y="6"/>
                      </a:lnTo>
                      <a:lnTo>
                        <a:pt x="72" y="12"/>
                      </a:lnTo>
                      <a:lnTo>
                        <a:pt x="78" y="18"/>
                      </a:lnTo>
                      <a:lnTo>
                        <a:pt x="82" y="26"/>
                      </a:lnTo>
                      <a:lnTo>
                        <a:pt x="84" y="34"/>
                      </a:lnTo>
                      <a:lnTo>
                        <a:pt x="84" y="42"/>
                      </a:lnTo>
                      <a:lnTo>
                        <a:pt x="84" y="42"/>
                      </a:lnTo>
                      <a:lnTo>
                        <a:pt x="84" y="50"/>
                      </a:lnTo>
                      <a:lnTo>
                        <a:pt x="82" y="58"/>
                      </a:lnTo>
                      <a:lnTo>
                        <a:pt x="78" y="66"/>
                      </a:lnTo>
                      <a:lnTo>
                        <a:pt x="72" y="72"/>
                      </a:lnTo>
                      <a:lnTo>
                        <a:pt x="66" y="78"/>
                      </a:lnTo>
                      <a:lnTo>
                        <a:pt x="58" y="82"/>
                      </a:lnTo>
                      <a:lnTo>
                        <a:pt x="50" y="84"/>
                      </a:lnTo>
                      <a:lnTo>
                        <a:pt x="42" y="84"/>
                      </a:lnTo>
                      <a:lnTo>
                        <a:pt x="42" y="84"/>
                      </a:lnTo>
                      <a:lnTo>
                        <a:pt x="34" y="84"/>
                      </a:lnTo>
                      <a:lnTo>
                        <a:pt x="26" y="82"/>
                      </a:lnTo>
                      <a:lnTo>
                        <a:pt x="18" y="78"/>
                      </a:lnTo>
                      <a:lnTo>
                        <a:pt x="12" y="72"/>
                      </a:lnTo>
                      <a:lnTo>
                        <a:pt x="6" y="66"/>
                      </a:lnTo>
                      <a:lnTo>
                        <a:pt x="2" y="58"/>
                      </a:lnTo>
                      <a:lnTo>
                        <a:pt x="0" y="50"/>
                      </a:lnTo>
                      <a:lnTo>
                        <a:pt x="0" y="42"/>
                      </a:lnTo>
                      <a:lnTo>
                        <a:pt x="0" y="42"/>
                      </a:lnTo>
                      <a:close/>
                    </a:path>
                  </a:pathLst>
                </a:custGeom>
                <a:solidFill>
                  <a:srgbClr val="47B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325"/>
                <p:cNvSpPr>
                  <a:spLocks noEditPoints="1"/>
                </p:cNvSpPr>
                <p:nvPr/>
              </p:nvSpPr>
              <p:spPr bwMode="auto">
                <a:xfrm>
                  <a:off x="5720234" y="3108129"/>
                  <a:ext cx="666270" cy="537449"/>
                </a:xfrm>
                <a:custGeom>
                  <a:avLst/>
                  <a:gdLst>
                    <a:gd name="T0" fmla="*/ 110 w 481"/>
                    <a:gd name="T1" fmla="*/ 388 h 388"/>
                    <a:gd name="T2" fmla="*/ 82 w 481"/>
                    <a:gd name="T3" fmla="*/ 384 h 388"/>
                    <a:gd name="T4" fmla="*/ 58 w 481"/>
                    <a:gd name="T5" fmla="*/ 376 h 388"/>
                    <a:gd name="T6" fmla="*/ 38 w 481"/>
                    <a:gd name="T7" fmla="*/ 362 h 388"/>
                    <a:gd name="T8" fmla="*/ 20 w 481"/>
                    <a:gd name="T9" fmla="*/ 342 h 388"/>
                    <a:gd name="T10" fmla="*/ 10 w 481"/>
                    <a:gd name="T11" fmla="*/ 324 h 388"/>
                    <a:gd name="T12" fmla="*/ 0 w 481"/>
                    <a:gd name="T13" fmla="*/ 282 h 388"/>
                    <a:gd name="T14" fmla="*/ 2 w 481"/>
                    <a:gd name="T15" fmla="*/ 260 h 388"/>
                    <a:gd name="T16" fmla="*/ 20 w 481"/>
                    <a:gd name="T17" fmla="*/ 218 h 388"/>
                    <a:gd name="T18" fmla="*/ 54 w 481"/>
                    <a:gd name="T19" fmla="*/ 186 h 388"/>
                    <a:gd name="T20" fmla="*/ 308 w 481"/>
                    <a:gd name="T21" fmla="*/ 32 h 388"/>
                    <a:gd name="T22" fmla="*/ 355 w 481"/>
                    <a:gd name="T23" fmla="*/ 8 h 388"/>
                    <a:gd name="T24" fmla="*/ 397 w 481"/>
                    <a:gd name="T25" fmla="*/ 0 h 388"/>
                    <a:gd name="T26" fmla="*/ 417 w 481"/>
                    <a:gd name="T27" fmla="*/ 2 h 388"/>
                    <a:gd name="T28" fmla="*/ 435 w 481"/>
                    <a:gd name="T29" fmla="*/ 8 h 388"/>
                    <a:gd name="T30" fmla="*/ 451 w 481"/>
                    <a:gd name="T31" fmla="*/ 20 h 388"/>
                    <a:gd name="T32" fmla="*/ 463 w 481"/>
                    <a:gd name="T33" fmla="*/ 34 h 388"/>
                    <a:gd name="T34" fmla="*/ 477 w 481"/>
                    <a:gd name="T35" fmla="*/ 64 h 388"/>
                    <a:gd name="T36" fmla="*/ 481 w 481"/>
                    <a:gd name="T37" fmla="*/ 84 h 388"/>
                    <a:gd name="T38" fmla="*/ 479 w 481"/>
                    <a:gd name="T39" fmla="*/ 104 h 388"/>
                    <a:gd name="T40" fmla="*/ 475 w 481"/>
                    <a:gd name="T41" fmla="*/ 114 h 388"/>
                    <a:gd name="T42" fmla="*/ 455 w 481"/>
                    <a:gd name="T43" fmla="*/ 150 h 388"/>
                    <a:gd name="T44" fmla="*/ 419 w 481"/>
                    <a:gd name="T45" fmla="*/ 182 h 388"/>
                    <a:gd name="T46" fmla="*/ 188 w 481"/>
                    <a:gd name="T47" fmla="*/ 362 h 388"/>
                    <a:gd name="T48" fmla="*/ 150 w 481"/>
                    <a:gd name="T49" fmla="*/ 380 h 388"/>
                    <a:gd name="T50" fmla="*/ 110 w 481"/>
                    <a:gd name="T51" fmla="*/ 388 h 388"/>
                    <a:gd name="T52" fmla="*/ 397 w 481"/>
                    <a:gd name="T53" fmla="*/ 16 h 388"/>
                    <a:gd name="T54" fmla="*/ 379 w 481"/>
                    <a:gd name="T55" fmla="*/ 16 h 388"/>
                    <a:gd name="T56" fmla="*/ 339 w 481"/>
                    <a:gd name="T57" fmla="*/ 32 h 388"/>
                    <a:gd name="T58" fmla="*/ 62 w 481"/>
                    <a:gd name="T59" fmla="*/ 198 h 388"/>
                    <a:gd name="T60" fmla="*/ 46 w 481"/>
                    <a:gd name="T61" fmla="*/ 212 h 388"/>
                    <a:gd name="T62" fmla="*/ 24 w 481"/>
                    <a:gd name="T63" fmla="*/ 244 h 388"/>
                    <a:gd name="T64" fmla="*/ 18 w 481"/>
                    <a:gd name="T65" fmla="*/ 264 h 388"/>
                    <a:gd name="T66" fmla="*/ 18 w 481"/>
                    <a:gd name="T67" fmla="*/ 300 h 388"/>
                    <a:gd name="T68" fmla="*/ 34 w 481"/>
                    <a:gd name="T69" fmla="*/ 334 h 388"/>
                    <a:gd name="T70" fmla="*/ 40 w 481"/>
                    <a:gd name="T71" fmla="*/ 342 h 388"/>
                    <a:gd name="T72" fmla="*/ 56 w 481"/>
                    <a:gd name="T73" fmla="*/ 356 h 388"/>
                    <a:gd name="T74" fmla="*/ 76 w 481"/>
                    <a:gd name="T75" fmla="*/ 366 h 388"/>
                    <a:gd name="T76" fmla="*/ 98 w 481"/>
                    <a:gd name="T77" fmla="*/ 370 h 388"/>
                    <a:gd name="T78" fmla="*/ 110 w 481"/>
                    <a:gd name="T79" fmla="*/ 372 h 388"/>
                    <a:gd name="T80" fmla="*/ 144 w 481"/>
                    <a:gd name="T81" fmla="*/ 366 h 388"/>
                    <a:gd name="T82" fmla="*/ 178 w 481"/>
                    <a:gd name="T83" fmla="*/ 350 h 388"/>
                    <a:gd name="T84" fmla="*/ 409 w 481"/>
                    <a:gd name="T85" fmla="*/ 170 h 388"/>
                    <a:gd name="T86" fmla="*/ 441 w 481"/>
                    <a:gd name="T87" fmla="*/ 140 h 388"/>
                    <a:gd name="T88" fmla="*/ 461 w 481"/>
                    <a:gd name="T89" fmla="*/ 108 h 388"/>
                    <a:gd name="T90" fmla="*/ 465 w 481"/>
                    <a:gd name="T91" fmla="*/ 92 h 388"/>
                    <a:gd name="T92" fmla="*/ 459 w 481"/>
                    <a:gd name="T93" fmla="*/ 60 h 388"/>
                    <a:gd name="T94" fmla="*/ 451 w 481"/>
                    <a:gd name="T95" fmla="*/ 44 h 388"/>
                    <a:gd name="T96" fmla="*/ 427 w 481"/>
                    <a:gd name="T97" fmla="*/ 22 h 388"/>
                    <a:gd name="T98" fmla="*/ 397 w 481"/>
                    <a:gd name="T99" fmla="*/ 16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1" h="388">
                      <a:moveTo>
                        <a:pt x="110" y="388"/>
                      </a:moveTo>
                      <a:lnTo>
                        <a:pt x="110" y="388"/>
                      </a:lnTo>
                      <a:lnTo>
                        <a:pt x="96" y="386"/>
                      </a:lnTo>
                      <a:lnTo>
                        <a:pt x="82" y="384"/>
                      </a:lnTo>
                      <a:lnTo>
                        <a:pt x="70" y="380"/>
                      </a:lnTo>
                      <a:lnTo>
                        <a:pt x="58" y="376"/>
                      </a:lnTo>
                      <a:lnTo>
                        <a:pt x="48" y="370"/>
                      </a:lnTo>
                      <a:lnTo>
                        <a:pt x="38" y="362"/>
                      </a:lnTo>
                      <a:lnTo>
                        <a:pt x="28" y="352"/>
                      </a:lnTo>
                      <a:lnTo>
                        <a:pt x="20" y="342"/>
                      </a:lnTo>
                      <a:lnTo>
                        <a:pt x="20" y="342"/>
                      </a:lnTo>
                      <a:lnTo>
                        <a:pt x="10" y="324"/>
                      </a:lnTo>
                      <a:lnTo>
                        <a:pt x="2" y="302"/>
                      </a:lnTo>
                      <a:lnTo>
                        <a:pt x="0" y="282"/>
                      </a:lnTo>
                      <a:lnTo>
                        <a:pt x="2" y="260"/>
                      </a:lnTo>
                      <a:lnTo>
                        <a:pt x="2" y="260"/>
                      </a:lnTo>
                      <a:lnTo>
                        <a:pt x="10" y="238"/>
                      </a:lnTo>
                      <a:lnTo>
                        <a:pt x="20" y="218"/>
                      </a:lnTo>
                      <a:lnTo>
                        <a:pt x="36" y="200"/>
                      </a:lnTo>
                      <a:lnTo>
                        <a:pt x="54" y="186"/>
                      </a:lnTo>
                      <a:lnTo>
                        <a:pt x="308" y="32"/>
                      </a:lnTo>
                      <a:lnTo>
                        <a:pt x="308" y="32"/>
                      </a:lnTo>
                      <a:lnTo>
                        <a:pt x="333" y="18"/>
                      </a:lnTo>
                      <a:lnTo>
                        <a:pt x="355" y="8"/>
                      </a:lnTo>
                      <a:lnTo>
                        <a:pt x="377" y="2"/>
                      </a:lnTo>
                      <a:lnTo>
                        <a:pt x="397" y="0"/>
                      </a:lnTo>
                      <a:lnTo>
                        <a:pt x="397" y="0"/>
                      </a:lnTo>
                      <a:lnTo>
                        <a:pt x="417" y="2"/>
                      </a:lnTo>
                      <a:lnTo>
                        <a:pt x="425" y="4"/>
                      </a:lnTo>
                      <a:lnTo>
                        <a:pt x="435" y="8"/>
                      </a:lnTo>
                      <a:lnTo>
                        <a:pt x="443" y="14"/>
                      </a:lnTo>
                      <a:lnTo>
                        <a:pt x="451" y="20"/>
                      </a:lnTo>
                      <a:lnTo>
                        <a:pt x="463" y="34"/>
                      </a:lnTo>
                      <a:lnTo>
                        <a:pt x="463" y="34"/>
                      </a:lnTo>
                      <a:lnTo>
                        <a:pt x="475" y="54"/>
                      </a:lnTo>
                      <a:lnTo>
                        <a:pt x="477" y="64"/>
                      </a:lnTo>
                      <a:lnTo>
                        <a:pt x="479" y="74"/>
                      </a:lnTo>
                      <a:lnTo>
                        <a:pt x="481" y="84"/>
                      </a:lnTo>
                      <a:lnTo>
                        <a:pt x="479" y="94"/>
                      </a:lnTo>
                      <a:lnTo>
                        <a:pt x="479" y="104"/>
                      </a:lnTo>
                      <a:lnTo>
                        <a:pt x="475" y="114"/>
                      </a:lnTo>
                      <a:lnTo>
                        <a:pt x="475" y="114"/>
                      </a:lnTo>
                      <a:lnTo>
                        <a:pt x="467" y="132"/>
                      </a:lnTo>
                      <a:lnTo>
                        <a:pt x="455" y="150"/>
                      </a:lnTo>
                      <a:lnTo>
                        <a:pt x="439" y="166"/>
                      </a:lnTo>
                      <a:lnTo>
                        <a:pt x="419" y="182"/>
                      </a:lnTo>
                      <a:lnTo>
                        <a:pt x="188" y="362"/>
                      </a:lnTo>
                      <a:lnTo>
                        <a:pt x="188" y="362"/>
                      </a:lnTo>
                      <a:lnTo>
                        <a:pt x="168" y="374"/>
                      </a:lnTo>
                      <a:lnTo>
                        <a:pt x="150" y="380"/>
                      </a:lnTo>
                      <a:lnTo>
                        <a:pt x="130" y="386"/>
                      </a:lnTo>
                      <a:lnTo>
                        <a:pt x="110" y="388"/>
                      </a:lnTo>
                      <a:lnTo>
                        <a:pt x="110" y="388"/>
                      </a:lnTo>
                      <a:close/>
                      <a:moveTo>
                        <a:pt x="397" y="16"/>
                      </a:moveTo>
                      <a:lnTo>
                        <a:pt x="397" y="16"/>
                      </a:lnTo>
                      <a:lnTo>
                        <a:pt x="379" y="16"/>
                      </a:lnTo>
                      <a:lnTo>
                        <a:pt x="359" y="22"/>
                      </a:lnTo>
                      <a:lnTo>
                        <a:pt x="339" y="32"/>
                      </a:lnTo>
                      <a:lnTo>
                        <a:pt x="318" y="44"/>
                      </a:lnTo>
                      <a:lnTo>
                        <a:pt x="62" y="198"/>
                      </a:lnTo>
                      <a:lnTo>
                        <a:pt x="62" y="198"/>
                      </a:lnTo>
                      <a:lnTo>
                        <a:pt x="46" y="212"/>
                      </a:lnTo>
                      <a:lnTo>
                        <a:pt x="34" y="228"/>
                      </a:lnTo>
                      <a:lnTo>
                        <a:pt x="24" y="244"/>
                      </a:lnTo>
                      <a:lnTo>
                        <a:pt x="18" y="264"/>
                      </a:lnTo>
                      <a:lnTo>
                        <a:pt x="18" y="264"/>
                      </a:lnTo>
                      <a:lnTo>
                        <a:pt x="16" y="282"/>
                      </a:lnTo>
                      <a:lnTo>
                        <a:pt x="18" y="300"/>
                      </a:lnTo>
                      <a:lnTo>
                        <a:pt x="24" y="318"/>
                      </a:lnTo>
                      <a:lnTo>
                        <a:pt x="34" y="334"/>
                      </a:lnTo>
                      <a:lnTo>
                        <a:pt x="34" y="334"/>
                      </a:lnTo>
                      <a:lnTo>
                        <a:pt x="40" y="342"/>
                      </a:lnTo>
                      <a:lnTo>
                        <a:pt x="48" y="350"/>
                      </a:lnTo>
                      <a:lnTo>
                        <a:pt x="56" y="356"/>
                      </a:lnTo>
                      <a:lnTo>
                        <a:pt x="66" y="362"/>
                      </a:lnTo>
                      <a:lnTo>
                        <a:pt x="76" y="366"/>
                      </a:lnTo>
                      <a:lnTo>
                        <a:pt x="86" y="368"/>
                      </a:lnTo>
                      <a:lnTo>
                        <a:pt x="98" y="370"/>
                      </a:lnTo>
                      <a:lnTo>
                        <a:pt x="110" y="372"/>
                      </a:lnTo>
                      <a:lnTo>
                        <a:pt x="110" y="372"/>
                      </a:lnTo>
                      <a:lnTo>
                        <a:pt x="128" y="370"/>
                      </a:lnTo>
                      <a:lnTo>
                        <a:pt x="144" y="366"/>
                      </a:lnTo>
                      <a:lnTo>
                        <a:pt x="162" y="358"/>
                      </a:lnTo>
                      <a:lnTo>
                        <a:pt x="178" y="350"/>
                      </a:lnTo>
                      <a:lnTo>
                        <a:pt x="409" y="170"/>
                      </a:lnTo>
                      <a:lnTo>
                        <a:pt x="409" y="170"/>
                      </a:lnTo>
                      <a:lnTo>
                        <a:pt x="427" y="156"/>
                      </a:lnTo>
                      <a:lnTo>
                        <a:pt x="441" y="140"/>
                      </a:lnTo>
                      <a:lnTo>
                        <a:pt x="453" y="124"/>
                      </a:lnTo>
                      <a:lnTo>
                        <a:pt x="461" y="108"/>
                      </a:lnTo>
                      <a:lnTo>
                        <a:pt x="461" y="108"/>
                      </a:lnTo>
                      <a:lnTo>
                        <a:pt x="465" y="92"/>
                      </a:lnTo>
                      <a:lnTo>
                        <a:pt x="463" y="76"/>
                      </a:lnTo>
                      <a:lnTo>
                        <a:pt x="459" y="60"/>
                      </a:lnTo>
                      <a:lnTo>
                        <a:pt x="451" y="44"/>
                      </a:lnTo>
                      <a:lnTo>
                        <a:pt x="451" y="44"/>
                      </a:lnTo>
                      <a:lnTo>
                        <a:pt x="439" y="32"/>
                      </a:lnTo>
                      <a:lnTo>
                        <a:pt x="427" y="22"/>
                      </a:lnTo>
                      <a:lnTo>
                        <a:pt x="413" y="16"/>
                      </a:lnTo>
                      <a:lnTo>
                        <a:pt x="397" y="16"/>
                      </a:lnTo>
                      <a:lnTo>
                        <a:pt x="397" y="16"/>
                      </a:lnTo>
                      <a:close/>
                    </a:path>
                  </a:pathLst>
                </a:custGeom>
                <a:solidFill>
                  <a:srgbClr val="4B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326"/>
                <p:cNvSpPr>
                  <a:spLocks noEditPoints="1"/>
                </p:cNvSpPr>
                <p:nvPr/>
              </p:nvSpPr>
              <p:spPr bwMode="auto">
                <a:xfrm>
                  <a:off x="6141327" y="3110899"/>
                  <a:ext cx="732759" cy="581774"/>
                </a:xfrm>
                <a:custGeom>
                  <a:avLst/>
                  <a:gdLst>
                    <a:gd name="T0" fmla="*/ 469 w 529"/>
                    <a:gd name="T1" fmla="*/ 420 h 420"/>
                    <a:gd name="T2" fmla="*/ 437 w 529"/>
                    <a:gd name="T3" fmla="*/ 414 h 420"/>
                    <a:gd name="T4" fmla="*/ 401 w 529"/>
                    <a:gd name="T5" fmla="*/ 396 h 420"/>
                    <a:gd name="T6" fmla="*/ 39 w 529"/>
                    <a:gd name="T7" fmla="*/ 160 h 420"/>
                    <a:gd name="T8" fmla="*/ 10 w 529"/>
                    <a:gd name="T9" fmla="*/ 130 h 420"/>
                    <a:gd name="T10" fmla="*/ 0 w 529"/>
                    <a:gd name="T11" fmla="*/ 96 h 420"/>
                    <a:gd name="T12" fmla="*/ 2 w 529"/>
                    <a:gd name="T13" fmla="*/ 62 h 420"/>
                    <a:gd name="T14" fmla="*/ 16 w 529"/>
                    <a:gd name="T15" fmla="*/ 32 h 420"/>
                    <a:gd name="T16" fmla="*/ 16 w 529"/>
                    <a:gd name="T17" fmla="*/ 30 h 420"/>
                    <a:gd name="T18" fmla="*/ 29 w 529"/>
                    <a:gd name="T19" fmla="*/ 18 h 420"/>
                    <a:gd name="T20" fmla="*/ 67 w 529"/>
                    <a:gd name="T21" fmla="*/ 2 h 420"/>
                    <a:gd name="T22" fmla="*/ 87 w 529"/>
                    <a:gd name="T23" fmla="*/ 0 h 420"/>
                    <a:gd name="T24" fmla="*/ 119 w 529"/>
                    <a:gd name="T25" fmla="*/ 4 h 420"/>
                    <a:gd name="T26" fmla="*/ 147 w 529"/>
                    <a:gd name="T27" fmla="*/ 18 h 420"/>
                    <a:gd name="T28" fmla="*/ 479 w 529"/>
                    <a:gd name="T29" fmla="*/ 278 h 420"/>
                    <a:gd name="T30" fmla="*/ 509 w 529"/>
                    <a:gd name="T31" fmla="*/ 304 h 420"/>
                    <a:gd name="T32" fmla="*/ 525 w 529"/>
                    <a:gd name="T33" fmla="*/ 332 h 420"/>
                    <a:gd name="T34" fmla="*/ 529 w 529"/>
                    <a:gd name="T35" fmla="*/ 362 h 420"/>
                    <a:gd name="T36" fmla="*/ 521 w 529"/>
                    <a:gd name="T37" fmla="*/ 392 h 420"/>
                    <a:gd name="T38" fmla="*/ 517 w 529"/>
                    <a:gd name="T39" fmla="*/ 398 h 420"/>
                    <a:gd name="T40" fmla="*/ 507 w 529"/>
                    <a:gd name="T41" fmla="*/ 408 h 420"/>
                    <a:gd name="T42" fmla="*/ 483 w 529"/>
                    <a:gd name="T43" fmla="*/ 420 h 420"/>
                    <a:gd name="T44" fmla="*/ 469 w 529"/>
                    <a:gd name="T45" fmla="*/ 420 h 420"/>
                    <a:gd name="T46" fmla="*/ 31 w 529"/>
                    <a:gd name="T47" fmla="*/ 42 h 420"/>
                    <a:gd name="T48" fmla="*/ 22 w 529"/>
                    <a:gd name="T49" fmla="*/ 52 h 420"/>
                    <a:gd name="T50" fmla="*/ 16 w 529"/>
                    <a:gd name="T51" fmla="*/ 78 h 420"/>
                    <a:gd name="T52" fmla="*/ 18 w 529"/>
                    <a:gd name="T53" fmla="*/ 106 h 420"/>
                    <a:gd name="T54" fmla="*/ 35 w 529"/>
                    <a:gd name="T55" fmla="*/ 134 h 420"/>
                    <a:gd name="T56" fmla="*/ 411 w 529"/>
                    <a:gd name="T57" fmla="*/ 382 h 420"/>
                    <a:gd name="T58" fmla="*/ 425 w 529"/>
                    <a:gd name="T59" fmla="*/ 392 h 420"/>
                    <a:gd name="T60" fmla="*/ 455 w 529"/>
                    <a:gd name="T61" fmla="*/ 404 h 420"/>
                    <a:gd name="T62" fmla="*/ 469 w 529"/>
                    <a:gd name="T63" fmla="*/ 404 h 420"/>
                    <a:gd name="T64" fmla="*/ 489 w 529"/>
                    <a:gd name="T65" fmla="*/ 400 h 420"/>
                    <a:gd name="T66" fmla="*/ 505 w 529"/>
                    <a:gd name="T67" fmla="*/ 388 h 420"/>
                    <a:gd name="T68" fmla="*/ 507 w 529"/>
                    <a:gd name="T69" fmla="*/ 384 h 420"/>
                    <a:gd name="T70" fmla="*/ 513 w 529"/>
                    <a:gd name="T71" fmla="*/ 360 h 420"/>
                    <a:gd name="T72" fmla="*/ 509 w 529"/>
                    <a:gd name="T73" fmla="*/ 336 h 420"/>
                    <a:gd name="T74" fmla="*/ 495 w 529"/>
                    <a:gd name="T75" fmla="*/ 312 h 420"/>
                    <a:gd name="T76" fmla="*/ 471 w 529"/>
                    <a:gd name="T77" fmla="*/ 290 h 420"/>
                    <a:gd name="T78" fmla="*/ 137 w 529"/>
                    <a:gd name="T79" fmla="*/ 30 h 420"/>
                    <a:gd name="T80" fmla="*/ 111 w 529"/>
                    <a:gd name="T81" fmla="*/ 18 h 420"/>
                    <a:gd name="T82" fmla="*/ 87 w 529"/>
                    <a:gd name="T83" fmla="*/ 16 h 420"/>
                    <a:gd name="T84" fmla="*/ 71 w 529"/>
                    <a:gd name="T85" fmla="*/ 18 h 420"/>
                    <a:gd name="T86" fmla="*/ 41 w 529"/>
                    <a:gd name="T87" fmla="*/ 30 h 420"/>
                    <a:gd name="T88" fmla="*/ 31 w 529"/>
                    <a:gd name="T89" fmla="*/ 4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9" h="420">
                      <a:moveTo>
                        <a:pt x="469" y="420"/>
                      </a:moveTo>
                      <a:lnTo>
                        <a:pt x="469" y="420"/>
                      </a:lnTo>
                      <a:lnTo>
                        <a:pt x="453" y="420"/>
                      </a:lnTo>
                      <a:lnTo>
                        <a:pt x="437" y="414"/>
                      </a:lnTo>
                      <a:lnTo>
                        <a:pt x="419" y="406"/>
                      </a:lnTo>
                      <a:lnTo>
                        <a:pt x="401" y="396"/>
                      </a:lnTo>
                      <a:lnTo>
                        <a:pt x="39" y="160"/>
                      </a:lnTo>
                      <a:lnTo>
                        <a:pt x="39" y="160"/>
                      </a:lnTo>
                      <a:lnTo>
                        <a:pt x="22" y="146"/>
                      </a:lnTo>
                      <a:lnTo>
                        <a:pt x="10" y="130"/>
                      </a:lnTo>
                      <a:lnTo>
                        <a:pt x="4" y="112"/>
                      </a:lnTo>
                      <a:lnTo>
                        <a:pt x="0" y="96"/>
                      </a:lnTo>
                      <a:lnTo>
                        <a:pt x="0" y="78"/>
                      </a:lnTo>
                      <a:lnTo>
                        <a:pt x="2" y="62"/>
                      </a:lnTo>
                      <a:lnTo>
                        <a:pt x="8" y="46"/>
                      </a:lnTo>
                      <a:lnTo>
                        <a:pt x="16" y="32"/>
                      </a:lnTo>
                      <a:lnTo>
                        <a:pt x="16" y="30"/>
                      </a:lnTo>
                      <a:lnTo>
                        <a:pt x="16" y="30"/>
                      </a:lnTo>
                      <a:lnTo>
                        <a:pt x="22" y="24"/>
                      </a:lnTo>
                      <a:lnTo>
                        <a:pt x="29" y="18"/>
                      </a:lnTo>
                      <a:lnTo>
                        <a:pt x="47" y="8"/>
                      </a:lnTo>
                      <a:lnTo>
                        <a:pt x="67" y="2"/>
                      </a:lnTo>
                      <a:lnTo>
                        <a:pt x="87" y="0"/>
                      </a:lnTo>
                      <a:lnTo>
                        <a:pt x="87" y="0"/>
                      </a:lnTo>
                      <a:lnTo>
                        <a:pt x="103" y="0"/>
                      </a:lnTo>
                      <a:lnTo>
                        <a:pt x="119" y="4"/>
                      </a:lnTo>
                      <a:lnTo>
                        <a:pt x="133" y="10"/>
                      </a:lnTo>
                      <a:lnTo>
                        <a:pt x="147" y="18"/>
                      </a:lnTo>
                      <a:lnTo>
                        <a:pt x="479" y="278"/>
                      </a:lnTo>
                      <a:lnTo>
                        <a:pt x="479" y="278"/>
                      </a:lnTo>
                      <a:lnTo>
                        <a:pt x="495" y="290"/>
                      </a:lnTo>
                      <a:lnTo>
                        <a:pt x="509" y="304"/>
                      </a:lnTo>
                      <a:lnTo>
                        <a:pt x="517" y="318"/>
                      </a:lnTo>
                      <a:lnTo>
                        <a:pt x="525" y="332"/>
                      </a:lnTo>
                      <a:lnTo>
                        <a:pt x="529" y="348"/>
                      </a:lnTo>
                      <a:lnTo>
                        <a:pt x="529" y="362"/>
                      </a:lnTo>
                      <a:lnTo>
                        <a:pt x="527" y="378"/>
                      </a:lnTo>
                      <a:lnTo>
                        <a:pt x="521" y="392"/>
                      </a:lnTo>
                      <a:lnTo>
                        <a:pt x="521" y="394"/>
                      </a:lnTo>
                      <a:lnTo>
                        <a:pt x="517" y="398"/>
                      </a:lnTo>
                      <a:lnTo>
                        <a:pt x="517" y="398"/>
                      </a:lnTo>
                      <a:lnTo>
                        <a:pt x="507" y="408"/>
                      </a:lnTo>
                      <a:lnTo>
                        <a:pt x="497" y="414"/>
                      </a:lnTo>
                      <a:lnTo>
                        <a:pt x="483" y="420"/>
                      </a:lnTo>
                      <a:lnTo>
                        <a:pt x="469" y="420"/>
                      </a:lnTo>
                      <a:lnTo>
                        <a:pt x="469" y="420"/>
                      </a:lnTo>
                      <a:close/>
                      <a:moveTo>
                        <a:pt x="31" y="40"/>
                      </a:moveTo>
                      <a:lnTo>
                        <a:pt x="31" y="42"/>
                      </a:lnTo>
                      <a:lnTo>
                        <a:pt x="31" y="42"/>
                      </a:lnTo>
                      <a:lnTo>
                        <a:pt x="22" y="52"/>
                      </a:lnTo>
                      <a:lnTo>
                        <a:pt x="18" y="66"/>
                      </a:lnTo>
                      <a:lnTo>
                        <a:pt x="16" y="78"/>
                      </a:lnTo>
                      <a:lnTo>
                        <a:pt x="14" y="92"/>
                      </a:lnTo>
                      <a:lnTo>
                        <a:pt x="18" y="106"/>
                      </a:lnTo>
                      <a:lnTo>
                        <a:pt x="24" y="120"/>
                      </a:lnTo>
                      <a:lnTo>
                        <a:pt x="35" y="134"/>
                      </a:lnTo>
                      <a:lnTo>
                        <a:pt x="47" y="148"/>
                      </a:lnTo>
                      <a:lnTo>
                        <a:pt x="411" y="382"/>
                      </a:lnTo>
                      <a:lnTo>
                        <a:pt x="411" y="382"/>
                      </a:lnTo>
                      <a:lnTo>
                        <a:pt x="425" y="392"/>
                      </a:lnTo>
                      <a:lnTo>
                        <a:pt x="441" y="398"/>
                      </a:lnTo>
                      <a:lnTo>
                        <a:pt x="455" y="404"/>
                      </a:lnTo>
                      <a:lnTo>
                        <a:pt x="469" y="404"/>
                      </a:lnTo>
                      <a:lnTo>
                        <a:pt x="469" y="404"/>
                      </a:lnTo>
                      <a:lnTo>
                        <a:pt x="479" y="404"/>
                      </a:lnTo>
                      <a:lnTo>
                        <a:pt x="489" y="400"/>
                      </a:lnTo>
                      <a:lnTo>
                        <a:pt x="497" y="396"/>
                      </a:lnTo>
                      <a:lnTo>
                        <a:pt x="505" y="388"/>
                      </a:lnTo>
                      <a:lnTo>
                        <a:pt x="507" y="384"/>
                      </a:lnTo>
                      <a:lnTo>
                        <a:pt x="507" y="384"/>
                      </a:lnTo>
                      <a:lnTo>
                        <a:pt x="513" y="372"/>
                      </a:lnTo>
                      <a:lnTo>
                        <a:pt x="513" y="360"/>
                      </a:lnTo>
                      <a:lnTo>
                        <a:pt x="513" y="348"/>
                      </a:lnTo>
                      <a:lnTo>
                        <a:pt x="509" y="336"/>
                      </a:lnTo>
                      <a:lnTo>
                        <a:pt x="503" y="324"/>
                      </a:lnTo>
                      <a:lnTo>
                        <a:pt x="495" y="312"/>
                      </a:lnTo>
                      <a:lnTo>
                        <a:pt x="483" y="302"/>
                      </a:lnTo>
                      <a:lnTo>
                        <a:pt x="471" y="290"/>
                      </a:lnTo>
                      <a:lnTo>
                        <a:pt x="137" y="30"/>
                      </a:lnTo>
                      <a:lnTo>
                        <a:pt x="137" y="30"/>
                      </a:lnTo>
                      <a:lnTo>
                        <a:pt x="123" y="22"/>
                      </a:lnTo>
                      <a:lnTo>
                        <a:pt x="111" y="18"/>
                      </a:lnTo>
                      <a:lnTo>
                        <a:pt x="99" y="16"/>
                      </a:lnTo>
                      <a:lnTo>
                        <a:pt x="87" y="16"/>
                      </a:lnTo>
                      <a:lnTo>
                        <a:pt x="87" y="16"/>
                      </a:lnTo>
                      <a:lnTo>
                        <a:pt x="71" y="18"/>
                      </a:lnTo>
                      <a:lnTo>
                        <a:pt x="55" y="22"/>
                      </a:lnTo>
                      <a:lnTo>
                        <a:pt x="41" y="30"/>
                      </a:lnTo>
                      <a:lnTo>
                        <a:pt x="31" y="40"/>
                      </a:lnTo>
                      <a:lnTo>
                        <a:pt x="31" y="40"/>
                      </a:lnTo>
                      <a:close/>
                    </a:path>
                  </a:pathLst>
                </a:custGeom>
                <a:solidFill>
                  <a:srgbClr val="4B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d-ID"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220" name="Shape 21"/>
            <p:cNvSpPr/>
            <p:nvPr/>
          </p:nvSpPr>
          <p:spPr>
            <a:xfrm>
              <a:off x="8894612" y="5427719"/>
              <a:ext cx="338170" cy="33817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8826" y="4962"/>
                  </a:moveTo>
                  <a:lnTo>
                    <a:pt x="12774" y="4962"/>
                  </a:lnTo>
                  <a:cubicBezTo>
                    <a:pt x="14909" y="4962"/>
                    <a:pt x="16638" y="6691"/>
                    <a:pt x="16638" y="8826"/>
                  </a:cubicBezTo>
                  <a:cubicBezTo>
                    <a:pt x="16638" y="8826"/>
                    <a:pt x="16638" y="12774"/>
                    <a:pt x="16638" y="12774"/>
                  </a:cubicBezTo>
                  <a:cubicBezTo>
                    <a:pt x="16638" y="14909"/>
                    <a:pt x="14909" y="16638"/>
                    <a:pt x="12774" y="16638"/>
                  </a:cubicBezTo>
                  <a:lnTo>
                    <a:pt x="8826" y="16638"/>
                  </a:lnTo>
                  <a:cubicBezTo>
                    <a:pt x="6691" y="16638"/>
                    <a:pt x="4962" y="14909"/>
                    <a:pt x="4962" y="12774"/>
                  </a:cubicBezTo>
                  <a:lnTo>
                    <a:pt x="4962" y="8826"/>
                  </a:lnTo>
                  <a:cubicBezTo>
                    <a:pt x="4962" y="6691"/>
                    <a:pt x="6691" y="4962"/>
                    <a:pt x="8826" y="4962"/>
                  </a:cubicBezTo>
                  <a:close/>
                  <a:moveTo>
                    <a:pt x="9359" y="6489"/>
                  </a:moveTo>
                  <a:cubicBezTo>
                    <a:pt x="7773" y="6489"/>
                    <a:pt x="6489" y="7773"/>
                    <a:pt x="6489" y="9359"/>
                  </a:cubicBezTo>
                  <a:lnTo>
                    <a:pt x="6489" y="12294"/>
                  </a:lnTo>
                  <a:cubicBezTo>
                    <a:pt x="6489" y="13881"/>
                    <a:pt x="7773" y="15165"/>
                    <a:pt x="9359" y="15165"/>
                  </a:cubicBezTo>
                  <a:lnTo>
                    <a:pt x="12294" y="15165"/>
                  </a:lnTo>
                  <a:cubicBezTo>
                    <a:pt x="13881" y="15165"/>
                    <a:pt x="15165" y="13881"/>
                    <a:pt x="15165" y="12294"/>
                  </a:cubicBezTo>
                  <a:lnTo>
                    <a:pt x="15165" y="9359"/>
                  </a:lnTo>
                  <a:cubicBezTo>
                    <a:pt x="15165" y="7773"/>
                    <a:pt x="13881" y="6489"/>
                    <a:pt x="12294" y="6489"/>
                  </a:cubicBezTo>
                  <a:lnTo>
                    <a:pt x="9359" y="6489"/>
                  </a:lnTo>
                  <a:close/>
                </a:path>
              </a:pathLst>
            </a:custGeom>
            <a:solidFill>
              <a:schemeClr val="bg1">
                <a:lumMod val="85000"/>
              </a:schemeClr>
            </a:solidFill>
            <a:ln w="12700">
              <a:miter lim="400000"/>
            </a:ln>
          </p:spPr>
          <p:txBody>
            <a:bodyPr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1200" cap="none" spc="0" normalizeH="0" baseline="0" noProof="0">
                <a:ln>
                  <a:noFill/>
                </a:ln>
                <a:solidFill>
                  <a:srgbClr val="FFFFFF"/>
                </a:solidFill>
                <a:effectLst>
                  <a:outerShdw blurRad="38100" dist="12700" dir="5400000" rotWithShape="0">
                    <a:srgbClr val="000000">
                      <a:alpha val="50000"/>
                    </a:srgbClr>
                  </a:outerShdw>
                </a:effectLst>
                <a:uLnTx/>
                <a:uFillTx/>
                <a:latin typeface="Calibri" panose="020F0502020204030204"/>
                <a:ea typeface="+mn-ea"/>
                <a:cs typeface="+mn-cs"/>
              </a:endParaRPr>
            </a:p>
          </p:txBody>
        </p:sp>
      </p:grpSp>
      <p:sp>
        <p:nvSpPr>
          <p:cNvPr id="224" name="TextBox 223"/>
          <p:cNvSpPr txBox="1"/>
          <p:nvPr/>
        </p:nvSpPr>
        <p:spPr>
          <a:xfrm>
            <a:off x="11085826" y="6282371"/>
            <a:ext cx="341794" cy="328350"/>
          </a:xfrm>
          <a:prstGeom prst="rect">
            <a:avLst/>
          </a:prstGeom>
          <a:solidFill>
            <a:schemeClr val="tx2">
              <a:lumMod val="75000"/>
            </a:scheme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
        <p:nvSpPr>
          <p:cNvPr id="225" name="TextBox 224"/>
          <p:cNvSpPr txBox="1"/>
          <p:nvPr/>
        </p:nvSpPr>
        <p:spPr>
          <a:xfrm>
            <a:off x="10973537" y="6300157"/>
            <a:ext cx="556844" cy="2923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935BBC0D-156C-474B-BE53-7DA8707D3EBF}" type="slidenum">
              <a:rPr kumimoji="0" lang="en-US" sz="1300" b="0" i="0" u="none" strike="noStrike" kern="1200" cap="none" spc="0" normalizeH="0" baseline="0" noProof="0">
                <a:ln>
                  <a:noFill/>
                </a:ln>
                <a:solidFill>
                  <a:prstClr val="white"/>
                </a:solidFill>
                <a:effectLst/>
                <a:uLnTx/>
                <a:uFillTx/>
                <a:latin typeface="Lato Light" panose="020F0302020204030203" pitchFamily="34" charset="0"/>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a:t>
            </a:fld>
            <a:endParaRPr kumimoji="0" lang="en-US" sz="1300" b="0" i="0" u="none" strike="noStrike" kern="1200" cap="none" spc="0" normalizeH="0" baseline="0" noProof="0" dirty="0">
              <a:ln>
                <a:noFill/>
              </a:ln>
              <a:solidFill>
                <a:prstClr val="white"/>
              </a:solidFill>
              <a:effectLst/>
              <a:uLnTx/>
              <a:uFillTx/>
              <a:latin typeface="Lato Light" panose="020F0302020204030203" pitchFamily="34" charset="0"/>
              <a:ea typeface="+mn-ea"/>
              <a:cs typeface="+mn-cs"/>
            </a:endParaRPr>
          </a:p>
        </p:txBody>
      </p:sp>
    </p:spTree>
    <p:extLst>
      <p:ext uri="{BB962C8B-B14F-4D97-AF65-F5344CB8AC3E}">
        <p14:creationId xmlns:p14="http://schemas.microsoft.com/office/powerpoint/2010/main" val="1657161858"/>
      </p:ext>
    </p:extLst>
  </p:cSld>
  <p:clrMapOvr>
    <a:masterClrMapping/>
  </p:clrMapOvr>
  <p:transition spd="med" advTm="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750"/>
                                        <p:tgtEl>
                                          <p:spTgt spid="3"/>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750"/>
                                        <p:tgtEl>
                                          <p:spTgt spid="7"/>
                                        </p:tgtEl>
                                      </p:cBhvr>
                                    </p:animEffect>
                                    <p:anim calcmode="lin" valueType="num">
                                      <p:cBhvr>
                                        <p:cTn id="16" dur="750" fill="hold"/>
                                        <p:tgtEl>
                                          <p:spTgt spid="7"/>
                                        </p:tgtEl>
                                        <p:attrNameLst>
                                          <p:attrName>ppt_x</p:attrName>
                                        </p:attrNameLst>
                                      </p:cBhvr>
                                      <p:tavLst>
                                        <p:tav tm="0">
                                          <p:val>
                                            <p:strVal val="#ppt_x"/>
                                          </p:val>
                                        </p:tav>
                                        <p:tav tm="100000">
                                          <p:val>
                                            <p:strVal val="#ppt_x"/>
                                          </p:val>
                                        </p:tav>
                                      </p:tavLst>
                                    </p:anim>
                                    <p:anim calcmode="lin" valueType="num">
                                      <p:cBhvr>
                                        <p:cTn id="17" dur="750" fill="hold"/>
                                        <p:tgtEl>
                                          <p:spTgt spid="7"/>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273"/>
                                        </p:tgtEl>
                                        <p:attrNameLst>
                                          <p:attrName>style.visibility</p:attrName>
                                        </p:attrNameLst>
                                      </p:cBhvr>
                                      <p:to>
                                        <p:strVal val="visible"/>
                                      </p:to>
                                    </p:set>
                                    <p:animEffect transition="in" filter="fade">
                                      <p:cBhvr>
                                        <p:cTn id="21" dur="500"/>
                                        <p:tgtEl>
                                          <p:spTgt spid="273"/>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323"/>
                                        </p:tgtEl>
                                        <p:attrNameLst>
                                          <p:attrName>style.visibility</p:attrName>
                                        </p:attrNameLst>
                                      </p:cBhvr>
                                      <p:to>
                                        <p:strVal val="visible"/>
                                      </p:to>
                                    </p:set>
                                    <p:animEffect transition="in" filter="wipe(down)">
                                      <p:cBhvr>
                                        <p:cTn id="29" dur="500"/>
                                        <p:tgtEl>
                                          <p:spTgt spid="323"/>
                                        </p:tgtEl>
                                      </p:cBhvr>
                                    </p:animEffect>
                                  </p:childTnLst>
                                </p:cTn>
                              </p:par>
                            </p:childTnLst>
                          </p:cTn>
                        </p:par>
                        <p:par>
                          <p:cTn id="30" fill="hold">
                            <p:stCondLst>
                              <p:cond delay="3500"/>
                            </p:stCondLst>
                            <p:childTnLst>
                              <p:par>
                                <p:cTn id="31" presetID="22" presetClass="entr" presetSubtype="1" fill="hold"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up)">
                                      <p:cBhvr>
                                        <p:cTn id="3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TotalTime>
  <Words>1434</Words>
  <Application>Microsoft Office PowerPoint</Application>
  <PresentationFormat>宽屏</PresentationFormat>
  <Paragraphs>263</Paragraphs>
  <Slides>18</Slides>
  <Notes>0</Notes>
  <HiddenSlides>0</HiddenSlides>
  <MMClips>0</MMClips>
  <ScaleCrop>false</ScaleCrop>
  <HeadingPairs>
    <vt:vector size="6" baseType="variant">
      <vt:variant>
        <vt:lpstr>已用的字体</vt:lpstr>
      </vt:variant>
      <vt:variant>
        <vt:i4>20</vt:i4>
      </vt:variant>
      <vt:variant>
        <vt:lpstr>主题</vt:lpstr>
      </vt:variant>
      <vt:variant>
        <vt:i4>1</vt:i4>
      </vt:variant>
      <vt:variant>
        <vt:lpstr>幻灯片标题</vt:lpstr>
      </vt:variant>
      <vt:variant>
        <vt:i4>18</vt:i4>
      </vt:variant>
    </vt:vector>
  </HeadingPairs>
  <TitlesOfParts>
    <vt:vector size="39" baseType="lpstr">
      <vt:lpstr>Clear Sans</vt:lpstr>
      <vt:lpstr>Clear Sans Light</vt:lpstr>
      <vt:lpstr>Fira Sans ExtraBold Italic</vt:lpstr>
      <vt:lpstr>Helvetica Light</vt:lpstr>
      <vt:lpstr>Lato</vt:lpstr>
      <vt:lpstr>Lato Black</vt:lpstr>
      <vt:lpstr>Lato Hairline</vt:lpstr>
      <vt:lpstr>Lato Light</vt:lpstr>
      <vt:lpstr>Lato Regular</vt:lpstr>
      <vt:lpstr>Montserrat</vt:lpstr>
      <vt:lpstr>Montserrat Black</vt:lpstr>
      <vt:lpstr>Montserrat Light</vt:lpstr>
      <vt:lpstr>Open Sans</vt:lpstr>
      <vt:lpstr>Roboto</vt:lpstr>
      <vt:lpstr>Signika</vt:lpstr>
      <vt:lpstr>宋体</vt:lpstr>
      <vt:lpstr>Arial</vt:lpstr>
      <vt:lpstr>Calibri</vt:lpstr>
      <vt:lpstr>Calibri Light</vt:lpstr>
      <vt:lpstr>Helvetica</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51PPT模板网</dc:creator>
  <cp:keywords>www.51pptmoban.com</cp:keywords>
  <cp:lastModifiedBy>阳光 男孩</cp:lastModifiedBy>
  <cp:revision>2</cp:revision>
  <dcterms:created xsi:type="dcterms:W3CDTF">2019-08-28T13:40:27Z</dcterms:created>
  <dcterms:modified xsi:type="dcterms:W3CDTF">2019-08-28T13:42:44Z</dcterms:modified>
</cp:coreProperties>
</file>